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docx" ContentType="application/vnd.openxmlformats-officedocument.wordprocessingml.document"/>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7" r:id="rId29"/>
    <p:sldId id="284" r:id="rId30"/>
    <p:sldId id="288" r:id="rId31"/>
    <p:sldId id="285" r:id="rId32"/>
    <p:sldId id="286" r:id="rId3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69" d="100"/>
          <a:sy n="69" d="100"/>
        </p:scale>
        <p:origin x="-1416" y="-90"/>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emf"/></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4/15/2021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4/15/2021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4/15/2021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4/15/2021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4/15/2021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1D8BD707-D9CF-40AE-B4C6-C98DA3205C09}" type="datetimeFigureOut">
              <a:rPr lang="en-US" smtClean="0"/>
              <a:pPr/>
              <a:t>4/15/2021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D8BD707-D9CF-40AE-B4C6-C98DA3205C09}" type="datetimeFigureOut">
              <a:rPr lang="en-US" smtClean="0"/>
              <a:pPr/>
              <a:t>4/15/2021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1D8BD707-D9CF-40AE-B4C6-C98DA3205C09}" type="datetimeFigureOut">
              <a:rPr lang="en-US" smtClean="0"/>
              <a:pPr/>
              <a:t>4/15/2021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4/15/2021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4/15/2021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4/15/2021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4/15/2021</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package" Target="../embeddings/Microsoft_Word_Document1.docx"/><Relationship Id="rId2" Type="http://schemas.openxmlformats.org/officeDocument/2006/relationships/slideLayout" Target="../slideLayouts/slideLayout2.xml"/><Relationship Id="rId1" Type="http://schemas.openxmlformats.org/officeDocument/2006/relationships/vmlDrawing" Target="../drawings/vmlDrawing1.vml"/><Relationship Id="rId4" Type="http://schemas.openxmlformats.org/officeDocument/2006/relationships/image" Target="../media/image5.em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Unit 4</a:t>
            </a:r>
            <a:br>
              <a:rPr lang="en-US" dirty="0" smtClean="0"/>
            </a:br>
            <a:r>
              <a:rPr lang="en-US" dirty="0" smtClean="0"/>
              <a:t>US06CZOO23</a:t>
            </a:r>
            <a:endParaRPr lang="en-US" dirty="0"/>
          </a:p>
        </p:txBody>
      </p:sp>
      <p:sp>
        <p:nvSpPr>
          <p:cNvPr id="3" name="Subtitle 2"/>
          <p:cNvSpPr>
            <a:spLocks noGrp="1"/>
          </p:cNvSpPr>
          <p:nvPr>
            <p:ph type="subTitle" idx="1"/>
          </p:nvPr>
        </p:nvSpPr>
        <p:spPr/>
        <p:txBody>
          <a:bodyPr/>
          <a:lstStyle/>
          <a:p>
            <a:r>
              <a:rPr lang="en-US" dirty="0" smtClean="0"/>
              <a:t>Dr </a:t>
            </a:r>
            <a:r>
              <a:rPr lang="en-US" dirty="0" err="1" smtClean="0"/>
              <a:t>Nikunj</a:t>
            </a:r>
            <a:r>
              <a:rPr lang="en-US" dirty="0" smtClean="0"/>
              <a:t> Bhatt</a:t>
            </a:r>
            <a:endParaRPr lang="en-US"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1026" name="Picture 2" descr="25 [chapter 25 metabolism and nutrition]"/>
          <p:cNvPicPr>
            <a:picLocks noChangeAspect="1" noChangeArrowheads="1"/>
          </p:cNvPicPr>
          <p:nvPr/>
        </p:nvPicPr>
        <p:blipFill>
          <a:blip r:embed="rId2" cstate="print"/>
          <a:srcRect/>
          <a:stretch>
            <a:fillRect/>
          </a:stretch>
        </p:blipFill>
        <p:spPr bwMode="auto">
          <a:xfrm>
            <a:off x="228600" y="152400"/>
            <a:ext cx="8686800" cy="6553200"/>
          </a:xfrm>
          <a:prstGeom prst="rect">
            <a:avLst/>
          </a:prstGeom>
          <a:noFill/>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Metabolism During the </a:t>
            </a:r>
            <a:r>
              <a:rPr lang="en-US" dirty="0" err="1" smtClean="0"/>
              <a:t>Postabsorptive</a:t>
            </a:r>
            <a:r>
              <a:rPr lang="en-US" dirty="0" smtClean="0"/>
              <a:t> State</a:t>
            </a:r>
            <a:endParaRPr lang="en-US" dirty="0"/>
          </a:p>
        </p:txBody>
      </p:sp>
      <p:sp>
        <p:nvSpPr>
          <p:cNvPr id="3" name="Content Placeholder 2"/>
          <p:cNvSpPr>
            <a:spLocks noGrp="1"/>
          </p:cNvSpPr>
          <p:nvPr>
            <p:ph idx="1"/>
          </p:nvPr>
        </p:nvSpPr>
        <p:spPr/>
        <p:txBody>
          <a:bodyPr>
            <a:normAutofit lnSpcReduction="10000"/>
          </a:bodyPr>
          <a:lstStyle/>
          <a:p>
            <a:r>
              <a:rPr lang="en-US" dirty="0" smtClean="0"/>
              <a:t>About 4 hours after the last meal, absorption of nutrients from the small intestine is nearly complete, and blood glucose level starts to fall because glucose continues to leave the bloodstream and enter body cells while none is being absorbed from the GI tract.</a:t>
            </a:r>
          </a:p>
          <a:p>
            <a:r>
              <a:rPr lang="en-US" dirty="0" smtClean="0"/>
              <a:t>the main metabolic challenge during the </a:t>
            </a:r>
            <a:r>
              <a:rPr lang="en-US" dirty="0" err="1" smtClean="0"/>
              <a:t>postabsorptive</a:t>
            </a:r>
            <a:r>
              <a:rPr lang="en-US" dirty="0" smtClean="0"/>
              <a:t> state is to maintain the normal blood glucose level of 70–110 mg/100 </a:t>
            </a:r>
            <a:r>
              <a:rPr lang="en-US" dirty="0" err="1" smtClean="0"/>
              <a:t>mL</a:t>
            </a:r>
            <a:endParaRPr lang="en-US" dirty="0" smtClean="0"/>
          </a:p>
          <a:p>
            <a:endParaRPr lang="en-US" dirty="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2800" dirty="0" smtClean="0"/>
              <a:t>Homeostasis of blood glucose concentration is especially important for the nervous system and for red blood cells for the following reasons</a:t>
            </a:r>
            <a:endParaRPr lang="en-US" sz="2800" dirty="0"/>
          </a:p>
        </p:txBody>
      </p:sp>
      <p:sp>
        <p:nvSpPr>
          <p:cNvPr id="3" name="Content Placeholder 2"/>
          <p:cNvSpPr>
            <a:spLocks noGrp="1"/>
          </p:cNvSpPr>
          <p:nvPr>
            <p:ph idx="1"/>
          </p:nvPr>
        </p:nvSpPr>
        <p:spPr/>
        <p:txBody>
          <a:bodyPr>
            <a:normAutofit lnSpcReduction="10000"/>
          </a:bodyPr>
          <a:lstStyle/>
          <a:p>
            <a:r>
              <a:rPr lang="en-US" dirty="0" smtClean="0"/>
              <a:t>The dominant fuel molecule for ATP production in the nervous system is glucose, because fatty acids are unable to pass the blood–brain barrier. </a:t>
            </a:r>
          </a:p>
          <a:p>
            <a:r>
              <a:rPr lang="en-US" dirty="0" smtClean="0"/>
              <a:t>Red blood cells derive all their ATP from </a:t>
            </a:r>
            <a:r>
              <a:rPr lang="en-US" dirty="0" err="1" smtClean="0"/>
              <a:t>glycolysis</a:t>
            </a:r>
            <a:r>
              <a:rPr lang="en-US" dirty="0" smtClean="0"/>
              <a:t> of glucose because they have no mitochondria, so the Krebs cycle and the electron transport chain are not available to them.</a:t>
            </a:r>
            <a:endParaRPr lang="en-US" dirty="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Post absorptive State Reactions</a:t>
            </a:r>
            <a:endParaRPr lang="en-US" dirty="0"/>
          </a:p>
        </p:txBody>
      </p:sp>
      <p:sp>
        <p:nvSpPr>
          <p:cNvPr id="3" name="Content Placeholder 2"/>
          <p:cNvSpPr>
            <a:spLocks noGrp="1"/>
          </p:cNvSpPr>
          <p:nvPr>
            <p:ph idx="1"/>
          </p:nvPr>
        </p:nvSpPr>
        <p:spPr/>
        <p:txBody>
          <a:bodyPr>
            <a:normAutofit lnSpcReduction="10000"/>
          </a:bodyPr>
          <a:lstStyle/>
          <a:p>
            <a:r>
              <a:rPr lang="en-US" dirty="0" smtClean="0"/>
              <a:t>During the </a:t>
            </a:r>
            <a:r>
              <a:rPr lang="en-US" dirty="0" err="1" smtClean="0"/>
              <a:t>postabsorptive</a:t>
            </a:r>
            <a:r>
              <a:rPr lang="en-US" dirty="0" smtClean="0"/>
              <a:t> state, both glucose production and glucose conservation help maintain blood glucose level:</a:t>
            </a:r>
          </a:p>
          <a:p>
            <a:r>
              <a:rPr lang="en-US" dirty="0" err="1" smtClean="0"/>
              <a:t>Hepatocytes</a:t>
            </a:r>
            <a:r>
              <a:rPr lang="en-US" dirty="0" smtClean="0"/>
              <a:t> produce glucose molecules and export them into the blood, and other body cells switch from glucose to </a:t>
            </a:r>
            <a:r>
              <a:rPr lang="en-US" dirty="0" err="1" smtClean="0"/>
              <a:t>alternative</a:t>
            </a:r>
            <a:r>
              <a:rPr lang="en-US" dirty="0" smtClean="0"/>
              <a:t> fuels for ATP production to conserve scarce glucose. The major reactions of the </a:t>
            </a:r>
            <a:r>
              <a:rPr lang="en-US" dirty="0" err="1" smtClean="0"/>
              <a:t>postabsorptive</a:t>
            </a:r>
            <a:r>
              <a:rPr lang="en-US" dirty="0" smtClean="0"/>
              <a:t> state that produce glucose are the following </a:t>
            </a:r>
          </a:p>
          <a:p>
            <a:endParaRPr lang="en-US" dirty="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Post absorptive State Reactions</a:t>
            </a:r>
          </a:p>
        </p:txBody>
      </p:sp>
      <p:sp>
        <p:nvSpPr>
          <p:cNvPr id="3" name="Content Placeholder 2"/>
          <p:cNvSpPr>
            <a:spLocks noGrp="1"/>
          </p:cNvSpPr>
          <p:nvPr>
            <p:ph idx="1"/>
          </p:nvPr>
        </p:nvSpPr>
        <p:spPr/>
        <p:txBody>
          <a:bodyPr>
            <a:normAutofit fontScale="62500" lnSpcReduction="20000"/>
          </a:bodyPr>
          <a:lstStyle/>
          <a:p>
            <a:pPr>
              <a:buNone/>
            </a:pPr>
            <a:r>
              <a:rPr lang="en-US" dirty="0" smtClean="0"/>
              <a:t>1 Breakdown of liver glycogen. During fasting, a major source of blood glucose is liver glycogen, which can </a:t>
            </a:r>
            <a:r>
              <a:rPr lang="en-US" dirty="0" err="1" smtClean="0"/>
              <a:t>provide</a:t>
            </a:r>
            <a:r>
              <a:rPr lang="en-US" dirty="0" smtClean="0"/>
              <a:t> about a 4-hour supply of glucose. Liver glycogen is continually being formed and broken down as needed. </a:t>
            </a:r>
          </a:p>
          <a:p>
            <a:pPr>
              <a:buNone/>
            </a:pPr>
            <a:r>
              <a:rPr lang="en-US" dirty="0" smtClean="0"/>
              <a:t>2 Lipolysis. Glycerol, produced by breakdown of triglycerides in adipose tissue, is also used to form glucose. </a:t>
            </a:r>
          </a:p>
          <a:p>
            <a:pPr>
              <a:buNone/>
            </a:pPr>
            <a:r>
              <a:rPr lang="en-US" dirty="0" smtClean="0"/>
              <a:t>3 Gluconeogenesis using lactic acid. During exercise, </a:t>
            </a:r>
            <a:r>
              <a:rPr lang="en-US" dirty="0" err="1" smtClean="0"/>
              <a:t>skeletal</a:t>
            </a:r>
            <a:r>
              <a:rPr lang="en-US" dirty="0" smtClean="0"/>
              <a:t> muscle tissue breaks down stored glycogen and produces some ATP </a:t>
            </a:r>
            <a:r>
              <a:rPr lang="en-US" dirty="0" err="1" smtClean="0"/>
              <a:t>anaerobically</a:t>
            </a:r>
            <a:r>
              <a:rPr lang="en-US" dirty="0" smtClean="0"/>
              <a:t> via </a:t>
            </a:r>
            <a:r>
              <a:rPr lang="en-US" dirty="0" err="1" smtClean="0"/>
              <a:t>glycolysis</a:t>
            </a:r>
            <a:r>
              <a:rPr lang="en-US" dirty="0" smtClean="0"/>
              <a:t>. Some of the </a:t>
            </a:r>
            <a:r>
              <a:rPr lang="en-US" dirty="0" err="1" smtClean="0"/>
              <a:t>pyruvic</a:t>
            </a:r>
            <a:r>
              <a:rPr lang="en-US" dirty="0" smtClean="0"/>
              <a:t> acid that results is converted to acetyl </a:t>
            </a:r>
            <a:r>
              <a:rPr lang="en-US" dirty="0" err="1" smtClean="0"/>
              <a:t>CoA</a:t>
            </a:r>
            <a:r>
              <a:rPr lang="en-US" dirty="0" smtClean="0"/>
              <a:t>, and some is converted to lactic acid, which diffuses into the blood. In the liver, lactic acid can be used for </a:t>
            </a:r>
            <a:r>
              <a:rPr lang="en-US" dirty="0" err="1" smtClean="0"/>
              <a:t>gluconeogenesis</a:t>
            </a:r>
            <a:r>
              <a:rPr lang="en-US" dirty="0" smtClean="0"/>
              <a:t>, and the resulting glucose is released into the blood. </a:t>
            </a:r>
          </a:p>
          <a:p>
            <a:pPr>
              <a:buNone/>
            </a:pPr>
            <a:r>
              <a:rPr lang="en-US" dirty="0" smtClean="0"/>
              <a:t>4 Gluconeogenesis using amino acids. Modest breakdown of proteins in skeletal muscle and other tissues releases large amounts of amino acids, which then can be converted to glucose by </a:t>
            </a:r>
            <a:r>
              <a:rPr lang="en-US" dirty="0" err="1" smtClean="0"/>
              <a:t>gluconeogenesis</a:t>
            </a:r>
            <a:r>
              <a:rPr lang="en-US" dirty="0" smtClean="0"/>
              <a:t> in the liver.</a:t>
            </a:r>
            <a:endParaRPr lang="en-US" dirty="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Post absorptive State Reactions</a:t>
            </a:r>
            <a:endParaRPr lang="en-IN" dirty="0"/>
          </a:p>
        </p:txBody>
      </p:sp>
      <p:sp>
        <p:nvSpPr>
          <p:cNvPr id="3" name="Content Placeholder 2"/>
          <p:cNvSpPr>
            <a:spLocks noGrp="1"/>
          </p:cNvSpPr>
          <p:nvPr>
            <p:ph idx="1"/>
          </p:nvPr>
        </p:nvSpPr>
        <p:spPr/>
        <p:txBody>
          <a:bodyPr/>
          <a:lstStyle/>
          <a:p>
            <a:endParaRPr lang="en-IN"/>
          </a:p>
        </p:txBody>
      </p:sp>
      <p:pic>
        <p:nvPicPr>
          <p:cNvPr id="1028" name="Picture 4" descr="5. Metabolism Flashcards | Easy Notecards"/>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5800" y="1413164"/>
            <a:ext cx="7620000" cy="55149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372012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dirty="0"/>
              <a:t>The following reactions produce ATP without using</a:t>
            </a:r>
            <a:br>
              <a:rPr lang="en-US" sz="2800" b="1" dirty="0"/>
            </a:br>
            <a:r>
              <a:rPr lang="en-IN" sz="2800" b="1" dirty="0"/>
              <a:t>glucose:</a:t>
            </a:r>
          </a:p>
        </p:txBody>
      </p:sp>
      <p:sp>
        <p:nvSpPr>
          <p:cNvPr id="3" name="Content Placeholder 2"/>
          <p:cNvSpPr>
            <a:spLocks noGrp="1"/>
          </p:cNvSpPr>
          <p:nvPr>
            <p:ph idx="1"/>
          </p:nvPr>
        </p:nvSpPr>
        <p:spPr/>
        <p:txBody>
          <a:bodyPr>
            <a:normAutofit fontScale="70000" lnSpcReduction="20000"/>
          </a:bodyPr>
          <a:lstStyle/>
          <a:p>
            <a:pPr marL="0" indent="0">
              <a:buNone/>
            </a:pPr>
            <a:r>
              <a:rPr lang="en-US" b="1" dirty="0" smtClean="0"/>
              <a:t>5 </a:t>
            </a:r>
            <a:r>
              <a:rPr lang="en-US" b="1" i="1" dirty="0"/>
              <a:t>Oxidation of fatty acids. </a:t>
            </a:r>
            <a:r>
              <a:rPr lang="en-US" dirty="0"/>
              <a:t>The fatty acids released by lipolysis</a:t>
            </a:r>
          </a:p>
          <a:p>
            <a:pPr marL="0" indent="0">
              <a:buNone/>
            </a:pPr>
            <a:r>
              <a:rPr lang="en-US" dirty="0" smtClean="0"/>
              <a:t>of triglycerides cannot be used for glucose production because acetyl     CoA cannot be readily converted to pyruvic acid. But most cells can oxidize the fatty acids directly, feed them into the Krebs cycle as acetyl CoA, and produce ATP through the electron transport chain.</a:t>
            </a:r>
            <a:endParaRPr lang="en-US" dirty="0"/>
          </a:p>
          <a:p>
            <a:pPr marL="0" indent="0">
              <a:buNone/>
            </a:pPr>
            <a:r>
              <a:rPr lang="en-US" b="1" dirty="0" smtClean="0"/>
              <a:t>6 </a:t>
            </a:r>
            <a:r>
              <a:rPr lang="en-US" b="1" i="1" dirty="0"/>
              <a:t>Oxidation of lactic acid. </a:t>
            </a:r>
            <a:r>
              <a:rPr lang="en-US" dirty="0"/>
              <a:t>Cardiac muscle can produce </a:t>
            </a:r>
            <a:r>
              <a:rPr lang="en-US" dirty="0" smtClean="0"/>
              <a:t>ATP </a:t>
            </a:r>
            <a:r>
              <a:rPr lang="en-IN" dirty="0" smtClean="0"/>
              <a:t>aerobically </a:t>
            </a:r>
            <a:r>
              <a:rPr lang="en-IN" dirty="0"/>
              <a:t>from lactic acid.</a:t>
            </a:r>
          </a:p>
          <a:p>
            <a:pPr marL="0" indent="0">
              <a:buNone/>
            </a:pPr>
            <a:r>
              <a:rPr lang="en-US" b="1" dirty="0" smtClean="0"/>
              <a:t>7 </a:t>
            </a:r>
            <a:r>
              <a:rPr lang="en-US" b="1" i="1" dirty="0"/>
              <a:t>Oxidation of amino acids. </a:t>
            </a:r>
            <a:r>
              <a:rPr lang="en-US" dirty="0"/>
              <a:t>In hepatocytes, amino acids </a:t>
            </a:r>
            <a:r>
              <a:rPr lang="en-US" dirty="0" smtClean="0"/>
              <a:t>may be </a:t>
            </a:r>
            <a:r>
              <a:rPr lang="en-US" dirty="0"/>
              <a:t>oxidized directly to produce ATP.</a:t>
            </a:r>
          </a:p>
          <a:p>
            <a:pPr marL="0" indent="0">
              <a:buNone/>
            </a:pPr>
            <a:r>
              <a:rPr lang="en-US" b="1" dirty="0" smtClean="0"/>
              <a:t>8 </a:t>
            </a:r>
            <a:r>
              <a:rPr lang="en-US" b="1" i="1" dirty="0"/>
              <a:t>Oxidation of ketone bodies. </a:t>
            </a:r>
            <a:r>
              <a:rPr lang="en-US" dirty="0"/>
              <a:t>Hepatocytes also convert </a:t>
            </a:r>
            <a:r>
              <a:rPr lang="en-US" dirty="0" smtClean="0"/>
              <a:t>fatty acids </a:t>
            </a:r>
            <a:r>
              <a:rPr lang="en-US" dirty="0"/>
              <a:t>to ketone bodies, which can be used by the heart, kidneys</a:t>
            </a:r>
            <a:r>
              <a:rPr lang="en-US" dirty="0" smtClean="0"/>
              <a:t>, and </a:t>
            </a:r>
            <a:r>
              <a:rPr lang="en-US" dirty="0"/>
              <a:t>other tissues for ATP production.</a:t>
            </a:r>
          </a:p>
          <a:p>
            <a:pPr marL="0" indent="0">
              <a:buNone/>
            </a:pPr>
            <a:r>
              <a:rPr lang="en-US" b="1" dirty="0" smtClean="0"/>
              <a:t>9 </a:t>
            </a:r>
            <a:r>
              <a:rPr lang="en-US" b="1" i="1" dirty="0"/>
              <a:t>Breakdown of muscle glycogen. </a:t>
            </a:r>
            <a:r>
              <a:rPr lang="en-US" dirty="0"/>
              <a:t>Skeletal muscle cells </a:t>
            </a:r>
            <a:r>
              <a:rPr lang="en-US" dirty="0" smtClean="0"/>
              <a:t>break down </a:t>
            </a:r>
            <a:r>
              <a:rPr lang="en-US" dirty="0"/>
              <a:t>glycogen to glucose 6-phosphate, which </a:t>
            </a:r>
            <a:r>
              <a:rPr lang="en-US" dirty="0" smtClean="0"/>
              <a:t>undergoes glycolysis </a:t>
            </a:r>
            <a:r>
              <a:rPr lang="en-US" dirty="0"/>
              <a:t>and provides ATP for muscle contraction.</a:t>
            </a:r>
            <a:endParaRPr lang="en-IN" dirty="0"/>
          </a:p>
        </p:txBody>
      </p:sp>
    </p:spTree>
    <p:extLst>
      <p:ext uri="{BB962C8B-B14F-4D97-AF65-F5344CB8AC3E}">
        <p14:creationId xmlns:p14="http://schemas.microsoft.com/office/powerpoint/2010/main" val="186682631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IN" b="1" i="1" dirty="0"/>
              <a:t>Regulation of Metabolism During</a:t>
            </a:r>
            <a:br>
              <a:rPr lang="en-IN" b="1" i="1" dirty="0"/>
            </a:br>
            <a:r>
              <a:rPr lang="en-IN" b="1" i="1" dirty="0"/>
              <a:t>the </a:t>
            </a:r>
            <a:r>
              <a:rPr lang="en-IN" b="1" i="1" dirty="0" err="1"/>
              <a:t>Postabsorptive</a:t>
            </a:r>
            <a:r>
              <a:rPr lang="en-IN" b="1" i="1" dirty="0"/>
              <a:t> State</a:t>
            </a:r>
            <a:endParaRPr lang="en-IN" dirty="0"/>
          </a:p>
        </p:txBody>
      </p:sp>
      <p:sp>
        <p:nvSpPr>
          <p:cNvPr id="3" name="Content Placeholder 2"/>
          <p:cNvSpPr>
            <a:spLocks noGrp="1"/>
          </p:cNvSpPr>
          <p:nvPr>
            <p:ph idx="1"/>
          </p:nvPr>
        </p:nvSpPr>
        <p:spPr/>
        <p:txBody>
          <a:bodyPr>
            <a:normAutofit/>
          </a:bodyPr>
          <a:lstStyle/>
          <a:p>
            <a:r>
              <a:rPr lang="en-US" dirty="0"/>
              <a:t>Both hormones and the sympathetic division of the </a:t>
            </a:r>
            <a:r>
              <a:rPr lang="en-US" dirty="0" smtClean="0"/>
              <a:t>autonomic nervous </a:t>
            </a:r>
            <a:r>
              <a:rPr lang="en-US" dirty="0"/>
              <a:t>system (ANS) regulate metabolism during the </a:t>
            </a:r>
            <a:r>
              <a:rPr lang="en-US" dirty="0" err="1" smtClean="0"/>
              <a:t>ostabsorptive</a:t>
            </a:r>
            <a:r>
              <a:rPr lang="en-US" dirty="0" smtClean="0"/>
              <a:t> </a:t>
            </a:r>
            <a:r>
              <a:rPr lang="en-IN" dirty="0" smtClean="0"/>
              <a:t>state</a:t>
            </a:r>
          </a:p>
          <a:p>
            <a:r>
              <a:rPr lang="en-US" dirty="0"/>
              <a:t>When blood glucose concentration starts to drop, the </a:t>
            </a:r>
            <a:r>
              <a:rPr lang="en-US" dirty="0" smtClean="0"/>
              <a:t>pancreatic alpha </a:t>
            </a:r>
            <a:r>
              <a:rPr lang="en-US" dirty="0"/>
              <a:t>cells release </a:t>
            </a:r>
            <a:r>
              <a:rPr lang="en-US" dirty="0" smtClean="0"/>
              <a:t>glucagon </a:t>
            </a:r>
            <a:r>
              <a:rPr lang="en-US" dirty="0"/>
              <a:t>at a faster rate, and the </a:t>
            </a:r>
            <a:r>
              <a:rPr lang="en-US" dirty="0" smtClean="0"/>
              <a:t>beta cells </a:t>
            </a:r>
            <a:r>
              <a:rPr lang="en-US" dirty="0"/>
              <a:t>secrete insulin more slowly</a:t>
            </a:r>
            <a:endParaRPr lang="en-IN" dirty="0"/>
          </a:p>
        </p:txBody>
      </p:sp>
    </p:spTree>
    <p:extLst>
      <p:ext uri="{BB962C8B-B14F-4D97-AF65-F5344CB8AC3E}">
        <p14:creationId xmlns:p14="http://schemas.microsoft.com/office/powerpoint/2010/main" val="155652406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IN" b="1" i="1" dirty="0"/>
              <a:t>Regulation of Metabolism During</a:t>
            </a:r>
            <a:br>
              <a:rPr lang="en-IN" b="1" i="1" dirty="0"/>
            </a:br>
            <a:r>
              <a:rPr lang="en-IN" b="1" i="1" dirty="0"/>
              <a:t>the </a:t>
            </a:r>
            <a:r>
              <a:rPr lang="en-IN" b="1" i="1" dirty="0" err="1"/>
              <a:t>Postabsorptive</a:t>
            </a:r>
            <a:r>
              <a:rPr lang="en-IN" b="1" i="1" dirty="0"/>
              <a:t> State</a:t>
            </a:r>
            <a:endParaRPr lang="en-IN" dirty="0"/>
          </a:p>
        </p:txBody>
      </p:sp>
      <p:sp>
        <p:nvSpPr>
          <p:cNvPr id="3" name="Content Placeholder 2"/>
          <p:cNvSpPr>
            <a:spLocks noGrp="1"/>
          </p:cNvSpPr>
          <p:nvPr>
            <p:ph idx="1"/>
          </p:nvPr>
        </p:nvSpPr>
        <p:spPr>
          <a:xfrm>
            <a:off x="228600" y="1600200"/>
            <a:ext cx="8610600" cy="4525963"/>
          </a:xfrm>
        </p:spPr>
        <p:txBody>
          <a:bodyPr>
            <a:normAutofit fontScale="92500" lnSpcReduction="10000"/>
          </a:bodyPr>
          <a:lstStyle/>
          <a:p>
            <a:r>
              <a:rPr lang="en-US" dirty="0"/>
              <a:t>Low blood glucose also activates the sympathetic branch of </a:t>
            </a:r>
            <a:r>
              <a:rPr lang="en-US" dirty="0" smtClean="0"/>
              <a:t>the </a:t>
            </a:r>
            <a:r>
              <a:rPr lang="en-IN" dirty="0" smtClean="0"/>
              <a:t>ANS. </a:t>
            </a:r>
          </a:p>
          <a:p>
            <a:r>
              <a:rPr lang="en-IN" dirty="0" smtClean="0"/>
              <a:t>Sympathetic </a:t>
            </a:r>
            <a:r>
              <a:rPr lang="en-US" dirty="0" smtClean="0"/>
              <a:t>nerve </a:t>
            </a:r>
            <a:r>
              <a:rPr lang="en-US" dirty="0"/>
              <a:t>endings release the neurotransmitter </a:t>
            </a:r>
            <a:r>
              <a:rPr lang="en-US" dirty="0" smtClean="0"/>
              <a:t>norepinephrine</a:t>
            </a:r>
          </a:p>
          <a:p>
            <a:r>
              <a:rPr lang="en-US" dirty="0" smtClean="0"/>
              <a:t>adrenal </a:t>
            </a:r>
            <a:r>
              <a:rPr lang="en-US" dirty="0"/>
              <a:t>medulla releases two catecholamine hormones</a:t>
            </a:r>
            <a:r>
              <a:rPr lang="en-US" dirty="0" smtClean="0"/>
              <a:t>— epinephrine </a:t>
            </a:r>
            <a:r>
              <a:rPr lang="en-US" dirty="0"/>
              <a:t>and </a:t>
            </a:r>
            <a:r>
              <a:rPr lang="en-US" dirty="0" smtClean="0"/>
              <a:t>norepinephrine—into </a:t>
            </a:r>
            <a:r>
              <a:rPr lang="en-US" dirty="0"/>
              <a:t>the </a:t>
            </a:r>
            <a:r>
              <a:rPr lang="en-US" dirty="0" smtClean="0"/>
              <a:t>bloodstream</a:t>
            </a:r>
          </a:p>
          <a:p>
            <a:r>
              <a:rPr lang="en-US" dirty="0"/>
              <a:t>Epinephrine and norepinephrine are both potent stimulators </a:t>
            </a:r>
            <a:r>
              <a:rPr lang="en-US" dirty="0" smtClean="0"/>
              <a:t>of </a:t>
            </a:r>
            <a:r>
              <a:rPr lang="en-IN" dirty="0" smtClean="0"/>
              <a:t>lipolysis, </a:t>
            </a:r>
            <a:r>
              <a:rPr lang="en-IN" dirty="0"/>
              <a:t>a</a:t>
            </a:r>
            <a:r>
              <a:rPr lang="en-IN" dirty="0" smtClean="0"/>
              <a:t>s </a:t>
            </a:r>
            <a:r>
              <a:rPr lang="en-IN" dirty="0"/>
              <a:t>a result, </a:t>
            </a:r>
            <a:r>
              <a:rPr lang="en-IN" dirty="0" smtClean="0"/>
              <a:t>muscle </a:t>
            </a:r>
            <a:r>
              <a:rPr lang="en-US" dirty="0" smtClean="0"/>
              <a:t>uses </a:t>
            </a:r>
            <a:r>
              <a:rPr lang="en-US" dirty="0"/>
              <a:t>more fatty acids for ATP production</a:t>
            </a:r>
            <a:endParaRPr lang="en-IN" dirty="0"/>
          </a:p>
        </p:txBody>
      </p:sp>
    </p:spTree>
    <p:extLst>
      <p:ext uri="{BB962C8B-B14F-4D97-AF65-F5344CB8AC3E}">
        <p14:creationId xmlns:p14="http://schemas.microsoft.com/office/powerpoint/2010/main" val="104656510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IN" dirty="0"/>
              <a:t>Hormonal Regulation of Metabolism</a:t>
            </a:r>
            <a:br>
              <a:rPr lang="en-IN" dirty="0"/>
            </a:br>
            <a:r>
              <a:rPr lang="en-IN" dirty="0"/>
              <a:t>in the </a:t>
            </a:r>
            <a:r>
              <a:rPr lang="en-IN" dirty="0" err="1"/>
              <a:t>Postabsorptive</a:t>
            </a:r>
            <a:r>
              <a:rPr lang="en-IN" dirty="0"/>
              <a:t> State</a:t>
            </a:r>
          </a:p>
        </p:txBody>
      </p:sp>
      <p:sp>
        <p:nvSpPr>
          <p:cNvPr id="3" name="Content Placeholder 2"/>
          <p:cNvSpPr>
            <a:spLocks noGrp="1"/>
          </p:cNvSpPr>
          <p:nvPr>
            <p:ph idx="1"/>
          </p:nvPr>
        </p:nvSpPr>
        <p:spPr/>
        <p:txBody>
          <a:bodyPr/>
          <a:lstStyle/>
          <a:p>
            <a:endParaRPr lang="en-IN"/>
          </a:p>
        </p:txBody>
      </p:sp>
      <p:sp>
        <p:nvSpPr>
          <p:cNvPr id="4" name="AutoShape 2" descr="metabolsim during absorptive and postabsorptive states Flashcards | Quizlet"/>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IN"/>
          </a:p>
        </p:txBody>
      </p:sp>
      <p:sp>
        <p:nvSpPr>
          <p:cNvPr id="5" name="AutoShape 4" descr="metabolsim during absorptive and postabsorptive states Flashcards | Quizlet"/>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IN"/>
          </a:p>
        </p:txBody>
      </p:sp>
      <p:pic>
        <p:nvPicPr>
          <p:cNvPr id="2053" name="Picture 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65382" y="1828800"/>
            <a:ext cx="4845018" cy="42953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5835944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smtClean="0"/>
              <a:t>Metabolic Adaptations Nutrition</a:t>
            </a:r>
          </a:p>
          <a:p>
            <a:r>
              <a:rPr lang="en-US" dirty="0" smtClean="0"/>
              <a:t>heat and energy balance</a:t>
            </a:r>
          </a:p>
          <a:p>
            <a:r>
              <a:rPr lang="en-US" dirty="0" smtClean="0"/>
              <a:t>Hypothermia</a:t>
            </a:r>
          </a:p>
          <a:p>
            <a:r>
              <a:rPr lang="en-US" dirty="0" smtClean="0"/>
              <a:t>Guidelines for Healthy Eating, Minerals, Vitamins</a:t>
            </a:r>
          </a:p>
          <a:p>
            <a:r>
              <a:rPr lang="en-US" dirty="0" smtClean="0"/>
              <a:t>Disorders: Fever and Obesity</a:t>
            </a:r>
            <a:endParaRPr lang="en-US" dirty="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a:t>Metabolism During Fasting and Starvation</a:t>
            </a:r>
            <a:endParaRPr lang="en-IN" dirty="0"/>
          </a:p>
        </p:txBody>
      </p:sp>
      <p:sp>
        <p:nvSpPr>
          <p:cNvPr id="3" name="Content Placeholder 2"/>
          <p:cNvSpPr>
            <a:spLocks noGrp="1"/>
          </p:cNvSpPr>
          <p:nvPr>
            <p:ph idx="1"/>
          </p:nvPr>
        </p:nvSpPr>
        <p:spPr/>
        <p:txBody>
          <a:bodyPr/>
          <a:lstStyle/>
          <a:p>
            <a:r>
              <a:rPr lang="en-US" dirty="0"/>
              <a:t>People can survive without </a:t>
            </a:r>
            <a:r>
              <a:rPr lang="en-US" dirty="0" smtClean="0"/>
              <a:t>food for </a:t>
            </a:r>
            <a:r>
              <a:rPr lang="en-US" dirty="0"/>
              <a:t>two months or more if they drink enough water to </a:t>
            </a:r>
            <a:r>
              <a:rPr lang="en-US" dirty="0" smtClean="0"/>
              <a:t>prevent </a:t>
            </a:r>
            <a:r>
              <a:rPr lang="en-IN" dirty="0" smtClean="0"/>
              <a:t>dehydration</a:t>
            </a:r>
          </a:p>
          <a:p>
            <a:r>
              <a:rPr lang="en-US" dirty="0"/>
              <a:t>glycogen stores are depleted within </a:t>
            </a:r>
            <a:r>
              <a:rPr lang="en-US"/>
              <a:t>a </a:t>
            </a:r>
            <a:r>
              <a:rPr lang="en-US" smtClean="0"/>
              <a:t>few hours </a:t>
            </a:r>
            <a:r>
              <a:rPr lang="en-US" dirty="0"/>
              <a:t>of beginning a fast, catabolism of stored </a:t>
            </a:r>
            <a:r>
              <a:rPr lang="en-US"/>
              <a:t>triglycerides </a:t>
            </a:r>
            <a:r>
              <a:rPr lang="en-US" smtClean="0"/>
              <a:t>and structural </a:t>
            </a:r>
            <a:r>
              <a:rPr lang="en-US"/>
              <a:t>proteins </a:t>
            </a:r>
            <a:r>
              <a:rPr lang="en-US" smtClean="0"/>
              <a:t>can  provide </a:t>
            </a:r>
            <a:r>
              <a:rPr lang="en-US" dirty="0"/>
              <a:t>energy for several weeks</a:t>
            </a:r>
            <a:endParaRPr lang="en-IN" dirty="0"/>
          </a:p>
        </p:txBody>
      </p:sp>
    </p:spTree>
    <p:extLst>
      <p:ext uri="{BB962C8B-B14F-4D97-AF65-F5344CB8AC3E}">
        <p14:creationId xmlns:p14="http://schemas.microsoft.com/office/powerpoint/2010/main" val="95151148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Heat and Energy Balance</a:t>
            </a: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body produces more or less heat depending on the rates of its metabolic reactions. Because homeostasis of body temperature can be maintained only if the rate of heat loss from the body equals the rate of heat production by metabolism, it is important to understand the ways in which heat can be lost, gained, or con- served. </a:t>
            </a:r>
            <a:r>
              <a:rPr lang="en-US" b="1" dirty="0" smtClean="0"/>
              <a:t>Heat </a:t>
            </a:r>
            <a:r>
              <a:rPr lang="en-US" dirty="0" smtClean="0"/>
              <a:t>is a form of energy that can be measured as </a:t>
            </a:r>
            <a:r>
              <a:rPr lang="en-US" b="1" dirty="0" smtClean="0"/>
              <a:t>tem- </a:t>
            </a:r>
            <a:r>
              <a:rPr lang="en-US" b="1" dirty="0" err="1" smtClean="0"/>
              <a:t>perature</a:t>
            </a:r>
            <a:r>
              <a:rPr lang="en-US" b="1" dirty="0" smtClean="0"/>
              <a:t> </a:t>
            </a:r>
            <a:r>
              <a:rPr lang="en-US" dirty="0" smtClean="0"/>
              <a:t>and expressed in units called calories</a:t>
            </a:r>
            <a:endParaRPr lang="en-US" dirty="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a:xfrm>
            <a:off x="457200" y="381000"/>
            <a:ext cx="8229600" cy="5745163"/>
          </a:xfrm>
        </p:spPr>
        <p:txBody>
          <a:bodyPr>
            <a:normAutofit lnSpcReduction="10000"/>
          </a:bodyPr>
          <a:lstStyle/>
          <a:p>
            <a:r>
              <a:rPr lang="en-US" dirty="0" smtClean="0"/>
              <a:t>A </a:t>
            </a:r>
            <a:r>
              <a:rPr lang="en-US" b="1" dirty="0" smtClean="0"/>
              <a:t>calorie (cal) </a:t>
            </a:r>
            <a:r>
              <a:rPr lang="en-US" dirty="0" smtClean="0"/>
              <a:t>is defined as the amount of heat required to raise the temperature of 1 gram of water 1°C. Because the calorie is a relatively small unit, the </a:t>
            </a:r>
            <a:r>
              <a:rPr lang="en-US" b="1" dirty="0" smtClean="0"/>
              <a:t>kilocalorie (kcal) </a:t>
            </a:r>
            <a:r>
              <a:rPr lang="en-US" dirty="0" smtClean="0"/>
              <a:t>or </a:t>
            </a:r>
            <a:r>
              <a:rPr lang="en-US" b="1" dirty="0" smtClean="0"/>
              <a:t>Calorie (Cal) </a:t>
            </a:r>
            <a:r>
              <a:rPr lang="en-US" dirty="0" smtClean="0"/>
              <a:t>(always spelled with an uppercase C) is often used to measure the body’s metabolic rate</a:t>
            </a:r>
          </a:p>
          <a:p>
            <a:r>
              <a:rPr lang="en-US" dirty="0" smtClean="0"/>
              <a:t>To express the energy content of foods. A kilocalorie equals 1000 calories. Thus, when we say that a particular food item con- </a:t>
            </a:r>
            <a:r>
              <a:rPr lang="en-US" dirty="0" err="1" smtClean="0"/>
              <a:t>tains</a:t>
            </a:r>
            <a:r>
              <a:rPr lang="en-US" dirty="0" smtClean="0"/>
              <a:t> 500 Calories, we are actually referring to kilocalories.</a:t>
            </a:r>
          </a:p>
          <a:p>
            <a:endParaRPr lang="en-US" dirty="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t>Metabolic Rate</a:t>
            </a:r>
            <a:br>
              <a:rPr lang="en-US" b="1" dirty="0" smtClean="0"/>
            </a:b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The overall rate at which metabolic reactions use energy is termed the </a:t>
            </a:r>
            <a:r>
              <a:rPr lang="en-US" b="1" dirty="0" smtClean="0"/>
              <a:t>metabolic rate </a:t>
            </a:r>
          </a:p>
          <a:p>
            <a:r>
              <a:rPr lang="en-US" dirty="0" smtClean="0"/>
              <a:t>The measurement obtained un- </a:t>
            </a:r>
            <a:r>
              <a:rPr lang="en-US" dirty="0" err="1" smtClean="0"/>
              <a:t>der</a:t>
            </a:r>
            <a:r>
              <a:rPr lang="en-US" dirty="0" smtClean="0"/>
              <a:t> these conditions is the </a:t>
            </a:r>
            <a:r>
              <a:rPr lang="en-US" b="1" dirty="0" smtClean="0"/>
              <a:t>basal metabolic rate (BMR)</a:t>
            </a:r>
            <a:r>
              <a:rPr lang="en-US" dirty="0" smtClean="0"/>
              <a:t>. </a:t>
            </a:r>
          </a:p>
          <a:p>
            <a:r>
              <a:rPr lang="en-US" dirty="0" smtClean="0"/>
              <a:t>1 liter of oxygen to oxidize a typical dietary mixture of triglycerides, carbohydrates, and proteins, about 4.8 Cal of energy is released. BMR is 1200–1800 Cal/day in adults, or about 24 Cal/kg of body mass in adult males and 22 Cal/kg in adult females</a:t>
            </a:r>
            <a:endParaRPr lang="en-US"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t>Body Temperature Homeostasis</a:t>
            </a:r>
            <a:br>
              <a:rPr lang="en-US" b="1" dirty="0" smtClean="0"/>
            </a:br>
            <a:endParaRPr lang="en-US" dirty="0"/>
          </a:p>
        </p:txBody>
      </p:sp>
      <p:sp>
        <p:nvSpPr>
          <p:cNvPr id="3" name="Content Placeholder 2"/>
          <p:cNvSpPr>
            <a:spLocks noGrp="1"/>
          </p:cNvSpPr>
          <p:nvPr>
            <p:ph idx="1"/>
          </p:nvPr>
        </p:nvSpPr>
        <p:spPr/>
        <p:txBody>
          <a:bodyPr/>
          <a:lstStyle/>
          <a:p>
            <a:r>
              <a:rPr lang="en-US" b="1" dirty="0" smtClean="0"/>
              <a:t>Core  temperature  </a:t>
            </a:r>
            <a:r>
              <a:rPr lang="en-US" dirty="0" smtClean="0"/>
              <a:t>is  the  temperature in</a:t>
            </a:r>
          </a:p>
          <a:p>
            <a:r>
              <a:rPr lang="en-US" dirty="0" smtClean="0"/>
              <a:t>body structures deep to the skin and subcutaneous layer. </a:t>
            </a:r>
          </a:p>
          <a:p>
            <a:r>
              <a:rPr lang="en-US" b="1" dirty="0" smtClean="0"/>
              <a:t>Shell temperature </a:t>
            </a:r>
            <a:r>
              <a:rPr lang="en-US" dirty="0" smtClean="0"/>
              <a:t>is the temperature near the body surface in the skin and subcutaneous layer</a:t>
            </a:r>
            <a:endParaRPr lang="en-US"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i="1" dirty="0" smtClean="0"/>
              <a:t>Heat Production</a:t>
            </a:r>
            <a:br>
              <a:rPr lang="en-US" b="1" i="1" dirty="0" smtClean="0"/>
            </a:br>
            <a:endParaRPr lang="en-US" dirty="0"/>
          </a:p>
        </p:txBody>
      </p:sp>
      <p:sp>
        <p:nvSpPr>
          <p:cNvPr id="3" name="Content Placeholder 2"/>
          <p:cNvSpPr>
            <a:spLocks noGrp="1"/>
          </p:cNvSpPr>
          <p:nvPr>
            <p:ph idx="1"/>
          </p:nvPr>
        </p:nvSpPr>
        <p:spPr/>
        <p:txBody>
          <a:bodyPr/>
          <a:lstStyle/>
          <a:p>
            <a:r>
              <a:rPr lang="en-US" b="1" i="1" dirty="0" smtClean="0"/>
              <a:t>Exercise</a:t>
            </a:r>
          </a:p>
          <a:p>
            <a:r>
              <a:rPr lang="en-US" b="1" i="1" dirty="0" smtClean="0"/>
              <a:t>Hormones</a:t>
            </a:r>
            <a:r>
              <a:rPr lang="en-US" b="1" i="1" dirty="0" smtClean="0"/>
              <a:t>: </a:t>
            </a:r>
            <a:r>
              <a:rPr lang="en-US" dirty="0" smtClean="0"/>
              <a:t>Thyroid </a:t>
            </a:r>
            <a:r>
              <a:rPr lang="en-US" dirty="0" smtClean="0"/>
              <a:t>hormones </a:t>
            </a:r>
          </a:p>
          <a:p>
            <a:r>
              <a:rPr lang="en-US" b="1" i="1" dirty="0" smtClean="0"/>
              <a:t>Nervous system</a:t>
            </a:r>
          </a:p>
          <a:p>
            <a:r>
              <a:rPr lang="en-US" b="1" i="1" dirty="0" smtClean="0"/>
              <a:t>Body temperature</a:t>
            </a:r>
          </a:p>
          <a:p>
            <a:r>
              <a:rPr lang="en-US" b="1" i="1" dirty="0" smtClean="0"/>
              <a:t>Ingestion of food</a:t>
            </a:r>
          </a:p>
          <a:p>
            <a:r>
              <a:rPr lang="en-US" b="1" i="1" dirty="0" smtClean="0"/>
              <a:t>Age</a:t>
            </a:r>
          </a:p>
          <a:p>
            <a:r>
              <a:rPr lang="en-US" b="1" i="1" dirty="0" smtClean="0"/>
              <a:t>Other factors</a:t>
            </a:r>
            <a:endParaRPr lang="en-US" dirty="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b="1" i="1" dirty="0"/>
              <a:t>Mechanisms of Heat Transfer</a:t>
            </a:r>
            <a:endParaRPr lang="en-IN" dirty="0"/>
          </a:p>
        </p:txBody>
      </p:sp>
      <p:sp>
        <p:nvSpPr>
          <p:cNvPr id="3" name="Content Placeholder 2"/>
          <p:cNvSpPr>
            <a:spLocks noGrp="1"/>
          </p:cNvSpPr>
          <p:nvPr>
            <p:ph idx="1"/>
          </p:nvPr>
        </p:nvSpPr>
        <p:spPr/>
        <p:txBody>
          <a:bodyPr/>
          <a:lstStyle/>
          <a:p>
            <a:r>
              <a:rPr lang="en-IN" b="1" dirty="0" smtClean="0"/>
              <a:t>Conduction</a:t>
            </a:r>
          </a:p>
          <a:p>
            <a:r>
              <a:rPr lang="en-IN" b="1" dirty="0" smtClean="0"/>
              <a:t>Convection</a:t>
            </a:r>
          </a:p>
          <a:p>
            <a:r>
              <a:rPr lang="en-IN" b="1" dirty="0" smtClean="0"/>
              <a:t>Radiation</a:t>
            </a:r>
          </a:p>
          <a:p>
            <a:r>
              <a:rPr lang="en-IN" b="1" dirty="0"/>
              <a:t>Evaporation</a:t>
            </a:r>
            <a:endParaRPr lang="en-IN" dirty="0"/>
          </a:p>
        </p:txBody>
      </p:sp>
    </p:spTree>
    <p:extLst>
      <p:ext uri="{BB962C8B-B14F-4D97-AF65-F5344CB8AC3E}">
        <p14:creationId xmlns:p14="http://schemas.microsoft.com/office/powerpoint/2010/main" val="66188672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a:t>Nutrition</a:t>
            </a:r>
            <a:endParaRPr lang="en-IN" dirty="0"/>
          </a:p>
        </p:txBody>
      </p:sp>
      <p:sp>
        <p:nvSpPr>
          <p:cNvPr id="3" name="Content Placeholder 2"/>
          <p:cNvSpPr>
            <a:spLocks noGrp="1"/>
          </p:cNvSpPr>
          <p:nvPr>
            <p:ph idx="1"/>
          </p:nvPr>
        </p:nvSpPr>
        <p:spPr/>
        <p:txBody>
          <a:bodyPr>
            <a:normAutofit fontScale="77500" lnSpcReduction="20000"/>
          </a:bodyPr>
          <a:lstStyle/>
          <a:p>
            <a:r>
              <a:rPr lang="en-IN" dirty="0"/>
              <a:t>Green (vegetables)</a:t>
            </a:r>
          </a:p>
          <a:p>
            <a:r>
              <a:rPr lang="en-IN" dirty="0" smtClean="0"/>
              <a:t>Red </a:t>
            </a:r>
            <a:r>
              <a:rPr lang="en-IN" dirty="0"/>
              <a:t>(fruits</a:t>
            </a:r>
            <a:r>
              <a:rPr lang="en-IN" dirty="0" smtClean="0"/>
              <a:t>)</a:t>
            </a:r>
          </a:p>
          <a:p>
            <a:r>
              <a:rPr lang="en-IN" dirty="0" smtClean="0"/>
              <a:t>Orange </a:t>
            </a:r>
            <a:r>
              <a:rPr lang="en-IN" dirty="0"/>
              <a:t>(grains)</a:t>
            </a:r>
          </a:p>
          <a:p>
            <a:r>
              <a:rPr lang="en-IN" dirty="0" smtClean="0"/>
              <a:t>Purple </a:t>
            </a:r>
            <a:r>
              <a:rPr lang="en-IN" dirty="0"/>
              <a:t>(protein</a:t>
            </a:r>
            <a:r>
              <a:rPr lang="en-IN" dirty="0" smtClean="0"/>
              <a:t>)</a:t>
            </a:r>
          </a:p>
          <a:p>
            <a:r>
              <a:rPr lang="en-US" dirty="0"/>
              <a:t>Enjoy food but balance calories by eating less.</a:t>
            </a:r>
          </a:p>
          <a:p>
            <a:pPr marL="0" indent="0">
              <a:buNone/>
            </a:pPr>
            <a:r>
              <a:rPr lang="en-US" dirty="0"/>
              <a:t>• Avoid oversized portions, and make half of your plate </a:t>
            </a:r>
            <a:r>
              <a:rPr lang="en-US" dirty="0" smtClean="0"/>
              <a:t>vegetables</a:t>
            </a:r>
          </a:p>
          <a:p>
            <a:r>
              <a:rPr lang="en-IN" dirty="0" smtClean="0"/>
              <a:t>fruits</a:t>
            </a:r>
            <a:r>
              <a:rPr lang="en-IN" dirty="0"/>
              <a:t>.</a:t>
            </a:r>
            <a:endParaRPr lang="en-IN" dirty="0" smtClean="0"/>
          </a:p>
          <a:p>
            <a:pPr marL="0" indent="0">
              <a:buNone/>
            </a:pPr>
            <a:r>
              <a:rPr lang="en-US" dirty="0"/>
              <a:t>• Switch to fat-free or low-fat milk.</a:t>
            </a:r>
          </a:p>
          <a:p>
            <a:pPr marL="0" indent="0">
              <a:buNone/>
            </a:pPr>
            <a:r>
              <a:rPr lang="en-US" dirty="0"/>
              <a:t>• Make at least half of your grains whole grains.</a:t>
            </a:r>
          </a:p>
          <a:p>
            <a:pPr marL="0" indent="0">
              <a:buNone/>
            </a:pPr>
            <a:r>
              <a:rPr lang="en-US" dirty="0"/>
              <a:t>• Choose foods that have a lower sodium content.</a:t>
            </a:r>
          </a:p>
          <a:p>
            <a:pPr marL="0" indent="0">
              <a:buNone/>
            </a:pPr>
            <a:r>
              <a:rPr lang="en-US" dirty="0"/>
              <a:t>• Drink water instead of sugary drinks.</a:t>
            </a:r>
            <a:endParaRPr lang="en-IN" dirty="0"/>
          </a:p>
        </p:txBody>
      </p:sp>
    </p:spTree>
    <p:extLst>
      <p:ext uri="{BB962C8B-B14F-4D97-AF65-F5344CB8AC3E}">
        <p14:creationId xmlns:p14="http://schemas.microsoft.com/office/powerpoint/2010/main" val="1100375210"/>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err="1" smtClean="0"/>
              <a:t>Minarals</a:t>
            </a:r>
            <a:endParaRPr lang="en-IN" dirty="0"/>
          </a:p>
        </p:txBody>
      </p:sp>
      <p:sp>
        <p:nvSpPr>
          <p:cNvPr id="3" name="Content Placeholder 2"/>
          <p:cNvSpPr>
            <a:spLocks noGrp="1"/>
          </p:cNvSpPr>
          <p:nvPr>
            <p:ph idx="1"/>
          </p:nvPr>
        </p:nvSpPr>
        <p:spPr/>
        <p:txBody>
          <a:bodyPr/>
          <a:lstStyle/>
          <a:p>
            <a:endParaRPr lang="en-IN"/>
          </a:p>
        </p:txBody>
      </p:sp>
    </p:spTree>
    <p:extLst>
      <p:ext uri="{BB962C8B-B14F-4D97-AF65-F5344CB8AC3E}">
        <p14:creationId xmlns:p14="http://schemas.microsoft.com/office/powerpoint/2010/main" val="313317837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IN"/>
          </a:p>
        </p:txBody>
      </p:sp>
      <p:sp>
        <p:nvSpPr>
          <p:cNvPr id="3" name="Content Placeholder 2"/>
          <p:cNvSpPr>
            <a:spLocks noGrp="1"/>
          </p:cNvSpPr>
          <p:nvPr>
            <p:ph idx="1"/>
          </p:nvPr>
        </p:nvSpPr>
        <p:spPr/>
        <p:txBody>
          <a:bodyPr/>
          <a:lstStyle/>
          <a:p>
            <a:endParaRPr lang="en-IN" dirty="0"/>
          </a:p>
        </p:txBody>
      </p:sp>
      <p:graphicFrame>
        <p:nvGraphicFramePr>
          <p:cNvPr id="4" name="Object 3"/>
          <p:cNvGraphicFramePr>
            <a:graphicFrameLocks noChangeAspect="1"/>
          </p:cNvGraphicFramePr>
          <p:nvPr>
            <p:extLst>
              <p:ext uri="{D42A27DB-BD31-4B8C-83A1-F6EECF244321}">
                <p14:modId xmlns:p14="http://schemas.microsoft.com/office/powerpoint/2010/main" val="936753939"/>
              </p:ext>
            </p:extLst>
          </p:nvPr>
        </p:nvGraphicFramePr>
        <p:xfrm>
          <a:off x="0" y="0"/>
          <a:ext cx="9067800" cy="6858000"/>
        </p:xfrm>
        <a:graphic>
          <a:graphicData uri="http://schemas.openxmlformats.org/presentationml/2006/ole">
            <mc:AlternateContent xmlns:mc="http://schemas.openxmlformats.org/markup-compatibility/2006">
              <mc:Choice xmlns:v="urn:schemas-microsoft-com:vml" Requires="v">
                <p:oleObj spid="_x0000_s1026" name="Document" r:id="rId3" imgW="6581954" imgH="8048504" progId="Word.Document.12">
                  <p:embed/>
                </p:oleObj>
              </mc:Choice>
              <mc:Fallback>
                <p:oleObj name="Document" r:id="rId3" imgW="6581954" imgH="8048504" progId="Word.Document.12">
                  <p:embed/>
                  <p:pic>
                    <p:nvPicPr>
                      <p:cNvPr id="0" name=""/>
                      <p:cNvPicPr/>
                      <p:nvPr/>
                    </p:nvPicPr>
                    <p:blipFill>
                      <a:blip r:embed="rId4"/>
                      <a:stretch>
                        <a:fillRect/>
                      </a:stretch>
                    </p:blipFill>
                    <p:spPr>
                      <a:xfrm>
                        <a:off x="0" y="0"/>
                        <a:ext cx="9067800" cy="6858000"/>
                      </a:xfrm>
                      <a:prstGeom prst="rect">
                        <a:avLst/>
                      </a:prstGeom>
                    </p:spPr>
                  </p:pic>
                </p:oleObj>
              </mc:Fallback>
            </mc:AlternateContent>
          </a:graphicData>
        </a:graphic>
      </p:graphicFrame>
    </p:spTree>
    <p:extLst>
      <p:ext uri="{BB962C8B-B14F-4D97-AF65-F5344CB8AC3E}">
        <p14:creationId xmlns:p14="http://schemas.microsoft.com/office/powerpoint/2010/main" val="367318303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Metabolic Adaptations Nutrition</a:t>
            </a:r>
            <a:endParaRPr lang="en-US" dirty="0"/>
          </a:p>
        </p:txBody>
      </p:sp>
      <p:sp>
        <p:nvSpPr>
          <p:cNvPr id="3" name="Content Placeholder 2"/>
          <p:cNvSpPr>
            <a:spLocks noGrp="1"/>
          </p:cNvSpPr>
          <p:nvPr>
            <p:ph idx="1"/>
          </p:nvPr>
        </p:nvSpPr>
        <p:spPr/>
        <p:txBody>
          <a:bodyPr>
            <a:normAutofit fontScale="85000" lnSpcReduction="10000"/>
          </a:bodyPr>
          <a:lstStyle/>
          <a:p>
            <a:r>
              <a:rPr lang="en-US" dirty="0" smtClean="0"/>
              <a:t>Soon after a meal, nutrients start to enter the blood. </a:t>
            </a:r>
          </a:p>
          <a:p>
            <a:r>
              <a:rPr lang="en-US" dirty="0" smtClean="0"/>
              <a:t>ingested food reaches the bloodstream mainly as glucose, amino acids, and triglycerides (in </a:t>
            </a:r>
            <a:r>
              <a:rPr lang="en-US" dirty="0" err="1" smtClean="0"/>
              <a:t>chylomicrons</a:t>
            </a:r>
            <a:r>
              <a:rPr lang="en-US" dirty="0" smtClean="0"/>
              <a:t>). </a:t>
            </a:r>
          </a:p>
          <a:p>
            <a:r>
              <a:rPr lang="en-US" dirty="0" smtClean="0"/>
              <a:t>Two metabolic hallmarks of the absorptive state are the oxidation of glucose for ATP production, which occurs in most body cells, </a:t>
            </a:r>
          </a:p>
          <a:p>
            <a:r>
              <a:rPr lang="en-US" dirty="0" smtClean="0"/>
              <a:t>the storage of excess fuel molecules for future between-meal use, which occurs mainly in </a:t>
            </a:r>
            <a:r>
              <a:rPr lang="en-US" dirty="0" err="1" smtClean="0"/>
              <a:t>hepatocytes</a:t>
            </a:r>
            <a:r>
              <a:rPr lang="en-US" dirty="0" smtClean="0"/>
              <a:t>, </a:t>
            </a:r>
            <a:r>
              <a:rPr lang="en-US" dirty="0" err="1" smtClean="0"/>
              <a:t>adipocytes</a:t>
            </a:r>
            <a:r>
              <a:rPr lang="en-US" dirty="0" smtClean="0"/>
              <a:t>, and skeletal muscle fibers.</a:t>
            </a:r>
            <a:endParaRPr lang="en-US" dirty="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smtClean="0"/>
              <a:t>Vitamins</a:t>
            </a:r>
            <a:endParaRPr lang="en-IN" dirty="0"/>
          </a:p>
        </p:txBody>
      </p:sp>
      <p:sp>
        <p:nvSpPr>
          <p:cNvPr id="3" name="Content Placeholder 2"/>
          <p:cNvSpPr>
            <a:spLocks noGrp="1"/>
          </p:cNvSpPr>
          <p:nvPr>
            <p:ph idx="1"/>
          </p:nvPr>
        </p:nvSpPr>
        <p:spPr/>
        <p:txBody>
          <a:bodyPr/>
          <a:lstStyle/>
          <a:p>
            <a:endParaRPr lang="en-IN"/>
          </a:p>
        </p:txBody>
      </p:sp>
    </p:spTree>
    <p:extLst>
      <p:ext uri="{BB962C8B-B14F-4D97-AF65-F5344CB8AC3E}">
        <p14:creationId xmlns:p14="http://schemas.microsoft.com/office/powerpoint/2010/main" val="321945415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IN"/>
          </a:p>
        </p:txBody>
      </p:sp>
      <p:sp>
        <p:nvSpPr>
          <p:cNvPr id="3" name="Content Placeholder 2"/>
          <p:cNvSpPr>
            <a:spLocks noGrp="1"/>
          </p:cNvSpPr>
          <p:nvPr>
            <p:ph idx="1"/>
          </p:nvPr>
        </p:nvSpPr>
        <p:spPr/>
        <p:txBody>
          <a:bodyPr/>
          <a:lstStyle/>
          <a:p>
            <a:endParaRPr lang="en-IN" dirty="0"/>
          </a:p>
        </p:txBody>
      </p:sp>
      <p:grpSp>
        <p:nvGrpSpPr>
          <p:cNvPr id="4" name="drawingObject4744"/>
          <p:cNvGrpSpPr/>
          <p:nvPr/>
        </p:nvGrpSpPr>
        <p:grpSpPr>
          <a:xfrm>
            <a:off x="0" y="0"/>
            <a:ext cx="9067801" cy="6858000"/>
            <a:chOff x="0" y="0"/>
            <a:chExt cx="6583678" cy="7911082"/>
          </a:xfrm>
          <a:noFill/>
        </p:grpSpPr>
        <p:sp>
          <p:nvSpPr>
            <p:cNvPr id="5" name="Shape 4745"/>
            <p:cNvSpPr/>
            <p:nvPr/>
          </p:nvSpPr>
          <p:spPr>
            <a:xfrm>
              <a:off x="0" y="0"/>
              <a:ext cx="6583678" cy="210311"/>
            </a:xfrm>
            <a:custGeom>
              <a:avLst/>
              <a:gdLst/>
              <a:ahLst/>
              <a:cxnLst/>
              <a:rect l="0" t="0" r="0" b="0"/>
              <a:pathLst>
                <a:path w="6583678" h="210311">
                  <a:moveTo>
                    <a:pt x="0" y="210311"/>
                  </a:moveTo>
                  <a:lnTo>
                    <a:pt x="0" y="0"/>
                  </a:lnTo>
                  <a:lnTo>
                    <a:pt x="6583678" y="0"/>
                  </a:lnTo>
                  <a:lnTo>
                    <a:pt x="6583678" y="210311"/>
                  </a:lnTo>
                  <a:lnTo>
                    <a:pt x="0" y="210311"/>
                  </a:lnTo>
                  <a:close/>
                </a:path>
              </a:pathLst>
            </a:custGeom>
            <a:solidFill>
              <a:srgbClr val="B5522F"/>
            </a:solidFill>
          </p:spPr>
          <p:txBody>
            <a:bodyPr vert="horz" lIns="91440" tIns="45720" rIns="91440" bIns="45720" anchor="t"/>
            <a:lstStyle/>
            <a:p>
              <a:endParaRPr lang="en-IN"/>
            </a:p>
          </p:txBody>
        </p:sp>
        <p:sp>
          <p:nvSpPr>
            <p:cNvPr id="6" name="Shape 4746"/>
            <p:cNvSpPr/>
            <p:nvPr/>
          </p:nvSpPr>
          <p:spPr>
            <a:xfrm>
              <a:off x="0" y="210311"/>
              <a:ext cx="6583678" cy="257554"/>
            </a:xfrm>
            <a:custGeom>
              <a:avLst/>
              <a:gdLst/>
              <a:ahLst/>
              <a:cxnLst/>
              <a:rect l="0" t="0" r="0" b="0"/>
              <a:pathLst>
                <a:path w="6583678" h="257554">
                  <a:moveTo>
                    <a:pt x="0" y="0"/>
                  </a:moveTo>
                  <a:lnTo>
                    <a:pt x="0" y="257554"/>
                  </a:lnTo>
                  <a:lnTo>
                    <a:pt x="6583678" y="257554"/>
                  </a:lnTo>
                  <a:lnTo>
                    <a:pt x="6583678" y="0"/>
                  </a:lnTo>
                  <a:lnTo>
                    <a:pt x="0" y="0"/>
                  </a:lnTo>
                  <a:close/>
                </a:path>
              </a:pathLst>
            </a:custGeom>
            <a:solidFill>
              <a:srgbClr val="F0DBCF"/>
            </a:solidFill>
          </p:spPr>
          <p:txBody>
            <a:bodyPr vert="horz" lIns="91440" tIns="45720" rIns="91440" bIns="45720" anchor="t"/>
            <a:lstStyle/>
            <a:p>
              <a:endParaRPr lang="en-IN"/>
            </a:p>
          </p:txBody>
        </p:sp>
        <p:sp>
          <p:nvSpPr>
            <p:cNvPr id="7" name="Shape 4747"/>
            <p:cNvSpPr/>
            <p:nvPr/>
          </p:nvSpPr>
          <p:spPr>
            <a:xfrm>
              <a:off x="0" y="467866"/>
              <a:ext cx="6582154" cy="7443216"/>
            </a:xfrm>
            <a:custGeom>
              <a:avLst/>
              <a:gdLst/>
              <a:ahLst/>
              <a:cxnLst/>
              <a:rect l="0" t="0" r="0" b="0"/>
              <a:pathLst>
                <a:path w="6582154" h="7443216">
                  <a:moveTo>
                    <a:pt x="0" y="0"/>
                  </a:moveTo>
                  <a:lnTo>
                    <a:pt x="0" y="7443216"/>
                  </a:lnTo>
                  <a:lnTo>
                    <a:pt x="6582154" y="7443216"/>
                  </a:lnTo>
                  <a:lnTo>
                    <a:pt x="6582154" y="0"/>
                  </a:lnTo>
                  <a:lnTo>
                    <a:pt x="0" y="0"/>
                  </a:lnTo>
                  <a:close/>
                </a:path>
              </a:pathLst>
            </a:custGeom>
            <a:solidFill>
              <a:srgbClr val="F2F0E6"/>
            </a:solidFill>
          </p:spPr>
          <p:txBody>
            <a:bodyPr vert="horz" lIns="91440" tIns="45720" rIns="91440" bIns="45720" anchor="t"/>
            <a:lstStyle/>
            <a:p>
              <a:endParaRPr lang="en-IN"/>
            </a:p>
          </p:txBody>
        </p:sp>
        <p:sp>
          <p:nvSpPr>
            <p:cNvPr id="8" name="Shape 4748"/>
            <p:cNvSpPr/>
            <p:nvPr/>
          </p:nvSpPr>
          <p:spPr>
            <a:xfrm>
              <a:off x="0" y="794764"/>
              <a:ext cx="6582154" cy="0"/>
            </a:xfrm>
            <a:custGeom>
              <a:avLst/>
              <a:gdLst/>
              <a:ahLst/>
              <a:cxnLst/>
              <a:rect l="0" t="0" r="0" b="0"/>
              <a:pathLst>
                <a:path w="6582154">
                  <a:moveTo>
                    <a:pt x="0" y="0"/>
                  </a:moveTo>
                  <a:lnTo>
                    <a:pt x="6582154" y="0"/>
                  </a:lnTo>
                </a:path>
              </a:pathLst>
            </a:custGeom>
            <a:noFill/>
            <a:ln w="16764" cap="flat">
              <a:solidFill>
                <a:srgbClr val="FFFFFF"/>
              </a:solidFill>
              <a:prstDash val="solid"/>
            </a:ln>
          </p:spPr>
          <p:txBody>
            <a:bodyPr vert="horz" lIns="91440" tIns="45720" rIns="91440" bIns="45720" anchor="t"/>
            <a:lstStyle/>
            <a:p>
              <a:endParaRPr lang="en-IN"/>
            </a:p>
          </p:txBody>
        </p:sp>
        <p:sp>
          <p:nvSpPr>
            <p:cNvPr id="9" name="Shape 4749"/>
            <p:cNvSpPr/>
            <p:nvPr/>
          </p:nvSpPr>
          <p:spPr>
            <a:xfrm>
              <a:off x="0" y="5348476"/>
              <a:ext cx="6582154" cy="0"/>
            </a:xfrm>
            <a:custGeom>
              <a:avLst/>
              <a:gdLst/>
              <a:ahLst/>
              <a:cxnLst/>
              <a:rect l="0" t="0" r="0" b="0"/>
              <a:pathLst>
                <a:path w="6582154">
                  <a:moveTo>
                    <a:pt x="0" y="0"/>
                  </a:moveTo>
                  <a:lnTo>
                    <a:pt x="6582154" y="0"/>
                  </a:lnTo>
                </a:path>
              </a:pathLst>
            </a:custGeom>
            <a:noFill/>
            <a:ln w="16764" cap="flat">
              <a:solidFill>
                <a:srgbClr val="FFFFFF"/>
              </a:solidFill>
              <a:prstDash val="solid"/>
            </a:ln>
          </p:spPr>
          <p:txBody>
            <a:bodyPr vert="horz" lIns="91440" tIns="45720" rIns="91440" bIns="45720" anchor="t"/>
            <a:lstStyle/>
            <a:p>
              <a:endParaRPr lang="en-IN"/>
            </a:p>
          </p:txBody>
        </p:sp>
        <p:sp>
          <p:nvSpPr>
            <p:cNvPr id="10" name="Shape 4750"/>
            <p:cNvSpPr/>
            <p:nvPr/>
          </p:nvSpPr>
          <p:spPr>
            <a:xfrm>
              <a:off x="496505" y="68785"/>
              <a:ext cx="56198" cy="78978"/>
            </a:xfrm>
            <a:custGeom>
              <a:avLst/>
              <a:gdLst/>
              <a:ahLst/>
              <a:cxnLst/>
              <a:rect l="0" t="0" r="0" b="0"/>
              <a:pathLst>
                <a:path w="56198" h="78978">
                  <a:moveTo>
                    <a:pt x="24923" y="0"/>
                  </a:moveTo>
                  <a:lnTo>
                    <a:pt x="21034" y="158"/>
                  </a:lnTo>
                  <a:lnTo>
                    <a:pt x="15875" y="793"/>
                  </a:lnTo>
                  <a:lnTo>
                    <a:pt x="9604" y="2142"/>
                  </a:lnTo>
                  <a:lnTo>
                    <a:pt x="1904" y="4523"/>
                  </a:lnTo>
                  <a:lnTo>
                    <a:pt x="2698" y="20716"/>
                  </a:lnTo>
                  <a:lnTo>
                    <a:pt x="6906" y="18732"/>
                  </a:lnTo>
                  <a:lnTo>
                    <a:pt x="12144" y="16986"/>
                  </a:lnTo>
                  <a:lnTo>
                    <a:pt x="17701" y="15795"/>
                  </a:lnTo>
                  <a:lnTo>
                    <a:pt x="23018" y="15319"/>
                  </a:lnTo>
                  <a:lnTo>
                    <a:pt x="27384" y="15875"/>
                  </a:lnTo>
                  <a:lnTo>
                    <a:pt x="30877" y="17701"/>
                  </a:lnTo>
                  <a:lnTo>
                    <a:pt x="33179" y="20716"/>
                  </a:lnTo>
                  <a:lnTo>
                    <a:pt x="34052" y="25161"/>
                  </a:lnTo>
                  <a:lnTo>
                    <a:pt x="33654" y="27860"/>
                  </a:lnTo>
                  <a:lnTo>
                    <a:pt x="32623" y="30717"/>
                  </a:lnTo>
                  <a:lnTo>
                    <a:pt x="30956" y="33655"/>
                  </a:lnTo>
                  <a:lnTo>
                    <a:pt x="28734" y="36830"/>
                  </a:lnTo>
                  <a:lnTo>
                    <a:pt x="22939" y="43417"/>
                  </a:lnTo>
                  <a:lnTo>
                    <a:pt x="15875" y="50244"/>
                  </a:lnTo>
                  <a:lnTo>
                    <a:pt x="0" y="64213"/>
                  </a:lnTo>
                  <a:lnTo>
                    <a:pt x="0" y="78978"/>
                  </a:lnTo>
                  <a:lnTo>
                    <a:pt x="56198" y="78978"/>
                  </a:lnTo>
                  <a:lnTo>
                    <a:pt x="56198" y="64293"/>
                  </a:lnTo>
                  <a:lnTo>
                    <a:pt x="25479" y="64293"/>
                  </a:lnTo>
                  <a:lnTo>
                    <a:pt x="31036" y="59531"/>
                  </a:lnTo>
                  <a:lnTo>
                    <a:pt x="34211" y="56753"/>
                  </a:lnTo>
                  <a:lnTo>
                    <a:pt x="37862" y="53260"/>
                  </a:lnTo>
                  <a:lnTo>
                    <a:pt x="41752" y="49132"/>
                  </a:lnTo>
                  <a:lnTo>
                    <a:pt x="45641" y="44529"/>
                  </a:lnTo>
                  <a:lnTo>
                    <a:pt x="49212" y="39448"/>
                  </a:lnTo>
                  <a:lnTo>
                    <a:pt x="52071" y="34051"/>
                  </a:lnTo>
                  <a:lnTo>
                    <a:pt x="54054" y="28416"/>
                  </a:lnTo>
                  <a:lnTo>
                    <a:pt x="54768" y="22780"/>
                  </a:lnTo>
                  <a:lnTo>
                    <a:pt x="53737" y="15795"/>
                  </a:lnTo>
                  <a:lnTo>
                    <a:pt x="50879" y="10080"/>
                  </a:lnTo>
                  <a:lnTo>
                    <a:pt x="46354" y="5635"/>
                  </a:lnTo>
                  <a:lnTo>
                    <a:pt x="40402" y="2460"/>
                  </a:lnTo>
                  <a:lnTo>
                    <a:pt x="33179" y="634"/>
                  </a:lnTo>
                  <a:lnTo>
                    <a:pt x="24923" y="0"/>
                  </a:lnTo>
                  <a:close/>
                </a:path>
              </a:pathLst>
            </a:custGeom>
            <a:solidFill>
              <a:srgbClr val="FFFFFF"/>
            </a:solidFill>
          </p:spPr>
          <p:txBody>
            <a:bodyPr vert="horz" lIns="91440" tIns="45720" rIns="91440" bIns="45720" anchor="t"/>
            <a:lstStyle/>
            <a:p>
              <a:endParaRPr lang="en-IN"/>
            </a:p>
          </p:txBody>
        </p:sp>
        <p:sp>
          <p:nvSpPr>
            <p:cNvPr id="11" name="Shape 4751"/>
            <p:cNvSpPr/>
            <p:nvPr/>
          </p:nvSpPr>
          <p:spPr>
            <a:xfrm>
              <a:off x="382841" y="70134"/>
              <a:ext cx="55958" cy="77630"/>
            </a:xfrm>
            <a:custGeom>
              <a:avLst/>
              <a:gdLst/>
              <a:ahLst/>
              <a:cxnLst/>
              <a:rect l="0" t="0" r="0" b="0"/>
              <a:pathLst>
                <a:path w="55958" h="77630">
                  <a:moveTo>
                    <a:pt x="0" y="0"/>
                  </a:moveTo>
                  <a:lnTo>
                    <a:pt x="0" y="77630"/>
                  </a:lnTo>
                  <a:lnTo>
                    <a:pt x="55958" y="77630"/>
                  </a:lnTo>
                  <a:lnTo>
                    <a:pt x="55958" y="62944"/>
                  </a:lnTo>
                  <a:lnTo>
                    <a:pt x="20637" y="62944"/>
                  </a:lnTo>
                  <a:lnTo>
                    <a:pt x="20637" y="45402"/>
                  </a:lnTo>
                  <a:lnTo>
                    <a:pt x="52783" y="45402"/>
                  </a:lnTo>
                  <a:lnTo>
                    <a:pt x="52783" y="30719"/>
                  </a:lnTo>
                  <a:lnTo>
                    <a:pt x="20637" y="30719"/>
                  </a:lnTo>
                  <a:lnTo>
                    <a:pt x="20637" y="14685"/>
                  </a:lnTo>
                  <a:lnTo>
                    <a:pt x="54688" y="14685"/>
                  </a:lnTo>
                  <a:lnTo>
                    <a:pt x="54688" y="0"/>
                  </a:lnTo>
                  <a:lnTo>
                    <a:pt x="0" y="0"/>
                  </a:lnTo>
                  <a:close/>
                </a:path>
              </a:pathLst>
            </a:custGeom>
            <a:solidFill>
              <a:srgbClr val="FFFFFF"/>
            </a:solidFill>
          </p:spPr>
          <p:txBody>
            <a:bodyPr vert="horz" lIns="91440" tIns="45720" rIns="91440" bIns="45720" anchor="t"/>
            <a:lstStyle/>
            <a:p>
              <a:endParaRPr lang="en-IN"/>
            </a:p>
          </p:txBody>
        </p:sp>
        <p:sp>
          <p:nvSpPr>
            <p:cNvPr id="12" name="Shape 4752"/>
            <p:cNvSpPr/>
            <p:nvPr/>
          </p:nvSpPr>
          <p:spPr>
            <a:xfrm>
              <a:off x="315531" y="70134"/>
              <a:ext cx="52704" cy="77630"/>
            </a:xfrm>
            <a:custGeom>
              <a:avLst/>
              <a:gdLst/>
              <a:ahLst/>
              <a:cxnLst/>
              <a:rect l="0" t="0" r="0" b="0"/>
              <a:pathLst>
                <a:path w="52704" h="77630">
                  <a:moveTo>
                    <a:pt x="0" y="0"/>
                  </a:moveTo>
                  <a:lnTo>
                    <a:pt x="0" y="77630"/>
                  </a:lnTo>
                  <a:lnTo>
                    <a:pt x="52704" y="77630"/>
                  </a:lnTo>
                  <a:lnTo>
                    <a:pt x="52704" y="62310"/>
                  </a:lnTo>
                  <a:lnTo>
                    <a:pt x="20637" y="62310"/>
                  </a:lnTo>
                  <a:lnTo>
                    <a:pt x="20637" y="0"/>
                  </a:lnTo>
                  <a:lnTo>
                    <a:pt x="0" y="0"/>
                  </a:lnTo>
                  <a:close/>
                </a:path>
              </a:pathLst>
            </a:custGeom>
            <a:solidFill>
              <a:srgbClr val="FFFFFF"/>
            </a:solidFill>
          </p:spPr>
          <p:txBody>
            <a:bodyPr vert="horz" lIns="91440" tIns="45720" rIns="91440" bIns="45720" anchor="t"/>
            <a:lstStyle/>
            <a:p>
              <a:endParaRPr lang="en-IN"/>
            </a:p>
          </p:txBody>
        </p:sp>
        <p:sp>
          <p:nvSpPr>
            <p:cNvPr id="13" name="Shape 4753"/>
            <p:cNvSpPr/>
            <p:nvPr/>
          </p:nvSpPr>
          <p:spPr>
            <a:xfrm>
              <a:off x="234806" y="70134"/>
              <a:ext cx="63023" cy="77630"/>
            </a:xfrm>
            <a:custGeom>
              <a:avLst/>
              <a:gdLst/>
              <a:ahLst/>
              <a:cxnLst/>
              <a:rect l="0" t="0" r="0" b="0"/>
              <a:pathLst>
                <a:path w="63023" h="77630">
                  <a:moveTo>
                    <a:pt x="0" y="0"/>
                  </a:moveTo>
                  <a:lnTo>
                    <a:pt x="20717" y="14685"/>
                  </a:lnTo>
                  <a:lnTo>
                    <a:pt x="26748" y="14685"/>
                  </a:lnTo>
                  <a:lnTo>
                    <a:pt x="31750" y="14844"/>
                  </a:lnTo>
                  <a:lnTo>
                    <a:pt x="36116" y="15875"/>
                  </a:lnTo>
                  <a:lnTo>
                    <a:pt x="39132" y="18256"/>
                  </a:lnTo>
                  <a:lnTo>
                    <a:pt x="40322" y="22463"/>
                  </a:lnTo>
                  <a:lnTo>
                    <a:pt x="39767" y="25320"/>
                  </a:lnTo>
                  <a:lnTo>
                    <a:pt x="38179" y="27544"/>
                  </a:lnTo>
                  <a:lnTo>
                    <a:pt x="35877" y="29052"/>
                  </a:lnTo>
                  <a:lnTo>
                    <a:pt x="33100" y="30005"/>
                  </a:lnTo>
                  <a:lnTo>
                    <a:pt x="26511" y="30719"/>
                  </a:lnTo>
                  <a:lnTo>
                    <a:pt x="20717" y="30719"/>
                  </a:lnTo>
                  <a:lnTo>
                    <a:pt x="20717" y="14685"/>
                  </a:lnTo>
                  <a:lnTo>
                    <a:pt x="0" y="0"/>
                  </a:lnTo>
                  <a:lnTo>
                    <a:pt x="20717" y="44688"/>
                  </a:lnTo>
                  <a:lnTo>
                    <a:pt x="27067" y="44688"/>
                  </a:lnTo>
                  <a:lnTo>
                    <a:pt x="34211" y="45164"/>
                  </a:lnTo>
                  <a:lnTo>
                    <a:pt x="37386" y="46196"/>
                  </a:lnTo>
                  <a:lnTo>
                    <a:pt x="39926" y="47783"/>
                  </a:lnTo>
                  <a:lnTo>
                    <a:pt x="41672" y="50324"/>
                  </a:lnTo>
                  <a:lnTo>
                    <a:pt x="42307" y="53895"/>
                  </a:lnTo>
                  <a:lnTo>
                    <a:pt x="41672" y="57308"/>
                  </a:lnTo>
                  <a:lnTo>
                    <a:pt x="40004" y="59769"/>
                  </a:lnTo>
                  <a:lnTo>
                    <a:pt x="37464" y="61357"/>
                  </a:lnTo>
                  <a:lnTo>
                    <a:pt x="34211" y="62310"/>
                  </a:lnTo>
                  <a:lnTo>
                    <a:pt x="26828" y="62944"/>
                  </a:lnTo>
                  <a:lnTo>
                    <a:pt x="20717" y="62944"/>
                  </a:lnTo>
                  <a:lnTo>
                    <a:pt x="20717" y="44688"/>
                  </a:lnTo>
                  <a:lnTo>
                    <a:pt x="0" y="0"/>
                  </a:lnTo>
                  <a:lnTo>
                    <a:pt x="0" y="77630"/>
                  </a:lnTo>
                  <a:lnTo>
                    <a:pt x="32782" y="77630"/>
                  </a:lnTo>
                  <a:lnTo>
                    <a:pt x="39767" y="77232"/>
                  </a:lnTo>
                  <a:lnTo>
                    <a:pt x="46752" y="75962"/>
                  </a:lnTo>
                  <a:lnTo>
                    <a:pt x="53102" y="73422"/>
                  </a:lnTo>
                  <a:lnTo>
                    <a:pt x="58182" y="69294"/>
                  </a:lnTo>
                  <a:lnTo>
                    <a:pt x="60246" y="66595"/>
                  </a:lnTo>
                  <a:lnTo>
                    <a:pt x="61675" y="63262"/>
                  </a:lnTo>
                  <a:lnTo>
                    <a:pt x="62627" y="59531"/>
                  </a:lnTo>
                  <a:lnTo>
                    <a:pt x="63023" y="55166"/>
                  </a:lnTo>
                  <a:lnTo>
                    <a:pt x="62786" y="51832"/>
                  </a:lnTo>
                  <a:lnTo>
                    <a:pt x="61992" y="48816"/>
                  </a:lnTo>
                  <a:lnTo>
                    <a:pt x="60722" y="46117"/>
                  </a:lnTo>
                  <a:lnTo>
                    <a:pt x="59054" y="43815"/>
                  </a:lnTo>
                  <a:lnTo>
                    <a:pt x="56832" y="41831"/>
                  </a:lnTo>
                  <a:lnTo>
                    <a:pt x="54133" y="40244"/>
                  </a:lnTo>
                  <a:lnTo>
                    <a:pt x="50958" y="38973"/>
                  </a:lnTo>
                  <a:lnTo>
                    <a:pt x="47307" y="38020"/>
                  </a:lnTo>
                  <a:lnTo>
                    <a:pt x="47307" y="37783"/>
                  </a:lnTo>
                  <a:lnTo>
                    <a:pt x="53102" y="35083"/>
                  </a:lnTo>
                  <a:lnTo>
                    <a:pt x="57467" y="31274"/>
                  </a:lnTo>
                  <a:lnTo>
                    <a:pt x="60166" y="26193"/>
                  </a:lnTo>
                  <a:lnTo>
                    <a:pt x="61039" y="19686"/>
                  </a:lnTo>
                  <a:lnTo>
                    <a:pt x="60483" y="15002"/>
                  </a:lnTo>
                  <a:lnTo>
                    <a:pt x="59135" y="10955"/>
                  </a:lnTo>
                  <a:lnTo>
                    <a:pt x="56912" y="7541"/>
                  </a:lnTo>
                  <a:lnTo>
                    <a:pt x="53816" y="4842"/>
                  </a:lnTo>
                  <a:lnTo>
                    <a:pt x="50086" y="2699"/>
                  </a:lnTo>
                  <a:lnTo>
                    <a:pt x="45878" y="1191"/>
                  </a:lnTo>
                  <a:lnTo>
                    <a:pt x="41037" y="317"/>
                  </a:lnTo>
                  <a:lnTo>
                    <a:pt x="35718" y="0"/>
                  </a:lnTo>
                  <a:lnTo>
                    <a:pt x="0" y="0"/>
                  </a:lnTo>
                  <a:close/>
                </a:path>
              </a:pathLst>
            </a:custGeom>
            <a:solidFill>
              <a:srgbClr val="FFFFFF"/>
            </a:solidFill>
          </p:spPr>
          <p:txBody>
            <a:bodyPr vert="horz" lIns="91440" tIns="45720" rIns="91440" bIns="45720" anchor="t"/>
            <a:lstStyle/>
            <a:p>
              <a:endParaRPr lang="en-IN"/>
            </a:p>
          </p:txBody>
        </p:sp>
        <p:sp>
          <p:nvSpPr>
            <p:cNvPr id="14" name="Shape 4754"/>
            <p:cNvSpPr/>
            <p:nvPr/>
          </p:nvSpPr>
          <p:spPr>
            <a:xfrm>
              <a:off x="71611" y="70134"/>
              <a:ext cx="58974" cy="77630"/>
            </a:xfrm>
            <a:custGeom>
              <a:avLst/>
              <a:gdLst/>
              <a:ahLst/>
              <a:cxnLst/>
              <a:rect l="0" t="0" r="0" b="0"/>
              <a:pathLst>
                <a:path w="58974" h="77630">
                  <a:moveTo>
                    <a:pt x="0" y="0"/>
                  </a:moveTo>
                  <a:lnTo>
                    <a:pt x="0" y="15319"/>
                  </a:lnTo>
                  <a:lnTo>
                    <a:pt x="19128" y="15319"/>
                  </a:lnTo>
                  <a:lnTo>
                    <a:pt x="19128" y="77630"/>
                  </a:lnTo>
                  <a:lnTo>
                    <a:pt x="39846" y="77630"/>
                  </a:lnTo>
                  <a:lnTo>
                    <a:pt x="39846" y="15319"/>
                  </a:lnTo>
                  <a:lnTo>
                    <a:pt x="58974" y="15319"/>
                  </a:lnTo>
                  <a:lnTo>
                    <a:pt x="58974" y="0"/>
                  </a:lnTo>
                  <a:lnTo>
                    <a:pt x="0" y="0"/>
                  </a:lnTo>
                  <a:close/>
                </a:path>
              </a:pathLst>
            </a:custGeom>
            <a:solidFill>
              <a:srgbClr val="FFFFFF"/>
            </a:solidFill>
          </p:spPr>
          <p:txBody>
            <a:bodyPr vert="horz" lIns="91440" tIns="45720" rIns="91440" bIns="45720" anchor="t"/>
            <a:lstStyle/>
            <a:p>
              <a:endParaRPr lang="en-IN"/>
            </a:p>
          </p:txBody>
        </p:sp>
        <p:sp>
          <p:nvSpPr>
            <p:cNvPr id="15" name="Shape 4755"/>
            <p:cNvSpPr/>
            <p:nvPr/>
          </p:nvSpPr>
          <p:spPr>
            <a:xfrm>
              <a:off x="683275" y="68785"/>
              <a:ext cx="58976" cy="80327"/>
            </a:xfrm>
            <a:custGeom>
              <a:avLst/>
              <a:gdLst/>
              <a:ahLst/>
              <a:cxnLst/>
              <a:rect l="0" t="0" r="0" b="0"/>
              <a:pathLst>
                <a:path w="58976" h="80327">
                  <a:moveTo>
                    <a:pt x="34289" y="0"/>
                  </a:moveTo>
                  <a:lnTo>
                    <a:pt x="28257" y="397"/>
                  </a:lnTo>
                  <a:lnTo>
                    <a:pt x="22859" y="1507"/>
                  </a:lnTo>
                  <a:lnTo>
                    <a:pt x="18097" y="3413"/>
                  </a:lnTo>
                  <a:lnTo>
                    <a:pt x="13969" y="5953"/>
                  </a:lnTo>
                  <a:lnTo>
                    <a:pt x="10477" y="9128"/>
                  </a:lnTo>
                  <a:lnTo>
                    <a:pt x="7541" y="12779"/>
                  </a:lnTo>
                  <a:lnTo>
                    <a:pt x="5080" y="16986"/>
                  </a:lnTo>
                  <a:lnTo>
                    <a:pt x="3175" y="21669"/>
                  </a:lnTo>
                  <a:lnTo>
                    <a:pt x="793" y="31988"/>
                  </a:lnTo>
                  <a:lnTo>
                    <a:pt x="0" y="43497"/>
                  </a:lnTo>
                  <a:lnTo>
                    <a:pt x="634" y="52942"/>
                  </a:lnTo>
                  <a:lnTo>
                    <a:pt x="2778" y="61673"/>
                  </a:lnTo>
                  <a:lnTo>
                    <a:pt x="6588" y="69215"/>
                  </a:lnTo>
                  <a:lnTo>
                    <a:pt x="12223" y="75088"/>
                  </a:lnTo>
                  <a:lnTo>
                    <a:pt x="15796" y="77311"/>
                  </a:lnTo>
                  <a:lnTo>
                    <a:pt x="19922" y="78978"/>
                  </a:lnTo>
                  <a:lnTo>
                    <a:pt x="24606" y="79930"/>
                  </a:lnTo>
                  <a:lnTo>
                    <a:pt x="29844" y="80327"/>
                  </a:lnTo>
                  <a:lnTo>
                    <a:pt x="38021" y="79375"/>
                  </a:lnTo>
                  <a:lnTo>
                    <a:pt x="45005" y="76675"/>
                  </a:lnTo>
                  <a:lnTo>
                    <a:pt x="50800" y="72549"/>
                  </a:lnTo>
                  <a:lnTo>
                    <a:pt x="55166" y="67230"/>
                  </a:lnTo>
                  <a:lnTo>
                    <a:pt x="57943" y="60959"/>
                  </a:lnTo>
                  <a:lnTo>
                    <a:pt x="58976" y="54054"/>
                  </a:lnTo>
                  <a:lnTo>
                    <a:pt x="58261" y="47386"/>
                  </a:lnTo>
                  <a:lnTo>
                    <a:pt x="56117" y="41513"/>
                  </a:lnTo>
                  <a:lnTo>
                    <a:pt x="52705" y="36591"/>
                  </a:lnTo>
                  <a:lnTo>
                    <a:pt x="48101" y="32861"/>
                  </a:lnTo>
                  <a:lnTo>
                    <a:pt x="42386" y="30480"/>
                  </a:lnTo>
                  <a:lnTo>
                    <a:pt x="35718" y="29607"/>
                  </a:lnTo>
                  <a:lnTo>
                    <a:pt x="31174" y="30013"/>
                  </a:lnTo>
                  <a:lnTo>
                    <a:pt x="29766" y="43576"/>
                  </a:lnTo>
                  <a:lnTo>
                    <a:pt x="34289" y="44608"/>
                  </a:lnTo>
                  <a:lnTo>
                    <a:pt x="37384" y="47307"/>
                  </a:lnTo>
                  <a:lnTo>
                    <a:pt x="39132" y="51275"/>
                  </a:lnTo>
                  <a:lnTo>
                    <a:pt x="39608" y="55960"/>
                  </a:lnTo>
                  <a:lnTo>
                    <a:pt x="38972" y="60245"/>
                  </a:lnTo>
                  <a:lnTo>
                    <a:pt x="37147" y="63738"/>
                  </a:lnTo>
                  <a:lnTo>
                    <a:pt x="34052" y="66119"/>
                  </a:lnTo>
                  <a:lnTo>
                    <a:pt x="29766" y="66992"/>
                  </a:lnTo>
                  <a:lnTo>
                    <a:pt x="25321" y="66040"/>
                  </a:lnTo>
                  <a:lnTo>
                    <a:pt x="22146" y="63420"/>
                  </a:lnTo>
                  <a:lnTo>
                    <a:pt x="20241" y="59610"/>
                  </a:lnTo>
                  <a:lnTo>
                    <a:pt x="19605" y="55086"/>
                  </a:lnTo>
                  <a:lnTo>
                    <a:pt x="20241" y="50720"/>
                  </a:lnTo>
                  <a:lnTo>
                    <a:pt x="22066" y="47069"/>
                  </a:lnTo>
                  <a:lnTo>
                    <a:pt x="25321" y="44529"/>
                  </a:lnTo>
                  <a:lnTo>
                    <a:pt x="29766" y="43576"/>
                  </a:lnTo>
                  <a:lnTo>
                    <a:pt x="31174" y="30013"/>
                  </a:lnTo>
                  <a:lnTo>
                    <a:pt x="30401" y="30082"/>
                  </a:lnTo>
                  <a:lnTo>
                    <a:pt x="25797" y="31591"/>
                  </a:lnTo>
                  <a:lnTo>
                    <a:pt x="21986" y="34051"/>
                  </a:lnTo>
                  <a:lnTo>
                    <a:pt x="18971" y="37465"/>
                  </a:lnTo>
                  <a:lnTo>
                    <a:pt x="18732" y="37465"/>
                  </a:lnTo>
                  <a:lnTo>
                    <a:pt x="18891" y="32543"/>
                  </a:lnTo>
                  <a:lnTo>
                    <a:pt x="19684" y="28099"/>
                  </a:lnTo>
                  <a:lnTo>
                    <a:pt x="20876" y="24210"/>
                  </a:lnTo>
                  <a:lnTo>
                    <a:pt x="22701" y="20876"/>
                  </a:lnTo>
                  <a:lnTo>
                    <a:pt x="25082" y="18176"/>
                  </a:lnTo>
                  <a:lnTo>
                    <a:pt x="28257" y="16272"/>
                  </a:lnTo>
                  <a:lnTo>
                    <a:pt x="32147" y="15081"/>
                  </a:lnTo>
                  <a:lnTo>
                    <a:pt x="36830" y="14685"/>
                  </a:lnTo>
                  <a:lnTo>
                    <a:pt x="42147" y="15001"/>
                  </a:lnTo>
                  <a:lnTo>
                    <a:pt x="46672" y="15875"/>
                  </a:lnTo>
                  <a:lnTo>
                    <a:pt x="50323" y="17223"/>
                  </a:lnTo>
                  <a:lnTo>
                    <a:pt x="53181" y="18811"/>
                  </a:lnTo>
                  <a:lnTo>
                    <a:pt x="54451" y="3572"/>
                  </a:lnTo>
                  <a:lnTo>
                    <a:pt x="45164" y="872"/>
                  </a:lnTo>
                  <a:lnTo>
                    <a:pt x="34289" y="0"/>
                  </a:lnTo>
                  <a:close/>
                </a:path>
              </a:pathLst>
            </a:custGeom>
            <a:solidFill>
              <a:srgbClr val="FFFFFF"/>
            </a:solidFill>
          </p:spPr>
          <p:txBody>
            <a:bodyPr vert="horz" lIns="91440" tIns="45720" rIns="91440" bIns="45720" anchor="t"/>
            <a:lstStyle/>
            <a:p>
              <a:endParaRPr lang="en-IN"/>
            </a:p>
          </p:txBody>
        </p:sp>
        <p:sp>
          <p:nvSpPr>
            <p:cNvPr id="16" name="Shape 4756"/>
            <p:cNvSpPr/>
            <p:nvPr/>
          </p:nvSpPr>
          <p:spPr>
            <a:xfrm>
              <a:off x="572785" y="70134"/>
              <a:ext cx="55006" cy="78978"/>
            </a:xfrm>
            <a:custGeom>
              <a:avLst/>
              <a:gdLst/>
              <a:ahLst/>
              <a:cxnLst/>
              <a:rect l="0" t="0" r="0" b="0"/>
              <a:pathLst>
                <a:path w="55006" h="78978">
                  <a:moveTo>
                    <a:pt x="1350" y="0"/>
                  </a:moveTo>
                  <a:lnTo>
                    <a:pt x="793" y="41672"/>
                  </a:lnTo>
                  <a:lnTo>
                    <a:pt x="9207" y="40244"/>
                  </a:lnTo>
                  <a:lnTo>
                    <a:pt x="17699" y="39767"/>
                  </a:lnTo>
                  <a:lnTo>
                    <a:pt x="21907" y="40005"/>
                  </a:lnTo>
                  <a:lnTo>
                    <a:pt x="25876" y="40799"/>
                  </a:lnTo>
                  <a:lnTo>
                    <a:pt x="29368" y="42148"/>
                  </a:lnTo>
                  <a:lnTo>
                    <a:pt x="32306" y="44292"/>
                  </a:lnTo>
                  <a:lnTo>
                    <a:pt x="34290" y="47228"/>
                  </a:lnTo>
                  <a:lnTo>
                    <a:pt x="35005" y="51117"/>
                  </a:lnTo>
                  <a:lnTo>
                    <a:pt x="34368" y="55483"/>
                  </a:lnTo>
                  <a:lnTo>
                    <a:pt x="32543" y="58737"/>
                  </a:lnTo>
                  <a:lnTo>
                    <a:pt x="30003" y="61039"/>
                  </a:lnTo>
                  <a:lnTo>
                    <a:pt x="26750" y="62548"/>
                  </a:lnTo>
                  <a:lnTo>
                    <a:pt x="23098" y="63342"/>
                  </a:lnTo>
                  <a:lnTo>
                    <a:pt x="19287" y="63579"/>
                  </a:lnTo>
                  <a:lnTo>
                    <a:pt x="14367" y="63342"/>
                  </a:lnTo>
                  <a:lnTo>
                    <a:pt x="9605" y="62548"/>
                  </a:lnTo>
                  <a:lnTo>
                    <a:pt x="4921" y="61198"/>
                  </a:lnTo>
                  <a:lnTo>
                    <a:pt x="397" y="59373"/>
                  </a:lnTo>
                  <a:lnTo>
                    <a:pt x="0" y="76200"/>
                  </a:lnTo>
                  <a:lnTo>
                    <a:pt x="10001" y="78185"/>
                  </a:lnTo>
                  <a:lnTo>
                    <a:pt x="20874" y="78978"/>
                  </a:lnTo>
                  <a:lnTo>
                    <a:pt x="29368" y="78423"/>
                  </a:lnTo>
                  <a:lnTo>
                    <a:pt x="37386" y="76438"/>
                  </a:lnTo>
                  <a:lnTo>
                    <a:pt x="44450" y="72867"/>
                  </a:lnTo>
                  <a:lnTo>
                    <a:pt x="50006" y="67468"/>
                  </a:lnTo>
                  <a:lnTo>
                    <a:pt x="52150" y="64056"/>
                  </a:lnTo>
                  <a:lnTo>
                    <a:pt x="53737" y="60167"/>
                  </a:lnTo>
                  <a:lnTo>
                    <a:pt x="54688" y="55642"/>
                  </a:lnTo>
                  <a:lnTo>
                    <a:pt x="55006" y="50483"/>
                  </a:lnTo>
                  <a:lnTo>
                    <a:pt x="54688" y="46435"/>
                  </a:lnTo>
                  <a:lnTo>
                    <a:pt x="53895" y="42705"/>
                  </a:lnTo>
                  <a:lnTo>
                    <a:pt x="52546" y="39530"/>
                  </a:lnTo>
                  <a:lnTo>
                    <a:pt x="50800" y="36671"/>
                  </a:lnTo>
                  <a:lnTo>
                    <a:pt x="46117" y="32067"/>
                  </a:lnTo>
                  <a:lnTo>
                    <a:pt x="40005" y="28892"/>
                  </a:lnTo>
                  <a:lnTo>
                    <a:pt x="33020" y="27067"/>
                  </a:lnTo>
                  <a:lnTo>
                    <a:pt x="25320" y="26432"/>
                  </a:lnTo>
                  <a:lnTo>
                    <a:pt x="22860" y="26511"/>
                  </a:lnTo>
                  <a:lnTo>
                    <a:pt x="19208" y="26908"/>
                  </a:lnTo>
                  <a:lnTo>
                    <a:pt x="19208" y="13971"/>
                  </a:lnTo>
                  <a:lnTo>
                    <a:pt x="51991" y="13971"/>
                  </a:lnTo>
                  <a:lnTo>
                    <a:pt x="51991" y="0"/>
                  </a:lnTo>
                  <a:lnTo>
                    <a:pt x="1350" y="0"/>
                  </a:lnTo>
                  <a:close/>
                </a:path>
              </a:pathLst>
            </a:custGeom>
            <a:solidFill>
              <a:srgbClr val="FFFFFF"/>
            </a:solidFill>
          </p:spPr>
          <p:txBody>
            <a:bodyPr vert="horz" lIns="91440" tIns="45720" rIns="91440" bIns="45720" anchor="t"/>
            <a:lstStyle/>
            <a:p>
              <a:endParaRPr lang="en-IN"/>
            </a:p>
          </p:txBody>
        </p:sp>
        <p:sp>
          <p:nvSpPr>
            <p:cNvPr id="17" name="Shape 4757"/>
            <p:cNvSpPr/>
            <p:nvPr/>
          </p:nvSpPr>
          <p:spPr>
            <a:xfrm>
              <a:off x="646366" y="138755"/>
              <a:ext cx="18652" cy="0"/>
            </a:xfrm>
            <a:custGeom>
              <a:avLst/>
              <a:gdLst/>
              <a:ahLst/>
              <a:cxnLst/>
              <a:rect l="0" t="0" r="0" b="0"/>
              <a:pathLst>
                <a:path w="18652">
                  <a:moveTo>
                    <a:pt x="0" y="0"/>
                  </a:moveTo>
                  <a:lnTo>
                    <a:pt x="18652" y="0"/>
                  </a:lnTo>
                </a:path>
              </a:pathLst>
            </a:custGeom>
            <a:noFill/>
            <a:ln w="18019" cap="flat">
              <a:solidFill>
                <a:srgbClr val="FFFFFF"/>
              </a:solidFill>
              <a:prstDash val="solid"/>
            </a:ln>
          </p:spPr>
          <p:txBody>
            <a:bodyPr vert="horz" lIns="91440" tIns="45720" rIns="91440" bIns="45720" anchor="t"/>
            <a:lstStyle/>
            <a:p>
              <a:endParaRPr lang="en-IN"/>
            </a:p>
          </p:txBody>
        </p:sp>
        <p:sp>
          <p:nvSpPr>
            <p:cNvPr id="18" name="Shape 4758"/>
            <p:cNvSpPr/>
            <p:nvPr/>
          </p:nvSpPr>
          <p:spPr>
            <a:xfrm>
              <a:off x="137810" y="70134"/>
              <a:ext cx="84772" cy="77630"/>
            </a:xfrm>
            <a:custGeom>
              <a:avLst/>
              <a:gdLst/>
              <a:ahLst/>
              <a:cxnLst/>
              <a:rect l="0" t="0" r="0" b="0"/>
              <a:pathLst>
                <a:path w="84772" h="77630">
                  <a:moveTo>
                    <a:pt x="29527" y="0"/>
                  </a:moveTo>
                  <a:lnTo>
                    <a:pt x="41988" y="16033"/>
                  </a:lnTo>
                  <a:lnTo>
                    <a:pt x="42148" y="16033"/>
                  </a:lnTo>
                  <a:lnTo>
                    <a:pt x="51434" y="46355"/>
                  </a:lnTo>
                  <a:lnTo>
                    <a:pt x="31908" y="46355"/>
                  </a:lnTo>
                  <a:lnTo>
                    <a:pt x="41988" y="16033"/>
                  </a:lnTo>
                  <a:lnTo>
                    <a:pt x="29527" y="0"/>
                  </a:lnTo>
                  <a:lnTo>
                    <a:pt x="0" y="77630"/>
                  </a:lnTo>
                  <a:lnTo>
                    <a:pt x="21035" y="77630"/>
                  </a:lnTo>
                  <a:lnTo>
                    <a:pt x="27146" y="61039"/>
                  </a:lnTo>
                  <a:lnTo>
                    <a:pt x="56276" y="61039"/>
                  </a:lnTo>
                  <a:lnTo>
                    <a:pt x="62071" y="77630"/>
                  </a:lnTo>
                  <a:lnTo>
                    <a:pt x="84772" y="77630"/>
                  </a:lnTo>
                  <a:lnTo>
                    <a:pt x="54848" y="0"/>
                  </a:lnTo>
                  <a:lnTo>
                    <a:pt x="29527" y="0"/>
                  </a:lnTo>
                  <a:close/>
                </a:path>
              </a:pathLst>
            </a:custGeom>
            <a:solidFill>
              <a:srgbClr val="FFFFFF"/>
            </a:solidFill>
          </p:spPr>
          <p:txBody>
            <a:bodyPr vert="horz" lIns="91440" tIns="45720" rIns="91440" bIns="45720" anchor="t"/>
            <a:lstStyle/>
            <a:p>
              <a:endParaRPr lang="en-IN"/>
            </a:p>
          </p:txBody>
        </p:sp>
        <p:sp>
          <p:nvSpPr>
            <p:cNvPr id="19" name="Shape 4759"/>
            <p:cNvSpPr/>
            <p:nvPr/>
          </p:nvSpPr>
          <p:spPr>
            <a:xfrm>
              <a:off x="825276" y="291035"/>
              <a:ext cx="0" cy="96043"/>
            </a:xfrm>
            <a:custGeom>
              <a:avLst/>
              <a:gdLst/>
              <a:ahLst/>
              <a:cxnLst/>
              <a:rect l="0" t="0" r="0" b="0"/>
              <a:pathLst>
                <a:path h="96043">
                  <a:moveTo>
                    <a:pt x="0" y="96043"/>
                  </a:moveTo>
                  <a:lnTo>
                    <a:pt x="0" y="0"/>
                  </a:lnTo>
                </a:path>
              </a:pathLst>
            </a:custGeom>
            <a:noFill/>
            <a:ln w="17145" cap="flat">
              <a:solidFill>
                <a:srgbClr val="000000"/>
              </a:solidFill>
              <a:prstDash val="solid"/>
            </a:ln>
          </p:spPr>
          <p:txBody>
            <a:bodyPr vert="horz" lIns="91440" tIns="45720" rIns="91440" bIns="45720" anchor="t"/>
            <a:lstStyle/>
            <a:p>
              <a:endParaRPr lang="en-IN"/>
            </a:p>
          </p:txBody>
        </p:sp>
        <p:sp>
          <p:nvSpPr>
            <p:cNvPr id="20" name="Shape 4760"/>
            <p:cNvSpPr/>
            <p:nvPr/>
          </p:nvSpPr>
          <p:spPr>
            <a:xfrm>
              <a:off x="1249377" y="300917"/>
              <a:ext cx="17145" cy="0"/>
            </a:xfrm>
            <a:custGeom>
              <a:avLst/>
              <a:gdLst/>
              <a:ahLst/>
              <a:cxnLst/>
              <a:rect l="0" t="0" r="0" b="0"/>
              <a:pathLst>
                <a:path w="17145">
                  <a:moveTo>
                    <a:pt x="0" y="0"/>
                  </a:moveTo>
                  <a:lnTo>
                    <a:pt x="17145" y="0"/>
                  </a:lnTo>
                </a:path>
              </a:pathLst>
            </a:custGeom>
            <a:noFill/>
            <a:ln w="16430" cap="flat">
              <a:solidFill>
                <a:srgbClr val="000000"/>
              </a:solidFill>
              <a:prstDash val="solid"/>
            </a:ln>
          </p:spPr>
          <p:txBody>
            <a:bodyPr vert="horz" lIns="91440" tIns="45720" rIns="91440" bIns="45720" anchor="t"/>
            <a:lstStyle/>
            <a:p>
              <a:endParaRPr lang="en-IN"/>
            </a:p>
          </p:txBody>
        </p:sp>
        <p:sp>
          <p:nvSpPr>
            <p:cNvPr id="21" name="Shape 4761"/>
            <p:cNvSpPr/>
            <p:nvPr/>
          </p:nvSpPr>
          <p:spPr>
            <a:xfrm>
              <a:off x="977995" y="300917"/>
              <a:ext cx="17144" cy="0"/>
            </a:xfrm>
            <a:custGeom>
              <a:avLst/>
              <a:gdLst/>
              <a:ahLst/>
              <a:cxnLst/>
              <a:rect l="0" t="0" r="0" b="0"/>
              <a:pathLst>
                <a:path w="17144">
                  <a:moveTo>
                    <a:pt x="0" y="0"/>
                  </a:moveTo>
                  <a:lnTo>
                    <a:pt x="17144" y="0"/>
                  </a:lnTo>
                </a:path>
              </a:pathLst>
            </a:custGeom>
            <a:noFill/>
            <a:ln w="16430" cap="flat">
              <a:solidFill>
                <a:srgbClr val="000000"/>
              </a:solidFill>
              <a:prstDash val="solid"/>
            </a:ln>
          </p:spPr>
          <p:txBody>
            <a:bodyPr vert="horz" lIns="91440" tIns="45720" rIns="91440" bIns="45720" anchor="t"/>
            <a:lstStyle/>
            <a:p>
              <a:endParaRPr lang="en-IN"/>
            </a:p>
          </p:txBody>
        </p:sp>
        <p:sp>
          <p:nvSpPr>
            <p:cNvPr id="22" name="Shape 4762"/>
            <p:cNvSpPr/>
            <p:nvPr/>
          </p:nvSpPr>
          <p:spPr>
            <a:xfrm>
              <a:off x="632316" y="300917"/>
              <a:ext cx="17145" cy="0"/>
            </a:xfrm>
            <a:custGeom>
              <a:avLst/>
              <a:gdLst/>
              <a:ahLst/>
              <a:cxnLst/>
              <a:rect l="0" t="0" r="0" b="0"/>
              <a:pathLst>
                <a:path w="17145">
                  <a:moveTo>
                    <a:pt x="0" y="0"/>
                  </a:moveTo>
                  <a:lnTo>
                    <a:pt x="17145" y="0"/>
                  </a:lnTo>
                </a:path>
              </a:pathLst>
            </a:custGeom>
            <a:noFill/>
            <a:ln w="16430" cap="flat">
              <a:solidFill>
                <a:srgbClr val="000000"/>
              </a:solidFill>
              <a:prstDash val="solid"/>
            </a:ln>
          </p:spPr>
          <p:txBody>
            <a:bodyPr vert="horz" lIns="91440" tIns="45720" rIns="91440" bIns="45720" anchor="t"/>
            <a:lstStyle/>
            <a:p>
              <a:endParaRPr lang="en-IN"/>
            </a:p>
          </p:txBody>
        </p:sp>
        <p:sp>
          <p:nvSpPr>
            <p:cNvPr id="23" name="Shape 4763"/>
            <p:cNvSpPr/>
            <p:nvPr/>
          </p:nvSpPr>
          <p:spPr>
            <a:xfrm>
              <a:off x="460786" y="300917"/>
              <a:ext cx="17146" cy="0"/>
            </a:xfrm>
            <a:custGeom>
              <a:avLst/>
              <a:gdLst/>
              <a:ahLst/>
              <a:cxnLst/>
              <a:rect l="0" t="0" r="0" b="0"/>
              <a:pathLst>
                <a:path w="17146">
                  <a:moveTo>
                    <a:pt x="0" y="0"/>
                  </a:moveTo>
                  <a:lnTo>
                    <a:pt x="17146" y="0"/>
                  </a:lnTo>
                </a:path>
              </a:pathLst>
            </a:custGeom>
            <a:noFill/>
            <a:ln w="16430" cap="flat">
              <a:solidFill>
                <a:srgbClr val="000000"/>
              </a:solidFill>
              <a:prstDash val="solid"/>
            </a:ln>
          </p:spPr>
          <p:txBody>
            <a:bodyPr vert="horz" lIns="91440" tIns="45720" rIns="91440" bIns="45720" anchor="t"/>
            <a:lstStyle/>
            <a:p>
              <a:endParaRPr lang="en-IN"/>
            </a:p>
          </p:txBody>
        </p:sp>
        <p:sp>
          <p:nvSpPr>
            <p:cNvPr id="24" name="Shape 4764"/>
            <p:cNvSpPr/>
            <p:nvPr/>
          </p:nvSpPr>
          <p:spPr>
            <a:xfrm>
              <a:off x="885522" y="297703"/>
              <a:ext cx="82867" cy="89375"/>
            </a:xfrm>
            <a:custGeom>
              <a:avLst/>
              <a:gdLst/>
              <a:ahLst/>
              <a:cxnLst/>
              <a:rect l="0" t="0" r="0" b="0"/>
              <a:pathLst>
                <a:path w="82867" h="89375">
                  <a:moveTo>
                    <a:pt x="0" y="0"/>
                  </a:moveTo>
                  <a:lnTo>
                    <a:pt x="30718" y="89375"/>
                  </a:lnTo>
                  <a:lnTo>
                    <a:pt x="52785" y="89375"/>
                  </a:lnTo>
                  <a:lnTo>
                    <a:pt x="82867" y="0"/>
                  </a:lnTo>
                  <a:lnTo>
                    <a:pt x="65087" y="0"/>
                  </a:lnTo>
                  <a:lnTo>
                    <a:pt x="42386" y="70167"/>
                  </a:lnTo>
                  <a:lnTo>
                    <a:pt x="42148" y="70167"/>
                  </a:lnTo>
                  <a:lnTo>
                    <a:pt x="19208" y="0"/>
                  </a:lnTo>
                  <a:lnTo>
                    <a:pt x="0" y="0"/>
                  </a:lnTo>
                  <a:close/>
                </a:path>
              </a:pathLst>
            </a:custGeom>
            <a:solidFill>
              <a:srgbClr val="000000"/>
            </a:solidFill>
          </p:spPr>
          <p:txBody>
            <a:bodyPr vert="horz" lIns="91440" tIns="45720" rIns="91440" bIns="45720" anchor="t"/>
            <a:lstStyle/>
            <a:p>
              <a:endParaRPr lang="en-IN"/>
            </a:p>
          </p:txBody>
        </p:sp>
        <p:sp>
          <p:nvSpPr>
            <p:cNvPr id="25" name="Shape 4765"/>
            <p:cNvSpPr/>
            <p:nvPr/>
          </p:nvSpPr>
          <p:spPr>
            <a:xfrm>
              <a:off x="340057" y="297703"/>
              <a:ext cx="59928" cy="89375"/>
            </a:xfrm>
            <a:custGeom>
              <a:avLst/>
              <a:gdLst/>
              <a:ahLst/>
              <a:cxnLst/>
              <a:rect l="0" t="0" r="0" b="0"/>
              <a:pathLst>
                <a:path w="59928" h="89375">
                  <a:moveTo>
                    <a:pt x="0" y="0"/>
                  </a:moveTo>
                  <a:lnTo>
                    <a:pt x="17938" y="14128"/>
                  </a:lnTo>
                  <a:lnTo>
                    <a:pt x="24210" y="14128"/>
                  </a:lnTo>
                  <a:lnTo>
                    <a:pt x="30797" y="14763"/>
                  </a:lnTo>
                  <a:lnTo>
                    <a:pt x="36194" y="17144"/>
                  </a:lnTo>
                  <a:lnTo>
                    <a:pt x="38258" y="19050"/>
                  </a:lnTo>
                  <a:lnTo>
                    <a:pt x="39846" y="21511"/>
                  </a:lnTo>
                  <a:lnTo>
                    <a:pt x="40798" y="24447"/>
                  </a:lnTo>
                  <a:lnTo>
                    <a:pt x="41196" y="28018"/>
                  </a:lnTo>
                  <a:lnTo>
                    <a:pt x="40798" y="31591"/>
                  </a:lnTo>
                  <a:lnTo>
                    <a:pt x="39767" y="34527"/>
                  </a:lnTo>
                  <a:lnTo>
                    <a:pt x="38180" y="36829"/>
                  </a:lnTo>
                  <a:lnTo>
                    <a:pt x="36036" y="38575"/>
                  </a:lnTo>
                  <a:lnTo>
                    <a:pt x="30638" y="40718"/>
                  </a:lnTo>
                  <a:lnTo>
                    <a:pt x="24210" y="41354"/>
                  </a:lnTo>
                  <a:lnTo>
                    <a:pt x="17938" y="41354"/>
                  </a:lnTo>
                  <a:lnTo>
                    <a:pt x="17938" y="14128"/>
                  </a:lnTo>
                  <a:lnTo>
                    <a:pt x="0" y="0"/>
                  </a:lnTo>
                  <a:lnTo>
                    <a:pt x="0" y="89375"/>
                  </a:lnTo>
                  <a:lnTo>
                    <a:pt x="17938" y="89375"/>
                  </a:lnTo>
                  <a:lnTo>
                    <a:pt x="17938" y="55483"/>
                  </a:lnTo>
                  <a:lnTo>
                    <a:pt x="25480" y="55483"/>
                  </a:lnTo>
                  <a:lnTo>
                    <a:pt x="34687" y="54768"/>
                  </a:lnTo>
                  <a:lnTo>
                    <a:pt x="42942" y="52704"/>
                  </a:lnTo>
                  <a:lnTo>
                    <a:pt x="49927" y="49053"/>
                  </a:lnTo>
                  <a:lnTo>
                    <a:pt x="55244" y="43656"/>
                  </a:lnTo>
                  <a:lnTo>
                    <a:pt x="57230" y="40242"/>
                  </a:lnTo>
                  <a:lnTo>
                    <a:pt x="58658" y="36353"/>
                  </a:lnTo>
                  <a:lnTo>
                    <a:pt x="59611" y="31908"/>
                  </a:lnTo>
                  <a:lnTo>
                    <a:pt x="59928" y="26987"/>
                  </a:lnTo>
                  <a:lnTo>
                    <a:pt x="59531" y="21986"/>
                  </a:lnTo>
                  <a:lnTo>
                    <a:pt x="58500" y="17542"/>
                  </a:lnTo>
                  <a:lnTo>
                    <a:pt x="56832" y="13730"/>
                  </a:lnTo>
                  <a:lnTo>
                    <a:pt x="54609" y="10476"/>
                  </a:lnTo>
                  <a:lnTo>
                    <a:pt x="48577" y="5477"/>
                  </a:lnTo>
                  <a:lnTo>
                    <a:pt x="40957" y="2222"/>
                  </a:lnTo>
                  <a:lnTo>
                    <a:pt x="32147" y="475"/>
                  </a:lnTo>
                  <a:lnTo>
                    <a:pt x="22701" y="0"/>
                  </a:lnTo>
                  <a:lnTo>
                    <a:pt x="0" y="0"/>
                  </a:lnTo>
                  <a:close/>
                </a:path>
              </a:pathLst>
            </a:custGeom>
            <a:solidFill>
              <a:srgbClr val="000000"/>
            </a:solidFill>
          </p:spPr>
          <p:txBody>
            <a:bodyPr vert="horz" lIns="91440" tIns="45720" rIns="91440" bIns="45720" anchor="t"/>
            <a:lstStyle/>
            <a:p>
              <a:endParaRPr lang="en-IN"/>
            </a:p>
          </p:txBody>
        </p:sp>
        <p:sp>
          <p:nvSpPr>
            <p:cNvPr id="26" name="Shape 4766"/>
            <p:cNvSpPr/>
            <p:nvPr/>
          </p:nvSpPr>
          <p:spPr>
            <a:xfrm>
              <a:off x="71135" y="297703"/>
              <a:ext cx="69136" cy="89375"/>
            </a:xfrm>
            <a:custGeom>
              <a:avLst/>
              <a:gdLst/>
              <a:ahLst/>
              <a:cxnLst/>
              <a:rect l="0" t="0" r="0" b="0"/>
              <a:pathLst>
                <a:path w="69136" h="89375">
                  <a:moveTo>
                    <a:pt x="0" y="0"/>
                  </a:moveTo>
                  <a:lnTo>
                    <a:pt x="0" y="14128"/>
                  </a:lnTo>
                  <a:lnTo>
                    <a:pt x="25558" y="14128"/>
                  </a:lnTo>
                  <a:lnTo>
                    <a:pt x="25558" y="89375"/>
                  </a:lnTo>
                  <a:lnTo>
                    <a:pt x="43497" y="89375"/>
                  </a:lnTo>
                  <a:lnTo>
                    <a:pt x="43497" y="14128"/>
                  </a:lnTo>
                  <a:lnTo>
                    <a:pt x="69136" y="14128"/>
                  </a:lnTo>
                  <a:lnTo>
                    <a:pt x="69136" y="0"/>
                  </a:lnTo>
                  <a:lnTo>
                    <a:pt x="0" y="0"/>
                  </a:lnTo>
                  <a:close/>
                </a:path>
              </a:pathLst>
            </a:custGeom>
            <a:solidFill>
              <a:srgbClr val="000000"/>
            </a:solidFill>
          </p:spPr>
          <p:txBody>
            <a:bodyPr vert="horz" lIns="91440" tIns="45720" rIns="91440" bIns="45720" anchor="t"/>
            <a:lstStyle/>
            <a:p>
              <a:endParaRPr lang="en-IN"/>
            </a:p>
          </p:txBody>
        </p:sp>
        <p:sp>
          <p:nvSpPr>
            <p:cNvPr id="27" name="Shape 4767"/>
            <p:cNvSpPr/>
            <p:nvPr/>
          </p:nvSpPr>
          <p:spPr>
            <a:xfrm>
              <a:off x="1006411" y="302466"/>
              <a:ext cx="46196" cy="86121"/>
            </a:xfrm>
            <a:custGeom>
              <a:avLst/>
              <a:gdLst/>
              <a:ahLst/>
              <a:cxnLst/>
              <a:rect l="0" t="0" r="0" b="0"/>
              <a:pathLst>
                <a:path w="46196" h="86121">
                  <a:moveTo>
                    <a:pt x="29844" y="0"/>
                  </a:moveTo>
                  <a:lnTo>
                    <a:pt x="12619" y="5477"/>
                  </a:lnTo>
                  <a:lnTo>
                    <a:pt x="12619" y="18652"/>
                  </a:lnTo>
                  <a:lnTo>
                    <a:pt x="0" y="18652"/>
                  </a:lnTo>
                  <a:lnTo>
                    <a:pt x="0" y="31193"/>
                  </a:lnTo>
                  <a:lnTo>
                    <a:pt x="12619" y="31193"/>
                  </a:lnTo>
                  <a:lnTo>
                    <a:pt x="12619" y="64769"/>
                  </a:lnTo>
                  <a:lnTo>
                    <a:pt x="12937" y="69452"/>
                  </a:lnTo>
                  <a:lnTo>
                    <a:pt x="13969" y="73580"/>
                  </a:lnTo>
                  <a:lnTo>
                    <a:pt x="15636" y="77230"/>
                  </a:lnTo>
                  <a:lnTo>
                    <a:pt x="18017" y="80326"/>
                  </a:lnTo>
                  <a:lnTo>
                    <a:pt x="21033" y="82867"/>
                  </a:lnTo>
                  <a:lnTo>
                    <a:pt x="24606" y="84613"/>
                  </a:lnTo>
                  <a:lnTo>
                    <a:pt x="28733" y="85725"/>
                  </a:lnTo>
                  <a:lnTo>
                    <a:pt x="33496" y="86121"/>
                  </a:lnTo>
                  <a:lnTo>
                    <a:pt x="40481" y="85725"/>
                  </a:lnTo>
                  <a:lnTo>
                    <a:pt x="46196" y="84613"/>
                  </a:lnTo>
                  <a:lnTo>
                    <a:pt x="45639" y="71039"/>
                  </a:lnTo>
                  <a:lnTo>
                    <a:pt x="42227" y="72389"/>
                  </a:lnTo>
                  <a:lnTo>
                    <a:pt x="37861" y="72866"/>
                  </a:lnTo>
                  <a:lnTo>
                    <a:pt x="33892" y="71913"/>
                  </a:lnTo>
                  <a:lnTo>
                    <a:pt x="31432" y="69532"/>
                  </a:lnTo>
                  <a:lnTo>
                    <a:pt x="30162" y="66039"/>
                  </a:lnTo>
                  <a:lnTo>
                    <a:pt x="29844" y="61912"/>
                  </a:lnTo>
                  <a:lnTo>
                    <a:pt x="29844" y="31193"/>
                  </a:lnTo>
                  <a:lnTo>
                    <a:pt x="45004" y="31193"/>
                  </a:lnTo>
                  <a:lnTo>
                    <a:pt x="45004" y="18652"/>
                  </a:lnTo>
                  <a:lnTo>
                    <a:pt x="29844" y="18652"/>
                  </a:lnTo>
                  <a:lnTo>
                    <a:pt x="29844" y="0"/>
                  </a:lnTo>
                  <a:close/>
                </a:path>
              </a:pathLst>
            </a:custGeom>
            <a:solidFill>
              <a:srgbClr val="000000"/>
            </a:solidFill>
          </p:spPr>
          <p:txBody>
            <a:bodyPr vert="horz" lIns="91440" tIns="45720" rIns="91440" bIns="45720" anchor="t"/>
            <a:lstStyle/>
            <a:p>
              <a:endParaRPr lang="en-IN"/>
            </a:p>
          </p:txBody>
        </p:sp>
        <p:sp>
          <p:nvSpPr>
            <p:cNvPr id="28" name="Shape 4768"/>
            <p:cNvSpPr/>
            <p:nvPr/>
          </p:nvSpPr>
          <p:spPr>
            <a:xfrm>
              <a:off x="224487" y="319610"/>
              <a:ext cx="61912" cy="68976"/>
            </a:xfrm>
            <a:custGeom>
              <a:avLst/>
              <a:gdLst/>
              <a:ahLst/>
              <a:cxnLst/>
              <a:rect l="0" t="0" r="0" b="0"/>
              <a:pathLst>
                <a:path w="61912" h="68976">
                  <a:moveTo>
                    <a:pt x="30560" y="0"/>
                  </a:moveTo>
                  <a:lnTo>
                    <a:pt x="31591" y="12541"/>
                  </a:lnTo>
                  <a:lnTo>
                    <a:pt x="31591" y="12541"/>
                  </a:lnTo>
                  <a:lnTo>
                    <a:pt x="34925" y="12858"/>
                  </a:lnTo>
                  <a:lnTo>
                    <a:pt x="37782" y="13732"/>
                  </a:lnTo>
                  <a:lnTo>
                    <a:pt x="40163" y="15160"/>
                  </a:lnTo>
                  <a:lnTo>
                    <a:pt x="42068" y="17144"/>
                  </a:lnTo>
                  <a:lnTo>
                    <a:pt x="44529" y="22066"/>
                  </a:lnTo>
                  <a:lnTo>
                    <a:pt x="45561" y="28019"/>
                  </a:lnTo>
                  <a:lnTo>
                    <a:pt x="16351" y="28019"/>
                  </a:lnTo>
                  <a:lnTo>
                    <a:pt x="17701" y="21907"/>
                  </a:lnTo>
                  <a:lnTo>
                    <a:pt x="20637" y="16986"/>
                  </a:lnTo>
                  <a:lnTo>
                    <a:pt x="22779" y="15081"/>
                  </a:lnTo>
                  <a:lnTo>
                    <a:pt x="25321" y="13732"/>
                  </a:lnTo>
                  <a:lnTo>
                    <a:pt x="28257" y="12858"/>
                  </a:lnTo>
                  <a:lnTo>
                    <a:pt x="31591" y="12541"/>
                  </a:lnTo>
                  <a:lnTo>
                    <a:pt x="30560" y="0"/>
                  </a:lnTo>
                  <a:lnTo>
                    <a:pt x="25638" y="317"/>
                  </a:lnTo>
                  <a:lnTo>
                    <a:pt x="21192" y="1269"/>
                  </a:lnTo>
                  <a:lnTo>
                    <a:pt x="17144" y="2699"/>
                  </a:lnTo>
                  <a:lnTo>
                    <a:pt x="13573" y="4762"/>
                  </a:lnTo>
                  <a:lnTo>
                    <a:pt x="7619" y="10238"/>
                  </a:lnTo>
                  <a:lnTo>
                    <a:pt x="3333" y="17303"/>
                  </a:lnTo>
                  <a:lnTo>
                    <a:pt x="873" y="25638"/>
                  </a:lnTo>
                  <a:lnTo>
                    <a:pt x="0" y="34845"/>
                  </a:lnTo>
                  <a:lnTo>
                    <a:pt x="634" y="42544"/>
                  </a:lnTo>
                  <a:lnTo>
                    <a:pt x="2302" y="49291"/>
                  </a:lnTo>
                  <a:lnTo>
                    <a:pt x="5158" y="55166"/>
                  </a:lnTo>
                  <a:lnTo>
                    <a:pt x="9048" y="60007"/>
                  </a:lnTo>
                  <a:lnTo>
                    <a:pt x="14048" y="63897"/>
                  </a:lnTo>
                  <a:lnTo>
                    <a:pt x="19923" y="66675"/>
                  </a:lnTo>
                  <a:lnTo>
                    <a:pt x="26669" y="68341"/>
                  </a:lnTo>
                  <a:lnTo>
                    <a:pt x="34448" y="68976"/>
                  </a:lnTo>
                  <a:lnTo>
                    <a:pt x="41037" y="68660"/>
                  </a:lnTo>
                  <a:lnTo>
                    <a:pt x="46911" y="67627"/>
                  </a:lnTo>
                  <a:lnTo>
                    <a:pt x="52228" y="66040"/>
                  </a:lnTo>
                  <a:lnTo>
                    <a:pt x="57071" y="63738"/>
                  </a:lnTo>
                  <a:lnTo>
                    <a:pt x="57071" y="49767"/>
                  </a:lnTo>
                  <a:lnTo>
                    <a:pt x="52150" y="52387"/>
                  </a:lnTo>
                  <a:lnTo>
                    <a:pt x="46911" y="54450"/>
                  </a:lnTo>
                  <a:lnTo>
                    <a:pt x="41275" y="55880"/>
                  </a:lnTo>
                  <a:lnTo>
                    <a:pt x="35163" y="56435"/>
                  </a:lnTo>
                  <a:lnTo>
                    <a:pt x="31353" y="56197"/>
                  </a:lnTo>
                  <a:lnTo>
                    <a:pt x="27861" y="55323"/>
                  </a:lnTo>
                  <a:lnTo>
                    <a:pt x="24764" y="54054"/>
                  </a:lnTo>
                  <a:lnTo>
                    <a:pt x="22066" y="52148"/>
                  </a:lnTo>
                  <a:lnTo>
                    <a:pt x="19764" y="49767"/>
                  </a:lnTo>
                  <a:lnTo>
                    <a:pt x="18097" y="46910"/>
                  </a:lnTo>
                  <a:lnTo>
                    <a:pt x="16986" y="43576"/>
                  </a:lnTo>
                  <a:lnTo>
                    <a:pt x="16351" y="39846"/>
                  </a:lnTo>
                  <a:lnTo>
                    <a:pt x="61912" y="39846"/>
                  </a:lnTo>
                  <a:lnTo>
                    <a:pt x="61277" y="28813"/>
                  </a:lnTo>
                  <a:lnTo>
                    <a:pt x="59213" y="19288"/>
                  </a:lnTo>
                  <a:lnTo>
                    <a:pt x="57547" y="15081"/>
                  </a:lnTo>
                  <a:lnTo>
                    <a:pt x="55403" y="11271"/>
                  </a:lnTo>
                  <a:lnTo>
                    <a:pt x="52785" y="8016"/>
                  </a:lnTo>
                  <a:lnTo>
                    <a:pt x="49610" y="5238"/>
                  </a:lnTo>
                  <a:lnTo>
                    <a:pt x="45800" y="3016"/>
                  </a:lnTo>
                  <a:lnTo>
                    <a:pt x="41433" y="1348"/>
                  </a:lnTo>
                  <a:lnTo>
                    <a:pt x="36273" y="397"/>
                  </a:lnTo>
                  <a:lnTo>
                    <a:pt x="30560" y="0"/>
                  </a:lnTo>
                  <a:close/>
                </a:path>
              </a:pathLst>
            </a:custGeom>
            <a:solidFill>
              <a:srgbClr val="000000"/>
            </a:solidFill>
          </p:spPr>
          <p:txBody>
            <a:bodyPr vert="horz" lIns="91440" tIns="45720" rIns="91440" bIns="45720" anchor="t"/>
            <a:lstStyle/>
            <a:p>
              <a:endParaRPr lang="en-IN"/>
            </a:p>
          </p:txBody>
        </p:sp>
        <p:sp>
          <p:nvSpPr>
            <p:cNvPr id="29" name="Shape 4769"/>
            <p:cNvSpPr/>
            <p:nvPr/>
          </p:nvSpPr>
          <p:spPr>
            <a:xfrm>
              <a:off x="1257950" y="321118"/>
              <a:ext cx="0" cy="65961"/>
            </a:xfrm>
            <a:custGeom>
              <a:avLst/>
              <a:gdLst/>
              <a:ahLst/>
              <a:cxnLst/>
              <a:rect l="0" t="0" r="0" b="0"/>
              <a:pathLst>
                <a:path h="65961">
                  <a:moveTo>
                    <a:pt x="0" y="65961"/>
                  </a:moveTo>
                  <a:lnTo>
                    <a:pt x="0" y="0"/>
                  </a:lnTo>
                </a:path>
              </a:pathLst>
            </a:custGeom>
            <a:noFill/>
            <a:ln w="17145" cap="flat">
              <a:solidFill>
                <a:srgbClr val="000000"/>
              </a:solidFill>
              <a:prstDash val="solid"/>
            </a:ln>
          </p:spPr>
          <p:txBody>
            <a:bodyPr vert="horz" lIns="91440" tIns="45720" rIns="91440" bIns="45720" anchor="t"/>
            <a:lstStyle/>
            <a:p>
              <a:endParaRPr lang="en-IN"/>
            </a:p>
          </p:txBody>
        </p:sp>
        <p:sp>
          <p:nvSpPr>
            <p:cNvPr id="30" name="Shape 4770"/>
            <p:cNvSpPr/>
            <p:nvPr/>
          </p:nvSpPr>
          <p:spPr>
            <a:xfrm>
              <a:off x="986567" y="321118"/>
              <a:ext cx="0" cy="65961"/>
            </a:xfrm>
            <a:custGeom>
              <a:avLst/>
              <a:gdLst/>
              <a:ahLst/>
              <a:cxnLst/>
              <a:rect l="0" t="0" r="0" b="0"/>
              <a:pathLst>
                <a:path h="65961">
                  <a:moveTo>
                    <a:pt x="0" y="65961"/>
                  </a:moveTo>
                  <a:lnTo>
                    <a:pt x="0" y="0"/>
                  </a:lnTo>
                </a:path>
              </a:pathLst>
            </a:custGeom>
            <a:noFill/>
            <a:ln w="17144" cap="flat">
              <a:solidFill>
                <a:srgbClr val="000000"/>
              </a:solidFill>
              <a:prstDash val="solid"/>
            </a:ln>
          </p:spPr>
          <p:txBody>
            <a:bodyPr vert="horz" lIns="91440" tIns="45720" rIns="91440" bIns="45720" anchor="t"/>
            <a:lstStyle/>
            <a:p>
              <a:endParaRPr lang="en-IN"/>
            </a:p>
          </p:txBody>
        </p:sp>
        <p:sp>
          <p:nvSpPr>
            <p:cNvPr id="31" name="Shape 4771"/>
            <p:cNvSpPr/>
            <p:nvPr/>
          </p:nvSpPr>
          <p:spPr>
            <a:xfrm>
              <a:off x="640888" y="321118"/>
              <a:ext cx="0" cy="65961"/>
            </a:xfrm>
            <a:custGeom>
              <a:avLst/>
              <a:gdLst/>
              <a:ahLst/>
              <a:cxnLst/>
              <a:rect l="0" t="0" r="0" b="0"/>
              <a:pathLst>
                <a:path h="65961">
                  <a:moveTo>
                    <a:pt x="0" y="65961"/>
                  </a:moveTo>
                  <a:lnTo>
                    <a:pt x="0" y="0"/>
                  </a:lnTo>
                </a:path>
              </a:pathLst>
            </a:custGeom>
            <a:noFill/>
            <a:ln w="17145" cap="flat">
              <a:solidFill>
                <a:srgbClr val="000000"/>
              </a:solidFill>
              <a:prstDash val="solid"/>
            </a:ln>
          </p:spPr>
          <p:txBody>
            <a:bodyPr vert="horz" lIns="91440" tIns="45720" rIns="91440" bIns="45720" anchor="t"/>
            <a:lstStyle/>
            <a:p>
              <a:endParaRPr lang="en-IN"/>
            </a:p>
          </p:txBody>
        </p:sp>
        <p:sp>
          <p:nvSpPr>
            <p:cNvPr id="32" name="Shape 4772"/>
            <p:cNvSpPr/>
            <p:nvPr/>
          </p:nvSpPr>
          <p:spPr>
            <a:xfrm>
              <a:off x="469359" y="321118"/>
              <a:ext cx="0" cy="65961"/>
            </a:xfrm>
            <a:custGeom>
              <a:avLst/>
              <a:gdLst/>
              <a:ahLst/>
              <a:cxnLst/>
              <a:rect l="0" t="0" r="0" b="0"/>
              <a:pathLst>
                <a:path h="65961">
                  <a:moveTo>
                    <a:pt x="0" y="65961"/>
                  </a:moveTo>
                  <a:lnTo>
                    <a:pt x="0" y="0"/>
                  </a:lnTo>
                </a:path>
              </a:pathLst>
            </a:custGeom>
            <a:noFill/>
            <a:ln w="17146" cap="flat">
              <a:solidFill>
                <a:srgbClr val="000000"/>
              </a:solidFill>
              <a:prstDash val="solid"/>
            </a:ln>
          </p:spPr>
          <p:txBody>
            <a:bodyPr vert="horz" lIns="91440" tIns="45720" rIns="91440" bIns="45720" anchor="t"/>
            <a:lstStyle/>
            <a:p>
              <a:endParaRPr lang="en-IN"/>
            </a:p>
          </p:txBody>
        </p:sp>
        <p:sp>
          <p:nvSpPr>
            <p:cNvPr id="33" name="Shape 4773"/>
            <p:cNvSpPr/>
            <p:nvPr/>
          </p:nvSpPr>
          <p:spPr>
            <a:xfrm>
              <a:off x="1284857" y="319610"/>
              <a:ext cx="60483" cy="67468"/>
            </a:xfrm>
            <a:custGeom>
              <a:avLst/>
              <a:gdLst/>
              <a:ahLst/>
              <a:cxnLst/>
              <a:rect l="0" t="0" r="0" b="0"/>
              <a:pathLst>
                <a:path w="60483" h="67468">
                  <a:moveTo>
                    <a:pt x="38100" y="0"/>
                  </a:moveTo>
                  <a:lnTo>
                    <a:pt x="31671" y="634"/>
                  </a:lnTo>
                  <a:lnTo>
                    <a:pt x="25956" y="2460"/>
                  </a:lnTo>
                  <a:lnTo>
                    <a:pt x="20876" y="5635"/>
                  </a:lnTo>
                  <a:lnTo>
                    <a:pt x="16511" y="10477"/>
                  </a:lnTo>
                  <a:lnTo>
                    <a:pt x="16193" y="10477"/>
                  </a:lnTo>
                  <a:lnTo>
                    <a:pt x="16193" y="1507"/>
                  </a:lnTo>
                  <a:lnTo>
                    <a:pt x="0" y="1507"/>
                  </a:lnTo>
                  <a:lnTo>
                    <a:pt x="0" y="67468"/>
                  </a:lnTo>
                  <a:lnTo>
                    <a:pt x="17146" y="67468"/>
                  </a:lnTo>
                  <a:lnTo>
                    <a:pt x="17146" y="35163"/>
                  </a:lnTo>
                  <a:lnTo>
                    <a:pt x="17383" y="30638"/>
                  </a:lnTo>
                  <a:lnTo>
                    <a:pt x="18256" y="25797"/>
                  </a:lnTo>
                  <a:lnTo>
                    <a:pt x="20082" y="21035"/>
                  </a:lnTo>
                  <a:lnTo>
                    <a:pt x="22781" y="17066"/>
                  </a:lnTo>
                  <a:lnTo>
                    <a:pt x="26829" y="14366"/>
                  </a:lnTo>
                  <a:lnTo>
                    <a:pt x="32227" y="13334"/>
                  </a:lnTo>
                  <a:lnTo>
                    <a:pt x="36831" y="14128"/>
                  </a:lnTo>
                  <a:lnTo>
                    <a:pt x="40006" y="16430"/>
                  </a:lnTo>
                  <a:lnTo>
                    <a:pt x="41911" y="19763"/>
                  </a:lnTo>
                  <a:lnTo>
                    <a:pt x="42942" y="23812"/>
                  </a:lnTo>
                  <a:lnTo>
                    <a:pt x="43339" y="32225"/>
                  </a:lnTo>
                  <a:lnTo>
                    <a:pt x="43339" y="67468"/>
                  </a:lnTo>
                  <a:lnTo>
                    <a:pt x="60483" y="67468"/>
                  </a:lnTo>
                  <a:lnTo>
                    <a:pt x="60483" y="25875"/>
                  </a:lnTo>
                  <a:lnTo>
                    <a:pt x="60167" y="20398"/>
                  </a:lnTo>
                  <a:lnTo>
                    <a:pt x="59214" y="15557"/>
                  </a:lnTo>
                  <a:lnTo>
                    <a:pt x="57547" y="11191"/>
                  </a:lnTo>
                  <a:lnTo>
                    <a:pt x="55166" y="7382"/>
                  </a:lnTo>
                  <a:lnTo>
                    <a:pt x="52071" y="4207"/>
                  </a:lnTo>
                  <a:lnTo>
                    <a:pt x="48181" y="1985"/>
                  </a:lnTo>
                  <a:lnTo>
                    <a:pt x="43577" y="555"/>
                  </a:lnTo>
                  <a:lnTo>
                    <a:pt x="38100" y="0"/>
                  </a:lnTo>
                  <a:close/>
                </a:path>
              </a:pathLst>
            </a:custGeom>
            <a:solidFill>
              <a:srgbClr val="000000"/>
            </a:solidFill>
          </p:spPr>
          <p:txBody>
            <a:bodyPr vert="horz" lIns="91440" tIns="45720" rIns="91440" bIns="45720" anchor="t"/>
            <a:lstStyle/>
            <a:p>
              <a:endParaRPr lang="en-IN"/>
            </a:p>
          </p:txBody>
        </p:sp>
        <p:sp>
          <p:nvSpPr>
            <p:cNvPr id="34" name="Shape 4774"/>
            <p:cNvSpPr/>
            <p:nvPr/>
          </p:nvSpPr>
          <p:spPr>
            <a:xfrm>
              <a:off x="1134760" y="319610"/>
              <a:ext cx="96837" cy="67468"/>
            </a:xfrm>
            <a:custGeom>
              <a:avLst/>
              <a:gdLst/>
              <a:ahLst/>
              <a:cxnLst/>
              <a:rect l="0" t="0" r="0" b="0"/>
              <a:pathLst>
                <a:path w="96837" h="67468">
                  <a:moveTo>
                    <a:pt x="35877" y="0"/>
                  </a:moveTo>
                  <a:lnTo>
                    <a:pt x="30877" y="555"/>
                  </a:lnTo>
                  <a:lnTo>
                    <a:pt x="25717" y="2301"/>
                  </a:lnTo>
                  <a:lnTo>
                    <a:pt x="20717" y="5635"/>
                  </a:lnTo>
                  <a:lnTo>
                    <a:pt x="16272" y="10716"/>
                  </a:lnTo>
                  <a:lnTo>
                    <a:pt x="16033" y="10716"/>
                  </a:lnTo>
                  <a:lnTo>
                    <a:pt x="16033" y="1507"/>
                  </a:lnTo>
                  <a:lnTo>
                    <a:pt x="0" y="1507"/>
                  </a:lnTo>
                  <a:lnTo>
                    <a:pt x="0" y="67468"/>
                  </a:lnTo>
                  <a:lnTo>
                    <a:pt x="17145" y="67468"/>
                  </a:lnTo>
                  <a:lnTo>
                    <a:pt x="17145" y="35480"/>
                  </a:lnTo>
                  <a:lnTo>
                    <a:pt x="17303" y="30797"/>
                  </a:lnTo>
                  <a:lnTo>
                    <a:pt x="17938" y="25955"/>
                  </a:lnTo>
                  <a:lnTo>
                    <a:pt x="19288" y="21192"/>
                  </a:lnTo>
                  <a:lnTo>
                    <a:pt x="21590" y="17144"/>
                  </a:lnTo>
                  <a:lnTo>
                    <a:pt x="25082" y="14366"/>
                  </a:lnTo>
                  <a:lnTo>
                    <a:pt x="30003" y="13334"/>
                  </a:lnTo>
                  <a:lnTo>
                    <a:pt x="34211" y="13969"/>
                  </a:lnTo>
                  <a:lnTo>
                    <a:pt x="36988" y="15795"/>
                  </a:lnTo>
                  <a:lnTo>
                    <a:pt x="38656" y="18415"/>
                  </a:lnTo>
                  <a:lnTo>
                    <a:pt x="39528" y="21590"/>
                  </a:lnTo>
                  <a:lnTo>
                    <a:pt x="39846" y="28178"/>
                  </a:lnTo>
                  <a:lnTo>
                    <a:pt x="39846" y="67468"/>
                  </a:lnTo>
                  <a:lnTo>
                    <a:pt x="56991" y="67468"/>
                  </a:lnTo>
                  <a:lnTo>
                    <a:pt x="56991" y="35480"/>
                  </a:lnTo>
                  <a:lnTo>
                    <a:pt x="57150" y="30797"/>
                  </a:lnTo>
                  <a:lnTo>
                    <a:pt x="57785" y="25955"/>
                  </a:lnTo>
                  <a:lnTo>
                    <a:pt x="59135" y="21192"/>
                  </a:lnTo>
                  <a:lnTo>
                    <a:pt x="61436" y="17144"/>
                  </a:lnTo>
                  <a:lnTo>
                    <a:pt x="64928" y="14366"/>
                  </a:lnTo>
                  <a:lnTo>
                    <a:pt x="69771" y="13334"/>
                  </a:lnTo>
                  <a:lnTo>
                    <a:pt x="73977" y="13969"/>
                  </a:lnTo>
                  <a:lnTo>
                    <a:pt x="76756" y="15795"/>
                  </a:lnTo>
                  <a:lnTo>
                    <a:pt x="78502" y="18415"/>
                  </a:lnTo>
                  <a:lnTo>
                    <a:pt x="79296" y="21590"/>
                  </a:lnTo>
                  <a:lnTo>
                    <a:pt x="79692" y="28178"/>
                  </a:lnTo>
                  <a:lnTo>
                    <a:pt x="79692" y="67468"/>
                  </a:lnTo>
                  <a:lnTo>
                    <a:pt x="96837" y="67468"/>
                  </a:lnTo>
                  <a:lnTo>
                    <a:pt x="96837" y="25875"/>
                  </a:lnTo>
                  <a:lnTo>
                    <a:pt x="96678" y="20478"/>
                  </a:lnTo>
                  <a:lnTo>
                    <a:pt x="95885" y="15636"/>
                  </a:lnTo>
                  <a:lnTo>
                    <a:pt x="94535" y="11271"/>
                  </a:lnTo>
                  <a:lnTo>
                    <a:pt x="92551" y="7461"/>
                  </a:lnTo>
                  <a:lnTo>
                    <a:pt x="89772" y="4286"/>
                  </a:lnTo>
                  <a:lnTo>
                    <a:pt x="86122" y="1985"/>
                  </a:lnTo>
                  <a:lnTo>
                    <a:pt x="81518" y="555"/>
                  </a:lnTo>
                  <a:lnTo>
                    <a:pt x="75962" y="0"/>
                  </a:lnTo>
                  <a:lnTo>
                    <a:pt x="69930" y="713"/>
                  </a:lnTo>
                  <a:lnTo>
                    <a:pt x="64135" y="2857"/>
                  </a:lnTo>
                  <a:lnTo>
                    <a:pt x="59135" y="6508"/>
                  </a:lnTo>
                  <a:lnTo>
                    <a:pt x="55325" y="11667"/>
                  </a:lnTo>
                  <a:lnTo>
                    <a:pt x="51991" y="6350"/>
                  </a:lnTo>
                  <a:lnTo>
                    <a:pt x="47625" y="2778"/>
                  </a:lnTo>
                  <a:lnTo>
                    <a:pt x="42227" y="713"/>
                  </a:lnTo>
                  <a:lnTo>
                    <a:pt x="35877" y="0"/>
                  </a:lnTo>
                  <a:close/>
                </a:path>
              </a:pathLst>
            </a:custGeom>
            <a:solidFill>
              <a:srgbClr val="000000"/>
            </a:solidFill>
          </p:spPr>
          <p:txBody>
            <a:bodyPr vert="horz" lIns="91440" tIns="45720" rIns="91440" bIns="45720" anchor="t"/>
            <a:lstStyle/>
            <a:p>
              <a:endParaRPr lang="en-IN"/>
            </a:p>
          </p:txBody>
        </p:sp>
        <p:sp>
          <p:nvSpPr>
            <p:cNvPr id="35" name="Shape 4775"/>
            <p:cNvSpPr/>
            <p:nvPr/>
          </p:nvSpPr>
          <p:spPr>
            <a:xfrm>
              <a:off x="570086" y="319610"/>
              <a:ext cx="49688" cy="68976"/>
            </a:xfrm>
            <a:custGeom>
              <a:avLst/>
              <a:gdLst/>
              <a:ahLst/>
              <a:cxnLst/>
              <a:rect l="0" t="0" r="0" b="0"/>
              <a:pathLst>
                <a:path w="49688" h="68976">
                  <a:moveTo>
                    <a:pt x="31908" y="0"/>
                  </a:moveTo>
                  <a:lnTo>
                    <a:pt x="26908" y="317"/>
                  </a:lnTo>
                  <a:lnTo>
                    <a:pt x="22383" y="1191"/>
                  </a:lnTo>
                  <a:lnTo>
                    <a:pt x="18177" y="2619"/>
                  </a:lnTo>
                  <a:lnTo>
                    <a:pt x="14446" y="4603"/>
                  </a:lnTo>
                  <a:lnTo>
                    <a:pt x="8174" y="9922"/>
                  </a:lnTo>
                  <a:lnTo>
                    <a:pt x="3651" y="16827"/>
                  </a:lnTo>
                  <a:lnTo>
                    <a:pt x="952" y="25003"/>
                  </a:lnTo>
                  <a:lnTo>
                    <a:pt x="0" y="34210"/>
                  </a:lnTo>
                  <a:lnTo>
                    <a:pt x="952" y="43735"/>
                  </a:lnTo>
                  <a:lnTo>
                    <a:pt x="3651" y="52069"/>
                  </a:lnTo>
                  <a:lnTo>
                    <a:pt x="8174" y="59055"/>
                  </a:lnTo>
                  <a:lnTo>
                    <a:pt x="14524" y="64372"/>
                  </a:lnTo>
                  <a:lnTo>
                    <a:pt x="18336" y="66357"/>
                  </a:lnTo>
                  <a:lnTo>
                    <a:pt x="22622" y="67786"/>
                  </a:lnTo>
                  <a:lnTo>
                    <a:pt x="27384" y="68660"/>
                  </a:lnTo>
                  <a:lnTo>
                    <a:pt x="32543" y="68976"/>
                  </a:lnTo>
                  <a:lnTo>
                    <a:pt x="37464" y="68817"/>
                  </a:lnTo>
                  <a:lnTo>
                    <a:pt x="41909" y="68501"/>
                  </a:lnTo>
                  <a:lnTo>
                    <a:pt x="49688" y="66833"/>
                  </a:lnTo>
                  <a:lnTo>
                    <a:pt x="48894" y="52626"/>
                  </a:lnTo>
                  <a:lnTo>
                    <a:pt x="46274" y="53578"/>
                  </a:lnTo>
                  <a:lnTo>
                    <a:pt x="43021" y="54609"/>
                  </a:lnTo>
                  <a:lnTo>
                    <a:pt x="35718" y="55721"/>
                  </a:lnTo>
                  <a:lnTo>
                    <a:pt x="31511" y="55166"/>
                  </a:lnTo>
                  <a:lnTo>
                    <a:pt x="27939" y="53975"/>
                  </a:lnTo>
                  <a:lnTo>
                    <a:pt x="24843" y="52069"/>
                  </a:lnTo>
                  <a:lnTo>
                    <a:pt x="22383" y="49451"/>
                  </a:lnTo>
                  <a:lnTo>
                    <a:pt x="20478" y="46276"/>
                  </a:lnTo>
                  <a:lnTo>
                    <a:pt x="19050" y="42623"/>
                  </a:lnTo>
                  <a:lnTo>
                    <a:pt x="18256" y="38655"/>
                  </a:lnTo>
                  <a:lnTo>
                    <a:pt x="17938" y="34210"/>
                  </a:lnTo>
                  <a:lnTo>
                    <a:pt x="18256" y="29686"/>
                  </a:lnTo>
                  <a:lnTo>
                    <a:pt x="19208" y="25638"/>
                  </a:lnTo>
                  <a:lnTo>
                    <a:pt x="20637" y="22145"/>
                  </a:lnTo>
                  <a:lnTo>
                    <a:pt x="22701" y="19050"/>
                  </a:lnTo>
                  <a:lnTo>
                    <a:pt x="25161" y="16588"/>
                  </a:lnTo>
                  <a:lnTo>
                    <a:pt x="28178" y="14842"/>
                  </a:lnTo>
                  <a:lnTo>
                    <a:pt x="31511" y="13732"/>
                  </a:lnTo>
                  <a:lnTo>
                    <a:pt x="35322" y="13334"/>
                  </a:lnTo>
                  <a:lnTo>
                    <a:pt x="38893" y="13493"/>
                  </a:lnTo>
                  <a:lnTo>
                    <a:pt x="41909" y="14048"/>
                  </a:lnTo>
                  <a:lnTo>
                    <a:pt x="46989" y="15716"/>
                  </a:lnTo>
                  <a:lnTo>
                    <a:pt x="48577" y="2142"/>
                  </a:lnTo>
                  <a:lnTo>
                    <a:pt x="41036" y="555"/>
                  </a:lnTo>
                  <a:lnTo>
                    <a:pt x="36749" y="158"/>
                  </a:lnTo>
                  <a:lnTo>
                    <a:pt x="31908" y="0"/>
                  </a:lnTo>
                  <a:close/>
                </a:path>
              </a:pathLst>
            </a:custGeom>
            <a:solidFill>
              <a:srgbClr val="000000"/>
            </a:solidFill>
          </p:spPr>
          <p:txBody>
            <a:bodyPr vert="horz" lIns="91440" tIns="45720" rIns="91440" bIns="45720" anchor="t"/>
            <a:lstStyle/>
            <a:p>
              <a:endParaRPr lang="en-IN"/>
            </a:p>
          </p:txBody>
        </p:sp>
        <p:sp>
          <p:nvSpPr>
            <p:cNvPr id="36" name="Shape 4776"/>
            <p:cNvSpPr/>
            <p:nvPr/>
          </p:nvSpPr>
          <p:spPr>
            <a:xfrm>
              <a:off x="496267" y="319610"/>
              <a:ext cx="60562" cy="67468"/>
            </a:xfrm>
            <a:custGeom>
              <a:avLst/>
              <a:gdLst/>
              <a:ahLst/>
              <a:cxnLst/>
              <a:rect l="0" t="0" r="0" b="0"/>
              <a:pathLst>
                <a:path w="60562" h="67468">
                  <a:moveTo>
                    <a:pt x="38100" y="0"/>
                  </a:moveTo>
                  <a:lnTo>
                    <a:pt x="31671" y="634"/>
                  </a:lnTo>
                  <a:lnTo>
                    <a:pt x="25954" y="2460"/>
                  </a:lnTo>
                  <a:lnTo>
                    <a:pt x="20874" y="5635"/>
                  </a:lnTo>
                  <a:lnTo>
                    <a:pt x="16509" y="10477"/>
                  </a:lnTo>
                  <a:lnTo>
                    <a:pt x="16272" y="10477"/>
                  </a:lnTo>
                  <a:lnTo>
                    <a:pt x="16272" y="1507"/>
                  </a:lnTo>
                  <a:lnTo>
                    <a:pt x="0" y="1507"/>
                  </a:lnTo>
                  <a:lnTo>
                    <a:pt x="0" y="67468"/>
                  </a:lnTo>
                  <a:lnTo>
                    <a:pt x="17144" y="67468"/>
                  </a:lnTo>
                  <a:lnTo>
                    <a:pt x="17144" y="35163"/>
                  </a:lnTo>
                  <a:lnTo>
                    <a:pt x="17383" y="30638"/>
                  </a:lnTo>
                  <a:lnTo>
                    <a:pt x="18256" y="25797"/>
                  </a:lnTo>
                  <a:lnTo>
                    <a:pt x="20081" y="21035"/>
                  </a:lnTo>
                  <a:lnTo>
                    <a:pt x="22859" y="17066"/>
                  </a:lnTo>
                  <a:lnTo>
                    <a:pt x="26828" y="14366"/>
                  </a:lnTo>
                  <a:lnTo>
                    <a:pt x="32226" y="13334"/>
                  </a:lnTo>
                  <a:lnTo>
                    <a:pt x="36829" y="14128"/>
                  </a:lnTo>
                  <a:lnTo>
                    <a:pt x="40004" y="16430"/>
                  </a:lnTo>
                  <a:lnTo>
                    <a:pt x="41909" y="19763"/>
                  </a:lnTo>
                  <a:lnTo>
                    <a:pt x="42942" y="23812"/>
                  </a:lnTo>
                  <a:lnTo>
                    <a:pt x="43338" y="32225"/>
                  </a:lnTo>
                  <a:lnTo>
                    <a:pt x="43338" y="67468"/>
                  </a:lnTo>
                  <a:lnTo>
                    <a:pt x="60562" y="67468"/>
                  </a:lnTo>
                  <a:lnTo>
                    <a:pt x="60562" y="25875"/>
                  </a:lnTo>
                  <a:lnTo>
                    <a:pt x="60246" y="20398"/>
                  </a:lnTo>
                  <a:lnTo>
                    <a:pt x="59292" y="15557"/>
                  </a:lnTo>
                  <a:lnTo>
                    <a:pt x="57626" y="11191"/>
                  </a:lnTo>
                  <a:lnTo>
                    <a:pt x="55244" y="7382"/>
                  </a:lnTo>
                  <a:lnTo>
                    <a:pt x="52148" y="4207"/>
                  </a:lnTo>
                  <a:lnTo>
                    <a:pt x="48259" y="1985"/>
                  </a:lnTo>
                  <a:lnTo>
                    <a:pt x="43577" y="555"/>
                  </a:lnTo>
                  <a:lnTo>
                    <a:pt x="38100" y="0"/>
                  </a:lnTo>
                  <a:close/>
                </a:path>
              </a:pathLst>
            </a:custGeom>
            <a:solidFill>
              <a:srgbClr val="000000"/>
            </a:solidFill>
          </p:spPr>
          <p:txBody>
            <a:bodyPr vert="horz" lIns="91440" tIns="45720" rIns="91440" bIns="45720" anchor="t"/>
            <a:lstStyle/>
            <a:p>
              <a:endParaRPr lang="en-IN"/>
            </a:p>
          </p:txBody>
        </p:sp>
        <p:sp>
          <p:nvSpPr>
            <p:cNvPr id="37" name="Shape 4777"/>
            <p:cNvSpPr/>
            <p:nvPr/>
          </p:nvSpPr>
          <p:spPr>
            <a:xfrm>
              <a:off x="150590" y="291035"/>
              <a:ext cx="60562" cy="96043"/>
            </a:xfrm>
            <a:custGeom>
              <a:avLst/>
              <a:gdLst/>
              <a:ahLst/>
              <a:cxnLst/>
              <a:rect l="0" t="0" r="0" b="0"/>
              <a:pathLst>
                <a:path w="60562" h="96043">
                  <a:moveTo>
                    <a:pt x="0" y="0"/>
                  </a:moveTo>
                  <a:lnTo>
                    <a:pt x="0" y="96043"/>
                  </a:lnTo>
                  <a:lnTo>
                    <a:pt x="17143" y="96043"/>
                  </a:lnTo>
                  <a:lnTo>
                    <a:pt x="17143" y="63738"/>
                  </a:lnTo>
                  <a:lnTo>
                    <a:pt x="17382" y="59213"/>
                  </a:lnTo>
                  <a:lnTo>
                    <a:pt x="18335" y="54372"/>
                  </a:lnTo>
                  <a:lnTo>
                    <a:pt x="20161" y="49610"/>
                  </a:lnTo>
                  <a:lnTo>
                    <a:pt x="22858" y="45641"/>
                  </a:lnTo>
                  <a:lnTo>
                    <a:pt x="26827" y="42941"/>
                  </a:lnTo>
                  <a:lnTo>
                    <a:pt x="32305" y="41909"/>
                  </a:lnTo>
                  <a:lnTo>
                    <a:pt x="36908" y="42703"/>
                  </a:lnTo>
                  <a:lnTo>
                    <a:pt x="40005" y="45005"/>
                  </a:lnTo>
                  <a:lnTo>
                    <a:pt x="41908" y="48338"/>
                  </a:lnTo>
                  <a:lnTo>
                    <a:pt x="42941" y="52387"/>
                  </a:lnTo>
                  <a:lnTo>
                    <a:pt x="43417" y="60800"/>
                  </a:lnTo>
                  <a:lnTo>
                    <a:pt x="43417" y="96043"/>
                  </a:lnTo>
                  <a:lnTo>
                    <a:pt x="60562" y="96043"/>
                  </a:lnTo>
                  <a:lnTo>
                    <a:pt x="60562" y="54450"/>
                  </a:lnTo>
                  <a:lnTo>
                    <a:pt x="60245" y="48973"/>
                  </a:lnTo>
                  <a:lnTo>
                    <a:pt x="59292" y="44132"/>
                  </a:lnTo>
                  <a:lnTo>
                    <a:pt x="57625" y="39766"/>
                  </a:lnTo>
                  <a:lnTo>
                    <a:pt x="55243" y="35957"/>
                  </a:lnTo>
                  <a:lnTo>
                    <a:pt x="52148" y="32782"/>
                  </a:lnTo>
                  <a:lnTo>
                    <a:pt x="48258" y="30560"/>
                  </a:lnTo>
                  <a:lnTo>
                    <a:pt x="43576" y="29130"/>
                  </a:lnTo>
                  <a:lnTo>
                    <a:pt x="38178" y="28575"/>
                  </a:lnTo>
                  <a:lnTo>
                    <a:pt x="31750" y="29288"/>
                  </a:lnTo>
                  <a:lnTo>
                    <a:pt x="26033" y="31353"/>
                  </a:lnTo>
                  <a:lnTo>
                    <a:pt x="21271" y="34686"/>
                  </a:lnTo>
                  <a:lnTo>
                    <a:pt x="17382" y="39052"/>
                  </a:lnTo>
                  <a:lnTo>
                    <a:pt x="17143" y="39052"/>
                  </a:lnTo>
                  <a:lnTo>
                    <a:pt x="17143" y="0"/>
                  </a:lnTo>
                  <a:lnTo>
                    <a:pt x="0" y="0"/>
                  </a:lnTo>
                  <a:close/>
                </a:path>
              </a:pathLst>
            </a:custGeom>
            <a:solidFill>
              <a:srgbClr val="000000"/>
            </a:solidFill>
          </p:spPr>
          <p:txBody>
            <a:bodyPr vert="horz" lIns="91440" tIns="45720" rIns="91440" bIns="45720" anchor="t"/>
            <a:lstStyle/>
            <a:p>
              <a:endParaRPr lang="en-IN"/>
            </a:p>
          </p:txBody>
        </p:sp>
        <p:sp>
          <p:nvSpPr>
            <p:cNvPr id="38" name="Shape 4778"/>
            <p:cNvSpPr/>
            <p:nvPr/>
          </p:nvSpPr>
          <p:spPr>
            <a:xfrm>
              <a:off x="412130" y="319610"/>
              <a:ext cx="38814" cy="67468"/>
            </a:xfrm>
            <a:custGeom>
              <a:avLst/>
              <a:gdLst/>
              <a:ahLst/>
              <a:cxnLst/>
              <a:rect l="0" t="0" r="0" b="0"/>
              <a:pathLst>
                <a:path w="38814" h="67468">
                  <a:moveTo>
                    <a:pt x="33574" y="0"/>
                  </a:moveTo>
                  <a:lnTo>
                    <a:pt x="28733" y="793"/>
                  </a:lnTo>
                  <a:lnTo>
                    <a:pt x="24527" y="2857"/>
                  </a:lnTo>
                  <a:lnTo>
                    <a:pt x="21034" y="5874"/>
                  </a:lnTo>
                  <a:lnTo>
                    <a:pt x="18256" y="9445"/>
                  </a:lnTo>
                  <a:lnTo>
                    <a:pt x="16351" y="13175"/>
                  </a:lnTo>
                  <a:lnTo>
                    <a:pt x="15478" y="16509"/>
                  </a:lnTo>
                  <a:lnTo>
                    <a:pt x="15239" y="16509"/>
                  </a:lnTo>
                  <a:lnTo>
                    <a:pt x="15239" y="1507"/>
                  </a:lnTo>
                  <a:lnTo>
                    <a:pt x="0" y="1507"/>
                  </a:lnTo>
                  <a:lnTo>
                    <a:pt x="0" y="67468"/>
                  </a:lnTo>
                  <a:lnTo>
                    <a:pt x="17144" y="67468"/>
                  </a:lnTo>
                  <a:lnTo>
                    <a:pt x="17144" y="43260"/>
                  </a:lnTo>
                  <a:lnTo>
                    <a:pt x="17223" y="37941"/>
                  </a:lnTo>
                  <a:lnTo>
                    <a:pt x="17699" y="32067"/>
                  </a:lnTo>
                  <a:lnTo>
                    <a:pt x="18891" y="26272"/>
                  </a:lnTo>
                  <a:lnTo>
                    <a:pt x="21352" y="21272"/>
                  </a:lnTo>
                  <a:lnTo>
                    <a:pt x="23098" y="19208"/>
                  </a:lnTo>
                  <a:lnTo>
                    <a:pt x="25321" y="17701"/>
                  </a:lnTo>
                  <a:lnTo>
                    <a:pt x="27939" y="16747"/>
                  </a:lnTo>
                  <a:lnTo>
                    <a:pt x="31114" y="16350"/>
                  </a:lnTo>
                  <a:lnTo>
                    <a:pt x="35559" y="16747"/>
                  </a:lnTo>
                  <a:lnTo>
                    <a:pt x="38814" y="17780"/>
                  </a:lnTo>
                  <a:lnTo>
                    <a:pt x="38814" y="475"/>
                  </a:lnTo>
                  <a:lnTo>
                    <a:pt x="33574" y="0"/>
                  </a:lnTo>
                  <a:close/>
                </a:path>
              </a:pathLst>
            </a:custGeom>
            <a:solidFill>
              <a:srgbClr val="000000"/>
            </a:solidFill>
          </p:spPr>
          <p:txBody>
            <a:bodyPr vert="horz" lIns="91440" tIns="45720" rIns="91440" bIns="45720" anchor="t"/>
            <a:lstStyle/>
            <a:p>
              <a:endParaRPr lang="en-IN"/>
            </a:p>
          </p:txBody>
        </p:sp>
        <p:sp>
          <p:nvSpPr>
            <p:cNvPr id="39" name="Shape 4779"/>
            <p:cNvSpPr/>
            <p:nvPr/>
          </p:nvSpPr>
          <p:spPr>
            <a:xfrm>
              <a:off x="1359947" y="319610"/>
              <a:ext cx="47783" cy="68976"/>
            </a:xfrm>
            <a:custGeom>
              <a:avLst/>
              <a:gdLst/>
              <a:ahLst/>
              <a:cxnLst/>
              <a:rect l="0" t="0" r="0" b="0"/>
              <a:pathLst>
                <a:path w="47783" h="68976">
                  <a:moveTo>
                    <a:pt x="25874" y="0"/>
                  </a:moveTo>
                  <a:lnTo>
                    <a:pt x="19287" y="555"/>
                  </a:lnTo>
                  <a:lnTo>
                    <a:pt x="13174" y="2142"/>
                  </a:lnTo>
                  <a:lnTo>
                    <a:pt x="7857" y="4921"/>
                  </a:lnTo>
                  <a:lnTo>
                    <a:pt x="3730" y="8890"/>
                  </a:lnTo>
                  <a:lnTo>
                    <a:pt x="1031" y="14048"/>
                  </a:lnTo>
                  <a:lnTo>
                    <a:pt x="0" y="20478"/>
                  </a:lnTo>
                  <a:lnTo>
                    <a:pt x="396" y="24526"/>
                  </a:lnTo>
                  <a:lnTo>
                    <a:pt x="1268" y="27940"/>
                  </a:lnTo>
                  <a:lnTo>
                    <a:pt x="2697" y="30797"/>
                  </a:lnTo>
                  <a:lnTo>
                    <a:pt x="4682" y="33098"/>
                  </a:lnTo>
                  <a:lnTo>
                    <a:pt x="9444" y="36432"/>
                  </a:lnTo>
                  <a:lnTo>
                    <a:pt x="14922" y="38497"/>
                  </a:lnTo>
                  <a:lnTo>
                    <a:pt x="20398" y="40163"/>
                  </a:lnTo>
                  <a:lnTo>
                    <a:pt x="25161" y="41909"/>
                  </a:lnTo>
                  <a:lnTo>
                    <a:pt x="27146" y="43021"/>
                  </a:lnTo>
                  <a:lnTo>
                    <a:pt x="28575" y="44450"/>
                  </a:lnTo>
                  <a:lnTo>
                    <a:pt x="29447" y="46276"/>
                  </a:lnTo>
                  <a:lnTo>
                    <a:pt x="29843" y="48418"/>
                  </a:lnTo>
                  <a:lnTo>
                    <a:pt x="29288" y="51197"/>
                  </a:lnTo>
                  <a:lnTo>
                    <a:pt x="27860" y="53340"/>
                  </a:lnTo>
                  <a:lnTo>
                    <a:pt x="23415" y="55721"/>
                  </a:lnTo>
                  <a:lnTo>
                    <a:pt x="18572" y="56435"/>
                  </a:lnTo>
                  <a:lnTo>
                    <a:pt x="14207" y="56117"/>
                  </a:lnTo>
                  <a:lnTo>
                    <a:pt x="9921" y="55323"/>
                  </a:lnTo>
                  <a:lnTo>
                    <a:pt x="5793" y="53975"/>
                  </a:lnTo>
                  <a:lnTo>
                    <a:pt x="1666" y="52069"/>
                  </a:lnTo>
                  <a:lnTo>
                    <a:pt x="635" y="66199"/>
                  </a:lnTo>
                  <a:lnTo>
                    <a:pt x="10318" y="68182"/>
                  </a:lnTo>
                  <a:lnTo>
                    <a:pt x="20081" y="68976"/>
                  </a:lnTo>
                  <a:lnTo>
                    <a:pt x="26987" y="68421"/>
                  </a:lnTo>
                  <a:lnTo>
                    <a:pt x="33416" y="66833"/>
                  </a:lnTo>
                  <a:lnTo>
                    <a:pt x="39131" y="64055"/>
                  </a:lnTo>
                  <a:lnTo>
                    <a:pt x="43656" y="59928"/>
                  </a:lnTo>
                  <a:lnTo>
                    <a:pt x="45402" y="57388"/>
                  </a:lnTo>
                  <a:lnTo>
                    <a:pt x="46672" y="54450"/>
                  </a:lnTo>
                  <a:lnTo>
                    <a:pt x="47466" y="51117"/>
                  </a:lnTo>
                  <a:lnTo>
                    <a:pt x="47783" y="47466"/>
                  </a:lnTo>
                  <a:lnTo>
                    <a:pt x="47386" y="43417"/>
                  </a:lnTo>
                  <a:lnTo>
                    <a:pt x="46512" y="39926"/>
                  </a:lnTo>
                  <a:lnTo>
                    <a:pt x="45085" y="36988"/>
                  </a:lnTo>
                  <a:lnTo>
                    <a:pt x="43100" y="34607"/>
                  </a:lnTo>
                  <a:lnTo>
                    <a:pt x="38337" y="31035"/>
                  </a:lnTo>
                  <a:lnTo>
                    <a:pt x="32860" y="28654"/>
                  </a:lnTo>
                  <a:lnTo>
                    <a:pt x="27383" y="26907"/>
                  </a:lnTo>
                  <a:lnTo>
                    <a:pt x="22621" y="25241"/>
                  </a:lnTo>
                  <a:lnTo>
                    <a:pt x="20637" y="24288"/>
                  </a:lnTo>
                  <a:lnTo>
                    <a:pt x="19208" y="23018"/>
                  </a:lnTo>
                  <a:lnTo>
                    <a:pt x="18335" y="21590"/>
                  </a:lnTo>
                  <a:lnTo>
                    <a:pt x="17937" y="19843"/>
                  </a:lnTo>
                  <a:lnTo>
                    <a:pt x="18891" y="16350"/>
                  </a:lnTo>
                  <a:lnTo>
                    <a:pt x="21272" y="14048"/>
                  </a:lnTo>
                  <a:lnTo>
                    <a:pt x="24526" y="12858"/>
                  </a:lnTo>
                  <a:lnTo>
                    <a:pt x="28018" y="12541"/>
                  </a:lnTo>
                  <a:lnTo>
                    <a:pt x="32385" y="12700"/>
                  </a:lnTo>
                  <a:lnTo>
                    <a:pt x="36115" y="13255"/>
                  </a:lnTo>
                  <a:lnTo>
                    <a:pt x="43417" y="15319"/>
                  </a:lnTo>
                  <a:lnTo>
                    <a:pt x="44608" y="2460"/>
                  </a:lnTo>
                  <a:lnTo>
                    <a:pt x="36273" y="793"/>
                  </a:lnTo>
                  <a:lnTo>
                    <a:pt x="31511" y="158"/>
                  </a:lnTo>
                  <a:lnTo>
                    <a:pt x="25874" y="0"/>
                  </a:lnTo>
                  <a:close/>
                </a:path>
              </a:pathLst>
            </a:custGeom>
            <a:solidFill>
              <a:srgbClr val="000000"/>
            </a:solidFill>
          </p:spPr>
          <p:txBody>
            <a:bodyPr vert="horz" lIns="91440" tIns="45720" rIns="91440" bIns="45720" anchor="t"/>
            <a:lstStyle/>
            <a:p>
              <a:endParaRPr lang="en-IN"/>
            </a:p>
          </p:txBody>
        </p:sp>
        <p:sp>
          <p:nvSpPr>
            <p:cNvPr id="40" name="Shape 4780"/>
            <p:cNvSpPr/>
            <p:nvPr/>
          </p:nvSpPr>
          <p:spPr>
            <a:xfrm>
              <a:off x="1059116" y="319610"/>
              <a:ext cx="59531" cy="68976"/>
            </a:xfrm>
            <a:custGeom>
              <a:avLst/>
              <a:gdLst/>
              <a:ahLst/>
              <a:cxnLst/>
              <a:rect l="0" t="0" r="0" b="0"/>
              <a:pathLst>
                <a:path w="59531" h="68976">
                  <a:moveTo>
                    <a:pt x="30082" y="0"/>
                  </a:moveTo>
                  <a:lnTo>
                    <a:pt x="24367" y="317"/>
                  </a:lnTo>
                  <a:lnTo>
                    <a:pt x="18415" y="1348"/>
                  </a:lnTo>
                  <a:lnTo>
                    <a:pt x="12620" y="2936"/>
                  </a:lnTo>
                  <a:lnTo>
                    <a:pt x="7222" y="5001"/>
                  </a:lnTo>
                  <a:lnTo>
                    <a:pt x="7698" y="19684"/>
                  </a:lnTo>
                  <a:lnTo>
                    <a:pt x="12302" y="16668"/>
                  </a:lnTo>
                  <a:lnTo>
                    <a:pt x="17303" y="14446"/>
                  </a:lnTo>
                  <a:lnTo>
                    <a:pt x="22621" y="13017"/>
                  </a:lnTo>
                  <a:lnTo>
                    <a:pt x="28018" y="12541"/>
                  </a:lnTo>
                  <a:lnTo>
                    <a:pt x="31591" y="12700"/>
                  </a:lnTo>
                  <a:lnTo>
                    <a:pt x="34607" y="13255"/>
                  </a:lnTo>
                  <a:lnTo>
                    <a:pt x="37226" y="14287"/>
                  </a:lnTo>
                  <a:lnTo>
                    <a:pt x="39290" y="15716"/>
                  </a:lnTo>
                  <a:lnTo>
                    <a:pt x="40877" y="17621"/>
                  </a:lnTo>
                  <a:lnTo>
                    <a:pt x="41988" y="20082"/>
                  </a:lnTo>
                  <a:lnTo>
                    <a:pt x="42623" y="23097"/>
                  </a:lnTo>
                  <a:lnTo>
                    <a:pt x="42862" y="26748"/>
                  </a:lnTo>
                  <a:lnTo>
                    <a:pt x="33985" y="26748"/>
                  </a:lnTo>
                  <a:lnTo>
                    <a:pt x="35480" y="36988"/>
                  </a:lnTo>
                  <a:lnTo>
                    <a:pt x="42862" y="36988"/>
                  </a:lnTo>
                  <a:lnTo>
                    <a:pt x="42147" y="44291"/>
                  </a:lnTo>
                  <a:lnTo>
                    <a:pt x="41036" y="47545"/>
                  </a:lnTo>
                  <a:lnTo>
                    <a:pt x="39290" y="50561"/>
                  </a:lnTo>
                  <a:lnTo>
                    <a:pt x="36988" y="53022"/>
                  </a:lnTo>
                  <a:lnTo>
                    <a:pt x="34290" y="54847"/>
                  </a:lnTo>
                  <a:lnTo>
                    <a:pt x="31035" y="55960"/>
                  </a:lnTo>
                  <a:lnTo>
                    <a:pt x="27305" y="56435"/>
                  </a:lnTo>
                  <a:lnTo>
                    <a:pt x="22938" y="55960"/>
                  </a:lnTo>
                  <a:lnTo>
                    <a:pt x="19526" y="54530"/>
                  </a:lnTo>
                  <a:lnTo>
                    <a:pt x="17303" y="52069"/>
                  </a:lnTo>
                  <a:lnTo>
                    <a:pt x="16430" y="48418"/>
                  </a:lnTo>
                  <a:lnTo>
                    <a:pt x="17303" y="44053"/>
                  </a:lnTo>
                  <a:lnTo>
                    <a:pt x="19685" y="40957"/>
                  </a:lnTo>
                  <a:lnTo>
                    <a:pt x="23097" y="38972"/>
                  </a:lnTo>
                  <a:lnTo>
                    <a:pt x="27146" y="37703"/>
                  </a:lnTo>
                  <a:lnTo>
                    <a:pt x="35480" y="36988"/>
                  </a:lnTo>
                  <a:lnTo>
                    <a:pt x="33985" y="26748"/>
                  </a:lnTo>
                  <a:lnTo>
                    <a:pt x="33416" y="26748"/>
                  </a:lnTo>
                  <a:lnTo>
                    <a:pt x="22066" y="27542"/>
                  </a:lnTo>
                  <a:lnTo>
                    <a:pt x="16430" y="28654"/>
                  </a:lnTo>
                  <a:lnTo>
                    <a:pt x="11271" y="30560"/>
                  </a:lnTo>
                  <a:lnTo>
                    <a:pt x="6746" y="33496"/>
                  </a:lnTo>
                  <a:lnTo>
                    <a:pt x="3253" y="37544"/>
                  </a:lnTo>
                  <a:lnTo>
                    <a:pt x="872" y="42782"/>
                  </a:lnTo>
                  <a:lnTo>
                    <a:pt x="0" y="49451"/>
                  </a:lnTo>
                  <a:lnTo>
                    <a:pt x="952" y="55166"/>
                  </a:lnTo>
                  <a:lnTo>
                    <a:pt x="3412" y="60007"/>
                  </a:lnTo>
                  <a:lnTo>
                    <a:pt x="7143" y="63897"/>
                  </a:lnTo>
                  <a:lnTo>
                    <a:pt x="11906" y="66675"/>
                  </a:lnTo>
                  <a:lnTo>
                    <a:pt x="17303" y="68421"/>
                  </a:lnTo>
                  <a:lnTo>
                    <a:pt x="23018" y="68976"/>
                  </a:lnTo>
                  <a:lnTo>
                    <a:pt x="28971" y="68262"/>
                  </a:lnTo>
                  <a:lnTo>
                    <a:pt x="34607" y="66040"/>
                  </a:lnTo>
                  <a:lnTo>
                    <a:pt x="39607" y="62467"/>
                  </a:lnTo>
                  <a:lnTo>
                    <a:pt x="43417" y="57625"/>
                  </a:lnTo>
                  <a:lnTo>
                    <a:pt x="43656" y="57625"/>
                  </a:lnTo>
                  <a:lnTo>
                    <a:pt x="43815" y="59531"/>
                  </a:lnTo>
                  <a:lnTo>
                    <a:pt x="43893" y="61991"/>
                  </a:lnTo>
                  <a:lnTo>
                    <a:pt x="44450" y="67468"/>
                  </a:lnTo>
                  <a:lnTo>
                    <a:pt x="59531" y="67468"/>
                  </a:lnTo>
                  <a:lnTo>
                    <a:pt x="58737" y="52705"/>
                  </a:lnTo>
                  <a:lnTo>
                    <a:pt x="58578" y="45163"/>
                  </a:lnTo>
                  <a:lnTo>
                    <a:pt x="58578" y="40957"/>
                  </a:lnTo>
                  <a:lnTo>
                    <a:pt x="58498" y="36194"/>
                  </a:lnTo>
                  <a:lnTo>
                    <a:pt x="58498" y="27781"/>
                  </a:lnTo>
                  <a:lnTo>
                    <a:pt x="58102" y="21035"/>
                  </a:lnTo>
                  <a:lnTo>
                    <a:pt x="56911" y="15240"/>
                  </a:lnTo>
                  <a:lnTo>
                    <a:pt x="54768" y="10397"/>
                  </a:lnTo>
                  <a:lnTo>
                    <a:pt x="51831" y="6588"/>
                  </a:lnTo>
                  <a:lnTo>
                    <a:pt x="47942" y="3650"/>
                  </a:lnTo>
                  <a:lnTo>
                    <a:pt x="43021" y="1587"/>
                  </a:lnTo>
                  <a:lnTo>
                    <a:pt x="37067" y="397"/>
                  </a:lnTo>
                  <a:lnTo>
                    <a:pt x="30082" y="0"/>
                  </a:lnTo>
                  <a:close/>
                </a:path>
              </a:pathLst>
            </a:custGeom>
            <a:solidFill>
              <a:srgbClr val="000000"/>
            </a:solidFill>
          </p:spPr>
          <p:txBody>
            <a:bodyPr vert="horz" lIns="91440" tIns="45720" rIns="91440" bIns="45720" anchor="t"/>
            <a:lstStyle/>
            <a:p>
              <a:endParaRPr lang="en-IN"/>
            </a:p>
          </p:txBody>
        </p:sp>
        <p:sp>
          <p:nvSpPr>
            <p:cNvPr id="41" name="Shape 4781"/>
            <p:cNvSpPr/>
            <p:nvPr/>
          </p:nvSpPr>
          <p:spPr>
            <a:xfrm>
              <a:off x="742965" y="319610"/>
              <a:ext cx="59531" cy="68976"/>
            </a:xfrm>
            <a:custGeom>
              <a:avLst/>
              <a:gdLst/>
              <a:ahLst/>
              <a:cxnLst/>
              <a:rect l="0" t="0" r="0" b="0"/>
              <a:pathLst>
                <a:path w="59531" h="68976">
                  <a:moveTo>
                    <a:pt x="30082" y="0"/>
                  </a:moveTo>
                  <a:lnTo>
                    <a:pt x="24288" y="317"/>
                  </a:lnTo>
                  <a:lnTo>
                    <a:pt x="18336" y="1348"/>
                  </a:lnTo>
                  <a:lnTo>
                    <a:pt x="12541" y="2936"/>
                  </a:lnTo>
                  <a:lnTo>
                    <a:pt x="7143" y="5001"/>
                  </a:lnTo>
                  <a:lnTo>
                    <a:pt x="7619" y="19684"/>
                  </a:lnTo>
                  <a:lnTo>
                    <a:pt x="12223" y="16668"/>
                  </a:lnTo>
                  <a:lnTo>
                    <a:pt x="17225" y="14446"/>
                  </a:lnTo>
                  <a:lnTo>
                    <a:pt x="22542" y="13017"/>
                  </a:lnTo>
                  <a:lnTo>
                    <a:pt x="28019" y="12541"/>
                  </a:lnTo>
                  <a:lnTo>
                    <a:pt x="34607" y="13255"/>
                  </a:lnTo>
                  <a:lnTo>
                    <a:pt x="39211" y="15716"/>
                  </a:lnTo>
                  <a:lnTo>
                    <a:pt x="40798" y="17621"/>
                  </a:lnTo>
                  <a:lnTo>
                    <a:pt x="41988" y="20082"/>
                  </a:lnTo>
                  <a:lnTo>
                    <a:pt x="42625" y="23097"/>
                  </a:lnTo>
                  <a:lnTo>
                    <a:pt x="42862" y="26748"/>
                  </a:lnTo>
                  <a:lnTo>
                    <a:pt x="33928" y="26748"/>
                  </a:lnTo>
                  <a:lnTo>
                    <a:pt x="35401" y="36988"/>
                  </a:lnTo>
                  <a:lnTo>
                    <a:pt x="42862" y="36988"/>
                  </a:lnTo>
                  <a:lnTo>
                    <a:pt x="42068" y="44291"/>
                  </a:lnTo>
                  <a:lnTo>
                    <a:pt x="41037" y="47545"/>
                  </a:lnTo>
                  <a:lnTo>
                    <a:pt x="39290" y="50561"/>
                  </a:lnTo>
                  <a:lnTo>
                    <a:pt x="36988" y="53022"/>
                  </a:lnTo>
                  <a:lnTo>
                    <a:pt x="34211" y="54847"/>
                  </a:lnTo>
                  <a:lnTo>
                    <a:pt x="30956" y="55960"/>
                  </a:lnTo>
                  <a:lnTo>
                    <a:pt x="27226" y="56435"/>
                  </a:lnTo>
                  <a:lnTo>
                    <a:pt x="22938" y="55960"/>
                  </a:lnTo>
                  <a:lnTo>
                    <a:pt x="19526" y="54530"/>
                  </a:lnTo>
                  <a:lnTo>
                    <a:pt x="17225" y="52069"/>
                  </a:lnTo>
                  <a:lnTo>
                    <a:pt x="16351" y="48418"/>
                  </a:lnTo>
                  <a:lnTo>
                    <a:pt x="17225" y="44053"/>
                  </a:lnTo>
                  <a:lnTo>
                    <a:pt x="19606" y="40957"/>
                  </a:lnTo>
                  <a:lnTo>
                    <a:pt x="23018" y="38972"/>
                  </a:lnTo>
                  <a:lnTo>
                    <a:pt x="27067" y="37703"/>
                  </a:lnTo>
                  <a:lnTo>
                    <a:pt x="35401" y="36988"/>
                  </a:lnTo>
                  <a:lnTo>
                    <a:pt x="33928" y="26748"/>
                  </a:lnTo>
                  <a:lnTo>
                    <a:pt x="33417" y="26748"/>
                  </a:lnTo>
                  <a:lnTo>
                    <a:pt x="22066" y="27542"/>
                  </a:lnTo>
                  <a:lnTo>
                    <a:pt x="16431" y="28654"/>
                  </a:lnTo>
                  <a:lnTo>
                    <a:pt x="11271" y="30560"/>
                  </a:lnTo>
                  <a:lnTo>
                    <a:pt x="6746" y="33496"/>
                  </a:lnTo>
                  <a:lnTo>
                    <a:pt x="3175" y="37544"/>
                  </a:lnTo>
                  <a:lnTo>
                    <a:pt x="873" y="42782"/>
                  </a:lnTo>
                  <a:lnTo>
                    <a:pt x="0" y="49451"/>
                  </a:lnTo>
                  <a:lnTo>
                    <a:pt x="873" y="55166"/>
                  </a:lnTo>
                  <a:lnTo>
                    <a:pt x="3333" y="60007"/>
                  </a:lnTo>
                  <a:lnTo>
                    <a:pt x="7143" y="63897"/>
                  </a:lnTo>
                  <a:lnTo>
                    <a:pt x="11906" y="66675"/>
                  </a:lnTo>
                  <a:lnTo>
                    <a:pt x="17303" y="68421"/>
                  </a:lnTo>
                  <a:lnTo>
                    <a:pt x="23018" y="68976"/>
                  </a:lnTo>
                  <a:lnTo>
                    <a:pt x="28892" y="68262"/>
                  </a:lnTo>
                  <a:lnTo>
                    <a:pt x="34607" y="66040"/>
                  </a:lnTo>
                  <a:lnTo>
                    <a:pt x="39607" y="62467"/>
                  </a:lnTo>
                  <a:lnTo>
                    <a:pt x="43338" y="57625"/>
                  </a:lnTo>
                  <a:lnTo>
                    <a:pt x="43656" y="57625"/>
                  </a:lnTo>
                  <a:lnTo>
                    <a:pt x="43736" y="59531"/>
                  </a:lnTo>
                  <a:lnTo>
                    <a:pt x="43815" y="61991"/>
                  </a:lnTo>
                  <a:lnTo>
                    <a:pt x="44369" y="67468"/>
                  </a:lnTo>
                  <a:lnTo>
                    <a:pt x="59531" y="67468"/>
                  </a:lnTo>
                  <a:lnTo>
                    <a:pt x="58737" y="52705"/>
                  </a:lnTo>
                  <a:lnTo>
                    <a:pt x="58500" y="45163"/>
                  </a:lnTo>
                  <a:lnTo>
                    <a:pt x="58500" y="27781"/>
                  </a:lnTo>
                  <a:lnTo>
                    <a:pt x="58102" y="21035"/>
                  </a:lnTo>
                  <a:lnTo>
                    <a:pt x="56912" y="15240"/>
                  </a:lnTo>
                  <a:lnTo>
                    <a:pt x="54768" y="10397"/>
                  </a:lnTo>
                  <a:lnTo>
                    <a:pt x="51832" y="6588"/>
                  </a:lnTo>
                  <a:lnTo>
                    <a:pt x="47942" y="3650"/>
                  </a:lnTo>
                  <a:lnTo>
                    <a:pt x="43021" y="1587"/>
                  </a:lnTo>
                  <a:lnTo>
                    <a:pt x="37068" y="397"/>
                  </a:lnTo>
                  <a:lnTo>
                    <a:pt x="30082" y="0"/>
                  </a:lnTo>
                  <a:close/>
                </a:path>
              </a:pathLst>
            </a:custGeom>
            <a:solidFill>
              <a:srgbClr val="000000"/>
            </a:solidFill>
          </p:spPr>
          <p:txBody>
            <a:bodyPr vert="horz" lIns="91440" tIns="45720" rIns="91440" bIns="45720" anchor="t"/>
            <a:lstStyle/>
            <a:p>
              <a:endParaRPr lang="en-IN"/>
            </a:p>
          </p:txBody>
        </p:sp>
        <p:sp>
          <p:nvSpPr>
            <p:cNvPr id="42" name="Shape 4782"/>
            <p:cNvSpPr/>
            <p:nvPr/>
          </p:nvSpPr>
          <p:spPr>
            <a:xfrm>
              <a:off x="667797" y="319610"/>
              <a:ext cx="64768" cy="94376"/>
            </a:xfrm>
            <a:custGeom>
              <a:avLst/>
              <a:gdLst/>
              <a:ahLst/>
              <a:cxnLst/>
              <a:rect l="0" t="0" r="0" b="0"/>
              <a:pathLst>
                <a:path w="64768" h="94376">
                  <a:moveTo>
                    <a:pt x="37147" y="0"/>
                  </a:moveTo>
                  <a:lnTo>
                    <a:pt x="32622" y="13334"/>
                  </a:lnTo>
                  <a:lnTo>
                    <a:pt x="37543" y="14207"/>
                  </a:lnTo>
                  <a:lnTo>
                    <a:pt x="41275" y="16747"/>
                  </a:lnTo>
                  <a:lnTo>
                    <a:pt x="43973" y="20478"/>
                  </a:lnTo>
                  <a:lnTo>
                    <a:pt x="45640" y="24924"/>
                  </a:lnTo>
                  <a:lnTo>
                    <a:pt x="46512" y="29607"/>
                  </a:lnTo>
                  <a:lnTo>
                    <a:pt x="46831" y="34290"/>
                  </a:lnTo>
                  <a:lnTo>
                    <a:pt x="46512" y="39052"/>
                  </a:lnTo>
                  <a:lnTo>
                    <a:pt x="45561" y="43894"/>
                  </a:lnTo>
                  <a:lnTo>
                    <a:pt x="43813" y="48418"/>
                  </a:lnTo>
                  <a:lnTo>
                    <a:pt x="41116" y="52148"/>
                  </a:lnTo>
                  <a:lnTo>
                    <a:pt x="37385" y="54768"/>
                  </a:lnTo>
                  <a:lnTo>
                    <a:pt x="32385" y="55721"/>
                  </a:lnTo>
                  <a:lnTo>
                    <a:pt x="27305" y="54768"/>
                  </a:lnTo>
                  <a:lnTo>
                    <a:pt x="23415" y="52228"/>
                  </a:lnTo>
                  <a:lnTo>
                    <a:pt x="20557" y="48497"/>
                  </a:lnTo>
                  <a:lnTo>
                    <a:pt x="18652" y="44053"/>
                  </a:lnTo>
                  <a:lnTo>
                    <a:pt x="17620" y="39132"/>
                  </a:lnTo>
                  <a:lnTo>
                    <a:pt x="17303" y="34290"/>
                  </a:lnTo>
                  <a:lnTo>
                    <a:pt x="17699" y="29527"/>
                  </a:lnTo>
                  <a:lnTo>
                    <a:pt x="18811" y="24765"/>
                  </a:lnTo>
                  <a:lnTo>
                    <a:pt x="20795" y="20319"/>
                  </a:lnTo>
                  <a:lnTo>
                    <a:pt x="23732" y="16668"/>
                  </a:lnTo>
                  <a:lnTo>
                    <a:pt x="27701" y="14207"/>
                  </a:lnTo>
                  <a:lnTo>
                    <a:pt x="32622" y="13334"/>
                  </a:lnTo>
                  <a:lnTo>
                    <a:pt x="37147" y="0"/>
                  </a:lnTo>
                  <a:lnTo>
                    <a:pt x="30162" y="793"/>
                  </a:lnTo>
                  <a:lnTo>
                    <a:pt x="24526" y="3095"/>
                  </a:lnTo>
                  <a:lnTo>
                    <a:pt x="20001" y="6508"/>
                  </a:lnTo>
                  <a:lnTo>
                    <a:pt x="16668" y="10873"/>
                  </a:lnTo>
                  <a:lnTo>
                    <a:pt x="16349" y="10873"/>
                  </a:lnTo>
                  <a:lnTo>
                    <a:pt x="16349" y="1507"/>
                  </a:lnTo>
                  <a:lnTo>
                    <a:pt x="0" y="1507"/>
                  </a:lnTo>
                  <a:lnTo>
                    <a:pt x="0" y="94376"/>
                  </a:lnTo>
                  <a:lnTo>
                    <a:pt x="17143" y="94376"/>
                  </a:lnTo>
                  <a:lnTo>
                    <a:pt x="17143" y="59928"/>
                  </a:lnTo>
                  <a:lnTo>
                    <a:pt x="17382" y="59928"/>
                  </a:lnTo>
                  <a:lnTo>
                    <a:pt x="21986" y="64452"/>
                  </a:lnTo>
                  <a:lnTo>
                    <a:pt x="26590" y="67230"/>
                  </a:lnTo>
                  <a:lnTo>
                    <a:pt x="31511" y="68580"/>
                  </a:lnTo>
                  <a:lnTo>
                    <a:pt x="36749" y="68976"/>
                  </a:lnTo>
                  <a:lnTo>
                    <a:pt x="41592" y="68580"/>
                  </a:lnTo>
                  <a:lnTo>
                    <a:pt x="45957" y="67627"/>
                  </a:lnTo>
                  <a:lnTo>
                    <a:pt x="49847" y="66119"/>
                  </a:lnTo>
                  <a:lnTo>
                    <a:pt x="53181" y="63975"/>
                  </a:lnTo>
                  <a:lnTo>
                    <a:pt x="58498" y="58419"/>
                  </a:lnTo>
                  <a:lnTo>
                    <a:pt x="62070" y="51355"/>
                  </a:lnTo>
                  <a:lnTo>
                    <a:pt x="64135" y="43180"/>
                  </a:lnTo>
                  <a:lnTo>
                    <a:pt x="64768" y="34290"/>
                  </a:lnTo>
                  <a:lnTo>
                    <a:pt x="64135" y="25479"/>
                  </a:lnTo>
                  <a:lnTo>
                    <a:pt x="62070" y="17303"/>
                  </a:lnTo>
                  <a:lnTo>
                    <a:pt x="58578" y="10318"/>
                  </a:lnTo>
                  <a:lnTo>
                    <a:pt x="53338" y="4841"/>
                  </a:lnTo>
                  <a:lnTo>
                    <a:pt x="50085" y="2778"/>
                  </a:lnTo>
                  <a:lnTo>
                    <a:pt x="46274" y="1269"/>
                  </a:lnTo>
                  <a:lnTo>
                    <a:pt x="41988" y="317"/>
                  </a:lnTo>
                  <a:lnTo>
                    <a:pt x="37147" y="0"/>
                  </a:lnTo>
                  <a:close/>
                </a:path>
              </a:pathLst>
            </a:custGeom>
            <a:solidFill>
              <a:srgbClr val="000000"/>
            </a:solidFill>
          </p:spPr>
          <p:txBody>
            <a:bodyPr vert="horz" lIns="91440" tIns="45720" rIns="91440" bIns="45720" anchor="t"/>
            <a:lstStyle/>
            <a:p>
              <a:endParaRPr lang="en-IN"/>
            </a:p>
          </p:txBody>
        </p:sp>
        <p:sp>
          <p:nvSpPr>
            <p:cNvPr id="43" name="Shape 4783"/>
            <p:cNvSpPr/>
            <p:nvPr/>
          </p:nvSpPr>
          <p:spPr>
            <a:xfrm>
              <a:off x="3408378" y="657827"/>
              <a:ext cx="65087" cy="67150"/>
            </a:xfrm>
            <a:custGeom>
              <a:avLst/>
              <a:gdLst/>
              <a:ahLst/>
              <a:cxnLst/>
              <a:rect l="0" t="0" r="0" b="0"/>
              <a:pathLst>
                <a:path w="65087" h="67150">
                  <a:moveTo>
                    <a:pt x="32543" y="0"/>
                  </a:moveTo>
                  <a:lnTo>
                    <a:pt x="32543" y="12859"/>
                  </a:lnTo>
                  <a:lnTo>
                    <a:pt x="37306" y="13653"/>
                  </a:lnTo>
                  <a:lnTo>
                    <a:pt x="41036" y="15716"/>
                  </a:lnTo>
                  <a:lnTo>
                    <a:pt x="43814" y="18970"/>
                  </a:lnTo>
                  <a:lnTo>
                    <a:pt x="45719" y="23178"/>
                  </a:lnTo>
                  <a:lnTo>
                    <a:pt x="46831" y="28099"/>
                  </a:lnTo>
                  <a:lnTo>
                    <a:pt x="47228" y="33576"/>
                  </a:lnTo>
                  <a:lnTo>
                    <a:pt x="46831" y="38814"/>
                  </a:lnTo>
                  <a:lnTo>
                    <a:pt x="45719" y="43656"/>
                  </a:lnTo>
                  <a:lnTo>
                    <a:pt x="43814" y="47943"/>
                  </a:lnTo>
                  <a:lnTo>
                    <a:pt x="41036" y="51275"/>
                  </a:lnTo>
                  <a:lnTo>
                    <a:pt x="37306" y="53499"/>
                  </a:lnTo>
                  <a:lnTo>
                    <a:pt x="32543" y="54293"/>
                  </a:lnTo>
                  <a:lnTo>
                    <a:pt x="27861" y="53499"/>
                  </a:lnTo>
                  <a:lnTo>
                    <a:pt x="24049" y="51275"/>
                  </a:lnTo>
                  <a:lnTo>
                    <a:pt x="21272" y="47943"/>
                  </a:lnTo>
                  <a:lnTo>
                    <a:pt x="19367" y="43656"/>
                  </a:lnTo>
                  <a:lnTo>
                    <a:pt x="18256" y="38814"/>
                  </a:lnTo>
                  <a:lnTo>
                    <a:pt x="17859" y="33576"/>
                  </a:lnTo>
                  <a:lnTo>
                    <a:pt x="18256" y="28099"/>
                  </a:lnTo>
                  <a:lnTo>
                    <a:pt x="19367" y="23178"/>
                  </a:lnTo>
                  <a:lnTo>
                    <a:pt x="21272" y="18970"/>
                  </a:lnTo>
                  <a:lnTo>
                    <a:pt x="24049" y="15716"/>
                  </a:lnTo>
                  <a:lnTo>
                    <a:pt x="27861" y="13653"/>
                  </a:lnTo>
                  <a:lnTo>
                    <a:pt x="32543" y="12859"/>
                  </a:lnTo>
                  <a:lnTo>
                    <a:pt x="32543" y="0"/>
                  </a:lnTo>
                  <a:lnTo>
                    <a:pt x="25003" y="634"/>
                  </a:lnTo>
                  <a:lnTo>
                    <a:pt x="18414" y="2302"/>
                  </a:lnTo>
                  <a:lnTo>
                    <a:pt x="12858" y="5081"/>
                  </a:lnTo>
                  <a:lnTo>
                    <a:pt x="8254" y="8969"/>
                  </a:lnTo>
                  <a:lnTo>
                    <a:pt x="4683" y="13812"/>
                  </a:lnTo>
                  <a:lnTo>
                    <a:pt x="2063" y="19525"/>
                  </a:lnTo>
                  <a:lnTo>
                    <a:pt x="555" y="26114"/>
                  </a:lnTo>
                  <a:lnTo>
                    <a:pt x="0" y="33576"/>
                  </a:lnTo>
                  <a:lnTo>
                    <a:pt x="555" y="40957"/>
                  </a:lnTo>
                  <a:lnTo>
                    <a:pt x="2142" y="47466"/>
                  </a:lnTo>
                  <a:lnTo>
                    <a:pt x="4762" y="53181"/>
                  </a:lnTo>
                  <a:lnTo>
                    <a:pt x="8413" y="58103"/>
                  </a:lnTo>
                  <a:lnTo>
                    <a:pt x="13017" y="61992"/>
                  </a:lnTo>
                  <a:lnTo>
                    <a:pt x="18573" y="64769"/>
                  </a:lnTo>
                  <a:lnTo>
                    <a:pt x="25082" y="66516"/>
                  </a:lnTo>
                  <a:lnTo>
                    <a:pt x="32543" y="67150"/>
                  </a:lnTo>
                  <a:lnTo>
                    <a:pt x="40084" y="66516"/>
                  </a:lnTo>
                  <a:lnTo>
                    <a:pt x="46592" y="64769"/>
                  </a:lnTo>
                  <a:lnTo>
                    <a:pt x="52228" y="61992"/>
                  </a:lnTo>
                  <a:lnTo>
                    <a:pt x="56832" y="58103"/>
                  </a:lnTo>
                  <a:lnTo>
                    <a:pt x="60404" y="53181"/>
                  </a:lnTo>
                  <a:lnTo>
                    <a:pt x="63023" y="47466"/>
                  </a:lnTo>
                  <a:lnTo>
                    <a:pt x="64530" y="40957"/>
                  </a:lnTo>
                  <a:lnTo>
                    <a:pt x="65087" y="33576"/>
                  </a:lnTo>
                  <a:lnTo>
                    <a:pt x="64530" y="26114"/>
                  </a:lnTo>
                  <a:lnTo>
                    <a:pt x="63023" y="19525"/>
                  </a:lnTo>
                  <a:lnTo>
                    <a:pt x="60404" y="13812"/>
                  </a:lnTo>
                  <a:lnTo>
                    <a:pt x="56832" y="8969"/>
                  </a:lnTo>
                  <a:lnTo>
                    <a:pt x="52228" y="5081"/>
                  </a:lnTo>
                  <a:lnTo>
                    <a:pt x="46672" y="2302"/>
                  </a:lnTo>
                  <a:lnTo>
                    <a:pt x="40084" y="634"/>
                  </a:lnTo>
                  <a:lnTo>
                    <a:pt x="32543" y="0"/>
                  </a:lnTo>
                  <a:close/>
                </a:path>
              </a:pathLst>
            </a:custGeom>
            <a:solidFill>
              <a:srgbClr val="B5522F"/>
            </a:solidFill>
          </p:spPr>
          <p:txBody>
            <a:bodyPr vert="horz" lIns="91440" tIns="45720" rIns="91440" bIns="45720" anchor="t"/>
            <a:lstStyle/>
            <a:p>
              <a:endParaRPr lang="en-IN"/>
            </a:p>
          </p:txBody>
        </p:sp>
        <p:sp>
          <p:nvSpPr>
            <p:cNvPr id="44" name="Shape 4784"/>
            <p:cNvSpPr/>
            <p:nvPr/>
          </p:nvSpPr>
          <p:spPr>
            <a:xfrm>
              <a:off x="2137583" y="657827"/>
              <a:ext cx="65087" cy="67150"/>
            </a:xfrm>
            <a:custGeom>
              <a:avLst/>
              <a:gdLst/>
              <a:ahLst/>
              <a:cxnLst/>
              <a:rect l="0" t="0" r="0" b="0"/>
              <a:pathLst>
                <a:path w="65087" h="67150">
                  <a:moveTo>
                    <a:pt x="32543" y="0"/>
                  </a:moveTo>
                  <a:lnTo>
                    <a:pt x="32543" y="12859"/>
                  </a:lnTo>
                  <a:lnTo>
                    <a:pt x="37226" y="13653"/>
                  </a:lnTo>
                  <a:lnTo>
                    <a:pt x="40957" y="15716"/>
                  </a:lnTo>
                  <a:lnTo>
                    <a:pt x="43814" y="18970"/>
                  </a:lnTo>
                  <a:lnTo>
                    <a:pt x="45720" y="23178"/>
                  </a:lnTo>
                  <a:lnTo>
                    <a:pt x="46831" y="28099"/>
                  </a:lnTo>
                  <a:lnTo>
                    <a:pt x="47228" y="33576"/>
                  </a:lnTo>
                  <a:lnTo>
                    <a:pt x="46831" y="38814"/>
                  </a:lnTo>
                  <a:lnTo>
                    <a:pt x="45720" y="43656"/>
                  </a:lnTo>
                  <a:lnTo>
                    <a:pt x="43814" y="47943"/>
                  </a:lnTo>
                  <a:lnTo>
                    <a:pt x="40957" y="51275"/>
                  </a:lnTo>
                  <a:lnTo>
                    <a:pt x="37226" y="53499"/>
                  </a:lnTo>
                  <a:lnTo>
                    <a:pt x="32543" y="54293"/>
                  </a:lnTo>
                  <a:lnTo>
                    <a:pt x="27781" y="53499"/>
                  </a:lnTo>
                  <a:lnTo>
                    <a:pt x="24051" y="51275"/>
                  </a:lnTo>
                  <a:lnTo>
                    <a:pt x="21272" y="47943"/>
                  </a:lnTo>
                  <a:lnTo>
                    <a:pt x="19288" y="43656"/>
                  </a:lnTo>
                  <a:lnTo>
                    <a:pt x="18256" y="38814"/>
                  </a:lnTo>
                  <a:lnTo>
                    <a:pt x="17859" y="33576"/>
                  </a:lnTo>
                  <a:lnTo>
                    <a:pt x="18256" y="28099"/>
                  </a:lnTo>
                  <a:lnTo>
                    <a:pt x="19288" y="23178"/>
                  </a:lnTo>
                  <a:lnTo>
                    <a:pt x="21272" y="18970"/>
                  </a:lnTo>
                  <a:lnTo>
                    <a:pt x="24051" y="15716"/>
                  </a:lnTo>
                  <a:lnTo>
                    <a:pt x="27781" y="13653"/>
                  </a:lnTo>
                  <a:lnTo>
                    <a:pt x="32543" y="12859"/>
                  </a:lnTo>
                  <a:lnTo>
                    <a:pt x="32543" y="0"/>
                  </a:lnTo>
                  <a:lnTo>
                    <a:pt x="25003" y="634"/>
                  </a:lnTo>
                  <a:lnTo>
                    <a:pt x="18414" y="2302"/>
                  </a:lnTo>
                  <a:lnTo>
                    <a:pt x="12858" y="5081"/>
                  </a:lnTo>
                  <a:lnTo>
                    <a:pt x="8176" y="8969"/>
                  </a:lnTo>
                  <a:lnTo>
                    <a:pt x="4603" y="13812"/>
                  </a:lnTo>
                  <a:lnTo>
                    <a:pt x="2063" y="19525"/>
                  </a:lnTo>
                  <a:lnTo>
                    <a:pt x="476" y="26114"/>
                  </a:lnTo>
                  <a:lnTo>
                    <a:pt x="0" y="33576"/>
                  </a:lnTo>
                  <a:lnTo>
                    <a:pt x="555" y="40957"/>
                  </a:lnTo>
                  <a:lnTo>
                    <a:pt x="2142" y="47466"/>
                  </a:lnTo>
                  <a:lnTo>
                    <a:pt x="4762" y="53181"/>
                  </a:lnTo>
                  <a:lnTo>
                    <a:pt x="8334" y="58103"/>
                  </a:lnTo>
                  <a:lnTo>
                    <a:pt x="12938" y="61992"/>
                  </a:lnTo>
                  <a:lnTo>
                    <a:pt x="18573" y="64769"/>
                  </a:lnTo>
                  <a:lnTo>
                    <a:pt x="25082" y="66516"/>
                  </a:lnTo>
                  <a:lnTo>
                    <a:pt x="32543" y="67150"/>
                  </a:lnTo>
                  <a:lnTo>
                    <a:pt x="40005" y="66516"/>
                  </a:lnTo>
                  <a:lnTo>
                    <a:pt x="46592" y="64769"/>
                  </a:lnTo>
                  <a:lnTo>
                    <a:pt x="52148" y="61992"/>
                  </a:lnTo>
                  <a:lnTo>
                    <a:pt x="56753" y="58103"/>
                  </a:lnTo>
                  <a:lnTo>
                    <a:pt x="60405" y="53181"/>
                  </a:lnTo>
                  <a:lnTo>
                    <a:pt x="63023" y="47466"/>
                  </a:lnTo>
                  <a:lnTo>
                    <a:pt x="64532" y="40957"/>
                  </a:lnTo>
                  <a:lnTo>
                    <a:pt x="65087" y="33576"/>
                  </a:lnTo>
                  <a:lnTo>
                    <a:pt x="64532" y="26114"/>
                  </a:lnTo>
                  <a:lnTo>
                    <a:pt x="63023" y="19525"/>
                  </a:lnTo>
                  <a:lnTo>
                    <a:pt x="60405" y="13812"/>
                  </a:lnTo>
                  <a:lnTo>
                    <a:pt x="56832" y="8969"/>
                  </a:lnTo>
                  <a:lnTo>
                    <a:pt x="52228" y="5081"/>
                  </a:lnTo>
                  <a:lnTo>
                    <a:pt x="46672" y="2302"/>
                  </a:lnTo>
                  <a:lnTo>
                    <a:pt x="40084" y="634"/>
                  </a:lnTo>
                  <a:lnTo>
                    <a:pt x="32543" y="0"/>
                  </a:lnTo>
                  <a:close/>
                </a:path>
              </a:pathLst>
            </a:custGeom>
            <a:solidFill>
              <a:srgbClr val="B5522F"/>
            </a:solidFill>
          </p:spPr>
          <p:txBody>
            <a:bodyPr vert="horz" lIns="91440" tIns="45720" rIns="91440" bIns="45720" anchor="t"/>
            <a:lstStyle/>
            <a:p>
              <a:endParaRPr lang="en-IN"/>
            </a:p>
          </p:txBody>
        </p:sp>
        <p:sp>
          <p:nvSpPr>
            <p:cNvPr id="45" name="Shape 4785"/>
            <p:cNvSpPr/>
            <p:nvPr/>
          </p:nvSpPr>
          <p:spPr>
            <a:xfrm>
              <a:off x="1301845" y="657827"/>
              <a:ext cx="65087" cy="67150"/>
            </a:xfrm>
            <a:custGeom>
              <a:avLst/>
              <a:gdLst/>
              <a:ahLst/>
              <a:cxnLst/>
              <a:rect l="0" t="0" r="0" b="0"/>
              <a:pathLst>
                <a:path w="65087" h="67150">
                  <a:moveTo>
                    <a:pt x="32543" y="0"/>
                  </a:moveTo>
                  <a:lnTo>
                    <a:pt x="32543" y="12859"/>
                  </a:lnTo>
                  <a:lnTo>
                    <a:pt x="37226" y="13653"/>
                  </a:lnTo>
                  <a:lnTo>
                    <a:pt x="40956" y="15716"/>
                  </a:lnTo>
                  <a:lnTo>
                    <a:pt x="43814" y="18970"/>
                  </a:lnTo>
                  <a:lnTo>
                    <a:pt x="45718" y="23178"/>
                  </a:lnTo>
                  <a:lnTo>
                    <a:pt x="46831" y="28099"/>
                  </a:lnTo>
                  <a:lnTo>
                    <a:pt x="47227" y="33576"/>
                  </a:lnTo>
                  <a:lnTo>
                    <a:pt x="46831" y="38814"/>
                  </a:lnTo>
                  <a:lnTo>
                    <a:pt x="45718" y="43656"/>
                  </a:lnTo>
                  <a:lnTo>
                    <a:pt x="43814" y="47943"/>
                  </a:lnTo>
                  <a:lnTo>
                    <a:pt x="40956" y="51275"/>
                  </a:lnTo>
                  <a:lnTo>
                    <a:pt x="37226" y="53499"/>
                  </a:lnTo>
                  <a:lnTo>
                    <a:pt x="32543" y="54293"/>
                  </a:lnTo>
                  <a:lnTo>
                    <a:pt x="27781" y="53499"/>
                  </a:lnTo>
                  <a:lnTo>
                    <a:pt x="24050" y="51275"/>
                  </a:lnTo>
                  <a:lnTo>
                    <a:pt x="21271" y="47943"/>
                  </a:lnTo>
                  <a:lnTo>
                    <a:pt x="19287" y="43656"/>
                  </a:lnTo>
                  <a:lnTo>
                    <a:pt x="18256" y="38814"/>
                  </a:lnTo>
                  <a:lnTo>
                    <a:pt x="17858" y="33576"/>
                  </a:lnTo>
                  <a:lnTo>
                    <a:pt x="18256" y="28099"/>
                  </a:lnTo>
                  <a:lnTo>
                    <a:pt x="19287" y="23178"/>
                  </a:lnTo>
                  <a:lnTo>
                    <a:pt x="21271" y="18970"/>
                  </a:lnTo>
                  <a:lnTo>
                    <a:pt x="24050" y="15716"/>
                  </a:lnTo>
                  <a:lnTo>
                    <a:pt x="27781" y="13653"/>
                  </a:lnTo>
                  <a:lnTo>
                    <a:pt x="32543" y="12859"/>
                  </a:lnTo>
                  <a:lnTo>
                    <a:pt x="32543" y="0"/>
                  </a:lnTo>
                  <a:lnTo>
                    <a:pt x="25002" y="634"/>
                  </a:lnTo>
                  <a:lnTo>
                    <a:pt x="18414" y="2302"/>
                  </a:lnTo>
                  <a:lnTo>
                    <a:pt x="12778" y="5081"/>
                  </a:lnTo>
                  <a:lnTo>
                    <a:pt x="8175" y="8969"/>
                  </a:lnTo>
                  <a:lnTo>
                    <a:pt x="4602" y="13812"/>
                  </a:lnTo>
                  <a:lnTo>
                    <a:pt x="2062" y="19525"/>
                  </a:lnTo>
                  <a:lnTo>
                    <a:pt x="474" y="26114"/>
                  </a:lnTo>
                  <a:lnTo>
                    <a:pt x="0" y="33576"/>
                  </a:lnTo>
                  <a:lnTo>
                    <a:pt x="555" y="40957"/>
                  </a:lnTo>
                  <a:lnTo>
                    <a:pt x="2142" y="47466"/>
                  </a:lnTo>
                  <a:lnTo>
                    <a:pt x="4762" y="53181"/>
                  </a:lnTo>
                  <a:lnTo>
                    <a:pt x="8333" y="58103"/>
                  </a:lnTo>
                  <a:lnTo>
                    <a:pt x="12937" y="61992"/>
                  </a:lnTo>
                  <a:lnTo>
                    <a:pt x="18573" y="64769"/>
                  </a:lnTo>
                  <a:lnTo>
                    <a:pt x="25081" y="66516"/>
                  </a:lnTo>
                  <a:lnTo>
                    <a:pt x="32543" y="67150"/>
                  </a:lnTo>
                  <a:lnTo>
                    <a:pt x="40004" y="66516"/>
                  </a:lnTo>
                  <a:lnTo>
                    <a:pt x="46592" y="64769"/>
                  </a:lnTo>
                  <a:lnTo>
                    <a:pt x="52148" y="61992"/>
                  </a:lnTo>
                  <a:lnTo>
                    <a:pt x="56752" y="58103"/>
                  </a:lnTo>
                  <a:lnTo>
                    <a:pt x="60403" y="53181"/>
                  </a:lnTo>
                  <a:lnTo>
                    <a:pt x="63023" y="47466"/>
                  </a:lnTo>
                  <a:lnTo>
                    <a:pt x="64531" y="40957"/>
                  </a:lnTo>
                  <a:lnTo>
                    <a:pt x="65087" y="33576"/>
                  </a:lnTo>
                  <a:lnTo>
                    <a:pt x="64531" y="26114"/>
                  </a:lnTo>
                  <a:lnTo>
                    <a:pt x="63023" y="19525"/>
                  </a:lnTo>
                  <a:lnTo>
                    <a:pt x="60403" y="13812"/>
                  </a:lnTo>
                  <a:lnTo>
                    <a:pt x="56831" y="8969"/>
                  </a:lnTo>
                  <a:lnTo>
                    <a:pt x="52227" y="5081"/>
                  </a:lnTo>
                  <a:lnTo>
                    <a:pt x="46671" y="2302"/>
                  </a:lnTo>
                  <a:lnTo>
                    <a:pt x="40083" y="634"/>
                  </a:lnTo>
                  <a:lnTo>
                    <a:pt x="32543" y="0"/>
                  </a:lnTo>
                  <a:close/>
                </a:path>
              </a:pathLst>
            </a:custGeom>
            <a:solidFill>
              <a:srgbClr val="B5522F"/>
            </a:solidFill>
          </p:spPr>
          <p:txBody>
            <a:bodyPr vert="horz" lIns="91440" tIns="45720" rIns="91440" bIns="45720" anchor="t"/>
            <a:lstStyle/>
            <a:p>
              <a:endParaRPr lang="en-IN"/>
            </a:p>
          </p:txBody>
        </p:sp>
        <p:sp>
          <p:nvSpPr>
            <p:cNvPr id="46" name="Shape 4786"/>
            <p:cNvSpPr/>
            <p:nvPr/>
          </p:nvSpPr>
          <p:spPr>
            <a:xfrm>
              <a:off x="3384009" y="658939"/>
              <a:ext cx="0" cy="64928"/>
            </a:xfrm>
            <a:custGeom>
              <a:avLst/>
              <a:gdLst/>
              <a:ahLst/>
              <a:cxnLst/>
              <a:rect l="0" t="0" r="0" b="0"/>
              <a:pathLst>
                <a:path h="64928">
                  <a:moveTo>
                    <a:pt x="0" y="64928"/>
                  </a:moveTo>
                  <a:lnTo>
                    <a:pt x="0" y="0"/>
                  </a:lnTo>
                </a:path>
              </a:pathLst>
            </a:custGeom>
            <a:noFill/>
            <a:ln w="17303" cap="flat">
              <a:solidFill>
                <a:srgbClr val="B5522F"/>
              </a:solidFill>
              <a:prstDash val="solid"/>
            </a:ln>
          </p:spPr>
          <p:txBody>
            <a:bodyPr vert="horz" lIns="91440" tIns="45720" rIns="91440" bIns="45720" anchor="t"/>
            <a:lstStyle/>
            <a:p>
              <a:endParaRPr lang="en-IN"/>
            </a:p>
          </p:txBody>
        </p:sp>
        <p:sp>
          <p:nvSpPr>
            <p:cNvPr id="47" name="Shape 4787"/>
            <p:cNvSpPr/>
            <p:nvPr/>
          </p:nvSpPr>
          <p:spPr>
            <a:xfrm>
              <a:off x="3312969" y="658939"/>
              <a:ext cx="49292" cy="64928"/>
            </a:xfrm>
            <a:custGeom>
              <a:avLst/>
              <a:gdLst/>
              <a:ahLst/>
              <a:cxnLst/>
              <a:rect l="0" t="0" r="0" b="0"/>
              <a:pathLst>
                <a:path w="49292" h="64928">
                  <a:moveTo>
                    <a:pt x="0" y="0"/>
                  </a:moveTo>
                  <a:lnTo>
                    <a:pt x="0" y="12857"/>
                  </a:lnTo>
                  <a:lnTo>
                    <a:pt x="16033" y="12857"/>
                  </a:lnTo>
                  <a:lnTo>
                    <a:pt x="16033" y="64928"/>
                  </a:lnTo>
                  <a:lnTo>
                    <a:pt x="33337" y="64928"/>
                  </a:lnTo>
                  <a:lnTo>
                    <a:pt x="33337" y="12857"/>
                  </a:lnTo>
                  <a:lnTo>
                    <a:pt x="49292" y="12857"/>
                  </a:lnTo>
                  <a:lnTo>
                    <a:pt x="49292" y="0"/>
                  </a:lnTo>
                  <a:lnTo>
                    <a:pt x="0" y="0"/>
                  </a:lnTo>
                  <a:close/>
                </a:path>
              </a:pathLst>
            </a:custGeom>
            <a:solidFill>
              <a:srgbClr val="B5522F"/>
            </a:solidFill>
          </p:spPr>
          <p:txBody>
            <a:bodyPr vert="horz" lIns="91440" tIns="45720" rIns="91440" bIns="45720" anchor="t"/>
            <a:lstStyle/>
            <a:p>
              <a:endParaRPr lang="en-IN"/>
            </a:p>
          </p:txBody>
        </p:sp>
        <p:sp>
          <p:nvSpPr>
            <p:cNvPr id="48" name="Shape 4788"/>
            <p:cNvSpPr/>
            <p:nvPr/>
          </p:nvSpPr>
          <p:spPr>
            <a:xfrm>
              <a:off x="3100323" y="658939"/>
              <a:ext cx="56911" cy="66038"/>
            </a:xfrm>
            <a:custGeom>
              <a:avLst/>
              <a:gdLst/>
              <a:ahLst/>
              <a:cxnLst/>
              <a:rect l="0" t="0" r="0" b="0"/>
              <a:pathLst>
                <a:path w="56911" h="66038">
                  <a:moveTo>
                    <a:pt x="0" y="0"/>
                  </a:moveTo>
                  <a:lnTo>
                    <a:pt x="0" y="40242"/>
                  </a:lnTo>
                  <a:lnTo>
                    <a:pt x="952" y="48338"/>
                  </a:lnTo>
                  <a:lnTo>
                    <a:pt x="3571" y="54847"/>
                  </a:lnTo>
                  <a:lnTo>
                    <a:pt x="7857" y="59768"/>
                  </a:lnTo>
                  <a:lnTo>
                    <a:pt x="13493" y="63261"/>
                  </a:lnTo>
                  <a:lnTo>
                    <a:pt x="20398" y="65324"/>
                  </a:lnTo>
                  <a:lnTo>
                    <a:pt x="28415" y="66038"/>
                  </a:lnTo>
                  <a:lnTo>
                    <a:pt x="36432" y="65324"/>
                  </a:lnTo>
                  <a:lnTo>
                    <a:pt x="43338" y="63261"/>
                  </a:lnTo>
                  <a:lnTo>
                    <a:pt x="49052" y="59768"/>
                  </a:lnTo>
                  <a:lnTo>
                    <a:pt x="53260" y="54847"/>
                  </a:lnTo>
                  <a:lnTo>
                    <a:pt x="55958" y="48338"/>
                  </a:lnTo>
                  <a:lnTo>
                    <a:pt x="56911" y="40242"/>
                  </a:lnTo>
                  <a:lnTo>
                    <a:pt x="56911" y="0"/>
                  </a:lnTo>
                  <a:lnTo>
                    <a:pt x="39607" y="0"/>
                  </a:lnTo>
                  <a:lnTo>
                    <a:pt x="39607" y="37384"/>
                  </a:lnTo>
                  <a:lnTo>
                    <a:pt x="39052" y="43497"/>
                  </a:lnTo>
                  <a:lnTo>
                    <a:pt x="37306" y="48497"/>
                  </a:lnTo>
                  <a:lnTo>
                    <a:pt x="35877" y="50481"/>
                  </a:lnTo>
                  <a:lnTo>
                    <a:pt x="33892" y="51910"/>
                  </a:lnTo>
                  <a:lnTo>
                    <a:pt x="31432" y="52862"/>
                  </a:lnTo>
                  <a:lnTo>
                    <a:pt x="28415" y="53181"/>
                  </a:lnTo>
                  <a:lnTo>
                    <a:pt x="25400" y="52862"/>
                  </a:lnTo>
                  <a:lnTo>
                    <a:pt x="22938" y="51910"/>
                  </a:lnTo>
                  <a:lnTo>
                    <a:pt x="20953" y="50481"/>
                  </a:lnTo>
                  <a:lnTo>
                    <a:pt x="19526" y="48497"/>
                  </a:lnTo>
                  <a:lnTo>
                    <a:pt x="17778" y="43497"/>
                  </a:lnTo>
                  <a:lnTo>
                    <a:pt x="17302" y="37384"/>
                  </a:lnTo>
                  <a:lnTo>
                    <a:pt x="17302" y="0"/>
                  </a:lnTo>
                  <a:lnTo>
                    <a:pt x="0" y="0"/>
                  </a:lnTo>
                  <a:close/>
                </a:path>
              </a:pathLst>
            </a:custGeom>
            <a:solidFill>
              <a:srgbClr val="B5522F"/>
            </a:solidFill>
          </p:spPr>
          <p:txBody>
            <a:bodyPr vert="horz" lIns="91440" tIns="45720" rIns="91440" bIns="45720" anchor="t"/>
            <a:lstStyle/>
            <a:p>
              <a:endParaRPr lang="en-IN"/>
            </a:p>
          </p:txBody>
        </p:sp>
        <p:sp>
          <p:nvSpPr>
            <p:cNvPr id="49" name="Shape 4789"/>
            <p:cNvSpPr/>
            <p:nvPr/>
          </p:nvSpPr>
          <p:spPr>
            <a:xfrm>
              <a:off x="3044046" y="658939"/>
              <a:ext cx="43417" cy="64928"/>
            </a:xfrm>
            <a:custGeom>
              <a:avLst/>
              <a:gdLst/>
              <a:ahLst/>
              <a:cxnLst/>
              <a:rect l="0" t="0" r="0" b="0"/>
              <a:pathLst>
                <a:path w="43417" h="64928">
                  <a:moveTo>
                    <a:pt x="0" y="0"/>
                  </a:moveTo>
                  <a:lnTo>
                    <a:pt x="0" y="64928"/>
                  </a:lnTo>
                  <a:lnTo>
                    <a:pt x="17303" y="64928"/>
                  </a:lnTo>
                  <a:lnTo>
                    <a:pt x="17303" y="38813"/>
                  </a:lnTo>
                  <a:lnTo>
                    <a:pt x="42305" y="38813"/>
                  </a:lnTo>
                  <a:lnTo>
                    <a:pt x="42305" y="26510"/>
                  </a:lnTo>
                  <a:lnTo>
                    <a:pt x="17303" y="26510"/>
                  </a:lnTo>
                  <a:lnTo>
                    <a:pt x="17303" y="12302"/>
                  </a:lnTo>
                  <a:lnTo>
                    <a:pt x="43417" y="12302"/>
                  </a:lnTo>
                  <a:lnTo>
                    <a:pt x="43417" y="0"/>
                  </a:lnTo>
                  <a:lnTo>
                    <a:pt x="0" y="0"/>
                  </a:lnTo>
                  <a:close/>
                </a:path>
              </a:pathLst>
            </a:custGeom>
            <a:solidFill>
              <a:srgbClr val="B5522F"/>
            </a:solidFill>
          </p:spPr>
          <p:txBody>
            <a:bodyPr vert="horz" lIns="91440" tIns="45720" rIns="91440" bIns="45720" anchor="t"/>
            <a:lstStyle/>
            <a:p>
              <a:endParaRPr lang="en-IN"/>
            </a:p>
          </p:txBody>
        </p:sp>
        <p:sp>
          <p:nvSpPr>
            <p:cNvPr id="50" name="Shape 4790"/>
            <p:cNvSpPr/>
            <p:nvPr/>
          </p:nvSpPr>
          <p:spPr>
            <a:xfrm>
              <a:off x="2423096" y="658939"/>
              <a:ext cx="46751" cy="64928"/>
            </a:xfrm>
            <a:custGeom>
              <a:avLst/>
              <a:gdLst/>
              <a:ahLst/>
              <a:cxnLst/>
              <a:rect l="0" t="0" r="0" b="0"/>
              <a:pathLst>
                <a:path w="46751" h="64928">
                  <a:moveTo>
                    <a:pt x="0" y="0"/>
                  </a:moveTo>
                  <a:lnTo>
                    <a:pt x="0" y="64928"/>
                  </a:lnTo>
                  <a:lnTo>
                    <a:pt x="46751" y="64928"/>
                  </a:lnTo>
                  <a:lnTo>
                    <a:pt x="46751" y="52624"/>
                  </a:lnTo>
                  <a:lnTo>
                    <a:pt x="17223" y="52624"/>
                  </a:lnTo>
                  <a:lnTo>
                    <a:pt x="17223" y="37941"/>
                  </a:lnTo>
                  <a:lnTo>
                    <a:pt x="44132" y="37941"/>
                  </a:lnTo>
                  <a:lnTo>
                    <a:pt x="44132" y="25716"/>
                  </a:lnTo>
                  <a:lnTo>
                    <a:pt x="17223" y="25716"/>
                  </a:lnTo>
                  <a:lnTo>
                    <a:pt x="17223" y="12302"/>
                  </a:lnTo>
                  <a:lnTo>
                    <a:pt x="45719" y="12302"/>
                  </a:lnTo>
                  <a:lnTo>
                    <a:pt x="45719" y="0"/>
                  </a:lnTo>
                  <a:lnTo>
                    <a:pt x="0" y="0"/>
                  </a:lnTo>
                  <a:close/>
                </a:path>
              </a:pathLst>
            </a:custGeom>
            <a:solidFill>
              <a:srgbClr val="B5522F"/>
            </a:solidFill>
          </p:spPr>
          <p:txBody>
            <a:bodyPr vert="horz" lIns="91440" tIns="45720" rIns="91440" bIns="45720" anchor="t"/>
            <a:lstStyle/>
            <a:p>
              <a:endParaRPr lang="en-IN"/>
            </a:p>
          </p:txBody>
        </p:sp>
        <p:sp>
          <p:nvSpPr>
            <p:cNvPr id="51" name="Shape 4791"/>
            <p:cNvSpPr/>
            <p:nvPr/>
          </p:nvSpPr>
          <p:spPr>
            <a:xfrm>
              <a:off x="2215292" y="658939"/>
              <a:ext cx="56911" cy="66038"/>
            </a:xfrm>
            <a:custGeom>
              <a:avLst/>
              <a:gdLst/>
              <a:ahLst/>
              <a:cxnLst/>
              <a:rect l="0" t="0" r="0" b="0"/>
              <a:pathLst>
                <a:path w="56911" h="66038">
                  <a:moveTo>
                    <a:pt x="0" y="0"/>
                  </a:moveTo>
                  <a:lnTo>
                    <a:pt x="0" y="40242"/>
                  </a:lnTo>
                  <a:lnTo>
                    <a:pt x="952" y="48338"/>
                  </a:lnTo>
                  <a:lnTo>
                    <a:pt x="3651" y="54847"/>
                  </a:lnTo>
                  <a:lnTo>
                    <a:pt x="7857" y="59768"/>
                  </a:lnTo>
                  <a:lnTo>
                    <a:pt x="13493" y="63261"/>
                  </a:lnTo>
                  <a:lnTo>
                    <a:pt x="20398" y="65324"/>
                  </a:lnTo>
                  <a:lnTo>
                    <a:pt x="28414" y="66038"/>
                  </a:lnTo>
                  <a:lnTo>
                    <a:pt x="36432" y="65324"/>
                  </a:lnTo>
                  <a:lnTo>
                    <a:pt x="43338" y="63261"/>
                  </a:lnTo>
                  <a:lnTo>
                    <a:pt x="49053" y="59768"/>
                  </a:lnTo>
                  <a:lnTo>
                    <a:pt x="53259" y="54847"/>
                  </a:lnTo>
                  <a:lnTo>
                    <a:pt x="55958" y="48338"/>
                  </a:lnTo>
                  <a:lnTo>
                    <a:pt x="56911" y="40242"/>
                  </a:lnTo>
                  <a:lnTo>
                    <a:pt x="56911" y="0"/>
                  </a:lnTo>
                  <a:lnTo>
                    <a:pt x="39607" y="0"/>
                  </a:lnTo>
                  <a:lnTo>
                    <a:pt x="39607" y="37384"/>
                  </a:lnTo>
                  <a:lnTo>
                    <a:pt x="39052" y="43497"/>
                  </a:lnTo>
                  <a:lnTo>
                    <a:pt x="37306" y="48497"/>
                  </a:lnTo>
                  <a:lnTo>
                    <a:pt x="35877" y="50481"/>
                  </a:lnTo>
                  <a:lnTo>
                    <a:pt x="33892" y="51910"/>
                  </a:lnTo>
                  <a:lnTo>
                    <a:pt x="31432" y="52862"/>
                  </a:lnTo>
                  <a:lnTo>
                    <a:pt x="28414" y="53181"/>
                  </a:lnTo>
                  <a:lnTo>
                    <a:pt x="25478" y="52862"/>
                  </a:lnTo>
                  <a:lnTo>
                    <a:pt x="22938" y="51910"/>
                  </a:lnTo>
                  <a:lnTo>
                    <a:pt x="20954" y="50481"/>
                  </a:lnTo>
                  <a:lnTo>
                    <a:pt x="19526" y="48497"/>
                  </a:lnTo>
                  <a:lnTo>
                    <a:pt x="17858" y="43497"/>
                  </a:lnTo>
                  <a:lnTo>
                    <a:pt x="17302" y="37384"/>
                  </a:lnTo>
                  <a:lnTo>
                    <a:pt x="17302" y="0"/>
                  </a:lnTo>
                  <a:lnTo>
                    <a:pt x="0" y="0"/>
                  </a:lnTo>
                  <a:close/>
                </a:path>
              </a:pathLst>
            </a:custGeom>
            <a:solidFill>
              <a:srgbClr val="B5522F"/>
            </a:solidFill>
          </p:spPr>
          <p:txBody>
            <a:bodyPr vert="horz" lIns="91440" tIns="45720" rIns="91440" bIns="45720" anchor="t"/>
            <a:lstStyle/>
            <a:p>
              <a:endParaRPr lang="en-IN"/>
            </a:p>
          </p:txBody>
        </p:sp>
        <p:sp>
          <p:nvSpPr>
            <p:cNvPr id="52" name="Shape 4792"/>
            <p:cNvSpPr/>
            <p:nvPr/>
          </p:nvSpPr>
          <p:spPr>
            <a:xfrm>
              <a:off x="1964307" y="658939"/>
              <a:ext cx="61992" cy="64928"/>
            </a:xfrm>
            <a:custGeom>
              <a:avLst/>
              <a:gdLst/>
              <a:ahLst/>
              <a:cxnLst/>
              <a:rect l="0" t="0" r="0" b="0"/>
              <a:pathLst>
                <a:path w="61992" h="64928">
                  <a:moveTo>
                    <a:pt x="0" y="0"/>
                  </a:moveTo>
                  <a:lnTo>
                    <a:pt x="17304" y="12857"/>
                  </a:lnTo>
                  <a:lnTo>
                    <a:pt x="23971" y="12857"/>
                  </a:lnTo>
                  <a:lnTo>
                    <a:pt x="28496" y="13175"/>
                  </a:lnTo>
                  <a:lnTo>
                    <a:pt x="32465" y="14128"/>
                  </a:lnTo>
                  <a:lnTo>
                    <a:pt x="35877" y="15636"/>
                  </a:lnTo>
                  <a:lnTo>
                    <a:pt x="38815" y="17858"/>
                  </a:lnTo>
                  <a:lnTo>
                    <a:pt x="41117" y="20637"/>
                  </a:lnTo>
                  <a:lnTo>
                    <a:pt x="42783" y="23969"/>
                  </a:lnTo>
                  <a:lnTo>
                    <a:pt x="43736" y="27938"/>
                  </a:lnTo>
                  <a:lnTo>
                    <a:pt x="44133" y="32463"/>
                  </a:lnTo>
                  <a:lnTo>
                    <a:pt x="43736" y="36987"/>
                  </a:lnTo>
                  <a:lnTo>
                    <a:pt x="42783" y="40956"/>
                  </a:lnTo>
                  <a:lnTo>
                    <a:pt x="41117" y="44291"/>
                  </a:lnTo>
                  <a:lnTo>
                    <a:pt x="38893" y="47068"/>
                  </a:lnTo>
                  <a:lnTo>
                    <a:pt x="36037" y="49290"/>
                  </a:lnTo>
                  <a:lnTo>
                    <a:pt x="32623" y="50800"/>
                  </a:lnTo>
                  <a:lnTo>
                    <a:pt x="28575" y="51751"/>
                  </a:lnTo>
                  <a:lnTo>
                    <a:pt x="23971" y="52068"/>
                  </a:lnTo>
                  <a:lnTo>
                    <a:pt x="17304" y="52068"/>
                  </a:lnTo>
                  <a:lnTo>
                    <a:pt x="17304" y="12857"/>
                  </a:lnTo>
                  <a:lnTo>
                    <a:pt x="0" y="0"/>
                  </a:lnTo>
                  <a:lnTo>
                    <a:pt x="0" y="64928"/>
                  </a:lnTo>
                  <a:lnTo>
                    <a:pt x="23575" y="64928"/>
                  </a:lnTo>
                  <a:lnTo>
                    <a:pt x="34131" y="64213"/>
                  </a:lnTo>
                  <a:lnTo>
                    <a:pt x="43418" y="61832"/>
                  </a:lnTo>
                  <a:lnTo>
                    <a:pt x="47467" y="60006"/>
                  </a:lnTo>
                  <a:lnTo>
                    <a:pt x="51118" y="57705"/>
                  </a:lnTo>
                  <a:lnTo>
                    <a:pt x="54293" y="54847"/>
                  </a:lnTo>
                  <a:lnTo>
                    <a:pt x="56992" y="51513"/>
                  </a:lnTo>
                  <a:lnTo>
                    <a:pt x="59134" y="47545"/>
                  </a:lnTo>
                  <a:lnTo>
                    <a:pt x="60722" y="43019"/>
                  </a:lnTo>
                  <a:lnTo>
                    <a:pt x="61675" y="37941"/>
                  </a:lnTo>
                  <a:lnTo>
                    <a:pt x="61992" y="32225"/>
                  </a:lnTo>
                  <a:lnTo>
                    <a:pt x="61675" y="26351"/>
                  </a:lnTo>
                  <a:lnTo>
                    <a:pt x="60722" y="21112"/>
                  </a:lnTo>
                  <a:lnTo>
                    <a:pt x="59134" y="16588"/>
                  </a:lnTo>
                  <a:lnTo>
                    <a:pt x="57071" y="12700"/>
                  </a:lnTo>
                  <a:lnTo>
                    <a:pt x="54372" y="9445"/>
                  </a:lnTo>
                  <a:lnTo>
                    <a:pt x="51277" y="6666"/>
                  </a:lnTo>
                  <a:lnTo>
                    <a:pt x="47705" y="4443"/>
                  </a:lnTo>
                  <a:lnTo>
                    <a:pt x="43577" y="2777"/>
                  </a:lnTo>
                  <a:lnTo>
                    <a:pt x="34211" y="634"/>
                  </a:lnTo>
                  <a:lnTo>
                    <a:pt x="23575" y="0"/>
                  </a:lnTo>
                  <a:lnTo>
                    <a:pt x="0" y="0"/>
                  </a:lnTo>
                  <a:close/>
                </a:path>
              </a:pathLst>
            </a:custGeom>
            <a:solidFill>
              <a:srgbClr val="B5522F"/>
            </a:solidFill>
          </p:spPr>
          <p:txBody>
            <a:bodyPr vert="horz" lIns="91440" tIns="45720" rIns="91440" bIns="45720" anchor="t"/>
            <a:lstStyle/>
            <a:p>
              <a:endParaRPr lang="en-IN"/>
            </a:p>
          </p:txBody>
        </p:sp>
        <p:sp>
          <p:nvSpPr>
            <p:cNvPr id="53" name="Shape 4793"/>
            <p:cNvSpPr/>
            <p:nvPr/>
          </p:nvSpPr>
          <p:spPr>
            <a:xfrm>
              <a:off x="1713086" y="658939"/>
              <a:ext cx="49292" cy="64928"/>
            </a:xfrm>
            <a:custGeom>
              <a:avLst/>
              <a:gdLst/>
              <a:ahLst/>
              <a:cxnLst/>
              <a:rect l="0" t="0" r="0" b="0"/>
              <a:pathLst>
                <a:path w="49292" h="64928">
                  <a:moveTo>
                    <a:pt x="0" y="0"/>
                  </a:moveTo>
                  <a:lnTo>
                    <a:pt x="0" y="12857"/>
                  </a:lnTo>
                  <a:lnTo>
                    <a:pt x="16033" y="12857"/>
                  </a:lnTo>
                  <a:lnTo>
                    <a:pt x="16033" y="64928"/>
                  </a:lnTo>
                  <a:lnTo>
                    <a:pt x="33258" y="64928"/>
                  </a:lnTo>
                  <a:lnTo>
                    <a:pt x="33258" y="12857"/>
                  </a:lnTo>
                  <a:lnTo>
                    <a:pt x="49292" y="12857"/>
                  </a:lnTo>
                  <a:lnTo>
                    <a:pt x="49292" y="0"/>
                  </a:lnTo>
                  <a:lnTo>
                    <a:pt x="0" y="0"/>
                  </a:lnTo>
                  <a:close/>
                </a:path>
              </a:pathLst>
            </a:custGeom>
            <a:solidFill>
              <a:srgbClr val="B5522F"/>
            </a:solidFill>
          </p:spPr>
          <p:txBody>
            <a:bodyPr vert="horz" lIns="91440" tIns="45720" rIns="91440" bIns="45720" anchor="t"/>
            <a:lstStyle/>
            <a:p>
              <a:endParaRPr lang="en-IN"/>
            </a:p>
          </p:txBody>
        </p:sp>
        <p:sp>
          <p:nvSpPr>
            <p:cNvPr id="54" name="Shape 4794"/>
            <p:cNvSpPr/>
            <p:nvPr/>
          </p:nvSpPr>
          <p:spPr>
            <a:xfrm>
              <a:off x="1577116" y="658939"/>
              <a:ext cx="46752" cy="64928"/>
            </a:xfrm>
            <a:custGeom>
              <a:avLst/>
              <a:gdLst/>
              <a:ahLst/>
              <a:cxnLst/>
              <a:rect l="0" t="0" r="0" b="0"/>
              <a:pathLst>
                <a:path w="46752" h="64928">
                  <a:moveTo>
                    <a:pt x="0" y="0"/>
                  </a:moveTo>
                  <a:lnTo>
                    <a:pt x="0" y="64928"/>
                  </a:lnTo>
                  <a:lnTo>
                    <a:pt x="46752" y="64928"/>
                  </a:lnTo>
                  <a:lnTo>
                    <a:pt x="46752" y="52624"/>
                  </a:lnTo>
                  <a:lnTo>
                    <a:pt x="17225" y="52624"/>
                  </a:lnTo>
                  <a:lnTo>
                    <a:pt x="17225" y="37941"/>
                  </a:lnTo>
                  <a:lnTo>
                    <a:pt x="44133" y="37941"/>
                  </a:lnTo>
                  <a:lnTo>
                    <a:pt x="44133" y="25716"/>
                  </a:lnTo>
                  <a:lnTo>
                    <a:pt x="17225" y="25716"/>
                  </a:lnTo>
                  <a:lnTo>
                    <a:pt x="17225" y="12302"/>
                  </a:lnTo>
                  <a:lnTo>
                    <a:pt x="45721" y="12302"/>
                  </a:lnTo>
                  <a:lnTo>
                    <a:pt x="45721" y="0"/>
                  </a:lnTo>
                  <a:lnTo>
                    <a:pt x="0" y="0"/>
                  </a:lnTo>
                  <a:close/>
                </a:path>
              </a:pathLst>
            </a:custGeom>
            <a:solidFill>
              <a:srgbClr val="B5522F"/>
            </a:solidFill>
          </p:spPr>
          <p:txBody>
            <a:bodyPr vert="horz" lIns="91440" tIns="45720" rIns="91440" bIns="45720" anchor="t"/>
            <a:lstStyle/>
            <a:p>
              <a:endParaRPr lang="en-IN"/>
            </a:p>
          </p:txBody>
        </p:sp>
        <p:sp>
          <p:nvSpPr>
            <p:cNvPr id="55" name="Shape 4795"/>
            <p:cNvSpPr/>
            <p:nvPr/>
          </p:nvSpPr>
          <p:spPr>
            <a:xfrm>
              <a:off x="425941" y="658939"/>
              <a:ext cx="0" cy="64928"/>
            </a:xfrm>
            <a:custGeom>
              <a:avLst/>
              <a:gdLst/>
              <a:ahLst/>
              <a:cxnLst/>
              <a:rect l="0" t="0" r="0" b="0"/>
              <a:pathLst>
                <a:path h="64928">
                  <a:moveTo>
                    <a:pt x="0" y="64928"/>
                  </a:moveTo>
                  <a:lnTo>
                    <a:pt x="0" y="0"/>
                  </a:lnTo>
                </a:path>
              </a:pathLst>
            </a:custGeom>
            <a:noFill/>
            <a:ln w="17302" cap="flat">
              <a:solidFill>
                <a:srgbClr val="B5522F"/>
              </a:solidFill>
              <a:prstDash val="solid"/>
            </a:ln>
          </p:spPr>
          <p:txBody>
            <a:bodyPr vert="horz" lIns="91440" tIns="45720" rIns="91440" bIns="45720" anchor="t"/>
            <a:lstStyle/>
            <a:p>
              <a:endParaRPr lang="en-IN"/>
            </a:p>
          </p:txBody>
        </p:sp>
        <p:sp>
          <p:nvSpPr>
            <p:cNvPr id="56" name="Shape 4796"/>
            <p:cNvSpPr/>
            <p:nvPr/>
          </p:nvSpPr>
          <p:spPr>
            <a:xfrm>
              <a:off x="179165" y="658939"/>
              <a:ext cx="49291" cy="64928"/>
            </a:xfrm>
            <a:custGeom>
              <a:avLst/>
              <a:gdLst/>
              <a:ahLst/>
              <a:cxnLst/>
              <a:rect l="0" t="0" r="0" b="0"/>
              <a:pathLst>
                <a:path w="49291" h="64928">
                  <a:moveTo>
                    <a:pt x="0" y="0"/>
                  </a:moveTo>
                  <a:lnTo>
                    <a:pt x="0" y="12857"/>
                  </a:lnTo>
                  <a:lnTo>
                    <a:pt x="16033" y="12857"/>
                  </a:lnTo>
                  <a:lnTo>
                    <a:pt x="16033" y="64928"/>
                  </a:lnTo>
                  <a:lnTo>
                    <a:pt x="33337" y="64928"/>
                  </a:lnTo>
                  <a:lnTo>
                    <a:pt x="33337" y="12857"/>
                  </a:lnTo>
                  <a:lnTo>
                    <a:pt x="49291" y="12857"/>
                  </a:lnTo>
                  <a:lnTo>
                    <a:pt x="49291" y="0"/>
                  </a:lnTo>
                  <a:lnTo>
                    <a:pt x="0" y="0"/>
                  </a:lnTo>
                  <a:close/>
                </a:path>
              </a:pathLst>
            </a:custGeom>
            <a:solidFill>
              <a:srgbClr val="B5522F"/>
            </a:solidFill>
          </p:spPr>
          <p:txBody>
            <a:bodyPr vert="horz" lIns="91440" tIns="45720" rIns="91440" bIns="45720" anchor="t"/>
            <a:lstStyle/>
            <a:p>
              <a:endParaRPr lang="en-IN"/>
            </a:p>
          </p:txBody>
        </p:sp>
        <p:sp>
          <p:nvSpPr>
            <p:cNvPr id="57" name="Shape 4797"/>
            <p:cNvSpPr/>
            <p:nvPr/>
          </p:nvSpPr>
          <p:spPr>
            <a:xfrm>
              <a:off x="157257" y="658939"/>
              <a:ext cx="0" cy="64928"/>
            </a:xfrm>
            <a:custGeom>
              <a:avLst/>
              <a:gdLst/>
              <a:ahLst/>
              <a:cxnLst/>
              <a:rect l="0" t="0" r="0" b="0"/>
              <a:pathLst>
                <a:path h="64928">
                  <a:moveTo>
                    <a:pt x="0" y="64928"/>
                  </a:moveTo>
                  <a:lnTo>
                    <a:pt x="0" y="0"/>
                  </a:lnTo>
                </a:path>
              </a:pathLst>
            </a:custGeom>
            <a:noFill/>
            <a:ln w="17303" cap="flat">
              <a:solidFill>
                <a:srgbClr val="B5522F"/>
              </a:solidFill>
              <a:prstDash val="solid"/>
            </a:ln>
          </p:spPr>
          <p:txBody>
            <a:bodyPr vert="horz" lIns="91440" tIns="45720" rIns="91440" bIns="45720" anchor="t"/>
            <a:lstStyle/>
            <a:p>
              <a:endParaRPr lang="en-IN"/>
            </a:p>
          </p:txBody>
        </p:sp>
        <p:sp>
          <p:nvSpPr>
            <p:cNvPr id="58" name="Shape 4798"/>
            <p:cNvSpPr/>
            <p:nvPr/>
          </p:nvSpPr>
          <p:spPr>
            <a:xfrm>
              <a:off x="71055" y="658939"/>
              <a:ext cx="65247" cy="64928"/>
            </a:xfrm>
            <a:custGeom>
              <a:avLst/>
              <a:gdLst/>
              <a:ahLst/>
              <a:cxnLst/>
              <a:rect l="0" t="0" r="0" b="0"/>
              <a:pathLst>
                <a:path w="65247" h="64928">
                  <a:moveTo>
                    <a:pt x="0" y="0"/>
                  </a:moveTo>
                  <a:lnTo>
                    <a:pt x="21750" y="64928"/>
                  </a:lnTo>
                  <a:lnTo>
                    <a:pt x="43181" y="64928"/>
                  </a:lnTo>
                  <a:lnTo>
                    <a:pt x="65247" y="0"/>
                  </a:lnTo>
                  <a:lnTo>
                    <a:pt x="47546" y="0"/>
                  </a:lnTo>
                  <a:lnTo>
                    <a:pt x="33021" y="50957"/>
                  </a:lnTo>
                  <a:lnTo>
                    <a:pt x="32862" y="50957"/>
                  </a:lnTo>
                  <a:lnTo>
                    <a:pt x="18416" y="0"/>
                  </a:lnTo>
                  <a:lnTo>
                    <a:pt x="0" y="0"/>
                  </a:lnTo>
                  <a:close/>
                </a:path>
              </a:pathLst>
            </a:custGeom>
            <a:solidFill>
              <a:srgbClr val="B5522F"/>
            </a:solidFill>
          </p:spPr>
          <p:txBody>
            <a:bodyPr vert="horz" lIns="91440" tIns="45720" rIns="91440" bIns="45720" anchor="t"/>
            <a:lstStyle/>
            <a:p>
              <a:endParaRPr lang="en-IN"/>
            </a:p>
          </p:txBody>
        </p:sp>
        <p:sp>
          <p:nvSpPr>
            <p:cNvPr id="59" name="Shape 4799"/>
            <p:cNvSpPr/>
            <p:nvPr/>
          </p:nvSpPr>
          <p:spPr>
            <a:xfrm>
              <a:off x="3248516" y="657827"/>
              <a:ext cx="56515" cy="67150"/>
            </a:xfrm>
            <a:custGeom>
              <a:avLst/>
              <a:gdLst/>
              <a:ahLst/>
              <a:cxnLst/>
              <a:rect l="0" t="0" r="0" b="0"/>
              <a:pathLst>
                <a:path w="56515" h="67150">
                  <a:moveTo>
                    <a:pt x="37147" y="0"/>
                  </a:moveTo>
                  <a:lnTo>
                    <a:pt x="26987" y="953"/>
                  </a:lnTo>
                  <a:lnTo>
                    <a:pt x="18017" y="3809"/>
                  </a:lnTo>
                  <a:lnTo>
                    <a:pt x="14048" y="5874"/>
                  </a:lnTo>
                  <a:lnTo>
                    <a:pt x="10557" y="8493"/>
                  </a:lnTo>
                  <a:lnTo>
                    <a:pt x="4841" y="15081"/>
                  </a:lnTo>
                  <a:lnTo>
                    <a:pt x="2778" y="19050"/>
                  </a:lnTo>
                  <a:lnTo>
                    <a:pt x="1270" y="23494"/>
                  </a:lnTo>
                  <a:lnTo>
                    <a:pt x="317" y="28495"/>
                  </a:lnTo>
                  <a:lnTo>
                    <a:pt x="0" y="33893"/>
                  </a:lnTo>
                  <a:lnTo>
                    <a:pt x="872" y="42387"/>
                  </a:lnTo>
                  <a:lnTo>
                    <a:pt x="3333" y="49451"/>
                  </a:lnTo>
                  <a:lnTo>
                    <a:pt x="7222" y="55165"/>
                  </a:lnTo>
                  <a:lnTo>
                    <a:pt x="12065" y="59690"/>
                  </a:lnTo>
                  <a:lnTo>
                    <a:pt x="17860" y="63103"/>
                  </a:lnTo>
                  <a:lnTo>
                    <a:pt x="24130" y="65406"/>
                  </a:lnTo>
                  <a:lnTo>
                    <a:pt x="30717" y="66675"/>
                  </a:lnTo>
                  <a:lnTo>
                    <a:pt x="37227" y="67150"/>
                  </a:lnTo>
                  <a:lnTo>
                    <a:pt x="43260" y="66834"/>
                  </a:lnTo>
                  <a:lnTo>
                    <a:pt x="48340" y="66278"/>
                  </a:lnTo>
                  <a:lnTo>
                    <a:pt x="56515" y="64532"/>
                  </a:lnTo>
                  <a:lnTo>
                    <a:pt x="55641" y="50959"/>
                  </a:lnTo>
                  <a:lnTo>
                    <a:pt x="47863" y="53340"/>
                  </a:lnTo>
                  <a:lnTo>
                    <a:pt x="39448" y="54293"/>
                  </a:lnTo>
                  <a:lnTo>
                    <a:pt x="34846" y="53895"/>
                  </a:lnTo>
                  <a:lnTo>
                    <a:pt x="30717" y="52863"/>
                  </a:lnTo>
                  <a:lnTo>
                    <a:pt x="27066" y="51196"/>
                  </a:lnTo>
                  <a:lnTo>
                    <a:pt x="23891" y="48894"/>
                  </a:lnTo>
                  <a:lnTo>
                    <a:pt x="21352" y="45958"/>
                  </a:lnTo>
                  <a:lnTo>
                    <a:pt x="19447" y="42465"/>
                  </a:lnTo>
                  <a:lnTo>
                    <a:pt x="18256" y="38418"/>
                  </a:lnTo>
                  <a:lnTo>
                    <a:pt x="17860" y="33893"/>
                  </a:lnTo>
                  <a:lnTo>
                    <a:pt x="18177" y="29448"/>
                  </a:lnTo>
                  <a:lnTo>
                    <a:pt x="19288" y="25479"/>
                  </a:lnTo>
                  <a:lnTo>
                    <a:pt x="20955" y="21907"/>
                  </a:lnTo>
                  <a:lnTo>
                    <a:pt x="23336" y="18812"/>
                  </a:lnTo>
                  <a:lnTo>
                    <a:pt x="26352" y="16271"/>
                  </a:lnTo>
                  <a:lnTo>
                    <a:pt x="29766" y="14447"/>
                  </a:lnTo>
                  <a:lnTo>
                    <a:pt x="33735" y="13255"/>
                  </a:lnTo>
                  <a:lnTo>
                    <a:pt x="38100" y="12859"/>
                  </a:lnTo>
                  <a:lnTo>
                    <a:pt x="42386" y="13175"/>
                  </a:lnTo>
                  <a:lnTo>
                    <a:pt x="46672" y="13969"/>
                  </a:lnTo>
                  <a:lnTo>
                    <a:pt x="50879" y="15399"/>
                  </a:lnTo>
                  <a:lnTo>
                    <a:pt x="55007" y="17383"/>
                  </a:lnTo>
                  <a:lnTo>
                    <a:pt x="56435" y="3334"/>
                  </a:lnTo>
                  <a:lnTo>
                    <a:pt x="46910" y="1032"/>
                  </a:lnTo>
                  <a:lnTo>
                    <a:pt x="42068" y="238"/>
                  </a:lnTo>
                  <a:lnTo>
                    <a:pt x="37147" y="0"/>
                  </a:lnTo>
                  <a:close/>
                </a:path>
              </a:pathLst>
            </a:custGeom>
            <a:solidFill>
              <a:srgbClr val="B5522F"/>
            </a:solidFill>
          </p:spPr>
          <p:txBody>
            <a:bodyPr vert="horz" lIns="91440" tIns="45720" rIns="91440" bIns="45720" anchor="t"/>
            <a:lstStyle/>
            <a:p>
              <a:endParaRPr lang="en-IN"/>
            </a:p>
          </p:txBody>
        </p:sp>
        <p:sp>
          <p:nvSpPr>
            <p:cNvPr id="60" name="Shape 4800"/>
            <p:cNvSpPr/>
            <p:nvPr/>
          </p:nvSpPr>
          <p:spPr>
            <a:xfrm>
              <a:off x="2354198" y="657827"/>
              <a:ext cx="56514" cy="67150"/>
            </a:xfrm>
            <a:custGeom>
              <a:avLst/>
              <a:gdLst/>
              <a:ahLst/>
              <a:cxnLst/>
              <a:rect l="0" t="0" r="0" b="0"/>
              <a:pathLst>
                <a:path w="56514" h="67150">
                  <a:moveTo>
                    <a:pt x="37147" y="0"/>
                  </a:moveTo>
                  <a:lnTo>
                    <a:pt x="26987" y="953"/>
                  </a:lnTo>
                  <a:lnTo>
                    <a:pt x="18017" y="3809"/>
                  </a:lnTo>
                  <a:lnTo>
                    <a:pt x="14048" y="5874"/>
                  </a:lnTo>
                  <a:lnTo>
                    <a:pt x="10556" y="8493"/>
                  </a:lnTo>
                  <a:lnTo>
                    <a:pt x="4841" y="15081"/>
                  </a:lnTo>
                  <a:lnTo>
                    <a:pt x="2777" y="19050"/>
                  </a:lnTo>
                  <a:lnTo>
                    <a:pt x="1269" y="23494"/>
                  </a:lnTo>
                  <a:lnTo>
                    <a:pt x="317" y="28495"/>
                  </a:lnTo>
                  <a:lnTo>
                    <a:pt x="0" y="33893"/>
                  </a:lnTo>
                  <a:lnTo>
                    <a:pt x="872" y="42387"/>
                  </a:lnTo>
                  <a:lnTo>
                    <a:pt x="3333" y="49451"/>
                  </a:lnTo>
                  <a:lnTo>
                    <a:pt x="7222" y="55165"/>
                  </a:lnTo>
                  <a:lnTo>
                    <a:pt x="12143" y="59690"/>
                  </a:lnTo>
                  <a:lnTo>
                    <a:pt x="17858" y="63103"/>
                  </a:lnTo>
                  <a:lnTo>
                    <a:pt x="24129" y="65406"/>
                  </a:lnTo>
                  <a:lnTo>
                    <a:pt x="30717" y="66675"/>
                  </a:lnTo>
                  <a:lnTo>
                    <a:pt x="37226" y="67150"/>
                  </a:lnTo>
                  <a:lnTo>
                    <a:pt x="43258" y="66834"/>
                  </a:lnTo>
                  <a:lnTo>
                    <a:pt x="48338" y="66278"/>
                  </a:lnTo>
                  <a:lnTo>
                    <a:pt x="56514" y="64532"/>
                  </a:lnTo>
                  <a:lnTo>
                    <a:pt x="55641" y="50959"/>
                  </a:lnTo>
                  <a:lnTo>
                    <a:pt x="47862" y="53340"/>
                  </a:lnTo>
                  <a:lnTo>
                    <a:pt x="39448" y="54293"/>
                  </a:lnTo>
                  <a:lnTo>
                    <a:pt x="34844" y="53895"/>
                  </a:lnTo>
                  <a:lnTo>
                    <a:pt x="30717" y="52863"/>
                  </a:lnTo>
                  <a:lnTo>
                    <a:pt x="27066" y="51196"/>
                  </a:lnTo>
                  <a:lnTo>
                    <a:pt x="23891" y="48894"/>
                  </a:lnTo>
                  <a:lnTo>
                    <a:pt x="21351" y="45958"/>
                  </a:lnTo>
                  <a:lnTo>
                    <a:pt x="19446" y="42465"/>
                  </a:lnTo>
                  <a:lnTo>
                    <a:pt x="18256" y="38418"/>
                  </a:lnTo>
                  <a:lnTo>
                    <a:pt x="17858" y="33893"/>
                  </a:lnTo>
                  <a:lnTo>
                    <a:pt x="18176" y="29448"/>
                  </a:lnTo>
                  <a:lnTo>
                    <a:pt x="19287" y="25479"/>
                  </a:lnTo>
                  <a:lnTo>
                    <a:pt x="20954" y="21907"/>
                  </a:lnTo>
                  <a:lnTo>
                    <a:pt x="23336" y="18812"/>
                  </a:lnTo>
                  <a:lnTo>
                    <a:pt x="26352" y="16271"/>
                  </a:lnTo>
                  <a:lnTo>
                    <a:pt x="29765" y="14447"/>
                  </a:lnTo>
                  <a:lnTo>
                    <a:pt x="33733" y="13255"/>
                  </a:lnTo>
                  <a:lnTo>
                    <a:pt x="38100" y="12859"/>
                  </a:lnTo>
                  <a:lnTo>
                    <a:pt x="42386" y="13175"/>
                  </a:lnTo>
                  <a:lnTo>
                    <a:pt x="46672" y="13969"/>
                  </a:lnTo>
                  <a:lnTo>
                    <a:pt x="50878" y="15399"/>
                  </a:lnTo>
                  <a:lnTo>
                    <a:pt x="55006" y="17383"/>
                  </a:lnTo>
                  <a:lnTo>
                    <a:pt x="56434" y="3334"/>
                  </a:lnTo>
                  <a:lnTo>
                    <a:pt x="46909" y="1032"/>
                  </a:lnTo>
                  <a:lnTo>
                    <a:pt x="42068" y="238"/>
                  </a:lnTo>
                  <a:lnTo>
                    <a:pt x="37147" y="0"/>
                  </a:lnTo>
                  <a:close/>
                </a:path>
              </a:pathLst>
            </a:custGeom>
            <a:solidFill>
              <a:srgbClr val="B5522F"/>
            </a:solidFill>
          </p:spPr>
          <p:txBody>
            <a:bodyPr vert="horz" lIns="91440" tIns="45720" rIns="91440" bIns="45720" anchor="t"/>
            <a:lstStyle/>
            <a:p>
              <a:endParaRPr lang="en-IN"/>
            </a:p>
          </p:txBody>
        </p:sp>
        <p:sp>
          <p:nvSpPr>
            <p:cNvPr id="61" name="Shape 4801"/>
            <p:cNvSpPr/>
            <p:nvPr/>
          </p:nvSpPr>
          <p:spPr>
            <a:xfrm>
              <a:off x="1234851" y="657827"/>
              <a:ext cx="56594" cy="67150"/>
            </a:xfrm>
            <a:custGeom>
              <a:avLst/>
              <a:gdLst/>
              <a:ahLst/>
              <a:cxnLst/>
              <a:rect l="0" t="0" r="0" b="0"/>
              <a:pathLst>
                <a:path w="56594" h="67150">
                  <a:moveTo>
                    <a:pt x="37227" y="0"/>
                  </a:moveTo>
                  <a:lnTo>
                    <a:pt x="27067" y="953"/>
                  </a:lnTo>
                  <a:lnTo>
                    <a:pt x="18098" y="3809"/>
                  </a:lnTo>
                  <a:lnTo>
                    <a:pt x="14129" y="5874"/>
                  </a:lnTo>
                  <a:lnTo>
                    <a:pt x="10557" y="8493"/>
                  </a:lnTo>
                  <a:lnTo>
                    <a:pt x="4921" y="15081"/>
                  </a:lnTo>
                  <a:lnTo>
                    <a:pt x="2858" y="19050"/>
                  </a:lnTo>
                  <a:lnTo>
                    <a:pt x="1271" y="23494"/>
                  </a:lnTo>
                  <a:lnTo>
                    <a:pt x="318" y="28495"/>
                  </a:lnTo>
                  <a:lnTo>
                    <a:pt x="0" y="33893"/>
                  </a:lnTo>
                  <a:lnTo>
                    <a:pt x="873" y="42387"/>
                  </a:lnTo>
                  <a:lnTo>
                    <a:pt x="3413" y="49451"/>
                  </a:lnTo>
                  <a:lnTo>
                    <a:pt x="7302" y="55165"/>
                  </a:lnTo>
                  <a:lnTo>
                    <a:pt x="12144" y="59690"/>
                  </a:lnTo>
                  <a:lnTo>
                    <a:pt x="17859" y="63103"/>
                  </a:lnTo>
                  <a:lnTo>
                    <a:pt x="24131" y="65406"/>
                  </a:lnTo>
                  <a:lnTo>
                    <a:pt x="30718" y="66675"/>
                  </a:lnTo>
                  <a:lnTo>
                    <a:pt x="37306" y="67150"/>
                  </a:lnTo>
                  <a:lnTo>
                    <a:pt x="43339" y="66834"/>
                  </a:lnTo>
                  <a:lnTo>
                    <a:pt x="48340" y="66278"/>
                  </a:lnTo>
                  <a:lnTo>
                    <a:pt x="52706" y="65406"/>
                  </a:lnTo>
                  <a:lnTo>
                    <a:pt x="56594" y="64532"/>
                  </a:lnTo>
                  <a:lnTo>
                    <a:pt x="55721" y="50959"/>
                  </a:lnTo>
                  <a:lnTo>
                    <a:pt x="47943" y="53340"/>
                  </a:lnTo>
                  <a:lnTo>
                    <a:pt x="39529" y="54293"/>
                  </a:lnTo>
                  <a:lnTo>
                    <a:pt x="34925" y="53895"/>
                  </a:lnTo>
                  <a:lnTo>
                    <a:pt x="30798" y="52863"/>
                  </a:lnTo>
                  <a:lnTo>
                    <a:pt x="27146" y="51196"/>
                  </a:lnTo>
                  <a:lnTo>
                    <a:pt x="23971" y="48894"/>
                  </a:lnTo>
                  <a:lnTo>
                    <a:pt x="21352" y="45958"/>
                  </a:lnTo>
                  <a:lnTo>
                    <a:pt x="19527" y="42465"/>
                  </a:lnTo>
                  <a:lnTo>
                    <a:pt x="18336" y="38418"/>
                  </a:lnTo>
                  <a:lnTo>
                    <a:pt x="17859" y="33893"/>
                  </a:lnTo>
                  <a:lnTo>
                    <a:pt x="18256" y="29448"/>
                  </a:lnTo>
                  <a:lnTo>
                    <a:pt x="19288" y="25479"/>
                  </a:lnTo>
                  <a:lnTo>
                    <a:pt x="21034" y="21907"/>
                  </a:lnTo>
                  <a:lnTo>
                    <a:pt x="23416" y="18812"/>
                  </a:lnTo>
                  <a:lnTo>
                    <a:pt x="26432" y="16271"/>
                  </a:lnTo>
                  <a:lnTo>
                    <a:pt x="29846" y="14447"/>
                  </a:lnTo>
                  <a:lnTo>
                    <a:pt x="33814" y="13255"/>
                  </a:lnTo>
                  <a:lnTo>
                    <a:pt x="38180" y="12859"/>
                  </a:lnTo>
                  <a:lnTo>
                    <a:pt x="42466" y="13175"/>
                  </a:lnTo>
                  <a:lnTo>
                    <a:pt x="46752" y="13969"/>
                  </a:lnTo>
                  <a:lnTo>
                    <a:pt x="50958" y="15399"/>
                  </a:lnTo>
                  <a:lnTo>
                    <a:pt x="55087" y="17383"/>
                  </a:lnTo>
                  <a:lnTo>
                    <a:pt x="56436" y="3334"/>
                  </a:lnTo>
                  <a:lnTo>
                    <a:pt x="46989" y="1032"/>
                  </a:lnTo>
                  <a:lnTo>
                    <a:pt x="42148" y="238"/>
                  </a:lnTo>
                  <a:lnTo>
                    <a:pt x="37227" y="0"/>
                  </a:lnTo>
                  <a:close/>
                </a:path>
              </a:pathLst>
            </a:custGeom>
            <a:solidFill>
              <a:srgbClr val="B5522F"/>
            </a:solidFill>
          </p:spPr>
          <p:txBody>
            <a:bodyPr vert="horz" lIns="91440" tIns="45720" rIns="91440" bIns="45720" anchor="t"/>
            <a:lstStyle/>
            <a:p>
              <a:endParaRPr lang="en-IN"/>
            </a:p>
          </p:txBody>
        </p:sp>
        <p:sp>
          <p:nvSpPr>
            <p:cNvPr id="62" name="Shape 4802"/>
            <p:cNvSpPr/>
            <p:nvPr/>
          </p:nvSpPr>
          <p:spPr>
            <a:xfrm>
              <a:off x="1479485" y="658939"/>
              <a:ext cx="81836" cy="64928"/>
            </a:xfrm>
            <a:custGeom>
              <a:avLst/>
              <a:gdLst/>
              <a:ahLst/>
              <a:cxnLst/>
              <a:rect l="0" t="0" r="0" b="0"/>
              <a:pathLst>
                <a:path w="81836" h="64928">
                  <a:moveTo>
                    <a:pt x="0" y="0"/>
                  </a:moveTo>
                  <a:lnTo>
                    <a:pt x="0" y="64928"/>
                  </a:lnTo>
                  <a:lnTo>
                    <a:pt x="16907" y="64928"/>
                  </a:lnTo>
                  <a:lnTo>
                    <a:pt x="16510" y="15081"/>
                  </a:lnTo>
                  <a:lnTo>
                    <a:pt x="16748" y="15081"/>
                  </a:lnTo>
                  <a:lnTo>
                    <a:pt x="32543" y="64928"/>
                  </a:lnTo>
                  <a:lnTo>
                    <a:pt x="48418" y="64928"/>
                  </a:lnTo>
                  <a:lnTo>
                    <a:pt x="65008" y="15081"/>
                  </a:lnTo>
                  <a:lnTo>
                    <a:pt x="65167" y="15081"/>
                  </a:lnTo>
                  <a:lnTo>
                    <a:pt x="64850" y="64928"/>
                  </a:lnTo>
                  <a:lnTo>
                    <a:pt x="81836" y="64928"/>
                  </a:lnTo>
                  <a:lnTo>
                    <a:pt x="81836" y="0"/>
                  </a:lnTo>
                  <a:lnTo>
                    <a:pt x="55562" y="0"/>
                  </a:lnTo>
                  <a:lnTo>
                    <a:pt x="41196" y="43178"/>
                  </a:lnTo>
                  <a:lnTo>
                    <a:pt x="40958" y="43178"/>
                  </a:lnTo>
                  <a:lnTo>
                    <a:pt x="27226" y="0"/>
                  </a:lnTo>
                  <a:lnTo>
                    <a:pt x="0" y="0"/>
                  </a:lnTo>
                  <a:close/>
                </a:path>
              </a:pathLst>
            </a:custGeom>
            <a:solidFill>
              <a:srgbClr val="B5522F"/>
            </a:solidFill>
          </p:spPr>
          <p:txBody>
            <a:bodyPr vert="horz" lIns="91440" tIns="45720" rIns="91440" bIns="45720" anchor="t"/>
            <a:lstStyle/>
            <a:p>
              <a:endParaRPr lang="en-IN"/>
            </a:p>
          </p:txBody>
        </p:sp>
        <p:sp>
          <p:nvSpPr>
            <p:cNvPr id="63" name="Shape 4803"/>
            <p:cNvSpPr/>
            <p:nvPr/>
          </p:nvSpPr>
          <p:spPr>
            <a:xfrm>
              <a:off x="1381853" y="658939"/>
              <a:ext cx="81836" cy="64928"/>
            </a:xfrm>
            <a:custGeom>
              <a:avLst/>
              <a:gdLst/>
              <a:ahLst/>
              <a:cxnLst/>
              <a:rect l="0" t="0" r="0" b="0"/>
              <a:pathLst>
                <a:path w="81836" h="64928">
                  <a:moveTo>
                    <a:pt x="0" y="0"/>
                  </a:moveTo>
                  <a:lnTo>
                    <a:pt x="0" y="64928"/>
                  </a:lnTo>
                  <a:lnTo>
                    <a:pt x="16907" y="64928"/>
                  </a:lnTo>
                  <a:lnTo>
                    <a:pt x="16590" y="15081"/>
                  </a:lnTo>
                  <a:lnTo>
                    <a:pt x="16748" y="15081"/>
                  </a:lnTo>
                  <a:lnTo>
                    <a:pt x="32543" y="64928"/>
                  </a:lnTo>
                  <a:lnTo>
                    <a:pt x="48418" y="64928"/>
                  </a:lnTo>
                  <a:lnTo>
                    <a:pt x="65008" y="15081"/>
                  </a:lnTo>
                  <a:lnTo>
                    <a:pt x="65167" y="15081"/>
                  </a:lnTo>
                  <a:lnTo>
                    <a:pt x="64928" y="64928"/>
                  </a:lnTo>
                  <a:lnTo>
                    <a:pt x="81836" y="64928"/>
                  </a:lnTo>
                  <a:lnTo>
                    <a:pt x="81836" y="0"/>
                  </a:lnTo>
                  <a:lnTo>
                    <a:pt x="55642" y="0"/>
                  </a:lnTo>
                  <a:lnTo>
                    <a:pt x="41196" y="43178"/>
                  </a:lnTo>
                  <a:lnTo>
                    <a:pt x="41037" y="43178"/>
                  </a:lnTo>
                  <a:lnTo>
                    <a:pt x="27226" y="0"/>
                  </a:lnTo>
                  <a:lnTo>
                    <a:pt x="0" y="0"/>
                  </a:lnTo>
                  <a:close/>
                </a:path>
              </a:pathLst>
            </a:custGeom>
            <a:solidFill>
              <a:srgbClr val="B5522F"/>
            </a:solidFill>
          </p:spPr>
          <p:txBody>
            <a:bodyPr vert="horz" lIns="91440" tIns="45720" rIns="91440" bIns="45720" anchor="t"/>
            <a:lstStyle/>
            <a:p>
              <a:endParaRPr lang="en-IN"/>
            </a:p>
          </p:txBody>
        </p:sp>
        <p:sp>
          <p:nvSpPr>
            <p:cNvPr id="64" name="Shape 4804"/>
            <p:cNvSpPr/>
            <p:nvPr/>
          </p:nvSpPr>
          <p:spPr>
            <a:xfrm>
              <a:off x="318388" y="658939"/>
              <a:ext cx="81756" cy="64928"/>
            </a:xfrm>
            <a:custGeom>
              <a:avLst/>
              <a:gdLst/>
              <a:ahLst/>
              <a:cxnLst/>
              <a:rect l="0" t="0" r="0" b="0"/>
              <a:pathLst>
                <a:path w="81756" h="64928">
                  <a:moveTo>
                    <a:pt x="0" y="0"/>
                  </a:moveTo>
                  <a:lnTo>
                    <a:pt x="0" y="64928"/>
                  </a:lnTo>
                  <a:lnTo>
                    <a:pt x="16906" y="64928"/>
                  </a:lnTo>
                  <a:lnTo>
                    <a:pt x="16509" y="15081"/>
                  </a:lnTo>
                  <a:lnTo>
                    <a:pt x="16668" y="15081"/>
                  </a:lnTo>
                  <a:lnTo>
                    <a:pt x="32543" y="64928"/>
                  </a:lnTo>
                  <a:lnTo>
                    <a:pt x="48418" y="64928"/>
                  </a:lnTo>
                  <a:lnTo>
                    <a:pt x="64928" y="15081"/>
                  </a:lnTo>
                  <a:lnTo>
                    <a:pt x="65166" y="15081"/>
                  </a:lnTo>
                  <a:lnTo>
                    <a:pt x="64848" y="64928"/>
                  </a:lnTo>
                  <a:lnTo>
                    <a:pt x="81756" y="64928"/>
                  </a:lnTo>
                  <a:lnTo>
                    <a:pt x="81756" y="0"/>
                  </a:lnTo>
                  <a:lnTo>
                    <a:pt x="55562" y="0"/>
                  </a:lnTo>
                  <a:lnTo>
                    <a:pt x="41116" y="43178"/>
                  </a:lnTo>
                  <a:lnTo>
                    <a:pt x="40957" y="43178"/>
                  </a:lnTo>
                  <a:lnTo>
                    <a:pt x="27224" y="0"/>
                  </a:lnTo>
                  <a:lnTo>
                    <a:pt x="0" y="0"/>
                  </a:lnTo>
                  <a:close/>
                </a:path>
              </a:pathLst>
            </a:custGeom>
            <a:solidFill>
              <a:srgbClr val="B5522F"/>
            </a:solidFill>
          </p:spPr>
          <p:txBody>
            <a:bodyPr vert="horz" lIns="91440" tIns="45720" rIns="91440" bIns="45720" anchor="t"/>
            <a:lstStyle/>
            <a:p>
              <a:endParaRPr lang="en-IN"/>
            </a:p>
          </p:txBody>
        </p:sp>
        <p:sp>
          <p:nvSpPr>
            <p:cNvPr id="65" name="Shape 4805"/>
            <p:cNvSpPr/>
            <p:nvPr/>
          </p:nvSpPr>
          <p:spPr>
            <a:xfrm>
              <a:off x="3487276" y="658939"/>
              <a:ext cx="59689" cy="64928"/>
            </a:xfrm>
            <a:custGeom>
              <a:avLst/>
              <a:gdLst/>
              <a:ahLst/>
              <a:cxnLst/>
              <a:rect l="0" t="0" r="0" b="0"/>
              <a:pathLst>
                <a:path w="59689" h="64928">
                  <a:moveTo>
                    <a:pt x="0" y="0"/>
                  </a:moveTo>
                  <a:lnTo>
                    <a:pt x="0" y="64928"/>
                  </a:lnTo>
                  <a:lnTo>
                    <a:pt x="15954" y="64928"/>
                  </a:lnTo>
                  <a:lnTo>
                    <a:pt x="15398" y="20557"/>
                  </a:lnTo>
                  <a:lnTo>
                    <a:pt x="15557" y="20557"/>
                  </a:lnTo>
                  <a:lnTo>
                    <a:pt x="38258" y="64928"/>
                  </a:lnTo>
                  <a:lnTo>
                    <a:pt x="59689" y="64928"/>
                  </a:lnTo>
                  <a:lnTo>
                    <a:pt x="59689" y="0"/>
                  </a:lnTo>
                  <a:lnTo>
                    <a:pt x="43893" y="0"/>
                  </a:lnTo>
                  <a:lnTo>
                    <a:pt x="44212" y="44052"/>
                  </a:lnTo>
                  <a:lnTo>
                    <a:pt x="43973" y="44052"/>
                  </a:lnTo>
                  <a:lnTo>
                    <a:pt x="22066" y="0"/>
                  </a:lnTo>
                  <a:lnTo>
                    <a:pt x="0" y="0"/>
                  </a:lnTo>
                  <a:close/>
                </a:path>
              </a:pathLst>
            </a:custGeom>
            <a:solidFill>
              <a:srgbClr val="B5522F"/>
            </a:solidFill>
          </p:spPr>
          <p:txBody>
            <a:bodyPr vert="horz" lIns="91440" tIns="45720" rIns="91440" bIns="45720" anchor="t"/>
            <a:lstStyle/>
            <a:p>
              <a:endParaRPr lang="en-IN"/>
            </a:p>
          </p:txBody>
        </p:sp>
        <p:sp>
          <p:nvSpPr>
            <p:cNvPr id="66" name="Shape 4806"/>
            <p:cNvSpPr/>
            <p:nvPr/>
          </p:nvSpPr>
          <p:spPr>
            <a:xfrm>
              <a:off x="3173110" y="658939"/>
              <a:ext cx="59690" cy="64928"/>
            </a:xfrm>
            <a:custGeom>
              <a:avLst/>
              <a:gdLst/>
              <a:ahLst/>
              <a:cxnLst/>
              <a:rect l="0" t="0" r="0" b="0"/>
              <a:pathLst>
                <a:path w="59690" h="64928">
                  <a:moveTo>
                    <a:pt x="0" y="0"/>
                  </a:moveTo>
                  <a:lnTo>
                    <a:pt x="0" y="64928"/>
                  </a:lnTo>
                  <a:lnTo>
                    <a:pt x="15875" y="64928"/>
                  </a:lnTo>
                  <a:lnTo>
                    <a:pt x="15319" y="20557"/>
                  </a:lnTo>
                  <a:lnTo>
                    <a:pt x="15478" y="20557"/>
                  </a:lnTo>
                  <a:lnTo>
                    <a:pt x="38179" y="64928"/>
                  </a:lnTo>
                  <a:lnTo>
                    <a:pt x="59690" y="64928"/>
                  </a:lnTo>
                  <a:lnTo>
                    <a:pt x="59690" y="0"/>
                  </a:lnTo>
                  <a:lnTo>
                    <a:pt x="43894" y="0"/>
                  </a:lnTo>
                  <a:lnTo>
                    <a:pt x="44132" y="44052"/>
                  </a:lnTo>
                  <a:lnTo>
                    <a:pt x="43974" y="44052"/>
                  </a:lnTo>
                  <a:lnTo>
                    <a:pt x="21986" y="0"/>
                  </a:lnTo>
                  <a:lnTo>
                    <a:pt x="0" y="0"/>
                  </a:lnTo>
                  <a:close/>
                </a:path>
              </a:pathLst>
            </a:custGeom>
            <a:solidFill>
              <a:srgbClr val="B5522F"/>
            </a:solidFill>
          </p:spPr>
          <p:txBody>
            <a:bodyPr vert="horz" lIns="91440" tIns="45720" rIns="91440" bIns="45720" anchor="t"/>
            <a:lstStyle/>
            <a:p>
              <a:endParaRPr lang="en-IN"/>
            </a:p>
          </p:txBody>
        </p:sp>
        <p:sp>
          <p:nvSpPr>
            <p:cNvPr id="67" name="Shape 4807"/>
            <p:cNvSpPr/>
            <p:nvPr/>
          </p:nvSpPr>
          <p:spPr>
            <a:xfrm>
              <a:off x="1887394" y="658939"/>
              <a:ext cx="59689" cy="64928"/>
            </a:xfrm>
            <a:custGeom>
              <a:avLst/>
              <a:gdLst/>
              <a:ahLst/>
              <a:cxnLst/>
              <a:rect l="0" t="0" r="0" b="0"/>
              <a:pathLst>
                <a:path w="59689" h="64928">
                  <a:moveTo>
                    <a:pt x="0" y="0"/>
                  </a:moveTo>
                  <a:lnTo>
                    <a:pt x="0" y="64928"/>
                  </a:lnTo>
                  <a:lnTo>
                    <a:pt x="15875" y="64928"/>
                  </a:lnTo>
                  <a:lnTo>
                    <a:pt x="15319" y="20557"/>
                  </a:lnTo>
                  <a:lnTo>
                    <a:pt x="15557" y="20557"/>
                  </a:lnTo>
                  <a:lnTo>
                    <a:pt x="38178" y="64928"/>
                  </a:lnTo>
                  <a:lnTo>
                    <a:pt x="59689" y="64928"/>
                  </a:lnTo>
                  <a:lnTo>
                    <a:pt x="59689" y="0"/>
                  </a:lnTo>
                  <a:lnTo>
                    <a:pt x="43894" y="0"/>
                  </a:lnTo>
                  <a:lnTo>
                    <a:pt x="44132" y="44052"/>
                  </a:lnTo>
                  <a:lnTo>
                    <a:pt x="43973" y="44052"/>
                  </a:lnTo>
                  <a:lnTo>
                    <a:pt x="22066" y="0"/>
                  </a:lnTo>
                  <a:lnTo>
                    <a:pt x="0" y="0"/>
                  </a:lnTo>
                  <a:close/>
                </a:path>
              </a:pathLst>
            </a:custGeom>
            <a:solidFill>
              <a:srgbClr val="B5522F"/>
            </a:solidFill>
          </p:spPr>
          <p:txBody>
            <a:bodyPr vert="horz" lIns="91440" tIns="45720" rIns="91440" bIns="45720" anchor="t"/>
            <a:lstStyle/>
            <a:p>
              <a:endParaRPr lang="en-IN"/>
            </a:p>
          </p:txBody>
        </p:sp>
        <p:sp>
          <p:nvSpPr>
            <p:cNvPr id="68" name="Shape 4808"/>
            <p:cNvSpPr/>
            <p:nvPr/>
          </p:nvSpPr>
          <p:spPr>
            <a:xfrm>
              <a:off x="1640141" y="658939"/>
              <a:ext cx="59689" cy="64928"/>
            </a:xfrm>
            <a:custGeom>
              <a:avLst/>
              <a:gdLst/>
              <a:ahLst/>
              <a:cxnLst/>
              <a:rect l="0" t="0" r="0" b="0"/>
              <a:pathLst>
                <a:path w="59689" h="64928">
                  <a:moveTo>
                    <a:pt x="0" y="0"/>
                  </a:moveTo>
                  <a:lnTo>
                    <a:pt x="0" y="64928"/>
                  </a:lnTo>
                  <a:lnTo>
                    <a:pt x="15875" y="64928"/>
                  </a:lnTo>
                  <a:lnTo>
                    <a:pt x="15318" y="20557"/>
                  </a:lnTo>
                  <a:lnTo>
                    <a:pt x="15477" y="20557"/>
                  </a:lnTo>
                  <a:lnTo>
                    <a:pt x="38178" y="64928"/>
                  </a:lnTo>
                  <a:lnTo>
                    <a:pt x="59689" y="64928"/>
                  </a:lnTo>
                  <a:lnTo>
                    <a:pt x="59689" y="0"/>
                  </a:lnTo>
                  <a:lnTo>
                    <a:pt x="43893" y="0"/>
                  </a:lnTo>
                  <a:lnTo>
                    <a:pt x="44131" y="44052"/>
                  </a:lnTo>
                  <a:lnTo>
                    <a:pt x="43972" y="44052"/>
                  </a:lnTo>
                  <a:lnTo>
                    <a:pt x="21986" y="0"/>
                  </a:lnTo>
                  <a:lnTo>
                    <a:pt x="0" y="0"/>
                  </a:lnTo>
                  <a:close/>
                </a:path>
              </a:pathLst>
            </a:custGeom>
            <a:solidFill>
              <a:srgbClr val="B5522F"/>
            </a:solidFill>
          </p:spPr>
          <p:txBody>
            <a:bodyPr vert="horz" lIns="91440" tIns="45720" rIns="91440" bIns="45720" anchor="t"/>
            <a:lstStyle/>
            <a:p>
              <a:endParaRPr lang="en-IN"/>
            </a:p>
          </p:txBody>
        </p:sp>
        <p:sp>
          <p:nvSpPr>
            <p:cNvPr id="69" name="Shape 4809"/>
            <p:cNvSpPr/>
            <p:nvPr/>
          </p:nvSpPr>
          <p:spPr>
            <a:xfrm>
              <a:off x="453008" y="658939"/>
              <a:ext cx="59610" cy="64928"/>
            </a:xfrm>
            <a:custGeom>
              <a:avLst/>
              <a:gdLst/>
              <a:ahLst/>
              <a:cxnLst/>
              <a:rect l="0" t="0" r="0" b="0"/>
              <a:pathLst>
                <a:path w="59610" h="64928">
                  <a:moveTo>
                    <a:pt x="0" y="0"/>
                  </a:moveTo>
                  <a:lnTo>
                    <a:pt x="0" y="64928"/>
                  </a:lnTo>
                  <a:lnTo>
                    <a:pt x="15875" y="64928"/>
                  </a:lnTo>
                  <a:lnTo>
                    <a:pt x="15318" y="20557"/>
                  </a:lnTo>
                  <a:lnTo>
                    <a:pt x="15477" y="20557"/>
                  </a:lnTo>
                  <a:lnTo>
                    <a:pt x="38178" y="64928"/>
                  </a:lnTo>
                  <a:lnTo>
                    <a:pt x="59610" y="64928"/>
                  </a:lnTo>
                  <a:lnTo>
                    <a:pt x="59610" y="0"/>
                  </a:lnTo>
                  <a:lnTo>
                    <a:pt x="43813" y="0"/>
                  </a:lnTo>
                  <a:lnTo>
                    <a:pt x="44132" y="44052"/>
                  </a:lnTo>
                  <a:lnTo>
                    <a:pt x="43893" y="44052"/>
                  </a:lnTo>
                  <a:lnTo>
                    <a:pt x="21986" y="0"/>
                  </a:lnTo>
                  <a:lnTo>
                    <a:pt x="0" y="0"/>
                  </a:lnTo>
                  <a:close/>
                </a:path>
              </a:pathLst>
            </a:custGeom>
            <a:solidFill>
              <a:srgbClr val="B5522F"/>
            </a:solidFill>
          </p:spPr>
          <p:txBody>
            <a:bodyPr vert="horz" lIns="91440" tIns="45720" rIns="91440" bIns="45720" anchor="t"/>
            <a:lstStyle/>
            <a:p>
              <a:endParaRPr lang="en-IN"/>
            </a:p>
          </p:txBody>
        </p:sp>
        <p:sp>
          <p:nvSpPr>
            <p:cNvPr id="70" name="Shape 4810"/>
            <p:cNvSpPr/>
            <p:nvPr/>
          </p:nvSpPr>
          <p:spPr>
            <a:xfrm>
              <a:off x="2288237" y="658939"/>
              <a:ext cx="54848" cy="64928"/>
            </a:xfrm>
            <a:custGeom>
              <a:avLst/>
              <a:gdLst/>
              <a:ahLst/>
              <a:cxnLst/>
              <a:rect l="0" t="0" r="0" b="0"/>
              <a:pathLst>
                <a:path w="54848" h="64928">
                  <a:moveTo>
                    <a:pt x="0" y="0"/>
                  </a:moveTo>
                  <a:lnTo>
                    <a:pt x="17303" y="12302"/>
                  </a:lnTo>
                  <a:lnTo>
                    <a:pt x="21907" y="12302"/>
                  </a:lnTo>
                  <a:lnTo>
                    <a:pt x="26670" y="12620"/>
                  </a:lnTo>
                  <a:lnTo>
                    <a:pt x="30638" y="13651"/>
                  </a:lnTo>
                  <a:lnTo>
                    <a:pt x="33417" y="15795"/>
                  </a:lnTo>
                  <a:lnTo>
                    <a:pt x="34528" y="19446"/>
                  </a:lnTo>
                  <a:lnTo>
                    <a:pt x="33972" y="22541"/>
                  </a:lnTo>
                  <a:lnTo>
                    <a:pt x="32465" y="24684"/>
                  </a:lnTo>
                  <a:lnTo>
                    <a:pt x="30321" y="25955"/>
                  </a:lnTo>
                  <a:lnTo>
                    <a:pt x="27622" y="26668"/>
                  </a:lnTo>
                  <a:lnTo>
                    <a:pt x="21907" y="26987"/>
                  </a:lnTo>
                  <a:lnTo>
                    <a:pt x="17303" y="26987"/>
                  </a:lnTo>
                  <a:lnTo>
                    <a:pt x="17303" y="12302"/>
                  </a:lnTo>
                  <a:lnTo>
                    <a:pt x="0" y="0"/>
                  </a:lnTo>
                  <a:lnTo>
                    <a:pt x="0" y="64928"/>
                  </a:lnTo>
                  <a:lnTo>
                    <a:pt x="17303" y="64928"/>
                  </a:lnTo>
                  <a:lnTo>
                    <a:pt x="17303" y="39289"/>
                  </a:lnTo>
                  <a:lnTo>
                    <a:pt x="20954" y="39289"/>
                  </a:lnTo>
                  <a:lnTo>
                    <a:pt x="25082" y="39844"/>
                  </a:lnTo>
                  <a:lnTo>
                    <a:pt x="28098" y="42068"/>
                  </a:lnTo>
                  <a:lnTo>
                    <a:pt x="29368" y="43893"/>
                  </a:lnTo>
                  <a:lnTo>
                    <a:pt x="30638" y="46274"/>
                  </a:lnTo>
                  <a:lnTo>
                    <a:pt x="31830" y="49449"/>
                  </a:lnTo>
                  <a:lnTo>
                    <a:pt x="33099" y="53181"/>
                  </a:lnTo>
                  <a:lnTo>
                    <a:pt x="36829" y="64928"/>
                  </a:lnTo>
                  <a:lnTo>
                    <a:pt x="54848" y="64928"/>
                  </a:lnTo>
                  <a:lnTo>
                    <a:pt x="48577" y="47227"/>
                  </a:lnTo>
                  <a:lnTo>
                    <a:pt x="45958" y="40322"/>
                  </a:lnTo>
                  <a:lnTo>
                    <a:pt x="44847" y="37622"/>
                  </a:lnTo>
                  <a:lnTo>
                    <a:pt x="43497" y="35559"/>
                  </a:lnTo>
                  <a:lnTo>
                    <a:pt x="41751" y="33972"/>
                  </a:lnTo>
                  <a:lnTo>
                    <a:pt x="39370" y="32939"/>
                  </a:lnTo>
                  <a:lnTo>
                    <a:pt x="39370" y="32780"/>
                  </a:lnTo>
                  <a:lnTo>
                    <a:pt x="44767" y="30558"/>
                  </a:lnTo>
                  <a:lnTo>
                    <a:pt x="48657" y="27065"/>
                  </a:lnTo>
                  <a:lnTo>
                    <a:pt x="51038" y="22303"/>
                  </a:lnTo>
                  <a:lnTo>
                    <a:pt x="51832" y="16350"/>
                  </a:lnTo>
                  <a:lnTo>
                    <a:pt x="51038" y="11269"/>
                  </a:lnTo>
                  <a:lnTo>
                    <a:pt x="48895" y="7143"/>
                  </a:lnTo>
                  <a:lnTo>
                    <a:pt x="45641" y="3968"/>
                  </a:lnTo>
                  <a:lnTo>
                    <a:pt x="41433" y="1824"/>
                  </a:lnTo>
                  <a:lnTo>
                    <a:pt x="36433" y="475"/>
                  </a:lnTo>
                  <a:lnTo>
                    <a:pt x="30877" y="0"/>
                  </a:lnTo>
                  <a:lnTo>
                    <a:pt x="0" y="0"/>
                  </a:lnTo>
                  <a:close/>
                </a:path>
              </a:pathLst>
            </a:custGeom>
            <a:solidFill>
              <a:srgbClr val="B5522F"/>
            </a:solidFill>
          </p:spPr>
          <p:txBody>
            <a:bodyPr vert="horz" lIns="91440" tIns="45720" rIns="91440" bIns="45720" anchor="t"/>
            <a:lstStyle/>
            <a:p>
              <a:endParaRPr lang="en-IN"/>
            </a:p>
          </p:txBody>
        </p:sp>
        <p:sp>
          <p:nvSpPr>
            <p:cNvPr id="71" name="Shape 4811"/>
            <p:cNvSpPr/>
            <p:nvPr/>
          </p:nvSpPr>
          <p:spPr>
            <a:xfrm>
              <a:off x="3563159" y="657827"/>
              <a:ext cx="48577" cy="67150"/>
            </a:xfrm>
            <a:custGeom>
              <a:avLst/>
              <a:gdLst/>
              <a:ahLst/>
              <a:cxnLst/>
              <a:rect l="0" t="0" r="0" b="0"/>
              <a:pathLst>
                <a:path w="48577" h="67150">
                  <a:moveTo>
                    <a:pt x="28257" y="0"/>
                  </a:moveTo>
                  <a:lnTo>
                    <a:pt x="21668" y="318"/>
                  </a:lnTo>
                  <a:lnTo>
                    <a:pt x="15161" y="1667"/>
                  </a:lnTo>
                  <a:lnTo>
                    <a:pt x="9286" y="4128"/>
                  </a:lnTo>
                  <a:lnTo>
                    <a:pt x="4444" y="7858"/>
                  </a:lnTo>
                  <a:lnTo>
                    <a:pt x="2539" y="10239"/>
                  </a:lnTo>
                  <a:lnTo>
                    <a:pt x="1191" y="13018"/>
                  </a:lnTo>
                  <a:lnTo>
                    <a:pt x="397" y="16271"/>
                  </a:lnTo>
                  <a:lnTo>
                    <a:pt x="0" y="19923"/>
                  </a:lnTo>
                  <a:lnTo>
                    <a:pt x="873" y="26114"/>
                  </a:lnTo>
                  <a:lnTo>
                    <a:pt x="3175" y="30718"/>
                  </a:lnTo>
                  <a:lnTo>
                    <a:pt x="6667" y="34131"/>
                  </a:lnTo>
                  <a:lnTo>
                    <a:pt x="10794" y="36512"/>
                  </a:lnTo>
                  <a:lnTo>
                    <a:pt x="19923" y="39687"/>
                  </a:lnTo>
                  <a:lnTo>
                    <a:pt x="24129" y="41037"/>
                  </a:lnTo>
                  <a:lnTo>
                    <a:pt x="27542" y="42703"/>
                  </a:lnTo>
                  <a:lnTo>
                    <a:pt x="29844" y="44925"/>
                  </a:lnTo>
                  <a:lnTo>
                    <a:pt x="30717" y="48021"/>
                  </a:lnTo>
                  <a:lnTo>
                    <a:pt x="29766" y="51196"/>
                  </a:lnTo>
                  <a:lnTo>
                    <a:pt x="27384" y="53102"/>
                  </a:lnTo>
                  <a:lnTo>
                    <a:pt x="23971" y="54054"/>
                  </a:lnTo>
                  <a:lnTo>
                    <a:pt x="20002" y="54293"/>
                  </a:lnTo>
                  <a:lnTo>
                    <a:pt x="14842" y="53975"/>
                  </a:lnTo>
                  <a:lnTo>
                    <a:pt x="10080" y="53102"/>
                  </a:lnTo>
                  <a:lnTo>
                    <a:pt x="5793" y="51753"/>
                  </a:lnTo>
                  <a:lnTo>
                    <a:pt x="2142" y="50006"/>
                  </a:lnTo>
                  <a:lnTo>
                    <a:pt x="634" y="64373"/>
                  </a:lnTo>
                  <a:lnTo>
                    <a:pt x="10239" y="66437"/>
                  </a:lnTo>
                  <a:lnTo>
                    <a:pt x="20002" y="67150"/>
                  </a:lnTo>
                  <a:lnTo>
                    <a:pt x="27146" y="66754"/>
                  </a:lnTo>
                  <a:lnTo>
                    <a:pt x="33813" y="65326"/>
                  </a:lnTo>
                  <a:lnTo>
                    <a:pt x="39687" y="62706"/>
                  </a:lnTo>
                  <a:lnTo>
                    <a:pt x="44370" y="58737"/>
                  </a:lnTo>
                  <a:lnTo>
                    <a:pt x="46117" y="56197"/>
                  </a:lnTo>
                  <a:lnTo>
                    <a:pt x="47466" y="53181"/>
                  </a:lnTo>
                  <a:lnTo>
                    <a:pt x="48259" y="49688"/>
                  </a:lnTo>
                  <a:lnTo>
                    <a:pt x="48577" y="45719"/>
                  </a:lnTo>
                  <a:lnTo>
                    <a:pt x="47704" y="39608"/>
                  </a:lnTo>
                  <a:lnTo>
                    <a:pt x="45402" y="35004"/>
                  </a:lnTo>
                  <a:lnTo>
                    <a:pt x="41989" y="31591"/>
                  </a:lnTo>
                  <a:lnTo>
                    <a:pt x="37782" y="29209"/>
                  </a:lnTo>
                  <a:lnTo>
                    <a:pt x="28654" y="26114"/>
                  </a:lnTo>
                  <a:lnTo>
                    <a:pt x="24527" y="24924"/>
                  </a:lnTo>
                  <a:lnTo>
                    <a:pt x="21034" y="23494"/>
                  </a:lnTo>
                  <a:lnTo>
                    <a:pt x="18732" y="21590"/>
                  </a:lnTo>
                  <a:lnTo>
                    <a:pt x="17859" y="18891"/>
                  </a:lnTo>
                  <a:lnTo>
                    <a:pt x="18414" y="16430"/>
                  </a:lnTo>
                  <a:lnTo>
                    <a:pt x="19923" y="14763"/>
                  </a:lnTo>
                  <a:lnTo>
                    <a:pt x="24527" y="13175"/>
                  </a:lnTo>
                  <a:lnTo>
                    <a:pt x="29448" y="12859"/>
                  </a:lnTo>
                  <a:lnTo>
                    <a:pt x="36829" y="13573"/>
                  </a:lnTo>
                  <a:lnTo>
                    <a:pt x="43893" y="15795"/>
                  </a:lnTo>
                  <a:lnTo>
                    <a:pt x="45005" y="2461"/>
                  </a:lnTo>
                  <a:lnTo>
                    <a:pt x="41433" y="1428"/>
                  </a:lnTo>
                  <a:lnTo>
                    <a:pt x="37306" y="634"/>
                  </a:lnTo>
                  <a:lnTo>
                    <a:pt x="28257" y="0"/>
                  </a:lnTo>
                  <a:close/>
                </a:path>
              </a:pathLst>
            </a:custGeom>
            <a:solidFill>
              <a:srgbClr val="B5522F"/>
            </a:solidFill>
          </p:spPr>
          <p:txBody>
            <a:bodyPr vert="horz" lIns="91440" tIns="45720" rIns="91440" bIns="45720" anchor="t"/>
            <a:lstStyle/>
            <a:p>
              <a:endParaRPr lang="en-IN"/>
            </a:p>
          </p:txBody>
        </p:sp>
        <p:sp>
          <p:nvSpPr>
            <p:cNvPr id="72" name="Shape 4812"/>
            <p:cNvSpPr/>
            <p:nvPr/>
          </p:nvSpPr>
          <p:spPr>
            <a:xfrm>
              <a:off x="2075751" y="657827"/>
              <a:ext cx="48497" cy="67150"/>
            </a:xfrm>
            <a:custGeom>
              <a:avLst/>
              <a:gdLst/>
              <a:ahLst/>
              <a:cxnLst/>
              <a:rect l="0" t="0" r="0" b="0"/>
              <a:pathLst>
                <a:path w="48497" h="67150">
                  <a:moveTo>
                    <a:pt x="28256" y="0"/>
                  </a:moveTo>
                  <a:lnTo>
                    <a:pt x="21668" y="318"/>
                  </a:lnTo>
                  <a:lnTo>
                    <a:pt x="15159" y="1667"/>
                  </a:lnTo>
                  <a:lnTo>
                    <a:pt x="9286" y="4128"/>
                  </a:lnTo>
                  <a:lnTo>
                    <a:pt x="4443" y="7858"/>
                  </a:lnTo>
                  <a:lnTo>
                    <a:pt x="2539" y="10239"/>
                  </a:lnTo>
                  <a:lnTo>
                    <a:pt x="1190" y="13018"/>
                  </a:lnTo>
                  <a:lnTo>
                    <a:pt x="396" y="16271"/>
                  </a:lnTo>
                  <a:lnTo>
                    <a:pt x="0" y="19923"/>
                  </a:lnTo>
                  <a:lnTo>
                    <a:pt x="872" y="26114"/>
                  </a:lnTo>
                  <a:lnTo>
                    <a:pt x="3175" y="30718"/>
                  </a:lnTo>
                  <a:lnTo>
                    <a:pt x="6667" y="34131"/>
                  </a:lnTo>
                  <a:lnTo>
                    <a:pt x="10793" y="36512"/>
                  </a:lnTo>
                  <a:lnTo>
                    <a:pt x="19922" y="39687"/>
                  </a:lnTo>
                  <a:lnTo>
                    <a:pt x="24129" y="41037"/>
                  </a:lnTo>
                  <a:lnTo>
                    <a:pt x="27542" y="42703"/>
                  </a:lnTo>
                  <a:lnTo>
                    <a:pt x="29843" y="44925"/>
                  </a:lnTo>
                  <a:lnTo>
                    <a:pt x="30637" y="48021"/>
                  </a:lnTo>
                  <a:lnTo>
                    <a:pt x="29765" y="51196"/>
                  </a:lnTo>
                  <a:lnTo>
                    <a:pt x="27383" y="53102"/>
                  </a:lnTo>
                  <a:lnTo>
                    <a:pt x="23971" y="54054"/>
                  </a:lnTo>
                  <a:lnTo>
                    <a:pt x="20002" y="54293"/>
                  </a:lnTo>
                  <a:lnTo>
                    <a:pt x="14762" y="53975"/>
                  </a:lnTo>
                  <a:lnTo>
                    <a:pt x="9999" y="53102"/>
                  </a:lnTo>
                  <a:lnTo>
                    <a:pt x="5793" y="51753"/>
                  </a:lnTo>
                  <a:lnTo>
                    <a:pt x="2142" y="50006"/>
                  </a:lnTo>
                  <a:lnTo>
                    <a:pt x="633" y="64373"/>
                  </a:lnTo>
                  <a:lnTo>
                    <a:pt x="10238" y="66437"/>
                  </a:lnTo>
                  <a:lnTo>
                    <a:pt x="20002" y="67150"/>
                  </a:lnTo>
                  <a:lnTo>
                    <a:pt x="27066" y="66754"/>
                  </a:lnTo>
                  <a:lnTo>
                    <a:pt x="33812" y="65326"/>
                  </a:lnTo>
                  <a:lnTo>
                    <a:pt x="39687" y="62706"/>
                  </a:lnTo>
                  <a:lnTo>
                    <a:pt x="44369" y="58737"/>
                  </a:lnTo>
                  <a:lnTo>
                    <a:pt x="46116" y="56197"/>
                  </a:lnTo>
                  <a:lnTo>
                    <a:pt x="47464" y="53181"/>
                  </a:lnTo>
                  <a:lnTo>
                    <a:pt x="48258" y="49688"/>
                  </a:lnTo>
                  <a:lnTo>
                    <a:pt x="48497" y="45719"/>
                  </a:lnTo>
                  <a:lnTo>
                    <a:pt x="47703" y="39608"/>
                  </a:lnTo>
                  <a:lnTo>
                    <a:pt x="45402" y="35004"/>
                  </a:lnTo>
                  <a:lnTo>
                    <a:pt x="41908" y="31591"/>
                  </a:lnTo>
                  <a:lnTo>
                    <a:pt x="37702" y="29209"/>
                  </a:lnTo>
                  <a:lnTo>
                    <a:pt x="28653" y="26114"/>
                  </a:lnTo>
                  <a:lnTo>
                    <a:pt x="24446" y="24924"/>
                  </a:lnTo>
                  <a:lnTo>
                    <a:pt x="21033" y="23494"/>
                  </a:lnTo>
                  <a:lnTo>
                    <a:pt x="18731" y="21590"/>
                  </a:lnTo>
                  <a:lnTo>
                    <a:pt x="17858" y="18891"/>
                  </a:lnTo>
                  <a:lnTo>
                    <a:pt x="18414" y="16430"/>
                  </a:lnTo>
                  <a:lnTo>
                    <a:pt x="19922" y="14763"/>
                  </a:lnTo>
                  <a:lnTo>
                    <a:pt x="24526" y="13175"/>
                  </a:lnTo>
                  <a:lnTo>
                    <a:pt x="29447" y="12859"/>
                  </a:lnTo>
                  <a:lnTo>
                    <a:pt x="36829" y="13573"/>
                  </a:lnTo>
                  <a:lnTo>
                    <a:pt x="43893" y="15795"/>
                  </a:lnTo>
                  <a:lnTo>
                    <a:pt x="45005" y="2461"/>
                  </a:lnTo>
                  <a:lnTo>
                    <a:pt x="41433" y="1428"/>
                  </a:lnTo>
                  <a:lnTo>
                    <a:pt x="37306" y="634"/>
                  </a:lnTo>
                  <a:lnTo>
                    <a:pt x="28256" y="0"/>
                  </a:lnTo>
                  <a:close/>
                </a:path>
              </a:pathLst>
            </a:custGeom>
            <a:solidFill>
              <a:srgbClr val="B5522F"/>
            </a:solidFill>
          </p:spPr>
          <p:txBody>
            <a:bodyPr vert="horz" lIns="91440" tIns="45720" rIns="91440" bIns="45720" anchor="t"/>
            <a:lstStyle/>
            <a:p>
              <a:endParaRPr lang="en-IN"/>
            </a:p>
          </p:txBody>
        </p:sp>
        <p:sp>
          <p:nvSpPr>
            <p:cNvPr id="73" name="Shape 4813"/>
            <p:cNvSpPr/>
            <p:nvPr/>
          </p:nvSpPr>
          <p:spPr>
            <a:xfrm>
              <a:off x="1803732" y="658939"/>
              <a:ext cx="70802" cy="64928"/>
            </a:xfrm>
            <a:custGeom>
              <a:avLst/>
              <a:gdLst/>
              <a:ahLst/>
              <a:cxnLst/>
              <a:rect l="0" t="0" r="0" b="0"/>
              <a:pathLst>
                <a:path w="70802" h="64928">
                  <a:moveTo>
                    <a:pt x="24606" y="0"/>
                  </a:moveTo>
                  <a:lnTo>
                    <a:pt x="35083" y="13413"/>
                  </a:lnTo>
                  <a:lnTo>
                    <a:pt x="35242" y="13413"/>
                  </a:lnTo>
                  <a:lnTo>
                    <a:pt x="42942" y="38813"/>
                  </a:lnTo>
                  <a:lnTo>
                    <a:pt x="26669" y="38813"/>
                  </a:lnTo>
                  <a:lnTo>
                    <a:pt x="35083" y="13413"/>
                  </a:lnTo>
                  <a:lnTo>
                    <a:pt x="24606" y="0"/>
                  </a:lnTo>
                  <a:lnTo>
                    <a:pt x="0" y="64928"/>
                  </a:lnTo>
                  <a:lnTo>
                    <a:pt x="17542" y="64928"/>
                  </a:lnTo>
                  <a:lnTo>
                    <a:pt x="22701" y="51037"/>
                  </a:lnTo>
                  <a:lnTo>
                    <a:pt x="47068" y="51037"/>
                  </a:lnTo>
                  <a:lnTo>
                    <a:pt x="51911" y="64928"/>
                  </a:lnTo>
                  <a:lnTo>
                    <a:pt x="70802" y="64928"/>
                  </a:lnTo>
                  <a:lnTo>
                    <a:pt x="45799" y="0"/>
                  </a:lnTo>
                  <a:lnTo>
                    <a:pt x="24606" y="0"/>
                  </a:lnTo>
                  <a:close/>
                </a:path>
              </a:pathLst>
            </a:custGeom>
            <a:solidFill>
              <a:srgbClr val="B5522F"/>
            </a:solidFill>
          </p:spPr>
          <p:txBody>
            <a:bodyPr vert="horz" lIns="91440" tIns="45720" rIns="91440" bIns="45720" anchor="t"/>
            <a:lstStyle/>
            <a:p>
              <a:endParaRPr lang="en-IN"/>
            </a:p>
          </p:txBody>
        </p:sp>
        <p:sp>
          <p:nvSpPr>
            <p:cNvPr id="74" name="Shape 4814"/>
            <p:cNvSpPr/>
            <p:nvPr/>
          </p:nvSpPr>
          <p:spPr>
            <a:xfrm>
              <a:off x="235441" y="658939"/>
              <a:ext cx="70802" cy="64928"/>
            </a:xfrm>
            <a:custGeom>
              <a:avLst/>
              <a:gdLst/>
              <a:ahLst/>
              <a:cxnLst/>
              <a:rect l="0" t="0" r="0" b="0"/>
              <a:pathLst>
                <a:path w="70802" h="64928">
                  <a:moveTo>
                    <a:pt x="24606" y="0"/>
                  </a:moveTo>
                  <a:lnTo>
                    <a:pt x="35004" y="13413"/>
                  </a:lnTo>
                  <a:lnTo>
                    <a:pt x="35242" y="13413"/>
                  </a:lnTo>
                  <a:lnTo>
                    <a:pt x="42942" y="38813"/>
                  </a:lnTo>
                  <a:lnTo>
                    <a:pt x="26669" y="38813"/>
                  </a:lnTo>
                  <a:lnTo>
                    <a:pt x="35004" y="13413"/>
                  </a:lnTo>
                  <a:lnTo>
                    <a:pt x="24606" y="0"/>
                  </a:lnTo>
                  <a:lnTo>
                    <a:pt x="0" y="64928"/>
                  </a:lnTo>
                  <a:lnTo>
                    <a:pt x="17542" y="64928"/>
                  </a:lnTo>
                  <a:lnTo>
                    <a:pt x="22701" y="51037"/>
                  </a:lnTo>
                  <a:lnTo>
                    <a:pt x="47069" y="51037"/>
                  </a:lnTo>
                  <a:lnTo>
                    <a:pt x="51832" y="64928"/>
                  </a:lnTo>
                  <a:lnTo>
                    <a:pt x="70802" y="64928"/>
                  </a:lnTo>
                  <a:lnTo>
                    <a:pt x="45800" y="0"/>
                  </a:lnTo>
                  <a:lnTo>
                    <a:pt x="24606" y="0"/>
                  </a:lnTo>
                  <a:close/>
                </a:path>
              </a:pathLst>
            </a:custGeom>
            <a:solidFill>
              <a:srgbClr val="B5522F"/>
            </a:solidFill>
          </p:spPr>
          <p:txBody>
            <a:bodyPr vert="horz" lIns="91440" tIns="45720" rIns="91440" bIns="45720" anchor="t"/>
            <a:lstStyle/>
            <a:p>
              <a:endParaRPr lang="en-IN"/>
            </a:p>
          </p:txBody>
        </p:sp>
        <p:sp>
          <p:nvSpPr>
            <p:cNvPr id="75" name="Shape 4815"/>
            <p:cNvSpPr/>
            <p:nvPr/>
          </p:nvSpPr>
          <p:spPr>
            <a:xfrm>
              <a:off x="5846936" y="542019"/>
              <a:ext cx="65087" cy="67150"/>
            </a:xfrm>
            <a:custGeom>
              <a:avLst/>
              <a:gdLst/>
              <a:ahLst/>
              <a:cxnLst/>
              <a:rect l="0" t="0" r="0" b="0"/>
              <a:pathLst>
                <a:path w="65087" h="67150">
                  <a:moveTo>
                    <a:pt x="32543" y="0"/>
                  </a:moveTo>
                  <a:lnTo>
                    <a:pt x="32543" y="12858"/>
                  </a:lnTo>
                  <a:lnTo>
                    <a:pt x="37227" y="13573"/>
                  </a:lnTo>
                  <a:lnTo>
                    <a:pt x="40957" y="15716"/>
                  </a:lnTo>
                  <a:lnTo>
                    <a:pt x="43815" y="18970"/>
                  </a:lnTo>
                  <a:lnTo>
                    <a:pt x="45720" y="23177"/>
                  </a:lnTo>
                  <a:lnTo>
                    <a:pt x="46831" y="28098"/>
                  </a:lnTo>
                  <a:lnTo>
                    <a:pt x="47228" y="33576"/>
                  </a:lnTo>
                  <a:lnTo>
                    <a:pt x="46831" y="38734"/>
                  </a:lnTo>
                  <a:lnTo>
                    <a:pt x="45720" y="43656"/>
                  </a:lnTo>
                  <a:lnTo>
                    <a:pt x="43815" y="47863"/>
                  </a:lnTo>
                  <a:lnTo>
                    <a:pt x="40957" y="51275"/>
                  </a:lnTo>
                  <a:lnTo>
                    <a:pt x="37227" y="53498"/>
                  </a:lnTo>
                  <a:lnTo>
                    <a:pt x="32543" y="54292"/>
                  </a:lnTo>
                  <a:lnTo>
                    <a:pt x="27861" y="53498"/>
                  </a:lnTo>
                  <a:lnTo>
                    <a:pt x="24051" y="51275"/>
                  </a:lnTo>
                  <a:lnTo>
                    <a:pt x="21272" y="47863"/>
                  </a:lnTo>
                  <a:lnTo>
                    <a:pt x="19288" y="43656"/>
                  </a:lnTo>
                  <a:lnTo>
                    <a:pt x="18256" y="38734"/>
                  </a:lnTo>
                  <a:lnTo>
                    <a:pt x="17860" y="33576"/>
                  </a:lnTo>
                  <a:lnTo>
                    <a:pt x="18256" y="28098"/>
                  </a:lnTo>
                  <a:lnTo>
                    <a:pt x="19288" y="23177"/>
                  </a:lnTo>
                  <a:lnTo>
                    <a:pt x="21272" y="18970"/>
                  </a:lnTo>
                  <a:lnTo>
                    <a:pt x="24051" y="15716"/>
                  </a:lnTo>
                  <a:lnTo>
                    <a:pt x="27861" y="13573"/>
                  </a:lnTo>
                  <a:lnTo>
                    <a:pt x="32543" y="12858"/>
                  </a:lnTo>
                  <a:lnTo>
                    <a:pt x="32543" y="0"/>
                  </a:lnTo>
                  <a:lnTo>
                    <a:pt x="25003" y="634"/>
                  </a:lnTo>
                  <a:lnTo>
                    <a:pt x="18415" y="2301"/>
                  </a:lnTo>
                  <a:lnTo>
                    <a:pt x="12858" y="5079"/>
                  </a:lnTo>
                  <a:lnTo>
                    <a:pt x="8254" y="8969"/>
                  </a:lnTo>
                  <a:lnTo>
                    <a:pt x="4603" y="13810"/>
                  </a:lnTo>
                  <a:lnTo>
                    <a:pt x="2063" y="19525"/>
                  </a:lnTo>
                  <a:lnTo>
                    <a:pt x="476" y="26113"/>
                  </a:lnTo>
                  <a:lnTo>
                    <a:pt x="0" y="33576"/>
                  </a:lnTo>
                  <a:lnTo>
                    <a:pt x="556" y="40957"/>
                  </a:lnTo>
                  <a:lnTo>
                    <a:pt x="2143" y="47466"/>
                  </a:lnTo>
                  <a:lnTo>
                    <a:pt x="4762" y="53181"/>
                  </a:lnTo>
                  <a:lnTo>
                    <a:pt x="8335" y="58023"/>
                  </a:lnTo>
                  <a:lnTo>
                    <a:pt x="12938" y="61912"/>
                  </a:lnTo>
                  <a:lnTo>
                    <a:pt x="18573" y="64769"/>
                  </a:lnTo>
                  <a:lnTo>
                    <a:pt x="25082" y="66516"/>
                  </a:lnTo>
                  <a:lnTo>
                    <a:pt x="32543" y="67150"/>
                  </a:lnTo>
                  <a:lnTo>
                    <a:pt x="40004" y="66516"/>
                  </a:lnTo>
                  <a:lnTo>
                    <a:pt x="46593" y="64769"/>
                  </a:lnTo>
                  <a:lnTo>
                    <a:pt x="52149" y="61912"/>
                  </a:lnTo>
                  <a:lnTo>
                    <a:pt x="56753" y="58023"/>
                  </a:lnTo>
                  <a:lnTo>
                    <a:pt x="60405" y="53181"/>
                  </a:lnTo>
                  <a:lnTo>
                    <a:pt x="63023" y="47466"/>
                  </a:lnTo>
                  <a:lnTo>
                    <a:pt x="64532" y="40957"/>
                  </a:lnTo>
                  <a:lnTo>
                    <a:pt x="65087" y="33576"/>
                  </a:lnTo>
                  <a:lnTo>
                    <a:pt x="64532" y="26113"/>
                  </a:lnTo>
                  <a:lnTo>
                    <a:pt x="63023" y="19525"/>
                  </a:lnTo>
                  <a:lnTo>
                    <a:pt x="60405" y="13810"/>
                  </a:lnTo>
                  <a:lnTo>
                    <a:pt x="56832" y="8969"/>
                  </a:lnTo>
                  <a:lnTo>
                    <a:pt x="52228" y="5079"/>
                  </a:lnTo>
                  <a:lnTo>
                    <a:pt x="46672" y="2301"/>
                  </a:lnTo>
                  <a:lnTo>
                    <a:pt x="40085" y="634"/>
                  </a:lnTo>
                  <a:lnTo>
                    <a:pt x="32543" y="0"/>
                  </a:lnTo>
                  <a:close/>
                </a:path>
              </a:pathLst>
            </a:custGeom>
            <a:solidFill>
              <a:srgbClr val="B5522F"/>
            </a:solidFill>
          </p:spPr>
          <p:txBody>
            <a:bodyPr vert="horz" lIns="91440" tIns="45720" rIns="91440" bIns="45720" anchor="t"/>
            <a:lstStyle/>
            <a:p>
              <a:endParaRPr lang="en-IN"/>
            </a:p>
          </p:txBody>
        </p:sp>
        <p:sp>
          <p:nvSpPr>
            <p:cNvPr id="76" name="Shape 4816"/>
            <p:cNvSpPr/>
            <p:nvPr/>
          </p:nvSpPr>
          <p:spPr>
            <a:xfrm>
              <a:off x="5787802" y="543130"/>
              <a:ext cx="49291" cy="64850"/>
            </a:xfrm>
            <a:custGeom>
              <a:avLst/>
              <a:gdLst/>
              <a:ahLst/>
              <a:cxnLst/>
              <a:rect l="0" t="0" r="0" b="0"/>
              <a:pathLst>
                <a:path w="49291" h="64850">
                  <a:moveTo>
                    <a:pt x="0" y="0"/>
                  </a:moveTo>
                  <a:lnTo>
                    <a:pt x="0" y="12858"/>
                  </a:lnTo>
                  <a:lnTo>
                    <a:pt x="15953" y="12858"/>
                  </a:lnTo>
                  <a:lnTo>
                    <a:pt x="15953" y="64850"/>
                  </a:lnTo>
                  <a:lnTo>
                    <a:pt x="33257" y="64850"/>
                  </a:lnTo>
                  <a:lnTo>
                    <a:pt x="33257" y="12858"/>
                  </a:lnTo>
                  <a:lnTo>
                    <a:pt x="49291" y="12858"/>
                  </a:lnTo>
                  <a:lnTo>
                    <a:pt x="49291" y="0"/>
                  </a:lnTo>
                  <a:lnTo>
                    <a:pt x="0" y="0"/>
                  </a:lnTo>
                  <a:close/>
                </a:path>
              </a:pathLst>
            </a:custGeom>
            <a:solidFill>
              <a:srgbClr val="B5522F"/>
            </a:solidFill>
          </p:spPr>
          <p:txBody>
            <a:bodyPr vert="horz" lIns="91440" tIns="45720" rIns="91440" bIns="45720" anchor="t"/>
            <a:lstStyle/>
            <a:p>
              <a:endParaRPr lang="en-IN"/>
            </a:p>
          </p:txBody>
        </p:sp>
        <p:sp>
          <p:nvSpPr>
            <p:cNvPr id="77" name="Shape 4817"/>
            <p:cNvSpPr/>
            <p:nvPr/>
          </p:nvSpPr>
          <p:spPr>
            <a:xfrm>
              <a:off x="5731287" y="543130"/>
              <a:ext cx="49688" cy="64850"/>
            </a:xfrm>
            <a:custGeom>
              <a:avLst/>
              <a:gdLst/>
              <a:ahLst/>
              <a:cxnLst/>
              <a:rect l="0" t="0" r="0" b="0"/>
              <a:pathLst>
                <a:path w="49688" h="64850">
                  <a:moveTo>
                    <a:pt x="0" y="0"/>
                  </a:moveTo>
                  <a:lnTo>
                    <a:pt x="17303" y="12303"/>
                  </a:lnTo>
                  <a:lnTo>
                    <a:pt x="21748" y="12303"/>
                  </a:lnTo>
                  <a:lnTo>
                    <a:pt x="25876" y="12700"/>
                  </a:lnTo>
                  <a:lnTo>
                    <a:pt x="29288" y="14209"/>
                  </a:lnTo>
                  <a:lnTo>
                    <a:pt x="31591" y="16906"/>
                  </a:lnTo>
                  <a:lnTo>
                    <a:pt x="32463" y="21034"/>
                  </a:lnTo>
                  <a:lnTo>
                    <a:pt x="31591" y="25241"/>
                  </a:lnTo>
                  <a:lnTo>
                    <a:pt x="29288" y="28019"/>
                  </a:lnTo>
                  <a:lnTo>
                    <a:pt x="25876" y="29527"/>
                  </a:lnTo>
                  <a:lnTo>
                    <a:pt x="21748" y="29925"/>
                  </a:lnTo>
                  <a:lnTo>
                    <a:pt x="17303" y="29925"/>
                  </a:lnTo>
                  <a:lnTo>
                    <a:pt x="17303" y="12303"/>
                  </a:lnTo>
                  <a:lnTo>
                    <a:pt x="0" y="0"/>
                  </a:lnTo>
                  <a:lnTo>
                    <a:pt x="0" y="64850"/>
                  </a:lnTo>
                  <a:lnTo>
                    <a:pt x="17303" y="64850"/>
                  </a:lnTo>
                  <a:lnTo>
                    <a:pt x="17303" y="42227"/>
                  </a:lnTo>
                  <a:lnTo>
                    <a:pt x="23971" y="42227"/>
                  </a:lnTo>
                  <a:lnTo>
                    <a:pt x="29765" y="41831"/>
                  </a:lnTo>
                  <a:lnTo>
                    <a:pt x="34845" y="40799"/>
                  </a:lnTo>
                  <a:lnTo>
                    <a:pt x="39290" y="39052"/>
                  </a:lnTo>
                  <a:lnTo>
                    <a:pt x="42941" y="36671"/>
                  </a:lnTo>
                  <a:lnTo>
                    <a:pt x="45878" y="33655"/>
                  </a:lnTo>
                  <a:lnTo>
                    <a:pt x="48021" y="30084"/>
                  </a:lnTo>
                  <a:lnTo>
                    <a:pt x="49291" y="25956"/>
                  </a:lnTo>
                  <a:lnTo>
                    <a:pt x="49688" y="21273"/>
                  </a:lnTo>
                  <a:lnTo>
                    <a:pt x="49212" y="16192"/>
                  </a:lnTo>
                  <a:lnTo>
                    <a:pt x="47942" y="11827"/>
                  </a:lnTo>
                  <a:lnTo>
                    <a:pt x="45640" y="8175"/>
                  </a:lnTo>
                  <a:lnTo>
                    <a:pt x="42545" y="5239"/>
                  </a:lnTo>
                  <a:lnTo>
                    <a:pt x="38496" y="2937"/>
                  </a:lnTo>
                  <a:lnTo>
                    <a:pt x="33496" y="1270"/>
                  </a:lnTo>
                  <a:lnTo>
                    <a:pt x="27542" y="317"/>
                  </a:lnTo>
                  <a:lnTo>
                    <a:pt x="20637" y="0"/>
                  </a:lnTo>
                  <a:lnTo>
                    <a:pt x="0" y="0"/>
                  </a:lnTo>
                  <a:close/>
                </a:path>
              </a:pathLst>
            </a:custGeom>
            <a:solidFill>
              <a:srgbClr val="B5522F"/>
            </a:solidFill>
          </p:spPr>
          <p:txBody>
            <a:bodyPr vert="horz" lIns="91440" tIns="45720" rIns="91440" bIns="45720" anchor="t"/>
            <a:lstStyle/>
            <a:p>
              <a:endParaRPr lang="en-IN"/>
            </a:p>
          </p:txBody>
        </p:sp>
        <p:sp>
          <p:nvSpPr>
            <p:cNvPr id="78" name="Shape 4818"/>
            <p:cNvSpPr/>
            <p:nvPr/>
          </p:nvSpPr>
          <p:spPr>
            <a:xfrm>
              <a:off x="5556106" y="543130"/>
              <a:ext cx="65087" cy="64850"/>
            </a:xfrm>
            <a:custGeom>
              <a:avLst/>
              <a:gdLst/>
              <a:ahLst/>
              <a:cxnLst/>
              <a:rect l="0" t="0" r="0" b="0"/>
              <a:pathLst>
                <a:path w="65087" h="64850">
                  <a:moveTo>
                    <a:pt x="0" y="0"/>
                  </a:moveTo>
                  <a:lnTo>
                    <a:pt x="24051" y="40402"/>
                  </a:lnTo>
                  <a:lnTo>
                    <a:pt x="24051" y="64850"/>
                  </a:lnTo>
                  <a:lnTo>
                    <a:pt x="41275" y="64850"/>
                  </a:lnTo>
                  <a:lnTo>
                    <a:pt x="41275" y="40402"/>
                  </a:lnTo>
                  <a:lnTo>
                    <a:pt x="65087" y="0"/>
                  </a:lnTo>
                  <a:lnTo>
                    <a:pt x="45243" y="0"/>
                  </a:lnTo>
                  <a:lnTo>
                    <a:pt x="32623" y="26035"/>
                  </a:lnTo>
                  <a:lnTo>
                    <a:pt x="19923" y="0"/>
                  </a:lnTo>
                  <a:lnTo>
                    <a:pt x="0" y="0"/>
                  </a:lnTo>
                  <a:close/>
                </a:path>
              </a:pathLst>
            </a:custGeom>
            <a:solidFill>
              <a:srgbClr val="B5522F"/>
            </a:solidFill>
          </p:spPr>
          <p:txBody>
            <a:bodyPr vert="horz" lIns="91440" tIns="45720" rIns="91440" bIns="45720" anchor="t"/>
            <a:lstStyle/>
            <a:p>
              <a:endParaRPr lang="en-IN"/>
            </a:p>
          </p:txBody>
        </p:sp>
        <p:sp>
          <p:nvSpPr>
            <p:cNvPr id="79" name="Shape 4819"/>
            <p:cNvSpPr/>
            <p:nvPr/>
          </p:nvSpPr>
          <p:spPr>
            <a:xfrm>
              <a:off x="5385054" y="543130"/>
              <a:ext cx="65087" cy="64850"/>
            </a:xfrm>
            <a:custGeom>
              <a:avLst/>
              <a:gdLst/>
              <a:ahLst/>
              <a:cxnLst/>
              <a:rect l="0" t="0" r="0" b="0"/>
              <a:pathLst>
                <a:path w="65087" h="64850">
                  <a:moveTo>
                    <a:pt x="0" y="0"/>
                  </a:moveTo>
                  <a:lnTo>
                    <a:pt x="24049" y="40402"/>
                  </a:lnTo>
                  <a:lnTo>
                    <a:pt x="24049" y="64850"/>
                  </a:lnTo>
                  <a:lnTo>
                    <a:pt x="41275" y="64850"/>
                  </a:lnTo>
                  <a:lnTo>
                    <a:pt x="41275" y="40402"/>
                  </a:lnTo>
                  <a:lnTo>
                    <a:pt x="65087" y="0"/>
                  </a:lnTo>
                  <a:lnTo>
                    <a:pt x="45243" y="0"/>
                  </a:lnTo>
                  <a:lnTo>
                    <a:pt x="32622" y="26035"/>
                  </a:lnTo>
                  <a:lnTo>
                    <a:pt x="19922" y="0"/>
                  </a:lnTo>
                  <a:lnTo>
                    <a:pt x="0" y="0"/>
                  </a:lnTo>
                  <a:close/>
                </a:path>
              </a:pathLst>
            </a:custGeom>
            <a:solidFill>
              <a:srgbClr val="B5522F"/>
            </a:solidFill>
          </p:spPr>
          <p:txBody>
            <a:bodyPr vert="horz" lIns="91440" tIns="45720" rIns="91440" bIns="45720" anchor="t"/>
            <a:lstStyle/>
            <a:p>
              <a:endParaRPr lang="en-IN"/>
            </a:p>
          </p:txBody>
        </p:sp>
        <p:sp>
          <p:nvSpPr>
            <p:cNvPr id="80" name="Shape 4820"/>
            <p:cNvSpPr/>
            <p:nvPr/>
          </p:nvSpPr>
          <p:spPr>
            <a:xfrm>
              <a:off x="5184155" y="543130"/>
              <a:ext cx="46752" cy="64850"/>
            </a:xfrm>
            <a:custGeom>
              <a:avLst/>
              <a:gdLst/>
              <a:ahLst/>
              <a:cxnLst/>
              <a:rect l="0" t="0" r="0" b="0"/>
              <a:pathLst>
                <a:path w="46752" h="64850">
                  <a:moveTo>
                    <a:pt x="0" y="0"/>
                  </a:moveTo>
                  <a:lnTo>
                    <a:pt x="0" y="64850"/>
                  </a:lnTo>
                  <a:lnTo>
                    <a:pt x="46752" y="64850"/>
                  </a:lnTo>
                  <a:lnTo>
                    <a:pt x="46752" y="52625"/>
                  </a:lnTo>
                  <a:lnTo>
                    <a:pt x="17303" y="52625"/>
                  </a:lnTo>
                  <a:lnTo>
                    <a:pt x="17303" y="37941"/>
                  </a:lnTo>
                  <a:lnTo>
                    <a:pt x="44212" y="37941"/>
                  </a:lnTo>
                  <a:lnTo>
                    <a:pt x="44212" y="25637"/>
                  </a:lnTo>
                  <a:lnTo>
                    <a:pt x="17303" y="25637"/>
                  </a:lnTo>
                  <a:lnTo>
                    <a:pt x="17303" y="12303"/>
                  </a:lnTo>
                  <a:lnTo>
                    <a:pt x="45799" y="12303"/>
                  </a:lnTo>
                  <a:lnTo>
                    <a:pt x="45799" y="0"/>
                  </a:lnTo>
                  <a:lnTo>
                    <a:pt x="0" y="0"/>
                  </a:lnTo>
                  <a:close/>
                </a:path>
              </a:pathLst>
            </a:custGeom>
            <a:solidFill>
              <a:srgbClr val="B5522F"/>
            </a:solidFill>
          </p:spPr>
          <p:txBody>
            <a:bodyPr vert="horz" lIns="91440" tIns="45720" rIns="91440" bIns="45720" anchor="t"/>
            <a:lstStyle/>
            <a:p>
              <a:endParaRPr lang="en-IN"/>
            </a:p>
          </p:txBody>
        </p:sp>
        <p:sp>
          <p:nvSpPr>
            <p:cNvPr id="81" name="Shape 4821"/>
            <p:cNvSpPr/>
            <p:nvPr/>
          </p:nvSpPr>
          <p:spPr>
            <a:xfrm>
              <a:off x="5158834" y="543130"/>
              <a:ext cx="0" cy="64850"/>
            </a:xfrm>
            <a:custGeom>
              <a:avLst/>
              <a:gdLst/>
              <a:ahLst/>
              <a:cxnLst/>
              <a:rect l="0" t="0" r="0" b="0"/>
              <a:pathLst>
                <a:path h="64850">
                  <a:moveTo>
                    <a:pt x="0" y="64850"/>
                  </a:moveTo>
                  <a:lnTo>
                    <a:pt x="0" y="0"/>
                  </a:lnTo>
                </a:path>
              </a:pathLst>
            </a:custGeom>
            <a:noFill/>
            <a:ln w="17303" cap="flat">
              <a:solidFill>
                <a:srgbClr val="B5522F"/>
              </a:solidFill>
              <a:prstDash val="solid"/>
            </a:ln>
          </p:spPr>
          <p:txBody>
            <a:bodyPr vert="horz" lIns="91440" tIns="45720" rIns="91440" bIns="45720" anchor="t"/>
            <a:lstStyle/>
            <a:p>
              <a:endParaRPr lang="en-IN"/>
            </a:p>
          </p:txBody>
        </p:sp>
        <p:sp>
          <p:nvSpPr>
            <p:cNvPr id="82" name="Shape 4822"/>
            <p:cNvSpPr/>
            <p:nvPr/>
          </p:nvSpPr>
          <p:spPr>
            <a:xfrm>
              <a:off x="5055647" y="543130"/>
              <a:ext cx="0" cy="64850"/>
            </a:xfrm>
            <a:custGeom>
              <a:avLst/>
              <a:gdLst/>
              <a:ahLst/>
              <a:cxnLst/>
              <a:rect l="0" t="0" r="0" b="0"/>
              <a:pathLst>
                <a:path h="64850">
                  <a:moveTo>
                    <a:pt x="0" y="64850"/>
                  </a:moveTo>
                  <a:lnTo>
                    <a:pt x="0" y="0"/>
                  </a:lnTo>
                </a:path>
              </a:pathLst>
            </a:custGeom>
            <a:noFill/>
            <a:ln w="17303" cap="flat">
              <a:solidFill>
                <a:srgbClr val="B5522F"/>
              </a:solidFill>
              <a:prstDash val="solid"/>
            </a:ln>
          </p:spPr>
          <p:txBody>
            <a:bodyPr vert="horz" lIns="91440" tIns="45720" rIns="91440" bIns="45720" anchor="t"/>
            <a:lstStyle/>
            <a:p>
              <a:endParaRPr lang="en-IN"/>
            </a:p>
          </p:txBody>
        </p:sp>
        <p:sp>
          <p:nvSpPr>
            <p:cNvPr id="83" name="Shape 4823"/>
            <p:cNvSpPr/>
            <p:nvPr/>
          </p:nvSpPr>
          <p:spPr>
            <a:xfrm>
              <a:off x="4988972" y="543130"/>
              <a:ext cx="43417" cy="64850"/>
            </a:xfrm>
            <a:custGeom>
              <a:avLst/>
              <a:gdLst/>
              <a:ahLst/>
              <a:cxnLst/>
              <a:rect l="0" t="0" r="0" b="0"/>
              <a:pathLst>
                <a:path w="43417" h="64850">
                  <a:moveTo>
                    <a:pt x="0" y="0"/>
                  </a:moveTo>
                  <a:lnTo>
                    <a:pt x="0" y="64850"/>
                  </a:lnTo>
                  <a:lnTo>
                    <a:pt x="17303" y="64850"/>
                  </a:lnTo>
                  <a:lnTo>
                    <a:pt x="17303" y="38735"/>
                  </a:lnTo>
                  <a:lnTo>
                    <a:pt x="42305" y="38735"/>
                  </a:lnTo>
                  <a:lnTo>
                    <a:pt x="42305" y="26511"/>
                  </a:lnTo>
                  <a:lnTo>
                    <a:pt x="17303" y="26511"/>
                  </a:lnTo>
                  <a:lnTo>
                    <a:pt x="17303" y="12303"/>
                  </a:lnTo>
                  <a:lnTo>
                    <a:pt x="43417" y="12303"/>
                  </a:lnTo>
                  <a:lnTo>
                    <a:pt x="43417" y="0"/>
                  </a:lnTo>
                  <a:lnTo>
                    <a:pt x="0" y="0"/>
                  </a:lnTo>
                  <a:close/>
                </a:path>
              </a:pathLst>
            </a:custGeom>
            <a:solidFill>
              <a:srgbClr val="B5522F"/>
            </a:solidFill>
          </p:spPr>
          <p:txBody>
            <a:bodyPr vert="horz" lIns="91440" tIns="45720" rIns="91440" bIns="45720" anchor="t"/>
            <a:lstStyle/>
            <a:p>
              <a:endParaRPr lang="en-IN"/>
            </a:p>
          </p:txBody>
        </p:sp>
        <p:sp>
          <p:nvSpPr>
            <p:cNvPr id="84" name="Shape 4824"/>
            <p:cNvSpPr/>
            <p:nvPr/>
          </p:nvSpPr>
          <p:spPr>
            <a:xfrm>
              <a:off x="4928567" y="543130"/>
              <a:ext cx="46752" cy="64850"/>
            </a:xfrm>
            <a:custGeom>
              <a:avLst/>
              <a:gdLst/>
              <a:ahLst/>
              <a:cxnLst/>
              <a:rect l="0" t="0" r="0" b="0"/>
              <a:pathLst>
                <a:path w="46752" h="64850">
                  <a:moveTo>
                    <a:pt x="0" y="0"/>
                  </a:moveTo>
                  <a:lnTo>
                    <a:pt x="0" y="64850"/>
                  </a:lnTo>
                  <a:lnTo>
                    <a:pt x="46752" y="64850"/>
                  </a:lnTo>
                  <a:lnTo>
                    <a:pt x="46752" y="52625"/>
                  </a:lnTo>
                  <a:lnTo>
                    <a:pt x="17224" y="52625"/>
                  </a:lnTo>
                  <a:lnTo>
                    <a:pt x="17224" y="37941"/>
                  </a:lnTo>
                  <a:lnTo>
                    <a:pt x="44132" y="37941"/>
                  </a:lnTo>
                  <a:lnTo>
                    <a:pt x="44132" y="25637"/>
                  </a:lnTo>
                  <a:lnTo>
                    <a:pt x="17224" y="25637"/>
                  </a:lnTo>
                  <a:lnTo>
                    <a:pt x="17224" y="12303"/>
                  </a:lnTo>
                  <a:lnTo>
                    <a:pt x="45720" y="12303"/>
                  </a:lnTo>
                  <a:lnTo>
                    <a:pt x="45720" y="0"/>
                  </a:lnTo>
                  <a:lnTo>
                    <a:pt x="0" y="0"/>
                  </a:lnTo>
                  <a:close/>
                </a:path>
              </a:pathLst>
            </a:custGeom>
            <a:solidFill>
              <a:srgbClr val="B5522F"/>
            </a:solidFill>
          </p:spPr>
          <p:txBody>
            <a:bodyPr vert="horz" lIns="91440" tIns="45720" rIns="91440" bIns="45720" anchor="t"/>
            <a:lstStyle/>
            <a:p>
              <a:endParaRPr lang="en-IN"/>
            </a:p>
          </p:txBody>
        </p:sp>
        <p:sp>
          <p:nvSpPr>
            <p:cNvPr id="85" name="Shape 4825"/>
            <p:cNvSpPr/>
            <p:nvPr/>
          </p:nvSpPr>
          <p:spPr>
            <a:xfrm>
              <a:off x="4850939" y="543130"/>
              <a:ext cx="61992" cy="64850"/>
            </a:xfrm>
            <a:custGeom>
              <a:avLst/>
              <a:gdLst/>
              <a:ahLst/>
              <a:cxnLst/>
              <a:rect l="0" t="0" r="0" b="0"/>
              <a:pathLst>
                <a:path w="61992" h="64850">
                  <a:moveTo>
                    <a:pt x="0" y="0"/>
                  </a:moveTo>
                  <a:lnTo>
                    <a:pt x="17224" y="12858"/>
                  </a:lnTo>
                  <a:lnTo>
                    <a:pt x="23971" y="12858"/>
                  </a:lnTo>
                  <a:lnTo>
                    <a:pt x="28494" y="13176"/>
                  </a:lnTo>
                  <a:lnTo>
                    <a:pt x="32463" y="14050"/>
                  </a:lnTo>
                  <a:lnTo>
                    <a:pt x="35877" y="15637"/>
                  </a:lnTo>
                  <a:lnTo>
                    <a:pt x="38813" y="17780"/>
                  </a:lnTo>
                  <a:lnTo>
                    <a:pt x="41116" y="20559"/>
                  </a:lnTo>
                  <a:lnTo>
                    <a:pt x="42782" y="23971"/>
                  </a:lnTo>
                  <a:lnTo>
                    <a:pt x="43736" y="27940"/>
                  </a:lnTo>
                  <a:lnTo>
                    <a:pt x="44132" y="32465"/>
                  </a:lnTo>
                  <a:lnTo>
                    <a:pt x="43736" y="36989"/>
                  </a:lnTo>
                  <a:lnTo>
                    <a:pt x="42782" y="40957"/>
                  </a:lnTo>
                  <a:lnTo>
                    <a:pt x="41116" y="44291"/>
                  </a:lnTo>
                  <a:lnTo>
                    <a:pt x="38893" y="47069"/>
                  </a:lnTo>
                  <a:lnTo>
                    <a:pt x="36036" y="49291"/>
                  </a:lnTo>
                  <a:lnTo>
                    <a:pt x="32543" y="50800"/>
                  </a:lnTo>
                  <a:lnTo>
                    <a:pt x="28575" y="51752"/>
                  </a:lnTo>
                  <a:lnTo>
                    <a:pt x="23971" y="52070"/>
                  </a:lnTo>
                  <a:lnTo>
                    <a:pt x="17224" y="52070"/>
                  </a:lnTo>
                  <a:lnTo>
                    <a:pt x="17224" y="12858"/>
                  </a:lnTo>
                  <a:lnTo>
                    <a:pt x="0" y="0"/>
                  </a:lnTo>
                  <a:lnTo>
                    <a:pt x="0" y="64850"/>
                  </a:lnTo>
                  <a:lnTo>
                    <a:pt x="23574" y="64850"/>
                  </a:lnTo>
                  <a:lnTo>
                    <a:pt x="34131" y="64135"/>
                  </a:lnTo>
                  <a:lnTo>
                    <a:pt x="43418" y="61834"/>
                  </a:lnTo>
                  <a:lnTo>
                    <a:pt x="47466" y="60007"/>
                  </a:lnTo>
                  <a:lnTo>
                    <a:pt x="51117" y="57626"/>
                  </a:lnTo>
                  <a:lnTo>
                    <a:pt x="54292" y="54768"/>
                  </a:lnTo>
                  <a:lnTo>
                    <a:pt x="56991" y="51435"/>
                  </a:lnTo>
                  <a:lnTo>
                    <a:pt x="59134" y="47546"/>
                  </a:lnTo>
                  <a:lnTo>
                    <a:pt x="60722" y="43021"/>
                  </a:lnTo>
                  <a:lnTo>
                    <a:pt x="61674" y="37941"/>
                  </a:lnTo>
                  <a:lnTo>
                    <a:pt x="61992" y="32146"/>
                  </a:lnTo>
                  <a:lnTo>
                    <a:pt x="61674" y="26272"/>
                  </a:lnTo>
                  <a:lnTo>
                    <a:pt x="60722" y="21034"/>
                  </a:lnTo>
                  <a:lnTo>
                    <a:pt x="59134" y="16510"/>
                  </a:lnTo>
                  <a:lnTo>
                    <a:pt x="57069" y="12621"/>
                  </a:lnTo>
                  <a:lnTo>
                    <a:pt x="54372" y="9366"/>
                  </a:lnTo>
                  <a:lnTo>
                    <a:pt x="51276" y="6587"/>
                  </a:lnTo>
                  <a:lnTo>
                    <a:pt x="47704" y="4445"/>
                  </a:lnTo>
                  <a:lnTo>
                    <a:pt x="43576" y="2778"/>
                  </a:lnTo>
                  <a:lnTo>
                    <a:pt x="34211" y="635"/>
                  </a:lnTo>
                  <a:lnTo>
                    <a:pt x="23574" y="0"/>
                  </a:lnTo>
                  <a:lnTo>
                    <a:pt x="0" y="0"/>
                  </a:lnTo>
                  <a:close/>
                </a:path>
              </a:pathLst>
            </a:custGeom>
            <a:solidFill>
              <a:srgbClr val="B5522F"/>
            </a:solidFill>
          </p:spPr>
          <p:txBody>
            <a:bodyPr vert="horz" lIns="91440" tIns="45720" rIns="91440" bIns="45720" anchor="t"/>
            <a:lstStyle/>
            <a:p>
              <a:endParaRPr lang="en-IN"/>
            </a:p>
          </p:txBody>
        </p:sp>
        <p:sp>
          <p:nvSpPr>
            <p:cNvPr id="86" name="Shape 4826"/>
            <p:cNvSpPr/>
            <p:nvPr/>
          </p:nvSpPr>
          <p:spPr>
            <a:xfrm>
              <a:off x="5322585" y="542019"/>
              <a:ext cx="56515" cy="67150"/>
            </a:xfrm>
            <a:custGeom>
              <a:avLst/>
              <a:gdLst/>
              <a:ahLst/>
              <a:cxnLst/>
              <a:rect l="0" t="0" r="0" b="0"/>
              <a:pathLst>
                <a:path w="56515" h="67150">
                  <a:moveTo>
                    <a:pt x="37227" y="0"/>
                  </a:moveTo>
                  <a:lnTo>
                    <a:pt x="27067" y="952"/>
                  </a:lnTo>
                  <a:lnTo>
                    <a:pt x="18097" y="3730"/>
                  </a:lnTo>
                  <a:lnTo>
                    <a:pt x="10557" y="8413"/>
                  </a:lnTo>
                  <a:lnTo>
                    <a:pt x="7541" y="11508"/>
                  </a:lnTo>
                  <a:lnTo>
                    <a:pt x="4921" y="15081"/>
                  </a:lnTo>
                  <a:lnTo>
                    <a:pt x="2857" y="19050"/>
                  </a:lnTo>
                  <a:lnTo>
                    <a:pt x="1270" y="23494"/>
                  </a:lnTo>
                  <a:lnTo>
                    <a:pt x="317" y="28416"/>
                  </a:lnTo>
                  <a:lnTo>
                    <a:pt x="0" y="33813"/>
                  </a:lnTo>
                  <a:lnTo>
                    <a:pt x="873" y="42307"/>
                  </a:lnTo>
                  <a:lnTo>
                    <a:pt x="3413" y="49371"/>
                  </a:lnTo>
                  <a:lnTo>
                    <a:pt x="7223" y="55164"/>
                  </a:lnTo>
                  <a:lnTo>
                    <a:pt x="12144" y="59690"/>
                  </a:lnTo>
                  <a:lnTo>
                    <a:pt x="17860" y="63023"/>
                  </a:lnTo>
                  <a:lnTo>
                    <a:pt x="24130" y="65326"/>
                  </a:lnTo>
                  <a:lnTo>
                    <a:pt x="30719" y="66675"/>
                  </a:lnTo>
                  <a:lnTo>
                    <a:pt x="37306" y="67150"/>
                  </a:lnTo>
                  <a:lnTo>
                    <a:pt x="43338" y="66833"/>
                  </a:lnTo>
                  <a:lnTo>
                    <a:pt x="48340" y="66198"/>
                  </a:lnTo>
                  <a:lnTo>
                    <a:pt x="52705" y="65404"/>
                  </a:lnTo>
                  <a:lnTo>
                    <a:pt x="56515" y="64532"/>
                  </a:lnTo>
                  <a:lnTo>
                    <a:pt x="55721" y="50958"/>
                  </a:lnTo>
                  <a:lnTo>
                    <a:pt x="47942" y="53340"/>
                  </a:lnTo>
                  <a:lnTo>
                    <a:pt x="39528" y="54292"/>
                  </a:lnTo>
                  <a:lnTo>
                    <a:pt x="34925" y="53895"/>
                  </a:lnTo>
                  <a:lnTo>
                    <a:pt x="30797" y="52863"/>
                  </a:lnTo>
                  <a:lnTo>
                    <a:pt x="27146" y="51196"/>
                  </a:lnTo>
                  <a:lnTo>
                    <a:pt x="23971" y="48814"/>
                  </a:lnTo>
                  <a:lnTo>
                    <a:pt x="21352" y="45878"/>
                  </a:lnTo>
                  <a:lnTo>
                    <a:pt x="19526" y="42385"/>
                  </a:lnTo>
                  <a:lnTo>
                    <a:pt x="18336" y="38338"/>
                  </a:lnTo>
                  <a:lnTo>
                    <a:pt x="17860" y="33813"/>
                  </a:lnTo>
                  <a:lnTo>
                    <a:pt x="18256" y="29448"/>
                  </a:lnTo>
                  <a:lnTo>
                    <a:pt x="19288" y="25479"/>
                  </a:lnTo>
                  <a:lnTo>
                    <a:pt x="21035" y="21907"/>
                  </a:lnTo>
                  <a:lnTo>
                    <a:pt x="23416" y="18811"/>
                  </a:lnTo>
                  <a:lnTo>
                    <a:pt x="26352" y="16271"/>
                  </a:lnTo>
                  <a:lnTo>
                    <a:pt x="29845" y="14367"/>
                  </a:lnTo>
                  <a:lnTo>
                    <a:pt x="33735" y="13255"/>
                  </a:lnTo>
                  <a:lnTo>
                    <a:pt x="38100" y="12858"/>
                  </a:lnTo>
                  <a:lnTo>
                    <a:pt x="42466" y="13175"/>
                  </a:lnTo>
                  <a:lnTo>
                    <a:pt x="46752" y="13969"/>
                  </a:lnTo>
                  <a:lnTo>
                    <a:pt x="50958" y="15398"/>
                  </a:lnTo>
                  <a:lnTo>
                    <a:pt x="55086" y="17382"/>
                  </a:lnTo>
                  <a:lnTo>
                    <a:pt x="56436" y="3333"/>
                  </a:lnTo>
                  <a:lnTo>
                    <a:pt x="46990" y="952"/>
                  </a:lnTo>
                  <a:lnTo>
                    <a:pt x="37227" y="0"/>
                  </a:lnTo>
                  <a:close/>
                </a:path>
              </a:pathLst>
            </a:custGeom>
            <a:solidFill>
              <a:srgbClr val="B5522F"/>
            </a:solidFill>
          </p:spPr>
          <p:txBody>
            <a:bodyPr vert="horz" lIns="91440" tIns="45720" rIns="91440" bIns="45720" anchor="t"/>
            <a:lstStyle/>
            <a:p>
              <a:endParaRPr lang="en-IN"/>
            </a:p>
          </p:txBody>
        </p:sp>
        <p:sp>
          <p:nvSpPr>
            <p:cNvPr id="87" name="Shape 4827"/>
            <p:cNvSpPr/>
            <p:nvPr/>
          </p:nvSpPr>
          <p:spPr>
            <a:xfrm>
              <a:off x="5079936" y="542019"/>
              <a:ext cx="56593" cy="67150"/>
            </a:xfrm>
            <a:custGeom>
              <a:avLst/>
              <a:gdLst/>
              <a:ahLst/>
              <a:cxnLst/>
              <a:rect l="0" t="0" r="0" b="0"/>
              <a:pathLst>
                <a:path w="56593" h="67150">
                  <a:moveTo>
                    <a:pt x="37226" y="0"/>
                  </a:moveTo>
                  <a:lnTo>
                    <a:pt x="27066" y="952"/>
                  </a:lnTo>
                  <a:lnTo>
                    <a:pt x="18097" y="3730"/>
                  </a:lnTo>
                  <a:lnTo>
                    <a:pt x="10556" y="8413"/>
                  </a:lnTo>
                  <a:lnTo>
                    <a:pt x="7540" y="11508"/>
                  </a:lnTo>
                  <a:lnTo>
                    <a:pt x="4921" y="15081"/>
                  </a:lnTo>
                  <a:lnTo>
                    <a:pt x="2857" y="19050"/>
                  </a:lnTo>
                  <a:lnTo>
                    <a:pt x="1270" y="23494"/>
                  </a:lnTo>
                  <a:lnTo>
                    <a:pt x="317" y="28416"/>
                  </a:lnTo>
                  <a:lnTo>
                    <a:pt x="0" y="33813"/>
                  </a:lnTo>
                  <a:lnTo>
                    <a:pt x="872" y="42307"/>
                  </a:lnTo>
                  <a:lnTo>
                    <a:pt x="3412" y="49371"/>
                  </a:lnTo>
                  <a:lnTo>
                    <a:pt x="7302" y="55164"/>
                  </a:lnTo>
                  <a:lnTo>
                    <a:pt x="12143" y="59690"/>
                  </a:lnTo>
                  <a:lnTo>
                    <a:pt x="17858" y="63023"/>
                  </a:lnTo>
                  <a:lnTo>
                    <a:pt x="24130" y="65326"/>
                  </a:lnTo>
                  <a:lnTo>
                    <a:pt x="30717" y="66675"/>
                  </a:lnTo>
                  <a:lnTo>
                    <a:pt x="37306" y="67150"/>
                  </a:lnTo>
                  <a:lnTo>
                    <a:pt x="43338" y="66833"/>
                  </a:lnTo>
                  <a:lnTo>
                    <a:pt x="48338" y="66198"/>
                  </a:lnTo>
                  <a:lnTo>
                    <a:pt x="52705" y="65404"/>
                  </a:lnTo>
                  <a:lnTo>
                    <a:pt x="56593" y="64532"/>
                  </a:lnTo>
                  <a:lnTo>
                    <a:pt x="55721" y="50958"/>
                  </a:lnTo>
                  <a:lnTo>
                    <a:pt x="47942" y="53340"/>
                  </a:lnTo>
                  <a:lnTo>
                    <a:pt x="39528" y="54292"/>
                  </a:lnTo>
                  <a:lnTo>
                    <a:pt x="34925" y="53895"/>
                  </a:lnTo>
                  <a:lnTo>
                    <a:pt x="30797" y="52863"/>
                  </a:lnTo>
                  <a:lnTo>
                    <a:pt x="27146" y="51196"/>
                  </a:lnTo>
                  <a:lnTo>
                    <a:pt x="23971" y="48814"/>
                  </a:lnTo>
                  <a:lnTo>
                    <a:pt x="21351" y="45878"/>
                  </a:lnTo>
                  <a:lnTo>
                    <a:pt x="19526" y="42385"/>
                  </a:lnTo>
                  <a:lnTo>
                    <a:pt x="18335" y="38338"/>
                  </a:lnTo>
                  <a:lnTo>
                    <a:pt x="17858" y="33813"/>
                  </a:lnTo>
                  <a:lnTo>
                    <a:pt x="18256" y="29448"/>
                  </a:lnTo>
                  <a:lnTo>
                    <a:pt x="19287" y="25479"/>
                  </a:lnTo>
                  <a:lnTo>
                    <a:pt x="21033" y="21907"/>
                  </a:lnTo>
                  <a:lnTo>
                    <a:pt x="23415" y="18811"/>
                  </a:lnTo>
                  <a:lnTo>
                    <a:pt x="26431" y="16271"/>
                  </a:lnTo>
                  <a:lnTo>
                    <a:pt x="29845" y="14367"/>
                  </a:lnTo>
                  <a:lnTo>
                    <a:pt x="33813" y="13255"/>
                  </a:lnTo>
                  <a:lnTo>
                    <a:pt x="38179" y="12858"/>
                  </a:lnTo>
                  <a:lnTo>
                    <a:pt x="42465" y="13175"/>
                  </a:lnTo>
                  <a:lnTo>
                    <a:pt x="46751" y="13969"/>
                  </a:lnTo>
                  <a:lnTo>
                    <a:pt x="50958" y="15398"/>
                  </a:lnTo>
                  <a:lnTo>
                    <a:pt x="55086" y="17382"/>
                  </a:lnTo>
                  <a:lnTo>
                    <a:pt x="56435" y="3333"/>
                  </a:lnTo>
                  <a:lnTo>
                    <a:pt x="46990" y="952"/>
                  </a:lnTo>
                  <a:lnTo>
                    <a:pt x="37226" y="0"/>
                  </a:lnTo>
                  <a:close/>
                </a:path>
              </a:pathLst>
            </a:custGeom>
            <a:solidFill>
              <a:srgbClr val="B5522F"/>
            </a:solidFill>
          </p:spPr>
          <p:txBody>
            <a:bodyPr vert="horz" lIns="91440" tIns="45720" rIns="91440" bIns="45720" anchor="t"/>
            <a:lstStyle/>
            <a:p>
              <a:endParaRPr lang="en-IN"/>
            </a:p>
          </p:txBody>
        </p:sp>
        <p:sp>
          <p:nvSpPr>
            <p:cNvPr id="88" name="Shape 4828"/>
            <p:cNvSpPr/>
            <p:nvPr/>
          </p:nvSpPr>
          <p:spPr>
            <a:xfrm>
              <a:off x="5926073" y="543130"/>
              <a:ext cx="81756" cy="64850"/>
            </a:xfrm>
            <a:custGeom>
              <a:avLst/>
              <a:gdLst/>
              <a:ahLst/>
              <a:cxnLst/>
              <a:rect l="0" t="0" r="0" b="0"/>
              <a:pathLst>
                <a:path w="81756" h="64850">
                  <a:moveTo>
                    <a:pt x="0" y="0"/>
                  </a:moveTo>
                  <a:lnTo>
                    <a:pt x="0" y="64850"/>
                  </a:lnTo>
                  <a:lnTo>
                    <a:pt x="16906" y="64850"/>
                  </a:lnTo>
                  <a:lnTo>
                    <a:pt x="16510" y="15081"/>
                  </a:lnTo>
                  <a:lnTo>
                    <a:pt x="16668" y="15081"/>
                  </a:lnTo>
                  <a:lnTo>
                    <a:pt x="32463" y="64850"/>
                  </a:lnTo>
                  <a:lnTo>
                    <a:pt x="48418" y="64850"/>
                  </a:lnTo>
                  <a:lnTo>
                    <a:pt x="64928" y="15081"/>
                  </a:lnTo>
                  <a:lnTo>
                    <a:pt x="65166" y="15081"/>
                  </a:lnTo>
                  <a:lnTo>
                    <a:pt x="64848" y="64850"/>
                  </a:lnTo>
                  <a:lnTo>
                    <a:pt x="81756" y="64850"/>
                  </a:lnTo>
                  <a:lnTo>
                    <a:pt x="81756" y="0"/>
                  </a:lnTo>
                  <a:lnTo>
                    <a:pt x="55562" y="0"/>
                  </a:lnTo>
                  <a:lnTo>
                    <a:pt x="41116" y="43100"/>
                  </a:lnTo>
                  <a:lnTo>
                    <a:pt x="40957" y="43100"/>
                  </a:lnTo>
                  <a:lnTo>
                    <a:pt x="27225" y="0"/>
                  </a:lnTo>
                  <a:lnTo>
                    <a:pt x="0" y="0"/>
                  </a:lnTo>
                  <a:close/>
                </a:path>
              </a:pathLst>
            </a:custGeom>
            <a:solidFill>
              <a:srgbClr val="B5522F"/>
            </a:solidFill>
          </p:spPr>
          <p:txBody>
            <a:bodyPr vert="horz" lIns="91440" tIns="45720" rIns="91440" bIns="45720" anchor="t"/>
            <a:lstStyle/>
            <a:p>
              <a:endParaRPr lang="en-IN"/>
            </a:p>
          </p:txBody>
        </p:sp>
        <p:sp>
          <p:nvSpPr>
            <p:cNvPr id="89" name="Shape 4829"/>
            <p:cNvSpPr/>
            <p:nvPr/>
          </p:nvSpPr>
          <p:spPr>
            <a:xfrm>
              <a:off x="5632306" y="543130"/>
              <a:ext cx="81756" cy="64850"/>
            </a:xfrm>
            <a:custGeom>
              <a:avLst/>
              <a:gdLst/>
              <a:ahLst/>
              <a:cxnLst/>
              <a:rect l="0" t="0" r="0" b="0"/>
              <a:pathLst>
                <a:path w="81756" h="64850">
                  <a:moveTo>
                    <a:pt x="0" y="0"/>
                  </a:moveTo>
                  <a:lnTo>
                    <a:pt x="0" y="64850"/>
                  </a:lnTo>
                  <a:lnTo>
                    <a:pt x="16907" y="64850"/>
                  </a:lnTo>
                  <a:lnTo>
                    <a:pt x="16509" y="15081"/>
                  </a:lnTo>
                  <a:lnTo>
                    <a:pt x="16668" y="15081"/>
                  </a:lnTo>
                  <a:lnTo>
                    <a:pt x="32465" y="64850"/>
                  </a:lnTo>
                  <a:lnTo>
                    <a:pt x="48418" y="64850"/>
                  </a:lnTo>
                  <a:lnTo>
                    <a:pt x="64928" y="15081"/>
                  </a:lnTo>
                  <a:lnTo>
                    <a:pt x="65167" y="15081"/>
                  </a:lnTo>
                  <a:lnTo>
                    <a:pt x="64849" y="64850"/>
                  </a:lnTo>
                  <a:lnTo>
                    <a:pt x="81756" y="64850"/>
                  </a:lnTo>
                  <a:lnTo>
                    <a:pt x="81756" y="0"/>
                  </a:lnTo>
                  <a:lnTo>
                    <a:pt x="55562" y="0"/>
                  </a:lnTo>
                  <a:lnTo>
                    <a:pt x="41116" y="43100"/>
                  </a:lnTo>
                  <a:lnTo>
                    <a:pt x="40957" y="43100"/>
                  </a:lnTo>
                  <a:lnTo>
                    <a:pt x="27226" y="0"/>
                  </a:lnTo>
                  <a:lnTo>
                    <a:pt x="0" y="0"/>
                  </a:lnTo>
                  <a:close/>
                </a:path>
              </a:pathLst>
            </a:custGeom>
            <a:solidFill>
              <a:srgbClr val="B5522F"/>
            </a:solidFill>
          </p:spPr>
          <p:txBody>
            <a:bodyPr vert="horz" lIns="91440" tIns="45720" rIns="91440" bIns="45720" anchor="t"/>
            <a:lstStyle/>
            <a:p>
              <a:endParaRPr lang="en-IN"/>
            </a:p>
          </p:txBody>
        </p:sp>
        <p:sp>
          <p:nvSpPr>
            <p:cNvPr id="90" name="Shape 4830"/>
            <p:cNvSpPr/>
            <p:nvPr/>
          </p:nvSpPr>
          <p:spPr>
            <a:xfrm>
              <a:off x="5247178" y="543130"/>
              <a:ext cx="59690" cy="64850"/>
            </a:xfrm>
            <a:custGeom>
              <a:avLst/>
              <a:gdLst/>
              <a:ahLst/>
              <a:cxnLst/>
              <a:rect l="0" t="0" r="0" b="0"/>
              <a:pathLst>
                <a:path w="59690" h="64850">
                  <a:moveTo>
                    <a:pt x="0" y="0"/>
                  </a:moveTo>
                  <a:lnTo>
                    <a:pt x="0" y="64850"/>
                  </a:lnTo>
                  <a:lnTo>
                    <a:pt x="15955" y="64850"/>
                  </a:lnTo>
                  <a:lnTo>
                    <a:pt x="15399" y="20559"/>
                  </a:lnTo>
                  <a:lnTo>
                    <a:pt x="15557" y="20559"/>
                  </a:lnTo>
                  <a:lnTo>
                    <a:pt x="38258" y="64850"/>
                  </a:lnTo>
                  <a:lnTo>
                    <a:pt x="59690" y="64850"/>
                  </a:lnTo>
                  <a:lnTo>
                    <a:pt x="59690" y="0"/>
                  </a:lnTo>
                  <a:lnTo>
                    <a:pt x="43894" y="0"/>
                  </a:lnTo>
                  <a:lnTo>
                    <a:pt x="44212" y="44053"/>
                  </a:lnTo>
                  <a:lnTo>
                    <a:pt x="43974" y="44053"/>
                  </a:lnTo>
                  <a:lnTo>
                    <a:pt x="22066" y="0"/>
                  </a:lnTo>
                  <a:lnTo>
                    <a:pt x="0" y="0"/>
                  </a:lnTo>
                  <a:close/>
                </a:path>
              </a:pathLst>
            </a:custGeom>
            <a:solidFill>
              <a:srgbClr val="B5522F"/>
            </a:solidFill>
          </p:spPr>
          <p:txBody>
            <a:bodyPr vert="horz" lIns="91440" tIns="45720" rIns="91440" bIns="45720" anchor="t"/>
            <a:lstStyle/>
            <a:p>
              <a:endParaRPr lang="en-IN"/>
            </a:p>
          </p:txBody>
        </p:sp>
        <p:sp>
          <p:nvSpPr>
            <p:cNvPr id="91" name="Shape 4831"/>
            <p:cNvSpPr/>
            <p:nvPr/>
          </p:nvSpPr>
          <p:spPr>
            <a:xfrm>
              <a:off x="6022196" y="542019"/>
              <a:ext cx="48498" cy="67150"/>
            </a:xfrm>
            <a:custGeom>
              <a:avLst/>
              <a:gdLst/>
              <a:ahLst/>
              <a:cxnLst/>
              <a:rect l="0" t="0" r="0" b="0"/>
              <a:pathLst>
                <a:path w="48498" h="67150">
                  <a:moveTo>
                    <a:pt x="28257" y="0"/>
                  </a:moveTo>
                  <a:lnTo>
                    <a:pt x="21589" y="317"/>
                  </a:lnTo>
                  <a:lnTo>
                    <a:pt x="15081" y="1667"/>
                  </a:lnTo>
                  <a:lnTo>
                    <a:pt x="9287" y="4127"/>
                  </a:lnTo>
                  <a:lnTo>
                    <a:pt x="4444" y="7778"/>
                  </a:lnTo>
                  <a:lnTo>
                    <a:pt x="2539" y="10159"/>
                  </a:lnTo>
                  <a:lnTo>
                    <a:pt x="1191" y="13017"/>
                  </a:lnTo>
                  <a:lnTo>
                    <a:pt x="317" y="16271"/>
                  </a:lnTo>
                  <a:lnTo>
                    <a:pt x="0" y="19923"/>
                  </a:lnTo>
                  <a:lnTo>
                    <a:pt x="793" y="26113"/>
                  </a:lnTo>
                  <a:lnTo>
                    <a:pt x="3095" y="30717"/>
                  </a:lnTo>
                  <a:lnTo>
                    <a:pt x="6588" y="34051"/>
                  </a:lnTo>
                  <a:lnTo>
                    <a:pt x="10716" y="36512"/>
                  </a:lnTo>
                  <a:lnTo>
                    <a:pt x="19843" y="39607"/>
                  </a:lnTo>
                  <a:lnTo>
                    <a:pt x="24051" y="41036"/>
                  </a:lnTo>
                  <a:lnTo>
                    <a:pt x="27463" y="42623"/>
                  </a:lnTo>
                  <a:lnTo>
                    <a:pt x="29766" y="44846"/>
                  </a:lnTo>
                  <a:lnTo>
                    <a:pt x="30638" y="47942"/>
                  </a:lnTo>
                  <a:lnTo>
                    <a:pt x="29766" y="51117"/>
                  </a:lnTo>
                  <a:lnTo>
                    <a:pt x="27304" y="53101"/>
                  </a:lnTo>
                  <a:lnTo>
                    <a:pt x="23892" y="54054"/>
                  </a:lnTo>
                  <a:lnTo>
                    <a:pt x="19923" y="54292"/>
                  </a:lnTo>
                  <a:lnTo>
                    <a:pt x="14763" y="53975"/>
                  </a:lnTo>
                  <a:lnTo>
                    <a:pt x="10000" y="53101"/>
                  </a:lnTo>
                  <a:lnTo>
                    <a:pt x="5794" y="51752"/>
                  </a:lnTo>
                  <a:lnTo>
                    <a:pt x="2143" y="50006"/>
                  </a:lnTo>
                  <a:lnTo>
                    <a:pt x="634" y="64293"/>
                  </a:lnTo>
                  <a:lnTo>
                    <a:pt x="10159" y="66436"/>
                  </a:lnTo>
                  <a:lnTo>
                    <a:pt x="19923" y="67150"/>
                  </a:lnTo>
                  <a:lnTo>
                    <a:pt x="27067" y="66675"/>
                  </a:lnTo>
                  <a:lnTo>
                    <a:pt x="33734" y="65326"/>
                  </a:lnTo>
                  <a:lnTo>
                    <a:pt x="39608" y="62706"/>
                  </a:lnTo>
                  <a:lnTo>
                    <a:pt x="44291" y="58737"/>
                  </a:lnTo>
                  <a:lnTo>
                    <a:pt x="46117" y="56197"/>
                  </a:lnTo>
                  <a:lnTo>
                    <a:pt x="47387" y="53181"/>
                  </a:lnTo>
                  <a:lnTo>
                    <a:pt x="48181" y="49688"/>
                  </a:lnTo>
                  <a:lnTo>
                    <a:pt x="48498" y="45719"/>
                  </a:lnTo>
                  <a:lnTo>
                    <a:pt x="47625" y="39528"/>
                  </a:lnTo>
                  <a:lnTo>
                    <a:pt x="45323" y="34925"/>
                  </a:lnTo>
                  <a:lnTo>
                    <a:pt x="41909" y="31591"/>
                  </a:lnTo>
                  <a:lnTo>
                    <a:pt x="37703" y="29209"/>
                  </a:lnTo>
                  <a:lnTo>
                    <a:pt x="28575" y="26113"/>
                  </a:lnTo>
                  <a:lnTo>
                    <a:pt x="24447" y="24923"/>
                  </a:lnTo>
                  <a:lnTo>
                    <a:pt x="20954" y="23494"/>
                  </a:lnTo>
                  <a:lnTo>
                    <a:pt x="18653" y="21511"/>
                  </a:lnTo>
                  <a:lnTo>
                    <a:pt x="17779" y="18891"/>
                  </a:lnTo>
                  <a:lnTo>
                    <a:pt x="18336" y="16430"/>
                  </a:lnTo>
                  <a:lnTo>
                    <a:pt x="19843" y="14763"/>
                  </a:lnTo>
                  <a:lnTo>
                    <a:pt x="21987" y="13732"/>
                  </a:lnTo>
                  <a:lnTo>
                    <a:pt x="24447" y="13175"/>
                  </a:lnTo>
                  <a:lnTo>
                    <a:pt x="29448" y="12858"/>
                  </a:lnTo>
                  <a:lnTo>
                    <a:pt x="36829" y="13493"/>
                  </a:lnTo>
                  <a:lnTo>
                    <a:pt x="43814" y="15795"/>
                  </a:lnTo>
                  <a:lnTo>
                    <a:pt x="44925" y="2381"/>
                  </a:lnTo>
                  <a:lnTo>
                    <a:pt x="37306" y="634"/>
                  </a:lnTo>
                  <a:lnTo>
                    <a:pt x="28257" y="0"/>
                  </a:lnTo>
                  <a:close/>
                </a:path>
              </a:pathLst>
            </a:custGeom>
            <a:solidFill>
              <a:srgbClr val="B5522F"/>
            </a:solidFill>
          </p:spPr>
          <p:txBody>
            <a:bodyPr vert="horz" lIns="91440" tIns="45720" rIns="91440" bIns="45720" anchor="t"/>
            <a:lstStyle/>
            <a:p>
              <a:endParaRPr lang="en-IN"/>
            </a:p>
          </p:txBody>
        </p:sp>
        <p:sp>
          <p:nvSpPr>
            <p:cNvPr id="92" name="Shape 4832"/>
            <p:cNvSpPr/>
            <p:nvPr/>
          </p:nvSpPr>
          <p:spPr>
            <a:xfrm>
              <a:off x="5496892" y="542019"/>
              <a:ext cx="48577" cy="67150"/>
            </a:xfrm>
            <a:custGeom>
              <a:avLst/>
              <a:gdLst/>
              <a:ahLst/>
              <a:cxnLst/>
              <a:rect l="0" t="0" r="0" b="0"/>
              <a:pathLst>
                <a:path w="48577" h="67150">
                  <a:moveTo>
                    <a:pt x="28257" y="0"/>
                  </a:moveTo>
                  <a:lnTo>
                    <a:pt x="21669" y="317"/>
                  </a:lnTo>
                  <a:lnTo>
                    <a:pt x="15161" y="1667"/>
                  </a:lnTo>
                  <a:lnTo>
                    <a:pt x="9287" y="4127"/>
                  </a:lnTo>
                  <a:lnTo>
                    <a:pt x="4524" y="7778"/>
                  </a:lnTo>
                  <a:lnTo>
                    <a:pt x="2619" y="10159"/>
                  </a:lnTo>
                  <a:lnTo>
                    <a:pt x="1270" y="13017"/>
                  </a:lnTo>
                  <a:lnTo>
                    <a:pt x="397" y="16271"/>
                  </a:lnTo>
                  <a:lnTo>
                    <a:pt x="0" y="19923"/>
                  </a:lnTo>
                  <a:lnTo>
                    <a:pt x="873" y="26113"/>
                  </a:lnTo>
                  <a:lnTo>
                    <a:pt x="3175" y="30717"/>
                  </a:lnTo>
                  <a:lnTo>
                    <a:pt x="6667" y="34051"/>
                  </a:lnTo>
                  <a:lnTo>
                    <a:pt x="10795" y="36512"/>
                  </a:lnTo>
                  <a:lnTo>
                    <a:pt x="19923" y="39607"/>
                  </a:lnTo>
                  <a:lnTo>
                    <a:pt x="24129" y="41036"/>
                  </a:lnTo>
                  <a:lnTo>
                    <a:pt x="27543" y="42623"/>
                  </a:lnTo>
                  <a:lnTo>
                    <a:pt x="29845" y="44846"/>
                  </a:lnTo>
                  <a:lnTo>
                    <a:pt x="30718" y="47942"/>
                  </a:lnTo>
                  <a:lnTo>
                    <a:pt x="29766" y="51117"/>
                  </a:lnTo>
                  <a:lnTo>
                    <a:pt x="27385" y="53101"/>
                  </a:lnTo>
                  <a:lnTo>
                    <a:pt x="23971" y="54054"/>
                  </a:lnTo>
                  <a:lnTo>
                    <a:pt x="20002" y="54292"/>
                  </a:lnTo>
                  <a:lnTo>
                    <a:pt x="14843" y="53975"/>
                  </a:lnTo>
                  <a:lnTo>
                    <a:pt x="10081" y="53101"/>
                  </a:lnTo>
                  <a:lnTo>
                    <a:pt x="5794" y="51752"/>
                  </a:lnTo>
                  <a:lnTo>
                    <a:pt x="2143" y="50006"/>
                  </a:lnTo>
                  <a:lnTo>
                    <a:pt x="635" y="64293"/>
                  </a:lnTo>
                  <a:lnTo>
                    <a:pt x="10240" y="66436"/>
                  </a:lnTo>
                  <a:lnTo>
                    <a:pt x="20002" y="67150"/>
                  </a:lnTo>
                  <a:lnTo>
                    <a:pt x="27146" y="66675"/>
                  </a:lnTo>
                  <a:lnTo>
                    <a:pt x="33813" y="65326"/>
                  </a:lnTo>
                  <a:lnTo>
                    <a:pt x="39687" y="62706"/>
                  </a:lnTo>
                  <a:lnTo>
                    <a:pt x="44371" y="58737"/>
                  </a:lnTo>
                  <a:lnTo>
                    <a:pt x="46117" y="56197"/>
                  </a:lnTo>
                  <a:lnTo>
                    <a:pt x="47466" y="53181"/>
                  </a:lnTo>
                  <a:lnTo>
                    <a:pt x="48260" y="49688"/>
                  </a:lnTo>
                  <a:lnTo>
                    <a:pt x="48577" y="45719"/>
                  </a:lnTo>
                  <a:lnTo>
                    <a:pt x="47705" y="39528"/>
                  </a:lnTo>
                  <a:lnTo>
                    <a:pt x="45402" y="34925"/>
                  </a:lnTo>
                  <a:lnTo>
                    <a:pt x="41990" y="31591"/>
                  </a:lnTo>
                  <a:lnTo>
                    <a:pt x="37782" y="29209"/>
                  </a:lnTo>
                  <a:lnTo>
                    <a:pt x="28655" y="26113"/>
                  </a:lnTo>
                  <a:lnTo>
                    <a:pt x="24527" y="24923"/>
                  </a:lnTo>
                  <a:lnTo>
                    <a:pt x="21035" y="23494"/>
                  </a:lnTo>
                  <a:lnTo>
                    <a:pt x="18732" y="21511"/>
                  </a:lnTo>
                  <a:lnTo>
                    <a:pt x="17860" y="18891"/>
                  </a:lnTo>
                  <a:lnTo>
                    <a:pt x="18415" y="16430"/>
                  </a:lnTo>
                  <a:lnTo>
                    <a:pt x="19923" y="14763"/>
                  </a:lnTo>
                  <a:lnTo>
                    <a:pt x="22066" y="13732"/>
                  </a:lnTo>
                  <a:lnTo>
                    <a:pt x="24527" y="13175"/>
                  </a:lnTo>
                  <a:lnTo>
                    <a:pt x="29527" y="12858"/>
                  </a:lnTo>
                  <a:lnTo>
                    <a:pt x="36829" y="13493"/>
                  </a:lnTo>
                  <a:lnTo>
                    <a:pt x="43894" y="15795"/>
                  </a:lnTo>
                  <a:lnTo>
                    <a:pt x="45006" y="2381"/>
                  </a:lnTo>
                  <a:lnTo>
                    <a:pt x="37386" y="634"/>
                  </a:lnTo>
                  <a:lnTo>
                    <a:pt x="28257" y="0"/>
                  </a:lnTo>
                  <a:close/>
                </a:path>
              </a:pathLst>
            </a:custGeom>
            <a:solidFill>
              <a:srgbClr val="B5522F"/>
            </a:solidFill>
          </p:spPr>
          <p:txBody>
            <a:bodyPr vert="horz" lIns="91440" tIns="45720" rIns="91440" bIns="45720" anchor="t"/>
            <a:lstStyle/>
            <a:p>
              <a:endParaRPr lang="en-IN"/>
            </a:p>
          </p:txBody>
        </p:sp>
        <p:sp>
          <p:nvSpPr>
            <p:cNvPr id="93" name="Shape 4833"/>
            <p:cNvSpPr/>
            <p:nvPr/>
          </p:nvSpPr>
          <p:spPr>
            <a:xfrm>
              <a:off x="5291946" y="657827"/>
              <a:ext cx="65087" cy="67150"/>
            </a:xfrm>
            <a:custGeom>
              <a:avLst/>
              <a:gdLst/>
              <a:ahLst/>
              <a:cxnLst/>
              <a:rect l="0" t="0" r="0" b="0"/>
              <a:pathLst>
                <a:path w="65087" h="67150">
                  <a:moveTo>
                    <a:pt x="32543" y="0"/>
                  </a:moveTo>
                  <a:lnTo>
                    <a:pt x="32543" y="12859"/>
                  </a:lnTo>
                  <a:lnTo>
                    <a:pt x="37227" y="13653"/>
                  </a:lnTo>
                  <a:lnTo>
                    <a:pt x="40957" y="15716"/>
                  </a:lnTo>
                  <a:lnTo>
                    <a:pt x="43814" y="18970"/>
                  </a:lnTo>
                  <a:lnTo>
                    <a:pt x="45719" y="23178"/>
                  </a:lnTo>
                  <a:lnTo>
                    <a:pt x="46831" y="28099"/>
                  </a:lnTo>
                  <a:lnTo>
                    <a:pt x="47228" y="33576"/>
                  </a:lnTo>
                  <a:lnTo>
                    <a:pt x="46831" y="38814"/>
                  </a:lnTo>
                  <a:lnTo>
                    <a:pt x="45719" y="43656"/>
                  </a:lnTo>
                  <a:lnTo>
                    <a:pt x="43814" y="47943"/>
                  </a:lnTo>
                  <a:lnTo>
                    <a:pt x="40957" y="51275"/>
                  </a:lnTo>
                  <a:lnTo>
                    <a:pt x="37227" y="53499"/>
                  </a:lnTo>
                  <a:lnTo>
                    <a:pt x="32543" y="54293"/>
                  </a:lnTo>
                  <a:lnTo>
                    <a:pt x="27781" y="53499"/>
                  </a:lnTo>
                  <a:lnTo>
                    <a:pt x="24051" y="51275"/>
                  </a:lnTo>
                  <a:lnTo>
                    <a:pt x="21272" y="47943"/>
                  </a:lnTo>
                  <a:lnTo>
                    <a:pt x="19288" y="43656"/>
                  </a:lnTo>
                  <a:lnTo>
                    <a:pt x="18256" y="38814"/>
                  </a:lnTo>
                  <a:lnTo>
                    <a:pt x="17859" y="33576"/>
                  </a:lnTo>
                  <a:lnTo>
                    <a:pt x="18256" y="28099"/>
                  </a:lnTo>
                  <a:lnTo>
                    <a:pt x="19288" y="23178"/>
                  </a:lnTo>
                  <a:lnTo>
                    <a:pt x="21272" y="18970"/>
                  </a:lnTo>
                  <a:lnTo>
                    <a:pt x="24051" y="15716"/>
                  </a:lnTo>
                  <a:lnTo>
                    <a:pt x="27781" y="13653"/>
                  </a:lnTo>
                  <a:lnTo>
                    <a:pt x="32543" y="12859"/>
                  </a:lnTo>
                  <a:lnTo>
                    <a:pt x="32543" y="0"/>
                  </a:lnTo>
                  <a:lnTo>
                    <a:pt x="25003" y="634"/>
                  </a:lnTo>
                  <a:lnTo>
                    <a:pt x="18414" y="2302"/>
                  </a:lnTo>
                  <a:lnTo>
                    <a:pt x="12858" y="5081"/>
                  </a:lnTo>
                  <a:lnTo>
                    <a:pt x="8176" y="8969"/>
                  </a:lnTo>
                  <a:lnTo>
                    <a:pt x="4603" y="13812"/>
                  </a:lnTo>
                  <a:lnTo>
                    <a:pt x="2063" y="19525"/>
                  </a:lnTo>
                  <a:lnTo>
                    <a:pt x="475" y="26114"/>
                  </a:lnTo>
                  <a:lnTo>
                    <a:pt x="0" y="33576"/>
                  </a:lnTo>
                  <a:lnTo>
                    <a:pt x="556" y="40957"/>
                  </a:lnTo>
                  <a:lnTo>
                    <a:pt x="2143" y="47466"/>
                  </a:lnTo>
                  <a:lnTo>
                    <a:pt x="4762" y="53181"/>
                  </a:lnTo>
                  <a:lnTo>
                    <a:pt x="8334" y="58103"/>
                  </a:lnTo>
                  <a:lnTo>
                    <a:pt x="12938" y="61992"/>
                  </a:lnTo>
                  <a:lnTo>
                    <a:pt x="18573" y="64769"/>
                  </a:lnTo>
                  <a:lnTo>
                    <a:pt x="25082" y="66516"/>
                  </a:lnTo>
                  <a:lnTo>
                    <a:pt x="32543" y="67150"/>
                  </a:lnTo>
                  <a:lnTo>
                    <a:pt x="40004" y="66516"/>
                  </a:lnTo>
                  <a:lnTo>
                    <a:pt x="46593" y="64769"/>
                  </a:lnTo>
                  <a:lnTo>
                    <a:pt x="52149" y="61992"/>
                  </a:lnTo>
                  <a:lnTo>
                    <a:pt x="56753" y="58103"/>
                  </a:lnTo>
                  <a:lnTo>
                    <a:pt x="60404" y="53181"/>
                  </a:lnTo>
                  <a:lnTo>
                    <a:pt x="63023" y="47466"/>
                  </a:lnTo>
                  <a:lnTo>
                    <a:pt x="64532" y="40957"/>
                  </a:lnTo>
                  <a:lnTo>
                    <a:pt x="65087" y="33576"/>
                  </a:lnTo>
                  <a:lnTo>
                    <a:pt x="64532" y="26114"/>
                  </a:lnTo>
                  <a:lnTo>
                    <a:pt x="63023" y="19525"/>
                  </a:lnTo>
                  <a:lnTo>
                    <a:pt x="60404" y="13812"/>
                  </a:lnTo>
                  <a:lnTo>
                    <a:pt x="56832" y="8969"/>
                  </a:lnTo>
                  <a:lnTo>
                    <a:pt x="52228" y="5081"/>
                  </a:lnTo>
                  <a:lnTo>
                    <a:pt x="46672" y="2302"/>
                  </a:lnTo>
                  <a:lnTo>
                    <a:pt x="40084" y="634"/>
                  </a:lnTo>
                  <a:lnTo>
                    <a:pt x="32543" y="0"/>
                  </a:lnTo>
                  <a:close/>
                </a:path>
              </a:pathLst>
            </a:custGeom>
            <a:solidFill>
              <a:srgbClr val="B5522F"/>
            </a:solidFill>
          </p:spPr>
          <p:txBody>
            <a:bodyPr vert="horz" lIns="91440" tIns="45720" rIns="91440" bIns="45720" anchor="t"/>
            <a:lstStyle/>
            <a:p>
              <a:endParaRPr lang="en-IN"/>
            </a:p>
          </p:txBody>
        </p:sp>
        <p:sp>
          <p:nvSpPr>
            <p:cNvPr id="94" name="Shape 4834"/>
            <p:cNvSpPr/>
            <p:nvPr/>
          </p:nvSpPr>
          <p:spPr>
            <a:xfrm>
              <a:off x="5515149" y="658939"/>
              <a:ext cx="46752" cy="64928"/>
            </a:xfrm>
            <a:custGeom>
              <a:avLst/>
              <a:gdLst/>
              <a:ahLst/>
              <a:cxnLst/>
              <a:rect l="0" t="0" r="0" b="0"/>
              <a:pathLst>
                <a:path w="46752" h="64928">
                  <a:moveTo>
                    <a:pt x="0" y="0"/>
                  </a:moveTo>
                  <a:lnTo>
                    <a:pt x="0" y="64928"/>
                  </a:lnTo>
                  <a:lnTo>
                    <a:pt x="46752" y="64928"/>
                  </a:lnTo>
                  <a:lnTo>
                    <a:pt x="46752" y="52624"/>
                  </a:lnTo>
                  <a:lnTo>
                    <a:pt x="17303" y="52624"/>
                  </a:lnTo>
                  <a:lnTo>
                    <a:pt x="17303" y="37941"/>
                  </a:lnTo>
                  <a:lnTo>
                    <a:pt x="44132" y="37941"/>
                  </a:lnTo>
                  <a:lnTo>
                    <a:pt x="44132" y="25716"/>
                  </a:lnTo>
                  <a:lnTo>
                    <a:pt x="17303" y="25716"/>
                  </a:lnTo>
                  <a:lnTo>
                    <a:pt x="17303" y="12302"/>
                  </a:lnTo>
                  <a:lnTo>
                    <a:pt x="45720" y="12302"/>
                  </a:lnTo>
                  <a:lnTo>
                    <a:pt x="45720" y="0"/>
                  </a:lnTo>
                  <a:lnTo>
                    <a:pt x="0" y="0"/>
                  </a:lnTo>
                  <a:close/>
                </a:path>
              </a:pathLst>
            </a:custGeom>
            <a:solidFill>
              <a:srgbClr val="B5522F"/>
            </a:solidFill>
          </p:spPr>
          <p:txBody>
            <a:bodyPr vert="horz" lIns="91440" tIns="45720" rIns="91440" bIns="45720" anchor="t"/>
            <a:lstStyle/>
            <a:p>
              <a:endParaRPr lang="en-IN"/>
            </a:p>
          </p:txBody>
        </p:sp>
        <p:sp>
          <p:nvSpPr>
            <p:cNvPr id="95" name="Shape 4835"/>
            <p:cNvSpPr/>
            <p:nvPr/>
          </p:nvSpPr>
          <p:spPr>
            <a:xfrm>
              <a:off x="5437520" y="658939"/>
              <a:ext cx="61992" cy="64928"/>
            </a:xfrm>
            <a:custGeom>
              <a:avLst/>
              <a:gdLst/>
              <a:ahLst/>
              <a:cxnLst/>
              <a:rect l="0" t="0" r="0" b="0"/>
              <a:pathLst>
                <a:path w="61992" h="64928">
                  <a:moveTo>
                    <a:pt x="0" y="0"/>
                  </a:moveTo>
                  <a:lnTo>
                    <a:pt x="17303" y="12857"/>
                  </a:lnTo>
                  <a:lnTo>
                    <a:pt x="23971" y="12857"/>
                  </a:lnTo>
                  <a:lnTo>
                    <a:pt x="28496" y="13175"/>
                  </a:lnTo>
                  <a:lnTo>
                    <a:pt x="32465" y="14128"/>
                  </a:lnTo>
                  <a:lnTo>
                    <a:pt x="35877" y="15636"/>
                  </a:lnTo>
                  <a:lnTo>
                    <a:pt x="38815" y="17858"/>
                  </a:lnTo>
                  <a:lnTo>
                    <a:pt x="41116" y="20637"/>
                  </a:lnTo>
                  <a:lnTo>
                    <a:pt x="42783" y="23969"/>
                  </a:lnTo>
                  <a:lnTo>
                    <a:pt x="43736" y="27938"/>
                  </a:lnTo>
                  <a:lnTo>
                    <a:pt x="44132" y="32463"/>
                  </a:lnTo>
                  <a:lnTo>
                    <a:pt x="43736" y="36987"/>
                  </a:lnTo>
                  <a:lnTo>
                    <a:pt x="42783" y="40956"/>
                  </a:lnTo>
                  <a:lnTo>
                    <a:pt x="41116" y="44291"/>
                  </a:lnTo>
                  <a:lnTo>
                    <a:pt x="38893" y="47068"/>
                  </a:lnTo>
                  <a:lnTo>
                    <a:pt x="36036" y="49290"/>
                  </a:lnTo>
                  <a:lnTo>
                    <a:pt x="32623" y="50800"/>
                  </a:lnTo>
                  <a:lnTo>
                    <a:pt x="28575" y="51751"/>
                  </a:lnTo>
                  <a:lnTo>
                    <a:pt x="23971" y="52068"/>
                  </a:lnTo>
                  <a:lnTo>
                    <a:pt x="17303" y="52068"/>
                  </a:lnTo>
                  <a:lnTo>
                    <a:pt x="17303" y="12857"/>
                  </a:lnTo>
                  <a:lnTo>
                    <a:pt x="0" y="0"/>
                  </a:lnTo>
                  <a:lnTo>
                    <a:pt x="0" y="64928"/>
                  </a:lnTo>
                  <a:lnTo>
                    <a:pt x="23574" y="64928"/>
                  </a:lnTo>
                  <a:lnTo>
                    <a:pt x="34131" y="64213"/>
                  </a:lnTo>
                  <a:lnTo>
                    <a:pt x="43418" y="61832"/>
                  </a:lnTo>
                  <a:lnTo>
                    <a:pt x="47466" y="60006"/>
                  </a:lnTo>
                  <a:lnTo>
                    <a:pt x="51117" y="57705"/>
                  </a:lnTo>
                  <a:lnTo>
                    <a:pt x="54292" y="54847"/>
                  </a:lnTo>
                  <a:lnTo>
                    <a:pt x="56991" y="51513"/>
                  </a:lnTo>
                  <a:lnTo>
                    <a:pt x="59134" y="47545"/>
                  </a:lnTo>
                  <a:lnTo>
                    <a:pt x="60722" y="43019"/>
                  </a:lnTo>
                  <a:lnTo>
                    <a:pt x="61674" y="37941"/>
                  </a:lnTo>
                  <a:lnTo>
                    <a:pt x="61992" y="32225"/>
                  </a:lnTo>
                  <a:lnTo>
                    <a:pt x="61674" y="26351"/>
                  </a:lnTo>
                  <a:lnTo>
                    <a:pt x="60722" y="21112"/>
                  </a:lnTo>
                  <a:lnTo>
                    <a:pt x="59213" y="16588"/>
                  </a:lnTo>
                  <a:lnTo>
                    <a:pt x="57071" y="12700"/>
                  </a:lnTo>
                  <a:lnTo>
                    <a:pt x="54372" y="9445"/>
                  </a:lnTo>
                  <a:lnTo>
                    <a:pt x="51276" y="6666"/>
                  </a:lnTo>
                  <a:lnTo>
                    <a:pt x="47704" y="4443"/>
                  </a:lnTo>
                  <a:lnTo>
                    <a:pt x="43577" y="2777"/>
                  </a:lnTo>
                  <a:lnTo>
                    <a:pt x="34289" y="634"/>
                  </a:lnTo>
                  <a:lnTo>
                    <a:pt x="23574" y="0"/>
                  </a:lnTo>
                  <a:lnTo>
                    <a:pt x="0" y="0"/>
                  </a:lnTo>
                  <a:close/>
                </a:path>
              </a:pathLst>
            </a:custGeom>
            <a:solidFill>
              <a:srgbClr val="B5522F"/>
            </a:solidFill>
          </p:spPr>
          <p:txBody>
            <a:bodyPr vert="horz" lIns="91440" tIns="45720" rIns="91440" bIns="45720" anchor="t"/>
            <a:lstStyle/>
            <a:p>
              <a:endParaRPr lang="en-IN"/>
            </a:p>
          </p:txBody>
        </p:sp>
        <p:sp>
          <p:nvSpPr>
            <p:cNvPr id="96" name="Shape 4836"/>
            <p:cNvSpPr/>
            <p:nvPr/>
          </p:nvSpPr>
          <p:spPr>
            <a:xfrm>
              <a:off x="5206222" y="658939"/>
              <a:ext cx="0" cy="64928"/>
            </a:xfrm>
            <a:custGeom>
              <a:avLst/>
              <a:gdLst/>
              <a:ahLst/>
              <a:cxnLst/>
              <a:rect l="0" t="0" r="0" b="0"/>
              <a:pathLst>
                <a:path h="64928">
                  <a:moveTo>
                    <a:pt x="0" y="64928"/>
                  </a:moveTo>
                  <a:lnTo>
                    <a:pt x="0" y="0"/>
                  </a:lnTo>
                </a:path>
              </a:pathLst>
            </a:custGeom>
            <a:noFill/>
            <a:ln w="17303" cap="flat">
              <a:solidFill>
                <a:srgbClr val="B5522F"/>
              </a:solidFill>
              <a:prstDash val="solid"/>
            </a:ln>
          </p:spPr>
          <p:txBody>
            <a:bodyPr vert="horz" lIns="91440" tIns="45720" rIns="91440" bIns="45720" anchor="t"/>
            <a:lstStyle/>
            <a:p>
              <a:endParaRPr lang="en-IN"/>
            </a:p>
          </p:txBody>
        </p:sp>
        <p:sp>
          <p:nvSpPr>
            <p:cNvPr id="97" name="Shape 4837"/>
            <p:cNvSpPr/>
            <p:nvPr/>
          </p:nvSpPr>
          <p:spPr>
            <a:xfrm>
              <a:off x="5119544" y="658939"/>
              <a:ext cx="62071" cy="64928"/>
            </a:xfrm>
            <a:custGeom>
              <a:avLst/>
              <a:gdLst/>
              <a:ahLst/>
              <a:cxnLst/>
              <a:rect l="0" t="0" r="0" b="0"/>
              <a:pathLst>
                <a:path w="62071" h="64928">
                  <a:moveTo>
                    <a:pt x="0" y="0"/>
                  </a:moveTo>
                  <a:lnTo>
                    <a:pt x="17303" y="12857"/>
                  </a:lnTo>
                  <a:lnTo>
                    <a:pt x="24051" y="12857"/>
                  </a:lnTo>
                  <a:lnTo>
                    <a:pt x="28575" y="13175"/>
                  </a:lnTo>
                  <a:lnTo>
                    <a:pt x="32543" y="14128"/>
                  </a:lnTo>
                  <a:lnTo>
                    <a:pt x="35957" y="15636"/>
                  </a:lnTo>
                  <a:lnTo>
                    <a:pt x="38815" y="17858"/>
                  </a:lnTo>
                  <a:lnTo>
                    <a:pt x="41116" y="20637"/>
                  </a:lnTo>
                  <a:lnTo>
                    <a:pt x="42783" y="23969"/>
                  </a:lnTo>
                  <a:lnTo>
                    <a:pt x="43815" y="27938"/>
                  </a:lnTo>
                  <a:lnTo>
                    <a:pt x="44212" y="32463"/>
                  </a:lnTo>
                  <a:lnTo>
                    <a:pt x="43815" y="36987"/>
                  </a:lnTo>
                  <a:lnTo>
                    <a:pt x="42862" y="40956"/>
                  </a:lnTo>
                  <a:lnTo>
                    <a:pt x="41196" y="44291"/>
                  </a:lnTo>
                  <a:lnTo>
                    <a:pt x="38973" y="47068"/>
                  </a:lnTo>
                  <a:lnTo>
                    <a:pt x="36116" y="49290"/>
                  </a:lnTo>
                  <a:lnTo>
                    <a:pt x="32623" y="50800"/>
                  </a:lnTo>
                  <a:lnTo>
                    <a:pt x="28654" y="51751"/>
                  </a:lnTo>
                  <a:lnTo>
                    <a:pt x="24051" y="52068"/>
                  </a:lnTo>
                  <a:lnTo>
                    <a:pt x="17303" y="52068"/>
                  </a:lnTo>
                  <a:lnTo>
                    <a:pt x="17303" y="12857"/>
                  </a:lnTo>
                  <a:lnTo>
                    <a:pt x="0" y="0"/>
                  </a:lnTo>
                  <a:lnTo>
                    <a:pt x="0" y="64928"/>
                  </a:lnTo>
                  <a:lnTo>
                    <a:pt x="23653" y="64928"/>
                  </a:lnTo>
                  <a:lnTo>
                    <a:pt x="34211" y="64213"/>
                  </a:lnTo>
                  <a:lnTo>
                    <a:pt x="43418" y="61832"/>
                  </a:lnTo>
                  <a:lnTo>
                    <a:pt x="47546" y="60006"/>
                  </a:lnTo>
                  <a:lnTo>
                    <a:pt x="51197" y="57705"/>
                  </a:lnTo>
                  <a:lnTo>
                    <a:pt x="54292" y="54847"/>
                  </a:lnTo>
                  <a:lnTo>
                    <a:pt x="56991" y="51513"/>
                  </a:lnTo>
                  <a:lnTo>
                    <a:pt x="59213" y="47545"/>
                  </a:lnTo>
                  <a:lnTo>
                    <a:pt x="60722" y="43019"/>
                  </a:lnTo>
                  <a:lnTo>
                    <a:pt x="61674" y="37941"/>
                  </a:lnTo>
                  <a:lnTo>
                    <a:pt x="62071" y="32225"/>
                  </a:lnTo>
                  <a:lnTo>
                    <a:pt x="61753" y="26351"/>
                  </a:lnTo>
                  <a:lnTo>
                    <a:pt x="60801" y="21112"/>
                  </a:lnTo>
                  <a:lnTo>
                    <a:pt x="59213" y="16588"/>
                  </a:lnTo>
                  <a:lnTo>
                    <a:pt x="57150" y="12700"/>
                  </a:lnTo>
                  <a:lnTo>
                    <a:pt x="54451" y="9445"/>
                  </a:lnTo>
                  <a:lnTo>
                    <a:pt x="51356" y="6666"/>
                  </a:lnTo>
                  <a:lnTo>
                    <a:pt x="47704" y="4443"/>
                  </a:lnTo>
                  <a:lnTo>
                    <a:pt x="43656" y="2777"/>
                  </a:lnTo>
                  <a:lnTo>
                    <a:pt x="34290" y="634"/>
                  </a:lnTo>
                  <a:lnTo>
                    <a:pt x="23653" y="0"/>
                  </a:lnTo>
                  <a:lnTo>
                    <a:pt x="0" y="0"/>
                  </a:lnTo>
                  <a:close/>
                </a:path>
              </a:pathLst>
            </a:custGeom>
            <a:solidFill>
              <a:srgbClr val="B5522F"/>
            </a:solidFill>
          </p:spPr>
          <p:txBody>
            <a:bodyPr vert="horz" lIns="91440" tIns="45720" rIns="91440" bIns="45720" anchor="t"/>
            <a:lstStyle/>
            <a:p>
              <a:endParaRPr lang="en-IN"/>
            </a:p>
          </p:txBody>
        </p:sp>
        <p:sp>
          <p:nvSpPr>
            <p:cNvPr id="98" name="Shape 4838"/>
            <p:cNvSpPr/>
            <p:nvPr/>
          </p:nvSpPr>
          <p:spPr>
            <a:xfrm>
              <a:off x="5005244" y="658939"/>
              <a:ext cx="61992" cy="64928"/>
            </a:xfrm>
            <a:custGeom>
              <a:avLst/>
              <a:gdLst/>
              <a:ahLst/>
              <a:cxnLst/>
              <a:rect l="0" t="0" r="0" b="0"/>
              <a:pathLst>
                <a:path w="61992" h="64928">
                  <a:moveTo>
                    <a:pt x="0" y="0"/>
                  </a:moveTo>
                  <a:lnTo>
                    <a:pt x="17303" y="12857"/>
                  </a:lnTo>
                  <a:lnTo>
                    <a:pt x="23971" y="12857"/>
                  </a:lnTo>
                  <a:lnTo>
                    <a:pt x="28496" y="13175"/>
                  </a:lnTo>
                  <a:lnTo>
                    <a:pt x="32465" y="14128"/>
                  </a:lnTo>
                  <a:lnTo>
                    <a:pt x="35877" y="15636"/>
                  </a:lnTo>
                  <a:lnTo>
                    <a:pt x="38815" y="17858"/>
                  </a:lnTo>
                  <a:lnTo>
                    <a:pt x="41116" y="20637"/>
                  </a:lnTo>
                  <a:lnTo>
                    <a:pt x="42783" y="23969"/>
                  </a:lnTo>
                  <a:lnTo>
                    <a:pt x="43736" y="27938"/>
                  </a:lnTo>
                  <a:lnTo>
                    <a:pt x="44132" y="32463"/>
                  </a:lnTo>
                  <a:lnTo>
                    <a:pt x="43736" y="36987"/>
                  </a:lnTo>
                  <a:lnTo>
                    <a:pt x="42783" y="40956"/>
                  </a:lnTo>
                  <a:lnTo>
                    <a:pt x="41116" y="44291"/>
                  </a:lnTo>
                  <a:lnTo>
                    <a:pt x="38893" y="47068"/>
                  </a:lnTo>
                  <a:lnTo>
                    <a:pt x="36036" y="49290"/>
                  </a:lnTo>
                  <a:lnTo>
                    <a:pt x="32623" y="50800"/>
                  </a:lnTo>
                  <a:lnTo>
                    <a:pt x="28575" y="51751"/>
                  </a:lnTo>
                  <a:lnTo>
                    <a:pt x="23971" y="52068"/>
                  </a:lnTo>
                  <a:lnTo>
                    <a:pt x="17303" y="52068"/>
                  </a:lnTo>
                  <a:lnTo>
                    <a:pt x="17303" y="12857"/>
                  </a:lnTo>
                  <a:lnTo>
                    <a:pt x="0" y="0"/>
                  </a:lnTo>
                  <a:lnTo>
                    <a:pt x="0" y="64928"/>
                  </a:lnTo>
                  <a:lnTo>
                    <a:pt x="23574" y="64928"/>
                  </a:lnTo>
                  <a:lnTo>
                    <a:pt x="34131" y="64213"/>
                  </a:lnTo>
                  <a:lnTo>
                    <a:pt x="43418" y="61832"/>
                  </a:lnTo>
                  <a:lnTo>
                    <a:pt x="47466" y="60006"/>
                  </a:lnTo>
                  <a:lnTo>
                    <a:pt x="51117" y="57705"/>
                  </a:lnTo>
                  <a:lnTo>
                    <a:pt x="54292" y="54847"/>
                  </a:lnTo>
                  <a:lnTo>
                    <a:pt x="56991" y="51513"/>
                  </a:lnTo>
                  <a:lnTo>
                    <a:pt x="59135" y="47545"/>
                  </a:lnTo>
                  <a:lnTo>
                    <a:pt x="60722" y="43019"/>
                  </a:lnTo>
                  <a:lnTo>
                    <a:pt x="61674" y="37941"/>
                  </a:lnTo>
                  <a:lnTo>
                    <a:pt x="61992" y="32225"/>
                  </a:lnTo>
                  <a:lnTo>
                    <a:pt x="61674" y="26351"/>
                  </a:lnTo>
                  <a:lnTo>
                    <a:pt x="60722" y="21112"/>
                  </a:lnTo>
                  <a:lnTo>
                    <a:pt x="59213" y="16588"/>
                  </a:lnTo>
                  <a:lnTo>
                    <a:pt x="57071" y="12700"/>
                  </a:lnTo>
                  <a:lnTo>
                    <a:pt x="54372" y="9445"/>
                  </a:lnTo>
                  <a:lnTo>
                    <a:pt x="51276" y="6666"/>
                  </a:lnTo>
                  <a:lnTo>
                    <a:pt x="47704" y="4443"/>
                  </a:lnTo>
                  <a:lnTo>
                    <a:pt x="43577" y="2777"/>
                  </a:lnTo>
                  <a:lnTo>
                    <a:pt x="34290" y="634"/>
                  </a:lnTo>
                  <a:lnTo>
                    <a:pt x="23574" y="0"/>
                  </a:lnTo>
                  <a:lnTo>
                    <a:pt x="0" y="0"/>
                  </a:lnTo>
                  <a:close/>
                </a:path>
              </a:pathLst>
            </a:custGeom>
            <a:solidFill>
              <a:srgbClr val="B5522F"/>
            </a:solidFill>
          </p:spPr>
          <p:txBody>
            <a:bodyPr vert="horz" lIns="91440" tIns="45720" rIns="91440" bIns="45720" anchor="t"/>
            <a:lstStyle/>
            <a:p>
              <a:endParaRPr lang="en-IN"/>
            </a:p>
          </p:txBody>
        </p:sp>
        <p:sp>
          <p:nvSpPr>
            <p:cNvPr id="99" name="Shape 4839"/>
            <p:cNvSpPr/>
            <p:nvPr/>
          </p:nvSpPr>
          <p:spPr>
            <a:xfrm>
              <a:off x="4929282" y="658939"/>
              <a:ext cx="59690" cy="64928"/>
            </a:xfrm>
            <a:custGeom>
              <a:avLst/>
              <a:gdLst/>
              <a:ahLst/>
              <a:cxnLst/>
              <a:rect l="0" t="0" r="0" b="0"/>
              <a:pathLst>
                <a:path w="59690" h="64928">
                  <a:moveTo>
                    <a:pt x="0" y="0"/>
                  </a:moveTo>
                  <a:lnTo>
                    <a:pt x="0" y="64928"/>
                  </a:lnTo>
                  <a:lnTo>
                    <a:pt x="15875" y="64928"/>
                  </a:lnTo>
                  <a:lnTo>
                    <a:pt x="15318" y="20557"/>
                  </a:lnTo>
                  <a:lnTo>
                    <a:pt x="15557" y="20557"/>
                  </a:lnTo>
                  <a:lnTo>
                    <a:pt x="38178" y="64928"/>
                  </a:lnTo>
                  <a:lnTo>
                    <a:pt x="59690" y="64928"/>
                  </a:lnTo>
                  <a:lnTo>
                    <a:pt x="59690" y="0"/>
                  </a:lnTo>
                  <a:lnTo>
                    <a:pt x="43893" y="0"/>
                  </a:lnTo>
                  <a:lnTo>
                    <a:pt x="44132" y="44052"/>
                  </a:lnTo>
                  <a:lnTo>
                    <a:pt x="43973" y="44052"/>
                  </a:lnTo>
                  <a:lnTo>
                    <a:pt x="22066" y="0"/>
                  </a:lnTo>
                  <a:lnTo>
                    <a:pt x="0" y="0"/>
                  </a:lnTo>
                  <a:close/>
                </a:path>
              </a:pathLst>
            </a:custGeom>
            <a:solidFill>
              <a:srgbClr val="B5522F"/>
            </a:solidFill>
          </p:spPr>
          <p:txBody>
            <a:bodyPr vert="horz" lIns="91440" tIns="45720" rIns="91440" bIns="45720" anchor="t"/>
            <a:lstStyle/>
            <a:p>
              <a:endParaRPr lang="en-IN"/>
            </a:p>
          </p:txBody>
        </p:sp>
        <p:sp>
          <p:nvSpPr>
            <p:cNvPr id="100" name="Shape 4840"/>
            <p:cNvSpPr/>
            <p:nvPr/>
          </p:nvSpPr>
          <p:spPr>
            <a:xfrm>
              <a:off x="5575554" y="658939"/>
              <a:ext cx="54847" cy="64928"/>
            </a:xfrm>
            <a:custGeom>
              <a:avLst/>
              <a:gdLst/>
              <a:ahLst/>
              <a:cxnLst/>
              <a:rect l="0" t="0" r="0" b="0"/>
              <a:pathLst>
                <a:path w="54847" h="64928">
                  <a:moveTo>
                    <a:pt x="0" y="0"/>
                  </a:moveTo>
                  <a:lnTo>
                    <a:pt x="17303" y="12302"/>
                  </a:lnTo>
                  <a:lnTo>
                    <a:pt x="21827" y="12302"/>
                  </a:lnTo>
                  <a:lnTo>
                    <a:pt x="26589" y="12620"/>
                  </a:lnTo>
                  <a:lnTo>
                    <a:pt x="30638" y="13651"/>
                  </a:lnTo>
                  <a:lnTo>
                    <a:pt x="33416" y="15795"/>
                  </a:lnTo>
                  <a:lnTo>
                    <a:pt x="34527" y="19446"/>
                  </a:lnTo>
                  <a:lnTo>
                    <a:pt x="33972" y="22541"/>
                  </a:lnTo>
                  <a:lnTo>
                    <a:pt x="32463" y="24684"/>
                  </a:lnTo>
                  <a:lnTo>
                    <a:pt x="30241" y="25955"/>
                  </a:lnTo>
                  <a:lnTo>
                    <a:pt x="27622" y="26668"/>
                  </a:lnTo>
                  <a:lnTo>
                    <a:pt x="21827" y="26987"/>
                  </a:lnTo>
                  <a:lnTo>
                    <a:pt x="17303" y="26987"/>
                  </a:lnTo>
                  <a:lnTo>
                    <a:pt x="17303" y="12302"/>
                  </a:lnTo>
                  <a:lnTo>
                    <a:pt x="0" y="0"/>
                  </a:lnTo>
                  <a:lnTo>
                    <a:pt x="0" y="64928"/>
                  </a:lnTo>
                  <a:lnTo>
                    <a:pt x="17303" y="64928"/>
                  </a:lnTo>
                  <a:lnTo>
                    <a:pt x="17303" y="39289"/>
                  </a:lnTo>
                  <a:lnTo>
                    <a:pt x="20954" y="39289"/>
                  </a:lnTo>
                  <a:lnTo>
                    <a:pt x="25082" y="39844"/>
                  </a:lnTo>
                  <a:lnTo>
                    <a:pt x="28098" y="42068"/>
                  </a:lnTo>
                  <a:lnTo>
                    <a:pt x="29368" y="43893"/>
                  </a:lnTo>
                  <a:lnTo>
                    <a:pt x="30638" y="46274"/>
                  </a:lnTo>
                  <a:lnTo>
                    <a:pt x="31828" y="49449"/>
                  </a:lnTo>
                  <a:lnTo>
                    <a:pt x="33098" y="53181"/>
                  </a:lnTo>
                  <a:lnTo>
                    <a:pt x="36829" y="64928"/>
                  </a:lnTo>
                  <a:lnTo>
                    <a:pt x="54847" y="64928"/>
                  </a:lnTo>
                  <a:lnTo>
                    <a:pt x="48497" y="47227"/>
                  </a:lnTo>
                  <a:lnTo>
                    <a:pt x="45957" y="40322"/>
                  </a:lnTo>
                  <a:lnTo>
                    <a:pt x="44846" y="37622"/>
                  </a:lnTo>
                  <a:lnTo>
                    <a:pt x="43497" y="35559"/>
                  </a:lnTo>
                  <a:lnTo>
                    <a:pt x="41750" y="33972"/>
                  </a:lnTo>
                  <a:lnTo>
                    <a:pt x="39369" y="32939"/>
                  </a:lnTo>
                  <a:lnTo>
                    <a:pt x="39369" y="32780"/>
                  </a:lnTo>
                  <a:lnTo>
                    <a:pt x="44767" y="30558"/>
                  </a:lnTo>
                  <a:lnTo>
                    <a:pt x="48655" y="27065"/>
                  </a:lnTo>
                  <a:lnTo>
                    <a:pt x="50958" y="22303"/>
                  </a:lnTo>
                  <a:lnTo>
                    <a:pt x="51752" y="16350"/>
                  </a:lnTo>
                  <a:lnTo>
                    <a:pt x="51037" y="11269"/>
                  </a:lnTo>
                  <a:lnTo>
                    <a:pt x="48894" y="7143"/>
                  </a:lnTo>
                  <a:lnTo>
                    <a:pt x="45639" y="3968"/>
                  </a:lnTo>
                  <a:lnTo>
                    <a:pt x="41433" y="1824"/>
                  </a:lnTo>
                  <a:lnTo>
                    <a:pt x="36432" y="475"/>
                  </a:lnTo>
                  <a:lnTo>
                    <a:pt x="30876" y="0"/>
                  </a:lnTo>
                  <a:lnTo>
                    <a:pt x="0" y="0"/>
                  </a:lnTo>
                  <a:close/>
                </a:path>
              </a:pathLst>
            </a:custGeom>
            <a:solidFill>
              <a:srgbClr val="B5522F"/>
            </a:solidFill>
          </p:spPr>
          <p:txBody>
            <a:bodyPr vert="horz" lIns="91440" tIns="45720" rIns="91440" bIns="45720" anchor="t"/>
            <a:lstStyle/>
            <a:p>
              <a:endParaRPr lang="en-IN"/>
            </a:p>
          </p:txBody>
        </p:sp>
        <p:sp>
          <p:nvSpPr>
            <p:cNvPr id="101" name="Shape 4841"/>
            <p:cNvSpPr/>
            <p:nvPr/>
          </p:nvSpPr>
          <p:spPr>
            <a:xfrm>
              <a:off x="5370131" y="658939"/>
              <a:ext cx="54847" cy="64928"/>
            </a:xfrm>
            <a:custGeom>
              <a:avLst/>
              <a:gdLst/>
              <a:ahLst/>
              <a:cxnLst/>
              <a:rect l="0" t="0" r="0" b="0"/>
              <a:pathLst>
                <a:path w="54847" h="64928">
                  <a:moveTo>
                    <a:pt x="0" y="0"/>
                  </a:moveTo>
                  <a:lnTo>
                    <a:pt x="17303" y="12302"/>
                  </a:lnTo>
                  <a:lnTo>
                    <a:pt x="21827" y="12302"/>
                  </a:lnTo>
                  <a:lnTo>
                    <a:pt x="26590" y="12620"/>
                  </a:lnTo>
                  <a:lnTo>
                    <a:pt x="30638" y="13651"/>
                  </a:lnTo>
                  <a:lnTo>
                    <a:pt x="33416" y="15795"/>
                  </a:lnTo>
                  <a:lnTo>
                    <a:pt x="34448" y="19446"/>
                  </a:lnTo>
                  <a:lnTo>
                    <a:pt x="33972" y="22541"/>
                  </a:lnTo>
                  <a:lnTo>
                    <a:pt x="32463" y="24684"/>
                  </a:lnTo>
                  <a:lnTo>
                    <a:pt x="30241" y="25955"/>
                  </a:lnTo>
                  <a:lnTo>
                    <a:pt x="27622" y="26668"/>
                  </a:lnTo>
                  <a:lnTo>
                    <a:pt x="21827" y="26987"/>
                  </a:lnTo>
                  <a:lnTo>
                    <a:pt x="17303" y="26987"/>
                  </a:lnTo>
                  <a:lnTo>
                    <a:pt x="17303" y="12302"/>
                  </a:lnTo>
                  <a:lnTo>
                    <a:pt x="0" y="0"/>
                  </a:lnTo>
                  <a:lnTo>
                    <a:pt x="0" y="64928"/>
                  </a:lnTo>
                  <a:lnTo>
                    <a:pt x="17303" y="64928"/>
                  </a:lnTo>
                  <a:lnTo>
                    <a:pt x="17303" y="39289"/>
                  </a:lnTo>
                  <a:lnTo>
                    <a:pt x="20875" y="39289"/>
                  </a:lnTo>
                  <a:lnTo>
                    <a:pt x="25002" y="39844"/>
                  </a:lnTo>
                  <a:lnTo>
                    <a:pt x="28018" y="42068"/>
                  </a:lnTo>
                  <a:lnTo>
                    <a:pt x="29288" y="43893"/>
                  </a:lnTo>
                  <a:lnTo>
                    <a:pt x="30558" y="46274"/>
                  </a:lnTo>
                  <a:lnTo>
                    <a:pt x="31828" y="49449"/>
                  </a:lnTo>
                  <a:lnTo>
                    <a:pt x="33098" y="53181"/>
                  </a:lnTo>
                  <a:lnTo>
                    <a:pt x="36829" y="64928"/>
                  </a:lnTo>
                  <a:lnTo>
                    <a:pt x="54847" y="64928"/>
                  </a:lnTo>
                  <a:lnTo>
                    <a:pt x="48497" y="47227"/>
                  </a:lnTo>
                  <a:lnTo>
                    <a:pt x="45878" y="40322"/>
                  </a:lnTo>
                  <a:lnTo>
                    <a:pt x="44767" y="37622"/>
                  </a:lnTo>
                  <a:lnTo>
                    <a:pt x="43417" y="35559"/>
                  </a:lnTo>
                  <a:lnTo>
                    <a:pt x="41671" y="33972"/>
                  </a:lnTo>
                  <a:lnTo>
                    <a:pt x="39290" y="32939"/>
                  </a:lnTo>
                  <a:lnTo>
                    <a:pt x="39290" y="32780"/>
                  </a:lnTo>
                  <a:lnTo>
                    <a:pt x="44767" y="30558"/>
                  </a:lnTo>
                  <a:lnTo>
                    <a:pt x="48656" y="27065"/>
                  </a:lnTo>
                  <a:lnTo>
                    <a:pt x="50958" y="22303"/>
                  </a:lnTo>
                  <a:lnTo>
                    <a:pt x="51752" y="16350"/>
                  </a:lnTo>
                  <a:lnTo>
                    <a:pt x="50958" y="11269"/>
                  </a:lnTo>
                  <a:lnTo>
                    <a:pt x="48895" y="7143"/>
                  </a:lnTo>
                  <a:lnTo>
                    <a:pt x="45640" y="3968"/>
                  </a:lnTo>
                  <a:lnTo>
                    <a:pt x="41433" y="1824"/>
                  </a:lnTo>
                  <a:lnTo>
                    <a:pt x="36432" y="475"/>
                  </a:lnTo>
                  <a:lnTo>
                    <a:pt x="30876" y="0"/>
                  </a:lnTo>
                  <a:lnTo>
                    <a:pt x="0" y="0"/>
                  </a:lnTo>
                  <a:close/>
                </a:path>
              </a:pathLst>
            </a:custGeom>
            <a:solidFill>
              <a:srgbClr val="B5522F"/>
            </a:solidFill>
          </p:spPr>
          <p:txBody>
            <a:bodyPr vert="horz" lIns="91440" tIns="45720" rIns="91440" bIns="45720" anchor="t"/>
            <a:lstStyle/>
            <a:p>
              <a:endParaRPr lang="en-IN"/>
            </a:p>
          </p:txBody>
        </p:sp>
        <p:sp>
          <p:nvSpPr>
            <p:cNvPr id="102" name="Shape 4842"/>
            <p:cNvSpPr/>
            <p:nvPr/>
          </p:nvSpPr>
          <p:spPr>
            <a:xfrm>
              <a:off x="5641037" y="657827"/>
              <a:ext cx="48498" cy="67150"/>
            </a:xfrm>
            <a:custGeom>
              <a:avLst/>
              <a:gdLst/>
              <a:ahLst/>
              <a:cxnLst/>
              <a:rect l="0" t="0" r="0" b="0"/>
              <a:pathLst>
                <a:path w="48498" h="67150">
                  <a:moveTo>
                    <a:pt x="28257" y="0"/>
                  </a:moveTo>
                  <a:lnTo>
                    <a:pt x="21590" y="318"/>
                  </a:lnTo>
                  <a:lnTo>
                    <a:pt x="15161" y="1667"/>
                  </a:lnTo>
                  <a:lnTo>
                    <a:pt x="9287" y="4128"/>
                  </a:lnTo>
                  <a:lnTo>
                    <a:pt x="4445" y="7858"/>
                  </a:lnTo>
                  <a:lnTo>
                    <a:pt x="2540" y="10239"/>
                  </a:lnTo>
                  <a:lnTo>
                    <a:pt x="1191" y="13018"/>
                  </a:lnTo>
                  <a:lnTo>
                    <a:pt x="317" y="16271"/>
                  </a:lnTo>
                  <a:lnTo>
                    <a:pt x="0" y="19923"/>
                  </a:lnTo>
                  <a:lnTo>
                    <a:pt x="793" y="26114"/>
                  </a:lnTo>
                  <a:lnTo>
                    <a:pt x="3096" y="30718"/>
                  </a:lnTo>
                  <a:lnTo>
                    <a:pt x="6588" y="34131"/>
                  </a:lnTo>
                  <a:lnTo>
                    <a:pt x="10795" y="36512"/>
                  </a:lnTo>
                  <a:lnTo>
                    <a:pt x="19843" y="39687"/>
                  </a:lnTo>
                  <a:lnTo>
                    <a:pt x="24051" y="41037"/>
                  </a:lnTo>
                  <a:lnTo>
                    <a:pt x="27463" y="42703"/>
                  </a:lnTo>
                  <a:lnTo>
                    <a:pt x="29766" y="44925"/>
                  </a:lnTo>
                  <a:lnTo>
                    <a:pt x="30638" y="48021"/>
                  </a:lnTo>
                  <a:lnTo>
                    <a:pt x="29766" y="51196"/>
                  </a:lnTo>
                  <a:lnTo>
                    <a:pt x="27385" y="53102"/>
                  </a:lnTo>
                  <a:lnTo>
                    <a:pt x="23892" y="54054"/>
                  </a:lnTo>
                  <a:lnTo>
                    <a:pt x="19923" y="54293"/>
                  </a:lnTo>
                  <a:lnTo>
                    <a:pt x="14763" y="53975"/>
                  </a:lnTo>
                  <a:lnTo>
                    <a:pt x="10001" y="53102"/>
                  </a:lnTo>
                  <a:lnTo>
                    <a:pt x="5794" y="51753"/>
                  </a:lnTo>
                  <a:lnTo>
                    <a:pt x="2143" y="50006"/>
                  </a:lnTo>
                  <a:lnTo>
                    <a:pt x="634" y="64373"/>
                  </a:lnTo>
                  <a:lnTo>
                    <a:pt x="10159" y="66437"/>
                  </a:lnTo>
                  <a:lnTo>
                    <a:pt x="19923" y="67150"/>
                  </a:lnTo>
                  <a:lnTo>
                    <a:pt x="27067" y="66754"/>
                  </a:lnTo>
                  <a:lnTo>
                    <a:pt x="33735" y="65326"/>
                  </a:lnTo>
                  <a:lnTo>
                    <a:pt x="39608" y="62706"/>
                  </a:lnTo>
                  <a:lnTo>
                    <a:pt x="44291" y="58737"/>
                  </a:lnTo>
                  <a:lnTo>
                    <a:pt x="46117" y="56197"/>
                  </a:lnTo>
                  <a:lnTo>
                    <a:pt x="47387" y="53181"/>
                  </a:lnTo>
                  <a:lnTo>
                    <a:pt x="48181" y="49688"/>
                  </a:lnTo>
                  <a:lnTo>
                    <a:pt x="48498" y="45719"/>
                  </a:lnTo>
                  <a:lnTo>
                    <a:pt x="47625" y="39608"/>
                  </a:lnTo>
                  <a:lnTo>
                    <a:pt x="45323" y="35004"/>
                  </a:lnTo>
                  <a:lnTo>
                    <a:pt x="41909" y="31591"/>
                  </a:lnTo>
                  <a:lnTo>
                    <a:pt x="37703" y="29209"/>
                  </a:lnTo>
                  <a:lnTo>
                    <a:pt x="28575" y="26114"/>
                  </a:lnTo>
                  <a:lnTo>
                    <a:pt x="24447" y="24924"/>
                  </a:lnTo>
                  <a:lnTo>
                    <a:pt x="20954" y="23494"/>
                  </a:lnTo>
                  <a:lnTo>
                    <a:pt x="18653" y="21590"/>
                  </a:lnTo>
                  <a:lnTo>
                    <a:pt x="17860" y="18891"/>
                  </a:lnTo>
                  <a:lnTo>
                    <a:pt x="18415" y="16430"/>
                  </a:lnTo>
                  <a:lnTo>
                    <a:pt x="19843" y="14763"/>
                  </a:lnTo>
                  <a:lnTo>
                    <a:pt x="24447" y="13175"/>
                  </a:lnTo>
                  <a:lnTo>
                    <a:pt x="29448" y="12859"/>
                  </a:lnTo>
                  <a:lnTo>
                    <a:pt x="36829" y="13573"/>
                  </a:lnTo>
                  <a:lnTo>
                    <a:pt x="43815" y="15795"/>
                  </a:lnTo>
                  <a:lnTo>
                    <a:pt x="45006" y="2461"/>
                  </a:lnTo>
                  <a:lnTo>
                    <a:pt x="37306" y="634"/>
                  </a:lnTo>
                  <a:lnTo>
                    <a:pt x="28257" y="0"/>
                  </a:lnTo>
                  <a:close/>
                </a:path>
              </a:pathLst>
            </a:custGeom>
            <a:solidFill>
              <a:srgbClr val="B5522F"/>
            </a:solidFill>
          </p:spPr>
          <p:txBody>
            <a:bodyPr vert="horz" lIns="91440" tIns="45720" rIns="91440" bIns="45720" anchor="t"/>
            <a:lstStyle/>
            <a:p>
              <a:endParaRPr lang="en-IN"/>
            </a:p>
          </p:txBody>
        </p:sp>
        <p:sp>
          <p:nvSpPr>
            <p:cNvPr id="103" name="Shape 4843"/>
            <p:cNvSpPr/>
            <p:nvPr/>
          </p:nvSpPr>
          <p:spPr>
            <a:xfrm>
              <a:off x="5230114" y="657827"/>
              <a:ext cx="48497" cy="67150"/>
            </a:xfrm>
            <a:custGeom>
              <a:avLst/>
              <a:gdLst/>
              <a:ahLst/>
              <a:cxnLst/>
              <a:rect l="0" t="0" r="0" b="0"/>
              <a:pathLst>
                <a:path w="48497" h="67150">
                  <a:moveTo>
                    <a:pt x="28257" y="0"/>
                  </a:moveTo>
                  <a:lnTo>
                    <a:pt x="21668" y="318"/>
                  </a:lnTo>
                  <a:lnTo>
                    <a:pt x="15159" y="1667"/>
                  </a:lnTo>
                  <a:lnTo>
                    <a:pt x="9286" y="4128"/>
                  </a:lnTo>
                  <a:lnTo>
                    <a:pt x="4445" y="7858"/>
                  </a:lnTo>
                  <a:lnTo>
                    <a:pt x="2540" y="10239"/>
                  </a:lnTo>
                  <a:lnTo>
                    <a:pt x="1189" y="13018"/>
                  </a:lnTo>
                  <a:lnTo>
                    <a:pt x="396" y="16271"/>
                  </a:lnTo>
                  <a:lnTo>
                    <a:pt x="0" y="19923"/>
                  </a:lnTo>
                  <a:lnTo>
                    <a:pt x="872" y="26114"/>
                  </a:lnTo>
                  <a:lnTo>
                    <a:pt x="3175" y="30718"/>
                  </a:lnTo>
                  <a:lnTo>
                    <a:pt x="6667" y="34131"/>
                  </a:lnTo>
                  <a:lnTo>
                    <a:pt x="10795" y="36512"/>
                  </a:lnTo>
                  <a:lnTo>
                    <a:pt x="19922" y="39687"/>
                  </a:lnTo>
                  <a:lnTo>
                    <a:pt x="24129" y="41037"/>
                  </a:lnTo>
                  <a:lnTo>
                    <a:pt x="27542" y="42703"/>
                  </a:lnTo>
                  <a:lnTo>
                    <a:pt x="29845" y="44925"/>
                  </a:lnTo>
                  <a:lnTo>
                    <a:pt x="30638" y="48021"/>
                  </a:lnTo>
                  <a:lnTo>
                    <a:pt x="29764" y="51196"/>
                  </a:lnTo>
                  <a:lnTo>
                    <a:pt x="27383" y="53102"/>
                  </a:lnTo>
                  <a:lnTo>
                    <a:pt x="23971" y="54054"/>
                  </a:lnTo>
                  <a:lnTo>
                    <a:pt x="20002" y="54293"/>
                  </a:lnTo>
                  <a:lnTo>
                    <a:pt x="14763" y="53975"/>
                  </a:lnTo>
                  <a:lnTo>
                    <a:pt x="10001" y="53102"/>
                  </a:lnTo>
                  <a:lnTo>
                    <a:pt x="5793" y="51753"/>
                  </a:lnTo>
                  <a:lnTo>
                    <a:pt x="2142" y="50006"/>
                  </a:lnTo>
                  <a:lnTo>
                    <a:pt x="634" y="64373"/>
                  </a:lnTo>
                  <a:lnTo>
                    <a:pt x="10238" y="66437"/>
                  </a:lnTo>
                  <a:lnTo>
                    <a:pt x="20002" y="67150"/>
                  </a:lnTo>
                  <a:lnTo>
                    <a:pt x="27066" y="66754"/>
                  </a:lnTo>
                  <a:lnTo>
                    <a:pt x="33813" y="65326"/>
                  </a:lnTo>
                  <a:lnTo>
                    <a:pt x="39687" y="62706"/>
                  </a:lnTo>
                  <a:lnTo>
                    <a:pt x="44370" y="58737"/>
                  </a:lnTo>
                  <a:lnTo>
                    <a:pt x="46116" y="56197"/>
                  </a:lnTo>
                  <a:lnTo>
                    <a:pt x="47466" y="53181"/>
                  </a:lnTo>
                  <a:lnTo>
                    <a:pt x="48259" y="49688"/>
                  </a:lnTo>
                  <a:lnTo>
                    <a:pt x="48497" y="45719"/>
                  </a:lnTo>
                  <a:lnTo>
                    <a:pt x="47703" y="39608"/>
                  </a:lnTo>
                  <a:lnTo>
                    <a:pt x="45322" y="35004"/>
                  </a:lnTo>
                  <a:lnTo>
                    <a:pt x="41909" y="31591"/>
                  </a:lnTo>
                  <a:lnTo>
                    <a:pt x="37702" y="29209"/>
                  </a:lnTo>
                  <a:lnTo>
                    <a:pt x="28653" y="26114"/>
                  </a:lnTo>
                  <a:lnTo>
                    <a:pt x="24447" y="24924"/>
                  </a:lnTo>
                  <a:lnTo>
                    <a:pt x="21033" y="23494"/>
                  </a:lnTo>
                  <a:lnTo>
                    <a:pt x="18732" y="21590"/>
                  </a:lnTo>
                  <a:lnTo>
                    <a:pt x="17858" y="18891"/>
                  </a:lnTo>
                  <a:lnTo>
                    <a:pt x="18415" y="16430"/>
                  </a:lnTo>
                  <a:lnTo>
                    <a:pt x="19922" y="14763"/>
                  </a:lnTo>
                  <a:lnTo>
                    <a:pt x="24526" y="13175"/>
                  </a:lnTo>
                  <a:lnTo>
                    <a:pt x="29447" y="12859"/>
                  </a:lnTo>
                  <a:lnTo>
                    <a:pt x="36829" y="13573"/>
                  </a:lnTo>
                  <a:lnTo>
                    <a:pt x="43893" y="15795"/>
                  </a:lnTo>
                  <a:lnTo>
                    <a:pt x="45005" y="2461"/>
                  </a:lnTo>
                  <a:lnTo>
                    <a:pt x="41433" y="1428"/>
                  </a:lnTo>
                  <a:lnTo>
                    <a:pt x="37306" y="634"/>
                  </a:lnTo>
                  <a:lnTo>
                    <a:pt x="28257" y="0"/>
                  </a:lnTo>
                  <a:close/>
                </a:path>
              </a:pathLst>
            </a:custGeom>
            <a:solidFill>
              <a:srgbClr val="B5522F"/>
            </a:solidFill>
          </p:spPr>
          <p:txBody>
            <a:bodyPr vert="horz" lIns="91440" tIns="45720" rIns="91440" bIns="45720" anchor="t"/>
            <a:lstStyle/>
            <a:p>
              <a:endParaRPr lang="en-IN"/>
            </a:p>
          </p:txBody>
        </p:sp>
        <p:sp>
          <p:nvSpPr>
            <p:cNvPr id="104" name="Shape 4844"/>
            <p:cNvSpPr/>
            <p:nvPr/>
          </p:nvSpPr>
          <p:spPr>
            <a:xfrm>
              <a:off x="4845621" y="658939"/>
              <a:ext cx="70802" cy="64928"/>
            </a:xfrm>
            <a:custGeom>
              <a:avLst/>
              <a:gdLst/>
              <a:ahLst/>
              <a:cxnLst/>
              <a:rect l="0" t="0" r="0" b="0"/>
              <a:pathLst>
                <a:path w="70802" h="64928">
                  <a:moveTo>
                    <a:pt x="24606" y="0"/>
                  </a:moveTo>
                  <a:lnTo>
                    <a:pt x="35003" y="13413"/>
                  </a:lnTo>
                  <a:lnTo>
                    <a:pt x="35242" y="13413"/>
                  </a:lnTo>
                  <a:lnTo>
                    <a:pt x="42941" y="38813"/>
                  </a:lnTo>
                  <a:lnTo>
                    <a:pt x="26668" y="38813"/>
                  </a:lnTo>
                  <a:lnTo>
                    <a:pt x="35003" y="13413"/>
                  </a:lnTo>
                  <a:lnTo>
                    <a:pt x="24606" y="0"/>
                  </a:lnTo>
                  <a:lnTo>
                    <a:pt x="0" y="64928"/>
                  </a:lnTo>
                  <a:lnTo>
                    <a:pt x="17541" y="64928"/>
                  </a:lnTo>
                  <a:lnTo>
                    <a:pt x="22699" y="51037"/>
                  </a:lnTo>
                  <a:lnTo>
                    <a:pt x="46989" y="51037"/>
                  </a:lnTo>
                  <a:lnTo>
                    <a:pt x="51831" y="64928"/>
                  </a:lnTo>
                  <a:lnTo>
                    <a:pt x="70802" y="64928"/>
                  </a:lnTo>
                  <a:lnTo>
                    <a:pt x="45798" y="0"/>
                  </a:lnTo>
                  <a:lnTo>
                    <a:pt x="24606" y="0"/>
                  </a:lnTo>
                  <a:close/>
                </a:path>
              </a:pathLst>
            </a:custGeom>
            <a:solidFill>
              <a:srgbClr val="B5522F"/>
            </a:solidFill>
          </p:spPr>
          <p:txBody>
            <a:bodyPr vert="horz" lIns="91440" tIns="45720" rIns="91440" bIns="45720" anchor="t"/>
            <a:lstStyle/>
            <a:p>
              <a:endParaRPr lang="en-IN"/>
            </a:p>
          </p:txBody>
        </p:sp>
        <p:sp>
          <p:nvSpPr>
            <p:cNvPr id="105" name="Shape 4845"/>
            <p:cNvSpPr/>
            <p:nvPr/>
          </p:nvSpPr>
          <p:spPr>
            <a:xfrm>
              <a:off x="486544" y="864441"/>
              <a:ext cx="0" cy="69691"/>
            </a:xfrm>
            <a:custGeom>
              <a:avLst/>
              <a:gdLst/>
              <a:ahLst/>
              <a:cxnLst/>
              <a:rect l="0" t="0" r="0" b="0"/>
              <a:pathLst>
                <a:path h="69691">
                  <a:moveTo>
                    <a:pt x="0" y="69691"/>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106" name="Shape 4846"/>
            <p:cNvSpPr/>
            <p:nvPr/>
          </p:nvSpPr>
          <p:spPr>
            <a:xfrm>
              <a:off x="424274" y="864441"/>
              <a:ext cx="46991" cy="70801"/>
            </a:xfrm>
            <a:custGeom>
              <a:avLst/>
              <a:gdLst/>
              <a:ahLst/>
              <a:cxnLst/>
              <a:rect l="0" t="0" r="0" b="0"/>
              <a:pathLst>
                <a:path w="46991" h="70801">
                  <a:moveTo>
                    <a:pt x="0" y="0"/>
                  </a:moveTo>
                  <a:lnTo>
                    <a:pt x="0" y="69691"/>
                  </a:lnTo>
                  <a:lnTo>
                    <a:pt x="12066" y="69691"/>
                  </a:lnTo>
                  <a:lnTo>
                    <a:pt x="12066" y="63817"/>
                  </a:lnTo>
                  <a:lnTo>
                    <a:pt x="12223" y="63817"/>
                  </a:lnTo>
                  <a:lnTo>
                    <a:pt x="15319" y="67071"/>
                  </a:lnTo>
                  <a:lnTo>
                    <a:pt x="18971" y="69214"/>
                  </a:lnTo>
                  <a:lnTo>
                    <a:pt x="22861" y="70405"/>
                  </a:lnTo>
                  <a:lnTo>
                    <a:pt x="26908" y="70801"/>
                  </a:lnTo>
                  <a:lnTo>
                    <a:pt x="33497" y="69850"/>
                  </a:lnTo>
                  <a:lnTo>
                    <a:pt x="38656" y="67150"/>
                  </a:lnTo>
                  <a:lnTo>
                    <a:pt x="42466" y="63102"/>
                  </a:lnTo>
                  <a:lnTo>
                    <a:pt x="45086" y="57943"/>
                  </a:lnTo>
                  <a:lnTo>
                    <a:pt x="46514" y="52069"/>
                  </a:lnTo>
                  <a:lnTo>
                    <a:pt x="46991" y="45639"/>
                  </a:lnTo>
                  <a:lnTo>
                    <a:pt x="46514" y="39210"/>
                  </a:lnTo>
                  <a:lnTo>
                    <a:pt x="45086" y="33258"/>
                  </a:lnTo>
                  <a:lnTo>
                    <a:pt x="42466" y="28177"/>
                  </a:lnTo>
                  <a:lnTo>
                    <a:pt x="38656" y="24208"/>
                  </a:lnTo>
                  <a:lnTo>
                    <a:pt x="33497" y="21589"/>
                  </a:lnTo>
                  <a:lnTo>
                    <a:pt x="26908" y="20717"/>
                  </a:lnTo>
                  <a:lnTo>
                    <a:pt x="22463" y="21192"/>
                  </a:lnTo>
                  <a:lnTo>
                    <a:pt x="18573" y="22621"/>
                  </a:lnTo>
                  <a:lnTo>
                    <a:pt x="17952" y="23071"/>
                  </a:lnTo>
                  <a:lnTo>
                    <a:pt x="23654" y="30399"/>
                  </a:lnTo>
                  <a:lnTo>
                    <a:pt x="27226" y="31036"/>
                  </a:lnTo>
                  <a:lnTo>
                    <a:pt x="29925" y="32860"/>
                  </a:lnTo>
                  <a:lnTo>
                    <a:pt x="31909" y="35559"/>
                  </a:lnTo>
                  <a:lnTo>
                    <a:pt x="33100" y="38814"/>
                  </a:lnTo>
                  <a:lnTo>
                    <a:pt x="33814" y="42226"/>
                  </a:lnTo>
                  <a:lnTo>
                    <a:pt x="33973" y="45639"/>
                  </a:lnTo>
                  <a:lnTo>
                    <a:pt x="33100" y="52624"/>
                  </a:lnTo>
                  <a:lnTo>
                    <a:pt x="31829" y="55799"/>
                  </a:lnTo>
                  <a:lnTo>
                    <a:pt x="29846" y="58578"/>
                  </a:lnTo>
                  <a:lnTo>
                    <a:pt x="27147" y="60404"/>
                  </a:lnTo>
                  <a:lnTo>
                    <a:pt x="23496" y="61118"/>
                  </a:lnTo>
                  <a:lnTo>
                    <a:pt x="19843" y="60483"/>
                  </a:lnTo>
                  <a:lnTo>
                    <a:pt x="16986" y="58658"/>
                  </a:lnTo>
                  <a:lnTo>
                    <a:pt x="14923" y="55879"/>
                  </a:lnTo>
                  <a:lnTo>
                    <a:pt x="13573" y="52704"/>
                  </a:lnTo>
                  <a:lnTo>
                    <a:pt x="12779" y="49133"/>
                  </a:lnTo>
                  <a:lnTo>
                    <a:pt x="12542" y="45639"/>
                  </a:lnTo>
                  <a:lnTo>
                    <a:pt x="12779" y="42148"/>
                  </a:lnTo>
                  <a:lnTo>
                    <a:pt x="13653" y="38655"/>
                  </a:lnTo>
                  <a:lnTo>
                    <a:pt x="15081" y="35480"/>
                  </a:lnTo>
                  <a:lnTo>
                    <a:pt x="17225" y="32860"/>
                  </a:lnTo>
                  <a:lnTo>
                    <a:pt x="20082" y="31036"/>
                  </a:lnTo>
                  <a:lnTo>
                    <a:pt x="23654" y="30399"/>
                  </a:lnTo>
                  <a:lnTo>
                    <a:pt x="17952" y="23071"/>
                  </a:lnTo>
                  <a:lnTo>
                    <a:pt x="15398" y="24923"/>
                  </a:lnTo>
                  <a:lnTo>
                    <a:pt x="12621" y="27939"/>
                  </a:lnTo>
                  <a:lnTo>
                    <a:pt x="12462" y="27939"/>
                  </a:lnTo>
                  <a:lnTo>
                    <a:pt x="12462" y="0"/>
                  </a:lnTo>
                  <a:lnTo>
                    <a:pt x="0" y="0"/>
                  </a:lnTo>
                  <a:close/>
                </a:path>
              </a:pathLst>
            </a:custGeom>
            <a:solidFill>
              <a:srgbClr val="000000"/>
            </a:solidFill>
          </p:spPr>
          <p:txBody>
            <a:bodyPr vert="horz" lIns="91440" tIns="45720" rIns="91440" bIns="45720" anchor="t"/>
            <a:lstStyle/>
            <a:p>
              <a:endParaRPr lang="en-IN"/>
            </a:p>
          </p:txBody>
        </p:sp>
        <p:sp>
          <p:nvSpPr>
            <p:cNvPr id="107" name="Shape 4847"/>
            <p:cNvSpPr/>
            <p:nvPr/>
          </p:nvSpPr>
          <p:spPr>
            <a:xfrm>
              <a:off x="348035" y="864441"/>
              <a:ext cx="0" cy="69691"/>
            </a:xfrm>
            <a:custGeom>
              <a:avLst/>
              <a:gdLst/>
              <a:ahLst/>
              <a:cxnLst/>
              <a:rect l="0" t="0" r="0" b="0"/>
              <a:pathLst>
                <a:path h="69691">
                  <a:moveTo>
                    <a:pt x="0" y="69691"/>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108" name="Shape 4848"/>
            <p:cNvSpPr/>
            <p:nvPr/>
          </p:nvSpPr>
          <p:spPr>
            <a:xfrm>
              <a:off x="77644" y="869283"/>
              <a:ext cx="36114" cy="64848"/>
            </a:xfrm>
            <a:custGeom>
              <a:avLst/>
              <a:gdLst/>
              <a:ahLst/>
              <a:cxnLst/>
              <a:rect l="0" t="0" r="0" b="0"/>
              <a:pathLst>
                <a:path w="36114" h="64848">
                  <a:moveTo>
                    <a:pt x="0" y="0"/>
                  </a:moveTo>
                  <a:lnTo>
                    <a:pt x="0" y="64848"/>
                  </a:lnTo>
                  <a:lnTo>
                    <a:pt x="13017" y="64848"/>
                  </a:lnTo>
                  <a:lnTo>
                    <a:pt x="13017" y="36432"/>
                  </a:lnTo>
                  <a:lnTo>
                    <a:pt x="35004" y="36432"/>
                  </a:lnTo>
                  <a:lnTo>
                    <a:pt x="35004" y="26193"/>
                  </a:lnTo>
                  <a:lnTo>
                    <a:pt x="13017" y="26193"/>
                  </a:lnTo>
                  <a:lnTo>
                    <a:pt x="13017" y="10159"/>
                  </a:lnTo>
                  <a:lnTo>
                    <a:pt x="36114" y="10159"/>
                  </a:lnTo>
                  <a:lnTo>
                    <a:pt x="36114" y="0"/>
                  </a:lnTo>
                  <a:lnTo>
                    <a:pt x="0" y="0"/>
                  </a:lnTo>
                  <a:close/>
                </a:path>
              </a:pathLst>
            </a:custGeom>
            <a:solidFill>
              <a:srgbClr val="000000"/>
            </a:solidFill>
          </p:spPr>
          <p:txBody>
            <a:bodyPr vert="horz" lIns="91440" tIns="45720" rIns="91440" bIns="45720" anchor="t"/>
            <a:lstStyle/>
            <a:p>
              <a:endParaRPr lang="en-IN"/>
            </a:p>
          </p:txBody>
        </p:sp>
        <p:sp>
          <p:nvSpPr>
            <p:cNvPr id="109" name="Shape 4849"/>
            <p:cNvSpPr/>
            <p:nvPr/>
          </p:nvSpPr>
          <p:spPr>
            <a:xfrm>
              <a:off x="170908" y="872695"/>
              <a:ext cx="33576" cy="62547"/>
            </a:xfrm>
            <a:custGeom>
              <a:avLst/>
              <a:gdLst/>
              <a:ahLst/>
              <a:cxnLst/>
              <a:rect l="0" t="0" r="0" b="0"/>
              <a:pathLst>
                <a:path w="33576" h="62547">
                  <a:moveTo>
                    <a:pt x="21669" y="0"/>
                  </a:moveTo>
                  <a:lnTo>
                    <a:pt x="9208" y="3968"/>
                  </a:lnTo>
                  <a:lnTo>
                    <a:pt x="9208" y="13572"/>
                  </a:lnTo>
                  <a:lnTo>
                    <a:pt x="0" y="13572"/>
                  </a:lnTo>
                  <a:lnTo>
                    <a:pt x="0" y="22701"/>
                  </a:lnTo>
                  <a:lnTo>
                    <a:pt x="9208" y="22701"/>
                  </a:lnTo>
                  <a:lnTo>
                    <a:pt x="9208" y="46990"/>
                  </a:lnTo>
                  <a:lnTo>
                    <a:pt x="9446" y="50403"/>
                  </a:lnTo>
                  <a:lnTo>
                    <a:pt x="10161" y="53419"/>
                  </a:lnTo>
                  <a:lnTo>
                    <a:pt x="11351" y="56039"/>
                  </a:lnTo>
                  <a:lnTo>
                    <a:pt x="13097" y="58341"/>
                  </a:lnTo>
                  <a:lnTo>
                    <a:pt x="15239" y="60166"/>
                  </a:lnTo>
                  <a:lnTo>
                    <a:pt x="17860" y="61436"/>
                  </a:lnTo>
                  <a:lnTo>
                    <a:pt x="20876" y="62230"/>
                  </a:lnTo>
                  <a:lnTo>
                    <a:pt x="24368" y="62547"/>
                  </a:lnTo>
                  <a:lnTo>
                    <a:pt x="29448" y="62230"/>
                  </a:lnTo>
                  <a:lnTo>
                    <a:pt x="33576" y="61436"/>
                  </a:lnTo>
                  <a:lnTo>
                    <a:pt x="33179" y="51593"/>
                  </a:lnTo>
                  <a:lnTo>
                    <a:pt x="30718" y="52546"/>
                  </a:lnTo>
                  <a:lnTo>
                    <a:pt x="27543" y="52864"/>
                  </a:lnTo>
                  <a:lnTo>
                    <a:pt x="24606" y="52228"/>
                  </a:lnTo>
                  <a:lnTo>
                    <a:pt x="22861" y="50482"/>
                  </a:lnTo>
                  <a:lnTo>
                    <a:pt x="21908" y="47942"/>
                  </a:lnTo>
                  <a:lnTo>
                    <a:pt x="21669" y="45006"/>
                  </a:lnTo>
                  <a:lnTo>
                    <a:pt x="21669" y="22701"/>
                  </a:lnTo>
                  <a:lnTo>
                    <a:pt x="32702" y="22701"/>
                  </a:lnTo>
                  <a:lnTo>
                    <a:pt x="32702" y="13572"/>
                  </a:lnTo>
                  <a:lnTo>
                    <a:pt x="21669" y="13572"/>
                  </a:lnTo>
                  <a:lnTo>
                    <a:pt x="21669" y="0"/>
                  </a:lnTo>
                  <a:close/>
                </a:path>
              </a:pathLst>
            </a:custGeom>
            <a:solidFill>
              <a:srgbClr val="000000"/>
            </a:solidFill>
          </p:spPr>
          <p:txBody>
            <a:bodyPr vert="horz" lIns="91440" tIns="45720" rIns="91440" bIns="45720" anchor="t"/>
            <a:lstStyle/>
            <a:p>
              <a:endParaRPr lang="en-IN"/>
            </a:p>
          </p:txBody>
        </p:sp>
        <p:sp>
          <p:nvSpPr>
            <p:cNvPr id="110" name="Shape 4850"/>
            <p:cNvSpPr/>
            <p:nvPr/>
          </p:nvSpPr>
          <p:spPr>
            <a:xfrm>
              <a:off x="503015" y="885158"/>
              <a:ext cx="44926" cy="50084"/>
            </a:xfrm>
            <a:custGeom>
              <a:avLst/>
              <a:gdLst/>
              <a:ahLst/>
              <a:cxnLst/>
              <a:rect l="0" t="0" r="0" b="0"/>
              <a:pathLst>
                <a:path w="44926" h="50084">
                  <a:moveTo>
                    <a:pt x="22225" y="0"/>
                  </a:moveTo>
                  <a:lnTo>
                    <a:pt x="22938" y="9127"/>
                  </a:lnTo>
                  <a:lnTo>
                    <a:pt x="27463" y="9921"/>
                  </a:lnTo>
                  <a:lnTo>
                    <a:pt x="30480" y="12461"/>
                  </a:lnTo>
                  <a:lnTo>
                    <a:pt x="32305" y="16032"/>
                  </a:lnTo>
                  <a:lnTo>
                    <a:pt x="33098" y="20318"/>
                  </a:lnTo>
                  <a:lnTo>
                    <a:pt x="11906" y="20318"/>
                  </a:lnTo>
                  <a:lnTo>
                    <a:pt x="12857" y="15875"/>
                  </a:lnTo>
                  <a:lnTo>
                    <a:pt x="15001" y="12302"/>
                  </a:lnTo>
                  <a:lnTo>
                    <a:pt x="18335" y="9921"/>
                  </a:lnTo>
                  <a:lnTo>
                    <a:pt x="22938" y="9127"/>
                  </a:lnTo>
                  <a:lnTo>
                    <a:pt x="22225" y="0"/>
                  </a:lnTo>
                  <a:lnTo>
                    <a:pt x="15398" y="872"/>
                  </a:lnTo>
                  <a:lnTo>
                    <a:pt x="9842" y="3491"/>
                  </a:lnTo>
                  <a:lnTo>
                    <a:pt x="5476" y="7380"/>
                  </a:lnTo>
                  <a:lnTo>
                    <a:pt x="2460" y="12541"/>
                  </a:lnTo>
                  <a:lnTo>
                    <a:pt x="633" y="18652"/>
                  </a:lnTo>
                  <a:lnTo>
                    <a:pt x="0" y="25241"/>
                  </a:lnTo>
                  <a:lnTo>
                    <a:pt x="396" y="30876"/>
                  </a:lnTo>
                  <a:lnTo>
                    <a:pt x="1666" y="35797"/>
                  </a:lnTo>
                  <a:lnTo>
                    <a:pt x="3730" y="40003"/>
                  </a:lnTo>
                  <a:lnTo>
                    <a:pt x="6587" y="43576"/>
                  </a:lnTo>
                  <a:lnTo>
                    <a:pt x="10158" y="46353"/>
                  </a:lnTo>
                  <a:lnTo>
                    <a:pt x="14444" y="48418"/>
                  </a:lnTo>
                  <a:lnTo>
                    <a:pt x="19367" y="49608"/>
                  </a:lnTo>
                  <a:lnTo>
                    <a:pt x="25002" y="50084"/>
                  </a:lnTo>
                  <a:lnTo>
                    <a:pt x="34051" y="49132"/>
                  </a:lnTo>
                  <a:lnTo>
                    <a:pt x="41432" y="46274"/>
                  </a:lnTo>
                  <a:lnTo>
                    <a:pt x="41432" y="36114"/>
                  </a:lnTo>
                  <a:lnTo>
                    <a:pt x="34051" y="39528"/>
                  </a:lnTo>
                  <a:lnTo>
                    <a:pt x="29923" y="40559"/>
                  </a:lnTo>
                  <a:lnTo>
                    <a:pt x="25557" y="40956"/>
                  </a:lnTo>
                  <a:lnTo>
                    <a:pt x="20240" y="40162"/>
                  </a:lnTo>
                  <a:lnTo>
                    <a:pt x="16032" y="37861"/>
                  </a:lnTo>
                  <a:lnTo>
                    <a:pt x="13176" y="34051"/>
                  </a:lnTo>
                  <a:lnTo>
                    <a:pt x="11906" y="28891"/>
                  </a:lnTo>
                  <a:lnTo>
                    <a:pt x="44926" y="28891"/>
                  </a:lnTo>
                  <a:lnTo>
                    <a:pt x="44528" y="20953"/>
                  </a:lnTo>
                  <a:lnTo>
                    <a:pt x="43019" y="13968"/>
                  </a:lnTo>
                  <a:lnTo>
                    <a:pt x="40242" y="8174"/>
                  </a:lnTo>
                  <a:lnTo>
                    <a:pt x="35956" y="3809"/>
                  </a:lnTo>
                  <a:lnTo>
                    <a:pt x="33257" y="2222"/>
                  </a:lnTo>
                  <a:lnTo>
                    <a:pt x="30082" y="1030"/>
                  </a:lnTo>
                  <a:lnTo>
                    <a:pt x="26351" y="316"/>
                  </a:lnTo>
                  <a:lnTo>
                    <a:pt x="22225" y="0"/>
                  </a:lnTo>
                  <a:close/>
                </a:path>
              </a:pathLst>
            </a:custGeom>
            <a:solidFill>
              <a:srgbClr val="000000"/>
            </a:solidFill>
          </p:spPr>
          <p:txBody>
            <a:bodyPr vert="horz" lIns="91440" tIns="45720" rIns="91440" bIns="45720" anchor="t"/>
            <a:lstStyle/>
            <a:p>
              <a:endParaRPr lang="en-IN"/>
            </a:p>
          </p:txBody>
        </p:sp>
        <p:sp>
          <p:nvSpPr>
            <p:cNvPr id="111" name="Shape 4851"/>
            <p:cNvSpPr/>
            <p:nvPr/>
          </p:nvSpPr>
          <p:spPr>
            <a:xfrm>
              <a:off x="280765" y="885158"/>
              <a:ext cx="50165" cy="50084"/>
            </a:xfrm>
            <a:custGeom>
              <a:avLst/>
              <a:gdLst/>
              <a:ahLst/>
              <a:cxnLst/>
              <a:rect l="0" t="0" r="0" b="0"/>
              <a:pathLst>
                <a:path w="50165" h="50084">
                  <a:moveTo>
                    <a:pt x="25002" y="0"/>
                  </a:moveTo>
                  <a:lnTo>
                    <a:pt x="25002" y="9682"/>
                  </a:lnTo>
                  <a:lnTo>
                    <a:pt x="28812" y="10238"/>
                  </a:lnTo>
                  <a:lnTo>
                    <a:pt x="31828" y="11747"/>
                  </a:lnTo>
                  <a:lnTo>
                    <a:pt x="34210" y="14048"/>
                  </a:lnTo>
                  <a:lnTo>
                    <a:pt x="35797" y="16985"/>
                  </a:lnTo>
                  <a:lnTo>
                    <a:pt x="36830" y="20318"/>
                  </a:lnTo>
                  <a:lnTo>
                    <a:pt x="37147" y="23890"/>
                  </a:lnTo>
                  <a:lnTo>
                    <a:pt x="36908" y="27859"/>
                  </a:lnTo>
                  <a:lnTo>
                    <a:pt x="36114" y="31750"/>
                  </a:lnTo>
                  <a:lnTo>
                    <a:pt x="34686" y="35162"/>
                  </a:lnTo>
                  <a:lnTo>
                    <a:pt x="32463" y="37941"/>
                  </a:lnTo>
                  <a:lnTo>
                    <a:pt x="29210" y="39765"/>
                  </a:lnTo>
                  <a:lnTo>
                    <a:pt x="25002" y="40401"/>
                  </a:lnTo>
                  <a:lnTo>
                    <a:pt x="20874" y="39687"/>
                  </a:lnTo>
                  <a:lnTo>
                    <a:pt x="17699" y="37861"/>
                  </a:lnTo>
                  <a:lnTo>
                    <a:pt x="15477" y="35082"/>
                  </a:lnTo>
                  <a:lnTo>
                    <a:pt x="14048" y="31670"/>
                  </a:lnTo>
                  <a:lnTo>
                    <a:pt x="13335" y="27781"/>
                  </a:lnTo>
                  <a:lnTo>
                    <a:pt x="13017" y="23890"/>
                  </a:lnTo>
                  <a:lnTo>
                    <a:pt x="13335" y="20318"/>
                  </a:lnTo>
                  <a:lnTo>
                    <a:pt x="14366" y="16985"/>
                  </a:lnTo>
                  <a:lnTo>
                    <a:pt x="16033" y="14048"/>
                  </a:lnTo>
                  <a:lnTo>
                    <a:pt x="18335" y="11747"/>
                  </a:lnTo>
                  <a:lnTo>
                    <a:pt x="21351" y="10238"/>
                  </a:lnTo>
                  <a:lnTo>
                    <a:pt x="25002" y="9682"/>
                  </a:lnTo>
                  <a:lnTo>
                    <a:pt x="25002" y="0"/>
                  </a:lnTo>
                  <a:lnTo>
                    <a:pt x="18256" y="793"/>
                  </a:lnTo>
                  <a:lnTo>
                    <a:pt x="12223" y="3016"/>
                  </a:lnTo>
                  <a:lnTo>
                    <a:pt x="7222" y="6746"/>
                  </a:lnTo>
                  <a:lnTo>
                    <a:pt x="3412" y="11826"/>
                  </a:lnTo>
                  <a:lnTo>
                    <a:pt x="872" y="18017"/>
                  </a:lnTo>
                  <a:lnTo>
                    <a:pt x="0" y="25400"/>
                  </a:lnTo>
                  <a:lnTo>
                    <a:pt x="793" y="31987"/>
                  </a:lnTo>
                  <a:lnTo>
                    <a:pt x="3016" y="37941"/>
                  </a:lnTo>
                  <a:lnTo>
                    <a:pt x="6667" y="42940"/>
                  </a:lnTo>
                  <a:lnTo>
                    <a:pt x="11588" y="46751"/>
                  </a:lnTo>
                  <a:lnTo>
                    <a:pt x="17699" y="49212"/>
                  </a:lnTo>
                  <a:lnTo>
                    <a:pt x="25002" y="50084"/>
                  </a:lnTo>
                  <a:lnTo>
                    <a:pt x="32463" y="49212"/>
                  </a:lnTo>
                  <a:lnTo>
                    <a:pt x="38576" y="46751"/>
                  </a:lnTo>
                  <a:lnTo>
                    <a:pt x="43497" y="42940"/>
                  </a:lnTo>
                  <a:lnTo>
                    <a:pt x="47148" y="37941"/>
                  </a:lnTo>
                  <a:lnTo>
                    <a:pt x="49371" y="31987"/>
                  </a:lnTo>
                  <a:lnTo>
                    <a:pt x="50165" y="25400"/>
                  </a:lnTo>
                  <a:lnTo>
                    <a:pt x="49291" y="18017"/>
                  </a:lnTo>
                  <a:lnTo>
                    <a:pt x="46831" y="11826"/>
                  </a:lnTo>
                  <a:lnTo>
                    <a:pt x="42941" y="6746"/>
                  </a:lnTo>
                  <a:lnTo>
                    <a:pt x="37861" y="3016"/>
                  </a:lnTo>
                  <a:lnTo>
                    <a:pt x="31828" y="793"/>
                  </a:lnTo>
                  <a:lnTo>
                    <a:pt x="25002" y="0"/>
                  </a:lnTo>
                  <a:close/>
                </a:path>
              </a:pathLst>
            </a:custGeom>
            <a:solidFill>
              <a:srgbClr val="000000"/>
            </a:solidFill>
          </p:spPr>
          <p:txBody>
            <a:bodyPr vert="horz" lIns="91440" tIns="45720" rIns="91440" bIns="45720" anchor="t"/>
            <a:lstStyle/>
            <a:p>
              <a:endParaRPr lang="en-IN"/>
            </a:p>
          </p:txBody>
        </p:sp>
        <p:sp>
          <p:nvSpPr>
            <p:cNvPr id="112" name="Shape 4852"/>
            <p:cNvSpPr/>
            <p:nvPr/>
          </p:nvSpPr>
          <p:spPr>
            <a:xfrm>
              <a:off x="209088" y="909129"/>
              <a:ext cx="24447" cy="0"/>
            </a:xfrm>
            <a:custGeom>
              <a:avLst/>
              <a:gdLst/>
              <a:ahLst/>
              <a:cxnLst/>
              <a:rect l="0" t="0" r="0" b="0"/>
              <a:pathLst>
                <a:path w="24447">
                  <a:moveTo>
                    <a:pt x="0" y="0"/>
                  </a:moveTo>
                  <a:lnTo>
                    <a:pt x="24447" y="0"/>
                  </a:lnTo>
                </a:path>
              </a:pathLst>
            </a:custGeom>
            <a:noFill/>
            <a:ln w="10159" cap="flat">
              <a:solidFill>
                <a:srgbClr val="000000"/>
              </a:solidFill>
              <a:prstDash val="solid"/>
            </a:ln>
          </p:spPr>
          <p:txBody>
            <a:bodyPr vert="horz" lIns="91440" tIns="45720" rIns="91440" bIns="45720" anchor="t"/>
            <a:lstStyle/>
            <a:p>
              <a:endParaRPr lang="en-IN"/>
            </a:p>
          </p:txBody>
        </p:sp>
        <p:sp>
          <p:nvSpPr>
            <p:cNvPr id="113" name="Shape 4853"/>
            <p:cNvSpPr/>
            <p:nvPr/>
          </p:nvSpPr>
          <p:spPr>
            <a:xfrm>
              <a:off x="239886" y="885158"/>
              <a:ext cx="34687" cy="50084"/>
            </a:xfrm>
            <a:custGeom>
              <a:avLst/>
              <a:gdLst/>
              <a:ahLst/>
              <a:cxnLst/>
              <a:rect l="0" t="0" r="0" b="0"/>
              <a:pathLst>
                <a:path w="34687" h="50084">
                  <a:moveTo>
                    <a:pt x="18812" y="0"/>
                  </a:moveTo>
                  <a:lnTo>
                    <a:pt x="14050" y="396"/>
                  </a:lnTo>
                  <a:lnTo>
                    <a:pt x="9605" y="1587"/>
                  </a:lnTo>
                  <a:lnTo>
                    <a:pt x="5715" y="3571"/>
                  </a:lnTo>
                  <a:lnTo>
                    <a:pt x="2698" y="6428"/>
                  </a:lnTo>
                  <a:lnTo>
                    <a:pt x="715" y="10159"/>
                  </a:lnTo>
                  <a:lnTo>
                    <a:pt x="0" y="14842"/>
                  </a:lnTo>
                  <a:lnTo>
                    <a:pt x="952" y="20318"/>
                  </a:lnTo>
                  <a:lnTo>
                    <a:pt x="3412" y="24049"/>
                  </a:lnTo>
                  <a:lnTo>
                    <a:pt x="6906" y="26430"/>
                  </a:lnTo>
                  <a:lnTo>
                    <a:pt x="10875" y="27938"/>
                  </a:lnTo>
                  <a:lnTo>
                    <a:pt x="18256" y="30399"/>
                  </a:lnTo>
                  <a:lnTo>
                    <a:pt x="20717" y="32305"/>
                  </a:lnTo>
                  <a:lnTo>
                    <a:pt x="21668" y="35162"/>
                  </a:lnTo>
                  <a:lnTo>
                    <a:pt x="21272" y="37147"/>
                  </a:lnTo>
                  <a:lnTo>
                    <a:pt x="20241" y="38734"/>
                  </a:lnTo>
                  <a:lnTo>
                    <a:pt x="16986" y="40481"/>
                  </a:lnTo>
                  <a:lnTo>
                    <a:pt x="13493" y="40956"/>
                  </a:lnTo>
                  <a:lnTo>
                    <a:pt x="7222" y="40162"/>
                  </a:lnTo>
                  <a:lnTo>
                    <a:pt x="1191" y="37781"/>
                  </a:lnTo>
                  <a:lnTo>
                    <a:pt x="476" y="48021"/>
                  </a:lnTo>
                  <a:lnTo>
                    <a:pt x="7541" y="49528"/>
                  </a:lnTo>
                  <a:lnTo>
                    <a:pt x="14605" y="50084"/>
                  </a:lnTo>
                  <a:lnTo>
                    <a:pt x="19606" y="49687"/>
                  </a:lnTo>
                  <a:lnTo>
                    <a:pt x="24288" y="48497"/>
                  </a:lnTo>
                  <a:lnTo>
                    <a:pt x="28416" y="46433"/>
                  </a:lnTo>
                  <a:lnTo>
                    <a:pt x="31671" y="43497"/>
                  </a:lnTo>
                  <a:lnTo>
                    <a:pt x="33893" y="39528"/>
                  </a:lnTo>
                  <a:lnTo>
                    <a:pt x="34687" y="34447"/>
                  </a:lnTo>
                  <a:lnTo>
                    <a:pt x="33735" y="28971"/>
                  </a:lnTo>
                  <a:lnTo>
                    <a:pt x="31273" y="25161"/>
                  </a:lnTo>
                  <a:lnTo>
                    <a:pt x="27861" y="22541"/>
                  </a:lnTo>
                  <a:lnTo>
                    <a:pt x="23892" y="20794"/>
                  </a:lnTo>
                  <a:lnTo>
                    <a:pt x="19923" y="19525"/>
                  </a:lnTo>
                  <a:lnTo>
                    <a:pt x="16431" y="18334"/>
                  </a:lnTo>
                  <a:lnTo>
                    <a:pt x="13970" y="16668"/>
                  </a:lnTo>
                  <a:lnTo>
                    <a:pt x="13017" y="14365"/>
                  </a:lnTo>
                  <a:lnTo>
                    <a:pt x="13731" y="11826"/>
                  </a:lnTo>
                  <a:lnTo>
                    <a:pt x="15478" y="10238"/>
                  </a:lnTo>
                  <a:lnTo>
                    <a:pt x="17780" y="9286"/>
                  </a:lnTo>
                  <a:lnTo>
                    <a:pt x="20400" y="9127"/>
                  </a:lnTo>
                  <a:lnTo>
                    <a:pt x="26193" y="9603"/>
                  </a:lnTo>
                  <a:lnTo>
                    <a:pt x="31512" y="11112"/>
                  </a:lnTo>
                  <a:lnTo>
                    <a:pt x="32384" y="1744"/>
                  </a:lnTo>
                  <a:lnTo>
                    <a:pt x="26352" y="555"/>
                  </a:lnTo>
                  <a:lnTo>
                    <a:pt x="22859" y="157"/>
                  </a:lnTo>
                  <a:lnTo>
                    <a:pt x="18812" y="0"/>
                  </a:lnTo>
                  <a:close/>
                </a:path>
              </a:pathLst>
            </a:custGeom>
            <a:solidFill>
              <a:srgbClr val="000000"/>
            </a:solidFill>
          </p:spPr>
          <p:txBody>
            <a:bodyPr vert="horz" lIns="91440" tIns="45720" rIns="91440" bIns="45720" anchor="t"/>
            <a:lstStyle/>
            <a:p>
              <a:endParaRPr lang="en-IN"/>
            </a:p>
          </p:txBody>
        </p:sp>
        <p:sp>
          <p:nvSpPr>
            <p:cNvPr id="114" name="Shape 4854"/>
            <p:cNvSpPr/>
            <p:nvPr/>
          </p:nvSpPr>
          <p:spPr>
            <a:xfrm>
              <a:off x="120902" y="885158"/>
              <a:ext cx="43260" cy="50084"/>
            </a:xfrm>
            <a:custGeom>
              <a:avLst/>
              <a:gdLst/>
              <a:ahLst/>
              <a:cxnLst/>
              <a:rect l="0" t="0" r="0" b="0"/>
              <a:pathLst>
                <a:path w="43260" h="50084">
                  <a:moveTo>
                    <a:pt x="21828" y="0"/>
                  </a:moveTo>
                  <a:lnTo>
                    <a:pt x="13336" y="951"/>
                  </a:lnTo>
                  <a:lnTo>
                    <a:pt x="5239" y="3571"/>
                  </a:lnTo>
                  <a:lnTo>
                    <a:pt x="5556" y="14287"/>
                  </a:lnTo>
                  <a:lnTo>
                    <a:pt x="12542" y="10476"/>
                  </a:lnTo>
                  <a:lnTo>
                    <a:pt x="16431" y="9445"/>
                  </a:lnTo>
                  <a:lnTo>
                    <a:pt x="20321" y="9127"/>
                  </a:lnTo>
                  <a:lnTo>
                    <a:pt x="25162" y="9603"/>
                  </a:lnTo>
                  <a:lnTo>
                    <a:pt x="28496" y="11349"/>
                  </a:lnTo>
                  <a:lnTo>
                    <a:pt x="30481" y="14524"/>
                  </a:lnTo>
                  <a:lnTo>
                    <a:pt x="31114" y="19446"/>
                  </a:lnTo>
                  <a:lnTo>
                    <a:pt x="24648" y="19446"/>
                  </a:lnTo>
                  <a:lnTo>
                    <a:pt x="25718" y="26828"/>
                  </a:lnTo>
                  <a:lnTo>
                    <a:pt x="31114" y="26828"/>
                  </a:lnTo>
                  <a:lnTo>
                    <a:pt x="30560" y="32146"/>
                  </a:lnTo>
                  <a:lnTo>
                    <a:pt x="29846" y="34527"/>
                  </a:lnTo>
                  <a:lnTo>
                    <a:pt x="28575" y="36669"/>
                  </a:lnTo>
                  <a:lnTo>
                    <a:pt x="26908" y="38496"/>
                  </a:lnTo>
                  <a:lnTo>
                    <a:pt x="24924" y="39844"/>
                  </a:lnTo>
                  <a:lnTo>
                    <a:pt x="22543" y="40638"/>
                  </a:lnTo>
                  <a:lnTo>
                    <a:pt x="19764" y="40956"/>
                  </a:lnTo>
                  <a:lnTo>
                    <a:pt x="16668" y="40638"/>
                  </a:lnTo>
                  <a:lnTo>
                    <a:pt x="14208" y="39607"/>
                  </a:lnTo>
                  <a:lnTo>
                    <a:pt x="12542" y="37781"/>
                  </a:lnTo>
                  <a:lnTo>
                    <a:pt x="11906" y="35162"/>
                  </a:lnTo>
                  <a:lnTo>
                    <a:pt x="12542" y="31987"/>
                  </a:lnTo>
                  <a:lnTo>
                    <a:pt x="14287" y="29764"/>
                  </a:lnTo>
                  <a:lnTo>
                    <a:pt x="16748" y="28256"/>
                  </a:lnTo>
                  <a:lnTo>
                    <a:pt x="19686" y="27383"/>
                  </a:lnTo>
                  <a:lnTo>
                    <a:pt x="25718" y="26828"/>
                  </a:lnTo>
                  <a:lnTo>
                    <a:pt x="24648" y="19446"/>
                  </a:lnTo>
                  <a:lnTo>
                    <a:pt x="24289" y="19446"/>
                  </a:lnTo>
                  <a:lnTo>
                    <a:pt x="16033" y="20001"/>
                  </a:lnTo>
                  <a:lnTo>
                    <a:pt x="11906" y="20794"/>
                  </a:lnTo>
                  <a:lnTo>
                    <a:pt x="8176" y="22225"/>
                  </a:lnTo>
                  <a:lnTo>
                    <a:pt x="4921" y="24287"/>
                  </a:lnTo>
                  <a:lnTo>
                    <a:pt x="2302" y="27224"/>
                  </a:lnTo>
                  <a:lnTo>
                    <a:pt x="636" y="31034"/>
                  </a:lnTo>
                  <a:lnTo>
                    <a:pt x="0" y="35876"/>
                  </a:lnTo>
                  <a:lnTo>
                    <a:pt x="636" y="40083"/>
                  </a:lnTo>
                  <a:lnTo>
                    <a:pt x="2461" y="43576"/>
                  </a:lnTo>
                  <a:lnTo>
                    <a:pt x="5239" y="46353"/>
                  </a:lnTo>
                  <a:lnTo>
                    <a:pt x="8652" y="48418"/>
                  </a:lnTo>
                  <a:lnTo>
                    <a:pt x="12621" y="49687"/>
                  </a:lnTo>
                  <a:lnTo>
                    <a:pt x="16748" y="50084"/>
                  </a:lnTo>
                  <a:lnTo>
                    <a:pt x="21035" y="49528"/>
                  </a:lnTo>
                  <a:lnTo>
                    <a:pt x="25162" y="47941"/>
                  </a:lnTo>
                  <a:lnTo>
                    <a:pt x="28733" y="45322"/>
                  </a:lnTo>
                  <a:lnTo>
                    <a:pt x="31512" y="41830"/>
                  </a:lnTo>
                  <a:lnTo>
                    <a:pt x="31671" y="41830"/>
                  </a:lnTo>
                  <a:lnTo>
                    <a:pt x="31829" y="45005"/>
                  </a:lnTo>
                  <a:lnTo>
                    <a:pt x="32227" y="48973"/>
                  </a:lnTo>
                  <a:lnTo>
                    <a:pt x="43260" y="48973"/>
                  </a:lnTo>
                  <a:lnTo>
                    <a:pt x="42704" y="38257"/>
                  </a:lnTo>
                  <a:lnTo>
                    <a:pt x="42546" y="32780"/>
                  </a:lnTo>
                  <a:lnTo>
                    <a:pt x="42466" y="26272"/>
                  </a:lnTo>
                  <a:lnTo>
                    <a:pt x="42466" y="20160"/>
                  </a:lnTo>
                  <a:lnTo>
                    <a:pt x="42227" y="15238"/>
                  </a:lnTo>
                  <a:lnTo>
                    <a:pt x="41354" y="11032"/>
                  </a:lnTo>
                  <a:lnTo>
                    <a:pt x="39767" y="7539"/>
                  </a:lnTo>
                  <a:lnTo>
                    <a:pt x="37624" y="4762"/>
                  </a:lnTo>
                  <a:lnTo>
                    <a:pt x="34846" y="2618"/>
                  </a:lnTo>
                  <a:lnTo>
                    <a:pt x="31274" y="1110"/>
                  </a:lnTo>
                  <a:lnTo>
                    <a:pt x="26908" y="237"/>
                  </a:lnTo>
                  <a:lnTo>
                    <a:pt x="21828" y="0"/>
                  </a:lnTo>
                  <a:close/>
                </a:path>
              </a:pathLst>
            </a:custGeom>
            <a:solidFill>
              <a:srgbClr val="000000"/>
            </a:solidFill>
          </p:spPr>
          <p:txBody>
            <a:bodyPr vert="horz" lIns="91440" tIns="45720" rIns="91440" bIns="45720" anchor="t"/>
            <a:lstStyle/>
            <a:p>
              <a:endParaRPr lang="en-IN"/>
            </a:p>
          </p:txBody>
        </p:sp>
        <p:sp>
          <p:nvSpPr>
            <p:cNvPr id="115" name="Shape 4855"/>
            <p:cNvSpPr/>
            <p:nvPr/>
          </p:nvSpPr>
          <p:spPr>
            <a:xfrm>
              <a:off x="367521" y="886268"/>
              <a:ext cx="43973" cy="48974"/>
            </a:xfrm>
            <a:custGeom>
              <a:avLst/>
              <a:gdLst/>
              <a:ahLst/>
              <a:cxnLst/>
              <a:rect l="0" t="0" r="0" b="0"/>
              <a:pathLst>
                <a:path w="43973" h="48974">
                  <a:moveTo>
                    <a:pt x="0" y="0"/>
                  </a:moveTo>
                  <a:lnTo>
                    <a:pt x="0" y="30162"/>
                  </a:lnTo>
                  <a:lnTo>
                    <a:pt x="238" y="34131"/>
                  </a:lnTo>
                  <a:lnTo>
                    <a:pt x="1032" y="37703"/>
                  </a:lnTo>
                  <a:lnTo>
                    <a:pt x="3890" y="43656"/>
                  </a:lnTo>
                  <a:lnTo>
                    <a:pt x="6112" y="45878"/>
                  </a:lnTo>
                  <a:lnTo>
                    <a:pt x="8970" y="47545"/>
                  </a:lnTo>
                  <a:lnTo>
                    <a:pt x="12303" y="48577"/>
                  </a:lnTo>
                  <a:lnTo>
                    <a:pt x="16272" y="48974"/>
                  </a:lnTo>
                  <a:lnTo>
                    <a:pt x="20955" y="48418"/>
                  </a:lnTo>
                  <a:lnTo>
                    <a:pt x="25162" y="46911"/>
                  </a:lnTo>
                  <a:lnTo>
                    <a:pt x="28813" y="44529"/>
                  </a:lnTo>
                  <a:lnTo>
                    <a:pt x="31988" y="41354"/>
                  </a:lnTo>
                  <a:lnTo>
                    <a:pt x="32147" y="41354"/>
                  </a:lnTo>
                  <a:lnTo>
                    <a:pt x="32147" y="47863"/>
                  </a:lnTo>
                  <a:lnTo>
                    <a:pt x="43973" y="47863"/>
                  </a:lnTo>
                  <a:lnTo>
                    <a:pt x="43973" y="0"/>
                  </a:lnTo>
                  <a:lnTo>
                    <a:pt x="31512" y="0"/>
                  </a:lnTo>
                  <a:lnTo>
                    <a:pt x="31512" y="23416"/>
                  </a:lnTo>
                  <a:lnTo>
                    <a:pt x="31353" y="26671"/>
                  </a:lnTo>
                  <a:lnTo>
                    <a:pt x="30718" y="30242"/>
                  </a:lnTo>
                  <a:lnTo>
                    <a:pt x="29448" y="33656"/>
                  </a:lnTo>
                  <a:lnTo>
                    <a:pt x="27385" y="36592"/>
                  </a:lnTo>
                  <a:lnTo>
                    <a:pt x="24447" y="38577"/>
                  </a:lnTo>
                  <a:lnTo>
                    <a:pt x="20558" y="39291"/>
                  </a:lnTo>
                  <a:lnTo>
                    <a:pt x="17225" y="38655"/>
                  </a:lnTo>
                  <a:lnTo>
                    <a:pt x="14922" y="37068"/>
                  </a:lnTo>
                  <a:lnTo>
                    <a:pt x="13573" y="34608"/>
                  </a:lnTo>
                  <a:lnTo>
                    <a:pt x="12780" y="31670"/>
                  </a:lnTo>
                  <a:lnTo>
                    <a:pt x="12462" y="25558"/>
                  </a:lnTo>
                  <a:lnTo>
                    <a:pt x="12462" y="0"/>
                  </a:lnTo>
                  <a:lnTo>
                    <a:pt x="0" y="0"/>
                  </a:lnTo>
                  <a:close/>
                </a:path>
              </a:pathLst>
            </a:custGeom>
            <a:solidFill>
              <a:srgbClr val="000000"/>
            </a:solidFill>
          </p:spPr>
          <p:txBody>
            <a:bodyPr vert="horz" lIns="91440" tIns="45720" rIns="91440" bIns="45720" anchor="t"/>
            <a:lstStyle/>
            <a:p>
              <a:endParaRPr lang="en-IN"/>
            </a:p>
          </p:txBody>
        </p:sp>
        <p:sp>
          <p:nvSpPr>
            <p:cNvPr id="116" name="Shape 4856"/>
            <p:cNvSpPr/>
            <p:nvPr/>
          </p:nvSpPr>
          <p:spPr>
            <a:xfrm>
              <a:off x="3828589" y="865075"/>
              <a:ext cx="10081" cy="10080"/>
            </a:xfrm>
            <a:custGeom>
              <a:avLst/>
              <a:gdLst/>
              <a:ahLst/>
              <a:cxnLst/>
              <a:rect l="0" t="0" r="0" b="0"/>
              <a:pathLst>
                <a:path w="10081" h="10080">
                  <a:moveTo>
                    <a:pt x="4921" y="0"/>
                  </a:moveTo>
                  <a:lnTo>
                    <a:pt x="2698" y="475"/>
                  </a:lnTo>
                  <a:lnTo>
                    <a:pt x="1191" y="1746"/>
                  </a:lnTo>
                  <a:lnTo>
                    <a:pt x="317" y="3413"/>
                  </a:lnTo>
                  <a:lnTo>
                    <a:pt x="0" y="5001"/>
                  </a:lnTo>
                  <a:lnTo>
                    <a:pt x="237" y="6588"/>
                  </a:lnTo>
                  <a:lnTo>
                    <a:pt x="1111" y="8254"/>
                  </a:lnTo>
                  <a:lnTo>
                    <a:pt x="2618" y="9604"/>
                  </a:lnTo>
                  <a:lnTo>
                    <a:pt x="4921" y="10080"/>
                  </a:lnTo>
                  <a:lnTo>
                    <a:pt x="6984" y="9683"/>
                  </a:lnTo>
                  <a:lnTo>
                    <a:pt x="8651" y="8651"/>
                  </a:lnTo>
                  <a:lnTo>
                    <a:pt x="9762" y="6984"/>
                  </a:lnTo>
                  <a:lnTo>
                    <a:pt x="10081" y="5001"/>
                  </a:lnTo>
                  <a:lnTo>
                    <a:pt x="9762" y="3016"/>
                  </a:lnTo>
                  <a:lnTo>
                    <a:pt x="8651" y="142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17" name="Shape 4857"/>
            <p:cNvSpPr/>
            <p:nvPr/>
          </p:nvSpPr>
          <p:spPr>
            <a:xfrm>
              <a:off x="3574430" y="865075"/>
              <a:ext cx="46116" cy="68579"/>
            </a:xfrm>
            <a:custGeom>
              <a:avLst/>
              <a:gdLst/>
              <a:ahLst/>
              <a:cxnLst/>
              <a:rect l="0" t="0" r="0" b="0"/>
              <a:pathLst>
                <a:path w="46116" h="68579">
                  <a:moveTo>
                    <a:pt x="14366" y="0"/>
                  </a:moveTo>
                  <a:lnTo>
                    <a:pt x="0" y="4285"/>
                  </a:lnTo>
                  <a:lnTo>
                    <a:pt x="0" y="5873"/>
                  </a:lnTo>
                  <a:lnTo>
                    <a:pt x="2222" y="5794"/>
                  </a:lnTo>
                  <a:lnTo>
                    <a:pt x="4762" y="6111"/>
                  </a:lnTo>
                  <a:lnTo>
                    <a:pt x="6032" y="7223"/>
                  </a:lnTo>
                  <a:lnTo>
                    <a:pt x="6508" y="8811"/>
                  </a:lnTo>
                  <a:lnTo>
                    <a:pt x="6588" y="10873"/>
                  </a:lnTo>
                  <a:lnTo>
                    <a:pt x="6588" y="62308"/>
                  </a:lnTo>
                  <a:lnTo>
                    <a:pt x="7382" y="64055"/>
                  </a:lnTo>
                  <a:lnTo>
                    <a:pt x="9446" y="65563"/>
                  </a:lnTo>
                  <a:lnTo>
                    <a:pt x="15796" y="67785"/>
                  </a:lnTo>
                  <a:lnTo>
                    <a:pt x="19128" y="68421"/>
                  </a:lnTo>
                  <a:lnTo>
                    <a:pt x="21907" y="68579"/>
                  </a:lnTo>
                  <a:lnTo>
                    <a:pt x="28257" y="67944"/>
                  </a:lnTo>
                  <a:lnTo>
                    <a:pt x="33416" y="66040"/>
                  </a:lnTo>
                  <a:lnTo>
                    <a:pt x="37623" y="63182"/>
                  </a:lnTo>
                  <a:lnTo>
                    <a:pt x="40877" y="59690"/>
                  </a:lnTo>
                  <a:lnTo>
                    <a:pt x="43338" y="55801"/>
                  </a:lnTo>
                  <a:lnTo>
                    <a:pt x="44926" y="51673"/>
                  </a:lnTo>
                  <a:lnTo>
                    <a:pt x="45799" y="47704"/>
                  </a:lnTo>
                  <a:lnTo>
                    <a:pt x="46116" y="44052"/>
                  </a:lnTo>
                  <a:lnTo>
                    <a:pt x="45640" y="38655"/>
                  </a:lnTo>
                  <a:lnTo>
                    <a:pt x="44132" y="33576"/>
                  </a:lnTo>
                  <a:lnTo>
                    <a:pt x="41751" y="29050"/>
                  </a:lnTo>
                  <a:lnTo>
                    <a:pt x="38338" y="25400"/>
                  </a:lnTo>
                  <a:lnTo>
                    <a:pt x="33893" y="22938"/>
                  </a:lnTo>
                  <a:lnTo>
                    <a:pt x="28496" y="22066"/>
                  </a:lnTo>
                  <a:lnTo>
                    <a:pt x="24923" y="22463"/>
                  </a:lnTo>
                  <a:lnTo>
                    <a:pt x="22910" y="23217"/>
                  </a:lnTo>
                  <a:lnTo>
                    <a:pt x="24765" y="28257"/>
                  </a:lnTo>
                  <a:lnTo>
                    <a:pt x="28813" y="29050"/>
                  </a:lnTo>
                  <a:lnTo>
                    <a:pt x="32067" y="31273"/>
                  </a:lnTo>
                  <a:lnTo>
                    <a:pt x="34448" y="34527"/>
                  </a:lnTo>
                  <a:lnTo>
                    <a:pt x="36115" y="38575"/>
                  </a:lnTo>
                  <a:lnTo>
                    <a:pt x="37068" y="43021"/>
                  </a:lnTo>
                  <a:lnTo>
                    <a:pt x="37384" y="47704"/>
                  </a:lnTo>
                  <a:lnTo>
                    <a:pt x="37227" y="51275"/>
                  </a:lnTo>
                  <a:lnTo>
                    <a:pt x="36512" y="55164"/>
                  </a:lnTo>
                  <a:lnTo>
                    <a:pt x="35163" y="59054"/>
                  </a:lnTo>
                  <a:lnTo>
                    <a:pt x="32861" y="62308"/>
                  </a:lnTo>
                  <a:lnTo>
                    <a:pt x="29368" y="64610"/>
                  </a:lnTo>
                  <a:lnTo>
                    <a:pt x="24368" y="65404"/>
                  </a:lnTo>
                  <a:lnTo>
                    <a:pt x="20876" y="65007"/>
                  </a:lnTo>
                  <a:lnTo>
                    <a:pt x="16827" y="63420"/>
                  </a:lnTo>
                  <a:lnTo>
                    <a:pt x="15398" y="62229"/>
                  </a:lnTo>
                  <a:lnTo>
                    <a:pt x="14922" y="60721"/>
                  </a:lnTo>
                  <a:lnTo>
                    <a:pt x="14922" y="35718"/>
                  </a:lnTo>
                  <a:lnTo>
                    <a:pt x="15557" y="33257"/>
                  </a:lnTo>
                  <a:lnTo>
                    <a:pt x="16907" y="31352"/>
                  </a:lnTo>
                  <a:lnTo>
                    <a:pt x="20876" y="28971"/>
                  </a:lnTo>
                  <a:lnTo>
                    <a:pt x="24765" y="28257"/>
                  </a:lnTo>
                  <a:lnTo>
                    <a:pt x="22910" y="23217"/>
                  </a:lnTo>
                  <a:lnTo>
                    <a:pt x="21748" y="23653"/>
                  </a:lnTo>
                  <a:lnTo>
                    <a:pt x="19128" y="25161"/>
                  </a:lnTo>
                  <a:lnTo>
                    <a:pt x="17145" y="26987"/>
                  </a:lnTo>
                  <a:lnTo>
                    <a:pt x="15796" y="28733"/>
                  </a:lnTo>
                  <a:lnTo>
                    <a:pt x="15081" y="30082"/>
                  </a:lnTo>
                  <a:lnTo>
                    <a:pt x="14922" y="30082"/>
                  </a:lnTo>
                  <a:lnTo>
                    <a:pt x="14922" y="158"/>
                  </a:lnTo>
                  <a:lnTo>
                    <a:pt x="14366" y="0"/>
                  </a:lnTo>
                  <a:close/>
                </a:path>
              </a:pathLst>
            </a:custGeom>
            <a:solidFill>
              <a:srgbClr val="000000"/>
            </a:solidFill>
          </p:spPr>
          <p:txBody>
            <a:bodyPr vert="horz" lIns="91440" tIns="45720" rIns="91440" bIns="45720" anchor="t"/>
            <a:lstStyle/>
            <a:p>
              <a:endParaRPr lang="en-IN"/>
            </a:p>
          </p:txBody>
        </p:sp>
        <p:sp>
          <p:nvSpPr>
            <p:cNvPr id="118" name="Shape 4858"/>
            <p:cNvSpPr/>
            <p:nvPr/>
          </p:nvSpPr>
          <p:spPr>
            <a:xfrm>
              <a:off x="2878550" y="865075"/>
              <a:ext cx="10158" cy="10080"/>
            </a:xfrm>
            <a:custGeom>
              <a:avLst/>
              <a:gdLst/>
              <a:ahLst/>
              <a:cxnLst/>
              <a:rect l="0" t="0" r="0" b="0"/>
              <a:pathLst>
                <a:path w="10158" h="10080">
                  <a:moveTo>
                    <a:pt x="5000" y="0"/>
                  </a:moveTo>
                  <a:lnTo>
                    <a:pt x="2777" y="475"/>
                  </a:lnTo>
                  <a:lnTo>
                    <a:pt x="1190" y="1746"/>
                  </a:lnTo>
                  <a:lnTo>
                    <a:pt x="317" y="3413"/>
                  </a:lnTo>
                  <a:lnTo>
                    <a:pt x="0" y="5001"/>
                  </a:lnTo>
                  <a:lnTo>
                    <a:pt x="317" y="6588"/>
                  </a:lnTo>
                  <a:lnTo>
                    <a:pt x="1190" y="8254"/>
                  </a:lnTo>
                  <a:lnTo>
                    <a:pt x="2698" y="9604"/>
                  </a:lnTo>
                  <a:lnTo>
                    <a:pt x="5000" y="10080"/>
                  </a:lnTo>
                  <a:lnTo>
                    <a:pt x="7063" y="9683"/>
                  </a:lnTo>
                  <a:lnTo>
                    <a:pt x="8651" y="8651"/>
                  </a:lnTo>
                  <a:lnTo>
                    <a:pt x="9762" y="6984"/>
                  </a:lnTo>
                  <a:lnTo>
                    <a:pt x="10158" y="5001"/>
                  </a:lnTo>
                  <a:lnTo>
                    <a:pt x="9762" y="3016"/>
                  </a:lnTo>
                  <a:lnTo>
                    <a:pt x="865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119" name="Shape 4859"/>
            <p:cNvSpPr/>
            <p:nvPr/>
          </p:nvSpPr>
          <p:spPr>
            <a:xfrm>
              <a:off x="2801317" y="865075"/>
              <a:ext cx="10081" cy="10080"/>
            </a:xfrm>
            <a:custGeom>
              <a:avLst/>
              <a:gdLst/>
              <a:ahLst/>
              <a:cxnLst/>
              <a:rect l="0" t="0" r="0" b="0"/>
              <a:pathLst>
                <a:path w="10081" h="10080">
                  <a:moveTo>
                    <a:pt x="4921" y="0"/>
                  </a:moveTo>
                  <a:lnTo>
                    <a:pt x="2698" y="475"/>
                  </a:lnTo>
                  <a:lnTo>
                    <a:pt x="1191" y="1746"/>
                  </a:lnTo>
                  <a:lnTo>
                    <a:pt x="317" y="3413"/>
                  </a:lnTo>
                  <a:lnTo>
                    <a:pt x="0" y="5001"/>
                  </a:lnTo>
                  <a:lnTo>
                    <a:pt x="317" y="6588"/>
                  </a:lnTo>
                  <a:lnTo>
                    <a:pt x="1111" y="8254"/>
                  </a:lnTo>
                  <a:lnTo>
                    <a:pt x="2698" y="9604"/>
                  </a:lnTo>
                  <a:lnTo>
                    <a:pt x="4921" y="10080"/>
                  </a:lnTo>
                  <a:lnTo>
                    <a:pt x="6985" y="9683"/>
                  </a:lnTo>
                  <a:lnTo>
                    <a:pt x="8652" y="8651"/>
                  </a:lnTo>
                  <a:lnTo>
                    <a:pt x="9763" y="6984"/>
                  </a:lnTo>
                  <a:lnTo>
                    <a:pt x="10081" y="5001"/>
                  </a:lnTo>
                  <a:lnTo>
                    <a:pt x="9763" y="3016"/>
                  </a:lnTo>
                  <a:lnTo>
                    <a:pt x="8652" y="142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20" name="Shape 4860"/>
            <p:cNvSpPr/>
            <p:nvPr/>
          </p:nvSpPr>
          <p:spPr>
            <a:xfrm>
              <a:off x="2767742" y="865075"/>
              <a:ext cx="23573" cy="67627"/>
            </a:xfrm>
            <a:custGeom>
              <a:avLst/>
              <a:gdLst/>
              <a:ahLst/>
              <a:cxnLst/>
              <a:rect l="0" t="0" r="0" b="0"/>
              <a:pathLst>
                <a:path w="23573" h="67627">
                  <a:moveTo>
                    <a:pt x="15716" y="0"/>
                  </a:moveTo>
                  <a:lnTo>
                    <a:pt x="0" y="4285"/>
                  </a:lnTo>
                  <a:lnTo>
                    <a:pt x="0" y="5873"/>
                  </a:lnTo>
                  <a:lnTo>
                    <a:pt x="3333" y="5715"/>
                  </a:lnTo>
                  <a:lnTo>
                    <a:pt x="5634" y="6032"/>
                  </a:lnTo>
                  <a:lnTo>
                    <a:pt x="6985" y="7063"/>
                  </a:lnTo>
                  <a:lnTo>
                    <a:pt x="7619" y="8969"/>
                  </a:lnTo>
                  <a:lnTo>
                    <a:pt x="7778" y="11747"/>
                  </a:lnTo>
                  <a:lnTo>
                    <a:pt x="7778" y="58976"/>
                  </a:lnTo>
                  <a:lnTo>
                    <a:pt x="7461" y="62308"/>
                  </a:lnTo>
                  <a:lnTo>
                    <a:pt x="6191" y="64452"/>
                  </a:lnTo>
                  <a:lnTo>
                    <a:pt x="3888" y="65642"/>
                  </a:lnTo>
                  <a:lnTo>
                    <a:pt x="158" y="66119"/>
                  </a:lnTo>
                  <a:lnTo>
                    <a:pt x="158" y="67627"/>
                  </a:lnTo>
                  <a:lnTo>
                    <a:pt x="23573" y="67627"/>
                  </a:lnTo>
                  <a:lnTo>
                    <a:pt x="23573" y="66119"/>
                  </a:lnTo>
                  <a:lnTo>
                    <a:pt x="19922" y="65722"/>
                  </a:lnTo>
                  <a:lnTo>
                    <a:pt x="17621" y="64769"/>
                  </a:lnTo>
                  <a:lnTo>
                    <a:pt x="16430"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121" name="Shape 4861"/>
            <p:cNvSpPr/>
            <p:nvPr/>
          </p:nvSpPr>
          <p:spPr>
            <a:xfrm>
              <a:off x="2521917" y="865075"/>
              <a:ext cx="10160" cy="10080"/>
            </a:xfrm>
            <a:custGeom>
              <a:avLst/>
              <a:gdLst/>
              <a:ahLst/>
              <a:cxnLst/>
              <a:rect l="0" t="0" r="0" b="0"/>
              <a:pathLst>
                <a:path w="10160" h="10080">
                  <a:moveTo>
                    <a:pt x="5001" y="0"/>
                  </a:moveTo>
                  <a:lnTo>
                    <a:pt x="2778" y="475"/>
                  </a:lnTo>
                  <a:lnTo>
                    <a:pt x="1191" y="1746"/>
                  </a:lnTo>
                  <a:lnTo>
                    <a:pt x="317" y="3413"/>
                  </a:lnTo>
                  <a:lnTo>
                    <a:pt x="0" y="5001"/>
                  </a:lnTo>
                  <a:lnTo>
                    <a:pt x="317" y="6588"/>
                  </a:lnTo>
                  <a:lnTo>
                    <a:pt x="1191" y="8254"/>
                  </a:lnTo>
                  <a:lnTo>
                    <a:pt x="2698" y="9604"/>
                  </a:lnTo>
                  <a:lnTo>
                    <a:pt x="5001" y="10080"/>
                  </a:lnTo>
                  <a:lnTo>
                    <a:pt x="7065" y="9683"/>
                  </a:lnTo>
                  <a:lnTo>
                    <a:pt x="8731" y="8651"/>
                  </a:lnTo>
                  <a:lnTo>
                    <a:pt x="9842" y="6984"/>
                  </a:lnTo>
                  <a:lnTo>
                    <a:pt x="10160" y="5001"/>
                  </a:lnTo>
                  <a:lnTo>
                    <a:pt x="9842" y="3016"/>
                  </a:lnTo>
                  <a:lnTo>
                    <a:pt x="8731" y="1428"/>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122" name="Shape 4862"/>
            <p:cNvSpPr/>
            <p:nvPr/>
          </p:nvSpPr>
          <p:spPr>
            <a:xfrm>
              <a:off x="1946528" y="865075"/>
              <a:ext cx="23573" cy="67627"/>
            </a:xfrm>
            <a:custGeom>
              <a:avLst/>
              <a:gdLst/>
              <a:ahLst/>
              <a:cxnLst/>
              <a:rect l="0" t="0" r="0" b="0"/>
              <a:pathLst>
                <a:path w="23573" h="67627">
                  <a:moveTo>
                    <a:pt x="15716" y="0"/>
                  </a:moveTo>
                  <a:lnTo>
                    <a:pt x="0" y="4285"/>
                  </a:lnTo>
                  <a:lnTo>
                    <a:pt x="0" y="5873"/>
                  </a:lnTo>
                  <a:lnTo>
                    <a:pt x="3333" y="5715"/>
                  </a:lnTo>
                  <a:lnTo>
                    <a:pt x="5635" y="6032"/>
                  </a:lnTo>
                  <a:lnTo>
                    <a:pt x="6985" y="7063"/>
                  </a:lnTo>
                  <a:lnTo>
                    <a:pt x="7618" y="8969"/>
                  </a:lnTo>
                  <a:lnTo>
                    <a:pt x="7778" y="11747"/>
                  </a:lnTo>
                  <a:lnTo>
                    <a:pt x="7778" y="58976"/>
                  </a:lnTo>
                  <a:lnTo>
                    <a:pt x="7460" y="62308"/>
                  </a:lnTo>
                  <a:lnTo>
                    <a:pt x="6191" y="64452"/>
                  </a:lnTo>
                  <a:lnTo>
                    <a:pt x="3888" y="65642"/>
                  </a:lnTo>
                  <a:lnTo>
                    <a:pt x="158" y="66119"/>
                  </a:lnTo>
                  <a:lnTo>
                    <a:pt x="158" y="67627"/>
                  </a:lnTo>
                  <a:lnTo>
                    <a:pt x="23573" y="67627"/>
                  </a:lnTo>
                  <a:lnTo>
                    <a:pt x="23573" y="66119"/>
                  </a:lnTo>
                  <a:lnTo>
                    <a:pt x="19922" y="65722"/>
                  </a:lnTo>
                  <a:lnTo>
                    <a:pt x="17700" y="64769"/>
                  </a:lnTo>
                  <a:lnTo>
                    <a:pt x="16430"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123" name="Shape 4863"/>
            <p:cNvSpPr/>
            <p:nvPr/>
          </p:nvSpPr>
          <p:spPr>
            <a:xfrm>
              <a:off x="1768172" y="865075"/>
              <a:ext cx="23574" cy="67627"/>
            </a:xfrm>
            <a:custGeom>
              <a:avLst/>
              <a:gdLst/>
              <a:ahLst/>
              <a:cxnLst/>
              <a:rect l="0" t="0" r="0" b="0"/>
              <a:pathLst>
                <a:path w="23574" h="67627">
                  <a:moveTo>
                    <a:pt x="15796" y="0"/>
                  </a:moveTo>
                  <a:lnTo>
                    <a:pt x="0" y="4285"/>
                  </a:lnTo>
                  <a:lnTo>
                    <a:pt x="0" y="5873"/>
                  </a:lnTo>
                  <a:lnTo>
                    <a:pt x="3412" y="5715"/>
                  </a:lnTo>
                  <a:lnTo>
                    <a:pt x="5714" y="6032"/>
                  </a:lnTo>
                  <a:lnTo>
                    <a:pt x="7064" y="7063"/>
                  </a:lnTo>
                  <a:lnTo>
                    <a:pt x="7699" y="8969"/>
                  </a:lnTo>
                  <a:lnTo>
                    <a:pt x="7858" y="11747"/>
                  </a:lnTo>
                  <a:lnTo>
                    <a:pt x="7858" y="58976"/>
                  </a:lnTo>
                  <a:lnTo>
                    <a:pt x="7541" y="62308"/>
                  </a:lnTo>
                  <a:lnTo>
                    <a:pt x="6271" y="64452"/>
                  </a:lnTo>
                  <a:lnTo>
                    <a:pt x="3889" y="65642"/>
                  </a:lnTo>
                  <a:lnTo>
                    <a:pt x="237" y="66119"/>
                  </a:lnTo>
                  <a:lnTo>
                    <a:pt x="237" y="67627"/>
                  </a:lnTo>
                  <a:lnTo>
                    <a:pt x="23574" y="67627"/>
                  </a:lnTo>
                  <a:lnTo>
                    <a:pt x="23574" y="66119"/>
                  </a:lnTo>
                  <a:lnTo>
                    <a:pt x="20002" y="65722"/>
                  </a:lnTo>
                  <a:lnTo>
                    <a:pt x="17699" y="64769"/>
                  </a:lnTo>
                  <a:lnTo>
                    <a:pt x="16510" y="62706"/>
                  </a:lnTo>
                  <a:lnTo>
                    <a:pt x="16192" y="59292"/>
                  </a:lnTo>
                  <a:lnTo>
                    <a:pt x="16192" y="158"/>
                  </a:lnTo>
                  <a:lnTo>
                    <a:pt x="15796" y="0"/>
                  </a:lnTo>
                  <a:close/>
                </a:path>
              </a:pathLst>
            </a:custGeom>
            <a:solidFill>
              <a:srgbClr val="000000"/>
            </a:solidFill>
          </p:spPr>
          <p:txBody>
            <a:bodyPr vert="horz" lIns="91440" tIns="45720" rIns="91440" bIns="45720" anchor="t"/>
            <a:lstStyle/>
            <a:p>
              <a:endParaRPr lang="en-IN"/>
            </a:p>
          </p:txBody>
        </p:sp>
        <p:sp>
          <p:nvSpPr>
            <p:cNvPr id="124" name="Shape 4864"/>
            <p:cNvSpPr/>
            <p:nvPr/>
          </p:nvSpPr>
          <p:spPr>
            <a:xfrm>
              <a:off x="1746345" y="865075"/>
              <a:ext cx="10080" cy="10080"/>
            </a:xfrm>
            <a:custGeom>
              <a:avLst/>
              <a:gdLst/>
              <a:ahLst/>
              <a:cxnLst/>
              <a:rect l="0" t="0" r="0" b="0"/>
              <a:pathLst>
                <a:path w="10080" h="10080">
                  <a:moveTo>
                    <a:pt x="4921" y="0"/>
                  </a:moveTo>
                  <a:lnTo>
                    <a:pt x="2698" y="475"/>
                  </a:lnTo>
                  <a:lnTo>
                    <a:pt x="1190" y="1746"/>
                  </a:lnTo>
                  <a:lnTo>
                    <a:pt x="317" y="3413"/>
                  </a:lnTo>
                  <a:lnTo>
                    <a:pt x="0" y="5001"/>
                  </a:lnTo>
                  <a:lnTo>
                    <a:pt x="237" y="6588"/>
                  </a:lnTo>
                  <a:lnTo>
                    <a:pt x="1111" y="8254"/>
                  </a:lnTo>
                  <a:lnTo>
                    <a:pt x="2698" y="9604"/>
                  </a:lnTo>
                  <a:lnTo>
                    <a:pt x="4921" y="10080"/>
                  </a:lnTo>
                  <a:lnTo>
                    <a:pt x="6983" y="9683"/>
                  </a:lnTo>
                  <a:lnTo>
                    <a:pt x="8651" y="8651"/>
                  </a:lnTo>
                  <a:lnTo>
                    <a:pt x="9762" y="6984"/>
                  </a:lnTo>
                  <a:lnTo>
                    <a:pt x="10080" y="5001"/>
                  </a:lnTo>
                  <a:lnTo>
                    <a:pt x="9762" y="3016"/>
                  </a:lnTo>
                  <a:lnTo>
                    <a:pt x="8651" y="1428"/>
                  </a:lnTo>
                  <a:lnTo>
                    <a:pt x="6983" y="396"/>
                  </a:lnTo>
                  <a:lnTo>
                    <a:pt x="4921" y="0"/>
                  </a:lnTo>
                  <a:close/>
                </a:path>
              </a:pathLst>
            </a:custGeom>
            <a:solidFill>
              <a:srgbClr val="000000"/>
            </a:solidFill>
          </p:spPr>
          <p:txBody>
            <a:bodyPr vert="horz" lIns="91440" tIns="45720" rIns="91440" bIns="45720" anchor="t"/>
            <a:lstStyle/>
            <a:p>
              <a:endParaRPr lang="en-IN"/>
            </a:p>
          </p:txBody>
        </p:sp>
        <p:sp>
          <p:nvSpPr>
            <p:cNvPr id="125" name="Shape 4865"/>
            <p:cNvSpPr/>
            <p:nvPr/>
          </p:nvSpPr>
          <p:spPr>
            <a:xfrm>
              <a:off x="1689353" y="865075"/>
              <a:ext cx="46037" cy="68579"/>
            </a:xfrm>
            <a:custGeom>
              <a:avLst/>
              <a:gdLst/>
              <a:ahLst/>
              <a:cxnLst/>
              <a:rect l="0" t="0" r="0" b="0"/>
              <a:pathLst>
                <a:path w="46037" h="68579">
                  <a:moveTo>
                    <a:pt x="14366" y="0"/>
                  </a:moveTo>
                  <a:lnTo>
                    <a:pt x="0" y="4285"/>
                  </a:lnTo>
                  <a:lnTo>
                    <a:pt x="0" y="5873"/>
                  </a:lnTo>
                  <a:lnTo>
                    <a:pt x="2142" y="5794"/>
                  </a:lnTo>
                  <a:lnTo>
                    <a:pt x="4682" y="6111"/>
                  </a:lnTo>
                  <a:lnTo>
                    <a:pt x="5952" y="7223"/>
                  </a:lnTo>
                  <a:lnTo>
                    <a:pt x="6428" y="8811"/>
                  </a:lnTo>
                  <a:lnTo>
                    <a:pt x="6508" y="10873"/>
                  </a:lnTo>
                  <a:lnTo>
                    <a:pt x="6508" y="62308"/>
                  </a:lnTo>
                  <a:lnTo>
                    <a:pt x="7302" y="64055"/>
                  </a:lnTo>
                  <a:lnTo>
                    <a:pt x="9444" y="65563"/>
                  </a:lnTo>
                  <a:lnTo>
                    <a:pt x="15716" y="67785"/>
                  </a:lnTo>
                  <a:lnTo>
                    <a:pt x="21906" y="68579"/>
                  </a:lnTo>
                  <a:lnTo>
                    <a:pt x="28177" y="67944"/>
                  </a:lnTo>
                  <a:lnTo>
                    <a:pt x="33416" y="66040"/>
                  </a:lnTo>
                  <a:lnTo>
                    <a:pt x="37622" y="63182"/>
                  </a:lnTo>
                  <a:lnTo>
                    <a:pt x="40877" y="59690"/>
                  </a:lnTo>
                  <a:lnTo>
                    <a:pt x="43258" y="55801"/>
                  </a:lnTo>
                  <a:lnTo>
                    <a:pt x="44846" y="51673"/>
                  </a:lnTo>
                  <a:lnTo>
                    <a:pt x="45718" y="47704"/>
                  </a:lnTo>
                  <a:lnTo>
                    <a:pt x="46037" y="44052"/>
                  </a:lnTo>
                  <a:lnTo>
                    <a:pt x="45560" y="38655"/>
                  </a:lnTo>
                  <a:lnTo>
                    <a:pt x="44131" y="33576"/>
                  </a:lnTo>
                  <a:lnTo>
                    <a:pt x="41671" y="29050"/>
                  </a:lnTo>
                  <a:lnTo>
                    <a:pt x="38258" y="25400"/>
                  </a:lnTo>
                  <a:lnTo>
                    <a:pt x="33812" y="22938"/>
                  </a:lnTo>
                  <a:lnTo>
                    <a:pt x="28416" y="22066"/>
                  </a:lnTo>
                  <a:lnTo>
                    <a:pt x="24843" y="22463"/>
                  </a:lnTo>
                  <a:lnTo>
                    <a:pt x="22906" y="23207"/>
                  </a:lnTo>
                  <a:lnTo>
                    <a:pt x="24764" y="28257"/>
                  </a:lnTo>
                  <a:lnTo>
                    <a:pt x="28812" y="29050"/>
                  </a:lnTo>
                  <a:lnTo>
                    <a:pt x="31987" y="31273"/>
                  </a:lnTo>
                  <a:lnTo>
                    <a:pt x="34368" y="34527"/>
                  </a:lnTo>
                  <a:lnTo>
                    <a:pt x="36035" y="38575"/>
                  </a:lnTo>
                  <a:lnTo>
                    <a:pt x="36987" y="43021"/>
                  </a:lnTo>
                  <a:lnTo>
                    <a:pt x="37306" y="47704"/>
                  </a:lnTo>
                  <a:lnTo>
                    <a:pt x="37147" y="51275"/>
                  </a:lnTo>
                  <a:lnTo>
                    <a:pt x="36512" y="55164"/>
                  </a:lnTo>
                  <a:lnTo>
                    <a:pt x="35083" y="59054"/>
                  </a:lnTo>
                  <a:lnTo>
                    <a:pt x="32781" y="62308"/>
                  </a:lnTo>
                  <a:lnTo>
                    <a:pt x="29288" y="64610"/>
                  </a:lnTo>
                  <a:lnTo>
                    <a:pt x="24367" y="65404"/>
                  </a:lnTo>
                  <a:lnTo>
                    <a:pt x="20796" y="65007"/>
                  </a:lnTo>
                  <a:lnTo>
                    <a:pt x="16827" y="63420"/>
                  </a:lnTo>
                  <a:lnTo>
                    <a:pt x="15397" y="62229"/>
                  </a:lnTo>
                  <a:lnTo>
                    <a:pt x="14842" y="60721"/>
                  </a:lnTo>
                  <a:lnTo>
                    <a:pt x="14842" y="35718"/>
                  </a:lnTo>
                  <a:lnTo>
                    <a:pt x="15556" y="33257"/>
                  </a:lnTo>
                  <a:lnTo>
                    <a:pt x="16906" y="31352"/>
                  </a:lnTo>
                  <a:lnTo>
                    <a:pt x="20875" y="28971"/>
                  </a:lnTo>
                  <a:lnTo>
                    <a:pt x="24764" y="28257"/>
                  </a:lnTo>
                  <a:lnTo>
                    <a:pt x="22906" y="23207"/>
                  </a:lnTo>
                  <a:lnTo>
                    <a:pt x="21747" y="23653"/>
                  </a:lnTo>
                  <a:lnTo>
                    <a:pt x="19128" y="25161"/>
                  </a:lnTo>
                  <a:lnTo>
                    <a:pt x="17065" y="26987"/>
                  </a:lnTo>
                  <a:lnTo>
                    <a:pt x="15716" y="28733"/>
                  </a:lnTo>
                  <a:lnTo>
                    <a:pt x="15081" y="30082"/>
                  </a:lnTo>
                  <a:lnTo>
                    <a:pt x="14842" y="30082"/>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126" name="Shape 4866"/>
            <p:cNvSpPr/>
            <p:nvPr/>
          </p:nvSpPr>
          <p:spPr>
            <a:xfrm>
              <a:off x="1567036" y="865075"/>
              <a:ext cx="10080" cy="10080"/>
            </a:xfrm>
            <a:custGeom>
              <a:avLst/>
              <a:gdLst/>
              <a:ahLst/>
              <a:cxnLst/>
              <a:rect l="0" t="0" r="0" b="0"/>
              <a:pathLst>
                <a:path w="10080" h="10080">
                  <a:moveTo>
                    <a:pt x="4921" y="0"/>
                  </a:moveTo>
                  <a:lnTo>
                    <a:pt x="2698" y="475"/>
                  </a:lnTo>
                  <a:lnTo>
                    <a:pt x="1190" y="1746"/>
                  </a:lnTo>
                  <a:lnTo>
                    <a:pt x="317" y="3413"/>
                  </a:lnTo>
                  <a:lnTo>
                    <a:pt x="0" y="5001"/>
                  </a:lnTo>
                  <a:lnTo>
                    <a:pt x="238" y="6588"/>
                  </a:lnTo>
                  <a:lnTo>
                    <a:pt x="1111" y="8254"/>
                  </a:lnTo>
                  <a:lnTo>
                    <a:pt x="2698" y="9604"/>
                  </a:lnTo>
                  <a:lnTo>
                    <a:pt x="4921" y="10080"/>
                  </a:lnTo>
                  <a:lnTo>
                    <a:pt x="6985" y="9683"/>
                  </a:lnTo>
                  <a:lnTo>
                    <a:pt x="8652" y="8651"/>
                  </a:lnTo>
                  <a:lnTo>
                    <a:pt x="9763" y="6984"/>
                  </a:lnTo>
                  <a:lnTo>
                    <a:pt x="10080" y="5001"/>
                  </a:lnTo>
                  <a:lnTo>
                    <a:pt x="9763" y="3016"/>
                  </a:lnTo>
                  <a:lnTo>
                    <a:pt x="8652" y="142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27" name="Shape 4867"/>
            <p:cNvSpPr/>
            <p:nvPr/>
          </p:nvSpPr>
          <p:spPr>
            <a:xfrm>
              <a:off x="1332325" y="865075"/>
              <a:ext cx="23573" cy="67627"/>
            </a:xfrm>
            <a:custGeom>
              <a:avLst/>
              <a:gdLst/>
              <a:ahLst/>
              <a:cxnLst/>
              <a:rect l="0" t="0" r="0" b="0"/>
              <a:pathLst>
                <a:path w="23573" h="67627">
                  <a:moveTo>
                    <a:pt x="15795" y="0"/>
                  </a:moveTo>
                  <a:lnTo>
                    <a:pt x="0" y="4285"/>
                  </a:lnTo>
                  <a:lnTo>
                    <a:pt x="0" y="5873"/>
                  </a:lnTo>
                  <a:lnTo>
                    <a:pt x="3412" y="5715"/>
                  </a:lnTo>
                  <a:lnTo>
                    <a:pt x="5713" y="6032"/>
                  </a:lnTo>
                  <a:lnTo>
                    <a:pt x="7063" y="7063"/>
                  </a:lnTo>
                  <a:lnTo>
                    <a:pt x="7698" y="8969"/>
                  </a:lnTo>
                  <a:lnTo>
                    <a:pt x="7857" y="11747"/>
                  </a:lnTo>
                  <a:lnTo>
                    <a:pt x="7857" y="58976"/>
                  </a:lnTo>
                  <a:lnTo>
                    <a:pt x="7540" y="62308"/>
                  </a:lnTo>
                  <a:lnTo>
                    <a:pt x="6270" y="64452"/>
                  </a:lnTo>
                  <a:lnTo>
                    <a:pt x="3888" y="65642"/>
                  </a:lnTo>
                  <a:lnTo>
                    <a:pt x="237" y="66119"/>
                  </a:lnTo>
                  <a:lnTo>
                    <a:pt x="237" y="67627"/>
                  </a:lnTo>
                  <a:lnTo>
                    <a:pt x="23573" y="67627"/>
                  </a:lnTo>
                  <a:lnTo>
                    <a:pt x="23573" y="66119"/>
                  </a:lnTo>
                  <a:lnTo>
                    <a:pt x="20001" y="65722"/>
                  </a:lnTo>
                  <a:lnTo>
                    <a:pt x="17700" y="64769"/>
                  </a:lnTo>
                  <a:lnTo>
                    <a:pt x="16510" y="62706"/>
                  </a:lnTo>
                  <a:lnTo>
                    <a:pt x="16191" y="59292"/>
                  </a:lnTo>
                  <a:lnTo>
                    <a:pt x="16191" y="158"/>
                  </a:lnTo>
                  <a:lnTo>
                    <a:pt x="15795" y="0"/>
                  </a:lnTo>
                  <a:close/>
                </a:path>
              </a:pathLst>
            </a:custGeom>
            <a:solidFill>
              <a:srgbClr val="000000"/>
            </a:solidFill>
          </p:spPr>
          <p:txBody>
            <a:bodyPr vert="horz" lIns="91440" tIns="45720" rIns="91440" bIns="45720" anchor="t"/>
            <a:lstStyle/>
            <a:p>
              <a:endParaRPr lang="en-IN"/>
            </a:p>
          </p:txBody>
        </p:sp>
        <p:sp>
          <p:nvSpPr>
            <p:cNvPr id="128" name="Shape 4868"/>
            <p:cNvSpPr/>
            <p:nvPr/>
          </p:nvSpPr>
          <p:spPr>
            <a:xfrm>
              <a:off x="1304622" y="865075"/>
              <a:ext cx="23574" cy="67627"/>
            </a:xfrm>
            <a:custGeom>
              <a:avLst/>
              <a:gdLst/>
              <a:ahLst/>
              <a:cxnLst/>
              <a:rect l="0" t="0" r="0" b="0"/>
              <a:pathLst>
                <a:path w="23574" h="67627">
                  <a:moveTo>
                    <a:pt x="15716" y="0"/>
                  </a:moveTo>
                  <a:lnTo>
                    <a:pt x="0" y="4285"/>
                  </a:lnTo>
                  <a:lnTo>
                    <a:pt x="0" y="5873"/>
                  </a:lnTo>
                  <a:lnTo>
                    <a:pt x="3333" y="5715"/>
                  </a:lnTo>
                  <a:lnTo>
                    <a:pt x="5634" y="6032"/>
                  </a:lnTo>
                  <a:lnTo>
                    <a:pt x="6985" y="7063"/>
                  </a:lnTo>
                  <a:lnTo>
                    <a:pt x="7619" y="8969"/>
                  </a:lnTo>
                  <a:lnTo>
                    <a:pt x="7778" y="11747"/>
                  </a:lnTo>
                  <a:lnTo>
                    <a:pt x="7778" y="58976"/>
                  </a:lnTo>
                  <a:lnTo>
                    <a:pt x="7461" y="62308"/>
                  </a:lnTo>
                  <a:lnTo>
                    <a:pt x="6191" y="64452"/>
                  </a:lnTo>
                  <a:lnTo>
                    <a:pt x="3889" y="65642"/>
                  </a:lnTo>
                  <a:lnTo>
                    <a:pt x="158" y="66119"/>
                  </a:lnTo>
                  <a:lnTo>
                    <a:pt x="158" y="67627"/>
                  </a:lnTo>
                  <a:lnTo>
                    <a:pt x="23574" y="67627"/>
                  </a:lnTo>
                  <a:lnTo>
                    <a:pt x="23574" y="66119"/>
                  </a:lnTo>
                  <a:lnTo>
                    <a:pt x="19922" y="65722"/>
                  </a:lnTo>
                  <a:lnTo>
                    <a:pt x="17699" y="64769"/>
                  </a:lnTo>
                  <a:lnTo>
                    <a:pt x="16431"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129" name="Shape 4869"/>
            <p:cNvSpPr/>
            <p:nvPr/>
          </p:nvSpPr>
          <p:spPr>
            <a:xfrm>
              <a:off x="3013487" y="865075"/>
              <a:ext cx="35956" cy="67627"/>
            </a:xfrm>
            <a:custGeom>
              <a:avLst/>
              <a:gdLst/>
              <a:ahLst/>
              <a:cxnLst/>
              <a:rect l="0" t="0" r="0" b="0"/>
              <a:pathLst>
                <a:path w="35956" h="67627">
                  <a:moveTo>
                    <a:pt x="26033" y="0"/>
                  </a:moveTo>
                  <a:lnTo>
                    <a:pt x="20161" y="713"/>
                  </a:lnTo>
                  <a:lnTo>
                    <a:pt x="15714" y="2777"/>
                  </a:lnTo>
                  <a:lnTo>
                    <a:pt x="12620" y="5794"/>
                  </a:lnTo>
                  <a:lnTo>
                    <a:pt x="10476" y="9445"/>
                  </a:lnTo>
                  <a:lnTo>
                    <a:pt x="9127" y="13334"/>
                  </a:lnTo>
                  <a:lnTo>
                    <a:pt x="8492" y="17064"/>
                  </a:lnTo>
                  <a:lnTo>
                    <a:pt x="8254" y="20478"/>
                  </a:lnTo>
                  <a:lnTo>
                    <a:pt x="8254" y="23018"/>
                  </a:lnTo>
                  <a:lnTo>
                    <a:pt x="78" y="23018"/>
                  </a:lnTo>
                  <a:lnTo>
                    <a:pt x="78" y="26193"/>
                  </a:lnTo>
                  <a:lnTo>
                    <a:pt x="8254" y="26193"/>
                  </a:lnTo>
                  <a:lnTo>
                    <a:pt x="8254" y="57308"/>
                  </a:lnTo>
                  <a:lnTo>
                    <a:pt x="8175" y="59848"/>
                  </a:lnTo>
                  <a:lnTo>
                    <a:pt x="7857" y="61912"/>
                  </a:lnTo>
                  <a:lnTo>
                    <a:pt x="7381" y="63420"/>
                  </a:lnTo>
                  <a:lnTo>
                    <a:pt x="6587" y="64532"/>
                  </a:lnTo>
                  <a:lnTo>
                    <a:pt x="4047" y="65722"/>
                  </a:lnTo>
                  <a:lnTo>
                    <a:pt x="0" y="66119"/>
                  </a:lnTo>
                  <a:lnTo>
                    <a:pt x="0" y="67627"/>
                  </a:lnTo>
                  <a:lnTo>
                    <a:pt x="25717" y="67627"/>
                  </a:lnTo>
                  <a:lnTo>
                    <a:pt x="25717" y="66119"/>
                  </a:lnTo>
                  <a:lnTo>
                    <a:pt x="21907" y="65801"/>
                  </a:lnTo>
                  <a:lnTo>
                    <a:pt x="19287" y="65087"/>
                  </a:lnTo>
                  <a:lnTo>
                    <a:pt x="17779" y="63896"/>
                  </a:lnTo>
                  <a:lnTo>
                    <a:pt x="16906" y="62229"/>
                  </a:lnTo>
                  <a:lnTo>
                    <a:pt x="16588" y="60007"/>
                  </a:lnTo>
                  <a:lnTo>
                    <a:pt x="16508" y="57308"/>
                  </a:lnTo>
                  <a:lnTo>
                    <a:pt x="16508" y="26193"/>
                  </a:lnTo>
                  <a:lnTo>
                    <a:pt x="28653" y="26193"/>
                  </a:lnTo>
                  <a:lnTo>
                    <a:pt x="28653" y="23018"/>
                  </a:lnTo>
                  <a:lnTo>
                    <a:pt x="16430" y="23018"/>
                  </a:lnTo>
                  <a:lnTo>
                    <a:pt x="16430" y="11588"/>
                  </a:lnTo>
                  <a:lnTo>
                    <a:pt x="16826" y="7619"/>
                  </a:lnTo>
                  <a:lnTo>
                    <a:pt x="17382" y="5794"/>
                  </a:lnTo>
                  <a:lnTo>
                    <a:pt x="18413" y="4207"/>
                  </a:lnTo>
                  <a:lnTo>
                    <a:pt x="20081" y="3175"/>
                  </a:lnTo>
                  <a:lnTo>
                    <a:pt x="22382" y="2698"/>
                  </a:lnTo>
                  <a:lnTo>
                    <a:pt x="24446" y="3254"/>
                  </a:lnTo>
                  <a:lnTo>
                    <a:pt x="25955" y="4682"/>
                  </a:lnTo>
                  <a:lnTo>
                    <a:pt x="28495" y="8254"/>
                  </a:lnTo>
                  <a:lnTo>
                    <a:pt x="29923" y="9604"/>
                  </a:lnTo>
                  <a:lnTo>
                    <a:pt x="31670" y="10159"/>
                  </a:lnTo>
                  <a:lnTo>
                    <a:pt x="34607" y="9207"/>
                  </a:lnTo>
                  <a:lnTo>
                    <a:pt x="35558" y="7857"/>
                  </a:lnTo>
                  <a:lnTo>
                    <a:pt x="35956" y="6032"/>
                  </a:lnTo>
                  <a:lnTo>
                    <a:pt x="35162" y="3650"/>
                  </a:lnTo>
                  <a:lnTo>
                    <a:pt x="33098" y="1746"/>
                  </a:lnTo>
                  <a:lnTo>
                    <a:pt x="29923" y="475"/>
                  </a:lnTo>
                  <a:lnTo>
                    <a:pt x="26033" y="0"/>
                  </a:lnTo>
                  <a:close/>
                </a:path>
              </a:pathLst>
            </a:custGeom>
            <a:solidFill>
              <a:srgbClr val="000000"/>
            </a:solidFill>
          </p:spPr>
          <p:txBody>
            <a:bodyPr vert="horz" lIns="91440" tIns="45720" rIns="91440" bIns="45720" anchor="t"/>
            <a:lstStyle/>
            <a:p>
              <a:endParaRPr lang="en-IN"/>
            </a:p>
          </p:txBody>
        </p:sp>
        <p:sp>
          <p:nvSpPr>
            <p:cNvPr id="130" name="Shape 4870"/>
            <p:cNvSpPr/>
            <p:nvPr/>
          </p:nvSpPr>
          <p:spPr>
            <a:xfrm>
              <a:off x="3794377" y="875314"/>
              <a:ext cx="26353" cy="58340"/>
            </a:xfrm>
            <a:custGeom>
              <a:avLst/>
              <a:gdLst/>
              <a:ahLst/>
              <a:cxnLst/>
              <a:rect l="0" t="0" r="0" b="0"/>
              <a:pathLst>
                <a:path w="26353" h="58340">
                  <a:moveTo>
                    <a:pt x="13256" y="0"/>
                  </a:moveTo>
                  <a:lnTo>
                    <a:pt x="10875" y="3413"/>
                  </a:lnTo>
                  <a:lnTo>
                    <a:pt x="8891" y="6191"/>
                  </a:lnTo>
                  <a:lnTo>
                    <a:pt x="4366" y="11351"/>
                  </a:lnTo>
                  <a:lnTo>
                    <a:pt x="1350" y="13732"/>
                  </a:lnTo>
                  <a:lnTo>
                    <a:pt x="397" y="14526"/>
                  </a:lnTo>
                  <a:lnTo>
                    <a:pt x="0" y="15319"/>
                  </a:lnTo>
                  <a:lnTo>
                    <a:pt x="397" y="15954"/>
                  </a:lnTo>
                  <a:lnTo>
                    <a:pt x="5636" y="15954"/>
                  </a:lnTo>
                  <a:lnTo>
                    <a:pt x="5636" y="45799"/>
                  </a:lnTo>
                  <a:lnTo>
                    <a:pt x="5874" y="49133"/>
                  </a:lnTo>
                  <a:lnTo>
                    <a:pt x="6350" y="51912"/>
                  </a:lnTo>
                  <a:lnTo>
                    <a:pt x="7223" y="54134"/>
                  </a:lnTo>
                  <a:lnTo>
                    <a:pt x="8335" y="55801"/>
                  </a:lnTo>
                  <a:lnTo>
                    <a:pt x="11192" y="57784"/>
                  </a:lnTo>
                  <a:lnTo>
                    <a:pt x="14764" y="58340"/>
                  </a:lnTo>
                  <a:lnTo>
                    <a:pt x="18177" y="57784"/>
                  </a:lnTo>
                  <a:lnTo>
                    <a:pt x="21352" y="56197"/>
                  </a:lnTo>
                  <a:lnTo>
                    <a:pt x="24130" y="53816"/>
                  </a:lnTo>
                  <a:lnTo>
                    <a:pt x="26353" y="50879"/>
                  </a:lnTo>
                  <a:lnTo>
                    <a:pt x="25083" y="49768"/>
                  </a:lnTo>
                  <a:lnTo>
                    <a:pt x="22861" y="51990"/>
                  </a:lnTo>
                  <a:lnTo>
                    <a:pt x="21194" y="52863"/>
                  </a:lnTo>
                  <a:lnTo>
                    <a:pt x="19050" y="53181"/>
                  </a:lnTo>
                  <a:lnTo>
                    <a:pt x="16907" y="52784"/>
                  </a:lnTo>
                  <a:lnTo>
                    <a:pt x="15478" y="51593"/>
                  </a:lnTo>
                  <a:lnTo>
                    <a:pt x="14130" y="47943"/>
                  </a:lnTo>
                  <a:lnTo>
                    <a:pt x="13971" y="44291"/>
                  </a:lnTo>
                  <a:lnTo>
                    <a:pt x="13971" y="15954"/>
                  </a:lnTo>
                  <a:lnTo>
                    <a:pt x="23972" y="15954"/>
                  </a:lnTo>
                  <a:lnTo>
                    <a:pt x="23972" y="12779"/>
                  </a:lnTo>
                  <a:lnTo>
                    <a:pt x="13971" y="12779"/>
                  </a:lnTo>
                  <a:lnTo>
                    <a:pt x="13971" y="1349"/>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131" name="Shape 4871"/>
            <p:cNvSpPr/>
            <p:nvPr/>
          </p:nvSpPr>
          <p:spPr>
            <a:xfrm>
              <a:off x="3433778" y="875314"/>
              <a:ext cx="26352" cy="58340"/>
            </a:xfrm>
            <a:custGeom>
              <a:avLst/>
              <a:gdLst/>
              <a:ahLst/>
              <a:cxnLst/>
              <a:rect l="0" t="0" r="0" b="0"/>
              <a:pathLst>
                <a:path w="26352" h="58340">
                  <a:moveTo>
                    <a:pt x="13255" y="0"/>
                  </a:moveTo>
                  <a:lnTo>
                    <a:pt x="10873" y="3413"/>
                  </a:lnTo>
                  <a:lnTo>
                    <a:pt x="8889" y="6191"/>
                  </a:lnTo>
                  <a:lnTo>
                    <a:pt x="4366" y="11351"/>
                  </a:lnTo>
                  <a:lnTo>
                    <a:pt x="1428" y="13732"/>
                  </a:lnTo>
                  <a:lnTo>
                    <a:pt x="397" y="14526"/>
                  </a:lnTo>
                  <a:lnTo>
                    <a:pt x="0" y="15319"/>
                  </a:lnTo>
                  <a:lnTo>
                    <a:pt x="397" y="15954"/>
                  </a:lnTo>
                  <a:lnTo>
                    <a:pt x="5636" y="15954"/>
                  </a:lnTo>
                  <a:lnTo>
                    <a:pt x="5636" y="45799"/>
                  </a:lnTo>
                  <a:lnTo>
                    <a:pt x="5873" y="49133"/>
                  </a:lnTo>
                  <a:lnTo>
                    <a:pt x="6350" y="51912"/>
                  </a:lnTo>
                  <a:lnTo>
                    <a:pt x="7223" y="54134"/>
                  </a:lnTo>
                  <a:lnTo>
                    <a:pt x="8334" y="55801"/>
                  </a:lnTo>
                  <a:lnTo>
                    <a:pt x="11271" y="57784"/>
                  </a:lnTo>
                  <a:lnTo>
                    <a:pt x="14763" y="58340"/>
                  </a:lnTo>
                  <a:lnTo>
                    <a:pt x="18177" y="57784"/>
                  </a:lnTo>
                  <a:lnTo>
                    <a:pt x="21352" y="56197"/>
                  </a:lnTo>
                  <a:lnTo>
                    <a:pt x="24129" y="53816"/>
                  </a:lnTo>
                  <a:lnTo>
                    <a:pt x="26352" y="50879"/>
                  </a:lnTo>
                  <a:lnTo>
                    <a:pt x="25082" y="49768"/>
                  </a:lnTo>
                  <a:lnTo>
                    <a:pt x="22859" y="51990"/>
                  </a:lnTo>
                  <a:lnTo>
                    <a:pt x="21192" y="52863"/>
                  </a:lnTo>
                  <a:lnTo>
                    <a:pt x="19050" y="53181"/>
                  </a:lnTo>
                  <a:lnTo>
                    <a:pt x="16905" y="52784"/>
                  </a:lnTo>
                  <a:lnTo>
                    <a:pt x="15478" y="51593"/>
                  </a:lnTo>
                  <a:lnTo>
                    <a:pt x="14604" y="49927"/>
                  </a:lnTo>
                  <a:lnTo>
                    <a:pt x="14208" y="47943"/>
                  </a:lnTo>
                  <a:lnTo>
                    <a:pt x="13969" y="44291"/>
                  </a:lnTo>
                  <a:lnTo>
                    <a:pt x="13969" y="15954"/>
                  </a:lnTo>
                  <a:lnTo>
                    <a:pt x="23971" y="15954"/>
                  </a:lnTo>
                  <a:lnTo>
                    <a:pt x="23971" y="12779"/>
                  </a:lnTo>
                  <a:lnTo>
                    <a:pt x="13969" y="12779"/>
                  </a:lnTo>
                  <a:lnTo>
                    <a:pt x="13969" y="1349"/>
                  </a:lnTo>
                  <a:lnTo>
                    <a:pt x="13891" y="318"/>
                  </a:lnTo>
                  <a:lnTo>
                    <a:pt x="13255" y="0"/>
                  </a:lnTo>
                  <a:close/>
                </a:path>
              </a:pathLst>
            </a:custGeom>
            <a:solidFill>
              <a:srgbClr val="000000"/>
            </a:solidFill>
          </p:spPr>
          <p:txBody>
            <a:bodyPr vert="horz" lIns="91440" tIns="45720" rIns="91440" bIns="45720" anchor="t"/>
            <a:lstStyle/>
            <a:p>
              <a:endParaRPr lang="en-IN"/>
            </a:p>
          </p:txBody>
        </p:sp>
        <p:sp>
          <p:nvSpPr>
            <p:cNvPr id="132" name="Shape 4872"/>
            <p:cNvSpPr/>
            <p:nvPr/>
          </p:nvSpPr>
          <p:spPr>
            <a:xfrm>
              <a:off x="2587799" y="875314"/>
              <a:ext cx="26352" cy="58340"/>
            </a:xfrm>
            <a:custGeom>
              <a:avLst/>
              <a:gdLst/>
              <a:ahLst/>
              <a:cxnLst/>
              <a:rect l="0" t="0" r="0" b="0"/>
              <a:pathLst>
                <a:path w="26352" h="58340">
                  <a:moveTo>
                    <a:pt x="13335" y="0"/>
                  </a:moveTo>
                  <a:lnTo>
                    <a:pt x="10875" y="3413"/>
                  </a:lnTo>
                  <a:lnTo>
                    <a:pt x="8890" y="6191"/>
                  </a:lnTo>
                  <a:lnTo>
                    <a:pt x="4366" y="11351"/>
                  </a:lnTo>
                  <a:lnTo>
                    <a:pt x="1428" y="13732"/>
                  </a:lnTo>
                  <a:lnTo>
                    <a:pt x="397" y="14526"/>
                  </a:lnTo>
                  <a:lnTo>
                    <a:pt x="0" y="15319"/>
                  </a:lnTo>
                  <a:lnTo>
                    <a:pt x="397" y="15954"/>
                  </a:lnTo>
                  <a:lnTo>
                    <a:pt x="5636" y="15954"/>
                  </a:lnTo>
                  <a:lnTo>
                    <a:pt x="5636" y="45799"/>
                  </a:lnTo>
                  <a:lnTo>
                    <a:pt x="5873" y="49133"/>
                  </a:lnTo>
                  <a:lnTo>
                    <a:pt x="6430" y="51912"/>
                  </a:lnTo>
                  <a:lnTo>
                    <a:pt x="7223" y="54134"/>
                  </a:lnTo>
                  <a:lnTo>
                    <a:pt x="8335" y="55801"/>
                  </a:lnTo>
                  <a:lnTo>
                    <a:pt x="11271" y="57784"/>
                  </a:lnTo>
                  <a:lnTo>
                    <a:pt x="14763" y="58340"/>
                  </a:lnTo>
                  <a:lnTo>
                    <a:pt x="18177" y="57784"/>
                  </a:lnTo>
                  <a:lnTo>
                    <a:pt x="21352" y="56197"/>
                  </a:lnTo>
                  <a:lnTo>
                    <a:pt x="24210" y="53816"/>
                  </a:lnTo>
                  <a:lnTo>
                    <a:pt x="26352" y="50879"/>
                  </a:lnTo>
                  <a:lnTo>
                    <a:pt x="25082" y="49768"/>
                  </a:lnTo>
                  <a:lnTo>
                    <a:pt x="22860" y="51990"/>
                  </a:lnTo>
                  <a:lnTo>
                    <a:pt x="21193" y="52863"/>
                  </a:lnTo>
                  <a:lnTo>
                    <a:pt x="19050" y="53181"/>
                  </a:lnTo>
                  <a:lnTo>
                    <a:pt x="16907" y="52784"/>
                  </a:lnTo>
                  <a:lnTo>
                    <a:pt x="15478" y="51593"/>
                  </a:lnTo>
                  <a:lnTo>
                    <a:pt x="14605" y="49927"/>
                  </a:lnTo>
                  <a:lnTo>
                    <a:pt x="14208" y="47943"/>
                  </a:lnTo>
                  <a:lnTo>
                    <a:pt x="13970" y="44291"/>
                  </a:lnTo>
                  <a:lnTo>
                    <a:pt x="13970" y="15954"/>
                  </a:lnTo>
                  <a:lnTo>
                    <a:pt x="23971" y="15954"/>
                  </a:lnTo>
                  <a:lnTo>
                    <a:pt x="23971" y="12779"/>
                  </a:lnTo>
                  <a:lnTo>
                    <a:pt x="13970" y="12779"/>
                  </a:lnTo>
                  <a:lnTo>
                    <a:pt x="13970" y="1349"/>
                  </a:lnTo>
                  <a:lnTo>
                    <a:pt x="13891" y="318"/>
                  </a:lnTo>
                  <a:lnTo>
                    <a:pt x="13335" y="0"/>
                  </a:lnTo>
                  <a:close/>
                </a:path>
              </a:pathLst>
            </a:custGeom>
            <a:solidFill>
              <a:srgbClr val="000000"/>
            </a:solidFill>
          </p:spPr>
          <p:txBody>
            <a:bodyPr vert="horz" lIns="91440" tIns="45720" rIns="91440" bIns="45720" anchor="t"/>
            <a:lstStyle/>
            <a:p>
              <a:endParaRPr lang="en-IN"/>
            </a:p>
          </p:txBody>
        </p:sp>
        <p:sp>
          <p:nvSpPr>
            <p:cNvPr id="133" name="Shape 4873"/>
            <p:cNvSpPr/>
            <p:nvPr/>
          </p:nvSpPr>
          <p:spPr>
            <a:xfrm>
              <a:off x="1973675" y="875314"/>
              <a:ext cx="26351" cy="58340"/>
            </a:xfrm>
            <a:custGeom>
              <a:avLst/>
              <a:gdLst/>
              <a:ahLst/>
              <a:cxnLst/>
              <a:rect l="0" t="0" r="0" b="0"/>
              <a:pathLst>
                <a:path w="26351" h="58340">
                  <a:moveTo>
                    <a:pt x="13255" y="0"/>
                  </a:moveTo>
                  <a:lnTo>
                    <a:pt x="10873" y="3413"/>
                  </a:lnTo>
                  <a:lnTo>
                    <a:pt x="8810" y="6191"/>
                  </a:lnTo>
                  <a:lnTo>
                    <a:pt x="4365" y="11351"/>
                  </a:lnTo>
                  <a:lnTo>
                    <a:pt x="1348" y="13732"/>
                  </a:lnTo>
                  <a:lnTo>
                    <a:pt x="396" y="14526"/>
                  </a:lnTo>
                  <a:lnTo>
                    <a:pt x="0" y="15319"/>
                  </a:lnTo>
                  <a:lnTo>
                    <a:pt x="396" y="15954"/>
                  </a:lnTo>
                  <a:lnTo>
                    <a:pt x="5635" y="15954"/>
                  </a:lnTo>
                  <a:lnTo>
                    <a:pt x="5635" y="45799"/>
                  </a:lnTo>
                  <a:lnTo>
                    <a:pt x="5872" y="49133"/>
                  </a:lnTo>
                  <a:lnTo>
                    <a:pt x="6350" y="51912"/>
                  </a:lnTo>
                  <a:lnTo>
                    <a:pt x="7222" y="54134"/>
                  </a:lnTo>
                  <a:lnTo>
                    <a:pt x="8333" y="55801"/>
                  </a:lnTo>
                  <a:lnTo>
                    <a:pt x="11191" y="57784"/>
                  </a:lnTo>
                  <a:lnTo>
                    <a:pt x="14763" y="58340"/>
                  </a:lnTo>
                  <a:lnTo>
                    <a:pt x="18097" y="57784"/>
                  </a:lnTo>
                  <a:lnTo>
                    <a:pt x="21351" y="56197"/>
                  </a:lnTo>
                  <a:lnTo>
                    <a:pt x="24128" y="53816"/>
                  </a:lnTo>
                  <a:lnTo>
                    <a:pt x="26351" y="50879"/>
                  </a:lnTo>
                  <a:lnTo>
                    <a:pt x="25002" y="49768"/>
                  </a:lnTo>
                  <a:lnTo>
                    <a:pt x="22780" y="51990"/>
                  </a:lnTo>
                  <a:lnTo>
                    <a:pt x="21113" y="52863"/>
                  </a:lnTo>
                  <a:lnTo>
                    <a:pt x="18970" y="53181"/>
                  </a:lnTo>
                  <a:lnTo>
                    <a:pt x="16906" y="52784"/>
                  </a:lnTo>
                  <a:lnTo>
                    <a:pt x="15397" y="51593"/>
                  </a:lnTo>
                  <a:lnTo>
                    <a:pt x="14128" y="47943"/>
                  </a:lnTo>
                  <a:lnTo>
                    <a:pt x="13970" y="44291"/>
                  </a:lnTo>
                  <a:lnTo>
                    <a:pt x="13970" y="15954"/>
                  </a:lnTo>
                  <a:lnTo>
                    <a:pt x="23970" y="15954"/>
                  </a:lnTo>
                  <a:lnTo>
                    <a:pt x="23970" y="12779"/>
                  </a:lnTo>
                  <a:lnTo>
                    <a:pt x="13970" y="12779"/>
                  </a:lnTo>
                  <a:lnTo>
                    <a:pt x="13970" y="1349"/>
                  </a:lnTo>
                  <a:lnTo>
                    <a:pt x="13890" y="318"/>
                  </a:lnTo>
                  <a:lnTo>
                    <a:pt x="13255" y="0"/>
                  </a:lnTo>
                  <a:close/>
                </a:path>
              </a:pathLst>
            </a:custGeom>
            <a:solidFill>
              <a:srgbClr val="000000"/>
            </a:solidFill>
          </p:spPr>
          <p:txBody>
            <a:bodyPr vert="horz" lIns="91440" tIns="45720" rIns="91440" bIns="45720" anchor="t"/>
            <a:lstStyle/>
            <a:p>
              <a:endParaRPr lang="en-IN"/>
            </a:p>
          </p:txBody>
        </p:sp>
        <p:sp>
          <p:nvSpPr>
            <p:cNvPr id="134" name="Shape 4874"/>
            <p:cNvSpPr/>
            <p:nvPr/>
          </p:nvSpPr>
          <p:spPr>
            <a:xfrm>
              <a:off x="3851449" y="887141"/>
              <a:ext cx="43656" cy="46513"/>
            </a:xfrm>
            <a:custGeom>
              <a:avLst/>
              <a:gdLst/>
              <a:ahLst/>
              <a:cxnLst/>
              <a:rect l="0" t="0" r="0" b="0"/>
              <a:pathLst>
                <a:path w="43656" h="46513">
                  <a:moveTo>
                    <a:pt x="21352" y="0"/>
                  </a:moveTo>
                  <a:lnTo>
                    <a:pt x="20558" y="2778"/>
                  </a:lnTo>
                  <a:lnTo>
                    <a:pt x="24844" y="3650"/>
                  </a:lnTo>
                  <a:lnTo>
                    <a:pt x="28337" y="6032"/>
                  </a:lnTo>
                  <a:lnTo>
                    <a:pt x="31115" y="9683"/>
                  </a:lnTo>
                  <a:lnTo>
                    <a:pt x="33099" y="14366"/>
                  </a:lnTo>
                  <a:lnTo>
                    <a:pt x="34369" y="19843"/>
                  </a:lnTo>
                  <a:lnTo>
                    <a:pt x="34766" y="25875"/>
                  </a:lnTo>
                  <a:lnTo>
                    <a:pt x="34209" y="32147"/>
                  </a:lnTo>
                  <a:lnTo>
                    <a:pt x="32861" y="36751"/>
                  </a:lnTo>
                  <a:lnTo>
                    <a:pt x="30797" y="40085"/>
                  </a:lnTo>
                  <a:lnTo>
                    <a:pt x="28337" y="42307"/>
                  </a:lnTo>
                  <a:lnTo>
                    <a:pt x="25638" y="43417"/>
                  </a:lnTo>
                  <a:lnTo>
                    <a:pt x="23097" y="43735"/>
                  </a:lnTo>
                  <a:lnTo>
                    <a:pt x="19050" y="42941"/>
                  </a:lnTo>
                  <a:lnTo>
                    <a:pt x="15875" y="40799"/>
                  </a:lnTo>
                  <a:lnTo>
                    <a:pt x="13335" y="37624"/>
                  </a:lnTo>
                  <a:lnTo>
                    <a:pt x="11508" y="33735"/>
                  </a:lnTo>
                  <a:lnTo>
                    <a:pt x="10240" y="29527"/>
                  </a:lnTo>
                  <a:lnTo>
                    <a:pt x="9446" y="25320"/>
                  </a:lnTo>
                  <a:lnTo>
                    <a:pt x="9048" y="21431"/>
                  </a:lnTo>
                  <a:lnTo>
                    <a:pt x="8890" y="18176"/>
                  </a:lnTo>
                  <a:lnTo>
                    <a:pt x="9842" y="11430"/>
                  </a:lnTo>
                  <a:lnTo>
                    <a:pt x="12382" y="6588"/>
                  </a:lnTo>
                  <a:lnTo>
                    <a:pt x="16113" y="3730"/>
                  </a:lnTo>
                  <a:lnTo>
                    <a:pt x="20558" y="2778"/>
                  </a:lnTo>
                  <a:lnTo>
                    <a:pt x="21352" y="0"/>
                  </a:lnTo>
                  <a:lnTo>
                    <a:pt x="15240" y="872"/>
                  </a:lnTo>
                  <a:lnTo>
                    <a:pt x="9921" y="3254"/>
                  </a:lnTo>
                  <a:lnTo>
                    <a:pt x="5715" y="6905"/>
                  </a:lnTo>
                  <a:lnTo>
                    <a:pt x="2540" y="11588"/>
                  </a:lnTo>
                  <a:lnTo>
                    <a:pt x="635" y="17066"/>
                  </a:lnTo>
                  <a:lnTo>
                    <a:pt x="0" y="22938"/>
                  </a:lnTo>
                  <a:lnTo>
                    <a:pt x="715" y="29288"/>
                  </a:lnTo>
                  <a:lnTo>
                    <a:pt x="2777" y="35004"/>
                  </a:lnTo>
                  <a:lnTo>
                    <a:pt x="6032" y="39766"/>
                  </a:lnTo>
                  <a:lnTo>
                    <a:pt x="10397" y="43338"/>
                  </a:lnTo>
                  <a:lnTo>
                    <a:pt x="15637" y="45719"/>
                  </a:lnTo>
                  <a:lnTo>
                    <a:pt x="21669" y="46513"/>
                  </a:lnTo>
                  <a:lnTo>
                    <a:pt x="28496" y="45482"/>
                  </a:lnTo>
                  <a:lnTo>
                    <a:pt x="34052" y="42544"/>
                  </a:lnTo>
                  <a:lnTo>
                    <a:pt x="38258" y="38417"/>
                  </a:lnTo>
                  <a:lnTo>
                    <a:pt x="41275" y="33416"/>
                  </a:lnTo>
                  <a:lnTo>
                    <a:pt x="43101" y="28099"/>
                  </a:lnTo>
                  <a:lnTo>
                    <a:pt x="43656" y="22938"/>
                  </a:lnTo>
                  <a:lnTo>
                    <a:pt x="43179" y="17860"/>
                  </a:lnTo>
                  <a:lnTo>
                    <a:pt x="41990" y="13334"/>
                  </a:lnTo>
                  <a:lnTo>
                    <a:pt x="40083" y="9366"/>
                  </a:lnTo>
                  <a:lnTo>
                    <a:pt x="37384" y="6111"/>
                  </a:lnTo>
                  <a:lnTo>
                    <a:pt x="34131" y="3492"/>
                  </a:lnTo>
                  <a:lnTo>
                    <a:pt x="30321" y="1587"/>
                  </a:lnTo>
                  <a:lnTo>
                    <a:pt x="26115" y="397"/>
                  </a:lnTo>
                  <a:lnTo>
                    <a:pt x="21352" y="0"/>
                  </a:lnTo>
                  <a:close/>
                </a:path>
              </a:pathLst>
            </a:custGeom>
            <a:solidFill>
              <a:srgbClr val="000000"/>
            </a:solidFill>
          </p:spPr>
          <p:txBody>
            <a:bodyPr vert="horz" lIns="91440" tIns="45720" rIns="91440" bIns="45720" anchor="t"/>
            <a:lstStyle/>
            <a:p>
              <a:endParaRPr lang="en-IN"/>
            </a:p>
          </p:txBody>
        </p:sp>
        <p:sp>
          <p:nvSpPr>
            <p:cNvPr id="135" name="Shape 4875"/>
            <p:cNvSpPr/>
            <p:nvPr/>
          </p:nvSpPr>
          <p:spPr>
            <a:xfrm>
              <a:off x="3822397" y="887141"/>
              <a:ext cx="23495" cy="45561"/>
            </a:xfrm>
            <a:custGeom>
              <a:avLst/>
              <a:gdLst/>
              <a:ahLst/>
              <a:cxnLst/>
              <a:rect l="0" t="0" r="0" b="0"/>
              <a:pathLst>
                <a:path w="23495" h="45561">
                  <a:moveTo>
                    <a:pt x="15796" y="0"/>
                  </a:moveTo>
                  <a:lnTo>
                    <a:pt x="397" y="5397"/>
                  </a:lnTo>
                  <a:lnTo>
                    <a:pt x="397" y="6905"/>
                  </a:lnTo>
                  <a:lnTo>
                    <a:pt x="4366" y="6508"/>
                  </a:lnTo>
                  <a:lnTo>
                    <a:pt x="5635" y="6667"/>
                  </a:lnTo>
                  <a:lnTo>
                    <a:pt x="6667" y="7302"/>
                  </a:lnTo>
                  <a:lnTo>
                    <a:pt x="7541" y="9128"/>
                  </a:lnTo>
                  <a:lnTo>
                    <a:pt x="7858" y="12461"/>
                  </a:lnTo>
                  <a:lnTo>
                    <a:pt x="7858" y="35480"/>
                  </a:lnTo>
                  <a:lnTo>
                    <a:pt x="7698" y="38734"/>
                  </a:lnTo>
                  <a:lnTo>
                    <a:pt x="7143" y="41036"/>
                  </a:lnTo>
                  <a:lnTo>
                    <a:pt x="6191" y="42544"/>
                  </a:lnTo>
                  <a:lnTo>
                    <a:pt x="4762" y="43417"/>
                  </a:lnTo>
                  <a:lnTo>
                    <a:pt x="2778" y="43815"/>
                  </a:lnTo>
                  <a:lnTo>
                    <a:pt x="0" y="44053"/>
                  </a:lnTo>
                  <a:lnTo>
                    <a:pt x="0" y="45561"/>
                  </a:lnTo>
                  <a:lnTo>
                    <a:pt x="23495" y="45561"/>
                  </a:lnTo>
                  <a:lnTo>
                    <a:pt x="23495" y="44053"/>
                  </a:lnTo>
                  <a:lnTo>
                    <a:pt x="19447" y="43497"/>
                  </a:lnTo>
                  <a:lnTo>
                    <a:pt x="17223" y="42068"/>
                  </a:lnTo>
                  <a:lnTo>
                    <a:pt x="16351" y="3944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36" name="Shape 4876"/>
            <p:cNvSpPr/>
            <p:nvPr/>
          </p:nvSpPr>
          <p:spPr>
            <a:xfrm>
              <a:off x="3663251" y="887141"/>
              <a:ext cx="43656" cy="46513"/>
            </a:xfrm>
            <a:custGeom>
              <a:avLst/>
              <a:gdLst/>
              <a:ahLst/>
              <a:cxnLst/>
              <a:rect l="0" t="0" r="0" b="0"/>
              <a:pathLst>
                <a:path w="43656" h="46513">
                  <a:moveTo>
                    <a:pt x="21351" y="0"/>
                  </a:moveTo>
                  <a:lnTo>
                    <a:pt x="20557" y="2778"/>
                  </a:lnTo>
                  <a:lnTo>
                    <a:pt x="24763" y="3650"/>
                  </a:lnTo>
                  <a:lnTo>
                    <a:pt x="28336" y="6032"/>
                  </a:lnTo>
                  <a:lnTo>
                    <a:pt x="31113" y="9683"/>
                  </a:lnTo>
                  <a:lnTo>
                    <a:pt x="33098" y="14366"/>
                  </a:lnTo>
                  <a:lnTo>
                    <a:pt x="34368" y="19843"/>
                  </a:lnTo>
                  <a:lnTo>
                    <a:pt x="34766" y="25875"/>
                  </a:lnTo>
                  <a:lnTo>
                    <a:pt x="34209" y="32147"/>
                  </a:lnTo>
                  <a:lnTo>
                    <a:pt x="32781" y="36751"/>
                  </a:lnTo>
                  <a:lnTo>
                    <a:pt x="30797" y="40085"/>
                  </a:lnTo>
                  <a:lnTo>
                    <a:pt x="28336" y="42307"/>
                  </a:lnTo>
                  <a:lnTo>
                    <a:pt x="25637" y="43417"/>
                  </a:lnTo>
                  <a:lnTo>
                    <a:pt x="23018" y="43735"/>
                  </a:lnTo>
                  <a:lnTo>
                    <a:pt x="19050" y="42941"/>
                  </a:lnTo>
                  <a:lnTo>
                    <a:pt x="15795" y="40799"/>
                  </a:lnTo>
                  <a:lnTo>
                    <a:pt x="13334" y="37624"/>
                  </a:lnTo>
                  <a:lnTo>
                    <a:pt x="11508" y="33735"/>
                  </a:lnTo>
                  <a:lnTo>
                    <a:pt x="10238" y="29527"/>
                  </a:lnTo>
                  <a:lnTo>
                    <a:pt x="9445" y="25320"/>
                  </a:lnTo>
                  <a:lnTo>
                    <a:pt x="9048" y="21431"/>
                  </a:lnTo>
                  <a:lnTo>
                    <a:pt x="8888" y="18176"/>
                  </a:lnTo>
                  <a:lnTo>
                    <a:pt x="9842" y="11430"/>
                  </a:lnTo>
                  <a:lnTo>
                    <a:pt x="12381" y="6588"/>
                  </a:lnTo>
                  <a:lnTo>
                    <a:pt x="16112" y="3730"/>
                  </a:lnTo>
                  <a:lnTo>
                    <a:pt x="20557" y="2778"/>
                  </a:lnTo>
                  <a:lnTo>
                    <a:pt x="21351" y="0"/>
                  </a:lnTo>
                  <a:lnTo>
                    <a:pt x="15159" y="872"/>
                  </a:lnTo>
                  <a:lnTo>
                    <a:pt x="9921" y="3254"/>
                  </a:lnTo>
                  <a:lnTo>
                    <a:pt x="5713" y="6905"/>
                  </a:lnTo>
                  <a:lnTo>
                    <a:pt x="2538" y="11588"/>
                  </a:lnTo>
                  <a:lnTo>
                    <a:pt x="634" y="17066"/>
                  </a:lnTo>
                  <a:lnTo>
                    <a:pt x="0" y="22938"/>
                  </a:lnTo>
                  <a:lnTo>
                    <a:pt x="713" y="29288"/>
                  </a:lnTo>
                  <a:lnTo>
                    <a:pt x="2777" y="35004"/>
                  </a:lnTo>
                  <a:lnTo>
                    <a:pt x="6031" y="39766"/>
                  </a:lnTo>
                  <a:lnTo>
                    <a:pt x="10397" y="43338"/>
                  </a:lnTo>
                  <a:lnTo>
                    <a:pt x="15636" y="45719"/>
                  </a:lnTo>
                  <a:lnTo>
                    <a:pt x="21668" y="46513"/>
                  </a:lnTo>
                  <a:lnTo>
                    <a:pt x="28495" y="45482"/>
                  </a:lnTo>
                  <a:lnTo>
                    <a:pt x="34051" y="42544"/>
                  </a:lnTo>
                  <a:lnTo>
                    <a:pt x="38257" y="38417"/>
                  </a:lnTo>
                  <a:lnTo>
                    <a:pt x="41275" y="33416"/>
                  </a:lnTo>
                  <a:lnTo>
                    <a:pt x="43100" y="28099"/>
                  </a:lnTo>
                  <a:lnTo>
                    <a:pt x="43656" y="22938"/>
                  </a:lnTo>
                  <a:lnTo>
                    <a:pt x="43179" y="17860"/>
                  </a:lnTo>
                  <a:lnTo>
                    <a:pt x="41988" y="13334"/>
                  </a:lnTo>
                  <a:lnTo>
                    <a:pt x="40083" y="9366"/>
                  </a:lnTo>
                  <a:lnTo>
                    <a:pt x="37384" y="6111"/>
                  </a:lnTo>
                  <a:lnTo>
                    <a:pt x="34131" y="3492"/>
                  </a:lnTo>
                  <a:lnTo>
                    <a:pt x="30319"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137" name="Shape 4877"/>
            <p:cNvSpPr/>
            <p:nvPr/>
          </p:nvSpPr>
          <p:spPr>
            <a:xfrm>
              <a:off x="3533233" y="887141"/>
              <a:ext cx="40164" cy="46513"/>
            </a:xfrm>
            <a:custGeom>
              <a:avLst/>
              <a:gdLst/>
              <a:ahLst/>
              <a:cxnLst/>
              <a:rect l="0" t="0" r="0" b="0"/>
              <a:pathLst>
                <a:path w="40164" h="46513">
                  <a:moveTo>
                    <a:pt x="18019" y="0"/>
                  </a:moveTo>
                  <a:lnTo>
                    <a:pt x="12860" y="555"/>
                  </a:lnTo>
                  <a:lnTo>
                    <a:pt x="8731" y="1985"/>
                  </a:lnTo>
                  <a:lnTo>
                    <a:pt x="5636" y="4047"/>
                  </a:lnTo>
                  <a:lnTo>
                    <a:pt x="3572" y="6350"/>
                  </a:lnTo>
                  <a:lnTo>
                    <a:pt x="2302" y="8810"/>
                  </a:lnTo>
                  <a:lnTo>
                    <a:pt x="1905" y="10953"/>
                  </a:lnTo>
                  <a:lnTo>
                    <a:pt x="2858" y="13732"/>
                  </a:lnTo>
                  <a:lnTo>
                    <a:pt x="4207" y="14842"/>
                  </a:lnTo>
                  <a:lnTo>
                    <a:pt x="6192" y="15319"/>
                  </a:lnTo>
                  <a:lnTo>
                    <a:pt x="7937" y="14922"/>
                  </a:lnTo>
                  <a:lnTo>
                    <a:pt x="9367" y="13969"/>
                  </a:lnTo>
                  <a:lnTo>
                    <a:pt x="10318" y="12620"/>
                  </a:lnTo>
                  <a:lnTo>
                    <a:pt x="10636" y="11112"/>
                  </a:lnTo>
                  <a:lnTo>
                    <a:pt x="10398" y="9366"/>
                  </a:lnTo>
                  <a:lnTo>
                    <a:pt x="10161" y="7222"/>
                  </a:lnTo>
                  <a:lnTo>
                    <a:pt x="10716" y="5160"/>
                  </a:lnTo>
                  <a:lnTo>
                    <a:pt x="12383" y="3650"/>
                  </a:lnTo>
                  <a:lnTo>
                    <a:pt x="14685" y="2699"/>
                  </a:lnTo>
                  <a:lnTo>
                    <a:pt x="17146" y="2381"/>
                  </a:lnTo>
                  <a:lnTo>
                    <a:pt x="19686" y="2619"/>
                  </a:lnTo>
                  <a:lnTo>
                    <a:pt x="22146" y="3809"/>
                  </a:lnTo>
                  <a:lnTo>
                    <a:pt x="24051" y="6350"/>
                  </a:lnTo>
                  <a:lnTo>
                    <a:pt x="24766" y="10557"/>
                  </a:lnTo>
                  <a:lnTo>
                    <a:pt x="24766" y="16588"/>
                  </a:lnTo>
                  <a:lnTo>
                    <a:pt x="24023" y="16881"/>
                  </a:lnTo>
                  <a:lnTo>
                    <a:pt x="24766" y="18970"/>
                  </a:lnTo>
                  <a:lnTo>
                    <a:pt x="24766" y="33337"/>
                  </a:lnTo>
                  <a:lnTo>
                    <a:pt x="24686" y="35322"/>
                  </a:lnTo>
                  <a:lnTo>
                    <a:pt x="24210" y="36751"/>
                  </a:lnTo>
                  <a:lnTo>
                    <a:pt x="23178" y="37861"/>
                  </a:lnTo>
                  <a:lnTo>
                    <a:pt x="21431" y="39052"/>
                  </a:lnTo>
                  <a:lnTo>
                    <a:pt x="18812" y="40085"/>
                  </a:lnTo>
                  <a:lnTo>
                    <a:pt x="15241" y="40799"/>
                  </a:lnTo>
                  <a:lnTo>
                    <a:pt x="12700" y="40242"/>
                  </a:lnTo>
                  <a:lnTo>
                    <a:pt x="10636" y="38734"/>
                  </a:lnTo>
                  <a:lnTo>
                    <a:pt x="9287" y="36273"/>
                  </a:lnTo>
                  <a:lnTo>
                    <a:pt x="8731" y="33098"/>
                  </a:lnTo>
                  <a:lnTo>
                    <a:pt x="8731" y="32861"/>
                  </a:lnTo>
                  <a:lnTo>
                    <a:pt x="8891" y="31035"/>
                  </a:lnTo>
                  <a:lnTo>
                    <a:pt x="9605" y="28892"/>
                  </a:lnTo>
                  <a:lnTo>
                    <a:pt x="11192" y="26591"/>
                  </a:lnTo>
                  <a:lnTo>
                    <a:pt x="13971" y="24051"/>
                  </a:lnTo>
                  <a:lnTo>
                    <a:pt x="15955" y="22780"/>
                  </a:lnTo>
                  <a:lnTo>
                    <a:pt x="18416" y="21510"/>
                  </a:lnTo>
                  <a:lnTo>
                    <a:pt x="24766" y="18970"/>
                  </a:lnTo>
                  <a:lnTo>
                    <a:pt x="24023" y="16881"/>
                  </a:lnTo>
                  <a:lnTo>
                    <a:pt x="17305" y="19525"/>
                  </a:lnTo>
                  <a:lnTo>
                    <a:pt x="11192" y="22304"/>
                  </a:lnTo>
                  <a:lnTo>
                    <a:pt x="6350" y="25082"/>
                  </a:lnTo>
                  <a:lnTo>
                    <a:pt x="2858" y="28178"/>
                  </a:lnTo>
                  <a:lnTo>
                    <a:pt x="715" y="31829"/>
                  </a:lnTo>
                  <a:lnTo>
                    <a:pt x="0" y="36273"/>
                  </a:lnTo>
                  <a:lnTo>
                    <a:pt x="953" y="40640"/>
                  </a:lnTo>
                  <a:lnTo>
                    <a:pt x="3255" y="43894"/>
                  </a:lnTo>
                  <a:lnTo>
                    <a:pt x="6667" y="45878"/>
                  </a:lnTo>
                  <a:lnTo>
                    <a:pt x="10557" y="46513"/>
                  </a:lnTo>
                  <a:lnTo>
                    <a:pt x="14605" y="45878"/>
                  </a:lnTo>
                  <a:lnTo>
                    <a:pt x="18416" y="44132"/>
                  </a:lnTo>
                  <a:lnTo>
                    <a:pt x="24924" y="39291"/>
                  </a:lnTo>
                  <a:lnTo>
                    <a:pt x="25400" y="42307"/>
                  </a:lnTo>
                  <a:lnTo>
                    <a:pt x="26353" y="44370"/>
                  </a:lnTo>
                  <a:lnTo>
                    <a:pt x="27623" y="45641"/>
                  </a:lnTo>
                  <a:lnTo>
                    <a:pt x="28972" y="46276"/>
                  </a:lnTo>
                  <a:lnTo>
                    <a:pt x="31353" y="46513"/>
                  </a:lnTo>
                  <a:lnTo>
                    <a:pt x="32782" y="46435"/>
                  </a:lnTo>
                  <a:lnTo>
                    <a:pt x="34767" y="45878"/>
                  </a:lnTo>
                  <a:lnTo>
                    <a:pt x="37227" y="44370"/>
                  </a:lnTo>
                  <a:lnTo>
                    <a:pt x="40164" y="41592"/>
                  </a:lnTo>
                  <a:lnTo>
                    <a:pt x="40164" y="39052"/>
                  </a:lnTo>
                  <a:lnTo>
                    <a:pt x="38338" y="40322"/>
                  </a:lnTo>
                  <a:lnTo>
                    <a:pt x="35718" y="40878"/>
                  </a:lnTo>
                  <a:lnTo>
                    <a:pt x="33973" y="40401"/>
                  </a:lnTo>
                  <a:lnTo>
                    <a:pt x="33180" y="39132"/>
                  </a:lnTo>
                  <a:lnTo>
                    <a:pt x="32782" y="35163"/>
                  </a:lnTo>
                  <a:lnTo>
                    <a:pt x="32782" y="15875"/>
                  </a:lnTo>
                  <a:lnTo>
                    <a:pt x="32227" y="9128"/>
                  </a:lnTo>
                  <a:lnTo>
                    <a:pt x="30956" y="5715"/>
                  </a:lnTo>
                  <a:lnTo>
                    <a:pt x="28417" y="2778"/>
                  </a:lnTo>
                  <a:lnTo>
                    <a:pt x="26591" y="1587"/>
                  </a:lnTo>
                  <a:lnTo>
                    <a:pt x="24289" y="713"/>
                  </a:lnTo>
                  <a:lnTo>
                    <a:pt x="21431" y="238"/>
                  </a:lnTo>
                  <a:lnTo>
                    <a:pt x="18019" y="0"/>
                  </a:lnTo>
                  <a:close/>
                </a:path>
              </a:pathLst>
            </a:custGeom>
            <a:solidFill>
              <a:srgbClr val="000000"/>
            </a:solidFill>
          </p:spPr>
          <p:txBody>
            <a:bodyPr vert="horz" lIns="91440" tIns="45720" rIns="91440" bIns="45720" anchor="t"/>
            <a:lstStyle/>
            <a:p>
              <a:endParaRPr lang="en-IN"/>
            </a:p>
          </p:txBody>
        </p:sp>
        <p:sp>
          <p:nvSpPr>
            <p:cNvPr id="138" name="Shape 4878"/>
            <p:cNvSpPr/>
            <p:nvPr/>
          </p:nvSpPr>
          <p:spPr>
            <a:xfrm>
              <a:off x="3463701" y="887141"/>
              <a:ext cx="39529" cy="46513"/>
            </a:xfrm>
            <a:custGeom>
              <a:avLst/>
              <a:gdLst/>
              <a:ahLst/>
              <a:cxnLst/>
              <a:rect l="0" t="0" r="0" b="0"/>
              <a:pathLst>
                <a:path w="39529" h="46513">
                  <a:moveTo>
                    <a:pt x="20241" y="0"/>
                  </a:moveTo>
                  <a:lnTo>
                    <a:pt x="18018" y="3572"/>
                  </a:lnTo>
                  <a:lnTo>
                    <a:pt x="21431" y="4127"/>
                  </a:lnTo>
                  <a:lnTo>
                    <a:pt x="23812" y="5476"/>
                  </a:lnTo>
                  <a:lnTo>
                    <a:pt x="25479" y="7461"/>
                  </a:lnTo>
                  <a:lnTo>
                    <a:pt x="26512" y="9922"/>
                  </a:lnTo>
                  <a:lnTo>
                    <a:pt x="27543" y="14922"/>
                  </a:lnTo>
                  <a:lnTo>
                    <a:pt x="7143" y="14922"/>
                  </a:lnTo>
                  <a:lnTo>
                    <a:pt x="7858" y="11985"/>
                  </a:lnTo>
                  <a:lnTo>
                    <a:pt x="8731" y="9445"/>
                  </a:lnTo>
                  <a:lnTo>
                    <a:pt x="11192" y="5953"/>
                  </a:lnTo>
                  <a:lnTo>
                    <a:pt x="14287" y="4127"/>
                  </a:lnTo>
                  <a:lnTo>
                    <a:pt x="18018" y="3572"/>
                  </a:lnTo>
                  <a:lnTo>
                    <a:pt x="20241" y="0"/>
                  </a:lnTo>
                  <a:lnTo>
                    <a:pt x="15954" y="475"/>
                  </a:lnTo>
                  <a:lnTo>
                    <a:pt x="11431" y="2222"/>
                  </a:lnTo>
                  <a:lnTo>
                    <a:pt x="7143" y="5317"/>
                  </a:lnTo>
                  <a:lnTo>
                    <a:pt x="3493" y="9922"/>
                  </a:lnTo>
                  <a:lnTo>
                    <a:pt x="1032" y="16192"/>
                  </a:lnTo>
                  <a:lnTo>
                    <a:pt x="318" y="20002"/>
                  </a:lnTo>
                  <a:lnTo>
                    <a:pt x="0" y="24367"/>
                  </a:lnTo>
                  <a:lnTo>
                    <a:pt x="397" y="29368"/>
                  </a:lnTo>
                  <a:lnTo>
                    <a:pt x="1349" y="33735"/>
                  </a:lnTo>
                  <a:lnTo>
                    <a:pt x="2857" y="37544"/>
                  </a:lnTo>
                  <a:lnTo>
                    <a:pt x="5081" y="40719"/>
                  </a:lnTo>
                  <a:lnTo>
                    <a:pt x="7779" y="43260"/>
                  </a:lnTo>
                  <a:lnTo>
                    <a:pt x="10954" y="45005"/>
                  </a:lnTo>
                  <a:lnTo>
                    <a:pt x="14526" y="46116"/>
                  </a:lnTo>
                  <a:lnTo>
                    <a:pt x="18574" y="46513"/>
                  </a:lnTo>
                  <a:lnTo>
                    <a:pt x="23494" y="45957"/>
                  </a:lnTo>
                  <a:lnTo>
                    <a:pt x="27702" y="44370"/>
                  </a:lnTo>
                  <a:lnTo>
                    <a:pt x="31194" y="42068"/>
                  </a:lnTo>
                  <a:lnTo>
                    <a:pt x="33973" y="39448"/>
                  </a:lnTo>
                  <a:lnTo>
                    <a:pt x="36194" y="36591"/>
                  </a:lnTo>
                  <a:lnTo>
                    <a:pt x="37782" y="33892"/>
                  </a:lnTo>
                  <a:lnTo>
                    <a:pt x="38893" y="31591"/>
                  </a:lnTo>
                  <a:lnTo>
                    <a:pt x="39529" y="30003"/>
                  </a:lnTo>
                  <a:lnTo>
                    <a:pt x="37942" y="29288"/>
                  </a:lnTo>
                  <a:lnTo>
                    <a:pt x="34925" y="33655"/>
                  </a:lnTo>
                  <a:lnTo>
                    <a:pt x="32703" y="35877"/>
                  </a:lnTo>
                  <a:lnTo>
                    <a:pt x="30004" y="37861"/>
                  </a:lnTo>
                  <a:lnTo>
                    <a:pt x="26591" y="39211"/>
                  </a:lnTo>
                  <a:lnTo>
                    <a:pt x="22622" y="39687"/>
                  </a:lnTo>
                  <a:lnTo>
                    <a:pt x="19209" y="39291"/>
                  </a:lnTo>
                  <a:lnTo>
                    <a:pt x="15875" y="38020"/>
                  </a:lnTo>
                  <a:lnTo>
                    <a:pt x="12700" y="35480"/>
                  </a:lnTo>
                  <a:lnTo>
                    <a:pt x="10000" y="31511"/>
                  </a:lnTo>
                  <a:lnTo>
                    <a:pt x="8890" y="28892"/>
                  </a:lnTo>
                  <a:lnTo>
                    <a:pt x="7937" y="25797"/>
                  </a:lnTo>
                  <a:lnTo>
                    <a:pt x="7303" y="22225"/>
                  </a:lnTo>
                  <a:lnTo>
                    <a:pt x="6825" y="18097"/>
                  </a:lnTo>
                  <a:lnTo>
                    <a:pt x="37624" y="18097"/>
                  </a:lnTo>
                  <a:lnTo>
                    <a:pt x="36988" y="13652"/>
                  </a:lnTo>
                  <a:lnTo>
                    <a:pt x="35798" y="9842"/>
                  </a:lnTo>
                  <a:lnTo>
                    <a:pt x="34131" y="6667"/>
                  </a:lnTo>
                  <a:lnTo>
                    <a:pt x="32068" y="4207"/>
                  </a:lnTo>
                  <a:lnTo>
                    <a:pt x="29528" y="2301"/>
                  </a:lnTo>
                  <a:lnTo>
                    <a:pt x="26749" y="103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139" name="Shape 4879"/>
            <p:cNvSpPr/>
            <p:nvPr/>
          </p:nvSpPr>
          <p:spPr>
            <a:xfrm>
              <a:off x="3393614" y="887141"/>
              <a:ext cx="40084" cy="46513"/>
            </a:xfrm>
            <a:custGeom>
              <a:avLst/>
              <a:gdLst/>
              <a:ahLst/>
              <a:cxnLst/>
              <a:rect l="0" t="0" r="0" b="0"/>
              <a:pathLst>
                <a:path w="40084" h="46513">
                  <a:moveTo>
                    <a:pt x="18018" y="0"/>
                  </a:moveTo>
                  <a:lnTo>
                    <a:pt x="12779" y="555"/>
                  </a:lnTo>
                  <a:lnTo>
                    <a:pt x="8651" y="1985"/>
                  </a:lnTo>
                  <a:lnTo>
                    <a:pt x="5636" y="4047"/>
                  </a:lnTo>
                  <a:lnTo>
                    <a:pt x="3492" y="6350"/>
                  </a:lnTo>
                  <a:lnTo>
                    <a:pt x="2222" y="8810"/>
                  </a:lnTo>
                  <a:lnTo>
                    <a:pt x="1825" y="10953"/>
                  </a:lnTo>
                  <a:lnTo>
                    <a:pt x="2063" y="12303"/>
                  </a:lnTo>
                  <a:lnTo>
                    <a:pt x="2857" y="13732"/>
                  </a:lnTo>
                  <a:lnTo>
                    <a:pt x="4127" y="14842"/>
                  </a:lnTo>
                  <a:lnTo>
                    <a:pt x="6112" y="15319"/>
                  </a:lnTo>
                  <a:lnTo>
                    <a:pt x="7937" y="14922"/>
                  </a:lnTo>
                  <a:lnTo>
                    <a:pt x="9366" y="13969"/>
                  </a:lnTo>
                  <a:lnTo>
                    <a:pt x="10238" y="12620"/>
                  </a:lnTo>
                  <a:lnTo>
                    <a:pt x="10556" y="11112"/>
                  </a:lnTo>
                  <a:lnTo>
                    <a:pt x="10318" y="9366"/>
                  </a:lnTo>
                  <a:lnTo>
                    <a:pt x="10081" y="7222"/>
                  </a:lnTo>
                  <a:lnTo>
                    <a:pt x="10716" y="5160"/>
                  </a:lnTo>
                  <a:lnTo>
                    <a:pt x="12382" y="3650"/>
                  </a:lnTo>
                  <a:lnTo>
                    <a:pt x="14604" y="2699"/>
                  </a:lnTo>
                  <a:lnTo>
                    <a:pt x="17066" y="2381"/>
                  </a:lnTo>
                  <a:lnTo>
                    <a:pt x="19606" y="2619"/>
                  </a:lnTo>
                  <a:lnTo>
                    <a:pt x="22066" y="3809"/>
                  </a:lnTo>
                  <a:lnTo>
                    <a:pt x="23971" y="6350"/>
                  </a:lnTo>
                  <a:lnTo>
                    <a:pt x="24764" y="10557"/>
                  </a:lnTo>
                  <a:lnTo>
                    <a:pt x="24764" y="16588"/>
                  </a:lnTo>
                  <a:lnTo>
                    <a:pt x="24021" y="16878"/>
                  </a:lnTo>
                  <a:lnTo>
                    <a:pt x="24764" y="18970"/>
                  </a:lnTo>
                  <a:lnTo>
                    <a:pt x="24764" y="33337"/>
                  </a:lnTo>
                  <a:lnTo>
                    <a:pt x="24606" y="35322"/>
                  </a:lnTo>
                  <a:lnTo>
                    <a:pt x="24209" y="36751"/>
                  </a:lnTo>
                  <a:lnTo>
                    <a:pt x="23177" y="37861"/>
                  </a:lnTo>
                  <a:lnTo>
                    <a:pt x="21351" y="39052"/>
                  </a:lnTo>
                  <a:lnTo>
                    <a:pt x="18732" y="40085"/>
                  </a:lnTo>
                  <a:lnTo>
                    <a:pt x="15239" y="40799"/>
                  </a:lnTo>
                  <a:lnTo>
                    <a:pt x="12700" y="40242"/>
                  </a:lnTo>
                  <a:lnTo>
                    <a:pt x="10636" y="38734"/>
                  </a:lnTo>
                  <a:lnTo>
                    <a:pt x="9207" y="36273"/>
                  </a:lnTo>
                  <a:lnTo>
                    <a:pt x="8651" y="33098"/>
                  </a:lnTo>
                  <a:lnTo>
                    <a:pt x="8651" y="32861"/>
                  </a:lnTo>
                  <a:lnTo>
                    <a:pt x="8889" y="31035"/>
                  </a:lnTo>
                  <a:lnTo>
                    <a:pt x="9525" y="28892"/>
                  </a:lnTo>
                  <a:lnTo>
                    <a:pt x="11112" y="26591"/>
                  </a:lnTo>
                  <a:lnTo>
                    <a:pt x="13970" y="24051"/>
                  </a:lnTo>
                  <a:lnTo>
                    <a:pt x="15954" y="22780"/>
                  </a:lnTo>
                  <a:lnTo>
                    <a:pt x="18414" y="21510"/>
                  </a:lnTo>
                  <a:lnTo>
                    <a:pt x="21351" y="20241"/>
                  </a:lnTo>
                  <a:lnTo>
                    <a:pt x="24764" y="18970"/>
                  </a:lnTo>
                  <a:lnTo>
                    <a:pt x="24021" y="16878"/>
                  </a:lnTo>
                  <a:lnTo>
                    <a:pt x="17224" y="19525"/>
                  </a:lnTo>
                  <a:lnTo>
                    <a:pt x="11112" y="22304"/>
                  </a:lnTo>
                  <a:lnTo>
                    <a:pt x="6269" y="25082"/>
                  </a:lnTo>
                  <a:lnTo>
                    <a:pt x="2778" y="28178"/>
                  </a:lnTo>
                  <a:lnTo>
                    <a:pt x="713" y="31829"/>
                  </a:lnTo>
                  <a:lnTo>
                    <a:pt x="0" y="36273"/>
                  </a:lnTo>
                  <a:lnTo>
                    <a:pt x="873" y="40640"/>
                  </a:lnTo>
                  <a:lnTo>
                    <a:pt x="3254" y="43894"/>
                  </a:lnTo>
                  <a:lnTo>
                    <a:pt x="6587" y="45878"/>
                  </a:lnTo>
                  <a:lnTo>
                    <a:pt x="10477" y="46513"/>
                  </a:lnTo>
                  <a:lnTo>
                    <a:pt x="14525" y="45878"/>
                  </a:lnTo>
                  <a:lnTo>
                    <a:pt x="18336" y="44132"/>
                  </a:lnTo>
                  <a:lnTo>
                    <a:pt x="21828" y="41830"/>
                  </a:lnTo>
                  <a:lnTo>
                    <a:pt x="24843" y="39291"/>
                  </a:lnTo>
                  <a:lnTo>
                    <a:pt x="25400" y="42307"/>
                  </a:lnTo>
                  <a:lnTo>
                    <a:pt x="26352" y="44370"/>
                  </a:lnTo>
                  <a:lnTo>
                    <a:pt x="27543" y="45641"/>
                  </a:lnTo>
                  <a:lnTo>
                    <a:pt x="28892" y="46276"/>
                  </a:lnTo>
                  <a:lnTo>
                    <a:pt x="31273" y="46513"/>
                  </a:lnTo>
                  <a:lnTo>
                    <a:pt x="32702" y="46435"/>
                  </a:lnTo>
                  <a:lnTo>
                    <a:pt x="34687" y="45878"/>
                  </a:lnTo>
                  <a:lnTo>
                    <a:pt x="37147" y="44370"/>
                  </a:lnTo>
                  <a:lnTo>
                    <a:pt x="40084" y="41592"/>
                  </a:lnTo>
                  <a:lnTo>
                    <a:pt x="40084" y="39052"/>
                  </a:lnTo>
                  <a:lnTo>
                    <a:pt x="38258" y="40322"/>
                  </a:lnTo>
                  <a:lnTo>
                    <a:pt x="35638" y="40878"/>
                  </a:lnTo>
                  <a:lnTo>
                    <a:pt x="33972" y="40401"/>
                  </a:lnTo>
                  <a:lnTo>
                    <a:pt x="33099" y="39132"/>
                  </a:lnTo>
                  <a:lnTo>
                    <a:pt x="32781" y="35163"/>
                  </a:lnTo>
                  <a:lnTo>
                    <a:pt x="32781" y="15875"/>
                  </a:lnTo>
                  <a:lnTo>
                    <a:pt x="32226" y="9128"/>
                  </a:lnTo>
                  <a:lnTo>
                    <a:pt x="30956" y="5715"/>
                  </a:lnTo>
                  <a:lnTo>
                    <a:pt x="28416" y="2778"/>
                  </a:lnTo>
                  <a:lnTo>
                    <a:pt x="26591" y="1587"/>
                  </a:lnTo>
                  <a:lnTo>
                    <a:pt x="24209" y="713"/>
                  </a:lnTo>
                  <a:lnTo>
                    <a:pt x="21351" y="238"/>
                  </a:lnTo>
                  <a:lnTo>
                    <a:pt x="18018" y="0"/>
                  </a:lnTo>
                  <a:close/>
                </a:path>
              </a:pathLst>
            </a:custGeom>
            <a:solidFill>
              <a:srgbClr val="000000"/>
            </a:solidFill>
          </p:spPr>
          <p:txBody>
            <a:bodyPr vert="horz" lIns="91440" tIns="45720" rIns="91440" bIns="45720" anchor="t"/>
            <a:lstStyle/>
            <a:p>
              <a:endParaRPr lang="en-IN"/>
            </a:p>
          </p:txBody>
        </p:sp>
        <p:sp>
          <p:nvSpPr>
            <p:cNvPr id="140" name="Shape 4880"/>
            <p:cNvSpPr/>
            <p:nvPr/>
          </p:nvSpPr>
          <p:spPr>
            <a:xfrm>
              <a:off x="3291220" y="887141"/>
              <a:ext cx="45957" cy="67072"/>
            </a:xfrm>
            <a:custGeom>
              <a:avLst/>
              <a:gdLst/>
              <a:ahLst/>
              <a:cxnLst/>
              <a:rect l="0" t="0" r="0" b="0"/>
              <a:pathLst>
                <a:path w="45957" h="67072">
                  <a:moveTo>
                    <a:pt x="22144" y="0"/>
                  </a:moveTo>
                  <a:lnTo>
                    <a:pt x="21907" y="2778"/>
                  </a:lnTo>
                  <a:lnTo>
                    <a:pt x="25876" y="3333"/>
                  </a:lnTo>
                  <a:lnTo>
                    <a:pt x="28575" y="4682"/>
                  </a:lnTo>
                  <a:lnTo>
                    <a:pt x="30242" y="6667"/>
                  </a:lnTo>
                  <a:lnTo>
                    <a:pt x="31114" y="8810"/>
                  </a:lnTo>
                  <a:lnTo>
                    <a:pt x="31432" y="12541"/>
                  </a:lnTo>
                  <a:lnTo>
                    <a:pt x="31432" y="32941"/>
                  </a:lnTo>
                  <a:lnTo>
                    <a:pt x="31353" y="35083"/>
                  </a:lnTo>
                  <a:lnTo>
                    <a:pt x="30718" y="36751"/>
                  </a:lnTo>
                  <a:lnTo>
                    <a:pt x="29209" y="38179"/>
                  </a:lnTo>
                  <a:lnTo>
                    <a:pt x="26193" y="39607"/>
                  </a:lnTo>
                  <a:lnTo>
                    <a:pt x="23574" y="40322"/>
                  </a:lnTo>
                  <a:lnTo>
                    <a:pt x="21193" y="40481"/>
                  </a:lnTo>
                  <a:lnTo>
                    <a:pt x="17303" y="39766"/>
                  </a:lnTo>
                  <a:lnTo>
                    <a:pt x="14049" y="37703"/>
                  </a:lnTo>
                  <a:lnTo>
                    <a:pt x="11588" y="34686"/>
                  </a:lnTo>
                  <a:lnTo>
                    <a:pt x="9922" y="30876"/>
                  </a:lnTo>
                  <a:lnTo>
                    <a:pt x="8889" y="26511"/>
                  </a:lnTo>
                  <a:lnTo>
                    <a:pt x="8572" y="21986"/>
                  </a:lnTo>
                  <a:lnTo>
                    <a:pt x="8811" y="17701"/>
                  </a:lnTo>
                  <a:lnTo>
                    <a:pt x="9525" y="13891"/>
                  </a:lnTo>
                  <a:lnTo>
                    <a:pt x="10636" y="10636"/>
                  </a:lnTo>
                  <a:lnTo>
                    <a:pt x="12223" y="7857"/>
                  </a:lnTo>
                  <a:lnTo>
                    <a:pt x="14207" y="5635"/>
                  </a:lnTo>
                  <a:lnTo>
                    <a:pt x="16431" y="4127"/>
                  </a:lnTo>
                  <a:lnTo>
                    <a:pt x="19050" y="3175"/>
                  </a:lnTo>
                  <a:lnTo>
                    <a:pt x="21907" y="2778"/>
                  </a:lnTo>
                  <a:lnTo>
                    <a:pt x="22144" y="0"/>
                  </a:lnTo>
                  <a:lnTo>
                    <a:pt x="16192" y="872"/>
                  </a:lnTo>
                  <a:lnTo>
                    <a:pt x="10874" y="3333"/>
                  </a:lnTo>
                  <a:lnTo>
                    <a:pt x="6429" y="7222"/>
                  </a:lnTo>
                  <a:lnTo>
                    <a:pt x="3016" y="12144"/>
                  </a:lnTo>
                  <a:lnTo>
                    <a:pt x="793" y="17938"/>
                  </a:lnTo>
                  <a:lnTo>
                    <a:pt x="0" y="24526"/>
                  </a:lnTo>
                  <a:lnTo>
                    <a:pt x="397" y="29766"/>
                  </a:lnTo>
                  <a:lnTo>
                    <a:pt x="1349" y="34290"/>
                  </a:lnTo>
                  <a:lnTo>
                    <a:pt x="2778" y="38100"/>
                  </a:lnTo>
                  <a:lnTo>
                    <a:pt x="4842" y="41116"/>
                  </a:lnTo>
                  <a:lnTo>
                    <a:pt x="7302" y="43497"/>
                  </a:lnTo>
                  <a:lnTo>
                    <a:pt x="10001" y="45163"/>
                  </a:lnTo>
                  <a:lnTo>
                    <a:pt x="13017" y="46196"/>
                  </a:lnTo>
                  <a:lnTo>
                    <a:pt x="16272" y="46513"/>
                  </a:lnTo>
                  <a:lnTo>
                    <a:pt x="20875" y="45798"/>
                  </a:lnTo>
                  <a:lnTo>
                    <a:pt x="25241" y="44053"/>
                  </a:lnTo>
                  <a:lnTo>
                    <a:pt x="28733" y="41750"/>
                  </a:lnTo>
                  <a:lnTo>
                    <a:pt x="30956" y="39448"/>
                  </a:lnTo>
                  <a:lnTo>
                    <a:pt x="31432" y="39448"/>
                  </a:lnTo>
                  <a:lnTo>
                    <a:pt x="31432" y="57863"/>
                  </a:lnTo>
                  <a:lnTo>
                    <a:pt x="31114" y="61038"/>
                  </a:lnTo>
                  <a:lnTo>
                    <a:pt x="29766" y="63341"/>
                  </a:lnTo>
                  <a:lnTo>
                    <a:pt x="27146" y="64769"/>
                  </a:lnTo>
                  <a:lnTo>
                    <a:pt x="22622" y="65405"/>
                  </a:lnTo>
                  <a:lnTo>
                    <a:pt x="22622" y="67072"/>
                  </a:lnTo>
                  <a:lnTo>
                    <a:pt x="45957" y="67072"/>
                  </a:lnTo>
                  <a:lnTo>
                    <a:pt x="45957" y="65642"/>
                  </a:lnTo>
                  <a:lnTo>
                    <a:pt x="43179" y="64928"/>
                  </a:lnTo>
                  <a:lnTo>
                    <a:pt x="41275" y="63975"/>
                  </a:lnTo>
                  <a:lnTo>
                    <a:pt x="40163" y="62310"/>
                  </a:lnTo>
                  <a:lnTo>
                    <a:pt x="39767" y="59531"/>
                  </a:lnTo>
                  <a:lnTo>
                    <a:pt x="39767" y="397"/>
                  </a:lnTo>
                  <a:lnTo>
                    <a:pt x="39370" y="0"/>
                  </a:lnTo>
                  <a:lnTo>
                    <a:pt x="38656" y="317"/>
                  </a:lnTo>
                  <a:lnTo>
                    <a:pt x="33337" y="3492"/>
                  </a:lnTo>
                  <a:lnTo>
                    <a:pt x="30638" y="1985"/>
                  </a:lnTo>
                  <a:lnTo>
                    <a:pt x="28178" y="872"/>
                  </a:lnTo>
                  <a:lnTo>
                    <a:pt x="25479" y="238"/>
                  </a:lnTo>
                  <a:lnTo>
                    <a:pt x="22144" y="0"/>
                  </a:lnTo>
                  <a:close/>
                </a:path>
              </a:pathLst>
            </a:custGeom>
            <a:solidFill>
              <a:srgbClr val="000000"/>
            </a:solidFill>
          </p:spPr>
          <p:txBody>
            <a:bodyPr vert="horz" lIns="91440" tIns="45720" rIns="91440" bIns="45720" anchor="t"/>
            <a:lstStyle/>
            <a:p>
              <a:endParaRPr lang="en-IN"/>
            </a:p>
          </p:txBody>
        </p:sp>
        <p:sp>
          <p:nvSpPr>
            <p:cNvPr id="141" name="Shape 4881"/>
            <p:cNvSpPr/>
            <p:nvPr/>
          </p:nvSpPr>
          <p:spPr>
            <a:xfrm>
              <a:off x="3248755" y="887141"/>
              <a:ext cx="39527" cy="46513"/>
            </a:xfrm>
            <a:custGeom>
              <a:avLst/>
              <a:gdLst/>
              <a:ahLst/>
              <a:cxnLst/>
              <a:rect l="0" t="0" r="0" b="0"/>
              <a:pathLst>
                <a:path w="39527" h="46513">
                  <a:moveTo>
                    <a:pt x="20240" y="0"/>
                  </a:moveTo>
                  <a:lnTo>
                    <a:pt x="18017" y="3572"/>
                  </a:lnTo>
                  <a:lnTo>
                    <a:pt x="21431" y="4127"/>
                  </a:lnTo>
                  <a:lnTo>
                    <a:pt x="23812" y="5476"/>
                  </a:lnTo>
                  <a:lnTo>
                    <a:pt x="25479" y="7461"/>
                  </a:lnTo>
                  <a:lnTo>
                    <a:pt x="26510" y="9922"/>
                  </a:lnTo>
                  <a:lnTo>
                    <a:pt x="27542" y="14922"/>
                  </a:lnTo>
                  <a:lnTo>
                    <a:pt x="7143" y="14922"/>
                  </a:lnTo>
                  <a:lnTo>
                    <a:pt x="7857" y="11985"/>
                  </a:lnTo>
                  <a:lnTo>
                    <a:pt x="8731" y="9445"/>
                  </a:lnTo>
                  <a:lnTo>
                    <a:pt x="11112" y="5953"/>
                  </a:lnTo>
                  <a:lnTo>
                    <a:pt x="14287" y="4127"/>
                  </a:lnTo>
                  <a:lnTo>
                    <a:pt x="18017" y="3572"/>
                  </a:lnTo>
                  <a:lnTo>
                    <a:pt x="20240" y="0"/>
                  </a:lnTo>
                  <a:lnTo>
                    <a:pt x="15954" y="475"/>
                  </a:lnTo>
                  <a:lnTo>
                    <a:pt x="11428" y="2222"/>
                  </a:lnTo>
                  <a:lnTo>
                    <a:pt x="7143" y="5317"/>
                  </a:lnTo>
                  <a:lnTo>
                    <a:pt x="3491" y="9922"/>
                  </a:lnTo>
                  <a:lnTo>
                    <a:pt x="952" y="16192"/>
                  </a:lnTo>
                  <a:lnTo>
                    <a:pt x="316" y="20002"/>
                  </a:lnTo>
                  <a:lnTo>
                    <a:pt x="0" y="24367"/>
                  </a:lnTo>
                  <a:lnTo>
                    <a:pt x="396" y="29368"/>
                  </a:lnTo>
                  <a:lnTo>
                    <a:pt x="1348" y="33735"/>
                  </a:lnTo>
                  <a:lnTo>
                    <a:pt x="2857" y="37544"/>
                  </a:lnTo>
                  <a:lnTo>
                    <a:pt x="5078" y="40719"/>
                  </a:lnTo>
                  <a:lnTo>
                    <a:pt x="7777" y="43260"/>
                  </a:lnTo>
                  <a:lnTo>
                    <a:pt x="10952" y="45005"/>
                  </a:lnTo>
                  <a:lnTo>
                    <a:pt x="14525" y="46116"/>
                  </a:lnTo>
                  <a:lnTo>
                    <a:pt x="18493" y="46513"/>
                  </a:lnTo>
                  <a:lnTo>
                    <a:pt x="23495" y="45957"/>
                  </a:lnTo>
                  <a:lnTo>
                    <a:pt x="27701" y="44370"/>
                  </a:lnTo>
                  <a:lnTo>
                    <a:pt x="31193" y="42068"/>
                  </a:lnTo>
                  <a:lnTo>
                    <a:pt x="33971" y="39448"/>
                  </a:lnTo>
                  <a:lnTo>
                    <a:pt x="36195" y="36591"/>
                  </a:lnTo>
                  <a:lnTo>
                    <a:pt x="37782" y="33892"/>
                  </a:lnTo>
                  <a:lnTo>
                    <a:pt x="38893" y="31591"/>
                  </a:lnTo>
                  <a:lnTo>
                    <a:pt x="39527" y="30003"/>
                  </a:lnTo>
                  <a:lnTo>
                    <a:pt x="37940" y="29288"/>
                  </a:lnTo>
                  <a:lnTo>
                    <a:pt x="34925" y="33655"/>
                  </a:lnTo>
                  <a:lnTo>
                    <a:pt x="32702" y="35877"/>
                  </a:lnTo>
                  <a:lnTo>
                    <a:pt x="30002" y="37861"/>
                  </a:lnTo>
                  <a:lnTo>
                    <a:pt x="26590" y="39211"/>
                  </a:lnTo>
                  <a:lnTo>
                    <a:pt x="22621" y="39687"/>
                  </a:lnTo>
                  <a:lnTo>
                    <a:pt x="19208" y="39291"/>
                  </a:lnTo>
                  <a:lnTo>
                    <a:pt x="15875" y="38020"/>
                  </a:lnTo>
                  <a:lnTo>
                    <a:pt x="12700" y="35480"/>
                  </a:lnTo>
                  <a:lnTo>
                    <a:pt x="10001" y="31511"/>
                  </a:lnTo>
                  <a:lnTo>
                    <a:pt x="8890" y="28892"/>
                  </a:lnTo>
                  <a:lnTo>
                    <a:pt x="7937" y="25797"/>
                  </a:lnTo>
                  <a:lnTo>
                    <a:pt x="7302" y="22225"/>
                  </a:lnTo>
                  <a:lnTo>
                    <a:pt x="6826" y="18097"/>
                  </a:lnTo>
                  <a:lnTo>
                    <a:pt x="37622" y="18097"/>
                  </a:lnTo>
                  <a:lnTo>
                    <a:pt x="36988" y="13652"/>
                  </a:lnTo>
                  <a:lnTo>
                    <a:pt x="35797" y="9842"/>
                  </a:lnTo>
                  <a:lnTo>
                    <a:pt x="34131" y="6667"/>
                  </a:lnTo>
                  <a:lnTo>
                    <a:pt x="32066" y="4207"/>
                  </a:lnTo>
                  <a:lnTo>
                    <a:pt x="29527" y="2301"/>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142" name="Shape 4882"/>
            <p:cNvSpPr/>
            <p:nvPr/>
          </p:nvSpPr>
          <p:spPr>
            <a:xfrm>
              <a:off x="3198431" y="865075"/>
              <a:ext cx="45957" cy="68579"/>
            </a:xfrm>
            <a:custGeom>
              <a:avLst/>
              <a:gdLst/>
              <a:ahLst/>
              <a:cxnLst/>
              <a:rect l="0" t="0" r="0" b="0"/>
              <a:pathLst>
                <a:path w="45957" h="68579">
                  <a:moveTo>
                    <a:pt x="38813" y="0"/>
                  </a:moveTo>
                  <a:lnTo>
                    <a:pt x="24288" y="4285"/>
                  </a:lnTo>
                  <a:lnTo>
                    <a:pt x="24288" y="5873"/>
                  </a:lnTo>
                  <a:lnTo>
                    <a:pt x="26670" y="5794"/>
                  </a:lnTo>
                  <a:lnTo>
                    <a:pt x="29208" y="6111"/>
                  </a:lnTo>
                  <a:lnTo>
                    <a:pt x="30479" y="7223"/>
                  </a:lnTo>
                  <a:lnTo>
                    <a:pt x="30876" y="8811"/>
                  </a:lnTo>
                  <a:lnTo>
                    <a:pt x="31034" y="10873"/>
                  </a:lnTo>
                  <a:lnTo>
                    <a:pt x="31034" y="26273"/>
                  </a:lnTo>
                  <a:lnTo>
                    <a:pt x="28575" y="24447"/>
                  </a:lnTo>
                  <a:lnTo>
                    <a:pt x="26113" y="23098"/>
                  </a:lnTo>
                  <a:lnTo>
                    <a:pt x="23495" y="22304"/>
                  </a:lnTo>
                  <a:lnTo>
                    <a:pt x="22683" y="22240"/>
                  </a:lnTo>
                  <a:lnTo>
                    <a:pt x="20795" y="24844"/>
                  </a:lnTo>
                  <a:lnTo>
                    <a:pt x="24288" y="25400"/>
                  </a:lnTo>
                  <a:lnTo>
                    <a:pt x="27383" y="27226"/>
                  </a:lnTo>
                  <a:lnTo>
                    <a:pt x="29765" y="30321"/>
                  </a:lnTo>
                  <a:lnTo>
                    <a:pt x="31034" y="34766"/>
                  </a:lnTo>
                  <a:lnTo>
                    <a:pt x="31034" y="57546"/>
                  </a:lnTo>
                  <a:lnTo>
                    <a:pt x="29845" y="59927"/>
                  </a:lnTo>
                  <a:lnTo>
                    <a:pt x="27859" y="61832"/>
                  </a:lnTo>
                  <a:lnTo>
                    <a:pt x="25161" y="63023"/>
                  </a:lnTo>
                  <a:lnTo>
                    <a:pt x="22225" y="63420"/>
                  </a:lnTo>
                  <a:lnTo>
                    <a:pt x="18889" y="62944"/>
                  </a:lnTo>
                  <a:lnTo>
                    <a:pt x="15714" y="61514"/>
                  </a:lnTo>
                  <a:lnTo>
                    <a:pt x="12937" y="58896"/>
                  </a:lnTo>
                  <a:lnTo>
                    <a:pt x="10636" y="55007"/>
                  </a:lnTo>
                  <a:lnTo>
                    <a:pt x="9127" y="49767"/>
                  </a:lnTo>
                  <a:lnTo>
                    <a:pt x="8492" y="43179"/>
                  </a:lnTo>
                  <a:lnTo>
                    <a:pt x="9048" y="37067"/>
                  </a:lnTo>
                  <a:lnTo>
                    <a:pt x="10476" y="32384"/>
                  </a:lnTo>
                  <a:lnTo>
                    <a:pt x="12620" y="28971"/>
                  </a:lnTo>
                  <a:lnTo>
                    <a:pt x="15159" y="26589"/>
                  </a:lnTo>
                  <a:lnTo>
                    <a:pt x="17938" y="25241"/>
                  </a:lnTo>
                  <a:lnTo>
                    <a:pt x="20795" y="24844"/>
                  </a:lnTo>
                  <a:lnTo>
                    <a:pt x="22683" y="22240"/>
                  </a:lnTo>
                  <a:lnTo>
                    <a:pt x="20477" y="22066"/>
                  </a:lnTo>
                  <a:lnTo>
                    <a:pt x="15159" y="22938"/>
                  </a:lnTo>
                  <a:lnTo>
                    <a:pt x="10238" y="25479"/>
                  </a:lnTo>
                  <a:lnTo>
                    <a:pt x="6111" y="29368"/>
                  </a:lnTo>
                  <a:lnTo>
                    <a:pt x="2857" y="34369"/>
                  </a:lnTo>
                  <a:lnTo>
                    <a:pt x="793" y="40163"/>
                  </a:lnTo>
                  <a:lnTo>
                    <a:pt x="0" y="46433"/>
                  </a:lnTo>
                  <a:lnTo>
                    <a:pt x="633" y="53181"/>
                  </a:lnTo>
                  <a:lnTo>
                    <a:pt x="2301" y="58419"/>
                  </a:lnTo>
                  <a:lnTo>
                    <a:pt x="4682" y="62308"/>
                  </a:lnTo>
                  <a:lnTo>
                    <a:pt x="7540" y="65087"/>
                  </a:lnTo>
                  <a:lnTo>
                    <a:pt x="10636" y="66913"/>
                  </a:lnTo>
                  <a:lnTo>
                    <a:pt x="13572" y="68023"/>
                  </a:lnTo>
                  <a:lnTo>
                    <a:pt x="16112" y="68501"/>
                  </a:lnTo>
                  <a:lnTo>
                    <a:pt x="18017" y="68579"/>
                  </a:lnTo>
                  <a:lnTo>
                    <a:pt x="22858" y="68023"/>
                  </a:lnTo>
                  <a:lnTo>
                    <a:pt x="26511" y="66516"/>
                  </a:lnTo>
                  <a:lnTo>
                    <a:pt x="29051" y="64452"/>
                  </a:lnTo>
                  <a:lnTo>
                    <a:pt x="30796" y="62308"/>
                  </a:lnTo>
                  <a:lnTo>
                    <a:pt x="31034" y="62308"/>
                  </a:lnTo>
                  <a:lnTo>
                    <a:pt x="31034" y="68342"/>
                  </a:lnTo>
                  <a:lnTo>
                    <a:pt x="31432" y="68579"/>
                  </a:lnTo>
                  <a:lnTo>
                    <a:pt x="38813" y="65961"/>
                  </a:lnTo>
                  <a:lnTo>
                    <a:pt x="45957" y="63420"/>
                  </a:lnTo>
                  <a:lnTo>
                    <a:pt x="45957" y="61912"/>
                  </a:lnTo>
                  <a:lnTo>
                    <a:pt x="43179" y="61912"/>
                  </a:lnTo>
                  <a:lnTo>
                    <a:pt x="41275" y="61514"/>
                  </a:lnTo>
                  <a:lnTo>
                    <a:pt x="40163" y="60800"/>
                  </a:lnTo>
                  <a:lnTo>
                    <a:pt x="39607" y="59690"/>
                  </a:lnTo>
                  <a:lnTo>
                    <a:pt x="39290" y="56356"/>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143" name="Shape 4883"/>
            <p:cNvSpPr/>
            <p:nvPr/>
          </p:nvSpPr>
          <p:spPr>
            <a:xfrm>
              <a:off x="3155806" y="887141"/>
              <a:ext cx="40163" cy="46513"/>
            </a:xfrm>
            <a:custGeom>
              <a:avLst/>
              <a:gdLst/>
              <a:ahLst/>
              <a:cxnLst/>
              <a:rect l="0" t="0" r="0" b="0"/>
              <a:pathLst>
                <a:path w="40163" h="46513">
                  <a:moveTo>
                    <a:pt x="18097" y="0"/>
                  </a:moveTo>
                  <a:lnTo>
                    <a:pt x="12858" y="555"/>
                  </a:lnTo>
                  <a:lnTo>
                    <a:pt x="8731" y="1985"/>
                  </a:lnTo>
                  <a:lnTo>
                    <a:pt x="5636" y="4047"/>
                  </a:lnTo>
                  <a:lnTo>
                    <a:pt x="3571" y="6350"/>
                  </a:lnTo>
                  <a:lnTo>
                    <a:pt x="2301" y="8810"/>
                  </a:lnTo>
                  <a:lnTo>
                    <a:pt x="1904" y="10953"/>
                  </a:lnTo>
                  <a:lnTo>
                    <a:pt x="2143" y="12303"/>
                  </a:lnTo>
                  <a:lnTo>
                    <a:pt x="2937" y="13732"/>
                  </a:lnTo>
                  <a:lnTo>
                    <a:pt x="4207" y="14842"/>
                  </a:lnTo>
                  <a:lnTo>
                    <a:pt x="6191" y="15319"/>
                  </a:lnTo>
                  <a:lnTo>
                    <a:pt x="7937" y="14922"/>
                  </a:lnTo>
                  <a:lnTo>
                    <a:pt x="9366" y="13969"/>
                  </a:lnTo>
                  <a:lnTo>
                    <a:pt x="10318" y="12620"/>
                  </a:lnTo>
                  <a:lnTo>
                    <a:pt x="10636" y="11112"/>
                  </a:lnTo>
                  <a:lnTo>
                    <a:pt x="10398" y="9366"/>
                  </a:lnTo>
                  <a:lnTo>
                    <a:pt x="10159" y="7222"/>
                  </a:lnTo>
                  <a:lnTo>
                    <a:pt x="10714" y="5160"/>
                  </a:lnTo>
                  <a:lnTo>
                    <a:pt x="12382" y="3650"/>
                  </a:lnTo>
                  <a:lnTo>
                    <a:pt x="14683" y="2699"/>
                  </a:lnTo>
                  <a:lnTo>
                    <a:pt x="17145" y="2381"/>
                  </a:lnTo>
                  <a:lnTo>
                    <a:pt x="19684" y="2619"/>
                  </a:lnTo>
                  <a:lnTo>
                    <a:pt x="22145" y="3809"/>
                  </a:lnTo>
                  <a:lnTo>
                    <a:pt x="24051" y="6350"/>
                  </a:lnTo>
                  <a:lnTo>
                    <a:pt x="24765" y="10557"/>
                  </a:lnTo>
                  <a:lnTo>
                    <a:pt x="24765" y="16588"/>
                  </a:lnTo>
                  <a:lnTo>
                    <a:pt x="24029" y="16878"/>
                  </a:lnTo>
                  <a:lnTo>
                    <a:pt x="24765" y="18970"/>
                  </a:lnTo>
                  <a:lnTo>
                    <a:pt x="24765" y="33337"/>
                  </a:lnTo>
                  <a:lnTo>
                    <a:pt x="24686" y="35322"/>
                  </a:lnTo>
                  <a:lnTo>
                    <a:pt x="24288" y="36751"/>
                  </a:lnTo>
                  <a:lnTo>
                    <a:pt x="23257" y="37861"/>
                  </a:lnTo>
                  <a:lnTo>
                    <a:pt x="21431" y="39052"/>
                  </a:lnTo>
                  <a:lnTo>
                    <a:pt x="18812" y="40085"/>
                  </a:lnTo>
                  <a:lnTo>
                    <a:pt x="15319" y="40799"/>
                  </a:lnTo>
                  <a:lnTo>
                    <a:pt x="12779" y="40242"/>
                  </a:lnTo>
                  <a:lnTo>
                    <a:pt x="10714" y="38734"/>
                  </a:lnTo>
                  <a:lnTo>
                    <a:pt x="9287" y="36273"/>
                  </a:lnTo>
                  <a:lnTo>
                    <a:pt x="8731" y="33098"/>
                  </a:lnTo>
                  <a:lnTo>
                    <a:pt x="8731" y="32861"/>
                  </a:lnTo>
                  <a:lnTo>
                    <a:pt x="8890" y="31035"/>
                  </a:lnTo>
                  <a:lnTo>
                    <a:pt x="9604" y="28892"/>
                  </a:lnTo>
                  <a:lnTo>
                    <a:pt x="11192" y="26591"/>
                  </a:lnTo>
                  <a:lnTo>
                    <a:pt x="13970" y="24051"/>
                  </a:lnTo>
                  <a:lnTo>
                    <a:pt x="15954" y="22780"/>
                  </a:lnTo>
                  <a:lnTo>
                    <a:pt x="18415" y="21510"/>
                  </a:lnTo>
                  <a:lnTo>
                    <a:pt x="24765" y="18970"/>
                  </a:lnTo>
                  <a:lnTo>
                    <a:pt x="24029" y="16878"/>
                  </a:lnTo>
                  <a:lnTo>
                    <a:pt x="17303" y="19525"/>
                  </a:lnTo>
                  <a:lnTo>
                    <a:pt x="11192" y="22304"/>
                  </a:lnTo>
                  <a:lnTo>
                    <a:pt x="6350" y="25082"/>
                  </a:lnTo>
                  <a:lnTo>
                    <a:pt x="2857" y="28178"/>
                  </a:lnTo>
                  <a:lnTo>
                    <a:pt x="713" y="31829"/>
                  </a:lnTo>
                  <a:lnTo>
                    <a:pt x="0" y="36273"/>
                  </a:lnTo>
                  <a:lnTo>
                    <a:pt x="952" y="40640"/>
                  </a:lnTo>
                  <a:lnTo>
                    <a:pt x="3333" y="43894"/>
                  </a:lnTo>
                  <a:lnTo>
                    <a:pt x="6667" y="45878"/>
                  </a:lnTo>
                  <a:lnTo>
                    <a:pt x="10557" y="46513"/>
                  </a:lnTo>
                  <a:lnTo>
                    <a:pt x="14604" y="45878"/>
                  </a:lnTo>
                  <a:lnTo>
                    <a:pt x="18415" y="44132"/>
                  </a:lnTo>
                  <a:lnTo>
                    <a:pt x="24923" y="39291"/>
                  </a:lnTo>
                  <a:lnTo>
                    <a:pt x="25400" y="42307"/>
                  </a:lnTo>
                  <a:lnTo>
                    <a:pt x="26352" y="44370"/>
                  </a:lnTo>
                  <a:lnTo>
                    <a:pt x="27622" y="45641"/>
                  </a:lnTo>
                  <a:lnTo>
                    <a:pt x="28971" y="46276"/>
                  </a:lnTo>
                  <a:lnTo>
                    <a:pt x="31352" y="46513"/>
                  </a:lnTo>
                  <a:lnTo>
                    <a:pt x="32782" y="46435"/>
                  </a:lnTo>
                  <a:lnTo>
                    <a:pt x="34766" y="45878"/>
                  </a:lnTo>
                  <a:lnTo>
                    <a:pt x="37226" y="44370"/>
                  </a:lnTo>
                  <a:lnTo>
                    <a:pt x="40163" y="41592"/>
                  </a:lnTo>
                  <a:lnTo>
                    <a:pt x="40163" y="39052"/>
                  </a:lnTo>
                  <a:lnTo>
                    <a:pt x="38338" y="40322"/>
                  </a:lnTo>
                  <a:lnTo>
                    <a:pt x="35718" y="40878"/>
                  </a:lnTo>
                  <a:lnTo>
                    <a:pt x="34051" y="40401"/>
                  </a:lnTo>
                  <a:lnTo>
                    <a:pt x="33178" y="39132"/>
                  </a:lnTo>
                  <a:lnTo>
                    <a:pt x="32782" y="35163"/>
                  </a:lnTo>
                  <a:lnTo>
                    <a:pt x="32782" y="15875"/>
                  </a:lnTo>
                  <a:lnTo>
                    <a:pt x="32306" y="9128"/>
                  </a:lnTo>
                  <a:lnTo>
                    <a:pt x="31036" y="5715"/>
                  </a:lnTo>
                  <a:lnTo>
                    <a:pt x="28495" y="2778"/>
                  </a:lnTo>
                  <a:lnTo>
                    <a:pt x="26670" y="1587"/>
                  </a:lnTo>
                  <a:lnTo>
                    <a:pt x="24288" y="71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144" name="Shape 4884"/>
            <p:cNvSpPr/>
            <p:nvPr/>
          </p:nvSpPr>
          <p:spPr>
            <a:xfrm>
              <a:off x="3048095" y="887141"/>
              <a:ext cx="43656" cy="46513"/>
            </a:xfrm>
            <a:custGeom>
              <a:avLst/>
              <a:gdLst/>
              <a:ahLst/>
              <a:cxnLst/>
              <a:rect l="0" t="0" r="0" b="0"/>
              <a:pathLst>
                <a:path w="43656" h="46513">
                  <a:moveTo>
                    <a:pt x="21351" y="0"/>
                  </a:moveTo>
                  <a:lnTo>
                    <a:pt x="20557" y="2778"/>
                  </a:lnTo>
                  <a:lnTo>
                    <a:pt x="24763" y="3650"/>
                  </a:lnTo>
                  <a:lnTo>
                    <a:pt x="28256" y="6032"/>
                  </a:lnTo>
                  <a:lnTo>
                    <a:pt x="31034" y="9683"/>
                  </a:lnTo>
                  <a:lnTo>
                    <a:pt x="33098" y="14366"/>
                  </a:lnTo>
                  <a:lnTo>
                    <a:pt x="34368" y="19843"/>
                  </a:lnTo>
                  <a:lnTo>
                    <a:pt x="34766" y="25875"/>
                  </a:lnTo>
                  <a:lnTo>
                    <a:pt x="34209" y="32147"/>
                  </a:lnTo>
                  <a:lnTo>
                    <a:pt x="32781" y="36751"/>
                  </a:lnTo>
                  <a:lnTo>
                    <a:pt x="30797" y="40085"/>
                  </a:lnTo>
                  <a:lnTo>
                    <a:pt x="28256" y="42307"/>
                  </a:lnTo>
                  <a:lnTo>
                    <a:pt x="25637" y="43417"/>
                  </a:lnTo>
                  <a:lnTo>
                    <a:pt x="23018" y="43735"/>
                  </a:lnTo>
                  <a:lnTo>
                    <a:pt x="19050" y="42941"/>
                  </a:lnTo>
                  <a:lnTo>
                    <a:pt x="15795" y="40799"/>
                  </a:lnTo>
                  <a:lnTo>
                    <a:pt x="13334" y="37624"/>
                  </a:lnTo>
                  <a:lnTo>
                    <a:pt x="11508" y="33735"/>
                  </a:lnTo>
                  <a:lnTo>
                    <a:pt x="10238" y="29527"/>
                  </a:lnTo>
                  <a:lnTo>
                    <a:pt x="9445" y="25320"/>
                  </a:lnTo>
                  <a:lnTo>
                    <a:pt x="9048" y="21431"/>
                  </a:lnTo>
                  <a:lnTo>
                    <a:pt x="8888" y="18176"/>
                  </a:lnTo>
                  <a:lnTo>
                    <a:pt x="9842" y="11430"/>
                  </a:lnTo>
                  <a:lnTo>
                    <a:pt x="12381" y="6588"/>
                  </a:lnTo>
                  <a:lnTo>
                    <a:pt x="16112" y="3730"/>
                  </a:lnTo>
                  <a:lnTo>
                    <a:pt x="20557" y="2778"/>
                  </a:lnTo>
                  <a:lnTo>
                    <a:pt x="21351" y="0"/>
                  </a:lnTo>
                  <a:lnTo>
                    <a:pt x="15159" y="872"/>
                  </a:lnTo>
                  <a:lnTo>
                    <a:pt x="9921" y="3254"/>
                  </a:lnTo>
                  <a:lnTo>
                    <a:pt x="5713" y="6905"/>
                  </a:lnTo>
                  <a:lnTo>
                    <a:pt x="2538" y="11588"/>
                  </a:lnTo>
                  <a:lnTo>
                    <a:pt x="634" y="17066"/>
                  </a:lnTo>
                  <a:lnTo>
                    <a:pt x="0" y="22938"/>
                  </a:lnTo>
                  <a:lnTo>
                    <a:pt x="634" y="29288"/>
                  </a:lnTo>
                  <a:lnTo>
                    <a:pt x="2698" y="35004"/>
                  </a:lnTo>
                  <a:lnTo>
                    <a:pt x="6031" y="39766"/>
                  </a:lnTo>
                  <a:lnTo>
                    <a:pt x="10397" y="43338"/>
                  </a:lnTo>
                  <a:lnTo>
                    <a:pt x="15636" y="45719"/>
                  </a:lnTo>
                  <a:lnTo>
                    <a:pt x="21668" y="46513"/>
                  </a:lnTo>
                  <a:lnTo>
                    <a:pt x="28495" y="45482"/>
                  </a:lnTo>
                  <a:lnTo>
                    <a:pt x="34051" y="42544"/>
                  </a:lnTo>
                  <a:lnTo>
                    <a:pt x="38257" y="38417"/>
                  </a:lnTo>
                  <a:lnTo>
                    <a:pt x="41275" y="33416"/>
                  </a:lnTo>
                  <a:lnTo>
                    <a:pt x="43100" y="28099"/>
                  </a:lnTo>
                  <a:lnTo>
                    <a:pt x="43656" y="22938"/>
                  </a:lnTo>
                  <a:lnTo>
                    <a:pt x="43179" y="17860"/>
                  </a:lnTo>
                  <a:lnTo>
                    <a:pt x="41988" y="13334"/>
                  </a:lnTo>
                  <a:lnTo>
                    <a:pt x="40083" y="9366"/>
                  </a:lnTo>
                  <a:lnTo>
                    <a:pt x="37384" y="6111"/>
                  </a:lnTo>
                  <a:lnTo>
                    <a:pt x="34051" y="3492"/>
                  </a:lnTo>
                  <a:lnTo>
                    <a:pt x="30319"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145" name="Shape 4885"/>
            <p:cNvSpPr/>
            <p:nvPr/>
          </p:nvSpPr>
          <p:spPr>
            <a:xfrm>
              <a:off x="2901251" y="865075"/>
              <a:ext cx="45957" cy="68579"/>
            </a:xfrm>
            <a:custGeom>
              <a:avLst/>
              <a:gdLst/>
              <a:ahLst/>
              <a:cxnLst/>
              <a:rect l="0" t="0" r="0" b="0"/>
              <a:pathLst>
                <a:path w="45957" h="68579">
                  <a:moveTo>
                    <a:pt x="38813" y="0"/>
                  </a:moveTo>
                  <a:lnTo>
                    <a:pt x="24287" y="4285"/>
                  </a:lnTo>
                  <a:lnTo>
                    <a:pt x="24287" y="5873"/>
                  </a:lnTo>
                  <a:lnTo>
                    <a:pt x="26668" y="5794"/>
                  </a:lnTo>
                  <a:lnTo>
                    <a:pt x="29209" y="6111"/>
                  </a:lnTo>
                  <a:lnTo>
                    <a:pt x="30479" y="7223"/>
                  </a:lnTo>
                  <a:lnTo>
                    <a:pt x="30876" y="8811"/>
                  </a:lnTo>
                  <a:lnTo>
                    <a:pt x="31034" y="10873"/>
                  </a:lnTo>
                  <a:lnTo>
                    <a:pt x="31034" y="26273"/>
                  </a:lnTo>
                  <a:lnTo>
                    <a:pt x="28575" y="24447"/>
                  </a:lnTo>
                  <a:lnTo>
                    <a:pt x="26113" y="23098"/>
                  </a:lnTo>
                  <a:lnTo>
                    <a:pt x="23493" y="22304"/>
                  </a:lnTo>
                  <a:lnTo>
                    <a:pt x="22683" y="22240"/>
                  </a:lnTo>
                  <a:lnTo>
                    <a:pt x="20794" y="24844"/>
                  </a:lnTo>
                  <a:lnTo>
                    <a:pt x="20794" y="24844"/>
                  </a:lnTo>
                  <a:lnTo>
                    <a:pt x="24287" y="25400"/>
                  </a:lnTo>
                  <a:lnTo>
                    <a:pt x="27383" y="27226"/>
                  </a:lnTo>
                  <a:lnTo>
                    <a:pt x="29764" y="30321"/>
                  </a:lnTo>
                  <a:lnTo>
                    <a:pt x="31034" y="34766"/>
                  </a:lnTo>
                  <a:lnTo>
                    <a:pt x="31034" y="57546"/>
                  </a:lnTo>
                  <a:lnTo>
                    <a:pt x="29923" y="59927"/>
                  </a:lnTo>
                  <a:lnTo>
                    <a:pt x="27859" y="61832"/>
                  </a:lnTo>
                  <a:lnTo>
                    <a:pt x="25161" y="63023"/>
                  </a:lnTo>
                  <a:lnTo>
                    <a:pt x="22225" y="63420"/>
                  </a:lnTo>
                  <a:lnTo>
                    <a:pt x="18891" y="62944"/>
                  </a:lnTo>
                  <a:lnTo>
                    <a:pt x="15716" y="61514"/>
                  </a:lnTo>
                  <a:lnTo>
                    <a:pt x="12937" y="58896"/>
                  </a:lnTo>
                  <a:lnTo>
                    <a:pt x="10636" y="55007"/>
                  </a:lnTo>
                  <a:lnTo>
                    <a:pt x="9127" y="49767"/>
                  </a:lnTo>
                  <a:lnTo>
                    <a:pt x="8492" y="43179"/>
                  </a:lnTo>
                  <a:lnTo>
                    <a:pt x="9048" y="37067"/>
                  </a:lnTo>
                  <a:lnTo>
                    <a:pt x="10476" y="32384"/>
                  </a:lnTo>
                  <a:lnTo>
                    <a:pt x="12620" y="28971"/>
                  </a:lnTo>
                  <a:lnTo>
                    <a:pt x="15159" y="26589"/>
                  </a:lnTo>
                  <a:lnTo>
                    <a:pt x="17937" y="25241"/>
                  </a:lnTo>
                  <a:lnTo>
                    <a:pt x="20794" y="24844"/>
                  </a:lnTo>
                  <a:lnTo>
                    <a:pt x="22683" y="22240"/>
                  </a:lnTo>
                  <a:lnTo>
                    <a:pt x="20478" y="22066"/>
                  </a:lnTo>
                  <a:lnTo>
                    <a:pt x="15159" y="22938"/>
                  </a:lnTo>
                  <a:lnTo>
                    <a:pt x="10238" y="25479"/>
                  </a:lnTo>
                  <a:lnTo>
                    <a:pt x="6111" y="29368"/>
                  </a:lnTo>
                  <a:lnTo>
                    <a:pt x="2856" y="34369"/>
                  </a:lnTo>
                  <a:lnTo>
                    <a:pt x="793" y="40163"/>
                  </a:lnTo>
                  <a:lnTo>
                    <a:pt x="0" y="46433"/>
                  </a:lnTo>
                  <a:lnTo>
                    <a:pt x="634" y="53181"/>
                  </a:lnTo>
                  <a:lnTo>
                    <a:pt x="2301" y="58419"/>
                  </a:lnTo>
                  <a:lnTo>
                    <a:pt x="4682" y="62308"/>
                  </a:lnTo>
                  <a:lnTo>
                    <a:pt x="7539" y="65087"/>
                  </a:lnTo>
                  <a:lnTo>
                    <a:pt x="10636" y="66913"/>
                  </a:lnTo>
                  <a:lnTo>
                    <a:pt x="13572" y="68023"/>
                  </a:lnTo>
                  <a:lnTo>
                    <a:pt x="16112" y="68501"/>
                  </a:lnTo>
                  <a:lnTo>
                    <a:pt x="18017" y="68579"/>
                  </a:lnTo>
                  <a:lnTo>
                    <a:pt x="22859" y="68023"/>
                  </a:lnTo>
                  <a:lnTo>
                    <a:pt x="26511" y="66516"/>
                  </a:lnTo>
                  <a:lnTo>
                    <a:pt x="29050" y="64452"/>
                  </a:lnTo>
                  <a:lnTo>
                    <a:pt x="30797" y="62308"/>
                  </a:lnTo>
                  <a:lnTo>
                    <a:pt x="31034" y="62308"/>
                  </a:lnTo>
                  <a:lnTo>
                    <a:pt x="31034" y="68342"/>
                  </a:lnTo>
                  <a:lnTo>
                    <a:pt x="31431" y="68579"/>
                  </a:lnTo>
                  <a:lnTo>
                    <a:pt x="38813" y="65961"/>
                  </a:lnTo>
                  <a:lnTo>
                    <a:pt x="45957" y="63420"/>
                  </a:lnTo>
                  <a:lnTo>
                    <a:pt x="45957" y="61912"/>
                  </a:lnTo>
                  <a:lnTo>
                    <a:pt x="43179" y="61912"/>
                  </a:lnTo>
                  <a:lnTo>
                    <a:pt x="41275" y="61514"/>
                  </a:lnTo>
                  <a:lnTo>
                    <a:pt x="39607" y="59690"/>
                  </a:lnTo>
                  <a:lnTo>
                    <a:pt x="39289" y="56356"/>
                  </a:lnTo>
                  <a:lnTo>
                    <a:pt x="39289" y="158"/>
                  </a:lnTo>
                  <a:lnTo>
                    <a:pt x="38813" y="0"/>
                  </a:lnTo>
                  <a:close/>
                </a:path>
              </a:pathLst>
            </a:custGeom>
            <a:solidFill>
              <a:srgbClr val="000000"/>
            </a:solidFill>
          </p:spPr>
          <p:txBody>
            <a:bodyPr vert="horz" lIns="91440" tIns="45720" rIns="91440" bIns="45720" anchor="t"/>
            <a:lstStyle/>
            <a:p>
              <a:endParaRPr lang="en-IN"/>
            </a:p>
          </p:txBody>
        </p:sp>
        <p:sp>
          <p:nvSpPr>
            <p:cNvPr id="146" name="Shape 4886"/>
            <p:cNvSpPr/>
            <p:nvPr/>
          </p:nvSpPr>
          <p:spPr>
            <a:xfrm>
              <a:off x="2872437" y="887141"/>
              <a:ext cx="23495" cy="45561"/>
            </a:xfrm>
            <a:custGeom>
              <a:avLst/>
              <a:gdLst/>
              <a:ahLst/>
              <a:cxnLst/>
              <a:rect l="0" t="0" r="0" b="0"/>
              <a:pathLst>
                <a:path w="23495" h="45561">
                  <a:moveTo>
                    <a:pt x="15716" y="0"/>
                  </a:moveTo>
                  <a:lnTo>
                    <a:pt x="396" y="5397"/>
                  </a:lnTo>
                  <a:lnTo>
                    <a:pt x="396" y="6905"/>
                  </a:lnTo>
                  <a:lnTo>
                    <a:pt x="4364" y="6508"/>
                  </a:lnTo>
                  <a:lnTo>
                    <a:pt x="5556" y="6667"/>
                  </a:lnTo>
                  <a:lnTo>
                    <a:pt x="6667" y="7302"/>
                  </a:lnTo>
                  <a:lnTo>
                    <a:pt x="7461" y="9128"/>
                  </a:lnTo>
                  <a:lnTo>
                    <a:pt x="7778" y="12461"/>
                  </a:lnTo>
                  <a:lnTo>
                    <a:pt x="7778" y="35480"/>
                  </a:lnTo>
                  <a:lnTo>
                    <a:pt x="7620" y="38734"/>
                  </a:lnTo>
                  <a:lnTo>
                    <a:pt x="7143" y="41036"/>
                  </a:lnTo>
                  <a:lnTo>
                    <a:pt x="6191" y="42544"/>
                  </a:lnTo>
                  <a:lnTo>
                    <a:pt x="4762" y="43417"/>
                  </a:lnTo>
                  <a:lnTo>
                    <a:pt x="2777" y="43815"/>
                  </a:lnTo>
                  <a:lnTo>
                    <a:pt x="0" y="44053"/>
                  </a:lnTo>
                  <a:lnTo>
                    <a:pt x="0" y="45561"/>
                  </a:lnTo>
                  <a:lnTo>
                    <a:pt x="23495" y="45561"/>
                  </a:lnTo>
                  <a:lnTo>
                    <a:pt x="23495" y="44053"/>
                  </a:lnTo>
                  <a:lnTo>
                    <a:pt x="19446" y="43497"/>
                  </a:lnTo>
                  <a:lnTo>
                    <a:pt x="17224" y="42068"/>
                  </a:lnTo>
                  <a:lnTo>
                    <a:pt x="16351"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47" name="Shape 4887"/>
            <p:cNvSpPr/>
            <p:nvPr/>
          </p:nvSpPr>
          <p:spPr>
            <a:xfrm>
              <a:off x="2795126" y="887141"/>
              <a:ext cx="23494" cy="45561"/>
            </a:xfrm>
            <a:custGeom>
              <a:avLst/>
              <a:gdLst/>
              <a:ahLst/>
              <a:cxnLst/>
              <a:rect l="0" t="0" r="0" b="0"/>
              <a:pathLst>
                <a:path w="23494" h="45561">
                  <a:moveTo>
                    <a:pt x="15796" y="0"/>
                  </a:moveTo>
                  <a:lnTo>
                    <a:pt x="397" y="5397"/>
                  </a:lnTo>
                  <a:lnTo>
                    <a:pt x="397" y="6905"/>
                  </a:lnTo>
                  <a:lnTo>
                    <a:pt x="4366" y="6508"/>
                  </a:lnTo>
                  <a:lnTo>
                    <a:pt x="5636" y="6667"/>
                  </a:lnTo>
                  <a:lnTo>
                    <a:pt x="6747" y="7302"/>
                  </a:lnTo>
                  <a:lnTo>
                    <a:pt x="7541" y="9128"/>
                  </a:lnTo>
                  <a:lnTo>
                    <a:pt x="7858" y="12461"/>
                  </a:lnTo>
                  <a:lnTo>
                    <a:pt x="7858" y="35480"/>
                  </a:lnTo>
                  <a:lnTo>
                    <a:pt x="7699" y="38734"/>
                  </a:lnTo>
                  <a:lnTo>
                    <a:pt x="7143" y="41036"/>
                  </a:lnTo>
                  <a:lnTo>
                    <a:pt x="6191" y="42544"/>
                  </a:lnTo>
                  <a:lnTo>
                    <a:pt x="4762" y="43417"/>
                  </a:lnTo>
                  <a:lnTo>
                    <a:pt x="2778" y="43815"/>
                  </a:lnTo>
                  <a:lnTo>
                    <a:pt x="0" y="44053"/>
                  </a:lnTo>
                  <a:lnTo>
                    <a:pt x="0" y="45561"/>
                  </a:lnTo>
                  <a:lnTo>
                    <a:pt x="23494" y="45561"/>
                  </a:lnTo>
                  <a:lnTo>
                    <a:pt x="23494" y="44053"/>
                  </a:lnTo>
                  <a:lnTo>
                    <a:pt x="19447" y="43497"/>
                  </a:lnTo>
                  <a:lnTo>
                    <a:pt x="18177" y="42862"/>
                  </a:lnTo>
                  <a:lnTo>
                    <a:pt x="17303" y="42068"/>
                  </a:lnTo>
                  <a:lnTo>
                    <a:pt x="16351" y="3944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48" name="Shape 4888"/>
            <p:cNvSpPr/>
            <p:nvPr/>
          </p:nvSpPr>
          <p:spPr>
            <a:xfrm>
              <a:off x="2618914" y="887141"/>
              <a:ext cx="40163" cy="46513"/>
            </a:xfrm>
            <a:custGeom>
              <a:avLst/>
              <a:gdLst/>
              <a:ahLst/>
              <a:cxnLst/>
              <a:rect l="0" t="0" r="0" b="0"/>
              <a:pathLst>
                <a:path w="40163" h="46513">
                  <a:moveTo>
                    <a:pt x="18018" y="0"/>
                  </a:moveTo>
                  <a:lnTo>
                    <a:pt x="12858" y="555"/>
                  </a:lnTo>
                  <a:lnTo>
                    <a:pt x="8731" y="1985"/>
                  </a:lnTo>
                  <a:lnTo>
                    <a:pt x="5636" y="4047"/>
                  </a:lnTo>
                  <a:lnTo>
                    <a:pt x="3572" y="6350"/>
                  </a:lnTo>
                  <a:lnTo>
                    <a:pt x="2302" y="8810"/>
                  </a:lnTo>
                  <a:lnTo>
                    <a:pt x="1904" y="10953"/>
                  </a:lnTo>
                  <a:lnTo>
                    <a:pt x="2857" y="13732"/>
                  </a:lnTo>
                  <a:lnTo>
                    <a:pt x="4207" y="14842"/>
                  </a:lnTo>
                  <a:lnTo>
                    <a:pt x="6191" y="15319"/>
                  </a:lnTo>
                  <a:lnTo>
                    <a:pt x="7937" y="14922"/>
                  </a:lnTo>
                  <a:lnTo>
                    <a:pt x="9366" y="13969"/>
                  </a:lnTo>
                  <a:lnTo>
                    <a:pt x="10318" y="12620"/>
                  </a:lnTo>
                  <a:lnTo>
                    <a:pt x="10636" y="11112"/>
                  </a:lnTo>
                  <a:lnTo>
                    <a:pt x="10398" y="9366"/>
                  </a:lnTo>
                  <a:lnTo>
                    <a:pt x="10159" y="7222"/>
                  </a:lnTo>
                  <a:lnTo>
                    <a:pt x="10716" y="5160"/>
                  </a:lnTo>
                  <a:lnTo>
                    <a:pt x="12382" y="3650"/>
                  </a:lnTo>
                  <a:lnTo>
                    <a:pt x="14684" y="2699"/>
                  </a:lnTo>
                  <a:lnTo>
                    <a:pt x="17144" y="2381"/>
                  </a:lnTo>
                  <a:lnTo>
                    <a:pt x="19684" y="2619"/>
                  </a:lnTo>
                  <a:lnTo>
                    <a:pt x="22146" y="3809"/>
                  </a:lnTo>
                  <a:lnTo>
                    <a:pt x="24051" y="6350"/>
                  </a:lnTo>
                  <a:lnTo>
                    <a:pt x="24764" y="10557"/>
                  </a:lnTo>
                  <a:lnTo>
                    <a:pt x="24764" y="16588"/>
                  </a:lnTo>
                  <a:lnTo>
                    <a:pt x="24022" y="16881"/>
                  </a:lnTo>
                  <a:lnTo>
                    <a:pt x="24764" y="18970"/>
                  </a:lnTo>
                  <a:lnTo>
                    <a:pt x="24764" y="33337"/>
                  </a:lnTo>
                  <a:lnTo>
                    <a:pt x="24686" y="35322"/>
                  </a:lnTo>
                  <a:lnTo>
                    <a:pt x="24209" y="36751"/>
                  </a:lnTo>
                  <a:lnTo>
                    <a:pt x="23177" y="37861"/>
                  </a:lnTo>
                  <a:lnTo>
                    <a:pt x="21431" y="39052"/>
                  </a:lnTo>
                  <a:lnTo>
                    <a:pt x="18812" y="40085"/>
                  </a:lnTo>
                  <a:lnTo>
                    <a:pt x="15239" y="40799"/>
                  </a:lnTo>
                  <a:lnTo>
                    <a:pt x="12700" y="40242"/>
                  </a:lnTo>
                  <a:lnTo>
                    <a:pt x="10636" y="38734"/>
                  </a:lnTo>
                  <a:lnTo>
                    <a:pt x="9287" y="36273"/>
                  </a:lnTo>
                  <a:lnTo>
                    <a:pt x="8731" y="33098"/>
                  </a:lnTo>
                  <a:lnTo>
                    <a:pt x="8731" y="32861"/>
                  </a:lnTo>
                  <a:lnTo>
                    <a:pt x="8889" y="31035"/>
                  </a:lnTo>
                  <a:lnTo>
                    <a:pt x="9604" y="28892"/>
                  </a:lnTo>
                  <a:lnTo>
                    <a:pt x="11192" y="26591"/>
                  </a:lnTo>
                  <a:lnTo>
                    <a:pt x="13969" y="24051"/>
                  </a:lnTo>
                  <a:lnTo>
                    <a:pt x="15954" y="22780"/>
                  </a:lnTo>
                  <a:lnTo>
                    <a:pt x="18414" y="21510"/>
                  </a:lnTo>
                  <a:lnTo>
                    <a:pt x="24764" y="18970"/>
                  </a:lnTo>
                  <a:lnTo>
                    <a:pt x="24022" y="16881"/>
                  </a:lnTo>
                  <a:lnTo>
                    <a:pt x="17303" y="19525"/>
                  </a:lnTo>
                  <a:lnTo>
                    <a:pt x="11192" y="22304"/>
                  </a:lnTo>
                  <a:lnTo>
                    <a:pt x="6350" y="25082"/>
                  </a:lnTo>
                  <a:lnTo>
                    <a:pt x="2857" y="28178"/>
                  </a:lnTo>
                  <a:lnTo>
                    <a:pt x="714" y="31829"/>
                  </a:lnTo>
                  <a:lnTo>
                    <a:pt x="0" y="36273"/>
                  </a:lnTo>
                  <a:lnTo>
                    <a:pt x="952" y="40640"/>
                  </a:lnTo>
                  <a:lnTo>
                    <a:pt x="3254" y="43894"/>
                  </a:lnTo>
                  <a:lnTo>
                    <a:pt x="6667" y="45878"/>
                  </a:lnTo>
                  <a:lnTo>
                    <a:pt x="10557" y="46513"/>
                  </a:lnTo>
                  <a:lnTo>
                    <a:pt x="14604" y="45878"/>
                  </a:lnTo>
                  <a:lnTo>
                    <a:pt x="18414" y="44132"/>
                  </a:lnTo>
                  <a:lnTo>
                    <a:pt x="24844" y="39291"/>
                  </a:lnTo>
                  <a:lnTo>
                    <a:pt x="25400" y="42307"/>
                  </a:lnTo>
                  <a:lnTo>
                    <a:pt x="26352" y="44370"/>
                  </a:lnTo>
                  <a:lnTo>
                    <a:pt x="27622" y="45641"/>
                  </a:lnTo>
                  <a:lnTo>
                    <a:pt x="28972" y="46276"/>
                  </a:lnTo>
                  <a:lnTo>
                    <a:pt x="31353" y="46513"/>
                  </a:lnTo>
                  <a:lnTo>
                    <a:pt x="32782" y="46435"/>
                  </a:lnTo>
                  <a:lnTo>
                    <a:pt x="34766" y="45878"/>
                  </a:lnTo>
                  <a:lnTo>
                    <a:pt x="37227" y="44370"/>
                  </a:lnTo>
                  <a:lnTo>
                    <a:pt x="40163" y="41592"/>
                  </a:lnTo>
                  <a:lnTo>
                    <a:pt x="40163" y="39052"/>
                  </a:lnTo>
                  <a:lnTo>
                    <a:pt x="38338" y="40322"/>
                  </a:lnTo>
                  <a:lnTo>
                    <a:pt x="35639" y="40878"/>
                  </a:lnTo>
                  <a:lnTo>
                    <a:pt x="33972" y="40401"/>
                  </a:lnTo>
                  <a:lnTo>
                    <a:pt x="33178" y="39132"/>
                  </a:lnTo>
                  <a:lnTo>
                    <a:pt x="32782" y="35163"/>
                  </a:lnTo>
                  <a:lnTo>
                    <a:pt x="32782" y="15875"/>
                  </a:lnTo>
                  <a:lnTo>
                    <a:pt x="32226" y="9128"/>
                  </a:lnTo>
                  <a:lnTo>
                    <a:pt x="30956" y="5715"/>
                  </a:lnTo>
                  <a:lnTo>
                    <a:pt x="28416" y="2778"/>
                  </a:lnTo>
                  <a:lnTo>
                    <a:pt x="26591" y="1587"/>
                  </a:lnTo>
                  <a:lnTo>
                    <a:pt x="24288" y="71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49" name="Shape 4889"/>
            <p:cNvSpPr/>
            <p:nvPr/>
          </p:nvSpPr>
          <p:spPr>
            <a:xfrm>
              <a:off x="2546445" y="887141"/>
              <a:ext cx="39528" cy="46513"/>
            </a:xfrm>
            <a:custGeom>
              <a:avLst/>
              <a:gdLst/>
              <a:ahLst/>
              <a:cxnLst/>
              <a:rect l="0" t="0" r="0" b="0"/>
              <a:pathLst>
                <a:path w="39528" h="46513">
                  <a:moveTo>
                    <a:pt x="20161" y="0"/>
                  </a:moveTo>
                  <a:lnTo>
                    <a:pt x="18017" y="3572"/>
                  </a:lnTo>
                  <a:lnTo>
                    <a:pt x="21431" y="4127"/>
                  </a:lnTo>
                  <a:lnTo>
                    <a:pt x="23812" y="5476"/>
                  </a:lnTo>
                  <a:lnTo>
                    <a:pt x="25400" y="7461"/>
                  </a:lnTo>
                  <a:lnTo>
                    <a:pt x="26511" y="9922"/>
                  </a:lnTo>
                  <a:lnTo>
                    <a:pt x="27542" y="14922"/>
                  </a:lnTo>
                  <a:lnTo>
                    <a:pt x="7143" y="14922"/>
                  </a:lnTo>
                  <a:lnTo>
                    <a:pt x="7857" y="11985"/>
                  </a:lnTo>
                  <a:lnTo>
                    <a:pt x="8731" y="9445"/>
                  </a:lnTo>
                  <a:lnTo>
                    <a:pt x="11112" y="5953"/>
                  </a:lnTo>
                  <a:lnTo>
                    <a:pt x="14287" y="4127"/>
                  </a:lnTo>
                  <a:lnTo>
                    <a:pt x="18017" y="3572"/>
                  </a:lnTo>
                  <a:lnTo>
                    <a:pt x="20161" y="0"/>
                  </a:lnTo>
                  <a:lnTo>
                    <a:pt x="15953" y="475"/>
                  </a:lnTo>
                  <a:lnTo>
                    <a:pt x="11429" y="2222"/>
                  </a:lnTo>
                  <a:lnTo>
                    <a:pt x="7143" y="5317"/>
                  </a:lnTo>
                  <a:lnTo>
                    <a:pt x="3492" y="9922"/>
                  </a:lnTo>
                  <a:lnTo>
                    <a:pt x="952" y="16192"/>
                  </a:lnTo>
                  <a:lnTo>
                    <a:pt x="237" y="20002"/>
                  </a:lnTo>
                  <a:lnTo>
                    <a:pt x="0" y="24367"/>
                  </a:lnTo>
                  <a:lnTo>
                    <a:pt x="396" y="29368"/>
                  </a:lnTo>
                  <a:lnTo>
                    <a:pt x="1348" y="33735"/>
                  </a:lnTo>
                  <a:lnTo>
                    <a:pt x="2857" y="37544"/>
                  </a:lnTo>
                  <a:lnTo>
                    <a:pt x="5079" y="40719"/>
                  </a:lnTo>
                  <a:lnTo>
                    <a:pt x="7778" y="43260"/>
                  </a:lnTo>
                  <a:lnTo>
                    <a:pt x="10953" y="45005"/>
                  </a:lnTo>
                  <a:lnTo>
                    <a:pt x="14525" y="46116"/>
                  </a:lnTo>
                  <a:lnTo>
                    <a:pt x="18493" y="46513"/>
                  </a:lnTo>
                  <a:lnTo>
                    <a:pt x="23415" y="45957"/>
                  </a:lnTo>
                  <a:lnTo>
                    <a:pt x="27622" y="44370"/>
                  </a:lnTo>
                  <a:lnTo>
                    <a:pt x="31193" y="42068"/>
                  </a:lnTo>
                  <a:lnTo>
                    <a:pt x="33972" y="39448"/>
                  </a:lnTo>
                  <a:lnTo>
                    <a:pt x="36195" y="36591"/>
                  </a:lnTo>
                  <a:lnTo>
                    <a:pt x="37782" y="33892"/>
                  </a:lnTo>
                  <a:lnTo>
                    <a:pt x="38893" y="31591"/>
                  </a:lnTo>
                  <a:lnTo>
                    <a:pt x="39528" y="30003"/>
                  </a:lnTo>
                  <a:lnTo>
                    <a:pt x="37941" y="29288"/>
                  </a:lnTo>
                  <a:lnTo>
                    <a:pt x="34925" y="33655"/>
                  </a:lnTo>
                  <a:lnTo>
                    <a:pt x="32702" y="35877"/>
                  </a:lnTo>
                  <a:lnTo>
                    <a:pt x="29923" y="37861"/>
                  </a:lnTo>
                  <a:lnTo>
                    <a:pt x="26590" y="39211"/>
                  </a:lnTo>
                  <a:lnTo>
                    <a:pt x="22542" y="39687"/>
                  </a:lnTo>
                  <a:lnTo>
                    <a:pt x="19208" y="39291"/>
                  </a:lnTo>
                  <a:lnTo>
                    <a:pt x="15794" y="38020"/>
                  </a:lnTo>
                  <a:lnTo>
                    <a:pt x="12700" y="35480"/>
                  </a:lnTo>
                  <a:lnTo>
                    <a:pt x="10001" y="31511"/>
                  </a:lnTo>
                  <a:lnTo>
                    <a:pt x="8889" y="28892"/>
                  </a:lnTo>
                  <a:lnTo>
                    <a:pt x="7937" y="25797"/>
                  </a:lnTo>
                  <a:lnTo>
                    <a:pt x="7302" y="22225"/>
                  </a:lnTo>
                  <a:lnTo>
                    <a:pt x="6826" y="18097"/>
                  </a:lnTo>
                  <a:lnTo>
                    <a:pt x="37623" y="18097"/>
                  </a:lnTo>
                  <a:lnTo>
                    <a:pt x="36908" y="13652"/>
                  </a:lnTo>
                  <a:lnTo>
                    <a:pt x="35797" y="9842"/>
                  </a:lnTo>
                  <a:lnTo>
                    <a:pt x="34131" y="6667"/>
                  </a:lnTo>
                  <a:lnTo>
                    <a:pt x="31987" y="4207"/>
                  </a:lnTo>
                  <a:lnTo>
                    <a:pt x="29527" y="2301"/>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50" name="Shape 4890"/>
            <p:cNvSpPr/>
            <p:nvPr/>
          </p:nvSpPr>
          <p:spPr>
            <a:xfrm>
              <a:off x="2515806" y="887141"/>
              <a:ext cx="23495" cy="45561"/>
            </a:xfrm>
            <a:custGeom>
              <a:avLst/>
              <a:gdLst/>
              <a:ahLst/>
              <a:cxnLst/>
              <a:rect l="0" t="0" r="0" b="0"/>
              <a:pathLst>
                <a:path w="23495" h="45561">
                  <a:moveTo>
                    <a:pt x="15716" y="0"/>
                  </a:moveTo>
                  <a:lnTo>
                    <a:pt x="396" y="5397"/>
                  </a:lnTo>
                  <a:lnTo>
                    <a:pt x="396" y="6905"/>
                  </a:lnTo>
                  <a:lnTo>
                    <a:pt x="4365" y="6508"/>
                  </a:lnTo>
                  <a:lnTo>
                    <a:pt x="5635" y="6667"/>
                  </a:lnTo>
                  <a:lnTo>
                    <a:pt x="6667" y="7302"/>
                  </a:lnTo>
                  <a:lnTo>
                    <a:pt x="7540" y="9128"/>
                  </a:lnTo>
                  <a:lnTo>
                    <a:pt x="7857" y="12461"/>
                  </a:lnTo>
                  <a:lnTo>
                    <a:pt x="7857" y="35480"/>
                  </a:lnTo>
                  <a:lnTo>
                    <a:pt x="7698" y="38734"/>
                  </a:lnTo>
                  <a:lnTo>
                    <a:pt x="7143" y="41036"/>
                  </a:lnTo>
                  <a:lnTo>
                    <a:pt x="6191" y="42544"/>
                  </a:lnTo>
                  <a:lnTo>
                    <a:pt x="4762" y="43417"/>
                  </a:lnTo>
                  <a:lnTo>
                    <a:pt x="2777" y="43815"/>
                  </a:lnTo>
                  <a:lnTo>
                    <a:pt x="0" y="44053"/>
                  </a:lnTo>
                  <a:lnTo>
                    <a:pt x="0" y="45561"/>
                  </a:lnTo>
                  <a:lnTo>
                    <a:pt x="23495" y="45561"/>
                  </a:lnTo>
                  <a:lnTo>
                    <a:pt x="23495" y="44053"/>
                  </a:lnTo>
                  <a:lnTo>
                    <a:pt x="19446" y="43497"/>
                  </a:lnTo>
                  <a:lnTo>
                    <a:pt x="17223" y="42068"/>
                  </a:lnTo>
                  <a:lnTo>
                    <a:pt x="1635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51" name="Shape 4891"/>
            <p:cNvSpPr/>
            <p:nvPr/>
          </p:nvSpPr>
          <p:spPr>
            <a:xfrm>
              <a:off x="2468340" y="865075"/>
              <a:ext cx="45957" cy="68579"/>
            </a:xfrm>
            <a:custGeom>
              <a:avLst/>
              <a:gdLst/>
              <a:ahLst/>
              <a:cxnLst/>
              <a:rect l="0" t="0" r="0" b="0"/>
              <a:pathLst>
                <a:path w="45957" h="68579">
                  <a:moveTo>
                    <a:pt x="38813" y="0"/>
                  </a:moveTo>
                  <a:lnTo>
                    <a:pt x="24288" y="4285"/>
                  </a:lnTo>
                  <a:lnTo>
                    <a:pt x="24288" y="5873"/>
                  </a:lnTo>
                  <a:lnTo>
                    <a:pt x="26669" y="5794"/>
                  </a:lnTo>
                  <a:lnTo>
                    <a:pt x="29209" y="6111"/>
                  </a:lnTo>
                  <a:lnTo>
                    <a:pt x="30479" y="7223"/>
                  </a:lnTo>
                  <a:lnTo>
                    <a:pt x="30956" y="8811"/>
                  </a:lnTo>
                  <a:lnTo>
                    <a:pt x="31034" y="10873"/>
                  </a:lnTo>
                  <a:lnTo>
                    <a:pt x="31034" y="26273"/>
                  </a:lnTo>
                  <a:lnTo>
                    <a:pt x="28653" y="24447"/>
                  </a:lnTo>
                  <a:lnTo>
                    <a:pt x="26193" y="23098"/>
                  </a:lnTo>
                  <a:lnTo>
                    <a:pt x="23494" y="22304"/>
                  </a:lnTo>
                  <a:lnTo>
                    <a:pt x="22686" y="22238"/>
                  </a:lnTo>
                  <a:lnTo>
                    <a:pt x="20796" y="24844"/>
                  </a:lnTo>
                  <a:lnTo>
                    <a:pt x="20796" y="24844"/>
                  </a:lnTo>
                  <a:lnTo>
                    <a:pt x="24288" y="25400"/>
                  </a:lnTo>
                  <a:lnTo>
                    <a:pt x="27383" y="27226"/>
                  </a:lnTo>
                  <a:lnTo>
                    <a:pt x="29764" y="30321"/>
                  </a:lnTo>
                  <a:lnTo>
                    <a:pt x="31034" y="34766"/>
                  </a:lnTo>
                  <a:lnTo>
                    <a:pt x="31034" y="57546"/>
                  </a:lnTo>
                  <a:lnTo>
                    <a:pt x="29923" y="59927"/>
                  </a:lnTo>
                  <a:lnTo>
                    <a:pt x="27859" y="61832"/>
                  </a:lnTo>
                  <a:lnTo>
                    <a:pt x="25161" y="63023"/>
                  </a:lnTo>
                  <a:lnTo>
                    <a:pt x="22225" y="63420"/>
                  </a:lnTo>
                  <a:lnTo>
                    <a:pt x="18891" y="62944"/>
                  </a:lnTo>
                  <a:lnTo>
                    <a:pt x="15794" y="61514"/>
                  </a:lnTo>
                  <a:lnTo>
                    <a:pt x="12937" y="58896"/>
                  </a:lnTo>
                  <a:lnTo>
                    <a:pt x="10636" y="55007"/>
                  </a:lnTo>
                  <a:lnTo>
                    <a:pt x="9127" y="49767"/>
                  </a:lnTo>
                  <a:lnTo>
                    <a:pt x="8572" y="43179"/>
                  </a:lnTo>
                  <a:lnTo>
                    <a:pt x="9127" y="37067"/>
                  </a:lnTo>
                  <a:lnTo>
                    <a:pt x="10556" y="32384"/>
                  </a:lnTo>
                  <a:lnTo>
                    <a:pt x="12619" y="28971"/>
                  </a:lnTo>
                  <a:lnTo>
                    <a:pt x="15159" y="26589"/>
                  </a:lnTo>
                  <a:lnTo>
                    <a:pt x="17938" y="25241"/>
                  </a:lnTo>
                  <a:lnTo>
                    <a:pt x="20796" y="24844"/>
                  </a:lnTo>
                  <a:lnTo>
                    <a:pt x="22686" y="22238"/>
                  </a:lnTo>
                  <a:lnTo>
                    <a:pt x="20557" y="22066"/>
                  </a:lnTo>
                  <a:lnTo>
                    <a:pt x="15159" y="22938"/>
                  </a:lnTo>
                  <a:lnTo>
                    <a:pt x="10238" y="25479"/>
                  </a:lnTo>
                  <a:lnTo>
                    <a:pt x="6111" y="29368"/>
                  </a:lnTo>
                  <a:lnTo>
                    <a:pt x="2857" y="34369"/>
                  </a:lnTo>
                  <a:lnTo>
                    <a:pt x="793" y="40163"/>
                  </a:lnTo>
                  <a:lnTo>
                    <a:pt x="0" y="46433"/>
                  </a:lnTo>
                  <a:lnTo>
                    <a:pt x="634" y="53181"/>
                  </a:lnTo>
                  <a:lnTo>
                    <a:pt x="2301" y="58419"/>
                  </a:lnTo>
                  <a:lnTo>
                    <a:pt x="4762" y="62308"/>
                  </a:lnTo>
                  <a:lnTo>
                    <a:pt x="7619" y="65087"/>
                  </a:lnTo>
                  <a:lnTo>
                    <a:pt x="10636" y="66913"/>
                  </a:lnTo>
                  <a:lnTo>
                    <a:pt x="13572" y="68023"/>
                  </a:lnTo>
                  <a:lnTo>
                    <a:pt x="16112" y="68501"/>
                  </a:lnTo>
                  <a:lnTo>
                    <a:pt x="18017" y="68579"/>
                  </a:lnTo>
                  <a:lnTo>
                    <a:pt x="22859" y="68023"/>
                  </a:lnTo>
                  <a:lnTo>
                    <a:pt x="26511" y="66516"/>
                  </a:lnTo>
                  <a:lnTo>
                    <a:pt x="29130" y="64452"/>
                  </a:lnTo>
                  <a:lnTo>
                    <a:pt x="30797" y="62308"/>
                  </a:lnTo>
                  <a:lnTo>
                    <a:pt x="31034" y="62308"/>
                  </a:lnTo>
                  <a:lnTo>
                    <a:pt x="31034" y="68342"/>
                  </a:lnTo>
                  <a:lnTo>
                    <a:pt x="31432" y="68579"/>
                  </a:lnTo>
                  <a:lnTo>
                    <a:pt x="38813" y="65961"/>
                  </a:lnTo>
                  <a:lnTo>
                    <a:pt x="45957" y="63420"/>
                  </a:lnTo>
                  <a:lnTo>
                    <a:pt x="45957" y="61912"/>
                  </a:lnTo>
                  <a:lnTo>
                    <a:pt x="43179" y="61912"/>
                  </a:lnTo>
                  <a:lnTo>
                    <a:pt x="41353" y="61514"/>
                  </a:lnTo>
                  <a:lnTo>
                    <a:pt x="40242" y="60800"/>
                  </a:lnTo>
                  <a:lnTo>
                    <a:pt x="39607" y="59690"/>
                  </a:lnTo>
                  <a:lnTo>
                    <a:pt x="39369" y="56356"/>
                  </a:lnTo>
                  <a:lnTo>
                    <a:pt x="39369" y="158"/>
                  </a:lnTo>
                  <a:lnTo>
                    <a:pt x="38813" y="0"/>
                  </a:lnTo>
                  <a:close/>
                </a:path>
              </a:pathLst>
            </a:custGeom>
            <a:solidFill>
              <a:srgbClr val="000000"/>
            </a:solidFill>
          </p:spPr>
          <p:txBody>
            <a:bodyPr vert="horz" lIns="91440" tIns="45720" rIns="91440" bIns="45720" anchor="t"/>
            <a:lstStyle/>
            <a:p>
              <a:endParaRPr lang="en-IN"/>
            </a:p>
          </p:txBody>
        </p:sp>
        <p:sp>
          <p:nvSpPr>
            <p:cNvPr id="152" name="Shape 4892"/>
            <p:cNvSpPr/>
            <p:nvPr/>
          </p:nvSpPr>
          <p:spPr>
            <a:xfrm>
              <a:off x="2399839" y="887141"/>
              <a:ext cx="39528" cy="46513"/>
            </a:xfrm>
            <a:custGeom>
              <a:avLst/>
              <a:gdLst/>
              <a:ahLst/>
              <a:cxnLst/>
              <a:rect l="0" t="0" r="0" b="0"/>
              <a:pathLst>
                <a:path w="39528" h="46513">
                  <a:moveTo>
                    <a:pt x="20161" y="0"/>
                  </a:moveTo>
                  <a:lnTo>
                    <a:pt x="18018" y="3572"/>
                  </a:lnTo>
                  <a:lnTo>
                    <a:pt x="21431" y="4127"/>
                  </a:lnTo>
                  <a:lnTo>
                    <a:pt x="23812" y="5476"/>
                  </a:lnTo>
                  <a:lnTo>
                    <a:pt x="25400" y="7461"/>
                  </a:lnTo>
                  <a:lnTo>
                    <a:pt x="26432" y="9922"/>
                  </a:lnTo>
                  <a:lnTo>
                    <a:pt x="27543" y="14922"/>
                  </a:lnTo>
                  <a:lnTo>
                    <a:pt x="7064" y="14922"/>
                  </a:lnTo>
                  <a:lnTo>
                    <a:pt x="7778" y="11985"/>
                  </a:lnTo>
                  <a:lnTo>
                    <a:pt x="8652" y="9445"/>
                  </a:lnTo>
                  <a:lnTo>
                    <a:pt x="11112" y="5953"/>
                  </a:lnTo>
                  <a:lnTo>
                    <a:pt x="14287" y="4127"/>
                  </a:lnTo>
                  <a:lnTo>
                    <a:pt x="18018" y="3572"/>
                  </a:lnTo>
                  <a:lnTo>
                    <a:pt x="20161" y="0"/>
                  </a:lnTo>
                  <a:lnTo>
                    <a:pt x="15875" y="475"/>
                  </a:lnTo>
                  <a:lnTo>
                    <a:pt x="11429" y="2222"/>
                  </a:lnTo>
                  <a:lnTo>
                    <a:pt x="7143" y="5317"/>
                  </a:lnTo>
                  <a:lnTo>
                    <a:pt x="3492" y="9922"/>
                  </a:lnTo>
                  <a:lnTo>
                    <a:pt x="952" y="16192"/>
                  </a:lnTo>
                  <a:lnTo>
                    <a:pt x="238" y="20002"/>
                  </a:lnTo>
                  <a:lnTo>
                    <a:pt x="0" y="24367"/>
                  </a:lnTo>
                  <a:lnTo>
                    <a:pt x="317" y="29368"/>
                  </a:lnTo>
                  <a:lnTo>
                    <a:pt x="1269" y="33735"/>
                  </a:lnTo>
                  <a:lnTo>
                    <a:pt x="2857" y="37544"/>
                  </a:lnTo>
                  <a:lnTo>
                    <a:pt x="5079" y="40719"/>
                  </a:lnTo>
                  <a:lnTo>
                    <a:pt x="7778" y="43260"/>
                  </a:lnTo>
                  <a:lnTo>
                    <a:pt x="10953" y="45005"/>
                  </a:lnTo>
                  <a:lnTo>
                    <a:pt x="14526" y="46116"/>
                  </a:lnTo>
                  <a:lnTo>
                    <a:pt x="18494" y="46513"/>
                  </a:lnTo>
                  <a:lnTo>
                    <a:pt x="23416" y="45957"/>
                  </a:lnTo>
                  <a:lnTo>
                    <a:pt x="27622" y="44370"/>
                  </a:lnTo>
                  <a:lnTo>
                    <a:pt x="31114" y="42068"/>
                  </a:lnTo>
                  <a:lnTo>
                    <a:pt x="33972" y="39448"/>
                  </a:lnTo>
                  <a:lnTo>
                    <a:pt x="36194" y="36591"/>
                  </a:lnTo>
                  <a:lnTo>
                    <a:pt x="37782" y="33892"/>
                  </a:lnTo>
                  <a:lnTo>
                    <a:pt x="38893" y="31591"/>
                  </a:lnTo>
                  <a:lnTo>
                    <a:pt x="39528" y="30003"/>
                  </a:lnTo>
                  <a:lnTo>
                    <a:pt x="37941" y="29288"/>
                  </a:lnTo>
                  <a:lnTo>
                    <a:pt x="34925" y="33655"/>
                  </a:lnTo>
                  <a:lnTo>
                    <a:pt x="32702" y="35877"/>
                  </a:lnTo>
                  <a:lnTo>
                    <a:pt x="29924" y="37861"/>
                  </a:lnTo>
                  <a:lnTo>
                    <a:pt x="26591" y="39211"/>
                  </a:lnTo>
                  <a:lnTo>
                    <a:pt x="22542" y="39687"/>
                  </a:lnTo>
                  <a:lnTo>
                    <a:pt x="19208" y="39291"/>
                  </a:lnTo>
                  <a:lnTo>
                    <a:pt x="15796" y="38020"/>
                  </a:lnTo>
                  <a:lnTo>
                    <a:pt x="12700" y="35480"/>
                  </a:lnTo>
                  <a:lnTo>
                    <a:pt x="10001" y="31511"/>
                  </a:lnTo>
                  <a:lnTo>
                    <a:pt x="8889" y="28892"/>
                  </a:lnTo>
                  <a:lnTo>
                    <a:pt x="7937" y="25797"/>
                  </a:lnTo>
                  <a:lnTo>
                    <a:pt x="7302" y="22225"/>
                  </a:lnTo>
                  <a:lnTo>
                    <a:pt x="6826" y="18097"/>
                  </a:lnTo>
                  <a:lnTo>
                    <a:pt x="37623" y="18097"/>
                  </a:lnTo>
                  <a:lnTo>
                    <a:pt x="36909" y="13652"/>
                  </a:lnTo>
                  <a:lnTo>
                    <a:pt x="35798" y="9842"/>
                  </a:lnTo>
                  <a:lnTo>
                    <a:pt x="34131" y="6667"/>
                  </a:lnTo>
                  <a:lnTo>
                    <a:pt x="31988" y="4207"/>
                  </a:lnTo>
                  <a:lnTo>
                    <a:pt x="29527" y="2301"/>
                  </a:lnTo>
                  <a:lnTo>
                    <a:pt x="2666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53" name="Shape 4893"/>
            <p:cNvSpPr/>
            <p:nvPr/>
          </p:nvSpPr>
          <p:spPr>
            <a:xfrm>
              <a:off x="2273395" y="887141"/>
              <a:ext cx="43734" cy="46513"/>
            </a:xfrm>
            <a:custGeom>
              <a:avLst/>
              <a:gdLst/>
              <a:ahLst/>
              <a:cxnLst/>
              <a:rect l="0" t="0" r="0" b="0"/>
              <a:pathLst>
                <a:path w="43734" h="46513">
                  <a:moveTo>
                    <a:pt x="21431" y="0"/>
                  </a:moveTo>
                  <a:lnTo>
                    <a:pt x="20637" y="2778"/>
                  </a:lnTo>
                  <a:lnTo>
                    <a:pt x="24843" y="3650"/>
                  </a:lnTo>
                  <a:lnTo>
                    <a:pt x="28336" y="6032"/>
                  </a:lnTo>
                  <a:lnTo>
                    <a:pt x="31114" y="9683"/>
                  </a:lnTo>
                  <a:lnTo>
                    <a:pt x="33178" y="14366"/>
                  </a:lnTo>
                  <a:lnTo>
                    <a:pt x="34368" y="19843"/>
                  </a:lnTo>
                  <a:lnTo>
                    <a:pt x="34766" y="25875"/>
                  </a:lnTo>
                  <a:lnTo>
                    <a:pt x="34209" y="32147"/>
                  </a:lnTo>
                  <a:lnTo>
                    <a:pt x="32861" y="36751"/>
                  </a:lnTo>
                  <a:lnTo>
                    <a:pt x="30876" y="40085"/>
                  </a:lnTo>
                  <a:lnTo>
                    <a:pt x="28336" y="42307"/>
                  </a:lnTo>
                  <a:lnTo>
                    <a:pt x="25717" y="43417"/>
                  </a:lnTo>
                  <a:lnTo>
                    <a:pt x="23097" y="43735"/>
                  </a:lnTo>
                  <a:lnTo>
                    <a:pt x="19050" y="42941"/>
                  </a:lnTo>
                  <a:lnTo>
                    <a:pt x="15875" y="40799"/>
                  </a:lnTo>
                  <a:lnTo>
                    <a:pt x="13413" y="37624"/>
                  </a:lnTo>
                  <a:lnTo>
                    <a:pt x="11588" y="33735"/>
                  </a:lnTo>
                  <a:lnTo>
                    <a:pt x="9444" y="25320"/>
                  </a:lnTo>
                  <a:lnTo>
                    <a:pt x="9127" y="21431"/>
                  </a:lnTo>
                  <a:lnTo>
                    <a:pt x="8968" y="18176"/>
                  </a:lnTo>
                  <a:lnTo>
                    <a:pt x="9842" y="11430"/>
                  </a:lnTo>
                  <a:lnTo>
                    <a:pt x="12382" y="6588"/>
                  </a:lnTo>
                  <a:lnTo>
                    <a:pt x="16112" y="3730"/>
                  </a:lnTo>
                  <a:lnTo>
                    <a:pt x="20637" y="2778"/>
                  </a:lnTo>
                  <a:lnTo>
                    <a:pt x="21431" y="0"/>
                  </a:lnTo>
                  <a:lnTo>
                    <a:pt x="15239" y="872"/>
                  </a:lnTo>
                  <a:lnTo>
                    <a:pt x="10001" y="3254"/>
                  </a:lnTo>
                  <a:lnTo>
                    <a:pt x="5714" y="6905"/>
                  </a:lnTo>
                  <a:lnTo>
                    <a:pt x="2618" y="11588"/>
                  </a:lnTo>
                  <a:lnTo>
                    <a:pt x="635" y="17066"/>
                  </a:lnTo>
                  <a:lnTo>
                    <a:pt x="0" y="22938"/>
                  </a:lnTo>
                  <a:lnTo>
                    <a:pt x="713" y="29288"/>
                  </a:lnTo>
                  <a:lnTo>
                    <a:pt x="2777" y="35004"/>
                  </a:lnTo>
                  <a:lnTo>
                    <a:pt x="6032" y="39766"/>
                  </a:lnTo>
                  <a:lnTo>
                    <a:pt x="10397" y="43338"/>
                  </a:lnTo>
                  <a:lnTo>
                    <a:pt x="15636" y="45719"/>
                  </a:lnTo>
                  <a:lnTo>
                    <a:pt x="21748" y="46513"/>
                  </a:lnTo>
                  <a:lnTo>
                    <a:pt x="28575" y="45482"/>
                  </a:lnTo>
                  <a:lnTo>
                    <a:pt x="34131" y="42544"/>
                  </a:lnTo>
                  <a:lnTo>
                    <a:pt x="38337" y="38417"/>
                  </a:lnTo>
                  <a:lnTo>
                    <a:pt x="41353" y="33416"/>
                  </a:lnTo>
                  <a:lnTo>
                    <a:pt x="43179" y="28099"/>
                  </a:lnTo>
                  <a:lnTo>
                    <a:pt x="43734" y="22938"/>
                  </a:lnTo>
                  <a:lnTo>
                    <a:pt x="43258" y="17860"/>
                  </a:lnTo>
                  <a:lnTo>
                    <a:pt x="41988" y="13334"/>
                  </a:lnTo>
                  <a:lnTo>
                    <a:pt x="40083" y="9366"/>
                  </a:lnTo>
                  <a:lnTo>
                    <a:pt x="37384" y="6111"/>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54" name="Shape 4894"/>
            <p:cNvSpPr/>
            <p:nvPr/>
          </p:nvSpPr>
          <p:spPr>
            <a:xfrm>
              <a:off x="2159253" y="865075"/>
              <a:ext cx="46037" cy="68579"/>
            </a:xfrm>
            <a:custGeom>
              <a:avLst/>
              <a:gdLst/>
              <a:ahLst/>
              <a:cxnLst/>
              <a:rect l="0" t="0" r="0" b="0"/>
              <a:pathLst>
                <a:path w="46037" h="68579">
                  <a:moveTo>
                    <a:pt x="38893" y="0"/>
                  </a:moveTo>
                  <a:lnTo>
                    <a:pt x="24287" y="4285"/>
                  </a:lnTo>
                  <a:lnTo>
                    <a:pt x="24287" y="5873"/>
                  </a:lnTo>
                  <a:lnTo>
                    <a:pt x="26668" y="5794"/>
                  </a:lnTo>
                  <a:lnTo>
                    <a:pt x="29210" y="6111"/>
                  </a:lnTo>
                  <a:lnTo>
                    <a:pt x="30478" y="7223"/>
                  </a:lnTo>
                  <a:lnTo>
                    <a:pt x="30956" y="8811"/>
                  </a:lnTo>
                  <a:lnTo>
                    <a:pt x="31035" y="10873"/>
                  </a:lnTo>
                  <a:lnTo>
                    <a:pt x="31035" y="26273"/>
                  </a:lnTo>
                  <a:lnTo>
                    <a:pt x="28653" y="24447"/>
                  </a:lnTo>
                  <a:lnTo>
                    <a:pt x="26193" y="23098"/>
                  </a:lnTo>
                  <a:lnTo>
                    <a:pt x="23493" y="22304"/>
                  </a:lnTo>
                  <a:lnTo>
                    <a:pt x="22760" y="22245"/>
                  </a:lnTo>
                  <a:lnTo>
                    <a:pt x="20875" y="24844"/>
                  </a:lnTo>
                  <a:lnTo>
                    <a:pt x="24287" y="25400"/>
                  </a:lnTo>
                  <a:lnTo>
                    <a:pt x="27462" y="27226"/>
                  </a:lnTo>
                  <a:lnTo>
                    <a:pt x="29765" y="30321"/>
                  </a:lnTo>
                  <a:lnTo>
                    <a:pt x="31035" y="34766"/>
                  </a:lnTo>
                  <a:lnTo>
                    <a:pt x="31035" y="57546"/>
                  </a:lnTo>
                  <a:lnTo>
                    <a:pt x="29923" y="59927"/>
                  </a:lnTo>
                  <a:lnTo>
                    <a:pt x="27860" y="61832"/>
                  </a:lnTo>
                  <a:lnTo>
                    <a:pt x="25241" y="63023"/>
                  </a:lnTo>
                  <a:lnTo>
                    <a:pt x="22225" y="63420"/>
                  </a:lnTo>
                  <a:lnTo>
                    <a:pt x="18969" y="62944"/>
                  </a:lnTo>
                  <a:lnTo>
                    <a:pt x="15794" y="61514"/>
                  </a:lnTo>
                  <a:lnTo>
                    <a:pt x="13016" y="58896"/>
                  </a:lnTo>
                  <a:lnTo>
                    <a:pt x="10715" y="55007"/>
                  </a:lnTo>
                  <a:lnTo>
                    <a:pt x="9206" y="49767"/>
                  </a:lnTo>
                  <a:lnTo>
                    <a:pt x="8572" y="43179"/>
                  </a:lnTo>
                  <a:lnTo>
                    <a:pt x="9127" y="37067"/>
                  </a:lnTo>
                  <a:lnTo>
                    <a:pt x="10556" y="32384"/>
                  </a:lnTo>
                  <a:lnTo>
                    <a:pt x="12619" y="28971"/>
                  </a:lnTo>
                  <a:lnTo>
                    <a:pt x="15160" y="26589"/>
                  </a:lnTo>
                  <a:lnTo>
                    <a:pt x="18017" y="25241"/>
                  </a:lnTo>
                  <a:lnTo>
                    <a:pt x="20875" y="24844"/>
                  </a:lnTo>
                  <a:lnTo>
                    <a:pt x="22760" y="22245"/>
                  </a:lnTo>
                  <a:lnTo>
                    <a:pt x="20557" y="22066"/>
                  </a:lnTo>
                  <a:lnTo>
                    <a:pt x="15160" y="22938"/>
                  </a:lnTo>
                  <a:lnTo>
                    <a:pt x="10318" y="25479"/>
                  </a:lnTo>
                  <a:lnTo>
                    <a:pt x="6191" y="29368"/>
                  </a:lnTo>
                  <a:lnTo>
                    <a:pt x="2936" y="34369"/>
                  </a:lnTo>
                  <a:lnTo>
                    <a:pt x="793" y="40163"/>
                  </a:lnTo>
                  <a:lnTo>
                    <a:pt x="0" y="46433"/>
                  </a:lnTo>
                  <a:lnTo>
                    <a:pt x="635" y="53181"/>
                  </a:lnTo>
                  <a:lnTo>
                    <a:pt x="2301" y="58419"/>
                  </a:lnTo>
                  <a:lnTo>
                    <a:pt x="4762" y="62308"/>
                  </a:lnTo>
                  <a:lnTo>
                    <a:pt x="7618" y="65087"/>
                  </a:lnTo>
                  <a:lnTo>
                    <a:pt x="10635" y="66913"/>
                  </a:lnTo>
                  <a:lnTo>
                    <a:pt x="13572" y="68023"/>
                  </a:lnTo>
                  <a:lnTo>
                    <a:pt x="16191" y="68501"/>
                  </a:lnTo>
                  <a:lnTo>
                    <a:pt x="18097" y="68579"/>
                  </a:lnTo>
                  <a:lnTo>
                    <a:pt x="22938" y="68023"/>
                  </a:lnTo>
                  <a:lnTo>
                    <a:pt x="26510" y="66516"/>
                  </a:lnTo>
                  <a:lnTo>
                    <a:pt x="29130" y="64452"/>
                  </a:lnTo>
                  <a:lnTo>
                    <a:pt x="30876" y="62308"/>
                  </a:lnTo>
                  <a:lnTo>
                    <a:pt x="31035" y="62308"/>
                  </a:lnTo>
                  <a:lnTo>
                    <a:pt x="31035" y="68342"/>
                  </a:lnTo>
                  <a:lnTo>
                    <a:pt x="31431" y="68579"/>
                  </a:lnTo>
                  <a:lnTo>
                    <a:pt x="38893" y="65961"/>
                  </a:lnTo>
                  <a:lnTo>
                    <a:pt x="46037" y="63420"/>
                  </a:lnTo>
                  <a:lnTo>
                    <a:pt x="46037" y="61912"/>
                  </a:lnTo>
                  <a:lnTo>
                    <a:pt x="43258" y="61912"/>
                  </a:lnTo>
                  <a:lnTo>
                    <a:pt x="41353" y="61514"/>
                  </a:lnTo>
                  <a:lnTo>
                    <a:pt x="40242" y="60800"/>
                  </a:lnTo>
                  <a:lnTo>
                    <a:pt x="39607" y="59690"/>
                  </a:lnTo>
                  <a:lnTo>
                    <a:pt x="39370" y="56356"/>
                  </a:lnTo>
                  <a:lnTo>
                    <a:pt x="39370" y="158"/>
                  </a:lnTo>
                  <a:lnTo>
                    <a:pt x="38893" y="0"/>
                  </a:lnTo>
                  <a:close/>
                </a:path>
              </a:pathLst>
            </a:custGeom>
            <a:solidFill>
              <a:srgbClr val="000000"/>
            </a:solidFill>
          </p:spPr>
          <p:txBody>
            <a:bodyPr vert="horz" lIns="91440" tIns="45720" rIns="91440" bIns="45720" anchor="t"/>
            <a:lstStyle/>
            <a:p>
              <a:endParaRPr lang="en-IN"/>
            </a:p>
          </p:txBody>
        </p:sp>
        <p:sp>
          <p:nvSpPr>
            <p:cNvPr id="155" name="Shape 4895"/>
            <p:cNvSpPr/>
            <p:nvPr/>
          </p:nvSpPr>
          <p:spPr>
            <a:xfrm>
              <a:off x="2067178" y="887141"/>
              <a:ext cx="40083" cy="46513"/>
            </a:xfrm>
            <a:custGeom>
              <a:avLst/>
              <a:gdLst/>
              <a:ahLst/>
              <a:cxnLst/>
              <a:rect l="0" t="0" r="0" b="0"/>
              <a:pathLst>
                <a:path w="40083" h="46513">
                  <a:moveTo>
                    <a:pt x="18017" y="0"/>
                  </a:moveTo>
                  <a:lnTo>
                    <a:pt x="12858" y="555"/>
                  </a:lnTo>
                  <a:lnTo>
                    <a:pt x="8731" y="1985"/>
                  </a:lnTo>
                  <a:lnTo>
                    <a:pt x="5635" y="4047"/>
                  </a:lnTo>
                  <a:lnTo>
                    <a:pt x="3491" y="6350"/>
                  </a:lnTo>
                  <a:lnTo>
                    <a:pt x="2301" y="8810"/>
                  </a:lnTo>
                  <a:lnTo>
                    <a:pt x="1903" y="10953"/>
                  </a:lnTo>
                  <a:lnTo>
                    <a:pt x="2856" y="13732"/>
                  </a:lnTo>
                  <a:lnTo>
                    <a:pt x="4127" y="14842"/>
                  </a:lnTo>
                  <a:lnTo>
                    <a:pt x="6111" y="15319"/>
                  </a:lnTo>
                  <a:lnTo>
                    <a:pt x="7937" y="14922"/>
                  </a:lnTo>
                  <a:lnTo>
                    <a:pt x="9366" y="13969"/>
                  </a:lnTo>
                  <a:lnTo>
                    <a:pt x="10238" y="12620"/>
                  </a:lnTo>
                  <a:lnTo>
                    <a:pt x="10556" y="11112"/>
                  </a:lnTo>
                  <a:lnTo>
                    <a:pt x="10318" y="9366"/>
                  </a:lnTo>
                  <a:lnTo>
                    <a:pt x="10080" y="7222"/>
                  </a:lnTo>
                  <a:lnTo>
                    <a:pt x="10715" y="5160"/>
                  </a:lnTo>
                  <a:lnTo>
                    <a:pt x="12381" y="3650"/>
                  </a:lnTo>
                  <a:lnTo>
                    <a:pt x="14683" y="2699"/>
                  </a:lnTo>
                  <a:lnTo>
                    <a:pt x="17143" y="2381"/>
                  </a:lnTo>
                  <a:lnTo>
                    <a:pt x="19605" y="2619"/>
                  </a:lnTo>
                  <a:lnTo>
                    <a:pt x="22066" y="3809"/>
                  </a:lnTo>
                  <a:lnTo>
                    <a:pt x="23971" y="6350"/>
                  </a:lnTo>
                  <a:lnTo>
                    <a:pt x="24764" y="10557"/>
                  </a:lnTo>
                  <a:lnTo>
                    <a:pt x="24764" y="16588"/>
                  </a:lnTo>
                  <a:lnTo>
                    <a:pt x="24021" y="16881"/>
                  </a:lnTo>
                  <a:lnTo>
                    <a:pt x="24764" y="18970"/>
                  </a:lnTo>
                  <a:lnTo>
                    <a:pt x="24764" y="33337"/>
                  </a:lnTo>
                  <a:lnTo>
                    <a:pt x="24685" y="35322"/>
                  </a:lnTo>
                  <a:lnTo>
                    <a:pt x="24208" y="36751"/>
                  </a:lnTo>
                  <a:lnTo>
                    <a:pt x="23177" y="37861"/>
                  </a:lnTo>
                  <a:lnTo>
                    <a:pt x="21351" y="39052"/>
                  </a:lnTo>
                  <a:lnTo>
                    <a:pt x="20318" y="39448"/>
                  </a:lnTo>
                  <a:lnTo>
                    <a:pt x="18731" y="40085"/>
                  </a:lnTo>
                  <a:lnTo>
                    <a:pt x="15239" y="40799"/>
                  </a:lnTo>
                  <a:lnTo>
                    <a:pt x="12700" y="40242"/>
                  </a:lnTo>
                  <a:lnTo>
                    <a:pt x="10635" y="38734"/>
                  </a:lnTo>
                  <a:lnTo>
                    <a:pt x="9286" y="36273"/>
                  </a:lnTo>
                  <a:lnTo>
                    <a:pt x="8731" y="33098"/>
                  </a:lnTo>
                  <a:lnTo>
                    <a:pt x="8731" y="32861"/>
                  </a:lnTo>
                  <a:lnTo>
                    <a:pt x="8889" y="31035"/>
                  </a:lnTo>
                  <a:lnTo>
                    <a:pt x="9525" y="28892"/>
                  </a:lnTo>
                  <a:lnTo>
                    <a:pt x="11112" y="26591"/>
                  </a:lnTo>
                  <a:lnTo>
                    <a:pt x="13968" y="24051"/>
                  </a:lnTo>
                  <a:lnTo>
                    <a:pt x="15953" y="22780"/>
                  </a:lnTo>
                  <a:lnTo>
                    <a:pt x="18414" y="21510"/>
                  </a:lnTo>
                  <a:lnTo>
                    <a:pt x="21351" y="20241"/>
                  </a:lnTo>
                  <a:lnTo>
                    <a:pt x="24764" y="18970"/>
                  </a:lnTo>
                  <a:lnTo>
                    <a:pt x="24021" y="16881"/>
                  </a:lnTo>
                  <a:lnTo>
                    <a:pt x="17303" y="19525"/>
                  </a:lnTo>
                  <a:lnTo>
                    <a:pt x="11112" y="22304"/>
                  </a:lnTo>
                  <a:lnTo>
                    <a:pt x="6269" y="25082"/>
                  </a:lnTo>
                  <a:lnTo>
                    <a:pt x="2777" y="28178"/>
                  </a:lnTo>
                  <a:lnTo>
                    <a:pt x="713" y="31829"/>
                  </a:lnTo>
                  <a:lnTo>
                    <a:pt x="0" y="36273"/>
                  </a:lnTo>
                  <a:lnTo>
                    <a:pt x="952" y="40640"/>
                  </a:lnTo>
                  <a:lnTo>
                    <a:pt x="3253" y="43894"/>
                  </a:lnTo>
                  <a:lnTo>
                    <a:pt x="6587" y="45878"/>
                  </a:lnTo>
                  <a:lnTo>
                    <a:pt x="10477" y="46513"/>
                  </a:lnTo>
                  <a:lnTo>
                    <a:pt x="14525" y="45878"/>
                  </a:lnTo>
                  <a:lnTo>
                    <a:pt x="18335" y="44132"/>
                  </a:lnTo>
                  <a:lnTo>
                    <a:pt x="21827" y="41830"/>
                  </a:lnTo>
                  <a:lnTo>
                    <a:pt x="24843" y="39291"/>
                  </a:lnTo>
                  <a:lnTo>
                    <a:pt x="25400" y="42307"/>
                  </a:lnTo>
                  <a:lnTo>
                    <a:pt x="26352" y="44370"/>
                  </a:lnTo>
                  <a:lnTo>
                    <a:pt x="27622" y="45641"/>
                  </a:lnTo>
                  <a:lnTo>
                    <a:pt x="28891" y="46276"/>
                  </a:lnTo>
                  <a:lnTo>
                    <a:pt x="31272" y="46513"/>
                  </a:lnTo>
                  <a:lnTo>
                    <a:pt x="32781" y="46435"/>
                  </a:lnTo>
                  <a:lnTo>
                    <a:pt x="34686" y="45878"/>
                  </a:lnTo>
                  <a:lnTo>
                    <a:pt x="37147" y="44370"/>
                  </a:lnTo>
                  <a:lnTo>
                    <a:pt x="40083" y="41592"/>
                  </a:lnTo>
                  <a:lnTo>
                    <a:pt x="40083" y="39052"/>
                  </a:lnTo>
                  <a:lnTo>
                    <a:pt x="38258" y="40322"/>
                  </a:lnTo>
                  <a:lnTo>
                    <a:pt x="35638" y="40878"/>
                  </a:lnTo>
                  <a:lnTo>
                    <a:pt x="33972" y="40401"/>
                  </a:lnTo>
                  <a:lnTo>
                    <a:pt x="33098" y="39132"/>
                  </a:lnTo>
                  <a:lnTo>
                    <a:pt x="32781" y="35163"/>
                  </a:lnTo>
                  <a:lnTo>
                    <a:pt x="32781" y="15875"/>
                  </a:lnTo>
                  <a:lnTo>
                    <a:pt x="32224" y="9128"/>
                  </a:lnTo>
                  <a:lnTo>
                    <a:pt x="30956" y="5715"/>
                  </a:lnTo>
                  <a:lnTo>
                    <a:pt x="28416" y="2778"/>
                  </a:lnTo>
                  <a:lnTo>
                    <a:pt x="26590" y="1587"/>
                  </a:lnTo>
                  <a:lnTo>
                    <a:pt x="24208" y="71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56" name="Shape 4896"/>
            <p:cNvSpPr/>
            <p:nvPr/>
          </p:nvSpPr>
          <p:spPr>
            <a:xfrm>
              <a:off x="1903745" y="887141"/>
              <a:ext cx="40083" cy="46513"/>
            </a:xfrm>
            <a:custGeom>
              <a:avLst/>
              <a:gdLst/>
              <a:ahLst/>
              <a:cxnLst/>
              <a:rect l="0" t="0" r="0" b="0"/>
              <a:pathLst>
                <a:path w="40083" h="46513">
                  <a:moveTo>
                    <a:pt x="18018" y="0"/>
                  </a:moveTo>
                  <a:lnTo>
                    <a:pt x="12779" y="555"/>
                  </a:lnTo>
                  <a:lnTo>
                    <a:pt x="8652" y="1985"/>
                  </a:lnTo>
                  <a:lnTo>
                    <a:pt x="5636" y="4047"/>
                  </a:lnTo>
                  <a:lnTo>
                    <a:pt x="3492" y="6350"/>
                  </a:lnTo>
                  <a:lnTo>
                    <a:pt x="2222" y="8810"/>
                  </a:lnTo>
                  <a:lnTo>
                    <a:pt x="1824" y="10953"/>
                  </a:lnTo>
                  <a:lnTo>
                    <a:pt x="2143" y="12303"/>
                  </a:lnTo>
                  <a:lnTo>
                    <a:pt x="2857" y="13732"/>
                  </a:lnTo>
                  <a:lnTo>
                    <a:pt x="4127" y="14842"/>
                  </a:lnTo>
                  <a:lnTo>
                    <a:pt x="6112" y="15319"/>
                  </a:lnTo>
                  <a:lnTo>
                    <a:pt x="7937" y="14922"/>
                  </a:lnTo>
                  <a:lnTo>
                    <a:pt x="9366" y="13969"/>
                  </a:lnTo>
                  <a:lnTo>
                    <a:pt x="10239" y="12620"/>
                  </a:lnTo>
                  <a:lnTo>
                    <a:pt x="10556" y="11112"/>
                  </a:lnTo>
                  <a:lnTo>
                    <a:pt x="10318" y="9366"/>
                  </a:lnTo>
                  <a:lnTo>
                    <a:pt x="10081" y="7222"/>
                  </a:lnTo>
                  <a:lnTo>
                    <a:pt x="10714" y="5160"/>
                  </a:lnTo>
                  <a:lnTo>
                    <a:pt x="12382" y="3650"/>
                  </a:lnTo>
                  <a:lnTo>
                    <a:pt x="14683" y="2699"/>
                  </a:lnTo>
                  <a:lnTo>
                    <a:pt x="17144" y="2381"/>
                  </a:lnTo>
                  <a:lnTo>
                    <a:pt x="19606" y="2619"/>
                  </a:lnTo>
                  <a:lnTo>
                    <a:pt x="22066" y="3809"/>
                  </a:lnTo>
                  <a:lnTo>
                    <a:pt x="23971" y="6350"/>
                  </a:lnTo>
                  <a:lnTo>
                    <a:pt x="24764" y="10557"/>
                  </a:lnTo>
                  <a:lnTo>
                    <a:pt x="24764" y="16588"/>
                  </a:lnTo>
                  <a:lnTo>
                    <a:pt x="24021" y="16878"/>
                  </a:lnTo>
                  <a:lnTo>
                    <a:pt x="24764" y="18970"/>
                  </a:lnTo>
                  <a:lnTo>
                    <a:pt x="24764" y="33337"/>
                  </a:lnTo>
                  <a:lnTo>
                    <a:pt x="24606" y="35322"/>
                  </a:lnTo>
                  <a:lnTo>
                    <a:pt x="24208" y="36751"/>
                  </a:lnTo>
                  <a:lnTo>
                    <a:pt x="23177" y="37861"/>
                  </a:lnTo>
                  <a:lnTo>
                    <a:pt x="21352" y="39052"/>
                  </a:lnTo>
                  <a:lnTo>
                    <a:pt x="20319" y="39448"/>
                  </a:lnTo>
                  <a:lnTo>
                    <a:pt x="18732" y="40085"/>
                  </a:lnTo>
                  <a:lnTo>
                    <a:pt x="15239" y="40799"/>
                  </a:lnTo>
                  <a:lnTo>
                    <a:pt x="12700" y="40242"/>
                  </a:lnTo>
                  <a:lnTo>
                    <a:pt x="10636" y="38734"/>
                  </a:lnTo>
                  <a:lnTo>
                    <a:pt x="9207" y="36273"/>
                  </a:lnTo>
                  <a:lnTo>
                    <a:pt x="8652" y="33098"/>
                  </a:lnTo>
                  <a:lnTo>
                    <a:pt x="8652" y="32861"/>
                  </a:lnTo>
                  <a:lnTo>
                    <a:pt x="8889" y="31035"/>
                  </a:lnTo>
                  <a:lnTo>
                    <a:pt x="9525" y="28892"/>
                  </a:lnTo>
                  <a:lnTo>
                    <a:pt x="11112" y="26591"/>
                  </a:lnTo>
                  <a:lnTo>
                    <a:pt x="13969" y="24051"/>
                  </a:lnTo>
                  <a:lnTo>
                    <a:pt x="15954" y="22780"/>
                  </a:lnTo>
                  <a:lnTo>
                    <a:pt x="18414" y="21510"/>
                  </a:lnTo>
                  <a:lnTo>
                    <a:pt x="21352" y="20241"/>
                  </a:lnTo>
                  <a:lnTo>
                    <a:pt x="24764" y="18970"/>
                  </a:lnTo>
                  <a:lnTo>
                    <a:pt x="24021" y="16878"/>
                  </a:lnTo>
                  <a:lnTo>
                    <a:pt x="17224" y="19525"/>
                  </a:lnTo>
                  <a:lnTo>
                    <a:pt x="11112" y="22304"/>
                  </a:lnTo>
                  <a:lnTo>
                    <a:pt x="6271" y="25082"/>
                  </a:lnTo>
                  <a:lnTo>
                    <a:pt x="2777" y="28178"/>
                  </a:lnTo>
                  <a:lnTo>
                    <a:pt x="714" y="31829"/>
                  </a:lnTo>
                  <a:lnTo>
                    <a:pt x="0" y="36273"/>
                  </a:lnTo>
                  <a:lnTo>
                    <a:pt x="873" y="40640"/>
                  </a:lnTo>
                  <a:lnTo>
                    <a:pt x="3254" y="43894"/>
                  </a:lnTo>
                  <a:lnTo>
                    <a:pt x="6587" y="45878"/>
                  </a:lnTo>
                  <a:lnTo>
                    <a:pt x="10477" y="46513"/>
                  </a:lnTo>
                  <a:lnTo>
                    <a:pt x="14524" y="45878"/>
                  </a:lnTo>
                  <a:lnTo>
                    <a:pt x="18336" y="44132"/>
                  </a:lnTo>
                  <a:lnTo>
                    <a:pt x="21827" y="41830"/>
                  </a:lnTo>
                  <a:lnTo>
                    <a:pt x="24843" y="39291"/>
                  </a:lnTo>
                  <a:lnTo>
                    <a:pt x="25400" y="42307"/>
                  </a:lnTo>
                  <a:lnTo>
                    <a:pt x="26352" y="44370"/>
                  </a:lnTo>
                  <a:lnTo>
                    <a:pt x="27543" y="45641"/>
                  </a:lnTo>
                  <a:lnTo>
                    <a:pt x="28892" y="46276"/>
                  </a:lnTo>
                  <a:lnTo>
                    <a:pt x="31273" y="46513"/>
                  </a:lnTo>
                  <a:lnTo>
                    <a:pt x="32702" y="46435"/>
                  </a:lnTo>
                  <a:lnTo>
                    <a:pt x="34687" y="45878"/>
                  </a:lnTo>
                  <a:lnTo>
                    <a:pt x="37147" y="44370"/>
                  </a:lnTo>
                  <a:lnTo>
                    <a:pt x="40083" y="41592"/>
                  </a:lnTo>
                  <a:lnTo>
                    <a:pt x="40083" y="39052"/>
                  </a:lnTo>
                  <a:lnTo>
                    <a:pt x="38258" y="40322"/>
                  </a:lnTo>
                  <a:lnTo>
                    <a:pt x="35639" y="40878"/>
                  </a:lnTo>
                  <a:lnTo>
                    <a:pt x="33972" y="40401"/>
                  </a:lnTo>
                  <a:lnTo>
                    <a:pt x="33099" y="39132"/>
                  </a:lnTo>
                  <a:lnTo>
                    <a:pt x="32781" y="35163"/>
                  </a:lnTo>
                  <a:lnTo>
                    <a:pt x="32781" y="15875"/>
                  </a:lnTo>
                  <a:lnTo>
                    <a:pt x="32226" y="9128"/>
                  </a:lnTo>
                  <a:lnTo>
                    <a:pt x="30956" y="5715"/>
                  </a:lnTo>
                  <a:lnTo>
                    <a:pt x="28416" y="2778"/>
                  </a:lnTo>
                  <a:lnTo>
                    <a:pt x="26589" y="1587"/>
                  </a:lnTo>
                  <a:lnTo>
                    <a:pt x="24208" y="713"/>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157" name="Shape 4897"/>
            <p:cNvSpPr/>
            <p:nvPr/>
          </p:nvSpPr>
          <p:spPr>
            <a:xfrm>
              <a:off x="1796510" y="887141"/>
              <a:ext cx="39528" cy="46513"/>
            </a:xfrm>
            <a:custGeom>
              <a:avLst/>
              <a:gdLst/>
              <a:ahLst/>
              <a:cxnLst/>
              <a:rect l="0" t="0" r="0" b="0"/>
              <a:pathLst>
                <a:path w="39528" h="46513">
                  <a:moveTo>
                    <a:pt x="20240" y="0"/>
                  </a:moveTo>
                  <a:lnTo>
                    <a:pt x="18017" y="3572"/>
                  </a:lnTo>
                  <a:lnTo>
                    <a:pt x="21431" y="4127"/>
                  </a:lnTo>
                  <a:lnTo>
                    <a:pt x="23812" y="5476"/>
                  </a:lnTo>
                  <a:lnTo>
                    <a:pt x="25478" y="7461"/>
                  </a:lnTo>
                  <a:lnTo>
                    <a:pt x="26510" y="9922"/>
                  </a:lnTo>
                  <a:lnTo>
                    <a:pt x="27542" y="14922"/>
                  </a:lnTo>
                  <a:lnTo>
                    <a:pt x="7143" y="14922"/>
                  </a:lnTo>
                  <a:lnTo>
                    <a:pt x="7857" y="11985"/>
                  </a:lnTo>
                  <a:lnTo>
                    <a:pt x="8731" y="9445"/>
                  </a:lnTo>
                  <a:lnTo>
                    <a:pt x="11191" y="5953"/>
                  </a:lnTo>
                  <a:lnTo>
                    <a:pt x="14287" y="4127"/>
                  </a:lnTo>
                  <a:lnTo>
                    <a:pt x="18017" y="3572"/>
                  </a:lnTo>
                  <a:lnTo>
                    <a:pt x="20240" y="0"/>
                  </a:lnTo>
                  <a:lnTo>
                    <a:pt x="15953" y="475"/>
                  </a:lnTo>
                  <a:lnTo>
                    <a:pt x="11428" y="2222"/>
                  </a:lnTo>
                  <a:lnTo>
                    <a:pt x="7143" y="5317"/>
                  </a:lnTo>
                  <a:lnTo>
                    <a:pt x="3571" y="9922"/>
                  </a:lnTo>
                  <a:lnTo>
                    <a:pt x="1031" y="16192"/>
                  </a:lnTo>
                  <a:lnTo>
                    <a:pt x="316" y="20002"/>
                  </a:lnTo>
                  <a:lnTo>
                    <a:pt x="0" y="24367"/>
                  </a:lnTo>
                  <a:lnTo>
                    <a:pt x="396" y="29368"/>
                  </a:lnTo>
                  <a:lnTo>
                    <a:pt x="1348" y="33735"/>
                  </a:lnTo>
                  <a:lnTo>
                    <a:pt x="2936" y="37544"/>
                  </a:lnTo>
                  <a:lnTo>
                    <a:pt x="5158" y="40719"/>
                  </a:lnTo>
                  <a:lnTo>
                    <a:pt x="7857" y="43260"/>
                  </a:lnTo>
                  <a:lnTo>
                    <a:pt x="11032" y="45005"/>
                  </a:lnTo>
                  <a:lnTo>
                    <a:pt x="14603" y="46116"/>
                  </a:lnTo>
                  <a:lnTo>
                    <a:pt x="18572" y="46513"/>
                  </a:lnTo>
                  <a:lnTo>
                    <a:pt x="23493" y="45957"/>
                  </a:lnTo>
                  <a:lnTo>
                    <a:pt x="27701" y="44370"/>
                  </a:lnTo>
                  <a:lnTo>
                    <a:pt x="31193" y="42068"/>
                  </a:lnTo>
                  <a:lnTo>
                    <a:pt x="33972" y="39448"/>
                  </a:lnTo>
                  <a:lnTo>
                    <a:pt x="36193" y="36591"/>
                  </a:lnTo>
                  <a:lnTo>
                    <a:pt x="37781" y="33892"/>
                  </a:lnTo>
                  <a:lnTo>
                    <a:pt x="38893" y="31591"/>
                  </a:lnTo>
                  <a:lnTo>
                    <a:pt x="39528" y="30003"/>
                  </a:lnTo>
                  <a:lnTo>
                    <a:pt x="37941" y="29288"/>
                  </a:lnTo>
                  <a:lnTo>
                    <a:pt x="34925" y="33655"/>
                  </a:lnTo>
                  <a:lnTo>
                    <a:pt x="32702" y="35877"/>
                  </a:lnTo>
                  <a:lnTo>
                    <a:pt x="30003" y="37861"/>
                  </a:lnTo>
                  <a:lnTo>
                    <a:pt x="26590" y="39211"/>
                  </a:lnTo>
                  <a:lnTo>
                    <a:pt x="22621" y="39687"/>
                  </a:lnTo>
                  <a:lnTo>
                    <a:pt x="19287" y="39291"/>
                  </a:lnTo>
                  <a:lnTo>
                    <a:pt x="15875" y="38020"/>
                  </a:lnTo>
                  <a:lnTo>
                    <a:pt x="12700" y="35480"/>
                  </a:lnTo>
                  <a:lnTo>
                    <a:pt x="9999" y="31511"/>
                  </a:lnTo>
                  <a:lnTo>
                    <a:pt x="8889" y="28892"/>
                  </a:lnTo>
                  <a:lnTo>
                    <a:pt x="8016" y="25797"/>
                  </a:lnTo>
                  <a:lnTo>
                    <a:pt x="7302" y="22225"/>
                  </a:lnTo>
                  <a:lnTo>
                    <a:pt x="6824" y="18097"/>
                  </a:lnTo>
                  <a:lnTo>
                    <a:pt x="37702" y="18097"/>
                  </a:lnTo>
                  <a:lnTo>
                    <a:pt x="36987" y="13652"/>
                  </a:lnTo>
                  <a:lnTo>
                    <a:pt x="35877" y="9842"/>
                  </a:lnTo>
                  <a:lnTo>
                    <a:pt x="34210" y="6667"/>
                  </a:lnTo>
                  <a:lnTo>
                    <a:pt x="32066" y="4207"/>
                  </a:lnTo>
                  <a:lnTo>
                    <a:pt x="29606" y="2301"/>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158" name="Shape 4898"/>
            <p:cNvSpPr/>
            <p:nvPr/>
          </p:nvSpPr>
          <p:spPr>
            <a:xfrm>
              <a:off x="1740153" y="887141"/>
              <a:ext cx="23493" cy="45561"/>
            </a:xfrm>
            <a:custGeom>
              <a:avLst/>
              <a:gdLst/>
              <a:ahLst/>
              <a:cxnLst/>
              <a:rect l="0" t="0" r="0" b="0"/>
              <a:pathLst>
                <a:path w="23493" h="45561">
                  <a:moveTo>
                    <a:pt x="15794" y="0"/>
                  </a:moveTo>
                  <a:lnTo>
                    <a:pt x="396" y="5397"/>
                  </a:lnTo>
                  <a:lnTo>
                    <a:pt x="396" y="6905"/>
                  </a:lnTo>
                  <a:lnTo>
                    <a:pt x="4365" y="6508"/>
                  </a:lnTo>
                  <a:lnTo>
                    <a:pt x="5635" y="6667"/>
                  </a:lnTo>
                  <a:lnTo>
                    <a:pt x="6666" y="7302"/>
                  </a:lnTo>
                  <a:lnTo>
                    <a:pt x="7540" y="9128"/>
                  </a:lnTo>
                  <a:lnTo>
                    <a:pt x="7857" y="12461"/>
                  </a:lnTo>
                  <a:lnTo>
                    <a:pt x="7857" y="35480"/>
                  </a:lnTo>
                  <a:lnTo>
                    <a:pt x="7698" y="38734"/>
                  </a:lnTo>
                  <a:lnTo>
                    <a:pt x="7143" y="41036"/>
                  </a:lnTo>
                  <a:lnTo>
                    <a:pt x="6191" y="42544"/>
                  </a:lnTo>
                  <a:lnTo>
                    <a:pt x="4762" y="43417"/>
                  </a:lnTo>
                  <a:lnTo>
                    <a:pt x="2777" y="43815"/>
                  </a:lnTo>
                  <a:lnTo>
                    <a:pt x="0" y="44053"/>
                  </a:lnTo>
                  <a:lnTo>
                    <a:pt x="0" y="45561"/>
                  </a:lnTo>
                  <a:lnTo>
                    <a:pt x="23493" y="45561"/>
                  </a:lnTo>
                  <a:lnTo>
                    <a:pt x="23493" y="44053"/>
                  </a:lnTo>
                  <a:lnTo>
                    <a:pt x="19446" y="43497"/>
                  </a:lnTo>
                  <a:lnTo>
                    <a:pt x="17223" y="42068"/>
                  </a:lnTo>
                  <a:lnTo>
                    <a:pt x="16349" y="39448"/>
                  </a:lnTo>
                  <a:lnTo>
                    <a:pt x="16191" y="35480"/>
                  </a:lnTo>
                  <a:lnTo>
                    <a:pt x="16191" y="317"/>
                  </a:lnTo>
                  <a:lnTo>
                    <a:pt x="15794" y="0"/>
                  </a:lnTo>
                  <a:close/>
                </a:path>
              </a:pathLst>
            </a:custGeom>
            <a:solidFill>
              <a:srgbClr val="000000"/>
            </a:solidFill>
          </p:spPr>
          <p:txBody>
            <a:bodyPr vert="horz" lIns="91440" tIns="45720" rIns="91440" bIns="45720" anchor="t"/>
            <a:lstStyle/>
            <a:p>
              <a:endParaRPr lang="en-IN"/>
            </a:p>
          </p:txBody>
        </p:sp>
        <p:sp>
          <p:nvSpPr>
            <p:cNvPr id="159" name="Shape 4899"/>
            <p:cNvSpPr/>
            <p:nvPr/>
          </p:nvSpPr>
          <p:spPr>
            <a:xfrm>
              <a:off x="1622201" y="887141"/>
              <a:ext cx="39529" cy="46513"/>
            </a:xfrm>
            <a:custGeom>
              <a:avLst/>
              <a:gdLst/>
              <a:ahLst/>
              <a:cxnLst/>
              <a:rect l="0" t="0" r="0" b="0"/>
              <a:pathLst>
                <a:path w="39529" h="46513">
                  <a:moveTo>
                    <a:pt x="20162" y="0"/>
                  </a:moveTo>
                  <a:lnTo>
                    <a:pt x="18018" y="3572"/>
                  </a:lnTo>
                  <a:lnTo>
                    <a:pt x="21431" y="4127"/>
                  </a:lnTo>
                  <a:lnTo>
                    <a:pt x="23812" y="5476"/>
                  </a:lnTo>
                  <a:lnTo>
                    <a:pt x="25400" y="7461"/>
                  </a:lnTo>
                  <a:lnTo>
                    <a:pt x="26512" y="9922"/>
                  </a:lnTo>
                  <a:lnTo>
                    <a:pt x="27543" y="14922"/>
                  </a:lnTo>
                  <a:lnTo>
                    <a:pt x="7143" y="14922"/>
                  </a:lnTo>
                  <a:lnTo>
                    <a:pt x="7858" y="11985"/>
                  </a:lnTo>
                  <a:lnTo>
                    <a:pt x="8731" y="9445"/>
                  </a:lnTo>
                  <a:lnTo>
                    <a:pt x="11112" y="5953"/>
                  </a:lnTo>
                  <a:lnTo>
                    <a:pt x="14287" y="4127"/>
                  </a:lnTo>
                  <a:lnTo>
                    <a:pt x="18018" y="3572"/>
                  </a:lnTo>
                  <a:lnTo>
                    <a:pt x="20162" y="0"/>
                  </a:lnTo>
                  <a:lnTo>
                    <a:pt x="15955" y="475"/>
                  </a:lnTo>
                  <a:lnTo>
                    <a:pt x="11431" y="2222"/>
                  </a:lnTo>
                  <a:lnTo>
                    <a:pt x="7143" y="5317"/>
                  </a:lnTo>
                  <a:lnTo>
                    <a:pt x="3493" y="9922"/>
                  </a:lnTo>
                  <a:lnTo>
                    <a:pt x="952" y="16192"/>
                  </a:lnTo>
                  <a:lnTo>
                    <a:pt x="318" y="20002"/>
                  </a:lnTo>
                  <a:lnTo>
                    <a:pt x="0" y="24367"/>
                  </a:lnTo>
                  <a:lnTo>
                    <a:pt x="397" y="29368"/>
                  </a:lnTo>
                  <a:lnTo>
                    <a:pt x="1350" y="33735"/>
                  </a:lnTo>
                  <a:lnTo>
                    <a:pt x="2858" y="37544"/>
                  </a:lnTo>
                  <a:lnTo>
                    <a:pt x="5081" y="40719"/>
                  </a:lnTo>
                  <a:lnTo>
                    <a:pt x="7779" y="43260"/>
                  </a:lnTo>
                  <a:lnTo>
                    <a:pt x="10954" y="45005"/>
                  </a:lnTo>
                  <a:lnTo>
                    <a:pt x="14526" y="46116"/>
                  </a:lnTo>
                  <a:lnTo>
                    <a:pt x="18494" y="46513"/>
                  </a:lnTo>
                  <a:lnTo>
                    <a:pt x="23496" y="45957"/>
                  </a:lnTo>
                  <a:lnTo>
                    <a:pt x="27702" y="44370"/>
                  </a:lnTo>
                  <a:lnTo>
                    <a:pt x="31194" y="42068"/>
                  </a:lnTo>
                  <a:lnTo>
                    <a:pt x="33973" y="39448"/>
                  </a:lnTo>
                  <a:lnTo>
                    <a:pt x="36196" y="36591"/>
                  </a:lnTo>
                  <a:lnTo>
                    <a:pt x="37783" y="33892"/>
                  </a:lnTo>
                  <a:lnTo>
                    <a:pt x="38893" y="31591"/>
                  </a:lnTo>
                  <a:lnTo>
                    <a:pt x="39529" y="30003"/>
                  </a:lnTo>
                  <a:lnTo>
                    <a:pt x="37942" y="29288"/>
                  </a:lnTo>
                  <a:lnTo>
                    <a:pt x="34925" y="33655"/>
                  </a:lnTo>
                  <a:lnTo>
                    <a:pt x="32702" y="35877"/>
                  </a:lnTo>
                  <a:lnTo>
                    <a:pt x="29925" y="37861"/>
                  </a:lnTo>
                  <a:lnTo>
                    <a:pt x="26591" y="39211"/>
                  </a:lnTo>
                  <a:lnTo>
                    <a:pt x="22543" y="39687"/>
                  </a:lnTo>
                  <a:lnTo>
                    <a:pt x="19208" y="39291"/>
                  </a:lnTo>
                  <a:lnTo>
                    <a:pt x="15875" y="38020"/>
                  </a:lnTo>
                  <a:lnTo>
                    <a:pt x="12700" y="35480"/>
                  </a:lnTo>
                  <a:lnTo>
                    <a:pt x="10002" y="31511"/>
                  </a:lnTo>
                  <a:lnTo>
                    <a:pt x="8889" y="28892"/>
                  </a:lnTo>
                  <a:lnTo>
                    <a:pt x="7937" y="25797"/>
                  </a:lnTo>
                  <a:lnTo>
                    <a:pt x="7302" y="22225"/>
                  </a:lnTo>
                  <a:lnTo>
                    <a:pt x="6827" y="18097"/>
                  </a:lnTo>
                  <a:lnTo>
                    <a:pt x="37625" y="18097"/>
                  </a:lnTo>
                  <a:lnTo>
                    <a:pt x="36989" y="13652"/>
                  </a:lnTo>
                  <a:lnTo>
                    <a:pt x="35798" y="9842"/>
                  </a:lnTo>
                  <a:lnTo>
                    <a:pt x="34131" y="6667"/>
                  </a:lnTo>
                  <a:lnTo>
                    <a:pt x="32068" y="4207"/>
                  </a:lnTo>
                  <a:lnTo>
                    <a:pt x="29527" y="2301"/>
                  </a:lnTo>
                  <a:lnTo>
                    <a:pt x="26750" y="1032"/>
                  </a:lnTo>
                  <a:lnTo>
                    <a:pt x="23575" y="238"/>
                  </a:lnTo>
                  <a:lnTo>
                    <a:pt x="20162" y="0"/>
                  </a:lnTo>
                  <a:close/>
                </a:path>
              </a:pathLst>
            </a:custGeom>
            <a:solidFill>
              <a:srgbClr val="000000"/>
            </a:solidFill>
          </p:spPr>
          <p:txBody>
            <a:bodyPr vert="horz" lIns="91440" tIns="45720" rIns="91440" bIns="45720" anchor="t"/>
            <a:lstStyle/>
            <a:p>
              <a:endParaRPr lang="en-IN"/>
            </a:p>
          </p:txBody>
        </p:sp>
        <p:sp>
          <p:nvSpPr>
            <p:cNvPr id="160" name="Shape 4900"/>
            <p:cNvSpPr/>
            <p:nvPr/>
          </p:nvSpPr>
          <p:spPr>
            <a:xfrm>
              <a:off x="1560845" y="887141"/>
              <a:ext cx="23494" cy="45561"/>
            </a:xfrm>
            <a:custGeom>
              <a:avLst/>
              <a:gdLst/>
              <a:ahLst/>
              <a:cxnLst/>
              <a:rect l="0" t="0" r="0" b="0"/>
              <a:pathLst>
                <a:path w="23494" h="45561">
                  <a:moveTo>
                    <a:pt x="15796" y="0"/>
                  </a:moveTo>
                  <a:lnTo>
                    <a:pt x="396" y="5397"/>
                  </a:lnTo>
                  <a:lnTo>
                    <a:pt x="396" y="6905"/>
                  </a:lnTo>
                  <a:lnTo>
                    <a:pt x="4364" y="6508"/>
                  </a:lnTo>
                  <a:lnTo>
                    <a:pt x="5636" y="6667"/>
                  </a:lnTo>
                  <a:lnTo>
                    <a:pt x="6746" y="7302"/>
                  </a:lnTo>
                  <a:lnTo>
                    <a:pt x="7539" y="9128"/>
                  </a:lnTo>
                  <a:lnTo>
                    <a:pt x="7858" y="12461"/>
                  </a:lnTo>
                  <a:lnTo>
                    <a:pt x="7858" y="35480"/>
                  </a:lnTo>
                  <a:lnTo>
                    <a:pt x="7699" y="38734"/>
                  </a:lnTo>
                  <a:lnTo>
                    <a:pt x="7143" y="41036"/>
                  </a:lnTo>
                  <a:lnTo>
                    <a:pt x="6191" y="42544"/>
                  </a:lnTo>
                  <a:lnTo>
                    <a:pt x="4762" y="43417"/>
                  </a:lnTo>
                  <a:lnTo>
                    <a:pt x="2777" y="43815"/>
                  </a:lnTo>
                  <a:lnTo>
                    <a:pt x="0" y="44053"/>
                  </a:lnTo>
                  <a:lnTo>
                    <a:pt x="0" y="45561"/>
                  </a:lnTo>
                  <a:lnTo>
                    <a:pt x="23494" y="45561"/>
                  </a:lnTo>
                  <a:lnTo>
                    <a:pt x="23494" y="44053"/>
                  </a:lnTo>
                  <a:lnTo>
                    <a:pt x="19446" y="43497"/>
                  </a:lnTo>
                  <a:lnTo>
                    <a:pt x="17224" y="42068"/>
                  </a:lnTo>
                  <a:lnTo>
                    <a:pt x="16351" y="3944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61" name="Shape 4901"/>
            <p:cNvSpPr/>
            <p:nvPr/>
          </p:nvSpPr>
          <p:spPr>
            <a:xfrm>
              <a:off x="1462579" y="887141"/>
              <a:ext cx="45958" cy="67072"/>
            </a:xfrm>
            <a:custGeom>
              <a:avLst/>
              <a:gdLst/>
              <a:ahLst/>
              <a:cxnLst/>
              <a:rect l="0" t="0" r="0" b="0"/>
              <a:pathLst>
                <a:path w="45958" h="67072">
                  <a:moveTo>
                    <a:pt x="22146" y="0"/>
                  </a:moveTo>
                  <a:lnTo>
                    <a:pt x="21907" y="2778"/>
                  </a:lnTo>
                  <a:lnTo>
                    <a:pt x="25876" y="3333"/>
                  </a:lnTo>
                  <a:lnTo>
                    <a:pt x="28575" y="4682"/>
                  </a:lnTo>
                  <a:lnTo>
                    <a:pt x="30241" y="6667"/>
                  </a:lnTo>
                  <a:lnTo>
                    <a:pt x="31114" y="8810"/>
                  </a:lnTo>
                  <a:lnTo>
                    <a:pt x="31432" y="12541"/>
                  </a:lnTo>
                  <a:lnTo>
                    <a:pt x="31432" y="32941"/>
                  </a:lnTo>
                  <a:lnTo>
                    <a:pt x="31353" y="35083"/>
                  </a:lnTo>
                  <a:lnTo>
                    <a:pt x="30718" y="36751"/>
                  </a:lnTo>
                  <a:lnTo>
                    <a:pt x="29131" y="38179"/>
                  </a:lnTo>
                  <a:lnTo>
                    <a:pt x="26193" y="39607"/>
                  </a:lnTo>
                  <a:lnTo>
                    <a:pt x="23574" y="40322"/>
                  </a:lnTo>
                  <a:lnTo>
                    <a:pt x="21193" y="40481"/>
                  </a:lnTo>
                  <a:lnTo>
                    <a:pt x="17303" y="39766"/>
                  </a:lnTo>
                  <a:lnTo>
                    <a:pt x="14049" y="37703"/>
                  </a:lnTo>
                  <a:lnTo>
                    <a:pt x="11588" y="34686"/>
                  </a:lnTo>
                  <a:lnTo>
                    <a:pt x="9842" y="30876"/>
                  </a:lnTo>
                  <a:lnTo>
                    <a:pt x="8889" y="26511"/>
                  </a:lnTo>
                  <a:lnTo>
                    <a:pt x="8572" y="21986"/>
                  </a:lnTo>
                  <a:lnTo>
                    <a:pt x="8809" y="17701"/>
                  </a:lnTo>
                  <a:lnTo>
                    <a:pt x="9525" y="13891"/>
                  </a:lnTo>
                  <a:lnTo>
                    <a:pt x="10636" y="10636"/>
                  </a:lnTo>
                  <a:lnTo>
                    <a:pt x="12223" y="7857"/>
                  </a:lnTo>
                  <a:lnTo>
                    <a:pt x="14208" y="5635"/>
                  </a:lnTo>
                  <a:lnTo>
                    <a:pt x="16431" y="4127"/>
                  </a:lnTo>
                  <a:lnTo>
                    <a:pt x="19050" y="3175"/>
                  </a:lnTo>
                  <a:lnTo>
                    <a:pt x="21907" y="2778"/>
                  </a:lnTo>
                  <a:lnTo>
                    <a:pt x="22146" y="0"/>
                  </a:lnTo>
                  <a:lnTo>
                    <a:pt x="16192" y="872"/>
                  </a:lnTo>
                  <a:lnTo>
                    <a:pt x="10874" y="3333"/>
                  </a:lnTo>
                  <a:lnTo>
                    <a:pt x="6428" y="7222"/>
                  </a:lnTo>
                  <a:lnTo>
                    <a:pt x="3016" y="12144"/>
                  </a:lnTo>
                  <a:lnTo>
                    <a:pt x="793" y="17938"/>
                  </a:lnTo>
                  <a:lnTo>
                    <a:pt x="0" y="24526"/>
                  </a:lnTo>
                  <a:lnTo>
                    <a:pt x="397" y="29766"/>
                  </a:lnTo>
                  <a:lnTo>
                    <a:pt x="1349" y="34290"/>
                  </a:lnTo>
                  <a:lnTo>
                    <a:pt x="2778" y="38100"/>
                  </a:lnTo>
                  <a:lnTo>
                    <a:pt x="4841" y="41116"/>
                  </a:lnTo>
                  <a:lnTo>
                    <a:pt x="7302" y="43497"/>
                  </a:lnTo>
                  <a:lnTo>
                    <a:pt x="10001" y="45163"/>
                  </a:lnTo>
                  <a:lnTo>
                    <a:pt x="13017" y="46196"/>
                  </a:lnTo>
                  <a:lnTo>
                    <a:pt x="16272" y="46513"/>
                  </a:lnTo>
                  <a:lnTo>
                    <a:pt x="20874" y="45798"/>
                  </a:lnTo>
                  <a:lnTo>
                    <a:pt x="25241" y="44053"/>
                  </a:lnTo>
                  <a:lnTo>
                    <a:pt x="28733" y="41750"/>
                  </a:lnTo>
                  <a:lnTo>
                    <a:pt x="30956" y="39448"/>
                  </a:lnTo>
                  <a:lnTo>
                    <a:pt x="31432" y="39448"/>
                  </a:lnTo>
                  <a:lnTo>
                    <a:pt x="31432" y="57863"/>
                  </a:lnTo>
                  <a:lnTo>
                    <a:pt x="31114" y="61038"/>
                  </a:lnTo>
                  <a:lnTo>
                    <a:pt x="29766" y="63341"/>
                  </a:lnTo>
                  <a:lnTo>
                    <a:pt x="27146" y="64769"/>
                  </a:lnTo>
                  <a:lnTo>
                    <a:pt x="22622" y="65405"/>
                  </a:lnTo>
                  <a:lnTo>
                    <a:pt x="22622" y="67072"/>
                  </a:lnTo>
                  <a:lnTo>
                    <a:pt x="45958" y="67072"/>
                  </a:lnTo>
                  <a:lnTo>
                    <a:pt x="45958" y="65642"/>
                  </a:lnTo>
                  <a:lnTo>
                    <a:pt x="43179" y="64928"/>
                  </a:lnTo>
                  <a:lnTo>
                    <a:pt x="41196" y="63975"/>
                  </a:lnTo>
                  <a:lnTo>
                    <a:pt x="40163" y="62310"/>
                  </a:lnTo>
                  <a:lnTo>
                    <a:pt x="39766" y="59531"/>
                  </a:lnTo>
                  <a:lnTo>
                    <a:pt x="39766" y="397"/>
                  </a:lnTo>
                  <a:lnTo>
                    <a:pt x="39369" y="0"/>
                  </a:lnTo>
                  <a:lnTo>
                    <a:pt x="38656" y="317"/>
                  </a:lnTo>
                  <a:lnTo>
                    <a:pt x="33337" y="3492"/>
                  </a:lnTo>
                  <a:lnTo>
                    <a:pt x="30638" y="1985"/>
                  </a:lnTo>
                  <a:lnTo>
                    <a:pt x="28178" y="872"/>
                  </a:lnTo>
                  <a:lnTo>
                    <a:pt x="25478" y="238"/>
                  </a:lnTo>
                  <a:lnTo>
                    <a:pt x="22146" y="0"/>
                  </a:lnTo>
                  <a:close/>
                </a:path>
              </a:pathLst>
            </a:custGeom>
            <a:solidFill>
              <a:srgbClr val="000000"/>
            </a:solidFill>
          </p:spPr>
          <p:txBody>
            <a:bodyPr vert="horz" lIns="91440" tIns="45720" rIns="91440" bIns="45720" anchor="t"/>
            <a:lstStyle/>
            <a:p>
              <a:endParaRPr lang="en-IN"/>
            </a:p>
          </p:txBody>
        </p:sp>
        <p:sp>
          <p:nvSpPr>
            <p:cNvPr id="162" name="Shape 4902"/>
            <p:cNvSpPr/>
            <p:nvPr/>
          </p:nvSpPr>
          <p:spPr>
            <a:xfrm>
              <a:off x="1418129" y="887141"/>
              <a:ext cx="39528" cy="46513"/>
            </a:xfrm>
            <a:custGeom>
              <a:avLst/>
              <a:gdLst/>
              <a:ahLst/>
              <a:cxnLst/>
              <a:rect l="0" t="0" r="0" b="0"/>
              <a:pathLst>
                <a:path w="39528" h="46513">
                  <a:moveTo>
                    <a:pt x="20241" y="0"/>
                  </a:moveTo>
                  <a:lnTo>
                    <a:pt x="18018" y="3572"/>
                  </a:lnTo>
                  <a:lnTo>
                    <a:pt x="21431" y="4127"/>
                  </a:lnTo>
                  <a:lnTo>
                    <a:pt x="23812" y="5476"/>
                  </a:lnTo>
                  <a:lnTo>
                    <a:pt x="25478" y="7461"/>
                  </a:lnTo>
                  <a:lnTo>
                    <a:pt x="26511" y="9922"/>
                  </a:lnTo>
                  <a:lnTo>
                    <a:pt x="27543" y="14922"/>
                  </a:lnTo>
                  <a:lnTo>
                    <a:pt x="7143" y="14922"/>
                  </a:lnTo>
                  <a:lnTo>
                    <a:pt x="7858" y="11985"/>
                  </a:lnTo>
                  <a:lnTo>
                    <a:pt x="8731" y="9445"/>
                  </a:lnTo>
                  <a:lnTo>
                    <a:pt x="11112" y="5953"/>
                  </a:lnTo>
                  <a:lnTo>
                    <a:pt x="14287" y="4127"/>
                  </a:lnTo>
                  <a:lnTo>
                    <a:pt x="18018" y="3572"/>
                  </a:lnTo>
                  <a:lnTo>
                    <a:pt x="20241" y="0"/>
                  </a:lnTo>
                  <a:lnTo>
                    <a:pt x="15953" y="475"/>
                  </a:lnTo>
                  <a:lnTo>
                    <a:pt x="11429" y="2222"/>
                  </a:lnTo>
                  <a:lnTo>
                    <a:pt x="7143" y="5317"/>
                  </a:lnTo>
                  <a:lnTo>
                    <a:pt x="3492" y="9922"/>
                  </a:lnTo>
                  <a:lnTo>
                    <a:pt x="952" y="16192"/>
                  </a:lnTo>
                  <a:lnTo>
                    <a:pt x="317" y="20002"/>
                  </a:lnTo>
                  <a:lnTo>
                    <a:pt x="0" y="24367"/>
                  </a:lnTo>
                  <a:lnTo>
                    <a:pt x="397" y="29368"/>
                  </a:lnTo>
                  <a:lnTo>
                    <a:pt x="1349" y="33735"/>
                  </a:lnTo>
                  <a:lnTo>
                    <a:pt x="2857" y="37544"/>
                  </a:lnTo>
                  <a:lnTo>
                    <a:pt x="5079" y="40719"/>
                  </a:lnTo>
                  <a:lnTo>
                    <a:pt x="7778" y="43260"/>
                  </a:lnTo>
                  <a:lnTo>
                    <a:pt x="10953" y="45005"/>
                  </a:lnTo>
                  <a:lnTo>
                    <a:pt x="14524" y="46116"/>
                  </a:lnTo>
                  <a:lnTo>
                    <a:pt x="18493" y="46513"/>
                  </a:lnTo>
                  <a:lnTo>
                    <a:pt x="23494" y="45957"/>
                  </a:lnTo>
                  <a:lnTo>
                    <a:pt x="27702" y="44370"/>
                  </a:lnTo>
                  <a:lnTo>
                    <a:pt x="31193" y="42068"/>
                  </a:lnTo>
                  <a:lnTo>
                    <a:pt x="33972" y="39448"/>
                  </a:lnTo>
                  <a:lnTo>
                    <a:pt x="36194" y="36591"/>
                  </a:lnTo>
                  <a:lnTo>
                    <a:pt x="37782" y="33892"/>
                  </a:lnTo>
                  <a:lnTo>
                    <a:pt x="38893" y="31591"/>
                  </a:lnTo>
                  <a:lnTo>
                    <a:pt x="39528" y="30003"/>
                  </a:lnTo>
                  <a:lnTo>
                    <a:pt x="37941" y="29288"/>
                  </a:lnTo>
                  <a:lnTo>
                    <a:pt x="34925" y="33655"/>
                  </a:lnTo>
                  <a:lnTo>
                    <a:pt x="32702" y="35877"/>
                  </a:lnTo>
                  <a:lnTo>
                    <a:pt x="29924" y="37861"/>
                  </a:lnTo>
                  <a:lnTo>
                    <a:pt x="26591" y="39211"/>
                  </a:lnTo>
                  <a:lnTo>
                    <a:pt x="22622" y="39687"/>
                  </a:lnTo>
                  <a:lnTo>
                    <a:pt x="19208" y="39291"/>
                  </a:lnTo>
                  <a:lnTo>
                    <a:pt x="15875" y="38020"/>
                  </a:lnTo>
                  <a:lnTo>
                    <a:pt x="12700" y="35480"/>
                  </a:lnTo>
                  <a:lnTo>
                    <a:pt x="10001" y="31511"/>
                  </a:lnTo>
                  <a:lnTo>
                    <a:pt x="8889" y="28892"/>
                  </a:lnTo>
                  <a:lnTo>
                    <a:pt x="7937" y="25797"/>
                  </a:lnTo>
                  <a:lnTo>
                    <a:pt x="7302" y="22225"/>
                  </a:lnTo>
                  <a:lnTo>
                    <a:pt x="6826" y="18097"/>
                  </a:lnTo>
                  <a:lnTo>
                    <a:pt x="37623" y="18097"/>
                  </a:lnTo>
                  <a:lnTo>
                    <a:pt x="36988" y="13652"/>
                  </a:lnTo>
                  <a:lnTo>
                    <a:pt x="35797" y="9842"/>
                  </a:lnTo>
                  <a:lnTo>
                    <a:pt x="34131" y="6667"/>
                  </a:lnTo>
                  <a:lnTo>
                    <a:pt x="32067" y="4207"/>
                  </a:lnTo>
                  <a:lnTo>
                    <a:pt x="29527" y="230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63" name="Shape 4903"/>
            <p:cNvSpPr/>
            <p:nvPr/>
          </p:nvSpPr>
          <p:spPr>
            <a:xfrm>
              <a:off x="2321655" y="887141"/>
              <a:ext cx="75167" cy="45561"/>
            </a:xfrm>
            <a:custGeom>
              <a:avLst/>
              <a:gdLst/>
              <a:ahLst/>
              <a:cxnLst/>
              <a:rect l="0" t="0" r="0" b="0"/>
              <a:pathLst>
                <a:path w="75167" h="45561">
                  <a:moveTo>
                    <a:pt x="14128" y="0"/>
                  </a:moveTo>
                  <a:lnTo>
                    <a:pt x="317" y="4444"/>
                  </a:lnTo>
                  <a:lnTo>
                    <a:pt x="317" y="6111"/>
                  </a:lnTo>
                  <a:lnTo>
                    <a:pt x="3492" y="5715"/>
                  </a:lnTo>
                  <a:lnTo>
                    <a:pt x="4682" y="5874"/>
                  </a:lnTo>
                  <a:lnTo>
                    <a:pt x="5793" y="6588"/>
                  </a:lnTo>
                  <a:lnTo>
                    <a:pt x="6587" y="8492"/>
                  </a:lnTo>
                  <a:lnTo>
                    <a:pt x="6905" y="12065"/>
                  </a:lnTo>
                  <a:lnTo>
                    <a:pt x="6905" y="37147"/>
                  </a:lnTo>
                  <a:lnTo>
                    <a:pt x="6350" y="41036"/>
                  </a:lnTo>
                  <a:lnTo>
                    <a:pt x="4921" y="43021"/>
                  </a:lnTo>
                  <a:lnTo>
                    <a:pt x="2777" y="43894"/>
                  </a:lnTo>
                  <a:lnTo>
                    <a:pt x="0" y="44053"/>
                  </a:lnTo>
                  <a:lnTo>
                    <a:pt x="0" y="45561"/>
                  </a:lnTo>
                  <a:lnTo>
                    <a:pt x="21986" y="45561"/>
                  </a:lnTo>
                  <a:lnTo>
                    <a:pt x="21986" y="44053"/>
                  </a:lnTo>
                  <a:lnTo>
                    <a:pt x="19526" y="43894"/>
                  </a:lnTo>
                  <a:lnTo>
                    <a:pt x="17303" y="43260"/>
                  </a:lnTo>
                  <a:lnTo>
                    <a:pt x="15794" y="41750"/>
                  </a:lnTo>
                  <a:lnTo>
                    <a:pt x="15239" y="38893"/>
                  </a:lnTo>
                  <a:lnTo>
                    <a:pt x="15239" y="10953"/>
                  </a:lnTo>
                  <a:lnTo>
                    <a:pt x="15636" y="10397"/>
                  </a:lnTo>
                  <a:lnTo>
                    <a:pt x="16668" y="9286"/>
                  </a:lnTo>
                  <a:lnTo>
                    <a:pt x="18414" y="7857"/>
                  </a:lnTo>
                  <a:lnTo>
                    <a:pt x="20637" y="6508"/>
                  </a:lnTo>
                  <a:lnTo>
                    <a:pt x="23415" y="5556"/>
                  </a:lnTo>
                  <a:lnTo>
                    <a:pt x="26669" y="5160"/>
                  </a:lnTo>
                  <a:lnTo>
                    <a:pt x="29844" y="5794"/>
                  </a:lnTo>
                  <a:lnTo>
                    <a:pt x="31987" y="7857"/>
                  </a:lnTo>
                  <a:lnTo>
                    <a:pt x="33178" y="11112"/>
                  </a:lnTo>
                  <a:lnTo>
                    <a:pt x="33496" y="15557"/>
                  </a:lnTo>
                  <a:lnTo>
                    <a:pt x="33496" y="37067"/>
                  </a:lnTo>
                  <a:lnTo>
                    <a:pt x="33098" y="40799"/>
                  </a:lnTo>
                  <a:lnTo>
                    <a:pt x="31828" y="42862"/>
                  </a:lnTo>
                  <a:lnTo>
                    <a:pt x="29686" y="43735"/>
                  </a:lnTo>
                  <a:lnTo>
                    <a:pt x="26748" y="44053"/>
                  </a:lnTo>
                  <a:lnTo>
                    <a:pt x="26748" y="45561"/>
                  </a:lnTo>
                  <a:lnTo>
                    <a:pt x="48894" y="45561"/>
                  </a:lnTo>
                  <a:lnTo>
                    <a:pt x="48894" y="44053"/>
                  </a:lnTo>
                  <a:lnTo>
                    <a:pt x="45243" y="43656"/>
                  </a:lnTo>
                  <a:lnTo>
                    <a:pt x="43814" y="42862"/>
                  </a:lnTo>
                  <a:lnTo>
                    <a:pt x="42703" y="41513"/>
                  </a:lnTo>
                  <a:lnTo>
                    <a:pt x="42068" y="39291"/>
                  </a:lnTo>
                  <a:lnTo>
                    <a:pt x="41830" y="36116"/>
                  </a:lnTo>
                  <a:lnTo>
                    <a:pt x="41830" y="11191"/>
                  </a:lnTo>
                  <a:lnTo>
                    <a:pt x="43656" y="8810"/>
                  </a:lnTo>
                  <a:lnTo>
                    <a:pt x="46037" y="6905"/>
                  </a:lnTo>
                  <a:lnTo>
                    <a:pt x="49053" y="5635"/>
                  </a:lnTo>
                  <a:lnTo>
                    <a:pt x="52783" y="5160"/>
                  </a:lnTo>
                  <a:lnTo>
                    <a:pt x="55799" y="5635"/>
                  </a:lnTo>
                  <a:lnTo>
                    <a:pt x="57785" y="6905"/>
                  </a:lnTo>
                  <a:lnTo>
                    <a:pt x="59054" y="8731"/>
                  </a:lnTo>
                  <a:lnTo>
                    <a:pt x="59768" y="10953"/>
                  </a:lnTo>
                  <a:lnTo>
                    <a:pt x="60007" y="16033"/>
                  </a:lnTo>
                  <a:lnTo>
                    <a:pt x="60007" y="36910"/>
                  </a:lnTo>
                  <a:lnTo>
                    <a:pt x="59848" y="39607"/>
                  </a:lnTo>
                  <a:lnTo>
                    <a:pt x="59451" y="41433"/>
                  </a:lnTo>
                  <a:lnTo>
                    <a:pt x="57387" y="43338"/>
                  </a:lnTo>
                  <a:lnTo>
                    <a:pt x="55721" y="43815"/>
                  </a:lnTo>
                  <a:lnTo>
                    <a:pt x="53498" y="44053"/>
                  </a:lnTo>
                  <a:lnTo>
                    <a:pt x="53498" y="45561"/>
                  </a:lnTo>
                  <a:lnTo>
                    <a:pt x="75167" y="45561"/>
                  </a:lnTo>
                  <a:lnTo>
                    <a:pt x="75167" y="44053"/>
                  </a:lnTo>
                  <a:lnTo>
                    <a:pt x="72627" y="43894"/>
                  </a:lnTo>
                  <a:lnTo>
                    <a:pt x="70087" y="43021"/>
                  </a:lnTo>
                  <a:lnTo>
                    <a:pt x="68817" y="41513"/>
                  </a:lnTo>
                  <a:lnTo>
                    <a:pt x="68341" y="38020"/>
                  </a:lnTo>
                  <a:lnTo>
                    <a:pt x="68341" y="17621"/>
                  </a:lnTo>
                  <a:lnTo>
                    <a:pt x="67627" y="9763"/>
                  </a:lnTo>
                  <a:lnTo>
                    <a:pt x="66357" y="6032"/>
                  </a:lnTo>
                  <a:lnTo>
                    <a:pt x="64213" y="2936"/>
                  </a:lnTo>
                  <a:lnTo>
                    <a:pt x="61038" y="793"/>
                  </a:lnTo>
                  <a:lnTo>
                    <a:pt x="56673" y="0"/>
                  </a:lnTo>
                  <a:lnTo>
                    <a:pt x="52863" y="475"/>
                  </a:lnTo>
                  <a:lnTo>
                    <a:pt x="49449" y="1587"/>
                  </a:lnTo>
                  <a:lnTo>
                    <a:pt x="46513" y="3254"/>
                  </a:lnTo>
                  <a:lnTo>
                    <a:pt x="44052" y="5080"/>
                  </a:lnTo>
                  <a:lnTo>
                    <a:pt x="42068" y="6825"/>
                  </a:lnTo>
                  <a:lnTo>
                    <a:pt x="40718" y="8335"/>
                  </a:lnTo>
                  <a:lnTo>
                    <a:pt x="39448" y="5238"/>
                  </a:lnTo>
                  <a:lnTo>
                    <a:pt x="37384" y="2540"/>
                  </a:lnTo>
                  <a:lnTo>
                    <a:pt x="34289" y="634"/>
                  </a:lnTo>
                  <a:lnTo>
                    <a:pt x="30082" y="0"/>
                  </a:lnTo>
                  <a:lnTo>
                    <a:pt x="26272" y="555"/>
                  </a:lnTo>
                  <a:lnTo>
                    <a:pt x="22621" y="2142"/>
                  </a:lnTo>
                  <a:lnTo>
                    <a:pt x="18969" y="4603"/>
                  </a:lnTo>
                  <a:lnTo>
                    <a:pt x="14842" y="7619"/>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164" name="Shape 4904"/>
            <p:cNvSpPr/>
            <p:nvPr/>
          </p:nvSpPr>
          <p:spPr>
            <a:xfrm>
              <a:off x="3899709" y="887141"/>
              <a:ext cx="46434" cy="45561"/>
            </a:xfrm>
            <a:custGeom>
              <a:avLst/>
              <a:gdLst/>
              <a:ahLst/>
              <a:cxnLst/>
              <a:rect l="0" t="0" r="0" b="0"/>
              <a:pathLst>
                <a:path w="46434" h="45561">
                  <a:moveTo>
                    <a:pt x="13652" y="0"/>
                  </a:moveTo>
                  <a:lnTo>
                    <a:pt x="0" y="4444"/>
                  </a:lnTo>
                  <a:lnTo>
                    <a:pt x="0" y="6111"/>
                  </a:lnTo>
                  <a:lnTo>
                    <a:pt x="1030" y="5794"/>
                  </a:lnTo>
                  <a:lnTo>
                    <a:pt x="2857" y="5715"/>
                  </a:lnTo>
                  <a:lnTo>
                    <a:pt x="4048" y="5874"/>
                  </a:lnTo>
                  <a:lnTo>
                    <a:pt x="5159" y="6588"/>
                  </a:lnTo>
                  <a:lnTo>
                    <a:pt x="5953" y="8492"/>
                  </a:lnTo>
                  <a:lnTo>
                    <a:pt x="6270" y="12065"/>
                  </a:lnTo>
                  <a:lnTo>
                    <a:pt x="6270" y="36671"/>
                  </a:lnTo>
                  <a:lnTo>
                    <a:pt x="6032" y="40242"/>
                  </a:lnTo>
                  <a:lnTo>
                    <a:pt x="4999" y="42466"/>
                  </a:lnTo>
                  <a:lnTo>
                    <a:pt x="3095" y="43576"/>
                  </a:lnTo>
                  <a:lnTo>
                    <a:pt x="158" y="44053"/>
                  </a:lnTo>
                  <a:lnTo>
                    <a:pt x="158" y="45561"/>
                  </a:lnTo>
                  <a:lnTo>
                    <a:pt x="21192" y="45561"/>
                  </a:lnTo>
                  <a:lnTo>
                    <a:pt x="21192" y="44053"/>
                  </a:lnTo>
                  <a:lnTo>
                    <a:pt x="18017" y="43576"/>
                  </a:lnTo>
                  <a:lnTo>
                    <a:pt x="15954" y="42623"/>
                  </a:lnTo>
                  <a:lnTo>
                    <a:pt x="14922" y="41116"/>
                  </a:lnTo>
                  <a:lnTo>
                    <a:pt x="14604" y="38893"/>
                  </a:lnTo>
                  <a:lnTo>
                    <a:pt x="14604" y="11112"/>
                  </a:lnTo>
                  <a:lnTo>
                    <a:pt x="17303" y="8651"/>
                  </a:lnTo>
                  <a:lnTo>
                    <a:pt x="19843" y="6905"/>
                  </a:lnTo>
                  <a:lnTo>
                    <a:pt x="22225" y="5794"/>
                  </a:lnTo>
                  <a:lnTo>
                    <a:pt x="24447" y="5397"/>
                  </a:lnTo>
                  <a:lnTo>
                    <a:pt x="28098" y="6032"/>
                  </a:lnTo>
                  <a:lnTo>
                    <a:pt x="30479" y="7937"/>
                  </a:lnTo>
                  <a:lnTo>
                    <a:pt x="31750" y="11032"/>
                  </a:lnTo>
                  <a:lnTo>
                    <a:pt x="32067" y="15081"/>
                  </a:lnTo>
                  <a:lnTo>
                    <a:pt x="32067" y="35718"/>
                  </a:lnTo>
                  <a:lnTo>
                    <a:pt x="31908" y="38893"/>
                  </a:lnTo>
                  <a:lnTo>
                    <a:pt x="31273" y="41116"/>
                  </a:lnTo>
                  <a:lnTo>
                    <a:pt x="30321" y="42623"/>
                  </a:lnTo>
                  <a:lnTo>
                    <a:pt x="29130" y="43417"/>
                  </a:lnTo>
                  <a:lnTo>
                    <a:pt x="25797" y="44053"/>
                  </a:lnTo>
                  <a:lnTo>
                    <a:pt x="25797" y="45561"/>
                  </a:lnTo>
                  <a:lnTo>
                    <a:pt x="46434" y="45561"/>
                  </a:lnTo>
                  <a:lnTo>
                    <a:pt x="46434" y="44053"/>
                  </a:lnTo>
                  <a:lnTo>
                    <a:pt x="43417" y="43576"/>
                  </a:lnTo>
                  <a:lnTo>
                    <a:pt x="41592" y="42466"/>
                  </a:lnTo>
                  <a:lnTo>
                    <a:pt x="40639" y="40481"/>
                  </a:lnTo>
                  <a:lnTo>
                    <a:pt x="40402" y="37544"/>
                  </a:lnTo>
                  <a:lnTo>
                    <a:pt x="40402" y="14842"/>
                  </a:lnTo>
                  <a:lnTo>
                    <a:pt x="39846" y="9445"/>
                  </a:lnTo>
                  <a:lnTo>
                    <a:pt x="38417" y="5556"/>
                  </a:lnTo>
                  <a:lnTo>
                    <a:pt x="36353" y="2857"/>
                  </a:lnTo>
                  <a:lnTo>
                    <a:pt x="33813" y="1111"/>
                  </a:lnTo>
                  <a:lnTo>
                    <a:pt x="31273" y="238"/>
                  </a:lnTo>
                  <a:lnTo>
                    <a:pt x="28812" y="0"/>
                  </a:lnTo>
                  <a:lnTo>
                    <a:pt x="24764" y="634"/>
                  </a:lnTo>
                  <a:lnTo>
                    <a:pt x="21192" y="2301"/>
                  </a:lnTo>
                  <a:lnTo>
                    <a:pt x="17859" y="4841"/>
                  </a:lnTo>
                  <a:lnTo>
                    <a:pt x="14367" y="8016"/>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165" name="Shape 4905"/>
            <p:cNvSpPr/>
            <p:nvPr/>
          </p:nvSpPr>
          <p:spPr>
            <a:xfrm>
              <a:off x="2109644" y="887141"/>
              <a:ext cx="46513" cy="45561"/>
            </a:xfrm>
            <a:custGeom>
              <a:avLst/>
              <a:gdLst/>
              <a:ahLst/>
              <a:cxnLst/>
              <a:rect l="0" t="0" r="0" b="0"/>
              <a:pathLst>
                <a:path w="46513" h="45561">
                  <a:moveTo>
                    <a:pt x="13652" y="0"/>
                  </a:moveTo>
                  <a:lnTo>
                    <a:pt x="0" y="4444"/>
                  </a:lnTo>
                  <a:lnTo>
                    <a:pt x="0" y="6111"/>
                  </a:lnTo>
                  <a:lnTo>
                    <a:pt x="1111" y="5794"/>
                  </a:lnTo>
                  <a:lnTo>
                    <a:pt x="2857" y="5715"/>
                  </a:lnTo>
                  <a:lnTo>
                    <a:pt x="4127" y="5874"/>
                  </a:lnTo>
                  <a:lnTo>
                    <a:pt x="5238" y="6588"/>
                  </a:lnTo>
                  <a:lnTo>
                    <a:pt x="6032" y="8492"/>
                  </a:lnTo>
                  <a:lnTo>
                    <a:pt x="6350" y="12065"/>
                  </a:lnTo>
                  <a:lnTo>
                    <a:pt x="6350" y="36671"/>
                  </a:lnTo>
                  <a:lnTo>
                    <a:pt x="6112" y="40242"/>
                  </a:lnTo>
                  <a:lnTo>
                    <a:pt x="5079" y="42466"/>
                  </a:lnTo>
                  <a:lnTo>
                    <a:pt x="3175" y="43576"/>
                  </a:lnTo>
                  <a:lnTo>
                    <a:pt x="238" y="44053"/>
                  </a:lnTo>
                  <a:lnTo>
                    <a:pt x="238" y="45561"/>
                  </a:lnTo>
                  <a:lnTo>
                    <a:pt x="21193" y="45561"/>
                  </a:lnTo>
                  <a:lnTo>
                    <a:pt x="21193" y="44053"/>
                  </a:lnTo>
                  <a:lnTo>
                    <a:pt x="18018" y="43576"/>
                  </a:lnTo>
                  <a:lnTo>
                    <a:pt x="16033" y="42623"/>
                  </a:lnTo>
                  <a:lnTo>
                    <a:pt x="15001" y="41116"/>
                  </a:lnTo>
                  <a:lnTo>
                    <a:pt x="14684" y="38893"/>
                  </a:lnTo>
                  <a:lnTo>
                    <a:pt x="14684" y="11112"/>
                  </a:lnTo>
                  <a:lnTo>
                    <a:pt x="17382" y="8651"/>
                  </a:lnTo>
                  <a:lnTo>
                    <a:pt x="19922" y="6905"/>
                  </a:lnTo>
                  <a:lnTo>
                    <a:pt x="22303" y="5794"/>
                  </a:lnTo>
                  <a:lnTo>
                    <a:pt x="24526" y="5397"/>
                  </a:lnTo>
                  <a:lnTo>
                    <a:pt x="28178" y="6032"/>
                  </a:lnTo>
                  <a:lnTo>
                    <a:pt x="30559" y="7937"/>
                  </a:lnTo>
                  <a:lnTo>
                    <a:pt x="31750" y="11032"/>
                  </a:lnTo>
                  <a:lnTo>
                    <a:pt x="32147" y="15081"/>
                  </a:lnTo>
                  <a:lnTo>
                    <a:pt x="32147" y="35718"/>
                  </a:lnTo>
                  <a:lnTo>
                    <a:pt x="31908" y="38893"/>
                  </a:lnTo>
                  <a:lnTo>
                    <a:pt x="31353" y="41116"/>
                  </a:lnTo>
                  <a:lnTo>
                    <a:pt x="30401" y="42623"/>
                  </a:lnTo>
                  <a:lnTo>
                    <a:pt x="29131" y="43417"/>
                  </a:lnTo>
                  <a:lnTo>
                    <a:pt x="25876" y="44053"/>
                  </a:lnTo>
                  <a:lnTo>
                    <a:pt x="25876" y="45561"/>
                  </a:lnTo>
                  <a:lnTo>
                    <a:pt x="46513" y="45561"/>
                  </a:lnTo>
                  <a:lnTo>
                    <a:pt x="46513" y="44053"/>
                  </a:lnTo>
                  <a:lnTo>
                    <a:pt x="43497" y="43576"/>
                  </a:lnTo>
                  <a:lnTo>
                    <a:pt x="41592" y="42466"/>
                  </a:lnTo>
                  <a:lnTo>
                    <a:pt x="40719" y="40481"/>
                  </a:lnTo>
                  <a:lnTo>
                    <a:pt x="40401" y="37544"/>
                  </a:lnTo>
                  <a:lnTo>
                    <a:pt x="40401" y="14842"/>
                  </a:lnTo>
                  <a:lnTo>
                    <a:pt x="39926" y="9445"/>
                  </a:lnTo>
                  <a:lnTo>
                    <a:pt x="38417" y="5556"/>
                  </a:lnTo>
                  <a:lnTo>
                    <a:pt x="36432" y="2857"/>
                  </a:lnTo>
                  <a:lnTo>
                    <a:pt x="33893" y="1111"/>
                  </a:lnTo>
                  <a:lnTo>
                    <a:pt x="31273" y="238"/>
                  </a:lnTo>
                  <a:lnTo>
                    <a:pt x="28813" y="0"/>
                  </a:lnTo>
                  <a:lnTo>
                    <a:pt x="24844" y="634"/>
                  </a:lnTo>
                  <a:lnTo>
                    <a:pt x="21272" y="2301"/>
                  </a:lnTo>
                  <a:lnTo>
                    <a:pt x="17859"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166" name="Shape 4906"/>
            <p:cNvSpPr/>
            <p:nvPr/>
          </p:nvSpPr>
          <p:spPr>
            <a:xfrm>
              <a:off x="3711351" y="887141"/>
              <a:ext cx="32703" cy="45561"/>
            </a:xfrm>
            <a:custGeom>
              <a:avLst/>
              <a:gdLst/>
              <a:ahLst/>
              <a:cxnLst/>
              <a:rect l="0" t="0" r="0" b="0"/>
              <a:pathLst>
                <a:path w="32703" h="45561">
                  <a:moveTo>
                    <a:pt x="14843" y="0"/>
                  </a:moveTo>
                  <a:lnTo>
                    <a:pt x="238" y="5317"/>
                  </a:lnTo>
                  <a:lnTo>
                    <a:pt x="238" y="6905"/>
                  </a:lnTo>
                  <a:lnTo>
                    <a:pt x="1667" y="6588"/>
                  </a:lnTo>
                  <a:lnTo>
                    <a:pt x="3572" y="6508"/>
                  </a:lnTo>
                  <a:lnTo>
                    <a:pt x="4842" y="6667"/>
                  </a:lnTo>
                  <a:lnTo>
                    <a:pt x="5874" y="7302"/>
                  </a:lnTo>
                  <a:lnTo>
                    <a:pt x="6747" y="9128"/>
                  </a:lnTo>
                  <a:lnTo>
                    <a:pt x="7064" y="12461"/>
                  </a:lnTo>
                  <a:lnTo>
                    <a:pt x="7064" y="37226"/>
                  </a:lnTo>
                  <a:lnTo>
                    <a:pt x="6747" y="40481"/>
                  </a:lnTo>
                  <a:lnTo>
                    <a:pt x="5636" y="42307"/>
                  </a:lnTo>
                  <a:lnTo>
                    <a:pt x="3413" y="43338"/>
                  </a:lnTo>
                  <a:lnTo>
                    <a:pt x="0" y="44053"/>
                  </a:lnTo>
                  <a:lnTo>
                    <a:pt x="0" y="45561"/>
                  </a:lnTo>
                  <a:lnTo>
                    <a:pt x="23812" y="45561"/>
                  </a:lnTo>
                  <a:lnTo>
                    <a:pt x="23812" y="44053"/>
                  </a:lnTo>
                  <a:lnTo>
                    <a:pt x="20319" y="43735"/>
                  </a:lnTo>
                  <a:lnTo>
                    <a:pt x="17701" y="42862"/>
                  </a:lnTo>
                  <a:lnTo>
                    <a:pt x="15954" y="40640"/>
                  </a:lnTo>
                  <a:lnTo>
                    <a:pt x="15399" y="36671"/>
                  </a:lnTo>
                  <a:lnTo>
                    <a:pt x="15399" y="14366"/>
                  </a:lnTo>
                  <a:lnTo>
                    <a:pt x="15717" y="12620"/>
                  </a:lnTo>
                  <a:lnTo>
                    <a:pt x="16589" y="10794"/>
                  </a:lnTo>
                  <a:lnTo>
                    <a:pt x="19288" y="7698"/>
                  </a:lnTo>
                  <a:lnTo>
                    <a:pt x="20797" y="6588"/>
                  </a:lnTo>
                  <a:lnTo>
                    <a:pt x="22067" y="6191"/>
                  </a:lnTo>
                  <a:lnTo>
                    <a:pt x="24209" y="7143"/>
                  </a:lnTo>
                  <a:lnTo>
                    <a:pt x="26193" y="8810"/>
                  </a:lnTo>
                  <a:lnTo>
                    <a:pt x="28972" y="9683"/>
                  </a:lnTo>
                  <a:lnTo>
                    <a:pt x="30559" y="9366"/>
                  </a:lnTo>
                  <a:lnTo>
                    <a:pt x="31750" y="8492"/>
                  </a:lnTo>
                  <a:lnTo>
                    <a:pt x="32703" y="5317"/>
                  </a:lnTo>
                  <a:lnTo>
                    <a:pt x="32386" y="3095"/>
                  </a:lnTo>
                  <a:lnTo>
                    <a:pt x="31353" y="1428"/>
                  </a:lnTo>
                  <a:lnTo>
                    <a:pt x="29607" y="317"/>
                  </a:lnTo>
                  <a:lnTo>
                    <a:pt x="27384" y="0"/>
                  </a:lnTo>
                  <a:lnTo>
                    <a:pt x="24606" y="397"/>
                  </a:lnTo>
                  <a:lnTo>
                    <a:pt x="21828" y="1905"/>
                  </a:lnTo>
                  <a:lnTo>
                    <a:pt x="18812" y="4603"/>
                  </a:lnTo>
                  <a:lnTo>
                    <a:pt x="15557" y="8969"/>
                  </a:lnTo>
                  <a:lnTo>
                    <a:pt x="15399" y="8969"/>
                  </a:lnTo>
                  <a:lnTo>
                    <a:pt x="15399" y="158"/>
                  </a:lnTo>
                  <a:lnTo>
                    <a:pt x="14843" y="0"/>
                  </a:lnTo>
                  <a:close/>
                </a:path>
              </a:pathLst>
            </a:custGeom>
            <a:solidFill>
              <a:srgbClr val="000000"/>
            </a:solidFill>
          </p:spPr>
          <p:txBody>
            <a:bodyPr vert="horz" lIns="91440" tIns="45720" rIns="91440" bIns="45720" anchor="t"/>
            <a:lstStyle/>
            <a:p>
              <a:endParaRPr lang="en-IN"/>
            </a:p>
          </p:txBody>
        </p:sp>
        <p:sp>
          <p:nvSpPr>
            <p:cNvPr id="167" name="Shape 4907"/>
            <p:cNvSpPr/>
            <p:nvPr/>
          </p:nvSpPr>
          <p:spPr>
            <a:xfrm>
              <a:off x="3094211" y="887141"/>
              <a:ext cx="32702" cy="45561"/>
            </a:xfrm>
            <a:custGeom>
              <a:avLst/>
              <a:gdLst/>
              <a:ahLst/>
              <a:cxnLst/>
              <a:rect l="0" t="0" r="0" b="0"/>
              <a:pathLst>
                <a:path w="32702" h="45561">
                  <a:moveTo>
                    <a:pt x="14843" y="0"/>
                  </a:moveTo>
                  <a:lnTo>
                    <a:pt x="238" y="5317"/>
                  </a:lnTo>
                  <a:lnTo>
                    <a:pt x="238" y="6905"/>
                  </a:lnTo>
                  <a:lnTo>
                    <a:pt x="1666" y="6588"/>
                  </a:lnTo>
                  <a:lnTo>
                    <a:pt x="3571" y="6508"/>
                  </a:lnTo>
                  <a:lnTo>
                    <a:pt x="4841" y="6667"/>
                  </a:lnTo>
                  <a:lnTo>
                    <a:pt x="5873" y="7302"/>
                  </a:lnTo>
                  <a:lnTo>
                    <a:pt x="6746" y="9128"/>
                  </a:lnTo>
                  <a:lnTo>
                    <a:pt x="7065" y="12461"/>
                  </a:lnTo>
                  <a:lnTo>
                    <a:pt x="7065" y="37226"/>
                  </a:lnTo>
                  <a:lnTo>
                    <a:pt x="6746" y="40481"/>
                  </a:lnTo>
                  <a:lnTo>
                    <a:pt x="5634" y="42307"/>
                  </a:lnTo>
                  <a:lnTo>
                    <a:pt x="3413" y="43338"/>
                  </a:lnTo>
                  <a:lnTo>
                    <a:pt x="0" y="44053"/>
                  </a:lnTo>
                  <a:lnTo>
                    <a:pt x="0" y="45561"/>
                  </a:lnTo>
                  <a:lnTo>
                    <a:pt x="23812" y="45561"/>
                  </a:lnTo>
                  <a:lnTo>
                    <a:pt x="23812" y="44053"/>
                  </a:lnTo>
                  <a:lnTo>
                    <a:pt x="20320" y="43735"/>
                  </a:lnTo>
                  <a:lnTo>
                    <a:pt x="17701" y="42862"/>
                  </a:lnTo>
                  <a:lnTo>
                    <a:pt x="15953" y="40640"/>
                  </a:lnTo>
                  <a:lnTo>
                    <a:pt x="15398" y="36671"/>
                  </a:lnTo>
                  <a:lnTo>
                    <a:pt x="15398" y="14366"/>
                  </a:lnTo>
                  <a:lnTo>
                    <a:pt x="15716" y="12620"/>
                  </a:lnTo>
                  <a:lnTo>
                    <a:pt x="16590" y="10794"/>
                  </a:lnTo>
                  <a:lnTo>
                    <a:pt x="19288" y="7698"/>
                  </a:lnTo>
                  <a:lnTo>
                    <a:pt x="20796" y="6588"/>
                  </a:lnTo>
                  <a:lnTo>
                    <a:pt x="22066" y="6191"/>
                  </a:lnTo>
                  <a:lnTo>
                    <a:pt x="24208" y="7143"/>
                  </a:lnTo>
                  <a:lnTo>
                    <a:pt x="26193" y="8810"/>
                  </a:lnTo>
                  <a:lnTo>
                    <a:pt x="28971" y="9683"/>
                  </a:lnTo>
                  <a:lnTo>
                    <a:pt x="30558" y="9366"/>
                  </a:lnTo>
                  <a:lnTo>
                    <a:pt x="31671" y="8492"/>
                  </a:lnTo>
                  <a:lnTo>
                    <a:pt x="32465" y="7063"/>
                  </a:lnTo>
                  <a:lnTo>
                    <a:pt x="32702" y="5317"/>
                  </a:lnTo>
                  <a:lnTo>
                    <a:pt x="32385" y="3095"/>
                  </a:lnTo>
                  <a:lnTo>
                    <a:pt x="31273" y="1428"/>
                  </a:lnTo>
                  <a:lnTo>
                    <a:pt x="29607" y="317"/>
                  </a:lnTo>
                  <a:lnTo>
                    <a:pt x="27383" y="0"/>
                  </a:lnTo>
                  <a:lnTo>
                    <a:pt x="24606" y="397"/>
                  </a:lnTo>
                  <a:lnTo>
                    <a:pt x="21827" y="1905"/>
                  </a:lnTo>
                  <a:lnTo>
                    <a:pt x="18812" y="4603"/>
                  </a:lnTo>
                  <a:lnTo>
                    <a:pt x="15557" y="8969"/>
                  </a:lnTo>
                  <a:lnTo>
                    <a:pt x="15398" y="8969"/>
                  </a:lnTo>
                  <a:lnTo>
                    <a:pt x="15398" y="158"/>
                  </a:lnTo>
                  <a:lnTo>
                    <a:pt x="14843" y="0"/>
                  </a:lnTo>
                  <a:close/>
                </a:path>
              </a:pathLst>
            </a:custGeom>
            <a:solidFill>
              <a:srgbClr val="000000"/>
            </a:solidFill>
          </p:spPr>
          <p:txBody>
            <a:bodyPr vert="horz" lIns="91440" tIns="45720" rIns="91440" bIns="45720" anchor="t"/>
            <a:lstStyle/>
            <a:p>
              <a:endParaRPr lang="en-IN"/>
            </a:p>
          </p:txBody>
        </p:sp>
        <p:sp>
          <p:nvSpPr>
            <p:cNvPr id="168" name="Shape 4908"/>
            <p:cNvSpPr/>
            <p:nvPr/>
          </p:nvSpPr>
          <p:spPr>
            <a:xfrm>
              <a:off x="2658364" y="887141"/>
              <a:ext cx="32702" cy="45561"/>
            </a:xfrm>
            <a:custGeom>
              <a:avLst/>
              <a:gdLst/>
              <a:ahLst/>
              <a:cxnLst/>
              <a:rect l="0" t="0" r="0" b="0"/>
              <a:pathLst>
                <a:path w="32702" h="45561">
                  <a:moveTo>
                    <a:pt x="14842" y="0"/>
                  </a:moveTo>
                  <a:lnTo>
                    <a:pt x="158" y="5317"/>
                  </a:lnTo>
                  <a:lnTo>
                    <a:pt x="158" y="6905"/>
                  </a:lnTo>
                  <a:lnTo>
                    <a:pt x="3571" y="6508"/>
                  </a:lnTo>
                  <a:lnTo>
                    <a:pt x="4762" y="6667"/>
                  </a:lnTo>
                  <a:lnTo>
                    <a:pt x="5873" y="7302"/>
                  </a:lnTo>
                  <a:lnTo>
                    <a:pt x="6746" y="9128"/>
                  </a:lnTo>
                  <a:lnTo>
                    <a:pt x="7063" y="12461"/>
                  </a:lnTo>
                  <a:lnTo>
                    <a:pt x="7063" y="37226"/>
                  </a:lnTo>
                  <a:lnTo>
                    <a:pt x="6667" y="40481"/>
                  </a:lnTo>
                  <a:lnTo>
                    <a:pt x="5556" y="42307"/>
                  </a:lnTo>
                  <a:lnTo>
                    <a:pt x="3412" y="43338"/>
                  </a:lnTo>
                  <a:lnTo>
                    <a:pt x="0" y="44053"/>
                  </a:lnTo>
                  <a:lnTo>
                    <a:pt x="0" y="45561"/>
                  </a:lnTo>
                  <a:lnTo>
                    <a:pt x="23732" y="45561"/>
                  </a:lnTo>
                  <a:lnTo>
                    <a:pt x="23732" y="44053"/>
                  </a:lnTo>
                  <a:lnTo>
                    <a:pt x="20320" y="43735"/>
                  </a:lnTo>
                  <a:lnTo>
                    <a:pt x="17700" y="42862"/>
                  </a:lnTo>
                  <a:lnTo>
                    <a:pt x="15953" y="40640"/>
                  </a:lnTo>
                  <a:lnTo>
                    <a:pt x="15318" y="36671"/>
                  </a:lnTo>
                  <a:lnTo>
                    <a:pt x="15318" y="14366"/>
                  </a:lnTo>
                  <a:lnTo>
                    <a:pt x="15716" y="12620"/>
                  </a:lnTo>
                  <a:lnTo>
                    <a:pt x="16588" y="10794"/>
                  </a:lnTo>
                  <a:lnTo>
                    <a:pt x="19287" y="7698"/>
                  </a:lnTo>
                  <a:lnTo>
                    <a:pt x="20716" y="6588"/>
                  </a:lnTo>
                  <a:lnTo>
                    <a:pt x="22066" y="6191"/>
                  </a:lnTo>
                  <a:lnTo>
                    <a:pt x="24129" y="7143"/>
                  </a:lnTo>
                  <a:lnTo>
                    <a:pt x="26113" y="8810"/>
                  </a:lnTo>
                  <a:lnTo>
                    <a:pt x="28892" y="9683"/>
                  </a:lnTo>
                  <a:lnTo>
                    <a:pt x="30479" y="9366"/>
                  </a:lnTo>
                  <a:lnTo>
                    <a:pt x="31669" y="8492"/>
                  </a:lnTo>
                  <a:lnTo>
                    <a:pt x="32463" y="7063"/>
                  </a:lnTo>
                  <a:lnTo>
                    <a:pt x="32702" y="5317"/>
                  </a:lnTo>
                  <a:lnTo>
                    <a:pt x="32385" y="3095"/>
                  </a:lnTo>
                  <a:lnTo>
                    <a:pt x="31273" y="1428"/>
                  </a:lnTo>
                  <a:lnTo>
                    <a:pt x="29606" y="317"/>
                  </a:lnTo>
                  <a:lnTo>
                    <a:pt x="27304" y="0"/>
                  </a:lnTo>
                  <a:lnTo>
                    <a:pt x="24526" y="397"/>
                  </a:lnTo>
                  <a:lnTo>
                    <a:pt x="21748" y="1905"/>
                  </a:lnTo>
                  <a:lnTo>
                    <a:pt x="18811" y="4603"/>
                  </a:lnTo>
                  <a:lnTo>
                    <a:pt x="15557" y="8969"/>
                  </a:lnTo>
                  <a:lnTo>
                    <a:pt x="15318" y="8969"/>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169" name="Shape 4909"/>
            <p:cNvSpPr/>
            <p:nvPr/>
          </p:nvSpPr>
          <p:spPr>
            <a:xfrm>
              <a:off x="1587515" y="887141"/>
              <a:ext cx="32702" cy="45561"/>
            </a:xfrm>
            <a:custGeom>
              <a:avLst/>
              <a:gdLst/>
              <a:ahLst/>
              <a:cxnLst/>
              <a:rect l="0" t="0" r="0" b="0"/>
              <a:pathLst>
                <a:path w="32702" h="45561">
                  <a:moveTo>
                    <a:pt x="14842" y="0"/>
                  </a:moveTo>
                  <a:lnTo>
                    <a:pt x="238" y="5317"/>
                  </a:lnTo>
                  <a:lnTo>
                    <a:pt x="238" y="6905"/>
                  </a:lnTo>
                  <a:lnTo>
                    <a:pt x="3572" y="6508"/>
                  </a:lnTo>
                  <a:lnTo>
                    <a:pt x="4842" y="6667"/>
                  </a:lnTo>
                  <a:lnTo>
                    <a:pt x="5873" y="7302"/>
                  </a:lnTo>
                  <a:lnTo>
                    <a:pt x="6747" y="9128"/>
                  </a:lnTo>
                  <a:lnTo>
                    <a:pt x="7063" y="12461"/>
                  </a:lnTo>
                  <a:lnTo>
                    <a:pt x="7063" y="37226"/>
                  </a:lnTo>
                  <a:lnTo>
                    <a:pt x="6747" y="40481"/>
                  </a:lnTo>
                  <a:lnTo>
                    <a:pt x="5636" y="42307"/>
                  </a:lnTo>
                  <a:lnTo>
                    <a:pt x="3413" y="43338"/>
                  </a:lnTo>
                  <a:lnTo>
                    <a:pt x="0" y="44053"/>
                  </a:lnTo>
                  <a:lnTo>
                    <a:pt x="0" y="45561"/>
                  </a:lnTo>
                  <a:lnTo>
                    <a:pt x="23812" y="45561"/>
                  </a:lnTo>
                  <a:lnTo>
                    <a:pt x="23812" y="44053"/>
                  </a:lnTo>
                  <a:lnTo>
                    <a:pt x="20320" y="43735"/>
                  </a:lnTo>
                  <a:lnTo>
                    <a:pt x="17701" y="42862"/>
                  </a:lnTo>
                  <a:lnTo>
                    <a:pt x="15955" y="40640"/>
                  </a:lnTo>
                  <a:lnTo>
                    <a:pt x="15319" y="36671"/>
                  </a:lnTo>
                  <a:lnTo>
                    <a:pt x="15319" y="14366"/>
                  </a:lnTo>
                  <a:lnTo>
                    <a:pt x="15716" y="12620"/>
                  </a:lnTo>
                  <a:lnTo>
                    <a:pt x="16588" y="10794"/>
                  </a:lnTo>
                  <a:lnTo>
                    <a:pt x="19288" y="7698"/>
                  </a:lnTo>
                  <a:lnTo>
                    <a:pt x="20796" y="6588"/>
                  </a:lnTo>
                  <a:lnTo>
                    <a:pt x="22066" y="6191"/>
                  </a:lnTo>
                  <a:lnTo>
                    <a:pt x="24209" y="7143"/>
                  </a:lnTo>
                  <a:lnTo>
                    <a:pt x="26193" y="8810"/>
                  </a:lnTo>
                  <a:lnTo>
                    <a:pt x="28892" y="9683"/>
                  </a:lnTo>
                  <a:lnTo>
                    <a:pt x="30480" y="9366"/>
                  </a:lnTo>
                  <a:lnTo>
                    <a:pt x="31669" y="8492"/>
                  </a:lnTo>
                  <a:lnTo>
                    <a:pt x="32463" y="7063"/>
                  </a:lnTo>
                  <a:lnTo>
                    <a:pt x="32702" y="5317"/>
                  </a:lnTo>
                  <a:lnTo>
                    <a:pt x="32385" y="3095"/>
                  </a:lnTo>
                  <a:lnTo>
                    <a:pt x="31273" y="1428"/>
                  </a:lnTo>
                  <a:lnTo>
                    <a:pt x="29607" y="317"/>
                  </a:lnTo>
                  <a:lnTo>
                    <a:pt x="27305" y="0"/>
                  </a:lnTo>
                  <a:lnTo>
                    <a:pt x="24606" y="397"/>
                  </a:lnTo>
                  <a:lnTo>
                    <a:pt x="21828" y="1905"/>
                  </a:lnTo>
                  <a:lnTo>
                    <a:pt x="18811" y="4603"/>
                  </a:lnTo>
                  <a:lnTo>
                    <a:pt x="15557" y="8969"/>
                  </a:lnTo>
                  <a:lnTo>
                    <a:pt x="15319" y="8969"/>
                  </a:lnTo>
                  <a:lnTo>
                    <a:pt x="15319" y="158"/>
                  </a:lnTo>
                  <a:lnTo>
                    <a:pt x="14842" y="0"/>
                  </a:lnTo>
                  <a:close/>
                </a:path>
              </a:pathLst>
            </a:custGeom>
            <a:solidFill>
              <a:srgbClr val="000000"/>
            </a:solidFill>
          </p:spPr>
          <p:txBody>
            <a:bodyPr vert="horz" lIns="91440" tIns="45720" rIns="91440" bIns="45720" anchor="t"/>
            <a:lstStyle/>
            <a:p>
              <a:endParaRPr lang="en-IN"/>
            </a:p>
          </p:txBody>
        </p:sp>
        <p:sp>
          <p:nvSpPr>
            <p:cNvPr id="170" name="Shape 4910"/>
            <p:cNvSpPr/>
            <p:nvPr/>
          </p:nvSpPr>
          <p:spPr>
            <a:xfrm>
              <a:off x="1382488" y="887141"/>
              <a:ext cx="32702" cy="45561"/>
            </a:xfrm>
            <a:custGeom>
              <a:avLst/>
              <a:gdLst/>
              <a:ahLst/>
              <a:cxnLst/>
              <a:rect l="0" t="0" r="0" b="0"/>
              <a:pathLst>
                <a:path w="32702" h="45561">
                  <a:moveTo>
                    <a:pt x="14843" y="0"/>
                  </a:moveTo>
                  <a:lnTo>
                    <a:pt x="158" y="5317"/>
                  </a:lnTo>
                  <a:lnTo>
                    <a:pt x="158" y="6905"/>
                  </a:lnTo>
                  <a:lnTo>
                    <a:pt x="3572" y="6508"/>
                  </a:lnTo>
                  <a:lnTo>
                    <a:pt x="4762" y="6667"/>
                  </a:lnTo>
                  <a:lnTo>
                    <a:pt x="5875" y="7302"/>
                  </a:lnTo>
                  <a:lnTo>
                    <a:pt x="6668" y="9128"/>
                  </a:lnTo>
                  <a:lnTo>
                    <a:pt x="6986" y="12461"/>
                  </a:lnTo>
                  <a:lnTo>
                    <a:pt x="6986" y="37226"/>
                  </a:lnTo>
                  <a:lnTo>
                    <a:pt x="6668" y="40481"/>
                  </a:lnTo>
                  <a:lnTo>
                    <a:pt x="5556" y="42307"/>
                  </a:lnTo>
                  <a:lnTo>
                    <a:pt x="3413" y="43338"/>
                  </a:lnTo>
                  <a:lnTo>
                    <a:pt x="0" y="44053"/>
                  </a:lnTo>
                  <a:lnTo>
                    <a:pt x="0" y="45561"/>
                  </a:lnTo>
                  <a:lnTo>
                    <a:pt x="23733" y="45561"/>
                  </a:lnTo>
                  <a:lnTo>
                    <a:pt x="23733" y="44053"/>
                  </a:lnTo>
                  <a:lnTo>
                    <a:pt x="20321" y="43735"/>
                  </a:lnTo>
                  <a:lnTo>
                    <a:pt x="17621" y="42862"/>
                  </a:lnTo>
                  <a:lnTo>
                    <a:pt x="15955" y="40640"/>
                  </a:lnTo>
                  <a:lnTo>
                    <a:pt x="15319" y="36671"/>
                  </a:lnTo>
                  <a:lnTo>
                    <a:pt x="15319" y="14366"/>
                  </a:lnTo>
                  <a:lnTo>
                    <a:pt x="15717" y="12620"/>
                  </a:lnTo>
                  <a:lnTo>
                    <a:pt x="16590" y="10794"/>
                  </a:lnTo>
                  <a:lnTo>
                    <a:pt x="19208" y="7698"/>
                  </a:lnTo>
                  <a:lnTo>
                    <a:pt x="20717" y="6588"/>
                  </a:lnTo>
                  <a:lnTo>
                    <a:pt x="22067" y="6191"/>
                  </a:lnTo>
                  <a:lnTo>
                    <a:pt x="24131" y="7143"/>
                  </a:lnTo>
                  <a:lnTo>
                    <a:pt x="26115" y="8810"/>
                  </a:lnTo>
                  <a:lnTo>
                    <a:pt x="28893" y="9683"/>
                  </a:lnTo>
                  <a:lnTo>
                    <a:pt x="30481" y="9366"/>
                  </a:lnTo>
                  <a:lnTo>
                    <a:pt x="31671" y="8492"/>
                  </a:lnTo>
                  <a:lnTo>
                    <a:pt x="32465" y="7063"/>
                  </a:lnTo>
                  <a:lnTo>
                    <a:pt x="32702" y="5317"/>
                  </a:lnTo>
                  <a:lnTo>
                    <a:pt x="32386" y="3095"/>
                  </a:lnTo>
                  <a:lnTo>
                    <a:pt x="31275" y="1428"/>
                  </a:lnTo>
                  <a:lnTo>
                    <a:pt x="29607" y="317"/>
                  </a:lnTo>
                  <a:lnTo>
                    <a:pt x="27306" y="0"/>
                  </a:lnTo>
                  <a:lnTo>
                    <a:pt x="24527" y="397"/>
                  </a:lnTo>
                  <a:lnTo>
                    <a:pt x="21750" y="1905"/>
                  </a:lnTo>
                  <a:lnTo>
                    <a:pt x="18812" y="4603"/>
                  </a:lnTo>
                  <a:lnTo>
                    <a:pt x="15558"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171" name="Shape 4911"/>
            <p:cNvSpPr/>
            <p:nvPr/>
          </p:nvSpPr>
          <p:spPr>
            <a:xfrm>
              <a:off x="1232867" y="865949"/>
              <a:ext cx="68501" cy="66754"/>
            </a:xfrm>
            <a:custGeom>
              <a:avLst/>
              <a:gdLst/>
              <a:ahLst/>
              <a:cxnLst/>
              <a:rect l="0" t="0" r="0" b="0"/>
              <a:pathLst>
                <a:path w="68501" h="66754">
                  <a:moveTo>
                    <a:pt x="32940" y="0"/>
                  </a:moveTo>
                  <a:lnTo>
                    <a:pt x="31352" y="14048"/>
                  </a:lnTo>
                  <a:lnTo>
                    <a:pt x="42783" y="41275"/>
                  </a:lnTo>
                  <a:lnTo>
                    <a:pt x="19923" y="41275"/>
                  </a:lnTo>
                  <a:lnTo>
                    <a:pt x="31352" y="14048"/>
                  </a:lnTo>
                  <a:lnTo>
                    <a:pt x="32940" y="0"/>
                  </a:lnTo>
                  <a:lnTo>
                    <a:pt x="12302" y="48655"/>
                  </a:lnTo>
                  <a:lnTo>
                    <a:pt x="10080" y="53656"/>
                  </a:lnTo>
                  <a:lnTo>
                    <a:pt x="7540" y="58896"/>
                  </a:lnTo>
                  <a:lnTo>
                    <a:pt x="6271" y="61118"/>
                  </a:lnTo>
                  <a:lnTo>
                    <a:pt x="5080" y="62706"/>
                  </a:lnTo>
                  <a:lnTo>
                    <a:pt x="3810" y="63816"/>
                  </a:lnTo>
                  <a:lnTo>
                    <a:pt x="2461" y="64452"/>
                  </a:lnTo>
                  <a:lnTo>
                    <a:pt x="0" y="64848"/>
                  </a:lnTo>
                  <a:lnTo>
                    <a:pt x="0" y="66754"/>
                  </a:lnTo>
                  <a:lnTo>
                    <a:pt x="19605" y="66754"/>
                  </a:lnTo>
                  <a:lnTo>
                    <a:pt x="19605" y="64848"/>
                  </a:lnTo>
                  <a:lnTo>
                    <a:pt x="16986" y="64689"/>
                  </a:lnTo>
                  <a:lnTo>
                    <a:pt x="14208" y="63658"/>
                  </a:lnTo>
                  <a:lnTo>
                    <a:pt x="13255" y="62467"/>
                  </a:lnTo>
                  <a:lnTo>
                    <a:pt x="12858" y="60721"/>
                  </a:lnTo>
                  <a:lnTo>
                    <a:pt x="13652" y="56911"/>
                  </a:lnTo>
                  <a:lnTo>
                    <a:pt x="18256" y="45322"/>
                  </a:lnTo>
                  <a:lnTo>
                    <a:pt x="44211" y="45322"/>
                  </a:lnTo>
                  <a:lnTo>
                    <a:pt x="48260" y="54847"/>
                  </a:lnTo>
                  <a:lnTo>
                    <a:pt x="49371" y="57943"/>
                  </a:lnTo>
                  <a:lnTo>
                    <a:pt x="50165" y="61118"/>
                  </a:lnTo>
                  <a:lnTo>
                    <a:pt x="49608" y="63261"/>
                  </a:lnTo>
                  <a:lnTo>
                    <a:pt x="48021" y="64372"/>
                  </a:lnTo>
                  <a:lnTo>
                    <a:pt x="45878" y="64768"/>
                  </a:lnTo>
                  <a:lnTo>
                    <a:pt x="43180" y="64848"/>
                  </a:lnTo>
                  <a:lnTo>
                    <a:pt x="43180" y="66754"/>
                  </a:lnTo>
                  <a:lnTo>
                    <a:pt x="68501" y="66754"/>
                  </a:lnTo>
                  <a:lnTo>
                    <a:pt x="68501" y="64848"/>
                  </a:lnTo>
                  <a:lnTo>
                    <a:pt x="65722" y="64372"/>
                  </a:lnTo>
                  <a:lnTo>
                    <a:pt x="63580" y="63102"/>
                  </a:lnTo>
                  <a:lnTo>
                    <a:pt x="61673" y="60641"/>
                  </a:lnTo>
                  <a:lnTo>
                    <a:pt x="59531" y="56276"/>
                  </a:lnTo>
                  <a:lnTo>
                    <a:pt x="34846" y="0"/>
                  </a:lnTo>
                  <a:lnTo>
                    <a:pt x="32940" y="0"/>
                  </a:lnTo>
                  <a:close/>
                </a:path>
              </a:pathLst>
            </a:custGeom>
            <a:solidFill>
              <a:srgbClr val="000000"/>
            </a:solidFill>
          </p:spPr>
          <p:txBody>
            <a:bodyPr vert="horz" lIns="91440" tIns="45720" rIns="91440" bIns="45720" anchor="t"/>
            <a:lstStyle/>
            <a:p>
              <a:endParaRPr lang="en-IN"/>
            </a:p>
          </p:txBody>
        </p:sp>
        <p:sp>
          <p:nvSpPr>
            <p:cNvPr id="172" name="Shape 4912"/>
            <p:cNvSpPr/>
            <p:nvPr/>
          </p:nvSpPr>
          <p:spPr>
            <a:xfrm>
              <a:off x="3627770" y="887141"/>
              <a:ext cx="29368" cy="46513"/>
            </a:xfrm>
            <a:custGeom>
              <a:avLst/>
              <a:gdLst/>
              <a:ahLst/>
              <a:cxnLst/>
              <a:rect l="0" t="0" r="0" b="0"/>
              <a:pathLst>
                <a:path w="29368" h="46513">
                  <a:moveTo>
                    <a:pt x="13891" y="0"/>
                  </a:moveTo>
                  <a:lnTo>
                    <a:pt x="9525" y="555"/>
                  </a:lnTo>
                  <a:lnTo>
                    <a:pt x="6032" y="1905"/>
                  </a:lnTo>
                  <a:lnTo>
                    <a:pt x="3333" y="3968"/>
                  </a:lnTo>
                  <a:lnTo>
                    <a:pt x="1507" y="6508"/>
                  </a:lnTo>
                  <a:lnTo>
                    <a:pt x="397" y="9207"/>
                  </a:lnTo>
                  <a:lnTo>
                    <a:pt x="0" y="12065"/>
                  </a:lnTo>
                  <a:lnTo>
                    <a:pt x="952" y="16907"/>
                  </a:lnTo>
                  <a:lnTo>
                    <a:pt x="3492" y="20716"/>
                  </a:lnTo>
                  <a:lnTo>
                    <a:pt x="7223" y="23812"/>
                  </a:lnTo>
                  <a:lnTo>
                    <a:pt x="11588" y="26511"/>
                  </a:lnTo>
                  <a:lnTo>
                    <a:pt x="17303" y="29766"/>
                  </a:lnTo>
                  <a:lnTo>
                    <a:pt x="19526" y="31194"/>
                  </a:lnTo>
                  <a:lnTo>
                    <a:pt x="21113" y="32941"/>
                  </a:lnTo>
                  <a:lnTo>
                    <a:pt x="22066" y="34925"/>
                  </a:lnTo>
                  <a:lnTo>
                    <a:pt x="22462" y="37147"/>
                  </a:lnTo>
                  <a:lnTo>
                    <a:pt x="21668" y="40640"/>
                  </a:lnTo>
                  <a:lnTo>
                    <a:pt x="19684" y="42862"/>
                  </a:lnTo>
                  <a:lnTo>
                    <a:pt x="17145" y="44053"/>
                  </a:lnTo>
                  <a:lnTo>
                    <a:pt x="14446" y="44370"/>
                  </a:lnTo>
                  <a:lnTo>
                    <a:pt x="10238" y="43735"/>
                  </a:lnTo>
                  <a:lnTo>
                    <a:pt x="7143" y="41909"/>
                  </a:lnTo>
                  <a:lnTo>
                    <a:pt x="4921" y="39369"/>
                  </a:lnTo>
                  <a:lnTo>
                    <a:pt x="3333" y="36432"/>
                  </a:lnTo>
                  <a:lnTo>
                    <a:pt x="1667" y="30480"/>
                  </a:lnTo>
                  <a:lnTo>
                    <a:pt x="79" y="30480"/>
                  </a:lnTo>
                  <a:lnTo>
                    <a:pt x="79" y="45957"/>
                  </a:lnTo>
                  <a:lnTo>
                    <a:pt x="1349" y="45957"/>
                  </a:lnTo>
                  <a:lnTo>
                    <a:pt x="2222" y="45005"/>
                  </a:lnTo>
                  <a:lnTo>
                    <a:pt x="3572" y="44767"/>
                  </a:lnTo>
                  <a:lnTo>
                    <a:pt x="5873" y="44925"/>
                  </a:lnTo>
                  <a:lnTo>
                    <a:pt x="8651" y="45641"/>
                  </a:lnTo>
                  <a:lnTo>
                    <a:pt x="15081" y="46513"/>
                  </a:lnTo>
                  <a:lnTo>
                    <a:pt x="18336" y="46196"/>
                  </a:lnTo>
                  <a:lnTo>
                    <a:pt x="21589" y="45163"/>
                  </a:lnTo>
                  <a:lnTo>
                    <a:pt x="24606" y="43338"/>
                  </a:lnTo>
                  <a:lnTo>
                    <a:pt x="27067" y="40878"/>
                  </a:lnTo>
                  <a:lnTo>
                    <a:pt x="28812" y="37624"/>
                  </a:lnTo>
                  <a:lnTo>
                    <a:pt x="29368" y="33735"/>
                  </a:lnTo>
                  <a:lnTo>
                    <a:pt x="28812" y="29844"/>
                  </a:lnTo>
                  <a:lnTo>
                    <a:pt x="27067" y="26748"/>
                  </a:lnTo>
                  <a:lnTo>
                    <a:pt x="24368" y="24288"/>
                  </a:lnTo>
                  <a:lnTo>
                    <a:pt x="21113" y="22066"/>
                  </a:lnTo>
                  <a:lnTo>
                    <a:pt x="10398" y="15716"/>
                  </a:lnTo>
                  <a:lnTo>
                    <a:pt x="8175" y="13969"/>
                  </a:lnTo>
                  <a:lnTo>
                    <a:pt x="6906" y="12144"/>
                  </a:lnTo>
                  <a:lnTo>
                    <a:pt x="6269" y="10318"/>
                  </a:lnTo>
                  <a:lnTo>
                    <a:pt x="6112" y="8731"/>
                  </a:lnTo>
                  <a:lnTo>
                    <a:pt x="6508" y="6588"/>
                  </a:lnTo>
                  <a:lnTo>
                    <a:pt x="7857" y="4523"/>
                  </a:lnTo>
                  <a:lnTo>
                    <a:pt x="10159" y="2936"/>
                  </a:lnTo>
                  <a:lnTo>
                    <a:pt x="13652" y="2301"/>
                  </a:lnTo>
                  <a:lnTo>
                    <a:pt x="16906" y="2699"/>
                  </a:lnTo>
                  <a:lnTo>
                    <a:pt x="20002" y="4523"/>
                  </a:lnTo>
                  <a:lnTo>
                    <a:pt x="21431" y="6111"/>
                  </a:lnTo>
                  <a:lnTo>
                    <a:pt x="22622" y="8255"/>
                  </a:lnTo>
                  <a:lnTo>
                    <a:pt x="23732" y="11032"/>
                  </a:lnTo>
                  <a:lnTo>
                    <a:pt x="24686" y="14446"/>
                  </a:lnTo>
                  <a:lnTo>
                    <a:pt x="26113" y="14446"/>
                  </a:lnTo>
                  <a:lnTo>
                    <a:pt x="25717" y="872"/>
                  </a:lnTo>
                  <a:lnTo>
                    <a:pt x="24686" y="872"/>
                  </a:lnTo>
                  <a:lnTo>
                    <a:pt x="24050" y="1587"/>
                  </a:lnTo>
                  <a:lnTo>
                    <a:pt x="22938" y="1985"/>
                  </a:lnTo>
                  <a:lnTo>
                    <a:pt x="21431" y="1666"/>
                  </a:lnTo>
                  <a:lnTo>
                    <a:pt x="19367" y="952"/>
                  </a:lnTo>
                  <a:lnTo>
                    <a:pt x="13891" y="0"/>
                  </a:lnTo>
                  <a:close/>
                </a:path>
              </a:pathLst>
            </a:custGeom>
            <a:solidFill>
              <a:srgbClr val="000000"/>
            </a:solidFill>
          </p:spPr>
          <p:txBody>
            <a:bodyPr vert="horz" lIns="91440" tIns="45720" rIns="91440" bIns="45720" anchor="t"/>
            <a:lstStyle/>
            <a:p>
              <a:endParaRPr lang="en-IN"/>
            </a:p>
          </p:txBody>
        </p:sp>
        <p:sp>
          <p:nvSpPr>
            <p:cNvPr id="173" name="Shape 4913"/>
            <p:cNvSpPr/>
            <p:nvPr/>
          </p:nvSpPr>
          <p:spPr>
            <a:xfrm>
              <a:off x="2952130" y="887141"/>
              <a:ext cx="29447" cy="46513"/>
            </a:xfrm>
            <a:custGeom>
              <a:avLst/>
              <a:gdLst/>
              <a:ahLst/>
              <a:cxnLst/>
              <a:rect l="0" t="0" r="0" b="0"/>
              <a:pathLst>
                <a:path w="29447" h="46513">
                  <a:moveTo>
                    <a:pt x="13890" y="0"/>
                  </a:moveTo>
                  <a:lnTo>
                    <a:pt x="9525" y="555"/>
                  </a:lnTo>
                  <a:lnTo>
                    <a:pt x="6112" y="1905"/>
                  </a:lnTo>
                  <a:lnTo>
                    <a:pt x="3413" y="3968"/>
                  </a:lnTo>
                  <a:lnTo>
                    <a:pt x="1508" y="6508"/>
                  </a:lnTo>
                  <a:lnTo>
                    <a:pt x="396" y="9207"/>
                  </a:lnTo>
                  <a:lnTo>
                    <a:pt x="0" y="12065"/>
                  </a:lnTo>
                  <a:lnTo>
                    <a:pt x="1032" y="16907"/>
                  </a:lnTo>
                  <a:lnTo>
                    <a:pt x="3571" y="20716"/>
                  </a:lnTo>
                  <a:lnTo>
                    <a:pt x="7222" y="23812"/>
                  </a:lnTo>
                  <a:lnTo>
                    <a:pt x="11588" y="26511"/>
                  </a:lnTo>
                  <a:lnTo>
                    <a:pt x="17383" y="29766"/>
                  </a:lnTo>
                  <a:lnTo>
                    <a:pt x="19526" y="31194"/>
                  </a:lnTo>
                  <a:lnTo>
                    <a:pt x="21113" y="32941"/>
                  </a:lnTo>
                  <a:lnTo>
                    <a:pt x="22146" y="34925"/>
                  </a:lnTo>
                  <a:lnTo>
                    <a:pt x="22542" y="37147"/>
                  </a:lnTo>
                  <a:lnTo>
                    <a:pt x="21748" y="40640"/>
                  </a:lnTo>
                  <a:lnTo>
                    <a:pt x="19765" y="42862"/>
                  </a:lnTo>
                  <a:lnTo>
                    <a:pt x="17145" y="44053"/>
                  </a:lnTo>
                  <a:lnTo>
                    <a:pt x="14526" y="44370"/>
                  </a:lnTo>
                  <a:lnTo>
                    <a:pt x="10318" y="43735"/>
                  </a:lnTo>
                  <a:lnTo>
                    <a:pt x="7143" y="41909"/>
                  </a:lnTo>
                  <a:lnTo>
                    <a:pt x="4921" y="39369"/>
                  </a:lnTo>
                  <a:lnTo>
                    <a:pt x="3413" y="36432"/>
                  </a:lnTo>
                  <a:lnTo>
                    <a:pt x="1746" y="30480"/>
                  </a:lnTo>
                  <a:lnTo>
                    <a:pt x="158" y="30480"/>
                  </a:lnTo>
                  <a:lnTo>
                    <a:pt x="158" y="45957"/>
                  </a:lnTo>
                  <a:lnTo>
                    <a:pt x="1428" y="45957"/>
                  </a:lnTo>
                  <a:lnTo>
                    <a:pt x="2302" y="45005"/>
                  </a:lnTo>
                  <a:lnTo>
                    <a:pt x="3571" y="44767"/>
                  </a:lnTo>
                  <a:lnTo>
                    <a:pt x="5952" y="44925"/>
                  </a:lnTo>
                  <a:lnTo>
                    <a:pt x="8731" y="45641"/>
                  </a:lnTo>
                  <a:lnTo>
                    <a:pt x="15081" y="46513"/>
                  </a:lnTo>
                  <a:lnTo>
                    <a:pt x="18415" y="46196"/>
                  </a:lnTo>
                  <a:lnTo>
                    <a:pt x="21669" y="45163"/>
                  </a:lnTo>
                  <a:lnTo>
                    <a:pt x="24684" y="43338"/>
                  </a:lnTo>
                  <a:lnTo>
                    <a:pt x="27146" y="40878"/>
                  </a:lnTo>
                  <a:lnTo>
                    <a:pt x="28813" y="37624"/>
                  </a:lnTo>
                  <a:lnTo>
                    <a:pt x="29447" y="33735"/>
                  </a:lnTo>
                  <a:lnTo>
                    <a:pt x="28813" y="29844"/>
                  </a:lnTo>
                  <a:lnTo>
                    <a:pt x="27066" y="26748"/>
                  </a:lnTo>
                  <a:lnTo>
                    <a:pt x="24447" y="24288"/>
                  </a:lnTo>
                  <a:lnTo>
                    <a:pt x="21113" y="22066"/>
                  </a:lnTo>
                  <a:lnTo>
                    <a:pt x="10477" y="15716"/>
                  </a:lnTo>
                  <a:lnTo>
                    <a:pt x="8254" y="13969"/>
                  </a:lnTo>
                  <a:lnTo>
                    <a:pt x="6906" y="12144"/>
                  </a:lnTo>
                  <a:lnTo>
                    <a:pt x="6191" y="8731"/>
                  </a:lnTo>
                  <a:lnTo>
                    <a:pt x="6588" y="6588"/>
                  </a:lnTo>
                  <a:lnTo>
                    <a:pt x="7937" y="4523"/>
                  </a:lnTo>
                  <a:lnTo>
                    <a:pt x="10240" y="2936"/>
                  </a:lnTo>
                  <a:lnTo>
                    <a:pt x="13732" y="2301"/>
                  </a:lnTo>
                  <a:lnTo>
                    <a:pt x="16986" y="2699"/>
                  </a:lnTo>
                  <a:lnTo>
                    <a:pt x="20082" y="4523"/>
                  </a:lnTo>
                  <a:lnTo>
                    <a:pt x="21509" y="6111"/>
                  </a:lnTo>
                  <a:lnTo>
                    <a:pt x="22701" y="8255"/>
                  </a:lnTo>
                  <a:lnTo>
                    <a:pt x="23812" y="11032"/>
                  </a:lnTo>
                  <a:lnTo>
                    <a:pt x="24684" y="14446"/>
                  </a:lnTo>
                  <a:lnTo>
                    <a:pt x="26193" y="14446"/>
                  </a:lnTo>
                  <a:lnTo>
                    <a:pt x="25796" y="872"/>
                  </a:lnTo>
                  <a:lnTo>
                    <a:pt x="24684" y="872"/>
                  </a:lnTo>
                  <a:lnTo>
                    <a:pt x="24129" y="1587"/>
                  </a:lnTo>
                  <a:lnTo>
                    <a:pt x="23018" y="1985"/>
                  </a:lnTo>
                  <a:lnTo>
                    <a:pt x="19446" y="952"/>
                  </a:lnTo>
                  <a:lnTo>
                    <a:pt x="16907" y="317"/>
                  </a:lnTo>
                  <a:lnTo>
                    <a:pt x="13890" y="0"/>
                  </a:lnTo>
                  <a:close/>
                </a:path>
              </a:pathLst>
            </a:custGeom>
            <a:solidFill>
              <a:srgbClr val="000000"/>
            </a:solidFill>
          </p:spPr>
          <p:txBody>
            <a:bodyPr vert="horz" lIns="91440" tIns="45720" rIns="91440" bIns="45720" anchor="t"/>
            <a:lstStyle/>
            <a:p>
              <a:endParaRPr lang="en-IN"/>
            </a:p>
          </p:txBody>
        </p:sp>
        <p:sp>
          <p:nvSpPr>
            <p:cNvPr id="174" name="Shape 4914"/>
            <p:cNvSpPr/>
            <p:nvPr/>
          </p:nvSpPr>
          <p:spPr>
            <a:xfrm>
              <a:off x="2235930" y="887141"/>
              <a:ext cx="29447" cy="46513"/>
            </a:xfrm>
            <a:custGeom>
              <a:avLst/>
              <a:gdLst/>
              <a:ahLst/>
              <a:cxnLst/>
              <a:rect l="0" t="0" r="0" b="0"/>
              <a:pathLst>
                <a:path w="29447" h="46513">
                  <a:moveTo>
                    <a:pt x="13890" y="0"/>
                  </a:moveTo>
                  <a:lnTo>
                    <a:pt x="9525" y="555"/>
                  </a:lnTo>
                  <a:lnTo>
                    <a:pt x="6111" y="1905"/>
                  </a:lnTo>
                  <a:lnTo>
                    <a:pt x="3412" y="3968"/>
                  </a:lnTo>
                  <a:lnTo>
                    <a:pt x="1507" y="6508"/>
                  </a:lnTo>
                  <a:lnTo>
                    <a:pt x="396" y="9207"/>
                  </a:lnTo>
                  <a:lnTo>
                    <a:pt x="0" y="12065"/>
                  </a:lnTo>
                  <a:lnTo>
                    <a:pt x="1031" y="16907"/>
                  </a:lnTo>
                  <a:lnTo>
                    <a:pt x="3571" y="20716"/>
                  </a:lnTo>
                  <a:lnTo>
                    <a:pt x="7222" y="23812"/>
                  </a:lnTo>
                  <a:lnTo>
                    <a:pt x="11588" y="26511"/>
                  </a:lnTo>
                  <a:lnTo>
                    <a:pt x="17382" y="29766"/>
                  </a:lnTo>
                  <a:lnTo>
                    <a:pt x="19526" y="31194"/>
                  </a:lnTo>
                  <a:lnTo>
                    <a:pt x="21113" y="32941"/>
                  </a:lnTo>
                  <a:lnTo>
                    <a:pt x="22144" y="34925"/>
                  </a:lnTo>
                  <a:lnTo>
                    <a:pt x="22542" y="37147"/>
                  </a:lnTo>
                  <a:lnTo>
                    <a:pt x="21748" y="40640"/>
                  </a:lnTo>
                  <a:lnTo>
                    <a:pt x="19763" y="42862"/>
                  </a:lnTo>
                  <a:lnTo>
                    <a:pt x="17144" y="44053"/>
                  </a:lnTo>
                  <a:lnTo>
                    <a:pt x="14524" y="44370"/>
                  </a:lnTo>
                  <a:lnTo>
                    <a:pt x="10318" y="43735"/>
                  </a:lnTo>
                  <a:lnTo>
                    <a:pt x="7143" y="41909"/>
                  </a:lnTo>
                  <a:lnTo>
                    <a:pt x="4921" y="39369"/>
                  </a:lnTo>
                  <a:lnTo>
                    <a:pt x="3412" y="36432"/>
                  </a:lnTo>
                  <a:lnTo>
                    <a:pt x="1746" y="30480"/>
                  </a:lnTo>
                  <a:lnTo>
                    <a:pt x="158" y="30480"/>
                  </a:lnTo>
                  <a:lnTo>
                    <a:pt x="158" y="45957"/>
                  </a:lnTo>
                  <a:lnTo>
                    <a:pt x="1427" y="45957"/>
                  </a:lnTo>
                  <a:lnTo>
                    <a:pt x="2301" y="45005"/>
                  </a:lnTo>
                  <a:lnTo>
                    <a:pt x="3571" y="44767"/>
                  </a:lnTo>
                  <a:lnTo>
                    <a:pt x="5952" y="44925"/>
                  </a:lnTo>
                  <a:lnTo>
                    <a:pt x="8731" y="45641"/>
                  </a:lnTo>
                  <a:lnTo>
                    <a:pt x="15081" y="46513"/>
                  </a:lnTo>
                  <a:lnTo>
                    <a:pt x="18414" y="46196"/>
                  </a:lnTo>
                  <a:lnTo>
                    <a:pt x="21668" y="45163"/>
                  </a:lnTo>
                  <a:lnTo>
                    <a:pt x="24684" y="43338"/>
                  </a:lnTo>
                  <a:lnTo>
                    <a:pt x="27146" y="40878"/>
                  </a:lnTo>
                  <a:lnTo>
                    <a:pt x="28812" y="37624"/>
                  </a:lnTo>
                  <a:lnTo>
                    <a:pt x="29447" y="33735"/>
                  </a:lnTo>
                  <a:lnTo>
                    <a:pt x="28812" y="29844"/>
                  </a:lnTo>
                  <a:lnTo>
                    <a:pt x="27066" y="26748"/>
                  </a:lnTo>
                  <a:lnTo>
                    <a:pt x="24446" y="24288"/>
                  </a:lnTo>
                  <a:lnTo>
                    <a:pt x="21113" y="22066"/>
                  </a:lnTo>
                  <a:lnTo>
                    <a:pt x="10397" y="15716"/>
                  </a:lnTo>
                  <a:lnTo>
                    <a:pt x="8174" y="13969"/>
                  </a:lnTo>
                  <a:lnTo>
                    <a:pt x="6905" y="12144"/>
                  </a:lnTo>
                  <a:lnTo>
                    <a:pt x="6189" y="8731"/>
                  </a:lnTo>
                  <a:lnTo>
                    <a:pt x="6587" y="6588"/>
                  </a:lnTo>
                  <a:lnTo>
                    <a:pt x="7937" y="4523"/>
                  </a:lnTo>
                  <a:lnTo>
                    <a:pt x="10238" y="2936"/>
                  </a:lnTo>
                  <a:lnTo>
                    <a:pt x="13731" y="2301"/>
                  </a:lnTo>
                  <a:lnTo>
                    <a:pt x="16986" y="2699"/>
                  </a:lnTo>
                  <a:lnTo>
                    <a:pt x="20081" y="4523"/>
                  </a:lnTo>
                  <a:lnTo>
                    <a:pt x="21509" y="6111"/>
                  </a:lnTo>
                  <a:lnTo>
                    <a:pt x="22701" y="8255"/>
                  </a:lnTo>
                  <a:lnTo>
                    <a:pt x="23812" y="11032"/>
                  </a:lnTo>
                  <a:lnTo>
                    <a:pt x="24684" y="14446"/>
                  </a:lnTo>
                  <a:lnTo>
                    <a:pt x="26193" y="14446"/>
                  </a:lnTo>
                  <a:lnTo>
                    <a:pt x="25796" y="872"/>
                  </a:lnTo>
                  <a:lnTo>
                    <a:pt x="24684" y="872"/>
                  </a:lnTo>
                  <a:lnTo>
                    <a:pt x="24129" y="1587"/>
                  </a:lnTo>
                  <a:lnTo>
                    <a:pt x="23018" y="1985"/>
                  </a:lnTo>
                  <a:lnTo>
                    <a:pt x="19446" y="952"/>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175" name="Shape 4915"/>
            <p:cNvSpPr/>
            <p:nvPr/>
          </p:nvSpPr>
          <p:spPr>
            <a:xfrm>
              <a:off x="2004154" y="887141"/>
              <a:ext cx="29448" cy="46513"/>
            </a:xfrm>
            <a:custGeom>
              <a:avLst/>
              <a:gdLst/>
              <a:ahLst/>
              <a:cxnLst/>
              <a:rect l="0" t="0" r="0" b="0"/>
              <a:pathLst>
                <a:path w="29448" h="46513">
                  <a:moveTo>
                    <a:pt x="13891" y="0"/>
                  </a:moveTo>
                  <a:lnTo>
                    <a:pt x="9525" y="555"/>
                  </a:lnTo>
                  <a:lnTo>
                    <a:pt x="6033" y="1905"/>
                  </a:lnTo>
                  <a:lnTo>
                    <a:pt x="3335" y="3968"/>
                  </a:lnTo>
                  <a:lnTo>
                    <a:pt x="1508" y="6508"/>
                  </a:lnTo>
                  <a:lnTo>
                    <a:pt x="397" y="9207"/>
                  </a:lnTo>
                  <a:lnTo>
                    <a:pt x="0" y="12065"/>
                  </a:lnTo>
                  <a:lnTo>
                    <a:pt x="1032" y="16907"/>
                  </a:lnTo>
                  <a:lnTo>
                    <a:pt x="3493" y="20716"/>
                  </a:lnTo>
                  <a:lnTo>
                    <a:pt x="7223" y="23812"/>
                  </a:lnTo>
                  <a:lnTo>
                    <a:pt x="11589" y="26511"/>
                  </a:lnTo>
                  <a:lnTo>
                    <a:pt x="17383" y="29766"/>
                  </a:lnTo>
                  <a:lnTo>
                    <a:pt x="19527" y="31194"/>
                  </a:lnTo>
                  <a:lnTo>
                    <a:pt x="21114" y="32941"/>
                  </a:lnTo>
                  <a:lnTo>
                    <a:pt x="22066" y="34925"/>
                  </a:lnTo>
                  <a:lnTo>
                    <a:pt x="22463" y="37147"/>
                  </a:lnTo>
                  <a:lnTo>
                    <a:pt x="21669" y="40640"/>
                  </a:lnTo>
                  <a:lnTo>
                    <a:pt x="19685" y="42862"/>
                  </a:lnTo>
                  <a:lnTo>
                    <a:pt x="17146" y="44053"/>
                  </a:lnTo>
                  <a:lnTo>
                    <a:pt x="14447" y="44370"/>
                  </a:lnTo>
                  <a:lnTo>
                    <a:pt x="10240" y="43735"/>
                  </a:lnTo>
                  <a:lnTo>
                    <a:pt x="7143" y="41909"/>
                  </a:lnTo>
                  <a:lnTo>
                    <a:pt x="4922" y="39369"/>
                  </a:lnTo>
                  <a:lnTo>
                    <a:pt x="3413" y="36432"/>
                  </a:lnTo>
                  <a:lnTo>
                    <a:pt x="1667" y="30480"/>
                  </a:lnTo>
                  <a:lnTo>
                    <a:pt x="80" y="30480"/>
                  </a:lnTo>
                  <a:lnTo>
                    <a:pt x="80" y="45957"/>
                  </a:lnTo>
                  <a:lnTo>
                    <a:pt x="1428" y="45957"/>
                  </a:lnTo>
                  <a:lnTo>
                    <a:pt x="2222" y="45005"/>
                  </a:lnTo>
                  <a:lnTo>
                    <a:pt x="3572" y="44767"/>
                  </a:lnTo>
                  <a:lnTo>
                    <a:pt x="5875" y="44925"/>
                  </a:lnTo>
                  <a:lnTo>
                    <a:pt x="8652" y="45641"/>
                  </a:lnTo>
                  <a:lnTo>
                    <a:pt x="15081" y="46513"/>
                  </a:lnTo>
                  <a:lnTo>
                    <a:pt x="18336" y="46196"/>
                  </a:lnTo>
                  <a:lnTo>
                    <a:pt x="21591" y="45163"/>
                  </a:lnTo>
                  <a:lnTo>
                    <a:pt x="24606" y="43338"/>
                  </a:lnTo>
                  <a:lnTo>
                    <a:pt x="27067" y="40878"/>
                  </a:lnTo>
                  <a:lnTo>
                    <a:pt x="28813" y="37624"/>
                  </a:lnTo>
                  <a:lnTo>
                    <a:pt x="29448" y="33735"/>
                  </a:lnTo>
                  <a:lnTo>
                    <a:pt x="28813" y="29844"/>
                  </a:lnTo>
                  <a:lnTo>
                    <a:pt x="27067" y="26748"/>
                  </a:lnTo>
                  <a:lnTo>
                    <a:pt x="24447" y="24288"/>
                  </a:lnTo>
                  <a:lnTo>
                    <a:pt x="21114" y="22066"/>
                  </a:lnTo>
                  <a:lnTo>
                    <a:pt x="10398" y="15716"/>
                  </a:lnTo>
                  <a:lnTo>
                    <a:pt x="8176" y="13969"/>
                  </a:lnTo>
                  <a:lnTo>
                    <a:pt x="6906" y="12144"/>
                  </a:lnTo>
                  <a:lnTo>
                    <a:pt x="6191" y="8731"/>
                  </a:lnTo>
                  <a:lnTo>
                    <a:pt x="6588" y="6588"/>
                  </a:lnTo>
                  <a:lnTo>
                    <a:pt x="7858" y="4523"/>
                  </a:lnTo>
                  <a:lnTo>
                    <a:pt x="10160" y="2936"/>
                  </a:lnTo>
                  <a:lnTo>
                    <a:pt x="13653" y="2301"/>
                  </a:lnTo>
                  <a:lnTo>
                    <a:pt x="16987" y="2699"/>
                  </a:lnTo>
                  <a:lnTo>
                    <a:pt x="20003" y="4523"/>
                  </a:lnTo>
                  <a:lnTo>
                    <a:pt x="21431" y="6111"/>
                  </a:lnTo>
                  <a:lnTo>
                    <a:pt x="22702" y="8255"/>
                  </a:lnTo>
                  <a:lnTo>
                    <a:pt x="23733" y="11032"/>
                  </a:lnTo>
                  <a:lnTo>
                    <a:pt x="24686" y="14446"/>
                  </a:lnTo>
                  <a:lnTo>
                    <a:pt x="26193" y="14446"/>
                  </a:lnTo>
                  <a:lnTo>
                    <a:pt x="25797" y="872"/>
                  </a:lnTo>
                  <a:lnTo>
                    <a:pt x="24686" y="872"/>
                  </a:lnTo>
                  <a:lnTo>
                    <a:pt x="24051"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76" name="Shape 4916"/>
            <p:cNvSpPr/>
            <p:nvPr/>
          </p:nvSpPr>
          <p:spPr>
            <a:xfrm>
              <a:off x="1867470" y="887141"/>
              <a:ext cx="29448" cy="46513"/>
            </a:xfrm>
            <a:custGeom>
              <a:avLst/>
              <a:gdLst/>
              <a:ahLst/>
              <a:cxnLst/>
              <a:rect l="0" t="0" r="0" b="0"/>
              <a:pathLst>
                <a:path w="29448" h="46513">
                  <a:moveTo>
                    <a:pt x="13891" y="0"/>
                  </a:moveTo>
                  <a:lnTo>
                    <a:pt x="9525" y="555"/>
                  </a:lnTo>
                  <a:lnTo>
                    <a:pt x="6033" y="1905"/>
                  </a:lnTo>
                  <a:lnTo>
                    <a:pt x="3333" y="3968"/>
                  </a:lnTo>
                  <a:lnTo>
                    <a:pt x="1508" y="6508"/>
                  </a:lnTo>
                  <a:lnTo>
                    <a:pt x="397" y="9207"/>
                  </a:lnTo>
                  <a:lnTo>
                    <a:pt x="0" y="12065"/>
                  </a:lnTo>
                  <a:lnTo>
                    <a:pt x="952" y="16907"/>
                  </a:lnTo>
                  <a:lnTo>
                    <a:pt x="3493" y="20716"/>
                  </a:lnTo>
                  <a:lnTo>
                    <a:pt x="7223" y="23812"/>
                  </a:lnTo>
                  <a:lnTo>
                    <a:pt x="11589" y="26511"/>
                  </a:lnTo>
                  <a:lnTo>
                    <a:pt x="17304" y="29766"/>
                  </a:lnTo>
                  <a:lnTo>
                    <a:pt x="19527" y="31194"/>
                  </a:lnTo>
                  <a:lnTo>
                    <a:pt x="21114" y="32941"/>
                  </a:lnTo>
                  <a:lnTo>
                    <a:pt x="22067" y="34925"/>
                  </a:lnTo>
                  <a:lnTo>
                    <a:pt x="22463" y="37147"/>
                  </a:lnTo>
                  <a:lnTo>
                    <a:pt x="21669" y="40640"/>
                  </a:lnTo>
                  <a:lnTo>
                    <a:pt x="19686" y="42862"/>
                  </a:lnTo>
                  <a:lnTo>
                    <a:pt x="17146" y="44053"/>
                  </a:lnTo>
                  <a:lnTo>
                    <a:pt x="14446" y="44370"/>
                  </a:lnTo>
                  <a:lnTo>
                    <a:pt x="10240" y="43735"/>
                  </a:lnTo>
                  <a:lnTo>
                    <a:pt x="7143" y="41909"/>
                  </a:lnTo>
                  <a:lnTo>
                    <a:pt x="4921" y="39369"/>
                  </a:lnTo>
                  <a:lnTo>
                    <a:pt x="3333" y="36432"/>
                  </a:lnTo>
                  <a:lnTo>
                    <a:pt x="1667" y="30480"/>
                  </a:lnTo>
                  <a:lnTo>
                    <a:pt x="80" y="30480"/>
                  </a:lnTo>
                  <a:lnTo>
                    <a:pt x="80" y="45957"/>
                  </a:lnTo>
                  <a:lnTo>
                    <a:pt x="1350" y="45957"/>
                  </a:lnTo>
                  <a:lnTo>
                    <a:pt x="2223" y="45005"/>
                  </a:lnTo>
                  <a:lnTo>
                    <a:pt x="3572" y="44767"/>
                  </a:lnTo>
                  <a:lnTo>
                    <a:pt x="5875" y="44925"/>
                  </a:lnTo>
                  <a:lnTo>
                    <a:pt x="8652" y="45641"/>
                  </a:lnTo>
                  <a:lnTo>
                    <a:pt x="15081" y="46513"/>
                  </a:lnTo>
                  <a:lnTo>
                    <a:pt x="18336" y="46196"/>
                  </a:lnTo>
                  <a:lnTo>
                    <a:pt x="21589" y="45163"/>
                  </a:lnTo>
                  <a:lnTo>
                    <a:pt x="24606" y="43338"/>
                  </a:lnTo>
                  <a:lnTo>
                    <a:pt x="27067" y="40878"/>
                  </a:lnTo>
                  <a:lnTo>
                    <a:pt x="28813" y="37624"/>
                  </a:lnTo>
                  <a:lnTo>
                    <a:pt x="29448" y="33735"/>
                  </a:lnTo>
                  <a:lnTo>
                    <a:pt x="28813" y="29844"/>
                  </a:lnTo>
                  <a:lnTo>
                    <a:pt x="27067" y="26748"/>
                  </a:lnTo>
                  <a:lnTo>
                    <a:pt x="24368" y="24288"/>
                  </a:lnTo>
                  <a:lnTo>
                    <a:pt x="21114" y="22066"/>
                  </a:lnTo>
                  <a:lnTo>
                    <a:pt x="10398" y="15716"/>
                  </a:lnTo>
                  <a:lnTo>
                    <a:pt x="8176" y="13969"/>
                  </a:lnTo>
                  <a:lnTo>
                    <a:pt x="6906" y="12144"/>
                  </a:lnTo>
                  <a:lnTo>
                    <a:pt x="6271" y="10318"/>
                  </a:lnTo>
                  <a:lnTo>
                    <a:pt x="6112" y="8731"/>
                  </a:lnTo>
                  <a:lnTo>
                    <a:pt x="6588" y="6588"/>
                  </a:lnTo>
                  <a:lnTo>
                    <a:pt x="7858" y="4523"/>
                  </a:lnTo>
                  <a:lnTo>
                    <a:pt x="10161" y="2936"/>
                  </a:lnTo>
                  <a:lnTo>
                    <a:pt x="13652" y="2301"/>
                  </a:lnTo>
                  <a:lnTo>
                    <a:pt x="16907" y="2699"/>
                  </a:lnTo>
                  <a:lnTo>
                    <a:pt x="20002" y="4523"/>
                  </a:lnTo>
                  <a:lnTo>
                    <a:pt x="21431" y="6111"/>
                  </a:lnTo>
                  <a:lnTo>
                    <a:pt x="22622" y="8255"/>
                  </a:lnTo>
                  <a:lnTo>
                    <a:pt x="23733" y="11032"/>
                  </a:lnTo>
                  <a:lnTo>
                    <a:pt x="24686" y="14446"/>
                  </a:lnTo>
                  <a:lnTo>
                    <a:pt x="26115" y="14446"/>
                  </a:lnTo>
                  <a:lnTo>
                    <a:pt x="25718" y="872"/>
                  </a:lnTo>
                  <a:lnTo>
                    <a:pt x="24686" y="872"/>
                  </a:lnTo>
                  <a:lnTo>
                    <a:pt x="24051" y="1587"/>
                  </a:lnTo>
                  <a:lnTo>
                    <a:pt x="22940" y="1985"/>
                  </a:lnTo>
                  <a:lnTo>
                    <a:pt x="21431" y="1666"/>
                  </a:lnTo>
                  <a:lnTo>
                    <a:pt x="19368" y="952"/>
                  </a:lnTo>
                  <a:lnTo>
                    <a:pt x="13891" y="0"/>
                  </a:lnTo>
                  <a:close/>
                </a:path>
              </a:pathLst>
            </a:custGeom>
            <a:solidFill>
              <a:srgbClr val="000000"/>
            </a:solidFill>
          </p:spPr>
          <p:txBody>
            <a:bodyPr vert="horz" lIns="91440" tIns="45720" rIns="91440" bIns="45720" anchor="t"/>
            <a:lstStyle/>
            <a:p>
              <a:endParaRPr lang="en-IN"/>
            </a:p>
          </p:txBody>
        </p:sp>
        <p:sp>
          <p:nvSpPr>
            <p:cNvPr id="177" name="Shape 4917"/>
            <p:cNvSpPr/>
            <p:nvPr/>
          </p:nvSpPr>
          <p:spPr>
            <a:xfrm>
              <a:off x="3954557" y="922780"/>
              <a:ext cx="11032" cy="11033"/>
            </a:xfrm>
            <a:custGeom>
              <a:avLst/>
              <a:gdLst/>
              <a:ahLst/>
              <a:cxnLst/>
              <a:rect l="0" t="0" r="0" b="0"/>
              <a:pathLst>
                <a:path w="11032" h="11033">
                  <a:moveTo>
                    <a:pt x="5476" y="0"/>
                  </a:moveTo>
                  <a:lnTo>
                    <a:pt x="3332" y="477"/>
                  </a:lnTo>
                  <a:lnTo>
                    <a:pt x="1666" y="1667"/>
                  </a:lnTo>
                  <a:lnTo>
                    <a:pt x="475" y="3413"/>
                  </a:lnTo>
                  <a:lnTo>
                    <a:pt x="0" y="5636"/>
                  </a:lnTo>
                  <a:lnTo>
                    <a:pt x="555" y="8096"/>
                  </a:lnTo>
                  <a:lnTo>
                    <a:pt x="1904" y="9683"/>
                  </a:lnTo>
                  <a:lnTo>
                    <a:pt x="3730" y="10716"/>
                  </a:lnTo>
                  <a:lnTo>
                    <a:pt x="5476" y="11033"/>
                  </a:lnTo>
                  <a:lnTo>
                    <a:pt x="7222" y="10716"/>
                  </a:lnTo>
                  <a:lnTo>
                    <a:pt x="8968" y="9683"/>
                  </a:lnTo>
                  <a:lnTo>
                    <a:pt x="10397" y="8096"/>
                  </a:lnTo>
                  <a:lnTo>
                    <a:pt x="11032" y="5636"/>
                  </a:lnTo>
                  <a:lnTo>
                    <a:pt x="10556" y="3493"/>
                  </a:lnTo>
                  <a:lnTo>
                    <a:pt x="9286" y="1667"/>
                  </a:lnTo>
                  <a:lnTo>
                    <a:pt x="7539" y="477"/>
                  </a:lnTo>
                  <a:lnTo>
                    <a:pt x="5476" y="0"/>
                  </a:lnTo>
                  <a:close/>
                </a:path>
              </a:pathLst>
            </a:custGeom>
            <a:solidFill>
              <a:srgbClr val="000000"/>
            </a:solidFill>
          </p:spPr>
          <p:txBody>
            <a:bodyPr vert="horz" lIns="91440" tIns="45720" rIns="91440" bIns="45720" anchor="t"/>
            <a:lstStyle/>
            <a:p>
              <a:endParaRPr lang="en-IN"/>
            </a:p>
          </p:txBody>
        </p:sp>
        <p:sp>
          <p:nvSpPr>
            <p:cNvPr id="178" name="Shape 4918"/>
            <p:cNvSpPr/>
            <p:nvPr/>
          </p:nvSpPr>
          <p:spPr>
            <a:xfrm>
              <a:off x="3340274" y="888094"/>
              <a:ext cx="46593" cy="45560"/>
            </a:xfrm>
            <a:custGeom>
              <a:avLst/>
              <a:gdLst/>
              <a:ahLst/>
              <a:cxnLst/>
              <a:rect l="0" t="0" r="0" b="0"/>
              <a:pathLst>
                <a:path w="46593" h="45560">
                  <a:moveTo>
                    <a:pt x="0" y="0"/>
                  </a:moveTo>
                  <a:lnTo>
                    <a:pt x="0" y="1428"/>
                  </a:lnTo>
                  <a:lnTo>
                    <a:pt x="2222" y="1667"/>
                  </a:lnTo>
                  <a:lnTo>
                    <a:pt x="4207" y="2461"/>
                  </a:lnTo>
                  <a:lnTo>
                    <a:pt x="5634" y="4285"/>
                  </a:lnTo>
                  <a:lnTo>
                    <a:pt x="6191" y="7778"/>
                  </a:lnTo>
                  <a:lnTo>
                    <a:pt x="6191" y="32702"/>
                  </a:lnTo>
                  <a:lnTo>
                    <a:pt x="6746" y="37306"/>
                  </a:lnTo>
                  <a:lnTo>
                    <a:pt x="8254" y="40719"/>
                  </a:lnTo>
                  <a:lnTo>
                    <a:pt x="10477" y="43101"/>
                  </a:lnTo>
                  <a:lnTo>
                    <a:pt x="13017" y="44608"/>
                  </a:lnTo>
                  <a:lnTo>
                    <a:pt x="15637" y="45402"/>
                  </a:lnTo>
                  <a:lnTo>
                    <a:pt x="17938" y="45560"/>
                  </a:lnTo>
                  <a:lnTo>
                    <a:pt x="19843" y="45482"/>
                  </a:lnTo>
                  <a:lnTo>
                    <a:pt x="22383" y="44925"/>
                  </a:lnTo>
                  <a:lnTo>
                    <a:pt x="25400" y="43576"/>
                  </a:lnTo>
                  <a:lnTo>
                    <a:pt x="28337" y="41354"/>
                  </a:lnTo>
                  <a:lnTo>
                    <a:pt x="32622" y="37067"/>
                  </a:lnTo>
                  <a:lnTo>
                    <a:pt x="32622" y="45323"/>
                  </a:lnTo>
                  <a:lnTo>
                    <a:pt x="32782" y="45482"/>
                  </a:lnTo>
                  <a:lnTo>
                    <a:pt x="39370" y="43101"/>
                  </a:lnTo>
                  <a:lnTo>
                    <a:pt x="46593" y="41036"/>
                  </a:lnTo>
                  <a:lnTo>
                    <a:pt x="46593" y="39687"/>
                  </a:lnTo>
                  <a:lnTo>
                    <a:pt x="43101" y="39289"/>
                  </a:lnTo>
                  <a:lnTo>
                    <a:pt x="41275" y="38179"/>
                  </a:lnTo>
                  <a:lnTo>
                    <a:pt x="40559" y="36432"/>
                  </a:lnTo>
                  <a:lnTo>
                    <a:pt x="40402" y="33972"/>
                  </a:lnTo>
                  <a:lnTo>
                    <a:pt x="40402" y="0"/>
                  </a:lnTo>
                  <a:lnTo>
                    <a:pt x="24765" y="0"/>
                  </a:lnTo>
                  <a:lnTo>
                    <a:pt x="24765" y="1746"/>
                  </a:lnTo>
                  <a:lnTo>
                    <a:pt x="27066" y="1826"/>
                  </a:lnTo>
                  <a:lnTo>
                    <a:pt x="28892" y="2142"/>
                  </a:lnTo>
                  <a:lnTo>
                    <a:pt x="30162" y="2698"/>
                  </a:lnTo>
                  <a:lnTo>
                    <a:pt x="31034" y="3413"/>
                  </a:lnTo>
                  <a:lnTo>
                    <a:pt x="31908" y="5317"/>
                  </a:lnTo>
                  <a:lnTo>
                    <a:pt x="32067" y="7937"/>
                  </a:lnTo>
                  <a:lnTo>
                    <a:pt x="32067" y="31194"/>
                  </a:lnTo>
                  <a:lnTo>
                    <a:pt x="31988" y="33257"/>
                  </a:lnTo>
                  <a:lnTo>
                    <a:pt x="31671" y="34686"/>
                  </a:lnTo>
                  <a:lnTo>
                    <a:pt x="30558" y="36273"/>
                  </a:lnTo>
                  <a:lnTo>
                    <a:pt x="26352" y="38813"/>
                  </a:lnTo>
                  <a:lnTo>
                    <a:pt x="21907" y="39846"/>
                  </a:lnTo>
                  <a:lnTo>
                    <a:pt x="19050" y="39369"/>
                  </a:lnTo>
                  <a:lnTo>
                    <a:pt x="17065" y="38179"/>
                  </a:lnTo>
                  <a:lnTo>
                    <a:pt x="15716" y="36671"/>
                  </a:lnTo>
                  <a:lnTo>
                    <a:pt x="1500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179" name="Shape 4919"/>
            <p:cNvSpPr/>
            <p:nvPr/>
          </p:nvSpPr>
          <p:spPr>
            <a:xfrm>
              <a:off x="1511632" y="888094"/>
              <a:ext cx="46593" cy="45560"/>
            </a:xfrm>
            <a:custGeom>
              <a:avLst/>
              <a:gdLst/>
              <a:ahLst/>
              <a:cxnLst/>
              <a:rect l="0" t="0" r="0" b="0"/>
              <a:pathLst>
                <a:path w="46593" h="45560">
                  <a:moveTo>
                    <a:pt x="0" y="0"/>
                  </a:moveTo>
                  <a:lnTo>
                    <a:pt x="0" y="1428"/>
                  </a:lnTo>
                  <a:lnTo>
                    <a:pt x="2222" y="1667"/>
                  </a:lnTo>
                  <a:lnTo>
                    <a:pt x="4206" y="2461"/>
                  </a:lnTo>
                  <a:lnTo>
                    <a:pt x="5636" y="4285"/>
                  </a:lnTo>
                  <a:lnTo>
                    <a:pt x="6112" y="7778"/>
                  </a:lnTo>
                  <a:lnTo>
                    <a:pt x="6112" y="32702"/>
                  </a:lnTo>
                  <a:lnTo>
                    <a:pt x="6746" y="37306"/>
                  </a:lnTo>
                  <a:lnTo>
                    <a:pt x="8254" y="40719"/>
                  </a:lnTo>
                  <a:lnTo>
                    <a:pt x="10477" y="43101"/>
                  </a:lnTo>
                  <a:lnTo>
                    <a:pt x="13017" y="44608"/>
                  </a:lnTo>
                  <a:lnTo>
                    <a:pt x="15637" y="45402"/>
                  </a:lnTo>
                  <a:lnTo>
                    <a:pt x="17938" y="45560"/>
                  </a:lnTo>
                  <a:lnTo>
                    <a:pt x="19764" y="45482"/>
                  </a:lnTo>
                  <a:lnTo>
                    <a:pt x="22383" y="44925"/>
                  </a:lnTo>
                  <a:lnTo>
                    <a:pt x="25400" y="43576"/>
                  </a:lnTo>
                  <a:lnTo>
                    <a:pt x="28337" y="41354"/>
                  </a:lnTo>
                  <a:lnTo>
                    <a:pt x="32623" y="37067"/>
                  </a:lnTo>
                  <a:lnTo>
                    <a:pt x="32623" y="45323"/>
                  </a:lnTo>
                  <a:lnTo>
                    <a:pt x="32781" y="45482"/>
                  </a:lnTo>
                  <a:lnTo>
                    <a:pt x="39369" y="43101"/>
                  </a:lnTo>
                  <a:lnTo>
                    <a:pt x="46593" y="41036"/>
                  </a:lnTo>
                  <a:lnTo>
                    <a:pt x="46593" y="39687"/>
                  </a:lnTo>
                  <a:lnTo>
                    <a:pt x="43099" y="39289"/>
                  </a:lnTo>
                  <a:lnTo>
                    <a:pt x="41275" y="38179"/>
                  </a:lnTo>
                  <a:lnTo>
                    <a:pt x="40561" y="36432"/>
                  </a:lnTo>
                  <a:lnTo>
                    <a:pt x="40402" y="33972"/>
                  </a:lnTo>
                  <a:lnTo>
                    <a:pt x="40402" y="0"/>
                  </a:lnTo>
                  <a:lnTo>
                    <a:pt x="24764" y="0"/>
                  </a:lnTo>
                  <a:lnTo>
                    <a:pt x="24764" y="1746"/>
                  </a:lnTo>
                  <a:lnTo>
                    <a:pt x="27067" y="1826"/>
                  </a:lnTo>
                  <a:lnTo>
                    <a:pt x="28892" y="2142"/>
                  </a:lnTo>
                  <a:lnTo>
                    <a:pt x="30162" y="2698"/>
                  </a:lnTo>
                  <a:lnTo>
                    <a:pt x="31036" y="3413"/>
                  </a:lnTo>
                  <a:lnTo>
                    <a:pt x="31908" y="5317"/>
                  </a:lnTo>
                  <a:lnTo>
                    <a:pt x="32067" y="7937"/>
                  </a:lnTo>
                  <a:lnTo>
                    <a:pt x="32067" y="31194"/>
                  </a:lnTo>
                  <a:lnTo>
                    <a:pt x="31987" y="33257"/>
                  </a:lnTo>
                  <a:lnTo>
                    <a:pt x="31671" y="34686"/>
                  </a:lnTo>
                  <a:lnTo>
                    <a:pt x="30479" y="36273"/>
                  </a:lnTo>
                  <a:lnTo>
                    <a:pt x="26352" y="38813"/>
                  </a:lnTo>
                  <a:lnTo>
                    <a:pt x="21907" y="39846"/>
                  </a:lnTo>
                  <a:lnTo>
                    <a:pt x="19050" y="39369"/>
                  </a:lnTo>
                  <a:lnTo>
                    <a:pt x="17064" y="38179"/>
                  </a:lnTo>
                  <a:lnTo>
                    <a:pt x="15716" y="36671"/>
                  </a:lnTo>
                  <a:lnTo>
                    <a:pt x="1500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180" name="Shape 4920"/>
            <p:cNvSpPr/>
            <p:nvPr/>
          </p:nvSpPr>
          <p:spPr>
            <a:xfrm>
              <a:off x="3745007" y="887141"/>
              <a:ext cx="46116" cy="67072"/>
            </a:xfrm>
            <a:custGeom>
              <a:avLst/>
              <a:gdLst/>
              <a:ahLst/>
              <a:cxnLst/>
              <a:rect l="0" t="0" r="0" b="0"/>
              <a:pathLst>
                <a:path w="46116" h="67072">
                  <a:moveTo>
                    <a:pt x="14683" y="0"/>
                  </a:moveTo>
                  <a:lnTo>
                    <a:pt x="396" y="5001"/>
                  </a:lnTo>
                  <a:lnTo>
                    <a:pt x="396" y="6588"/>
                  </a:lnTo>
                  <a:lnTo>
                    <a:pt x="3175" y="6508"/>
                  </a:lnTo>
                  <a:lnTo>
                    <a:pt x="5237" y="6825"/>
                  </a:lnTo>
                  <a:lnTo>
                    <a:pt x="6350" y="7857"/>
                  </a:lnTo>
                  <a:lnTo>
                    <a:pt x="6905" y="9604"/>
                  </a:lnTo>
                  <a:lnTo>
                    <a:pt x="6984" y="12144"/>
                  </a:lnTo>
                  <a:lnTo>
                    <a:pt x="6984" y="58498"/>
                  </a:lnTo>
                  <a:lnTo>
                    <a:pt x="6825" y="61277"/>
                  </a:lnTo>
                  <a:lnTo>
                    <a:pt x="5952" y="63341"/>
                  </a:lnTo>
                  <a:lnTo>
                    <a:pt x="3888" y="64691"/>
                  </a:lnTo>
                  <a:lnTo>
                    <a:pt x="0" y="65405"/>
                  </a:lnTo>
                  <a:lnTo>
                    <a:pt x="0" y="67072"/>
                  </a:lnTo>
                  <a:lnTo>
                    <a:pt x="23969" y="67072"/>
                  </a:lnTo>
                  <a:lnTo>
                    <a:pt x="23969" y="65246"/>
                  </a:lnTo>
                  <a:lnTo>
                    <a:pt x="19605" y="64928"/>
                  </a:lnTo>
                  <a:lnTo>
                    <a:pt x="16986" y="63897"/>
                  </a:lnTo>
                  <a:lnTo>
                    <a:pt x="15716" y="61673"/>
                  </a:lnTo>
                  <a:lnTo>
                    <a:pt x="15318" y="57863"/>
                  </a:lnTo>
                  <a:lnTo>
                    <a:pt x="15318" y="42307"/>
                  </a:lnTo>
                  <a:lnTo>
                    <a:pt x="17700" y="44291"/>
                  </a:lnTo>
                  <a:lnTo>
                    <a:pt x="20081" y="45641"/>
                  </a:lnTo>
                  <a:lnTo>
                    <a:pt x="25320" y="46513"/>
                  </a:lnTo>
                  <a:lnTo>
                    <a:pt x="31670" y="45402"/>
                  </a:lnTo>
                  <a:lnTo>
                    <a:pt x="36829" y="42466"/>
                  </a:lnTo>
                  <a:lnTo>
                    <a:pt x="40877" y="38100"/>
                  </a:lnTo>
                  <a:lnTo>
                    <a:pt x="43734" y="32861"/>
                  </a:lnTo>
                  <a:lnTo>
                    <a:pt x="45561" y="27066"/>
                  </a:lnTo>
                  <a:lnTo>
                    <a:pt x="46116" y="21272"/>
                  </a:lnTo>
                  <a:lnTo>
                    <a:pt x="45718" y="16588"/>
                  </a:lnTo>
                  <a:lnTo>
                    <a:pt x="44767" y="12382"/>
                  </a:lnTo>
                  <a:lnTo>
                    <a:pt x="43337" y="8810"/>
                  </a:lnTo>
                  <a:lnTo>
                    <a:pt x="41275" y="5715"/>
                  </a:lnTo>
                  <a:lnTo>
                    <a:pt x="38813" y="3254"/>
                  </a:lnTo>
                  <a:lnTo>
                    <a:pt x="36036" y="1507"/>
                  </a:lnTo>
                  <a:lnTo>
                    <a:pt x="33018" y="397"/>
                  </a:lnTo>
                  <a:lnTo>
                    <a:pt x="29764" y="0"/>
                  </a:lnTo>
                  <a:lnTo>
                    <a:pt x="26272" y="397"/>
                  </a:lnTo>
                  <a:lnTo>
                    <a:pt x="23176" y="1348"/>
                  </a:lnTo>
                  <a:lnTo>
                    <a:pt x="20242" y="3207"/>
                  </a:lnTo>
                  <a:lnTo>
                    <a:pt x="25002" y="5953"/>
                  </a:lnTo>
                  <a:lnTo>
                    <a:pt x="28971" y="6588"/>
                  </a:lnTo>
                  <a:lnTo>
                    <a:pt x="32067" y="8492"/>
                  </a:lnTo>
                  <a:lnTo>
                    <a:pt x="34288" y="11112"/>
                  </a:lnTo>
                  <a:lnTo>
                    <a:pt x="35797" y="14287"/>
                  </a:lnTo>
                  <a:lnTo>
                    <a:pt x="37306" y="20478"/>
                  </a:lnTo>
                  <a:lnTo>
                    <a:pt x="37463" y="22780"/>
                  </a:lnTo>
                  <a:lnTo>
                    <a:pt x="37543" y="24288"/>
                  </a:lnTo>
                  <a:lnTo>
                    <a:pt x="37384" y="28257"/>
                  </a:lnTo>
                  <a:lnTo>
                    <a:pt x="36908" y="31670"/>
                  </a:lnTo>
                  <a:lnTo>
                    <a:pt x="36193" y="34528"/>
                  </a:lnTo>
                  <a:lnTo>
                    <a:pt x="35162" y="36910"/>
                  </a:lnTo>
                  <a:lnTo>
                    <a:pt x="32701" y="40242"/>
                  </a:lnTo>
                  <a:lnTo>
                    <a:pt x="30003" y="42227"/>
                  </a:lnTo>
                  <a:lnTo>
                    <a:pt x="27462" y="43101"/>
                  </a:lnTo>
                  <a:lnTo>
                    <a:pt x="25400" y="43338"/>
                  </a:lnTo>
                  <a:lnTo>
                    <a:pt x="21509" y="42703"/>
                  </a:lnTo>
                  <a:lnTo>
                    <a:pt x="18334" y="40957"/>
                  </a:lnTo>
                  <a:lnTo>
                    <a:pt x="16112" y="38813"/>
                  </a:lnTo>
                  <a:lnTo>
                    <a:pt x="15318" y="36830"/>
                  </a:lnTo>
                  <a:lnTo>
                    <a:pt x="15318" y="12461"/>
                  </a:lnTo>
                  <a:lnTo>
                    <a:pt x="15953" y="10636"/>
                  </a:lnTo>
                  <a:lnTo>
                    <a:pt x="17303" y="9128"/>
                  </a:lnTo>
                  <a:lnTo>
                    <a:pt x="20954" y="6747"/>
                  </a:lnTo>
                  <a:lnTo>
                    <a:pt x="25002" y="5953"/>
                  </a:lnTo>
                  <a:lnTo>
                    <a:pt x="20242" y="3207"/>
                  </a:lnTo>
                  <a:lnTo>
                    <a:pt x="18413" y="4366"/>
                  </a:lnTo>
                  <a:lnTo>
                    <a:pt x="16747" y="6032"/>
                  </a:lnTo>
                  <a:lnTo>
                    <a:pt x="15477" y="7619"/>
                  </a:lnTo>
                  <a:lnTo>
                    <a:pt x="15318" y="7382"/>
                  </a:lnTo>
                  <a:lnTo>
                    <a:pt x="15318" y="158"/>
                  </a:lnTo>
                  <a:lnTo>
                    <a:pt x="14683" y="0"/>
                  </a:lnTo>
                  <a:close/>
                </a:path>
              </a:pathLst>
            </a:custGeom>
            <a:solidFill>
              <a:srgbClr val="000000"/>
            </a:solidFill>
          </p:spPr>
          <p:txBody>
            <a:bodyPr vert="horz" lIns="91440" tIns="45720" rIns="91440" bIns="45720" anchor="t"/>
            <a:lstStyle/>
            <a:p>
              <a:endParaRPr lang="en-IN"/>
            </a:p>
          </p:txBody>
        </p:sp>
        <p:sp>
          <p:nvSpPr>
            <p:cNvPr id="181" name="Shape 4921"/>
            <p:cNvSpPr/>
            <p:nvPr/>
          </p:nvSpPr>
          <p:spPr>
            <a:xfrm>
              <a:off x="2821796" y="887141"/>
              <a:ext cx="46037" cy="67072"/>
            </a:xfrm>
            <a:custGeom>
              <a:avLst/>
              <a:gdLst/>
              <a:ahLst/>
              <a:cxnLst/>
              <a:rect l="0" t="0" r="0" b="0"/>
              <a:pathLst>
                <a:path w="46037" h="67072">
                  <a:moveTo>
                    <a:pt x="14684" y="0"/>
                  </a:moveTo>
                  <a:lnTo>
                    <a:pt x="397" y="5001"/>
                  </a:lnTo>
                  <a:lnTo>
                    <a:pt x="397" y="6588"/>
                  </a:lnTo>
                  <a:lnTo>
                    <a:pt x="3175" y="6508"/>
                  </a:lnTo>
                  <a:lnTo>
                    <a:pt x="5238" y="6825"/>
                  </a:lnTo>
                  <a:lnTo>
                    <a:pt x="6350" y="7857"/>
                  </a:lnTo>
                  <a:lnTo>
                    <a:pt x="6826" y="9604"/>
                  </a:lnTo>
                  <a:lnTo>
                    <a:pt x="6906" y="12144"/>
                  </a:lnTo>
                  <a:lnTo>
                    <a:pt x="6906" y="58498"/>
                  </a:lnTo>
                  <a:lnTo>
                    <a:pt x="6826" y="61277"/>
                  </a:lnTo>
                  <a:lnTo>
                    <a:pt x="5953" y="63341"/>
                  </a:lnTo>
                  <a:lnTo>
                    <a:pt x="3890" y="64691"/>
                  </a:lnTo>
                  <a:lnTo>
                    <a:pt x="0" y="65405"/>
                  </a:lnTo>
                  <a:lnTo>
                    <a:pt x="0" y="67072"/>
                  </a:lnTo>
                  <a:lnTo>
                    <a:pt x="23971" y="67072"/>
                  </a:lnTo>
                  <a:lnTo>
                    <a:pt x="23971" y="65246"/>
                  </a:lnTo>
                  <a:lnTo>
                    <a:pt x="19606" y="64928"/>
                  </a:lnTo>
                  <a:lnTo>
                    <a:pt x="16986" y="63897"/>
                  </a:lnTo>
                  <a:lnTo>
                    <a:pt x="15637" y="61673"/>
                  </a:lnTo>
                  <a:lnTo>
                    <a:pt x="15239" y="57863"/>
                  </a:lnTo>
                  <a:lnTo>
                    <a:pt x="15239" y="42307"/>
                  </a:lnTo>
                  <a:lnTo>
                    <a:pt x="17621" y="44291"/>
                  </a:lnTo>
                  <a:lnTo>
                    <a:pt x="20002" y="45641"/>
                  </a:lnTo>
                  <a:lnTo>
                    <a:pt x="25241" y="46513"/>
                  </a:lnTo>
                  <a:lnTo>
                    <a:pt x="31671" y="45402"/>
                  </a:lnTo>
                  <a:lnTo>
                    <a:pt x="36830" y="42466"/>
                  </a:lnTo>
                  <a:lnTo>
                    <a:pt x="40878" y="38100"/>
                  </a:lnTo>
                  <a:lnTo>
                    <a:pt x="43736" y="32861"/>
                  </a:lnTo>
                  <a:lnTo>
                    <a:pt x="45481" y="27066"/>
                  </a:lnTo>
                  <a:lnTo>
                    <a:pt x="46037" y="21272"/>
                  </a:lnTo>
                  <a:lnTo>
                    <a:pt x="45719" y="16588"/>
                  </a:lnTo>
                  <a:lnTo>
                    <a:pt x="44767" y="12382"/>
                  </a:lnTo>
                  <a:lnTo>
                    <a:pt x="43259" y="8810"/>
                  </a:lnTo>
                  <a:lnTo>
                    <a:pt x="41196" y="5715"/>
                  </a:lnTo>
                  <a:lnTo>
                    <a:pt x="38735" y="3254"/>
                  </a:lnTo>
                  <a:lnTo>
                    <a:pt x="36036" y="1507"/>
                  </a:lnTo>
                  <a:lnTo>
                    <a:pt x="33019" y="397"/>
                  </a:lnTo>
                  <a:lnTo>
                    <a:pt x="29766" y="0"/>
                  </a:lnTo>
                  <a:lnTo>
                    <a:pt x="26193" y="397"/>
                  </a:lnTo>
                  <a:lnTo>
                    <a:pt x="23177" y="1348"/>
                  </a:lnTo>
                  <a:lnTo>
                    <a:pt x="20243" y="3207"/>
                  </a:lnTo>
                  <a:lnTo>
                    <a:pt x="25003" y="5953"/>
                  </a:lnTo>
                  <a:lnTo>
                    <a:pt x="28972" y="6588"/>
                  </a:lnTo>
                  <a:lnTo>
                    <a:pt x="31987" y="8492"/>
                  </a:lnTo>
                  <a:lnTo>
                    <a:pt x="34289" y="11112"/>
                  </a:lnTo>
                  <a:lnTo>
                    <a:pt x="35798" y="14287"/>
                  </a:lnTo>
                  <a:lnTo>
                    <a:pt x="37227" y="20478"/>
                  </a:lnTo>
                  <a:lnTo>
                    <a:pt x="37464" y="22780"/>
                  </a:lnTo>
                  <a:lnTo>
                    <a:pt x="37543" y="24288"/>
                  </a:lnTo>
                  <a:lnTo>
                    <a:pt x="37386" y="28257"/>
                  </a:lnTo>
                  <a:lnTo>
                    <a:pt x="36909" y="31670"/>
                  </a:lnTo>
                  <a:lnTo>
                    <a:pt x="36194" y="34528"/>
                  </a:lnTo>
                  <a:lnTo>
                    <a:pt x="35162" y="36910"/>
                  </a:lnTo>
                  <a:lnTo>
                    <a:pt x="32702" y="40242"/>
                  </a:lnTo>
                  <a:lnTo>
                    <a:pt x="30003" y="42227"/>
                  </a:lnTo>
                  <a:lnTo>
                    <a:pt x="27463" y="43101"/>
                  </a:lnTo>
                  <a:lnTo>
                    <a:pt x="25400" y="43338"/>
                  </a:lnTo>
                  <a:lnTo>
                    <a:pt x="21511" y="42703"/>
                  </a:lnTo>
                  <a:lnTo>
                    <a:pt x="18256" y="40957"/>
                  </a:lnTo>
                  <a:lnTo>
                    <a:pt x="16033" y="38813"/>
                  </a:lnTo>
                  <a:lnTo>
                    <a:pt x="15239" y="36830"/>
                  </a:lnTo>
                  <a:lnTo>
                    <a:pt x="15239" y="12461"/>
                  </a:lnTo>
                  <a:lnTo>
                    <a:pt x="15955" y="10636"/>
                  </a:lnTo>
                  <a:lnTo>
                    <a:pt x="17225" y="9128"/>
                  </a:lnTo>
                  <a:lnTo>
                    <a:pt x="20955" y="6747"/>
                  </a:lnTo>
                  <a:lnTo>
                    <a:pt x="25003" y="5953"/>
                  </a:lnTo>
                  <a:lnTo>
                    <a:pt x="20243" y="3207"/>
                  </a:lnTo>
                  <a:lnTo>
                    <a:pt x="18414" y="4366"/>
                  </a:lnTo>
                  <a:lnTo>
                    <a:pt x="16668" y="6032"/>
                  </a:lnTo>
                  <a:lnTo>
                    <a:pt x="15478" y="7619"/>
                  </a:lnTo>
                  <a:lnTo>
                    <a:pt x="15239" y="7382"/>
                  </a:lnTo>
                  <a:lnTo>
                    <a:pt x="15239" y="158"/>
                  </a:lnTo>
                  <a:lnTo>
                    <a:pt x="14684" y="0"/>
                  </a:lnTo>
                  <a:close/>
                </a:path>
              </a:pathLst>
            </a:custGeom>
            <a:solidFill>
              <a:srgbClr val="000000"/>
            </a:solidFill>
          </p:spPr>
          <p:txBody>
            <a:bodyPr vert="horz" lIns="91440" tIns="45720" rIns="91440" bIns="45720" anchor="t"/>
            <a:lstStyle/>
            <a:p>
              <a:endParaRPr lang="en-IN"/>
            </a:p>
          </p:txBody>
        </p:sp>
        <p:sp>
          <p:nvSpPr>
            <p:cNvPr id="182" name="Shape 4922"/>
            <p:cNvSpPr/>
            <p:nvPr/>
          </p:nvSpPr>
          <p:spPr>
            <a:xfrm>
              <a:off x="2692891" y="888094"/>
              <a:ext cx="45719" cy="66198"/>
            </a:xfrm>
            <a:custGeom>
              <a:avLst/>
              <a:gdLst/>
              <a:ahLst/>
              <a:cxnLst/>
              <a:rect l="0" t="0" r="0" b="0"/>
              <a:pathLst>
                <a:path w="45719" h="66198">
                  <a:moveTo>
                    <a:pt x="0" y="0"/>
                  </a:moveTo>
                  <a:lnTo>
                    <a:pt x="0" y="1428"/>
                  </a:lnTo>
                  <a:lnTo>
                    <a:pt x="2619" y="2142"/>
                  </a:lnTo>
                  <a:lnTo>
                    <a:pt x="3968" y="3095"/>
                  </a:lnTo>
                  <a:lnTo>
                    <a:pt x="5079" y="4603"/>
                  </a:lnTo>
                  <a:lnTo>
                    <a:pt x="16351" y="28971"/>
                  </a:lnTo>
                  <a:lnTo>
                    <a:pt x="17303" y="30956"/>
                  </a:lnTo>
                  <a:lnTo>
                    <a:pt x="18573" y="33576"/>
                  </a:lnTo>
                  <a:lnTo>
                    <a:pt x="21272" y="39132"/>
                  </a:lnTo>
                  <a:lnTo>
                    <a:pt x="22146" y="41275"/>
                  </a:lnTo>
                  <a:lnTo>
                    <a:pt x="22542" y="42623"/>
                  </a:lnTo>
                  <a:lnTo>
                    <a:pt x="22383" y="43736"/>
                  </a:lnTo>
                  <a:lnTo>
                    <a:pt x="21828" y="45719"/>
                  </a:lnTo>
                  <a:lnTo>
                    <a:pt x="19923" y="50879"/>
                  </a:lnTo>
                  <a:lnTo>
                    <a:pt x="17066" y="55721"/>
                  </a:lnTo>
                  <a:lnTo>
                    <a:pt x="15319" y="57229"/>
                  </a:lnTo>
                  <a:lnTo>
                    <a:pt x="13414" y="57863"/>
                  </a:lnTo>
                  <a:lnTo>
                    <a:pt x="12223" y="57625"/>
                  </a:lnTo>
                  <a:lnTo>
                    <a:pt x="10477" y="56991"/>
                  </a:lnTo>
                  <a:lnTo>
                    <a:pt x="6350" y="56117"/>
                  </a:lnTo>
                  <a:lnTo>
                    <a:pt x="4366" y="56436"/>
                  </a:lnTo>
                  <a:lnTo>
                    <a:pt x="3096" y="57150"/>
                  </a:lnTo>
                  <a:lnTo>
                    <a:pt x="1904" y="59054"/>
                  </a:lnTo>
                  <a:lnTo>
                    <a:pt x="1587" y="60483"/>
                  </a:lnTo>
                  <a:lnTo>
                    <a:pt x="2063" y="62467"/>
                  </a:lnTo>
                  <a:lnTo>
                    <a:pt x="3413" y="64293"/>
                  </a:lnTo>
                  <a:lnTo>
                    <a:pt x="5714" y="65642"/>
                  </a:lnTo>
                  <a:lnTo>
                    <a:pt x="8889" y="66198"/>
                  </a:lnTo>
                  <a:lnTo>
                    <a:pt x="11509" y="65881"/>
                  </a:lnTo>
                  <a:lnTo>
                    <a:pt x="13891" y="64928"/>
                  </a:lnTo>
                  <a:lnTo>
                    <a:pt x="16113" y="63420"/>
                  </a:lnTo>
                  <a:lnTo>
                    <a:pt x="18177" y="61277"/>
                  </a:lnTo>
                  <a:lnTo>
                    <a:pt x="20082" y="58498"/>
                  </a:lnTo>
                  <a:lnTo>
                    <a:pt x="21987" y="55085"/>
                  </a:lnTo>
                  <a:lnTo>
                    <a:pt x="23892" y="51038"/>
                  </a:lnTo>
                  <a:lnTo>
                    <a:pt x="25717" y="46354"/>
                  </a:lnTo>
                  <a:lnTo>
                    <a:pt x="40957" y="5952"/>
                  </a:lnTo>
                  <a:lnTo>
                    <a:pt x="42148" y="3571"/>
                  </a:lnTo>
                  <a:lnTo>
                    <a:pt x="43418" y="2222"/>
                  </a:lnTo>
                  <a:lnTo>
                    <a:pt x="45719" y="1507"/>
                  </a:lnTo>
                  <a:lnTo>
                    <a:pt x="45719" y="0"/>
                  </a:lnTo>
                  <a:lnTo>
                    <a:pt x="32306" y="0"/>
                  </a:lnTo>
                  <a:lnTo>
                    <a:pt x="32306" y="1507"/>
                  </a:lnTo>
                  <a:lnTo>
                    <a:pt x="34369" y="1667"/>
                  </a:lnTo>
                  <a:lnTo>
                    <a:pt x="35877" y="2142"/>
                  </a:lnTo>
                  <a:lnTo>
                    <a:pt x="36751" y="3016"/>
                  </a:lnTo>
                  <a:lnTo>
                    <a:pt x="37068" y="4285"/>
                  </a:lnTo>
                  <a:lnTo>
                    <a:pt x="36909" y="5397"/>
                  </a:lnTo>
                  <a:lnTo>
                    <a:pt x="36353" y="6984"/>
                  </a:lnTo>
                  <a:lnTo>
                    <a:pt x="34846" y="11032"/>
                  </a:lnTo>
                  <a:lnTo>
                    <a:pt x="27067" y="33019"/>
                  </a:lnTo>
                  <a:lnTo>
                    <a:pt x="15716" y="7937"/>
                  </a:lnTo>
                  <a:lnTo>
                    <a:pt x="15081" y="6350"/>
                  </a:lnTo>
                  <a:lnTo>
                    <a:pt x="14684" y="4364"/>
                  </a:lnTo>
                  <a:lnTo>
                    <a:pt x="15239" y="2777"/>
                  </a:lnTo>
                  <a:lnTo>
                    <a:pt x="16668" y="1983"/>
                  </a:lnTo>
                  <a:lnTo>
                    <a:pt x="20478" y="1507"/>
                  </a:lnTo>
                  <a:lnTo>
                    <a:pt x="20478" y="0"/>
                  </a:lnTo>
                  <a:lnTo>
                    <a:pt x="0" y="0"/>
                  </a:lnTo>
                  <a:close/>
                </a:path>
              </a:pathLst>
            </a:custGeom>
            <a:solidFill>
              <a:srgbClr val="000000"/>
            </a:solidFill>
          </p:spPr>
          <p:txBody>
            <a:bodyPr vert="horz" lIns="91440" tIns="45720" rIns="91440" bIns="45720" anchor="t"/>
            <a:lstStyle/>
            <a:p>
              <a:endParaRPr lang="en-IN"/>
            </a:p>
          </p:txBody>
        </p:sp>
        <p:sp>
          <p:nvSpPr>
            <p:cNvPr id="183" name="Shape 4923"/>
            <p:cNvSpPr/>
            <p:nvPr/>
          </p:nvSpPr>
          <p:spPr>
            <a:xfrm>
              <a:off x="141038" y="1032433"/>
              <a:ext cx="65445" cy="64888"/>
            </a:xfrm>
            <a:custGeom>
              <a:avLst/>
              <a:gdLst/>
              <a:ahLst/>
              <a:cxnLst/>
              <a:rect l="0" t="0" r="0" b="0"/>
              <a:pathLst>
                <a:path w="65445" h="64888">
                  <a:moveTo>
                    <a:pt x="25285" y="0"/>
                  </a:moveTo>
                  <a:lnTo>
                    <a:pt x="32258" y="13014"/>
                  </a:lnTo>
                  <a:lnTo>
                    <a:pt x="32443" y="13014"/>
                  </a:lnTo>
                  <a:lnTo>
                    <a:pt x="41833" y="39787"/>
                  </a:lnTo>
                  <a:lnTo>
                    <a:pt x="22868" y="39787"/>
                  </a:lnTo>
                  <a:lnTo>
                    <a:pt x="32258" y="13014"/>
                  </a:lnTo>
                  <a:lnTo>
                    <a:pt x="25285" y="0"/>
                  </a:lnTo>
                  <a:lnTo>
                    <a:pt x="0" y="64888"/>
                  </a:lnTo>
                  <a:lnTo>
                    <a:pt x="13478" y="64888"/>
                  </a:lnTo>
                  <a:lnTo>
                    <a:pt x="19150" y="50014"/>
                  </a:lnTo>
                  <a:lnTo>
                    <a:pt x="45458" y="50014"/>
                  </a:lnTo>
                  <a:lnTo>
                    <a:pt x="51036" y="64888"/>
                  </a:lnTo>
                  <a:lnTo>
                    <a:pt x="65445" y="64888"/>
                  </a:lnTo>
                  <a:lnTo>
                    <a:pt x="39974" y="0"/>
                  </a:lnTo>
                  <a:lnTo>
                    <a:pt x="25285" y="0"/>
                  </a:lnTo>
                  <a:close/>
                </a:path>
              </a:pathLst>
            </a:custGeom>
            <a:solidFill>
              <a:srgbClr val="000000"/>
            </a:solidFill>
          </p:spPr>
          <p:txBody>
            <a:bodyPr vert="horz" lIns="91440" tIns="45720" rIns="91440" bIns="45720" anchor="t"/>
            <a:lstStyle/>
            <a:p>
              <a:endParaRPr lang="en-IN"/>
            </a:p>
          </p:txBody>
        </p:sp>
        <p:sp>
          <p:nvSpPr>
            <p:cNvPr id="184" name="Shape 4924"/>
            <p:cNvSpPr/>
            <p:nvPr/>
          </p:nvSpPr>
          <p:spPr>
            <a:xfrm>
              <a:off x="2241089" y="1028111"/>
              <a:ext cx="46117" cy="68659"/>
            </a:xfrm>
            <a:custGeom>
              <a:avLst/>
              <a:gdLst/>
              <a:ahLst/>
              <a:cxnLst/>
              <a:rect l="0" t="0" r="0" b="0"/>
              <a:pathLst>
                <a:path w="46117" h="68659">
                  <a:moveTo>
                    <a:pt x="14367" y="0"/>
                  </a:moveTo>
                  <a:lnTo>
                    <a:pt x="0" y="4365"/>
                  </a:lnTo>
                  <a:lnTo>
                    <a:pt x="0" y="5953"/>
                  </a:lnTo>
                  <a:lnTo>
                    <a:pt x="2222" y="5794"/>
                  </a:lnTo>
                  <a:lnTo>
                    <a:pt x="4762" y="6112"/>
                  </a:lnTo>
                  <a:lnTo>
                    <a:pt x="6032" y="7222"/>
                  </a:lnTo>
                  <a:lnTo>
                    <a:pt x="6508" y="8810"/>
                  </a:lnTo>
                  <a:lnTo>
                    <a:pt x="6587" y="10875"/>
                  </a:lnTo>
                  <a:lnTo>
                    <a:pt x="6587" y="62309"/>
                  </a:lnTo>
                  <a:lnTo>
                    <a:pt x="7381" y="64056"/>
                  </a:lnTo>
                  <a:lnTo>
                    <a:pt x="9446" y="65564"/>
                  </a:lnTo>
                  <a:lnTo>
                    <a:pt x="15796" y="67786"/>
                  </a:lnTo>
                  <a:lnTo>
                    <a:pt x="19129" y="68421"/>
                  </a:lnTo>
                  <a:lnTo>
                    <a:pt x="21907" y="68659"/>
                  </a:lnTo>
                  <a:lnTo>
                    <a:pt x="28257" y="67945"/>
                  </a:lnTo>
                  <a:lnTo>
                    <a:pt x="33417" y="66040"/>
                  </a:lnTo>
                  <a:lnTo>
                    <a:pt x="37623" y="63182"/>
                  </a:lnTo>
                  <a:lnTo>
                    <a:pt x="40878" y="59690"/>
                  </a:lnTo>
                  <a:lnTo>
                    <a:pt x="43338" y="55800"/>
                  </a:lnTo>
                  <a:lnTo>
                    <a:pt x="44926" y="51672"/>
                  </a:lnTo>
                  <a:lnTo>
                    <a:pt x="45799" y="47704"/>
                  </a:lnTo>
                  <a:lnTo>
                    <a:pt x="46117" y="44053"/>
                  </a:lnTo>
                  <a:lnTo>
                    <a:pt x="45641" y="38656"/>
                  </a:lnTo>
                  <a:lnTo>
                    <a:pt x="44132" y="33575"/>
                  </a:lnTo>
                  <a:lnTo>
                    <a:pt x="41751" y="29051"/>
                  </a:lnTo>
                  <a:lnTo>
                    <a:pt x="38338" y="25400"/>
                  </a:lnTo>
                  <a:lnTo>
                    <a:pt x="33893" y="22940"/>
                  </a:lnTo>
                  <a:lnTo>
                    <a:pt x="28496" y="22066"/>
                  </a:lnTo>
                  <a:lnTo>
                    <a:pt x="24923" y="22542"/>
                  </a:lnTo>
                  <a:lnTo>
                    <a:pt x="22898" y="23252"/>
                  </a:lnTo>
                  <a:lnTo>
                    <a:pt x="24764" y="28337"/>
                  </a:lnTo>
                  <a:lnTo>
                    <a:pt x="28813" y="29131"/>
                  </a:lnTo>
                  <a:lnTo>
                    <a:pt x="31988" y="31274"/>
                  </a:lnTo>
                  <a:lnTo>
                    <a:pt x="34448" y="34528"/>
                  </a:lnTo>
                  <a:lnTo>
                    <a:pt x="36116" y="38576"/>
                  </a:lnTo>
                  <a:lnTo>
                    <a:pt x="37068" y="43021"/>
                  </a:lnTo>
                  <a:lnTo>
                    <a:pt x="37386" y="47704"/>
                  </a:lnTo>
                  <a:lnTo>
                    <a:pt x="37227" y="51276"/>
                  </a:lnTo>
                  <a:lnTo>
                    <a:pt x="36512" y="55245"/>
                  </a:lnTo>
                  <a:lnTo>
                    <a:pt x="35163" y="59055"/>
                  </a:lnTo>
                  <a:lnTo>
                    <a:pt x="32782" y="62309"/>
                  </a:lnTo>
                  <a:lnTo>
                    <a:pt x="29289" y="64611"/>
                  </a:lnTo>
                  <a:lnTo>
                    <a:pt x="24368" y="65484"/>
                  </a:lnTo>
                  <a:lnTo>
                    <a:pt x="20796" y="65009"/>
                  </a:lnTo>
                  <a:lnTo>
                    <a:pt x="16827" y="63500"/>
                  </a:lnTo>
                  <a:lnTo>
                    <a:pt x="15398" y="62230"/>
                  </a:lnTo>
                  <a:lnTo>
                    <a:pt x="14922" y="60721"/>
                  </a:lnTo>
                  <a:lnTo>
                    <a:pt x="14922" y="35718"/>
                  </a:lnTo>
                  <a:lnTo>
                    <a:pt x="15557" y="33259"/>
                  </a:lnTo>
                  <a:lnTo>
                    <a:pt x="16906" y="31353"/>
                  </a:lnTo>
                  <a:lnTo>
                    <a:pt x="20876" y="28971"/>
                  </a:lnTo>
                  <a:lnTo>
                    <a:pt x="24764" y="28337"/>
                  </a:lnTo>
                  <a:lnTo>
                    <a:pt x="22898" y="23252"/>
                  </a:lnTo>
                  <a:lnTo>
                    <a:pt x="21748" y="23654"/>
                  </a:lnTo>
                  <a:lnTo>
                    <a:pt x="19129" y="25241"/>
                  </a:lnTo>
                  <a:lnTo>
                    <a:pt x="17144" y="26987"/>
                  </a:lnTo>
                  <a:lnTo>
                    <a:pt x="15796" y="28733"/>
                  </a:lnTo>
                  <a:lnTo>
                    <a:pt x="15081" y="30084"/>
                  </a:lnTo>
                  <a:lnTo>
                    <a:pt x="14922" y="30084"/>
                  </a:lnTo>
                  <a:lnTo>
                    <a:pt x="14922" y="158"/>
                  </a:lnTo>
                  <a:lnTo>
                    <a:pt x="14367" y="0"/>
                  </a:lnTo>
                  <a:close/>
                </a:path>
              </a:pathLst>
            </a:custGeom>
            <a:solidFill>
              <a:srgbClr val="000000"/>
            </a:solidFill>
          </p:spPr>
          <p:txBody>
            <a:bodyPr vert="horz" lIns="91440" tIns="45720" rIns="91440" bIns="45720" anchor="t"/>
            <a:lstStyle/>
            <a:p>
              <a:endParaRPr lang="en-IN"/>
            </a:p>
          </p:txBody>
        </p:sp>
        <p:sp>
          <p:nvSpPr>
            <p:cNvPr id="185" name="Shape 4925"/>
            <p:cNvSpPr/>
            <p:nvPr/>
          </p:nvSpPr>
          <p:spPr>
            <a:xfrm>
              <a:off x="2145521" y="1028111"/>
              <a:ext cx="10080" cy="10081"/>
            </a:xfrm>
            <a:custGeom>
              <a:avLst/>
              <a:gdLst/>
              <a:ahLst/>
              <a:cxnLst/>
              <a:rect l="0" t="0" r="0" b="0"/>
              <a:pathLst>
                <a:path w="10080" h="10081">
                  <a:moveTo>
                    <a:pt x="4921" y="0"/>
                  </a:moveTo>
                  <a:lnTo>
                    <a:pt x="2698" y="476"/>
                  </a:lnTo>
                  <a:lnTo>
                    <a:pt x="1191" y="1746"/>
                  </a:lnTo>
                  <a:lnTo>
                    <a:pt x="317" y="3412"/>
                  </a:lnTo>
                  <a:lnTo>
                    <a:pt x="0" y="5000"/>
                  </a:lnTo>
                  <a:lnTo>
                    <a:pt x="317" y="6667"/>
                  </a:lnTo>
                  <a:lnTo>
                    <a:pt x="1111" y="8334"/>
                  </a:lnTo>
                  <a:lnTo>
                    <a:pt x="2698" y="9604"/>
                  </a:lnTo>
                  <a:lnTo>
                    <a:pt x="4921" y="10081"/>
                  </a:lnTo>
                  <a:lnTo>
                    <a:pt x="7063" y="9683"/>
                  </a:lnTo>
                  <a:lnTo>
                    <a:pt x="8651" y="8652"/>
                  </a:lnTo>
                  <a:lnTo>
                    <a:pt x="9763" y="7065"/>
                  </a:lnTo>
                  <a:lnTo>
                    <a:pt x="10080" y="5000"/>
                  </a:lnTo>
                  <a:lnTo>
                    <a:pt x="9763" y="3016"/>
                  </a:lnTo>
                  <a:lnTo>
                    <a:pt x="8651" y="1429"/>
                  </a:lnTo>
                  <a:lnTo>
                    <a:pt x="7063" y="396"/>
                  </a:lnTo>
                  <a:lnTo>
                    <a:pt x="4921" y="0"/>
                  </a:lnTo>
                  <a:close/>
                </a:path>
              </a:pathLst>
            </a:custGeom>
            <a:solidFill>
              <a:srgbClr val="000000"/>
            </a:solidFill>
          </p:spPr>
          <p:txBody>
            <a:bodyPr vert="horz" lIns="91440" tIns="45720" rIns="91440" bIns="45720" anchor="t"/>
            <a:lstStyle/>
            <a:p>
              <a:endParaRPr lang="en-IN"/>
            </a:p>
          </p:txBody>
        </p:sp>
        <p:sp>
          <p:nvSpPr>
            <p:cNvPr id="186" name="Shape 4926"/>
            <p:cNvSpPr/>
            <p:nvPr/>
          </p:nvSpPr>
          <p:spPr>
            <a:xfrm>
              <a:off x="1969229" y="1028111"/>
              <a:ext cx="10081" cy="10081"/>
            </a:xfrm>
            <a:custGeom>
              <a:avLst/>
              <a:gdLst/>
              <a:ahLst/>
              <a:cxnLst/>
              <a:rect l="0" t="0" r="0" b="0"/>
              <a:pathLst>
                <a:path w="10081" h="10081">
                  <a:moveTo>
                    <a:pt x="4922" y="0"/>
                  </a:moveTo>
                  <a:lnTo>
                    <a:pt x="2700" y="476"/>
                  </a:lnTo>
                  <a:lnTo>
                    <a:pt x="1191" y="1746"/>
                  </a:lnTo>
                  <a:lnTo>
                    <a:pt x="318" y="3412"/>
                  </a:lnTo>
                  <a:lnTo>
                    <a:pt x="0" y="5000"/>
                  </a:lnTo>
                  <a:lnTo>
                    <a:pt x="238" y="6667"/>
                  </a:lnTo>
                  <a:lnTo>
                    <a:pt x="1112" y="8334"/>
                  </a:lnTo>
                  <a:lnTo>
                    <a:pt x="2700" y="9604"/>
                  </a:lnTo>
                  <a:lnTo>
                    <a:pt x="4922" y="10081"/>
                  </a:lnTo>
                  <a:lnTo>
                    <a:pt x="6985" y="9683"/>
                  </a:lnTo>
                  <a:lnTo>
                    <a:pt x="8652" y="8652"/>
                  </a:lnTo>
                  <a:lnTo>
                    <a:pt x="9763" y="7065"/>
                  </a:lnTo>
                  <a:lnTo>
                    <a:pt x="10081" y="5000"/>
                  </a:lnTo>
                  <a:lnTo>
                    <a:pt x="9763" y="3016"/>
                  </a:lnTo>
                  <a:lnTo>
                    <a:pt x="8652" y="1429"/>
                  </a:lnTo>
                  <a:lnTo>
                    <a:pt x="6985" y="396"/>
                  </a:lnTo>
                  <a:lnTo>
                    <a:pt x="4922" y="0"/>
                  </a:lnTo>
                  <a:close/>
                </a:path>
              </a:pathLst>
            </a:custGeom>
            <a:solidFill>
              <a:srgbClr val="000000"/>
            </a:solidFill>
          </p:spPr>
          <p:txBody>
            <a:bodyPr vert="horz" lIns="91440" tIns="45720" rIns="91440" bIns="45720" anchor="t"/>
            <a:lstStyle/>
            <a:p>
              <a:endParaRPr lang="en-IN"/>
            </a:p>
          </p:txBody>
        </p:sp>
        <p:sp>
          <p:nvSpPr>
            <p:cNvPr id="187" name="Shape 4927"/>
            <p:cNvSpPr/>
            <p:nvPr/>
          </p:nvSpPr>
          <p:spPr>
            <a:xfrm>
              <a:off x="1565210" y="1028111"/>
              <a:ext cx="35957" cy="67627"/>
            </a:xfrm>
            <a:custGeom>
              <a:avLst/>
              <a:gdLst/>
              <a:ahLst/>
              <a:cxnLst/>
              <a:rect l="0" t="0" r="0" b="0"/>
              <a:pathLst>
                <a:path w="35957" h="67627">
                  <a:moveTo>
                    <a:pt x="26035" y="0"/>
                  </a:moveTo>
                  <a:lnTo>
                    <a:pt x="20162" y="715"/>
                  </a:lnTo>
                  <a:lnTo>
                    <a:pt x="15796" y="2778"/>
                  </a:lnTo>
                  <a:lnTo>
                    <a:pt x="12621" y="5794"/>
                  </a:lnTo>
                  <a:lnTo>
                    <a:pt x="10478" y="9446"/>
                  </a:lnTo>
                  <a:lnTo>
                    <a:pt x="9128" y="13335"/>
                  </a:lnTo>
                  <a:lnTo>
                    <a:pt x="8493" y="17145"/>
                  </a:lnTo>
                  <a:lnTo>
                    <a:pt x="8256" y="20479"/>
                  </a:lnTo>
                  <a:lnTo>
                    <a:pt x="8256" y="23097"/>
                  </a:lnTo>
                  <a:lnTo>
                    <a:pt x="80" y="23097"/>
                  </a:lnTo>
                  <a:lnTo>
                    <a:pt x="80" y="26193"/>
                  </a:lnTo>
                  <a:lnTo>
                    <a:pt x="8256" y="26193"/>
                  </a:lnTo>
                  <a:lnTo>
                    <a:pt x="8256" y="57308"/>
                  </a:lnTo>
                  <a:lnTo>
                    <a:pt x="8176" y="59849"/>
                  </a:lnTo>
                  <a:lnTo>
                    <a:pt x="7937" y="61912"/>
                  </a:lnTo>
                  <a:lnTo>
                    <a:pt x="7382" y="63421"/>
                  </a:lnTo>
                  <a:lnTo>
                    <a:pt x="6588" y="64531"/>
                  </a:lnTo>
                  <a:lnTo>
                    <a:pt x="4128" y="65723"/>
                  </a:lnTo>
                  <a:lnTo>
                    <a:pt x="0" y="66119"/>
                  </a:lnTo>
                  <a:lnTo>
                    <a:pt x="0" y="67627"/>
                  </a:lnTo>
                  <a:lnTo>
                    <a:pt x="25797" y="67627"/>
                  </a:lnTo>
                  <a:lnTo>
                    <a:pt x="25797" y="66119"/>
                  </a:lnTo>
                  <a:lnTo>
                    <a:pt x="21908" y="65802"/>
                  </a:lnTo>
                  <a:lnTo>
                    <a:pt x="19368" y="65087"/>
                  </a:lnTo>
                  <a:lnTo>
                    <a:pt x="17781" y="63896"/>
                  </a:lnTo>
                  <a:lnTo>
                    <a:pt x="16907" y="62230"/>
                  </a:lnTo>
                  <a:lnTo>
                    <a:pt x="16590" y="60007"/>
                  </a:lnTo>
                  <a:lnTo>
                    <a:pt x="16590" y="26193"/>
                  </a:lnTo>
                  <a:lnTo>
                    <a:pt x="28655" y="26193"/>
                  </a:lnTo>
                  <a:lnTo>
                    <a:pt x="28655" y="23097"/>
                  </a:lnTo>
                  <a:lnTo>
                    <a:pt x="16431" y="23097"/>
                  </a:lnTo>
                  <a:lnTo>
                    <a:pt x="16431" y="11589"/>
                  </a:lnTo>
                  <a:lnTo>
                    <a:pt x="16828" y="7620"/>
                  </a:lnTo>
                  <a:lnTo>
                    <a:pt x="18416" y="4206"/>
                  </a:lnTo>
                  <a:lnTo>
                    <a:pt x="20082" y="3175"/>
                  </a:lnTo>
                  <a:lnTo>
                    <a:pt x="22385" y="2778"/>
                  </a:lnTo>
                  <a:lnTo>
                    <a:pt x="24447" y="3333"/>
                  </a:lnTo>
                  <a:lnTo>
                    <a:pt x="25956" y="4684"/>
                  </a:lnTo>
                  <a:lnTo>
                    <a:pt x="28496" y="8334"/>
                  </a:lnTo>
                  <a:lnTo>
                    <a:pt x="29925" y="9683"/>
                  </a:lnTo>
                  <a:lnTo>
                    <a:pt x="31750" y="10160"/>
                  </a:lnTo>
                  <a:lnTo>
                    <a:pt x="34608" y="9207"/>
                  </a:lnTo>
                  <a:lnTo>
                    <a:pt x="35560" y="7859"/>
                  </a:lnTo>
                  <a:lnTo>
                    <a:pt x="35957" y="6032"/>
                  </a:lnTo>
                  <a:lnTo>
                    <a:pt x="35163" y="3651"/>
                  </a:lnTo>
                  <a:lnTo>
                    <a:pt x="33100" y="1746"/>
                  </a:lnTo>
                  <a:lnTo>
                    <a:pt x="29925" y="476"/>
                  </a:lnTo>
                  <a:lnTo>
                    <a:pt x="26035" y="0"/>
                  </a:lnTo>
                  <a:close/>
                </a:path>
              </a:pathLst>
            </a:custGeom>
            <a:solidFill>
              <a:srgbClr val="000000"/>
            </a:solidFill>
          </p:spPr>
          <p:txBody>
            <a:bodyPr vert="horz" lIns="91440" tIns="45720" rIns="91440" bIns="45720" anchor="t"/>
            <a:lstStyle/>
            <a:p>
              <a:endParaRPr lang="en-IN"/>
            </a:p>
          </p:txBody>
        </p:sp>
        <p:sp>
          <p:nvSpPr>
            <p:cNvPr id="188" name="Shape 4928"/>
            <p:cNvSpPr/>
            <p:nvPr/>
          </p:nvSpPr>
          <p:spPr>
            <a:xfrm>
              <a:off x="2610580" y="1038430"/>
              <a:ext cx="26352" cy="58340"/>
            </a:xfrm>
            <a:custGeom>
              <a:avLst/>
              <a:gdLst/>
              <a:ahLst/>
              <a:cxnLst/>
              <a:rect l="0" t="0" r="0" b="0"/>
              <a:pathLst>
                <a:path w="26352" h="58340">
                  <a:moveTo>
                    <a:pt x="13335" y="0"/>
                  </a:moveTo>
                  <a:lnTo>
                    <a:pt x="10873" y="3412"/>
                  </a:lnTo>
                  <a:lnTo>
                    <a:pt x="8889" y="6112"/>
                  </a:lnTo>
                  <a:lnTo>
                    <a:pt x="4365" y="11271"/>
                  </a:lnTo>
                  <a:lnTo>
                    <a:pt x="1428" y="13652"/>
                  </a:lnTo>
                  <a:lnTo>
                    <a:pt x="396" y="14446"/>
                  </a:lnTo>
                  <a:lnTo>
                    <a:pt x="0" y="15240"/>
                  </a:lnTo>
                  <a:lnTo>
                    <a:pt x="396" y="15875"/>
                  </a:lnTo>
                  <a:lnTo>
                    <a:pt x="5714" y="15875"/>
                  </a:lnTo>
                  <a:lnTo>
                    <a:pt x="5714" y="45720"/>
                  </a:lnTo>
                  <a:lnTo>
                    <a:pt x="5873" y="49134"/>
                  </a:lnTo>
                  <a:lnTo>
                    <a:pt x="6428" y="51911"/>
                  </a:lnTo>
                  <a:lnTo>
                    <a:pt x="7222" y="54133"/>
                  </a:lnTo>
                  <a:lnTo>
                    <a:pt x="8333" y="55721"/>
                  </a:lnTo>
                  <a:lnTo>
                    <a:pt x="11271" y="57706"/>
                  </a:lnTo>
                  <a:lnTo>
                    <a:pt x="14763" y="58340"/>
                  </a:lnTo>
                  <a:lnTo>
                    <a:pt x="18176" y="57706"/>
                  </a:lnTo>
                  <a:lnTo>
                    <a:pt x="21351" y="56119"/>
                  </a:lnTo>
                  <a:lnTo>
                    <a:pt x="24208" y="53737"/>
                  </a:lnTo>
                  <a:lnTo>
                    <a:pt x="26352" y="50800"/>
                  </a:lnTo>
                  <a:lnTo>
                    <a:pt x="25082" y="49689"/>
                  </a:lnTo>
                  <a:lnTo>
                    <a:pt x="22860" y="51911"/>
                  </a:lnTo>
                  <a:lnTo>
                    <a:pt x="21192" y="52784"/>
                  </a:lnTo>
                  <a:lnTo>
                    <a:pt x="19050" y="53181"/>
                  </a:lnTo>
                  <a:lnTo>
                    <a:pt x="16906" y="52705"/>
                  </a:lnTo>
                  <a:lnTo>
                    <a:pt x="15477" y="51515"/>
                  </a:lnTo>
                  <a:lnTo>
                    <a:pt x="14207" y="47942"/>
                  </a:lnTo>
                  <a:lnTo>
                    <a:pt x="13969" y="44212"/>
                  </a:lnTo>
                  <a:lnTo>
                    <a:pt x="13969" y="15875"/>
                  </a:lnTo>
                  <a:lnTo>
                    <a:pt x="23971" y="15875"/>
                  </a:lnTo>
                  <a:lnTo>
                    <a:pt x="23971" y="12779"/>
                  </a:lnTo>
                  <a:lnTo>
                    <a:pt x="13969" y="12779"/>
                  </a:lnTo>
                  <a:lnTo>
                    <a:pt x="13969" y="1270"/>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189" name="Shape 4929"/>
            <p:cNvSpPr/>
            <p:nvPr/>
          </p:nvSpPr>
          <p:spPr>
            <a:xfrm>
              <a:off x="2334196" y="1038430"/>
              <a:ext cx="26352" cy="58340"/>
            </a:xfrm>
            <a:custGeom>
              <a:avLst/>
              <a:gdLst/>
              <a:ahLst/>
              <a:cxnLst/>
              <a:rect l="0" t="0" r="0" b="0"/>
              <a:pathLst>
                <a:path w="26352" h="58340">
                  <a:moveTo>
                    <a:pt x="13334" y="0"/>
                  </a:moveTo>
                  <a:lnTo>
                    <a:pt x="10953" y="3412"/>
                  </a:lnTo>
                  <a:lnTo>
                    <a:pt x="8889" y="6112"/>
                  </a:lnTo>
                  <a:lnTo>
                    <a:pt x="4364" y="11271"/>
                  </a:lnTo>
                  <a:lnTo>
                    <a:pt x="1428" y="13652"/>
                  </a:lnTo>
                  <a:lnTo>
                    <a:pt x="396" y="14446"/>
                  </a:lnTo>
                  <a:lnTo>
                    <a:pt x="0" y="15240"/>
                  </a:lnTo>
                  <a:lnTo>
                    <a:pt x="396" y="15875"/>
                  </a:lnTo>
                  <a:lnTo>
                    <a:pt x="5714" y="15875"/>
                  </a:lnTo>
                  <a:lnTo>
                    <a:pt x="5714" y="45720"/>
                  </a:lnTo>
                  <a:lnTo>
                    <a:pt x="5873" y="49134"/>
                  </a:lnTo>
                  <a:lnTo>
                    <a:pt x="6428" y="51911"/>
                  </a:lnTo>
                  <a:lnTo>
                    <a:pt x="7222" y="54133"/>
                  </a:lnTo>
                  <a:lnTo>
                    <a:pt x="8333" y="55721"/>
                  </a:lnTo>
                  <a:lnTo>
                    <a:pt x="11271" y="57706"/>
                  </a:lnTo>
                  <a:lnTo>
                    <a:pt x="14763" y="58340"/>
                  </a:lnTo>
                  <a:lnTo>
                    <a:pt x="18176" y="57706"/>
                  </a:lnTo>
                  <a:lnTo>
                    <a:pt x="21351" y="56119"/>
                  </a:lnTo>
                  <a:lnTo>
                    <a:pt x="24208" y="53737"/>
                  </a:lnTo>
                  <a:lnTo>
                    <a:pt x="26352" y="50800"/>
                  </a:lnTo>
                  <a:lnTo>
                    <a:pt x="25082" y="49689"/>
                  </a:lnTo>
                  <a:lnTo>
                    <a:pt x="22859" y="51911"/>
                  </a:lnTo>
                  <a:lnTo>
                    <a:pt x="21192" y="52784"/>
                  </a:lnTo>
                  <a:lnTo>
                    <a:pt x="19050" y="53181"/>
                  </a:lnTo>
                  <a:lnTo>
                    <a:pt x="16906" y="52705"/>
                  </a:lnTo>
                  <a:lnTo>
                    <a:pt x="15477" y="51515"/>
                  </a:lnTo>
                  <a:lnTo>
                    <a:pt x="14207" y="47942"/>
                  </a:lnTo>
                  <a:lnTo>
                    <a:pt x="13969" y="44212"/>
                  </a:lnTo>
                  <a:lnTo>
                    <a:pt x="13969" y="15875"/>
                  </a:lnTo>
                  <a:lnTo>
                    <a:pt x="23971" y="15875"/>
                  </a:lnTo>
                  <a:lnTo>
                    <a:pt x="23971" y="12779"/>
                  </a:lnTo>
                  <a:lnTo>
                    <a:pt x="13969" y="12779"/>
                  </a:lnTo>
                  <a:lnTo>
                    <a:pt x="13969"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190" name="Shape 4930"/>
            <p:cNvSpPr/>
            <p:nvPr/>
          </p:nvSpPr>
          <p:spPr>
            <a:xfrm>
              <a:off x="1990501" y="1038430"/>
              <a:ext cx="26352" cy="58340"/>
            </a:xfrm>
            <a:custGeom>
              <a:avLst/>
              <a:gdLst/>
              <a:ahLst/>
              <a:cxnLst/>
              <a:rect l="0" t="0" r="0" b="0"/>
              <a:pathLst>
                <a:path w="26352" h="58340">
                  <a:moveTo>
                    <a:pt x="13256" y="0"/>
                  </a:moveTo>
                  <a:lnTo>
                    <a:pt x="10875" y="3412"/>
                  </a:lnTo>
                  <a:lnTo>
                    <a:pt x="8889" y="6112"/>
                  </a:lnTo>
                  <a:lnTo>
                    <a:pt x="4366" y="11271"/>
                  </a:lnTo>
                  <a:lnTo>
                    <a:pt x="1350" y="13652"/>
                  </a:lnTo>
                  <a:lnTo>
                    <a:pt x="397" y="14446"/>
                  </a:lnTo>
                  <a:lnTo>
                    <a:pt x="0" y="15240"/>
                  </a:lnTo>
                  <a:lnTo>
                    <a:pt x="397" y="15875"/>
                  </a:lnTo>
                  <a:lnTo>
                    <a:pt x="5636" y="15875"/>
                  </a:lnTo>
                  <a:lnTo>
                    <a:pt x="5636" y="45720"/>
                  </a:lnTo>
                  <a:lnTo>
                    <a:pt x="5875" y="49134"/>
                  </a:lnTo>
                  <a:lnTo>
                    <a:pt x="6350" y="51911"/>
                  </a:lnTo>
                  <a:lnTo>
                    <a:pt x="7223" y="54133"/>
                  </a:lnTo>
                  <a:lnTo>
                    <a:pt x="8334" y="55721"/>
                  </a:lnTo>
                  <a:lnTo>
                    <a:pt x="11192" y="57706"/>
                  </a:lnTo>
                  <a:lnTo>
                    <a:pt x="14764" y="58340"/>
                  </a:lnTo>
                  <a:lnTo>
                    <a:pt x="18177" y="57706"/>
                  </a:lnTo>
                  <a:lnTo>
                    <a:pt x="21352" y="56119"/>
                  </a:lnTo>
                  <a:lnTo>
                    <a:pt x="24131" y="53737"/>
                  </a:lnTo>
                  <a:lnTo>
                    <a:pt x="26352" y="50800"/>
                  </a:lnTo>
                  <a:lnTo>
                    <a:pt x="25083" y="49689"/>
                  </a:lnTo>
                  <a:lnTo>
                    <a:pt x="22861" y="51911"/>
                  </a:lnTo>
                  <a:lnTo>
                    <a:pt x="21193" y="52784"/>
                  </a:lnTo>
                  <a:lnTo>
                    <a:pt x="19050" y="53181"/>
                  </a:lnTo>
                  <a:lnTo>
                    <a:pt x="16907" y="52705"/>
                  </a:lnTo>
                  <a:lnTo>
                    <a:pt x="15478" y="51515"/>
                  </a:lnTo>
                  <a:lnTo>
                    <a:pt x="14606" y="49848"/>
                  </a:lnTo>
                  <a:lnTo>
                    <a:pt x="14129" y="47942"/>
                  </a:lnTo>
                  <a:lnTo>
                    <a:pt x="13971" y="44212"/>
                  </a:lnTo>
                  <a:lnTo>
                    <a:pt x="13971" y="15875"/>
                  </a:lnTo>
                  <a:lnTo>
                    <a:pt x="23971" y="15875"/>
                  </a:lnTo>
                  <a:lnTo>
                    <a:pt x="23971" y="12779"/>
                  </a:lnTo>
                  <a:lnTo>
                    <a:pt x="13971" y="12779"/>
                  </a:lnTo>
                  <a:lnTo>
                    <a:pt x="13971"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91" name="Shape 4931"/>
            <p:cNvSpPr/>
            <p:nvPr/>
          </p:nvSpPr>
          <p:spPr>
            <a:xfrm>
              <a:off x="2731626" y="1050178"/>
              <a:ext cx="39528" cy="46592"/>
            </a:xfrm>
            <a:custGeom>
              <a:avLst/>
              <a:gdLst/>
              <a:ahLst/>
              <a:cxnLst/>
              <a:rect l="0" t="0" r="0" b="0"/>
              <a:pathLst>
                <a:path w="39528" h="46592">
                  <a:moveTo>
                    <a:pt x="20241" y="0"/>
                  </a:moveTo>
                  <a:lnTo>
                    <a:pt x="18097" y="3571"/>
                  </a:lnTo>
                  <a:lnTo>
                    <a:pt x="21431" y="4126"/>
                  </a:lnTo>
                  <a:lnTo>
                    <a:pt x="23892" y="5477"/>
                  </a:lnTo>
                  <a:lnTo>
                    <a:pt x="25479" y="7539"/>
                  </a:lnTo>
                  <a:lnTo>
                    <a:pt x="26511" y="9921"/>
                  </a:lnTo>
                  <a:lnTo>
                    <a:pt x="27543" y="14922"/>
                  </a:lnTo>
                  <a:lnTo>
                    <a:pt x="7143" y="14922"/>
                  </a:lnTo>
                  <a:lnTo>
                    <a:pt x="7858" y="11986"/>
                  </a:lnTo>
                  <a:lnTo>
                    <a:pt x="8731" y="9525"/>
                  </a:lnTo>
                  <a:lnTo>
                    <a:pt x="9842" y="7539"/>
                  </a:lnTo>
                  <a:lnTo>
                    <a:pt x="11192" y="6032"/>
                  </a:lnTo>
                  <a:lnTo>
                    <a:pt x="14287" y="4126"/>
                  </a:lnTo>
                  <a:lnTo>
                    <a:pt x="18097" y="3571"/>
                  </a:lnTo>
                  <a:lnTo>
                    <a:pt x="20241" y="0"/>
                  </a:lnTo>
                  <a:lnTo>
                    <a:pt x="15954" y="475"/>
                  </a:lnTo>
                  <a:lnTo>
                    <a:pt x="11509" y="2222"/>
                  </a:lnTo>
                  <a:lnTo>
                    <a:pt x="7223" y="5317"/>
                  </a:lnTo>
                  <a:lnTo>
                    <a:pt x="3572" y="9921"/>
                  </a:lnTo>
                  <a:lnTo>
                    <a:pt x="1032" y="16192"/>
                  </a:lnTo>
                  <a:lnTo>
                    <a:pt x="0" y="24367"/>
                  </a:lnTo>
                  <a:lnTo>
                    <a:pt x="397" y="29368"/>
                  </a:lnTo>
                  <a:lnTo>
                    <a:pt x="1349" y="33733"/>
                  </a:lnTo>
                  <a:lnTo>
                    <a:pt x="2937" y="37543"/>
                  </a:lnTo>
                  <a:lnTo>
                    <a:pt x="5159" y="40718"/>
                  </a:lnTo>
                  <a:lnTo>
                    <a:pt x="7858" y="43258"/>
                  </a:lnTo>
                  <a:lnTo>
                    <a:pt x="11033" y="45084"/>
                  </a:lnTo>
                  <a:lnTo>
                    <a:pt x="14604" y="46195"/>
                  </a:lnTo>
                  <a:lnTo>
                    <a:pt x="18573" y="46592"/>
                  </a:lnTo>
                  <a:lnTo>
                    <a:pt x="23494" y="45958"/>
                  </a:lnTo>
                  <a:lnTo>
                    <a:pt x="27702" y="44370"/>
                  </a:lnTo>
                  <a:lnTo>
                    <a:pt x="31194" y="42148"/>
                  </a:lnTo>
                  <a:lnTo>
                    <a:pt x="34052" y="39448"/>
                  </a:lnTo>
                  <a:lnTo>
                    <a:pt x="37862" y="33892"/>
                  </a:lnTo>
                  <a:lnTo>
                    <a:pt x="38973" y="31591"/>
                  </a:lnTo>
                  <a:lnTo>
                    <a:pt x="39528" y="30003"/>
                  </a:lnTo>
                  <a:lnTo>
                    <a:pt x="37941" y="29289"/>
                  </a:lnTo>
                  <a:lnTo>
                    <a:pt x="36671" y="31352"/>
                  </a:lnTo>
                  <a:lnTo>
                    <a:pt x="34925" y="33654"/>
                  </a:lnTo>
                  <a:lnTo>
                    <a:pt x="32702" y="35876"/>
                  </a:lnTo>
                  <a:lnTo>
                    <a:pt x="30003" y="37861"/>
                  </a:lnTo>
                  <a:lnTo>
                    <a:pt x="26669" y="39210"/>
                  </a:lnTo>
                  <a:lnTo>
                    <a:pt x="22622" y="39687"/>
                  </a:lnTo>
                  <a:lnTo>
                    <a:pt x="19288" y="39289"/>
                  </a:lnTo>
                  <a:lnTo>
                    <a:pt x="15875" y="38020"/>
                  </a:lnTo>
                  <a:lnTo>
                    <a:pt x="12700" y="35480"/>
                  </a:lnTo>
                  <a:lnTo>
                    <a:pt x="10001" y="31591"/>
                  </a:lnTo>
                  <a:lnTo>
                    <a:pt x="8889" y="28971"/>
                  </a:lnTo>
                  <a:lnTo>
                    <a:pt x="8017" y="25875"/>
                  </a:lnTo>
                  <a:lnTo>
                    <a:pt x="7302" y="22225"/>
                  </a:lnTo>
                  <a:lnTo>
                    <a:pt x="6906" y="18097"/>
                  </a:lnTo>
                  <a:lnTo>
                    <a:pt x="37703" y="18097"/>
                  </a:lnTo>
                  <a:lnTo>
                    <a:pt x="36988" y="13651"/>
                  </a:lnTo>
                  <a:lnTo>
                    <a:pt x="35877" y="9842"/>
                  </a:lnTo>
                  <a:lnTo>
                    <a:pt x="34211" y="6667"/>
                  </a:lnTo>
                  <a:lnTo>
                    <a:pt x="32067" y="4205"/>
                  </a:lnTo>
                  <a:lnTo>
                    <a:pt x="29607" y="2302"/>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92" name="Shape 4932"/>
            <p:cNvSpPr/>
            <p:nvPr/>
          </p:nvSpPr>
          <p:spPr>
            <a:xfrm>
              <a:off x="2639551" y="1050178"/>
              <a:ext cx="39528" cy="46592"/>
            </a:xfrm>
            <a:custGeom>
              <a:avLst/>
              <a:gdLst/>
              <a:ahLst/>
              <a:cxnLst/>
              <a:rect l="0" t="0" r="0" b="0"/>
              <a:pathLst>
                <a:path w="39528" h="46592">
                  <a:moveTo>
                    <a:pt x="20161" y="0"/>
                  </a:moveTo>
                  <a:lnTo>
                    <a:pt x="18018" y="3571"/>
                  </a:lnTo>
                  <a:lnTo>
                    <a:pt x="21431" y="4126"/>
                  </a:lnTo>
                  <a:lnTo>
                    <a:pt x="23812" y="5477"/>
                  </a:lnTo>
                  <a:lnTo>
                    <a:pt x="25400" y="7539"/>
                  </a:lnTo>
                  <a:lnTo>
                    <a:pt x="26511" y="9921"/>
                  </a:lnTo>
                  <a:lnTo>
                    <a:pt x="27543" y="14922"/>
                  </a:lnTo>
                  <a:lnTo>
                    <a:pt x="7143" y="14922"/>
                  </a:lnTo>
                  <a:lnTo>
                    <a:pt x="7858" y="11986"/>
                  </a:lnTo>
                  <a:lnTo>
                    <a:pt x="8731" y="9525"/>
                  </a:lnTo>
                  <a:lnTo>
                    <a:pt x="9763" y="7539"/>
                  </a:lnTo>
                  <a:lnTo>
                    <a:pt x="11112" y="6032"/>
                  </a:lnTo>
                  <a:lnTo>
                    <a:pt x="14287" y="4126"/>
                  </a:lnTo>
                  <a:lnTo>
                    <a:pt x="18018" y="3571"/>
                  </a:lnTo>
                  <a:lnTo>
                    <a:pt x="20161" y="0"/>
                  </a:lnTo>
                  <a:lnTo>
                    <a:pt x="15954" y="475"/>
                  </a:lnTo>
                  <a:lnTo>
                    <a:pt x="11429" y="2222"/>
                  </a:lnTo>
                  <a:lnTo>
                    <a:pt x="7143" y="5317"/>
                  </a:lnTo>
                  <a:lnTo>
                    <a:pt x="3492" y="9921"/>
                  </a:lnTo>
                  <a:lnTo>
                    <a:pt x="952" y="16192"/>
                  </a:lnTo>
                  <a:lnTo>
                    <a:pt x="0" y="24367"/>
                  </a:lnTo>
                  <a:lnTo>
                    <a:pt x="397" y="29368"/>
                  </a:lnTo>
                  <a:lnTo>
                    <a:pt x="1349" y="33733"/>
                  </a:lnTo>
                  <a:lnTo>
                    <a:pt x="2857" y="37543"/>
                  </a:lnTo>
                  <a:lnTo>
                    <a:pt x="5079" y="40718"/>
                  </a:lnTo>
                  <a:lnTo>
                    <a:pt x="7778" y="43258"/>
                  </a:lnTo>
                  <a:lnTo>
                    <a:pt x="10953" y="45084"/>
                  </a:lnTo>
                  <a:lnTo>
                    <a:pt x="14526" y="46195"/>
                  </a:lnTo>
                  <a:lnTo>
                    <a:pt x="18494" y="46592"/>
                  </a:lnTo>
                  <a:lnTo>
                    <a:pt x="23494" y="45958"/>
                  </a:lnTo>
                  <a:lnTo>
                    <a:pt x="27702" y="44370"/>
                  </a:lnTo>
                  <a:lnTo>
                    <a:pt x="31194" y="42148"/>
                  </a:lnTo>
                  <a:lnTo>
                    <a:pt x="33972" y="39448"/>
                  </a:lnTo>
                  <a:lnTo>
                    <a:pt x="36194" y="36670"/>
                  </a:lnTo>
                  <a:lnTo>
                    <a:pt x="37782" y="33892"/>
                  </a:lnTo>
                  <a:lnTo>
                    <a:pt x="38893" y="31591"/>
                  </a:lnTo>
                  <a:lnTo>
                    <a:pt x="39528" y="30003"/>
                  </a:lnTo>
                  <a:lnTo>
                    <a:pt x="37941" y="29289"/>
                  </a:lnTo>
                  <a:lnTo>
                    <a:pt x="34925" y="33654"/>
                  </a:lnTo>
                  <a:lnTo>
                    <a:pt x="32702" y="35876"/>
                  </a:lnTo>
                  <a:lnTo>
                    <a:pt x="29924" y="37861"/>
                  </a:lnTo>
                  <a:lnTo>
                    <a:pt x="26591" y="39210"/>
                  </a:lnTo>
                  <a:lnTo>
                    <a:pt x="22542" y="39687"/>
                  </a:lnTo>
                  <a:lnTo>
                    <a:pt x="19208" y="39289"/>
                  </a:lnTo>
                  <a:lnTo>
                    <a:pt x="15796" y="38020"/>
                  </a:lnTo>
                  <a:lnTo>
                    <a:pt x="12700" y="35480"/>
                  </a:lnTo>
                  <a:lnTo>
                    <a:pt x="10001" y="31591"/>
                  </a:lnTo>
                  <a:lnTo>
                    <a:pt x="8889" y="28971"/>
                  </a:lnTo>
                  <a:lnTo>
                    <a:pt x="7937" y="25875"/>
                  </a:lnTo>
                  <a:lnTo>
                    <a:pt x="7302" y="22225"/>
                  </a:lnTo>
                  <a:lnTo>
                    <a:pt x="6826" y="18097"/>
                  </a:lnTo>
                  <a:lnTo>
                    <a:pt x="37623" y="18097"/>
                  </a:lnTo>
                  <a:lnTo>
                    <a:pt x="36988" y="13651"/>
                  </a:lnTo>
                  <a:lnTo>
                    <a:pt x="35798" y="9842"/>
                  </a:lnTo>
                  <a:lnTo>
                    <a:pt x="34131" y="6667"/>
                  </a:lnTo>
                  <a:lnTo>
                    <a:pt x="32067" y="4205"/>
                  </a:lnTo>
                  <a:lnTo>
                    <a:pt x="29527" y="2302"/>
                  </a:lnTo>
                  <a:lnTo>
                    <a:pt x="26749"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93" name="Shape 4933"/>
            <p:cNvSpPr/>
            <p:nvPr/>
          </p:nvSpPr>
          <p:spPr>
            <a:xfrm>
              <a:off x="2561685" y="1050178"/>
              <a:ext cx="43656" cy="46592"/>
            </a:xfrm>
            <a:custGeom>
              <a:avLst/>
              <a:gdLst/>
              <a:ahLst/>
              <a:cxnLst/>
              <a:rect l="0" t="0" r="0" b="0"/>
              <a:pathLst>
                <a:path w="43656" h="46592">
                  <a:moveTo>
                    <a:pt x="21351" y="0"/>
                  </a:moveTo>
                  <a:lnTo>
                    <a:pt x="20557" y="2777"/>
                  </a:lnTo>
                  <a:lnTo>
                    <a:pt x="24843" y="3650"/>
                  </a:lnTo>
                  <a:lnTo>
                    <a:pt x="28336" y="6032"/>
                  </a:lnTo>
                  <a:lnTo>
                    <a:pt x="31114" y="9762"/>
                  </a:lnTo>
                  <a:lnTo>
                    <a:pt x="33098" y="14445"/>
                  </a:lnTo>
                  <a:lnTo>
                    <a:pt x="34368" y="19843"/>
                  </a:lnTo>
                  <a:lnTo>
                    <a:pt x="34766" y="25875"/>
                  </a:lnTo>
                  <a:lnTo>
                    <a:pt x="34210" y="32146"/>
                  </a:lnTo>
                  <a:lnTo>
                    <a:pt x="32861" y="36829"/>
                  </a:lnTo>
                  <a:lnTo>
                    <a:pt x="30797" y="40163"/>
                  </a:lnTo>
                  <a:lnTo>
                    <a:pt x="28336" y="42305"/>
                  </a:lnTo>
                  <a:lnTo>
                    <a:pt x="25637" y="43417"/>
                  </a:lnTo>
                  <a:lnTo>
                    <a:pt x="23097" y="43814"/>
                  </a:lnTo>
                  <a:lnTo>
                    <a:pt x="19050" y="43020"/>
                  </a:lnTo>
                  <a:lnTo>
                    <a:pt x="15875" y="40798"/>
                  </a:lnTo>
                  <a:lnTo>
                    <a:pt x="13335" y="37623"/>
                  </a:lnTo>
                  <a:lnTo>
                    <a:pt x="11508" y="33733"/>
                  </a:lnTo>
                  <a:lnTo>
                    <a:pt x="10238" y="29526"/>
                  </a:lnTo>
                  <a:lnTo>
                    <a:pt x="9444" y="25320"/>
                  </a:lnTo>
                  <a:lnTo>
                    <a:pt x="9048" y="21431"/>
                  </a:lnTo>
                  <a:lnTo>
                    <a:pt x="8889" y="18256"/>
                  </a:lnTo>
                  <a:lnTo>
                    <a:pt x="9127" y="14604"/>
                  </a:lnTo>
                  <a:lnTo>
                    <a:pt x="9842" y="11508"/>
                  </a:lnTo>
                  <a:lnTo>
                    <a:pt x="10873" y="8811"/>
                  </a:lnTo>
                  <a:lnTo>
                    <a:pt x="12382" y="6667"/>
                  </a:lnTo>
                  <a:lnTo>
                    <a:pt x="14128" y="4920"/>
                  </a:lnTo>
                  <a:lnTo>
                    <a:pt x="16112" y="3730"/>
                  </a:lnTo>
                  <a:lnTo>
                    <a:pt x="18256" y="3016"/>
                  </a:lnTo>
                  <a:lnTo>
                    <a:pt x="20557" y="2777"/>
                  </a:lnTo>
                  <a:lnTo>
                    <a:pt x="21351" y="0"/>
                  </a:lnTo>
                  <a:lnTo>
                    <a:pt x="15239" y="873"/>
                  </a:lnTo>
                  <a:lnTo>
                    <a:pt x="9921" y="3254"/>
                  </a:lnTo>
                  <a:lnTo>
                    <a:pt x="5714" y="6984"/>
                  </a:lnTo>
                  <a:lnTo>
                    <a:pt x="2539" y="11667"/>
                  </a:lnTo>
                  <a:lnTo>
                    <a:pt x="635" y="17064"/>
                  </a:lnTo>
                  <a:lnTo>
                    <a:pt x="0" y="23018"/>
                  </a:lnTo>
                  <a:lnTo>
                    <a:pt x="713" y="29368"/>
                  </a:lnTo>
                  <a:lnTo>
                    <a:pt x="2777" y="35004"/>
                  </a:lnTo>
                  <a:lnTo>
                    <a:pt x="6032" y="39767"/>
                  </a:lnTo>
                  <a:lnTo>
                    <a:pt x="10397" y="43417"/>
                  </a:lnTo>
                  <a:lnTo>
                    <a:pt x="15636" y="45719"/>
                  </a:lnTo>
                  <a:lnTo>
                    <a:pt x="21668" y="46592"/>
                  </a:lnTo>
                  <a:lnTo>
                    <a:pt x="28494" y="45480"/>
                  </a:lnTo>
                  <a:lnTo>
                    <a:pt x="34051" y="42623"/>
                  </a:lnTo>
                  <a:lnTo>
                    <a:pt x="38258" y="38417"/>
                  </a:lnTo>
                  <a:lnTo>
                    <a:pt x="41275" y="33417"/>
                  </a:lnTo>
                  <a:lnTo>
                    <a:pt x="43100" y="28098"/>
                  </a:lnTo>
                  <a:lnTo>
                    <a:pt x="43656" y="23018"/>
                  </a:lnTo>
                  <a:lnTo>
                    <a:pt x="43180" y="17858"/>
                  </a:lnTo>
                  <a:lnTo>
                    <a:pt x="41988" y="13334"/>
                  </a:lnTo>
                  <a:lnTo>
                    <a:pt x="40083" y="9366"/>
                  </a:lnTo>
                  <a:lnTo>
                    <a:pt x="37385" y="6111"/>
                  </a:lnTo>
                  <a:lnTo>
                    <a:pt x="34131" y="3492"/>
                  </a:lnTo>
                  <a:lnTo>
                    <a:pt x="30321"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194" name="Shape 4934"/>
            <p:cNvSpPr/>
            <p:nvPr/>
          </p:nvSpPr>
          <p:spPr>
            <a:xfrm>
              <a:off x="2486199" y="1050178"/>
              <a:ext cx="40085" cy="46592"/>
            </a:xfrm>
            <a:custGeom>
              <a:avLst/>
              <a:gdLst/>
              <a:ahLst/>
              <a:cxnLst/>
              <a:rect l="0" t="0" r="0" b="0"/>
              <a:pathLst>
                <a:path w="40085" h="46592">
                  <a:moveTo>
                    <a:pt x="18018" y="0"/>
                  </a:moveTo>
                  <a:lnTo>
                    <a:pt x="12858" y="555"/>
                  </a:lnTo>
                  <a:lnTo>
                    <a:pt x="8731" y="1983"/>
                  </a:lnTo>
                  <a:lnTo>
                    <a:pt x="5636" y="4048"/>
                  </a:lnTo>
                  <a:lnTo>
                    <a:pt x="3492" y="6429"/>
                  </a:lnTo>
                  <a:lnTo>
                    <a:pt x="2302" y="8811"/>
                  </a:lnTo>
                  <a:lnTo>
                    <a:pt x="1905" y="11033"/>
                  </a:lnTo>
                  <a:lnTo>
                    <a:pt x="2857" y="13810"/>
                  </a:lnTo>
                  <a:lnTo>
                    <a:pt x="4127" y="14922"/>
                  </a:lnTo>
                  <a:lnTo>
                    <a:pt x="6112" y="15318"/>
                  </a:lnTo>
                  <a:lnTo>
                    <a:pt x="7937" y="15002"/>
                  </a:lnTo>
                  <a:lnTo>
                    <a:pt x="9366" y="13969"/>
                  </a:lnTo>
                  <a:lnTo>
                    <a:pt x="10240" y="12620"/>
                  </a:lnTo>
                  <a:lnTo>
                    <a:pt x="10557" y="11112"/>
                  </a:lnTo>
                  <a:lnTo>
                    <a:pt x="10318" y="9366"/>
                  </a:lnTo>
                  <a:lnTo>
                    <a:pt x="10081" y="7223"/>
                  </a:lnTo>
                  <a:lnTo>
                    <a:pt x="10716" y="5158"/>
                  </a:lnTo>
                  <a:lnTo>
                    <a:pt x="12382" y="3650"/>
                  </a:lnTo>
                  <a:lnTo>
                    <a:pt x="14685" y="2698"/>
                  </a:lnTo>
                  <a:lnTo>
                    <a:pt x="17145" y="2381"/>
                  </a:lnTo>
                  <a:lnTo>
                    <a:pt x="19606" y="2618"/>
                  </a:lnTo>
                  <a:lnTo>
                    <a:pt x="22066" y="3809"/>
                  </a:lnTo>
                  <a:lnTo>
                    <a:pt x="23971" y="6350"/>
                  </a:lnTo>
                  <a:lnTo>
                    <a:pt x="24765" y="10635"/>
                  </a:lnTo>
                  <a:lnTo>
                    <a:pt x="24765" y="16668"/>
                  </a:lnTo>
                  <a:lnTo>
                    <a:pt x="24025" y="16960"/>
                  </a:lnTo>
                  <a:lnTo>
                    <a:pt x="24765" y="19050"/>
                  </a:lnTo>
                  <a:lnTo>
                    <a:pt x="24765" y="33417"/>
                  </a:lnTo>
                  <a:lnTo>
                    <a:pt x="24210" y="36749"/>
                  </a:lnTo>
                  <a:lnTo>
                    <a:pt x="23177" y="37941"/>
                  </a:lnTo>
                  <a:lnTo>
                    <a:pt x="21352" y="39051"/>
                  </a:lnTo>
                  <a:lnTo>
                    <a:pt x="20320" y="39448"/>
                  </a:lnTo>
                  <a:lnTo>
                    <a:pt x="18732" y="40083"/>
                  </a:lnTo>
                  <a:lnTo>
                    <a:pt x="15240" y="40798"/>
                  </a:lnTo>
                  <a:lnTo>
                    <a:pt x="12700" y="40242"/>
                  </a:lnTo>
                  <a:lnTo>
                    <a:pt x="10636" y="38734"/>
                  </a:lnTo>
                  <a:lnTo>
                    <a:pt x="9287" y="36273"/>
                  </a:lnTo>
                  <a:lnTo>
                    <a:pt x="8731" y="33098"/>
                  </a:lnTo>
                  <a:lnTo>
                    <a:pt x="8731" y="32860"/>
                  </a:lnTo>
                  <a:lnTo>
                    <a:pt x="8890" y="31036"/>
                  </a:lnTo>
                  <a:lnTo>
                    <a:pt x="9525" y="28892"/>
                  </a:lnTo>
                  <a:lnTo>
                    <a:pt x="11112" y="26589"/>
                  </a:lnTo>
                  <a:lnTo>
                    <a:pt x="13970" y="24049"/>
                  </a:lnTo>
                  <a:lnTo>
                    <a:pt x="15955" y="22780"/>
                  </a:lnTo>
                  <a:lnTo>
                    <a:pt x="18415" y="21511"/>
                  </a:lnTo>
                  <a:lnTo>
                    <a:pt x="21352" y="20239"/>
                  </a:lnTo>
                  <a:lnTo>
                    <a:pt x="24765" y="19050"/>
                  </a:lnTo>
                  <a:lnTo>
                    <a:pt x="24025" y="16960"/>
                  </a:lnTo>
                  <a:lnTo>
                    <a:pt x="17303" y="19605"/>
                  </a:lnTo>
                  <a:lnTo>
                    <a:pt x="11112" y="22304"/>
                  </a:lnTo>
                  <a:lnTo>
                    <a:pt x="6271" y="25082"/>
                  </a:lnTo>
                  <a:lnTo>
                    <a:pt x="2778" y="28177"/>
                  </a:lnTo>
                  <a:lnTo>
                    <a:pt x="715" y="31829"/>
                  </a:lnTo>
                  <a:lnTo>
                    <a:pt x="0" y="36273"/>
                  </a:lnTo>
                  <a:lnTo>
                    <a:pt x="952" y="40639"/>
                  </a:lnTo>
                  <a:lnTo>
                    <a:pt x="3255" y="43893"/>
                  </a:lnTo>
                  <a:lnTo>
                    <a:pt x="6588" y="45878"/>
                  </a:lnTo>
                  <a:lnTo>
                    <a:pt x="10477" y="46592"/>
                  </a:lnTo>
                  <a:lnTo>
                    <a:pt x="14526" y="45958"/>
                  </a:lnTo>
                  <a:lnTo>
                    <a:pt x="18336" y="44211"/>
                  </a:lnTo>
                  <a:lnTo>
                    <a:pt x="21828" y="41830"/>
                  </a:lnTo>
                  <a:lnTo>
                    <a:pt x="24844" y="39369"/>
                  </a:lnTo>
                  <a:lnTo>
                    <a:pt x="25400" y="42305"/>
                  </a:lnTo>
                  <a:lnTo>
                    <a:pt x="26352" y="44370"/>
                  </a:lnTo>
                  <a:lnTo>
                    <a:pt x="27622" y="45639"/>
                  </a:lnTo>
                  <a:lnTo>
                    <a:pt x="28892" y="46274"/>
                  </a:lnTo>
                  <a:lnTo>
                    <a:pt x="31273" y="46592"/>
                  </a:lnTo>
                  <a:lnTo>
                    <a:pt x="32782" y="46433"/>
                  </a:lnTo>
                  <a:lnTo>
                    <a:pt x="34687" y="45878"/>
                  </a:lnTo>
                  <a:lnTo>
                    <a:pt x="37147" y="44370"/>
                  </a:lnTo>
                  <a:lnTo>
                    <a:pt x="40085" y="41592"/>
                  </a:lnTo>
                  <a:lnTo>
                    <a:pt x="40085" y="39051"/>
                  </a:lnTo>
                  <a:lnTo>
                    <a:pt x="38258" y="40322"/>
                  </a:lnTo>
                  <a:lnTo>
                    <a:pt x="35640" y="40877"/>
                  </a:lnTo>
                  <a:lnTo>
                    <a:pt x="33972" y="40402"/>
                  </a:lnTo>
                  <a:lnTo>
                    <a:pt x="33100" y="39130"/>
                  </a:lnTo>
                  <a:lnTo>
                    <a:pt x="32782" y="35162"/>
                  </a:lnTo>
                  <a:lnTo>
                    <a:pt x="32782" y="15875"/>
                  </a:lnTo>
                  <a:lnTo>
                    <a:pt x="32226" y="9127"/>
                  </a:lnTo>
                  <a:lnTo>
                    <a:pt x="30956" y="5714"/>
                  </a:lnTo>
                  <a:lnTo>
                    <a:pt x="28416" y="2777"/>
                  </a:lnTo>
                  <a:lnTo>
                    <a:pt x="26591" y="1587"/>
                  </a:lnTo>
                  <a:lnTo>
                    <a:pt x="24210" y="79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195" name="Shape 4935"/>
            <p:cNvSpPr/>
            <p:nvPr/>
          </p:nvSpPr>
          <p:spPr>
            <a:xfrm>
              <a:off x="2364359" y="1050178"/>
              <a:ext cx="40083" cy="46592"/>
            </a:xfrm>
            <a:custGeom>
              <a:avLst/>
              <a:gdLst/>
              <a:ahLst/>
              <a:cxnLst/>
              <a:rect l="0" t="0" r="0" b="0"/>
              <a:pathLst>
                <a:path w="40083" h="46592">
                  <a:moveTo>
                    <a:pt x="18017" y="0"/>
                  </a:moveTo>
                  <a:lnTo>
                    <a:pt x="12858" y="555"/>
                  </a:lnTo>
                  <a:lnTo>
                    <a:pt x="8731" y="1983"/>
                  </a:lnTo>
                  <a:lnTo>
                    <a:pt x="5634" y="4048"/>
                  </a:lnTo>
                  <a:lnTo>
                    <a:pt x="3492" y="6429"/>
                  </a:lnTo>
                  <a:lnTo>
                    <a:pt x="2301" y="8811"/>
                  </a:lnTo>
                  <a:lnTo>
                    <a:pt x="1904" y="11033"/>
                  </a:lnTo>
                  <a:lnTo>
                    <a:pt x="2857" y="13810"/>
                  </a:lnTo>
                  <a:lnTo>
                    <a:pt x="4127" y="14922"/>
                  </a:lnTo>
                  <a:lnTo>
                    <a:pt x="6111" y="15318"/>
                  </a:lnTo>
                  <a:lnTo>
                    <a:pt x="7937" y="15002"/>
                  </a:lnTo>
                  <a:lnTo>
                    <a:pt x="9366" y="13969"/>
                  </a:lnTo>
                  <a:lnTo>
                    <a:pt x="10238" y="12620"/>
                  </a:lnTo>
                  <a:lnTo>
                    <a:pt x="10556" y="11112"/>
                  </a:lnTo>
                  <a:lnTo>
                    <a:pt x="10318" y="9366"/>
                  </a:lnTo>
                  <a:lnTo>
                    <a:pt x="10080" y="7223"/>
                  </a:lnTo>
                  <a:lnTo>
                    <a:pt x="10714" y="5158"/>
                  </a:lnTo>
                  <a:lnTo>
                    <a:pt x="12382" y="3650"/>
                  </a:lnTo>
                  <a:lnTo>
                    <a:pt x="14683" y="2698"/>
                  </a:lnTo>
                  <a:lnTo>
                    <a:pt x="17144" y="2381"/>
                  </a:lnTo>
                  <a:lnTo>
                    <a:pt x="19605" y="2618"/>
                  </a:lnTo>
                  <a:lnTo>
                    <a:pt x="22066" y="3809"/>
                  </a:lnTo>
                  <a:lnTo>
                    <a:pt x="23971" y="6350"/>
                  </a:lnTo>
                  <a:lnTo>
                    <a:pt x="24764" y="10635"/>
                  </a:lnTo>
                  <a:lnTo>
                    <a:pt x="24764" y="16668"/>
                  </a:lnTo>
                  <a:lnTo>
                    <a:pt x="24024" y="16960"/>
                  </a:lnTo>
                  <a:lnTo>
                    <a:pt x="24764" y="19050"/>
                  </a:lnTo>
                  <a:lnTo>
                    <a:pt x="24764" y="33417"/>
                  </a:lnTo>
                  <a:lnTo>
                    <a:pt x="24208" y="36749"/>
                  </a:lnTo>
                  <a:lnTo>
                    <a:pt x="23177" y="37941"/>
                  </a:lnTo>
                  <a:lnTo>
                    <a:pt x="21351" y="39051"/>
                  </a:lnTo>
                  <a:lnTo>
                    <a:pt x="20319" y="39448"/>
                  </a:lnTo>
                  <a:lnTo>
                    <a:pt x="18732" y="40083"/>
                  </a:lnTo>
                  <a:lnTo>
                    <a:pt x="15239" y="40798"/>
                  </a:lnTo>
                  <a:lnTo>
                    <a:pt x="12700" y="40242"/>
                  </a:lnTo>
                  <a:lnTo>
                    <a:pt x="10636" y="38734"/>
                  </a:lnTo>
                  <a:lnTo>
                    <a:pt x="9286" y="36273"/>
                  </a:lnTo>
                  <a:lnTo>
                    <a:pt x="8731" y="33098"/>
                  </a:lnTo>
                  <a:lnTo>
                    <a:pt x="8731" y="32860"/>
                  </a:lnTo>
                  <a:lnTo>
                    <a:pt x="8889" y="31036"/>
                  </a:lnTo>
                  <a:lnTo>
                    <a:pt x="9525" y="28892"/>
                  </a:lnTo>
                  <a:lnTo>
                    <a:pt x="11112" y="26589"/>
                  </a:lnTo>
                  <a:lnTo>
                    <a:pt x="13969" y="24049"/>
                  </a:lnTo>
                  <a:lnTo>
                    <a:pt x="15953" y="22780"/>
                  </a:lnTo>
                  <a:lnTo>
                    <a:pt x="18414" y="21511"/>
                  </a:lnTo>
                  <a:lnTo>
                    <a:pt x="21351" y="20239"/>
                  </a:lnTo>
                  <a:lnTo>
                    <a:pt x="24764" y="19050"/>
                  </a:lnTo>
                  <a:lnTo>
                    <a:pt x="24024" y="16960"/>
                  </a:lnTo>
                  <a:lnTo>
                    <a:pt x="17303" y="19605"/>
                  </a:lnTo>
                  <a:lnTo>
                    <a:pt x="11112" y="22304"/>
                  </a:lnTo>
                  <a:lnTo>
                    <a:pt x="6269" y="25082"/>
                  </a:lnTo>
                  <a:lnTo>
                    <a:pt x="2777" y="28177"/>
                  </a:lnTo>
                  <a:lnTo>
                    <a:pt x="713" y="31829"/>
                  </a:lnTo>
                  <a:lnTo>
                    <a:pt x="0" y="36273"/>
                  </a:lnTo>
                  <a:lnTo>
                    <a:pt x="952" y="40639"/>
                  </a:lnTo>
                  <a:lnTo>
                    <a:pt x="3253" y="43893"/>
                  </a:lnTo>
                  <a:lnTo>
                    <a:pt x="6587" y="45878"/>
                  </a:lnTo>
                  <a:lnTo>
                    <a:pt x="10477" y="46592"/>
                  </a:lnTo>
                  <a:lnTo>
                    <a:pt x="14524" y="45958"/>
                  </a:lnTo>
                  <a:lnTo>
                    <a:pt x="18334" y="44211"/>
                  </a:lnTo>
                  <a:lnTo>
                    <a:pt x="21827" y="41830"/>
                  </a:lnTo>
                  <a:lnTo>
                    <a:pt x="24843" y="39369"/>
                  </a:lnTo>
                  <a:lnTo>
                    <a:pt x="25400" y="42305"/>
                  </a:lnTo>
                  <a:lnTo>
                    <a:pt x="26352" y="44370"/>
                  </a:lnTo>
                  <a:lnTo>
                    <a:pt x="27622" y="45639"/>
                  </a:lnTo>
                  <a:lnTo>
                    <a:pt x="28892" y="46274"/>
                  </a:lnTo>
                  <a:lnTo>
                    <a:pt x="31273" y="46592"/>
                  </a:lnTo>
                  <a:lnTo>
                    <a:pt x="32781" y="46433"/>
                  </a:lnTo>
                  <a:lnTo>
                    <a:pt x="34686" y="45878"/>
                  </a:lnTo>
                  <a:lnTo>
                    <a:pt x="37147" y="44370"/>
                  </a:lnTo>
                  <a:lnTo>
                    <a:pt x="40083" y="41592"/>
                  </a:lnTo>
                  <a:lnTo>
                    <a:pt x="40083" y="39051"/>
                  </a:lnTo>
                  <a:lnTo>
                    <a:pt x="38258" y="40322"/>
                  </a:lnTo>
                  <a:lnTo>
                    <a:pt x="35638" y="40877"/>
                  </a:lnTo>
                  <a:lnTo>
                    <a:pt x="33972" y="40402"/>
                  </a:lnTo>
                  <a:lnTo>
                    <a:pt x="33098" y="39130"/>
                  </a:lnTo>
                  <a:lnTo>
                    <a:pt x="32781" y="35162"/>
                  </a:lnTo>
                  <a:lnTo>
                    <a:pt x="32781" y="15875"/>
                  </a:lnTo>
                  <a:lnTo>
                    <a:pt x="32226" y="9127"/>
                  </a:lnTo>
                  <a:lnTo>
                    <a:pt x="30956" y="5714"/>
                  </a:lnTo>
                  <a:lnTo>
                    <a:pt x="28416" y="2777"/>
                  </a:lnTo>
                  <a:lnTo>
                    <a:pt x="26589"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196" name="Shape 4936"/>
            <p:cNvSpPr/>
            <p:nvPr/>
          </p:nvSpPr>
          <p:spPr>
            <a:xfrm>
              <a:off x="2291810" y="1050178"/>
              <a:ext cx="39528" cy="46592"/>
            </a:xfrm>
            <a:custGeom>
              <a:avLst/>
              <a:gdLst/>
              <a:ahLst/>
              <a:cxnLst/>
              <a:rect l="0" t="0" r="0" b="0"/>
              <a:pathLst>
                <a:path w="39528" h="46592">
                  <a:moveTo>
                    <a:pt x="20240" y="0"/>
                  </a:moveTo>
                  <a:lnTo>
                    <a:pt x="18017" y="3571"/>
                  </a:lnTo>
                  <a:lnTo>
                    <a:pt x="21431" y="4126"/>
                  </a:lnTo>
                  <a:lnTo>
                    <a:pt x="23812" y="5477"/>
                  </a:lnTo>
                  <a:lnTo>
                    <a:pt x="25478" y="7539"/>
                  </a:lnTo>
                  <a:lnTo>
                    <a:pt x="26511" y="9921"/>
                  </a:lnTo>
                  <a:lnTo>
                    <a:pt x="27542" y="14922"/>
                  </a:lnTo>
                  <a:lnTo>
                    <a:pt x="7143" y="14922"/>
                  </a:lnTo>
                  <a:lnTo>
                    <a:pt x="7857" y="11986"/>
                  </a:lnTo>
                  <a:lnTo>
                    <a:pt x="8731" y="9525"/>
                  </a:lnTo>
                  <a:lnTo>
                    <a:pt x="9842" y="7539"/>
                  </a:lnTo>
                  <a:lnTo>
                    <a:pt x="11191" y="6032"/>
                  </a:lnTo>
                  <a:lnTo>
                    <a:pt x="14287" y="4126"/>
                  </a:lnTo>
                  <a:lnTo>
                    <a:pt x="18017" y="3571"/>
                  </a:lnTo>
                  <a:lnTo>
                    <a:pt x="20240" y="0"/>
                  </a:lnTo>
                  <a:lnTo>
                    <a:pt x="15953" y="475"/>
                  </a:lnTo>
                  <a:lnTo>
                    <a:pt x="11430" y="2222"/>
                  </a:lnTo>
                  <a:lnTo>
                    <a:pt x="7143" y="5317"/>
                  </a:lnTo>
                  <a:lnTo>
                    <a:pt x="3571" y="9921"/>
                  </a:lnTo>
                  <a:lnTo>
                    <a:pt x="1031" y="16192"/>
                  </a:lnTo>
                  <a:lnTo>
                    <a:pt x="0" y="24367"/>
                  </a:lnTo>
                  <a:lnTo>
                    <a:pt x="396" y="29368"/>
                  </a:lnTo>
                  <a:lnTo>
                    <a:pt x="1348" y="33733"/>
                  </a:lnTo>
                  <a:lnTo>
                    <a:pt x="2936" y="37543"/>
                  </a:lnTo>
                  <a:lnTo>
                    <a:pt x="5158" y="40718"/>
                  </a:lnTo>
                  <a:lnTo>
                    <a:pt x="7857" y="43258"/>
                  </a:lnTo>
                  <a:lnTo>
                    <a:pt x="11032" y="45084"/>
                  </a:lnTo>
                  <a:lnTo>
                    <a:pt x="14605" y="46195"/>
                  </a:lnTo>
                  <a:lnTo>
                    <a:pt x="18573" y="46592"/>
                  </a:lnTo>
                  <a:lnTo>
                    <a:pt x="23495" y="45958"/>
                  </a:lnTo>
                  <a:lnTo>
                    <a:pt x="27701" y="44370"/>
                  </a:lnTo>
                  <a:lnTo>
                    <a:pt x="31193" y="42148"/>
                  </a:lnTo>
                  <a:lnTo>
                    <a:pt x="33972" y="39448"/>
                  </a:lnTo>
                  <a:lnTo>
                    <a:pt x="36195" y="36670"/>
                  </a:lnTo>
                  <a:lnTo>
                    <a:pt x="37782" y="33892"/>
                  </a:lnTo>
                  <a:lnTo>
                    <a:pt x="38893" y="31591"/>
                  </a:lnTo>
                  <a:lnTo>
                    <a:pt x="39528" y="30003"/>
                  </a:lnTo>
                  <a:lnTo>
                    <a:pt x="37941" y="29289"/>
                  </a:lnTo>
                  <a:lnTo>
                    <a:pt x="34925" y="33654"/>
                  </a:lnTo>
                  <a:lnTo>
                    <a:pt x="32702" y="35876"/>
                  </a:lnTo>
                  <a:lnTo>
                    <a:pt x="30003" y="37861"/>
                  </a:lnTo>
                  <a:lnTo>
                    <a:pt x="26590" y="39210"/>
                  </a:lnTo>
                  <a:lnTo>
                    <a:pt x="22621" y="39687"/>
                  </a:lnTo>
                  <a:lnTo>
                    <a:pt x="19287" y="39289"/>
                  </a:lnTo>
                  <a:lnTo>
                    <a:pt x="15875" y="38020"/>
                  </a:lnTo>
                  <a:lnTo>
                    <a:pt x="12700" y="35480"/>
                  </a:lnTo>
                  <a:lnTo>
                    <a:pt x="10001" y="31591"/>
                  </a:lnTo>
                  <a:lnTo>
                    <a:pt x="8889" y="28971"/>
                  </a:lnTo>
                  <a:lnTo>
                    <a:pt x="8016" y="25875"/>
                  </a:lnTo>
                  <a:lnTo>
                    <a:pt x="7302" y="22225"/>
                  </a:lnTo>
                  <a:lnTo>
                    <a:pt x="6826" y="18097"/>
                  </a:lnTo>
                  <a:lnTo>
                    <a:pt x="37702" y="18097"/>
                  </a:lnTo>
                  <a:lnTo>
                    <a:pt x="36988" y="13651"/>
                  </a:lnTo>
                  <a:lnTo>
                    <a:pt x="35877" y="9842"/>
                  </a:lnTo>
                  <a:lnTo>
                    <a:pt x="34210" y="6667"/>
                  </a:lnTo>
                  <a:lnTo>
                    <a:pt x="32067" y="4205"/>
                  </a:lnTo>
                  <a:lnTo>
                    <a:pt x="29606" y="2302"/>
                  </a:lnTo>
                  <a:lnTo>
                    <a:pt x="26748"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97" name="Shape 4937"/>
            <p:cNvSpPr/>
            <p:nvPr/>
          </p:nvSpPr>
          <p:spPr>
            <a:xfrm>
              <a:off x="2139410" y="1050178"/>
              <a:ext cx="23415" cy="45560"/>
            </a:xfrm>
            <a:custGeom>
              <a:avLst/>
              <a:gdLst/>
              <a:ahLst/>
              <a:cxnLst/>
              <a:rect l="0" t="0" r="0" b="0"/>
              <a:pathLst>
                <a:path w="23415" h="45560">
                  <a:moveTo>
                    <a:pt x="15716" y="0"/>
                  </a:moveTo>
                  <a:lnTo>
                    <a:pt x="396" y="5477"/>
                  </a:lnTo>
                  <a:lnTo>
                    <a:pt x="396" y="6905"/>
                  </a:lnTo>
                  <a:lnTo>
                    <a:pt x="4365" y="6508"/>
                  </a:lnTo>
                  <a:lnTo>
                    <a:pt x="5556" y="6667"/>
                  </a:lnTo>
                  <a:lnTo>
                    <a:pt x="6666" y="7301"/>
                  </a:lnTo>
                  <a:lnTo>
                    <a:pt x="7460" y="9127"/>
                  </a:lnTo>
                  <a:lnTo>
                    <a:pt x="7778" y="12461"/>
                  </a:lnTo>
                  <a:lnTo>
                    <a:pt x="7778" y="35480"/>
                  </a:lnTo>
                  <a:lnTo>
                    <a:pt x="7618" y="38734"/>
                  </a:lnTo>
                  <a:lnTo>
                    <a:pt x="7143" y="41036"/>
                  </a:lnTo>
                  <a:lnTo>
                    <a:pt x="6191" y="42544"/>
                  </a:lnTo>
                  <a:lnTo>
                    <a:pt x="4762" y="43417"/>
                  </a:lnTo>
                  <a:lnTo>
                    <a:pt x="2697" y="43893"/>
                  </a:lnTo>
                  <a:lnTo>
                    <a:pt x="0" y="44052"/>
                  </a:lnTo>
                  <a:lnTo>
                    <a:pt x="0" y="45560"/>
                  </a:lnTo>
                  <a:lnTo>
                    <a:pt x="23415" y="45560"/>
                  </a:lnTo>
                  <a:lnTo>
                    <a:pt x="23415" y="44052"/>
                  </a:lnTo>
                  <a:lnTo>
                    <a:pt x="19446" y="43497"/>
                  </a:lnTo>
                  <a:lnTo>
                    <a:pt x="17223" y="42068"/>
                  </a:lnTo>
                  <a:lnTo>
                    <a:pt x="1627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98" name="Shape 4938"/>
            <p:cNvSpPr/>
            <p:nvPr/>
          </p:nvSpPr>
          <p:spPr>
            <a:xfrm>
              <a:off x="2019632" y="1050178"/>
              <a:ext cx="40083" cy="46592"/>
            </a:xfrm>
            <a:custGeom>
              <a:avLst/>
              <a:gdLst/>
              <a:ahLst/>
              <a:cxnLst/>
              <a:rect l="0" t="0" r="0" b="0"/>
              <a:pathLst>
                <a:path w="40083" h="46592">
                  <a:moveTo>
                    <a:pt x="18018" y="0"/>
                  </a:moveTo>
                  <a:lnTo>
                    <a:pt x="12858" y="555"/>
                  </a:lnTo>
                  <a:lnTo>
                    <a:pt x="8731" y="1983"/>
                  </a:lnTo>
                  <a:lnTo>
                    <a:pt x="5636" y="4048"/>
                  </a:lnTo>
                  <a:lnTo>
                    <a:pt x="3492" y="6429"/>
                  </a:lnTo>
                  <a:lnTo>
                    <a:pt x="2302" y="8811"/>
                  </a:lnTo>
                  <a:lnTo>
                    <a:pt x="1904" y="11033"/>
                  </a:lnTo>
                  <a:lnTo>
                    <a:pt x="2857" y="13810"/>
                  </a:lnTo>
                  <a:lnTo>
                    <a:pt x="4127" y="14922"/>
                  </a:lnTo>
                  <a:lnTo>
                    <a:pt x="6112" y="15318"/>
                  </a:lnTo>
                  <a:lnTo>
                    <a:pt x="7937" y="15002"/>
                  </a:lnTo>
                  <a:lnTo>
                    <a:pt x="9366" y="13969"/>
                  </a:lnTo>
                  <a:lnTo>
                    <a:pt x="10239" y="12620"/>
                  </a:lnTo>
                  <a:lnTo>
                    <a:pt x="10556" y="11112"/>
                  </a:lnTo>
                  <a:lnTo>
                    <a:pt x="10318" y="9366"/>
                  </a:lnTo>
                  <a:lnTo>
                    <a:pt x="10081" y="7223"/>
                  </a:lnTo>
                  <a:lnTo>
                    <a:pt x="10714" y="5158"/>
                  </a:lnTo>
                  <a:lnTo>
                    <a:pt x="12382" y="3650"/>
                  </a:lnTo>
                  <a:lnTo>
                    <a:pt x="14683" y="2698"/>
                  </a:lnTo>
                  <a:lnTo>
                    <a:pt x="17144" y="2381"/>
                  </a:lnTo>
                  <a:lnTo>
                    <a:pt x="19606" y="2618"/>
                  </a:lnTo>
                  <a:lnTo>
                    <a:pt x="22066" y="3809"/>
                  </a:lnTo>
                  <a:lnTo>
                    <a:pt x="23971" y="6350"/>
                  </a:lnTo>
                  <a:lnTo>
                    <a:pt x="24764" y="10635"/>
                  </a:lnTo>
                  <a:lnTo>
                    <a:pt x="24764" y="16668"/>
                  </a:lnTo>
                  <a:lnTo>
                    <a:pt x="24024" y="16960"/>
                  </a:lnTo>
                  <a:lnTo>
                    <a:pt x="24764" y="19050"/>
                  </a:lnTo>
                  <a:lnTo>
                    <a:pt x="24764" y="33417"/>
                  </a:lnTo>
                  <a:lnTo>
                    <a:pt x="24208" y="36749"/>
                  </a:lnTo>
                  <a:lnTo>
                    <a:pt x="23177" y="37941"/>
                  </a:lnTo>
                  <a:lnTo>
                    <a:pt x="21352" y="39051"/>
                  </a:lnTo>
                  <a:lnTo>
                    <a:pt x="20319" y="39448"/>
                  </a:lnTo>
                  <a:lnTo>
                    <a:pt x="18732" y="40083"/>
                  </a:lnTo>
                  <a:lnTo>
                    <a:pt x="15239" y="40798"/>
                  </a:lnTo>
                  <a:lnTo>
                    <a:pt x="12700" y="40242"/>
                  </a:lnTo>
                  <a:lnTo>
                    <a:pt x="10636" y="38734"/>
                  </a:lnTo>
                  <a:lnTo>
                    <a:pt x="9207" y="36273"/>
                  </a:lnTo>
                  <a:lnTo>
                    <a:pt x="8731" y="33098"/>
                  </a:lnTo>
                  <a:lnTo>
                    <a:pt x="8731" y="32860"/>
                  </a:lnTo>
                  <a:lnTo>
                    <a:pt x="8889" y="31036"/>
                  </a:lnTo>
                  <a:lnTo>
                    <a:pt x="9525" y="28892"/>
                  </a:lnTo>
                  <a:lnTo>
                    <a:pt x="11112" y="26589"/>
                  </a:lnTo>
                  <a:lnTo>
                    <a:pt x="13969" y="24049"/>
                  </a:lnTo>
                  <a:lnTo>
                    <a:pt x="15954" y="22780"/>
                  </a:lnTo>
                  <a:lnTo>
                    <a:pt x="18414" y="21511"/>
                  </a:lnTo>
                  <a:lnTo>
                    <a:pt x="21352" y="20239"/>
                  </a:lnTo>
                  <a:lnTo>
                    <a:pt x="24764" y="19050"/>
                  </a:lnTo>
                  <a:lnTo>
                    <a:pt x="24024" y="16960"/>
                  </a:lnTo>
                  <a:lnTo>
                    <a:pt x="17303" y="19605"/>
                  </a:lnTo>
                  <a:lnTo>
                    <a:pt x="11112" y="22304"/>
                  </a:lnTo>
                  <a:lnTo>
                    <a:pt x="6271" y="25082"/>
                  </a:lnTo>
                  <a:lnTo>
                    <a:pt x="2777" y="28177"/>
                  </a:lnTo>
                  <a:lnTo>
                    <a:pt x="714" y="31829"/>
                  </a:lnTo>
                  <a:lnTo>
                    <a:pt x="0" y="36273"/>
                  </a:lnTo>
                  <a:lnTo>
                    <a:pt x="873" y="40639"/>
                  </a:lnTo>
                  <a:lnTo>
                    <a:pt x="3254" y="43893"/>
                  </a:lnTo>
                  <a:lnTo>
                    <a:pt x="6587" y="45878"/>
                  </a:lnTo>
                  <a:lnTo>
                    <a:pt x="10477" y="46592"/>
                  </a:lnTo>
                  <a:lnTo>
                    <a:pt x="14524" y="45958"/>
                  </a:lnTo>
                  <a:lnTo>
                    <a:pt x="18336" y="44211"/>
                  </a:lnTo>
                  <a:lnTo>
                    <a:pt x="21827" y="41830"/>
                  </a:lnTo>
                  <a:lnTo>
                    <a:pt x="24843" y="39369"/>
                  </a:lnTo>
                  <a:lnTo>
                    <a:pt x="25400" y="42305"/>
                  </a:lnTo>
                  <a:lnTo>
                    <a:pt x="26352" y="44370"/>
                  </a:lnTo>
                  <a:lnTo>
                    <a:pt x="27622" y="45639"/>
                  </a:lnTo>
                  <a:lnTo>
                    <a:pt x="28892" y="46274"/>
                  </a:lnTo>
                  <a:lnTo>
                    <a:pt x="31273" y="46592"/>
                  </a:lnTo>
                  <a:lnTo>
                    <a:pt x="32781" y="46433"/>
                  </a:lnTo>
                  <a:lnTo>
                    <a:pt x="34687" y="45878"/>
                  </a:lnTo>
                  <a:lnTo>
                    <a:pt x="37147" y="44370"/>
                  </a:lnTo>
                  <a:lnTo>
                    <a:pt x="40083" y="41592"/>
                  </a:lnTo>
                  <a:lnTo>
                    <a:pt x="40083" y="39051"/>
                  </a:lnTo>
                  <a:lnTo>
                    <a:pt x="38258" y="40322"/>
                  </a:lnTo>
                  <a:lnTo>
                    <a:pt x="35639" y="40877"/>
                  </a:lnTo>
                  <a:lnTo>
                    <a:pt x="33972" y="40402"/>
                  </a:lnTo>
                  <a:lnTo>
                    <a:pt x="33099" y="39130"/>
                  </a:lnTo>
                  <a:lnTo>
                    <a:pt x="32781" y="35162"/>
                  </a:lnTo>
                  <a:lnTo>
                    <a:pt x="32781" y="15875"/>
                  </a:lnTo>
                  <a:lnTo>
                    <a:pt x="32226" y="9127"/>
                  </a:lnTo>
                  <a:lnTo>
                    <a:pt x="30956" y="5714"/>
                  </a:lnTo>
                  <a:lnTo>
                    <a:pt x="28416" y="2777"/>
                  </a:lnTo>
                  <a:lnTo>
                    <a:pt x="26589" y="1587"/>
                  </a:lnTo>
                  <a:lnTo>
                    <a:pt x="24208" y="79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199" name="Shape 4939"/>
            <p:cNvSpPr/>
            <p:nvPr/>
          </p:nvSpPr>
          <p:spPr>
            <a:xfrm>
              <a:off x="1963039" y="1050178"/>
              <a:ext cx="23493" cy="45560"/>
            </a:xfrm>
            <a:custGeom>
              <a:avLst/>
              <a:gdLst/>
              <a:ahLst/>
              <a:cxnLst/>
              <a:rect l="0" t="0" r="0" b="0"/>
              <a:pathLst>
                <a:path w="23493" h="45560">
                  <a:moveTo>
                    <a:pt x="15794" y="0"/>
                  </a:moveTo>
                  <a:lnTo>
                    <a:pt x="396" y="5477"/>
                  </a:lnTo>
                  <a:lnTo>
                    <a:pt x="396" y="6905"/>
                  </a:lnTo>
                  <a:lnTo>
                    <a:pt x="4365" y="6508"/>
                  </a:lnTo>
                  <a:lnTo>
                    <a:pt x="5634" y="6667"/>
                  </a:lnTo>
                  <a:lnTo>
                    <a:pt x="6667" y="7301"/>
                  </a:lnTo>
                  <a:lnTo>
                    <a:pt x="7540" y="9127"/>
                  </a:lnTo>
                  <a:lnTo>
                    <a:pt x="7857" y="12461"/>
                  </a:lnTo>
                  <a:lnTo>
                    <a:pt x="7857" y="35480"/>
                  </a:lnTo>
                  <a:lnTo>
                    <a:pt x="7698" y="38734"/>
                  </a:lnTo>
                  <a:lnTo>
                    <a:pt x="7143" y="41036"/>
                  </a:lnTo>
                  <a:lnTo>
                    <a:pt x="6189" y="42544"/>
                  </a:lnTo>
                  <a:lnTo>
                    <a:pt x="4762" y="43417"/>
                  </a:lnTo>
                  <a:lnTo>
                    <a:pt x="2777" y="43893"/>
                  </a:lnTo>
                  <a:lnTo>
                    <a:pt x="0" y="44052"/>
                  </a:lnTo>
                  <a:lnTo>
                    <a:pt x="0" y="45560"/>
                  </a:lnTo>
                  <a:lnTo>
                    <a:pt x="23493" y="45560"/>
                  </a:lnTo>
                  <a:lnTo>
                    <a:pt x="23493" y="44052"/>
                  </a:lnTo>
                  <a:lnTo>
                    <a:pt x="19446" y="43497"/>
                  </a:lnTo>
                  <a:lnTo>
                    <a:pt x="17223" y="42068"/>
                  </a:lnTo>
                  <a:lnTo>
                    <a:pt x="16349" y="3944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200" name="Shape 4940"/>
            <p:cNvSpPr/>
            <p:nvPr/>
          </p:nvSpPr>
          <p:spPr>
            <a:xfrm>
              <a:off x="1867232" y="1050178"/>
              <a:ext cx="43736" cy="46592"/>
            </a:xfrm>
            <a:custGeom>
              <a:avLst/>
              <a:gdLst/>
              <a:ahLst/>
              <a:cxnLst/>
              <a:rect l="0" t="0" r="0" b="0"/>
              <a:pathLst>
                <a:path w="43736" h="46592">
                  <a:moveTo>
                    <a:pt x="21431" y="0"/>
                  </a:moveTo>
                  <a:lnTo>
                    <a:pt x="20637" y="2777"/>
                  </a:lnTo>
                  <a:lnTo>
                    <a:pt x="24843" y="3650"/>
                  </a:lnTo>
                  <a:lnTo>
                    <a:pt x="28337" y="6032"/>
                  </a:lnTo>
                  <a:lnTo>
                    <a:pt x="31114" y="9762"/>
                  </a:lnTo>
                  <a:lnTo>
                    <a:pt x="33178" y="14445"/>
                  </a:lnTo>
                  <a:lnTo>
                    <a:pt x="34368" y="19843"/>
                  </a:lnTo>
                  <a:lnTo>
                    <a:pt x="34766" y="25875"/>
                  </a:lnTo>
                  <a:lnTo>
                    <a:pt x="34289" y="32146"/>
                  </a:lnTo>
                  <a:lnTo>
                    <a:pt x="32861" y="36829"/>
                  </a:lnTo>
                  <a:lnTo>
                    <a:pt x="30877" y="40163"/>
                  </a:lnTo>
                  <a:lnTo>
                    <a:pt x="28337" y="42305"/>
                  </a:lnTo>
                  <a:lnTo>
                    <a:pt x="25717" y="43417"/>
                  </a:lnTo>
                  <a:lnTo>
                    <a:pt x="23098" y="43814"/>
                  </a:lnTo>
                  <a:lnTo>
                    <a:pt x="19050" y="43020"/>
                  </a:lnTo>
                  <a:lnTo>
                    <a:pt x="15875" y="40798"/>
                  </a:lnTo>
                  <a:lnTo>
                    <a:pt x="13414" y="37623"/>
                  </a:lnTo>
                  <a:lnTo>
                    <a:pt x="11588" y="33733"/>
                  </a:lnTo>
                  <a:lnTo>
                    <a:pt x="10318" y="29526"/>
                  </a:lnTo>
                  <a:lnTo>
                    <a:pt x="9525" y="25320"/>
                  </a:lnTo>
                  <a:lnTo>
                    <a:pt x="9127" y="21431"/>
                  </a:lnTo>
                  <a:lnTo>
                    <a:pt x="8968" y="18256"/>
                  </a:lnTo>
                  <a:lnTo>
                    <a:pt x="9207" y="14604"/>
                  </a:lnTo>
                  <a:lnTo>
                    <a:pt x="9842" y="11508"/>
                  </a:lnTo>
                  <a:lnTo>
                    <a:pt x="10953" y="8811"/>
                  </a:lnTo>
                  <a:lnTo>
                    <a:pt x="12382" y="6667"/>
                  </a:lnTo>
                  <a:lnTo>
                    <a:pt x="14208" y="4920"/>
                  </a:lnTo>
                  <a:lnTo>
                    <a:pt x="16192" y="3730"/>
                  </a:lnTo>
                  <a:lnTo>
                    <a:pt x="18336" y="3016"/>
                  </a:lnTo>
                  <a:lnTo>
                    <a:pt x="20637" y="2777"/>
                  </a:lnTo>
                  <a:lnTo>
                    <a:pt x="21431" y="0"/>
                  </a:lnTo>
                  <a:lnTo>
                    <a:pt x="15239" y="873"/>
                  </a:lnTo>
                  <a:lnTo>
                    <a:pt x="10001" y="3254"/>
                  </a:lnTo>
                  <a:lnTo>
                    <a:pt x="5714" y="6984"/>
                  </a:lnTo>
                  <a:lnTo>
                    <a:pt x="2618" y="11667"/>
                  </a:lnTo>
                  <a:lnTo>
                    <a:pt x="634" y="17064"/>
                  </a:lnTo>
                  <a:lnTo>
                    <a:pt x="0" y="23018"/>
                  </a:lnTo>
                  <a:lnTo>
                    <a:pt x="714" y="29368"/>
                  </a:lnTo>
                  <a:lnTo>
                    <a:pt x="2777" y="35004"/>
                  </a:lnTo>
                  <a:lnTo>
                    <a:pt x="6112" y="39767"/>
                  </a:lnTo>
                  <a:lnTo>
                    <a:pt x="10398" y="43417"/>
                  </a:lnTo>
                  <a:lnTo>
                    <a:pt x="15716" y="45719"/>
                  </a:lnTo>
                  <a:lnTo>
                    <a:pt x="21748" y="46592"/>
                  </a:lnTo>
                  <a:lnTo>
                    <a:pt x="28575" y="45480"/>
                  </a:lnTo>
                  <a:lnTo>
                    <a:pt x="34131" y="42623"/>
                  </a:lnTo>
                  <a:lnTo>
                    <a:pt x="38337" y="38417"/>
                  </a:lnTo>
                  <a:lnTo>
                    <a:pt x="41354" y="33417"/>
                  </a:lnTo>
                  <a:lnTo>
                    <a:pt x="43179" y="28098"/>
                  </a:lnTo>
                  <a:lnTo>
                    <a:pt x="43736" y="23018"/>
                  </a:lnTo>
                  <a:lnTo>
                    <a:pt x="43258" y="17858"/>
                  </a:lnTo>
                  <a:lnTo>
                    <a:pt x="42068" y="13334"/>
                  </a:lnTo>
                  <a:lnTo>
                    <a:pt x="40163" y="9366"/>
                  </a:lnTo>
                  <a:lnTo>
                    <a:pt x="37464" y="6111"/>
                  </a:lnTo>
                  <a:lnTo>
                    <a:pt x="34131" y="3492"/>
                  </a:lnTo>
                  <a:lnTo>
                    <a:pt x="30399"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201" name="Shape 4941"/>
            <p:cNvSpPr/>
            <p:nvPr/>
          </p:nvSpPr>
          <p:spPr>
            <a:xfrm>
              <a:off x="1632520" y="1050178"/>
              <a:ext cx="43656" cy="46592"/>
            </a:xfrm>
            <a:custGeom>
              <a:avLst/>
              <a:gdLst/>
              <a:ahLst/>
              <a:cxnLst/>
              <a:rect l="0" t="0" r="0" b="0"/>
              <a:pathLst>
                <a:path w="43656" h="46592">
                  <a:moveTo>
                    <a:pt x="21352" y="0"/>
                  </a:moveTo>
                  <a:lnTo>
                    <a:pt x="20558" y="2777"/>
                  </a:lnTo>
                  <a:lnTo>
                    <a:pt x="24764" y="3650"/>
                  </a:lnTo>
                  <a:lnTo>
                    <a:pt x="28337" y="6032"/>
                  </a:lnTo>
                  <a:lnTo>
                    <a:pt x="31114" y="9762"/>
                  </a:lnTo>
                  <a:lnTo>
                    <a:pt x="33100" y="14445"/>
                  </a:lnTo>
                  <a:lnTo>
                    <a:pt x="34369" y="19843"/>
                  </a:lnTo>
                  <a:lnTo>
                    <a:pt x="34767" y="25875"/>
                  </a:lnTo>
                  <a:lnTo>
                    <a:pt x="34211" y="32146"/>
                  </a:lnTo>
                  <a:lnTo>
                    <a:pt x="32782" y="36829"/>
                  </a:lnTo>
                  <a:lnTo>
                    <a:pt x="30798" y="40163"/>
                  </a:lnTo>
                  <a:lnTo>
                    <a:pt x="28337" y="42305"/>
                  </a:lnTo>
                  <a:lnTo>
                    <a:pt x="25638" y="43417"/>
                  </a:lnTo>
                  <a:lnTo>
                    <a:pt x="23018" y="43814"/>
                  </a:lnTo>
                  <a:lnTo>
                    <a:pt x="19050" y="43020"/>
                  </a:lnTo>
                  <a:lnTo>
                    <a:pt x="15796" y="40798"/>
                  </a:lnTo>
                  <a:lnTo>
                    <a:pt x="13336" y="37623"/>
                  </a:lnTo>
                  <a:lnTo>
                    <a:pt x="11509" y="33733"/>
                  </a:lnTo>
                  <a:lnTo>
                    <a:pt x="10240" y="29526"/>
                  </a:lnTo>
                  <a:lnTo>
                    <a:pt x="9446" y="25320"/>
                  </a:lnTo>
                  <a:lnTo>
                    <a:pt x="9050" y="21431"/>
                  </a:lnTo>
                  <a:lnTo>
                    <a:pt x="8889" y="18256"/>
                  </a:lnTo>
                  <a:lnTo>
                    <a:pt x="9128" y="14604"/>
                  </a:lnTo>
                  <a:lnTo>
                    <a:pt x="9843" y="11508"/>
                  </a:lnTo>
                  <a:lnTo>
                    <a:pt x="10875" y="8811"/>
                  </a:lnTo>
                  <a:lnTo>
                    <a:pt x="12383" y="6667"/>
                  </a:lnTo>
                  <a:lnTo>
                    <a:pt x="14129" y="4920"/>
                  </a:lnTo>
                  <a:lnTo>
                    <a:pt x="16113" y="3730"/>
                  </a:lnTo>
                  <a:lnTo>
                    <a:pt x="18256" y="3016"/>
                  </a:lnTo>
                  <a:lnTo>
                    <a:pt x="20558" y="2777"/>
                  </a:lnTo>
                  <a:lnTo>
                    <a:pt x="21352" y="0"/>
                  </a:lnTo>
                  <a:lnTo>
                    <a:pt x="15161" y="873"/>
                  </a:lnTo>
                  <a:lnTo>
                    <a:pt x="9922" y="3254"/>
                  </a:lnTo>
                  <a:lnTo>
                    <a:pt x="5714" y="6984"/>
                  </a:lnTo>
                  <a:lnTo>
                    <a:pt x="2539" y="11667"/>
                  </a:lnTo>
                  <a:lnTo>
                    <a:pt x="636" y="17064"/>
                  </a:lnTo>
                  <a:lnTo>
                    <a:pt x="0" y="23018"/>
                  </a:lnTo>
                  <a:lnTo>
                    <a:pt x="715" y="29368"/>
                  </a:lnTo>
                  <a:lnTo>
                    <a:pt x="2778" y="35004"/>
                  </a:lnTo>
                  <a:lnTo>
                    <a:pt x="6033" y="39767"/>
                  </a:lnTo>
                  <a:lnTo>
                    <a:pt x="10398" y="43417"/>
                  </a:lnTo>
                  <a:lnTo>
                    <a:pt x="15637" y="45719"/>
                  </a:lnTo>
                  <a:lnTo>
                    <a:pt x="21669" y="46592"/>
                  </a:lnTo>
                  <a:lnTo>
                    <a:pt x="28496" y="45480"/>
                  </a:lnTo>
                  <a:lnTo>
                    <a:pt x="34052" y="42623"/>
                  </a:lnTo>
                  <a:lnTo>
                    <a:pt x="38258" y="38417"/>
                  </a:lnTo>
                  <a:lnTo>
                    <a:pt x="41275" y="33417"/>
                  </a:lnTo>
                  <a:lnTo>
                    <a:pt x="43101" y="28098"/>
                  </a:lnTo>
                  <a:lnTo>
                    <a:pt x="43656" y="23018"/>
                  </a:lnTo>
                  <a:lnTo>
                    <a:pt x="43181" y="17858"/>
                  </a:lnTo>
                  <a:lnTo>
                    <a:pt x="41990" y="13334"/>
                  </a:lnTo>
                  <a:lnTo>
                    <a:pt x="40084" y="9366"/>
                  </a:lnTo>
                  <a:lnTo>
                    <a:pt x="37386" y="6111"/>
                  </a:lnTo>
                  <a:lnTo>
                    <a:pt x="34131" y="3492"/>
                  </a:lnTo>
                  <a:lnTo>
                    <a:pt x="30321" y="1587"/>
                  </a:lnTo>
                  <a:lnTo>
                    <a:pt x="26036" y="396"/>
                  </a:lnTo>
                  <a:lnTo>
                    <a:pt x="21352" y="0"/>
                  </a:lnTo>
                  <a:close/>
                </a:path>
              </a:pathLst>
            </a:custGeom>
            <a:solidFill>
              <a:srgbClr val="000000"/>
            </a:solidFill>
          </p:spPr>
          <p:txBody>
            <a:bodyPr vert="horz" lIns="91440" tIns="45720" rIns="91440" bIns="45720" anchor="t"/>
            <a:lstStyle/>
            <a:p>
              <a:endParaRPr lang="en-IN"/>
            </a:p>
          </p:txBody>
        </p:sp>
        <p:sp>
          <p:nvSpPr>
            <p:cNvPr id="202" name="Shape 4942"/>
            <p:cNvSpPr/>
            <p:nvPr/>
          </p:nvSpPr>
          <p:spPr>
            <a:xfrm>
              <a:off x="1491630" y="1028111"/>
              <a:ext cx="45958" cy="68659"/>
            </a:xfrm>
            <a:custGeom>
              <a:avLst/>
              <a:gdLst/>
              <a:ahLst/>
              <a:cxnLst/>
              <a:rect l="0" t="0" r="0" b="0"/>
              <a:pathLst>
                <a:path w="45958" h="68659">
                  <a:moveTo>
                    <a:pt x="38815" y="0"/>
                  </a:moveTo>
                  <a:lnTo>
                    <a:pt x="24288" y="4365"/>
                  </a:lnTo>
                  <a:lnTo>
                    <a:pt x="24288" y="5953"/>
                  </a:lnTo>
                  <a:lnTo>
                    <a:pt x="26670" y="5794"/>
                  </a:lnTo>
                  <a:lnTo>
                    <a:pt x="29210" y="6112"/>
                  </a:lnTo>
                  <a:lnTo>
                    <a:pt x="30480" y="7222"/>
                  </a:lnTo>
                  <a:lnTo>
                    <a:pt x="30877" y="8810"/>
                  </a:lnTo>
                  <a:lnTo>
                    <a:pt x="31036" y="10875"/>
                  </a:lnTo>
                  <a:lnTo>
                    <a:pt x="31036" y="26352"/>
                  </a:lnTo>
                  <a:lnTo>
                    <a:pt x="28575" y="24448"/>
                  </a:lnTo>
                  <a:lnTo>
                    <a:pt x="26115" y="23097"/>
                  </a:lnTo>
                  <a:lnTo>
                    <a:pt x="23495" y="22304"/>
                  </a:lnTo>
                  <a:lnTo>
                    <a:pt x="22684" y="22240"/>
                  </a:lnTo>
                  <a:lnTo>
                    <a:pt x="20796" y="24844"/>
                  </a:lnTo>
                  <a:lnTo>
                    <a:pt x="24288" y="25479"/>
                  </a:lnTo>
                  <a:lnTo>
                    <a:pt x="27383" y="27305"/>
                  </a:lnTo>
                  <a:lnTo>
                    <a:pt x="29765" y="30321"/>
                  </a:lnTo>
                  <a:lnTo>
                    <a:pt x="31036" y="34766"/>
                  </a:lnTo>
                  <a:lnTo>
                    <a:pt x="31036" y="57546"/>
                  </a:lnTo>
                  <a:lnTo>
                    <a:pt x="29845" y="59928"/>
                  </a:lnTo>
                  <a:lnTo>
                    <a:pt x="27861" y="61834"/>
                  </a:lnTo>
                  <a:lnTo>
                    <a:pt x="25161" y="63103"/>
                  </a:lnTo>
                  <a:lnTo>
                    <a:pt x="22225" y="63500"/>
                  </a:lnTo>
                  <a:lnTo>
                    <a:pt x="18891" y="62944"/>
                  </a:lnTo>
                  <a:lnTo>
                    <a:pt x="15716" y="61515"/>
                  </a:lnTo>
                  <a:lnTo>
                    <a:pt x="12938" y="58896"/>
                  </a:lnTo>
                  <a:lnTo>
                    <a:pt x="10636" y="55006"/>
                  </a:lnTo>
                  <a:lnTo>
                    <a:pt x="9127" y="49769"/>
                  </a:lnTo>
                  <a:lnTo>
                    <a:pt x="8492" y="43180"/>
                  </a:lnTo>
                  <a:lnTo>
                    <a:pt x="9048" y="37069"/>
                  </a:lnTo>
                  <a:lnTo>
                    <a:pt x="10477" y="32385"/>
                  </a:lnTo>
                  <a:lnTo>
                    <a:pt x="12621" y="28971"/>
                  </a:lnTo>
                  <a:lnTo>
                    <a:pt x="15161" y="26590"/>
                  </a:lnTo>
                  <a:lnTo>
                    <a:pt x="17938" y="25241"/>
                  </a:lnTo>
                  <a:lnTo>
                    <a:pt x="20796" y="24844"/>
                  </a:lnTo>
                  <a:lnTo>
                    <a:pt x="22684" y="22240"/>
                  </a:lnTo>
                  <a:lnTo>
                    <a:pt x="20478" y="22066"/>
                  </a:lnTo>
                  <a:lnTo>
                    <a:pt x="15161" y="22940"/>
                  </a:lnTo>
                  <a:lnTo>
                    <a:pt x="10240" y="25479"/>
                  </a:lnTo>
                  <a:lnTo>
                    <a:pt x="6111" y="29368"/>
                  </a:lnTo>
                  <a:lnTo>
                    <a:pt x="2857" y="34369"/>
                  </a:lnTo>
                  <a:lnTo>
                    <a:pt x="793" y="40164"/>
                  </a:lnTo>
                  <a:lnTo>
                    <a:pt x="0" y="46434"/>
                  </a:lnTo>
                  <a:lnTo>
                    <a:pt x="635" y="53181"/>
                  </a:lnTo>
                  <a:lnTo>
                    <a:pt x="2302" y="58420"/>
                  </a:lnTo>
                  <a:lnTo>
                    <a:pt x="4683" y="62309"/>
                  </a:lnTo>
                  <a:lnTo>
                    <a:pt x="7540" y="65087"/>
                  </a:lnTo>
                  <a:lnTo>
                    <a:pt x="10636" y="66912"/>
                  </a:lnTo>
                  <a:lnTo>
                    <a:pt x="13573" y="68025"/>
                  </a:lnTo>
                  <a:lnTo>
                    <a:pt x="16113" y="68500"/>
                  </a:lnTo>
                  <a:lnTo>
                    <a:pt x="18017" y="68659"/>
                  </a:lnTo>
                  <a:lnTo>
                    <a:pt x="22860" y="68025"/>
                  </a:lnTo>
                  <a:lnTo>
                    <a:pt x="26511" y="66516"/>
                  </a:lnTo>
                  <a:lnTo>
                    <a:pt x="29051" y="64452"/>
                  </a:lnTo>
                  <a:lnTo>
                    <a:pt x="30797" y="62309"/>
                  </a:lnTo>
                  <a:lnTo>
                    <a:pt x="31036" y="62309"/>
                  </a:lnTo>
                  <a:lnTo>
                    <a:pt x="31036" y="68341"/>
                  </a:lnTo>
                  <a:lnTo>
                    <a:pt x="31432" y="68659"/>
                  </a:lnTo>
                  <a:lnTo>
                    <a:pt x="38815" y="66040"/>
                  </a:lnTo>
                  <a:lnTo>
                    <a:pt x="45958" y="63500"/>
                  </a:lnTo>
                  <a:lnTo>
                    <a:pt x="45958" y="61912"/>
                  </a:lnTo>
                  <a:lnTo>
                    <a:pt x="43180" y="61912"/>
                  </a:lnTo>
                  <a:lnTo>
                    <a:pt x="41275" y="61515"/>
                  </a:lnTo>
                  <a:lnTo>
                    <a:pt x="40163" y="60801"/>
                  </a:lnTo>
                  <a:lnTo>
                    <a:pt x="39608" y="59690"/>
                  </a:lnTo>
                  <a:lnTo>
                    <a:pt x="39290" y="56356"/>
                  </a:lnTo>
                  <a:lnTo>
                    <a:pt x="39290" y="158"/>
                  </a:lnTo>
                  <a:lnTo>
                    <a:pt x="38815" y="0"/>
                  </a:lnTo>
                  <a:close/>
                </a:path>
              </a:pathLst>
            </a:custGeom>
            <a:solidFill>
              <a:srgbClr val="000000"/>
            </a:solidFill>
          </p:spPr>
          <p:txBody>
            <a:bodyPr vert="horz" lIns="91440" tIns="45720" rIns="91440" bIns="45720" anchor="t"/>
            <a:lstStyle/>
            <a:p>
              <a:endParaRPr lang="en-IN"/>
            </a:p>
          </p:txBody>
        </p:sp>
        <p:sp>
          <p:nvSpPr>
            <p:cNvPr id="203" name="Shape 4943"/>
            <p:cNvSpPr/>
            <p:nvPr/>
          </p:nvSpPr>
          <p:spPr>
            <a:xfrm>
              <a:off x="1446862" y="1050178"/>
              <a:ext cx="39528" cy="46592"/>
            </a:xfrm>
            <a:custGeom>
              <a:avLst/>
              <a:gdLst/>
              <a:ahLst/>
              <a:cxnLst/>
              <a:rect l="0" t="0" r="0" b="0"/>
              <a:pathLst>
                <a:path w="39528" h="46592">
                  <a:moveTo>
                    <a:pt x="20161" y="0"/>
                  </a:moveTo>
                  <a:lnTo>
                    <a:pt x="18018" y="3571"/>
                  </a:lnTo>
                  <a:lnTo>
                    <a:pt x="21431" y="4126"/>
                  </a:lnTo>
                  <a:lnTo>
                    <a:pt x="23812" y="5477"/>
                  </a:lnTo>
                  <a:lnTo>
                    <a:pt x="25400" y="7539"/>
                  </a:lnTo>
                  <a:lnTo>
                    <a:pt x="26511" y="9921"/>
                  </a:lnTo>
                  <a:lnTo>
                    <a:pt x="27543" y="14922"/>
                  </a:lnTo>
                  <a:lnTo>
                    <a:pt x="7143" y="14922"/>
                  </a:lnTo>
                  <a:lnTo>
                    <a:pt x="7857" y="11986"/>
                  </a:lnTo>
                  <a:lnTo>
                    <a:pt x="8731" y="9525"/>
                  </a:lnTo>
                  <a:lnTo>
                    <a:pt x="9842" y="7539"/>
                  </a:lnTo>
                  <a:lnTo>
                    <a:pt x="11112" y="6032"/>
                  </a:lnTo>
                  <a:lnTo>
                    <a:pt x="14287" y="4126"/>
                  </a:lnTo>
                  <a:lnTo>
                    <a:pt x="18018" y="3571"/>
                  </a:lnTo>
                  <a:lnTo>
                    <a:pt x="20161" y="0"/>
                  </a:lnTo>
                  <a:lnTo>
                    <a:pt x="15953" y="475"/>
                  </a:lnTo>
                  <a:lnTo>
                    <a:pt x="11429" y="2222"/>
                  </a:lnTo>
                  <a:lnTo>
                    <a:pt x="7143" y="5317"/>
                  </a:lnTo>
                  <a:lnTo>
                    <a:pt x="3492" y="9921"/>
                  </a:lnTo>
                  <a:lnTo>
                    <a:pt x="952" y="16192"/>
                  </a:lnTo>
                  <a:lnTo>
                    <a:pt x="0" y="24367"/>
                  </a:lnTo>
                  <a:lnTo>
                    <a:pt x="397" y="29368"/>
                  </a:lnTo>
                  <a:lnTo>
                    <a:pt x="1349" y="33733"/>
                  </a:lnTo>
                  <a:lnTo>
                    <a:pt x="2857" y="37543"/>
                  </a:lnTo>
                  <a:lnTo>
                    <a:pt x="5079" y="40718"/>
                  </a:lnTo>
                  <a:lnTo>
                    <a:pt x="7778" y="43258"/>
                  </a:lnTo>
                  <a:lnTo>
                    <a:pt x="10953" y="45084"/>
                  </a:lnTo>
                  <a:lnTo>
                    <a:pt x="14526" y="46195"/>
                  </a:lnTo>
                  <a:lnTo>
                    <a:pt x="18494" y="46592"/>
                  </a:lnTo>
                  <a:lnTo>
                    <a:pt x="23495" y="45958"/>
                  </a:lnTo>
                  <a:lnTo>
                    <a:pt x="27701" y="44370"/>
                  </a:lnTo>
                  <a:lnTo>
                    <a:pt x="31194" y="42148"/>
                  </a:lnTo>
                  <a:lnTo>
                    <a:pt x="33972" y="39448"/>
                  </a:lnTo>
                  <a:lnTo>
                    <a:pt x="36195" y="36670"/>
                  </a:lnTo>
                  <a:lnTo>
                    <a:pt x="37782" y="33892"/>
                  </a:lnTo>
                  <a:lnTo>
                    <a:pt x="38893" y="31591"/>
                  </a:lnTo>
                  <a:lnTo>
                    <a:pt x="39528" y="30003"/>
                  </a:lnTo>
                  <a:lnTo>
                    <a:pt x="37941" y="29289"/>
                  </a:lnTo>
                  <a:lnTo>
                    <a:pt x="34925" y="33654"/>
                  </a:lnTo>
                  <a:lnTo>
                    <a:pt x="32702" y="35876"/>
                  </a:lnTo>
                  <a:lnTo>
                    <a:pt x="29924" y="37861"/>
                  </a:lnTo>
                  <a:lnTo>
                    <a:pt x="26591" y="39210"/>
                  </a:lnTo>
                  <a:lnTo>
                    <a:pt x="22542" y="39687"/>
                  </a:lnTo>
                  <a:lnTo>
                    <a:pt x="19208" y="39289"/>
                  </a:lnTo>
                  <a:lnTo>
                    <a:pt x="15875" y="38020"/>
                  </a:lnTo>
                  <a:lnTo>
                    <a:pt x="12700" y="35480"/>
                  </a:lnTo>
                  <a:lnTo>
                    <a:pt x="10001" y="31591"/>
                  </a:lnTo>
                  <a:lnTo>
                    <a:pt x="8889" y="28971"/>
                  </a:lnTo>
                  <a:lnTo>
                    <a:pt x="7937" y="25875"/>
                  </a:lnTo>
                  <a:lnTo>
                    <a:pt x="7302" y="22225"/>
                  </a:lnTo>
                  <a:lnTo>
                    <a:pt x="6826" y="18097"/>
                  </a:lnTo>
                  <a:lnTo>
                    <a:pt x="37623" y="18097"/>
                  </a:lnTo>
                  <a:lnTo>
                    <a:pt x="36988" y="13651"/>
                  </a:lnTo>
                  <a:lnTo>
                    <a:pt x="35797" y="9842"/>
                  </a:lnTo>
                  <a:lnTo>
                    <a:pt x="34131" y="6667"/>
                  </a:lnTo>
                  <a:lnTo>
                    <a:pt x="32067" y="4205"/>
                  </a:lnTo>
                  <a:lnTo>
                    <a:pt x="29527" y="2302"/>
                  </a:lnTo>
                  <a:lnTo>
                    <a:pt x="26749"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04" name="Shape 4944"/>
            <p:cNvSpPr/>
            <p:nvPr/>
          </p:nvSpPr>
          <p:spPr>
            <a:xfrm>
              <a:off x="1287795" y="1050178"/>
              <a:ext cx="43656" cy="46592"/>
            </a:xfrm>
            <a:custGeom>
              <a:avLst/>
              <a:gdLst/>
              <a:ahLst/>
              <a:cxnLst/>
              <a:rect l="0" t="0" r="0" b="0"/>
              <a:pathLst>
                <a:path w="43656" h="46592">
                  <a:moveTo>
                    <a:pt x="21352" y="0"/>
                  </a:moveTo>
                  <a:lnTo>
                    <a:pt x="20558" y="2777"/>
                  </a:lnTo>
                  <a:lnTo>
                    <a:pt x="24764" y="3650"/>
                  </a:lnTo>
                  <a:lnTo>
                    <a:pt x="28337" y="6032"/>
                  </a:lnTo>
                  <a:lnTo>
                    <a:pt x="31114" y="9762"/>
                  </a:lnTo>
                  <a:lnTo>
                    <a:pt x="33099" y="14445"/>
                  </a:lnTo>
                  <a:lnTo>
                    <a:pt x="34368" y="19843"/>
                  </a:lnTo>
                  <a:lnTo>
                    <a:pt x="34766" y="25875"/>
                  </a:lnTo>
                  <a:lnTo>
                    <a:pt x="34211" y="32146"/>
                  </a:lnTo>
                  <a:lnTo>
                    <a:pt x="32781" y="36829"/>
                  </a:lnTo>
                  <a:lnTo>
                    <a:pt x="30797" y="40163"/>
                  </a:lnTo>
                  <a:lnTo>
                    <a:pt x="28337" y="42305"/>
                  </a:lnTo>
                  <a:lnTo>
                    <a:pt x="25637" y="43417"/>
                  </a:lnTo>
                  <a:lnTo>
                    <a:pt x="23018" y="43814"/>
                  </a:lnTo>
                  <a:lnTo>
                    <a:pt x="19050" y="43020"/>
                  </a:lnTo>
                  <a:lnTo>
                    <a:pt x="15796" y="40798"/>
                  </a:lnTo>
                  <a:lnTo>
                    <a:pt x="13334" y="37623"/>
                  </a:lnTo>
                  <a:lnTo>
                    <a:pt x="11508" y="33733"/>
                  </a:lnTo>
                  <a:lnTo>
                    <a:pt x="10239" y="29526"/>
                  </a:lnTo>
                  <a:lnTo>
                    <a:pt x="9446" y="25320"/>
                  </a:lnTo>
                  <a:lnTo>
                    <a:pt x="9048" y="21431"/>
                  </a:lnTo>
                  <a:lnTo>
                    <a:pt x="8889" y="18256"/>
                  </a:lnTo>
                  <a:lnTo>
                    <a:pt x="9127" y="14604"/>
                  </a:lnTo>
                  <a:lnTo>
                    <a:pt x="9842" y="11508"/>
                  </a:lnTo>
                  <a:lnTo>
                    <a:pt x="10874" y="8811"/>
                  </a:lnTo>
                  <a:lnTo>
                    <a:pt x="12382" y="6667"/>
                  </a:lnTo>
                  <a:lnTo>
                    <a:pt x="14128" y="4920"/>
                  </a:lnTo>
                  <a:lnTo>
                    <a:pt x="16112" y="3730"/>
                  </a:lnTo>
                  <a:lnTo>
                    <a:pt x="18256" y="3016"/>
                  </a:lnTo>
                  <a:lnTo>
                    <a:pt x="20558" y="2777"/>
                  </a:lnTo>
                  <a:lnTo>
                    <a:pt x="21352" y="0"/>
                  </a:lnTo>
                  <a:lnTo>
                    <a:pt x="15161" y="873"/>
                  </a:lnTo>
                  <a:lnTo>
                    <a:pt x="9921" y="3254"/>
                  </a:lnTo>
                  <a:lnTo>
                    <a:pt x="5714" y="6984"/>
                  </a:lnTo>
                  <a:lnTo>
                    <a:pt x="2539" y="11667"/>
                  </a:lnTo>
                  <a:lnTo>
                    <a:pt x="634" y="17064"/>
                  </a:lnTo>
                  <a:lnTo>
                    <a:pt x="0" y="23018"/>
                  </a:lnTo>
                  <a:lnTo>
                    <a:pt x="714" y="29368"/>
                  </a:lnTo>
                  <a:lnTo>
                    <a:pt x="2777" y="35004"/>
                  </a:lnTo>
                  <a:lnTo>
                    <a:pt x="6032" y="39767"/>
                  </a:lnTo>
                  <a:lnTo>
                    <a:pt x="10398" y="43417"/>
                  </a:lnTo>
                  <a:lnTo>
                    <a:pt x="15637" y="45719"/>
                  </a:lnTo>
                  <a:lnTo>
                    <a:pt x="21668" y="46592"/>
                  </a:lnTo>
                  <a:lnTo>
                    <a:pt x="28496" y="45480"/>
                  </a:lnTo>
                  <a:lnTo>
                    <a:pt x="34052" y="42623"/>
                  </a:lnTo>
                  <a:lnTo>
                    <a:pt x="38258" y="38417"/>
                  </a:lnTo>
                  <a:lnTo>
                    <a:pt x="41275" y="33417"/>
                  </a:lnTo>
                  <a:lnTo>
                    <a:pt x="43099" y="28098"/>
                  </a:lnTo>
                  <a:lnTo>
                    <a:pt x="43656" y="23018"/>
                  </a:lnTo>
                  <a:lnTo>
                    <a:pt x="43179" y="17858"/>
                  </a:lnTo>
                  <a:lnTo>
                    <a:pt x="41989" y="13334"/>
                  </a:lnTo>
                  <a:lnTo>
                    <a:pt x="40083" y="9366"/>
                  </a:lnTo>
                  <a:lnTo>
                    <a:pt x="37386" y="6111"/>
                  </a:lnTo>
                  <a:lnTo>
                    <a:pt x="34131" y="3492"/>
                  </a:lnTo>
                  <a:lnTo>
                    <a:pt x="30321" y="158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205" name="Shape 4945"/>
            <p:cNvSpPr/>
            <p:nvPr/>
          </p:nvSpPr>
          <p:spPr>
            <a:xfrm>
              <a:off x="1912794" y="1051209"/>
              <a:ext cx="45402" cy="45958"/>
            </a:xfrm>
            <a:custGeom>
              <a:avLst/>
              <a:gdLst/>
              <a:ahLst/>
              <a:cxnLst/>
              <a:rect l="0" t="0" r="0" b="0"/>
              <a:pathLst>
                <a:path w="45402" h="45958">
                  <a:moveTo>
                    <a:pt x="0" y="0"/>
                  </a:moveTo>
                  <a:lnTo>
                    <a:pt x="0" y="1430"/>
                  </a:lnTo>
                  <a:lnTo>
                    <a:pt x="2937" y="2223"/>
                  </a:lnTo>
                  <a:lnTo>
                    <a:pt x="4286" y="3254"/>
                  </a:lnTo>
                  <a:lnTo>
                    <a:pt x="5476" y="5080"/>
                  </a:lnTo>
                  <a:lnTo>
                    <a:pt x="7063" y="8414"/>
                  </a:lnTo>
                  <a:lnTo>
                    <a:pt x="9048" y="12858"/>
                  </a:lnTo>
                  <a:lnTo>
                    <a:pt x="13652" y="23575"/>
                  </a:lnTo>
                  <a:lnTo>
                    <a:pt x="18018" y="33973"/>
                  </a:lnTo>
                  <a:lnTo>
                    <a:pt x="19685" y="38179"/>
                  </a:lnTo>
                  <a:lnTo>
                    <a:pt x="20954" y="41275"/>
                  </a:lnTo>
                  <a:lnTo>
                    <a:pt x="21907" y="43815"/>
                  </a:lnTo>
                  <a:lnTo>
                    <a:pt x="22542" y="45164"/>
                  </a:lnTo>
                  <a:lnTo>
                    <a:pt x="23574" y="45958"/>
                  </a:lnTo>
                  <a:lnTo>
                    <a:pt x="24209" y="45561"/>
                  </a:lnTo>
                  <a:lnTo>
                    <a:pt x="24764" y="44450"/>
                  </a:lnTo>
                  <a:lnTo>
                    <a:pt x="26272" y="40958"/>
                  </a:lnTo>
                  <a:lnTo>
                    <a:pt x="38972" y="9208"/>
                  </a:lnTo>
                  <a:lnTo>
                    <a:pt x="40559" y="5556"/>
                  </a:lnTo>
                  <a:lnTo>
                    <a:pt x="41831" y="3254"/>
                  </a:lnTo>
                  <a:lnTo>
                    <a:pt x="43338" y="1985"/>
                  </a:lnTo>
                  <a:lnTo>
                    <a:pt x="45402" y="1430"/>
                  </a:lnTo>
                  <a:lnTo>
                    <a:pt x="45402" y="0"/>
                  </a:lnTo>
                  <a:lnTo>
                    <a:pt x="31669" y="0"/>
                  </a:lnTo>
                  <a:lnTo>
                    <a:pt x="31669" y="1430"/>
                  </a:lnTo>
                  <a:lnTo>
                    <a:pt x="34844" y="2302"/>
                  </a:lnTo>
                  <a:lnTo>
                    <a:pt x="35877" y="3254"/>
                  </a:lnTo>
                  <a:lnTo>
                    <a:pt x="36274" y="4683"/>
                  </a:lnTo>
                  <a:lnTo>
                    <a:pt x="35718" y="7382"/>
                  </a:lnTo>
                  <a:lnTo>
                    <a:pt x="34369" y="11589"/>
                  </a:lnTo>
                  <a:lnTo>
                    <a:pt x="32385" y="16748"/>
                  </a:lnTo>
                  <a:lnTo>
                    <a:pt x="30082" y="22383"/>
                  </a:lnTo>
                  <a:lnTo>
                    <a:pt x="27859" y="28019"/>
                  </a:lnTo>
                  <a:lnTo>
                    <a:pt x="25876" y="33258"/>
                  </a:lnTo>
                  <a:lnTo>
                    <a:pt x="15794" y="7858"/>
                  </a:lnTo>
                  <a:lnTo>
                    <a:pt x="15159" y="6270"/>
                  </a:lnTo>
                  <a:lnTo>
                    <a:pt x="14922" y="4446"/>
                  </a:lnTo>
                  <a:lnTo>
                    <a:pt x="15319" y="2937"/>
                  </a:lnTo>
                  <a:lnTo>
                    <a:pt x="16272" y="2064"/>
                  </a:lnTo>
                  <a:lnTo>
                    <a:pt x="19447" y="1430"/>
                  </a:lnTo>
                  <a:lnTo>
                    <a:pt x="19447" y="0"/>
                  </a:lnTo>
                  <a:lnTo>
                    <a:pt x="0" y="0"/>
                  </a:lnTo>
                  <a:close/>
                </a:path>
              </a:pathLst>
            </a:custGeom>
            <a:solidFill>
              <a:srgbClr val="000000"/>
            </a:solidFill>
          </p:spPr>
          <p:txBody>
            <a:bodyPr vert="horz" lIns="91440" tIns="45720" rIns="91440" bIns="45720" anchor="t"/>
            <a:lstStyle/>
            <a:p>
              <a:endParaRPr lang="en-IN"/>
            </a:p>
          </p:txBody>
        </p:sp>
        <p:sp>
          <p:nvSpPr>
            <p:cNvPr id="206" name="Shape 4946"/>
            <p:cNvSpPr/>
            <p:nvPr/>
          </p:nvSpPr>
          <p:spPr>
            <a:xfrm>
              <a:off x="2441431" y="1050178"/>
              <a:ext cx="38338" cy="46592"/>
            </a:xfrm>
            <a:custGeom>
              <a:avLst/>
              <a:gdLst/>
              <a:ahLst/>
              <a:cxnLst/>
              <a:rect l="0" t="0" r="0" b="0"/>
              <a:pathLst>
                <a:path w="38338" h="46592">
                  <a:moveTo>
                    <a:pt x="22146" y="0"/>
                  </a:moveTo>
                  <a:lnTo>
                    <a:pt x="16827" y="634"/>
                  </a:lnTo>
                  <a:lnTo>
                    <a:pt x="11668" y="2698"/>
                  </a:lnTo>
                  <a:lnTo>
                    <a:pt x="7065" y="6111"/>
                  </a:lnTo>
                  <a:lnTo>
                    <a:pt x="3333" y="10873"/>
                  </a:lnTo>
                  <a:lnTo>
                    <a:pt x="873" y="16985"/>
                  </a:lnTo>
                  <a:lnTo>
                    <a:pt x="0" y="24447"/>
                  </a:lnTo>
                  <a:lnTo>
                    <a:pt x="793" y="31511"/>
                  </a:lnTo>
                  <a:lnTo>
                    <a:pt x="3016" y="37147"/>
                  </a:lnTo>
                  <a:lnTo>
                    <a:pt x="6271" y="41354"/>
                  </a:lnTo>
                  <a:lnTo>
                    <a:pt x="10160" y="44291"/>
                  </a:lnTo>
                  <a:lnTo>
                    <a:pt x="14367" y="46037"/>
                  </a:lnTo>
                  <a:lnTo>
                    <a:pt x="18494" y="46592"/>
                  </a:lnTo>
                  <a:lnTo>
                    <a:pt x="24288" y="45719"/>
                  </a:lnTo>
                  <a:lnTo>
                    <a:pt x="26908" y="44608"/>
                  </a:lnTo>
                  <a:lnTo>
                    <a:pt x="29448" y="43020"/>
                  </a:lnTo>
                  <a:lnTo>
                    <a:pt x="31830" y="40957"/>
                  </a:lnTo>
                  <a:lnTo>
                    <a:pt x="34131" y="38179"/>
                  </a:lnTo>
                  <a:lnTo>
                    <a:pt x="36274" y="34925"/>
                  </a:lnTo>
                  <a:lnTo>
                    <a:pt x="38338" y="31036"/>
                  </a:lnTo>
                  <a:lnTo>
                    <a:pt x="36909" y="30083"/>
                  </a:lnTo>
                  <a:lnTo>
                    <a:pt x="34369" y="33654"/>
                  </a:lnTo>
                  <a:lnTo>
                    <a:pt x="31273" y="36670"/>
                  </a:lnTo>
                  <a:lnTo>
                    <a:pt x="27543" y="38655"/>
                  </a:lnTo>
                  <a:lnTo>
                    <a:pt x="22781" y="39448"/>
                  </a:lnTo>
                  <a:lnTo>
                    <a:pt x="19685" y="39051"/>
                  </a:lnTo>
                  <a:lnTo>
                    <a:pt x="16907" y="38100"/>
                  </a:lnTo>
                  <a:lnTo>
                    <a:pt x="14367" y="36433"/>
                  </a:lnTo>
                  <a:lnTo>
                    <a:pt x="12064" y="34211"/>
                  </a:lnTo>
                  <a:lnTo>
                    <a:pt x="10160" y="31432"/>
                  </a:lnTo>
                  <a:lnTo>
                    <a:pt x="8811" y="28257"/>
                  </a:lnTo>
                  <a:lnTo>
                    <a:pt x="8017" y="24606"/>
                  </a:lnTo>
                  <a:lnTo>
                    <a:pt x="7620" y="20478"/>
                  </a:lnTo>
                  <a:lnTo>
                    <a:pt x="8254" y="14128"/>
                  </a:lnTo>
                  <a:lnTo>
                    <a:pt x="10081" y="9445"/>
                  </a:lnTo>
                  <a:lnTo>
                    <a:pt x="12621" y="6191"/>
                  </a:lnTo>
                  <a:lnTo>
                    <a:pt x="15398" y="4205"/>
                  </a:lnTo>
                  <a:lnTo>
                    <a:pt x="18177" y="3175"/>
                  </a:lnTo>
                  <a:lnTo>
                    <a:pt x="20399" y="2857"/>
                  </a:lnTo>
                  <a:lnTo>
                    <a:pt x="23495" y="3175"/>
                  </a:lnTo>
                  <a:lnTo>
                    <a:pt x="25321" y="4126"/>
                  </a:lnTo>
                  <a:lnTo>
                    <a:pt x="26352" y="5636"/>
                  </a:lnTo>
                  <a:lnTo>
                    <a:pt x="26908" y="7619"/>
                  </a:lnTo>
                  <a:lnTo>
                    <a:pt x="27543" y="9842"/>
                  </a:lnTo>
                  <a:lnTo>
                    <a:pt x="29210" y="12937"/>
                  </a:lnTo>
                  <a:lnTo>
                    <a:pt x="30559" y="13969"/>
                  </a:lnTo>
                  <a:lnTo>
                    <a:pt x="32385" y="14367"/>
                  </a:lnTo>
                  <a:lnTo>
                    <a:pt x="34369" y="13889"/>
                  </a:lnTo>
                  <a:lnTo>
                    <a:pt x="35798" y="13017"/>
                  </a:lnTo>
                  <a:lnTo>
                    <a:pt x="36671" y="11667"/>
                  </a:lnTo>
                  <a:lnTo>
                    <a:pt x="36909" y="10000"/>
                  </a:lnTo>
                  <a:lnTo>
                    <a:pt x="36671" y="8413"/>
                  </a:lnTo>
                  <a:lnTo>
                    <a:pt x="35877" y="6667"/>
                  </a:lnTo>
                  <a:lnTo>
                    <a:pt x="34528" y="4762"/>
                  </a:lnTo>
                  <a:lnTo>
                    <a:pt x="32702" y="3095"/>
                  </a:lnTo>
                  <a:lnTo>
                    <a:pt x="30479" y="1983"/>
                  </a:lnTo>
                  <a:lnTo>
                    <a:pt x="27781" y="951"/>
                  </a:lnTo>
                  <a:lnTo>
                    <a:pt x="22146" y="0"/>
                  </a:lnTo>
                  <a:close/>
                </a:path>
              </a:pathLst>
            </a:custGeom>
            <a:solidFill>
              <a:srgbClr val="000000"/>
            </a:solidFill>
          </p:spPr>
          <p:txBody>
            <a:bodyPr vert="horz" lIns="91440" tIns="45720" rIns="91440" bIns="45720" anchor="t"/>
            <a:lstStyle/>
            <a:p>
              <a:endParaRPr lang="en-IN"/>
            </a:p>
          </p:txBody>
        </p:sp>
        <p:sp>
          <p:nvSpPr>
            <p:cNvPr id="207" name="Shape 4947"/>
            <p:cNvSpPr/>
            <p:nvPr/>
          </p:nvSpPr>
          <p:spPr>
            <a:xfrm>
              <a:off x="2062097" y="1050178"/>
              <a:ext cx="75168" cy="45560"/>
            </a:xfrm>
            <a:custGeom>
              <a:avLst/>
              <a:gdLst/>
              <a:ahLst/>
              <a:cxnLst/>
              <a:rect l="0" t="0" r="0" b="0"/>
              <a:pathLst>
                <a:path w="75168" h="45560">
                  <a:moveTo>
                    <a:pt x="14208" y="0"/>
                  </a:moveTo>
                  <a:lnTo>
                    <a:pt x="318" y="4444"/>
                  </a:lnTo>
                  <a:lnTo>
                    <a:pt x="318" y="6111"/>
                  </a:lnTo>
                  <a:lnTo>
                    <a:pt x="3493" y="5714"/>
                  </a:lnTo>
                  <a:lnTo>
                    <a:pt x="4683" y="5873"/>
                  </a:lnTo>
                  <a:lnTo>
                    <a:pt x="5794" y="6587"/>
                  </a:lnTo>
                  <a:lnTo>
                    <a:pt x="6668" y="8492"/>
                  </a:lnTo>
                  <a:lnTo>
                    <a:pt x="6985" y="12064"/>
                  </a:lnTo>
                  <a:lnTo>
                    <a:pt x="6985" y="37147"/>
                  </a:lnTo>
                  <a:lnTo>
                    <a:pt x="6430" y="41036"/>
                  </a:lnTo>
                  <a:lnTo>
                    <a:pt x="5001" y="43020"/>
                  </a:lnTo>
                  <a:lnTo>
                    <a:pt x="2778" y="43893"/>
                  </a:lnTo>
                  <a:lnTo>
                    <a:pt x="0" y="44052"/>
                  </a:lnTo>
                  <a:lnTo>
                    <a:pt x="0" y="45560"/>
                  </a:lnTo>
                  <a:lnTo>
                    <a:pt x="21987" y="45560"/>
                  </a:lnTo>
                  <a:lnTo>
                    <a:pt x="21987" y="44052"/>
                  </a:lnTo>
                  <a:lnTo>
                    <a:pt x="19527" y="43893"/>
                  </a:lnTo>
                  <a:lnTo>
                    <a:pt x="17383" y="43258"/>
                  </a:lnTo>
                  <a:lnTo>
                    <a:pt x="15875" y="41750"/>
                  </a:lnTo>
                  <a:lnTo>
                    <a:pt x="15241" y="38973"/>
                  </a:lnTo>
                  <a:lnTo>
                    <a:pt x="15241" y="11033"/>
                  </a:lnTo>
                  <a:lnTo>
                    <a:pt x="15637" y="10398"/>
                  </a:lnTo>
                  <a:lnTo>
                    <a:pt x="16668" y="9286"/>
                  </a:lnTo>
                  <a:lnTo>
                    <a:pt x="18416" y="7858"/>
                  </a:lnTo>
                  <a:lnTo>
                    <a:pt x="20637" y="6508"/>
                  </a:lnTo>
                  <a:lnTo>
                    <a:pt x="23416" y="5556"/>
                  </a:lnTo>
                  <a:lnTo>
                    <a:pt x="26671" y="5158"/>
                  </a:lnTo>
                  <a:lnTo>
                    <a:pt x="29925" y="5793"/>
                  </a:lnTo>
                  <a:lnTo>
                    <a:pt x="31988" y="7858"/>
                  </a:lnTo>
                  <a:lnTo>
                    <a:pt x="33178" y="11112"/>
                  </a:lnTo>
                  <a:lnTo>
                    <a:pt x="33497" y="15557"/>
                  </a:lnTo>
                  <a:lnTo>
                    <a:pt x="33497" y="37067"/>
                  </a:lnTo>
                  <a:lnTo>
                    <a:pt x="33100" y="40798"/>
                  </a:lnTo>
                  <a:lnTo>
                    <a:pt x="31830" y="42862"/>
                  </a:lnTo>
                  <a:lnTo>
                    <a:pt x="29687" y="43736"/>
                  </a:lnTo>
                  <a:lnTo>
                    <a:pt x="26750" y="44052"/>
                  </a:lnTo>
                  <a:lnTo>
                    <a:pt x="26750" y="45560"/>
                  </a:lnTo>
                  <a:lnTo>
                    <a:pt x="48975" y="45560"/>
                  </a:lnTo>
                  <a:lnTo>
                    <a:pt x="48975" y="44052"/>
                  </a:lnTo>
                  <a:lnTo>
                    <a:pt x="45323" y="43656"/>
                  </a:lnTo>
                  <a:lnTo>
                    <a:pt x="43894" y="42862"/>
                  </a:lnTo>
                  <a:lnTo>
                    <a:pt x="42783" y="41512"/>
                  </a:lnTo>
                  <a:lnTo>
                    <a:pt x="42068" y="39289"/>
                  </a:lnTo>
                  <a:lnTo>
                    <a:pt x="41831" y="36194"/>
                  </a:lnTo>
                  <a:lnTo>
                    <a:pt x="41831" y="11192"/>
                  </a:lnTo>
                  <a:lnTo>
                    <a:pt x="43656" y="8811"/>
                  </a:lnTo>
                  <a:lnTo>
                    <a:pt x="46117" y="6905"/>
                  </a:lnTo>
                  <a:lnTo>
                    <a:pt x="49133" y="5636"/>
                  </a:lnTo>
                  <a:lnTo>
                    <a:pt x="52785" y="5158"/>
                  </a:lnTo>
                  <a:lnTo>
                    <a:pt x="55801" y="5636"/>
                  </a:lnTo>
                  <a:lnTo>
                    <a:pt x="57785" y="6905"/>
                  </a:lnTo>
                  <a:lnTo>
                    <a:pt x="59056" y="8731"/>
                  </a:lnTo>
                  <a:lnTo>
                    <a:pt x="59769" y="11033"/>
                  </a:lnTo>
                  <a:lnTo>
                    <a:pt x="60008" y="16033"/>
                  </a:lnTo>
                  <a:lnTo>
                    <a:pt x="60008" y="36988"/>
                  </a:lnTo>
                  <a:lnTo>
                    <a:pt x="59850" y="39608"/>
                  </a:lnTo>
                  <a:lnTo>
                    <a:pt x="59452" y="41433"/>
                  </a:lnTo>
                  <a:lnTo>
                    <a:pt x="58658" y="42623"/>
                  </a:lnTo>
                  <a:lnTo>
                    <a:pt x="57388" y="43417"/>
                  </a:lnTo>
                  <a:lnTo>
                    <a:pt x="55722" y="43814"/>
                  </a:lnTo>
                  <a:lnTo>
                    <a:pt x="53500" y="44052"/>
                  </a:lnTo>
                  <a:lnTo>
                    <a:pt x="53500" y="45560"/>
                  </a:lnTo>
                  <a:lnTo>
                    <a:pt x="75168" y="45560"/>
                  </a:lnTo>
                  <a:lnTo>
                    <a:pt x="75168" y="44052"/>
                  </a:lnTo>
                  <a:lnTo>
                    <a:pt x="72628" y="43893"/>
                  </a:lnTo>
                  <a:lnTo>
                    <a:pt x="70088" y="43020"/>
                  </a:lnTo>
                  <a:lnTo>
                    <a:pt x="68897" y="41512"/>
                  </a:lnTo>
                  <a:lnTo>
                    <a:pt x="68342" y="38020"/>
                  </a:lnTo>
                  <a:lnTo>
                    <a:pt x="68342" y="17620"/>
                  </a:lnTo>
                  <a:lnTo>
                    <a:pt x="67628" y="9842"/>
                  </a:lnTo>
                  <a:lnTo>
                    <a:pt x="66358" y="6032"/>
                  </a:lnTo>
                  <a:lnTo>
                    <a:pt x="64293" y="2936"/>
                  </a:lnTo>
                  <a:lnTo>
                    <a:pt x="61118" y="793"/>
                  </a:lnTo>
                  <a:lnTo>
                    <a:pt x="56675" y="0"/>
                  </a:lnTo>
                  <a:lnTo>
                    <a:pt x="52943" y="475"/>
                  </a:lnTo>
                  <a:lnTo>
                    <a:pt x="49531" y="1667"/>
                  </a:lnTo>
                  <a:lnTo>
                    <a:pt x="44053" y="5079"/>
                  </a:lnTo>
                  <a:lnTo>
                    <a:pt x="42068" y="6905"/>
                  </a:lnTo>
                  <a:lnTo>
                    <a:pt x="40719" y="8333"/>
                  </a:lnTo>
                  <a:lnTo>
                    <a:pt x="39528" y="5238"/>
                  </a:lnTo>
                  <a:lnTo>
                    <a:pt x="37386" y="2539"/>
                  </a:lnTo>
                  <a:lnTo>
                    <a:pt x="34369" y="714"/>
                  </a:lnTo>
                  <a:lnTo>
                    <a:pt x="30162" y="0"/>
                  </a:lnTo>
                  <a:lnTo>
                    <a:pt x="26273" y="634"/>
                  </a:lnTo>
                  <a:lnTo>
                    <a:pt x="22622" y="2222"/>
                  </a:lnTo>
                  <a:lnTo>
                    <a:pt x="18971" y="4603"/>
                  </a:lnTo>
                  <a:lnTo>
                    <a:pt x="14843" y="7619"/>
                  </a:lnTo>
                  <a:lnTo>
                    <a:pt x="14843" y="237"/>
                  </a:lnTo>
                  <a:lnTo>
                    <a:pt x="14208" y="0"/>
                  </a:lnTo>
                  <a:close/>
                </a:path>
              </a:pathLst>
            </a:custGeom>
            <a:solidFill>
              <a:srgbClr val="000000"/>
            </a:solidFill>
          </p:spPr>
          <p:txBody>
            <a:bodyPr vert="horz" lIns="91440" tIns="45720" rIns="91440" bIns="45720" anchor="t"/>
            <a:lstStyle/>
            <a:p>
              <a:endParaRPr lang="en-IN"/>
            </a:p>
          </p:txBody>
        </p:sp>
        <p:sp>
          <p:nvSpPr>
            <p:cNvPr id="208" name="Shape 4948"/>
            <p:cNvSpPr/>
            <p:nvPr/>
          </p:nvSpPr>
          <p:spPr>
            <a:xfrm>
              <a:off x="1680701" y="1050178"/>
              <a:ext cx="75247" cy="45560"/>
            </a:xfrm>
            <a:custGeom>
              <a:avLst/>
              <a:gdLst/>
              <a:ahLst/>
              <a:cxnLst/>
              <a:rect l="0" t="0" r="0" b="0"/>
              <a:pathLst>
                <a:path w="75247" h="45560">
                  <a:moveTo>
                    <a:pt x="14208" y="0"/>
                  </a:moveTo>
                  <a:lnTo>
                    <a:pt x="317" y="4444"/>
                  </a:lnTo>
                  <a:lnTo>
                    <a:pt x="317" y="6111"/>
                  </a:lnTo>
                  <a:lnTo>
                    <a:pt x="3492" y="5714"/>
                  </a:lnTo>
                  <a:lnTo>
                    <a:pt x="4762" y="5873"/>
                  </a:lnTo>
                  <a:lnTo>
                    <a:pt x="5793" y="6587"/>
                  </a:lnTo>
                  <a:lnTo>
                    <a:pt x="6667" y="8492"/>
                  </a:lnTo>
                  <a:lnTo>
                    <a:pt x="6984" y="12064"/>
                  </a:lnTo>
                  <a:lnTo>
                    <a:pt x="6984" y="37147"/>
                  </a:lnTo>
                  <a:lnTo>
                    <a:pt x="6429" y="41036"/>
                  </a:lnTo>
                  <a:lnTo>
                    <a:pt x="4999" y="43020"/>
                  </a:lnTo>
                  <a:lnTo>
                    <a:pt x="2777" y="43893"/>
                  </a:lnTo>
                  <a:lnTo>
                    <a:pt x="0" y="44052"/>
                  </a:lnTo>
                  <a:lnTo>
                    <a:pt x="0" y="45560"/>
                  </a:lnTo>
                  <a:lnTo>
                    <a:pt x="21987" y="45560"/>
                  </a:lnTo>
                  <a:lnTo>
                    <a:pt x="21987" y="44052"/>
                  </a:lnTo>
                  <a:lnTo>
                    <a:pt x="19526" y="43893"/>
                  </a:lnTo>
                  <a:lnTo>
                    <a:pt x="17383" y="43258"/>
                  </a:lnTo>
                  <a:lnTo>
                    <a:pt x="15875" y="41750"/>
                  </a:lnTo>
                  <a:lnTo>
                    <a:pt x="15318" y="38973"/>
                  </a:lnTo>
                  <a:lnTo>
                    <a:pt x="15318" y="11033"/>
                  </a:lnTo>
                  <a:lnTo>
                    <a:pt x="15716" y="10398"/>
                  </a:lnTo>
                  <a:lnTo>
                    <a:pt x="16748" y="9286"/>
                  </a:lnTo>
                  <a:lnTo>
                    <a:pt x="18414" y="7858"/>
                  </a:lnTo>
                  <a:lnTo>
                    <a:pt x="20717" y="6508"/>
                  </a:lnTo>
                  <a:lnTo>
                    <a:pt x="23494" y="5556"/>
                  </a:lnTo>
                  <a:lnTo>
                    <a:pt x="26669" y="5158"/>
                  </a:lnTo>
                  <a:lnTo>
                    <a:pt x="29924" y="5793"/>
                  </a:lnTo>
                  <a:lnTo>
                    <a:pt x="32067" y="7858"/>
                  </a:lnTo>
                  <a:lnTo>
                    <a:pt x="33178" y="11112"/>
                  </a:lnTo>
                  <a:lnTo>
                    <a:pt x="33496" y="15557"/>
                  </a:lnTo>
                  <a:lnTo>
                    <a:pt x="33496" y="37067"/>
                  </a:lnTo>
                  <a:lnTo>
                    <a:pt x="33099" y="40798"/>
                  </a:lnTo>
                  <a:lnTo>
                    <a:pt x="31829" y="42862"/>
                  </a:lnTo>
                  <a:lnTo>
                    <a:pt x="29764" y="43736"/>
                  </a:lnTo>
                  <a:lnTo>
                    <a:pt x="26749" y="44052"/>
                  </a:lnTo>
                  <a:lnTo>
                    <a:pt x="26749" y="45560"/>
                  </a:lnTo>
                  <a:lnTo>
                    <a:pt x="48974" y="45560"/>
                  </a:lnTo>
                  <a:lnTo>
                    <a:pt x="48974" y="44052"/>
                  </a:lnTo>
                  <a:lnTo>
                    <a:pt x="45323" y="43656"/>
                  </a:lnTo>
                  <a:lnTo>
                    <a:pt x="43893" y="42862"/>
                  </a:lnTo>
                  <a:lnTo>
                    <a:pt x="42783" y="41512"/>
                  </a:lnTo>
                  <a:lnTo>
                    <a:pt x="42068" y="39289"/>
                  </a:lnTo>
                  <a:lnTo>
                    <a:pt x="41831" y="36194"/>
                  </a:lnTo>
                  <a:lnTo>
                    <a:pt x="41831" y="11192"/>
                  </a:lnTo>
                  <a:lnTo>
                    <a:pt x="43656" y="8811"/>
                  </a:lnTo>
                  <a:lnTo>
                    <a:pt x="46117" y="6905"/>
                  </a:lnTo>
                  <a:lnTo>
                    <a:pt x="49133" y="5636"/>
                  </a:lnTo>
                  <a:lnTo>
                    <a:pt x="52863" y="5158"/>
                  </a:lnTo>
                  <a:lnTo>
                    <a:pt x="55879" y="5636"/>
                  </a:lnTo>
                  <a:lnTo>
                    <a:pt x="57864" y="6905"/>
                  </a:lnTo>
                  <a:lnTo>
                    <a:pt x="59133" y="8731"/>
                  </a:lnTo>
                  <a:lnTo>
                    <a:pt x="59768" y="11033"/>
                  </a:lnTo>
                  <a:lnTo>
                    <a:pt x="60087" y="16033"/>
                  </a:lnTo>
                  <a:lnTo>
                    <a:pt x="60087" y="36988"/>
                  </a:lnTo>
                  <a:lnTo>
                    <a:pt x="59927" y="39608"/>
                  </a:lnTo>
                  <a:lnTo>
                    <a:pt x="59452" y="41433"/>
                  </a:lnTo>
                  <a:lnTo>
                    <a:pt x="58658" y="42623"/>
                  </a:lnTo>
                  <a:lnTo>
                    <a:pt x="57467" y="43417"/>
                  </a:lnTo>
                  <a:lnTo>
                    <a:pt x="55721" y="43814"/>
                  </a:lnTo>
                  <a:lnTo>
                    <a:pt x="53498" y="44052"/>
                  </a:lnTo>
                  <a:lnTo>
                    <a:pt x="53498" y="45560"/>
                  </a:lnTo>
                  <a:lnTo>
                    <a:pt x="75247" y="45560"/>
                  </a:lnTo>
                  <a:lnTo>
                    <a:pt x="75247" y="44052"/>
                  </a:lnTo>
                  <a:lnTo>
                    <a:pt x="72627" y="43893"/>
                  </a:lnTo>
                  <a:lnTo>
                    <a:pt x="70167" y="43020"/>
                  </a:lnTo>
                  <a:lnTo>
                    <a:pt x="68897" y="41512"/>
                  </a:lnTo>
                  <a:lnTo>
                    <a:pt x="68421" y="38020"/>
                  </a:lnTo>
                  <a:lnTo>
                    <a:pt x="68421" y="17620"/>
                  </a:lnTo>
                  <a:lnTo>
                    <a:pt x="67627" y="9842"/>
                  </a:lnTo>
                  <a:lnTo>
                    <a:pt x="66357" y="6032"/>
                  </a:lnTo>
                  <a:lnTo>
                    <a:pt x="64293" y="2936"/>
                  </a:lnTo>
                  <a:lnTo>
                    <a:pt x="61118" y="793"/>
                  </a:lnTo>
                  <a:lnTo>
                    <a:pt x="56673" y="0"/>
                  </a:lnTo>
                  <a:lnTo>
                    <a:pt x="52943" y="475"/>
                  </a:lnTo>
                  <a:lnTo>
                    <a:pt x="49529" y="1667"/>
                  </a:lnTo>
                  <a:lnTo>
                    <a:pt x="44052" y="5079"/>
                  </a:lnTo>
                  <a:lnTo>
                    <a:pt x="42068" y="6905"/>
                  </a:lnTo>
                  <a:lnTo>
                    <a:pt x="40718" y="8333"/>
                  </a:lnTo>
                  <a:lnTo>
                    <a:pt x="39528" y="5238"/>
                  </a:lnTo>
                  <a:lnTo>
                    <a:pt x="37464" y="2539"/>
                  </a:lnTo>
                  <a:lnTo>
                    <a:pt x="34368" y="714"/>
                  </a:lnTo>
                  <a:lnTo>
                    <a:pt x="30162" y="0"/>
                  </a:lnTo>
                  <a:lnTo>
                    <a:pt x="26352" y="634"/>
                  </a:lnTo>
                  <a:lnTo>
                    <a:pt x="22701" y="2222"/>
                  </a:lnTo>
                  <a:lnTo>
                    <a:pt x="18971" y="4603"/>
                  </a:lnTo>
                  <a:lnTo>
                    <a:pt x="14922" y="7619"/>
                  </a:lnTo>
                  <a:lnTo>
                    <a:pt x="14922" y="237"/>
                  </a:lnTo>
                  <a:lnTo>
                    <a:pt x="14208" y="0"/>
                  </a:lnTo>
                  <a:close/>
                </a:path>
              </a:pathLst>
            </a:custGeom>
            <a:solidFill>
              <a:srgbClr val="000000"/>
            </a:solidFill>
          </p:spPr>
          <p:txBody>
            <a:bodyPr vert="horz" lIns="91440" tIns="45720" rIns="91440" bIns="45720" anchor="t"/>
            <a:lstStyle/>
            <a:p>
              <a:endParaRPr lang="en-IN"/>
            </a:p>
          </p:txBody>
        </p:sp>
        <p:sp>
          <p:nvSpPr>
            <p:cNvPr id="209" name="Shape 4949"/>
            <p:cNvSpPr/>
            <p:nvPr/>
          </p:nvSpPr>
          <p:spPr>
            <a:xfrm>
              <a:off x="1368678" y="1050178"/>
              <a:ext cx="75167" cy="45560"/>
            </a:xfrm>
            <a:custGeom>
              <a:avLst/>
              <a:gdLst/>
              <a:ahLst/>
              <a:cxnLst/>
              <a:rect l="0" t="0" r="0" b="0"/>
              <a:pathLst>
                <a:path w="75167" h="45560">
                  <a:moveTo>
                    <a:pt x="14207" y="0"/>
                  </a:moveTo>
                  <a:lnTo>
                    <a:pt x="316" y="4444"/>
                  </a:lnTo>
                  <a:lnTo>
                    <a:pt x="316" y="6111"/>
                  </a:lnTo>
                  <a:lnTo>
                    <a:pt x="3491" y="5714"/>
                  </a:lnTo>
                  <a:lnTo>
                    <a:pt x="4682" y="5873"/>
                  </a:lnTo>
                  <a:lnTo>
                    <a:pt x="5793" y="6587"/>
                  </a:lnTo>
                  <a:lnTo>
                    <a:pt x="6666" y="8492"/>
                  </a:lnTo>
                  <a:lnTo>
                    <a:pt x="6985" y="12064"/>
                  </a:lnTo>
                  <a:lnTo>
                    <a:pt x="6985" y="37147"/>
                  </a:lnTo>
                  <a:lnTo>
                    <a:pt x="6428" y="41036"/>
                  </a:lnTo>
                  <a:lnTo>
                    <a:pt x="5000" y="43020"/>
                  </a:lnTo>
                  <a:lnTo>
                    <a:pt x="2777" y="43893"/>
                  </a:lnTo>
                  <a:lnTo>
                    <a:pt x="0" y="44052"/>
                  </a:lnTo>
                  <a:lnTo>
                    <a:pt x="0" y="45560"/>
                  </a:lnTo>
                  <a:lnTo>
                    <a:pt x="21986" y="45560"/>
                  </a:lnTo>
                  <a:lnTo>
                    <a:pt x="21986" y="44052"/>
                  </a:lnTo>
                  <a:lnTo>
                    <a:pt x="19524" y="43893"/>
                  </a:lnTo>
                  <a:lnTo>
                    <a:pt x="17382" y="43258"/>
                  </a:lnTo>
                  <a:lnTo>
                    <a:pt x="15875" y="41750"/>
                  </a:lnTo>
                  <a:lnTo>
                    <a:pt x="15239" y="38973"/>
                  </a:lnTo>
                  <a:lnTo>
                    <a:pt x="15239" y="11033"/>
                  </a:lnTo>
                  <a:lnTo>
                    <a:pt x="15636" y="10398"/>
                  </a:lnTo>
                  <a:lnTo>
                    <a:pt x="16668" y="9286"/>
                  </a:lnTo>
                  <a:lnTo>
                    <a:pt x="18414" y="7858"/>
                  </a:lnTo>
                  <a:lnTo>
                    <a:pt x="20637" y="6508"/>
                  </a:lnTo>
                  <a:lnTo>
                    <a:pt x="23415" y="5556"/>
                  </a:lnTo>
                  <a:lnTo>
                    <a:pt x="26668" y="5158"/>
                  </a:lnTo>
                  <a:lnTo>
                    <a:pt x="29923" y="5793"/>
                  </a:lnTo>
                  <a:lnTo>
                    <a:pt x="31987" y="7858"/>
                  </a:lnTo>
                  <a:lnTo>
                    <a:pt x="33178" y="11112"/>
                  </a:lnTo>
                  <a:lnTo>
                    <a:pt x="33496" y="15557"/>
                  </a:lnTo>
                  <a:lnTo>
                    <a:pt x="33496" y="37067"/>
                  </a:lnTo>
                  <a:lnTo>
                    <a:pt x="33098" y="40798"/>
                  </a:lnTo>
                  <a:lnTo>
                    <a:pt x="31828" y="42862"/>
                  </a:lnTo>
                  <a:lnTo>
                    <a:pt x="29685" y="43736"/>
                  </a:lnTo>
                  <a:lnTo>
                    <a:pt x="26748" y="44052"/>
                  </a:lnTo>
                  <a:lnTo>
                    <a:pt x="26748" y="45560"/>
                  </a:lnTo>
                  <a:lnTo>
                    <a:pt x="48973" y="45560"/>
                  </a:lnTo>
                  <a:lnTo>
                    <a:pt x="48973" y="44052"/>
                  </a:lnTo>
                  <a:lnTo>
                    <a:pt x="45322" y="43656"/>
                  </a:lnTo>
                  <a:lnTo>
                    <a:pt x="43893" y="42862"/>
                  </a:lnTo>
                  <a:lnTo>
                    <a:pt x="42782" y="41512"/>
                  </a:lnTo>
                  <a:lnTo>
                    <a:pt x="42068" y="39289"/>
                  </a:lnTo>
                  <a:lnTo>
                    <a:pt x="41830" y="36194"/>
                  </a:lnTo>
                  <a:lnTo>
                    <a:pt x="41830" y="11192"/>
                  </a:lnTo>
                  <a:lnTo>
                    <a:pt x="43656" y="8811"/>
                  </a:lnTo>
                  <a:lnTo>
                    <a:pt x="46116" y="6905"/>
                  </a:lnTo>
                  <a:lnTo>
                    <a:pt x="49132" y="5636"/>
                  </a:lnTo>
                  <a:lnTo>
                    <a:pt x="52783" y="5158"/>
                  </a:lnTo>
                  <a:lnTo>
                    <a:pt x="55800" y="5636"/>
                  </a:lnTo>
                  <a:lnTo>
                    <a:pt x="57785" y="6905"/>
                  </a:lnTo>
                  <a:lnTo>
                    <a:pt x="59053" y="8731"/>
                  </a:lnTo>
                  <a:lnTo>
                    <a:pt x="59768" y="11033"/>
                  </a:lnTo>
                  <a:lnTo>
                    <a:pt x="60006" y="16033"/>
                  </a:lnTo>
                  <a:lnTo>
                    <a:pt x="60006" y="36988"/>
                  </a:lnTo>
                  <a:lnTo>
                    <a:pt x="59847" y="39608"/>
                  </a:lnTo>
                  <a:lnTo>
                    <a:pt x="59451" y="41433"/>
                  </a:lnTo>
                  <a:lnTo>
                    <a:pt x="58657" y="42623"/>
                  </a:lnTo>
                  <a:lnTo>
                    <a:pt x="57387" y="43417"/>
                  </a:lnTo>
                  <a:lnTo>
                    <a:pt x="55721" y="43814"/>
                  </a:lnTo>
                  <a:lnTo>
                    <a:pt x="53497" y="44052"/>
                  </a:lnTo>
                  <a:lnTo>
                    <a:pt x="53497" y="45560"/>
                  </a:lnTo>
                  <a:lnTo>
                    <a:pt x="75167" y="45560"/>
                  </a:lnTo>
                  <a:lnTo>
                    <a:pt x="75167" y="44052"/>
                  </a:lnTo>
                  <a:lnTo>
                    <a:pt x="72627" y="43893"/>
                  </a:lnTo>
                  <a:lnTo>
                    <a:pt x="70087" y="43020"/>
                  </a:lnTo>
                  <a:lnTo>
                    <a:pt x="68897" y="41512"/>
                  </a:lnTo>
                  <a:lnTo>
                    <a:pt x="68341" y="38020"/>
                  </a:lnTo>
                  <a:lnTo>
                    <a:pt x="68341" y="17620"/>
                  </a:lnTo>
                  <a:lnTo>
                    <a:pt x="67627" y="9842"/>
                  </a:lnTo>
                  <a:lnTo>
                    <a:pt x="66356" y="6032"/>
                  </a:lnTo>
                  <a:lnTo>
                    <a:pt x="64293" y="2936"/>
                  </a:lnTo>
                  <a:lnTo>
                    <a:pt x="61118" y="793"/>
                  </a:lnTo>
                  <a:lnTo>
                    <a:pt x="56672" y="0"/>
                  </a:lnTo>
                  <a:lnTo>
                    <a:pt x="52942" y="475"/>
                  </a:lnTo>
                  <a:lnTo>
                    <a:pt x="49528" y="1667"/>
                  </a:lnTo>
                  <a:lnTo>
                    <a:pt x="44052" y="5079"/>
                  </a:lnTo>
                  <a:lnTo>
                    <a:pt x="42068" y="6905"/>
                  </a:lnTo>
                  <a:lnTo>
                    <a:pt x="40718" y="8333"/>
                  </a:lnTo>
                  <a:lnTo>
                    <a:pt x="39528" y="5238"/>
                  </a:lnTo>
                  <a:lnTo>
                    <a:pt x="37385" y="2539"/>
                  </a:lnTo>
                  <a:lnTo>
                    <a:pt x="34368" y="714"/>
                  </a:lnTo>
                  <a:lnTo>
                    <a:pt x="30162" y="0"/>
                  </a:lnTo>
                  <a:lnTo>
                    <a:pt x="26272" y="634"/>
                  </a:lnTo>
                  <a:lnTo>
                    <a:pt x="22621" y="2222"/>
                  </a:lnTo>
                  <a:lnTo>
                    <a:pt x="18969" y="4603"/>
                  </a:lnTo>
                  <a:lnTo>
                    <a:pt x="14842" y="7619"/>
                  </a:lnTo>
                  <a:lnTo>
                    <a:pt x="14842" y="237"/>
                  </a:lnTo>
                  <a:lnTo>
                    <a:pt x="14207" y="0"/>
                  </a:lnTo>
                  <a:close/>
                </a:path>
              </a:pathLst>
            </a:custGeom>
            <a:solidFill>
              <a:srgbClr val="000000"/>
            </a:solidFill>
          </p:spPr>
          <p:txBody>
            <a:bodyPr vert="horz" lIns="91440" tIns="45720" rIns="91440" bIns="45720" anchor="t"/>
            <a:lstStyle/>
            <a:p>
              <a:endParaRPr lang="en-IN"/>
            </a:p>
          </p:txBody>
        </p:sp>
        <p:sp>
          <p:nvSpPr>
            <p:cNvPr id="210" name="Shape 4950"/>
            <p:cNvSpPr/>
            <p:nvPr/>
          </p:nvSpPr>
          <p:spPr>
            <a:xfrm>
              <a:off x="2682255" y="1050178"/>
              <a:ext cx="46435" cy="45560"/>
            </a:xfrm>
            <a:custGeom>
              <a:avLst/>
              <a:gdLst/>
              <a:ahLst/>
              <a:cxnLst/>
              <a:rect l="0" t="0" r="0" b="0"/>
              <a:pathLst>
                <a:path w="46435" h="45560">
                  <a:moveTo>
                    <a:pt x="13652" y="0"/>
                  </a:moveTo>
                  <a:lnTo>
                    <a:pt x="0" y="4444"/>
                  </a:lnTo>
                  <a:lnTo>
                    <a:pt x="0" y="6111"/>
                  </a:lnTo>
                  <a:lnTo>
                    <a:pt x="1111" y="5793"/>
                  </a:lnTo>
                  <a:lnTo>
                    <a:pt x="2857" y="5714"/>
                  </a:lnTo>
                  <a:lnTo>
                    <a:pt x="4048" y="5873"/>
                  </a:lnTo>
                  <a:lnTo>
                    <a:pt x="5160" y="6587"/>
                  </a:lnTo>
                  <a:lnTo>
                    <a:pt x="6032" y="8492"/>
                  </a:lnTo>
                  <a:lnTo>
                    <a:pt x="6350" y="12064"/>
                  </a:lnTo>
                  <a:lnTo>
                    <a:pt x="6350" y="36670"/>
                  </a:lnTo>
                  <a:lnTo>
                    <a:pt x="6032" y="40242"/>
                  </a:lnTo>
                  <a:lnTo>
                    <a:pt x="5001" y="42464"/>
                  </a:lnTo>
                  <a:lnTo>
                    <a:pt x="3096" y="43656"/>
                  </a:lnTo>
                  <a:lnTo>
                    <a:pt x="158" y="44052"/>
                  </a:lnTo>
                  <a:lnTo>
                    <a:pt x="158" y="45560"/>
                  </a:lnTo>
                  <a:lnTo>
                    <a:pt x="21193" y="45560"/>
                  </a:lnTo>
                  <a:lnTo>
                    <a:pt x="21193" y="44052"/>
                  </a:lnTo>
                  <a:lnTo>
                    <a:pt x="18018" y="43656"/>
                  </a:lnTo>
                  <a:lnTo>
                    <a:pt x="15955" y="42623"/>
                  </a:lnTo>
                  <a:lnTo>
                    <a:pt x="14922" y="41116"/>
                  </a:lnTo>
                  <a:lnTo>
                    <a:pt x="14605" y="38973"/>
                  </a:lnTo>
                  <a:lnTo>
                    <a:pt x="14605" y="11112"/>
                  </a:lnTo>
                  <a:lnTo>
                    <a:pt x="17303" y="8652"/>
                  </a:lnTo>
                  <a:lnTo>
                    <a:pt x="19843" y="6905"/>
                  </a:lnTo>
                  <a:lnTo>
                    <a:pt x="22225" y="5873"/>
                  </a:lnTo>
                  <a:lnTo>
                    <a:pt x="24447" y="5477"/>
                  </a:lnTo>
                  <a:lnTo>
                    <a:pt x="28178" y="6111"/>
                  </a:lnTo>
                  <a:lnTo>
                    <a:pt x="30480" y="8017"/>
                  </a:lnTo>
                  <a:lnTo>
                    <a:pt x="31750" y="11033"/>
                  </a:lnTo>
                  <a:lnTo>
                    <a:pt x="32067" y="15081"/>
                  </a:lnTo>
                  <a:lnTo>
                    <a:pt x="32067" y="35798"/>
                  </a:lnTo>
                  <a:lnTo>
                    <a:pt x="31908" y="38973"/>
                  </a:lnTo>
                  <a:lnTo>
                    <a:pt x="31273" y="41195"/>
                  </a:lnTo>
                  <a:lnTo>
                    <a:pt x="30321" y="42623"/>
                  </a:lnTo>
                  <a:lnTo>
                    <a:pt x="29131" y="43417"/>
                  </a:lnTo>
                  <a:lnTo>
                    <a:pt x="25797" y="44052"/>
                  </a:lnTo>
                  <a:lnTo>
                    <a:pt x="25797" y="45560"/>
                  </a:lnTo>
                  <a:lnTo>
                    <a:pt x="46435" y="45560"/>
                  </a:lnTo>
                  <a:lnTo>
                    <a:pt x="46435" y="44052"/>
                  </a:lnTo>
                  <a:lnTo>
                    <a:pt x="43418" y="43577"/>
                  </a:lnTo>
                  <a:lnTo>
                    <a:pt x="41592" y="42464"/>
                  </a:lnTo>
                  <a:lnTo>
                    <a:pt x="40640" y="40481"/>
                  </a:lnTo>
                  <a:lnTo>
                    <a:pt x="40402" y="37543"/>
                  </a:lnTo>
                  <a:lnTo>
                    <a:pt x="40402" y="14842"/>
                  </a:lnTo>
                  <a:lnTo>
                    <a:pt x="39846" y="9525"/>
                  </a:lnTo>
                  <a:lnTo>
                    <a:pt x="38417" y="5636"/>
                  </a:lnTo>
                  <a:lnTo>
                    <a:pt x="36353" y="2857"/>
                  </a:lnTo>
                  <a:lnTo>
                    <a:pt x="33893" y="1110"/>
                  </a:lnTo>
                  <a:lnTo>
                    <a:pt x="31273" y="237"/>
                  </a:lnTo>
                  <a:lnTo>
                    <a:pt x="28813" y="0"/>
                  </a:lnTo>
                  <a:lnTo>
                    <a:pt x="24765" y="634"/>
                  </a:lnTo>
                  <a:lnTo>
                    <a:pt x="21193" y="2302"/>
                  </a:lnTo>
                  <a:lnTo>
                    <a:pt x="17860" y="4842"/>
                  </a:lnTo>
                  <a:lnTo>
                    <a:pt x="14367" y="8017"/>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11" name="Shape 4951"/>
            <p:cNvSpPr/>
            <p:nvPr/>
          </p:nvSpPr>
          <p:spPr>
            <a:xfrm>
              <a:off x="2167111" y="1050178"/>
              <a:ext cx="46433" cy="45560"/>
            </a:xfrm>
            <a:custGeom>
              <a:avLst/>
              <a:gdLst/>
              <a:ahLst/>
              <a:cxnLst/>
              <a:rect l="0" t="0" r="0" b="0"/>
              <a:pathLst>
                <a:path w="46433" h="45560">
                  <a:moveTo>
                    <a:pt x="13652" y="0"/>
                  </a:moveTo>
                  <a:lnTo>
                    <a:pt x="0" y="4444"/>
                  </a:lnTo>
                  <a:lnTo>
                    <a:pt x="0" y="6111"/>
                  </a:lnTo>
                  <a:lnTo>
                    <a:pt x="1111" y="5793"/>
                  </a:lnTo>
                  <a:lnTo>
                    <a:pt x="2857" y="5714"/>
                  </a:lnTo>
                  <a:lnTo>
                    <a:pt x="4127" y="5873"/>
                  </a:lnTo>
                  <a:lnTo>
                    <a:pt x="5238" y="6587"/>
                  </a:lnTo>
                  <a:lnTo>
                    <a:pt x="6032" y="8492"/>
                  </a:lnTo>
                  <a:lnTo>
                    <a:pt x="6350" y="12064"/>
                  </a:lnTo>
                  <a:lnTo>
                    <a:pt x="6350" y="36670"/>
                  </a:lnTo>
                  <a:lnTo>
                    <a:pt x="6111" y="40242"/>
                  </a:lnTo>
                  <a:lnTo>
                    <a:pt x="5080" y="42464"/>
                  </a:lnTo>
                  <a:lnTo>
                    <a:pt x="3175" y="43656"/>
                  </a:lnTo>
                  <a:lnTo>
                    <a:pt x="238" y="44052"/>
                  </a:lnTo>
                  <a:lnTo>
                    <a:pt x="238" y="45560"/>
                  </a:lnTo>
                  <a:lnTo>
                    <a:pt x="21192" y="45560"/>
                  </a:lnTo>
                  <a:lnTo>
                    <a:pt x="21192" y="44052"/>
                  </a:lnTo>
                  <a:lnTo>
                    <a:pt x="18017" y="43656"/>
                  </a:lnTo>
                  <a:lnTo>
                    <a:pt x="16033" y="42623"/>
                  </a:lnTo>
                  <a:lnTo>
                    <a:pt x="15002" y="41116"/>
                  </a:lnTo>
                  <a:lnTo>
                    <a:pt x="14683" y="38973"/>
                  </a:lnTo>
                  <a:lnTo>
                    <a:pt x="14683" y="11112"/>
                  </a:lnTo>
                  <a:lnTo>
                    <a:pt x="17383" y="8652"/>
                  </a:lnTo>
                  <a:lnTo>
                    <a:pt x="19923" y="6905"/>
                  </a:lnTo>
                  <a:lnTo>
                    <a:pt x="22225" y="5873"/>
                  </a:lnTo>
                  <a:lnTo>
                    <a:pt x="24447" y="5477"/>
                  </a:lnTo>
                  <a:lnTo>
                    <a:pt x="28177" y="6111"/>
                  </a:lnTo>
                  <a:lnTo>
                    <a:pt x="30480" y="8017"/>
                  </a:lnTo>
                  <a:lnTo>
                    <a:pt x="31750" y="11033"/>
                  </a:lnTo>
                  <a:lnTo>
                    <a:pt x="32067" y="15081"/>
                  </a:lnTo>
                  <a:lnTo>
                    <a:pt x="32067" y="35798"/>
                  </a:lnTo>
                  <a:lnTo>
                    <a:pt x="31908" y="38973"/>
                  </a:lnTo>
                  <a:lnTo>
                    <a:pt x="31273" y="41195"/>
                  </a:lnTo>
                  <a:lnTo>
                    <a:pt x="30401" y="42623"/>
                  </a:lnTo>
                  <a:lnTo>
                    <a:pt x="29130" y="43417"/>
                  </a:lnTo>
                  <a:lnTo>
                    <a:pt x="25876" y="44052"/>
                  </a:lnTo>
                  <a:lnTo>
                    <a:pt x="25876" y="45560"/>
                  </a:lnTo>
                  <a:lnTo>
                    <a:pt x="46433" y="45560"/>
                  </a:lnTo>
                  <a:lnTo>
                    <a:pt x="46433" y="44052"/>
                  </a:lnTo>
                  <a:lnTo>
                    <a:pt x="43418" y="43577"/>
                  </a:lnTo>
                  <a:lnTo>
                    <a:pt x="41592" y="42464"/>
                  </a:lnTo>
                  <a:lnTo>
                    <a:pt x="40640" y="40481"/>
                  </a:lnTo>
                  <a:lnTo>
                    <a:pt x="40402" y="37543"/>
                  </a:lnTo>
                  <a:lnTo>
                    <a:pt x="40402" y="14842"/>
                  </a:lnTo>
                  <a:lnTo>
                    <a:pt x="39846" y="9525"/>
                  </a:lnTo>
                  <a:lnTo>
                    <a:pt x="38417" y="5636"/>
                  </a:lnTo>
                  <a:lnTo>
                    <a:pt x="36353" y="2857"/>
                  </a:lnTo>
                  <a:lnTo>
                    <a:pt x="33893" y="1110"/>
                  </a:lnTo>
                  <a:lnTo>
                    <a:pt x="31273" y="237"/>
                  </a:lnTo>
                  <a:lnTo>
                    <a:pt x="28813" y="0"/>
                  </a:lnTo>
                  <a:lnTo>
                    <a:pt x="24844" y="634"/>
                  </a:lnTo>
                  <a:lnTo>
                    <a:pt x="21272" y="2302"/>
                  </a:lnTo>
                  <a:lnTo>
                    <a:pt x="17858" y="4842"/>
                  </a:lnTo>
                  <a:lnTo>
                    <a:pt x="14367" y="8017"/>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12" name="Shape 4952"/>
            <p:cNvSpPr/>
            <p:nvPr/>
          </p:nvSpPr>
          <p:spPr>
            <a:xfrm>
              <a:off x="2525648" y="1050178"/>
              <a:ext cx="32622" cy="45560"/>
            </a:xfrm>
            <a:custGeom>
              <a:avLst/>
              <a:gdLst/>
              <a:ahLst/>
              <a:cxnLst/>
              <a:rect l="0" t="0" r="0" b="0"/>
              <a:pathLst>
                <a:path w="32622" h="45560">
                  <a:moveTo>
                    <a:pt x="14842" y="0"/>
                  </a:moveTo>
                  <a:lnTo>
                    <a:pt x="158" y="5317"/>
                  </a:lnTo>
                  <a:lnTo>
                    <a:pt x="158" y="6905"/>
                  </a:lnTo>
                  <a:lnTo>
                    <a:pt x="3571" y="6508"/>
                  </a:lnTo>
                  <a:lnTo>
                    <a:pt x="4762" y="6667"/>
                  </a:lnTo>
                  <a:lnTo>
                    <a:pt x="5873" y="7301"/>
                  </a:lnTo>
                  <a:lnTo>
                    <a:pt x="6667" y="9127"/>
                  </a:lnTo>
                  <a:lnTo>
                    <a:pt x="6985" y="12461"/>
                  </a:lnTo>
                  <a:lnTo>
                    <a:pt x="6985" y="37227"/>
                  </a:lnTo>
                  <a:lnTo>
                    <a:pt x="6667" y="40481"/>
                  </a:lnTo>
                  <a:lnTo>
                    <a:pt x="5556" y="42385"/>
                  </a:lnTo>
                  <a:lnTo>
                    <a:pt x="3412" y="43338"/>
                  </a:lnTo>
                  <a:lnTo>
                    <a:pt x="0" y="44052"/>
                  </a:lnTo>
                  <a:lnTo>
                    <a:pt x="0" y="45560"/>
                  </a:lnTo>
                  <a:lnTo>
                    <a:pt x="23732" y="45560"/>
                  </a:lnTo>
                  <a:lnTo>
                    <a:pt x="23732" y="44052"/>
                  </a:lnTo>
                  <a:lnTo>
                    <a:pt x="20319" y="43736"/>
                  </a:lnTo>
                  <a:lnTo>
                    <a:pt x="17621" y="42862"/>
                  </a:lnTo>
                  <a:lnTo>
                    <a:pt x="15953" y="40639"/>
                  </a:lnTo>
                  <a:lnTo>
                    <a:pt x="15318" y="36670"/>
                  </a:lnTo>
                  <a:lnTo>
                    <a:pt x="15318" y="14367"/>
                  </a:lnTo>
                  <a:lnTo>
                    <a:pt x="15716" y="12620"/>
                  </a:lnTo>
                  <a:lnTo>
                    <a:pt x="16588" y="10873"/>
                  </a:lnTo>
                  <a:lnTo>
                    <a:pt x="19208" y="7698"/>
                  </a:lnTo>
                  <a:lnTo>
                    <a:pt x="20716" y="6667"/>
                  </a:lnTo>
                  <a:lnTo>
                    <a:pt x="22066" y="6270"/>
                  </a:lnTo>
                  <a:lnTo>
                    <a:pt x="23177" y="6508"/>
                  </a:lnTo>
                  <a:lnTo>
                    <a:pt x="24129" y="7223"/>
                  </a:lnTo>
                  <a:lnTo>
                    <a:pt x="26113" y="8811"/>
                  </a:lnTo>
                  <a:lnTo>
                    <a:pt x="28892" y="9683"/>
                  </a:lnTo>
                  <a:lnTo>
                    <a:pt x="30479" y="9366"/>
                  </a:lnTo>
                  <a:lnTo>
                    <a:pt x="31669" y="8492"/>
                  </a:lnTo>
                  <a:lnTo>
                    <a:pt x="32622" y="5317"/>
                  </a:lnTo>
                  <a:lnTo>
                    <a:pt x="32305" y="3095"/>
                  </a:lnTo>
                  <a:lnTo>
                    <a:pt x="31273" y="1428"/>
                  </a:lnTo>
                  <a:lnTo>
                    <a:pt x="29606" y="317"/>
                  </a:lnTo>
                  <a:lnTo>
                    <a:pt x="27304" y="0"/>
                  </a:lnTo>
                  <a:lnTo>
                    <a:pt x="24526" y="396"/>
                  </a:lnTo>
                  <a:lnTo>
                    <a:pt x="21748" y="1904"/>
                  </a:lnTo>
                  <a:lnTo>
                    <a:pt x="18811" y="4603"/>
                  </a:lnTo>
                  <a:lnTo>
                    <a:pt x="15557" y="9048"/>
                  </a:lnTo>
                  <a:lnTo>
                    <a:pt x="15318" y="9048"/>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213" name="Shape 4953"/>
            <p:cNvSpPr/>
            <p:nvPr/>
          </p:nvSpPr>
          <p:spPr>
            <a:xfrm>
              <a:off x="1831196" y="1050178"/>
              <a:ext cx="32702" cy="45560"/>
            </a:xfrm>
            <a:custGeom>
              <a:avLst/>
              <a:gdLst/>
              <a:ahLst/>
              <a:cxnLst/>
              <a:rect l="0" t="0" r="0" b="0"/>
              <a:pathLst>
                <a:path w="32702" h="45560">
                  <a:moveTo>
                    <a:pt x="14842" y="0"/>
                  </a:moveTo>
                  <a:lnTo>
                    <a:pt x="238" y="5317"/>
                  </a:lnTo>
                  <a:lnTo>
                    <a:pt x="238" y="6905"/>
                  </a:lnTo>
                  <a:lnTo>
                    <a:pt x="1667" y="6587"/>
                  </a:lnTo>
                  <a:lnTo>
                    <a:pt x="3572" y="6508"/>
                  </a:lnTo>
                  <a:lnTo>
                    <a:pt x="4842" y="6667"/>
                  </a:lnTo>
                  <a:lnTo>
                    <a:pt x="5873" y="7301"/>
                  </a:lnTo>
                  <a:lnTo>
                    <a:pt x="6747" y="9127"/>
                  </a:lnTo>
                  <a:lnTo>
                    <a:pt x="7063" y="12461"/>
                  </a:lnTo>
                  <a:lnTo>
                    <a:pt x="7063" y="37227"/>
                  </a:lnTo>
                  <a:lnTo>
                    <a:pt x="6747" y="40481"/>
                  </a:lnTo>
                  <a:lnTo>
                    <a:pt x="5636" y="42385"/>
                  </a:lnTo>
                  <a:lnTo>
                    <a:pt x="3413" y="43338"/>
                  </a:lnTo>
                  <a:lnTo>
                    <a:pt x="0" y="44052"/>
                  </a:lnTo>
                  <a:lnTo>
                    <a:pt x="0" y="45560"/>
                  </a:lnTo>
                  <a:lnTo>
                    <a:pt x="23812" y="45560"/>
                  </a:lnTo>
                  <a:lnTo>
                    <a:pt x="23812" y="44052"/>
                  </a:lnTo>
                  <a:lnTo>
                    <a:pt x="20320" y="43736"/>
                  </a:lnTo>
                  <a:lnTo>
                    <a:pt x="17701" y="42862"/>
                  </a:lnTo>
                  <a:lnTo>
                    <a:pt x="15955" y="40639"/>
                  </a:lnTo>
                  <a:lnTo>
                    <a:pt x="15398" y="36670"/>
                  </a:lnTo>
                  <a:lnTo>
                    <a:pt x="15398" y="14367"/>
                  </a:lnTo>
                  <a:lnTo>
                    <a:pt x="15716" y="12620"/>
                  </a:lnTo>
                  <a:lnTo>
                    <a:pt x="16588" y="10873"/>
                  </a:lnTo>
                  <a:lnTo>
                    <a:pt x="19288" y="7698"/>
                  </a:lnTo>
                  <a:lnTo>
                    <a:pt x="20796" y="6667"/>
                  </a:lnTo>
                  <a:lnTo>
                    <a:pt x="22066" y="6270"/>
                  </a:lnTo>
                  <a:lnTo>
                    <a:pt x="23177" y="6508"/>
                  </a:lnTo>
                  <a:lnTo>
                    <a:pt x="24209" y="7223"/>
                  </a:lnTo>
                  <a:lnTo>
                    <a:pt x="26193" y="8811"/>
                  </a:lnTo>
                  <a:lnTo>
                    <a:pt x="28972" y="9683"/>
                  </a:lnTo>
                  <a:lnTo>
                    <a:pt x="30559" y="9366"/>
                  </a:lnTo>
                  <a:lnTo>
                    <a:pt x="31669" y="8492"/>
                  </a:lnTo>
                  <a:lnTo>
                    <a:pt x="32463" y="7064"/>
                  </a:lnTo>
                  <a:lnTo>
                    <a:pt x="32702" y="5317"/>
                  </a:lnTo>
                  <a:lnTo>
                    <a:pt x="32385" y="3095"/>
                  </a:lnTo>
                  <a:lnTo>
                    <a:pt x="31273" y="1428"/>
                  </a:lnTo>
                  <a:lnTo>
                    <a:pt x="29607" y="317"/>
                  </a:lnTo>
                  <a:lnTo>
                    <a:pt x="27384" y="0"/>
                  </a:lnTo>
                  <a:lnTo>
                    <a:pt x="24606" y="396"/>
                  </a:lnTo>
                  <a:lnTo>
                    <a:pt x="21828" y="1904"/>
                  </a:lnTo>
                  <a:lnTo>
                    <a:pt x="18811" y="4603"/>
                  </a:lnTo>
                  <a:lnTo>
                    <a:pt x="15557" y="9048"/>
                  </a:lnTo>
                  <a:lnTo>
                    <a:pt x="15398" y="9048"/>
                  </a:lnTo>
                  <a:lnTo>
                    <a:pt x="15398" y="237"/>
                  </a:lnTo>
                  <a:lnTo>
                    <a:pt x="14842" y="0"/>
                  </a:lnTo>
                  <a:close/>
                </a:path>
              </a:pathLst>
            </a:custGeom>
            <a:solidFill>
              <a:srgbClr val="000000"/>
            </a:solidFill>
          </p:spPr>
          <p:txBody>
            <a:bodyPr vert="horz" lIns="91440" tIns="45720" rIns="91440" bIns="45720" anchor="t"/>
            <a:lstStyle/>
            <a:p>
              <a:endParaRPr lang="en-IN"/>
            </a:p>
          </p:txBody>
        </p:sp>
        <p:sp>
          <p:nvSpPr>
            <p:cNvPr id="214" name="Shape 4954"/>
            <p:cNvSpPr/>
            <p:nvPr/>
          </p:nvSpPr>
          <p:spPr>
            <a:xfrm>
              <a:off x="1596405" y="1050178"/>
              <a:ext cx="32702" cy="45560"/>
            </a:xfrm>
            <a:custGeom>
              <a:avLst/>
              <a:gdLst/>
              <a:ahLst/>
              <a:cxnLst/>
              <a:rect l="0" t="0" r="0" b="0"/>
              <a:pathLst>
                <a:path w="32702" h="45560">
                  <a:moveTo>
                    <a:pt x="14922" y="0"/>
                  </a:moveTo>
                  <a:lnTo>
                    <a:pt x="238" y="5317"/>
                  </a:lnTo>
                  <a:lnTo>
                    <a:pt x="238" y="6905"/>
                  </a:lnTo>
                  <a:lnTo>
                    <a:pt x="3571" y="6508"/>
                  </a:lnTo>
                  <a:lnTo>
                    <a:pt x="4842" y="6667"/>
                  </a:lnTo>
                  <a:lnTo>
                    <a:pt x="5952" y="7301"/>
                  </a:lnTo>
                  <a:lnTo>
                    <a:pt x="6746" y="9127"/>
                  </a:lnTo>
                  <a:lnTo>
                    <a:pt x="7065" y="12461"/>
                  </a:lnTo>
                  <a:lnTo>
                    <a:pt x="7065" y="37227"/>
                  </a:lnTo>
                  <a:lnTo>
                    <a:pt x="6746" y="40481"/>
                  </a:lnTo>
                  <a:lnTo>
                    <a:pt x="5636" y="42385"/>
                  </a:lnTo>
                  <a:lnTo>
                    <a:pt x="3413" y="43338"/>
                  </a:lnTo>
                  <a:lnTo>
                    <a:pt x="0" y="44052"/>
                  </a:lnTo>
                  <a:lnTo>
                    <a:pt x="0" y="45560"/>
                  </a:lnTo>
                  <a:lnTo>
                    <a:pt x="23812" y="45560"/>
                  </a:lnTo>
                  <a:lnTo>
                    <a:pt x="23812" y="44052"/>
                  </a:lnTo>
                  <a:lnTo>
                    <a:pt x="20320" y="43736"/>
                  </a:lnTo>
                  <a:lnTo>
                    <a:pt x="17701" y="42862"/>
                  </a:lnTo>
                  <a:lnTo>
                    <a:pt x="16033" y="40639"/>
                  </a:lnTo>
                  <a:lnTo>
                    <a:pt x="15398" y="36670"/>
                  </a:lnTo>
                  <a:lnTo>
                    <a:pt x="15398" y="14367"/>
                  </a:lnTo>
                  <a:lnTo>
                    <a:pt x="16590" y="10873"/>
                  </a:lnTo>
                  <a:lnTo>
                    <a:pt x="19288" y="7698"/>
                  </a:lnTo>
                  <a:lnTo>
                    <a:pt x="20796" y="6667"/>
                  </a:lnTo>
                  <a:lnTo>
                    <a:pt x="22146" y="6270"/>
                  </a:lnTo>
                  <a:lnTo>
                    <a:pt x="23257" y="6508"/>
                  </a:lnTo>
                  <a:lnTo>
                    <a:pt x="24208" y="7223"/>
                  </a:lnTo>
                  <a:lnTo>
                    <a:pt x="26193" y="8811"/>
                  </a:lnTo>
                  <a:lnTo>
                    <a:pt x="28971" y="9683"/>
                  </a:lnTo>
                  <a:lnTo>
                    <a:pt x="30558" y="9366"/>
                  </a:lnTo>
                  <a:lnTo>
                    <a:pt x="31750" y="8492"/>
                  </a:lnTo>
                  <a:lnTo>
                    <a:pt x="32702" y="5317"/>
                  </a:lnTo>
                  <a:lnTo>
                    <a:pt x="32385" y="3095"/>
                  </a:lnTo>
                  <a:lnTo>
                    <a:pt x="31352" y="1428"/>
                  </a:lnTo>
                  <a:lnTo>
                    <a:pt x="29607" y="317"/>
                  </a:lnTo>
                  <a:lnTo>
                    <a:pt x="27383" y="0"/>
                  </a:lnTo>
                  <a:lnTo>
                    <a:pt x="24606" y="396"/>
                  </a:lnTo>
                  <a:lnTo>
                    <a:pt x="21827" y="1904"/>
                  </a:lnTo>
                  <a:lnTo>
                    <a:pt x="18891" y="4603"/>
                  </a:lnTo>
                  <a:lnTo>
                    <a:pt x="15557" y="9048"/>
                  </a:lnTo>
                  <a:lnTo>
                    <a:pt x="15398" y="9048"/>
                  </a:lnTo>
                  <a:lnTo>
                    <a:pt x="15398" y="237"/>
                  </a:lnTo>
                  <a:lnTo>
                    <a:pt x="14922" y="0"/>
                  </a:lnTo>
                  <a:close/>
                </a:path>
              </a:pathLst>
            </a:custGeom>
            <a:solidFill>
              <a:srgbClr val="000000"/>
            </a:solidFill>
          </p:spPr>
          <p:txBody>
            <a:bodyPr vert="horz" lIns="91440" tIns="45720" rIns="91440" bIns="45720" anchor="t"/>
            <a:lstStyle/>
            <a:p>
              <a:endParaRPr lang="en-IN"/>
            </a:p>
          </p:txBody>
        </p:sp>
        <p:sp>
          <p:nvSpPr>
            <p:cNvPr id="215" name="Shape 4955"/>
            <p:cNvSpPr/>
            <p:nvPr/>
          </p:nvSpPr>
          <p:spPr>
            <a:xfrm>
              <a:off x="1335896" y="1050178"/>
              <a:ext cx="32702" cy="45560"/>
            </a:xfrm>
            <a:custGeom>
              <a:avLst/>
              <a:gdLst/>
              <a:ahLst/>
              <a:cxnLst/>
              <a:rect l="0" t="0" r="0" b="0"/>
              <a:pathLst>
                <a:path w="32702" h="45560">
                  <a:moveTo>
                    <a:pt x="14842" y="0"/>
                  </a:moveTo>
                  <a:lnTo>
                    <a:pt x="238" y="5317"/>
                  </a:lnTo>
                  <a:lnTo>
                    <a:pt x="238" y="6905"/>
                  </a:lnTo>
                  <a:lnTo>
                    <a:pt x="1667" y="6587"/>
                  </a:lnTo>
                  <a:lnTo>
                    <a:pt x="3572" y="6508"/>
                  </a:lnTo>
                  <a:lnTo>
                    <a:pt x="4842" y="6667"/>
                  </a:lnTo>
                  <a:lnTo>
                    <a:pt x="5873" y="7301"/>
                  </a:lnTo>
                  <a:lnTo>
                    <a:pt x="6747" y="9127"/>
                  </a:lnTo>
                  <a:lnTo>
                    <a:pt x="7063" y="12461"/>
                  </a:lnTo>
                  <a:lnTo>
                    <a:pt x="7063" y="37227"/>
                  </a:lnTo>
                  <a:lnTo>
                    <a:pt x="6747" y="40481"/>
                  </a:lnTo>
                  <a:lnTo>
                    <a:pt x="5636" y="42385"/>
                  </a:lnTo>
                  <a:lnTo>
                    <a:pt x="3413" y="43338"/>
                  </a:lnTo>
                  <a:lnTo>
                    <a:pt x="0" y="44052"/>
                  </a:lnTo>
                  <a:lnTo>
                    <a:pt x="0" y="45560"/>
                  </a:lnTo>
                  <a:lnTo>
                    <a:pt x="23812" y="45560"/>
                  </a:lnTo>
                  <a:lnTo>
                    <a:pt x="23812" y="44052"/>
                  </a:lnTo>
                  <a:lnTo>
                    <a:pt x="20320" y="43736"/>
                  </a:lnTo>
                  <a:lnTo>
                    <a:pt x="17701" y="42862"/>
                  </a:lnTo>
                  <a:lnTo>
                    <a:pt x="15955" y="40639"/>
                  </a:lnTo>
                  <a:lnTo>
                    <a:pt x="15398" y="36670"/>
                  </a:lnTo>
                  <a:lnTo>
                    <a:pt x="15398" y="14367"/>
                  </a:lnTo>
                  <a:lnTo>
                    <a:pt x="15716" y="12620"/>
                  </a:lnTo>
                  <a:lnTo>
                    <a:pt x="16588" y="10873"/>
                  </a:lnTo>
                  <a:lnTo>
                    <a:pt x="19288" y="7698"/>
                  </a:lnTo>
                  <a:lnTo>
                    <a:pt x="20796" y="6667"/>
                  </a:lnTo>
                  <a:lnTo>
                    <a:pt x="22066" y="6270"/>
                  </a:lnTo>
                  <a:lnTo>
                    <a:pt x="23177" y="6508"/>
                  </a:lnTo>
                  <a:lnTo>
                    <a:pt x="24209" y="7223"/>
                  </a:lnTo>
                  <a:lnTo>
                    <a:pt x="26193" y="8811"/>
                  </a:lnTo>
                  <a:lnTo>
                    <a:pt x="28972" y="9683"/>
                  </a:lnTo>
                  <a:lnTo>
                    <a:pt x="30559" y="9366"/>
                  </a:lnTo>
                  <a:lnTo>
                    <a:pt x="31669" y="8492"/>
                  </a:lnTo>
                  <a:lnTo>
                    <a:pt x="32463" y="7064"/>
                  </a:lnTo>
                  <a:lnTo>
                    <a:pt x="32702" y="5317"/>
                  </a:lnTo>
                  <a:lnTo>
                    <a:pt x="32385" y="3095"/>
                  </a:lnTo>
                  <a:lnTo>
                    <a:pt x="31273" y="1428"/>
                  </a:lnTo>
                  <a:lnTo>
                    <a:pt x="29607" y="317"/>
                  </a:lnTo>
                  <a:lnTo>
                    <a:pt x="27384" y="0"/>
                  </a:lnTo>
                  <a:lnTo>
                    <a:pt x="24606" y="396"/>
                  </a:lnTo>
                  <a:lnTo>
                    <a:pt x="21828" y="1904"/>
                  </a:lnTo>
                  <a:lnTo>
                    <a:pt x="18811" y="4603"/>
                  </a:lnTo>
                  <a:lnTo>
                    <a:pt x="15557" y="9048"/>
                  </a:lnTo>
                  <a:lnTo>
                    <a:pt x="15398" y="9048"/>
                  </a:lnTo>
                  <a:lnTo>
                    <a:pt x="15398" y="237"/>
                  </a:lnTo>
                  <a:lnTo>
                    <a:pt x="14842" y="0"/>
                  </a:lnTo>
                  <a:close/>
                </a:path>
              </a:pathLst>
            </a:custGeom>
            <a:solidFill>
              <a:srgbClr val="000000"/>
            </a:solidFill>
          </p:spPr>
          <p:txBody>
            <a:bodyPr vert="horz" lIns="91440" tIns="45720" rIns="91440" bIns="45720" anchor="t"/>
            <a:lstStyle/>
            <a:p>
              <a:endParaRPr lang="en-IN"/>
            </a:p>
          </p:txBody>
        </p:sp>
        <p:sp>
          <p:nvSpPr>
            <p:cNvPr id="216" name="Shape 4956"/>
            <p:cNvSpPr/>
            <p:nvPr/>
          </p:nvSpPr>
          <p:spPr>
            <a:xfrm>
              <a:off x="1232550" y="1030175"/>
              <a:ext cx="52943" cy="65563"/>
            </a:xfrm>
            <a:custGeom>
              <a:avLst/>
              <a:gdLst/>
              <a:ahLst/>
              <a:cxnLst/>
              <a:rect l="0" t="0" r="0" b="0"/>
              <a:pathLst>
                <a:path w="52943" h="65563">
                  <a:moveTo>
                    <a:pt x="0" y="0"/>
                  </a:moveTo>
                  <a:lnTo>
                    <a:pt x="0" y="1904"/>
                  </a:lnTo>
                  <a:lnTo>
                    <a:pt x="2778" y="2142"/>
                  </a:lnTo>
                  <a:lnTo>
                    <a:pt x="5001" y="2698"/>
                  </a:lnTo>
                  <a:lnTo>
                    <a:pt x="6667" y="3571"/>
                  </a:lnTo>
                  <a:lnTo>
                    <a:pt x="7778" y="5079"/>
                  </a:lnTo>
                  <a:lnTo>
                    <a:pt x="8413" y="7460"/>
                  </a:lnTo>
                  <a:lnTo>
                    <a:pt x="8651" y="10794"/>
                  </a:lnTo>
                  <a:lnTo>
                    <a:pt x="8651" y="56356"/>
                  </a:lnTo>
                  <a:lnTo>
                    <a:pt x="8413" y="58657"/>
                  </a:lnTo>
                  <a:lnTo>
                    <a:pt x="7857" y="60404"/>
                  </a:lnTo>
                  <a:lnTo>
                    <a:pt x="7143" y="61594"/>
                  </a:lnTo>
                  <a:lnTo>
                    <a:pt x="4524" y="63102"/>
                  </a:lnTo>
                  <a:lnTo>
                    <a:pt x="0" y="63658"/>
                  </a:lnTo>
                  <a:lnTo>
                    <a:pt x="0" y="65563"/>
                  </a:lnTo>
                  <a:lnTo>
                    <a:pt x="27781" y="65563"/>
                  </a:lnTo>
                  <a:lnTo>
                    <a:pt x="27781" y="63658"/>
                  </a:lnTo>
                  <a:lnTo>
                    <a:pt x="23416" y="63182"/>
                  </a:lnTo>
                  <a:lnTo>
                    <a:pt x="20637" y="61912"/>
                  </a:lnTo>
                  <a:lnTo>
                    <a:pt x="19128" y="59292"/>
                  </a:lnTo>
                  <a:lnTo>
                    <a:pt x="18732" y="54768"/>
                  </a:lnTo>
                  <a:lnTo>
                    <a:pt x="18732" y="33098"/>
                  </a:lnTo>
                  <a:lnTo>
                    <a:pt x="33099" y="33257"/>
                  </a:lnTo>
                  <a:lnTo>
                    <a:pt x="36432" y="33417"/>
                  </a:lnTo>
                  <a:lnTo>
                    <a:pt x="39052" y="33892"/>
                  </a:lnTo>
                  <a:lnTo>
                    <a:pt x="40957" y="34925"/>
                  </a:lnTo>
                  <a:lnTo>
                    <a:pt x="42386" y="36592"/>
                  </a:lnTo>
                  <a:lnTo>
                    <a:pt x="43338" y="39132"/>
                  </a:lnTo>
                  <a:lnTo>
                    <a:pt x="44053" y="42703"/>
                  </a:lnTo>
                  <a:lnTo>
                    <a:pt x="46276" y="42703"/>
                  </a:lnTo>
                  <a:lnTo>
                    <a:pt x="46276" y="19684"/>
                  </a:lnTo>
                  <a:lnTo>
                    <a:pt x="44053" y="19684"/>
                  </a:lnTo>
                  <a:lnTo>
                    <a:pt x="43021" y="24288"/>
                  </a:lnTo>
                  <a:lnTo>
                    <a:pt x="41275" y="27226"/>
                  </a:lnTo>
                  <a:lnTo>
                    <a:pt x="38100" y="28733"/>
                  </a:lnTo>
                  <a:lnTo>
                    <a:pt x="33099" y="29130"/>
                  </a:lnTo>
                  <a:lnTo>
                    <a:pt x="18732" y="29130"/>
                  </a:lnTo>
                  <a:lnTo>
                    <a:pt x="18732" y="7143"/>
                  </a:lnTo>
                  <a:lnTo>
                    <a:pt x="18891" y="5317"/>
                  </a:lnTo>
                  <a:lnTo>
                    <a:pt x="19447" y="4285"/>
                  </a:lnTo>
                  <a:lnTo>
                    <a:pt x="20399" y="3888"/>
                  </a:lnTo>
                  <a:lnTo>
                    <a:pt x="21907" y="3730"/>
                  </a:lnTo>
                  <a:lnTo>
                    <a:pt x="35401" y="3730"/>
                  </a:lnTo>
                  <a:lnTo>
                    <a:pt x="40243" y="3888"/>
                  </a:lnTo>
                  <a:lnTo>
                    <a:pt x="43894" y="4444"/>
                  </a:lnTo>
                  <a:lnTo>
                    <a:pt x="46513" y="5636"/>
                  </a:lnTo>
                  <a:lnTo>
                    <a:pt x="48338" y="7539"/>
                  </a:lnTo>
                  <a:lnTo>
                    <a:pt x="49609" y="10318"/>
                  </a:lnTo>
                  <a:lnTo>
                    <a:pt x="50482" y="14128"/>
                  </a:lnTo>
                  <a:lnTo>
                    <a:pt x="52943" y="14128"/>
                  </a:lnTo>
                  <a:lnTo>
                    <a:pt x="52626" y="0"/>
                  </a:lnTo>
                  <a:lnTo>
                    <a:pt x="0" y="0"/>
                  </a:lnTo>
                  <a:close/>
                </a:path>
              </a:pathLst>
            </a:custGeom>
            <a:solidFill>
              <a:srgbClr val="000000"/>
            </a:solidFill>
          </p:spPr>
          <p:txBody>
            <a:bodyPr vert="horz" lIns="91440" tIns="45720" rIns="91440" bIns="45720" anchor="t"/>
            <a:lstStyle/>
            <a:p>
              <a:endParaRPr lang="en-IN"/>
            </a:p>
          </p:txBody>
        </p:sp>
        <p:sp>
          <p:nvSpPr>
            <p:cNvPr id="217" name="Shape 4957"/>
            <p:cNvSpPr/>
            <p:nvPr/>
          </p:nvSpPr>
          <p:spPr>
            <a:xfrm>
              <a:off x="2409126" y="1073394"/>
              <a:ext cx="24367" cy="0"/>
            </a:xfrm>
            <a:custGeom>
              <a:avLst/>
              <a:gdLst/>
              <a:ahLst/>
              <a:cxnLst/>
              <a:rect l="0" t="0" r="0" b="0"/>
              <a:pathLst>
                <a:path w="24367">
                  <a:moveTo>
                    <a:pt x="0" y="0"/>
                  </a:moveTo>
                  <a:lnTo>
                    <a:pt x="24367" y="0"/>
                  </a:lnTo>
                </a:path>
              </a:pathLst>
            </a:custGeom>
            <a:noFill/>
            <a:ln w="6270" cap="flat">
              <a:solidFill>
                <a:srgbClr val="000000"/>
              </a:solidFill>
              <a:prstDash val="solid"/>
            </a:ln>
          </p:spPr>
          <p:txBody>
            <a:bodyPr vert="horz" lIns="91440" tIns="45720" rIns="91440" bIns="45720" anchor="t"/>
            <a:lstStyle/>
            <a:p>
              <a:endParaRPr lang="en-IN"/>
            </a:p>
          </p:txBody>
        </p:sp>
        <p:sp>
          <p:nvSpPr>
            <p:cNvPr id="218" name="Shape 4958"/>
            <p:cNvSpPr/>
            <p:nvPr/>
          </p:nvSpPr>
          <p:spPr>
            <a:xfrm>
              <a:off x="1781666" y="1050178"/>
              <a:ext cx="46037" cy="67071"/>
            </a:xfrm>
            <a:custGeom>
              <a:avLst/>
              <a:gdLst/>
              <a:ahLst/>
              <a:cxnLst/>
              <a:rect l="0" t="0" r="0" b="0"/>
              <a:pathLst>
                <a:path w="46037" h="67071">
                  <a:moveTo>
                    <a:pt x="14684" y="0"/>
                  </a:moveTo>
                  <a:lnTo>
                    <a:pt x="397" y="5079"/>
                  </a:lnTo>
                  <a:lnTo>
                    <a:pt x="397" y="6667"/>
                  </a:lnTo>
                  <a:lnTo>
                    <a:pt x="3175" y="6508"/>
                  </a:lnTo>
                  <a:lnTo>
                    <a:pt x="5238" y="6825"/>
                  </a:lnTo>
                  <a:lnTo>
                    <a:pt x="6350" y="7858"/>
                  </a:lnTo>
                  <a:lnTo>
                    <a:pt x="6826" y="9604"/>
                  </a:lnTo>
                  <a:lnTo>
                    <a:pt x="6906" y="12223"/>
                  </a:lnTo>
                  <a:lnTo>
                    <a:pt x="6906" y="58578"/>
                  </a:lnTo>
                  <a:lnTo>
                    <a:pt x="6826" y="61276"/>
                  </a:lnTo>
                  <a:lnTo>
                    <a:pt x="5953" y="63341"/>
                  </a:lnTo>
                  <a:lnTo>
                    <a:pt x="3889" y="64689"/>
                  </a:lnTo>
                  <a:lnTo>
                    <a:pt x="0" y="65404"/>
                  </a:lnTo>
                  <a:lnTo>
                    <a:pt x="0" y="67071"/>
                  </a:lnTo>
                  <a:lnTo>
                    <a:pt x="23971" y="67071"/>
                  </a:lnTo>
                  <a:lnTo>
                    <a:pt x="23971" y="65245"/>
                  </a:lnTo>
                  <a:lnTo>
                    <a:pt x="19606" y="65008"/>
                  </a:lnTo>
                  <a:lnTo>
                    <a:pt x="16986" y="63975"/>
                  </a:lnTo>
                  <a:lnTo>
                    <a:pt x="15637" y="61753"/>
                  </a:lnTo>
                  <a:lnTo>
                    <a:pt x="15239" y="57864"/>
                  </a:lnTo>
                  <a:lnTo>
                    <a:pt x="15239" y="42305"/>
                  </a:lnTo>
                  <a:lnTo>
                    <a:pt x="17621" y="44291"/>
                  </a:lnTo>
                  <a:lnTo>
                    <a:pt x="20002" y="45639"/>
                  </a:lnTo>
                  <a:lnTo>
                    <a:pt x="25241" y="46592"/>
                  </a:lnTo>
                  <a:lnTo>
                    <a:pt x="31671" y="45480"/>
                  </a:lnTo>
                  <a:lnTo>
                    <a:pt x="36829" y="42464"/>
                  </a:lnTo>
                  <a:lnTo>
                    <a:pt x="40878" y="38179"/>
                  </a:lnTo>
                  <a:lnTo>
                    <a:pt x="43734" y="32860"/>
                  </a:lnTo>
                  <a:lnTo>
                    <a:pt x="45481" y="27067"/>
                  </a:lnTo>
                  <a:lnTo>
                    <a:pt x="46037" y="21272"/>
                  </a:lnTo>
                  <a:lnTo>
                    <a:pt x="45719" y="16589"/>
                  </a:lnTo>
                  <a:lnTo>
                    <a:pt x="44767" y="12382"/>
                  </a:lnTo>
                  <a:lnTo>
                    <a:pt x="43259" y="8811"/>
                  </a:lnTo>
                  <a:lnTo>
                    <a:pt x="41196" y="5714"/>
                  </a:lnTo>
                  <a:lnTo>
                    <a:pt x="38735" y="3254"/>
                  </a:lnTo>
                  <a:lnTo>
                    <a:pt x="36036" y="1508"/>
                  </a:lnTo>
                  <a:lnTo>
                    <a:pt x="33019" y="396"/>
                  </a:lnTo>
                  <a:lnTo>
                    <a:pt x="29766" y="0"/>
                  </a:lnTo>
                  <a:lnTo>
                    <a:pt x="26193" y="396"/>
                  </a:lnTo>
                  <a:lnTo>
                    <a:pt x="23177" y="1428"/>
                  </a:lnTo>
                  <a:lnTo>
                    <a:pt x="20309" y="3244"/>
                  </a:lnTo>
                  <a:lnTo>
                    <a:pt x="25003" y="5952"/>
                  </a:lnTo>
                  <a:lnTo>
                    <a:pt x="28972" y="6587"/>
                  </a:lnTo>
                  <a:lnTo>
                    <a:pt x="31987" y="8492"/>
                  </a:lnTo>
                  <a:lnTo>
                    <a:pt x="34289" y="11112"/>
                  </a:lnTo>
                  <a:lnTo>
                    <a:pt x="35797" y="14287"/>
                  </a:lnTo>
                  <a:lnTo>
                    <a:pt x="37227" y="20478"/>
                  </a:lnTo>
                  <a:lnTo>
                    <a:pt x="37464" y="22780"/>
                  </a:lnTo>
                  <a:lnTo>
                    <a:pt x="37543" y="24288"/>
                  </a:lnTo>
                  <a:lnTo>
                    <a:pt x="37384" y="28257"/>
                  </a:lnTo>
                  <a:lnTo>
                    <a:pt x="36909" y="31670"/>
                  </a:lnTo>
                  <a:lnTo>
                    <a:pt x="36194" y="34527"/>
                  </a:lnTo>
                  <a:lnTo>
                    <a:pt x="35162" y="36908"/>
                  </a:lnTo>
                  <a:lnTo>
                    <a:pt x="32702" y="40242"/>
                  </a:lnTo>
                  <a:lnTo>
                    <a:pt x="30003" y="42226"/>
                  </a:lnTo>
                  <a:lnTo>
                    <a:pt x="27463" y="43179"/>
                  </a:lnTo>
                  <a:lnTo>
                    <a:pt x="25400" y="43417"/>
                  </a:lnTo>
                  <a:lnTo>
                    <a:pt x="21509" y="42703"/>
                  </a:lnTo>
                  <a:lnTo>
                    <a:pt x="18256" y="40957"/>
                  </a:lnTo>
                  <a:lnTo>
                    <a:pt x="16033" y="38814"/>
                  </a:lnTo>
                  <a:lnTo>
                    <a:pt x="15239" y="36829"/>
                  </a:lnTo>
                  <a:lnTo>
                    <a:pt x="15239" y="12461"/>
                  </a:lnTo>
                  <a:lnTo>
                    <a:pt x="15953" y="10635"/>
                  </a:lnTo>
                  <a:lnTo>
                    <a:pt x="17224" y="9127"/>
                  </a:lnTo>
                  <a:lnTo>
                    <a:pt x="20954" y="6825"/>
                  </a:lnTo>
                  <a:lnTo>
                    <a:pt x="23018" y="6111"/>
                  </a:lnTo>
                  <a:lnTo>
                    <a:pt x="25003" y="5952"/>
                  </a:lnTo>
                  <a:lnTo>
                    <a:pt x="20309" y="3244"/>
                  </a:lnTo>
                  <a:lnTo>
                    <a:pt x="18414" y="4444"/>
                  </a:lnTo>
                  <a:lnTo>
                    <a:pt x="16668" y="6111"/>
                  </a:lnTo>
                  <a:lnTo>
                    <a:pt x="15478" y="7619"/>
                  </a:lnTo>
                  <a:lnTo>
                    <a:pt x="15239" y="7460"/>
                  </a:lnTo>
                  <a:lnTo>
                    <a:pt x="15239" y="237"/>
                  </a:lnTo>
                  <a:lnTo>
                    <a:pt x="14684" y="0"/>
                  </a:lnTo>
                  <a:close/>
                </a:path>
              </a:pathLst>
            </a:custGeom>
            <a:solidFill>
              <a:srgbClr val="000000"/>
            </a:solidFill>
          </p:spPr>
          <p:txBody>
            <a:bodyPr vert="horz" lIns="91440" tIns="45720" rIns="91440" bIns="45720" anchor="t"/>
            <a:lstStyle/>
            <a:p>
              <a:endParaRPr lang="en-IN"/>
            </a:p>
          </p:txBody>
        </p:sp>
        <p:sp>
          <p:nvSpPr>
            <p:cNvPr id="219" name="Shape 4959"/>
            <p:cNvSpPr/>
            <p:nvPr/>
          </p:nvSpPr>
          <p:spPr>
            <a:xfrm>
              <a:off x="2199020" y="1156064"/>
              <a:ext cx="10081" cy="10081"/>
            </a:xfrm>
            <a:custGeom>
              <a:avLst/>
              <a:gdLst/>
              <a:ahLst/>
              <a:cxnLst/>
              <a:rect l="0" t="0" r="0" b="0"/>
              <a:pathLst>
                <a:path w="10081" h="10081">
                  <a:moveTo>
                    <a:pt x="4921" y="0"/>
                  </a:moveTo>
                  <a:lnTo>
                    <a:pt x="2698" y="476"/>
                  </a:lnTo>
                  <a:lnTo>
                    <a:pt x="1191" y="1825"/>
                  </a:lnTo>
                  <a:lnTo>
                    <a:pt x="317" y="3412"/>
                  </a:lnTo>
                  <a:lnTo>
                    <a:pt x="0" y="5080"/>
                  </a:lnTo>
                  <a:lnTo>
                    <a:pt x="317" y="6667"/>
                  </a:lnTo>
                  <a:lnTo>
                    <a:pt x="1111" y="8335"/>
                  </a:lnTo>
                  <a:lnTo>
                    <a:pt x="2698" y="9604"/>
                  </a:lnTo>
                  <a:lnTo>
                    <a:pt x="4921" y="10081"/>
                  </a:lnTo>
                  <a:lnTo>
                    <a:pt x="6984" y="9683"/>
                  </a:lnTo>
                  <a:lnTo>
                    <a:pt x="8652" y="8651"/>
                  </a:lnTo>
                  <a:lnTo>
                    <a:pt x="9762" y="7063"/>
                  </a:lnTo>
                  <a:lnTo>
                    <a:pt x="10081" y="5080"/>
                  </a:lnTo>
                  <a:lnTo>
                    <a:pt x="9762" y="3095"/>
                  </a:lnTo>
                  <a:lnTo>
                    <a:pt x="8652" y="1507"/>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220" name="Shape 4960"/>
            <p:cNvSpPr/>
            <p:nvPr/>
          </p:nvSpPr>
          <p:spPr>
            <a:xfrm>
              <a:off x="2025665" y="1156064"/>
              <a:ext cx="10080" cy="10081"/>
            </a:xfrm>
            <a:custGeom>
              <a:avLst/>
              <a:gdLst/>
              <a:ahLst/>
              <a:cxnLst/>
              <a:rect l="0" t="0" r="0" b="0"/>
              <a:pathLst>
                <a:path w="10080" h="10081">
                  <a:moveTo>
                    <a:pt x="4921" y="0"/>
                  </a:moveTo>
                  <a:lnTo>
                    <a:pt x="2698" y="476"/>
                  </a:lnTo>
                  <a:lnTo>
                    <a:pt x="1191" y="1825"/>
                  </a:lnTo>
                  <a:lnTo>
                    <a:pt x="317" y="3412"/>
                  </a:lnTo>
                  <a:lnTo>
                    <a:pt x="0" y="5080"/>
                  </a:lnTo>
                  <a:lnTo>
                    <a:pt x="317" y="6667"/>
                  </a:lnTo>
                  <a:lnTo>
                    <a:pt x="1111" y="8335"/>
                  </a:lnTo>
                  <a:lnTo>
                    <a:pt x="2698" y="9604"/>
                  </a:lnTo>
                  <a:lnTo>
                    <a:pt x="4921" y="10081"/>
                  </a:lnTo>
                  <a:lnTo>
                    <a:pt x="6985" y="9683"/>
                  </a:lnTo>
                  <a:lnTo>
                    <a:pt x="8651" y="8651"/>
                  </a:lnTo>
                  <a:lnTo>
                    <a:pt x="9763" y="7063"/>
                  </a:lnTo>
                  <a:lnTo>
                    <a:pt x="10080" y="5080"/>
                  </a:lnTo>
                  <a:lnTo>
                    <a:pt x="9763" y="3095"/>
                  </a:lnTo>
                  <a:lnTo>
                    <a:pt x="8651" y="1507"/>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221" name="Shape 4961"/>
            <p:cNvSpPr/>
            <p:nvPr/>
          </p:nvSpPr>
          <p:spPr>
            <a:xfrm>
              <a:off x="1848341" y="1156064"/>
              <a:ext cx="10081" cy="10081"/>
            </a:xfrm>
            <a:custGeom>
              <a:avLst/>
              <a:gdLst/>
              <a:ahLst/>
              <a:cxnLst/>
              <a:rect l="0" t="0" r="0" b="0"/>
              <a:pathLst>
                <a:path w="10081" h="10081">
                  <a:moveTo>
                    <a:pt x="4921" y="0"/>
                  </a:moveTo>
                  <a:lnTo>
                    <a:pt x="2698" y="476"/>
                  </a:lnTo>
                  <a:lnTo>
                    <a:pt x="1191" y="1825"/>
                  </a:lnTo>
                  <a:lnTo>
                    <a:pt x="317" y="3412"/>
                  </a:lnTo>
                  <a:lnTo>
                    <a:pt x="0" y="5080"/>
                  </a:lnTo>
                  <a:lnTo>
                    <a:pt x="317" y="6667"/>
                  </a:lnTo>
                  <a:lnTo>
                    <a:pt x="1111" y="8335"/>
                  </a:lnTo>
                  <a:lnTo>
                    <a:pt x="2698" y="9604"/>
                  </a:lnTo>
                  <a:lnTo>
                    <a:pt x="4921" y="10081"/>
                  </a:lnTo>
                  <a:lnTo>
                    <a:pt x="7064" y="9683"/>
                  </a:lnTo>
                  <a:lnTo>
                    <a:pt x="8652" y="8651"/>
                  </a:lnTo>
                  <a:lnTo>
                    <a:pt x="9762" y="7063"/>
                  </a:lnTo>
                  <a:lnTo>
                    <a:pt x="10081" y="5080"/>
                  </a:lnTo>
                  <a:lnTo>
                    <a:pt x="9762" y="3095"/>
                  </a:lnTo>
                  <a:lnTo>
                    <a:pt x="8652" y="1507"/>
                  </a:lnTo>
                  <a:lnTo>
                    <a:pt x="7064" y="397"/>
                  </a:lnTo>
                  <a:lnTo>
                    <a:pt x="4921" y="0"/>
                  </a:lnTo>
                  <a:close/>
                </a:path>
              </a:pathLst>
            </a:custGeom>
            <a:solidFill>
              <a:srgbClr val="000000"/>
            </a:solidFill>
          </p:spPr>
          <p:txBody>
            <a:bodyPr vert="horz" lIns="91440" tIns="45720" rIns="91440" bIns="45720" anchor="t"/>
            <a:lstStyle/>
            <a:p>
              <a:endParaRPr lang="en-IN"/>
            </a:p>
          </p:txBody>
        </p:sp>
        <p:sp>
          <p:nvSpPr>
            <p:cNvPr id="222" name="Shape 4962"/>
            <p:cNvSpPr/>
            <p:nvPr/>
          </p:nvSpPr>
          <p:spPr>
            <a:xfrm>
              <a:off x="2136710" y="1156778"/>
              <a:ext cx="25321" cy="84455"/>
            </a:xfrm>
            <a:custGeom>
              <a:avLst/>
              <a:gdLst/>
              <a:ahLst/>
              <a:cxnLst/>
              <a:rect l="0" t="0" r="0" b="0"/>
              <a:pathLst>
                <a:path w="25321" h="84455">
                  <a:moveTo>
                    <a:pt x="1191" y="0"/>
                  </a:moveTo>
                  <a:lnTo>
                    <a:pt x="0" y="1587"/>
                  </a:lnTo>
                  <a:lnTo>
                    <a:pt x="5556" y="6112"/>
                  </a:lnTo>
                  <a:lnTo>
                    <a:pt x="9685" y="11351"/>
                  </a:lnTo>
                  <a:lnTo>
                    <a:pt x="12700" y="17146"/>
                  </a:lnTo>
                  <a:lnTo>
                    <a:pt x="14685" y="23098"/>
                  </a:lnTo>
                  <a:lnTo>
                    <a:pt x="15955" y="29052"/>
                  </a:lnTo>
                  <a:lnTo>
                    <a:pt x="16590" y="34767"/>
                  </a:lnTo>
                  <a:lnTo>
                    <a:pt x="16828" y="39926"/>
                  </a:lnTo>
                  <a:lnTo>
                    <a:pt x="16828" y="44212"/>
                  </a:lnTo>
                  <a:lnTo>
                    <a:pt x="16590" y="50086"/>
                  </a:lnTo>
                  <a:lnTo>
                    <a:pt x="16113" y="55405"/>
                  </a:lnTo>
                  <a:lnTo>
                    <a:pt x="15241" y="60087"/>
                  </a:lnTo>
                  <a:lnTo>
                    <a:pt x="14128" y="64136"/>
                  </a:lnTo>
                  <a:lnTo>
                    <a:pt x="11192" y="70802"/>
                  </a:lnTo>
                  <a:lnTo>
                    <a:pt x="7621" y="75883"/>
                  </a:lnTo>
                  <a:lnTo>
                    <a:pt x="3810" y="79772"/>
                  </a:lnTo>
                  <a:lnTo>
                    <a:pt x="0" y="82867"/>
                  </a:lnTo>
                  <a:lnTo>
                    <a:pt x="873" y="84455"/>
                  </a:lnTo>
                  <a:lnTo>
                    <a:pt x="6350" y="80805"/>
                  </a:lnTo>
                  <a:lnTo>
                    <a:pt x="11192" y="76677"/>
                  </a:lnTo>
                  <a:lnTo>
                    <a:pt x="15400" y="72073"/>
                  </a:lnTo>
                  <a:lnTo>
                    <a:pt x="18891" y="66992"/>
                  </a:lnTo>
                  <a:lnTo>
                    <a:pt x="21669" y="61516"/>
                  </a:lnTo>
                  <a:lnTo>
                    <a:pt x="23653" y="55801"/>
                  </a:lnTo>
                  <a:lnTo>
                    <a:pt x="24925" y="49769"/>
                  </a:lnTo>
                  <a:lnTo>
                    <a:pt x="25321" y="43498"/>
                  </a:lnTo>
                  <a:lnTo>
                    <a:pt x="25083" y="37148"/>
                  </a:lnTo>
                  <a:lnTo>
                    <a:pt x="24289" y="31829"/>
                  </a:lnTo>
                  <a:lnTo>
                    <a:pt x="23098" y="27146"/>
                  </a:lnTo>
                  <a:lnTo>
                    <a:pt x="21511" y="22939"/>
                  </a:lnTo>
                  <a:lnTo>
                    <a:pt x="17225" y="15558"/>
                  </a:lnTo>
                  <a:lnTo>
                    <a:pt x="13971" y="11192"/>
                  </a:lnTo>
                  <a:lnTo>
                    <a:pt x="9922" y="6827"/>
                  </a:lnTo>
                  <a:lnTo>
                    <a:pt x="5556" y="2937"/>
                  </a:lnTo>
                  <a:lnTo>
                    <a:pt x="1191" y="0"/>
                  </a:lnTo>
                  <a:close/>
                </a:path>
              </a:pathLst>
            </a:custGeom>
            <a:solidFill>
              <a:srgbClr val="000000"/>
            </a:solidFill>
          </p:spPr>
          <p:txBody>
            <a:bodyPr vert="horz" lIns="91440" tIns="45720" rIns="91440" bIns="45720" anchor="t"/>
            <a:lstStyle/>
            <a:p>
              <a:endParaRPr lang="en-IN"/>
            </a:p>
          </p:txBody>
        </p:sp>
        <p:sp>
          <p:nvSpPr>
            <p:cNvPr id="223" name="Shape 4963"/>
            <p:cNvSpPr/>
            <p:nvPr/>
          </p:nvSpPr>
          <p:spPr>
            <a:xfrm>
              <a:off x="1236122" y="1156778"/>
              <a:ext cx="25400" cy="84455"/>
            </a:xfrm>
            <a:custGeom>
              <a:avLst/>
              <a:gdLst/>
              <a:ahLst/>
              <a:cxnLst/>
              <a:rect l="0" t="0" r="0" b="0"/>
              <a:pathLst>
                <a:path w="25400" h="84455">
                  <a:moveTo>
                    <a:pt x="24526" y="0"/>
                  </a:moveTo>
                  <a:lnTo>
                    <a:pt x="19050" y="3652"/>
                  </a:lnTo>
                  <a:lnTo>
                    <a:pt x="14207" y="7858"/>
                  </a:lnTo>
                  <a:lnTo>
                    <a:pt x="9999" y="12462"/>
                  </a:lnTo>
                  <a:lnTo>
                    <a:pt x="6508" y="17542"/>
                  </a:lnTo>
                  <a:lnTo>
                    <a:pt x="3730" y="22939"/>
                  </a:lnTo>
                  <a:lnTo>
                    <a:pt x="1666" y="28654"/>
                  </a:lnTo>
                  <a:lnTo>
                    <a:pt x="474" y="34687"/>
                  </a:lnTo>
                  <a:lnTo>
                    <a:pt x="0" y="41037"/>
                  </a:lnTo>
                  <a:lnTo>
                    <a:pt x="316" y="47308"/>
                  </a:lnTo>
                  <a:lnTo>
                    <a:pt x="1031" y="52705"/>
                  </a:lnTo>
                  <a:lnTo>
                    <a:pt x="2301" y="57467"/>
                  </a:lnTo>
                  <a:lnTo>
                    <a:pt x="3888" y="61596"/>
                  </a:lnTo>
                  <a:lnTo>
                    <a:pt x="8175" y="68977"/>
                  </a:lnTo>
                  <a:lnTo>
                    <a:pt x="11428" y="73263"/>
                  </a:lnTo>
                  <a:lnTo>
                    <a:pt x="15397" y="77630"/>
                  </a:lnTo>
                  <a:lnTo>
                    <a:pt x="19763" y="81519"/>
                  </a:lnTo>
                  <a:lnTo>
                    <a:pt x="24208" y="84455"/>
                  </a:lnTo>
                  <a:lnTo>
                    <a:pt x="25400" y="82867"/>
                  </a:lnTo>
                  <a:lnTo>
                    <a:pt x="19843" y="78344"/>
                  </a:lnTo>
                  <a:lnTo>
                    <a:pt x="15716" y="73104"/>
                  </a:lnTo>
                  <a:lnTo>
                    <a:pt x="12700" y="67311"/>
                  </a:lnTo>
                  <a:lnTo>
                    <a:pt x="10715" y="61357"/>
                  </a:lnTo>
                  <a:lnTo>
                    <a:pt x="9444" y="55405"/>
                  </a:lnTo>
                  <a:lnTo>
                    <a:pt x="8810" y="49689"/>
                  </a:lnTo>
                  <a:lnTo>
                    <a:pt x="8572" y="44608"/>
                  </a:lnTo>
                  <a:lnTo>
                    <a:pt x="8572" y="40323"/>
                  </a:lnTo>
                  <a:lnTo>
                    <a:pt x="8810" y="34369"/>
                  </a:lnTo>
                  <a:lnTo>
                    <a:pt x="9286" y="29052"/>
                  </a:lnTo>
                  <a:lnTo>
                    <a:pt x="10160" y="24369"/>
                  </a:lnTo>
                  <a:lnTo>
                    <a:pt x="11271" y="20321"/>
                  </a:lnTo>
                  <a:lnTo>
                    <a:pt x="14207" y="13652"/>
                  </a:lnTo>
                  <a:lnTo>
                    <a:pt x="17778" y="8573"/>
                  </a:lnTo>
                  <a:lnTo>
                    <a:pt x="21589" y="4683"/>
                  </a:lnTo>
                  <a:lnTo>
                    <a:pt x="25400" y="1587"/>
                  </a:lnTo>
                  <a:lnTo>
                    <a:pt x="24526" y="0"/>
                  </a:lnTo>
                  <a:close/>
                </a:path>
              </a:pathLst>
            </a:custGeom>
            <a:solidFill>
              <a:srgbClr val="000000"/>
            </a:solidFill>
          </p:spPr>
          <p:txBody>
            <a:bodyPr vert="horz" lIns="91440" tIns="45720" rIns="91440" bIns="45720" anchor="t"/>
            <a:lstStyle/>
            <a:p>
              <a:endParaRPr lang="en-IN"/>
            </a:p>
          </p:txBody>
        </p:sp>
        <p:sp>
          <p:nvSpPr>
            <p:cNvPr id="224" name="Shape 4964"/>
            <p:cNvSpPr/>
            <p:nvPr/>
          </p:nvSpPr>
          <p:spPr>
            <a:xfrm>
              <a:off x="2367453" y="1158128"/>
              <a:ext cx="29368" cy="65642"/>
            </a:xfrm>
            <a:custGeom>
              <a:avLst/>
              <a:gdLst/>
              <a:ahLst/>
              <a:cxnLst/>
              <a:rect l="0" t="0" r="0" b="0"/>
              <a:pathLst>
                <a:path w="29368" h="65642">
                  <a:moveTo>
                    <a:pt x="0" y="0"/>
                  </a:moveTo>
                  <a:lnTo>
                    <a:pt x="0" y="1904"/>
                  </a:lnTo>
                  <a:lnTo>
                    <a:pt x="2698" y="2063"/>
                  </a:lnTo>
                  <a:lnTo>
                    <a:pt x="5001" y="2461"/>
                  </a:lnTo>
                  <a:lnTo>
                    <a:pt x="6667" y="3016"/>
                  </a:lnTo>
                  <a:lnTo>
                    <a:pt x="7858" y="3730"/>
                  </a:lnTo>
                  <a:lnTo>
                    <a:pt x="9207" y="6350"/>
                  </a:lnTo>
                  <a:lnTo>
                    <a:pt x="9605" y="10794"/>
                  </a:lnTo>
                  <a:lnTo>
                    <a:pt x="9605" y="54848"/>
                  </a:lnTo>
                  <a:lnTo>
                    <a:pt x="9287" y="59133"/>
                  </a:lnTo>
                  <a:lnTo>
                    <a:pt x="7937" y="61833"/>
                  </a:lnTo>
                  <a:lnTo>
                    <a:pt x="6747" y="62627"/>
                  </a:lnTo>
                  <a:lnTo>
                    <a:pt x="5079" y="63261"/>
                  </a:lnTo>
                  <a:lnTo>
                    <a:pt x="2778" y="63579"/>
                  </a:lnTo>
                  <a:lnTo>
                    <a:pt x="0" y="63737"/>
                  </a:lnTo>
                  <a:lnTo>
                    <a:pt x="0" y="65642"/>
                  </a:lnTo>
                  <a:lnTo>
                    <a:pt x="29368" y="65642"/>
                  </a:lnTo>
                  <a:lnTo>
                    <a:pt x="29368" y="63737"/>
                  </a:lnTo>
                  <a:lnTo>
                    <a:pt x="24764" y="63341"/>
                  </a:lnTo>
                  <a:lnTo>
                    <a:pt x="21748" y="62070"/>
                  </a:lnTo>
                  <a:lnTo>
                    <a:pt x="20796" y="61039"/>
                  </a:lnTo>
                  <a:lnTo>
                    <a:pt x="20161" y="59452"/>
                  </a:lnTo>
                  <a:lnTo>
                    <a:pt x="19764" y="57387"/>
                  </a:lnTo>
                  <a:lnTo>
                    <a:pt x="19685" y="54848"/>
                  </a:lnTo>
                  <a:lnTo>
                    <a:pt x="19685" y="10794"/>
                  </a:lnTo>
                  <a:lnTo>
                    <a:pt x="19923" y="7460"/>
                  </a:lnTo>
                  <a:lnTo>
                    <a:pt x="20637" y="5079"/>
                  </a:lnTo>
                  <a:lnTo>
                    <a:pt x="21907" y="3492"/>
                  </a:lnTo>
                  <a:lnTo>
                    <a:pt x="23653" y="2618"/>
                  </a:lnTo>
                  <a:lnTo>
                    <a:pt x="26193" y="2142"/>
                  </a:lnTo>
                  <a:lnTo>
                    <a:pt x="29368" y="1904"/>
                  </a:lnTo>
                  <a:lnTo>
                    <a:pt x="29368" y="0"/>
                  </a:lnTo>
                  <a:lnTo>
                    <a:pt x="0" y="0"/>
                  </a:lnTo>
                  <a:close/>
                </a:path>
              </a:pathLst>
            </a:custGeom>
            <a:solidFill>
              <a:srgbClr val="000000"/>
            </a:solidFill>
          </p:spPr>
          <p:txBody>
            <a:bodyPr vert="horz" lIns="91440" tIns="45720" rIns="91440" bIns="45720" anchor="t"/>
            <a:lstStyle/>
            <a:p>
              <a:endParaRPr lang="en-IN"/>
            </a:p>
          </p:txBody>
        </p:sp>
        <p:sp>
          <p:nvSpPr>
            <p:cNvPr id="225" name="Shape 4965"/>
            <p:cNvSpPr/>
            <p:nvPr/>
          </p:nvSpPr>
          <p:spPr>
            <a:xfrm>
              <a:off x="2296492" y="1156778"/>
              <a:ext cx="67072" cy="68342"/>
            </a:xfrm>
            <a:custGeom>
              <a:avLst/>
              <a:gdLst/>
              <a:ahLst/>
              <a:cxnLst/>
              <a:rect l="0" t="0" r="0" b="0"/>
              <a:pathLst>
                <a:path w="67072" h="68342">
                  <a:moveTo>
                    <a:pt x="33893" y="0"/>
                  </a:moveTo>
                  <a:lnTo>
                    <a:pt x="28813" y="397"/>
                  </a:lnTo>
                  <a:lnTo>
                    <a:pt x="24130" y="1350"/>
                  </a:lnTo>
                  <a:lnTo>
                    <a:pt x="19765" y="2858"/>
                  </a:lnTo>
                  <a:lnTo>
                    <a:pt x="15796" y="4921"/>
                  </a:lnTo>
                  <a:lnTo>
                    <a:pt x="9048" y="10318"/>
                  </a:lnTo>
                  <a:lnTo>
                    <a:pt x="4127" y="17146"/>
                  </a:lnTo>
                  <a:lnTo>
                    <a:pt x="2302" y="20955"/>
                  </a:lnTo>
                  <a:lnTo>
                    <a:pt x="1032" y="24924"/>
                  </a:lnTo>
                  <a:lnTo>
                    <a:pt x="238" y="28972"/>
                  </a:lnTo>
                  <a:lnTo>
                    <a:pt x="0" y="33180"/>
                  </a:lnTo>
                  <a:lnTo>
                    <a:pt x="238" y="39132"/>
                  </a:lnTo>
                  <a:lnTo>
                    <a:pt x="952" y="44053"/>
                  </a:lnTo>
                  <a:lnTo>
                    <a:pt x="2143" y="48181"/>
                  </a:lnTo>
                  <a:lnTo>
                    <a:pt x="3731" y="51673"/>
                  </a:lnTo>
                  <a:lnTo>
                    <a:pt x="8255" y="57706"/>
                  </a:lnTo>
                  <a:lnTo>
                    <a:pt x="14128" y="62627"/>
                  </a:lnTo>
                  <a:lnTo>
                    <a:pt x="21113" y="65881"/>
                  </a:lnTo>
                  <a:lnTo>
                    <a:pt x="28575" y="67786"/>
                  </a:lnTo>
                  <a:lnTo>
                    <a:pt x="36036" y="68342"/>
                  </a:lnTo>
                  <a:lnTo>
                    <a:pt x="41592" y="67946"/>
                  </a:lnTo>
                  <a:lnTo>
                    <a:pt x="47069" y="66833"/>
                  </a:lnTo>
                  <a:lnTo>
                    <a:pt x="52150" y="65326"/>
                  </a:lnTo>
                  <a:lnTo>
                    <a:pt x="56277" y="63658"/>
                  </a:lnTo>
                  <a:lnTo>
                    <a:pt x="59135" y="62230"/>
                  </a:lnTo>
                  <a:lnTo>
                    <a:pt x="60166" y="61198"/>
                  </a:lnTo>
                  <a:lnTo>
                    <a:pt x="60166" y="41275"/>
                  </a:lnTo>
                  <a:lnTo>
                    <a:pt x="60325" y="38258"/>
                  </a:lnTo>
                  <a:lnTo>
                    <a:pt x="60960" y="36275"/>
                  </a:lnTo>
                  <a:lnTo>
                    <a:pt x="61992" y="35004"/>
                  </a:lnTo>
                  <a:lnTo>
                    <a:pt x="63341" y="34290"/>
                  </a:lnTo>
                  <a:lnTo>
                    <a:pt x="67072" y="33655"/>
                  </a:lnTo>
                  <a:lnTo>
                    <a:pt x="67072" y="31908"/>
                  </a:lnTo>
                  <a:lnTo>
                    <a:pt x="41831" y="31908"/>
                  </a:lnTo>
                  <a:lnTo>
                    <a:pt x="41831" y="33655"/>
                  </a:lnTo>
                  <a:lnTo>
                    <a:pt x="44847" y="33973"/>
                  </a:lnTo>
                  <a:lnTo>
                    <a:pt x="47069" y="34369"/>
                  </a:lnTo>
                  <a:lnTo>
                    <a:pt x="48657" y="35163"/>
                  </a:lnTo>
                  <a:lnTo>
                    <a:pt x="49688" y="36671"/>
                  </a:lnTo>
                  <a:lnTo>
                    <a:pt x="50323" y="38973"/>
                  </a:lnTo>
                  <a:lnTo>
                    <a:pt x="50482" y="42466"/>
                  </a:lnTo>
                  <a:lnTo>
                    <a:pt x="50482" y="58500"/>
                  </a:lnTo>
                  <a:lnTo>
                    <a:pt x="50006" y="60167"/>
                  </a:lnTo>
                  <a:lnTo>
                    <a:pt x="48498" y="61596"/>
                  </a:lnTo>
                  <a:lnTo>
                    <a:pt x="46276" y="62706"/>
                  </a:lnTo>
                  <a:lnTo>
                    <a:pt x="43497" y="63658"/>
                  </a:lnTo>
                  <a:lnTo>
                    <a:pt x="36910" y="64373"/>
                  </a:lnTo>
                  <a:lnTo>
                    <a:pt x="31353" y="63817"/>
                  </a:lnTo>
                  <a:lnTo>
                    <a:pt x="26432" y="62389"/>
                  </a:lnTo>
                  <a:lnTo>
                    <a:pt x="22066" y="59928"/>
                  </a:lnTo>
                  <a:lnTo>
                    <a:pt x="18336" y="56594"/>
                  </a:lnTo>
                  <a:lnTo>
                    <a:pt x="15319" y="52387"/>
                  </a:lnTo>
                  <a:lnTo>
                    <a:pt x="13176" y="47387"/>
                  </a:lnTo>
                  <a:lnTo>
                    <a:pt x="11827" y="41672"/>
                  </a:lnTo>
                  <a:lnTo>
                    <a:pt x="11271" y="35242"/>
                  </a:lnTo>
                  <a:lnTo>
                    <a:pt x="11588" y="29368"/>
                  </a:lnTo>
                  <a:lnTo>
                    <a:pt x="12382" y="24210"/>
                  </a:lnTo>
                  <a:lnTo>
                    <a:pt x="13652" y="19764"/>
                  </a:lnTo>
                  <a:lnTo>
                    <a:pt x="15398" y="16033"/>
                  </a:lnTo>
                  <a:lnTo>
                    <a:pt x="17462" y="12858"/>
                  </a:lnTo>
                  <a:lnTo>
                    <a:pt x="19765" y="10239"/>
                  </a:lnTo>
                  <a:lnTo>
                    <a:pt x="22225" y="8096"/>
                  </a:lnTo>
                  <a:lnTo>
                    <a:pt x="24844" y="6508"/>
                  </a:lnTo>
                  <a:lnTo>
                    <a:pt x="30242" y="4525"/>
                  </a:lnTo>
                  <a:lnTo>
                    <a:pt x="35242" y="3968"/>
                  </a:lnTo>
                  <a:lnTo>
                    <a:pt x="41513" y="4762"/>
                  </a:lnTo>
                  <a:lnTo>
                    <a:pt x="46435" y="6747"/>
                  </a:lnTo>
                  <a:lnTo>
                    <a:pt x="50323" y="9763"/>
                  </a:lnTo>
                  <a:lnTo>
                    <a:pt x="53261" y="13336"/>
                  </a:lnTo>
                  <a:lnTo>
                    <a:pt x="55403" y="17146"/>
                  </a:lnTo>
                  <a:lnTo>
                    <a:pt x="56991" y="20876"/>
                  </a:lnTo>
                  <a:lnTo>
                    <a:pt x="59213" y="20876"/>
                  </a:lnTo>
                  <a:lnTo>
                    <a:pt x="58420" y="0"/>
                  </a:lnTo>
                  <a:lnTo>
                    <a:pt x="56277" y="0"/>
                  </a:lnTo>
                  <a:lnTo>
                    <a:pt x="55403" y="1667"/>
                  </a:lnTo>
                  <a:lnTo>
                    <a:pt x="54055" y="2699"/>
                  </a:lnTo>
                  <a:lnTo>
                    <a:pt x="51593" y="3254"/>
                  </a:lnTo>
                  <a:lnTo>
                    <a:pt x="47783" y="2381"/>
                  </a:lnTo>
                  <a:lnTo>
                    <a:pt x="45243" y="1667"/>
                  </a:lnTo>
                  <a:lnTo>
                    <a:pt x="42227" y="873"/>
                  </a:lnTo>
                  <a:lnTo>
                    <a:pt x="38417" y="238"/>
                  </a:lnTo>
                  <a:lnTo>
                    <a:pt x="33893" y="0"/>
                  </a:lnTo>
                  <a:close/>
                </a:path>
              </a:pathLst>
            </a:custGeom>
            <a:solidFill>
              <a:srgbClr val="000000"/>
            </a:solidFill>
          </p:spPr>
          <p:txBody>
            <a:bodyPr vert="horz" lIns="91440" tIns="45720" rIns="91440" bIns="45720" anchor="t"/>
            <a:lstStyle/>
            <a:p>
              <a:endParaRPr lang="en-IN"/>
            </a:p>
          </p:txBody>
        </p:sp>
        <p:sp>
          <p:nvSpPr>
            <p:cNvPr id="226" name="Shape 4966"/>
            <p:cNvSpPr/>
            <p:nvPr/>
          </p:nvSpPr>
          <p:spPr>
            <a:xfrm>
              <a:off x="2704719" y="1166383"/>
              <a:ext cx="26352" cy="58341"/>
            </a:xfrm>
            <a:custGeom>
              <a:avLst/>
              <a:gdLst/>
              <a:ahLst/>
              <a:cxnLst/>
              <a:rect l="0" t="0" r="0" b="0"/>
              <a:pathLst>
                <a:path w="26352" h="58341">
                  <a:moveTo>
                    <a:pt x="13255" y="0"/>
                  </a:moveTo>
                  <a:lnTo>
                    <a:pt x="10873" y="3412"/>
                  </a:lnTo>
                  <a:lnTo>
                    <a:pt x="8890" y="6112"/>
                  </a:lnTo>
                  <a:lnTo>
                    <a:pt x="4365" y="11271"/>
                  </a:lnTo>
                  <a:lnTo>
                    <a:pt x="1348" y="13652"/>
                  </a:lnTo>
                  <a:lnTo>
                    <a:pt x="396" y="14446"/>
                  </a:lnTo>
                  <a:lnTo>
                    <a:pt x="0" y="15240"/>
                  </a:lnTo>
                  <a:lnTo>
                    <a:pt x="396" y="15954"/>
                  </a:lnTo>
                  <a:lnTo>
                    <a:pt x="5635" y="15954"/>
                  </a:lnTo>
                  <a:lnTo>
                    <a:pt x="5635" y="45800"/>
                  </a:lnTo>
                  <a:lnTo>
                    <a:pt x="5873" y="49132"/>
                  </a:lnTo>
                  <a:lnTo>
                    <a:pt x="6350" y="51911"/>
                  </a:lnTo>
                  <a:lnTo>
                    <a:pt x="7222" y="54133"/>
                  </a:lnTo>
                  <a:lnTo>
                    <a:pt x="8333" y="55800"/>
                  </a:lnTo>
                  <a:lnTo>
                    <a:pt x="11191" y="57784"/>
                  </a:lnTo>
                  <a:lnTo>
                    <a:pt x="14763" y="58341"/>
                  </a:lnTo>
                  <a:lnTo>
                    <a:pt x="18176" y="57706"/>
                  </a:lnTo>
                  <a:lnTo>
                    <a:pt x="21351" y="56197"/>
                  </a:lnTo>
                  <a:lnTo>
                    <a:pt x="24130" y="53816"/>
                  </a:lnTo>
                  <a:lnTo>
                    <a:pt x="26352" y="50800"/>
                  </a:lnTo>
                  <a:lnTo>
                    <a:pt x="25082" y="49689"/>
                  </a:lnTo>
                  <a:lnTo>
                    <a:pt x="22860" y="51991"/>
                  </a:lnTo>
                  <a:lnTo>
                    <a:pt x="19050" y="53181"/>
                  </a:lnTo>
                  <a:lnTo>
                    <a:pt x="16906" y="52705"/>
                  </a:lnTo>
                  <a:lnTo>
                    <a:pt x="15477" y="51593"/>
                  </a:lnTo>
                  <a:lnTo>
                    <a:pt x="14128" y="47942"/>
                  </a:lnTo>
                  <a:lnTo>
                    <a:pt x="13970" y="44291"/>
                  </a:lnTo>
                  <a:lnTo>
                    <a:pt x="13970" y="15954"/>
                  </a:lnTo>
                  <a:lnTo>
                    <a:pt x="23971" y="15954"/>
                  </a:lnTo>
                  <a:lnTo>
                    <a:pt x="23971" y="12779"/>
                  </a:lnTo>
                  <a:lnTo>
                    <a:pt x="13970" y="12779"/>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27" name="Shape 4967"/>
            <p:cNvSpPr/>
            <p:nvPr/>
          </p:nvSpPr>
          <p:spPr>
            <a:xfrm>
              <a:off x="2572003" y="1166383"/>
              <a:ext cx="26352" cy="58341"/>
            </a:xfrm>
            <a:custGeom>
              <a:avLst/>
              <a:gdLst/>
              <a:ahLst/>
              <a:cxnLst/>
              <a:rect l="0" t="0" r="0" b="0"/>
              <a:pathLst>
                <a:path w="26352" h="58341">
                  <a:moveTo>
                    <a:pt x="13255" y="0"/>
                  </a:moveTo>
                  <a:lnTo>
                    <a:pt x="10873" y="3412"/>
                  </a:lnTo>
                  <a:lnTo>
                    <a:pt x="8810" y="6112"/>
                  </a:lnTo>
                  <a:lnTo>
                    <a:pt x="4365" y="11271"/>
                  </a:lnTo>
                  <a:lnTo>
                    <a:pt x="1348" y="13652"/>
                  </a:lnTo>
                  <a:lnTo>
                    <a:pt x="317" y="14446"/>
                  </a:lnTo>
                  <a:lnTo>
                    <a:pt x="0" y="15240"/>
                  </a:lnTo>
                  <a:lnTo>
                    <a:pt x="396" y="15954"/>
                  </a:lnTo>
                  <a:lnTo>
                    <a:pt x="5635" y="15954"/>
                  </a:lnTo>
                  <a:lnTo>
                    <a:pt x="5635" y="45800"/>
                  </a:lnTo>
                  <a:lnTo>
                    <a:pt x="5873" y="49132"/>
                  </a:lnTo>
                  <a:lnTo>
                    <a:pt x="6350" y="51911"/>
                  </a:lnTo>
                  <a:lnTo>
                    <a:pt x="7143" y="54133"/>
                  </a:lnTo>
                  <a:lnTo>
                    <a:pt x="8255" y="55800"/>
                  </a:lnTo>
                  <a:lnTo>
                    <a:pt x="11191" y="57784"/>
                  </a:lnTo>
                  <a:lnTo>
                    <a:pt x="14763" y="58341"/>
                  </a:lnTo>
                  <a:lnTo>
                    <a:pt x="18097" y="57706"/>
                  </a:lnTo>
                  <a:lnTo>
                    <a:pt x="21351" y="56197"/>
                  </a:lnTo>
                  <a:lnTo>
                    <a:pt x="24130" y="53816"/>
                  </a:lnTo>
                  <a:lnTo>
                    <a:pt x="26352" y="50800"/>
                  </a:lnTo>
                  <a:lnTo>
                    <a:pt x="25002" y="49689"/>
                  </a:lnTo>
                  <a:lnTo>
                    <a:pt x="22780" y="51991"/>
                  </a:lnTo>
                  <a:lnTo>
                    <a:pt x="18969" y="53181"/>
                  </a:lnTo>
                  <a:lnTo>
                    <a:pt x="16827" y="52705"/>
                  </a:lnTo>
                  <a:lnTo>
                    <a:pt x="15398" y="51593"/>
                  </a:lnTo>
                  <a:lnTo>
                    <a:pt x="14128" y="47942"/>
                  </a:lnTo>
                  <a:lnTo>
                    <a:pt x="13970" y="44291"/>
                  </a:lnTo>
                  <a:lnTo>
                    <a:pt x="13970" y="15954"/>
                  </a:lnTo>
                  <a:lnTo>
                    <a:pt x="23971" y="15954"/>
                  </a:lnTo>
                  <a:lnTo>
                    <a:pt x="23971" y="12779"/>
                  </a:lnTo>
                  <a:lnTo>
                    <a:pt x="13970" y="12779"/>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28" name="Shape 4968"/>
            <p:cNvSpPr/>
            <p:nvPr/>
          </p:nvSpPr>
          <p:spPr>
            <a:xfrm>
              <a:off x="2424366" y="1166383"/>
              <a:ext cx="26352" cy="58341"/>
            </a:xfrm>
            <a:custGeom>
              <a:avLst/>
              <a:gdLst/>
              <a:ahLst/>
              <a:cxnLst/>
              <a:rect l="0" t="0" r="0" b="0"/>
              <a:pathLst>
                <a:path w="26352" h="58341">
                  <a:moveTo>
                    <a:pt x="13255" y="0"/>
                  </a:moveTo>
                  <a:lnTo>
                    <a:pt x="10873" y="3412"/>
                  </a:lnTo>
                  <a:lnTo>
                    <a:pt x="8889" y="6112"/>
                  </a:lnTo>
                  <a:lnTo>
                    <a:pt x="6826" y="8572"/>
                  </a:lnTo>
                  <a:lnTo>
                    <a:pt x="4365" y="11271"/>
                  </a:lnTo>
                  <a:lnTo>
                    <a:pt x="1428" y="13652"/>
                  </a:lnTo>
                  <a:lnTo>
                    <a:pt x="396" y="14446"/>
                  </a:lnTo>
                  <a:lnTo>
                    <a:pt x="0" y="15240"/>
                  </a:lnTo>
                  <a:lnTo>
                    <a:pt x="396" y="15954"/>
                  </a:lnTo>
                  <a:lnTo>
                    <a:pt x="5635" y="15954"/>
                  </a:lnTo>
                  <a:lnTo>
                    <a:pt x="5635" y="45800"/>
                  </a:lnTo>
                  <a:lnTo>
                    <a:pt x="5873" y="49132"/>
                  </a:lnTo>
                  <a:lnTo>
                    <a:pt x="6350" y="51911"/>
                  </a:lnTo>
                  <a:lnTo>
                    <a:pt x="7222" y="54133"/>
                  </a:lnTo>
                  <a:lnTo>
                    <a:pt x="8333" y="55800"/>
                  </a:lnTo>
                  <a:lnTo>
                    <a:pt x="11271" y="57784"/>
                  </a:lnTo>
                  <a:lnTo>
                    <a:pt x="14763" y="58341"/>
                  </a:lnTo>
                  <a:lnTo>
                    <a:pt x="18176" y="57706"/>
                  </a:lnTo>
                  <a:lnTo>
                    <a:pt x="21351" y="56197"/>
                  </a:lnTo>
                  <a:lnTo>
                    <a:pt x="24130" y="53816"/>
                  </a:lnTo>
                  <a:lnTo>
                    <a:pt x="26352" y="50800"/>
                  </a:lnTo>
                  <a:lnTo>
                    <a:pt x="25082" y="49689"/>
                  </a:lnTo>
                  <a:lnTo>
                    <a:pt x="22860" y="51991"/>
                  </a:lnTo>
                  <a:lnTo>
                    <a:pt x="19050" y="53181"/>
                  </a:lnTo>
                  <a:lnTo>
                    <a:pt x="16906" y="52705"/>
                  </a:lnTo>
                  <a:lnTo>
                    <a:pt x="15477" y="51593"/>
                  </a:lnTo>
                  <a:lnTo>
                    <a:pt x="14605" y="49847"/>
                  </a:lnTo>
                  <a:lnTo>
                    <a:pt x="14207" y="47942"/>
                  </a:lnTo>
                  <a:lnTo>
                    <a:pt x="13970" y="44291"/>
                  </a:lnTo>
                  <a:lnTo>
                    <a:pt x="13970" y="15954"/>
                  </a:lnTo>
                  <a:lnTo>
                    <a:pt x="23971" y="15954"/>
                  </a:lnTo>
                  <a:lnTo>
                    <a:pt x="23971" y="12779"/>
                  </a:lnTo>
                  <a:lnTo>
                    <a:pt x="13970" y="12779"/>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29" name="Shape 4969"/>
            <p:cNvSpPr/>
            <p:nvPr/>
          </p:nvSpPr>
          <p:spPr>
            <a:xfrm>
              <a:off x="1869614" y="1166383"/>
              <a:ext cx="26352" cy="58341"/>
            </a:xfrm>
            <a:custGeom>
              <a:avLst/>
              <a:gdLst/>
              <a:ahLst/>
              <a:cxnLst/>
              <a:rect l="0" t="0" r="0" b="0"/>
              <a:pathLst>
                <a:path w="26352" h="58341">
                  <a:moveTo>
                    <a:pt x="13334" y="0"/>
                  </a:moveTo>
                  <a:lnTo>
                    <a:pt x="10874" y="3412"/>
                  </a:lnTo>
                  <a:lnTo>
                    <a:pt x="8889" y="6112"/>
                  </a:lnTo>
                  <a:lnTo>
                    <a:pt x="4364" y="11271"/>
                  </a:lnTo>
                  <a:lnTo>
                    <a:pt x="1428" y="13652"/>
                  </a:lnTo>
                  <a:lnTo>
                    <a:pt x="396" y="14446"/>
                  </a:lnTo>
                  <a:lnTo>
                    <a:pt x="0" y="15240"/>
                  </a:lnTo>
                  <a:lnTo>
                    <a:pt x="396" y="15954"/>
                  </a:lnTo>
                  <a:lnTo>
                    <a:pt x="5636" y="15954"/>
                  </a:lnTo>
                  <a:lnTo>
                    <a:pt x="5636" y="45800"/>
                  </a:lnTo>
                  <a:lnTo>
                    <a:pt x="5873" y="49132"/>
                  </a:lnTo>
                  <a:lnTo>
                    <a:pt x="6429" y="51911"/>
                  </a:lnTo>
                  <a:lnTo>
                    <a:pt x="7223" y="54133"/>
                  </a:lnTo>
                  <a:lnTo>
                    <a:pt x="8333" y="55800"/>
                  </a:lnTo>
                  <a:lnTo>
                    <a:pt x="11271" y="57784"/>
                  </a:lnTo>
                  <a:lnTo>
                    <a:pt x="14763" y="58341"/>
                  </a:lnTo>
                  <a:lnTo>
                    <a:pt x="18177" y="57706"/>
                  </a:lnTo>
                  <a:lnTo>
                    <a:pt x="21352" y="56197"/>
                  </a:lnTo>
                  <a:lnTo>
                    <a:pt x="24208" y="53816"/>
                  </a:lnTo>
                  <a:lnTo>
                    <a:pt x="26352" y="50800"/>
                  </a:lnTo>
                  <a:lnTo>
                    <a:pt x="25082" y="49689"/>
                  </a:lnTo>
                  <a:lnTo>
                    <a:pt x="22859" y="51991"/>
                  </a:lnTo>
                  <a:lnTo>
                    <a:pt x="19050" y="53181"/>
                  </a:lnTo>
                  <a:lnTo>
                    <a:pt x="16906" y="52705"/>
                  </a:lnTo>
                  <a:lnTo>
                    <a:pt x="15477" y="51593"/>
                  </a:lnTo>
                  <a:lnTo>
                    <a:pt x="14604" y="49847"/>
                  </a:lnTo>
                  <a:lnTo>
                    <a:pt x="14208" y="47942"/>
                  </a:lnTo>
                  <a:lnTo>
                    <a:pt x="13969" y="44291"/>
                  </a:lnTo>
                  <a:lnTo>
                    <a:pt x="13969" y="15954"/>
                  </a:lnTo>
                  <a:lnTo>
                    <a:pt x="23971" y="15954"/>
                  </a:lnTo>
                  <a:lnTo>
                    <a:pt x="23971" y="12779"/>
                  </a:lnTo>
                  <a:lnTo>
                    <a:pt x="13969" y="12779"/>
                  </a:lnTo>
                  <a:lnTo>
                    <a:pt x="13969"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230" name="Shape 4970"/>
            <p:cNvSpPr/>
            <p:nvPr/>
          </p:nvSpPr>
          <p:spPr>
            <a:xfrm>
              <a:off x="1482343" y="1166383"/>
              <a:ext cx="26351" cy="58341"/>
            </a:xfrm>
            <a:custGeom>
              <a:avLst/>
              <a:gdLst/>
              <a:ahLst/>
              <a:cxnLst/>
              <a:rect l="0" t="0" r="0" b="0"/>
              <a:pathLst>
                <a:path w="26351" h="58341">
                  <a:moveTo>
                    <a:pt x="13255" y="0"/>
                  </a:moveTo>
                  <a:lnTo>
                    <a:pt x="10873" y="3412"/>
                  </a:lnTo>
                  <a:lnTo>
                    <a:pt x="8810" y="6112"/>
                  </a:lnTo>
                  <a:lnTo>
                    <a:pt x="4365" y="11271"/>
                  </a:lnTo>
                  <a:lnTo>
                    <a:pt x="1348" y="13652"/>
                  </a:lnTo>
                  <a:lnTo>
                    <a:pt x="316" y="14446"/>
                  </a:lnTo>
                  <a:lnTo>
                    <a:pt x="0" y="15240"/>
                  </a:lnTo>
                  <a:lnTo>
                    <a:pt x="396" y="15954"/>
                  </a:lnTo>
                  <a:lnTo>
                    <a:pt x="5635" y="15954"/>
                  </a:lnTo>
                  <a:lnTo>
                    <a:pt x="5635" y="45800"/>
                  </a:lnTo>
                  <a:lnTo>
                    <a:pt x="5872" y="49132"/>
                  </a:lnTo>
                  <a:lnTo>
                    <a:pt x="6350" y="51911"/>
                  </a:lnTo>
                  <a:lnTo>
                    <a:pt x="7143" y="54133"/>
                  </a:lnTo>
                  <a:lnTo>
                    <a:pt x="8253" y="55800"/>
                  </a:lnTo>
                  <a:lnTo>
                    <a:pt x="11191" y="57784"/>
                  </a:lnTo>
                  <a:lnTo>
                    <a:pt x="14763" y="58341"/>
                  </a:lnTo>
                  <a:lnTo>
                    <a:pt x="18097" y="57706"/>
                  </a:lnTo>
                  <a:lnTo>
                    <a:pt x="21351" y="56197"/>
                  </a:lnTo>
                  <a:lnTo>
                    <a:pt x="24128" y="53816"/>
                  </a:lnTo>
                  <a:lnTo>
                    <a:pt x="26351" y="50800"/>
                  </a:lnTo>
                  <a:lnTo>
                    <a:pt x="25002" y="49689"/>
                  </a:lnTo>
                  <a:lnTo>
                    <a:pt x="22780" y="51991"/>
                  </a:lnTo>
                  <a:lnTo>
                    <a:pt x="18970" y="53181"/>
                  </a:lnTo>
                  <a:lnTo>
                    <a:pt x="16826" y="52705"/>
                  </a:lnTo>
                  <a:lnTo>
                    <a:pt x="15397" y="51593"/>
                  </a:lnTo>
                  <a:lnTo>
                    <a:pt x="14128" y="47942"/>
                  </a:lnTo>
                  <a:lnTo>
                    <a:pt x="13970" y="44291"/>
                  </a:lnTo>
                  <a:lnTo>
                    <a:pt x="13970" y="15954"/>
                  </a:lnTo>
                  <a:lnTo>
                    <a:pt x="23970" y="15954"/>
                  </a:lnTo>
                  <a:lnTo>
                    <a:pt x="23970" y="12779"/>
                  </a:lnTo>
                  <a:lnTo>
                    <a:pt x="13970" y="12779"/>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31" name="Shape 4971"/>
            <p:cNvSpPr/>
            <p:nvPr/>
          </p:nvSpPr>
          <p:spPr>
            <a:xfrm>
              <a:off x="2860611" y="1156064"/>
              <a:ext cx="45957" cy="68660"/>
            </a:xfrm>
            <a:custGeom>
              <a:avLst/>
              <a:gdLst/>
              <a:ahLst/>
              <a:cxnLst/>
              <a:rect l="0" t="0" r="0" b="0"/>
              <a:pathLst>
                <a:path w="45957" h="68660">
                  <a:moveTo>
                    <a:pt x="38893" y="0"/>
                  </a:moveTo>
                  <a:lnTo>
                    <a:pt x="24288" y="4366"/>
                  </a:lnTo>
                  <a:lnTo>
                    <a:pt x="24288" y="5953"/>
                  </a:lnTo>
                  <a:lnTo>
                    <a:pt x="26670" y="5874"/>
                  </a:lnTo>
                  <a:lnTo>
                    <a:pt x="29209" y="6191"/>
                  </a:lnTo>
                  <a:lnTo>
                    <a:pt x="30478" y="7222"/>
                  </a:lnTo>
                  <a:lnTo>
                    <a:pt x="31035" y="10875"/>
                  </a:lnTo>
                  <a:lnTo>
                    <a:pt x="31035" y="26352"/>
                  </a:lnTo>
                  <a:lnTo>
                    <a:pt x="28654" y="24447"/>
                  </a:lnTo>
                  <a:lnTo>
                    <a:pt x="26193" y="23177"/>
                  </a:lnTo>
                  <a:lnTo>
                    <a:pt x="23495" y="22383"/>
                  </a:lnTo>
                  <a:lnTo>
                    <a:pt x="22654" y="22293"/>
                  </a:lnTo>
                  <a:lnTo>
                    <a:pt x="20796" y="24844"/>
                  </a:lnTo>
                  <a:lnTo>
                    <a:pt x="24288" y="25479"/>
                  </a:lnTo>
                  <a:lnTo>
                    <a:pt x="27383" y="27305"/>
                  </a:lnTo>
                  <a:lnTo>
                    <a:pt x="29765" y="30400"/>
                  </a:lnTo>
                  <a:lnTo>
                    <a:pt x="31035" y="34766"/>
                  </a:lnTo>
                  <a:lnTo>
                    <a:pt x="31035" y="57547"/>
                  </a:lnTo>
                  <a:lnTo>
                    <a:pt x="29923" y="60007"/>
                  </a:lnTo>
                  <a:lnTo>
                    <a:pt x="27860" y="61912"/>
                  </a:lnTo>
                  <a:lnTo>
                    <a:pt x="25240" y="63103"/>
                  </a:lnTo>
                  <a:lnTo>
                    <a:pt x="22225" y="63500"/>
                  </a:lnTo>
                  <a:lnTo>
                    <a:pt x="18970" y="63024"/>
                  </a:lnTo>
                  <a:lnTo>
                    <a:pt x="15795" y="61516"/>
                  </a:lnTo>
                  <a:lnTo>
                    <a:pt x="13016" y="58896"/>
                  </a:lnTo>
                  <a:lnTo>
                    <a:pt x="10635" y="55006"/>
                  </a:lnTo>
                  <a:lnTo>
                    <a:pt x="9127" y="49847"/>
                  </a:lnTo>
                  <a:lnTo>
                    <a:pt x="8571" y="43180"/>
                  </a:lnTo>
                  <a:lnTo>
                    <a:pt x="9127" y="37147"/>
                  </a:lnTo>
                  <a:lnTo>
                    <a:pt x="10556" y="32463"/>
                  </a:lnTo>
                  <a:lnTo>
                    <a:pt x="12620" y="28972"/>
                  </a:lnTo>
                  <a:lnTo>
                    <a:pt x="15160" y="26670"/>
                  </a:lnTo>
                  <a:lnTo>
                    <a:pt x="18017" y="25320"/>
                  </a:lnTo>
                  <a:lnTo>
                    <a:pt x="20796" y="24844"/>
                  </a:lnTo>
                  <a:lnTo>
                    <a:pt x="22654" y="22293"/>
                  </a:lnTo>
                  <a:lnTo>
                    <a:pt x="20557" y="22066"/>
                  </a:lnTo>
                  <a:lnTo>
                    <a:pt x="15160" y="23018"/>
                  </a:lnTo>
                  <a:lnTo>
                    <a:pt x="10318" y="25558"/>
                  </a:lnTo>
                  <a:lnTo>
                    <a:pt x="6190" y="29368"/>
                  </a:lnTo>
                  <a:lnTo>
                    <a:pt x="2936" y="34369"/>
                  </a:lnTo>
                  <a:lnTo>
                    <a:pt x="793" y="40164"/>
                  </a:lnTo>
                  <a:lnTo>
                    <a:pt x="0" y="46435"/>
                  </a:lnTo>
                  <a:lnTo>
                    <a:pt x="634" y="53260"/>
                  </a:lnTo>
                  <a:lnTo>
                    <a:pt x="2301" y="58420"/>
                  </a:lnTo>
                  <a:lnTo>
                    <a:pt x="4762" y="62389"/>
                  </a:lnTo>
                  <a:lnTo>
                    <a:pt x="7620" y="65166"/>
                  </a:lnTo>
                  <a:lnTo>
                    <a:pt x="10635" y="66992"/>
                  </a:lnTo>
                  <a:lnTo>
                    <a:pt x="13572" y="68103"/>
                  </a:lnTo>
                  <a:lnTo>
                    <a:pt x="16112" y="68580"/>
                  </a:lnTo>
                  <a:lnTo>
                    <a:pt x="18017" y="68660"/>
                  </a:lnTo>
                  <a:lnTo>
                    <a:pt x="22859" y="68025"/>
                  </a:lnTo>
                  <a:lnTo>
                    <a:pt x="26510" y="66516"/>
                  </a:lnTo>
                  <a:lnTo>
                    <a:pt x="29130" y="64452"/>
                  </a:lnTo>
                  <a:lnTo>
                    <a:pt x="30796" y="62310"/>
                  </a:lnTo>
                  <a:lnTo>
                    <a:pt x="31035" y="62310"/>
                  </a:lnTo>
                  <a:lnTo>
                    <a:pt x="31035" y="68341"/>
                  </a:lnTo>
                  <a:lnTo>
                    <a:pt x="31432" y="68660"/>
                  </a:lnTo>
                  <a:lnTo>
                    <a:pt x="38893" y="66040"/>
                  </a:lnTo>
                  <a:lnTo>
                    <a:pt x="45957" y="63500"/>
                  </a:lnTo>
                  <a:lnTo>
                    <a:pt x="45957" y="61912"/>
                  </a:lnTo>
                  <a:lnTo>
                    <a:pt x="43178" y="61912"/>
                  </a:lnTo>
                  <a:lnTo>
                    <a:pt x="41354" y="61595"/>
                  </a:lnTo>
                  <a:lnTo>
                    <a:pt x="40242" y="60881"/>
                  </a:lnTo>
                  <a:lnTo>
                    <a:pt x="39607" y="59769"/>
                  </a:lnTo>
                  <a:lnTo>
                    <a:pt x="39370" y="56356"/>
                  </a:lnTo>
                  <a:lnTo>
                    <a:pt x="39370" y="237"/>
                  </a:lnTo>
                  <a:lnTo>
                    <a:pt x="38893" y="0"/>
                  </a:lnTo>
                  <a:close/>
                </a:path>
              </a:pathLst>
            </a:custGeom>
            <a:solidFill>
              <a:srgbClr val="000000"/>
            </a:solidFill>
          </p:spPr>
          <p:txBody>
            <a:bodyPr vert="horz" lIns="91440" tIns="45720" rIns="91440" bIns="45720" anchor="t"/>
            <a:lstStyle/>
            <a:p>
              <a:endParaRPr lang="en-IN"/>
            </a:p>
          </p:txBody>
        </p:sp>
        <p:sp>
          <p:nvSpPr>
            <p:cNvPr id="232" name="Shape 4972"/>
            <p:cNvSpPr/>
            <p:nvPr/>
          </p:nvSpPr>
          <p:spPr>
            <a:xfrm>
              <a:off x="2817827" y="1178130"/>
              <a:ext cx="39528" cy="46594"/>
            </a:xfrm>
            <a:custGeom>
              <a:avLst/>
              <a:gdLst/>
              <a:ahLst/>
              <a:cxnLst/>
              <a:rect l="0" t="0" r="0" b="0"/>
              <a:pathLst>
                <a:path w="39528" h="46594">
                  <a:moveTo>
                    <a:pt x="20241" y="0"/>
                  </a:moveTo>
                  <a:lnTo>
                    <a:pt x="18018" y="3571"/>
                  </a:lnTo>
                  <a:lnTo>
                    <a:pt x="21431" y="4127"/>
                  </a:lnTo>
                  <a:lnTo>
                    <a:pt x="23812" y="5556"/>
                  </a:lnTo>
                  <a:lnTo>
                    <a:pt x="25480" y="7540"/>
                  </a:lnTo>
                  <a:lnTo>
                    <a:pt x="26511" y="9921"/>
                  </a:lnTo>
                  <a:lnTo>
                    <a:pt x="27543" y="15002"/>
                  </a:lnTo>
                  <a:lnTo>
                    <a:pt x="7143" y="15002"/>
                  </a:lnTo>
                  <a:lnTo>
                    <a:pt x="7858" y="12065"/>
                  </a:lnTo>
                  <a:lnTo>
                    <a:pt x="8731" y="9525"/>
                  </a:lnTo>
                  <a:lnTo>
                    <a:pt x="9842" y="7540"/>
                  </a:lnTo>
                  <a:lnTo>
                    <a:pt x="11192" y="6032"/>
                  </a:lnTo>
                  <a:lnTo>
                    <a:pt x="14287" y="4206"/>
                  </a:lnTo>
                  <a:lnTo>
                    <a:pt x="18018" y="3571"/>
                  </a:lnTo>
                  <a:lnTo>
                    <a:pt x="20241" y="0"/>
                  </a:lnTo>
                  <a:lnTo>
                    <a:pt x="15955" y="556"/>
                  </a:lnTo>
                  <a:lnTo>
                    <a:pt x="11430" y="2302"/>
                  </a:lnTo>
                  <a:lnTo>
                    <a:pt x="7143" y="5319"/>
                  </a:lnTo>
                  <a:lnTo>
                    <a:pt x="3572" y="9921"/>
                  </a:lnTo>
                  <a:lnTo>
                    <a:pt x="1032" y="16192"/>
                  </a:lnTo>
                  <a:lnTo>
                    <a:pt x="0" y="24369"/>
                  </a:lnTo>
                  <a:lnTo>
                    <a:pt x="397" y="29368"/>
                  </a:lnTo>
                  <a:lnTo>
                    <a:pt x="1350" y="33734"/>
                  </a:lnTo>
                  <a:lnTo>
                    <a:pt x="2857" y="37544"/>
                  </a:lnTo>
                  <a:lnTo>
                    <a:pt x="5080" y="40719"/>
                  </a:lnTo>
                  <a:lnTo>
                    <a:pt x="7778" y="43259"/>
                  </a:lnTo>
                  <a:lnTo>
                    <a:pt x="10953" y="45085"/>
                  </a:lnTo>
                  <a:lnTo>
                    <a:pt x="14526" y="46196"/>
                  </a:lnTo>
                  <a:lnTo>
                    <a:pt x="18573" y="46594"/>
                  </a:lnTo>
                  <a:lnTo>
                    <a:pt x="23495" y="45959"/>
                  </a:lnTo>
                  <a:lnTo>
                    <a:pt x="27702" y="44450"/>
                  </a:lnTo>
                  <a:lnTo>
                    <a:pt x="31193" y="42147"/>
                  </a:lnTo>
                  <a:lnTo>
                    <a:pt x="33972" y="39450"/>
                  </a:lnTo>
                  <a:lnTo>
                    <a:pt x="36194" y="36671"/>
                  </a:lnTo>
                  <a:lnTo>
                    <a:pt x="37782" y="33973"/>
                  </a:lnTo>
                  <a:lnTo>
                    <a:pt x="38893" y="31671"/>
                  </a:lnTo>
                  <a:lnTo>
                    <a:pt x="39528" y="30084"/>
                  </a:lnTo>
                  <a:lnTo>
                    <a:pt x="37941" y="29368"/>
                  </a:lnTo>
                  <a:lnTo>
                    <a:pt x="34925" y="33655"/>
                  </a:lnTo>
                  <a:lnTo>
                    <a:pt x="32702" y="35956"/>
                  </a:lnTo>
                  <a:lnTo>
                    <a:pt x="30003" y="37862"/>
                  </a:lnTo>
                  <a:lnTo>
                    <a:pt x="26591" y="39211"/>
                  </a:lnTo>
                  <a:lnTo>
                    <a:pt x="22622" y="39766"/>
                  </a:lnTo>
                  <a:lnTo>
                    <a:pt x="19208" y="39370"/>
                  </a:lnTo>
                  <a:lnTo>
                    <a:pt x="15875" y="38100"/>
                  </a:lnTo>
                  <a:lnTo>
                    <a:pt x="12700" y="35560"/>
                  </a:lnTo>
                  <a:lnTo>
                    <a:pt x="10001" y="31591"/>
                  </a:lnTo>
                  <a:lnTo>
                    <a:pt x="8889" y="28971"/>
                  </a:lnTo>
                  <a:lnTo>
                    <a:pt x="7937" y="25876"/>
                  </a:lnTo>
                  <a:lnTo>
                    <a:pt x="7302" y="22304"/>
                  </a:lnTo>
                  <a:lnTo>
                    <a:pt x="6826" y="18177"/>
                  </a:lnTo>
                  <a:lnTo>
                    <a:pt x="37623" y="18177"/>
                  </a:lnTo>
                  <a:lnTo>
                    <a:pt x="36988" y="13731"/>
                  </a:lnTo>
                  <a:lnTo>
                    <a:pt x="35798" y="9921"/>
                  </a:lnTo>
                  <a:lnTo>
                    <a:pt x="34131" y="6746"/>
                  </a:lnTo>
                  <a:lnTo>
                    <a:pt x="32067" y="4286"/>
                  </a:lnTo>
                  <a:lnTo>
                    <a:pt x="29527" y="2381"/>
                  </a:lnTo>
                  <a:lnTo>
                    <a:pt x="26750"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33" name="Shape 4973"/>
            <p:cNvSpPr/>
            <p:nvPr/>
          </p:nvSpPr>
          <p:spPr>
            <a:xfrm>
              <a:off x="2734007" y="1178130"/>
              <a:ext cx="43736" cy="46594"/>
            </a:xfrm>
            <a:custGeom>
              <a:avLst/>
              <a:gdLst/>
              <a:ahLst/>
              <a:cxnLst/>
              <a:rect l="0" t="0" r="0" b="0"/>
              <a:pathLst>
                <a:path w="43736" h="46594">
                  <a:moveTo>
                    <a:pt x="21431" y="0"/>
                  </a:moveTo>
                  <a:lnTo>
                    <a:pt x="20637" y="2778"/>
                  </a:lnTo>
                  <a:lnTo>
                    <a:pt x="24844" y="3651"/>
                  </a:lnTo>
                  <a:lnTo>
                    <a:pt x="28337" y="6112"/>
                  </a:lnTo>
                  <a:lnTo>
                    <a:pt x="31114" y="9762"/>
                  </a:lnTo>
                  <a:lnTo>
                    <a:pt x="33178" y="14446"/>
                  </a:lnTo>
                  <a:lnTo>
                    <a:pt x="34369" y="19922"/>
                  </a:lnTo>
                  <a:lnTo>
                    <a:pt x="34766" y="25876"/>
                  </a:lnTo>
                  <a:lnTo>
                    <a:pt x="34289" y="32146"/>
                  </a:lnTo>
                  <a:lnTo>
                    <a:pt x="32861" y="36830"/>
                  </a:lnTo>
                  <a:lnTo>
                    <a:pt x="30877" y="40164"/>
                  </a:lnTo>
                  <a:lnTo>
                    <a:pt x="28337" y="42306"/>
                  </a:lnTo>
                  <a:lnTo>
                    <a:pt x="25717" y="43498"/>
                  </a:lnTo>
                  <a:lnTo>
                    <a:pt x="23098" y="43815"/>
                  </a:lnTo>
                  <a:lnTo>
                    <a:pt x="19050" y="43021"/>
                  </a:lnTo>
                  <a:lnTo>
                    <a:pt x="15875" y="40878"/>
                  </a:lnTo>
                  <a:lnTo>
                    <a:pt x="13414" y="37624"/>
                  </a:lnTo>
                  <a:lnTo>
                    <a:pt x="11588" y="33734"/>
                  </a:lnTo>
                  <a:lnTo>
                    <a:pt x="10318" y="29527"/>
                  </a:lnTo>
                  <a:lnTo>
                    <a:pt x="9525" y="25321"/>
                  </a:lnTo>
                  <a:lnTo>
                    <a:pt x="9128" y="21431"/>
                  </a:lnTo>
                  <a:lnTo>
                    <a:pt x="8969" y="18256"/>
                  </a:lnTo>
                  <a:lnTo>
                    <a:pt x="9207" y="14605"/>
                  </a:lnTo>
                  <a:lnTo>
                    <a:pt x="9842" y="11509"/>
                  </a:lnTo>
                  <a:lnTo>
                    <a:pt x="12382" y="6667"/>
                  </a:lnTo>
                  <a:lnTo>
                    <a:pt x="16192" y="3731"/>
                  </a:lnTo>
                  <a:lnTo>
                    <a:pt x="18336" y="3016"/>
                  </a:lnTo>
                  <a:lnTo>
                    <a:pt x="20637" y="2778"/>
                  </a:lnTo>
                  <a:lnTo>
                    <a:pt x="21431" y="0"/>
                  </a:lnTo>
                  <a:lnTo>
                    <a:pt x="15239" y="872"/>
                  </a:lnTo>
                  <a:lnTo>
                    <a:pt x="10001" y="3333"/>
                  </a:lnTo>
                  <a:lnTo>
                    <a:pt x="5714" y="6985"/>
                  </a:lnTo>
                  <a:lnTo>
                    <a:pt x="2619" y="11669"/>
                  </a:lnTo>
                  <a:lnTo>
                    <a:pt x="634" y="17065"/>
                  </a:lnTo>
                  <a:lnTo>
                    <a:pt x="0" y="23018"/>
                  </a:lnTo>
                  <a:lnTo>
                    <a:pt x="714" y="29368"/>
                  </a:lnTo>
                  <a:lnTo>
                    <a:pt x="2778" y="35083"/>
                  </a:lnTo>
                  <a:lnTo>
                    <a:pt x="6112" y="39766"/>
                  </a:lnTo>
                  <a:lnTo>
                    <a:pt x="10398" y="43419"/>
                  </a:lnTo>
                  <a:lnTo>
                    <a:pt x="15716" y="45720"/>
                  </a:lnTo>
                  <a:lnTo>
                    <a:pt x="21748" y="46594"/>
                  </a:lnTo>
                  <a:lnTo>
                    <a:pt x="28575" y="45481"/>
                  </a:lnTo>
                  <a:lnTo>
                    <a:pt x="34131" y="42625"/>
                  </a:lnTo>
                  <a:lnTo>
                    <a:pt x="38338" y="38417"/>
                  </a:lnTo>
                  <a:lnTo>
                    <a:pt x="41354" y="33496"/>
                  </a:lnTo>
                  <a:lnTo>
                    <a:pt x="43179" y="28099"/>
                  </a:lnTo>
                  <a:lnTo>
                    <a:pt x="43736" y="23018"/>
                  </a:lnTo>
                  <a:lnTo>
                    <a:pt x="43259" y="17859"/>
                  </a:lnTo>
                  <a:lnTo>
                    <a:pt x="42068" y="13335"/>
                  </a:lnTo>
                  <a:lnTo>
                    <a:pt x="40163" y="9446"/>
                  </a:lnTo>
                  <a:lnTo>
                    <a:pt x="37464" y="6112"/>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234" name="Shape 4974"/>
            <p:cNvSpPr/>
            <p:nvPr/>
          </p:nvSpPr>
          <p:spPr>
            <a:xfrm>
              <a:off x="2488184" y="1178130"/>
              <a:ext cx="40083" cy="46594"/>
            </a:xfrm>
            <a:custGeom>
              <a:avLst/>
              <a:gdLst/>
              <a:ahLst/>
              <a:cxnLst/>
              <a:rect l="0" t="0" r="0" b="0"/>
              <a:pathLst>
                <a:path w="40083" h="46594">
                  <a:moveTo>
                    <a:pt x="18017" y="0"/>
                  </a:moveTo>
                  <a:lnTo>
                    <a:pt x="12858" y="556"/>
                  </a:lnTo>
                  <a:lnTo>
                    <a:pt x="8731" y="1984"/>
                  </a:lnTo>
                  <a:lnTo>
                    <a:pt x="5634" y="4047"/>
                  </a:lnTo>
                  <a:lnTo>
                    <a:pt x="3492" y="6429"/>
                  </a:lnTo>
                  <a:lnTo>
                    <a:pt x="2301" y="8810"/>
                  </a:lnTo>
                  <a:lnTo>
                    <a:pt x="1904" y="11034"/>
                  </a:lnTo>
                  <a:lnTo>
                    <a:pt x="2857" y="13811"/>
                  </a:lnTo>
                  <a:lnTo>
                    <a:pt x="4127" y="14923"/>
                  </a:lnTo>
                  <a:lnTo>
                    <a:pt x="6111" y="15399"/>
                  </a:lnTo>
                  <a:lnTo>
                    <a:pt x="7937" y="15002"/>
                  </a:lnTo>
                  <a:lnTo>
                    <a:pt x="9366" y="13970"/>
                  </a:lnTo>
                  <a:lnTo>
                    <a:pt x="10238" y="12621"/>
                  </a:lnTo>
                  <a:lnTo>
                    <a:pt x="10556" y="11112"/>
                  </a:lnTo>
                  <a:lnTo>
                    <a:pt x="10318" y="9366"/>
                  </a:lnTo>
                  <a:lnTo>
                    <a:pt x="10080" y="7302"/>
                  </a:lnTo>
                  <a:lnTo>
                    <a:pt x="10714" y="5239"/>
                  </a:lnTo>
                  <a:lnTo>
                    <a:pt x="12382" y="3731"/>
                  </a:lnTo>
                  <a:lnTo>
                    <a:pt x="14683" y="2699"/>
                  </a:lnTo>
                  <a:lnTo>
                    <a:pt x="17144" y="2381"/>
                  </a:lnTo>
                  <a:lnTo>
                    <a:pt x="19605" y="2699"/>
                  </a:lnTo>
                  <a:lnTo>
                    <a:pt x="22066" y="3890"/>
                  </a:lnTo>
                  <a:lnTo>
                    <a:pt x="23971" y="6350"/>
                  </a:lnTo>
                  <a:lnTo>
                    <a:pt x="24764" y="10636"/>
                  </a:lnTo>
                  <a:lnTo>
                    <a:pt x="24764" y="16668"/>
                  </a:lnTo>
                  <a:lnTo>
                    <a:pt x="24024" y="16960"/>
                  </a:lnTo>
                  <a:lnTo>
                    <a:pt x="24764" y="19050"/>
                  </a:lnTo>
                  <a:lnTo>
                    <a:pt x="24764" y="33416"/>
                  </a:lnTo>
                  <a:lnTo>
                    <a:pt x="24208" y="36750"/>
                  </a:lnTo>
                  <a:lnTo>
                    <a:pt x="23177" y="37941"/>
                  </a:lnTo>
                  <a:lnTo>
                    <a:pt x="21351" y="39052"/>
                  </a:lnTo>
                  <a:lnTo>
                    <a:pt x="20319" y="39529"/>
                  </a:lnTo>
                  <a:lnTo>
                    <a:pt x="18732" y="40084"/>
                  </a:lnTo>
                  <a:lnTo>
                    <a:pt x="15239" y="40878"/>
                  </a:lnTo>
                  <a:lnTo>
                    <a:pt x="12700" y="40323"/>
                  </a:lnTo>
                  <a:lnTo>
                    <a:pt x="10636" y="38735"/>
                  </a:lnTo>
                  <a:lnTo>
                    <a:pt x="9286" y="36275"/>
                  </a:lnTo>
                  <a:lnTo>
                    <a:pt x="8731" y="33100"/>
                  </a:lnTo>
                  <a:lnTo>
                    <a:pt x="8731" y="32940"/>
                  </a:lnTo>
                  <a:lnTo>
                    <a:pt x="8889" y="31115"/>
                  </a:lnTo>
                  <a:lnTo>
                    <a:pt x="9525" y="28971"/>
                  </a:lnTo>
                  <a:lnTo>
                    <a:pt x="11112" y="26590"/>
                  </a:lnTo>
                  <a:lnTo>
                    <a:pt x="13969" y="24130"/>
                  </a:lnTo>
                  <a:lnTo>
                    <a:pt x="15953" y="22860"/>
                  </a:lnTo>
                  <a:lnTo>
                    <a:pt x="18414" y="21590"/>
                  </a:lnTo>
                  <a:lnTo>
                    <a:pt x="21351" y="20320"/>
                  </a:lnTo>
                  <a:lnTo>
                    <a:pt x="24764" y="19050"/>
                  </a:lnTo>
                  <a:lnTo>
                    <a:pt x="24024" y="16960"/>
                  </a:lnTo>
                  <a:lnTo>
                    <a:pt x="17303" y="19606"/>
                  </a:lnTo>
                  <a:lnTo>
                    <a:pt x="11112" y="22383"/>
                  </a:lnTo>
                  <a:lnTo>
                    <a:pt x="6269" y="25162"/>
                  </a:lnTo>
                  <a:lnTo>
                    <a:pt x="2777" y="28257"/>
                  </a:lnTo>
                  <a:lnTo>
                    <a:pt x="713" y="31829"/>
                  </a:lnTo>
                  <a:lnTo>
                    <a:pt x="0" y="36275"/>
                  </a:lnTo>
                  <a:lnTo>
                    <a:pt x="952" y="40640"/>
                  </a:lnTo>
                  <a:lnTo>
                    <a:pt x="3253" y="43894"/>
                  </a:lnTo>
                  <a:lnTo>
                    <a:pt x="6587" y="45959"/>
                  </a:lnTo>
                  <a:lnTo>
                    <a:pt x="10477" y="46594"/>
                  </a:lnTo>
                  <a:lnTo>
                    <a:pt x="14524" y="45959"/>
                  </a:lnTo>
                  <a:lnTo>
                    <a:pt x="18334" y="44212"/>
                  </a:lnTo>
                  <a:lnTo>
                    <a:pt x="21827" y="41910"/>
                  </a:lnTo>
                  <a:lnTo>
                    <a:pt x="24843" y="39370"/>
                  </a:lnTo>
                  <a:lnTo>
                    <a:pt x="25400" y="42386"/>
                  </a:lnTo>
                  <a:lnTo>
                    <a:pt x="26352" y="44450"/>
                  </a:lnTo>
                  <a:lnTo>
                    <a:pt x="27622" y="45720"/>
                  </a:lnTo>
                  <a:lnTo>
                    <a:pt x="28892" y="46355"/>
                  </a:lnTo>
                  <a:lnTo>
                    <a:pt x="31273" y="46594"/>
                  </a:lnTo>
                  <a:lnTo>
                    <a:pt x="32781" y="46434"/>
                  </a:lnTo>
                  <a:lnTo>
                    <a:pt x="34686" y="45879"/>
                  </a:lnTo>
                  <a:lnTo>
                    <a:pt x="37147" y="44450"/>
                  </a:lnTo>
                  <a:lnTo>
                    <a:pt x="40083" y="41671"/>
                  </a:lnTo>
                  <a:lnTo>
                    <a:pt x="40083" y="39052"/>
                  </a:lnTo>
                  <a:lnTo>
                    <a:pt x="38258" y="40323"/>
                  </a:lnTo>
                  <a:lnTo>
                    <a:pt x="35638" y="40957"/>
                  </a:lnTo>
                  <a:lnTo>
                    <a:pt x="33972" y="40481"/>
                  </a:lnTo>
                  <a:lnTo>
                    <a:pt x="33098" y="39131"/>
                  </a:lnTo>
                  <a:lnTo>
                    <a:pt x="32781" y="35242"/>
                  </a:lnTo>
                  <a:lnTo>
                    <a:pt x="32781" y="15875"/>
                  </a:lnTo>
                  <a:lnTo>
                    <a:pt x="32226" y="9128"/>
                  </a:lnTo>
                  <a:lnTo>
                    <a:pt x="30956" y="5715"/>
                  </a:lnTo>
                  <a:lnTo>
                    <a:pt x="28416" y="2778"/>
                  </a:lnTo>
                  <a:lnTo>
                    <a:pt x="26589"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235" name="Shape 4975"/>
            <p:cNvSpPr/>
            <p:nvPr/>
          </p:nvSpPr>
          <p:spPr>
            <a:xfrm>
              <a:off x="2192907" y="1178130"/>
              <a:ext cx="23416" cy="45640"/>
            </a:xfrm>
            <a:custGeom>
              <a:avLst/>
              <a:gdLst/>
              <a:ahLst/>
              <a:cxnLst/>
              <a:rect l="0" t="0" r="0" b="0"/>
              <a:pathLst>
                <a:path w="23416" h="45640">
                  <a:moveTo>
                    <a:pt x="15717" y="0"/>
                  </a:moveTo>
                  <a:lnTo>
                    <a:pt x="397" y="5477"/>
                  </a:lnTo>
                  <a:lnTo>
                    <a:pt x="397" y="6985"/>
                  </a:lnTo>
                  <a:lnTo>
                    <a:pt x="4287" y="6587"/>
                  </a:lnTo>
                  <a:lnTo>
                    <a:pt x="5556" y="6667"/>
                  </a:lnTo>
                  <a:lnTo>
                    <a:pt x="6668" y="7381"/>
                  </a:lnTo>
                  <a:lnTo>
                    <a:pt x="7462" y="9128"/>
                  </a:lnTo>
                  <a:lnTo>
                    <a:pt x="7779" y="12541"/>
                  </a:lnTo>
                  <a:lnTo>
                    <a:pt x="7779" y="35481"/>
                  </a:lnTo>
                  <a:lnTo>
                    <a:pt x="7621" y="38735"/>
                  </a:lnTo>
                  <a:lnTo>
                    <a:pt x="7065" y="41116"/>
                  </a:lnTo>
                  <a:lnTo>
                    <a:pt x="6192" y="42625"/>
                  </a:lnTo>
                  <a:lnTo>
                    <a:pt x="4683" y="43498"/>
                  </a:lnTo>
                  <a:lnTo>
                    <a:pt x="2700" y="43894"/>
                  </a:lnTo>
                  <a:lnTo>
                    <a:pt x="0" y="44132"/>
                  </a:lnTo>
                  <a:lnTo>
                    <a:pt x="0" y="45640"/>
                  </a:lnTo>
                  <a:lnTo>
                    <a:pt x="23416" y="45640"/>
                  </a:lnTo>
                  <a:lnTo>
                    <a:pt x="23416" y="44132"/>
                  </a:lnTo>
                  <a:lnTo>
                    <a:pt x="19447" y="43498"/>
                  </a:lnTo>
                  <a:lnTo>
                    <a:pt x="17225" y="42068"/>
                  </a:lnTo>
                  <a:lnTo>
                    <a:pt x="16272" y="39529"/>
                  </a:lnTo>
                  <a:lnTo>
                    <a:pt x="16113" y="35481"/>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236" name="Shape 4976"/>
            <p:cNvSpPr/>
            <p:nvPr/>
          </p:nvSpPr>
          <p:spPr>
            <a:xfrm>
              <a:off x="2019553" y="1178130"/>
              <a:ext cx="23415" cy="45640"/>
            </a:xfrm>
            <a:custGeom>
              <a:avLst/>
              <a:gdLst/>
              <a:ahLst/>
              <a:cxnLst/>
              <a:rect l="0" t="0" r="0" b="0"/>
              <a:pathLst>
                <a:path w="23415" h="45640">
                  <a:moveTo>
                    <a:pt x="15716" y="0"/>
                  </a:moveTo>
                  <a:lnTo>
                    <a:pt x="396" y="5477"/>
                  </a:lnTo>
                  <a:lnTo>
                    <a:pt x="396" y="6985"/>
                  </a:lnTo>
                  <a:lnTo>
                    <a:pt x="4285" y="6587"/>
                  </a:lnTo>
                  <a:lnTo>
                    <a:pt x="5556" y="6667"/>
                  </a:lnTo>
                  <a:lnTo>
                    <a:pt x="6666" y="7381"/>
                  </a:lnTo>
                  <a:lnTo>
                    <a:pt x="7460" y="9128"/>
                  </a:lnTo>
                  <a:lnTo>
                    <a:pt x="7778" y="12541"/>
                  </a:lnTo>
                  <a:lnTo>
                    <a:pt x="7778" y="35481"/>
                  </a:lnTo>
                  <a:lnTo>
                    <a:pt x="7618" y="38735"/>
                  </a:lnTo>
                  <a:lnTo>
                    <a:pt x="7063" y="41116"/>
                  </a:lnTo>
                  <a:lnTo>
                    <a:pt x="6191" y="42625"/>
                  </a:lnTo>
                  <a:lnTo>
                    <a:pt x="4682" y="43498"/>
                  </a:lnTo>
                  <a:lnTo>
                    <a:pt x="2697" y="43894"/>
                  </a:lnTo>
                  <a:lnTo>
                    <a:pt x="0" y="44132"/>
                  </a:lnTo>
                  <a:lnTo>
                    <a:pt x="0" y="45640"/>
                  </a:lnTo>
                  <a:lnTo>
                    <a:pt x="23415" y="45640"/>
                  </a:lnTo>
                  <a:lnTo>
                    <a:pt x="23415" y="44132"/>
                  </a:lnTo>
                  <a:lnTo>
                    <a:pt x="19446" y="43498"/>
                  </a:lnTo>
                  <a:lnTo>
                    <a:pt x="17223" y="42068"/>
                  </a:lnTo>
                  <a:lnTo>
                    <a:pt x="16271" y="39529"/>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37" name="Shape 4977"/>
            <p:cNvSpPr/>
            <p:nvPr/>
          </p:nvSpPr>
          <p:spPr>
            <a:xfrm>
              <a:off x="1899776" y="1178130"/>
              <a:ext cx="40083" cy="46594"/>
            </a:xfrm>
            <a:custGeom>
              <a:avLst/>
              <a:gdLst/>
              <a:ahLst/>
              <a:cxnLst/>
              <a:rect l="0" t="0" r="0" b="0"/>
              <a:pathLst>
                <a:path w="40083" h="46594">
                  <a:moveTo>
                    <a:pt x="18018" y="0"/>
                  </a:moveTo>
                  <a:lnTo>
                    <a:pt x="12858" y="556"/>
                  </a:lnTo>
                  <a:lnTo>
                    <a:pt x="8731" y="1984"/>
                  </a:lnTo>
                  <a:lnTo>
                    <a:pt x="5636" y="4047"/>
                  </a:lnTo>
                  <a:lnTo>
                    <a:pt x="3492" y="6429"/>
                  </a:lnTo>
                  <a:lnTo>
                    <a:pt x="2222" y="8810"/>
                  </a:lnTo>
                  <a:lnTo>
                    <a:pt x="1824" y="11034"/>
                  </a:lnTo>
                  <a:lnTo>
                    <a:pt x="2143" y="12382"/>
                  </a:lnTo>
                  <a:lnTo>
                    <a:pt x="2857" y="13811"/>
                  </a:lnTo>
                  <a:lnTo>
                    <a:pt x="4127" y="14923"/>
                  </a:lnTo>
                  <a:lnTo>
                    <a:pt x="6112" y="15399"/>
                  </a:lnTo>
                  <a:lnTo>
                    <a:pt x="7937" y="15002"/>
                  </a:lnTo>
                  <a:lnTo>
                    <a:pt x="9366" y="13970"/>
                  </a:lnTo>
                  <a:lnTo>
                    <a:pt x="10239" y="12621"/>
                  </a:lnTo>
                  <a:lnTo>
                    <a:pt x="10556" y="11112"/>
                  </a:lnTo>
                  <a:lnTo>
                    <a:pt x="10318" y="9366"/>
                  </a:lnTo>
                  <a:lnTo>
                    <a:pt x="10081" y="7302"/>
                  </a:lnTo>
                  <a:lnTo>
                    <a:pt x="10714" y="5239"/>
                  </a:lnTo>
                  <a:lnTo>
                    <a:pt x="12382" y="3731"/>
                  </a:lnTo>
                  <a:lnTo>
                    <a:pt x="14683" y="2699"/>
                  </a:lnTo>
                  <a:lnTo>
                    <a:pt x="17144" y="2381"/>
                  </a:lnTo>
                  <a:lnTo>
                    <a:pt x="19606" y="2699"/>
                  </a:lnTo>
                  <a:lnTo>
                    <a:pt x="22066" y="3890"/>
                  </a:lnTo>
                  <a:lnTo>
                    <a:pt x="23971" y="6350"/>
                  </a:lnTo>
                  <a:lnTo>
                    <a:pt x="24764" y="10636"/>
                  </a:lnTo>
                  <a:lnTo>
                    <a:pt x="24764" y="16668"/>
                  </a:lnTo>
                  <a:lnTo>
                    <a:pt x="24024" y="16960"/>
                  </a:lnTo>
                  <a:lnTo>
                    <a:pt x="24764" y="19050"/>
                  </a:lnTo>
                  <a:lnTo>
                    <a:pt x="24764" y="33416"/>
                  </a:lnTo>
                  <a:lnTo>
                    <a:pt x="24208" y="36750"/>
                  </a:lnTo>
                  <a:lnTo>
                    <a:pt x="23177" y="37941"/>
                  </a:lnTo>
                  <a:lnTo>
                    <a:pt x="21352" y="39052"/>
                  </a:lnTo>
                  <a:lnTo>
                    <a:pt x="20319" y="39529"/>
                  </a:lnTo>
                  <a:lnTo>
                    <a:pt x="18732" y="40084"/>
                  </a:lnTo>
                  <a:lnTo>
                    <a:pt x="15239" y="40878"/>
                  </a:lnTo>
                  <a:lnTo>
                    <a:pt x="12700" y="40323"/>
                  </a:lnTo>
                  <a:lnTo>
                    <a:pt x="10636" y="38735"/>
                  </a:lnTo>
                  <a:lnTo>
                    <a:pt x="9207" y="36275"/>
                  </a:lnTo>
                  <a:lnTo>
                    <a:pt x="8731" y="33100"/>
                  </a:lnTo>
                  <a:lnTo>
                    <a:pt x="8731" y="32940"/>
                  </a:lnTo>
                  <a:lnTo>
                    <a:pt x="8889" y="31115"/>
                  </a:lnTo>
                  <a:lnTo>
                    <a:pt x="9525" y="28971"/>
                  </a:lnTo>
                  <a:lnTo>
                    <a:pt x="11112" y="26590"/>
                  </a:lnTo>
                  <a:lnTo>
                    <a:pt x="13969" y="24130"/>
                  </a:lnTo>
                  <a:lnTo>
                    <a:pt x="15954" y="22860"/>
                  </a:lnTo>
                  <a:lnTo>
                    <a:pt x="18414" y="21590"/>
                  </a:lnTo>
                  <a:lnTo>
                    <a:pt x="21352" y="20320"/>
                  </a:lnTo>
                  <a:lnTo>
                    <a:pt x="24764" y="19050"/>
                  </a:lnTo>
                  <a:lnTo>
                    <a:pt x="24024" y="16960"/>
                  </a:lnTo>
                  <a:lnTo>
                    <a:pt x="17303" y="19606"/>
                  </a:lnTo>
                  <a:lnTo>
                    <a:pt x="11112" y="22383"/>
                  </a:lnTo>
                  <a:lnTo>
                    <a:pt x="6271" y="25162"/>
                  </a:lnTo>
                  <a:lnTo>
                    <a:pt x="2777" y="28257"/>
                  </a:lnTo>
                  <a:lnTo>
                    <a:pt x="714" y="31829"/>
                  </a:lnTo>
                  <a:lnTo>
                    <a:pt x="0" y="36275"/>
                  </a:lnTo>
                  <a:lnTo>
                    <a:pt x="873" y="40640"/>
                  </a:lnTo>
                  <a:lnTo>
                    <a:pt x="3254" y="43894"/>
                  </a:lnTo>
                  <a:lnTo>
                    <a:pt x="6587" y="45959"/>
                  </a:lnTo>
                  <a:lnTo>
                    <a:pt x="10477" y="46594"/>
                  </a:lnTo>
                  <a:lnTo>
                    <a:pt x="14524" y="45959"/>
                  </a:lnTo>
                  <a:lnTo>
                    <a:pt x="18336" y="44212"/>
                  </a:lnTo>
                  <a:lnTo>
                    <a:pt x="21827" y="41910"/>
                  </a:lnTo>
                  <a:lnTo>
                    <a:pt x="24843" y="39370"/>
                  </a:lnTo>
                  <a:lnTo>
                    <a:pt x="25400" y="42386"/>
                  </a:lnTo>
                  <a:lnTo>
                    <a:pt x="26352" y="44450"/>
                  </a:lnTo>
                  <a:lnTo>
                    <a:pt x="27622" y="45720"/>
                  </a:lnTo>
                  <a:lnTo>
                    <a:pt x="28892" y="46355"/>
                  </a:lnTo>
                  <a:lnTo>
                    <a:pt x="31273" y="46594"/>
                  </a:lnTo>
                  <a:lnTo>
                    <a:pt x="32702" y="46434"/>
                  </a:lnTo>
                  <a:lnTo>
                    <a:pt x="34687" y="45879"/>
                  </a:lnTo>
                  <a:lnTo>
                    <a:pt x="37147" y="44450"/>
                  </a:lnTo>
                  <a:lnTo>
                    <a:pt x="40083" y="41671"/>
                  </a:lnTo>
                  <a:lnTo>
                    <a:pt x="40083" y="39052"/>
                  </a:lnTo>
                  <a:lnTo>
                    <a:pt x="38258" y="40323"/>
                  </a:lnTo>
                  <a:lnTo>
                    <a:pt x="35639" y="40957"/>
                  </a:lnTo>
                  <a:lnTo>
                    <a:pt x="33972" y="40481"/>
                  </a:lnTo>
                  <a:lnTo>
                    <a:pt x="33099" y="39131"/>
                  </a:lnTo>
                  <a:lnTo>
                    <a:pt x="32781" y="35242"/>
                  </a:lnTo>
                  <a:lnTo>
                    <a:pt x="32781" y="15875"/>
                  </a:lnTo>
                  <a:lnTo>
                    <a:pt x="32226" y="9128"/>
                  </a:lnTo>
                  <a:lnTo>
                    <a:pt x="30956" y="5715"/>
                  </a:lnTo>
                  <a:lnTo>
                    <a:pt x="28416" y="2778"/>
                  </a:lnTo>
                  <a:lnTo>
                    <a:pt x="26589" y="1587"/>
                  </a:lnTo>
                  <a:lnTo>
                    <a:pt x="24208" y="79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238" name="Shape 4978"/>
            <p:cNvSpPr/>
            <p:nvPr/>
          </p:nvSpPr>
          <p:spPr>
            <a:xfrm>
              <a:off x="1842229" y="1178130"/>
              <a:ext cx="23416" cy="45640"/>
            </a:xfrm>
            <a:custGeom>
              <a:avLst/>
              <a:gdLst/>
              <a:ahLst/>
              <a:cxnLst/>
              <a:rect l="0" t="0" r="0" b="0"/>
              <a:pathLst>
                <a:path w="23416" h="45640">
                  <a:moveTo>
                    <a:pt x="15716" y="0"/>
                  </a:moveTo>
                  <a:lnTo>
                    <a:pt x="397" y="5477"/>
                  </a:lnTo>
                  <a:lnTo>
                    <a:pt x="397" y="6985"/>
                  </a:lnTo>
                  <a:lnTo>
                    <a:pt x="4366" y="6587"/>
                  </a:lnTo>
                  <a:lnTo>
                    <a:pt x="5556" y="6667"/>
                  </a:lnTo>
                  <a:lnTo>
                    <a:pt x="6668" y="7381"/>
                  </a:lnTo>
                  <a:lnTo>
                    <a:pt x="7462" y="9128"/>
                  </a:lnTo>
                  <a:lnTo>
                    <a:pt x="7778" y="12541"/>
                  </a:lnTo>
                  <a:lnTo>
                    <a:pt x="7778" y="35481"/>
                  </a:lnTo>
                  <a:lnTo>
                    <a:pt x="7621" y="38735"/>
                  </a:lnTo>
                  <a:lnTo>
                    <a:pt x="7143" y="41116"/>
                  </a:lnTo>
                  <a:lnTo>
                    <a:pt x="6191" y="42625"/>
                  </a:lnTo>
                  <a:lnTo>
                    <a:pt x="4762" y="43498"/>
                  </a:lnTo>
                  <a:lnTo>
                    <a:pt x="2700" y="43894"/>
                  </a:lnTo>
                  <a:lnTo>
                    <a:pt x="0" y="44132"/>
                  </a:lnTo>
                  <a:lnTo>
                    <a:pt x="0" y="45640"/>
                  </a:lnTo>
                  <a:lnTo>
                    <a:pt x="23416" y="45640"/>
                  </a:lnTo>
                  <a:lnTo>
                    <a:pt x="23416" y="44132"/>
                  </a:lnTo>
                  <a:lnTo>
                    <a:pt x="19447" y="43498"/>
                  </a:lnTo>
                  <a:lnTo>
                    <a:pt x="17225" y="42068"/>
                  </a:lnTo>
                  <a:lnTo>
                    <a:pt x="16272" y="3952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39" name="Shape 4979"/>
            <p:cNvSpPr/>
            <p:nvPr/>
          </p:nvSpPr>
          <p:spPr>
            <a:xfrm>
              <a:off x="1746424" y="1178130"/>
              <a:ext cx="43656" cy="46594"/>
            </a:xfrm>
            <a:custGeom>
              <a:avLst/>
              <a:gdLst/>
              <a:ahLst/>
              <a:cxnLst/>
              <a:rect l="0" t="0" r="0" b="0"/>
              <a:pathLst>
                <a:path w="43656" h="46594">
                  <a:moveTo>
                    <a:pt x="21352" y="0"/>
                  </a:moveTo>
                  <a:lnTo>
                    <a:pt x="20558" y="2778"/>
                  </a:lnTo>
                  <a:lnTo>
                    <a:pt x="24844" y="3651"/>
                  </a:lnTo>
                  <a:lnTo>
                    <a:pt x="28336" y="6112"/>
                  </a:lnTo>
                  <a:lnTo>
                    <a:pt x="31115" y="9762"/>
                  </a:lnTo>
                  <a:lnTo>
                    <a:pt x="33098" y="14446"/>
                  </a:lnTo>
                  <a:lnTo>
                    <a:pt x="34369" y="19922"/>
                  </a:lnTo>
                  <a:lnTo>
                    <a:pt x="34766" y="25876"/>
                  </a:lnTo>
                  <a:lnTo>
                    <a:pt x="34211" y="32146"/>
                  </a:lnTo>
                  <a:lnTo>
                    <a:pt x="32861" y="36830"/>
                  </a:lnTo>
                  <a:lnTo>
                    <a:pt x="30797" y="40164"/>
                  </a:lnTo>
                  <a:lnTo>
                    <a:pt x="28336" y="42306"/>
                  </a:lnTo>
                  <a:lnTo>
                    <a:pt x="25638" y="43498"/>
                  </a:lnTo>
                  <a:lnTo>
                    <a:pt x="23098" y="43815"/>
                  </a:lnTo>
                  <a:lnTo>
                    <a:pt x="19050" y="43021"/>
                  </a:lnTo>
                  <a:lnTo>
                    <a:pt x="15875" y="40878"/>
                  </a:lnTo>
                  <a:lnTo>
                    <a:pt x="13335" y="37624"/>
                  </a:lnTo>
                  <a:lnTo>
                    <a:pt x="11508" y="33734"/>
                  </a:lnTo>
                  <a:lnTo>
                    <a:pt x="10240" y="29527"/>
                  </a:lnTo>
                  <a:lnTo>
                    <a:pt x="9446" y="25321"/>
                  </a:lnTo>
                  <a:lnTo>
                    <a:pt x="9048" y="21431"/>
                  </a:lnTo>
                  <a:lnTo>
                    <a:pt x="8890" y="18256"/>
                  </a:lnTo>
                  <a:lnTo>
                    <a:pt x="9127" y="14605"/>
                  </a:lnTo>
                  <a:lnTo>
                    <a:pt x="9842" y="11509"/>
                  </a:lnTo>
                  <a:lnTo>
                    <a:pt x="12382" y="6667"/>
                  </a:lnTo>
                  <a:lnTo>
                    <a:pt x="16113" y="3731"/>
                  </a:lnTo>
                  <a:lnTo>
                    <a:pt x="18256" y="3016"/>
                  </a:lnTo>
                  <a:lnTo>
                    <a:pt x="20558" y="2778"/>
                  </a:lnTo>
                  <a:lnTo>
                    <a:pt x="21352" y="0"/>
                  </a:lnTo>
                  <a:lnTo>
                    <a:pt x="15240" y="872"/>
                  </a:lnTo>
                  <a:lnTo>
                    <a:pt x="9921" y="3333"/>
                  </a:lnTo>
                  <a:lnTo>
                    <a:pt x="5715" y="6985"/>
                  </a:lnTo>
                  <a:lnTo>
                    <a:pt x="2540" y="11669"/>
                  </a:lnTo>
                  <a:lnTo>
                    <a:pt x="635" y="17065"/>
                  </a:lnTo>
                  <a:lnTo>
                    <a:pt x="0" y="23018"/>
                  </a:lnTo>
                  <a:lnTo>
                    <a:pt x="715" y="29368"/>
                  </a:lnTo>
                  <a:lnTo>
                    <a:pt x="2777" y="35083"/>
                  </a:lnTo>
                  <a:lnTo>
                    <a:pt x="6032" y="39766"/>
                  </a:lnTo>
                  <a:lnTo>
                    <a:pt x="10398" y="43419"/>
                  </a:lnTo>
                  <a:lnTo>
                    <a:pt x="15636" y="45720"/>
                  </a:lnTo>
                  <a:lnTo>
                    <a:pt x="21669" y="46594"/>
                  </a:lnTo>
                  <a:lnTo>
                    <a:pt x="28496" y="45481"/>
                  </a:lnTo>
                  <a:lnTo>
                    <a:pt x="34052" y="42625"/>
                  </a:lnTo>
                  <a:lnTo>
                    <a:pt x="38258" y="38417"/>
                  </a:lnTo>
                  <a:lnTo>
                    <a:pt x="41275" y="33496"/>
                  </a:lnTo>
                  <a:lnTo>
                    <a:pt x="43101" y="28099"/>
                  </a:lnTo>
                  <a:lnTo>
                    <a:pt x="43656" y="23018"/>
                  </a:lnTo>
                  <a:lnTo>
                    <a:pt x="43180" y="17859"/>
                  </a:lnTo>
                  <a:lnTo>
                    <a:pt x="41990" y="13335"/>
                  </a:lnTo>
                  <a:lnTo>
                    <a:pt x="40083" y="9446"/>
                  </a:lnTo>
                  <a:lnTo>
                    <a:pt x="37386" y="6112"/>
                  </a:lnTo>
                  <a:lnTo>
                    <a:pt x="34131" y="3492"/>
                  </a:lnTo>
                  <a:lnTo>
                    <a:pt x="30321" y="158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240" name="Shape 4980"/>
            <p:cNvSpPr/>
            <p:nvPr/>
          </p:nvSpPr>
          <p:spPr>
            <a:xfrm>
              <a:off x="1561797" y="1178130"/>
              <a:ext cx="39528" cy="46594"/>
            </a:xfrm>
            <a:custGeom>
              <a:avLst/>
              <a:gdLst/>
              <a:ahLst/>
              <a:cxnLst/>
              <a:rect l="0" t="0" r="0" b="0"/>
              <a:pathLst>
                <a:path w="39528" h="46594">
                  <a:moveTo>
                    <a:pt x="20161" y="0"/>
                  </a:moveTo>
                  <a:lnTo>
                    <a:pt x="18018" y="3571"/>
                  </a:lnTo>
                  <a:lnTo>
                    <a:pt x="21352" y="4127"/>
                  </a:lnTo>
                  <a:lnTo>
                    <a:pt x="23812" y="5556"/>
                  </a:lnTo>
                  <a:lnTo>
                    <a:pt x="25400" y="7540"/>
                  </a:lnTo>
                  <a:lnTo>
                    <a:pt x="26431" y="9921"/>
                  </a:lnTo>
                  <a:lnTo>
                    <a:pt x="27543" y="15002"/>
                  </a:lnTo>
                  <a:lnTo>
                    <a:pt x="7064" y="15002"/>
                  </a:lnTo>
                  <a:lnTo>
                    <a:pt x="7778" y="12065"/>
                  </a:lnTo>
                  <a:lnTo>
                    <a:pt x="8652" y="9525"/>
                  </a:lnTo>
                  <a:lnTo>
                    <a:pt x="9762" y="7540"/>
                  </a:lnTo>
                  <a:lnTo>
                    <a:pt x="11112" y="6032"/>
                  </a:lnTo>
                  <a:lnTo>
                    <a:pt x="14287" y="4206"/>
                  </a:lnTo>
                  <a:lnTo>
                    <a:pt x="18018" y="3571"/>
                  </a:lnTo>
                  <a:lnTo>
                    <a:pt x="20161" y="0"/>
                  </a:lnTo>
                  <a:lnTo>
                    <a:pt x="15875" y="556"/>
                  </a:lnTo>
                  <a:lnTo>
                    <a:pt x="11429" y="2302"/>
                  </a:lnTo>
                  <a:lnTo>
                    <a:pt x="7143" y="5319"/>
                  </a:lnTo>
                  <a:lnTo>
                    <a:pt x="3492" y="9921"/>
                  </a:lnTo>
                  <a:lnTo>
                    <a:pt x="952" y="16192"/>
                  </a:lnTo>
                  <a:lnTo>
                    <a:pt x="0" y="24369"/>
                  </a:lnTo>
                  <a:lnTo>
                    <a:pt x="317" y="29368"/>
                  </a:lnTo>
                  <a:lnTo>
                    <a:pt x="1269" y="33734"/>
                  </a:lnTo>
                  <a:lnTo>
                    <a:pt x="2857" y="37544"/>
                  </a:lnTo>
                  <a:lnTo>
                    <a:pt x="5079" y="40719"/>
                  </a:lnTo>
                  <a:lnTo>
                    <a:pt x="7778" y="43259"/>
                  </a:lnTo>
                  <a:lnTo>
                    <a:pt x="10953" y="45085"/>
                  </a:lnTo>
                  <a:lnTo>
                    <a:pt x="14524" y="46196"/>
                  </a:lnTo>
                  <a:lnTo>
                    <a:pt x="18493" y="46594"/>
                  </a:lnTo>
                  <a:lnTo>
                    <a:pt x="23416" y="45959"/>
                  </a:lnTo>
                  <a:lnTo>
                    <a:pt x="27622" y="44450"/>
                  </a:lnTo>
                  <a:lnTo>
                    <a:pt x="31114" y="42147"/>
                  </a:lnTo>
                  <a:lnTo>
                    <a:pt x="33972" y="39450"/>
                  </a:lnTo>
                  <a:lnTo>
                    <a:pt x="37782" y="33973"/>
                  </a:lnTo>
                  <a:lnTo>
                    <a:pt x="38893" y="31671"/>
                  </a:lnTo>
                  <a:lnTo>
                    <a:pt x="39528" y="30084"/>
                  </a:lnTo>
                  <a:lnTo>
                    <a:pt x="37941" y="29368"/>
                  </a:lnTo>
                  <a:lnTo>
                    <a:pt x="36591" y="31353"/>
                  </a:lnTo>
                  <a:lnTo>
                    <a:pt x="34846" y="33655"/>
                  </a:lnTo>
                  <a:lnTo>
                    <a:pt x="32622" y="35956"/>
                  </a:lnTo>
                  <a:lnTo>
                    <a:pt x="29924" y="37862"/>
                  </a:lnTo>
                  <a:lnTo>
                    <a:pt x="26591" y="39211"/>
                  </a:lnTo>
                  <a:lnTo>
                    <a:pt x="22542" y="39766"/>
                  </a:lnTo>
                  <a:lnTo>
                    <a:pt x="19208" y="39370"/>
                  </a:lnTo>
                  <a:lnTo>
                    <a:pt x="15796" y="38100"/>
                  </a:lnTo>
                  <a:lnTo>
                    <a:pt x="12700" y="35560"/>
                  </a:lnTo>
                  <a:lnTo>
                    <a:pt x="10001" y="31591"/>
                  </a:lnTo>
                  <a:lnTo>
                    <a:pt x="8889" y="28971"/>
                  </a:lnTo>
                  <a:lnTo>
                    <a:pt x="7937" y="25876"/>
                  </a:lnTo>
                  <a:lnTo>
                    <a:pt x="7222" y="22304"/>
                  </a:lnTo>
                  <a:lnTo>
                    <a:pt x="6826" y="18177"/>
                  </a:lnTo>
                  <a:lnTo>
                    <a:pt x="37623" y="18177"/>
                  </a:lnTo>
                  <a:lnTo>
                    <a:pt x="36909" y="13731"/>
                  </a:lnTo>
                  <a:lnTo>
                    <a:pt x="35797" y="9921"/>
                  </a:lnTo>
                  <a:lnTo>
                    <a:pt x="34131" y="6746"/>
                  </a:lnTo>
                  <a:lnTo>
                    <a:pt x="31987" y="4286"/>
                  </a:lnTo>
                  <a:lnTo>
                    <a:pt x="29527" y="2381"/>
                  </a:lnTo>
                  <a:lnTo>
                    <a:pt x="2666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41" name="Shape 4981"/>
            <p:cNvSpPr/>
            <p:nvPr/>
          </p:nvSpPr>
          <p:spPr>
            <a:xfrm>
              <a:off x="1435353" y="1178130"/>
              <a:ext cx="43656" cy="46594"/>
            </a:xfrm>
            <a:custGeom>
              <a:avLst/>
              <a:gdLst/>
              <a:ahLst/>
              <a:cxnLst/>
              <a:rect l="0" t="0" r="0" b="0"/>
              <a:pathLst>
                <a:path w="43656" h="46594">
                  <a:moveTo>
                    <a:pt x="21431" y="0"/>
                  </a:moveTo>
                  <a:lnTo>
                    <a:pt x="20637" y="2778"/>
                  </a:lnTo>
                  <a:lnTo>
                    <a:pt x="24843" y="3651"/>
                  </a:lnTo>
                  <a:lnTo>
                    <a:pt x="28336" y="6112"/>
                  </a:lnTo>
                  <a:lnTo>
                    <a:pt x="31114" y="9762"/>
                  </a:lnTo>
                  <a:lnTo>
                    <a:pt x="33178" y="14446"/>
                  </a:lnTo>
                  <a:lnTo>
                    <a:pt x="34368" y="19922"/>
                  </a:lnTo>
                  <a:lnTo>
                    <a:pt x="34766" y="25876"/>
                  </a:lnTo>
                  <a:lnTo>
                    <a:pt x="34210" y="32146"/>
                  </a:lnTo>
                  <a:lnTo>
                    <a:pt x="32860" y="36830"/>
                  </a:lnTo>
                  <a:lnTo>
                    <a:pt x="30797" y="40164"/>
                  </a:lnTo>
                  <a:lnTo>
                    <a:pt x="28336" y="42306"/>
                  </a:lnTo>
                  <a:lnTo>
                    <a:pt x="25716" y="43498"/>
                  </a:lnTo>
                  <a:lnTo>
                    <a:pt x="23097" y="43815"/>
                  </a:lnTo>
                  <a:lnTo>
                    <a:pt x="19050" y="43021"/>
                  </a:lnTo>
                  <a:lnTo>
                    <a:pt x="15875" y="40878"/>
                  </a:lnTo>
                  <a:lnTo>
                    <a:pt x="13413" y="37624"/>
                  </a:lnTo>
                  <a:lnTo>
                    <a:pt x="11587" y="33734"/>
                  </a:lnTo>
                  <a:lnTo>
                    <a:pt x="9444" y="25321"/>
                  </a:lnTo>
                  <a:lnTo>
                    <a:pt x="9047" y="21431"/>
                  </a:lnTo>
                  <a:lnTo>
                    <a:pt x="8889" y="18256"/>
                  </a:lnTo>
                  <a:lnTo>
                    <a:pt x="9127" y="14605"/>
                  </a:lnTo>
                  <a:lnTo>
                    <a:pt x="9841" y="11509"/>
                  </a:lnTo>
                  <a:lnTo>
                    <a:pt x="12381" y="6667"/>
                  </a:lnTo>
                  <a:lnTo>
                    <a:pt x="16112" y="3731"/>
                  </a:lnTo>
                  <a:lnTo>
                    <a:pt x="18256" y="3016"/>
                  </a:lnTo>
                  <a:lnTo>
                    <a:pt x="20637" y="2778"/>
                  </a:lnTo>
                  <a:lnTo>
                    <a:pt x="21431" y="0"/>
                  </a:lnTo>
                  <a:lnTo>
                    <a:pt x="15239" y="872"/>
                  </a:lnTo>
                  <a:lnTo>
                    <a:pt x="9999" y="3333"/>
                  </a:lnTo>
                  <a:lnTo>
                    <a:pt x="5714" y="6985"/>
                  </a:lnTo>
                  <a:lnTo>
                    <a:pt x="2618" y="11669"/>
                  </a:lnTo>
                  <a:lnTo>
                    <a:pt x="635" y="17065"/>
                  </a:lnTo>
                  <a:lnTo>
                    <a:pt x="0" y="23018"/>
                  </a:lnTo>
                  <a:lnTo>
                    <a:pt x="713" y="29368"/>
                  </a:lnTo>
                  <a:lnTo>
                    <a:pt x="2777" y="35083"/>
                  </a:lnTo>
                  <a:lnTo>
                    <a:pt x="6031" y="39766"/>
                  </a:lnTo>
                  <a:lnTo>
                    <a:pt x="10397" y="43419"/>
                  </a:lnTo>
                  <a:lnTo>
                    <a:pt x="15636" y="45720"/>
                  </a:lnTo>
                  <a:lnTo>
                    <a:pt x="21668" y="46594"/>
                  </a:lnTo>
                  <a:lnTo>
                    <a:pt x="28575" y="45481"/>
                  </a:lnTo>
                  <a:lnTo>
                    <a:pt x="34051" y="42625"/>
                  </a:lnTo>
                  <a:lnTo>
                    <a:pt x="38337" y="38417"/>
                  </a:lnTo>
                  <a:lnTo>
                    <a:pt x="41353" y="33496"/>
                  </a:lnTo>
                  <a:lnTo>
                    <a:pt x="43100" y="28099"/>
                  </a:lnTo>
                  <a:lnTo>
                    <a:pt x="43656" y="23018"/>
                  </a:lnTo>
                  <a:lnTo>
                    <a:pt x="43178" y="17859"/>
                  </a:lnTo>
                  <a:lnTo>
                    <a:pt x="41988" y="13335"/>
                  </a:lnTo>
                  <a:lnTo>
                    <a:pt x="40083" y="9446"/>
                  </a:lnTo>
                  <a:lnTo>
                    <a:pt x="37385" y="6112"/>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42" name="Shape 4982"/>
            <p:cNvSpPr/>
            <p:nvPr/>
          </p:nvSpPr>
          <p:spPr>
            <a:xfrm>
              <a:off x="1360900" y="1156064"/>
              <a:ext cx="45957" cy="68660"/>
            </a:xfrm>
            <a:custGeom>
              <a:avLst/>
              <a:gdLst/>
              <a:ahLst/>
              <a:cxnLst/>
              <a:rect l="0" t="0" r="0" b="0"/>
              <a:pathLst>
                <a:path w="45957" h="68660">
                  <a:moveTo>
                    <a:pt x="38813" y="0"/>
                  </a:moveTo>
                  <a:lnTo>
                    <a:pt x="24208" y="4366"/>
                  </a:lnTo>
                  <a:lnTo>
                    <a:pt x="24208" y="5953"/>
                  </a:lnTo>
                  <a:lnTo>
                    <a:pt x="26590" y="5874"/>
                  </a:lnTo>
                  <a:lnTo>
                    <a:pt x="29130" y="6191"/>
                  </a:lnTo>
                  <a:lnTo>
                    <a:pt x="30400" y="7222"/>
                  </a:lnTo>
                  <a:lnTo>
                    <a:pt x="30956" y="10875"/>
                  </a:lnTo>
                  <a:lnTo>
                    <a:pt x="30956" y="26352"/>
                  </a:lnTo>
                  <a:lnTo>
                    <a:pt x="28575" y="24447"/>
                  </a:lnTo>
                  <a:lnTo>
                    <a:pt x="26113" y="23177"/>
                  </a:lnTo>
                  <a:lnTo>
                    <a:pt x="23495" y="22383"/>
                  </a:lnTo>
                  <a:lnTo>
                    <a:pt x="22644" y="22293"/>
                  </a:lnTo>
                  <a:lnTo>
                    <a:pt x="20795" y="24844"/>
                  </a:lnTo>
                  <a:lnTo>
                    <a:pt x="24208" y="25479"/>
                  </a:lnTo>
                  <a:lnTo>
                    <a:pt x="27383" y="27305"/>
                  </a:lnTo>
                  <a:lnTo>
                    <a:pt x="29685" y="30400"/>
                  </a:lnTo>
                  <a:lnTo>
                    <a:pt x="30956" y="34766"/>
                  </a:lnTo>
                  <a:lnTo>
                    <a:pt x="30956" y="57547"/>
                  </a:lnTo>
                  <a:lnTo>
                    <a:pt x="29845" y="60007"/>
                  </a:lnTo>
                  <a:lnTo>
                    <a:pt x="27781" y="61912"/>
                  </a:lnTo>
                  <a:lnTo>
                    <a:pt x="25161" y="63103"/>
                  </a:lnTo>
                  <a:lnTo>
                    <a:pt x="22145" y="63500"/>
                  </a:lnTo>
                  <a:lnTo>
                    <a:pt x="18891" y="63024"/>
                  </a:lnTo>
                  <a:lnTo>
                    <a:pt x="15716" y="61516"/>
                  </a:lnTo>
                  <a:lnTo>
                    <a:pt x="12937" y="58896"/>
                  </a:lnTo>
                  <a:lnTo>
                    <a:pt x="10635" y="55006"/>
                  </a:lnTo>
                  <a:lnTo>
                    <a:pt x="9127" y="49847"/>
                  </a:lnTo>
                  <a:lnTo>
                    <a:pt x="8492" y="43180"/>
                  </a:lnTo>
                  <a:lnTo>
                    <a:pt x="9047" y="37147"/>
                  </a:lnTo>
                  <a:lnTo>
                    <a:pt x="10476" y="32463"/>
                  </a:lnTo>
                  <a:lnTo>
                    <a:pt x="12620" y="28972"/>
                  </a:lnTo>
                  <a:lnTo>
                    <a:pt x="15160" y="26670"/>
                  </a:lnTo>
                  <a:lnTo>
                    <a:pt x="17938" y="25320"/>
                  </a:lnTo>
                  <a:lnTo>
                    <a:pt x="20795" y="24844"/>
                  </a:lnTo>
                  <a:lnTo>
                    <a:pt x="22644" y="22293"/>
                  </a:lnTo>
                  <a:lnTo>
                    <a:pt x="20478" y="22066"/>
                  </a:lnTo>
                  <a:lnTo>
                    <a:pt x="15081" y="23018"/>
                  </a:lnTo>
                  <a:lnTo>
                    <a:pt x="10238" y="25558"/>
                  </a:lnTo>
                  <a:lnTo>
                    <a:pt x="6111" y="29368"/>
                  </a:lnTo>
                  <a:lnTo>
                    <a:pt x="2857" y="34369"/>
                  </a:lnTo>
                  <a:lnTo>
                    <a:pt x="713" y="40164"/>
                  </a:lnTo>
                  <a:lnTo>
                    <a:pt x="0" y="46435"/>
                  </a:lnTo>
                  <a:lnTo>
                    <a:pt x="555" y="53260"/>
                  </a:lnTo>
                  <a:lnTo>
                    <a:pt x="2222" y="58420"/>
                  </a:lnTo>
                  <a:lnTo>
                    <a:pt x="4682" y="62389"/>
                  </a:lnTo>
                  <a:lnTo>
                    <a:pt x="7540" y="65166"/>
                  </a:lnTo>
                  <a:lnTo>
                    <a:pt x="10556" y="66992"/>
                  </a:lnTo>
                  <a:lnTo>
                    <a:pt x="13572" y="68103"/>
                  </a:lnTo>
                  <a:lnTo>
                    <a:pt x="16112" y="68580"/>
                  </a:lnTo>
                  <a:lnTo>
                    <a:pt x="18017" y="68660"/>
                  </a:lnTo>
                  <a:lnTo>
                    <a:pt x="22860" y="68025"/>
                  </a:lnTo>
                  <a:lnTo>
                    <a:pt x="26431" y="66516"/>
                  </a:lnTo>
                  <a:lnTo>
                    <a:pt x="29051" y="64452"/>
                  </a:lnTo>
                  <a:lnTo>
                    <a:pt x="30797" y="62310"/>
                  </a:lnTo>
                  <a:lnTo>
                    <a:pt x="30956" y="62310"/>
                  </a:lnTo>
                  <a:lnTo>
                    <a:pt x="30956" y="68341"/>
                  </a:lnTo>
                  <a:lnTo>
                    <a:pt x="31352" y="68660"/>
                  </a:lnTo>
                  <a:lnTo>
                    <a:pt x="38813" y="66040"/>
                  </a:lnTo>
                  <a:lnTo>
                    <a:pt x="45957" y="63500"/>
                  </a:lnTo>
                  <a:lnTo>
                    <a:pt x="45957" y="61912"/>
                  </a:lnTo>
                  <a:lnTo>
                    <a:pt x="43178" y="61912"/>
                  </a:lnTo>
                  <a:lnTo>
                    <a:pt x="41275" y="61595"/>
                  </a:lnTo>
                  <a:lnTo>
                    <a:pt x="40163" y="60881"/>
                  </a:lnTo>
                  <a:lnTo>
                    <a:pt x="39528" y="59769"/>
                  </a:lnTo>
                  <a:lnTo>
                    <a:pt x="39290" y="56356"/>
                  </a:lnTo>
                  <a:lnTo>
                    <a:pt x="39290" y="237"/>
                  </a:lnTo>
                  <a:lnTo>
                    <a:pt x="38813" y="0"/>
                  </a:lnTo>
                  <a:close/>
                </a:path>
              </a:pathLst>
            </a:custGeom>
            <a:solidFill>
              <a:srgbClr val="000000"/>
            </a:solidFill>
          </p:spPr>
          <p:txBody>
            <a:bodyPr vert="horz" lIns="91440" tIns="45720" rIns="91440" bIns="45720" anchor="t"/>
            <a:lstStyle/>
            <a:p>
              <a:endParaRPr lang="en-IN"/>
            </a:p>
          </p:txBody>
        </p:sp>
        <p:sp>
          <p:nvSpPr>
            <p:cNvPr id="243" name="Shape 4983"/>
            <p:cNvSpPr/>
            <p:nvPr/>
          </p:nvSpPr>
          <p:spPr>
            <a:xfrm>
              <a:off x="1268745" y="1178130"/>
              <a:ext cx="40083" cy="46594"/>
            </a:xfrm>
            <a:custGeom>
              <a:avLst/>
              <a:gdLst/>
              <a:ahLst/>
              <a:cxnLst/>
              <a:rect l="0" t="0" r="0" b="0"/>
              <a:pathLst>
                <a:path w="40083" h="46594">
                  <a:moveTo>
                    <a:pt x="18018" y="0"/>
                  </a:moveTo>
                  <a:lnTo>
                    <a:pt x="12858" y="556"/>
                  </a:lnTo>
                  <a:lnTo>
                    <a:pt x="8731" y="1984"/>
                  </a:lnTo>
                  <a:lnTo>
                    <a:pt x="5636" y="4047"/>
                  </a:lnTo>
                  <a:lnTo>
                    <a:pt x="3492" y="6429"/>
                  </a:lnTo>
                  <a:lnTo>
                    <a:pt x="2302" y="8810"/>
                  </a:lnTo>
                  <a:lnTo>
                    <a:pt x="1904" y="11034"/>
                  </a:lnTo>
                  <a:lnTo>
                    <a:pt x="2857" y="13811"/>
                  </a:lnTo>
                  <a:lnTo>
                    <a:pt x="4127" y="14923"/>
                  </a:lnTo>
                  <a:lnTo>
                    <a:pt x="6112" y="15399"/>
                  </a:lnTo>
                  <a:lnTo>
                    <a:pt x="7937" y="15002"/>
                  </a:lnTo>
                  <a:lnTo>
                    <a:pt x="9366" y="13970"/>
                  </a:lnTo>
                  <a:lnTo>
                    <a:pt x="10318" y="12621"/>
                  </a:lnTo>
                  <a:lnTo>
                    <a:pt x="10636" y="11112"/>
                  </a:lnTo>
                  <a:lnTo>
                    <a:pt x="10318" y="9366"/>
                  </a:lnTo>
                  <a:lnTo>
                    <a:pt x="10081" y="7302"/>
                  </a:lnTo>
                  <a:lnTo>
                    <a:pt x="10714" y="5239"/>
                  </a:lnTo>
                  <a:lnTo>
                    <a:pt x="12382" y="3731"/>
                  </a:lnTo>
                  <a:lnTo>
                    <a:pt x="14683" y="2699"/>
                  </a:lnTo>
                  <a:lnTo>
                    <a:pt x="17144" y="2381"/>
                  </a:lnTo>
                  <a:lnTo>
                    <a:pt x="19606" y="2699"/>
                  </a:lnTo>
                  <a:lnTo>
                    <a:pt x="22066" y="3890"/>
                  </a:lnTo>
                  <a:lnTo>
                    <a:pt x="23971" y="6350"/>
                  </a:lnTo>
                  <a:lnTo>
                    <a:pt x="24764" y="10636"/>
                  </a:lnTo>
                  <a:lnTo>
                    <a:pt x="24764" y="16668"/>
                  </a:lnTo>
                  <a:lnTo>
                    <a:pt x="24024" y="16960"/>
                  </a:lnTo>
                  <a:lnTo>
                    <a:pt x="24764" y="19050"/>
                  </a:lnTo>
                  <a:lnTo>
                    <a:pt x="24764" y="33416"/>
                  </a:lnTo>
                  <a:lnTo>
                    <a:pt x="24208" y="36750"/>
                  </a:lnTo>
                  <a:lnTo>
                    <a:pt x="23177" y="37941"/>
                  </a:lnTo>
                  <a:lnTo>
                    <a:pt x="21431" y="39052"/>
                  </a:lnTo>
                  <a:lnTo>
                    <a:pt x="20319" y="39529"/>
                  </a:lnTo>
                  <a:lnTo>
                    <a:pt x="18732" y="40084"/>
                  </a:lnTo>
                  <a:lnTo>
                    <a:pt x="15239" y="40878"/>
                  </a:lnTo>
                  <a:lnTo>
                    <a:pt x="12700" y="40323"/>
                  </a:lnTo>
                  <a:lnTo>
                    <a:pt x="10636" y="38735"/>
                  </a:lnTo>
                  <a:lnTo>
                    <a:pt x="9287" y="36275"/>
                  </a:lnTo>
                  <a:lnTo>
                    <a:pt x="8731" y="33100"/>
                  </a:lnTo>
                  <a:lnTo>
                    <a:pt x="8731" y="32940"/>
                  </a:lnTo>
                  <a:lnTo>
                    <a:pt x="8889" y="31115"/>
                  </a:lnTo>
                  <a:lnTo>
                    <a:pt x="9525" y="28971"/>
                  </a:lnTo>
                  <a:lnTo>
                    <a:pt x="11112" y="26590"/>
                  </a:lnTo>
                  <a:lnTo>
                    <a:pt x="13969" y="24130"/>
                  </a:lnTo>
                  <a:lnTo>
                    <a:pt x="15954" y="22860"/>
                  </a:lnTo>
                  <a:lnTo>
                    <a:pt x="18414" y="21590"/>
                  </a:lnTo>
                  <a:lnTo>
                    <a:pt x="21352" y="20320"/>
                  </a:lnTo>
                  <a:lnTo>
                    <a:pt x="24764" y="19050"/>
                  </a:lnTo>
                  <a:lnTo>
                    <a:pt x="24024" y="16960"/>
                  </a:lnTo>
                  <a:lnTo>
                    <a:pt x="17303" y="19606"/>
                  </a:lnTo>
                  <a:lnTo>
                    <a:pt x="11112" y="22383"/>
                  </a:lnTo>
                  <a:lnTo>
                    <a:pt x="6271" y="25162"/>
                  </a:lnTo>
                  <a:lnTo>
                    <a:pt x="2857" y="28257"/>
                  </a:lnTo>
                  <a:lnTo>
                    <a:pt x="714" y="31829"/>
                  </a:lnTo>
                  <a:lnTo>
                    <a:pt x="0" y="36275"/>
                  </a:lnTo>
                  <a:lnTo>
                    <a:pt x="952" y="40640"/>
                  </a:lnTo>
                  <a:lnTo>
                    <a:pt x="3254" y="43894"/>
                  </a:lnTo>
                  <a:lnTo>
                    <a:pt x="6587" y="45959"/>
                  </a:lnTo>
                  <a:lnTo>
                    <a:pt x="10477" y="46594"/>
                  </a:lnTo>
                  <a:lnTo>
                    <a:pt x="14524" y="45959"/>
                  </a:lnTo>
                  <a:lnTo>
                    <a:pt x="18336" y="44212"/>
                  </a:lnTo>
                  <a:lnTo>
                    <a:pt x="21827" y="41910"/>
                  </a:lnTo>
                  <a:lnTo>
                    <a:pt x="24843" y="39370"/>
                  </a:lnTo>
                  <a:lnTo>
                    <a:pt x="25400" y="42386"/>
                  </a:lnTo>
                  <a:lnTo>
                    <a:pt x="26352" y="44450"/>
                  </a:lnTo>
                  <a:lnTo>
                    <a:pt x="27622" y="45720"/>
                  </a:lnTo>
                  <a:lnTo>
                    <a:pt x="28892" y="46355"/>
                  </a:lnTo>
                  <a:lnTo>
                    <a:pt x="31273" y="46594"/>
                  </a:lnTo>
                  <a:lnTo>
                    <a:pt x="32781" y="46434"/>
                  </a:lnTo>
                  <a:lnTo>
                    <a:pt x="34687" y="45879"/>
                  </a:lnTo>
                  <a:lnTo>
                    <a:pt x="37147" y="44450"/>
                  </a:lnTo>
                  <a:lnTo>
                    <a:pt x="40083" y="41671"/>
                  </a:lnTo>
                  <a:lnTo>
                    <a:pt x="40083" y="39052"/>
                  </a:lnTo>
                  <a:lnTo>
                    <a:pt x="38258" y="40323"/>
                  </a:lnTo>
                  <a:lnTo>
                    <a:pt x="35639" y="40957"/>
                  </a:lnTo>
                  <a:lnTo>
                    <a:pt x="33972" y="40481"/>
                  </a:lnTo>
                  <a:lnTo>
                    <a:pt x="33099" y="39131"/>
                  </a:lnTo>
                  <a:lnTo>
                    <a:pt x="32781" y="35242"/>
                  </a:lnTo>
                  <a:lnTo>
                    <a:pt x="32781" y="15875"/>
                  </a:lnTo>
                  <a:lnTo>
                    <a:pt x="32226" y="9128"/>
                  </a:lnTo>
                  <a:lnTo>
                    <a:pt x="30956" y="5715"/>
                  </a:lnTo>
                  <a:lnTo>
                    <a:pt x="28416" y="2778"/>
                  </a:lnTo>
                  <a:lnTo>
                    <a:pt x="26589"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244" name="Shape 4984"/>
            <p:cNvSpPr/>
            <p:nvPr/>
          </p:nvSpPr>
          <p:spPr>
            <a:xfrm>
              <a:off x="1793970" y="1179162"/>
              <a:ext cx="45322" cy="45958"/>
            </a:xfrm>
            <a:custGeom>
              <a:avLst/>
              <a:gdLst/>
              <a:ahLst/>
              <a:cxnLst/>
              <a:rect l="0" t="0" r="0" b="0"/>
              <a:pathLst>
                <a:path w="45322" h="45958">
                  <a:moveTo>
                    <a:pt x="0" y="0"/>
                  </a:moveTo>
                  <a:lnTo>
                    <a:pt x="0" y="1508"/>
                  </a:lnTo>
                  <a:lnTo>
                    <a:pt x="2936" y="2222"/>
                  </a:lnTo>
                  <a:lnTo>
                    <a:pt x="4286" y="3333"/>
                  </a:lnTo>
                  <a:lnTo>
                    <a:pt x="5476" y="5160"/>
                  </a:lnTo>
                  <a:lnTo>
                    <a:pt x="6983" y="8493"/>
                  </a:lnTo>
                  <a:lnTo>
                    <a:pt x="8968" y="12938"/>
                  </a:lnTo>
                  <a:lnTo>
                    <a:pt x="13572" y="23574"/>
                  </a:lnTo>
                  <a:lnTo>
                    <a:pt x="17937" y="34052"/>
                  </a:lnTo>
                  <a:lnTo>
                    <a:pt x="19683" y="38258"/>
                  </a:lnTo>
                  <a:lnTo>
                    <a:pt x="20875" y="41275"/>
                  </a:lnTo>
                  <a:lnTo>
                    <a:pt x="21827" y="43815"/>
                  </a:lnTo>
                  <a:lnTo>
                    <a:pt x="22462" y="45243"/>
                  </a:lnTo>
                  <a:lnTo>
                    <a:pt x="23573" y="45958"/>
                  </a:lnTo>
                  <a:lnTo>
                    <a:pt x="24129" y="45562"/>
                  </a:lnTo>
                  <a:lnTo>
                    <a:pt x="24764" y="44450"/>
                  </a:lnTo>
                  <a:lnTo>
                    <a:pt x="26272" y="41037"/>
                  </a:lnTo>
                  <a:lnTo>
                    <a:pt x="38893" y="9208"/>
                  </a:lnTo>
                  <a:lnTo>
                    <a:pt x="40481" y="5556"/>
                  </a:lnTo>
                  <a:lnTo>
                    <a:pt x="41830" y="3254"/>
                  </a:lnTo>
                  <a:lnTo>
                    <a:pt x="43258" y="1985"/>
                  </a:lnTo>
                  <a:lnTo>
                    <a:pt x="45322" y="1508"/>
                  </a:lnTo>
                  <a:lnTo>
                    <a:pt x="45322" y="0"/>
                  </a:lnTo>
                  <a:lnTo>
                    <a:pt x="31589" y="0"/>
                  </a:lnTo>
                  <a:lnTo>
                    <a:pt x="31589" y="1508"/>
                  </a:lnTo>
                  <a:lnTo>
                    <a:pt x="34844" y="2302"/>
                  </a:lnTo>
                  <a:lnTo>
                    <a:pt x="35877" y="3333"/>
                  </a:lnTo>
                  <a:lnTo>
                    <a:pt x="36273" y="4762"/>
                  </a:lnTo>
                  <a:lnTo>
                    <a:pt x="35718" y="7462"/>
                  </a:lnTo>
                  <a:lnTo>
                    <a:pt x="34289" y="11668"/>
                  </a:lnTo>
                  <a:lnTo>
                    <a:pt x="32305" y="16827"/>
                  </a:lnTo>
                  <a:lnTo>
                    <a:pt x="30082" y="22463"/>
                  </a:lnTo>
                  <a:lnTo>
                    <a:pt x="27781" y="28099"/>
                  </a:lnTo>
                  <a:lnTo>
                    <a:pt x="25874" y="33258"/>
                  </a:lnTo>
                  <a:lnTo>
                    <a:pt x="15714" y="7937"/>
                  </a:lnTo>
                  <a:lnTo>
                    <a:pt x="15159" y="6350"/>
                  </a:lnTo>
                  <a:lnTo>
                    <a:pt x="14842" y="4446"/>
                  </a:lnTo>
                  <a:lnTo>
                    <a:pt x="15239" y="2937"/>
                  </a:lnTo>
                  <a:lnTo>
                    <a:pt x="16271" y="2143"/>
                  </a:lnTo>
                  <a:lnTo>
                    <a:pt x="19367" y="1508"/>
                  </a:lnTo>
                  <a:lnTo>
                    <a:pt x="19367" y="0"/>
                  </a:lnTo>
                  <a:lnTo>
                    <a:pt x="0" y="0"/>
                  </a:lnTo>
                  <a:close/>
                </a:path>
              </a:pathLst>
            </a:custGeom>
            <a:solidFill>
              <a:srgbClr val="000000"/>
            </a:solidFill>
          </p:spPr>
          <p:txBody>
            <a:bodyPr vert="horz" lIns="91440" tIns="45720" rIns="91440" bIns="45720" anchor="t"/>
            <a:lstStyle/>
            <a:p>
              <a:endParaRPr lang="en-IN"/>
            </a:p>
          </p:txBody>
        </p:sp>
        <p:sp>
          <p:nvSpPr>
            <p:cNvPr id="245" name="Shape 4985"/>
            <p:cNvSpPr/>
            <p:nvPr/>
          </p:nvSpPr>
          <p:spPr>
            <a:xfrm>
              <a:off x="2529617" y="1178130"/>
              <a:ext cx="38258" cy="46594"/>
            </a:xfrm>
            <a:custGeom>
              <a:avLst/>
              <a:gdLst/>
              <a:ahLst/>
              <a:cxnLst/>
              <a:rect l="0" t="0" r="0" b="0"/>
              <a:pathLst>
                <a:path w="38258" h="46594">
                  <a:moveTo>
                    <a:pt x="22144" y="0"/>
                  </a:moveTo>
                  <a:lnTo>
                    <a:pt x="16827" y="715"/>
                  </a:lnTo>
                  <a:lnTo>
                    <a:pt x="11667" y="2778"/>
                  </a:lnTo>
                  <a:lnTo>
                    <a:pt x="7063" y="6191"/>
                  </a:lnTo>
                  <a:lnTo>
                    <a:pt x="3333" y="10954"/>
                  </a:lnTo>
                  <a:lnTo>
                    <a:pt x="872" y="17065"/>
                  </a:lnTo>
                  <a:lnTo>
                    <a:pt x="0" y="24527"/>
                  </a:lnTo>
                  <a:lnTo>
                    <a:pt x="793" y="31591"/>
                  </a:lnTo>
                  <a:lnTo>
                    <a:pt x="3016" y="37148"/>
                  </a:lnTo>
                  <a:lnTo>
                    <a:pt x="6269" y="41354"/>
                  </a:lnTo>
                  <a:lnTo>
                    <a:pt x="10160" y="44291"/>
                  </a:lnTo>
                  <a:lnTo>
                    <a:pt x="14366" y="46037"/>
                  </a:lnTo>
                  <a:lnTo>
                    <a:pt x="18493" y="46594"/>
                  </a:lnTo>
                  <a:lnTo>
                    <a:pt x="24288" y="45800"/>
                  </a:lnTo>
                  <a:lnTo>
                    <a:pt x="29447" y="43100"/>
                  </a:lnTo>
                  <a:lnTo>
                    <a:pt x="31828" y="40957"/>
                  </a:lnTo>
                  <a:lnTo>
                    <a:pt x="34131" y="38258"/>
                  </a:lnTo>
                  <a:lnTo>
                    <a:pt x="36273" y="34925"/>
                  </a:lnTo>
                  <a:lnTo>
                    <a:pt x="38258" y="31035"/>
                  </a:lnTo>
                  <a:lnTo>
                    <a:pt x="36908" y="30162"/>
                  </a:lnTo>
                  <a:lnTo>
                    <a:pt x="34289" y="33734"/>
                  </a:lnTo>
                  <a:lnTo>
                    <a:pt x="31273" y="36671"/>
                  </a:lnTo>
                  <a:lnTo>
                    <a:pt x="27542" y="38735"/>
                  </a:lnTo>
                  <a:lnTo>
                    <a:pt x="22780" y="39450"/>
                  </a:lnTo>
                  <a:lnTo>
                    <a:pt x="19685" y="39052"/>
                  </a:lnTo>
                  <a:lnTo>
                    <a:pt x="16827" y="38100"/>
                  </a:lnTo>
                  <a:lnTo>
                    <a:pt x="14366" y="36512"/>
                  </a:lnTo>
                  <a:lnTo>
                    <a:pt x="12064" y="34290"/>
                  </a:lnTo>
                  <a:lnTo>
                    <a:pt x="10160" y="31512"/>
                  </a:lnTo>
                  <a:lnTo>
                    <a:pt x="8809" y="28257"/>
                  </a:lnTo>
                  <a:lnTo>
                    <a:pt x="7937" y="24606"/>
                  </a:lnTo>
                  <a:lnTo>
                    <a:pt x="7619" y="20559"/>
                  </a:lnTo>
                  <a:lnTo>
                    <a:pt x="8254" y="14209"/>
                  </a:lnTo>
                  <a:lnTo>
                    <a:pt x="10080" y="9525"/>
                  </a:lnTo>
                  <a:lnTo>
                    <a:pt x="12619" y="6271"/>
                  </a:lnTo>
                  <a:lnTo>
                    <a:pt x="15398" y="4286"/>
                  </a:lnTo>
                  <a:lnTo>
                    <a:pt x="18176" y="3175"/>
                  </a:lnTo>
                  <a:lnTo>
                    <a:pt x="20398" y="2937"/>
                  </a:lnTo>
                  <a:lnTo>
                    <a:pt x="23494" y="3254"/>
                  </a:lnTo>
                  <a:lnTo>
                    <a:pt x="25319" y="4127"/>
                  </a:lnTo>
                  <a:lnTo>
                    <a:pt x="26352" y="5635"/>
                  </a:lnTo>
                  <a:lnTo>
                    <a:pt x="26907" y="7700"/>
                  </a:lnTo>
                  <a:lnTo>
                    <a:pt x="27463" y="9842"/>
                  </a:lnTo>
                  <a:lnTo>
                    <a:pt x="29210" y="12937"/>
                  </a:lnTo>
                  <a:lnTo>
                    <a:pt x="30558" y="13970"/>
                  </a:lnTo>
                  <a:lnTo>
                    <a:pt x="32385" y="14366"/>
                  </a:lnTo>
                  <a:lnTo>
                    <a:pt x="34368" y="13970"/>
                  </a:lnTo>
                  <a:lnTo>
                    <a:pt x="35797" y="13017"/>
                  </a:lnTo>
                  <a:lnTo>
                    <a:pt x="36591" y="11669"/>
                  </a:lnTo>
                  <a:lnTo>
                    <a:pt x="36908" y="10081"/>
                  </a:lnTo>
                  <a:lnTo>
                    <a:pt x="36671" y="8494"/>
                  </a:lnTo>
                  <a:lnTo>
                    <a:pt x="35877" y="6667"/>
                  </a:lnTo>
                  <a:lnTo>
                    <a:pt x="34527" y="4762"/>
                  </a:lnTo>
                  <a:lnTo>
                    <a:pt x="32622" y="3096"/>
                  </a:lnTo>
                  <a:lnTo>
                    <a:pt x="30479" y="1984"/>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246" name="Shape 4986"/>
            <p:cNvSpPr/>
            <p:nvPr/>
          </p:nvSpPr>
          <p:spPr>
            <a:xfrm>
              <a:off x="1941288" y="1178130"/>
              <a:ext cx="75168" cy="45640"/>
            </a:xfrm>
            <a:custGeom>
              <a:avLst/>
              <a:gdLst/>
              <a:ahLst/>
              <a:cxnLst/>
              <a:rect l="0" t="0" r="0" b="0"/>
              <a:pathLst>
                <a:path w="75168" h="45640">
                  <a:moveTo>
                    <a:pt x="14129" y="0"/>
                  </a:moveTo>
                  <a:lnTo>
                    <a:pt x="238" y="4525"/>
                  </a:lnTo>
                  <a:lnTo>
                    <a:pt x="238" y="6191"/>
                  </a:lnTo>
                  <a:lnTo>
                    <a:pt x="3413" y="5794"/>
                  </a:lnTo>
                  <a:lnTo>
                    <a:pt x="4683" y="5874"/>
                  </a:lnTo>
                  <a:lnTo>
                    <a:pt x="5794" y="6587"/>
                  </a:lnTo>
                  <a:lnTo>
                    <a:pt x="6588" y="8494"/>
                  </a:lnTo>
                  <a:lnTo>
                    <a:pt x="6906" y="12144"/>
                  </a:lnTo>
                  <a:lnTo>
                    <a:pt x="6906" y="37148"/>
                  </a:lnTo>
                  <a:lnTo>
                    <a:pt x="6350" y="41037"/>
                  </a:lnTo>
                  <a:lnTo>
                    <a:pt x="4921" y="43100"/>
                  </a:lnTo>
                  <a:lnTo>
                    <a:pt x="2700" y="43894"/>
                  </a:lnTo>
                  <a:lnTo>
                    <a:pt x="0" y="44132"/>
                  </a:lnTo>
                  <a:lnTo>
                    <a:pt x="0" y="45640"/>
                  </a:lnTo>
                  <a:lnTo>
                    <a:pt x="21987" y="45640"/>
                  </a:lnTo>
                  <a:lnTo>
                    <a:pt x="21987" y="44132"/>
                  </a:lnTo>
                  <a:lnTo>
                    <a:pt x="19447" y="43974"/>
                  </a:lnTo>
                  <a:lnTo>
                    <a:pt x="17304" y="43339"/>
                  </a:lnTo>
                  <a:lnTo>
                    <a:pt x="15796" y="41751"/>
                  </a:lnTo>
                  <a:lnTo>
                    <a:pt x="15239" y="38972"/>
                  </a:lnTo>
                  <a:lnTo>
                    <a:pt x="15239" y="11034"/>
                  </a:lnTo>
                  <a:lnTo>
                    <a:pt x="15637" y="10397"/>
                  </a:lnTo>
                  <a:lnTo>
                    <a:pt x="16668" y="9287"/>
                  </a:lnTo>
                  <a:lnTo>
                    <a:pt x="18414" y="7937"/>
                  </a:lnTo>
                  <a:lnTo>
                    <a:pt x="20637" y="6587"/>
                  </a:lnTo>
                  <a:lnTo>
                    <a:pt x="23416" y="5556"/>
                  </a:lnTo>
                  <a:lnTo>
                    <a:pt x="26591" y="5159"/>
                  </a:lnTo>
                  <a:lnTo>
                    <a:pt x="29846" y="5874"/>
                  </a:lnTo>
                  <a:lnTo>
                    <a:pt x="31988" y="7937"/>
                  </a:lnTo>
                  <a:lnTo>
                    <a:pt x="33100" y="11191"/>
                  </a:lnTo>
                  <a:lnTo>
                    <a:pt x="33417" y="15557"/>
                  </a:lnTo>
                  <a:lnTo>
                    <a:pt x="33417" y="37069"/>
                  </a:lnTo>
                  <a:lnTo>
                    <a:pt x="33021" y="40878"/>
                  </a:lnTo>
                  <a:lnTo>
                    <a:pt x="31750" y="42941"/>
                  </a:lnTo>
                  <a:lnTo>
                    <a:pt x="29687" y="43815"/>
                  </a:lnTo>
                  <a:lnTo>
                    <a:pt x="26750" y="44132"/>
                  </a:lnTo>
                  <a:lnTo>
                    <a:pt x="26750" y="45640"/>
                  </a:lnTo>
                  <a:lnTo>
                    <a:pt x="48896" y="45640"/>
                  </a:lnTo>
                  <a:lnTo>
                    <a:pt x="48896" y="44132"/>
                  </a:lnTo>
                  <a:lnTo>
                    <a:pt x="45243" y="43656"/>
                  </a:lnTo>
                  <a:lnTo>
                    <a:pt x="43814" y="42941"/>
                  </a:lnTo>
                  <a:lnTo>
                    <a:pt x="42704" y="41512"/>
                  </a:lnTo>
                  <a:lnTo>
                    <a:pt x="41990" y="39370"/>
                  </a:lnTo>
                  <a:lnTo>
                    <a:pt x="41752" y="36195"/>
                  </a:lnTo>
                  <a:lnTo>
                    <a:pt x="41752" y="11191"/>
                  </a:lnTo>
                  <a:lnTo>
                    <a:pt x="46037" y="6985"/>
                  </a:lnTo>
                  <a:lnTo>
                    <a:pt x="49054" y="5715"/>
                  </a:lnTo>
                  <a:lnTo>
                    <a:pt x="52784" y="5159"/>
                  </a:lnTo>
                  <a:lnTo>
                    <a:pt x="55801" y="5635"/>
                  </a:lnTo>
                  <a:lnTo>
                    <a:pt x="57786" y="6906"/>
                  </a:lnTo>
                  <a:lnTo>
                    <a:pt x="59056" y="8731"/>
                  </a:lnTo>
                  <a:lnTo>
                    <a:pt x="59689" y="11034"/>
                  </a:lnTo>
                  <a:lnTo>
                    <a:pt x="60008" y="16112"/>
                  </a:lnTo>
                  <a:lnTo>
                    <a:pt x="60008" y="36989"/>
                  </a:lnTo>
                  <a:lnTo>
                    <a:pt x="59850" y="39687"/>
                  </a:lnTo>
                  <a:lnTo>
                    <a:pt x="59373" y="41512"/>
                  </a:lnTo>
                  <a:lnTo>
                    <a:pt x="57388" y="43419"/>
                  </a:lnTo>
                  <a:lnTo>
                    <a:pt x="55721" y="43815"/>
                  </a:lnTo>
                  <a:lnTo>
                    <a:pt x="53500" y="44132"/>
                  </a:lnTo>
                  <a:lnTo>
                    <a:pt x="53500" y="45640"/>
                  </a:lnTo>
                  <a:lnTo>
                    <a:pt x="75168" y="45640"/>
                  </a:lnTo>
                  <a:lnTo>
                    <a:pt x="75168" y="44132"/>
                  </a:lnTo>
                  <a:lnTo>
                    <a:pt x="72550" y="43894"/>
                  </a:lnTo>
                  <a:lnTo>
                    <a:pt x="70088" y="43021"/>
                  </a:lnTo>
                  <a:lnTo>
                    <a:pt x="68818" y="41512"/>
                  </a:lnTo>
                  <a:lnTo>
                    <a:pt x="68342" y="38100"/>
                  </a:lnTo>
                  <a:lnTo>
                    <a:pt x="68342" y="17700"/>
                  </a:lnTo>
                  <a:lnTo>
                    <a:pt x="68183" y="13811"/>
                  </a:lnTo>
                  <a:lnTo>
                    <a:pt x="67548" y="9842"/>
                  </a:lnTo>
                  <a:lnTo>
                    <a:pt x="66278" y="6112"/>
                  </a:lnTo>
                  <a:lnTo>
                    <a:pt x="64215" y="2937"/>
                  </a:lnTo>
                  <a:lnTo>
                    <a:pt x="61040" y="793"/>
                  </a:lnTo>
                  <a:lnTo>
                    <a:pt x="56675" y="0"/>
                  </a:lnTo>
                  <a:lnTo>
                    <a:pt x="52864" y="476"/>
                  </a:lnTo>
                  <a:lnTo>
                    <a:pt x="49451" y="1666"/>
                  </a:lnTo>
                  <a:lnTo>
                    <a:pt x="43975" y="5159"/>
                  </a:lnTo>
                  <a:lnTo>
                    <a:pt x="42068" y="6906"/>
                  </a:lnTo>
                  <a:lnTo>
                    <a:pt x="40719" y="8334"/>
                  </a:lnTo>
                  <a:lnTo>
                    <a:pt x="39450" y="5319"/>
                  </a:lnTo>
                  <a:lnTo>
                    <a:pt x="37386" y="2619"/>
                  </a:lnTo>
                  <a:lnTo>
                    <a:pt x="34289" y="715"/>
                  </a:lnTo>
                  <a:lnTo>
                    <a:pt x="30083" y="0"/>
                  </a:lnTo>
                  <a:lnTo>
                    <a:pt x="26273" y="635"/>
                  </a:lnTo>
                  <a:lnTo>
                    <a:pt x="22622" y="2223"/>
                  </a:lnTo>
                  <a:lnTo>
                    <a:pt x="18892" y="4604"/>
                  </a:lnTo>
                  <a:lnTo>
                    <a:pt x="14843" y="7700"/>
                  </a:lnTo>
                  <a:lnTo>
                    <a:pt x="14843" y="237"/>
                  </a:lnTo>
                  <a:lnTo>
                    <a:pt x="14129" y="0"/>
                  </a:lnTo>
                  <a:close/>
                </a:path>
              </a:pathLst>
            </a:custGeom>
            <a:solidFill>
              <a:srgbClr val="000000"/>
            </a:solidFill>
          </p:spPr>
          <p:txBody>
            <a:bodyPr vert="horz" lIns="91440" tIns="45720" rIns="91440" bIns="45720" anchor="t"/>
            <a:lstStyle/>
            <a:p>
              <a:endParaRPr lang="en-IN"/>
            </a:p>
          </p:txBody>
        </p:sp>
        <p:sp>
          <p:nvSpPr>
            <p:cNvPr id="247" name="Shape 4987"/>
            <p:cNvSpPr/>
            <p:nvPr/>
          </p:nvSpPr>
          <p:spPr>
            <a:xfrm>
              <a:off x="1511632" y="1156064"/>
              <a:ext cx="47387" cy="67706"/>
            </a:xfrm>
            <a:custGeom>
              <a:avLst/>
              <a:gdLst/>
              <a:ahLst/>
              <a:cxnLst/>
              <a:rect l="0" t="0" r="0" b="0"/>
              <a:pathLst>
                <a:path w="47387" h="67706">
                  <a:moveTo>
                    <a:pt x="14208" y="0"/>
                  </a:moveTo>
                  <a:lnTo>
                    <a:pt x="79" y="4366"/>
                  </a:lnTo>
                  <a:lnTo>
                    <a:pt x="79" y="5953"/>
                  </a:lnTo>
                  <a:lnTo>
                    <a:pt x="952" y="5874"/>
                  </a:lnTo>
                  <a:lnTo>
                    <a:pt x="1983" y="5874"/>
                  </a:lnTo>
                  <a:lnTo>
                    <a:pt x="4524" y="6191"/>
                  </a:lnTo>
                  <a:lnTo>
                    <a:pt x="5793" y="7222"/>
                  </a:lnTo>
                  <a:lnTo>
                    <a:pt x="6350" y="10875"/>
                  </a:lnTo>
                  <a:lnTo>
                    <a:pt x="6350" y="57547"/>
                  </a:lnTo>
                  <a:lnTo>
                    <a:pt x="6271" y="60642"/>
                  </a:lnTo>
                  <a:lnTo>
                    <a:pt x="5873" y="62865"/>
                  </a:lnTo>
                  <a:lnTo>
                    <a:pt x="5238" y="64372"/>
                  </a:lnTo>
                  <a:lnTo>
                    <a:pt x="4048" y="65246"/>
                  </a:lnTo>
                  <a:lnTo>
                    <a:pt x="2381" y="65801"/>
                  </a:lnTo>
                  <a:lnTo>
                    <a:pt x="0" y="66199"/>
                  </a:lnTo>
                  <a:lnTo>
                    <a:pt x="0" y="67706"/>
                  </a:lnTo>
                  <a:lnTo>
                    <a:pt x="21431" y="67706"/>
                  </a:lnTo>
                  <a:lnTo>
                    <a:pt x="21431" y="66199"/>
                  </a:lnTo>
                  <a:lnTo>
                    <a:pt x="19287" y="65881"/>
                  </a:lnTo>
                  <a:lnTo>
                    <a:pt x="17542" y="65405"/>
                  </a:lnTo>
                  <a:lnTo>
                    <a:pt x="16271" y="64611"/>
                  </a:lnTo>
                  <a:lnTo>
                    <a:pt x="15398" y="63103"/>
                  </a:lnTo>
                  <a:lnTo>
                    <a:pt x="14843" y="60801"/>
                  </a:lnTo>
                  <a:lnTo>
                    <a:pt x="14683" y="57547"/>
                  </a:lnTo>
                  <a:lnTo>
                    <a:pt x="14683" y="33655"/>
                  </a:lnTo>
                  <a:lnTo>
                    <a:pt x="17699" y="30719"/>
                  </a:lnTo>
                  <a:lnTo>
                    <a:pt x="20478" y="28812"/>
                  </a:lnTo>
                  <a:lnTo>
                    <a:pt x="23177" y="27781"/>
                  </a:lnTo>
                  <a:lnTo>
                    <a:pt x="25479" y="27464"/>
                  </a:lnTo>
                  <a:lnTo>
                    <a:pt x="28971" y="28099"/>
                  </a:lnTo>
                  <a:lnTo>
                    <a:pt x="31273" y="30162"/>
                  </a:lnTo>
                  <a:lnTo>
                    <a:pt x="32623" y="33496"/>
                  </a:lnTo>
                  <a:lnTo>
                    <a:pt x="33099" y="37941"/>
                  </a:lnTo>
                  <a:lnTo>
                    <a:pt x="33099" y="57547"/>
                  </a:lnTo>
                  <a:lnTo>
                    <a:pt x="32939" y="60801"/>
                  </a:lnTo>
                  <a:lnTo>
                    <a:pt x="32384" y="63103"/>
                  </a:lnTo>
                  <a:lnTo>
                    <a:pt x="31512" y="64611"/>
                  </a:lnTo>
                  <a:lnTo>
                    <a:pt x="30242" y="65405"/>
                  </a:lnTo>
                  <a:lnTo>
                    <a:pt x="26352" y="66199"/>
                  </a:lnTo>
                  <a:lnTo>
                    <a:pt x="26352" y="67706"/>
                  </a:lnTo>
                  <a:lnTo>
                    <a:pt x="47387" y="67706"/>
                  </a:lnTo>
                  <a:lnTo>
                    <a:pt x="47387" y="66199"/>
                  </a:lnTo>
                  <a:lnTo>
                    <a:pt x="45164" y="65722"/>
                  </a:lnTo>
                  <a:lnTo>
                    <a:pt x="43577" y="65166"/>
                  </a:lnTo>
                  <a:lnTo>
                    <a:pt x="42464" y="64213"/>
                  </a:lnTo>
                  <a:lnTo>
                    <a:pt x="41831" y="62785"/>
                  </a:lnTo>
                  <a:lnTo>
                    <a:pt x="41512" y="60642"/>
                  </a:lnTo>
                  <a:lnTo>
                    <a:pt x="41433" y="57547"/>
                  </a:lnTo>
                  <a:lnTo>
                    <a:pt x="41433" y="37862"/>
                  </a:lnTo>
                  <a:lnTo>
                    <a:pt x="41354" y="35322"/>
                  </a:lnTo>
                  <a:lnTo>
                    <a:pt x="40877" y="31987"/>
                  </a:lnTo>
                  <a:lnTo>
                    <a:pt x="39846" y="28495"/>
                  </a:lnTo>
                  <a:lnTo>
                    <a:pt x="37702" y="25320"/>
                  </a:lnTo>
                  <a:lnTo>
                    <a:pt x="34289" y="23018"/>
                  </a:lnTo>
                  <a:lnTo>
                    <a:pt x="29131" y="22066"/>
                  </a:lnTo>
                  <a:lnTo>
                    <a:pt x="24923" y="22622"/>
                  </a:lnTo>
                  <a:lnTo>
                    <a:pt x="21033" y="24289"/>
                  </a:lnTo>
                  <a:lnTo>
                    <a:pt x="17699" y="26828"/>
                  </a:lnTo>
                  <a:lnTo>
                    <a:pt x="14843" y="30241"/>
                  </a:lnTo>
                  <a:lnTo>
                    <a:pt x="14683" y="30241"/>
                  </a:lnTo>
                  <a:lnTo>
                    <a:pt x="14683" y="317"/>
                  </a:lnTo>
                  <a:lnTo>
                    <a:pt x="14208" y="0"/>
                  </a:lnTo>
                  <a:close/>
                </a:path>
              </a:pathLst>
            </a:custGeom>
            <a:solidFill>
              <a:srgbClr val="000000"/>
            </a:solidFill>
          </p:spPr>
          <p:txBody>
            <a:bodyPr vert="horz" lIns="91440" tIns="45720" rIns="91440" bIns="45720" anchor="t"/>
            <a:lstStyle/>
            <a:p>
              <a:endParaRPr lang="en-IN"/>
            </a:p>
          </p:txBody>
        </p:sp>
        <p:sp>
          <p:nvSpPr>
            <p:cNvPr id="248" name="Shape 4988"/>
            <p:cNvSpPr/>
            <p:nvPr/>
          </p:nvSpPr>
          <p:spPr>
            <a:xfrm>
              <a:off x="2220610" y="1178130"/>
              <a:ext cx="46434" cy="45640"/>
            </a:xfrm>
            <a:custGeom>
              <a:avLst/>
              <a:gdLst/>
              <a:ahLst/>
              <a:cxnLst/>
              <a:rect l="0" t="0" r="0" b="0"/>
              <a:pathLst>
                <a:path w="46434" h="45640">
                  <a:moveTo>
                    <a:pt x="13652" y="0"/>
                  </a:moveTo>
                  <a:lnTo>
                    <a:pt x="0" y="4525"/>
                  </a:lnTo>
                  <a:lnTo>
                    <a:pt x="0" y="6191"/>
                  </a:lnTo>
                  <a:lnTo>
                    <a:pt x="1111" y="5874"/>
                  </a:lnTo>
                  <a:lnTo>
                    <a:pt x="2857" y="5794"/>
                  </a:lnTo>
                  <a:lnTo>
                    <a:pt x="4127" y="5874"/>
                  </a:lnTo>
                  <a:lnTo>
                    <a:pt x="5238" y="6587"/>
                  </a:lnTo>
                  <a:lnTo>
                    <a:pt x="6032" y="8494"/>
                  </a:lnTo>
                  <a:lnTo>
                    <a:pt x="6350" y="12144"/>
                  </a:lnTo>
                  <a:lnTo>
                    <a:pt x="6350" y="36671"/>
                  </a:lnTo>
                  <a:lnTo>
                    <a:pt x="6112" y="40244"/>
                  </a:lnTo>
                  <a:lnTo>
                    <a:pt x="5079" y="42465"/>
                  </a:lnTo>
                  <a:lnTo>
                    <a:pt x="3175" y="43656"/>
                  </a:lnTo>
                  <a:lnTo>
                    <a:pt x="238" y="44132"/>
                  </a:lnTo>
                  <a:lnTo>
                    <a:pt x="238" y="45640"/>
                  </a:lnTo>
                  <a:lnTo>
                    <a:pt x="21193" y="45640"/>
                  </a:lnTo>
                  <a:lnTo>
                    <a:pt x="21193" y="44132"/>
                  </a:lnTo>
                  <a:lnTo>
                    <a:pt x="18018" y="43656"/>
                  </a:lnTo>
                  <a:lnTo>
                    <a:pt x="16033" y="42704"/>
                  </a:lnTo>
                  <a:lnTo>
                    <a:pt x="14922" y="41116"/>
                  </a:lnTo>
                  <a:lnTo>
                    <a:pt x="14684" y="38972"/>
                  </a:lnTo>
                  <a:lnTo>
                    <a:pt x="14684" y="11112"/>
                  </a:lnTo>
                  <a:lnTo>
                    <a:pt x="17383" y="8731"/>
                  </a:lnTo>
                  <a:lnTo>
                    <a:pt x="19843" y="6985"/>
                  </a:lnTo>
                  <a:lnTo>
                    <a:pt x="22225" y="5874"/>
                  </a:lnTo>
                  <a:lnTo>
                    <a:pt x="24447" y="5477"/>
                  </a:lnTo>
                  <a:lnTo>
                    <a:pt x="28178" y="6112"/>
                  </a:lnTo>
                  <a:lnTo>
                    <a:pt x="30479" y="8016"/>
                  </a:lnTo>
                  <a:lnTo>
                    <a:pt x="31750" y="11034"/>
                  </a:lnTo>
                  <a:lnTo>
                    <a:pt x="32067" y="15081"/>
                  </a:lnTo>
                  <a:lnTo>
                    <a:pt x="32067" y="35797"/>
                  </a:lnTo>
                  <a:lnTo>
                    <a:pt x="31908" y="38972"/>
                  </a:lnTo>
                  <a:lnTo>
                    <a:pt x="31273" y="41196"/>
                  </a:lnTo>
                  <a:lnTo>
                    <a:pt x="30401" y="42625"/>
                  </a:lnTo>
                  <a:lnTo>
                    <a:pt x="29131" y="43498"/>
                  </a:lnTo>
                  <a:lnTo>
                    <a:pt x="25876" y="44132"/>
                  </a:lnTo>
                  <a:lnTo>
                    <a:pt x="25876" y="45640"/>
                  </a:lnTo>
                  <a:lnTo>
                    <a:pt x="46434" y="45640"/>
                  </a:lnTo>
                  <a:lnTo>
                    <a:pt x="46434" y="44132"/>
                  </a:lnTo>
                  <a:lnTo>
                    <a:pt x="43418" y="43577"/>
                  </a:lnTo>
                  <a:lnTo>
                    <a:pt x="41592" y="42465"/>
                  </a:lnTo>
                  <a:lnTo>
                    <a:pt x="40639" y="40560"/>
                  </a:lnTo>
                  <a:lnTo>
                    <a:pt x="40402" y="37544"/>
                  </a:lnTo>
                  <a:lnTo>
                    <a:pt x="40402" y="14923"/>
                  </a:lnTo>
                  <a:lnTo>
                    <a:pt x="39846" y="9525"/>
                  </a:lnTo>
                  <a:lnTo>
                    <a:pt x="38417" y="5635"/>
                  </a:lnTo>
                  <a:lnTo>
                    <a:pt x="36353" y="2937"/>
                  </a:lnTo>
                  <a:lnTo>
                    <a:pt x="33893" y="1190"/>
                  </a:lnTo>
                  <a:lnTo>
                    <a:pt x="31273" y="237"/>
                  </a:lnTo>
                  <a:lnTo>
                    <a:pt x="28813" y="0"/>
                  </a:lnTo>
                  <a:lnTo>
                    <a:pt x="24844" y="635"/>
                  </a:lnTo>
                  <a:lnTo>
                    <a:pt x="21272" y="2381"/>
                  </a:lnTo>
                  <a:lnTo>
                    <a:pt x="17859" y="4921"/>
                  </a:lnTo>
                  <a:lnTo>
                    <a:pt x="14366" y="809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249" name="Shape 4989"/>
            <p:cNvSpPr/>
            <p:nvPr/>
          </p:nvSpPr>
          <p:spPr>
            <a:xfrm>
              <a:off x="2047255" y="1178130"/>
              <a:ext cx="46433" cy="45640"/>
            </a:xfrm>
            <a:custGeom>
              <a:avLst/>
              <a:gdLst/>
              <a:ahLst/>
              <a:cxnLst/>
              <a:rect l="0" t="0" r="0" b="0"/>
              <a:pathLst>
                <a:path w="46433" h="45640">
                  <a:moveTo>
                    <a:pt x="13652" y="0"/>
                  </a:moveTo>
                  <a:lnTo>
                    <a:pt x="0" y="4525"/>
                  </a:lnTo>
                  <a:lnTo>
                    <a:pt x="0" y="6191"/>
                  </a:lnTo>
                  <a:lnTo>
                    <a:pt x="1111" y="5874"/>
                  </a:lnTo>
                  <a:lnTo>
                    <a:pt x="2857" y="5794"/>
                  </a:lnTo>
                  <a:lnTo>
                    <a:pt x="4127" y="5874"/>
                  </a:lnTo>
                  <a:lnTo>
                    <a:pt x="5238" y="6587"/>
                  </a:lnTo>
                  <a:lnTo>
                    <a:pt x="6032" y="8494"/>
                  </a:lnTo>
                  <a:lnTo>
                    <a:pt x="6350" y="12144"/>
                  </a:lnTo>
                  <a:lnTo>
                    <a:pt x="6350" y="36671"/>
                  </a:lnTo>
                  <a:lnTo>
                    <a:pt x="6111" y="40244"/>
                  </a:lnTo>
                  <a:lnTo>
                    <a:pt x="5080" y="42465"/>
                  </a:lnTo>
                  <a:lnTo>
                    <a:pt x="3175" y="43656"/>
                  </a:lnTo>
                  <a:lnTo>
                    <a:pt x="238" y="44132"/>
                  </a:lnTo>
                  <a:lnTo>
                    <a:pt x="238" y="45640"/>
                  </a:lnTo>
                  <a:lnTo>
                    <a:pt x="21192" y="45640"/>
                  </a:lnTo>
                  <a:lnTo>
                    <a:pt x="21192" y="44132"/>
                  </a:lnTo>
                  <a:lnTo>
                    <a:pt x="18017" y="43656"/>
                  </a:lnTo>
                  <a:lnTo>
                    <a:pt x="16033" y="42704"/>
                  </a:lnTo>
                  <a:lnTo>
                    <a:pt x="14922" y="41116"/>
                  </a:lnTo>
                  <a:lnTo>
                    <a:pt x="14683" y="38972"/>
                  </a:lnTo>
                  <a:lnTo>
                    <a:pt x="14683" y="11112"/>
                  </a:lnTo>
                  <a:lnTo>
                    <a:pt x="17383" y="8731"/>
                  </a:lnTo>
                  <a:lnTo>
                    <a:pt x="19843" y="6985"/>
                  </a:lnTo>
                  <a:lnTo>
                    <a:pt x="22225" y="5874"/>
                  </a:lnTo>
                  <a:lnTo>
                    <a:pt x="24447" y="5477"/>
                  </a:lnTo>
                  <a:lnTo>
                    <a:pt x="28177" y="6112"/>
                  </a:lnTo>
                  <a:lnTo>
                    <a:pt x="30480" y="8016"/>
                  </a:lnTo>
                  <a:lnTo>
                    <a:pt x="31750" y="11034"/>
                  </a:lnTo>
                  <a:lnTo>
                    <a:pt x="32067" y="15081"/>
                  </a:lnTo>
                  <a:lnTo>
                    <a:pt x="32067" y="35797"/>
                  </a:lnTo>
                  <a:lnTo>
                    <a:pt x="31908" y="38972"/>
                  </a:lnTo>
                  <a:lnTo>
                    <a:pt x="31273" y="41196"/>
                  </a:lnTo>
                  <a:lnTo>
                    <a:pt x="30401" y="42625"/>
                  </a:lnTo>
                  <a:lnTo>
                    <a:pt x="29130" y="43498"/>
                  </a:lnTo>
                  <a:lnTo>
                    <a:pt x="25876" y="44132"/>
                  </a:lnTo>
                  <a:lnTo>
                    <a:pt x="25876" y="45640"/>
                  </a:lnTo>
                  <a:lnTo>
                    <a:pt x="46433" y="45640"/>
                  </a:lnTo>
                  <a:lnTo>
                    <a:pt x="46433" y="44132"/>
                  </a:lnTo>
                  <a:lnTo>
                    <a:pt x="43417" y="43577"/>
                  </a:lnTo>
                  <a:lnTo>
                    <a:pt x="41592" y="42465"/>
                  </a:lnTo>
                  <a:lnTo>
                    <a:pt x="40640" y="40560"/>
                  </a:lnTo>
                  <a:lnTo>
                    <a:pt x="40402" y="37544"/>
                  </a:lnTo>
                  <a:lnTo>
                    <a:pt x="40402" y="14923"/>
                  </a:lnTo>
                  <a:lnTo>
                    <a:pt x="39846" y="9525"/>
                  </a:lnTo>
                  <a:lnTo>
                    <a:pt x="38417" y="5635"/>
                  </a:lnTo>
                  <a:lnTo>
                    <a:pt x="36353" y="2937"/>
                  </a:lnTo>
                  <a:lnTo>
                    <a:pt x="33892" y="1190"/>
                  </a:lnTo>
                  <a:lnTo>
                    <a:pt x="31273" y="237"/>
                  </a:lnTo>
                  <a:lnTo>
                    <a:pt x="28813" y="0"/>
                  </a:lnTo>
                  <a:lnTo>
                    <a:pt x="24844" y="635"/>
                  </a:lnTo>
                  <a:lnTo>
                    <a:pt x="21272" y="2381"/>
                  </a:lnTo>
                  <a:lnTo>
                    <a:pt x="17858" y="4921"/>
                  </a:lnTo>
                  <a:lnTo>
                    <a:pt x="14367" y="809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50" name="Shape 4990"/>
            <p:cNvSpPr/>
            <p:nvPr/>
          </p:nvSpPr>
          <p:spPr>
            <a:xfrm>
              <a:off x="1311210" y="1178130"/>
              <a:ext cx="46514" cy="45640"/>
            </a:xfrm>
            <a:custGeom>
              <a:avLst/>
              <a:gdLst/>
              <a:ahLst/>
              <a:cxnLst/>
              <a:rect l="0" t="0" r="0" b="0"/>
              <a:pathLst>
                <a:path w="46514" h="45640">
                  <a:moveTo>
                    <a:pt x="13732" y="0"/>
                  </a:moveTo>
                  <a:lnTo>
                    <a:pt x="0" y="4525"/>
                  </a:lnTo>
                  <a:lnTo>
                    <a:pt x="0" y="6191"/>
                  </a:lnTo>
                  <a:lnTo>
                    <a:pt x="1112" y="5874"/>
                  </a:lnTo>
                  <a:lnTo>
                    <a:pt x="2937" y="5794"/>
                  </a:lnTo>
                  <a:lnTo>
                    <a:pt x="4128" y="5874"/>
                  </a:lnTo>
                  <a:lnTo>
                    <a:pt x="5239" y="6587"/>
                  </a:lnTo>
                  <a:lnTo>
                    <a:pt x="6033" y="8494"/>
                  </a:lnTo>
                  <a:lnTo>
                    <a:pt x="6350" y="12144"/>
                  </a:lnTo>
                  <a:lnTo>
                    <a:pt x="6350" y="36671"/>
                  </a:lnTo>
                  <a:lnTo>
                    <a:pt x="6112" y="40244"/>
                  </a:lnTo>
                  <a:lnTo>
                    <a:pt x="5081" y="42465"/>
                  </a:lnTo>
                  <a:lnTo>
                    <a:pt x="3175" y="43656"/>
                  </a:lnTo>
                  <a:lnTo>
                    <a:pt x="238" y="44132"/>
                  </a:lnTo>
                  <a:lnTo>
                    <a:pt x="238" y="45640"/>
                  </a:lnTo>
                  <a:lnTo>
                    <a:pt x="21193" y="45640"/>
                  </a:lnTo>
                  <a:lnTo>
                    <a:pt x="21193" y="44132"/>
                  </a:lnTo>
                  <a:lnTo>
                    <a:pt x="18018" y="43656"/>
                  </a:lnTo>
                  <a:lnTo>
                    <a:pt x="16035" y="42704"/>
                  </a:lnTo>
                  <a:lnTo>
                    <a:pt x="15002" y="41116"/>
                  </a:lnTo>
                  <a:lnTo>
                    <a:pt x="14685" y="38972"/>
                  </a:lnTo>
                  <a:lnTo>
                    <a:pt x="14685" y="11112"/>
                  </a:lnTo>
                  <a:lnTo>
                    <a:pt x="17383" y="8731"/>
                  </a:lnTo>
                  <a:lnTo>
                    <a:pt x="19923" y="6985"/>
                  </a:lnTo>
                  <a:lnTo>
                    <a:pt x="22305" y="5874"/>
                  </a:lnTo>
                  <a:lnTo>
                    <a:pt x="24527" y="5477"/>
                  </a:lnTo>
                  <a:lnTo>
                    <a:pt x="28178" y="6112"/>
                  </a:lnTo>
                  <a:lnTo>
                    <a:pt x="30560" y="8016"/>
                  </a:lnTo>
                  <a:lnTo>
                    <a:pt x="31830" y="11034"/>
                  </a:lnTo>
                  <a:lnTo>
                    <a:pt x="32147" y="15081"/>
                  </a:lnTo>
                  <a:lnTo>
                    <a:pt x="32147" y="35797"/>
                  </a:lnTo>
                  <a:lnTo>
                    <a:pt x="31910" y="38972"/>
                  </a:lnTo>
                  <a:lnTo>
                    <a:pt x="31353" y="41196"/>
                  </a:lnTo>
                  <a:lnTo>
                    <a:pt x="30401" y="42625"/>
                  </a:lnTo>
                  <a:lnTo>
                    <a:pt x="29131" y="43498"/>
                  </a:lnTo>
                  <a:lnTo>
                    <a:pt x="25877" y="44132"/>
                  </a:lnTo>
                  <a:lnTo>
                    <a:pt x="25877" y="45640"/>
                  </a:lnTo>
                  <a:lnTo>
                    <a:pt x="46514" y="45640"/>
                  </a:lnTo>
                  <a:lnTo>
                    <a:pt x="46514" y="44132"/>
                  </a:lnTo>
                  <a:lnTo>
                    <a:pt x="43497" y="43577"/>
                  </a:lnTo>
                  <a:lnTo>
                    <a:pt x="41672" y="42465"/>
                  </a:lnTo>
                  <a:lnTo>
                    <a:pt x="40719" y="40560"/>
                  </a:lnTo>
                  <a:lnTo>
                    <a:pt x="40481" y="37544"/>
                  </a:lnTo>
                  <a:lnTo>
                    <a:pt x="40481" y="14923"/>
                  </a:lnTo>
                  <a:lnTo>
                    <a:pt x="39926" y="9525"/>
                  </a:lnTo>
                  <a:lnTo>
                    <a:pt x="38497" y="5635"/>
                  </a:lnTo>
                  <a:lnTo>
                    <a:pt x="36433" y="2937"/>
                  </a:lnTo>
                  <a:lnTo>
                    <a:pt x="33893" y="1190"/>
                  </a:lnTo>
                  <a:lnTo>
                    <a:pt x="31353" y="237"/>
                  </a:lnTo>
                  <a:lnTo>
                    <a:pt x="28893" y="0"/>
                  </a:lnTo>
                  <a:lnTo>
                    <a:pt x="24844" y="635"/>
                  </a:lnTo>
                  <a:lnTo>
                    <a:pt x="21272" y="2381"/>
                  </a:lnTo>
                  <a:lnTo>
                    <a:pt x="17860" y="4921"/>
                  </a:lnTo>
                  <a:lnTo>
                    <a:pt x="14367" y="8096"/>
                  </a:lnTo>
                  <a:lnTo>
                    <a:pt x="14367" y="237"/>
                  </a:lnTo>
                  <a:lnTo>
                    <a:pt x="13732" y="0"/>
                  </a:lnTo>
                  <a:close/>
                </a:path>
              </a:pathLst>
            </a:custGeom>
            <a:solidFill>
              <a:srgbClr val="000000"/>
            </a:solidFill>
          </p:spPr>
          <p:txBody>
            <a:bodyPr vert="horz" lIns="91440" tIns="45720" rIns="91440" bIns="45720" anchor="t"/>
            <a:lstStyle/>
            <a:p>
              <a:endParaRPr lang="en-IN"/>
            </a:p>
          </p:txBody>
        </p:sp>
        <p:sp>
          <p:nvSpPr>
            <p:cNvPr id="251" name="Shape 4991"/>
            <p:cNvSpPr/>
            <p:nvPr/>
          </p:nvSpPr>
          <p:spPr>
            <a:xfrm>
              <a:off x="2782189" y="1178130"/>
              <a:ext cx="32702" cy="45640"/>
            </a:xfrm>
            <a:custGeom>
              <a:avLst/>
              <a:gdLst/>
              <a:ahLst/>
              <a:cxnLst/>
              <a:rect l="0" t="0" r="0" b="0"/>
              <a:pathLst>
                <a:path w="32702" h="45640">
                  <a:moveTo>
                    <a:pt x="14842" y="0"/>
                  </a:moveTo>
                  <a:lnTo>
                    <a:pt x="158" y="5398"/>
                  </a:lnTo>
                  <a:lnTo>
                    <a:pt x="158" y="6985"/>
                  </a:lnTo>
                  <a:lnTo>
                    <a:pt x="3571" y="6587"/>
                  </a:lnTo>
                  <a:lnTo>
                    <a:pt x="4762" y="6667"/>
                  </a:lnTo>
                  <a:lnTo>
                    <a:pt x="5873" y="7381"/>
                  </a:lnTo>
                  <a:lnTo>
                    <a:pt x="6746" y="9128"/>
                  </a:lnTo>
                  <a:lnTo>
                    <a:pt x="7063" y="12541"/>
                  </a:lnTo>
                  <a:lnTo>
                    <a:pt x="7063" y="37306"/>
                  </a:lnTo>
                  <a:lnTo>
                    <a:pt x="6667" y="40560"/>
                  </a:lnTo>
                  <a:lnTo>
                    <a:pt x="5556" y="42386"/>
                  </a:lnTo>
                  <a:lnTo>
                    <a:pt x="3412" y="43419"/>
                  </a:lnTo>
                  <a:lnTo>
                    <a:pt x="0" y="44132"/>
                  </a:lnTo>
                  <a:lnTo>
                    <a:pt x="0" y="45640"/>
                  </a:lnTo>
                  <a:lnTo>
                    <a:pt x="23732" y="45640"/>
                  </a:lnTo>
                  <a:lnTo>
                    <a:pt x="23732" y="44132"/>
                  </a:lnTo>
                  <a:lnTo>
                    <a:pt x="20320" y="43815"/>
                  </a:lnTo>
                  <a:lnTo>
                    <a:pt x="17700" y="42862"/>
                  </a:lnTo>
                  <a:lnTo>
                    <a:pt x="15953" y="40719"/>
                  </a:lnTo>
                  <a:lnTo>
                    <a:pt x="15318" y="36671"/>
                  </a:lnTo>
                  <a:lnTo>
                    <a:pt x="15318" y="14366"/>
                  </a:lnTo>
                  <a:lnTo>
                    <a:pt x="15716" y="12700"/>
                  </a:lnTo>
                  <a:lnTo>
                    <a:pt x="16588" y="10875"/>
                  </a:lnTo>
                  <a:lnTo>
                    <a:pt x="19287" y="7700"/>
                  </a:lnTo>
                  <a:lnTo>
                    <a:pt x="20716" y="6667"/>
                  </a:lnTo>
                  <a:lnTo>
                    <a:pt x="22066" y="6271"/>
                  </a:lnTo>
                  <a:lnTo>
                    <a:pt x="24129" y="7222"/>
                  </a:lnTo>
                  <a:lnTo>
                    <a:pt x="26113" y="8890"/>
                  </a:lnTo>
                  <a:lnTo>
                    <a:pt x="28892" y="9762"/>
                  </a:lnTo>
                  <a:lnTo>
                    <a:pt x="30479" y="9446"/>
                  </a:lnTo>
                  <a:lnTo>
                    <a:pt x="31669" y="8494"/>
                  </a:lnTo>
                  <a:lnTo>
                    <a:pt x="32463" y="7143"/>
                  </a:lnTo>
                  <a:lnTo>
                    <a:pt x="32702" y="5398"/>
                  </a:lnTo>
                  <a:lnTo>
                    <a:pt x="32385" y="3175"/>
                  </a:lnTo>
                  <a:lnTo>
                    <a:pt x="31273" y="1509"/>
                  </a:lnTo>
                  <a:lnTo>
                    <a:pt x="29606" y="396"/>
                  </a:lnTo>
                  <a:lnTo>
                    <a:pt x="27304" y="0"/>
                  </a:lnTo>
                  <a:lnTo>
                    <a:pt x="24526" y="476"/>
                  </a:lnTo>
                  <a:lnTo>
                    <a:pt x="21748" y="1905"/>
                  </a:lnTo>
                  <a:lnTo>
                    <a:pt x="18811" y="4684"/>
                  </a:lnTo>
                  <a:lnTo>
                    <a:pt x="15557" y="9049"/>
                  </a:lnTo>
                  <a:lnTo>
                    <a:pt x="15318" y="9049"/>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252" name="Shape 4992"/>
            <p:cNvSpPr/>
            <p:nvPr/>
          </p:nvSpPr>
          <p:spPr>
            <a:xfrm>
              <a:off x="2451353" y="1178130"/>
              <a:ext cx="32622" cy="45640"/>
            </a:xfrm>
            <a:custGeom>
              <a:avLst/>
              <a:gdLst/>
              <a:ahLst/>
              <a:cxnLst/>
              <a:rect l="0" t="0" r="0" b="0"/>
              <a:pathLst>
                <a:path w="32622" h="45640">
                  <a:moveTo>
                    <a:pt x="14842" y="0"/>
                  </a:moveTo>
                  <a:lnTo>
                    <a:pt x="158" y="5398"/>
                  </a:lnTo>
                  <a:lnTo>
                    <a:pt x="158" y="6985"/>
                  </a:lnTo>
                  <a:lnTo>
                    <a:pt x="3571" y="6587"/>
                  </a:lnTo>
                  <a:lnTo>
                    <a:pt x="4762" y="6667"/>
                  </a:lnTo>
                  <a:lnTo>
                    <a:pt x="5873" y="7381"/>
                  </a:lnTo>
                  <a:lnTo>
                    <a:pt x="6667" y="9128"/>
                  </a:lnTo>
                  <a:lnTo>
                    <a:pt x="6985" y="12541"/>
                  </a:lnTo>
                  <a:lnTo>
                    <a:pt x="6985" y="37306"/>
                  </a:lnTo>
                  <a:lnTo>
                    <a:pt x="6667" y="40560"/>
                  </a:lnTo>
                  <a:lnTo>
                    <a:pt x="5556" y="42386"/>
                  </a:lnTo>
                  <a:lnTo>
                    <a:pt x="3412" y="43419"/>
                  </a:lnTo>
                  <a:lnTo>
                    <a:pt x="0" y="44132"/>
                  </a:lnTo>
                  <a:lnTo>
                    <a:pt x="0" y="45640"/>
                  </a:lnTo>
                  <a:lnTo>
                    <a:pt x="23732" y="45640"/>
                  </a:lnTo>
                  <a:lnTo>
                    <a:pt x="23732" y="44132"/>
                  </a:lnTo>
                  <a:lnTo>
                    <a:pt x="20320" y="43815"/>
                  </a:lnTo>
                  <a:lnTo>
                    <a:pt x="17621" y="42862"/>
                  </a:lnTo>
                  <a:lnTo>
                    <a:pt x="15953" y="40719"/>
                  </a:lnTo>
                  <a:lnTo>
                    <a:pt x="15318" y="36671"/>
                  </a:lnTo>
                  <a:lnTo>
                    <a:pt x="15318" y="14366"/>
                  </a:lnTo>
                  <a:lnTo>
                    <a:pt x="15716" y="12700"/>
                  </a:lnTo>
                  <a:lnTo>
                    <a:pt x="16588" y="10875"/>
                  </a:lnTo>
                  <a:lnTo>
                    <a:pt x="19208" y="7700"/>
                  </a:lnTo>
                  <a:lnTo>
                    <a:pt x="20716" y="6667"/>
                  </a:lnTo>
                  <a:lnTo>
                    <a:pt x="22066" y="6271"/>
                  </a:lnTo>
                  <a:lnTo>
                    <a:pt x="24130" y="7222"/>
                  </a:lnTo>
                  <a:lnTo>
                    <a:pt x="26113" y="8890"/>
                  </a:lnTo>
                  <a:lnTo>
                    <a:pt x="28892" y="9762"/>
                  </a:lnTo>
                  <a:lnTo>
                    <a:pt x="30480" y="9446"/>
                  </a:lnTo>
                  <a:lnTo>
                    <a:pt x="31669" y="8494"/>
                  </a:lnTo>
                  <a:lnTo>
                    <a:pt x="32622" y="5398"/>
                  </a:lnTo>
                  <a:lnTo>
                    <a:pt x="32305" y="3175"/>
                  </a:lnTo>
                  <a:lnTo>
                    <a:pt x="31273" y="1509"/>
                  </a:lnTo>
                  <a:lnTo>
                    <a:pt x="29606" y="396"/>
                  </a:lnTo>
                  <a:lnTo>
                    <a:pt x="27305" y="0"/>
                  </a:lnTo>
                  <a:lnTo>
                    <a:pt x="24526" y="476"/>
                  </a:lnTo>
                  <a:lnTo>
                    <a:pt x="21748" y="1905"/>
                  </a:lnTo>
                  <a:lnTo>
                    <a:pt x="18811" y="4684"/>
                  </a:lnTo>
                  <a:lnTo>
                    <a:pt x="15557" y="9049"/>
                  </a:lnTo>
                  <a:lnTo>
                    <a:pt x="15318" y="9049"/>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253" name="Shape 4993"/>
            <p:cNvSpPr/>
            <p:nvPr/>
          </p:nvSpPr>
          <p:spPr>
            <a:xfrm>
              <a:off x="1712372" y="1178130"/>
              <a:ext cx="32622" cy="45640"/>
            </a:xfrm>
            <a:custGeom>
              <a:avLst/>
              <a:gdLst/>
              <a:ahLst/>
              <a:cxnLst/>
              <a:rect l="0" t="0" r="0" b="0"/>
              <a:pathLst>
                <a:path w="32622" h="45640">
                  <a:moveTo>
                    <a:pt x="14842" y="0"/>
                  </a:moveTo>
                  <a:lnTo>
                    <a:pt x="158" y="5398"/>
                  </a:lnTo>
                  <a:lnTo>
                    <a:pt x="158" y="6985"/>
                  </a:lnTo>
                  <a:lnTo>
                    <a:pt x="3491" y="6587"/>
                  </a:lnTo>
                  <a:lnTo>
                    <a:pt x="4762" y="6667"/>
                  </a:lnTo>
                  <a:lnTo>
                    <a:pt x="5872" y="7381"/>
                  </a:lnTo>
                  <a:lnTo>
                    <a:pt x="6666" y="9128"/>
                  </a:lnTo>
                  <a:lnTo>
                    <a:pt x="6985" y="12541"/>
                  </a:lnTo>
                  <a:lnTo>
                    <a:pt x="6985" y="37306"/>
                  </a:lnTo>
                  <a:lnTo>
                    <a:pt x="6666" y="40560"/>
                  </a:lnTo>
                  <a:lnTo>
                    <a:pt x="5556" y="42386"/>
                  </a:lnTo>
                  <a:lnTo>
                    <a:pt x="3412" y="43419"/>
                  </a:lnTo>
                  <a:lnTo>
                    <a:pt x="0" y="44132"/>
                  </a:lnTo>
                  <a:lnTo>
                    <a:pt x="0" y="45640"/>
                  </a:lnTo>
                  <a:lnTo>
                    <a:pt x="23732" y="45640"/>
                  </a:lnTo>
                  <a:lnTo>
                    <a:pt x="23732" y="44132"/>
                  </a:lnTo>
                  <a:lnTo>
                    <a:pt x="20318" y="43815"/>
                  </a:lnTo>
                  <a:lnTo>
                    <a:pt x="17621" y="42862"/>
                  </a:lnTo>
                  <a:lnTo>
                    <a:pt x="15953" y="40719"/>
                  </a:lnTo>
                  <a:lnTo>
                    <a:pt x="15318" y="36671"/>
                  </a:lnTo>
                  <a:lnTo>
                    <a:pt x="15318" y="14366"/>
                  </a:lnTo>
                  <a:lnTo>
                    <a:pt x="15716" y="12700"/>
                  </a:lnTo>
                  <a:lnTo>
                    <a:pt x="16588" y="10875"/>
                  </a:lnTo>
                  <a:lnTo>
                    <a:pt x="19208" y="7700"/>
                  </a:lnTo>
                  <a:lnTo>
                    <a:pt x="20716" y="6667"/>
                  </a:lnTo>
                  <a:lnTo>
                    <a:pt x="22066" y="6271"/>
                  </a:lnTo>
                  <a:lnTo>
                    <a:pt x="24128" y="7222"/>
                  </a:lnTo>
                  <a:lnTo>
                    <a:pt x="26113" y="8890"/>
                  </a:lnTo>
                  <a:lnTo>
                    <a:pt x="28891" y="9762"/>
                  </a:lnTo>
                  <a:lnTo>
                    <a:pt x="30478" y="9446"/>
                  </a:lnTo>
                  <a:lnTo>
                    <a:pt x="31669" y="8494"/>
                  </a:lnTo>
                  <a:lnTo>
                    <a:pt x="32622" y="5398"/>
                  </a:lnTo>
                  <a:lnTo>
                    <a:pt x="32305" y="3175"/>
                  </a:lnTo>
                  <a:lnTo>
                    <a:pt x="31272" y="1509"/>
                  </a:lnTo>
                  <a:lnTo>
                    <a:pt x="29606" y="396"/>
                  </a:lnTo>
                  <a:lnTo>
                    <a:pt x="27303" y="0"/>
                  </a:lnTo>
                  <a:lnTo>
                    <a:pt x="24526" y="476"/>
                  </a:lnTo>
                  <a:lnTo>
                    <a:pt x="21747" y="1905"/>
                  </a:lnTo>
                  <a:lnTo>
                    <a:pt x="18811" y="4684"/>
                  </a:lnTo>
                  <a:lnTo>
                    <a:pt x="15477" y="9049"/>
                  </a:lnTo>
                  <a:lnTo>
                    <a:pt x="15318" y="9049"/>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254" name="Shape 4994"/>
            <p:cNvSpPr/>
            <p:nvPr/>
          </p:nvSpPr>
          <p:spPr>
            <a:xfrm>
              <a:off x="1603390" y="1178130"/>
              <a:ext cx="32702" cy="45640"/>
            </a:xfrm>
            <a:custGeom>
              <a:avLst/>
              <a:gdLst/>
              <a:ahLst/>
              <a:cxnLst/>
              <a:rect l="0" t="0" r="0" b="0"/>
              <a:pathLst>
                <a:path w="32702" h="45640">
                  <a:moveTo>
                    <a:pt x="14842" y="0"/>
                  </a:moveTo>
                  <a:lnTo>
                    <a:pt x="158" y="5398"/>
                  </a:lnTo>
                  <a:lnTo>
                    <a:pt x="158" y="6985"/>
                  </a:lnTo>
                  <a:lnTo>
                    <a:pt x="3572" y="6587"/>
                  </a:lnTo>
                  <a:lnTo>
                    <a:pt x="4762" y="6667"/>
                  </a:lnTo>
                  <a:lnTo>
                    <a:pt x="5873" y="7381"/>
                  </a:lnTo>
                  <a:lnTo>
                    <a:pt x="6667" y="9128"/>
                  </a:lnTo>
                  <a:lnTo>
                    <a:pt x="6985" y="12541"/>
                  </a:lnTo>
                  <a:lnTo>
                    <a:pt x="6985" y="37306"/>
                  </a:lnTo>
                  <a:lnTo>
                    <a:pt x="6667" y="40560"/>
                  </a:lnTo>
                  <a:lnTo>
                    <a:pt x="5556" y="42386"/>
                  </a:lnTo>
                  <a:lnTo>
                    <a:pt x="3413" y="43419"/>
                  </a:lnTo>
                  <a:lnTo>
                    <a:pt x="0" y="44132"/>
                  </a:lnTo>
                  <a:lnTo>
                    <a:pt x="0" y="45640"/>
                  </a:lnTo>
                  <a:lnTo>
                    <a:pt x="23732" y="45640"/>
                  </a:lnTo>
                  <a:lnTo>
                    <a:pt x="23732" y="44132"/>
                  </a:lnTo>
                  <a:lnTo>
                    <a:pt x="20320" y="43815"/>
                  </a:lnTo>
                  <a:lnTo>
                    <a:pt x="17621" y="42862"/>
                  </a:lnTo>
                  <a:lnTo>
                    <a:pt x="15955" y="40719"/>
                  </a:lnTo>
                  <a:lnTo>
                    <a:pt x="15319" y="36671"/>
                  </a:lnTo>
                  <a:lnTo>
                    <a:pt x="15319" y="14366"/>
                  </a:lnTo>
                  <a:lnTo>
                    <a:pt x="15716" y="12700"/>
                  </a:lnTo>
                  <a:lnTo>
                    <a:pt x="16588" y="10875"/>
                  </a:lnTo>
                  <a:lnTo>
                    <a:pt x="19208" y="7700"/>
                  </a:lnTo>
                  <a:lnTo>
                    <a:pt x="20717" y="6667"/>
                  </a:lnTo>
                  <a:lnTo>
                    <a:pt x="22066" y="6271"/>
                  </a:lnTo>
                  <a:lnTo>
                    <a:pt x="24130" y="7222"/>
                  </a:lnTo>
                  <a:lnTo>
                    <a:pt x="26113" y="8890"/>
                  </a:lnTo>
                  <a:lnTo>
                    <a:pt x="28892" y="9762"/>
                  </a:lnTo>
                  <a:lnTo>
                    <a:pt x="30480" y="9446"/>
                  </a:lnTo>
                  <a:lnTo>
                    <a:pt x="31669" y="8494"/>
                  </a:lnTo>
                  <a:lnTo>
                    <a:pt x="32463" y="7143"/>
                  </a:lnTo>
                  <a:lnTo>
                    <a:pt x="32702" y="5398"/>
                  </a:lnTo>
                  <a:lnTo>
                    <a:pt x="32385" y="3175"/>
                  </a:lnTo>
                  <a:lnTo>
                    <a:pt x="31273" y="1509"/>
                  </a:lnTo>
                  <a:lnTo>
                    <a:pt x="29607" y="396"/>
                  </a:lnTo>
                  <a:lnTo>
                    <a:pt x="27305" y="0"/>
                  </a:lnTo>
                  <a:lnTo>
                    <a:pt x="24526" y="476"/>
                  </a:lnTo>
                  <a:lnTo>
                    <a:pt x="21748" y="1905"/>
                  </a:lnTo>
                  <a:lnTo>
                    <a:pt x="18811" y="4684"/>
                  </a:lnTo>
                  <a:lnTo>
                    <a:pt x="15557" y="9049"/>
                  </a:lnTo>
                  <a:lnTo>
                    <a:pt x="15319" y="9049"/>
                  </a:lnTo>
                  <a:lnTo>
                    <a:pt x="15319" y="237"/>
                  </a:lnTo>
                  <a:lnTo>
                    <a:pt x="14842" y="0"/>
                  </a:lnTo>
                  <a:close/>
                </a:path>
              </a:pathLst>
            </a:custGeom>
            <a:solidFill>
              <a:srgbClr val="000000"/>
            </a:solidFill>
          </p:spPr>
          <p:txBody>
            <a:bodyPr vert="horz" lIns="91440" tIns="45720" rIns="91440" bIns="45720" anchor="t"/>
            <a:lstStyle/>
            <a:p>
              <a:endParaRPr lang="en-IN"/>
            </a:p>
          </p:txBody>
        </p:sp>
        <p:sp>
          <p:nvSpPr>
            <p:cNvPr id="255" name="Shape 4995"/>
            <p:cNvSpPr/>
            <p:nvPr/>
          </p:nvSpPr>
          <p:spPr>
            <a:xfrm>
              <a:off x="2653125" y="1156778"/>
              <a:ext cx="44450" cy="68342"/>
            </a:xfrm>
            <a:custGeom>
              <a:avLst/>
              <a:gdLst/>
              <a:ahLst/>
              <a:cxnLst/>
              <a:rect l="0" t="0" r="0" b="0"/>
              <a:pathLst>
                <a:path w="44450" h="68342">
                  <a:moveTo>
                    <a:pt x="20796" y="0"/>
                  </a:moveTo>
                  <a:lnTo>
                    <a:pt x="16351" y="477"/>
                  </a:lnTo>
                  <a:lnTo>
                    <a:pt x="12143" y="1905"/>
                  </a:lnTo>
                  <a:lnTo>
                    <a:pt x="8492" y="4207"/>
                  </a:lnTo>
                  <a:lnTo>
                    <a:pt x="5556" y="7461"/>
                  </a:lnTo>
                  <a:lnTo>
                    <a:pt x="3571" y="11669"/>
                  </a:lnTo>
                  <a:lnTo>
                    <a:pt x="2857" y="16827"/>
                  </a:lnTo>
                  <a:lnTo>
                    <a:pt x="3175" y="20241"/>
                  </a:lnTo>
                  <a:lnTo>
                    <a:pt x="3968" y="23257"/>
                  </a:lnTo>
                  <a:lnTo>
                    <a:pt x="5317" y="25956"/>
                  </a:lnTo>
                  <a:lnTo>
                    <a:pt x="7143" y="28258"/>
                  </a:lnTo>
                  <a:lnTo>
                    <a:pt x="12065" y="32386"/>
                  </a:lnTo>
                  <a:lnTo>
                    <a:pt x="18335" y="36275"/>
                  </a:lnTo>
                  <a:lnTo>
                    <a:pt x="24526" y="40085"/>
                  </a:lnTo>
                  <a:lnTo>
                    <a:pt x="28971" y="43339"/>
                  </a:lnTo>
                  <a:lnTo>
                    <a:pt x="31828" y="46117"/>
                  </a:lnTo>
                  <a:lnTo>
                    <a:pt x="33496" y="48657"/>
                  </a:lnTo>
                  <a:lnTo>
                    <a:pt x="34290" y="51117"/>
                  </a:lnTo>
                  <a:lnTo>
                    <a:pt x="34448" y="53817"/>
                  </a:lnTo>
                  <a:lnTo>
                    <a:pt x="33733" y="57786"/>
                  </a:lnTo>
                  <a:lnTo>
                    <a:pt x="31511" y="61277"/>
                  </a:lnTo>
                  <a:lnTo>
                    <a:pt x="27781" y="63817"/>
                  </a:lnTo>
                  <a:lnTo>
                    <a:pt x="22542" y="64771"/>
                  </a:lnTo>
                  <a:lnTo>
                    <a:pt x="16588" y="63817"/>
                  </a:lnTo>
                  <a:lnTo>
                    <a:pt x="11747" y="61277"/>
                  </a:lnTo>
                  <a:lnTo>
                    <a:pt x="8096" y="57786"/>
                  </a:lnTo>
                  <a:lnTo>
                    <a:pt x="5397" y="53817"/>
                  </a:lnTo>
                  <a:lnTo>
                    <a:pt x="3492" y="50165"/>
                  </a:lnTo>
                  <a:lnTo>
                    <a:pt x="2222" y="47228"/>
                  </a:lnTo>
                  <a:lnTo>
                    <a:pt x="0" y="47228"/>
                  </a:lnTo>
                  <a:lnTo>
                    <a:pt x="2936" y="68262"/>
                  </a:lnTo>
                  <a:lnTo>
                    <a:pt x="5158" y="68262"/>
                  </a:lnTo>
                  <a:lnTo>
                    <a:pt x="5873" y="66040"/>
                  </a:lnTo>
                  <a:lnTo>
                    <a:pt x="6826" y="65246"/>
                  </a:lnTo>
                  <a:lnTo>
                    <a:pt x="8175" y="65008"/>
                  </a:lnTo>
                  <a:lnTo>
                    <a:pt x="11826" y="65881"/>
                  </a:lnTo>
                  <a:lnTo>
                    <a:pt x="16906" y="67468"/>
                  </a:lnTo>
                  <a:lnTo>
                    <a:pt x="23573" y="68342"/>
                  </a:lnTo>
                  <a:lnTo>
                    <a:pt x="30003" y="67627"/>
                  </a:lnTo>
                  <a:lnTo>
                    <a:pt x="35242" y="65564"/>
                  </a:lnTo>
                  <a:lnTo>
                    <a:pt x="39290" y="62548"/>
                  </a:lnTo>
                  <a:lnTo>
                    <a:pt x="42147" y="58817"/>
                  </a:lnTo>
                  <a:lnTo>
                    <a:pt x="43893" y="54611"/>
                  </a:lnTo>
                  <a:lnTo>
                    <a:pt x="44450" y="50403"/>
                  </a:lnTo>
                  <a:lnTo>
                    <a:pt x="43576" y="44767"/>
                  </a:lnTo>
                  <a:lnTo>
                    <a:pt x="41036" y="40164"/>
                  </a:lnTo>
                  <a:lnTo>
                    <a:pt x="37306" y="36275"/>
                  </a:lnTo>
                  <a:lnTo>
                    <a:pt x="32781" y="32861"/>
                  </a:lnTo>
                  <a:lnTo>
                    <a:pt x="23018" y="26908"/>
                  </a:lnTo>
                  <a:lnTo>
                    <a:pt x="18493" y="23971"/>
                  </a:lnTo>
                  <a:lnTo>
                    <a:pt x="14763" y="20876"/>
                  </a:lnTo>
                  <a:lnTo>
                    <a:pt x="12223" y="17383"/>
                  </a:lnTo>
                  <a:lnTo>
                    <a:pt x="11350" y="13256"/>
                  </a:lnTo>
                  <a:lnTo>
                    <a:pt x="12223" y="9208"/>
                  </a:lnTo>
                  <a:lnTo>
                    <a:pt x="14525" y="6350"/>
                  </a:lnTo>
                  <a:lnTo>
                    <a:pt x="17700" y="4605"/>
                  </a:lnTo>
                  <a:lnTo>
                    <a:pt x="21351" y="4048"/>
                  </a:lnTo>
                  <a:lnTo>
                    <a:pt x="26272" y="4762"/>
                  </a:lnTo>
                  <a:lnTo>
                    <a:pt x="30480" y="6667"/>
                  </a:lnTo>
                  <a:lnTo>
                    <a:pt x="33892" y="9525"/>
                  </a:lnTo>
                  <a:lnTo>
                    <a:pt x="36591" y="13097"/>
                  </a:lnTo>
                  <a:lnTo>
                    <a:pt x="38576" y="16986"/>
                  </a:lnTo>
                  <a:lnTo>
                    <a:pt x="39766" y="21114"/>
                  </a:lnTo>
                  <a:lnTo>
                    <a:pt x="42306" y="21114"/>
                  </a:lnTo>
                  <a:lnTo>
                    <a:pt x="40083" y="0"/>
                  </a:lnTo>
                  <a:lnTo>
                    <a:pt x="38020" y="0"/>
                  </a:lnTo>
                  <a:lnTo>
                    <a:pt x="37226" y="2064"/>
                  </a:lnTo>
                  <a:lnTo>
                    <a:pt x="36195" y="2937"/>
                  </a:lnTo>
                  <a:lnTo>
                    <a:pt x="34527" y="3333"/>
                  </a:lnTo>
                  <a:lnTo>
                    <a:pt x="33098" y="3095"/>
                  </a:lnTo>
                  <a:lnTo>
                    <a:pt x="26431" y="873"/>
                  </a:lnTo>
                  <a:lnTo>
                    <a:pt x="20796" y="0"/>
                  </a:lnTo>
                  <a:close/>
                </a:path>
              </a:pathLst>
            </a:custGeom>
            <a:solidFill>
              <a:srgbClr val="000000"/>
            </a:solidFill>
          </p:spPr>
          <p:txBody>
            <a:bodyPr vert="horz" lIns="91440" tIns="45720" rIns="91440" bIns="45720" anchor="t"/>
            <a:lstStyle/>
            <a:p>
              <a:endParaRPr lang="en-IN"/>
            </a:p>
          </p:txBody>
        </p:sp>
        <p:sp>
          <p:nvSpPr>
            <p:cNvPr id="256" name="Shape 4996"/>
            <p:cNvSpPr/>
            <p:nvPr/>
          </p:nvSpPr>
          <p:spPr>
            <a:xfrm>
              <a:off x="2100277" y="1178130"/>
              <a:ext cx="29368" cy="46594"/>
            </a:xfrm>
            <a:custGeom>
              <a:avLst/>
              <a:gdLst/>
              <a:ahLst/>
              <a:cxnLst/>
              <a:rect l="0" t="0" r="0" b="0"/>
              <a:pathLst>
                <a:path w="29368" h="46594">
                  <a:moveTo>
                    <a:pt x="13811" y="0"/>
                  </a:moveTo>
                  <a:lnTo>
                    <a:pt x="9525" y="556"/>
                  </a:lnTo>
                  <a:lnTo>
                    <a:pt x="6032" y="1984"/>
                  </a:lnTo>
                  <a:lnTo>
                    <a:pt x="3333" y="3968"/>
                  </a:lnTo>
                  <a:lnTo>
                    <a:pt x="1428" y="6508"/>
                  </a:lnTo>
                  <a:lnTo>
                    <a:pt x="397" y="9287"/>
                  </a:lnTo>
                  <a:lnTo>
                    <a:pt x="0" y="12144"/>
                  </a:lnTo>
                  <a:lnTo>
                    <a:pt x="952" y="16986"/>
                  </a:lnTo>
                  <a:lnTo>
                    <a:pt x="3492" y="20796"/>
                  </a:lnTo>
                  <a:lnTo>
                    <a:pt x="7223" y="23891"/>
                  </a:lnTo>
                  <a:lnTo>
                    <a:pt x="11588" y="26590"/>
                  </a:lnTo>
                  <a:lnTo>
                    <a:pt x="17303" y="29845"/>
                  </a:lnTo>
                  <a:lnTo>
                    <a:pt x="19526" y="31274"/>
                  </a:lnTo>
                  <a:lnTo>
                    <a:pt x="21113" y="33020"/>
                  </a:lnTo>
                  <a:lnTo>
                    <a:pt x="22066" y="34925"/>
                  </a:lnTo>
                  <a:lnTo>
                    <a:pt x="22463" y="37148"/>
                  </a:lnTo>
                  <a:lnTo>
                    <a:pt x="21669" y="40719"/>
                  </a:lnTo>
                  <a:lnTo>
                    <a:pt x="19685" y="42941"/>
                  </a:lnTo>
                  <a:lnTo>
                    <a:pt x="17066" y="44053"/>
                  </a:lnTo>
                  <a:lnTo>
                    <a:pt x="14446" y="44450"/>
                  </a:lnTo>
                  <a:lnTo>
                    <a:pt x="10238" y="43815"/>
                  </a:lnTo>
                  <a:lnTo>
                    <a:pt x="7143" y="41990"/>
                  </a:lnTo>
                  <a:lnTo>
                    <a:pt x="4921" y="39450"/>
                  </a:lnTo>
                  <a:lnTo>
                    <a:pt x="3333" y="36512"/>
                  </a:lnTo>
                  <a:lnTo>
                    <a:pt x="1667" y="30559"/>
                  </a:lnTo>
                  <a:lnTo>
                    <a:pt x="80" y="30559"/>
                  </a:lnTo>
                  <a:lnTo>
                    <a:pt x="80" y="46037"/>
                  </a:lnTo>
                  <a:lnTo>
                    <a:pt x="1348" y="46037"/>
                  </a:lnTo>
                  <a:lnTo>
                    <a:pt x="2222" y="45085"/>
                  </a:lnTo>
                  <a:lnTo>
                    <a:pt x="3572" y="44846"/>
                  </a:lnTo>
                  <a:lnTo>
                    <a:pt x="5873" y="45006"/>
                  </a:lnTo>
                  <a:lnTo>
                    <a:pt x="8651" y="45640"/>
                  </a:lnTo>
                  <a:lnTo>
                    <a:pt x="15001" y="46594"/>
                  </a:lnTo>
                  <a:lnTo>
                    <a:pt x="18336" y="46275"/>
                  </a:lnTo>
                  <a:lnTo>
                    <a:pt x="21589" y="45243"/>
                  </a:lnTo>
                  <a:lnTo>
                    <a:pt x="24606" y="43419"/>
                  </a:lnTo>
                  <a:lnTo>
                    <a:pt x="27067" y="40957"/>
                  </a:lnTo>
                  <a:lnTo>
                    <a:pt x="28813" y="37703"/>
                  </a:lnTo>
                  <a:lnTo>
                    <a:pt x="29368" y="33814"/>
                  </a:lnTo>
                  <a:lnTo>
                    <a:pt x="28813" y="29845"/>
                  </a:lnTo>
                  <a:lnTo>
                    <a:pt x="26987" y="26829"/>
                  </a:lnTo>
                  <a:lnTo>
                    <a:pt x="24367" y="24369"/>
                  </a:lnTo>
                  <a:lnTo>
                    <a:pt x="21113" y="22146"/>
                  </a:lnTo>
                  <a:lnTo>
                    <a:pt x="10398" y="15796"/>
                  </a:lnTo>
                  <a:lnTo>
                    <a:pt x="8176" y="14050"/>
                  </a:lnTo>
                  <a:lnTo>
                    <a:pt x="6826" y="12144"/>
                  </a:lnTo>
                  <a:lnTo>
                    <a:pt x="6111" y="8731"/>
                  </a:lnTo>
                  <a:lnTo>
                    <a:pt x="6508" y="6667"/>
                  </a:lnTo>
                  <a:lnTo>
                    <a:pt x="7857" y="4604"/>
                  </a:lnTo>
                  <a:lnTo>
                    <a:pt x="10160" y="2937"/>
                  </a:lnTo>
                  <a:lnTo>
                    <a:pt x="13652" y="2302"/>
                  </a:lnTo>
                  <a:lnTo>
                    <a:pt x="16907" y="2778"/>
                  </a:lnTo>
                  <a:lnTo>
                    <a:pt x="20002" y="4604"/>
                  </a:lnTo>
                  <a:lnTo>
                    <a:pt x="21431" y="6191"/>
                  </a:lnTo>
                  <a:lnTo>
                    <a:pt x="22622" y="8334"/>
                  </a:lnTo>
                  <a:lnTo>
                    <a:pt x="23732" y="11112"/>
                  </a:lnTo>
                  <a:lnTo>
                    <a:pt x="24606" y="14525"/>
                  </a:lnTo>
                  <a:lnTo>
                    <a:pt x="26113" y="14525"/>
                  </a:lnTo>
                  <a:lnTo>
                    <a:pt x="25717" y="952"/>
                  </a:lnTo>
                  <a:lnTo>
                    <a:pt x="24606" y="952"/>
                  </a:lnTo>
                  <a:lnTo>
                    <a:pt x="24051" y="1587"/>
                  </a:lnTo>
                  <a:lnTo>
                    <a:pt x="22938" y="1984"/>
                  </a:lnTo>
                  <a:lnTo>
                    <a:pt x="21431" y="1746"/>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57" name="Shape 4997"/>
            <p:cNvSpPr/>
            <p:nvPr/>
          </p:nvSpPr>
          <p:spPr>
            <a:xfrm>
              <a:off x="2605341" y="1213849"/>
              <a:ext cx="11032" cy="10954"/>
            </a:xfrm>
            <a:custGeom>
              <a:avLst/>
              <a:gdLst/>
              <a:ahLst/>
              <a:cxnLst/>
              <a:rect l="0" t="0" r="0" b="0"/>
              <a:pathLst>
                <a:path w="11032" h="10954">
                  <a:moveTo>
                    <a:pt x="5476" y="0"/>
                  </a:moveTo>
                  <a:lnTo>
                    <a:pt x="3412" y="396"/>
                  </a:lnTo>
                  <a:lnTo>
                    <a:pt x="1666" y="1587"/>
                  </a:lnTo>
                  <a:lnTo>
                    <a:pt x="476" y="3333"/>
                  </a:lnTo>
                  <a:lnTo>
                    <a:pt x="0" y="5635"/>
                  </a:lnTo>
                  <a:lnTo>
                    <a:pt x="555" y="8016"/>
                  </a:lnTo>
                  <a:lnTo>
                    <a:pt x="1983" y="9683"/>
                  </a:lnTo>
                  <a:lnTo>
                    <a:pt x="3730" y="10636"/>
                  </a:lnTo>
                  <a:lnTo>
                    <a:pt x="5476" y="10954"/>
                  </a:lnTo>
                  <a:lnTo>
                    <a:pt x="7222" y="10636"/>
                  </a:lnTo>
                  <a:lnTo>
                    <a:pt x="8968" y="9683"/>
                  </a:lnTo>
                  <a:lnTo>
                    <a:pt x="10397" y="8016"/>
                  </a:lnTo>
                  <a:lnTo>
                    <a:pt x="11032" y="5635"/>
                  </a:lnTo>
                  <a:lnTo>
                    <a:pt x="10556" y="3412"/>
                  </a:lnTo>
                  <a:lnTo>
                    <a:pt x="9366" y="1666"/>
                  </a:lnTo>
                  <a:lnTo>
                    <a:pt x="7540" y="476"/>
                  </a:lnTo>
                  <a:lnTo>
                    <a:pt x="5476" y="0"/>
                  </a:lnTo>
                  <a:close/>
                </a:path>
              </a:pathLst>
            </a:custGeom>
            <a:solidFill>
              <a:srgbClr val="000000"/>
            </a:solidFill>
          </p:spPr>
          <p:txBody>
            <a:bodyPr vert="horz" lIns="91440" tIns="45720" rIns="91440" bIns="45720" anchor="t"/>
            <a:lstStyle/>
            <a:p>
              <a:endParaRPr lang="en-IN"/>
            </a:p>
          </p:txBody>
        </p:sp>
        <p:sp>
          <p:nvSpPr>
            <p:cNvPr id="258" name="Shape 4998"/>
            <p:cNvSpPr/>
            <p:nvPr/>
          </p:nvSpPr>
          <p:spPr>
            <a:xfrm>
              <a:off x="1661810" y="1178130"/>
              <a:ext cx="46037" cy="67071"/>
            </a:xfrm>
            <a:custGeom>
              <a:avLst/>
              <a:gdLst/>
              <a:ahLst/>
              <a:cxnLst/>
              <a:rect l="0" t="0" r="0" b="0"/>
              <a:pathLst>
                <a:path w="46037" h="67071">
                  <a:moveTo>
                    <a:pt x="14684" y="0"/>
                  </a:moveTo>
                  <a:lnTo>
                    <a:pt x="397" y="5080"/>
                  </a:lnTo>
                  <a:lnTo>
                    <a:pt x="397" y="6667"/>
                  </a:lnTo>
                  <a:lnTo>
                    <a:pt x="3175" y="6587"/>
                  </a:lnTo>
                  <a:lnTo>
                    <a:pt x="5238" y="6906"/>
                  </a:lnTo>
                  <a:lnTo>
                    <a:pt x="6350" y="7937"/>
                  </a:lnTo>
                  <a:lnTo>
                    <a:pt x="6826" y="9683"/>
                  </a:lnTo>
                  <a:lnTo>
                    <a:pt x="6906" y="12224"/>
                  </a:lnTo>
                  <a:lnTo>
                    <a:pt x="6906" y="58579"/>
                  </a:lnTo>
                  <a:lnTo>
                    <a:pt x="6826" y="61356"/>
                  </a:lnTo>
                  <a:lnTo>
                    <a:pt x="5953" y="63421"/>
                  </a:lnTo>
                  <a:lnTo>
                    <a:pt x="3889" y="64690"/>
                  </a:lnTo>
                  <a:lnTo>
                    <a:pt x="0" y="65405"/>
                  </a:lnTo>
                  <a:lnTo>
                    <a:pt x="0" y="67071"/>
                  </a:lnTo>
                  <a:lnTo>
                    <a:pt x="23971" y="67071"/>
                  </a:lnTo>
                  <a:lnTo>
                    <a:pt x="23971" y="65325"/>
                  </a:lnTo>
                  <a:lnTo>
                    <a:pt x="19606" y="65009"/>
                  </a:lnTo>
                  <a:lnTo>
                    <a:pt x="16906" y="63976"/>
                  </a:lnTo>
                  <a:lnTo>
                    <a:pt x="15637" y="61754"/>
                  </a:lnTo>
                  <a:lnTo>
                    <a:pt x="15239" y="57865"/>
                  </a:lnTo>
                  <a:lnTo>
                    <a:pt x="15239" y="42306"/>
                  </a:lnTo>
                  <a:lnTo>
                    <a:pt x="17621" y="44291"/>
                  </a:lnTo>
                  <a:lnTo>
                    <a:pt x="20002" y="45640"/>
                  </a:lnTo>
                  <a:lnTo>
                    <a:pt x="25241" y="46594"/>
                  </a:lnTo>
                  <a:lnTo>
                    <a:pt x="31671" y="45481"/>
                  </a:lnTo>
                  <a:lnTo>
                    <a:pt x="36829" y="42545"/>
                  </a:lnTo>
                  <a:lnTo>
                    <a:pt x="40798" y="38179"/>
                  </a:lnTo>
                  <a:lnTo>
                    <a:pt x="43734" y="32940"/>
                  </a:lnTo>
                  <a:lnTo>
                    <a:pt x="45481" y="27146"/>
                  </a:lnTo>
                  <a:lnTo>
                    <a:pt x="46037" y="21352"/>
                  </a:lnTo>
                  <a:lnTo>
                    <a:pt x="45719" y="16590"/>
                  </a:lnTo>
                  <a:lnTo>
                    <a:pt x="44767" y="12462"/>
                  </a:lnTo>
                  <a:lnTo>
                    <a:pt x="43259" y="8810"/>
                  </a:lnTo>
                  <a:lnTo>
                    <a:pt x="41196" y="5715"/>
                  </a:lnTo>
                  <a:lnTo>
                    <a:pt x="38735" y="3254"/>
                  </a:lnTo>
                  <a:lnTo>
                    <a:pt x="36036" y="1509"/>
                  </a:lnTo>
                  <a:lnTo>
                    <a:pt x="33019" y="396"/>
                  </a:lnTo>
                  <a:lnTo>
                    <a:pt x="29686" y="0"/>
                  </a:lnTo>
                  <a:lnTo>
                    <a:pt x="26193" y="396"/>
                  </a:lnTo>
                  <a:lnTo>
                    <a:pt x="23097" y="1429"/>
                  </a:lnTo>
                  <a:lnTo>
                    <a:pt x="20293" y="3235"/>
                  </a:lnTo>
                  <a:lnTo>
                    <a:pt x="25003" y="5953"/>
                  </a:lnTo>
                  <a:lnTo>
                    <a:pt x="28972" y="6667"/>
                  </a:lnTo>
                  <a:lnTo>
                    <a:pt x="31987" y="8494"/>
                  </a:lnTo>
                  <a:lnTo>
                    <a:pt x="34289" y="11191"/>
                  </a:lnTo>
                  <a:lnTo>
                    <a:pt x="35797" y="14287"/>
                  </a:lnTo>
                  <a:lnTo>
                    <a:pt x="37227" y="20479"/>
                  </a:lnTo>
                  <a:lnTo>
                    <a:pt x="37464" y="22860"/>
                  </a:lnTo>
                  <a:lnTo>
                    <a:pt x="37543" y="24289"/>
                  </a:lnTo>
                  <a:lnTo>
                    <a:pt x="37384" y="28257"/>
                  </a:lnTo>
                  <a:lnTo>
                    <a:pt x="36909" y="31750"/>
                  </a:lnTo>
                  <a:lnTo>
                    <a:pt x="36116" y="34607"/>
                  </a:lnTo>
                  <a:lnTo>
                    <a:pt x="35083" y="36909"/>
                  </a:lnTo>
                  <a:lnTo>
                    <a:pt x="32702" y="40323"/>
                  </a:lnTo>
                  <a:lnTo>
                    <a:pt x="30003" y="42306"/>
                  </a:lnTo>
                  <a:lnTo>
                    <a:pt x="27463" y="43180"/>
                  </a:lnTo>
                  <a:lnTo>
                    <a:pt x="25400" y="43419"/>
                  </a:lnTo>
                  <a:lnTo>
                    <a:pt x="21509" y="42704"/>
                  </a:lnTo>
                  <a:lnTo>
                    <a:pt x="18256" y="41037"/>
                  </a:lnTo>
                  <a:lnTo>
                    <a:pt x="16033" y="38893"/>
                  </a:lnTo>
                  <a:lnTo>
                    <a:pt x="15239" y="36909"/>
                  </a:lnTo>
                  <a:lnTo>
                    <a:pt x="15239" y="12541"/>
                  </a:lnTo>
                  <a:lnTo>
                    <a:pt x="15953" y="10715"/>
                  </a:lnTo>
                  <a:lnTo>
                    <a:pt x="17224" y="9128"/>
                  </a:lnTo>
                  <a:lnTo>
                    <a:pt x="20954" y="6826"/>
                  </a:lnTo>
                  <a:lnTo>
                    <a:pt x="25003" y="5953"/>
                  </a:lnTo>
                  <a:lnTo>
                    <a:pt x="20293" y="3235"/>
                  </a:lnTo>
                  <a:lnTo>
                    <a:pt x="18414" y="4445"/>
                  </a:lnTo>
                  <a:lnTo>
                    <a:pt x="16668" y="6112"/>
                  </a:lnTo>
                  <a:lnTo>
                    <a:pt x="15478" y="7700"/>
                  </a:lnTo>
                  <a:lnTo>
                    <a:pt x="15239" y="7461"/>
                  </a:lnTo>
                  <a:lnTo>
                    <a:pt x="15239" y="237"/>
                  </a:lnTo>
                  <a:lnTo>
                    <a:pt x="14684" y="0"/>
                  </a:lnTo>
                  <a:close/>
                </a:path>
              </a:pathLst>
            </a:custGeom>
            <a:solidFill>
              <a:srgbClr val="000000"/>
            </a:solidFill>
          </p:spPr>
          <p:txBody>
            <a:bodyPr vert="horz" lIns="91440" tIns="45720" rIns="91440" bIns="45720" anchor="t"/>
            <a:lstStyle/>
            <a:p>
              <a:endParaRPr lang="en-IN"/>
            </a:p>
          </p:txBody>
        </p:sp>
        <p:sp>
          <p:nvSpPr>
            <p:cNvPr id="259" name="Shape 4999"/>
            <p:cNvSpPr/>
            <p:nvPr/>
          </p:nvSpPr>
          <p:spPr>
            <a:xfrm>
              <a:off x="1368916" y="1284096"/>
              <a:ext cx="10081" cy="10080"/>
            </a:xfrm>
            <a:custGeom>
              <a:avLst/>
              <a:gdLst/>
              <a:ahLst/>
              <a:cxnLst/>
              <a:rect l="0" t="0" r="0" b="0"/>
              <a:pathLst>
                <a:path w="10081" h="10080">
                  <a:moveTo>
                    <a:pt x="4921" y="0"/>
                  </a:moveTo>
                  <a:lnTo>
                    <a:pt x="2698" y="475"/>
                  </a:lnTo>
                  <a:lnTo>
                    <a:pt x="1191" y="1747"/>
                  </a:lnTo>
                  <a:lnTo>
                    <a:pt x="317" y="3413"/>
                  </a:lnTo>
                  <a:lnTo>
                    <a:pt x="0" y="5001"/>
                  </a:lnTo>
                  <a:lnTo>
                    <a:pt x="237" y="6588"/>
                  </a:lnTo>
                  <a:lnTo>
                    <a:pt x="1111" y="8256"/>
                  </a:lnTo>
                  <a:lnTo>
                    <a:pt x="2698" y="9604"/>
                  </a:lnTo>
                  <a:lnTo>
                    <a:pt x="4921" y="10080"/>
                  </a:lnTo>
                  <a:lnTo>
                    <a:pt x="6985" y="9684"/>
                  </a:lnTo>
                  <a:lnTo>
                    <a:pt x="8652" y="8652"/>
                  </a:lnTo>
                  <a:lnTo>
                    <a:pt x="9762" y="7064"/>
                  </a:lnTo>
                  <a:lnTo>
                    <a:pt x="10081" y="5001"/>
                  </a:lnTo>
                  <a:lnTo>
                    <a:pt x="9762" y="3016"/>
                  </a:lnTo>
                  <a:lnTo>
                    <a:pt x="8652" y="142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260" name="Shape 5000"/>
            <p:cNvSpPr/>
            <p:nvPr/>
          </p:nvSpPr>
          <p:spPr>
            <a:xfrm>
              <a:off x="1335341" y="1284096"/>
              <a:ext cx="23573" cy="67628"/>
            </a:xfrm>
            <a:custGeom>
              <a:avLst/>
              <a:gdLst/>
              <a:ahLst/>
              <a:cxnLst/>
              <a:rect l="0" t="0" r="0" b="0"/>
              <a:pathLst>
                <a:path w="23573" h="67628">
                  <a:moveTo>
                    <a:pt x="15716" y="0"/>
                  </a:moveTo>
                  <a:lnTo>
                    <a:pt x="0" y="4287"/>
                  </a:lnTo>
                  <a:lnTo>
                    <a:pt x="0" y="5874"/>
                  </a:lnTo>
                  <a:lnTo>
                    <a:pt x="3333" y="5715"/>
                  </a:lnTo>
                  <a:lnTo>
                    <a:pt x="5635" y="6032"/>
                  </a:lnTo>
                  <a:lnTo>
                    <a:pt x="6985" y="7064"/>
                  </a:lnTo>
                  <a:lnTo>
                    <a:pt x="7618" y="8969"/>
                  </a:lnTo>
                  <a:lnTo>
                    <a:pt x="7778" y="11747"/>
                  </a:lnTo>
                  <a:lnTo>
                    <a:pt x="7778" y="58976"/>
                  </a:lnTo>
                  <a:lnTo>
                    <a:pt x="7460" y="62388"/>
                  </a:lnTo>
                  <a:lnTo>
                    <a:pt x="6191" y="64453"/>
                  </a:lnTo>
                  <a:lnTo>
                    <a:pt x="3888" y="65643"/>
                  </a:lnTo>
                  <a:lnTo>
                    <a:pt x="158" y="66119"/>
                  </a:lnTo>
                  <a:lnTo>
                    <a:pt x="158" y="67628"/>
                  </a:lnTo>
                  <a:lnTo>
                    <a:pt x="23573" y="67628"/>
                  </a:lnTo>
                  <a:lnTo>
                    <a:pt x="23573" y="66119"/>
                  </a:lnTo>
                  <a:lnTo>
                    <a:pt x="19922" y="65722"/>
                  </a:lnTo>
                  <a:lnTo>
                    <a:pt x="17621" y="64769"/>
                  </a:lnTo>
                  <a:lnTo>
                    <a:pt x="16430" y="62706"/>
                  </a:lnTo>
                  <a:lnTo>
                    <a:pt x="16112" y="59293"/>
                  </a:lnTo>
                  <a:lnTo>
                    <a:pt x="16112" y="159"/>
                  </a:lnTo>
                  <a:lnTo>
                    <a:pt x="15716" y="0"/>
                  </a:lnTo>
                  <a:close/>
                </a:path>
              </a:pathLst>
            </a:custGeom>
            <a:solidFill>
              <a:srgbClr val="000000"/>
            </a:solidFill>
          </p:spPr>
          <p:txBody>
            <a:bodyPr vert="horz" lIns="91440" tIns="45720" rIns="91440" bIns="45720" anchor="t"/>
            <a:lstStyle/>
            <a:p>
              <a:endParaRPr lang="en-IN"/>
            </a:p>
          </p:txBody>
        </p:sp>
        <p:sp>
          <p:nvSpPr>
            <p:cNvPr id="261" name="Shape 5001"/>
            <p:cNvSpPr/>
            <p:nvPr/>
          </p:nvSpPr>
          <p:spPr>
            <a:xfrm>
              <a:off x="1239138" y="1284096"/>
              <a:ext cx="10080" cy="10080"/>
            </a:xfrm>
            <a:custGeom>
              <a:avLst/>
              <a:gdLst/>
              <a:ahLst/>
              <a:cxnLst/>
              <a:rect l="0" t="0" r="0" b="0"/>
              <a:pathLst>
                <a:path w="10080" h="10080">
                  <a:moveTo>
                    <a:pt x="4921" y="0"/>
                  </a:moveTo>
                  <a:lnTo>
                    <a:pt x="2698" y="475"/>
                  </a:lnTo>
                  <a:lnTo>
                    <a:pt x="1190" y="1747"/>
                  </a:lnTo>
                  <a:lnTo>
                    <a:pt x="317" y="3413"/>
                  </a:lnTo>
                  <a:lnTo>
                    <a:pt x="0" y="5001"/>
                  </a:lnTo>
                  <a:lnTo>
                    <a:pt x="317" y="6588"/>
                  </a:lnTo>
                  <a:lnTo>
                    <a:pt x="1111" y="8256"/>
                  </a:lnTo>
                  <a:lnTo>
                    <a:pt x="2698" y="9604"/>
                  </a:lnTo>
                  <a:lnTo>
                    <a:pt x="4921" y="10080"/>
                  </a:lnTo>
                  <a:lnTo>
                    <a:pt x="6983" y="9684"/>
                  </a:lnTo>
                  <a:lnTo>
                    <a:pt x="8651" y="8652"/>
                  </a:lnTo>
                  <a:lnTo>
                    <a:pt x="9762" y="7064"/>
                  </a:lnTo>
                  <a:lnTo>
                    <a:pt x="10080" y="5001"/>
                  </a:lnTo>
                  <a:lnTo>
                    <a:pt x="9762" y="3016"/>
                  </a:lnTo>
                  <a:lnTo>
                    <a:pt x="8651" y="1428"/>
                  </a:lnTo>
                  <a:lnTo>
                    <a:pt x="6983" y="396"/>
                  </a:lnTo>
                  <a:lnTo>
                    <a:pt x="4921" y="0"/>
                  </a:lnTo>
                  <a:close/>
                </a:path>
              </a:pathLst>
            </a:custGeom>
            <a:solidFill>
              <a:srgbClr val="000000"/>
            </a:solidFill>
          </p:spPr>
          <p:txBody>
            <a:bodyPr vert="horz" lIns="91440" tIns="45720" rIns="91440" bIns="45720" anchor="t"/>
            <a:lstStyle/>
            <a:p>
              <a:endParaRPr lang="en-IN"/>
            </a:p>
          </p:txBody>
        </p:sp>
        <p:sp>
          <p:nvSpPr>
            <p:cNvPr id="262" name="Shape 5002"/>
            <p:cNvSpPr/>
            <p:nvPr/>
          </p:nvSpPr>
          <p:spPr>
            <a:xfrm>
              <a:off x="1945655" y="1284096"/>
              <a:ext cx="35957" cy="67628"/>
            </a:xfrm>
            <a:custGeom>
              <a:avLst/>
              <a:gdLst/>
              <a:ahLst/>
              <a:cxnLst/>
              <a:rect l="0" t="0" r="0" b="0"/>
              <a:pathLst>
                <a:path w="35957" h="67628">
                  <a:moveTo>
                    <a:pt x="26035" y="0"/>
                  </a:moveTo>
                  <a:lnTo>
                    <a:pt x="20161" y="714"/>
                  </a:lnTo>
                  <a:lnTo>
                    <a:pt x="15716" y="2778"/>
                  </a:lnTo>
                  <a:lnTo>
                    <a:pt x="12541" y="5794"/>
                  </a:lnTo>
                  <a:lnTo>
                    <a:pt x="10398" y="9445"/>
                  </a:lnTo>
                  <a:lnTo>
                    <a:pt x="9048" y="13334"/>
                  </a:lnTo>
                  <a:lnTo>
                    <a:pt x="8413" y="17065"/>
                  </a:lnTo>
                  <a:lnTo>
                    <a:pt x="8176" y="20478"/>
                  </a:lnTo>
                  <a:lnTo>
                    <a:pt x="8176" y="23018"/>
                  </a:lnTo>
                  <a:lnTo>
                    <a:pt x="80" y="23018"/>
                  </a:lnTo>
                  <a:lnTo>
                    <a:pt x="80" y="26193"/>
                  </a:lnTo>
                  <a:lnTo>
                    <a:pt x="8176" y="26193"/>
                  </a:lnTo>
                  <a:lnTo>
                    <a:pt x="8176" y="57309"/>
                  </a:lnTo>
                  <a:lnTo>
                    <a:pt x="8096" y="59849"/>
                  </a:lnTo>
                  <a:lnTo>
                    <a:pt x="7858" y="61912"/>
                  </a:lnTo>
                  <a:lnTo>
                    <a:pt x="7302" y="63420"/>
                  </a:lnTo>
                  <a:lnTo>
                    <a:pt x="6588" y="64532"/>
                  </a:lnTo>
                  <a:lnTo>
                    <a:pt x="4048" y="65722"/>
                  </a:lnTo>
                  <a:lnTo>
                    <a:pt x="0" y="66119"/>
                  </a:lnTo>
                  <a:lnTo>
                    <a:pt x="0" y="67628"/>
                  </a:lnTo>
                  <a:lnTo>
                    <a:pt x="25717" y="67628"/>
                  </a:lnTo>
                  <a:lnTo>
                    <a:pt x="25717" y="66119"/>
                  </a:lnTo>
                  <a:lnTo>
                    <a:pt x="21907" y="65802"/>
                  </a:lnTo>
                  <a:lnTo>
                    <a:pt x="19288" y="65087"/>
                  </a:lnTo>
                  <a:lnTo>
                    <a:pt x="17701" y="63896"/>
                  </a:lnTo>
                  <a:lnTo>
                    <a:pt x="16827" y="62231"/>
                  </a:lnTo>
                  <a:lnTo>
                    <a:pt x="16590" y="60007"/>
                  </a:lnTo>
                  <a:lnTo>
                    <a:pt x="16510" y="57309"/>
                  </a:lnTo>
                  <a:lnTo>
                    <a:pt x="16510" y="26193"/>
                  </a:lnTo>
                  <a:lnTo>
                    <a:pt x="28575" y="26193"/>
                  </a:lnTo>
                  <a:lnTo>
                    <a:pt x="28575" y="23018"/>
                  </a:lnTo>
                  <a:lnTo>
                    <a:pt x="16430" y="23018"/>
                  </a:lnTo>
                  <a:lnTo>
                    <a:pt x="16430" y="11588"/>
                  </a:lnTo>
                  <a:lnTo>
                    <a:pt x="16748" y="7619"/>
                  </a:lnTo>
                  <a:lnTo>
                    <a:pt x="18415" y="4207"/>
                  </a:lnTo>
                  <a:lnTo>
                    <a:pt x="20082" y="3175"/>
                  </a:lnTo>
                  <a:lnTo>
                    <a:pt x="22383" y="2778"/>
                  </a:lnTo>
                  <a:lnTo>
                    <a:pt x="24447" y="3254"/>
                  </a:lnTo>
                  <a:lnTo>
                    <a:pt x="25955" y="4683"/>
                  </a:lnTo>
                  <a:lnTo>
                    <a:pt x="28416" y="8256"/>
                  </a:lnTo>
                  <a:lnTo>
                    <a:pt x="29845" y="9604"/>
                  </a:lnTo>
                  <a:lnTo>
                    <a:pt x="31671" y="10159"/>
                  </a:lnTo>
                  <a:lnTo>
                    <a:pt x="34527" y="9207"/>
                  </a:lnTo>
                  <a:lnTo>
                    <a:pt x="35560" y="7858"/>
                  </a:lnTo>
                  <a:lnTo>
                    <a:pt x="35957" y="6032"/>
                  </a:lnTo>
                  <a:lnTo>
                    <a:pt x="35163" y="3650"/>
                  </a:lnTo>
                  <a:lnTo>
                    <a:pt x="33020" y="1747"/>
                  </a:lnTo>
                  <a:lnTo>
                    <a:pt x="29923" y="475"/>
                  </a:lnTo>
                  <a:lnTo>
                    <a:pt x="26035" y="0"/>
                  </a:lnTo>
                  <a:close/>
                </a:path>
              </a:pathLst>
            </a:custGeom>
            <a:solidFill>
              <a:srgbClr val="000000"/>
            </a:solidFill>
          </p:spPr>
          <p:txBody>
            <a:bodyPr vert="horz" lIns="91440" tIns="45720" rIns="91440" bIns="45720" anchor="t"/>
            <a:lstStyle/>
            <a:p>
              <a:endParaRPr lang="en-IN"/>
            </a:p>
          </p:txBody>
        </p:sp>
        <p:sp>
          <p:nvSpPr>
            <p:cNvPr id="263" name="Shape 5003"/>
            <p:cNvSpPr/>
            <p:nvPr/>
          </p:nvSpPr>
          <p:spPr>
            <a:xfrm>
              <a:off x="2581846" y="1294335"/>
              <a:ext cx="26352" cy="58341"/>
            </a:xfrm>
            <a:custGeom>
              <a:avLst/>
              <a:gdLst/>
              <a:ahLst/>
              <a:cxnLst/>
              <a:rect l="0" t="0" r="0" b="0"/>
              <a:pathLst>
                <a:path w="26352" h="58341">
                  <a:moveTo>
                    <a:pt x="13334" y="0"/>
                  </a:moveTo>
                  <a:lnTo>
                    <a:pt x="10953" y="3413"/>
                  </a:lnTo>
                  <a:lnTo>
                    <a:pt x="8889" y="6191"/>
                  </a:lnTo>
                  <a:lnTo>
                    <a:pt x="4364" y="11351"/>
                  </a:lnTo>
                  <a:lnTo>
                    <a:pt x="1428" y="13732"/>
                  </a:lnTo>
                  <a:lnTo>
                    <a:pt x="396" y="14526"/>
                  </a:lnTo>
                  <a:lnTo>
                    <a:pt x="0" y="15319"/>
                  </a:lnTo>
                  <a:lnTo>
                    <a:pt x="396" y="15954"/>
                  </a:lnTo>
                  <a:lnTo>
                    <a:pt x="5714" y="15954"/>
                  </a:lnTo>
                  <a:lnTo>
                    <a:pt x="5714" y="45798"/>
                  </a:lnTo>
                  <a:lnTo>
                    <a:pt x="5873" y="49212"/>
                  </a:lnTo>
                  <a:lnTo>
                    <a:pt x="6428" y="51991"/>
                  </a:lnTo>
                  <a:lnTo>
                    <a:pt x="7222" y="54213"/>
                  </a:lnTo>
                  <a:lnTo>
                    <a:pt x="8333" y="55801"/>
                  </a:lnTo>
                  <a:lnTo>
                    <a:pt x="11271" y="57784"/>
                  </a:lnTo>
                  <a:lnTo>
                    <a:pt x="14763" y="58341"/>
                  </a:lnTo>
                  <a:lnTo>
                    <a:pt x="18176" y="57784"/>
                  </a:lnTo>
                  <a:lnTo>
                    <a:pt x="21351" y="56197"/>
                  </a:lnTo>
                  <a:lnTo>
                    <a:pt x="24208" y="53816"/>
                  </a:lnTo>
                  <a:lnTo>
                    <a:pt x="26352" y="50879"/>
                  </a:lnTo>
                  <a:lnTo>
                    <a:pt x="25082" y="49767"/>
                  </a:lnTo>
                  <a:lnTo>
                    <a:pt x="22859" y="51991"/>
                  </a:lnTo>
                  <a:lnTo>
                    <a:pt x="21192" y="52863"/>
                  </a:lnTo>
                  <a:lnTo>
                    <a:pt x="19050" y="53260"/>
                  </a:lnTo>
                  <a:lnTo>
                    <a:pt x="16906" y="52785"/>
                  </a:lnTo>
                  <a:lnTo>
                    <a:pt x="15477" y="51593"/>
                  </a:lnTo>
                  <a:lnTo>
                    <a:pt x="14207" y="47942"/>
                  </a:lnTo>
                  <a:lnTo>
                    <a:pt x="13969" y="44291"/>
                  </a:lnTo>
                  <a:lnTo>
                    <a:pt x="13969" y="15954"/>
                  </a:lnTo>
                  <a:lnTo>
                    <a:pt x="23971" y="15954"/>
                  </a:lnTo>
                  <a:lnTo>
                    <a:pt x="23971" y="12779"/>
                  </a:lnTo>
                  <a:lnTo>
                    <a:pt x="13969" y="12779"/>
                  </a:lnTo>
                  <a:lnTo>
                    <a:pt x="13969" y="1348"/>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264" name="Shape 5004"/>
            <p:cNvSpPr/>
            <p:nvPr/>
          </p:nvSpPr>
          <p:spPr>
            <a:xfrm>
              <a:off x="2172747" y="1294335"/>
              <a:ext cx="26352" cy="58341"/>
            </a:xfrm>
            <a:custGeom>
              <a:avLst/>
              <a:gdLst/>
              <a:ahLst/>
              <a:cxnLst/>
              <a:rect l="0" t="0" r="0" b="0"/>
              <a:pathLst>
                <a:path w="26352" h="58341">
                  <a:moveTo>
                    <a:pt x="13255" y="0"/>
                  </a:moveTo>
                  <a:lnTo>
                    <a:pt x="10873" y="3413"/>
                  </a:lnTo>
                  <a:lnTo>
                    <a:pt x="8889" y="6191"/>
                  </a:lnTo>
                  <a:lnTo>
                    <a:pt x="4365" y="11351"/>
                  </a:lnTo>
                  <a:lnTo>
                    <a:pt x="1428" y="13732"/>
                  </a:lnTo>
                  <a:lnTo>
                    <a:pt x="396" y="14526"/>
                  </a:lnTo>
                  <a:lnTo>
                    <a:pt x="0" y="15319"/>
                  </a:lnTo>
                  <a:lnTo>
                    <a:pt x="396" y="15954"/>
                  </a:lnTo>
                  <a:lnTo>
                    <a:pt x="5635" y="15954"/>
                  </a:lnTo>
                  <a:lnTo>
                    <a:pt x="5635" y="45798"/>
                  </a:lnTo>
                  <a:lnTo>
                    <a:pt x="5872" y="49212"/>
                  </a:lnTo>
                  <a:lnTo>
                    <a:pt x="6350" y="51991"/>
                  </a:lnTo>
                  <a:lnTo>
                    <a:pt x="7222" y="54213"/>
                  </a:lnTo>
                  <a:lnTo>
                    <a:pt x="8333" y="55801"/>
                  </a:lnTo>
                  <a:lnTo>
                    <a:pt x="11271" y="57784"/>
                  </a:lnTo>
                  <a:lnTo>
                    <a:pt x="14762" y="58341"/>
                  </a:lnTo>
                  <a:lnTo>
                    <a:pt x="18176" y="57784"/>
                  </a:lnTo>
                  <a:lnTo>
                    <a:pt x="21351" y="56197"/>
                  </a:lnTo>
                  <a:lnTo>
                    <a:pt x="24128" y="53816"/>
                  </a:lnTo>
                  <a:lnTo>
                    <a:pt x="26352" y="50879"/>
                  </a:lnTo>
                  <a:lnTo>
                    <a:pt x="25081" y="49767"/>
                  </a:lnTo>
                  <a:lnTo>
                    <a:pt x="22860" y="51991"/>
                  </a:lnTo>
                  <a:lnTo>
                    <a:pt x="21192" y="52863"/>
                  </a:lnTo>
                  <a:lnTo>
                    <a:pt x="19050" y="53260"/>
                  </a:lnTo>
                  <a:lnTo>
                    <a:pt x="16906" y="52785"/>
                  </a:lnTo>
                  <a:lnTo>
                    <a:pt x="15477" y="51593"/>
                  </a:lnTo>
                  <a:lnTo>
                    <a:pt x="14603" y="49926"/>
                  </a:lnTo>
                  <a:lnTo>
                    <a:pt x="14207" y="47942"/>
                  </a:lnTo>
                  <a:lnTo>
                    <a:pt x="13968" y="44291"/>
                  </a:lnTo>
                  <a:lnTo>
                    <a:pt x="13968" y="15954"/>
                  </a:lnTo>
                  <a:lnTo>
                    <a:pt x="23971" y="15954"/>
                  </a:lnTo>
                  <a:lnTo>
                    <a:pt x="23971" y="12779"/>
                  </a:lnTo>
                  <a:lnTo>
                    <a:pt x="13968" y="12779"/>
                  </a:lnTo>
                  <a:lnTo>
                    <a:pt x="13968" y="1348"/>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65" name="Shape 5005"/>
            <p:cNvSpPr/>
            <p:nvPr/>
          </p:nvSpPr>
          <p:spPr>
            <a:xfrm>
              <a:off x="2660347" y="1306162"/>
              <a:ext cx="39528" cy="46514"/>
            </a:xfrm>
            <a:custGeom>
              <a:avLst/>
              <a:gdLst/>
              <a:ahLst/>
              <a:cxnLst/>
              <a:rect l="0" t="0" r="0" b="0"/>
              <a:pathLst>
                <a:path w="39528" h="46514">
                  <a:moveTo>
                    <a:pt x="20161" y="0"/>
                  </a:moveTo>
                  <a:lnTo>
                    <a:pt x="18018" y="3572"/>
                  </a:lnTo>
                  <a:lnTo>
                    <a:pt x="21431" y="4127"/>
                  </a:lnTo>
                  <a:lnTo>
                    <a:pt x="23812" y="5477"/>
                  </a:lnTo>
                  <a:lnTo>
                    <a:pt x="25400" y="7541"/>
                  </a:lnTo>
                  <a:lnTo>
                    <a:pt x="26511" y="9922"/>
                  </a:lnTo>
                  <a:lnTo>
                    <a:pt x="27543" y="14922"/>
                  </a:lnTo>
                  <a:lnTo>
                    <a:pt x="7143" y="14922"/>
                  </a:lnTo>
                  <a:lnTo>
                    <a:pt x="7858" y="11986"/>
                  </a:lnTo>
                  <a:lnTo>
                    <a:pt x="8731" y="9445"/>
                  </a:lnTo>
                  <a:lnTo>
                    <a:pt x="11112" y="5953"/>
                  </a:lnTo>
                  <a:lnTo>
                    <a:pt x="14287" y="4127"/>
                  </a:lnTo>
                  <a:lnTo>
                    <a:pt x="18018" y="3572"/>
                  </a:lnTo>
                  <a:lnTo>
                    <a:pt x="20161" y="0"/>
                  </a:lnTo>
                  <a:lnTo>
                    <a:pt x="15955" y="477"/>
                  </a:lnTo>
                  <a:lnTo>
                    <a:pt x="11429" y="2222"/>
                  </a:lnTo>
                  <a:lnTo>
                    <a:pt x="7143" y="5318"/>
                  </a:lnTo>
                  <a:lnTo>
                    <a:pt x="3492" y="9922"/>
                  </a:lnTo>
                  <a:lnTo>
                    <a:pt x="952" y="16193"/>
                  </a:lnTo>
                  <a:lnTo>
                    <a:pt x="317" y="20002"/>
                  </a:lnTo>
                  <a:lnTo>
                    <a:pt x="0" y="24368"/>
                  </a:lnTo>
                  <a:lnTo>
                    <a:pt x="397" y="29368"/>
                  </a:lnTo>
                  <a:lnTo>
                    <a:pt x="1349" y="33735"/>
                  </a:lnTo>
                  <a:lnTo>
                    <a:pt x="2857" y="37544"/>
                  </a:lnTo>
                  <a:lnTo>
                    <a:pt x="5079" y="40719"/>
                  </a:lnTo>
                  <a:lnTo>
                    <a:pt x="7778" y="43260"/>
                  </a:lnTo>
                  <a:lnTo>
                    <a:pt x="10953" y="45005"/>
                  </a:lnTo>
                  <a:lnTo>
                    <a:pt x="14526" y="46117"/>
                  </a:lnTo>
                  <a:lnTo>
                    <a:pt x="18494" y="46514"/>
                  </a:lnTo>
                  <a:lnTo>
                    <a:pt x="23494" y="45958"/>
                  </a:lnTo>
                  <a:lnTo>
                    <a:pt x="27702" y="44370"/>
                  </a:lnTo>
                  <a:lnTo>
                    <a:pt x="31194" y="42148"/>
                  </a:lnTo>
                  <a:lnTo>
                    <a:pt x="33972" y="39449"/>
                  </a:lnTo>
                  <a:lnTo>
                    <a:pt x="36194" y="36592"/>
                  </a:lnTo>
                  <a:lnTo>
                    <a:pt x="37782" y="33893"/>
                  </a:lnTo>
                  <a:lnTo>
                    <a:pt x="38893" y="31591"/>
                  </a:lnTo>
                  <a:lnTo>
                    <a:pt x="39528" y="30003"/>
                  </a:lnTo>
                  <a:lnTo>
                    <a:pt x="37941" y="29289"/>
                  </a:lnTo>
                  <a:lnTo>
                    <a:pt x="34925" y="33656"/>
                  </a:lnTo>
                  <a:lnTo>
                    <a:pt x="32702" y="35877"/>
                  </a:lnTo>
                  <a:lnTo>
                    <a:pt x="29924" y="37862"/>
                  </a:lnTo>
                  <a:lnTo>
                    <a:pt x="26591" y="39212"/>
                  </a:lnTo>
                  <a:lnTo>
                    <a:pt x="22542" y="39687"/>
                  </a:lnTo>
                  <a:lnTo>
                    <a:pt x="19208" y="39291"/>
                  </a:lnTo>
                  <a:lnTo>
                    <a:pt x="15875" y="38020"/>
                  </a:lnTo>
                  <a:lnTo>
                    <a:pt x="12700" y="35480"/>
                  </a:lnTo>
                  <a:lnTo>
                    <a:pt x="10001" y="31512"/>
                  </a:lnTo>
                  <a:lnTo>
                    <a:pt x="8889" y="28893"/>
                  </a:lnTo>
                  <a:lnTo>
                    <a:pt x="7937" y="25797"/>
                  </a:lnTo>
                  <a:lnTo>
                    <a:pt x="7302" y="22225"/>
                  </a:lnTo>
                  <a:lnTo>
                    <a:pt x="6826" y="18097"/>
                  </a:lnTo>
                  <a:lnTo>
                    <a:pt x="37623" y="18097"/>
                  </a:lnTo>
                  <a:lnTo>
                    <a:pt x="36988" y="13652"/>
                  </a:lnTo>
                  <a:lnTo>
                    <a:pt x="35798" y="9843"/>
                  </a:lnTo>
                  <a:lnTo>
                    <a:pt x="34131" y="6668"/>
                  </a:lnTo>
                  <a:lnTo>
                    <a:pt x="32067" y="4207"/>
                  </a:lnTo>
                  <a:lnTo>
                    <a:pt x="29527" y="2302"/>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66" name="Shape 5006"/>
            <p:cNvSpPr/>
            <p:nvPr/>
          </p:nvSpPr>
          <p:spPr>
            <a:xfrm>
              <a:off x="2532951" y="1306162"/>
              <a:ext cx="43656" cy="46514"/>
            </a:xfrm>
            <a:custGeom>
              <a:avLst/>
              <a:gdLst/>
              <a:ahLst/>
              <a:cxnLst/>
              <a:rect l="0" t="0" r="0" b="0"/>
              <a:pathLst>
                <a:path w="43656" h="46514">
                  <a:moveTo>
                    <a:pt x="21431" y="0"/>
                  </a:moveTo>
                  <a:lnTo>
                    <a:pt x="20637" y="2778"/>
                  </a:lnTo>
                  <a:lnTo>
                    <a:pt x="24843" y="3652"/>
                  </a:lnTo>
                  <a:lnTo>
                    <a:pt x="28336" y="6033"/>
                  </a:lnTo>
                  <a:lnTo>
                    <a:pt x="31114" y="9683"/>
                  </a:lnTo>
                  <a:lnTo>
                    <a:pt x="33098" y="14367"/>
                  </a:lnTo>
                  <a:lnTo>
                    <a:pt x="34368" y="19843"/>
                  </a:lnTo>
                  <a:lnTo>
                    <a:pt x="34766" y="25877"/>
                  </a:lnTo>
                  <a:lnTo>
                    <a:pt x="34209" y="32147"/>
                  </a:lnTo>
                  <a:lnTo>
                    <a:pt x="32861" y="36831"/>
                  </a:lnTo>
                  <a:lnTo>
                    <a:pt x="30797" y="40085"/>
                  </a:lnTo>
                  <a:lnTo>
                    <a:pt x="28336" y="42307"/>
                  </a:lnTo>
                  <a:lnTo>
                    <a:pt x="25637" y="43418"/>
                  </a:lnTo>
                  <a:lnTo>
                    <a:pt x="23097" y="43736"/>
                  </a:lnTo>
                  <a:lnTo>
                    <a:pt x="19050" y="42942"/>
                  </a:lnTo>
                  <a:lnTo>
                    <a:pt x="15875" y="40799"/>
                  </a:lnTo>
                  <a:lnTo>
                    <a:pt x="13335" y="37624"/>
                  </a:lnTo>
                  <a:lnTo>
                    <a:pt x="11508" y="33735"/>
                  </a:lnTo>
                  <a:lnTo>
                    <a:pt x="10238" y="29527"/>
                  </a:lnTo>
                  <a:lnTo>
                    <a:pt x="9444" y="25320"/>
                  </a:lnTo>
                  <a:lnTo>
                    <a:pt x="9048" y="21431"/>
                  </a:lnTo>
                  <a:lnTo>
                    <a:pt x="8889" y="18256"/>
                  </a:lnTo>
                  <a:lnTo>
                    <a:pt x="9842" y="11431"/>
                  </a:lnTo>
                  <a:lnTo>
                    <a:pt x="12382" y="6588"/>
                  </a:lnTo>
                  <a:lnTo>
                    <a:pt x="16112" y="3730"/>
                  </a:lnTo>
                  <a:lnTo>
                    <a:pt x="20637" y="2778"/>
                  </a:lnTo>
                  <a:lnTo>
                    <a:pt x="21431" y="0"/>
                  </a:lnTo>
                  <a:lnTo>
                    <a:pt x="15239" y="873"/>
                  </a:lnTo>
                  <a:lnTo>
                    <a:pt x="9921" y="3254"/>
                  </a:lnTo>
                  <a:lnTo>
                    <a:pt x="5714" y="6984"/>
                  </a:lnTo>
                  <a:lnTo>
                    <a:pt x="2539" y="11668"/>
                  </a:lnTo>
                  <a:lnTo>
                    <a:pt x="635" y="17066"/>
                  </a:lnTo>
                  <a:lnTo>
                    <a:pt x="0" y="22939"/>
                  </a:lnTo>
                  <a:lnTo>
                    <a:pt x="713" y="29368"/>
                  </a:lnTo>
                  <a:lnTo>
                    <a:pt x="2777" y="35004"/>
                  </a:lnTo>
                  <a:lnTo>
                    <a:pt x="6032" y="39767"/>
                  </a:lnTo>
                  <a:lnTo>
                    <a:pt x="10397" y="43418"/>
                  </a:lnTo>
                  <a:lnTo>
                    <a:pt x="15636" y="45721"/>
                  </a:lnTo>
                  <a:lnTo>
                    <a:pt x="21668" y="46514"/>
                  </a:lnTo>
                  <a:lnTo>
                    <a:pt x="28494" y="45482"/>
                  </a:lnTo>
                  <a:lnTo>
                    <a:pt x="34051" y="42624"/>
                  </a:lnTo>
                  <a:lnTo>
                    <a:pt x="38258" y="38418"/>
                  </a:lnTo>
                  <a:lnTo>
                    <a:pt x="41275" y="33417"/>
                  </a:lnTo>
                  <a:lnTo>
                    <a:pt x="43100" y="28099"/>
                  </a:lnTo>
                  <a:lnTo>
                    <a:pt x="43656" y="22939"/>
                  </a:lnTo>
                  <a:lnTo>
                    <a:pt x="43179" y="17860"/>
                  </a:lnTo>
                  <a:lnTo>
                    <a:pt x="41988" y="13334"/>
                  </a:lnTo>
                  <a:lnTo>
                    <a:pt x="40083" y="9366"/>
                  </a:lnTo>
                  <a:lnTo>
                    <a:pt x="37384" y="6112"/>
                  </a:lnTo>
                  <a:lnTo>
                    <a:pt x="34131" y="349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67" name="Shape 5007"/>
            <p:cNvSpPr/>
            <p:nvPr/>
          </p:nvSpPr>
          <p:spPr>
            <a:xfrm>
              <a:off x="2459450" y="1284096"/>
              <a:ext cx="45957" cy="68581"/>
            </a:xfrm>
            <a:custGeom>
              <a:avLst/>
              <a:gdLst/>
              <a:ahLst/>
              <a:cxnLst/>
              <a:rect l="0" t="0" r="0" b="0"/>
              <a:pathLst>
                <a:path w="45957" h="68581">
                  <a:moveTo>
                    <a:pt x="38813" y="0"/>
                  </a:moveTo>
                  <a:lnTo>
                    <a:pt x="24288" y="4287"/>
                  </a:lnTo>
                  <a:lnTo>
                    <a:pt x="24288" y="5874"/>
                  </a:lnTo>
                  <a:lnTo>
                    <a:pt x="26670" y="5794"/>
                  </a:lnTo>
                  <a:lnTo>
                    <a:pt x="29210" y="6112"/>
                  </a:lnTo>
                  <a:lnTo>
                    <a:pt x="30480" y="7223"/>
                  </a:lnTo>
                  <a:lnTo>
                    <a:pt x="30876" y="8811"/>
                  </a:lnTo>
                  <a:lnTo>
                    <a:pt x="31035" y="10874"/>
                  </a:lnTo>
                  <a:lnTo>
                    <a:pt x="31035" y="26353"/>
                  </a:lnTo>
                  <a:lnTo>
                    <a:pt x="28575" y="24447"/>
                  </a:lnTo>
                  <a:lnTo>
                    <a:pt x="26113" y="23098"/>
                  </a:lnTo>
                  <a:lnTo>
                    <a:pt x="23495" y="22304"/>
                  </a:lnTo>
                  <a:lnTo>
                    <a:pt x="22685" y="22240"/>
                  </a:lnTo>
                  <a:lnTo>
                    <a:pt x="20796" y="24844"/>
                  </a:lnTo>
                  <a:lnTo>
                    <a:pt x="20796" y="24844"/>
                  </a:lnTo>
                  <a:lnTo>
                    <a:pt x="24288" y="25400"/>
                  </a:lnTo>
                  <a:lnTo>
                    <a:pt x="27383" y="27226"/>
                  </a:lnTo>
                  <a:lnTo>
                    <a:pt x="29765" y="30322"/>
                  </a:lnTo>
                  <a:lnTo>
                    <a:pt x="31035" y="34766"/>
                  </a:lnTo>
                  <a:lnTo>
                    <a:pt x="31035" y="57546"/>
                  </a:lnTo>
                  <a:lnTo>
                    <a:pt x="29845" y="59928"/>
                  </a:lnTo>
                  <a:lnTo>
                    <a:pt x="27860" y="61833"/>
                  </a:lnTo>
                  <a:lnTo>
                    <a:pt x="25161" y="63103"/>
                  </a:lnTo>
                  <a:lnTo>
                    <a:pt x="22145" y="63500"/>
                  </a:lnTo>
                  <a:lnTo>
                    <a:pt x="18891" y="62944"/>
                  </a:lnTo>
                  <a:lnTo>
                    <a:pt x="15716" y="61515"/>
                  </a:lnTo>
                  <a:lnTo>
                    <a:pt x="12937" y="58897"/>
                  </a:lnTo>
                  <a:lnTo>
                    <a:pt x="10636" y="55007"/>
                  </a:lnTo>
                  <a:lnTo>
                    <a:pt x="9127" y="49768"/>
                  </a:lnTo>
                  <a:lnTo>
                    <a:pt x="8492" y="43181"/>
                  </a:lnTo>
                  <a:lnTo>
                    <a:pt x="9048" y="37068"/>
                  </a:lnTo>
                  <a:lnTo>
                    <a:pt x="10477" y="32384"/>
                  </a:lnTo>
                  <a:lnTo>
                    <a:pt x="12620" y="28971"/>
                  </a:lnTo>
                  <a:lnTo>
                    <a:pt x="15160" y="26590"/>
                  </a:lnTo>
                  <a:lnTo>
                    <a:pt x="17938" y="25241"/>
                  </a:lnTo>
                  <a:lnTo>
                    <a:pt x="20796" y="24844"/>
                  </a:lnTo>
                  <a:lnTo>
                    <a:pt x="22685" y="22240"/>
                  </a:lnTo>
                  <a:lnTo>
                    <a:pt x="20478" y="22066"/>
                  </a:lnTo>
                  <a:lnTo>
                    <a:pt x="15160" y="22939"/>
                  </a:lnTo>
                  <a:lnTo>
                    <a:pt x="10238" y="25479"/>
                  </a:lnTo>
                  <a:lnTo>
                    <a:pt x="6111" y="29368"/>
                  </a:lnTo>
                  <a:lnTo>
                    <a:pt x="2857" y="34369"/>
                  </a:lnTo>
                  <a:lnTo>
                    <a:pt x="793" y="40163"/>
                  </a:lnTo>
                  <a:lnTo>
                    <a:pt x="0" y="46434"/>
                  </a:lnTo>
                  <a:lnTo>
                    <a:pt x="635" y="53181"/>
                  </a:lnTo>
                  <a:lnTo>
                    <a:pt x="2301" y="58419"/>
                  </a:lnTo>
                  <a:lnTo>
                    <a:pt x="4682" y="62309"/>
                  </a:lnTo>
                  <a:lnTo>
                    <a:pt x="7540" y="65087"/>
                  </a:lnTo>
                  <a:lnTo>
                    <a:pt x="10636" y="66913"/>
                  </a:lnTo>
                  <a:lnTo>
                    <a:pt x="13572" y="68024"/>
                  </a:lnTo>
                  <a:lnTo>
                    <a:pt x="16112" y="68501"/>
                  </a:lnTo>
                  <a:lnTo>
                    <a:pt x="18017" y="68581"/>
                  </a:lnTo>
                  <a:lnTo>
                    <a:pt x="22860" y="68024"/>
                  </a:lnTo>
                  <a:lnTo>
                    <a:pt x="26511" y="66516"/>
                  </a:lnTo>
                  <a:lnTo>
                    <a:pt x="29051" y="64453"/>
                  </a:lnTo>
                  <a:lnTo>
                    <a:pt x="30797" y="62309"/>
                  </a:lnTo>
                  <a:lnTo>
                    <a:pt x="31035" y="62309"/>
                  </a:lnTo>
                  <a:lnTo>
                    <a:pt x="31035" y="68342"/>
                  </a:lnTo>
                  <a:lnTo>
                    <a:pt x="31432" y="68581"/>
                  </a:lnTo>
                  <a:lnTo>
                    <a:pt x="38813" y="65961"/>
                  </a:lnTo>
                  <a:lnTo>
                    <a:pt x="45957" y="63500"/>
                  </a:lnTo>
                  <a:lnTo>
                    <a:pt x="45957" y="61912"/>
                  </a:lnTo>
                  <a:lnTo>
                    <a:pt x="43180" y="61912"/>
                  </a:lnTo>
                  <a:lnTo>
                    <a:pt x="41275" y="61515"/>
                  </a:lnTo>
                  <a:lnTo>
                    <a:pt x="40163" y="60800"/>
                  </a:lnTo>
                  <a:lnTo>
                    <a:pt x="39607" y="59690"/>
                  </a:lnTo>
                  <a:lnTo>
                    <a:pt x="39290" y="56356"/>
                  </a:lnTo>
                  <a:lnTo>
                    <a:pt x="39290" y="159"/>
                  </a:lnTo>
                  <a:lnTo>
                    <a:pt x="38813" y="0"/>
                  </a:lnTo>
                  <a:close/>
                </a:path>
              </a:pathLst>
            </a:custGeom>
            <a:solidFill>
              <a:srgbClr val="000000"/>
            </a:solidFill>
          </p:spPr>
          <p:txBody>
            <a:bodyPr vert="horz" lIns="91440" tIns="45720" rIns="91440" bIns="45720" anchor="t"/>
            <a:lstStyle/>
            <a:p>
              <a:endParaRPr lang="en-IN"/>
            </a:p>
          </p:txBody>
        </p:sp>
        <p:sp>
          <p:nvSpPr>
            <p:cNvPr id="268" name="Shape 5008"/>
            <p:cNvSpPr/>
            <p:nvPr/>
          </p:nvSpPr>
          <p:spPr>
            <a:xfrm>
              <a:off x="2366342" y="1306162"/>
              <a:ext cx="40085" cy="46514"/>
            </a:xfrm>
            <a:custGeom>
              <a:avLst/>
              <a:gdLst/>
              <a:ahLst/>
              <a:cxnLst/>
              <a:rect l="0" t="0" r="0" b="0"/>
              <a:pathLst>
                <a:path w="40085" h="46514">
                  <a:moveTo>
                    <a:pt x="18018" y="0"/>
                  </a:moveTo>
                  <a:lnTo>
                    <a:pt x="12858" y="555"/>
                  </a:lnTo>
                  <a:lnTo>
                    <a:pt x="8731" y="1985"/>
                  </a:lnTo>
                  <a:lnTo>
                    <a:pt x="5636" y="4048"/>
                  </a:lnTo>
                  <a:lnTo>
                    <a:pt x="3492" y="6350"/>
                  </a:lnTo>
                  <a:lnTo>
                    <a:pt x="2302" y="8811"/>
                  </a:lnTo>
                  <a:lnTo>
                    <a:pt x="1905" y="10953"/>
                  </a:lnTo>
                  <a:lnTo>
                    <a:pt x="2857" y="13732"/>
                  </a:lnTo>
                  <a:lnTo>
                    <a:pt x="4127" y="14843"/>
                  </a:lnTo>
                  <a:lnTo>
                    <a:pt x="6112" y="15319"/>
                  </a:lnTo>
                  <a:lnTo>
                    <a:pt x="7937" y="14922"/>
                  </a:lnTo>
                  <a:lnTo>
                    <a:pt x="9366" y="13971"/>
                  </a:lnTo>
                  <a:lnTo>
                    <a:pt x="10240" y="12620"/>
                  </a:lnTo>
                  <a:lnTo>
                    <a:pt x="10557" y="11112"/>
                  </a:lnTo>
                  <a:lnTo>
                    <a:pt x="10318" y="9366"/>
                  </a:lnTo>
                  <a:lnTo>
                    <a:pt x="10081" y="7223"/>
                  </a:lnTo>
                  <a:lnTo>
                    <a:pt x="10716" y="5160"/>
                  </a:lnTo>
                  <a:lnTo>
                    <a:pt x="12382" y="3652"/>
                  </a:lnTo>
                  <a:lnTo>
                    <a:pt x="14685" y="2699"/>
                  </a:lnTo>
                  <a:lnTo>
                    <a:pt x="17145" y="2381"/>
                  </a:lnTo>
                  <a:lnTo>
                    <a:pt x="19606" y="2619"/>
                  </a:lnTo>
                  <a:lnTo>
                    <a:pt x="22066" y="3809"/>
                  </a:lnTo>
                  <a:lnTo>
                    <a:pt x="23971" y="6350"/>
                  </a:lnTo>
                  <a:lnTo>
                    <a:pt x="24765" y="10557"/>
                  </a:lnTo>
                  <a:lnTo>
                    <a:pt x="24765" y="16668"/>
                  </a:lnTo>
                  <a:lnTo>
                    <a:pt x="24046" y="16951"/>
                  </a:lnTo>
                  <a:lnTo>
                    <a:pt x="24765" y="18970"/>
                  </a:lnTo>
                  <a:lnTo>
                    <a:pt x="24765" y="33337"/>
                  </a:lnTo>
                  <a:lnTo>
                    <a:pt x="24686" y="35322"/>
                  </a:lnTo>
                  <a:lnTo>
                    <a:pt x="24210" y="36751"/>
                  </a:lnTo>
                  <a:lnTo>
                    <a:pt x="23177" y="37862"/>
                  </a:lnTo>
                  <a:lnTo>
                    <a:pt x="21352" y="39052"/>
                  </a:lnTo>
                  <a:lnTo>
                    <a:pt x="20320" y="39449"/>
                  </a:lnTo>
                  <a:lnTo>
                    <a:pt x="18732" y="40085"/>
                  </a:lnTo>
                  <a:lnTo>
                    <a:pt x="15240" y="40799"/>
                  </a:lnTo>
                  <a:lnTo>
                    <a:pt x="12700" y="40243"/>
                  </a:lnTo>
                  <a:lnTo>
                    <a:pt x="10636" y="38734"/>
                  </a:lnTo>
                  <a:lnTo>
                    <a:pt x="9207" y="36274"/>
                  </a:lnTo>
                  <a:lnTo>
                    <a:pt x="8731" y="33099"/>
                  </a:lnTo>
                  <a:lnTo>
                    <a:pt x="8731" y="32862"/>
                  </a:lnTo>
                  <a:lnTo>
                    <a:pt x="8890" y="31036"/>
                  </a:lnTo>
                  <a:lnTo>
                    <a:pt x="9525" y="28893"/>
                  </a:lnTo>
                  <a:lnTo>
                    <a:pt x="11112" y="26591"/>
                  </a:lnTo>
                  <a:lnTo>
                    <a:pt x="13970" y="24051"/>
                  </a:lnTo>
                  <a:lnTo>
                    <a:pt x="15955" y="22780"/>
                  </a:lnTo>
                  <a:lnTo>
                    <a:pt x="18415" y="21511"/>
                  </a:lnTo>
                  <a:lnTo>
                    <a:pt x="21352" y="20241"/>
                  </a:lnTo>
                  <a:lnTo>
                    <a:pt x="24765" y="18970"/>
                  </a:lnTo>
                  <a:lnTo>
                    <a:pt x="24046" y="16951"/>
                  </a:lnTo>
                  <a:lnTo>
                    <a:pt x="17303" y="19605"/>
                  </a:lnTo>
                  <a:lnTo>
                    <a:pt x="11112" y="22304"/>
                  </a:lnTo>
                  <a:lnTo>
                    <a:pt x="6271" y="25083"/>
                  </a:lnTo>
                  <a:lnTo>
                    <a:pt x="2778" y="28178"/>
                  </a:lnTo>
                  <a:lnTo>
                    <a:pt x="715" y="31829"/>
                  </a:lnTo>
                  <a:lnTo>
                    <a:pt x="0" y="36274"/>
                  </a:lnTo>
                  <a:lnTo>
                    <a:pt x="873" y="40640"/>
                  </a:lnTo>
                  <a:lnTo>
                    <a:pt x="3255" y="43894"/>
                  </a:lnTo>
                  <a:lnTo>
                    <a:pt x="6588" y="45878"/>
                  </a:lnTo>
                  <a:lnTo>
                    <a:pt x="10477" y="46514"/>
                  </a:lnTo>
                  <a:lnTo>
                    <a:pt x="14526" y="45878"/>
                  </a:lnTo>
                  <a:lnTo>
                    <a:pt x="18336" y="44133"/>
                  </a:lnTo>
                  <a:lnTo>
                    <a:pt x="21828" y="41830"/>
                  </a:lnTo>
                  <a:lnTo>
                    <a:pt x="24844" y="39291"/>
                  </a:lnTo>
                  <a:lnTo>
                    <a:pt x="25400" y="42307"/>
                  </a:lnTo>
                  <a:lnTo>
                    <a:pt x="26352" y="44370"/>
                  </a:lnTo>
                  <a:lnTo>
                    <a:pt x="27622" y="45641"/>
                  </a:lnTo>
                  <a:lnTo>
                    <a:pt x="28892" y="46276"/>
                  </a:lnTo>
                  <a:lnTo>
                    <a:pt x="31273" y="46514"/>
                  </a:lnTo>
                  <a:lnTo>
                    <a:pt x="32782" y="46435"/>
                  </a:lnTo>
                  <a:lnTo>
                    <a:pt x="34687" y="45878"/>
                  </a:lnTo>
                  <a:lnTo>
                    <a:pt x="37147" y="44370"/>
                  </a:lnTo>
                  <a:lnTo>
                    <a:pt x="40085" y="41593"/>
                  </a:lnTo>
                  <a:lnTo>
                    <a:pt x="40085" y="39052"/>
                  </a:lnTo>
                  <a:lnTo>
                    <a:pt x="38258" y="40322"/>
                  </a:lnTo>
                  <a:lnTo>
                    <a:pt x="35640" y="40878"/>
                  </a:lnTo>
                  <a:lnTo>
                    <a:pt x="33972" y="40402"/>
                  </a:lnTo>
                  <a:lnTo>
                    <a:pt x="33100" y="39132"/>
                  </a:lnTo>
                  <a:lnTo>
                    <a:pt x="32782" y="35163"/>
                  </a:lnTo>
                  <a:lnTo>
                    <a:pt x="32782" y="15875"/>
                  </a:lnTo>
                  <a:lnTo>
                    <a:pt x="32226" y="9128"/>
                  </a:lnTo>
                  <a:lnTo>
                    <a:pt x="30956" y="5715"/>
                  </a:lnTo>
                  <a:lnTo>
                    <a:pt x="28416" y="2778"/>
                  </a:lnTo>
                  <a:lnTo>
                    <a:pt x="26591" y="1587"/>
                  </a:lnTo>
                  <a:lnTo>
                    <a:pt x="24210" y="714"/>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269" name="Shape 5009"/>
            <p:cNvSpPr/>
            <p:nvPr/>
          </p:nvSpPr>
          <p:spPr>
            <a:xfrm>
              <a:off x="2295778" y="1306162"/>
              <a:ext cx="39528" cy="46514"/>
            </a:xfrm>
            <a:custGeom>
              <a:avLst/>
              <a:gdLst/>
              <a:ahLst/>
              <a:cxnLst/>
              <a:rect l="0" t="0" r="0" b="0"/>
              <a:pathLst>
                <a:path w="39528" h="46514">
                  <a:moveTo>
                    <a:pt x="20240" y="0"/>
                  </a:moveTo>
                  <a:lnTo>
                    <a:pt x="18017" y="3572"/>
                  </a:lnTo>
                  <a:lnTo>
                    <a:pt x="21431" y="4127"/>
                  </a:lnTo>
                  <a:lnTo>
                    <a:pt x="23812" y="5477"/>
                  </a:lnTo>
                  <a:lnTo>
                    <a:pt x="25478" y="7541"/>
                  </a:lnTo>
                  <a:lnTo>
                    <a:pt x="26511" y="9922"/>
                  </a:lnTo>
                  <a:lnTo>
                    <a:pt x="27542" y="14922"/>
                  </a:lnTo>
                  <a:lnTo>
                    <a:pt x="7143" y="14922"/>
                  </a:lnTo>
                  <a:lnTo>
                    <a:pt x="7857" y="11986"/>
                  </a:lnTo>
                  <a:lnTo>
                    <a:pt x="8731" y="9445"/>
                  </a:lnTo>
                  <a:lnTo>
                    <a:pt x="11191" y="5953"/>
                  </a:lnTo>
                  <a:lnTo>
                    <a:pt x="14287" y="4127"/>
                  </a:lnTo>
                  <a:lnTo>
                    <a:pt x="18017" y="3572"/>
                  </a:lnTo>
                  <a:lnTo>
                    <a:pt x="20240" y="0"/>
                  </a:lnTo>
                  <a:lnTo>
                    <a:pt x="15953" y="477"/>
                  </a:lnTo>
                  <a:lnTo>
                    <a:pt x="11430" y="2222"/>
                  </a:lnTo>
                  <a:lnTo>
                    <a:pt x="7143" y="5318"/>
                  </a:lnTo>
                  <a:lnTo>
                    <a:pt x="3571" y="9922"/>
                  </a:lnTo>
                  <a:lnTo>
                    <a:pt x="1031" y="16193"/>
                  </a:lnTo>
                  <a:lnTo>
                    <a:pt x="317" y="20002"/>
                  </a:lnTo>
                  <a:lnTo>
                    <a:pt x="0" y="24368"/>
                  </a:lnTo>
                  <a:lnTo>
                    <a:pt x="396" y="29368"/>
                  </a:lnTo>
                  <a:lnTo>
                    <a:pt x="1348" y="33735"/>
                  </a:lnTo>
                  <a:lnTo>
                    <a:pt x="2936" y="37544"/>
                  </a:lnTo>
                  <a:lnTo>
                    <a:pt x="5158" y="40719"/>
                  </a:lnTo>
                  <a:lnTo>
                    <a:pt x="7857" y="43260"/>
                  </a:lnTo>
                  <a:lnTo>
                    <a:pt x="11032" y="45005"/>
                  </a:lnTo>
                  <a:lnTo>
                    <a:pt x="14605" y="46117"/>
                  </a:lnTo>
                  <a:lnTo>
                    <a:pt x="18573" y="46514"/>
                  </a:lnTo>
                  <a:lnTo>
                    <a:pt x="23495" y="45958"/>
                  </a:lnTo>
                  <a:lnTo>
                    <a:pt x="27701" y="44370"/>
                  </a:lnTo>
                  <a:lnTo>
                    <a:pt x="31193" y="42148"/>
                  </a:lnTo>
                  <a:lnTo>
                    <a:pt x="33972" y="39449"/>
                  </a:lnTo>
                  <a:lnTo>
                    <a:pt x="36195" y="36592"/>
                  </a:lnTo>
                  <a:lnTo>
                    <a:pt x="37782" y="33893"/>
                  </a:lnTo>
                  <a:lnTo>
                    <a:pt x="38893" y="31591"/>
                  </a:lnTo>
                  <a:lnTo>
                    <a:pt x="39528" y="30003"/>
                  </a:lnTo>
                  <a:lnTo>
                    <a:pt x="37941" y="29289"/>
                  </a:lnTo>
                  <a:lnTo>
                    <a:pt x="34925" y="33656"/>
                  </a:lnTo>
                  <a:lnTo>
                    <a:pt x="32702" y="35877"/>
                  </a:lnTo>
                  <a:lnTo>
                    <a:pt x="30003" y="37862"/>
                  </a:lnTo>
                  <a:lnTo>
                    <a:pt x="26590" y="39212"/>
                  </a:lnTo>
                  <a:lnTo>
                    <a:pt x="22621" y="39687"/>
                  </a:lnTo>
                  <a:lnTo>
                    <a:pt x="19208" y="39291"/>
                  </a:lnTo>
                  <a:lnTo>
                    <a:pt x="15875" y="38020"/>
                  </a:lnTo>
                  <a:lnTo>
                    <a:pt x="12700" y="35480"/>
                  </a:lnTo>
                  <a:lnTo>
                    <a:pt x="10001" y="31512"/>
                  </a:lnTo>
                  <a:lnTo>
                    <a:pt x="8889" y="28893"/>
                  </a:lnTo>
                  <a:lnTo>
                    <a:pt x="7937" y="25797"/>
                  </a:lnTo>
                  <a:lnTo>
                    <a:pt x="7302" y="22225"/>
                  </a:lnTo>
                  <a:lnTo>
                    <a:pt x="6826" y="18097"/>
                  </a:lnTo>
                  <a:lnTo>
                    <a:pt x="37623" y="18097"/>
                  </a:lnTo>
                  <a:lnTo>
                    <a:pt x="36988" y="13652"/>
                  </a:lnTo>
                  <a:lnTo>
                    <a:pt x="35797" y="9843"/>
                  </a:lnTo>
                  <a:lnTo>
                    <a:pt x="34131" y="6668"/>
                  </a:lnTo>
                  <a:lnTo>
                    <a:pt x="32067" y="4207"/>
                  </a:lnTo>
                  <a:lnTo>
                    <a:pt x="29527" y="2302"/>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270" name="Shape 5010"/>
            <p:cNvSpPr/>
            <p:nvPr/>
          </p:nvSpPr>
          <p:spPr>
            <a:xfrm>
              <a:off x="2203703" y="1306162"/>
              <a:ext cx="39528" cy="46514"/>
            </a:xfrm>
            <a:custGeom>
              <a:avLst/>
              <a:gdLst/>
              <a:ahLst/>
              <a:cxnLst/>
              <a:rect l="0" t="0" r="0" b="0"/>
              <a:pathLst>
                <a:path w="39528" h="46514">
                  <a:moveTo>
                    <a:pt x="20160" y="0"/>
                  </a:moveTo>
                  <a:lnTo>
                    <a:pt x="18017" y="3572"/>
                  </a:lnTo>
                  <a:lnTo>
                    <a:pt x="21431" y="4127"/>
                  </a:lnTo>
                  <a:lnTo>
                    <a:pt x="23812" y="5477"/>
                  </a:lnTo>
                  <a:lnTo>
                    <a:pt x="25400" y="7541"/>
                  </a:lnTo>
                  <a:lnTo>
                    <a:pt x="26431" y="9922"/>
                  </a:lnTo>
                  <a:lnTo>
                    <a:pt x="27542" y="14922"/>
                  </a:lnTo>
                  <a:lnTo>
                    <a:pt x="7063" y="14922"/>
                  </a:lnTo>
                  <a:lnTo>
                    <a:pt x="7778" y="11986"/>
                  </a:lnTo>
                  <a:lnTo>
                    <a:pt x="8651" y="9445"/>
                  </a:lnTo>
                  <a:lnTo>
                    <a:pt x="11112" y="5953"/>
                  </a:lnTo>
                  <a:lnTo>
                    <a:pt x="14287" y="4127"/>
                  </a:lnTo>
                  <a:lnTo>
                    <a:pt x="18017" y="3572"/>
                  </a:lnTo>
                  <a:lnTo>
                    <a:pt x="20160" y="0"/>
                  </a:lnTo>
                  <a:lnTo>
                    <a:pt x="15875" y="477"/>
                  </a:lnTo>
                  <a:lnTo>
                    <a:pt x="11428" y="2222"/>
                  </a:lnTo>
                  <a:lnTo>
                    <a:pt x="7143" y="5318"/>
                  </a:lnTo>
                  <a:lnTo>
                    <a:pt x="3491" y="9922"/>
                  </a:lnTo>
                  <a:lnTo>
                    <a:pt x="952" y="16193"/>
                  </a:lnTo>
                  <a:lnTo>
                    <a:pt x="237" y="20002"/>
                  </a:lnTo>
                  <a:lnTo>
                    <a:pt x="0" y="24368"/>
                  </a:lnTo>
                  <a:lnTo>
                    <a:pt x="316" y="29368"/>
                  </a:lnTo>
                  <a:lnTo>
                    <a:pt x="1270" y="33735"/>
                  </a:lnTo>
                  <a:lnTo>
                    <a:pt x="2857" y="37544"/>
                  </a:lnTo>
                  <a:lnTo>
                    <a:pt x="5078" y="40719"/>
                  </a:lnTo>
                  <a:lnTo>
                    <a:pt x="7778" y="43260"/>
                  </a:lnTo>
                  <a:lnTo>
                    <a:pt x="10953" y="45005"/>
                  </a:lnTo>
                  <a:lnTo>
                    <a:pt x="14525" y="46117"/>
                  </a:lnTo>
                  <a:lnTo>
                    <a:pt x="18493" y="46514"/>
                  </a:lnTo>
                  <a:lnTo>
                    <a:pt x="23415" y="45958"/>
                  </a:lnTo>
                  <a:lnTo>
                    <a:pt x="27622" y="44370"/>
                  </a:lnTo>
                  <a:lnTo>
                    <a:pt x="31114" y="42148"/>
                  </a:lnTo>
                  <a:lnTo>
                    <a:pt x="33972" y="39449"/>
                  </a:lnTo>
                  <a:lnTo>
                    <a:pt x="37782" y="33893"/>
                  </a:lnTo>
                  <a:lnTo>
                    <a:pt x="38893" y="31591"/>
                  </a:lnTo>
                  <a:lnTo>
                    <a:pt x="39528" y="30003"/>
                  </a:lnTo>
                  <a:lnTo>
                    <a:pt x="37941" y="29289"/>
                  </a:lnTo>
                  <a:lnTo>
                    <a:pt x="34925" y="33656"/>
                  </a:lnTo>
                  <a:lnTo>
                    <a:pt x="29923" y="37862"/>
                  </a:lnTo>
                  <a:lnTo>
                    <a:pt x="26590" y="39212"/>
                  </a:lnTo>
                  <a:lnTo>
                    <a:pt x="22541" y="39687"/>
                  </a:lnTo>
                  <a:lnTo>
                    <a:pt x="19208" y="39291"/>
                  </a:lnTo>
                  <a:lnTo>
                    <a:pt x="15794" y="38020"/>
                  </a:lnTo>
                  <a:lnTo>
                    <a:pt x="12700" y="35480"/>
                  </a:lnTo>
                  <a:lnTo>
                    <a:pt x="10001" y="31512"/>
                  </a:lnTo>
                  <a:lnTo>
                    <a:pt x="8889" y="28893"/>
                  </a:lnTo>
                  <a:lnTo>
                    <a:pt x="7937" y="25797"/>
                  </a:lnTo>
                  <a:lnTo>
                    <a:pt x="7302" y="22225"/>
                  </a:lnTo>
                  <a:lnTo>
                    <a:pt x="6826" y="18097"/>
                  </a:lnTo>
                  <a:lnTo>
                    <a:pt x="37622" y="18097"/>
                  </a:lnTo>
                  <a:lnTo>
                    <a:pt x="36908" y="13652"/>
                  </a:lnTo>
                  <a:lnTo>
                    <a:pt x="35797" y="9843"/>
                  </a:lnTo>
                  <a:lnTo>
                    <a:pt x="34131" y="6668"/>
                  </a:lnTo>
                  <a:lnTo>
                    <a:pt x="31987" y="4207"/>
                  </a:lnTo>
                  <a:lnTo>
                    <a:pt x="29527" y="2302"/>
                  </a:lnTo>
                  <a:lnTo>
                    <a:pt x="26670" y="1032"/>
                  </a:lnTo>
                  <a:lnTo>
                    <a:pt x="23573" y="238"/>
                  </a:lnTo>
                  <a:lnTo>
                    <a:pt x="20160" y="0"/>
                  </a:lnTo>
                  <a:close/>
                </a:path>
              </a:pathLst>
            </a:custGeom>
            <a:solidFill>
              <a:srgbClr val="000000"/>
            </a:solidFill>
          </p:spPr>
          <p:txBody>
            <a:bodyPr vert="horz" lIns="91440" tIns="45720" rIns="91440" bIns="45720" anchor="t"/>
            <a:lstStyle/>
            <a:p>
              <a:endParaRPr lang="en-IN"/>
            </a:p>
          </p:txBody>
        </p:sp>
        <p:sp>
          <p:nvSpPr>
            <p:cNvPr id="271" name="Shape 5011"/>
            <p:cNvSpPr/>
            <p:nvPr/>
          </p:nvSpPr>
          <p:spPr>
            <a:xfrm>
              <a:off x="2125836" y="1306162"/>
              <a:ext cx="43656" cy="46514"/>
            </a:xfrm>
            <a:custGeom>
              <a:avLst/>
              <a:gdLst/>
              <a:ahLst/>
              <a:cxnLst/>
              <a:rect l="0" t="0" r="0" b="0"/>
              <a:pathLst>
                <a:path w="43656" h="46514">
                  <a:moveTo>
                    <a:pt x="21352" y="0"/>
                  </a:moveTo>
                  <a:lnTo>
                    <a:pt x="20558" y="2778"/>
                  </a:lnTo>
                  <a:lnTo>
                    <a:pt x="24844" y="3652"/>
                  </a:lnTo>
                  <a:lnTo>
                    <a:pt x="28336" y="6033"/>
                  </a:lnTo>
                  <a:lnTo>
                    <a:pt x="31115" y="9683"/>
                  </a:lnTo>
                  <a:lnTo>
                    <a:pt x="33098" y="14367"/>
                  </a:lnTo>
                  <a:lnTo>
                    <a:pt x="34369" y="19843"/>
                  </a:lnTo>
                  <a:lnTo>
                    <a:pt x="34766" y="25877"/>
                  </a:lnTo>
                  <a:lnTo>
                    <a:pt x="34211" y="32147"/>
                  </a:lnTo>
                  <a:lnTo>
                    <a:pt x="32782" y="36831"/>
                  </a:lnTo>
                  <a:lnTo>
                    <a:pt x="30797" y="40085"/>
                  </a:lnTo>
                  <a:lnTo>
                    <a:pt x="28336" y="42307"/>
                  </a:lnTo>
                  <a:lnTo>
                    <a:pt x="25638" y="43418"/>
                  </a:lnTo>
                  <a:lnTo>
                    <a:pt x="23018" y="43736"/>
                  </a:lnTo>
                  <a:lnTo>
                    <a:pt x="19050" y="42942"/>
                  </a:lnTo>
                  <a:lnTo>
                    <a:pt x="15796" y="40799"/>
                  </a:lnTo>
                  <a:lnTo>
                    <a:pt x="13335" y="37624"/>
                  </a:lnTo>
                  <a:lnTo>
                    <a:pt x="11508" y="33735"/>
                  </a:lnTo>
                  <a:lnTo>
                    <a:pt x="10240" y="29527"/>
                  </a:lnTo>
                  <a:lnTo>
                    <a:pt x="9446" y="25320"/>
                  </a:lnTo>
                  <a:lnTo>
                    <a:pt x="9048" y="21431"/>
                  </a:lnTo>
                  <a:lnTo>
                    <a:pt x="8890" y="18256"/>
                  </a:lnTo>
                  <a:lnTo>
                    <a:pt x="9842" y="11431"/>
                  </a:lnTo>
                  <a:lnTo>
                    <a:pt x="12382" y="6588"/>
                  </a:lnTo>
                  <a:lnTo>
                    <a:pt x="16113" y="3730"/>
                  </a:lnTo>
                  <a:lnTo>
                    <a:pt x="20558" y="2778"/>
                  </a:lnTo>
                  <a:lnTo>
                    <a:pt x="21352" y="0"/>
                  </a:lnTo>
                  <a:lnTo>
                    <a:pt x="15161" y="873"/>
                  </a:lnTo>
                  <a:lnTo>
                    <a:pt x="9921" y="3254"/>
                  </a:lnTo>
                  <a:lnTo>
                    <a:pt x="5715" y="6984"/>
                  </a:lnTo>
                  <a:lnTo>
                    <a:pt x="2540" y="11668"/>
                  </a:lnTo>
                  <a:lnTo>
                    <a:pt x="635" y="17066"/>
                  </a:lnTo>
                  <a:lnTo>
                    <a:pt x="0" y="22939"/>
                  </a:lnTo>
                  <a:lnTo>
                    <a:pt x="715" y="29368"/>
                  </a:lnTo>
                  <a:lnTo>
                    <a:pt x="2777" y="35004"/>
                  </a:lnTo>
                  <a:lnTo>
                    <a:pt x="6032" y="39767"/>
                  </a:lnTo>
                  <a:lnTo>
                    <a:pt x="10398" y="43418"/>
                  </a:lnTo>
                  <a:lnTo>
                    <a:pt x="15636" y="45721"/>
                  </a:lnTo>
                  <a:lnTo>
                    <a:pt x="21669" y="46514"/>
                  </a:lnTo>
                  <a:lnTo>
                    <a:pt x="28496" y="45482"/>
                  </a:lnTo>
                  <a:lnTo>
                    <a:pt x="34052" y="42624"/>
                  </a:lnTo>
                  <a:lnTo>
                    <a:pt x="38258" y="38418"/>
                  </a:lnTo>
                  <a:lnTo>
                    <a:pt x="41275" y="33417"/>
                  </a:lnTo>
                  <a:lnTo>
                    <a:pt x="43101" y="28099"/>
                  </a:lnTo>
                  <a:lnTo>
                    <a:pt x="43656" y="22939"/>
                  </a:lnTo>
                  <a:lnTo>
                    <a:pt x="43180" y="17860"/>
                  </a:lnTo>
                  <a:lnTo>
                    <a:pt x="41990" y="13334"/>
                  </a:lnTo>
                  <a:lnTo>
                    <a:pt x="40083" y="9366"/>
                  </a:lnTo>
                  <a:lnTo>
                    <a:pt x="37386" y="6112"/>
                  </a:lnTo>
                  <a:lnTo>
                    <a:pt x="34131" y="3493"/>
                  </a:lnTo>
                  <a:lnTo>
                    <a:pt x="30321" y="1587"/>
                  </a:lnTo>
                  <a:lnTo>
                    <a:pt x="26035" y="397"/>
                  </a:lnTo>
                  <a:lnTo>
                    <a:pt x="21352" y="0"/>
                  </a:lnTo>
                  <a:close/>
                </a:path>
              </a:pathLst>
            </a:custGeom>
            <a:solidFill>
              <a:srgbClr val="000000"/>
            </a:solidFill>
          </p:spPr>
          <p:txBody>
            <a:bodyPr vert="horz" lIns="91440" tIns="45720" rIns="91440" bIns="45720" anchor="t"/>
            <a:lstStyle/>
            <a:p>
              <a:endParaRPr lang="en-IN"/>
            </a:p>
          </p:txBody>
        </p:sp>
        <p:sp>
          <p:nvSpPr>
            <p:cNvPr id="272" name="Shape 5012"/>
            <p:cNvSpPr/>
            <p:nvPr/>
          </p:nvSpPr>
          <p:spPr>
            <a:xfrm>
              <a:off x="2049319" y="1306162"/>
              <a:ext cx="40163" cy="46514"/>
            </a:xfrm>
            <a:custGeom>
              <a:avLst/>
              <a:gdLst/>
              <a:ahLst/>
              <a:cxnLst/>
              <a:rect l="0" t="0" r="0" b="0"/>
              <a:pathLst>
                <a:path w="40163" h="46514">
                  <a:moveTo>
                    <a:pt x="18018" y="0"/>
                  </a:moveTo>
                  <a:lnTo>
                    <a:pt x="12858" y="555"/>
                  </a:lnTo>
                  <a:lnTo>
                    <a:pt x="8731" y="1985"/>
                  </a:lnTo>
                  <a:lnTo>
                    <a:pt x="5634" y="4048"/>
                  </a:lnTo>
                  <a:lnTo>
                    <a:pt x="3572" y="6350"/>
                  </a:lnTo>
                  <a:lnTo>
                    <a:pt x="2301" y="8811"/>
                  </a:lnTo>
                  <a:lnTo>
                    <a:pt x="1904" y="10953"/>
                  </a:lnTo>
                  <a:lnTo>
                    <a:pt x="2857" y="13732"/>
                  </a:lnTo>
                  <a:lnTo>
                    <a:pt x="4207" y="14843"/>
                  </a:lnTo>
                  <a:lnTo>
                    <a:pt x="6191" y="15319"/>
                  </a:lnTo>
                  <a:lnTo>
                    <a:pt x="7937" y="14922"/>
                  </a:lnTo>
                  <a:lnTo>
                    <a:pt x="9366" y="13971"/>
                  </a:lnTo>
                  <a:lnTo>
                    <a:pt x="10318" y="12620"/>
                  </a:lnTo>
                  <a:lnTo>
                    <a:pt x="10636" y="11112"/>
                  </a:lnTo>
                  <a:lnTo>
                    <a:pt x="10397" y="9366"/>
                  </a:lnTo>
                  <a:lnTo>
                    <a:pt x="10160" y="7223"/>
                  </a:lnTo>
                  <a:lnTo>
                    <a:pt x="10716" y="5160"/>
                  </a:lnTo>
                  <a:lnTo>
                    <a:pt x="12382" y="3652"/>
                  </a:lnTo>
                  <a:lnTo>
                    <a:pt x="14684" y="2699"/>
                  </a:lnTo>
                  <a:lnTo>
                    <a:pt x="17145" y="2381"/>
                  </a:lnTo>
                  <a:lnTo>
                    <a:pt x="19685" y="2619"/>
                  </a:lnTo>
                  <a:lnTo>
                    <a:pt x="22144" y="3809"/>
                  </a:lnTo>
                  <a:lnTo>
                    <a:pt x="24051" y="6350"/>
                  </a:lnTo>
                  <a:lnTo>
                    <a:pt x="24764" y="10557"/>
                  </a:lnTo>
                  <a:lnTo>
                    <a:pt x="24764" y="16668"/>
                  </a:lnTo>
                  <a:lnTo>
                    <a:pt x="24046" y="16951"/>
                  </a:lnTo>
                  <a:lnTo>
                    <a:pt x="24764" y="18970"/>
                  </a:lnTo>
                  <a:lnTo>
                    <a:pt x="24764" y="33337"/>
                  </a:lnTo>
                  <a:lnTo>
                    <a:pt x="24684" y="35322"/>
                  </a:lnTo>
                  <a:lnTo>
                    <a:pt x="24209" y="36751"/>
                  </a:lnTo>
                  <a:lnTo>
                    <a:pt x="23177" y="37862"/>
                  </a:lnTo>
                  <a:lnTo>
                    <a:pt x="21431" y="39052"/>
                  </a:lnTo>
                  <a:lnTo>
                    <a:pt x="18812" y="40085"/>
                  </a:lnTo>
                  <a:lnTo>
                    <a:pt x="15239" y="40799"/>
                  </a:lnTo>
                  <a:lnTo>
                    <a:pt x="12700" y="40243"/>
                  </a:lnTo>
                  <a:lnTo>
                    <a:pt x="10636" y="38734"/>
                  </a:lnTo>
                  <a:lnTo>
                    <a:pt x="9287" y="36274"/>
                  </a:lnTo>
                  <a:lnTo>
                    <a:pt x="8731" y="33099"/>
                  </a:lnTo>
                  <a:lnTo>
                    <a:pt x="8731" y="32862"/>
                  </a:lnTo>
                  <a:lnTo>
                    <a:pt x="8889" y="31036"/>
                  </a:lnTo>
                  <a:lnTo>
                    <a:pt x="9603" y="28893"/>
                  </a:lnTo>
                  <a:lnTo>
                    <a:pt x="11191" y="26591"/>
                  </a:lnTo>
                  <a:lnTo>
                    <a:pt x="13970" y="24051"/>
                  </a:lnTo>
                  <a:lnTo>
                    <a:pt x="15953" y="22780"/>
                  </a:lnTo>
                  <a:lnTo>
                    <a:pt x="18414" y="21511"/>
                  </a:lnTo>
                  <a:lnTo>
                    <a:pt x="24764" y="18970"/>
                  </a:lnTo>
                  <a:lnTo>
                    <a:pt x="24046" y="16951"/>
                  </a:lnTo>
                  <a:lnTo>
                    <a:pt x="17303" y="19605"/>
                  </a:lnTo>
                  <a:lnTo>
                    <a:pt x="11191" y="22304"/>
                  </a:lnTo>
                  <a:lnTo>
                    <a:pt x="6350" y="25083"/>
                  </a:lnTo>
                  <a:lnTo>
                    <a:pt x="2857" y="28178"/>
                  </a:lnTo>
                  <a:lnTo>
                    <a:pt x="713" y="31829"/>
                  </a:lnTo>
                  <a:lnTo>
                    <a:pt x="0" y="36274"/>
                  </a:lnTo>
                  <a:lnTo>
                    <a:pt x="952" y="40640"/>
                  </a:lnTo>
                  <a:lnTo>
                    <a:pt x="3253" y="43894"/>
                  </a:lnTo>
                  <a:lnTo>
                    <a:pt x="6667" y="45878"/>
                  </a:lnTo>
                  <a:lnTo>
                    <a:pt x="10557" y="46514"/>
                  </a:lnTo>
                  <a:lnTo>
                    <a:pt x="14604" y="45878"/>
                  </a:lnTo>
                  <a:lnTo>
                    <a:pt x="18414" y="44133"/>
                  </a:lnTo>
                  <a:lnTo>
                    <a:pt x="24844" y="39291"/>
                  </a:lnTo>
                  <a:lnTo>
                    <a:pt x="25400" y="42307"/>
                  </a:lnTo>
                  <a:lnTo>
                    <a:pt x="26352" y="44370"/>
                  </a:lnTo>
                  <a:lnTo>
                    <a:pt x="27622" y="45641"/>
                  </a:lnTo>
                  <a:lnTo>
                    <a:pt x="28972" y="46276"/>
                  </a:lnTo>
                  <a:lnTo>
                    <a:pt x="31353" y="46514"/>
                  </a:lnTo>
                  <a:lnTo>
                    <a:pt x="32782" y="46435"/>
                  </a:lnTo>
                  <a:lnTo>
                    <a:pt x="34766" y="45878"/>
                  </a:lnTo>
                  <a:lnTo>
                    <a:pt x="37226" y="44370"/>
                  </a:lnTo>
                  <a:lnTo>
                    <a:pt x="40163" y="41593"/>
                  </a:lnTo>
                  <a:lnTo>
                    <a:pt x="40163" y="39052"/>
                  </a:lnTo>
                  <a:lnTo>
                    <a:pt x="38338" y="40322"/>
                  </a:lnTo>
                  <a:lnTo>
                    <a:pt x="35638" y="40878"/>
                  </a:lnTo>
                  <a:lnTo>
                    <a:pt x="33972" y="40402"/>
                  </a:lnTo>
                  <a:lnTo>
                    <a:pt x="33178" y="39132"/>
                  </a:lnTo>
                  <a:lnTo>
                    <a:pt x="32782" y="35163"/>
                  </a:lnTo>
                  <a:lnTo>
                    <a:pt x="32782" y="15875"/>
                  </a:lnTo>
                  <a:lnTo>
                    <a:pt x="32226" y="9128"/>
                  </a:lnTo>
                  <a:lnTo>
                    <a:pt x="30956" y="5715"/>
                  </a:lnTo>
                  <a:lnTo>
                    <a:pt x="28416" y="2778"/>
                  </a:lnTo>
                  <a:lnTo>
                    <a:pt x="26591" y="1587"/>
                  </a:lnTo>
                  <a:lnTo>
                    <a:pt x="24288" y="714"/>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73" name="Shape 5013"/>
            <p:cNvSpPr/>
            <p:nvPr/>
          </p:nvSpPr>
          <p:spPr>
            <a:xfrm>
              <a:off x="1896997" y="1306162"/>
              <a:ext cx="43656" cy="46514"/>
            </a:xfrm>
            <a:custGeom>
              <a:avLst/>
              <a:gdLst/>
              <a:ahLst/>
              <a:cxnLst/>
              <a:rect l="0" t="0" r="0" b="0"/>
              <a:pathLst>
                <a:path w="43656" h="46514">
                  <a:moveTo>
                    <a:pt x="21352" y="0"/>
                  </a:moveTo>
                  <a:lnTo>
                    <a:pt x="20558" y="2778"/>
                  </a:lnTo>
                  <a:lnTo>
                    <a:pt x="24844" y="3652"/>
                  </a:lnTo>
                  <a:lnTo>
                    <a:pt x="28337" y="6033"/>
                  </a:lnTo>
                  <a:lnTo>
                    <a:pt x="31116" y="9683"/>
                  </a:lnTo>
                  <a:lnTo>
                    <a:pt x="33100" y="14367"/>
                  </a:lnTo>
                  <a:lnTo>
                    <a:pt x="34369" y="19843"/>
                  </a:lnTo>
                  <a:lnTo>
                    <a:pt x="34766" y="25877"/>
                  </a:lnTo>
                  <a:lnTo>
                    <a:pt x="34211" y="32147"/>
                  </a:lnTo>
                  <a:lnTo>
                    <a:pt x="32862" y="36831"/>
                  </a:lnTo>
                  <a:lnTo>
                    <a:pt x="30797" y="40085"/>
                  </a:lnTo>
                  <a:lnTo>
                    <a:pt x="28337" y="42307"/>
                  </a:lnTo>
                  <a:lnTo>
                    <a:pt x="25638" y="43418"/>
                  </a:lnTo>
                  <a:lnTo>
                    <a:pt x="23098" y="43736"/>
                  </a:lnTo>
                  <a:lnTo>
                    <a:pt x="19050" y="42942"/>
                  </a:lnTo>
                  <a:lnTo>
                    <a:pt x="15796" y="40799"/>
                  </a:lnTo>
                  <a:lnTo>
                    <a:pt x="13335" y="37624"/>
                  </a:lnTo>
                  <a:lnTo>
                    <a:pt x="11510" y="33735"/>
                  </a:lnTo>
                  <a:lnTo>
                    <a:pt x="10240" y="29527"/>
                  </a:lnTo>
                  <a:lnTo>
                    <a:pt x="9446" y="25320"/>
                  </a:lnTo>
                  <a:lnTo>
                    <a:pt x="9050" y="21431"/>
                  </a:lnTo>
                  <a:lnTo>
                    <a:pt x="8891" y="18256"/>
                  </a:lnTo>
                  <a:lnTo>
                    <a:pt x="9843" y="11431"/>
                  </a:lnTo>
                  <a:lnTo>
                    <a:pt x="12383" y="6588"/>
                  </a:lnTo>
                  <a:lnTo>
                    <a:pt x="16113" y="3730"/>
                  </a:lnTo>
                  <a:lnTo>
                    <a:pt x="20558" y="2778"/>
                  </a:lnTo>
                  <a:lnTo>
                    <a:pt x="21352" y="0"/>
                  </a:lnTo>
                  <a:lnTo>
                    <a:pt x="15241" y="873"/>
                  </a:lnTo>
                  <a:lnTo>
                    <a:pt x="9922" y="3254"/>
                  </a:lnTo>
                  <a:lnTo>
                    <a:pt x="5716" y="6984"/>
                  </a:lnTo>
                  <a:lnTo>
                    <a:pt x="2541" y="11668"/>
                  </a:lnTo>
                  <a:lnTo>
                    <a:pt x="635" y="17066"/>
                  </a:lnTo>
                  <a:lnTo>
                    <a:pt x="0" y="22939"/>
                  </a:lnTo>
                  <a:lnTo>
                    <a:pt x="715" y="29368"/>
                  </a:lnTo>
                  <a:lnTo>
                    <a:pt x="2778" y="35004"/>
                  </a:lnTo>
                  <a:lnTo>
                    <a:pt x="6033" y="39767"/>
                  </a:lnTo>
                  <a:lnTo>
                    <a:pt x="10398" y="43418"/>
                  </a:lnTo>
                  <a:lnTo>
                    <a:pt x="15637" y="45721"/>
                  </a:lnTo>
                  <a:lnTo>
                    <a:pt x="21669" y="46514"/>
                  </a:lnTo>
                  <a:lnTo>
                    <a:pt x="28496" y="45482"/>
                  </a:lnTo>
                  <a:lnTo>
                    <a:pt x="34052" y="42624"/>
                  </a:lnTo>
                  <a:lnTo>
                    <a:pt x="38260" y="38418"/>
                  </a:lnTo>
                  <a:lnTo>
                    <a:pt x="41275" y="33417"/>
                  </a:lnTo>
                  <a:lnTo>
                    <a:pt x="43101" y="28099"/>
                  </a:lnTo>
                  <a:lnTo>
                    <a:pt x="43656" y="22939"/>
                  </a:lnTo>
                  <a:lnTo>
                    <a:pt x="43181" y="17860"/>
                  </a:lnTo>
                  <a:lnTo>
                    <a:pt x="41990" y="13334"/>
                  </a:lnTo>
                  <a:lnTo>
                    <a:pt x="40085" y="9366"/>
                  </a:lnTo>
                  <a:lnTo>
                    <a:pt x="37386" y="6112"/>
                  </a:lnTo>
                  <a:lnTo>
                    <a:pt x="34131" y="3493"/>
                  </a:lnTo>
                  <a:lnTo>
                    <a:pt x="30322" y="1587"/>
                  </a:lnTo>
                  <a:lnTo>
                    <a:pt x="26115" y="397"/>
                  </a:lnTo>
                  <a:lnTo>
                    <a:pt x="21352" y="0"/>
                  </a:lnTo>
                  <a:close/>
                </a:path>
              </a:pathLst>
            </a:custGeom>
            <a:solidFill>
              <a:srgbClr val="000000"/>
            </a:solidFill>
          </p:spPr>
          <p:txBody>
            <a:bodyPr vert="horz" lIns="91440" tIns="45720" rIns="91440" bIns="45720" anchor="t"/>
            <a:lstStyle/>
            <a:p>
              <a:endParaRPr lang="en-IN"/>
            </a:p>
          </p:txBody>
        </p:sp>
        <p:sp>
          <p:nvSpPr>
            <p:cNvPr id="274" name="Shape 5014"/>
            <p:cNvSpPr/>
            <p:nvPr/>
          </p:nvSpPr>
          <p:spPr>
            <a:xfrm>
              <a:off x="1788572" y="1306162"/>
              <a:ext cx="39528" cy="46514"/>
            </a:xfrm>
            <a:custGeom>
              <a:avLst/>
              <a:gdLst/>
              <a:ahLst/>
              <a:cxnLst/>
              <a:rect l="0" t="0" r="0" b="0"/>
              <a:pathLst>
                <a:path w="39528" h="46514">
                  <a:moveTo>
                    <a:pt x="20240" y="0"/>
                  </a:moveTo>
                  <a:lnTo>
                    <a:pt x="18097" y="3572"/>
                  </a:lnTo>
                  <a:lnTo>
                    <a:pt x="21431" y="4127"/>
                  </a:lnTo>
                  <a:lnTo>
                    <a:pt x="23891" y="5477"/>
                  </a:lnTo>
                  <a:lnTo>
                    <a:pt x="25478" y="7541"/>
                  </a:lnTo>
                  <a:lnTo>
                    <a:pt x="26510" y="9922"/>
                  </a:lnTo>
                  <a:lnTo>
                    <a:pt x="27542" y="14922"/>
                  </a:lnTo>
                  <a:lnTo>
                    <a:pt x="7143" y="14922"/>
                  </a:lnTo>
                  <a:lnTo>
                    <a:pt x="7857" y="11986"/>
                  </a:lnTo>
                  <a:lnTo>
                    <a:pt x="8731" y="9445"/>
                  </a:lnTo>
                  <a:lnTo>
                    <a:pt x="11191" y="5953"/>
                  </a:lnTo>
                  <a:lnTo>
                    <a:pt x="14366" y="4127"/>
                  </a:lnTo>
                  <a:lnTo>
                    <a:pt x="18097" y="3572"/>
                  </a:lnTo>
                  <a:lnTo>
                    <a:pt x="20240" y="0"/>
                  </a:lnTo>
                  <a:lnTo>
                    <a:pt x="15953" y="477"/>
                  </a:lnTo>
                  <a:lnTo>
                    <a:pt x="11508" y="2222"/>
                  </a:lnTo>
                  <a:lnTo>
                    <a:pt x="7222" y="5318"/>
                  </a:lnTo>
                  <a:lnTo>
                    <a:pt x="3571" y="9922"/>
                  </a:lnTo>
                  <a:lnTo>
                    <a:pt x="1031" y="16193"/>
                  </a:lnTo>
                  <a:lnTo>
                    <a:pt x="316" y="20002"/>
                  </a:lnTo>
                  <a:lnTo>
                    <a:pt x="0" y="24368"/>
                  </a:lnTo>
                  <a:lnTo>
                    <a:pt x="396" y="29368"/>
                  </a:lnTo>
                  <a:lnTo>
                    <a:pt x="1348" y="33735"/>
                  </a:lnTo>
                  <a:lnTo>
                    <a:pt x="2936" y="37544"/>
                  </a:lnTo>
                  <a:lnTo>
                    <a:pt x="5158" y="40719"/>
                  </a:lnTo>
                  <a:lnTo>
                    <a:pt x="7857" y="43260"/>
                  </a:lnTo>
                  <a:lnTo>
                    <a:pt x="11032" y="45005"/>
                  </a:lnTo>
                  <a:lnTo>
                    <a:pt x="14603" y="46117"/>
                  </a:lnTo>
                  <a:lnTo>
                    <a:pt x="18572" y="46514"/>
                  </a:lnTo>
                  <a:lnTo>
                    <a:pt x="23493" y="45958"/>
                  </a:lnTo>
                  <a:lnTo>
                    <a:pt x="27701" y="44370"/>
                  </a:lnTo>
                  <a:lnTo>
                    <a:pt x="31193" y="42148"/>
                  </a:lnTo>
                  <a:lnTo>
                    <a:pt x="34051" y="39449"/>
                  </a:lnTo>
                  <a:lnTo>
                    <a:pt x="37861" y="33893"/>
                  </a:lnTo>
                  <a:lnTo>
                    <a:pt x="38972" y="31591"/>
                  </a:lnTo>
                  <a:lnTo>
                    <a:pt x="39528" y="30003"/>
                  </a:lnTo>
                  <a:lnTo>
                    <a:pt x="37941" y="29289"/>
                  </a:lnTo>
                  <a:lnTo>
                    <a:pt x="36671" y="31353"/>
                  </a:lnTo>
                  <a:lnTo>
                    <a:pt x="34925" y="33656"/>
                  </a:lnTo>
                  <a:lnTo>
                    <a:pt x="32702" y="35877"/>
                  </a:lnTo>
                  <a:lnTo>
                    <a:pt x="30003" y="37862"/>
                  </a:lnTo>
                  <a:lnTo>
                    <a:pt x="26668" y="39212"/>
                  </a:lnTo>
                  <a:lnTo>
                    <a:pt x="22621" y="39687"/>
                  </a:lnTo>
                  <a:lnTo>
                    <a:pt x="19287" y="39291"/>
                  </a:lnTo>
                  <a:lnTo>
                    <a:pt x="15875" y="38020"/>
                  </a:lnTo>
                  <a:lnTo>
                    <a:pt x="12778" y="35480"/>
                  </a:lnTo>
                  <a:lnTo>
                    <a:pt x="10080" y="31512"/>
                  </a:lnTo>
                  <a:lnTo>
                    <a:pt x="8968" y="28893"/>
                  </a:lnTo>
                  <a:lnTo>
                    <a:pt x="8016" y="25797"/>
                  </a:lnTo>
                  <a:lnTo>
                    <a:pt x="7302" y="22225"/>
                  </a:lnTo>
                  <a:lnTo>
                    <a:pt x="6905" y="18097"/>
                  </a:lnTo>
                  <a:lnTo>
                    <a:pt x="37702" y="18097"/>
                  </a:lnTo>
                  <a:lnTo>
                    <a:pt x="36987" y="13652"/>
                  </a:lnTo>
                  <a:lnTo>
                    <a:pt x="35877" y="9843"/>
                  </a:lnTo>
                  <a:lnTo>
                    <a:pt x="34210" y="6668"/>
                  </a:lnTo>
                  <a:lnTo>
                    <a:pt x="32066" y="4207"/>
                  </a:lnTo>
                  <a:lnTo>
                    <a:pt x="29606" y="2302"/>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275" name="Shape 5015"/>
            <p:cNvSpPr/>
            <p:nvPr/>
          </p:nvSpPr>
          <p:spPr>
            <a:xfrm>
              <a:off x="1613708" y="1306162"/>
              <a:ext cx="43656" cy="46514"/>
            </a:xfrm>
            <a:custGeom>
              <a:avLst/>
              <a:gdLst/>
              <a:ahLst/>
              <a:cxnLst/>
              <a:rect l="0" t="0" r="0" b="0"/>
              <a:pathLst>
                <a:path w="43656" h="46514">
                  <a:moveTo>
                    <a:pt x="21351" y="0"/>
                  </a:moveTo>
                  <a:lnTo>
                    <a:pt x="20557" y="2778"/>
                  </a:lnTo>
                  <a:lnTo>
                    <a:pt x="24764" y="3652"/>
                  </a:lnTo>
                  <a:lnTo>
                    <a:pt x="28257" y="6033"/>
                  </a:lnTo>
                  <a:lnTo>
                    <a:pt x="31036" y="9683"/>
                  </a:lnTo>
                  <a:lnTo>
                    <a:pt x="33098" y="14367"/>
                  </a:lnTo>
                  <a:lnTo>
                    <a:pt x="34369" y="19843"/>
                  </a:lnTo>
                  <a:lnTo>
                    <a:pt x="34766" y="25877"/>
                  </a:lnTo>
                  <a:lnTo>
                    <a:pt x="34211" y="32147"/>
                  </a:lnTo>
                  <a:lnTo>
                    <a:pt x="32782" y="36831"/>
                  </a:lnTo>
                  <a:lnTo>
                    <a:pt x="30797" y="40085"/>
                  </a:lnTo>
                  <a:lnTo>
                    <a:pt x="28257" y="42307"/>
                  </a:lnTo>
                  <a:lnTo>
                    <a:pt x="25638" y="43418"/>
                  </a:lnTo>
                  <a:lnTo>
                    <a:pt x="23018" y="43736"/>
                  </a:lnTo>
                  <a:lnTo>
                    <a:pt x="18969" y="42942"/>
                  </a:lnTo>
                  <a:lnTo>
                    <a:pt x="15794" y="40799"/>
                  </a:lnTo>
                  <a:lnTo>
                    <a:pt x="13335" y="37624"/>
                  </a:lnTo>
                  <a:lnTo>
                    <a:pt x="11509" y="33735"/>
                  </a:lnTo>
                  <a:lnTo>
                    <a:pt x="10238" y="29527"/>
                  </a:lnTo>
                  <a:lnTo>
                    <a:pt x="9444" y="25320"/>
                  </a:lnTo>
                  <a:lnTo>
                    <a:pt x="9048" y="21431"/>
                  </a:lnTo>
                  <a:lnTo>
                    <a:pt x="8889" y="18256"/>
                  </a:lnTo>
                  <a:lnTo>
                    <a:pt x="9842" y="11431"/>
                  </a:lnTo>
                  <a:lnTo>
                    <a:pt x="12382" y="6588"/>
                  </a:lnTo>
                  <a:lnTo>
                    <a:pt x="16113" y="3730"/>
                  </a:lnTo>
                  <a:lnTo>
                    <a:pt x="20557" y="2778"/>
                  </a:lnTo>
                  <a:lnTo>
                    <a:pt x="21351" y="0"/>
                  </a:lnTo>
                  <a:lnTo>
                    <a:pt x="15161" y="873"/>
                  </a:lnTo>
                  <a:lnTo>
                    <a:pt x="9922" y="3254"/>
                  </a:lnTo>
                  <a:lnTo>
                    <a:pt x="5714" y="6984"/>
                  </a:lnTo>
                  <a:lnTo>
                    <a:pt x="2539" y="11668"/>
                  </a:lnTo>
                  <a:lnTo>
                    <a:pt x="635" y="17066"/>
                  </a:lnTo>
                  <a:lnTo>
                    <a:pt x="0" y="22939"/>
                  </a:lnTo>
                  <a:lnTo>
                    <a:pt x="635" y="29368"/>
                  </a:lnTo>
                  <a:lnTo>
                    <a:pt x="2698" y="35004"/>
                  </a:lnTo>
                  <a:lnTo>
                    <a:pt x="6032" y="39767"/>
                  </a:lnTo>
                  <a:lnTo>
                    <a:pt x="10398" y="43418"/>
                  </a:lnTo>
                  <a:lnTo>
                    <a:pt x="15636" y="45721"/>
                  </a:lnTo>
                  <a:lnTo>
                    <a:pt x="21669" y="46514"/>
                  </a:lnTo>
                  <a:lnTo>
                    <a:pt x="28494" y="45482"/>
                  </a:lnTo>
                  <a:lnTo>
                    <a:pt x="34051" y="42624"/>
                  </a:lnTo>
                  <a:lnTo>
                    <a:pt x="38258" y="38418"/>
                  </a:lnTo>
                  <a:lnTo>
                    <a:pt x="41275" y="33417"/>
                  </a:lnTo>
                  <a:lnTo>
                    <a:pt x="43101" y="28099"/>
                  </a:lnTo>
                  <a:lnTo>
                    <a:pt x="43656" y="22939"/>
                  </a:lnTo>
                  <a:lnTo>
                    <a:pt x="43180" y="17860"/>
                  </a:lnTo>
                  <a:lnTo>
                    <a:pt x="41988" y="13334"/>
                  </a:lnTo>
                  <a:lnTo>
                    <a:pt x="40084" y="9366"/>
                  </a:lnTo>
                  <a:lnTo>
                    <a:pt x="37386" y="6112"/>
                  </a:lnTo>
                  <a:lnTo>
                    <a:pt x="34051" y="3493"/>
                  </a:lnTo>
                  <a:lnTo>
                    <a:pt x="30321" y="1587"/>
                  </a:lnTo>
                  <a:lnTo>
                    <a:pt x="26035" y="397"/>
                  </a:lnTo>
                  <a:lnTo>
                    <a:pt x="21351" y="0"/>
                  </a:lnTo>
                  <a:close/>
                </a:path>
              </a:pathLst>
            </a:custGeom>
            <a:solidFill>
              <a:srgbClr val="000000"/>
            </a:solidFill>
          </p:spPr>
          <p:txBody>
            <a:bodyPr vert="horz" lIns="91440" tIns="45720" rIns="91440" bIns="45720" anchor="t"/>
            <a:lstStyle/>
            <a:p>
              <a:endParaRPr lang="en-IN"/>
            </a:p>
          </p:txBody>
        </p:sp>
        <p:sp>
          <p:nvSpPr>
            <p:cNvPr id="276" name="Shape 5016"/>
            <p:cNvSpPr/>
            <p:nvPr/>
          </p:nvSpPr>
          <p:spPr>
            <a:xfrm>
              <a:off x="1436941" y="1306162"/>
              <a:ext cx="39528" cy="46514"/>
            </a:xfrm>
            <a:custGeom>
              <a:avLst/>
              <a:gdLst/>
              <a:ahLst/>
              <a:cxnLst/>
              <a:rect l="0" t="0" r="0" b="0"/>
              <a:pathLst>
                <a:path w="39528" h="46514">
                  <a:moveTo>
                    <a:pt x="20240" y="0"/>
                  </a:moveTo>
                  <a:lnTo>
                    <a:pt x="18017" y="3572"/>
                  </a:lnTo>
                  <a:lnTo>
                    <a:pt x="21431" y="4127"/>
                  </a:lnTo>
                  <a:lnTo>
                    <a:pt x="23812" y="5477"/>
                  </a:lnTo>
                  <a:lnTo>
                    <a:pt x="25478" y="7541"/>
                  </a:lnTo>
                  <a:lnTo>
                    <a:pt x="26510" y="9922"/>
                  </a:lnTo>
                  <a:lnTo>
                    <a:pt x="27542" y="14922"/>
                  </a:lnTo>
                  <a:lnTo>
                    <a:pt x="7143" y="14922"/>
                  </a:lnTo>
                  <a:lnTo>
                    <a:pt x="7857" y="11986"/>
                  </a:lnTo>
                  <a:lnTo>
                    <a:pt x="8731" y="9445"/>
                  </a:lnTo>
                  <a:lnTo>
                    <a:pt x="11112" y="5953"/>
                  </a:lnTo>
                  <a:lnTo>
                    <a:pt x="14287" y="4127"/>
                  </a:lnTo>
                  <a:lnTo>
                    <a:pt x="18017" y="3572"/>
                  </a:lnTo>
                  <a:lnTo>
                    <a:pt x="20240" y="0"/>
                  </a:lnTo>
                  <a:lnTo>
                    <a:pt x="15953" y="477"/>
                  </a:lnTo>
                  <a:lnTo>
                    <a:pt x="11428" y="2222"/>
                  </a:lnTo>
                  <a:lnTo>
                    <a:pt x="7143" y="5318"/>
                  </a:lnTo>
                  <a:lnTo>
                    <a:pt x="3491" y="9922"/>
                  </a:lnTo>
                  <a:lnTo>
                    <a:pt x="1031" y="16193"/>
                  </a:lnTo>
                  <a:lnTo>
                    <a:pt x="316" y="20002"/>
                  </a:lnTo>
                  <a:lnTo>
                    <a:pt x="0" y="24368"/>
                  </a:lnTo>
                  <a:lnTo>
                    <a:pt x="396" y="29368"/>
                  </a:lnTo>
                  <a:lnTo>
                    <a:pt x="1348" y="33735"/>
                  </a:lnTo>
                  <a:lnTo>
                    <a:pt x="2856" y="37544"/>
                  </a:lnTo>
                  <a:lnTo>
                    <a:pt x="5078" y="40719"/>
                  </a:lnTo>
                  <a:lnTo>
                    <a:pt x="7778" y="43260"/>
                  </a:lnTo>
                  <a:lnTo>
                    <a:pt x="10953" y="45005"/>
                  </a:lnTo>
                  <a:lnTo>
                    <a:pt x="14525" y="46117"/>
                  </a:lnTo>
                  <a:lnTo>
                    <a:pt x="18493" y="46514"/>
                  </a:lnTo>
                  <a:lnTo>
                    <a:pt x="23493" y="45958"/>
                  </a:lnTo>
                  <a:lnTo>
                    <a:pt x="27701" y="44370"/>
                  </a:lnTo>
                  <a:lnTo>
                    <a:pt x="31193" y="42148"/>
                  </a:lnTo>
                  <a:lnTo>
                    <a:pt x="33972" y="39449"/>
                  </a:lnTo>
                  <a:lnTo>
                    <a:pt x="36193" y="36592"/>
                  </a:lnTo>
                  <a:lnTo>
                    <a:pt x="37781" y="33893"/>
                  </a:lnTo>
                  <a:lnTo>
                    <a:pt x="38893" y="31591"/>
                  </a:lnTo>
                  <a:lnTo>
                    <a:pt x="39528" y="30003"/>
                  </a:lnTo>
                  <a:lnTo>
                    <a:pt x="37941" y="29289"/>
                  </a:lnTo>
                  <a:lnTo>
                    <a:pt x="34925" y="33656"/>
                  </a:lnTo>
                  <a:lnTo>
                    <a:pt x="32702" y="35877"/>
                  </a:lnTo>
                  <a:lnTo>
                    <a:pt x="30003" y="37862"/>
                  </a:lnTo>
                  <a:lnTo>
                    <a:pt x="26590" y="39212"/>
                  </a:lnTo>
                  <a:lnTo>
                    <a:pt x="22621" y="39687"/>
                  </a:lnTo>
                  <a:lnTo>
                    <a:pt x="19208" y="39291"/>
                  </a:lnTo>
                  <a:lnTo>
                    <a:pt x="15875" y="38020"/>
                  </a:lnTo>
                  <a:lnTo>
                    <a:pt x="12700" y="35480"/>
                  </a:lnTo>
                  <a:lnTo>
                    <a:pt x="9999" y="31512"/>
                  </a:lnTo>
                  <a:lnTo>
                    <a:pt x="8889" y="28893"/>
                  </a:lnTo>
                  <a:lnTo>
                    <a:pt x="7937" y="25797"/>
                  </a:lnTo>
                  <a:lnTo>
                    <a:pt x="7302" y="22225"/>
                  </a:lnTo>
                  <a:lnTo>
                    <a:pt x="6824" y="18097"/>
                  </a:lnTo>
                  <a:lnTo>
                    <a:pt x="37622" y="18097"/>
                  </a:lnTo>
                  <a:lnTo>
                    <a:pt x="36987" y="13652"/>
                  </a:lnTo>
                  <a:lnTo>
                    <a:pt x="35797" y="9843"/>
                  </a:lnTo>
                  <a:lnTo>
                    <a:pt x="34131" y="6668"/>
                  </a:lnTo>
                  <a:lnTo>
                    <a:pt x="32066" y="4207"/>
                  </a:lnTo>
                  <a:lnTo>
                    <a:pt x="29527" y="2302"/>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277" name="Shape 5017"/>
            <p:cNvSpPr/>
            <p:nvPr/>
          </p:nvSpPr>
          <p:spPr>
            <a:xfrm>
              <a:off x="1362725" y="1306162"/>
              <a:ext cx="23495" cy="45562"/>
            </a:xfrm>
            <a:custGeom>
              <a:avLst/>
              <a:gdLst/>
              <a:ahLst/>
              <a:cxnLst/>
              <a:rect l="0" t="0" r="0" b="0"/>
              <a:pathLst>
                <a:path w="23495" h="45562">
                  <a:moveTo>
                    <a:pt x="15794" y="0"/>
                  </a:moveTo>
                  <a:lnTo>
                    <a:pt x="397" y="5477"/>
                  </a:lnTo>
                  <a:lnTo>
                    <a:pt x="397" y="6905"/>
                  </a:lnTo>
                  <a:lnTo>
                    <a:pt x="4366" y="6508"/>
                  </a:lnTo>
                  <a:lnTo>
                    <a:pt x="5634" y="6668"/>
                  </a:lnTo>
                  <a:lnTo>
                    <a:pt x="6747" y="7302"/>
                  </a:lnTo>
                  <a:lnTo>
                    <a:pt x="7541" y="9128"/>
                  </a:lnTo>
                  <a:lnTo>
                    <a:pt x="7857" y="12462"/>
                  </a:lnTo>
                  <a:lnTo>
                    <a:pt x="7857" y="35480"/>
                  </a:lnTo>
                  <a:lnTo>
                    <a:pt x="7699" y="38734"/>
                  </a:lnTo>
                  <a:lnTo>
                    <a:pt x="7143" y="41037"/>
                  </a:lnTo>
                  <a:lnTo>
                    <a:pt x="6191" y="42546"/>
                  </a:lnTo>
                  <a:lnTo>
                    <a:pt x="4762" y="43418"/>
                  </a:lnTo>
                  <a:lnTo>
                    <a:pt x="2778" y="43815"/>
                  </a:lnTo>
                  <a:lnTo>
                    <a:pt x="0" y="44053"/>
                  </a:lnTo>
                  <a:lnTo>
                    <a:pt x="0" y="45562"/>
                  </a:lnTo>
                  <a:lnTo>
                    <a:pt x="23495" y="45562"/>
                  </a:lnTo>
                  <a:lnTo>
                    <a:pt x="23495" y="44053"/>
                  </a:lnTo>
                  <a:lnTo>
                    <a:pt x="19447" y="43497"/>
                  </a:lnTo>
                  <a:lnTo>
                    <a:pt x="17224" y="42068"/>
                  </a:lnTo>
                  <a:lnTo>
                    <a:pt x="16351" y="39449"/>
                  </a:lnTo>
                  <a:lnTo>
                    <a:pt x="16192" y="35480"/>
                  </a:lnTo>
                  <a:lnTo>
                    <a:pt x="16192" y="318"/>
                  </a:lnTo>
                  <a:lnTo>
                    <a:pt x="15794" y="0"/>
                  </a:lnTo>
                  <a:close/>
                </a:path>
              </a:pathLst>
            </a:custGeom>
            <a:solidFill>
              <a:srgbClr val="000000"/>
            </a:solidFill>
          </p:spPr>
          <p:txBody>
            <a:bodyPr vert="horz" lIns="91440" tIns="45720" rIns="91440" bIns="45720" anchor="t"/>
            <a:lstStyle/>
            <a:p>
              <a:endParaRPr lang="en-IN"/>
            </a:p>
          </p:txBody>
        </p:sp>
        <p:sp>
          <p:nvSpPr>
            <p:cNvPr id="278" name="Shape 5018"/>
            <p:cNvSpPr/>
            <p:nvPr/>
          </p:nvSpPr>
          <p:spPr>
            <a:xfrm>
              <a:off x="1232947" y="1306162"/>
              <a:ext cx="23493" cy="45562"/>
            </a:xfrm>
            <a:custGeom>
              <a:avLst/>
              <a:gdLst/>
              <a:ahLst/>
              <a:cxnLst/>
              <a:rect l="0" t="0" r="0" b="0"/>
              <a:pathLst>
                <a:path w="23493" h="45562">
                  <a:moveTo>
                    <a:pt x="15794" y="0"/>
                  </a:moveTo>
                  <a:lnTo>
                    <a:pt x="396" y="5477"/>
                  </a:lnTo>
                  <a:lnTo>
                    <a:pt x="396" y="6905"/>
                  </a:lnTo>
                  <a:lnTo>
                    <a:pt x="4365" y="6508"/>
                  </a:lnTo>
                  <a:lnTo>
                    <a:pt x="5635" y="6668"/>
                  </a:lnTo>
                  <a:lnTo>
                    <a:pt x="6746" y="7302"/>
                  </a:lnTo>
                  <a:lnTo>
                    <a:pt x="7540" y="9128"/>
                  </a:lnTo>
                  <a:lnTo>
                    <a:pt x="7857" y="12462"/>
                  </a:lnTo>
                  <a:lnTo>
                    <a:pt x="7857" y="35480"/>
                  </a:lnTo>
                  <a:lnTo>
                    <a:pt x="7698" y="38734"/>
                  </a:lnTo>
                  <a:lnTo>
                    <a:pt x="7143" y="41037"/>
                  </a:lnTo>
                  <a:lnTo>
                    <a:pt x="6191" y="42546"/>
                  </a:lnTo>
                  <a:lnTo>
                    <a:pt x="4762" y="43418"/>
                  </a:lnTo>
                  <a:lnTo>
                    <a:pt x="2777" y="43815"/>
                  </a:lnTo>
                  <a:lnTo>
                    <a:pt x="0" y="44053"/>
                  </a:lnTo>
                  <a:lnTo>
                    <a:pt x="0" y="45562"/>
                  </a:lnTo>
                  <a:lnTo>
                    <a:pt x="23493" y="45562"/>
                  </a:lnTo>
                  <a:lnTo>
                    <a:pt x="23493" y="44053"/>
                  </a:lnTo>
                  <a:lnTo>
                    <a:pt x="19446" y="43497"/>
                  </a:lnTo>
                  <a:lnTo>
                    <a:pt x="18176" y="42862"/>
                  </a:lnTo>
                  <a:lnTo>
                    <a:pt x="17303" y="42068"/>
                  </a:lnTo>
                  <a:lnTo>
                    <a:pt x="16349" y="39449"/>
                  </a:lnTo>
                  <a:lnTo>
                    <a:pt x="16191" y="35480"/>
                  </a:lnTo>
                  <a:lnTo>
                    <a:pt x="16191" y="318"/>
                  </a:lnTo>
                  <a:lnTo>
                    <a:pt x="15794" y="0"/>
                  </a:lnTo>
                  <a:close/>
                </a:path>
              </a:pathLst>
            </a:custGeom>
            <a:solidFill>
              <a:srgbClr val="000000"/>
            </a:solidFill>
          </p:spPr>
          <p:txBody>
            <a:bodyPr vert="horz" lIns="91440" tIns="45720" rIns="91440" bIns="45720" anchor="t"/>
            <a:lstStyle/>
            <a:p>
              <a:endParaRPr lang="en-IN"/>
            </a:p>
          </p:txBody>
        </p:sp>
        <p:sp>
          <p:nvSpPr>
            <p:cNvPr id="279" name="Shape 5019"/>
            <p:cNvSpPr/>
            <p:nvPr/>
          </p:nvSpPr>
          <p:spPr>
            <a:xfrm>
              <a:off x="1386855" y="1307114"/>
              <a:ext cx="45323" cy="45958"/>
            </a:xfrm>
            <a:custGeom>
              <a:avLst/>
              <a:gdLst/>
              <a:ahLst/>
              <a:cxnLst/>
              <a:rect l="0" t="0" r="0" b="0"/>
              <a:pathLst>
                <a:path w="45323" h="45958">
                  <a:moveTo>
                    <a:pt x="0" y="0"/>
                  </a:moveTo>
                  <a:lnTo>
                    <a:pt x="0" y="1508"/>
                  </a:lnTo>
                  <a:lnTo>
                    <a:pt x="2857" y="2222"/>
                  </a:lnTo>
                  <a:lnTo>
                    <a:pt x="4207" y="3334"/>
                  </a:lnTo>
                  <a:lnTo>
                    <a:pt x="5397" y="5159"/>
                  </a:lnTo>
                  <a:lnTo>
                    <a:pt x="6985" y="8493"/>
                  </a:lnTo>
                  <a:lnTo>
                    <a:pt x="8969" y="12938"/>
                  </a:lnTo>
                  <a:lnTo>
                    <a:pt x="13573" y="23574"/>
                  </a:lnTo>
                  <a:lnTo>
                    <a:pt x="17938" y="34052"/>
                  </a:lnTo>
                  <a:lnTo>
                    <a:pt x="19685" y="38259"/>
                  </a:lnTo>
                  <a:lnTo>
                    <a:pt x="20876" y="41354"/>
                  </a:lnTo>
                  <a:lnTo>
                    <a:pt x="21827" y="43894"/>
                  </a:lnTo>
                  <a:lnTo>
                    <a:pt x="22463" y="45243"/>
                  </a:lnTo>
                  <a:lnTo>
                    <a:pt x="23573" y="45958"/>
                  </a:lnTo>
                  <a:lnTo>
                    <a:pt x="24130" y="45562"/>
                  </a:lnTo>
                  <a:lnTo>
                    <a:pt x="24765" y="44529"/>
                  </a:lnTo>
                  <a:lnTo>
                    <a:pt x="26193" y="41037"/>
                  </a:lnTo>
                  <a:lnTo>
                    <a:pt x="38893" y="9207"/>
                  </a:lnTo>
                  <a:lnTo>
                    <a:pt x="40481" y="5636"/>
                  </a:lnTo>
                  <a:lnTo>
                    <a:pt x="41751" y="3334"/>
                  </a:lnTo>
                  <a:lnTo>
                    <a:pt x="43258" y="1984"/>
                  </a:lnTo>
                  <a:lnTo>
                    <a:pt x="45323" y="1508"/>
                  </a:lnTo>
                  <a:lnTo>
                    <a:pt x="45323" y="0"/>
                  </a:lnTo>
                  <a:lnTo>
                    <a:pt x="31591" y="0"/>
                  </a:lnTo>
                  <a:lnTo>
                    <a:pt x="31591" y="1508"/>
                  </a:lnTo>
                  <a:lnTo>
                    <a:pt x="34766" y="2381"/>
                  </a:lnTo>
                  <a:lnTo>
                    <a:pt x="35798" y="3334"/>
                  </a:lnTo>
                  <a:lnTo>
                    <a:pt x="36195" y="4762"/>
                  </a:lnTo>
                  <a:lnTo>
                    <a:pt x="35718" y="7462"/>
                  </a:lnTo>
                  <a:lnTo>
                    <a:pt x="34290" y="11668"/>
                  </a:lnTo>
                  <a:lnTo>
                    <a:pt x="32305" y="16828"/>
                  </a:lnTo>
                  <a:lnTo>
                    <a:pt x="30003" y="22463"/>
                  </a:lnTo>
                  <a:lnTo>
                    <a:pt x="27781" y="28099"/>
                  </a:lnTo>
                  <a:lnTo>
                    <a:pt x="25796" y="33337"/>
                  </a:lnTo>
                  <a:lnTo>
                    <a:pt x="15716" y="7937"/>
                  </a:lnTo>
                  <a:lnTo>
                    <a:pt x="15161" y="6350"/>
                  </a:lnTo>
                  <a:lnTo>
                    <a:pt x="14842" y="4524"/>
                  </a:lnTo>
                  <a:lnTo>
                    <a:pt x="15240" y="3016"/>
                  </a:lnTo>
                  <a:lnTo>
                    <a:pt x="16192" y="2143"/>
                  </a:lnTo>
                  <a:lnTo>
                    <a:pt x="19367" y="1508"/>
                  </a:lnTo>
                  <a:lnTo>
                    <a:pt x="19367" y="0"/>
                  </a:lnTo>
                  <a:lnTo>
                    <a:pt x="0" y="0"/>
                  </a:lnTo>
                  <a:close/>
                </a:path>
              </a:pathLst>
            </a:custGeom>
            <a:solidFill>
              <a:srgbClr val="000000"/>
            </a:solidFill>
          </p:spPr>
          <p:txBody>
            <a:bodyPr vert="horz" lIns="91440" tIns="45720" rIns="91440" bIns="45720" anchor="t"/>
            <a:lstStyle/>
            <a:p>
              <a:endParaRPr lang="en-IN"/>
            </a:p>
          </p:txBody>
        </p:sp>
        <p:sp>
          <p:nvSpPr>
            <p:cNvPr id="280" name="Shape 5020"/>
            <p:cNvSpPr/>
            <p:nvPr/>
          </p:nvSpPr>
          <p:spPr>
            <a:xfrm>
              <a:off x="2003599" y="1306162"/>
              <a:ext cx="38338" cy="46514"/>
            </a:xfrm>
            <a:custGeom>
              <a:avLst/>
              <a:gdLst/>
              <a:ahLst/>
              <a:cxnLst/>
              <a:rect l="0" t="0" r="0" b="0"/>
              <a:pathLst>
                <a:path w="38338" h="46514">
                  <a:moveTo>
                    <a:pt x="22146" y="0"/>
                  </a:moveTo>
                  <a:lnTo>
                    <a:pt x="16827" y="634"/>
                  </a:lnTo>
                  <a:lnTo>
                    <a:pt x="11667" y="2699"/>
                  </a:lnTo>
                  <a:lnTo>
                    <a:pt x="7065" y="6112"/>
                  </a:lnTo>
                  <a:lnTo>
                    <a:pt x="3333" y="10874"/>
                  </a:lnTo>
                  <a:lnTo>
                    <a:pt x="873" y="16987"/>
                  </a:lnTo>
                  <a:lnTo>
                    <a:pt x="0" y="24447"/>
                  </a:lnTo>
                  <a:lnTo>
                    <a:pt x="793" y="31512"/>
                  </a:lnTo>
                  <a:lnTo>
                    <a:pt x="3016" y="37147"/>
                  </a:lnTo>
                  <a:lnTo>
                    <a:pt x="6271" y="41354"/>
                  </a:lnTo>
                  <a:lnTo>
                    <a:pt x="10160" y="44291"/>
                  </a:lnTo>
                  <a:lnTo>
                    <a:pt x="14367" y="45958"/>
                  </a:lnTo>
                  <a:lnTo>
                    <a:pt x="18494" y="46514"/>
                  </a:lnTo>
                  <a:lnTo>
                    <a:pt x="24288" y="45721"/>
                  </a:lnTo>
                  <a:lnTo>
                    <a:pt x="26908" y="44608"/>
                  </a:lnTo>
                  <a:lnTo>
                    <a:pt x="29448" y="43021"/>
                  </a:lnTo>
                  <a:lnTo>
                    <a:pt x="31830" y="40958"/>
                  </a:lnTo>
                  <a:lnTo>
                    <a:pt x="34131" y="38179"/>
                  </a:lnTo>
                  <a:lnTo>
                    <a:pt x="36273" y="34925"/>
                  </a:lnTo>
                  <a:lnTo>
                    <a:pt x="38338" y="31036"/>
                  </a:lnTo>
                  <a:lnTo>
                    <a:pt x="36908" y="30083"/>
                  </a:lnTo>
                  <a:lnTo>
                    <a:pt x="34290" y="33656"/>
                  </a:lnTo>
                  <a:lnTo>
                    <a:pt x="31273" y="36671"/>
                  </a:lnTo>
                  <a:lnTo>
                    <a:pt x="27542" y="38655"/>
                  </a:lnTo>
                  <a:lnTo>
                    <a:pt x="22780" y="39449"/>
                  </a:lnTo>
                  <a:lnTo>
                    <a:pt x="19685" y="39052"/>
                  </a:lnTo>
                  <a:lnTo>
                    <a:pt x="16907" y="38100"/>
                  </a:lnTo>
                  <a:lnTo>
                    <a:pt x="14367" y="36433"/>
                  </a:lnTo>
                  <a:lnTo>
                    <a:pt x="12065" y="34211"/>
                  </a:lnTo>
                  <a:lnTo>
                    <a:pt x="10160" y="31433"/>
                  </a:lnTo>
                  <a:lnTo>
                    <a:pt x="8811" y="28258"/>
                  </a:lnTo>
                  <a:lnTo>
                    <a:pt x="7937" y="24606"/>
                  </a:lnTo>
                  <a:lnTo>
                    <a:pt x="7620" y="20478"/>
                  </a:lnTo>
                  <a:lnTo>
                    <a:pt x="8255" y="14128"/>
                  </a:lnTo>
                  <a:lnTo>
                    <a:pt x="10080" y="9445"/>
                  </a:lnTo>
                  <a:lnTo>
                    <a:pt x="12621" y="6191"/>
                  </a:lnTo>
                  <a:lnTo>
                    <a:pt x="15398" y="4207"/>
                  </a:lnTo>
                  <a:lnTo>
                    <a:pt x="18177" y="3175"/>
                  </a:lnTo>
                  <a:lnTo>
                    <a:pt x="20398" y="2858"/>
                  </a:lnTo>
                  <a:lnTo>
                    <a:pt x="23495" y="3175"/>
                  </a:lnTo>
                  <a:lnTo>
                    <a:pt x="25321" y="4127"/>
                  </a:lnTo>
                  <a:lnTo>
                    <a:pt x="26352" y="5636"/>
                  </a:lnTo>
                  <a:lnTo>
                    <a:pt x="26908" y="7621"/>
                  </a:lnTo>
                  <a:lnTo>
                    <a:pt x="27542" y="9763"/>
                  </a:lnTo>
                  <a:lnTo>
                    <a:pt x="29210" y="12938"/>
                  </a:lnTo>
                  <a:lnTo>
                    <a:pt x="30558" y="13971"/>
                  </a:lnTo>
                  <a:lnTo>
                    <a:pt x="32385" y="14367"/>
                  </a:lnTo>
                  <a:lnTo>
                    <a:pt x="34369" y="13891"/>
                  </a:lnTo>
                  <a:lnTo>
                    <a:pt x="35798" y="12938"/>
                  </a:lnTo>
                  <a:lnTo>
                    <a:pt x="36592" y="11589"/>
                  </a:lnTo>
                  <a:lnTo>
                    <a:pt x="36908" y="10002"/>
                  </a:lnTo>
                  <a:lnTo>
                    <a:pt x="36671" y="8414"/>
                  </a:lnTo>
                  <a:lnTo>
                    <a:pt x="35877" y="6588"/>
                  </a:lnTo>
                  <a:lnTo>
                    <a:pt x="34527" y="4762"/>
                  </a:lnTo>
                  <a:lnTo>
                    <a:pt x="32623" y="3095"/>
                  </a:lnTo>
                  <a:lnTo>
                    <a:pt x="30480" y="1985"/>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281" name="Shape 5021"/>
            <p:cNvSpPr/>
            <p:nvPr/>
          </p:nvSpPr>
          <p:spPr>
            <a:xfrm>
              <a:off x="1746026" y="1306162"/>
              <a:ext cx="38338" cy="46514"/>
            </a:xfrm>
            <a:custGeom>
              <a:avLst/>
              <a:gdLst/>
              <a:ahLst/>
              <a:cxnLst/>
              <a:rect l="0" t="0" r="0" b="0"/>
              <a:pathLst>
                <a:path w="38338" h="46514">
                  <a:moveTo>
                    <a:pt x="22146" y="0"/>
                  </a:moveTo>
                  <a:lnTo>
                    <a:pt x="16827" y="634"/>
                  </a:lnTo>
                  <a:lnTo>
                    <a:pt x="11668" y="2699"/>
                  </a:lnTo>
                  <a:lnTo>
                    <a:pt x="7065" y="6112"/>
                  </a:lnTo>
                  <a:lnTo>
                    <a:pt x="3333" y="10874"/>
                  </a:lnTo>
                  <a:lnTo>
                    <a:pt x="873" y="16987"/>
                  </a:lnTo>
                  <a:lnTo>
                    <a:pt x="0" y="24447"/>
                  </a:lnTo>
                  <a:lnTo>
                    <a:pt x="793" y="31512"/>
                  </a:lnTo>
                  <a:lnTo>
                    <a:pt x="3017" y="37147"/>
                  </a:lnTo>
                  <a:lnTo>
                    <a:pt x="6271" y="41354"/>
                  </a:lnTo>
                  <a:lnTo>
                    <a:pt x="10161" y="44291"/>
                  </a:lnTo>
                  <a:lnTo>
                    <a:pt x="14367" y="45958"/>
                  </a:lnTo>
                  <a:lnTo>
                    <a:pt x="18494" y="46514"/>
                  </a:lnTo>
                  <a:lnTo>
                    <a:pt x="24289" y="45721"/>
                  </a:lnTo>
                  <a:lnTo>
                    <a:pt x="26908" y="44608"/>
                  </a:lnTo>
                  <a:lnTo>
                    <a:pt x="29448" y="43021"/>
                  </a:lnTo>
                  <a:lnTo>
                    <a:pt x="31830" y="40958"/>
                  </a:lnTo>
                  <a:lnTo>
                    <a:pt x="34131" y="38179"/>
                  </a:lnTo>
                  <a:lnTo>
                    <a:pt x="36275" y="34925"/>
                  </a:lnTo>
                  <a:lnTo>
                    <a:pt x="38338" y="31036"/>
                  </a:lnTo>
                  <a:lnTo>
                    <a:pt x="36909" y="30083"/>
                  </a:lnTo>
                  <a:lnTo>
                    <a:pt x="34369" y="33656"/>
                  </a:lnTo>
                  <a:lnTo>
                    <a:pt x="31275" y="36671"/>
                  </a:lnTo>
                  <a:lnTo>
                    <a:pt x="27543" y="38655"/>
                  </a:lnTo>
                  <a:lnTo>
                    <a:pt x="22781" y="39449"/>
                  </a:lnTo>
                  <a:lnTo>
                    <a:pt x="19686" y="39052"/>
                  </a:lnTo>
                  <a:lnTo>
                    <a:pt x="16907" y="38100"/>
                  </a:lnTo>
                  <a:lnTo>
                    <a:pt x="14367" y="36433"/>
                  </a:lnTo>
                  <a:lnTo>
                    <a:pt x="12064" y="34211"/>
                  </a:lnTo>
                  <a:lnTo>
                    <a:pt x="10161" y="31433"/>
                  </a:lnTo>
                  <a:lnTo>
                    <a:pt x="8811" y="28258"/>
                  </a:lnTo>
                  <a:lnTo>
                    <a:pt x="8017" y="24606"/>
                  </a:lnTo>
                  <a:lnTo>
                    <a:pt x="7621" y="20478"/>
                  </a:lnTo>
                  <a:lnTo>
                    <a:pt x="8256" y="14128"/>
                  </a:lnTo>
                  <a:lnTo>
                    <a:pt x="10081" y="9445"/>
                  </a:lnTo>
                  <a:lnTo>
                    <a:pt x="12621" y="6191"/>
                  </a:lnTo>
                  <a:lnTo>
                    <a:pt x="15478" y="4207"/>
                  </a:lnTo>
                  <a:lnTo>
                    <a:pt x="18177" y="3175"/>
                  </a:lnTo>
                  <a:lnTo>
                    <a:pt x="20400" y="2858"/>
                  </a:lnTo>
                  <a:lnTo>
                    <a:pt x="23496" y="3175"/>
                  </a:lnTo>
                  <a:lnTo>
                    <a:pt x="25321" y="4127"/>
                  </a:lnTo>
                  <a:lnTo>
                    <a:pt x="26352" y="5636"/>
                  </a:lnTo>
                  <a:lnTo>
                    <a:pt x="26908" y="7621"/>
                  </a:lnTo>
                  <a:lnTo>
                    <a:pt x="27543" y="9763"/>
                  </a:lnTo>
                  <a:lnTo>
                    <a:pt x="29211" y="12938"/>
                  </a:lnTo>
                  <a:lnTo>
                    <a:pt x="30559" y="13971"/>
                  </a:lnTo>
                  <a:lnTo>
                    <a:pt x="32386" y="14367"/>
                  </a:lnTo>
                  <a:lnTo>
                    <a:pt x="34369" y="13891"/>
                  </a:lnTo>
                  <a:lnTo>
                    <a:pt x="35798" y="12938"/>
                  </a:lnTo>
                  <a:lnTo>
                    <a:pt x="36671" y="11589"/>
                  </a:lnTo>
                  <a:lnTo>
                    <a:pt x="36909" y="10002"/>
                  </a:lnTo>
                  <a:lnTo>
                    <a:pt x="36671" y="8414"/>
                  </a:lnTo>
                  <a:lnTo>
                    <a:pt x="35877" y="6588"/>
                  </a:lnTo>
                  <a:lnTo>
                    <a:pt x="34608" y="4762"/>
                  </a:lnTo>
                  <a:lnTo>
                    <a:pt x="32702" y="3095"/>
                  </a:lnTo>
                  <a:lnTo>
                    <a:pt x="27861" y="952"/>
                  </a:lnTo>
                  <a:lnTo>
                    <a:pt x="22146" y="0"/>
                  </a:lnTo>
                  <a:close/>
                </a:path>
              </a:pathLst>
            </a:custGeom>
            <a:solidFill>
              <a:srgbClr val="000000"/>
            </a:solidFill>
          </p:spPr>
          <p:txBody>
            <a:bodyPr vert="horz" lIns="91440" tIns="45720" rIns="91440" bIns="45720" anchor="t"/>
            <a:lstStyle/>
            <a:p>
              <a:endParaRPr lang="en-IN"/>
            </a:p>
          </p:txBody>
        </p:sp>
        <p:sp>
          <p:nvSpPr>
            <p:cNvPr id="282" name="Shape 5022"/>
            <p:cNvSpPr/>
            <p:nvPr/>
          </p:nvSpPr>
          <p:spPr>
            <a:xfrm>
              <a:off x="2608198" y="1284096"/>
              <a:ext cx="47386" cy="67628"/>
            </a:xfrm>
            <a:custGeom>
              <a:avLst/>
              <a:gdLst/>
              <a:ahLst/>
              <a:cxnLst/>
              <a:rect l="0" t="0" r="0" b="0"/>
              <a:pathLst>
                <a:path w="47386" h="67628">
                  <a:moveTo>
                    <a:pt x="14207" y="0"/>
                  </a:moveTo>
                  <a:lnTo>
                    <a:pt x="158" y="4287"/>
                  </a:lnTo>
                  <a:lnTo>
                    <a:pt x="158" y="5874"/>
                  </a:lnTo>
                  <a:lnTo>
                    <a:pt x="952" y="5794"/>
                  </a:lnTo>
                  <a:lnTo>
                    <a:pt x="1983" y="5794"/>
                  </a:lnTo>
                  <a:lnTo>
                    <a:pt x="4523" y="6112"/>
                  </a:lnTo>
                  <a:lnTo>
                    <a:pt x="5793" y="7223"/>
                  </a:lnTo>
                  <a:lnTo>
                    <a:pt x="6269" y="8811"/>
                  </a:lnTo>
                  <a:lnTo>
                    <a:pt x="6350" y="10874"/>
                  </a:lnTo>
                  <a:lnTo>
                    <a:pt x="6350" y="57546"/>
                  </a:lnTo>
                  <a:lnTo>
                    <a:pt x="6269" y="60643"/>
                  </a:lnTo>
                  <a:lnTo>
                    <a:pt x="5952" y="62786"/>
                  </a:lnTo>
                  <a:lnTo>
                    <a:pt x="5238" y="64293"/>
                  </a:lnTo>
                  <a:lnTo>
                    <a:pt x="4127" y="65167"/>
                  </a:lnTo>
                  <a:lnTo>
                    <a:pt x="2381" y="65722"/>
                  </a:lnTo>
                  <a:lnTo>
                    <a:pt x="0" y="66119"/>
                  </a:lnTo>
                  <a:lnTo>
                    <a:pt x="0" y="67628"/>
                  </a:lnTo>
                  <a:lnTo>
                    <a:pt x="21431" y="67628"/>
                  </a:lnTo>
                  <a:lnTo>
                    <a:pt x="21431" y="66119"/>
                  </a:lnTo>
                  <a:lnTo>
                    <a:pt x="17541" y="65406"/>
                  </a:lnTo>
                  <a:lnTo>
                    <a:pt x="16271" y="64532"/>
                  </a:lnTo>
                  <a:lnTo>
                    <a:pt x="15398" y="63103"/>
                  </a:lnTo>
                  <a:lnTo>
                    <a:pt x="14842" y="60800"/>
                  </a:lnTo>
                  <a:lnTo>
                    <a:pt x="14683" y="57546"/>
                  </a:lnTo>
                  <a:lnTo>
                    <a:pt x="14683" y="33656"/>
                  </a:lnTo>
                  <a:lnTo>
                    <a:pt x="17699" y="30718"/>
                  </a:lnTo>
                  <a:lnTo>
                    <a:pt x="20557" y="28734"/>
                  </a:lnTo>
                  <a:lnTo>
                    <a:pt x="23177" y="27702"/>
                  </a:lnTo>
                  <a:lnTo>
                    <a:pt x="25478" y="27384"/>
                  </a:lnTo>
                  <a:lnTo>
                    <a:pt x="28971" y="28099"/>
                  </a:lnTo>
                  <a:lnTo>
                    <a:pt x="31352" y="30162"/>
                  </a:lnTo>
                  <a:lnTo>
                    <a:pt x="32702" y="33417"/>
                  </a:lnTo>
                  <a:lnTo>
                    <a:pt x="33098" y="37941"/>
                  </a:lnTo>
                  <a:lnTo>
                    <a:pt x="33098" y="57546"/>
                  </a:lnTo>
                  <a:lnTo>
                    <a:pt x="32940" y="60800"/>
                  </a:lnTo>
                  <a:lnTo>
                    <a:pt x="32463" y="63103"/>
                  </a:lnTo>
                  <a:lnTo>
                    <a:pt x="31591" y="64532"/>
                  </a:lnTo>
                  <a:lnTo>
                    <a:pt x="30241" y="65406"/>
                  </a:lnTo>
                  <a:lnTo>
                    <a:pt x="28575" y="65881"/>
                  </a:lnTo>
                  <a:lnTo>
                    <a:pt x="26352" y="66119"/>
                  </a:lnTo>
                  <a:lnTo>
                    <a:pt x="26352" y="67628"/>
                  </a:lnTo>
                  <a:lnTo>
                    <a:pt x="47386" y="67628"/>
                  </a:lnTo>
                  <a:lnTo>
                    <a:pt x="47386" y="66119"/>
                  </a:lnTo>
                  <a:lnTo>
                    <a:pt x="45163" y="65722"/>
                  </a:lnTo>
                  <a:lnTo>
                    <a:pt x="43656" y="65087"/>
                  </a:lnTo>
                  <a:lnTo>
                    <a:pt x="42544" y="64214"/>
                  </a:lnTo>
                  <a:lnTo>
                    <a:pt x="41910" y="62786"/>
                  </a:lnTo>
                  <a:lnTo>
                    <a:pt x="41592" y="60643"/>
                  </a:lnTo>
                  <a:lnTo>
                    <a:pt x="41433" y="57546"/>
                  </a:lnTo>
                  <a:lnTo>
                    <a:pt x="41433" y="37782"/>
                  </a:lnTo>
                  <a:lnTo>
                    <a:pt x="41353" y="35243"/>
                  </a:lnTo>
                  <a:lnTo>
                    <a:pt x="40957" y="31988"/>
                  </a:lnTo>
                  <a:lnTo>
                    <a:pt x="39846" y="28495"/>
                  </a:lnTo>
                  <a:lnTo>
                    <a:pt x="37702" y="25241"/>
                  </a:lnTo>
                  <a:lnTo>
                    <a:pt x="34289" y="22939"/>
                  </a:lnTo>
                  <a:lnTo>
                    <a:pt x="29130" y="22066"/>
                  </a:lnTo>
                  <a:lnTo>
                    <a:pt x="24923" y="22621"/>
                  </a:lnTo>
                  <a:lnTo>
                    <a:pt x="21113" y="24209"/>
                  </a:lnTo>
                  <a:lnTo>
                    <a:pt x="17699" y="26828"/>
                  </a:lnTo>
                  <a:lnTo>
                    <a:pt x="14922" y="30162"/>
                  </a:lnTo>
                  <a:lnTo>
                    <a:pt x="14683" y="30162"/>
                  </a:lnTo>
                  <a:lnTo>
                    <a:pt x="14683" y="238"/>
                  </a:lnTo>
                  <a:lnTo>
                    <a:pt x="14207" y="0"/>
                  </a:lnTo>
                  <a:close/>
                </a:path>
              </a:pathLst>
            </a:custGeom>
            <a:solidFill>
              <a:srgbClr val="000000"/>
            </a:solidFill>
          </p:spPr>
          <p:txBody>
            <a:bodyPr vert="horz" lIns="91440" tIns="45720" rIns="91440" bIns="45720" anchor="t"/>
            <a:lstStyle/>
            <a:p>
              <a:endParaRPr lang="en-IN"/>
            </a:p>
          </p:txBody>
        </p:sp>
        <p:sp>
          <p:nvSpPr>
            <p:cNvPr id="283" name="Shape 5023"/>
            <p:cNvSpPr/>
            <p:nvPr/>
          </p:nvSpPr>
          <p:spPr>
            <a:xfrm>
              <a:off x="2407856" y="1306162"/>
              <a:ext cx="46433" cy="45562"/>
            </a:xfrm>
            <a:custGeom>
              <a:avLst/>
              <a:gdLst/>
              <a:ahLst/>
              <a:cxnLst/>
              <a:rect l="0" t="0" r="0" b="0"/>
              <a:pathLst>
                <a:path w="46433" h="45562">
                  <a:moveTo>
                    <a:pt x="13652" y="0"/>
                  </a:moveTo>
                  <a:lnTo>
                    <a:pt x="0" y="4446"/>
                  </a:lnTo>
                  <a:lnTo>
                    <a:pt x="0" y="6112"/>
                  </a:lnTo>
                  <a:lnTo>
                    <a:pt x="1111" y="5794"/>
                  </a:lnTo>
                  <a:lnTo>
                    <a:pt x="2857" y="5715"/>
                  </a:lnTo>
                  <a:lnTo>
                    <a:pt x="4127" y="5874"/>
                  </a:lnTo>
                  <a:lnTo>
                    <a:pt x="5158" y="6588"/>
                  </a:lnTo>
                  <a:lnTo>
                    <a:pt x="6032" y="8493"/>
                  </a:lnTo>
                  <a:lnTo>
                    <a:pt x="6350" y="12065"/>
                  </a:lnTo>
                  <a:lnTo>
                    <a:pt x="6350" y="36671"/>
                  </a:lnTo>
                  <a:lnTo>
                    <a:pt x="6032" y="40243"/>
                  </a:lnTo>
                  <a:lnTo>
                    <a:pt x="5000" y="42466"/>
                  </a:lnTo>
                  <a:lnTo>
                    <a:pt x="3095" y="43577"/>
                  </a:lnTo>
                  <a:lnTo>
                    <a:pt x="158" y="44053"/>
                  </a:lnTo>
                  <a:lnTo>
                    <a:pt x="158" y="45562"/>
                  </a:lnTo>
                  <a:lnTo>
                    <a:pt x="21192" y="45562"/>
                  </a:lnTo>
                  <a:lnTo>
                    <a:pt x="21192" y="44053"/>
                  </a:lnTo>
                  <a:lnTo>
                    <a:pt x="18017" y="43656"/>
                  </a:lnTo>
                  <a:lnTo>
                    <a:pt x="15953" y="42624"/>
                  </a:lnTo>
                  <a:lnTo>
                    <a:pt x="14922" y="41116"/>
                  </a:lnTo>
                  <a:lnTo>
                    <a:pt x="14605" y="38893"/>
                  </a:lnTo>
                  <a:lnTo>
                    <a:pt x="14605" y="11112"/>
                  </a:lnTo>
                  <a:lnTo>
                    <a:pt x="17303" y="8652"/>
                  </a:lnTo>
                  <a:lnTo>
                    <a:pt x="19843" y="6905"/>
                  </a:lnTo>
                  <a:lnTo>
                    <a:pt x="22225" y="5794"/>
                  </a:lnTo>
                  <a:lnTo>
                    <a:pt x="24447" y="5477"/>
                  </a:lnTo>
                  <a:lnTo>
                    <a:pt x="28177" y="6112"/>
                  </a:lnTo>
                  <a:lnTo>
                    <a:pt x="30480" y="7937"/>
                  </a:lnTo>
                  <a:lnTo>
                    <a:pt x="31750" y="11033"/>
                  </a:lnTo>
                  <a:lnTo>
                    <a:pt x="32067" y="15081"/>
                  </a:lnTo>
                  <a:lnTo>
                    <a:pt x="32067" y="35718"/>
                  </a:lnTo>
                  <a:lnTo>
                    <a:pt x="31908" y="38893"/>
                  </a:lnTo>
                  <a:lnTo>
                    <a:pt x="31273" y="41116"/>
                  </a:lnTo>
                  <a:lnTo>
                    <a:pt x="30321" y="42624"/>
                  </a:lnTo>
                  <a:lnTo>
                    <a:pt x="29130" y="43418"/>
                  </a:lnTo>
                  <a:lnTo>
                    <a:pt x="25796" y="44053"/>
                  </a:lnTo>
                  <a:lnTo>
                    <a:pt x="25796" y="45562"/>
                  </a:lnTo>
                  <a:lnTo>
                    <a:pt x="46433" y="45562"/>
                  </a:lnTo>
                  <a:lnTo>
                    <a:pt x="46433" y="44053"/>
                  </a:lnTo>
                  <a:lnTo>
                    <a:pt x="43417" y="43577"/>
                  </a:lnTo>
                  <a:lnTo>
                    <a:pt x="41592" y="42466"/>
                  </a:lnTo>
                  <a:lnTo>
                    <a:pt x="40640" y="40481"/>
                  </a:lnTo>
                  <a:lnTo>
                    <a:pt x="40401" y="37544"/>
                  </a:lnTo>
                  <a:lnTo>
                    <a:pt x="40401" y="14843"/>
                  </a:lnTo>
                  <a:lnTo>
                    <a:pt x="39846" y="9445"/>
                  </a:lnTo>
                  <a:lnTo>
                    <a:pt x="38417" y="5556"/>
                  </a:lnTo>
                  <a:lnTo>
                    <a:pt x="36353" y="2858"/>
                  </a:lnTo>
                  <a:lnTo>
                    <a:pt x="33892" y="1112"/>
                  </a:lnTo>
                  <a:lnTo>
                    <a:pt x="31273" y="238"/>
                  </a:lnTo>
                  <a:lnTo>
                    <a:pt x="28812" y="0"/>
                  </a:lnTo>
                  <a:lnTo>
                    <a:pt x="24765" y="634"/>
                  </a:lnTo>
                  <a:lnTo>
                    <a:pt x="21192" y="2302"/>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284" name="Shape 5024"/>
            <p:cNvSpPr/>
            <p:nvPr/>
          </p:nvSpPr>
          <p:spPr>
            <a:xfrm>
              <a:off x="2245375" y="1306162"/>
              <a:ext cx="46434" cy="45562"/>
            </a:xfrm>
            <a:custGeom>
              <a:avLst/>
              <a:gdLst/>
              <a:ahLst/>
              <a:cxnLst/>
              <a:rect l="0" t="0" r="0" b="0"/>
              <a:pathLst>
                <a:path w="46434" h="45562">
                  <a:moveTo>
                    <a:pt x="13652" y="0"/>
                  </a:moveTo>
                  <a:lnTo>
                    <a:pt x="0" y="4446"/>
                  </a:lnTo>
                  <a:lnTo>
                    <a:pt x="0" y="6112"/>
                  </a:lnTo>
                  <a:lnTo>
                    <a:pt x="1111" y="5794"/>
                  </a:lnTo>
                  <a:lnTo>
                    <a:pt x="2857" y="5715"/>
                  </a:lnTo>
                  <a:lnTo>
                    <a:pt x="4127" y="5874"/>
                  </a:lnTo>
                  <a:lnTo>
                    <a:pt x="5238" y="6588"/>
                  </a:lnTo>
                  <a:lnTo>
                    <a:pt x="6032" y="8493"/>
                  </a:lnTo>
                  <a:lnTo>
                    <a:pt x="6350" y="12065"/>
                  </a:lnTo>
                  <a:lnTo>
                    <a:pt x="6350" y="36671"/>
                  </a:lnTo>
                  <a:lnTo>
                    <a:pt x="6112" y="40243"/>
                  </a:lnTo>
                  <a:lnTo>
                    <a:pt x="5079" y="42466"/>
                  </a:lnTo>
                  <a:lnTo>
                    <a:pt x="3175" y="43577"/>
                  </a:lnTo>
                  <a:lnTo>
                    <a:pt x="238" y="44053"/>
                  </a:lnTo>
                  <a:lnTo>
                    <a:pt x="238" y="45562"/>
                  </a:lnTo>
                  <a:lnTo>
                    <a:pt x="21193" y="45562"/>
                  </a:lnTo>
                  <a:lnTo>
                    <a:pt x="21193" y="44053"/>
                  </a:lnTo>
                  <a:lnTo>
                    <a:pt x="18018" y="43656"/>
                  </a:lnTo>
                  <a:lnTo>
                    <a:pt x="16033" y="42624"/>
                  </a:lnTo>
                  <a:lnTo>
                    <a:pt x="14922" y="41116"/>
                  </a:lnTo>
                  <a:lnTo>
                    <a:pt x="14684" y="38893"/>
                  </a:lnTo>
                  <a:lnTo>
                    <a:pt x="14684" y="11112"/>
                  </a:lnTo>
                  <a:lnTo>
                    <a:pt x="17383" y="8652"/>
                  </a:lnTo>
                  <a:lnTo>
                    <a:pt x="19843" y="6905"/>
                  </a:lnTo>
                  <a:lnTo>
                    <a:pt x="22225" y="5794"/>
                  </a:lnTo>
                  <a:lnTo>
                    <a:pt x="24447" y="5477"/>
                  </a:lnTo>
                  <a:lnTo>
                    <a:pt x="28178" y="6112"/>
                  </a:lnTo>
                  <a:lnTo>
                    <a:pt x="30479" y="7937"/>
                  </a:lnTo>
                  <a:lnTo>
                    <a:pt x="31750" y="11033"/>
                  </a:lnTo>
                  <a:lnTo>
                    <a:pt x="32067" y="15081"/>
                  </a:lnTo>
                  <a:lnTo>
                    <a:pt x="32067" y="35718"/>
                  </a:lnTo>
                  <a:lnTo>
                    <a:pt x="31908" y="38893"/>
                  </a:lnTo>
                  <a:lnTo>
                    <a:pt x="31273" y="41116"/>
                  </a:lnTo>
                  <a:lnTo>
                    <a:pt x="30401" y="42624"/>
                  </a:lnTo>
                  <a:lnTo>
                    <a:pt x="29131" y="43418"/>
                  </a:lnTo>
                  <a:lnTo>
                    <a:pt x="25876" y="44053"/>
                  </a:lnTo>
                  <a:lnTo>
                    <a:pt x="25876" y="45562"/>
                  </a:lnTo>
                  <a:lnTo>
                    <a:pt x="46434" y="45562"/>
                  </a:lnTo>
                  <a:lnTo>
                    <a:pt x="46434" y="44053"/>
                  </a:lnTo>
                  <a:lnTo>
                    <a:pt x="43418" y="43577"/>
                  </a:lnTo>
                  <a:lnTo>
                    <a:pt x="41592" y="42466"/>
                  </a:lnTo>
                  <a:lnTo>
                    <a:pt x="40639" y="40481"/>
                  </a:lnTo>
                  <a:lnTo>
                    <a:pt x="40402" y="37544"/>
                  </a:lnTo>
                  <a:lnTo>
                    <a:pt x="40402" y="14843"/>
                  </a:lnTo>
                  <a:lnTo>
                    <a:pt x="39846" y="9445"/>
                  </a:lnTo>
                  <a:lnTo>
                    <a:pt x="38417" y="5556"/>
                  </a:lnTo>
                  <a:lnTo>
                    <a:pt x="36353" y="2858"/>
                  </a:lnTo>
                  <a:lnTo>
                    <a:pt x="33893" y="1112"/>
                  </a:lnTo>
                  <a:lnTo>
                    <a:pt x="31273" y="238"/>
                  </a:lnTo>
                  <a:lnTo>
                    <a:pt x="28813" y="0"/>
                  </a:lnTo>
                  <a:lnTo>
                    <a:pt x="24844" y="634"/>
                  </a:lnTo>
                  <a:lnTo>
                    <a:pt x="21272" y="2302"/>
                  </a:lnTo>
                  <a:lnTo>
                    <a:pt x="17859"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285" name="Shape 5025"/>
            <p:cNvSpPr/>
            <p:nvPr/>
          </p:nvSpPr>
          <p:spPr>
            <a:xfrm>
              <a:off x="1260728" y="1306162"/>
              <a:ext cx="46433" cy="45562"/>
            </a:xfrm>
            <a:custGeom>
              <a:avLst/>
              <a:gdLst/>
              <a:ahLst/>
              <a:cxnLst/>
              <a:rect l="0" t="0" r="0" b="0"/>
              <a:pathLst>
                <a:path w="46433" h="45562">
                  <a:moveTo>
                    <a:pt x="13652" y="0"/>
                  </a:moveTo>
                  <a:lnTo>
                    <a:pt x="0" y="4446"/>
                  </a:lnTo>
                  <a:lnTo>
                    <a:pt x="0" y="6112"/>
                  </a:lnTo>
                  <a:lnTo>
                    <a:pt x="1110" y="5794"/>
                  </a:lnTo>
                  <a:lnTo>
                    <a:pt x="2856" y="5715"/>
                  </a:lnTo>
                  <a:lnTo>
                    <a:pt x="4127" y="5874"/>
                  </a:lnTo>
                  <a:lnTo>
                    <a:pt x="5158" y="6588"/>
                  </a:lnTo>
                  <a:lnTo>
                    <a:pt x="6031" y="8493"/>
                  </a:lnTo>
                  <a:lnTo>
                    <a:pt x="6350" y="12065"/>
                  </a:lnTo>
                  <a:lnTo>
                    <a:pt x="6350" y="36671"/>
                  </a:lnTo>
                  <a:lnTo>
                    <a:pt x="6111" y="40243"/>
                  </a:lnTo>
                  <a:lnTo>
                    <a:pt x="5078" y="42466"/>
                  </a:lnTo>
                  <a:lnTo>
                    <a:pt x="3175" y="43577"/>
                  </a:lnTo>
                  <a:lnTo>
                    <a:pt x="158" y="44053"/>
                  </a:lnTo>
                  <a:lnTo>
                    <a:pt x="158" y="45562"/>
                  </a:lnTo>
                  <a:lnTo>
                    <a:pt x="21192" y="45562"/>
                  </a:lnTo>
                  <a:lnTo>
                    <a:pt x="21192" y="44053"/>
                  </a:lnTo>
                  <a:lnTo>
                    <a:pt x="18017" y="43656"/>
                  </a:lnTo>
                  <a:lnTo>
                    <a:pt x="15953" y="42624"/>
                  </a:lnTo>
                  <a:lnTo>
                    <a:pt x="14922" y="41116"/>
                  </a:lnTo>
                  <a:lnTo>
                    <a:pt x="14683" y="38893"/>
                  </a:lnTo>
                  <a:lnTo>
                    <a:pt x="14683" y="11112"/>
                  </a:lnTo>
                  <a:lnTo>
                    <a:pt x="17382" y="8652"/>
                  </a:lnTo>
                  <a:lnTo>
                    <a:pt x="19843" y="6905"/>
                  </a:lnTo>
                  <a:lnTo>
                    <a:pt x="22225" y="5794"/>
                  </a:lnTo>
                  <a:lnTo>
                    <a:pt x="24447" y="5477"/>
                  </a:lnTo>
                  <a:lnTo>
                    <a:pt x="28177" y="6112"/>
                  </a:lnTo>
                  <a:lnTo>
                    <a:pt x="30478" y="7937"/>
                  </a:lnTo>
                  <a:lnTo>
                    <a:pt x="31750" y="11033"/>
                  </a:lnTo>
                  <a:lnTo>
                    <a:pt x="32066" y="15081"/>
                  </a:lnTo>
                  <a:lnTo>
                    <a:pt x="32066" y="35718"/>
                  </a:lnTo>
                  <a:lnTo>
                    <a:pt x="31908" y="38893"/>
                  </a:lnTo>
                  <a:lnTo>
                    <a:pt x="31272" y="41116"/>
                  </a:lnTo>
                  <a:lnTo>
                    <a:pt x="30321" y="42624"/>
                  </a:lnTo>
                  <a:lnTo>
                    <a:pt x="29130" y="43418"/>
                  </a:lnTo>
                  <a:lnTo>
                    <a:pt x="25874" y="44053"/>
                  </a:lnTo>
                  <a:lnTo>
                    <a:pt x="25874" y="45562"/>
                  </a:lnTo>
                  <a:lnTo>
                    <a:pt x="46433" y="45562"/>
                  </a:lnTo>
                  <a:lnTo>
                    <a:pt x="46433" y="44053"/>
                  </a:lnTo>
                  <a:lnTo>
                    <a:pt x="43417" y="43577"/>
                  </a:lnTo>
                  <a:lnTo>
                    <a:pt x="41591" y="42466"/>
                  </a:lnTo>
                  <a:lnTo>
                    <a:pt x="40639" y="40481"/>
                  </a:lnTo>
                  <a:lnTo>
                    <a:pt x="40401" y="37544"/>
                  </a:lnTo>
                  <a:lnTo>
                    <a:pt x="40401" y="14843"/>
                  </a:lnTo>
                  <a:lnTo>
                    <a:pt x="39846" y="9445"/>
                  </a:lnTo>
                  <a:lnTo>
                    <a:pt x="38416" y="5556"/>
                  </a:lnTo>
                  <a:lnTo>
                    <a:pt x="36353" y="2858"/>
                  </a:lnTo>
                  <a:lnTo>
                    <a:pt x="33892" y="1112"/>
                  </a:lnTo>
                  <a:lnTo>
                    <a:pt x="31272" y="238"/>
                  </a:lnTo>
                  <a:lnTo>
                    <a:pt x="28812" y="0"/>
                  </a:lnTo>
                  <a:lnTo>
                    <a:pt x="24764" y="634"/>
                  </a:lnTo>
                  <a:lnTo>
                    <a:pt x="21272" y="2302"/>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286" name="Shape 5026"/>
            <p:cNvSpPr/>
            <p:nvPr/>
          </p:nvSpPr>
          <p:spPr>
            <a:xfrm>
              <a:off x="2702972" y="1306162"/>
              <a:ext cx="32622" cy="45562"/>
            </a:xfrm>
            <a:custGeom>
              <a:avLst/>
              <a:gdLst/>
              <a:ahLst/>
              <a:cxnLst/>
              <a:rect l="0" t="0" r="0" b="0"/>
              <a:pathLst>
                <a:path w="32622" h="45562">
                  <a:moveTo>
                    <a:pt x="14842" y="0"/>
                  </a:moveTo>
                  <a:lnTo>
                    <a:pt x="158" y="5318"/>
                  </a:lnTo>
                  <a:lnTo>
                    <a:pt x="158" y="6905"/>
                  </a:lnTo>
                  <a:lnTo>
                    <a:pt x="3492" y="6508"/>
                  </a:lnTo>
                  <a:lnTo>
                    <a:pt x="4762" y="6668"/>
                  </a:lnTo>
                  <a:lnTo>
                    <a:pt x="5873" y="7302"/>
                  </a:lnTo>
                  <a:lnTo>
                    <a:pt x="6667" y="9128"/>
                  </a:lnTo>
                  <a:lnTo>
                    <a:pt x="6985" y="12462"/>
                  </a:lnTo>
                  <a:lnTo>
                    <a:pt x="6985" y="37227"/>
                  </a:lnTo>
                  <a:lnTo>
                    <a:pt x="6667" y="40481"/>
                  </a:lnTo>
                  <a:lnTo>
                    <a:pt x="5556" y="42307"/>
                  </a:lnTo>
                  <a:lnTo>
                    <a:pt x="3412" y="43339"/>
                  </a:lnTo>
                  <a:lnTo>
                    <a:pt x="0" y="44053"/>
                  </a:lnTo>
                  <a:lnTo>
                    <a:pt x="0" y="45562"/>
                  </a:lnTo>
                  <a:lnTo>
                    <a:pt x="23732" y="45562"/>
                  </a:lnTo>
                  <a:lnTo>
                    <a:pt x="23732" y="44053"/>
                  </a:lnTo>
                  <a:lnTo>
                    <a:pt x="20320" y="43736"/>
                  </a:lnTo>
                  <a:lnTo>
                    <a:pt x="17621" y="42862"/>
                  </a:lnTo>
                  <a:lnTo>
                    <a:pt x="15953" y="40640"/>
                  </a:lnTo>
                  <a:lnTo>
                    <a:pt x="15318" y="36671"/>
                  </a:lnTo>
                  <a:lnTo>
                    <a:pt x="15318" y="14367"/>
                  </a:lnTo>
                  <a:lnTo>
                    <a:pt x="15716" y="12620"/>
                  </a:lnTo>
                  <a:lnTo>
                    <a:pt x="16588" y="10874"/>
                  </a:lnTo>
                  <a:lnTo>
                    <a:pt x="19208" y="7699"/>
                  </a:lnTo>
                  <a:lnTo>
                    <a:pt x="20716" y="6588"/>
                  </a:lnTo>
                  <a:lnTo>
                    <a:pt x="22066" y="6270"/>
                  </a:lnTo>
                  <a:lnTo>
                    <a:pt x="24130" y="7143"/>
                  </a:lnTo>
                  <a:lnTo>
                    <a:pt x="26113" y="8811"/>
                  </a:lnTo>
                  <a:lnTo>
                    <a:pt x="28892" y="9683"/>
                  </a:lnTo>
                  <a:lnTo>
                    <a:pt x="30480" y="9366"/>
                  </a:lnTo>
                  <a:lnTo>
                    <a:pt x="31669" y="8493"/>
                  </a:lnTo>
                  <a:lnTo>
                    <a:pt x="32622" y="5318"/>
                  </a:lnTo>
                  <a:lnTo>
                    <a:pt x="32305" y="3095"/>
                  </a:lnTo>
                  <a:lnTo>
                    <a:pt x="31273" y="1428"/>
                  </a:lnTo>
                  <a:lnTo>
                    <a:pt x="29606" y="318"/>
                  </a:lnTo>
                  <a:lnTo>
                    <a:pt x="27305" y="0"/>
                  </a:lnTo>
                  <a:lnTo>
                    <a:pt x="24526" y="397"/>
                  </a:lnTo>
                  <a:lnTo>
                    <a:pt x="21748" y="1906"/>
                  </a:lnTo>
                  <a:lnTo>
                    <a:pt x="18811" y="4603"/>
                  </a:lnTo>
                  <a:lnTo>
                    <a:pt x="15477" y="8969"/>
                  </a:lnTo>
                  <a:lnTo>
                    <a:pt x="15318" y="8969"/>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287" name="Shape 5027"/>
            <p:cNvSpPr/>
            <p:nvPr/>
          </p:nvSpPr>
          <p:spPr>
            <a:xfrm>
              <a:off x="2089720" y="1306162"/>
              <a:ext cx="32702" cy="45562"/>
            </a:xfrm>
            <a:custGeom>
              <a:avLst/>
              <a:gdLst/>
              <a:ahLst/>
              <a:cxnLst/>
              <a:rect l="0" t="0" r="0" b="0"/>
              <a:pathLst>
                <a:path w="32702" h="45562">
                  <a:moveTo>
                    <a:pt x="14923" y="0"/>
                  </a:moveTo>
                  <a:lnTo>
                    <a:pt x="238" y="5318"/>
                  </a:lnTo>
                  <a:lnTo>
                    <a:pt x="238" y="6905"/>
                  </a:lnTo>
                  <a:lnTo>
                    <a:pt x="3572" y="6508"/>
                  </a:lnTo>
                  <a:lnTo>
                    <a:pt x="4842" y="6668"/>
                  </a:lnTo>
                  <a:lnTo>
                    <a:pt x="5953" y="7302"/>
                  </a:lnTo>
                  <a:lnTo>
                    <a:pt x="6747" y="9128"/>
                  </a:lnTo>
                  <a:lnTo>
                    <a:pt x="7065" y="12462"/>
                  </a:lnTo>
                  <a:lnTo>
                    <a:pt x="7065" y="37227"/>
                  </a:lnTo>
                  <a:lnTo>
                    <a:pt x="6747" y="40481"/>
                  </a:lnTo>
                  <a:lnTo>
                    <a:pt x="5636" y="42307"/>
                  </a:lnTo>
                  <a:lnTo>
                    <a:pt x="3493" y="43339"/>
                  </a:lnTo>
                  <a:lnTo>
                    <a:pt x="0" y="44053"/>
                  </a:lnTo>
                  <a:lnTo>
                    <a:pt x="0" y="45562"/>
                  </a:lnTo>
                  <a:lnTo>
                    <a:pt x="23812" y="45562"/>
                  </a:lnTo>
                  <a:lnTo>
                    <a:pt x="23812" y="44053"/>
                  </a:lnTo>
                  <a:lnTo>
                    <a:pt x="20321" y="43736"/>
                  </a:lnTo>
                  <a:lnTo>
                    <a:pt x="17701" y="42862"/>
                  </a:lnTo>
                  <a:lnTo>
                    <a:pt x="16033" y="40640"/>
                  </a:lnTo>
                  <a:lnTo>
                    <a:pt x="15400" y="36671"/>
                  </a:lnTo>
                  <a:lnTo>
                    <a:pt x="15400" y="14367"/>
                  </a:lnTo>
                  <a:lnTo>
                    <a:pt x="16590" y="10874"/>
                  </a:lnTo>
                  <a:lnTo>
                    <a:pt x="19288" y="7699"/>
                  </a:lnTo>
                  <a:lnTo>
                    <a:pt x="20796" y="6588"/>
                  </a:lnTo>
                  <a:lnTo>
                    <a:pt x="22146" y="6270"/>
                  </a:lnTo>
                  <a:lnTo>
                    <a:pt x="24209" y="7143"/>
                  </a:lnTo>
                  <a:lnTo>
                    <a:pt x="26193" y="8811"/>
                  </a:lnTo>
                  <a:lnTo>
                    <a:pt x="28972" y="9683"/>
                  </a:lnTo>
                  <a:lnTo>
                    <a:pt x="30559" y="9366"/>
                  </a:lnTo>
                  <a:lnTo>
                    <a:pt x="31750" y="8493"/>
                  </a:lnTo>
                  <a:lnTo>
                    <a:pt x="32702" y="5318"/>
                  </a:lnTo>
                  <a:lnTo>
                    <a:pt x="32386" y="3095"/>
                  </a:lnTo>
                  <a:lnTo>
                    <a:pt x="31353" y="1428"/>
                  </a:lnTo>
                  <a:lnTo>
                    <a:pt x="29607" y="318"/>
                  </a:lnTo>
                  <a:lnTo>
                    <a:pt x="27384" y="0"/>
                  </a:lnTo>
                  <a:lnTo>
                    <a:pt x="24606" y="397"/>
                  </a:lnTo>
                  <a:lnTo>
                    <a:pt x="21828" y="1906"/>
                  </a:lnTo>
                  <a:lnTo>
                    <a:pt x="18892" y="4603"/>
                  </a:lnTo>
                  <a:lnTo>
                    <a:pt x="15558" y="8969"/>
                  </a:lnTo>
                  <a:lnTo>
                    <a:pt x="15400" y="8969"/>
                  </a:lnTo>
                  <a:lnTo>
                    <a:pt x="15400" y="158"/>
                  </a:lnTo>
                  <a:lnTo>
                    <a:pt x="14923" y="0"/>
                  </a:lnTo>
                  <a:close/>
                </a:path>
              </a:pathLst>
            </a:custGeom>
            <a:solidFill>
              <a:srgbClr val="000000"/>
            </a:solidFill>
          </p:spPr>
          <p:txBody>
            <a:bodyPr vert="horz" lIns="91440" tIns="45720" rIns="91440" bIns="45720" anchor="t"/>
            <a:lstStyle/>
            <a:p>
              <a:endParaRPr lang="en-IN"/>
            </a:p>
          </p:txBody>
        </p:sp>
        <p:sp>
          <p:nvSpPr>
            <p:cNvPr id="288" name="Shape 5028"/>
            <p:cNvSpPr/>
            <p:nvPr/>
          </p:nvSpPr>
          <p:spPr>
            <a:xfrm>
              <a:off x="1710387" y="1306162"/>
              <a:ext cx="32622" cy="45562"/>
            </a:xfrm>
            <a:custGeom>
              <a:avLst/>
              <a:gdLst/>
              <a:ahLst/>
              <a:cxnLst/>
              <a:rect l="0" t="0" r="0" b="0"/>
              <a:pathLst>
                <a:path w="32622" h="45562">
                  <a:moveTo>
                    <a:pt x="14843" y="0"/>
                  </a:moveTo>
                  <a:lnTo>
                    <a:pt x="158" y="5318"/>
                  </a:lnTo>
                  <a:lnTo>
                    <a:pt x="158" y="6905"/>
                  </a:lnTo>
                  <a:lnTo>
                    <a:pt x="3492" y="6508"/>
                  </a:lnTo>
                  <a:lnTo>
                    <a:pt x="4762" y="6668"/>
                  </a:lnTo>
                  <a:lnTo>
                    <a:pt x="5873" y="7302"/>
                  </a:lnTo>
                  <a:lnTo>
                    <a:pt x="6667" y="9128"/>
                  </a:lnTo>
                  <a:lnTo>
                    <a:pt x="6985" y="12462"/>
                  </a:lnTo>
                  <a:lnTo>
                    <a:pt x="6985" y="37227"/>
                  </a:lnTo>
                  <a:lnTo>
                    <a:pt x="6667" y="40481"/>
                  </a:lnTo>
                  <a:lnTo>
                    <a:pt x="5556" y="42307"/>
                  </a:lnTo>
                  <a:lnTo>
                    <a:pt x="3413" y="43339"/>
                  </a:lnTo>
                  <a:lnTo>
                    <a:pt x="0" y="44053"/>
                  </a:lnTo>
                  <a:lnTo>
                    <a:pt x="0" y="45562"/>
                  </a:lnTo>
                  <a:lnTo>
                    <a:pt x="23732" y="45562"/>
                  </a:lnTo>
                  <a:lnTo>
                    <a:pt x="23732" y="44053"/>
                  </a:lnTo>
                  <a:lnTo>
                    <a:pt x="20320" y="43736"/>
                  </a:lnTo>
                  <a:lnTo>
                    <a:pt x="17621" y="42862"/>
                  </a:lnTo>
                  <a:lnTo>
                    <a:pt x="15953" y="40640"/>
                  </a:lnTo>
                  <a:lnTo>
                    <a:pt x="15319" y="36671"/>
                  </a:lnTo>
                  <a:lnTo>
                    <a:pt x="15319" y="14367"/>
                  </a:lnTo>
                  <a:lnTo>
                    <a:pt x="15716" y="12620"/>
                  </a:lnTo>
                  <a:lnTo>
                    <a:pt x="16588" y="10874"/>
                  </a:lnTo>
                  <a:lnTo>
                    <a:pt x="19208" y="7699"/>
                  </a:lnTo>
                  <a:lnTo>
                    <a:pt x="20716" y="6588"/>
                  </a:lnTo>
                  <a:lnTo>
                    <a:pt x="22066" y="6270"/>
                  </a:lnTo>
                  <a:lnTo>
                    <a:pt x="24129" y="7143"/>
                  </a:lnTo>
                  <a:lnTo>
                    <a:pt x="26113" y="8811"/>
                  </a:lnTo>
                  <a:lnTo>
                    <a:pt x="28892" y="9683"/>
                  </a:lnTo>
                  <a:lnTo>
                    <a:pt x="30479" y="9366"/>
                  </a:lnTo>
                  <a:lnTo>
                    <a:pt x="31669" y="8493"/>
                  </a:lnTo>
                  <a:lnTo>
                    <a:pt x="32622" y="5318"/>
                  </a:lnTo>
                  <a:lnTo>
                    <a:pt x="32306" y="3095"/>
                  </a:lnTo>
                  <a:lnTo>
                    <a:pt x="31273" y="1428"/>
                  </a:lnTo>
                  <a:lnTo>
                    <a:pt x="29607" y="318"/>
                  </a:lnTo>
                  <a:lnTo>
                    <a:pt x="27304" y="0"/>
                  </a:lnTo>
                  <a:lnTo>
                    <a:pt x="24526" y="397"/>
                  </a:lnTo>
                  <a:lnTo>
                    <a:pt x="21748" y="1906"/>
                  </a:lnTo>
                  <a:lnTo>
                    <a:pt x="18812" y="4603"/>
                  </a:lnTo>
                  <a:lnTo>
                    <a:pt x="15478"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289" name="Shape 5029"/>
            <p:cNvSpPr/>
            <p:nvPr/>
          </p:nvSpPr>
          <p:spPr>
            <a:xfrm>
              <a:off x="1478532" y="1306162"/>
              <a:ext cx="32702" cy="45562"/>
            </a:xfrm>
            <a:custGeom>
              <a:avLst/>
              <a:gdLst/>
              <a:ahLst/>
              <a:cxnLst/>
              <a:rect l="0" t="0" r="0" b="0"/>
              <a:pathLst>
                <a:path w="32702" h="45562">
                  <a:moveTo>
                    <a:pt x="14843" y="0"/>
                  </a:moveTo>
                  <a:lnTo>
                    <a:pt x="238" y="5318"/>
                  </a:lnTo>
                  <a:lnTo>
                    <a:pt x="238" y="6905"/>
                  </a:lnTo>
                  <a:lnTo>
                    <a:pt x="3572" y="6508"/>
                  </a:lnTo>
                  <a:lnTo>
                    <a:pt x="4842" y="6668"/>
                  </a:lnTo>
                  <a:lnTo>
                    <a:pt x="5875" y="7302"/>
                  </a:lnTo>
                  <a:lnTo>
                    <a:pt x="6747" y="9128"/>
                  </a:lnTo>
                  <a:lnTo>
                    <a:pt x="7065" y="12462"/>
                  </a:lnTo>
                  <a:lnTo>
                    <a:pt x="7065" y="37227"/>
                  </a:lnTo>
                  <a:lnTo>
                    <a:pt x="6747" y="40481"/>
                  </a:lnTo>
                  <a:lnTo>
                    <a:pt x="5636" y="42307"/>
                  </a:lnTo>
                  <a:lnTo>
                    <a:pt x="3413" y="43339"/>
                  </a:lnTo>
                  <a:lnTo>
                    <a:pt x="0" y="44053"/>
                  </a:lnTo>
                  <a:lnTo>
                    <a:pt x="0" y="45562"/>
                  </a:lnTo>
                  <a:lnTo>
                    <a:pt x="23812" y="45562"/>
                  </a:lnTo>
                  <a:lnTo>
                    <a:pt x="23812" y="44053"/>
                  </a:lnTo>
                  <a:lnTo>
                    <a:pt x="20321" y="43736"/>
                  </a:lnTo>
                  <a:lnTo>
                    <a:pt x="17701" y="42862"/>
                  </a:lnTo>
                  <a:lnTo>
                    <a:pt x="16033" y="40640"/>
                  </a:lnTo>
                  <a:lnTo>
                    <a:pt x="15400" y="36671"/>
                  </a:lnTo>
                  <a:lnTo>
                    <a:pt x="15400" y="14367"/>
                  </a:lnTo>
                  <a:lnTo>
                    <a:pt x="16590" y="10874"/>
                  </a:lnTo>
                  <a:lnTo>
                    <a:pt x="19288" y="7699"/>
                  </a:lnTo>
                  <a:lnTo>
                    <a:pt x="20796" y="6588"/>
                  </a:lnTo>
                  <a:lnTo>
                    <a:pt x="22146" y="6270"/>
                  </a:lnTo>
                  <a:lnTo>
                    <a:pt x="24209" y="7143"/>
                  </a:lnTo>
                  <a:lnTo>
                    <a:pt x="26193" y="8811"/>
                  </a:lnTo>
                  <a:lnTo>
                    <a:pt x="28972" y="9683"/>
                  </a:lnTo>
                  <a:lnTo>
                    <a:pt x="30559" y="9366"/>
                  </a:lnTo>
                  <a:lnTo>
                    <a:pt x="31750" y="8493"/>
                  </a:lnTo>
                  <a:lnTo>
                    <a:pt x="32702" y="5318"/>
                  </a:lnTo>
                  <a:lnTo>
                    <a:pt x="32386" y="3095"/>
                  </a:lnTo>
                  <a:lnTo>
                    <a:pt x="31353" y="1428"/>
                  </a:lnTo>
                  <a:lnTo>
                    <a:pt x="29607" y="318"/>
                  </a:lnTo>
                  <a:lnTo>
                    <a:pt x="27384" y="0"/>
                  </a:lnTo>
                  <a:lnTo>
                    <a:pt x="24606" y="397"/>
                  </a:lnTo>
                  <a:lnTo>
                    <a:pt x="21828" y="1906"/>
                  </a:lnTo>
                  <a:lnTo>
                    <a:pt x="18892" y="4603"/>
                  </a:lnTo>
                  <a:lnTo>
                    <a:pt x="15558" y="8969"/>
                  </a:lnTo>
                  <a:lnTo>
                    <a:pt x="15400" y="8969"/>
                  </a:lnTo>
                  <a:lnTo>
                    <a:pt x="15400" y="158"/>
                  </a:lnTo>
                  <a:lnTo>
                    <a:pt x="14843" y="0"/>
                  </a:lnTo>
                  <a:close/>
                </a:path>
              </a:pathLst>
            </a:custGeom>
            <a:solidFill>
              <a:srgbClr val="000000"/>
            </a:solidFill>
          </p:spPr>
          <p:txBody>
            <a:bodyPr vert="horz" lIns="91440" tIns="45720" rIns="91440" bIns="45720" anchor="t"/>
            <a:lstStyle/>
            <a:p>
              <a:endParaRPr lang="en-IN"/>
            </a:p>
          </p:txBody>
        </p:sp>
        <p:sp>
          <p:nvSpPr>
            <p:cNvPr id="290" name="Shape 5030"/>
            <p:cNvSpPr/>
            <p:nvPr/>
          </p:nvSpPr>
          <p:spPr>
            <a:xfrm>
              <a:off x="1560447" y="1284730"/>
              <a:ext cx="44530" cy="68342"/>
            </a:xfrm>
            <a:custGeom>
              <a:avLst/>
              <a:gdLst/>
              <a:ahLst/>
              <a:cxnLst/>
              <a:rect l="0" t="0" r="0" b="0"/>
              <a:pathLst>
                <a:path w="44530" h="68342">
                  <a:moveTo>
                    <a:pt x="20797" y="0"/>
                  </a:moveTo>
                  <a:lnTo>
                    <a:pt x="16431" y="477"/>
                  </a:lnTo>
                  <a:lnTo>
                    <a:pt x="12225" y="1906"/>
                  </a:lnTo>
                  <a:lnTo>
                    <a:pt x="8572" y="4207"/>
                  </a:lnTo>
                  <a:lnTo>
                    <a:pt x="5556" y="7541"/>
                  </a:lnTo>
                  <a:lnTo>
                    <a:pt x="3652" y="11668"/>
                  </a:lnTo>
                  <a:lnTo>
                    <a:pt x="2937" y="16827"/>
                  </a:lnTo>
                  <a:lnTo>
                    <a:pt x="3175" y="20241"/>
                  </a:lnTo>
                  <a:lnTo>
                    <a:pt x="4048" y="23257"/>
                  </a:lnTo>
                  <a:lnTo>
                    <a:pt x="5318" y="25955"/>
                  </a:lnTo>
                  <a:lnTo>
                    <a:pt x="7223" y="28258"/>
                  </a:lnTo>
                  <a:lnTo>
                    <a:pt x="12066" y="32384"/>
                  </a:lnTo>
                  <a:lnTo>
                    <a:pt x="24606" y="40164"/>
                  </a:lnTo>
                  <a:lnTo>
                    <a:pt x="28972" y="43339"/>
                  </a:lnTo>
                  <a:lnTo>
                    <a:pt x="31910" y="46117"/>
                  </a:lnTo>
                  <a:lnTo>
                    <a:pt x="33576" y="48657"/>
                  </a:lnTo>
                  <a:lnTo>
                    <a:pt x="34291" y="51118"/>
                  </a:lnTo>
                  <a:lnTo>
                    <a:pt x="34528" y="53816"/>
                  </a:lnTo>
                  <a:lnTo>
                    <a:pt x="33735" y="57784"/>
                  </a:lnTo>
                  <a:lnTo>
                    <a:pt x="31512" y="61277"/>
                  </a:lnTo>
                  <a:lnTo>
                    <a:pt x="27781" y="63818"/>
                  </a:lnTo>
                  <a:lnTo>
                    <a:pt x="22622" y="64849"/>
                  </a:lnTo>
                  <a:lnTo>
                    <a:pt x="16590" y="63818"/>
                  </a:lnTo>
                  <a:lnTo>
                    <a:pt x="11827" y="61277"/>
                  </a:lnTo>
                  <a:lnTo>
                    <a:pt x="8176" y="57784"/>
                  </a:lnTo>
                  <a:lnTo>
                    <a:pt x="5397" y="53895"/>
                  </a:lnTo>
                  <a:lnTo>
                    <a:pt x="3572" y="50165"/>
                  </a:lnTo>
                  <a:lnTo>
                    <a:pt x="2302" y="47308"/>
                  </a:lnTo>
                  <a:lnTo>
                    <a:pt x="0" y="47308"/>
                  </a:lnTo>
                  <a:lnTo>
                    <a:pt x="3016" y="68262"/>
                  </a:lnTo>
                  <a:lnTo>
                    <a:pt x="5160" y="68262"/>
                  </a:lnTo>
                  <a:lnTo>
                    <a:pt x="5953" y="66040"/>
                  </a:lnTo>
                  <a:lnTo>
                    <a:pt x="8256" y="65008"/>
                  </a:lnTo>
                  <a:lnTo>
                    <a:pt x="11827" y="65881"/>
                  </a:lnTo>
                  <a:lnTo>
                    <a:pt x="16907" y="67468"/>
                  </a:lnTo>
                  <a:lnTo>
                    <a:pt x="23575" y="68342"/>
                  </a:lnTo>
                  <a:lnTo>
                    <a:pt x="30083" y="67627"/>
                  </a:lnTo>
                  <a:lnTo>
                    <a:pt x="35322" y="65564"/>
                  </a:lnTo>
                  <a:lnTo>
                    <a:pt x="39371" y="62547"/>
                  </a:lnTo>
                  <a:lnTo>
                    <a:pt x="42228" y="58817"/>
                  </a:lnTo>
                  <a:lnTo>
                    <a:pt x="43975" y="54609"/>
                  </a:lnTo>
                  <a:lnTo>
                    <a:pt x="44530" y="50483"/>
                  </a:lnTo>
                  <a:lnTo>
                    <a:pt x="43656" y="44847"/>
                  </a:lnTo>
                  <a:lnTo>
                    <a:pt x="41116" y="40164"/>
                  </a:lnTo>
                  <a:lnTo>
                    <a:pt x="37386" y="36274"/>
                  </a:lnTo>
                  <a:lnTo>
                    <a:pt x="32862" y="32862"/>
                  </a:lnTo>
                  <a:lnTo>
                    <a:pt x="23018" y="26908"/>
                  </a:lnTo>
                  <a:lnTo>
                    <a:pt x="18575" y="23971"/>
                  </a:lnTo>
                  <a:lnTo>
                    <a:pt x="14843" y="20876"/>
                  </a:lnTo>
                  <a:lnTo>
                    <a:pt x="12303" y="17383"/>
                  </a:lnTo>
                  <a:lnTo>
                    <a:pt x="11431" y="13334"/>
                  </a:lnTo>
                  <a:lnTo>
                    <a:pt x="12303" y="9208"/>
                  </a:lnTo>
                  <a:lnTo>
                    <a:pt x="14606" y="6350"/>
                  </a:lnTo>
                  <a:lnTo>
                    <a:pt x="17781" y="4603"/>
                  </a:lnTo>
                  <a:lnTo>
                    <a:pt x="21431" y="4048"/>
                  </a:lnTo>
                  <a:lnTo>
                    <a:pt x="26353" y="4762"/>
                  </a:lnTo>
                  <a:lnTo>
                    <a:pt x="30481" y="6747"/>
                  </a:lnTo>
                  <a:lnTo>
                    <a:pt x="33893" y="9604"/>
                  </a:lnTo>
                  <a:lnTo>
                    <a:pt x="36592" y="13097"/>
                  </a:lnTo>
                  <a:lnTo>
                    <a:pt x="38577" y="16987"/>
                  </a:lnTo>
                  <a:lnTo>
                    <a:pt x="39847" y="21114"/>
                  </a:lnTo>
                  <a:lnTo>
                    <a:pt x="42307" y="21114"/>
                  </a:lnTo>
                  <a:lnTo>
                    <a:pt x="40164" y="0"/>
                  </a:lnTo>
                  <a:lnTo>
                    <a:pt x="38100" y="0"/>
                  </a:lnTo>
                  <a:lnTo>
                    <a:pt x="37306" y="2143"/>
                  </a:lnTo>
                  <a:lnTo>
                    <a:pt x="36275" y="3016"/>
                  </a:lnTo>
                  <a:lnTo>
                    <a:pt x="34608" y="3413"/>
                  </a:lnTo>
                  <a:lnTo>
                    <a:pt x="31194" y="2540"/>
                  </a:lnTo>
                  <a:lnTo>
                    <a:pt x="26512" y="952"/>
                  </a:lnTo>
                  <a:lnTo>
                    <a:pt x="20797" y="0"/>
                  </a:lnTo>
                  <a:close/>
                </a:path>
              </a:pathLst>
            </a:custGeom>
            <a:solidFill>
              <a:srgbClr val="000000"/>
            </a:solidFill>
          </p:spPr>
          <p:txBody>
            <a:bodyPr vert="horz" lIns="91440" tIns="45720" rIns="91440" bIns="45720" anchor="t"/>
            <a:lstStyle/>
            <a:p>
              <a:endParaRPr lang="en-IN"/>
            </a:p>
          </p:txBody>
        </p:sp>
        <p:sp>
          <p:nvSpPr>
            <p:cNvPr id="291" name="Shape 5031"/>
            <p:cNvSpPr/>
            <p:nvPr/>
          </p:nvSpPr>
          <p:spPr>
            <a:xfrm>
              <a:off x="1835800" y="1306162"/>
              <a:ext cx="29368" cy="46514"/>
            </a:xfrm>
            <a:custGeom>
              <a:avLst/>
              <a:gdLst/>
              <a:ahLst/>
              <a:cxnLst/>
              <a:rect l="0" t="0" r="0" b="0"/>
              <a:pathLst>
                <a:path w="29368" h="46514">
                  <a:moveTo>
                    <a:pt x="13811" y="0"/>
                  </a:moveTo>
                  <a:lnTo>
                    <a:pt x="9444" y="555"/>
                  </a:lnTo>
                  <a:lnTo>
                    <a:pt x="6032" y="1906"/>
                  </a:lnTo>
                  <a:lnTo>
                    <a:pt x="3333" y="3968"/>
                  </a:lnTo>
                  <a:lnTo>
                    <a:pt x="1428" y="6508"/>
                  </a:lnTo>
                  <a:lnTo>
                    <a:pt x="397" y="9287"/>
                  </a:lnTo>
                  <a:lnTo>
                    <a:pt x="0" y="12065"/>
                  </a:lnTo>
                  <a:lnTo>
                    <a:pt x="952" y="16907"/>
                  </a:lnTo>
                  <a:lnTo>
                    <a:pt x="3492" y="20717"/>
                  </a:lnTo>
                  <a:lnTo>
                    <a:pt x="7222" y="23812"/>
                  </a:lnTo>
                  <a:lnTo>
                    <a:pt x="11588" y="26512"/>
                  </a:lnTo>
                  <a:lnTo>
                    <a:pt x="17303" y="29846"/>
                  </a:lnTo>
                  <a:lnTo>
                    <a:pt x="19526" y="31274"/>
                  </a:lnTo>
                  <a:lnTo>
                    <a:pt x="21113" y="32941"/>
                  </a:lnTo>
                  <a:lnTo>
                    <a:pt x="22066" y="34925"/>
                  </a:lnTo>
                  <a:lnTo>
                    <a:pt x="22463" y="37147"/>
                  </a:lnTo>
                  <a:lnTo>
                    <a:pt x="21669" y="40640"/>
                  </a:lnTo>
                  <a:lnTo>
                    <a:pt x="19685" y="42862"/>
                  </a:lnTo>
                  <a:lnTo>
                    <a:pt x="17066" y="44053"/>
                  </a:lnTo>
                  <a:lnTo>
                    <a:pt x="14446" y="44370"/>
                  </a:lnTo>
                  <a:lnTo>
                    <a:pt x="10238" y="43736"/>
                  </a:lnTo>
                  <a:lnTo>
                    <a:pt x="7063" y="41909"/>
                  </a:lnTo>
                  <a:lnTo>
                    <a:pt x="4841" y="39371"/>
                  </a:lnTo>
                  <a:lnTo>
                    <a:pt x="3333" y="36433"/>
                  </a:lnTo>
                  <a:lnTo>
                    <a:pt x="1666" y="30481"/>
                  </a:lnTo>
                  <a:lnTo>
                    <a:pt x="78" y="30481"/>
                  </a:lnTo>
                  <a:lnTo>
                    <a:pt x="78" y="45958"/>
                  </a:lnTo>
                  <a:lnTo>
                    <a:pt x="1349" y="45958"/>
                  </a:lnTo>
                  <a:lnTo>
                    <a:pt x="2222" y="45005"/>
                  </a:lnTo>
                  <a:lnTo>
                    <a:pt x="3492" y="44768"/>
                  </a:lnTo>
                  <a:lnTo>
                    <a:pt x="5873" y="45005"/>
                  </a:lnTo>
                  <a:lnTo>
                    <a:pt x="8651" y="45641"/>
                  </a:lnTo>
                  <a:lnTo>
                    <a:pt x="15001" y="46514"/>
                  </a:lnTo>
                  <a:lnTo>
                    <a:pt x="18334" y="46196"/>
                  </a:lnTo>
                  <a:lnTo>
                    <a:pt x="21589" y="45164"/>
                  </a:lnTo>
                  <a:lnTo>
                    <a:pt x="24606" y="43339"/>
                  </a:lnTo>
                  <a:lnTo>
                    <a:pt x="27066" y="40878"/>
                  </a:lnTo>
                  <a:lnTo>
                    <a:pt x="28733" y="37624"/>
                  </a:lnTo>
                  <a:lnTo>
                    <a:pt x="29368" y="33735"/>
                  </a:lnTo>
                  <a:lnTo>
                    <a:pt x="28733" y="29846"/>
                  </a:lnTo>
                  <a:lnTo>
                    <a:pt x="26987" y="26749"/>
                  </a:lnTo>
                  <a:lnTo>
                    <a:pt x="24368" y="24289"/>
                  </a:lnTo>
                  <a:lnTo>
                    <a:pt x="21034" y="22066"/>
                  </a:lnTo>
                  <a:lnTo>
                    <a:pt x="10397" y="15716"/>
                  </a:lnTo>
                  <a:lnTo>
                    <a:pt x="8176" y="13971"/>
                  </a:lnTo>
                  <a:lnTo>
                    <a:pt x="6826" y="12144"/>
                  </a:lnTo>
                  <a:lnTo>
                    <a:pt x="6112" y="8731"/>
                  </a:lnTo>
                  <a:lnTo>
                    <a:pt x="6508" y="6588"/>
                  </a:lnTo>
                  <a:lnTo>
                    <a:pt x="7857" y="4524"/>
                  </a:lnTo>
                  <a:lnTo>
                    <a:pt x="10160" y="2937"/>
                  </a:lnTo>
                  <a:lnTo>
                    <a:pt x="13652" y="2302"/>
                  </a:lnTo>
                  <a:lnTo>
                    <a:pt x="16907" y="2699"/>
                  </a:lnTo>
                  <a:lnTo>
                    <a:pt x="20002" y="4524"/>
                  </a:lnTo>
                  <a:lnTo>
                    <a:pt x="21431" y="6112"/>
                  </a:lnTo>
                  <a:lnTo>
                    <a:pt x="22622" y="8256"/>
                  </a:lnTo>
                  <a:lnTo>
                    <a:pt x="23732" y="11033"/>
                  </a:lnTo>
                  <a:lnTo>
                    <a:pt x="24606" y="14446"/>
                  </a:lnTo>
                  <a:lnTo>
                    <a:pt x="26113" y="14446"/>
                  </a:lnTo>
                  <a:lnTo>
                    <a:pt x="25717" y="873"/>
                  </a:lnTo>
                  <a:lnTo>
                    <a:pt x="24606" y="873"/>
                  </a:lnTo>
                  <a:lnTo>
                    <a:pt x="24051" y="1587"/>
                  </a:lnTo>
                  <a:lnTo>
                    <a:pt x="22938" y="1985"/>
                  </a:lnTo>
                  <a:lnTo>
                    <a:pt x="19367" y="952"/>
                  </a:lnTo>
                  <a:lnTo>
                    <a:pt x="16827" y="318"/>
                  </a:lnTo>
                  <a:lnTo>
                    <a:pt x="13811" y="0"/>
                  </a:lnTo>
                  <a:close/>
                </a:path>
              </a:pathLst>
            </a:custGeom>
            <a:solidFill>
              <a:srgbClr val="000000"/>
            </a:solidFill>
          </p:spPr>
          <p:txBody>
            <a:bodyPr vert="horz" lIns="91440" tIns="45720" rIns="91440" bIns="45720" anchor="t"/>
            <a:lstStyle/>
            <a:p>
              <a:endParaRPr lang="en-IN"/>
            </a:p>
          </p:txBody>
        </p:sp>
        <p:sp>
          <p:nvSpPr>
            <p:cNvPr id="292" name="Shape 5032"/>
            <p:cNvSpPr/>
            <p:nvPr/>
          </p:nvSpPr>
          <p:spPr>
            <a:xfrm>
              <a:off x="1512744" y="1341801"/>
              <a:ext cx="10953" cy="11032"/>
            </a:xfrm>
            <a:custGeom>
              <a:avLst/>
              <a:gdLst/>
              <a:ahLst/>
              <a:cxnLst/>
              <a:rect l="0" t="0" r="0" b="0"/>
              <a:pathLst>
                <a:path w="10953" h="11032">
                  <a:moveTo>
                    <a:pt x="5397" y="0"/>
                  </a:moveTo>
                  <a:lnTo>
                    <a:pt x="3333" y="476"/>
                  </a:lnTo>
                  <a:lnTo>
                    <a:pt x="1587" y="1666"/>
                  </a:lnTo>
                  <a:lnTo>
                    <a:pt x="476" y="3412"/>
                  </a:lnTo>
                  <a:lnTo>
                    <a:pt x="0" y="5635"/>
                  </a:lnTo>
                  <a:lnTo>
                    <a:pt x="556" y="8096"/>
                  </a:lnTo>
                  <a:lnTo>
                    <a:pt x="1904" y="9683"/>
                  </a:lnTo>
                  <a:lnTo>
                    <a:pt x="3731" y="10716"/>
                  </a:lnTo>
                  <a:lnTo>
                    <a:pt x="5397" y="11032"/>
                  </a:lnTo>
                  <a:lnTo>
                    <a:pt x="7143" y="10716"/>
                  </a:lnTo>
                  <a:lnTo>
                    <a:pt x="8969" y="9683"/>
                  </a:lnTo>
                  <a:lnTo>
                    <a:pt x="10397" y="8096"/>
                  </a:lnTo>
                  <a:lnTo>
                    <a:pt x="10953" y="5635"/>
                  </a:lnTo>
                  <a:lnTo>
                    <a:pt x="10477" y="3492"/>
                  </a:lnTo>
                  <a:lnTo>
                    <a:pt x="9287" y="1666"/>
                  </a:lnTo>
                  <a:lnTo>
                    <a:pt x="7541" y="476"/>
                  </a:lnTo>
                  <a:lnTo>
                    <a:pt x="5397" y="0"/>
                  </a:lnTo>
                  <a:close/>
                </a:path>
              </a:pathLst>
            </a:custGeom>
            <a:solidFill>
              <a:srgbClr val="000000"/>
            </a:solidFill>
          </p:spPr>
          <p:txBody>
            <a:bodyPr vert="horz" lIns="91440" tIns="45720" rIns="91440" bIns="45720" anchor="t"/>
            <a:lstStyle/>
            <a:p>
              <a:endParaRPr lang="en-IN"/>
            </a:p>
          </p:txBody>
        </p:sp>
        <p:sp>
          <p:nvSpPr>
            <p:cNvPr id="293" name="Shape 5033"/>
            <p:cNvSpPr/>
            <p:nvPr/>
          </p:nvSpPr>
          <p:spPr>
            <a:xfrm>
              <a:off x="1660222" y="1307114"/>
              <a:ext cx="46593" cy="45562"/>
            </a:xfrm>
            <a:custGeom>
              <a:avLst/>
              <a:gdLst/>
              <a:ahLst/>
              <a:cxnLst/>
              <a:rect l="0" t="0" r="0" b="0"/>
              <a:pathLst>
                <a:path w="46593" h="45562">
                  <a:moveTo>
                    <a:pt x="0" y="0"/>
                  </a:moveTo>
                  <a:lnTo>
                    <a:pt x="0" y="1428"/>
                  </a:lnTo>
                  <a:lnTo>
                    <a:pt x="2222" y="1667"/>
                  </a:lnTo>
                  <a:lnTo>
                    <a:pt x="4206" y="2461"/>
                  </a:lnTo>
                  <a:lnTo>
                    <a:pt x="5634" y="4287"/>
                  </a:lnTo>
                  <a:lnTo>
                    <a:pt x="6112" y="7778"/>
                  </a:lnTo>
                  <a:lnTo>
                    <a:pt x="6112" y="32703"/>
                  </a:lnTo>
                  <a:lnTo>
                    <a:pt x="6747" y="37306"/>
                  </a:lnTo>
                  <a:lnTo>
                    <a:pt x="8254" y="40719"/>
                  </a:lnTo>
                  <a:lnTo>
                    <a:pt x="10477" y="43101"/>
                  </a:lnTo>
                  <a:lnTo>
                    <a:pt x="13017" y="44609"/>
                  </a:lnTo>
                  <a:lnTo>
                    <a:pt x="15637" y="45403"/>
                  </a:lnTo>
                  <a:lnTo>
                    <a:pt x="17938" y="45562"/>
                  </a:lnTo>
                  <a:lnTo>
                    <a:pt x="19764" y="45482"/>
                  </a:lnTo>
                  <a:lnTo>
                    <a:pt x="22383" y="44925"/>
                  </a:lnTo>
                  <a:lnTo>
                    <a:pt x="25400" y="43577"/>
                  </a:lnTo>
                  <a:lnTo>
                    <a:pt x="28337" y="41354"/>
                  </a:lnTo>
                  <a:lnTo>
                    <a:pt x="32622" y="37068"/>
                  </a:lnTo>
                  <a:lnTo>
                    <a:pt x="32622" y="45323"/>
                  </a:lnTo>
                  <a:lnTo>
                    <a:pt x="32781" y="45482"/>
                  </a:lnTo>
                  <a:lnTo>
                    <a:pt x="39369" y="43101"/>
                  </a:lnTo>
                  <a:lnTo>
                    <a:pt x="46593" y="41037"/>
                  </a:lnTo>
                  <a:lnTo>
                    <a:pt x="46593" y="39687"/>
                  </a:lnTo>
                  <a:lnTo>
                    <a:pt x="43099" y="39290"/>
                  </a:lnTo>
                  <a:lnTo>
                    <a:pt x="41275" y="38179"/>
                  </a:lnTo>
                  <a:lnTo>
                    <a:pt x="40559" y="36433"/>
                  </a:lnTo>
                  <a:lnTo>
                    <a:pt x="40402" y="33972"/>
                  </a:lnTo>
                  <a:lnTo>
                    <a:pt x="40402" y="0"/>
                  </a:lnTo>
                  <a:lnTo>
                    <a:pt x="24764" y="0"/>
                  </a:lnTo>
                  <a:lnTo>
                    <a:pt x="24764" y="1747"/>
                  </a:lnTo>
                  <a:lnTo>
                    <a:pt x="27066" y="1826"/>
                  </a:lnTo>
                  <a:lnTo>
                    <a:pt x="28892" y="2143"/>
                  </a:lnTo>
                  <a:lnTo>
                    <a:pt x="30162" y="2699"/>
                  </a:lnTo>
                  <a:lnTo>
                    <a:pt x="31034" y="3413"/>
                  </a:lnTo>
                  <a:lnTo>
                    <a:pt x="31908" y="5318"/>
                  </a:lnTo>
                  <a:lnTo>
                    <a:pt x="32067" y="7937"/>
                  </a:lnTo>
                  <a:lnTo>
                    <a:pt x="32067" y="31194"/>
                  </a:lnTo>
                  <a:lnTo>
                    <a:pt x="31987" y="33258"/>
                  </a:lnTo>
                  <a:lnTo>
                    <a:pt x="31671" y="34687"/>
                  </a:lnTo>
                  <a:lnTo>
                    <a:pt x="30479" y="36274"/>
                  </a:lnTo>
                  <a:lnTo>
                    <a:pt x="26352" y="38814"/>
                  </a:lnTo>
                  <a:lnTo>
                    <a:pt x="21907" y="39847"/>
                  </a:lnTo>
                  <a:lnTo>
                    <a:pt x="19050" y="39369"/>
                  </a:lnTo>
                  <a:lnTo>
                    <a:pt x="17066" y="38179"/>
                  </a:lnTo>
                  <a:lnTo>
                    <a:pt x="15716" y="36672"/>
                  </a:lnTo>
                  <a:lnTo>
                    <a:pt x="1500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94" name="Shape 5034"/>
            <p:cNvSpPr/>
            <p:nvPr/>
          </p:nvSpPr>
          <p:spPr>
            <a:xfrm>
              <a:off x="2199100" y="1413636"/>
              <a:ext cx="23573" cy="67627"/>
            </a:xfrm>
            <a:custGeom>
              <a:avLst/>
              <a:gdLst/>
              <a:ahLst/>
              <a:cxnLst/>
              <a:rect l="0" t="0" r="0" b="0"/>
              <a:pathLst>
                <a:path w="23573" h="67627">
                  <a:moveTo>
                    <a:pt x="15795" y="0"/>
                  </a:moveTo>
                  <a:lnTo>
                    <a:pt x="0" y="4364"/>
                  </a:lnTo>
                  <a:lnTo>
                    <a:pt x="0" y="5952"/>
                  </a:lnTo>
                  <a:lnTo>
                    <a:pt x="3412" y="5715"/>
                  </a:lnTo>
                  <a:lnTo>
                    <a:pt x="5713" y="6031"/>
                  </a:lnTo>
                  <a:lnTo>
                    <a:pt x="7063" y="7143"/>
                  </a:lnTo>
                  <a:lnTo>
                    <a:pt x="7698" y="8968"/>
                  </a:lnTo>
                  <a:lnTo>
                    <a:pt x="7857" y="11746"/>
                  </a:lnTo>
                  <a:lnTo>
                    <a:pt x="7857" y="59053"/>
                  </a:lnTo>
                  <a:lnTo>
                    <a:pt x="7540" y="62387"/>
                  </a:lnTo>
                  <a:lnTo>
                    <a:pt x="6270" y="64452"/>
                  </a:lnTo>
                  <a:lnTo>
                    <a:pt x="3888" y="65642"/>
                  </a:lnTo>
                  <a:lnTo>
                    <a:pt x="237" y="66197"/>
                  </a:lnTo>
                  <a:lnTo>
                    <a:pt x="237" y="67627"/>
                  </a:lnTo>
                  <a:lnTo>
                    <a:pt x="23573" y="67627"/>
                  </a:lnTo>
                  <a:lnTo>
                    <a:pt x="23573" y="66197"/>
                  </a:lnTo>
                  <a:lnTo>
                    <a:pt x="20001" y="65801"/>
                  </a:lnTo>
                  <a:lnTo>
                    <a:pt x="17700" y="64768"/>
                  </a:lnTo>
                  <a:lnTo>
                    <a:pt x="16510" y="62785"/>
                  </a:lnTo>
                  <a:lnTo>
                    <a:pt x="16192" y="59371"/>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295" name="Shape 5035"/>
            <p:cNvSpPr/>
            <p:nvPr/>
          </p:nvSpPr>
          <p:spPr>
            <a:xfrm>
              <a:off x="2170366" y="1413636"/>
              <a:ext cx="23573" cy="67627"/>
            </a:xfrm>
            <a:custGeom>
              <a:avLst/>
              <a:gdLst/>
              <a:ahLst/>
              <a:cxnLst/>
              <a:rect l="0" t="0" r="0" b="0"/>
              <a:pathLst>
                <a:path w="23573" h="67627">
                  <a:moveTo>
                    <a:pt x="15794" y="0"/>
                  </a:moveTo>
                  <a:lnTo>
                    <a:pt x="0" y="4364"/>
                  </a:lnTo>
                  <a:lnTo>
                    <a:pt x="0" y="5952"/>
                  </a:lnTo>
                  <a:lnTo>
                    <a:pt x="3412" y="5715"/>
                  </a:lnTo>
                  <a:lnTo>
                    <a:pt x="5714" y="6031"/>
                  </a:lnTo>
                  <a:lnTo>
                    <a:pt x="7063" y="7143"/>
                  </a:lnTo>
                  <a:lnTo>
                    <a:pt x="7698" y="8968"/>
                  </a:lnTo>
                  <a:lnTo>
                    <a:pt x="7857" y="11746"/>
                  </a:lnTo>
                  <a:lnTo>
                    <a:pt x="7857" y="59053"/>
                  </a:lnTo>
                  <a:lnTo>
                    <a:pt x="7540" y="62387"/>
                  </a:lnTo>
                  <a:lnTo>
                    <a:pt x="6269" y="64452"/>
                  </a:lnTo>
                  <a:lnTo>
                    <a:pt x="3888" y="65642"/>
                  </a:lnTo>
                  <a:lnTo>
                    <a:pt x="237" y="66197"/>
                  </a:lnTo>
                  <a:lnTo>
                    <a:pt x="237" y="67627"/>
                  </a:lnTo>
                  <a:lnTo>
                    <a:pt x="23573" y="67627"/>
                  </a:lnTo>
                  <a:lnTo>
                    <a:pt x="23573" y="66197"/>
                  </a:lnTo>
                  <a:lnTo>
                    <a:pt x="20002" y="65801"/>
                  </a:lnTo>
                  <a:lnTo>
                    <a:pt x="17700" y="64768"/>
                  </a:lnTo>
                  <a:lnTo>
                    <a:pt x="16510" y="62785"/>
                  </a:lnTo>
                  <a:lnTo>
                    <a:pt x="16191" y="59371"/>
                  </a:lnTo>
                  <a:lnTo>
                    <a:pt x="16191" y="158"/>
                  </a:lnTo>
                  <a:lnTo>
                    <a:pt x="15794" y="0"/>
                  </a:lnTo>
                  <a:close/>
                </a:path>
              </a:pathLst>
            </a:custGeom>
            <a:solidFill>
              <a:srgbClr val="000000"/>
            </a:solidFill>
          </p:spPr>
          <p:txBody>
            <a:bodyPr vert="horz" lIns="91440" tIns="45720" rIns="91440" bIns="45720" anchor="t"/>
            <a:lstStyle/>
            <a:p>
              <a:endParaRPr lang="en-IN"/>
            </a:p>
          </p:txBody>
        </p:sp>
        <p:sp>
          <p:nvSpPr>
            <p:cNvPr id="296" name="Shape 5036"/>
            <p:cNvSpPr/>
            <p:nvPr/>
          </p:nvSpPr>
          <p:spPr>
            <a:xfrm>
              <a:off x="1595770" y="1413636"/>
              <a:ext cx="10081" cy="10080"/>
            </a:xfrm>
            <a:custGeom>
              <a:avLst/>
              <a:gdLst/>
              <a:ahLst/>
              <a:cxnLst/>
              <a:rect l="0" t="0" r="0" b="0"/>
              <a:pathLst>
                <a:path w="10081" h="10080">
                  <a:moveTo>
                    <a:pt x="4921" y="0"/>
                  </a:moveTo>
                  <a:lnTo>
                    <a:pt x="2698" y="475"/>
                  </a:lnTo>
                  <a:lnTo>
                    <a:pt x="1189" y="1746"/>
                  </a:lnTo>
                  <a:lnTo>
                    <a:pt x="317" y="3412"/>
                  </a:lnTo>
                  <a:lnTo>
                    <a:pt x="0" y="5078"/>
                  </a:lnTo>
                  <a:lnTo>
                    <a:pt x="237" y="6666"/>
                  </a:lnTo>
                  <a:lnTo>
                    <a:pt x="1111" y="8333"/>
                  </a:lnTo>
                  <a:lnTo>
                    <a:pt x="2698" y="9604"/>
                  </a:lnTo>
                  <a:lnTo>
                    <a:pt x="4921" y="10080"/>
                  </a:lnTo>
                  <a:lnTo>
                    <a:pt x="6984" y="9683"/>
                  </a:lnTo>
                  <a:lnTo>
                    <a:pt x="8652" y="8651"/>
                  </a:lnTo>
                  <a:lnTo>
                    <a:pt x="9762" y="7063"/>
                  </a:lnTo>
                  <a:lnTo>
                    <a:pt x="10081" y="5078"/>
                  </a:lnTo>
                  <a:lnTo>
                    <a:pt x="9762" y="3015"/>
                  </a:lnTo>
                  <a:lnTo>
                    <a:pt x="8652"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297" name="Shape 5037"/>
            <p:cNvSpPr/>
            <p:nvPr/>
          </p:nvSpPr>
          <p:spPr>
            <a:xfrm>
              <a:off x="1419398" y="1413636"/>
              <a:ext cx="10080" cy="10080"/>
            </a:xfrm>
            <a:custGeom>
              <a:avLst/>
              <a:gdLst/>
              <a:ahLst/>
              <a:cxnLst/>
              <a:rect l="0" t="0" r="0" b="0"/>
              <a:pathLst>
                <a:path w="10080" h="10080">
                  <a:moveTo>
                    <a:pt x="5001" y="0"/>
                  </a:moveTo>
                  <a:lnTo>
                    <a:pt x="2777" y="475"/>
                  </a:lnTo>
                  <a:lnTo>
                    <a:pt x="1190" y="1746"/>
                  </a:lnTo>
                  <a:lnTo>
                    <a:pt x="317" y="3412"/>
                  </a:lnTo>
                  <a:lnTo>
                    <a:pt x="0" y="5078"/>
                  </a:lnTo>
                  <a:lnTo>
                    <a:pt x="317" y="6666"/>
                  </a:lnTo>
                  <a:lnTo>
                    <a:pt x="1190" y="8333"/>
                  </a:lnTo>
                  <a:lnTo>
                    <a:pt x="2698" y="9604"/>
                  </a:lnTo>
                  <a:lnTo>
                    <a:pt x="5001" y="10080"/>
                  </a:lnTo>
                  <a:lnTo>
                    <a:pt x="7065" y="9683"/>
                  </a:lnTo>
                  <a:lnTo>
                    <a:pt x="8652" y="8651"/>
                  </a:lnTo>
                  <a:lnTo>
                    <a:pt x="9763" y="7063"/>
                  </a:lnTo>
                  <a:lnTo>
                    <a:pt x="10080" y="5078"/>
                  </a:lnTo>
                  <a:lnTo>
                    <a:pt x="9763" y="3015"/>
                  </a:lnTo>
                  <a:lnTo>
                    <a:pt x="8652"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298" name="Shape 5038"/>
            <p:cNvSpPr/>
            <p:nvPr/>
          </p:nvSpPr>
          <p:spPr>
            <a:xfrm>
              <a:off x="1439719" y="1423955"/>
              <a:ext cx="26352" cy="58339"/>
            </a:xfrm>
            <a:custGeom>
              <a:avLst/>
              <a:gdLst/>
              <a:ahLst/>
              <a:cxnLst/>
              <a:rect l="0" t="0" r="0" b="0"/>
              <a:pathLst>
                <a:path w="26352" h="58339">
                  <a:moveTo>
                    <a:pt x="13256" y="0"/>
                  </a:moveTo>
                  <a:lnTo>
                    <a:pt x="10874" y="3412"/>
                  </a:lnTo>
                  <a:lnTo>
                    <a:pt x="8889" y="6111"/>
                  </a:lnTo>
                  <a:lnTo>
                    <a:pt x="4366" y="11271"/>
                  </a:lnTo>
                  <a:lnTo>
                    <a:pt x="1349" y="13652"/>
                  </a:lnTo>
                  <a:lnTo>
                    <a:pt x="397" y="14446"/>
                  </a:lnTo>
                  <a:lnTo>
                    <a:pt x="0" y="15240"/>
                  </a:lnTo>
                  <a:lnTo>
                    <a:pt x="397" y="15954"/>
                  </a:lnTo>
                  <a:lnTo>
                    <a:pt x="5634" y="15954"/>
                  </a:lnTo>
                  <a:lnTo>
                    <a:pt x="5634" y="45718"/>
                  </a:lnTo>
                  <a:lnTo>
                    <a:pt x="5873" y="49132"/>
                  </a:lnTo>
                  <a:lnTo>
                    <a:pt x="6350" y="51910"/>
                  </a:lnTo>
                  <a:lnTo>
                    <a:pt x="7222" y="54133"/>
                  </a:lnTo>
                  <a:lnTo>
                    <a:pt x="8334" y="55721"/>
                  </a:lnTo>
                  <a:lnTo>
                    <a:pt x="11191" y="57705"/>
                  </a:lnTo>
                  <a:lnTo>
                    <a:pt x="14763" y="58339"/>
                  </a:lnTo>
                  <a:lnTo>
                    <a:pt x="18176" y="57705"/>
                  </a:lnTo>
                  <a:lnTo>
                    <a:pt x="21351" y="56117"/>
                  </a:lnTo>
                  <a:lnTo>
                    <a:pt x="24129" y="53736"/>
                  </a:lnTo>
                  <a:lnTo>
                    <a:pt x="26352" y="50800"/>
                  </a:lnTo>
                  <a:lnTo>
                    <a:pt x="25082" y="49687"/>
                  </a:lnTo>
                  <a:lnTo>
                    <a:pt x="22860" y="51910"/>
                  </a:lnTo>
                  <a:lnTo>
                    <a:pt x="21193" y="52783"/>
                  </a:lnTo>
                  <a:lnTo>
                    <a:pt x="19050" y="53181"/>
                  </a:lnTo>
                  <a:lnTo>
                    <a:pt x="16907" y="52703"/>
                  </a:lnTo>
                  <a:lnTo>
                    <a:pt x="15478" y="51513"/>
                  </a:lnTo>
                  <a:lnTo>
                    <a:pt x="14128" y="47941"/>
                  </a:lnTo>
                  <a:lnTo>
                    <a:pt x="13970" y="44290"/>
                  </a:lnTo>
                  <a:lnTo>
                    <a:pt x="13970" y="15954"/>
                  </a:lnTo>
                  <a:lnTo>
                    <a:pt x="23971" y="15954"/>
                  </a:lnTo>
                  <a:lnTo>
                    <a:pt x="23971" y="12779"/>
                  </a:lnTo>
                  <a:lnTo>
                    <a:pt x="13970" y="12779"/>
                  </a:lnTo>
                  <a:lnTo>
                    <a:pt x="13970"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299" name="Shape 5039"/>
            <p:cNvSpPr/>
            <p:nvPr/>
          </p:nvSpPr>
          <p:spPr>
            <a:xfrm>
              <a:off x="2683128" y="1435702"/>
              <a:ext cx="39528" cy="46593"/>
            </a:xfrm>
            <a:custGeom>
              <a:avLst/>
              <a:gdLst/>
              <a:ahLst/>
              <a:cxnLst/>
              <a:rect l="0" t="0" r="0" b="0"/>
              <a:pathLst>
                <a:path w="39528" h="46593">
                  <a:moveTo>
                    <a:pt x="20240" y="0"/>
                  </a:moveTo>
                  <a:lnTo>
                    <a:pt x="18017" y="3571"/>
                  </a:lnTo>
                  <a:lnTo>
                    <a:pt x="21431" y="4128"/>
                  </a:lnTo>
                  <a:lnTo>
                    <a:pt x="23812" y="5556"/>
                  </a:lnTo>
                  <a:lnTo>
                    <a:pt x="25478" y="7540"/>
                  </a:lnTo>
                  <a:lnTo>
                    <a:pt x="26511" y="9921"/>
                  </a:lnTo>
                  <a:lnTo>
                    <a:pt x="27542" y="15002"/>
                  </a:lnTo>
                  <a:lnTo>
                    <a:pt x="7143" y="15002"/>
                  </a:lnTo>
                  <a:lnTo>
                    <a:pt x="7857" y="12065"/>
                  </a:lnTo>
                  <a:lnTo>
                    <a:pt x="8731" y="9525"/>
                  </a:lnTo>
                  <a:lnTo>
                    <a:pt x="9842" y="7540"/>
                  </a:lnTo>
                  <a:lnTo>
                    <a:pt x="11112" y="6032"/>
                  </a:lnTo>
                  <a:lnTo>
                    <a:pt x="14287" y="4128"/>
                  </a:lnTo>
                  <a:lnTo>
                    <a:pt x="18017" y="3571"/>
                  </a:lnTo>
                  <a:lnTo>
                    <a:pt x="20240" y="0"/>
                  </a:lnTo>
                  <a:lnTo>
                    <a:pt x="15953" y="475"/>
                  </a:lnTo>
                  <a:lnTo>
                    <a:pt x="11430" y="2222"/>
                  </a:lnTo>
                  <a:lnTo>
                    <a:pt x="7143" y="5318"/>
                  </a:lnTo>
                  <a:lnTo>
                    <a:pt x="3492" y="9921"/>
                  </a:lnTo>
                  <a:lnTo>
                    <a:pt x="952" y="16193"/>
                  </a:lnTo>
                  <a:lnTo>
                    <a:pt x="0" y="24368"/>
                  </a:lnTo>
                  <a:lnTo>
                    <a:pt x="396" y="29368"/>
                  </a:lnTo>
                  <a:lnTo>
                    <a:pt x="1348" y="33734"/>
                  </a:lnTo>
                  <a:lnTo>
                    <a:pt x="2857" y="37544"/>
                  </a:lnTo>
                  <a:lnTo>
                    <a:pt x="5080" y="40719"/>
                  </a:lnTo>
                  <a:lnTo>
                    <a:pt x="7778" y="43259"/>
                  </a:lnTo>
                  <a:lnTo>
                    <a:pt x="10953" y="45084"/>
                  </a:lnTo>
                  <a:lnTo>
                    <a:pt x="14525" y="46197"/>
                  </a:lnTo>
                  <a:lnTo>
                    <a:pt x="18493" y="46593"/>
                  </a:lnTo>
                  <a:lnTo>
                    <a:pt x="23495" y="45958"/>
                  </a:lnTo>
                  <a:lnTo>
                    <a:pt x="27701" y="44370"/>
                  </a:lnTo>
                  <a:lnTo>
                    <a:pt x="31193" y="42148"/>
                  </a:lnTo>
                  <a:lnTo>
                    <a:pt x="33972" y="39449"/>
                  </a:lnTo>
                  <a:lnTo>
                    <a:pt x="36195" y="36672"/>
                  </a:lnTo>
                  <a:lnTo>
                    <a:pt x="37782" y="33972"/>
                  </a:lnTo>
                  <a:lnTo>
                    <a:pt x="38893" y="31670"/>
                  </a:lnTo>
                  <a:lnTo>
                    <a:pt x="39528" y="30003"/>
                  </a:lnTo>
                  <a:lnTo>
                    <a:pt x="37941" y="29368"/>
                  </a:lnTo>
                  <a:lnTo>
                    <a:pt x="34925" y="33656"/>
                  </a:lnTo>
                  <a:lnTo>
                    <a:pt x="32702" y="35878"/>
                  </a:lnTo>
                  <a:lnTo>
                    <a:pt x="29923" y="37862"/>
                  </a:lnTo>
                  <a:lnTo>
                    <a:pt x="26590" y="39212"/>
                  </a:lnTo>
                  <a:lnTo>
                    <a:pt x="22542" y="39767"/>
                  </a:lnTo>
                  <a:lnTo>
                    <a:pt x="19208" y="39369"/>
                  </a:lnTo>
                  <a:lnTo>
                    <a:pt x="15875" y="38020"/>
                  </a:lnTo>
                  <a:lnTo>
                    <a:pt x="12700" y="35559"/>
                  </a:lnTo>
                  <a:lnTo>
                    <a:pt x="10001" y="31591"/>
                  </a:lnTo>
                  <a:lnTo>
                    <a:pt x="8889" y="28971"/>
                  </a:lnTo>
                  <a:lnTo>
                    <a:pt x="7937" y="25875"/>
                  </a:lnTo>
                  <a:lnTo>
                    <a:pt x="7302" y="22304"/>
                  </a:lnTo>
                  <a:lnTo>
                    <a:pt x="6826" y="18177"/>
                  </a:lnTo>
                  <a:lnTo>
                    <a:pt x="37623" y="18177"/>
                  </a:lnTo>
                  <a:lnTo>
                    <a:pt x="36988" y="13653"/>
                  </a:lnTo>
                  <a:lnTo>
                    <a:pt x="35797" y="9843"/>
                  </a:lnTo>
                  <a:lnTo>
                    <a:pt x="34131" y="6668"/>
                  </a:lnTo>
                  <a:lnTo>
                    <a:pt x="32067" y="4207"/>
                  </a:lnTo>
                  <a:lnTo>
                    <a:pt x="29527" y="2302"/>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300" name="Shape 5040"/>
            <p:cNvSpPr/>
            <p:nvPr/>
          </p:nvSpPr>
          <p:spPr>
            <a:xfrm>
              <a:off x="2639551" y="1435702"/>
              <a:ext cx="39528" cy="46593"/>
            </a:xfrm>
            <a:custGeom>
              <a:avLst/>
              <a:gdLst/>
              <a:ahLst/>
              <a:cxnLst/>
              <a:rect l="0" t="0" r="0" b="0"/>
              <a:pathLst>
                <a:path w="39528" h="46593">
                  <a:moveTo>
                    <a:pt x="20161" y="0"/>
                  </a:moveTo>
                  <a:lnTo>
                    <a:pt x="18018" y="3571"/>
                  </a:lnTo>
                  <a:lnTo>
                    <a:pt x="21431" y="4128"/>
                  </a:lnTo>
                  <a:lnTo>
                    <a:pt x="23812" y="5556"/>
                  </a:lnTo>
                  <a:lnTo>
                    <a:pt x="25400" y="7540"/>
                  </a:lnTo>
                  <a:lnTo>
                    <a:pt x="26511" y="9921"/>
                  </a:lnTo>
                  <a:lnTo>
                    <a:pt x="27543" y="15002"/>
                  </a:lnTo>
                  <a:lnTo>
                    <a:pt x="7143" y="15002"/>
                  </a:lnTo>
                  <a:lnTo>
                    <a:pt x="7858" y="12065"/>
                  </a:lnTo>
                  <a:lnTo>
                    <a:pt x="8731" y="9525"/>
                  </a:lnTo>
                  <a:lnTo>
                    <a:pt x="9763" y="7540"/>
                  </a:lnTo>
                  <a:lnTo>
                    <a:pt x="11112" y="6032"/>
                  </a:lnTo>
                  <a:lnTo>
                    <a:pt x="14287" y="4128"/>
                  </a:lnTo>
                  <a:lnTo>
                    <a:pt x="18018" y="3571"/>
                  </a:lnTo>
                  <a:lnTo>
                    <a:pt x="20161" y="0"/>
                  </a:lnTo>
                  <a:lnTo>
                    <a:pt x="15954" y="475"/>
                  </a:lnTo>
                  <a:lnTo>
                    <a:pt x="11429" y="2222"/>
                  </a:lnTo>
                  <a:lnTo>
                    <a:pt x="7143" y="5318"/>
                  </a:lnTo>
                  <a:lnTo>
                    <a:pt x="3492" y="9921"/>
                  </a:lnTo>
                  <a:lnTo>
                    <a:pt x="952" y="16193"/>
                  </a:lnTo>
                  <a:lnTo>
                    <a:pt x="0" y="24368"/>
                  </a:lnTo>
                  <a:lnTo>
                    <a:pt x="397" y="29368"/>
                  </a:lnTo>
                  <a:lnTo>
                    <a:pt x="1349" y="33734"/>
                  </a:lnTo>
                  <a:lnTo>
                    <a:pt x="2857" y="37544"/>
                  </a:lnTo>
                  <a:lnTo>
                    <a:pt x="5079" y="40719"/>
                  </a:lnTo>
                  <a:lnTo>
                    <a:pt x="7778" y="43259"/>
                  </a:lnTo>
                  <a:lnTo>
                    <a:pt x="10953" y="45084"/>
                  </a:lnTo>
                  <a:lnTo>
                    <a:pt x="14526" y="46197"/>
                  </a:lnTo>
                  <a:lnTo>
                    <a:pt x="18494" y="46593"/>
                  </a:lnTo>
                  <a:lnTo>
                    <a:pt x="23494" y="45958"/>
                  </a:lnTo>
                  <a:lnTo>
                    <a:pt x="27702" y="44370"/>
                  </a:lnTo>
                  <a:lnTo>
                    <a:pt x="31194" y="42148"/>
                  </a:lnTo>
                  <a:lnTo>
                    <a:pt x="33972" y="39449"/>
                  </a:lnTo>
                  <a:lnTo>
                    <a:pt x="36194" y="36672"/>
                  </a:lnTo>
                  <a:lnTo>
                    <a:pt x="37782" y="33972"/>
                  </a:lnTo>
                  <a:lnTo>
                    <a:pt x="38893" y="31670"/>
                  </a:lnTo>
                  <a:lnTo>
                    <a:pt x="39528" y="30003"/>
                  </a:lnTo>
                  <a:lnTo>
                    <a:pt x="37941" y="29368"/>
                  </a:lnTo>
                  <a:lnTo>
                    <a:pt x="34925" y="33656"/>
                  </a:lnTo>
                  <a:lnTo>
                    <a:pt x="32702" y="35878"/>
                  </a:lnTo>
                  <a:lnTo>
                    <a:pt x="29924" y="37862"/>
                  </a:lnTo>
                  <a:lnTo>
                    <a:pt x="26591" y="39212"/>
                  </a:lnTo>
                  <a:lnTo>
                    <a:pt x="22542" y="39767"/>
                  </a:lnTo>
                  <a:lnTo>
                    <a:pt x="19208" y="39369"/>
                  </a:lnTo>
                  <a:lnTo>
                    <a:pt x="15796" y="38020"/>
                  </a:lnTo>
                  <a:lnTo>
                    <a:pt x="12700" y="35559"/>
                  </a:lnTo>
                  <a:lnTo>
                    <a:pt x="10001" y="31591"/>
                  </a:lnTo>
                  <a:lnTo>
                    <a:pt x="8889" y="28971"/>
                  </a:lnTo>
                  <a:lnTo>
                    <a:pt x="7937" y="25875"/>
                  </a:lnTo>
                  <a:lnTo>
                    <a:pt x="7302" y="22304"/>
                  </a:lnTo>
                  <a:lnTo>
                    <a:pt x="6826" y="18177"/>
                  </a:lnTo>
                  <a:lnTo>
                    <a:pt x="37623" y="18177"/>
                  </a:lnTo>
                  <a:lnTo>
                    <a:pt x="36988" y="13653"/>
                  </a:lnTo>
                  <a:lnTo>
                    <a:pt x="35798" y="9843"/>
                  </a:lnTo>
                  <a:lnTo>
                    <a:pt x="34131" y="6668"/>
                  </a:lnTo>
                  <a:lnTo>
                    <a:pt x="32067" y="4207"/>
                  </a:lnTo>
                  <a:lnTo>
                    <a:pt x="29527" y="2302"/>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301" name="Shape 5041"/>
            <p:cNvSpPr/>
            <p:nvPr/>
          </p:nvSpPr>
          <p:spPr>
            <a:xfrm>
              <a:off x="2482230" y="1413636"/>
              <a:ext cx="45958" cy="68658"/>
            </a:xfrm>
            <a:custGeom>
              <a:avLst/>
              <a:gdLst/>
              <a:ahLst/>
              <a:cxnLst/>
              <a:rect l="0" t="0" r="0" b="0"/>
              <a:pathLst>
                <a:path w="45958" h="68658">
                  <a:moveTo>
                    <a:pt x="38815" y="0"/>
                  </a:moveTo>
                  <a:lnTo>
                    <a:pt x="24288" y="4364"/>
                  </a:lnTo>
                  <a:lnTo>
                    <a:pt x="24288" y="5952"/>
                  </a:lnTo>
                  <a:lnTo>
                    <a:pt x="26670" y="5872"/>
                  </a:lnTo>
                  <a:lnTo>
                    <a:pt x="29210" y="6190"/>
                  </a:lnTo>
                  <a:lnTo>
                    <a:pt x="30480" y="7222"/>
                  </a:lnTo>
                  <a:lnTo>
                    <a:pt x="31036" y="10873"/>
                  </a:lnTo>
                  <a:lnTo>
                    <a:pt x="31036" y="26352"/>
                  </a:lnTo>
                  <a:lnTo>
                    <a:pt x="28575" y="24446"/>
                  </a:lnTo>
                  <a:lnTo>
                    <a:pt x="26115" y="23097"/>
                  </a:lnTo>
                  <a:lnTo>
                    <a:pt x="23495" y="22304"/>
                  </a:lnTo>
                  <a:lnTo>
                    <a:pt x="22684" y="22239"/>
                  </a:lnTo>
                  <a:lnTo>
                    <a:pt x="20796" y="24843"/>
                  </a:lnTo>
                  <a:lnTo>
                    <a:pt x="24288" y="25479"/>
                  </a:lnTo>
                  <a:lnTo>
                    <a:pt x="27385" y="27303"/>
                  </a:lnTo>
                  <a:lnTo>
                    <a:pt x="29766" y="30399"/>
                  </a:lnTo>
                  <a:lnTo>
                    <a:pt x="31036" y="34765"/>
                  </a:lnTo>
                  <a:lnTo>
                    <a:pt x="31036" y="57546"/>
                  </a:lnTo>
                  <a:lnTo>
                    <a:pt x="29845" y="60006"/>
                  </a:lnTo>
                  <a:lnTo>
                    <a:pt x="27861" y="61832"/>
                  </a:lnTo>
                  <a:lnTo>
                    <a:pt x="25162" y="63102"/>
                  </a:lnTo>
                  <a:lnTo>
                    <a:pt x="22225" y="63500"/>
                  </a:lnTo>
                  <a:lnTo>
                    <a:pt x="18891" y="63022"/>
                  </a:lnTo>
                  <a:lnTo>
                    <a:pt x="15716" y="61514"/>
                  </a:lnTo>
                  <a:lnTo>
                    <a:pt x="12938" y="58896"/>
                  </a:lnTo>
                  <a:lnTo>
                    <a:pt x="10636" y="55005"/>
                  </a:lnTo>
                  <a:lnTo>
                    <a:pt x="9128" y="49767"/>
                  </a:lnTo>
                  <a:lnTo>
                    <a:pt x="8493" y="43178"/>
                  </a:lnTo>
                  <a:lnTo>
                    <a:pt x="9048" y="37146"/>
                  </a:lnTo>
                  <a:lnTo>
                    <a:pt x="10477" y="32463"/>
                  </a:lnTo>
                  <a:lnTo>
                    <a:pt x="12621" y="28971"/>
                  </a:lnTo>
                  <a:lnTo>
                    <a:pt x="15161" y="26668"/>
                  </a:lnTo>
                  <a:lnTo>
                    <a:pt x="17938" y="25320"/>
                  </a:lnTo>
                  <a:lnTo>
                    <a:pt x="20796" y="24843"/>
                  </a:lnTo>
                  <a:lnTo>
                    <a:pt x="22684" y="22239"/>
                  </a:lnTo>
                  <a:lnTo>
                    <a:pt x="20478" y="22065"/>
                  </a:lnTo>
                  <a:lnTo>
                    <a:pt x="15161" y="22938"/>
                  </a:lnTo>
                  <a:lnTo>
                    <a:pt x="10240" y="25479"/>
                  </a:lnTo>
                  <a:lnTo>
                    <a:pt x="6112" y="29368"/>
                  </a:lnTo>
                  <a:lnTo>
                    <a:pt x="2857" y="34368"/>
                  </a:lnTo>
                  <a:lnTo>
                    <a:pt x="793" y="40162"/>
                  </a:lnTo>
                  <a:lnTo>
                    <a:pt x="0" y="46433"/>
                  </a:lnTo>
                  <a:lnTo>
                    <a:pt x="635" y="53260"/>
                  </a:lnTo>
                  <a:lnTo>
                    <a:pt x="2302" y="58418"/>
                  </a:lnTo>
                  <a:lnTo>
                    <a:pt x="4683" y="62387"/>
                  </a:lnTo>
                  <a:lnTo>
                    <a:pt x="7541" y="65166"/>
                  </a:lnTo>
                  <a:lnTo>
                    <a:pt x="10636" y="66991"/>
                  </a:lnTo>
                  <a:lnTo>
                    <a:pt x="13573" y="68023"/>
                  </a:lnTo>
                  <a:lnTo>
                    <a:pt x="16113" y="68578"/>
                  </a:lnTo>
                  <a:lnTo>
                    <a:pt x="18018" y="68658"/>
                  </a:lnTo>
                  <a:lnTo>
                    <a:pt x="22860" y="68023"/>
                  </a:lnTo>
                  <a:lnTo>
                    <a:pt x="26511" y="66515"/>
                  </a:lnTo>
                  <a:lnTo>
                    <a:pt x="29051" y="64452"/>
                  </a:lnTo>
                  <a:lnTo>
                    <a:pt x="30797" y="62308"/>
                  </a:lnTo>
                  <a:lnTo>
                    <a:pt x="31036" y="62308"/>
                  </a:lnTo>
                  <a:lnTo>
                    <a:pt x="31036" y="68341"/>
                  </a:lnTo>
                  <a:lnTo>
                    <a:pt x="31432" y="68658"/>
                  </a:lnTo>
                  <a:lnTo>
                    <a:pt x="38815" y="66040"/>
                  </a:lnTo>
                  <a:lnTo>
                    <a:pt x="45958" y="63500"/>
                  </a:lnTo>
                  <a:lnTo>
                    <a:pt x="45958" y="61912"/>
                  </a:lnTo>
                  <a:lnTo>
                    <a:pt x="43180" y="61912"/>
                  </a:lnTo>
                  <a:lnTo>
                    <a:pt x="41275" y="61593"/>
                  </a:lnTo>
                  <a:lnTo>
                    <a:pt x="40163" y="60800"/>
                  </a:lnTo>
                  <a:lnTo>
                    <a:pt x="39608" y="59768"/>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302" name="Shape 5042"/>
            <p:cNvSpPr/>
            <p:nvPr/>
          </p:nvSpPr>
          <p:spPr>
            <a:xfrm>
              <a:off x="2390076" y="1435702"/>
              <a:ext cx="40163" cy="46593"/>
            </a:xfrm>
            <a:custGeom>
              <a:avLst/>
              <a:gdLst/>
              <a:ahLst/>
              <a:cxnLst/>
              <a:rect l="0" t="0" r="0" b="0"/>
              <a:pathLst>
                <a:path w="40163" h="46593">
                  <a:moveTo>
                    <a:pt x="18017" y="0"/>
                  </a:moveTo>
                  <a:lnTo>
                    <a:pt x="12858" y="555"/>
                  </a:lnTo>
                  <a:lnTo>
                    <a:pt x="8731" y="1984"/>
                  </a:lnTo>
                  <a:lnTo>
                    <a:pt x="5634" y="4048"/>
                  </a:lnTo>
                  <a:lnTo>
                    <a:pt x="3571" y="6429"/>
                  </a:lnTo>
                  <a:lnTo>
                    <a:pt x="2301" y="8811"/>
                  </a:lnTo>
                  <a:lnTo>
                    <a:pt x="1904" y="11033"/>
                  </a:lnTo>
                  <a:lnTo>
                    <a:pt x="2142" y="12382"/>
                  </a:lnTo>
                  <a:lnTo>
                    <a:pt x="2936" y="13812"/>
                  </a:lnTo>
                  <a:lnTo>
                    <a:pt x="4206" y="14922"/>
                  </a:lnTo>
                  <a:lnTo>
                    <a:pt x="6191" y="15399"/>
                  </a:lnTo>
                  <a:lnTo>
                    <a:pt x="7937" y="15002"/>
                  </a:lnTo>
                  <a:lnTo>
                    <a:pt x="9366" y="13969"/>
                  </a:lnTo>
                  <a:lnTo>
                    <a:pt x="10318" y="12620"/>
                  </a:lnTo>
                  <a:lnTo>
                    <a:pt x="10636" y="11112"/>
                  </a:lnTo>
                  <a:lnTo>
                    <a:pt x="10397" y="9366"/>
                  </a:lnTo>
                  <a:lnTo>
                    <a:pt x="10160" y="7223"/>
                  </a:lnTo>
                  <a:lnTo>
                    <a:pt x="10715" y="5159"/>
                  </a:lnTo>
                  <a:lnTo>
                    <a:pt x="12382" y="3650"/>
                  </a:lnTo>
                  <a:lnTo>
                    <a:pt x="14683" y="2699"/>
                  </a:lnTo>
                  <a:lnTo>
                    <a:pt x="17145" y="2381"/>
                  </a:lnTo>
                  <a:lnTo>
                    <a:pt x="19685" y="2699"/>
                  </a:lnTo>
                  <a:lnTo>
                    <a:pt x="22144" y="3809"/>
                  </a:lnTo>
                  <a:lnTo>
                    <a:pt x="24050" y="6350"/>
                  </a:lnTo>
                  <a:lnTo>
                    <a:pt x="24764" y="10637"/>
                  </a:lnTo>
                  <a:lnTo>
                    <a:pt x="24764" y="16668"/>
                  </a:lnTo>
                  <a:lnTo>
                    <a:pt x="24024" y="16960"/>
                  </a:lnTo>
                  <a:lnTo>
                    <a:pt x="24764" y="19050"/>
                  </a:lnTo>
                  <a:lnTo>
                    <a:pt x="24764" y="33417"/>
                  </a:lnTo>
                  <a:lnTo>
                    <a:pt x="24208" y="36751"/>
                  </a:lnTo>
                  <a:lnTo>
                    <a:pt x="23177" y="37941"/>
                  </a:lnTo>
                  <a:lnTo>
                    <a:pt x="21431" y="39053"/>
                  </a:lnTo>
                  <a:lnTo>
                    <a:pt x="18811" y="40084"/>
                  </a:lnTo>
                  <a:lnTo>
                    <a:pt x="15318" y="40799"/>
                  </a:lnTo>
                  <a:lnTo>
                    <a:pt x="12778" y="40322"/>
                  </a:lnTo>
                  <a:lnTo>
                    <a:pt x="10636" y="38734"/>
                  </a:lnTo>
                  <a:lnTo>
                    <a:pt x="9286" y="36274"/>
                  </a:lnTo>
                  <a:lnTo>
                    <a:pt x="8731" y="33099"/>
                  </a:lnTo>
                  <a:lnTo>
                    <a:pt x="8731" y="32940"/>
                  </a:lnTo>
                  <a:lnTo>
                    <a:pt x="8889" y="31036"/>
                  </a:lnTo>
                  <a:lnTo>
                    <a:pt x="9603" y="28971"/>
                  </a:lnTo>
                  <a:lnTo>
                    <a:pt x="11191" y="26590"/>
                  </a:lnTo>
                  <a:lnTo>
                    <a:pt x="13970" y="24131"/>
                  </a:lnTo>
                  <a:lnTo>
                    <a:pt x="15953" y="22859"/>
                  </a:lnTo>
                  <a:lnTo>
                    <a:pt x="18414" y="21590"/>
                  </a:lnTo>
                  <a:lnTo>
                    <a:pt x="24764" y="19050"/>
                  </a:lnTo>
                  <a:lnTo>
                    <a:pt x="24024" y="16960"/>
                  </a:lnTo>
                  <a:lnTo>
                    <a:pt x="17303" y="19605"/>
                  </a:lnTo>
                  <a:lnTo>
                    <a:pt x="11191" y="22384"/>
                  </a:lnTo>
                  <a:lnTo>
                    <a:pt x="6350" y="25162"/>
                  </a:lnTo>
                  <a:lnTo>
                    <a:pt x="2857" y="28178"/>
                  </a:lnTo>
                  <a:lnTo>
                    <a:pt x="713" y="31829"/>
                  </a:lnTo>
                  <a:lnTo>
                    <a:pt x="0" y="36274"/>
                  </a:lnTo>
                  <a:lnTo>
                    <a:pt x="952" y="40640"/>
                  </a:lnTo>
                  <a:lnTo>
                    <a:pt x="3333" y="43894"/>
                  </a:lnTo>
                  <a:lnTo>
                    <a:pt x="6667" y="45958"/>
                  </a:lnTo>
                  <a:lnTo>
                    <a:pt x="10556" y="46593"/>
                  </a:lnTo>
                  <a:lnTo>
                    <a:pt x="14604" y="45958"/>
                  </a:lnTo>
                  <a:lnTo>
                    <a:pt x="18414" y="44212"/>
                  </a:lnTo>
                  <a:lnTo>
                    <a:pt x="24923" y="39369"/>
                  </a:lnTo>
                  <a:lnTo>
                    <a:pt x="25400" y="42307"/>
                  </a:lnTo>
                  <a:lnTo>
                    <a:pt x="26352" y="44370"/>
                  </a:lnTo>
                  <a:lnTo>
                    <a:pt x="27622" y="45719"/>
                  </a:lnTo>
                  <a:lnTo>
                    <a:pt x="28971" y="46356"/>
                  </a:lnTo>
                  <a:lnTo>
                    <a:pt x="31352" y="46593"/>
                  </a:lnTo>
                  <a:lnTo>
                    <a:pt x="32781" y="46434"/>
                  </a:lnTo>
                  <a:lnTo>
                    <a:pt x="34766" y="45878"/>
                  </a:lnTo>
                  <a:lnTo>
                    <a:pt x="37226" y="44450"/>
                  </a:lnTo>
                  <a:lnTo>
                    <a:pt x="40163" y="41593"/>
                  </a:lnTo>
                  <a:lnTo>
                    <a:pt x="40163" y="39053"/>
                  </a:lnTo>
                  <a:lnTo>
                    <a:pt x="38337" y="40322"/>
                  </a:lnTo>
                  <a:lnTo>
                    <a:pt x="35718" y="40957"/>
                  </a:lnTo>
                  <a:lnTo>
                    <a:pt x="34051" y="40402"/>
                  </a:lnTo>
                  <a:lnTo>
                    <a:pt x="33178" y="39132"/>
                  </a:lnTo>
                  <a:lnTo>
                    <a:pt x="32781" y="35163"/>
                  </a:lnTo>
                  <a:lnTo>
                    <a:pt x="32781" y="15875"/>
                  </a:lnTo>
                  <a:lnTo>
                    <a:pt x="32305" y="9128"/>
                  </a:lnTo>
                  <a:lnTo>
                    <a:pt x="31034" y="5715"/>
                  </a:lnTo>
                  <a:lnTo>
                    <a:pt x="28494" y="2778"/>
                  </a:lnTo>
                  <a:lnTo>
                    <a:pt x="2667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303" name="Shape 5043"/>
            <p:cNvSpPr/>
            <p:nvPr/>
          </p:nvSpPr>
          <p:spPr>
            <a:xfrm>
              <a:off x="2227832" y="1435702"/>
              <a:ext cx="43657" cy="46593"/>
            </a:xfrm>
            <a:custGeom>
              <a:avLst/>
              <a:gdLst/>
              <a:ahLst/>
              <a:cxnLst/>
              <a:rect l="0" t="0" r="0" b="0"/>
              <a:pathLst>
                <a:path w="43657" h="46593">
                  <a:moveTo>
                    <a:pt x="21431" y="0"/>
                  </a:moveTo>
                  <a:lnTo>
                    <a:pt x="20637" y="2778"/>
                  </a:lnTo>
                  <a:lnTo>
                    <a:pt x="24844" y="3650"/>
                  </a:lnTo>
                  <a:lnTo>
                    <a:pt x="28337" y="6032"/>
                  </a:lnTo>
                  <a:lnTo>
                    <a:pt x="31116" y="9763"/>
                  </a:lnTo>
                  <a:lnTo>
                    <a:pt x="33179" y="14447"/>
                  </a:lnTo>
                  <a:lnTo>
                    <a:pt x="34369" y="19923"/>
                  </a:lnTo>
                  <a:lnTo>
                    <a:pt x="34767" y="25875"/>
                  </a:lnTo>
                  <a:lnTo>
                    <a:pt x="34211" y="32146"/>
                  </a:lnTo>
                  <a:lnTo>
                    <a:pt x="32862" y="36831"/>
                  </a:lnTo>
                  <a:lnTo>
                    <a:pt x="30798" y="40163"/>
                  </a:lnTo>
                  <a:lnTo>
                    <a:pt x="28337" y="42307"/>
                  </a:lnTo>
                  <a:lnTo>
                    <a:pt x="25718" y="43497"/>
                  </a:lnTo>
                  <a:lnTo>
                    <a:pt x="23098" y="43815"/>
                  </a:lnTo>
                  <a:lnTo>
                    <a:pt x="19050" y="43022"/>
                  </a:lnTo>
                  <a:lnTo>
                    <a:pt x="15875" y="40799"/>
                  </a:lnTo>
                  <a:lnTo>
                    <a:pt x="13415" y="37624"/>
                  </a:lnTo>
                  <a:lnTo>
                    <a:pt x="11589" y="33734"/>
                  </a:lnTo>
                  <a:lnTo>
                    <a:pt x="9446" y="25320"/>
                  </a:lnTo>
                  <a:lnTo>
                    <a:pt x="9050" y="21431"/>
                  </a:lnTo>
                  <a:lnTo>
                    <a:pt x="8891" y="18256"/>
                  </a:lnTo>
                  <a:lnTo>
                    <a:pt x="9128" y="14606"/>
                  </a:lnTo>
                  <a:lnTo>
                    <a:pt x="9843" y="11509"/>
                  </a:lnTo>
                  <a:lnTo>
                    <a:pt x="10875" y="8811"/>
                  </a:lnTo>
                  <a:lnTo>
                    <a:pt x="12383" y="6668"/>
                  </a:lnTo>
                  <a:lnTo>
                    <a:pt x="14129" y="4922"/>
                  </a:lnTo>
                  <a:lnTo>
                    <a:pt x="16113" y="3730"/>
                  </a:lnTo>
                  <a:lnTo>
                    <a:pt x="18256" y="3016"/>
                  </a:lnTo>
                  <a:lnTo>
                    <a:pt x="20637" y="2778"/>
                  </a:lnTo>
                  <a:lnTo>
                    <a:pt x="21431" y="0"/>
                  </a:lnTo>
                  <a:lnTo>
                    <a:pt x="15241" y="873"/>
                  </a:lnTo>
                  <a:lnTo>
                    <a:pt x="10002" y="3254"/>
                  </a:lnTo>
                  <a:lnTo>
                    <a:pt x="5716" y="6984"/>
                  </a:lnTo>
                  <a:lnTo>
                    <a:pt x="2619" y="11668"/>
                  </a:lnTo>
                  <a:lnTo>
                    <a:pt x="636" y="17065"/>
                  </a:lnTo>
                  <a:lnTo>
                    <a:pt x="0" y="23018"/>
                  </a:lnTo>
                  <a:lnTo>
                    <a:pt x="715" y="29368"/>
                  </a:lnTo>
                  <a:lnTo>
                    <a:pt x="2778" y="35004"/>
                  </a:lnTo>
                  <a:lnTo>
                    <a:pt x="6033" y="39767"/>
                  </a:lnTo>
                  <a:lnTo>
                    <a:pt x="10398" y="43418"/>
                  </a:lnTo>
                  <a:lnTo>
                    <a:pt x="15637" y="45719"/>
                  </a:lnTo>
                  <a:lnTo>
                    <a:pt x="21669" y="46593"/>
                  </a:lnTo>
                  <a:lnTo>
                    <a:pt x="28575" y="45482"/>
                  </a:lnTo>
                  <a:lnTo>
                    <a:pt x="34052" y="42624"/>
                  </a:lnTo>
                  <a:lnTo>
                    <a:pt x="38338" y="38418"/>
                  </a:lnTo>
                  <a:lnTo>
                    <a:pt x="41355" y="33417"/>
                  </a:lnTo>
                  <a:lnTo>
                    <a:pt x="43101" y="28099"/>
                  </a:lnTo>
                  <a:lnTo>
                    <a:pt x="43657" y="23018"/>
                  </a:lnTo>
                  <a:lnTo>
                    <a:pt x="43181" y="17859"/>
                  </a:lnTo>
                  <a:lnTo>
                    <a:pt x="41990" y="13334"/>
                  </a:lnTo>
                  <a:lnTo>
                    <a:pt x="40084" y="9366"/>
                  </a:lnTo>
                  <a:lnTo>
                    <a:pt x="37386" y="6112"/>
                  </a:lnTo>
                  <a:lnTo>
                    <a:pt x="34132" y="3493"/>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304" name="Shape 5044"/>
            <p:cNvSpPr/>
            <p:nvPr/>
          </p:nvSpPr>
          <p:spPr>
            <a:xfrm>
              <a:off x="2128376" y="1435702"/>
              <a:ext cx="39528" cy="46593"/>
            </a:xfrm>
            <a:custGeom>
              <a:avLst/>
              <a:gdLst/>
              <a:ahLst/>
              <a:cxnLst/>
              <a:rect l="0" t="0" r="0" b="0"/>
              <a:pathLst>
                <a:path w="39528" h="46593">
                  <a:moveTo>
                    <a:pt x="20239" y="0"/>
                  </a:moveTo>
                  <a:lnTo>
                    <a:pt x="18018" y="3571"/>
                  </a:lnTo>
                  <a:lnTo>
                    <a:pt x="21431" y="4128"/>
                  </a:lnTo>
                  <a:lnTo>
                    <a:pt x="23812" y="5556"/>
                  </a:lnTo>
                  <a:lnTo>
                    <a:pt x="25479" y="7540"/>
                  </a:lnTo>
                  <a:lnTo>
                    <a:pt x="26511" y="9921"/>
                  </a:lnTo>
                  <a:lnTo>
                    <a:pt x="27543" y="15002"/>
                  </a:lnTo>
                  <a:lnTo>
                    <a:pt x="7143" y="15002"/>
                  </a:lnTo>
                  <a:lnTo>
                    <a:pt x="7858" y="12065"/>
                  </a:lnTo>
                  <a:lnTo>
                    <a:pt x="8731" y="9525"/>
                  </a:lnTo>
                  <a:lnTo>
                    <a:pt x="9842" y="7540"/>
                  </a:lnTo>
                  <a:lnTo>
                    <a:pt x="11192" y="6032"/>
                  </a:lnTo>
                  <a:lnTo>
                    <a:pt x="14287" y="4128"/>
                  </a:lnTo>
                  <a:lnTo>
                    <a:pt x="18018" y="3571"/>
                  </a:lnTo>
                  <a:lnTo>
                    <a:pt x="20239" y="0"/>
                  </a:lnTo>
                  <a:lnTo>
                    <a:pt x="15954" y="475"/>
                  </a:lnTo>
                  <a:lnTo>
                    <a:pt x="11429" y="2222"/>
                  </a:lnTo>
                  <a:lnTo>
                    <a:pt x="7143" y="5318"/>
                  </a:lnTo>
                  <a:lnTo>
                    <a:pt x="3492" y="9921"/>
                  </a:lnTo>
                  <a:lnTo>
                    <a:pt x="1031" y="16193"/>
                  </a:lnTo>
                  <a:lnTo>
                    <a:pt x="0" y="24368"/>
                  </a:lnTo>
                  <a:lnTo>
                    <a:pt x="396" y="29368"/>
                  </a:lnTo>
                  <a:lnTo>
                    <a:pt x="1349" y="33734"/>
                  </a:lnTo>
                  <a:lnTo>
                    <a:pt x="2857" y="37544"/>
                  </a:lnTo>
                  <a:lnTo>
                    <a:pt x="5079" y="40719"/>
                  </a:lnTo>
                  <a:lnTo>
                    <a:pt x="7778" y="43259"/>
                  </a:lnTo>
                  <a:lnTo>
                    <a:pt x="10953" y="45084"/>
                  </a:lnTo>
                  <a:lnTo>
                    <a:pt x="14524" y="46197"/>
                  </a:lnTo>
                  <a:lnTo>
                    <a:pt x="18493" y="46593"/>
                  </a:lnTo>
                  <a:lnTo>
                    <a:pt x="23494" y="45958"/>
                  </a:lnTo>
                  <a:lnTo>
                    <a:pt x="27702" y="44370"/>
                  </a:lnTo>
                  <a:lnTo>
                    <a:pt x="31193" y="42148"/>
                  </a:lnTo>
                  <a:lnTo>
                    <a:pt x="33972" y="39449"/>
                  </a:lnTo>
                  <a:lnTo>
                    <a:pt x="36194" y="36672"/>
                  </a:lnTo>
                  <a:lnTo>
                    <a:pt x="37782" y="33972"/>
                  </a:lnTo>
                  <a:lnTo>
                    <a:pt x="38893" y="31670"/>
                  </a:lnTo>
                  <a:lnTo>
                    <a:pt x="39528" y="30003"/>
                  </a:lnTo>
                  <a:lnTo>
                    <a:pt x="37941" y="29368"/>
                  </a:lnTo>
                  <a:lnTo>
                    <a:pt x="34925" y="33656"/>
                  </a:lnTo>
                  <a:lnTo>
                    <a:pt x="32702" y="35878"/>
                  </a:lnTo>
                  <a:lnTo>
                    <a:pt x="30003" y="37862"/>
                  </a:lnTo>
                  <a:lnTo>
                    <a:pt x="26589" y="39212"/>
                  </a:lnTo>
                  <a:lnTo>
                    <a:pt x="22621" y="39767"/>
                  </a:lnTo>
                  <a:lnTo>
                    <a:pt x="19208" y="39369"/>
                  </a:lnTo>
                  <a:lnTo>
                    <a:pt x="15875" y="38020"/>
                  </a:lnTo>
                  <a:lnTo>
                    <a:pt x="12700" y="35559"/>
                  </a:lnTo>
                  <a:lnTo>
                    <a:pt x="10001" y="31591"/>
                  </a:lnTo>
                  <a:lnTo>
                    <a:pt x="8889" y="28971"/>
                  </a:lnTo>
                  <a:lnTo>
                    <a:pt x="7937" y="25875"/>
                  </a:lnTo>
                  <a:lnTo>
                    <a:pt x="7302" y="22304"/>
                  </a:lnTo>
                  <a:lnTo>
                    <a:pt x="6826" y="18177"/>
                  </a:lnTo>
                  <a:lnTo>
                    <a:pt x="37623" y="18177"/>
                  </a:lnTo>
                  <a:lnTo>
                    <a:pt x="36988" y="13653"/>
                  </a:lnTo>
                  <a:lnTo>
                    <a:pt x="35798" y="9843"/>
                  </a:lnTo>
                  <a:lnTo>
                    <a:pt x="34131" y="6668"/>
                  </a:lnTo>
                  <a:lnTo>
                    <a:pt x="32067" y="4207"/>
                  </a:lnTo>
                  <a:lnTo>
                    <a:pt x="29527" y="2302"/>
                  </a:lnTo>
                  <a:lnTo>
                    <a:pt x="26749"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305" name="Shape 5045"/>
            <p:cNvSpPr/>
            <p:nvPr/>
          </p:nvSpPr>
          <p:spPr>
            <a:xfrm>
              <a:off x="1985738" y="1435702"/>
              <a:ext cx="39529" cy="46593"/>
            </a:xfrm>
            <a:custGeom>
              <a:avLst/>
              <a:gdLst/>
              <a:ahLst/>
              <a:cxnLst/>
              <a:rect l="0" t="0" r="0" b="0"/>
              <a:pathLst>
                <a:path w="39529" h="46593">
                  <a:moveTo>
                    <a:pt x="20241" y="0"/>
                  </a:moveTo>
                  <a:lnTo>
                    <a:pt x="18018" y="3571"/>
                  </a:lnTo>
                  <a:lnTo>
                    <a:pt x="21431" y="4128"/>
                  </a:lnTo>
                  <a:lnTo>
                    <a:pt x="23812" y="5556"/>
                  </a:lnTo>
                  <a:lnTo>
                    <a:pt x="25480" y="7540"/>
                  </a:lnTo>
                  <a:lnTo>
                    <a:pt x="26512" y="9921"/>
                  </a:lnTo>
                  <a:lnTo>
                    <a:pt x="27543" y="15002"/>
                  </a:lnTo>
                  <a:lnTo>
                    <a:pt x="7143" y="15002"/>
                  </a:lnTo>
                  <a:lnTo>
                    <a:pt x="7858" y="12065"/>
                  </a:lnTo>
                  <a:lnTo>
                    <a:pt x="8731" y="9525"/>
                  </a:lnTo>
                  <a:lnTo>
                    <a:pt x="9843" y="7540"/>
                  </a:lnTo>
                  <a:lnTo>
                    <a:pt x="11112" y="6032"/>
                  </a:lnTo>
                  <a:lnTo>
                    <a:pt x="14287" y="4128"/>
                  </a:lnTo>
                  <a:lnTo>
                    <a:pt x="18018" y="3571"/>
                  </a:lnTo>
                  <a:lnTo>
                    <a:pt x="20241" y="0"/>
                  </a:lnTo>
                  <a:lnTo>
                    <a:pt x="15955" y="475"/>
                  </a:lnTo>
                  <a:lnTo>
                    <a:pt x="11431" y="2222"/>
                  </a:lnTo>
                  <a:lnTo>
                    <a:pt x="7143" y="5318"/>
                  </a:lnTo>
                  <a:lnTo>
                    <a:pt x="3493" y="9921"/>
                  </a:lnTo>
                  <a:lnTo>
                    <a:pt x="952" y="16193"/>
                  </a:lnTo>
                  <a:lnTo>
                    <a:pt x="0" y="24368"/>
                  </a:lnTo>
                  <a:lnTo>
                    <a:pt x="397" y="29368"/>
                  </a:lnTo>
                  <a:lnTo>
                    <a:pt x="1350" y="33734"/>
                  </a:lnTo>
                  <a:lnTo>
                    <a:pt x="2858" y="37544"/>
                  </a:lnTo>
                  <a:lnTo>
                    <a:pt x="5081" y="40719"/>
                  </a:lnTo>
                  <a:lnTo>
                    <a:pt x="7779" y="43259"/>
                  </a:lnTo>
                  <a:lnTo>
                    <a:pt x="10954" y="45084"/>
                  </a:lnTo>
                  <a:lnTo>
                    <a:pt x="14526" y="46197"/>
                  </a:lnTo>
                  <a:lnTo>
                    <a:pt x="18494" y="46593"/>
                  </a:lnTo>
                  <a:lnTo>
                    <a:pt x="23496" y="45958"/>
                  </a:lnTo>
                  <a:lnTo>
                    <a:pt x="27702" y="44370"/>
                  </a:lnTo>
                  <a:lnTo>
                    <a:pt x="31194" y="42148"/>
                  </a:lnTo>
                  <a:lnTo>
                    <a:pt x="33973" y="39449"/>
                  </a:lnTo>
                  <a:lnTo>
                    <a:pt x="36196" y="36672"/>
                  </a:lnTo>
                  <a:lnTo>
                    <a:pt x="37783" y="33972"/>
                  </a:lnTo>
                  <a:lnTo>
                    <a:pt x="38893" y="31670"/>
                  </a:lnTo>
                  <a:lnTo>
                    <a:pt x="39529" y="30003"/>
                  </a:lnTo>
                  <a:lnTo>
                    <a:pt x="37942" y="29368"/>
                  </a:lnTo>
                  <a:lnTo>
                    <a:pt x="34925" y="33656"/>
                  </a:lnTo>
                  <a:lnTo>
                    <a:pt x="32702" y="35878"/>
                  </a:lnTo>
                  <a:lnTo>
                    <a:pt x="30004" y="37862"/>
                  </a:lnTo>
                  <a:lnTo>
                    <a:pt x="26591" y="39212"/>
                  </a:lnTo>
                  <a:lnTo>
                    <a:pt x="22622" y="39767"/>
                  </a:lnTo>
                  <a:lnTo>
                    <a:pt x="19208" y="39369"/>
                  </a:lnTo>
                  <a:lnTo>
                    <a:pt x="15875" y="38020"/>
                  </a:lnTo>
                  <a:lnTo>
                    <a:pt x="12700" y="35559"/>
                  </a:lnTo>
                  <a:lnTo>
                    <a:pt x="10002" y="31591"/>
                  </a:lnTo>
                  <a:lnTo>
                    <a:pt x="8889" y="28971"/>
                  </a:lnTo>
                  <a:lnTo>
                    <a:pt x="7937" y="25875"/>
                  </a:lnTo>
                  <a:lnTo>
                    <a:pt x="7302" y="22304"/>
                  </a:lnTo>
                  <a:lnTo>
                    <a:pt x="6827" y="18177"/>
                  </a:lnTo>
                  <a:lnTo>
                    <a:pt x="37625" y="18177"/>
                  </a:lnTo>
                  <a:lnTo>
                    <a:pt x="36989" y="13653"/>
                  </a:lnTo>
                  <a:lnTo>
                    <a:pt x="35798" y="9843"/>
                  </a:lnTo>
                  <a:lnTo>
                    <a:pt x="34131" y="6668"/>
                  </a:lnTo>
                  <a:lnTo>
                    <a:pt x="32068" y="4207"/>
                  </a:lnTo>
                  <a:lnTo>
                    <a:pt x="29527" y="2302"/>
                  </a:lnTo>
                  <a:lnTo>
                    <a:pt x="26750" y="103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306" name="Shape 5046"/>
            <p:cNvSpPr/>
            <p:nvPr/>
          </p:nvSpPr>
          <p:spPr>
            <a:xfrm>
              <a:off x="1843261" y="1435702"/>
              <a:ext cx="40163" cy="46593"/>
            </a:xfrm>
            <a:custGeom>
              <a:avLst/>
              <a:gdLst/>
              <a:ahLst/>
              <a:cxnLst/>
              <a:rect l="0" t="0" r="0" b="0"/>
              <a:pathLst>
                <a:path w="40163" h="46593">
                  <a:moveTo>
                    <a:pt x="18097" y="0"/>
                  </a:moveTo>
                  <a:lnTo>
                    <a:pt x="12858" y="555"/>
                  </a:lnTo>
                  <a:lnTo>
                    <a:pt x="8731" y="1984"/>
                  </a:lnTo>
                  <a:lnTo>
                    <a:pt x="5636" y="4048"/>
                  </a:lnTo>
                  <a:lnTo>
                    <a:pt x="3571" y="6429"/>
                  </a:lnTo>
                  <a:lnTo>
                    <a:pt x="2302" y="8811"/>
                  </a:lnTo>
                  <a:lnTo>
                    <a:pt x="1905" y="11033"/>
                  </a:lnTo>
                  <a:lnTo>
                    <a:pt x="2142" y="12382"/>
                  </a:lnTo>
                  <a:lnTo>
                    <a:pt x="2936" y="13812"/>
                  </a:lnTo>
                  <a:lnTo>
                    <a:pt x="4207" y="14922"/>
                  </a:lnTo>
                  <a:lnTo>
                    <a:pt x="6191" y="15399"/>
                  </a:lnTo>
                  <a:lnTo>
                    <a:pt x="7937" y="15002"/>
                  </a:lnTo>
                  <a:lnTo>
                    <a:pt x="9366" y="13969"/>
                  </a:lnTo>
                  <a:lnTo>
                    <a:pt x="10318" y="12620"/>
                  </a:lnTo>
                  <a:lnTo>
                    <a:pt x="10636" y="11112"/>
                  </a:lnTo>
                  <a:lnTo>
                    <a:pt x="10398" y="9366"/>
                  </a:lnTo>
                  <a:lnTo>
                    <a:pt x="10160" y="7223"/>
                  </a:lnTo>
                  <a:lnTo>
                    <a:pt x="10795" y="5159"/>
                  </a:lnTo>
                  <a:lnTo>
                    <a:pt x="12382" y="3650"/>
                  </a:lnTo>
                  <a:lnTo>
                    <a:pt x="14683" y="2699"/>
                  </a:lnTo>
                  <a:lnTo>
                    <a:pt x="17145" y="2381"/>
                  </a:lnTo>
                  <a:lnTo>
                    <a:pt x="19685" y="2699"/>
                  </a:lnTo>
                  <a:lnTo>
                    <a:pt x="22146" y="3809"/>
                  </a:lnTo>
                  <a:lnTo>
                    <a:pt x="24051" y="6350"/>
                  </a:lnTo>
                  <a:lnTo>
                    <a:pt x="24765" y="10637"/>
                  </a:lnTo>
                  <a:lnTo>
                    <a:pt x="24765" y="16668"/>
                  </a:lnTo>
                  <a:lnTo>
                    <a:pt x="24032" y="16957"/>
                  </a:lnTo>
                  <a:lnTo>
                    <a:pt x="24765" y="19050"/>
                  </a:lnTo>
                  <a:lnTo>
                    <a:pt x="24765" y="33417"/>
                  </a:lnTo>
                  <a:lnTo>
                    <a:pt x="24288" y="36751"/>
                  </a:lnTo>
                  <a:lnTo>
                    <a:pt x="23257" y="37941"/>
                  </a:lnTo>
                  <a:lnTo>
                    <a:pt x="21431" y="39053"/>
                  </a:lnTo>
                  <a:lnTo>
                    <a:pt x="18811" y="40084"/>
                  </a:lnTo>
                  <a:lnTo>
                    <a:pt x="15319" y="40799"/>
                  </a:lnTo>
                  <a:lnTo>
                    <a:pt x="12780" y="40322"/>
                  </a:lnTo>
                  <a:lnTo>
                    <a:pt x="10715" y="38734"/>
                  </a:lnTo>
                  <a:lnTo>
                    <a:pt x="9286" y="36274"/>
                  </a:lnTo>
                  <a:lnTo>
                    <a:pt x="8731" y="33099"/>
                  </a:lnTo>
                  <a:lnTo>
                    <a:pt x="8731" y="32940"/>
                  </a:lnTo>
                  <a:lnTo>
                    <a:pt x="8890" y="31036"/>
                  </a:lnTo>
                  <a:lnTo>
                    <a:pt x="9605" y="28971"/>
                  </a:lnTo>
                  <a:lnTo>
                    <a:pt x="11192" y="26590"/>
                  </a:lnTo>
                  <a:lnTo>
                    <a:pt x="13970" y="24131"/>
                  </a:lnTo>
                  <a:lnTo>
                    <a:pt x="15955" y="22859"/>
                  </a:lnTo>
                  <a:lnTo>
                    <a:pt x="18415" y="21590"/>
                  </a:lnTo>
                  <a:lnTo>
                    <a:pt x="24765" y="19050"/>
                  </a:lnTo>
                  <a:lnTo>
                    <a:pt x="24032" y="16957"/>
                  </a:lnTo>
                  <a:lnTo>
                    <a:pt x="17303" y="19605"/>
                  </a:lnTo>
                  <a:lnTo>
                    <a:pt x="11192" y="22384"/>
                  </a:lnTo>
                  <a:lnTo>
                    <a:pt x="6350" y="25162"/>
                  </a:lnTo>
                  <a:lnTo>
                    <a:pt x="2857" y="28178"/>
                  </a:lnTo>
                  <a:lnTo>
                    <a:pt x="715" y="31829"/>
                  </a:lnTo>
                  <a:lnTo>
                    <a:pt x="0" y="36274"/>
                  </a:lnTo>
                  <a:lnTo>
                    <a:pt x="952" y="40640"/>
                  </a:lnTo>
                  <a:lnTo>
                    <a:pt x="3333" y="43894"/>
                  </a:lnTo>
                  <a:lnTo>
                    <a:pt x="6667" y="45958"/>
                  </a:lnTo>
                  <a:lnTo>
                    <a:pt x="10557" y="46593"/>
                  </a:lnTo>
                  <a:lnTo>
                    <a:pt x="14605" y="45958"/>
                  </a:lnTo>
                  <a:lnTo>
                    <a:pt x="18415" y="44212"/>
                  </a:lnTo>
                  <a:lnTo>
                    <a:pt x="24923" y="39369"/>
                  </a:lnTo>
                  <a:lnTo>
                    <a:pt x="25400" y="42307"/>
                  </a:lnTo>
                  <a:lnTo>
                    <a:pt x="26352" y="44370"/>
                  </a:lnTo>
                  <a:lnTo>
                    <a:pt x="27622" y="45719"/>
                  </a:lnTo>
                  <a:lnTo>
                    <a:pt x="28971" y="46356"/>
                  </a:lnTo>
                  <a:lnTo>
                    <a:pt x="31352" y="46593"/>
                  </a:lnTo>
                  <a:lnTo>
                    <a:pt x="32782" y="46434"/>
                  </a:lnTo>
                  <a:lnTo>
                    <a:pt x="34766" y="45878"/>
                  </a:lnTo>
                  <a:lnTo>
                    <a:pt x="37227" y="44450"/>
                  </a:lnTo>
                  <a:lnTo>
                    <a:pt x="40163" y="41593"/>
                  </a:lnTo>
                  <a:lnTo>
                    <a:pt x="40163" y="39053"/>
                  </a:lnTo>
                  <a:lnTo>
                    <a:pt x="38338" y="40322"/>
                  </a:lnTo>
                  <a:lnTo>
                    <a:pt x="35718" y="40957"/>
                  </a:lnTo>
                  <a:lnTo>
                    <a:pt x="34052" y="40402"/>
                  </a:lnTo>
                  <a:lnTo>
                    <a:pt x="33178" y="39132"/>
                  </a:lnTo>
                  <a:lnTo>
                    <a:pt x="32782" y="35163"/>
                  </a:lnTo>
                  <a:lnTo>
                    <a:pt x="32782" y="15875"/>
                  </a:lnTo>
                  <a:lnTo>
                    <a:pt x="32305" y="9128"/>
                  </a:lnTo>
                  <a:lnTo>
                    <a:pt x="31036" y="5715"/>
                  </a:lnTo>
                  <a:lnTo>
                    <a:pt x="28496" y="2778"/>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307" name="Shape 5047"/>
            <p:cNvSpPr/>
            <p:nvPr/>
          </p:nvSpPr>
          <p:spPr>
            <a:xfrm>
              <a:off x="1758330" y="1435702"/>
              <a:ext cx="43656" cy="46593"/>
            </a:xfrm>
            <a:custGeom>
              <a:avLst/>
              <a:gdLst/>
              <a:ahLst/>
              <a:cxnLst/>
              <a:rect l="0" t="0" r="0" b="0"/>
              <a:pathLst>
                <a:path w="43656" h="46593">
                  <a:moveTo>
                    <a:pt x="21352" y="0"/>
                  </a:moveTo>
                  <a:lnTo>
                    <a:pt x="20558" y="2778"/>
                  </a:lnTo>
                  <a:lnTo>
                    <a:pt x="24765" y="3650"/>
                  </a:lnTo>
                  <a:lnTo>
                    <a:pt x="28336" y="6032"/>
                  </a:lnTo>
                  <a:lnTo>
                    <a:pt x="31115" y="9763"/>
                  </a:lnTo>
                  <a:lnTo>
                    <a:pt x="33098" y="14447"/>
                  </a:lnTo>
                  <a:lnTo>
                    <a:pt x="34369" y="19923"/>
                  </a:lnTo>
                  <a:lnTo>
                    <a:pt x="34766" y="25875"/>
                  </a:lnTo>
                  <a:lnTo>
                    <a:pt x="34211" y="32146"/>
                  </a:lnTo>
                  <a:lnTo>
                    <a:pt x="32782" y="36831"/>
                  </a:lnTo>
                  <a:lnTo>
                    <a:pt x="30797" y="40163"/>
                  </a:lnTo>
                  <a:lnTo>
                    <a:pt x="28336" y="42307"/>
                  </a:lnTo>
                  <a:lnTo>
                    <a:pt x="25638" y="43497"/>
                  </a:lnTo>
                  <a:lnTo>
                    <a:pt x="23018" y="43815"/>
                  </a:lnTo>
                  <a:lnTo>
                    <a:pt x="19050" y="43022"/>
                  </a:lnTo>
                  <a:lnTo>
                    <a:pt x="15796" y="40799"/>
                  </a:lnTo>
                  <a:lnTo>
                    <a:pt x="13335" y="37624"/>
                  </a:lnTo>
                  <a:lnTo>
                    <a:pt x="11508" y="33734"/>
                  </a:lnTo>
                  <a:lnTo>
                    <a:pt x="10240" y="29528"/>
                  </a:lnTo>
                  <a:lnTo>
                    <a:pt x="9446" y="25320"/>
                  </a:lnTo>
                  <a:lnTo>
                    <a:pt x="9048" y="21431"/>
                  </a:lnTo>
                  <a:lnTo>
                    <a:pt x="8890" y="18256"/>
                  </a:lnTo>
                  <a:lnTo>
                    <a:pt x="9127" y="14606"/>
                  </a:lnTo>
                  <a:lnTo>
                    <a:pt x="9842" y="11509"/>
                  </a:lnTo>
                  <a:lnTo>
                    <a:pt x="10873" y="8811"/>
                  </a:lnTo>
                  <a:lnTo>
                    <a:pt x="12382" y="6668"/>
                  </a:lnTo>
                  <a:lnTo>
                    <a:pt x="14128" y="4922"/>
                  </a:lnTo>
                  <a:lnTo>
                    <a:pt x="16113" y="3730"/>
                  </a:lnTo>
                  <a:lnTo>
                    <a:pt x="18256" y="3016"/>
                  </a:lnTo>
                  <a:lnTo>
                    <a:pt x="20558" y="2778"/>
                  </a:lnTo>
                  <a:lnTo>
                    <a:pt x="21352" y="0"/>
                  </a:lnTo>
                  <a:lnTo>
                    <a:pt x="15161" y="873"/>
                  </a:lnTo>
                  <a:lnTo>
                    <a:pt x="9921" y="3254"/>
                  </a:lnTo>
                  <a:lnTo>
                    <a:pt x="5715" y="6984"/>
                  </a:lnTo>
                  <a:lnTo>
                    <a:pt x="2540" y="11668"/>
                  </a:lnTo>
                  <a:lnTo>
                    <a:pt x="635" y="17065"/>
                  </a:lnTo>
                  <a:lnTo>
                    <a:pt x="0" y="23018"/>
                  </a:lnTo>
                  <a:lnTo>
                    <a:pt x="715" y="29368"/>
                  </a:lnTo>
                  <a:lnTo>
                    <a:pt x="2777" y="35004"/>
                  </a:lnTo>
                  <a:lnTo>
                    <a:pt x="6032" y="39767"/>
                  </a:lnTo>
                  <a:lnTo>
                    <a:pt x="10398" y="43418"/>
                  </a:lnTo>
                  <a:lnTo>
                    <a:pt x="15636" y="45719"/>
                  </a:lnTo>
                  <a:lnTo>
                    <a:pt x="21669" y="46593"/>
                  </a:lnTo>
                  <a:lnTo>
                    <a:pt x="28496" y="45482"/>
                  </a:lnTo>
                  <a:lnTo>
                    <a:pt x="34052" y="42624"/>
                  </a:lnTo>
                  <a:lnTo>
                    <a:pt x="38258" y="38418"/>
                  </a:lnTo>
                  <a:lnTo>
                    <a:pt x="41275" y="33417"/>
                  </a:lnTo>
                  <a:lnTo>
                    <a:pt x="43101" y="28099"/>
                  </a:lnTo>
                  <a:lnTo>
                    <a:pt x="43656" y="23018"/>
                  </a:lnTo>
                  <a:lnTo>
                    <a:pt x="43180" y="17859"/>
                  </a:lnTo>
                  <a:lnTo>
                    <a:pt x="41990" y="13334"/>
                  </a:lnTo>
                  <a:lnTo>
                    <a:pt x="40083" y="9366"/>
                  </a:lnTo>
                  <a:lnTo>
                    <a:pt x="37386" y="6112"/>
                  </a:lnTo>
                  <a:lnTo>
                    <a:pt x="34131" y="3493"/>
                  </a:lnTo>
                  <a:lnTo>
                    <a:pt x="30321" y="158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308" name="Shape 5048"/>
            <p:cNvSpPr/>
            <p:nvPr/>
          </p:nvSpPr>
          <p:spPr>
            <a:xfrm>
              <a:off x="1589579" y="1435702"/>
              <a:ext cx="23494" cy="45562"/>
            </a:xfrm>
            <a:custGeom>
              <a:avLst/>
              <a:gdLst/>
              <a:ahLst/>
              <a:cxnLst/>
              <a:rect l="0" t="0" r="0" b="0"/>
              <a:pathLst>
                <a:path w="23494" h="45562">
                  <a:moveTo>
                    <a:pt x="15796" y="0"/>
                  </a:moveTo>
                  <a:lnTo>
                    <a:pt x="397" y="5477"/>
                  </a:lnTo>
                  <a:lnTo>
                    <a:pt x="397" y="6984"/>
                  </a:lnTo>
                  <a:lnTo>
                    <a:pt x="4366" y="6588"/>
                  </a:lnTo>
                  <a:lnTo>
                    <a:pt x="5634" y="6668"/>
                  </a:lnTo>
                  <a:lnTo>
                    <a:pt x="6667" y="7382"/>
                  </a:lnTo>
                  <a:lnTo>
                    <a:pt x="7541" y="9128"/>
                  </a:lnTo>
                  <a:lnTo>
                    <a:pt x="7858" y="12541"/>
                  </a:lnTo>
                  <a:lnTo>
                    <a:pt x="7858" y="35480"/>
                  </a:lnTo>
                  <a:lnTo>
                    <a:pt x="7699" y="38734"/>
                  </a:lnTo>
                  <a:lnTo>
                    <a:pt x="7143" y="41116"/>
                  </a:lnTo>
                  <a:lnTo>
                    <a:pt x="6191" y="42624"/>
                  </a:lnTo>
                  <a:lnTo>
                    <a:pt x="4762" y="43497"/>
                  </a:lnTo>
                  <a:lnTo>
                    <a:pt x="2778" y="43894"/>
                  </a:lnTo>
                  <a:lnTo>
                    <a:pt x="0" y="44132"/>
                  </a:lnTo>
                  <a:lnTo>
                    <a:pt x="0" y="45562"/>
                  </a:lnTo>
                  <a:lnTo>
                    <a:pt x="23494" y="45562"/>
                  </a:lnTo>
                  <a:lnTo>
                    <a:pt x="23494" y="44132"/>
                  </a:lnTo>
                  <a:lnTo>
                    <a:pt x="19447" y="43497"/>
                  </a:lnTo>
                  <a:lnTo>
                    <a:pt x="17224" y="42068"/>
                  </a:lnTo>
                  <a:lnTo>
                    <a:pt x="16351" y="39528"/>
                  </a:lnTo>
                  <a:lnTo>
                    <a:pt x="16192" y="35480"/>
                  </a:lnTo>
                  <a:lnTo>
                    <a:pt x="16192" y="318"/>
                  </a:lnTo>
                  <a:lnTo>
                    <a:pt x="15796" y="0"/>
                  </a:lnTo>
                  <a:close/>
                </a:path>
              </a:pathLst>
            </a:custGeom>
            <a:solidFill>
              <a:srgbClr val="000000"/>
            </a:solidFill>
          </p:spPr>
          <p:txBody>
            <a:bodyPr vert="horz" lIns="91440" tIns="45720" rIns="91440" bIns="45720" anchor="t"/>
            <a:lstStyle/>
            <a:p>
              <a:endParaRPr lang="en-IN"/>
            </a:p>
          </p:txBody>
        </p:sp>
        <p:sp>
          <p:nvSpPr>
            <p:cNvPr id="309" name="Shape 5049"/>
            <p:cNvSpPr/>
            <p:nvPr/>
          </p:nvSpPr>
          <p:spPr>
            <a:xfrm>
              <a:off x="1471786" y="1435702"/>
              <a:ext cx="40163" cy="46593"/>
            </a:xfrm>
            <a:custGeom>
              <a:avLst/>
              <a:gdLst/>
              <a:ahLst/>
              <a:cxnLst/>
              <a:rect l="0" t="0" r="0" b="0"/>
              <a:pathLst>
                <a:path w="40163" h="46593">
                  <a:moveTo>
                    <a:pt x="18097" y="0"/>
                  </a:moveTo>
                  <a:lnTo>
                    <a:pt x="12858" y="555"/>
                  </a:lnTo>
                  <a:lnTo>
                    <a:pt x="8731" y="1984"/>
                  </a:lnTo>
                  <a:lnTo>
                    <a:pt x="5636" y="4048"/>
                  </a:lnTo>
                  <a:lnTo>
                    <a:pt x="3571" y="6429"/>
                  </a:lnTo>
                  <a:lnTo>
                    <a:pt x="2302" y="8811"/>
                  </a:lnTo>
                  <a:lnTo>
                    <a:pt x="1905" y="11033"/>
                  </a:lnTo>
                  <a:lnTo>
                    <a:pt x="2142" y="12382"/>
                  </a:lnTo>
                  <a:lnTo>
                    <a:pt x="2936" y="13812"/>
                  </a:lnTo>
                  <a:lnTo>
                    <a:pt x="4207" y="14922"/>
                  </a:lnTo>
                  <a:lnTo>
                    <a:pt x="6191" y="15399"/>
                  </a:lnTo>
                  <a:lnTo>
                    <a:pt x="7937" y="15002"/>
                  </a:lnTo>
                  <a:lnTo>
                    <a:pt x="9366" y="13969"/>
                  </a:lnTo>
                  <a:lnTo>
                    <a:pt x="10318" y="12620"/>
                  </a:lnTo>
                  <a:lnTo>
                    <a:pt x="10636" y="11112"/>
                  </a:lnTo>
                  <a:lnTo>
                    <a:pt x="10398" y="9366"/>
                  </a:lnTo>
                  <a:lnTo>
                    <a:pt x="10160" y="7223"/>
                  </a:lnTo>
                  <a:lnTo>
                    <a:pt x="10795" y="5159"/>
                  </a:lnTo>
                  <a:lnTo>
                    <a:pt x="12382" y="3650"/>
                  </a:lnTo>
                  <a:lnTo>
                    <a:pt x="14683" y="2699"/>
                  </a:lnTo>
                  <a:lnTo>
                    <a:pt x="17145" y="2381"/>
                  </a:lnTo>
                  <a:lnTo>
                    <a:pt x="19685" y="2699"/>
                  </a:lnTo>
                  <a:lnTo>
                    <a:pt x="22146" y="3809"/>
                  </a:lnTo>
                  <a:lnTo>
                    <a:pt x="24051" y="6350"/>
                  </a:lnTo>
                  <a:lnTo>
                    <a:pt x="24765" y="10637"/>
                  </a:lnTo>
                  <a:lnTo>
                    <a:pt x="24765" y="16668"/>
                  </a:lnTo>
                  <a:lnTo>
                    <a:pt x="24032" y="16957"/>
                  </a:lnTo>
                  <a:lnTo>
                    <a:pt x="24765" y="19050"/>
                  </a:lnTo>
                  <a:lnTo>
                    <a:pt x="24765" y="33417"/>
                  </a:lnTo>
                  <a:lnTo>
                    <a:pt x="24288" y="36751"/>
                  </a:lnTo>
                  <a:lnTo>
                    <a:pt x="23257" y="37941"/>
                  </a:lnTo>
                  <a:lnTo>
                    <a:pt x="21431" y="39053"/>
                  </a:lnTo>
                  <a:lnTo>
                    <a:pt x="18811" y="40084"/>
                  </a:lnTo>
                  <a:lnTo>
                    <a:pt x="15319" y="40799"/>
                  </a:lnTo>
                  <a:lnTo>
                    <a:pt x="12780" y="40322"/>
                  </a:lnTo>
                  <a:lnTo>
                    <a:pt x="10715" y="38734"/>
                  </a:lnTo>
                  <a:lnTo>
                    <a:pt x="9286" y="36274"/>
                  </a:lnTo>
                  <a:lnTo>
                    <a:pt x="8731" y="33099"/>
                  </a:lnTo>
                  <a:lnTo>
                    <a:pt x="8731" y="32940"/>
                  </a:lnTo>
                  <a:lnTo>
                    <a:pt x="8890" y="31036"/>
                  </a:lnTo>
                  <a:lnTo>
                    <a:pt x="9605" y="28971"/>
                  </a:lnTo>
                  <a:lnTo>
                    <a:pt x="11192" y="26590"/>
                  </a:lnTo>
                  <a:lnTo>
                    <a:pt x="13970" y="24131"/>
                  </a:lnTo>
                  <a:lnTo>
                    <a:pt x="15955" y="22859"/>
                  </a:lnTo>
                  <a:lnTo>
                    <a:pt x="18415" y="21590"/>
                  </a:lnTo>
                  <a:lnTo>
                    <a:pt x="24765" y="19050"/>
                  </a:lnTo>
                  <a:lnTo>
                    <a:pt x="24032" y="16957"/>
                  </a:lnTo>
                  <a:lnTo>
                    <a:pt x="17303" y="19605"/>
                  </a:lnTo>
                  <a:lnTo>
                    <a:pt x="11192" y="22384"/>
                  </a:lnTo>
                  <a:lnTo>
                    <a:pt x="6350" y="25162"/>
                  </a:lnTo>
                  <a:lnTo>
                    <a:pt x="2857" y="28178"/>
                  </a:lnTo>
                  <a:lnTo>
                    <a:pt x="715" y="31829"/>
                  </a:lnTo>
                  <a:lnTo>
                    <a:pt x="0" y="36274"/>
                  </a:lnTo>
                  <a:lnTo>
                    <a:pt x="952" y="40640"/>
                  </a:lnTo>
                  <a:lnTo>
                    <a:pt x="3333" y="43894"/>
                  </a:lnTo>
                  <a:lnTo>
                    <a:pt x="6667" y="45958"/>
                  </a:lnTo>
                  <a:lnTo>
                    <a:pt x="10557" y="46593"/>
                  </a:lnTo>
                  <a:lnTo>
                    <a:pt x="14605" y="45958"/>
                  </a:lnTo>
                  <a:lnTo>
                    <a:pt x="18415" y="44212"/>
                  </a:lnTo>
                  <a:lnTo>
                    <a:pt x="24923" y="39369"/>
                  </a:lnTo>
                  <a:lnTo>
                    <a:pt x="25400" y="42307"/>
                  </a:lnTo>
                  <a:lnTo>
                    <a:pt x="26352" y="44370"/>
                  </a:lnTo>
                  <a:lnTo>
                    <a:pt x="27622" y="45719"/>
                  </a:lnTo>
                  <a:lnTo>
                    <a:pt x="28971" y="46356"/>
                  </a:lnTo>
                  <a:lnTo>
                    <a:pt x="31352" y="46593"/>
                  </a:lnTo>
                  <a:lnTo>
                    <a:pt x="32782" y="46434"/>
                  </a:lnTo>
                  <a:lnTo>
                    <a:pt x="34766" y="45878"/>
                  </a:lnTo>
                  <a:lnTo>
                    <a:pt x="37227" y="44450"/>
                  </a:lnTo>
                  <a:lnTo>
                    <a:pt x="40163" y="41593"/>
                  </a:lnTo>
                  <a:lnTo>
                    <a:pt x="40163" y="39053"/>
                  </a:lnTo>
                  <a:lnTo>
                    <a:pt x="38338" y="40322"/>
                  </a:lnTo>
                  <a:lnTo>
                    <a:pt x="35718" y="40957"/>
                  </a:lnTo>
                  <a:lnTo>
                    <a:pt x="34052" y="40402"/>
                  </a:lnTo>
                  <a:lnTo>
                    <a:pt x="33178" y="39132"/>
                  </a:lnTo>
                  <a:lnTo>
                    <a:pt x="32782" y="35163"/>
                  </a:lnTo>
                  <a:lnTo>
                    <a:pt x="32782" y="15875"/>
                  </a:lnTo>
                  <a:lnTo>
                    <a:pt x="32305" y="9128"/>
                  </a:lnTo>
                  <a:lnTo>
                    <a:pt x="31036" y="5715"/>
                  </a:lnTo>
                  <a:lnTo>
                    <a:pt x="28496" y="2778"/>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310" name="Shape 5050"/>
            <p:cNvSpPr/>
            <p:nvPr/>
          </p:nvSpPr>
          <p:spPr>
            <a:xfrm>
              <a:off x="1413287" y="1435702"/>
              <a:ext cx="23495" cy="45562"/>
            </a:xfrm>
            <a:custGeom>
              <a:avLst/>
              <a:gdLst/>
              <a:ahLst/>
              <a:cxnLst/>
              <a:rect l="0" t="0" r="0" b="0"/>
              <a:pathLst>
                <a:path w="23495" h="45562">
                  <a:moveTo>
                    <a:pt x="15716" y="0"/>
                  </a:moveTo>
                  <a:lnTo>
                    <a:pt x="396" y="5477"/>
                  </a:lnTo>
                  <a:lnTo>
                    <a:pt x="396" y="6984"/>
                  </a:lnTo>
                  <a:lnTo>
                    <a:pt x="4365" y="6588"/>
                  </a:lnTo>
                  <a:lnTo>
                    <a:pt x="5556" y="6668"/>
                  </a:lnTo>
                  <a:lnTo>
                    <a:pt x="6666" y="7382"/>
                  </a:lnTo>
                  <a:lnTo>
                    <a:pt x="7460" y="9128"/>
                  </a:lnTo>
                  <a:lnTo>
                    <a:pt x="7778" y="12541"/>
                  </a:lnTo>
                  <a:lnTo>
                    <a:pt x="7778" y="35480"/>
                  </a:lnTo>
                  <a:lnTo>
                    <a:pt x="7620" y="38734"/>
                  </a:lnTo>
                  <a:lnTo>
                    <a:pt x="7143" y="41116"/>
                  </a:lnTo>
                  <a:lnTo>
                    <a:pt x="6191" y="42624"/>
                  </a:lnTo>
                  <a:lnTo>
                    <a:pt x="4762" y="43497"/>
                  </a:lnTo>
                  <a:lnTo>
                    <a:pt x="2777" y="43894"/>
                  </a:lnTo>
                  <a:lnTo>
                    <a:pt x="0" y="44132"/>
                  </a:lnTo>
                  <a:lnTo>
                    <a:pt x="0" y="45562"/>
                  </a:lnTo>
                  <a:lnTo>
                    <a:pt x="23495" y="45562"/>
                  </a:lnTo>
                  <a:lnTo>
                    <a:pt x="23495" y="44132"/>
                  </a:lnTo>
                  <a:lnTo>
                    <a:pt x="19446" y="43497"/>
                  </a:lnTo>
                  <a:lnTo>
                    <a:pt x="17223" y="42068"/>
                  </a:lnTo>
                  <a:lnTo>
                    <a:pt x="16351" y="39528"/>
                  </a:lnTo>
                  <a:lnTo>
                    <a:pt x="16112" y="35480"/>
                  </a:lnTo>
                  <a:lnTo>
                    <a:pt x="16112" y="318"/>
                  </a:lnTo>
                  <a:lnTo>
                    <a:pt x="15716" y="0"/>
                  </a:lnTo>
                  <a:close/>
                </a:path>
              </a:pathLst>
            </a:custGeom>
            <a:solidFill>
              <a:srgbClr val="000000"/>
            </a:solidFill>
          </p:spPr>
          <p:txBody>
            <a:bodyPr vert="horz" lIns="91440" tIns="45720" rIns="91440" bIns="45720" anchor="t"/>
            <a:lstStyle/>
            <a:p>
              <a:endParaRPr lang="en-IN"/>
            </a:p>
          </p:txBody>
        </p:sp>
        <p:sp>
          <p:nvSpPr>
            <p:cNvPr id="311" name="Shape 5051"/>
            <p:cNvSpPr/>
            <p:nvPr/>
          </p:nvSpPr>
          <p:spPr>
            <a:xfrm>
              <a:off x="1316529" y="1435702"/>
              <a:ext cx="43656" cy="46593"/>
            </a:xfrm>
            <a:custGeom>
              <a:avLst/>
              <a:gdLst/>
              <a:ahLst/>
              <a:cxnLst/>
              <a:rect l="0" t="0" r="0" b="0"/>
              <a:pathLst>
                <a:path w="43656" h="46593">
                  <a:moveTo>
                    <a:pt x="21352" y="0"/>
                  </a:moveTo>
                  <a:lnTo>
                    <a:pt x="20558" y="2778"/>
                  </a:lnTo>
                  <a:lnTo>
                    <a:pt x="24764" y="3650"/>
                  </a:lnTo>
                  <a:lnTo>
                    <a:pt x="28257" y="6032"/>
                  </a:lnTo>
                  <a:lnTo>
                    <a:pt x="31034" y="9763"/>
                  </a:lnTo>
                  <a:lnTo>
                    <a:pt x="33099" y="14447"/>
                  </a:lnTo>
                  <a:lnTo>
                    <a:pt x="34368" y="19923"/>
                  </a:lnTo>
                  <a:lnTo>
                    <a:pt x="34766" y="25875"/>
                  </a:lnTo>
                  <a:lnTo>
                    <a:pt x="34209" y="32146"/>
                  </a:lnTo>
                  <a:lnTo>
                    <a:pt x="32781" y="36831"/>
                  </a:lnTo>
                  <a:lnTo>
                    <a:pt x="30797" y="40163"/>
                  </a:lnTo>
                  <a:lnTo>
                    <a:pt x="28257" y="42307"/>
                  </a:lnTo>
                  <a:lnTo>
                    <a:pt x="25637" y="43497"/>
                  </a:lnTo>
                  <a:lnTo>
                    <a:pt x="23018" y="43815"/>
                  </a:lnTo>
                  <a:lnTo>
                    <a:pt x="18971" y="43022"/>
                  </a:lnTo>
                  <a:lnTo>
                    <a:pt x="15796" y="40799"/>
                  </a:lnTo>
                  <a:lnTo>
                    <a:pt x="13335" y="37624"/>
                  </a:lnTo>
                  <a:lnTo>
                    <a:pt x="11509" y="33734"/>
                  </a:lnTo>
                  <a:lnTo>
                    <a:pt x="10239" y="29528"/>
                  </a:lnTo>
                  <a:lnTo>
                    <a:pt x="9446" y="25320"/>
                  </a:lnTo>
                  <a:lnTo>
                    <a:pt x="9048" y="21431"/>
                  </a:lnTo>
                  <a:lnTo>
                    <a:pt x="8889" y="18256"/>
                  </a:lnTo>
                  <a:lnTo>
                    <a:pt x="9128" y="14606"/>
                  </a:lnTo>
                  <a:lnTo>
                    <a:pt x="9842" y="11509"/>
                  </a:lnTo>
                  <a:lnTo>
                    <a:pt x="10874" y="8811"/>
                  </a:lnTo>
                  <a:lnTo>
                    <a:pt x="12382" y="6668"/>
                  </a:lnTo>
                  <a:lnTo>
                    <a:pt x="14128" y="4922"/>
                  </a:lnTo>
                  <a:lnTo>
                    <a:pt x="16112" y="3730"/>
                  </a:lnTo>
                  <a:lnTo>
                    <a:pt x="18256" y="3016"/>
                  </a:lnTo>
                  <a:lnTo>
                    <a:pt x="20558" y="2778"/>
                  </a:lnTo>
                  <a:lnTo>
                    <a:pt x="21352" y="0"/>
                  </a:lnTo>
                  <a:lnTo>
                    <a:pt x="15159" y="873"/>
                  </a:lnTo>
                  <a:lnTo>
                    <a:pt x="9922" y="3254"/>
                  </a:lnTo>
                  <a:lnTo>
                    <a:pt x="5714" y="6984"/>
                  </a:lnTo>
                  <a:lnTo>
                    <a:pt x="2539" y="11668"/>
                  </a:lnTo>
                  <a:lnTo>
                    <a:pt x="635" y="17065"/>
                  </a:lnTo>
                  <a:lnTo>
                    <a:pt x="0" y="23018"/>
                  </a:lnTo>
                  <a:lnTo>
                    <a:pt x="635" y="29368"/>
                  </a:lnTo>
                  <a:lnTo>
                    <a:pt x="2698" y="35004"/>
                  </a:lnTo>
                  <a:lnTo>
                    <a:pt x="6032" y="39767"/>
                  </a:lnTo>
                  <a:lnTo>
                    <a:pt x="10397" y="43418"/>
                  </a:lnTo>
                  <a:lnTo>
                    <a:pt x="15637" y="45719"/>
                  </a:lnTo>
                  <a:lnTo>
                    <a:pt x="21668" y="46593"/>
                  </a:lnTo>
                  <a:lnTo>
                    <a:pt x="28496" y="45482"/>
                  </a:lnTo>
                  <a:lnTo>
                    <a:pt x="34052" y="42624"/>
                  </a:lnTo>
                  <a:lnTo>
                    <a:pt x="38258" y="38418"/>
                  </a:lnTo>
                  <a:lnTo>
                    <a:pt x="41275" y="33417"/>
                  </a:lnTo>
                  <a:lnTo>
                    <a:pt x="43099" y="28099"/>
                  </a:lnTo>
                  <a:lnTo>
                    <a:pt x="43656" y="23018"/>
                  </a:lnTo>
                  <a:lnTo>
                    <a:pt x="43179" y="17859"/>
                  </a:lnTo>
                  <a:lnTo>
                    <a:pt x="41989" y="13334"/>
                  </a:lnTo>
                  <a:lnTo>
                    <a:pt x="40084" y="9366"/>
                  </a:lnTo>
                  <a:lnTo>
                    <a:pt x="37384" y="6112"/>
                  </a:lnTo>
                  <a:lnTo>
                    <a:pt x="34052" y="3493"/>
                  </a:lnTo>
                  <a:lnTo>
                    <a:pt x="30321" y="158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312" name="Shape 5052"/>
            <p:cNvSpPr/>
            <p:nvPr/>
          </p:nvSpPr>
          <p:spPr>
            <a:xfrm>
              <a:off x="1711975" y="1435861"/>
              <a:ext cx="10953" cy="10952"/>
            </a:xfrm>
            <a:custGeom>
              <a:avLst/>
              <a:gdLst/>
              <a:ahLst/>
              <a:cxnLst/>
              <a:rect l="0" t="0" r="0" b="0"/>
              <a:pathLst>
                <a:path w="10953" h="10952">
                  <a:moveTo>
                    <a:pt x="5397" y="0"/>
                  </a:moveTo>
                  <a:lnTo>
                    <a:pt x="3333" y="396"/>
                  </a:lnTo>
                  <a:lnTo>
                    <a:pt x="1587" y="1587"/>
                  </a:lnTo>
                  <a:lnTo>
                    <a:pt x="397" y="3333"/>
                  </a:lnTo>
                  <a:lnTo>
                    <a:pt x="0" y="5635"/>
                  </a:lnTo>
                  <a:lnTo>
                    <a:pt x="476" y="8016"/>
                  </a:lnTo>
                  <a:lnTo>
                    <a:pt x="1904" y="9683"/>
                  </a:lnTo>
                  <a:lnTo>
                    <a:pt x="3651" y="10635"/>
                  </a:lnTo>
                  <a:lnTo>
                    <a:pt x="5397" y="10952"/>
                  </a:lnTo>
                  <a:lnTo>
                    <a:pt x="7143" y="10635"/>
                  </a:lnTo>
                  <a:lnTo>
                    <a:pt x="8889" y="9683"/>
                  </a:lnTo>
                  <a:lnTo>
                    <a:pt x="10318" y="8016"/>
                  </a:lnTo>
                  <a:lnTo>
                    <a:pt x="10953" y="5635"/>
                  </a:lnTo>
                  <a:lnTo>
                    <a:pt x="10477" y="3412"/>
                  </a:lnTo>
                  <a:lnTo>
                    <a:pt x="9287" y="1666"/>
                  </a:lnTo>
                  <a:lnTo>
                    <a:pt x="7541" y="396"/>
                  </a:lnTo>
                  <a:lnTo>
                    <a:pt x="5397" y="0"/>
                  </a:lnTo>
                  <a:close/>
                </a:path>
              </a:pathLst>
            </a:custGeom>
            <a:solidFill>
              <a:srgbClr val="000000"/>
            </a:solidFill>
          </p:spPr>
          <p:txBody>
            <a:bodyPr vert="horz" lIns="91440" tIns="45720" rIns="91440" bIns="45720" anchor="t"/>
            <a:lstStyle/>
            <a:p>
              <a:endParaRPr lang="en-IN"/>
            </a:p>
          </p:txBody>
        </p:sp>
        <p:sp>
          <p:nvSpPr>
            <p:cNvPr id="313" name="Shape 5053"/>
            <p:cNvSpPr/>
            <p:nvPr/>
          </p:nvSpPr>
          <p:spPr>
            <a:xfrm>
              <a:off x="2274585" y="1436734"/>
              <a:ext cx="66675" cy="45958"/>
            </a:xfrm>
            <a:custGeom>
              <a:avLst/>
              <a:gdLst/>
              <a:ahLst/>
              <a:cxnLst/>
              <a:rect l="0" t="0" r="0" b="0"/>
              <a:pathLst>
                <a:path w="66675" h="45958">
                  <a:moveTo>
                    <a:pt x="0" y="0"/>
                  </a:moveTo>
                  <a:lnTo>
                    <a:pt x="0" y="1428"/>
                  </a:lnTo>
                  <a:lnTo>
                    <a:pt x="1587" y="1824"/>
                  </a:lnTo>
                  <a:lnTo>
                    <a:pt x="2857" y="2936"/>
                  </a:lnTo>
                  <a:lnTo>
                    <a:pt x="3968" y="4762"/>
                  </a:lnTo>
                  <a:lnTo>
                    <a:pt x="5238" y="7698"/>
                  </a:lnTo>
                  <a:lnTo>
                    <a:pt x="18653" y="41592"/>
                  </a:lnTo>
                  <a:lnTo>
                    <a:pt x="19526" y="43656"/>
                  </a:lnTo>
                  <a:lnTo>
                    <a:pt x="20161" y="45005"/>
                  </a:lnTo>
                  <a:lnTo>
                    <a:pt x="21193" y="45958"/>
                  </a:lnTo>
                  <a:lnTo>
                    <a:pt x="22146" y="45084"/>
                  </a:lnTo>
                  <a:lnTo>
                    <a:pt x="22781" y="43893"/>
                  </a:lnTo>
                  <a:lnTo>
                    <a:pt x="23653" y="42068"/>
                  </a:lnTo>
                  <a:lnTo>
                    <a:pt x="34766" y="18336"/>
                  </a:lnTo>
                  <a:lnTo>
                    <a:pt x="43814" y="41671"/>
                  </a:lnTo>
                  <a:lnTo>
                    <a:pt x="44688" y="43814"/>
                  </a:lnTo>
                  <a:lnTo>
                    <a:pt x="45243" y="45164"/>
                  </a:lnTo>
                  <a:lnTo>
                    <a:pt x="45719" y="45798"/>
                  </a:lnTo>
                  <a:lnTo>
                    <a:pt x="46196" y="45958"/>
                  </a:lnTo>
                  <a:lnTo>
                    <a:pt x="46752" y="45798"/>
                  </a:lnTo>
                  <a:lnTo>
                    <a:pt x="47307" y="45005"/>
                  </a:lnTo>
                  <a:lnTo>
                    <a:pt x="48022" y="43497"/>
                  </a:lnTo>
                  <a:lnTo>
                    <a:pt x="48974" y="41116"/>
                  </a:lnTo>
                  <a:lnTo>
                    <a:pt x="62627" y="6825"/>
                  </a:lnTo>
                  <a:lnTo>
                    <a:pt x="63580" y="4523"/>
                  </a:lnTo>
                  <a:lnTo>
                    <a:pt x="64373" y="3016"/>
                  </a:lnTo>
                  <a:lnTo>
                    <a:pt x="66675" y="1428"/>
                  </a:lnTo>
                  <a:lnTo>
                    <a:pt x="66675" y="0"/>
                  </a:lnTo>
                  <a:lnTo>
                    <a:pt x="54531" y="0"/>
                  </a:lnTo>
                  <a:lnTo>
                    <a:pt x="54531" y="1428"/>
                  </a:lnTo>
                  <a:lnTo>
                    <a:pt x="57626" y="2381"/>
                  </a:lnTo>
                  <a:lnTo>
                    <a:pt x="58499" y="3333"/>
                  </a:lnTo>
                  <a:lnTo>
                    <a:pt x="58817" y="4762"/>
                  </a:lnTo>
                  <a:lnTo>
                    <a:pt x="58419" y="7460"/>
                  </a:lnTo>
                  <a:lnTo>
                    <a:pt x="57150" y="11112"/>
                  </a:lnTo>
                  <a:lnTo>
                    <a:pt x="48260" y="33098"/>
                  </a:lnTo>
                  <a:lnTo>
                    <a:pt x="40322" y="11906"/>
                  </a:lnTo>
                  <a:lnTo>
                    <a:pt x="39369" y="9445"/>
                  </a:lnTo>
                  <a:lnTo>
                    <a:pt x="38735" y="7698"/>
                  </a:lnTo>
                  <a:lnTo>
                    <a:pt x="38258" y="5158"/>
                  </a:lnTo>
                  <a:lnTo>
                    <a:pt x="38735" y="3412"/>
                  </a:lnTo>
                  <a:lnTo>
                    <a:pt x="39926" y="2381"/>
                  </a:lnTo>
                  <a:lnTo>
                    <a:pt x="43973" y="1428"/>
                  </a:lnTo>
                  <a:lnTo>
                    <a:pt x="43973" y="0"/>
                  </a:lnTo>
                  <a:lnTo>
                    <a:pt x="23892" y="0"/>
                  </a:lnTo>
                  <a:lnTo>
                    <a:pt x="23892" y="1428"/>
                  </a:lnTo>
                  <a:lnTo>
                    <a:pt x="27146" y="2381"/>
                  </a:lnTo>
                  <a:lnTo>
                    <a:pt x="28416" y="3571"/>
                  </a:lnTo>
                  <a:lnTo>
                    <a:pt x="29686" y="5714"/>
                  </a:lnTo>
                  <a:lnTo>
                    <a:pt x="31036" y="9048"/>
                  </a:lnTo>
                  <a:lnTo>
                    <a:pt x="32702" y="13810"/>
                  </a:lnTo>
                  <a:lnTo>
                    <a:pt x="23653" y="33574"/>
                  </a:lnTo>
                  <a:lnTo>
                    <a:pt x="18971" y="21192"/>
                  </a:lnTo>
                  <a:lnTo>
                    <a:pt x="16748" y="15716"/>
                  </a:lnTo>
                  <a:lnTo>
                    <a:pt x="15002" y="10953"/>
                  </a:lnTo>
                  <a:lnTo>
                    <a:pt x="13732" y="7301"/>
                  </a:lnTo>
                  <a:lnTo>
                    <a:pt x="13256" y="4842"/>
                  </a:lnTo>
                  <a:lnTo>
                    <a:pt x="13652" y="3175"/>
                  </a:lnTo>
                  <a:lnTo>
                    <a:pt x="14684" y="2222"/>
                  </a:lnTo>
                  <a:lnTo>
                    <a:pt x="17859" y="1428"/>
                  </a:lnTo>
                  <a:lnTo>
                    <a:pt x="17859" y="0"/>
                  </a:lnTo>
                  <a:lnTo>
                    <a:pt x="0" y="0"/>
                  </a:lnTo>
                  <a:close/>
                </a:path>
              </a:pathLst>
            </a:custGeom>
            <a:solidFill>
              <a:srgbClr val="000000"/>
            </a:solidFill>
          </p:spPr>
          <p:txBody>
            <a:bodyPr vert="horz" lIns="91440" tIns="45720" rIns="91440" bIns="45720" anchor="t"/>
            <a:lstStyle/>
            <a:p>
              <a:endParaRPr lang="en-IN"/>
            </a:p>
          </p:txBody>
        </p:sp>
        <p:sp>
          <p:nvSpPr>
            <p:cNvPr id="314" name="Shape 5054"/>
            <p:cNvSpPr/>
            <p:nvPr/>
          </p:nvSpPr>
          <p:spPr>
            <a:xfrm>
              <a:off x="1364075" y="1436734"/>
              <a:ext cx="45322" cy="45958"/>
            </a:xfrm>
            <a:custGeom>
              <a:avLst/>
              <a:gdLst/>
              <a:ahLst/>
              <a:cxnLst/>
              <a:rect l="0" t="0" r="0" b="0"/>
              <a:pathLst>
                <a:path w="45322" h="45958">
                  <a:moveTo>
                    <a:pt x="0" y="0"/>
                  </a:moveTo>
                  <a:lnTo>
                    <a:pt x="0" y="1428"/>
                  </a:lnTo>
                  <a:lnTo>
                    <a:pt x="2857" y="2222"/>
                  </a:lnTo>
                  <a:lnTo>
                    <a:pt x="4206" y="3333"/>
                  </a:lnTo>
                  <a:lnTo>
                    <a:pt x="5397" y="5158"/>
                  </a:lnTo>
                  <a:lnTo>
                    <a:pt x="6985" y="8492"/>
                  </a:lnTo>
                  <a:lnTo>
                    <a:pt x="8968" y="12937"/>
                  </a:lnTo>
                  <a:lnTo>
                    <a:pt x="13572" y="23573"/>
                  </a:lnTo>
                  <a:lnTo>
                    <a:pt x="17938" y="33972"/>
                  </a:lnTo>
                  <a:lnTo>
                    <a:pt x="19685" y="38179"/>
                  </a:lnTo>
                  <a:lnTo>
                    <a:pt x="20875" y="41275"/>
                  </a:lnTo>
                  <a:lnTo>
                    <a:pt x="21827" y="43814"/>
                  </a:lnTo>
                  <a:lnTo>
                    <a:pt x="22462" y="45164"/>
                  </a:lnTo>
                  <a:lnTo>
                    <a:pt x="23018" y="45798"/>
                  </a:lnTo>
                  <a:lnTo>
                    <a:pt x="23573" y="45958"/>
                  </a:lnTo>
                  <a:lnTo>
                    <a:pt x="24128" y="45560"/>
                  </a:lnTo>
                  <a:lnTo>
                    <a:pt x="24763" y="44450"/>
                  </a:lnTo>
                  <a:lnTo>
                    <a:pt x="26193" y="40957"/>
                  </a:lnTo>
                  <a:lnTo>
                    <a:pt x="38893" y="9207"/>
                  </a:lnTo>
                  <a:lnTo>
                    <a:pt x="40481" y="5556"/>
                  </a:lnTo>
                  <a:lnTo>
                    <a:pt x="41751" y="3254"/>
                  </a:lnTo>
                  <a:lnTo>
                    <a:pt x="43258" y="1983"/>
                  </a:lnTo>
                  <a:lnTo>
                    <a:pt x="45322" y="1428"/>
                  </a:lnTo>
                  <a:lnTo>
                    <a:pt x="45322" y="0"/>
                  </a:lnTo>
                  <a:lnTo>
                    <a:pt x="31591" y="0"/>
                  </a:lnTo>
                  <a:lnTo>
                    <a:pt x="31591" y="1428"/>
                  </a:lnTo>
                  <a:lnTo>
                    <a:pt x="34766" y="2302"/>
                  </a:lnTo>
                  <a:lnTo>
                    <a:pt x="35797" y="3254"/>
                  </a:lnTo>
                  <a:lnTo>
                    <a:pt x="36195" y="4762"/>
                  </a:lnTo>
                  <a:lnTo>
                    <a:pt x="35638" y="7460"/>
                  </a:lnTo>
                  <a:lnTo>
                    <a:pt x="34288" y="11588"/>
                  </a:lnTo>
                  <a:lnTo>
                    <a:pt x="30003" y="22383"/>
                  </a:lnTo>
                  <a:lnTo>
                    <a:pt x="27781" y="28018"/>
                  </a:lnTo>
                  <a:lnTo>
                    <a:pt x="25796" y="33258"/>
                  </a:lnTo>
                  <a:lnTo>
                    <a:pt x="15716" y="7937"/>
                  </a:lnTo>
                  <a:lnTo>
                    <a:pt x="15081" y="6350"/>
                  </a:lnTo>
                  <a:lnTo>
                    <a:pt x="14842" y="4444"/>
                  </a:lnTo>
                  <a:lnTo>
                    <a:pt x="15238" y="2936"/>
                  </a:lnTo>
                  <a:lnTo>
                    <a:pt x="16191" y="2142"/>
                  </a:lnTo>
                  <a:lnTo>
                    <a:pt x="19366" y="1428"/>
                  </a:lnTo>
                  <a:lnTo>
                    <a:pt x="19366" y="0"/>
                  </a:lnTo>
                  <a:lnTo>
                    <a:pt x="0" y="0"/>
                  </a:lnTo>
                  <a:close/>
                </a:path>
              </a:pathLst>
            </a:custGeom>
            <a:solidFill>
              <a:srgbClr val="000000"/>
            </a:solidFill>
          </p:spPr>
          <p:txBody>
            <a:bodyPr vert="horz" lIns="91440" tIns="45720" rIns="91440" bIns="45720" anchor="t"/>
            <a:lstStyle/>
            <a:p>
              <a:endParaRPr lang="en-IN"/>
            </a:p>
          </p:txBody>
        </p:sp>
        <p:sp>
          <p:nvSpPr>
            <p:cNvPr id="315" name="Shape 5055"/>
            <p:cNvSpPr/>
            <p:nvPr/>
          </p:nvSpPr>
          <p:spPr>
            <a:xfrm>
              <a:off x="1512347" y="1435702"/>
              <a:ext cx="75167" cy="45562"/>
            </a:xfrm>
            <a:custGeom>
              <a:avLst/>
              <a:gdLst/>
              <a:ahLst/>
              <a:cxnLst/>
              <a:rect l="0" t="0" r="0" b="0"/>
              <a:pathLst>
                <a:path w="75167" h="45562">
                  <a:moveTo>
                    <a:pt x="14128" y="0"/>
                  </a:moveTo>
                  <a:lnTo>
                    <a:pt x="316" y="4444"/>
                  </a:lnTo>
                  <a:lnTo>
                    <a:pt x="316" y="6191"/>
                  </a:lnTo>
                  <a:lnTo>
                    <a:pt x="3412" y="5794"/>
                  </a:lnTo>
                  <a:lnTo>
                    <a:pt x="4682" y="5874"/>
                  </a:lnTo>
                  <a:lnTo>
                    <a:pt x="5793" y="6588"/>
                  </a:lnTo>
                  <a:lnTo>
                    <a:pt x="6587" y="8493"/>
                  </a:lnTo>
                  <a:lnTo>
                    <a:pt x="6905" y="12144"/>
                  </a:lnTo>
                  <a:lnTo>
                    <a:pt x="6905" y="37147"/>
                  </a:lnTo>
                  <a:lnTo>
                    <a:pt x="6350" y="41037"/>
                  </a:lnTo>
                  <a:lnTo>
                    <a:pt x="4921" y="43101"/>
                  </a:lnTo>
                  <a:lnTo>
                    <a:pt x="2777" y="43894"/>
                  </a:lnTo>
                  <a:lnTo>
                    <a:pt x="0" y="44132"/>
                  </a:lnTo>
                  <a:lnTo>
                    <a:pt x="0" y="45562"/>
                  </a:lnTo>
                  <a:lnTo>
                    <a:pt x="21986" y="45562"/>
                  </a:lnTo>
                  <a:lnTo>
                    <a:pt x="21986" y="44132"/>
                  </a:lnTo>
                  <a:lnTo>
                    <a:pt x="17303" y="43338"/>
                  </a:lnTo>
                  <a:lnTo>
                    <a:pt x="15794" y="41750"/>
                  </a:lnTo>
                  <a:lnTo>
                    <a:pt x="15239" y="38973"/>
                  </a:lnTo>
                  <a:lnTo>
                    <a:pt x="15239" y="11033"/>
                  </a:lnTo>
                  <a:lnTo>
                    <a:pt x="15636" y="10398"/>
                  </a:lnTo>
                  <a:lnTo>
                    <a:pt x="16668" y="9287"/>
                  </a:lnTo>
                  <a:lnTo>
                    <a:pt x="18414" y="7858"/>
                  </a:lnTo>
                  <a:lnTo>
                    <a:pt x="20637" y="6588"/>
                  </a:lnTo>
                  <a:lnTo>
                    <a:pt x="23415" y="5556"/>
                  </a:lnTo>
                  <a:lnTo>
                    <a:pt x="26668" y="5159"/>
                  </a:lnTo>
                  <a:lnTo>
                    <a:pt x="29843" y="5874"/>
                  </a:lnTo>
                  <a:lnTo>
                    <a:pt x="31987" y="7858"/>
                  </a:lnTo>
                  <a:lnTo>
                    <a:pt x="33098" y="11192"/>
                  </a:lnTo>
                  <a:lnTo>
                    <a:pt x="33496" y="15557"/>
                  </a:lnTo>
                  <a:lnTo>
                    <a:pt x="33496" y="37068"/>
                  </a:lnTo>
                  <a:lnTo>
                    <a:pt x="33098" y="40878"/>
                  </a:lnTo>
                  <a:lnTo>
                    <a:pt x="31750" y="42942"/>
                  </a:lnTo>
                  <a:lnTo>
                    <a:pt x="29685" y="43815"/>
                  </a:lnTo>
                  <a:lnTo>
                    <a:pt x="26748" y="44132"/>
                  </a:lnTo>
                  <a:lnTo>
                    <a:pt x="26748" y="45562"/>
                  </a:lnTo>
                  <a:lnTo>
                    <a:pt x="48893" y="45562"/>
                  </a:lnTo>
                  <a:lnTo>
                    <a:pt x="48893" y="44132"/>
                  </a:lnTo>
                  <a:lnTo>
                    <a:pt x="45243" y="43656"/>
                  </a:lnTo>
                  <a:lnTo>
                    <a:pt x="43814" y="42862"/>
                  </a:lnTo>
                  <a:lnTo>
                    <a:pt x="42703" y="41513"/>
                  </a:lnTo>
                  <a:lnTo>
                    <a:pt x="41988" y="39369"/>
                  </a:lnTo>
                  <a:lnTo>
                    <a:pt x="41749" y="36194"/>
                  </a:lnTo>
                  <a:lnTo>
                    <a:pt x="41749" y="11192"/>
                  </a:lnTo>
                  <a:lnTo>
                    <a:pt x="46037" y="6984"/>
                  </a:lnTo>
                  <a:lnTo>
                    <a:pt x="49053" y="5636"/>
                  </a:lnTo>
                  <a:lnTo>
                    <a:pt x="52783" y="5159"/>
                  </a:lnTo>
                  <a:lnTo>
                    <a:pt x="55800" y="5636"/>
                  </a:lnTo>
                  <a:lnTo>
                    <a:pt x="57785" y="6905"/>
                  </a:lnTo>
                  <a:lnTo>
                    <a:pt x="59053" y="8731"/>
                  </a:lnTo>
                  <a:lnTo>
                    <a:pt x="59689" y="11033"/>
                  </a:lnTo>
                  <a:lnTo>
                    <a:pt x="60006" y="16034"/>
                  </a:lnTo>
                  <a:lnTo>
                    <a:pt x="60006" y="36988"/>
                  </a:lnTo>
                  <a:lnTo>
                    <a:pt x="59847" y="39608"/>
                  </a:lnTo>
                  <a:lnTo>
                    <a:pt x="59451" y="41513"/>
                  </a:lnTo>
                  <a:lnTo>
                    <a:pt x="57387" y="43418"/>
                  </a:lnTo>
                  <a:lnTo>
                    <a:pt x="55721" y="43815"/>
                  </a:lnTo>
                  <a:lnTo>
                    <a:pt x="53497" y="44132"/>
                  </a:lnTo>
                  <a:lnTo>
                    <a:pt x="53497" y="45562"/>
                  </a:lnTo>
                  <a:lnTo>
                    <a:pt x="75167" y="45562"/>
                  </a:lnTo>
                  <a:lnTo>
                    <a:pt x="75167" y="44132"/>
                  </a:lnTo>
                  <a:lnTo>
                    <a:pt x="72627" y="43894"/>
                  </a:lnTo>
                  <a:lnTo>
                    <a:pt x="70087" y="43022"/>
                  </a:lnTo>
                  <a:lnTo>
                    <a:pt x="68817" y="41513"/>
                  </a:lnTo>
                  <a:lnTo>
                    <a:pt x="68341" y="38020"/>
                  </a:lnTo>
                  <a:lnTo>
                    <a:pt x="68341" y="17622"/>
                  </a:lnTo>
                  <a:lnTo>
                    <a:pt x="67627" y="9843"/>
                  </a:lnTo>
                  <a:lnTo>
                    <a:pt x="66277" y="6112"/>
                  </a:lnTo>
                  <a:lnTo>
                    <a:pt x="64213" y="2937"/>
                  </a:lnTo>
                  <a:lnTo>
                    <a:pt x="61038" y="793"/>
                  </a:lnTo>
                  <a:lnTo>
                    <a:pt x="56672" y="0"/>
                  </a:lnTo>
                  <a:lnTo>
                    <a:pt x="52862" y="475"/>
                  </a:lnTo>
                  <a:lnTo>
                    <a:pt x="49450" y="1667"/>
                  </a:lnTo>
                  <a:lnTo>
                    <a:pt x="46512" y="3254"/>
                  </a:lnTo>
                  <a:lnTo>
                    <a:pt x="44052" y="5159"/>
                  </a:lnTo>
                  <a:lnTo>
                    <a:pt x="42068" y="6905"/>
                  </a:lnTo>
                  <a:lnTo>
                    <a:pt x="40718" y="8334"/>
                  </a:lnTo>
                  <a:lnTo>
                    <a:pt x="39448" y="5318"/>
                  </a:lnTo>
                  <a:lnTo>
                    <a:pt x="37385" y="2619"/>
                  </a:lnTo>
                  <a:lnTo>
                    <a:pt x="34289" y="714"/>
                  </a:lnTo>
                  <a:lnTo>
                    <a:pt x="30082" y="0"/>
                  </a:lnTo>
                  <a:lnTo>
                    <a:pt x="26272" y="634"/>
                  </a:lnTo>
                  <a:lnTo>
                    <a:pt x="22621" y="2222"/>
                  </a:lnTo>
                  <a:lnTo>
                    <a:pt x="18891" y="4603"/>
                  </a:lnTo>
                  <a:lnTo>
                    <a:pt x="14842" y="7619"/>
                  </a:lnTo>
                  <a:lnTo>
                    <a:pt x="14842" y="238"/>
                  </a:lnTo>
                  <a:lnTo>
                    <a:pt x="14128" y="0"/>
                  </a:lnTo>
                  <a:close/>
                </a:path>
              </a:pathLst>
            </a:custGeom>
            <a:solidFill>
              <a:srgbClr val="000000"/>
            </a:solidFill>
          </p:spPr>
          <p:txBody>
            <a:bodyPr vert="horz" lIns="91440" tIns="45720" rIns="91440" bIns="45720" anchor="t"/>
            <a:lstStyle/>
            <a:p>
              <a:endParaRPr lang="en-IN"/>
            </a:p>
          </p:txBody>
        </p:sp>
        <p:sp>
          <p:nvSpPr>
            <p:cNvPr id="316" name="Shape 5056"/>
            <p:cNvSpPr/>
            <p:nvPr/>
          </p:nvSpPr>
          <p:spPr>
            <a:xfrm>
              <a:off x="2726785" y="1435702"/>
              <a:ext cx="46513" cy="45562"/>
            </a:xfrm>
            <a:custGeom>
              <a:avLst/>
              <a:gdLst/>
              <a:ahLst/>
              <a:cxnLst/>
              <a:rect l="0" t="0" r="0" b="0"/>
              <a:pathLst>
                <a:path w="46513" h="45562">
                  <a:moveTo>
                    <a:pt x="13731" y="0"/>
                  </a:moveTo>
                  <a:lnTo>
                    <a:pt x="0" y="4444"/>
                  </a:lnTo>
                  <a:lnTo>
                    <a:pt x="0" y="6191"/>
                  </a:lnTo>
                  <a:lnTo>
                    <a:pt x="1111" y="5874"/>
                  </a:lnTo>
                  <a:lnTo>
                    <a:pt x="2857" y="5794"/>
                  </a:lnTo>
                  <a:lnTo>
                    <a:pt x="4127" y="5874"/>
                  </a:lnTo>
                  <a:lnTo>
                    <a:pt x="5238" y="6588"/>
                  </a:lnTo>
                  <a:lnTo>
                    <a:pt x="6032" y="8493"/>
                  </a:lnTo>
                  <a:lnTo>
                    <a:pt x="6350" y="12144"/>
                  </a:lnTo>
                  <a:lnTo>
                    <a:pt x="6350" y="36672"/>
                  </a:lnTo>
                  <a:lnTo>
                    <a:pt x="6111" y="40243"/>
                  </a:lnTo>
                  <a:lnTo>
                    <a:pt x="5080" y="42465"/>
                  </a:lnTo>
                  <a:lnTo>
                    <a:pt x="3175" y="43656"/>
                  </a:lnTo>
                  <a:lnTo>
                    <a:pt x="237" y="44132"/>
                  </a:lnTo>
                  <a:lnTo>
                    <a:pt x="237" y="45562"/>
                  </a:lnTo>
                  <a:lnTo>
                    <a:pt x="21192" y="45562"/>
                  </a:lnTo>
                  <a:lnTo>
                    <a:pt x="21192" y="44132"/>
                  </a:lnTo>
                  <a:lnTo>
                    <a:pt x="18017" y="43656"/>
                  </a:lnTo>
                  <a:lnTo>
                    <a:pt x="16033" y="42703"/>
                  </a:lnTo>
                  <a:lnTo>
                    <a:pt x="15001" y="41116"/>
                  </a:lnTo>
                  <a:lnTo>
                    <a:pt x="14683" y="38973"/>
                  </a:lnTo>
                  <a:lnTo>
                    <a:pt x="14683" y="11112"/>
                  </a:lnTo>
                  <a:lnTo>
                    <a:pt x="17382" y="8652"/>
                  </a:lnTo>
                  <a:lnTo>
                    <a:pt x="19922" y="6905"/>
                  </a:lnTo>
                  <a:lnTo>
                    <a:pt x="22303" y="5874"/>
                  </a:lnTo>
                  <a:lnTo>
                    <a:pt x="24526" y="5477"/>
                  </a:lnTo>
                  <a:lnTo>
                    <a:pt x="28177" y="6112"/>
                  </a:lnTo>
                  <a:lnTo>
                    <a:pt x="30558" y="8017"/>
                  </a:lnTo>
                  <a:lnTo>
                    <a:pt x="31750" y="11033"/>
                  </a:lnTo>
                  <a:lnTo>
                    <a:pt x="32146" y="15081"/>
                  </a:lnTo>
                  <a:lnTo>
                    <a:pt x="32146" y="35798"/>
                  </a:lnTo>
                  <a:lnTo>
                    <a:pt x="31908" y="38973"/>
                  </a:lnTo>
                  <a:lnTo>
                    <a:pt x="31352" y="41195"/>
                  </a:lnTo>
                  <a:lnTo>
                    <a:pt x="30400" y="42624"/>
                  </a:lnTo>
                  <a:lnTo>
                    <a:pt x="29130" y="43497"/>
                  </a:lnTo>
                  <a:lnTo>
                    <a:pt x="25876" y="44132"/>
                  </a:lnTo>
                  <a:lnTo>
                    <a:pt x="25876" y="45562"/>
                  </a:lnTo>
                  <a:lnTo>
                    <a:pt x="46513" y="45562"/>
                  </a:lnTo>
                  <a:lnTo>
                    <a:pt x="46513" y="44132"/>
                  </a:lnTo>
                  <a:lnTo>
                    <a:pt x="43497" y="43577"/>
                  </a:lnTo>
                  <a:lnTo>
                    <a:pt x="41592" y="42465"/>
                  </a:lnTo>
                  <a:lnTo>
                    <a:pt x="40718" y="40481"/>
                  </a:lnTo>
                  <a:lnTo>
                    <a:pt x="40401" y="37544"/>
                  </a:lnTo>
                  <a:lnTo>
                    <a:pt x="40401" y="14843"/>
                  </a:lnTo>
                  <a:lnTo>
                    <a:pt x="39925" y="9525"/>
                  </a:lnTo>
                  <a:lnTo>
                    <a:pt x="38496" y="5636"/>
                  </a:lnTo>
                  <a:lnTo>
                    <a:pt x="36432" y="2937"/>
                  </a:lnTo>
                  <a:lnTo>
                    <a:pt x="33892" y="1190"/>
                  </a:lnTo>
                  <a:lnTo>
                    <a:pt x="31273" y="238"/>
                  </a:lnTo>
                  <a:lnTo>
                    <a:pt x="28812" y="0"/>
                  </a:lnTo>
                  <a:lnTo>
                    <a:pt x="24843" y="634"/>
                  </a:lnTo>
                  <a:lnTo>
                    <a:pt x="21272" y="2381"/>
                  </a:lnTo>
                  <a:lnTo>
                    <a:pt x="17858" y="4842"/>
                  </a:lnTo>
                  <a:lnTo>
                    <a:pt x="14366" y="8017"/>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317" name="Shape 5057"/>
            <p:cNvSpPr/>
            <p:nvPr/>
          </p:nvSpPr>
          <p:spPr>
            <a:xfrm>
              <a:off x="2432621" y="1435702"/>
              <a:ext cx="46433" cy="45562"/>
            </a:xfrm>
            <a:custGeom>
              <a:avLst/>
              <a:gdLst/>
              <a:ahLst/>
              <a:cxnLst/>
              <a:rect l="0" t="0" r="0" b="0"/>
              <a:pathLst>
                <a:path w="46433" h="45562">
                  <a:moveTo>
                    <a:pt x="13652" y="0"/>
                  </a:moveTo>
                  <a:lnTo>
                    <a:pt x="0" y="4444"/>
                  </a:lnTo>
                  <a:lnTo>
                    <a:pt x="0" y="6191"/>
                  </a:lnTo>
                  <a:lnTo>
                    <a:pt x="1111" y="5874"/>
                  </a:lnTo>
                  <a:lnTo>
                    <a:pt x="2857" y="5794"/>
                  </a:lnTo>
                  <a:lnTo>
                    <a:pt x="4127" y="5874"/>
                  </a:lnTo>
                  <a:lnTo>
                    <a:pt x="5158" y="6588"/>
                  </a:lnTo>
                  <a:lnTo>
                    <a:pt x="6032" y="8493"/>
                  </a:lnTo>
                  <a:lnTo>
                    <a:pt x="6350" y="12144"/>
                  </a:lnTo>
                  <a:lnTo>
                    <a:pt x="6350" y="36672"/>
                  </a:lnTo>
                  <a:lnTo>
                    <a:pt x="6032" y="40243"/>
                  </a:lnTo>
                  <a:lnTo>
                    <a:pt x="4999" y="42465"/>
                  </a:lnTo>
                  <a:lnTo>
                    <a:pt x="3094" y="43656"/>
                  </a:lnTo>
                  <a:lnTo>
                    <a:pt x="158" y="44132"/>
                  </a:lnTo>
                  <a:lnTo>
                    <a:pt x="158" y="45562"/>
                  </a:lnTo>
                  <a:lnTo>
                    <a:pt x="21192" y="45562"/>
                  </a:lnTo>
                  <a:lnTo>
                    <a:pt x="21192" y="44132"/>
                  </a:lnTo>
                  <a:lnTo>
                    <a:pt x="18017" y="43656"/>
                  </a:lnTo>
                  <a:lnTo>
                    <a:pt x="15953" y="42703"/>
                  </a:lnTo>
                  <a:lnTo>
                    <a:pt x="14922" y="41116"/>
                  </a:lnTo>
                  <a:lnTo>
                    <a:pt x="14604" y="38973"/>
                  </a:lnTo>
                  <a:lnTo>
                    <a:pt x="14604" y="11112"/>
                  </a:lnTo>
                  <a:lnTo>
                    <a:pt x="17303" y="8652"/>
                  </a:lnTo>
                  <a:lnTo>
                    <a:pt x="19843" y="6905"/>
                  </a:lnTo>
                  <a:lnTo>
                    <a:pt x="22225" y="5874"/>
                  </a:lnTo>
                  <a:lnTo>
                    <a:pt x="24447" y="5477"/>
                  </a:lnTo>
                  <a:lnTo>
                    <a:pt x="28177" y="6112"/>
                  </a:lnTo>
                  <a:lnTo>
                    <a:pt x="30479" y="8017"/>
                  </a:lnTo>
                  <a:lnTo>
                    <a:pt x="31750" y="11033"/>
                  </a:lnTo>
                  <a:lnTo>
                    <a:pt x="32067" y="15081"/>
                  </a:lnTo>
                  <a:lnTo>
                    <a:pt x="32067" y="35798"/>
                  </a:lnTo>
                  <a:lnTo>
                    <a:pt x="31908" y="38973"/>
                  </a:lnTo>
                  <a:lnTo>
                    <a:pt x="31273" y="41195"/>
                  </a:lnTo>
                  <a:lnTo>
                    <a:pt x="30321" y="42624"/>
                  </a:lnTo>
                  <a:lnTo>
                    <a:pt x="29130" y="43497"/>
                  </a:lnTo>
                  <a:lnTo>
                    <a:pt x="25796" y="44132"/>
                  </a:lnTo>
                  <a:lnTo>
                    <a:pt x="25796" y="45562"/>
                  </a:lnTo>
                  <a:lnTo>
                    <a:pt x="46433" y="45562"/>
                  </a:lnTo>
                  <a:lnTo>
                    <a:pt x="46433" y="44132"/>
                  </a:lnTo>
                  <a:lnTo>
                    <a:pt x="43417" y="43577"/>
                  </a:lnTo>
                  <a:lnTo>
                    <a:pt x="41592" y="42465"/>
                  </a:lnTo>
                  <a:lnTo>
                    <a:pt x="40639" y="40481"/>
                  </a:lnTo>
                  <a:lnTo>
                    <a:pt x="40401" y="37544"/>
                  </a:lnTo>
                  <a:lnTo>
                    <a:pt x="40401" y="14843"/>
                  </a:lnTo>
                  <a:lnTo>
                    <a:pt x="39846" y="9525"/>
                  </a:lnTo>
                  <a:lnTo>
                    <a:pt x="38417" y="5636"/>
                  </a:lnTo>
                  <a:lnTo>
                    <a:pt x="36353" y="2937"/>
                  </a:lnTo>
                  <a:lnTo>
                    <a:pt x="33892" y="1190"/>
                  </a:lnTo>
                  <a:lnTo>
                    <a:pt x="31273" y="238"/>
                  </a:lnTo>
                  <a:lnTo>
                    <a:pt x="28812" y="0"/>
                  </a:lnTo>
                  <a:lnTo>
                    <a:pt x="24764" y="634"/>
                  </a:lnTo>
                  <a:lnTo>
                    <a:pt x="21192" y="2381"/>
                  </a:lnTo>
                  <a:lnTo>
                    <a:pt x="17858"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318" name="Shape 5058"/>
            <p:cNvSpPr/>
            <p:nvPr/>
          </p:nvSpPr>
          <p:spPr>
            <a:xfrm>
              <a:off x="1885806" y="1435702"/>
              <a:ext cx="46434" cy="45562"/>
            </a:xfrm>
            <a:custGeom>
              <a:avLst/>
              <a:gdLst/>
              <a:ahLst/>
              <a:cxnLst/>
              <a:rect l="0" t="0" r="0" b="0"/>
              <a:pathLst>
                <a:path w="46434" h="45562">
                  <a:moveTo>
                    <a:pt x="13652" y="0"/>
                  </a:moveTo>
                  <a:lnTo>
                    <a:pt x="0" y="4444"/>
                  </a:lnTo>
                  <a:lnTo>
                    <a:pt x="0" y="6191"/>
                  </a:lnTo>
                  <a:lnTo>
                    <a:pt x="1111" y="5874"/>
                  </a:lnTo>
                  <a:lnTo>
                    <a:pt x="2857" y="5794"/>
                  </a:lnTo>
                  <a:lnTo>
                    <a:pt x="4127" y="5874"/>
                  </a:lnTo>
                  <a:lnTo>
                    <a:pt x="5159" y="6588"/>
                  </a:lnTo>
                  <a:lnTo>
                    <a:pt x="6032" y="8493"/>
                  </a:lnTo>
                  <a:lnTo>
                    <a:pt x="6350" y="12144"/>
                  </a:lnTo>
                  <a:lnTo>
                    <a:pt x="6350" y="36672"/>
                  </a:lnTo>
                  <a:lnTo>
                    <a:pt x="6032" y="40243"/>
                  </a:lnTo>
                  <a:lnTo>
                    <a:pt x="5001" y="42465"/>
                  </a:lnTo>
                  <a:lnTo>
                    <a:pt x="3094" y="43656"/>
                  </a:lnTo>
                  <a:lnTo>
                    <a:pt x="158" y="44132"/>
                  </a:lnTo>
                  <a:lnTo>
                    <a:pt x="158" y="45562"/>
                  </a:lnTo>
                  <a:lnTo>
                    <a:pt x="21193" y="45562"/>
                  </a:lnTo>
                  <a:lnTo>
                    <a:pt x="21193" y="44132"/>
                  </a:lnTo>
                  <a:lnTo>
                    <a:pt x="18018" y="43656"/>
                  </a:lnTo>
                  <a:lnTo>
                    <a:pt x="15953" y="42703"/>
                  </a:lnTo>
                  <a:lnTo>
                    <a:pt x="14922" y="41116"/>
                  </a:lnTo>
                  <a:lnTo>
                    <a:pt x="14604" y="38973"/>
                  </a:lnTo>
                  <a:lnTo>
                    <a:pt x="14604" y="11112"/>
                  </a:lnTo>
                  <a:lnTo>
                    <a:pt x="17303" y="8652"/>
                  </a:lnTo>
                  <a:lnTo>
                    <a:pt x="19843" y="6905"/>
                  </a:lnTo>
                  <a:lnTo>
                    <a:pt x="22225" y="5874"/>
                  </a:lnTo>
                  <a:lnTo>
                    <a:pt x="24447" y="5477"/>
                  </a:lnTo>
                  <a:lnTo>
                    <a:pt x="28178" y="6112"/>
                  </a:lnTo>
                  <a:lnTo>
                    <a:pt x="30479" y="8017"/>
                  </a:lnTo>
                  <a:lnTo>
                    <a:pt x="31750" y="11033"/>
                  </a:lnTo>
                  <a:lnTo>
                    <a:pt x="32067" y="15081"/>
                  </a:lnTo>
                  <a:lnTo>
                    <a:pt x="32067" y="35798"/>
                  </a:lnTo>
                  <a:lnTo>
                    <a:pt x="31908" y="38973"/>
                  </a:lnTo>
                  <a:lnTo>
                    <a:pt x="31273" y="41195"/>
                  </a:lnTo>
                  <a:lnTo>
                    <a:pt x="30321" y="42624"/>
                  </a:lnTo>
                  <a:lnTo>
                    <a:pt x="29131" y="43497"/>
                  </a:lnTo>
                  <a:lnTo>
                    <a:pt x="25797" y="44132"/>
                  </a:lnTo>
                  <a:lnTo>
                    <a:pt x="25797" y="45562"/>
                  </a:lnTo>
                  <a:lnTo>
                    <a:pt x="46434" y="45562"/>
                  </a:lnTo>
                  <a:lnTo>
                    <a:pt x="46434" y="44132"/>
                  </a:lnTo>
                  <a:lnTo>
                    <a:pt x="43418" y="43577"/>
                  </a:lnTo>
                  <a:lnTo>
                    <a:pt x="41592" y="42465"/>
                  </a:lnTo>
                  <a:lnTo>
                    <a:pt x="40639" y="40481"/>
                  </a:lnTo>
                  <a:lnTo>
                    <a:pt x="40401" y="37544"/>
                  </a:lnTo>
                  <a:lnTo>
                    <a:pt x="40401" y="14843"/>
                  </a:lnTo>
                  <a:lnTo>
                    <a:pt x="39846" y="9525"/>
                  </a:lnTo>
                  <a:lnTo>
                    <a:pt x="38417" y="5636"/>
                  </a:lnTo>
                  <a:lnTo>
                    <a:pt x="36353" y="2937"/>
                  </a:lnTo>
                  <a:lnTo>
                    <a:pt x="33893" y="1190"/>
                  </a:lnTo>
                  <a:lnTo>
                    <a:pt x="31273" y="238"/>
                  </a:lnTo>
                  <a:lnTo>
                    <a:pt x="28813" y="0"/>
                  </a:lnTo>
                  <a:lnTo>
                    <a:pt x="24764" y="634"/>
                  </a:lnTo>
                  <a:lnTo>
                    <a:pt x="21193" y="2381"/>
                  </a:lnTo>
                  <a:lnTo>
                    <a:pt x="17859"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319" name="Shape 5059"/>
            <p:cNvSpPr/>
            <p:nvPr/>
          </p:nvSpPr>
          <p:spPr>
            <a:xfrm>
              <a:off x="1617360" y="1435702"/>
              <a:ext cx="46434" cy="45562"/>
            </a:xfrm>
            <a:custGeom>
              <a:avLst/>
              <a:gdLst/>
              <a:ahLst/>
              <a:cxnLst/>
              <a:rect l="0" t="0" r="0" b="0"/>
              <a:pathLst>
                <a:path w="46434" h="45562">
                  <a:moveTo>
                    <a:pt x="13652" y="0"/>
                  </a:moveTo>
                  <a:lnTo>
                    <a:pt x="0" y="4444"/>
                  </a:lnTo>
                  <a:lnTo>
                    <a:pt x="0" y="6191"/>
                  </a:lnTo>
                  <a:lnTo>
                    <a:pt x="1111" y="5874"/>
                  </a:lnTo>
                  <a:lnTo>
                    <a:pt x="2857" y="5794"/>
                  </a:lnTo>
                  <a:lnTo>
                    <a:pt x="4047" y="5874"/>
                  </a:lnTo>
                  <a:lnTo>
                    <a:pt x="5159" y="6588"/>
                  </a:lnTo>
                  <a:lnTo>
                    <a:pt x="6032" y="8493"/>
                  </a:lnTo>
                  <a:lnTo>
                    <a:pt x="6350" y="12144"/>
                  </a:lnTo>
                  <a:lnTo>
                    <a:pt x="6350" y="36672"/>
                  </a:lnTo>
                  <a:lnTo>
                    <a:pt x="6032" y="40243"/>
                  </a:lnTo>
                  <a:lnTo>
                    <a:pt x="4999" y="42465"/>
                  </a:lnTo>
                  <a:lnTo>
                    <a:pt x="3096" y="43656"/>
                  </a:lnTo>
                  <a:lnTo>
                    <a:pt x="158" y="44132"/>
                  </a:lnTo>
                  <a:lnTo>
                    <a:pt x="158" y="45562"/>
                  </a:lnTo>
                  <a:lnTo>
                    <a:pt x="21193" y="45562"/>
                  </a:lnTo>
                  <a:lnTo>
                    <a:pt x="21193" y="44132"/>
                  </a:lnTo>
                  <a:lnTo>
                    <a:pt x="18018" y="43656"/>
                  </a:lnTo>
                  <a:lnTo>
                    <a:pt x="15953" y="42703"/>
                  </a:lnTo>
                  <a:lnTo>
                    <a:pt x="14922" y="41116"/>
                  </a:lnTo>
                  <a:lnTo>
                    <a:pt x="14604" y="38973"/>
                  </a:lnTo>
                  <a:lnTo>
                    <a:pt x="14604" y="11112"/>
                  </a:lnTo>
                  <a:lnTo>
                    <a:pt x="17303" y="8652"/>
                  </a:lnTo>
                  <a:lnTo>
                    <a:pt x="19843" y="6905"/>
                  </a:lnTo>
                  <a:lnTo>
                    <a:pt x="22225" y="5874"/>
                  </a:lnTo>
                  <a:lnTo>
                    <a:pt x="24447" y="5477"/>
                  </a:lnTo>
                  <a:lnTo>
                    <a:pt x="28178" y="6112"/>
                  </a:lnTo>
                  <a:lnTo>
                    <a:pt x="30479" y="8017"/>
                  </a:lnTo>
                  <a:lnTo>
                    <a:pt x="31750" y="11033"/>
                  </a:lnTo>
                  <a:lnTo>
                    <a:pt x="32067" y="15081"/>
                  </a:lnTo>
                  <a:lnTo>
                    <a:pt x="32067" y="35798"/>
                  </a:lnTo>
                  <a:lnTo>
                    <a:pt x="31908" y="38973"/>
                  </a:lnTo>
                  <a:lnTo>
                    <a:pt x="31273" y="41195"/>
                  </a:lnTo>
                  <a:lnTo>
                    <a:pt x="30321" y="42624"/>
                  </a:lnTo>
                  <a:lnTo>
                    <a:pt x="29131" y="43497"/>
                  </a:lnTo>
                  <a:lnTo>
                    <a:pt x="25797" y="44132"/>
                  </a:lnTo>
                  <a:lnTo>
                    <a:pt x="25797" y="45562"/>
                  </a:lnTo>
                  <a:lnTo>
                    <a:pt x="46434" y="45562"/>
                  </a:lnTo>
                  <a:lnTo>
                    <a:pt x="46434" y="44132"/>
                  </a:lnTo>
                  <a:lnTo>
                    <a:pt x="43418" y="43577"/>
                  </a:lnTo>
                  <a:lnTo>
                    <a:pt x="41592" y="42465"/>
                  </a:lnTo>
                  <a:lnTo>
                    <a:pt x="40639" y="40481"/>
                  </a:lnTo>
                  <a:lnTo>
                    <a:pt x="40402" y="37544"/>
                  </a:lnTo>
                  <a:lnTo>
                    <a:pt x="40402" y="14843"/>
                  </a:lnTo>
                  <a:lnTo>
                    <a:pt x="39846" y="9525"/>
                  </a:lnTo>
                  <a:lnTo>
                    <a:pt x="38417" y="5636"/>
                  </a:lnTo>
                  <a:lnTo>
                    <a:pt x="36353" y="2937"/>
                  </a:lnTo>
                  <a:lnTo>
                    <a:pt x="33893" y="1190"/>
                  </a:lnTo>
                  <a:lnTo>
                    <a:pt x="31273" y="238"/>
                  </a:lnTo>
                  <a:lnTo>
                    <a:pt x="28812" y="0"/>
                  </a:lnTo>
                  <a:lnTo>
                    <a:pt x="24764" y="634"/>
                  </a:lnTo>
                  <a:lnTo>
                    <a:pt x="21193" y="2381"/>
                  </a:lnTo>
                  <a:lnTo>
                    <a:pt x="17859"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320" name="Shape 5060"/>
            <p:cNvSpPr/>
            <p:nvPr/>
          </p:nvSpPr>
          <p:spPr>
            <a:xfrm>
              <a:off x="2604865" y="1435702"/>
              <a:ext cx="32702" cy="45562"/>
            </a:xfrm>
            <a:custGeom>
              <a:avLst/>
              <a:gdLst/>
              <a:ahLst/>
              <a:cxnLst/>
              <a:rect l="0" t="0" r="0" b="0"/>
              <a:pathLst>
                <a:path w="32702" h="45562">
                  <a:moveTo>
                    <a:pt x="14842" y="0"/>
                  </a:moveTo>
                  <a:lnTo>
                    <a:pt x="158" y="5397"/>
                  </a:lnTo>
                  <a:lnTo>
                    <a:pt x="158" y="6984"/>
                  </a:lnTo>
                  <a:lnTo>
                    <a:pt x="3571" y="6588"/>
                  </a:lnTo>
                  <a:lnTo>
                    <a:pt x="4841" y="6668"/>
                  </a:lnTo>
                  <a:lnTo>
                    <a:pt x="5873" y="7382"/>
                  </a:lnTo>
                  <a:lnTo>
                    <a:pt x="6746" y="9128"/>
                  </a:lnTo>
                  <a:lnTo>
                    <a:pt x="7063" y="12541"/>
                  </a:lnTo>
                  <a:lnTo>
                    <a:pt x="7063" y="37306"/>
                  </a:lnTo>
                  <a:lnTo>
                    <a:pt x="6746" y="40561"/>
                  </a:lnTo>
                  <a:lnTo>
                    <a:pt x="5634" y="42387"/>
                  </a:lnTo>
                  <a:lnTo>
                    <a:pt x="3412" y="43338"/>
                  </a:lnTo>
                  <a:lnTo>
                    <a:pt x="0" y="44132"/>
                  </a:lnTo>
                  <a:lnTo>
                    <a:pt x="0" y="45562"/>
                  </a:lnTo>
                  <a:lnTo>
                    <a:pt x="23812" y="45562"/>
                  </a:lnTo>
                  <a:lnTo>
                    <a:pt x="23812" y="44132"/>
                  </a:lnTo>
                  <a:lnTo>
                    <a:pt x="20319" y="43815"/>
                  </a:lnTo>
                  <a:lnTo>
                    <a:pt x="17699" y="42862"/>
                  </a:lnTo>
                  <a:lnTo>
                    <a:pt x="15953" y="40719"/>
                  </a:lnTo>
                  <a:lnTo>
                    <a:pt x="15318" y="36672"/>
                  </a:lnTo>
                  <a:lnTo>
                    <a:pt x="15318" y="14367"/>
                  </a:lnTo>
                  <a:lnTo>
                    <a:pt x="15716" y="12620"/>
                  </a:lnTo>
                  <a:lnTo>
                    <a:pt x="16588" y="10874"/>
                  </a:lnTo>
                  <a:lnTo>
                    <a:pt x="19287" y="7699"/>
                  </a:lnTo>
                  <a:lnTo>
                    <a:pt x="20716" y="6668"/>
                  </a:lnTo>
                  <a:lnTo>
                    <a:pt x="22066" y="6270"/>
                  </a:lnTo>
                  <a:lnTo>
                    <a:pt x="24208" y="7223"/>
                  </a:lnTo>
                  <a:lnTo>
                    <a:pt x="26113" y="8811"/>
                  </a:lnTo>
                  <a:lnTo>
                    <a:pt x="28892" y="9763"/>
                  </a:lnTo>
                  <a:lnTo>
                    <a:pt x="30479" y="9445"/>
                  </a:lnTo>
                  <a:lnTo>
                    <a:pt x="31669" y="8493"/>
                  </a:lnTo>
                  <a:lnTo>
                    <a:pt x="32463" y="7064"/>
                  </a:lnTo>
                  <a:lnTo>
                    <a:pt x="32702" y="5397"/>
                  </a:lnTo>
                  <a:lnTo>
                    <a:pt x="32384" y="3175"/>
                  </a:lnTo>
                  <a:lnTo>
                    <a:pt x="31273" y="1428"/>
                  </a:lnTo>
                  <a:lnTo>
                    <a:pt x="29606" y="318"/>
                  </a:lnTo>
                  <a:lnTo>
                    <a:pt x="27304" y="0"/>
                  </a:lnTo>
                  <a:lnTo>
                    <a:pt x="24606" y="396"/>
                  </a:lnTo>
                  <a:lnTo>
                    <a:pt x="21827" y="1906"/>
                  </a:lnTo>
                  <a:lnTo>
                    <a:pt x="18811" y="4683"/>
                  </a:lnTo>
                  <a:lnTo>
                    <a:pt x="15557"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321" name="Shape 5061"/>
            <p:cNvSpPr/>
            <p:nvPr/>
          </p:nvSpPr>
          <p:spPr>
            <a:xfrm>
              <a:off x="1806431" y="1435702"/>
              <a:ext cx="32702" cy="45562"/>
            </a:xfrm>
            <a:custGeom>
              <a:avLst/>
              <a:gdLst/>
              <a:ahLst/>
              <a:cxnLst/>
              <a:rect l="0" t="0" r="0" b="0"/>
              <a:pathLst>
                <a:path w="32702" h="45562">
                  <a:moveTo>
                    <a:pt x="14843" y="0"/>
                  </a:moveTo>
                  <a:lnTo>
                    <a:pt x="238" y="5397"/>
                  </a:lnTo>
                  <a:lnTo>
                    <a:pt x="238" y="6984"/>
                  </a:lnTo>
                  <a:lnTo>
                    <a:pt x="1666" y="6668"/>
                  </a:lnTo>
                  <a:lnTo>
                    <a:pt x="3572" y="6588"/>
                  </a:lnTo>
                  <a:lnTo>
                    <a:pt x="4841" y="6668"/>
                  </a:lnTo>
                  <a:lnTo>
                    <a:pt x="5873" y="7382"/>
                  </a:lnTo>
                  <a:lnTo>
                    <a:pt x="6747" y="9128"/>
                  </a:lnTo>
                  <a:lnTo>
                    <a:pt x="7063" y="12541"/>
                  </a:lnTo>
                  <a:lnTo>
                    <a:pt x="7063" y="37306"/>
                  </a:lnTo>
                  <a:lnTo>
                    <a:pt x="6747" y="40561"/>
                  </a:lnTo>
                  <a:lnTo>
                    <a:pt x="5634" y="42387"/>
                  </a:lnTo>
                  <a:lnTo>
                    <a:pt x="3413" y="43338"/>
                  </a:lnTo>
                  <a:lnTo>
                    <a:pt x="0" y="44132"/>
                  </a:lnTo>
                  <a:lnTo>
                    <a:pt x="0" y="45562"/>
                  </a:lnTo>
                  <a:lnTo>
                    <a:pt x="23812" y="45562"/>
                  </a:lnTo>
                  <a:lnTo>
                    <a:pt x="23812" y="44132"/>
                  </a:lnTo>
                  <a:lnTo>
                    <a:pt x="20320" y="43815"/>
                  </a:lnTo>
                  <a:lnTo>
                    <a:pt x="17701" y="42862"/>
                  </a:lnTo>
                  <a:lnTo>
                    <a:pt x="15953" y="40719"/>
                  </a:lnTo>
                  <a:lnTo>
                    <a:pt x="15398" y="36672"/>
                  </a:lnTo>
                  <a:lnTo>
                    <a:pt x="15398" y="14367"/>
                  </a:lnTo>
                  <a:lnTo>
                    <a:pt x="15716" y="12620"/>
                  </a:lnTo>
                  <a:lnTo>
                    <a:pt x="16588" y="10874"/>
                  </a:lnTo>
                  <a:lnTo>
                    <a:pt x="19288" y="7699"/>
                  </a:lnTo>
                  <a:lnTo>
                    <a:pt x="20796" y="6668"/>
                  </a:lnTo>
                  <a:lnTo>
                    <a:pt x="22066" y="6270"/>
                  </a:lnTo>
                  <a:lnTo>
                    <a:pt x="24209" y="7223"/>
                  </a:lnTo>
                  <a:lnTo>
                    <a:pt x="26193" y="8811"/>
                  </a:lnTo>
                  <a:lnTo>
                    <a:pt x="28972" y="9763"/>
                  </a:lnTo>
                  <a:lnTo>
                    <a:pt x="30559" y="9445"/>
                  </a:lnTo>
                  <a:lnTo>
                    <a:pt x="31669" y="8493"/>
                  </a:lnTo>
                  <a:lnTo>
                    <a:pt x="32463" y="7064"/>
                  </a:lnTo>
                  <a:lnTo>
                    <a:pt x="32702" y="5397"/>
                  </a:lnTo>
                  <a:lnTo>
                    <a:pt x="32385" y="3175"/>
                  </a:lnTo>
                  <a:lnTo>
                    <a:pt x="31273" y="1428"/>
                  </a:lnTo>
                  <a:lnTo>
                    <a:pt x="29607" y="318"/>
                  </a:lnTo>
                  <a:lnTo>
                    <a:pt x="27384" y="0"/>
                  </a:lnTo>
                  <a:lnTo>
                    <a:pt x="24606" y="396"/>
                  </a:lnTo>
                  <a:lnTo>
                    <a:pt x="21828" y="1906"/>
                  </a:lnTo>
                  <a:lnTo>
                    <a:pt x="18812" y="4683"/>
                  </a:lnTo>
                  <a:lnTo>
                    <a:pt x="15557" y="9049"/>
                  </a:lnTo>
                  <a:lnTo>
                    <a:pt x="15398" y="9049"/>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322" name="Shape 5062"/>
            <p:cNvSpPr/>
            <p:nvPr/>
          </p:nvSpPr>
          <p:spPr>
            <a:xfrm>
              <a:off x="1282397" y="1435702"/>
              <a:ext cx="32702" cy="45562"/>
            </a:xfrm>
            <a:custGeom>
              <a:avLst/>
              <a:gdLst/>
              <a:ahLst/>
              <a:cxnLst/>
              <a:rect l="0" t="0" r="0" b="0"/>
              <a:pathLst>
                <a:path w="32702" h="45562">
                  <a:moveTo>
                    <a:pt x="14843" y="0"/>
                  </a:moveTo>
                  <a:lnTo>
                    <a:pt x="237" y="5397"/>
                  </a:lnTo>
                  <a:lnTo>
                    <a:pt x="237" y="6984"/>
                  </a:lnTo>
                  <a:lnTo>
                    <a:pt x="3572" y="6588"/>
                  </a:lnTo>
                  <a:lnTo>
                    <a:pt x="4841" y="6668"/>
                  </a:lnTo>
                  <a:lnTo>
                    <a:pt x="5873" y="7382"/>
                  </a:lnTo>
                  <a:lnTo>
                    <a:pt x="6747" y="9128"/>
                  </a:lnTo>
                  <a:lnTo>
                    <a:pt x="7064" y="12541"/>
                  </a:lnTo>
                  <a:lnTo>
                    <a:pt x="7064" y="37306"/>
                  </a:lnTo>
                  <a:lnTo>
                    <a:pt x="6747" y="40561"/>
                  </a:lnTo>
                  <a:lnTo>
                    <a:pt x="5634" y="42387"/>
                  </a:lnTo>
                  <a:lnTo>
                    <a:pt x="3412" y="43338"/>
                  </a:lnTo>
                  <a:lnTo>
                    <a:pt x="0" y="44132"/>
                  </a:lnTo>
                  <a:lnTo>
                    <a:pt x="0" y="45562"/>
                  </a:lnTo>
                  <a:lnTo>
                    <a:pt x="23812" y="45562"/>
                  </a:lnTo>
                  <a:lnTo>
                    <a:pt x="23812" y="44132"/>
                  </a:lnTo>
                  <a:lnTo>
                    <a:pt x="20319" y="43815"/>
                  </a:lnTo>
                  <a:lnTo>
                    <a:pt x="17699" y="42862"/>
                  </a:lnTo>
                  <a:lnTo>
                    <a:pt x="15953" y="40719"/>
                  </a:lnTo>
                  <a:lnTo>
                    <a:pt x="15398" y="36672"/>
                  </a:lnTo>
                  <a:lnTo>
                    <a:pt x="15398" y="14367"/>
                  </a:lnTo>
                  <a:lnTo>
                    <a:pt x="15716" y="12620"/>
                  </a:lnTo>
                  <a:lnTo>
                    <a:pt x="16589" y="10874"/>
                  </a:lnTo>
                  <a:lnTo>
                    <a:pt x="19287" y="7699"/>
                  </a:lnTo>
                  <a:lnTo>
                    <a:pt x="20796" y="6668"/>
                  </a:lnTo>
                  <a:lnTo>
                    <a:pt x="22146" y="6270"/>
                  </a:lnTo>
                  <a:lnTo>
                    <a:pt x="24209" y="7223"/>
                  </a:lnTo>
                  <a:lnTo>
                    <a:pt x="26193" y="8811"/>
                  </a:lnTo>
                  <a:lnTo>
                    <a:pt x="28972" y="9763"/>
                  </a:lnTo>
                  <a:lnTo>
                    <a:pt x="30559" y="9445"/>
                  </a:lnTo>
                  <a:lnTo>
                    <a:pt x="31750" y="8493"/>
                  </a:lnTo>
                  <a:lnTo>
                    <a:pt x="32702" y="5397"/>
                  </a:lnTo>
                  <a:lnTo>
                    <a:pt x="32385" y="3175"/>
                  </a:lnTo>
                  <a:lnTo>
                    <a:pt x="31353" y="1428"/>
                  </a:lnTo>
                  <a:lnTo>
                    <a:pt x="29606" y="318"/>
                  </a:lnTo>
                  <a:lnTo>
                    <a:pt x="27384" y="0"/>
                  </a:lnTo>
                  <a:lnTo>
                    <a:pt x="24606" y="396"/>
                  </a:lnTo>
                  <a:lnTo>
                    <a:pt x="21828" y="1906"/>
                  </a:lnTo>
                  <a:lnTo>
                    <a:pt x="18812" y="4683"/>
                  </a:lnTo>
                  <a:lnTo>
                    <a:pt x="15557" y="9049"/>
                  </a:lnTo>
                  <a:lnTo>
                    <a:pt x="15398" y="9049"/>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323" name="Shape 5063"/>
            <p:cNvSpPr/>
            <p:nvPr/>
          </p:nvSpPr>
          <p:spPr>
            <a:xfrm>
              <a:off x="2556605" y="1435702"/>
              <a:ext cx="43814" cy="67150"/>
            </a:xfrm>
            <a:custGeom>
              <a:avLst/>
              <a:gdLst/>
              <a:ahLst/>
              <a:cxnLst/>
              <a:rect l="0" t="0" r="0" b="0"/>
              <a:pathLst>
                <a:path w="43814" h="67150">
                  <a:moveTo>
                    <a:pt x="21113" y="0"/>
                  </a:moveTo>
                  <a:lnTo>
                    <a:pt x="20520" y="2925"/>
                  </a:lnTo>
                  <a:lnTo>
                    <a:pt x="22621" y="3334"/>
                  </a:lnTo>
                  <a:lnTo>
                    <a:pt x="24843" y="4922"/>
                  </a:lnTo>
                  <a:lnTo>
                    <a:pt x="27939" y="9763"/>
                  </a:lnTo>
                  <a:lnTo>
                    <a:pt x="29447" y="15161"/>
                  </a:lnTo>
                  <a:lnTo>
                    <a:pt x="29765" y="17383"/>
                  </a:lnTo>
                  <a:lnTo>
                    <a:pt x="29844" y="18812"/>
                  </a:lnTo>
                  <a:lnTo>
                    <a:pt x="29844" y="20240"/>
                  </a:lnTo>
                  <a:lnTo>
                    <a:pt x="29527" y="22225"/>
                  </a:lnTo>
                  <a:lnTo>
                    <a:pt x="28733" y="24368"/>
                  </a:lnTo>
                  <a:lnTo>
                    <a:pt x="27463" y="26353"/>
                  </a:lnTo>
                  <a:lnTo>
                    <a:pt x="25478" y="27781"/>
                  </a:lnTo>
                  <a:lnTo>
                    <a:pt x="22621" y="28337"/>
                  </a:lnTo>
                  <a:lnTo>
                    <a:pt x="19128" y="27622"/>
                  </a:lnTo>
                  <a:lnTo>
                    <a:pt x="16430" y="25796"/>
                  </a:lnTo>
                  <a:lnTo>
                    <a:pt x="14524" y="22939"/>
                  </a:lnTo>
                  <a:lnTo>
                    <a:pt x="13255" y="19446"/>
                  </a:lnTo>
                  <a:lnTo>
                    <a:pt x="12302" y="11747"/>
                  </a:lnTo>
                  <a:lnTo>
                    <a:pt x="12937" y="7540"/>
                  </a:lnTo>
                  <a:lnTo>
                    <a:pt x="14683" y="4762"/>
                  </a:lnTo>
                  <a:lnTo>
                    <a:pt x="17065" y="3175"/>
                  </a:lnTo>
                  <a:lnTo>
                    <a:pt x="19763" y="2778"/>
                  </a:lnTo>
                  <a:lnTo>
                    <a:pt x="20520" y="2925"/>
                  </a:lnTo>
                  <a:lnTo>
                    <a:pt x="21113" y="0"/>
                  </a:lnTo>
                  <a:lnTo>
                    <a:pt x="17223" y="396"/>
                  </a:lnTo>
                  <a:lnTo>
                    <a:pt x="13335" y="1667"/>
                  </a:lnTo>
                  <a:lnTo>
                    <a:pt x="9762" y="3889"/>
                  </a:lnTo>
                  <a:lnTo>
                    <a:pt x="6826" y="7064"/>
                  </a:lnTo>
                  <a:lnTo>
                    <a:pt x="4841" y="11272"/>
                  </a:lnTo>
                  <a:lnTo>
                    <a:pt x="4047" y="16589"/>
                  </a:lnTo>
                  <a:lnTo>
                    <a:pt x="4682" y="20637"/>
                  </a:lnTo>
                  <a:lnTo>
                    <a:pt x="6428" y="24209"/>
                  </a:lnTo>
                  <a:lnTo>
                    <a:pt x="9366" y="27147"/>
                  </a:lnTo>
                  <a:lnTo>
                    <a:pt x="13255" y="29448"/>
                  </a:lnTo>
                  <a:lnTo>
                    <a:pt x="9603" y="32862"/>
                  </a:lnTo>
                  <a:lnTo>
                    <a:pt x="7063" y="35321"/>
                  </a:lnTo>
                  <a:lnTo>
                    <a:pt x="5556" y="37068"/>
                  </a:lnTo>
                  <a:lnTo>
                    <a:pt x="4762" y="38418"/>
                  </a:lnTo>
                  <a:lnTo>
                    <a:pt x="4444" y="40243"/>
                  </a:lnTo>
                  <a:lnTo>
                    <a:pt x="4921" y="42068"/>
                  </a:lnTo>
                  <a:lnTo>
                    <a:pt x="6111" y="43418"/>
                  </a:lnTo>
                  <a:lnTo>
                    <a:pt x="9762" y="45482"/>
                  </a:lnTo>
                  <a:lnTo>
                    <a:pt x="6032" y="48259"/>
                  </a:lnTo>
                  <a:lnTo>
                    <a:pt x="2936" y="51196"/>
                  </a:lnTo>
                  <a:lnTo>
                    <a:pt x="793" y="54293"/>
                  </a:lnTo>
                  <a:lnTo>
                    <a:pt x="0" y="57546"/>
                  </a:lnTo>
                  <a:lnTo>
                    <a:pt x="396" y="59531"/>
                  </a:lnTo>
                  <a:lnTo>
                    <a:pt x="1348" y="61278"/>
                  </a:lnTo>
                  <a:lnTo>
                    <a:pt x="2936" y="62944"/>
                  </a:lnTo>
                  <a:lnTo>
                    <a:pt x="4999" y="64373"/>
                  </a:lnTo>
                  <a:lnTo>
                    <a:pt x="10556" y="66437"/>
                  </a:lnTo>
                  <a:lnTo>
                    <a:pt x="17541" y="67150"/>
                  </a:lnTo>
                  <a:lnTo>
                    <a:pt x="21192" y="66913"/>
                  </a:lnTo>
                  <a:lnTo>
                    <a:pt x="25241" y="66119"/>
                  </a:lnTo>
                  <a:lnTo>
                    <a:pt x="29447" y="64849"/>
                  </a:lnTo>
                  <a:lnTo>
                    <a:pt x="33574" y="63024"/>
                  </a:lnTo>
                  <a:lnTo>
                    <a:pt x="37226" y="60643"/>
                  </a:lnTo>
                  <a:lnTo>
                    <a:pt x="40163" y="57784"/>
                  </a:lnTo>
                  <a:lnTo>
                    <a:pt x="42147" y="54293"/>
                  </a:lnTo>
                  <a:lnTo>
                    <a:pt x="42941" y="50403"/>
                  </a:lnTo>
                  <a:lnTo>
                    <a:pt x="42147" y="46593"/>
                  </a:lnTo>
                  <a:lnTo>
                    <a:pt x="40877" y="44291"/>
                  </a:lnTo>
                  <a:lnTo>
                    <a:pt x="38735" y="42228"/>
                  </a:lnTo>
                  <a:lnTo>
                    <a:pt x="35560" y="40640"/>
                  </a:lnTo>
                  <a:lnTo>
                    <a:pt x="30956" y="39847"/>
                  </a:lnTo>
                  <a:lnTo>
                    <a:pt x="18176" y="39212"/>
                  </a:lnTo>
                  <a:lnTo>
                    <a:pt x="14763" y="39053"/>
                  </a:lnTo>
                  <a:lnTo>
                    <a:pt x="13273" y="38661"/>
                  </a:lnTo>
                  <a:lnTo>
                    <a:pt x="11826" y="45799"/>
                  </a:lnTo>
                  <a:lnTo>
                    <a:pt x="16033" y="46513"/>
                  </a:lnTo>
                  <a:lnTo>
                    <a:pt x="20637" y="46831"/>
                  </a:lnTo>
                  <a:lnTo>
                    <a:pt x="23812" y="46911"/>
                  </a:lnTo>
                  <a:lnTo>
                    <a:pt x="27939" y="47069"/>
                  </a:lnTo>
                  <a:lnTo>
                    <a:pt x="32940" y="47307"/>
                  </a:lnTo>
                  <a:lnTo>
                    <a:pt x="36749" y="47943"/>
                  </a:lnTo>
                  <a:lnTo>
                    <a:pt x="39290" y="49372"/>
                  </a:lnTo>
                  <a:lnTo>
                    <a:pt x="40163" y="51912"/>
                  </a:lnTo>
                  <a:lnTo>
                    <a:pt x="39846" y="53895"/>
                  </a:lnTo>
                  <a:lnTo>
                    <a:pt x="38893" y="55642"/>
                  </a:lnTo>
                  <a:lnTo>
                    <a:pt x="37384" y="57309"/>
                  </a:lnTo>
                  <a:lnTo>
                    <a:pt x="35321" y="58737"/>
                  </a:lnTo>
                  <a:lnTo>
                    <a:pt x="32702" y="59928"/>
                  </a:lnTo>
                  <a:lnTo>
                    <a:pt x="29527" y="60800"/>
                  </a:lnTo>
                  <a:lnTo>
                    <a:pt x="25955" y="61278"/>
                  </a:lnTo>
                  <a:lnTo>
                    <a:pt x="21827" y="61515"/>
                  </a:lnTo>
                  <a:lnTo>
                    <a:pt x="17938" y="61357"/>
                  </a:lnTo>
                  <a:lnTo>
                    <a:pt x="14763" y="60880"/>
                  </a:lnTo>
                  <a:lnTo>
                    <a:pt x="12143" y="60166"/>
                  </a:lnTo>
                  <a:lnTo>
                    <a:pt x="10160" y="59134"/>
                  </a:lnTo>
                  <a:lnTo>
                    <a:pt x="7698" y="56912"/>
                  </a:lnTo>
                  <a:lnTo>
                    <a:pt x="6985" y="54530"/>
                  </a:lnTo>
                  <a:lnTo>
                    <a:pt x="7302" y="52387"/>
                  </a:lnTo>
                  <a:lnTo>
                    <a:pt x="8254" y="50403"/>
                  </a:lnTo>
                  <a:lnTo>
                    <a:pt x="11826" y="45799"/>
                  </a:lnTo>
                  <a:lnTo>
                    <a:pt x="13273" y="38661"/>
                  </a:lnTo>
                  <a:lnTo>
                    <a:pt x="11747" y="38259"/>
                  </a:lnTo>
                  <a:lnTo>
                    <a:pt x="10794" y="37544"/>
                  </a:lnTo>
                  <a:lnTo>
                    <a:pt x="10397" y="36592"/>
                  </a:lnTo>
                  <a:lnTo>
                    <a:pt x="11032" y="34766"/>
                  </a:lnTo>
                  <a:lnTo>
                    <a:pt x="12619" y="32782"/>
                  </a:lnTo>
                  <a:lnTo>
                    <a:pt x="14604" y="31115"/>
                  </a:lnTo>
                  <a:lnTo>
                    <a:pt x="16351" y="30322"/>
                  </a:lnTo>
                  <a:lnTo>
                    <a:pt x="17223" y="30401"/>
                  </a:lnTo>
                  <a:lnTo>
                    <a:pt x="18811" y="30559"/>
                  </a:lnTo>
                  <a:lnTo>
                    <a:pt x="21748" y="30797"/>
                  </a:lnTo>
                  <a:lnTo>
                    <a:pt x="24764" y="30401"/>
                  </a:lnTo>
                  <a:lnTo>
                    <a:pt x="28257" y="29368"/>
                  </a:lnTo>
                  <a:lnTo>
                    <a:pt x="31669" y="27543"/>
                  </a:lnTo>
                  <a:lnTo>
                    <a:pt x="34607" y="24765"/>
                  </a:lnTo>
                  <a:lnTo>
                    <a:pt x="36671" y="21113"/>
                  </a:lnTo>
                  <a:lnTo>
                    <a:pt x="37464" y="16271"/>
                  </a:lnTo>
                  <a:lnTo>
                    <a:pt x="37306" y="13096"/>
                  </a:lnTo>
                  <a:lnTo>
                    <a:pt x="36908" y="10715"/>
                  </a:lnTo>
                  <a:lnTo>
                    <a:pt x="35560" y="7143"/>
                  </a:lnTo>
                  <a:lnTo>
                    <a:pt x="43814" y="7143"/>
                  </a:lnTo>
                  <a:lnTo>
                    <a:pt x="43814" y="3254"/>
                  </a:lnTo>
                  <a:lnTo>
                    <a:pt x="36194" y="3254"/>
                  </a:lnTo>
                  <a:lnTo>
                    <a:pt x="33654" y="3095"/>
                  </a:lnTo>
                  <a:lnTo>
                    <a:pt x="30717" y="2302"/>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324" name="Shape 5064"/>
            <p:cNvSpPr/>
            <p:nvPr/>
          </p:nvSpPr>
          <p:spPr>
            <a:xfrm>
              <a:off x="1935495" y="1435702"/>
              <a:ext cx="43814" cy="67150"/>
            </a:xfrm>
            <a:custGeom>
              <a:avLst/>
              <a:gdLst/>
              <a:ahLst/>
              <a:cxnLst/>
              <a:rect l="0" t="0" r="0" b="0"/>
              <a:pathLst>
                <a:path w="43814" h="67150">
                  <a:moveTo>
                    <a:pt x="21113" y="0"/>
                  </a:moveTo>
                  <a:lnTo>
                    <a:pt x="19764" y="2778"/>
                  </a:lnTo>
                  <a:lnTo>
                    <a:pt x="22621" y="3334"/>
                  </a:lnTo>
                  <a:lnTo>
                    <a:pt x="24923" y="4922"/>
                  </a:lnTo>
                  <a:lnTo>
                    <a:pt x="27939" y="9763"/>
                  </a:lnTo>
                  <a:lnTo>
                    <a:pt x="29448" y="15161"/>
                  </a:lnTo>
                  <a:lnTo>
                    <a:pt x="29764" y="17383"/>
                  </a:lnTo>
                  <a:lnTo>
                    <a:pt x="29844" y="18812"/>
                  </a:lnTo>
                  <a:lnTo>
                    <a:pt x="29844" y="20240"/>
                  </a:lnTo>
                  <a:lnTo>
                    <a:pt x="29527" y="22225"/>
                  </a:lnTo>
                  <a:lnTo>
                    <a:pt x="28733" y="24368"/>
                  </a:lnTo>
                  <a:lnTo>
                    <a:pt x="27463" y="26353"/>
                  </a:lnTo>
                  <a:lnTo>
                    <a:pt x="25479" y="27781"/>
                  </a:lnTo>
                  <a:lnTo>
                    <a:pt x="22621" y="28337"/>
                  </a:lnTo>
                  <a:lnTo>
                    <a:pt x="19129" y="27622"/>
                  </a:lnTo>
                  <a:lnTo>
                    <a:pt x="16431" y="25796"/>
                  </a:lnTo>
                  <a:lnTo>
                    <a:pt x="14524" y="22939"/>
                  </a:lnTo>
                  <a:lnTo>
                    <a:pt x="13256" y="19446"/>
                  </a:lnTo>
                  <a:lnTo>
                    <a:pt x="12302" y="11747"/>
                  </a:lnTo>
                  <a:lnTo>
                    <a:pt x="12937" y="7540"/>
                  </a:lnTo>
                  <a:lnTo>
                    <a:pt x="14683" y="4762"/>
                  </a:lnTo>
                  <a:lnTo>
                    <a:pt x="17064" y="3175"/>
                  </a:lnTo>
                  <a:lnTo>
                    <a:pt x="19764" y="2778"/>
                  </a:lnTo>
                  <a:lnTo>
                    <a:pt x="21113" y="0"/>
                  </a:lnTo>
                  <a:lnTo>
                    <a:pt x="17224" y="396"/>
                  </a:lnTo>
                  <a:lnTo>
                    <a:pt x="13334" y="1667"/>
                  </a:lnTo>
                  <a:lnTo>
                    <a:pt x="9762" y="3889"/>
                  </a:lnTo>
                  <a:lnTo>
                    <a:pt x="6826" y="7064"/>
                  </a:lnTo>
                  <a:lnTo>
                    <a:pt x="4842" y="11272"/>
                  </a:lnTo>
                  <a:lnTo>
                    <a:pt x="4048" y="16589"/>
                  </a:lnTo>
                  <a:lnTo>
                    <a:pt x="4683" y="20637"/>
                  </a:lnTo>
                  <a:lnTo>
                    <a:pt x="6429" y="24209"/>
                  </a:lnTo>
                  <a:lnTo>
                    <a:pt x="9366" y="27147"/>
                  </a:lnTo>
                  <a:lnTo>
                    <a:pt x="13256" y="29448"/>
                  </a:lnTo>
                  <a:lnTo>
                    <a:pt x="9604" y="32862"/>
                  </a:lnTo>
                  <a:lnTo>
                    <a:pt x="7064" y="35321"/>
                  </a:lnTo>
                  <a:lnTo>
                    <a:pt x="5556" y="37068"/>
                  </a:lnTo>
                  <a:lnTo>
                    <a:pt x="4762" y="38418"/>
                  </a:lnTo>
                  <a:lnTo>
                    <a:pt x="4444" y="40243"/>
                  </a:lnTo>
                  <a:lnTo>
                    <a:pt x="4921" y="42068"/>
                  </a:lnTo>
                  <a:lnTo>
                    <a:pt x="6112" y="43418"/>
                  </a:lnTo>
                  <a:lnTo>
                    <a:pt x="9762" y="45482"/>
                  </a:lnTo>
                  <a:lnTo>
                    <a:pt x="6032" y="48259"/>
                  </a:lnTo>
                  <a:lnTo>
                    <a:pt x="2937" y="51196"/>
                  </a:lnTo>
                  <a:lnTo>
                    <a:pt x="793" y="54293"/>
                  </a:lnTo>
                  <a:lnTo>
                    <a:pt x="0" y="57546"/>
                  </a:lnTo>
                  <a:lnTo>
                    <a:pt x="396" y="59531"/>
                  </a:lnTo>
                  <a:lnTo>
                    <a:pt x="1349" y="61278"/>
                  </a:lnTo>
                  <a:lnTo>
                    <a:pt x="2937" y="62944"/>
                  </a:lnTo>
                  <a:lnTo>
                    <a:pt x="4999" y="64373"/>
                  </a:lnTo>
                  <a:lnTo>
                    <a:pt x="10556" y="66437"/>
                  </a:lnTo>
                  <a:lnTo>
                    <a:pt x="17542" y="67150"/>
                  </a:lnTo>
                  <a:lnTo>
                    <a:pt x="21193" y="66913"/>
                  </a:lnTo>
                  <a:lnTo>
                    <a:pt x="25321" y="66119"/>
                  </a:lnTo>
                  <a:lnTo>
                    <a:pt x="29448" y="64849"/>
                  </a:lnTo>
                  <a:lnTo>
                    <a:pt x="33574" y="63024"/>
                  </a:lnTo>
                  <a:lnTo>
                    <a:pt x="37227" y="60643"/>
                  </a:lnTo>
                  <a:lnTo>
                    <a:pt x="40163" y="57784"/>
                  </a:lnTo>
                  <a:lnTo>
                    <a:pt x="42148" y="54293"/>
                  </a:lnTo>
                  <a:lnTo>
                    <a:pt x="42942" y="50403"/>
                  </a:lnTo>
                  <a:lnTo>
                    <a:pt x="42148" y="46593"/>
                  </a:lnTo>
                  <a:lnTo>
                    <a:pt x="40877" y="44291"/>
                  </a:lnTo>
                  <a:lnTo>
                    <a:pt x="38734" y="42228"/>
                  </a:lnTo>
                  <a:lnTo>
                    <a:pt x="35559" y="40640"/>
                  </a:lnTo>
                  <a:lnTo>
                    <a:pt x="30956" y="39847"/>
                  </a:lnTo>
                  <a:lnTo>
                    <a:pt x="18177" y="39212"/>
                  </a:lnTo>
                  <a:lnTo>
                    <a:pt x="14763" y="39053"/>
                  </a:lnTo>
                  <a:lnTo>
                    <a:pt x="13274" y="38661"/>
                  </a:lnTo>
                  <a:lnTo>
                    <a:pt x="11827" y="45799"/>
                  </a:lnTo>
                  <a:lnTo>
                    <a:pt x="16033" y="46513"/>
                  </a:lnTo>
                  <a:lnTo>
                    <a:pt x="20637" y="46831"/>
                  </a:lnTo>
                  <a:lnTo>
                    <a:pt x="23812" y="46911"/>
                  </a:lnTo>
                  <a:lnTo>
                    <a:pt x="27939" y="47069"/>
                  </a:lnTo>
                  <a:lnTo>
                    <a:pt x="32939" y="47307"/>
                  </a:lnTo>
                  <a:lnTo>
                    <a:pt x="36749" y="47943"/>
                  </a:lnTo>
                  <a:lnTo>
                    <a:pt x="39289" y="49372"/>
                  </a:lnTo>
                  <a:lnTo>
                    <a:pt x="40163" y="51912"/>
                  </a:lnTo>
                  <a:lnTo>
                    <a:pt x="39846" y="53895"/>
                  </a:lnTo>
                  <a:lnTo>
                    <a:pt x="38893" y="55642"/>
                  </a:lnTo>
                  <a:lnTo>
                    <a:pt x="37386" y="57309"/>
                  </a:lnTo>
                  <a:lnTo>
                    <a:pt x="35321" y="58737"/>
                  </a:lnTo>
                  <a:lnTo>
                    <a:pt x="32702" y="59928"/>
                  </a:lnTo>
                  <a:lnTo>
                    <a:pt x="29527" y="60800"/>
                  </a:lnTo>
                  <a:lnTo>
                    <a:pt x="25956" y="61278"/>
                  </a:lnTo>
                  <a:lnTo>
                    <a:pt x="21827" y="61515"/>
                  </a:lnTo>
                  <a:lnTo>
                    <a:pt x="17938" y="61357"/>
                  </a:lnTo>
                  <a:lnTo>
                    <a:pt x="14763" y="60880"/>
                  </a:lnTo>
                  <a:lnTo>
                    <a:pt x="12143" y="60166"/>
                  </a:lnTo>
                  <a:lnTo>
                    <a:pt x="10159" y="59134"/>
                  </a:lnTo>
                  <a:lnTo>
                    <a:pt x="7699" y="56912"/>
                  </a:lnTo>
                  <a:lnTo>
                    <a:pt x="6984" y="54530"/>
                  </a:lnTo>
                  <a:lnTo>
                    <a:pt x="7302" y="52387"/>
                  </a:lnTo>
                  <a:lnTo>
                    <a:pt x="8254" y="50403"/>
                  </a:lnTo>
                  <a:lnTo>
                    <a:pt x="11827" y="45799"/>
                  </a:lnTo>
                  <a:lnTo>
                    <a:pt x="13274" y="38661"/>
                  </a:lnTo>
                  <a:lnTo>
                    <a:pt x="11747" y="38259"/>
                  </a:lnTo>
                  <a:lnTo>
                    <a:pt x="10794" y="37544"/>
                  </a:lnTo>
                  <a:lnTo>
                    <a:pt x="10398" y="36592"/>
                  </a:lnTo>
                  <a:lnTo>
                    <a:pt x="11033" y="34766"/>
                  </a:lnTo>
                  <a:lnTo>
                    <a:pt x="12621" y="32782"/>
                  </a:lnTo>
                  <a:lnTo>
                    <a:pt x="14604" y="31115"/>
                  </a:lnTo>
                  <a:lnTo>
                    <a:pt x="16351" y="30322"/>
                  </a:lnTo>
                  <a:lnTo>
                    <a:pt x="17224" y="30401"/>
                  </a:lnTo>
                  <a:lnTo>
                    <a:pt x="18812" y="30559"/>
                  </a:lnTo>
                  <a:lnTo>
                    <a:pt x="21748" y="30797"/>
                  </a:lnTo>
                  <a:lnTo>
                    <a:pt x="24764" y="30401"/>
                  </a:lnTo>
                  <a:lnTo>
                    <a:pt x="28257" y="29368"/>
                  </a:lnTo>
                  <a:lnTo>
                    <a:pt x="31671" y="27543"/>
                  </a:lnTo>
                  <a:lnTo>
                    <a:pt x="34607" y="24765"/>
                  </a:lnTo>
                  <a:lnTo>
                    <a:pt x="36671" y="21113"/>
                  </a:lnTo>
                  <a:lnTo>
                    <a:pt x="37464" y="16271"/>
                  </a:lnTo>
                  <a:lnTo>
                    <a:pt x="37306" y="13096"/>
                  </a:lnTo>
                  <a:lnTo>
                    <a:pt x="36908" y="10715"/>
                  </a:lnTo>
                  <a:lnTo>
                    <a:pt x="35559" y="7143"/>
                  </a:lnTo>
                  <a:lnTo>
                    <a:pt x="43814" y="7143"/>
                  </a:lnTo>
                  <a:lnTo>
                    <a:pt x="43814" y="3254"/>
                  </a:lnTo>
                  <a:lnTo>
                    <a:pt x="36194" y="3254"/>
                  </a:lnTo>
                  <a:lnTo>
                    <a:pt x="33654" y="3095"/>
                  </a:lnTo>
                  <a:lnTo>
                    <a:pt x="30718" y="2302"/>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325" name="Shape 5065"/>
            <p:cNvSpPr/>
            <p:nvPr/>
          </p:nvSpPr>
          <p:spPr>
            <a:xfrm>
              <a:off x="1671335" y="1435702"/>
              <a:ext cx="29447" cy="46593"/>
            </a:xfrm>
            <a:custGeom>
              <a:avLst/>
              <a:gdLst/>
              <a:ahLst/>
              <a:cxnLst/>
              <a:rect l="0" t="0" r="0" b="0"/>
              <a:pathLst>
                <a:path w="29447" h="46593">
                  <a:moveTo>
                    <a:pt x="13891" y="0"/>
                  </a:moveTo>
                  <a:lnTo>
                    <a:pt x="9525" y="555"/>
                  </a:lnTo>
                  <a:lnTo>
                    <a:pt x="6032" y="1984"/>
                  </a:lnTo>
                  <a:lnTo>
                    <a:pt x="3333" y="3968"/>
                  </a:lnTo>
                  <a:lnTo>
                    <a:pt x="1508" y="6509"/>
                  </a:lnTo>
                  <a:lnTo>
                    <a:pt x="397" y="9287"/>
                  </a:lnTo>
                  <a:lnTo>
                    <a:pt x="0" y="12144"/>
                  </a:lnTo>
                  <a:lnTo>
                    <a:pt x="952" y="16907"/>
                  </a:lnTo>
                  <a:lnTo>
                    <a:pt x="3492" y="20797"/>
                  </a:lnTo>
                  <a:lnTo>
                    <a:pt x="7222" y="23892"/>
                  </a:lnTo>
                  <a:lnTo>
                    <a:pt x="11588" y="26590"/>
                  </a:lnTo>
                  <a:lnTo>
                    <a:pt x="17303" y="29844"/>
                  </a:lnTo>
                  <a:lnTo>
                    <a:pt x="19526" y="31274"/>
                  </a:lnTo>
                  <a:lnTo>
                    <a:pt x="21113" y="32940"/>
                  </a:lnTo>
                  <a:lnTo>
                    <a:pt x="22066" y="34925"/>
                  </a:lnTo>
                  <a:lnTo>
                    <a:pt x="22462" y="37147"/>
                  </a:lnTo>
                  <a:lnTo>
                    <a:pt x="21668" y="40640"/>
                  </a:lnTo>
                  <a:lnTo>
                    <a:pt x="19685" y="42942"/>
                  </a:lnTo>
                  <a:lnTo>
                    <a:pt x="17144" y="44053"/>
                  </a:lnTo>
                  <a:lnTo>
                    <a:pt x="14446" y="44370"/>
                  </a:lnTo>
                  <a:lnTo>
                    <a:pt x="10239" y="43736"/>
                  </a:lnTo>
                  <a:lnTo>
                    <a:pt x="7143" y="41989"/>
                  </a:lnTo>
                  <a:lnTo>
                    <a:pt x="4921" y="39449"/>
                  </a:lnTo>
                  <a:lnTo>
                    <a:pt x="3333" y="36512"/>
                  </a:lnTo>
                  <a:lnTo>
                    <a:pt x="1666" y="30559"/>
                  </a:lnTo>
                  <a:lnTo>
                    <a:pt x="78" y="30559"/>
                  </a:lnTo>
                  <a:lnTo>
                    <a:pt x="78" y="45958"/>
                  </a:lnTo>
                  <a:lnTo>
                    <a:pt x="1349" y="45958"/>
                  </a:lnTo>
                  <a:lnTo>
                    <a:pt x="2222" y="45005"/>
                  </a:lnTo>
                  <a:lnTo>
                    <a:pt x="3572" y="44768"/>
                  </a:lnTo>
                  <a:lnTo>
                    <a:pt x="5873" y="45005"/>
                  </a:lnTo>
                  <a:lnTo>
                    <a:pt x="8652" y="45640"/>
                  </a:lnTo>
                  <a:lnTo>
                    <a:pt x="15081" y="46593"/>
                  </a:lnTo>
                  <a:lnTo>
                    <a:pt x="18334" y="46197"/>
                  </a:lnTo>
                  <a:lnTo>
                    <a:pt x="21589" y="45164"/>
                  </a:lnTo>
                  <a:lnTo>
                    <a:pt x="24606" y="43418"/>
                  </a:lnTo>
                  <a:lnTo>
                    <a:pt x="27066" y="40957"/>
                  </a:lnTo>
                  <a:lnTo>
                    <a:pt x="28812" y="37703"/>
                  </a:lnTo>
                  <a:lnTo>
                    <a:pt x="29447" y="33813"/>
                  </a:lnTo>
                  <a:lnTo>
                    <a:pt x="28812" y="29844"/>
                  </a:lnTo>
                  <a:lnTo>
                    <a:pt x="27066" y="26828"/>
                  </a:lnTo>
                  <a:lnTo>
                    <a:pt x="24368" y="24368"/>
                  </a:lnTo>
                  <a:lnTo>
                    <a:pt x="21113" y="22145"/>
                  </a:lnTo>
                  <a:lnTo>
                    <a:pt x="10397" y="15795"/>
                  </a:lnTo>
                  <a:lnTo>
                    <a:pt x="8174" y="14049"/>
                  </a:lnTo>
                  <a:lnTo>
                    <a:pt x="6906" y="12144"/>
                  </a:lnTo>
                  <a:lnTo>
                    <a:pt x="6271" y="10318"/>
                  </a:lnTo>
                  <a:lnTo>
                    <a:pt x="6112" y="8731"/>
                  </a:lnTo>
                  <a:lnTo>
                    <a:pt x="6587" y="6668"/>
                  </a:lnTo>
                  <a:lnTo>
                    <a:pt x="7858" y="4603"/>
                  </a:lnTo>
                  <a:lnTo>
                    <a:pt x="10160" y="2937"/>
                  </a:lnTo>
                  <a:lnTo>
                    <a:pt x="13652" y="2302"/>
                  </a:lnTo>
                  <a:lnTo>
                    <a:pt x="16906" y="2778"/>
                  </a:lnTo>
                  <a:lnTo>
                    <a:pt x="20002" y="4603"/>
                  </a:lnTo>
                  <a:lnTo>
                    <a:pt x="21431" y="6112"/>
                  </a:lnTo>
                  <a:lnTo>
                    <a:pt x="22622" y="8256"/>
                  </a:lnTo>
                  <a:lnTo>
                    <a:pt x="23733" y="11033"/>
                  </a:lnTo>
                  <a:lnTo>
                    <a:pt x="24684" y="14447"/>
                  </a:lnTo>
                  <a:lnTo>
                    <a:pt x="26114" y="14447"/>
                  </a:lnTo>
                  <a:lnTo>
                    <a:pt x="25717" y="873"/>
                  </a:lnTo>
                  <a:lnTo>
                    <a:pt x="24684" y="873"/>
                  </a:lnTo>
                  <a:lnTo>
                    <a:pt x="24049" y="1587"/>
                  </a:lnTo>
                  <a:lnTo>
                    <a:pt x="22939" y="1984"/>
                  </a:lnTo>
                  <a:lnTo>
                    <a:pt x="21431" y="1667"/>
                  </a:lnTo>
                  <a:lnTo>
                    <a:pt x="19367" y="1032"/>
                  </a:lnTo>
                  <a:lnTo>
                    <a:pt x="13891" y="0"/>
                  </a:lnTo>
                  <a:close/>
                </a:path>
              </a:pathLst>
            </a:custGeom>
            <a:solidFill>
              <a:srgbClr val="000000"/>
            </a:solidFill>
          </p:spPr>
          <p:txBody>
            <a:bodyPr vert="horz" lIns="91440" tIns="45720" rIns="91440" bIns="45720" anchor="t"/>
            <a:lstStyle/>
            <a:p>
              <a:endParaRPr lang="en-IN"/>
            </a:p>
          </p:txBody>
        </p:sp>
        <p:sp>
          <p:nvSpPr>
            <p:cNvPr id="326" name="Shape 5066"/>
            <p:cNvSpPr/>
            <p:nvPr/>
          </p:nvSpPr>
          <p:spPr>
            <a:xfrm>
              <a:off x="2341498" y="1471183"/>
              <a:ext cx="13731" cy="24050"/>
            </a:xfrm>
            <a:custGeom>
              <a:avLst/>
              <a:gdLst/>
              <a:ahLst/>
              <a:cxnLst/>
              <a:rect l="0" t="0" r="0" b="0"/>
              <a:pathLst>
                <a:path w="13731" h="24050">
                  <a:moveTo>
                    <a:pt x="5714" y="0"/>
                  </a:moveTo>
                  <a:lnTo>
                    <a:pt x="3730" y="317"/>
                  </a:lnTo>
                  <a:lnTo>
                    <a:pt x="1904" y="1270"/>
                  </a:lnTo>
                  <a:lnTo>
                    <a:pt x="476" y="3016"/>
                  </a:lnTo>
                  <a:lnTo>
                    <a:pt x="0" y="5715"/>
                  </a:lnTo>
                  <a:lnTo>
                    <a:pt x="555" y="8175"/>
                  </a:lnTo>
                  <a:lnTo>
                    <a:pt x="2063" y="9683"/>
                  </a:lnTo>
                  <a:lnTo>
                    <a:pt x="4047" y="10556"/>
                  </a:lnTo>
                  <a:lnTo>
                    <a:pt x="6111" y="10716"/>
                  </a:lnTo>
                  <a:lnTo>
                    <a:pt x="7619" y="10477"/>
                  </a:lnTo>
                  <a:lnTo>
                    <a:pt x="8492" y="10318"/>
                  </a:lnTo>
                  <a:lnTo>
                    <a:pt x="9444" y="10636"/>
                  </a:lnTo>
                  <a:lnTo>
                    <a:pt x="9842" y="11669"/>
                  </a:lnTo>
                  <a:lnTo>
                    <a:pt x="9525" y="13493"/>
                  </a:lnTo>
                  <a:lnTo>
                    <a:pt x="8254" y="16112"/>
                  </a:lnTo>
                  <a:lnTo>
                    <a:pt x="5714" y="19050"/>
                  </a:lnTo>
                  <a:lnTo>
                    <a:pt x="1746" y="22225"/>
                  </a:lnTo>
                  <a:lnTo>
                    <a:pt x="2618" y="24050"/>
                  </a:lnTo>
                  <a:lnTo>
                    <a:pt x="4523" y="23177"/>
                  </a:lnTo>
                  <a:lnTo>
                    <a:pt x="6826" y="21431"/>
                  </a:lnTo>
                  <a:lnTo>
                    <a:pt x="11508" y="16192"/>
                  </a:lnTo>
                  <a:lnTo>
                    <a:pt x="13096" y="12937"/>
                  </a:lnTo>
                  <a:lnTo>
                    <a:pt x="13731" y="9525"/>
                  </a:lnTo>
                  <a:lnTo>
                    <a:pt x="13335" y="5953"/>
                  </a:lnTo>
                  <a:lnTo>
                    <a:pt x="12143" y="3333"/>
                  </a:lnTo>
                  <a:lnTo>
                    <a:pt x="10556" y="1587"/>
                  </a:lnTo>
                  <a:lnTo>
                    <a:pt x="8809" y="634"/>
                  </a:lnTo>
                  <a:lnTo>
                    <a:pt x="5714" y="0"/>
                  </a:lnTo>
                  <a:close/>
                </a:path>
              </a:pathLst>
            </a:custGeom>
            <a:solidFill>
              <a:srgbClr val="000000"/>
            </a:solidFill>
          </p:spPr>
          <p:txBody>
            <a:bodyPr vert="horz" lIns="91440" tIns="45720" rIns="91440" bIns="45720" anchor="t"/>
            <a:lstStyle/>
            <a:p>
              <a:endParaRPr lang="en-IN"/>
            </a:p>
          </p:txBody>
        </p:sp>
        <p:sp>
          <p:nvSpPr>
            <p:cNvPr id="327" name="Shape 5067"/>
            <p:cNvSpPr/>
            <p:nvPr/>
          </p:nvSpPr>
          <p:spPr>
            <a:xfrm>
              <a:off x="2032412" y="1471183"/>
              <a:ext cx="13731" cy="24050"/>
            </a:xfrm>
            <a:custGeom>
              <a:avLst/>
              <a:gdLst/>
              <a:ahLst/>
              <a:cxnLst/>
              <a:rect l="0" t="0" r="0" b="0"/>
              <a:pathLst>
                <a:path w="13731" h="24050">
                  <a:moveTo>
                    <a:pt x="5713" y="0"/>
                  </a:moveTo>
                  <a:lnTo>
                    <a:pt x="3810" y="317"/>
                  </a:lnTo>
                  <a:lnTo>
                    <a:pt x="1903" y="1270"/>
                  </a:lnTo>
                  <a:lnTo>
                    <a:pt x="555" y="3016"/>
                  </a:lnTo>
                  <a:lnTo>
                    <a:pt x="0" y="5715"/>
                  </a:lnTo>
                  <a:lnTo>
                    <a:pt x="555" y="8175"/>
                  </a:lnTo>
                  <a:lnTo>
                    <a:pt x="2063" y="9683"/>
                  </a:lnTo>
                  <a:lnTo>
                    <a:pt x="4126" y="10556"/>
                  </a:lnTo>
                  <a:lnTo>
                    <a:pt x="6111" y="10716"/>
                  </a:lnTo>
                  <a:lnTo>
                    <a:pt x="7620" y="10477"/>
                  </a:lnTo>
                  <a:lnTo>
                    <a:pt x="8492" y="10318"/>
                  </a:lnTo>
                  <a:lnTo>
                    <a:pt x="9445" y="10636"/>
                  </a:lnTo>
                  <a:lnTo>
                    <a:pt x="9921" y="11669"/>
                  </a:lnTo>
                  <a:lnTo>
                    <a:pt x="9525" y="13493"/>
                  </a:lnTo>
                  <a:lnTo>
                    <a:pt x="8253" y="16112"/>
                  </a:lnTo>
                  <a:lnTo>
                    <a:pt x="5713" y="19050"/>
                  </a:lnTo>
                  <a:lnTo>
                    <a:pt x="1745" y="22225"/>
                  </a:lnTo>
                  <a:lnTo>
                    <a:pt x="2697" y="24050"/>
                  </a:lnTo>
                  <a:lnTo>
                    <a:pt x="4523" y="23177"/>
                  </a:lnTo>
                  <a:lnTo>
                    <a:pt x="6826" y="21431"/>
                  </a:lnTo>
                  <a:lnTo>
                    <a:pt x="11508" y="16192"/>
                  </a:lnTo>
                  <a:lnTo>
                    <a:pt x="13096" y="12937"/>
                  </a:lnTo>
                  <a:lnTo>
                    <a:pt x="13731" y="9525"/>
                  </a:lnTo>
                  <a:lnTo>
                    <a:pt x="13335" y="5953"/>
                  </a:lnTo>
                  <a:lnTo>
                    <a:pt x="12143" y="3333"/>
                  </a:lnTo>
                  <a:lnTo>
                    <a:pt x="10635" y="1587"/>
                  </a:lnTo>
                  <a:lnTo>
                    <a:pt x="8810" y="634"/>
                  </a:lnTo>
                  <a:lnTo>
                    <a:pt x="5713" y="0"/>
                  </a:lnTo>
                  <a:close/>
                </a:path>
              </a:pathLst>
            </a:custGeom>
            <a:solidFill>
              <a:srgbClr val="000000"/>
            </a:solidFill>
          </p:spPr>
          <p:txBody>
            <a:bodyPr vert="horz" lIns="91440" tIns="45720" rIns="91440" bIns="45720" anchor="t"/>
            <a:lstStyle/>
            <a:p>
              <a:endParaRPr lang="en-IN"/>
            </a:p>
          </p:txBody>
        </p:sp>
        <p:sp>
          <p:nvSpPr>
            <p:cNvPr id="328" name="Shape 5068"/>
            <p:cNvSpPr/>
            <p:nvPr/>
          </p:nvSpPr>
          <p:spPr>
            <a:xfrm>
              <a:off x="1711975" y="1471421"/>
              <a:ext cx="10953" cy="10953"/>
            </a:xfrm>
            <a:custGeom>
              <a:avLst/>
              <a:gdLst/>
              <a:ahLst/>
              <a:cxnLst/>
              <a:rect l="0" t="0" r="0" b="0"/>
              <a:pathLst>
                <a:path w="10953" h="10953">
                  <a:moveTo>
                    <a:pt x="5397" y="0"/>
                  </a:moveTo>
                  <a:lnTo>
                    <a:pt x="3333" y="396"/>
                  </a:lnTo>
                  <a:lnTo>
                    <a:pt x="1587" y="1587"/>
                  </a:lnTo>
                  <a:lnTo>
                    <a:pt x="397" y="3334"/>
                  </a:lnTo>
                  <a:lnTo>
                    <a:pt x="0" y="5636"/>
                  </a:lnTo>
                  <a:lnTo>
                    <a:pt x="476" y="8017"/>
                  </a:lnTo>
                  <a:lnTo>
                    <a:pt x="1904" y="9684"/>
                  </a:lnTo>
                  <a:lnTo>
                    <a:pt x="3651" y="10637"/>
                  </a:lnTo>
                  <a:lnTo>
                    <a:pt x="5397" y="10953"/>
                  </a:lnTo>
                  <a:lnTo>
                    <a:pt x="7143" y="10637"/>
                  </a:lnTo>
                  <a:lnTo>
                    <a:pt x="8889" y="9684"/>
                  </a:lnTo>
                  <a:lnTo>
                    <a:pt x="10318" y="8017"/>
                  </a:lnTo>
                  <a:lnTo>
                    <a:pt x="10953" y="5636"/>
                  </a:lnTo>
                  <a:lnTo>
                    <a:pt x="10477" y="3413"/>
                  </a:lnTo>
                  <a:lnTo>
                    <a:pt x="9287" y="1667"/>
                  </a:lnTo>
                  <a:lnTo>
                    <a:pt x="7541" y="396"/>
                  </a:lnTo>
                  <a:lnTo>
                    <a:pt x="5397" y="0"/>
                  </a:lnTo>
                  <a:close/>
                </a:path>
              </a:pathLst>
            </a:custGeom>
            <a:solidFill>
              <a:srgbClr val="000000"/>
            </a:solidFill>
          </p:spPr>
          <p:txBody>
            <a:bodyPr vert="horz" lIns="91440" tIns="45720" rIns="91440" bIns="45720" anchor="t"/>
            <a:lstStyle/>
            <a:p>
              <a:endParaRPr lang="en-IN"/>
            </a:p>
          </p:txBody>
        </p:sp>
        <p:sp>
          <p:nvSpPr>
            <p:cNvPr id="329" name="Shape 5069"/>
            <p:cNvSpPr/>
            <p:nvPr/>
          </p:nvSpPr>
          <p:spPr>
            <a:xfrm>
              <a:off x="1231915" y="1435702"/>
              <a:ext cx="46037" cy="67071"/>
            </a:xfrm>
            <a:custGeom>
              <a:avLst/>
              <a:gdLst/>
              <a:ahLst/>
              <a:cxnLst/>
              <a:rect l="0" t="0" r="0" b="0"/>
              <a:pathLst>
                <a:path w="46037" h="67071">
                  <a:moveTo>
                    <a:pt x="14605" y="0"/>
                  </a:moveTo>
                  <a:lnTo>
                    <a:pt x="397" y="5081"/>
                  </a:lnTo>
                  <a:lnTo>
                    <a:pt x="397" y="6668"/>
                  </a:lnTo>
                  <a:lnTo>
                    <a:pt x="3175" y="6588"/>
                  </a:lnTo>
                  <a:lnTo>
                    <a:pt x="5159" y="6905"/>
                  </a:lnTo>
                  <a:lnTo>
                    <a:pt x="6350" y="7858"/>
                  </a:lnTo>
                  <a:lnTo>
                    <a:pt x="6826" y="9684"/>
                  </a:lnTo>
                  <a:lnTo>
                    <a:pt x="6905" y="12224"/>
                  </a:lnTo>
                  <a:lnTo>
                    <a:pt x="6905" y="58578"/>
                  </a:lnTo>
                  <a:lnTo>
                    <a:pt x="6826" y="61357"/>
                  </a:lnTo>
                  <a:lnTo>
                    <a:pt x="5953" y="63341"/>
                  </a:lnTo>
                  <a:lnTo>
                    <a:pt x="3888" y="64690"/>
                  </a:lnTo>
                  <a:lnTo>
                    <a:pt x="0" y="65406"/>
                  </a:lnTo>
                  <a:lnTo>
                    <a:pt x="0" y="67071"/>
                  </a:lnTo>
                  <a:lnTo>
                    <a:pt x="23971" y="67071"/>
                  </a:lnTo>
                  <a:lnTo>
                    <a:pt x="23971" y="65326"/>
                  </a:lnTo>
                  <a:lnTo>
                    <a:pt x="19605" y="65008"/>
                  </a:lnTo>
                  <a:lnTo>
                    <a:pt x="16907" y="63975"/>
                  </a:lnTo>
                  <a:lnTo>
                    <a:pt x="15636" y="61753"/>
                  </a:lnTo>
                  <a:lnTo>
                    <a:pt x="15239" y="57864"/>
                  </a:lnTo>
                  <a:lnTo>
                    <a:pt x="15239" y="42307"/>
                  </a:lnTo>
                  <a:lnTo>
                    <a:pt x="17621" y="44291"/>
                  </a:lnTo>
                  <a:lnTo>
                    <a:pt x="20002" y="45640"/>
                  </a:lnTo>
                  <a:lnTo>
                    <a:pt x="25241" y="46593"/>
                  </a:lnTo>
                  <a:lnTo>
                    <a:pt x="31591" y="45482"/>
                  </a:lnTo>
                  <a:lnTo>
                    <a:pt x="36751" y="42544"/>
                  </a:lnTo>
                  <a:lnTo>
                    <a:pt x="40798" y="38179"/>
                  </a:lnTo>
                  <a:lnTo>
                    <a:pt x="43736" y="32940"/>
                  </a:lnTo>
                  <a:lnTo>
                    <a:pt x="45482" y="27147"/>
                  </a:lnTo>
                  <a:lnTo>
                    <a:pt x="46037" y="21352"/>
                  </a:lnTo>
                  <a:lnTo>
                    <a:pt x="45641" y="16589"/>
                  </a:lnTo>
                  <a:lnTo>
                    <a:pt x="44688" y="12462"/>
                  </a:lnTo>
                  <a:lnTo>
                    <a:pt x="43259" y="8811"/>
                  </a:lnTo>
                  <a:lnTo>
                    <a:pt x="41194" y="5715"/>
                  </a:lnTo>
                  <a:lnTo>
                    <a:pt x="38735" y="3254"/>
                  </a:lnTo>
                  <a:lnTo>
                    <a:pt x="36036" y="1508"/>
                  </a:lnTo>
                  <a:lnTo>
                    <a:pt x="33020" y="396"/>
                  </a:lnTo>
                  <a:lnTo>
                    <a:pt x="29686" y="0"/>
                  </a:lnTo>
                  <a:lnTo>
                    <a:pt x="26193" y="396"/>
                  </a:lnTo>
                  <a:lnTo>
                    <a:pt x="23098" y="1428"/>
                  </a:lnTo>
                  <a:lnTo>
                    <a:pt x="20230" y="3245"/>
                  </a:lnTo>
                  <a:lnTo>
                    <a:pt x="24923" y="5953"/>
                  </a:lnTo>
                  <a:lnTo>
                    <a:pt x="28972" y="6668"/>
                  </a:lnTo>
                  <a:lnTo>
                    <a:pt x="31988" y="8493"/>
                  </a:lnTo>
                  <a:lnTo>
                    <a:pt x="34211" y="11112"/>
                  </a:lnTo>
                  <a:lnTo>
                    <a:pt x="35718" y="14287"/>
                  </a:lnTo>
                  <a:lnTo>
                    <a:pt x="37226" y="20478"/>
                  </a:lnTo>
                  <a:lnTo>
                    <a:pt x="37464" y="22859"/>
                  </a:lnTo>
                  <a:lnTo>
                    <a:pt x="37544" y="24288"/>
                  </a:lnTo>
                  <a:lnTo>
                    <a:pt x="37386" y="28257"/>
                  </a:lnTo>
                  <a:lnTo>
                    <a:pt x="36909" y="31750"/>
                  </a:lnTo>
                  <a:lnTo>
                    <a:pt x="36116" y="34607"/>
                  </a:lnTo>
                  <a:lnTo>
                    <a:pt x="35083" y="36909"/>
                  </a:lnTo>
                  <a:lnTo>
                    <a:pt x="32623" y="40322"/>
                  </a:lnTo>
                  <a:lnTo>
                    <a:pt x="29923" y="42307"/>
                  </a:lnTo>
                  <a:lnTo>
                    <a:pt x="27384" y="43181"/>
                  </a:lnTo>
                  <a:lnTo>
                    <a:pt x="25319" y="43418"/>
                  </a:lnTo>
                  <a:lnTo>
                    <a:pt x="21511" y="42703"/>
                  </a:lnTo>
                  <a:lnTo>
                    <a:pt x="18256" y="40957"/>
                  </a:lnTo>
                  <a:lnTo>
                    <a:pt x="16033" y="38814"/>
                  </a:lnTo>
                  <a:lnTo>
                    <a:pt x="15239" y="36909"/>
                  </a:lnTo>
                  <a:lnTo>
                    <a:pt x="15239" y="12541"/>
                  </a:lnTo>
                  <a:lnTo>
                    <a:pt x="15955" y="10715"/>
                  </a:lnTo>
                  <a:lnTo>
                    <a:pt x="17223" y="9128"/>
                  </a:lnTo>
                  <a:lnTo>
                    <a:pt x="20955" y="6825"/>
                  </a:lnTo>
                  <a:lnTo>
                    <a:pt x="24923" y="5953"/>
                  </a:lnTo>
                  <a:lnTo>
                    <a:pt x="20230" y="3245"/>
                  </a:lnTo>
                  <a:lnTo>
                    <a:pt x="18336" y="4444"/>
                  </a:lnTo>
                  <a:lnTo>
                    <a:pt x="15398" y="7619"/>
                  </a:lnTo>
                  <a:lnTo>
                    <a:pt x="15239" y="7462"/>
                  </a:lnTo>
                  <a:lnTo>
                    <a:pt x="15239" y="238"/>
                  </a:lnTo>
                  <a:lnTo>
                    <a:pt x="14605" y="0"/>
                  </a:lnTo>
                  <a:close/>
                </a:path>
              </a:pathLst>
            </a:custGeom>
            <a:solidFill>
              <a:srgbClr val="000000"/>
            </a:solidFill>
          </p:spPr>
          <p:txBody>
            <a:bodyPr vert="horz" lIns="91440" tIns="45720" rIns="91440" bIns="45720" anchor="t"/>
            <a:lstStyle/>
            <a:p>
              <a:endParaRPr lang="en-IN"/>
            </a:p>
          </p:txBody>
        </p:sp>
        <p:sp>
          <p:nvSpPr>
            <p:cNvPr id="330" name="Shape 5070"/>
            <p:cNvSpPr/>
            <p:nvPr/>
          </p:nvSpPr>
          <p:spPr>
            <a:xfrm>
              <a:off x="2076782" y="1436734"/>
              <a:ext cx="45639" cy="66118"/>
            </a:xfrm>
            <a:custGeom>
              <a:avLst/>
              <a:gdLst/>
              <a:ahLst/>
              <a:cxnLst/>
              <a:rect l="0" t="0" r="0" b="0"/>
              <a:pathLst>
                <a:path w="45639" h="66118">
                  <a:moveTo>
                    <a:pt x="0" y="0"/>
                  </a:moveTo>
                  <a:lnTo>
                    <a:pt x="0" y="1348"/>
                  </a:lnTo>
                  <a:lnTo>
                    <a:pt x="2539" y="2142"/>
                  </a:lnTo>
                  <a:lnTo>
                    <a:pt x="3968" y="3016"/>
                  </a:lnTo>
                  <a:lnTo>
                    <a:pt x="5079" y="4523"/>
                  </a:lnTo>
                  <a:lnTo>
                    <a:pt x="16351" y="28892"/>
                  </a:lnTo>
                  <a:lnTo>
                    <a:pt x="17303" y="30877"/>
                  </a:lnTo>
                  <a:lnTo>
                    <a:pt x="18573" y="33495"/>
                  </a:lnTo>
                  <a:lnTo>
                    <a:pt x="21193" y="39051"/>
                  </a:lnTo>
                  <a:lnTo>
                    <a:pt x="22066" y="41275"/>
                  </a:lnTo>
                  <a:lnTo>
                    <a:pt x="22462" y="42544"/>
                  </a:lnTo>
                  <a:lnTo>
                    <a:pt x="22304" y="43656"/>
                  </a:lnTo>
                  <a:lnTo>
                    <a:pt x="21748" y="45639"/>
                  </a:lnTo>
                  <a:lnTo>
                    <a:pt x="19843" y="50800"/>
                  </a:lnTo>
                  <a:lnTo>
                    <a:pt x="16986" y="55642"/>
                  </a:lnTo>
                  <a:lnTo>
                    <a:pt x="15239" y="57229"/>
                  </a:lnTo>
                  <a:lnTo>
                    <a:pt x="13334" y="57864"/>
                  </a:lnTo>
                  <a:lnTo>
                    <a:pt x="12143" y="57546"/>
                  </a:lnTo>
                  <a:lnTo>
                    <a:pt x="10398" y="56911"/>
                  </a:lnTo>
                  <a:lnTo>
                    <a:pt x="6350" y="56038"/>
                  </a:lnTo>
                  <a:lnTo>
                    <a:pt x="4364" y="56356"/>
                  </a:lnTo>
                  <a:lnTo>
                    <a:pt x="3096" y="57070"/>
                  </a:lnTo>
                  <a:lnTo>
                    <a:pt x="1824" y="59054"/>
                  </a:lnTo>
                  <a:lnTo>
                    <a:pt x="1587" y="60404"/>
                  </a:lnTo>
                  <a:lnTo>
                    <a:pt x="1983" y="62388"/>
                  </a:lnTo>
                  <a:lnTo>
                    <a:pt x="3333" y="64293"/>
                  </a:lnTo>
                  <a:lnTo>
                    <a:pt x="5636" y="65642"/>
                  </a:lnTo>
                  <a:lnTo>
                    <a:pt x="8811" y="66118"/>
                  </a:lnTo>
                  <a:lnTo>
                    <a:pt x="11429" y="65802"/>
                  </a:lnTo>
                  <a:lnTo>
                    <a:pt x="13889" y="64928"/>
                  </a:lnTo>
                  <a:lnTo>
                    <a:pt x="16112" y="63341"/>
                  </a:lnTo>
                  <a:lnTo>
                    <a:pt x="18097" y="61198"/>
                  </a:lnTo>
                  <a:lnTo>
                    <a:pt x="20002" y="58419"/>
                  </a:lnTo>
                  <a:lnTo>
                    <a:pt x="21907" y="55005"/>
                  </a:lnTo>
                  <a:lnTo>
                    <a:pt x="23812" y="50958"/>
                  </a:lnTo>
                  <a:lnTo>
                    <a:pt x="25637" y="46354"/>
                  </a:lnTo>
                  <a:lnTo>
                    <a:pt x="40877" y="5952"/>
                  </a:lnTo>
                  <a:lnTo>
                    <a:pt x="42148" y="3492"/>
                  </a:lnTo>
                  <a:lnTo>
                    <a:pt x="43418" y="2222"/>
                  </a:lnTo>
                  <a:lnTo>
                    <a:pt x="45639" y="1428"/>
                  </a:lnTo>
                  <a:lnTo>
                    <a:pt x="45639" y="0"/>
                  </a:lnTo>
                  <a:lnTo>
                    <a:pt x="32306" y="0"/>
                  </a:lnTo>
                  <a:lnTo>
                    <a:pt x="32306" y="1428"/>
                  </a:lnTo>
                  <a:lnTo>
                    <a:pt x="34368" y="1587"/>
                  </a:lnTo>
                  <a:lnTo>
                    <a:pt x="35877" y="2063"/>
                  </a:lnTo>
                  <a:lnTo>
                    <a:pt x="36749" y="2936"/>
                  </a:lnTo>
                  <a:lnTo>
                    <a:pt x="37068" y="4205"/>
                  </a:lnTo>
                  <a:lnTo>
                    <a:pt x="36908" y="5317"/>
                  </a:lnTo>
                  <a:lnTo>
                    <a:pt x="36274" y="6984"/>
                  </a:lnTo>
                  <a:lnTo>
                    <a:pt x="34766" y="10953"/>
                  </a:lnTo>
                  <a:lnTo>
                    <a:pt x="27067" y="32939"/>
                  </a:lnTo>
                  <a:lnTo>
                    <a:pt x="15637" y="7937"/>
                  </a:lnTo>
                  <a:lnTo>
                    <a:pt x="15002" y="6350"/>
                  </a:lnTo>
                  <a:lnTo>
                    <a:pt x="14683" y="4364"/>
                  </a:lnTo>
                  <a:lnTo>
                    <a:pt x="15239" y="2777"/>
                  </a:lnTo>
                  <a:lnTo>
                    <a:pt x="16668" y="1983"/>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331" name="Shape 5071"/>
            <p:cNvSpPr/>
            <p:nvPr/>
          </p:nvSpPr>
          <p:spPr>
            <a:xfrm>
              <a:off x="2624946" y="1541589"/>
              <a:ext cx="10160" cy="10159"/>
            </a:xfrm>
            <a:custGeom>
              <a:avLst/>
              <a:gdLst/>
              <a:ahLst/>
              <a:cxnLst/>
              <a:rect l="0" t="0" r="0" b="0"/>
              <a:pathLst>
                <a:path w="10160" h="10159">
                  <a:moveTo>
                    <a:pt x="5001" y="0"/>
                  </a:moveTo>
                  <a:lnTo>
                    <a:pt x="2778" y="555"/>
                  </a:lnTo>
                  <a:lnTo>
                    <a:pt x="1191" y="1824"/>
                  </a:lnTo>
                  <a:lnTo>
                    <a:pt x="317" y="3491"/>
                  </a:lnTo>
                  <a:lnTo>
                    <a:pt x="0" y="5078"/>
                  </a:lnTo>
                  <a:lnTo>
                    <a:pt x="317" y="6666"/>
                  </a:lnTo>
                  <a:lnTo>
                    <a:pt x="1191" y="8333"/>
                  </a:lnTo>
                  <a:lnTo>
                    <a:pt x="2698" y="9603"/>
                  </a:lnTo>
                  <a:lnTo>
                    <a:pt x="5001" y="10159"/>
                  </a:lnTo>
                  <a:lnTo>
                    <a:pt x="7065" y="9762"/>
                  </a:lnTo>
                  <a:lnTo>
                    <a:pt x="8731" y="8731"/>
                  </a:lnTo>
                  <a:lnTo>
                    <a:pt x="9842" y="7063"/>
                  </a:lnTo>
                  <a:lnTo>
                    <a:pt x="10160" y="5078"/>
                  </a:lnTo>
                  <a:lnTo>
                    <a:pt x="9842" y="3095"/>
                  </a:lnTo>
                  <a:lnTo>
                    <a:pt x="8731"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332" name="Shape 5072"/>
            <p:cNvSpPr/>
            <p:nvPr/>
          </p:nvSpPr>
          <p:spPr>
            <a:xfrm>
              <a:off x="2591371" y="1541589"/>
              <a:ext cx="23573" cy="67705"/>
            </a:xfrm>
            <a:custGeom>
              <a:avLst/>
              <a:gdLst/>
              <a:ahLst/>
              <a:cxnLst/>
              <a:rect l="0" t="0" r="0" b="0"/>
              <a:pathLst>
                <a:path w="23573" h="67705">
                  <a:moveTo>
                    <a:pt x="15794" y="0"/>
                  </a:moveTo>
                  <a:lnTo>
                    <a:pt x="0" y="4364"/>
                  </a:lnTo>
                  <a:lnTo>
                    <a:pt x="0" y="5952"/>
                  </a:lnTo>
                  <a:lnTo>
                    <a:pt x="3412" y="5793"/>
                  </a:lnTo>
                  <a:lnTo>
                    <a:pt x="5714" y="6111"/>
                  </a:lnTo>
                  <a:lnTo>
                    <a:pt x="7063" y="7143"/>
                  </a:lnTo>
                  <a:lnTo>
                    <a:pt x="7698" y="8968"/>
                  </a:lnTo>
                  <a:lnTo>
                    <a:pt x="7857" y="11826"/>
                  </a:lnTo>
                  <a:lnTo>
                    <a:pt x="7857" y="59053"/>
                  </a:lnTo>
                  <a:lnTo>
                    <a:pt x="7539" y="62387"/>
                  </a:lnTo>
                  <a:lnTo>
                    <a:pt x="6269" y="64530"/>
                  </a:lnTo>
                  <a:lnTo>
                    <a:pt x="3888" y="65642"/>
                  </a:lnTo>
                  <a:lnTo>
                    <a:pt x="237" y="66197"/>
                  </a:lnTo>
                  <a:lnTo>
                    <a:pt x="237" y="67705"/>
                  </a:lnTo>
                  <a:lnTo>
                    <a:pt x="23573" y="67705"/>
                  </a:lnTo>
                  <a:lnTo>
                    <a:pt x="23573" y="66197"/>
                  </a:lnTo>
                  <a:lnTo>
                    <a:pt x="20002" y="65801"/>
                  </a:lnTo>
                  <a:lnTo>
                    <a:pt x="17699" y="64848"/>
                  </a:lnTo>
                  <a:lnTo>
                    <a:pt x="16509" y="62784"/>
                  </a:lnTo>
                  <a:lnTo>
                    <a:pt x="16192" y="59372"/>
                  </a:lnTo>
                  <a:lnTo>
                    <a:pt x="16192" y="237"/>
                  </a:lnTo>
                  <a:lnTo>
                    <a:pt x="15794" y="0"/>
                  </a:lnTo>
                  <a:close/>
                </a:path>
              </a:pathLst>
            </a:custGeom>
            <a:solidFill>
              <a:srgbClr val="000000"/>
            </a:solidFill>
          </p:spPr>
          <p:txBody>
            <a:bodyPr vert="horz" lIns="91440" tIns="45720" rIns="91440" bIns="45720" anchor="t"/>
            <a:lstStyle/>
            <a:p>
              <a:endParaRPr lang="en-IN"/>
            </a:p>
          </p:txBody>
        </p:sp>
        <p:sp>
          <p:nvSpPr>
            <p:cNvPr id="333" name="Shape 5073"/>
            <p:cNvSpPr/>
            <p:nvPr/>
          </p:nvSpPr>
          <p:spPr>
            <a:xfrm>
              <a:off x="2376344" y="1541589"/>
              <a:ext cx="10081" cy="10159"/>
            </a:xfrm>
            <a:custGeom>
              <a:avLst/>
              <a:gdLst/>
              <a:ahLst/>
              <a:cxnLst/>
              <a:rect l="0" t="0" r="0" b="0"/>
              <a:pathLst>
                <a:path w="10081" h="10159">
                  <a:moveTo>
                    <a:pt x="4921" y="0"/>
                  </a:moveTo>
                  <a:lnTo>
                    <a:pt x="2698" y="555"/>
                  </a:lnTo>
                  <a:lnTo>
                    <a:pt x="1191" y="1824"/>
                  </a:lnTo>
                  <a:lnTo>
                    <a:pt x="317" y="3491"/>
                  </a:lnTo>
                  <a:lnTo>
                    <a:pt x="0" y="5078"/>
                  </a:lnTo>
                  <a:lnTo>
                    <a:pt x="317" y="6666"/>
                  </a:lnTo>
                  <a:lnTo>
                    <a:pt x="1111" y="8333"/>
                  </a:lnTo>
                  <a:lnTo>
                    <a:pt x="2698" y="9603"/>
                  </a:lnTo>
                  <a:lnTo>
                    <a:pt x="4921" y="10159"/>
                  </a:lnTo>
                  <a:lnTo>
                    <a:pt x="6985" y="9762"/>
                  </a:lnTo>
                  <a:lnTo>
                    <a:pt x="8652" y="8731"/>
                  </a:lnTo>
                  <a:lnTo>
                    <a:pt x="9763" y="7063"/>
                  </a:lnTo>
                  <a:lnTo>
                    <a:pt x="10081" y="5078"/>
                  </a:lnTo>
                  <a:lnTo>
                    <a:pt x="9763" y="3095"/>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334" name="Shape 5074"/>
            <p:cNvSpPr/>
            <p:nvPr/>
          </p:nvSpPr>
          <p:spPr>
            <a:xfrm>
              <a:off x="2201005" y="1541589"/>
              <a:ext cx="10080" cy="10159"/>
            </a:xfrm>
            <a:custGeom>
              <a:avLst/>
              <a:gdLst/>
              <a:ahLst/>
              <a:cxnLst/>
              <a:rect l="0" t="0" r="0" b="0"/>
              <a:pathLst>
                <a:path w="10080" h="10159">
                  <a:moveTo>
                    <a:pt x="4921" y="0"/>
                  </a:moveTo>
                  <a:lnTo>
                    <a:pt x="2698" y="555"/>
                  </a:lnTo>
                  <a:lnTo>
                    <a:pt x="1190" y="1824"/>
                  </a:lnTo>
                  <a:lnTo>
                    <a:pt x="317" y="3491"/>
                  </a:lnTo>
                  <a:lnTo>
                    <a:pt x="0" y="5078"/>
                  </a:lnTo>
                  <a:lnTo>
                    <a:pt x="317" y="6666"/>
                  </a:lnTo>
                  <a:lnTo>
                    <a:pt x="1111" y="8333"/>
                  </a:lnTo>
                  <a:lnTo>
                    <a:pt x="2698" y="9603"/>
                  </a:lnTo>
                  <a:lnTo>
                    <a:pt x="4921" y="10159"/>
                  </a:lnTo>
                  <a:lnTo>
                    <a:pt x="6983" y="9762"/>
                  </a:lnTo>
                  <a:lnTo>
                    <a:pt x="8651" y="8731"/>
                  </a:lnTo>
                  <a:lnTo>
                    <a:pt x="9762" y="7063"/>
                  </a:lnTo>
                  <a:lnTo>
                    <a:pt x="10080" y="5078"/>
                  </a:lnTo>
                  <a:lnTo>
                    <a:pt x="9762" y="3095"/>
                  </a:lnTo>
                  <a:lnTo>
                    <a:pt x="8651" y="1507"/>
                  </a:lnTo>
                  <a:lnTo>
                    <a:pt x="6983" y="396"/>
                  </a:lnTo>
                  <a:lnTo>
                    <a:pt x="4921" y="0"/>
                  </a:lnTo>
                  <a:close/>
                </a:path>
              </a:pathLst>
            </a:custGeom>
            <a:solidFill>
              <a:srgbClr val="000000"/>
            </a:solidFill>
          </p:spPr>
          <p:txBody>
            <a:bodyPr vert="horz" lIns="91440" tIns="45720" rIns="91440" bIns="45720" anchor="t"/>
            <a:lstStyle/>
            <a:p>
              <a:endParaRPr lang="en-IN"/>
            </a:p>
          </p:txBody>
        </p:sp>
        <p:sp>
          <p:nvSpPr>
            <p:cNvPr id="335" name="Shape 5075"/>
            <p:cNvSpPr/>
            <p:nvPr/>
          </p:nvSpPr>
          <p:spPr>
            <a:xfrm>
              <a:off x="1538382" y="1541589"/>
              <a:ext cx="23573" cy="67705"/>
            </a:xfrm>
            <a:custGeom>
              <a:avLst/>
              <a:gdLst/>
              <a:ahLst/>
              <a:cxnLst/>
              <a:rect l="0" t="0" r="0" b="0"/>
              <a:pathLst>
                <a:path w="23573" h="67705">
                  <a:moveTo>
                    <a:pt x="15714" y="0"/>
                  </a:moveTo>
                  <a:lnTo>
                    <a:pt x="0" y="4364"/>
                  </a:lnTo>
                  <a:lnTo>
                    <a:pt x="0" y="5952"/>
                  </a:lnTo>
                  <a:lnTo>
                    <a:pt x="3333" y="5793"/>
                  </a:lnTo>
                  <a:lnTo>
                    <a:pt x="5714" y="6111"/>
                  </a:lnTo>
                  <a:lnTo>
                    <a:pt x="7063" y="7143"/>
                  </a:lnTo>
                  <a:lnTo>
                    <a:pt x="7698" y="8968"/>
                  </a:lnTo>
                  <a:lnTo>
                    <a:pt x="7857" y="11826"/>
                  </a:lnTo>
                  <a:lnTo>
                    <a:pt x="7857" y="59053"/>
                  </a:lnTo>
                  <a:lnTo>
                    <a:pt x="7461" y="62387"/>
                  </a:lnTo>
                  <a:lnTo>
                    <a:pt x="6269" y="64530"/>
                  </a:lnTo>
                  <a:lnTo>
                    <a:pt x="3888" y="65642"/>
                  </a:lnTo>
                  <a:lnTo>
                    <a:pt x="237" y="66197"/>
                  </a:lnTo>
                  <a:lnTo>
                    <a:pt x="237" y="67705"/>
                  </a:lnTo>
                  <a:lnTo>
                    <a:pt x="23573" y="67705"/>
                  </a:lnTo>
                  <a:lnTo>
                    <a:pt x="23573" y="66197"/>
                  </a:lnTo>
                  <a:lnTo>
                    <a:pt x="20002" y="65801"/>
                  </a:lnTo>
                  <a:lnTo>
                    <a:pt x="17700" y="64848"/>
                  </a:lnTo>
                  <a:lnTo>
                    <a:pt x="16508" y="62784"/>
                  </a:lnTo>
                  <a:lnTo>
                    <a:pt x="16112" y="59372"/>
                  </a:lnTo>
                  <a:lnTo>
                    <a:pt x="16112" y="237"/>
                  </a:lnTo>
                  <a:lnTo>
                    <a:pt x="15714" y="0"/>
                  </a:lnTo>
                  <a:close/>
                </a:path>
              </a:pathLst>
            </a:custGeom>
            <a:solidFill>
              <a:srgbClr val="000000"/>
            </a:solidFill>
          </p:spPr>
          <p:txBody>
            <a:bodyPr vert="horz" lIns="91440" tIns="45720" rIns="91440" bIns="45720" anchor="t"/>
            <a:lstStyle/>
            <a:p>
              <a:endParaRPr lang="en-IN"/>
            </a:p>
          </p:txBody>
        </p:sp>
        <p:sp>
          <p:nvSpPr>
            <p:cNvPr id="336" name="Shape 5076"/>
            <p:cNvSpPr/>
            <p:nvPr/>
          </p:nvSpPr>
          <p:spPr>
            <a:xfrm>
              <a:off x="1488296" y="1541589"/>
              <a:ext cx="46037" cy="68658"/>
            </a:xfrm>
            <a:custGeom>
              <a:avLst/>
              <a:gdLst/>
              <a:ahLst/>
              <a:cxnLst/>
              <a:rect l="0" t="0" r="0" b="0"/>
              <a:pathLst>
                <a:path w="46037" h="68658">
                  <a:moveTo>
                    <a:pt x="14367" y="0"/>
                  </a:moveTo>
                  <a:lnTo>
                    <a:pt x="0" y="4364"/>
                  </a:lnTo>
                  <a:lnTo>
                    <a:pt x="0" y="5952"/>
                  </a:lnTo>
                  <a:lnTo>
                    <a:pt x="2142" y="5872"/>
                  </a:lnTo>
                  <a:lnTo>
                    <a:pt x="4682" y="6191"/>
                  </a:lnTo>
                  <a:lnTo>
                    <a:pt x="5953" y="7222"/>
                  </a:lnTo>
                  <a:lnTo>
                    <a:pt x="6508" y="10953"/>
                  </a:lnTo>
                  <a:lnTo>
                    <a:pt x="6508" y="62308"/>
                  </a:lnTo>
                  <a:lnTo>
                    <a:pt x="7302" y="64055"/>
                  </a:lnTo>
                  <a:lnTo>
                    <a:pt x="9366" y="65642"/>
                  </a:lnTo>
                  <a:lnTo>
                    <a:pt x="15716" y="67864"/>
                  </a:lnTo>
                  <a:lnTo>
                    <a:pt x="19050" y="68499"/>
                  </a:lnTo>
                  <a:lnTo>
                    <a:pt x="21828" y="68658"/>
                  </a:lnTo>
                  <a:lnTo>
                    <a:pt x="28178" y="67943"/>
                  </a:lnTo>
                  <a:lnTo>
                    <a:pt x="33337" y="66118"/>
                  </a:lnTo>
                  <a:lnTo>
                    <a:pt x="37544" y="63261"/>
                  </a:lnTo>
                  <a:lnTo>
                    <a:pt x="40798" y="59768"/>
                  </a:lnTo>
                  <a:lnTo>
                    <a:pt x="43259" y="55799"/>
                  </a:lnTo>
                  <a:lnTo>
                    <a:pt x="44847" y="51751"/>
                  </a:lnTo>
                  <a:lnTo>
                    <a:pt x="45720" y="47782"/>
                  </a:lnTo>
                  <a:lnTo>
                    <a:pt x="46037" y="44131"/>
                  </a:lnTo>
                  <a:lnTo>
                    <a:pt x="45561" y="38734"/>
                  </a:lnTo>
                  <a:lnTo>
                    <a:pt x="44132" y="33653"/>
                  </a:lnTo>
                  <a:lnTo>
                    <a:pt x="41672" y="29130"/>
                  </a:lnTo>
                  <a:lnTo>
                    <a:pt x="38258" y="25400"/>
                  </a:lnTo>
                  <a:lnTo>
                    <a:pt x="33813" y="23018"/>
                  </a:lnTo>
                  <a:lnTo>
                    <a:pt x="28416" y="22145"/>
                  </a:lnTo>
                  <a:lnTo>
                    <a:pt x="24844" y="22541"/>
                  </a:lnTo>
                  <a:lnTo>
                    <a:pt x="22905" y="23269"/>
                  </a:lnTo>
                  <a:lnTo>
                    <a:pt x="24764" y="28336"/>
                  </a:lnTo>
                  <a:lnTo>
                    <a:pt x="28733" y="29130"/>
                  </a:lnTo>
                  <a:lnTo>
                    <a:pt x="31988" y="31352"/>
                  </a:lnTo>
                  <a:lnTo>
                    <a:pt x="34369" y="34606"/>
                  </a:lnTo>
                  <a:lnTo>
                    <a:pt x="36036" y="38575"/>
                  </a:lnTo>
                  <a:lnTo>
                    <a:pt x="36988" y="43099"/>
                  </a:lnTo>
                  <a:lnTo>
                    <a:pt x="37306" y="47782"/>
                  </a:lnTo>
                  <a:lnTo>
                    <a:pt x="37147" y="51355"/>
                  </a:lnTo>
                  <a:lnTo>
                    <a:pt x="36432" y="55243"/>
                  </a:lnTo>
                  <a:lnTo>
                    <a:pt x="35083" y="59133"/>
                  </a:lnTo>
                  <a:lnTo>
                    <a:pt x="32782" y="62387"/>
                  </a:lnTo>
                  <a:lnTo>
                    <a:pt x="29288" y="64610"/>
                  </a:lnTo>
                  <a:lnTo>
                    <a:pt x="24367" y="65483"/>
                  </a:lnTo>
                  <a:lnTo>
                    <a:pt x="20796" y="65087"/>
                  </a:lnTo>
                  <a:lnTo>
                    <a:pt x="16748" y="63500"/>
                  </a:lnTo>
                  <a:lnTo>
                    <a:pt x="15398" y="62308"/>
                  </a:lnTo>
                  <a:lnTo>
                    <a:pt x="14842" y="60721"/>
                  </a:lnTo>
                  <a:lnTo>
                    <a:pt x="14842" y="35797"/>
                  </a:lnTo>
                  <a:lnTo>
                    <a:pt x="15478" y="33337"/>
                  </a:lnTo>
                  <a:lnTo>
                    <a:pt x="16827" y="31352"/>
                  </a:lnTo>
                  <a:lnTo>
                    <a:pt x="20796" y="29050"/>
                  </a:lnTo>
                  <a:lnTo>
                    <a:pt x="24764" y="28336"/>
                  </a:lnTo>
                  <a:lnTo>
                    <a:pt x="22905" y="23269"/>
                  </a:lnTo>
                  <a:lnTo>
                    <a:pt x="21669" y="23732"/>
                  </a:lnTo>
                  <a:lnTo>
                    <a:pt x="19050" y="25241"/>
                  </a:lnTo>
                  <a:lnTo>
                    <a:pt x="17066" y="27065"/>
                  </a:lnTo>
                  <a:lnTo>
                    <a:pt x="15716" y="28812"/>
                  </a:lnTo>
                  <a:lnTo>
                    <a:pt x="15001" y="30162"/>
                  </a:lnTo>
                  <a:lnTo>
                    <a:pt x="14842" y="30162"/>
                  </a:lnTo>
                  <a:lnTo>
                    <a:pt x="14842" y="237"/>
                  </a:lnTo>
                  <a:lnTo>
                    <a:pt x="14367" y="0"/>
                  </a:lnTo>
                  <a:close/>
                </a:path>
              </a:pathLst>
            </a:custGeom>
            <a:solidFill>
              <a:srgbClr val="000000"/>
            </a:solidFill>
          </p:spPr>
          <p:txBody>
            <a:bodyPr vert="horz" lIns="91440" tIns="45720" rIns="91440" bIns="45720" anchor="t"/>
            <a:lstStyle/>
            <a:p>
              <a:endParaRPr lang="en-IN"/>
            </a:p>
          </p:txBody>
        </p:sp>
        <p:sp>
          <p:nvSpPr>
            <p:cNvPr id="337" name="Shape 5077"/>
            <p:cNvSpPr/>
            <p:nvPr/>
          </p:nvSpPr>
          <p:spPr>
            <a:xfrm>
              <a:off x="2087260" y="1541589"/>
              <a:ext cx="35956" cy="67705"/>
            </a:xfrm>
            <a:custGeom>
              <a:avLst/>
              <a:gdLst/>
              <a:ahLst/>
              <a:cxnLst/>
              <a:rect l="0" t="0" r="0" b="0"/>
              <a:pathLst>
                <a:path w="35956" h="67705">
                  <a:moveTo>
                    <a:pt x="26035" y="0"/>
                  </a:moveTo>
                  <a:lnTo>
                    <a:pt x="20161" y="793"/>
                  </a:lnTo>
                  <a:lnTo>
                    <a:pt x="15796" y="2856"/>
                  </a:lnTo>
                  <a:lnTo>
                    <a:pt x="12621" y="5872"/>
                  </a:lnTo>
                  <a:lnTo>
                    <a:pt x="10477" y="9525"/>
                  </a:lnTo>
                  <a:lnTo>
                    <a:pt x="9128" y="13334"/>
                  </a:lnTo>
                  <a:lnTo>
                    <a:pt x="8493" y="17143"/>
                  </a:lnTo>
                  <a:lnTo>
                    <a:pt x="8254" y="20557"/>
                  </a:lnTo>
                  <a:lnTo>
                    <a:pt x="8254" y="23097"/>
                  </a:lnTo>
                  <a:lnTo>
                    <a:pt x="78" y="23097"/>
                  </a:lnTo>
                  <a:lnTo>
                    <a:pt x="78" y="26272"/>
                  </a:lnTo>
                  <a:lnTo>
                    <a:pt x="8254" y="26272"/>
                  </a:lnTo>
                  <a:lnTo>
                    <a:pt x="8254" y="57387"/>
                  </a:lnTo>
                  <a:lnTo>
                    <a:pt x="8174" y="59927"/>
                  </a:lnTo>
                  <a:lnTo>
                    <a:pt x="7937" y="61990"/>
                  </a:lnTo>
                  <a:lnTo>
                    <a:pt x="7381" y="63500"/>
                  </a:lnTo>
                  <a:lnTo>
                    <a:pt x="6587" y="64530"/>
                  </a:lnTo>
                  <a:lnTo>
                    <a:pt x="4127" y="65801"/>
                  </a:lnTo>
                  <a:lnTo>
                    <a:pt x="0" y="66197"/>
                  </a:lnTo>
                  <a:lnTo>
                    <a:pt x="0" y="67705"/>
                  </a:lnTo>
                  <a:lnTo>
                    <a:pt x="25797" y="67705"/>
                  </a:lnTo>
                  <a:lnTo>
                    <a:pt x="25797" y="66197"/>
                  </a:lnTo>
                  <a:lnTo>
                    <a:pt x="21907" y="65881"/>
                  </a:lnTo>
                  <a:lnTo>
                    <a:pt x="19367" y="65165"/>
                  </a:lnTo>
                  <a:lnTo>
                    <a:pt x="17779" y="63975"/>
                  </a:lnTo>
                  <a:lnTo>
                    <a:pt x="16906" y="62308"/>
                  </a:lnTo>
                  <a:lnTo>
                    <a:pt x="16589" y="60086"/>
                  </a:lnTo>
                  <a:lnTo>
                    <a:pt x="16589" y="26272"/>
                  </a:lnTo>
                  <a:lnTo>
                    <a:pt x="28653" y="26272"/>
                  </a:lnTo>
                  <a:lnTo>
                    <a:pt x="28653" y="23097"/>
                  </a:lnTo>
                  <a:lnTo>
                    <a:pt x="16431" y="23097"/>
                  </a:lnTo>
                  <a:lnTo>
                    <a:pt x="16431" y="11587"/>
                  </a:lnTo>
                  <a:lnTo>
                    <a:pt x="16827" y="7698"/>
                  </a:lnTo>
                  <a:lnTo>
                    <a:pt x="18414" y="4285"/>
                  </a:lnTo>
                  <a:lnTo>
                    <a:pt x="20081" y="3175"/>
                  </a:lnTo>
                  <a:lnTo>
                    <a:pt x="22383" y="2777"/>
                  </a:lnTo>
                  <a:lnTo>
                    <a:pt x="24447" y="3332"/>
                  </a:lnTo>
                  <a:lnTo>
                    <a:pt x="25956" y="4762"/>
                  </a:lnTo>
                  <a:lnTo>
                    <a:pt x="28496" y="8333"/>
                  </a:lnTo>
                  <a:lnTo>
                    <a:pt x="29924" y="9682"/>
                  </a:lnTo>
                  <a:lnTo>
                    <a:pt x="31750" y="10238"/>
                  </a:lnTo>
                  <a:lnTo>
                    <a:pt x="33258" y="10000"/>
                  </a:lnTo>
                  <a:lnTo>
                    <a:pt x="34607" y="9206"/>
                  </a:lnTo>
                  <a:lnTo>
                    <a:pt x="35560" y="7937"/>
                  </a:lnTo>
                  <a:lnTo>
                    <a:pt x="35956" y="6111"/>
                  </a:lnTo>
                  <a:lnTo>
                    <a:pt x="35162" y="3730"/>
                  </a:lnTo>
                  <a:lnTo>
                    <a:pt x="33099" y="1824"/>
                  </a:lnTo>
                  <a:lnTo>
                    <a:pt x="29924" y="555"/>
                  </a:lnTo>
                  <a:lnTo>
                    <a:pt x="26035" y="0"/>
                  </a:lnTo>
                  <a:close/>
                </a:path>
              </a:pathLst>
            </a:custGeom>
            <a:solidFill>
              <a:srgbClr val="000000"/>
            </a:solidFill>
          </p:spPr>
          <p:txBody>
            <a:bodyPr vert="horz" lIns="91440" tIns="45720" rIns="91440" bIns="45720" anchor="t"/>
            <a:lstStyle/>
            <a:p>
              <a:endParaRPr lang="en-IN"/>
            </a:p>
          </p:txBody>
        </p:sp>
        <p:sp>
          <p:nvSpPr>
            <p:cNvPr id="338" name="Shape 5078"/>
            <p:cNvSpPr/>
            <p:nvPr/>
          </p:nvSpPr>
          <p:spPr>
            <a:xfrm>
              <a:off x="2222276" y="1551908"/>
              <a:ext cx="26353" cy="58339"/>
            </a:xfrm>
            <a:custGeom>
              <a:avLst/>
              <a:gdLst/>
              <a:ahLst/>
              <a:cxnLst/>
              <a:rect l="0" t="0" r="0" b="0"/>
              <a:pathLst>
                <a:path w="26353" h="58339">
                  <a:moveTo>
                    <a:pt x="13256" y="0"/>
                  </a:moveTo>
                  <a:lnTo>
                    <a:pt x="10875" y="3412"/>
                  </a:lnTo>
                  <a:lnTo>
                    <a:pt x="8891" y="6191"/>
                  </a:lnTo>
                  <a:lnTo>
                    <a:pt x="4366" y="11269"/>
                  </a:lnTo>
                  <a:lnTo>
                    <a:pt x="1429" y="13651"/>
                  </a:lnTo>
                  <a:lnTo>
                    <a:pt x="397" y="14444"/>
                  </a:lnTo>
                  <a:lnTo>
                    <a:pt x="0" y="15238"/>
                  </a:lnTo>
                  <a:lnTo>
                    <a:pt x="397" y="15953"/>
                  </a:lnTo>
                  <a:lnTo>
                    <a:pt x="5636" y="15953"/>
                  </a:lnTo>
                  <a:lnTo>
                    <a:pt x="5636" y="45798"/>
                  </a:lnTo>
                  <a:lnTo>
                    <a:pt x="5875" y="49132"/>
                  </a:lnTo>
                  <a:lnTo>
                    <a:pt x="6350" y="51910"/>
                  </a:lnTo>
                  <a:lnTo>
                    <a:pt x="7223" y="54132"/>
                  </a:lnTo>
                  <a:lnTo>
                    <a:pt x="8334" y="55799"/>
                  </a:lnTo>
                  <a:lnTo>
                    <a:pt x="11272" y="57784"/>
                  </a:lnTo>
                  <a:lnTo>
                    <a:pt x="14764" y="58339"/>
                  </a:lnTo>
                  <a:lnTo>
                    <a:pt x="18177" y="57705"/>
                  </a:lnTo>
                  <a:lnTo>
                    <a:pt x="21352" y="56197"/>
                  </a:lnTo>
                  <a:lnTo>
                    <a:pt x="24131" y="53816"/>
                  </a:lnTo>
                  <a:lnTo>
                    <a:pt x="26353" y="50800"/>
                  </a:lnTo>
                  <a:lnTo>
                    <a:pt x="25083" y="49767"/>
                  </a:lnTo>
                  <a:lnTo>
                    <a:pt x="22861" y="51989"/>
                  </a:lnTo>
                  <a:lnTo>
                    <a:pt x="21193" y="52862"/>
                  </a:lnTo>
                  <a:lnTo>
                    <a:pt x="19050" y="53181"/>
                  </a:lnTo>
                  <a:lnTo>
                    <a:pt x="16907" y="52783"/>
                  </a:lnTo>
                  <a:lnTo>
                    <a:pt x="15478" y="51593"/>
                  </a:lnTo>
                  <a:lnTo>
                    <a:pt x="14606" y="49926"/>
                  </a:lnTo>
                  <a:lnTo>
                    <a:pt x="14208" y="47941"/>
                  </a:lnTo>
                  <a:lnTo>
                    <a:pt x="13971" y="44291"/>
                  </a:lnTo>
                  <a:lnTo>
                    <a:pt x="13971" y="15953"/>
                  </a:lnTo>
                  <a:lnTo>
                    <a:pt x="23972" y="15953"/>
                  </a:lnTo>
                  <a:lnTo>
                    <a:pt x="23972" y="12778"/>
                  </a:lnTo>
                  <a:lnTo>
                    <a:pt x="13971" y="12778"/>
                  </a:lnTo>
                  <a:lnTo>
                    <a:pt x="13971"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339" name="Shape 5079"/>
            <p:cNvSpPr/>
            <p:nvPr/>
          </p:nvSpPr>
          <p:spPr>
            <a:xfrm>
              <a:off x="1416938" y="1551908"/>
              <a:ext cx="26352" cy="58339"/>
            </a:xfrm>
            <a:custGeom>
              <a:avLst/>
              <a:gdLst/>
              <a:ahLst/>
              <a:cxnLst/>
              <a:rect l="0" t="0" r="0" b="0"/>
              <a:pathLst>
                <a:path w="26352" h="58339">
                  <a:moveTo>
                    <a:pt x="13255" y="0"/>
                  </a:moveTo>
                  <a:lnTo>
                    <a:pt x="10873" y="3412"/>
                  </a:lnTo>
                  <a:lnTo>
                    <a:pt x="8889" y="6191"/>
                  </a:lnTo>
                  <a:lnTo>
                    <a:pt x="4365" y="11269"/>
                  </a:lnTo>
                  <a:lnTo>
                    <a:pt x="1348" y="13651"/>
                  </a:lnTo>
                  <a:lnTo>
                    <a:pt x="396" y="14444"/>
                  </a:lnTo>
                  <a:lnTo>
                    <a:pt x="0" y="15238"/>
                  </a:lnTo>
                  <a:lnTo>
                    <a:pt x="396" y="15953"/>
                  </a:lnTo>
                  <a:lnTo>
                    <a:pt x="5634" y="15953"/>
                  </a:lnTo>
                  <a:lnTo>
                    <a:pt x="5634" y="45798"/>
                  </a:lnTo>
                  <a:lnTo>
                    <a:pt x="5873" y="49132"/>
                  </a:lnTo>
                  <a:lnTo>
                    <a:pt x="6350" y="51910"/>
                  </a:lnTo>
                  <a:lnTo>
                    <a:pt x="7222" y="54132"/>
                  </a:lnTo>
                  <a:lnTo>
                    <a:pt x="8333" y="55799"/>
                  </a:lnTo>
                  <a:lnTo>
                    <a:pt x="11191" y="57784"/>
                  </a:lnTo>
                  <a:lnTo>
                    <a:pt x="14762" y="58339"/>
                  </a:lnTo>
                  <a:lnTo>
                    <a:pt x="18176" y="57705"/>
                  </a:lnTo>
                  <a:lnTo>
                    <a:pt x="21351" y="56197"/>
                  </a:lnTo>
                  <a:lnTo>
                    <a:pt x="24129" y="53816"/>
                  </a:lnTo>
                  <a:lnTo>
                    <a:pt x="26352" y="50800"/>
                  </a:lnTo>
                  <a:lnTo>
                    <a:pt x="25081" y="49767"/>
                  </a:lnTo>
                  <a:lnTo>
                    <a:pt x="22858" y="51989"/>
                  </a:lnTo>
                  <a:lnTo>
                    <a:pt x="21192" y="52862"/>
                  </a:lnTo>
                  <a:lnTo>
                    <a:pt x="19050" y="53181"/>
                  </a:lnTo>
                  <a:lnTo>
                    <a:pt x="16906" y="52783"/>
                  </a:lnTo>
                  <a:lnTo>
                    <a:pt x="15477" y="51593"/>
                  </a:lnTo>
                  <a:lnTo>
                    <a:pt x="14127" y="47941"/>
                  </a:lnTo>
                  <a:lnTo>
                    <a:pt x="13968" y="44291"/>
                  </a:lnTo>
                  <a:lnTo>
                    <a:pt x="13968" y="15953"/>
                  </a:lnTo>
                  <a:lnTo>
                    <a:pt x="23971" y="15953"/>
                  </a:lnTo>
                  <a:lnTo>
                    <a:pt x="23971" y="12778"/>
                  </a:lnTo>
                  <a:lnTo>
                    <a:pt x="13968" y="12778"/>
                  </a:lnTo>
                  <a:lnTo>
                    <a:pt x="13968" y="1268"/>
                  </a:lnTo>
                  <a:lnTo>
                    <a:pt x="13890" y="316"/>
                  </a:lnTo>
                  <a:lnTo>
                    <a:pt x="13255" y="0"/>
                  </a:lnTo>
                  <a:close/>
                </a:path>
              </a:pathLst>
            </a:custGeom>
            <a:solidFill>
              <a:srgbClr val="000000"/>
            </a:solidFill>
          </p:spPr>
          <p:txBody>
            <a:bodyPr vert="horz" lIns="91440" tIns="45720" rIns="91440" bIns="45720" anchor="t"/>
            <a:lstStyle/>
            <a:p>
              <a:endParaRPr lang="en-IN"/>
            </a:p>
          </p:txBody>
        </p:sp>
        <p:sp>
          <p:nvSpPr>
            <p:cNvPr id="340" name="Shape 5080"/>
            <p:cNvSpPr/>
            <p:nvPr/>
          </p:nvSpPr>
          <p:spPr>
            <a:xfrm>
              <a:off x="2692019" y="1563734"/>
              <a:ext cx="39528" cy="46513"/>
            </a:xfrm>
            <a:custGeom>
              <a:avLst/>
              <a:gdLst/>
              <a:ahLst/>
              <a:cxnLst/>
              <a:rect l="0" t="0" r="0" b="0"/>
              <a:pathLst>
                <a:path w="39528" h="46513">
                  <a:moveTo>
                    <a:pt x="20240" y="0"/>
                  </a:moveTo>
                  <a:lnTo>
                    <a:pt x="18017" y="3571"/>
                  </a:lnTo>
                  <a:lnTo>
                    <a:pt x="21431" y="4048"/>
                  </a:lnTo>
                  <a:lnTo>
                    <a:pt x="23812" y="5477"/>
                  </a:lnTo>
                  <a:lnTo>
                    <a:pt x="25478" y="7460"/>
                  </a:lnTo>
                  <a:lnTo>
                    <a:pt x="26511" y="9842"/>
                  </a:lnTo>
                  <a:lnTo>
                    <a:pt x="27542" y="14922"/>
                  </a:lnTo>
                  <a:lnTo>
                    <a:pt x="7143" y="14922"/>
                  </a:lnTo>
                  <a:lnTo>
                    <a:pt x="7857" y="11986"/>
                  </a:lnTo>
                  <a:lnTo>
                    <a:pt x="8731" y="9445"/>
                  </a:lnTo>
                  <a:lnTo>
                    <a:pt x="9842" y="7460"/>
                  </a:lnTo>
                  <a:lnTo>
                    <a:pt x="11191" y="5952"/>
                  </a:lnTo>
                  <a:lnTo>
                    <a:pt x="14287" y="4126"/>
                  </a:lnTo>
                  <a:lnTo>
                    <a:pt x="18017" y="3571"/>
                  </a:lnTo>
                  <a:lnTo>
                    <a:pt x="20240" y="0"/>
                  </a:lnTo>
                  <a:lnTo>
                    <a:pt x="15953" y="475"/>
                  </a:lnTo>
                  <a:lnTo>
                    <a:pt x="11430" y="2222"/>
                  </a:lnTo>
                  <a:lnTo>
                    <a:pt x="7143" y="5317"/>
                  </a:lnTo>
                  <a:lnTo>
                    <a:pt x="3571" y="9842"/>
                  </a:lnTo>
                  <a:lnTo>
                    <a:pt x="1031" y="16112"/>
                  </a:lnTo>
                  <a:lnTo>
                    <a:pt x="0" y="24367"/>
                  </a:lnTo>
                  <a:lnTo>
                    <a:pt x="396" y="29368"/>
                  </a:lnTo>
                  <a:lnTo>
                    <a:pt x="1348" y="33733"/>
                  </a:lnTo>
                  <a:lnTo>
                    <a:pt x="2936" y="37543"/>
                  </a:lnTo>
                  <a:lnTo>
                    <a:pt x="5158" y="40718"/>
                  </a:lnTo>
                  <a:lnTo>
                    <a:pt x="7857" y="43258"/>
                  </a:lnTo>
                  <a:lnTo>
                    <a:pt x="11032" y="45005"/>
                  </a:lnTo>
                  <a:lnTo>
                    <a:pt x="14605" y="46117"/>
                  </a:lnTo>
                  <a:lnTo>
                    <a:pt x="18573" y="46513"/>
                  </a:lnTo>
                  <a:lnTo>
                    <a:pt x="23495" y="45878"/>
                  </a:lnTo>
                  <a:lnTo>
                    <a:pt x="27701" y="44370"/>
                  </a:lnTo>
                  <a:lnTo>
                    <a:pt x="31193" y="42068"/>
                  </a:lnTo>
                  <a:lnTo>
                    <a:pt x="33972" y="39369"/>
                  </a:lnTo>
                  <a:lnTo>
                    <a:pt x="36195" y="36592"/>
                  </a:lnTo>
                  <a:lnTo>
                    <a:pt x="37782" y="33892"/>
                  </a:lnTo>
                  <a:lnTo>
                    <a:pt x="38893" y="31591"/>
                  </a:lnTo>
                  <a:lnTo>
                    <a:pt x="39528" y="30003"/>
                  </a:lnTo>
                  <a:lnTo>
                    <a:pt x="37941" y="29289"/>
                  </a:lnTo>
                  <a:lnTo>
                    <a:pt x="34925" y="33574"/>
                  </a:lnTo>
                  <a:lnTo>
                    <a:pt x="32702" y="35876"/>
                  </a:lnTo>
                  <a:lnTo>
                    <a:pt x="30003" y="37782"/>
                  </a:lnTo>
                  <a:lnTo>
                    <a:pt x="26590" y="39130"/>
                  </a:lnTo>
                  <a:lnTo>
                    <a:pt x="22621" y="39687"/>
                  </a:lnTo>
                  <a:lnTo>
                    <a:pt x="19208" y="39289"/>
                  </a:lnTo>
                  <a:lnTo>
                    <a:pt x="15875" y="38020"/>
                  </a:lnTo>
                  <a:lnTo>
                    <a:pt x="12700" y="35480"/>
                  </a:lnTo>
                  <a:lnTo>
                    <a:pt x="10001" y="31511"/>
                  </a:lnTo>
                  <a:lnTo>
                    <a:pt x="8890" y="28892"/>
                  </a:lnTo>
                  <a:lnTo>
                    <a:pt x="7937" y="25796"/>
                  </a:lnTo>
                  <a:lnTo>
                    <a:pt x="7302" y="22225"/>
                  </a:lnTo>
                  <a:lnTo>
                    <a:pt x="6826" y="18097"/>
                  </a:lnTo>
                  <a:lnTo>
                    <a:pt x="37623" y="18097"/>
                  </a:lnTo>
                  <a:lnTo>
                    <a:pt x="36988" y="13651"/>
                  </a:lnTo>
                  <a:lnTo>
                    <a:pt x="35797" y="9842"/>
                  </a:lnTo>
                  <a:lnTo>
                    <a:pt x="34131" y="6667"/>
                  </a:lnTo>
                  <a:lnTo>
                    <a:pt x="32067" y="4205"/>
                  </a:lnTo>
                  <a:lnTo>
                    <a:pt x="29527" y="2302"/>
                  </a:lnTo>
                  <a:lnTo>
                    <a:pt x="26748"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341" name="Shape 5081"/>
            <p:cNvSpPr/>
            <p:nvPr/>
          </p:nvSpPr>
          <p:spPr>
            <a:xfrm>
              <a:off x="2618835" y="1563734"/>
              <a:ext cx="23495" cy="45560"/>
            </a:xfrm>
            <a:custGeom>
              <a:avLst/>
              <a:gdLst/>
              <a:ahLst/>
              <a:cxnLst/>
              <a:rect l="0" t="0" r="0" b="0"/>
              <a:pathLst>
                <a:path w="23495" h="45560">
                  <a:moveTo>
                    <a:pt x="15716" y="0"/>
                  </a:moveTo>
                  <a:lnTo>
                    <a:pt x="396" y="5397"/>
                  </a:lnTo>
                  <a:lnTo>
                    <a:pt x="396" y="6905"/>
                  </a:lnTo>
                  <a:lnTo>
                    <a:pt x="4365" y="6508"/>
                  </a:lnTo>
                  <a:lnTo>
                    <a:pt x="5556" y="6587"/>
                  </a:lnTo>
                  <a:lnTo>
                    <a:pt x="6667" y="7301"/>
                  </a:lnTo>
                  <a:lnTo>
                    <a:pt x="7540" y="9048"/>
                  </a:lnTo>
                  <a:lnTo>
                    <a:pt x="7857" y="12461"/>
                  </a:lnTo>
                  <a:lnTo>
                    <a:pt x="7857" y="35400"/>
                  </a:lnTo>
                  <a:lnTo>
                    <a:pt x="7698" y="38734"/>
                  </a:lnTo>
                  <a:lnTo>
                    <a:pt x="7143" y="41036"/>
                  </a:lnTo>
                  <a:lnTo>
                    <a:pt x="6191" y="42544"/>
                  </a:lnTo>
                  <a:lnTo>
                    <a:pt x="4762" y="43417"/>
                  </a:lnTo>
                  <a:lnTo>
                    <a:pt x="2777" y="43814"/>
                  </a:lnTo>
                  <a:lnTo>
                    <a:pt x="0" y="44052"/>
                  </a:lnTo>
                  <a:lnTo>
                    <a:pt x="0" y="45560"/>
                  </a:lnTo>
                  <a:lnTo>
                    <a:pt x="23495" y="45560"/>
                  </a:lnTo>
                  <a:lnTo>
                    <a:pt x="23495" y="44052"/>
                  </a:lnTo>
                  <a:lnTo>
                    <a:pt x="19446" y="43417"/>
                  </a:lnTo>
                  <a:lnTo>
                    <a:pt x="17223" y="41989"/>
                  </a:lnTo>
                  <a:lnTo>
                    <a:pt x="1635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342" name="Shape 5082"/>
            <p:cNvSpPr/>
            <p:nvPr/>
          </p:nvSpPr>
          <p:spPr>
            <a:xfrm>
              <a:off x="2370152" y="1563734"/>
              <a:ext cx="23495" cy="45560"/>
            </a:xfrm>
            <a:custGeom>
              <a:avLst/>
              <a:gdLst/>
              <a:ahLst/>
              <a:cxnLst/>
              <a:rect l="0" t="0" r="0" b="0"/>
              <a:pathLst>
                <a:path w="23495" h="45560">
                  <a:moveTo>
                    <a:pt x="15796" y="0"/>
                  </a:moveTo>
                  <a:lnTo>
                    <a:pt x="397" y="5397"/>
                  </a:lnTo>
                  <a:lnTo>
                    <a:pt x="397" y="6905"/>
                  </a:lnTo>
                  <a:lnTo>
                    <a:pt x="4366" y="6508"/>
                  </a:lnTo>
                  <a:lnTo>
                    <a:pt x="5636" y="6587"/>
                  </a:lnTo>
                  <a:lnTo>
                    <a:pt x="6747" y="7301"/>
                  </a:lnTo>
                  <a:lnTo>
                    <a:pt x="7541" y="9048"/>
                  </a:lnTo>
                  <a:lnTo>
                    <a:pt x="7858" y="12461"/>
                  </a:lnTo>
                  <a:lnTo>
                    <a:pt x="7858" y="35400"/>
                  </a:lnTo>
                  <a:lnTo>
                    <a:pt x="7700" y="38734"/>
                  </a:lnTo>
                  <a:lnTo>
                    <a:pt x="7143" y="41036"/>
                  </a:lnTo>
                  <a:lnTo>
                    <a:pt x="6271" y="42544"/>
                  </a:lnTo>
                  <a:lnTo>
                    <a:pt x="4762" y="43417"/>
                  </a:lnTo>
                  <a:lnTo>
                    <a:pt x="2778" y="43814"/>
                  </a:lnTo>
                  <a:lnTo>
                    <a:pt x="0" y="44052"/>
                  </a:lnTo>
                  <a:lnTo>
                    <a:pt x="0" y="45560"/>
                  </a:lnTo>
                  <a:lnTo>
                    <a:pt x="23495" y="45560"/>
                  </a:lnTo>
                  <a:lnTo>
                    <a:pt x="23495" y="44052"/>
                  </a:lnTo>
                  <a:lnTo>
                    <a:pt x="19447" y="43417"/>
                  </a:lnTo>
                  <a:lnTo>
                    <a:pt x="18177" y="42862"/>
                  </a:lnTo>
                  <a:lnTo>
                    <a:pt x="17303" y="41989"/>
                  </a:lnTo>
                  <a:lnTo>
                    <a:pt x="16351" y="39448"/>
                  </a:lnTo>
                  <a:lnTo>
                    <a:pt x="16192" y="35400"/>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343" name="Shape 5083"/>
            <p:cNvSpPr/>
            <p:nvPr/>
          </p:nvSpPr>
          <p:spPr>
            <a:xfrm>
              <a:off x="2251407" y="1563734"/>
              <a:ext cx="40163" cy="46513"/>
            </a:xfrm>
            <a:custGeom>
              <a:avLst/>
              <a:gdLst/>
              <a:ahLst/>
              <a:cxnLst/>
              <a:rect l="0" t="0" r="0" b="0"/>
              <a:pathLst>
                <a:path w="40163" h="46513">
                  <a:moveTo>
                    <a:pt x="18018" y="0"/>
                  </a:moveTo>
                  <a:lnTo>
                    <a:pt x="12858" y="555"/>
                  </a:lnTo>
                  <a:lnTo>
                    <a:pt x="8731" y="1983"/>
                  </a:lnTo>
                  <a:lnTo>
                    <a:pt x="5636" y="3968"/>
                  </a:lnTo>
                  <a:lnTo>
                    <a:pt x="3492" y="6350"/>
                  </a:lnTo>
                  <a:lnTo>
                    <a:pt x="2302" y="8731"/>
                  </a:lnTo>
                  <a:lnTo>
                    <a:pt x="1904" y="10953"/>
                  </a:lnTo>
                  <a:lnTo>
                    <a:pt x="2857" y="13730"/>
                  </a:lnTo>
                  <a:lnTo>
                    <a:pt x="4206" y="14842"/>
                  </a:lnTo>
                  <a:lnTo>
                    <a:pt x="6191" y="15318"/>
                  </a:lnTo>
                  <a:lnTo>
                    <a:pt x="7937" y="14922"/>
                  </a:lnTo>
                  <a:lnTo>
                    <a:pt x="9366" y="13969"/>
                  </a:lnTo>
                  <a:lnTo>
                    <a:pt x="10318" y="12620"/>
                  </a:lnTo>
                  <a:lnTo>
                    <a:pt x="10636" y="11033"/>
                  </a:lnTo>
                  <a:lnTo>
                    <a:pt x="10398" y="9366"/>
                  </a:lnTo>
                  <a:lnTo>
                    <a:pt x="10081" y="7223"/>
                  </a:lnTo>
                  <a:lnTo>
                    <a:pt x="10716" y="5158"/>
                  </a:lnTo>
                  <a:lnTo>
                    <a:pt x="12382" y="3650"/>
                  </a:lnTo>
                  <a:lnTo>
                    <a:pt x="14684" y="2698"/>
                  </a:lnTo>
                  <a:lnTo>
                    <a:pt x="17144" y="2381"/>
                  </a:lnTo>
                  <a:lnTo>
                    <a:pt x="19606" y="2618"/>
                  </a:lnTo>
                  <a:lnTo>
                    <a:pt x="22066" y="3809"/>
                  </a:lnTo>
                  <a:lnTo>
                    <a:pt x="23971" y="6270"/>
                  </a:lnTo>
                  <a:lnTo>
                    <a:pt x="24764" y="10555"/>
                  </a:lnTo>
                  <a:lnTo>
                    <a:pt x="24764" y="16589"/>
                  </a:lnTo>
                  <a:lnTo>
                    <a:pt x="24022" y="16881"/>
                  </a:lnTo>
                  <a:lnTo>
                    <a:pt x="24764" y="18970"/>
                  </a:lnTo>
                  <a:lnTo>
                    <a:pt x="24764" y="33337"/>
                  </a:lnTo>
                  <a:lnTo>
                    <a:pt x="24686" y="35321"/>
                  </a:lnTo>
                  <a:lnTo>
                    <a:pt x="24209" y="36749"/>
                  </a:lnTo>
                  <a:lnTo>
                    <a:pt x="23177" y="37861"/>
                  </a:lnTo>
                  <a:lnTo>
                    <a:pt x="21431" y="38973"/>
                  </a:lnTo>
                  <a:lnTo>
                    <a:pt x="18812" y="40004"/>
                  </a:lnTo>
                  <a:lnTo>
                    <a:pt x="15239" y="40798"/>
                  </a:lnTo>
                  <a:lnTo>
                    <a:pt x="12700" y="40242"/>
                  </a:lnTo>
                  <a:lnTo>
                    <a:pt x="10636" y="38734"/>
                  </a:lnTo>
                  <a:lnTo>
                    <a:pt x="9287" y="36273"/>
                  </a:lnTo>
                  <a:lnTo>
                    <a:pt x="8731" y="33098"/>
                  </a:lnTo>
                  <a:lnTo>
                    <a:pt x="8731" y="32860"/>
                  </a:lnTo>
                  <a:lnTo>
                    <a:pt x="8889" y="31036"/>
                  </a:lnTo>
                  <a:lnTo>
                    <a:pt x="9604" y="28892"/>
                  </a:lnTo>
                  <a:lnTo>
                    <a:pt x="11112" y="26589"/>
                  </a:lnTo>
                  <a:lnTo>
                    <a:pt x="13969" y="24049"/>
                  </a:lnTo>
                  <a:lnTo>
                    <a:pt x="15954" y="22780"/>
                  </a:lnTo>
                  <a:lnTo>
                    <a:pt x="18414" y="21511"/>
                  </a:lnTo>
                  <a:lnTo>
                    <a:pt x="24764" y="18970"/>
                  </a:lnTo>
                  <a:lnTo>
                    <a:pt x="24022" y="16881"/>
                  </a:lnTo>
                  <a:lnTo>
                    <a:pt x="17303" y="19525"/>
                  </a:lnTo>
                  <a:lnTo>
                    <a:pt x="11192" y="22304"/>
                  </a:lnTo>
                  <a:lnTo>
                    <a:pt x="6350" y="25082"/>
                  </a:lnTo>
                  <a:lnTo>
                    <a:pt x="2857" y="28177"/>
                  </a:lnTo>
                  <a:lnTo>
                    <a:pt x="714" y="31829"/>
                  </a:lnTo>
                  <a:lnTo>
                    <a:pt x="0" y="36194"/>
                  </a:lnTo>
                  <a:lnTo>
                    <a:pt x="952" y="40639"/>
                  </a:lnTo>
                  <a:lnTo>
                    <a:pt x="3254" y="43893"/>
                  </a:lnTo>
                  <a:lnTo>
                    <a:pt x="6587" y="45878"/>
                  </a:lnTo>
                  <a:lnTo>
                    <a:pt x="10477" y="46513"/>
                  </a:lnTo>
                  <a:lnTo>
                    <a:pt x="14526" y="45878"/>
                  </a:lnTo>
                  <a:lnTo>
                    <a:pt x="18414" y="44132"/>
                  </a:lnTo>
                  <a:lnTo>
                    <a:pt x="24844" y="39289"/>
                  </a:lnTo>
                  <a:lnTo>
                    <a:pt x="25400" y="42305"/>
                  </a:lnTo>
                  <a:lnTo>
                    <a:pt x="26352" y="44370"/>
                  </a:lnTo>
                  <a:lnTo>
                    <a:pt x="27622" y="45639"/>
                  </a:lnTo>
                  <a:lnTo>
                    <a:pt x="28972" y="46274"/>
                  </a:lnTo>
                  <a:lnTo>
                    <a:pt x="31353" y="46513"/>
                  </a:lnTo>
                  <a:lnTo>
                    <a:pt x="32782" y="46433"/>
                  </a:lnTo>
                  <a:lnTo>
                    <a:pt x="34766" y="45878"/>
                  </a:lnTo>
                  <a:lnTo>
                    <a:pt x="37227" y="44370"/>
                  </a:lnTo>
                  <a:lnTo>
                    <a:pt x="40163" y="41592"/>
                  </a:lnTo>
                  <a:lnTo>
                    <a:pt x="40163" y="38973"/>
                  </a:lnTo>
                  <a:lnTo>
                    <a:pt x="38258" y="40322"/>
                  </a:lnTo>
                  <a:lnTo>
                    <a:pt x="35639" y="40877"/>
                  </a:lnTo>
                  <a:lnTo>
                    <a:pt x="33972" y="40402"/>
                  </a:lnTo>
                  <a:lnTo>
                    <a:pt x="33178" y="39130"/>
                  </a:lnTo>
                  <a:lnTo>
                    <a:pt x="32782" y="35162"/>
                  </a:lnTo>
                  <a:lnTo>
                    <a:pt x="32782" y="15795"/>
                  </a:lnTo>
                  <a:lnTo>
                    <a:pt x="32226" y="9048"/>
                  </a:lnTo>
                  <a:lnTo>
                    <a:pt x="30956" y="5636"/>
                  </a:lnTo>
                  <a:lnTo>
                    <a:pt x="28416" y="2777"/>
                  </a:lnTo>
                  <a:lnTo>
                    <a:pt x="26591" y="1587"/>
                  </a:lnTo>
                  <a:lnTo>
                    <a:pt x="24288" y="714"/>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344" name="Shape 5084"/>
            <p:cNvSpPr/>
            <p:nvPr/>
          </p:nvSpPr>
          <p:spPr>
            <a:xfrm>
              <a:off x="2194892" y="1563734"/>
              <a:ext cx="23415" cy="45560"/>
            </a:xfrm>
            <a:custGeom>
              <a:avLst/>
              <a:gdLst/>
              <a:ahLst/>
              <a:cxnLst/>
              <a:rect l="0" t="0" r="0" b="0"/>
              <a:pathLst>
                <a:path w="23415" h="45560">
                  <a:moveTo>
                    <a:pt x="15716" y="0"/>
                  </a:moveTo>
                  <a:lnTo>
                    <a:pt x="396" y="5397"/>
                  </a:lnTo>
                  <a:lnTo>
                    <a:pt x="396" y="6905"/>
                  </a:lnTo>
                  <a:lnTo>
                    <a:pt x="4286" y="6508"/>
                  </a:lnTo>
                  <a:lnTo>
                    <a:pt x="5556" y="6587"/>
                  </a:lnTo>
                  <a:lnTo>
                    <a:pt x="6667" y="7301"/>
                  </a:lnTo>
                  <a:lnTo>
                    <a:pt x="7461" y="9048"/>
                  </a:lnTo>
                  <a:lnTo>
                    <a:pt x="7778" y="12461"/>
                  </a:lnTo>
                  <a:lnTo>
                    <a:pt x="7778" y="35400"/>
                  </a:lnTo>
                  <a:lnTo>
                    <a:pt x="7620" y="38734"/>
                  </a:lnTo>
                  <a:lnTo>
                    <a:pt x="7065" y="41036"/>
                  </a:lnTo>
                  <a:lnTo>
                    <a:pt x="6191" y="42544"/>
                  </a:lnTo>
                  <a:lnTo>
                    <a:pt x="4683" y="43417"/>
                  </a:lnTo>
                  <a:lnTo>
                    <a:pt x="2698" y="43814"/>
                  </a:lnTo>
                  <a:lnTo>
                    <a:pt x="0" y="44052"/>
                  </a:lnTo>
                  <a:lnTo>
                    <a:pt x="0" y="45560"/>
                  </a:lnTo>
                  <a:lnTo>
                    <a:pt x="23415" y="45560"/>
                  </a:lnTo>
                  <a:lnTo>
                    <a:pt x="23415" y="44052"/>
                  </a:lnTo>
                  <a:lnTo>
                    <a:pt x="19367" y="43417"/>
                  </a:lnTo>
                  <a:lnTo>
                    <a:pt x="18097" y="42862"/>
                  </a:lnTo>
                  <a:lnTo>
                    <a:pt x="17225" y="41989"/>
                  </a:lnTo>
                  <a:lnTo>
                    <a:pt x="16271" y="39448"/>
                  </a:lnTo>
                  <a:lnTo>
                    <a:pt x="16113" y="3540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345" name="Shape 5085"/>
            <p:cNvSpPr/>
            <p:nvPr/>
          </p:nvSpPr>
          <p:spPr>
            <a:xfrm>
              <a:off x="2038603" y="1563734"/>
              <a:ext cx="43735" cy="46513"/>
            </a:xfrm>
            <a:custGeom>
              <a:avLst/>
              <a:gdLst/>
              <a:ahLst/>
              <a:cxnLst/>
              <a:rect l="0" t="0" r="0" b="0"/>
              <a:pathLst>
                <a:path w="43735" h="46513">
                  <a:moveTo>
                    <a:pt x="21431" y="0"/>
                  </a:moveTo>
                  <a:lnTo>
                    <a:pt x="20637" y="2777"/>
                  </a:lnTo>
                  <a:lnTo>
                    <a:pt x="24843" y="3571"/>
                  </a:lnTo>
                  <a:lnTo>
                    <a:pt x="28336" y="6032"/>
                  </a:lnTo>
                  <a:lnTo>
                    <a:pt x="31114" y="9683"/>
                  </a:lnTo>
                  <a:lnTo>
                    <a:pt x="33178" y="14367"/>
                  </a:lnTo>
                  <a:lnTo>
                    <a:pt x="34368" y="19843"/>
                  </a:lnTo>
                  <a:lnTo>
                    <a:pt x="34766" y="25796"/>
                  </a:lnTo>
                  <a:lnTo>
                    <a:pt x="34289" y="32067"/>
                  </a:lnTo>
                  <a:lnTo>
                    <a:pt x="32860" y="36749"/>
                  </a:lnTo>
                  <a:lnTo>
                    <a:pt x="30876" y="40083"/>
                  </a:lnTo>
                  <a:lnTo>
                    <a:pt x="28336" y="42305"/>
                  </a:lnTo>
                  <a:lnTo>
                    <a:pt x="25716" y="43417"/>
                  </a:lnTo>
                  <a:lnTo>
                    <a:pt x="23097" y="43736"/>
                  </a:lnTo>
                  <a:lnTo>
                    <a:pt x="19050" y="42942"/>
                  </a:lnTo>
                  <a:lnTo>
                    <a:pt x="15875" y="40798"/>
                  </a:lnTo>
                  <a:lnTo>
                    <a:pt x="13413" y="37623"/>
                  </a:lnTo>
                  <a:lnTo>
                    <a:pt x="11587" y="33733"/>
                  </a:lnTo>
                  <a:lnTo>
                    <a:pt x="10318" y="29526"/>
                  </a:lnTo>
                  <a:lnTo>
                    <a:pt x="9525" y="25320"/>
                  </a:lnTo>
                  <a:lnTo>
                    <a:pt x="9127" y="21352"/>
                  </a:lnTo>
                  <a:lnTo>
                    <a:pt x="8968" y="18177"/>
                  </a:lnTo>
                  <a:lnTo>
                    <a:pt x="9206" y="14524"/>
                  </a:lnTo>
                  <a:lnTo>
                    <a:pt x="9841" y="11429"/>
                  </a:lnTo>
                  <a:lnTo>
                    <a:pt x="12381" y="6587"/>
                  </a:lnTo>
                  <a:lnTo>
                    <a:pt x="16191" y="3730"/>
                  </a:lnTo>
                  <a:lnTo>
                    <a:pt x="20637" y="2777"/>
                  </a:lnTo>
                  <a:lnTo>
                    <a:pt x="21431" y="0"/>
                  </a:lnTo>
                  <a:lnTo>
                    <a:pt x="15239" y="873"/>
                  </a:lnTo>
                  <a:lnTo>
                    <a:pt x="9999" y="3254"/>
                  </a:lnTo>
                  <a:lnTo>
                    <a:pt x="5793" y="6905"/>
                  </a:lnTo>
                  <a:lnTo>
                    <a:pt x="2618" y="11588"/>
                  </a:lnTo>
                  <a:lnTo>
                    <a:pt x="635" y="17064"/>
                  </a:lnTo>
                  <a:lnTo>
                    <a:pt x="0" y="22939"/>
                  </a:lnTo>
                  <a:lnTo>
                    <a:pt x="713" y="29289"/>
                  </a:lnTo>
                  <a:lnTo>
                    <a:pt x="2777" y="35004"/>
                  </a:lnTo>
                  <a:lnTo>
                    <a:pt x="6111" y="39767"/>
                  </a:lnTo>
                  <a:lnTo>
                    <a:pt x="10397" y="43338"/>
                  </a:lnTo>
                  <a:lnTo>
                    <a:pt x="15716" y="45639"/>
                  </a:lnTo>
                  <a:lnTo>
                    <a:pt x="21747" y="46513"/>
                  </a:lnTo>
                  <a:lnTo>
                    <a:pt x="28575" y="45480"/>
                  </a:lnTo>
                  <a:lnTo>
                    <a:pt x="34131" y="42544"/>
                  </a:lnTo>
                  <a:lnTo>
                    <a:pt x="38337" y="38417"/>
                  </a:lnTo>
                  <a:lnTo>
                    <a:pt x="41353" y="33417"/>
                  </a:lnTo>
                  <a:lnTo>
                    <a:pt x="43178" y="28098"/>
                  </a:lnTo>
                  <a:lnTo>
                    <a:pt x="43735" y="22939"/>
                  </a:lnTo>
                  <a:lnTo>
                    <a:pt x="43258" y="17779"/>
                  </a:lnTo>
                  <a:lnTo>
                    <a:pt x="42068" y="13255"/>
                  </a:lnTo>
                  <a:lnTo>
                    <a:pt x="40162" y="9366"/>
                  </a:lnTo>
                  <a:lnTo>
                    <a:pt x="37464" y="6032"/>
                  </a:lnTo>
                  <a:lnTo>
                    <a:pt x="34131" y="341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46" name="Shape 5086"/>
            <p:cNvSpPr/>
            <p:nvPr/>
          </p:nvSpPr>
          <p:spPr>
            <a:xfrm>
              <a:off x="1930256" y="1563734"/>
              <a:ext cx="39528" cy="46513"/>
            </a:xfrm>
            <a:custGeom>
              <a:avLst/>
              <a:gdLst/>
              <a:ahLst/>
              <a:cxnLst/>
              <a:rect l="0" t="0" r="0" b="0"/>
              <a:pathLst>
                <a:path w="39528" h="46513">
                  <a:moveTo>
                    <a:pt x="20241" y="0"/>
                  </a:moveTo>
                  <a:lnTo>
                    <a:pt x="18018" y="3571"/>
                  </a:lnTo>
                  <a:lnTo>
                    <a:pt x="21431" y="4048"/>
                  </a:lnTo>
                  <a:lnTo>
                    <a:pt x="23812" y="5477"/>
                  </a:lnTo>
                  <a:lnTo>
                    <a:pt x="25478" y="7460"/>
                  </a:lnTo>
                  <a:lnTo>
                    <a:pt x="26511" y="9842"/>
                  </a:lnTo>
                  <a:lnTo>
                    <a:pt x="27543" y="14922"/>
                  </a:lnTo>
                  <a:lnTo>
                    <a:pt x="7143" y="14922"/>
                  </a:lnTo>
                  <a:lnTo>
                    <a:pt x="7857" y="11986"/>
                  </a:lnTo>
                  <a:lnTo>
                    <a:pt x="8731" y="9445"/>
                  </a:lnTo>
                  <a:lnTo>
                    <a:pt x="9842" y="7460"/>
                  </a:lnTo>
                  <a:lnTo>
                    <a:pt x="11191" y="5952"/>
                  </a:lnTo>
                  <a:lnTo>
                    <a:pt x="14287" y="4126"/>
                  </a:lnTo>
                  <a:lnTo>
                    <a:pt x="18018" y="3571"/>
                  </a:lnTo>
                  <a:lnTo>
                    <a:pt x="20241" y="0"/>
                  </a:lnTo>
                  <a:lnTo>
                    <a:pt x="15953" y="475"/>
                  </a:lnTo>
                  <a:lnTo>
                    <a:pt x="11429" y="2222"/>
                  </a:lnTo>
                  <a:lnTo>
                    <a:pt x="7143" y="5317"/>
                  </a:lnTo>
                  <a:lnTo>
                    <a:pt x="3492" y="9842"/>
                  </a:lnTo>
                  <a:lnTo>
                    <a:pt x="1032" y="16112"/>
                  </a:lnTo>
                  <a:lnTo>
                    <a:pt x="0" y="24367"/>
                  </a:lnTo>
                  <a:lnTo>
                    <a:pt x="397" y="29368"/>
                  </a:lnTo>
                  <a:lnTo>
                    <a:pt x="1349" y="33733"/>
                  </a:lnTo>
                  <a:lnTo>
                    <a:pt x="2857" y="37543"/>
                  </a:lnTo>
                  <a:lnTo>
                    <a:pt x="5079" y="40718"/>
                  </a:lnTo>
                  <a:lnTo>
                    <a:pt x="7778" y="43258"/>
                  </a:lnTo>
                  <a:lnTo>
                    <a:pt x="10953" y="45005"/>
                  </a:lnTo>
                  <a:lnTo>
                    <a:pt x="14526" y="46117"/>
                  </a:lnTo>
                  <a:lnTo>
                    <a:pt x="18494" y="46513"/>
                  </a:lnTo>
                  <a:lnTo>
                    <a:pt x="23495" y="45878"/>
                  </a:lnTo>
                  <a:lnTo>
                    <a:pt x="27701" y="44370"/>
                  </a:lnTo>
                  <a:lnTo>
                    <a:pt x="31194" y="42068"/>
                  </a:lnTo>
                  <a:lnTo>
                    <a:pt x="33972" y="39369"/>
                  </a:lnTo>
                  <a:lnTo>
                    <a:pt x="36195" y="36592"/>
                  </a:lnTo>
                  <a:lnTo>
                    <a:pt x="37782" y="33892"/>
                  </a:lnTo>
                  <a:lnTo>
                    <a:pt x="38893" y="31591"/>
                  </a:lnTo>
                  <a:lnTo>
                    <a:pt x="39528" y="30003"/>
                  </a:lnTo>
                  <a:lnTo>
                    <a:pt x="37941" y="29289"/>
                  </a:lnTo>
                  <a:lnTo>
                    <a:pt x="34925" y="33574"/>
                  </a:lnTo>
                  <a:lnTo>
                    <a:pt x="32702" y="35876"/>
                  </a:lnTo>
                  <a:lnTo>
                    <a:pt x="30003" y="37782"/>
                  </a:lnTo>
                  <a:lnTo>
                    <a:pt x="26591" y="39130"/>
                  </a:lnTo>
                  <a:lnTo>
                    <a:pt x="22622" y="39687"/>
                  </a:lnTo>
                  <a:lnTo>
                    <a:pt x="19208" y="39289"/>
                  </a:lnTo>
                  <a:lnTo>
                    <a:pt x="15875" y="38020"/>
                  </a:lnTo>
                  <a:lnTo>
                    <a:pt x="12700" y="35480"/>
                  </a:lnTo>
                  <a:lnTo>
                    <a:pt x="10001" y="31511"/>
                  </a:lnTo>
                  <a:lnTo>
                    <a:pt x="8889" y="28892"/>
                  </a:lnTo>
                  <a:lnTo>
                    <a:pt x="7937" y="25796"/>
                  </a:lnTo>
                  <a:lnTo>
                    <a:pt x="7302" y="22225"/>
                  </a:lnTo>
                  <a:lnTo>
                    <a:pt x="6826" y="18097"/>
                  </a:lnTo>
                  <a:lnTo>
                    <a:pt x="37623" y="18097"/>
                  </a:lnTo>
                  <a:lnTo>
                    <a:pt x="36988" y="13651"/>
                  </a:lnTo>
                  <a:lnTo>
                    <a:pt x="35797" y="9842"/>
                  </a:lnTo>
                  <a:lnTo>
                    <a:pt x="34131" y="6667"/>
                  </a:lnTo>
                  <a:lnTo>
                    <a:pt x="32067" y="4205"/>
                  </a:lnTo>
                  <a:lnTo>
                    <a:pt x="29527" y="2302"/>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47" name="Shape 5087"/>
            <p:cNvSpPr/>
            <p:nvPr/>
          </p:nvSpPr>
          <p:spPr>
            <a:xfrm>
              <a:off x="1755314" y="1563734"/>
              <a:ext cx="43736" cy="46513"/>
            </a:xfrm>
            <a:custGeom>
              <a:avLst/>
              <a:gdLst/>
              <a:ahLst/>
              <a:cxnLst/>
              <a:rect l="0" t="0" r="0" b="0"/>
              <a:pathLst>
                <a:path w="43736" h="46513">
                  <a:moveTo>
                    <a:pt x="21431" y="0"/>
                  </a:moveTo>
                  <a:lnTo>
                    <a:pt x="20637" y="2777"/>
                  </a:lnTo>
                  <a:lnTo>
                    <a:pt x="24843" y="3571"/>
                  </a:lnTo>
                  <a:lnTo>
                    <a:pt x="28337" y="6032"/>
                  </a:lnTo>
                  <a:lnTo>
                    <a:pt x="31114" y="9683"/>
                  </a:lnTo>
                  <a:lnTo>
                    <a:pt x="33178" y="14367"/>
                  </a:lnTo>
                  <a:lnTo>
                    <a:pt x="34368" y="19843"/>
                  </a:lnTo>
                  <a:lnTo>
                    <a:pt x="34766" y="25796"/>
                  </a:lnTo>
                  <a:lnTo>
                    <a:pt x="34211" y="32067"/>
                  </a:lnTo>
                  <a:lnTo>
                    <a:pt x="32861" y="36749"/>
                  </a:lnTo>
                  <a:lnTo>
                    <a:pt x="30797" y="40083"/>
                  </a:lnTo>
                  <a:lnTo>
                    <a:pt x="28337" y="42305"/>
                  </a:lnTo>
                  <a:lnTo>
                    <a:pt x="25717" y="43417"/>
                  </a:lnTo>
                  <a:lnTo>
                    <a:pt x="23098" y="43736"/>
                  </a:lnTo>
                  <a:lnTo>
                    <a:pt x="19050" y="42942"/>
                  </a:lnTo>
                  <a:lnTo>
                    <a:pt x="15875" y="40798"/>
                  </a:lnTo>
                  <a:lnTo>
                    <a:pt x="13414" y="37623"/>
                  </a:lnTo>
                  <a:lnTo>
                    <a:pt x="11588" y="33733"/>
                  </a:lnTo>
                  <a:lnTo>
                    <a:pt x="9446" y="25320"/>
                  </a:lnTo>
                  <a:lnTo>
                    <a:pt x="9048" y="21352"/>
                  </a:lnTo>
                  <a:lnTo>
                    <a:pt x="8889" y="18177"/>
                  </a:lnTo>
                  <a:lnTo>
                    <a:pt x="9127" y="14524"/>
                  </a:lnTo>
                  <a:lnTo>
                    <a:pt x="9842" y="11429"/>
                  </a:lnTo>
                  <a:lnTo>
                    <a:pt x="12382" y="6587"/>
                  </a:lnTo>
                  <a:lnTo>
                    <a:pt x="16112" y="3730"/>
                  </a:lnTo>
                  <a:lnTo>
                    <a:pt x="20637" y="2777"/>
                  </a:lnTo>
                  <a:lnTo>
                    <a:pt x="21431" y="0"/>
                  </a:lnTo>
                  <a:lnTo>
                    <a:pt x="15239" y="873"/>
                  </a:lnTo>
                  <a:lnTo>
                    <a:pt x="10001" y="3254"/>
                  </a:lnTo>
                  <a:lnTo>
                    <a:pt x="5714" y="6905"/>
                  </a:lnTo>
                  <a:lnTo>
                    <a:pt x="2618" y="11588"/>
                  </a:lnTo>
                  <a:lnTo>
                    <a:pt x="634" y="17064"/>
                  </a:lnTo>
                  <a:lnTo>
                    <a:pt x="0" y="22939"/>
                  </a:lnTo>
                  <a:lnTo>
                    <a:pt x="714" y="29289"/>
                  </a:lnTo>
                  <a:lnTo>
                    <a:pt x="2777" y="35004"/>
                  </a:lnTo>
                  <a:lnTo>
                    <a:pt x="6032" y="39767"/>
                  </a:lnTo>
                  <a:lnTo>
                    <a:pt x="10398" y="43338"/>
                  </a:lnTo>
                  <a:lnTo>
                    <a:pt x="15637" y="45639"/>
                  </a:lnTo>
                  <a:lnTo>
                    <a:pt x="21668" y="46513"/>
                  </a:lnTo>
                  <a:lnTo>
                    <a:pt x="28575" y="45480"/>
                  </a:lnTo>
                  <a:lnTo>
                    <a:pt x="34052" y="42544"/>
                  </a:lnTo>
                  <a:lnTo>
                    <a:pt x="38337" y="38417"/>
                  </a:lnTo>
                  <a:lnTo>
                    <a:pt x="41354" y="33417"/>
                  </a:lnTo>
                  <a:lnTo>
                    <a:pt x="43179" y="28098"/>
                  </a:lnTo>
                  <a:lnTo>
                    <a:pt x="43736" y="22939"/>
                  </a:lnTo>
                  <a:lnTo>
                    <a:pt x="43258" y="17779"/>
                  </a:lnTo>
                  <a:lnTo>
                    <a:pt x="41989" y="13255"/>
                  </a:lnTo>
                  <a:lnTo>
                    <a:pt x="40083" y="9366"/>
                  </a:lnTo>
                  <a:lnTo>
                    <a:pt x="37386" y="6032"/>
                  </a:lnTo>
                  <a:lnTo>
                    <a:pt x="34131" y="3412"/>
                  </a:lnTo>
                  <a:lnTo>
                    <a:pt x="30399"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348" name="Shape 5088"/>
            <p:cNvSpPr/>
            <p:nvPr/>
          </p:nvSpPr>
          <p:spPr>
            <a:xfrm>
              <a:off x="1567671" y="1563734"/>
              <a:ext cx="39528" cy="46513"/>
            </a:xfrm>
            <a:custGeom>
              <a:avLst/>
              <a:gdLst/>
              <a:ahLst/>
              <a:cxnLst/>
              <a:rect l="0" t="0" r="0" b="0"/>
              <a:pathLst>
                <a:path w="39528" h="46513">
                  <a:moveTo>
                    <a:pt x="20241" y="0"/>
                  </a:moveTo>
                  <a:lnTo>
                    <a:pt x="18097" y="3571"/>
                  </a:lnTo>
                  <a:lnTo>
                    <a:pt x="21431" y="4048"/>
                  </a:lnTo>
                  <a:lnTo>
                    <a:pt x="23892" y="5477"/>
                  </a:lnTo>
                  <a:lnTo>
                    <a:pt x="25480" y="7460"/>
                  </a:lnTo>
                  <a:lnTo>
                    <a:pt x="26511" y="9842"/>
                  </a:lnTo>
                  <a:lnTo>
                    <a:pt x="27542" y="14922"/>
                  </a:lnTo>
                  <a:lnTo>
                    <a:pt x="7143" y="14922"/>
                  </a:lnTo>
                  <a:lnTo>
                    <a:pt x="7857" y="11986"/>
                  </a:lnTo>
                  <a:lnTo>
                    <a:pt x="8731" y="9445"/>
                  </a:lnTo>
                  <a:lnTo>
                    <a:pt x="9842" y="7460"/>
                  </a:lnTo>
                  <a:lnTo>
                    <a:pt x="11192" y="5952"/>
                  </a:lnTo>
                  <a:lnTo>
                    <a:pt x="14287" y="4126"/>
                  </a:lnTo>
                  <a:lnTo>
                    <a:pt x="18097" y="3571"/>
                  </a:lnTo>
                  <a:lnTo>
                    <a:pt x="20241" y="0"/>
                  </a:lnTo>
                  <a:lnTo>
                    <a:pt x="15955" y="475"/>
                  </a:lnTo>
                  <a:lnTo>
                    <a:pt x="11509" y="2222"/>
                  </a:lnTo>
                  <a:lnTo>
                    <a:pt x="7223" y="5317"/>
                  </a:lnTo>
                  <a:lnTo>
                    <a:pt x="3572" y="9842"/>
                  </a:lnTo>
                  <a:lnTo>
                    <a:pt x="1032" y="16112"/>
                  </a:lnTo>
                  <a:lnTo>
                    <a:pt x="0" y="24367"/>
                  </a:lnTo>
                  <a:lnTo>
                    <a:pt x="397" y="29368"/>
                  </a:lnTo>
                  <a:lnTo>
                    <a:pt x="1348" y="33733"/>
                  </a:lnTo>
                  <a:lnTo>
                    <a:pt x="2936" y="37543"/>
                  </a:lnTo>
                  <a:lnTo>
                    <a:pt x="5159" y="40718"/>
                  </a:lnTo>
                  <a:lnTo>
                    <a:pt x="7857" y="43258"/>
                  </a:lnTo>
                  <a:lnTo>
                    <a:pt x="11032" y="45005"/>
                  </a:lnTo>
                  <a:lnTo>
                    <a:pt x="14605" y="46117"/>
                  </a:lnTo>
                  <a:lnTo>
                    <a:pt x="18573" y="46513"/>
                  </a:lnTo>
                  <a:lnTo>
                    <a:pt x="23495" y="45878"/>
                  </a:lnTo>
                  <a:lnTo>
                    <a:pt x="27701" y="44370"/>
                  </a:lnTo>
                  <a:lnTo>
                    <a:pt x="31194" y="42068"/>
                  </a:lnTo>
                  <a:lnTo>
                    <a:pt x="34051" y="39369"/>
                  </a:lnTo>
                  <a:lnTo>
                    <a:pt x="37861" y="33892"/>
                  </a:lnTo>
                  <a:lnTo>
                    <a:pt x="38973" y="31591"/>
                  </a:lnTo>
                  <a:lnTo>
                    <a:pt x="39528" y="30003"/>
                  </a:lnTo>
                  <a:lnTo>
                    <a:pt x="37941" y="29289"/>
                  </a:lnTo>
                  <a:lnTo>
                    <a:pt x="36671" y="31273"/>
                  </a:lnTo>
                  <a:lnTo>
                    <a:pt x="34925" y="33574"/>
                  </a:lnTo>
                  <a:lnTo>
                    <a:pt x="32702" y="35876"/>
                  </a:lnTo>
                  <a:lnTo>
                    <a:pt x="30003" y="37782"/>
                  </a:lnTo>
                  <a:lnTo>
                    <a:pt x="26670" y="39130"/>
                  </a:lnTo>
                  <a:lnTo>
                    <a:pt x="22622" y="39687"/>
                  </a:lnTo>
                  <a:lnTo>
                    <a:pt x="19288" y="39289"/>
                  </a:lnTo>
                  <a:lnTo>
                    <a:pt x="15875" y="38020"/>
                  </a:lnTo>
                  <a:lnTo>
                    <a:pt x="12700" y="35480"/>
                  </a:lnTo>
                  <a:lnTo>
                    <a:pt x="10001" y="31511"/>
                  </a:lnTo>
                  <a:lnTo>
                    <a:pt x="8889" y="28892"/>
                  </a:lnTo>
                  <a:lnTo>
                    <a:pt x="8017" y="25796"/>
                  </a:lnTo>
                  <a:lnTo>
                    <a:pt x="7302" y="22225"/>
                  </a:lnTo>
                  <a:lnTo>
                    <a:pt x="6905" y="18097"/>
                  </a:lnTo>
                  <a:lnTo>
                    <a:pt x="37703" y="18097"/>
                  </a:lnTo>
                  <a:lnTo>
                    <a:pt x="36988" y="13651"/>
                  </a:lnTo>
                  <a:lnTo>
                    <a:pt x="35877" y="9842"/>
                  </a:lnTo>
                  <a:lnTo>
                    <a:pt x="34211" y="6667"/>
                  </a:lnTo>
                  <a:lnTo>
                    <a:pt x="32067" y="4205"/>
                  </a:lnTo>
                  <a:lnTo>
                    <a:pt x="29607" y="2302"/>
                  </a:lnTo>
                  <a:lnTo>
                    <a:pt x="26748"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49" name="Shape 5089"/>
            <p:cNvSpPr/>
            <p:nvPr/>
          </p:nvSpPr>
          <p:spPr>
            <a:xfrm>
              <a:off x="1447021" y="1563734"/>
              <a:ext cx="40163" cy="46513"/>
            </a:xfrm>
            <a:custGeom>
              <a:avLst/>
              <a:gdLst/>
              <a:ahLst/>
              <a:cxnLst/>
              <a:rect l="0" t="0" r="0" b="0"/>
              <a:pathLst>
                <a:path w="40163" h="46513">
                  <a:moveTo>
                    <a:pt x="18097" y="0"/>
                  </a:moveTo>
                  <a:lnTo>
                    <a:pt x="12858" y="555"/>
                  </a:lnTo>
                  <a:lnTo>
                    <a:pt x="8731" y="1983"/>
                  </a:lnTo>
                  <a:lnTo>
                    <a:pt x="5636" y="3968"/>
                  </a:lnTo>
                  <a:lnTo>
                    <a:pt x="3572" y="6350"/>
                  </a:lnTo>
                  <a:lnTo>
                    <a:pt x="2301" y="8731"/>
                  </a:lnTo>
                  <a:lnTo>
                    <a:pt x="1905" y="10953"/>
                  </a:lnTo>
                  <a:lnTo>
                    <a:pt x="2142" y="12302"/>
                  </a:lnTo>
                  <a:lnTo>
                    <a:pt x="2936" y="13730"/>
                  </a:lnTo>
                  <a:lnTo>
                    <a:pt x="4207" y="14842"/>
                  </a:lnTo>
                  <a:lnTo>
                    <a:pt x="6191" y="15318"/>
                  </a:lnTo>
                  <a:lnTo>
                    <a:pt x="7937" y="14922"/>
                  </a:lnTo>
                  <a:lnTo>
                    <a:pt x="9366" y="13969"/>
                  </a:lnTo>
                  <a:lnTo>
                    <a:pt x="10318" y="12620"/>
                  </a:lnTo>
                  <a:lnTo>
                    <a:pt x="10636" y="11033"/>
                  </a:lnTo>
                  <a:lnTo>
                    <a:pt x="10398" y="9366"/>
                  </a:lnTo>
                  <a:lnTo>
                    <a:pt x="10160" y="7223"/>
                  </a:lnTo>
                  <a:lnTo>
                    <a:pt x="10795" y="5158"/>
                  </a:lnTo>
                  <a:lnTo>
                    <a:pt x="12382" y="3650"/>
                  </a:lnTo>
                  <a:lnTo>
                    <a:pt x="14684" y="2698"/>
                  </a:lnTo>
                  <a:lnTo>
                    <a:pt x="17145" y="2381"/>
                  </a:lnTo>
                  <a:lnTo>
                    <a:pt x="19685" y="2618"/>
                  </a:lnTo>
                  <a:lnTo>
                    <a:pt x="22144" y="3809"/>
                  </a:lnTo>
                  <a:lnTo>
                    <a:pt x="24051" y="6270"/>
                  </a:lnTo>
                  <a:lnTo>
                    <a:pt x="24764" y="10555"/>
                  </a:lnTo>
                  <a:lnTo>
                    <a:pt x="24764" y="16589"/>
                  </a:lnTo>
                  <a:lnTo>
                    <a:pt x="24029" y="16878"/>
                  </a:lnTo>
                  <a:lnTo>
                    <a:pt x="24764" y="18970"/>
                  </a:lnTo>
                  <a:lnTo>
                    <a:pt x="24764" y="33337"/>
                  </a:lnTo>
                  <a:lnTo>
                    <a:pt x="24686" y="35321"/>
                  </a:lnTo>
                  <a:lnTo>
                    <a:pt x="24288" y="36749"/>
                  </a:lnTo>
                  <a:lnTo>
                    <a:pt x="23257" y="37861"/>
                  </a:lnTo>
                  <a:lnTo>
                    <a:pt x="21431" y="38973"/>
                  </a:lnTo>
                  <a:lnTo>
                    <a:pt x="18811" y="40004"/>
                  </a:lnTo>
                  <a:lnTo>
                    <a:pt x="15319" y="40798"/>
                  </a:lnTo>
                  <a:lnTo>
                    <a:pt x="12780" y="40242"/>
                  </a:lnTo>
                  <a:lnTo>
                    <a:pt x="10716" y="38734"/>
                  </a:lnTo>
                  <a:lnTo>
                    <a:pt x="9286" y="36273"/>
                  </a:lnTo>
                  <a:lnTo>
                    <a:pt x="8731" y="33098"/>
                  </a:lnTo>
                  <a:lnTo>
                    <a:pt x="8731" y="32860"/>
                  </a:lnTo>
                  <a:lnTo>
                    <a:pt x="8889" y="31036"/>
                  </a:lnTo>
                  <a:lnTo>
                    <a:pt x="9605" y="28892"/>
                  </a:lnTo>
                  <a:lnTo>
                    <a:pt x="11192" y="26589"/>
                  </a:lnTo>
                  <a:lnTo>
                    <a:pt x="13970" y="24049"/>
                  </a:lnTo>
                  <a:lnTo>
                    <a:pt x="15955" y="22780"/>
                  </a:lnTo>
                  <a:lnTo>
                    <a:pt x="18414" y="21511"/>
                  </a:lnTo>
                  <a:lnTo>
                    <a:pt x="24764" y="18970"/>
                  </a:lnTo>
                  <a:lnTo>
                    <a:pt x="24029" y="16878"/>
                  </a:lnTo>
                  <a:lnTo>
                    <a:pt x="17303" y="19525"/>
                  </a:lnTo>
                  <a:lnTo>
                    <a:pt x="11192" y="22304"/>
                  </a:lnTo>
                  <a:lnTo>
                    <a:pt x="6350" y="25082"/>
                  </a:lnTo>
                  <a:lnTo>
                    <a:pt x="2857" y="28177"/>
                  </a:lnTo>
                  <a:lnTo>
                    <a:pt x="713" y="31829"/>
                  </a:lnTo>
                  <a:lnTo>
                    <a:pt x="0" y="36194"/>
                  </a:lnTo>
                  <a:lnTo>
                    <a:pt x="952" y="40639"/>
                  </a:lnTo>
                  <a:lnTo>
                    <a:pt x="3333" y="43893"/>
                  </a:lnTo>
                  <a:lnTo>
                    <a:pt x="6667" y="45878"/>
                  </a:lnTo>
                  <a:lnTo>
                    <a:pt x="10557" y="46513"/>
                  </a:lnTo>
                  <a:lnTo>
                    <a:pt x="14605" y="45878"/>
                  </a:lnTo>
                  <a:lnTo>
                    <a:pt x="18414" y="44132"/>
                  </a:lnTo>
                  <a:lnTo>
                    <a:pt x="24923" y="39289"/>
                  </a:lnTo>
                  <a:lnTo>
                    <a:pt x="25400" y="42305"/>
                  </a:lnTo>
                  <a:lnTo>
                    <a:pt x="26352" y="44370"/>
                  </a:lnTo>
                  <a:lnTo>
                    <a:pt x="27622" y="45639"/>
                  </a:lnTo>
                  <a:lnTo>
                    <a:pt x="28972" y="46274"/>
                  </a:lnTo>
                  <a:lnTo>
                    <a:pt x="31353" y="46513"/>
                  </a:lnTo>
                  <a:lnTo>
                    <a:pt x="32782" y="46433"/>
                  </a:lnTo>
                  <a:lnTo>
                    <a:pt x="34766" y="45878"/>
                  </a:lnTo>
                  <a:lnTo>
                    <a:pt x="37226" y="44370"/>
                  </a:lnTo>
                  <a:lnTo>
                    <a:pt x="40163" y="41592"/>
                  </a:lnTo>
                  <a:lnTo>
                    <a:pt x="40163" y="38973"/>
                  </a:lnTo>
                  <a:lnTo>
                    <a:pt x="38338" y="40322"/>
                  </a:lnTo>
                  <a:lnTo>
                    <a:pt x="35718" y="40877"/>
                  </a:lnTo>
                  <a:lnTo>
                    <a:pt x="34051" y="40402"/>
                  </a:lnTo>
                  <a:lnTo>
                    <a:pt x="33178" y="39130"/>
                  </a:lnTo>
                  <a:lnTo>
                    <a:pt x="32782" y="35162"/>
                  </a:lnTo>
                  <a:lnTo>
                    <a:pt x="32782" y="15795"/>
                  </a:lnTo>
                  <a:lnTo>
                    <a:pt x="32305" y="9048"/>
                  </a:lnTo>
                  <a:lnTo>
                    <a:pt x="31036" y="5636"/>
                  </a:lnTo>
                  <a:lnTo>
                    <a:pt x="28494" y="2777"/>
                  </a:lnTo>
                  <a:lnTo>
                    <a:pt x="26670" y="1587"/>
                  </a:lnTo>
                  <a:lnTo>
                    <a:pt x="24288" y="714"/>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350" name="Shape 5090"/>
            <p:cNvSpPr/>
            <p:nvPr/>
          </p:nvSpPr>
          <p:spPr>
            <a:xfrm>
              <a:off x="1374551" y="1563734"/>
              <a:ext cx="39529" cy="46513"/>
            </a:xfrm>
            <a:custGeom>
              <a:avLst/>
              <a:gdLst/>
              <a:ahLst/>
              <a:cxnLst/>
              <a:rect l="0" t="0" r="0" b="0"/>
              <a:pathLst>
                <a:path w="39529" h="46513">
                  <a:moveTo>
                    <a:pt x="20162" y="0"/>
                  </a:moveTo>
                  <a:lnTo>
                    <a:pt x="18018" y="3571"/>
                  </a:lnTo>
                  <a:lnTo>
                    <a:pt x="21431" y="4048"/>
                  </a:lnTo>
                  <a:lnTo>
                    <a:pt x="23812" y="5477"/>
                  </a:lnTo>
                  <a:lnTo>
                    <a:pt x="25400" y="7460"/>
                  </a:lnTo>
                  <a:lnTo>
                    <a:pt x="26512" y="9842"/>
                  </a:lnTo>
                  <a:lnTo>
                    <a:pt x="27543" y="14922"/>
                  </a:lnTo>
                  <a:lnTo>
                    <a:pt x="7143" y="14922"/>
                  </a:lnTo>
                  <a:lnTo>
                    <a:pt x="7858" y="11986"/>
                  </a:lnTo>
                  <a:lnTo>
                    <a:pt x="8731" y="9445"/>
                  </a:lnTo>
                  <a:lnTo>
                    <a:pt x="9843" y="7460"/>
                  </a:lnTo>
                  <a:lnTo>
                    <a:pt x="11112" y="5952"/>
                  </a:lnTo>
                  <a:lnTo>
                    <a:pt x="14287" y="4126"/>
                  </a:lnTo>
                  <a:lnTo>
                    <a:pt x="18018" y="3571"/>
                  </a:lnTo>
                  <a:lnTo>
                    <a:pt x="20162" y="0"/>
                  </a:lnTo>
                  <a:lnTo>
                    <a:pt x="15955" y="475"/>
                  </a:lnTo>
                  <a:lnTo>
                    <a:pt x="11431" y="2222"/>
                  </a:lnTo>
                  <a:lnTo>
                    <a:pt x="7143" y="5317"/>
                  </a:lnTo>
                  <a:lnTo>
                    <a:pt x="3493" y="9842"/>
                  </a:lnTo>
                  <a:lnTo>
                    <a:pt x="952" y="16112"/>
                  </a:lnTo>
                  <a:lnTo>
                    <a:pt x="0" y="24367"/>
                  </a:lnTo>
                  <a:lnTo>
                    <a:pt x="397" y="29368"/>
                  </a:lnTo>
                  <a:lnTo>
                    <a:pt x="1350" y="33733"/>
                  </a:lnTo>
                  <a:lnTo>
                    <a:pt x="2858" y="37543"/>
                  </a:lnTo>
                  <a:lnTo>
                    <a:pt x="5081" y="40718"/>
                  </a:lnTo>
                  <a:lnTo>
                    <a:pt x="7779" y="43258"/>
                  </a:lnTo>
                  <a:lnTo>
                    <a:pt x="10954" y="45005"/>
                  </a:lnTo>
                  <a:lnTo>
                    <a:pt x="14526" y="46117"/>
                  </a:lnTo>
                  <a:lnTo>
                    <a:pt x="18494" y="46513"/>
                  </a:lnTo>
                  <a:lnTo>
                    <a:pt x="23496" y="45878"/>
                  </a:lnTo>
                  <a:lnTo>
                    <a:pt x="27702" y="44370"/>
                  </a:lnTo>
                  <a:lnTo>
                    <a:pt x="31194" y="42068"/>
                  </a:lnTo>
                  <a:lnTo>
                    <a:pt x="33973" y="39369"/>
                  </a:lnTo>
                  <a:lnTo>
                    <a:pt x="36196" y="36592"/>
                  </a:lnTo>
                  <a:lnTo>
                    <a:pt x="37783" y="33892"/>
                  </a:lnTo>
                  <a:lnTo>
                    <a:pt x="38893" y="31591"/>
                  </a:lnTo>
                  <a:lnTo>
                    <a:pt x="39529" y="30003"/>
                  </a:lnTo>
                  <a:lnTo>
                    <a:pt x="37942" y="29289"/>
                  </a:lnTo>
                  <a:lnTo>
                    <a:pt x="34925" y="33574"/>
                  </a:lnTo>
                  <a:lnTo>
                    <a:pt x="32702" y="35876"/>
                  </a:lnTo>
                  <a:lnTo>
                    <a:pt x="29925" y="37782"/>
                  </a:lnTo>
                  <a:lnTo>
                    <a:pt x="26591" y="39130"/>
                  </a:lnTo>
                  <a:lnTo>
                    <a:pt x="22543" y="39687"/>
                  </a:lnTo>
                  <a:lnTo>
                    <a:pt x="19208" y="39289"/>
                  </a:lnTo>
                  <a:lnTo>
                    <a:pt x="15875" y="38020"/>
                  </a:lnTo>
                  <a:lnTo>
                    <a:pt x="12700" y="35480"/>
                  </a:lnTo>
                  <a:lnTo>
                    <a:pt x="10002" y="31511"/>
                  </a:lnTo>
                  <a:lnTo>
                    <a:pt x="8889" y="28892"/>
                  </a:lnTo>
                  <a:lnTo>
                    <a:pt x="7937" y="25796"/>
                  </a:lnTo>
                  <a:lnTo>
                    <a:pt x="7302" y="22225"/>
                  </a:lnTo>
                  <a:lnTo>
                    <a:pt x="6827" y="18097"/>
                  </a:lnTo>
                  <a:lnTo>
                    <a:pt x="37625" y="18097"/>
                  </a:lnTo>
                  <a:lnTo>
                    <a:pt x="36989" y="13651"/>
                  </a:lnTo>
                  <a:lnTo>
                    <a:pt x="35798" y="9842"/>
                  </a:lnTo>
                  <a:lnTo>
                    <a:pt x="34131" y="6667"/>
                  </a:lnTo>
                  <a:lnTo>
                    <a:pt x="32068" y="4205"/>
                  </a:lnTo>
                  <a:lnTo>
                    <a:pt x="29527" y="2302"/>
                  </a:lnTo>
                  <a:lnTo>
                    <a:pt x="26750" y="1030"/>
                  </a:lnTo>
                  <a:lnTo>
                    <a:pt x="23575" y="237"/>
                  </a:lnTo>
                  <a:lnTo>
                    <a:pt x="20162" y="0"/>
                  </a:lnTo>
                  <a:close/>
                </a:path>
              </a:pathLst>
            </a:custGeom>
            <a:solidFill>
              <a:srgbClr val="000000"/>
            </a:solidFill>
          </p:spPr>
          <p:txBody>
            <a:bodyPr vert="horz" lIns="91440" tIns="45720" rIns="91440" bIns="45720" anchor="t"/>
            <a:lstStyle/>
            <a:p>
              <a:endParaRPr lang="en-IN"/>
            </a:p>
          </p:txBody>
        </p:sp>
        <p:sp>
          <p:nvSpPr>
            <p:cNvPr id="351" name="Shape 5091"/>
            <p:cNvSpPr/>
            <p:nvPr/>
          </p:nvSpPr>
          <p:spPr>
            <a:xfrm>
              <a:off x="1282397" y="1563734"/>
              <a:ext cx="39528" cy="46513"/>
            </a:xfrm>
            <a:custGeom>
              <a:avLst/>
              <a:gdLst/>
              <a:ahLst/>
              <a:cxnLst/>
              <a:rect l="0" t="0" r="0" b="0"/>
              <a:pathLst>
                <a:path w="39528" h="46513">
                  <a:moveTo>
                    <a:pt x="20241" y="0"/>
                  </a:moveTo>
                  <a:lnTo>
                    <a:pt x="18018" y="3571"/>
                  </a:lnTo>
                  <a:lnTo>
                    <a:pt x="21431" y="4048"/>
                  </a:lnTo>
                  <a:lnTo>
                    <a:pt x="23812" y="5477"/>
                  </a:lnTo>
                  <a:lnTo>
                    <a:pt x="25478" y="7460"/>
                  </a:lnTo>
                  <a:lnTo>
                    <a:pt x="26511" y="9842"/>
                  </a:lnTo>
                  <a:lnTo>
                    <a:pt x="27543" y="14922"/>
                  </a:lnTo>
                  <a:lnTo>
                    <a:pt x="7143" y="14922"/>
                  </a:lnTo>
                  <a:lnTo>
                    <a:pt x="7858" y="11986"/>
                  </a:lnTo>
                  <a:lnTo>
                    <a:pt x="8731" y="9445"/>
                  </a:lnTo>
                  <a:lnTo>
                    <a:pt x="9842" y="7460"/>
                  </a:lnTo>
                  <a:lnTo>
                    <a:pt x="11191" y="5952"/>
                  </a:lnTo>
                  <a:lnTo>
                    <a:pt x="14287" y="4126"/>
                  </a:lnTo>
                  <a:lnTo>
                    <a:pt x="18018" y="3571"/>
                  </a:lnTo>
                  <a:lnTo>
                    <a:pt x="20241" y="0"/>
                  </a:lnTo>
                  <a:lnTo>
                    <a:pt x="15953" y="475"/>
                  </a:lnTo>
                  <a:lnTo>
                    <a:pt x="11429" y="2222"/>
                  </a:lnTo>
                  <a:lnTo>
                    <a:pt x="7143" y="5317"/>
                  </a:lnTo>
                  <a:lnTo>
                    <a:pt x="3572" y="9842"/>
                  </a:lnTo>
                  <a:lnTo>
                    <a:pt x="1031" y="16112"/>
                  </a:lnTo>
                  <a:lnTo>
                    <a:pt x="0" y="24367"/>
                  </a:lnTo>
                  <a:lnTo>
                    <a:pt x="397" y="29368"/>
                  </a:lnTo>
                  <a:lnTo>
                    <a:pt x="1349" y="33733"/>
                  </a:lnTo>
                  <a:lnTo>
                    <a:pt x="2857" y="37543"/>
                  </a:lnTo>
                  <a:lnTo>
                    <a:pt x="5079" y="40718"/>
                  </a:lnTo>
                  <a:lnTo>
                    <a:pt x="7778" y="43258"/>
                  </a:lnTo>
                  <a:lnTo>
                    <a:pt x="10953" y="45005"/>
                  </a:lnTo>
                  <a:lnTo>
                    <a:pt x="14524" y="46117"/>
                  </a:lnTo>
                  <a:lnTo>
                    <a:pt x="18573" y="46513"/>
                  </a:lnTo>
                  <a:lnTo>
                    <a:pt x="23494" y="45878"/>
                  </a:lnTo>
                  <a:lnTo>
                    <a:pt x="27702" y="44370"/>
                  </a:lnTo>
                  <a:lnTo>
                    <a:pt x="31193" y="42068"/>
                  </a:lnTo>
                  <a:lnTo>
                    <a:pt x="33972" y="39369"/>
                  </a:lnTo>
                  <a:lnTo>
                    <a:pt x="36194" y="36592"/>
                  </a:lnTo>
                  <a:lnTo>
                    <a:pt x="37782" y="33892"/>
                  </a:lnTo>
                  <a:lnTo>
                    <a:pt x="38893" y="31591"/>
                  </a:lnTo>
                  <a:lnTo>
                    <a:pt x="39528" y="30003"/>
                  </a:lnTo>
                  <a:lnTo>
                    <a:pt x="37941" y="29289"/>
                  </a:lnTo>
                  <a:lnTo>
                    <a:pt x="34925" y="33574"/>
                  </a:lnTo>
                  <a:lnTo>
                    <a:pt x="32702" y="35876"/>
                  </a:lnTo>
                  <a:lnTo>
                    <a:pt x="30003" y="37782"/>
                  </a:lnTo>
                  <a:lnTo>
                    <a:pt x="26591" y="39130"/>
                  </a:lnTo>
                  <a:lnTo>
                    <a:pt x="22622" y="39687"/>
                  </a:lnTo>
                  <a:lnTo>
                    <a:pt x="19208" y="39289"/>
                  </a:lnTo>
                  <a:lnTo>
                    <a:pt x="15875" y="38020"/>
                  </a:lnTo>
                  <a:lnTo>
                    <a:pt x="12700" y="35480"/>
                  </a:lnTo>
                  <a:lnTo>
                    <a:pt x="10001" y="31511"/>
                  </a:lnTo>
                  <a:lnTo>
                    <a:pt x="8889" y="28892"/>
                  </a:lnTo>
                  <a:lnTo>
                    <a:pt x="7937" y="25796"/>
                  </a:lnTo>
                  <a:lnTo>
                    <a:pt x="7302" y="22225"/>
                  </a:lnTo>
                  <a:lnTo>
                    <a:pt x="6826" y="18097"/>
                  </a:lnTo>
                  <a:lnTo>
                    <a:pt x="37623" y="18097"/>
                  </a:lnTo>
                  <a:lnTo>
                    <a:pt x="36988" y="13651"/>
                  </a:lnTo>
                  <a:lnTo>
                    <a:pt x="35797" y="9842"/>
                  </a:lnTo>
                  <a:lnTo>
                    <a:pt x="34131" y="6667"/>
                  </a:lnTo>
                  <a:lnTo>
                    <a:pt x="32067" y="4205"/>
                  </a:lnTo>
                  <a:lnTo>
                    <a:pt x="29527" y="2302"/>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52" name="Shape 5092"/>
            <p:cNvSpPr/>
            <p:nvPr/>
          </p:nvSpPr>
          <p:spPr>
            <a:xfrm>
              <a:off x="2546047" y="1563814"/>
              <a:ext cx="10953" cy="10953"/>
            </a:xfrm>
            <a:custGeom>
              <a:avLst/>
              <a:gdLst/>
              <a:ahLst/>
              <a:cxnLst/>
              <a:rect l="0" t="0" r="0" b="0"/>
              <a:pathLst>
                <a:path w="10953" h="10953">
                  <a:moveTo>
                    <a:pt x="5397" y="0"/>
                  </a:moveTo>
                  <a:lnTo>
                    <a:pt x="3333" y="475"/>
                  </a:lnTo>
                  <a:lnTo>
                    <a:pt x="1587" y="1665"/>
                  </a:lnTo>
                  <a:lnTo>
                    <a:pt x="476" y="3412"/>
                  </a:lnTo>
                  <a:lnTo>
                    <a:pt x="0" y="5634"/>
                  </a:lnTo>
                  <a:lnTo>
                    <a:pt x="556" y="8015"/>
                  </a:lnTo>
                  <a:lnTo>
                    <a:pt x="1904" y="9682"/>
                  </a:lnTo>
                  <a:lnTo>
                    <a:pt x="3651" y="10635"/>
                  </a:lnTo>
                  <a:lnTo>
                    <a:pt x="5397" y="10953"/>
                  </a:lnTo>
                  <a:lnTo>
                    <a:pt x="7143" y="10635"/>
                  </a:lnTo>
                  <a:lnTo>
                    <a:pt x="8969" y="9682"/>
                  </a:lnTo>
                  <a:lnTo>
                    <a:pt x="10398" y="8015"/>
                  </a:lnTo>
                  <a:lnTo>
                    <a:pt x="10953" y="5634"/>
                  </a:lnTo>
                  <a:lnTo>
                    <a:pt x="10477" y="3412"/>
                  </a:lnTo>
                  <a:lnTo>
                    <a:pt x="9287" y="1665"/>
                  </a:lnTo>
                  <a:lnTo>
                    <a:pt x="7541" y="475"/>
                  </a:lnTo>
                  <a:lnTo>
                    <a:pt x="5397" y="0"/>
                  </a:lnTo>
                  <a:close/>
                </a:path>
              </a:pathLst>
            </a:custGeom>
            <a:solidFill>
              <a:srgbClr val="000000"/>
            </a:solidFill>
          </p:spPr>
          <p:txBody>
            <a:bodyPr vert="horz" lIns="91440" tIns="45720" rIns="91440" bIns="45720" anchor="t"/>
            <a:lstStyle/>
            <a:p>
              <a:endParaRPr lang="en-IN"/>
            </a:p>
          </p:txBody>
        </p:sp>
        <p:sp>
          <p:nvSpPr>
            <p:cNvPr id="353" name="Shape 5093"/>
            <p:cNvSpPr/>
            <p:nvPr/>
          </p:nvSpPr>
          <p:spPr>
            <a:xfrm>
              <a:off x="2644870" y="1564686"/>
              <a:ext cx="45402" cy="45959"/>
            </a:xfrm>
            <a:custGeom>
              <a:avLst/>
              <a:gdLst/>
              <a:ahLst/>
              <a:cxnLst/>
              <a:rect l="0" t="0" r="0" b="0"/>
              <a:pathLst>
                <a:path w="45402" h="45959">
                  <a:moveTo>
                    <a:pt x="0" y="0"/>
                  </a:moveTo>
                  <a:lnTo>
                    <a:pt x="0" y="1509"/>
                  </a:lnTo>
                  <a:lnTo>
                    <a:pt x="2936" y="2223"/>
                  </a:lnTo>
                  <a:lnTo>
                    <a:pt x="4286" y="3333"/>
                  </a:lnTo>
                  <a:lnTo>
                    <a:pt x="5476" y="5159"/>
                  </a:lnTo>
                  <a:lnTo>
                    <a:pt x="7063" y="8494"/>
                  </a:lnTo>
                  <a:lnTo>
                    <a:pt x="9048" y="12937"/>
                  </a:lnTo>
                  <a:lnTo>
                    <a:pt x="13652" y="23575"/>
                  </a:lnTo>
                  <a:lnTo>
                    <a:pt x="15953" y="29051"/>
                  </a:lnTo>
                  <a:lnTo>
                    <a:pt x="18017" y="34052"/>
                  </a:lnTo>
                  <a:lnTo>
                    <a:pt x="19685" y="38258"/>
                  </a:lnTo>
                  <a:lnTo>
                    <a:pt x="20954" y="41354"/>
                  </a:lnTo>
                  <a:lnTo>
                    <a:pt x="21827" y="43815"/>
                  </a:lnTo>
                  <a:lnTo>
                    <a:pt x="22462" y="45243"/>
                  </a:lnTo>
                  <a:lnTo>
                    <a:pt x="23573" y="45959"/>
                  </a:lnTo>
                  <a:lnTo>
                    <a:pt x="24129" y="45561"/>
                  </a:lnTo>
                  <a:lnTo>
                    <a:pt x="24764" y="44529"/>
                  </a:lnTo>
                  <a:lnTo>
                    <a:pt x="26272" y="41037"/>
                  </a:lnTo>
                  <a:lnTo>
                    <a:pt x="38972" y="9207"/>
                  </a:lnTo>
                  <a:lnTo>
                    <a:pt x="40559" y="5556"/>
                  </a:lnTo>
                  <a:lnTo>
                    <a:pt x="41830" y="3254"/>
                  </a:lnTo>
                  <a:lnTo>
                    <a:pt x="43338" y="1984"/>
                  </a:lnTo>
                  <a:lnTo>
                    <a:pt x="45402" y="1509"/>
                  </a:lnTo>
                  <a:lnTo>
                    <a:pt x="45402" y="0"/>
                  </a:lnTo>
                  <a:lnTo>
                    <a:pt x="31591" y="0"/>
                  </a:lnTo>
                  <a:lnTo>
                    <a:pt x="31591" y="1509"/>
                  </a:lnTo>
                  <a:lnTo>
                    <a:pt x="34844" y="2302"/>
                  </a:lnTo>
                  <a:lnTo>
                    <a:pt x="35877" y="3333"/>
                  </a:lnTo>
                  <a:lnTo>
                    <a:pt x="36273" y="4762"/>
                  </a:lnTo>
                  <a:lnTo>
                    <a:pt x="35718" y="7461"/>
                  </a:lnTo>
                  <a:lnTo>
                    <a:pt x="34368" y="11669"/>
                  </a:lnTo>
                  <a:lnTo>
                    <a:pt x="32385" y="16827"/>
                  </a:lnTo>
                  <a:lnTo>
                    <a:pt x="30082" y="22462"/>
                  </a:lnTo>
                  <a:lnTo>
                    <a:pt x="27859" y="28099"/>
                  </a:lnTo>
                  <a:lnTo>
                    <a:pt x="25876" y="33259"/>
                  </a:lnTo>
                  <a:lnTo>
                    <a:pt x="15794" y="7937"/>
                  </a:lnTo>
                  <a:lnTo>
                    <a:pt x="15159" y="6350"/>
                  </a:lnTo>
                  <a:lnTo>
                    <a:pt x="14842" y="4445"/>
                  </a:lnTo>
                  <a:lnTo>
                    <a:pt x="15239" y="3016"/>
                  </a:lnTo>
                  <a:lnTo>
                    <a:pt x="16271" y="2144"/>
                  </a:lnTo>
                  <a:lnTo>
                    <a:pt x="19446" y="1509"/>
                  </a:lnTo>
                  <a:lnTo>
                    <a:pt x="19446" y="0"/>
                  </a:lnTo>
                  <a:lnTo>
                    <a:pt x="0" y="0"/>
                  </a:lnTo>
                  <a:close/>
                </a:path>
              </a:pathLst>
            </a:custGeom>
            <a:solidFill>
              <a:srgbClr val="000000"/>
            </a:solidFill>
          </p:spPr>
          <p:txBody>
            <a:bodyPr vert="horz" lIns="91440" tIns="45720" rIns="91440" bIns="45720" anchor="t"/>
            <a:lstStyle/>
            <a:p>
              <a:endParaRPr lang="en-IN"/>
            </a:p>
          </p:txBody>
        </p:sp>
        <p:sp>
          <p:nvSpPr>
            <p:cNvPr id="354" name="Shape 5094"/>
            <p:cNvSpPr/>
            <p:nvPr/>
          </p:nvSpPr>
          <p:spPr>
            <a:xfrm>
              <a:off x="2144647" y="1564686"/>
              <a:ext cx="45323" cy="45959"/>
            </a:xfrm>
            <a:custGeom>
              <a:avLst/>
              <a:gdLst/>
              <a:ahLst/>
              <a:cxnLst/>
              <a:rect l="0" t="0" r="0" b="0"/>
              <a:pathLst>
                <a:path w="45323" h="45959">
                  <a:moveTo>
                    <a:pt x="0" y="0"/>
                  </a:moveTo>
                  <a:lnTo>
                    <a:pt x="0" y="1509"/>
                  </a:lnTo>
                  <a:lnTo>
                    <a:pt x="2937" y="2223"/>
                  </a:lnTo>
                  <a:lnTo>
                    <a:pt x="4287" y="3333"/>
                  </a:lnTo>
                  <a:lnTo>
                    <a:pt x="5397" y="5159"/>
                  </a:lnTo>
                  <a:lnTo>
                    <a:pt x="6985" y="8494"/>
                  </a:lnTo>
                  <a:lnTo>
                    <a:pt x="8969" y="12937"/>
                  </a:lnTo>
                  <a:lnTo>
                    <a:pt x="13573" y="23575"/>
                  </a:lnTo>
                  <a:lnTo>
                    <a:pt x="15875" y="29051"/>
                  </a:lnTo>
                  <a:lnTo>
                    <a:pt x="17939" y="34052"/>
                  </a:lnTo>
                  <a:lnTo>
                    <a:pt x="19685" y="38258"/>
                  </a:lnTo>
                  <a:lnTo>
                    <a:pt x="20876" y="41354"/>
                  </a:lnTo>
                  <a:lnTo>
                    <a:pt x="21828" y="43815"/>
                  </a:lnTo>
                  <a:lnTo>
                    <a:pt x="22463" y="45243"/>
                  </a:lnTo>
                  <a:lnTo>
                    <a:pt x="23575" y="45959"/>
                  </a:lnTo>
                  <a:lnTo>
                    <a:pt x="24131" y="45561"/>
                  </a:lnTo>
                  <a:lnTo>
                    <a:pt x="24766" y="44529"/>
                  </a:lnTo>
                  <a:lnTo>
                    <a:pt x="26273" y="41037"/>
                  </a:lnTo>
                  <a:lnTo>
                    <a:pt x="38893" y="9207"/>
                  </a:lnTo>
                  <a:lnTo>
                    <a:pt x="40481" y="5556"/>
                  </a:lnTo>
                  <a:lnTo>
                    <a:pt x="41752" y="3254"/>
                  </a:lnTo>
                  <a:lnTo>
                    <a:pt x="43260" y="1984"/>
                  </a:lnTo>
                  <a:lnTo>
                    <a:pt x="45323" y="1509"/>
                  </a:lnTo>
                  <a:lnTo>
                    <a:pt x="45323" y="0"/>
                  </a:lnTo>
                  <a:lnTo>
                    <a:pt x="31591" y="0"/>
                  </a:lnTo>
                  <a:lnTo>
                    <a:pt x="31591" y="1509"/>
                  </a:lnTo>
                  <a:lnTo>
                    <a:pt x="34766" y="2302"/>
                  </a:lnTo>
                  <a:lnTo>
                    <a:pt x="35878" y="3333"/>
                  </a:lnTo>
                  <a:lnTo>
                    <a:pt x="36275" y="4762"/>
                  </a:lnTo>
                  <a:lnTo>
                    <a:pt x="35718" y="7461"/>
                  </a:lnTo>
                  <a:lnTo>
                    <a:pt x="34291" y="11669"/>
                  </a:lnTo>
                  <a:lnTo>
                    <a:pt x="32306" y="16827"/>
                  </a:lnTo>
                  <a:lnTo>
                    <a:pt x="30083" y="22462"/>
                  </a:lnTo>
                  <a:lnTo>
                    <a:pt x="27781" y="28099"/>
                  </a:lnTo>
                  <a:lnTo>
                    <a:pt x="25877" y="33259"/>
                  </a:lnTo>
                  <a:lnTo>
                    <a:pt x="15716" y="7937"/>
                  </a:lnTo>
                  <a:lnTo>
                    <a:pt x="15161" y="6350"/>
                  </a:lnTo>
                  <a:lnTo>
                    <a:pt x="14843" y="4445"/>
                  </a:lnTo>
                  <a:lnTo>
                    <a:pt x="15241" y="3016"/>
                  </a:lnTo>
                  <a:lnTo>
                    <a:pt x="16193" y="2144"/>
                  </a:lnTo>
                  <a:lnTo>
                    <a:pt x="19368" y="1509"/>
                  </a:lnTo>
                  <a:lnTo>
                    <a:pt x="19368" y="0"/>
                  </a:lnTo>
                  <a:lnTo>
                    <a:pt x="0" y="0"/>
                  </a:lnTo>
                  <a:close/>
                </a:path>
              </a:pathLst>
            </a:custGeom>
            <a:solidFill>
              <a:srgbClr val="000000"/>
            </a:solidFill>
          </p:spPr>
          <p:txBody>
            <a:bodyPr vert="horz" lIns="91440" tIns="45720" rIns="91440" bIns="45720" anchor="t"/>
            <a:lstStyle/>
            <a:p>
              <a:endParaRPr lang="en-IN"/>
            </a:p>
          </p:txBody>
        </p:sp>
        <p:sp>
          <p:nvSpPr>
            <p:cNvPr id="355" name="Shape 5095"/>
            <p:cNvSpPr/>
            <p:nvPr/>
          </p:nvSpPr>
          <p:spPr>
            <a:xfrm>
              <a:off x="1233263" y="1564686"/>
              <a:ext cx="45402" cy="45959"/>
            </a:xfrm>
            <a:custGeom>
              <a:avLst/>
              <a:gdLst/>
              <a:ahLst/>
              <a:cxnLst/>
              <a:rect l="0" t="0" r="0" b="0"/>
              <a:pathLst>
                <a:path w="45402" h="45959">
                  <a:moveTo>
                    <a:pt x="0" y="0"/>
                  </a:moveTo>
                  <a:lnTo>
                    <a:pt x="0" y="1509"/>
                  </a:lnTo>
                  <a:lnTo>
                    <a:pt x="2937" y="2223"/>
                  </a:lnTo>
                  <a:lnTo>
                    <a:pt x="4287" y="3333"/>
                  </a:lnTo>
                  <a:lnTo>
                    <a:pt x="5477" y="5159"/>
                  </a:lnTo>
                  <a:lnTo>
                    <a:pt x="7065" y="8494"/>
                  </a:lnTo>
                  <a:lnTo>
                    <a:pt x="9050" y="12937"/>
                  </a:lnTo>
                  <a:lnTo>
                    <a:pt x="13652" y="23575"/>
                  </a:lnTo>
                  <a:lnTo>
                    <a:pt x="15955" y="29051"/>
                  </a:lnTo>
                  <a:lnTo>
                    <a:pt x="18018" y="34052"/>
                  </a:lnTo>
                  <a:lnTo>
                    <a:pt x="19686" y="38258"/>
                  </a:lnTo>
                  <a:lnTo>
                    <a:pt x="20956" y="41354"/>
                  </a:lnTo>
                  <a:lnTo>
                    <a:pt x="21828" y="43815"/>
                  </a:lnTo>
                  <a:lnTo>
                    <a:pt x="22463" y="45243"/>
                  </a:lnTo>
                  <a:lnTo>
                    <a:pt x="23575" y="45959"/>
                  </a:lnTo>
                  <a:lnTo>
                    <a:pt x="24131" y="45561"/>
                  </a:lnTo>
                  <a:lnTo>
                    <a:pt x="24764" y="44529"/>
                  </a:lnTo>
                  <a:lnTo>
                    <a:pt x="26273" y="41037"/>
                  </a:lnTo>
                  <a:lnTo>
                    <a:pt x="38973" y="9207"/>
                  </a:lnTo>
                  <a:lnTo>
                    <a:pt x="40561" y="5556"/>
                  </a:lnTo>
                  <a:lnTo>
                    <a:pt x="41831" y="3254"/>
                  </a:lnTo>
                  <a:lnTo>
                    <a:pt x="43339" y="1984"/>
                  </a:lnTo>
                  <a:lnTo>
                    <a:pt x="45402" y="1509"/>
                  </a:lnTo>
                  <a:lnTo>
                    <a:pt x="45402" y="0"/>
                  </a:lnTo>
                  <a:lnTo>
                    <a:pt x="31592" y="0"/>
                  </a:lnTo>
                  <a:lnTo>
                    <a:pt x="31592" y="1509"/>
                  </a:lnTo>
                  <a:lnTo>
                    <a:pt x="34846" y="2302"/>
                  </a:lnTo>
                  <a:lnTo>
                    <a:pt x="35877" y="3333"/>
                  </a:lnTo>
                  <a:lnTo>
                    <a:pt x="36275" y="4762"/>
                  </a:lnTo>
                  <a:lnTo>
                    <a:pt x="35718" y="7461"/>
                  </a:lnTo>
                  <a:lnTo>
                    <a:pt x="34369" y="11669"/>
                  </a:lnTo>
                  <a:lnTo>
                    <a:pt x="32386" y="16827"/>
                  </a:lnTo>
                  <a:lnTo>
                    <a:pt x="30083" y="22462"/>
                  </a:lnTo>
                  <a:lnTo>
                    <a:pt x="27861" y="28099"/>
                  </a:lnTo>
                  <a:lnTo>
                    <a:pt x="25877" y="33259"/>
                  </a:lnTo>
                  <a:lnTo>
                    <a:pt x="15796" y="7937"/>
                  </a:lnTo>
                  <a:lnTo>
                    <a:pt x="15161" y="6350"/>
                  </a:lnTo>
                  <a:lnTo>
                    <a:pt x="14843" y="4445"/>
                  </a:lnTo>
                  <a:lnTo>
                    <a:pt x="15239" y="3016"/>
                  </a:lnTo>
                  <a:lnTo>
                    <a:pt x="16272" y="2144"/>
                  </a:lnTo>
                  <a:lnTo>
                    <a:pt x="19447" y="1509"/>
                  </a:lnTo>
                  <a:lnTo>
                    <a:pt x="19447" y="0"/>
                  </a:lnTo>
                  <a:lnTo>
                    <a:pt x="0" y="0"/>
                  </a:lnTo>
                  <a:close/>
                </a:path>
              </a:pathLst>
            </a:custGeom>
            <a:solidFill>
              <a:srgbClr val="000000"/>
            </a:solidFill>
          </p:spPr>
          <p:txBody>
            <a:bodyPr vert="horz" lIns="91440" tIns="45720" rIns="91440" bIns="45720" anchor="t"/>
            <a:lstStyle/>
            <a:p>
              <a:endParaRPr lang="en-IN"/>
            </a:p>
          </p:txBody>
        </p:sp>
        <p:sp>
          <p:nvSpPr>
            <p:cNvPr id="356" name="Shape 5096"/>
            <p:cNvSpPr/>
            <p:nvPr/>
          </p:nvSpPr>
          <p:spPr>
            <a:xfrm>
              <a:off x="1886679" y="1563734"/>
              <a:ext cx="38338" cy="46513"/>
            </a:xfrm>
            <a:custGeom>
              <a:avLst/>
              <a:gdLst/>
              <a:ahLst/>
              <a:cxnLst/>
              <a:rect l="0" t="0" r="0" b="0"/>
              <a:pathLst>
                <a:path w="38338" h="46513">
                  <a:moveTo>
                    <a:pt x="22225" y="0"/>
                  </a:moveTo>
                  <a:lnTo>
                    <a:pt x="16828" y="634"/>
                  </a:lnTo>
                  <a:lnTo>
                    <a:pt x="11668" y="2698"/>
                  </a:lnTo>
                  <a:lnTo>
                    <a:pt x="7065" y="6111"/>
                  </a:lnTo>
                  <a:lnTo>
                    <a:pt x="3335" y="10873"/>
                  </a:lnTo>
                  <a:lnTo>
                    <a:pt x="873" y="16985"/>
                  </a:lnTo>
                  <a:lnTo>
                    <a:pt x="0" y="24447"/>
                  </a:lnTo>
                  <a:lnTo>
                    <a:pt x="793" y="31511"/>
                  </a:lnTo>
                  <a:lnTo>
                    <a:pt x="3016" y="37147"/>
                  </a:lnTo>
                  <a:lnTo>
                    <a:pt x="6271" y="41275"/>
                  </a:lnTo>
                  <a:lnTo>
                    <a:pt x="10240" y="44291"/>
                  </a:lnTo>
                  <a:lnTo>
                    <a:pt x="14367" y="45958"/>
                  </a:lnTo>
                  <a:lnTo>
                    <a:pt x="18494" y="46513"/>
                  </a:lnTo>
                  <a:lnTo>
                    <a:pt x="24289" y="45719"/>
                  </a:lnTo>
                  <a:lnTo>
                    <a:pt x="29448" y="43020"/>
                  </a:lnTo>
                  <a:lnTo>
                    <a:pt x="31830" y="40957"/>
                  </a:lnTo>
                  <a:lnTo>
                    <a:pt x="34131" y="38179"/>
                  </a:lnTo>
                  <a:lnTo>
                    <a:pt x="36275" y="34845"/>
                  </a:lnTo>
                  <a:lnTo>
                    <a:pt x="38338" y="30956"/>
                  </a:lnTo>
                  <a:lnTo>
                    <a:pt x="36989" y="30083"/>
                  </a:lnTo>
                  <a:lnTo>
                    <a:pt x="34369" y="33654"/>
                  </a:lnTo>
                  <a:lnTo>
                    <a:pt x="31275" y="36592"/>
                  </a:lnTo>
                  <a:lnTo>
                    <a:pt x="27543" y="38655"/>
                  </a:lnTo>
                  <a:lnTo>
                    <a:pt x="22781" y="39369"/>
                  </a:lnTo>
                  <a:lnTo>
                    <a:pt x="19685" y="39051"/>
                  </a:lnTo>
                  <a:lnTo>
                    <a:pt x="16907" y="38100"/>
                  </a:lnTo>
                  <a:lnTo>
                    <a:pt x="14367" y="36433"/>
                  </a:lnTo>
                  <a:lnTo>
                    <a:pt x="12066" y="34211"/>
                  </a:lnTo>
                  <a:lnTo>
                    <a:pt x="10160" y="31432"/>
                  </a:lnTo>
                  <a:lnTo>
                    <a:pt x="8811" y="28177"/>
                  </a:lnTo>
                  <a:lnTo>
                    <a:pt x="8017" y="24527"/>
                  </a:lnTo>
                  <a:lnTo>
                    <a:pt x="7621" y="20478"/>
                  </a:lnTo>
                  <a:lnTo>
                    <a:pt x="8256" y="14128"/>
                  </a:lnTo>
                  <a:lnTo>
                    <a:pt x="10081" y="9445"/>
                  </a:lnTo>
                  <a:lnTo>
                    <a:pt x="12621" y="6191"/>
                  </a:lnTo>
                  <a:lnTo>
                    <a:pt x="15478" y="4205"/>
                  </a:lnTo>
                  <a:lnTo>
                    <a:pt x="18177" y="3175"/>
                  </a:lnTo>
                  <a:lnTo>
                    <a:pt x="20400" y="2857"/>
                  </a:lnTo>
                  <a:lnTo>
                    <a:pt x="23575" y="3175"/>
                  </a:lnTo>
                  <a:lnTo>
                    <a:pt x="25321" y="4048"/>
                  </a:lnTo>
                  <a:lnTo>
                    <a:pt x="26908" y="7619"/>
                  </a:lnTo>
                  <a:lnTo>
                    <a:pt x="27543" y="9762"/>
                  </a:lnTo>
                  <a:lnTo>
                    <a:pt x="29210" y="12937"/>
                  </a:lnTo>
                  <a:lnTo>
                    <a:pt x="30560" y="13969"/>
                  </a:lnTo>
                  <a:lnTo>
                    <a:pt x="32385" y="14367"/>
                  </a:lnTo>
                  <a:lnTo>
                    <a:pt x="34369" y="13889"/>
                  </a:lnTo>
                  <a:lnTo>
                    <a:pt x="35798" y="12937"/>
                  </a:lnTo>
                  <a:lnTo>
                    <a:pt x="36672" y="11588"/>
                  </a:lnTo>
                  <a:lnTo>
                    <a:pt x="36989" y="10000"/>
                  </a:lnTo>
                  <a:lnTo>
                    <a:pt x="36672" y="8413"/>
                  </a:lnTo>
                  <a:lnTo>
                    <a:pt x="35878" y="6587"/>
                  </a:lnTo>
                  <a:lnTo>
                    <a:pt x="34608" y="4762"/>
                  </a:lnTo>
                  <a:lnTo>
                    <a:pt x="32703" y="3016"/>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357" name="Shape 5097"/>
            <p:cNvSpPr/>
            <p:nvPr/>
          </p:nvSpPr>
          <p:spPr>
            <a:xfrm>
              <a:off x="2293952" y="1563734"/>
              <a:ext cx="75168" cy="45560"/>
            </a:xfrm>
            <a:custGeom>
              <a:avLst/>
              <a:gdLst/>
              <a:ahLst/>
              <a:cxnLst/>
              <a:rect l="0" t="0" r="0" b="0"/>
              <a:pathLst>
                <a:path w="75168" h="45560">
                  <a:moveTo>
                    <a:pt x="14128" y="0"/>
                  </a:moveTo>
                  <a:lnTo>
                    <a:pt x="238" y="4444"/>
                  </a:lnTo>
                  <a:lnTo>
                    <a:pt x="238" y="6111"/>
                  </a:lnTo>
                  <a:lnTo>
                    <a:pt x="3413" y="5714"/>
                  </a:lnTo>
                  <a:lnTo>
                    <a:pt x="4683" y="5793"/>
                  </a:lnTo>
                  <a:lnTo>
                    <a:pt x="5794" y="6587"/>
                  </a:lnTo>
                  <a:lnTo>
                    <a:pt x="6588" y="8413"/>
                  </a:lnTo>
                  <a:lnTo>
                    <a:pt x="6906" y="12064"/>
                  </a:lnTo>
                  <a:lnTo>
                    <a:pt x="6906" y="37147"/>
                  </a:lnTo>
                  <a:lnTo>
                    <a:pt x="6350" y="40957"/>
                  </a:lnTo>
                  <a:lnTo>
                    <a:pt x="4921" y="43020"/>
                  </a:lnTo>
                  <a:lnTo>
                    <a:pt x="2698" y="43893"/>
                  </a:lnTo>
                  <a:lnTo>
                    <a:pt x="0" y="44052"/>
                  </a:lnTo>
                  <a:lnTo>
                    <a:pt x="0" y="45560"/>
                  </a:lnTo>
                  <a:lnTo>
                    <a:pt x="21987" y="45560"/>
                  </a:lnTo>
                  <a:lnTo>
                    <a:pt x="21987" y="44052"/>
                  </a:lnTo>
                  <a:lnTo>
                    <a:pt x="19447" y="43893"/>
                  </a:lnTo>
                  <a:lnTo>
                    <a:pt x="17303" y="43258"/>
                  </a:lnTo>
                  <a:lnTo>
                    <a:pt x="15796" y="41750"/>
                  </a:lnTo>
                  <a:lnTo>
                    <a:pt x="15239" y="38893"/>
                  </a:lnTo>
                  <a:lnTo>
                    <a:pt x="15239" y="10953"/>
                  </a:lnTo>
                  <a:lnTo>
                    <a:pt x="15637" y="10398"/>
                  </a:lnTo>
                  <a:lnTo>
                    <a:pt x="16668" y="9207"/>
                  </a:lnTo>
                  <a:lnTo>
                    <a:pt x="18414" y="7858"/>
                  </a:lnTo>
                  <a:lnTo>
                    <a:pt x="20637" y="6508"/>
                  </a:lnTo>
                  <a:lnTo>
                    <a:pt x="23416" y="5477"/>
                  </a:lnTo>
                  <a:lnTo>
                    <a:pt x="26591" y="5158"/>
                  </a:lnTo>
                  <a:lnTo>
                    <a:pt x="29845" y="5793"/>
                  </a:lnTo>
                  <a:lnTo>
                    <a:pt x="31988" y="7858"/>
                  </a:lnTo>
                  <a:lnTo>
                    <a:pt x="33100" y="11112"/>
                  </a:lnTo>
                  <a:lnTo>
                    <a:pt x="33417" y="15557"/>
                  </a:lnTo>
                  <a:lnTo>
                    <a:pt x="33417" y="36988"/>
                  </a:lnTo>
                  <a:lnTo>
                    <a:pt x="33020" y="40798"/>
                  </a:lnTo>
                  <a:lnTo>
                    <a:pt x="31750" y="42862"/>
                  </a:lnTo>
                  <a:lnTo>
                    <a:pt x="29686" y="43736"/>
                  </a:lnTo>
                  <a:lnTo>
                    <a:pt x="26670" y="44052"/>
                  </a:lnTo>
                  <a:lnTo>
                    <a:pt x="26670" y="45560"/>
                  </a:lnTo>
                  <a:lnTo>
                    <a:pt x="48895" y="45560"/>
                  </a:lnTo>
                  <a:lnTo>
                    <a:pt x="48895" y="44052"/>
                  </a:lnTo>
                  <a:lnTo>
                    <a:pt x="45243" y="43577"/>
                  </a:lnTo>
                  <a:lnTo>
                    <a:pt x="43814" y="42862"/>
                  </a:lnTo>
                  <a:lnTo>
                    <a:pt x="42703" y="41512"/>
                  </a:lnTo>
                  <a:lnTo>
                    <a:pt x="41990" y="39289"/>
                  </a:lnTo>
                  <a:lnTo>
                    <a:pt x="41751" y="36114"/>
                  </a:lnTo>
                  <a:lnTo>
                    <a:pt x="41751" y="11192"/>
                  </a:lnTo>
                  <a:lnTo>
                    <a:pt x="43577" y="8811"/>
                  </a:lnTo>
                  <a:lnTo>
                    <a:pt x="46037" y="6905"/>
                  </a:lnTo>
                  <a:lnTo>
                    <a:pt x="49053" y="5636"/>
                  </a:lnTo>
                  <a:lnTo>
                    <a:pt x="52784" y="5158"/>
                  </a:lnTo>
                  <a:lnTo>
                    <a:pt x="55801" y="5636"/>
                  </a:lnTo>
                  <a:lnTo>
                    <a:pt x="57785" y="6825"/>
                  </a:lnTo>
                  <a:lnTo>
                    <a:pt x="59055" y="8652"/>
                  </a:lnTo>
                  <a:lnTo>
                    <a:pt x="59689" y="10953"/>
                  </a:lnTo>
                  <a:lnTo>
                    <a:pt x="60007" y="16033"/>
                  </a:lnTo>
                  <a:lnTo>
                    <a:pt x="60007" y="36908"/>
                  </a:lnTo>
                  <a:lnTo>
                    <a:pt x="59848" y="39608"/>
                  </a:lnTo>
                  <a:lnTo>
                    <a:pt x="59372" y="41433"/>
                  </a:lnTo>
                  <a:lnTo>
                    <a:pt x="57388" y="43338"/>
                  </a:lnTo>
                  <a:lnTo>
                    <a:pt x="55642" y="43736"/>
                  </a:lnTo>
                  <a:lnTo>
                    <a:pt x="53419" y="44052"/>
                  </a:lnTo>
                  <a:lnTo>
                    <a:pt x="53419" y="45560"/>
                  </a:lnTo>
                  <a:lnTo>
                    <a:pt x="75168" y="45560"/>
                  </a:lnTo>
                  <a:lnTo>
                    <a:pt x="75168" y="44052"/>
                  </a:lnTo>
                  <a:lnTo>
                    <a:pt x="72548" y="43893"/>
                  </a:lnTo>
                  <a:lnTo>
                    <a:pt x="70088" y="43020"/>
                  </a:lnTo>
                  <a:lnTo>
                    <a:pt x="68818" y="41512"/>
                  </a:lnTo>
                  <a:lnTo>
                    <a:pt x="68342" y="38020"/>
                  </a:lnTo>
                  <a:lnTo>
                    <a:pt x="68342" y="17620"/>
                  </a:lnTo>
                  <a:lnTo>
                    <a:pt x="67548" y="9762"/>
                  </a:lnTo>
                  <a:lnTo>
                    <a:pt x="66278" y="6032"/>
                  </a:lnTo>
                  <a:lnTo>
                    <a:pt x="64215" y="2857"/>
                  </a:lnTo>
                  <a:lnTo>
                    <a:pt x="61040" y="793"/>
                  </a:lnTo>
                  <a:lnTo>
                    <a:pt x="56594" y="0"/>
                  </a:lnTo>
                  <a:lnTo>
                    <a:pt x="52863" y="396"/>
                  </a:lnTo>
                  <a:lnTo>
                    <a:pt x="49451" y="1587"/>
                  </a:lnTo>
                  <a:lnTo>
                    <a:pt x="43973" y="5079"/>
                  </a:lnTo>
                  <a:lnTo>
                    <a:pt x="40639" y="8333"/>
                  </a:lnTo>
                  <a:lnTo>
                    <a:pt x="39450" y="5238"/>
                  </a:lnTo>
                  <a:lnTo>
                    <a:pt x="37386" y="2539"/>
                  </a:lnTo>
                  <a:lnTo>
                    <a:pt x="34289" y="634"/>
                  </a:lnTo>
                  <a:lnTo>
                    <a:pt x="30083" y="0"/>
                  </a:lnTo>
                  <a:lnTo>
                    <a:pt x="26273" y="555"/>
                  </a:lnTo>
                  <a:lnTo>
                    <a:pt x="22622" y="2142"/>
                  </a:lnTo>
                  <a:lnTo>
                    <a:pt x="18891" y="4523"/>
                  </a:lnTo>
                  <a:lnTo>
                    <a:pt x="14843" y="7619"/>
                  </a:lnTo>
                  <a:lnTo>
                    <a:pt x="14843" y="158"/>
                  </a:lnTo>
                  <a:lnTo>
                    <a:pt x="14128" y="0"/>
                  </a:lnTo>
                  <a:close/>
                </a:path>
              </a:pathLst>
            </a:custGeom>
            <a:solidFill>
              <a:srgbClr val="000000"/>
            </a:solidFill>
          </p:spPr>
          <p:txBody>
            <a:bodyPr vert="horz" lIns="91440" tIns="45720" rIns="91440" bIns="45720" anchor="t"/>
            <a:lstStyle/>
            <a:p>
              <a:endParaRPr lang="en-IN"/>
            </a:p>
          </p:txBody>
        </p:sp>
        <p:sp>
          <p:nvSpPr>
            <p:cNvPr id="358" name="Shape 5098"/>
            <p:cNvSpPr/>
            <p:nvPr/>
          </p:nvSpPr>
          <p:spPr>
            <a:xfrm>
              <a:off x="2398886" y="1563734"/>
              <a:ext cx="46513" cy="45560"/>
            </a:xfrm>
            <a:custGeom>
              <a:avLst/>
              <a:gdLst/>
              <a:ahLst/>
              <a:cxnLst/>
              <a:rect l="0" t="0" r="0" b="0"/>
              <a:pathLst>
                <a:path w="46513" h="45560">
                  <a:moveTo>
                    <a:pt x="13732" y="0"/>
                  </a:moveTo>
                  <a:lnTo>
                    <a:pt x="0" y="4444"/>
                  </a:lnTo>
                  <a:lnTo>
                    <a:pt x="0" y="6111"/>
                  </a:lnTo>
                  <a:lnTo>
                    <a:pt x="1111" y="5793"/>
                  </a:lnTo>
                  <a:lnTo>
                    <a:pt x="2937" y="5714"/>
                  </a:lnTo>
                  <a:lnTo>
                    <a:pt x="4127" y="5793"/>
                  </a:lnTo>
                  <a:lnTo>
                    <a:pt x="5238" y="6587"/>
                  </a:lnTo>
                  <a:lnTo>
                    <a:pt x="6032" y="8413"/>
                  </a:lnTo>
                  <a:lnTo>
                    <a:pt x="6350" y="12064"/>
                  </a:lnTo>
                  <a:lnTo>
                    <a:pt x="6350" y="36592"/>
                  </a:lnTo>
                  <a:lnTo>
                    <a:pt x="6112" y="40163"/>
                  </a:lnTo>
                  <a:lnTo>
                    <a:pt x="5080" y="42385"/>
                  </a:lnTo>
                  <a:lnTo>
                    <a:pt x="3175" y="43577"/>
                  </a:lnTo>
                  <a:lnTo>
                    <a:pt x="238" y="44052"/>
                  </a:lnTo>
                  <a:lnTo>
                    <a:pt x="238" y="45560"/>
                  </a:lnTo>
                  <a:lnTo>
                    <a:pt x="21193" y="45560"/>
                  </a:lnTo>
                  <a:lnTo>
                    <a:pt x="21193" y="44052"/>
                  </a:lnTo>
                  <a:lnTo>
                    <a:pt x="18018" y="43577"/>
                  </a:lnTo>
                  <a:lnTo>
                    <a:pt x="16033" y="42623"/>
                  </a:lnTo>
                  <a:lnTo>
                    <a:pt x="15002" y="41116"/>
                  </a:lnTo>
                  <a:lnTo>
                    <a:pt x="14685" y="38893"/>
                  </a:lnTo>
                  <a:lnTo>
                    <a:pt x="14685" y="11033"/>
                  </a:lnTo>
                  <a:lnTo>
                    <a:pt x="17383" y="8652"/>
                  </a:lnTo>
                  <a:lnTo>
                    <a:pt x="19923" y="6905"/>
                  </a:lnTo>
                  <a:lnTo>
                    <a:pt x="22305" y="5793"/>
                  </a:lnTo>
                  <a:lnTo>
                    <a:pt x="24527" y="5397"/>
                  </a:lnTo>
                  <a:lnTo>
                    <a:pt x="28178" y="6032"/>
                  </a:lnTo>
                  <a:lnTo>
                    <a:pt x="30560" y="7937"/>
                  </a:lnTo>
                  <a:lnTo>
                    <a:pt x="31830" y="10953"/>
                  </a:lnTo>
                  <a:lnTo>
                    <a:pt x="32147" y="15002"/>
                  </a:lnTo>
                  <a:lnTo>
                    <a:pt x="32147" y="35718"/>
                  </a:lnTo>
                  <a:lnTo>
                    <a:pt x="31908" y="38893"/>
                  </a:lnTo>
                  <a:lnTo>
                    <a:pt x="31353" y="41116"/>
                  </a:lnTo>
                  <a:lnTo>
                    <a:pt x="30401" y="42544"/>
                  </a:lnTo>
                  <a:lnTo>
                    <a:pt x="29131" y="43417"/>
                  </a:lnTo>
                  <a:lnTo>
                    <a:pt x="25876" y="44052"/>
                  </a:lnTo>
                  <a:lnTo>
                    <a:pt x="25876" y="45560"/>
                  </a:lnTo>
                  <a:lnTo>
                    <a:pt x="46513" y="45560"/>
                  </a:lnTo>
                  <a:lnTo>
                    <a:pt x="46513" y="44052"/>
                  </a:lnTo>
                  <a:lnTo>
                    <a:pt x="43497" y="43577"/>
                  </a:lnTo>
                  <a:lnTo>
                    <a:pt x="41672" y="42385"/>
                  </a:lnTo>
                  <a:lnTo>
                    <a:pt x="40719" y="40481"/>
                  </a:lnTo>
                  <a:lnTo>
                    <a:pt x="40481" y="37543"/>
                  </a:lnTo>
                  <a:lnTo>
                    <a:pt x="40481" y="14842"/>
                  </a:lnTo>
                  <a:lnTo>
                    <a:pt x="39926" y="9445"/>
                  </a:lnTo>
                  <a:lnTo>
                    <a:pt x="38497" y="5556"/>
                  </a:lnTo>
                  <a:lnTo>
                    <a:pt x="36433" y="2857"/>
                  </a:lnTo>
                  <a:lnTo>
                    <a:pt x="33893" y="1110"/>
                  </a:lnTo>
                  <a:lnTo>
                    <a:pt x="31353" y="237"/>
                  </a:lnTo>
                  <a:lnTo>
                    <a:pt x="28892" y="0"/>
                  </a:lnTo>
                  <a:lnTo>
                    <a:pt x="24844" y="634"/>
                  </a:lnTo>
                  <a:lnTo>
                    <a:pt x="21272" y="2302"/>
                  </a:lnTo>
                  <a:lnTo>
                    <a:pt x="17860" y="4842"/>
                  </a:lnTo>
                  <a:lnTo>
                    <a:pt x="14367" y="8017"/>
                  </a:lnTo>
                  <a:lnTo>
                    <a:pt x="14367" y="158"/>
                  </a:lnTo>
                  <a:lnTo>
                    <a:pt x="13732" y="0"/>
                  </a:lnTo>
                  <a:close/>
                </a:path>
              </a:pathLst>
            </a:custGeom>
            <a:solidFill>
              <a:srgbClr val="000000"/>
            </a:solidFill>
          </p:spPr>
          <p:txBody>
            <a:bodyPr vert="horz" lIns="91440" tIns="45720" rIns="91440" bIns="45720" anchor="t"/>
            <a:lstStyle/>
            <a:p>
              <a:endParaRPr lang="en-IN"/>
            </a:p>
          </p:txBody>
        </p:sp>
        <p:sp>
          <p:nvSpPr>
            <p:cNvPr id="359" name="Shape 5099"/>
            <p:cNvSpPr/>
            <p:nvPr/>
          </p:nvSpPr>
          <p:spPr>
            <a:xfrm>
              <a:off x="2734642" y="1563734"/>
              <a:ext cx="32702" cy="45560"/>
            </a:xfrm>
            <a:custGeom>
              <a:avLst/>
              <a:gdLst/>
              <a:ahLst/>
              <a:cxnLst/>
              <a:rect l="0" t="0" r="0" b="0"/>
              <a:pathLst>
                <a:path w="32702" h="45560">
                  <a:moveTo>
                    <a:pt x="14843" y="0"/>
                  </a:moveTo>
                  <a:lnTo>
                    <a:pt x="158" y="5317"/>
                  </a:lnTo>
                  <a:lnTo>
                    <a:pt x="158" y="6905"/>
                  </a:lnTo>
                  <a:lnTo>
                    <a:pt x="3572" y="6508"/>
                  </a:lnTo>
                  <a:lnTo>
                    <a:pt x="4762" y="6587"/>
                  </a:lnTo>
                  <a:lnTo>
                    <a:pt x="5873" y="7301"/>
                  </a:lnTo>
                  <a:lnTo>
                    <a:pt x="6667" y="9048"/>
                  </a:lnTo>
                  <a:lnTo>
                    <a:pt x="6985" y="12461"/>
                  </a:lnTo>
                  <a:lnTo>
                    <a:pt x="6985" y="37227"/>
                  </a:lnTo>
                  <a:lnTo>
                    <a:pt x="6667" y="40481"/>
                  </a:lnTo>
                  <a:lnTo>
                    <a:pt x="5556" y="42305"/>
                  </a:lnTo>
                  <a:lnTo>
                    <a:pt x="3413" y="43338"/>
                  </a:lnTo>
                  <a:lnTo>
                    <a:pt x="0" y="44052"/>
                  </a:lnTo>
                  <a:lnTo>
                    <a:pt x="0" y="45560"/>
                  </a:lnTo>
                  <a:lnTo>
                    <a:pt x="23733" y="45560"/>
                  </a:lnTo>
                  <a:lnTo>
                    <a:pt x="23733" y="44052"/>
                  </a:lnTo>
                  <a:lnTo>
                    <a:pt x="20320" y="43736"/>
                  </a:lnTo>
                  <a:lnTo>
                    <a:pt x="17701" y="42783"/>
                  </a:lnTo>
                  <a:lnTo>
                    <a:pt x="15955" y="40639"/>
                  </a:lnTo>
                  <a:lnTo>
                    <a:pt x="15319" y="36592"/>
                  </a:lnTo>
                  <a:lnTo>
                    <a:pt x="15319" y="14367"/>
                  </a:lnTo>
                  <a:lnTo>
                    <a:pt x="15716" y="12620"/>
                  </a:lnTo>
                  <a:lnTo>
                    <a:pt x="16590" y="10794"/>
                  </a:lnTo>
                  <a:lnTo>
                    <a:pt x="19288" y="7619"/>
                  </a:lnTo>
                  <a:lnTo>
                    <a:pt x="20717" y="6587"/>
                  </a:lnTo>
                  <a:lnTo>
                    <a:pt x="22066" y="6191"/>
                  </a:lnTo>
                  <a:lnTo>
                    <a:pt x="24130" y="7143"/>
                  </a:lnTo>
                  <a:lnTo>
                    <a:pt x="26115" y="8811"/>
                  </a:lnTo>
                  <a:lnTo>
                    <a:pt x="28892" y="9683"/>
                  </a:lnTo>
                  <a:lnTo>
                    <a:pt x="30480" y="9366"/>
                  </a:lnTo>
                  <a:lnTo>
                    <a:pt x="31671" y="8413"/>
                  </a:lnTo>
                  <a:lnTo>
                    <a:pt x="32465" y="7064"/>
                  </a:lnTo>
                  <a:lnTo>
                    <a:pt x="32702" y="5317"/>
                  </a:lnTo>
                  <a:lnTo>
                    <a:pt x="32385" y="3095"/>
                  </a:lnTo>
                  <a:lnTo>
                    <a:pt x="31273" y="1428"/>
                  </a:lnTo>
                  <a:lnTo>
                    <a:pt x="29607" y="317"/>
                  </a:lnTo>
                  <a:lnTo>
                    <a:pt x="27305" y="0"/>
                  </a:lnTo>
                  <a:lnTo>
                    <a:pt x="24527" y="396"/>
                  </a:lnTo>
                  <a:lnTo>
                    <a:pt x="21748" y="1824"/>
                  </a:lnTo>
                  <a:lnTo>
                    <a:pt x="18812" y="4603"/>
                  </a:lnTo>
                  <a:lnTo>
                    <a:pt x="15557" y="8968"/>
                  </a:lnTo>
                  <a:lnTo>
                    <a:pt x="15319" y="8968"/>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360" name="Shape 5100"/>
            <p:cNvSpPr/>
            <p:nvPr/>
          </p:nvSpPr>
          <p:spPr>
            <a:xfrm>
              <a:off x="1851992" y="1563734"/>
              <a:ext cx="32702" cy="45560"/>
            </a:xfrm>
            <a:custGeom>
              <a:avLst/>
              <a:gdLst/>
              <a:ahLst/>
              <a:cxnLst/>
              <a:rect l="0" t="0" r="0" b="0"/>
              <a:pathLst>
                <a:path w="32702" h="45560">
                  <a:moveTo>
                    <a:pt x="14842" y="0"/>
                  </a:moveTo>
                  <a:lnTo>
                    <a:pt x="238" y="5317"/>
                  </a:lnTo>
                  <a:lnTo>
                    <a:pt x="238" y="6905"/>
                  </a:lnTo>
                  <a:lnTo>
                    <a:pt x="3571" y="6508"/>
                  </a:lnTo>
                  <a:lnTo>
                    <a:pt x="4842" y="6587"/>
                  </a:lnTo>
                  <a:lnTo>
                    <a:pt x="5873" y="7301"/>
                  </a:lnTo>
                  <a:lnTo>
                    <a:pt x="6746" y="9048"/>
                  </a:lnTo>
                  <a:lnTo>
                    <a:pt x="7065" y="12461"/>
                  </a:lnTo>
                  <a:lnTo>
                    <a:pt x="7065" y="37227"/>
                  </a:lnTo>
                  <a:lnTo>
                    <a:pt x="6746" y="40481"/>
                  </a:lnTo>
                  <a:lnTo>
                    <a:pt x="5636" y="42305"/>
                  </a:lnTo>
                  <a:lnTo>
                    <a:pt x="3413" y="43338"/>
                  </a:lnTo>
                  <a:lnTo>
                    <a:pt x="0" y="44052"/>
                  </a:lnTo>
                  <a:lnTo>
                    <a:pt x="0" y="45560"/>
                  </a:lnTo>
                  <a:lnTo>
                    <a:pt x="23812" y="45560"/>
                  </a:lnTo>
                  <a:lnTo>
                    <a:pt x="23812" y="44052"/>
                  </a:lnTo>
                  <a:lnTo>
                    <a:pt x="20320" y="43736"/>
                  </a:lnTo>
                  <a:lnTo>
                    <a:pt x="17701" y="42783"/>
                  </a:lnTo>
                  <a:lnTo>
                    <a:pt x="15955" y="40639"/>
                  </a:lnTo>
                  <a:lnTo>
                    <a:pt x="15398" y="36592"/>
                  </a:lnTo>
                  <a:lnTo>
                    <a:pt x="15398" y="14367"/>
                  </a:lnTo>
                  <a:lnTo>
                    <a:pt x="15716" y="12620"/>
                  </a:lnTo>
                  <a:lnTo>
                    <a:pt x="16590" y="10794"/>
                  </a:lnTo>
                  <a:lnTo>
                    <a:pt x="19288" y="7619"/>
                  </a:lnTo>
                  <a:lnTo>
                    <a:pt x="20796" y="6587"/>
                  </a:lnTo>
                  <a:lnTo>
                    <a:pt x="22146" y="6191"/>
                  </a:lnTo>
                  <a:lnTo>
                    <a:pt x="24208" y="7143"/>
                  </a:lnTo>
                  <a:lnTo>
                    <a:pt x="26193" y="8811"/>
                  </a:lnTo>
                  <a:lnTo>
                    <a:pt x="28971" y="9683"/>
                  </a:lnTo>
                  <a:lnTo>
                    <a:pt x="30558" y="9366"/>
                  </a:lnTo>
                  <a:lnTo>
                    <a:pt x="31750" y="8413"/>
                  </a:lnTo>
                  <a:lnTo>
                    <a:pt x="32702" y="5317"/>
                  </a:lnTo>
                  <a:lnTo>
                    <a:pt x="32385" y="3095"/>
                  </a:lnTo>
                  <a:lnTo>
                    <a:pt x="31352" y="1428"/>
                  </a:lnTo>
                  <a:lnTo>
                    <a:pt x="29607" y="317"/>
                  </a:lnTo>
                  <a:lnTo>
                    <a:pt x="27383" y="0"/>
                  </a:lnTo>
                  <a:lnTo>
                    <a:pt x="24606" y="396"/>
                  </a:lnTo>
                  <a:lnTo>
                    <a:pt x="21827" y="1824"/>
                  </a:lnTo>
                  <a:lnTo>
                    <a:pt x="18811" y="4603"/>
                  </a:lnTo>
                  <a:lnTo>
                    <a:pt x="15557" y="8968"/>
                  </a:lnTo>
                  <a:lnTo>
                    <a:pt x="15398" y="8968"/>
                  </a:lnTo>
                  <a:lnTo>
                    <a:pt x="15398" y="158"/>
                  </a:lnTo>
                  <a:lnTo>
                    <a:pt x="14842" y="0"/>
                  </a:lnTo>
                  <a:close/>
                </a:path>
              </a:pathLst>
            </a:custGeom>
            <a:solidFill>
              <a:srgbClr val="000000"/>
            </a:solidFill>
          </p:spPr>
          <p:txBody>
            <a:bodyPr vert="horz" lIns="91440" tIns="45720" rIns="91440" bIns="45720" anchor="t"/>
            <a:lstStyle/>
            <a:p>
              <a:endParaRPr lang="en-IN"/>
            </a:p>
          </p:txBody>
        </p:sp>
        <p:sp>
          <p:nvSpPr>
            <p:cNvPr id="361" name="Shape 5101"/>
            <p:cNvSpPr/>
            <p:nvPr/>
          </p:nvSpPr>
          <p:spPr>
            <a:xfrm>
              <a:off x="2467149" y="1542540"/>
              <a:ext cx="68501" cy="66754"/>
            </a:xfrm>
            <a:custGeom>
              <a:avLst/>
              <a:gdLst/>
              <a:ahLst/>
              <a:cxnLst/>
              <a:rect l="0" t="0" r="0" b="0"/>
              <a:pathLst>
                <a:path w="68501" h="66754">
                  <a:moveTo>
                    <a:pt x="32941" y="0"/>
                  </a:moveTo>
                  <a:lnTo>
                    <a:pt x="31353" y="14050"/>
                  </a:lnTo>
                  <a:lnTo>
                    <a:pt x="42783" y="41275"/>
                  </a:lnTo>
                  <a:lnTo>
                    <a:pt x="19923" y="41275"/>
                  </a:lnTo>
                  <a:lnTo>
                    <a:pt x="31353" y="14050"/>
                  </a:lnTo>
                  <a:lnTo>
                    <a:pt x="32941" y="0"/>
                  </a:lnTo>
                  <a:lnTo>
                    <a:pt x="12303" y="48577"/>
                  </a:lnTo>
                  <a:lnTo>
                    <a:pt x="10081" y="53658"/>
                  </a:lnTo>
                  <a:lnTo>
                    <a:pt x="7541" y="58896"/>
                  </a:lnTo>
                  <a:lnTo>
                    <a:pt x="6271" y="61118"/>
                  </a:lnTo>
                  <a:lnTo>
                    <a:pt x="5080" y="62706"/>
                  </a:lnTo>
                  <a:lnTo>
                    <a:pt x="3810" y="63817"/>
                  </a:lnTo>
                  <a:lnTo>
                    <a:pt x="2461" y="64452"/>
                  </a:lnTo>
                  <a:lnTo>
                    <a:pt x="0" y="64850"/>
                  </a:lnTo>
                  <a:lnTo>
                    <a:pt x="0" y="66754"/>
                  </a:lnTo>
                  <a:lnTo>
                    <a:pt x="19606" y="66754"/>
                  </a:lnTo>
                  <a:lnTo>
                    <a:pt x="19606" y="64850"/>
                  </a:lnTo>
                  <a:lnTo>
                    <a:pt x="16986" y="64691"/>
                  </a:lnTo>
                  <a:lnTo>
                    <a:pt x="14208" y="63658"/>
                  </a:lnTo>
                  <a:lnTo>
                    <a:pt x="13256" y="62469"/>
                  </a:lnTo>
                  <a:lnTo>
                    <a:pt x="12938" y="60722"/>
                  </a:lnTo>
                  <a:lnTo>
                    <a:pt x="13732" y="56912"/>
                  </a:lnTo>
                  <a:lnTo>
                    <a:pt x="18256" y="45323"/>
                  </a:lnTo>
                  <a:lnTo>
                    <a:pt x="44212" y="45323"/>
                  </a:lnTo>
                  <a:lnTo>
                    <a:pt x="48260" y="54848"/>
                  </a:lnTo>
                  <a:lnTo>
                    <a:pt x="49371" y="57943"/>
                  </a:lnTo>
                  <a:lnTo>
                    <a:pt x="50165" y="61118"/>
                  </a:lnTo>
                  <a:lnTo>
                    <a:pt x="49610" y="63262"/>
                  </a:lnTo>
                  <a:lnTo>
                    <a:pt x="48101" y="64373"/>
                  </a:lnTo>
                  <a:lnTo>
                    <a:pt x="45878" y="64771"/>
                  </a:lnTo>
                  <a:lnTo>
                    <a:pt x="43180" y="64850"/>
                  </a:lnTo>
                  <a:lnTo>
                    <a:pt x="43180" y="66754"/>
                  </a:lnTo>
                  <a:lnTo>
                    <a:pt x="68501" y="66754"/>
                  </a:lnTo>
                  <a:lnTo>
                    <a:pt x="68501" y="64850"/>
                  </a:lnTo>
                  <a:lnTo>
                    <a:pt x="65722" y="64373"/>
                  </a:lnTo>
                  <a:lnTo>
                    <a:pt x="63580" y="63103"/>
                  </a:lnTo>
                  <a:lnTo>
                    <a:pt x="61675" y="60563"/>
                  </a:lnTo>
                  <a:lnTo>
                    <a:pt x="60642" y="58658"/>
                  </a:lnTo>
                  <a:lnTo>
                    <a:pt x="59531" y="56198"/>
                  </a:lnTo>
                  <a:lnTo>
                    <a:pt x="34925" y="0"/>
                  </a:lnTo>
                  <a:lnTo>
                    <a:pt x="32941" y="0"/>
                  </a:lnTo>
                  <a:close/>
                </a:path>
              </a:pathLst>
            </a:custGeom>
            <a:solidFill>
              <a:srgbClr val="000000"/>
            </a:solidFill>
          </p:spPr>
          <p:txBody>
            <a:bodyPr vert="horz" lIns="91440" tIns="45720" rIns="91440" bIns="45720" anchor="t"/>
            <a:lstStyle/>
            <a:p>
              <a:endParaRPr lang="en-IN"/>
            </a:p>
          </p:txBody>
        </p:sp>
        <p:sp>
          <p:nvSpPr>
            <p:cNvPr id="362" name="Shape 5102"/>
            <p:cNvSpPr/>
            <p:nvPr/>
          </p:nvSpPr>
          <p:spPr>
            <a:xfrm>
              <a:off x="1700147" y="1542303"/>
              <a:ext cx="44450" cy="68342"/>
            </a:xfrm>
            <a:custGeom>
              <a:avLst/>
              <a:gdLst/>
              <a:ahLst/>
              <a:cxnLst/>
              <a:rect l="0" t="0" r="0" b="0"/>
              <a:pathLst>
                <a:path w="44450" h="68342">
                  <a:moveTo>
                    <a:pt x="20797" y="0"/>
                  </a:moveTo>
                  <a:lnTo>
                    <a:pt x="16431" y="475"/>
                  </a:lnTo>
                  <a:lnTo>
                    <a:pt x="12225" y="1904"/>
                  </a:lnTo>
                  <a:lnTo>
                    <a:pt x="8493" y="4205"/>
                  </a:lnTo>
                  <a:lnTo>
                    <a:pt x="5556" y="7460"/>
                  </a:lnTo>
                  <a:lnTo>
                    <a:pt x="3572" y="11667"/>
                  </a:lnTo>
                  <a:lnTo>
                    <a:pt x="2858" y="16826"/>
                  </a:lnTo>
                  <a:lnTo>
                    <a:pt x="3175" y="20239"/>
                  </a:lnTo>
                  <a:lnTo>
                    <a:pt x="3968" y="23255"/>
                  </a:lnTo>
                  <a:lnTo>
                    <a:pt x="5318" y="25955"/>
                  </a:lnTo>
                  <a:lnTo>
                    <a:pt x="7143" y="28257"/>
                  </a:lnTo>
                  <a:lnTo>
                    <a:pt x="12066" y="32384"/>
                  </a:lnTo>
                  <a:lnTo>
                    <a:pt x="18336" y="36273"/>
                  </a:lnTo>
                  <a:lnTo>
                    <a:pt x="24606" y="40163"/>
                  </a:lnTo>
                  <a:lnTo>
                    <a:pt x="28972" y="43338"/>
                  </a:lnTo>
                  <a:lnTo>
                    <a:pt x="31910" y="46117"/>
                  </a:lnTo>
                  <a:lnTo>
                    <a:pt x="33497" y="48655"/>
                  </a:lnTo>
                  <a:lnTo>
                    <a:pt x="34291" y="51117"/>
                  </a:lnTo>
                  <a:lnTo>
                    <a:pt x="34450" y="53816"/>
                  </a:lnTo>
                  <a:lnTo>
                    <a:pt x="33735" y="57784"/>
                  </a:lnTo>
                  <a:lnTo>
                    <a:pt x="31512" y="61276"/>
                  </a:lnTo>
                  <a:lnTo>
                    <a:pt x="27781" y="63817"/>
                  </a:lnTo>
                  <a:lnTo>
                    <a:pt x="22622" y="64769"/>
                  </a:lnTo>
                  <a:lnTo>
                    <a:pt x="16590" y="63817"/>
                  </a:lnTo>
                  <a:lnTo>
                    <a:pt x="11827" y="61276"/>
                  </a:lnTo>
                  <a:lnTo>
                    <a:pt x="8176" y="57784"/>
                  </a:lnTo>
                  <a:lnTo>
                    <a:pt x="5397" y="53816"/>
                  </a:lnTo>
                  <a:lnTo>
                    <a:pt x="3493" y="50164"/>
                  </a:lnTo>
                  <a:lnTo>
                    <a:pt x="2302" y="47227"/>
                  </a:lnTo>
                  <a:lnTo>
                    <a:pt x="0" y="47227"/>
                  </a:lnTo>
                  <a:lnTo>
                    <a:pt x="2937" y="68262"/>
                  </a:lnTo>
                  <a:lnTo>
                    <a:pt x="5160" y="68262"/>
                  </a:lnTo>
                  <a:lnTo>
                    <a:pt x="5875" y="66039"/>
                  </a:lnTo>
                  <a:lnTo>
                    <a:pt x="6827" y="65324"/>
                  </a:lnTo>
                  <a:lnTo>
                    <a:pt x="8256" y="65008"/>
                  </a:lnTo>
                  <a:lnTo>
                    <a:pt x="11827" y="65881"/>
                  </a:lnTo>
                  <a:lnTo>
                    <a:pt x="16907" y="67468"/>
                  </a:lnTo>
                  <a:lnTo>
                    <a:pt x="23575" y="68342"/>
                  </a:lnTo>
                  <a:lnTo>
                    <a:pt x="30003" y="67626"/>
                  </a:lnTo>
                  <a:lnTo>
                    <a:pt x="35243" y="65563"/>
                  </a:lnTo>
                  <a:lnTo>
                    <a:pt x="39371" y="62547"/>
                  </a:lnTo>
                  <a:lnTo>
                    <a:pt x="42228" y="58817"/>
                  </a:lnTo>
                  <a:lnTo>
                    <a:pt x="43894" y="54609"/>
                  </a:lnTo>
                  <a:lnTo>
                    <a:pt x="44450" y="50402"/>
                  </a:lnTo>
                  <a:lnTo>
                    <a:pt x="43577" y="44846"/>
                  </a:lnTo>
                  <a:lnTo>
                    <a:pt x="41037" y="40163"/>
                  </a:lnTo>
                  <a:lnTo>
                    <a:pt x="37306" y="36273"/>
                  </a:lnTo>
                  <a:lnTo>
                    <a:pt x="32862" y="32860"/>
                  </a:lnTo>
                  <a:lnTo>
                    <a:pt x="23018" y="26908"/>
                  </a:lnTo>
                  <a:lnTo>
                    <a:pt x="18494" y="23970"/>
                  </a:lnTo>
                  <a:lnTo>
                    <a:pt x="14843" y="20874"/>
                  </a:lnTo>
                  <a:lnTo>
                    <a:pt x="12303" y="17383"/>
                  </a:lnTo>
                  <a:lnTo>
                    <a:pt x="11431" y="13255"/>
                  </a:lnTo>
                  <a:lnTo>
                    <a:pt x="12303" y="9207"/>
                  </a:lnTo>
                  <a:lnTo>
                    <a:pt x="14526" y="6350"/>
                  </a:lnTo>
                  <a:lnTo>
                    <a:pt x="17781" y="4603"/>
                  </a:lnTo>
                  <a:lnTo>
                    <a:pt x="21431" y="4048"/>
                  </a:lnTo>
                  <a:lnTo>
                    <a:pt x="26353" y="4762"/>
                  </a:lnTo>
                  <a:lnTo>
                    <a:pt x="30481" y="6667"/>
                  </a:lnTo>
                  <a:lnTo>
                    <a:pt x="33893" y="9525"/>
                  </a:lnTo>
                  <a:lnTo>
                    <a:pt x="36592" y="13096"/>
                  </a:lnTo>
                  <a:lnTo>
                    <a:pt x="38577" y="16985"/>
                  </a:lnTo>
                  <a:lnTo>
                    <a:pt x="39847" y="21113"/>
                  </a:lnTo>
                  <a:lnTo>
                    <a:pt x="42307" y="21113"/>
                  </a:lnTo>
                  <a:lnTo>
                    <a:pt x="40085" y="0"/>
                  </a:lnTo>
                  <a:lnTo>
                    <a:pt x="38021" y="0"/>
                  </a:lnTo>
                  <a:lnTo>
                    <a:pt x="37227" y="2063"/>
                  </a:lnTo>
                  <a:lnTo>
                    <a:pt x="36196" y="3016"/>
                  </a:lnTo>
                  <a:lnTo>
                    <a:pt x="34608" y="3412"/>
                  </a:lnTo>
                  <a:lnTo>
                    <a:pt x="31194" y="2461"/>
                  </a:lnTo>
                  <a:lnTo>
                    <a:pt x="26432" y="873"/>
                  </a:lnTo>
                  <a:lnTo>
                    <a:pt x="20797" y="0"/>
                  </a:lnTo>
                  <a:close/>
                </a:path>
              </a:pathLst>
            </a:custGeom>
            <a:solidFill>
              <a:srgbClr val="000000"/>
            </a:solidFill>
          </p:spPr>
          <p:txBody>
            <a:bodyPr vert="horz" lIns="91440" tIns="45720" rIns="91440" bIns="45720" anchor="t"/>
            <a:lstStyle/>
            <a:p>
              <a:endParaRPr lang="en-IN"/>
            </a:p>
          </p:txBody>
        </p:sp>
        <p:sp>
          <p:nvSpPr>
            <p:cNvPr id="363" name="Shape 5103"/>
            <p:cNvSpPr/>
            <p:nvPr/>
          </p:nvSpPr>
          <p:spPr>
            <a:xfrm>
              <a:off x="1324307" y="1563734"/>
              <a:ext cx="43814" cy="67150"/>
            </a:xfrm>
            <a:custGeom>
              <a:avLst/>
              <a:gdLst/>
              <a:ahLst/>
              <a:cxnLst/>
              <a:rect l="0" t="0" r="0" b="0"/>
              <a:pathLst>
                <a:path w="43814" h="67150">
                  <a:moveTo>
                    <a:pt x="21113" y="0"/>
                  </a:moveTo>
                  <a:lnTo>
                    <a:pt x="19684" y="2777"/>
                  </a:lnTo>
                  <a:lnTo>
                    <a:pt x="22621" y="3333"/>
                  </a:lnTo>
                  <a:lnTo>
                    <a:pt x="24843" y="4842"/>
                  </a:lnTo>
                  <a:lnTo>
                    <a:pt x="27939" y="9762"/>
                  </a:lnTo>
                  <a:lnTo>
                    <a:pt x="29448" y="15161"/>
                  </a:lnTo>
                  <a:lnTo>
                    <a:pt x="29764" y="17303"/>
                  </a:lnTo>
                  <a:lnTo>
                    <a:pt x="29844" y="18811"/>
                  </a:lnTo>
                  <a:lnTo>
                    <a:pt x="29764" y="20239"/>
                  </a:lnTo>
                  <a:lnTo>
                    <a:pt x="29448" y="22225"/>
                  </a:lnTo>
                  <a:lnTo>
                    <a:pt x="28733" y="24367"/>
                  </a:lnTo>
                  <a:lnTo>
                    <a:pt x="27463" y="26351"/>
                  </a:lnTo>
                  <a:lnTo>
                    <a:pt x="25400" y="27781"/>
                  </a:lnTo>
                  <a:lnTo>
                    <a:pt x="22621" y="28336"/>
                  </a:lnTo>
                  <a:lnTo>
                    <a:pt x="19129" y="27622"/>
                  </a:lnTo>
                  <a:lnTo>
                    <a:pt x="16431" y="25717"/>
                  </a:lnTo>
                  <a:lnTo>
                    <a:pt x="14524" y="22939"/>
                  </a:lnTo>
                  <a:lnTo>
                    <a:pt x="13256" y="19446"/>
                  </a:lnTo>
                  <a:lnTo>
                    <a:pt x="12302" y="11667"/>
                  </a:lnTo>
                  <a:lnTo>
                    <a:pt x="12937" y="7460"/>
                  </a:lnTo>
                  <a:lnTo>
                    <a:pt x="14683" y="4683"/>
                  </a:lnTo>
                  <a:lnTo>
                    <a:pt x="17064" y="3175"/>
                  </a:lnTo>
                  <a:lnTo>
                    <a:pt x="19684" y="2777"/>
                  </a:lnTo>
                  <a:lnTo>
                    <a:pt x="21113" y="0"/>
                  </a:lnTo>
                  <a:lnTo>
                    <a:pt x="17224" y="396"/>
                  </a:lnTo>
                  <a:lnTo>
                    <a:pt x="13334" y="1667"/>
                  </a:lnTo>
                  <a:lnTo>
                    <a:pt x="9762" y="3809"/>
                  </a:lnTo>
                  <a:lnTo>
                    <a:pt x="6826" y="6984"/>
                  </a:lnTo>
                  <a:lnTo>
                    <a:pt x="4842" y="11192"/>
                  </a:lnTo>
                  <a:lnTo>
                    <a:pt x="4048" y="16509"/>
                  </a:lnTo>
                  <a:lnTo>
                    <a:pt x="4683" y="20637"/>
                  </a:lnTo>
                  <a:lnTo>
                    <a:pt x="6429" y="24129"/>
                  </a:lnTo>
                  <a:lnTo>
                    <a:pt x="9366" y="27067"/>
                  </a:lnTo>
                  <a:lnTo>
                    <a:pt x="13256" y="29368"/>
                  </a:lnTo>
                  <a:lnTo>
                    <a:pt x="9604" y="32780"/>
                  </a:lnTo>
                  <a:lnTo>
                    <a:pt x="7064" y="35321"/>
                  </a:lnTo>
                  <a:lnTo>
                    <a:pt x="5556" y="37067"/>
                  </a:lnTo>
                  <a:lnTo>
                    <a:pt x="4762" y="38337"/>
                  </a:lnTo>
                  <a:lnTo>
                    <a:pt x="4444" y="40163"/>
                  </a:lnTo>
                  <a:lnTo>
                    <a:pt x="4921" y="41989"/>
                  </a:lnTo>
                  <a:lnTo>
                    <a:pt x="6112" y="43338"/>
                  </a:lnTo>
                  <a:lnTo>
                    <a:pt x="9683" y="45480"/>
                  </a:lnTo>
                  <a:lnTo>
                    <a:pt x="6032" y="48180"/>
                  </a:lnTo>
                  <a:lnTo>
                    <a:pt x="2937" y="51117"/>
                  </a:lnTo>
                  <a:lnTo>
                    <a:pt x="793" y="54212"/>
                  </a:lnTo>
                  <a:lnTo>
                    <a:pt x="0" y="57546"/>
                  </a:lnTo>
                  <a:lnTo>
                    <a:pt x="396" y="59452"/>
                  </a:lnTo>
                  <a:lnTo>
                    <a:pt x="1349" y="61276"/>
                  </a:lnTo>
                  <a:lnTo>
                    <a:pt x="2937" y="62864"/>
                  </a:lnTo>
                  <a:lnTo>
                    <a:pt x="4999" y="64293"/>
                  </a:lnTo>
                  <a:lnTo>
                    <a:pt x="10556" y="66357"/>
                  </a:lnTo>
                  <a:lnTo>
                    <a:pt x="17542" y="67150"/>
                  </a:lnTo>
                  <a:lnTo>
                    <a:pt x="21193" y="66833"/>
                  </a:lnTo>
                  <a:lnTo>
                    <a:pt x="25241" y="66118"/>
                  </a:lnTo>
                  <a:lnTo>
                    <a:pt x="29448" y="64769"/>
                  </a:lnTo>
                  <a:lnTo>
                    <a:pt x="33574" y="62943"/>
                  </a:lnTo>
                  <a:lnTo>
                    <a:pt x="37227" y="60642"/>
                  </a:lnTo>
                  <a:lnTo>
                    <a:pt x="40163" y="57705"/>
                  </a:lnTo>
                  <a:lnTo>
                    <a:pt x="42148" y="54292"/>
                  </a:lnTo>
                  <a:lnTo>
                    <a:pt x="42862" y="50402"/>
                  </a:lnTo>
                  <a:lnTo>
                    <a:pt x="42148" y="46513"/>
                  </a:lnTo>
                  <a:lnTo>
                    <a:pt x="40877" y="44211"/>
                  </a:lnTo>
                  <a:lnTo>
                    <a:pt x="38734" y="42148"/>
                  </a:lnTo>
                  <a:lnTo>
                    <a:pt x="35481" y="40561"/>
                  </a:lnTo>
                  <a:lnTo>
                    <a:pt x="30877" y="39767"/>
                  </a:lnTo>
                  <a:lnTo>
                    <a:pt x="18097" y="39210"/>
                  </a:lnTo>
                  <a:lnTo>
                    <a:pt x="14763" y="38973"/>
                  </a:lnTo>
                  <a:lnTo>
                    <a:pt x="13277" y="38582"/>
                  </a:lnTo>
                  <a:lnTo>
                    <a:pt x="11827" y="45719"/>
                  </a:lnTo>
                  <a:lnTo>
                    <a:pt x="16033" y="46433"/>
                  </a:lnTo>
                  <a:lnTo>
                    <a:pt x="20637" y="46752"/>
                  </a:lnTo>
                  <a:lnTo>
                    <a:pt x="23812" y="46911"/>
                  </a:lnTo>
                  <a:lnTo>
                    <a:pt x="27939" y="46989"/>
                  </a:lnTo>
                  <a:lnTo>
                    <a:pt x="32939" y="47227"/>
                  </a:lnTo>
                  <a:lnTo>
                    <a:pt x="36749" y="47862"/>
                  </a:lnTo>
                  <a:lnTo>
                    <a:pt x="39289" y="49292"/>
                  </a:lnTo>
                  <a:lnTo>
                    <a:pt x="40163" y="51910"/>
                  </a:lnTo>
                  <a:lnTo>
                    <a:pt x="39846" y="53816"/>
                  </a:lnTo>
                  <a:lnTo>
                    <a:pt x="38893" y="55642"/>
                  </a:lnTo>
                  <a:lnTo>
                    <a:pt x="37306" y="57229"/>
                  </a:lnTo>
                  <a:lnTo>
                    <a:pt x="35242" y="58658"/>
                  </a:lnTo>
                  <a:lnTo>
                    <a:pt x="32623" y="59848"/>
                  </a:lnTo>
                  <a:lnTo>
                    <a:pt x="29527" y="60721"/>
                  </a:lnTo>
                  <a:lnTo>
                    <a:pt x="25956" y="61276"/>
                  </a:lnTo>
                  <a:lnTo>
                    <a:pt x="21827" y="61514"/>
                  </a:lnTo>
                  <a:lnTo>
                    <a:pt x="17938" y="61276"/>
                  </a:lnTo>
                  <a:lnTo>
                    <a:pt x="14763" y="60800"/>
                  </a:lnTo>
                  <a:lnTo>
                    <a:pt x="12143" y="60086"/>
                  </a:lnTo>
                  <a:lnTo>
                    <a:pt x="10159" y="59133"/>
                  </a:lnTo>
                  <a:lnTo>
                    <a:pt x="7699" y="56832"/>
                  </a:lnTo>
                  <a:lnTo>
                    <a:pt x="6906" y="54450"/>
                  </a:lnTo>
                  <a:lnTo>
                    <a:pt x="7223" y="52387"/>
                  </a:lnTo>
                  <a:lnTo>
                    <a:pt x="8254" y="50323"/>
                  </a:lnTo>
                  <a:lnTo>
                    <a:pt x="9762" y="48259"/>
                  </a:lnTo>
                  <a:lnTo>
                    <a:pt x="11827" y="45719"/>
                  </a:lnTo>
                  <a:lnTo>
                    <a:pt x="13277" y="38582"/>
                  </a:lnTo>
                  <a:lnTo>
                    <a:pt x="11747" y="38179"/>
                  </a:lnTo>
                  <a:lnTo>
                    <a:pt x="10794" y="37464"/>
                  </a:lnTo>
                  <a:lnTo>
                    <a:pt x="10398" y="36512"/>
                  </a:lnTo>
                  <a:lnTo>
                    <a:pt x="11033" y="34686"/>
                  </a:lnTo>
                  <a:lnTo>
                    <a:pt x="12621" y="32701"/>
                  </a:lnTo>
                  <a:lnTo>
                    <a:pt x="14604" y="31036"/>
                  </a:lnTo>
                  <a:lnTo>
                    <a:pt x="16351" y="30320"/>
                  </a:lnTo>
                  <a:lnTo>
                    <a:pt x="17224" y="30399"/>
                  </a:lnTo>
                  <a:lnTo>
                    <a:pt x="18812" y="30558"/>
                  </a:lnTo>
                  <a:lnTo>
                    <a:pt x="21668" y="30797"/>
                  </a:lnTo>
                  <a:lnTo>
                    <a:pt x="24764" y="30399"/>
                  </a:lnTo>
                  <a:lnTo>
                    <a:pt x="28257" y="29368"/>
                  </a:lnTo>
                  <a:lnTo>
                    <a:pt x="31671" y="27463"/>
                  </a:lnTo>
                  <a:lnTo>
                    <a:pt x="34607" y="24764"/>
                  </a:lnTo>
                  <a:lnTo>
                    <a:pt x="36671" y="21033"/>
                  </a:lnTo>
                  <a:lnTo>
                    <a:pt x="37464" y="16192"/>
                  </a:lnTo>
                  <a:lnTo>
                    <a:pt x="37306" y="13017"/>
                  </a:lnTo>
                  <a:lnTo>
                    <a:pt x="36908" y="10635"/>
                  </a:lnTo>
                  <a:lnTo>
                    <a:pt x="35559" y="7143"/>
                  </a:lnTo>
                  <a:lnTo>
                    <a:pt x="43814" y="7143"/>
                  </a:lnTo>
                  <a:lnTo>
                    <a:pt x="43814" y="3254"/>
                  </a:lnTo>
                  <a:lnTo>
                    <a:pt x="36194" y="3254"/>
                  </a:lnTo>
                  <a:lnTo>
                    <a:pt x="33654" y="3095"/>
                  </a:lnTo>
                  <a:lnTo>
                    <a:pt x="30718" y="2222"/>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364" name="Shape 5104"/>
            <p:cNvSpPr/>
            <p:nvPr/>
          </p:nvSpPr>
          <p:spPr>
            <a:xfrm>
              <a:off x="1977405" y="1563734"/>
              <a:ext cx="29448" cy="46513"/>
            </a:xfrm>
            <a:custGeom>
              <a:avLst/>
              <a:gdLst/>
              <a:ahLst/>
              <a:cxnLst/>
              <a:rect l="0" t="0" r="0" b="0"/>
              <a:pathLst>
                <a:path w="29448" h="46513">
                  <a:moveTo>
                    <a:pt x="13890" y="0"/>
                  </a:moveTo>
                  <a:lnTo>
                    <a:pt x="9525" y="555"/>
                  </a:lnTo>
                  <a:lnTo>
                    <a:pt x="6032" y="1904"/>
                  </a:lnTo>
                  <a:lnTo>
                    <a:pt x="3413" y="3968"/>
                  </a:lnTo>
                  <a:lnTo>
                    <a:pt x="1508" y="6429"/>
                  </a:lnTo>
                  <a:lnTo>
                    <a:pt x="396" y="9207"/>
                  </a:lnTo>
                  <a:lnTo>
                    <a:pt x="0" y="12064"/>
                  </a:lnTo>
                  <a:lnTo>
                    <a:pt x="1032" y="16905"/>
                  </a:lnTo>
                  <a:lnTo>
                    <a:pt x="3492" y="20717"/>
                  </a:lnTo>
                  <a:lnTo>
                    <a:pt x="7223" y="23812"/>
                  </a:lnTo>
                  <a:lnTo>
                    <a:pt x="11588" y="26510"/>
                  </a:lnTo>
                  <a:lnTo>
                    <a:pt x="17383" y="29764"/>
                  </a:lnTo>
                  <a:lnTo>
                    <a:pt x="19526" y="31193"/>
                  </a:lnTo>
                  <a:lnTo>
                    <a:pt x="21113" y="32939"/>
                  </a:lnTo>
                  <a:lnTo>
                    <a:pt x="22066" y="34925"/>
                  </a:lnTo>
                  <a:lnTo>
                    <a:pt x="22463" y="37147"/>
                  </a:lnTo>
                  <a:lnTo>
                    <a:pt x="21748" y="40639"/>
                  </a:lnTo>
                  <a:lnTo>
                    <a:pt x="19765" y="42862"/>
                  </a:lnTo>
                  <a:lnTo>
                    <a:pt x="17145" y="44052"/>
                  </a:lnTo>
                  <a:lnTo>
                    <a:pt x="14446" y="44370"/>
                  </a:lnTo>
                  <a:lnTo>
                    <a:pt x="10240" y="43736"/>
                  </a:lnTo>
                  <a:lnTo>
                    <a:pt x="7143" y="41909"/>
                  </a:lnTo>
                  <a:lnTo>
                    <a:pt x="4921" y="39369"/>
                  </a:lnTo>
                  <a:lnTo>
                    <a:pt x="3413" y="36433"/>
                  </a:lnTo>
                  <a:lnTo>
                    <a:pt x="1667" y="30479"/>
                  </a:lnTo>
                  <a:lnTo>
                    <a:pt x="80" y="30479"/>
                  </a:lnTo>
                  <a:lnTo>
                    <a:pt x="80" y="45958"/>
                  </a:lnTo>
                  <a:lnTo>
                    <a:pt x="1428" y="45958"/>
                  </a:lnTo>
                  <a:lnTo>
                    <a:pt x="2222" y="45005"/>
                  </a:lnTo>
                  <a:lnTo>
                    <a:pt x="3571" y="44767"/>
                  </a:lnTo>
                  <a:lnTo>
                    <a:pt x="8652" y="45560"/>
                  </a:lnTo>
                  <a:lnTo>
                    <a:pt x="15081" y="46513"/>
                  </a:lnTo>
                  <a:lnTo>
                    <a:pt x="18336" y="46195"/>
                  </a:lnTo>
                  <a:lnTo>
                    <a:pt x="21590" y="45164"/>
                  </a:lnTo>
                  <a:lnTo>
                    <a:pt x="24606" y="43338"/>
                  </a:lnTo>
                  <a:lnTo>
                    <a:pt x="27067" y="40877"/>
                  </a:lnTo>
                  <a:lnTo>
                    <a:pt x="28813" y="37623"/>
                  </a:lnTo>
                  <a:lnTo>
                    <a:pt x="29448" y="33733"/>
                  </a:lnTo>
                  <a:lnTo>
                    <a:pt x="28813" y="29844"/>
                  </a:lnTo>
                  <a:lnTo>
                    <a:pt x="27067" y="26748"/>
                  </a:lnTo>
                  <a:lnTo>
                    <a:pt x="24447" y="24288"/>
                  </a:lnTo>
                  <a:lnTo>
                    <a:pt x="21113" y="22066"/>
                  </a:lnTo>
                  <a:lnTo>
                    <a:pt x="10398" y="15716"/>
                  </a:lnTo>
                  <a:lnTo>
                    <a:pt x="8176" y="13969"/>
                  </a:lnTo>
                  <a:lnTo>
                    <a:pt x="6905" y="12143"/>
                  </a:lnTo>
                  <a:lnTo>
                    <a:pt x="6191" y="8731"/>
                  </a:lnTo>
                  <a:lnTo>
                    <a:pt x="6588" y="6587"/>
                  </a:lnTo>
                  <a:lnTo>
                    <a:pt x="7858" y="4523"/>
                  </a:lnTo>
                  <a:lnTo>
                    <a:pt x="10160" y="2936"/>
                  </a:lnTo>
                  <a:lnTo>
                    <a:pt x="13652" y="2222"/>
                  </a:lnTo>
                  <a:lnTo>
                    <a:pt x="16986" y="2698"/>
                  </a:lnTo>
                  <a:lnTo>
                    <a:pt x="20002" y="4523"/>
                  </a:lnTo>
                  <a:lnTo>
                    <a:pt x="21431" y="6111"/>
                  </a:lnTo>
                  <a:lnTo>
                    <a:pt x="22701" y="8254"/>
                  </a:lnTo>
                  <a:lnTo>
                    <a:pt x="23733" y="11033"/>
                  </a:lnTo>
                  <a:lnTo>
                    <a:pt x="24686" y="14445"/>
                  </a:lnTo>
                  <a:lnTo>
                    <a:pt x="26193" y="14445"/>
                  </a:lnTo>
                  <a:lnTo>
                    <a:pt x="25796" y="873"/>
                  </a:lnTo>
                  <a:lnTo>
                    <a:pt x="24686" y="873"/>
                  </a:lnTo>
                  <a:lnTo>
                    <a:pt x="24051" y="1587"/>
                  </a:lnTo>
                  <a:lnTo>
                    <a:pt x="23018" y="1983"/>
                  </a:lnTo>
                  <a:lnTo>
                    <a:pt x="19446" y="951"/>
                  </a:lnTo>
                  <a:lnTo>
                    <a:pt x="16907" y="317"/>
                  </a:lnTo>
                  <a:lnTo>
                    <a:pt x="13890" y="0"/>
                  </a:lnTo>
                  <a:close/>
                </a:path>
              </a:pathLst>
            </a:custGeom>
            <a:solidFill>
              <a:srgbClr val="000000"/>
            </a:solidFill>
          </p:spPr>
          <p:txBody>
            <a:bodyPr vert="horz" lIns="91440" tIns="45720" rIns="91440" bIns="45720" anchor="t"/>
            <a:lstStyle/>
            <a:p>
              <a:endParaRPr lang="en-IN"/>
            </a:p>
          </p:txBody>
        </p:sp>
        <p:sp>
          <p:nvSpPr>
            <p:cNvPr id="365" name="Shape 5105"/>
            <p:cNvSpPr/>
            <p:nvPr/>
          </p:nvSpPr>
          <p:spPr>
            <a:xfrm>
              <a:off x="1612915" y="1563734"/>
              <a:ext cx="29368" cy="46513"/>
            </a:xfrm>
            <a:custGeom>
              <a:avLst/>
              <a:gdLst/>
              <a:ahLst/>
              <a:cxnLst/>
              <a:rect l="0" t="0" r="0" b="0"/>
              <a:pathLst>
                <a:path w="29368" h="46513">
                  <a:moveTo>
                    <a:pt x="13811" y="0"/>
                  </a:moveTo>
                  <a:lnTo>
                    <a:pt x="9444" y="555"/>
                  </a:lnTo>
                  <a:lnTo>
                    <a:pt x="6032" y="1904"/>
                  </a:lnTo>
                  <a:lnTo>
                    <a:pt x="3333" y="3968"/>
                  </a:lnTo>
                  <a:lnTo>
                    <a:pt x="1428" y="6429"/>
                  </a:lnTo>
                  <a:lnTo>
                    <a:pt x="397" y="9207"/>
                  </a:lnTo>
                  <a:lnTo>
                    <a:pt x="0" y="12064"/>
                  </a:lnTo>
                  <a:lnTo>
                    <a:pt x="952" y="16905"/>
                  </a:lnTo>
                  <a:lnTo>
                    <a:pt x="3492" y="20717"/>
                  </a:lnTo>
                  <a:lnTo>
                    <a:pt x="7223" y="23812"/>
                  </a:lnTo>
                  <a:lnTo>
                    <a:pt x="11588" y="26510"/>
                  </a:lnTo>
                  <a:lnTo>
                    <a:pt x="17303" y="29764"/>
                  </a:lnTo>
                  <a:lnTo>
                    <a:pt x="19526" y="31193"/>
                  </a:lnTo>
                  <a:lnTo>
                    <a:pt x="21113" y="32939"/>
                  </a:lnTo>
                  <a:lnTo>
                    <a:pt x="22066" y="34925"/>
                  </a:lnTo>
                  <a:lnTo>
                    <a:pt x="22463" y="37147"/>
                  </a:lnTo>
                  <a:lnTo>
                    <a:pt x="21669" y="40639"/>
                  </a:lnTo>
                  <a:lnTo>
                    <a:pt x="19685" y="42862"/>
                  </a:lnTo>
                  <a:lnTo>
                    <a:pt x="17066" y="44052"/>
                  </a:lnTo>
                  <a:lnTo>
                    <a:pt x="14446" y="44370"/>
                  </a:lnTo>
                  <a:lnTo>
                    <a:pt x="10238" y="43736"/>
                  </a:lnTo>
                  <a:lnTo>
                    <a:pt x="7063" y="41909"/>
                  </a:lnTo>
                  <a:lnTo>
                    <a:pt x="4842" y="39369"/>
                  </a:lnTo>
                  <a:lnTo>
                    <a:pt x="3333" y="36433"/>
                  </a:lnTo>
                  <a:lnTo>
                    <a:pt x="1667" y="30479"/>
                  </a:lnTo>
                  <a:lnTo>
                    <a:pt x="80" y="30479"/>
                  </a:lnTo>
                  <a:lnTo>
                    <a:pt x="80" y="45958"/>
                  </a:lnTo>
                  <a:lnTo>
                    <a:pt x="1348" y="45958"/>
                  </a:lnTo>
                  <a:lnTo>
                    <a:pt x="2222" y="45005"/>
                  </a:lnTo>
                  <a:lnTo>
                    <a:pt x="3492" y="44767"/>
                  </a:lnTo>
                  <a:lnTo>
                    <a:pt x="5873" y="44925"/>
                  </a:lnTo>
                  <a:lnTo>
                    <a:pt x="8651" y="45560"/>
                  </a:lnTo>
                  <a:lnTo>
                    <a:pt x="15001" y="46513"/>
                  </a:lnTo>
                  <a:lnTo>
                    <a:pt x="18336" y="46195"/>
                  </a:lnTo>
                  <a:lnTo>
                    <a:pt x="21589" y="45164"/>
                  </a:lnTo>
                  <a:lnTo>
                    <a:pt x="24606" y="43338"/>
                  </a:lnTo>
                  <a:lnTo>
                    <a:pt x="27067" y="40877"/>
                  </a:lnTo>
                  <a:lnTo>
                    <a:pt x="28733" y="37623"/>
                  </a:lnTo>
                  <a:lnTo>
                    <a:pt x="29368" y="33733"/>
                  </a:lnTo>
                  <a:lnTo>
                    <a:pt x="28733" y="29844"/>
                  </a:lnTo>
                  <a:lnTo>
                    <a:pt x="26987" y="26748"/>
                  </a:lnTo>
                  <a:lnTo>
                    <a:pt x="24367" y="24288"/>
                  </a:lnTo>
                  <a:lnTo>
                    <a:pt x="21034" y="22066"/>
                  </a:lnTo>
                  <a:lnTo>
                    <a:pt x="10398" y="15716"/>
                  </a:lnTo>
                  <a:lnTo>
                    <a:pt x="8176" y="13969"/>
                  </a:lnTo>
                  <a:lnTo>
                    <a:pt x="6826" y="12143"/>
                  </a:lnTo>
                  <a:lnTo>
                    <a:pt x="6111" y="8731"/>
                  </a:lnTo>
                  <a:lnTo>
                    <a:pt x="6508" y="6587"/>
                  </a:lnTo>
                  <a:lnTo>
                    <a:pt x="7857" y="4523"/>
                  </a:lnTo>
                  <a:lnTo>
                    <a:pt x="10160" y="2936"/>
                  </a:lnTo>
                  <a:lnTo>
                    <a:pt x="13652" y="2222"/>
                  </a:lnTo>
                  <a:lnTo>
                    <a:pt x="16907" y="2698"/>
                  </a:lnTo>
                  <a:lnTo>
                    <a:pt x="20002" y="4523"/>
                  </a:lnTo>
                  <a:lnTo>
                    <a:pt x="21431" y="6111"/>
                  </a:lnTo>
                  <a:lnTo>
                    <a:pt x="22622" y="8254"/>
                  </a:lnTo>
                  <a:lnTo>
                    <a:pt x="23732" y="11033"/>
                  </a:lnTo>
                  <a:lnTo>
                    <a:pt x="24606" y="14445"/>
                  </a:lnTo>
                  <a:lnTo>
                    <a:pt x="26113" y="14445"/>
                  </a:lnTo>
                  <a:lnTo>
                    <a:pt x="25717" y="873"/>
                  </a:lnTo>
                  <a:lnTo>
                    <a:pt x="24606" y="873"/>
                  </a:lnTo>
                  <a:lnTo>
                    <a:pt x="24051" y="1587"/>
                  </a:lnTo>
                  <a:lnTo>
                    <a:pt x="22938" y="1983"/>
                  </a:lnTo>
                  <a:lnTo>
                    <a:pt x="19367" y="95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66" name="Shape 5106"/>
            <p:cNvSpPr/>
            <p:nvPr/>
          </p:nvSpPr>
          <p:spPr>
            <a:xfrm>
              <a:off x="2768377" y="1599135"/>
              <a:ext cx="13811" cy="24130"/>
            </a:xfrm>
            <a:custGeom>
              <a:avLst/>
              <a:gdLst/>
              <a:ahLst/>
              <a:cxnLst/>
              <a:rect l="0" t="0" r="0" b="0"/>
              <a:pathLst>
                <a:path w="13811" h="24130">
                  <a:moveTo>
                    <a:pt x="5793" y="0"/>
                  </a:moveTo>
                  <a:lnTo>
                    <a:pt x="3809" y="317"/>
                  </a:lnTo>
                  <a:lnTo>
                    <a:pt x="1983" y="1348"/>
                  </a:lnTo>
                  <a:lnTo>
                    <a:pt x="555" y="3095"/>
                  </a:lnTo>
                  <a:lnTo>
                    <a:pt x="0" y="5794"/>
                  </a:lnTo>
                  <a:lnTo>
                    <a:pt x="634" y="8255"/>
                  </a:lnTo>
                  <a:lnTo>
                    <a:pt x="2142" y="9763"/>
                  </a:lnTo>
                  <a:lnTo>
                    <a:pt x="4127" y="10557"/>
                  </a:lnTo>
                  <a:lnTo>
                    <a:pt x="6191" y="10716"/>
                  </a:lnTo>
                  <a:lnTo>
                    <a:pt x="7698" y="10557"/>
                  </a:lnTo>
                  <a:lnTo>
                    <a:pt x="8572" y="10318"/>
                  </a:lnTo>
                  <a:lnTo>
                    <a:pt x="9525" y="10636"/>
                  </a:lnTo>
                  <a:lnTo>
                    <a:pt x="9921" y="11747"/>
                  </a:lnTo>
                  <a:lnTo>
                    <a:pt x="9603" y="13572"/>
                  </a:lnTo>
                  <a:lnTo>
                    <a:pt x="8333" y="16113"/>
                  </a:lnTo>
                  <a:lnTo>
                    <a:pt x="5793" y="19129"/>
                  </a:lnTo>
                  <a:lnTo>
                    <a:pt x="1824" y="22225"/>
                  </a:lnTo>
                  <a:lnTo>
                    <a:pt x="2698" y="24130"/>
                  </a:lnTo>
                  <a:lnTo>
                    <a:pt x="4523" y="23257"/>
                  </a:lnTo>
                  <a:lnTo>
                    <a:pt x="6905" y="21510"/>
                  </a:lnTo>
                  <a:lnTo>
                    <a:pt x="11588" y="16272"/>
                  </a:lnTo>
                  <a:lnTo>
                    <a:pt x="13176" y="13017"/>
                  </a:lnTo>
                  <a:lnTo>
                    <a:pt x="13811" y="9525"/>
                  </a:lnTo>
                  <a:lnTo>
                    <a:pt x="13334" y="5953"/>
                  </a:lnTo>
                  <a:lnTo>
                    <a:pt x="12223" y="3413"/>
                  </a:lnTo>
                  <a:lnTo>
                    <a:pt x="10636" y="1666"/>
                  </a:lnTo>
                  <a:lnTo>
                    <a:pt x="8889" y="634"/>
                  </a:lnTo>
                  <a:lnTo>
                    <a:pt x="5793" y="0"/>
                  </a:lnTo>
                  <a:close/>
                </a:path>
              </a:pathLst>
            </a:custGeom>
            <a:solidFill>
              <a:srgbClr val="000000"/>
            </a:solidFill>
          </p:spPr>
          <p:txBody>
            <a:bodyPr vert="horz" lIns="91440" tIns="45720" rIns="91440" bIns="45720" anchor="t"/>
            <a:lstStyle/>
            <a:p>
              <a:endParaRPr lang="en-IN"/>
            </a:p>
          </p:txBody>
        </p:sp>
        <p:sp>
          <p:nvSpPr>
            <p:cNvPr id="367" name="Shape 5107"/>
            <p:cNvSpPr/>
            <p:nvPr/>
          </p:nvSpPr>
          <p:spPr>
            <a:xfrm>
              <a:off x="2546047" y="1599374"/>
              <a:ext cx="10953" cy="10952"/>
            </a:xfrm>
            <a:custGeom>
              <a:avLst/>
              <a:gdLst/>
              <a:ahLst/>
              <a:cxnLst/>
              <a:rect l="0" t="0" r="0" b="0"/>
              <a:pathLst>
                <a:path w="10953" h="10952">
                  <a:moveTo>
                    <a:pt x="5397" y="0"/>
                  </a:moveTo>
                  <a:lnTo>
                    <a:pt x="3333" y="475"/>
                  </a:lnTo>
                  <a:lnTo>
                    <a:pt x="1587" y="1666"/>
                  </a:lnTo>
                  <a:lnTo>
                    <a:pt x="476" y="3412"/>
                  </a:lnTo>
                  <a:lnTo>
                    <a:pt x="0" y="5635"/>
                  </a:lnTo>
                  <a:lnTo>
                    <a:pt x="556" y="8016"/>
                  </a:lnTo>
                  <a:lnTo>
                    <a:pt x="1904" y="9683"/>
                  </a:lnTo>
                  <a:lnTo>
                    <a:pt x="3651" y="10635"/>
                  </a:lnTo>
                  <a:lnTo>
                    <a:pt x="5397" y="10952"/>
                  </a:lnTo>
                  <a:lnTo>
                    <a:pt x="7143" y="10635"/>
                  </a:lnTo>
                  <a:lnTo>
                    <a:pt x="8969" y="9683"/>
                  </a:lnTo>
                  <a:lnTo>
                    <a:pt x="10398" y="8016"/>
                  </a:lnTo>
                  <a:lnTo>
                    <a:pt x="10953" y="5635"/>
                  </a:lnTo>
                  <a:lnTo>
                    <a:pt x="10477" y="3412"/>
                  </a:lnTo>
                  <a:lnTo>
                    <a:pt x="9287" y="1666"/>
                  </a:lnTo>
                  <a:lnTo>
                    <a:pt x="7541" y="475"/>
                  </a:lnTo>
                  <a:lnTo>
                    <a:pt x="5397" y="0"/>
                  </a:lnTo>
                  <a:close/>
                </a:path>
              </a:pathLst>
            </a:custGeom>
            <a:solidFill>
              <a:srgbClr val="000000"/>
            </a:solidFill>
          </p:spPr>
          <p:txBody>
            <a:bodyPr vert="horz" lIns="91440" tIns="45720" rIns="91440" bIns="45720" anchor="t"/>
            <a:lstStyle/>
            <a:p>
              <a:endParaRPr lang="en-IN"/>
            </a:p>
          </p:txBody>
        </p:sp>
        <p:sp>
          <p:nvSpPr>
            <p:cNvPr id="368" name="Shape 5108"/>
            <p:cNvSpPr/>
            <p:nvPr/>
          </p:nvSpPr>
          <p:spPr>
            <a:xfrm>
              <a:off x="1654349" y="1599374"/>
              <a:ext cx="11033" cy="10952"/>
            </a:xfrm>
            <a:custGeom>
              <a:avLst/>
              <a:gdLst/>
              <a:ahLst/>
              <a:cxnLst/>
              <a:rect l="0" t="0" r="0" b="0"/>
              <a:pathLst>
                <a:path w="11033" h="10952">
                  <a:moveTo>
                    <a:pt x="5477" y="0"/>
                  </a:moveTo>
                  <a:lnTo>
                    <a:pt x="3413" y="475"/>
                  </a:lnTo>
                  <a:lnTo>
                    <a:pt x="1667" y="1666"/>
                  </a:lnTo>
                  <a:lnTo>
                    <a:pt x="476" y="3412"/>
                  </a:lnTo>
                  <a:lnTo>
                    <a:pt x="0" y="5635"/>
                  </a:lnTo>
                  <a:lnTo>
                    <a:pt x="555" y="8016"/>
                  </a:lnTo>
                  <a:lnTo>
                    <a:pt x="1983" y="9683"/>
                  </a:lnTo>
                  <a:lnTo>
                    <a:pt x="3730" y="10635"/>
                  </a:lnTo>
                  <a:lnTo>
                    <a:pt x="5477" y="10952"/>
                  </a:lnTo>
                  <a:lnTo>
                    <a:pt x="7223" y="10635"/>
                  </a:lnTo>
                  <a:lnTo>
                    <a:pt x="8969" y="9683"/>
                  </a:lnTo>
                  <a:lnTo>
                    <a:pt x="10398" y="8016"/>
                  </a:lnTo>
                  <a:lnTo>
                    <a:pt x="11033" y="5635"/>
                  </a:lnTo>
                  <a:lnTo>
                    <a:pt x="10557" y="3412"/>
                  </a:lnTo>
                  <a:lnTo>
                    <a:pt x="9366" y="1666"/>
                  </a:lnTo>
                  <a:lnTo>
                    <a:pt x="7540" y="475"/>
                  </a:lnTo>
                  <a:lnTo>
                    <a:pt x="5477" y="0"/>
                  </a:lnTo>
                  <a:close/>
                </a:path>
              </a:pathLst>
            </a:custGeom>
            <a:solidFill>
              <a:srgbClr val="000000"/>
            </a:solidFill>
          </p:spPr>
          <p:txBody>
            <a:bodyPr vert="horz" lIns="91440" tIns="45720" rIns="91440" bIns="45720" anchor="t"/>
            <a:lstStyle/>
            <a:p>
              <a:endParaRPr lang="en-IN"/>
            </a:p>
          </p:txBody>
        </p:sp>
        <p:sp>
          <p:nvSpPr>
            <p:cNvPr id="369" name="Shape 5109"/>
            <p:cNvSpPr/>
            <p:nvPr/>
          </p:nvSpPr>
          <p:spPr>
            <a:xfrm>
              <a:off x="1801907" y="1564686"/>
              <a:ext cx="46512" cy="45561"/>
            </a:xfrm>
            <a:custGeom>
              <a:avLst/>
              <a:gdLst/>
              <a:ahLst/>
              <a:cxnLst/>
              <a:rect l="0" t="0" r="0" b="0"/>
              <a:pathLst>
                <a:path w="46512" h="45561">
                  <a:moveTo>
                    <a:pt x="0" y="0"/>
                  </a:moveTo>
                  <a:lnTo>
                    <a:pt x="0" y="1429"/>
                  </a:lnTo>
                  <a:lnTo>
                    <a:pt x="2221" y="1666"/>
                  </a:lnTo>
                  <a:lnTo>
                    <a:pt x="4206" y="2460"/>
                  </a:lnTo>
                  <a:lnTo>
                    <a:pt x="5556" y="4286"/>
                  </a:lnTo>
                  <a:lnTo>
                    <a:pt x="6111" y="7779"/>
                  </a:lnTo>
                  <a:lnTo>
                    <a:pt x="6111" y="32702"/>
                  </a:lnTo>
                  <a:lnTo>
                    <a:pt x="6746" y="37227"/>
                  </a:lnTo>
                  <a:lnTo>
                    <a:pt x="8254" y="40640"/>
                  </a:lnTo>
                  <a:lnTo>
                    <a:pt x="10477" y="43100"/>
                  </a:lnTo>
                  <a:lnTo>
                    <a:pt x="13017" y="44608"/>
                  </a:lnTo>
                  <a:lnTo>
                    <a:pt x="15636" y="45402"/>
                  </a:lnTo>
                  <a:lnTo>
                    <a:pt x="17937" y="45561"/>
                  </a:lnTo>
                  <a:lnTo>
                    <a:pt x="19763" y="45481"/>
                  </a:lnTo>
                  <a:lnTo>
                    <a:pt x="22383" y="44926"/>
                  </a:lnTo>
                  <a:lnTo>
                    <a:pt x="25400" y="43577"/>
                  </a:lnTo>
                  <a:lnTo>
                    <a:pt x="28336" y="41354"/>
                  </a:lnTo>
                  <a:lnTo>
                    <a:pt x="32543" y="37069"/>
                  </a:lnTo>
                  <a:lnTo>
                    <a:pt x="32543" y="45243"/>
                  </a:lnTo>
                  <a:lnTo>
                    <a:pt x="32781" y="45481"/>
                  </a:lnTo>
                  <a:lnTo>
                    <a:pt x="39368" y="43100"/>
                  </a:lnTo>
                  <a:lnTo>
                    <a:pt x="46512" y="41037"/>
                  </a:lnTo>
                  <a:lnTo>
                    <a:pt x="46512" y="39609"/>
                  </a:lnTo>
                  <a:lnTo>
                    <a:pt x="43100" y="39290"/>
                  </a:lnTo>
                  <a:lnTo>
                    <a:pt x="41275" y="38179"/>
                  </a:lnTo>
                  <a:lnTo>
                    <a:pt x="40481" y="36354"/>
                  </a:lnTo>
                  <a:lnTo>
                    <a:pt x="40401" y="33973"/>
                  </a:lnTo>
                  <a:lnTo>
                    <a:pt x="40401" y="0"/>
                  </a:lnTo>
                  <a:lnTo>
                    <a:pt x="24764" y="0"/>
                  </a:lnTo>
                  <a:lnTo>
                    <a:pt x="24764" y="1666"/>
                  </a:lnTo>
                  <a:lnTo>
                    <a:pt x="28892" y="2144"/>
                  </a:lnTo>
                  <a:lnTo>
                    <a:pt x="30162" y="2699"/>
                  </a:lnTo>
                  <a:lnTo>
                    <a:pt x="31034" y="3412"/>
                  </a:lnTo>
                  <a:lnTo>
                    <a:pt x="31908" y="5319"/>
                  </a:lnTo>
                  <a:lnTo>
                    <a:pt x="32067" y="7937"/>
                  </a:lnTo>
                  <a:lnTo>
                    <a:pt x="32067" y="31194"/>
                  </a:lnTo>
                  <a:lnTo>
                    <a:pt x="31987" y="33259"/>
                  </a:lnTo>
                  <a:lnTo>
                    <a:pt x="31589" y="34687"/>
                  </a:lnTo>
                  <a:lnTo>
                    <a:pt x="30479" y="36275"/>
                  </a:lnTo>
                  <a:lnTo>
                    <a:pt x="26352" y="38815"/>
                  </a:lnTo>
                  <a:lnTo>
                    <a:pt x="21906" y="39846"/>
                  </a:lnTo>
                  <a:lnTo>
                    <a:pt x="19050" y="39370"/>
                  </a:lnTo>
                  <a:lnTo>
                    <a:pt x="16986" y="38179"/>
                  </a:lnTo>
                  <a:lnTo>
                    <a:pt x="15714" y="36591"/>
                  </a:lnTo>
                  <a:lnTo>
                    <a:pt x="14921" y="34846"/>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370" name="Shape 5110"/>
            <p:cNvSpPr/>
            <p:nvPr/>
          </p:nvSpPr>
          <p:spPr>
            <a:xfrm>
              <a:off x="1338277" y="1669699"/>
              <a:ext cx="23573" cy="67627"/>
            </a:xfrm>
            <a:custGeom>
              <a:avLst/>
              <a:gdLst/>
              <a:ahLst/>
              <a:cxnLst/>
              <a:rect l="0" t="0" r="0" b="0"/>
              <a:pathLst>
                <a:path w="23573" h="67627">
                  <a:moveTo>
                    <a:pt x="15794" y="0"/>
                  </a:moveTo>
                  <a:lnTo>
                    <a:pt x="0" y="4366"/>
                  </a:lnTo>
                  <a:lnTo>
                    <a:pt x="0" y="5953"/>
                  </a:lnTo>
                  <a:lnTo>
                    <a:pt x="3413" y="5715"/>
                  </a:lnTo>
                  <a:lnTo>
                    <a:pt x="5714" y="6033"/>
                  </a:lnTo>
                  <a:lnTo>
                    <a:pt x="7063" y="7143"/>
                  </a:lnTo>
                  <a:lnTo>
                    <a:pt x="7698" y="8969"/>
                  </a:lnTo>
                  <a:lnTo>
                    <a:pt x="7857" y="11827"/>
                  </a:lnTo>
                  <a:lnTo>
                    <a:pt x="7857" y="59056"/>
                  </a:lnTo>
                  <a:lnTo>
                    <a:pt x="7461" y="62389"/>
                  </a:lnTo>
                  <a:lnTo>
                    <a:pt x="6269" y="64452"/>
                  </a:lnTo>
                  <a:lnTo>
                    <a:pt x="3888" y="65643"/>
                  </a:lnTo>
                  <a:lnTo>
                    <a:pt x="238" y="66199"/>
                  </a:lnTo>
                  <a:lnTo>
                    <a:pt x="238" y="67627"/>
                  </a:lnTo>
                  <a:lnTo>
                    <a:pt x="23573" y="67627"/>
                  </a:lnTo>
                  <a:lnTo>
                    <a:pt x="23573" y="66199"/>
                  </a:lnTo>
                  <a:lnTo>
                    <a:pt x="20002" y="65802"/>
                  </a:lnTo>
                  <a:lnTo>
                    <a:pt x="17701" y="64771"/>
                  </a:lnTo>
                  <a:lnTo>
                    <a:pt x="16510" y="62786"/>
                  </a:lnTo>
                  <a:lnTo>
                    <a:pt x="16113" y="59372"/>
                  </a:lnTo>
                  <a:lnTo>
                    <a:pt x="16113" y="238"/>
                  </a:lnTo>
                  <a:lnTo>
                    <a:pt x="15794" y="0"/>
                  </a:lnTo>
                  <a:close/>
                </a:path>
              </a:pathLst>
            </a:custGeom>
            <a:solidFill>
              <a:srgbClr val="000000"/>
            </a:solidFill>
          </p:spPr>
          <p:txBody>
            <a:bodyPr vert="horz" lIns="91440" tIns="45720" rIns="91440" bIns="45720" anchor="t"/>
            <a:lstStyle/>
            <a:p>
              <a:endParaRPr lang="en-IN"/>
            </a:p>
          </p:txBody>
        </p:sp>
        <p:sp>
          <p:nvSpPr>
            <p:cNvPr id="371" name="Shape 5111"/>
            <p:cNvSpPr/>
            <p:nvPr/>
          </p:nvSpPr>
          <p:spPr>
            <a:xfrm>
              <a:off x="1317401" y="1669699"/>
              <a:ext cx="10081" cy="10080"/>
            </a:xfrm>
            <a:custGeom>
              <a:avLst/>
              <a:gdLst/>
              <a:ahLst/>
              <a:cxnLst/>
              <a:rect l="0" t="0" r="0" b="0"/>
              <a:pathLst>
                <a:path w="10081" h="10080">
                  <a:moveTo>
                    <a:pt x="4921" y="0"/>
                  </a:moveTo>
                  <a:lnTo>
                    <a:pt x="2700" y="477"/>
                  </a:lnTo>
                  <a:lnTo>
                    <a:pt x="1191" y="1826"/>
                  </a:lnTo>
                  <a:lnTo>
                    <a:pt x="318" y="3413"/>
                  </a:lnTo>
                  <a:lnTo>
                    <a:pt x="0" y="5081"/>
                  </a:lnTo>
                  <a:lnTo>
                    <a:pt x="318" y="6668"/>
                  </a:lnTo>
                  <a:lnTo>
                    <a:pt x="1112" y="8335"/>
                  </a:lnTo>
                  <a:lnTo>
                    <a:pt x="2700" y="9604"/>
                  </a:lnTo>
                  <a:lnTo>
                    <a:pt x="4921" y="10080"/>
                  </a:lnTo>
                  <a:lnTo>
                    <a:pt x="6986" y="9683"/>
                  </a:lnTo>
                  <a:lnTo>
                    <a:pt x="8652" y="8652"/>
                  </a:lnTo>
                  <a:lnTo>
                    <a:pt x="9763" y="7064"/>
                  </a:lnTo>
                  <a:lnTo>
                    <a:pt x="10081" y="5081"/>
                  </a:lnTo>
                  <a:lnTo>
                    <a:pt x="9763" y="3016"/>
                  </a:lnTo>
                  <a:lnTo>
                    <a:pt x="8652" y="1508"/>
                  </a:lnTo>
                  <a:lnTo>
                    <a:pt x="6986" y="397"/>
                  </a:lnTo>
                  <a:lnTo>
                    <a:pt x="4921" y="0"/>
                  </a:lnTo>
                  <a:close/>
                </a:path>
              </a:pathLst>
            </a:custGeom>
            <a:solidFill>
              <a:srgbClr val="000000"/>
            </a:solidFill>
          </p:spPr>
          <p:txBody>
            <a:bodyPr vert="horz" lIns="91440" tIns="45720" rIns="91440" bIns="45720" anchor="t"/>
            <a:lstStyle/>
            <a:p>
              <a:endParaRPr lang="en-IN"/>
            </a:p>
          </p:txBody>
        </p:sp>
        <p:sp>
          <p:nvSpPr>
            <p:cNvPr id="372" name="Shape 5112"/>
            <p:cNvSpPr/>
            <p:nvPr/>
          </p:nvSpPr>
          <p:spPr>
            <a:xfrm>
              <a:off x="1311210" y="1691765"/>
              <a:ext cx="23496" cy="45561"/>
            </a:xfrm>
            <a:custGeom>
              <a:avLst/>
              <a:gdLst/>
              <a:ahLst/>
              <a:cxnLst/>
              <a:rect l="0" t="0" r="0" b="0"/>
              <a:pathLst>
                <a:path w="23496" h="45561">
                  <a:moveTo>
                    <a:pt x="15796" y="0"/>
                  </a:moveTo>
                  <a:lnTo>
                    <a:pt x="397" y="5477"/>
                  </a:lnTo>
                  <a:lnTo>
                    <a:pt x="397" y="6986"/>
                  </a:lnTo>
                  <a:lnTo>
                    <a:pt x="4366" y="6588"/>
                  </a:lnTo>
                  <a:lnTo>
                    <a:pt x="5636" y="6667"/>
                  </a:lnTo>
                  <a:lnTo>
                    <a:pt x="6747" y="7382"/>
                  </a:lnTo>
                  <a:lnTo>
                    <a:pt x="7541" y="9128"/>
                  </a:lnTo>
                  <a:lnTo>
                    <a:pt x="7858" y="12542"/>
                  </a:lnTo>
                  <a:lnTo>
                    <a:pt x="7858" y="35481"/>
                  </a:lnTo>
                  <a:lnTo>
                    <a:pt x="7700" y="38736"/>
                  </a:lnTo>
                  <a:lnTo>
                    <a:pt x="7143" y="41117"/>
                  </a:lnTo>
                  <a:lnTo>
                    <a:pt x="6191" y="42625"/>
                  </a:lnTo>
                  <a:lnTo>
                    <a:pt x="4762" y="43498"/>
                  </a:lnTo>
                  <a:lnTo>
                    <a:pt x="2778" y="43894"/>
                  </a:lnTo>
                  <a:lnTo>
                    <a:pt x="0" y="44133"/>
                  </a:lnTo>
                  <a:lnTo>
                    <a:pt x="0" y="45561"/>
                  </a:lnTo>
                  <a:lnTo>
                    <a:pt x="23496" y="45561"/>
                  </a:lnTo>
                  <a:lnTo>
                    <a:pt x="23496" y="44133"/>
                  </a:lnTo>
                  <a:lnTo>
                    <a:pt x="19447" y="43498"/>
                  </a:lnTo>
                  <a:lnTo>
                    <a:pt x="18177" y="42942"/>
                  </a:lnTo>
                  <a:lnTo>
                    <a:pt x="17303" y="42068"/>
                  </a:lnTo>
                  <a:lnTo>
                    <a:pt x="16352" y="39530"/>
                  </a:lnTo>
                  <a:lnTo>
                    <a:pt x="16193" y="35481"/>
                  </a:lnTo>
                  <a:lnTo>
                    <a:pt x="16193" y="317"/>
                  </a:lnTo>
                  <a:lnTo>
                    <a:pt x="15796" y="0"/>
                  </a:lnTo>
                  <a:close/>
                </a:path>
              </a:pathLst>
            </a:custGeom>
            <a:solidFill>
              <a:srgbClr val="000000"/>
            </a:solidFill>
          </p:spPr>
          <p:txBody>
            <a:bodyPr vert="horz" lIns="91440" tIns="45720" rIns="91440" bIns="45720" anchor="t"/>
            <a:lstStyle/>
            <a:p>
              <a:endParaRPr lang="en-IN"/>
            </a:p>
          </p:txBody>
        </p:sp>
        <p:sp>
          <p:nvSpPr>
            <p:cNvPr id="373" name="Shape 5113"/>
            <p:cNvSpPr/>
            <p:nvPr/>
          </p:nvSpPr>
          <p:spPr>
            <a:xfrm>
              <a:off x="1232947" y="1691765"/>
              <a:ext cx="75247" cy="45561"/>
            </a:xfrm>
            <a:custGeom>
              <a:avLst/>
              <a:gdLst/>
              <a:ahLst/>
              <a:cxnLst/>
              <a:rect l="0" t="0" r="0" b="0"/>
              <a:pathLst>
                <a:path w="75247" h="45561">
                  <a:moveTo>
                    <a:pt x="14207" y="0"/>
                  </a:moveTo>
                  <a:lnTo>
                    <a:pt x="316" y="4525"/>
                  </a:lnTo>
                  <a:lnTo>
                    <a:pt x="316" y="6192"/>
                  </a:lnTo>
                  <a:lnTo>
                    <a:pt x="3491" y="5794"/>
                  </a:lnTo>
                  <a:lnTo>
                    <a:pt x="4762" y="5874"/>
                  </a:lnTo>
                  <a:lnTo>
                    <a:pt x="5793" y="6588"/>
                  </a:lnTo>
                  <a:lnTo>
                    <a:pt x="6666" y="8494"/>
                  </a:lnTo>
                  <a:lnTo>
                    <a:pt x="6985" y="12144"/>
                  </a:lnTo>
                  <a:lnTo>
                    <a:pt x="6985" y="37148"/>
                  </a:lnTo>
                  <a:lnTo>
                    <a:pt x="6428" y="41037"/>
                  </a:lnTo>
                  <a:lnTo>
                    <a:pt x="5000" y="43101"/>
                  </a:lnTo>
                  <a:lnTo>
                    <a:pt x="2777" y="43894"/>
                  </a:lnTo>
                  <a:lnTo>
                    <a:pt x="0" y="44133"/>
                  </a:lnTo>
                  <a:lnTo>
                    <a:pt x="0" y="45561"/>
                  </a:lnTo>
                  <a:lnTo>
                    <a:pt x="22066" y="45561"/>
                  </a:lnTo>
                  <a:lnTo>
                    <a:pt x="22066" y="44133"/>
                  </a:lnTo>
                  <a:lnTo>
                    <a:pt x="19524" y="43974"/>
                  </a:lnTo>
                  <a:lnTo>
                    <a:pt x="17382" y="43339"/>
                  </a:lnTo>
                  <a:lnTo>
                    <a:pt x="15875" y="41752"/>
                  </a:lnTo>
                  <a:lnTo>
                    <a:pt x="15318" y="38973"/>
                  </a:lnTo>
                  <a:lnTo>
                    <a:pt x="15318" y="11033"/>
                  </a:lnTo>
                  <a:lnTo>
                    <a:pt x="15716" y="10398"/>
                  </a:lnTo>
                  <a:lnTo>
                    <a:pt x="16747" y="9287"/>
                  </a:lnTo>
                  <a:lnTo>
                    <a:pt x="18414" y="7937"/>
                  </a:lnTo>
                  <a:lnTo>
                    <a:pt x="20716" y="6588"/>
                  </a:lnTo>
                  <a:lnTo>
                    <a:pt x="23493" y="5556"/>
                  </a:lnTo>
                  <a:lnTo>
                    <a:pt x="26668" y="5160"/>
                  </a:lnTo>
                  <a:lnTo>
                    <a:pt x="29923" y="5874"/>
                  </a:lnTo>
                  <a:lnTo>
                    <a:pt x="32066" y="7937"/>
                  </a:lnTo>
                  <a:lnTo>
                    <a:pt x="33178" y="11192"/>
                  </a:lnTo>
                  <a:lnTo>
                    <a:pt x="33496" y="15558"/>
                  </a:lnTo>
                  <a:lnTo>
                    <a:pt x="33496" y="37069"/>
                  </a:lnTo>
                  <a:lnTo>
                    <a:pt x="33098" y="40878"/>
                  </a:lnTo>
                  <a:lnTo>
                    <a:pt x="31828" y="42942"/>
                  </a:lnTo>
                  <a:lnTo>
                    <a:pt x="29765" y="43815"/>
                  </a:lnTo>
                  <a:lnTo>
                    <a:pt x="26748" y="44133"/>
                  </a:lnTo>
                  <a:lnTo>
                    <a:pt x="26748" y="45561"/>
                  </a:lnTo>
                  <a:lnTo>
                    <a:pt x="48973" y="45561"/>
                  </a:lnTo>
                  <a:lnTo>
                    <a:pt x="48973" y="44133"/>
                  </a:lnTo>
                  <a:lnTo>
                    <a:pt x="45322" y="43656"/>
                  </a:lnTo>
                  <a:lnTo>
                    <a:pt x="43893" y="42862"/>
                  </a:lnTo>
                  <a:lnTo>
                    <a:pt x="42782" y="41513"/>
                  </a:lnTo>
                  <a:lnTo>
                    <a:pt x="42068" y="39371"/>
                  </a:lnTo>
                  <a:lnTo>
                    <a:pt x="41830" y="36196"/>
                  </a:lnTo>
                  <a:lnTo>
                    <a:pt x="41830" y="11192"/>
                  </a:lnTo>
                  <a:lnTo>
                    <a:pt x="43656" y="8890"/>
                  </a:lnTo>
                  <a:lnTo>
                    <a:pt x="46116" y="6986"/>
                  </a:lnTo>
                  <a:lnTo>
                    <a:pt x="49132" y="5715"/>
                  </a:lnTo>
                  <a:lnTo>
                    <a:pt x="52862" y="5160"/>
                  </a:lnTo>
                  <a:lnTo>
                    <a:pt x="55878" y="5636"/>
                  </a:lnTo>
                  <a:lnTo>
                    <a:pt x="57863" y="6906"/>
                  </a:lnTo>
                  <a:lnTo>
                    <a:pt x="59133" y="8731"/>
                  </a:lnTo>
                  <a:lnTo>
                    <a:pt x="59768" y="11033"/>
                  </a:lnTo>
                  <a:lnTo>
                    <a:pt x="60086" y="16113"/>
                  </a:lnTo>
                  <a:lnTo>
                    <a:pt x="60086" y="36989"/>
                  </a:lnTo>
                  <a:lnTo>
                    <a:pt x="59927" y="39687"/>
                  </a:lnTo>
                  <a:lnTo>
                    <a:pt x="59451" y="41513"/>
                  </a:lnTo>
                  <a:lnTo>
                    <a:pt x="57466" y="43419"/>
                  </a:lnTo>
                  <a:lnTo>
                    <a:pt x="55721" y="43815"/>
                  </a:lnTo>
                  <a:lnTo>
                    <a:pt x="53497" y="44133"/>
                  </a:lnTo>
                  <a:lnTo>
                    <a:pt x="53497" y="45561"/>
                  </a:lnTo>
                  <a:lnTo>
                    <a:pt x="75247" y="45561"/>
                  </a:lnTo>
                  <a:lnTo>
                    <a:pt x="75247" y="44133"/>
                  </a:lnTo>
                  <a:lnTo>
                    <a:pt x="72627" y="43894"/>
                  </a:lnTo>
                  <a:lnTo>
                    <a:pt x="70166" y="43021"/>
                  </a:lnTo>
                  <a:lnTo>
                    <a:pt x="68897" y="41513"/>
                  </a:lnTo>
                  <a:lnTo>
                    <a:pt x="68421" y="38100"/>
                  </a:lnTo>
                  <a:lnTo>
                    <a:pt x="68421" y="17621"/>
                  </a:lnTo>
                  <a:lnTo>
                    <a:pt x="67627" y="9842"/>
                  </a:lnTo>
                  <a:lnTo>
                    <a:pt x="66356" y="6112"/>
                  </a:lnTo>
                  <a:lnTo>
                    <a:pt x="64293" y="2937"/>
                  </a:lnTo>
                  <a:lnTo>
                    <a:pt x="61118" y="793"/>
                  </a:lnTo>
                  <a:lnTo>
                    <a:pt x="56672" y="0"/>
                  </a:lnTo>
                  <a:lnTo>
                    <a:pt x="52942" y="477"/>
                  </a:lnTo>
                  <a:lnTo>
                    <a:pt x="49528" y="1667"/>
                  </a:lnTo>
                  <a:lnTo>
                    <a:pt x="44052" y="5160"/>
                  </a:lnTo>
                  <a:lnTo>
                    <a:pt x="42147" y="6906"/>
                  </a:lnTo>
                  <a:lnTo>
                    <a:pt x="40718" y="8335"/>
                  </a:lnTo>
                  <a:lnTo>
                    <a:pt x="39528" y="5319"/>
                  </a:lnTo>
                  <a:lnTo>
                    <a:pt x="37464" y="2619"/>
                  </a:lnTo>
                  <a:lnTo>
                    <a:pt x="34368" y="714"/>
                  </a:lnTo>
                  <a:lnTo>
                    <a:pt x="30162" y="0"/>
                  </a:lnTo>
                  <a:lnTo>
                    <a:pt x="26352" y="636"/>
                  </a:lnTo>
                  <a:lnTo>
                    <a:pt x="22699" y="2223"/>
                  </a:lnTo>
                  <a:lnTo>
                    <a:pt x="18969" y="4605"/>
                  </a:lnTo>
                  <a:lnTo>
                    <a:pt x="14922" y="7621"/>
                  </a:lnTo>
                  <a:lnTo>
                    <a:pt x="14922" y="238"/>
                  </a:lnTo>
                  <a:lnTo>
                    <a:pt x="14207" y="0"/>
                  </a:lnTo>
                  <a:close/>
                </a:path>
              </a:pathLst>
            </a:custGeom>
            <a:solidFill>
              <a:srgbClr val="000000"/>
            </a:solidFill>
          </p:spPr>
          <p:txBody>
            <a:bodyPr vert="horz" lIns="91440" tIns="45720" rIns="91440" bIns="45720" anchor="t"/>
            <a:lstStyle/>
            <a:p>
              <a:endParaRPr lang="en-IN"/>
            </a:p>
          </p:txBody>
        </p:sp>
        <p:sp>
          <p:nvSpPr>
            <p:cNvPr id="374" name="Shape 5114"/>
            <p:cNvSpPr/>
            <p:nvPr/>
          </p:nvSpPr>
          <p:spPr>
            <a:xfrm>
              <a:off x="1364868" y="1669699"/>
              <a:ext cx="49291" cy="67627"/>
            </a:xfrm>
            <a:custGeom>
              <a:avLst/>
              <a:gdLst/>
              <a:ahLst/>
              <a:cxnLst/>
              <a:rect l="0" t="0" r="0" b="0"/>
              <a:pathLst>
                <a:path w="49291" h="67627">
                  <a:moveTo>
                    <a:pt x="15318" y="0"/>
                  </a:moveTo>
                  <a:lnTo>
                    <a:pt x="0" y="4366"/>
                  </a:lnTo>
                  <a:lnTo>
                    <a:pt x="0" y="5953"/>
                  </a:lnTo>
                  <a:lnTo>
                    <a:pt x="2936" y="5715"/>
                  </a:lnTo>
                  <a:lnTo>
                    <a:pt x="5238" y="6033"/>
                  </a:lnTo>
                  <a:lnTo>
                    <a:pt x="6587" y="7143"/>
                  </a:lnTo>
                  <a:lnTo>
                    <a:pt x="7222" y="8969"/>
                  </a:lnTo>
                  <a:lnTo>
                    <a:pt x="7381" y="11827"/>
                  </a:lnTo>
                  <a:lnTo>
                    <a:pt x="7381" y="59531"/>
                  </a:lnTo>
                  <a:lnTo>
                    <a:pt x="7222" y="62706"/>
                  </a:lnTo>
                  <a:lnTo>
                    <a:pt x="6191" y="64452"/>
                  </a:lnTo>
                  <a:lnTo>
                    <a:pt x="3968" y="65485"/>
                  </a:lnTo>
                  <a:lnTo>
                    <a:pt x="0" y="66199"/>
                  </a:lnTo>
                  <a:lnTo>
                    <a:pt x="0" y="67627"/>
                  </a:lnTo>
                  <a:lnTo>
                    <a:pt x="23176" y="67627"/>
                  </a:lnTo>
                  <a:lnTo>
                    <a:pt x="23176" y="66199"/>
                  </a:lnTo>
                  <a:lnTo>
                    <a:pt x="21192" y="66040"/>
                  </a:lnTo>
                  <a:lnTo>
                    <a:pt x="18970" y="65722"/>
                  </a:lnTo>
                  <a:lnTo>
                    <a:pt x="17223" y="65008"/>
                  </a:lnTo>
                  <a:lnTo>
                    <a:pt x="16112" y="63500"/>
                  </a:lnTo>
                  <a:lnTo>
                    <a:pt x="15716" y="61039"/>
                  </a:lnTo>
                  <a:lnTo>
                    <a:pt x="15716" y="43101"/>
                  </a:lnTo>
                  <a:lnTo>
                    <a:pt x="15875" y="43101"/>
                  </a:lnTo>
                  <a:lnTo>
                    <a:pt x="29606" y="61357"/>
                  </a:lnTo>
                  <a:lnTo>
                    <a:pt x="31113" y="63341"/>
                  </a:lnTo>
                  <a:lnTo>
                    <a:pt x="31670" y="64612"/>
                  </a:lnTo>
                  <a:lnTo>
                    <a:pt x="30956" y="65881"/>
                  </a:lnTo>
                  <a:lnTo>
                    <a:pt x="29606" y="66199"/>
                  </a:lnTo>
                  <a:lnTo>
                    <a:pt x="27701" y="66199"/>
                  </a:lnTo>
                  <a:lnTo>
                    <a:pt x="27701" y="67627"/>
                  </a:lnTo>
                  <a:lnTo>
                    <a:pt x="49291" y="67627"/>
                  </a:lnTo>
                  <a:lnTo>
                    <a:pt x="49291" y="66199"/>
                  </a:lnTo>
                  <a:lnTo>
                    <a:pt x="47068" y="65881"/>
                  </a:lnTo>
                  <a:lnTo>
                    <a:pt x="44370" y="64849"/>
                  </a:lnTo>
                  <a:lnTo>
                    <a:pt x="41275" y="62706"/>
                  </a:lnTo>
                  <a:lnTo>
                    <a:pt x="37702" y="58976"/>
                  </a:lnTo>
                  <a:lnTo>
                    <a:pt x="22541" y="39687"/>
                  </a:lnTo>
                  <a:lnTo>
                    <a:pt x="25400" y="37068"/>
                  </a:lnTo>
                  <a:lnTo>
                    <a:pt x="31272" y="31750"/>
                  </a:lnTo>
                  <a:lnTo>
                    <a:pt x="35718" y="28258"/>
                  </a:lnTo>
                  <a:lnTo>
                    <a:pt x="39210" y="26193"/>
                  </a:lnTo>
                  <a:lnTo>
                    <a:pt x="41910" y="25083"/>
                  </a:lnTo>
                  <a:lnTo>
                    <a:pt x="46831" y="24606"/>
                  </a:lnTo>
                  <a:lnTo>
                    <a:pt x="46831" y="23098"/>
                  </a:lnTo>
                  <a:lnTo>
                    <a:pt x="26590" y="23098"/>
                  </a:lnTo>
                  <a:lnTo>
                    <a:pt x="26590" y="24447"/>
                  </a:lnTo>
                  <a:lnTo>
                    <a:pt x="29130" y="24606"/>
                  </a:lnTo>
                  <a:lnTo>
                    <a:pt x="30638" y="25003"/>
                  </a:lnTo>
                  <a:lnTo>
                    <a:pt x="31352" y="25638"/>
                  </a:lnTo>
                  <a:lnTo>
                    <a:pt x="31591" y="26352"/>
                  </a:lnTo>
                  <a:lnTo>
                    <a:pt x="31035" y="27861"/>
                  </a:lnTo>
                  <a:lnTo>
                    <a:pt x="29288" y="29687"/>
                  </a:lnTo>
                  <a:lnTo>
                    <a:pt x="22462" y="35798"/>
                  </a:lnTo>
                  <a:lnTo>
                    <a:pt x="18970" y="38893"/>
                  </a:lnTo>
                  <a:lnTo>
                    <a:pt x="15875" y="41593"/>
                  </a:lnTo>
                  <a:lnTo>
                    <a:pt x="15716" y="41433"/>
                  </a:lnTo>
                  <a:lnTo>
                    <a:pt x="15716" y="238"/>
                  </a:lnTo>
                  <a:lnTo>
                    <a:pt x="15318" y="0"/>
                  </a:lnTo>
                  <a:close/>
                </a:path>
              </a:pathLst>
            </a:custGeom>
            <a:solidFill>
              <a:srgbClr val="000000"/>
            </a:solidFill>
          </p:spPr>
          <p:txBody>
            <a:bodyPr vert="horz" lIns="91440" tIns="45720" rIns="91440" bIns="45720" anchor="t"/>
            <a:lstStyle/>
            <a:p>
              <a:endParaRPr lang="en-IN"/>
            </a:p>
          </p:txBody>
        </p:sp>
        <p:sp>
          <p:nvSpPr>
            <p:cNvPr id="375" name="Shape 5115"/>
            <p:cNvSpPr/>
            <p:nvPr/>
          </p:nvSpPr>
          <p:spPr>
            <a:xfrm>
              <a:off x="1419637" y="1727484"/>
              <a:ext cx="10953" cy="10955"/>
            </a:xfrm>
            <a:custGeom>
              <a:avLst/>
              <a:gdLst/>
              <a:ahLst/>
              <a:cxnLst/>
              <a:rect l="0" t="0" r="0" b="0"/>
              <a:pathLst>
                <a:path w="10953" h="10955">
                  <a:moveTo>
                    <a:pt x="5397" y="0"/>
                  </a:moveTo>
                  <a:lnTo>
                    <a:pt x="3332" y="397"/>
                  </a:lnTo>
                  <a:lnTo>
                    <a:pt x="1587" y="1587"/>
                  </a:lnTo>
                  <a:lnTo>
                    <a:pt x="476" y="3333"/>
                  </a:lnTo>
                  <a:lnTo>
                    <a:pt x="0" y="5636"/>
                  </a:lnTo>
                  <a:lnTo>
                    <a:pt x="555" y="8017"/>
                  </a:lnTo>
                  <a:lnTo>
                    <a:pt x="1903" y="9683"/>
                  </a:lnTo>
                  <a:lnTo>
                    <a:pt x="3651" y="10636"/>
                  </a:lnTo>
                  <a:lnTo>
                    <a:pt x="5397" y="10955"/>
                  </a:lnTo>
                  <a:lnTo>
                    <a:pt x="7143" y="10636"/>
                  </a:lnTo>
                  <a:lnTo>
                    <a:pt x="8968" y="9683"/>
                  </a:lnTo>
                  <a:lnTo>
                    <a:pt x="10397" y="8017"/>
                  </a:lnTo>
                  <a:lnTo>
                    <a:pt x="10953" y="5636"/>
                  </a:lnTo>
                  <a:lnTo>
                    <a:pt x="10476" y="3413"/>
                  </a:lnTo>
                  <a:lnTo>
                    <a:pt x="9286" y="1667"/>
                  </a:lnTo>
                  <a:lnTo>
                    <a:pt x="7540" y="477"/>
                  </a:lnTo>
                  <a:lnTo>
                    <a:pt x="5397" y="0"/>
                  </a:lnTo>
                  <a:close/>
                </a:path>
              </a:pathLst>
            </a:custGeom>
            <a:solidFill>
              <a:srgbClr val="000000"/>
            </a:solidFill>
          </p:spPr>
          <p:txBody>
            <a:bodyPr vert="horz" lIns="91440" tIns="45720" rIns="91440" bIns="45720" anchor="t"/>
            <a:lstStyle/>
            <a:p>
              <a:endParaRPr lang="en-IN"/>
            </a:p>
          </p:txBody>
        </p:sp>
        <p:sp>
          <p:nvSpPr>
            <p:cNvPr id="376" name="Shape 5116"/>
            <p:cNvSpPr/>
            <p:nvPr/>
          </p:nvSpPr>
          <p:spPr>
            <a:xfrm>
              <a:off x="4269994" y="1028111"/>
              <a:ext cx="10080" cy="10081"/>
            </a:xfrm>
            <a:custGeom>
              <a:avLst/>
              <a:gdLst/>
              <a:ahLst/>
              <a:cxnLst/>
              <a:rect l="0" t="0" r="0" b="0"/>
              <a:pathLst>
                <a:path w="10080" h="10081">
                  <a:moveTo>
                    <a:pt x="4920" y="0"/>
                  </a:moveTo>
                  <a:lnTo>
                    <a:pt x="2698" y="476"/>
                  </a:lnTo>
                  <a:lnTo>
                    <a:pt x="1190" y="1746"/>
                  </a:lnTo>
                  <a:lnTo>
                    <a:pt x="317" y="3412"/>
                  </a:lnTo>
                  <a:lnTo>
                    <a:pt x="0" y="5000"/>
                  </a:lnTo>
                  <a:lnTo>
                    <a:pt x="237" y="6667"/>
                  </a:lnTo>
                  <a:lnTo>
                    <a:pt x="1111" y="8334"/>
                  </a:lnTo>
                  <a:lnTo>
                    <a:pt x="2698" y="9604"/>
                  </a:lnTo>
                  <a:lnTo>
                    <a:pt x="4920" y="10081"/>
                  </a:lnTo>
                  <a:lnTo>
                    <a:pt x="6983" y="9683"/>
                  </a:lnTo>
                  <a:lnTo>
                    <a:pt x="8651" y="8652"/>
                  </a:lnTo>
                  <a:lnTo>
                    <a:pt x="9762" y="7065"/>
                  </a:lnTo>
                  <a:lnTo>
                    <a:pt x="10080" y="5000"/>
                  </a:lnTo>
                  <a:lnTo>
                    <a:pt x="9762" y="3016"/>
                  </a:lnTo>
                  <a:lnTo>
                    <a:pt x="8651" y="1429"/>
                  </a:lnTo>
                  <a:lnTo>
                    <a:pt x="6983" y="396"/>
                  </a:lnTo>
                  <a:lnTo>
                    <a:pt x="4920" y="0"/>
                  </a:lnTo>
                  <a:close/>
                </a:path>
              </a:pathLst>
            </a:custGeom>
            <a:solidFill>
              <a:srgbClr val="000000"/>
            </a:solidFill>
          </p:spPr>
          <p:txBody>
            <a:bodyPr vert="horz" lIns="91440" tIns="45720" rIns="91440" bIns="45720" anchor="t"/>
            <a:lstStyle/>
            <a:p>
              <a:endParaRPr lang="en-IN"/>
            </a:p>
          </p:txBody>
        </p:sp>
        <p:sp>
          <p:nvSpPr>
            <p:cNvPr id="377" name="Shape 5117"/>
            <p:cNvSpPr/>
            <p:nvPr/>
          </p:nvSpPr>
          <p:spPr>
            <a:xfrm>
              <a:off x="3917408" y="1028111"/>
              <a:ext cx="23575" cy="67627"/>
            </a:xfrm>
            <a:custGeom>
              <a:avLst/>
              <a:gdLst/>
              <a:ahLst/>
              <a:cxnLst/>
              <a:rect l="0" t="0" r="0" b="0"/>
              <a:pathLst>
                <a:path w="23575" h="67627">
                  <a:moveTo>
                    <a:pt x="15717" y="0"/>
                  </a:moveTo>
                  <a:lnTo>
                    <a:pt x="0" y="4365"/>
                  </a:lnTo>
                  <a:lnTo>
                    <a:pt x="0" y="5953"/>
                  </a:lnTo>
                  <a:lnTo>
                    <a:pt x="3335" y="5715"/>
                  </a:lnTo>
                  <a:lnTo>
                    <a:pt x="5716" y="6032"/>
                  </a:lnTo>
                  <a:lnTo>
                    <a:pt x="7065" y="7143"/>
                  </a:lnTo>
                  <a:lnTo>
                    <a:pt x="7700" y="8969"/>
                  </a:lnTo>
                  <a:lnTo>
                    <a:pt x="7858" y="11748"/>
                  </a:lnTo>
                  <a:lnTo>
                    <a:pt x="7858" y="59055"/>
                  </a:lnTo>
                  <a:lnTo>
                    <a:pt x="7461" y="62389"/>
                  </a:lnTo>
                  <a:lnTo>
                    <a:pt x="6271" y="64452"/>
                  </a:lnTo>
                  <a:lnTo>
                    <a:pt x="3890" y="65644"/>
                  </a:lnTo>
                  <a:lnTo>
                    <a:pt x="160" y="66119"/>
                  </a:lnTo>
                  <a:lnTo>
                    <a:pt x="160" y="67627"/>
                  </a:lnTo>
                  <a:lnTo>
                    <a:pt x="23575" y="67627"/>
                  </a:lnTo>
                  <a:lnTo>
                    <a:pt x="23575" y="66119"/>
                  </a:lnTo>
                  <a:lnTo>
                    <a:pt x="19923" y="65802"/>
                  </a:lnTo>
                  <a:lnTo>
                    <a:pt x="17701" y="64770"/>
                  </a:lnTo>
                  <a:lnTo>
                    <a:pt x="16511" y="62706"/>
                  </a:lnTo>
                  <a:lnTo>
                    <a:pt x="16113" y="59294"/>
                  </a:lnTo>
                  <a:lnTo>
                    <a:pt x="16113" y="158"/>
                  </a:lnTo>
                  <a:lnTo>
                    <a:pt x="15717" y="0"/>
                  </a:lnTo>
                  <a:close/>
                </a:path>
              </a:pathLst>
            </a:custGeom>
            <a:solidFill>
              <a:srgbClr val="000000"/>
            </a:solidFill>
          </p:spPr>
          <p:txBody>
            <a:bodyPr vert="horz" lIns="91440" tIns="45720" rIns="91440" bIns="45720" anchor="t"/>
            <a:lstStyle/>
            <a:p>
              <a:endParaRPr lang="en-IN"/>
            </a:p>
          </p:txBody>
        </p:sp>
        <p:sp>
          <p:nvSpPr>
            <p:cNvPr id="378" name="Shape 5118"/>
            <p:cNvSpPr/>
            <p:nvPr/>
          </p:nvSpPr>
          <p:spPr>
            <a:xfrm>
              <a:off x="3726195" y="1028111"/>
              <a:ext cx="23574" cy="67627"/>
            </a:xfrm>
            <a:custGeom>
              <a:avLst/>
              <a:gdLst/>
              <a:ahLst/>
              <a:cxnLst/>
              <a:rect l="0" t="0" r="0" b="0"/>
              <a:pathLst>
                <a:path w="23574" h="67627">
                  <a:moveTo>
                    <a:pt x="15794" y="0"/>
                  </a:moveTo>
                  <a:lnTo>
                    <a:pt x="0" y="4365"/>
                  </a:lnTo>
                  <a:lnTo>
                    <a:pt x="0" y="5953"/>
                  </a:lnTo>
                  <a:lnTo>
                    <a:pt x="3412" y="5715"/>
                  </a:lnTo>
                  <a:lnTo>
                    <a:pt x="5714" y="6032"/>
                  </a:lnTo>
                  <a:lnTo>
                    <a:pt x="7063" y="7143"/>
                  </a:lnTo>
                  <a:lnTo>
                    <a:pt x="7699" y="8969"/>
                  </a:lnTo>
                  <a:lnTo>
                    <a:pt x="7857" y="11748"/>
                  </a:lnTo>
                  <a:lnTo>
                    <a:pt x="7857" y="59055"/>
                  </a:lnTo>
                  <a:lnTo>
                    <a:pt x="7541" y="62389"/>
                  </a:lnTo>
                  <a:lnTo>
                    <a:pt x="6269" y="64452"/>
                  </a:lnTo>
                  <a:lnTo>
                    <a:pt x="3888" y="65644"/>
                  </a:lnTo>
                  <a:lnTo>
                    <a:pt x="237" y="66119"/>
                  </a:lnTo>
                  <a:lnTo>
                    <a:pt x="237" y="67627"/>
                  </a:lnTo>
                  <a:lnTo>
                    <a:pt x="23574" y="67627"/>
                  </a:lnTo>
                  <a:lnTo>
                    <a:pt x="23574" y="66119"/>
                  </a:lnTo>
                  <a:lnTo>
                    <a:pt x="20002" y="65802"/>
                  </a:lnTo>
                  <a:lnTo>
                    <a:pt x="17700" y="64770"/>
                  </a:lnTo>
                  <a:lnTo>
                    <a:pt x="16509" y="62706"/>
                  </a:lnTo>
                  <a:lnTo>
                    <a:pt x="16192" y="59294"/>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379" name="Shape 5119"/>
            <p:cNvSpPr/>
            <p:nvPr/>
          </p:nvSpPr>
          <p:spPr>
            <a:xfrm>
              <a:off x="3326939" y="1028111"/>
              <a:ext cx="10081" cy="10081"/>
            </a:xfrm>
            <a:custGeom>
              <a:avLst/>
              <a:gdLst/>
              <a:ahLst/>
              <a:cxnLst/>
              <a:rect l="0" t="0" r="0" b="0"/>
              <a:pathLst>
                <a:path w="10081" h="10081">
                  <a:moveTo>
                    <a:pt x="4921" y="0"/>
                  </a:moveTo>
                  <a:lnTo>
                    <a:pt x="2698" y="476"/>
                  </a:lnTo>
                  <a:lnTo>
                    <a:pt x="1191" y="1746"/>
                  </a:lnTo>
                  <a:lnTo>
                    <a:pt x="317" y="3412"/>
                  </a:lnTo>
                  <a:lnTo>
                    <a:pt x="0" y="5000"/>
                  </a:lnTo>
                  <a:lnTo>
                    <a:pt x="237" y="6667"/>
                  </a:lnTo>
                  <a:lnTo>
                    <a:pt x="1111" y="8334"/>
                  </a:lnTo>
                  <a:lnTo>
                    <a:pt x="2698" y="9604"/>
                  </a:lnTo>
                  <a:lnTo>
                    <a:pt x="4921" y="10081"/>
                  </a:lnTo>
                  <a:lnTo>
                    <a:pt x="6984" y="9683"/>
                  </a:lnTo>
                  <a:lnTo>
                    <a:pt x="8651" y="8652"/>
                  </a:lnTo>
                  <a:lnTo>
                    <a:pt x="9762" y="7065"/>
                  </a:lnTo>
                  <a:lnTo>
                    <a:pt x="10081" y="5000"/>
                  </a:lnTo>
                  <a:lnTo>
                    <a:pt x="9762" y="3016"/>
                  </a:lnTo>
                  <a:lnTo>
                    <a:pt x="8651" y="1429"/>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380" name="Shape 5120"/>
            <p:cNvSpPr/>
            <p:nvPr/>
          </p:nvSpPr>
          <p:spPr>
            <a:xfrm>
              <a:off x="3179301" y="1028111"/>
              <a:ext cx="10081" cy="10081"/>
            </a:xfrm>
            <a:custGeom>
              <a:avLst/>
              <a:gdLst/>
              <a:ahLst/>
              <a:cxnLst/>
              <a:rect l="0" t="0" r="0" b="0"/>
              <a:pathLst>
                <a:path w="10081" h="10081">
                  <a:moveTo>
                    <a:pt x="5000" y="0"/>
                  </a:moveTo>
                  <a:lnTo>
                    <a:pt x="2778" y="476"/>
                  </a:lnTo>
                  <a:lnTo>
                    <a:pt x="1191" y="1746"/>
                  </a:lnTo>
                  <a:lnTo>
                    <a:pt x="317" y="3412"/>
                  </a:lnTo>
                  <a:lnTo>
                    <a:pt x="0" y="5000"/>
                  </a:lnTo>
                  <a:lnTo>
                    <a:pt x="317" y="6667"/>
                  </a:lnTo>
                  <a:lnTo>
                    <a:pt x="1191" y="8334"/>
                  </a:lnTo>
                  <a:lnTo>
                    <a:pt x="2698" y="9604"/>
                  </a:lnTo>
                  <a:lnTo>
                    <a:pt x="5000" y="10081"/>
                  </a:lnTo>
                  <a:lnTo>
                    <a:pt x="7063" y="9683"/>
                  </a:lnTo>
                  <a:lnTo>
                    <a:pt x="8651" y="8652"/>
                  </a:lnTo>
                  <a:lnTo>
                    <a:pt x="9762" y="7065"/>
                  </a:lnTo>
                  <a:lnTo>
                    <a:pt x="10081" y="5000"/>
                  </a:lnTo>
                  <a:lnTo>
                    <a:pt x="9762" y="3016"/>
                  </a:lnTo>
                  <a:lnTo>
                    <a:pt x="8651" y="1429"/>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381" name="Shape 5121"/>
            <p:cNvSpPr/>
            <p:nvPr/>
          </p:nvSpPr>
          <p:spPr>
            <a:xfrm>
              <a:off x="4498037" y="1028111"/>
              <a:ext cx="35957" cy="67627"/>
            </a:xfrm>
            <a:custGeom>
              <a:avLst/>
              <a:gdLst/>
              <a:ahLst/>
              <a:cxnLst/>
              <a:rect l="0" t="0" r="0" b="0"/>
              <a:pathLst>
                <a:path w="35957" h="67627">
                  <a:moveTo>
                    <a:pt x="26034" y="0"/>
                  </a:moveTo>
                  <a:lnTo>
                    <a:pt x="20161" y="715"/>
                  </a:lnTo>
                  <a:lnTo>
                    <a:pt x="15716" y="2778"/>
                  </a:lnTo>
                  <a:lnTo>
                    <a:pt x="12541" y="5794"/>
                  </a:lnTo>
                  <a:lnTo>
                    <a:pt x="10398" y="9446"/>
                  </a:lnTo>
                  <a:lnTo>
                    <a:pt x="9048" y="13335"/>
                  </a:lnTo>
                  <a:lnTo>
                    <a:pt x="8413" y="17145"/>
                  </a:lnTo>
                  <a:lnTo>
                    <a:pt x="8176" y="20479"/>
                  </a:lnTo>
                  <a:lnTo>
                    <a:pt x="8176" y="23097"/>
                  </a:lnTo>
                  <a:lnTo>
                    <a:pt x="79" y="23097"/>
                  </a:lnTo>
                  <a:lnTo>
                    <a:pt x="79" y="26193"/>
                  </a:lnTo>
                  <a:lnTo>
                    <a:pt x="8176" y="26193"/>
                  </a:lnTo>
                  <a:lnTo>
                    <a:pt x="8176" y="57308"/>
                  </a:lnTo>
                  <a:lnTo>
                    <a:pt x="8096" y="59849"/>
                  </a:lnTo>
                  <a:lnTo>
                    <a:pt x="7857" y="61912"/>
                  </a:lnTo>
                  <a:lnTo>
                    <a:pt x="7302" y="63421"/>
                  </a:lnTo>
                  <a:lnTo>
                    <a:pt x="6588" y="64531"/>
                  </a:lnTo>
                  <a:lnTo>
                    <a:pt x="4048" y="65723"/>
                  </a:lnTo>
                  <a:lnTo>
                    <a:pt x="0" y="66119"/>
                  </a:lnTo>
                  <a:lnTo>
                    <a:pt x="0" y="67627"/>
                  </a:lnTo>
                  <a:lnTo>
                    <a:pt x="25717" y="67627"/>
                  </a:lnTo>
                  <a:lnTo>
                    <a:pt x="25717" y="66119"/>
                  </a:lnTo>
                  <a:lnTo>
                    <a:pt x="21907" y="65802"/>
                  </a:lnTo>
                  <a:lnTo>
                    <a:pt x="19288" y="65087"/>
                  </a:lnTo>
                  <a:lnTo>
                    <a:pt x="17701" y="63896"/>
                  </a:lnTo>
                  <a:lnTo>
                    <a:pt x="16827" y="62230"/>
                  </a:lnTo>
                  <a:lnTo>
                    <a:pt x="16588" y="60007"/>
                  </a:lnTo>
                  <a:lnTo>
                    <a:pt x="16509" y="57308"/>
                  </a:lnTo>
                  <a:lnTo>
                    <a:pt x="16509" y="26193"/>
                  </a:lnTo>
                  <a:lnTo>
                    <a:pt x="28575" y="26193"/>
                  </a:lnTo>
                  <a:lnTo>
                    <a:pt x="28575" y="23097"/>
                  </a:lnTo>
                  <a:lnTo>
                    <a:pt x="16431" y="23097"/>
                  </a:lnTo>
                  <a:lnTo>
                    <a:pt x="16431" y="11589"/>
                  </a:lnTo>
                  <a:lnTo>
                    <a:pt x="16748" y="7620"/>
                  </a:lnTo>
                  <a:lnTo>
                    <a:pt x="18415" y="4206"/>
                  </a:lnTo>
                  <a:lnTo>
                    <a:pt x="20002" y="3175"/>
                  </a:lnTo>
                  <a:lnTo>
                    <a:pt x="22383" y="2778"/>
                  </a:lnTo>
                  <a:lnTo>
                    <a:pt x="24368" y="3333"/>
                  </a:lnTo>
                  <a:lnTo>
                    <a:pt x="25876" y="4684"/>
                  </a:lnTo>
                  <a:lnTo>
                    <a:pt x="28416" y="8334"/>
                  </a:lnTo>
                  <a:lnTo>
                    <a:pt x="29845" y="9683"/>
                  </a:lnTo>
                  <a:lnTo>
                    <a:pt x="31670" y="10160"/>
                  </a:lnTo>
                  <a:lnTo>
                    <a:pt x="34527" y="9207"/>
                  </a:lnTo>
                  <a:lnTo>
                    <a:pt x="35559" y="7859"/>
                  </a:lnTo>
                  <a:lnTo>
                    <a:pt x="35957" y="6032"/>
                  </a:lnTo>
                  <a:lnTo>
                    <a:pt x="35163" y="3651"/>
                  </a:lnTo>
                  <a:lnTo>
                    <a:pt x="33020" y="1746"/>
                  </a:lnTo>
                  <a:lnTo>
                    <a:pt x="29924" y="476"/>
                  </a:lnTo>
                  <a:lnTo>
                    <a:pt x="26034" y="0"/>
                  </a:lnTo>
                  <a:close/>
                </a:path>
              </a:pathLst>
            </a:custGeom>
            <a:solidFill>
              <a:srgbClr val="000000"/>
            </a:solidFill>
          </p:spPr>
          <p:txBody>
            <a:bodyPr vert="horz" lIns="91440" tIns="45720" rIns="91440" bIns="45720" anchor="t"/>
            <a:lstStyle/>
            <a:p>
              <a:endParaRPr lang="en-IN"/>
            </a:p>
          </p:txBody>
        </p:sp>
        <p:sp>
          <p:nvSpPr>
            <p:cNvPr id="382" name="Shape 5122"/>
            <p:cNvSpPr/>
            <p:nvPr/>
          </p:nvSpPr>
          <p:spPr>
            <a:xfrm>
              <a:off x="3943524" y="1038430"/>
              <a:ext cx="26352" cy="58340"/>
            </a:xfrm>
            <a:custGeom>
              <a:avLst/>
              <a:gdLst/>
              <a:ahLst/>
              <a:cxnLst/>
              <a:rect l="0" t="0" r="0" b="0"/>
              <a:pathLst>
                <a:path w="26352" h="58340">
                  <a:moveTo>
                    <a:pt x="13335" y="0"/>
                  </a:moveTo>
                  <a:lnTo>
                    <a:pt x="10953" y="3412"/>
                  </a:lnTo>
                  <a:lnTo>
                    <a:pt x="8890" y="6112"/>
                  </a:lnTo>
                  <a:lnTo>
                    <a:pt x="4365" y="11271"/>
                  </a:lnTo>
                  <a:lnTo>
                    <a:pt x="1428" y="13652"/>
                  </a:lnTo>
                  <a:lnTo>
                    <a:pt x="396" y="14446"/>
                  </a:lnTo>
                  <a:lnTo>
                    <a:pt x="0" y="15240"/>
                  </a:lnTo>
                  <a:lnTo>
                    <a:pt x="396" y="15875"/>
                  </a:lnTo>
                  <a:lnTo>
                    <a:pt x="5715" y="15875"/>
                  </a:lnTo>
                  <a:lnTo>
                    <a:pt x="5715" y="45720"/>
                  </a:lnTo>
                  <a:lnTo>
                    <a:pt x="5873" y="49134"/>
                  </a:lnTo>
                  <a:lnTo>
                    <a:pt x="6428" y="51911"/>
                  </a:lnTo>
                  <a:lnTo>
                    <a:pt x="7222" y="54133"/>
                  </a:lnTo>
                  <a:lnTo>
                    <a:pt x="8333" y="55721"/>
                  </a:lnTo>
                  <a:lnTo>
                    <a:pt x="11271" y="57706"/>
                  </a:lnTo>
                  <a:lnTo>
                    <a:pt x="14763" y="58340"/>
                  </a:lnTo>
                  <a:lnTo>
                    <a:pt x="18177" y="57706"/>
                  </a:lnTo>
                  <a:lnTo>
                    <a:pt x="21352" y="56119"/>
                  </a:lnTo>
                  <a:lnTo>
                    <a:pt x="24208" y="53737"/>
                  </a:lnTo>
                  <a:lnTo>
                    <a:pt x="26352" y="50800"/>
                  </a:lnTo>
                  <a:lnTo>
                    <a:pt x="25082" y="49689"/>
                  </a:lnTo>
                  <a:lnTo>
                    <a:pt x="22860" y="51911"/>
                  </a:lnTo>
                  <a:lnTo>
                    <a:pt x="21193" y="52784"/>
                  </a:lnTo>
                  <a:lnTo>
                    <a:pt x="19050" y="53181"/>
                  </a:lnTo>
                  <a:lnTo>
                    <a:pt x="16907" y="52705"/>
                  </a:lnTo>
                  <a:lnTo>
                    <a:pt x="15477" y="51515"/>
                  </a:lnTo>
                  <a:lnTo>
                    <a:pt x="14208" y="47942"/>
                  </a:lnTo>
                  <a:lnTo>
                    <a:pt x="13970" y="44212"/>
                  </a:lnTo>
                  <a:lnTo>
                    <a:pt x="13970" y="15875"/>
                  </a:lnTo>
                  <a:lnTo>
                    <a:pt x="23971" y="15875"/>
                  </a:lnTo>
                  <a:lnTo>
                    <a:pt x="23971" y="12779"/>
                  </a:lnTo>
                  <a:lnTo>
                    <a:pt x="13970" y="12779"/>
                  </a:lnTo>
                  <a:lnTo>
                    <a:pt x="13970" y="1270"/>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383" name="Shape 5123"/>
            <p:cNvSpPr/>
            <p:nvPr/>
          </p:nvSpPr>
          <p:spPr>
            <a:xfrm>
              <a:off x="3249151" y="1038430"/>
              <a:ext cx="26352" cy="58340"/>
            </a:xfrm>
            <a:custGeom>
              <a:avLst/>
              <a:gdLst/>
              <a:ahLst/>
              <a:cxnLst/>
              <a:rect l="0" t="0" r="0" b="0"/>
              <a:pathLst>
                <a:path w="26352" h="58340">
                  <a:moveTo>
                    <a:pt x="13256" y="0"/>
                  </a:moveTo>
                  <a:lnTo>
                    <a:pt x="10874" y="3412"/>
                  </a:lnTo>
                  <a:lnTo>
                    <a:pt x="8889" y="6112"/>
                  </a:lnTo>
                  <a:lnTo>
                    <a:pt x="4366" y="11271"/>
                  </a:lnTo>
                  <a:lnTo>
                    <a:pt x="1349" y="13652"/>
                  </a:lnTo>
                  <a:lnTo>
                    <a:pt x="397" y="14446"/>
                  </a:lnTo>
                  <a:lnTo>
                    <a:pt x="0" y="15240"/>
                  </a:lnTo>
                  <a:lnTo>
                    <a:pt x="397" y="15875"/>
                  </a:lnTo>
                  <a:lnTo>
                    <a:pt x="5636" y="15875"/>
                  </a:lnTo>
                  <a:lnTo>
                    <a:pt x="5636" y="45720"/>
                  </a:lnTo>
                  <a:lnTo>
                    <a:pt x="5873" y="49134"/>
                  </a:lnTo>
                  <a:lnTo>
                    <a:pt x="6350" y="51911"/>
                  </a:lnTo>
                  <a:lnTo>
                    <a:pt x="7223" y="54133"/>
                  </a:lnTo>
                  <a:lnTo>
                    <a:pt x="8334" y="55721"/>
                  </a:lnTo>
                  <a:lnTo>
                    <a:pt x="11192" y="57706"/>
                  </a:lnTo>
                  <a:lnTo>
                    <a:pt x="14763" y="58340"/>
                  </a:lnTo>
                  <a:lnTo>
                    <a:pt x="18176" y="57706"/>
                  </a:lnTo>
                  <a:lnTo>
                    <a:pt x="21351" y="56119"/>
                  </a:lnTo>
                  <a:lnTo>
                    <a:pt x="24129" y="53737"/>
                  </a:lnTo>
                  <a:lnTo>
                    <a:pt x="26352" y="50800"/>
                  </a:lnTo>
                  <a:lnTo>
                    <a:pt x="25082" y="49689"/>
                  </a:lnTo>
                  <a:lnTo>
                    <a:pt x="22859" y="51911"/>
                  </a:lnTo>
                  <a:lnTo>
                    <a:pt x="21193" y="52784"/>
                  </a:lnTo>
                  <a:lnTo>
                    <a:pt x="19050" y="53181"/>
                  </a:lnTo>
                  <a:lnTo>
                    <a:pt x="16906" y="52705"/>
                  </a:lnTo>
                  <a:lnTo>
                    <a:pt x="15478" y="51515"/>
                  </a:lnTo>
                  <a:lnTo>
                    <a:pt x="14128" y="47942"/>
                  </a:lnTo>
                  <a:lnTo>
                    <a:pt x="13970" y="44212"/>
                  </a:lnTo>
                  <a:lnTo>
                    <a:pt x="13970" y="15875"/>
                  </a:lnTo>
                  <a:lnTo>
                    <a:pt x="23971" y="15875"/>
                  </a:lnTo>
                  <a:lnTo>
                    <a:pt x="23971" y="12779"/>
                  </a:lnTo>
                  <a:lnTo>
                    <a:pt x="13970" y="12779"/>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384" name="Shape 5124"/>
            <p:cNvSpPr/>
            <p:nvPr/>
          </p:nvSpPr>
          <p:spPr>
            <a:xfrm>
              <a:off x="3039998" y="1030175"/>
              <a:ext cx="84375" cy="65563"/>
            </a:xfrm>
            <a:custGeom>
              <a:avLst/>
              <a:gdLst/>
              <a:ahLst/>
              <a:cxnLst/>
              <a:rect l="0" t="0" r="0" b="0"/>
              <a:pathLst>
                <a:path w="84375" h="65563">
                  <a:moveTo>
                    <a:pt x="237" y="0"/>
                  </a:moveTo>
                  <a:lnTo>
                    <a:pt x="237" y="1904"/>
                  </a:lnTo>
                  <a:lnTo>
                    <a:pt x="3491" y="2142"/>
                  </a:lnTo>
                  <a:lnTo>
                    <a:pt x="5952" y="2619"/>
                  </a:lnTo>
                  <a:lnTo>
                    <a:pt x="7698" y="3571"/>
                  </a:lnTo>
                  <a:lnTo>
                    <a:pt x="8810" y="5158"/>
                  </a:lnTo>
                  <a:lnTo>
                    <a:pt x="9445" y="7460"/>
                  </a:lnTo>
                  <a:lnTo>
                    <a:pt x="9683" y="10794"/>
                  </a:lnTo>
                  <a:lnTo>
                    <a:pt x="9683" y="51038"/>
                  </a:lnTo>
                  <a:lnTo>
                    <a:pt x="9445" y="55642"/>
                  </a:lnTo>
                  <a:lnTo>
                    <a:pt x="8810" y="58976"/>
                  </a:lnTo>
                  <a:lnTo>
                    <a:pt x="7698" y="61198"/>
                  </a:lnTo>
                  <a:lnTo>
                    <a:pt x="5872" y="62547"/>
                  </a:lnTo>
                  <a:lnTo>
                    <a:pt x="3412" y="63341"/>
                  </a:lnTo>
                  <a:lnTo>
                    <a:pt x="0" y="63658"/>
                  </a:lnTo>
                  <a:lnTo>
                    <a:pt x="0" y="65563"/>
                  </a:lnTo>
                  <a:lnTo>
                    <a:pt x="23335" y="65563"/>
                  </a:lnTo>
                  <a:lnTo>
                    <a:pt x="23335" y="63658"/>
                  </a:lnTo>
                  <a:lnTo>
                    <a:pt x="18811" y="63023"/>
                  </a:lnTo>
                  <a:lnTo>
                    <a:pt x="15954" y="61038"/>
                  </a:lnTo>
                  <a:lnTo>
                    <a:pt x="15081" y="59451"/>
                  </a:lnTo>
                  <a:lnTo>
                    <a:pt x="14446" y="57229"/>
                  </a:lnTo>
                  <a:lnTo>
                    <a:pt x="14127" y="54450"/>
                  </a:lnTo>
                  <a:lnTo>
                    <a:pt x="13970" y="51038"/>
                  </a:lnTo>
                  <a:lnTo>
                    <a:pt x="13970" y="11508"/>
                  </a:lnTo>
                  <a:lnTo>
                    <a:pt x="14207" y="11508"/>
                  </a:lnTo>
                  <a:lnTo>
                    <a:pt x="38893" y="65563"/>
                  </a:lnTo>
                  <a:lnTo>
                    <a:pt x="40242" y="65563"/>
                  </a:lnTo>
                  <a:lnTo>
                    <a:pt x="65403" y="9207"/>
                  </a:lnTo>
                  <a:lnTo>
                    <a:pt x="65642" y="9207"/>
                  </a:lnTo>
                  <a:lnTo>
                    <a:pt x="65642" y="53657"/>
                  </a:lnTo>
                  <a:lnTo>
                    <a:pt x="65563" y="56356"/>
                  </a:lnTo>
                  <a:lnTo>
                    <a:pt x="65325" y="58657"/>
                  </a:lnTo>
                  <a:lnTo>
                    <a:pt x="64848" y="60404"/>
                  </a:lnTo>
                  <a:lnTo>
                    <a:pt x="64055" y="61594"/>
                  </a:lnTo>
                  <a:lnTo>
                    <a:pt x="62943" y="62467"/>
                  </a:lnTo>
                  <a:lnTo>
                    <a:pt x="61277" y="63102"/>
                  </a:lnTo>
                  <a:lnTo>
                    <a:pt x="56593" y="63658"/>
                  </a:lnTo>
                  <a:lnTo>
                    <a:pt x="56593" y="65563"/>
                  </a:lnTo>
                  <a:lnTo>
                    <a:pt x="84375" y="65563"/>
                  </a:lnTo>
                  <a:lnTo>
                    <a:pt x="84375" y="63658"/>
                  </a:lnTo>
                  <a:lnTo>
                    <a:pt x="80327" y="63182"/>
                  </a:lnTo>
                  <a:lnTo>
                    <a:pt x="77627" y="61992"/>
                  </a:lnTo>
                  <a:lnTo>
                    <a:pt x="76755" y="60880"/>
                  </a:lnTo>
                  <a:lnTo>
                    <a:pt x="76120" y="59372"/>
                  </a:lnTo>
                  <a:lnTo>
                    <a:pt x="75802" y="57308"/>
                  </a:lnTo>
                  <a:lnTo>
                    <a:pt x="75722" y="54768"/>
                  </a:lnTo>
                  <a:lnTo>
                    <a:pt x="75722" y="10794"/>
                  </a:lnTo>
                  <a:lnTo>
                    <a:pt x="75961" y="7460"/>
                  </a:lnTo>
                  <a:lnTo>
                    <a:pt x="76596" y="5079"/>
                  </a:lnTo>
                  <a:lnTo>
                    <a:pt x="77707" y="3571"/>
                  </a:lnTo>
                  <a:lnTo>
                    <a:pt x="79295" y="2698"/>
                  </a:lnTo>
                  <a:lnTo>
                    <a:pt x="81596" y="2142"/>
                  </a:lnTo>
                  <a:lnTo>
                    <a:pt x="84375" y="1904"/>
                  </a:lnTo>
                  <a:lnTo>
                    <a:pt x="84375" y="0"/>
                  </a:lnTo>
                  <a:lnTo>
                    <a:pt x="64610" y="0"/>
                  </a:lnTo>
                  <a:lnTo>
                    <a:pt x="42702" y="50006"/>
                  </a:lnTo>
                  <a:lnTo>
                    <a:pt x="19843" y="0"/>
                  </a:lnTo>
                  <a:lnTo>
                    <a:pt x="237" y="0"/>
                  </a:lnTo>
                  <a:close/>
                </a:path>
              </a:pathLst>
            </a:custGeom>
            <a:solidFill>
              <a:srgbClr val="000000"/>
            </a:solidFill>
          </p:spPr>
          <p:txBody>
            <a:bodyPr vert="horz" lIns="91440" tIns="45720" rIns="91440" bIns="45720" anchor="t"/>
            <a:lstStyle/>
            <a:p>
              <a:endParaRPr lang="en-IN"/>
            </a:p>
          </p:txBody>
        </p:sp>
        <p:sp>
          <p:nvSpPr>
            <p:cNvPr id="385" name="Shape 5125"/>
            <p:cNvSpPr/>
            <p:nvPr/>
          </p:nvSpPr>
          <p:spPr>
            <a:xfrm>
              <a:off x="4450333" y="1050178"/>
              <a:ext cx="43736" cy="46592"/>
            </a:xfrm>
            <a:custGeom>
              <a:avLst/>
              <a:gdLst/>
              <a:ahLst/>
              <a:cxnLst/>
              <a:rect l="0" t="0" r="0" b="0"/>
              <a:pathLst>
                <a:path w="43736" h="46592">
                  <a:moveTo>
                    <a:pt x="21431" y="0"/>
                  </a:moveTo>
                  <a:lnTo>
                    <a:pt x="20637" y="2777"/>
                  </a:lnTo>
                  <a:lnTo>
                    <a:pt x="24844" y="3650"/>
                  </a:lnTo>
                  <a:lnTo>
                    <a:pt x="28337" y="6032"/>
                  </a:lnTo>
                  <a:lnTo>
                    <a:pt x="31115" y="9762"/>
                  </a:lnTo>
                  <a:lnTo>
                    <a:pt x="33179" y="14445"/>
                  </a:lnTo>
                  <a:lnTo>
                    <a:pt x="34369" y="19843"/>
                  </a:lnTo>
                  <a:lnTo>
                    <a:pt x="34767" y="25875"/>
                  </a:lnTo>
                  <a:lnTo>
                    <a:pt x="34211" y="32146"/>
                  </a:lnTo>
                  <a:lnTo>
                    <a:pt x="32862" y="36829"/>
                  </a:lnTo>
                  <a:lnTo>
                    <a:pt x="30877" y="40163"/>
                  </a:lnTo>
                  <a:lnTo>
                    <a:pt x="28337" y="42305"/>
                  </a:lnTo>
                  <a:lnTo>
                    <a:pt x="25718" y="43417"/>
                  </a:lnTo>
                  <a:lnTo>
                    <a:pt x="23098" y="43814"/>
                  </a:lnTo>
                  <a:lnTo>
                    <a:pt x="19050" y="43020"/>
                  </a:lnTo>
                  <a:lnTo>
                    <a:pt x="15875" y="40798"/>
                  </a:lnTo>
                  <a:lnTo>
                    <a:pt x="13414" y="37623"/>
                  </a:lnTo>
                  <a:lnTo>
                    <a:pt x="11588" y="33733"/>
                  </a:lnTo>
                  <a:lnTo>
                    <a:pt x="9445" y="25320"/>
                  </a:lnTo>
                  <a:lnTo>
                    <a:pt x="9128" y="21431"/>
                  </a:lnTo>
                  <a:lnTo>
                    <a:pt x="8969" y="18256"/>
                  </a:lnTo>
                  <a:lnTo>
                    <a:pt x="9207" y="14604"/>
                  </a:lnTo>
                  <a:lnTo>
                    <a:pt x="9843" y="11508"/>
                  </a:lnTo>
                  <a:lnTo>
                    <a:pt x="10874" y="8811"/>
                  </a:lnTo>
                  <a:lnTo>
                    <a:pt x="12382" y="6667"/>
                  </a:lnTo>
                  <a:lnTo>
                    <a:pt x="14208" y="4920"/>
                  </a:lnTo>
                  <a:lnTo>
                    <a:pt x="16193" y="3730"/>
                  </a:lnTo>
                  <a:lnTo>
                    <a:pt x="18336" y="3016"/>
                  </a:lnTo>
                  <a:lnTo>
                    <a:pt x="20637" y="2777"/>
                  </a:lnTo>
                  <a:lnTo>
                    <a:pt x="21431" y="0"/>
                  </a:lnTo>
                  <a:lnTo>
                    <a:pt x="15240" y="873"/>
                  </a:lnTo>
                  <a:lnTo>
                    <a:pt x="10000" y="3254"/>
                  </a:lnTo>
                  <a:lnTo>
                    <a:pt x="5715" y="6984"/>
                  </a:lnTo>
                  <a:lnTo>
                    <a:pt x="2619" y="11667"/>
                  </a:lnTo>
                  <a:lnTo>
                    <a:pt x="636" y="17064"/>
                  </a:lnTo>
                  <a:lnTo>
                    <a:pt x="0" y="23018"/>
                  </a:lnTo>
                  <a:lnTo>
                    <a:pt x="714" y="29368"/>
                  </a:lnTo>
                  <a:lnTo>
                    <a:pt x="2778" y="35004"/>
                  </a:lnTo>
                  <a:lnTo>
                    <a:pt x="6112" y="39767"/>
                  </a:lnTo>
                  <a:lnTo>
                    <a:pt x="10398" y="43417"/>
                  </a:lnTo>
                  <a:lnTo>
                    <a:pt x="15637" y="45719"/>
                  </a:lnTo>
                  <a:lnTo>
                    <a:pt x="21749" y="46592"/>
                  </a:lnTo>
                  <a:lnTo>
                    <a:pt x="28575" y="45480"/>
                  </a:lnTo>
                  <a:lnTo>
                    <a:pt x="34131" y="42623"/>
                  </a:lnTo>
                  <a:lnTo>
                    <a:pt x="38338" y="38417"/>
                  </a:lnTo>
                  <a:lnTo>
                    <a:pt x="41354" y="33417"/>
                  </a:lnTo>
                  <a:lnTo>
                    <a:pt x="43181" y="28098"/>
                  </a:lnTo>
                  <a:lnTo>
                    <a:pt x="43736" y="23018"/>
                  </a:lnTo>
                  <a:lnTo>
                    <a:pt x="43259" y="17858"/>
                  </a:lnTo>
                  <a:lnTo>
                    <a:pt x="42068" y="13334"/>
                  </a:lnTo>
                  <a:lnTo>
                    <a:pt x="40084" y="9366"/>
                  </a:lnTo>
                  <a:lnTo>
                    <a:pt x="37386" y="6111"/>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386" name="Shape 5126"/>
            <p:cNvSpPr/>
            <p:nvPr/>
          </p:nvSpPr>
          <p:spPr>
            <a:xfrm>
              <a:off x="4341351" y="1050178"/>
              <a:ext cx="43736" cy="46592"/>
            </a:xfrm>
            <a:custGeom>
              <a:avLst/>
              <a:gdLst/>
              <a:ahLst/>
              <a:cxnLst/>
              <a:rect l="0" t="0" r="0" b="0"/>
              <a:pathLst>
                <a:path w="43736" h="46592">
                  <a:moveTo>
                    <a:pt x="21431" y="0"/>
                  </a:moveTo>
                  <a:lnTo>
                    <a:pt x="20637" y="2777"/>
                  </a:lnTo>
                  <a:lnTo>
                    <a:pt x="24843" y="3650"/>
                  </a:lnTo>
                  <a:lnTo>
                    <a:pt x="28337" y="6032"/>
                  </a:lnTo>
                  <a:lnTo>
                    <a:pt x="31114" y="9762"/>
                  </a:lnTo>
                  <a:lnTo>
                    <a:pt x="33178" y="14445"/>
                  </a:lnTo>
                  <a:lnTo>
                    <a:pt x="34368" y="19843"/>
                  </a:lnTo>
                  <a:lnTo>
                    <a:pt x="34766" y="25875"/>
                  </a:lnTo>
                  <a:lnTo>
                    <a:pt x="34289" y="32146"/>
                  </a:lnTo>
                  <a:lnTo>
                    <a:pt x="32861" y="36829"/>
                  </a:lnTo>
                  <a:lnTo>
                    <a:pt x="30876" y="40163"/>
                  </a:lnTo>
                  <a:lnTo>
                    <a:pt x="28337" y="42305"/>
                  </a:lnTo>
                  <a:lnTo>
                    <a:pt x="25717" y="43417"/>
                  </a:lnTo>
                  <a:lnTo>
                    <a:pt x="23098" y="43814"/>
                  </a:lnTo>
                  <a:lnTo>
                    <a:pt x="19050" y="43020"/>
                  </a:lnTo>
                  <a:lnTo>
                    <a:pt x="15875" y="40798"/>
                  </a:lnTo>
                  <a:lnTo>
                    <a:pt x="13413" y="37623"/>
                  </a:lnTo>
                  <a:lnTo>
                    <a:pt x="11588" y="33733"/>
                  </a:lnTo>
                  <a:lnTo>
                    <a:pt x="10318" y="29526"/>
                  </a:lnTo>
                  <a:lnTo>
                    <a:pt x="9525" y="25320"/>
                  </a:lnTo>
                  <a:lnTo>
                    <a:pt x="9128" y="21431"/>
                  </a:lnTo>
                  <a:lnTo>
                    <a:pt x="8968" y="18256"/>
                  </a:lnTo>
                  <a:lnTo>
                    <a:pt x="9207" y="14604"/>
                  </a:lnTo>
                  <a:lnTo>
                    <a:pt x="9842" y="11508"/>
                  </a:lnTo>
                  <a:lnTo>
                    <a:pt x="10953" y="8811"/>
                  </a:lnTo>
                  <a:lnTo>
                    <a:pt x="12382" y="6667"/>
                  </a:lnTo>
                  <a:lnTo>
                    <a:pt x="14207" y="4920"/>
                  </a:lnTo>
                  <a:lnTo>
                    <a:pt x="16192" y="3730"/>
                  </a:lnTo>
                  <a:lnTo>
                    <a:pt x="18336" y="3016"/>
                  </a:lnTo>
                  <a:lnTo>
                    <a:pt x="20637" y="2777"/>
                  </a:lnTo>
                  <a:lnTo>
                    <a:pt x="21431" y="0"/>
                  </a:lnTo>
                  <a:lnTo>
                    <a:pt x="15239" y="873"/>
                  </a:lnTo>
                  <a:lnTo>
                    <a:pt x="10001" y="3254"/>
                  </a:lnTo>
                  <a:lnTo>
                    <a:pt x="5793" y="6984"/>
                  </a:lnTo>
                  <a:lnTo>
                    <a:pt x="2618" y="11667"/>
                  </a:lnTo>
                  <a:lnTo>
                    <a:pt x="634" y="17064"/>
                  </a:lnTo>
                  <a:lnTo>
                    <a:pt x="0" y="23018"/>
                  </a:lnTo>
                  <a:lnTo>
                    <a:pt x="713" y="29368"/>
                  </a:lnTo>
                  <a:lnTo>
                    <a:pt x="2778" y="35004"/>
                  </a:lnTo>
                  <a:lnTo>
                    <a:pt x="6112" y="39767"/>
                  </a:lnTo>
                  <a:lnTo>
                    <a:pt x="10398" y="43417"/>
                  </a:lnTo>
                  <a:lnTo>
                    <a:pt x="15716" y="45719"/>
                  </a:lnTo>
                  <a:lnTo>
                    <a:pt x="21748" y="46592"/>
                  </a:lnTo>
                  <a:lnTo>
                    <a:pt x="28575" y="45480"/>
                  </a:lnTo>
                  <a:lnTo>
                    <a:pt x="34131" y="42623"/>
                  </a:lnTo>
                  <a:lnTo>
                    <a:pt x="38337" y="38417"/>
                  </a:lnTo>
                  <a:lnTo>
                    <a:pt x="41354" y="33417"/>
                  </a:lnTo>
                  <a:lnTo>
                    <a:pt x="43179" y="28098"/>
                  </a:lnTo>
                  <a:lnTo>
                    <a:pt x="43736" y="23018"/>
                  </a:lnTo>
                  <a:lnTo>
                    <a:pt x="43259" y="17858"/>
                  </a:lnTo>
                  <a:lnTo>
                    <a:pt x="42068" y="13334"/>
                  </a:lnTo>
                  <a:lnTo>
                    <a:pt x="40163" y="9366"/>
                  </a:lnTo>
                  <a:lnTo>
                    <a:pt x="3746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87" name="Shape 5127"/>
            <p:cNvSpPr/>
            <p:nvPr/>
          </p:nvSpPr>
          <p:spPr>
            <a:xfrm>
              <a:off x="4263801" y="1050178"/>
              <a:ext cx="23494" cy="45560"/>
            </a:xfrm>
            <a:custGeom>
              <a:avLst/>
              <a:gdLst/>
              <a:ahLst/>
              <a:cxnLst/>
              <a:rect l="0" t="0" r="0" b="0"/>
              <a:pathLst>
                <a:path w="23494" h="45560">
                  <a:moveTo>
                    <a:pt x="15795" y="0"/>
                  </a:moveTo>
                  <a:lnTo>
                    <a:pt x="397" y="5477"/>
                  </a:lnTo>
                  <a:lnTo>
                    <a:pt x="397" y="6905"/>
                  </a:lnTo>
                  <a:lnTo>
                    <a:pt x="4366" y="6508"/>
                  </a:lnTo>
                  <a:lnTo>
                    <a:pt x="5636" y="6667"/>
                  </a:lnTo>
                  <a:lnTo>
                    <a:pt x="6668" y="7301"/>
                  </a:lnTo>
                  <a:lnTo>
                    <a:pt x="7541" y="9127"/>
                  </a:lnTo>
                  <a:lnTo>
                    <a:pt x="7858" y="12461"/>
                  </a:lnTo>
                  <a:lnTo>
                    <a:pt x="7858" y="35480"/>
                  </a:lnTo>
                  <a:lnTo>
                    <a:pt x="7699" y="38734"/>
                  </a:lnTo>
                  <a:lnTo>
                    <a:pt x="7143" y="41036"/>
                  </a:lnTo>
                  <a:lnTo>
                    <a:pt x="6192" y="42544"/>
                  </a:lnTo>
                  <a:lnTo>
                    <a:pt x="4762" y="43417"/>
                  </a:lnTo>
                  <a:lnTo>
                    <a:pt x="2778" y="43893"/>
                  </a:lnTo>
                  <a:lnTo>
                    <a:pt x="0" y="44052"/>
                  </a:lnTo>
                  <a:lnTo>
                    <a:pt x="0" y="45560"/>
                  </a:lnTo>
                  <a:lnTo>
                    <a:pt x="23494" y="45560"/>
                  </a:lnTo>
                  <a:lnTo>
                    <a:pt x="23494" y="44052"/>
                  </a:lnTo>
                  <a:lnTo>
                    <a:pt x="19447" y="43497"/>
                  </a:lnTo>
                  <a:lnTo>
                    <a:pt x="17224" y="42068"/>
                  </a:lnTo>
                  <a:lnTo>
                    <a:pt x="16350" y="39448"/>
                  </a:lnTo>
                  <a:lnTo>
                    <a:pt x="16193" y="35480"/>
                  </a:lnTo>
                  <a:lnTo>
                    <a:pt x="16193" y="317"/>
                  </a:lnTo>
                  <a:lnTo>
                    <a:pt x="15795" y="0"/>
                  </a:lnTo>
                  <a:close/>
                </a:path>
              </a:pathLst>
            </a:custGeom>
            <a:solidFill>
              <a:srgbClr val="000000"/>
            </a:solidFill>
          </p:spPr>
          <p:txBody>
            <a:bodyPr vert="horz" lIns="91440" tIns="45720" rIns="91440" bIns="45720" anchor="t"/>
            <a:lstStyle/>
            <a:p>
              <a:endParaRPr lang="en-IN"/>
            </a:p>
          </p:txBody>
        </p:sp>
        <p:sp>
          <p:nvSpPr>
            <p:cNvPr id="388" name="Shape 5128"/>
            <p:cNvSpPr/>
            <p:nvPr/>
          </p:nvSpPr>
          <p:spPr>
            <a:xfrm>
              <a:off x="4140056" y="1028111"/>
              <a:ext cx="46037" cy="68659"/>
            </a:xfrm>
            <a:custGeom>
              <a:avLst/>
              <a:gdLst/>
              <a:ahLst/>
              <a:cxnLst/>
              <a:rect l="0" t="0" r="0" b="0"/>
              <a:pathLst>
                <a:path w="46037" h="68659">
                  <a:moveTo>
                    <a:pt x="38893" y="0"/>
                  </a:moveTo>
                  <a:lnTo>
                    <a:pt x="24288" y="4365"/>
                  </a:lnTo>
                  <a:lnTo>
                    <a:pt x="24288" y="5953"/>
                  </a:lnTo>
                  <a:lnTo>
                    <a:pt x="26670" y="5794"/>
                  </a:lnTo>
                  <a:lnTo>
                    <a:pt x="29209" y="6112"/>
                  </a:lnTo>
                  <a:lnTo>
                    <a:pt x="30479" y="7222"/>
                  </a:lnTo>
                  <a:lnTo>
                    <a:pt x="30956" y="8810"/>
                  </a:lnTo>
                  <a:lnTo>
                    <a:pt x="31036" y="10875"/>
                  </a:lnTo>
                  <a:lnTo>
                    <a:pt x="31036" y="26352"/>
                  </a:lnTo>
                  <a:lnTo>
                    <a:pt x="28654" y="24448"/>
                  </a:lnTo>
                  <a:lnTo>
                    <a:pt x="26193" y="23097"/>
                  </a:lnTo>
                  <a:lnTo>
                    <a:pt x="23495" y="22304"/>
                  </a:lnTo>
                  <a:lnTo>
                    <a:pt x="22761" y="22245"/>
                  </a:lnTo>
                  <a:lnTo>
                    <a:pt x="20876" y="24844"/>
                  </a:lnTo>
                  <a:lnTo>
                    <a:pt x="24288" y="25479"/>
                  </a:lnTo>
                  <a:lnTo>
                    <a:pt x="27463" y="27305"/>
                  </a:lnTo>
                  <a:lnTo>
                    <a:pt x="29764" y="30321"/>
                  </a:lnTo>
                  <a:lnTo>
                    <a:pt x="31036" y="34766"/>
                  </a:lnTo>
                  <a:lnTo>
                    <a:pt x="31036" y="57546"/>
                  </a:lnTo>
                  <a:lnTo>
                    <a:pt x="29924" y="59928"/>
                  </a:lnTo>
                  <a:lnTo>
                    <a:pt x="27861" y="61834"/>
                  </a:lnTo>
                  <a:lnTo>
                    <a:pt x="25241" y="63103"/>
                  </a:lnTo>
                  <a:lnTo>
                    <a:pt x="22225" y="63500"/>
                  </a:lnTo>
                  <a:lnTo>
                    <a:pt x="18970" y="62944"/>
                  </a:lnTo>
                  <a:lnTo>
                    <a:pt x="15795" y="61515"/>
                  </a:lnTo>
                  <a:lnTo>
                    <a:pt x="13017" y="58896"/>
                  </a:lnTo>
                  <a:lnTo>
                    <a:pt x="10714" y="55006"/>
                  </a:lnTo>
                  <a:lnTo>
                    <a:pt x="9207" y="49769"/>
                  </a:lnTo>
                  <a:lnTo>
                    <a:pt x="8572" y="43180"/>
                  </a:lnTo>
                  <a:lnTo>
                    <a:pt x="9127" y="37069"/>
                  </a:lnTo>
                  <a:lnTo>
                    <a:pt x="10557" y="32385"/>
                  </a:lnTo>
                  <a:lnTo>
                    <a:pt x="12620" y="28971"/>
                  </a:lnTo>
                  <a:lnTo>
                    <a:pt x="15161" y="26590"/>
                  </a:lnTo>
                  <a:lnTo>
                    <a:pt x="18018" y="25241"/>
                  </a:lnTo>
                  <a:lnTo>
                    <a:pt x="20876" y="24844"/>
                  </a:lnTo>
                  <a:lnTo>
                    <a:pt x="22761" y="22245"/>
                  </a:lnTo>
                  <a:lnTo>
                    <a:pt x="20557" y="22066"/>
                  </a:lnTo>
                  <a:lnTo>
                    <a:pt x="15161" y="22940"/>
                  </a:lnTo>
                  <a:lnTo>
                    <a:pt x="10318" y="25479"/>
                  </a:lnTo>
                  <a:lnTo>
                    <a:pt x="6191" y="29368"/>
                  </a:lnTo>
                  <a:lnTo>
                    <a:pt x="2937" y="34369"/>
                  </a:lnTo>
                  <a:lnTo>
                    <a:pt x="793" y="40164"/>
                  </a:lnTo>
                  <a:lnTo>
                    <a:pt x="0" y="46434"/>
                  </a:lnTo>
                  <a:lnTo>
                    <a:pt x="634" y="53181"/>
                  </a:lnTo>
                  <a:lnTo>
                    <a:pt x="2301" y="58420"/>
                  </a:lnTo>
                  <a:lnTo>
                    <a:pt x="4762" y="62309"/>
                  </a:lnTo>
                  <a:lnTo>
                    <a:pt x="7620" y="65087"/>
                  </a:lnTo>
                  <a:lnTo>
                    <a:pt x="10636" y="66912"/>
                  </a:lnTo>
                  <a:lnTo>
                    <a:pt x="13573" y="68025"/>
                  </a:lnTo>
                  <a:lnTo>
                    <a:pt x="16192" y="68500"/>
                  </a:lnTo>
                  <a:lnTo>
                    <a:pt x="18097" y="68659"/>
                  </a:lnTo>
                  <a:lnTo>
                    <a:pt x="22938" y="68025"/>
                  </a:lnTo>
                  <a:lnTo>
                    <a:pt x="26511" y="66516"/>
                  </a:lnTo>
                  <a:lnTo>
                    <a:pt x="29131" y="64452"/>
                  </a:lnTo>
                  <a:lnTo>
                    <a:pt x="30876" y="62309"/>
                  </a:lnTo>
                  <a:lnTo>
                    <a:pt x="31036" y="62309"/>
                  </a:lnTo>
                  <a:lnTo>
                    <a:pt x="31036" y="68341"/>
                  </a:lnTo>
                  <a:lnTo>
                    <a:pt x="31432" y="68659"/>
                  </a:lnTo>
                  <a:lnTo>
                    <a:pt x="38893" y="66040"/>
                  </a:lnTo>
                  <a:lnTo>
                    <a:pt x="46037" y="63500"/>
                  </a:lnTo>
                  <a:lnTo>
                    <a:pt x="46037" y="61912"/>
                  </a:lnTo>
                  <a:lnTo>
                    <a:pt x="43258" y="61912"/>
                  </a:lnTo>
                  <a:lnTo>
                    <a:pt x="41354" y="61515"/>
                  </a:lnTo>
                  <a:lnTo>
                    <a:pt x="40243" y="60801"/>
                  </a:lnTo>
                  <a:lnTo>
                    <a:pt x="39607" y="59690"/>
                  </a:lnTo>
                  <a:lnTo>
                    <a:pt x="39370" y="56356"/>
                  </a:lnTo>
                  <a:lnTo>
                    <a:pt x="39370" y="158"/>
                  </a:lnTo>
                  <a:lnTo>
                    <a:pt x="38893" y="0"/>
                  </a:lnTo>
                  <a:close/>
                </a:path>
              </a:pathLst>
            </a:custGeom>
            <a:solidFill>
              <a:srgbClr val="000000"/>
            </a:solidFill>
          </p:spPr>
          <p:txBody>
            <a:bodyPr vert="horz" lIns="91440" tIns="45720" rIns="91440" bIns="45720" anchor="t"/>
            <a:lstStyle/>
            <a:p>
              <a:endParaRPr lang="en-IN"/>
            </a:p>
          </p:txBody>
        </p:sp>
        <p:sp>
          <p:nvSpPr>
            <p:cNvPr id="389" name="Shape 5129"/>
            <p:cNvSpPr/>
            <p:nvPr/>
          </p:nvSpPr>
          <p:spPr>
            <a:xfrm>
              <a:off x="4047981" y="1050178"/>
              <a:ext cx="40083" cy="46592"/>
            </a:xfrm>
            <a:custGeom>
              <a:avLst/>
              <a:gdLst/>
              <a:ahLst/>
              <a:cxnLst/>
              <a:rect l="0" t="0" r="0" b="0"/>
              <a:pathLst>
                <a:path w="40083" h="46592">
                  <a:moveTo>
                    <a:pt x="18018" y="0"/>
                  </a:moveTo>
                  <a:lnTo>
                    <a:pt x="12858" y="555"/>
                  </a:lnTo>
                  <a:lnTo>
                    <a:pt x="8731" y="1983"/>
                  </a:lnTo>
                  <a:lnTo>
                    <a:pt x="5636" y="4048"/>
                  </a:lnTo>
                  <a:lnTo>
                    <a:pt x="3492" y="6429"/>
                  </a:lnTo>
                  <a:lnTo>
                    <a:pt x="2301" y="8811"/>
                  </a:lnTo>
                  <a:lnTo>
                    <a:pt x="1904" y="11033"/>
                  </a:lnTo>
                  <a:lnTo>
                    <a:pt x="2857" y="13810"/>
                  </a:lnTo>
                  <a:lnTo>
                    <a:pt x="4127" y="14922"/>
                  </a:lnTo>
                  <a:lnTo>
                    <a:pt x="6112" y="15318"/>
                  </a:lnTo>
                  <a:lnTo>
                    <a:pt x="7937" y="15002"/>
                  </a:lnTo>
                  <a:lnTo>
                    <a:pt x="9366" y="13969"/>
                  </a:lnTo>
                  <a:lnTo>
                    <a:pt x="10238" y="12620"/>
                  </a:lnTo>
                  <a:lnTo>
                    <a:pt x="10557" y="11112"/>
                  </a:lnTo>
                  <a:lnTo>
                    <a:pt x="10318" y="9366"/>
                  </a:lnTo>
                  <a:lnTo>
                    <a:pt x="10081" y="7223"/>
                  </a:lnTo>
                  <a:lnTo>
                    <a:pt x="10714" y="5158"/>
                  </a:lnTo>
                  <a:lnTo>
                    <a:pt x="12382" y="3650"/>
                  </a:lnTo>
                  <a:lnTo>
                    <a:pt x="14683" y="2698"/>
                  </a:lnTo>
                  <a:lnTo>
                    <a:pt x="17145" y="2381"/>
                  </a:lnTo>
                  <a:lnTo>
                    <a:pt x="19606" y="2618"/>
                  </a:lnTo>
                  <a:lnTo>
                    <a:pt x="22066" y="3809"/>
                  </a:lnTo>
                  <a:lnTo>
                    <a:pt x="23971" y="6350"/>
                  </a:lnTo>
                  <a:lnTo>
                    <a:pt x="24765" y="10635"/>
                  </a:lnTo>
                  <a:lnTo>
                    <a:pt x="24765" y="16668"/>
                  </a:lnTo>
                  <a:lnTo>
                    <a:pt x="24024" y="16960"/>
                  </a:lnTo>
                  <a:lnTo>
                    <a:pt x="24765" y="19050"/>
                  </a:lnTo>
                  <a:lnTo>
                    <a:pt x="24765" y="33417"/>
                  </a:lnTo>
                  <a:lnTo>
                    <a:pt x="24208" y="36749"/>
                  </a:lnTo>
                  <a:lnTo>
                    <a:pt x="23177" y="37941"/>
                  </a:lnTo>
                  <a:lnTo>
                    <a:pt x="21351" y="39051"/>
                  </a:lnTo>
                  <a:lnTo>
                    <a:pt x="20320" y="39448"/>
                  </a:lnTo>
                  <a:lnTo>
                    <a:pt x="18732" y="40083"/>
                  </a:lnTo>
                  <a:lnTo>
                    <a:pt x="15240" y="40798"/>
                  </a:lnTo>
                  <a:lnTo>
                    <a:pt x="12700" y="40242"/>
                  </a:lnTo>
                  <a:lnTo>
                    <a:pt x="10636" y="38734"/>
                  </a:lnTo>
                  <a:lnTo>
                    <a:pt x="9287" y="36273"/>
                  </a:lnTo>
                  <a:lnTo>
                    <a:pt x="8731" y="33098"/>
                  </a:lnTo>
                  <a:lnTo>
                    <a:pt x="8731" y="32860"/>
                  </a:lnTo>
                  <a:lnTo>
                    <a:pt x="8890" y="31036"/>
                  </a:lnTo>
                  <a:lnTo>
                    <a:pt x="9525" y="28892"/>
                  </a:lnTo>
                  <a:lnTo>
                    <a:pt x="11112" y="26589"/>
                  </a:lnTo>
                  <a:lnTo>
                    <a:pt x="13970" y="24049"/>
                  </a:lnTo>
                  <a:lnTo>
                    <a:pt x="15954" y="22780"/>
                  </a:lnTo>
                  <a:lnTo>
                    <a:pt x="18415" y="21511"/>
                  </a:lnTo>
                  <a:lnTo>
                    <a:pt x="21351" y="20239"/>
                  </a:lnTo>
                  <a:lnTo>
                    <a:pt x="24765" y="19050"/>
                  </a:lnTo>
                  <a:lnTo>
                    <a:pt x="24024" y="16960"/>
                  </a:lnTo>
                  <a:lnTo>
                    <a:pt x="17303" y="19605"/>
                  </a:lnTo>
                  <a:lnTo>
                    <a:pt x="11112" y="22304"/>
                  </a:lnTo>
                  <a:lnTo>
                    <a:pt x="6270" y="25082"/>
                  </a:lnTo>
                  <a:lnTo>
                    <a:pt x="2777" y="28177"/>
                  </a:lnTo>
                  <a:lnTo>
                    <a:pt x="713" y="31829"/>
                  </a:lnTo>
                  <a:lnTo>
                    <a:pt x="0" y="36273"/>
                  </a:lnTo>
                  <a:lnTo>
                    <a:pt x="952" y="40639"/>
                  </a:lnTo>
                  <a:lnTo>
                    <a:pt x="3254" y="43893"/>
                  </a:lnTo>
                  <a:lnTo>
                    <a:pt x="6588" y="45878"/>
                  </a:lnTo>
                  <a:lnTo>
                    <a:pt x="10477" y="46592"/>
                  </a:lnTo>
                  <a:lnTo>
                    <a:pt x="14526" y="45958"/>
                  </a:lnTo>
                  <a:lnTo>
                    <a:pt x="18336" y="44211"/>
                  </a:lnTo>
                  <a:lnTo>
                    <a:pt x="21827" y="41830"/>
                  </a:lnTo>
                  <a:lnTo>
                    <a:pt x="24844" y="39369"/>
                  </a:lnTo>
                  <a:lnTo>
                    <a:pt x="25400" y="42305"/>
                  </a:lnTo>
                  <a:lnTo>
                    <a:pt x="26352" y="44370"/>
                  </a:lnTo>
                  <a:lnTo>
                    <a:pt x="27622" y="45639"/>
                  </a:lnTo>
                  <a:lnTo>
                    <a:pt x="28892" y="46274"/>
                  </a:lnTo>
                  <a:lnTo>
                    <a:pt x="31273" y="46592"/>
                  </a:lnTo>
                  <a:lnTo>
                    <a:pt x="32782" y="46433"/>
                  </a:lnTo>
                  <a:lnTo>
                    <a:pt x="34687" y="45878"/>
                  </a:lnTo>
                  <a:lnTo>
                    <a:pt x="37147" y="44370"/>
                  </a:lnTo>
                  <a:lnTo>
                    <a:pt x="40083" y="41592"/>
                  </a:lnTo>
                  <a:lnTo>
                    <a:pt x="40083" y="39051"/>
                  </a:lnTo>
                  <a:lnTo>
                    <a:pt x="38258" y="40322"/>
                  </a:lnTo>
                  <a:lnTo>
                    <a:pt x="35638" y="40877"/>
                  </a:lnTo>
                  <a:lnTo>
                    <a:pt x="33972" y="40402"/>
                  </a:lnTo>
                  <a:lnTo>
                    <a:pt x="33099" y="39130"/>
                  </a:lnTo>
                  <a:lnTo>
                    <a:pt x="32782" y="35162"/>
                  </a:lnTo>
                  <a:lnTo>
                    <a:pt x="32782" y="15875"/>
                  </a:lnTo>
                  <a:lnTo>
                    <a:pt x="32226" y="9127"/>
                  </a:lnTo>
                  <a:lnTo>
                    <a:pt x="30956" y="5714"/>
                  </a:lnTo>
                  <a:lnTo>
                    <a:pt x="28416" y="2777"/>
                  </a:lnTo>
                  <a:lnTo>
                    <a:pt x="26589" y="1587"/>
                  </a:lnTo>
                  <a:lnTo>
                    <a:pt x="24208" y="79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390" name="Shape 5130"/>
            <p:cNvSpPr/>
            <p:nvPr/>
          </p:nvSpPr>
          <p:spPr>
            <a:xfrm>
              <a:off x="3874626" y="1050178"/>
              <a:ext cx="40084" cy="46592"/>
            </a:xfrm>
            <a:custGeom>
              <a:avLst/>
              <a:gdLst/>
              <a:ahLst/>
              <a:cxnLst/>
              <a:rect l="0" t="0" r="0" b="0"/>
              <a:pathLst>
                <a:path w="40084" h="46592">
                  <a:moveTo>
                    <a:pt x="18018" y="0"/>
                  </a:moveTo>
                  <a:lnTo>
                    <a:pt x="12858" y="555"/>
                  </a:lnTo>
                  <a:lnTo>
                    <a:pt x="8731" y="1983"/>
                  </a:lnTo>
                  <a:lnTo>
                    <a:pt x="5636" y="4048"/>
                  </a:lnTo>
                  <a:lnTo>
                    <a:pt x="3492" y="6429"/>
                  </a:lnTo>
                  <a:lnTo>
                    <a:pt x="2301" y="8811"/>
                  </a:lnTo>
                  <a:lnTo>
                    <a:pt x="1904" y="11033"/>
                  </a:lnTo>
                  <a:lnTo>
                    <a:pt x="2857" y="13810"/>
                  </a:lnTo>
                  <a:lnTo>
                    <a:pt x="4127" y="14922"/>
                  </a:lnTo>
                  <a:lnTo>
                    <a:pt x="6112" y="15318"/>
                  </a:lnTo>
                  <a:lnTo>
                    <a:pt x="7937" y="15002"/>
                  </a:lnTo>
                  <a:lnTo>
                    <a:pt x="9366" y="13969"/>
                  </a:lnTo>
                  <a:lnTo>
                    <a:pt x="10238" y="12620"/>
                  </a:lnTo>
                  <a:lnTo>
                    <a:pt x="10556" y="11112"/>
                  </a:lnTo>
                  <a:lnTo>
                    <a:pt x="10318" y="9366"/>
                  </a:lnTo>
                  <a:lnTo>
                    <a:pt x="10081" y="7223"/>
                  </a:lnTo>
                  <a:lnTo>
                    <a:pt x="10716" y="5158"/>
                  </a:lnTo>
                  <a:lnTo>
                    <a:pt x="12382" y="3650"/>
                  </a:lnTo>
                  <a:lnTo>
                    <a:pt x="14684" y="2698"/>
                  </a:lnTo>
                  <a:lnTo>
                    <a:pt x="17145" y="2381"/>
                  </a:lnTo>
                  <a:lnTo>
                    <a:pt x="19606" y="2618"/>
                  </a:lnTo>
                  <a:lnTo>
                    <a:pt x="22066" y="3809"/>
                  </a:lnTo>
                  <a:lnTo>
                    <a:pt x="23971" y="6350"/>
                  </a:lnTo>
                  <a:lnTo>
                    <a:pt x="24764" y="10635"/>
                  </a:lnTo>
                  <a:lnTo>
                    <a:pt x="24764" y="16668"/>
                  </a:lnTo>
                  <a:lnTo>
                    <a:pt x="24024" y="16960"/>
                  </a:lnTo>
                  <a:lnTo>
                    <a:pt x="24764" y="19050"/>
                  </a:lnTo>
                  <a:lnTo>
                    <a:pt x="24764" y="33417"/>
                  </a:lnTo>
                  <a:lnTo>
                    <a:pt x="24209" y="36749"/>
                  </a:lnTo>
                  <a:lnTo>
                    <a:pt x="23177" y="37941"/>
                  </a:lnTo>
                  <a:lnTo>
                    <a:pt x="21351" y="39051"/>
                  </a:lnTo>
                  <a:lnTo>
                    <a:pt x="20320" y="39448"/>
                  </a:lnTo>
                  <a:lnTo>
                    <a:pt x="18732" y="40083"/>
                  </a:lnTo>
                  <a:lnTo>
                    <a:pt x="15239" y="40798"/>
                  </a:lnTo>
                  <a:lnTo>
                    <a:pt x="12700" y="40242"/>
                  </a:lnTo>
                  <a:lnTo>
                    <a:pt x="10636" y="38734"/>
                  </a:lnTo>
                  <a:lnTo>
                    <a:pt x="9287" y="36273"/>
                  </a:lnTo>
                  <a:lnTo>
                    <a:pt x="8731" y="33098"/>
                  </a:lnTo>
                  <a:lnTo>
                    <a:pt x="8731" y="32860"/>
                  </a:lnTo>
                  <a:lnTo>
                    <a:pt x="8889" y="31036"/>
                  </a:lnTo>
                  <a:lnTo>
                    <a:pt x="9525" y="28892"/>
                  </a:lnTo>
                  <a:lnTo>
                    <a:pt x="11112" y="26589"/>
                  </a:lnTo>
                  <a:lnTo>
                    <a:pt x="13970" y="24049"/>
                  </a:lnTo>
                  <a:lnTo>
                    <a:pt x="15954" y="22780"/>
                  </a:lnTo>
                  <a:lnTo>
                    <a:pt x="18414" y="21511"/>
                  </a:lnTo>
                  <a:lnTo>
                    <a:pt x="21351" y="20239"/>
                  </a:lnTo>
                  <a:lnTo>
                    <a:pt x="24764" y="19050"/>
                  </a:lnTo>
                  <a:lnTo>
                    <a:pt x="24024" y="16960"/>
                  </a:lnTo>
                  <a:lnTo>
                    <a:pt x="17303" y="19605"/>
                  </a:lnTo>
                  <a:lnTo>
                    <a:pt x="11112" y="22304"/>
                  </a:lnTo>
                  <a:lnTo>
                    <a:pt x="6269" y="25082"/>
                  </a:lnTo>
                  <a:lnTo>
                    <a:pt x="2778" y="28177"/>
                  </a:lnTo>
                  <a:lnTo>
                    <a:pt x="713" y="31829"/>
                  </a:lnTo>
                  <a:lnTo>
                    <a:pt x="0" y="36273"/>
                  </a:lnTo>
                  <a:lnTo>
                    <a:pt x="952" y="40639"/>
                  </a:lnTo>
                  <a:lnTo>
                    <a:pt x="3254" y="43893"/>
                  </a:lnTo>
                  <a:lnTo>
                    <a:pt x="6587" y="45878"/>
                  </a:lnTo>
                  <a:lnTo>
                    <a:pt x="10477" y="46592"/>
                  </a:lnTo>
                  <a:lnTo>
                    <a:pt x="14525" y="45958"/>
                  </a:lnTo>
                  <a:lnTo>
                    <a:pt x="18336" y="44211"/>
                  </a:lnTo>
                  <a:lnTo>
                    <a:pt x="21828" y="41830"/>
                  </a:lnTo>
                  <a:lnTo>
                    <a:pt x="24843" y="39369"/>
                  </a:lnTo>
                  <a:lnTo>
                    <a:pt x="25400" y="42305"/>
                  </a:lnTo>
                  <a:lnTo>
                    <a:pt x="26352" y="44370"/>
                  </a:lnTo>
                  <a:lnTo>
                    <a:pt x="27622" y="45639"/>
                  </a:lnTo>
                  <a:lnTo>
                    <a:pt x="28892" y="46274"/>
                  </a:lnTo>
                  <a:lnTo>
                    <a:pt x="31273" y="46592"/>
                  </a:lnTo>
                  <a:lnTo>
                    <a:pt x="32781" y="46433"/>
                  </a:lnTo>
                  <a:lnTo>
                    <a:pt x="34687" y="45878"/>
                  </a:lnTo>
                  <a:lnTo>
                    <a:pt x="37147" y="44370"/>
                  </a:lnTo>
                  <a:lnTo>
                    <a:pt x="40084" y="41592"/>
                  </a:lnTo>
                  <a:lnTo>
                    <a:pt x="40084" y="39051"/>
                  </a:lnTo>
                  <a:lnTo>
                    <a:pt x="38258" y="40322"/>
                  </a:lnTo>
                  <a:lnTo>
                    <a:pt x="35638" y="40877"/>
                  </a:lnTo>
                  <a:lnTo>
                    <a:pt x="33972" y="40402"/>
                  </a:lnTo>
                  <a:lnTo>
                    <a:pt x="33099" y="39130"/>
                  </a:lnTo>
                  <a:lnTo>
                    <a:pt x="32781" y="35162"/>
                  </a:lnTo>
                  <a:lnTo>
                    <a:pt x="32781" y="15875"/>
                  </a:lnTo>
                  <a:lnTo>
                    <a:pt x="32226" y="9127"/>
                  </a:lnTo>
                  <a:lnTo>
                    <a:pt x="30956" y="5714"/>
                  </a:lnTo>
                  <a:lnTo>
                    <a:pt x="28416" y="2777"/>
                  </a:lnTo>
                  <a:lnTo>
                    <a:pt x="26591" y="1587"/>
                  </a:lnTo>
                  <a:lnTo>
                    <a:pt x="24209" y="79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391" name="Shape 5131"/>
            <p:cNvSpPr/>
            <p:nvPr/>
          </p:nvSpPr>
          <p:spPr>
            <a:xfrm>
              <a:off x="3828826" y="1050178"/>
              <a:ext cx="39529" cy="46592"/>
            </a:xfrm>
            <a:custGeom>
              <a:avLst/>
              <a:gdLst/>
              <a:ahLst/>
              <a:cxnLst/>
              <a:rect l="0" t="0" r="0" b="0"/>
              <a:pathLst>
                <a:path w="39529" h="46592">
                  <a:moveTo>
                    <a:pt x="20241" y="0"/>
                  </a:moveTo>
                  <a:lnTo>
                    <a:pt x="18018" y="3571"/>
                  </a:lnTo>
                  <a:lnTo>
                    <a:pt x="21431" y="4126"/>
                  </a:lnTo>
                  <a:lnTo>
                    <a:pt x="23812" y="5477"/>
                  </a:lnTo>
                  <a:lnTo>
                    <a:pt x="25479" y="7539"/>
                  </a:lnTo>
                  <a:lnTo>
                    <a:pt x="26512" y="9921"/>
                  </a:lnTo>
                  <a:lnTo>
                    <a:pt x="27543" y="14922"/>
                  </a:lnTo>
                  <a:lnTo>
                    <a:pt x="7143" y="14922"/>
                  </a:lnTo>
                  <a:lnTo>
                    <a:pt x="7858" y="11986"/>
                  </a:lnTo>
                  <a:lnTo>
                    <a:pt x="8731" y="9525"/>
                  </a:lnTo>
                  <a:lnTo>
                    <a:pt x="9843" y="7539"/>
                  </a:lnTo>
                  <a:lnTo>
                    <a:pt x="11192" y="6032"/>
                  </a:lnTo>
                  <a:lnTo>
                    <a:pt x="14287" y="4126"/>
                  </a:lnTo>
                  <a:lnTo>
                    <a:pt x="18018" y="3571"/>
                  </a:lnTo>
                  <a:lnTo>
                    <a:pt x="20241" y="0"/>
                  </a:lnTo>
                  <a:lnTo>
                    <a:pt x="15954" y="475"/>
                  </a:lnTo>
                  <a:lnTo>
                    <a:pt x="11431" y="2222"/>
                  </a:lnTo>
                  <a:lnTo>
                    <a:pt x="7143" y="5317"/>
                  </a:lnTo>
                  <a:lnTo>
                    <a:pt x="3572" y="9921"/>
                  </a:lnTo>
                  <a:lnTo>
                    <a:pt x="1032" y="16192"/>
                  </a:lnTo>
                  <a:lnTo>
                    <a:pt x="0" y="24367"/>
                  </a:lnTo>
                  <a:lnTo>
                    <a:pt x="397" y="29368"/>
                  </a:lnTo>
                  <a:lnTo>
                    <a:pt x="1349" y="33733"/>
                  </a:lnTo>
                  <a:lnTo>
                    <a:pt x="2937" y="37543"/>
                  </a:lnTo>
                  <a:lnTo>
                    <a:pt x="5159" y="40718"/>
                  </a:lnTo>
                  <a:lnTo>
                    <a:pt x="7858" y="43258"/>
                  </a:lnTo>
                  <a:lnTo>
                    <a:pt x="11033" y="45084"/>
                  </a:lnTo>
                  <a:lnTo>
                    <a:pt x="14606" y="46195"/>
                  </a:lnTo>
                  <a:lnTo>
                    <a:pt x="18574" y="46592"/>
                  </a:lnTo>
                  <a:lnTo>
                    <a:pt x="23494" y="45958"/>
                  </a:lnTo>
                  <a:lnTo>
                    <a:pt x="27702" y="44370"/>
                  </a:lnTo>
                  <a:lnTo>
                    <a:pt x="31194" y="42148"/>
                  </a:lnTo>
                  <a:lnTo>
                    <a:pt x="33973" y="39448"/>
                  </a:lnTo>
                  <a:lnTo>
                    <a:pt x="36194" y="36670"/>
                  </a:lnTo>
                  <a:lnTo>
                    <a:pt x="37782" y="33892"/>
                  </a:lnTo>
                  <a:lnTo>
                    <a:pt x="38893" y="31591"/>
                  </a:lnTo>
                  <a:lnTo>
                    <a:pt x="39529" y="30003"/>
                  </a:lnTo>
                  <a:lnTo>
                    <a:pt x="37942" y="29289"/>
                  </a:lnTo>
                  <a:lnTo>
                    <a:pt x="34925" y="33654"/>
                  </a:lnTo>
                  <a:lnTo>
                    <a:pt x="32703" y="35876"/>
                  </a:lnTo>
                  <a:lnTo>
                    <a:pt x="30004" y="37861"/>
                  </a:lnTo>
                  <a:lnTo>
                    <a:pt x="26591" y="39210"/>
                  </a:lnTo>
                  <a:lnTo>
                    <a:pt x="22622" y="39687"/>
                  </a:lnTo>
                  <a:lnTo>
                    <a:pt x="19288" y="39289"/>
                  </a:lnTo>
                  <a:lnTo>
                    <a:pt x="15875" y="38020"/>
                  </a:lnTo>
                  <a:lnTo>
                    <a:pt x="12700" y="35480"/>
                  </a:lnTo>
                  <a:lnTo>
                    <a:pt x="10000" y="31591"/>
                  </a:lnTo>
                  <a:lnTo>
                    <a:pt x="8890" y="28971"/>
                  </a:lnTo>
                  <a:lnTo>
                    <a:pt x="8017" y="25875"/>
                  </a:lnTo>
                  <a:lnTo>
                    <a:pt x="7303" y="22225"/>
                  </a:lnTo>
                  <a:lnTo>
                    <a:pt x="6825" y="18097"/>
                  </a:lnTo>
                  <a:lnTo>
                    <a:pt x="37703" y="18097"/>
                  </a:lnTo>
                  <a:lnTo>
                    <a:pt x="36988" y="13651"/>
                  </a:lnTo>
                  <a:lnTo>
                    <a:pt x="35878" y="9842"/>
                  </a:lnTo>
                  <a:lnTo>
                    <a:pt x="34211" y="6667"/>
                  </a:lnTo>
                  <a:lnTo>
                    <a:pt x="32068" y="4205"/>
                  </a:lnTo>
                  <a:lnTo>
                    <a:pt x="29528" y="2302"/>
                  </a:lnTo>
                  <a:lnTo>
                    <a:pt x="26749" y="1030"/>
                  </a:lnTo>
                  <a:lnTo>
                    <a:pt x="23654" y="237"/>
                  </a:lnTo>
                  <a:lnTo>
                    <a:pt x="20241" y="0"/>
                  </a:lnTo>
                  <a:close/>
                </a:path>
              </a:pathLst>
            </a:custGeom>
            <a:solidFill>
              <a:srgbClr val="000000"/>
            </a:solidFill>
          </p:spPr>
          <p:txBody>
            <a:bodyPr vert="horz" lIns="91440" tIns="45720" rIns="91440" bIns="45720" anchor="t"/>
            <a:lstStyle/>
            <a:p>
              <a:endParaRPr lang="en-IN"/>
            </a:p>
          </p:txBody>
        </p:sp>
        <p:sp>
          <p:nvSpPr>
            <p:cNvPr id="392" name="Shape 5132"/>
            <p:cNvSpPr/>
            <p:nvPr/>
          </p:nvSpPr>
          <p:spPr>
            <a:xfrm>
              <a:off x="3684444" y="1050178"/>
              <a:ext cx="40083" cy="46592"/>
            </a:xfrm>
            <a:custGeom>
              <a:avLst/>
              <a:gdLst/>
              <a:ahLst/>
              <a:cxnLst/>
              <a:rect l="0" t="0" r="0" b="0"/>
              <a:pathLst>
                <a:path w="40083" h="46592">
                  <a:moveTo>
                    <a:pt x="18018" y="0"/>
                  </a:moveTo>
                  <a:lnTo>
                    <a:pt x="12779" y="555"/>
                  </a:lnTo>
                  <a:lnTo>
                    <a:pt x="8731" y="1983"/>
                  </a:lnTo>
                  <a:lnTo>
                    <a:pt x="5636" y="4048"/>
                  </a:lnTo>
                  <a:lnTo>
                    <a:pt x="3492" y="6429"/>
                  </a:lnTo>
                  <a:lnTo>
                    <a:pt x="2222" y="8811"/>
                  </a:lnTo>
                  <a:lnTo>
                    <a:pt x="1826" y="11033"/>
                  </a:lnTo>
                  <a:lnTo>
                    <a:pt x="2143" y="12302"/>
                  </a:lnTo>
                  <a:lnTo>
                    <a:pt x="2857" y="13810"/>
                  </a:lnTo>
                  <a:lnTo>
                    <a:pt x="4127" y="14922"/>
                  </a:lnTo>
                  <a:lnTo>
                    <a:pt x="6112" y="15318"/>
                  </a:lnTo>
                  <a:lnTo>
                    <a:pt x="7937" y="15002"/>
                  </a:lnTo>
                  <a:lnTo>
                    <a:pt x="9366" y="13969"/>
                  </a:lnTo>
                  <a:lnTo>
                    <a:pt x="10238" y="12620"/>
                  </a:lnTo>
                  <a:lnTo>
                    <a:pt x="10557" y="11112"/>
                  </a:lnTo>
                  <a:lnTo>
                    <a:pt x="10318" y="9366"/>
                  </a:lnTo>
                  <a:lnTo>
                    <a:pt x="10081" y="7223"/>
                  </a:lnTo>
                  <a:lnTo>
                    <a:pt x="10714" y="5158"/>
                  </a:lnTo>
                  <a:lnTo>
                    <a:pt x="12382" y="3650"/>
                  </a:lnTo>
                  <a:lnTo>
                    <a:pt x="14683" y="2698"/>
                  </a:lnTo>
                  <a:lnTo>
                    <a:pt x="17145" y="2381"/>
                  </a:lnTo>
                  <a:lnTo>
                    <a:pt x="19606" y="2618"/>
                  </a:lnTo>
                  <a:lnTo>
                    <a:pt x="22066" y="3809"/>
                  </a:lnTo>
                  <a:lnTo>
                    <a:pt x="23971" y="6350"/>
                  </a:lnTo>
                  <a:lnTo>
                    <a:pt x="24765" y="10635"/>
                  </a:lnTo>
                  <a:lnTo>
                    <a:pt x="24765" y="16668"/>
                  </a:lnTo>
                  <a:lnTo>
                    <a:pt x="24024" y="16957"/>
                  </a:lnTo>
                  <a:lnTo>
                    <a:pt x="24765" y="19050"/>
                  </a:lnTo>
                  <a:lnTo>
                    <a:pt x="24765" y="33417"/>
                  </a:lnTo>
                  <a:lnTo>
                    <a:pt x="24208" y="36749"/>
                  </a:lnTo>
                  <a:lnTo>
                    <a:pt x="23177" y="37941"/>
                  </a:lnTo>
                  <a:lnTo>
                    <a:pt x="21351" y="39051"/>
                  </a:lnTo>
                  <a:lnTo>
                    <a:pt x="20320" y="39448"/>
                  </a:lnTo>
                  <a:lnTo>
                    <a:pt x="18732" y="40083"/>
                  </a:lnTo>
                  <a:lnTo>
                    <a:pt x="15240" y="40798"/>
                  </a:lnTo>
                  <a:lnTo>
                    <a:pt x="12700" y="40242"/>
                  </a:lnTo>
                  <a:lnTo>
                    <a:pt x="10636" y="38734"/>
                  </a:lnTo>
                  <a:lnTo>
                    <a:pt x="9207" y="36273"/>
                  </a:lnTo>
                  <a:lnTo>
                    <a:pt x="8731" y="33098"/>
                  </a:lnTo>
                  <a:lnTo>
                    <a:pt x="8731" y="32860"/>
                  </a:lnTo>
                  <a:lnTo>
                    <a:pt x="8890" y="31036"/>
                  </a:lnTo>
                  <a:lnTo>
                    <a:pt x="9525" y="28892"/>
                  </a:lnTo>
                  <a:lnTo>
                    <a:pt x="11112" y="26589"/>
                  </a:lnTo>
                  <a:lnTo>
                    <a:pt x="13970" y="24049"/>
                  </a:lnTo>
                  <a:lnTo>
                    <a:pt x="15954" y="22780"/>
                  </a:lnTo>
                  <a:lnTo>
                    <a:pt x="18415" y="21511"/>
                  </a:lnTo>
                  <a:lnTo>
                    <a:pt x="21351" y="20239"/>
                  </a:lnTo>
                  <a:lnTo>
                    <a:pt x="24765" y="19050"/>
                  </a:lnTo>
                  <a:lnTo>
                    <a:pt x="24024" y="16957"/>
                  </a:lnTo>
                  <a:lnTo>
                    <a:pt x="17224" y="19605"/>
                  </a:lnTo>
                  <a:lnTo>
                    <a:pt x="11112" y="22304"/>
                  </a:lnTo>
                  <a:lnTo>
                    <a:pt x="6270" y="25082"/>
                  </a:lnTo>
                  <a:lnTo>
                    <a:pt x="2777" y="28177"/>
                  </a:lnTo>
                  <a:lnTo>
                    <a:pt x="713" y="31829"/>
                  </a:lnTo>
                  <a:lnTo>
                    <a:pt x="0" y="36273"/>
                  </a:lnTo>
                  <a:lnTo>
                    <a:pt x="873" y="40639"/>
                  </a:lnTo>
                  <a:lnTo>
                    <a:pt x="3254" y="43893"/>
                  </a:lnTo>
                  <a:lnTo>
                    <a:pt x="6588" y="45878"/>
                  </a:lnTo>
                  <a:lnTo>
                    <a:pt x="10477" y="46592"/>
                  </a:lnTo>
                  <a:lnTo>
                    <a:pt x="14526" y="45958"/>
                  </a:lnTo>
                  <a:lnTo>
                    <a:pt x="18336" y="44211"/>
                  </a:lnTo>
                  <a:lnTo>
                    <a:pt x="21827" y="41830"/>
                  </a:lnTo>
                  <a:lnTo>
                    <a:pt x="24844" y="39369"/>
                  </a:lnTo>
                  <a:lnTo>
                    <a:pt x="25400" y="42305"/>
                  </a:lnTo>
                  <a:lnTo>
                    <a:pt x="26352" y="44370"/>
                  </a:lnTo>
                  <a:lnTo>
                    <a:pt x="27543" y="45639"/>
                  </a:lnTo>
                  <a:lnTo>
                    <a:pt x="28892" y="46274"/>
                  </a:lnTo>
                  <a:lnTo>
                    <a:pt x="31273" y="46592"/>
                  </a:lnTo>
                  <a:lnTo>
                    <a:pt x="32702" y="46433"/>
                  </a:lnTo>
                  <a:lnTo>
                    <a:pt x="34687" y="45878"/>
                  </a:lnTo>
                  <a:lnTo>
                    <a:pt x="37147" y="44370"/>
                  </a:lnTo>
                  <a:lnTo>
                    <a:pt x="40083" y="41592"/>
                  </a:lnTo>
                  <a:lnTo>
                    <a:pt x="40083" y="39051"/>
                  </a:lnTo>
                  <a:lnTo>
                    <a:pt x="38258" y="40322"/>
                  </a:lnTo>
                  <a:lnTo>
                    <a:pt x="35638" y="40877"/>
                  </a:lnTo>
                  <a:lnTo>
                    <a:pt x="33972" y="40402"/>
                  </a:lnTo>
                  <a:lnTo>
                    <a:pt x="33099" y="39130"/>
                  </a:lnTo>
                  <a:lnTo>
                    <a:pt x="32782" y="35162"/>
                  </a:lnTo>
                  <a:lnTo>
                    <a:pt x="32782" y="15875"/>
                  </a:lnTo>
                  <a:lnTo>
                    <a:pt x="32226" y="9127"/>
                  </a:lnTo>
                  <a:lnTo>
                    <a:pt x="30956" y="5714"/>
                  </a:lnTo>
                  <a:lnTo>
                    <a:pt x="28416" y="2777"/>
                  </a:lnTo>
                  <a:lnTo>
                    <a:pt x="26589" y="1587"/>
                  </a:lnTo>
                  <a:lnTo>
                    <a:pt x="24208" y="79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393" name="Shape 5133"/>
            <p:cNvSpPr/>
            <p:nvPr/>
          </p:nvSpPr>
          <p:spPr>
            <a:xfrm>
              <a:off x="3606974" y="1050178"/>
              <a:ext cx="39528" cy="46592"/>
            </a:xfrm>
            <a:custGeom>
              <a:avLst/>
              <a:gdLst/>
              <a:ahLst/>
              <a:cxnLst/>
              <a:rect l="0" t="0" r="0" b="0"/>
              <a:pathLst>
                <a:path w="39528" h="46592">
                  <a:moveTo>
                    <a:pt x="20161" y="0"/>
                  </a:moveTo>
                  <a:lnTo>
                    <a:pt x="18018" y="3571"/>
                  </a:lnTo>
                  <a:lnTo>
                    <a:pt x="21431" y="4126"/>
                  </a:lnTo>
                  <a:lnTo>
                    <a:pt x="23812" y="5477"/>
                  </a:lnTo>
                  <a:lnTo>
                    <a:pt x="25400" y="7539"/>
                  </a:lnTo>
                  <a:lnTo>
                    <a:pt x="26511" y="9921"/>
                  </a:lnTo>
                  <a:lnTo>
                    <a:pt x="27543" y="14922"/>
                  </a:lnTo>
                  <a:lnTo>
                    <a:pt x="7143" y="14922"/>
                  </a:lnTo>
                  <a:lnTo>
                    <a:pt x="7858" y="11986"/>
                  </a:lnTo>
                  <a:lnTo>
                    <a:pt x="8731" y="9525"/>
                  </a:lnTo>
                  <a:lnTo>
                    <a:pt x="9763" y="7539"/>
                  </a:lnTo>
                  <a:lnTo>
                    <a:pt x="11112" y="6032"/>
                  </a:lnTo>
                  <a:lnTo>
                    <a:pt x="14287" y="4126"/>
                  </a:lnTo>
                  <a:lnTo>
                    <a:pt x="18018" y="3571"/>
                  </a:lnTo>
                  <a:lnTo>
                    <a:pt x="20161" y="0"/>
                  </a:lnTo>
                  <a:lnTo>
                    <a:pt x="15953" y="475"/>
                  </a:lnTo>
                  <a:lnTo>
                    <a:pt x="11429" y="2222"/>
                  </a:lnTo>
                  <a:lnTo>
                    <a:pt x="7143" y="5317"/>
                  </a:lnTo>
                  <a:lnTo>
                    <a:pt x="3492" y="9921"/>
                  </a:lnTo>
                  <a:lnTo>
                    <a:pt x="952" y="16192"/>
                  </a:lnTo>
                  <a:lnTo>
                    <a:pt x="0" y="24367"/>
                  </a:lnTo>
                  <a:lnTo>
                    <a:pt x="396" y="29368"/>
                  </a:lnTo>
                  <a:lnTo>
                    <a:pt x="1349" y="33733"/>
                  </a:lnTo>
                  <a:lnTo>
                    <a:pt x="2857" y="37543"/>
                  </a:lnTo>
                  <a:lnTo>
                    <a:pt x="5079" y="40718"/>
                  </a:lnTo>
                  <a:lnTo>
                    <a:pt x="7778" y="43258"/>
                  </a:lnTo>
                  <a:lnTo>
                    <a:pt x="10953" y="45084"/>
                  </a:lnTo>
                  <a:lnTo>
                    <a:pt x="14526" y="46195"/>
                  </a:lnTo>
                  <a:lnTo>
                    <a:pt x="18494" y="46592"/>
                  </a:lnTo>
                  <a:lnTo>
                    <a:pt x="23495" y="45958"/>
                  </a:lnTo>
                  <a:lnTo>
                    <a:pt x="27702" y="44370"/>
                  </a:lnTo>
                  <a:lnTo>
                    <a:pt x="31194" y="42148"/>
                  </a:lnTo>
                  <a:lnTo>
                    <a:pt x="33972" y="39448"/>
                  </a:lnTo>
                  <a:lnTo>
                    <a:pt x="36195" y="36670"/>
                  </a:lnTo>
                  <a:lnTo>
                    <a:pt x="37782" y="33892"/>
                  </a:lnTo>
                  <a:lnTo>
                    <a:pt x="38893" y="31591"/>
                  </a:lnTo>
                  <a:lnTo>
                    <a:pt x="39528" y="30003"/>
                  </a:lnTo>
                  <a:lnTo>
                    <a:pt x="37941" y="29289"/>
                  </a:lnTo>
                  <a:lnTo>
                    <a:pt x="34925" y="33654"/>
                  </a:lnTo>
                  <a:lnTo>
                    <a:pt x="32702" y="35876"/>
                  </a:lnTo>
                  <a:lnTo>
                    <a:pt x="29924" y="37861"/>
                  </a:lnTo>
                  <a:lnTo>
                    <a:pt x="26590" y="39210"/>
                  </a:lnTo>
                  <a:lnTo>
                    <a:pt x="22542" y="39687"/>
                  </a:lnTo>
                  <a:lnTo>
                    <a:pt x="19208" y="39289"/>
                  </a:lnTo>
                  <a:lnTo>
                    <a:pt x="15796" y="38020"/>
                  </a:lnTo>
                  <a:lnTo>
                    <a:pt x="12700" y="35480"/>
                  </a:lnTo>
                  <a:lnTo>
                    <a:pt x="10001" y="31591"/>
                  </a:lnTo>
                  <a:lnTo>
                    <a:pt x="8890" y="28971"/>
                  </a:lnTo>
                  <a:lnTo>
                    <a:pt x="7937" y="25875"/>
                  </a:lnTo>
                  <a:lnTo>
                    <a:pt x="7302" y="22225"/>
                  </a:lnTo>
                  <a:lnTo>
                    <a:pt x="6826" y="18097"/>
                  </a:lnTo>
                  <a:lnTo>
                    <a:pt x="37623" y="18097"/>
                  </a:lnTo>
                  <a:lnTo>
                    <a:pt x="36988" y="13651"/>
                  </a:lnTo>
                  <a:lnTo>
                    <a:pt x="35797" y="9842"/>
                  </a:lnTo>
                  <a:lnTo>
                    <a:pt x="34131" y="6667"/>
                  </a:lnTo>
                  <a:lnTo>
                    <a:pt x="31988" y="4205"/>
                  </a:lnTo>
                  <a:lnTo>
                    <a:pt x="29527" y="2302"/>
                  </a:lnTo>
                  <a:lnTo>
                    <a:pt x="26670"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394" name="Shape 5134"/>
            <p:cNvSpPr/>
            <p:nvPr/>
          </p:nvSpPr>
          <p:spPr>
            <a:xfrm>
              <a:off x="3511882" y="1050178"/>
              <a:ext cx="39528" cy="46592"/>
            </a:xfrm>
            <a:custGeom>
              <a:avLst/>
              <a:gdLst/>
              <a:ahLst/>
              <a:cxnLst/>
              <a:rect l="0" t="0" r="0" b="0"/>
              <a:pathLst>
                <a:path w="39528" h="46592">
                  <a:moveTo>
                    <a:pt x="20161" y="0"/>
                  </a:moveTo>
                  <a:lnTo>
                    <a:pt x="18018" y="3571"/>
                  </a:lnTo>
                  <a:lnTo>
                    <a:pt x="21431" y="4126"/>
                  </a:lnTo>
                  <a:lnTo>
                    <a:pt x="23812" y="5477"/>
                  </a:lnTo>
                  <a:lnTo>
                    <a:pt x="25400" y="7539"/>
                  </a:lnTo>
                  <a:lnTo>
                    <a:pt x="26511" y="9921"/>
                  </a:lnTo>
                  <a:lnTo>
                    <a:pt x="27543" y="14922"/>
                  </a:lnTo>
                  <a:lnTo>
                    <a:pt x="7143" y="14922"/>
                  </a:lnTo>
                  <a:lnTo>
                    <a:pt x="7857" y="11986"/>
                  </a:lnTo>
                  <a:lnTo>
                    <a:pt x="8731" y="9525"/>
                  </a:lnTo>
                  <a:lnTo>
                    <a:pt x="9762" y="7539"/>
                  </a:lnTo>
                  <a:lnTo>
                    <a:pt x="11112" y="6032"/>
                  </a:lnTo>
                  <a:lnTo>
                    <a:pt x="14287" y="4126"/>
                  </a:lnTo>
                  <a:lnTo>
                    <a:pt x="18018" y="3571"/>
                  </a:lnTo>
                  <a:lnTo>
                    <a:pt x="20161" y="0"/>
                  </a:lnTo>
                  <a:lnTo>
                    <a:pt x="15954" y="475"/>
                  </a:lnTo>
                  <a:lnTo>
                    <a:pt x="11429" y="2222"/>
                  </a:lnTo>
                  <a:lnTo>
                    <a:pt x="7143" y="5317"/>
                  </a:lnTo>
                  <a:lnTo>
                    <a:pt x="3492" y="9921"/>
                  </a:lnTo>
                  <a:lnTo>
                    <a:pt x="952" y="16192"/>
                  </a:lnTo>
                  <a:lnTo>
                    <a:pt x="0" y="24367"/>
                  </a:lnTo>
                  <a:lnTo>
                    <a:pt x="397" y="29368"/>
                  </a:lnTo>
                  <a:lnTo>
                    <a:pt x="1349" y="33733"/>
                  </a:lnTo>
                  <a:lnTo>
                    <a:pt x="2857" y="37543"/>
                  </a:lnTo>
                  <a:lnTo>
                    <a:pt x="5079" y="40718"/>
                  </a:lnTo>
                  <a:lnTo>
                    <a:pt x="7778" y="43258"/>
                  </a:lnTo>
                  <a:lnTo>
                    <a:pt x="10953" y="45084"/>
                  </a:lnTo>
                  <a:lnTo>
                    <a:pt x="14525" y="46195"/>
                  </a:lnTo>
                  <a:lnTo>
                    <a:pt x="18493" y="46592"/>
                  </a:lnTo>
                  <a:lnTo>
                    <a:pt x="23416" y="45958"/>
                  </a:lnTo>
                  <a:lnTo>
                    <a:pt x="27622" y="44370"/>
                  </a:lnTo>
                  <a:lnTo>
                    <a:pt x="31193" y="42148"/>
                  </a:lnTo>
                  <a:lnTo>
                    <a:pt x="33972" y="39448"/>
                  </a:lnTo>
                  <a:lnTo>
                    <a:pt x="36195" y="36670"/>
                  </a:lnTo>
                  <a:lnTo>
                    <a:pt x="37782" y="33892"/>
                  </a:lnTo>
                  <a:lnTo>
                    <a:pt x="38893" y="31591"/>
                  </a:lnTo>
                  <a:lnTo>
                    <a:pt x="39528" y="30003"/>
                  </a:lnTo>
                  <a:lnTo>
                    <a:pt x="37941" y="29289"/>
                  </a:lnTo>
                  <a:lnTo>
                    <a:pt x="34925" y="33654"/>
                  </a:lnTo>
                  <a:lnTo>
                    <a:pt x="32702" y="35876"/>
                  </a:lnTo>
                  <a:lnTo>
                    <a:pt x="29924" y="37861"/>
                  </a:lnTo>
                  <a:lnTo>
                    <a:pt x="26591" y="39210"/>
                  </a:lnTo>
                  <a:lnTo>
                    <a:pt x="22542" y="39687"/>
                  </a:lnTo>
                  <a:lnTo>
                    <a:pt x="19208" y="39289"/>
                  </a:lnTo>
                  <a:lnTo>
                    <a:pt x="15794" y="38020"/>
                  </a:lnTo>
                  <a:lnTo>
                    <a:pt x="12700" y="35480"/>
                  </a:lnTo>
                  <a:lnTo>
                    <a:pt x="10001" y="31591"/>
                  </a:lnTo>
                  <a:lnTo>
                    <a:pt x="8889" y="28971"/>
                  </a:lnTo>
                  <a:lnTo>
                    <a:pt x="7937" y="25875"/>
                  </a:lnTo>
                  <a:lnTo>
                    <a:pt x="7302" y="22225"/>
                  </a:lnTo>
                  <a:lnTo>
                    <a:pt x="6826" y="18097"/>
                  </a:lnTo>
                  <a:lnTo>
                    <a:pt x="37623" y="18097"/>
                  </a:lnTo>
                  <a:lnTo>
                    <a:pt x="36909" y="13651"/>
                  </a:lnTo>
                  <a:lnTo>
                    <a:pt x="35798" y="9842"/>
                  </a:lnTo>
                  <a:lnTo>
                    <a:pt x="34131" y="6667"/>
                  </a:lnTo>
                  <a:lnTo>
                    <a:pt x="31987" y="4205"/>
                  </a:lnTo>
                  <a:lnTo>
                    <a:pt x="29527" y="2302"/>
                  </a:lnTo>
                  <a:lnTo>
                    <a:pt x="26670"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395" name="Shape 5135"/>
            <p:cNvSpPr/>
            <p:nvPr/>
          </p:nvSpPr>
          <p:spPr>
            <a:xfrm>
              <a:off x="3320747" y="1050178"/>
              <a:ext cx="23495" cy="45560"/>
            </a:xfrm>
            <a:custGeom>
              <a:avLst/>
              <a:gdLst/>
              <a:ahLst/>
              <a:cxnLst/>
              <a:rect l="0" t="0" r="0" b="0"/>
              <a:pathLst>
                <a:path w="23495" h="45560">
                  <a:moveTo>
                    <a:pt x="15796" y="0"/>
                  </a:moveTo>
                  <a:lnTo>
                    <a:pt x="397" y="5477"/>
                  </a:lnTo>
                  <a:lnTo>
                    <a:pt x="397" y="6905"/>
                  </a:lnTo>
                  <a:lnTo>
                    <a:pt x="4366" y="6508"/>
                  </a:lnTo>
                  <a:lnTo>
                    <a:pt x="5635" y="6667"/>
                  </a:lnTo>
                  <a:lnTo>
                    <a:pt x="6747" y="7301"/>
                  </a:lnTo>
                  <a:lnTo>
                    <a:pt x="7541" y="9127"/>
                  </a:lnTo>
                  <a:lnTo>
                    <a:pt x="7858" y="12461"/>
                  </a:lnTo>
                  <a:lnTo>
                    <a:pt x="7858" y="35480"/>
                  </a:lnTo>
                  <a:lnTo>
                    <a:pt x="7698" y="38734"/>
                  </a:lnTo>
                  <a:lnTo>
                    <a:pt x="7143" y="41036"/>
                  </a:lnTo>
                  <a:lnTo>
                    <a:pt x="6191" y="42544"/>
                  </a:lnTo>
                  <a:lnTo>
                    <a:pt x="4762" y="43417"/>
                  </a:lnTo>
                  <a:lnTo>
                    <a:pt x="2778" y="43893"/>
                  </a:lnTo>
                  <a:lnTo>
                    <a:pt x="0" y="44052"/>
                  </a:lnTo>
                  <a:lnTo>
                    <a:pt x="0" y="45560"/>
                  </a:lnTo>
                  <a:lnTo>
                    <a:pt x="23495" y="45560"/>
                  </a:lnTo>
                  <a:lnTo>
                    <a:pt x="23495" y="44052"/>
                  </a:lnTo>
                  <a:lnTo>
                    <a:pt x="19447" y="43497"/>
                  </a:lnTo>
                  <a:lnTo>
                    <a:pt x="17223" y="42068"/>
                  </a:lnTo>
                  <a:lnTo>
                    <a:pt x="16351" y="3944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396" name="Shape 5136"/>
            <p:cNvSpPr/>
            <p:nvPr/>
          </p:nvSpPr>
          <p:spPr>
            <a:xfrm>
              <a:off x="3280266" y="1050178"/>
              <a:ext cx="40085" cy="46592"/>
            </a:xfrm>
            <a:custGeom>
              <a:avLst/>
              <a:gdLst/>
              <a:ahLst/>
              <a:cxnLst/>
              <a:rect l="0" t="0" r="0" b="0"/>
              <a:pathLst>
                <a:path w="40085" h="46592">
                  <a:moveTo>
                    <a:pt x="18017" y="0"/>
                  </a:moveTo>
                  <a:lnTo>
                    <a:pt x="12858" y="555"/>
                  </a:lnTo>
                  <a:lnTo>
                    <a:pt x="8731" y="1983"/>
                  </a:lnTo>
                  <a:lnTo>
                    <a:pt x="5635" y="4048"/>
                  </a:lnTo>
                  <a:lnTo>
                    <a:pt x="3492" y="6429"/>
                  </a:lnTo>
                  <a:lnTo>
                    <a:pt x="2302" y="8811"/>
                  </a:lnTo>
                  <a:lnTo>
                    <a:pt x="1905" y="11033"/>
                  </a:lnTo>
                  <a:lnTo>
                    <a:pt x="2857" y="13810"/>
                  </a:lnTo>
                  <a:lnTo>
                    <a:pt x="4127" y="14922"/>
                  </a:lnTo>
                  <a:lnTo>
                    <a:pt x="6111" y="15318"/>
                  </a:lnTo>
                  <a:lnTo>
                    <a:pt x="7937" y="15002"/>
                  </a:lnTo>
                  <a:lnTo>
                    <a:pt x="9366" y="13969"/>
                  </a:lnTo>
                  <a:lnTo>
                    <a:pt x="10240" y="12620"/>
                  </a:lnTo>
                  <a:lnTo>
                    <a:pt x="10557" y="11112"/>
                  </a:lnTo>
                  <a:lnTo>
                    <a:pt x="10318" y="9366"/>
                  </a:lnTo>
                  <a:lnTo>
                    <a:pt x="10080" y="7223"/>
                  </a:lnTo>
                  <a:lnTo>
                    <a:pt x="10716" y="5158"/>
                  </a:lnTo>
                  <a:lnTo>
                    <a:pt x="12382" y="3650"/>
                  </a:lnTo>
                  <a:lnTo>
                    <a:pt x="14685" y="2698"/>
                  </a:lnTo>
                  <a:lnTo>
                    <a:pt x="17145" y="2381"/>
                  </a:lnTo>
                  <a:lnTo>
                    <a:pt x="19605" y="2618"/>
                  </a:lnTo>
                  <a:lnTo>
                    <a:pt x="22066" y="3809"/>
                  </a:lnTo>
                  <a:lnTo>
                    <a:pt x="23971" y="6350"/>
                  </a:lnTo>
                  <a:lnTo>
                    <a:pt x="24765" y="10635"/>
                  </a:lnTo>
                  <a:lnTo>
                    <a:pt x="24765" y="16668"/>
                  </a:lnTo>
                  <a:lnTo>
                    <a:pt x="24024" y="16960"/>
                  </a:lnTo>
                  <a:lnTo>
                    <a:pt x="24765" y="19050"/>
                  </a:lnTo>
                  <a:lnTo>
                    <a:pt x="24765" y="33417"/>
                  </a:lnTo>
                  <a:lnTo>
                    <a:pt x="24210" y="36749"/>
                  </a:lnTo>
                  <a:lnTo>
                    <a:pt x="23177" y="37941"/>
                  </a:lnTo>
                  <a:lnTo>
                    <a:pt x="21352" y="39051"/>
                  </a:lnTo>
                  <a:lnTo>
                    <a:pt x="20320" y="39448"/>
                  </a:lnTo>
                  <a:lnTo>
                    <a:pt x="18732" y="40083"/>
                  </a:lnTo>
                  <a:lnTo>
                    <a:pt x="15240" y="40798"/>
                  </a:lnTo>
                  <a:lnTo>
                    <a:pt x="12700" y="40242"/>
                  </a:lnTo>
                  <a:lnTo>
                    <a:pt x="10636" y="38734"/>
                  </a:lnTo>
                  <a:lnTo>
                    <a:pt x="9286" y="36273"/>
                  </a:lnTo>
                  <a:lnTo>
                    <a:pt x="8731" y="33098"/>
                  </a:lnTo>
                  <a:lnTo>
                    <a:pt x="8731" y="32860"/>
                  </a:lnTo>
                  <a:lnTo>
                    <a:pt x="8890" y="31036"/>
                  </a:lnTo>
                  <a:lnTo>
                    <a:pt x="9525" y="28892"/>
                  </a:lnTo>
                  <a:lnTo>
                    <a:pt x="11112" y="26589"/>
                  </a:lnTo>
                  <a:lnTo>
                    <a:pt x="13970" y="24049"/>
                  </a:lnTo>
                  <a:lnTo>
                    <a:pt x="15954" y="22780"/>
                  </a:lnTo>
                  <a:lnTo>
                    <a:pt x="18415" y="21511"/>
                  </a:lnTo>
                  <a:lnTo>
                    <a:pt x="21352" y="20239"/>
                  </a:lnTo>
                  <a:lnTo>
                    <a:pt x="24765" y="19050"/>
                  </a:lnTo>
                  <a:lnTo>
                    <a:pt x="24024" y="16960"/>
                  </a:lnTo>
                  <a:lnTo>
                    <a:pt x="17303" y="19605"/>
                  </a:lnTo>
                  <a:lnTo>
                    <a:pt x="11112" y="22304"/>
                  </a:lnTo>
                  <a:lnTo>
                    <a:pt x="6271" y="25082"/>
                  </a:lnTo>
                  <a:lnTo>
                    <a:pt x="2778" y="28177"/>
                  </a:lnTo>
                  <a:lnTo>
                    <a:pt x="715" y="31829"/>
                  </a:lnTo>
                  <a:lnTo>
                    <a:pt x="0" y="36273"/>
                  </a:lnTo>
                  <a:lnTo>
                    <a:pt x="952" y="40639"/>
                  </a:lnTo>
                  <a:lnTo>
                    <a:pt x="3254" y="43893"/>
                  </a:lnTo>
                  <a:lnTo>
                    <a:pt x="6588" y="45878"/>
                  </a:lnTo>
                  <a:lnTo>
                    <a:pt x="10477" y="46592"/>
                  </a:lnTo>
                  <a:lnTo>
                    <a:pt x="14526" y="45958"/>
                  </a:lnTo>
                  <a:lnTo>
                    <a:pt x="18335" y="44211"/>
                  </a:lnTo>
                  <a:lnTo>
                    <a:pt x="21828" y="41830"/>
                  </a:lnTo>
                  <a:lnTo>
                    <a:pt x="24844" y="39369"/>
                  </a:lnTo>
                  <a:lnTo>
                    <a:pt x="25400" y="42305"/>
                  </a:lnTo>
                  <a:lnTo>
                    <a:pt x="26352" y="44370"/>
                  </a:lnTo>
                  <a:lnTo>
                    <a:pt x="27622" y="45639"/>
                  </a:lnTo>
                  <a:lnTo>
                    <a:pt x="28892" y="46274"/>
                  </a:lnTo>
                  <a:lnTo>
                    <a:pt x="31274" y="46592"/>
                  </a:lnTo>
                  <a:lnTo>
                    <a:pt x="32782" y="46433"/>
                  </a:lnTo>
                  <a:lnTo>
                    <a:pt x="34686" y="45878"/>
                  </a:lnTo>
                  <a:lnTo>
                    <a:pt x="37147" y="44370"/>
                  </a:lnTo>
                  <a:lnTo>
                    <a:pt x="40085" y="41592"/>
                  </a:lnTo>
                  <a:lnTo>
                    <a:pt x="40085" y="39051"/>
                  </a:lnTo>
                  <a:lnTo>
                    <a:pt x="38258" y="40322"/>
                  </a:lnTo>
                  <a:lnTo>
                    <a:pt x="35640" y="40877"/>
                  </a:lnTo>
                  <a:lnTo>
                    <a:pt x="33972" y="40402"/>
                  </a:lnTo>
                  <a:lnTo>
                    <a:pt x="33098" y="39130"/>
                  </a:lnTo>
                  <a:lnTo>
                    <a:pt x="32782" y="35162"/>
                  </a:lnTo>
                  <a:lnTo>
                    <a:pt x="32782" y="15875"/>
                  </a:lnTo>
                  <a:lnTo>
                    <a:pt x="32226" y="9127"/>
                  </a:lnTo>
                  <a:lnTo>
                    <a:pt x="30956" y="5714"/>
                  </a:lnTo>
                  <a:lnTo>
                    <a:pt x="28416" y="2777"/>
                  </a:lnTo>
                  <a:lnTo>
                    <a:pt x="26591" y="1587"/>
                  </a:lnTo>
                  <a:lnTo>
                    <a:pt x="24210" y="793"/>
                  </a:lnTo>
                  <a:lnTo>
                    <a:pt x="21352" y="237"/>
                  </a:lnTo>
                  <a:lnTo>
                    <a:pt x="18017" y="0"/>
                  </a:lnTo>
                  <a:close/>
                </a:path>
              </a:pathLst>
            </a:custGeom>
            <a:solidFill>
              <a:srgbClr val="000000"/>
            </a:solidFill>
          </p:spPr>
          <p:txBody>
            <a:bodyPr vert="horz" lIns="91440" tIns="45720" rIns="91440" bIns="45720" anchor="t"/>
            <a:lstStyle/>
            <a:p>
              <a:endParaRPr lang="en-IN"/>
            </a:p>
          </p:txBody>
        </p:sp>
        <p:sp>
          <p:nvSpPr>
            <p:cNvPr id="397" name="Shape 5137"/>
            <p:cNvSpPr/>
            <p:nvPr/>
          </p:nvSpPr>
          <p:spPr>
            <a:xfrm>
              <a:off x="3173189" y="1050178"/>
              <a:ext cx="23494" cy="45560"/>
            </a:xfrm>
            <a:custGeom>
              <a:avLst/>
              <a:gdLst/>
              <a:ahLst/>
              <a:cxnLst/>
              <a:rect l="0" t="0" r="0" b="0"/>
              <a:pathLst>
                <a:path w="23494" h="45560">
                  <a:moveTo>
                    <a:pt x="15717" y="0"/>
                  </a:moveTo>
                  <a:lnTo>
                    <a:pt x="397" y="5477"/>
                  </a:lnTo>
                  <a:lnTo>
                    <a:pt x="397" y="6905"/>
                  </a:lnTo>
                  <a:lnTo>
                    <a:pt x="4366" y="6508"/>
                  </a:lnTo>
                  <a:lnTo>
                    <a:pt x="5556" y="6667"/>
                  </a:lnTo>
                  <a:lnTo>
                    <a:pt x="6668" y="7301"/>
                  </a:lnTo>
                  <a:lnTo>
                    <a:pt x="7462" y="9127"/>
                  </a:lnTo>
                  <a:lnTo>
                    <a:pt x="7779" y="12461"/>
                  </a:lnTo>
                  <a:lnTo>
                    <a:pt x="7779" y="35480"/>
                  </a:lnTo>
                  <a:lnTo>
                    <a:pt x="7619" y="38734"/>
                  </a:lnTo>
                  <a:lnTo>
                    <a:pt x="7143" y="41036"/>
                  </a:lnTo>
                  <a:lnTo>
                    <a:pt x="6192" y="42544"/>
                  </a:lnTo>
                  <a:lnTo>
                    <a:pt x="4762" y="43417"/>
                  </a:lnTo>
                  <a:lnTo>
                    <a:pt x="2778" y="43893"/>
                  </a:lnTo>
                  <a:lnTo>
                    <a:pt x="0" y="44052"/>
                  </a:lnTo>
                  <a:lnTo>
                    <a:pt x="0" y="45560"/>
                  </a:lnTo>
                  <a:lnTo>
                    <a:pt x="23494" y="45560"/>
                  </a:lnTo>
                  <a:lnTo>
                    <a:pt x="23494" y="44052"/>
                  </a:lnTo>
                  <a:lnTo>
                    <a:pt x="19447" y="43497"/>
                  </a:lnTo>
                  <a:lnTo>
                    <a:pt x="17224" y="42068"/>
                  </a:lnTo>
                  <a:lnTo>
                    <a:pt x="16350" y="39448"/>
                  </a:lnTo>
                  <a:lnTo>
                    <a:pt x="16113" y="35480"/>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398" name="Shape 5138"/>
            <p:cNvSpPr/>
            <p:nvPr/>
          </p:nvSpPr>
          <p:spPr>
            <a:xfrm>
              <a:off x="3130645" y="1050178"/>
              <a:ext cx="40162" cy="46592"/>
            </a:xfrm>
            <a:custGeom>
              <a:avLst/>
              <a:gdLst/>
              <a:ahLst/>
              <a:cxnLst/>
              <a:rect l="0" t="0" r="0" b="0"/>
              <a:pathLst>
                <a:path w="40162" h="46592">
                  <a:moveTo>
                    <a:pt x="18097" y="0"/>
                  </a:moveTo>
                  <a:lnTo>
                    <a:pt x="12857" y="555"/>
                  </a:lnTo>
                  <a:lnTo>
                    <a:pt x="8731" y="1983"/>
                  </a:lnTo>
                  <a:lnTo>
                    <a:pt x="5634" y="4048"/>
                  </a:lnTo>
                  <a:lnTo>
                    <a:pt x="3571" y="6429"/>
                  </a:lnTo>
                  <a:lnTo>
                    <a:pt x="2301" y="8811"/>
                  </a:lnTo>
                  <a:lnTo>
                    <a:pt x="1904" y="11033"/>
                  </a:lnTo>
                  <a:lnTo>
                    <a:pt x="2142" y="12302"/>
                  </a:lnTo>
                  <a:lnTo>
                    <a:pt x="2936" y="13810"/>
                  </a:lnTo>
                  <a:lnTo>
                    <a:pt x="4206" y="14922"/>
                  </a:lnTo>
                  <a:lnTo>
                    <a:pt x="6191" y="15318"/>
                  </a:lnTo>
                  <a:lnTo>
                    <a:pt x="7937" y="15002"/>
                  </a:lnTo>
                  <a:lnTo>
                    <a:pt x="9366" y="13969"/>
                  </a:lnTo>
                  <a:lnTo>
                    <a:pt x="10318" y="12620"/>
                  </a:lnTo>
                  <a:lnTo>
                    <a:pt x="10636" y="11112"/>
                  </a:lnTo>
                  <a:lnTo>
                    <a:pt x="10397" y="9366"/>
                  </a:lnTo>
                  <a:lnTo>
                    <a:pt x="10159" y="7223"/>
                  </a:lnTo>
                  <a:lnTo>
                    <a:pt x="10793" y="5158"/>
                  </a:lnTo>
                  <a:lnTo>
                    <a:pt x="12381" y="3650"/>
                  </a:lnTo>
                  <a:lnTo>
                    <a:pt x="14683" y="2698"/>
                  </a:lnTo>
                  <a:lnTo>
                    <a:pt x="17143" y="2381"/>
                  </a:lnTo>
                  <a:lnTo>
                    <a:pt x="19684" y="2618"/>
                  </a:lnTo>
                  <a:lnTo>
                    <a:pt x="22145" y="3809"/>
                  </a:lnTo>
                  <a:lnTo>
                    <a:pt x="24050" y="6350"/>
                  </a:lnTo>
                  <a:lnTo>
                    <a:pt x="24763" y="10635"/>
                  </a:lnTo>
                  <a:lnTo>
                    <a:pt x="24763" y="16668"/>
                  </a:lnTo>
                  <a:lnTo>
                    <a:pt x="24031" y="16957"/>
                  </a:lnTo>
                  <a:lnTo>
                    <a:pt x="24763" y="19050"/>
                  </a:lnTo>
                  <a:lnTo>
                    <a:pt x="24763" y="33417"/>
                  </a:lnTo>
                  <a:lnTo>
                    <a:pt x="24287" y="36749"/>
                  </a:lnTo>
                  <a:lnTo>
                    <a:pt x="23256" y="37941"/>
                  </a:lnTo>
                  <a:lnTo>
                    <a:pt x="21431" y="39051"/>
                  </a:lnTo>
                  <a:lnTo>
                    <a:pt x="18811" y="40083"/>
                  </a:lnTo>
                  <a:lnTo>
                    <a:pt x="15318" y="40798"/>
                  </a:lnTo>
                  <a:lnTo>
                    <a:pt x="12778" y="40242"/>
                  </a:lnTo>
                  <a:lnTo>
                    <a:pt x="10714" y="38734"/>
                  </a:lnTo>
                  <a:lnTo>
                    <a:pt x="9286" y="36273"/>
                  </a:lnTo>
                  <a:lnTo>
                    <a:pt x="8731" y="33098"/>
                  </a:lnTo>
                  <a:lnTo>
                    <a:pt x="8731" y="32860"/>
                  </a:lnTo>
                  <a:lnTo>
                    <a:pt x="8888" y="31036"/>
                  </a:lnTo>
                  <a:lnTo>
                    <a:pt x="9603" y="28892"/>
                  </a:lnTo>
                  <a:lnTo>
                    <a:pt x="11191" y="26589"/>
                  </a:lnTo>
                  <a:lnTo>
                    <a:pt x="13968" y="24049"/>
                  </a:lnTo>
                  <a:lnTo>
                    <a:pt x="15953" y="22780"/>
                  </a:lnTo>
                  <a:lnTo>
                    <a:pt x="18413" y="21511"/>
                  </a:lnTo>
                  <a:lnTo>
                    <a:pt x="24763" y="19050"/>
                  </a:lnTo>
                  <a:lnTo>
                    <a:pt x="24031" y="16957"/>
                  </a:lnTo>
                  <a:lnTo>
                    <a:pt x="17303" y="19605"/>
                  </a:lnTo>
                  <a:lnTo>
                    <a:pt x="11191" y="22304"/>
                  </a:lnTo>
                  <a:lnTo>
                    <a:pt x="6350" y="25082"/>
                  </a:lnTo>
                  <a:lnTo>
                    <a:pt x="2856" y="28177"/>
                  </a:lnTo>
                  <a:lnTo>
                    <a:pt x="713" y="31829"/>
                  </a:lnTo>
                  <a:lnTo>
                    <a:pt x="0" y="36273"/>
                  </a:lnTo>
                  <a:lnTo>
                    <a:pt x="951" y="40639"/>
                  </a:lnTo>
                  <a:lnTo>
                    <a:pt x="3332" y="43893"/>
                  </a:lnTo>
                  <a:lnTo>
                    <a:pt x="6667" y="45878"/>
                  </a:lnTo>
                  <a:lnTo>
                    <a:pt x="10556" y="46592"/>
                  </a:lnTo>
                  <a:lnTo>
                    <a:pt x="14604" y="45958"/>
                  </a:lnTo>
                  <a:lnTo>
                    <a:pt x="18413" y="44211"/>
                  </a:lnTo>
                  <a:lnTo>
                    <a:pt x="24923" y="39369"/>
                  </a:lnTo>
                  <a:lnTo>
                    <a:pt x="25400" y="42305"/>
                  </a:lnTo>
                  <a:lnTo>
                    <a:pt x="26351" y="44370"/>
                  </a:lnTo>
                  <a:lnTo>
                    <a:pt x="27622" y="45639"/>
                  </a:lnTo>
                  <a:lnTo>
                    <a:pt x="28971" y="46274"/>
                  </a:lnTo>
                  <a:lnTo>
                    <a:pt x="31352" y="46592"/>
                  </a:lnTo>
                  <a:lnTo>
                    <a:pt x="32781" y="46433"/>
                  </a:lnTo>
                  <a:lnTo>
                    <a:pt x="34766" y="45878"/>
                  </a:lnTo>
                  <a:lnTo>
                    <a:pt x="37226" y="44370"/>
                  </a:lnTo>
                  <a:lnTo>
                    <a:pt x="40162" y="41592"/>
                  </a:lnTo>
                  <a:lnTo>
                    <a:pt x="40162" y="39051"/>
                  </a:lnTo>
                  <a:lnTo>
                    <a:pt x="38337" y="40322"/>
                  </a:lnTo>
                  <a:lnTo>
                    <a:pt x="35718" y="40877"/>
                  </a:lnTo>
                  <a:lnTo>
                    <a:pt x="34051" y="40402"/>
                  </a:lnTo>
                  <a:lnTo>
                    <a:pt x="33178" y="39130"/>
                  </a:lnTo>
                  <a:lnTo>
                    <a:pt x="32781" y="35162"/>
                  </a:lnTo>
                  <a:lnTo>
                    <a:pt x="32781" y="15875"/>
                  </a:lnTo>
                  <a:lnTo>
                    <a:pt x="32305" y="9127"/>
                  </a:lnTo>
                  <a:lnTo>
                    <a:pt x="31034" y="5714"/>
                  </a:lnTo>
                  <a:lnTo>
                    <a:pt x="28495" y="2777"/>
                  </a:lnTo>
                  <a:lnTo>
                    <a:pt x="26668" y="1587"/>
                  </a:lnTo>
                  <a:lnTo>
                    <a:pt x="24287"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399" name="Shape 5139"/>
            <p:cNvSpPr/>
            <p:nvPr/>
          </p:nvSpPr>
          <p:spPr>
            <a:xfrm>
              <a:off x="4214589" y="1051209"/>
              <a:ext cx="45403" cy="45958"/>
            </a:xfrm>
            <a:custGeom>
              <a:avLst/>
              <a:gdLst/>
              <a:ahLst/>
              <a:cxnLst/>
              <a:rect l="0" t="0" r="0" b="0"/>
              <a:pathLst>
                <a:path w="45403" h="45958">
                  <a:moveTo>
                    <a:pt x="0" y="0"/>
                  </a:moveTo>
                  <a:lnTo>
                    <a:pt x="0" y="1430"/>
                  </a:lnTo>
                  <a:lnTo>
                    <a:pt x="2937" y="2223"/>
                  </a:lnTo>
                  <a:lnTo>
                    <a:pt x="4287" y="3254"/>
                  </a:lnTo>
                  <a:lnTo>
                    <a:pt x="5477" y="5080"/>
                  </a:lnTo>
                  <a:lnTo>
                    <a:pt x="7064" y="8414"/>
                  </a:lnTo>
                  <a:lnTo>
                    <a:pt x="9049" y="12858"/>
                  </a:lnTo>
                  <a:lnTo>
                    <a:pt x="13653" y="23575"/>
                  </a:lnTo>
                  <a:lnTo>
                    <a:pt x="18018" y="33973"/>
                  </a:lnTo>
                  <a:lnTo>
                    <a:pt x="19686" y="38179"/>
                  </a:lnTo>
                  <a:lnTo>
                    <a:pt x="20876" y="41275"/>
                  </a:lnTo>
                  <a:lnTo>
                    <a:pt x="21828" y="43815"/>
                  </a:lnTo>
                  <a:lnTo>
                    <a:pt x="22463" y="45164"/>
                  </a:lnTo>
                  <a:lnTo>
                    <a:pt x="23574" y="45958"/>
                  </a:lnTo>
                  <a:lnTo>
                    <a:pt x="24131" y="45561"/>
                  </a:lnTo>
                  <a:lnTo>
                    <a:pt x="24765" y="44450"/>
                  </a:lnTo>
                  <a:lnTo>
                    <a:pt x="26273" y="40958"/>
                  </a:lnTo>
                  <a:lnTo>
                    <a:pt x="38893" y="9208"/>
                  </a:lnTo>
                  <a:lnTo>
                    <a:pt x="40481" y="5556"/>
                  </a:lnTo>
                  <a:lnTo>
                    <a:pt x="41831" y="3254"/>
                  </a:lnTo>
                  <a:lnTo>
                    <a:pt x="43338" y="1985"/>
                  </a:lnTo>
                  <a:lnTo>
                    <a:pt x="45403" y="1430"/>
                  </a:lnTo>
                  <a:lnTo>
                    <a:pt x="45403" y="0"/>
                  </a:lnTo>
                  <a:lnTo>
                    <a:pt x="31592" y="0"/>
                  </a:lnTo>
                  <a:lnTo>
                    <a:pt x="31592" y="1430"/>
                  </a:lnTo>
                  <a:lnTo>
                    <a:pt x="34845" y="2302"/>
                  </a:lnTo>
                  <a:lnTo>
                    <a:pt x="35878" y="3254"/>
                  </a:lnTo>
                  <a:lnTo>
                    <a:pt x="36274" y="4683"/>
                  </a:lnTo>
                  <a:lnTo>
                    <a:pt x="35718" y="7382"/>
                  </a:lnTo>
                  <a:lnTo>
                    <a:pt x="34290" y="11589"/>
                  </a:lnTo>
                  <a:lnTo>
                    <a:pt x="32306" y="16748"/>
                  </a:lnTo>
                  <a:lnTo>
                    <a:pt x="30083" y="22383"/>
                  </a:lnTo>
                  <a:lnTo>
                    <a:pt x="27781" y="28019"/>
                  </a:lnTo>
                  <a:lnTo>
                    <a:pt x="25875" y="33258"/>
                  </a:lnTo>
                  <a:lnTo>
                    <a:pt x="15717" y="7858"/>
                  </a:lnTo>
                  <a:lnTo>
                    <a:pt x="15161" y="6270"/>
                  </a:lnTo>
                  <a:lnTo>
                    <a:pt x="14843" y="4446"/>
                  </a:lnTo>
                  <a:lnTo>
                    <a:pt x="15240" y="2937"/>
                  </a:lnTo>
                  <a:lnTo>
                    <a:pt x="16272" y="2064"/>
                  </a:lnTo>
                  <a:lnTo>
                    <a:pt x="19447" y="1430"/>
                  </a:lnTo>
                  <a:lnTo>
                    <a:pt x="19447" y="0"/>
                  </a:lnTo>
                  <a:lnTo>
                    <a:pt x="0" y="0"/>
                  </a:lnTo>
                  <a:close/>
                </a:path>
              </a:pathLst>
            </a:custGeom>
            <a:solidFill>
              <a:srgbClr val="000000"/>
            </a:solidFill>
          </p:spPr>
          <p:txBody>
            <a:bodyPr vert="horz" lIns="91440" tIns="45720" rIns="91440" bIns="45720" anchor="t"/>
            <a:lstStyle/>
            <a:p>
              <a:endParaRPr lang="en-IN"/>
            </a:p>
          </p:txBody>
        </p:sp>
        <p:sp>
          <p:nvSpPr>
            <p:cNvPr id="400" name="Shape 5140"/>
            <p:cNvSpPr/>
            <p:nvPr/>
          </p:nvSpPr>
          <p:spPr>
            <a:xfrm>
              <a:off x="3970908" y="1028111"/>
              <a:ext cx="47307" cy="67627"/>
            </a:xfrm>
            <a:custGeom>
              <a:avLst/>
              <a:gdLst/>
              <a:ahLst/>
              <a:cxnLst/>
              <a:rect l="0" t="0" r="0" b="0"/>
              <a:pathLst>
                <a:path w="47307" h="67627">
                  <a:moveTo>
                    <a:pt x="14129" y="0"/>
                  </a:moveTo>
                  <a:lnTo>
                    <a:pt x="79" y="4365"/>
                  </a:lnTo>
                  <a:lnTo>
                    <a:pt x="79" y="5953"/>
                  </a:lnTo>
                  <a:lnTo>
                    <a:pt x="953" y="5794"/>
                  </a:lnTo>
                  <a:lnTo>
                    <a:pt x="1984" y="5794"/>
                  </a:lnTo>
                  <a:lnTo>
                    <a:pt x="4524" y="6112"/>
                  </a:lnTo>
                  <a:lnTo>
                    <a:pt x="5794" y="7222"/>
                  </a:lnTo>
                  <a:lnTo>
                    <a:pt x="6270" y="8810"/>
                  </a:lnTo>
                  <a:lnTo>
                    <a:pt x="6350" y="10875"/>
                  </a:lnTo>
                  <a:lnTo>
                    <a:pt x="6350" y="57546"/>
                  </a:lnTo>
                  <a:lnTo>
                    <a:pt x="6270" y="60642"/>
                  </a:lnTo>
                  <a:lnTo>
                    <a:pt x="5874" y="62865"/>
                  </a:lnTo>
                  <a:lnTo>
                    <a:pt x="5238" y="64293"/>
                  </a:lnTo>
                  <a:lnTo>
                    <a:pt x="4048" y="65246"/>
                  </a:lnTo>
                  <a:lnTo>
                    <a:pt x="2302" y="65802"/>
                  </a:lnTo>
                  <a:lnTo>
                    <a:pt x="0" y="66119"/>
                  </a:lnTo>
                  <a:lnTo>
                    <a:pt x="0" y="67627"/>
                  </a:lnTo>
                  <a:lnTo>
                    <a:pt x="21352" y="67627"/>
                  </a:lnTo>
                  <a:lnTo>
                    <a:pt x="21352" y="66119"/>
                  </a:lnTo>
                  <a:lnTo>
                    <a:pt x="19209" y="65881"/>
                  </a:lnTo>
                  <a:lnTo>
                    <a:pt x="17542" y="65405"/>
                  </a:lnTo>
                  <a:lnTo>
                    <a:pt x="16193" y="64531"/>
                  </a:lnTo>
                  <a:lnTo>
                    <a:pt x="15319" y="63103"/>
                  </a:lnTo>
                  <a:lnTo>
                    <a:pt x="14843" y="60801"/>
                  </a:lnTo>
                  <a:lnTo>
                    <a:pt x="14684" y="57546"/>
                  </a:lnTo>
                  <a:lnTo>
                    <a:pt x="14684" y="33655"/>
                  </a:lnTo>
                  <a:lnTo>
                    <a:pt x="17622" y="30719"/>
                  </a:lnTo>
                  <a:lnTo>
                    <a:pt x="20479" y="28733"/>
                  </a:lnTo>
                  <a:lnTo>
                    <a:pt x="23098" y="27702"/>
                  </a:lnTo>
                  <a:lnTo>
                    <a:pt x="25479" y="27384"/>
                  </a:lnTo>
                  <a:lnTo>
                    <a:pt x="28972" y="28099"/>
                  </a:lnTo>
                  <a:lnTo>
                    <a:pt x="31274" y="30162"/>
                  </a:lnTo>
                  <a:lnTo>
                    <a:pt x="32623" y="33416"/>
                  </a:lnTo>
                  <a:lnTo>
                    <a:pt x="33099" y="37941"/>
                  </a:lnTo>
                  <a:lnTo>
                    <a:pt x="33099" y="57546"/>
                  </a:lnTo>
                  <a:lnTo>
                    <a:pt x="32941" y="60801"/>
                  </a:lnTo>
                  <a:lnTo>
                    <a:pt x="32386" y="63103"/>
                  </a:lnTo>
                  <a:lnTo>
                    <a:pt x="31512" y="64531"/>
                  </a:lnTo>
                  <a:lnTo>
                    <a:pt x="30242" y="65405"/>
                  </a:lnTo>
                  <a:lnTo>
                    <a:pt x="26353" y="66119"/>
                  </a:lnTo>
                  <a:lnTo>
                    <a:pt x="26353" y="67627"/>
                  </a:lnTo>
                  <a:lnTo>
                    <a:pt x="47307" y="67627"/>
                  </a:lnTo>
                  <a:lnTo>
                    <a:pt x="47307" y="66119"/>
                  </a:lnTo>
                  <a:lnTo>
                    <a:pt x="45164" y="65723"/>
                  </a:lnTo>
                  <a:lnTo>
                    <a:pt x="43577" y="65087"/>
                  </a:lnTo>
                  <a:lnTo>
                    <a:pt x="42466" y="64215"/>
                  </a:lnTo>
                  <a:lnTo>
                    <a:pt x="41831" y="62785"/>
                  </a:lnTo>
                  <a:lnTo>
                    <a:pt x="41513" y="60642"/>
                  </a:lnTo>
                  <a:lnTo>
                    <a:pt x="41434" y="57546"/>
                  </a:lnTo>
                  <a:lnTo>
                    <a:pt x="41434" y="37782"/>
                  </a:lnTo>
                  <a:lnTo>
                    <a:pt x="41275" y="35242"/>
                  </a:lnTo>
                  <a:lnTo>
                    <a:pt x="40878" y="31987"/>
                  </a:lnTo>
                  <a:lnTo>
                    <a:pt x="39767" y="28496"/>
                  </a:lnTo>
                  <a:lnTo>
                    <a:pt x="37703" y="25321"/>
                  </a:lnTo>
                  <a:lnTo>
                    <a:pt x="34290" y="22940"/>
                  </a:lnTo>
                  <a:lnTo>
                    <a:pt x="29131" y="22066"/>
                  </a:lnTo>
                  <a:lnTo>
                    <a:pt x="24844" y="22621"/>
                  </a:lnTo>
                  <a:lnTo>
                    <a:pt x="21034" y="24289"/>
                  </a:lnTo>
                  <a:lnTo>
                    <a:pt x="17701" y="26829"/>
                  </a:lnTo>
                  <a:lnTo>
                    <a:pt x="14843" y="30162"/>
                  </a:lnTo>
                  <a:lnTo>
                    <a:pt x="14684" y="30162"/>
                  </a:lnTo>
                  <a:lnTo>
                    <a:pt x="14684" y="237"/>
                  </a:lnTo>
                  <a:lnTo>
                    <a:pt x="14129" y="0"/>
                  </a:lnTo>
                  <a:close/>
                </a:path>
              </a:pathLst>
            </a:custGeom>
            <a:solidFill>
              <a:srgbClr val="000000"/>
            </a:solidFill>
          </p:spPr>
          <p:txBody>
            <a:bodyPr vert="horz" lIns="91440" tIns="45720" rIns="91440" bIns="45720" anchor="t"/>
            <a:lstStyle/>
            <a:p>
              <a:endParaRPr lang="en-IN"/>
            </a:p>
          </p:txBody>
        </p:sp>
        <p:sp>
          <p:nvSpPr>
            <p:cNvPr id="401" name="Shape 5141"/>
            <p:cNvSpPr/>
            <p:nvPr/>
          </p:nvSpPr>
          <p:spPr>
            <a:xfrm>
              <a:off x="3777708" y="1028111"/>
              <a:ext cx="47387" cy="67627"/>
            </a:xfrm>
            <a:custGeom>
              <a:avLst/>
              <a:gdLst/>
              <a:ahLst/>
              <a:cxnLst/>
              <a:rect l="0" t="0" r="0" b="0"/>
              <a:pathLst>
                <a:path w="47387" h="67627">
                  <a:moveTo>
                    <a:pt x="14208" y="0"/>
                  </a:moveTo>
                  <a:lnTo>
                    <a:pt x="160" y="4365"/>
                  </a:lnTo>
                  <a:lnTo>
                    <a:pt x="160" y="5953"/>
                  </a:lnTo>
                  <a:lnTo>
                    <a:pt x="953" y="5794"/>
                  </a:lnTo>
                  <a:lnTo>
                    <a:pt x="1985" y="5794"/>
                  </a:lnTo>
                  <a:lnTo>
                    <a:pt x="4525" y="6112"/>
                  </a:lnTo>
                  <a:lnTo>
                    <a:pt x="5794" y="7222"/>
                  </a:lnTo>
                  <a:lnTo>
                    <a:pt x="6271" y="8810"/>
                  </a:lnTo>
                  <a:lnTo>
                    <a:pt x="6350" y="10875"/>
                  </a:lnTo>
                  <a:lnTo>
                    <a:pt x="6350" y="57546"/>
                  </a:lnTo>
                  <a:lnTo>
                    <a:pt x="6271" y="60642"/>
                  </a:lnTo>
                  <a:lnTo>
                    <a:pt x="5953" y="62865"/>
                  </a:lnTo>
                  <a:lnTo>
                    <a:pt x="4048" y="65246"/>
                  </a:lnTo>
                  <a:lnTo>
                    <a:pt x="2381" y="65802"/>
                  </a:lnTo>
                  <a:lnTo>
                    <a:pt x="0" y="66119"/>
                  </a:lnTo>
                  <a:lnTo>
                    <a:pt x="0" y="67627"/>
                  </a:lnTo>
                  <a:lnTo>
                    <a:pt x="21431" y="67627"/>
                  </a:lnTo>
                  <a:lnTo>
                    <a:pt x="21431" y="66119"/>
                  </a:lnTo>
                  <a:lnTo>
                    <a:pt x="17542" y="65405"/>
                  </a:lnTo>
                  <a:lnTo>
                    <a:pt x="16272" y="64531"/>
                  </a:lnTo>
                  <a:lnTo>
                    <a:pt x="15399" y="63103"/>
                  </a:lnTo>
                  <a:lnTo>
                    <a:pt x="14844" y="60801"/>
                  </a:lnTo>
                  <a:lnTo>
                    <a:pt x="14685" y="57546"/>
                  </a:lnTo>
                  <a:lnTo>
                    <a:pt x="14685" y="33655"/>
                  </a:lnTo>
                  <a:lnTo>
                    <a:pt x="17701" y="30719"/>
                  </a:lnTo>
                  <a:lnTo>
                    <a:pt x="20558" y="28733"/>
                  </a:lnTo>
                  <a:lnTo>
                    <a:pt x="23178" y="27702"/>
                  </a:lnTo>
                  <a:lnTo>
                    <a:pt x="25480" y="27384"/>
                  </a:lnTo>
                  <a:lnTo>
                    <a:pt x="28972" y="28099"/>
                  </a:lnTo>
                  <a:lnTo>
                    <a:pt x="31353" y="30162"/>
                  </a:lnTo>
                  <a:lnTo>
                    <a:pt x="32703" y="33416"/>
                  </a:lnTo>
                  <a:lnTo>
                    <a:pt x="33100" y="37941"/>
                  </a:lnTo>
                  <a:lnTo>
                    <a:pt x="33100" y="57546"/>
                  </a:lnTo>
                  <a:lnTo>
                    <a:pt x="32941" y="60801"/>
                  </a:lnTo>
                  <a:lnTo>
                    <a:pt x="32386" y="63103"/>
                  </a:lnTo>
                  <a:lnTo>
                    <a:pt x="31512" y="64531"/>
                  </a:lnTo>
                  <a:lnTo>
                    <a:pt x="30242" y="65405"/>
                  </a:lnTo>
                  <a:lnTo>
                    <a:pt x="26353" y="66119"/>
                  </a:lnTo>
                  <a:lnTo>
                    <a:pt x="26353" y="67627"/>
                  </a:lnTo>
                  <a:lnTo>
                    <a:pt x="47387" y="67627"/>
                  </a:lnTo>
                  <a:lnTo>
                    <a:pt x="47387" y="66119"/>
                  </a:lnTo>
                  <a:lnTo>
                    <a:pt x="45165" y="65723"/>
                  </a:lnTo>
                  <a:lnTo>
                    <a:pt x="43577" y="65087"/>
                  </a:lnTo>
                  <a:lnTo>
                    <a:pt x="42546" y="64215"/>
                  </a:lnTo>
                  <a:lnTo>
                    <a:pt x="41911" y="62785"/>
                  </a:lnTo>
                  <a:lnTo>
                    <a:pt x="41592" y="60642"/>
                  </a:lnTo>
                  <a:lnTo>
                    <a:pt x="41435" y="57546"/>
                  </a:lnTo>
                  <a:lnTo>
                    <a:pt x="41435" y="37782"/>
                  </a:lnTo>
                  <a:lnTo>
                    <a:pt x="41355" y="35242"/>
                  </a:lnTo>
                  <a:lnTo>
                    <a:pt x="40958" y="31987"/>
                  </a:lnTo>
                  <a:lnTo>
                    <a:pt x="39847" y="28496"/>
                  </a:lnTo>
                  <a:lnTo>
                    <a:pt x="37703" y="25321"/>
                  </a:lnTo>
                  <a:lnTo>
                    <a:pt x="34291" y="22940"/>
                  </a:lnTo>
                  <a:lnTo>
                    <a:pt x="29131" y="22066"/>
                  </a:lnTo>
                  <a:lnTo>
                    <a:pt x="24924" y="22621"/>
                  </a:lnTo>
                  <a:lnTo>
                    <a:pt x="21114" y="24289"/>
                  </a:lnTo>
                  <a:lnTo>
                    <a:pt x="17701" y="26829"/>
                  </a:lnTo>
                  <a:lnTo>
                    <a:pt x="14923" y="30162"/>
                  </a:lnTo>
                  <a:lnTo>
                    <a:pt x="14685" y="30162"/>
                  </a:lnTo>
                  <a:lnTo>
                    <a:pt x="14685" y="237"/>
                  </a:lnTo>
                  <a:lnTo>
                    <a:pt x="14208" y="0"/>
                  </a:lnTo>
                  <a:close/>
                </a:path>
              </a:pathLst>
            </a:custGeom>
            <a:solidFill>
              <a:srgbClr val="000000"/>
            </a:solidFill>
          </p:spPr>
          <p:txBody>
            <a:bodyPr vert="horz" lIns="91440" tIns="45720" rIns="91440" bIns="45720" anchor="t"/>
            <a:lstStyle/>
            <a:p>
              <a:endParaRPr lang="en-IN"/>
            </a:p>
          </p:txBody>
        </p:sp>
        <p:sp>
          <p:nvSpPr>
            <p:cNvPr id="402" name="Shape 5142"/>
            <p:cNvSpPr/>
            <p:nvPr/>
          </p:nvSpPr>
          <p:spPr>
            <a:xfrm>
              <a:off x="4090446" y="1050178"/>
              <a:ext cx="46514" cy="45560"/>
            </a:xfrm>
            <a:custGeom>
              <a:avLst/>
              <a:gdLst/>
              <a:ahLst/>
              <a:cxnLst/>
              <a:rect l="0" t="0" r="0" b="0"/>
              <a:pathLst>
                <a:path w="46514" h="45560">
                  <a:moveTo>
                    <a:pt x="13653" y="0"/>
                  </a:moveTo>
                  <a:lnTo>
                    <a:pt x="0" y="4444"/>
                  </a:lnTo>
                  <a:lnTo>
                    <a:pt x="0" y="6111"/>
                  </a:lnTo>
                  <a:lnTo>
                    <a:pt x="1111" y="5793"/>
                  </a:lnTo>
                  <a:lnTo>
                    <a:pt x="2858" y="5714"/>
                  </a:lnTo>
                  <a:lnTo>
                    <a:pt x="4128" y="5873"/>
                  </a:lnTo>
                  <a:lnTo>
                    <a:pt x="5239" y="6587"/>
                  </a:lnTo>
                  <a:lnTo>
                    <a:pt x="6033" y="8492"/>
                  </a:lnTo>
                  <a:lnTo>
                    <a:pt x="6350" y="12064"/>
                  </a:lnTo>
                  <a:lnTo>
                    <a:pt x="6350" y="36670"/>
                  </a:lnTo>
                  <a:lnTo>
                    <a:pt x="6112" y="40242"/>
                  </a:lnTo>
                  <a:lnTo>
                    <a:pt x="5080" y="42464"/>
                  </a:lnTo>
                  <a:lnTo>
                    <a:pt x="3175" y="43656"/>
                  </a:lnTo>
                  <a:lnTo>
                    <a:pt x="238" y="44052"/>
                  </a:lnTo>
                  <a:lnTo>
                    <a:pt x="238" y="45560"/>
                  </a:lnTo>
                  <a:lnTo>
                    <a:pt x="21194" y="45560"/>
                  </a:lnTo>
                  <a:lnTo>
                    <a:pt x="21194" y="44052"/>
                  </a:lnTo>
                  <a:lnTo>
                    <a:pt x="18019" y="43656"/>
                  </a:lnTo>
                  <a:lnTo>
                    <a:pt x="16035" y="42623"/>
                  </a:lnTo>
                  <a:lnTo>
                    <a:pt x="15002" y="41116"/>
                  </a:lnTo>
                  <a:lnTo>
                    <a:pt x="14685" y="38973"/>
                  </a:lnTo>
                  <a:lnTo>
                    <a:pt x="14685" y="11112"/>
                  </a:lnTo>
                  <a:lnTo>
                    <a:pt x="17383" y="8652"/>
                  </a:lnTo>
                  <a:lnTo>
                    <a:pt x="19923" y="6905"/>
                  </a:lnTo>
                  <a:lnTo>
                    <a:pt x="22305" y="5873"/>
                  </a:lnTo>
                  <a:lnTo>
                    <a:pt x="24527" y="5477"/>
                  </a:lnTo>
                  <a:lnTo>
                    <a:pt x="28178" y="6111"/>
                  </a:lnTo>
                  <a:lnTo>
                    <a:pt x="30560" y="8017"/>
                  </a:lnTo>
                  <a:lnTo>
                    <a:pt x="31750" y="11033"/>
                  </a:lnTo>
                  <a:lnTo>
                    <a:pt x="32147" y="15081"/>
                  </a:lnTo>
                  <a:lnTo>
                    <a:pt x="32147" y="35798"/>
                  </a:lnTo>
                  <a:lnTo>
                    <a:pt x="31910" y="38973"/>
                  </a:lnTo>
                  <a:lnTo>
                    <a:pt x="31353" y="41195"/>
                  </a:lnTo>
                  <a:lnTo>
                    <a:pt x="30401" y="42623"/>
                  </a:lnTo>
                  <a:lnTo>
                    <a:pt x="29131" y="43417"/>
                  </a:lnTo>
                  <a:lnTo>
                    <a:pt x="25877" y="44052"/>
                  </a:lnTo>
                  <a:lnTo>
                    <a:pt x="25877" y="45560"/>
                  </a:lnTo>
                  <a:lnTo>
                    <a:pt x="46514" y="45560"/>
                  </a:lnTo>
                  <a:lnTo>
                    <a:pt x="46514" y="44052"/>
                  </a:lnTo>
                  <a:lnTo>
                    <a:pt x="43498" y="43577"/>
                  </a:lnTo>
                  <a:lnTo>
                    <a:pt x="41592" y="42464"/>
                  </a:lnTo>
                  <a:lnTo>
                    <a:pt x="40719" y="40481"/>
                  </a:lnTo>
                  <a:lnTo>
                    <a:pt x="40402" y="37543"/>
                  </a:lnTo>
                  <a:lnTo>
                    <a:pt x="40402" y="14842"/>
                  </a:lnTo>
                  <a:lnTo>
                    <a:pt x="39926" y="9525"/>
                  </a:lnTo>
                  <a:lnTo>
                    <a:pt x="38417" y="5636"/>
                  </a:lnTo>
                  <a:lnTo>
                    <a:pt x="36433" y="2857"/>
                  </a:lnTo>
                  <a:lnTo>
                    <a:pt x="33894" y="1110"/>
                  </a:lnTo>
                  <a:lnTo>
                    <a:pt x="31274" y="237"/>
                  </a:lnTo>
                  <a:lnTo>
                    <a:pt x="28813" y="0"/>
                  </a:lnTo>
                  <a:lnTo>
                    <a:pt x="24844" y="634"/>
                  </a:lnTo>
                  <a:lnTo>
                    <a:pt x="21273" y="2302"/>
                  </a:lnTo>
                  <a:lnTo>
                    <a:pt x="17860" y="4842"/>
                  </a:lnTo>
                  <a:lnTo>
                    <a:pt x="14367" y="8017"/>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403" name="Shape 5143"/>
            <p:cNvSpPr/>
            <p:nvPr/>
          </p:nvSpPr>
          <p:spPr>
            <a:xfrm>
              <a:off x="3555539" y="1050178"/>
              <a:ext cx="46434" cy="45560"/>
            </a:xfrm>
            <a:custGeom>
              <a:avLst/>
              <a:gdLst/>
              <a:ahLst/>
              <a:cxnLst/>
              <a:rect l="0" t="0" r="0" b="0"/>
              <a:pathLst>
                <a:path w="46434" h="45560">
                  <a:moveTo>
                    <a:pt x="13652" y="0"/>
                  </a:moveTo>
                  <a:lnTo>
                    <a:pt x="0" y="4444"/>
                  </a:lnTo>
                  <a:lnTo>
                    <a:pt x="0" y="6111"/>
                  </a:lnTo>
                  <a:lnTo>
                    <a:pt x="1111" y="5793"/>
                  </a:lnTo>
                  <a:lnTo>
                    <a:pt x="2857" y="5714"/>
                  </a:lnTo>
                  <a:lnTo>
                    <a:pt x="4127" y="5873"/>
                  </a:lnTo>
                  <a:lnTo>
                    <a:pt x="5238" y="6587"/>
                  </a:lnTo>
                  <a:lnTo>
                    <a:pt x="6032" y="8492"/>
                  </a:lnTo>
                  <a:lnTo>
                    <a:pt x="6350" y="12064"/>
                  </a:lnTo>
                  <a:lnTo>
                    <a:pt x="6350" y="36670"/>
                  </a:lnTo>
                  <a:lnTo>
                    <a:pt x="6112" y="40242"/>
                  </a:lnTo>
                  <a:lnTo>
                    <a:pt x="5079" y="42464"/>
                  </a:lnTo>
                  <a:lnTo>
                    <a:pt x="3175" y="43656"/>
                  </a:lnTo>
                  <a:lnTo>
                    <a:pt x="237" y="44052"/>
                  </a:lnTo>
                  <a:lnTo>
                    <a:pt x="237" y="45560"/>
                  </a:lnTo>
                  <a:lnTo>
                    <a:pt x="21193" y="45560"/>
                  </a:lnTo>
                  <a:lnTo>
                    <a:pt x="21193" y="44052"/>
                  </a:lnTo>
                  <a:lnTo>
                    <a:pt x="18018" y="43656"/>
                  </a:lnTo>
                  <a:lnTo>
                    <a:pt x="16033" y="42623"/>
                  </a:lnTo>
                  <a:lnTo>
                    <a:pt x="15001" y="41116"/>
                  </a:lnTo>
                  <a:lnTo>
                    <a:pt x="14684" y="38973"/>
                  </a:lnTo>
                  <a:lnTo>
                    <a:pt x="14684" y="11112"/>
                  </a:lnTo>
                  <a:lnTo>
                    <a:pt x="17382" y="8652"/>
                  </a:lnTo>
                  <a:lnTo>
                    <a:pt x="19923" y="6905"/>
                  </a:lnTo>
                  <a:lnTo>
                    <a:pt x="22225" y="5873"/>
                  </a:lnTo>
                  <a:lnTo>
                    <a:pt x="24447" y="5477"/>
                  </a:lnTo>
                  <a:lnTo>
                    <a:pt x="28178" y="6111"/>
                  </a:lnTo>
                  <a:lnTo>
                    <a:pt x="30479" y="8017"/>
                  </a:lnTo>
                  <a:lnTo>
                    <a:pt x="31750" y="11033"/>
                  </a:lnTo>
                  <a:lnTo>
                    <a:pt x="32067" y="15081"/>
                  </a:lnTo>
                  <a:lnTo>
                    <a:pt x="32067" y="35798"/>
                  </a:lnTo>
                  <a:lnTo>
                    <a:pt x="31908" y="38973"/>
                  </a:lnTo>
                  <a:lnTo>
                    <a:pt x="31273" y="41195"/>
                  </a:lnTo>
                  <a:lnTo>
                    <a:pt x="30400" y="42623"/>
                  </a:lnTo>
                  <a:lnTo>
                    <a:pt x="29131" y="43417"/>
                  </a:lnTo>
                  <a:lnTo>
                    <a:pt x="25876" y="44052"/>
                  </a:lnTo>
                  <a:lnTo>
                    <a:pt x="25876" y="45560"/>
                  </a:lnTo>
                  <a:lnTo>
                    <a:pt x="46434" y="45560"/>
                  </a:lnTo>
                  <a:lnTo>
                    <a:pt x="46434" y="44052"/>
                  </a:lnTo>
                  <a:lnTo>
                    <a:pt x="43418" y="43577"/>
                  </a:lnTo>
                  <a:lnTo>
                    <a:pt x="41592" y="42464"/>
                  </a:lnTo>
                  <a:lnTo>
                    <a:pt x="40639" y="40481"/>
                  </a:lnTo>
                  <a:lnTo>
                    <a:pt x="40401" y="37543"/>
                  </a:lnTo>
                  <a:lnTo>
                    <a:pt x="40401" y="14842"/>
                  </a:lnTo>
                  <a:lnTo>
                    <a:pt x="39846" y="9525"/>
                  </a:lnTo>
                  <a:lnTo>
                    <a:pt x="38417" y="5636"/>
                  </a:lnTo>
                  <a:lnTo>
                    <a:pt x="36353" y="2857"/>
                  </a:lnTo>
                  <a:lnTo>
                    <a:pt x="33893" y="1110"/>
                  </a:lnTo>
                  <a:lnTo>
                    <a:pt x="31273" y="237"/>
                  </a:lnTo>
                  <a:lnTo>
                    <a:pt x="28812" y="0"/>
                  </a:lnTo>
                  <a:lnTo>
                    <a:pt x="24843" y="634"/>
                  </a:lnTo>
                  <a:lnTo>
                    <a:pt x="21272" y="2302"/>
                  </a:lnTo>
                  <a:lnTo>
                    <a:pt x="17859" y="4842"/>
                  </a:lnTo>
                  <a:lnTo>
                    <a:pt x="14367" y="8017"/>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404" name="Shape 5144"/>
            <p:cNvSpPr/>
            <p:nvPr/>
          </p:nvSpPr>
          <p:spPr>
            <a:xfrm>
              <a:off x="3348528" y="1050178"/>
              <a:ext cx="46435" cy="45560"/>
            </a:xfrm>
            <a:custGeom>
              <a:avLst/>
              <a:gdLst/>
              <a:ahLst/>
              <a:cxnLst/>
              <a:rect l="0" t="0" r="0" b="0"/>
              <a:pathLst>
                <a:path w="46435" h="45560">
                  <a:moveTo>
                    <a:pt x="13652" y="0"/>
                  </a:moveTo>
                  <a:lnTo>
                    <a:pt x="0" y="4444"/>
                  </a:lnTo>
                  <a:lnTo>
                    <a:pt x="0" y="6111"/>
                  </a:lnTo>
                  <a:lnTo>
                    <a:pt x="1111" y="5793"/>
                  </a:lnTo>
                  <a:lnTo>
                    <a:pt x="2857" y="5714"/>
                  </a:lnTo>
                  <a:lnTo>
                    <a:pt x="4127" y="5873"/>
                  </a:lnTo>
                  <a:lnTo>
                    <a:pt x="5160" y="6587"/>
                  </a:lnTo>
                  <a:lnTo>
                    <a:pt x="6032" y="8492"/>
                  </a:lnTo>
                  <a:lnTo>
                    <a:pt x="6350" y="12064"/>
                  </a:lnTo>
                  <a:lnTo>
                    <a:pt x="6350" y="36670"/>
                  </a:lnTo>
                  <a:lnTo>
                    <a:pt x="6032" y="40242"/>
                  </a:lnTo>
                  <a:lnTo>
                    <a:pt x="5001" y="42464"/>
                  </a:lnTo>
                  <a:lnTo>
                    <a:pt x="3096" y="43656"/>
                  </a:lnTo>
                  <a:lnTo>
                    <a:pt x="158" y="44052"/>
                  </a:lnTo>
                  <a:lnTo>
                    <a:pt x="158" y="45560"/>
                  </a:lnTo>
                  <a:lnTo>
                    <a:pt x="21192" y="45560"/>
                  </a:lnTo>
                  <a:lnTo>
                    <a:pt x="21192" y="44052"/>
                  </a:lnTo>
                  <a:lnTo>
                    <a:pt x="18017" y="43656"/>
                  </a:lnTo>
                  <a:lnTo>
                    <a:pt x="15954" y="42623"/>
                  </a:lnTo>
                  <a:lnTo>
                    <a:pt x="14922" y="41116"/>
                  </a:lnTo>
                  <a:lnTo>
                    <a:pt x="14605" y="38973"/>
                  </a:lnTo>
                  <a:lnTo>
                    <a:pt x="14605" y="11112"/>
                  </a:lnTo>
                  <a:lnTo>
                    <a:pt x="17303" y="8652"/>
                  </a:lnTo>
                  <a:lnTo>
                    <a:pt x="19843" y="6905"/>
                  </a:lnTo>
                  <a:lnTo>
                    <a:pt x="22225" y="5873"/>
                  </a:lnTo>
                  <a:lnTo>
                    <a:pt x="24447" y="5477"/>
                  </a:lnTo>
                  <a:lnTo>
                    <a:pt x="28178" y="6111"/>
                  </a:lnTo>
                  <a:lnTo>
                    <a:pt x="30480" y="8017"/>
                  </a:lnTo>
                  <a:lnTo>
                    <a:pt x="31750" y="11033"/>
                  </a:lnTo>
                  <a:lnTo>
                    <a:pt x="32067" y="15081"/>
                  </a:lnTo>
                  <a:lnTo>
                    <a:pt x="32067" y="35798"/>
                  </a:lnTo>
                  <a:lnTo>
                    <a:pt x="31908" y="38973"/>
                  </a:lnTo>
                  <a:lnTo>
                    <a:pt x="31274" y="41195"/>
                  </a:lnTo>
                  <a:lnTo>
                    <a:pt x="30321" y="42623"/>
                  </a:lnTo>
                  <a:lnTo>
                    <a:pt x="29130" y="43417"/>
                  </a:lnTo>
                  <a:lnTo>
                    <a:pt x="25797" y="44052"/>
                  </a:lnTo>
                  <a:lnTo>
                    <a:pt x="25797" y="45560"/>
                  </a:lnTo>
                  <a:lnTo>
                    <a:pt x="46435" y="45560"/>
                  </a:lnTo>
                  <a:lnTo>
                    <a:pt x="46435" y="44052"/>
                  </a:lnTo>
                  <a:lnTo>
                    <a:pt x="43417" y="43577"/>
                  </a:lnTo>
                  <a:lnTo>
                    <a:pt x="41592" y="42464"/>
                  </a:lnTo>
                  <a:lnTo>
                    <a:pt x="40640" y="40481"/>
                  </a:lnTo>
                  <a:lnTo>
                    <a:pt x="40402" y="37543"/>
                  </a:lnTo>
                  <a:lnTo>
                    <a:pt x="40402" y="14842"/>
                  </a:lnTo>
                  <a:lnTo>
                    <a:pt x="39846" y="9525"/>
                  </a:lnTo>
                  <a:lnTo>
                    <a:pt x="38417" y="5636"/>
                  </a:lnTo>
                  <a:lnTo>
                    <a:pt x="36353" y="2857"/>
                  </a:lnTo>
                  <a:lnTo>
                    <a:pt x="33892" y="1110"/>
                  </a:lnTo>
                  <a:lnTo>
                    <a:pt x="31274" y="237"/>
                  </a:lnTo>
                  <a:lnTo>
                    <a:pt x="28813" y="0"/>
                  </a:lnTo>
                  <a:lnTo>
                    <a:pt x="24765" y="634"/>
                  </a:lnTo>
                  <a:lnTo>
                    <a:pt x="21192" y="2302"/>
                  </a:lnTo>
                  <a:lnTo>
                    <a:pt x="17860" y="4842"/>
                  </a:lnTo>
                  <a:lnTo>
                    <a:pt x="14366" y="8017"/>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405" name="Shape 5145"/>
            <p:cNvSpPr/>
            <p:nvPr/>
          </p:nvSpPr>
          <p:spPr>
            <a:xfrm>
              <a:off x="3200891" y="1050178"/>
              <a:ext cx="46513" cy="45560"/>
            </a:xfrm>
            <a:custGeom>
              <a:avLst/>
              <a:gdLst/>
              <a:ahLst/>
              <a:cxnLst/>
              <a:rect l="0" t="0" r="0" b="0"/>
              <a:pathLst>
                <a:path w="46513" h="45560">
                  <a:moveTo>
                    <a:pt x="13652" y="0"/>
                  </a:moveTo>
                  <a:lnTo>
                    <a:pt x="0" y="4444"/>
                  </a:lnTo>
                  <a:lnTo>
                    <a:pt x="0" y="6111"/>
                  </a:lnTo>
                  <a:lnTo>
                    <a:pt x="1111" y="5793"/>
                  </a:lnTo>
                  <a:lnTo>
                    <a:pt x="2857" y="5714"/>
                  </a:lnTo>
                  <a:lnTo>
                    <a:pt x="4127" y="5873"/>
                  </a:lnTo>
                  <a:lnTo>
                    <a:pt x="5238" y="6587"/>
                  </a:lnTo>
                  <a:lnTo>
                    <a:pt x="6032" y="8492"/>
                  </a:lnTo>
                  <a:lnTo>
                    <a:pt x="6350" y="12064"/>
                  </a:lnTo>
                  <a:lnTo>
                    <a:pt x="6350" y="36670"/>
                  </a:lnTo>
                  <a:lnTo>
                    <a:pt x="6111" y="40242"/>
                  </a:lnTo>
                  <a:lnTo>
                    <a:pt x="5080" y="42464"/>
                  </a:lnTo>
                  <a:lnTo>
                    <a:pt x="3175" y="43656"/>
                  </a:lnTo>
                  <a:lnTo>
                    <a:pt x="238" y="44052"/>
                  </a:lnTo>
                  <a:lnTo>
                    <a:pt x="238" y="45560"/>
                  </a:lnTo>
                  <a:lnTo>
                    <a:pt x="21192" y="45560"/>
                  </a:lnTo>
                  <a:lnTo>
                    <a:pt x="21192" y="44052"/>
                  </a:lnTo>
                  <a:lnTo>
                    <a:pt x="18017" y="43656"/>
                  </a:lnTo>
                  <a:lnTo>
                    <a:pt x="16033" y="42623"/>
                  </a:lnTo>
                  <a:lnTo>
                    <a:pt x="15002" y="41116"/>
                  </a:lnTo>
                  <a:lnTo>
                    <a:pt x="14685" y="38973"/>
                  </a:lnTo>
                  <a:lnTo>
                    <a:pt x="14685" y="11112"/>
                  </a:lnTo>
                  <a:lnTo>
                    <a:pt x="17383" y="8652"/>
                  </a:lnTo>
                  <a:lnTo>
                    <a:pt x="19922" y="6905"/>
                  </a:lnTo>
                  <a:lnTo>
                    <a:pt x="22304" y="5873"/>
                  </a:lnTo>
                  <a:lnTo>
                    <a:pt x="24447" y="5477"/>
                  </a:lnTo>
                  <a:lnTo>
                    <a:pt x="28178" y="6111"/>
                  </a:lnTo>
                  <a:lnTo>
                    <a:pt x="30560" y="8017"/>
                  </a:lnTo>
                  <a:lnTo>
                    <a:pt x="31750" y="11033"/>
                  </a:lnTo>
                  <a:lnTo>
                    <a:pt x="32147" y="15081"/>
                  </a:lnTo>
                  <a:lnTo>
                    <a:pt x="32147" y="35798"/>
                  </a:lnTo>
                  <a:lnTo>
                    <a:pt x="31908" y="38973"/>
                  </a:lnTo>
                  <a:lnTo>
                    <a:pt x="31353" y="41195"/>
                  </a:lnTo>
                  <a:lnTo>
                    <a:pt x="30401" y="42623"/>
                  </a:lnTo>
                  <a:lnTo>
                    <a:pt x="29130" y="43417"/>
                  </a:lnTo>
                  <a:lnTo>
                    <a:pt x="25876" y="44052"/>
                  </a:lnTo>
                  <a:lnTo>
                    <a:pt x="25876" y="45560"/>
                  </a:lnTo>
                  <a:lnTo>
                    <a:pt x="46513" y="45560"/>
                  </a:lnTo>
                  <a:lnTo>
                    <a:pt x="46513" y="44052"/>
                  </a:lnTo>
                  <a:lnTo>
                    <a:pt x="43497" y="43577"/>
                  </a:lnTo>
                  <a:lnTo>
                    <a:pt x="41592" y="42464"/>
                  </a:lnTo>
                  <a:lnTo>
                    <a:pt x="40719" y="40481"/>
                  </a:lnTo>
                  <a:lnTo>
                    <a:pt x="40402" y="37543"/>
                  </a:lnTo>
                  <a:lnTo>
                    <a:pt x="40402" y="14842"/>
                  </a:lnTo>
                  <a:lnTo>
                    <a:pt x="39926" y="9525"/>
                  </a:lnTo>
                  <a:lnTo>
                    <a:pt x="38417" y="5636"/>
                  </a:lnTo>
                  <a:lnTo>
                    <a:pt x="36353" y="2857"/>
                  </a:lnTo>
                  <a:lnTo>
                    <a:pt x="33892" y="1110"/>
                  </a:lnTo>
                  <a:lnTo>
                    <a:pt x="31274" y="237"/>
                  </a:lnTo>
                  <a:lnTo>
                    <a:pt x="28813" y="0"/>
                  </a:lnTo>
                  <a:lnTo>
                    <a:pt x="24844" y="634"/>
                  </a:lnTo>
                  <a:lnTo>
                    <a:pt x="21272" y="2302"/>
                  </a:lnTo>
                  <a:lnTo>
                    <a:pt x="17860" y="4842"/>
                  </a:lnTo>
                  <a:lnTo>
                    <a:pt x="14366" y="8017"/>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406" name="Shape 5146"/>
            <p:cNvSpPr/>
            <p:nvPr/>
          </p:nvSpPr>
          <p:spPr>
            <a:xfrm>
              <a:off x="4389532" y="1050178"/>
              <a:ext cx="32701" cy="45560"/>
            </a:xfrm>
            <a:custGeom>
              <a:avLst/>
              <a:gdLst/>
              <a:ahLst/>
              <a:cxnLst/>
              <a:rect l="0" t="0" r="0" b="0"/>
              <a:pathLst>
                <a:path w="32701" h="45560">
                  <a:moveTo>
                    <a:pt x="14842" y="0"/>
                  </a:moveTo>
                  <a:lnTo>
                    <a:pt x="157" y="5317"/>
                  </a:lnTo>
                  <a:lnTo>
                    <a:pt x="157" y="6905"/>
                  </a:lnTo>
                  <a:lnTo>
                    <a:pt x="3571" y="6508"/>
                  </a:lnTo>
                  <a:lnTo>
                    <a:pt x="4762" y="6667"/>
                  </a:lnTo>
                  <a:lnTo>
                    <a:pt x="5873" y="7301"/>
                  </a:lnTo>
                  <a:lnTo>
                    <a:pt x="6746" y="9127"/>
                  </a:lnTo>
                  <a:lnTo>
                    <a:pt x="7063" y="12461"/>
                  </a:lnTo>
                  <a:lnTo>
                    <a:pt x="7063" y="37227"/>
                  </a:lnTo>
                  <a:lnTo>
                    <a:pt x="6667" y="40481"/>
                  </a:lnTo>
                  <a:lnTo>
                    <a:pt x="5556" y="42385"/>
                  </a:lnTo>
                  <a:lnTo>
                    <a:pt x="3412" y="43338"/>
                  </a:lnTo>
                  <a:lnTo>
                    <a:pt x="0" y="44052"/>
                  </a:lnTo>
                  <a:lnTo>
                    <a:pt x="0" y="45560"/>
                  </a:lnTo>
                  <a:lnTo>
                    <a:pt x="23732" y="45560"/>
                  </a:lnTo>
                  <a:lnTo>
                    <a:pt x="23732" y="44052"/>
                  </a:lnTo>
                  <a:lnTo>
                    <a:pt x="20318" y="43736"/>
                  </a:lnTo>
                  <a:lnTo>
                    <a:pt x="17700" y="42862"/>
                  </a:lnTo>
                  <a:lnTo>
                    <a:pt x="15953" y="40639"/>
                  </a:lnTo>
                  <a:lnTo>
                    <a:pt x="15318" y="36670"/>
                  </a:lnTo>
                  <a:lnTo>
                    <a:pt x="15318" y="14367"/>
                  </a:lnTo>
                  <a:lnTo>
                    <a:pt x="15716" y="12620"/>
                  </a:lnTo>
                  <a:lnTo>
                    <a:pt x="16588" y="10873"/>
                  </a:lnTo>
                  <a:lnTo>
                    <a:pt x="19287" y="7698"/>
                  </a:lnTo>
                  <a:lnTo>
                    <a:pt x="20716" y="6667"/>
                  </a:lnTo>
                  <a:lnTo>
                    <a:pt x="22066" y="6270"/>
                  </a:lnTo>
                  <a:lnTo>
                    <a:pt x="23176" y="6508"/>
                  </a:lnTo>
                  <a:lnTo>
                    <a:pt x="24129" y="7223"/>
                  </a:lnTo>
                  <a:lnTo>
                    <a:pt x="26113" y="8811"/>
                  </a:lnTo>
                  <a:lnTo>
                    <a:pt x="28892" y="9683"/>
                  </a:lnTo>
                  <a:lnTo>
                    <a:pt x="30479" y="9366"/>
                  </a:lnTo>
                  <a:lnTo>
                    <a:pt x="31670" y="8492"/>
                  </a:lnTo>
                  <a:lnTo>
                    <a:pt x="32463" y="7064"/>
                  </a:lnTo>
                  <a:lnTo>
                    <a:pt x="32701" y="5317"/>
                  </a:lnTo>
                  <a:lnTo>
                    <a:pt x="32384" y="3095"/>
                  </a:lnTo>
                  <a:lnTo>
                    <a:pt x="31273" y="1428"/>
                  </a:lnTo>
                  <a:lnTo>
                    <a:pt x="29606" y="317"/>
                  </a:lnTo>
                  <a:lnTo>
                    <a:pt x="27304" y="0"/>
                  </a:lnTo>
                  <a:lnTo>
                    <a:pt x="24606" y="396"/>
                  </a:lnTo>
                  <a:lnTo>
                    <a:pt x="21827" y="1904"/>
                  </a:lnTo>
                  <a:lnTo>
                    <a:pt x="18811" y="4603"/>
                  </a:lnTo>
                  <a:lnTo>
                    <a:pt x="15556" y="9048"/>
                  </a:lnTo>
                  <a:lnTo>
                    <a:pt x="15318" y="9048"/>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407" name="Shape 5147"/>
            <p:cNvSpPr/>
            <p:nvPr/>
          </p:nvSpPr>
          <p:spPr>
            <a:xfrm>
              <a:off x="3648566" y="1050178"/>
              <a:ext cx="32702" cy="45560"/>
            </a:xfrm>
            <a:custGeom>
              <a:avLst/>
              <a:gdLst/>
              <a:ahLst/>
              <a:cxnLst/>
              <a:rect l="0" t="0" r="0" b="0"/>
              <a:pathLst>
                <a:path w="32702" h="45560">
                  <a:moveTo>
                    <a:pt x="14842" y="0"/>
                  </a:moveTo>
                  <a:lnTo>
                    <a:pt x="158" y="5317"/>
                  </a:lnTo>
                  <a:lnTo>
                    <a:pt x="158" y="6905"/>
                  </a:lnTo>
                  <a:lnTo>
                    <a:pt x="3572" y="6508"/>
                  </a:lnTo>
                  <a:lnTo>
                    <a:pt x="4762" y="6667"/>
                  </a:lnTo>
                  <a:lnTo>
                    <a:pt x="5874" y="7301"/>
                  </a:lnTo>
                  <a:lnTo>
                    <a:pt x="6747" y="9127"/>
                  </a:lnTo>
                  <a:lnTo>
                    <a:pt x="7065" y="12461"/>
                  </a:lnTo>
                  <a:lnTo>
                    <a:pt x="7065" y="37227"/>
                  </a:lnTo>
                  <a:lnTo>
                    <a:pt x="6667" y="40481"/>
                  </a:lnTo>
                  <a:lnTo>
                    <a:pt x="5556" y="42385"/>
                  </a:lnTo>
                  <a:lnTo>
                    <a:pt x="3413" y="43338"/>
                  </a:lnTo>
                  <a:lnTo>
                    <a:pt x="0" y="44052"/>
                  </a:lnTo>
                  <a:lnTo>
                    <a:pt x="0" y="45560"/>
                  </a:lnTo>
                  <a:lnTo>
                    <a:pt x="23733" y="45560"/>
                  </a:lnTo>
                  <a:lnTo>
                    <a:pt x="23733" y="44052"/>
                  </a:lnTo>
                  <a:lnTo>
                    <a:pt x="20320" y="43736"/>
                  </a:lnTo>
                  <a:lnTo>
                    <a:pt x="17701" y="42862"/>
                  </a:lnTo>
                  <a:lnTo>
                    <a:pt x="15954" y="40639"/>
                  </a:lnTo>
                  <a:lnTo>
                    <a:pt x="15319" y="36670"/>
                  </a:lnTo>
                  <a:lnTo>
                    <a:pt x="15319" y="14367"/>
                  </a:lnTo>
                  <a:lnTo>
                    <a:pt x="15716" y="12620"/>
                  </a:lnTo>
                  <a:lnTo>
                    <a:pt x="16590" y="10873"/>
                  </a:lnTo>
                  <a:lnTo>
                    <a:pt x="19288" y="7698"/>
                  </a:lnTo>
                  <a:lnTo>
                    <a:pt x="20716" y="6667"/>
                  </a:lnTo>
                  <a:lnTo>
                    <a:pt x="22066" y="6270"/>
                  </a:lnTo>
                  <a:lnTo>
                    <a:pt x="23177" y="6508"/>
                  </a:lnTo>
                  <a:lnTo>
                    <a:pt x="24130" y="7223"/>
                  </a:lnTo>
                  <a:lnTo>
                    <a:pt x="26115" y="8811"/>
                  </a:lnTo>
                  <a:lnTo>
                    <a:pt x="28892" y="9683"/>
                  </a:lnTo>
                  <a:lnTo>
                    <a:pt x="30480" y="9366"/>
                  </a:lnTo>
                  <a:lnTo>
                    <a:pt x="31671" y="8492"/>
                  </a:lnTo>
                  <a:lnTo>
                    <a:pt x="32465" y="7064"/>
                  </a:lnTo>
                  <a:lnTo>
                    <a:pt x="32702" y="5317"/>
                  </a:lnTo>
                  <a:lnTo>
                    <a:pt x="32385" y="3095"/>
                  </a:lnTo>
                  <a:lnTo>
                    <a:pt x="31274" y="1428"/>
                  </a:lnTo>
                  <a:lnTo>
                    <a:pt x="29607" y="317"/>
                  </a:lnTo>
                  <a:lnTo>
                    <a:pt x="27305" y="0"/>
                  </a:lnTo>
                  <a:lnTo>
                    <a:pt x="24527" y="396"/>
                  </a:lnTo>
                  <a:lnTo>
                    <a:pt x="21749" y="1904"/>
                  </a:lnTo>
                  <a:lnTo>
                    <a:pt x="18811" y="4603"/>
                  </a:lnTo>
                  <a:lnTo>
                    <a:pt x="15557" y="9048"/>
                  </a:lnTo>
                  <a:lnTo>
                    <a:pt x="15319" y="9048"/>
                  </a:lnTo>
                  <a:lnTo>
                    <a:pt x="15319" y="237"/>
                  </a:lnTo>
                  <a:lnTo>
                    <a:pt x="14842" y="0"/>
                  </a:lnTo>
                  <a:close/>
                </a:path>
              </a:pathLst>
            </a:custGeom>
            <a:solidFill>
              <a:srgbClr val="000000"/>
            </a:solidFill>
          </p:spPr>
          <p:txBody>
            <a:bodyPr vert="horz" lIns="91440" tIns="45720" rIns="91440" bIns="45720" anchor="t"/>
            <a:lstStyle/>
            <a:p>
              <a:endParaRPr lang="en-IN"/>
            </a:p>
          </p:txBody>
        </p:sp>
        <p:sp>
          <p:nvSpPr>
            <p:cNvPr id="408" name="Shape 5148"/>
            <p:cNvSpPr/>
            <p:nvPr/>
          </p:nvSpPr>
          <p:spPr>
            <a:xfrm>
              <a:off x="4292774" y="1050178"/>
              <a:ext cx="43734" cy="67150"/>
            </a:xfrm>
            <a:custGeom>
              <a:avLst/>
              <a:gdLst/>
              <a:ahLst/>
              <a:cxnLst/>
              <a:rect l="0" t="0" r="0" b="0"/>
              <a:pathLst>
                <a:path w="43734" h="67150">
                  <a:moveTo>
                    <a:pt x="21033" y="0"/>
                  </a:moveTo>
                  <a:lnTo>
                    <a:pt x="20441" y="2924"/>
                  </a:lnTo>
                  <a:lnTo>
                    <a:pt x="22542" y="3333"/>
                  </a:lnTo>
                  <a:lnTo>
                    <a:pt x="24844" y="4920"/>
                  </a:lnTo>
                  <a:lnTo>
                    <a:pt x="26590" y="7143"/>
                  </a:lnTo>
                  <a:lnTo>
                    <a:pt x="27940" y="9762"/>
                  </a:lnTo>
                  <a:lnTo>
                    <a:pt x="29368" y="15161"/>
                  </a:lnTo>
                  <a:lnTo>
                    <a:pt x="29686" y="17383"/>
                  </a:lnTo>
                  <a:lnTo>
                    <a:pt x="29765" y="18811"/>
                  </a:lnTo>
                  <a:lnTo>
                    <a:pt x="29765" y="20239"/>
                  </a:lnTo>
                  <a:lnTo>
                    <a:pt x="29447" y="22225"/>
                  </a:lnTo>
                  <a:lnTo>
                    <a:pt x="28733" y="24367"/>
                  </a:lnTo>
                  <a:lnTo>
                    <a:pt x="27383" y="26351"/>
                  </a:lnTo>
                  <a:lnTo>
                    <a:pt x="25400" y="27781"/>
                  </a:lnTo>
                  <a:lnTo>
                    <a:pt x="22542" y="28336"/>
                  </a:lnTo>
                  <a:lnTo>
                    <a:pt x="19128" y="27622"/>
                  </a:lnTo>
                  <a:lnTo>
                    <a:pt x="16431" y="25796"/>
                  </a:lnTo>
                  <a:lnTo>
                    <a:pt x="14446" y="22939"/>
                  </a:lnTo>
                  <a:lnTo>
                    <a:pt x="13176" y="19446"/>
                  </a:lnTo>
                  <a:lnTo>
                    <a:pt x="12223" y="11667"/>
                  </a:lnTo>
                  <a:lnTo>
                    <a:pt x="12858" y="7460"/>
                  </a:lnTo>
                  <a:lnTo>
                    <a:pt x="14604" y="4683"/>
                  </a:lnTo>
                  <a:lnTo>
                    <a:pt x="17065" y="3175"/>
                  </a:lnTo>
                  <a:lnTo>
                    <a:pt x="19685" y="2777"/>
                  </a:lnTo>
                  <a:lnTo>
                    <a:pt x="20441" y="2924"/>
                  </a:lnTo>
                  <a:lnTo>
                    <a:pt x="21033" y="0"/>
                  </a:lnTo>
                  <a:lnTo>
                    <a:pt x="17224" y="396"/>
                  </a:lnTo>
                  <a:lnTo>
                    <a:pt x="13335" y="1667"/>
                  </a:lnTo>
                  <a:lnTo>
                    <a:pt x="9683" y="3889"/>
                  </a:lnTo>
                  <a:lnTo>
                    <a:pt x="6746" y="7064"/>
                  </a:lnTo>
                  <a:lnTo>
                    <a:pt x="4762" y="11192"/>
                  </a:lnTo>
                  <a:lnTo>
                    <a:pt x="4047" y="16509"/>
                  </a:lnTo>
                  <a:lnTo>
                    <a:pt x="4683" y="20637"/>
                  </a:lnTo>
                  <a:lnTo>
                    <a:pt x="6428" y="24208"/>
                  </a:lnTo>
                  <a:lnTo>
                    <a:pt x="9287" y="27145"/>
                  </a:lnTo>
                  <a:lnTo>
                    <a:pt x="13256" y="29448"/>
                  </a:lnTo>
                  <a:lnTo>
                    <a:pt x="9525" y="32860"/>
                  </a:lnTo>
                  <a:lnTo>
                    <a:pt x="6985" y="35321"/>
                  </a:lnTo>
                  <a:lnTo>
                    <a:pt x="5477" y="37067"/>
                  </a:lnTo>
                  <a:lnTo>
                    <a:pt x="4762" y="38417"/>
                  </a:lnTo>
                  <a:lnTo>
                    <a:pt x="4445" y="40242"/>
                  </a:lnTo>
                  <a:lnTo>
                    <a:pt x="4921" y="41989"/>
                  </a:lnTo>
                  <a:lnTo>
                    <a:pt x="6032" y="43417"/>
                  </a:lnTo>
                  <a:lnTo>
                    <a:pt x="9683" y="45480"/>
                  </a:lnTo>
                  <a:lnTo>
                    <a:pt x="6032" y="48180"/>
                  </a:lnTo>
                  <a:lnTo>
                    <a:pt x="2857" y="51196"/>
                  </a:lnTo>
                  <a:lnTo>
                    <a:pt x="715" y="54292"/>
                  </a:lnTo>
                  <a:lnTo>
                    <a:pt x="0" y="57546"/>
                  </a:lnTo>
                  <a:lnTo>
                    <a:pt x="396" y="59531"/>
                  </a:lnTo>
                  <a:lnTo>
                    <a:pt x="1349" y="61276"/>
                  </a:lnTo>
                  <a:lnTo>
                    <a:pt x="2857" y="62943"/>
                  </a:lnTo>
                  <a:lnTo>
                    <a:pt x="5001" y="64373"/>
                  </a:lnTo>
                  <a:lnTo>
                    <a:pt x="10557" y="66436"/>
                  </a:lnTo>
                  <a:lnTo>
                    <a:pt x="17541" y="67150"/>
                  </a:lnTo>
                  <a:lnTo>
                    <a:pt x="21193" y="66912"/>
                  </a:lnTo>
                  <a:lnTo>
                    <a:pt x="25241" y="66118"/>
                  </a:lnTo>
                  <a:lnTo>
                    <a:pt x="33496" y="63023"/>
                  </a:lnTo>
                  <a:lnTo>
                    <a:pt x="37227" y="60642"/>
                  </a:lnTo>
                  <a:lnTo>
                    <a:pt x="40163" y="57784"/>
                  </a:lnTo>
                  <a:lnTo>
                    <a:pt x="42147" y="54292"/>
                  </a:lnTo>
                  <a:lnTo>
                    <a:pt x="42862" y="50402"/>
                  </a:lnTo>
                  <a:lnTo>
                    <a:pt x="42147" y="46592"/>
                  </a:lnTo>
                  <a:lnTo>
                    <a:pt x="40877" y="44291"/>
                  </a:lnTo>
                  <a:lnTo>
                    <a:pt x="38735" y="42226"/>
                  </a:lnTo>
                  <a:lnTo>
                    <a:pt x="35481" y="40639"/>
                  </a:lnTo>
                  <a:lnTo>
                    <a:pt x="30877" y="39845"/>
                  </a:lnTo>
                  <a:lnTo>
                    <a:pt x="18097" y="39210"/>
                  </a:lnTo>
                  <a:lnTo>
                    <a:pt x="14763" y="39051"/>
                  </a:lnTo>
                  <a:lnTo>
                    <a:pt x="13199" y="38640"/>
                  </a:lnTo>
                  <a:lnTo>
                    <a:pt x="11747" y="45798"/>
                  </a:lnTo>
                  <a:lnTo>
                    <a:pt x="15953" y="46433"/>
                  </a:lnTo>
                  <a:lnTo>
                    <a:pt x="20637" y="46831"/>
                  </a:lnTo>
                  <a:lnTo>
                    <a:pt x="23812" y="46911"/>
                  </a:lnTo>
                  <a:lnTo>
                    <a:pt x="27940" y="47068"/>
                  </a:lnTo>
                  <a:lnTo>
                    <a:pt x="32861" y="47227"/>
                  </a:lnTo>
                  <a:lnTo>
                    <a:pt x="36751" y="47862"/>
                  </a:lnTo>
                  <a:lnTo>
                    <a:pt x="39211" y="49292"/>
                  </a:lnTo>
                  <a:lnTo>
                    <a:pt x="40083" y="51910"/>
                  </a:lnTo>
                  <a:lnTo>
                    <a:pt x="39766" y="53895"/>
                  </a:lnTo>
                  <a:lnTo>
                    <a:pt x="38815" y="55642"/>
                  </a:lnTo>
                  <a:lnTo>
                    <a:pt x="37306" y="57229"/>
                  </a:lnTo>
                  <a:lnTo>
                    <a:pt x="35242" y="58658"/>
                  </a:lnTo>
                  <a:lnTo>
                    <a:pt x="32622" y="59848"/>
                  </a:lnTo>
                  <a:lnTo>
                    <a:pt x="29447" y="60721"/>
                  </a:lnTo>
                  <a:lnTo>
                    <a:pt x="25876" y="61276"/>
                  </a:lnTo>
                  <a:lnTo>
                    <a:pt x="21748" y="61514"/>
                  </a:lnTo>
                  <a:lnTo>
                    <a:pt x="17858" y="61276"/>
                  </a:lnTo>
                  <a:lnTo>
                    <a:pt x="14683" y="60800"/>
                  </a:lnTo>
                  <a:lnTo>
                    <a:pt x="12065" y="60086"/>
                  </a:lnTo>
                  <a:lnTo>
                    <a:pt x="10160" y="59133"/>
                  </a:lnTo>
                  <a:lnTo>
                    <a:pt x="7699" y="56911"/>
                  </a:lnTo>
                  <a:lnTo>
                    <a:pt x="6906" y="54450"/>
                  </a:lnTo>
                  <a:lnTo>
                    <a:pt x="7222" y="52387"/>
                  </a:lnTo>
                  <a:lnTo>
                    <a:pt x="8176" y="50402"/>
                  </a:lnTo>
                  <a:lnTo>
                    <a:pt x="11747" y="45798"/>
                  </a:lnTo>
                  <a:lnTo>
                    <a:pt x="13199" y="38640"/>
                  </a:lnTo>
                  <a:lnTo>
                    <a:pt x="11747" y="38258"/>
                  </a:lnTo>
                  <a:lnTo>
                    <a:pt x="10795" y="37543"/>
                  </a:lnTo>
                  <a:lnTo>
                    <a:pt x="10397" y="36592"/>
                  </a:lnTo>
                  <a:lnTo>
                    <a:pt x="11033" y="34766"/>
                  </a:lnTo>
                  <a:lnTo>
                    <a:pt x="12621" y="32780"/>
                  </a:lnTo>
                  <a:lnTo>
                    <a:pt x="14526" y="31036"/>
                  </a:lnTo>
                  <a:lnTo>
                    <a:pt x="16351" y="30320"/>
                  </a:lnTo>
                  <a:lnTo>
                    <a:pt x="17224" y="30399"/>
                  </a:lnTo>
                  <a:lnTo>
                    <a:pt x="18732" y="30558"/>
                  </a:lnTo>
                  <a:lnTo>
                    <a:pt x="21669" y="30797"/>
                  </a:lnTo>
                  <a:lnTo>
                    <a:pt x="24765" y="30399"/>
                  </a:lnTo>
                  <a:lnTo>
                    <a:pt x="28177" y="29368"/>
                  </a:lnTo>
                  <a:lnTo>
                    <a:pt x="31671" y="27542"/>
                  </a:lnTo>
                  <a:lnTo>
                    <a:pt x="34607" y="24764"/>
                  </a:lnTo>
                  <a:lnTo>
                    <a:pt x="36671" y="21033"/>
                  </a:lnTo>
                  <a:lnTo>
                    <a:pt x="37384" y="16271"/>
                  </a:lnTo>
                  <a:lnTo>
                    <a:pt x="37306" y="13096"/>
                  </a:lnTo>
                  <a:lnTo>
                    <a:pt x="36908" y="10714"/>
                  </a:lnTo>
                  <a:lnTo>
                    <a:pt x="35560" y="7143"/>
                  </a:lnTo>
                  <a:lnTo>
                    <a:pt x="43734" y="7143"/>
                  </a:lnTo>
                  <a:lnTo>
                    <a:pt x="43734" y="3254"/>
                  </a:lnTo>
                  <a:lnTo>
                    <a:pt x="36115" y="3254"/>
                  </a:lnTo>
                  <a:lnTo>
                    <a:pt x="33576" y="3095"/>
                  </a:lnTo>
                  <a:lnTo>
                    <a:pt x="30718" y="2302"/>
                  </a:lnTo>
                  <a:lnTo>
                    <a:pt x="25717" y="634"/>
                  </a:lnTo>
                  <a:lnTo>
                    <a:pt x="21033" y="0"/>
                  </a:lnTo>
                  <a:close/>
                </a:path>
              </a:pathLst>
            </a:custGeom>
            <a:solidFill>
              <a:srgbClr val="000000"/>
            </a:solidFill>
          </p:spPr>
          <p:txBody>
            <a:bodyPr vert="horz" lIns="91440" tIns="45720" rIns="91440" bIns="45720" anchor="t"/>
            <a:lstStyle/>
            <a:p>
              <a:endParaRPr lang="en-IN"/>
            </a:p>
          </p:txBody>
        </p:sp>
        <p:sp>
          <p:nvSpPr>
            <p:cNvPr id="409" name="Shape 5149"/>
            <p:cNvSpPr/>
            <p:nvPr/>
          </p:nvSpPr>
          <p:spPr>
            <a:xfrm>
              <a:off x="3463622" y="1050178"/>
              <a:ext cx="43815" cy="67150"/>
            </a:xfrm>
            <a:custGeom>
              <a:avLst/>
              <a:gdLst/>
              <a:ahLst/>
              <a:cxnLst/>
              <a:rect l="0" t="0" r="0" b="0"/>
              <a:pathLst>
                <a:path w="43815" h="67150">
                  <a:moveTo>
                    <a:pt x="21113" y="0"/>
                  </a:moveTo>
                  <a:lnTo>
                    <a:pt x="19685" y="2777"/>
                  </a:lnTo>
                  <a:lnTo>
                    <a:pt x="19685" y="2777"/>
                  </a:lnTo>
                  <a:lnTo>
                    <a:pt x="22622" y="3333"/>
                  </a:lnTo>
                  <a:lnTo>
                    <a:pt x="24844" y="4920"/>
                  </a:lnTo>
                  <a:lnTo>
                    <a:pt x="27940" y="9762"/>
                  </a:lnTo>
                  <a:lnTo>
                    <a:pt x="29447" y="15161"/>
                  </a:lnTo>
                  <a:lnTo>
                    <a:pt x="29766" y="17383"/>
                  </a:lnTo>
                  <a:lnTo>
                    <a:pt x="29845" y="18811"/>
                  </a:lnTo>
                  <a:lnTo>
                    <a:pt x="29766" y="20239"/>
                  </a:lnTo>
                  <a:lnTo>
                    <a:pt x="29447" y="22225"/>
                  </a:lnTo>
                  <a:lnTo>
                    <a:pt x="28733" y="24367"/>
                  </a:lnTo>
                  <a:lnTo>
                    <a:pt x="27463" y="26351"/>
                  </a:lnTo>
                  <a:lnTo>
                    <a:pt x="25400" y="27781"/>
                  </a:lnTo>
                  <a:lnTo>
                    <a:pt x="22542" y="28336"/>
                  </a:lnTo>
                  <a:lnTo>
                    <a:pt x="19129" y="27622"/>
                  </a:lnTo>
                  <a:lnTo>
                    <a:pt x="16430" y="25796"/>
                  </a:lnTo>
                  <a:lnTo>
                    <a:pt x="14526" y="22939"/>
                  </a:lnTo>
                  <a:lnTo>
                    <a:pt x="13255" y="19446"/>
                  </a:lnTo>
                  <a:lnTo>
                    <a:pt x="12303" y="11667"/>
                  </a:lnTo>
                  <a:lnTo>
                    <a:pt x="12938" y="7460"/>
                  </a:lnTo>
                  <a:lnTo>
                    <a:pt x="14685" y="4683"/>
                  </a:lnTo>
                  <a:lnTo>
                    <a:pt x="17066" y="3175"/>
                  </a:lnTo>
                  <a:lnTo>
                    <a:pt x="19685" y="2777"/>
                  </a:lnTo>
                  <a:lnTo>
                    <a:pt x="21113" y="0"/>
                  </a:lnTo>
                  <a:lnTo>
                    <a:pt x="17223" y="396"/>
                  </a:lnTo>
                  <a:lnTo>
                    <a:pt x="13335" y="1667"/>
                  </a:lnTo>
                  <a:lnTo>
                    <a:pt x="9683" y="3889"/>
                  </a:lnTo>
                  <a:lnTo>
                    <a:pt x="6747" y="7064"/>
                  </a:lnTo>
                  <a:lnTo>
                    <a:pt x="4762" y="11192"/>
                  </a:lnTo>
                  <a:lnTo>
                    <a:pt x="4047" y="16509"/>
                  </a:lnTo>
                  <a:lnTo>
                    <a:pt x="4683" y="20637"/>
                  </a:lnTo>
                  <a:lnTo>
                    <a:pt x="6429" y="24208"/>
                  </a:lnTo>
                  <a:lnTo>
                    <a:pt x="9366" y="27145"/>
                  </a:lnTo>
                  <a:lnTo>
                    <a:pt x="13255" y="29448"/>
                  </a:lnTo>
                  <a:lnTo>
                    <a:pt x="9525" y="32860"/>
                  </a:lnTo>
                  <a:lnTo>
                    <a:pt x="7065" y="35321"/>
                  </a:lnTo>
                  <a:lnTo>
                    <a:pt x="5556" y="37067"/>
                  </a:lnTo>
                  <a:lnTo>
                    <a:pt x="4762" y="38417"/>
                  </a:lnTo>
                  <a:lnTo>
                    <a:pt x="4445" y="40242"/>
                  </a:lnTo>
                  <a:lnTo>
                    <a:pt x="4921" y="41989"/>
                  </a:lnTo>
                  <a:lnTo>
                    <a:pt x="6111" y="43417"/>
                  </a:lnTo>
                  <a:lnTo>
                    <a:pt x="9683" y="45480"/>
                  </a:lnTo>
                  <a:lnTo>
                    <a:pt x="6032" y="48180"/>
                  </a:lnTo>
                  <a:lnTo>
                    <a:pt x="2936" y="51196"/>
                  </a:lnTo>
                  <a:lnTo>
                    <a:pt x="793" y="54292"/>
                  </a:lnTo>
                  <a:lnTo>
                    <a:pt x="0" y="57546"/>
                  </a:lnTo>
                  <a:lnTo>
                    <a:pt x="397" y="59531"/>
                  </a:lnTo>
                  <a:lnTo>
                    <a:pt x="1348" y="61276"/>
                  </a:lnTo>
                  <a:lnTo>
                    <a:pt x="2936" y="62943"/>
                  </a:lnTo>
                  <a:lnTo>
                    <a:pt x="5001" y="64373"/>
                  </a:lnTo>
                  <a:lnTo>
                    <a:pt x="10557" y="66436"/>
                  </a:lnTo>
                  <a:lnTo>
                    <a:pt x="17541" y="67150"/>
                  </a:lnTo>
                  <a:lnTo>
                    <a:pt x="21192" y="66912"/>
                  </a:lnTo>
                  <a:lnTo>
                    <a:pt x="25241" y="66118"/>
                  </a:lnTo>
                  <a:lnTo>
                    <a:pt x="33496" y="63023"/>
                  </a:lnTo>
                  <a:lnTo>
                    <a:pt x="37227" y="60642"/>
                  </a:lnTo>
                  <a:lnTo>
                    <a:pt x="40163" y="57784"/>
                  </a:lnTo>
                  <a:lnTo>
                    <a:pt x="42147" y="54292"/>
                  </a:lnTo>
                  <a:lnTo>
                    <a:pt x="42862" y="50402"/>
                  </a:lnTo>
                  <a:lnTo>
                    <a:pt x="42147" y="46592"/>
                  </a:lnTo>
                  <a:lnTo>
                    <a:pt x="40878" y="44291"/>
                  </a:lnTo>
                  <a:lnTo>
                    <a:pt x="38735" y="42226"/>
                  </a:lnTo>
                  <a:lnTo>
                    <a:pt x="35480" y="40639"/>
                  </a:lnTo>
                  <a:lnTo>
                    <a:pt x="30877" y="39845"/>
                  </a:lnTo>
                  <a:lnTo>
                    <a:pt x="18097" y="39210"/>
                  </a:lnTo>
                  <a:lnTo>
                    <a:pt x="14763" y="39051"/>
                  </a:lnTo>
                  <a:lnTo>
                    <a:pt x="13211" y="38643"/>
                  </a:lnTo>
                  <a:lnTo>
                    <a:pt x="11747" y="45798"/>
                  </a:lnTo>
                  <a:lnTo>
                    <a:pt x="15954" y="46433"/>
                  </a:lnTo>
                  <a:lnTo>
                    <a:pt x="20637" y="46831"/>
                  </a:lnTo>
                  <a:lnTo>
                    <a:pt x="23812" y="46911"/>
                  </a:lnTo>
                  <a:lnTo>
                    <a:pt x="27940" y="47068"/>
                  </a:lnTo>
                  <a:lnTo>
                    <a:pt x="32861" y="47227"/>
                  </a:lnTo>
                  <a:lnTo>
                    <a:pt x="36751" y="47862"/>
                  </a:lnTo>
                  <a:lnTo>
                    <a:pt x="39211" y="49292"/>
                  </a:lnTo>
                  <a:lnTo>
                    <a:pt x="40085" y="51910"/>
                  </a:lnTo>
                  <a:lnTo>
                    <a:pt x="39766" y="53895"/>
                  </a:lnTo>
                  <a:lnTo>
                    <a:pt x="38893" y="55642"/>
                  </a:lnTo>
                  <a:lnTo>
                    <a:pt x="37306" y="57229"/>
                  </a:lnTo>
                  <a:lnTo>
                    <a:pt x="35242" y="58658"/>
                  </a:lnTo>
                  <a:lnTo>
                    <a:pt x="32622" y="59848"/>
                  </a:lnTo>
                  <a:lnTo>
                    <a:pt x="29527" y="60721"/>
                  </a:lnTo>
                  <a:lnTo>
                    <a:pt x="25876" y="61276"/>
                  </a:lnTo>
                  <a:lnTo>
                    <a:pt x="21749" y="61514"/>
                  </a:lnTo>
                  <a:lnTo>
                    <a:pt x="17938" y="61276"/>
                  </a:lnTo>
                  <a:lnTo>
                    <a:pt x="14763" y="60800"/>
                  </a:lnTo>
                  <a:lnTo>
                    <a:pt x="12144" y="60086"/>
                  </a:lnTo>
                  <a:lnTo>
                    <a:pt x="10160" y="59133"/>
                  </a:lnTo>
                  <a:lnTo>
                    <a:pt x="7698" y="56911"/>
                  </a:lnTo>
                  <a:lnTo>
                    <a:pt x="6905" y="54450"/>
                  </a:lnTo>
                  <a:lnTo>
                    <a:pt x="7222" y="52387"/>
                  </a:lnTo>
                  <a:lnTo>
                    <a:pt x="8176" y="50402"/>
                  </a:lnTo>
                  <a:lnTo>
                    <a:pt x="11747" y="45798"/>
                  </a:lnTo>
                  <a:lnTo>
                    <a:pt x="13211" y="38643"/>
                  </a:lnTo>
                  <a:lnTo>
                    <a:pt x="11747" y="38258"/>
                  </a:lnTo>
                  <a:lnTo>
                    <a:pt x="10795" y="37543"/>
                  </a:lnTo>
                  <a:lnTo>
                    <a:pt x="10397" y="36592"/>
                  </a:lnTo>
                  <a:lnTo>
                    <a:pt x="11033" y="34766"/>
                  </a:lnTo>
                  <a:lnTo>
                    <a:pt x="12621" y="32780"/>
                  </a:lnTo>
                  <a:lnTo>
                    <a:pt x="14605" y="31036"/>
                  </a:lnTo>
                  <a:lnTo>
                    <a:pt x="16351" y="30320"/>
                  </a:lnTo>
                  <a:lnTo>
                    <a:pt x="17223" y="30399"/>
                  </a:lnTo>
                  <a:lnTo>
                    <a:pt x="18732" y="30558"/>
                  </a:lnTo>
                  <a:lnTo>
                    <a:pt x="21669" y="30797"/>
                  </a:lnTo>
                  <a:lnTo>
                    <a:pt x="24765" y="30399"/>
                  </a:lnTo>
                  <a:lnTo>
                    <a:pt x="28257" y="29368"/>
                  </a:lnTo>
                  <a:lnTo>
                    <a:pt x="31671" y="27542"/>
                  </a:lnTo>
                  <a:lnTo>
                    <a:pt x="34607" y="24764"/>
                  </a:lnTo>
                  <a:lnTo>
                    <a:pt x="36671" y="21033"/>
                  </a:lnTo>
                  <a:lnTo>
                    <a:pt x="37465" y="16271"/>
                  </a:lnTo>
                  <a:lnTo>
                    <a:pt x="37306" y="13096"/>
                  </a:lnTo>
                  <a:lnTo>
                    <a:pt x="36910" y="10714"/>
                  </a:lnTo>
                  <a:lnTo>
                    <a:pt x="35560" y="7143"/>
                  </a:lnTo>
                  <a:lnTo>
                    <a:pt x="43815" y="7143"/>
                  </a:lnTo>
                  <a:lnTo>
                    <a:pt x="43815" y="3254"/>
                  </a:lnTo>
                  <a:lnTo>
                    <a:pt x="36116" y="3254"/>
                  </a:lnTo>
                  <a:lnTo>
                    <a:pt x="33576" y="3095"/>
                  </a:lnTo>
                  <a:lnTo>
                    <a:pt x="30717" y="2302"/>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410" name="Shape 5150"/>
            <p:cNvSpPr/>
            <p:nvPr/>
          </p:nvSpPr>
          <p:spPr>
            <a:xfrm>
              <a:off x="3402503" y="1050178"/>
              <a:ext cx="29447" cy="46592"/>
            </a:xfrm>
            <a:custGeom>
              <a:avLst/>
              <a:gdLst/>
              <a:ahLst/>
              <a:cxnLst/>
              <a:rect l="0" t="0" r="0" b="0"/>
              <a:pathLst>
                <a:path w="29447" h="46592">
                  <a:moveTo>
                    <a:pt x="13891" y="0"/>
                  </a:moveTo>
                  <a:lnTo>
                    <a:pt x="9525" y="555"/>
                  </a:lnTo>
                  <a:lnTo>
                    <a:pt x="6032" y="1904"/>
                  </a:lnTo>
                  <a:lnTo>
                    <a:pt x="3333" y="3968"/>
                  </a:lnTo>
                  <a:lnTo>
                    <a:pt x="1508" y="6508"/>
                  </a:lnTo>
                  <a:lnTo>
                    <a:pt x="397" y="9286"/>
                  </a:lnTo>
                  <a:lnTo>
                    <a:pt x="0" y="12064"/>
                  </a:lnTo>
                  <a:lnTo>
                    <a:pt x="952" y="16905"/>
                  </a:lnTo>
                  <a:lnTo>
                    <a:pt x="3492" y="20795"/>
                  </a:lnTo>
                  <a:lnTo>
                    <a:pt x="7222" y="23892"/>
                  </a:lnTo>
                  <a:lnTo>
                    <a:pt x="11588" y="26589"/>
                  </a:lnTo>
                  <a:lnTo>
                    <a:pt x="17303" y="29844"/>
                  </a:lnTo>
                  <a:lnTo>
                    <a:pt x="19526" y="31273"/>
                  </a:lnTo>
                  <a:lnTo>
                    <a:pt x="21113" y="32939"/>
                  </a:lnTo>
                  <a:lnTo>
                    <a:pt x="22066" y="34925"/>
                  </a:lnTo>
                  <a:lnTo>
                    <a:pt x="22463" y="37147"/>
                  </a:lnTo>
                  <a:lnTo>
                    <a:pt x="21669" y="40639"/>
                  </a:lnTo>
                  <a:lnTo>
                    <a:pt x="19685" y="42862"/>
                  </a:lnTo>
                  <a:lnTo>
                    <a:pt x="17145" y="44052"/>
                  </a:lnTo>
                  <a:lnTo>
                    <a:pt x="14446" y="44370"/>
                  </a:lnTo>
                  <a:lnTo>
                    <a:pt x="10240" y="43736"/>
                  </a:lnTo>
                  <a:lnTo>
                    <a:pt x="7143" y="41989"/>
                  </a:lnTo>
                  <a:lnTo>
                    <a:pt x="4921" y="39448"/>
                  </a:lnTo>
                  <a:lnTo>
                    <a:pt x="3333" y="36433"/>
                  </a:lnTo>
                  <a:lnTo>
                    <a:pt x="1666" y="30479"/>
                  </a:lnTo>
                  <a:lnTo>
                    <a:pt x="79" y="30479"/>
                  </a:lnTo>
                  <a:lnTo>
                    <a:pt x="79" y="45958"/>
                  </a:lnTo>
                  <a:lnTo>
                    <a:pt x="1348" y="45958"/>
                  </a:lnTo>
                  <a:lnTo>
                    <a:pt x="2222" y="45005"/>
                  </a:lnTo>
                  <a:lnTo>
                    <a:pt x="3572" y="44767"/>
                  </a:lnTo>
                  <a:lnTo>
                    <a:pt x="5874" y="45005"/>
                  </a:lnTo>
                  <a:lnTo>
                    <a:pt x="8652" y="45639"/>
                  </a:lnTo>
                  <a:lnTo>
                    <a:pt x="15081" y="46592"/>
                  </a:lnTo>
                  <a:lnTo>
                    <a:pt x="18335" y="46195"/>
                  </a:lnTo>
                  <a:lnTo>
                    <a:pt x="21590" y="45164"/>
                  </a:lnTo>
                  <a:lnTo>
                    <a:pt x="24606" y="43417"/>
                  </a:lnTo>
                  <a:lnTo>
                    <a:pt x="27066" y="40877"/>
                  </a:lnTo>
                  <a:lnTo>
                    <a:pt x="28813" y="37702"/>
                  </a:lnTo>
                  <a:lnTo>
                    <a:pt x="29447" y="33813"/>
                  </a:lnTo>
                  <a:lnTo>
                    <a:pt x="28813" y="29844"/>
                  </a:lnTo>
                  <a:lnTo>
                    <a:pt x="27066" y="26828"/>
                  </a:lnTo>
                  <a:lnTo>
                    <a:pt x="24367" y="24288"/>
                  </a:lnTo>
                  <a:lnTo>
                    <a:pt x="21113" y="22066"/>
                  </a:lnTo>
                  <a:lnTo>
                    <a:pt x="10397" y="15716"/>
                  </a:lnTo>
                  <a:lnTo>
                    <a:pt x="8176" y="13969"/>
                  </a:lnTo>
                  <a:lnTo>
                    <a:pt x="6905" y="12143"/>
                  </a:lnTo>
                  <a:lnTo>
                    <a:pt x="6271" y="10318"/>
                  </a:lnTo>
                  <a:lnTo>
                    <a:pt x="6111" y="8731"/>
                  </a:lnTo>
                  <a:lnTo>
                    <a:pt x="6588" y="6587"/>
                  </a:lnTo>
                  <a:lnTo>
                    <a:pt x="7858" y="4523"/>
                  </a:lnTo>
                  <a:lnTo>
                    <a:pt x="10160" y="2936"/>
                  </a:lnTo>
                  <a:lnTo>
                    <a:pt x="13652" y="2302"/>
                  </a:lnTo>
                  <a:lnTo>
                    <a:pt x="16907" y="2777"/>
                  </a:lnTo>
                  <a:lnTo>
                    <a:pt x="20002" y="4523"/>
                  </a:lnTo>
                  <a:lnTo>
                    <a:pt x="21431" y="6111"/>
                  </a:lnTo>
                  <a:lnTo>
                    <a:pt x="22622" y="8254"/>
                  </a:lnTo>
                  <a:lnTo>
                    <a:pt x="23733" y="11033"/>
                  </a:lnTo>
                  <a:lnTo>
                    <a:pt x="24685" y="14445"/>
                  </a:lnTo>
                  <a:lnTo>
                    <a:pt x="26115" y="14445"/>
                  </a:lnTo>
                  <a:lnTo>
                    <a:pt x="25717" y="873"/>
                  </a:lnTo>
                  <a:lnTo>
                    <a:pt x="24685" y="873"/>
                  </a:lnTo>
                  <a:lnTo>
                    <a:pt x="24051" y="1587"/>
                  </a:lnTo>
                  <a:lnTo>
                    <a:pt x="22940" y="1983"/>
                  </a:lnTo>
                  <a:lnTo>
                    <a:pt x="21431" y="1667"/>
                  </a:lnTo>
                  <a:lnTo>
                    <a:pt x="19367" y="1030"/>
                  </a:lnTo>
                  <a:lnTo>
                    <a:pt x="13891" y="0"/>
                  </a:lnTo>
                  <a:close/>
                </a:path>
              </a:pathLst>
            </a:custGeom>
            <a:solidFill>
              <a:srgbClr val="000000"/>
            </a:solidFill>
          </p:spPr>
          <p:txBody>
            <a:bodyPr vert="horz" lIns="91440" tIns="45720" rIns="91440" bIns="45720" anchor="t"/>
            <a:lstStyle/>
            <a:p>
              <a:endParaRPr lang="en-IN"/>
            </a:p>
          </p:txBody>
        </p:sp>
        <p:sp>
          <p:nvSpPr>
            <p:cNvPr id="411" name="Shape 5151"/>
            <p:cNvSpPr/>
            <p:nvPr/>
          </p:nvSpPr>
          <p:spPr>
            <a:xfrm>
              <a:off x="3549902" y="1156064"/>
              <a:ext cx="23575" cy="67706"/>
            </a:xfrm>
            <a:custGeom>
              <a:avLst/>
              <a:gdLst/>
              <a:ahLst/>
              <a:cxnLst/>
              <a:rect l="0" t="0" r="0" b="0"/>
              <a:pathLst>
                <a:path w="23575" h="67706">
                  <a:moveTo>
                    <a:pt x="15717" y="0"/>
                  </a:moveTo>
                  <a:lnTo>
                    <a:pt x="0" y="4366"/>
                  </a:lnTo>
                  <a:lnTo>
                    <a:pt x="0" y="5953"/>
                  </a:lnTo>
                  <a:lnTo>
                    <a:pt x="3335" y="5794"/>
                  </a:lnTo>
                  <a:lnTo>
                    <a:pt x="5716" y="6112"/>
                  </a:lnTo>
                  <a:lnTo>
                    <a:pt x="7065" y="7143"/>
                  </a:lnTo>
                  <a:lnTo>
                    <a:pt x="7700" y="8969"/>
                  </a:lnTo>
                  <a:lnTo>
                    <a:pt x="7858" y="11826"/>
                  </a:lnTo>
                  <a:lnTo>
                    <a:pt x="7858" y="59055"/>
                  </a:lnTo>
                  <a:lnTo>
                    <a:pt x="7461" y="62389"/>
                  </a:lnTo>
                  <a:lnTo>
                    <a:pt x="6271" y="64531"/>
                  </a:lnTo>
                  <a:lnTo>
                    <a:pt x="3890" y="65644"/>
                  </a:lnTo>
                  <a:lnTo>
                    <a:pt x="160" y="66199"/>
                  </a:lnTo>
                  <a:lnTo>
                    <a:pt x="160" y="67706"/>
                  </a:lnTo>
                  <a:lnTo>
                    <a:pt x="23575" y="67706"/>
                  </a:lnTo>
                  <a:lnTo>
                    <a:pt x="23575" y="66199"/>
                  </a:lnTo>
                  <a:lnTo>
                    <a:pt x="19923" y="65801"/>
                  </a:lnTo>
                  <a:lnTo>
                    <a:pt x="17701" y="64770"/>
                  </a:lnTo>
                  <a:lnTo>
                    <a:pt x="16511" y="62785"/>
                  </a:lnTo>
                  <a:lnTo>
                    <a:pt x="16113" y="59372"/>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412" name="Shape 5152"/>
            <p:cNvSpPr/>
            <p:nvPr/>
          </p:nvSpPr>
          <p:spPr>
            <a:xfrm>
              <a:off x="3522121" y="1156064"/>
              <a:ext cx="23575" cy="67706"/>
            </a:xfrm>
            <a:custGeom>
              <a:avLst/>
              <a:gdLst/>
              <a:ahLst/>
              <a:cxnLst/>
              <a:rect l="0" t="0" r="0" b="0"/>
              <a:pathLst>
                <a:path w="23575" h="67706">
                  <a:moveTo>
                    <a:pt x="15796" y="0"/>
                  </a:moveTo>
                  <a:lnTo>
                    <a:pt x="0" y="4366"/>
                  </a:lnTo>
                  <a:lnTo>
                    <a:pt x="0" y="5953"/>
                  </a:lnTo>
                  <a:lnTo>
                    <a:pt x="3413" y="5794"/>
                  </a:lnTo>
                  <a:lnTo>
                    <a:pt x="5716" y="6112"/>
                  </a:lnTo>
                  <a:lnTo>
                    <a:pt x="7065" y="7143"/>
                  </a:lnTo>
                  <a:lnTo>
                    <a:pt x="7700" y="8969"/>
                  </a:lnTo>
                  <a:lnTo>
                    <a:pt x="7858" y="11826"/>
                  </a:lnTo>
                  <a:lnTo>
                    <a:pt x="7858" y="59055"/>
                  </a:lnTo>
                  <a:lnTo>
                    <a:pt x="7541" y="62389"/>
                  </a:lnTo>
                  <a:lnTo>
                    <a:pt x="6271" y="64531"/>
                  </a:lnTo>
                  <a:lnTo>
                    <a:pt x="3968" y="65644"/>
                  </a:lnTo>
                  <a:lnTo>
                    <a:pt x="238" y="66199"/>
                  </a:lnTo>
                  <a:lnTo>
                    <a:pt x="238" y="67706"/>
                  </a:lnTo>
                  <a:lnTo>
                    <a:pt x="23575" y="67706"/>
                  </a:lnTo>
                  <a:lnTo>
                    <a:pt x="23575" y="66199"/>
                  </a:lnTo>
                  <a:lnTo>
                    <a:pt x="20003" y="65801"/>
                  </a:lnTo>
                  <a:lnTo>
                    <a:pt x="17701" y="64770"/>
                  </a:lnTo>
                  <a:lnTo>
                    <a:pt x="16511" y="62785"/>
                  </a:lnTo>
                  <a:lnTo>
                    <a:pt x="16192" y="59372"/>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413" name="Shape 5153"/>
            <p:cNvSpPr/>
            <p:nvPr/>
          </p:nvSpPr>
          <p:spPr>
            <a:xfrm>
              <a:off x="3382501" y="1156064"/>
              <a:ext cx="23574" cy="67706"/>
            </a:xfrm>
            <a:custGeom>
              <a:avLst/>
              <a:gdLst/>
              <a:ahLst/>
              <a:cxnLst/>
              <a:rect l="0" t="0" r="0" b="0"/>
              <a:pathLst>
                <a:path w="23574" h="67706">
                  <a:moveTo>
                    <a:pt x="15716" y="0"/>
                  </a:moveTo>
                  <a:lnTo>
                    <a:pt x="0" y="4366"/>
                  </a:lnTo>
                  <a:lnTo>
                    <a:pt x="0" y="5953"/>
                  </a:lnTo>
                  <a:lnTo>
                    <a:pt x="3333" y="5794"/>
                  </a:lnTo>
                  <a:lnTo>
                    <a:pt x="5636" y="6112"/>
                  </a:lnTo>
                  <a:lnTo>
                    <a:pt x="6984" y="7143"/>
                  </a:lnTo>
                  <a:lnTo>
                    <a:pt x="7620" y="8969"/>
                  </a:lnTo>
                  <a:lnTo>
                    <a:pt x="7778" y="11826"/>
                  </a:lnTo>
                  <a:lnTo>
                    <a:pt x="7778" y="59055"/>
                  </a:lnTo>
                  <a:lnTo>
                    <a:pt x="7461" y="62389"/>
                  </a:lnTo>
                  <a:lnTo>
                    <a:pt x="6191" y="64531"/>
                  </a:lnTo>
                  <a:lnTo>
                    <a:pt x="3888" y="65644"/>
                  </a:lnTo>
                  <a:lnTo>
                    <a:pt x="158" y="66199"/>
                  </a:lnTo>
                  <a:lnTo>
                    <a:pt x="158" y="67706"/>
                  </a:lnTo>
                  <a:lnTo>
                    <a:pt x="23574" y="67706"/>
                  </a:lnTo>
                  <a:lnTo>
                    <a:pt x="23574" y="66199"/>
                  </a:lnTo>
                  <a:lnTo>
                    <a:pt x="19923" y="65801"/>
                  </a:lnTo>
                  <a:lnTo>
                    <a:pt x="17700" y="64770"/>
                  </a:lnTo>
                  <a:lnTo>
                    <a:pt x="16431" y="62785"/>
                  </a:lnTo>
                  <a:lnTo>
                    <a:pt x="16112" y="59372"/>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414" name="Shape 5154"/>
            <p:cNvSpPr/>
            <p:nvPr/>
          </p:nvSpPr>
          <p:spPr>
            <a:xfrm>
              <a:off x="3315985" y="1156064"/>
              <a:ext cx="10160" cy="10081"/>
            </a:xfrm>
            <a:custGeom>
              <a:avLst/>
              <a:gdLst/>
              <a:ahLst/>
              <a:cxnLst/>
              <a:rect l="0" t="0" r="0" b="0"/>
              <a:pathLst>
                <a:path w="10160" h="10081">
                  <a:moveTo>
                    <a:pt x="5001" y="0"/>
                  </a:moveTo>
                  <a:lnTo>
                    <a:pt x="2778" y="476"/>
                  </a:lnTo>
                  <a:lnTo>
                    <a:pt x="1191" y="1825"/>
                  </a:lnTo>
                  <a:lnTo>
                    <a:pt x="317" y="3412"/>
                  </a:lnTo>
                  <a:lnTo>
                    <a:pt x="0" y="5080"/>
                  </a:lnTo>
                  <a:lnTo>
                    <a:pt x="317" y="6667"/>
                  </a:lnTo>
                  <a:lnTo>
                    <a:pt x="1191" y="8335"/>
                  </a:lnTo>
                  <a:lnTo>
                    <a:pt x="2699" y="9604"/>
                  </a:lnTo>
                  <a:lnTo>
                    <a:pt x="5001" y="10081"/>
                  </a:lnTo>
                  <a:lnTo>
                    <a:pt x="7065" y="9683"/>
                  </a:lnTo>
                  <a:lnTo>
                    <a:pt x="8731" y="8651"/>
                  </a:lnTo>
                  <a:lnTo>
                    <a:pt x="9842" y="7063"/>
                  </a:lnTo>
                  <a:lnTo>
                    <a:pt x="10160" y="5080"/>
                  </a:lnTo>
                  <a:lnTo>
                    <a:pt x="9842" y="3095"/>
                  </a:lnTo>
                  <a:lnTo>
                    <a:pt x="8731" y="1507"/>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415" name="Shape 5155"/>
            <p:cNvSpPr/>
            <p:nvPr/>
          </p:nvSpPr>
          <p:spPr>
            <a:xfrm>
              <a:off x="3283441" y="1156064"/>
              <a:ext cx="23573" cy="67706"/>
            </a:xfrm>
            <a:custGeom>
              <a:avLst/>
              <a:gdLst/>
              <a:ahLst/>
              <a:cxnLst/>
              <a:rect l="0" t="0" r="0" b="0"/>
              <a:pathLst>
                <a:path w="23573" h="67706">
                  <a:moveTo>
                    <a:pt x="15716" y="0"/>
                  </a:moveTo>
                  <a:lnTo>
                    <a:pt x="0" y="4366"/>
                  </a:lnTo>
                  <a:lnTo>
                    <a:pt x="0" y="5953"/>
                  </a:lnTo>
                  <a:lnTo>
                    <a:pt x="3333" y="5794"/>
                  </a:lnTo>
                  <a:lnTo>
                    <a:pt x="5635" y="6112"/>
                  </a:lnTo>
                  <a:lnTo>
                    <a:pt x="6985" y="7143"/>
                  </a:lnTo>
                  <a:lnTo>
                    <a:pt x="7620" y="8969"/>
                  </a:lnTo>
                  <a:lnTo>
                    <a:pt x="7778" y="11826"/>
                  </a:lnTo>
                  <a:lnTo>
                    <a:pt x="7778" y="59055"/>
                  </a:lnTo>
                  <a:lnTo>
                    <a:pt x="7461" y="62389"/>
                  </a:lnTo>
                  <a:lnTo>
                    <a:pt x="6191" y="64531"/>
                  </a:lnTo>
                  <a:lnTo>
                    <a:pt x="3890" y="65644"/>
                  </a:lnTo>
                  <a:lnTo>
                    <a:pt x="158" y="66199"/>
                  </a:lnTo>
                  <a:lnTo>
                    <a:pt x="158" y="67706"/>
                  </a:lnTo>
                  <a:lnTo>
                    <a:pt x="23573" y="67706"/>
                  </a:lnTo>
                  <a:lnTo>
                    <a:pt x="23573" y="66199"/>
                  </a:lnTo>
                  <a:lnTo>
                    <a:pt x="19922" y="65801"/>
                  </a:lnTo>
                  <a:lnTo>
                    <a:pt x="17701" y="64770"/>
                  </a:lnTo>
                  <a:lnTo>
                    <a:pt x="16430" y="62785"/>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416" name="Shape 5156"/>
            <p:cNvSpPr/>
            <p:nvPr/>
          </p:nvSpPr>
          <p:spPr>
            <a:xfrm>
              <a:off x="3139694" y="1156064"/>
              <a:ext cx="10080" cy="10081"/>
            </a:xfrm>
            <a:custGeom>
              <a:avLst/>
              <a:gdLst/>
              <a:ahLst/>
              <a:cxnLst/>
              <a:rect l="0" t="0" r="0" b="0"/>
              <a:pathLst>
                <a:path w="10080" h="10081">
                  <a:moveTo>
                    <a:pt x="4920" y="0"/>
                  </a:moveTo>
                  <a:lnTo>
                    <a:pt x="2698" y="476"/>
                  </a:lnTo>
                  <a:lnTo>
                    <a:pt x="1190" y="1825"/>
                  </a:lnTo>
                  <a:lnTo>
                    <a:pt x="317" y="3412"/>
                  </a:lnTo>
                  <a:lnTo>
                    <a:pt x="0" y="5080"/>
                  </a:lnTo>
                  <a:lnTo>
                    <a:pt x="317" y="6667"/>
                  </a:lnTo>
                  <a:lnTo>
                    <a:pt x="1111" y="8335"/>
                  </a:lnTo>
                  <a:lnTo>
                    <a:pt x="2698" y="9604"/>
                  </a:lnTo>
                  <a:lnTo>
                    <a:pt x="4920" y="10081"/>
                  </a:lnTo>
                  <a:lnTo>
                    <a:pt x="6983" y="9683"/>
                  </a:lnTo>
                  <a:lnTo>
                    <a:pt x="8651" y="8651"/>
                  </a:lnTo>
                  <a:lnTo>
                    <a:pt x="9762" y="7063"/>
                  </a:lnTo>
                  <a:lnTo>
                    <a:pt x="10080" y="5080"/>
                  </a:lnTo>
                  <a:lnTo>
                    <a:pt x="9762" y="3095"/>
                  </a:lnTo>
                  <a:lnTo>
                    <a:pt x="8651" y="1507"/>
                  </a:lnTo>
                  <a:lnTo>
                    <a:pt x="6983" y="397"/>
                  </a:lnTo>
                  <a:lnTo>
                    <a:pt x="4920" y="0"/>
                  </a:lnTo>
                  <a:close/>
                </a:path>
              </a:pathLst>
            </a:custGeom>
            <a:solidFill>
              <a:srgbClr val="000000"/>
            </a:solidFill>
          </p:spPr>
          <p:txBody>
            <a:bodyPr vert="horz" lIns="91440" tIns="45720" rIns="91440" bIns="45720" anchor="t"/>
            <a:lstStyle/>
            <a:p>
              <a:endParaRPr lang="en-IN"/>
            </a:p>
          </p:txBody>
        </p:sp>
        <p:sp>
          <p:nvSpPr>
            <p:cNvPr id="417" name="Shape 5157"/>
            <p:cNvSpPr/>
            <p:nvPr/>
          </p:nvSpPr>
          <p:spPr>
            <a:xfrm>
              <a:off x="3665632" y="1158128"/>
              <a:ext cx="56991" cy="65642"/>
            </a:xfrm>
            <a:custGeom>
              <a:avLst/>
              <a:gdLst/>
              <a:ahLst/>
              <a:cxnLst/>
              <a:rect l="0" t="0" r="0" b="0"/>
              <a:pathLst>
                <a:path w="56991" h="65642">
                  <a:moveTo>
                    <a:pt x="0" y="0"/>
                  </a:moveTo>
                  <a:lnTo>
                    <a:pt x="23573" y="3730"/>
                  </a:lnTo>
                  <a:lnTo>
                    <a:pt x="26193" y="3730"/>
                  </a:lnTo>
                  <a:lnTo>
                    <a:pt x="29923" y="3889"/>
                  </a:lnTo>
                  <a:lnTo>
                    <a:pt x="33812" y="4603"/>
                  </a:lnTo>
                  <a:lnTo>
                    <a:pt x="37543" y="6111"/>
                  </a:lnTo>
                  <a:lnTo>
                    <a:pt x="40638" y="8572"/>
                  </a:lnTo>
                  <a:lnTo>
                    <a:pt x="42782" y="12223"/>
                  </a:lnTo>
                  <a:lnTo>
                    <a:pt x="43576" y="17383"/>
                  </a:lnTo>
                  <a:lnTo>
                    <a:pt x="42703" y="22304"/>
                  </a:lnTo>
                  <a:lnTo>
                    <a:pt x="40401" y="25717"/>
                  </a:lnTo>
                  <a:lnTo>
                    <a:pt x="37306" y="27781"/>
                  </a:lnTo>
                  <a:lnTo>
                    <a:pt x="33972" y="28892"/>
                  </a:lnTo>
                  <a:lnTo>
                    <a:pt x="31034" y="29289"/>
                  </a:lnTo>
                  <a:lnTo>
                    <a:pt x="28971" y="29368"/>
                  </a:lnTo>
                  <a:lnTo>
                    <a:pt x="19605" y="29448"/>
                  </a:lnTo>
                  <a:lnTo>
                    <a:pt x="19605" y="6667"/>
                  </a:lnTo>
                  <a:lnTo>
                    <a:pt x="20001" y="4603"/>
                  </a:lnTo>
                  <a:lnTo>
                    <a:pt x="20637" y="3968"/>
                  </a:lnTo>
                  <a:lnTo>
                    <a:pt x="21748" y="3809"/>
                  </a:lnTo>
                  <a:lnTo>
                    <a:pt x="23573" y="3730"/>
                  </a:lnTo>
                  <a:lnTo>
                    <a:pt x="0" y="0"/>
                  </a:lnTo>
                  <a:lnTo>
                    <a:pt x="0" y="1904"/>
                  </a:lnTo>
                  <a:lnTo>
                    <a:pt x="2698" y="2063"/>
                  </a:lnTo>
                  <a:lnTo>
                    <a:pt x="4841" y="2461"/>
                  </a:lnTo>
                  <a:lnTo>
                    <a:pt x="6587" y="3016"/>
                  </a:lnTo>
                  <a:lnTo>
                    <a:pt x="7778" y="3730"/>
                  </a:lnTo>
                  <a:lnTo>
                    <a:pt x="9127" y="6350"/>
                  </a:lnTo>
                  <a:lnTo>
                    <a:pt x="9445" y="10794"/>
                  </a:lnTo>
                  <a:lnTo>
                    <a:pt x="9445" y="16061"/>
                  </a:lnTo>
                  <a:lnTo>
                    <a:pt x="19605" y="33337"/>
                  </a:lnTo>
                  <a:lnTo>
                    <a:pt x="23812" y="33337"/>
                  </a:lnTo>
                  <a:lnTo>
                    <a:pt x="27225" y="33495"/>
                  </a:lnTo>
                  <a:lnTo>
                    <a:pt x="29923" y="33654"/>
                  </a:lnTo>
                  <a:lnTo>
                    <a:pt x="32146" y="33972"/>
                  </a:lnTo>
                  <a:lnTo>
                    <a:pt x="35638" y="34766"/>
                  </a:lnTo>
                  <a:lnTo>
                    <a:pt x="39368" y="36353"/>
                  </a:lnTo>
                  <a:lnTo>
                    <a:pt x="42543" y="38814"/>
                  </a:lnTo>
                  <a:lnTo>
                    <a:pt x="44846" y="42544"/>
                  </a:lnTo>
                  <a:lnTo>
                    <a:pt x="45639" y="47783"/>
                  </a:lnTo>
                  <a:lnTo>
                    <a:pt x="44687" y="53418"/>
                  </a:lnTo>
                  <a:lnTo>
                    <a:pt x="42226" y="57308"/>
                  </a:lnTo>
                  <a:lnTo>
                    <a:pt x="38813" y="59848"/>
                  </a:lnTo>
                  <a:lnTo>
                    <a:pt x="34845" y="61198"/>
                  </a:lnTo>
                  <a:lnTo>
                    <a:pt x="27144" y="61912"/>
                  </a:lnTo>
                  <a:lnTo>
                    <a:pt x="23493" y="61833"/>
                  </a:lnTo>
                  <a:lnTo>
                    <a:pt x="21192" y="61276"/>
                  </a:lnTo>
                  <a:lnTo>
                    <a:pt x="19922" y="60086"/>
                  </a:lnTo>
                  <a:lnTo>
                    <a:pt x="19605" y="57864"/>
                  </a:lnTo>
                  <a:lnTo>
                    <a:pt x="19605" y="33337"/>
                  </a:lnTo>
                  <a:lnTo>
                    <a:pt x="9445" y="16061"/>
                  </a:lnTo>
                  <a:lnTo>
                    <a:pt x="9445" y="54848"/>
                  </a:lnTo>
                  <a:lnTo>
                    <a:pt x="9127" y="59133"/>
                  </a:lnTo>
                  <a:lnTo>
                    <a:pt x="7857" y="61833"/>
                  </a:lnTo>
                  <a:lnTo>
                    <a:pt x="6667" y="62627"/>
                  </a:lnTo>
                  <a:lnTo>
                    <a:pt x="4919" y="63261"/>
                  </a:lnTo>
                  <a:lnTo>
                    <a:pt x="2698" y="63579"/>
                  </a:lnTo>
                  <a:lnTo>
                    <a:pt x="0" y="63737"/>
                  </a:lnTo>
                  <a:lnTo>
                    <a:pt x="0" y="65642"/>
                  </a:lnTo>
                  <a:lnTo>
                    <a:pt x="33018" y="65642"/>
                  </a:lnTo>
                  <a:lnTo>
                    <a:pt x="40401" y="65008"/>
                  </a:lnTo>
                  <a:lnTo>
                    <a:pt x="46116" y="63420"/>
                  </a:lnTo>
                  <a:lnTo>
                    <a:pt x="50323" y="61118"/>
                  </a:lnTo>
                  <a:lnTo>
                    <a:pt x="53259" y="58339"/>
                  </a:lnTo>
                  <a:lnTo>
                    <a:pt x="55243" y="55323"/>
                  </a:lnTo>
                  <a:lnTo>
                    <a:pt x="56356" y="52467"/>
                  </a:lnTo>
                  <a:lnTo>
                    <a:pt x="56911" y="49927"/>
                  </a:lnTo>
                  <a:lnTo>
                    <a:pt x="56991" y="48180"/>
                  </a:lnTo>
                  <a:lnTo>
                    <a:pt x="56434" y="43417"/>
                  </a:lnTo>
                  <a:lnTo>
                    <a:pt x="54609" y="39528"/>
                  </a:lnTo>
                  <a:lnTo>
                    <a:pt x="51989" y="36433"/>
                  </a:lnTo>
                  <a:lnTo>
                    <a:pt x="48576" y="34131"/>
                  </a:lnTo>
                  <a:lnTo>
                    <a:pt x="44687" y="32384"/>
                  </a:lnTo>
                  <a:lnTo>
                    <a:pt x="40481" y="31193"/>
                  </a:lnTo>
                  <a:lnTo>
                    <a:pt x="40481" y="31036"/>
                  </a:lnTo>
                  <a:lnTo>
                    <a:pt x="45878" y="29289"/>
                  </a:lnTo>
                  <a:lnTo>
                    <a:pt x="48736" y="27622"/>
                  </a:lnTo>
                  <a:lnTo>
                    <a:pt x="51196" y="25161"/>
                  </a:lnTo>
                  <a:lnTo>
                    <a:pt x="53022" y="21589"/>
                  </a:lnTo>
                  <a:lnTo>
                    <a:pt x="53656" y="16748"/>
                  </a:lnTo>
                  <a:lnTo>
                    <a:pt x="52862" y="11588"/>
                  </a:lnTo>
                  <a:lnTo>
                    <a:pt x="50800" y="7619"/>
                  </a:lnTo>
                  <a:lnTo>
                    <a:pt x="47782" y="4683"/>
                  </a:lnTo>
                  <a:lnTo>
                    <a:pt x="43973" y="2618"/>
                  </a:lnTo>
                  <a:lnTo>
                    <a:pt x="39766" y="1348"/>
                  </a:lnTo>
                  <a:lnTo>
                    <a:pt x="35400" y="555"/>
                  </a:lnTo>
                  <a:lnTo>
                    <a:pt x="31352" y="158"/>
                  </a:lnTo>
                  <a:lnTo>
                    <a:pt x="27701" y="0"/>
                  </a:lnTo>
                  <a:lnTo>
                    <a:pt x="0" y="0"/>
                  </a:lnTo>
                  <a:close/>
                </a:path>
              </a:pathLst>
            </a:custGeom>
            <a:solidFill>
              <a:srgbClr val="000000"/>
            </a:solidFill>
          </p:spPr>
          <p:txBody>
            <a:bodyPr vert="horz" lIns="91440" tIns="45720" rIns="91440" bIns="45720" anchor="t"/>
            <a:lstStyle/>
            <a:p>
              <a:endParaRPr lang="en-IN"/>
            </a:p>
          </p:txBody>
        </p:sp>
        <p:sp>
          <p:nvSpPr>
            <p:cNvPr id="418" name="Shape 5158"/>
            <p:cNvSpPr/>
            <p:nvPr/>
          </p:nvSpPr>
          <p:spPr>
            <a:xfrm>
              <a:off x="4329921" y="1166383"/>
              <a:ext cx="26352" cy="58341"/>
            </a:xfrm>
            <a:custGeom>
              <a:avLst/>
              <a:gdLst/>
              <a:ahLst/>
              <a:cxnLst/>
              <a:rect l="0" t="0" r="0" b="0"/>
              <a:pathLst>
                <a:path w="26352" h="58341">
                  <a:moveTo>
                    <a:pt x="13255" y="0"/>
                  </a:moveTo>
                  <a:lnTo>
                    <a:pt x="10873" y="3412"/>
                  </a:lnTo>
                  <a:lnTo>
                    <a:pt x="8811" y="6112"/>
                  </a:lnTo>
                  <a:lnTo>
                    <a:pt x="4366" y="11271"/>
                  </a:lnTo>
                  <a:lnTo>
                    <a:pt x="1348" y="13652"/>
                  </a:lnTo>
                  <a:lnTo>
                    <a:pt x="397" y="14446"/>
                  </a:lnTo>
                  <a:lnTo>
                    <a:pt x="0" y="15240"/>
                  </a:lnTo>
                  <a:lnTo>
                    <a:pt x="397" y="15954"/>
                  </a:lnTo>
                  <a:lnTo>
                    <a:pt x="5636" y="15954"/>
                  </a:lnTo>
                  <a:lnTo>
                    <a:pt x="5636" y="45800"/>
                  </a:lnTo>
                  <a:lnTo>
                    <a:pt x="5873" y="49132"/>
                  </a:lnTo>
                  <a:lnTo>
                    <a:pt x="6350" y="51911"/>
                  </a:lnTo>
                  <a:lnTo>
                    <a:pt x="7223" y="54133"/>
                  </a:lnTo>
                  <a:lnTo>
                    <a:pt x="8334" y="55800"/>
                  </a:lnTo>
                  <a:lnTo>
                    <a:pt x="11192" y="57784"/>
                  </a:lnTo>
                  <a:lnTo>
                    <a:pt x="14763" y="58341"/>
                  </a:lnTo>
                  <a:lnTo>
                    <a:pt x="18097" y="57706"/>
                  </a:lnTo>
                  <a:lnTo>
                    <a:pt x="21352" y="56197"/>
                  </a:lnTo>
                  <a:lnTo>
                    <a:pt x="24129" y="53816"/>
                  </a:lnTo>
                  <a:lnTo>
                    <a:pt x="26352" y="50800"/>
                  </a:lnTo>
                  <a:lnTo>
                    <a:pt x="25003" y="49689"/>
                  </a:lnTo>
                  <a:lnTo>
                    <a:pt x="22780" y="51991"/>
                  </a:lnTo>
                  <a:lnTo>
                    <a:pt x="18970" y="53181"/>
                  </a:lnTo>
                  <a:lnTo>
                    <a:pt x="16827" y="52705"/>
                  </a:lnTo>
                  <a:lnTo>
                    <a:pt x="15398" y="51593"/>
                  </a:lnTo>
                  <a:lnTo>
                    <a:pt x="14128" y="47942"/>
                  </a:lnTo>
                  <a:lnTo>
                    <a:pt x="13969" y="44291"/>
                  </a:lnTo>
                  <a:lnTo>
                    <a:pt x="13969" y="15954"/>
                  </a:lnTo>
                  <a:lnTo>
                    <a:pt x="23971" y="15954"/>
                  </a:lnTo>
                  <a:lnTo>
                    <a:pt x="23971" y="12779"/>
                  </a:lnTo>
                  <a:lnTo>
                    <a:pt x="13969" y="12779"/>
                  </a:lnTo>
                  <a:lnTo>
                    <a:pt x="13969"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419" name="Shape 5159"/>
            <p:cNvSpPr/>
            <p:nvPr/>
          </p:nvSpPr>
          <p:spPr>
            <a:xfrm>
              <a:off x="4050521" y="1166383"/>
              <a:ext cx="26352" cy="58341"/>
            </a:xfrm>
            <a:custGeom>
              <a:avLst/>
              <a:gdLst/>
              <a:ahLst/>
              <a:cxnLst/>
              <a:rect l="0" t="0" r="0" b="0"/>
              <a:pathLst>
                <a:path w="26352" h="58341">
                  <a:moveTo>
                    <a:pt x="13334" y="0"/>
                  </a:moveTo>
                  <a:lnTo>
                    <a:pt x="10873" y="3412"/>
                  </a:lnTo>
                  <a:lnTo>
                    <a:pt x="8889" y="6112"/>
                  </a:lnTo>
                  <a:lnTo>
                    <a:pt x="4366" y="11271"/>
                  </a:lnTo>
                  <a:lnTo>
                    <a:pt x="1428" y="13652"/>
                  </a:lnTo>
                  <a:lnTo>
                    <a:pt x="397" y="14446"/>
                  </a:lnTo>
                  <a:lnTo>
                    <a:pt x="0" y="15240"/>
                  </a:lnTo>
                  <a:lnTo>
                    <a:pt x="397" y="15954"/>
                  </a:lnTo>
                  <a:lnTo>
                    <a:pt x="5636" y="15954"/>
                  </a:lnTo>
                  <a:lnTo>
                    <a:pt x="5636" y="45800"/>
                  </a:lnTo>
                  <a:lnTo>
                    <a:pt x="5873" y="49132"/>
                  </a:lnTo>
                  <a:lnTo>
                    <a:pt x="6429" y="51911"/>
                  </a:lnTo>
                  <a:lnTo>
                    <a:pt x="7223" y="54133"/>
                  </a:lnTo>
                  <a:lnTo>
                    <a:pt x="8334" y="55800"/>
                  </a:lnTo>
                  <a:lnTo>
                    <a:pt x="11271" y="57784"/>
                  </a:lnTo>
                  <a:lnTo>
                    <a:pt x="14763" y="58341"/>
                  </a:lnTo>
                  <a:lnTo>
                    <a:pt x="18177" y="57706"/>
                  </a:lnTo>
                  <a:lnTo>
                    <a:pt x="21352" y="56197"/>
                  </a:lnTo>
                  <a:lnTo>
                    <a:pt x="24129" y="53816"/>
                  </a:lnTo>
                  <a:lnTo>
                    <a:pt x="26352" y="50800"/>
                  </a:lnTo>
                  <a:lnTo>
                    <a:pt x="25082" y="49689"/>
                  </a:lnTo>
                  <a:lnTo>
                    <a:pt x="22859" y="51991"/>
                  </a:lnTo>
                  <a:lnTo>
                    <a:pt x="19050" y="53181"/>
                  </a:lnTo>
                  <a:lnTo>
                    <a:pt x="16905" y="52705"/>
                  </a:lnTo>
                  <a:lnTo>
                    <a:pt x="15478" y="51593"/>
                  </a:lnTo>
                  <a:lnTo>
                    <a:pt x="14604" y="49847"/>
                  </a:lnTo>
                  <a:lnTo>
                    <a:pt x="14208" y="47942"/>
                  </a:lnTo>
                  <a:lnTo>
                    <a:pt x="13969" y="44291"/>
                  </a:lnTo>
                  <a:lnTo>
                    <a:pt x="13969" y="15954"/>
                  </a:lnTo>
                  <a:lnTo>
                    <a:pt x="23971" y="15954"/>
                  </a:lnTo>
                  <a:lnTo>
                    <a:pt x="23971" y="12779"/>
                  </a:lnTo>
                  <a:lnTo>
                    <a:pt x="13969" y="12779"/>
                  </a:lnTo>
                  <a:lnTo>
                    <a:pt x="13969" y="1270"/>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420" name="Shape 5160"/>
            <p:cNvSpPr/>
            <p:nvPr/>
          </p:nvSpPr>
          <p:spPr>
            <a:xfrm>
              <a:off x="3776121" y="1166383"/>
              <a:ext cx="26353" cy="58341"/>
            </a:xfrm>
            <a:custGeom>
              <a:avLst/>
              <a:gdLst/>
              <a:ahLst/>
              <a:cxnLst/>
              <a:rect l="0" t="0" r="0" b="0"/>
              <a:pathLst>
                <a:path w="26353" h="58341">
                  <a:moveTo>
                    <a:pt x="13336" y="0"/>
                  </a:moveTo>
                  <a:lnTo>
                    <a:pt x="10875" y="3412"/>
                  </a:lnTo>
                  <a:lnTo>
                    <a:pt x="8891" y="6112"/>
                  </a:lnTo>
                  <a:lnTo>
                    <a:pt x="4366" y="11271"/>
                  </a:lnTo>
                  <a:lnTo>
                    <a:pt x="1430" y="13652"/>
                  </a:lnTo>
                  <a:lnTo>
                    <a:pt x="397" y="14446"/>
                  </a:lnTo>
                  <a:lnTo>
                    <a:pt x="0" y="15240"/>
                  </a:lnTo>
                  <a:lnTo>
                    <a:pt x="397" y="15954"/>
                  </a:lnTo>
                  <a:lnTo>
                    <a:pt x="5636" y="15954"/>
                  </a:lnTo>
                  <a:lnTo>
                    <a:pt x="5636" y="45800"/>
                  </a:lnTo>
                  <a:lnTo>
                    <a:pt x="5874" y="49132"/>
                  </a:lnTo>
                  <a:lnTo>
                    <a:pt x="6430" y="51911"/>
                  </a:lnTo>
                  <a:lnTo>
                    <a:pt x="7223" y="54133"/>
                  </a:lnTo>
                  <a:lnTo>
                    <a:pt x="8335" y="55800"/>
                  </a:lnTo>
                  <a:lnTo>
                    <a:pt x="11272" y="57784"/>
                  </a:lnTo>
                  <a:lnTo>
                    <a:pt x="14764" y="58341"/>
                  </a:lnTo>
                  <a:lnTo>
                    <a:pt x="18177" y="57706"/>
                  </a:lnTo>
                  <a:lnTo>
                    <a:pt x="21352" y="56197"/>
                  </a:lnTo>
                  <a:lnTo>
                    <a:pt x="24210" y="53816"/>
                  </a:lnTo>
                  <a:lnTo>
                    <a:pt x="26353" y="50800"/>
                  </a:lnTo>
                  <a:lnTo>
                    <a:pt x="25083" y="49689"/>
                  </a:lnTo>
                  <a:lnTo>
                    <a:pt x="22861" y="51991"/>
                  </a:lnTo>
                  <a:lnTo>
                    <a:pt x="19050" y="53181"/>
                  </a:lnTo>
                  <a:lnTo>
                    <a:pt x="16907" y="52705"/>
                  </a:lnTo>
                  <a:lnTo>
                    <a:pt x="15478" y="51593"/>
                  </a:lnTo>
                  <a:lnTo>
                    <a:pt x="14605" y="49847"/>
                  </a:lnTo>
                  <a:lnTo>
                    <a:pt x="14208" y="47942"/>
                  </a:lnTo>
                  <a:lnTo>
                    <a:pt x="13971" y="44291"/>
                  </a:lnTo>
                  <a:lnTo>
                    <a:pt x="13971" y="15954"/>
                  </a:lnTo>
                  <a:lnTo>
                    <a:pt x="23972" y="15954"/>
                  </a:lnTo>
                  <a:lnTo>
                    <a:pt x="23972" y="12779"/>
                  </a:lnTo>
                  <a:lnTo>
                    <a:pt x="13971" y="12779"/>
                  </a:lnTo>
                  <a:lnTo>
                    <a:pt x="13971" y="1270"/>
                  </a:lnTo>
                  <a:lnTo>
                    <a:pt x="13891" y="317"/>
                  </a:lnTo>
                  <a:lnTo>
                    <a:pt x="13336" y="0"/>
                  </a:lnTo>
                  <a:close/>
                </a:path>
              </a:pathLst>
            </a:custGeom>
            <a:solidFill>
              <a:srgbClr val="000000"/>
            </a:solidFill>
          </p:spPr>
          <p:txBody>
            <a:bodyPr vert="horz" lIns="91440" tIns="45720" rIns="91440" bIns="45720" anchor="t"/>
            <a:lstStyle/>
            <a:p>
              <a:endParaRPr lang="en-IN"/>
            </a:p>
          </p:txBody>
        </p:sp>
        <p:sp>
          <p:nvSpPr>
            <p:cNvPr id="421" name="Shape 5161"/>
            <p:cNvSpPr/>
            <p:nvPr/>
          </p:nvSpPr>
          <p:spPr>
            <a:xfrm>
              <a:off x="3161997" y="1166383"/>
              <a:ext cx="26352" cy="58341"/>
            </a:xfrm>
            <a:custGeom>
              <a:avLst/>
              <a:gdLst/>
              <a:ahLst/>
              <a:cxnLst/>
              <a:rect l="0" t="0" r="0" b="0"/>
              <a:pathLst>
                <a:path w="26352" h="58341">
                  <a:moveTo>
                    <a:pt x="13255" y="0"/>
                  </a:moveTo>
                  <a:lnTo>
                    <a:pt x="10873" y="3412"/>
                  </a:lnTo>
                  <a:lnTo>
                    <a:pt x="8810" y="6112"/>
                  </a:lnTo>
                  <a:lnTo>
                    <a:pt x="4366" y="11271"/>
                  </a:lnTo>
                  <a:lnTo>
                    <a:pt x="1348" y="13652"/>
                  </a:lnTo>
                  <a:lnTo>
                    <a:pt x="397" y="14446"/>
                  </a:lnTo>
                  <a:lnTo>
                    <a:pt x="0" y="15240"/>
                  </a:lnTo>
                  <a:lnTo>
                    <a:pt x="397" y="15954"/>
                  </a:lnTo>
                  <a:lnTo>
                    <a:pt x="5635" y="15954"/>
                  </a:lnTo>
                  <a:lnTo>
                    <a:pt x="5635" y="45800"/>
                  </a:lnTo>
                  <a:lnTo>
                    <a:pt x="5874" y="49132"/>
                  </a:lnTo>
                  <a:lnTo>
                    <a:pt x="6350" y="51911"/>
                  </a:lnTo>
                  <a:lnTo>
                    <a:pt x="7222" y="54133"/>
                  </a:lnTo>
                  <a:lnTo>
                    <a:pt x="8335" y="55800"/>
                  </a:lnTo>
                  <a:lnTo>
                    <a:pt x="11191" y="57784"/>
                  </a:lnTo>
                  <a:lnTo>
                    <a:pt x="14763" y="58341"/>
                  </a:lnTo>
                  <a:lnTo>
                    <a:pt x="18097" y="57706"/>
                  </a:lnTo>
                  <a:lnTo>
                    <a:pt x="21352" y="56197"/>
                  </a:lnTo>
                  <a:lnTo>
                    <a:pt x="24130" y="53816"/>
                  </a:lnTo>
                  <a:lnTo>
                    <a:pt x="26352" y="50800"/>
                  </a:lnTo>
                  <a:lnTo>
                    <a:pt x="25003" y="49689"/>
                  </a:lnTo>
                  <a:lnTo>
                    <a:pt x="22780" y="51991"/>
                  </a:lnTo>
                  <a:lnTo>
                    <a:pt x="18971" y="53181"/>
                  </a:lnTo>
                  <a:lnTo>
                    <a:pt x="16907" y="52705"/>
                  </a:lnTo>
                  <a:lnTo>
                    <a:pt x="15399" y="51593"/>
                  </a:lnTo>
                  <a:lnTo>
                    <a:pt x="14128" y="47942"/>
                  </a:lnTo>
                  <a:lnTo>
                    <a:pt x="13970" y="44291"/>
                  </a:lnTo>
                  <a:lnTo>
                    <a:pt x="13970" y="15954"/>
                  </a:lnTo>
                  <a:lnTo>
                    <a:pt x="23971" y="15954"/>
                  </a:lnTo>
                  <a:lnTo>
                    <a:pt x="23971" y="12779"/>
                  </a:lnTo>
                  <a:lnTo>
                    <a:pt x="13970" y="12779"/>
                  </a:lnTo>
                  <a:lnTo>
                    <a:pt x="13970"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422" name="Shape 5162"/>
            <p:cNvSpPr/>
            <p:nvPr/>
          </p:nvSpPr>
          <p:spPr>
            <a:xfrm>
              <a:off x="4423425" y="1178130"/>
              <a:ext cx="40083" cy="46594"/>
            </a:xfrm>
            <a:custGeom>
              <a:avLst/>
              <a:gdLst/>
              <a:ahLst/>
              <a:cxnLst/>
              <a:rect l="0" t="0" r="0" b="0"/>
              <a:pathLst>
                <a:path w="40083" h="46594">
                  <a:moveTo>
                    <a:pt x="18018" y="0"/>
                  </a:moveTo>
                  <a:lnTo>
                    <a:pt x="12858" y="556"/>
                  </a:lnTo>
                  <a:lnTo>
                    <a:pt x="8731" y="1984"/>
                  </a:lnTo>
                  <a:lnTo>
                    <a:pt x="5636" y="4047"/>
                  </a:lnTo>
                  <a:lnTo>
                    <a:pt x="3492" y="6429"/>
                  </a:lnTo>
                  <a:lnTo>
                    <a:pt x="2222" y="8810"/>
                  </a:lnTo>
                  <a:lnTo>
                    <a:pt x="1826" y="11034"/>
                  </a:lnTo>
                  <a:lnTo>
                    <a:pt x="2143" y="12382"/>
                  </a:lnTo>
                  <a:lnTo>
                    <a:pt x="2857" y="13811"/>
                  </a:lnTo>
                  <a:lnTo>
                    <a:pt x="4127" y="14923"/>
                  </a:lnTo>
                  <a:lnTo>
                    <a:pt x="6112" y="15399"/>
                  </a:lnTo>
                  <a:lnTo>
                    <a:pt x="7937" y="15002"/>
                  </a:lnTo>
                  <a:lnTo>
                    <a:pt x="9366" y="13970"/>
                  </a:lnTo>
                  <a:lnTo>
                    <a:pt x="10238" y="12621"/>
                  </a:lnTo>
                  <a:lnTo>
                    <a:pt x="10557" y="11112"/>
                  </a:lnTo>
                  <a:lnTo>
                    <a:pt x="10318" y="9366"/>
                  </a:lnTo>
                  <a:lnTo>
                    <a:pt x="10081" y="7302"/>
                  </a:lnTo>
                  <a:lnTo>
                    <a:pt x="10714" y="5239"/>
                  </a:lnTo>
                  <a:lnTo>
                    <a:pt x="12382" y="3731"/>
                  </a:lnTo>
                  <a:lnTo>
                    <a:pt x="14683" y="2699"/>
                  </a:lnTo>
                  <a:lnTo>
                    <a:pt x="17145" y="2381"/>
                  </a:lnTo>
                  <a:lnTo>
                    <a:pt x="19606" y="2699"/>
                  </a:lnTo>
                  <a:lnTo>
                    <a:pt x="22066" y="3890"/>
                  </a:lnTo>
                  <a:lnTo>
                    <a:pt x="23971" y="6350"/>
                  </a:lnTo>
                  <a:lnTo>
                    <a:pt x="24765" y="10636"/>
                  </a:lnTo>
                  <a:lnTo>
                    <a:pt x="24765" y="16668"/>
                  </a:lnTo>
                  <a:lnTo>
                    <a:pt x="24024" y="16960"/>
                  </a:lnTo>
                  <a:lnTo>
                    <a:pt x="24765" y="19050"/>
                  </a:lnTo>
                  <a:lnTo>
                    <a:pt x="24765" y="33416"/>
                  </a:lnTo>
                  <a:lnTo>
                    <a:pt x="24208" y="36750"/>
                  </a:lnTo>
                  <a:lnTo>
                    <a:pt x="23177" y="37941"/>
                  </a:lnTo>
                  <a:lnTo>
                    <a:pt x="21351" y="39052"/>
                  </a:lnTo>
                  <a:lnTo>
                    <a:pt x="20320" y="39529"/>
                  </a:lnTo>
                  <a:lnTo>
                    <a:pt x="18732" y="40084"/>
                  </a:lnTo>
                  <a:lnTo>
                    <a:pt x="15240" y="40878"/>
                  </a:lnTo>
                  <a:lnTo>
                    <a:pt x="12700" y="40323"/>
                  </a:lnTo>
                  <a:lnTo>
                    <a:pt x="10636" y="38735"/>
                  </a:lnTo>
                  <a:lnTo>
                    <a:pt x="9207" y="36275"/>
                  </a:lnTo>
                  <a:lnTo>
                    <a:pt x="8731" y="33100"/>
                  </a:lnTo>
                  <a:lnTo>
                    <a:pt x="8731" y="32940"/>
                  </a:lnTo>
                  <a:lnTo>
                    <a:pt x="8890" y="31115"/>
                  </a:lnTo>
                  <a:lnTo>
                    <a:pt x="9525" y="28971"/>
                  </a:lnTo>
                  <a:lnTo>
                    <a:pt x="11112" y="26590"/>
                  </a:lnTo>
                  <a:lnTo>
                    <a:pt x="13970" y="24130"/>
                  </a:lnTo>
                  <a:lnTo>
                    <a:pt x="15954" y="22860"/>
                  </a:lnTo>
                  <a:lnTo>
                    <a:pt x="18415" y="21590"/>
                  </a:lnTo>
                  <a:lnTo>
                    <a:pt x="21351" y="20320"/>
                  </a:lnTo>
                  <a:lnTo>
                    <a:pt x="24765" y="19050"/>
                  </a:lnTo>
                  <a:lnTo>
                    <a:pt x="24024" y="16960"/>
                  </a:lnTo>
                  <a:lnTo>
                    <a:pt x="17303" y="19606"/>
                  </a:lnTo>
                  <a:lnTo>
                    <a:pt x="11112" y="22383"/>
                  </a:lnTo>
                  <a:lnTo>
                    <a:pt x="6270" y="25162"/>
                  </a:lnTo>
                  <a:lnTo>
                    <a:pt x="2777" y="28257"/>
                  </a:lnTo>
                  <a:lnTo>
                    <a:pt x="713" y="31829"/>
                  </a:lnTo>
                  <a:lnTo>
                    <a:pt x="0" y="36275"/>
                  </a:lnTo>
                  <a:lnTo>
                    <a:pt x="873" y="40640"/>
                  </a:lnTo>
                  <a:lnTo>
                    <a:pt x="3254" y="43894"/>
                  </a:lnTo>
                  <a:lnTo>
                    <a:pt x="6588" y="45959"/>
                  </a:lnTo>
                  <a:lnTo>
                    <a:pt x="10477" y="46594"/>
                  </a:lnTo>
                  <a:lnTo>
                    <a:pt x="14526" y="45959"/>
                  </a:lnTo>
                  <a:lnTo>
                    <a:pt x="18336" y="44212"/>
                  </a:lnTo>
                  <a:lnTo>
                    <a:pt x="21827" y="41910"/>
                  </a:lnTo>
                  <a:lnTo>
                    <a:pt x="24844" y="39370"/>
                  </a:lnTo>
                  <a:lnTo>
                    <a:pt x="25400" y="42386"/>
                  </a:lnTo>
                  <a:lnTo>
                    <a:pt x="26352" y="44450"/>
                  </a:lnTo>
                  <a:lnTo>
                    <a:pt x="27622" y="45720"/>
                  </a:lnTo>
                  <a:lnTo>
                    <a:pt x="28892" y="46355"/>
                  </a:lnTo>
                  <a:lnTo>
                    <a:pt x="31273" y="46594"/>
                  </a:lnTo>
                  <a:lnTo>
                    <a:pt x="32702" y="46434"/>
                  </a:lnTo>
                  <a:lnTo>
                    <a:pt x="34687" y="45879"/>
                  </a:lnTo>
                  <a:lnTo>
                    <a:pt x="37147" y="44450"/>
                  </a:lnTo>
                  <a:lnTo>
                    <a:pt x="40083" y="41671"/>
                  </a:lnTo>
                  <a:lnTo>
                    <a:pt x="40083" y="39052"/>
                  </a:lnTo>
                  <a:lnTo>
                    <a:pt x="38258" y="40323"/>
                  </a:lnTo>
                  <a:lnTo>
                    <a:pt x="35638" y="40957"/>
                  </a:lnTo>
                  <a:lnTo>
                    <a:pt x="33972" y="40481"/>
                  </a:lnTo>
                  <a:lnTo>
                    <a:pt x="33099" y="39131"/>
                  </a:lnTo>
                  <a:lnTo>
                    <a:pt x="32782" y="35242"/>
                  </a:lnTo>
                  <a:lnTo>
                    <a:pt x="32782" y="15875"/>
                  </a:lnTo>
                  <a:lnTo>
                    <a:pt x="32226" y="9128"/>
                  </a:lnTo>
                  <a:lnTo>
                    <a:pt x="30956" y="5715"/>
                  </a:lnTo>
                  <a:lnTo>
                    <a:pt x="28416" y="2778"/>
                  </a:lnTo>
                  <a:lnTo>
                    <a:pt x="26589" y="1587"/>
                  </a:lnTo>
                  <a:lnTo>
                    <a:pt x="24208" y="79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423" name="Shape 5163"/>
            <p:cNvSpPr/>
            <p:nvPr/>
          </p:nvSpPr>
          <p:spPr>
            <a:xfrm>
              <a:off x="4243085" y="1178130"/>
              <a:ext cx="40163" cy="46594"/>
            </a:xfrm>
            <a:custGeom>
              <a:avLst/>
              <a:gdLst/>
              <a:ahLst/>
              <a:cxnLst/>
              <a:rect l="0" t="0" r="0" b="0"/>
              <a:pathLst>
                <a:path w="40163" h="46594">
                  <a:moveTo>
                    <a:pt x="18097" y="0"/>
                  </a:moveTo>
                  <a:lnTo>
                    <a:pt x="12858" y="556"/>
                  </a:lnTo>
                  <a:lnTo>
                    <a:pt x="8731" y="1984"/>
                  </a:lnTo>
                  <a:lnTo>
                    <a:pt x="5635" y="4047"/>
                  </a:lnTo>
                  <a:lnTo>
                    <a:pt x="3572" y="6429"/>
                  </a:lnTo>
                  <a:lnTo>
                    <a:pt x="2302" y="8810"/>
                  </a:lnTo>
                  <a:lnTo>
                    <a:pt x="1905" y="11034"/>
                  </a:lnTo>
                  <a:lnTo>
                    <a:pt x="2142" y="12382"/>
                  </a:lnTo>
                  <a:lnTo>
                    <a:pt x="2936" y="13811"/>
                  </a:lnTo>
                  <a:lnTo>
                    <a:pt x="4207" y="14923"/>
                  </a:lnTo>
                  <a:lnTo>
                    <a:pt x="6191" y="15399"/>
                  </a:lnTo>
                  <a:lnTo>
                    <a:pt x="7937" y="15002"/>
                  </a:lnTo>
                  <a:lnTo>
                    <a:pt x="9366" y="13970"/>
                  </a:lnTo>
                  <a:lnTo>
                    <a:pt x="10318" y="12621"/>
                  </a:lnTo>
                  <a:lnTo>
                    <a:pt x="10636" y="11112"/>
                  </a:lnTo>
                  <a:lnTo>
                    <a:pt x="10397" y="9366"/>
                  </a:lnTo>
                  <a:lnTo>
                    <a:pt x="10160" y="7302"/>
                  </a:lnTo>
                  <a:lnTo>
                    <a:pt x="10795" y="5239"/>
                  </a:lnTo>
                  <a:lnTo>
                    <a:pt x="12382" y="3731"/>
                  </a:lnTo>
                  <a:lnTo>
                    <a:pt x="14685" y="2699"/>
                  </a:lnTo>
                  <a:lnTo>
                    <a:pt x="17145" y="2381"/>
                  </a:lnTo>
                  <a:lnTo>
                    <a:pt x="19685" y="2699"/>
                  </a:lnTo>
                  <a:lnTo>
                    <a:pt x="22146" y="3890"/>
                  </a:lnTo>
                  <a:lnTo>
                    <a:pt x="24051" y="6350"/>
                  </a:lnTo>
                  <a:lnTo>
                    <a:pt x="24765" y="10636"/>
                  </a:lnTo>
                  <a:lnTo>
                    <a:pt x="24765" y="16668"/>
                  </a:lnTo>
                  <a:lnTo>
                    <a:pt x="24032" y="16957"/>
                  </a:lnTo>
                  <a:lnTo>
                    <a:pt x="24765" y="19050"/>
                  </a:lnTo>
                  <a:lnTo>
                    <a:pt x="24765" y="33416"/>
                  </a:lnTo>
                  <a:lnTo>
                    <a:pt x="24288" y="36750"/>
                  </a:lnTo>
                  <a:lnTo>
                    <a:pt x="23257" y="37941"/>
                  </a:lnTo>
                  <a:lnTo>
                    <a:pt x="21431" y="39052"/>
                  </a:lnTo>
                  <a:lnTo>
                    <a:pt x="18811" y="40084"/>
                  </a:lnTo>
                  <a:lnTo>
                    <a:pt x="15319" y="40878"/>
                  </a:lnTo>
                  <a:lnTo>
                    <a:pt x="12779" y="40323"/>
                  </a:lnTo>
                  <a:lnTo>
                    <a:pt x="10716" y="38735"/>
                  </a:lnTo>
                  <a:lnTo>
                    <a:pt x="9286" y="36275"/>
                  </a:lnTo>
                  <a:lnTo>
                    <a:pt x="8731" y="33100"/>
                  </a:lnTo>
                  <a:lnTo>
                    <a:pt x="8731" y="32940"/>
                  </a:lnTo>
                  <a:lnTo>
                    <a:pt x="8890" y="31115"/>
                  </a:lnTo>
                  <a:lnTo>
                    <a:pt x="9604" y="28971"/>
                  </a:lnTo>
                  <a:lnTo>
                    <a:pt x="11191" y="26590"/>
                  </a:lnTo>
                  <a:lnTo>
                    <a:pt x="13970" y="24130"/>
                  </a:lnTo>
                  <a:lnTo>
                    <a:pt x="18415" y="21590"/>
                  </a:lnTo>
                  <a:lnTo>
                    <a:pt x="24765" y="19050"/>
                  </a:lnTo>
                  <a:lnTo>
                    <a:pt x="24032" y="16957"/>
                  </a:lnTo>
                  <a:lnTo>
                    <a:pt x="17303" y="19606"/>
                  </a:lnTo>
                  <a:lnTo>
                    <a:pt x="11191" y="22383"/>
                  </a:lnTo>
                  <a:lnTo>
                    <a:pt x="6350" y="25162"/>
                  </a:lnTo>
                  <a:lnTo>
                    <a:pt x="2857" y="28257"/>
                  </a:lnTo>
                  <a:lnTo>
                    <a:pt x="715" y="31829"/>
                  </a:lnTo>
                  <a:lnTo>
                    <a:pt x="0" y="36275"/>
                  </a:lnTo>
                  <a:lnTo>
                    <a:pt x="952" y="40640"/>
                  </a:lnTo>
                  <a:lnTo>
                    <a:pt x="3333" y="43894"/>
                  </a:lnTo>
                  <a:lnTo>
                    <a:pt x="6667" y="45959"/>
                  </a:lnTo>
                  <a:lnTo>
                    <a:pt x="10557" y="46594"/>
                  </a:lnTo>
                  <a:lnTo>
                    <a:pt x="14605" y="45959"/>
                  </a:lnTo>
                  <a:lnTo>
                    <a:pt x="18415" y="44212"/>
                  </a:lnTo>
                  <a:lnTo>
                    <a:pt x="24924" y="39370"/>
                  </a:lnTo>
                  <a:lnTo>
                    <a:pt x="25400" y="42386"/>
                  </a:lnTo>
                  <a:lnTo>
                    <a:pt x="26352" y="44450"/>
                  </a:lnTo>
                  <a:lnTo>
                    <a:pt x="27622" y="45720"/>
                  </a:lnTo>
                  <a:lnTo>
                    <a:pt x="28972" y="46355"/>
                  </a:lnTo>
                  <a:lnTo>
                    <a:pt x="31353" y="46594"/>
                  </a:lnTo>
                  <a:lnTo>
                    <a:pt x="32782" y="46434"/>
                  </a:lnTo>
                  <a:lnTo>
                    <a:pt x="34766" y="45879"/>
                  </a:lnTo>
                  <a:lnTo>
                    <a:pt x="37227" y="44450"/>
                  </a:lnTo>
                  <a:lnTo>
                    <a:pt x="40163" y="41671"/>
                  </a:lnTo>
                  <a:lnTo>
                    <a:pt x="40163" y="39052"/>
                  </a:lnTo>
                  <a:lnTo>
                    <a:pt x="38338" y="40323"/>
                  </a:lnTo>
                  <a:lnTo>
                    <a:pt x="35718" y="40957"/>
                  </a:lnTo>
                  <a:lnTo>
                    <a:pt x="34052" y="40481"/>
                  </a:lnTo>
                  <a:lnTo>
                    <a:pt x="33178" y="39131"/>
                  </a:lnTo>
                  <a:lnTo>
                    <a:pt x="32861" y="35242"/>
                  </a:lnTo>
                  <a:lnTo>
                    <a:pt x="32861" y="15875"/>
                  </a:lnTo>
                  <a:lnTo>
                    <a:pt x="32305" y="9128"/>
                  </a:lnTo>
                  <a:lnTo>
                    <a:pt x="31035" y="5715"/>
                  </a:lnTo>
                  <a:lnTo>
                    <a:pt x="28496" y="2778"/>
                  </a:lnTo>
                  <a:lnTo>
                    <a:pt x="26670" y="1587"/>
                  </a:lnTo>
                  <a:lnTo>
                    <a:pt x="24288"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424" name="Shape 5164"/>
            <p:cNvSpPr/>
            <p:nvPr/>
          </p:nvSpPr>
          <p:spPr>
            <a:xfrm>
              <a:off x="4173553" y="1178130"/>
              <a:ext cx="39528" cy="46594"/>
            </a:xfrm>
            <a:custGeom>
              <a:avLst/>
              <a:gdLst/>
              <a:ahLst/>
              <a:cxnLst/>
              <a:rect l="0" t="0" r="0" b="0"/>
              <a:pathLst>
                <a:path w="39528" h="46594">
                  <a:moveTo>
                    <a:pt x="20241" y="0"/>
                  </a:moveTo>
                  <a:lnTo>
                    <a:pt x="18017" y="3571"/>
                  </a:lnTo>
                  <a:lnTo>
                    <a:pt x="21431" y="4127"/>
                  </a:lnTo>
                  <a:lnTo>
                    <a:pt x="23812" y="5556"/>
                  </a:lnTo>
                  <a:lnTo>
                    <a:pt x="25479" y="7540"/>
                  </a:lnTo>
                  <a:lnTo>
                    <a:pt x="26511" y="9921"/>
                  </a:lnTo>
                  <a:lnTo>
                    <a:pt x="27542" y="15002"/>
                  </a:lnTo>
                  <a:lnTo>
                    <a:pt x="7143" y="15002"/>
                  </a:lnTo>
                  <a:lnTo>
                    <a:pt x="7858" y="12065"/>
                  </a:lnTo>
                  <a:lnTo>
                    <a:pt x="8731" y="9525"/>
                  </a:lnTo>
                  <a:lnTo>
                    <a:pt x="9842" y="7540"/>
                  </a:lnTo>
                  <a:lnTo>
                    <a:pt x="11192" y="6032"/>
                  </a:lnTo>
                  <a:lnTo>
                    <a:pt x="14287" y="4206"/>
                  </a:lnTo>
                  <a:lnTo>
                    <a:pt x="18017" y="3571"/>
                  </a:lnTo>
                  <a:lnTo>
                    <a:pt x="20241" y="0"/>
                  </a:lnTo>
                  <a:lnTo>
                    <a:pt x="15954" y="556"/>
                  </a:lnTo>
                  <a:lnTo>
                    <a:pt x="11429" y="2302"/>
                  </a:lnTo>
                  <a:lnTo>
                    <a:pt x="7223" y="5319"/>
                  </a:lnTo>
                  <a:lnTo>
                    <a:pt x="3572" y="9921"/>
                  </a:lnTo>
                  <a:lnTo>
                    <a:pt x="1030" y="16192"/>
                  </a:lnTo>
                  <a:lnTo>
                    <a:pt x="0" y="24369"/>
                  </a:lnTo>
                  <a:lnTo>
                    <a:pt x="397" y="29368"/>
                  </a:lnTo>
                  <a:lnTo>
                    <a:pt x="1348" y="33734"/>
                  </a:lnTo>
                  <a:lnTo>
                    <a:pt x="2936" y="37544"/>
                  </a:lnTo>
                  <a:lnTo>
                    <a:pt x="5159" y="40719"/>
                  </a:lnTo>
                  <a:lnTo>
                    <a:pt x="7858" y="43259"/>
                  </a:lnTo>
                  <a:lnTo>
                    <a:pt x="11033" y="45085"/>
                  </a:lnTo>
                  <a:lnTo>
                    <a:pt x="14604" y="46196"/>
                  </a:lnTo>
                  <a:lnTo>
                    <a:pt x="18573" y="46594"/>
                  </a:lnTo>
                  <a:lnTo>
                    <a:pt x="23494" y="45959"/>
                  </a:lnTo>
                  <a:lnTo>
                    <a:pt x="27702" y="44450"/>
                  </a:lnTo>
                  <a:lnTo>
                    <a:pt x="31193" y="42147"/>
                  </a:lnTo>
                  <a:lnTo>
                    <a:pt x="33972" y="39450"/>
                  </a:lnTo>
                  <a:lnTo>
                    <a:pt x="36194" y="36671"/>
                  </a:lnTo>
                  <a:lnTo>
                    <a:pt x="37782" y="33973"/>
                  </a:lnTo>
                  <a:lnTo>
                    <a:pt x="38893" y="31671"/>
                  </a:lnTo>
                  <a:lnTo>
                    <a:pt x="39528" y="30084"/>
                  </a:lnTo>
                  <a:lnTo>
                    <a:pt x="37941" y="29368"/>
                  </a:lnTo>
                  <a:lnTo>
                    <a:pt x="34925" y="33655"/>
                  </a:lnTo>
                  <a:lnTo>
                    <a:pt x="32702" y="35956"/>
                  </a:lnTo>
                  <a:lnTo>
                    <a:pt x="30003" y="37862"/>
                  </a:lnTo>
                  <a:lnTo>
                    <a:pt x="26591" y="39211"/>
                  </a:lnTo>
                  <a:lnTo>
                    <a:pt x="22622" y="39766"/>
                  </a:lnTo>
                  <a:lnTo>
                    <a:pt x="19287" y="39370"/>
                  </a:lnTo>
                  <a:lnTo>
                    <a:pt x="15875" y="38100"/>
                  </a:lnTo>
                  <a:lnTo>
                    <a:pt x="12700" y="35560"/>
                  </a:lnTo>
                  <a:lnTo>
                    <a:pt x="10000" y="31591"/>
                  </a:lnTo>
                  <a:lnTo>
                    <a:pt x="8889" y="28971"/>
                  </a:lnTo>
                  <a:lnTo>
                    <a:pt x="8017" y="25876"/>
                  </a:lnTo>
                  <a:lnTo>
                    <a:pt x="7302" y="22304"/>
                  </a:lnTo>
                  <a:lnTo>
                    <a:pt x="6825" y="18177"/>
                  </a:lnTo>
                  <a:lnTo>
                    <a:pt x="37703" y="18177"/>
                  </a:lnTo>
                  <a:lnTo>
                    <a:pt x="36988" y="13731"/>
                  </a:lnTo>
                  <a:lnTo>
                    <a:pt x="35877" y="9921"/>
                  </a:lnTo>
                  <a:lnTo>
                    <a:pt x="34211" y="6746"/>
                  </a:lnTo>
                  <a:lnTo>
                    <a:pt x="32067" y="4286"/>
                  </a:lnTo>
                  <a:lnTo>
                    <a:pt x="29605" y="2381"/>
                  </a:lnTo>
                  <a:lnTo>
                    <a:pt x="26748"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425" name="Shape 5165"/>
            <p:cNvSpPr/>
            <p:nvPr/>
          </p:nvSpPr>
          <p:spPr>
            <a:xfrm>
              <a:off x="4079494" y="1178130"/>
              <a:ext cx="39527" cy="46594"/>
            </a:xfrm>
            <a:custGeom>
              <a:avLst/>
              <a:gdLst/>
              <a:ahLst/>
              <a:cxnLst/>
              <a:rect l="0" t="0" r="0" b="0"/>
              <a:pathLst>
                <a:path w="39527" h="46594">
                  <a:moveTo>
                    <a:pt x="20161" y="0"/>
                  </a:moveTo>
                  <a:lnTo>
                    <a:pt x="18017" y="3571"/>
                  </a:lnTo>
                  <a:lnTo>
                    <a:pt x="21431" y="4127"/>
                  </a:lnTo>
                  <a:lnTo>
                    <a:pt x="23812" y="5556"/>
                  </a:lnTo>
                  <a:lnTo>
                    <a:pt x="25400" y="7540"/>
                  </a:lnTo>
                  <a:lnTo>
                    <a:pt x="26511" y="9921"/>
                  </a:lnTo>
                  <a:lnTo>
                    <a:pt x="27542" y="15002"/>
                  </a:lnTo>
                  <a:lnTo>
                    <a:pt x="7143" y="15002"/>
                  </a:lnTo>
                  <a:lnTo>
                    <a:pt x="7857" y="12065"/>
                  </a:lnTo>
                  <a:lnTo>
                    <a:pt x="8731" y="9525"/>
                  </a:lnTo>
                  <a:lnTo>
                    <a:pt x="9762" y="7540"/>
                  </a:lnTo>
                  <a:lnTo>
                    <a:pt x="11112" y="6032"/>
                  </a:lnTo>
                  <a:lnTo>
                    <a:pt x="14287" y="4206"/>
                  </a:lnTo>
                  <a:lnTo>
                    <a:pt x="18017" y="3571"/>
                  </a:lnTo>
                  <a:lnTo>
                    <a:pt x="20161" y="0"/>
                  </a:lnTo>
                  <a:lnTo>
                    <a:pt x="15953" y="556"/>
                  </a:lnTo>
                  <a:lnTo>
                    <a:pt x="11429" y="2302"/>
                  </a:lnTo>
                  <a:lnTo>
                    <a:pt x="7143" y="5319"/>
                  </a:lnTo>
                  <a:lnTo>
                    <a:pt x="3492" y="9921"/>
                  </a:lnTo>
                  <a:lnTo>
                    <a:pt x="951" y="16192"/>
                  </a:lnTo>
                  <a:lnTo>
                    <a:pt x="0" y="24369"/>
                  </a:lnTo>
                  <a:lnTo>
                    <a:pt x="396" y="29368"/>
                  </a:lnTo>
                  <a:lnTo>
                    <a:pt x="1348" y="33734"/>
                  </a:lnTo>
                  <a:lnTo>
                    <a:pt x="2857" y="37544"/>
                  </a:lnTo>
                  <a:lnTo>
                    <a:pt x="5079" y="40719"/>
                  </a:lnTo>
                  <a:lnTo>
                    <a:pt x="7777" y="43259"/>
                  </a:lnTo>
                  <a:lnTo>
                    <a:pt x="10952" y="45085"/>
                  </a:lnTo>
                  <a:lnTo>
                    <a:pt x="14525" y="46196"/>
                  </a:lnTo>
                  <a:lnTo>
                    <a:pt x="18493" y="46594"/>
                  </a:lnTo>
                  <a:lnTo>
                    <a:pt x="23495" y="45959"/>
                  </a:lnTo>
                  <a:lnTo>
                    <a:pt x="27701" y="44450"/>
                  </a:lnTo>
                  <a:lnTo>
                    <a:pt x="31193" y="42147"/>
                  </a:lnTo>
                  <a:lnTo>
                    <a:pt x="33971" y="39450"/>
                  </a:lnTo>
                  <a:lnTo>
                    <a:pt x="36195" y="36671"/>
                  </a:lnTo>
                  <a:lnTo>
                    <a:pt x="37782" y="33973"/>
                  </a:lnTo>
                  <a:lnTo>
                    <a:pt x="38893" y="31671"/>
                  </a:lnTo>
                  <a:lnTo>
                    <a:pt x="39527" y="30084"/>
                  </a:lnTo>
                  <a:lnTo>
                    <a:pt x="37939" y="29368"/>
                  </a:lnTo>
                  <a:lnTo>
                    <a:pt x="34925" y="33655"/>
                  </a:lnTo>
                  <a:lnTo>
                    <a:pt x="32701" y="35956"/>
                  </a:lnTo>
                  <a:lnTo>
                    <a:pt x="29923" y="37862"/>
                  </a:lnTo>
                  <a:lnTo>
                    <a:pt x="26590" y="39211"/>
                  </a:lnTo>
                  <a:lnTo>
                    <a:pt x="22542" y="39766"/>
                  </a:lnTo>
                  <a:lnTo>
                    <a:pt x="19207" y="39370"/>
                  </a:lnTo>
                  <a:lnTo>
                    <a:pt x="15795" y="38100"/>
                  </a:lnTo>
                  <a:lnTo>
                    <a:pt x="12700" y="35560"/>
                  </a:lnTo>
                  <a:lnTo>
                    <a:pt x="10001" y="31591"/>
                  </a:lnTo>
                  <a:lnTo>
                    <a:pt x="8888" y="28971"/>
                  </a:lnTo>
                  <a:lnTo>
                    <a:pt x="7937" y="25876"/>
                  </a:lnTo>
                  <a:lnTo>
                    <a:pt x="7301" y="22304"/>
                  </a:lnTo>
                  <a:lnTo>
                    <a:pt x="6826" y="18177"/>
                  </a:lnTo>
                  <a:lnTo>
                    <a:pt x="37623" y="18177"/>
                  </a:lnTo>
                  <a:lnTo>
                    <a:pt x="36908" y="13731"/>
                  </a:lnTo>
                  <a:lnTo>
                    <a:pt x="35797" y="9921"/>
                  </a:lnTo>
                  <a:lnTo>
                    <a:pt x="34131" y="6746"/>
                  </a:lnTo>
                  <a:lnTo>
                    <a:pt x="31987" y="4286"/>
                  </a:lnTo>
                  <a:lnTo>
                    <a:pt x="29526" y="2381"/>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426" name="Shape 5166"/>
            <p:cNvSpPr/>
            <p:nvPr/>
          </p:nvSpPr>
          <p:spPr>
            <a:xfrm>
              <a:off x="4003611" y="1178130"/>
              <a:ext cx="43656" cy="46594"/>
            </a:xfrm>
            <a:custGeom>
              <a:avLst/>
              <a:gdLst/>
              <a:ahLst/>
              <a:cxnLst/>
              <a:rect l="0" t="0" r="0" b="0"/>
              <a:pathLst>
                <a:path w="43656" h="46594">
                  <a:moveTo>
                    <a:pt x="21351" y="0"/>
                  </a:moveTo>
                  <a:lnTo>
                    <a:pt x="20557" y="2778"/>
                  </a:lnTo>
                  <a:lnTo>
                    <a:pt x="24843" y="3651"/>
                  </a:lnTo>
                  <a:lnTo>
                    <a:pt x="28336" y="6112"/>
                  </a:lnTo>
                  <a:lnTo>
                    <a:pt x="31115" y="9762"/>
                  </a:lnTo>
                  <a:lnTo>
                    <a:pt x="33098" y="14446"/>
                  </a:lnTo>
                  <a:lnTo>
                    <a:pt x="34368" y="19922"/>
                  </a:lnTo>
                  <a:lnTo>
                    <a:pt x="34765" y="25876"/>
                  </a:lnTo>
                  <a:lnTo>
                    <a:pt x="34210" y="32146"/>
                  </a:lnTo>
                  <a:lnTo>
                    <a:pt x="32781" y="36830"/>
                  </a:lnTo>
                  <a:lnTo>
                    <a:pt x="30796" y="40164"/>
                  </a:lnTo>
                  <a:lnTo>
                    <a:pt x="28336" y="42306"/>
                  </a:lnTo>
                  <a:lnTo>
                    <a:pt x="25637" y="43498"/>
                  </a:lnTo>
                  <a:lnTo>
                    <a:pt x="23097" y="43815"/>
                  </a:lnTo>
                  <a:lnTo>
                    <a:pt x="19050" y="43021"/>
                  </a:lnTo>
                  <a:lnTo>
                    <a:pt x="15795" y="40878"/>
                  </a:lnTo>
                  <a:lnTo>
                    <a:pt x="13334" y="37624"/>
                  </a:lnTo>
                  <a:lnTo>
                    <a:pt x="11508" y="33734"/>
                  </a:lnTo>
                  <a:lnTo>
                    <a:pt x="10238" y="29527"/>
                  </a:lnTo>
                  <a:lnTo>
                    <a:pt x="9445" y="25321"/>
                  </a:lnTo>
                  <a:lnTo>
                    <a:pt x="9047" y="21431"/>
                  </a:lnTo>
                  <a:lnTo>
                    <a:pt x="8890" y="18256"/>
                  </a:lnTo>
                  <a:lnTo>
                    <a:pt x="9127" y="14605"/>
                  </a:lnTo>
                  <a:lnTo>
                    <a:pt x="9841" y="11509"/>
                  </a:lnTo>
                  <a:lnTo>
                    <a:pt x="12382" y="6667"/>
                  </a:lnTo>
                  <a:lnTo>
                    <a:pt x="16112" y="3731"/>
                  </a:lnTo>
                  <a:lnTo>
                    <a:pt x="18256" y="3016"/>
                  </a:lnTo>
                  <a:lnTo>
                    <a:pt x="20557" y="2778"/>
                  </a:lnTo>
                  <a:lnTo>
                    <a:pt x="21351" y="0"/>
                  </a:lnTo>
                  <a:lnTo>
                    <a:pt x="15240" y="872"/>
                  </a:lnTo>
                  <a:lnTo>
                    <a:pt x="9921" y="3333"/>
                  </a:lnTo>
                  <a:lnTo>
                    <a:pt x="5715" y="6985"/>
                  </a:lnTo>
                  <a:lnTo>
                    <a:pt x="2540" y="11669"/>
                  </a:lnTo>
                  <a:lnTo>
                    <a:pt x="634" y="17065"/>
                  </a:lnTo>
                  <a:lnTo>
                    <a:pt x="0" y="23018"/>
                  </a:lnTo>
                  <a:lnTo>
                    <a:pt x="713" y="29368"/>
                  </a:lnTo>
                  <a:lnTo>
                    <a:pt x="2777" y="35083"/>
                  </a:lnTo>
                  <a:lnTo>
                    <a:pt x="6032" y="39766"/>
                  </a:lnTo>
                  <a:lnTo>
                    <a:pt x="10397" y="43419"/>
                  </a:lnTo>
                  <a:lnTo>
                    <a:pt x="15636" y="45720"/>
                  </a:lnTo>
                  <a:lnTo>
                    <a:pt x="21668" y="46594"/>
                  </a:lnTo>
                  <a:lnTo>
                    <a:pt x="28495" y="45481"/>
                  </a:lnTo>
                  <a:lnTo>
                    <a:pt x="34051" y="42625"/>
                  </a:lnTo>
                  <a:lnTo>
                    <a:pt x="38258" y="38417"/>
                  </a:lnTo>
                  <a:lnTo>
                    <a:pt x="41275" y="33496"/>
                  </a:lnTo>
                  <a:lnTo>
                    <a:pt x="43100" y="28099"/>
                  </a:lnTo>
                  <a:lnTo>
                    <a:pt x="43656" y="23018"/>
                  </a:lnTo>
                  <a:lnTo>
                    <a:pt x="43178" y="17859"/>
                  </a:lnTo>
                  <a:lnTo>
                    <a:pt x="41988" y="13335"/>
                  </a:lnTo>
                  <a:lnTo>
                    <a:pt x="40083" y="9446"/>
                  </a:lnTo>
                  <a:lnTo>
                    <a:pt x="37385" y="6112"/>
                  </a:lnTo>
                  <a:lnTo>
                    <a:pt x="34131" y="3492"/>
                  </a:lnTo>
                  <a:lnTo>
                    <a:pt x="30321"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427" name="Shape 5167"/>
            <p:cNvSpPr/>
            <p:nvPr/>
          </p:nvSpPr>
          <p:spPr>
            <a:xfrm>
              <a:off x="3926140" y="1178130"/>
              <a:ext cx="40085" cy="46594"/>
            </a:xfrm>
            <a:custGeom>
              <a:avLst/>
              <a:gdLst/>
              <a:ahLst/>
              <a:cxnLst/>
              <a:rect l="0" t="0" r="0" b="0"/>
              <a:pathLst>
                <a:path w="40085" h="46594">
                  <a:moveTo>
                    <a:pt x="18019" y="0"/>
                  </a:moveTo>
                  <a:lnTo>
                    <a:pt x="12860" y="556"/>
                  </a:lnTo>
                  <a:lnTo>
                    <a:pt x="8731" y="1984"/>
                  </a:lnTo>
                  <a:lnTo>
                    <a:pt x="5636" y="4047"/>
                  </a:lnTo>
                  <a:lnTo>
                    <a:pt x="3492" y="6429"/>
                  </a:lnTo>
                  <a:lnTo>
                    <a:pt x="2302" y="8810"/>
                  </a:lnTo>
                  <a:lnTo>
                    <a:pt x="1905" y="11034"/>
                  </a:lnTo>
                  <a:lnTo>
                    <a:pt x="2858" y="13811"/>
                  </a:lnTo>
                  <a:lnTo>
                    <a:pt x="4128" y="14923"/>
                  </a:lnTo>
                  <a:lnTo>
                    <a:pt x="6112" y="15399"/>
                  </a:lnTo>
                  <a:lnTo>
                    <a:pt x="7937" y="15002"/>
                  </a:lnTo>
                  <a:lnTo>
                    <a:pt x="9367" y="13970"/>
                  </a:lnTo>
                  <a:lnTo>
                    <a:pt x="10240" y="12621"/>
                  </a:lnTo>
                  <a:lnTo>
                    <a:pt x="10557" y="11112"/>
                  </a:lnTo>
                  <a:lnTo>
                    <a:pt x="10318" y="9366"/>
                  </a:lnTo>
                  <a:lnTo>
                    <a:pt x="10081" y="7302"/>
                  </a:lnTo>
                  <a:lnTo>
                    <a:pt x="10716" y="5239"/>
                  </a:lnTo>
                  <a:lnTo>
                    <a:pt x="12383" y="3731"/>
                  </a:lnTo>
                  <a:lnTo>
                    <a:pt x="14685" y="2699"/>
                  </a:lnTo>
                  <a:lnTo>
                    <a:pt x="17146" y="2381"/>
                  </a:lnTo>
                  <a:lnTo>
                    <a:pt x="19606" y="2699"/>
                  </a:lnTo>
                  <a:lnTo>
                    <a:pt x="22067" y="3890"/>
                  </a:lnTo>
                  <a:lnTo>
                    <a:pt x="23972" y="6350"/>
                  </a:lnTo>
                  <a:lnTo>
                    <a:pt x="24766" y="10636"/>
                  </a:lnTo>
                  <a:lnTo>
                    <a:pt x="24766" y="16668"/>
                  </a:lnTo>
                  <a:lnTo>
                    <a:pt x="24026" y="16960"/>
                  </a:lnTo>
                  <a:lnTo>
                    <a:pt x="24766" y="19050"/>
                  </a:lnTo>
                  <a:lnTo>
                    <a:pt x="24766" y="33416"/>
                  </a:lnTo>
                  <a:lnTo>
                    <a:pt x="24210" y="36750"/>
                  </a:lnTo>
                  <a:lnTo>
                    <a:pt x="23178" y="37941"/>
                  </a:lnTo>
                  <a:lnTo>
                    <a:pt x="21352" y="39052"/>
                  </a:lnTo>
                  <a:lnTo>
                    <a:pt x="20321" y="39529"/>
                  </a:lnTo>
                  <a:lnTo>
                    <a:pt x="18733" y="40084"/>
                  </a:lnTo>
                  <a:lnTo>
                    <a:pt x="15241" y="40878"/>
                  </a:lnTo>
                  <a:lnTo>
                    <a:pt x="12700" y="40323"/>
                  </a:lnTo>
                  <a:lnTo>
                    <a:pt x="10636" y="38735"/>
                  </a:lnTo>
                  <a:lnTo>
                    <a:pt x="9208" y="36275"/>
                  </a:lnTo>
                  <a:lnTo>
                    <a:pt x="8731" y="33100"/>
                  </a:lnTo>
                  <a:lnTo>
                    <a:pt x="8731" y="32940"/>
                  </a:lnTo>
                  <a:lnTo>
                    <a:pt x="8891" y="31115"/>
                  </a:lnTo>
                  <a:lnTo>
                    <a:pt x="9525" y="28971"/>
                  </a:lnTo>
                  <a:lnTo>
                    <a:pt x="11112" y="26590"/>
                  </a:lnTo>
                  <a:lnTo>
                    <a:pt x="13971" y="24130"/>
                  </a:lnTo>
                  <a:lnTo>
                    <a:pt x="15955" y="22860"/>
                  </a:lnTo>
                  <a:lnTo>
                    <a:pt x="18416" y="21590"/>
                  </a:lnTo>
                  <a:lnTo>
                    <a:pt x="21352" y="20320"/>
                  </a:lnTo>
                  <a:lnTo>
                    <a:pt x="24766" y="19050"/>
                  </a:lnTo>
                  <a:lnTo>
                    <a:pt x="24026" y="16960"/>
                  </a:lnTo>
                  <a:lnTo>
                    <a:pt x="17305" y="19606"/>
                  </a:lnTo>
                  <a:lnTo>
                    <a:pt x="11112" y="22383"/>
                  </a:lnTo>
                  <a:lnTo>
                    <a:pt x="6271" y="25162"/>
                  </a:lnTo>
                  <a:lnTo>
                    <a:pt x="2778" y="28257"/>
                  </a:lnTo>
                  <a:lnTo>
                    <a:pt x="715" y="31829"/>
                  </a:lnTo>
                  <a:lnTo>
                    <a:pt x="0" y="36275"/>
                  </a:lnTo>
                  <a:lnTo>
                    <a:pt x="873" y="40640"/>
                  </a:lnTo>
                  <a:lnTo>
                    <a:pt x="3255" y="43894"/>
                  </a:lnTo>
                  <a:lnTo>
                    <a:pt x="6588" y="45959"/>
                  </a:lnTo>
                  <a:lnTo>
                    <a:pt x="10478" y="46594"/>
                  </a:lnTo>
                  <a:lnTo>
                    <a:pt x="14526" y="45959"/>
                  </a:lnTo>
                  <a:lnTo>
                    <a:pt x="18336" y="44212"/>
                  </a:lnTo>
                  <a:lnTo>
                    <a:pt x="21828" y="41910"/>
                  </a:lnTo>
                  <a:lnTo>
                    <a:pt x="24844" y="39370"/>
                  </a:lnTo>
                  <a:lnTo>
                    <a:pt x="25400" y="42386"/>
                  </a:lnTo>
                  <a:lnTo>
                    <a:pt x="26353" y="44450"/>
                  </a:lnTo>
                  <a:lnTo>
                    <a:pt x="27623" y="45720"/>
                  </a:lnTo>
                  <a:lnTo>
                    <a:pt x="28892" y="46355"/>
                  </a:lnTo>
                  <a:lnTo>
                    <a:pt x="31274" y="46594"/>
                  </a:lnTo>
                  <a:lnTo>
                    <a:pt x="32782" y="46434"/>
                  </a:lnTo>
                  <a:lnTo>
                    <a:pt x="34687" y="45879"/>
                  </a:lnTo>
                  <a:lnTo>
                    <a:pt x="37148" y="44450"/>
                  </a:lnTo>
                  <a:lnTo>
                    <a:pt x="40085" y="41671"/>
                  </a:lnTo>
                  <a:lnTo>
                    <a:pt x="40085" y="39052"/>
                  </a:lnTo>
                  <a:lnTo>
                    <a:pt x="38260" y="40323"/>
                  </a:lnTo>
                  <a:lnTo>
                    <a:pt x="35640" y="40957"/>
                  </a:lnTo>
                  <a:lnTo>
                    <a:pt x="33973" y="40481"/>
                  </a:lnTo>
                  <a:lnTo>
                    <a:pt x="33100" y="39131"/>
                  </a:lnTo>
                  <a:lnTo>
                    <a:pt x="32782" y="35242"/>
                  </a:lnTo>
                  <a:lnTo>
                    <a:pt x="32782" y="15875"/>
                  </a:lnTo>
                  <a:lnTo>
                    <a:pt x="32227" y="9128"/>
                  </a:lnTo>
                  <a:lnTo>
                    <a:pt x="30956" y="5715"/>
                  </a:lnTo>
                  <a:lnTo>
                    <a:pt x="28417" y="2778"/>
                  </a:lnTo>
                  <a:lnTo>
                    <a:pt x="26591" y="1587"/>
                  </a:lnTo>
                  <a:lnTo>
                    <a:pt x="24210" y="793"/>
                  </a:lnTo>
                  <a:lnTo>
                    <a:pt x="21352" y="237"/>
                  </a:lnTo>
                  <a:lnTo>
                    <a:pt x="18019" y="0"/>
                  </a:lnTo>
                  <a:close/>
                </a:path>
              </a:pathLst>
            </a:custGeom>
            <a:solidFill>
              <a:srgbClr val="000000"/>
            </a:solidFill>
          </p:spPr>
          <p:txBody>
            <a:bodyPr vert="horz" lIns="91440" tIns="45720" rIns="91440" bIns="45720" anchor="t"/>
            <a:lstStyle/>
            <a:p>
              <a:endParaRPr lang="en-IN"/>
            </a:p>
          </p:txBody>
        </p:sp>
        <p:sp>
          <p:nvSpPr>
            <p:cNvPr id="428" name="Shape 5168"/>
            <p:cNvSpPr/>
            <p:nvPr/>
          </p:nvSpPr>
          <p:spPr>
            <a:xfrm>
              <a:off x="3806283" y="1178130"/>
              <a:ext cx="40085" cy="46594"/>
            </a:xfrm>
            <a:custGeom>
              <a:avLst/>
              <a:gdLst/>
              <a:ahLst/>
              <a:cxnLst/>
              <a:rect l="0" t="0" r="0" b="0"/>
              <a:pathLst>
                <a:path w="40085" h="46594">
                  <a:moveTo>
                    <a:pt x="18019" y="0"/>
                  </a:moveTo>
                  <a:lnTo>
                    <a:pt x="12860" y="556"/>
                  </a:lnTo>
                  <a:lnTo>
                    <a:pt x="8731" y="1984"/>
                  </a:lnTo>
                  <a:lnTo>
                    <a:pt x="5636" y="4047"/>
                  </a:lnTo>
                  <a:lnTo>
                    <a:pt x="3492" y="6429"/>
                  </a:lnTo>
                  <a:lnTo>
                    <a:pt x="2223" y="8810"/>
                  </a:lnTo>
                  <a:lnTo>
                    <a:pt x="1826" y="11034"/>
                  </a:lnTo>
                  <a:lnTo>
                    <a:pt x="2144" y="12382"/>
                  </a:lnTo>
                  <a:lnTo>
                    <a:pt x="2858" y="13811"/>
                  </a:lnTo>
                  <a:lnTo>
                    <a:pt x="4128" y="14923"/>
                  </a:lnTo>
                  <a:lnTo>
                    <a:pt x="6112" y="15399"/>
                  </a:lnTo>
                  <a:lnTo>
                    <a:pt x="7937" y="15002"/>
                  </a:lnTo>
                  <a:lnTo>
                    <a:pt x="9367" y="13970"/>
                  </a:lnTo>
                  <a:lnTo>
                    <a:pt x="10240" y="12621"/>
                  </a:lnTo>
                  <a:lnTo>
                    <a:pt x="10557" y="11112"/>
                  </a:lnTo>
                  <a:lnTo>
                    <a:pt x="10318" y="9366"/>
                  </a:lnTo>
                  <a:lnTo>
                    <a:pt x="10081" y="7302"/>
                  </a:lnTo>
                  <a:lnTo>
                    <a:pt x="10716" y="5239"/>
                  </a:lnTo>
                  <a:lnTo>
                    <a:pt x="12383" y="3731"/>
                  </a:lnTo>
                  <a:lnTo>
                    <a:pt x="14685" y="2699"/>
                  </a:lnTo>
                  <a:lnTo>
                    <a:pt x="17146" y="2381"/>
                  </a:lnTo>
                  <a:lnTo>
                    <a:pt x="19606" y="2699"/>
                  </a:lnTo>
                  <a:lnTo>
                    <a:pt x="22067" y="3890"/>
                  </a:lnTo>
                  <a:lnTo>
                    <a:pt x="23972" y="6350"/>
                  </a:lnTo>
                  <a:lnTo>
                    <a:pt x="24766" y="10636"/>
                  </a:lnTo>
                  <a:lnTo>
                    <a:pt x="24766" y="16668"/>
                  </a:lnTo>
                  <a:lnTo>
                    <a:pt x="24026" y="16960"/>
                  </a:lnTo>
                  <a:lnTo>
                    <a:pt x="24766" y="19050"/>
                  </a:lnTo>
                  <a:lnTo>
                    <a:pt x="24766" y="33416"/>
                  </a:lnTo>
                  <a:lnTo>
                    <a:pt x="24210" y="36750"/>
                  </a:lnTo>
                  <a:lnTo>
                    <a:pt x="23178" y="37941"/>
                  </a:lnTo>
                  <a:lnTo>
                    <a:pt x="21352" y="39052"/>
                  </a:lnTo>
                  <a:lnTo>
                    <a:pt x="20321" y="39529"/>
                  </a:lnTo>
                  <a:lnTo>
                    <a:pt x="18733" y="40084"/>
                  </a:lnTo>
                  <a:lnTo>
                    <a:pt x="15241" y="40878"/>
                  </a:lnTo>
                  <a:lnTo>
                    <a:pt x="12700" y="40323"/>
                  </a:lnTo>
                  <a:lnTo>
                    <a:pt x="10636" y="38735"/>
                  </a:lnTo>
                  <a:lnTo>
                    <a:pt x="9208" y="36275"/>
                  </a:lnTo>
                  <a:lnTo>
                    <a:pt x="8731" y="33100"/>
                  </a:lnTo>
                  <a:lnTo>
                    <a:pt x="8731" y="32940"/>
                  </a:lnTo>
                  <a:lnTo>
                    <a:pt x="8891" y="31115"/>
                  </a:lnTo>
                  <a:lnTo>
                    <a:pt x="9525" y="28971"/>
                  </a:lnTo>
                  <a:lnTo>
                    <a:pt x="11112" y="26590"/>
                  </a:lnTo>
                  <a:lnTo>
                    <a:pt x="13971" y="24130"/>
                  </a:lnTo>
                  <a:lnTo>
                    <a:pt x="15955" y="22860"/>
                  </a:lnTo>
                  <a:lnTo>
                    <a:pt x="18416" y="21590"/>
                  </a:lnTo>
                  <a:lnTo>
                    <a:pt x="21352" y="20320"/>
                  </a:lnTo>
                  <a:lnTo>
                    <a:pt x="24766" y="19050"/>
                  </a:lnTo>
                  <a:lnTo>
                    <a:pt x="24026" y="16960"/>
                  </a:lnTo>
                  <a:lnTo>
                    <a:pt x="17305" y="19606"/>
                  </a:lnTo>
                  <a:lnTo>
                    <a:pt x="11112" y="22383"/>
                  </a:lnTo>
                  <a:lnTo>
                    <a:pt x="6271" y="25162"/>
                  </a:lnTo>
                  <a:lnTo>
                    <a:pt x="2778" y="28257"/>
                  </a:lnTo>
                  <a:lnTo>
                    <a:pt x="715" y="31829"/>
                  </a:lnTo>
                  <a:lnTo>
                    <a:pt x="0" y="36275"/>
                  </a:lnTo>
                  <a:lnTo>
                    <a:pt x="873" y="40640"/>
                  </a:lnTo>
                  <a:lnTo>
                    <a:pt x="3255" y="43894"/>
                  </a:lnTo>
                  <a:lnTo>
                    <a:pt x="6588" y="45959"/>
                  </a:lnTo>
                  <a:lnTo>
                    <a:pt x="10478" y="46594"/>
                  </a:lnTo>
                  <a:lnTo>
                    <a:pt x="14526" y="45959"/>
                  </a:lnTo>
                  <a:lnTo>
                    <a:pt x="18336" y="44212"/>
                  </a:lnTo>
                  <a:lnTo>
                    <a:pt x="21828" y="41910"/>
                  </a:lnTo>
                  <a:lnTo>
                    <a:pt x="24844" y="39370"/>
                  </a:lnTo>
                  <a:lnTo>
                    <a:pt x="25400" y="42386"/>
                  </a:lnTo>
                  <a:lnTo>
                    <a:pt x="26353" y="44450"/>
                  </a:lnTo>
                  <a:lnTo>
                    <a:pt x="27623" y="45720"/>
                  </a:lnTo>
                  <a:lnTo>
                    <a:pt x="28892" y="46355"/>
                  </a:lnTo>
                  <a:lnTo>
                    <a:pt x="31274" y="46594"/>
                  </a:lnTo>
                  <a:lnTo>
                    <a:pt x="32703" y="46434"/>
                  </a:lnTo>
                  <a:lnTo>
                    <a:pt x="34687" y="45879"/>
                  </a:lnTo>
                  <a:lnTo>
                    <a:pt x="37148" y="44450"/>
                  </a:lnTo>
                  <a:lnTo>
                    <a:pt x="40085" y="41671"/>
                  </a:lnTo>
                  <a:lnTo>
                    <a:pt x="40085" y="39052"/>
                  </a:lnTo>
                  <a:lnTo>
                    <a:pt x="38260" y="40323"/>
                  </a:lnTo>
                  <a:lnTo>
                    <a:pt x="35640" y="40957"/>
                  </a:lnTo>
                  <a:lnTo>
                    <a:pt x="33973" y="40481"/>
                  </a:lnTo>
                  <a:lnTo>
                    <a:pt x="33100" y="39131"/>
                  </a:lnTo>
                  <a:lnTo>
                    <a:pt x="32782" y="35242"/>
                  </a:lnTo>
                  <a:lnTo>
                    <a:pt x="32782" y="15875"/>
                  </a:lnTo>
                  <a:lnTo>
                    <a:pt x="32227" y="9128"/>
                  </a:lnTo>
                  <a:lnTo>
                    <a:pt x="30956" y="5715"/>
                  </a:lnTo>
                  <a:lnTo>
                    <a:pt x="28417" y="2778"/>
                  </a:lnTo>
                  <a:lnTo>
                    <a:pt x="26591" y="1587"/>
                  </a:lnTo>
                  <a:lnTo>
                    <a:pt x="24210" y="793"/>
                  </a:lnTo>
                  <a:lnTo>
                    <a:pt x="21352" y="237"/>
                  </a:lnTo>
                  <a:lnTo>
                    <a:pt x="18019" y="0"/>
                  </a:lnTo>
                  <a:close/>
                </a:path>
              </a:pathLst>
            </a:custGeom>
            <a:solidFill>
              <a:srgbClr val="000000"/>
            </a:solidFill>
          </p:spPr>
          <p:txBody>
            <a:bodyPr vert="horz" lIns="91440" tIns="45720" rIns="91440" bIns="45720" anchor="t"/>
            <a:lstStyle/>
            <a:p>
              <a:endParaRPr lang="en-IN"/>
            </a:p>
          </p:txBody>
        </p:sp>
        <p:sp>
          <p:nvSpPr>
            <p:cNvPr id="429" name="Shape 5169"/>
            <p:cNvSpPr/>
            <p:nvPr/>
          </p:nvSpPr>
          <p:spPr>
            <a:xfrm>
              <a:off x="3733736" y="1178130"/>
              <a:ext cx="39527" cy="46594"/>
            </a:xfrm>
            <a:custGeom>
              <a:avLst/>
              <a:gdLst/>
              <a:ahLst/>
              <a:cxnLst/>
              <a:rect l="0" t="0" r="0" b="0"/>
              <a:pathLst>
                <a:path w="39527" h="46594">
                  <a:moveTo>
                    <a:pt x="20240" y="0"/>
                  </a:moveTo>
                  <a:lnTo>
                    <a:pt x="18017" y="3571"/>
                  </a:lnTo>
                  <a:lnTo>
                    <a:pt x="21431" y="4127"/>
                  </a:lnTo>
                  <a:lnTo>
                    <a:pt x="23812" y="5556"/>
                  </a:lnTo>
                  <a:lnTo>
                    <a:pt x="25479" y="7540"/>
                  </a:lnTo>
                  <a:lnTo>
                    <a:pt x="26510" y="9921"/>
                  </a:lnTo>
                  <a:lnTo>
                    <a:pt x="27542" y="15002"/>
                  </a:lnTo>
                  <a:lnTo>
                    <a:pt x="7143" y="15002"/>
                  </a:lnTo>
                  <a:lnTo>
                    <a:pt x="7857" y="12065"/>
                  </a:lnTo>
                  <a:lnTo>
                    <a:pt x="8731" y="9525"/>
                  </a:lnTo>
                  <a:lnTo>
                    <a:pt x="9841" y="7540"/>
                  </a:lnTo>
                  <a:lnTo>
                    <a:pt x="11191" y="6032"/>
                  </a:lnTo>
                  <a:lnTo>
                    <a:pt x="14287" y="4206"/>
                  </a:lnTo>
                  <a:lnTo>
                    <a:pt x="18017" y="3571"/>
                  </a:lnTo>
                  <a:lnTo>
                    <a:pt x="20240" y="0"/>
                  </a:lnTo>
                  <a:lnTo>
                    <a:pt x="15954" y="556"/>
                  </a:lnTo>
                  <a:lnTo>
                    <a:pt x="11428" y="2302"/>
                  </a:lnTo>
                  <a:lnTo>
                    <a:pt x="7143" y="5319"/>
                  </a:lnTo>
                  <a:lnTo>
                    <a:pt x="3571" y="9921"/>
                  </a:lnTo>
                  <a:lnTo>
                    <a:pt x="1031" y="16192"/>
                  </a:lnTo>
                  <a:lnTo>
                    <a:pt x="0" y="24369"/>
                  </a:lnTo>
                  <a:lnTo>
                    <a:pt x="396" y="29368"/>
                  </a:lnTo>
                  <a:lnTo>
                    <a:pt x="1348" y="33734"/>
                  </a:lnTo>
                  <a:lnTo>
                    <a:pt x="2857" y="37544"/>
                  </a:lnTo>
                  <a:lnTo>
                    <a:pt x="5078" y="40719"/>
                  </a:lnTo>
                  <a:lnTo>
                    <a:pt x="7777" y="43259"/>
                  </a:lnTo>
                  <a:lnTo>
                    <a:pt x="10952" y="45085"/>
                  </a:lnTo>
                  <a:lnTo>
                    <a:pt x="14525" y="46196"/>
                  </a:lnTo>
                  <a:lnTo>
                    <a:pt x="18572" y="46594"/>
                  </a:lnTo>
                  <a:lnTo>
                    <a:pt x="23495" y="45959"/>
                  </a:lnTo>
                  <a:lnTo>
                    <a:pt x="27701" y="44450"/>
                  </a:lnTo>
                  <a:lnTo>
                    <a:pt x="31193" y="42147"/>
                  </a:lnTo>
                  <a:lnTo>
                    <a:pt x="33971" y="39450"/>
                  </a:lnTo>
                  <a:lnTo>
                    <a:pt x="36195" y="36671"/>
                  </a:lnTo>
                  <a:lnTo>
                    <a:pt x="37782" y="33973"/>
                  </a:lnTo>
                  <a:lnTo>
                    <a:pt x="38893" y="31671"/>
                  </a:lnTo>
                  <a:lnTo>
                    <a:pt x="39527" y="30084"/>
                  </a:lnTo>
                  <a:lnTo>
                    <a:pt x="37940" y="29368"/>
                  </a:lnTo>
                  <a:lnTo>
                    <a:pt x="34925" y="33655"/>
                  </a:lnTo>
                  <a:lnTo>
                    <a:pt x="32702" y="35956"/>
                  </a:lnTo>
                  <a:lnTo>
                    <a:pt x="30002" y="37862"/>
                  </a:lnTo>
                  <a:lnTo>
                    <a:pt x="26590" y="39211"/>
                  </a:lnTo>
                  <a:lnTo>
                    <a:pt x="22621" y="39766"/>
                  </a:lnTo>
                  <a:lnTo>
                    <a:pt x="19208" y="39370"/>
                  </a:lnTo>
                  <a:lnTo>
                    <a:pt x="15875" y="38100"/>
                  </a:lnTo>
                  <a:lnTo>
                    <a:pt x="12700" y="35560"/>
                  </a:lnTo>
                  <a:lnTo>
                    <a:pt x="10001" y="31591"/>
                  </a:lnTo>
                  <a:lnTo>
                    <a:pt x="8890" y="28971"/>
                  </a:lnTo>
                  <a:lnTo>
                    <a:pt x="7937" y="25876"/>
                  </a:lnTo>
                  <a:lnTo>
                    <a:pt x="7302" y="22304"/>
                  </a:lnTo>
                  <a:lnTo>
                    <a:pt x="6826" y="18177"/>
                  </a:lnTo>
                  <a:lnTo>
                    <a:pt x="37622" y="18177"/>
                  </a:lnTo>
                  <a:lnTo>
                    <a:pt x="36988" y="13731"/>
                  </a:lnTo>
                  <a:lnTo>
                    <a:pt x="35797" y="9921"/>
                  </a:lnTo>
                  <a:lnTo>
                    <a:pt x="34131" y="6746"/>
                  </a:lnTo>
                  <a:lnTo>
                    <a:pt x="32066" y="4286"/>
                  </a:lnTo>
                  <a:lnTo>
                    <a:pt x="29527" y="238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430" name="Shape 5170"/>
            <p:cNvSpPr/>
            <p:nvPr/>
          </p:nvSpPr>
          <p:spPr>
            <a:xfrm>
              <a:off x="3479180" y="1178130"/>
              <a:ext cx="39528" cy="46594"/>
            </a:xfrm>
            <a:custGeom>
              <a:avLst/>
              <a:gdLst/>
              <a:ahLst/>
              <a:cxnLst/>
              <a:rect l="0" t="0" r="0" b="0"/>
              <a:pathLst>
                <a:path w="39528" h="46594">
                  <a:moveTo>
                    <a:pt x="20161" y="0"/>
                  </a:moveTo>
                  <a:lnTo>
                    <a:pt x="18018" y="3571"/>
                  </a:lnTo>
                  <a:lnTo>
                    <a:pt x="21431" y="4127"/>
                  </a:lnTo>
                  <a:lnTo>
                    <a:pt x="23812" y="5556"/>
                  </a:lnTo>
                  <a:lnTo>
                    <a:pt x="25400" y="7540"/>
                  </a:lnTo>
                  <a:lnTo>
                    <a:pt x="26511" y="9921"/>
                  </a:lnTo>
                  <a:lnTo>
                    <a:pt x="27543" y="15002"/>
                  </a:lnTo>
                  <a:lnTo>
                    <a:pt x="7143" y="15002"/>
                  </a:lnTo>
                  <a:lnTo>
                    <a:pt x="7858" y="12065"/>
                  </a:lnTo>
                  <a:lnTo>
                    <a:pt x="8731" y="9525"/>
                  </a:lnTo>
                  <a:lnTo>
                    <a:pt x="9842" y="7540"/>
                  </a:lnTo>
                  <a:lnTo>
                    <a:pt x="11112" y="6032"/>
                  </a:lnTo>
                  <a:lnTo>
                    <a:pt x="14287" y="4206"/>
                  </a:lnTo>
                  <a:lnTo>
                    <a:pt x="18018" y="3571"/>
                  </a:lnTo>
                  <a:lnTo>
                    <a:pt x="20161" y="0"/>
                  </a:lnTo>
                  <a:lnTo>
                    <a:pt x="15953" y="556"/>
                  </a:lnTo>
                  <a:lnTo>
                    <a:pt x="11429" y="2302"/>
                  </a:lnTo>
                  <a:lnTo>
                    <a:pt x="7143" y="5319"/>
                  </a:lnTo>
                  <a:lnTo>
                    <a:pt x="3492" y="9921"/>
                  </a:lnTo>
                  <a:lnTo>
                    <a:pt x="952" y="16192"/>
                  </a:lnTo>
                  <a:lnTo>
                    <a:pt x="0" y="24369"/>
                  </a:lnTo>
                  <a:lnTo>
                    <a:pt x="396" y="29368"/>
                  </a:lnTo>
                  <a:lnTo>
                    <a:pt x="1349" y="33734"/>
                  </a:lnTo>
                  <a:lnTo>
                    <a:pt x="2857" y="37544"/>
                  </a:lnTo>
                  <a:lnTo>
                    <a:pt x="5079" y="40719"/>
                  </a:lnTo>
                  <a:lnTo>
                    <a:pt x="7778" y="43259"/>
                  </a:lnTo>
                  <a:lnTo>
                    <a:pt x="10953" y="45085"/>
                  </a:lnTo>
                  <a:lnTo>
                    <a:pt x="14526" y="46196"/>
                  </a:lnTo>
                  <a:lnTo>
                    <a:pt x="18494" y="46594"/>
                  </a:lnTo>
                  <a:lnTo>
                    <a:pt x="23495" y="45959"/>
                  </a:lnTo>
                  <a:lnTo>
                    <a:pt x="27702" y="44450"/>
                  </a:lnTo>
                  <a:lnTo>
                    <a:pt x="31194" y="42147"/>
                  </a:lnTo>
                  <a:lnTo>
                    <a:pt x="33972" y="39450"/>
                  </a:lnTo>
                  <a:lnTo>
                    <a:pt x="36195" y="36671"/>
                  </a:lnTo>
                  <a:lnTo>
                    <a:pt x="37782" y="33973"/>
                  </a:lnTo>
                  <a:lnTo>
                    <a:pt x="38893" y="31671"/>
                  </a:lnTo>
                  <a:lnTo>
                    <a:pt x="39528" y="30084"/>
                  </a:lnTo>
                  <a:lnTo>
                    <a:pt x="37941" y="29368"/>
                  </a:lnTo>
                  <a:lnTo>
                    <a:pt x="34925" y="33655"/>
                  </a:lnTo>
                  <a:lnTo>
                    <a:pt x="32702" y="35956"/>
                  </a:lnTo>
                  <a:lnTo>
                    <a:pt x="29924" y="37862"/>
                  </a:lnTo>
                  <a:lnTo>
                    <a:pt x="26590" y="39211"/>
                  </a:lnTo>
                  <a:lnTo>
                    <a:pt x="22542" y="39766"/>
                  </a:lnTo>
                  <a:lnTo>
                    <a:pt x="19208" y="39370"/>
                  </a:lnTo>
                  <a:lnTo>
                    <a:pt x="15875" y="38100"/>
                  </a:lnTo>
                  <a:lnTo>
                    <a:pt x="12700" y="35560"/>
                  </a:lnTo>
                  <a:lnTo>
                    <a:pt x="10001" y="31591"/>
                  </a:lnTo>
                  <a:lnTo>
                    <a:pt x="8890" y="28971"/>
                  </a:lnTo>
                  <a:lnTo>
                    <a:pt x="7937" y="25876"/>
                  </a:lnTo>
                  <a:lnTo>
                    <a:pt x="7302" y="22304"/>
                  </a:lnTo>
                  <a:lnTo>
                    <a:pt x="6826" y="18177"/>
                  </a:lnTo>
                  <a:lnTo>
                    <a:pt x="37623" y="18177"/>
                  </a:lnTo>
                  <a:lnTo>
                    <a:pt x="36988" y="13731"/>
                  </a:lnTo>
                  <a:lnTo>
                    <a:pt x="35797" y="9921"/>
                  </a:lnTo>
                  <a:lnTo>
                    <a:pt x="34131" y="6746"/>
                  </a:lnTo>
                  <a:lnTo>
                    <a:pt x="32067" y="4286"/>
                  </a:lnTo>
                  <a:lnTo>
                    <a:pt x="29527" y="2381"/>
                  </a:lnTo>
                  <a:lnTo>
                    <a:pt x="2674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431" name="Shape 5171"/>
            <p:cNvSpPr/>
            <p:nvPr/>
          </p:nvSpPr>
          <p:spPr>
            <a:xfrm>
              <a:off x="3339719" y="1178130"/>
              <a:ext cx="40083" cy="46594"/>
            </a:xfrm>
            <a:custGeom>
              <a:avLst/>
              <a:gdLst/>
              <a:ahLst/>
              <a:cxnLst/>
              <a:rect l="0" t="0" r="0" b="0"/>
              <a:pathLst>
                <a:path w="40083" h="46594">
                  <a:moveTo>
                    <a:pt x="18017" y="0"/>
                  </a:moveTo>
                  <a:lnTo>
                    <a:pt x="12778" y="556"/>
                  </a:lnTo>
                  <a:lnTo>
                    <a:pt x="8651" y="1984"/>
                  </a:lnTo>
                  <a:lnTo>
                    <a:pt x="5634" y="4047"/>
                  </a:lnTo>
                  <a:lnTo>
                    <a:pt x="3492" y="6429"/>
                  </a:lnTo>
                  <a:lnTo>
                    <a:pt x="2221" y="8810"/>
                  </a:lnTo>
                  <a:lnTo>
                    <a:pt x="1825" y="11034"/>
                  </a:lnTo>
                  <a:lnTo>
                    <a:pt x="2142" y="12382"/>
                  </a:lnTo>
                  <a:lnTo>
                    <a:pt x="2857" y="13811"/>
                  </a:lnTo>
                  <a:lnTo>
                    <a:pt x="4126" y="14923"/>
                  </a:lnTo>
                  <a:lnTo>
                    <a:pt x="6111" y="15399"/>
                  </a:lnTo>
                  <a:lnTo>
                    <a:pt x="7937" y="15002"/>
                  </a:lnTo>
                  <a:lnTo>
                    <a:pt x="9364" y="13970"/>
                  </a:lnTo>
                  <a:lnTo>
                    <a:pt x="10238" y="12621"/>
                  </a:lnTo>
                  <a:lnTo>
                    <a:pt x="10556" y="11112"/>
                  </a:lnTo>
                  <a:lnTo>
                    <a:pt x="10318" y="9366"/>
                  </a:lnTo>
                  <a:lnTo>
                    <a:pt x="10080" y="7302"/>
                  </a:lnTo>
                  <a:lnTo>
                    <a:pt x="10715" y="5239"/>
                  </a:lnTo>
                  <a:lnTo>
                    <a:pt x="12382" y="3731"/>
                  </a:lnTo>
                  <a:lnTo>
                    <a:pt x="14683" y="2699"/>
                  </a:lnTo>
                  <a:lnTo>
                    <a:pt x="17145" y="2381"/>
                  </a:lnTo>
                  <a:lnTo>
                    <a:pt x="19605" y="2699"/>
                  </a:lnTo>
                  <a:lnTo>
                    <a:pt x="22064" y="3890"/>
                  </a:lnTo>
                  <a:lnTo>
                    <a:pt x="23970" y="6350"/>
                  </a:lnTo>
                  <a:lnTo>
                    <a:pt x="24763" y="10636"/>
                  </a:lnTo>
                  <a:lnTo>
                    <a:pt x="24763" y="16668"/>
                  </a:lnTo>
                  <a:lnTo>
                    <a:pt x="24022" y="16957"/>
                  </a:lnTo>
                  <a:lnTo>
                    <a:pt x="24763" y="19050"/>
                  </a:lnTo>
                  <a:lnTo>
                    <a:pt x="24763" y="33416"/>
                  </a:lnTo>
                  <a:lnTo>
                    <a:pt x="24208" y="36750"/>
                  </a:lnTo>
                  <a:lnTo>
                    <a:pt x="23176" y="37941"/>
                  </a:lnTo>
                  <a:lnTo>
                    <a:pt x="21351" y="39052"/>
                  </a:lnTo>
                  <a:lnTo>
                    <a:pt x="20320" y="39529"/>
                  </a:lnTo>
                  <a:lnTo>
                    <a:pt x="18732" y="40084"/>
                  </a:lnTo>
                  <a:lnTo>
                    <a:pt x="15238" y="40878"/>
                  </a:lnTo>
                  <a:lnTo>
                    <a:pt x="12700" y="40323"/>
                  </a:lnTo>
                  <a:lnTo>
                    <a:pt x="10636" y="38735"/>
                  </a:lnTo>
                  <a:lnTo>
                    <a:pt x="9207" y="36275"/>
                  </a:lnTo>
                  <a:lnTo>
                    <a:pt x="8651" y="33100"/>
                  </a:lnTo>
                  <a:lnTo>
                    <a:pt x="8651" y="32940"/>
                  </a:lnTo>
                  <a:lnTo>
                    <a:pt x="8888" y="31115"/>
                  </a:lnTo>
                  <a:lnTo>
                    <a:pt x="9525" y="28971"/>
                  </a:lnTo>
                  <a:lnTo>
                    <a:pt x="11112" y="26590"/>
                  </a:lnTo>
                  <a:lnTo>
                    <a:pt x="13970" y="24130"/>
                  </a:lnTo>
                  <a:lnTo>
                    <a:pt x="15953" y="22860"/>
                  </a:lnTo>
                  <a:lnTo>
                    <a:pt x="18413" y="21590"/>
                  </a:lnTo>
                  <a:lnTo>
                    <a:pt x="21351" y="20320"/>
                  </a:lnTo>
                  <a:lnTo>
                    <a:pt x="24763" y="19050"/>
                  </a:lnTo>
                  <a:lnTo>
                    <a:pt x="24022" y="16957"/>
                  </a:lnTo>
                  <a:lnTo>
                    <a:pt x="17223" y="19606"/>
                  </a:lnTo>
                  <a:lnTo>
                    <a:pt x="11112" y="22383"/>
                  </a:lnTo>
                  <a:lnTo>
                    <a:pt x="6270" y="25162"/>
                  </a:lnTo>
                  <a:lnTo>
                    <a:pt x="2777" y="28257"/>
                  </a:lnTo>
                  <a:lnTo>
                    <a:pt x="713" y="31829"/>
                  </a:lnTo>
                  <a:lnTo>
                    <a:pt x="0" y="36275"/>
                  </a:lnTo>
                  <a:lnTo>
                    <a:pt x="872" y="40640"/>
                  </a:lnTo>
                  <a:lnTo>
                    <a:pt x="3253" y="43894"/>
                  </a:lnTo>
                  <a:lnTo>
                    <a:pt x="6587" y="45959"/>
                  </a:lnTo>
                  <a:lnTo>
                    <a:pt x="10476" y="46594"/>
                  </a:lnTo>
                  <a:lnTo>
                    <a:pt x="14525" y="45959"/>
                  </a:lnTo>
                  <a:lnTo>
                    <a:pt x="18334" y="44212"/>
                  </a:lnTo>
                  <a:lnTo>
                    <a:pt x="21827" y="41910"/>
                  </a:lnTo>
                  <a:lnTo>
                    <a:pt x="24843" y="39370"/>
                  </a:lnTo>
                  <a:lnTo>
                    <a:pt x="25400" y="42386"/>
                  </a:lnTo>
                  <a:lnTo>
                    <a:pt x="26351" y="44450"/>
                  </a:lnTo>
                  <a:lnTo>
                    <a:pt x="27542" y="45720"/>
                  </a:lnTo>
                  <a:lnTo>
                    <a:pt x="28892" y="46355"/>
                  </a:lnTo>
                  <a:lnTo>
                    <a:pt x="31273" y="46594"/>
                  </a:lnTo>
                  <a:lnTo>
                    <a:pt x="32701" y="46434"/>
                  </a:lnTo>
                  <a:lnTo>
                    <a:pt x="34686" y="45879"/>
                  </a:lnTo>
                  <a:lnTo>
                    <a:pt x="37146" y="44450"/>
                  </a:lnTo>
                  <a:lnTo>
                    <a:pt x="40083" y="41671"/>
                  </a:lnTo>
                  <a:lnTo>
                    <a:pt x="40083" y="39052"/>
                  </a:lnTo>
                  <a:lnTo>
                    <a:pt x="38257" y="40323"/>
                  </a:lnTo>
                  <a:lnTo>
                    <a:pt x="35638" y="40957"/>
                  </a:lnTo>
                  <a:lnTo>
                    <a:pt x="33971" y="40481"/>
                  </a:lnTo>
                  <a:lnTo>
                    <a:pt x="33098" y="39131"/>
                  </a:lnTo>
                  <a:lnTo>
                    <a:pt x="32781" y="35242"/>
                  </a:lnTo>
                  <a:lnTo>
                    <a:pt x="32781" y="15875"/>
                  </a:lnTo>
                  <a:lnTo>
                    <a:pt x="32226" y="9128"/>
                  </a:lnTo>
                  <a:lnTo>
                    <a:pt x="30956" y="5715"/>
                  </a:lnTo>
                  <a:lnTo>
                    <a:pt x="28414" y="2778"/>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432" name="Shape 5172"/>
            <p:cNvSpPr/>
            <p:nvPr/>
          </p:nvSpPr>
          <p:spPr>
            <a:xfrm>
              <a:off x="3309873" y="1178130"/>
              <a:ext cx="23495" cy="45640"/>
            </a:xfrm>
            <a:custGeom>
              <a:avLst/>
              <a:gdLst/>
              <a:ahLst/>
              <a:cxnLst/>
              <a:rect l="0" t="0" r="0" b="0"/>
              <a:pathLst>
                <a:path w="23495" h="45640">
                  <a:moveTo>
                    <a:pt x="15715" y="0"/>
                  </a:moveTo>
                  <a:lnTo>
                    <a:pt x="396" y="5477"/>
                  </a:lnTo>
                  <a:lnTo>
                    <a:pt x="396" y="6985"/>
                  </a:lnTo>
                  <a:lnTo>
                    <a:pt x="4365" y="6587"/>
                  </a:lnTo>
                  <a:lnTo>
                    <a:pt x="5635" y="6667"/>
                  </a:lnTo>
                  <a:lnTo>
                    <a:pt x="6666" y="7381"/>
                  </a:lnTo>
                  <a:lnTo>
                    <a:pt x="7540" y="9128"/>
                  </a:lnTo>
                  <a:lnTo>
                    <a:pt x="7857" y="12541"/>
                  </a:lnTo>
                  <a:lnTo>
                    <a:pt x="7857" y="35481"/>
                  </a:lnTo>
                  <a:lnTo>
                    <a:pt x="7698" y="38735"/>
                  </a:lnTo>
                  <a:lnTo>
                    <a:pt x="7143" y="41116"/>
                  </a:lnTo>
                  <a:lnTo>
                    <a:pt x="6190" y="42625"/>
                  </a:lnTo>
                  <a:lnTo>
                    <a:pt x="4762" y="43498"/>
                  </a:lnTo>
                  <a:lnTo>
                    <a:pt x="2777" y="43894"/>
                  </a:lnTo>
                  <a:lnTo>
                    <a:pt x="0" y="44132"/>
                  </a:lnTo>
                  <a:lnTo>
                    <a:pt x="0" y="45640"/>
                  </a:lnTo>
                  <a:lnTo>
                    <a:pt x="23495" y="45640"/>
                  </a:lnTo>
                  <a:lnTo>
                    <a:pt x="23495" y="44132"/>
                  </a:lnTo>
                  <a:lnTo>
                    <a:pt x="19446" y="43498"/>
                  </a:lnTo>
                  <a:lnTo>
                    <a:pt x="17223" y="42068"/>
                  </a:lnTo>
                  <a:lnTo>
                    <a:pt x="16351" y="39529"/>
                  </a:lnTo>
                  <a:lnTo>
                    <a:pt x="16112" y="35481"/>
                  </a:lnTo>
                  <a:lnTo>
                    <a:pt x="16112" y="317"/>
                  </a:lnTo>
                  <a:lnTo>
                    <a:pt x="15715" y="0"/>
                  </a:lnTo>
                  <a:close/>
                </a:path>
              </a:pathLst>
            </a:custGeom>
            <a:solidFill>
              <a:srgbClr val="000000"/>
            </a:solidFill>
          </p:spPr>
          <p:txBody>
            <a:bodyPr vert="horz" lIns="91440" tIns="45720" rIns="91440" bIns="45720" anchor="t"/>
            <a:lstStyle/>
            <a:p>
              <a:endParaRPr lang="en-IN"/>
            </a:p>
          </p:txBody>
        </p:sp>
        <p:sp>
          <p:nvSpPr>
            <p:cNvPr id="433" name="Shape 5173"/>
            <p:cNvSpPr/>
            <p:nvPr/>
          </p:nvSpPr>
          <p:spPr>
            <a:xfrm>
              <a:off x="3239467" y="1178130"/>
              <a:ext cx="39528" cy="46594"/>
            </a:xfrm>
            <a:custGeom>
              <a:avLst/>
              <a:gdLst/>
              <a:ahLst/>
              <a:cxnLst/>
              <a:rect l="0" t="0" r="0" b="0"/>
              <a:pathLst>
                <a:path w="39528" h="46594">
                  <a:moveTo>
                    <a:pt x="20161" y="0"/>
                  </a:moveTo>
                  <a:lnTo>
                    <a:pt x="18018" y="3571"/>
                  </a:lnTo>
                  <a:lnTo>
                    <a:pt x="21431" y="4127"/>
                  </a:lnTo>
                  <a:lnTo>
                    <a:pt x="23812" y="5556"/>
                  </a:lnTo>
                  <a:lnTo>
                    <a:pt x="25400" y="7540"/>
                  </a:lnTo>
                  <a:lnTo>
                    <a:pt x="26511" y="9921"/>
                  </a:lnTo>
                  <a:lnTo>
                    <a:pt x="27543" y="15002"/>
                  </a:lnTo>
                  <a:lnTo>
                    <a:pt x="7143" y="15002"/>
                  </a:lnTo>
                  <a:lnTo>
                    <a:pt x="7858" y="12065"/>
                  </a:lnTo>
                  <a:lnTo>
                    <a:pt x="8731" y="9525"/>
                  </a:lnTo>
                  <a:lnTo>
                    <a:pt x="9763" y="7540"/>
                  </a:lnTo>
                  <a:lnTo>
                    <a:pt x="11112" y="6032"/>
                  </a:lnTo>
                  <a:lnTo>
                    <a:pt x="14287" y="4206"/>
                  </a:lnTo>
                  <a:lnTo>
                    <a:pt x="18018" y="3571"/>
                  </a:lnTo>
                  <a:lnTo>
                    <a:pt x="20161" y="0"/>
                  </a:lnTo>
                  <a:lnTo>
                    <a:pt x="15953" y="556"/>
                  </a:lnTo>
                  <a:lnTo>
                    <a:pt x="11429" y="2302"/>
                  </a:lnTo>
                  <a:lnTo>
                    <a:pt x="7143" y="5319"/>
                  </a:lnTo>
                  <a:lnTo>
                    <a:pt x="3492" y="9921"/>
                  </a:lnTo>
                  <a:lnTo>
                    <a:pt x="952" y="16192"/>
                  </a:lnTo>
                  <a:lnTo>
                    <a:pt x="0" y="24369"/>
                  </a:lnTo>
                  <a:lnTo>
                    <a:pt x="396" y="29368"/>
                  </a:lnTo>
                  <a:lnTo>
                    <a:pt x="1349" y="33734"/>
                  </a:lnTo>
                  <a:lnTo>
                    <a:pt x="2857" y="37544"/>
                  </a:lnTo>
                  <a:lnTo>
                    <a:pt x="5079" y="40719"/>
                  </a:lnTo>
                  <a:lnTo>
                    <a:pt x="7778" y="43259"/>
                  </a:lnTo>
                  <a:lnTo>
                    <a:pt x="10953" y="45085"/>
                  </a:lnTo>
                  <a:lnTo>
                    <a:pt x="14526" y="46196"/>
                  </a:lnTo>
                  <a:lnTo>
                    <a:pt x="18494" y="46594"/>
                  </a:lnTo>
                  <a:lnTo>
                    <a:pt x="23415" y="45959"/>
                  </a:lnTo>
                  <a:lnTo>
                    <a:pt x="27622" y="44450"/>
                  </a:lnTo>
                  <a:lnTo>
                    <a:pt x="31194" y="42147"/>
                  </a:lnTo>
                  <a:lnTo>
                    <a:pt x="33972" y="39450"/>
                  </a:lnTo>
                  <a:lnTo>
                    <a:pt x="36195" y="36671"/>
                  </a:lnTo>
                  <a:lnTo>
                    <a:pt x="37782" y="33973"/>
                  </a:lnTo>
                  <a:lnTo>
                    <a:pt x="38893" y="31671"/>
                  </a:lnTo>
                  <a:lnTo>
                    <a:pt x="39528" y="30084"/>
                  </a:lnTo>
                  <a:lnTo>
                    <a:pt x="37941" y="29368"/>
                  </a:lnTo>
                  <a:lnTo>
                    <a:pt x="34925" y="33655"/>
                  </a:lnTo>
                  <a:lnTo>
                    <a:pt x="32702" y="35956"/>
                  </a:lnTo>
                  <a:lnTo>
                    <a:pt x="29924" y="37862"/>
                  </a:lnTo>
                  <a:lnTo>
                    <a:pt x="26590" y="39211"/>
                  </a:lnTo>
                  <a:lnTo>
                    <a:pt x="22542" y="39766"/>
                  </a:lnTo>
                  <a:lnTo>
                    <a:pt x="19208" y="39370"/>
                  </a:lnTo>
                  <a:lnTo>
                    <a:pt x="15796" y="38100"/>
                  </a:lnTo>
                  <a:lnTo>
                    <a:pt x="12700" y="35560"/>
                  </a:lnTo>
                  <a:lnTo>
                    <a:pt x="10001" y="31591"/>
                  </a:lnTo>
                  <a:lnTo>
                    <a:pt x="8890" y="28971"/>
                  </a:lnTo>
                  <a:lnTo>
                    <a:pt x="7937" y="25876"/>
                  </a:lnTo>
                  <a:lnTo>
                    <a:pt x="7302" y="22304"/>
                  </a:lnTo>
                  <a:lnTo>
                    <a:pt x="6826" y="18177"/>
                  </a:lnTo>
                  <a:lnTo>
                    <a:pt x="37623" y="18177"/>
                  </a:lnTo>
                  <a:lnTo>
                    <a:pt x="36908" y="13731"/>
                  </a:lnTo>
                  <a:lnTo>
                    <a:pt x="35797" y="9921"/>
                  </a:lnTo>
                  <a:lnTo>
                    <a:pt x="34131" y="6746"/>
                  </a:lnTo>
                  <a:lnTo>
                    <a:pt x="31988" y="4286"/>
                  </a:lnTo>
                  <a:lnTo>
                    <a:pt x="29527" y="2381"/>
                  </a:lnTo>
                  <a:lnTo>
                    <a:pt x="26670"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434" name="Shape 5174"/>
            <p:cNvSpPr/>
            <p:nvPr/>
          </p:nvSpPr>
          <p:spPr>
            <a:xfrm>
              <a:off x="3133581" y="1178130"/>
              <a:ext cx="23414" cy="45640"/>
            </a:xfrm>
            <a:custGeom>
              <a:avLst/>
              <a:gdLst/>
              <a:ahLst/>
              <a:cxnLst/>
              <a:rect l="0" t="0" r="0" b="0"/>
              <a:pathLst>
                <a:path w="23414" h="45640">
                  <a:moveTo>
                    <a:pt x="15716" y="0"/>
                  </a:moveTo>
                  <a:lnTo>
                    <a:pt x="396" y="5477"/>
                  </a:lnTo>
                  <a:lnTo>
                    <a:pt x="396" y="6985"/>
                  </a:lnTo>
                  <a:lnTo>
                    <a:pt x="4286" y="6587"/>
                  </a:lnTo>
                  <a:lnTo>
                    <a:pt x="5556" y="6667"/>
                  </a:lnTo>
                  <a:lnTo>
                    <a:pt x="6667" y="7381"/>
                  </a:lnTo>
                  <a:lnTo>
                    <a:pt x="7461" y="9128"/>
                  </a:lnTo>
                  <a:lnTo>
                    <a:pt x="7778" y="12541"/>
                  </a:lnTo>
                  <a:lnTo>
                    <a:pt x="7778" y="35481"/>
                  </a:lnTo>
                  <a:lnTo>
                    <a:pt x="7620" y="38735"/>
                  </a:lnTo>
                  <a:lnTo>
                    <a:pt x="7063" y="41116"/>
                  </a:lnTo>
                  <a:lnTo>
                    <a:pt x="6191" y="42625"/>
                  </a:lnTo>
                  <a:lnTo>
                    <a:pt x="4682" y="43498"/>
                  </a:lnTo>
                  <a:lnTo>
                    <a:pt x="2698" y="43894"/>
                  </a:lnTo>
                  <a:lnTo>
                    <a:pt x="0" y="44132"/>
                  </a:lnTo>
                  <a:lnTo>
                    <a:pt x="0" y="45640"/>
                  </a:lnTo>
                  <a:lnTo>
                    <a:pt x="23414" y="45640"/>
                  </a:lnTo>
                  <a:lnTo>
                    <a:pt x="23414" y="44132"/>
                  </a:lnTo>
                  <a:lnTo>
                    <a:pt x="19446" y="43498"/>
                  </a:lnTo>
                  <a:lnTo>
                    <a:pt x="17224" y="42068"/>
                  </a:lnTo>
                  <a:lnTo>
                    <a:pt x="16271" y="3952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435" name="Shape 5175"/>
            <p:cNvSpPr/>
            <p:nvPr/>
          </p:nvSpPr>
          <p:spPr>
            <a:xfrm>
              <a:off x="3041347" y="1178130"/>
              <a:ext cx="39528" cy="46594"/>
            </a:xfrm>
            <a:custGeom>
              <a:avLst/>
              <a:gdLst/>
              <a:ahLst/>
              <a:cxnLst/>
              <a:rect l="0" t="0" r="0" b="0"/>
              <a:pathLst>
                <a:path w="39528" h="46594">
                  <a:moveTo>
                    <a:pt x="20161" y="0"/>
                  </a:moveTo>
                  <a:lnTo>
                    <a:pt x="18017" y="3571"/>
                  </a:lnTo>
                  <a:lnTo>
                    <a:pt x="21431" y="4127"/>
                  </a:lnTo>
                  <a:lnTo>
                    <a:pt x="23812" y="5556"/>
                  </a:lnTo>
                  <a:lnTo>
                    <a:pt x="25400" y="7540"/>
                  </a:lnTo>
                  <a:lnTo>
                    <a:pt x="26511" y="9921"/>
                  </a:lnTo>
                  <a:lnTo>
                    <a:pt x="27542" y="15002"/>
                  </a:lnTo>
                  <a:lnTo>
                    <a:pt x="7143" y="15002"/>
                  </a:lnTo>
                  <a:lnTo>
                    <a:pt x="7858" y="12065"/>
                  </a:lnTo>
                  <a:lnTo>
                    <a:pt x="8731" y="9525"/>
                  </a:lnTo>
                  <a:lnTo>
                    <a:pt x="9763" y="7540"/>
                  </a:lnTo>
                  <a:lnTo>
                    <a:pt x="11112" y="6032"/>
                  </a:lnTo>
                  <a:lnTo>
                    <a:pt x="14287" y="4206"/>
                  </a:lnTo>
                  <a:lnTo>
                    <a:pt x="18017" y="3571"/>
                  </a:lnTo>
                  <a:lnTo>
                    <a:pt x="20161" y="0"/>
                  </a:lnTo>
                  <a:lnTo>
                    <a:pt x="15954" y="556"/>
                  </a:lnTo>
                  <a:lnTo>
                    <a:pt x="11430" y="2302"/>
                  </a:lnTo>
                  <a:lnTo>
                    <a:pt x="7143" y="5319"/>
                  </a:lnTo>
                  <a:lnTo>
                    <a:pt x="3492" y="9921"/>
                  </a:lnTo>
                  <a:lnTo>
                    <a:pt x="952" y="16192"/>
                  </a:lnTo>
                  <a:lnTo>
                    <a:pt x="0" y="24369"/>
                  </a:lnTo>
                  <a:lnTo>
                    <a:pt x="397" y="29368"/>
                  </a:lnTo>
                  <a:lnTo>
                    <a:pt x="1348" y="33734"/>
                  </a:lnTo>
                  <a:lnTo>
                    <a:pt x="2857" y="37544"/>
                  </a:lnTo>
                  <a:lnTo>
                    <a:pt x="5080" y="40719"/>
                  </a:lnTo>
                  <a:lnTo>
                    <a:pt x="7778" y="43259"/>
                  </a:lnTo>
                  <a:lnTo>
                    <a:pt x="10953" y="45085"/>
                  </a:lnTo>
                  <a:lnTo>
                    <a:pt x="14526" y="46196"/>
                  </a:lnTo>
                  <a:lnTo>
                    <a:pt x="18494" y="46594"/>
                  </a:lnTo>
                  <a:lnTo>
                    <a:pt x="23495" y="45959"/>
                  </a:lnTo>
                  <a:lnTo>
                    <a:pt x="27702" y="44450"/>
                  </a:lnTo>
                  <a:lnTo>
                    <a:pt x="31194" y="42147"/>
                  </a:lnTo>
                  <a:lnTo>
                    <a:pt x="33972" y="39450"/>
                  </a:lnTo>
                  <a:lnTo>
                    <a:pt x="36195" y="36671"/>
                  </a:lnTo>
                  <a:lnTo>
                    <a:pt x="37782" y="33973"/>
                  </a:lnTo>
                  <a:lnTo>
                    <a:pt x="38893" y="31671"/>
                  </a:lnTo>
                  <a:lnTo>
                    <a:pt x="39528" y="30084"/>
                  </a:lnTo>
                  <a:lnTo>
                    <a:pt x="37941" y="29368"/>
                  </a:lnTo>
                  <a:lnTo>
                    <a:pt x="34925" y="33655"/>
                  </a:lnTo>
                  <a:lnTo>
                    <a:pt x="32702" y="35956"/>
                  </a:lnTo>
                  <a:lnTo>
                    <a:pt x="29923" y="37862"/>
                  </a:lnTo>
                  <a:lnTo>
                    <a:pt x="26591" y="39211"/>
                  </a:lnTo>
                  <a:lnTo>
                    <a:pt x="22542" y="39766"/>
                  </a:lnTo>
                  <a:lnTo>
                    <a:pt x="19208" y="39370"/>
                  </a:lnTo>
                  <a:lnTo>
                    <a:pt x="15796" y="38100"/>
                  </a:lnTo>
                  <a:lnTo>
                    <a:pt x="12700" y="35560"/>
                  </a:lnTo>
                  <a:lnTo>
                    <a:pt x="10001" y="31591"/>
                  </a:lnTo>
                  <a:lnTo>
                    <a:pt x="8890" y="28971"/>
                  </a:lnTo>
                  <a:lnTo>
                    <a:pt x="7937" y="25876"/>
                  </a:lnTo>
                  <a:lnTo>
                    <a:pt x="7302" y="22304"/>
                  </a:lnTo>
                  <a:lnTo>
                    <a:pt x="6826" y="18177"/>
                  </a:lnTo>
                  <a:lnTo>
                    <a:pt x="37624" y="18177"/>
                  </a:lnTo>
                  <a:lnTo>
                    <a:pt x="36910" y="13731"/>
                  </a:lnTo>
                  <a:lnTo>
                    <a:pt x="35797" y="9921"/>
                  </a:lnTo>
                  <a:lnTo>
                    <a:pt x="34131" y="6746"/>
                  </a:lnTo>
                  <a:lnTo>
                    <a:pt x="31988" y="4286"/>
                  </a:lnTo>
                  <a:lnTo>
                    <a:pt x="29527" y="2381"/>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436" name="Shape 5176"/>
            <p:cNvSpPr/>
            <p:nvPr/>
          </p:nvSpPr>
          <p:spPr>
            <a:xfrm>
              <a:off x="4286502" y="1178130"/>
              <a:ext cx="38338" cy="46594"/>
            </a:xfrm>
            <a:custGeom>
              <a:avLst/>
              <a:gdLst/>
              <a:ahLst/>
              <a:cxnLst/>
              <a:rect l="0" t="0" r="0" b="0"/>
              <a:pathLst>
                <a:path w="38338" h="46594">
                  <a:moveTo>
                    <a:pt x="22225" y="0"/>
                  </a:moveTo>
                  <a:lnTo>
                    <a:pt x="16828" y="715"/>
                  </a:lnTo>
                  <a:lnTo>
                    <a:pt x="11669" y="2778"/>
                  </a:lnTo>
                  <a:lnTo>
                    <a:pt x="7065" y="6191"/>
                  </a:lnTo>
                  <a:lnTo>
                    <a:pt x="3335" y="10954"/>
                  </a:lnTo>
                  <a:lnTo>
                    <a:pt x="873" y="17065"/>
                  </a:lnTo>
                  <a:lnTo>
                    <a:pt x="0" y="24527"/>
                  </a:lnTo>
                  <a:lnTo>
                    <a:pt x="793" y="31591"/>
                  </a:lnTo>
                  <a:lnTo>
                    <a:pt x="3017" y="37148"/>
                  </a:lnTo>
                  <a:lnTo>
                    <a:pt x="6271" y="41354"/>
                  </a:lnTo>
                  <a:lnTo>
                    <a:pt x="10240" y="44291"/>
                  </a:lnTo>
                  <a:lnTo>
                    <a:pt x="14367" y="46037"/>
                  </a:lnTo>
                  <a:lnTo>
                    <a:pt x="18494" y="46594"/>
                  </a:lnTo>
                  <a:lnTo>
                    <a:pt x="24289" y="45800"/>
                  </a:lnTo>
                  <a:lnTo>
                    <a:pt x="29448" y="43100"/>
                  </a:lnTo>
                  <a:lnTo>
                    <a:pt x="31910" y="40957"/>
                  </a:lnTo>
                  <a:lnTo>
                    <a:pt x="34131" y="38258"/>
                  </a:lnTo>
                  <a:lnTo>
                    <a:pt x="36275" y="34925"/>
                  </a:lnTo>
                  <a:lnTo>
                    <a:pt x="38338" y="31035"/>
                  </a:lnTo>
                  <a:lnTo>
                    <a:pt x="36989" y="30162"/>
                  </a:lnTo>
                  <a:lnTo>
                    <a:pt x="34369" y="33734"/>
                  </a:lnTo>
                  <a:lnTo>
                    <a:pt x="31274" y="36671"/>
                  </a:lnTo>
                  <a:lnTo>
                    <a:pt x="27544" y="38735"/>
                  </a:lnTo>
                  <a:lnTo>
                    <a:pt x="22781" y="39450"/>
                  </a:lnTo>
                  <a:lnTo>
                    <a:pt x="19686" y="39052"/>
                  </a:lnTo>
                  <a:lnTo>
                    <a:pt x="16907" y="38100"/>
                  </a:lnTo>
                  <a:lnTo>
                    <a:pt x="14367" y="36512"/>
                  </a:lnTo>
                  <a:lnTo>
                    <a:pt x="12066" y="34290"/>
                  </a:lnTo>
                  <a:lnTo>
                    <a:pt x="10240" y="31512"/>
                  </a:lnTo>
                  <a:lnTo>
                    <a:pt x="8891" y="28257"/>
                  </a:lnTo>
                  <a:lnTo>
                    <a:pt x="8017" y="24606"/>
                  </a:lnTo>
                  <a:lnTo>
                    <a:pt x="7621" y="20559"/>
                  </a:lnTo>
                  <a:lnTo>
                    <a:pt x="8255" y="14209"/>
                  </a:lnTo>
                  <a:lnTo>
                    <a:pt x="10081" y="9525"/>
                  </a:lnTo>
                  <a:lnTo>
                    <a:pt x="12621" y="6271"/>
                  </a:lnTo>
                  <a:lnTo>
                    <a:pt x="15478" y="4286"/>
                  </a:lnTo>
                  <a:lnTo>
                    <a:pt x="18177" y="3175"/>
                  </a:lnTo>
                  <a:lnTo>
                    <a:pt x="20400" y="2937"/>
                  </a:lnTo>
                  <a:lnTo>
                    <a:pt x="23575" y="3254"/>
                  </a:lnTo>
                  <a:lnTo>
                    <a:pt x="25400" y="4127"/>
                  </a:lnTo>
                  <a:lnTo>
                    <a:pt x="26353" y="5635"/>
                  </a:lnTo>
                  <a:lnTo>
                    <a:pt x="26987" y="7700"/>
                  </a:lnTo>
                  <a:lnTo>
                    <a:pt x="27544" y="9842"/>
                  </a:lnTo>
                  <a:lnTo>
                    <a:pt x="29211" y="12937"/>
                  </a:lnTo>
                  <a:lnTo>
                    <a:pt x="30639" y="13970"/>
                  </a:lnTo>
                  <a:lnTo>
                    <a:pt x="32386" y="14366"/>
                  </a:lnTo>
                  <a:lnTo>
                    <a:pt x="34369" y="13970"/>
                  </a:lnTo>
                  <a:lnTo>
                    <a:pt x="35798" y="13017"/>
                  </a:lnTo>
                  <a:lnTo>
                    <a:pt x="36672" y="11669"/>
                  </a:lnTo>
                  <a:lnTo>
                    <a:pt x="36989" y="10081"/>
                  </a:lnTo>
                  <a:lnTo>
                    <a:pt x="36672" y="8494"/>
                  </a:lnTo>
                  <a:lnTo>
                    <a:pt x="35878" y="6667"/>
                  </a:lnTo>
                  <a:lnTo>
                    <a:pt x="34608" y="4762"/>
                  </a:lnTo>
                  <a:lnTo>
                    <a:pt x="32703" y="3096"/>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437" name="Shape 5177"/>
            <p:cNvSpPr/>
            <p:nvPr/>
          </p:nvSpPr>
          <p:spPr>
            <a:xfrm>
              <a:off x="3881373" y="1178130"/>
              <a:ext cx="38337" cy="46594"/>
            </a:xfrm>
            <a:custGeom>
              <a:avLst/>
              <a:gdLst/>
              <a:ahLst/>
              <a:cxnLst/>
              <a:rect l="0" t="0" r="0" b="0"/>
              <a:pathLst>
                <a:path w="38337" h="46594">
                  <a:moveTo>
                    <a:pt x="22145" y="0"/>
                  </a:moveTo>
                  <a:lnTo>
                    <a:pt x="16827" y="715"/>
                  </a:lnTo>
                  <a:lnTo>
                    <a:pt x="11667" y="2778"/>
                  </a:lnTo>
                  <a:lnTo>
                    <a:pt x="7063" y="6191"/>
                  </a:lnTo>
                  <a:lnTo>
                    <a:pt x="3333" y="10954"/>
                  </a:lnTo>
                  <a:lnTo>
                    <a:pt x="872" y="17065"/>
                  </a:lnTo>
                  <a:lnTo>
                    <a:pt x="0" y="24527"/>
                  </a:lnTo>
                  <a:lnTo>
                    <a:pt x="793" y="31591"/>
                  </a:lnTo>
                  <a:lnTo>
                    <a:pt x="3015" y="37148"/>
                  </a:lnTo>
                  <a:lnTo>
                    <a:pt x="6270" y="41354"/>
                  </a:lnTo>
                  <a:lnTo>
                    <a:pt x="10159" y="44291"/>
                  </a:lnTo>
                  <a:lnTo>
                    <a:pt x="14366" y="46037"/>
                  </a:lnTo>
                  <a:lnTo>
                    <a:pt x="18493" y="46594"/>
                  </a:lnTo>
                  <a:lnTo>
                    <a:pt x="24288" y="45800"/>
                  </a:lnTo>
                  <a:lnTo>
                    <a:pt x="29447" y="43100"/>
                  </a:lnTo>
                  <a:lnTo>
                    <a:pt x="31829" y="40957"/>
                  </a:lnTo>
                  <a:lnTo>
                    <a:pt x="34131" y="38258"/>
                  </a:lnTo>
                  <a:lnTo>
                    <a:pt x="36273" y="34925"/>
                  </a:lnTo>
                  <a:lnTo>
                    <a:pt x="38337" y="31035"/>
                  </a:lnTo>
                  <a:lnTo>
                    <a:pt x="36908" y="30162"/>
                  </a:lnTo>
                  <a:lnTo>
                    <a:pt x="34368" y="33734"/>
                  </a:lnTo>
                  <a:lnTo>
                    <a:pt x="31272" y="36671"/>
                  </a:lnTo>
                  <a:lnTo>
                    <a:pt x="27542" y="38735"/>
                  </a:lnTo>
                  <a:lnTo>
                    <a:pt x="22780" y="39450"/>
                  </a:lnTo>
                  <a:lnTo>
                    <a:pt x="19684" y="39052"/>
                  </a:lnTo>
                  <a:lnTo>
                    <a:pt x="16906" y="38100"/>
                  </a:lnTo>
                  <a:lnTo>
                    <a:pt x="14366" y="36512"/>
                  </a:lnTo>
                  <a:lnTo>
                    <a:pt x="12065" y="34290"/>
                  </a:lnTo>
                  <a:lnTo>
                    <a:pt x="10159" y="31512"/>
                  </a:lnTo>
                  <a:lnTo>
                    <a:pt x="8810" y="28257"/>
                  </a:lnTo>
                  <a:lnTo>
                    <a:pt x="7937" y="24606"/>
                  </a:lnTo>
                  <a:lnTo>
                    <a:pt x="7620" y="20559"/>
                  </a:lnTo>
                  <a:lnTo>
                    <a:pt x="8253" y="14209"/>
                  </a:lnTo>
                  <a:lnTo>
                    <a:pt x="10080" y="9525"/>
                  </a:lnTo>
                  <a:lnTo>
                    <a:pt x="12620" y="6271"/>
                  </a:lnTo>
                  <a:lnTo>
                    <a:pt x="15397" y="4286"/>
                  </a:lnTo>
                  <a:lnTo>
                    <a:pt x="18176" y="3175"/>
                  </a:lnTo>
                  <a:lnTo>
                    <a:pt x="20398" y="2937"/>
                  </a:lnTo>
                  <a:lnTo>
                    <a:pt x="23495" y="3254"/>
                  </a:lnTo>
                  <a:lnTo>
                    <a:pt x="25320" y="4127"/>
                  </a:lnTo>
                  <a:lnTo>
                    <a:pt x="26352" y="5635"/>
                  </a:lnTo>
                  <a:lnTo>
                    <a:pt x="26907" y="7700"/>
                  </a:lnTo>
                  <a:lnTo>
                    <a:pt x="27542" y="9842"/>
                  </a:lnTo>
                  <a:lnTo>
                    <a:pt x="29209" y="12937"/>
                  </a:lnTo>
                  <a:lnTo>
                    <a:pt x="30558" y="13970"/>
                  </a:lnTo>
                  <a:lnTo>
                    <a:pt x="32384" y="14366"/>
                  </a:lnTo>
                  <a:lnTo>
                    <a:pt x="34368" y="13970"/>
                  </a:lnTo>
                  <a:lnTo>
                    <a:pt x="35797" y="13017"/>
                  </a:lnTo>
                  <a:lnTo>
                    <a:pt x="36591" y="11669"/>
                  </a:lnTo>
                  <a:lnTo>
                    <a:pt x="36908" y="10081"/>
                  </a:lnTo>
                  <a:lnTo>
                    <a:pt x="36671" y="8494"/>
                  </a:lnTo>
                  <a:lnTo>
                    <a:pt x="35877" y="6667"/>
                  </a:lnTo>
                  <a:lnTo>
                    <a:pt x="34527" y="4762"/>
                  </a:lnTo>
                  <a:lnTo>
                    <a:pt x="32702" y="3096"/>
                  </a:lnTo>
                  <a:lnTo>
                    <a:pt x="30478" y="1984"/>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438" name="Shape 5178"/>
            <p:cNvSpPr/>
            <p:nvPr/>
          </p:nvSpPr>
          <p:spPr>
            <a:xfrm>
              <a:off x="3436556" y="1178130"/>
              <a:ext cx="38337" cy="46594"/>
            </a:xfrm>
            <a:custGeom>
              <a:avLst/>
              <a:gdLst/>
              <a:ahLst/>
              <a:cxnLst/>
              <a:rect l="0" t="0" r="0" b="0"/>
              <a:pathLst>
                <a:path w="38337" h="46594">
                  <a:moveTo>
                    <a:pt x="22225" y="0"/>
                  </a:moveTo>
                  <a:lnTo>
                    <a:pt x="16826" y="715"/>
                  </a:lnTo>
                  <a:lnTo>
                    <a:pt x="11667" y="2778"/>
                  </a:lnTo>
                  <a:lnTo>
                    <a:pt x="7063" y="6191"/>
                  </a:lnTo>
                  <a:lnTo>
                    <a:pt x="3412" y="10954"/>
                  </a:lnTo>
                  <a:lnTo>
                    <a:pt x="872" y="17065"/>
                  </a:lnTo>
                  <a:lnTo>
                    <a:pt x="0" y="24527"/>
                  </a:lnTo>
                  <a:lnTo>
                    <a:pt x="793" y="31591"/>
                  </a:lnTo>
                  <a:lnTo>
                    <a:pt x="3014" y="37148"/>
                  </a:lnTo>
                  <a:lnTo>
                    <a:pt x="6270" y="41354"/>
                  </a:lnTo>
                  <a:lnTo>
                    <a:pt x="10238" y="44291"/>
                  </a:lnTo>
                  <a:lnTo>
                    <a:pt x="14445" y="46037"/>
                  </a:lnTo>
                  <a:lnTo>
                    <a:pt x="18573" y="46594"/>
                  </a:lnTo>
                  <a:lnTo>
                    <a:pt x="24288" y="45800"/>
                  </a:lnTo>
                  <a:lnTo>
                    <a:pt x="29447" y="43100"/>
                  </a:lnTo>
                  <a:lnTo>
                    <a:pt x="31907" y="40957"/>
                  </a:lnTo>
                  <a:lnTo>
                    <a:pt x="34131" y="38258"/>
                  </a:lnTo>
                  <a:lnTo>
                    <a:pt x="36273" y="34925"/>
                  </a:lnTo>
                  <a:lnTo>
                    <a:pt x="38337" y="31035"/>
                  </a:lnTo>
                  <a:lnTo>
                    <a:pt x="36988" y="30162"/>
                  </a:lnTo>
                  <a:lnTo>
                    <a:pt x="34368" y="33734"/>
                  </a:lnTo>
                  <a:lnTo>
                    <a:pt x="31352" y="36671"/>
                  </a:lnTo>
                  <a:lnTo>
                    <a:pt x="27542" y="38735"/>
                  </a:lnTo>
                  <a:lnTo>
                    <a:pt x="22780" y="39450"/>
                  </a:lnTo>
                  <a:lnTo>
                    <a:pt x="19683" y="39052"/>
                  </a:lnTo>
                  <a:lnTo>
                    <a:pt x="16906" y="38100"/>
                  </a:lnTo>
                  <a:lnTo>
                    <a:pt x="14366" y="36512"/>
                  </a:lnTo>
                  <a:lnTo>
                    <a:pt x="12063" y="34290"/>
                  </a:lnTo>
                  <a:lnTo>
                    <a:pt x="10238" y="31512"/>
                  </a:lnTo>
                  <a:lnTo>
                    <a:pt x="8888" y="28257"/>
                  </a:lnTo>
                  <a:lnTo>
                    <a:pt x="8016" y="24606"/>
                  </a:lnTo>
                  <a:lnTo>
                    <a:pt x="7620" y="20559"/>
                  </a:lnTo>
                  <a:lnTo>
                    <a:pt x="8333" y="14209"/>
                  </a:lnTo>
                  <a:lnTo>
                    <a:pt x="10080" y="9525"/>
                  </a:lnTo>
                  <a:lnTo>
                    <a:pt x="12620" y="6271"/>
                  </a:lnTo>
                  <a:lnTo>
                    <a:pt x="15477" y="4286"/>
                  </a:lnTo>
                  <a:lnTo>
                    <a:pt x="18176" y="3175"/>
                  </a:lnTo>
                  <a:lnTo>
                    <a:pt x="20398" y="2937"/>
                  </a:lnTo>
                  <a:lnTo>
                    <a:pt x="23573" y="3254"/>
                  </a:lnTo>
                  <a:lnTo>
                    <a:pt x="25400" y="4127"/>
                  </a:lnTo>
                  <a:lnTo>
                    <a:pt x="26351" y="5635"/>
                  </a:lnTo>
                  <a:lnTo>
                    <a:pt x="26987" y="7700"/>
                  </a:lnTo>
                  <a:lnTo>
                    <a:pt x="27542" y="9842"/>
                  </a:lnTo>
                  <a:lnTo>
                    <a:pt x="29208" y="12937"/>
                  </a:lnTo>
                  <a:lnTo>
                    <a:pt x="30638" y="13970"/>
                  </a:lnTo>
                  <a:lnTo>
                    <a:pt x="32383" y="14366"/>
                  </a:lnTo>
                  <a:lnTo>
                    <a:pt x="34368" y="13970"/>
                  </a:lnTo>
                  <a:lnTo>
                    <a:pt x="35797" y="13017"/>
                  </a:lnTo>
                  <a:lnTo>
                    <a:pt x="36670" y="11669"/>
                  </a:lnTo>
                  <a:lnTo>
                    <a:pt x="36988" y="10081"/>
                  </a:lnTo>
                  <a:lnTo>
                    <a:pt x="36750" y="8494"/>
                  </a:lnTo>
                  <a:lnTo>
                    <a:pt x="35956" y="6667"/>
                  </a:lnTo>
                  <a:lnTo>
                    <a:pt x="34607" y="4762"/>
                  </a:lnTo>
                  <a:lnTo>
                    <a:pt x="32701" y="3096"/>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439" name="Shape 5179"/>
            <p:cNvSpPr/>
            <p:nvPr/>
          </p:nvSpPr>
          <p:spPr>
            <a:xfrm>
              <a:off x="3189303" y="1156064"/>
              <a:ext cx="47386" cy="67706"/>
            </a:xfrm>
            <a:custGeom>
              <a:avLst/>
              <a:gdLst/>
              <a:ahLst/>
              <a:cxnLst/>
              <a:rect l="0" t="0" r="0" b="0"/>
              <a:pathLst>
                <a:path w="47386" h="67706">
                  <a:moveTo>
                    <a:pt x="14208" y="0"/>
                  </a:moveTo>
                  <a:lnTo>
                    <a:pt x="79" y="4366"/>
                  </a:lnTo>
                  <a:lnTo>
                    <a:pt x="79" y="5953"/>
                  </a:lnTo>
                  <a:lnTo>
                    <a:pt x="952" y="5874"/>
                  </a:lnTo>
                  <a:lnTo>
                    <a:pt x="1984" y="5874"/>
                  </a:lnTo>
                  <a:lnTo>
                    <a:pt x="4523" y="6191"/>
                  </a:lnTo>
                  <a:lnTo>
                    <a:pt x="5793" y="7222"/>
                  </a:lnTo>
                  <a:lnTo>
                    <a:pt x="6350" y="10875"/>
                  </a:lnTo>
                  <a:lnTo>
                    <a:pt x="6350" y="57547"/>
                  </a:lnTo>
                  <a:lnTo>
                    <a:pt x="6270" y="60642"/>
                  </a:lnTo>
                  <a:lnTo>
                    <a:pt x="5873" y="62865"/>
                  </a:lnTo>
                  <a:lnTo>
                    <a:pt x="5238" y="64372"/>
                  </a:lnTo>
                  <a:lnTo>
                    <a:pt x="4048" y="65246"/>
                  </a:lnTo>
                  <a:lnTo>
                    <a:pt x="2381" y="65801"/>
                  </a:lnTo>
                  <a:lnTo>
                    <a:pt x="0" y="66199"/>
                  </a:lnTo>
                  <a:lnTo>
                    <a:pt x="0" y="67706"/>
                  </a:lnTo>
                  <a:lnTo>
                    <a:pt x="21431" y="67706"/>
                  </a:lnTo>
                  <a:lnTo>
                    <a:pt x="21431" y="66199"/>
                  </a:lnTo>
                  <a:lnTo>
                    <a:pt x="17542" y="65405"/>
                  </a:lnTo>
                  <a:lnTo>
                    <a:pt x="16272" y="64611"/>
                  </a:lnTo>
                  <a:lnTo>
                    <a:pt x="15398" y="63103"/>
                  </a:lnTo>
                  <a:lnTo>
                    <a:pt x="14842" y="60801"/>
                  </a:lnTo>
                  <a:lnTo>
                    <a:pt x="14684" y="57547"/>
                  </a:lnTo>
                  <a:lnTo>
                    <a:pt x="14684" y="33655"/>
                  </a:lnTo>
                  <a:lnTo>
                    <a:pt x="17699" y="30719"/>
                  </a:lnTo>
                  <a:lnTo>
                    <a:pt x="20558" y="28812"/>
                  </a:lnTo>
                  <a:lnTo>
                    <a:pt x="23177" y="27781"/>
                  </a:lnTo>
                  <a:lnTo>
                    <a:pt x="25479" y="27464"/>
                  </a:lnTo>
                  <a:lnTo>
                    <a:pt x="28972" y="28099"/>
                  </a:lnTo>
                  <a:lnTo>
                    <a:pt x="31353" y="30162"/>
                  </a:lnTo>
                  <a:lnTo>
                    <a:pt x="32702" y="33496"/>
                  </a:lnTo>
                  <a:lnTo>
                    <a:pt x="33098" y="37941"/>
                  </a:lnTo>
                  <a:lnTo>
                    <a:pt x="33098" y="57547"/>
                  </a:lnTo>
                  <a:lnTo>
                    <a:pt x="32941" y="60801"/>
                  </a:lnTo>
                  <a:lnTo>
                    <a:pt x="32384" y="63103"/>
                  </a:lnTo>
                  <a:lnTo>
                    <a:pt x="31511" y="64611"/>
                  </a:lnTo>
                  <a:lnTo>
                    <a:pt x="30242" y="65405"/>
                  </a:lnTo>
                  <a:lnTo>
                    <a:pt x="26352" y="66199"/>
                  </a:lnTo>
                  <a:lnTo>
                    <a:pt x="26352" y="67706"/>
                  </a:lnTo>
                  <a:lnTo>
                    <a:pt x="47386" y="67706"/>
                  </a:lnTo>
                  <a:lnTo>
                    <a:pt x="47386" y="66199"/>
                  </a:lnTo>
                  <a:lnTo>
                    <a:pt x="45164" y="65722"/>
                  </a:lnTo>
                  <a:lnTo>
                    <a:pt x="43577" y="65166"/>
                  </a:lnTo>
                  <a:lnTo>
                    <a:pt x="42466" y="64213"/>
                  </a:lnTo>
                  <a:lnTo>
                    <a:pt x="41830" y="62785"/>
                  </a:lnTo>
                  <a:lnTo>
                    <a:pt x="41512" y="60642"/>
                  </a:lnTo>
                  <a:lnTo>
                    <a:pt x="41433" y="57547"/>
                  </a:lnTo>
                  <a:lnTo>
                    <a:pt x="41433" y="37862"/>
                  </a:lnTo>
                  <a:lnTo>
                    <a:pt x="41354" y="35322"/>
                  </a:lnTo>
                  <a:lnTo>
                    <a:pt x="40957" y="31987"/>
                  </a:lnTo>
                  <a:lnTo>
                    <a:pt x="39846" y="28495"/>
                  </a:lnTo>
                  <a:lnTo>
                    <a:pt x="37703" y="25320"/>
                  </a:lnTo>
                  <a:lnTo>
                    <a:pt x="34289" y="23018"/>
                  </a:lnTo>
                  <a:lnTo>
                    <a:pt x="29130" y="22066"/>
                  </a:lnTo>
                  <a:lnTo>
                    <a:pt x="24923" y="22622"/>
                  </a:lnTo>
                  <a:lnTo>
                    <a:pt x="21034" y="24289"/>
                  </a:lnTo>
                  <a:lnTo>
                    <a:pt x="17699" y="26828"/>
                  </a:lnTo>
                  <a:lnTo>
                    <a:pt x="14842" y="30241"/>
                  </a:lnTo>
                  <a:lnTo>
                    <a:pt x="14684" y="30241"/>
                  </a:lnTo>
                  <a:lnTo>
                    <a:pt x="14684" y="317"/>
                  </a:lnTo>
                  <a:lnTo>
                    <a:pt x="14208" y="0"/>
                  </a:lnTo>
                  <a:close/>
                </a:path>
              </a:pathLst>
            </a:custGeom>
            <a:solidFill>
              <a:srgbClr val="000000"/>
            </a:solidFill>
          </p:spPr>
          <p:txBody>
            <a:bodyPr vert="horz" lIns="91440" tIns="45720" rIns="91440" bIns="45720" anchor="t"/>
            <a:lstStyle/>
            <a:p>
              <a:endParaRPr lang="en-IN"/>
            </a:p>
          </p:txBody>
        </p:sp>
        <p:sp>
          <p:nvSpPr>
            <p:cNvPr id="440" name="Shape 5180"/>
            <p:cNvSpPr/>
            <p:nvPr/>
          </p:nvSpPr>
          <p:spPr>
            <a:xfrm>
              <a:off x="4122196" y="1178130"/>
              <a:ext cx="46435" cy="45640"/>
            </a:xfrm>
            <a:custGeom>
              <a:avLst/>
              <a:gdLst/>
              <a:ahLst/>
              <a:cxnLst/>
              <a:rect l="0" t="0" r="0" b="0"/>
              <a:pathLst>
                <a:path w="46435" h="45640">
                  <a:moveTo>
                    <a:pt x="13653" y="0"/>
                  </a:moveTo>
                  <a:lnTo>
                    <a:pt x="0" y="4525"/>
                  </a:lnTo>
                  <a:lnTo>
                    <a:pt x="0" y="6191"/>
                  </a:lnTo>
                  <a:lnTo>
                    <a:pt x="1032" y="5874"/>
                  </a:lnTo>
                  <a:lnTo>
                    <a:pt x="2858" y="5794"/>
                  </a:lnTo>
                  <a:lnTo>
                    <a:pt x="4048" y="5874"/>
                  </a:lnTo>
                  <a:lnTo>
                    <a:pt x="5160" y="6587"/>
                  </a:lnTo>
                  <a:lnTo>
                    <a:pt x="5953" y="8494"/>
                  </a:lnTo>
                  <a:lnTo>
                    <a:pt x="6271" y="12144"/>
                  </a:lnTo>
                  <a:lnTo>
                    <a:pt x="6271" y="36671"/>
                  </a:lnTo>
                  <a:lnTo>
                    <a:pt x="6033" y="40244"/>
                  </a:lnTo>
                  <a:lnTo>
                    <a:pt x="5001" y="42465"/>
                  </a:lnTo>
                  <a:lnTo>
                    <a:pt x="3096" y="43656"/>
                  </a:lnTo>
                  <a:lnTo>
                    <a:pt x="160" y="44132"/>
                  </a:lnTo>
                  <a:lnTo>
                    <a:pt x="160" y="45640"/>
                  </a:lnTo>
                  <a:lnTo>
                    <a:pt x="21194" y="45640"/>
                  </a:lnTo>
                  <a:lnTo>
                    <a:pt x="21194" y="44132"/>
                  </a:lnTo>
                  <a:lnTo>
                    <a:pt x="18019" y="43656"/>
                  </a:lnTo>
                  <a:lnTo>
                    <a:pt x="15955" y="42704"/>
                  </a:lnTo>
                  <a:lnTo>
                    <a:pt x="14923" y="41116"/>
                  </a:lnTo>
                  <a:lnTo>
                    <a:pt x="14605" y="38972"/>
                  </a:lnTo>
                  <a:lnTo>
                    <a:pt x="14605" y="11112"/>
                  </a:lnTo>
                  <a:lnTo>
                    <a:pt x="17305" y="8731"/>
                  </a:lnTo>
                  <a:lnTo>
                    <a:pt x="19843" y="6985"/>
                  </a:lnTo>
                  <a:lnTo>
                    <a:pt x="22225" y="5874"/>
                  </a:lnTo>
                  <a:lnTo>
                    <a:pt x="24448" y="5477"/>
                  </a:lnTo>
                  <a:lnTo>
                    <a:pt x="28099" y="6112"/>
                  </a:lnTo>
                  <a:lnTo>
                    <a:pt x="30480" y="8016"/>
                  </a:lnTo>
                  <a:lnTo>
                    <a:pt x="31750" y="11034"/>
                  </a:lnTo>
                  <a:lnTo>
                    <a:pt x="32067" y="15081"/>
                  </a:lnTo>
                  <a:lnTo>
                    <a:pt x="32067" y="35797"/>
                  </a:lnTo>
                  <a:lnTo>
                    <a:pt x="31910" y="38972"/>
                  </a:lnTo>
                  <a:lnTo>
                    <a:pt x="31274" y="41196"/>
                  </a:lnTo>
                  <a:lnTo>
                    <a:pt x="30322" y="42625"/>
                  </a:lnTo>
                  <a:lnTo>
                    <a:pt x="29131" y="43498"/>
                  </a:lnTo>
                  <a:lnTo>
                    <a:pt x="25797" y="44132"/>
                  </a:lnTo>
                  <a:lnTo>
                    <a:pt x="25797" y="45640"/>
                  </a:lnTo>
                  <a:lnTo>
                    <a:pt x="46435" y="45640"/>
                  </a:lnTo>
                  <a:lnTo>
                    <a:pt x="46435" y="44132"/>
                  </a:lnTo>
                  <a:lnTo>
                    <a:pt x="43419" y="43577"/>
                  </a:lnTo>
                  <a:lnTo>
                    <a:pt x="41592" y="42465"/>
                  </a:lnTo>
                  <a:lnTo>
                    <a:pt x="40641" y="40560"/>
                  </a:lnTo>
                  <a:lnTo>
                    <a:pt x="40402" y="37544"/>
                  </a:lnTo>
                  <a:lnTo>
                    <a:pt x="40402" y="14923"/>
                  </a:lnTo>
                  <a:lnTo>
                    <a:pt x="39847" y="9525"/>
                  </a:lnTo>
                  <a:lnTo>
                    <a:pt x="38417" y="5635"/>
                  </a:lnTo>
                  <a:lnTo>
                    <a:pt x="36355" y="2937"/>
                  </a:lnTo>
                  <a:lnTo>
                    <a:pt x="33814" y="1190"/>
                  </a:lnTo>
                  <a:lnTo>
                    <a:pt x="31274" y="237"/>
                  </a:lnTo>
                  <a:lnTo>
                    <a:pt x="28813" y="0"/>
                  </a:lnTo>
                  <a:lnTo>
                    <a:pt x="24766" y="635"/>
                  </a:lnTo>
                  <a:lnTo>
                    <a:pt x="21194" y="2381"/>
                  </a:lnTo>
                  <a:lnTo>
                    <a:pt x="17860" y="4921"/>
                  </a:lnTo>
                  <a:lnTo>
                    <a:pt x="14367" y="8096"/>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441" name="Shape 5181"/>
            <p:cNvSpPr/>
            <p:nvPr/>
          </p:nvSpPr>
          <p:spPr>
            <a:xfrm>
              <a:off x="3967495" y="1178130"/>
              <a:ext cx="32702" cy="45640"/>
            </a:xfrm>
            <a:custGeom>
              <a:avLst/>
              <a:gdLst/>
              <a:ahLst/>
              <a:cxnLst/>
              <a:rect l="0" t="0" r="0" b="0"/>
              <a:pathLst>
                <a:path w="32702" h="45640">
                  <a:moveTo>
                    <a:pt x="14922" y="0"/>
                  </a:moveTo>
                  <a:lnTo>
                    <a:pt x="237" y="5398"/>
                  </a:lnTo>
                  <a:lnTo>
                    <a:pt x="237" y="6985"/>
                  </a:lnTo>
                  <a:lnTo>
                    <a:pt x="3572" y="6587"/>
                  </a:lnTo>
                  <a:lnTo>
                    <a:pt x="4842" y="6667"/>
                  </a:lnTo>
                  <a:lnTo>
                    <a:pt x="5953" y="7381"/>
                  </a:lnTo>
                  <a:lnTo>
                    <a:pt x="6747" y="9128"/>
                  </a:lnTo>
                  <a:lnTo>
                    <a:pt x="7063" y="12541"/>
                  </a:lnTo>
                  <a:lnTo>
                    <a:pt x="7063" y="37306"/>
                  </a:lnTo>
                  <a:lnTo>
                    <a:pt x="6747" y="40560"/>
                  </a:lnTo>
                  <a:lnTo>
                    <a:pt x="5636" y="42386"/>
                  </a:lnTo>
                  <a:lnTo>
                    <a:pt x="3492" y="43419"/>
                  </a:lnTo>
                  <a:lnTo>
                    <a:pt x="0" y="44132"/>
                  </a:lnTo>
                  <a:lnTo>
                    <a:pt x="0" y="45640"/>
                  </a:lnTo>
                  <a:lnTo>
                    <a:pt x="23812" y="45640"/>
                  </a:lnTo>
                  <a:lnTo>
                    <a:pt x="23812" y="44132"/>
                  </a:lnTo>
                  <a:lnTo>
                    <a:pt x="20399" y="43815"/>
                  </a:lnTo>
                  <a:lnTo>
                    <a:pt x="17700" y="42862"/>
                  </a:lnTo>
                  <a:lnTo>
                    <a:pt x="16033" y="40719"/>
                  </a:lnTo>
                  <a:lnTo>
                    <a:pt x="15398" y="36671"/>
                  </a:lnTo>
                  <a:lnTo>
                    <a:pt x="15398" y="14366"/>
                  </a:lnTo>
                  <a:lnTo>
                    <a:pt x="15794" y="12700"/>
                  </a:lnTo>
                  <a:lnTo>
                    <a:pt x="16668" y="10875"/>
                  </a:lnTo>
                  <a:lnTo>
                    <a:pt x="19287" y="7700"/>
                  </a:lnTo>
                  <a:lnTo>
                    <a:pt x="20796" y="6667"/>
                  </a:lnTo>
                  <a:lnTo>
                    <a:pt x="22144" y="6271"/>
                  </a:lnTo>
                  <a:lnTo>
                    <a:pt x="24209" y="7222"/>
                  </a:lnTo>
                  <a:lnTo>
                    <a:pt x="26193" y="8890"/>
                  </a:lnTo>
                  <a:lnTo>
                    <a:pt x="28972" y="9762"/>
                  </a:lnTo>
                  <a:lnTo>
                    <a:pt x="30559" y="9446"/>
                  </a:lnTo>
                  <a:lnTo>
                    <a:pt x="31750" y="8494"/>
                  </a:lnTo>
                  <a:lnTo>
                    <a:pt x="32702" y="5398"/>
                  </a:lnTo>
                  <a:lnTo>
                    <a:pt x="32384" y="3175"/>
                  </a:lnTo>
                  <a:lnTo>
                    <a:pt x="31353" y="1509"/>
                  </a:lnTo>
                  <a:lnTo>
                    <a:pt x="29686" y="396"/>
                  </a:lnTo>
                  <a:lnTo>
                    <a:pt x="27384" y="0"/>
                  </a:lnTo>
                  <a:lnTo>
                    <a:pt x="24606" y="476"/>
                  </a:lnTo>
                  <a:lnTo>
                    <a:pt x="21828" y="1905"/>
                  </a:lnTo>
                  <a:lnTo>
                    <a:pt x="18891" y="4684"/>
                  </a:lnTo>
                  <a:lnTo>
                    <a:pt x="15557" y="9049"/>
                  </a:lnTo>
                  <a:lnTo>
                    <a:pt x="15398" y="9049"/>
                  </a:lnTo>
                  <a:lnTo>
                    <a:pt x="15398" y="237"/>
                  </a:lnTo>
                  <a:lnTo>
                    <a:pt x="14922" y="0"/>
                  </a:lnTo>
                  <a:close/>
                </a:path>
              </a:pathLst>
            </a:custGeom>
            <a:solidFill>
              <a:srgbClr val="000000"/>
            </a:solidFill>
          </p:spPr>
          <p:txBody>
            <a:bodyPr vert="horz" lIns="91440" tIns="45720" rIns="91440" bIns="45720" anchor="t"/>
            <a:lstStyle/>
            <a:p>
              <a:endParaRPr lang="en-IN"/>
            </a:p>
          </p:txBody>
        </p:sp>
        <p:sp>
          <p:nvSpPr>
            <p:cNvPr id="442" name="Shape 5182"/>
            <p:cNvSpPr/>
            <p:nvPr/>
          </p:nvSpPr>
          <p:spPr>
            <a:xfrm>
              <a:off x="3850020" y="1201387"/>
              <a:ext cx="24368" cy="0"/>
            </a:xfrm>
            <a:custGeom>
              <a:avLst/>
              <a:gdLst/>
              <a:ahLst/>
              <a:cxnLst/>
              <a:rect l="0" t="0" r="0" b="0"/>
              <a:pathLst>
                <a:path w="24368">
                  <a:moveTo>
                    <a:pt x="0" y="0"/>
                  </a:moveTo>
                  <a:lnTo>
                    <a:pt x="24368" y="0"/>
                  </a:lnTo>
                </a:path>
              </a:pathLst>
            </a:custGeom>
            <a:noFill/>
            <a:ln w="6191" cap="flat">
              <a:solidFill>
                <a:srgbClr val="000000"/>
              </a:solidFill>
              <a:prstDash val="solid"/>
            </a:ln>
          </p:spPr>
          <p:txBody>
            <a:bodyPr vert="horz" lIns="91440" tIns="45720" rIns="91440" bIns="45720" anchor="t"/>
            <a:lstStyle/>
            <a:p>
              <a:endParaRPr lang="en-IN"/>
            </a:p>
          </p:txBody>
        </p:sp>
        <p:sp>
          <p:nvSpPr>
            <p:cNvPr id="443" name="Shape 5183"/>
            <p:cNvSpPr/>
            <p:nvPr/>
          </p:nvSpPr>
          <p:spPr>
            <a:xfrm>
              <a:off x="4467399" y="1178130"/>
              <a:ext cx="29447" cy="46594"/>
            </a:xfrm>
            <a:custGeom>
              <a:avLst/>
              <a:gdLst/>
              <a:ahLst/>
              <a:cxnLst/>
              <a:rect l="0" t="0" r="0" b="0"/>
              <a:pathLst>
                <a:path w="29447" h="46594">
                  <a:moveTo>
                    <a:pt x="13890" y="0"/>
                  </a:moveTo>
                  <a:lnTo>
                    <a:pt x="9525" y="556"/>
                  </a:lnTo>
                  <a:lnTo>
                    <a:pt x="6032" y="1984"/>
                  </a:lnTo>
                  <a:lnTo>
                    <a:pt x="3333" y="3968"/>
                  </a:lnTo>
                  <a:lnTo>
                    <a:pt x="1508" y="6508"/>
                  </a:lnTo>
                  <a:lnTo>
                    <a:pt x="396" y="9287"/>
                  </a:lnTo>
                  <a:lnTo>
                    <a:pt x="0" y="12144"/>
                  </a:lnTo>
                  <a:lnTo>
                    <a:pt x="952" y="16986"/>
                  </a:lnTo>
                  <a:lnTo>
                    <a:pt x="3492" y="20796"/>
                  </a:lnTo>
                  <a:lnTo>
                    <a:pt x="7222" y="23891"/>
                  </a:lnTo>
                  <a:lnTo>
                    <a:pt x="11588" y="26590"/>
                  </a:lnTo>
                  <a:lnTo>
                    <a:pt x="17303" y="29845"/>
                  </a:lnTo>
                  <a:lnTo>
                    <a:pt x="19526" y="31274"/>
                  </a:lnTo>
                  <a:lnTo>
                    <a:pt x="21113" y="33020"/>
                  </a:lnTo>
                  <a:lnTo>
                    <a:pt x="22066" y="34925"/>
                  </a:lnTo>
                  <a:lnTo>
                    <a:pt x="22463" y="37148"/>
                  </a:lnTo>
                  <a:lnTo>
                    <a:pt x="21669" y="40719"/>
                  </a:lnTo>
                  <a:lnTo>
                    <a:pt x="19685" y="42941"/>
                  </a:lnTo>
                  <a:lnTo>
                    <a:pt x="17145" y="44053"/>
                  </a:lnTo>
                  <a:lnTo>
                    <a:pt x="14446" y="44450"/>
                  </a:lnTo>
                  <a:lnTo>
                    <a:pt x="10240" y="43815"/>
                  </a:lnTo>
                  <a:lnTo>
                    <a:pt x="7143" y="41990"/>
                  </a:lnTo>
                  <a:lnTo>
                    <a:pt x="4921" y="39450"/>
                  </a:lnTo>
                  <a:lnTo>
                    <a:pt x="3333" y="36512"/>
                  </a:lnTo>
                  <a:lnTo>
                    <a:pt x="1666" y="30559"/>
                  </a:lnTo>
                  <a:lnTo>
                    <a:pt x="78" y="30559"/>
                  </a:lnTo>
                  <a:lnTo>
                    <a:pt x="78" y="46037"/>
                  </a:lnTo>
                  <a:lnTo>
                    <a:pt x="1349" y="46037"/>
                  </a:lnTo>
                  <a:lnTo>
                    <a:pt x="2222" y="45085"/>
                  </a:lnTo>
                  <a:lnTo>
                    <a:pt x="3571" y="44846"/>
                  </a:lnTo>
                  <a:lnTo>
                    <a:pt x="5873" y="45006"/>
                  </a:lnTo>
                  <a:lnTo>
                    <a:pt x="8652" y="45640"/>
                  </a:lnTo>
                  <a:lnTo>
                    <a:pt x="15081" y="46594"/>
                  </a:lnTo>
                  <a:lnTo>
                    <a:pt x="18334" y="46275"/>
                  </a:lnTo>
                  <a:lnTo>
                    <a:pt x="21590" y="45243"/>
                  </a:lnTo>
                  <a:lnTo>
                    <a:pt x="24606" y="43419"/>
                  </a:lnTo>
                  <a:lnTo>
                    <a:pt x="27066" y="40957"/>
                  </a:lnTo>
                  <a:lnTo>
                    <a:pt x="28813" y="37703"/>
                  </a:lnTo>
                  <a:lnTo>
                    <a:pt x="29447" y="33814"/>
                  </a:lnTo>
                  <a:lnTo>
                    <a:pt x="28813" y="29845"/>
                  </a:lnTo>
                  <a:lnTo>
                    <a:pt x="27066" y="26829"/>
                  </a:lnTo>
                  <a:lnTo>
                    <a:pt x="24368" y="24369"/>
                  </a:lnTo>
                  <a:lnTo>
                    <a:pt x="21113" y="22146"/>
                  </a:lnTo>
                  <a:lnTo>
                    <a:pt x="10397" y="15796"/>
                  </a:lnTo>
                  <a:lnTo>
                    <a:pt x="8176" y="14050"/>
                  </a:lnTo>
                  <a:lnTo>
                    <a:pt x="6906" y="12144"/>
                  </a:lnTo>
                  <a:lnTo>
                    <a:pt x="6271" y="10318"/>
                  </a:lnTo>
                  <a:lnTo>
                    <a:pt x="6112" y="8731"/>
                  </a:lnTo>
                  <a:lnTo>
                    <a:pt x="6588" y="6667"/>
                  </a:lnTo>
                  <a:lnTo>
                    <a:pt x="7858" y="4604"/>
                  </a:lnTo>
                  <a:lnTo>
                    <a:pt x="10160" y="2937"/>
                  </a:lnTo>
                  <a:lnTo>
                    <a:pt x="13652" y="2302"/>
                  </a:lnTo>
                  <a:lnTo>
                    <a:pt x="16907" y="2778"/>
                  </a:lnTo>
                  <a:lnTo>
                    <a:pt x="20002" y="4604"/>
                  </a:lnTo>
                  <a:lnTo>
                    <a:pt x="21431" y="6191"/>
                  </a:lnTo>
                  <a:lnTo>
                    <a:pt x="22701" y="8334"/>
                  </a:lnTo>
                  <a:lnTo>
                    <a:pt x="23733" y="11112"/>
                  </a:lnTo>
                  <a:lnTo>
                    <a:pt x="24684" y="14525"/>
                  </a:lnTo>
                  <a:lnTo>
                    <a:pt x="26115" y="14525"/>
                  </a:lnTo>
                  <a:lnTo>
                    <a:pt x="25717" y="952"/>
                  </a:lnTo>
                  <a:lnTo>
                    <a:pt x="24684" y="952"/>
                  </a:lnTo>
                  <a:lnTo>
                    <a:pt x="24051" y="1587"/>
                  </a:lnTo>
                  <a:lnTo>
                    <a:pt x="22940" y="1984"/>
                  </a:lnTo>
                  <a:lnTo>
                    <a:pt x="21431" y="1746"/>
                  </a:lnTo>
                  <a:lnTo>
                    <a:pt x="19446" y="1031"/>
                  </a:lnTo>
                  <a:lnTo>
                    <a:pt x="13890" y="0"/>
                  </a:lnTo>
                  <a:close/>
                </a:path>
              </a:pathLst>
            </a:custGeom>
            <a:solidFill>
              <a:srgbClr val="000000"/>
            </a:solidFill>
          </p:spPr>
          <p:txBody>
            <a:bodyPr vert="horz" lIns="91440" tIns="45720" rIns="91440" bIns="45720" anchor="t"/>
            <a:lstStyle/>
            <a:p>
              <a:endParaRPr lang="en-IN"/>
            </a:p>
          </p:txBody>
        </p:sp>
        <p:sp>
          <p:nvSpPr>
            <p:cNvPr id="444" name="Shape 5184"/>
            <p:cNvSpPr/>
            <p:nvPr/>
          </p:nvSpPr>
          <p:spPr>
            <a:xfrm>
              <a:off x="4360401" y="1178130"/>
              <a:ext cx="29448" cy="46594"/>
            </a:xfrm>
            <a:custGeom>
              <a:avLst/>
              <a:gdLst/>
              <a:ahLst/>
              <a:cxnLst/>
              <a:rect l="0" t="0" r="0" b="0"/>
              <a:pathLst>
                <a:path w="29448" h="46594">
                  <a:moveTo>
                    <a:pt x="13891" y="0"/>
                  </a:moveTo>
                  <a:lnTo>
                    <a:pt x="9525" y="556"/>
                  </a:lnTo>
                  <a:lnTo>
                    <a:pt x="6032" y="1984"/>
                  </a:lnTo>
                  <a:lnTo>
                    <a:pt x="3333" y="3968"/>
                  </a:lnTo>
                  <a:lnTo>
                    <a:pt x="1507" y="6508"/>
                  </a:lnTo>
                  <a:lnTo>
                    <a:pt x="397" y="9287"/>
                  </a:lnTo>
                  <a:lnTo>
                    <a:pt x="0" y="12144"/>
                  </a:lnTo>
                  <a:lnTo>
                    <a:pt x="952" y="16986"/>
                  </a:lnTo>
                  <a:lnTo>
                    <a:pt x="3492" y="20796"/>
                  </a:lnTo>
                  <a:lnTo>
                    <a:pt x="7223" y="23891"/>
                  </a:lnTo>
                  <a:lnTo>
                    <a:pt x="11588" y="26590"/>
                  </a:lnTo>
                  <a:lnTo>
                    <a:pt x="17303" y="29845"/>
                  </a:lnTo>
                  <a:lnTo>
                    <a:pt x="19526" y="31274"/>
                  </a:lnTo>
                  <a:lnTo>
                    <a:pt x="21113" y="33020"/>
                  </a:lnTo>
                  <a:lnTo>
                    <a:pt x="22066" y="34925"/>
                  </a:lnTo>
                  <a:lnTo>
                    <a:pt x="22462" y="37148"/>
                  </a:lnTo>
                  <a:lnTo>
                    <a:pt x="21668" y="40719"/>
                  </a:lnTo>
                  <a:lnTo>
                    <a:pt x="19684" y="42941"/>
                  </a:lnTo>
                  <a:lnTo>
                    <a:pt x="17145" y="44053"/>
                  </a:lnTo>
                  <a:lnTo>
                    <a:pt x="14446" y="44450"/>
                  </a:lnTo>
                  <a:lnTo>
                    <a:pt x="10238" y="43815"/>
                  </a:lnTo>
                  <a:lnTo>
                    <a:pt x="7143" y="41990"/>
                  </a:lnTo>
                  <a:lnTo>
                    <a:pt x="4921" y="39450"/>
                  </a:lnTo>
                  <a:lnTo>
                    <a:pt x="3333" y="36512"/>
                  </a:lnTo>
                  <a:lnTo>
                    <a:pt x="1667" y="30559"/>
                  </a:lnTo>
                  <a:lnTo>
                    <a:pt x="79" y="30559"/>
                  </a:lnTo>
                  <a:lnTo>
                    <a:pt x="79" y="46037"/>
                  </a:lnTo>
                  <a:lnTo>
                    <a:pt x="1428" y="46037"/>
                  </a:lnTo>
                  <a:lnTo>
                    <a:pt x="2222" y="45085"/>
                  </a:lnTo>
                  <a:lnTo>
                    <a:pt x="3572" y="44846"/>
                  </a:lnTo>
                  <a:lnTo>
                    <a:pt x="5873" y="45006"/>
                  </a:lnTo>
                  <a:lnTo>
                    <a:pt x="8651" y="45640"/>
                  </a:lnTo>
                  <a:lnTo>
                    <a:pt x="15081" y="46594"/>
                  </a:lnTo>
                  <a:lnTo>
                    <a:pt x="18336" y="46275"/>
                  </a:lnTo>
                  <a:lnTo>
                    <a:pt x="21589" y="45243"/>
                  </a:lnTo>
                  <a:lnTo>
                    <a:pt x="24606" y="43419"/>
                  </a:lnTo>
                  <a:lnTo>
                    <a:pt x="27067" y="40957"/>
                  </a:lnTo>
                  <a:lnTo>
                    <a:pt x="28812" y="37703"/>
                  </a:lnTo>
                  <a:lnTo>
                    <a:pt x="29448" y="33814"/>
                  </a:lnTo>
                  <a:lnTo>
                    <a:pt x="28812" y="29845"/>
                  </a:lnTo>
                  <a:lnTo>
                    <a:pt x="27067" y="26829"/>
                  </a:lnTo>
                  <a:lnTo>
                    <a:pt x="24447" y="24369"/>
                  </a:lnTo>
                  <a:lnTo>
                    <a:pt x="21113" y="22146"/>
                  </a:lnTo>
                  <a:lnTo>
                    <a:pt x="10398" y="15796"/>
                  </a:lnTo>
                  <a:lnTo>
                    <a:pt x="8175" y="14050"/>
                  </a:lnTo>
                  <a:lnTo>
                    <a:pt x="6906" y="12144"/>
                  </a:lnTo>
                  <a:lnTo>
                    <a:pt x="6112" y="8731"/>
                  </a:lnTo>
                  <a:lnTo>
                    <a:pt x="6587" y="6667"/>
                  </a:lnTo>
                  <a:lnTo>
                    <a:pt x="7857" y="4604"/>
                  </a:lnTo>
                  <a:lnTo>
                    <a:pt x="10159" y="2937"/>
                  </a:lnTo>
                  <a:lnTo>
                    <a:pt x="13652" y="2302"/>
                  </a:lnTo>
                  <a:lnTo>
                    <a:pt x="16986" y="2778"/>
                  </a:lnTo>
                  <a:lnTo>
                    <a:pt x="20002" y="4604"/>
                  </a:lnTo>
                  <a:lnTo>
                    <a:pt x="21431" y="6191"/>
                  </a:lnTo>
                  <a:lnTo>
                    <a:pt x="22701" y="8334"/>
                  </a:lnTo>
                  <a:lnTo>
                    <a:pt x="23732" y="11112"/>
                  </a:lnTo>
                  <a:lnTo>
                    <a:pt x="24686" y="14525"/>
                  </a:lnTo>
                  <a:lnTo>
                    <a:pt x="26193" y="14525"/>
                  </a:lnTo>
                  <a:lnTo>
                    <a:pt x="25797" y="952"/>
                  </a:lnTo>
                  <a:lnTo>
                    <a:pt x="24686" y="952"/>
                  </a:lnTo>
                  <a:lnTo>
                    <a:pt x="24050" y="1587"/>
                  </a:lnTo>
                  <a:lnTo>
                    <a:pt x="23018" y="1984"/>
                  </a:lnTo>
                  <a:lnTo>
                    <a:pt x="21511" y="1746"/>
                  </a:lnTo>
                  <a:lnTo>
                    <a:pt x="19447" y="1031"/>
                  </a:lnTo>
                  <a:lnTo>
                    <a:pt x="16906" y="317"/>
                  </a:lnTo>
                  <a:lnTo>
                    <a:pt x="13891" y="0"/>
                  </a:lnTo>
                  <a:close/>
                </a:path>
              </a:pathLst>
            </a:custGeom>
            <a:solidFill>
              <a:srgbClr val="000000"/>
            </a:solidFill>
          </p:spPr>
          <p:txBody>
            <a:bodyPr vert="horz" lIns="91440" tIns="45720" rIns="91440" bIns="45720" anchor="t"/>
            <a:lstStyle/>
            <a:p>
              <a:endParaRPr lang="en-IN"/>
            </a:p>
          </p:txBody>
        </p:sp>
        <p:sp>
          <p:nvSpPr>
            <p:cNvPr id="445" name="Shape 5185"/>
            <p:cNvSpPr/>
            <p:nvPr/>
          </p:nvSpPr>
          <p:spPr>
            <a:xfrm>
              <a:off x="3581812" y="1178130"/>
              <a:ext cx="29368" cy="46594"/>
            </a:xfrm>
            <a:custGeom>
              <a:avLst/>
              <a:gdLst/>
              <a:ahLst/>
              <a:cxnLst/>
              <a:rect l="0" t="0" r="0" b="0"/>
              <a:pathLst>
                <a:path w="29368" h="46594">
                  <a:moveTo>
                    <a:pt x="13811" y="0"/>
                  </a:moveTo>
                  <a:lnTo>
                    <a:pt x="9525" y="556"/>
                  </a:lnTo>
                  <a:lnTo>
                    <a:pt x="6032" y="1984"/>
                  </a:lnTo>
                  <a:lnTo>
                    <a:pt x="3332" y="3968"/>
                  </a:lnTo>
                  <a:lnTo>
                    <a:pt x="1427" y="6508"/>
                  </a:lnTo>
                  <a:lnTo>
                    <a:pt x="396" y="9287"/>
                  </a:lnTo>
                  <a:lnTo>
                    <a:pt x="0" y="12144"/>
                  </a:lnTo>
                  <a:lnTo>
                    <a:pt x="951" y="16986"/>
                  </a:lnTo>
                  <a:lnTo>
                    <a:pt x="3492" y="20796"/>
                  </a:lnTo>
                  <a:lnTo>
                    <a:pt x="7222" y="23891"/>
                  </a:lnTo>
                  <a:lnTo>
                    <a:pt x="11588" y="26590"/>
                  </a:lnTo>
                  <a:lnTo>
                    <a:pt x="17302" y="29845"/>
                  </a:lnTo>
                  <a:lnTo>
                    <a:pt x="19526" y="31274"/>
                  </a:lnTo>
                  <a:lnTo>
                    <a:pt x="21113" y="33020"/>
                  </a:lnTo>
                  <a:lnTo>
                    <a:pt x="22064" y="34925"/>
                  </a:lnTo>
                  <a:lnTo>
                    <a:pt x="22462" y="37148"/>
                  </a:lnTo>
                  <a:lnTo>
                    <a:pt x="21668" y="40719"/>
                  </a:lnTo>
                  <a:lnTo>
                    <a:pt x="19683" y="42941"/>
                  </a:lnTo>
                  <a:lnTo>
                    <a:pt x="17065" y="44053"/>
                  </a:lnTo>
                  <a:lnTo>
                    <a:pt x="14445" y="44450"/>
                  </a:lnTo>
                  <a:lnTo>
                    <a:pt x="10238" y="43815"/>
                  </a:lnTo>
                  <a:lnTo>
                    <a:pt x="7143" y="41990"/>
                  </a:lnTo>
                  <a:lnTo>
                    <a:pt x="4920" y="39450"/>
                  </a:lnTo>
                  <a:lnTo>
                    <a:pt x="3332" y="36512"/>
                  </a:lnTo>
                  <a:lnTo>
                    <a:pt x="1666" y="30559"/>
                  </a:lnTo>
                  <a:lnTo>
                    <a:pt x="78" y="30559"/>
                  </a:lnTo>
                  <a:lnTo>
                    <a:pt x="78" y="46037"/>
                  </a:lnTo>
                  <a:lnTo>
                    <a:pt x="1348" y="46037"/>
                  </a:lnTo>
                  <a:lnTo>
                    <a:pt x="2221" y="45085"/>
                  </a:lnTo>
                  <a:lnTo>
                    <a:pt x="3571" y="44846"/>
                  </a:lnTo>
                  <a:lnTo>
                    <a:pt x="5873" y="45006"/>
                  </a:lnTo>
                  <a:lnTo>
                    <a:pt x="8651" y="45640"/>
                  </a:lnTo>
                  <a:lnTo>
                    <a:pt x="15001" y="46594"/>
                  </a:lnTo>
                  <a:lnTo>
                    <a:pt x="18334" y="46275"/>
                  </a:lnTo>
                  <a:lnTo>
                    <a:pt x="21588" y="45243"/>
                  </a:lnTo>
                  <a:lnTo>
                    <a:pt x="24606" y="43419"/>
                  </a:lnTo>
                  <a:lnTo>
                    <a:pt x="27066" y="40957"/>
                  </a:lnTo>
                  <a:lnTo>
                    <a:pt x="28812" y="37703"/>
                  </a:lnTo>
                  <a:lnTo>
                    <a:pt x="29368" y="33814"/>
                  </a:lnTo>
                  <a:lnTo>
                    <a:pt x="28812" y="29845"/>
                  </a:lnTo>
                  <a:lnTo>
                    <a:pt x="26987" y="26829"/>
                  </a:lnTo>
                  <a:lnTo>
                    <a:pt x="24367" y="24369"/>
                  </a:lnTo>
                  <a:lnTo>
                    <a:pt x="21113" y="22146"/>
                  </a:lnTo>
                  <a:lnTo>
                    <a:pt x="10397" y="15796"/>
                  </a:lnTo>
                  <a:lnTo>
                    <a:pt x="8175" y="14050"/>
                  </a:lnTo>
                  <a:lnTo>
                    <a:pt x="6905" y="12144"/>
                  </a:lnTo>
                  <a:lnTo>
                    <a:pt x="6270" y="10318"/>
                  </a:lnTo>
                  <a:lnTo>
                    <a:pt x="6111" y="8731"/>
                  </a:lnTo>
                  <a:lnTo>
                    <a:pt x="6507" y="6667"/>
                  </a:lnTo>
                  <a:lnTo>
                    <a:pt x="7857" y="4604"/>
                  </a:lnTo>
                  <a:lnTo>
                    <a:pt x="10158" y="2937"/>
                  </a:lnTo>
                  <a:lnTo>
                    <a:pt x="13651" y="2302"/>
                  </a:lnTo>
                  <a:lnTo>
                    <a:pt x="16906" y="2778"/>
                  </a:lnTo>
                  <a:lnTo>
                    <a:pt x="20001" y="4604"/>
                  </a:lnTo>
                  <a:lnTo>
                    <a:pt x="21431" y="6191"/>
                  </a:lnTo>
                  <a:lnTo>
                    <a:pt x="22621" y="8334"/>
                  </a:lnTo>
                  <a:lnTo>
                    <a:pt x="23732" y="11112"/>
                  </a:lnTo>
                  <a:lnTo>
                    <a:pt x="24684" y="14525"/>
                  </a:lnTo>
                  <a:lnTo>
                    <a:pt x="26113" y="14525"/>
                  </a:lnTo>
                  <a:lnTo>
                    <a:pt x="25717" y="952"/>
                  </a:lnTo>
                  <a:lnTo>
                    <a:pt x="24684" y="952"/>
                  </a:lnTo>
                  <a:lnTo>
                    <a:pt x="24050" y="1587"/>
                  </a:lnTo>
                  <a:lnTo>
                    <a:pt x="22938" y="1984"/>
                  </a:lnTo>
                  <a:lnTo>
                    <a:pt x="21431" y="1746"/>
                  </a:lnTo>
                  <a:lnTo>
                    <a:pt x="19367" y="1031"/>
                  </a:lnTo>
                  <a:lnTo>
                    <a:pt x="16826" y="317"/>
                  </a:lnTo>
                  <a:lnTo>
                    <a:pt x="13811" y="0"/>
                  </a:lnTo>
                  <a:close/>
                </a:path>
              </a:pathLst>
            </a:custGeom>
            <a:solidFill>
              <a:srgbClr val="000000"/>
            </a:solidFill>
          </p:spPr>
          <p:txBody>
            <a:bodyPr vert="horz" lIns="91440" tIns="45720" rIns="91440" bIns="45720" anchor="t"/>
            <a:lstStyle/>
            <a:p>
              <a:endParaRPr lang="en-IN"/>
            </a:p>
          </p:txBody>
        </p:sp>
        <p:sp>
          <p:nvSpPr>
            <p:cNvPr id="446" name="Shape 5186"/>
            <p:cNvSpPr/>
            <p:nvPr/>
          </p:nvSpPr>
          <p:spPr>
            <a:xfrm>
              <a:off x="3622294" y="1213849"/>
              <a:ext cx="11032" cy="10954"/>
            </a:xfrm>
            <a:custGeom>
              <a:avLst/>
              <a:gdLst/>
              <a:ahLst/>
              <a:cxnLst/>
              <a:rect l="0" t="0" r="0" b="0"/>
              <a:pathLst>
                <a:path w="11032" h="10954">
                  <a:moveTo>
                    <a:pt x="5476" y="0"/>
                  </a:moveTo>
                  <a:lnTo>
                    <a:pt x="3412" y="396"/>
                  </a:lnTo>
                  <a:lnTo>
                    <a:pt x="1666" y="1587"/>
                  </a:lnTo>
                  <a:lnTo>
                    <a:pt x="476" y="3333"/>
                  </a:lnTo>
                  <a:lnTo>
                    <a:pt x="0" y="5635"/>
                  </a:lnTo>
                  <a:lnTo>
                    <a:pt x="555" y="8016"/>
                  </a:lnTo>
                  <a:lnTo>
                    <a:pt x="1983" y="9683"/>
                  </a:lnTo>
                  <a:lnTo>
                    <a:pt x="3730" y="10636"/>
                  </a:lnTo>
                  <a:lnTo>
                    <a:pt x="5476" y="10954"/>
                  </a:lnTo>
                  <a:lnTo>
                    <a:pt x="7222" y="10636"/>
                  </a:lnTo>
                  <a:lnTo>
                    <a:pt x="8968" y="9683"/>
                  </a:lnTo>
                  <a:lnTo>
                    <a:pt x="10397" y="8016"/>
                  </a:lnTo>
                  <a:lnTo>
                    <a:pt x="11032" y="5635"/>
                  </a:lnTo>
                  <a:lnTo>
                    <a:pt x="10556" y="3412"/>
                  </a:lnTo>
                  <a:lnTo>
                    <a:pt x="9364" y="1666"/>
                  </a:lnTo>
                  <a:lnTo>
                    <a:pt x="7540" y="476"/>
                  </a:lnTo>
                  <a:lnTo>
                    <a:pt x="5476" y="0"/>
                  </a:lnTo>
                  <a:close/>
                </a:path>
              </a:pathLst>
            </a:custGeom>
            <a:solidFill>
              <a:srgbClr val="000000"/>
            </a:solidFill>
          </p:spPr>
          <p:txBody>
            <a:bodyPr vert="horz" lIns="91440" tIns="45720" rIns="91440" bIns="45720" anchor="t"/>
            <a:lstStyle/>
            <a:p>
              <a:endParaRPr lang="en-IN"/>
            </a:p>
          </p:txBody>
        </p:sp>
        <p:sp>
          <p:nvSpPr>
            <p:cNvPr id="447" name="Shape 5187"/>
            <p:cNvSpPr/>
            <p:nvPr/>
          </p:nvSpPr>
          <p:spPr>
            <a:xfrm>
              <a:off x="3083892" y="1178130"/>
              <a:ext cx="46116" cy="67071"/>
            </a:xfrm>
            <a:custGeom>
              <a:avLst/>
              <a:gdLst/>
              <a:ahLst/>
              <a:cxnLst/>
              <a:rect l="0" t="0" r="0" b="0"/>
              <a:pathLst>
                <a:path w="46116" h="67071">
                  <a:moveTo>
                    <a:pt x="14683" y="0"/>
                  </a:moveTo>
                  <a:lnTo>
                    <a:pt x="396" y="5080"/>
                  </a:lnTo>
                  <a:lnTo>
                    <a:pt x="396" y="6667"/>
                  </a:lnTo>
                  <a:lnTo>
                    <a:pt x="3175" y="6587"/>
                  </a:lnTo>
                  <a:lnTo>
                    <a:pt x="5238" y="6906"/>
                  </a:lnTo>
                  <a:lnTo>
                    <a:pt x="6350" y="7937"/>
                  </a:lnTo>
                  <a:lnTo>
                    <a:pt x="6906" y="9683"/>
                  </a:lnTo>
                  <a:lnTo>
                    <a:pt x="6985" y="12224"/>
                  </a:lnTo>
                  <a:lnTo>
                    <a:pt x="6985" y="58579"/>
                  </a:lnTo>
                  <a:lnTo>
                    <a:pt x="6826" y="61356"/>
                  </a:lnTo>
                  <a:lnTo>
                    <a:pt x="5952" y="63421"/>
                  </a:lnTo>
                  <a:lnTo>
                    <a:pt x="3890" y="64690"/>
                  </a:lnTo>
                  <a:lnTo>
                    <a:pt x="0" y="65405"/>
                  </a:lnTo>
                  <a:lnTo>
                    <a:pt x="0" y="67071"/>
                  </a:lnTo>
                  <a:lnTo>
                    <a:pt x="23971" y="67071"/>
                  </a:lnTo>
                  <a:lnTo>
                    <a:pt x="23971" y="65325"/>
                  </a:lnTo>
                  <a:lnTo>
                    <a:pt x="19606" y="65009"/>
                  </a:lnTo>
                  <a:lnTo>
                    <a:pt x="16986" y="63976"/>
                  </a:lnTo>
                  <a:lnTo>
                    <a:pt x="15716" y="61754"/>
                  </a:lnTo>
                  <a:lnTo>
                    <a:pt x="15319" y="57865"/>
                  </a:lnTo>
                  <a:lnTo>
                    <a:pt x="15319" y="42306"/>
                  </a:lnTo>
                  <a:lnTo>
                    <a:pt x="17621" y="44291"/>
                  </a:lnTo>
                  <a:lnTo>
                    <a:pt x="20002" y="45640"/>
                  </a:lnTo>
                  <a:lnTo>
                    <a:pt x="25321" y="46594"/>
                  </a:lnTo>
                  <a:lnTo>
                    <a:pt x="31671" y="45481"/>
                  </a:lnTo>
                  <a:lnTo>
                    <a:pt x="36829" y="42545"/>
                  </a:lnTo>
                  <a:lnTo>
                    <a:pt x="40877" y="38179"/>
                  </a:lnTo>
                  <a:lnTo>
                    <a:pt x="43734" y="32940"/>
                  </a:lnTo>
                  <a:lnTo>
                    <a:pt x="45561" y="27146"/>
                  </a:lnTo>
                  <a:lnTo>
                    <a:pt x="46116" y="21352"/>
                  </a:lnTo>
                  <a:lnTo>
                    <a:pt x="45720" y="16590"/>
                  </a:lnTo>
                  <a:lnTo>
                    <a:pt x="44767" y="12462"/>
                  </a:lnTo>
                  <a:lnTo>
                    <a:pt x="43258" y="8810"/>
                  </a:lnTo>
                  <a:lnTo>
                    <a:pt x="41196" y="5715"/>
                  </a:lnTo>
                  <a:lnTo>
                    <a:pt x="38735" y="3254"/>
                  </a:lnTo>
                  <a:lnTo>
                    <a:pt x="36036" y="1509"/>
                  </a:lnTo>
                  <a:lnTo>
                    <a:pt x="33020" y="396"/>
                  </a:lnTo>
                  <a:lnTo>
                    <a:pt x="29765" y="0"/>
                  </a:lnTo>
                  <a:lnTo>
                    <a:pt x="26193" y="396"/>
                  </a:lnTo>
                  <a:lnTo>
                    <a:pt x="23177" y="1429"/>
                  </a:lnTo>
                  <a:lnTo>
                    <a:pt x="20309" y="3245"/>
                  </a:lnTo>
                  <a:lnTo>
                    <a:pt x="25002" y="5953"/>
                  </a:lnTo>
                  <a:lnTo>
                    <a:pt x="28971" y="6667"/>
                  </a:lnTo>
                  <a:lnTo>
                    <a:pt x="31988" y="8494"/>
                  </a:lnTo>
                  <a:lnTo>
                    <a:pt x="34290" y="11191"/>
                  </a:lnTo>
                  <a:lnTo>
                    <a:pt x="35797" y="14287"/>
                  </a:lnTo>
                  <a:lnTo>
                    <a:pt x="37306" y="20479"/>
                  </a:lnTo>
                  <a:lnTo>
                    <a:pt x="37465" y="22860"/>
                  </a:lnTo>
                  <a:lnTo>
                    <a:pt x="37544" y="24289"/>
                  </a:lnTo>
                  <a:lnTo>
                    <a:pt x="37384" y="28257"/>
                  </a:lnTo>
                  <a:lnTo>
                    <a:pt x="36908" y="31750"/>
                  </a:lnTo>
                  <a:lnTo>
                    <a:pt x="36195" y="34607"/>
                  </a:lnTo>
                  <a:lnTo>
                    <a:pt x="35163" y="36909"/>
                  </a:lnTo>
                  <a:lnTo>
                    <a:pt x="32702" y="40323"/>
                  </a:lnTo>
                  <a:lnTo>
                    <a:pt x="30003" y="42306"/>
                  </a:lnTo>
                  <a:lnTo>
                    <a:pt x="27463" y="43180"/>
                  </a:lnTo>
                  <a:lnTo>
                    <a:pt x="25400" y="43419"/>
                  </a:lnTo>
                  <a:lnTo>
                    <a:pt x="21509" y="42704"/>
                  </a:lnTo>
                  <a:lnTo>
                    <a:pt x="18334" y="41037"/>
                  </a:lnTo>
                  <a:lnTo>
                    <a:pt x="16113" y="38893"/>
                  </a:lnTo>
                  <a:lnTo>
                    <a:pt x="15319" y="36909"/>
                  </a:lnTo>
                  <a:lnTo>
                    <a:pt x="15319" y="12541"/>
                  </a:lnTo>
                  <a:lnTo>
                    <a:pt x="15953" y="10715"/>
                  </a:lnTo>
                  <a:lnTo>
                    <a:pt x="17224" y="9128"/>
                  </a:lnTo>
                  <a:lnTo>
                    <a:pt x="20954" y="6826"/>
                  </a:lnTo>
                  <a:lnTo>
                    <a:pt x="25002" y="5953"/>
                  </a:lnTo>
                  <a:lnTo>
                    <a:pt x="20309" y="3245"/>
                  </a:lnTo>
                  <a:lnTo>
                    <a:pt x="18415" y="4445"/>
                  </a:lnTo>
                  <a:lnTo>
                    <a:pt x="16747" y="6112"/>
                  </a:lnTo>
                  <a:lnTo>
                    <a:pt x="15477" y="7700"/>
                  </a:lnTo>
                  <a:lnTo>
                    <a:pt x="15319" y="7461"/>
                  </a:lnTo>
                  <a:lnTo>
                    <a:pt x="15319" y="237"/>
                  </a:lnTo>
                  <a:lnTo>
                    <a:pt x="14683" y="0"/>
                  </a:lnTo>
                  <a:close/>
                </a:path>
              </a:pathLst>
            </a:custGeom>
            <a:solidFill>
              <a:srgbClr val="000000"/>
            </a:solidFill>
          </p:spPr>
          <p:txBody>
            <a:bodyPr vert="horz" lIns="91440" tIns="45720" rIns="91440" bIns="45720" anchor="t"/>
            <a:lstStyle/>
            <a:p>
              <a:endParaRPr lang="en-IN"/>
            </a:p>
          </p:txBody>
        </p:sp>
        <p:sp>
          <p:nvSpPr>
            <p:cNvPr id="448" name="Shape 5188"/>
            <p:cNvSpPr/>
            <p:nvPr/>
          </p:nvSpPr>
          <p:spPr>
            <a:xfrm>
              <a:off x="4441444" y="1284096"/>
              <a:ext cx="23573" cy="67628"/>
            </a:xfrm>
            <a:custGeom>
              <a:avLst/>
              <a:gdLst/>
              <a:ahLst/>
              <a:cxnLst/>
              <a:rect l="0" t="0" r="0" b="0"/>
              <a:pathLst>
                <a:path w="23573" h="67628">
                  <a:moveTo>
                    <a:pt x="15714" y="0"/>
                  </a:moveTo>
                  <a:lnTo>
                    <a:pt x="0" y="4287"/>
                  </a:lnTo>
                  <a:lnTo>
                    <a:pt x="0" y="5874"/>
                  </a:lnTo>
                  <a:lnTo>
                    <a:pt x="3332" y="5715"/>
                  </a:lnTo>
                  <a:lnTo>
                    <a:pt x="5713" y="6032"/>
                  </a:lnTo>
                  <a:lnTo>
                    <a:pt x="7063" y="7064"/>
                  </a:lnTo>
                  <a:lnTo>
                    <a:pt x="7698" y="8969"/>
                  </a:lnTo>
                  <a:lnTo>
                    <a:pt x="7857" y="11747"/>
                  </a:lnTo>
                  <a:lnTo>
                    <a:pt x="7857" y="58976"/>
                  </a:lnTo>
                  <a:lnTo>
                    <a:pt x="7461" y="62388"/>
                  </a:lnTo>
                  <a:lnTo>
                    <a:pt x="6270" y="64453"/>
                  </a:lnTo>
                  <a:lnTo>
                    <a:pt x="3888" y="65643"/>
                  </a:lnTo>
                  <a:lnTo>
                    <a:pt x="157" y="66119"/>
                  </a:lnTo>
                  <a:lnTo>
                    <a:pt x="157" y="67628"/>
                  </a:lnTo>
                  <a:lnTo>
                    <a:pt x="23573" y="67628"/>
                  </a:lnTo>
                  <a:lnTo>
                    <a:pt x="23573" y="66119"/>
                  </a:lnTo>
                  <a:lnTo>
                    <a:pt x="19922" y="65722"/>
                  </a:lnTo>
                  <a:lnTo>
                    <a:pt x="17700" y="64769"/>
                  </a:lnTo>
                  <a:lnTo>
                    <a:pt x="16508" y="62706"/>
                  </a:lnTo>
                  <a:lnTo>
                    <a:pt x="16112" y="59293"/>
                  </a:lnTo>
                  <a:lnTo>
                    <a:pt x="16112" y="159"/>
                  </a:lnTo>
                  <a:lnTo>
                    <a:pt x="15714" y="0"/>
                  </a:lnTo>
                  <a:close/>
                </a:path>
              </a:pathLst>
            </a:custGeom>
            <a:solidFill>
              <a:srgbClr val="000000"/>
            </a:solidFill>
          </p:spPr>
          <p:txBody>
            <a:bodyPr vert="horz" lIns="91440" tIns="45720" rIns="91440" bIns="45720" anchor="t"/>
            <a:lstStyle/>
            <a:p>
              <a:endParaRPr lang="en-IN"/>
            </a:p>
          </p:txBody>
        </p:sp>
        <p:sp>
          <p:nvSpPr>
            <p:cNvPr id="449" name="Shape 5189"/>
            <p:cNvSpPr/>
            <p:nvPr/>
          </p:nvSpPr>
          <p:spPr>
            <a:xfrm>
              <a:off x="4331350" y="1284096"/>
              <a:ext cx="10159" cy="10080"/>
            </a:xfrm>
            <a:custGeom>
              <a:avLst/>
              <a:gdLst/>
              <a:ahLst/>
              <a:cxnLst/>
              <a:rect l="0" t="0" r="0" b="0"/>
              <a:pathLst>
                <a:path w="10159" h="10080">
                  <a:moveTo>
                    <a:pt x="5001" y="0"/>
                  </a:moveTo>
                  <a:lnTo>
                    <a:pt x="2777" y="475"/>
                  </a:lnTo>
                  <a:lnTo>
                    <a:pt x="1189" y="1747"/>
                  </a:lnTo>
                  <a:lnTo>
                    <a:pt x="317" y="3413"/>
                  </a:lnTo>
                  <a:lnTo>
                    <a:pt x="0" y="5001"/>
                  </a:lnTo>
                  <a:lnTo>
                    <a:pt x="317" y="6588"/>
                  </a:lnTo>
                  <a:lnTo>
                    <a:pt x="1189" y="8256"/>
                  </a:lnTo>
                  <a:lnTo>
                    <a:pt x="2698" y="9604"/>
                  </a:lnTo>
                  <a:lnTo>
                    <a:pt x="5001" y="10080"/>
                  </a:lnTo>
                  <a:lnTo>
                    <a:pt x="7063" y="9684"/>
                  </a:lnTo>
                  <a:lnTo>
                    <a:pt x="8731" y="8652"/>
                  </a:lnTo>
                  <a:lnTo>
                    <a:pt x="9842" y="7064"/>
                  </a:lnTo>
                  <a:lnTo>
                    <a:pt x="10159" y="5001"/>
                  </a:lnTo>
                  <a:lnTo>
                    <a:pt x="9842" y="3016"/>
                  </a:lnTo>
                  <a:lnTo>
                    <a:pt x="8731" y="1428"/>
                  </a:lnTo>
                  <a:lnTo>
                    <a:pt x="7063" y="396"/>
                  </a:lnTo>
                  <a:lnTo>
                    <a:pt x="5001" y="0"/>
                  </a:lnTo>
                  <a:close/>
                </a:path>
              </a:pathLst>
            </a:custGeom>
            <a:solidFill>
              <a:srgbClr val="000000"/>
            </a:solidFill>
          </p:spPr>
          <p:txBody>
            <a:bodyPr vert="horz" lIns="91440" tIns="45720" rIns="91440" bIns="45720" anchor="t"/>
            <a:lstStyle/>
            <a:p>
              <a:endParaRPr lang="en-IN"/>
            </a:p>
          </p:txBody>
        </p:sp>
        <p:sp>
          <p:nvSpPr>
            <p:cNvPr id="450" name="Shape 5190"/>
            <p:cNvSpPr/>
            <p:nvPr/>
          </p:nvSpPr>
          <p:spPr>
            <a:xfrm>
              <a:off x="3813270" y="1284096"/>
              <a:ext cx="10159" cy="10080"/>
            </a:xfrm>
            <a:custGeom>
              <a:avLst/>
              <a:gdLst/>
              <a:ahLst/>
              <a:cxnLst/>
              <a:rect l="0" t="0" r="0" b="0"/>
              <a:pathLst>
                <a:path w="10159" h="10080">
                  <a:moveTo>
                    <a:pt x="5000" y="0"/>
                  </a:moveTo>
                  <a:lnTo>
                    <a:pt x="2777" y="475"/>
                  </a:lnTo>
                  <a:lnTo>
                    <a:pt x="1189" y="1747"/>
                  </a:lnTo>
                  <a:lnTo>
                    <a:pt x="317" y="3413"/>
                  </a:lnTo>
                  <a:lnTo>
                    <a:pt x="0" y="5001"/>
                  </a:lnTo>
                  <a:lnTo>
                    <a:pt x="317" y="6588"/>
                  </a:lnTo>
                  <a:lnTo>
                    <a:pt x="1189" y="8256"/>
                  </a:lnTo>
                  <a:lnTo>
                    <a:pt x="2698" y="9604"/>
                  </a:lnTo>
                  <a:lnTo>
                    <a:pt x="5000" y="10080"/>
                  </a:lnTo>
                  <a:lnTo>
                    <a:pt x="7063" y="9684"/>
                  </a:lnTo>
                  <a:lnTo>
                    <a:pt x="8731" y="8652"/>
                  </a:lnTo>
                  <a:lnTo>
                    <a:pt x="9842" y="7064"/>
                  </a:lnTo>
                  <a:lnTo>
                    <a:pt x="10159" y="5001"/>
                  </a:lnTo>
                  <a:lnTo>
                    <a:pt x="9842" y="3016"/>
                  </a:lnTo>
                  <a:lnTo>
                    <a:pt x="873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451" name="Shape 5191"/>
            <p:cNvSpPr/>
            <p:nvPr/>
          </p:nvSpPr>
          <p:spPr>
            <a:xfrm>
              <a:off x="3620150" y="1284096"/>
              <a:ext cx="10081" cy="10080"/>
            </a:xfrm>
            <a:custGeom>
              <a:avLst/>
              <a:gdLst/>
              <a:ahLst/>
              <a:cxnLst/>
              <a:rect l="0" t="0" r="0" b="0"/>
              <a:pathLst>
                <a:path w="10081" h="10080">
                  <a:moveTo>
                    <a:pt x="4921" y="0"/>
                  </a:moveTo>
                  <a:lnTo>
                    <a:pt x="2698" y="475"/>
                  </a:lnTo>
                  <a:lnTo>
                    <a:pt x="1189" y="1747"/>
                  </a:lnTo>
                  <a:lnTo>
                    <a:pt x="317" y="3413"/>
                  </a:lnTo>
                  <a:lnTo>
                    <a:pt x="0" y="5001"/>
                  </a:lnTo>
                  <a:lnTo>
                    <a:pt x="317" y="6588"/>
                  </a:lnTo>
                  <a:lnTo>
                    <a:pt x="1111" y="8256"/>
                  </a:lnTo>
                  <a:lnTo>
                    <a:pt x="2698" y="9604"/>
                  </a:lnTo>
                  <a:lnTo>
                    <a:pt x="4921" y="10080"/>
                  </a:lnTo>
                  <a:lnTo>
                    <a:pt x="6984" y="9684"/>
                  </a:lnTo>
                  <a:lnTo>
                    <a:pt x="8651" y="8652"/>
                  </a:lnTo>
                  <a:lnTo>
                    <a:pt x="9763" y="7064"/>
                  </a:lnTo>
                  <a:lnTo>
                    <a:pt x="10081" y="5001"/>
                  </a:lnTo>
                  <a:lnTo>
                    <a:pt x="9763" y="3016"/>
                  </a:lnTo>
                  <a:lnTo>
                    <a:pt x="8651" y="142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452" name="Shape 5192"/>
            <p:cNvSpPr/>
            <p:nvPr/>
          </p:nvSpPr>
          <p:spPr>
            <a:xfrm>
              <a:off x="3295189" y="1284096"/>
              <a:ext cx="10159" cy="10080"/>
            </a:xfrm>
            <a:custGeom>
              <a:avLst/>
              <a:gdLst/>
              <a:ahLst/>
              <a:cxnLst/>
              <a:rect l="0" t="0" r="0" b="0"/>
              <a:pathLst>
                <a:path w="10159" h="10080">
                  <a:moveTo>
                    <a:pt x="5000" y="0"/>
                  </a:moveTo>
                  <a:lnTo>
                    <a:pt x="2778" y="475"/>
                  </a:lnTo>
                  <a:lnTo>
                    <a:pt x="1191" y="1747"/>
                  </a:lnTo>
                  <a:lnTo>
                    <a:pt x="317" y="3413"/>
                  </a:lnTo>
                  <a:lnTo>
                    <a:pt x="0" y="5001"/>
                  </a:lnTo>
                  <a:lnTo>
                    <a:pt x="317" y="6588"/>
                  </a:lnTo>
                  <a:lnTo>
                    <a:pt x="1191" y="8256"/>
                  </a:lnTo>
                  <a:lnTo>
                    <a:pt x="2698" y="9604"/>
                  </a:lnTo>
                  <a:lnTo>
                    <a:pt x="5000" y="10080"/>
                  </a:lnTo>
                  <a:lnTo>
                    <a:pt x="7063" y="9684"/>
                  </a:lnTo>
                  <a:lnTo>
                    <a:pt x="8731" y="8652"/>
                  </a:lnTo>
                  <a:lnTo>
                    <a:pt x="9842" y="7064"/>
                  </a:lnTo>
                  <a:lnTo>
                    <a:pt x="10159" y="5001"/>
                  </a:lnTo>
                  <a:lnTo>
                    <a:pt x="9842" y="3016"/>
                  </a:lnTo>
                  <a:lnTo>
                    <a:pt x="873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453" name="Shape 5193"/>
            <p:cNvSpPr/>
            <p:nvPr/>
          </p:nvSpPr>
          <p:spPr>
            <a:xfrm>
              <a:off x="3168426" y="1284096"/>
              <a:ext cx="10081" cy="10080"/>
            </a:xfrm>
            <a:custGeom>
              <a:avLst/>
              <a:gdLst/>
              <a:ahLst/>
              <a:cxnLst/>
              <a:rect l="0" t="0" r="0" b="0"/>
              <a:pathLst>
                <a:path w="10081" h="10080">
                  <a:moveTo>
                    <a:pt x="4922" y="0"/>
                  </a:moveTo>
                  <a:lnTo>
                    <a:pt x="2699" y="475"/>
                  </a:lnTo>
                  <a:lnTo>
                    <a:pt x="1191" y="1747"/>
                  </a:lnTo>
                  <a:lnTo>
                    <a:pt x="318" y="3413"/>
                  </a:lnTo>
                  <a:lnTo>
                    <a:pt x="0" y="5001"/>
                  </a:lnTo>
                  <a:lnTo>
                    <a:pt x="318" y="6588"/>
                  </a:lnTo>
                  <a:lnTo>
                    <a:pt x="1112" y="8256"/>
                  </a:lnTo>
                  <a:lnTo>
                    <a:pt x="2699" y="9604"/>
                  </a:lnTo>
                  <a:lnTo>
                    <a:pt x="4922" y="10080"/>
                  </a:lnTo>
                  <a:lnTo>
                    <a:pt x="6986" y="9684"/>
                  </a:lnTo>
                  <a:lnTo>
                    <a:pt x="8652" y="8652"/>
                  </a:lnTo>
                  <a:lnTo>
                    <a:pt x="9763" y="7064"/>
                  </a:lnTo>
                  <a:lnTo>
                    <a:pt x="10081" y="5001"/>
                  </a:lnTo>
                  <a:lnTo>
                    <a:pt x="9763" y="3016"/>
                  </a:lnTo>
                  <a:lnTo>
                    <a:pt x="8652" y="1428"/>
                  </a:lnTo>
                  <a:lnTo>
                    <a:pt x="6986" y="396"/>
                  </a:lnTo>
                  <a:lnTo>
                    <a:pt x="4922" y="0"/>
                  </a:lnTo>
                  <a:close/>
                </a:path>
              </a:pathLst>
            </a:custGeom>
            <a:solidFill>
              <a:srgbClr val="000000"/>
            </a:solidFill>
          </p:spPr>
          <p:txBody>
            <a:bodyPr vert="horz" lIns="91440" tIns="45720" rIns="91440" bIns="45720" anchor="t"/>
            <a:lstStyle/>
            <a:p>
              <a:endParaRPr lang="en-IN"/>
            </a:p>
          </p:txBody>
        </p:sp>
        <p:sp>
          <p:nvSpPr>
            <p:cNvPr id="454" name="Shape 5194"/>
            <p:cNvSpPr/>
            <p:nvPr/>
          </p:nvSpPr>
          <p:spPr>
            <a:xfrm>
              <a:off x="4019565" y="1284096"/>
              <a:ext cx="35955" cy="67628"/>
            </a:xfrm>
            <a:custGeom>
              <a:avLst/>
              <a:gdLst/>
              <a:ahLst/>
              <a:cxnLst/>
              <a:rect l="0" t="0" r="0" b="0"/>
              <a:pathLst>
                <a:path w="35955" h="67628">
                  <a:moveTo>
                    <a:pt x="26034" y="0"/>
                  </a:moveTo>
                  <a:lnTo>
                    <a:pt x="20161" y="714"/>
                  </a:lnTo>
                  <a:lnTo>
                    <a:pt x="15716" y="2778"/>
                  </a:lnTo>
                  <a:lnTo>
                    <a:pt x="12541" y="5794"/>
                  </a:lnTo>
                  <a:lnTo>
                    <a:pt x="10398" y="9445"/>
                  </a:lnTo>
                  <a:lnTo>
                    <a:pt x="9128" y="13334"/>
                  </a:lnTo>
                  <a:lnTo>
                    <a:pt x="8413" y="17065"/>
                  </a:lnTo>
                  <a:lnTo>
                    <a:pt x="8174" y="20478"/>
                  </a:lnTo>
                  <a:lnTo>
                    <a:pt x="8174" y="23018"/>
                  </a:lnTo>
                  <a:lnTo>
                    <a:pt x="79" y="23018"/>
                  </a:lnTo>
                  <a:lnTo>
                    <a:pt x="79" y="26193"/>
                  </a:lnTo>
                  <a:lnTo>
                    <a:pt x="8174" y="26193"/>
                  </a:lnTo>
                  <a:lnTo>
                    <a:pt x="8174" y="57309"/>
                  </a:lnTo>
                  <a:lnTo>
                    <a:pt x="8096" y="59849"/>
                  </a:lnTo>
                  <a:lnTo>
                    <a:pt x="7858" y="61912"/>
                  </a:lnTo>
                  <a:lnTo>
                    <a:pt x="7302" y="63420"/>
                  </a:lnTo>
                  <a:lnTo>
                    <a:pt x="6587" y="64532"/>
                  </a:lnTo>
                  <a:lnTo>
                    <a:pt x="4048" y="65722"/>
                  </a:lnTo>
                  <a:lnTo>
                    <a:pt x="0" y="66119"/>
                  </a:lnTo>
                  <a:lnTo>
                    <a:pt x="0" y="67628"/>
                  </a:lnTo>
                  <a:lnTo>
                    <a:pt x="25717" y="67628"/>
                  </a:lnTo>
                  <a:lnTo>
                    <a:pt x="25717" y="66119"/>
                  </a:lnTo>
                  <a:lnTo>
                    <a:pt x="21907" y="65802"/>
                  </a:lnTo>
                  <a:lnTo>
                    <a:pt x="19287" y="65087"/>
                  </a:lnTo>
                  <a:lnTo>
                    <a:pt x="17699" y="63896"/>
                  </a:lnTo>
                  <a:lnTo>
                    <a:pt x="16827" y="62231"/>
                  </a:lnTo>
                  <a:lnTo>
                    <a:pt x="16589" y="60007"/>
                  </a:lnTo>
                  <a:lnTo>
                    <a:pt x="16509" y="57309"/>
                  </a:lnTo>
                  <a:lnTo>
                    <a:pt x="16509" y="26193"/>
                  </a:lnTo>
                  <a:lnTo>
                    <a:pt x="28575" y="26193"/>
                  </a:lnTo>
                  <a:lnTo>
                    <a:pt x="28575" y="23018"/>
                  </a:lnTo>
                  <a:lnTo>
                    <a:pt x="16430" y="23018"/>
                  </a:lnTo>
                  <a:lnTo>
                    <a:pt x="16430" y="11588"/>
                  </a:lnTo>
                  <a:lnTo>
                    <a:pt x="16748" y="7619"/>
                  </a:lnTo>
                  <a:lnTo>
                    <a:pt x="18414" y="4207"/>
                  </a:lnTo>
                  <a:lnTo>
                    <a:pt x="20080" y="3175"/>
                  </a:lnTo>
                  <a:lnTo>
                    <a:pt x="22383" y="2778"/>
                  </a:lnTo>
                  <a:lnTo>
                    <a:pt x="24447" y="3254"/>
                  </a:lnTo>
                  <a:lnTo>
                    <a:pt x="25955" y="4683"/>
                  </a:lnTo>
                  <a:lnTo>
                    <a:pt x="28416" y="8256"/>
                  </a:lnTo>
                  <a:lnTo>
                    <a:pt x="29844" y="9604"/>
                  </a:lnTo>
                  <a:lnTo>
                    <a:pt x="31670" y="10159"/>
                  </a:lnTo>
                  <a:lnTo>
                    <a:pt x="34528" y="9207"/>
                  </a:lnTo>
                  <a:lnTo>
                    <a:pt x="35559" y="7858"/>
                  </a:lnTo>
                  <a:lnTo>
                    <a:pt x="35955" y="6032"/>
                  </a:lnTo>
                  <a:lnTo>
                    <a:pt x="35162" y="3650"/>
                  </a:lnTo>
                  <a:lnTo>
                    <a:pt x="33098" y="1747"/>
                  </a:lnTo>
                  <a:lnTo>
                    <a:pt x="29923" y="475"/>
                  </a:lnTo>
                  <a:lnTo>
                    <a:pt x="26034" y="0"/>
                  </a:lnTo>
                  <a:close/>
                </a:path>
              </a:pathLst>
            </a:custGeom>
            <a:solidFill>
              <a:srgbClr val="000000"/>
            </a:solidFill>
          </p:spPr>
          <p:txBody>
            <a:bodyPr vert="horz" lIns="91440" tIns="45720" rIns="91440" bIns="45720" anchor="t"/>
            <a:lstStyle/>
            <a:p>
              <a:endParaRPr lang="en-IN"/>
            </a:p>
          </p:txBody>
        </p:sp>
        <p:sp>
          <p:nvSpPr>
            <p:cNvPr id="455" name="Shape 5195"/>
            <p:cNvSpPr/>
            <p:nvPr/>
          </p:nvSpPr>
          <p:spPr>
            <a:xfrm>
              <a:off x="3922728" y="1294335"/>
              <a:ext cx="26352" cy="58341"/>
            </a:xfrm>
            <a:custGeom>
              <a:avLst/>
              <a:gdLst/>
              <a:ahLst/>
              <a:cxnLst/>
              <a:rect l="0" t="0" r="0" b="0"/>
              <a:pathLst>
                <a:path w="26352" h="58341">
                  <a:moveTo>
                    <a:pt x="13334" y="0"/>
                  </a:moveTo>
                  <a:lnTo>
                    <a:pt x="10873" y="3413"/>
                  </a:lnTo>
                  <a:lnTo>
                    <a:pt x="8889" y="6191"/>
                  </a:lnTo>
                  <a:lnTo>
                    <a:pt x="4366" y="11351"/>
                  </a:lnTo>
                  <a:lnTo>
                    <a:pt x="1428" y="13732"/>
                  </a:lnTo>
                  <a:lnTo>
                    <a:pt x="397" y="14526"/>
                  </a:lnTo>
                  <a:lnTo>
                    <a:pt x="0" y="15319"/>
                  </a:lnTo>
                  <a:lnTo>
                    <a:pt x="397" y="15954"/>
                  </a:lnTo>
                  <a:lnTo>
                    <a:pt x="5714" y="15954"/>
                  </a:lnTo>
                  <a:lnTo>
                    <a:pt x="5714" y="45798"/>
                  </a:lnTo>
                  <a:lnTo>
                    <a:pt x="5873" y="49212"/>
                  </a:lnTo>
                  <a:lnTo>
                    <a:pt x="6429" y="51991"/>
                  </a:lnTo>
                  <a:lnTo>
                    <a:pt x="7223" y="54213"/>
                  </a:lnTo>
                  <a:lnTo>
                    <a:pt x="8334" y="55801"/>
                  </a:lnTo>
                  <a:lnTo>
                    <a:pt x="11271" y="57784"/>
                  </a:lnTo>
                  <a:lnTo>
                    <a:pt x="14763" y="58341"/>
                  </a:lnTo>
                  <a:lnTo>
                    <a:pt x="18177" y="57784"/>
                  </a:lnTo>
                  <a:lnTo>
                    <a:pt x="21352" y="56197"/>
                  </a:lnTo>
                  <a:lnTo>
                    <a:pt x="24209" y="53816"/>
                  </a:lnTo>
                  <a:lnTo>
                    <a:pt x="26352" y="50879"/>
                  </a:lnTo>
                  <a:lnTo>
                    <a:pt x="25082" y="49767"/>
                  </a:lnTo>
                  <a:lnTo>
                    <a:pt x="22859" y="51991"/>
                  </a:lnTo>
                  <a:lnTo>
                    <a:pt x="21192" y="52863"/>
                  </a:lnTo>
                  <a:lnTo>
                    <a:pt x="19050" y="53260"/>
                  </a:lnTo>
                  <a:lnTo>
                    <a:pt x="16905" y="52785"/>
                  </a:lnTo>
                  <a:lnTo>
                    <a:pt x="15478" y="51593"/>
                  </a:lnTo>
                  <a:lnTo>
                    <a:pt x="14208" y="47942"/>
                  </a:lnTo>
                  <a:lnTo>
                    <a:pt x="13969" y="44291"/>
                  </a:lnTo>
                  <a:lnTo>
                    <a:pt x="13969" y="15954"/>
                  </a:lnTo>
                  <a:lnTo>
                    <a:pt x="23971" y="15954"/>
                  </a:lnTo>
                  <a:lnTo>
                    <a:pt x="23971" y="12779"/>
                  </a:lnTo>
                  <a:lnTo>
                    <a:pt x="13969" y="12779"/>
                  </a:lnTo>
                  <a:lnTo>
                    <a:pt x="13969" y="1348"/>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456" name="Shape 5196"/>
            <p:cNvSpPr/>
            <p:nvPr/>
          </p:nvSpPr>
          <p:spPr>
            <a:xfrm>
              <a:off x="3779139" y="1294335"/>
              <a:ext cx="26351" cy="58341"/>
            </a:xfrm>
            <a:custGeom>
              <a:avLst/>
              <a:gdLst/>
              <a:ahLst/>
              <a:cxnLst/>
              <a:rect l="0" t="0" r="0" b="0"/>
              <a:pathLst>
                <a:path w="26351" h="58341">
                  <a:moveTo>
                    <a:pt x="13255" y="0"/>
                  </a:moveTo>
                  <a:lnTo>
                    <a:pt x="10873" y="3413"/>
                  </a:lnTo>
                  <a:lnTo>
                    <a:pt x="8809" y="6191"/>
                  </a:lnTo>
                  <a:lnTo>
                    <a:pt x="4364" y="11351"/>
                  </a:lnTo>
                  <a:lnTo>
                    <a:pt x="1348" y="13732"/>
                  </a:lnTo>
                  <a:lnTo>
                    <a:pt x="396" y="14526"/>
                  </a:lnTo>
                  <a:lnTo>
                    <a:pt x="0" y="15319"/>
                  </a:lnTo>
                  <a:lnTo>
                    <a:pt x="396" y="15954"/>
                  </a:lnTo>
                  <a:lnTo>
                    <a:pt x="5634" y="15954"/>
                  </a:lnTo>
                  <a:lnTo>
                    <a:pt x="5634" y="45798"/>
                  </a:lnTo>
                  <a:lnTo>
                    <a:pt x="5873" y="49212"/>
                  </a:lnTo>
                  <a:lnTo>
                    <a:pt x="6350" y="51991"/>
                  </a:lnTo>
                  <a:lnTo>
                    <a:pt x="7222" y="54213"/>
                  </a:lnTo>
                  <a:lnTo>
                    <a:pt x="8333" y="55801"/>
                  </a:lnTo>
                  <a:lnTo>
                    <a:pt x="11191" y="57784"/>
                  </a:lnTo>
                  <a:lnTo>
                    <a:pt x="14762" y="58341"/>
                  </a:lnTo>
                  <a:lnTo>
                    <a:pt x="18176" y="57784"/>
                  </a:lnTo>
                  <a:lnTo>
                    <a:pt x="21351" y="56197"/>
                  </a:lnTo>
                  <a:lnTo>
                    <a:pt x="24129" y="53816"/>
                  </a:lnTo>
                  <a:lnTo>
                    <a:pt x="26351" y="50879"/>
                  </a:lnTo>
                  <a:lnTo>
                    <a:pt x="25081" y="49767"/>
                  </a:lnTo>
                  <a:lnTo>
                    <a:pt x="22780" y="51991"/>
                  </a:lnTo>
                  <a:lnTo>
                    <a:pt x="21112" y="52863"/>
                  </a:lnTo>
                  <a:lnTo>
                    <a:pt x="18970" y="53260"/>
                  </a:lnTo>
                  <a:lnTo>
                    <a:pt x="16906" y="52785"/>
                  </a:lnTo>
                  <a:lnTo>
                    <a:pt x="15398" y="51593"/>
                  </a:lnTo>
                  <a:lnTo>
                    <a:pt x="14128" y="47942"/>
                  </a:lnTo>
                  <a:lnTo>
                    <a:pt x="13968" y="44291"/>
                  </a:lnTo>
                  <a:lnTo>
                    <a:pt x="13968" y="15954"/>
                  </a:lnTo>
                  <a:lnTo>
                    <a:pt x="23969" y="15954"/>
                  </a:lnTo>
                  <a:lnTo>
                    <a:pt x="23969" y="12779"/>
                  </a:lnTo>
                  <a:lnTo>
                    <a:pt x="13968" y="12779"/>
                  </a:lnTo>
                  <a:lnTo>
                    <a:pt x="13968" y="1348"/>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457" name="Shape 5197"/>
            <p:cNvSpPr/>
            <p:nvPr/>
          </p:nvSpPr>
          <p:spPr>
            <a:xfrm>
              <a:off x="3510692" y="1294335"/>
              <a:ext cx="26352" cy="58341"/>
            </a:xfrm>
            <a:custGeom>
              <a:avLst/>
              <a:gdLst/>
              <a:ahLst/>
              <a:cxnLst/>
              <a:rect l="0" t="0" r="0" b="0"/>
              <a:pathLst>
                <a:path w="26352" h="58341">
                  <a:moveTo>
                    <a:pt x="13255" y="0"/>
                  </a:moveTo>
                  <a:lnTo>
                    <a:pt x="10873" y="3413"/>
                  </a:lnTo>
                  <a:lnTo>
                    <a:pt x="8810" y="6191"/>
                  </a:lnTo>
                  <a:lnTo>
                    <a:pt x="4365" y="11351"/>
                  </a:lnTo>
                  <a:lnTo>
                    <a:pt x="1348" y="13732"/>
                  </a:lnTo>
                  <a:lnTo>
                    <a:pt x="396" y="14526"/>
                  </a:lnTo>
                  <a:lnTo>
                    <a:pt x="0" y="15319"/>
                  </a:lnTo>
                  <a:lnTo>
                    <a:pt x="396" y="15954"/>
                  </a:lnTo>
                  <a:lnTo>
                    <a:pt x="5635" y="15954"/>
                  </a:lnTo>
                  <a:lnTo>
                    <a:pt x="5635" y="45798"/>
                  </a:lnTo>
                  <a:lnTo>
                    <a:pt x="5872" y="49212"/>
                  </a:lnTo>
                  <a:lnTo>
                    <a:pt x="6350" y="51991"/>
                  </a:lnTo>
                  <a:lnTo>
                    <a:pt x="7222" y="54213"/>
                  </a:lnTo>
                  <a:lnTo>
                    <a:pt x="8333" y="55801"/>
                  </a:lnTo>
                  <a:lnTo>
                    <a:pt x="11191" y="57784"/>
                  </a:lnTo>
                  <a:lnTo>
                    <a:pt x="14763" y="58341"/>
                  </a:lnTo>
                  <a:lnTo>
                    <a:pt x="18096" y="57784"/>
                  </a:lnTo>
                  <a:lnTo>
                    <a:pt x="21351" y="56197"/>
                  </a:lnTo>
                  <a:lnTo>
                    <a:pt x="24128" y="53816"/>
                  </a:lnTo>
                  <a:lnTo>
                    <a:pt x="26352" y="50879"/>
                  </a:lnTo>
                  <a:lnTo>
                    <a:pt x="25002" y="49767"/>
                  </a:lnTo>
                  <a:lnTo>
                    <a:pt x="22780" y="51991"/>
                  </a:lnTo>
                  <a:lnTo>
                    <a:pt x="21113" y="52863"/>
                  </a:lnTo>
                  <a:lnTo>
                    <a:pt x="18970" y="53260"/>
                  </a:lnTo>
                  <a:lnTo>
                    <a:pt x="16906" y="52785"/>
                  </a:lnTo>
                  <a:lnTo>
                    <a:pt x="15397" y="51593"/>
                  </a:lnTo>
                  <a:lnTo>
                    <a:pt x="14127" y="47942"/>
                  </a:lnTo>
                  <a:lnTo>
                    <a:pt x="13970" y="44291"/>
                  </a:lnTo>
                  <a:lnTo>
                    <a:pt x="13970" y="15954"/>
                  </a:lnTo>
                  <a:lnTo>
                    <a:pt x="23971" y="15954"/>
                  </a:lnTo>
                  <a:lnTo>
                    <a:pt x="23971" y="12779"/>
                  </a:lnTo>
                  <a:lnTo>
                    <a:pt x="13970" y="12779"/>
                  </a:lnTo>
                  <a:lnTo>
                    <a:pt x="13970" y="1348"/>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458" name="Shape 5198"/>
            <p:cNvSpPr/>
            <p:nvPr/>
          </p:nvSpPr>
          <p:spPr>
            <a:xfrm>
              <a:off x="3459178" y="1294335"/>
              <a:ext cx="26352" cy="58341"/>
            </a:xfrm>
            <a:custGeom>
              <a:avLst/>
              <a:gdLst/>
              <a:ahLst/>
              <a:cxnLst/>
              <a:rect l="0" t="0" r="0" b="0"/>
              <a:pathLst>
                <a:path w="26352" h="58341">
                  <a:moveTo>
                    <a:pt x="13255" y="0"/>
                  </a:moveTo>
                  <a:lnTo>
                    <a:pt x="10873" y="3413"/>
                  </a:lnTo>
                  <a:lnTo>
                    <a:pt x="8811" y="6191"/>
                  </a:lnTo>
                  <a:lnTo>
                    <a:pt x="4366" y="11351"/>
                  </a:lnTo>
                  <a:lnTo>
                    <a:pt x="1348" y="13732"/>
                  </a:lnTo>
                  <a:lnTo>
                    <a:pt x="397" y="14526"/>
                  </a:lnTo>
                  <a:lnTo>
                    <a:pt x="0" y="15319"/>
                  </a:lnTo>
                  <a:lnTo>
                    <a:pt x="397" y="15954"/>
                  </a:lnTo>
                  <a:lnTo>
                    <a:pt x="5636" y="15954"/>
                  </a:lnTo>
                  <a:lnTo>
                    <a:pt x="5636" y="45798"/>
                  </a:lnTo>
                  <a:lnTo>
                    <a:pt x="5873" y="49212"/>
                  </a:lnTo>
                  <a:lnTo>
                    <a:pt x="6350" y="51991"/>
                  </a:lnTo>
                  <a:lnTo>
                    <a:pt x="7223" y="54213"/>
                  </a:lnTo>
                  <a:lnTo>
                    <a:pt x="8334" y="55801"/>
                  </a:lnTo>
                  <a:lnTo>
                    <a:pt x="11192" y="57784"/>
                  </a:lnTo>
                  <a:lnTo>
                    <a:pt x="14763" y="58341"/>
                  </a:lnTo>
                  <a:lnTo>
                    <a:pt x="18097" y="57784"/>
                  </a:lnTo>
                  <a:lnTo>
                    <a:pt x="21352" y="56197"/>
                  </a:lnTo>
                  <a:lnTo>
                    <a:pt x="24129" y="53816"/>
                  </a:lnTo>
                  <a:lnTo>
                    <a:pt x="26352" y="50879"/>
                  </a:lnTo>
                  <a:lnTo>
                    <a:pt x="25003" y="49767"/>
                  </a:lnTo>
                  <a:lnTo>
                    <a:pt x="22780" y="51991"/>
                  </a:lnTo>
                  <a:lnTo>
                    <a:pt x="21113" y="52863"/>
                  </a:lnTo>
                  <a:lnTo>
                    <a:pt x="18970" y="53260"/>
                  </a:lnTo>
                  <a:lnTo>
                    <a:pt x="16905" y="52785"/>
                  </a:lnTo>
                  <a:lnTo>
                    <a:pt x="15398" y="51593"/>
                  </a:lnTo>
                  <a:lnTo>
                    <a:pt x="14128" y="47942"/>
                  </a:lnTo>
                  <a:lnTo>
                    <a:pt x="13969" y="44291"/>
                  </a:lnTo>
                  <a:lnTo>
                    <a:pt x="13969" y="15954"/>
                  </a:lnTo>
                  <a:lnTo>
                    <a:pt x="23971" y="15954"/>
                  </a:lnTo>
                  <a:lnTo>
                    <a:pt x="23971" y="12779"/>
                  </a:lnTo>
                  <a:lnTo>
                    <a:pt x="13969" y="12779"/>
                  </a:lnTo>
                  <a:lnTo>
                    <a:pt x="13969" y="1348"/>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459" name="Shape 5199"/>
            <p:cNvSpPr/>
            <p:nvPr/>
          </p:nvSpPr>
          <p:spPr>
            <a:xfrm>
              <a:off x="3133264" y="1294335"/>
              <a:ext cx="26352" cy="58341"/>
            </a:xfrm>
            <a:custGeom>
              <a:avLst/>
              <a:gdLst/>
              <a:ahLst/>
              <a:cxnLst/>
              <a:rect l="0" t="0" r="0" b="0"/>
              <a:pathLst>
                <a:path w="26352" h="58341">
                  <a:moveTo>
                    <a:pt x="13256" y="0"/>
                  </a:moveTo>
                  <a:lnTo>
                    <a:pt x="10874" y="3413"/>
                  </a:lnTo>
                  <a:lnTo>
                    <a:pt x="8889" y="6191"/>
                  </a:lnTo>
                  <a:lnTo>
                    <a:pt x="4366" y="11351"/>
                  </a:lnTo>
                  <a:lnTo>
                    <a:pt x="1349" y="13732"/>
                  </a:lnTo>
                  <a:lnTo>
                    <a:pt x="397" y="14526"/>
                  </a:lnTo>
                  <a:lnTo>
                    <a:pt x="0" y="15319"/>
                  </a:lnTo>
                  <a:lnTo>
                    <a:pt x="397" y="15954"/>
                  </a:lnTo>
                  <a:lnTo>
                    <a:pt x="5636" y="15954"/>
                  </a:lnTo>
                  <a:lnTo>
                    <a:pt x="5636" y="45798"/>
                  </a:lnTo>
                  <a:lnTo>
                    <a:pt x="5873" y="49212"/>
                  </a:lnTo>
                  <a:lnTo>
                    <a:pt x="6350" y="51991"/>
                  </a:lnTo>
                  <a:lnTo>
                    <a:pt x="7223" y="54213"/>
                  </a:lnTo>
                  <a:lnTo>
                    <a:pt x="8334" y="55801"/>
                  </a:lnTo>
                  <a:lnTo>
                    <a:pt x="11192" y="57784"/>
                  </a:lnTo>
                  <a:lnTo>
                    <a:pt x="14763" y="58341"/>
                  </a:lnTo>
                  <a:lnTo>
                    <a:pt x="18176" y="57784"/>
                  </a:lnTo>
                  <a:lnTo>
                    <a:pt x="21351" y="56197"/>
                  </a:lnTo>
                  <a:lnTo>
                    <a:pt x="24129" y="53816"/>
                  </a:lnTo>
                  <a:lnTo>
                    <a:pt x="26352" y="50879"/>
                  </a:lnTo>
                  <a:lnTo>
                    <a:pt x="25082" y="49767"/>
                  </a:lnTo>
                  <a:lnTo>
                    <a:pt x="22781" y="51991"/>
                  </a:lnTo>
                  <a:lnTo>
                    <a:pt x="21113" y="52863"/>
                  </a:lnTo>
                  <a:lnTo>
                    <a:pt x="18969" y="53260"/>
                  </a:lnTo>
                  <a:lnTo>
                    <a:pt x="16906" y="52785"/>
                  </a:lnTo>
                  <a:lnTo>
                    <a:pt x="15478" y="51593"/>
                  </a:lnTo>
                  <a:lnTo>
                    <a:pt x="14604" y="49926"/>
                  </a:lnTo>
                  <a:lnTo>
                    <a:pt x="14128" y="47942"/>
                  </a:lnTo>
                  <a:lnTo>
                    <a:pt x="13970" y="44291"/>
                  </a:lnTo>
                  <a:lnTo>
                    <a:pt x="13970" y="15954"/>
                  </a:lnTo>
                  <a:lnTo>
                    <a:pt x="23971" y="15954"/>
                  </a:lnTo>
                  <a:lnTo>
                    <a:pt x="23971" y="12779"/>
                  </a:lnTo>
                  <a:lnTo>
                    <a:pt x="13970" y="12779"/>
                  </a:lnTo>
                  <a:lnTo>
                    <a:pt x="13970" y="1348"/>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460" name="Shape 5200"/>
            <p:cNvSpPr/>
            <p:nvPr/>
          </p:nvSpPr>
          <p:spPr>
            <a:xfrm>
              <a:off x="4398660" y="1306162"/>
              <a:ext cx="40085" cy="46514"/>
            </a:xfrm>
            <a:custGeom>
              <a:avLst/>
              <a:gdLst/>
              <a:ahLst/>
              <a:cxnLst/>
              <a:rect l="0" t="0" r="0" b="0"/>
              <a:pathLst>
                <a:path w="40085" h="46514">
                  <a:moveTo>
                    <a:pt x="18017" y="0"/>
                  </a:moveTo>
                  <a:lnTo>
                    <a:pt x="12858" y="555"/>
                  </a:lnTo>
                  <a:lnTo>
                    <a:pt x="8731" y="1985"/>
                  </a:lnTo>
                  <a:lnTo>
                    <a:pt x="5635" y="4048"/>
                  </a:lnTo>
                  <a:lnTo>
                    <a:pt x="3492" y="6350"/>
                  </a:lnTo>
                  <a:lnTo>
                    <a:pt x="2222" y="8811"/>
                  </a:lnTo>
                  <a:lnTo>
                    <a:pt x="1826" y="10953"/>
                  </a:lnTo>
                  <a:lnTo>
                    <a:pt x="2142" y="12303"/>
                  </a:lnTo>
                  <a:lnTo>
                    <a:pt x="2857" y="13732"/>
                  </a:lnTo>
                  <a:lnTo>
                    <a:pt x="4127" y="14843"/>
                  </a:lnTo>
                  <a:lnTo>
                    <a:pt x="6111" y="15319"/>
                  </a:lnTo>
                  <a:lnTo>
                    <a:pt x="7937" y="14922"/>
                  </a:lnTo>
                  <a:lnTo>
                    <a:pt x="9366" y="13971"/>
                  </a:lnTo>
                  <a:lnTo>
                    <a:pt x="10240" y="12620"/>
                  </a:lnTo>
                  <a:lnTo>
                    <a:pt x="10557" y="11112"/>
                  </a:lnTo>
                  <a:lnTo>
                    <a:pt x="10318" y="9366"/>
                  </a:lnTo>
                  <a:lnTo>
                    <a:pt x="10080" y="7223"/>
                  </a:lnTo>
                  <a:lnTo>
                    <a:pt x="10716" y="5160"/>
                  </a:lnTo>
                  <a:lnTo>
                    <a:pt x="12382" y="3652"/>
                  </a:lnTo>
                  <a:lnTo>
                    <a:pt x="14685" y="2699"/>
                  </a:lnTo>
                  <a:lnTo>
                    <a:pt x="17145" y="2381"/>
                  </a:lnTo>
                  <a:lnTo>
                    <a:pt x="19605" y="2619"/>
                  </a:lnTo>
                  <a:lnTo>
                    <a:pt x="22066" y="3809"/>
                  </a:lnTo>
                  <a:lnTo>
                    <a:pt x="23971" y="6350"/>
                  </a:lnTo>
                  <a:lnTo>
                    <a:pt x="24765" y="10557"/>
                  </a:lnTo>
                  <a:lnTo>
                    <a:pt x="24765" y="16668"/>
                  </a:lnTo>
                  <a:lnTo>
                    <a:pt x="24046" y="16951"/>
                  </a:lnTo>
                  <a:lnTo>
                    <a:pt x="24765" y="18970"/>
                  </a:lnTo>
                  <a:lnTo>
                    <a:pt x="24765" y="33337"/>
                  </a:lnTo>
                  <a:lnTo>
                    <a:pt x="24685" y="35322"/>
                  </a:lnTo>
                  <a:lnTo>
                    <a:pt x="24210" y="36751"/>
                  </a:lnTo>
                  <a:lnTo>
                    <a:pt x="23177" y="37862"/>
                  </a:lnTo>
                  <a:lnTo>
                    <a:pt x="21352" y="39052"/>
                  </a:lnTo>
                  <a:lnTo>
                    <a:pt x="20320" y="39449"/>
                  </a:lnTo>
                  <a:lnTo>
                    <a:pt x="18732" y="40085"/>
                  </a:lnTo>
                  <a:lnTo>
                    <a:pt x="15240" y="40799"/>
                  </a:lnTo>
                  <a:lnTo>
                    <a:pt x="12700" y="40243"/>
                  </a:lnTo>
                  <a:lnTo>
                    <a:pt x="10636" y="38734"/>
                  </a:lnTo>
                  <a:lnTo>
                    <a:pt x="9207" y="36274"/>
                  </a:lnTo>
                  <a:lnTo>
                    <a:pt x="8731" y="33099"/>
                  </a:lnTo>
                  <a:lnTo>
                    <a:pt x="8731" y="32862"/>
                  </a:lnTo>
                  <a:lnTo>
                    <a:pt x="8890" y="31036"/>
                  </a:lnTo>
                  <a:lnTo>
                    <a:pt x="9525" y="28893"/>
                  </a:lnTo>
                  <a:lnTo>
                    <a:pt x="11112" y="26591"/>
                  </a:lnTo>
                  <a:lnTo>
                    <a:pt x="13970" y="24051"/>
                  </a:lnTo>
                  <a:lnTo>
                    <a:pt x="15954" y="22780"/>
                  </a:lnTo>
                  <a:lnTo>
                    <a:pt x="18415" y="21511"/>
                  </a:lnTo>
                  <a:lnTo>
                    <a:pt x="21352" y="20241"/>
                  </a:lnTo>
                  <a:lnTo>
                    <a:pt x="24765" y="18970"/>
                  </a:lnTo>
                  <a:lnTo>
                    <a:pt x="24046" y="16951"/>
                  </a:lnTo>
                  <a:lnTo>
                    <a:pt x="17303" y="19605"/>
                  </a:lnTo>
                  <a:lnTo>
                    <a:pt x="11112" y="22304"/>
                  </a:lnTo>
                  <a:lnTo>
                    <a:pt x="6271" y="25083"/>
                  </a:lnTo>
                  <a:lnTo>
                    <a:pt x="2778" y="28178"/>
                  </a:lnTo>
                  <a:lnTo>
                    <a:pt x="715" y="31829"/>
                  </a:lnTo>
                  <a:lnTo>
                    <a:pt x="0" y="36274"/>
                  </a:lnTo>
                  <a:lnTo>
                    <a:pt x="872" y="40640"/>
                  </a:lnTo>
                  <a:lnTo>
                    <a:pt x="3254" y="43894"/>
                  </a:lnTo>
                  <a:lnTo>
                    <a:pt x="6588" y="45878"/>
                  </a:lnTo>
                  <a:lnTo>
                    <a:pt x="10477" y="46514"/>
                  </a:lnTo>
                  <a:lnTo>
                    <a:pt x="14526" y="45878"/>
                  </a:lnTo>
                  <a:lnTo>
                    <a:pt x="18335" y="44133"/>
                  </a:lnTo>
                  <a:lnTo>
                    <a:pt x="21828" y="41830"/>
                  </a:lnTo>
                  <a:lnTo>
                    <a:pt x="24844" y="39291"/>
                  </a:lnTo>
                  <a:lnTo>
                    <a:pt x="25400" y="42307"/>
                  </a:lnTo>
                  <a:lnTo>
                    <a:pt x="26352" y="44370"/>
                  </a:lnTo>
                  <a:lnTo>
                    <a:pt x="27622" y="45641"/>
                  </a:lnTo>
                  <a:lnTo>
                    <a:pt x="28892" y="46276"/>
                  </a:lnTo>
                  <a:lnTo>
                    <a:pt x="31274" y="46514"/>
                  </a:lnTo>
                  <a:lnTo>
                    <a:pt x="32702" y="46435"/>
                  </a:lnTo>
                  <a:lnTo>
                    <a:pt x="34686" y="45878"/>
                  </a:lnTo>
                  <a:lnTo>
                    <a:pt x="37147" y="44370"/>
                  </a:lnTo>
                  <a:lnTo>
                    <a:pt x="40085" y="41593"/>
                  </a:lnTo>
                  <a:lnTo>
                    <a:pt x="40085" y="39052"/>
                  </a:lnTo>
                  <a:lnTo>
                    <a:pt x="38258" y="40322"/>
                  </a:lnTo>
                  <a:lnTo>
                    <a:pt x="35640" y="40878"/>
                  </a:lnTo>
                  <a:lnTo>
                    <a:pt x="33972" y="40402"/>
                  </a:lnTo>
                  <a:lnTo>
                    <a:pt x="33098" y="39132"/>
                  </a:lnTo>
                  <a:lnTo>
                    <a:pt x="32782" y="35163"/>
                  </a:lnTo>
                  <a:lnTo>
                    <a:pt x="32782" y="15875"/>
                  </a:lnTo>
                  <a:lnTo>
                    <a:pt x="32226" y="9128"/>
                  </a:lnTo>
                  <a:lnTo>
                    <a:pt x="30956" y="5715"/>
                  </a:lnTo>
                  <a:lnTo>
                    <a:pt x="28416" y="2778"/>
                  </a:lnTo>
                  <a:lnTo>
                    <a:pt x="26591" y="1587"/>
                  </a:lnTo>
                  <a:lnTo>
                    <a:pt x="24210" y="714"/>
                  </a:lnTo>
                  <a:lnTo>
                    <a:pt x="21352" y="238"/>
                  </a:lnTo>
                  <a:lnTo>
                    <a:pt x="18017" y="0"/>
                  </a:lnTo>
                  <a:close/>
                </a:path>
              </a:pathLst>
            </a:custGeom>
            <a:solidFill>
              <a:srgbClr val="000000"/>
            </a:solidFill>
          </p:spPr>
          <p:txBody>
            <a:bodyPr vert="horz" lIns="91440" tIns="45720" rIns="91440" bIns="45720" anchor="t"/>
            <a:lstStyle/>
            <a:p>
              <a:endParaRPr lang="en-IN"/>
            </a:p>
          </p:txBody>
        </p:sp>
        <p:sp>
          <p:nvSpPr>
            <p:cNvPr id="461" name="Shape 5201"/>
            <p:cNvSpPr/>
            <p:nvPr/>
          </p:nvSpPr>
          <p:spPr>
            <a:xfrm>
              <a:off x="4325239" y="1306162"/>
              <a:ext cx="23493" cy="45562"/>
            </a:xfrm>
            <a:custGeom>
              <a:avLst/>
              <a:gdLst/>
              <a:ahLst/>
              <a:cxnLst/>
              <a:rect l="0" t="0" r="0" b="0"/>
              <a:pathLst>
                <a:path w="23493" h="45562">
                  <a:moveTo>
                    <a:pt x="15716" y="0"/>
                  </a:moveTo>
                  <a:lnTo>
                    <a:pt x="396" y="5477"/>
                  </a:lnTo>
                  <a:lnTo>
                    <a:pt x="396" y="6905"/>
                  </a:lnTo>
                  <a:lnTo>
                    <a:pt x="4364" y="6508"/>
                  </a:lnTo>
                  <a:lnTo>
                    <a:pt x="5634" y="6668"/>
                  </a:lnTo>
                  <a:lnTo>
                    <a:pt x="6667" y="7302"/>
                  </a:lnTo>
                  <a:lnTo>
                    <a:pt x="7539" y="9128"/>
                  </a:lnTo>
                  <a:lnTo>
                    <a:pt x="7857" y="12462"/>
                  </a:lnTo>
                  <a:lnTo>
                    <a:pt x="7857" y="35480"/>
                  </a:lnTo>
                  <a:lnTo>
                    <a:pt x="7698" y="38734"/>
                  </a:lnTo>
                  <a:lnTo>
                    <a:pt x="7143" y="41037"/>
                  </a:lnTo>
                  <a:lnTo>
                    <a:pt x="6191" y="42546"/>
                  </a:lnTo>
                  <a:lnTo>
                    <a:pt x="4762" y="43418"/>
                  </a:lnTo>
                  <a:lnTo>
                    <a:pt x="2777" y="43815"/>
                  </a:lnTo>
                  <a:lnTo>
                    <a:pt x="0" y="44053"/>
                  </a:lnTo>
                  <a:lnTo>
                    <a:pt x="0" y="45562"/>
                  </a:lnTo>
                  <a:lnTo>
                    <a:pt x="23493" y="45562"/>
                  </a:lnTo>
                  <a:lnTo>
                    <a:pt x="23493" y="44053"/>
                  </a:lnTo>
                  <a:lnTo>
                    <a:pt x="19446" y="43497"/>
                  </a:lnTo>
                  <a:lnTo>
                    <a:pt x="17223" y="42068"/>
                  </a:lnTo>
                  <a:lnTo>
                    <a:pt x="16350" y="39449"/>
                  </a:lnTo>
                  <a:lnTo>
                    <a:pt x="16112" y="35480"/>
                  </a:lnTo>
                  <a:lnTo>
                    <a:pt x="16112" y="318"/>
                  </a:lnTo>
                  <a:lnTo>
                    <a:pt x="15716" y="0"/>
                  </a:lnTo>
                  <a:close/>
                </a:path>
              </a:pathLst>
            </a:custGeom>
            <a:solidFill>
              <a:srgbClr val="000000"/>
            </a:solidFill>
          </p:spPr>
          <p:txBody>
            <a:bodyPr vert="horz" lIns="91440" tIns="45720" rIns="91440" bIns="45720" anchor="t"/>
            <a:lstStyle/>
            <a:p>
              <a:endParaRPr lang="en-IN"/>
            </a:p>
          </p:txBody>
        </p:sp>
        <p:sp>
          <p:nvSpPr>
            <p:cNvPr id="462" name="Shape 5202"/>
            <p:cNvSpPr/>
            <p:nvPr/>
          </p:nvSpPr>
          <p:spPr>
            <a:xfrm>
              <a:off x="4275787" y="1284096"/>
              <a:ext cx="45957" cy="68581"/>
            </a:xfrm>
            <a:custGeom>
              <a:avLst/>
              <a:gdLst/>
              <a:ahLst/>
              <a:cxnLst/>
              <a:rect l="0" t="0" r="0" b="0"/>
              <a:pathLst>
                <a:path w="45957" h="68581">
                  <a:moveTo>
                    <a:pt x="38813" y="0"/>
                  </a:moveTo>
                  <a:lnTo>
                    <a:pt x="24288" y="4287"/>
                  </a:lnTo>
                  <a:lnTo>
                    <a:pt x="24288" y="5874"/>
                  </a:lnTo>
                  <a:lnTo>
                    <a:pt x="26670" y="5794"/>
                  </a:lnTo>
                  <a:lnTo>
                    <a:pt x="29209" y="6112"/>
                  </a:lnTo>
                  <a:lnTo>
                    <a:pt x="30479" y="7223"/>
                  </a:lnTo>
                  <a:lnTo>
                    <a:pt x="30956" y="8811"/>
                  </a:lnTo>
                  <a:lnTo>
                    <a:pt x="31036" y="10874"/>
                  </a:lnTo>
                  <a:lnTo>
                    <a:pt x="31036" y="26353"/>
                  </a:lnTo>
                  <a:lnTo>
                    <a:pt x="28654" y="24447"/>
                  </a:lnTo>
                  <a:lnTo>
                    <a:pt x="26193" y="23098"/>
                  </a:lnTo>
                  <a:lnTo>
                    <a:pt x="23495" y="22304"/>
                  </a:lnTo>
                  <a:lnTo>
                    <a:pt x="22686" y="22238"/>
                  </a:lnTo>
                  <a:lnTo>
                    <a:pt x="20796" y="24844"/>
                  </a:lnTo>
                  <a:lnTo>
                    <a:pt x="20796" y="24844"/>
                  </a:lnTo>
                  <a:lnTo>
                    <a:pt x="24288" y="25400"/>
                  </a:lnTo>
                  <a:lnTo>
                    <a:pt x="27383" y="27226"/>
                  </a:lnTo>
                  <a:lnTo>
                    <a:pt x="29764" y="30322"/>
                  </a:lnTo>
                  <a:lnTo>
                    <a:pt x="31036" y="34766"/>
                  </a:lnTo>
                  <a:lnTo>
                    <a:pt x="31036" y="57546"/>
                  </a:lnTo>
                  <a:lnTo>
                    <a:pt x="29924" y="59928"/>
                  </a:lnTo>
                  <a:lnTo>
                    <a:pt x="27861" y="61833"/>
                  </a:lnTo>
                  <a:lnTo>
                    <a:pt x="25162" y="63103"/>
                  </a:lnTo>
                  <a:lnTo>
                    <a:pt x="22225" y="63500"/>
                  </a:lnTo>
                  <a:lnTo>
                    <a:pt x="18891" y="62944"/>
                  </a:lnTo>
                  <a:lnTo>
                    <a:pt x="15795" y="61515"/>
                  </a:lnTo>
                  <a:lnTo>
                    <a:pt x="12938" y="58897"/>
                  </a:lnTo>
                  <a:lnTo>
                    <a:pt x="10636" y="55007"/>
                  </a:lnTo>
                  <a:lnTo>
                    <a:pt x="9127" y="49768"/>
                  </a:lnTo>
                  <a:lnTo>
                    <a:pt x="8572" y="43181"/>
                  </a:lnTo>
                  <a:lnTo>
                    <a:pt x="9127" y="37068"/>
                  </a:lnTo>
                  <a:lnTo>
                    <a:pt x="10557" y="32384"/>
                  </a:lnTo>
                  <a:lnTo>
                    <a:pt x="12620" y="28971"/>
                  </a:lnTo>
                  <a:lnTo>
                    <a:pt x="15161" y="26590"/>
                  </a:lnTo>
                  <a:lnTo>
                    <a:pt x="17938" y="25241"/>
                  </a:lnTo>
                  <a:lnTo>
                    <a:pt x="20796" y="24844"/>
                  </a:lnTo>
                  <a:lnTo>
                    <a:pt x="22686" y="22238"/>
                  </a:lnTo>
                  <a:lnTo>
                    <a:pt x="20557" y="22066"/>
                  </a:lnTo>
                  <a:lnTo>
                    <a:pt x="15161" y="22939"/>
                  </a:lnTo>
                  <a:lnTo>
                    <a:pt x="10238" y="25479"/>
                  </a:lnTo>
                  <a:lnTo>
                    <a:pt x="6112" y="29368"/>
                  </a:lnTo>
                  <a:lnTo>
                    <a:pt x="2857" y="34369"/>
                  </a:lnTo>
                  <a:lnTo>
                    <a:pt x="793" y="40163"/>
                  </a:lnTo>
                  <a:lnTo>
                    <a:pt x="0" y="46434"/>
                  </a:lnTo>
                  <a:lnTo>
                    <a:pt x="634" y="53181"/>
                  </a:lnTo>
                  <a:lnTo>
                    <a:pt x="2301" y="58419"/>
                  </a:lnTo>
                  <a:lnTo>
                    <a:pt x="4762" y="62309"/>
                  </a:lnTo>
                  <a:lnTo>
                    <a:pt x="7620" y="65087"/>
                  </a:lnTo>
                  <a:lnTo>
                    <a:pt x="10636" y="66913"/>
                  </a:lnTo>
                  <a:lnTo>
                    <a:pt x="13573" y="68024"/>
                  </a:lnTo>
                  <a:lnTo>
                    <a:pt x="16113" y="68501"/>
                  </a:lnTo>
                  <a:lnTo>
                    <a:pt x="18018" y="68581"/>
                  </a:lnTo>
                  <a:lnTo>
                    <a:pt x="22859" y="68024"/>
                  </a:lnTo>
                  <a:lnTo>
                    <a:pt x="26511" y="66516"/>
                  </a:lnTo>
                  <a:lnTo>
                    <a:pt x="29131" y="64453"/>
                  </a:lnTo>
                  <a:lnTo>
                    <a:pt x="30797" y="62309"/>
                  </a:lnTo>
                  <a:lnTo>
                    <a:pt x="31036" y="62309"/>
                  </a:lnTo>
                  <a:lnTo>
                    <a:pt x="31036" y="68342"/>
                  </a:lnTo>
                  <a:lnTo>
                    <a:pt x="31432" y="68581"/>
                  </a:lnTo>
                  <a:lnTo>
                    <a:pt x="38813" y="65961"/>
                  </a:lnTo>
                  <a:lnTo>
                    <a:pt x="45957" y="63500"/>
                  </a:lnTo>
                  <a:lnTo>
                    <a:pt x="45957" y="61912"/>
                  </a:lnTo>
                  <a:lnTo>
                    <a:pt x="43179" y="61912"/>
                  </a:lnTo>
                  <a:lnTo>
                    <a:pt x="41354" y="61515"/>
                  </a:lnTo>
                  <a:lnTo>
                    <a:pt x="40243" y="60800"/>
                  </a:lnTo>
                  <a:lnTo>
                    <a:pt x="39607" y="59690"/>
                  </a:lnTo>
                  <a:lnTo>
                    <a:pt x="39370" y="56356"/>
                  </a:lnTo>
                  <a:lnTo>
                    <a:pt x="39370" y="159"/>
                  </a:lnTo>
                  <a:lnTo>
                    <a:pt x="38813" y="0"/>
                  </a:lnTo>
                  <a:close/>
                </a:path>
              </a:pathLst>
            </a:custGeom>
            <a:solidFill>
              <a:srgbClr val="000000"/>
            </a:solidFill>
          </p:spPr>
          <p:txBody>
            <a:bodyPr vert="horz" lIns="91440" tIns="45720" rIns="91440" bIns="45720" anchor="t"/>
            <a:lstStyle/>
            <a:p>
              <a:endParaRPr lang="en-IN"/>
            </a:p>
          </p:txBody>
        </p:sp>
        <p:sp>
          <p:nvSpPr>
            <p:cNvPr id="463" name="Shape 5203"/>
            <p:cNvSpPr/>
            <p:nvPr/>
          </p:nvSpPr>
          <p:spPr>
            <a:xfrm>
              <a:off x="4233242" y="1306162"/>
              <a:ext cx="40083" cy="46514"/>
            </a:xfrm>
            <a:custGeom>
              <a:avLst/>
              <a:gdLst/>
              <a:ahLst/>
              <a:cxnLst/>
              <a:rect l="0" t="0" r="0" b="0"/>
              <a:pathLst>
                <a:path w="40083" h="46514">
                  <a:moveTo>
                    <a:pt x="18018" y="0"/>
                  </a:moveTo>
                  <a:lnTo>
                    <a:pt x="12778" y="555"/>
                  </a:lnTo>
                  <a:lnTo>
                    <a:pt x="8652" y="1985"/>
                  </a:lnTo>
                  <a:lnTo>
                    <a:pt x="5634" y="4048"/>
                  </a:lnTo>
                  <a:lnTo>
                    <a:pt x="3492" y="6350"/>
                  </a:lnTo>
                  <a:lnTo>
                    <a:pt x="2222" y="8811"/>
                  </a:lnTo>
                  <a:lnTo>
                    <a:pt x="1826" y="10953"/>
                  </a:lnTo>
                  <a:lnTo>
                    <a:pt x="2063" y="12303"/>
                  </a:lnTo>
                  <a:lnTo>
                    <a:pt x="2857" y="13732"/>
                  </a:lnTo>
                  <a:lnTo>
                    <a:pt x="4127" y="14843"/>
                  </a:lnTo>
                  <a:lnTo>
                    <a:pt x="6112" y="15319"/>
                  </a:lnTo>
                  <a:lnTo>
                    <a:pt x="7937" y="14922"/>
                  </a:lnTo>
                  <a:lnTo>
                    <a:pt x="9366" y="13971"/>
                  </a:lnTo>
                  <a:lnTo>
                    <a:pt x="10240" y="12620"/>
                  </a:lnTo>
                  <a:lnTo>
                    <a:pt x="10557" y="11112"/>
                  </a:lnTo>
                  <a:lnTo>
                    <a:pt x="10318" y="9366"/>
                  </a:lnTo>
                  <a:lnTo>
                    <a:pt x="10081" y="7223"/>
                  </a:lnTo>
                  <a:lnTo>
                    <a:pt x="10715" y="5160"/>
                  </a:lnTo>
                  <a:lnTo>
                    <a:pt x="12382" y="3652"/>
                  </a:lnTo>
                  <a:lnTo>
                    <a:pt x="14683" y="2699"/>
                  </a:lnTo>
                  <a:lnTo>
                    <a:pt x="17145" y="2381"/>
                  </a:lnTo>
                  <a:lnTo>
                    <a:pt x="19606" y="2619"/>
                  </a:lnTo>
                  <a:lnTo>
                    <a:pt x="22066" y="3809"/>
                  </a:lnTo>
                  <a:lnTo>
                    <a:pt x="23971" y="6350"/>
                  </a:lnTo>
                  <a:lnTo>
                    <a:pt x="24765" y="10557"/>
                  </a:lnTo>
                  <a:lnTo>
                    <a:pt x="24765" y="16668"/>
                  </a:lnTo>
                  <a:lnTo>
                    <a:pt x="24046" y="16948"/>
                  </a:lnTo>
                  <a:lnTo>
                    <a:pt x="24765" y="18970"/>
                  </a:lnTo>
                  <a:lnTo>
                    <a:pt x="24765" y="33337"/>
                  </a:lnTo>
                  <a:lnTo>
                    <a:pt x="24606" y="35322"/>
                  </a:lnTo>
                  <a:lnTo>
                    <a:pt x="24208" y="36751"/>
                  </a:lnTo>
                  <a:lnTo>
                    <a:pt x="23177" y="37862"/>
                  </a:lnTo>
                  <a:lnTo>
                    <a:pt x="21352" y="39052"/>
                  </a:lnTo>
                  <a:lnTo>
                    <a:pt x="20320" y="39449"/>
                  </a:lnTo>
                  <a:lnTo>
                    <a:pt x="18732" y="40085"/>
                  </a:lnTo>
                  <a:lnTo>
                    <a:pt x="15240" y="40799"/>
                  </a:lnTo>
                  <a:lnTo>
                    <a:pt x="12700" y="40243"/>
                  </a:lnTo>
                  <a:lnTo>
                    <a:pt x="10636" y="38734"/>
                  </a:lnTo>
                  <a:lnTo>
                    <a:pt x="9207" y="36274"/>
                  </a:lnTo>
                  <a:lnTo>
                    <a:pt x="8652" y="33099"/>
                  </a:lnTo>
                  <a:lnTo>
                    <a:pt x="8652" y="32862"/>
                  </a:lnTo>
                  <a:lnTo>
                    <a:pt x="8890" y="31036"/>
                  </a:lnTo>
                  <a:lnTo>
                    <a:pt x="9525" y="28893"/>
                  </a:lnTo>
                  <a:lnTo>
                    <a:pt x="11112" y="26591"/>
                  </a:lnTo>
                  <a:lnTo>
                    <a:pt x="13970" y="24051"/>
                  </a:lnTo>
                  <a:lnTo>
                    <a:pt x="15953" y="22780"/>
                  </a:lnTo>
                  <a:lnTo>
                    <a:pt x="18415" y="21511"/>
                  </a:lnTo>
                  <a:lnTo>
                    <a:pt x="21352" y="20241"/>
                  </a:lnTo>
                  <a:lnTo>
                    <a:pt x="24765" y="18970"/>
                  </a:lnTo>
                  <a:lnTo>
                    <a:pt x="24046" y="16948"/>
                  </a:lnTo>
                  <a:lnTo>
                    <a:pt x="17224" y="19605"/>
                  </a:lnTo>
                  <a:lnTo>
                    <a:pt x="11112" y="22304"/>
                  </a:lnTo>
                  <a:lnTo>
                    <a:pt x="6271" y="25083"/>
                  </a:lnTo>
                  <a:lnTo>
                    <a:pt x="2777" y="28178"/>
                  </a:lnTo>
                  <a:lnTo>
                    <a:pt x="715" y="31829"/>
                  </a:lnTo>
                  <a:lnTo>
                    <a:pt x="0" y="36274"/>
                  </a:lnTo>
                  <a:lnTo>
                    <a:pt x="872" y="40640"/>
                  </a:lnTo>
                  <a:lnTo>
                    <a:pt x="3253" y="43894"/>
                  </a:lnTo>
                  <a:lnTo>
                    <a:pt x="6588" y="45878"/>
                  </a:lnTo>
                  <a:lnTo>
                    <a:pt x="10477" y="46514"/>
                  </a:lnTo>
                  <a:lnTo>
                    <a:pt x="14526" y="45878"/>
                  </a:lnTo>
                  <a:lnTo>
                    <a:pt x="18334" y="44133"/>
                  </a:lnTo>
                  <a:lnTo>
                    <a:pt x="21827" y="41830"/>
                  </a:lnTo>
                  <a:lnTo>
                    <a:pt x="24844" y="39291"/>
                  </a:lnTo>
                  <a:lnTo>
                    <a:pt x="25400" y="42307"/>
                  </a:lnTo>
                  <a:lnTo>
                    <a:pt x="26352" y="44370"/>
                  </a:lnTo>
                  <a:lnTo>
                    <a:pt x="27543" y="45641"/>
                  </a:lnTo>
                  <a:lnTo>
                    <a:pt x="28892" y="46276"/>
                  </a:lnTo>
                  <a:lnTo>
                    <a:pt x="31273" y="46514"/>
                  </a:lnTo>
                  <a:lnTo>
                    <a:pt x="32702" y="46435"/>
                  </a:lnTo>
                  <a:lnTo>
                    <a:pt x="34687" y="45878"/>
                  </a:lnTo>
                  <a:lnTo>
                    <a:pt x="37147" y="44370"/>
                  </a:lnTo>
                  <a:lnTo>
                    <a:pt x="40083" y="41593"/>
                  </a:lnTo>
                  <a:lnTo>
                    <a:pt x="40083" y="39052"/>
                  </a:lnTo>
                  <a:lnTo>
                    <a:pt x="38258" y="40322"/>
                  </a:lnTo>
                  <a:lnTo>
                    <a:pt x="35640" y="40878"/>
                  </a:lnTo>
                  <a:lnTo>
                    <a:pt x="33972" y="40402"/>
                  </a:lnTo>
                  <a:lnTo>
                    <a:pt x="33099" y="39132"/>
                  </a:lnTo>
                  <a:lnTo>
                    <a:pt x="32782" y="35163"/>
                  </a:lnTo>
                  <a:lnTo>
                    <a:pt x="32782" y="15875"/>
                  </a:lnTo>
                  <a:lnTo>
                    <a:pt x="32226" y="9128"/>
                  </a:lnTo>
                  <a:lnTo>
                    <a:pt x="30956" y="5715"/>
                  </a:lnTo>
                  <a:lnTo>
                    <a:pt x="28416" y="2778"/>
                  </a:lnTo>
                  <a:lnTo>
                    <a:pt x="26590" y="1587"/>
                  </a:lnTo>
                  <a:lnTo>
                    <a:pt x="24208" y="714"/>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464" name="Shape 5204"/>
            <p:cNvSpPr/>
            <p:nvPr/>
          </p:nvSpPr>
          <p:spPr>
            <a:xfrm>
              <a:off x="4129976" y="1306162"/>
              <a:ext cx="39528" cy="46514"/>
            </a:xfrm>
            <a:custGeom>
              <a:avLst/>
              <a:gdLst/>
              <a:ahLst/>
              <a:cxnLst/>
              <a:rect l="0" t="0" r="0" b="0"/>
              <a:pathLst>
                <a:path w="39528" h="46514">
                  <a:moveTo>
                    <a:pt x="20239" y="0"/>
                  </a:moveTo>
                  <a:lnTo>
                    <a:pt x="18017" y="3572"/>
                  </a:lnTo>
                  <a:lnTo>
                    <a:pt x="21431" y="4127"/>
                  </a:lnTo>
                  <a:lnTo>
                    <a:pt x="23812" y="5477"/>
                  </a:lnTo>
                  <a:lnTo>
                    <a:pt x="25478" y="7541"/>
                  </a:lnTo>
                  <a:lnTo>
                    <a:pt x="26511" y="9922"/>
                  </a:lnTo>
                  <a:lnTo>
                    <a:pt x="27542" y="14922"/>
                  </a:lnTo>
                  <a:lnTo>
                    <a:pt x="7143" y="14922"/>
                  </a:lnTo>
                  <a:lnTo>
                    <a:pt x="7857" y="11986"/>
                  </a:lnTo>
                  <a:lnTo>
                    <a:pt x="8731" y="9445"/>
                  </a:lnTo>
                  <a:lnTo>
                    <a:pt x="11191" y="5953"/>
                  </a:lnTo>
                  <a:lnTo>
                    <a:pt x="14287" y="4127"/>
                  </a:lnTo>
                  <a:lnTo>
                    <a:pt x="18017" y="3572"/>
                  </a:lnTo>
                  <a:lnTo>
                    <a:pt x="20239" y="0"/>
                  </a:lnTo>
                  <a:lnTo>
                    <a:pt x="15953" y="477"/>
                  </a:lnTo>
                  <a:lnTo>
                    <a:pt x="11429" y="2222"/>
                  </a:lnTo>
                  <a:lnTo>
                    <a:pt x="7143" y="5318"/>
                  </a:lnTo>
                  <a:lnTo>
                    <a:pt x="3571" y="9922"/>
                  </a:lnTo>
                  <a:lnTo>
                    <a:pt x="1031" y="16193"/>
                  </a:lnTo>
                  <a:lnTo>
                    <a:pt x="317" y="20002"/>
                  </a:lnTo>
                  <a:lnTo>
                    <a:pt x="0" y="24368"/>
                  </a:lnTo>
                  <a:lnTo>
                    <a:pt x="396" y="29368"/>
                  </a:lnTo>
                  <a:lnTo>
                    <a:pt x="1348" y="33735"/>
                  </a:lnTo>
                  <a:lnTo>
                    <a:pt x="2856" y="37544"/>
                  </a:lnTo>
                  <a:lnTo>
                    <a:pt x="5079" y="40719"/>
                  </a:lnTo>
                  <a:lnTo>
                    <a:pt x="7778" y="43260"/>
                  </a:lnTo>
                  <a:lnTo>
                    <a:pt x="10953" y="45005"/>
                  </a:lnTo>
                  <a:lnTo>
                    <a:pt x="14525" y="46117"/>
                  </a:lnTo>
                  <a:lnTo>
                    <a:pt x="18573" y="46514"/>
                  </a:lnTo>
                  <a:lnTo>
                    <a:pt x="23493" y="45958"/>
                  </a:lnTo>
                  <a:lnTo>
                    <a:pt x="27701" y="44370"/>
                  </a:lnTo>
                  <a:lnTo>
                    <a:pt x="31193" y="42148"/>
                  </a:lnTo>
                  <a:lnTo>
                    <a:pt x="33972" y="39449"/>
                  </a:lnTo>
                  <a:lnTo>
                    <a:pt x="36193" y="36592"/>
                  </a:lnTo>
                  <a:lnTo>
                    <a:pt x="37781" y="33893"/>
                  </a:lnTo>
                  <a:lnTo>
                    <a:pt x="38893" y="31591"/>
                  </a:lnTo>
                  <a:lnTo>
                    <a:pt x="39528" y="30003"/>
                  </a:lnTo>
                  <a:lnTo>
                    <a:pt x="37941" y="29289"/>
                  </a:lnTo>
                  <a:lnTo>
                    <a:pt x="34925" y="33656"/>
                  </a:lnTo>
                  <a:lnTo>
                    <a:pt x="32701" y="35877"/>
                  </a:lnTo>
                  <a:lnTo>
                    <a:pt x="30003" y="37862"/>
                  </a:lnTo>
                  <a:lnTo>
                    <a:pt x="26589" y="39212"/>
                  </a:lnTo>
                  <a:lnTo>
                    <a:pt x="22621" y="39687"/>
                  </a:lnTo>
                  <a:lnTo>
                    <a:pt x="19207" y="39291"/>
                  </a:lnTo>
                  <a:lnTo>
                    <a:pt x="15875" y="38020"/>
                  </a:lnTo>
                  <a:lnTo>
                    <a:pt x="12700" y="35480"/>
                  </a:lnTo>
                  <a:lnTo>
                    <a:pt x="10000" y="31512"/>
                  </a:lnTo>
                  <a:lnTo>
                    <a:pt x="8888" y="28893"/>
                  </a:lnTo>
                  <a:lnTo>
                    <a:pt x="7937" y="25797"/>
                  </a:lnTo>
                  <a:lnTo>
                    <a:pt x="7301" y="22225"/>
                  </a:lnTo>
                  <a:lnTo>
                    <a:pt x="6825" y="18097"/>
                  </a:lnTo>
                  <a:lnTo>
                    <a:pt x="37623" y="18097"/>
                  </a:lnTo>
                  <a:lnTo>
                    <a:pt x="36987" y="13652"/>
                  </a:lnTo>
                  <a:lnTo>
                    <a:pt x="35797" y="9843"/>
                  </a:lnTo>
                  <a:lnTo>
                    <a:pt x="34131" y="6668"/>
                  </a:lnTo>
                  <a:lnTo>
                    <a:pt x="32067" y="4207"/>
                  </a:lnTo>
                  <a:lnTo>
                    <a:pt x="29526" y="2302"/>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465" name="Shape 5205"/>
            <p:cNvSpPr/>
            <p:nvPr/>
          </p:nvSpPr>
          <p:spPr>
            <a:xfrm>
              <a:off x="4086399" y="1306162"/>
              <a:ext cx="39528" cy="46514"/>
            </a:xfrm>
            <a:custGeom>
              <a:avLst/>
              <a:gdLst/>
              <a:ahLst/>
              <a:cxnLst/>
              <a:rect l="0" t="0" r="0" b="0"/>
              <a:pathLst>
                <a:path w="39528" h="46514">
                  <a:moveTo>
                    <a:pt x="20240" y="0"/>
                  </a:moveTo>
                  <a:lnTo>
                    <a:pt x="18018" y="3572"/>
                  </a:lnTo>
                  <a:lnTo>
                    <a:pt x="21431" y="4127"/>
                  </a:lnTo>
                  <a:lnTo>
                    <a:pt x="23812" y="5477"/>
                  </a:lnTo>
                  <a:lnTo>
                    <a:pt x="25478" y="7541"/>
                  </a:lnTo>
                  <a:lnTo>
                    <a:pt x="26511" y="9922"/>
                  </a:lnTo>
                  <a:lnTo>
                    <a:pt x="27543" y="14922"/>
                  </a:lnTo>
                  <a:lnTo>
                    <a:pt x="7143" y="14922"/>
                  </a:lnTo>
                  <a:lnTo>
                    <a:pt x="7858" y="11986"/>
                  </a:lnTo>
                  <a:lnTo>
                    <a:pt x="8731" y="9445"/>
                  </a:lnTo>
                  <a:lnTo>
                    <a:pt x="11112" y="5953"/>
                  </a:lnTo>
                  <a:lnTo>
                    <a:pt x="14287" y="4127"/>
                  </a:lnTo>
                  <a:lnTo>
                    <a:pt x="18018" y="3572"/>
                  </a:lnTo>
                  <a:lnTo>
                    <a:pt x="20240" y="0"/>
                  </a:lnTo>
                  <a:lnTo>
                    <a:pt x="15953" y="477"/>
                  </a:lnTo>
                  <a:lnTo>
                    <a:pt x="11429" y="2222"/>
                  </a:lnTo>
                  <a:lnTo>
                    <a:pt x="7143" y="5318"/>
                  </a:lnTo>
                  <a:lnTo>
                    <a:pt x="3492" y="9922"/>
                  </a:lnTo>
                  <a:lnTo>
                    <a:pt x="1032" y="16193"/>
                  </a:lnTo>
                  <a:lnTo>
                    <a:pt x="317" y="20002"/>
                  </a:lnTo>
                  <a:lnTo>
                    <a:pt x="0" y="24368"/>
                  </a:lnTo>
                  <a:lnTo>
                    <a:pt x="396" y="29368"/>
                  </a:lnTo>
                  <a:lnTo>
                    <a:pt x="1349" y="33735"/>
                  </a:lnTo>
                  <a:lnTo>
                    <a:pt x="2857" y="37544"/>
                  </a:lnTo>
                  <a:lnTo>
                    <a:pt x="5079" y="40719"/>
                  </a:lnTo>
                  <a:lnTo>
                    <a:pt x="7778" y="43260"/>
                  </a:lnTo>
                  <a:lnTo>
                    <a:pt x="10953" y="45005"/>
                  </a:lnTo>
                  <a:lnTo>
                    <a:pt x="14526" y="46117"/>
                  </a:lnTo>
                  <a:lnTo>
                    <a:pt x="18494" y="46514"/>
                  </a:lnTo>
                  <a:lnTo>
                    <a:pt x="23495" y="45958"/>
                  </a:lnTo>
                  <a:lnTo>
                    <a:pt x="27702" y="44370"/>
                  </a:lnTo>
                  <a:lnTo>
                    <a:pt x="31194" y="42148"/>
                  </a:lnTo>
                  <a:lnTo>
                    <a:pt x="33972" y="39449"/>
                  </a:lnTo>
                  <a:lnTo>
                    <a:pt x="36195" y="36592"/>
                  </a:lnTo>
                  <a:lnTo>
                    <a:pt x="37782" y="33893"/>
                  </a:lnTo>
                  <a:lnTo>
                    <a:pt x="38893" y="31591"/>
                  </a:lnTo>
                  <a:lnTo>
                    <a:pt x="39528" y="30003"/>
                  </a:lnTo>
                  <a:lnTo>
                    <a:pt x="37941" y="29289"/>
                  </a:lnTo>
                  <a:lnTo>
                    <a:pt x="34925" y="33656"/>
                  </a:lnTo>
                  <a:lnTo>
                    <a:pt x="32702" y="35877"/>
                  </a:lnTo>
                  <a:lnTo>
                    <a:pt x="30003" y="37862"/>
                  </a:lnTo>
                  <a:lnTo>
                    <a:pt x="26590" y="39212"/>
                  </a:lnTo>
                  <a:lnTo>
                    <a:pt x="22621" y="39687"/>
                  </a:lnTo>
                  <a:lnTo>
                    <a:pt x="19208" y="39291"/>
                  </a:lnTo>
                  <a:lnTo>
                    <a:pt x="15875" y="38020"/>
                  </a:lnTo>
                  <a:lnTo>
                    <a:pt x="12700" y="35480"/>
                  </a:lnTo>
                  <a:lnTo>
                    <a:pt x="10001" y="31512"/>
                  </a:lnTo>
                  <a:lnTo>
                    <a:pt x="8890" y="28893"/>
                  </a:lnTo>
                  <a:lnTo>
                    <a:pt x="7937" y="25797"/>
                  </a:lnTo>
                  <a:lnTo>
                    <a:pt x="7302" y="22225"/>
                  </a:lnTo>
                  <a:lnTo>
                    <a:pt x="6826" y="18097"/>
                  </a:lnTo>
                  <a:lnTo>
                    <a:pt x="37623" y="18097"/>
                  </a:lnTo>
                  <a:lnTo>
                    <a:pt x="36988" y="13652"/>
                  </a:lnTo>
                  <a:lnTo>
                    <a:pt x="35797" y="9843"/>
                  </a:lnTo>
                  <a:lnTo>
                    <a:pt x="34131" y="6668"/>
                  </a:lnTo>
                  <a:lnTo>
                    <a:pt x="32067" y="4207"/>
                  </a:lnTo>
                  <a:lnTo>
                    <a:pt x="29527" y="2302"/>
                  </a:lnTo>
                  <a:lnTo>
                    <a:pt x="26749"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466" name="Shape 5206"/>
            <p:cNvSpPr/>
            <p:nvPr/>
          </p:nvSpPr>
          <p:spPr>
            <a:xfrm>
              <a:off x="3951700" y="1306162"/>
              <a:ext cx="39527" cy="46514"/>
            </a:xfrm>
            <a:custGeom>
              <a:avLst/>
              <a:gdLst/>
              <a:ahLst/>
              <a:cxnLst/>
              <a:rect l="0" t="0" r="0" b="0"/>
              <a:pathLst>
                <a:path w="39527" h="46514">
                  <a:moveTo>
                    <a:pt x="20161" y="0"/>
                  </a:moveTo>
                  <a:lnTo>
                    <a:pt x="18017" y="3572"/>
                  </a:lnTo>
                  <a:lnTo>
                    <a:pt x="21431" y="4127"/>
                  </a:lnTo>
                  <a:lnTo>
                    <a:pt x="23812" y="5477"/>
                  </a:lnTo>
                  <a:lnTo>
                    <a:pt x="25400" y="7541"/>
                  </a:lnTo>
                  <a:lnTo>
                    <a:pt x="26511" y="9922"/>
                  </a:lnTo>
                  <a:lnTo>
                    <a:pt x="27542" y="14922"/>
                  </a:lnTo>
                  <a:lnTo>
                    <a:pt x="7143" y="14922"/>
                  </a:lnTo>
                  <a:lnTo>
                    <a:pt x="7857" y="11986"/>
                  </a:lnTo>
                  <a:lnTo>
                    <a:pt x="8731" y="9445"/>
                  </a:lnTo>
                  <a:lnTo>
                    <a:pt x="11112" y="5953"/>
                  </a:lnTo>
                  <a:lnTo>
                    <a:pt x="14287" y="4127"/>
                  </a:lnTo>
                  <a:lnTo>
                    <a:pt x="18017" y="3572"/>
                  </a:lnTo>
                  <a:lnTo>
                    <a:pt x="20161" y="0"/>
                  </a:lnTo>
                  <a:lnTo>
                    <a:pt x="15953" y="477"/>
                  </a:lnTo>
                  <a:lnTo>
                    <a:pt x="11429" y="2222"/>
                  </a:lnTo>
                  <a:lnTo>
                    <a:pt x="7143" y="5318"/>
                  </a:lnTo>
                  <a:lnTo>
                    <a:pt x="3492" y="9922"/>
                  </a:lnTo>
                  <a:lnTo>
                    <a:pt x="951" y="16193"/>
                  </a:lnTo>
                  <a:lnTo>
                    <a:pt x="237" y="20002"/>
                  </a:lnTo>
                  <a:lnTo>
                    <a:pt x="0" y="24368"/>
                  </a:lnTo>
                  <a:lnTo>
                    <a:pt x="396" y="29368"/>
                  </a:lnTo>
                  <a:lnTo>
                    <a:pt x="1348" y="33735"/>
                  </a:lnTo>
                  <a:lnTo>
                    <a:pt x="2857" y="37544"/>
                  </a:lnTo>
                  <a:lnTo>
                    <a:pt x="5079" y="40719"/>
                  </a:lnTo>
                  <a:lnTo>
                    <a:pt x="7777" y="43260"/>
                  </a:lnTo>
                  <a:lnTo>
                    <a:pt x="10952" y="45005"/>
                  </a:lnTo>
                  <a:lnTo>
                    <a:pt x="14525" y="46117"/>
                  </a:lnTo>
                  <a:lnTo>
                    <a:pt x="18493" y="46514"/>
                  </a:lnTo>
                  <a:lnTo>
                    <a:pt x="23495" y="45958"/>
                  </a:lnTo>
                  <a:lnTo>
                    <a:pt x="27701" y="44370"/>
                  </a:lnTo>
                  <a:lnTo>
                    <a:pt x="31193" y="42148"/>
                  </a:lnTo>
                  <a:lnTo>
                    <a:pt x="33971" y="39449"/>
                  </a:lnTo>
                  <a:lnTo>
                    <a:pt x="36195" y="36592"/>
                  </a:lnTo>
                  <a:lnTo>
                    <a:pt x="37782" y="33893"/>
                  </a:lnTo>
                  <a:lnTo>
                    <a:pt x="38893" y="31591"/>
                  </a:lnTo>
                  <a:lnTo>
                    <a:pt x="39527" y="30003"/>
                  </a:lnTo>
                  <a:lnTo>
                    <a:pt x="37939" y="29289"/>
                  </a:lnTo>
                  <a:lnTo>
                    <a:pt x="34925" y="33656"/>
                  </a:lnTo>
                  <a:lnTo>
                    <a:pt x="32701" y="35877"/>
                  </a:lnTo>
                  <a:lnTo>
                    <a:pt x="29923" y="37862"/>
                  </a:lnTo>
                  <a:lnTo>
                    <a:pt x="26590" y="39212"/>
                  </a:lnTo>
                  <a:lnTo>
                    <a:pt x="22542" y="39687"/>
                  </a:lnTo>
                  <a:lnTo>
                    <a:pt x="19207" y="39291"/>
                  </a:lnTo>
                  <a:lnTo>
                    <a:pt x="15795" y="38020"/>
                  </a:lnTo>
                  <a:lnTo>
                    <a:pt x="12700" y="35480"/>
                  </a:lnTo>
                  <a:lnTo>
                    <a:pt x="10001" y="31512"/>
                  </a:lnTo>
                  <a:lnTo>
                    <a:pt x="8888" y="28893"/>
                  </a:lnTo>
                  <a:lnTo>
                    <a:pt x="7937" y="25797"/>
                  </a:lnTo>
                  <a:lnTo>
                    <a:pt x="7301" y="22225"/>
                  </a:lnTo>
                  <a:lnTo>
                    <a:pt x="6826" y="18097"/>
                  </a:lnTo>
                  <a:lnTo>
                    <a:pt x="37623" y="18097"/>
                  </a:lnTo>
                  <a:lnTo>
                    <a:pt x="36988" y="13652"/>
                  </a:lnTo>
                  <a:lnTo>
                    <a:pt x="35797" y="9843"/>
                  </a:lnTo>
                  <a:lnTo>
                    <a:pt x="34131" y="6668"/>
                  </a:lnTo>
                  <a:lnTo>
                    <a:pt x="32067" y="4207"/>
                  </a:lnTo>
                  <a:lnTo>
                    <a:pt x="29526" y="2302"/>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467" name="Shape 5207"/>
            <p:cNvSpPr/>
            <p:nvPr/>
          </p:nvSpPr>
          <p:spPr>
            <a:xfrm>
              <a:off x="3880580" y="1306162"/>
              <a:ext cx="40083" cy="46514"/>
            </a:xfrm>
            <a:custGeom>
              <a:avLst/>
              <a:gdLst/>
              <a:ahLst/>
              <a:cxnLst/>
              <a:rect l="0" t="0" r="0" b="0"/>
              <a:pathLst>
                <a:path w="40083" h="46514">
                  <a:moveTo>
                    <a:pt x="18017" y="0"/>
                  </a:moveTo>
                  <a:lnTo>
                    <a:pt x="12858" y="555"/>
                  </a:lnTo>
                  <a:lnTo>
                    <a:pt x="8731" y="1985"/>
                  </a:lnTo>
                  <a:lnTo>
                    <a:pt x="5635" y="4048"/>
                  </a:lnTo>
                  <a:lnTo>
                    <a:pt x="3491" y="6350"/>
                  </a:lnTo>
                  <a:lnTo>
                    <a:pt x="2221" y="8811"/>
                  </a:lnTo>
                  <a:lnTo>
                    <a:pt x="1825" y="10953"/>
                  </a:lnTo>
                  <a:lnTo>
                    <a:pt x="2142" y="12303"/>
                  </a:lnTo>
                  <a:lnTo>
                    <a:pt x="2857" y="13732"/>
                  </a:lnTo>
                  <a:lnTo>
                    <a:pt x="4127" y="14843"/>
                  </a:lnTo>
                  <a:lnTo>
                    <a:pt x="6111" y="15319"/>
                  </a:lnTo>
                  <a:lnTo>
                    <a:pt x="7937" y="14922"/>
                  </a:lnTo>
                  <a:lnTo>
                    <a:pt x="9365" y="13971"/>
                  </a:lnTo>
                  <a:lnTo>
                    <a:pt x="10238" y="12620"/>
                  </a:lnTo>
                  <a:lnTo>
                    <a:pt x="10556" y="11112"/>
                  </a:lnTo>
                  <a:lnTo>
                    <a:pt x="10318" y="9366"/>
                  </a:lnTo>
                  <a:lnTo>
                    <a:pt x="10080" y="7223"/>
                  </a:lnTo>
                  <a:lnTo>
                    <a:pt x="10715" y="5160"/>
                  </a:lnTo>
                  <a:lnTo>
                    <a:pt x="12382" y="3652"/>
                  </a:lnTo>
                  <a:lnTo>
                    <a:pt x="14683" y="2699"/>
                  </a:lnTo>
                  <a:lnTo>
                    <a:pt x="17145" y="2381"/>
                  </a:lnTo>
                  <a:lnTo>
                    <a:pt x="19605" y="2619"/>
                  </a:lnTo>
                  <a:lnTo>
                    <a:pt x="22065" y="3809"/>
                  </a:lnTo>
                  <a:lnTo>
                    <a:pt x="23971" y="6350"/>
                  </a:lnTo>
                  <a:lnTo>
                    <a:pt x="24765" y="10557"/>
                  </a:lnTo>
                  <a:lnTo>
                    <a:pt x="24765" y="16668"/>
                  </a:lnTo>
                  <a:lnTo>
                    <a:pt x="24046" y="16951"/>
                  </a:lnTo>
                  <a:lnTo>
                    <a:pt x="24765" y="18970"/>
                  </a:lnTo>
                  <a:lnTo>
                    <a:pt x="24765" y="33337"/>
                  </a:lnTo>
                  <a:lnTo>
                    <a:pt x="24685" y="35322"/>
                  </a:lnTo>
                  <a:lnTo>
                    <a:pt x="24208" y="36751"/>
                  </a:lnTo>
                  <a:lnTo>
                    <a:pt x="23177" y="37862"/>
                  </a:lnTo>
                  <a:lnTo>
                    <a:pt x="21351" y="39052"/>
                  </a:lnTo>
                  <a:lnTo>
                    <a:pt x="20320" y="39449"/>
                  </a:lnTo>
                  <a:lnTo>
                    <a:pt x="18732" y="40085"/>
                  </a:lnTo>
                  <a:lnTo>
                    <a:pt x="15240" y="40799"/>
                  </a:lnTo>
                  <a:lnTo>
                    <a:pt x="12700" y="40243"/>
                  </a:lnTo>
                  <a:lnTo>
                    <a:pt x="10635" y="38734"/>
                  </a:lnTo>
                  <a:lnTo>
                    <a:pt x="9207" y="36274"/>
                  </a:lnTo>
                  <a:lnTo>
                    <a:pt x="8731" y="33099"/>
                  </a:lnTo>
                  <a:lnTo>
                    <a:pt x="8731" y="32862"/>
                  </a:lnTo>
                  <a:lnTo>
                    <a:pt x="8890" y="31036"/>
                  </a:lnTo>
                  <a:lnTo>
                    <a:pt x="9525" y="28893"/>
                  </a:lnTo>
                  <a:lnTo>
                    <a:pt x="11112" y="26591"/>
                  </a:lnTo>
                  <a:lnTo>
                    <a:pt x="13970" y="24051"/>
                  </a:lnTo>
                  <a:lnTo>
                    <a:pt x="15954" y="22780"/>
                  </a:lnTo>
                  <a:lnTo>
                    <a:pt x="18415" y="21511"/>
                  </a:lnTo>
                  <a:lnTo>
                    <a:pt x="21351" y="20241"/>
                  </a:lnTo>
                  <a:lnTo>
                    <a:pt x="24765" y="18970"/>
                  </a:lnTo>
                  <a:lnTo>
                    <a:pt x="24046" y="16951"/>
                  </a:lnTo>
                  <a:lnTo>
                    <a:pt x="17302" y="19605"/>
                  </a:lnTo>
                  <a:lnTo>
                    <a:pt x="11112" y="22304"/>
                  </a:lnTo>
                  <a:lnTo>
                    <a:pt x="6270" y="25083"/>
                  </a:lnTo>
                  <a:lnTo>
                    <a:pt x="2777" y="28178"/>
                  </a:lnTo>
                  <a:lnTo>
                    <a:pt x="713" y="31829"/>
                  </a:lnTo>
                  <a:lnTo>
                    <a:pt x="0" y="36274"/>
                  </a:lnTo>
                  <a:lnTo>
                    <a:pt x="872" y="40640"/>
                  </a:lnTo>
                  <a:lnTo>
                    <a:pt x="3254" y="43894"/>
                  </a:lnTo>
                  <a:lnTo>
                    <a:pt x="6587" y="45878"/>
                  </a:lnTo>
                  <a:lnTo>
                    <a:pt x="10477" y="46514"/>
                  </a:lnTo>
                  <a:lnTo>
                    <a:pt x="14525" y="45878"/>
                  </a:lnTo>
                  <a:lnTo>
                    <a:pt x="18335" y="44133"/>
                  </a:lnTo>
                  <a:lnTo>
                    <a:pt x="21827" y="41830"/>
                  </a:lnTo>
                  <a:lnTo>
                    <a:pt x="24843" y="39291"/>
                  </a:lnTo>
                  <a:lnTo>
                    <a:pt x="25400" y="42307"/>
                  </a:lnTo>
                  <a:lnTo>
                    <a:pt x="26352" y="44370"/>
                  </a:lnTo>
                  <a:lnTo>
                    <a:pt x="27621" y="45641"/>
                  </a:lnTo>
                  <a:lnTo>
                    <a:pt x="28891" y="46276"/>
                  </a:lnTo>
                  <a:lnTo>
                    <a:pt x="31272" y="46514"/>
                  </a:lnTo>
                  <a:lnTo>
                    <a:pt x="32702" y="46435"/>
                  </a:lnTo>
                  <a:lnTo>
                    <a:pt x="34686" y="45878"/>
                  </a:lnTo>
                  <a:lnTo>
                    <a:pt x="37146" y="44370"/>
                  </a:lnTo>
                  <a:lnTo>
                    <a:pt x="40083" y="41593"/>
                  </a:lnTo>
                  <a:lnTo>
                    <a:pt x="40083" y="39052"/>
                  </a:lnTo>
                  <a:lnTo>
                    <a:pt x="38258" y="40322"/>
                  </a:lnTo>
                  <a:lnTo>
                    <a:pt x="35638" y="40878"/>
                  </a:lnTo>
                  <a:lnTo>
                    <a:pt x="33971" y="40402"/>
                  </a:lnTo>
                  <a:lnTo>
                    <a:pt x="33098" y="39132"/>
                  </a:lnTo>
                  <a:lnTo>
                    <a:pt x="32781" y="35163"/>
                  </a:lnTo>
                  <a:lnTo>
                    <a:pt x="32781" y="15875"/>
                  </a:lnTo>
                  <a:lnTo>
                    <a:pt x="32226" y="9128"/>
                  </a:lnTo>
                  <a:lnTo>
                    <a:pt x="30956" y="5715"/>
                  </a:lnTo>
                  <a:lnTo>
                    <a:pt x="28415" y="2778"/>
                  </a:lnTo>
                  <a:lnTo>
                    <a:pt x="26590" y="1587"/>
                  </a:lnTo>
                  <a:lnTo>
                    <a:pt x="24208" y="714"/>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468" name="Shape 5208"/>
            <p:cNvSpPr/>
            <p:nvPr/>
          </p:nvSpPr>
          <p:spPr>
            <a:xfrm>
              <a:off x="3807157" y="1306162"/>
              <a:ext cx="23495" cy="45562"/>
            </a:xfrm>
            <a:custGeom>
              <a:avLst/>
              <a:gdLst/>
              <a:ahLst/>
              <a:cxnLst/>
              <a:rect l="0" t="0" r="0" b="0"/>
              <a:pathLst>
                <a:path w="23495" h="45562">
                  <a:moveTo>
                    <a:pt x="15716" y="0"/>
                  </a:moveTo>
                  <a:lnTo>
                    <a:pt x="397" y="5477"/>
                  </a:lnTo>
                  <a:lnTo>
                    <a:pt x="397" y="6905"/>
                  </a:lnTo>
                  <a:lnTo>
                    <a:pt x="4366" y="6508"/>
                  </a:lnTo>
                  <a:lnTo>
                    <a:pt x="5556" y="6668"/>
                  </a:lnTo>
                  <a:lnTo>
                    <a:pt x="6667" y="7302"/>
                  </a:lnTo>
                  <a:lnTo>
                    <a:pt x="7541" y="9128"/>
                  </a:lnTo>
                  <a:lnTo>
                    <a:pt x="7857" y="12462"/>
                  </a:lnTo>
                  <a:lnTo>
                    <a:pt x="7857" y="35480"/>
                  </a:lnTo>
                  <a:lnTo>
                    <a:pt x="7699" y="38734"/>
                  </a:lnTo>
                  <a:lnTo>
                    <a:pt x="7143" y="41037"/>
                  </a:lnTo>
                  <a:lnTo>
                    <a:pt x="6191" y="42546"/>
                  </a:lnTo>
                  <a:lnTo>
                    <a:pt x="4762" y="43418"/>
                  </a:lnTo>
                  <a:lnTo>
                    <a:pt x="2778" y="43815"/>
                  </a:lnTo>
                  <a:lnTo>
                    <a:pt x="0" y="44053"/>
                  </a:lnTo>
                  <a:lnTo>
                    <a:pt x="0" y="45562"/>
                  </a:lnTo>
                  <a:lnTo>
                    <a:pt x="23495" y="45562"/>
                  </a:lnTo>
                  <a:lnTo>
                    <a:pt x="23495" y="44053"/>
                  </a:lnTo>
                  <a:lnTo>
                    <a:pt x="19447" y="43497"/>
                  </a:lnTo>
                  <a:lnTo>
                    <a:pt x="17224" y="42068"/>
                  </a:lnTo>
                  <a:lnTo>
                    <a:pt x="16351" y="39449"/>
                  </a:lnTo>
                  <a:lnTo>
                    <a:pt x="16112" y="35480"/>
                  </a:lnTo>
                  <a:lnTo>
                    <a:pt x="16112" y="318"/>
                  </a:lnTo>
                  <a:lnTo>
                    <a:pt x="15716" y="0"/>
                  </a:lnTo>
                  <a:close/>
                </a:path>
              </a:pathLst>
            </a:custGeom>
            <a:solidFill>
              <a:srgbClr val="000000"/>
            </a:solidFill>
          </p:spPr>
          <p:txBody>
            <a:bodyPr vert="horz" lIns="91440" tIns="45720" rIns="91440" bIns="45720" anchor="t"/>
            <a:lstStyle/>
            <a:p>
              <a:endParaRPr lang="en-IN"/>
            </a:p>
          </p:txBody>
        </p:sp>
        <p:sp>
          <p:nvSpPr>
            <p:cNvPr id="469" name="Shape 5209"/>
            <p:cNvSpPr/>
            <p:nvPr/>
          </p:nvSpPr>
          <p:spPr>
            <a:xfrm>
              <a:off x="3693334" y="1306162"/>
              <a:ext cx="40084" cy="46514"/>
            </a:xfrm>
            <a:custGeom>
              <a:avLst/>
              <a:gdLst/>
              <a:ahLst/>
              <a:cxnLst/>
              <a:rect l="0" t="0" r="0" b="0"/>
              <a:pathLst>
                <a:path w="40084" h="46514">
                  <a:moveTo>
                    <a:pt x="18017" y="0"/>
                  </a:moveTo>
                  <a:lnTo>
                    <a:pt x="12858" y="555"/>
                  </a:lnTo>
                  <a:lnTo>
                    <a:pt x="8731" y="1985"/>
                  </a:lnTo>
                  <a:lnTo>
                    <a:pt x="5636" y="4048"/>
                  </a:lnTo>
                  <a:lnTo>
                    <a:pt x="3492" y="6350"/>
                  </a:lnTo>
                  <a:lnTo>
                    <a:pt x="2302" y="8811"/>
                  </a:lnTo>
                  <a:lnTo>
                    <a:pt x="1904" y="10953"/>
                  </a:lnTo>
                  <a:lnTo>
                    <a:pt x="2857" y="13732"/>
                  </a:lnTo>
                  <a:lnTo>
                    <a:pt x="4205" y="14843"/>
                  </a:lnTo>
                  <a:lnTo>
                    <a:pt x="6111" y="15319"/>
                  </a:lnTo>
                  <a:lnTo>
                    <a:pt x="7937" y="14922"/>
                  </a:lnTo>
                  <a:lnTo>
                    <a:pt x="9366" y="13971"/>
                  </a:lnTo>
                  <a:lnTo>
                    <a:pt x="10318" y="12620"/>
                  </a:lnTo>
                  <a:lnTo>
                    <a:pt x="10636" y="11112"/>
                  </a:lnTo>
                  <a:lnTo>
                    <a:pt x="10318" y="9366"/>
                  </a:lnTo>
                  <a:lnTo>
                    <a:pt x="10080" y="7223"/>
                  </a:lnTo>
                  <a:lnTo>
                    <a:pt x="10716" y="5160"/>
                  </a:lnTo>
                  <a:lnTo>
                    <a:pt x="12382" y="3652"/>
                  </a:lnTo>
                  <a:lnTo>
                    <a:pt x="14684" y="2699"/>
                  </a:lnTo>
                  <a:lnTo>
                    <a:pt x="17144" y="2381"/>
                  </a:lnTo>
                  <a:lnTo>
                    <a:pt x="19605" y="2619"/>
                  </a:lnTo>
                  <a:lnTo>
                    <a:pt x="22066" y="3809"/>
                  </a:lnTo>
                  <a:lnTo>
                    <a:pt x="23971" y="6350"/>
                  </a:lnTo>
                  <a:lnTo>
                    <a:pt x="24764" y="10557"/>
                  </a:lnTo>
                  <a:lnTo>
                    <a:pt x="24764" y="16668"/>
                  </a:lnTo>
                  <a:lnTo>
                    <a:pt x="24046" y="16951"/>
                  </a:lnTo>
                  <a:lnTo>
                    <a:pt x="24764" y="18970"/>
                  </a:lnTo>
                  <a:lnTo>
                    <a:pt x="24764" y="33337"/>
                  </a:lnTo>
                  <a:lnTo>
                    <a:pt x="24686" y="35322"/>
                  </a:lnTo>
                  <a:lnTo>
                    <a:pt x="24209" y="36751"/>
                  </a:lnTo>
                  <a:lnTo>
                    <a:pt x="23177" y="37862"/>
                  </a:lnTo>
                  <a:lnTo>
                    <a:pt x="21431" y="39052"/>
                  </a:lnTo>
                  <a:lnTo>
                    <a:pt x="18811" y="40085"/>
                  </a:lnTo>
                  <a:lnTo>
                    <a:pt x="15239" y="40799"/>
                  </a:lnTo>
                  <a:lnTo>
                    <a:pt x="12700" y="40243"/>
                  </a:lnTo>
                  <a:lnTo>
                    <a:pt x="10636" y="38734"/>
                  </a:lnTo>
                  <a:lnTo>
                    <a:pt x="9286" y="36274"/>
                  </a:lnTo>
                  <a:lnTo>
                    <a:pt x="8731" y="33099"/>
                  </a:lnTo>
                  <a:lnTo>
                    <a:pt x="8731" y="32862"/>
                  </a:lnTo>
                  <a:lnTo>
                    <a:pt x="8889" y="31036"/>
                  </a:lnTo>
                  <a:lnTo>
                    <a:pt x="9525" y="28893"/>
                  </a:lnTo>
                  <a:lnTo>
                    <a:pt x="11112" y="26591"/>
                  </a:lnTo>
                  <a:lnTo>
                    <a:pt x="13969" y="24051"/>
                  </a:lnTo>
                  <a:lnTo>
                    <a:pt x="15954" y="22780"/>
                  </a:lnTo>
                  <a:lnTo>
                    <a:pt x="18414" y="21511"/>
                  </a:lnTo>
                  <a:lnTo>
                    <a:pt x="21352" y="20241"/>
                  </a:lnTo>
                  <a:lnTo>
                    <a:pt x="24764" y="18970"/>
                  </a:lnTo>
                  <a:lnTo>
                    <a:pt x="24046" y="16951"/>
                  </a:lnTo>
                  <a:lnTo>
                    <a:pt x="17303" y="19605"/>
                  </a:lnTo>
                  <a:lnTo>
                    <a:pt x="11112" y="22304"/>
                  </a:lnTo>
                  <a:lnTo>
                    <a:pt x="6270" y="25083"/>
                  </a:lnTo>
                  <a:lnTo>
                    <a:pt x="2857" y="28178"/>
                  </a:lnTo>
                  <a:lnTo>
                    <a:pt x="714" y="31829"/>
                  </a:lnTo>
                  <a:lnTo>
                    <a:pt x="0" y="36274"/>
                  </a:lnTo>
                  <a:lnTo>
                    <a:pt x="952" y="40640"/>
                  </a:lnTo>
                  <a:lnTo>
                    <a:pt x="3254" y="43894"/>
                  </a:lnTo>
                  <a:lnTo>
                    <a:pt x="6587" y="45878"/>
                  </a:lnTo>
                  <a:lnTo>
                    <a:pt x="10477" y="46514"/>
                  </a:lnTo>
                  <a:lnTo>
                    <a:pt x="14524" y="45878"/>
                  </a:lnTo>
                  <a:lnTo>
                    <a:pt x="18414" y="44133"/>
                  </a:lnTo>
                  <a:lnTo>
                    <a:pt x="24843" y="39291"/>
                  </a:lnTo>
                  <a:lnTo>
                    <a:pt x="25400" y="42307"/>
                  </a:lnTo>
                  <a:lnTo>
                    <a:pt x="26352" y="44370"/>
                  </a:lnTo>
                  <a:lnTo>
                    <a:pt x="27622" y="45641"/>
                  </a:lnTo>
                  <a:lnTo>
                    <a:pt x="28892" y="46276"/>
                  </a:lnTo>
                  <a:lnTo>
                    <a:pt x="31273" y="46514"/>
                  </a:lnTo>
                  <a:lnTo>
                    <a:pt x="32780" y="46435"/>
                  </a:lnTo>
                  <a:lnTo>
                    <a:pt x="34686" y="45878"/>
                  </a:lnTo>
                  <a:lnTo>
                    <a:pt x="37147" y="44370"/>
                  </a:lnTo>
                  <a:lnTo>
                    <a:pt x="40084" y="41593"/>
                  </a:lnTo>
                  <a:lnTo>
                    <a:pt x="40084" y="39052"/>
                  </a:lnTo>
                  <a:lnTo>
                    <a:pt x="38258" y="40322"/>
                  </a:lnTo>
                  <a:lnTo>
                    <a:pt x="35639" y="40878"/>
                  </a:lnTo>
                  <a:lnTo>
                    <a:pt x="33972" y="40402"/>
                  </a:lnTo>
                  <a:lnTo>
                    <a:pt x="33098" y="39132"/>
                  </a:lnTo>
                  <a:lnTo>
                    <a:pt x="32780" y="35163"/>
                  </a:lnTo>
                  <a:lnTo>
                    <a:pt x="32780" y="15875"/>
                  </a:lnTo>
                  <a:lnTo>
                    <a:pt x="32225" y="9128"/>
                  </a:lnTo>
                  <a:lnTo>
                    <a:pt x="30956" y="5715"/>
                  </a:lnTo>
                  <a:lnTo>
                    <a:pt x="28416" y="2778"/>
                  </a:lnTo>
                  <a:lnTo>
                    <a:pt x="26591" y="1587"/>
                  </a:lnTo>
                  <a:lnTo>
                    <a:pt x="24288" y="714"/>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470" name="Shape 5210"/>
            <p:cNvSpPr/>
            <p:nvPr/>
          </p:nvSpPr>
          <p:spPr>
            <a:xfrm>
              <a:off x="3613959" y="1306162"/>
              <a:ext cx="23494" cy="45562"/>
            </a:xfrm>
            <a:custGeom>
              <a:avLst/>
              <a:gdLst/>
              <a:ahLst/>
              <a:cxnLst/>
              <a:rect l="0" t="0" r="0" b="0"/>
              <a:pathLst>
                <a:path w="23494" h="45562">
                  <a:moveTo>
                    <a:pt x="15795" y="0"/>
                  </a:moveTo>
                  <a:lnTo>
                    <a:pt x="397" y="5477"/>
                  </a:lnTo>
                  <a:lnTo>
                    <a:pt x="397" y="6905"/>
                  </a:lnTo>
                  <a:lnTo>
                    <a:pt x="4366" y="6508"/>
                  </a:lnTo>
                  <a:lnTo>
                    <a:pt x="5636" y="6668"/>
                  </a:lnTo>
                  <a:lnTo>
                    <a:pt x="6747" y="7302"/>
                  </a:lnTo>
                  <a:lnTo>
                    <a:pt x="7541" y="9128"/>
                  </a:lnTo>
                  <a:lnTo>
                    <a:pt x="7858" y="12462"/>
                  </a:lnTo>
                  <a:lnTo>
                    <a:pt x="7858" y="35480"/>
                  </a:lnTo>
                  <a:lnTo>
                    <a:pt x="7698" y="38734"/>
                  </a:lnTo>
                  <a:lnTo>
                    <a:pt x="7143" y="41037"/>
                  </a:lnTo>
                  <a:lnTo>
                    <a:pt x="6191" y="42546"/>
                  </a:lnTo>
                  <a:lnTo>
                    <a:pt x="4762" y="43418"/>
                  </a:lnTo>
                  <a:lnTo>
                    <a:pt x="2778" y="43815"/>
                  </a:lnTo>
                  <a:lnTo>
                    <a:pt x="0" y="44053"/>
                  </a:lnTo>
                  <a:lnTo>
                    <a:pt x="0" y="45562"/>
                  </a:lnTo>
                  <a:lnTo>
                    <a:pt x="23494" y="45562"/>
                  </a:lnTo>
                  <a:lnTo>
                    <a:pt x="23494" y="44053"/>
                  </a:lnTo>
                  <a:lnTo>
                    <a:pt x="19447" y="43497"/>
                  </a:lnTo>
                  <a:lnTo>
                    <a:pt x="18177" y="42862"/>
                  </a:lnTo>
                  <a:lnTo>
                    <a:pt x="17303" y="42068"/>
                  </a:lnTo>
                  <a:lnTo>
                    <a:pt x="16350" y="39449"/>
                  </a:lnTo>
                  <a:lnTo>
                    <a:pt x="16192" y="35480"/>
                  </a:lnTo>
                  <a:lnTo>
                    <a:pt x="16192" y="318"/>
                  </a:lnTo>
                  <a:lnTo>
                    <a:pt x="15795" y="0"/>
                  </a:lnTo>
                  <a:close/>
                </a:path>
              </a:pathLst>
            </a:custGeom>
            <a:solidFill>
              <a:srgbClr val="000000"/>
            </a:solidFill>
          </p:spPr>
          <p:txBody>
            <a:bodyPr vert="horz" lIns="91440" tIns="45720" rIns="91440" bIns="45720" anchor="t"/>
            <a:lstStyle/>
            <a:p>
              <a:endParaRPr lang="en-IN"/>
            </a:p>
          </p:txBody>
        </p:sp>
        <p:sp>
          <p:nvSpPr>
            <p:cNvPr id="471" name="Shape 5211"/>
            <p:cNvSpPr/>
            <p:nvPr/>
          </p:nvSpPr>
          <p:spPr>
            <a:xfrm>
              <a:off x="3539981" y="1306162"/>
              <a:ext cx="43656" cy="46514"/>
            </a:xfrm>
            <a:custGeom>
              <a:avLst/>
              <a:gdLst/>
              <a:ahLst/>
              <a:cxnLst/>
              <a:rect l="0" t="0" r="0" b="0"/>
              <a:pathLst>
                <a:path w="43656" h="46514">
                  <a:moveTo>
                    <a:pt x="21431" y="0"/>
                  </a:moveTo>
                  <a:lnTo>
                    <a:pt x="20637" y="2778"/>
                  </a:lnTo>
                  <a:lnTo>
                    <a:pt x="24844" y="3652"/>
                  </a:lnTo>
                  <a:lnTo>
                    <a:pt x="28337" y="6033"/>
                  </a:lnTo>
                  <a:lnTo>
                    <a:pt x="31115" y="9683"/>
                  </a:lnTo>
                  <a:lnTo>
                    <a:pt x="33178" y="14367"/>
                  </a:lnTo>
                  <a:lnTo>
                    <a:pt x="34369" y="19843"/>
                  </a:lnTo>
                  <a:lnTo>
                    <a:pt x="34766" y="25877"/>
                  </a:lnTo>
                  <a:lnTo>
                    <a:pt x="34211" y="32147"/>
                  </a:lnTo>
                  <a:lnTo>
                    <a:pt x="32861" y="36831"/>
                  </a:lnTo>
                  <a:lnTo>
                    <a:pt x="30797" y="40085"/>
                  </a:lnTo>
                  <a:lnTo>
                    <a:pt x="28337" y="42307"/>
                  </a:lnTo>
                  <a:lnTo>
                    <a:pt x="25717" y="43418"/>
                  </a:lnTo>
                  <a:lnTo>
                    <a:pt x="23098" y="43736"/>
                  </a:lnTo>
                  <a:lnTo>
                    <a:pt x="19050" y="42942"/>
                  </a:lnTo>
                  <a:lnTo>
                    <a:pt x="15875" y="40799"/>
                  </a:lnTo>
                  <a:lnTo>
                    <a:pt x="13413" y="37624"/>
                  </a:lnTo>
                  <a:lnTo>
                    <a:pt x="11588" y="33735"/>
                  </a:lnTo>
                  <a:lnTo>
                    <a:pt x="9445" y="25320"/>
                  </a:lnTo>
                  <a:lnTo>
                    <a:pt x="9048" y="21431"/>
                  </a:lnTo>
                  <a:lnTo>
                    <a:pt x="8890" y="18256"/>
                  </a:lnTo>
                  <a:lnTo>
                    <a:pt x="9842" y="11431"/>
                  </a:lnTo>
                  <a:lnTo>
                    <a:pt x="12382" y="6588"/>
                  </a:lnTo>
                  <a:lnTo>
                    <a:pt x="16113" y="3730"/>
                  </a:lnTo>
                  <a:lnTo>
                    <a:pt x="20637" y="2778"/>
                  </a:lnTo>
                  <a:lnTo>
                    <a:pt x="21431" y="0"/>
                  </a:lnTo>
                  <a:lnTo>
                    <a:pt x="15240" y="873"/>
                  </a:lnTo>
                  <a:lnTo>
                    <a:pt x="10001" y="3254"/>
                  </a:lnTo>
                  <a:lnTo>
                    <a:pt x="5715" y="6984"/>
                  </a:lnTo>
                  <a:lnTo>
                    <a:pt x="2619" y="11668"/>
                  </a:lnTo>
                  <a:lnTo>
                    <a:pt x="634" y="17066"/>
                  </a:lnTo>
                  <a:lnTo>
                    <a:pt x="0" y="22939"/>
                  </a:lnTo>
                  <a:lnTo>
                    <a:pt x="713" y="29368"/>
                  </a:lnTo>
                  <a:lnTo>
                    <a:pt x="2777" y="35004"/>
                  </a:lnTo>
                  <a:lnTo>
                    <a:pt x="6032" y="39767"/>
                  </a:lnTo>
                  <a:lnTo>
                    <a:pt x="10398" y="43418"/>
                  </a:lnTo>
                  <a:lnTo>
                    <a:pt x="15637" y="45721"/>
                  </a:lnTo>
                  <a:lnTo>
                    <a:pt x="21669" y="46514"/>
                  </a:lnTo>
                  <a:lnTo>
                    <a:pt x="28575" y="45482"/>
                  </a:lnTo>
                  <a:lnTo>
                    <a:pt x="34051" y="42624"/>
                  </a:lnTo>
                  <a:lnTo>
                    <a:pt x="38338" y="38418"/>
                  </a:lnTo>
                  <a:lnTo>
                    <a:pt x="41354" y="33417"/>
                  </a:lnTo>
                  <a:lnTo>
                    <a:pt x="43101" y="28099"/>
                  </a:lnTo>
                  <a:lnTo>
                    <a:pt x="43656" y="22939"/>
                  </a:lnTo>
                  <a:lnTo>
                    <a:pt x="43179" y="17860"/>
                  </a:lnTo>
                  <a:lnTo>
                    <a:pt x="41988" y="13334"/>
                  </a:lnTo>
                  <a:lnTo>
                    <a:pt x="40083" y="9366"/>
                  </a:lnTo>
                  <a:lnTo>
                    <a:pt x="37386" y="6112"/>
                  </a:lnTo>
                  <a:lnTo>
                    <a:pt x="34131" y="3493"/>
                  </a:lnTo>
                  <a:lnTo>
                    <a:pt x="30401"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472" name="Shape 5212"/>
            <p:cNvSpPr/>
            <p:nvPr/>
          </p:nvSpPr>
          <p:spPr>
            <a:xfrm>
              <a:off x="3367420" y="1306162"/>
              <a:ext cx="40163" cy="46514"/>
            </a:xfrm>
            <a:custGeom>
              <a:avLst/>
              <a:gdLst/>
              <a:ahLst/>
              <a:cxnLst/>
              <a:rect l="0" t="0" r="0" b="0"/>
              <a:pathLst>
                <a:path w="40163" h="46514">
                  <a:moveTo>
                    <a:pt x="18018" y="0"/>
                  </a:moveTo>
                  <a:lnTo>
                    <a:pt x="12858" y="555"/>
                  </a:lnTo>
                  <a:lnTo>
                    <a:pt x="8731" y="1985"/>
                  </a:lnTo>
                  <a:lnTo>
                    <a:pt x="5636" y="4048"/>
                  </a:lnTo>
                  <a:lnTo>
                    <a:pt x="3492" y="6350"/>
                  </a:lnTo>
                  <a:lnTo>
                    <a:pt x="2301" y="8811"/>
                  </a:lnTo>
                  <a:lnTo>
                    <a:pt x="1904" y="10953"/>
                  </a:lnTo>
                  <a:lnTo>
                    <a:pt x="2857" y="13732"/>
                  </a:lnTo>
                  <a:lnTo>
                    <a:pt x="4206" y="14843"/>
                  </a:lnTo>
                  <a:lnTo>
                    <a:pt x="6112" y="15319"/>
                  </a:lnTo>
                  <a:lnTo>
                    <a:pt x="7937" y="14922"/>
                  </a:lnTo>
                  <a:lnTo>
                    <a:pt x="9366" y="13971"/>
                  </a:lnTo>
                  <a:lnTo>
                    <a:pt x="10318" y="12620"/>
                  </a:lnTo>
                  <a:lnTo>
                    <a:pt x="10636" y="11112"/>
                  </a:lnTo>
                  <a:lnTo>
                    <a:pt x="10398" y="9366"/>
                  </a:lnTo>
                  <a:lnTo>
                    <a:pt x="10081" y="7223"/>
                  </a:lnTo>
                  <a:lnTo>
                    <a:pt x="10716" y="5160"/>
                  </a:lnTo>
                  <a:lnTo>
                    <a:pt x="12382" y="3652"/>
                  </a:lnTo>
                  <a:lnTo>
                    <a:pt x="14684" y="2699"/>
                  </a:lnTo>
                  <a:lnTo>
                    <a:pt x="17145" y="2381"/>
                  </a:lnTo>
                  <a:lnTo>
                    <a:pt x="19606" y="2619"/>
                  </a:lnTo>
                  <a:lnTo>
                    <a:pt x="22066" y="3809"/>
                  </a:lnTo>
                  <a:lnTo>
                    <a:pt x="23971" y="6350"/>
                  </a:lnTo>
                  <a:lnTo>
                    <a:pt x="24764" y="10557"/>
                  </a:lnTo>
                  <a:lnTo>
                    <a:pt x="24764" y="16668"/>
                  </a:lnTo>
                  <a:lnTo>
                    <a:pt x="24046" y="16951"/>
                  </a:lnTo>
                  <a:lnTo>
                    <a:pt x="24764" y="18970"/>
                  </a:lnTo>
                  <a:lnTo>
                    <a:pt x="24764" y="33337"/>
                  </a:lnTo>
                  <a:lnTo>
                    <a:pt x="24686" y="35322"/>
                  </a:lnTo>
                  <a:lnTo>
                    <a:pt x="24209" y="36751"/>
                  </a:lnTo>
                  <a:lnTo>
                    <a:pt x="23177" y="37862"/>
                  </a:lnTo>
                  <a:lnTo>
                    <a:pt x="21431" y="39052"/>
                  </a:lnTo>
                  <a:lnTo>
                    <a:pt x="18812" y="40085"/>
                  </a:lnTo>
                  <a:lnTo>
                    <a:pt x="15239" y="40799"/>
                  </a:lnTo>
                  <a:lnTo>
                    <a:pt x="12700" y="40243"/>
                  </a:lnTo>
                  <a:lnTo>
                    <a:pt x="10636" y="38734"/>
                  </a:lnTo>
                  <a:lnTo>
                    <a:pt x="9287" y="36274"/>
                  </a:lnTo>
                  <a:lnTo>
                    <a:pt x="8731" y="33099"/>
                  </a:lnTo>
                  <a:lnTo>
                    <a:pt x="8731" y="32862"/>
                  </a:lnTo>
                  <a:lnTo>
                    <a:pt x="8889" y="31036"/>
                  </a:lnTo>
                  <a:lnTo>
                    <a:pt x="9604" y="28893"/>
                  </a:lnTo>
                  <a:lnTo>
                    <a:pt x="11112" y="26591"/>
                  </a:lnTo>
                  <a:lnTo>
                    <a:pt x="13970" y="24051"/>
                  </a:lnTo>
                  <a:lnTo>
                    <a:pt x="15954" y="22780"/>
                  </a:lnTo>
                  <a:lnTo>
                    <a:pt x="18414" y="21511"/>
                  </a:lnTo>
                  <a:lnTo>
                    <a:pt x="24764" y="18970"/>
                  </a:lnTo>
                  <a:lnTo>
                    <a:pt x="24046" y="16951"/>
                  </a:lnTo>
                  <a:lnTo>
                    <a:pt x="17303" y="19605"/>
                  </a:lnTo>
                  <a:lnTo>
                    <a:pt x="11112" y="22304"/>
                  </a:lnTo>
                  <a:lnTo>
                    <a:pt x="6269" y="25083"/>
                  </a:lnTo>
                  <a:lnTo>
                    <a:pt x="2857" y="28178"/>
                  </a:lnTo>
                  <a:lnTo>
                    <a:pt x="713" y="31829"/>
                  </a:lnTo>
                  <a:lnTo>
                    <a:pt x="0" y="36274"/>
                  </a:lnTo>
                  <a:lnTo>
                    <a:pt x="952" y="40640"/>
                  </a:lnTo>
                  <a:lnTo>
                    <a:pt x="3254" y="43894"/>
                  </a:lnTo>
                  <a:lnTo>
                    <a:pt x="6587" y="45878"/>
                  </a:lnTo>
                  <a:lnTo>
                    <a:pt x="10477" y="46514"/>
                  </a:lnTo>
                  <a:lnTo>
                    <a:pt x="14525" y="45878"/>
                  </a:lnTo>
                  <a:lnTo>
                    <a:pt x="18414" y="44133"/>
                  </a:lnTo>
                  <a:lnTo>
                    <a:pt x="24843" y="39291"/>
                  </a:lnTo>
                  <a:lnTo>
                    <a:pt x="25400" y="42307"/>
                  </a:lnTo>
                  <a:lnTo>
                    <a:pt x="26352" y="44370"/>
                  </a:lnTo>
                  <a:lnTo>
                    <a:pt x="27622" y="45641"/>
                  </a:lnTo>
                  <a:lnTo>
                    <a:pt x="28972" y="46276"/>
                  </a:lnTo>
                  <a:lnTo>
                    <a:pt x="31273" y="46514"/>
                  </a:lnTo>
                  <a:lnTo>
                    <a:pt x="32781" y="46435"/>
                  </a:lnTo>
                  <a:lnTo>
                    <a:pt x="34766" y="45878"/>
                  </a:lnTo>
                  <a:lnTo>
                    <a:pt x="37226" y="44370"/>
                  </a:lnTo>
                  <a:lnTo>
                    <a:pt x="40163" y="41593"/>
                  </a:lnTo>
                  <a:lnTo>
                    <a:pt x="40163" y="39052"/>
                  </a:lnTo>
                  <a:lnTo>
                    <a:pt x="38258" y="40322"/>
                  </a:lnTo>
                  <a:lnTo>
                    <a:pt x="35638" y="40878"/>
                  </a:lnTo>
                  <a:lnTo>
                    <a:pt x="33972" y="40402"/>
                  </a:lnTo>
                  <a:lnTo>
                    <a:pt x="33178" y="39132"/>
                  </a:lnTo>
                  <a:lnTo>
                    <a:pt x="32781" y="35163"/>
                  </a:lnTo>
                  <a:lnTo>
                    <a:pt x="32781" y="15875"/>
                  </a:lnTo>
                  <a:lnTo>
                    <a:pt x="32226" y="9128"/>
                  </a:lnTo>
                  <a:lnTo>
                    <a:pt x="30956" y="5715"/>
                  </a:lnTo>
                  <a:lnTo>
                    <a:pt x="28416" y="2778"/>
                  </a:lnTo>
                  <a:lnTo>
                    <a:pt x="26591" y="1587"/>
                  </a:lnTo>
                  <a:lnTo>
                    <a:pt x="24288" y="714"/>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473" name="Shape 5213"/>
            <p:cNvSpPr/>
            <p:nvPr/>
          </p:nvSpPr>
          <p:spPr>
            <a:xfrm>
              <a:off x="3317890" y="1284096"/>
              <a:ext cx="45958" cy="68581"/>
            </a:xfrm>
            <a:custGeom>
              <a:avLst/>
              <a:gdLst/>
              <a:ahLst/>
              <a:cxnLst/>
              <a:rect l="0" t="0" r="0" b="0"/>
              <a:pathLst>
                <a:path w="45958" h="68581">
                  <a:moveTo>
                    <a:pt x="38814" y="0"/>
                  </a:moveTo>
                  <a:lnTo>
                    <a:pt x="24288" y="4287"/>
                  </a:lnTo>
                  <a:lnTo>
                    <a:pt x="24288" y="5874"/>
                  </a:lnTo>
                  <a:lnTo>
                    <a:pt x="26669" y="5794"/>
                  </a:lnTo>
                  <a:lnTo>
                    <a:pt x="29209" y="6112"/>
                  </a:lnTo>
                  <a:lnTo>
                    <a:pt x="30479" y="7223"/>
                  </a:lnTo>
                  <a:lnTo>
                    <a:pt x="30956" y="8811"/>
                  </a:lnTo>
                  <a:lnTo>
                    <a:pt x="31036" y="10874"/>
                  </a:lnTo>
                  <a:lnTo>
                    <a:pt x="31036" y="26353"/>
                  </a:lnTo>
                  <a:lnTo>
                    <a:pt x="28654" y="24447"/>
                  </a:lnTo>
                  <a:lnTo>
                    <a:pt x="26193" y="23098"/>
                  </a:lnTo>
                  <a:lnTo>
                    <a:pt x="23494" y="22304"/>
                  </a:lnTo>
                  <a:lnTo>
                    <a:pt x="22684" y="22240"/>
                  </a:lnTo>
                  <a:lnTo>
                    <a:pt x="20796" y="24844"/>
                  </a:lnTo>
                  <a:lnTo>
                    <a:pt x="24288" y="25400"/>
                  </a:lnTo>
                  <a:lnTo>
                    <a:pt x="27384" y="27226"/>
                  </a:lnTo>
                  <a:lnTo>
                    <a:pt x="29766" y="30322"/>
                  </a:lnTo>
                  <a:lnTo>
                    <a:pt x="31036" y="34766"/>
                  </a:lnTo>
                  <a:lnTo>
                    <a:pt x="31036" y="57546"/>
                  </a:lnTo>
                  <a:lnTo>
                    <a:pt x="29923" y="59928"/>
                  </a:lnTo>
                  <a:lnTo>
                    <a:pt x="27861" y="61833"/>
                  </a:lnTo>
                  <a:lnTo>
                    <a:pt x="25161" y="63103"/>
                  </a:lnTo>
                  <a:lnTo>
                    <a:pt x="22225" y="63500"/>
                  </a:lnTo>
                  <a:lnTo>
                    <a:pt x="18891" y="62944"/>
                  </a:lnTo>
                  <a:lnTo>
                    <a:pt x="15795" y="61515"/>
                  </a:lnTo>
                  <a:lnTo>
                    <a:pt x="12937" y="58897"/>
                  </a:lnTo>
                  <a:lnTo>
                    <a:pt x="10636" y="55007"/>
                  </a:lnTo>
                  <a:lnTo>
                    <a:pt x="9128" y="49768"/>
                  </a:lnTo>
                  <a:lnTo>
                    <a:pt x="8492" y="43181"/>
                  </a:lnTo>
                  <a:lnTo>
                    <a:pt x="9048" y="37068"/>
                  </a:lnTo>
                  <a:lnTo>
                    <a:pt x="10477" y="32384"/>
                  </a:lnTo>
                  <a:lnTo>
                    <a:pt x="12620" y="28971"/>
                  </a:lnTo>
                  <a:lnTo>
                    <a:pt x="15161" y="26590"/>
                  </a:lnTo>
                  <a:lnTo>
                    <a:pt x="17938" y="25241"/>
                  </a:lnTo>
                  <a:lnTo>
                    <a:pt x="20796" y="24844"/>
                  </a:lnTo>
                  <a:lnTo>
                    <a:pt x="22684" y="22240"/>
                  </a:lnTo>
                  <a:lnTo>
                    <a:pt x="20478" y="22066"/>
                  </a:lnTo>
                  <a:lnTo>
                    <a:pt x="15161" y="22939"/>
                  </a:lnTo>
                  <a:lnTo>
                    <a:pt x="10239" y="25479"/>
                  </a:lnTo>
                  <a:lnTo>
                    <a:pt x="6111" y="29368"/>
                  </a:lnTo>
                  <a:lnTo>
                    <a:pt x="2857" y="34369"/>
                  </a:lnTo>
                  <a:lnTo>
                    <a:pt x="793" y="40163"/>
                  </a:lnTo>
                  <a:lnTo>
                    <a:pt x="0" y="46434"/>
                  </a:lnTo>
                  <a:lnTo>
                    <a:pt x="634" y="53181"/>
                  </a:lnTo>
                  <a:lnTo>
                    <a:pt x="2302" y="58419"/>
                  </a:lnTo>
                  <a:lnTo>
                    <a:pt x="4683" y="62309"/>
                  </a:lnTo>
                  <a:lnTo>
                    <a:pt x="7619" y="65087"/>
                  </a:lnTo>
                  <a:lnTo>
                    <a:pt x="10636" y="66913"/>
                  </a:lnTo>
                  <a:lnTo>
                    <a:pt x="13573" y="68024"/>
                  </a:lnTo>
                  <a:lnTo>
                    <a:pt x="16112" y="68501"/>
                  </a:lnTo>
                  <a:lnTo>
                    <a:pt x="18017" y="68581"/>
                  </a:lnTo>
                  <a:lnTo>
                    <a:pt x="22859" y="68024"/>
                  </a:lnTo>
                  <a:lnTo>
                    <a:pt x="26511" y="66516"/>
                  </a:lnTo>
                  <a:lnTo>
                    <a:pt x="29050" y="64453"/>
                  </a:lnTo>
                  <a:lnTo>
                    <a:pt x="30797" y="62309"/>
                  </a:lnTo>
                  <a:lnTo>
                    <a:pt x="31036" y="62309"/>
                  </a:lnTo>
                  <a:lnTo>
                    <a:pt x="31036" y="68342"/>
                  </a:lnTo>
                  <a:lnTo>
                    <a:pt x="31432" y="68581"/>
                  </a:lnTo>
                  <a:lnTo>
                    <a:pt x="38814" y="65961"/>
                  </a:lnTo>
                  <a:lnTo>
                    <a:pt x="45958" y="63500"/>
                  </a:lnTo>
                  <a:lnTo>
                    <a:pt x="45958" y="61912"/>
                  </a:lnTo>
                  <a:lnTo>
                    <a:pt x="43179" y="61912"/>
                  </a:lnTo>
                  <a:lnTo>
                    <a:pt x="41354" y="61515"/>
                  </a:lnTo>
                  <a:lnTo>
                    <a:pt x="40242" y="60800"/>
                  </a:lnTo>
                  <a:lnTo>
                    <a:pt x="39608" y="59690"/>
                  </a:lnTo>
                  <a:lnTo>
                    <a:pt x="39369" y="56356"/>
                  </a:lnTo>
                  <a:lnTo>
                    <a:pt x="39369" y="159"/>
                  </a:lnTo>
                  <a:lnTo>
                    <a:pt x="38814" y="0"/>
                  </a:lnTo>
                  <a:close/>
                </a:path>
              </a:pathLst>
            </a:custGeom>
            <a:solidFill>
              <a:srgbClr val="000000"/>
            </a:solidFill>
          </p:spPr>
          <p:txBody>
            <a:bodyPr vert="horz" lIns="91440" tIns="45720" rIns="91440" bIns="45720" anchor="t"/>
            <a:lstStyle/>
            <a:p>
              <a:endParaRPr lang="en-IN"/>
            </a:p>
          </p:txBody>
        </p:sp>
        <p:sp>
          <p:nvSpPr>
            <p:cNvPr id="474" name="Shape 5214"/>
            <p:cNvSpPr/>
            <p:nvPr/>
          </p:nvSpPr>
          <p:spPr>
            <a:xfrm>
              <a:off x="3289076" y="1306162"/>
              <a:ext cx="23494" cy="45562"/>
            </a:xfrm>
            <a:custGeom>
              <a:avLst/>
              <a:gdLst/>
              <a:ahLst/>
              <a:cxnLst/>
              <a:rect l="0" t="0" r="0" b="0"/>
              <a:pathLst>
                <a:path w="23494" h="45562">
                  <a:moveTo>
                    <a:pt x="15717" y="0"/>
                  </a:moveTo>
                  <a:lnTo>
                    <a:pt x="397" y="5477"/>
                  </a:lnTo>
                  <a:lnTo>
                    <a:pt x="397" y="6905"/>
                  </a:lnTo>
                  <a:lnTo>
                    <a:pt x="4366" y="6508"/>
                  </a:lnTo>
                  <a:lnTo>
                    <a:pt x="5556" y="6668"/>
                  </a:lnTo>
                  <a:lnTo>
                    <a:pt x="6668" y="7302"/>
                  </a:lnTo>
                  <a:lnTo>
                    <a:pt x="7541" y="9128"/>
                  </a:lnTo>
                  <a:lnTo>
                    <a:pt x="7858" y="12462"/>
                  </a:lnTo>
                  <a:lnTo>
                    <a:pt x="7858" y="35480"/>
                  </a:lnTo>
                  <a:lnTo>
                    <a:pt x="7699" y="38734"/>
                  </a:lnTo>
                  <a:lnTo>
                    <a:pt x="7143" y="41037"/>
                  </a:lnTo>
                  <a:lnTo>
                    <a:pt x="6192" y="42546"/>
                  </a:lnTo>
                  <a:lnTo>
                    <a:pt x="4762" y="43418"/>
                  </a:lnTo>
                  <a:lnTo>
                    <a:pt x="2778" y="43815"/>
                  </a:lnTo>
                  <a:lnTo>
                    <a:pt x="0" y="44053"/>
                  </a:lnTo>
                  <a:lnTo>
                    <a:pt x="0" y="45562"/>
                  </a:lnTo>
                  <a:lnTo>
                    <a:pt x="23494" y="45562"/>
                  </a:lnTo>
                  <a:lnTo>
                    <a:pt x="23494" y="44053"/>
                  </a:lnTo>
                  <a:lnTo>
                    <a:pt x="19447" y="43497"/>
                  </a:lnTo>
                  <a:lnTo>
                    <a:pt x="17224" y="42068"/>
                  </a:lnTo>
                  <a:lnTo>
                    <a:pt x="16350" y="39449"/>
                  </a:lnTo>
                  <a:lnTo>
                    <a:pt x="16113" y="35480"/>
                  </a:lnTo>
                  <a:lnTo>
                    <a:pt x="16113" y="318"/>
                  </a:lnTo>
                  <a:lnTo>
                    <a:pt x="15717" y="0"/>
                  </a:lnTo>
                  <a:close/>
                </a:path>
              </a:pathLst>
            </a:custGeom>
            <a:solidFill>
              <a:srgbClr val="000000"/>
            </a:solidFill>
          </p:spPr>
          <p:txBody>
            <a:bodyPr vert="horz" lIns="91440" tIns="45720" rIns="91440" bIns="45720" anchor="t"/>
            <a:lstStyle/>
            <a:p>
              <a:endParaRPr lang="en-IN"/>
            </a:p>
          </p:txBody>
        </p:sp>
        <p:sp>
          <p:nvSpPr>
            <p:cNvPr id="475" name="Shape 5215"/>
            <p:cNvSpPr/>
            <p:nvPr/>
          </p:nvSpPr>
          <p:spPr>
            <a:xfrm>
              <a:off x="3191287" y="1306162"/>
              <a:ext cx="43734" cy="46514"/>
            </a:xfrm>
            <a:custGeom>
              <a:avLst/>
              <a:gdLst/>
              <a:ahLst/>
              <a:cxnLst/>
              <a:rect l="0" t="0" r="0" b="0"/>
              <a:pathLst>
                <a:path w="43734" h="46514">
                  <a:moveTo>
                    <a:pt x="21431" y="0"/>
                  </a:moveTo>
                  <a:lnTo>
                    <a:pt x="20637" y="2778"/>
                  </a:lnTo>
                  <a:lnTo>
                    <a:pt x="24843" y="3652"/>
                  </a:lnTo>
                  <a:lnTo>
                    <a:pt x="28336" y="6033"/>
                  </a:lnTo>
                  <a:lnTo>
                    <a:pt x="31113" y="9683"/>
                  </a:lnTo>
                  <a:lnTo>
                    <a:pt x="33177" y="14367"/>
                  </a:lnTo>
                  <a:lnTo>
                    <a:pt x="34368" y="19843"/>
                  </a:lnTo>
                  <a:lnTo>
                    <a:pt x="34764" y="25877"/>
                  </a:lnTo>
                  <a:lnTo>
                    <a:pt x="34209" y="32147"/>
                  </a:lnTo>
                  <a:lnTo>
                    <a:pt x="32861" y="36831"/>
                  </a:lnTo>
                  <a:lnTo>
                    <a:pt x="30796" y="40085"/>
                  </a:lnTo>
                  <a:lnTo>
                    <a:pt x="28336" y="42307"/>
                  </a:lnTo>
                  <a:lnTo>
                    <a:pt x="25717" y="43418"/>
                  </a:lnTo>
                  <a:lnTo>
                    <a:pt x="23097" y="43736"/>
                  </a:lnTo>
                  <a:lnTo>
                    <a:pt x="19050" y="42942"/>
                  </a:lnTo>
                  <a:lnTo>
                    <a:pt x="15875" y="40799"/>
                  </a:lnTo>
                  <a:lnTo>
                    <a:pt x="13413" y="37624"/>
                  </a:lnTo>
                  <a:lnTo>
                    <a:pt x="11588" y="33735"/>
                  </a:lnTo>
                  <a:lnTo>
                    <a:pt x="9445" y="25320"/>
                  </a:lnTo>
                  <a:lnTo>
                    <a:pt x="9048" y="21431"/>
                  </a:lnTo>
                  <a:lnTo>
                    <a:pt x="8888" y="18256"/>
                  </a:lnTo>
                  <a:lnTo>
                    <a:pt x="9842" y="11431"/>
                  </a:lnTo>
                  <a:lnTo>
                    <a:pt x="12382" y="6588"/>
                  </a:lnTo>
                  <a:lnTo>
                    <a:pt x="16112" y="3730"/>
                  </a:lnTo>
                  <a:lnTo>
                    <a:pt x="20637" y="2778"/>
                  </a:lnTo>
                  <a:lnTo>
                    <a:pt x="21431" y="0"/>
                  </a:lnTo>
                  <a:lnTo>
                    <a:pt x="15238" y="873"/>
                  </a:lnTo>
                  <a:lnTo>
                    <a:pt x="10001" y="3254"/>
                  </a:lnTo>
                  <a:lnTo>
                    <a:pt x="5713" y="6984"/>
                  </a:lnTo>
                  <a:lnTo>
                    <a:pt x="2618" y="11668"/>
                  </a:lnTo>
                  <a:lnTo>
                    <a:pt x="633" y="17066"/>
                  </a:lnTo>
                  <a:lnTo>
                    <a:pt x="0" y="22939"/>
                  </a:lnTo>
                  <a:lnTo>
                    <a:pt x="713" y="29368"/>
                  </a:lnTo>
                  <a:lnTo>
                    <a:pt x="2777" y="35004"/>
                  </a:lnTo>
                  <a:lnTo>
                    <a:pt x="6032" y="39767"/>
                  </a:lnTo>
                  <a:lnTo>
                    <a:pt x="10397" y="43418"/>
                  </a:lnTo>
                  <a:lnTo>
                    <a:pt x="15636" y="45721"/>
                  </a:lnTo>
                  <a:lnTo>
                    <a:pt x="21668" y="46514"/>
                  </a:lnTo>
                  <a:lnTo>
                    <a:pt x="28575" y="45482"/>
                  </a:lnTo>
                  <a:lnTo>
                    <a:pt x="34051" y="42624"/>
                  </a:lnTo>
                  <a:lnTo>
                    <a:pt x="38337" y="38418"/>
                  </a:lnTo>
                  <a:lnTo>
                    <a:pt x="41353" y="33417"/>
                  </a:lnTo>
                  <a:lnTo>
                    <a:pt x="43179" y="28099"/>
                  </a:lnTo>
                  <a:lnTo>
                    <a:pt x="43734" y="22939"/>
                  </a:lnTo>
                  <a:lnTo>
                    <a:pt x="43258" y="17860"/>
                  </a:lnTo>
                  <a:lnTo>
                    <a:pt x="41988" y="13334"/>
                  </a:lnTo>
                  <a:lnTo>
                    <a:pt x="40083" y="9366"/>
                  </a:lnTo>
                  <a:lnTo>
                    <a:pt x="37384" y="6112"/>
                  </a:lnTo>
                  <a:lnTo>
                    <a:pt x="34131" y="349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476" name="Shape 5216"/>
            <p:cNvSpPr/>
            <p:nvPr/>
          </p:nvSpPr>
          <p:spPr>
            <a:xfrm>
              <a:off x="3162236" y="1306162"/>
              <a:ext cx="23495" cy="45562"/>
            </a:xfrm>
            <a:custGeom>
              <a:avLst/>
              <a:gdLst/>
              <a:ahLst/>
              <a:cxnLst/>
              <a:rect l="0" t="0" r="0" b="0"/>
              <a:pathLst>
                <a:path w="23495" h="45562">
                  <a:moveTo>
                    <a:pt x="15795" y="0"/>
                  </a:moveTo>
                  <a:lnTo>
                    <a:pt x="396" y="5477"/>
                  </a:lnTo>
                  <a:lnTo>
                    <a:pt x="396" y="6905"/>
                  </a:lnTo>
                  <a:lnTo>
                    <a:pt x="4365" y="6508"/>
                  </a:lnTo>
                  <a:lnTo>
                    <a:pt x="5635" y="6668"/>
                  </a:lnTo>
                  <a:lnTo>
                    <a:pt x="6746" y="7302"/>
                  </a:lnTo>
                  <a:lnTo>
                    <a:pt x="7540" y="9128"/>
                  </a:lnTo>
                  <a:lnTo>
                    <a:pt x="7857" y="12462"/>
                  </a:lnTo>
                  <a:lnTo>
                    <a:pt x="7857" y="35480"/>
                  </a:lnTo>
                  <a:lnTo>
                    <a:pt x="7698" y="38734"/>
                  </a:lnTo>
                  <a:lnTo>
                    <a:pt x="7143" y="41037"/>
                  </a:lnTo>
                  <a:lnTo>
                    <a:pt x="6270" y="42546"/>
                  </a:lnTo>
                  <a:lnTo>
                    <a:pt x="4762" y="43418"/>
                  </a:lnTo>
                  <a:lnTo>
                    <a:pt x="2777" y="43815"/>
                  </a:lnTo>
                  <a:lnTo>
                    <a:pt x="0" y="44053"/>
                  </a:lnTo>
                  <a:lnTo>
                    <a:pt x="0" y="45562"/>
                  </a:lnTo>
                  <a:lnTo>
                    <a:pt x="23495" y="45562"/>
                  </a:lnTo>
                  <a:lnTo>
                    <a:pt x="23495" y="44053"/>
                  </a:lnTo>
                  <a:lnTo>
                    <a:pt x="19446" y="43497"/>
                  </a:lnTo>
                  <a:lnTo>
                    <a:pt x="18176" y="42862"/>
                  </a:lnTo>
                  <a:lnTo>
                    <a:pt x="17302" y="42068"/>
                  </a:lnTo>
                  <a:lnTo>
                    <a:pt x="16351" y="39449"/>
                  </a:lnTo>
                  <a:lnTo>
                    <a:pt x="16191" y="35480"/>
                  </a:lnTo>
                  <a:lnTo>
                    <a:pt x="16191" y="318"/>
                  </a:lnTo>
                  <a:lnTo>
                    <a:pt x="15795" y="0"/>
                  </a:lnTo>
                  <a:close/>
                </a:path>
              </a:pathLst>
            </a:custGeom>
            <a:solidFill>
              <a:srgbClr val="000000"/>
            </a:solidFill>
          </p:spPr>
          <p:txBody>
            <a:bodyPr vert="horz" lIns="91440" tIns="45720" rIns="91440" bIns="45720" anchor="t"/>
            <a:lstStyle/>
            <a:p>
              <a:endParaRPr lang="en-IN"/>
            </a:p>
          </p:txBody>
        </p:sp>
        <p:sp>
          <p:nvSpPr>
            <p:cNvPr id="477" name="Shape 5217"/>
            <p:cNvSpPr/>
            <p:nvPr/>
          </p:nvSpPr>
          <p:spPr>
            <a:xfrm>
              <a:off x="3042539" y="1306162"/>
              <a:ext cx="40083" cy="46514"/>
            </a:xfrm>
            <a:custGeom>
              <a:avLst/>
              <a:gdLst/>
              <a:ahLst/>
              <a:cxnLst/>
              <a:rect l="0" t="0" r="0" b="0"/>
              <a:pathLst>
                <a:path w="40083" h="46514">
                  <a:moveTo>
                    <a:pt x="18017" y="0"/>
                  </a:moveTo>
                  <a:lnTo>
                    <a:pt x="12778" y="555"/>
                  </a:lnTo>
                  <a:lnTo>
                    <a:pt x="8651" y="1985"/>
                  </a:lnTo>
                  <a:lnTo>
                    <a:pt x="5634" y="4048"/>
                  </a:lnTo>
                  <a:lnTo>
                    <a:pt x="3492" y="6350"/>
                  </a:lnTo>
                  <a:lnTo>
                    <a:pt x="2222" y="8811"/>
                  </a:lnTo>
                  <a:lnTo>
                    <a:pt x="1825" y="10953"/>
                  </a:lnTo>
                  <a:lnTo>
                    <a:pt x="2142" y="12303"/>
                  </a:lnTo>
                  <a:lnTo>
                    <a:pt x="2856" y="13732"/>
                  </a:lnTo>
                  <a:lnTo>
                    <a:pt x="4126" y="14843"/>
                  </a:lnTo>
                  <a:lnTo>
                    <a:pt x="6111" y="15319"/>
                  </a:lnTo>
                  <a:lnTo>
                    <a:pt x="7937" y="14922"/>
                  </a:lnTo>
                  <a:lnTo>
                    <a:pt x="9366" y="13971"/>
                  </a:lnTo>
                  <a:lnTo>
                    <a:pt x="10238" y="12620"/>
                  </a:lnTo>
                  <a:lnTo>
                    <a:pt x="10556" y="11112"/>
                  </a:lnTo>
                  <a:lnTo>
                    <a:pt x="10318" y="9366"/>
                  </a:lnTo>
                  <a:lnTo>
                    <a:pt x="10080" y="7223"/>
                  </a:lnTo>
                  <a:lnTo>
                    <a:pt x="10714" y="5160"/>
                  </a:lnTo>
                  <a:lnTo>
                    <a:pt x="12381" y="3652"/>
                  </a:lnTo>
                  <a:lnTo>
                    <a:pt x="14683" y="2699"/>
                  </a:lnTo>
                  <a:lnTo>
                    <a:pt x="17143" y="2381"/>
                  </a:lnTo>
                  <a:lnTo>
                    <a:pt x="19605" y="2619"/>
                  </a:lnTo>
                  <a:lnTo>
                    <a:pt x="22066" y="3809"/>
                  </a:lnTo>
                  <a:lnTo>
                    <a:pt x="23969" y="6350"/>
                  </a:lnTo>
                  <a:lnTo>
                    <a:pt x="24763" y="10557"/>
                  </a:lnTo>
                  <a:lnTo>
                    <a:pt x="24763" y="16668"/>
                  </a:lnTo>
                  <a:lnTo>
                    <a:pt x="24044" y="16948"/>
                  </a:lnTo>
                  <a:lnTo>
                    <a:pt x="24763" y="18970"/>
                  </a:lnTo>
                  <a:lnTo>
                    <a:pt x="24763" y="33337"/>
                  </a:lnTo>
                  <a:lnTo>
                    <a:pt x="24606" y="35322"/>
                  </a:lnTo>
                  <a:lnTo>
                    <a:pt x="24208" y="36751"/>
                  </a:lnTo>
                  <a:lnTo>
                    <a:pt x="23176" y="37862"/>
                  </a:lnTo>
                  <a:lnTo>
                    <a:pt x="21351" y="39052"/>
                  </a:lnTo>
                  <a:lnTo>
                    <a:pt x="20318" y="39449"/>
                  </a:lnTo>
                  <a:lnTo>
                    <a:pt x="18731" y="40085"/>
                  </a:lnTo>
                  <a:lnTo>
                    <a:pt x="15238" y="40799"/>
                  </a:lnTo>
                  <a:lnTo>
                    <a:pt x="12700" y="40243"/>
                  </a:lnTo>
                  <a:lnTo>
                    <a:pt x="10636" y="38734"/>
                  </a:lnTo>
                  <a:lnTo>
                    <a:pt x="9206" y="36274"/>
                  </a:lnTo>
                  <a:lnTo>
                    <a:pt x="8651" y="33099"/>
                  </a:lnTo>
                  <a:lnTo>
                    <a:pt x="8651" y="32862"/>
                  </a:lnTo>
                  <a:lnTo>
                    <a:pt x="8888" y="31036"/>
                  </a:lnTo>
                  <a:lnTo>
                    <a:pt x="9525" y="28893"/>
                  </a:lnTo>
                  <a:lnTo>
                    <a:pt x="11112" y="26591"/>
                  </a:lnTo>
                  <a:lnTo>
                    <a:pt x="13968" y="24051"/>
                  </a:lnTo>
                  <a:lnTo>
                    <a:pt x="15953" y="22780"/>
                  </a:lnTo>
                  <a:lnTo>
                    <a:pt x="18413" y="21511"/>
                  </a:lnTo>
                  <a:lnTo>
                    <a:pt x="21351" y="20241"/>
                  </a:lnTo>
                  <a:lnTo>
                    <a:pt x="24763" y="18970"/>
                  </a:lnTo>
                  <a:lnTo>
                    <a:pt x="24044" y="16948"/>
                  </a:lnTo>
                  <a:lnTo>
                    <a:pt x="17223" y="19605"/>
                  </a:lnTo>
                  <a:lnTo>
                    <a:pt x="11112" y="22304"/>
                  </a:lnTo>
                  <a:lnTo>
                    <a:pt x="6270" y="25083"/>
                  </a:lnTo>
                  <a:lnTo>
                    <a:pt x="2777" y="28178"/>
                  </a:lnTo>
                  <a:lnTo>
                    <a:pt x="713" y="31829"/>
                  </a:lnTo>
                  <a:lnTo>
                    <a:pt x="0" y="36274"/>
                  </a:lnTo>
                  <a:lnTo>
                    <a:pt x="872" y="40640"/>
                  </a:lnTo>
                  <a:lnTo>
                    <a:pt x="3253" y="43894"/>
                  </a:lnTo>
                  <a:lnTo>
                    <a:pt x="6587" y="45878"/>
                  </a:lnTo>
                  <a:lnTo>
                    <a:pt x="10476" y="46514"/>
                  </a:lnTo>
                  <a:lnTo>
                    <a:pt x="14525" y="45878"/>
                  </a:lnTo>
                  <a:lnTo>
                    <a:pt x="18334" y="44133"/>
                  </a:lnTo>
                  <a:lnTo>
                    <a:pt x="21827" y="41830"/>
                  </a:lnTo>
                  <a:lnTo>
                    <a:pt x="24843" y="39291"/>
                  </a:lnTo>
                  <a:lnTo>
                    <a:pt x="25400" y="42307"/>
                  </a:lnTo>
                  <a:lnTo>
                    <a:pt x="26351" y="44370"/>
                  </a:lnTo>
                  <a:lnTo>
                    <a:pt x="27542" y="45641"/>
                  </a:lnTo>
                  <a:lnTo>
                    <a:pt x="28892" y="46276"/>
                  </a:lnTo>
                  <a:lnTo>
                    <a:pt x="31273" y="46514"/>
                  </a:lnTo>
                  <a:lnTo>
                    <a:pt x="32701" y="46435"/>
                  </a:lnTo>
                  <a:lnTo>
                    <a:pt x="34686" y="45878"/>
                  </a:lnTo>
                  <a:lnTo>
                    <a:pt x="37147" y="44370"/>
                  </a:lnTo>
                  <a:lnTo>
                    <a:pt x="40083" y="41593"/>
                  </a:lnTo>
                  <a:lnTo>
                    <a:pt x="40083" y="39052"/>
                  </a:lnTo>
                  <a:lnTo>
                    <a:pt x="38257" y="40322"/>
                  </a:lnTo>
                  <a:lnTo>
                    <a:pt x="35638" y="40878"/>
                  </a:lnTo>
                  <a:lnTo>
                    <a:pt x="33972" y="40402"/>
                  </a:lnTo>
                  <a:lnTo>
                    <a:pt x="33098" y="39132"/>
                  </a:lnTo>
                  <a:lnTo>
                    <a:pt x="32781" y="35163"/>
                  </a:lnTo>
                  <a:lnTo>
                    <a:pt x="32781" y="15875"/>
                  </a:lnTo>
                  <a:lnTo>
                    <a:pt x="32225" y="9128"/>
                  </a:lnTo>
                  <a:lnTo>
                    <a:pt x="30956" y="5715"/>
                  </a:lnTo>
                  <a:lnTo>
                    <a:pt x="28416" y="2778"/>
                  </a:lnTo>
                  <a:lnTo>
                    <a:pt x="26589" y="1587"/>
                  </a:lnTo>
                  <a:lnTo>
                    <a:pt x="24208" y="714"/>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478" name="Shape 5218"/>
            <p:cNvSpPr/>
            <p:nvPr/>
          </p:nvSpPr>
          <p:spPr>
            <a:xfrm>
              <a:off x="3832240" y="1307114"/>
              <a:ext cx="45323" cy="45958"/>
            </a:xfrm>
            <a:custGeom>
              <a:avLst/>
              <a:gdLst/>
              <a:ahLst/>
              <a:cxnLst/>
              <a:rect l="0" t="0" r="0" b="0"/>
              <a:pathLst>
                <a:path w="45323" h="45958">
                  <a:moveTo>
                    <a:pt x="0" y="0"/>
                  </a:moveTo>
                  <a:lnTo>
                    <a:pt x="0" y="1508"/>
                  </a:lnTo>
                  <a:lnTo>
                    <a:pt x="2936" y="2222"/>
                  </a:lnTo>
                  <a:lnTo>
                    <a:pt x="4286" y="3334"/>
                  </a:lnTo>
                  <a:lnTo>
                    <a:pt x="5397" y="5159"/>
                  </a:lnTo>
                  <a:lnTo>
                    <a:pt x="6984" y="8493"/>
                  </a:lnTo>
                  <a:lnTo>
                    <a:pt x="8968" y="12938"/>
                  </a:lnTo>
                  <a:lnTo>
                    <a:pt x="13573" y="23574"/>
                  </a:lnTo>
                  <a:lnTo>
                    <a:pt x="17938" y="34052"/>
                  </a:lnTo>
                  <a:lnTo>
                    <a:pt x="19684" y="38259"/>
                  </a:lnTo>
                  <a:lnTo>
                    <a:pt x="20874" y="41354"/>
                  </a:lnTo>
                  <a:lnTo>
                    <a:pt x="21828" y="43894"/>
                  </a:lnTo>
                  <a:lnTo>
                    <a:pt x="22462" y="45243"/>
                  </a:lnTo>
                  <a:lnTo>
                    <a:pt x="23573" y="45958"/>
                  </a:lnTo>
                  <a:lnTo>
                    <a:pt x="24129" y="45562"/>
                  </a:lnTo>
                  <a:lnTo>
                    <a:pt x="24764" y="44529"/>
                  </a:lnTo>
                  <a:lnTo>
                    <a:pt x="26193" y="41037"/>
                  </a:lnTo>
                  <a:lnTo>
                    <a:pt x="38893" y="9207"/>
                  </a:lnTo>
                  <a:lnTo>
                    <a:pt x="40481" y="5636"/>
                  </a:lnTo>
                  <a:lnTo>
                    <a:pt x="41750" y="3334"/>
                  </a:lnTo>
                  <a:lnTo>
                    <a:pt x="43259" y="1984"/>
                  </a:lnTo>
                  <a:lnTo>
                    <a:pt x="45323" y="1508"/>
                  </a:lnTo>
                  <a:lnTo>
                    <a:pt x="45323" y="0"/>
                  </a:lnTo>
                  <a:lnTo>
                    <a:pt x="31591" y="0"/>
                  </a:lnTo>
                  <a:lnTo>
                    <a:pt x="31591" y="1508"/>
                  </a:lnTo>
                  <a:lnTo>
                    <a:pt x="34766" y="2381"/>
                  </a:lnTo>
                  <a:lnTo>
                    <a:pt x="35877" y="3334"/>
                  </a:lnTo>
                  <a:lnTo>
                    <a:pt x="36194" y="4762"/>
                  </a:lnTo>
                  <a:lnTo>
                    <a:pt x="35718" y="7462"/>
                  </a:lnTo>
                  <a:lnTo>
                    <a:pt x="34289" y="11668"/>
                  </a:lnTo>
                  <a:lnTo>
                    <a:pt x="32305" y="16828"/>
                  </a:lnTo>
                  <a:lnTo>
                    <a:pt x="30003" y="22463"/>
                  </a:lnTo>
                  <a:lnTo>
                    <a:pt x="27781" y="28099"/>
                  </a:lnTo>
                  <a:lnTo>
                    <a:pt x="25797" y="33337"/>
                  </a:lnTo>
                  <a:lnTo>
                    <a:pt x="15716" y="7937"/>
                  </a:lnTo>
                  <a:lnTo>
                    <a:pt x="15161" y="6350"/>
                  </a:lnTo>
                  <a:lnTo>
                    <a:pt x="14842" y="4524"/>
                  </a:lnTo>
                  <a:lnTo>
                    <a:pt x="15239" y="3016"/>
                  </a:lnTo>
                  <a:lnTo>
                    <a:pt x="16192" y="2143"/>
                  </a:lnTo>
                  <a:lnTo>
                    <a:pt x="19367" y="1508"/>
                  </a:lnTo>
                  <a:lnTo>
                    <a:pt x="19367" y="0"/>
                  </a:lnTo>
                  <a:lnTo>
                    <a:pt x="0" y="0"/>
                  </a:lnTo>
                  <a:close/>
                </a:path>
              </a:pathLst>
            </a:custGeom>
            <a:solidFill>
              <a:srgbClr val="000000"/>
            </a:solidFill>
          </p:spPr>
          <p:txBody>
            <a:bodyPr vert="horz" lIns="91440" tIns="45720" rIns="91440" bIns="45720" anchor="t"/>
            <a:lstStyle/>
            <a:p>
              <a:endParaRPr lang="en-IN"/>
            </a:p>
          </p:txBody>
        </p:sp>
        <p:sp>
          <p:nvSpPr>
            <p:cNvPr id="479" name="Shape 5219"/>
            <p:cNvSpPr/>
            <p:nvPr/>
          </p:nvSpPr>
          <p:spPr>
            <a:xfrm>
              <a:off x="4353892" y="1306162"/>
              <a:ext cx="38338" cy="46514"/>
            </a:xfrm>
            <a:custGeom>
              <a:avLst/>
              <a:gdLst/>
              <a:ahLst/>
              <a:cxnLst/>
              <a:rect l="0" t="0" r="0" b="0"/>
              <a:pathLst>
                <a:path w="38338" h="46514">
                  <a:moveTo>
                    <a:pt x="22146" y="0"/>
                  </a:moveTo>
                  <a:lnTo>
                    <a:pt x="16827" y="634"/>
                  </a:lnTo>
                  <a:lnTo>
                    <a:pt x="11668" y="2699"/>
                  </a:lnTo>
                  <a:lnTo>
                    <a:pt x="7065" y="6112"/>
                  </a:lnTo>
                  <a:lnTo>
                    <a:pt x="3333" y="10874"/>
                  </a:lnTo>
                  <a:lnTo>
                    <a:pt x="872" y="16987"/>
                  </a:lnTo>
                  <a:lnTo>
                    <a:pt x="0" y="24447"/>
                  </a:lnTo>
                  <a:lnTo>
                    <a:pt x="793" y="31512"/>
                  </a:lnTo>
                  <a:lnTo>
                    <a:pt x="3016" y="37147"/>
                  </a:lnTo>
                  <a:lnTo>
                    <a:pt x="6271" y="41354"/>
                  </a:lnTo>
                  <a:lnTo>
                    <a:pt x="10160" y="44291"/>
                  </a:lnTo>
                  <a:lnTo>
                    <a:pt x="14366" y="45958"/>
                  </a:lnTo>
                  <a:lnTo>
                    <a:pt x="18494" y="46514"/>
                  </a:lnTo>
                  <a:lnTo>
                    <a:pt x="24288" y="45721"/>
                  </a:lnTo>
                  <a:lnTo>
                    <a:pt x="26908" y="44608"/>
                  </a:lnTo>
                  <a:lnTo>
                    <a:pt x="29447" y="43021"/>
                  </a:lnTo>
                  <a:lnTo>
                    <a:pt x="31828" y="40958"/>
                  </a:lnTo>
                  <a:lnTo>
                    <a:pt x="34131" y="38179"/>
                  </a:lnTo>
                  <a:lnTo>
                    <a:pt x="36274" y="34925"/>
                  </a:lnTo>
                  <a:lnTo>
                    <a:pt x="38338" y="31036"/>
                  </a:lnTo>
                  <a:lnTo>
                    <a:pt x="36908" y="30083"/>
                  </a:lnTo>
                  <a:lnTo>
                    <a:pt x="34369" y="33656"/>
                  </a:lnTo>
                  <a:lnTo>
                    <a:pt x="31273" y="36671"/>
                  </a:lnTo>
                  <a:lnTo>
                    <a:pt x="27543" y="38655"/>
                  </a:lnTo>
                  <a:lnTo>
                    <a:pt x="22781" y="39449"/>
                  </a:lnTo>
                  <a:lnTo>
                    <a:pt x="19685" y="39052"/>
                  </a:lnTo>
                  <a:lnTo>
                    <a:pt x="16907" y="38100"/>
                  </a:lnTo>
                  <a:lnTo>
                    <a:pt x="14366" y="36433"/>
                  </a:lnTo>
                  <a:lnTo>
                    <a:pt x="12065" y="34211"/>
                  </a:lnTo>
                  <a:lnTo>
                    <a:pt x="10160" y="31433"/>
                  </a:lnTo>
                  <a:lnTo>
                    <a:pt x="8809" y="28258"/>
                  </a:lnTo>
                  <a:lnTo>
                    <a:pt x="7937" y="24606"/>
                  </a:lnTo>
                  <a:lnTo>
                    <a:pt x="7620" y="20478"/>
                  </a:lnTo>
                  <a:lnTo>
                    <a:pt x="8254" y="14128"/>
                  </a:lnTo>
                  <a:lnTo>
                    <a:pt x="10081" y="9445"/>
                  </a:lnTo>
                  <a:lnTo>
                    <a:pt x="12621" y="6191"/>
                  </a:lnTo>
                  <a:lnTo>
                    <a:pt x="15398" y="4207"/>
                  </a:lnTo>
                  <a:lnTo>
                    <a:pt x="18177" y="3175"/>
                  </a:lnTo>
                  <a:lnTo>
                    <a:pt x="20399" y="2858"/>
                  </a:lnTo>
                  <a:lnTo>
                    <a:pt x="23495" y="3175"/>
                  </a:lnTo>
                  <a:lnTo>
                    <a:pt x="25321" y="4127"/>
                  </a:lnTo>
                  <a:lnTo>
                    <a:pt x="26352" y="5636"/>
                  </a:lnTo>
                  <a:lnTo>
                    <a:pt x="26908" y="7621"/>
                  </a:lnTo>
                  <a:lnTo>
                    <a:pt x="27543" y="9763"/>
                  </a:lnTo>
                  <a:lnTo>
                    <a:pt x="29210" y="12938"/>
                  </a:lnTo>
                  <a:lnTo>
                    <a:pt x="30558" y="13971"/>
                  </a:lnTo>
                  <a:lnTo>
                    <a:pt x="32385" y="14367"/>
                  </a:lnTo>
                  <a:lnTo>
                    <a:pt x="34369" y="13891"/>
                  </a:lnTo>
                  <a:lnTo>
                    <a:pt x="35797" y="12938"/>
                  </a:lnTo>
                  <a:lnTo>
                    <a:pt x="36591" y="11589"/>
                  </a:lnTo>
                  <a:lnTo>
                    <a:pt x="36908" y="10002"/>
                  </a:lnTo>
                  <a:lnTo>
                    <a:pt x="36671" y="8414"/>
                  </a:lnTo>
                  <a:lnTo>
                    <a:pt x="35877" y="6588"/>
                  </a:lnTo>
                  <a:lnTo>
                    <a:pt x="34527" y="4762"/>
                  </a:lnTo>
                  <a:lnTo>
                    <a:pt x="32702" y="3095"/>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480" name="Shape 5220"/>
            <p:cNvSpPr/>
            <p:nvPr/>
          </p:nvSpPr>
          <p:spPr>
            <a:xfrm>
              <a:off x="3736751" y="1306162"/>
              <a:ext cx="38338" cy="46514"/>
            </a:xfrm>
            <a:custGeom>
              <a:avLst/>
              <a:gdLst/>
              <a:ahLst/>
              <a:cxnLst/>
              <a:rect l="0" t="0" r="0" b="0"/>
              <a:pathLst>
                <a:path w="38338" h="46514">
                  <a:moveTo>
                    <a:pt x="22145" y="0"/>
                  </a:moveTo>
                  <a:lnTo>
                    <a:pt x="16828" y="634"/>
                  </a:lnTo>
                  <a:lnTo>
                    <a:pt x="11668" y="2699"/>
                  </a:lnTo>
                  <a:lnTo>
                    <a:pt x="7064" y="6112"/>
                  </a:lnTo>
                  <a:lnTo>
                    <a:pt x="3334" y="10874"/>
                  </a:lnTo>
                  <a:lnTo>
                    <a:pt x="873" y="16987"/>
                  </a:lnTo>
                  <a:lnTo>
                    <a:pt x="0" y="24447"/>
                  </a:lnTo>
                  <a:lnTo>
                    <a:pt x="793" y="31512"/>
                  </a:lnTo>
                  <a:lnTo>
                    <a:pt x="3017" y="37147"/>
                  </a:lnTo>
                  <a:lnTo>
                    <a:pt x="6270" y="41354"/>
                  </a:lnTo>
                  <a:lnTo>
                    <a:pt x="10161" y="44291"/>
                  </a:lnTo>
                  <a:lnTo>
                    <a:pt x="14367" y="45958"/>
                  </a:lnTo>
                  <a:lnTo>
                    <a:pt x="18494" y="46514"/>
                  </a:lnTo>
                  <a:lnTo>
                    <a:pt x="24288" y="45721"/>
                  </a:lnTo>
                  <a:lnTo>
                    <a:pt x="26908" y="44608"/>
                  </a:lnTo>
                  <a:lnTo>
                    <a:pt x="29448" y="43021"/>
                  </a:lnTo>
                  <a:lnTo>
                    <a:pt x="31829" y="40958"/>
                  </a:lnTo>
                  <a:lnTo>
                    <a:pt x="34131" y="38179"/>
                  </a:lnTo>
                  <a:lnTo>
                    <a:pt x="36274" y="34925"/>
                  </a:lnTo>
                  <a:lnTo>
                    <a:pt x="38338" y="31036"/>
                  </a:lnTo>
                  <a:lnTo>
                    <a:pt x="36909" y="30083"/>
                  </a:lnTo>
                  <a:lnTo>
                    <a:pt x="34290" y="33656"/>
                  </a:lnTo>
                  <a:lnTo>
                    <a:pt x="31274" y="36671"/>
                  </a:lnTo>
                  <a:lnTo>
                    <a:pt x="27543" y="38655"/>
                  </a:lnTo>
                  <a:lnTo>
                    <a:pt x="22781" y="39449"/>
                  </a:lnTo>
                  <a:lnTo>
                    <a:pt x="19686" y="39052"/>
                  </a:lnTo>
                  <a:lnTo>
                    <a:pt x="16907" y="38100"/>
                  </a:lnTo>
                  <a:lnTo>
                    <a:pt x="14367" y="36433"/>
                  </a:lnTo>
                  <a:lnTo>
                    <a:pt x="12065" y="34211"/>
                  </a:lnTo>
                  <a:lnTo>
                    <a:pt x="10161" y="31433"/>
                  </a:lnTo>
                  <a:lnTo>
                    <a:pt x="8811" y="28258"/>
                  </a:lnTo>
                  <a:lnTo>
                    <a:pt x="7937" y="24606"/>
                  </a:lnTo>
                  <a:lnTo>
                    <a:pt x="7619" y="20478"/>
                  </a:lnTo>
                  <a:lnTo>
                    <a:pt x="8256" y="14128"/>
                  </a:lnTo>
                  <a:lnTo>
                    <a:pt x="10081" y="9445"/>
                  </a:lnTo>
                  <a:lnTo>
                    <a:pt x="12620" y="6191"/>
                  </a:lnTo>
                  <a:lnTo>
                    <a:pt x="15399" y="4207"/>
                  </a:lnTo>
                  <a:lnTo>
                    <a:pt x="18177" y="3175"/>
                  </a:lnTo>
                  <a:lnTo>
                    <a:pt x="20399" y="2858"/>
                  </a:lnTo>
                  <a:lnTo>
                    <a:pt x="23494" y="3175"/>
                  </a:lnTo>
                  <a:lnTo>
                    <a:pt x="25320" y="4127"/>
                  </a:lnTo>
                  <a:lnTo>
                    <a:pt x="26353" y="5636"/>
                  </a:lnTo>
                  <a:lnTo>
                    <a:pt x="26908" y="7621"/>
                  </a:lnTo>
                  <a:lnTo>
                    <a:pt x="27543" y="9763"/>
                  </a:lnTo>
                  <a:lnTo>
                    <a:pt x="29211" y="12938"/>
                  </a:lnTo>
                  <a:lnTo>
                    <a:pt x="30559" y="13971"/>
                  </a:lnTo>
                  <a:lnTo>
                    <a:pt x="32386" y="14367"/>
                  </a:lnTo>
                  <a:lnTo>
                    <a:pt x="34369" y="13891"/>
                  </a:lnTo>
                  <a:lnTo>
                    <a:pt x="35798" y="12938"/>
                  </a:lnTo>
                  <a:lnTo>
                    <a:pt x="36592" y="11589"/>
                  </a:lnTo>
                  <a:lnTo>
                    <a:pt x="36909" y="10002"/>
                  </a:lnTo>
                  <a:lnTo>
                    <a:pt x="36672" y="8414"/>
                  </a:lnTo>
                  <a:lnTo>
                    <a:pt x="35878" y="6588"/>
                  </a:lnTo>
                  <a:lnTo>
                    <a:pt x="34528" y="4762"/>
                  </a:lnTo>
                  <a:lnTo>
                    <a:pt x="32623" y="3095"/>
                  </a:lnTo>
                  <a:lnTo>
                    <a:pt x="30481" y="1985"/>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481" name="Shape 5221"/>
            <p:cNvSpPr/>
            <p:nvPr/>
          </p:nvSpPr>
          <p:spPr>
            <a:xfrm>
              <a:off x="3640708" y="1306162"/>
              <a:ext cx="46513" cy="45562"/>
            </a:xfrm>
            <a:custGeom>
              <a:avLst/>
              <a:gdLst/>
              <a:ahLst/>
              <a:cxnLst/>
              <a:rect l="0" t="0" r="0" b="0"/>
              <a:pathLst>
                <a:path w="46513" h="45562">
                  <a:moveTo>
                    <a:pt x="13732" y="0"/>
                  </a:moveTo>
                  <a:lnTo>
                    <a:pt x="0" y="4446"/>
                  </a:lnTo>
                  <a:lnTo>
                    <a:pt x="0" y="6112"/>
                  </a:lnTo>
                  <a:lnTo>
                    <a:pt x="1112" y="5794"/>
                  </a:lnTo>
                  <a:lnTo>
                    <a:pt x="2937" y="5715"/>
                  </a:lnTo>
                  <a:lnTo>
                    <a:pt x="4128" y="5874"/>
                  </a:lnTo>
                  <a:lnTo>
                    <a:pt x="5238" y="6588"/>
                  </a:lnTo>
                  <a:lnTo>
                    <a:pt x="6032" y="8493"/>
                  </a:lnTo>
                  <a:lnTo>
                    <a:pt x="6350" y="12065"/>
                  </a:lnTo>
                  <a:lnTo>
                    <a:pt x="6350" y="36671"/>
                  </a:lnTo>
                  <a:lnTo>
                    <a:pt x="6112" y="40243"/>
                  </a:lnTo>
                  <a:lnTo>
                    <a:pt x="5081" y="42466"/>
                  </a:lnTo>
                  <a:lnTo>
                    <a:pt x="3175" y="43577"/>
                  </a:lnTo>
                  <a:lnTo>
                    <a:pt x="238" y="44053"/>
                  </a:lnTo>
                  <a:lnTo>
                    <a:pt x="238" y="45562"/>
                  </a:lnTo>
                  <a:lnTo>
                    <a:pt x="21193" y="45562"/>
                  </a:lnTo>
                  <a:lnTo>
                    <a:pt x="21193" y="44053"/>
                  </a:lnTo>
                  <a:lnTo>
                    <a:pt x="18018" y="43656"/>
                  </a:lnTo>
                  <a:lnTo>
                    <a:pt x="16034" y="42624"/>
                  </a:lnTo>
                  <a:lnTo>
                    <a:pt x="15002" y="41116"/>
                  </a:lnTo>
                  <a:lnTo>
                    <a:pt x="14684" y="38893"/>
                  </a:lnTo>
                  <a:lnTo>
                    <a:pt x="14684" y="11112"/>
                  </a:lnTo>
                  <a:lnTo>
                    <a:pt x="17383" y="8652"/>
                  </a:lnTo>
                  <a:lnTo>
                    <a:pt x="19923" y="6905"/>
                  </a:lnTo>
                  <a:lnTo>
                    <a:pt x="22304" y="5794"/>
                  </a:lnTo>
                  <a:lnTo>
                    <a:pt x="24527" y="5477"/>
                  </a:lnTo>
                  <a:lnTo>
                    <a:pt x="28178" y="6112"/>
                  </a:lnTo>
                  <a:lnTo>
                    <a:pt x="30559" y="7937"/>
                  </a:lnTo>
                  <a:lnTo>
                    <a:pt x="31829" y="11033"/>
                  </a:lnTo>
                  <a:lnTo>
                    <a:pt x="32147" y="15081"/>
                  </a:lnTo>
                  <a:lnTo>
                    <a:pt x="32147" y="35718"/>
                  </a:lnTo>
                  <a:lnTo>
                    <a:pt x="31909" y="38893"/>
                  </a:lnTo>
                  <a:lnTo>
                    <a:pt x="31353" y="41116"/>
                  </a:lnTo>
                  <a:lnTo>
                    <a:pt x="30401" y="42624"/>
                  </a:lnTo>
                  <a:lnTo>
                    <a:pt x="29131" y="43418"/>
                  </a:lnTo>
                  <a:lnTo>
                    <a:pt x="25875" y="44053"/>
                  </a:lnTo>
                  <a:lnTo>
                    <a:pt x="25875" y="45562"/>
                  </a:lnTo>
                  <a:lnTo>
                    <a:pt x="46513" y="45562"/>
                  </a:lnTo>
                  <a:lnTo>
                    <a:pt x="46513" y="44053"/>
                  </a:lnTo>
                  <a:lnTo>
                    <a:pt x="43498" y="43577"/>
                  </a:lnTo>
                  <a:lnTo>
                    <a:pt x="41593" y="42466"/>
                  </a:lnTo>
                  <a:lnTo>
                    <a:pt x="40719" y="40481"/>
                  </a:lnTo>
                  <a:lnTo>
                    <a:pt x="40481" y="37544"/>
                  </a:lnTo>
                  <a:lnTo>
                    <a:pt x="40481" y="14843"/>
                  </a:lnTo>
                  <a:lnTo>
                    <a:pt x="39926" y="9445"/>
                  </a:lnTo>
                  <a:lnTo>
                    <a:pt x="38497" y="5556"/>
                  </a:lnTo>
                  <a:lnTo>
                    <a:pt x="36433" y="2858"/>
                  </a:lnTo>
                  <a:lnTo>
                    <a:pt x="33893" y="1112"/>
                  </a:lnTo>
                  <a:lnTo>
                    <a:pt x="31274" y="238"/>
                  </a:lnTo>
                  <a:lnTo>
                    <a:pt x="28813" y="0"/>
                  </a:lnTo>
                  <a:lnTo>
                    <a:pt x="24844" y="634"/>
                  </a:lnTo>
                  <a:lnTo>
                    <a:pt x="21273" y="2302"/>
                  </a:lnTo>
                  <a:lnTo>
                    <a:pt x="17859" y="4842"/>
                  </a:lnTo>
                  <a:lnTo>
                    <a:pt x="14367" y="8017"/>
                  </a:lnTo>
                  <a:lnTo>
                    <a:pt x="14367" y="158"/>
                  </a:lnTo>
                  <a:lnTo>
                    <a:pt x="13732" y="0"/>
                  </a:lnTo>
                  <a:close/>
                </a:path>
              </a:pathLst>
            </a:custGeom>
            <a:solidFill>
              <a:srgbClr val="000000"/>
            </a:solidFill>
          </p:spPr>
          <p:txBody>
            <a:bodyPr vert="horz" lIns="91440" tIns="45720" rIns="91440" bIns="45720" anchor="t"/>
            <a:lstStyle/>
            <a:p>
              <a:endParaRPr lang="en-IN"/>
            </a:p>
          </p:txBody>
        </p:sp>
        <p:sp>
          <p:nvSpPr>
            <p:cNvPr id="482" name="Shape 5222"/>
            <p:cNvSpPr/>
            <p:nvPr/>
          </p:nvSpPr>
          <p:spPr>
            <a:xfrm>
              <a:off x="3408933" y="1306162"/>
              <a:ext cx="46434" cy="45562"/>
            </a:xfrm>
            <a:custGeom>
              <a:avLst/>
              <a:gdLst/>
              <a:ahLst/>
              <a:cxnLst/>
              <a:rect l="0" t="0" r="0" b="0"/>
              <a:pathLst>
                <a:path w="46434" h="45562">
                  <a:moveTo>
                    <a:pt x="13653" y="0"/>
                  </a:moveTo>
                  <a:lnTo>
                    <a:pt x="0" y="4446"/>
                  </a:lnTo>
                  <a:lnTo>
                    <a:pt x="0" y="6112"/>
                  </a:lnTo>
                  <a:lnTo>
                    <a:pt x="1112" y="5794"/>
                  </a:lnTo>
                  <a:lnTo>
                    <a:pt x="2857" y="5715"/>
                  </a:lnTo>
                  <a:lnTo>
                    <a:pt x="4128" y="5874"/>
                  </a:lnTo>
                  <a:lnTo>
                    <a:pt x="5238" y="6588"/>
                  </a:lnTo>
                  <a:lnTo>
                    <a:pt x="6032" y="8493"/>
                  </a:lnTo>
                  <a:lnTo>
                    <a:pt x="6350" y="12065"/>
                  </a:lnTo>
                  <a:lnTo>
                    <a:pt x="6350" y="36671"/>
                  </a:lnTo>
                  <a:lnTo>
                    <a:pt x="6112" y="40243"/>
                  </a:lnTo>
                  <a:lnTo>
                    <a:pt x="5081" y="42466"/>
                  </a:lnTo>
                  <a:lnTo>
                    <a:pt x="3175" y="43577"/>
                  </a:lnTo>
                  <a:lnTo>
                    <a:pt x="238" y="44053"/>
                  </a:lnTo>
                  <a:lnTo>
                    <a:pt x="238" y="45562"/>
                  </a:lnTo>
                  <a:lnTo>
                    <a:pt x="21193" y="45562"/>
                  </a:lnTo>
                  <a:lnTo>
                    <a:pt x="21193" y="44053"/>
                  </a:lnTo>
                  <a:lnTo>
                    <a:pt x="18018" y="43656"/>
                  </a:lnTo>
                  <a:lnTo>
                    <a:pt x="16034" y="42624"/>
                  </a:lnTo>
                  <a:lnTo>
                    <a:pt x="14923" y="41116"/>
                  </a:lnTo>
                  <a:lnTo>
                    <a:pt x="14684" y="38893"/>
                  </a:lnTo>
                  <a:lnTo>
                    <a:pt x="14684" y="11112"/>
                  </a:lnTo>
                  <a:lnTo>
                    <a:pt x="17383" y="8652"/>
                  </a:lnTo>
                  <a:lnTo>
                    <a:pt x="19843" y="6905"/>
                  </a:lnTo>
                  <a:lnTo>
                    <a:pt x="22225" y="5794"/>
                  </a:lnTo>
                  <a:lnTo>
                    <a:pt x="24448" y="5477"/>
                  </a:lnTo>
                  <a:lnTo>
                    <a:pt x="28178" y="6112"/>
                  </a:lnTo>
                  <a:lnTo>
                    <a:pt x="30481" y="7937"/>
                  </a:lnTo>
                  <a:lnTo>
                    <a:pt x="31750" y="11033"/>
                  </a:lnTo>
                  <a:lnTo>
                    <a:pt x="32068" y="15081"/>
                  </a:lnTo>
                  <a:lnTo>
                    <a:pt x="32068" y="35718"/>
                  </a:lnTo>
                  <a:lnTo>
                    <a:pt x="31909" y="38893"/>
                  </a:lnTo>
                  <a:lnTo>
                    <a:pt x="31274" y="41116"/>
                  </a:lnTo>
                  <a:lnTo>
                    <a:pt x="30401" y="42624"/>
                  </a:lnTo>
                  <a:lnTo>
                    <a:pt x="29131" y="43418"/>
                  </a:lnTo>
                  <a:lnTo>
                    <a:pt x="25875" y="44053"/>
                  </a:lnTo>
                  <a:lnTo>
                    <a:pt x="25875" y="45562"/>
                  </a:lnTo>
                  <a:lnTo>
                    <a:pt x="46434" y="45562"/>
                  </a:lnTo>
                  <a:lnTo>
                    <a:pt x="46434" y="44053"/>
                  </a:lnTo>
                  <a:lnTo>
                    <a:pt x="43418" y="43577"/>
                  </a:lnTo>
                  <a:lnTo>
                    <a:pt x="41593" y="42466"/>
                  </a:lnTo>
                  <a:lnTo>
                    <a:pt x="40640" y="40481"/>
                  </a:lnTo>
                  <a:lnTo>
                    <a:pt x="40402" y="37544"/>
                  </a:lnTo>
                  <a:lnTo>
                    <a:pt x="40402" y="14843"/>
                  </a:lnTo>
                  <a:lnTo>
                    <a:pt x="39847" y="9445"/>
                  </a:lnTo>
                  <a:lnTo>
                    <a:pt x="38418" y="5556"/>
                  </a:lnTo>
                  <a:lnTo>
                    <a:pt x="36354" y="2858"/>
                  </a:lnTo>
                  <a:lnTo>
                    <a:pt x="33893" y="1112"/>
                  </a:lnTo>
                  <a:lnTo>
                    <a:pt x="31274" y="238"/>
                  </a:lnTo>
                  <a:lnTo>
                    <a:pt x="28813" y="0"/>
                  </a:lnTo>
                  <a:lnTo>
                    <a:pt x="24844" y="634"/>
                  </a:lnTo>
                  <a:lnTo>
                    <a:pt x="21273" y="2302"/>
                  </a:lnTo>
                  <a:lnTo>
                    <a:pt x="17859" y="4842"/>
                  </a:lnTo>
                  <a:lnTo>
                    <a:pt x="14367" y="8017"/>
                  </a:lnTo>
                  <a:lnTo>
                    <a:pt x="14367" y="158"/>
                  </a:lnTo>
                  <a:lnTo>
                    <a:pt x="13653" y="0"/>
                  </a:lnTo>
                  <a:close/>
                </a:path>
              </a:pathLst>
            </a:custGeom>
            <a:solidFill>
              <a:srgbClr val="000000"/>
            </a:solidFill>
          </p:spPr>
          <p:txBody>
            <a:bodyPr vert="horz" lIns="91440" tIns="45720" rIns="91440" bIns="45720" anchor="t"/>
            <a:lstStyle/>
            <a:p>
              <a:endParaRPr lang="en-IN"/>
            </a:p>
          </p:txBody>
        </p:sp>
        <p:sp>
          <p:nvSpPr>
            <p:cNvPr id="483" name="Shape 5223"/>
            <p:cNvSpPr/>
            <p:nvPr/>
          </p:nvSpPr>
          <p:spPr>
            <a:xfrm>
              <a:off x="3085003" y="1306162"/>
              <a:ext cx="46435" cy="45562"/>
            </a:xfrm>
            <a:custGeom>
              <a:avLst/>
              <a:gdLst/>
              <a:ahLst/>
              <a:cxnLst/>
              <a:rect l="0" t="0" r="0" b="0"/>
              <a:pathLst>
                <a:path w="46435" h="45562">
                  <a:moveTo>
                    <a:pt x="13652" y="0"/>
                  </a:moveTo>
                  <a:lnTo>
                    <a:pt x="0" y="4446"/>
                  </a:lnTo>
                  <a:lnTo>
                    <a:pt x="0" y="6112"/>
                  </a:lnTo>
                  <a:lnTo>
                    <a:pt x="1111" y="5794"/>
                  </a:lnTo>
                  <a:lnTo>
                    <a:pt x="2857" y="5715"/>
                  </a:lnTo>
                  <a:lnTo>
                    <a:pt x="4127" y="5874"/>
                  </a:lnTo>
                  <a:lnTo>
                    <a:pt x="5238" y="6588"/>
                  </a:lnTo>
                  <a:lnTo>
                    <a:pt x="6032" y="8493"/>
                  </a:lnTo>
                  <a:lnTo>
                    <a:pt x="6350" y="12065"/>
                  </a:lnTo>
                  <a:lnTo>
                    <a:pt x="6350" y="36671"/>
                  </a:lnTo>
                  <a:lnTo>
                    <a:pt x="6111" y="40243"/>
                  </a:lnTo>
                  <a:lnTo>
                    <a:pt x="5080" y="42466"/>
                  </a:lnTo>
                  <a:lnTo>
                    <a:pt x="3175" y="43577"/>
                  </a:lnTo>
                  <a:lnTo>
                    <a:pt x="238" y="44053"/>
                  </a:lnTo>
                  <a:lnTo>
                    <a:pt x="238" y="45562"/>
                  </a:lnTo>
                  <a:lnTo>
                    <a:pt x="21192" y="45562"/>
                  </a:lnTo>
                  <a:lnTo>
                    <a:pt x="21192" y="44053"/>
                  </a:lnTo>
                  <a:lnTo>
                    <a:pt x="18017" y="43656"/>
                  </a:lnTo>
                  <a:lnTo>
                    <a:pt x="16033" y="42624"/>
                  </a:lnTo>
                  <a:lnTo>
                    <a:pt x="15002" y="41116"/>
                  </a:lnTo>
                  <a:lnTo>
                    <a:pt x="14685" y="38893"/>
                  </a:lnTo>
                  <a:lnTo>
                    <a:pt x="14685" y="11112"/>
                  </a:lnTo>
                  <a:lnTo>
                    <a:pt x="17383" y="8652"/>
                  </a:lnTo>
                  <a:lnTo>
                    <a:pt x="19922" y="6905"/>
                  </a:lnTo>
                  <a:lnTo>
                    <a:pt x="22225" y="5794"/>
                  </a:lnTo>
                  <a:lnTo>
                    <a:pt x="24447" y="5477"/>
                  </a:lnTo>
                  <a:lnTo>
                    <a:pt x="28178" y="6112"/>
                  </a:lnTo>
                  <a:lnTo>
                    <a:pt x="30480" y="7937"/>
                  </a:lnTo>
                  <a:lnTo>
                    <a:pt x="31750" y="11033"/>
                  </a:lnTo>
                  <a:lnTo>
                    <a:pt x="32067" y="15081"/>
                  </a:lnTo>
                  <a:lnTo>
                    <a:pt x="32067" y="35718"/>
                  </a:lnTo>
                  <a:lnTo>
                    <a:pt x="31908" y="38893"/>
                  </a:lnTo>
                  <a:lnTo>
                    <a:pt x="31274" y="41116"/>
                  </a:lnTo>
                  <a:lnTo>
                    <a:pt x="30401" y="42624"/>
                  </a:lnTo>
                  <a:lnTo>
                    <a:pt x="29130" y="43418"/>
                  </a:lnTo>
                  <a:lnTo>
                    <a:pt x="25876" y="44053"/>
                  </a:lnTo>
                  <a:lnTo>
                    <a:pt x="25876" y="45562"/>
                  </a:lnTo>
                  <a:lnTo>
                    <a:pt x="46435" y="45562"/>
                  </a:lnTo>
                  <a:lnTo>
                    <a:pt x="46435" y="44053"/>
                  </a:lnTo>
                  <a:lnTo>
                    <a:pt x="43417" y="43577"/>
                  </a:lnTo>
                  <a:lnTo>
                    <a:pt x="41592" y="42466"/>
                  </a:lnTo>
                  <a:lnTo>
                    <a:pt x="40640" y="40481"/>
                  </a:lnTo>
                  <a:lnTo>
                    <a:pt x="40402" y="37544"/>
                  </a:lnTo>
                  <a:lnTo>
                    <a:pt x="40402" y="14843"/>
                  </a:lnTo>
                  <a:lnTo>
                    <a:pt x="39846" y="9445"/>
                  </a:lnTo>
                  <a:lnTo>
                    <a:pt x="38417" y="5556"/>
                  </a:lnTo>
                  <a:lnTo>
                    <a:pt x="36353" y="2858"/>
                  </a:lnTo>
                  <a:lnTo>
                    <a:pt x="33892" y="1112"/>
                  </a:lnTo>
                  <a:lnTo>
                    <a:pt x="31274" y="238"/>
                  </a:lnTo>
                  <a:lnTo>
                    <a:pt x="28813" y="0"/>
                  </a:lnTo>
                  <a:lnTo>
                    <a:pt x="24844" y="634"/>
                  </a:lnTo>
                  <a:lnTo>
                    <a:pt x="21272" y="2302"/>
                  </a:lnTo>
                  <a:lnTo>
                    <a:pt x="17860"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484" name="Shape 5224"/>
            <p:cNvSpPr/>
            <p:nvPr/>
          </p:nvSpPr>
          <p:spPr>
            <a:xfrm>
              <a:off x="4197365" y="1306162"/>
              <a:ext cx="32702" cy="45562"/>
            </a:xfrm>
            <a:custGeom>
              <a:avLst/>
              <a:gdLst/>
              <a:ahLst/>
              <a:cxnLst/>
              <a:rect l="0" t="0" r="0" b="0"/>
              <a:pathLst>
                <a:path w="32702" h="45562">
                  <a:moveTo>
                    <a:pt x="14842" y="0"/>
                  </a:moveTo>
                  <a:lnTo>
                    <a:pt x="158" y="5318"/>
                  </a:lnTo>
                  <a:lnTo>
                    <a:pt x="158" y="6905"/>
                  </a:lnTo>
                  <a:lnTo>
                    <a:pt x="3572" y="6508"/>
                  </a:lnTo>
                  <a:lnTo>
                    <a:pt x="4762" y="6668"/>
                  </a:lnTo>
                  <a:lnTo>
                    <a:pt x="5873" y="7302"/>
                  </a:lnTo>
                  <a:lnTo>
                    <a:pt x="6667" y="9128"/>
                  </a:lnTo>
                  <a:lnTo>
                    <a:pt x="6984" y="12462"/>
                  </a:lnTo>
                  <a:lnTo>
                    <a:pt x="6984" y="37227"/>
                  </a:lnTo>
                  <a:lnTo>
                    <a:pt x="6667" y="40481"/>
                  </a:lnTo>
                  <a:lnTo>
                    <a:pt x="5556" y="42307"/>
                  </a:lnTo>
                  <a:lnTo>
                    <a:pt x="3412" y="43339"/>
                  </a:lnTo>
                  <a:lnTo>
                    <a:pt x="0" y="44053"/>
                  </a:lnTo>
                  <a:lnTo>
                    <a:pt x="0" y="45562"/>
                  </a:lnTo>
                  <a:lnTo>
                    <a:pt x="23733" y="45562"/>
                  </a:lnTo>
                  <a:lnTo>
                    <a:pt x="23733" y="44053"/>
                  </a:lnTo>
                  <a:lnTo>
                    <a:pt x="20319" y="43736"/>
                  </a:lnTo>
                  <a:lnTo>
                    <a:pt x="17699" y="42862"/>
                  </a:lnTo>
                  <a:lnTo>
                    <a:pt x="15954" y="40640"/>
                  </a:lnTo>
                  <a:lnTo>
                    <a:pt x="15318" y="36671"/>
                  </a:lnTo>
                  <a:lnTo>
                    <a:pt x="15318" y="14367"/>
                  </a:lnTo>
                  <a:lnTo>
                    <a:pt x="15716" y="12620"/>
                  </a:lnTo>
                  <a:lnTo>
                    <a:pt x="16589" y="10874"/>
                  </a:lnTo>
                  <a:lnTo>
                    <a:pt x="19287" y="7699"/>
                  </a:lnTo>
                  <a:lnTo>
                    <a:pt x="20717" y="6588"/>
                  </a:lnTo>
                  <a:lnTo>
                    <a:pt x="22066" y="6270"/>
                  </a:lnTo>
                  <a:lnTo>
                    <a:pt x="24129" y="7143"/>
                  </a:lnTo>
                  <a:lnTo>
                    <a:pt x="26114" y="8811"/>
                  </a:lnTo>
                  <a:lnTo>
                    <a:pt x="28892" y="9683"/>
                  </a:lnTo>
                  <a:lnTo>
                    <a:pt x="30479" y="9366"/>
                  </a:lnTo>
                  <a:lnTo>
                    <a:pt x="31670" y="8493"/>
                  </a:lnTo>
                  <a:lnTo>
                    <a:pt x="32464" y="7064"/>
                  </a:lnTo>
                  <a:lnTo>
                    <a:pt x="32702" y="5318"/>
                  </a:lnTo>
                  <a:lnTo>
                    <a:pt x="32384" y="3095"/>
                  </a:lnTo>
                  <a:lnTo>
                    <a:pt x="31273" y="1428"/>
                  </a:lnTo>
                  <a:lnTo>
                    <a:pt x="29605" y="318"/>
                  </a:lnTo>
                  <a:lnTo>
                    <a:pt x="27304" y="0"/>
                  </a:lnTo>
                  <a:lnTo>
                    <a:pt x="24527" y="397"/>
                  </a:lnTo>
                  <a:lnTo>
                    <a:pt x="21748" y="1906"/>
                  </a:lnTo>
                  <a:lnTo>
                    <a:pt x="18811" y="4603"/>
                  </a:lnTo>
                  <a:lnTo>
                    <a:pt x="15557" y="8969"/>
                  </a:lnTo>
                  <a:lnTo>
                    <a:pt x="15318" y="8969"/>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485" name="Shape 5225"/>
            <p:cNvSpPr/>
            <p:nvPr/>
          </p:nvSpPr>
          <p:spPr>
            <a:xfrm>
              <a:off x="4051712" y="1306162"/>
              <a:ext cx="32701" cy="45562"/>
            </a:xfrm>
            <a:custGeom>
              <a:avLst/>
              <a:gdLst/>
              <a:ahLst/>
              <a:cxnLst/>
              <a:rect l="0" t="0" r="0" b="0"/>
              <a:pathLst>
                <a:path w="32701" h="45562">
                  <a:moveTo>
                    <a:pt x="14842" y="0"/>
                  </a:moveTo>
                  <a:lnTo>
                    <a:pt x="237" y="5318"/>
                  </a:lnTo>
                  <a:lnTo>
                    <a:pt x="237" y="6905"/>
                  </a:lnTo>
                  <a:lnTo>
                    <a:pt x="3571" y="6508"/>
                  </a:lnTo>
                  <a:lnTo>
                    <a:pt x="4841" y="6668"/>
                  </a:lnTo>
                  <a:lnTo>
                    <a:pt x="5952" y="7302"/>
                  </a:lnTo>
                  <a:lnTo>
                    <a:pt x="6746" y="9128"/>
                  </a:lnTo>
                  <a:lnTo>
                    <a:pt x="7063" y="12462"/>
                  </a:lnTo>
                  <a:lnTo>
                    <a:pt x="7063" y="37227"/>
                  </a:lnTo>
                  <a:lnTo>
                    <a:pt x="6746" y="40481"/>
                  </a:lnTo>
                  <a:lnTo>
                    <a:pt x="5634" y="42307"/>
                  </a:lnTo>
                  <a:lnTo>
                    <a:pt x="3412" y="43339"/>
                  </a:lnTo>
                  <a:lnTo>
                    <a:pt x="0" y="44053"/>
                  </a:lnTo>
                  <a:lnTo>
                    <a:pt x="0" y="45562"/>
                  </a:lnTo>
                  <a:lnTo>
                    <a:pt x="23812" y="45562"/>
                  </a:lnTo>
                  <a:lnTo>
                    <a:pt x="23812" y="44053"/>
                  </a:lnTo>
                  <a:lnTo>
                    <a:pt x="20320" y="43736"/>
                  </a:lnTo>
                  <a:lnTo>
                    <a:pt x="17700" y="42862"/>
                  </a:lnTo>
                  <a:lnTo>
                    <a:pt x="16032" y="40640"/>
                  </a:lnTo>
                  <a:lnTo>
                    <a:pt x="15398" y="36671"/>
                  </a:lnTo>
                  <a:lnTo>
                    <a:pt x="15398" y="14367"/>
                  </a:lnTo>
                  <a:lnTo>
                    <a:pt x="16588" y="10874"/>
                  </a:lnTo>
                  <a:lnTo>
                    <a:pt x="19287" y="7699"/>
                  </a:lnTo>
                  <a:lnTo>
                    <a:pt x="20795" y="6588"/>
                  </a:lnTo>
                  <a:lnTo>
                    <a:pt x="22145" y="6270"/>
                  </a:lnTo>
                  <a:lnTo>
                    <a:pt x="24208" y="7143"/>
                  </a:lnTo>
                  <a:lnTo>
                    <a:pt x="26193" y="8811"/>
                  </a:lnTo>
                  <a:lnTo>
                    <a:pt x="28971" y="9683"/>
                  </a:lnTo>
                  <a:lnTo>
                    <a:pt x="30558" y="9366"/>
                  </a:lnTo>
                  <a:lnTo>
                    <a:pt x="31750" y="8493"/>
                  </a:lnTo>
                  <a:lnTo>
                    <a:pt x="32701" y="5318"/>
                  </a:lnTo>
                  <a:lnTo>
                    <a:pt x="32383" y="3095"/>
                  </a:lnTo>
                  <a:lnTo>
                    <a:pt x="31352" y="1428"/>
                  </a:lnTo>
                  <a:lnTo>
                    <a:pt x="29606" y="318"/>
                  </a:lnTo>
                  <a:lnTo>
                    <a:pt x="27383" y="0"/>
                  </a:lnTo>
                  <a:lnTo>
                    <a:pt x="24606" y="397"/>
                  </a:lnTo>
                  <a:lnTo>
                    <a:pt x="21827" y="1906"/>
                  </a:lnTo>
                  <a:lnTo>
                    <a:pt x="18889" y="4603"/>
                  </a:lnTo>
                  <a:lnTo>
                    <a:pt x="15557" y="8969"/>
                  </a:lnTo>
                  <a:lnTo>
                    <a:pt x="15398" y="8969"/>
                  </a:lnTo>
                  <a:lnTo>
                    <a:pt x="15398" y="158"/>
                  </a:lnTo>
                  <a:lnTo>
                    <a:pt x="14842" y="0"/>
                  </a:lnTo>
                  <a:close/>
                </a:path>
              </a:pathLst>
            </a:custGeom>
            <a:solidFill>
              <a:srgbClr val="000000"/>
            </a:solidFill>
          </p:spPr>
          <p:txBody>
            <a:bodyPr vert="horz" lIns="91440" tIns="45720" rIns="91440" bIns="45720" anchor="t"/>
            <a:lstStyle/>
            <a:p>
              <a:endParaRPr lang="en-IN"/>
            </a:p>
          </p:txBody>
        </p:sp>
        <p:sp>
          <p:nvSpPr>
            <p:cNvPr id="486" name="Shape 5226"/>
            <p:cNvSpPr/>
            <p:nvPr/>
          </p:nvSpPr>
          <p:spPr>
            <a:xfrm>
              <a:off x="3238674" y="1307114"/>
              <a:ext cx="45720" cy="44609"/>
            </a:xfrm>
            <a:custGeom>
              <a:avLst/>
              <a:gdLst/>
              <a:ahLst/>
              <a:cxnLst/>
              <a:rect l="0" t="0" r="0" b="0"/>
              <a:pathLst>
                <a:path w="45720" h="44609">
                  <a:moveTo>
                    <a:pt x="635" y="0"/>
                  </a:moveTo>
                  <a:lnTo>
                    <a:pt x="635" y="1508"/>
                  </a:lnTo>
                  <a:lnTo>
                    <a:pt x="2777" y="1508"/>
                  </a:lnTo>
                  <a:lnTo>
                    <a:pt x="4603" y="2143"/>
                  </a:lnTo>
                  <a:lnTo>
                    <a:pt x="6588" y="3968"/>
                  </a:lnTo>
                  <a:lnTo>
                    <a:pt x="9207" y="7462"/>
                  </a:lnTo>
                  <a:lnTo>
                    <a:pt x="18494" y="21749"/>
                  </a:lnTo>
                  <a:lnTo>
                    <a:pt x="7222" y="38100"/>
                  </a:lnTo>
                  <a:lnTo>
                    <a:pt x="5158" y="40719"/>
                  </a:lnTo>
                  <a:lnTo>
                    <a:pt x="3413" y="42148"/>
                  </a:lnTo>
                  <a:lnTo>
                    <a:pt x="0" y="43101"/>
                  </a:lnTo>
                  <a:lnTo>
                    <a:pt x="0" y="44609"/>
                  </a:lnTo>
                  <a:lnTo>
                    <a:pt x="14366" y="44609"/>
                  </a:lnTo>
                  <a:lnTo>
                    <a:pt x="14366" y="43101"/>
                  </a:lnTo>
                  <a:lnTo>
                    <a:pt x="11827" y="42942"/>
                  </a:lnTo>
                  <a:lnTo>
                    <a:pt x="10795" y="42387"/>
                  </a:lnTo>
                  <a:lnTo>
                    <a:pt x="10397" y="41354"/>
                  </a:lnTo>
                  <a:lnTo>
                    <a:pt x="11191" y="39212"/>
                  </a:lnTo>
                  <a:lnTo>
                    <a:pt x="12382" y="37306"/>
                  </a:lnTo>
                  <a:lnTo>
                    <a:pt x="20161" y="25082"/>
                  </a:lnTo>
                  <a:lnTo>
                    <a:pt x="28177" y="37386"/>
                  </a:lnTo>
                  <a:lnTo>
                    <a:pt x="29131" y="38575"/>
                  </a:lnTo>
                  <a:lnTo>
                    <a:pt x="29765" y="40561"/>
                  </a:lnTo>
                  <a:lnTo>
                    <a:pt x="29607" y="41750"/>
                  </a:lnTo>
                  <a:lnTo>
                    <a:pt x="28971" y="42544"/>
                  </a:lnTo>
                  <a:lnTo>
                    <a:pt x="27781" y="42942"/>
                  </a:lnTo>
                  <a:lnTo>
                    <a:pt x="25796" y="43101"/>
                  </a:lnTo>
                  <a:lnTo>
                    <a:pt x="25796" y="44609"/>
                  </a:lnTo>
                  <a:lnTo>
                    <a:pt x="45720" y="44609"/>
                  </a:lnTo>
                  <a:lnTo>
                    <a:pt x="45720" y="43101"/>
                  </a:lnTo>
                  <a:lnTo>
                    <a:pt x="44291" y="42942"/>
                  </a:lnTo>
                  <a:lnTo>
                    <a:pt x="42386" y="42307"/>
                  </a:lnTo>
                  <a:lnTo>
                    <a:pt x="40163" y="40561"/>
                  </a:lnTo>
                  <a:lnTo>
                    <a:pt x="37623" y="37147"/>
                  </a:lnTo>
                  <a:lnTo>
                    <a:pt x="24923" y="17781"/>
                  </a:lnTo>
                  <a:lnTo>
                    <a:pt x="33178" y="5874"/>
                  </a:lnTo>
                  <a:lnTo>
                    <a:pt x="34131" y="4683"/>
                  </a:lnTo>
                  <a:lnTo>
                    <a:pt x="35797" y="3254"/>
                  </a:lnTo>
                  <a:lnTo>
                    <a:pt x="38178" y="2063"/>
                  </a:lnTo>
                  <a:lnTo>
                    <a:pt x="41196" y="1508"/>
                  </a:lnTo>
                  <a:lnTo>
                    <a:pt x="41196" y="0"/>
                  </a:lnTo>
                  <a:lnTo>
                    <a:pt x="25558" y="0"/>
                  </a:lnTo>
                  <a:lnTo>
                    <a:pt x="25558" y="1508"/>
                  </a:lnTo>
                  <a:lnTo>
                    <a:pt x="28177" y="1906"/>
                  </a:lnTo>
                  <a:lnTo>
                    <a:pt x="29131" y="2540"/>
                  </a:lnTo>
                  <a:lnTo>
                    <a:pt x="29527" y="3809"/>
                  </a:lnTo>
                  <a:lnTo>
                    <a:pt x="29131" y="5159"/>
                  </a:lnTo>
                  <a:lnTo>
                    <a:pt x="28496" y="6270"/>
                  </a:lnTo>
                  <a:lnTo>
                    <a:pt x="27304" y="8097"/>
                  </a:lnTo>
                  <a:lnTo>
                    <a:pt x="25478" y="10794"/>
                  </a:lnTo>
                  <a:lnTo>
                    <a:pt x="22860" y="14526"/>
                  </a:lnTo>
                  <a:lnTo>
                    <a:pt x="20478" y="10794"/>
                  </a:lnTo>
                  <a:lnTo>
                    <a:pt x="18018" y="6746"/>
                  </a:lnTo>
                  <a:lnTo>
                    <a:pt x="17224" y="5001"/>
                  </a:lnTo>
                  <a:lnTo>
                    <a:pt x="16907" y="3809"/>
                  </a:lnTo>
                  <a:lnTo>
                    <a:pt x="17303" y="2540"/>
                  </a:lnTo>
                  <a:lnTo>
                    <a:pt x="18415" y="1826"/>
                  </a:lnTo>
                  <a:lnTo>
                    <a:pt x="21193" y="1508"/>
                  </a:lnTo>
                  <a:lnTo>
                    <a:pt x="21193" y="0"/>
                  </a:lnTo>
                  <a:lnTo>
                    <a:pt x="635" y="0"/>
                  </a:lnTo>
                  <a:close/>
                </a:path>
              </a:pathLst>
            </a:custGeom>
            <a:solidFill>
              <a:srgbClr val="000000"/>
            </a:solidFill>
          </p:spPr>
          <p:txBody>
            <a:bodyPr vert="horz" lIns="91440" tIns="45720" rIns="91440" bIns="45720" anchor="t"/>
            <a:lstStyle/>
            <a:p>
              <a:endParaRPr lang="en-IN"/>
            </a:p>
          </p:txBody>
        </p:sp>
        <p:sp>
          <p:nvSpPr>
            <p:cNvPr id="487" name="Shape 5227"/>
            <p:cNvSpPr/>
            <p:nvPr/>
          </p:nvSpPr>
          <p:spPr>
            <a:xfrm>
              <a:off x="4472320" y="1306162"/>
              <a:ext cx="29448" cy="46514"/>
            </a:xfrm>
            <a:custGeom>
              <a:avLst/>
              <a:gdLst/>
              <a:ahLst/>
              <a:cxnLst/>
              <a:rect l="0" t="0" r="0" b="0"/>
              <a:pathLst>
                <a:path w="29448" h="46514">
                  <a:moveTo>
                    <a:pt x="13891" y="0"/>
                  </a:moveTo>
                  <a:lnTo>
                    <a:pt x="9525" y="555"/>
                  </a:lnTo>
                  <a:lnTo>
                    <a:pt x="6032" y="1906"/>
                  </a:lnTo>
                  <a:lnTo>
                    <a:pt x="3412" y="3968"/>
                  </a:lnTo>
                  <a:lnTo>
                    <a:pt x="1507" y="6508"/>
                  </a:lnTo>
                  <a:lnTo>
                    <a:pt x="397" y="9287"/>
                  </a:lnTo>
                  <a:lnTo>
                    <a:pt x="0" y="12065"/>
                  </a:lnTo>
                  <a:lnTo>
                    <a:pt x="1031" y="16907"/>
                  </a:lnTo>
                  <a:lnTo>
                    <a:pt x="3572" y="20717"/>
                  </a:lnTo>
                  <a:lnTo>
                    <a:pt x="7223" y="23812"/>
                  </a:lnTo>
                  <a:lnTo>
                    <a:pt x="11588" y="26512"/>
                  </a:lnTo>
                  <a:lnTo>
                    <a:pt x="17382" y="29846"/>
                  </a:lnTo>
                  <a:lnTo>
                    <a:pt x="19526" y="31274"/>
                  </a:lnTo>
                  <a:lnTo>
                    <a:pt x="21113" y="32941"/>
                  </a:lnTo>
                  <a:lnTo>
                    <a:pt x="22144" y="34925"/>
                  </a:lnTo>
                  <a:lnTo>
                    <a:pt x="22542" y="37147"/>
                  </a:lnTo>
                  <a:lnTo>
                    <a:pt x="21748" y="40640"/>
                  </a:lnTo>
                  <a:lnTo>
                    <a:pt x="19763" y="42862"/>
                  </a:lnTo>
                  <a:lnTo>
                    <a:pt x="17145" y="44053"/>
                  </a:lnTo>
                  <a:lnTo>
                    <a:pt x="14446" y="44370"/>
                  </a:lnTo>
                  <a:lnTo>
                    <a:pt x="10318" y="43736"/>
                  </a:lnTo>
                  <a:lnTo>
                    <a:pt x="7143" y="41909"/>
                  </a:lnTo>
                  <a:lnTo>
                    <a:pt x="4921" y="39371"/>
                  </a:lnTo>
                  <a:lnTo>
                    <a:pt x="3412" y="36433"/>
                  </a:lnTo>
                  <a:lnTo>
                    <a:pt x="1746" y="30481"/>
                  </a:lnTo>
                  <a:lnTo>
                    <a:pt x="158" y="30481"/>
                  </a:lnTo>
                  <a:lnTo>
                    <a:pt x="158" y="45958"/>
                  </a:lnTo>
                  <a:lnTo>
                    <a:pt x="1428" y="45958"/>
                  </a:lnTo>
                  <a:lnTo>
                    <a:pt x="2222" y="45005"/>
                  </a:lnTo>
                  <a:lnTo>
                    <a:pt x="3572" y="44768"/>
                  </a:lnTo>
                  <a:lnTo>
                    <a:pt x="8651" y="45641"/>
                  </a:lnTo>
                  <a:lnTo>
                    <a:pt x="15081" y="46514"/>
                  </a:lnTo>
                  <a:lnTo>
                    <a:pt x="18336" y="46196"/>
                  </a:lnTo>
                  <a:lnTo>
                    <a:pt x="21589" y="45164"/>
                  </a:lnTo>
                  <a:lnTo>
                    <a:pt x="24606" y="43339"/>
                  </a:lnTo>
                  <a:lnTo>
                    <a:pt x="27146" y="40878"/>
                  </a:lnTo>
                  <a:lnTo>
                    <a:pt x="28812" y="37624"/>
                  </a:lnTo>
                  <a:lnTo>
                    <a:pt x="29448" y="33735"/>
                  </a:lnTo>
                  <a:lnTo>
                    <a:pt x="28812" y="29846"/>
                  </a:lnTo>
                  <a:lnTo>
                    <a:pt x="27067" y="26749"/>
                  </a:lnTo>
                  <a:lnTo>
                    <a:pt x="24447" y="24289"/>
                  </a:lnTo>
                  <a:lnTo>
                    <a:pt x="21113" y="22066"/>
                  </a:lnTo>
                  <a:lnTo>
                    <a:pt x="10398" y="15716"/>
                  </a:lnTo>
                  <a:lnTo>
                    <a:pt x="8175" y="13971"/>
                  </a:lnTo>
                  <a:lnTo>
                    <a:pt x="6906" y="12144"/>
                  </a:lnTo>
                  <a:lnTo>
                    <a:pt x="6191" y="8731"/>
                  </a:lnTo>
                  <a:lnTo>
                    <a:pt x="6587" y="6588"/>
                  </a:lnTo>
                  <a:lnTo>
                    <a:pt x="7937" y="4524"/>
                  </a:lnTo>
                  <a:lnTo>
                    <a:pt x="10238" y="2937"/>
                  </a:lnTo>
                  <a:lnTo>
                    <a:pt x="13731" y="2302"/>
                  </a:lnTo>
                  <a:lnTo>
                    <a:pt x="16986" y="2699"/>
                  </a:lnTo>
                  <a:lnTo>
                    <a:pt x="20002" y="4524"/>
                  </a:lnTo>
                  <a:lnTo>
                    <a:pt x="21431" y="6112"/>
                  </a:lnTo>
                  <a:lnTo>
                    <a:pt x="22701" y="8256"/>
                  </a:lnTo>
                  <a:lnTo>
                    <a:pt x="23732" y="11033"/>
                  </a:lnTo>
                  <a:lnTo>
                    <a:pt x="24686" y="14446"/>
                  </a:lnTo>
                  <a:lnTo>
                    <a:pt x="26193" y="14446"/>
                  </a:lnTo>
                  <a:lnTo>
                    <a:pt x="25797" y="873"/>
                  </a:lnTo>
                  <a:lnTo>
                    <a:pt x="24686" y="873"/>
                  </a:lnTo>
                  <a:lnTo>
                    <a:pt x="24129" y="1587"/>
                  </a:lnTo>
                  <a:lnTo>
                    <a:pt x="23018" y="1985"/>
                  </a:lnTo>
                  <a:lnTo>
                    <a:pt x="19447" y="952"/>
                  </a:lnTo>
                  <a:lnTo>
                    <a:pt x="16906" y="318"/>
                  </a:lnTo>
                  <a:lnTo>
                    <a:pt x="13891" y="0"/>
                  </a:lnTo>
                  <a:close/>
                </a:path>
              </a:pathLst>
            </a:custGeom>
            <a:solidFill>
              <a:srgbClr val="000000"/>
            </a:solidFill>
          </p:spPr>
          <p:txBody>
            <a:bodyPr vert="horz" lIns="91440" tIns="45720" rIns="91440" bIns="45720" anchor="t"/>
            <a:lstStyle/>
            <a:p>
              <a:endParaRPr lang="en-IN"/>
            </a:p>
          </p:txBody>
        </p:sp>
        <p:sp>
          <p:nvSpPr>
            <p:cNvPr id="488" name="Shape 5228"/>
            <p:cNvSpPr/>
            <p:nvPr/>
          </p:nvSpPr>
          <p:spPr>
            <a:xfrm>
              <a:off x="4511849" y="1341801"/>
              <a:ext cx="11033" cy="11032"/>
            </a:xfrm>
            <a:custGeom>
              <a:avLst/>
              <a:gdLst/>
              <a:ahLst/>
              <a:cxnLst/>
              <a:rect l="0" t="0" r="0" b="0"/>
              <a:pathLst>
                <a:path w="11033" h="11032">
                  <a:moveTo>
                    <a:pt x="5477" y="0"/>
                  </a:moveTo>
                  <a:lnTo>
                    <a:pt x="3413" y="476"/>
                  </a:lnTo>
                  <a:lnTo>
                    <a:pt x="1666" y="1666"/>
                  </a:lnTo>
                  <a:lnTo>
                    <a:pt x="476" y="3412"/>
                  </a:lnTo>
                  <a:lnTo>
                    <a:pt x="0" y="5635"/>
                  </a:lnTo>
                  <a:lnTo>
                    <a:pt x="556" y="8096"/>
                  </a:lnTo>
                  <a:lnTo>
                    <a:pt x="1983" y="9683"/>
                  </a:lnTo>
                  <a:lnTo>
                    <a:pt x="3731" y="10716"/>
                  </a:lnTo>
                  <a:lnTo>
                    <a:pt x="5477" y="11032"/>
                  </a:lnTo>
                  <a:lnTo>
                    <a:pt x="7222" y="10716"/>
                  </a:lnTo>
                  <a:lnTo>
                    <a:pt x="8969" y="9683"/>
                  </a:lnTo>
                  <a:lnTo>
                    <a:pt x="10397" y="8096"/>
                  </a:lnTo>
                  <a:lnTo>
                    <a:pt x="11033" y="5635"/>
                  </a:lnTo>
                  <a:lnTo>
                    <a:pt x="10557" y="3492"/>
                  </a:lnTo>
                  <a:lnTo>
                    <a:pt x="9366" y="1666"/>
                  </a:lnTo>
                  <a:lnTo>
                    <a:pt x="7540" y="476"/>
                  </a:lnTo>
                  <a:lnTo>
                    <a:pt x="5477" y="0"/>
                  </a:lnTo>
                  <a:close/>
                </a:path>
              </a:pathLst>
            </a:custGeom>
            <a:solidFill>
              <a:srgbClr val="000000"/>
            </a:solidFill>
          </p:spPr>
          <p:txBody>
            <a:bodyPr vert="horz" lIns="91440" tIns="45720" rIns="91440" bIns="45720" anchor="t"/>
            <a:lstStyle/>
            <a:p>
              <a:endParaRPr lang="en-IN"/>
            </a:p>
          </p:txBody>
        </p:sp>
        <p:sp>
          <p:nvSpPr>
            <p:cNvPr id="489" name="Shape 5229"/>
            <p:cNvSpPr/>
            <p:nvPr/>
          </p:nvSpPr>
          <p:spPr>
            <a:xfrm>
              <a:off x="4534470" y="1413636"/>
              <a:ext cx="10081" cy="10080"/>
            </a:xfrm>
            <a:custGeom>
              <a:avLst/>
              <a:gdLst/>
              <a:ahLst/>
              <a:cxnLst/>
              <a:rect l="0" t="0" r="0" b="0"/>
              <a:pathLst>
                <a:path w="10081" h="10080">
                  <a:moveTo>
                    <a:pt x="4922" y="0"/>
                  </a:moveTo>
                  <a:lnTo>
                    <a:pt x="2699" y="475"/>
                  </a:lnTo>
                  <a:lnTo>
                    <a:pt x="1191" y="1746"/>
                  </a:lnTo>
                  <a:lnTo>
                    <a:pt x="318" y="3412"/>
                  </a:lnTo>
                  <a:lnTo>
                    <a:pt x="0" y="5078"/>
                  </a:lnTo>
                  <a:lnTo>
                    <a:pt x="318" y="6666"/>
                  </a:lnTo>
                  <a:lnTo>
                    <a:pt x="1112" y="8333"/>
                  </a:lnTo>
                  <a:lnTo>
                    <a:pt x="2699" y="9604"/>
                  </a:lnTo>
                  <a:lnTo>
                    <a:pt x="4922" y="10080"/>
                  </a:lnTo>
                  <a:lnTo>
                    <a:pt x="6986" y="9683"/>
                  </a:lnTo>
                  <a:lnTo>
                    <a:pt x="8652" y="8651"/>
                  </a:lnTo>
                  <a:lnTo>
                    <a:pt x="9763" y="7063"/>
                  </a:lnTo>
                  <a:lnTo>
                    <a:pt x="10081" y="5078"/>
                  </a:lnTo>
                  <a:lnTo>
                    <a:pt x="9763" y="3015"/>
                  </a:lnTo>
                  <a:lnTo>
                    <a:pt x="8652" y="1507"/>
                  </a:lnTo>
                  <a:lnTo>
                    <a:pt x="6986" y="396"/>
                  </a:lnTo>
                  <a:lnTo>
                    <a:pt x="4922" y="0"/>
                  </a:lnTo>
                  <a:close/>
                </a:path>
              </a:pathLst>
            </a:custGeom>
            <a:solidFill>
              <a:srgbClr val="000000"/>
            </a:solidFill>
          </p:spPr>
          <p:txBody>
            <a:bodyPr vert="horz" lIns="91440" tIns="45720" rIns="91440" bIns="45720" anchor="t"/>
            <a:lstStyle/>
            <a:p>
              <a:endParaRPr lang="en-IN"/>
            </a:p>
          </p:txBody>
        </p:sp>
        <p:sp>
          <p:nvSpPr>
            <p:cNvPr id="490" name="Shape 5230"/>
            <p:cNvSpPr/>
            <p:nvPr/>
          </p:nvSpPr>
          <p:spPr>
            <a:xfrm>
              <a:off x="4478987" y="1413636"/>
              <a:ext cx="10081" cy="10080"/>
            </a:xfrm>
            <a:custGeom>
              <a:avLst/>
              <a:gdLst/>
              <a:ahLst/>
              <a:cxnLst/>
              <a:rect l="0" t="0" r="0" b="0"/>
              <a:pathLst>
                <a:path w="10081" h="10080">
                  <a:moveTo>
                    <a:pt x="4921" y="0"/>
                  </a:moveTo>
                  <a:lnTo>
                    <a:pt x="2698" y="475"/>
                  </a:lnTo>
                  <a:lnTo>
                    <a:pt x="1189" y="1746"/>
                  </a:lnTo>
                  <a:lnTo>
                    <a:pt x="317" y="3412"/>
                  </a:lnTo>
                  <a:lnTo>
                    <a:pt x="0" y="5078"/>
                  </a:lnTo>
                  <a:lnTo>
                    <a:pt x="317" y="6666"/>
                  </a:lnTo>
                  <a:lnTo>
                    <a:pt x="1111" y="8333"/>
                  </a:lnTo>
                  <a:lnTo>
                    <a:pt x="2698" y="9604"/>
                  </a:lnTo>
                  <a:lnTo>
                    <a:pt x="4921" y="10080"/>
                  </a:lnTo>
                  <a:lnTo>
                    <a:pt x="6984" y="9683"/>
                  </a:lnTo>
                  <a:lnTo>
                    <a:pt x="8651" y="8651"/>
                  </a:lnTo>
                  <a:lnTo>
                    <a:pt x="9763" y="7063"/>
                  </a:lnTo>
                  <a:lnTo>
                    <a:pt x="10081" y="5078"/>
                  </a:lnTo>
                  <a:lnTo>
                    <a:pt x="9763" y="3015"/>
                  </a:lnTo>
                  <a:lnTo>
                    <a:pt x="8651"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491" name="Shape 5231"/>
            <p:cNvSpPr/>
            <p:nvPr/>
          </p:nvSpPr>
          <p:spPr>
            <a:xfrm>
              <a:off x="4121402" y="1413636"/>
              <a:ext cx="10081" cy="10080"/>
            </a:xfrm>
            <a:custGeom>
              <a:avLst/>
              <a:gdLst/>
              <a:ahLst/>
              <a:cxnLst/>
              <a:rect l="0" t="0" r="0" b="0"/>
              <a:pathLst>
                <a:path w="10081" h="10080">
                  <a:moveTo>
                    <a:pt x="4922" y="0"/>
                  </a:moveTo>
                  <a:lnTo>
                    <a:pt x="2699" y="475"/>
                  </a:lnTo>
                  <a:lnTo>
                    <a:pt x="1191" y="1746"/>
                  </a:lnTo>
                  <a:lnTo>
                    <a:pt x="317" y="3412"/>
                  </a:lnTo>
                  <a:lnTo>
                    <a:pt x="0" y="5078"/>
                  </a:lnTo>
                  <a:lnTo>
                    <a:pt x="238" y="6666"/>
                  </a:lnTo>
                  <a:lnTo>
                    <a:pt x="1111" y="8333"/>
                  </a:lnTo>
                  <a:lnTo>
                    <a:pt x="2699" y="9604"/>
                  </a:lnTo>
                  <a:lnTo>
                    <a:pt x="4922" y="10080"/>
                  </a:lnTo>
                  <a:lnTo>
                    <a:pt x="6986" y="9683"/>
                  </a:lnTo>
                  <a:lnTo>
                    <a:pt x="8652" y="8651"/>
                  </a:lnTo>
                  <a:lnTo>
                    <a:pt x="9763" y="7063"/>
                  </a:lnTo>
                  <a:lnTo>
                    <a:pt x="10081" y="5078"/>
                  </a:lnTo>
                  <a:lnTo>
                    <a:pt x="9763" y="3015"/>
                  </a:lnTo>
                  <a:lnTo>
                    <a:pt x="8652" y="1507"/>
                  </a:lnTo>
                  <a:lnTo>
                    <a:pt x="6986" y="396"/>
                  </a:lnTo>
                  <a:lnTo>
                    <a:pt x="4922" y="0"/>
                  </a:lnTo>
                  <a:close/>
                </a:path>
              </a:pathLst>
            </a:custGeom>
            <a:solidFill>
              <a:srgbClr val="000000"/>
            </a:solidFill>
          </p:spPr>
          <p:txBody>
            <a:bodyPr vert="horz" lIns="91440" tIns="45720" rIns="91440" bIns="45720" anchor="t"/>
            <a:lstStyle/>
            <a:p>
              <a:endParaRPr lang="en-IN"/>
            </a:p>
          </p:txBody>
        </p:sp>
        <p:sp>
          <p:nvSpPr>
            <p:cNvPr id="492" name="Shape 5232"/>
            <p:cNvSpPr/>
            <p:nvPr/>
          </p:nvSpPr>
          <p:spPr>
            <a:xfrm>
              <a:off x="4087828" y="1413636"/>
              <a:ext cx="23573" cy="67627"/>
            </a:xfrm>
            <a:custGeom>
              <a:avLst/>
              <a:gdLst/>
              <a:ahLst/>
              <a:cxnLst/>
              <a:rect l="0" t="0" r="0" b="0"/>
              <a:pathLst>
                <a:path w="23573" h="67627">
                  <a:moveTo>
                    <a:pt x="15716" y="0"/>
                  </a:moveTo>
                  <a:lnTo>
                    <a:pt x="0" y="4364"/>
                  </a:lnTo>
                  <a:lnTo>
                    <a:pt x="0" y="5952"/>
                  </a:lnTo>
                  <a:lnTo>
                    <a:pt x="3333" y="5715"/>
                  </a:lnTo>
                  <a:lnTo>
                    <a:pt x="5636" y="6031"/>
                  </a:lnTo>
                  <a:lnTo>
                    <a:pt x="6984" y="7143"/>
                  </a:lnTo>
                  <a:lnTo>
                    <a:pt x="7619" y="8968"/>
                  </a:lnTo>
                  <a:lnTo>
                    <a:pt x="7778" y="11746"/>
                  </a:lnTo>
                  <a:lnTo>
                    <a:pt x="7778" y="59053"/>
                  </a:lnTo>
                  <a:lnTo>
                    <a:pt x="7461" y="62387"/>
                  </a:lnTo>
                  <a:lnTo>
                    <a:pt x="6191" y="64452"/>
                  </a:lnTo>
                  <a:lnTo>
                    <a:pt x="3889" y="65642"/>
                  </a:lnTo>
                  <a:lnTo>
                    <a:pt x="158" y="66197"/>
                  </a:lnTo>
                  <a:lnTo>
                    <a:pt x="158" y="67627"/>
                  </a:lnTo>
                  <a:lnTo>
                    <a:pt x="23573" y="67627"/>
                  </a:lnTo>
                  <a:lnTo>
                    <a:pt x="23573" y="66197"/>
                  </a:lnTo>
                  <a:lnTo>
                    <a:pt x="19923" y="65801"/>
                  </a:lnTo>
                  <a:lnTo>
                    <a:pt x="17621" y="64768"/>
                  </a:lnTo>
                  <a:lnTo>
                    <a:pt x="16430" y="62785"/>
                  </a:lnTo>
                  <a:lnTo>
                    <a:pt x="16112" y="59371"/>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493" name="Shape 5233"/>
            <p:cNvSpPr/>
            <p:nvPr/>
          </p:nvSpPr>
          <p:spPr>
            <a:xfrm>
              <a:off x="3834065" y="1413636"/>
              <a:ext cx="10161" cy="10080"/>
            </a:xfrm>
            <a:custGeom>
              <a:avLst/>
              <a:gdLst/>
              <a:ahLst/>
              <a:cxnLst/>
              <a:rect l="0" t="0" r="0" b="0"/>
              <a:pathLst>
                <a:path w="10161" h="10080">
                  <a:moveTo>
                    <a:pt x="5001" y="0"/>
                  </a:moveTo>
                  <a:lnTo>
                    <a:pt x="2778" y="475"/>
                  </a:lnTo>
                  <a:lnTo>
                    <a:pt x="1191" y="1746"/>
                  </a:lnTo>
                  <a:lnTo>
                    <a:pt x="317" y="3412"/>
                  </a:lnTo>
                  <a:lnTo>
                    <a:pt x="0" y="5078"/>
                  </a:lnTo>
                  <a:lnTo>
                    <a:pt x="317" y="6666"/>
                  </a:lnTo>
                  <a:lnTo>
                    <a:pt x="1191" y="8333"/>
                  </a:lnTo>
                  <a:lnTo>
                    <a:pt x="2699" y="9604"/>
                  </a:lnTo>
                  <a:lnTo>
                    <a:pt x="5001" y="10080"/>
                  </a:lnTo>
                  <a:lnTo>
                    <a:pt x="7065" y="9683"/>
                  </a:lnTo>
                  <a:lnTo>
                    <a:pt x="8731" y="8651"/>
                  </a:lnTo>
                  <a:lnTo>
                    <a:pt x="9842" y="7063"/>
                  </a:lnTo>
                  <a:lnTo>
                    <a:pt x="10161" y="5078"/>
                  </a:lnTo>
                  <a:lnTo>
                    <a:pt x="9842" y="3015"/>
                  </a:lnTo>
                  <a:lnTo>
                    <a:pt x="8731"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494" name="Shape 5234"/>
            <p:cNvSpPr/>
            <p:nvPr/>
          </p:nvSpPr>
          <p:spPr>
            <a:xfrm>
              <a:off x="3371626" y="1413636"/>
              <a:ext cx="23574" cy="67627"/>
            </a:xfrm>
            <a:custGeom>
              <a:avLst/>
              <a:gdLst/>
              <a:ahLst/>
              <a:cxnLst/>
              <a:rect l="0" t="0" r="0" b="0"/>
              <a:pathLst>
                <a:path w="23574" h="67627">
                  <a:moveTo>
                    <a:pt x="15717" y="0"/>
                  </a:moveTo>
                  <a:lnTo>
                    <a:pt x="0" y="4364"/>
                  </a:lnTo>
                  <a:lnTo>
                    <a:pt x="0" y="5952"/>
                  </a:lnTo>
                  <a:lnTo>
                    <a:pt x="3334" y="5715"/>
                  </a:lnTo>
                  <a:lnTo>
                    <a:pt x="5636" y="6031"/>
                  </a:lnTo>
                  <a:lnTo>
                    <a:pt x="6986" y="7143"/>
                  </a:lnTo>
                  <a:lnTo>
                    <a:pt x="7619" y="8968"/>
                  </a:lnTo>
                  <a:lnTo>
                    <a:pt x="7779" y="11746"/>
                  </a:lnTo>
                  <a:lnTo>
                    <a:pt x="7779" y="59053"/>
                  </a:lnTo>
                  <a:lnTo>
                    <a:pt x="7462" y="62387"/>
                  </a:lnTo>
                  <a:lnTo>
                    <a:pt x="6192" y="64452"/>
                  </a:lnTo>
                  <a:lnTo>
                    <a:pt x="3889" y="65642"/>
                  </a:lnTo>
                  <a:lnTo>
                    <a:pt x="159" y="66197"/>
                  </a:lnTo>
                  <a:lnTo>
                    <a:pt x="159" y="67627"/>
                  </a:lnTo>
                  <a:lnTo>
                    <a:pt x="23574" y="67627"/>
                  </a:lnTo>
                  <a:lnTo>
                    <a:pt x="23574" y="66197"/>
                  </a:lnTo>
                  <a:lnTo>
                    <a:pt x="19923" y="65801"/>
                  </a:lnTo>
                  <a:lnTo>
                    <a:pt x="17622" y="64768"/>
                  </a:lnTo>
                  <a:lnTo>
                    <a:pt x="16431" y="62785"/>
                  </a:lnTo>
                  <a:lnTo>
                    <a:pt x="16113" y="59371"/>
                  </a:lnTo>
                  <a:lnTo>
                    <a:pt x="16113" y="158"/>
                  </a:lnTo>
                  <a:lnTo>
                    <a:pt x="15717" y="0"/>
                  </a:lnTo>
                  <a:close/>
                </a:path>
              </a:pathLst>
            </a:custGeom>
            <a:solidFill>
              <a:srgbClr val="000000"/>
            </a:solidFill>
          </p:spPr>
          <p:txBody>
            <a:bodyPr vert="horz" lIns="91440" tIns="45720" rIns="91440" bIns="45720" anchor="t"/>
            <a:lstStyle/>
            <a:p>
              <a:endParaRPr lang="en-IN"/>
            </a:p>
          </p:txBody>
        </p:sp>
        <p:sp>
          <p:nvSpPr>
            <p:cNvPr id="495" name="Shape 5235"/>
            <p:cNvSpPr/>
            <p:nvPr/>
          </p:nvSpPr>
          <p:spPr>
            <a:xfrm>
              <a:off x="3306142" y="1413636"/>
              <a:ext cx="10081" cy="10080"/>
            </a:xfrm>
            <a:custGeom>
              <a:avLst/>
              <a:gdLst/>
              <a:ahLst/>
              <a:cxnLst/>
              <a:rect l="0" t="0" r="0" b="0"/>
              <a:pathLst>
                <a:path w="10081" h="10080">
                  <a:moveTo>
                    <a:pt x="4921" y="0"/>
                  </a:moveTo>
                  <a:lnTo>
                    <a:pt x="2698" y="475"/>
                  </a:lnTo>
                  <a:lnTo>
                    <a:pt x="1190" y="1746"/>
                  </a:lnTo>
                  <a:lnTo>
                    <a:pt x="317" y="3412"/>
                  </a:lnTo>
                  <a:lnTo>
                    <a:pt x="0" y="5078"/>
                  </a:lnTo>
                  <a:lnTo>
                    <a:pt x="238" y="6666"/>
                  </a:lnTo>
                  <a:lnTo>
                    <a:pt x="1111" y="8333"/>
                  </a:lnTo>
                  <a:lnTo>
                    <a:pt x="2698" y="9604"/>
                  </a:lnTo>
                  <a:lnTo>
                    <a:pt x="4921" y="10080"/>
                  </a:lnTo>
                  <a:lnTo>
                    <a:pt x="6985" y="9683"/>
                  </a:lnTo>
                  <a:lnTo>
                    <a:pt x="8652" y="8651"/>
                  </a:lnTo>
                  <a:lnTo>
                    <a:pt x="9763" y="7063"/>
                  </a:lnTo>
                  <a:lnTo>
                    <a:pt x="10081" y="5078"/>
                  </a:lnTo>
                  <a:lnTo>
                    <a:pt x="9763" y="3015"/>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496" name="Shape 5236"/>
            <p:cNvSpPr/>
            <p:nvPr/>
          </p:nvSpPr>
          <p:spPr>
            <a:xfrm>
              <a:off x="4030439" y="1413636"/>
              <a:ext cx="35957" cy="67627"/>
            </a:xfrm>
            <a:custGeom>
              <a:avLst/>
              <a:gdLst/>
              <a:ahLst/>
              <a:cxnLst/>
              <a:rect l="0" t="0" r="0" b="0"/>
              <a:pathLst>
                <a:path w="35957" h="67627">
                  <a:moveTo>
                    <a:pt x="26036" y="0"/>
                  </a:moveTo>
                  <a:lnTo>
                    <a:pt x="20162" y="793"/>
                  </a:lnTo>
                  <a:lnTo>
                    <a:pt x="15717" y="2856"/>
                  </a:lnTo>
                  <a:lnTo>
                    <a:pt x="12620" y="5793"/>
                  </a:lnTo>
                  <a:lnTo>
                    <a:pt x="10478" y="9445"/>
                  </a:lnTo>
                  <a:lnTo>
                    <a:pt x="9128" y="13334"/>
                  </a:lnTo>
                  <a:lnTo>
                    <a:pt x="8493" y="17143"/>
                  </a:lnTo>
                  <a:lnTo>
                    <a:pt x="8256" y="20477"/>
                  </a:lnTo>
                  <a:lnTo>
                    <a:pt x="8256" y="23097"/>
                  </a:lnTo>
                  <a:lnTo>
                    <a:pt x="79" y="23097"/>
                  </a:lnTo>
                  <a:lnTo>
                    <a:pt x="79" y="26272"/>
                  </a:lnTo>
                  <a:lnTo>
                    <a:pt x="8256" y="26272"/>
                  </a:lnTo>
                  <a:lnTo>
                    <a:pt x="8256" y="57387"/>
                  </a:lnTo>
                  <a:lnTo>
                    <a:pt x="7858" y="61912"/>
                  </a:lnTo>
                  <a:lnTo>
                    <a:pt x="6588" y="64530"/>
                  </a:lnTo>
                  <a:lnTo>
                    <a:pt x="4048" y="65801"/>
                  </a:lnTo>
                  <a:lnTo>
                    <a:pt x="0" y="66197"/>
                  </a:lnTo>
                  <a:lnTo>
                    <a:pt x="0" y="67627"/>
                  </a:lnTo>
                  <a:lnTo>
                    <a:pt x="25718" y="67627"/>
                  </a:lnTo>
                  <a:lnTo>
                    <a:pt x="25718" y="66197"/>
                  </a:lnTo>
                  <a:lnTo>
                    <a:pt x="21907" y="65881"/>
                  </a:lnTo>
                  <a:lnTo>
                    <a:pt x="19288" y="65166"/>
                  </a:lnTo>
                  <a:lnTo>
                    <a:pt x="17701" y="63975"/>
                  </a:lnTo>
                  <a:lnTo>
                    <a:pt x="16907" y="62228"/>
                  </a:lnTo>
                  <a:lnTo>
                    <a:pt x="16589" y="60086"/>
                  </a:lnTo>
                  <a:lnTo>
                    <a:pt x="16511" y="57387"/>
                  </a:lnTo>
                  <a:lnTo>
                    <a:pt x="16511" y="26272"/>
                  </a:lnTo>
                  <a:lnTo>
                    <a:pt x="28654" y="26272"/>
                  </a:lnTo>
                  <a:lnTo>
                    <a:pt x="28654" y="23097"/>
                  </a:lnTo>
                  <a:lnTo>
                    <a:pt x="16431" y="23097"/>
                  </a:lnTo>
                  <a:lnTo>
                    <a:pt x="16431" y="11587"/>
                  </a:lnTo>
                  <a:lnTo>
                    <a:pt x="16748" y="7698"/>
                  </a:lnTo>
                  <a:lnTo>
                    <a:pt x="18415" y="4285"/>
                  </a:lnTo>
                  <a:lnTo>
                    <a:pt x="20082" y="3175"/>
                  </a:lnTo>
                  <a:lnTo>
                    <a:pt x="22384" y="2777"/>
                  </a:lnTo>
                  <a:lnTo>
                    <a:pt x="24448" y="3333"/>
                  </a:lnTo>
                  <a:lnTo>
                    <a:pt x="25956" y="4682"/>
                  </a:lnTo>
                  <a:lnTo>
                    <a:pt x="28495" y="8333"/>
                  </a:lnTo>
                  <a:lnTo>
                    <a:pt x="29924" y="9683"/>
                  </a:lnTo>
                  <a:lnTo>
                    <a:pt x="31670" y="10238"/>
                  </a:lnTo>
                  <a:lnTo>
                    <a:pt x="33258" y="9921"/>
                  </a:lnTo>
                  <a:lnTo>
                    <a:pt x="34607" y="9206"/>
                  </a:lnTo>
                  <a:lnTo>
                    <a:pt x="35561" y="7937"/>
                  </a:lnTo>
                  <a:lnTo>
                    <a:pt x="35957" y="6031"/>
                  </a:lnTo>
                  <a:lnTo>
                    <a:pt x="35163" y="3650"/>
                  </a:lnTo>
                  <a:lnTo>
                    <a:pt x="33099" y="1746"/>
                  </a:lnTo>
                  <a:lnTo>
                    <a:pt x="29924" y="475"/>
                  </a:lnTo>
                  <a:lnTo>
                    <a:pt x="26036" y="0"/>
                  </a:lnTo>
                  <a:close/>
                </a:path>
              </a:pathLst>
            </a:custGeom>
            <a:solidFill>
              <a:srgbClr val="000000"/>
            </a:solidFill>
          </p:spPr>
          <p:txBody>
            <a:bodyPr vert="horz" lIns="91440" tIns="45720" rIns="91440" bIns="45720" anchor="t"/>
            <a:lstStyle/>
            <a:p>
              <a:endParaRPr lang="en-IN"/>
            </a:p>
          </p:txBody>
        </p:sp>
        <p:sp>
          <p:nvSpPr>
            <p:cNvPr id="497" name="Shape 5237"/>
            <p:cNvSpPr/>
            <p:nvPr/>
          </p:nvSpPr>
          <p:spPr>
            <a:xfrm>
              <a:off x="3563873" y="1413636"/>
              <a:ext cx="35956" cy="67627"/>
            </a:xfrm>
            <a:custGeom>
              <a:avLst/>
              <a:gdLst/>
              <a:ahLst/>
              <a:cxnLst/>
              <a:rect l="0" t="0" r="0" b="0"/>
              <a:pathLst>
                <a:path w="35956" h="67627">
                  <a:moveTo>
                    <a:pt x="26034" y="0"/>
                  </a:moveTo>
                  <a:lnTo>
                    <a:pt x="20160" y="793"/>
                  </a:lnTo>
                  <a:lnTo>
                    <a:pt x="15715" y="2856"/>
                  </a:lnTo>
                  <a:lnTo>
                    <a:pt x="12620" y="5793"/>
                  </a:lnTo>
                  <a:lnTo>
                    <a:pt x="10477" y="9445"/>
                  </a:lnTo>
                  <a:lnTo>
                    <a:pt x="9127" y="13334"/>
                  </a:lnTo>
                  <a:lnTo>
                    <a:pt x="8492" y="17143"/>
                  </a:lnTo>
                  <a:lnTo>
                    <a:pt x="8253" y="20477"/>
                  </a:lnTo>
                  <a:lnTo>
                    <a:pt x="8175" y="23097"/>
                  </a:lnTo>
                  <a:lnTo>
                    <a:pt x="79" y="23097"/>
                  </a:lnTo>
                  <a:lnTo>
                    <a:pt x="79" y="26272"/>
                  </a:lnTo>
                  <a:lnTo>
                    <a:pt x="8175" y="26272"/>
                  </a:lnTo>
                  <a:lnTo>
                    <a:pt x="8175" y="57387"/>
                  </a:lnTo>
                  <a:lnTo>
                    <a:pt x="7857" y="61912"/>
                  </a:lnTo>
                  <a:lnTo>
                    <a:pt x="6587" y="64530"/>
                  </a:lnTo>
                  <a:lnTo>
                    <a:pt x="4047" y="65801"/>
                  </a:lnTo>
                  <a:lnTo>
                    <a:pt x="0" y="66197"/>
                  </a:lnTo>
                  <a:lnTo>
                    <a:pt x="0" y="67627"/>
                  </a:lnTo>
                  <a:lnTo>
                    <a:pt x="25716" y="67627"/>
                  </a:lnTo>
                  <a:lnTo>
                    <a:pt x="25716" y="66197"/>
                  </a:lnTo>
                  <a:lnTo>
                    <a:pt x="21907" y="65881"/>
                  </a:lnTo>
                  <a:lnTo>
                    <a:pt x="19287" y="65166"/>
                  </a:lnTo>
                  <a:lnTo>
                    <a:pt x="17700" y="63975"/>
                  </a:lnTo>
                  <a:lnTo>
                    <a:pt x="16906" y="62228"/>
                  </a:lnTo>
                  <a:lnTo>
                    <a:pt x="16588" y="60086"/>
                  </a:lnTo>
                  <a:lnTo>
                    <a:pt x="16509" y="57387"/>
                  </a:lnTo>
                  <a:lnTo>
                    <a:pt x="16509" y="26272"/>
                  </a:lnTo>
                  <a:lnTo>
                    <a:pt x="28654" y="26272"/>
                  </a:lnTo>
                  <a:lnTo>
                    <a:pt x="28654" y="23097"/>
                  </a:lnTo>
                  <a:lnTo>
                    <a:pt x="16430" y="23097"/>
                  </a:lnTo>
                  <a:lnTo>
                    <a:pt x="16430" y="11587"/>
                  </a:lnTo>
                  <a:lnTo>
                    <a:pt x="16747" y="7698"/>
                  </a:lnTo>
                  <a:lnTo>
                    <a:pt x="18415" y="4285"/>
                  </a:lnTo>
                  <a:lnTo>
                    <a:pt x="20081" y="3175"/>
                  </a:lnTo>
                  <a:lnTo>
                    <a:pt x="22383" y="2777"/>
                  </a:lnTo>
                  <a:lnTo>
                    <a:pt x="24446" y="3333"/>
                  </a:lnTo>
                  <a:lnTo>
                    <a:pt x="25955" y="4682"/>
                  </a:lnTo>
                  <a:lnTo>
                    <a:pt x="28495" y="8333"/>
                  </a:lnTo>
                  <a:lnTo>
                    <a:pt x="29923" y="9683"/>
                  </a:lnTo>
                  <a:lnTo>
                    <a:pt x="31670" y="10238"/>
                  </a:lnTo>
                  <a:lnTo>
                    <a:pt x="33257" y="9921"/>
                  </a:lnTo>
                  <a:lnTo>
                    <a:pt x="34527" y="9206"/>
                  </a:lnTo>
                  <a:lnTo>
                    <a:pt x="35559" y="7937"/>
                  </a:lnTo>
                  <a:lnTo>
                    <a:pt x="35956" y="6031"/>
                  </a:lnTo>
                  <a:lnTo>
                    <a:pt x="35162" y="3650"/>
                  </a:lnTo>
                  <a:lnTo>
                    <a:pt x="33098" y="1746"/>
                  </a:lnTo>
                  <a:lnTo>
                    <a:pt x="29923" y="475"/>
                  </a:lnTo>
                  <a:lnTo>
                    <a:pt x="26034" y="0"/>
                  </a:lnTo>
                  <a:close/>
                </a:path>
              </a:pathLst>
            </a:custGeom>
            <a:solidFill>
              <a:srgbClr val="000000"/>
            </a:solidFill>
          </p:spPr>
          <p:txBody>
            <a:bodyPr vert="horz" lIns="91440" tIns="45720" rIns="91440" bIns="45720" anchor="t"/>
            <a:lstStyle/>
            <a:p>
              <a:endParaRPr lang="en-IN"/>
            </a:p>
          </p:txBody>
        </p:sp>
        <p:sp>
          <p:nvSpPr>
            <p:cNvPr id="498" name="Shape 5238"/>
            <p:cNvSpPr/>
            <p:nvPr/>
          </p:nvSpPr>
          <p:spPr>
            <a:xfrm>
              <a:off x="3423220" y="1413636"/>
              <a:ext cx="35957" cy="67627"/>
            </a:xfrm>
            <a:custGeom>
              <a:avLst/>
              <a:gdLst/>
              <a:ahLst/>
              <a:cxnLst/>
              <a:rect l="0" t="0" r="0" b="0"/>
              <a:pathLst>
                <a:path w="35957" h="67627">
                  <a:moveTo>
                    <a:pt x="26036" y="0"/>
                  </a:moveTo>
                  <a:lnTo>
                    <a:pt x="20162" y="793"/>
                  </a:lnTo>
                  <a:lnTo>
                    <a:pt x="15717" y="2856"/>
                  </a:lnTo>
                  <a:lnTo>
                    <a:pt x="12542" y="5793"/>
                  </a:lnTo>
                  <a:lnTo>
                    <a:pt x="10398" y="9445"/>
                  </a:lnTo>
                  <a:lnTo>
                    <a:pt x="9128" y="13334"/>
                  </a:lnTo>
                  <a:lnTo>
                    <a:pt x="8413" y="17143"/>
                  </a:lnTo>
                  <a:lnTo>
                    <a:pt x="8176" y="20477"/>
                  </a:lnTo>
                  <a:lnTo>
                    <a:pt x="8176" y="23097"/>
                  </a:lnTo>
                  <a:lnTo>
                    <a:pt x="79" y="23097"/>
                  </a:lnTo>
                  <a:lnTo>
                    <a:pt x="79" y="26272"/>
                  </a:lnTo>
                  <a:lnTo>
                    <a:pt x="8176" y="26272"/>
                  </a:lnTo>
                  <a:lnTo>
                    <a:pt x="8176" y="57387"/>
                  </a:lnTo>
                  <a:lnTo>
                    <a:pt x="7858" y="61912"/>
                  </a:lnTo>
                  <a:lnTo>
                    <a:pt x="6588" y="64530"/>
                  </a:lnTo>
                  <a:lnTo>
                    <a:pt x="4048" y="65801"/>
                  </a:lnTo>
                  <a:lnTo>
                    <a:pt x="0" y="66197"/>
                  </a:lnTo>
                  <a:lnTo>
                    <a:pt x="0" y="67627"/>
                  </a:lnTo>
                  <a:lnTo>
                    <a:pt x="25718" y="67627"/>
                  </a:lnTo>
                  <a:lnTo>
                    <a:pt x="25718" y="66197"/>
                  </a:lnTo>
                  <a:lnTo>
                    <a:pt x="21907" y="65881"/>
                  </a:lnTo>
                  <a:lnTo>
                    <a:pt x="19288" y="65166"/>
                  </a:lnTo>
                  <a:lnTo>
                    <a:pt x="17701" y="63975"/>
                  </a:lnTo>
                  <a:lnTo>
                    <a:pt x="16907" y="62228"/>
                  </a:lnTo>
                  <a:lnTo>
                    <a:pt x="16589" y="60086"/>
                  </a:lnTo>
                  <a:lnTo>
                    <a:pt x="16511" y="57387"/>
                  </a:lnTo>
                  <a:lnTo>
                    <a:pt x="16511" y="26272"/>
                  </a:lnTo>
                  <a:lnTo>
                    <a:pt x="28575" y="26272"/>
                  </a:lnTo>
                  <a:lnTo>
                    <a:pt x="28575" y="23097"/>
                  </a:lnTo>
                  <a:lnTo>
                    <a:pt x="16431" y="23097"/>
                  </a:lnTo>
                  <a:lnTo>
                    <a:pt x="16431" y="11587"/>
                  </a:lnTo>
                  <a:lnTo>
                    <a:pt x="16748" y="7698"/>
                  </a:lnTo>
                  <a:lnTo>
                    <a:pt x="18415" y="4285"/>
                  </a:lnTo>
                  <a:lnTo>
                    <a:pt x="20082" y="3175"/>
                  </a:lnTo>
                  <a:lnTo>
                    <a:pt x="22384" y="2777"/>
                  </a:lnTo>
                  <a:lnTo>
                    <a:pt x="24448" y="3333"/>
                  </a:lnTo>
                  <a:lnTo>
                    <a:pt x="25956" y="4682"/>
                  </a:lnTo>
                  <a:lnTo>
                    <a:pt x="28495" y="8333"/>
                  </a:lnTo>
                  <a:lnTo>
                    <a:pt x="29844" y="9683"/>
                  </a:lnTo>
                  <a:lnTo>
                    <a:pt x="31670" y="10238"/>
                  </a:lnTo>
                  <a:lnTo>
                    <a:pt x="33179" y="9921"/>
                  </a:lnTo>
                  <a:lnTo>
                    <a:pt x="34528" y="9206"/>
                  </a:lnTo>
                  <a:lnTo>
                    <a:pt x="35561" y="7937"/>
                  </a:lnTo>
                  <a:lnTo>
                    <a:pt x="35957" y="6031"/>
                  </a:lnTo>
                  <a:lnTo>
                    <a:pt x="35163" y="3650"/>
                  </a:lnTo>
                  <a:lnTo>
                    <a:pt x="33099" y="1746"/>
                  </a:lnTo>
                  <a:lnTo>
                    <a:pt x="29924" y="475"/>
                  </a:lnTo>
                  <a:lnTo>
                    <a:pt x="26036" y="0"/>
                  </a:lnTo>
                  <a:close/>
                </a:path>
              </a:pathLst>
            </a:custGeom>
            <a:solidFill>
              <a:srgbClr val="000000"/>
            </a:solidFill>
          </p:spPr>
          <p:txBody>
            <a:bodyPr vert="horz" lIns="91440" tIns="45720" rIns="91440" bIns="45720" anchor="t"/>
            <a:lstStyle/>
            <a:p>
              <a:endParaRPr lang="en-IN"/>
            </a:p>
          </p:txBody>
        </p:sp>
        <p:sp>
          <p:nvSpPr>
            <p:cNvPr id="499" name="Shape 5239"/>
            <p:cNvSpPr/>
            <p:nvPr/>
          </p:nvSpPr>
          <p:spPr>
            <a:xfrm>
              <a:off x="4500260" y="1423955"/>
              <a:ext cx="26352" cy="58339"/>
            </a:xfrm>
            <a:custGeom>
              <a:avLst/>
              <a:gdLst/>
              <a:ahLst/>
              <a:cxnLst/>
              <a:rect l="0" t="0" r="0" b="0"/>
              <a:pathLst>
                <a:path w="26352" h="58339">
                  <a:moveTo>
                    <a:pt x="13255" y="0"/>
                  </a:moveTo>
                  <a:lnTo>
                    <a:pt x="10873" y="3412"/>
                  </a:lnTo>
                  <a:lnTo>
                    <a:pt x="8890" y="6111"/>
                  </a:lnTo>
                  <a:lnTo>
                    <a:pt x="4366" y="11271"/>
                  </a:lnTo>
                  <a:lnTo>
                    <a:pt x="1428" y="13652"/>
                  </a:lnTo>
                  <a:lnTo>
                    <a:pt x="397" y="14446"/>
                  </a:lnTo>
                  <a:lnTo>
                    <a:pt x="0" y="15240"/>
                  </a:lnTo>
                  <a:lnTo>
                    <a:pt x="397" y="15954"/>
                  </a:lnTo>
                  <a:lnTo>
                    <a:pt x="5635" y="15954"/>
                  </a:lnTo>
                  <a:lnTo>
                    <a:pt x="5635" y="45718"/>
                  </a:lnTo>
                  <a:lnTo>
                    <a:pt x="5874" y="49132"/>
                  </a:lnTo>
                  <a:lnTo>
                    <a:pt x="6350" y="51910"/>
                  </a:lnTo>
                  <a:lnTo>
                    <a:pt x="7222" y="54133"/>
                  </a:lnTo>
                  <a:lnTo>
                    <a:pt x="8335" y="55721"/>
                  </a:lnTo>
                  <a:lnTo>
                    <a:pt x="11271" y="57705"/>
                  </a:lnTo>
                  <a:lnTo>
                    <a:pt x="14763" y="58339"/>
                  </a:lnTo>
                  <a:lnTo>
                    <a:pt x="18177" y="57705"/>
                  </a:lnTo>
                  <a:lnTo>
                    <a:pt x="21352" y="56117"/>
                  </a:lnTo>
                  <a:lnTo>
                    <a:pt x="24130" y="53736"/>
                  </a:lnTo>
                  <a:lnTo>
                    <a:pt x="26352" y="50800"/>
                  </a:lnTo>
                  <a:lnTo>
                    <a:pt x="25082" y="49687"/>
                  </a:lnTo>
                  <a:lnTo>
                    <a:pt x="22860" y="51910"/>
                  </a:lnTo>
                  <a:lnTo>
                    <a:pt x="21192" y="52783"/>
                  </a:lnTo>
                  <a:lnTo>
                    <a:pt x="19050" y="53181"/>
                  </a:lnTo>
                  <a:lnTo>
                    <a:pt x="16907" y="52703"/>
                  </a:lnTo>
                  <a:lnTo>
                    <a:pt x="15478" y="51513"/>
                  </a:lnTo>
                  <a:lnTo>
                    <a:pt x="14605" y="49846"/>
                  </a:lnTo>
                  <a:lnTo>
                    <a:pt x="14208" y="47941"/>
                  </a:lnTo>
                  <a:lnTo>
                    <a:pt x="13970" y="44290"/>
                  </a:lnTo>
                  <a:lnTo>
                    <a:pt x="13970" y="15954"/>
                  </a:lnTo>
                  <a:lnTo>
                    <a:pt x="23971" y="15954"/>
                  </a:lnTo>
                  <a:lnTo>
                    <a:pt x="23971" y="12779"/>
                  </a:lnTo>
                  <a:lnTo>
                    <a:pt x="13970" y="12779"/>
                  </a:lnTo>
                  <a:lnTo>
                    <a:pt x="13970" y="1268"/>
                  </a:lnTo>
                  <a:lnTo>
                    <a:pt x="13891" y="316"/>
                  </a:lnTo>
                  <a:lnTo>
                    <a:pt x="13255" y="0"/>
                  </a:lnTo>
                  <a:close/>
                </a:path>
              </a:pathLst>
            </a:custGeom>
            <a:solidFill>
              <a:srgbClr val="000000"/>
            </a:solidFill>
          </p:spPr>
          <p:txBody>
            <a:bodyPr vert="horz" lIns="91440" tIns="45720" rIns="91440" bIns="45720" anchor="t"/>
            <a:lstStyle/>
            <a:p>
              <a:endParaRPr lang="en-IN"/>
            </a:p>
          </p:txBody>
        </p:sp>
        <p:sp>
          <p:nvSpPr>
            <p:cNvPr id="500" name="Shape 5240"/>
            <p:cNvSpPr/>
            <p:nvPr/>
          </p:nvSpPr>
          <p:spPr>
            <a:xfrm>
              <a:off x="4240703" y="1423955"/>
              <a:ext cx="26352" cy="58339"/>
            </a:xfrm>
            <a:custGeom>
              <a:avLst/>
              <a:gdLst/>
              <a:ahLst/>
              <a:cxnLst/>
              <a:rect l="0" t="0" r="0" b="0"/>
              <a:pathLst>
                <a:path w="26352" h="58339">
                  <a:moveTo>
                    <a:pt x="13335" y="0"/>
                  </a:moveTo>
                  <a:lnTo>
                    <a:pt x="10953" y="3412"/>
                  </a:lnTo>
                  <a:lnTo>
                    <a:pt x="8890" y="6111"/>
                  </a:lnTo>
                  <a:lnTo>
                    <a:pt x="4366" y="11271"/>
                  </a:lnTo>
                  <a:lnTo>
                    <a:pt x="1428" y="13652"/>
                  </a:lnTo>
                  <a:lnTo>
                    <a:pt x="397" y="14446"/>
                  </a:lnTo>
                  <a:lnTo>
                    <a:pt x="0" y="15240"/>
                  </a:lnTo>
                  <a:lnTo>
                    <a:pt x="397" y="15954"/>
                  </a:lnTo>
                  <a:lnTo>
                    <a:pt x="5715" y="15954"/>
                  </a:lnTo>
                  <a:lnTo>
                    <a:pt x="5715" y="45718"/>
                  </a:lnTo>
                  <a:lnTo>
                    <a:pt x="5874" y="49132"/>
                  </a:lnTo>
                  <a:lnTo>
                    <a:pt x="6429" y="51910"/>
                  </a:lnTo>
                  <a:lnTo>
                    <a:pt x="7222" y="54133"/>
                  </a:lnTo>
                  <a:lnTo>
                    <a:pt x="8335" y="55721"/>
                  </a:lnTo>
                  <a:lnTo>
                    <a:pt x="11271" y="57705"/>
                  </a:lnTo>
                  <a:lnTo>
                    <a:pt x="14763" y="58339"/>
                  </a:lnTo>
                  <a:lnTo>
                    <a:pt x="18177" y="57705"/>
                  </a:lnTo>
                  <a:lnTo>
                    <a:pt x="21352" y="56117"/>
                  </a:lnTo>
                  <a:lnTo>
                    <a:pt x="24210" y="53736"/>
                  </a:lnTo>
                  <a:lnTo>
                    <a:pt x="26352" y="50800"/>
                  </a:lnTo>
                  <a:lnTo>
                    <a:pt x="25082" y="49687"/>
                  </a:lnTo>
                  <a:lnTo>
                    <a:pt x="22860" y="51910"/>
                  </a:lnTo>
                  <a:lnTo>
                    <a:pt x="21192" y="52783"/>
                  </a:lnTo>
                  <a:lnTo>
                    <a:pt x="19050" y="53181"/>
                  </a:lnTo>
                  <a:lnTo>
                    <a:pt x="16907" y="52703"/>
                  </a:lnTo>
                  <a:lnTo>
                    <a:pt x="15478" y="51513"/>
                  </a:lnTo>
                  <a:lnTo>
                    <a:pt x="14208" y="47941"/>
                  </a:lnTo>
                  <a:lnTo>
                    <a:pt x="13970" y="44290"/>
                  </a:lnTo>
                  <a:lnTo>
                    <a:pt x="13970" y="15954"/>
                  </a:lnTo>
                  <a:lnTo>
                    <a:pt x="23971" y="15954"/>
                  </a:lnTo>
                  <a:lnTo>
                    <a:pt x="23971" y="12779"/>
                  </a:lnTo>
                  <a:lnTo>
                    <a:pt x="13970" y="12779"/>
                  </a:lnTo>
                  <a:lnTo>
                    <a:pt x="13970" y="1268"/>
                  </a:lnTo>
                  <a:lnTo>
                    <a:pt x="13891" y="316"/>
                  </a:lnTo>
                  <a:lnTo>
                    <a:pt x="13335" y="0"/>
                  </a:lnTo>
                  <a:close/>
                </a:path>
              </a:pathLst>
            </a:custGeom>
            <a:solidFill>
              <a:srgbClr val="000000"/>
            </a:solidFill>
          </p:spPr>
          <p:txBody>
            <a:bodyPr vert="horz" lIns="91440" tIns="45720" rIns="91440" bIns="45720" anchor="t"/>
            <a:lstStyle/>
            <a:p>
              <a:endParaRPr lang="en-IN"/>
            </a:p>
          </p:txBody>
        </p:sp>
        <p:sp>
          <p:nvSpPr>
            <p:cNvPr id="501" name="Shape 5241"/>
            <p:cNvSpPr/>
            <p:nvPr/>
          </p:nvSpPr>
          <p:spPr>
            <a:xfrm>
              <a:off x="3800887" y="1423955"/>
              <a:ext cx="26351" cy="58339"/>
            </a:xfrm>
            <a:custGeom>
              <a:avLst/>
              <a:gdLst/>
              <a:ahLst/>
              <a:cxnLst/>
              <a:rect l="0" t="0" r="0" b="0"/>
              <a:pathLst>
                <a:path w="26351" h="58339">
                  <a:moveTo>
                    <a:pt x="13333" y="0"/>
                  </a:moveTo>
                  <a:lnTo>
                    <a:pt x="10873" y="3412"/>
                  </a:lnTo>
                  <a:lnTo>
                    <a:pt x="8888" y="6111"/>
                  </a:lnTo>
                  <a:lnTo>
                    <a:pt x="4365" y="11271"/>
                  </a:lnTo>
                  <a:lnTo>
                    <a:pt x="1427" y="13652"/>
                  </a:lnTo>
                  <a:lnTo>
                    <a:pt x="396" y="14446"/>
                  </a:lnTo>
                  <a:lnTo>
                    <a:pt x="0" y="15240"/>
                  </a:lnTo>
                  <a:lnTo>
                    <a:pt x="396" y="15954"/>
                  </a:lnTo>
                  <a:lnTo>
                    <a:pt x="5634" y="15954"/>
                  </a:lnTo>
                  <a:lnTo>
                    <a:pt x="5634" y="45718"/>
                  </a:lnTo>
                  <a:lnTo>
                    <a:pt x="5873" y="49132"/>
                  </a:lnTo>
                  <a:lnTo>
                    <a:pt x="6428" y="51910"/>
                  </a:lnTo>
                  <a:lnTo>
                    <a:pt x="7222" y="54133"/>
                  </a:lnTo>
                  <a:lnTo>
                    <a:pt x="8333" y="55721"/>
                  </a:lnTo>
                  <a:lnTo>
                    <a:pt x="11270" y="57705"/>
                  </a:lnTo>
                  <a:lnTo>
                    <a:pt x="14763" y="58339"/>
                  </a:lnTo>
                  <a:lnTo>
                    <a:pt x="18176" y="57705"/>
                  </a:lnTo>
                  <a:lnTo>
                    <a:pt x="21351" y="56117"/>
                  </a:lnTo>
                  <a:lnTo>
                    <a:pt x="24208" y="53736"/>
                  </a:lnTo>
                  <a:lnTo>
                    <a:pt x="26351" y="50800"/>
                  </a:lnTo>
                  <a:lnTo>
                    <a:pt x="25082" y="49687"/>
                  </a:lnTo>
                  <a:lnTo>
                    <a:pt x="22858" y="51910"/>
                  </a:lnTo>
                  <a:lnTo>
                    <a:pt x="21192" y="52783"/>
                  </a:lnTo>
                  <a:lnTo>
                    <a:pt x="19050" y="53181"/>
                  </a:lnTo>
                  <a:lnTo>
                    <a:pt x="16906" y="52703"/>
                  </a:lnTo>
                  <a:lnTo>
                    <a:pt x="15477" y="51513"/>
                  </a:lnTo>
                  <a:lnTo>
                    <a:pt x="14604" y="49846"/>
                  </a:lnTo>
                  <a:lnTo>
                    <a:pt x="14207" y="47941"/>
                  </a:lnTo>
                  <a:lnTo>
                    <a:pt x="13970" y="44290"/>
                  </a:lnTo>
                  <a:lnTo>
                    <a:pt x="13970" y="15954"/>
                  </a:lnTo>
                  <a:lnTo>
                    <a:pt x="23970" y="15954"/>
                  </a:lnTo>
                  <a:lnTo>
                    <a:pt x="23970" y="12779"/>
                  </a:lnTo>
                  <a:lnTo>
                    <a:pt x="13970" y="12779"/>
                  </a:lnTo>
                  <a:lnTo>
                    <a:pt x="13970" y="1268"/>
                  </a:lnTo>
                  <a:lnTo>
                    <a:pt x="13890" y="316"/>
                  </a:lnTo>
                  <a:lnTo>
                    <a:pt x="13333" y="0"/>
                  </a:lnTo>
                  <a:close/>
                </a:path>
              </a:pathLst>
            </a:custGeom>
            <a:solidFill>
              <a:srgbClr val="000000"/>
            </a:solidFill>
          </p:spPr>
          <p:txBody>
            <a:bodyPr vert="horz" lIns="91440" tIns="45720" rIns="91440" bIns="45720" anchor="t"/>
            <a:lstStyle/>
            <a:p>
              <a:endParaRPr lang="en-IN"/>
            </a:p>
          </p:txBody>
        </p:sp>
        <p:sp>
          <p:nvSpPr>
            <p:cNvPr id="502" name="Shape 5242"/>
            <p:cNvSpPr/>
            <p:nvPr/>
          </p:nvSpPr>
          <p:spPr>
            <a:xfrm>
              <a:off x="3271932" y="1423955"/>
              <a:ext cx="26351" cy="58339"/>
            </a:xfrm>
            <a:custGeom>
              <a:avLst/>
              <a:gdLst/>
              <a:ahLst/>
              <a:cxnLst/>
              <a:rect l="0" t="0" r="0" b="0"/>
              <a:pathLst>
                <a:path w="26351" h="58339">
                  <a:moveTo>
                    <a:pt x="13255" y="0"/>
                  </a:moveTo>
                  <a:lnTo>
                    <a:pt x="10873" y="3412"/>
                  </a:lnTo>
                  <a:lnTo>
                    <a:pt x="8888" y="6111"/>
                  </a:lnTo>
                  <a:lnTo>
                    <a:pt x="4364" y="11271"/>
                  </a:lnTo>
                  <a:lnTo>
                    <a:pt x="1348" y="13652"/>
                  </a:lnTo>
                  <a:lnTo>
                    <a:pt x="396" y="14446"/>
                  </a:lnTo>
                  <a:lnTo>
                    <a:pt x="0" y="15240"/>
                  </a:lnTo>
                  <a:lnTo>
                    <a:pt x="396" y="15954"/>
                  </a:lnTo>
                  <a:lnTo>
                    <a:pt x="5634" y="15954"/>
                  </a:lnTo>
                  <a:lnTo>
                    <a:pt x="5634" y="45718"/>
                  </a:lnTo>
                  <a:lnTo>
                    <a:pt x="5873" y="49132"/>
                  </a:lnTo>
                  <a:lnTo>
                    <a:pt x="6350" y="51910"/>
                  </a:lnTo>
                  <a:lnTo>
                    <a:pt x="7222" y="54133"/>
                  </a:lnTo>
                  <a:lnTo>
                    <a:pt x="8333" y="55721"/>
                  </a:lnTo>
                  <a:lnTo>
                    <a:pt x="11191" y="57705"/>
                  </a:lnTo>
                  <a:lnTo>
                    <a:pt x="14762" y="58339"/>
                  </a:lnTo>
                  <a:lnTo>
                    <a:pt x="18176" y="57705"/>
                  </a:lnTo>
                  <a:lnTo>
                    <a:pt x="21351" y="56117"/>
                  </a:lnTo>
                  <a:lnTo>
                    <a:pt x="24129" y="53736"/>
                  </a:lnTo>
                  <a:lnTo>
                    <a:pt x="26351" y="50800"/>
                  </a:lnTo>
                  <a:lnTo>
                    <a:pt x="25081" y="49687"/>
                  </a:lnTo>
                  <a:lnTo>
                    <a:pt x="22859" y="51910"/>
                  </a:lnTo>
                  <a:lnTo>
                    <a:pt x="21192" y="52783"/>
                  </a:lnTo>
                  <a:lnTo>
                    <a:pt x="19050" y="53181"/>
                  </a:lnTo>
                  <a:lnTo>
                    <a:pt x="16906" y="52703"/>
                  </a:lnTo>
                  <a:lnTo>
                    <a:pt x="15477" y="51513"/>
                  </a:lnTo>
                  <a:lnTo>
                    <a:pt x="14128" y="47941"/>
                  </a:lnTo>
                  <a:lnTo>
                    <a:pt x="13968" y="44290"/>
                  </a:lnTo>
                  <a:lnTo>
                    <a:pt x="13968" y="15954"/>
                  </a:lnTo>
                  <a:lnTo>
                    <a:pt x="23969" y="15954"/>
                  </a:lnTo>
                  <a:lnTo>
                    <a:pt x="23969" y="12779"/>
                  </a:lnTo>
                  <a:lnTo>
                    <a:pt x="13968" y="12779"/>
                  </a:lnTo>
                  <a:lnTo>
                    <a:pt x="13968" y="1268"/>
                  </a:lnTo>
                  <a:lnTo>
                    <a:pt x="13889" y="316"/>
                  </a:lnTo>
                  <a:lnTo>
                    <a:pt x="13255" y="0"/>
                  </a:lnTo>
                  <a:close/>
                </a:path>
              </a:pathLst>
            </a:custGeom>
            <a:solidFill>
              <a:srgbClr val="000000"/>
            </a:solidFill>
          </p:spPr>
          <p:txBody>
            <a:bodyPr vert="horz" lIns="91440" tIns="45720" rIns="91440" bIns="45720" anchor="t"/>
            <a:lstStyle/>
            <a:p>
              <a:endParaRPr lang="en-IN"/>
            </a:p>
          </p:txBody>
        </p:sp>
        <p:sp>
          <p:nvSpPr>
            <p:cNvPr id="503" name="Shape 5243"/>
            <p:cNvSpPr/>
            <p:nvPr/>
          </p:nvSpPr>
          <p:spPr>
            <a:xfrm>
              <a:off x="4601542" y="1435702"/>
              <a:ext cx="39528" cy="46593"/>
            </a:xfrm>
            <a:custGeom>
              <a:avLst/>
              <a:gdLst/>
              <a:ahLst/>
              <a:cxnLst/>
              <a:rect l="0" t="0" r="0" b="0"/>
              <a:pathLst>
                <a:path w="39528" h="46593">
                  <a:moveTo>
                    <a:pt x="20161" y="0"/>
                  </a:moveTo>
                  <a:lnTo>
                    <a:pt x="18018" y="3571"/>
                  </a:lnTo>
                  <a:lnTo>
                    <a:pt x="21431" y="4128"/>
                  </a:lnTo>
                  <a:lnTo>
                    <a:pt x="23812" y="5556"/>
                  </a:lnTo>
                  <a:lnTo>
                    <a:pt x="25400" y="7540"/>
                  </a:lnTo>
                  <a:lnTo>
                    <a:pt x="26511" y="9921"/>
                  </a:lnTo>
                  <a:lnTo>
                    <a:pt x="27543" y="15002"/>
                  </a:lnTo>
                  <a:lnTo>
                    <a:pt x="7143" y="15002"/>
                  </a:lnTo>
                  <a:lnTo>
                    <a:pt x="7858" y="12065"/>
                  </a:lnTo>
                  <a:lnTo>
                    <a:pt x="8731" y="9525"/>
                  </a:lnTo>
                  <a:lnTo>
                    <a:pt x="9763" y="7540"/>
                  </a:lnTo>
                  <a:lnTo>
                    <a:pt x="11112" y="6032"/>
                  </a:lnTo>
                  <a:lnTo>
                    <a:pt x="14287" y="4128"/>
                  </a:lnTo>
                  <a:lnTo>
                    <a:pt x="18018" y="3571"/>
                  </a:lnTo>
                  <a:lnTo>
                    <a:pt x="20161" y="0"/>
                  </a:lnTo>
                  <a:lnTo>
                    <a:pt x="15953" y="475"/>
                  </a:lnTo>
                  <a:lnTo>
                    <a:pt x="11429" y="2222"/>
                  </a:lnTo>
                  <a:lnTo>
                    <a:pt x="7143" y="5318"/>
                  </a:lnTo>
                  <a:lnTo>
                    <a:pt x="3492" y="9921"/>
                  </a:lnTo>
                  <a:lnTo>
                    <a:pt x="952" y="16193"/>
                  </a:lnTo>
                  <a:lnTo>
                    <a:pt x="0" y="24368"/>
                  </a:lnTo>
                  <a:lnTo>
                    <a:pt x="396" y="29368"/>
                  </a:lnTo>
                  <a:lnTo>
                    <a:pt x="1349" y="33734"/>
                  </a:lnTo>
                  <a:lnTo>
                    <a:pt x="2857" y="37544"/>
                  </a:lnTo>
                  <a:lnTo>
                    <a:pt x="5079" y="40719"/>
                  </a:lnTo>
                  <a:lnTo>
                    <a:pt x="7778" y="43259"/>
                  </a:lnTo>
                  <a:lnTo>
                    <a:pt x="10953" y="45084"/>
                  </a:lnTo>
                  <a:lnTo>
                    <a:pt x="14526" y="46197"/>
                  </a:lnTo>
                  <a:lnTo>
                    <a:pt x="18494" y="46593"/>
                  </a:lnTo>
                  <a:lnTo>
                    <a:pt x="23495" y="45958"/>
                  </a:lnTo>
                  <a:lnTo>
                    <a:pt x="27702" y="44370"/>
                  </a:lnTo>
                  <a:lnTo>
                    <a:pt x="31194" y="42148"/>
                  </a:lnTo>
                  <a:lnTo>
                    <a:pt x="33972" y="39449"/>
                  </a:lnTo>
                  <a:lnTo>
                    <a:pt x="36195" y="36672"/>
                  </a:lnTo>
                  <a:lnTo>
                    <a:pt x="37782" y="33972"/>
                  </a:lnTo>
                  <a:lnTo>
                    <a:pt x="38893" y="31670"/>
                  </a:lnTo>
                  <a:lnTo>
                    <a:pt x="39528" y="30003"/>
                  </a:lnTo>
                  <a:lnTo>
                    <a:pt x="37941" y="29368"/>
                  </a:lnTo>
                  <a:lnTo>
                    <a:pt x="34925" y="33656"/>
                  </a:lnTo>
                  <a:lnTo>
                    <a:pt x="32702" y="35878"/>
                  </a:lnTo>
                  <a:lnTo>
                    <a:pt x="29924" y="37862"/>
                  </a:lnTo>
                  <a:lnTo>
                    <a:pt x="26590" y="39212"/>
                  </a:lnTo>
                  <a:lnTo>
                    <a:pt x="22542" y="39767"/>
                  </a:lnTo>
                  <a:lnTo>
                    <a:pt x="19208" y="39369"/>
                  </a:lnTo>
                  <a:lnTo>
                    <a:pt x="15796" y="38020"/>
                  </a:lnTo>
                  <a:lnTo>
                    <a:pt x="12700" y="35559"/>
                  </a:lnTo>
                  <a:lnTo>
                    <a:pt x="10001" y="31591"/>
                  </a:lnTo>
                  <a:lnTo>
                    <a:pt x="8890" y="28971"/>
                  </a:lnTo>
                  <a:lnTo>
                    <a:pt x="7937" y="25875"/>
                  </a:lnTo>
                  <a:lnTo>
                    <a:pt x="7302" y="22304"/>
                  </a:lnTo>
                  <a:lnTo>
                    <a:pt x="6826" y="18177"/>
                  </a:lnTo>
                  <a:lnTo>
                    <a:pt x="37623" y="18177"/>
                  </a:lnTo>
                  <a:lnTo>
                    <a:pt x="36908" y="13653"/>
                  </a:lnTo>
                  <a:lnTo>
                    <a:pt x="35797" y="9843"/>
                  </a:lnTo>
                  <a:lnTo>
                    <a:pt x="34131" y="6668"/>
                  </a:lnTo>
                  <a:lnTo>
                    <a:pt x="31988" y="4207"/>
                  </a:lnTo>
                  <a:lnTo>
                    <a:pt x="29527" y="2302"/>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504" name="Shape 5244"/>
            <p:cNvSpPr/>
            <p:nvPr/>
          </p:nvSpPr>
          <p:spPr>
            <a:xfrm>
              <a:off x="4528280" y="1435702"/>
              <a:ext cx="23495" cy="45562"/>
            </a:xfrm>
            <a:custGeom>
              <a:avLst/>
              <a:gdLst/>
              <a:ahLst/>
              <a:cxnLst/>
              <a:rect l="0" t="0" r="0" b="0"/>
              <a:pathLst>
                <a:path w="23495" h="45562">
                  <a:moveTo>
                    <a:pt x="15795" y="0"/>
                  </a:moveTo>
                  <a:lnTo>
                    <a:pt x="396" y="5477"/>
                  </a:lnTo>
                  <a:lnTo>
                    <a:pt x="396" y="6984"/>
                  </a:lnTo>
                  <a:lnTo>
                    <a:pt x="4365" y="6588"/>
                  </a:lnTo>
                  <a:lnTo>
                    <a:pt x="5635" y="6668"/>
                  </a:lnTo>
                  <a:lnTo>
                    <a:pt x="6746" y="7382"/>
                  </a:lnTo>
                  <a:lnTo>
                    <a:pt x="7540" y="9128"/>
                  </a:lnTo>
                  <a:lnTo>
                    <a:pt x="7857" y="12541"/>
                  </a:lnTo>
                  <a:lnTo>
                    <a:pt x="7857" y="35480"/>
                  </a:lnTo>
                  <a:lnTo>
                    <a:pt x="7698" y="38734"/>
                  </a:lnTo>
                  <a:lnTo>
                    <a:pt x="7143" y="41116"/>
                  </a:lnTo>
                  <a:lnTo>
                    <a:pt x="6190" y="42624"/>
                  </a:lnTo>
                  <a:lnTo>
                    <a:pt x="4762" y="43497"/>
                  </a:lnTo>
                  <a:lnTo>
                    <a:pt x="2777" y="43894"/>
                  </a:lnTo>
                  <a:lnTo>
                    <a:pt x="0" y="44132"/>
                  </a:lnTo>
                  <a:lnTo>
                    <a:pt x="0" y="45562"/>
                  </a:lnTo>
                  <a:lnTo>
                    <a:pt x="23495" y="45562"/>
                  </a:lnTo>
                  <a:lnTo>
                    <a:pt x="23495" y="44132"/>
                  </a:lnTo>
                  <a:lnTo>
                    <a:pt x="19446" y="43497"/>
                  </a:lnTo>
                  <a:lnTo>
                    <a:pt x="18176" y="42862"/>
                  </a:lnTo>
                  <a:lnTo>
                    <a:pt x="17302" y="42068"/>
                  </a:lnTo>
                  <a:lnTo>
                    <a:pt x="16351" y="39528"/>
                  </a:lnTo>
                  <a:lnTo>
                    <a:pt x="16191" y="35480"/>
                  </a:lnTo>
                  <a:lnTo>
                    <a:pt x="16191" y="318"/>
                  </a:lnTo>
                  <a:lnTo>
                    <a:pt x="15795" y="0"/>
                  </a:lnTo>
                  <a:close/>
                </a:path>
              </a:pathLst>
            </a:custGeom>
            <a:solidFill>
              <a:srgbClr val="000000"/>
            </a:solidFill>
          </p:spPr>
          <p:txBody>
            <a:bodyPr vert="horz" lIns="91440" tIns="45720" rIns="91440" bIns="45720" anchor="t"/>
            <a:lstStyle/>
            <a:p>
              <a:endParaRPr lang="en-IN"/>
            </a:p>
          </p:txBody>
        </p:sp>
        <p:sp>
          <p:nvSpPr>
            <p:cNvPr id="505" name="Shape 5245"/>
            <p:cNvSpPr/>
            <p:nvPr/>
          </p:nvSpPr>
          <p:spPr>
            <a:xfrm>
              <a:off x="4472876" y="1435702"/>
              <a:ext cx="23414" cy="45562"/>
            </a:xfrm>
            <a:custGeom>
              <a:avLst/>
              <a:gdLst/>
              <a:ahLst/>
              <a:cxnLst/>
              <a:rect l="0" t="0" r="0" b="0"/>
              <a:pathLst>
                <a:path w="23414" h="45562">
                  <a:moveTo>
                    <a:pt x="15716" y="0"/>
                  </a:moveTo>
                  <a:lnTo>
                    <a:pt x="396" y="5477"/>
                  </a:lnTo>
                  <a:lnTo>
                    <a:pt x="396" y="6984"/>
                  </a:lnTo>
                  <a:lnTo>
                    <a:pt x="4286" y="6588"/>
                  </a:lnTo>
                  <a:lnTo>
                    <a:pt x="5556" y="6668"/>
                  </a:lnTo>
                  <a:lnTo>
                    <a:pt x="6667" y="7382"/>
                  </a:lnTo>
                  <a:lnTo>
                    <a:pt x="7461" y="9128"/>
                  </a:lnTo>
                  <a:lnTo>
                    <a:pt x="7778" y="12541"/>
                  </a:lnTo>
                  <a:lnTo>
                    <a:pt x="7778" y="35480"/>
                  </a:lnTo>
                  <a:lnTo>
                    <a:pt x="7618" y="38734"/>
                  </a:lnTo>
                  <a:lnTo>
                    <a:pt x="7063" y="41116"/>
                  </a:lnTo>
                  <a:lnTo>
                    <a:pt x="6191" y="42624"/>
                  </a:lnTo>
                  <a:lnTo>
                    <a:pt x="4682" y="43497"/>
                  </a:lnTo>
                  <a:lnTo>
                    <a:pt x="2698" y="43894"/>
                  </a:lnTo>
                  <a:lnTo>
                    <a:pt x="0" y="44132"/>
                  </a:lnTo>
                  <a:lnTo>
                    <a:pt x="0" y="45562"/>
                  </a:lnTo>
                  <a:lnTo>
                    <a:pt x="23414" y="45562"/>
                  </a:lnTo>
                  <a:lnTo>
                    <a:pt x="23414" y="44132"/>
                  </a:lnTo>
                  <a:lnTo>
                    <a:pt x="19367" y="43497"/>
                  </a:lnTo>
                  <a:lnTo>
                    <a:pt x="18097" y="42862"/>
                  </a:lnTo>
                  <a:lnTo>
                    <a:pt x="17223" y="42068"/>
                  </a:lnTo>
                  <a:lnTo>
                    <a:pt x="16271" y="39528"/>
                  </a:lnTo>
                  <a:lnTo>
                    <a:pt x="16112" y="35480"/>
                  </a:lnTo>
                  <a:lnTo>
                    <a:pt x="16112" y="318"/>
                  </a:lnTo>
                  <a:lnTo>
                    <a:pt x="15716" y="0"/>
                  </a:lnTo>
                  <a:close/>
                </a:path>
              </a:pathLst>
            </a:custGeom>
            <a:solidFill>
              <a:srgbClr val="000000"/>
            </a:solidFill>
          </p:spPr>
          <p:txBody>
            <a:bodyPr vert="horz" lIns="91440" tIns="45720" rIns="91440" bIns="45720" anchor="t"/>
            <a:lstStyle/>
            <a:p>
              <a:endParaRPr lang="en-IN"/>
            </a:p>
          </p:txBody>
        </p:sp>
        <p:sp>
          <p:nvSpPr>
            <p:cNvPr id="506" name="Shape 5246"/>
            <p:cNvSpPr/>
            <p:nvPr/>
          </p:nvSpPr>
          <p:spPr>
            <a:xfrm>
              <a:off x="4340955" y="1435702"/>
              <a:ext cx="39527" cy="46593"/>
            </a:xfrm>
            <a:custGeom>
              <a:avLst/>
              <a:gdLst/>
              <a:ahLst/>
              <a:cxnLst/>
              <a:rect l="0" t="0" r="0" b="0"/>
              <a:pathLst>
                <a:path w="39527" h="46593">
                  <a:moveTo>
                    <a:pt x="20240" y="0"/>
                  </a:moveTo>
                  <a:lnTo>
                    <a:pt x="18096" y="3571"/>
                  </a:lnTo>
                  <a:lnTo>
                    <a:pt x="21431" y="4128"/>
                  </a:lnTo>
                  <a:lnTo>
                    <a:pt x="23891" y="5556"/>
                  </a:lnTo>
                  <a:lnTo>
                    <a:pt x="25479" y="7540"/>
                  </a:lnTo>
                  <a:lnTo>
                    <a:pt x="26510" y="9921"/>
                  </a:lnTo>
                  <a:lnTo>
                    <a:pt x="27542" y="15002"/>
                  </a:lnTo>
                  <a:lnTo>
                    <a:pt x="7143" y="15002"/>
                  </a:lnTo>
                  <a:lnTo>
                    <a:pt x="7857" y="12065"/>
                  </a:lnTo>
                  <a:lnTo>
                    <a:pt x="8731" y="9525"/>
                  </a:lnTo>
                  <a:lnTo>
                    <a:pt x="9841" y="7540"/>
                  </a:lnTo>
                  <a:lnTo>
                    <a:pt x="11191" y="6032"/>
                  </a:lnTo>
                  <a:lnTo>
                    <a:pt x="14287" y="4128"/>
                  </a:lnTo>
                  <a:lnTo>
                    <a:pt x="18096" y="3571"/>
                  </a:lnTo>
                  <a:lnTo>
                    <a:pt x="20240" y="0"/>
                  </a:lnTo>
                  <a:lnTo>
                    <a:pt x="15954" y="475"/>
                  </a:lnTo>
                  <a:lnTo>
                    <a:pt x="11508" y="2222"/>
                  </a:lnTo>
                  <a:lnTo>
                    <a:pt x="7222" y="5318"/>
                  </a:lnTo>
                  <a:lnTo>
                    <a:pt x="3571" y="9921"/>
                  </a:lnTo>
                  <a:lnTo>
                    <a:pt x="1031" y="16193"/>
                  </a:lnTo>
                  <a:lnTo>
                    <a:pt x="0" y="24368"/>
                  </a:lnTo>
                  <a:lnTo>
                    <a:pt x="396" y="29368"/>
                  </a:lnTo>
                  <a:lnTo>
                    <a:pt x="1348" y="33734"/>
                  </a:lnTo>
                  <a:lnTo>
                    <a:pt x="2936" y="37544"/>
                  </a:lnTo>
                  <a:lnTo>
                    <a:pt x="5158" y="40719"/>
                  </a:lnTo>
                  <a:lnTo>
                    <a:pt x="7857" y="43259"/>
                  </a:lnTo>
                  <a:lnTo>
                    <a:pt x="11032" y="45084"/>
                  </a:lnTo>
                  <a:lnTo>
                    <a:pt x="14603" y="46197"/>
                  </a:lnTo>
                  <a:lnTo>
                    <a:pt x="18572" y="46593"/>
                  </a:lnTo>
                  <a:lnTo>
                    <a:pt x="23495" y="45958"/>
                  </a:lnTo>
                  <a:lnTo>
                    <a:pt x="27701" y="44370"/>
                  </a:lnTo>
                  <a:lnTo>
                    <a:pt x="31193" y="42148"/>
                  </a:lnTo>
                  <a:lnTo>
                    <a:pt x="34051" y="39449"/>
                  </a:lnTo>
                  <a:lnTo>
                    <a:pt x="37861" y="33972"/>
                  </a:lnTo>
                  <a:lnTo>
                    <a:pt x="38972" y="31670"/>
                  </a:lnTo>
                  <a:lnTo>
                    <a:pt x="39527" y="30003"/>
                  </a:lnTo>
                  <a:lnTo>
                    <a:pt x="37940" y="29368"/>
                  </a:lnTo>
                  <a:lnTo>
                    <a:pt x="36671" y="31353"/>
                  </a:lnTo>
                  <a:lnTo>
                    <a:pt x="34925" y="33656"/>
                  </a:lnTo>
                  <a:lnTo>
                    <a:pt x="32702" y="35878"/>
                  </a:lnTo>
                  <a:lnTo>
                    <a:pt x="30002" y="37862"/>
                  </a:lnTo>
                  <a:lnTo>
                    <a:pt x="26670" y="39212"/>
                  </a:lnTo>
                  <a:lnTo>
                    <a:pt x="22621" y="39767"/>
                  </a:lnTo>
                  <a:lnTo>
                    <a:pt x="19287" y="39369"/>
                  </a:lnTo>
                  <a:lnTo>
                    <a:pt x="15875" y="38020"/>
                  </a:lnTo>
                  <a:lnTo>
                    <a:pt x="12700" y="35559"/>
                  </a:lnTo>
                  <a:lnTo>
                    <a:pt x="10001" y="31591"/>
                  </a:lnTo>
                  <a:lnTo>
                    <a:pt x="8890" y="28971"/>
                  </a:lnTo>
                  <a:lnTo>
                    <a:pt x="8016" y="25875"/>
                  </a:lnTo>
                  <a:lnTo>
                    <a:pt x="7302" y="22304"/>
                  </a:lnTo>
                  <a:lnTo>
                    <a:pt x="6905" y="18177"/>
                  </a:lnTo>
                  <a:lnTo>
                    <a:pt x="37702" y="18177"/>
                  </a:lnTo>
                  <a:lnTo>
                    <a:pt x="36988" y="13653"/>
                  </a:lnTo>
                  <a:lnTo>
                    <a:pt x="35877" y="9843"/>
                  </a:lnTo>
                  <a:lnTo>
                    <a:pt x="34210" y="6668"/>
                  </a:lnTo>
                  <a:lnTo>
                    <a:pt x="32066" y="4207"/>
                  </a:lnTo>
                  <a:lnTo>
                    <a:pt x="29606" y="2302"/>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507" name="Shape 5247"/>
            <p:cNvSpPr/>
            <p:nvPr/>
          </p:nvSpPr>
          <p:spPr>
            <a:xfrm>
              <a:off x="4115212" y="1435702"/>
              <a:ext cx="23495" cy="45562"/>
            </a:xfrm>
            <a:custGeom>
              <a:avLst/>
              <a:gdLst/>
              <a:ahLst/>
              <a:cxnLst/>
              <a:rect l="0" t="0" r="0" b="0"/>
              <a:pathLst>
                <a:path w="23495" h="45562">
                  <a:moveTo>
                    <a:pt x="15795" y="0"/>
                  </a:moveTo>
                  <a:lnTo>
                    <a:pt x="396" y="5477"/>
                  </a:lnTo>
                  <a:lnTo>
                    <a:pt x="396" y="6984"/>
                  </a:lnTo>
                  <a:lnTo>
                    <a:pt x="4365" y="6588"/>
                  </a:lnTo>
                  <a:lnTo>
                    <a:pt x="5634" y="6668"/>
                  </a:lnTo>
                  <a:lnTo>
                    <a:pt x="6667" y="7382"/>
                  </a:lnTo>
                  <a:lnTo>
                    <a:pt x="7540" y="9128"/>
                  </a:lnTo>
                  <a:lnTo>
                    <a:pt x="7857" y="12541"/>
                  </a:lnTo>
                  <a:lnTo>
                    <a:pt x="7857" y="35480"/>
                  </a:lnTo>
                  <a:lnTo>
                    <a:pt x="7698" y="38734"/>
                  </a:lnTo>
                  <a:lnTo>
                    <a:pt x="7143" y="41116"/>
                  </a:lnTo>
                  <a:lnTo>
                    <a:pt x="6189" y="42624"/>
                  </a:lnTo>
                  <a:lnTo>
                    <a:pt x="4762" y="43497"/>
                  </a:lnTo>
                  <a:lnTo>
                    <a:pt x="2777" y="43894"/>
                  </a:lnTo>
                  <a:lnTo>
                    <a:pt x="0" y="44132"/>
                  </a:lnTo>
                  <a:lnTo>
                    <a:pt x="0" y="45562"/>
                  </a:lnTo>
                  <a:lnTo>
                    <a:pt x="23495" y="45562"/>
                  </a:lnTo>
                  <a:lnTo>
                    <a:pt x="23495" y="44132"/>
                  </a:lnTo>
                  <a:lnTo>
                    <a:pt x="19446" y="43497"/>
                  </a:lnTo>
                  <a:lnTo>
                    <a:pt x="17223" y="42068"/>
                  </a:lnTo>
                  <a:lnTo>
                    <a:pt x="16351" y="39528"/>
                  </a:lnTo>
                  <a:lnTo>
                    <a:pt x="16192" y="35480"/>
                  </a:lnTo>
                  <a:lnTo>
                    <a:pt x="16192" y="318"/>
                  </a:lnTo>
                  <a:lnTo>
                    <a:pt x="15795" y="0"/>
                  </a:lnTo>
                  <a:close/>
                </a:path>
              </a:pathLst>
            </a:custGeom>
            <a:solidFill>
              <a:srgbClr val="000000"/>
            </a:solidFill>
          </p:spPr>
          <p:txBody>
            <a:bodyPr vert="horz" lIns="91440" tIns="45720" rIns="91440" bIns="45720" anchor="t"/>
            <a:lstStyle/>
            <a:p>
              <a:endParaRPr lang="en-IN"/>
            </a:p>
          </p:txBody>
        </p:sp>
        <p:sp>
          <p:nvSpPr>
            <p:cNvPr id="508" name="Shape 5248"/>
            <p:cNvSpPr/>
            <p:nvPr/>
          </p:nvSpPr>
          <p:spPr>
            <a:xfrm>
              <a:off x="3980830" y="1435702"/>
              <a:ext cx="43656" cy="46593"/>
            </a:xfrm>
            <a:custGeom>
              <a:avLst/>
              <a:gdLst/>
              <a:ahLst/>
              <a:cxnLst/>
              <a:rect l="0" t="0" r="0" b="0"/>
              <a:pathLst>
                <a:path w="43656" h="46593">
                  <a:moveTo>
                    <a:pt x="21352" y="0"/>
                  </a:moveTo>
                  <a:lnTo>
                    <a:pt x="20558" y="2778"/>
                  </a:lnTo>
                  <a:lnTo>
                    <a:pt x="24844" y="3650"/>
                  </a:lnTo>
                  <a:lnTo>
                    <a:pt x="28337" y="6032"/>
                  </a:lnTo>
                  <a:lnTo>
                    <a:pt x="31115" y="9763"/>
                  </a:lnTo>
                  <a:lnTo>
                    <a:pt x="33099" y="14447"/>
                  </a:lnTo>
                  <a:lnTo>
                    <a:pt x="34369" y="19923"/>
                  </a:lnTo>
                  <a:lnTo>
                    <a:pt x="34766" y="25875"/>
                  </a:lnTo>
                  <a:lnTo>
                    <a:pt x="34209" y="32146"/>
                  </a:lnTo>
                  <a:lnTo>
                    <a:pt x="32782" y="36831"/>
                  </a:lnTo>
                  <a:lnTo>
                    <a:pt x="30797" y="40163"/>
                  </a:lnTo>
                  <a:lnTo>
                    <a:pt x="28337" y="42307"/>
                  </a:lnTo>
                  <a:lnTo>
                    <a:pt x="25638" y="43497"/>
                  </a:lnTo>
                  <a:lnTo>
                    <a:pt x="23097" y="43815"/>
                  </a:lnTo>
                  <a:lnTo>
                    <a:pt x="19050" y="43022"/>
                  </a:lnTo>
                  <a:lnTo>
                    <a:pt x="15796" y="40799"/>
                  </a:lnTo>
                  <a:lnTo>
                    <a:pt x="13335" y="37624"/>
                  </a:lnTo>
                  <a:lnTo>
                    <a:pt x="11508" y="33734"/>
                  </a:lnTo>
                  <a:lnTo>
                    <a:pt x="10240" y="29528"/>
                  </a:lnTo>
                  <a:lnTo>
                    <a:pt x="9446" y="25320"/>
                  </a:lnTo>
                  <a:lnTo>
                    <a:pt x="9048" y="21431"/>
                  </a:lnTo>
                  <a:lnTo>
                    <a:pt x="8890" y="18256"/>
                  </a:lnTo>
                  <a:lnTo>
                    <a:pt x="9127" y="14606"/>
                  </a:lnTo>
                  <a:lnTo>
                    <a:pt x="9842" y="11509"/>
                  </a:lnTo>
                  <a:lnTo>
                    <a:pt x="10874" y="8811"/>
                  </a:lnTo>
                  <a:lnTo>
                    <a:pt x="12382" y="6668"/>
                  </a:lnTo>
                  <a:lnTo>
                    <a:pt x="14128" y="4922"/>
                  </a:lnTo>
                  <a:lnTo>
                    <a:pt x="16113" y="3730"/>
                  </a:lnTo>
                  <a:lnTo>
                    <a:pt x="18256" y="3016"/>
                  </a:lnTo>
                  <a:lnTo>
                    <a:pt x="20558" y="2778"/>
                  </a:lnTo>
                  <a:lnTo>
                    <a:pt x="21352" y="0"/>
                  </a:lnTo>
                  <a:lnTo>
                    <a:pt x="15159" y="873"/>
                  </a:lnTo>
                  <a:lnTo>
                    <a:pt x="9921" y="3254"/>
                  </a:lnTo>
                  <a:lnTo>
                    <a:pt x="5715" y="6984"/>
                  </a:lnTo>
                  <a:lnTo>
                    <a:pt x="2540" y="11668"/>
                  </a:lnTo>
                  <a:lnTo>
                    <a:pt x="635" y="17065"/>
                  </a:lnTo>
                  <a:lnTo>
                    <a:pt x="0" y="23018"/>
                  </a:lnTo>
                  <a:lnTo>
                    <a:pt x="715" y="29368"/>
                  </a:lnTo>
                  <a:lnTo>
                    <a:pt x="2777" y="35004"/>
                  </a:lnTo>
                  <a:lnTo>
                    <a:pt x="6032" y="39767"/>
                  </a:lnTo>
                  <a:lnTo>
                    <a:pt x="10397" y="43418"/>
                  </a:lnTo>
                  <a:lnTo>
                    <a:pt x="15637" y="45719"/>
                  </a:lnTo>
                  <a:lnTo>
                    <a:pt x="21669" y="46593"/>
                  </a:lnTo>
                  <a:lnTo>
                    <a:pt x="28496" y="45482"/>
                  </a:lnTo>
                  <a:lnTo>
                    <a:pt x="34052" y="42624"/>
                  </a:lnTo>
                  <a:lnTo>
                    <a:pt x="38258" y="38418"/>
                  </a:lnTo>
                  <a:lnTo>
                    <a:pt x="41275" y="33417"/>
                  </a:lnTo>
                  <a:lnTo>
                    <a:pt x="43101" y="28099"/>
                  </a:lnTo>
                  <a:lnTo>
                    <a:pt x="43656" y="23018"/>
                  </a:lnTo>
                  <a:lnTo>
                    <a:pt x="43179" y="17859"/>
                  </a:lnTo>
                  <a:lnTo>
                    <a:pt x="41990" y="13334"/>
                  </a:lnTo>
                  <a:lnTo>
                    <a:pt x="40083" y="9366"/>
                  </a:lnTo>
                  <a:lnTo>
                    <a:pt x="37384" y="6112"/>
                  </a:lnTo>
                  <a:lnTo>
                    <a:pt x="34131" y="3493"/>
                  </a:lnTo>
                  <a:lnTo>
                    <a:pt x="30321" y="158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509" name="Shape 5249"/>
            <p:cNvSpPr/>
            <p:nvPr/>
          </p:nvSpPr>
          <p:spPr>
            <a:xfrm>
              <a:off x="3857005" y="1435702"/>
              <a:ext cx="43656" cy="46593"/>
            </a:xfrm>
            <a:custGeom>
              <a:avLst/>
              <a:gdLst/>
              <a:ahLst/>
              <a:cxnLst/>
              <a:rect l="0" t="0" r="0" b="0"/>
              <a:pathLst>
                <a:path w="43656" h="46593">
                  <a:moveTo>
                    <a:pt x="21352" y="0"/>
                  </a:moveTo>
                  <a:lnTo>
                    <a:pt x="20558" y="2778"/>
                  </a:lnTo>
                  <a:lnTo>
                    <a:pt x="24844" y="3650"/>
                  </a:lnTo>
                  <a:lnTo>
                    <a:pt x="28337" y="6032"/>
                  </a:lnTo>
                  <a:lnTo>
                    <a:pt x="31115" y="9763"/>
                  </a:lnTo>
                  <a:lnTo>
                    <a:pt x="33099" y="14447"/>
                  </a:lnTo>
                  <a:lnTo>
                    <a:pt x="34369" y="19923"/>
                  </a:lnTo>
                  <a:lnTo>
                    <a:pt x="34766" y="25875"/>
                  </a:lnTo>
                  <a:lnTo>
                    <a:pt x="34209" y="32146"/>
                  </a:lnTo>
                  <a:lnTo>
                    <a:pt x="32782" y="36831"/>
                  </a:lnTo>
                  <a:lnTo>
                    <a:pt x="30797" y="40163"/>
                  </a:lnTo>
                  <a:lnTo>
                    <a:pt x="28337" y="42307"/>
                  </a:lnTo>
                  <a:lnTo>
                    <a:pt x="25638" y="43497"/>
                  </a:lnTo>
                  <a:lnTo>
                    <a:pt x="23097" y="43815"/>
                  </a:lnTo>
                  <a:lnTo>
                    <a:pt x="19050" y="43022"/>
                  </a:lnTo>
                  <a:lnTo>
                    <a:pt x="15796" y="40799"/>
                  </a:lnTo>
                  <a:lnTo>
                    <a:pt x="13335" y="37624"/>
                  </a:lnTo>
                  <a:lnTo>
                    <a:pt x="11508" y="33734"/>
                  </a:lnTo>
                  <a:lnTo>
                    <a:pt x="10240" y="29528"/>
                  </a:lnTo>
                  <a:lnTo>
                    <a:pt x="9446" y="25320"/>
                  </a:lnTo>
                  <a:lnTo>
                    <a:pt x="9048" y="21431"/>
                  </a:lnTo>
                  <a:lnTo>
                    <a:pt x="8890" y="18256"/>
                  </a:lnTo>
                  <a:lnTo>
                    <a:pt x="9127" y="14606"/>
                  </a:lnTo>
                  <a:lnTo>
                    <a:pt x="9842" y="11509"/>
                  </a:lnTo>
                  <a:lnTo>
                    <a:pt x="10874" y="8811"/>
                  </a:lnTo>
                  <a:lnTo>
                    <a:pt x="12382" y="6668"/>
                  </a:lnTo>
                  <a:lnTo>
                    <a:pt x="14128" y="4922"/>
                  </a:lnTo>
                  <a:lnTo>
                    <a:pt x="16113" y="3730"/>
                  </a:lnTo>
                  <a:lnTo>
                    <a:pt x="18256" y="3016"/>
                  </a:lnTo>
                  <a:lnTo>
                    <a:pt x="20558" y="2778"/>
                  </a:lnTo>
                  <a:lnTo>
                    <a:pt x="21352" y="0"/>
                  </a:lnTo>
                  <a:lnTo>
                    <a:pt x="15159" y="873"/>
                  </a:lnTo>
                  <a:lnTo>
                    <a:pt x="9921" y="3254"/>
                  </a:lnTo>
                  <a:lnTo>
                    <a:pt x="5715" y="6984"/>
                  </a:lnTo>
                  <a:lnTo>
                    <a:pt x="2540" y="11668"/>
                  </a:lnTo>
                  <a:lnTo>
                    <a:pt x="635" y="17065"/>
                  </a:lnTo>
                  <a:lnTo>
                    <a:pt x="0" y="23018"/>
                  </a:lnTo>
                  <a:lnTo>
                    <a:pt x="715" y="29368"/>
                  </a:lnTo>
                  <a:lnTo>
                    <a:pt x="2777" y="35004"/>
                  </a:lnTo>
                  <a:lnTo>
                    <a:pt x="6032" y="39767"/>
                  </a:lnTo>
                  <a:lnTo>
                    <a:pt x="10397" y="43418"/>
                  </a:lnTo>
                  <a:lnTo>
                    <a:pt x="15637" y="45719"/>
                  </a:lnTo>
                  <a:lnTo>
                    <a:pt x="21669" y="46593"/>
                  </a:lnTo>
                  <a:lnTo>
                    <a:pt x="28496" y="45482"/>
                  </a:lnTo>
                  <a:lnTo>
                    <a:pt x="34052" y="42624"/>
                  </a:lnTo>
                  <a:lnTo>
                    <a:pt x="38258" y="38418"/>
                  </a:lnTo>
                  <a:lnTo>
                    <a:pt x="41275" y="33417"/>
                  </a:lnTo>
                  <a:lnTo>
                    <a:pt x="43101" y="28099"/>
                  </a:lnTo>
                  <a:lnTo>
                    <a:pt x="43656" y="23018"/>
                  </a:lnTo>
                  <a:lnTo>
                    <a:pt x="43179" y="17859"/>
                  </a:lnTo>
                  <a:lnTo>
                    <a:pt x="41990" y="13334"/>
                  </a:lnTo>
                  <a:lnTo>
                    <a:pt x="40083" y="9366"/>
                  </a:lnTo>
                  <a:lnTo>
                    <a:pt x="37384" y="6112"/>
                  </a:lnTo>
                  <a:lnTo>
                    <a:pt x="34131" y="3493"/>
                  </a:lnTo>
                  <a:lnTo>
                    <a:pt x="30321" y="158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510" name="Shape 5250"/>
            <p:cNvSpPr/>
            <p:nvPr/>
          </p:nvSpPr>
          <p:spPr>
            <a:xfrm>
              <a:off x="3827953" y="1435702"/>
              <a:ext cx="23495" cy="45562"/>
            </a:xfrm>
            <a:custGeom>
              <a:avLst/>
              <a:gdLst/>
              <a:ahLst/>
              <a:cxnLst/>
              <a:rect l="0" t="0" r="0" b="0"/>
              <a:pathLst>
                <a:path w="23495" h="45562">
                  <a:moveTo>
                    <a:pt x="15716" y="0"/>
                  </a:moveTo>
                  <a:lnTo>
                    <a:pt x="397" y="5477"/>
                  </a:lnTo>
                  <a:lnTo>
                    <a:pt x="397" y="6984"/>
                  </a:lnTo>
                  <a:lnTo>
                    <a:pt x="4366" y="6588"/>
                  </a:lnTo>
                  <a:lnTo>
                    <a:pt x="5635" y="6668"/>
                  </a:lnTo>
                  <a:lnTo>
                    <a:pt x="6667" y="7382"/>
                  </a:lnTo>
                  <a:lnTo>
                    <a:pt x="7541" y="9128"/>
                  </a:lnTo>
                  <a:lnTo>
                    <a:pt x="7858" y="12541"/>
                  </a:lnTo>
                  <a:lnTo>
                    <a:pt x="7858" y="35480"/>
                  </a:lnTo>
                  <a:lnTo>
                    <a:pt x="7698" y="38734"/>
                  </a:lnTo>
                  <a:lnTo>
                    <a:pt x="7143" y="41116"/>
                  </a:lnTo>
                  <a:lnTo>
                    <a:pt x="6191" y="42624"/>
                  </a:lnTo>
                  <a:lnTo>
                    <a:pt x="4762" y="43497"/>
                  </a:lnTo>
                  <a:lnTo>
                    <a:pt x="2778" y="43894"/>
                  </a:lnTo>
                  <a:lnTo>
                    <a:pt x="0" y="44132"/>
                  </a:lnTo>
                  <a:lnTo>
                    <a:pt x="0" y="45562"/>
                  </a:lnTo>
                  <a:lnTo>
                    <a:pt x="23495" y="45562"/>
                  </a:lnTo>
                  <a:lnTo>
                    <a:pt x="23495" y="44132"/>
                  </a:lnTo>
                  <a:lnTo>
                    <a:pt x="19447" y="43497"/>
                  </a:lnTo>
                  <a:lnTo>
                    <a:pt x="17223" y="42068"/>
                  </a:lnTo>
                  <a:lnTo>
                    <a:pt x="16351" y="39528"/>
                  </a:lnTo>
                  <a:lnTo>
                    <a:pt x="16113" y="35480"/>
                  </a:lnTo>
                  <a:lnTo>
                    <a:pt x="16113" y="318"/>
                  </a:lnTo>
                  <a:lnTo>
                    <a:pt x="15716" y="0"/>
                  </a:lnTo>
                  <a:close/>
                </a:path>
              </a:pathLst>
            </a:custGeom>
            <a:solidFill>
              <a:srgbClr val="000000"/>
            </a:solidFill>
          </p:spPr>
          <p:txBody>
            <a:bodyPr vert="horz" lIns="91440" tIns="45720" rIns="91440" bIns="45720" anchor="t"/>
            <a:lstStyle/>
            <a:p>
              <a:endParaRPr lang="en-IN"/>
            </a:p>
          </p:txBody>
        </p:sp>
        <p:sp>
          <p:nvSpPr>
            <p:cNvPr id="511" name="Shape 5251"/>
            <p:cNvSpPr/>
            <p:nvPr/>
          </p:nvSpPr>
          <p:spPr>
            <a:xfrm>
              <a:off x="3758739" y="1435702"/>
              <a:ext cx="40084" cy="46593"/>
            </a:xfrm>
            <a:custGeom>
              <a:avLst/>
              <a:gdLst/>
              <a:ahLst/>
              <a:cxnLst/>
              <a:rect l="0" t="0" r="0" b="0"/>
              <a:pathLst>
                <a:path w="40084" h="46593">
                  <a:moveTo>
                    <a:pt x="18018" y="0"/>
                  </a:moveTo>
                  <a:lnTo>
                    <a:pt x="12779" y="555"/>
                  </a:lnTo>
                  <a:lnTo>
                    <a:pt x="8731" y="1984"/>
                  </a:lnTo>
                  <a:lnTo>
                    <a:pt x="5636" y="4048"/>
                  </a:lnTo>
                  <a:lnTo>
                    <a:pt x="3492" y="6429"/>
                  </a:lnTo>
                  <a:lnTo>
                    <a:pt x="2222" y="8811"/>
                  </a:lnTo>
                  <a:lnTo>
                    <a:pt x="1825" y="11033"/>
                  </a:lnTo>
                  <a:lnTo>
                    <a:pt x="2143" y="12382"/>
                  </a:lnTo>
                  <a:lnTo>
                    <a:pt x="2857" y="13812"/>
                  </a:lnTo>
                  <a:lnTo>
                    <a:pt x="4127" y="14922"/>
                  </a:lnTo>
                  <a:lnTo>
                    <a:pt x="6112" y="15399"/>
                  </a:lnTo>
                  <a:lnTo>
                    <a:pt x="7937" y="15002"/>
                  </a:lnTo>
                  <a:lnTo>
                    <a:pt x="9366" y="13969"/>
                  </a:lnTo>
                  <a:lnTo>
                    <a:pt x="10238" y="12620"/>
                  </a:lnTo>
                  <a:lnTo>
                    <a:pt x="10556" y="11112"/>
                  </a:lnTo>
                  <a:lnTo>
                    <a:pt x="10318" y="9366"/>
                  </a:lnTo>
                  <a:lnTo>
                    <a:pt x="10081" y="7223"/>
                  </a:lnTo>
                  <a:lnTo>
                    <a:pt x="10716" y="5159"/>
                  </a:lnTo>
                  <a:lnTo>
                    <a:pt x="12382" y="3650"/>
                  </a:lnTo>
                  <a:lnTo>
                    <a:pt x="14684" y="2699"/>
                  </a:lnTo>
                  <a:lnTo>
                    <a:pt x="17145" y="2381"/>
                  </a:lnTo>
                  <a:lnTo>
                    <a:pt x="19606" y="2699"/>
                  </a:lnTo>
                  <a:lnTo>
                    <a:pt x="22066" y="3809"/>
                  </a:lnTo>
                  <a:lnTo>
                    <a:pt x="23971" y="6350"/>
                  </a:lnTo>
                  <a:lnTo>
                    <a:pt x="24764" y="10637"/>
                  </a:lnTo>
                  <a:lnTo>
                    <a:pt x="24764" y="16668"/>
                  </a:lnTo>
                  <a:lnTo>
                    <a:pt x="24023" y="16957"/>
                  </a:lnTo>
                  <a:lnTo>
                    <a:pt x="24764" y="19050"/>
                  </a:lnTo>
                  <a:lnTo>
                    <a:pt x="24764" y="33417"/>
                  </a:lnTo>
                  <a:lnTo>
                    <a:pt x="24209" y="36751"/>
                  </a:lnTo>
                  <a:lnTo>
                    <a:pt x="23177" y="37941"/>
                  </a:lnTo>
                  <a:lnTo>
                    <a:pt x="21351" y="39053"/>
                  </a:lnTo>
                  <a:lnTo>
                    <a:pt x="20320" y="39528"/>
                  </a:lnTo>
                  <a:lnTo>
                    <a:pt x="18732" y="40084"/>
                  </a:lnTo>
                  <a:lnTo>
                    <a:pt x="15239" y="40799"/>
                  </a:lnTo>
                  <a:lnTo>
                    <a:pt x="12700" y="40322"/>
                  </a:lnTo>
                  <a:lnTo>
                    <a:pt x="10636" y="38734"/>
                  </a:lnTo>
                  <a:lnTo>
                    <a:pt x="9207" y="36274"/>
                  </a:lnTo>
                  <a:lnTo>
                    <a:pt x="8731" y="33099"/>
                  </a:lnTo>
                  <a:lnTo>
                    <a:pt x="8731" y="32940"/>
                  </a:lnTo>
                  <a:lnTo>
                    <a:pt x="8889" y="31036"/>
                  </a:lnTo>
                  <a:lnTo>
                    <a:pt x="9525" y="28971"/>
                  </a:lnTo>
                  <a:lnTo>
                    <a:pt x="11112" y="26590"/>
                  </a:lnTo>
                  <a:lnTo>
                    <a:pt x="13970" y="24131"/>
                  </a:lnTo>
                  <a:lnTo>
                    <a:pt x="15954" y="22859"/>
                  </a:lnTo>
                  <a:lnTo>
                    <a:pt x="18414" y="21590"/>
                  </a:lnTo>
                  <a:lnTo>
                    <a:pt x="21351" y="20319"/>
                  </a:lnTo>
                  <a:lnTo>
                    <a:pt x="24764" y="19050"/>
                  </a:lnTo>
                  <a:lnTo>
                    <a:pt x="24023" y="16957"/>
                  </a:lnTo>
                  <a:lnTo>
                    <a:pt x="17224" y="19605"/>
                  </a:lnTo>
                  <a:lnTo>
                    <a:pt x="11112" y="22384"/>
                  </a:lnTo>
                  <a:lnTo>
                    <a:pt x="6269" y="25162"/>
                  </a:lnTo>
                  <a:lnTo>
                    <a:pt x="2778" y="28178"/>
                  </a:lnTo>
                  <a:lnTo>
                    <a:pt x="713" y="31829"/>
                  </a:lnTo>
                  <a:lnTo>
                    <a:pt x="0" y="36274"/>
                  </a:lnTo>
                  <a:lnTo>
                    <a:pt x="873" y="40640"/>
                  </a:lnTo>
                  <a:lnTo>
                    <a:pt x="3254" y="43894"/>
                  </a:lnTo>
                  <a:lnTo>
                    <a:pt x="6587" y="45958"/>
                  </a:lnTo>
                  <a:lnTo>
                    <a:pt x="10477" y="46593"/>
                  </a:lnTo>
                  <a:lnTo>
                    <a:pt x="14525" y="45958"/>
                  </a:lnTo>
                  <a:lnTo>
                    <a:pt x="18336" y="44212"/>
                  </a:lnTo>
                  <a:lnTo>
                    <a:pt x="21828" y="41830"/>
                  </a:lnTo>
                  <a:lnTo>
                    <a:pt x="24843" y="39369"/>
                  </a:lnTo>
                  <a:lnTo>
                    <a:pt x="25400" y="42307"/>
                  </a:lnTo>
                  <a:lnTo>
                    <a:pt x="26352" y="44370"/>
                  </a:lnTo>
                  <a:lnTo>
                    <a:pt x="27543" y="45719"/>
                  </a:lnTo>
                  <a:lnTo>
                    <a:pt x="28892" y="46356"/>
                  </a:lnTo>
                  <a:lnTo>
                    <a:pt x="31273" y="46593"/>
                  </a:lnTo>
                  <a:lnTo>
                    <a:pt x="32702" y="46434"/>
                  </a:lnTo>
                  <a:lnTo>
                    <a:pt x="34687" y="45878"/>
                  </a:lnTo>
                  <a:lnTo>
                    <a:pt x="37147" y="44450"/>
                  </a:lnTo>
                  <a:lnTo>
                    <a:pt x="40084" y="41593"/>
                  </a:lnTo>
                  <a:lnTo>
                    <a:pt x="40084" y="39053"/>
                  </a:lnTo>
                  <a:lnTo>
                    <a:pt x="38258" y="40322"/>
                  </a:lnTo>
                  <a:lnTo>
                    <a:pt x="35638" y="40957"/>
                  </a:lnTo>
                  <a:lnTo>
                    <a:pt x="33972" y="40402"/>
                  </a:lnTo>
                  <a:lnTo>
                    <a:pt x="33099" y="39132"/>
                  </a:lnTo>
                  <a:lnTo>
                    <a:pt x="32781" y="35163"/>
                  </a:lnTo>
                  <a:lnTo>
                    <a:pt x="32781" y="15875"/>
                  </a:lnTo>
                  <a:lnTo>
                    <a:pt x="32226" y="9128"/>
                  </a:lnTo>
                  <a:lnTo>
                    <a:pt x="30956" y="5715"/>
                  </a:lnTo>
                  <a:lnTo>
                    <a:pt x="28416" y="2778"/>
                  </a:lnTo>
                  <a:lnTo>
                    <a:pt x="26591" y="1587"/>
                  </a:lnTo>
                  <a:lnTo>
                    <a:pt x="24209" y="793"/>
                  </a:lnTo>
                  <a:lnTo>
                    <a:pt x="21351" y="238"/>
                  </a:lnTo>
                  <a:lnTo>
                    <a:pt x="18018" y="0"/>
                  </a:lnTo>
                  <a:close/>
                </a:path>
              </a:pathLst>
            </a:custGeom>
            <a:solidFill>
              <a:srgbClr val="000000"/>
            </a:solidFill>
          </p:spPr>
          <p:txBody>
            <a:bodyPr vert="horz" lIns="91440" tIns="45720" rIns="91440" bIns="45720" anchor="t"/>
            <a:lstStyle/>
            <a:p>
              <a:endParaRPr lang="en-IN"/>
            </a:p>
          </p:txBody>
        </p:sp>
        <p:sp>
          <p:nvSpPr>
            <p:cNvPr id="512" name="Shape 5252"/>
            <p:cNvSpPr/>
            <p:nvPr/>
          </p:nvSpPr>
          <p:spPr>
            <a:xfrm>
              <a:off x="3598401" y="1435702"/>
              <a:ext cx="43736" cy="46593"/>
            </a:xfrm>
            <a:custGeom>
              <a:avLst/>
              <a:gdLst/>
              <a:ahLst/>
              <a:cxnLst/>
              <a:rect l="0" t="0" r="0" b="0"/>
              <a:pathLst>
                <a:path w="43736" h="46593">
                  <a:moveTo>
                    <a:pt x="21431" y="0"/>
                  </a:moveTo>
                  <a:lnTo>
                    <a:pt x="20637" y="2778"/>
                  </a:lnTo>
                  <a:lnTo>
                    <a:pt x="24843" y="3650"/>
                  </a:lnTo>
                  <a:lnTo>
                    <a:pt x="28337" y="6032"/>
                  </a:lnTo>
                  <a:lnTo>
                    <a:pt x="31114" y="9763"/>
                  </a:lnTo>
                  <a:lnTo>
                    <a:pt x="33178" y="14447"/>
                  </a:lnTo>
                  <a:lnTo>
                    <a:pt x="34368" y="19923"/>
                  </a:lnTo>
                  <a:lnTo>
                    <a:pt x="34766" y="25875"/>
                  </a:lnTo>
                  <a:lnTo>
                    <a:pt x="34289" y="32146"/>
                  </a:lnTo>
                  <a:lnTo>
                    <a:pt x="32861" y="36831"/>
                  </a:lnTo>
                  <a:lnTo>
                    <a:pt x="30876" y="40163"/>
                  </a:lnTo>
                  <a:lnTo>
                    <a:pt x="28337" y="42307"/>
                  </a:lnTo>
                  <a:lnTo>
                    <a:pt x="25717" y="43497"/>
                  </a:lnTo>
                  <a:lnTo>
                    <a:pt x="23098" y="43815"/>
                  </a:lnTo>
                  <a:lnTo>
                    <a:pt x="19050" y="43022"/>
                  </a:lnTo>
                  <a:lnTo>
                    <a:pt x="15875" y="40799"/>
                  </a:lnTo>
                  <a:lnTo>
                    <a:pt x="13413" y="37624"/>
                  </a:lnTo>
                  <a:lnTo>
                    <a:pt x="11588" y="33734"/>
                  </a:lnTo>
                  <a:lnTo>
                    <a:pt x="10318" y="29528"/>
                  </a:lnTo>
                  <a:lnTo>
                    <a:pt x="9525" y="25320"/>
                  </a:lnTo>
                  <a:lnTo>
                    <a:pt x="9128" y="21431"/>
                  </a:lnTo>
                  <a:lnTo>
                    <a:pt x="8968" y="18256"/>
                  </a:lnTo>
                  <a:lnTo>
                    <a:pt x="9207" y="14606"/>
                  </a:lnTo>
                  <a:lnTo>
                    <a:pt x="9842" y="11509"/>
                  </a:lnTo>
                  <a:lnTo>
                    <a:pt x="10953" y="8811"/>
                  </a:lnTo>
                  <a:lnTo>
                    <a:pt x="12382" y="6668"/>
                  </a:lnTo>
                  <a:lnTo>
                    <a:pt x="14207" y="4922"/>
                  </a:lnTo>
                  <a:lnTo>
                    <a:pt x="16192" y="3730"/>
                  </a:lnTo>
                  <a:lnTo>
                    <a:pt x="18336" y="3016"/>
                  </a:lnTo>
                  <a:lnTo>
                    <a:pt x="20637" y="2778"/>
                  </a:lnTo>
                  <a:lnTo>
                    <a:pt x="21431" y="0"/>
                  </a:lnTo>
                  <a:lnTo>
                    <a:pt x="15239" y="873"/>
                  </a:lnTo>
                  <a:lnTo>
                    <a:pt x="10001" y="3254"/>
                  </a:lnTo>
                  <a:lnTo>
                    <a:pt x="5793" y="6984"/>
                  </a:lnTo>
                  <a:lnTo>
                    <a:pt x="2618" y="11668"/>
                  </a:lnTo>
                  <a:lnTo>
                    <a:pt x="634" y="17065"/>
                  </a:lnTo>
                  <a:lnTo>
                    <a:pt x="0" y="23018"/>
                  </a:lnTo>
                  <a:lnTo>
                    <a:pt x="713" y="29368"/>
                  </a:lnTo>
                  <a:lnTo>
                    <a:pt x="2778" y="35004"/>
                  </a:lnTo>
                  <a:lnTo>
                    <a:pt x="6112" y="39767"/>
                  </a:lnTo>
                  <a:lnTo>
                    <a:pt x="10398" y="43418"/>
                  </a:lnTo>
                  <a:lnTo>
                    <a:pt x="15716" y="45719"/>
                  </a:lnTo>
                  <a:lnTo>
                    <a:pt x="21748" y="46593"/>
                  </a:lnTo>
                  <a:lnTo>
                    <a:pt x="28575" y="45482"/>
                  </a:lnTo>
                  <a:lnTo>
                    <a:pt x="34131" y="42624"/>
                  </a:lnTo>
                  <a:lnTo>
                    <a:pt x="38337" y="38418"/>
                  </a:lnTo>
                  <a:lnTo>
                    <a:pt x="41354" y="33417"/>
                  </a:lnTo>
                  <a:lnTo>
                    <a:pt x="43179" y="28099"/>
                  </a:lnTo>
                  <a:lnTo>
                    <a:pt x="43736" y="23018"/>
                  </a:lnTo>
                  <a:lnTo>
                    <a:pt x="43259" y="17859"/>
                  </a:lnTo>
                  <a:lnTo>
                    <a:pt x="42068" y="13334"/>
                  </a:lnTo>
                  <a:lnTo>
                    <a:pt x="40163" y="9366"/>
                  </a:lnTo>
                  <a:lnTo>
                    <a:pt x="37464" y="6112"/>
                  </a:lnTo>
                  <a:lnTo>
                    <a:pt x="34131" y="3493"/>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513" name="Shape 5253"/>
            <p:cNvSpPr/>
            <p:nvPr/>
          </p:nvSpPr>
          <p:spPr>
            <a:xfrm>
              <a:off x="3457749" y="1435702"/>
              <a:ext cx="43734" cy="46593"/>
            </a:xfrm>
            <a:custGeom>
              <a:avLst/>
              <a:gdLst/>
              <a:ahLst/>
              <a:cxnLst/>
              <a:rect l="0" t="0" r="0" b="0"/>
              <a:pathLst>
                <a:path w="43734" h="46593">
                  <a:moveTo>
                    <a:pt x="21431" y="0"/>
                  </a:moveTo>
                  <a:lnTo>
                    <a:pt x="20637" y="2778"/>
                  </a:lnTo>
                  <a:lnTo>
                    <a:pt x="24844" y="3650"/>
                  </a:lnTo>
                  <a:lnTo>
                    <a:pt x="28337" y="6032"/>
                  </a:lnTo>
                  <a:lnTo>
                    <a:pt x="31115" y="9763"/>
                  </a:lnTo>
                  <a:lnTo>
                    <a:pt x="33178" y="14447"/>
                  </a:lnTo>
                  <a:lnTo>
                    <a:pt x="34369" y="19923"/>
                  </a:lnTo>
                  <a:lnTo>
                    <a:pt x="34766" y="25875"/>
                  </a:lnTo>
                  <a:lnTo>
                    <a:pt x="34209" y="32146"/>
                  </a:lnTo>
                  <a:lnTo>
                    <a:pt x="32861" y="36831"/>
                  </a:lnTo>
                  <a:lnTo>
                    <a:pt x="30877" y="40163"/>
                  </a:lnTo>
                  <a:lnTo>
                    <a:pt x="28337" y="42307"/>
                  </a:lnTo>
                  <a:lnTo>
                    <a:pt x="25717" y="43497"/>
                  </a:lnTo>
                  <a:lnTo>
                    <a:pt x="23097" y="43815"/>
                  </a:lnTo>
                  <a:lnTo>
                    <a:pt x="19050" y="43022"/>
                  </a:lnTo>
                  <a:lnTo>
                    <a:pt x="15875" y="40799"/>
                  </a:lnTo>
                  <a:lnTo>
                    <a:pt x="13415" y="37624"/>
                  </a:lnTo>
                  <a:lnTo>
                    <a:pt x="11588" y="33734"/>
                  </a:lnTo>
                  <a:lnTo>
                    <a:pt x="9446" y="25320"/>
                  </a:lnTo>
                  <a:lnTo>
                    <a:pt x="9127" y="21431"/>
                  </a:lnTo>
                  <a:lnTo>
                    <a:pt x="8969" y="18256"/>
                  </a:lnTo>
                  <a:lnTo>
                    <a:pt x="9207" y="14606"/>
                  </a:lnTo>
                  <a:lnTo>
                    <a:pt x="9842" y="11509"/>
                  </a:lnTo>
                  <a:lnTo>
                    <a:pt x="10874" y="8811"/>
                  </a:lnTo>
                  <a:lnTo>
                    <a:pt x="12382" y="6668"/>
                  </a:lnTo>
                  <a:lnTo>
                    <a:pt x="14208" y="4922"/>
                  </a:lnTo>
                  <a:lnTo>
                    <a:pt x="16192" y="3730"/>
                  </a:lnTo>
                  <a:lnTo>
                    <a:pt x="18334" y="3016"/>
                  </a:lnTo>
                  <a:lnTo>
                    <a:pt x="20637" y="2778"/>
                  </a:lnTo>
                  <a:lnTo>
                    <a:pt x="21431" y="0"/>
                  </a:lnTo>
                  <a:lnTo>
                    <a:pt x="15240" y="873"/>
                  </a:lnTo>
                  <a:lnTo>
                    <a:pt x="10001" y="3254"/>
                  </a:lnTo>
                  <a:lnTo>
                    <a:pt x="5715" y="6984"/>
                  </a:lnTo>
                  <a:lnTo>
                    <a:pt x="2619" y="11668"/>
                  </a:lnTo>
                  <a:lnTo>
                    <a:pt x="635" y="17065"/>
                  </a:lnTo>
                  <a:lnTo>
                    <a:pt x="0" y="23018"/>
                  </a:lnTo>
                  <a:lnTo>
                    <a:pt x="715" y="29368"/>
                  </a:lnTo>
                  <a:lnTo>
                    <a:pt x="2777" y="35004"/>
                  </a:lnTo>
                  <a:lnTo>
                    <a:pt x="6112" y="39767"/>
                  </a:lnTo>
                  <a:lnTo>
                    <a:pt x="10397" y="43418"/>
                  </a:lnTo>
                  <a:lnTo>
                    <a:pt x="15716" y="45719"/>
                  </a:lnTo>
                  <a:lnTo>
                    <a:pt x="21748" y="46593"/>
                  </a:lnTo>
                  <a:lnTo>
                    <a:pt x="28575" y="45482"/>
                  </a:lnTo>
                  <a:lnTo>
                    <a:pt x="34131" y="42624"/>
                  </a:lnTo>
                  <a:lnTo>
                    <a:pt x="38338" y="38418"/>
                  </a:lnTo>
                  <a:lnTo>
                    <a:pt x="41353" y="33417"/>
                  </a:lnTo>
                  <a:lnTo>
                    <a:pt x="43179" y="28099"/>
                  </a:lnTo>
                  <a:lnTo>
                    <a:pt x="43734" y="23018"/>
                  </a:lnTo>
                  <a:lnTo>
                    <a:pt x="43258" y="17859"/>
                  </a:lnTo>
                  <a:lnTo>
                    <a:pt x="42068" y="13334"/>
                  </a:lnTo>
                  <a:lnTo>
                    <a:pt x="40083" y="9366"/>
                  </a:lnTo>
                  <a:lnTo>
                    <a:pt x="37384" y="6112"/>
                  </a:lnTo>
                  <a:lnTo>
                    <a:pt x="34131" y="3493"/>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514" name="Shape 5254"/>
            <p:cNvSpPr/>
            <p:nvPr/>
          </p:nvSpPr>
          <p:spPr>
            <a:xfrm>
              <a:off x="3328764" y="1435702"/>
              <a:ext cx="40163" cy="46593"/>
            </a:xfrm>
            <a:custGeom>
              <a:avLst/>
              <a:gdLst/>
              <a:ahLst/>
              <a:cxnLst/>
              <a:rect l="0" t="0" r="0" b="0"/>
              <a:pathLst>
                <a:path w="40163" h="46593">
                  <a:moveTo>
                    <a:pt x="18098" y="0"/>
                  </a:moveTo>
                  <a:lnTo>
                    <a:pt x="12859" y="555"/>
                  </a:lnTo>
                  <a:lnTo>
                    <a:pt x="8731" y="1984"/>
                  </a:lnTo>
                  <a:lnTo>
                    <a:pt x="5636" y="4048"/>
                  </a:lnTo>
                  <a:lnTo>
                    <a:pt x="3572" y="6429"/>
                  </a:lnTo>
                  <a:lnTo>
                    <a:pt x="2302" y="8811"/>
                  </a:lnTo>
                  <a:lnTo>
                    <a:pt x="1906" y="11033"/>
                  </a:lnTo>
                  <a:lnTo>
                    <a:pt x="2143" y="12382"/>
                  </a:lnTo>
                  <a:lnTo>
                    <a:pt x="2937" y="13812"/>
                  </a:lnTo>
                  <a:lnTo>
                    <a:pt x="4207" y="14922"/>
                  </a:lnTo>
                  <a:lnTo>
                    <a:pt x="6192" y="15399"/>
                  </a:lnTo>
                  <a:lnTo>
                    <a:pt x="7937" y="15002"/>
                  </a:lnTo>
                  <a:lnTo>
                    <a:pt x="9367" y="13969"/>
                  </a:lnTo>
                  <a:lnTo>
                    <a:pt x="10318" y="12620"/>
                  </a:lnTo>
                  <a:lnTo>
                    <a:pt x="10637" y="11112"/>
                  </a:lnTo>
                  <a:lnTo>
                    <a:pt x="10398" y="9366"/>
                  </a:lnTo>
                  <a:lnTo>
                    <a:pt x="10161" y="7223"/>
                  </a:lnTo>
                  <a:lnTo>
                    <a:pt x="10794" y="5159"/>
                  </a:lnTo>
                  <a:lnTo>
                    <a:pt x="12382" y="3650"/>
                  </a:lnTo>
                  <a:lnTo>
                    <a:pt x="14684" y="2699"/>
                  </a:lnTo>
                  <a:lnTo>
                    <a:pt x="17144" y="2381"/>
                  </a:lnTo>
                  <a:lnTo>
                    <a:pt x="19686" y="2699"/>
                  </a:lnTo>
                  <a:lnTo>
                    <a:pt x="22145" y="3809"/>
                  </a:lnTo>
                  <a:lnTo>
                    <a:pt x="24051" y="6350"/>
                  </a:lnTo>
                  <a:lnTo>
                    <a:pt x="24765" y="10637"/>
                  </a:lnTo>
                  <a:lnTo>
                    <a:pt x="24765" y="16668"/>
                  </a:lnTo>
                  <a:lnTo>
                    <a:pt x="24033" y="16957"/>
                  </a:lnTo>
                  <a:lnTo>
                    <a:pt x="24765" y="19050"/>
                  </a:lnTo>
                  <a:lnTo>
                    <a:pt x="24765" y="33417"/>
                  </a:lnTo>
                  <a:lnTo>
                    <a:pt x="24288" y="36751"/>
                  </a:lnTo>
                  <a:lnTo>
                    <a:pt x="23257" y="37941"/>
                  </a:lnTo>
                  <a:lnTo>
                    <a:pt x="21431" y="39053"/>
                  </a:lnTo>
                  <a:lnTo>
                    <a:pt x="18812" y="40084"/>
                  </a:lnTo>
                  <a:lnTo>
                    <a:pt x="15319" y="40799"/>
                  </a:lnTo>
                  <a:lnTo>
                    <a:pt x="12779" y="40322"/>
                  </a:lnTo>
                  <a:lnTo>
                    <a:pt x="10716" y="38734"/>
                  </a:lnTo>
                  <a:lnTo>
                    <a:pt x="9287" y="36274"/>
                  </a:lnTo>
                  <a:lnTo>
                    <a:pt x="8731" y="33099"/>
                  </a:lnTo>
                  <a:lnTo>
                    <a:pt x="8731" y="32940"/>
                  </a:lnTo>
                  <a:lnTo>
                    <a:pt x="8890" y="31036"/>
                  </a:lnTo>
                  <a:lnTo>
                    <a:pt x="9604" y="28971"/>
                  </a:lnTo>
                  <a:lnTo>
                    <a:pt x="11192" y="26590"/>
                  </a:lnTo>
                  <a:lnTo>
                    <a:pt x="13969" y="24131"/>
                  </a:lnTo>
                  <a:lnTo>
                    <a:pt x="15954" y="22859"/>
                  </a:lnTo>
                  <a:lnTo>
                    <a:pt x="18415" y="21590"/>
                  </a:lnTo>
                  <a:lnTo>
                    <a:pt x="24765" y="19050"/>
                  </a:lnTo>
                  <a:lnTo>
                    <a:pt x="24033" y="16957"/>
                  </a:lnTo>
                  <a:lnTo>
                    <a:pt x="17304" y="19605"/>
                  </a:lnTo>
                  <a:lnTo>
                    <a:pt x="11192" y="22384"/>
                  </a:lnTo>
                  <a:lnTo>
                    <a:pt x="6350" y="25162"/>
                  </a:lnTo>
                  <a:lnTo>
                    <a:pt x="2857" y="28178"/>
                  </a:lnTo>
                  <a:lnTo>
                    <a:pt x="714" y="31829"/>
                  </a:lnTo>
                  <a:lnTo>
                    <a:pt x="0" y="36274"/>
                  </a:lnTo>
                  <a:lnTo>
                    <a:pt x="953" y="40640"/>
                  </a:lnTo>
                  <a:lnTo>
                    <a:pt x="3334" y="43894"/>
                  </a:lnTo>
                  <a:lnTo>
                    <a:pt x="6668" y="45958"/>
                  </a:lnTo>
                  <a:lnTo>
                    <a:pt x="10557" y="46593"/>
                  </a:lnTo>
                  <a:lnTo>
                    <a:pt x="14606" y="45958"/>
                  </a:lnTo>
                  <a:lnTo>
                    <a:pt x="18415" y="44212"/>
                  </a:lnTo>
                  <a:lnTo>
                    <a:pt x="24924" y="39369"/>
                  </a:lnTo>
                  <a:lnTo>
                    <a:pt x="25400" y="42307"/>
                  </a:lnTo>
                  <a:lnTo>
                    <a:pt x="26353" y="44370"/>
                  </a:lnTo>
                  <a:lnTo>
                    <a:pt x="27623" y="45719"/>
                  </a:lnTo>
                  <a:lnTo>
                    <a:pt x="28972" y="46356"/>
                  </a:lnTo>
                  <a:lnTo>
                    <a:pt x="31353" y="46593"/>
                  </a:lnTo>
                  <a:lnTo>
                    <a:pt x="32782" y="46434"/>
                  </a:lnTo>
                  <a:lnTo>
                    <a:pt x="34767" y="45878"/>
                  </a:lnTo>
                  <a:lnTo>
                    <a:pt x="37227" y="44450"/>
                  </a:lnTo>
                  <a:lnTo>
                    <a:pt x="40163" y="41593"/>
                  </a:lnTo>
                  <a:lnTo>
                    <a:pt x="40163" y="39053"/>
                  </a:lnTo>
                  <a:lnTo>
                    <a:pt x="38338" y="40322"/>
                  </a:lnTo>
                  <a:lnTo>
                    <a:pt x="35718" y="40957"/>
                  </a:lnTo>
                  <a:lnTo>
                    <a:pt x="34052" y="40402"/>
                  </a:lnTo>
                  <a:lnTo>
                    <a:pt x="33179" y="39132"/>
                  </a:lnTo>
                  <a:lnTo>
                    <a:pt x="32782" y="35163"/>
                  </a:lnTo>
                  <a:lnTo>
                    <a:pt x="32782" y="15875"/>
                  </a:lnTo>
                  <a:lnTo>
                    <a:pt x="32306" y="9128"/>
                  </a:lnTo>
                  <a:lnTo>
                    <a:pt x="31036" y="5715"/>
                  </a:lnTo>
                  <a:lnTo>
                    <a:pt x="28495" y="2778"/>
                  </a:lnTo>
                  <a:lnTo>
                    <a:pt x="26669" y="1587"/>
                  </a:lnTo>
                  <a:lnTo>
                    <a:pt x="24288" y="793"/>
                  </a:lnTo>
                  <a:lnTo>
                    <a:pt x="21431" y="238"/>
                  </a:lnTo>
                  <a:lnTo>
                    <a:pt x="18098" y="0"/>
                  </a:lnTo>
                  <a:close/>
                </a:path>
              </a:pathLst>
            </a:custGeom>
            <a:solidFill>
              <a:srgbClr val="000000"/>
            </a:solidFill>
          </p:spPr>
          <p:txBody>
            <a:bodyPr vert="horz" lIns="91440" tIns="45720" rIns="91440" bIns="45720" anchor="t"/>
            <a:lstStyle/>
            <a:p>
              <a:endParaRPr lang="en-IN"/>
            </a:p>
          </p:txBody>
        </p:sp>
        <p:sp>
          <p:nvSpPr>
            <p:cNvPr id="515" name="Shape 5255"/>
            <p:cNvSpPr/>
            <p:nvPr/>
          </p:nvSpPr>
          <p:spPr>
            <a:xfrm>
              <a:off x="3299951" y="1435702"/>
              <a:ext cx="23495" cy="45562"/>
            </a:xfrm>
            <a:custGeom>
              <a:avLst/>
              <a:gdLst/>
              <a:ahLst/>
              <a:cxnLst/>
              <a:rect l="0" t="0" r="0" b="0"/>
              <a:pathLst>
                <a:path w="23495" h="45562">
                  <a:moveTo>
                    <a:pt x="15794" y="0"/>
                  </a:moveTo>
                  <a:lnTo>
                    <a:pt x="397" y="5477"/>
                  </a:lnTo>
                  <a:lnTo>
                    <a:pt x="397" y="6984"/>
                  </a:lnTo>
                  <a:lnTo>
                    <a:pt x="4366" y="6588"/>
                  </a:lnTo>
                  <a:lnTo>
                    <a:pt x="5636" y="6668"/>
                  </a:lnTo>
                  <a:lnTo>
                    <a:pt x="6667" y="7382"/>
                  </a:lnTo>
                  <a:lnTo>
                    <a:pt x="7541" y="9128"/>
                  </a:lnTo>
                  <a:lnTo>
                    <a:pt x="7857" y="12541"/>
                  </a:lnTo>
                  <a:lnTo>
                    <a:pt x="7857" y="35480"/>
                  </a:lnTo>
                  <a:lnTo>
                    <a:pt x="7699" y="38734"/>
                  </a:lnTo>
                  <a:lnTo>
                    <a:pt x="7143" y="41116"/>
                  </a:lnTo>
                  <a:lnTo>
                    <a:pt x="6191" y="42624"/>
                  </a:lnTo>
                  <a:lnTo>
                    <a:pt x="4762" y="43497"/>
                  </a:lnTo>
                  <a:lnTo>
                    <a:pt x="2778" y="43894"/>
                  </a:lnTo>
                  <a:lnTo>
                    <a:pt x="0" y="44132"/>
                  </a:lnTo>
                  <a:lnTo>
                    <a:pt x="0" y="45562"/>
                  </a:lnTo>
                  <a:lnTo>
                    <a:pt x="23495" y="45562"/>
                  </a:lnTo>
                  <a:lnTo>
                    <a:pt x="23495" y="44132"/>
                  </a:lnTo>
                  <a:lnTo>
                    <a:pt x="19447" y="43497"/>
                  </a:lnTo>
                  <a:lnTo>
                    <a:pt x="17224" y="42068"/>
                  </a:lnTo>
                  <a:lnTo>
                    <a:pt x="16351" y="39528"/>
                  </a:lnTo>
                  <a:lnTo>
                    <a:pt x="16192" y="35480"/>
                  </a:lnTo>
                  <a:lnTo>
                    <a:pt x="16192" y="318"/>
                  </a:lnTo>
                  <a:lnTo>
                    <a:pt x="15794" y="0"/>
                  </a:lnTo>
                  <a:close/>
                </a:path>
              </a:pathLst>
            </a:custGeom>
            <a:solidFill>
              <a:srgbClr val="000000"/>
            </a:solidFill>
          </p:spPr>
          <p:txBody>
            <a:bodyPr vert="horz" lIns="91440" tIns="45720" rIns="91440" bIns="45720" anchor="t"/>
            <a:lstStyle/>
            <a:p>
              <a:endParaRPr lang="en-IN"/>
            </a:p>
          </p:txBody>
        </p:sp>
        <p:sp>
          <p:nvSpPr>
            <p:cNvPr id="516" name="Shape 5256"/>
            <p:cNvSpPr/>
            <p:nvPr/>
          </p:nvSpPr>
          <p:spPr>
            <a:xfrm>
              <a:off x="3178984" y="1435702"/>
              <a:ext cx="39528" cy="46593"/>
            </a:xfrm>
            <a:custGeom>
              <a:avLst/>
              <a:gdLst/>
              <a:ahLst/>
              <a:cxnLst/>
              <a:rect l="0" t="0" r="0" b="0"/>
              <a:pathLst>
                <a:path w="39528" h="46593">
                  <a:moveTo>
                    <a:pt x="20241" y="0"/>
                  </a:moveTo>
                  <a:lnTo>
                    <a:pt x="18097" y="3571"/>
                  </a:lnTo>
                  <a:lnTo>
                    <a:pt x="21431" y="4128"/>
                  </a:lnTo>
                  <a:lnTo>
                    <a:pt x="23892" y="5556"/>
                  </a:lnTo>
                  <a:lnTo>
                    <a:pt x="25479" y="7540"/>
                  </a:lnTo>
                  <a:lnTo>
                    <a:pt x="26511" y="9921"/>
                  </a:lnTo>
                  <a:lnTo>
                    <a:pt x="27542" y="15002"/>
                  </a:lnTo>
                  <a:lnTo>
                    <a:pt x="7143" y="15002"/>
                  </a:lnTo>
                  <a:lnTo>
                    <a:pt x="7858" y="12065"/>
                  </a:lnTo>
                  <a:lnTo>
                    <a:pt x="8731" y="9525"/>
                  </a:lnTo>
                  <a:lnTo>
                    <a:pt x="9842" y="7540"/>
                  </a:lnTo>
                  <a:lnTo>
                    <a:pt x="11192" y="6032"/>
                  </a:lnTo>
                  <a:lnTo>
                    <a:pt x="14287" y="4128"/>
                  </a:lnTo>
                  <a:lnTo>
                    <a:pt x="18097" y="3571"/>
                  </a:lnTo>
                  <a:lnTo>
                    <a:pt x="20241" y="0"/>
                  </a:lnTo>
                  <a:lnTo>
                    <a:pt x="15954" y="475"/>
                  </a:lnTo>
                  <a:lnTo>
                    <a:pt x="11509" y="2222"/>
                  </a:lnTo>
                  <a:lnTo>
                    <a:pt x="7223" y="5318"/>
                  </a:lnTo>
                  <a:lnTo>
                    <a:pt x="3572" y="9921"/>
                  </a:lnTo>
                  <a:lnTo>
                    <a:pt x="1030" y="16193"/>
                  </a:lnTo>
                  <a:lnTo>
                    <a:pt x="0" y="24368"/>
                  </a:lnTo>
                  <a:lnTo>
                    <a:pt x="397" y="29368"/>
                  </a:lnTo>
                  <a:lnTo>
                    <a:pt x="1348" y="33734"/>
                  </a:lnTo>
                  <a:lnTo>
                    <a:pt x="2936" y="37544"/>
                  </a:lnTo>
                  <a:lnTo>
                    <a:pt x="5159" y="40719"/>
                  </a:lnTo>
                  <a:lnTo>
                    <a:pt x="7858" y="43259"/>
                  </a:lnTo>
                  <a:lnTo>
                    <a:pt x="11033" y="45084"/>
                  </a:lnTo>
                  <a:lnTo>
                    <a:pt x="14604" y="46197"/>
                  </a:lnTo>
                  <a:lnTo>
                    <a:pt x="18573" y="46593"/>
                  </a:lnTo>
                  <a:lnTo>
                    <a:pt x="23494" y="45958"/>
                  </a:lnTo>
                  <a:lnTo>
                    <a:pt x="27702" y="44370"/>
                  </a:lnTo>
                  <a:lnTo>
                    <a:pt x="31193" y="42148"/>
                  </a:lnTo>
                  <a:lnTo>
                    <a:pt x="33972" y="39449"/>
                  </a:lnTo>
                  <a:lnTo>
                    <a:pt x="36194" y="36672"/>
                  </a:lnTo>
                  <a:lnTo>
                    <a:pt x="37861" y="33972"/>
                  </a:lnTo>
                  <a:lnTo>
                    <a:pt x="38973" y="31670"/>
                  </a:lnTo>
                  <a:lnTo>
                    <a:pt x="39528" y="30003"/>
                  </a:lnTo>
                  <a:lnTo>
                    <a:pt x="37941" y="29368"/>
                  </a:lnTo>
                  <a:lnTo>
                    <a:pt x="36671" y="31353"/>
                  </a:lnTo>
                  <a:lnTo>
                    <a:pt x="34925" y="33656"/>
                  </a:lnTo>
                  <a:lnTo>
                    <a:pt x="32702" y="35878"/>
                  </a:lnTo>
                  <a:lnTo>
                    <a:pt x="30003" y="37862"/>
                  </a:lnTo>
                  <a:lnTo>
                    <a:pt x="26669" y="39212"/>
                  </a:lnTo>
                  <a:lnTo>
                    <a:pt x="22622" y="39767"/>
                  </a:lnTo>
                  <a:lnTo>
                    <a:pt x="19287" y="39369"/>
                  </a:lnTo>
                  <a:lnTo>
                    <a:pt x="15875" y="38020"/>
                  </a:lnTo>
                  <a:lnTo>
                    <a:pt x="12700" y="35559"/>
                  </a:lnTo>
                  <a:lnTo>
                    <a:pt x="10000" y="31591"/>
                  </a:lnTo>
                  <a:lnTo>
                    <a:pt x="8889" y="28971"/>
                  </a:lnTo>
                  <a:lnTo>
                    <a:pt x="8017" y="25875"/>
                  </a:lnTo>
                  <a:lnTo>
                    <a:pt x="7302" y="22304"/>
                  </a:lnTo>
                  <a:lnTo>
                    <a:pt x="6905" y="18177"/>
                  </a:lnTo>
                  <a:lnTo>
                    <a:pt x="37703" y="18177"/>
                  </a:lnTo>
                  <a:lnTo>
                    <a:pt x="36988" y="13653"/>
                  </a:lnTo>
                  <a:lnTo>
                    <a:pt x="35877" y="9843"/>
                  </a:lnTo>
                  <a:lnTo>
                    <a:pt x="34211" y="6668"/>
                  </a:lnTo>
                  <a:lnTo>
                    <a:pt x="32067" y="4207"/>
                  </a:lnTo>
                  <a:lnTo>
                    <a:pt x="29605" y="2302"/>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517" name="Shape 5257"/>
            <p:cNvSpPr/>
            <p:nvPr/>
          </p:nvSpPr>
          <p:spPr>
            <a:xfrm>
              <a:off x="4554394" y="1436734"/>
              <a:ext cx="45323" cy="45958"/>
            </a:xfrm>
            <a:custGeom>
              <a:avLst/>
              <a:gdLst/>
              <a:ahLst/>
              <a:cxnLst/>
              <a:rect l="0" t="0" r="0" b="0"/>
              <a:pathLst>
                <a:path w="45323" h="45958">
                  <a:moveTo>
                    <a:pt x="0" y="0"/>
                  </a:moveTo>
                  <a:lnTo>
                    <a:pt x="0" y="1428"/>
                  </a:lnTo>
                  <a:lnTo>
                    <a:pt x="2857" y="2222"/>
                  </a:lnTo>
                  <a:lnTo>
                    <a:pt x="4286" y="3333"/>
                  </a:lnTo>
                  <a:lnTo>
                    <a:pt x="5397" y="5158"/>
                  </a:lnTo>
                  <a:lnTo>
                    <a:pt x="6984" y="8492"/>
                  </a:lnTo>
                  <a:lnTo>
                    <a:pt x="8969" y="12937"/>
                  </a:lnTo>
                  <a:lnTo>
                    <a:pt x="13573" y="23573"/>
                  </a:lnTo>
                  <a:lnTo>
                    <a:pt x="17938" y="33972"/>
                  </a:lnTo>
                  <a:lnTo>
                    <a:pt x="19684" y="38179"/>
                  </a:lnTo>
                  <a:lnTo>
                    <a:pt x="20876" y="41275"/>
                  </a:lnTo>
                  <a:lnTo>
                    <a:pt x="21827" y="43814"/>
                  </a:lnTo>
                  <a:lnTo>
                    <a:pt x="22463" y="45164"/>
                  </a:lnTo>
                  <a:lnTo>
                    <a:pt x="23018" y="45798"/>
                  </a:lnTo>
                  <a:lnTo>
                    <a:pt x="23574" y="45958"/>
                  </a:lnTo>
                  <a:lnTo>
                    <a:pt x="24129" y="45560"/>
                  </a:lnTo>
                  <a:lnTo>
                    <a:pt x="24765" y="44450"/>
                  </a:lnTo>
                  <a:lnTo>
                    <a:pt x="26193" y="40957"/>
                  </a:lnTo>
                  <a:lnTo>
                    <a:pt x="38893" y="9207"/>
                  </a:lnTo>
                  <a:lnTo>
                    <a:pt x="40481" y="5556"/>
                  </a:lnTo>
                  <a:lnTo>
                    <a:pt x="41751" y="3254"/>
                  </a:lnTo>
                  <a:lnTo>
                    <a:pt x="43258" y="1983"/>
                  </a:lnTo>
                  <a:lnTo>
                    <a:pt x="45323" y="1428"/>
                  </a:lnTo>
                  <a:lnTo>
                    <a:pt x="45323" y="0"/>
                  </a:lnTo>
                  <a:lnTo>
                    <a:pt x="31591" y="0"/>
                  </a:lnTo>
                  <a:lnTo>
                    <a:pt x="31591" y="1428"/>
                  </a:lnTo>
                  <a:lnTo>
                    <a:pt x="34766" y="2302"/>
                  </a:lnTo>
                  <a:lnTo>
                    <a:pt x="35877" y="3254"/>
                  </a:lnTo>
                  <a:lnTo>
                    <a:pt x="36195" y="4762"/>
                  </a:lnTo>
                  <a:lnTo>
                    <a:pt x="35718" y="7460"/>
                  </a:lnTo>
                  <a:lnTo>
                    <a:pt x="34290" y="11588"/>
                  </a:lnTo>
                  <a:lnTo>
                    <a:pt x="30003" y="22383"/>
                  </a:lnTo>
                  <a:lnTo>
                    <a:pt x="27781" y="28018"/>
                  </a:lnTo>
                  <a:lnTo>
                    <a:pt x="25796" y="33258"/>
                  </a:lnTo>
                  <a:lnTo>
                    <a:pt x="15716" y="7937"/>
                  </a:lnTo>
                  <a:lnTo>
                    <a:pt x="15161" y="6350"/>
                  </a:lnTo>
                  <a:lnTo>
                    <a:pt x="14843" y="4444"/>
                  </a:lnTo>
                  <a:lnTo>
                    <a:pt x="15240" y="2936"/>
                  </a:lnTo>
                  <a:lnTo>
                    <a:pt x="16192" y="2142"/>
                  </a:lnTo>
                  <a:lnTo>
                    <a:pt x="19367" y="1428"/>
                  </a:lnTo>
                  <a:lnTo>
                    <a:pt x="19367" y="0"/>
                  </a:lnTo>
                  <a:lnTo>
                    <a:pt x="0" y="0"/>
                  </a:lnTo>
                  <a:close/>
                </a:path>
              </a:pathLst>
            </a:custGeom>
            <a:solidFill>
              <a:srgbClr val="000000"/>
            </a:solidFill>
          </p:spPr>
          <p:txBody>
            <a:bodyPr vert="horz" lIns="91440" tIns="45720" rIns="91440" bIns="45720" anchor="t"/>
            <a:lstStyle/>
            <a:p>
              <a:endParaRPr lang="en-IN"/>
            </a:p>
          </p:txBody>
        </p:sp>
        <p:sp>
          <p:nvSpPr>
            <p:cNvPr id="518" name="Shape 5258"/>
            <p:cNvSpPr/>
            <p:nvPr/>
          </p:nvSpPr>
          <p:spPr>
            <a:xfrm>
              <a:off x="3679364" y="1435702"/>
              <a:ext cx="75168" cy="45562"/>
            </a:xfrm>
            <a:custGeom>
              <a:avLst/>
              <a:gdLst/>
              <a:ahLst/>
              <a:cxnLst/>
              <a:rect l="0" t="0" r="0" b="0"/>
              <a:pathLst>
                <a:path w="75168" h="45562">
                  <a:moveTo>
                    <a:pt x="14207" y="0"/>
                  </a:moveTo>
                  <a:lnTo>
                    <a:pt x="317" y="4444"/>
                  </a:lnTo>
                  <a:lnTo>
                    <a:pt x="317" y="6191"/>
                  </a:lnTo>
                  <a:lnTo>
                    <a:pt x="3492" y="5794"/>
                  </a:lnTo>
                  <a:lnTo>
                    <a:pt x="4682" y="5874"/>
                  </a:lnTo>
                  <a:lnTo>
                    <a:pt x="5793" y="6588"/>
                  </a:lnTo>
                  <a:lnTo>
                    <a:pt x="6587" y="8493"/>
                  </a:lnTo>
                  <a:lnTo>
                    <a:pt x="6906" y="12144"/>
                  </a:lnTo>
                  <a:lnTo>
                    <a:pt x="6906" y="37147"/>
                  </a:lnTo>
                  <a:lnTo>
                    <a:pt x="6429" y="41037"/>
                  </a:lnTo>
                  <a:lnTo>
                    <a:pt x="4921" y="43101"/>
                  </a:lnTo>
                  <a:lnTo>
                    <a:pt x="2778" y="43894"/>
                  </a:lnTo>
                  <a:lnTo>
                    <a:pt x="0" y="44132"/>
                  </a:lnTo>
                  <a:lnTo>
                    <a:pt x="0" y="45562"/>
                  </a:lnTo>
                  <a:lnTo>
                    <a:pt x="21987" y="45562"/>
                  </a:lnTo>
                  <a:lnTo>
                    <a:pt x="21987" y="44132"/>
                  </a:lnTo>
                  <a:lnTo>
                    <a:pt x="17303" y="43338"/>
                  </a:lnTo>
                  <a:lnTo>
                    <a:pt x="15794" y="41750"/>
                  </a:lnTo>
                  <a:lnTo>
                    <a:pt x="15239" y="38973"/>
                  </a:lnTo>
                  <a:lnTo>
                    <a:pt x="15239" y="11033"/>
                  </a:lnTo>
                  <a:lnTo>
                    <a:pt x="15637" y="10398"/>
                  </a:lnTo>
                  <a:lnTo>
                    <a:pt x="16668" y="9287"/>
                  </a:lnTo>
                  <a:lnTo>
                    <a:pt x="18414" y="7858"/>
                  </a:lnTo>
                  <a:lnTo>
                    <a:pt x="20637" y="6588"/>
                  </a:lnTo>
                  <a:lnTo>
                    <a:pt x="23416" y="5556"/>
                  </a:lnTo>
                  <a:lnTo>
                    <a:pt x="26670" y="5159"/>
                  </a:lnTo>
                  <a:lnTo>
                    <a:pt x="29845" y="5874"/>
                  </a:lnTo>
                  <a:lnTo>
                    <a:pt x="31987" y="7858"/>
                  </a:lnTo>
                  <a:lnTo>
                    <a:pt x="33178" y="11192"/>
                  </a:lnTo>
                  <a:lnTo>
                    <a:pt x="33496" y="15557"/>
                  </a:lnTo>
                  <a:lnTo>
                    <a:pt x="33496" y="37068"/>
                  </a:lnTo>
                  <a:lnTo>
                    <a:pt x="33099" y="40878"/>
                  </a:lnTo>
                  <a:lnTo>
                    <a:pt x="31829" y="42942"/>
                  </a:lnTo>
                  <a:lnTo>
                    <a:pt x="29686" y="43815"/>
                  </a:lnTo>
                  <a:lnTo>
                    <a:pt x="26749" y="44132"/>
                  </a:lnTo>
                  <a:lnTo>
                    <a:pt x="26749" y="45562"/>
                  </a:lnTo>
                  <a:lnTo>
                    <a:pt x="48974" y="45562"/>
                  </a:lnTo>
                  <a:lnTo>
                    <a:pt x="48974" y="44132"/>
                  </a:lnTo>
                  <a:lnTo>
                    <a:pt x="45243" y="43656"/>
                  </a:lnTo>
                  <a:lnTo>
                    <a:pt x="43814" y="42862"/>
                  </a:lnTo>
                  <a:lnTo>
                    <a:pt x="42782" y="41513"/>
                  </a:lnTo>
                  <a:lnTo>
                    <a:pt x="42068" y="39369"/>
                  </a:lnTo>
                  <a:lnTo>
                    <a:pt x="41831" y="36194"/>
                  </a:lnTo>
                  <a:lnTo>
                    <a:pt x="41831" y="11192"/>
                  </a:lnTo>
                  <a:lnTo>
                    <a:pt x="43656" y="8890"/>
                  </a:lnTo>
                  <a:lnTo>
                    <a:pt x="46037" y="6984"/>
                  </a:lnTo>
                  <a:lnTo>
                    <a:pt x="49053" y="5636"/>
                  </a:lnTo>
                  <a:lnTo>
                    <a:pt x="52784" y="5159"/>
                  </a:lnTo>
                  <a:lnTo>
                    <a:pt x="55800" y="5636"/>
                  </a:lnTo>
                  <a:lnTo>
                    <a:pt x="57784" y="6905"/>
                  </a:lnTo>
                  <a:lnTo>
                    <a:pt x="59054" y="8731"/>
                  </a:lnTo>
                  <a:lnTo>
                    <a:pt x="59768" y="11033"/>
                  </a:lnTo>
                  <a:lnTo>
                    <a:pt x="60007" y="16034"/>
                  </a:lnTo>
                  <a:lnTo>
                    <a:pt x="60007" y="36988"/>
                  </a:lnTo>
                  <a:lnTo>
                    <a:pt x="59848" y="39608"/>
                  </a:lnTo>
                  <a:lnTo>
                    <a:pt x="59451" y="41513"/>
                  </a:lnTo>
                  <a:lnTo>
                    <a:pt x="57387" y="43418"/>
                  </a:lnTo>
                  <a:lnTo>
                    <a:pt x="55721" y="43815"/>
                  </a:lnTo>
                  <a:lnTo>
                    <a:pt x="53498" y="44132"/>
                  </a:lnTo>
                  <a:lnTo>
                    <a:pt x="53498" y="45562"/>
                  </a:lnTo>
                  <a:lnTo>
                    <a:pt x="75168" y="45562"/>
                  </a:lnTo>
                  <a:lnTo>
                    <a:pt x="75168" y="44132"/>
                  </a:lnTo>
                  <a:lnTo>
                    <a:pt x="72628" y="43894"/>
                  </a:lnTo>
                  <a:lnTo>
                    <a:pt x="70087" y="43022"/>
                  </a:lnTo>
                  <a:lnTo>
                    <a:pt x="68818" y="41513"/>
                  </a:lnTo>
                  <a:lnTo>
                    <a:pt x="68342" y="38020"/>
                  </a:lnTo>
                  <a:lnTo>
                    <a:pt x="68342" y="17622"/>
                  </a:lnTo>
                  <a:lnTo>
                    <a:pt x="67627" y="9843"/>
                  </a:lnTo>
                  <a:lnTo>
                    <a:pt x="66357" y="6112"/>
                  </a:lnTo>
                  <a:lnTo>
                    <a:pt x="64213" y="2937"/>
                  </a:lnTo>
                  <a:lnTo>
                    <a:pt x="61038" y="793"/>
                  </a:lnTo>
                  <a:lnTo>
                    <a:pt x="56673" y="0"/>
                  </a:lnTo>
                  <a:lnTo>
                    <a:pt x="52863" y="475"/>
                  </a:lnTo>
                  <a:lnTo>
                    <a:pt x="49450" y="1667"/>
                  </a:lnTo>
                  <a:lnTo>
                    <a:pt x="46513" y="3254"/>
                  </a:lnTo>
                  <a:lnTo>
                    <a:pt x="44053" y="5159"/>
                  </a:lnTo>
                  <a:lnTo>
                    <a:pt x="42068" y="6905"/>
                  </a:lnTo>
                  <a:lnTo>
                    <a:pt x="40718" y="8334"/>
                  </a:lnTo>
                  <a:lnTo>
                    <a:pt x="39449" y="5318"/>
                  </a:lnTo>
                  <a:lnTo>
                    <a:pt x="37386" y="2619"/>
                  </a:lnTo>
                  <a:lnTo>
                    <a:pt x="34289" y="714"/>
                  </a:lnTo>
                  <a:lnTo>
                    <a:pt x="30082" y="0"/>
                  </a:lnTo>
                  <a:lnTo>
                    <a:pt x="26273" y="634"/>
                  </a:lnTo>
                  <a:lnTo>
                    <a:pt x="22622" y="2222"/>
                  </a:lnTo>
                  <a:lnTo>
                    <a:pt x="18969" y="4603"/>
                  </a:lnTo>
                  <a:lnTo>
                    <a:pt x="14843" y="7619"/>
                  </a:lnTo>
                  <a:lnTo>
                    <a:pt x="14843" y="238"/>
                  </a:lnTo>
                  <a:lnTo>
                    <a:pt x="14207" y="0"/>
                  </a:lnTo>
                  <a:close/>
                </a:path>
              </a:pathLst>
            </a:custGeom>
            <a:solidFill>
              <a:srgbClr val="000000"/>
            </a:solidFill>
          </p:spPr>
          <p:txBody>
            <a:bodyPr vert="horz" lIns="91440" tIns="45720" rIns="91440" bIns="45720" anchor="t"/>
            <a:lstStyle/>
            <a:p>
              <a:endParaRPr lang="en-IN"/>
            </a:p>
          </p:txBody>
        </p:sp>
        <p:sp>
          <p:nvSpPr>
            <p:cNvPr id="519" name="Shape 5259"/>
            <p:cNvSpPr/>
            <p:nvPr/>
          </p:nvSpPr>
          <p:spPr>
            <a:xfrm>
              <a:off x="4191809" y="1413636"/>
              <a:ext cx="47307" cy="67627"/>
            </a:xfrm>
            <a:custGeom>
              <a:avLst/>
              <a:gdLst/>
              <a:ahLst/>
              <a:cxnLst/>
              <a:rect l="0" t="0" r="0" b="0"/>
              <a:pathLst>
                <a:path w="47307" h="67627">
                  <a:moveTo>
                    <a:pt x="14128" y="0"/>
                  </a:moveTo>
                  <a:lnTo>
                    <a:pt x="79" y="4364"/>
                  </a:lnTo>
                  <a:lnTo>
                    <a:pt x="79" y="5952"/>
                  </a:lnTo>
                  <a:lnTo>
                    <a:pt x="952" y="5872"/>
                  </a:lnTo>
                  <a:lnTo>
                    <a:pt x="1984" y="5872"/>
                  </a:lnTo>
                  <a:lnTo>
                    <a:pt x="4523" y="6190"/>
                  </a:lnTo>
                  <a:lnTo>
                    <a:pt x="5793" y="7222"/>
                  </a:lnTo>
                  <a:lnTo>
                    <a:pt x="6350" y="10873"/>
                  </a:lnTo>
                  <a:lnTo>
                    <a:pt x="6350" y="57546"/>
                  </a:lnTo>
                  <a:lnTo>
                    <a:pt x="6270" y="60641"/>
                  </a:lnTo>
                  <a:lnTo>
                    <a:pt x="5873" y="62865"/>
                  </a:lnTo>
                  <a:lnTo>
                    <a:pt x="5238" y="64293"/>
                  </a:lnTo>
                  <a:lnTo>
                    <a:pt x="4048" y="65246"/>
                  </a:lnTo>
                  <a:lnTo>
                    <a:pt x="2302" y="65801"/>
                  </a:lnTo>
                  <a:lnTo>
                    <a:pt x="0" y="66197"/>
                  </a:lnTo>
                  <a:lnTo>
                    <a:pt x="0" y="67627"/>
                  </a:lnTo>
                  <a:lnTo>
                    <a:pt x="21431" y="67627"/>
                  </a:lnTo>
                  <a:lnTo>
                    <a:pt x="21431" y="66197"/>
                  </a:lnTo>
                  <a:lnTo>
                    <a:pt x="19287" y="65881"/>
                  </a:lnTo>
                  <a:lnTo>
                    <a:pt x="17542" y="65403"/>
                  </a:lnTo>
                  <a:lnTo>
                    <a:pt x="16192" y="64610"/>
                  </a:lnTo>
                  <a:lnTo>
                    <a:pt x="15318" y="63102"/>
                  </a:lnTo>
                  <a:lnTo>
                    <a:pt x="14842" y="60800"/>
                  </a:lnTo>
                  <a:lnTo>
                    <a:pt x="14684" y="57546"/>
                  </a:lnTo>
                  <a:lnTo>
                    <a:pt x="14684" y="33653"/>
                  </a:lnTo>
                  <a:lnTo>
                    <a:pt x="17621" y="30717"/>
                  </a:lnTo>
                  <a:lnTo>
                    <a:pt x="20478" y="28812"/>
                  </a:lnTo>
                  <a:lnTo>
                    <a:pt x="23098" y="27701"/>
                  </a:lnTo>
                  <a:lnTo>
                    <a:pt x="25479" y="27462"/>
                  </a:lnTo>
                  <a:lnTo>
                    <a:pt x="28972" y="28097"/>
                  </a:lnTo>
                  <a:lnTo>
                    <a:pt x="31273" y="30162"/>
                  </a:lnTo>
                  <a:lnTo>
                    <a:pt x="32623" y="33496"/>
                  </a:lnTo>
                  <a:lnTo>
                    <a:pt x="33098" y="37940"/>
                  </a:lnTo>
                  <a:lnTo>
                    <a:pt x="33098" y="57546"/>
                  </a:lnTo>
                  <a:lnTo>
                    <a:pt x="32941" y="60800"/>
                  </a:lnTo>
                  <a:lnTo>
                    <a:pt x="32384" y="63102"/>
                  </a:lnTo>
                  <a:lnTo>
                    <a:pt x="31511" y="64610"/>
                  </a:lnTo>
                  <a:lnTo>
                    <a:pt x="30242" y="65403"/>
                  </a:lnTo>
                  <a:lnTo>
                    <a:pt x="26352" y="66197"/>
                  </a:lnTo>
                  <a:lnTo>
                    <a:pt x="26352" y="67627"/>
                  </a:lnTo>
                  <a:lnTo>
                    <a:pt x="47307" y="67627"/>
                  </a:lnTo>
                  <a:lnTo>
                    <a:pt x="47307" y="66197"/>
                  </a:lnTo>
                  <a:lnTo>
                    <a:pt x="45164" y="65721"/>
                  </a:lnTo>
                  <a:lnTo>
                    <a:pt x="43577" y="65166"/>
                  </a:lnTo>
                  <a:lnTo>
                    <a:pt x="41830" y="62785"/>
                  </a:lnTo>
                  <a:lnTo>
                    <a:pt x="41512" y="60641"/>
                  </a:lnTo>
                  <a:lnTo>
                    <a:pt x="41433" y="57546"/>
                  </a:lnTo>
                  <a:lnTo>
                    <a:pt x="41433" y="37861"/>
                  </a:lnTo>
                  <a:lnTo>
                    <a:pt x="41275" y="35241"/>
                  </a:lnTo>
                  <a:lnTo>
                    <a:pt x="40878" y="31987"/>
                  </a:lnTo>
                  <a:lnTo>
                    <a:pt x="39767" y="28495"/>
                  </a:lnTo>
                  <a:lnTo>
                    <a:pt x="37703" y="25320"/>
                  </a:lnTo>
                  <a:lnTo>
                    <a:pt x="34289" y="22938"/>
                  </a:lnTo>
                  <a:lnTo>
                    <a:pt x="29130" y="22065"/>
                  </a:lnTo>
                  <a:lnTo>
                    <a:pt x="24843" y="22621"/>
                  </a:lnTo>
                  <a:lnTo>
                    <a:pt x="21034" y="24287"/>
                  </a:lnTo>
                  <a:lnTo>
                    <a:pt x="17699" y="26827"/>
                  </a:lnTo>
                  <a:lnTo>
                    <a:pt x="14842" y="30241"/>
                  </a:lnTo>
                  <a:lnTo>
                    <a:pt x="14684" y="30241"/>
                  </a:lnTo>
                  <a:lnTo>
                    <a:pt x="14684" y="316"/>
                  </a:lnTo>
                  <a:lnTo>
                    <a:pt x="14128" y="0"/>
                  </a:lnTo>
                  <a:close/>
                </a:path>
              </a:pathLst>
            </a:custGeom>
            <a:solidFill>
              <a:srgbClr val="000000"/>
            </a:solidFill>
          </p:spPr>
          <p:txBody>
            <a:bodyPr vert="horz" lIns="91440" tIns="45720" rIns="91440" bIns="45720" anchor="t"/>
            <a:lstStyle/>
            <a:p>
              <a:endParaRPr lang="en-IN"/>
            </a:p>
          </p:txBody>
        </p:sp>
        <p:sp>
          <p:nvSpPr>
            <p:cNvPr id="520" name="Shape 5260"/>
            <p:cNvSpPr/>
            <p:nvPr/>
          </p:nvSpPr>
          <p:spPr>
            <a:xfrm>
              <a:off x="4384690" y="1435702"/>
              <a:ext cx="46434" cy="45562"/>
            </a:xfrm>
            <a:custGeom>
              <a:avLst/>
              <a:gdLst/>
              <a:ahLst/>
              <a:cxnLst/>
              <a:rect l="0" t="0" r="0" b="0"/>
              <a:pathLst>
                <a:path w="46434" h="45562">
                  <a:moveTo>
                    <a:pt x="13652" y="0"/>
                  </a:moveTo>
                  <a:lnTo>
                    <a:pt x="0" y="4444"/>
                  </a:lnTo>
                  <a:lnTo>
                    <a:pt x="0" y="6191"/>
                  </a:lnTo>
                  <a:lnTo>
                    <a:pt x="1111" y="5874"/>
                  </a:lnTo>
                  <a:lnTo>
                    <a:pt x="2857" y="5794"/>
                  </a:lnTo>
                  <a:lnTo>
                    <a:pt x="4127" y="5874"/>
                  </a:lnTo>
                  <a:lnTo>
                    <a:pt x="5159" y="6588"/>
                  </a:lnTo>
                  <a:lnTo>
                    <a:pt x="6032" y="8493"/>
                  </a:lnTo>
                  <a:lnTo>
                    <a:pt x="6350" y="12144"/>
                  </a:lnTo>
                  <a:lnTo>
                    <a:pt x="6350" y="36672"/>
                  </a:lnTo>
                  <a:lnTo>
                    <a:pt x="6032" y="40243"/>
                  </a:lnTo>
                  <a:lnTo>
                    <a:pt x="4999" y="42465"/>
                  </a:lnTo>
                  <a:lnTo>
                    <a:pt x="3095" y="43656"/>
                  </a:lnTo>
                  <a:lnTo>
                    <a:pt x="158" y="44132"/>
                  </a:lnTo>
                  <a:lnTo>
                    <a:pt x="158" y="45562"/>
                  </a:lnTo>
                  <a:lnTo>
                    <a:pt x="21192" y="45562"/>
                  </a:lnTo>
                  <a:lnTo>
                    <a:pt x="21192" y="44132"/>
                  </a:lnTo>
                  <a:lnTo>
                    <a:pt x="18017" y="43656"/>
                  </a:lnTo>
                  <a:lnTo>
                    <a:pt x="15954" y="42703"/>
                  </a:lnTo>
                  <a:lnTo>
                    <a:pt x="14922" y="41116"/>
                  </a:lnTo>
                  <a:lnTo>
                    <a:pt x="14684" y="38973"/>
                  </a:lnTo>
                  <a:lnTo>
                    <a:pt x="14684" y="11112"/>
                  </a:lnTo>
                  <a:lnTo>
                    <a:pt x="17383" y="8652"/>
                  </a:lnTo>
                  <a:lnTo>
                    <a:pt x="19843" y="6905"/>
                  </a:lnTo>
                  <a:lnTo>
                    <a:pt x="22225" y="5874"/>
                  </a:lnTo>
                  <a:lnTo>
                    <a:pt x="24447" y="5477"/>
                  </a:lnTo>
                  <a:lnTo>
                    <a:pt x="28178" y="6112"/>
                  </a:lnTo>
                  <a:lnTo>
                    <a:pt x="30479" y="8017"/>
                  </a:lnTo>
                  <a:lnTo>
                    <a:pt x="31750" y="11033"/>
                  </a:lnTo>
                  <a:lnTo>
                    <a:pt x="32067" y="15081"/>
                  </a:lnTo>
                  <a:lnTo>
                    <a:pt x="32067" y="35798"/>
                  </a:lnTo>
                  <a:lnTo>
                    <a:pt x="31908" y="38973"/>
                  </a:lnTo>
                  <a:lnTo>
                    <a:pt x="31273" y="41195"/>
                  </a:lnTo>
                  <a:lnTo>
                    <a:pt x="30321" y="42624"/>
                  </a:lnTo>
                  <a:lnTo>
                    <a:pt x="29130" y="43497"/>
                  </a:lnTo>
                  <a:lnTo>
                    <a:pt x="25875" y="44132"/>
                  </a:lnTo>
                  <a:lnTo>
                    <a:pt x="25875" y="45562"/>
                  </a:lnTo>
                  <a:lnTo>
                    <a:pt x="46434" y="45562"/>
                  </a:lnTo>
                  <a:lnTo>
                    <a:pt x="46434" y="44132"/>
                  </a:lnTo>
                  <a:lnTo>
                    <a:pt x="43417" y="43577"/>
                  </a:lnTo>
                  <a:lnTo>
                    <a:pt x="41592" y="42465"/>
                  </a:lnTo>
                  <a:lnTo>
                    <a:pt x="40639" y="40481"/>
                  </a:lnTo>
                  <a:lnTo>
                    <a:pt x="40402" y="37544"/>
                  </a:lnTo>
                  <a:lnTo>
                    <a:pt x="40402" y="14843"/>
                  </a:lnTo>
                  <a:lnTo>
                    <a:pt x="39846" y="9525"/>
                  </a:lnTo>
                  <a:lnTo>
                    <a:pt x="38417" y="5636"/>
                  </a:lnTo>
                  <a:lnTo>
                    <a:pt x="36353" y="2937"/>
                  </a:lnTo>
                  <a:lnTo>
                    <a:pt x="33892" y="1190"/>
                  </a:lnTo>
                  <a:lnTo>
                    <a:pt x="31273" y="238"/>
                  </a:lnTo>
                  <a:lnTo>
                    <a:pt x="28812" y="0"/>
                  </a:lnTo>
                  <a:lnTo>
                    <a:pt x="24764" y="634"/>
                  </a:lnTo>
                  <a:lnTo>
                    <a:pt x="21272" y="2381"/>
                  </a:lnTo>
                  <a:lnTo>
                    <a:pt x="17859"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521" name="Shape 5261"/>
            <p:cNvSpPr/>
            <p:nvPr/>
          </p:nvSpPr>
          <p:spPr>
            <a:xfrm>
              <a:off x="3906217" y="1435702"/>
              <a:ext cx="46433" cy="45562"/>
            </a:xfrm>
            <a:custGeom>
              <a:avLst/>
              <a:gdLst/>
              <a:ahLst/>
              <a:cxnLst/>
              <a:rect l="0" t="0" r="0" b="0"/>
              <a:pathLst>
                <a:path w="46433" h="45562">
                  <a:moveTo>
                    <a:pt x="13652" y="0"/>
                  </a:moveTo>
                  <a:lnTo>
                    <a:pt x="0" y="4444"/>
                  </a:lnTo>
                  <a:lnTo>
                    <a:pt x="0" y="6191"/>
                  </a:lnTo>
                  <a:lnTo>
                    <a:pt x="1111" y="5874"/>
                  </a:lnTo>
                  <a:lnTo>
                    <a:pt x="2857" y="5794"/>
                  </a:lnTo>
                  <a:lnTo>
                    <a:pt x="4127" y="5874"/>
                  </a:lnTo>
                  <a:lnTo>
                    <a:pt x="5158" y="6588"/>
                  </a:lnTo>
                  <a:lnTo>
                    <a:pt x="6032" y="8493"/>
                  </a:lnTo>
                  <a:lnTo>
                    <a:pt x="6350" y="12144"/>
                  </a:lnTo>
                  <a:lnTo>
                    <a:pt x="6350" y="36672"/>
                  </a:lnTo>
                  <a:lnTo>
                    <a:pt x="6112" y="40243"/>
                  </a:lnTo>
                  <a:lnTo>
                    <a:pt x="5079" y="42465"/>
                  </a:lnTo>
                  <a:lnTo>
                    <a:pt x="3175" y="43656"/>
                  </a:lnTo>
                  <a:lnTo>
                    <a:pt x="158" y="44132"/>
                  </a:lnTo>
                  <a:lnTo>
                    <a:pt x="158" y="45562"/>
                  </a:lnTo>
                  <a:lnTo>
                    <a:pt x="21193" y="45562"/>
                  </a:lnTo>
                  <a:lnTo>
                    <a:pt x="21193" y="44132"/>
                  </a:lnTo>
                  <a:lnTo>
                    <a:pt x="18018" y="43656"/>
                  </a:lnTo>
                  <a:lnTo>
                    <a:pt x="16033" y="42703"/>
                  </a:lnTo>
                  <a:lnTo>
                    <a:pt x="14922" y="41116"/>
                  </a:lnTo>
                  <a:lnTo>
                    <a:pt x="14683" y="38973"/>
                  </a:lnTo>
                  <a:lnTo>
                    <a:pt x="14683" y="11112"/>
                  </a:lnTo>
                  <a:lnTo>
                    <a:pt x="17383" y="8652"/>
                  </a:lnTo>
                  <a:lnTo>
                    <a:pt x="19843" y="6905"/>
                  </a:lnTo>
                  <a:lnTo>
                    <a:pt x="22225" y="5874"/>
                  </a:lnTo>
                  <a:lnTo>
                    <a:pt x="24447" y="5477"/>
                  </a:lnTo>
                  <a:lnTo>
                    <a:pt x="28177" y="6112"/>
                  </a:lnTo>
                  <a:lnTo>
                    <a:pt x="30479" y="8017"/>
                  </a:lnTo>
                  <a:lnTo>
                    <a:pt x="31750" y="11033"/>
                  </a:lnTo>
                  <a:lnTo>
                    <a:pt x="32067" y="15081"/>
                  </a:lnTo>
                  <a:lnTo>
                    <a:pt x="32067" y="35798"/>
                  </a:lnTo>
                  <a:lnTo>
                    <a:pt x="31908" y="38973"/>
                  </a:lnTo>
                  <a:lnTo>
                    <a:pt x="31273" y="41195"/>
                  </a:lnTo>
                  <a:lnTo>
                    <a:pt x="30401" y="42624"/>
                  </a:lnTo>
                  <a:lnTo>
                    <a:pt x="29131" y="43497"/>
                  </a:lnTo>
                  <a:lnTo>
                    <a:pt x="25876" y="44132"/>
                  </a:lnTo>
                  <a:lnTo>
                    <a:pt x="25876" y="45562"/>
                  </a:lnTo>
                  <a:lnTo>
                    <a:pt x="46433" y="45562"/>
                  </a:lnTo>
                  <a:lnTo>
                    <a:pt x="46433" y="44132"/>
                  </a:lnTo>
                  <a:lnTo>
                    <a:pt x="43418" y="43577"/>
                  </a:lnTo>
                  <a:lnTo>
                    <a:pt x="41592" y="42465"/>
                  </a:lnTo>
                  <a:lnTo>
                    <a:pt x="40640" y="40481"/>
                  </a:lnTo>
                  <a:lnTo>
                    <a:pt x="40402" y="37544"/>
                  </a:lnTo>
                  <a:lnTo>
                    <a:pt x="40402" y="14843"/>
                  </a:lnTo>
                  <a:lnTo>
                    <a:pt x="39846" y="9525"/>
                  </a:lnTo>
                  <a:lnTo>
                    <a:pt x="38417" y="5636"/>
                  </a:lnTo>
                  <a:lnTo>
                    <a:pt x="36353" y="2937"/>
                  </a:lnTo>
                  <a:lnTo>
                    <a:pt x="33893" y="1190"/>
                  </a:lnTo>
                  <a:lnTo>
                    <a:pt x="31273" y="238"/>
                  </a:lnTo>
                  <a:lnTo>
                    <a:pt x="28813" y="0"/>
                  </a:lnTo>
                  <a:lnTo>
                    <a:pt x="24844" y="634"/>
                  </a:lnTo>
                  <a:lnTo>
                    <a:pt x="21272" y="2381"/>
                  </a:lnTo>
                  <a:lnTo>
                    <a:pt x="17858"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522" name="Shape 5262"/>
            <p:cNvSpPr/>
            <p:nvPr/>
          </p:nvSpPr>
          <p:spPr>
            <a:xfrm>
              <a:off x="3221687" y="1435702"/>
              <a:ext cx="46513" cy="45562"/>
            </a:xfrm>
            <a:custGeom>
              <a:avLst/>
              <a:gdLst/>
              <a:ahLst/>
              <a:cxnLst/>
              <a:rect l="0" t="0" r="0" b="0"/>
              <a:pathLst>
                <a:path w="46513" h="45562">
                  <a:moveTo>
                    <a:pt x="13732" y="0"/>
                  </a:moveTo>
                  <a:lnTo>
                    <a:pt x="0" y="4444"/>
                  </a:lnTo>
                  <a:lnTo>
                    <a:pt x="0" y="6191"/>
                  </a:lnTo>
                  <a:lnTo>
                    <a:pt x="1111" y="5874"/>
                  </a:lnTo>
                  <a:lnTo>
                    <a:pt x="2857" y="5794"/>
                  </a:lnTo>
                  <a:lnTo>
                    <a:pt x="4127" y="5874"/>
                  </a:lnTo>
                  <a:lnTo>
                    <a:pt x="5238" y="6588"/>
                  </a:lnTo>
                  <a:lnTo>
                    <a:pt x="6032" y="8493"/>
                  </a:lnTo>
                  <a:lnTo>
                    <a:pt x="6350" y="12144"/>
                  </a:lnTo>
                  <a:lnTo>
                    <a:pt x="6350" y="36672"/>
                  </a:lnTo>
                  <a:lnTo>
                    <a:pt x="6112" y="40243"/>
                  </a:lnTo>
                  <a:lnTo>
                    <a:pt x="5079" y="42465"/>
                  </a:lnTo>
                  <a:lnTo>
                    <a:pt x="3175" y="43656"/>
                  </a:lnTo>
                  <a:lnTo>
                    <a:pt x="238" y="44132"/>
                  </a:lnTo>
                  <a:lnTo>
                    <a:pt x="238" y="45562"/>
                  </a:lnTo>
                  <a:lnTo>
                    <a:pt x="21193" y="45562"/>
                  </a:lnTo>
                  <a:lnTo>
                    <a:pt x="21193" y="44132"/>
                  </a:lnTo>
                  <a:lnTo>
                    <a:pt x="18018" y="43656"/>
                  </a:lnTo>
                  <a:lnTo>
                    <a:pt x="16033" y="42703"/>
                  </a:lnTo>
                  <a:lnTo>
                    <a:pt x="15001" y="41116"/>
                  </a:lnTo>
                  <a:lnTo>
                    <a:pt x="14683" y="38973"/>
                  </a:lnTo>
                  <a:lnTo>
                    <a:pt x="14683" y="11112"/>
                  </a:lnTo>
                  <a:lnTo>
                    <a:pt x="17382" y="8652"/>
                  </a:lnTo>
                  <a:lnTo>
                    <a:pt x="19923" y="6905"/>
                  </a:lnTo>
                  <a:lnTo>
                    <a:pt x="22304" y="5874"/>
                  </a:lnTo>
                  <a:lnTo>
                    <a:pt x="24526" y="5477"/>
                  </a:lnTo>
                  <a:lnTo>
                    <a:pt x="28177" y="6112"/>
                  </a:lnTo>
                  <a:lnTo>
                    <a:pt x="30558" y="8017"/>
                  </a:lnTo>
                  <a:lnTo>
                    <a:pt x="31750" y="11033"/>
                  </a:lnTo>
                  <a:lnTo>
                    <a:pt x="32146" y="15081"/>
                  </a:lnTo>
                  <a:lnTo>
                    <a:pt x="32146" y="35798"/>
                  </a:lnTo>
                  <a:lnTo>
                    <a:pt x="31908" y="38973"/>
                  </a:lnTo>
                  <a:lnTo>
                    <a:pt x="31352" y="41195"/>
                  </a:lnTo>
                  <a:lnTo>
                    <a:pt x="30401" y="42624"/>
                  </a:lnTo>
                  <a:lnTo>
                    <a:pt x="29131" y="43497"/>
                  </a:lnTo>
                  <a:lnTo>
                    <a:pt x="25876" y="44132"/>
                  </a:lnTo>
                  <a:lnTo>
                    <a:pt x="25876" y="45562"/>
                  </a:lnTo>
                  <a:lnTo>
                    <a:pt x="46513" y="45562"/>
                  </a:lnTo>
                  <a:lnTo>
                    <a:pt x="46513" y="44132"/>
                  </a:lnTo>
                  <a:lnTo>
                    <a:pt x="43497" y="43577"/>
                  </a:lnTo>
                  <a:lnTo>
                    <a:pt x="41592" y="42465"/>
                  </a:lnTo>
                  <a:lnTo>
                    <a:pt x="40719" y="40481"/>
                  </a:lnTo>
                  <a:lnTo>
                    <a:pt x="40401" y="37544"/>
                  </a:lnTo>
                  <a:lnTo>
                    <a:pt x="40401" y="14843"/>
                  </a:lnTo>
                  <a:lnTo>
                    <a:pt x="39926" y="9525"/>
                  </a:lnTo>
                  <a:lnTo>
                    <a:pt x="38496" y="5636"/>
                  </a:lnTo>
                  <a:lnTo>
                    <a:pt x="36432" y="2937"/>
                  </a:lnTo>
                  <a:lnTo>
                    <a:pt x="33893" y="1190"/>
                  </a:lnTo>
                  <a:lnTo>
                    <a:pt x="31273" y="238"/>
                  </a:lnTo>
                  <a:lnTo>
                    <a:pt x="28813" y="0"/>
                  </a:lnTo>
                  <a:lnTo>
                    <a:pt x="24844" y="634"/>
                  </a:lnTo>
                  <a:lnTo>
                    <a:pt x="21272" y="2381"/>
                  </a:lnTo>
                  <a:lnTo>
                    <a:pt x="17858" y="4842"/>
                  </a:lnTo>
                  <a:lnTo>
                    <a:pt x="14367" y="8017"/>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523" name="Shape 5263"/>
            <p:cNvSpPr/>
            <p:nvPr/>
          </p:nvSpPr>
          <p:spPr>
            <a:xfrm>
              <a:off x="3645550" y="1435702"/>
              <a:ext cx="32702" cy="45562"/>
            </a:xfrm>
            <a:custGeom>
              <a:avLst/>
              <a:gdLst/>
              <a:ahLst/>
              <a:cxnLst/>
              <a:rect l="0" t="0" r="0" b="0"/>
              <a:pathLst>
                <a:path w="32702" h="45562">
                  <a:moveTo>
                    <a:pt x="14922" y="0"/>
                  </a:moveTo>
                  <a:lnTo>
                    <a:pt x="238" y="5397"/>
                  </a:lnTo>
                  <a:lnTo>
                    <a:pt x="238" y="6984"/>
                  </a:lnTo>
                  <a:lnTo>
                    <a:pt x="3571" y="6588"/>
                  </a:lnTo>
                  <a:lnTo>
                    <a:pt x="4842" y="6668"/>
                  </a:lnTo>
                  <a:lnTo>
                    <a:pt x="5952" y="7382"/>
                  </a:lnTo>
                  <a:lnTo>
                    <a:pt x="6746" y="9128"/>
                  </a:lnTo>
                  <a:lnTo>
                    <a:pt x="7063" y="12541"/>
                  </a:lnTo>
                  <a:lnTo>
                    <a:pt x="7063" y="37306"/>
                  </a:lnTo>
                  <a:lnTo>
                    <a:pt x="6746" y="40561"/>
                  </a:lnTo>
                  <a:lnTo>
                    <a:pt x="5636" y="42387"/>
                  </a:lnTo>
                  <a:lnTo>
                    <a:pt x="3492" y="43338"/>
                  </a:lnTo>
                  <a:lnTo>
                    <a:pt x="0" y="44132"/>
                  </a:lnTo>
                  <a:lnTo>
                    <a:pt x="0" y="45562"/>
                  </a:lnTo>
                  <a:lnTo>
                    <a:pt x="23812" y="45562"/>
                  </a:lnTo>
                  <a:lnTo>
                    <a:pt x="23812" y="44132"/>
                  </a:lnTo>
                  <a:lnTo>
                    <a:pt x="20399" y="43815"/>
                  </a:lnTo>
                  <a:lnTo>
                    <a:pt x="17701" y="42862"/>
                  </a:lnTo>
                  <a:lnTo>
                    <a:pt x="16033" y="40719"/>
                  </a:lnTo>
                  <a:lnTo>
                    <a:pt x="15398" y="36672"/>
                  </a:lnTo>
                  <a:lnTo>
                    <a:pt x="15398" y="14367"/>
                  </a:lnTo>
                  <a:lnTo>
                    <a:pt x="15795" y="12620"/>
                  </a:lnTo>
                  <a:lnTo>
                    <a:pt x="16668" y="10874"/>
                  </a:lnTo>
                  <a:lnTo>
                    <a:pt x="19288" y="7699"/>
                  </a:lnTo>
                  <a:lnTo>
                    <a:pt x="20796" y="6668"/>
                  </a:lnTo>
                  <a:lnTo>
                    <a:pt x="22145" y="6270"/>
                  </a:lnTo>
                  <a:lnTo>
                    <a:pt x="24208" y="7223"/>
                  </a:lnTo>
                  <a:lnTo>
                    <a:pt x="26193" y="8811"/>
                  </a:lnTo>
                  <a:lnTo>
                    <a:pt x="28971" y="9763"/>
                  </a:lnTo>
                  <a:lnTo>
                    <a:pt x="30558" y="9445"/>
                  </a:lnTo>
                  <a:lnTo>
                    <a:pt x="31750" y="8493"/>
                  </a:lnTo>
                  <a:lnTo>
                    <a:pt x="32702" y="5397"/>
                  </a:lnTo>
                  <a:lnTo>
                    <a:pt x="32384" y="3175"/>
                  </a:lnTo>
                  <a:lnTo>
                    <a:pt x="31352" y="1428"/>
                  </a:lnTo>
                  <a:lnTo>
                    <a:pt x="29686" y="318"/>
                  </a:lnTo>
                  <a:lnTo>
                    <a:pt x="27383" y="0"/>
                  </a:lnTo>
                  <a:lnTo>
                    <a:pt x="24606" y="396"/>
                  </a:lnTo>
                  <a:lnTo>
                    <a:pt x="21827" y="1906"/>
                  </a:lnTo>
                  <a:lnTo>
                    <a:pt x="18891" y="4683"/>
                  </a:lnTo>
                  <a:lnTo>
                    <a:pt x="15557" y="9049"/>
                  </a:lnTo>
                  <a:lnTo>
                    <a:pt x="15398" y="9049"/>
                  </a:lnTo>
                  <a:lnTo>
                    <a:pt x="15398" y="238"/>
                  </a:lnTo>
                  <a:lnTo>
                    <a:pt x="14922" y="0"/>
                  </a:lnTo>
                  <a:close/>
                </a:path>
              </a:pathLst>
            </a:custGeom>
            <a:solidFill>
              <a:srgbClr val="000000"/>
            </a:solidFill>
          </p:spPr>
          <p:txBody>
            <a:bodyPr vert="horz" lIns="91440" tIns="45720" rIns="91440" bIns="45720" anchor="t"/>
            <a:lstStyle/>
            <a:p>
              <a:endParaRPr lang="en-IN"/>
            </a:p>
          </p:txBody>
        </p:sp>
        <p:sp>
          <p:nvSpPr>
            <p:cNvPr id="524" name="Shape 5264"/>
            <p:cNvSpPr/>
            <p:nvPr/>
          </p:nvSpPr>
          <p:spPr>
            <a:xfrm>
              <a:off x="3505930" y="1435702"/>
              <a:ext cx="32702" cy="45562"/>
            </a:xfrm>
            <a:custGeom>
              <a:avLst/>
              <a:gdLst/>
              <a:ahLst/>
              <a:cxnLst/>
              <a:rect l="0" t="0" r="0" b="0"/>
              <a:pathLst>
                <a:path w="32702" h="45562">
                  <a:moveTo>
                    <a:pt x="14842" y="0"/>
                  </a:moveTo>
                  <a:lnTo>
                    <a:pt x="158" y="5397"/>
                  </a:lnTo>
                  <a:lnTo>
                    <a:pt x="158" y="6984"/>
                  </a:lnTo>
                  <a:lnTo>
                    <a:pt x="3571" y="6588"/>
                  </a:lnTo>
                  <a:lnTo>
                    <a:pt x="4762" y="6668"/>
                  </a:lnTo>
                  <a:lnTo>
                    <a:pt x="5872" y="7382"/>
                  </a:lnTo>
                  <a:lnTo>
                    <a:pt x="6666" y="9128"/>
                  </a:lnTo>
                  <a:lnTo>
                    <a:pt x="6984" y="12541"/>
                  </a:lnTo>
                  <a:lnTo>
                    <a:pt x="6984" y="37306"/>
                  </a:lnTo>
                  <a:lnTo>
                    <a:pt x="6666" y="40561"/>
                  </a:lnTo>
                  <a:lnTo>
                    <a:pt x="5556" y="42387"/>
                  </a:lnTo>
                  <a:lnTo>
                    <a:pt x="3412" y="43338"/>
                  </a:lnTo>
                  <a:lnTo>
                    <a:pt x="0" y="44132"/>
                  </a:lnTo>
                  <a:lnTo>
                    <a:pt x="0" y="45562"/>
                  </a:lnTo>
                  <a:lnTo>
                    <a:pt x="23732" y="45562"/>
                  </a:lnTo>
                  <a:lnTo>
                    <a:pt x="23732" y="44132"/>
                  </a:lnTo>
                  <a:lnTo>
                    <a:pt x="20320" y="43815"/>
                  </a:lnTo>
                  <a:lnTo>
                    <a:pt x="17700" y="42862"/>
                  </a:lnTo>
                  <a:lnTo>
                    <a:pt x="15954" y="40719"/>
                  </a:lnTo>
                  <a:lnTo>
                    <a:pt x="15318" y="36672"/>
                  </a:lnTo>
                  <a:lnTo>
                    <a:pt x="15318" y="14367"/>
                  </a:lnTo>
                  <a:lnTo>
                    <a:pt x="15715" y="12620"/>
                  </a:lnTo>
                  <a:lnTo>
                    <a:pt x="16588" y="10874"/>
                  </a:lnTo>
                  <a:lnTo>
                    <a:pt x="19287" y="7699"/>
                  </a:lnTo>
                  <a:lnTo>
                    <a:pt x="20716" y="6668"/>
                  </a:lnTo>
                  <a:lnTo>
                    <a:pt x="22065" y="6270"/>
                  </a:lnTo>
                  <a:lnTo>
                    <a:pt x="24128" y="7223"/>
                  </a:lnTo>
                  <a:lnTo>
                    <a:pt x="26113" y="8811"/>
                  </a:lnTo>
                  <a:lnTo>
                    <a:pt x="28891" y="9763"/>
                  </a:lnTo>
                  <a:lnTo>
                    <a:pt x="30478" y="9445"/>
                  </a:lnTo>
                  <a:lnTo>
                    <a:pt x="31670" y="8493"/>
                  </a:lnTo>
                  <a:lnTo>
                    <a:pt x="32463" y="7064"/>
                  </a:lnTo>
                  <a:lnTo>
                    <a:pt x="32702" y="5397"/>
                  </a:lnTo>
                  <a:lnTo>
                    <a:pt x="32384" y="3175"/>
                  </a:lnTo>
                  <a:lnTo>
                    <a:pt x="31272" y="1428"/>
                  </a:lnTo>
                  <a:lnTo>
                    <a:pt x="29606" y="318"/>
                  </a:lnTo>
                  <a:lnTo>
                    <a:pt x="27303" y="0"/>
                  </a:lnTo>
                  <a:lnTo>
                    <a:pt x="24526" y="396"/>
                  </a:lnTo>
                  <a:lnTo>
                    <a:pt x="21747" y="1906"/>
                  </a:lnTo>
                  <a:lnTo>
                    <a:pt x="18811" y="4683"/>
                  </a:lnTo>
                  <a:lnTo>
                    <a:pt x="15557"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525" name="Shape 5265"/>
            <p:cNvSpPr/>
            <p:nvPr/>
          </p:nvSpPr>
          <p:spPr>
            <a:xfrm>
              <a:off x="3039998" y="1415699"/>
              <a:ext cx="58022" cy="65564"/>
            </a:xfrm>
            <a:custGeom>
              <a:avLst/>
              <a:gdLst/>
              <a:ahLst/>
              <a:cxnLst/>
              <a:rect l="0" t="0" r="0" b="0"/>
              <a:pathLst>
                <a:path w="58022" h="65564">
                  <a:moveTo>
                    <a:pt x="0" y="0"/>
                  </a:moveTo>
                  <a:lnTo>
                    <a:pt x="0" y="1906"/>
                  </a:lnTo>
                  <a:lnTo>
                    <a:pt x="2777" y="2222"/>
                  </a:lnTo>
                  <a:lnTo>
                    <a:pt x="5000" y="2699"/>
                  </a:lnTo>
                  <a:lnTo>
                    <a:pt x="6666" y="3572"/>
                  </a:lnTo>
                  <a:lnTo>
                    <a:pt x="7777" y="5081"/>
                  </a:lnTo>
                  <a:lnTo>
                    <a:pt x="8492" y="7462"/>
                  </a:lnTo>
                  <a:lnTo>
                    <a:pt x="8651" y="10796"/>
                  </a:lnTo>
                  <a:lnTo>
                    <a:pt x="8651" y="54768"/>
                  </a:lnTo>
                  <a:lnTo>
                    <a:pt x="8571" y="57308"/>
                  </a:lnTo>
                  <a:lnTo>
                    <a:pt x="8253" y="59372"/>
                  </a:lnTo>
                  <a:lnTo>
                    <a:pt x="7620" y="60880"/>
                  </a:lnTo>
                  <a:lnTo>
                    <a:pt x="6746" y="61992"/>
                  </a:lnTo>
                  <a:lnTo>
                    <a:pt x="4047" y="63262"/>
                  </a:lnTo>
                  <a:lnTo>
                    <a:pt x="0" y="63738"/>
                  </a:lnTo>
                  <a:lnTo>
                    <a:pt x="0" y="65564"/>
                  </a:lnTo>
                  <a:lnTo>
                    <a:pt x="53497" y="65564"/>
                  </a:lnTo>
                  <a:lnTo>
                    <a:pt x="58022" y="48816"/>
                  </a:lnTo>
                  <a:lnTo>
                    <a:pt x="55245" y="48816"/>
                  </a:lnTo>
                  <a:lnTo>
                    <a:pt x="52942" y="53261"/>
                  </a:lnTo>
                  <a:lnTo>
                    <a:pt x="50402" y="56674"/>
                  </a:lnTo>
                  <a:lnTo>
                    <a:pt x="47386" y="59135"/>
                  </a:lnTo>
                  <a:lnTo>
                    <a:pt x="43656" y="60722"/>
                  </a:lnTo>
                  <a:lnTo>
                    <a:pt x="39131" y="61516"/>
                  </a:lnTo>
                  <a:lnTo>
                    <a:pt x="33496" y="61833"/>
                  </a:lnTo>
                  <a:lnTo>
                    <a:pt x="30162" y="61833"/>
                  </a:lnTo>
                  <a:lnTo>
                    <a:pt x="27303" y="61753"/>
                  </a:lnTo>
                  <a:lnTo>
                    <a:pt x="24922" y="61674"/>
                  </a:lnTo>
                  <a:lnTo>
                    <a:pt x="23097" y="61596"/>
                  </a:lnTo>
                  <a:lnTo>
                    <a:pt x="20637" y="61277"/>
                  </a:lnTo>
                  <a:lnTo>
                    <a:pt x="19287" y="60563"/>
                  </a:lnTo>
                  <a:lnTo>
                    <a:pt x="18732" y="57705"/>
                  </a:lnTo>
                  <a:lnTo>
                    <a:pt x="18732" y="33099"/>
                  </a:lnTo>
                  <a:lnTo>
                    <a:pt x="34051" y="33258"/>
                  </a:lnTo>
                  <a:lnTo>
                    <a:pt x="37622" y="33496"/>
                  </a:lnTo>
                  <a:lnTo>
                    <a:pt x="40242" y="34052"/>
                  </a:lnTo>
                  <a:lnTo>
                    <a:pt x="42147" y="35083"/>
                  </a:lnTo>
                  <a:lnTo>
                    <a:pt x="43417" y="36751"/>
                  </a:lnTo>
                  <a:lnTo>
                    <a:pt x="44290" y="39212"/>
                  </a:lnTo>
                  <a:lnTo>
                    <a:pt x="44926" y="42703"/>
                  </a:lnTo>
                  <a:lnTo>
                    <a:pt x="47227" y="42703"/>
                  </a:lnTo>
                  <a:lnTo>
                    <a:pt x="47227" y="19764"/>
                  </a:lnTo>
                  <a:lnTo>
                    <a:pt x="44926" y="19764"/>
                  </a:lnTo>
                  <a:lnTo>
                    <a:pt x="44370" y="22859"/>
                  </a:lnTo>
                  <a:lnTo>
                    <a:pt x="43496" y="25241"/>
                  </a:lnTo>
                  <a:lnTo>
                    <a:pt x="42306" y="27067"/>
                  </a:lnTo>
                  <a:lnTo>
                    <a:pt x="40481" y="28258"/>
                  </a:lnTo>
                  <a:lnTo>
                    <a:pt x="37782" y="28893"/>
                  </a:lnTo>
                  <a:lnTo>
                    <a:pt x="34051" y="29130"/>
                  </a:lnTo>
                  <a:lnTo>
                    <a:pt x="18732" y="29130"/>
                  </a:lnTo>
                  <a:lnTo>
                    <a:pt x="18732" y="7143"/>
                  </a:lnTo>
                  <a:lnTo>
                    <a:pt x="18970" y="5239"/>
                  </a:lnTo>
                  <a:lnTo>
                    <a:pt x="19605" y="4207"/>
                  </a:lnTo>
                  <a:lnTo>
                    <a:pt x="22065" y="3809"/>
                  </a:lnTo>
                  <a:lnTo>
                    <a:pt x="35401" y="3809"/>
                  </a:lnTo>
                  <a:lnTo>
                    <a:pt x="40242" y="3889"/>
                  </a:lnTo>
                  <a:lnTo>
                    <a:pt x="43893" y="4446"/>
                  </a:lnTo>
                  <a:lnTo>
                    <a:pt x="46513" y="5636"/>
                  </a:lnTo>
                  <a:lnTo>
                    <a:pt x="48338" y="7541"/>
                  </a:lnTo>
                  <a:lnTo>
                    <a:pt x="49608" y="10318"/>
                  </a:lnTo>
                  <a:lnTo>
                    <a:pt x="50482" y="14208"/>
                  </a:lnTo>
                  <a:lnTo>
                    <a:pt x="52942" y="14208"/>
                  </a:lnTo>
                  <a:lnTo>
                    <a:pt x="52625" y="0"/>
                  </a:lnTo>
                  <a:lnTo>
                    <a:pt x="0" y="0"/>
                  </a:lnTo>
                  <a:close/>
                </a:path>
              </a:pathLst>
            </a:custGeom>
            <a:solidFill>
              <a:srgbClr val="000000"/>
            </a:solidFill>
          </p:spPr>
          <p:txBody>
            <a:bodyPr vert="horz" lIns="91440" tIns="45720" rIns="91440" bIns="45720" anchor="t"/>
            <a:lstStyle/>
            <a:p>
              <a:endParaRPr lang="en-IN"/>
            </a:p>
          </p:txBody>
        </p:sp>
        <p:sp>
          <p:nvSpPr>
            <p:cNvPr id="526" name="Shape 5266"/>
            <p:cNvSpPr/>
            <p:nvPr/>
          </p:nvSpPr>
          <p:spPr>
            <a:xfrm>
              <a:off x="4271025" y="1458959"/>
              <a:ext cx="24368" cy="0"/>
            </a:xfrm>
            <a:custGeom>
              <a:avLst/>
              <a:gdLst/>
              <a:ahLst/>
              <a:cxnLst/>
              <a:rect l="0" t="0" r="0" b="0"/>
              <a:pathLst>
                <a:path w="24368">
                  <a:moveTo>
                    <a:pt x="0" y="0"/>
                  </a:moveTo>
                  <a:lnTo>
                    <a:pt x="24368" y="0"/>
                  </a:lnTo>
                </a:path>
              </a:pathLst>
            </a:custGeom>
            <a:noFill/>
            <a:ln w="6191" cap="flat">
              <a:solidFill>
                <a:srgbClr val="000000"/>
              </a:solidFill>
              <a:prstDash val="solid"/>
            </a:ln>
          </p:spPr>
          <p:txBody>
            <a:bodyPr vert="horz" lIns="91440" tIns="45720" rIns="91440" bIns="45720" anchor="t"/>
            <a:lstStyle/>
            <a:p>
              <a:endParaRPr lang="en-IN"/>
            </a:p>
          </p:txBody>
        </p:sp>
        <p:sp>
          <p:nvSpPr>
            <p:cNvPr id="527" name="Shape 5267"/>
            <p:cNvSpPr/>
            <p:nvPr/>
          </p:nvSpPr>
          <p:spPr>
            <a:xfrm>
              <a:off x="4143151" y="1435702"/>
              <a:ext cx="43815" cy="67150"/>
            </a:xfrm>
            <a:custGeom>
              <a:avLst/>
              <a:gdLst/>
              <a:ahLst/>
              <a:cxnLst/>
              <a:rect l="0" t="0" r="0" b="0"/>
              <a:pathLst>
                <a:path w="43815" h="67150">
                  <a:moveTo>
                    <a:pt x="21113" y="0"/>
                  </a:moveTo>
                  <a:lnTo>
                    <a:pt x="19764" y="2778"/>
                  </a:lnTo>
                  <a:lnTo>
                    <a:pt x="22622" y="3334"/>
                  </a:lnTo>
                  <a:lnTo>
                    <a:pt x="24844" y="4922"/>
                  </a:lnTo>
                  <a:lnTo>
                    <a:pt x="27940" y="9763"/>
                  </a:lnTo>
                  <a:lnTo>
                    <a:pt x="29448" y="15161"/>
                  </a:lnTo>
                  <a:lnTo>
                    <a:pt x="29766" y="17383"/>
                  </a:lnTo>
                  <a:lnTo>
                    <a:pt x="29844" y="18812"/>
                  </a:lnTo>
                  <a:lnTo>
                    <a:pt x="29766" y="20240"/>
                  </a:lnTo>
                  <a:lnTo>
                    <a:pt x="29448" y="22225"/>
                  </a:lnTo>
                  <a:lnTo>
                    <a:pt x="28734" y="24368"/>
                  </a:lnTo>
                  <a:lnTo>
                    <a:pt x="27463" y="26353"/>
                  </a:lnTo>
                  <a:lnTo>
                    <a:pt x="25479" y="27781"/>
                  </a:lnTo>
                  <a:lnTo>
                    <a:pt x="22622" y="28337"/>
                  </a:lnTo>
                  <a:lnTo>
                    <a:pt x="19129" y="27622"/>
                  </a:lnTo>
                  <a:lnTo>
                    <a:pt x="16431" y="25796"/>
                  </a:lnTo>
                  <a:lnTo>
                    <a:pt x="14526" y="22939"/>
                  </a:lnTo>
                  <a:lnTo>
                    <a:pt x="13256" y="19446"/>
                  </a:lnTo>
                  <a:lnTo>
                    <a:pt x="12303" y="11747"/>
                  </a:lnTo>
                  <a:lnTo>
                    <a:pt x="12938" y="7540"/>
                  </a:lnTo>
                  <a:lnTo>
                    <a:pt x="14684" y="4762"/>
                  </a:lnTo>
                  <a:lnTo>
                    <a:pt x="17066" y="3175"/>
                  </a:lnTo>
                  <a:lnTo>
                    <a:pt x="19764" y="2778"/>
                  </a:lnTo>
                  <a:lnTo>
                    <a:pt x="21113" y="0"/>
                  </a:lnTo>
                  <a:lnTo>
                    <a:pt x="17224" y="396"/>
                  </a:lnTo>
                  <a:lnTo>
                    <a:pt x="13336" y="1667"/>
                  </a:lnTo>
                  <a:lnTo>
                    <a:pt x="9763" y="3889"/>
                  </a:lnTo>
                  <a:lnTo>
                    <a:pt x="6825" y="7064"/>
                  </a:lnTo>
                  <a:lnTo>
                    <a:pt x="4842" y="11272"/>
                  </a:lnTo>
                  <a:lnTo>
                    <a:pt x="4048" y="16589"/>
                  </a:lnTo>
                  <a:lnTo>
                    <a:pt x="4683" y="20637"/>
                  </a:lnTo>
                  <a:lnTo>
                    <a:pt x="6429" y="24209"/>
                  </a:lnTo>
                  <a:lnTo>
                    <a:pt x="9367" y="27147"/>
                  </a:lnTo>
                  <a:lnTo>
                    <a:pt x="13256" y="29448"/>
                  </a:lnTo>
                  <a:lnTo>
                    <a:pt x="9604" y="32862"/>
                  </a:lnTo>
                  <a:lnTo>
                    <a:pt x="7064" y="35321"/>
                  </a:lnTo>
                  <a:lnTo>
                    <a:pt x="5556" y="37068"/>
                  </a:lnTo>
                  <a:lnTo>
                    <a:pt x="4762" y="38418"/>
                  </a:lnTo>
                  <a:lnTo>
                    <a:pt x="4444" y="40243"/>
                  </a:lnTo>
                  <a:lnTo>
                    <a:pt x="4922" y="42068"/>
                  </a:lnTo>
                  <a:lnTo>
                    <a:pt x="6112" y="43418"/>
                  </a:lnTo>
                  <a:lnTo>
                    <a:pt x="9684" y="45482"/>
                  </a:lnTo>
                  <a:lnTo>
                    <a:pt x="6032" y="48259"/>
                  </a:lnTo>
                  <a:lnTo>
                    <a:pt x="2937" y="51196"/>
                  </a:lnTo>
                  <a:lnTo>
                    <a:pt x="793" y="54293"/>
                  </a:lnTo>
                  <a:lnTo>
                    <a:pt x="0" y="57546"/>
                  </a:lnTo>
                  <a:lnTo>
                    <a:pt x="397" y="59531"/>
                  </a:lnTo>
                  <a:lnTo>
                    <a:pt x="1349" y="61278"/>
                  </a:lnTo>
                  <a:lnTo>
                    <a:pt x="2937" y="62944"/>
                  </a:lnTo>
                  <a:lnTo>
                    <a:pt x="5001" y="64373"/>
                  </a:lnTo>
                  <a:lnTo>
                    <a:pt x="10557" y="66437"/>
                  </a:lnTo>
                  <a:lnTo>
                    <a:pt x="17542" y="67150"/>
                  </a:lnTo>
                  <a:lnTo>
                    <a:pt x="21193" y="66913"/>
                  </a:lnTo>
                  <a:lnTo>
                    <a:pt x="25242" y="66119"/>
                  </a:lnTo>
                  <a:lnTo>
                    <a:pt x="29448" y="64849"/>
                  </a:lnTo>
                  <a:lnTo>
                    <a:pt x="33576" y="63024"/>
                  </a:lnTo>
                  <a:lnTo>
                    <a:pt x="37227" y="60643"/>
                  </a:lnTo>
                  <a:lnTo>
                    <a:pt x="40163" y="57784"/>
                  </a:lnTo>
                  <a:lnTo>
                    <a:pt x="42148" y="54293"/>
                  </a:lnTo>
                  <a:lnTo>
                    <a:pt x="42942" y="50403"/>
                  </a:lnTo>
                  <a:lnTo>
                    <a:pt x="42148" y="46593"/>
                  </a:lnTo>
                  <a:lnTo>
                    <a:pt x="40878" y="44291"/>
                  </a:lnTo>
                  <a:lnTo>
                    <a:pt x="38736" y="42228"/>
                  </a:lnTo>
                  <a:lnTo>
                    <a:pt x="35561" y="40640"/>
                  </a:lnTo>
                  <a:lnTo>
                    <a:pt x="30956" y="39847"/>
                  </a:lnTo>
                  <a:lnTo>
                    <a:pt x="18177" y="39212"/>
                  </a:lnTo>
                  <a:lnTo>
                    <a:pt x="14763" y="39053"/>
                  </a:lnTo>
                  <a:lnTo>
                    <a:pt x="13274" y="38661"/>
                  </a:lnTo>
                  <a:lnTo>
                    <a:pt x="11827" y="45799"/>
                  </a:lnTo>
                  <a:lnTo>
                    <a:pt x="11827" y="45799"/>
                  </a:lnTo>
                  <a:lnTo>
                    <a:pt x="16034" y="46513"/>
                  </a:lnTo>
                  <a:lnTo>
                    <a:pt x="20637" y="46831"/>
                  </a:lnTo>
                  <a:lnTo>
                    <a:pt x="23812" y="46911"/>
                  </a:lnTo>
                  <a:lnTo>
                    <a:pt x="27940" y="47069"/>
                  </a:lnTo>
                  <a:lnTo>
                    <a:pt x="32941" y="47307"/>
                  </a:lnTo>
                  <a:lnTo>
                    <a:pt x="36751" y="47943"/>
                  </a:lnTo>
                  <a:lnTo>
                    <a:pt x="39291" y="49372"/>
                  </a:lnTo>
                  <a:lnTo>
                    <a:pt x="40163" y="51912"/>
                  </a:lnTo>
                  <a:lnTo>
                    <a:pt x="39847" y="53895"/>
                  </a:lnTo>
                  <a:lnTo>
                    <a:pt x="38893" y="55642"/>
                  </a:lnTo>
                  <a:lnTo>
                    <a:pt x="37306" y="57309"/>
                  </a:lnTo>
                  <a:lnTo>
                    <a:pt x="35243" y="58737"/>
                  </a:lnTo>
                  <a:lnTo>
                    <a:pt x="32623" y="59928"/>
                  </a:lnTo>
                  <a:lnTo>
                    <a:pt x="29528" y="60800"/>
                  </a:lnTo>
                  <a:lnTo>
                    <a:pt x="25956" y="61278"/>
                  </a:lnTo>
                  <a:lnTo>
                    <a:pt x="21828" y="61515"/>
                  </a:lnTo>
                  <a:lnTo>
                    <a:pt x="17938" y="61357"/>
                  </a:lnTo>
                  <a:lnTo>
                    <a:pt x="14763" y="60880"/>
                  </a:lnTo>
                  <a:lnTo>
                    <a:pt x="12144" y="60166"/>
                  </a:lnTo>
                  <a:lnTo>
                    <a:pt x="10161" y="59134"/>
                  </a:lnTo>
                  <a:lnTo>
                    <a:pt x="7699" y="56912"/>
                  </a:lnTo>
                  <a:lnTo>
                    <a:pt x="6986" y="54530"/>
                  </a:lnTo>
                  <a:lnTo>
                    <a:pt x="7303" y="52387"/>
                  </a:lnTo>
                  <a:lnTo>
                    <a:pt x="8256" y="50403"/>
                  </a:lnTo>
                  <a:lnTo>
                    <a:pt x="11827" y="45799"/>
                  </a:lnTo>
                  <a:lnTo>
                    <a:pt x="13274" y="38661"/>
                  </a:lnTo>
                  <a:lnTo>
                    <a:pt x="11748" y="38259"/>
                  </a:lnTo>
                  <a:lnTo>
                    <a:pt x="10794" y="37544"/>
                  </a:lnTo>
                  <a:lnTo>
                    <a:pt x="10398" y="36592"/>
                  </a:lnTo>
                  <a:lnTo>
                    <a:pt x="11033" y="34766"/>
                  </a:lnTo>
                  <a:lnTo>
                    <a:pt x="12620" y="32782"/>
                  </a:lnTo>
                  <a:lnTo>
                    <a:pt x="14606" y="31115"/>
                  </a:lnTo>
                  <a:lnTo>
                    <a:pt x="16350" y="30322"/>
                  </a:lnTo>
                  <a:lnTo>
                    <a:pt x="17224" y="30401"/>
                  </a:lnTo>
                  <a:lnTo>
                    <a:pt x="18812" y="30559"/>
                  </a:lnTo>
                  <a:lnTo>
                    <a:pt x="21669" y="30797"/>
                  </a:lnTo>
                  <a:lnTo>
                    <a:pt x="24765" y="30401"/>
                  </a:lnTo>
                  <a:lnTo>
                    <a:pt x="28257" y="29368"/>
                  </a:lnTo>
                  <a:lnTo>
                    <a:pt x="31670" y="27543"/>
                  </a:lnTo>
                  <a:lnTo>
                    <a:pt x="34607" y="24765"/>
                  </a:lnTo>
                  <a:lnTo>
                    <a:pt x="36672" y="21113"/>
                  </a:lnTo>
                  <a:lnTo>
                    <a:pt x="37465" y="16271"/>
                  </a:lnTo>
                  <a:lnTo>
                    <a:pt x="37306" y="13096"/>
                  </a:lnTo>
                  <a:lnTo>
                    <a:pt x="36909" y="10715"/>
                  </a:lnTo>
                  <a:lnTo>
                    <a:pt x="35561" y="7143"/>
                  </a:lnTo>
                  <a:lnTo>
                    <a:pt x="43815" y="7143"/>
                  </a:lnTo>
                  <a:lnTo>
                    <a:pt x="43815" y="3254"/>
                  </a:lnTo>
                  <a:lnTo>
                    <a:pt x="36194" y="3254"/>
                  </a:lnTo>
                  <a:lnTo>
                    <a:pt x="33656" y="3095"/>
                  </a:lnTo>
                  <a:lnTo>
                    <a:pt x="30718" y="2302"/>
                  </a:lnTo>
                  <a:lnTo>
                    <a:pt x="25718" y="634"/>
                  </a:lnTo>
                  <a:lnTo>
                    <a:pt x="21113" y="0"/>
                  </a:lnTo>
                  <a:close/>
                </a:path>
              </a:pathLst>
            </a:custGeom>
            <a:solidFill>
              <a:srgbClr val="000000"/>
            </a:solidFill>
          </p:spPr>
          <p:txBody>
            <a:bodyPr vert="horz" lIns="91440" tIns="45720" rIns="91440" bIns="45720" anchor="t"/>
            <a:lstStyle/>
            <a:p>
              <a:endParaRPr lang="en-IN"/>
            </a:p>
          </p:txBody>
        </p:sp>
        <p:sp>
          <p:nvSpPr>
            <p:cNvPr id="528" name="Shape 5268"/>
            <p:cNvSpPr/>
            <p:nvPr/>
          </p:nvSpPr>
          <p:spPr>
            <a:xfrm>
              <a:off x="4438665" y="1435702"/>
              <a:ext cx="29448" cy="46593"/>
            </a:xfrm>
            <a:custGeom>
              <a:avLst/>
              <a:gdLst/>
              <a:ahLst/>
              <a:cxnLst/>
              <a:rect l="0" t="0" r="0" b="0"/>
              <a:pathLst>
                <a:path w="29448" h="46593">
                  <a:moveTo>
                    <a:pt x="13891" y="0"/>
                  </a:moveTo>
                  <a:lnTo>
                    <a:pt x="9525" y="555"/>
                  </a:lnTo>
                  <a:lnTo>
                    <a:pt x="6032" y="1984"/>
                  </a:lnTo>
                  <a:lnTo>
                    <a:pt x="3333" y="3968"/>
                  </a:lnTo>
                  <a:lnTo>
                    <a:pt x="1508" y="6509"/>
                  </a:lnTo>
                  <a:lnTo>
                    <a:pt x="397" y="9287"/>
                  </a:lnTo>
                  <a:lnTo>
                    <a:pt x="0" y="12144"/>
                  </a:lnTo>
                  <a:lnTo>
                    <a:pt x="952" y="16907"/>
                  </a:lnTo>
                  <a:lnTo>
                    <a:pt x="3492" y="20797"/>
                  </a:lnTo>
                  <a:lnTo>
                    <a:pt x="7223" y="23892"/>
                  </a:lnTo>
                  <a:lnTo>
                    <a:pt x="11588" y="26590"/>
                  </a:lnTo>
                  <a:lnTo>
                    <a:pt x="17303" y="29844"/>
                  </a:lnTo>
                  <a:lnTo>
                    <a:pt x="19525" y="31274"/>
                  </a:lnTo>
                  <a:lnTo>
                    <a:pt x="21113" y="32940"/>
                  </a:lnTo>
                  <a:lnTo>
                    <a:pt x="22066" y="34925"/>
                  </a:lnTo>
                  <a:lnTo>
                    <a:pt x="22462" y="37147"/>
                  </a:lnTo>
                  <a:lnTo>
                    <a:pt x="21668" y="40640"/>
                  </a:lnTo>
                  <a:lnTo>
                    <a:pt x="19684" y="42942"/>
                  </a:lnTo>
                  <a:lnTo>
                    <a:pt x="17144" y="44053"/>
                  </a:lnTo>
                  <a:lnTo>
                    <a:pt x="14446" y="44370"/>
                  </a:lnTo>
                  <a:lnTo>
                    <a:pt x="10239" y="43736"/>
                  </a:lnTo>
                  <a:lnTo>
                    <a:pt x="7143" y="41989"/>
                  </a:lnTo>
                  <a:lnTo>
                    <a:pt x="4921" y="39449"/>
                  </a:lnTo>
                  <a:lnTo>
                    <a:pt x="3333" y="36512"/>
                  </a:lnTo>
                  <a:lnTo>
                    <a:pt x="1667" y="30559"/>
                  </a:lnTo>
                  <a:lnTo>
                    <a:pt x="79" y="30559"/>
                  </a:lnTo>
                  <a:lnTo>
                    <a:pt x="79" y="45958"/>
                  </a:lnTo>
                  <a:lnTo>
                    <a:pt x="1348" y="45958"/>
                  </a:lnTo>
                  <a:lnTo>
                    <a:pt x="2222" y="45005"/>
                  </a:lnTo>
                  <a:lnTo>
                    <a:pt x="3572" y="44768"/>
                  </a:lnTo>
                  <a:lnTo>
                    <a:pt x="5873" y="45005"/>
                  </a:lnTo>
                  <a:lnTo>
                    <a:pt x="8652" y="45640"/>
                  </a:lnTo>
                  <a:lnTo>
                    <a:pt x="15081" y="46593"/>
                  </a:lnTo>
                  <a:lnTo>
                    <a:pt x="18336" y="46197"/>
                  </a:lnTo>
                  <a:lnTo>
                    <a:pt x="21589" y="45164"/>
                  </a:lnTo>
                  <a:lnTo>
                    <a:pt x="24606" y="43418"/>
                  </a:lnTo>
                  <a:lnTo>
                    <a:pt x="27067" y="40957"/>
                  </a:lnTo>
                  <a:lnTo>
                    <a:pt x="28812" y="37703"/>
                  </a:lnTo>
                  <a:lnTo>
                    <a:pt x="29448" y="33813"/>
                  </a:lnTo>
                  <a:lnTo>
                    <a:pt x="28812" y="29844"/>
                  </a:lnTo>
                  <a:lnTo>
                    <a:pt x="27067" y="26828"/>
                  </a:lnTo>
                  <a:lnTo>
                    <a:pt x="24447" y="24368"/>
                  </a:lnTo>
                  <a:lnTo>
                    <a:pt x="21113" y="22145"/>
                  </a:lnTo>
                  <a:lnTo>
                    <a:pt x="10398" y="15795"/>
                  </a:lnTo>
                  <a:lnTo>
                    <a:pt x="8174" y="14049"/>
                  </a:lnTo>
                  <a:lnTo>
                    <a:pt x="6905" y="12144"/>
                  </a:lnTo>
                  <a:lnTo>
                    <a:pt x="6111" y="8731"/>
                  </a:lnTo>
                  <a:lnTo>
                    <a:pt x="6587" y="6668"/>
                  </a:lnTo>
                  <a:lnTo>
                    <a:pt x="7858" y="4603"/>
                  </a:lnTo>
                  <a:lnTo>
                    <a:pt x="10159" y="2937"/>
                  </a:lnTo>
                  <a:lnTo>
                    <a:pt x="13652" y="2302"/>
                  </a:lnTo>
                  <a:lnTo>
                    <a:pt x="16905" y="2778"/>
                  </a:lnTo>
                  <a:lnTo>
                    <a:pt x="20002" y="4603"/>
                  </a:lnTo>
                  <a:lnTo>
                    <a:pt x="21431" y="6112"/>
                  </a:lnTo>
                  <a:lnTo>
                    <a:pt x="22700" y="8256"/>
                  </a:lnTo>
                  <a:lnTo>
                    <a:pt x="23733" y="11033"/>
                  </a:lnTo>
                  <a:lnTo>
                    <a:pt x="24686" y="14447"/>
                  </a:lnTo>
                  <a:lnTo>
                    <a:pt x="26114" y="14447"/>
                  </a:lnTo>
                  <a:lnTo>
                    <a:pt x="25717" y="873"/>
                  </a:lnTo>
                  <a:lnTo>
                    <a:pt x="24686" y="873"/>
                  </a:lnTo>
                  <a:lnTo>
                    <a:pt x="24049" y="1587"/>
                  </a:lnTo>
                  <a:lnTo>
                    <a:pt x="23018" y="1984"/>
                  </a:lnTo>
                  <a:lnTo>
                    <a:pt x="19447" y="1032"/>
                  </a:lnTo>
                  <a:lnTo>
                    <a:pt x="13891" y="0"/>
                  </a:lnTo>
                  <a:close/>
                </a:path>
              </a:pathLst>
            </a:custGeom>
            <a:solidFill>
              <a:srgbClr val="000000"/>
            </a:solidFill>
          </p:spPr>
          <p:txBody>
            <a:bodyPr vert="horz" lIns="91440" tIns="45720" rIns="91440" bIns="45720" anchor="t"/>
            <a:lstStyle/>
            <a:p>
              <a:endParaRPr lang="en-IN"/>
            </a:p>
          </p:txBody>
        </p:sp>
        <p:sp>
          <p:nvSpPr>
            <p:cNvPr id="529" name="Shape 5269"/>
            <p:cNvSpPr/>
            <p:nvPr/>
          </p:nvSpPr>
          <p:spPr>
            <a:xfrm>
              <a:off x="4305950" y="1435702"/>
              <a:ext cx="29368" cy="46593"/>
            </a:xfrm>
            <a:custGeom>
              <a:avLst/>
              <a:gdLst/>
              <a:ahLst/>
              <a:cxnLst/>
              <a:rect l="0" t="0" r="0" b="0"/>
              <a:pathLst>
                <a:path w="29368" h="46593">
                  <a:moveTo>
                    <a:pt x="13811" y="0"/>
                  </a:moveTo>
                  <a:lnTo>
                    <a:pt x="9525" y="555"/>
                  </a:lnTo>
                  <a:lnTo>
                    <a:pt x="6032" y="1984"/>
                  </a:lnTo>
                  <a:lnTo>
                    <a:pt x="3333" y="3968"/>
                  </a:lnTo>
                  <a:lnTo>
                    <a:pt x="1428" y="6509"/>
                  </a:lnTo>
                  <a:lnTo>
                    <a:pt x="396" y="9287"/>
                  </a:lnTo>
                  <a:lnTo>
                    <a:pt x="0" y="12144"/>
                  </a:lnTo>
                  <a:lnTo>
                    <a:pt x="952" y="16907"/>
                  </a:lnTo>
                  <a:lnTo>
                    <a:pt x="3492" y="20797"/>
                  </a:lnTo>
                  <a:lnTo>
                    <a:pt x="7223" y="23892"/>
                  </a:lnTo>
                  <a:lnTo>
                    <a:pt x="11588" y="26590"/>
                  </a:lnTo>
                  <a:lnTo>
                    <a:pt x="17303" y="29844"/>
                  </a:lnTo>
                  <a:lnTo>
                    <a:pt x="19526" y="31274"/>
                  </a:lnTo>
                  <a:lnTo>
                    <a:pt x="21113" y="32940"/>
                  </a:lnTo>
                  <a:lnTo>
                    <a:pt x="22066" y="34925"/>
                  </a:lnTo>
                  <a:lnTo>
                    <a:pt x="22463" y="37147"/>
                  </a:lnTo>
                  <a:lnTo>
                    <a:pt x="21669" y="40640"/>
                  </a:lnTo>
                  <a:lnTo>
                    <a:pt x="19684" y="42942"/>
                  </a:lnTo>
                  <a:lnTo>
                    <a:pt x="17064" y="44053"/>
                  </a:lnTo>
                  <a:lnTo>
                    <a:pt x="14446" y="44370"/>
                  </a:lnTo>
                  <a:lnTo>
                    <a:pt x="10238" y="43736"/>
                  </a:lnTo>
                  <a:lnTo>
                    <a:pt x="7143" y="41989"/>
                  </a:lnTo>
                  <a:lnTo>
                    <a:pt x="4921" y="39449"/>
                  </a:lnTo>
                  <a:lnTo>
                    <a:pt x="3333" y="36512"/>
                  </a:lnTo>
                  <a:lnTo>
                    <a:pt x="1667" y="30559"/>
                  </a:lnTo>
                  <a:lnTo>
                    <a:pt x="79" y="30559"/>
                  </a:lnTo>
                  <a:lnTo>
                    <a:pt x="79" y="45958"/>
                  </a:lnTo>
                  <a:lnTo>
                    <a:pt x="1349" y="45958"/>
                  </a:lnTo>
                  <a:lnTo>
                    <a:pt x="2222" y="45005"/>
                  </a:lnTo>
                  <a:lnTo>
                    <a:pt x="3571" y="44768"/>
                  </a:lnTo>
                  <a:lnTo>
                    <a:pt x="5873" y="45005"/>
                  </a:lnTo>
                  <a:lnTo>
                    <a:pt x="8651" y="45640"/>
                  </a:lnTo>
                  <a:lnTo>
                    <a:pt x="15001" y="46593"/>
                  </a:lnTo>
                  <a:lnTo>
                    <a:pt x="18336" y="46197"/>
                  </a:lnTo>
                  <a:lnTo>
                    <a:pt x="21590" y="45164"/>
                  </a:lnTo>
                  <a:lnTo>
                    <a:pt x="24606" y="43418"/>
                  </a:lnTo>
                  <a:lnTo>
                    <a:pt x="27067" y="40957"/>
                  </a:lnTo>
                  <a:lnTo>
                    <a:pt x="28733" y="37703"/>
                  </a:lnTo>
                  <a:lnTo>
                    <a:pt x="29368" y="33813"/>
                  </a:lnTo>
                  <a:lnTo>
                    <a:pt x="28733" y="29844"/>
                  </a:lnTo>
                  <a:lnTo>
                    <a:pt x="26987" y="26828"/>
                  </a:lnTo>
                  <a:lnTo>
                    <a:pt x="24368" y="24368"/>
                  </a:lnTo>
                  <a:lnTo>
                    <a:pt x="21033" y="22145"/>
                  </a:lnTo>
                  <a:lnTo>
                    <a:pt x="10398" y="15795"/>
                  </a:lnTo>
                  <a:lnTo>
                    <a:pt x="8176" y="14049"/>
                  </a:lnTo>
                  <a:lnTo>
                    <a:pt x="6826" y="12144"/>
                  </a:lnTo>
                  <a:lnTo>
                    <a:pt x="6112" y="8731"/>
                  </a:lnTo>
                  <a:lnTo>
                    <a:pt x="6508" y="6668"/>
                  </a:lnTo>
                  <a:lnTo>
                    <a:pt x="7857" y="4603"/>
                  </a:lnTo>
                  <a:lnTo>
                    <a:pt x="10159" y="2937"/>
                  </a:lnTo>
                  <a:lnTo>
                    <a:pt x="13652" y="2302"/>
                  </a:lnTo>
                  <a:lnTo>
                    <a:pt x="16907" y="2778"/>
                  </a:lnTo>
                  <a:lnTo>
                    <a:pt x="20002" y="4603"/>
                  </a:lnTo>
                  <a:lnTo>
                    <a:pt x="21431" y="6112"/>
                  </a:lnTo>
                  <a:lnTo>
                    <a:pt x="22621" y="8256"/>
                  </a:lnTo>
                  <a:lnTo>
                    <a:pt x="23732" y="11033"/>
                  </a:lnTo>
                  <a:lnTo>
                    <a:pt x="24606" y="14447"/>
                  </a:lnTo>
                  <a:lnTo>
                    <a:pt x="26113" y="14447"/>
                  </a:lnTo>
                  <a:lnTo>
                    <a:pt x="25717" y="873"/>
                  </a:lnTo>
                  <a:lnTo>
                    <a:pt x="24606" y="873"/>
                  </a:lnTo>
                  <a:lnTo>
                    <a:pt x="24051" y="1587"/>
                  </a:lnTo>
                  <a:lnTo>
                    <a:pt x="22938" y="1984"/>
                  </a:lnTo>
                  <a:lnTo>
                    <a:pt x="19367" y="1032"/>
                  </a:lnTo>
                  <a:lnTo>
                    <a:pt x="16827" y="318"/>
                  </a:lnTo>
                  <a:lnTo>
                    <a:pt x="13811" y="0"/>
                  </a:lnTo>
                  <a:close/>
                </a:path>
              </a:pathLst>
            </a:custGeom>
            <a:solidFill>
              <a:srgbClr val="000000"/>
            </a:solidFill>
          </p:spPr>
          <p:txBody>
            <a:bodyPr vert="horz" lIns="91440" tIns="45720" rIns="91440" bIns="45720" anchor="t"/>
            <a:lstStyle/>
            <a:p>
              <a:endParaRPr lang="en-IN"/>
            </a:p>
          </p:txBody>
        </p:sp>
        <p:sp>
          <p:nvSpPr>
            <p:cNvPr id="530" name="Shape 5270"/>
            <p:cNvSpPr/>
            <p:nvPr/>
          </p:nvSpPr>
          <p:spPr>
            <a:xfrm>
              <a:off x="3142947" y="1435702"/>
              <a:ext cx="29447" cy="46593"/>
            </a:xfrm>
            <a:custGeom>
              <a:avLst/>
              <a:gdLst/>
              <a:ahLst/>
              <a:cxnLst/>
              <a:rect l="0" t="0" r="0" b="0"/>
              <a:pathLst>
                <a:path w="29447" h="46593">
                  <a:moveTo>
                    <a:pt x="13891" y="0"/>
                  </a:moveTo>
                  <a:lnTo>
                    <a:pt x="9525" y="555"/>
                  </a:lnTo>
                  <a:lnTo>
                    <a:pt x="6032" y="1984"/>
                  </a:lnTo>
                  <a:lnTo>
                    <a:pt x="3333" y="3968"/>
                  </a:lnTo>
                  <a:lnTo>
                    <a:pt x="1508" y="6509"/>
                  </a:lnTo>
                  <a:lnTo>
                    <a:pt x="397" y="9287"/>
                  </a:lnTo>
                  <a:lnTo>
                    <a:pt x="0" y="12144"/>
                  </a:lnTo>
                  <a:lnTo>
                    <a:pt x="1032" y="16907"/>
                  </a:lnTo>
                  <a:lnTo>
                    <a:pt x="3492" y="20797"/>
                  </a:lnTo>
                  <a:lnTo>
                    <a:pt x="7222" y="23892"/>
                  </a:lnTo>
                  <a:lnTo>
                    <a:pt x="11588" y="26590"/>
                  </a:lnTo>
                  <a:lnTo>
                    <a:pt x="17383" y="29844"/>
                  </a:lnTo>
                  <a:lnTo>
                    <a:pt x="19526" y="31274"/>
                  </a:lnTo>
                  <a:lnTo>
                    <a:pt x="21113" y="32940"/>
                  </a:lnTo>
                  <a:lnTo>
                    <a:pt x="22066" y="34925"/>
                  </a:lnTo>
                  <a:lnTo>
                    <a:pt x="22463" y="37147"/>
                  </a:lnTo>
                  <a:lnTo>
                    <a:pt x="21669" y="40640"/>
                  </a:lnTo>
                  <a:lnTo>
                    <a:pt x="19685" y="42942"/>
                  </a:lnTo>
                  <a:lnTo>
                    <a:pt x="17145" y="44053"/>
                  </a:lnTo>
                  <a:lnTo>
                    <a:pt x="14446" y="44370"/>
                  </a:lnTo>
                  <a:lnTo>
                    <a:pt x="10240" y="43736"/>
                  </a:lnTo>
                  <a:lnTo>
                    <a:pt x="7143" y="41989"/>
                  </a:lnTo>
                  <a:lnTo>
                    <a:pt x="4921" y="39449"/>
                  </a:lnTo>
                  <a:lnTo>
                    <a:pt x="3413" y="36512"/>
                  </a:lnTo>
                  <a:lnTo>
                    <a:pt x="1666" y="30559"/>
                  </a:lnTo>
                  <a:lnTo>
                    <a:pt x="79" y="30559"/>
                  </a:lnTo>
                  <a:lnTo>
                    <a:pt x="79" y="45958"/>
                  </a:lnTo>
                  <a:lnTo>
                    <a:pt x="1428" y="45958"/>
                  </a:lnTo>
                  <a:lnTo>
                    <a:pt x="2222" y="45005"/>
                  </a:lnTo>
                  <a:lnTo>
                    <a:pt x="3572" y="44768"/>
                  </a:lnTo>
                  <a:lnTo>
                    <a:pt x="8652" y="45640"/>
                  </a:lnTo>
                  <a:lnTo>
                    <a:pt x="15081" y="46593"/>
                  </a:lnTo>
                  <a:lnTo>
                    <a:pt x="18335" y="46197"/>
                  </a:lnTo>
                  <a:lnTo>
                    <a:pt x="21590" y="45164"/>
                  </a:lnTo>
                  <a:lnTo>
                    <a:pt x="24606" y="43418"/>
                  </a:lnTo>
                  <a:lnTo>
                    <a:pt x="27066" y="40957"/>
                  </a:lnTo>
                  <a:lnTo>
                    <a:pt x="28813" y="37703"/>
                  </a:lnTo>
                  <a:lnTo>
                    <a:pt x="29447" y="33813"/>
                  </a:lnTo>
                  <a:lnTo>
                    <a:pt x="28813" y="29844"/>
                  </a:lnTo>
                  <a:lnTo>
                    <a:pt x="27066" y="26828"/>
                  </a:lnTo>
                  <a:lnTo>
                    <a:pt x="24447" y="24368"/>
                  </a:lnTo>
                  <a:lnTo>
                    <a:pt x="21113" y="22145"/>
                  </a:lnTo>
                  <a:lnTo>
                    <a:pt x="10397" y="15795"/>
                  </a:lnTo>
                  <a:lnTo>
                    <a:pt x="8176" y="14049"/>
                  </a:lnTo>
                  <a:lnTo>
                    <a:pt x="6905" y="12144"/>
                  </a:lnTo>
                  <a:lnTo>
                    <a:pt x="6191" y="8731"/>
                  </a:lnTo>
                  <a:lnTo>
                    <a:pt x="6588" y="6668"/>
                  </a:lnTo>
                  <a:lnTo>
                    <a:pt x="7858" y="4603"/>
                  </a:lnTo>
                  <a:lnTo>
                    <a:pt x="10160" y="2937"/>
                  </a:lnTo>
                  <a:lnTo>
                    <a:pt x="13652" y="2302"/>
                  </a:lnTo>
                  <a:lnTo>
                    <a:pt x="16986" y="2778"/>
                  </a:lnTo>
                  <a:lnTo>
                    <a:pt x="20002" y="4603"/>
                  </a:lnTo>
                  <a:lnTo>
                    <a:pt x="21431" y="6112"/>
                  </a:lnTo>
                  <a:lnTo>
                    <a:pt x="22701" y="8256"/>
                  </a:lnTo>
                  <a:lnTo>
                    <a:pt x="23733" y="11033"/>
                  </a:lnTo>
                  <a:lnTo>
                    <a:pt x="24685" y="14447"/>
                  </a:lnTo>
                  <a:lnTo>
                    <a:pt x="26193" y="14447"/>
                  </a:lnTo>
                  <a:lnTo>
                    <a:pt x="25797" y="873"/>
                  </a:lnTo>
                  <a:lnTo>
                    <a:pt x="24685" y="873"/>
                  </a:lnTo>
                  <a:lnTo>
                    <a:pt x="24051" y="1587"/>
                  </a:lnTo>
                  <a:lnTo>
                    <a:pt x="23018" y="1984"/>
                  </a:lnTo>
                  <a:lnTo>
                    <a:pt x="19447" y="1032"/>
                  </a:lnTo>
                  <a:lnTo>
                    <a:pt x="16907" y="318"/>
                  </a:lnTo>
                  <a:lnTo>
                    <a:pt x="13891" y="0"/>
                  </a:lnTo>
                  <a:close/>
                </a:path>
              </a:pathLst>
            </a:custGeom>
            <a:solidFill>
              <a:srgbClr val="000000"/>
            </a:solidFill>
          </p:spPr>
          <p:txBody>
            <a:bodyPr vert="horz" lIns="91440" tIns="45720" rIns="91440" bIns="45720" anchor="t"/>
            <a:lstStyle/>
            <a:p>
              <a:endParaRPr lang="en-IN"/>
            </a:p>
          </p:txBody>
        </p:sp>
        <p:sp>
          <p:nvSpPr>
            <p:cNvPr id="531" name="Shape 5271"/>
            <p:cNvSpPr/>
            <p:nvPr/>
          </p:nvSpPr>
          <p:spPr>
            <a:xfrm>
              <a:off x="3105324" y="1435702"/>
              <a:ext cx="29447" cy="46593"/>
            </a:xfrm>
            <a:custGeom>
              <a:avLst/>
              <a:gdLst/>
              <a:ahLst/>
              <a:cxnLst/>
              <a:rect l="0" t="0" r="0" b="0"/>
              <a:pathLst>
                <a:path w="29447" h="46593">
                  <a:moveTo>
                    <a:pt x="13890" y="0"/>
                  </a:moveTo>
                  <a:lnTo>
                    <a:pt x="9525" y="555"/>
                  </a:lnTo>
                  <a:lnTo>
                    <a:pt x="6032" y="1984"/>
                  </a:lnTo>
                  <a:lnTo>
                    <a:pt x="3333" y="3968"/>
                  </a:lnTo>
                  <a:lnTo>
                    <a:pt x="1508" y="6509"/>
                  </a:lnTo>
                  <a:lnTo>
                    <a:pt x="396" y="9287"/>
                  </a:lnTo>
                  <a:lnTo>
                    <a:pt x="0" y="12144"/>
                  </a:lnTo>
                  <a:lnTo>
                    <a:pt x="952" y="16907"/>
                  </a:lnTo>
                  <a:lnTo>
                    <a:pt x="3492" y="20797"/>
                  </a:lnTo>
                  <a:lnTo>
                    <a:pt x="7222" y="23892"/>
                  </a:lnTo>
                  <a:lnTo>
                    <a:pt x="11588" y="26590"/>
                  </a:lnTo>
                  <a:lnTo>
                    <a:pt x="17303" y="29844"/>
                  </a:lnTo>
                  <a:lnTo>
                    <a:pt x="19526" y="31274"/>
                  </a:lnTo>
                  <a:lnTo>
                    <a:pt x="21113" y="32940"/>
                  </a:lnTo>
                  <a:lnTo>
                    <a:pt x="22066" y="34925"/>
                  </a:lnTo>
                  <a:lnTo>
                    <a:pt x="22463" y="37147"/>
                  </a:lnTo>
                  <a:lnTo>
                    <a:pt x="21669" y="40640"/>
                  </a:lnTo>
                  <a:lnTo>
                    <a:pt x="19685" y="42942"/>
                  </a:lnTo>
                  <a:lnTo>
                    <a:pt x="17145" y="44053"/>
                  </a:lnTo>
                  <a:lnTo>
                    <a:pt x="14446" y="44370"/>
                  </a:lnTo>
                  <a:lnTo>
                    <a:pt x="10240" y="43736"/>
                  </a:lnTo>
                  <a:lnTo>
                    <a:pt x="7143" y="41989"/>
                  </a:lnTo>
                  <a:lnTo>
                    <a:pt x="4921" y="39449"/>
                  </a:lnTo>
                  <a:lnTo>
                    <a:pt x="3333" y="36512"/>
                  </a:lnTo>
                  <a:lnTo>
                    <a:pt x="1666" y="30559"/>
                  </a:lnTo>
                  <a:lnTo>
                    <a:pt x="78" y="30559"/>
                  </a:lnTo>
                  <a:lnTo>
                    <a:pt x="78" y="45958"/>
                  </a:lnTo>
                  <a:lnTo>
                    <a:pt x="1349" y="45958"/>
                  </a:lnTo>
                  <a:lnTo>
                    <a:pt x="2222" y="45005"/>
                  </a:lnTo>
                  <a:lnTo>
                    <a:pt x="3571" y="44768"/>
                  </a:lnTo>
                  <a:lnTo>
                    <a:pt x="5873" y="45005"/>
                  </a:lnTo>
                  <a:lnTo>
                    <a:pt x="8652" y="45640"/>
                  </a:lnTo>
                  <a:lnTo>
                    <a:pt x="15081" y="46593"/>
                  </a:lnTo>
                  <a:lnTo>
                    <a:pt x="18334" y="46197"/>
                  </a:lnTo>
                  <a:lnTo>
                    <a:pt x="21590" y="45164"/>
                  </a:lnTo>
                  <a:lnTo>
                    <a:pt x="24606" y="43418"/>
                  </a:lnTo>
                  <a:lnTo>
                    <a:pt x="27066" y="40957"/>
                  </a:lnTo>
                  <a:lnTo>
                    <a:pt x="28813" y="37703"/>
                  </a:lnTo>
                  <a:lnTo>
                    <a:pt x="29447" y="33813"/>
                  </a:lnTo>
                  <a:lnTo>
                    <a:pt x="28813" y="29844"/>
                  </a:lnTo>
                  <a:lnTo>
                    <a:pt x="27066" y="26828"/>
                  </a:lnTo>
                  <a:lnTo>
                    <a:pt x="24447" y="24368"/>
                  </a:lnTo>
                  <a:lnTo>
                    <a:pt x="21113" y="22145"/>
                  </a:lnTo>
                  <a:lnTo>
                    <a:pt x="10397" y="15795"/>
                  </a:lnTo>
                  <a:lnTo>
                    <a:pt x="8176" y="14049"/>
                  </a:lnTo>
                  <a:lnTo>
                    <a:pt x="6906" y="12144"/>
                  </a:lnTo>
                  <a:lnTo>
                    <a:pt x="6271" y="10318"/>
                  </a:lnTo>
                  <a:lnTo>
                    <a:pt x="6112" y="8731"/>
                  </a:lnTo>
                  <a:lnTo>
                    <a:pt x="6588" y="6668"/>
                  </a:lnTo>
                  <a:lnTo>
                    <a:pt x="7858" y="4603"/>
                  </a:lnTo>
                  <a:lnTo>
                    <a:pt x="10160" y="2937"/>
                  </a:lnTo>
                  <a:lnTo>
                    <a:pt x="13652" y="2302"/>
                  </a:lnTo>
                  <a:lnTo>
                    <a:pt x="16907" y="2778"/>
                  </a:lnTo>
                  <a:lnTo>
                    <a:pt x="20002" y="4603"/>
                  </a:lnTo>
                  <a:lnTo>
                    <a:pt x="21431" y="6112"/>
                  </a:lnTo>
                  <a:lnTo>
                    <a:pt x="22701" y="8256"/>
                  </a:lnTo>
                  <a:lnTo>
                    <a:pt x="23733" y="11033"/>
                  </a:lnTo>
                  <a:lnTo>
                    <a:pt x="24684" y="14447"/>
                  </a:lnTo>
                  <a:lnTo>
                    <a:pt x="26115" y="14447"/>
                  </a:lnTo>
                  <a:lnTo>
                    <a:pt x="25717" y="873"/>
                  </a:lnTo>
                  <a:lnTo>
                    <a:pt x="24684" y="873"/>
                  </a:lnTo>
                  <a:lnTo>
                    <a:pt x="24051" y="1587"/>
                  </a:lnTo>
                  <a:lnTo>
                    <a:pt x="22940" y="1984"/>
                  </a:lnTo>
                  <a:lnTo>
                    <a:pt x="21431" y="1667"/>
                  </a:lnTo>
                  <a:lnTo>
                    <a:pt x="19446" y="1032"/>
                  </a:lnTo>
                  <a:lnTo>
                    <a:pt x="13890" y="0"/>
                  </a:lnTo>
                  <a:close/>
                </a:path>
              </a:pathLst>
            </a:custGeom>
            <a:solidFill>
              <a:srgbClr val="000000"/>
            </a:solidFill>
          </p:spPr>
          <p:txBody>
            <a:bodyPr vert="horz" lIns="91440" tIns="45720" rIns="91440" bIns="45720" anchor="t"/>
            <a:lstStyle/>
            <a:p>
              <a:endParaRPr lang="en-IN"/>
            </a:p>
          </p:txBody>
        </p:sp>
        <p:sp>
          <p:nvSpPr>
            <p:cNvPr id="532" name="Shape 5272"/>
            <p:cNvSpPr/>
            <p:nvPr/>
          </p:nvSpPr>
          <p:spPr>
            <a:xfrm>
              <a:off x="4600827" y="1541589"/>
              <a:ext cx="10081" cy="10159"/>
            </a:xfrm>
            <a:custGeom>
              <a:avLst/>
              <a:gdLst/>
              <a:ahLst/>
              <a:cxnLst/>
              <a:rect l="0" t="0" r="0" b="0"/>
              <a:pathLst>
                <a:path w="10081" h="10159">
                  <a:moveTo>
                    <a:pt x="4922" y="0"/>
                  </a:moveTo>
                  <a:lnTo>
                    <a:pt x="2699" y="555"/>
                  </a:lnTo>
                  <a:lnTo>
                    <a:pt x="1191" y="1824"/>
                  </a:lnTo>
                  <a:lnTo>
                    <a:pt x="317" y="3491"/>
                  </a:lnTo>
                  <a:lnTo>
                    <a:pt x="0" y="5078"/>
                  </a:lnTo>
                  <a:lnTo>
                    <a:pt x="317" y="6666"/>
                  </a:lnTo>
                  <a:lnTo>
                    <a:pt x="1111" y="8333"/>
                  </a:lnTo>
                  <a:lnTo>
                    <a:pt x="2699" y="9603"/>
                  </a:lnTo>
                  <a:lnTo>
                    <a:pt x="4922" y="10159"/>
                  </a:lnTo>
                  <a:lnTo>
                    <a:pt x="6986" y="9762"/>
                  </a:lnTo>
                  <a:lnTo>
                    <a:pt x="8652" y="8731"/>
                  </a:lnTo>
                  <a:lnTo>
                    <a:pt x="9763" y="7063"/>
                  </a:lnTo>
                  <a:lnTo>
                    <a:pt x="10081" y="5078"/>
                  </a:lnTo>
                  <a:lnTo>
                    <a:pt x="9763" y="3095"/>
                  </a:lnTo>
                  <a:lnTo>
                    <a:pt x="8652" y="1507"/>
                  </a:lnTo>
                  <a:lnTo>
                    <a:pt x="6986" y="396"/>
                  </a:lnTo>
                  <a:lnTo>
                    <a:pt x="4922" y="0"/>
                  </a:lnTo>
                  <a:close/>
                </a:path>
              </a:pathLst>
            </a:custGeom>
            <a:solidFill>
              <a:srgbClr val="000000"/>
            </a:solidFill>
          </p:spPr>
          <p:txBody>
            <a:bodyPr vert="horz" lIns="91440" tIns="45720" rIns="91440" bIns="45720" anchor="t"/>
            <a:lstStyle/>
            <a:p>
              <a:endParaRPr lang="en-IN"/>
            </a:p>
          </p:txBody>
        </p:sp>
        <p:sp>
          <p:nvSpPr>
            <p:cNvPr id="533" name="Shape 5273"/>
            <p:cNvSpPr/>
            <p:nvPr/>
          </p:nvSpPr>
          <p:spPr>
            <a:xfrm>
              <a:off x="4363100" y="1541589"/>
              <a:ext cx="10081" cy="10159"/>
            </a:xfrm>
            <a:custGeom>
              <a:avLst/>
              <a:gdLst/>
              <a:ahLst/>
              <a:cxnLst/>
              <a:rect l="0" t="0" r="0" b="0"/>
              <a:pathLst>
                <a:path w="10081" h="10159">
                  <a:moveTo>
                    <a:pt x="4921" y="0"/>
                  </a:moveTo>
                  <a:lnTo>
                    <a:pt x="2698" y="555"/>
                  </a:lnTo>
                  <a:lnTo>
                    <a:pt x="1189" y="1824"/>
                  </a:lnTo>
                  <a:lnTo>
                    <a:pt x="317" y="3491"/>
                  </a:lnTo>
                  <a:lnTo>
                    <a:pt x="0" y="5078"/>
                  </a:lnTo>
                  <a:lnTo>
                    <a:pt x="317" y="6666"/>
                  </a:lnTo>
                  <a:lnTo>
                    <a:pt x="1111" y="8333"/>
                  </a:lnTo>
                  <a:lnTo>
                    <a:pt x="2698" y="9603"/>
                  </a:lnTo>
                  <a:lnTo>
                    <a:pt x="4921" y="10159"/>
                  </a:lnTo>
                  <a:lnTo>
                    <a:pt x="6984" y="9762"/>
                  </a:lnTo>
                  <a:lnTo>
                    <a:pt x="8651" y="8731"/>
                  </a:lnTo>
                  <a:lnTo>
                    <a:pt x="9763" y="7063"/>
                  </a:lnTo>
                  <a:lnTo>
                    <a:pt x="10081" y="5078"/>
                  </a:lnTo>
                  <a:lnTo>
                    <a:pt x="9763" y="3095"/>
                  </a:lnTo>
                  <a:lnTo>
                    <a:pt x="8651"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534" name="Shape 5274"/>
            <p:cNvSpPr/>
            <p:nvPr/>
          </p:nvSpPr>
          <p:spPr>
            <a:xfrm>
              <a:off x="3434889" y="1541589"/>
              <a:ext cx="10081" cy="10159"/>
            </a:xfrm>
            <a:custGeom>
              <a:avLst/>
              <a:gdLst/>
              <a:ahLst/>
              <a:cxnLst/>
              <a:rect l="0" t="0" r="0" b="0"/>
              <a:pathLst>
                <a:path w="10081" h="10159">
                  <a:moveTo>
                    <a:pt x="4921" y="0"/>
                  </a:moveTo>
                  <a:lnTo>
                    <a:pt x="2698" y="555"/>
                  </a:lnTo>
                  <a:lnTo>
                    <a:pt x="1191" y="1824"/>
                  </a:lnTo>
                  <a:lnTo>
                    <a:pt x="317" y="3491"/>
                  </a:lnTo>
                  <a:lnTo>
                    <a:pt x="0" y="5078"/>
                  </a:lnTo>
                  <a:lnTo>
                    <a:pt x="317" y="6666"/>
                  </a:lnTo>
                  <a:lnTo>
                    <a:pt x="1111" y="8333"/>
                  </a:lnTo>
                  <a:lnTo>
                    <a:pt x="2698" y="9603"/>
                  </a:lnTo>
                  <a:lnTo>
                    <a:pt x="4921" y="10159"/>
                  </a:lnTo>
                  <a:lnTo>
                    <a:pt x="7063" y="9762"/>
                  </a:lnTo>
                  <a:lnTo>
                    <a:pt x="8651" y="8731"/>
                  </a:lnTo>
                  <a:lnTo>
                    <a:pt x="9762" y="7063"/>
                  </a:lnTo>
                  <a:lnTo>
                    <a:pt x="10081" y="5078"/>
                  </a:lnTo>
                  <a:lnTo>
                    <a:pt x="9762" y="3095"/>
                  </a:lnTo>
                  <a:lnTo>
                    <a:pt x="8651" y="1507"/>
                  </a:lnTo>
                  <a:lnTo>
                    <a:pt x="7063" y="396"/>
                  </a:lnTo>
                  <a:lnTo>
                    <a:pt x="4921" y="0"/>
                  </a:lnTo>
                  <a:close/>
                </a:path>
              </a:pathLst>
            </a:custGeom>
            <a:solidFill>
              <a:srgbClr val="000000"/>
            </a:solidFill>
          </p:spPr>
          <p:txBody>
            <a:bodyPr vert="horz" lIns="91440" tIns="45720" rIns="91440" bIns="45720" anchor="t"/>
            <a:lstStyle/>
            <a:p>
              <a:endParaRPr lang="en-IN"/>
            </a:p>
          </p:txBody>
        </p:sp>
        <p:sp>
          <p:nvSpPr>
            <p:cNvPr id="535" name="Shape 5275"/>
            <p:cNvSpPr/>
            <p:nvPr/>
          </p:nvSpPr>
          <p:spPr>
            <a:xfrm>
              <a:off x="3097069" y="1541589"/>
              <a:ext cx="10159" cy="10159"/>
            </a:xfrm>
            <a:custGeom>
              <a:avLst/>
              <a:gdLst/>
              <a:ahLst/>
              <a:cxnLst/>
              <a:rect l="0" t="0" r="0" b="0"/>
              <a:pathLst>
                <a:path w="10159" h="10159">
                  <a:moveTo>
                    <a:pt x="5001" y="0"/>
                  </a:moveTo>
                  <a:lnTo>
                    <a:pt x="2777" y="555"/>
                  </a:lnTo>
                  <a:lnTo>
                    <a:pt x="1189" y="1824"/>
                  </a:lnTo>
                  <a:lnTo>
                    <a:pt x="317" y="3491"/>
                  </a:lnTo>
                  <a:lnTo>
                    <a:pt x="0" y="5078"/>
                  </a:lnTo>
                  <a:lnTo>
                    <a:pt x="317" y="6666"/>
                  </a:lnTo>
                  <a:lnTo>
                    <a:pt x="1189" y="8333"/>
                  </a:lnTo>
                  <a:lnTo>
                    <a:pt x="2698" y="9603"/>
                  </a:lnTo>
                  <a:lnTo>
                    <a:pt x="5001" y="10159"/>
                  </a:lnTo>
                  <a:lnTo>
                    <a:pt x="7063" y="9762"/>
                  </a:lnTo>
                  <a:lnTo>
                    <a:pt x="8731" y="8731"/>
                  </a:lnTo>
                  <a:lnTo>
                    <a:pt x="9842" y="7063"/>
                  </a:lnTo>
                  <a:lnTo>
                    <a:pt x="10159" y="5078"/>
                  </a:lnTo>
                  <a:lnTo>
                    <a:pt x="9842" y="3095"/>
                  </a:lnTo>
                  <a:lnTo>
                    <a:pt x="8731" y="1507"/>
                  </a:lnTo>
                  <a:lnTo>
                    <a:pt x="7063" y="396"/>
                  </a:lnTo>
                  <a:lnTo>
                    <a:pt x="5001" y="0"/>
                  </a:lnTo>
                  <a:close/>
                </a:path>
              </a:pathLst>
            </a:custGeom>
            <a:solidFill>
              <a:srgbClr val="000000"/>
            </a:solidFill>
          </p:spPr>
          <p:txBody>
            <a:bodyPr vert="horz" lIns="91440" tIns="45720" rIns="91440" bIns="45720" anchor="t"/>
            <a:lstStyle/>
            <a:p>
              <a:endParaRPr lang="en-IN"/>
            </a:p>
          </p:txBody>
        </p:sp>
        <p:sp>
          <p:nvSpPr>
            <p:cNvPr id="536" name="Shape 5276"/>
            <p:cNvSpPr/>
            <p:nvPr/>
          </p:nvSpPr>
          <p:spPr>
            <a:xfrm>
              <a:off x="4195857" y="1541589"/>
              <a:ext cx="35956" cy="67705"/>
            </a:xfrm>
            <a:custGeom>
              <a:avLst/>
              <a:gdLst/>
              <a:ahLst/>
              <a:cxnLst/>
              <a:rect l="0" t="0" r="0" b="0"/>
              <a:pathLst>
                <a:path w="35956" h="67705">
                  <a:moveTo>
                    <a:pt x="26034" y="0"/>
                  </a:moveTo>
                  <a:lnTo>
                    <a:pt x="20161" y="793"/>
                  </a:lnTo>
                  <a:lnTo>
                    <a:pt x="15795" y="2856"/>
                  </a:lnTo>
                  <a:lnTo>
                    <a:pt x="12620" y="5872"/>
                  </a:lnTo>
                  <a:lnTo>
                    <a:pt x="10476" y="9525"/>
                  </a:lnTo>
                  <a:lnTo>
                    <a:pt x="9127" y="13334"/>
                  </a:lnTo>
                  <a:lnTo>
                    <a:pt x="8492" y="17143"/>
                  </a:lnTo>
                  <a:lnTo>
                    <a:pt x="8254" y="20557"/>
                  </a:lnTo>
                  <a:lnTo>
                    <a:pt x="8254" y="23097"/>
                  </a:lnTo>
                  <a:lnTo>
                    <a:pt x="78" y="23097"/>
                  </a:lnTo>
                  <a:lnTo>
                    <a:pt x="78" y="26272"/>
                  </a:lnTo>
                  <a:lnTo>
                    <a:pt x="8254" y="26272"/>
                  </a:lnTo>
                  <a:lnTo>
                    <a:pt x="8254" y="57387"/>
                  </a:lnTo>
                  <a:lnTo>
                    <a:pt x="8175" y="59927"/>
                  </a:lnTo>
                  <a:lnTo>
                    <a:pt x="7937" y="61990"/>
                  </a:lnTo>
                  <a:lnTo>
                    <a:pt x="7381" y="63500"/>
                  </a:lnTo>
                  <a:lnTo>
                    <a:pt x="6587" y="64530"/>
                  </a:lnTo>
                  <a:lnTo>
                    <a:pt x="4126" y="65801"/>
                  </a:lnTo>
                  <a:lnTo>
                    <a:pt x="0" y="66197"/>
                  </a:lnTo>
                  <a:lnTo>
                    <a:pt x="0" y="67705"/>
                  </a:lnTo>
                  <a:lnTo>
                    <a:pt x="25796" y="67705"/>
                  </a:lnTo>
                  <a:lnTo>
                    <a:pt x="25796" y="66197"/>
                  </a:lnTo>
                  <a:lnTo>
                    <a:pt x="21906" y="65881"/>
                  </a:lnTo>
                  <a:lnTo>
                    <a:pt x="19287" y="65165"/>
                  </a:lnTo>
                  <a:lnTo>
                    <a:pt x="17779" y="63975"/>
                  </a:lnTo>
                  <a:lnTo>
                    <a:pt x="16906" y="62308"/>
                  </a:lnTo>
                  <a:lnTo>
                    <a:pt x="16588" y="60086"/>
                  </a:lnTo>
                  <a:lnTo>
                    <a:pt x="16588" y="26272"/>
                  </a:lnTo>
                  <a:lnTo>
                    <a:pt x="28653" y="26272"/>
                  </a:lnTo>
                  <a:lnTo>
                    <a:pt x="28653" y="23097"/>
                  </a:lnTo>
                  <a:lnTo>
                    <a:pt x="16430" y="23097"/>
                  </a:lnTo>
                  <a:lnTo>
                    <a:pt x="16430" y="11587"/>
                  </a:lnTo>
                  <a:lnTo>
                    <a:pt x="16826" y="7698"/>
                  </a:lnTo>
                  <a:lnTo>
                    <a:pt x="17382" y="5872"/>
                  </a:lnTo>
                  <a:lnTo>
                    <a:pt x="18413" y="4285"/>
                  </a:lnTo>
                  <a:lnTo>
                    <a:pt x="20081" y="3175"/>
                  </a:lnTo>
                  <a:lnTo>
                    <a:pt x="22382" y="2777"/>
                  </a:lnTo>
                  <a:lnTo>
                    <a:pt x="24447" y="3332"/>
                  </a:lnTo>
                  <a:lnTo>
                    <a:pt x="25955" y="4762"/>
                  </a:lnTo>
                  <a:lnTo>
                    <a:pt x="28495" y="8333"/>
                  </a:lnTo>
                  <a:lnTo>
                    <a:pt x="29923" y="9682"/>
                  </a:lnTo>
                  <a:lnTo>
                    <a:pt x="31670" y="10238"/>
                  </a:lnTo>
                  <a:lnTo>
                    <a:pt x="33257" y="10000"/>
                  </a:lnTo>
                  <a:lnTo>
                    <a:pt x="34606" y="9206"/>
                  </a:lnTo>
                  <a:lnTo>
                    <a:pt x="35559" y="7937"/>
                  </a:lnTo>
                  <a:lnTo>
                    <a:pt x="35956" y="6111"/>
                  </a:lnTo>
                  <a:lnTo>
                    <a:pt x="35162" y="3730"/>
                  </a:lnTo>
                  <a:lnTo>
                    <a:pt x="33098" y="1824"/>
                  </a:lnTo>
                  <a:lnTo>
                    <a:pt x="29923" y="555"/>
                  </a:lnTo>
                  <a:lnTo>
                    <a:pt x="26034" y="0"/>
                  </a:lnTo>
                  <a:close/>
                </a:path>
              </a:pathLst>
            </a:custGeom>
            <a:solidFill>
              <a:srgbClr val="000000"/>
            </a:solidFill>
          </p:spPr>
          <p:txBody>
            <a:bodyPr vert="horz" lIns="91440" tIns="45720" rIns="91440" bIns="45720" anchor="t"/>
            <a:lstStyle/>
            <a:p>
              <a:endParaRPr lang="en-IN"/>
            </a:p>
          </p:txBody>
        </p:sp>
        <p:sp>
          <p:nvSpPr>
            <p:cNvPr id="537" name="Shape 5277"/>
            <p:cNvSpPr/>
            <p:nvPr/>
          </p:nvSpPr>
          <p:spPr>
            <a:xfrm>
              <a:off x="4329921" y="1551908"/>
              <a:ext cx="26352" cy="58339"/>
            </a:xfrm>
            <a:custGeom>
              <a:avLst/>
              <a:gdLst/>
              <a:ahLst/>
              <a:cxnLst/>
              <a:rect l="0" t="0" r="0" b="0"/>
              <a:pathLst>
                <a:path w="26352" h="58339">
                  <a:moveTo>
                    <a:pt x="13255" y="0"/>
                  </a:moveTo>
                  <a:lnTo>
                    <a:pt x="10873" y="3412"/>
                  </a:lnTo>
                  <a:lnTo>
                    <a:pt x="8811" y="6191"/>
                  </a:lnTo>
                  <a:lnTo>
                    <a:pt x="4366" y="11269"/>
                  </a:lnTo>
                  <a:lnTo>
                    <a:pt x="1348" y="13651"/>
                  </a:lnTo>
                  <a:lnTo>
                    <a:pt x="317" y="14444"/>
                  </a:lnTo>
                  <a:lnTo>
                    <a:pt x="0" y="15238"/>
                  </a:lnTo>
                  <a:lnTo>
                    <a:pt x="397" y="15953"/>
                  </a:lnTo>
                  <a:lnTo>
                    <a:pt x="5636" y="15953"/>
                  </a:lnTo>
                  <a:lnTo>
                    <a:pt x="5636" y="45798"/>
                  </a:lnTo>
                  <a:lnTo>
                    <a:pt x="5873" y="49132"/>
                  </a:lnTo>
                  <a:lnTo>
                    <a:pt x="6350" y="51910"/>
                  </a:lnTo>
                  <a:lnTo>
                    <a:pt x="7143" y="54132"/>
                  </a:lnTo>
                  <a:lnTo>
                    <a:pt x="8254" y="55799"/>
                  </a:lnTo>
                  <a:lnTo>
                    <a:pt x="11192" y="57784"/>
                  </a:lnTo>
                  <a:lnTo>
                    <a:pt x="14763" y="58339"/>
                  </a:lnTo>
                  <a:lnTo>
                    <a:pt x="18097" y="57705"/>
                  </a:lnTo>
                  <a:lnTo>
                    <a:pt x="21352" y="56197"/>
                  </a:lnTo>
                  <a:lnTo>
                    <a:pt x="24129" y="53816"/>
                  </a:lnTo>
                  <a:lnTo>
                    <a:pt x="26352" y="50800"/>
                  </a:lnTo>
                  <a:lnTo>
                    <a:pt x="25003" y="49767"/>
                  </a:lnTo>
                  <a:lnTo>
                    <a:pt x="22780" y="51989"/>
                  </a:lnTo>
                  <a:lnTo>
                    <a:pt x="21113" y="52862"/>
                  </a:lnTo>
                  <a:lnTo>
                    <a:pt x="18970" y="53181"/>
                  </a:lnTo>
                  <a:lnTo>
                    <a:pt x="16827" y="52783"/>
                  </a:lnTo>
                  <a:lnTo>
                    <a:pt x="15398" y="51593"/>
                  </a:lnTo>
                  <a:lnTo>
                    <a:pt x="14128" y="47941"/>
                  </a:lnTo>
                  <a:lnTo>
                    <a:pt x="13969" y="44291"/>
                  </a:lnTo>
                  <a:lnTo>
                    <a:pt x="13969" y="15953"/>
                  </a:lnTo>
                  <a:lnTo>
                    <a:pt x="23971" y="15953"/>
                  </a:lnTo>
                  <a:lnTo>
                    <a:pt x="23971" y="12778"/>
                  </a:lnTo>
                  <a:lnTo>
                    <a:pt x="13969" y="12778"/>
                  </a:lnTo>
                  <a:lnTo>
                    <a:pt x="13969" y="1268"/>
                  </a:lnTo>
                  <a:lnTo>
                    <a:pt x="13891" y="316"/>
                  </a:lnTo>
                  <a:lnTo>
                    <a:pt x="13255" y="0"/>
                  </a:lnTo>
                  <a:close/>
                </a:path>
              </a:pathLst>
            </a:custGeom>
            <a:solidFill>
              <a:srgbClr val="000000"/>
            </a:solidFill>
          </p:spPr>
          <p:txBody>
            <a:bodyPr vert="horz" lIns="91440" tIns="45720" rIns="91440" bIns="45720" anchor="t"/>
            <a:lstStyle/>
            <a:p>
              <a:endParaRPr lang="en-IN"/>
            </a:p>
          </p:txBody>
        </p:sp>
        <p:sp>
          <p:nvSpPr>
            <p:cNvPr id="538" name="Shape 5278"/>
            <p:cNvSpPr/>
            <p:nvPr/>
          </p:nvSpPr>
          <p:spPr>
            <a:xfrm>
              <a:off x="3971305" y="1551908"/>
              <a:ext cx="26352" cy="58339"/>
            </a:xfrm>
            <a:custGeom>
              <a:avLst/>
              <a:gdLst/>
              <a:ahLst/>
              <a:cxnLst/>
              <a:rect l="0" t="0" r="0" b="0"/>
              <a:pathLst>
                <a:path w="26352" h="58339">
                  <a:moveTo>
                    <a:pt x="13256" y="0"/>
                  </a:moveTo>
                  <a:lnTo>
                    <a:pt x="10874" y="3412"/>
                  </a:lnTo>
                  <a:lnTo>
                    <a:pt x="8890" y="6191"/>
                  </a:lnTo>
                  <a:lnTo>
                    <a:pt x="4365" y="11269"/>
                  </a:lnTo>
                  <a:lnTo>
                    <a:pt x="1349" y="13651"/>
                  </a:lnTo>
                  <a:lnTo>
                    <a:pt x="396" y="14444"/>
                  </a:lnTo>
                  <a:lnTo>
                    <a:pt x="0" y="15238"/>
                  </a:lnTo>
                  <a:lnTo>
                    <a:pt x="396" y="15953"/>
                  </a:lnTo>
                  <a:lnTo>
                    <a:pt x="5634" y="15953"/>
                  </a:lnTo>
                  <a:lnTo>
                    <a:pt x="5634" y="45798"/>
                  </a:lnTo>
                  <a:lnTo>
                    <a:pt x="5873" y="49132"/>
                  </a:lnTo>
                  <a:lnTo>
                    <a:pt x="6350" y="51910"/>
                  </a:lnTo>
                  <a:lnTo>
                    <a:pt x="7222" y="54132"/>
                  </a:lnTo>
                  <a:lnTo>
                    <a:pt x="8333" y="55799"/>
                  </a:lnTo>
                  <a:lnTo>
                    <a:pt x="11191" y="57784"/>
                  </a:lnTo>
                  <a:lnTo>
                    <a:pt x="14763" y="58339"/>
                  </a:lnTo>
                  <a:lnTo>
                    <a:pt x="18177" y="57705"/>
                  </a:lnTo>
                  <a:lnTo>
                    <a:pt x="21352" y="56197"/>
                  </a:lnTo>
                  <a:lnTo>
                    <a:pt x="24129" y="53816"/>
                  </a:lnTo>
                  <a:lnTo>
                    <a:pt x="26352" y="50800"/>
                  </a:lnTo>
                  <a:lnTo>
                    <a:pt x="25082" y="49767"/>
                  </a:lnTo>
                  <a:lnTo>
                    <a:pt x="22860" y="51989"/>
                  </a:lnTo>
                  <a:lnTo>
                    <a:pt x="21193" y="52862"/>
                  </a:lnTo>
                  <a:lnTo>
                    <a:pt x="19050" y="53181"/>
                  </a:lnTo>
                  <a:lnTo>
                    <a:pt x="16907" y="52783"/>
                  </a:lnTo>
                  <a:lnTo>
                    <a:pt x="15477" y="51593"/>
                  </a:lnTo>
                  <a:lnTo>
                    <a:pt x="14604" y="49926"/>
                  </a:lnTo>
                  <a:lnTo>
                    <a:pt x="14128" y="47941"/>
                  </a:lnTo>
                  <a:lnTo>
                    <a:pt x="13970" y="44291"/>
                  </a:lnTo>
                  <a:lnTo>
                    <a:pt x="13970" y="15953"/>
                  </a:lnTo>
                  <a:lnTo>
                    <a:pt x="23971" y="15953"/>
                  </a:lnTo>
                  <a:lnTo>
                    <a:pt x="23971" y="12778"/>
                  </a:lnTo>
                  <a:lnTo>
                    <a:pt x="13970" y="12778"/>
                  </a:lnTo>
                  <a:lnTo>
                    <a:pt x="13970" y="1268"/>
                  </a:lnTo>
                  <a:lnTo>
                    <a:pt x="13890" y="316"/>
                  </a:lnTo>
                  <a:lnTo>
                    <a:pt x="13256" y="0"/>
                  </a:lnTo>
                  <a:close/>
                </a:path>
              </a:pathLst>
            </a:custGeom>
            <a:solidFill>
              <a:srgbClr val="000000"/>
            </a:solidFill>
          </p:spPr>
          <p:txBody>
            <a:bodyPr vert="horz" lIns="91440" tIns="45720" rIns="91440" bIns="45720" anchor="t"/>
            <a:lstStyle/>
            <a:p>
              <a:endParaRPr lang="en-IN"/>
            </a:p>
          </p:txBody>
        </p:sp>
        <p:sp>
          <p:nvSpPr>
            <p:cNvPr id="539" name="Shape 5279"/>
            <p:cNvSpPr/>
            <p:nvPr/>
          </p:nvSpPr>
          <p:spPr>
            <a:xfrm>
              <a:off x="3680077" y="1551908"/>
              <a:ext cx="26353" cy="58339"/>
            </a:xfrm>
            <a:custGeom>
              <a:avLst/>
              <a:gdLst/>
              <a:ahLst/>
              <a:cxnLst/>
              <a:rect l="0" t="0" r="0" b="0"/>
              <a:pathLst>
                <a:path w="26353" h="58339">
                  <a:moveTo>
                    <a:pt x="13256" y="0"/>
                  </a:moveTo>
                  <a:lnTo>
                    <a:pt x="10875" y="3412"/>
                  </a:lnTo>
                  <a:lnTo>
                    <a:pt x="8811" y="6191"/>
                  </a:lnTo>
                  <a:lnTo>
                    <a:pt x="4366" y="11269"/>
                  </a:lnTo>
                  <a:lnTo>
                    <a:pt x="1350" y="13651"/>
                  </a:lnTo>
                  <a:lnTo>
                    <a:pt x="397" y="14444"/>
                  </a:lnTo>
                  <a:lnTo>
                    <a:pt x="0" y="15238"/>
                  </a:lnTo>
                  <a:lnTo>
                    <a:pt x="397" y="15953"/>
                  </a:lnTo>
                  <a:lnTo>
                    <a:pt x="5636" y="15953"/>
                  </a:lnTo>
                  <a:lnTo>
                    <a:pt x="5636" y="45798"/>
                  </a:lnTo>
                  <a:lnTo>
                    <a:pt x="5874" y="49132"/>
                  </a:lnTo>
                  <a:lnTo>
                    <a:pt x="6350" y="51910"/>
                  </a:lnTo>
                  <a:lnTo>
                    <a:pt x="7223" y="54132"/>
                  </a:lnTo>
                  <a:lnTo>
                    <a:pt x="8335" y="55799"/>
                  </a:lnTo>
                  <a:lnTo>
                    <a:pt x="11192" y="57784"/>
                  </a:lnTo>
                  <a:lnTo>
                    <a:pt x="14764" y="58339"/>
                  </a:lnTo>
                  <a:lnTo>
                    <a:pt x="18177" y="57705"/>
                  </a:lnTo>
                  <a:lnTo>
                    <a:pt x="21352" y="56197"/>
                  </a:lnTo>
                  <a:lnTo>
                    <a:pt x="24130" y="53816"/>
                  </a:lnTo>
                  <a:lnTo>
                    <a:pt x="26353" y="50800"/>
                  </a:lnTo>
                  <a:lnTo>
                    <a:pt x="25083" y="49767"/>
                  </a:lnTo>
                  <a:lnTo>
                    <a:pt x="22781" y="51989"/>
                  </a:lnTo>
                  <a:lnTo>
                    <a:pt x="21114" y="52862"/>
                  </a:lnTo>
                  <a:lnTo>
                    <a:pt x="18971" y="53181"/>
                  </a:lnTo>
                  <a:lnTo>
                    <a:pt x="16907" y="52783"/>
                  </a:lnTo>
                  <a:lnTo>
                    <a:pt x="15399" y="51593"/>
                  </a:lnTo>
                  <a:lnTo>
                    <a:pt x="14130" y="47941"/>
                  </a:lnTo>
                  <a:lnTo>
                    <a:pt x="13971" y="44291"/>
                  </a:lnTo>
                  <a:lnTo>
                    <a:pt x="13971" y="15953"/>
                  </a:lnTo>
                  <a:lnTo>
                    <a:pt x="23972" y="15953"/>
                  </a:lnTo>
                  <a:lnTo>
                    <a:pt x="23972" y="12778"/>
                  </a:lnTo>
                  <a:lnTo>
                    <a:pt x="13971" y="12778"/>
                  </a:lnTo>
                  <a:lnTo>
                    <a:pt x="13971"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540" name="Shape 5280"/>
            <p:cNvSpPr/>
            <p:nvPr/>
          </p:nvSpPr>
          <p:spPr>
            <a:xfrm>
              <a:off x="3337337" y="1551908"/>
              <a:ext cx="26351" cy="58339"/>
            </a:xfrm>
            <a:custGeom>
              <a:avLst/>
              <a:gdLst/>
              <a:ahLst/>
              <a:cxnLst/>
              <a:rect l="0" t="0" r="0" b="0"/>
              <a:pathLst>
                <a:path w="26351" h="58339">
                  <a:moveTo>
                    <a:pt x="13255" y="0"/>
                  </a:moveTo>
                  <a:lnTo>
                    <a:pt x="10873" y="3412"/>
                  </a:lnTo>
                  <a:lnTo>
                    <a:pt x="8809" y="6191"/>
                  </a:lnTo>
                  <a:lnTo>
                    <a:pt x="4365" y="11269"/>
                  </a:lnTo>
                  <a:lnTo>
                    <a:pt x="1348" y="13651"/>
                  </a:lnTo>
                  <a:lnTo>
                    <a:pt x="396" y="14444"/>
                  </a:lnTo>
                  <a:lnTo>
                    <a:pt x="0" y="15238"/>
                  </a:lnTo>
                  <a:lnTo>
                    <a:pt x="396" y="15953"/>
                  </a:lnTo>
                  <a:lnTo>
                    <a:pt x="5634" y="15953"/>
                  </a:lnTo>
                  <a:lnTo>
                    <a:pt x="5634" y="45798"/>
                  </a:lnTo>
                  <a:lnTo>
                    <a:pt x="5873" y="49132"/>
                  </a:lnTo>
                  <a:lnTo>
                    <a:pt x="6350" y="51910"/>
                  </a:lnTo>
                  <a:lnTo>
                    <a:pt x="7222" y="54132"/>
                  </a:lnTo>
                  <a:lnTo>
                    <a:pt x="8333" y="55799"/>
                  </a:lnTo>
                  <a:lnTo>
                    <a:pt x="11191" y="57784"/>
                  </a:lnTo>
                  <a:lnTo>
                    <a:pt x="14763" y="58339"/>
                  </a:lnTo>
                  <a:lnTo>
                    <a:pt x="18096" y="57705"/>
                  </a:lnTo>
                  <a:lnTo>
                    <a:pt x="21351" y="56197"/>
                  </a:lnTo>
                  <a:lnTo>
                    <a:pt x="24129" y="53816"/>
                  </a:lnTo>
                  <a:lnTo>
                    <a:pt x="26351" y="50800"/>
                  </a:lnTo>
                  <a:lnTo>
                    <a:pt x="25002" y="49767"/>
                  </a:lnTo>
                  <a:lnTo>
                    <a:pt x="22780" y="51989"/>
                  </a:lnTo>
                  <a:lnTo>
                    <a:pt x="21113" y="52862"/>
                  </a:lnTo>
                  <a:lnTo>
                    <a:pt x="18970" y="53181"/>
                  </a:lnTo>
                  <a:lnTo>
                    <a:pt x="16906" y="52783"/>
                  </a:lnTo>
                  <a:lnTo>
                    <a:pt x="15398" y="51593"/>
                  </a:lnTo>
                  <a:lnTo>
                    <a:pt x="14127" y="47941"/>
                  </a:lnTo>
                  <a:lnTo>
                    <a:pt x="13970" y="44291"/>
                  </a:lnTo>
                  <a:lnTo>
                    <a:pt x="13970" y="15953"/>
                  </a:lnTo>
                  <a:lnTo>
                    <a:pt x="23970" y="15953"/>
                  </a:lnTo>
                  <a:lnTo>
                    <a:pt x="23970" y="12778"/>
                  </a:lnTo>
                  <a:lnTo>
                    <a:pt x="13970" y="12778"/>
                  </a:lnTo>
                  <a:lnTo>
                    <a:pt x="13970" y="1268"/>
                  </a:lnTo>
                  <a:lnTo>
                    <a:pt x="13890" y="316"/>
                  </a:lnTo>
                  <a:lnTo>
                    <a:pt x="13255" y="0"/>
                  </a:lnTo>
                  <a:close/>
                </a:path>
              </a:pathLst>
            </a:custGeom>
            <a:solidFill>
              <a:srgbClr val="000000"/>
            </a:solidFill>
          </p:spPr>
          <p:txBody>
            <a:bodyPr vert="horz" lIns="91440" tIns="45720" rIns="91440" bIns="45720" anchor="t"/>
            <a:lstStyle/>
            <a:p>
              <a:endParaRPr lang="en-IN"/>
            </a:p>
          </p:txBody>
        </p:sp>
        <p:sp>
          <p:nvSpPr>
            <p:cNvPr id="541" name="Shape 5281"/>
            <p:cNvSpPr/>
            <p:nvPr/>
          </p:nvSpPr>
          <p:spPr>
            <a:xfrm>
              <a:off x="4623530" y="1541589"/>
              <a:ext cx="45957" cy="68658"/>
            </a:xfrm>
            <a:custGeom>
              <a:avLst/>
              <a:gdLst/>
              <a:ahLst/>
              <a:cxnLst/>
              <a:rect l="0" t="0" r="0" b="0"/>
              <a:pathLst>
                <a:path w="45957" h="68658">
                  <a:moveTo>
                    <a:pt x="38813" y="0"/>
                  </a:moveTo>
                  <a:lnTo>
                    <a:pt x="24208" y="4364"/>
                  </a:lnTo>
                  <a:lnTo>
                    <a:pt x="24208" y="5952"/>
                  </a:lnTo>
                  <a:lnTo>
                    <a:pt x="26590" y="5872"/>
                  </a:lnTo>
                  <a:lnTo>
                    <a:pt x="29130" y="6191"/>
                  </a:lnTo>
                  <a:lnTo>
                    <a:pt x="30400" y="7222"/>
                  </a:lnTo>
                  <a:lnTo>
                    <a:pt x="30956" y="10953"/>
                  </a:lnTo>
                  <a:lnTo>
                    <a:pt x="30956" y="26351"/>
                  </a:lnTo>
                  <a:lnTo>
                    <a:pt x="28575" y="24526"/>
                  </a:lnTo>
                  <a:lnTo>
                    <a:pt x="26113" y="23176"/>
                  </a:lnTo>
                  <a:lnTo>
                    <a:pt x="23495" y="22382"/>
                  </a:lnTo>
                  <a:lnTo>
                    <a:pt x="22679" y="22318"/>
                  </a:lnTo>
                  <a:lnTo>
                    <a:pt x="20796" y="24922"/>
                  </a:lnTo>
                  <a:lnTo>
                    <a:pt x="24288" y="25478"/>
                  </a:lnTo>
                  <a:lnTo>
                    <a:pt x="27383" y="27303"/>
                  </a:lnTo>
                  <a:lnTo>
                    <a:pt x="29765" y="30399"/>
                  </a:lnTo>
                  <a:lnTo>
                    <a:pt x="30956" y="34766"/>
                  </a:lnTo>
                  <a:lnTo>
                    <a:pt x="30956" y="57546"/>
                  </a:lnTo>
                  <a:lnTo>
                    <a:pt x="29845" y="60006"/>
                  </a:lnTo>
                  <a:lnTo>
                    <a:pt x="27781" y="61912"/>
                  </a:lnTo>
                  <a:lnTo>
                    <a:pt x="25161" y="63102"/>
                  </a:lnTo>
                  <a:lnTo>
                    <a:pt x="22145" y="63500"/>
                  </a:lnTo>
                  <a:lnTo>
                    <a:pt x="18890" y="63022"/>
                  </a:lnTo>
                  <a:lnTo>
                    <a:pt x="15715" y="61514"/>
                  </a:lnTo>
                  <a:lnTo>
                    <a:pt x="12937" y="58894"/>
                  </a:lnTo>
                  <a:lnTo>
                    <a:pt x="10635" y="55085"/>
                  </a:lnTo>
                  <a:lnTo>
                    <a:pt x="9127" y="49847"/>
                  </a:lnTo>
                  <a:lnTo>
                    <a:pt x="8492" y="43258"/>
                  </a:lnTo>
                  <a:lnTo>
                    <a:pt x="9047" y="37147"/>
                  </a:lnTo>
                  <a:lnTo>
                    <a:pt x="10477" y="32463"/>
                  </a:lnTo>
                  <a:lnTo>
                    <a:pt x="12620" y="28971"/>
                  </a:lnTo>
                  <a:lnTo>
                    <a:pt x="15160" y="26668"/>
                  </a:lnTo>
                  <a:lnTo>
                    <a:pt x="17938" y="25320"/>
                  </a:lnTo>
                  <a:lnTo>
                    <a:pt x="20796" y="24922"/>
                  </a:lnTo>
                  <a:lnTo>
                    <a:pt x="22679" y="22318"/>
                  </a:lnTo>
                  <a:lnTo>
                    <a:pt x="20477" y="22145"/>
                  </a:lnTo>
                  <a:lnTo>
                    <a:pt x="15160" y="23018"/>
                  </a:lnTo>
                  <a:lnTo>
                    <a:pt x="10238" y="25557"/>
                  </a:lnTo>
                  <a:lnTo>
                    <a:pt x="6111" y="29447"/>
                  </a:lnTo>
                  <a:lnTo>
                    <a:pt x="2857" y="34368"/>
                  </a:lnTo>
                  <a:lnTo>
                    <a:pt x="793" y="40162"/>
                  </a:lnTo>
                  <a:lnTo>
                    <a:pt x="0" y="46512"/>
                  </a:lnTo>
                  <a:lnTo>
                    <a:pt x="634" y="53259"/>
                  </a:lnTo>
                  <a:lnTo>
                    <a:pt x="2221" y="58498"/>
                  </a:lnTo>
                  <a:lnTo>
                    <a:pt x="4682" y="62387"/>
                  </a:lnTo>
                  <a:lnTo>
                    <a:pt x="7540" y="65165"/>
                  </a:lnTo>
                  <a:lnTo>
                    <a:pt x="10635" y="66991"/>
                  </a:lnTo>
                  <a:lnTo>
                    <a:pt x="13572" y="68103"/>
                  </a:lnTo>
                  <a:lnTo>
                    <a:pt x="16112" y="68578"/>
                  </a:lnTo>
                  <a:lnTo>
                    <a:pt x="18017" y="68658"/>
                  </a:lnTo>
                  <a:lnTo>
                    <a:pt x="22859" y="68023"/>
                  </a:lnTo>
                  <a:lnTo>
                    <a:pt x="26510" y="66516"/>
                  </a:lnTo>
                  <a:lnTo>
                    <a:pt x="29051" y="64451"/>
                  </a:lnTo>
                  <a:lnTo>
                    <a:pt x="30796" y="62308"/>
                  </a:lnTo>
                  <a:lnTo>
                    <a:pt x="30956" y="62308"/>
                  </a:lnTo>
                  <a:lnTo>
                    <a:pt x="30956" y="68340"/>
                  </a:lnTo>
                  <a:lnTo>
                    <a:pt x="31352" y="68658"/>
                  </a:lnTo>
                  <a:lnTo>
                    <a:pt x="38813" y="66038"/>
                  </a:lnTo>
                  <a:lnTo>
                    <a:pt x="45957" y="63500"/>
                  </a:lnTo>
                  <a:lnTo>
                    <a:pt x="45957" y="61912"/>
                  </a:lnTo>
                  <a:lnTo>
                    <a:pt x="43178" y="61990"/>
                  </a:lnTo>
                  <a:lnTo>
                    <a:pt x="41275" y="61593"/>
                  </a:lnTo>
                  <a:lnTo>
                    <a:pt x="40163" y="60880"/>
                  </a:lnTo>
                  <a:lnTo>
                    <a:pt x="39527" y="59768"/>
                  </a:lnTo>
                  <a:lnTo>
                    <a:pt x="39290" y="56356"/>
                  </a:lnTo>
                  <a:lnTo>
                    <a:pt x="39290" y="237"/>
                  </a:lnTo>
                  <a:lnTo>
                    <a:pt x="38813" y="0"/>
                  </a:lnTo>
                  <a:close/>
                </a:path>
              </a:pathLst>
            </a:custGeom>
            <a:solidFill>
              <a:srgbClr val="000000"/>
            </a:solidFill>
          </p:spPr>
          <p:txBody>
            <a:bodyPr vert="horz" lIns="91440" tIns="45720" rIns="91440" bIns="45720" anchor="t"/>
            <a:lstStyle/>
            <a:p>
              <a:endParaRPr lang="en-IN"/>
            </a:p>
          </p:txBody>
        </p:sp>
        <p:sp>
          <p:nvSpPr>
            <p:cNvPr id="542" name="Shape 5282"/>
            <p:cNvSpPr/>
            <p:nvPr/>
          </p:nvSpPr>
          <p:spPr>
            <a:xfrm>
              <a:off x="4594716" y="1563734"/>
              <a:ext cx="23416" cy="45560"/>
            </a:xfrm>
            <a:custGeom>
              <a:avLst/>
              <a:gdLst/>
              <a:ahLst/>
              <a:cxnLst/>
              <a:rect l="0" t="0" r="0" b="0"/>
              <a:pathLst>
                <a:path w="23416" h="45560">
                  <a:moveTo>
                    <a:pt x="15716" y="0"/>
                  </a:moveTo>
                  <a:lnTo>
                    <a:pt x="397" y="5397"/>
                  </a:lnTo>
                  <a:lnTo>
                    <a:pt x="397" y="6905"/>
                  </a:lnTo>
                  <a:lnTo>
                    <a:pt x="4286" y="6508"/>
                  </a:lnTo>
                  <a:lnTo>
                    <a:pt x="5556" y="6587"/>
                  </a:lnTo>
                  <a:lnTo>
                    <a:pt x="6667" y="7301"/>
                  </a:lnTo>
                  <a:lnTo>
                    <a:pt x="7461" y="9048"/>
                  </a:lnTo>
                  <a:lnTo>
                    <a:pt x="7778" y="12461"/>
                  </a:lnTo>
                  <a:lnTo>
                    <a:pt x="7778" y="35400"/>
                  </a:lnTo>
                  <a:lnTo>
                    <a:pt x="7620" y="38734"/>
                  </a:lnTo>
                  <a:lnTo>
                    <a:pt x="7065" y="41036"/>
                  </a:lnTo>
                  <a:lnTo>
                    <a:pt x="6191" y="42544"/>
                  </a:lnTo>
                  <a:lnTo>
                    <a:pt x="4683" y="43417"/>
                  </a:lnTo>
                  <a:lnTo>
                    <a:pt x="2699" y="43814"/>
                  </a:lnTo>
                  <a:lnTo>
                    <a:pt x="0" y="44052"/>
                  </a:lnTo>
                  <a:lnTo>
                    <a:pt x="0" y="45560"/>
                  </a:lnTo>
                  <a:lnTo>
                    <a:pt x="23416" y="45560"/>
                  </a:lnTo>
                  <a:lnTo>
                    <a:pt x="23416" y="44052"/>
                  </a:lnTo>
                  <a:lnTo>
                    <a:pt x="19447" y="43417"/>
                  </a:lnTo>
                  <a:lnTo>
                    <a:pt x="17223" y="41989"/>
                  </a:lnTo>
                  <a:lnTo>
                    <a:pt x="16272" y="39448"/>
                  </a:lnTo>
                  <a:lnTo>
                    <a:pt x="16113" y="3540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543" name="Shape 5283"/>
            <p:cNvSpPr/>
            <p:nvPr/>
          </p:nvSpPr>
          <p:spPr>
            <a:xfrm>
              <a:off x="4437236" y="1563734"/>
              <a:ext cx="40163" cy="46513"/>
            </a:xfrm>
            <a:custGeom>
              <a:avLst/>
              <a:gdLst/>
              <a:ahLst/>
              <a:cxnLst/>
              <a:rect l="0" t="0" r="0" b="0"/>
              <a:pathLst>
                <a:path w="40163" h="46513">
                  <a:moveTo>
                    <a:pt x="18097" y="0"/>
                  </a:moveTo>
                  <a:lnTo>
                    <a:pt x="12858" y="555"/>
                  </a:lnTo>
                  <a:lnTo>
                    <a:pt x="8731" y="1983"/>
                  </a:lnTo>
                  <a:lnTo>
                    <a:pt x="5715" y="3968"/>
                  </a:lnTo>
                  <a:lnTo>
                    <a:pt x="3571" y="6350"/>
                  </a:lnTo>
                  <a:lnTo>
                    <a:pt x="2302" y="8731"/>
                  </a:lnTo>
                  <a:lnTo>
                    <a:pt x="1904" y="10953"/>
                  </a:lnTo>
                  <a:lnTo>
                    <a:pt x="2143" y="12302"/>
                  </a:lnTo>
                  <a:lnTo>
                    <a:pt x="2937" y="13730"/>
                  </a:lnTo>
                  <a:lnTo>
                    <a:pt x="4207" y="14842"/>
                  </a:lnTo>
                  <a:lnTo>
                    <a:pt x="6191" y="15318"/>
                  </a:lnTo>
                  <a:lnTo>
                    <a:pt x="8016" y="14922"/>
                  </a:lnTo>
                  <a:lnTo>
                    <a:pt x="9366" y="13969"/>
                  </a:lnTo>
                  <a:lnTo>
                    <a:pt x="10318" y="12620"/>
                  </a:lnTo>
                  <a:lnTo>
                    <a:pt x="10636" y="11033"/>
                  </a:lnTo>
                  <a:lnTo>
                    <a:pt x="10397" y="9366"/>
                  </a:lnTo>
                  <a:lnTo>
                    <a:pt x="10160" y="7223"/>
                  </a:lnTo>
                  <a:lnTo>
                    <a:pt x="10795" y="5158"/>
                  </a:lnTo>
                  <a:lnTo>
                    <a:pt x="12382" y="3650"/>
                  </a:lnTo>
                  <a:lnTo>
                    <a:pt x="14683" y="2698"/>
                  </a:lnTo>
                  <a:lnTo>
                    <a:pt x="17145" y="2381"/>
                  </a:lnTo>
                  <a:lnTo>
                    <a:pt x="19685" y="2618"/>
                  </a:lnTo>
                  <a:lnTo>
                    <a:pt x="22146" y="3809"/>
                  </a:lnTo>
                  <a:lnTo>
                    <a:pt x="24051" y="6270"/>
                  </a:lnTo>
                  <a:lnTo>
                    <a:pt x="24765" y="10555"/>
                  </a:lnTo>
                  <a:lnTo>
                    <a:pt x="24765" y="16589"/>
                  </a:lnTo>
                  <a:lnTo>
                    <a:pt x="24029" y="16878"/>
                  </a:lnTo>
                  <a:lnTo>
                    <a:pt x="24765" y="18970"/>
                  </a:lnTo>
                  <a:lnTo>
                    <a:pt x="24765" y="33337"/>
                  </a:lnTo>
                  <a:lnTo>
                    <a:pt x="24684" y="35321"/>
                  </a:lnTo>
                  <a:lnTo>
                    <a:pt x="24288" y="36749"/>
                  </a:lnTo>
                  <a:lnTo>
                    <a:pt x="23257" y="37861"/>
                  </a:lnTo>
                  <a:lnTo>
                    <a:pt x="21431" y="38973"/>
                  </a:lnTo>
                  <a:lnTo>
                    <a:pt x="18812" y="40004"/>
                  </a:lnTo>
                  <a:lnTo>
                    <a:pt x="15319" y="40798"/>
                  </a:lnTo>
                  <a:lnTo>
                    <a:pt x="12778" y="40242"/>
                  </a:lnTo>
                  <a:lnTo>
                    <a:pt x="10715" y="38734"/>
                  </a:lnTo>
                  <a:lnTo>
                    <a:pt x="9287" y="36273"/>
                  </a:lnTo>
                  <a:lnTo>
                    <a:pt x="8731" y="33098"/>
                  </a:lnTo>
                  <a:lnTo>
                    <a:pt x="8731" y="32860"/>
                  </a:lnTo>
                  <a:lnTo>
                    <a:pt x="8890" y="31036"/>
                  </a:lnTo>
                  <a:lnTo>
                    <a:pt x="9603" y="28892"/>
                  </a:lnTo>
                  <a:lnTo>
                    <a:pt x="11191" y="26589"/>
                  </a:lnTo>
                  <a:lnTo>
                    <a:pt x="13970" y="24049"/>
                  </a:lnTo>
                  <a:lnTo>
                    <a:pt x="18415" y="21511"/>
                  </a:lnTo>
                  <a:lnTo>
                    <a:pt x="24765" y="18970"/>
                  </a:lnTo>
                  <a:lnTo>
                    <a:pt x="24029" y="16878"/>
                  </a:lnTo>
                  <a:lnTo>
                    <a:pt x="17303" y="19525"/>
                  </a:lnTo>
                  <a:lnTo>
                    <a:pt x="11191" y="22304"/>
                  </a:lnTo>
                  <a:lnTo>
                    <a:pt x="6350" y="25082"/>
                  </a:lnTo>
                  <a:lnTo>
                    <a:pt x="2857" y="28177"/>
                  </a:lnTo>
                  <a:lnTo>
                    <a:pt x="715" y="31829"/>
                  </a:lnTo>
                  <a:lnTo>
                    <a:pt x="0" y="36194"/>
                  </a:lnTo>
                  <a:lnTo>
                    <a:pt x="952" y="40639"/>
                  </a:lnTo>
                  <a:lnTo>
                    <a:pt x="3333" y="43893"/>
                  </a:lnTo>
                  <a:lnTo>
                    <a:pt x="6667" y="45878"/>
                  </a:lnTo>
                  <a:lnTo>
                    <a:pt x="10557" y="46513"/>
                  </a:lnTo>
                  <a:lnTo>
                    <a:pt x="14604" y="45878"/>
                  </a:lnTo>
                  <a:lnTo>
                    <a:pt x="18415" y="44132"/>
                  </a:lnTo>
                  <a:lnTo>
                    <a:pt x="24923" y="39289"/>
                  </a:lnTo>
                  <a:lnTo>
                    <a:pt x="25400" y="42305"/>
                  </a:lnTo>
                  <a:lnTo>
                    <a:pt x="26352" y="44370"/>
                  </a:lnTo>
                  <a:lnTo>
                    <a:pt x="27622" y="45639"/>
                  </a:lnTo>
                  <a:lnTo>
                    <a:pt x="28971" y="46274"/>
                  </a:lnTo>
                  <a:lnTo>
                    <a:pt x="31352" y="46513"/>
                  </a:lnTo>
                  <a:lnTo>
                    <a:pt x="32782" y="46433"/>
                  </a:lnTo>
                  <a:lnTo>
                    <a:pt x="34766" y="45878"/>
                  </a:lnTo>
                  <a:lnTo>
                    <a:pt x="37227" y="44370"/>
                  </a:lnTo>
                  <a:lnTo>
                    <a:pt x="40163" y="41592"/>
                  </a:lnTo>
                  <a:lnTo>
                    <a:pt x="40163" y="38973"/>
                  </a:lnTo>
                  <a:lnTo>
                    <a:pt x="38338" y="40322"/>
                  </a:lnTo>
                  <a:lnTo>
                    <a:pt x="35718" y="40877"/>
                  </a:lnTo>
                  <a:lnTo>
                    <a:pt x="34052" y="40402"/>
                  </a:lnTo>
                  <a:lnTo>
                    <a:pt x="33178" y="39130"/>
                  </a:lnTo>
                  <a:lnTo>
                    <a:pt x="32861" y="35162"/>
                  </a:lnTo>
                  <a:lnTo>
                    <a:pt x="32861" y="15795"/>
                  </a:lnTo>
                  <a:lnTo>
                    <a:pt x="32306" y="9048"/>
                  </a:lnTo>
                  <a:lnTo>
                    <a:pt x="31034" y="5636"/>
                  </a:lnTo>
                  <a:lnTo>
                    <a:pt x="28496" y="2777"/>
                  </a:lnTo>
                  <a:lnTo>
                    <a:pt x="26670" y="1587"/>
                  </a:lnTo>
                  <a:lnTo>
                    <a:pt x="24288" y="714"/>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544" name="Shape 5284"/>
            <p:cNvSpPr/>
            <p:nvPr/>
          </p:nvSpPr>
          <p:spPr>
            <a:xfrm>
              <a:off x="4356909" y="1563734"/>
              <a:ext cx="23494" cy="45560"/>
            </a:xfrm>
            <a:custGeom>
              <a:avLst/>
              <a:gdLst/>
              <a:ahLst/>
              <a:cxnLst/>
              <a:rect l="0" t="0" r="0" b="0"/>
              <a:pathLst>
                <a:path w="23494" h="45560">
                  <a:moveTo>
                    <a:pt x="15795" y="0"/>
                  </a:moveTo>
                  <a:lnTo>
                    <a:pt x="397" y="5397"/>
                  </a:lnTo>
                  <a:lnTo>
                    <a:pt x="397" y="6905"/>
                  </a:lnTo>
                  <a:lnTo>
                    <a:pt x="4366" y="6508"/>
                  </a:lnTo>
                  <a:lnTo>
                    <a:pt x="5636" y="6587"/>
                  </a:lnTo>
                  <a:lnTo>
                    <a:pt x="6747" y="7301"/>
                  </a:lnTo>
                  <a:lnTo>
                    <a:pt x="7541" y="9048"/>
                  </a:lnTo>
                  <a:lnTo>
                    <a:pt x="7858" y="12461"/>
                  </a:lnTo>
                  <a:lnTo>
                    <a:pt x="7858" y="35400"/>
                  </a:lnTo>
                  <a:lnTo>
                    <a:pt x="7698" y="38734"/>
                  </a:lnTo>
                  <a:lnTo>
                    <a:pt x="7143" y="41036"/>
                  </a:lnTo>
                  <a:lnTo>
                    <a:pt x="6191" y="42544"/>
                  </a:lnTo>
                  <a:lnTo>
                    <a:pt x="4762" y="43417"/>
                  </a:lnTo>
                  <a:lnTo>
                    <a:pt x="2778" y="43814"/>
                  </a:lnTo>
                  <a:lnTo>
                    <a:pt x="0" y="44052"/>
                  </a:lnTo>
                  <a:lnTo>
                    <a:pt x="0" y="45560"/>
                  </a:lnTo>
                  <a:lnTo>
                    <a:pt x="23494" y="45560"/>
                  </a:lnTo>
                  <a:lnTo>
                    <a:pt x="23494" y="44052"/>
                  </a:lnTo>
                  <a:lnTo>
                    <a:pt x="19447" y="43417"/>
                  </a:lnTo>
                  <a:lnTo>
                    <a:pt x="18177" y="42862"/>
                  </a:lnTo>
                  <a:lnTo>
                    <a:pt x="17303" y="41989"/>
                  </a:lnTo>
                  <a:lnTo>
                    <a:pt x="16350" y="39448"/>
                  </a:lnTo>
                  <a:lnTo>
                    <a:pt x="16192" y="35400"/>
                  </a:lnTo>
                  <a:lnTo>
                    <a:pt x="16192" y="237"/>
                  </a:lnTo>
                  <a:lnTo>
                    <a:pt x="15795" y="0"/>
                  </a:lnTo>
                  <a:close/>
                </a:path>
              </a:pathLst>
            </a:custGeom>
            <a:solidFill>
              <a:srgbClr val="000000"/>
            </a:solidFill>
          </p:spPr>
          <p:txBody>
            <a:bodyPr vert="horz" lIns="91440" tIns="45720" rIns="91440" bIns="45720" anchor="t"/>
            <a:lstStyle/>
            <a:p>
              <a:endParaRPr lang="en-IN"/>
            </a:p>
          </p:txBody>
        </p:sp>
        <p:sp>
          <p:nvSpPr>
            <p:cNvPr id="545" name="Shape 5285"/>
            <p:cNvSpPr/>
            <p:nvPr/>
          </p:nvSpPr>
          <p:spPr>
            <a:xfrm>
              <a:off x="4286502" y="1563734"/>
              <a:ext cx="39530" cy="46513"/>
            </a:xfrm>
            <a:custGeom>
              <a:avLst/>
              <a:gdLst/>
              <a:ahLst/>
              <a:cxnLst/>
              <a:rect l="0" t="0" r="0" b="0"/>
              <a:pathLst>
                <a:path w="39530" h="46513">
                  <a:moveTo>
                    <a:pt x="20241" y="0"/>
                  </a:moveTo>
                  <a:lnTo>
                    <a:pt x="18019" y="3571"/>
                  </a:lnTo>
                  <a:lnTo>
                    <a:pt x="21431" y="4048"/>
                  </a:lnTo>
                  <a:lnTo>
                    <a:pt x="23812" y="5477"/>
                  </a:lnTo>
                  <a:lnTo>
                    <a:pt x="25480" y="7460"/>
                  </a:lnTo>
                  <a:lnTo>
                    <a:pt x="26511" y="9842"/>
                  </a:lnTo>
                  <a:lnTo>
                    <a:pt x="27544" y="14922"/>
                  </a:lnTo>
                  <a:lnTo>
                    <a:pt x="7143" y="14922"/>
                  </a:lnTo>
                  <a:lnTo>
                    <a:pt x="7858" y="11986"/>
                  </a:lnTo>
                  <a:lnTo>
                    <a:pt x="8731" y="9445"/>
                  </a:lnTo>
                  <a:lnTo>
                    <a:pt x="9842" y="7460"/>
                  </a:lnTo>
                  <a:lnTo>
                    <a:pt x="11112" y="5952"/>
                  </a:lnTo>
                  <a:lnTo>
                    <a:pt x="14287" y="4126"/>
                  </a:lnTo>
                  <a:lnTo>
                    <a:pt x="18019" y="3571"/>
                  </a:lnTo>
                  <a:lnTo>
                    <a:pt x="20241" y="0"/>
                  </a:lnTo>
                  <a:lnTo>
                    <a:pt x="15955" y="475"/>
                  </a:lnTo>
                  <a:lnTo>
                    <a:pt x="11430" y="2222"/>
                  </a:lnTo>
                  <a:lnTo>
                    <a:pt x="7143" y="5317"/>
                  </a:lnTo>
                  <a:lnTo>
                    <a:pt x="3492" y="9842"/>
                  </a:lnTo>
                  <a:lnTo>
                    <a:pt x="953" y="16112"/>
                  </a:lnTo>
                  <a:lnTo>
                    <a:pt x="0" y="24367"/>
                  </a:lnTo>
                  <a:lnTo>
                    <a:pt x="397" y="29368"/>
                  </a:lnTo>
                  <a:lnTo>
                    <a:pt x="1350" y="33733"/>
                  </a:lnTo>
                  <a:lnTo>
                    <a:pt x="2858" y="37543"/>
                  </a:lnTo>
                  <a:lnTo>
                    <a:pt x="5080" y="40718"/>
                  </a:lnTo>
                  <a:lnTo>
                    <a:pt x="7780" y="43258"/>
                  </a:lnTo>
                  <a:lnTo>
                    <a:pt x="10955" y="45005"/>
                  </a:lnTo>
                  <a:lnTo>
                    <a:pt x="14526" y="46117"/>
                  </a:lnTo>
                  <a:lnTo>
                    <a:pt x="18494" y="46513"/>
                  </a:lnTo>
                  <a:lnTo>
                    <a:pt x="23496" y="45878"/>
                  </a:lnTo>
                  <a:lnTo>
                    <a:pt x="27702" y="44370"/>
                  </a:lnTo>
                  <a:lnTo>
                    <a:pt x="31194" y="42068"/>
                  </a:lnTo>
                  <a:lnTo>
                    <a:pt x="33973" y="39369"/>
                  </a:lnTo>
                  <a:lnTo>
                    <a:pt x="36196" y="36592"/>
                  </a:lnTo>
                  <a:lnTo>
                    <a:pt x="37783" y="33892"/>
                  </a:lnTo>
                  <a:lnTo>
                    <a:pt x="38893" y="31591"/>
                  </a:lnTo>
                  <a:lnTo>
                    <a:pt x="39530" y="30003"/>
                  </a:lnTo>
                  <a:lnTo>
                    <a:pt x="37942" y="29289"/>
                  </a:lnTo>
                  <a:lnTo>
                    <a:pt x="34925" y="33574"/>
                  </a:lnTo>
                  <a:lnTo>
                    <a:pt x="32703" y="35876"/>
                  </a:lnTo>
                  <a:lnTo>
                    <a:pt x="30005" y="37782"/>
                  </a:lnTo>
                  <a:lnTo>
                    <a:pt x="26591" y="39130"/>
                  </a:lnTo>
                  <a:lnTo>
                    <a:pt x="22622" y="39687"/>
                  </a:lnTo>
                  <a:lnTo>
                    <a:pt x="19210" y="39289"/>
                  </a:lnTo>
                  <a:lnTo>
                    <a:pt x="15875" y="38020"/>
                  </a:lnTo>
                  <a:lnTo>
                    <a:pt x="12700" y="35480"/>
                  </a:lnTo>
                  <a:lnTo>
                    <a:pt x="10002" y="31511"/>
                  </a:lnTo>
                  <a:lnTo>
                    <a:pt x="8891" y="28892"/>
                  </a:lnTo>
                  <a:lnTo>
                    <a:pt x="7937" y="25796"/>
                  </a:lnTo>
                  <a:lnTo>
                    <a:pt x="7303" y="22225"/>
                  </a:lnTo>
                  <a:lnTo>
                    <a:pt x="6827" y="18097"/>
                  </a:lnTo>
                  <a:lnTo>
                    <a:pt x="37624" y="18097"/>
                  </a:lnTo>
                  <a:lnTo>
                    <a:pt x="36989" y="13651"/>
                  </a:lnTo>
                  <a:lnTo>
                    <a:pt x="35798" y="9842"/>
                  </a:lnTo>
                  <a:lnTo>
                    <a:pt x="34131" y="6667"/>
                  </a:lnTo>
                  <a:lnTo>
                    <a:pt x="32067" y="4205"/>
                  </a:lnTo>
                  <a:lnTo>
                    <a:pt x="29528" y="2302"/>
                  </a:lnTo>
                  <a:lnTo>
                    <a:pt x="26750" y="1030"/>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546" name="Shape 5286"/>
            <p:cNvSpPr/>
            <p:nvPr/>
          </p:nvSpPr>
          <p:spPr>
            <a:xfrm>
              <a:off x="4146247" y="1563734"/>
              <a:ext cx="43656" cy="46513"/>
            </a:xfrm>
            <a:custGeom>
              <a:avLst/>
              <a:gdLst/>
              <a:ahLst/>
              <a:cxnLst/>
              <a:rect l="0" t="0" r="0" b="0"/>
              <a:pathLst>
                <a:path w="43656" h="46513">
                  <a:moveTo>
                    <a:pt x="21352" y="0"/>
                  </a:moveTo>
                  <a:lnTo>
                    <a:pt x="20558" y="2777"/>
                  </a:lnTo>
                  <a:lnTo>
                    <a:pt x="24844" y="3571"/>
                  </a:lnTo>
                  <a:lnTo>
                    <a:pt x="28336" y="6032"/>
                  </a:lnTo>
                  <a:lnTo>
                    <a:pt x="31115" y="9683"/>
                  </a:lnTo>
                  <a:lnTo>
                    <a:pt x="33098" y="14367"/>
                  </a:lnTo>
                  <a:lnTo>
                    <a:pt x="34369" y="19843"/>
                  </a:lnTo>
                  <a:lnTo>
                    <a:pt x="34766" y="25796"/>
                  </a:lnTo>
                  <a:lnTo>
                    <a:pt x="34210" y="32067"/>
                  </a:lnTo>
                  <a:lnTo>
                    <a:pt x="32861" y="36749"/>
                  </a:lnTo>
                  <a:lnTo>
                    <a:pt x="30797" y="40083"/>
                  </a:lnTo>
                  <a:lnTo>
                    <a:pt x="28336" y="42305"/>
                  </a:lnTo>
                  <a:lnTo>
                    <a:pt x="25638" y="43417"/>
                  </a:lnTo>
                  <a:lnTo>
                    <a:pt x="23097" y="43736"/>
                  </a:lnTo>
                  <a:lnTo>
                    <a:pt x="19050" y="42942"/>
                  </a:lnTo>
                  <a:lnTo>
                    <a:pt x="15875" y="40798"/>
                  </a:lnTo>
                  <a:lnTo>
                    <a:pt x="13335" y="37623"/>
                  </a:lnTo>
                  <a:lnTo>
                    <a:pt x="11510" y="33733"/>
                  </a:lnTo>
                  <a:lnTo>
                    <a:pt x="10240" y="29526"/>
                  </a:lnTo>
                  <a:lnTo>
                    <a:pt x="9446" y="25320"/>
                  </a:lnTo>
                  <a:lnTo>
                    <a:pt x="9049" y="21352"/>
                  </a:lnTo>
                  <a:lnTo>
                    <a:pt x="8890" y="18177"/>
                  </a:lnTo>
                  <a:lnTo>
                    <a:pt x="9128" y="14524"/>
                  </a:lnTo>
                  <a:lnTo>
                    <a:pt x="9842" y="11429"/>
                  </a:lnTo>
                  <a:lnTo>
                    <a:pt x="12382" y="6587"/>
                  </a:lnTo>
                  <a:lnTo>
                    <a:pt x="16113" y="3730"/>
                  </a:lnTo>
                  <a:lnTo>
                    <a:pt x="20558" y="2777"/>
                  </a:lnTo>
                  <a:lnTo>
                    <a:pt x="21352" y="0"/>
                  </a:lnTo>
                  <a:lnTo>
                    <a:pt x="15240" y="873"/>
                  </a:lnTo>
                  <a:lnTo>
                    <a:pt x="9922" y="3254"/>
                  </a:lnTo>
                  <a:lnTo>
                    <a:pt x="5715" y="6905"/>
                  </a:lnTo>
                  <a:lnTo>
                    <a:pt x="2540" y="11588"/>
                  </a:lnTo>
                  <a:lnTo>
                    <a:pt x="635" y="17064"/>
                  </a:lnTo>
                  <a:lnTo>
                    <a:pt x="0" y="22939"/>
                  </a:lnTo>
                  <a:lnTo>
                    <a:pt x="715" y="29289"/>
                  </a:lnTo>
                  <a:lnTo>
                    <a:pt x="2778" y="35004"/>
                  </a:lnTo>
                  <a:lnTo>
                    <a:pt x="6032" y="39767"/>
                  </a:lnTo>
                  <a:lnTo>
                    <a:pt x="10397" y="43338"/>
                  </a:lnTo>
                  <a:lnTo>
                    <a:pt x="15636" y="45639"/>
                  </a:lnTo>
                  <a:lnTo>
                    <a:pt x="21669" y="46513"/>
                  </a:lnTo>
                  <a:lnTo>
                    <a:pt x="28496" y="45480"/>
                  </a:lnTo>
                  <a:lnTo>
                    <a:pt x="34052" y="42544"/>
                  </a:lnTo>
                  <a:lnTo>
                    <a:pt x="38258" y="38417"/>
                  </a:lnTo>
                  <a:lnTo>
                    <a:pt x="41275" y="33417"/>
                  </a:lnTo>
                  <a:lnTo>
                    <a:pt x="43101" y="28098"/>
                  </a:lnTo>
                  <a:lnTo>
                    <a:pt x="43656" y="22939"/>
                  </a:lnTo>
                  <a:lnTo>
                    <a:pt x="43180" y="17779"/>
                  </a:lnTo>
                  <a:lnTo>
                    <a:pt x="41990" y="13255"/>
                  </a:lnTo>
                  <a:lnTo>
                    <a:pt x="40085" y="9366"/>
                  </a:lnTo>
                  <a:lnTo>
                    <a:pt x="37385" y="6032"/>
                  </a:lnTo>
                  <a:lnTo>
                    <a:pt x="34131" y="3412"/>
                  </a:lnTo>
                  <a:lnTo>
                    <a:pt x="30321" y="158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547" name="Shape 5287"/>
            <p:cNvSpPr/>
            <p:nvPr/>
          </p:nvSpPr>
          <p:spPr>
            <a:xfrm>
              <a:off x="4000595" y="1563734"/>
              <a:ext cx="43734" cy="46513"/>
            </a:xfrm>
            <a:custGeom>
              <a:avLst/>
              <a:gdLst/>
              <a:ahLst/>
              <a:cxnLst/>
              <a:rect l="0" t="0" r="0" b="0"/>
              <a:pathLst>
                <a:path w="43734" h="46513">
                  <a:moveTo>
                    <a:pt x="21431" y="0"/>
                  </a:moveTo>
                  <a:lnTo>
                    <a:pt x="20637" y="2777"/>
                  </a:lnTo>
                  <a:lnTo>
                    <a:pt x="24843" y="3571"/>
                  </a:lnTo>
                  <a:lnTo>
                    <a:pt x="28336" y="6032"/>
                  </a:lnTo>
                  <a:lnTo>
                    <a:pt x="31113" y="9683"/>
                  </a:lnTo>
                  <a:lnTo>
                    <a:pt x="33178" y="14367"/>
                  </a:lnTo>
                  <a:lnTo>
                    <a:pt x="34368" y="19843"/>
                  </a:lnTo>
                  <a:lnTo>
                    <a:pt x="34766" y="25796"/>
                  </a:lnTo>
                  <a:lnTo>
                    <a:pt x="34288" y="32067"/>
                  </a:lnTo>
                  <a:lnTo>
                    <a:pt x="32861" y="36749"/>
                  </a:lnTo>
                  <a:lnTo>
                    <a:pt x="30876" y="40083"/>
                  </a:lnTo>
                  <a:lnTo>
                    <a:pt x="28336" y="42305"/>
                  </a:lnTo>
                  <a:lnTo>
                    <a:pt x="25717" y="43417"/>
                  </a:lnTo>
                  <a:lnTo>
                    <a:pt x="23097" y="43736"/>
                  </a:lnTo>
                  <a:lnTo>
                    <a:pt x="19050" y="42942"/>
                  </a:lnTo>
                  <a:lnTo>
                    <a:pt x="15875" y="40798"/>
                  </a:lnTo>
                  <a:lnTo>
                    <a:pt x="13413" y="37623"/>
                  </a:lnTo>
                  <a:lnTo>
                    <a:pt x="11587" y="33733"/>
                  </a:lnTo>
                  <a:lnTo>
                    <a:pt x="10318" y="29526"/>
                  </a:lnTo>
                  <a:lnTo>
                    <a:pt x="9525" y="25320"/>
                  </a:lnTo>
                  <a:lnTo>
                    <a:pt x="9127" y="21352"/>
                  </a:lnTo>
                  <a:lnTo>
                    <a:pt x="8968" y="18177"/>
                  </a:lnTo>
                  <a:lnTo>
                    <a:pt x="9206" y="14524"/>
                  </a:lnTo>
                  <a:lnTo>
                    <a:pt x="9842" y="11429"/>
                  </a:lnTo>
                  <a:lnTo>
                    <a:pt x="12381" y="6587"/>
                  </a:lnTo>
                  <a:lnTo>
                    <a:pt x="16192" y="3730"/>
                  </a:lnTo>
                  <a:lnTo>
                    <a:pt x="20637" y="2777"/>
                  </a:lnTo>
                  <a:lnTo>
                    <a:pt x="21431" y="0"/>
                  </a:lnTo>
                  <a:lnTo>
                    <a:pt x="15238" y="873"/>
                  </a:lnTo>
                  <a:lnTo>
                    <a:pt x="10000" y="3254"/>
                  </a:lnTo>
                  <a:lnTo>
                    <a:pt x="5713" y="6905"/>
                  </a:lnTo>
                  <a:lnTo>
                    <a:pt x="2618" y="11588"/>
                  </a:lnTo>
                  <a:lnTo>
                    <a:pt x="634" y="17064"/>
                  </a:lnTo>
                  <a:lnTo>
                    <a:pt x="0" y="22939"/>
                  </a:lnTo>
                  <a:lnTo>
                    <a:pt x="713" y="29289"/>
                  </a:lnTo>
                  <a:lnTo>
                    <a:pt x="2777" y="35004"/>
                  </a:lnTo>
                  <a:lnTo>
                    <a:pt x="6111" y="39767"/>
                  </a:lnTo>
                  <a:lnTo>
                    <a:pt x="10397" y="43338"/>
                  </a:lnTo>
                  <a:lnTo>
                    <a:pt x="15716" y="45639"/>
                  </a:lnTo>
                  <a:lnTo>
                    <a:pt x="21748" y="46513"/>
                  </a:lnTo>
                  <a:lnTo>
                    <a:pt x="28575" y="45480"/>
                  </a:lnTo>
                  <a:lnTo>
                    <a:pt x="34131" y="42544"/>
                  </a:lnTo>
                  <a:lnTo>
                    <a:pt x="38337" y="38417"/>
                  </a:lnTo>
                  <a:lnTo>
                    <a:pt x="41353" y="33417"/>
                  </a:lnTo>
                  <a:lnTo>
                    <a:pt x="43179" y="28098"/>
                  </a:lnTo>
                  <a:lnTo>
                    <a:pt x="43734" y="22939"/>
                  </a:lnTo>
                  <a:lnTo>
                    <a:pt x="43258" y="17779"/>
                  </a:lnTo>
                  <a:lnTo>
                    <a:pt x="42068" y="13255"/>
                  </a:lnTo>
                  <a:lnTo>
                    <a:pt x="40083" y="9366"/>
                  </a:lnTo>
                  <a:lnTo>
                    <a:pt x="37384" y="6032"/>
                  </a:lnTo>
                  <a:lnTo>
                    <a:pt x="34131" y="341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548" name="Shape 5288"/>
            <p:cNvSpPr/>
            <p:nvPr/>
          </p:nvSpPr>
          <p:spPr>
            <a:xfrm>
              <a:off x="3879389" y="1563734"/>
              <a:ext cx="39528" cy="46513"/>
            </a:xfrm>
            <a:custGeom>
              <a:avLst/>
              <a:gdLst/>
              <a:ahLst/>
              <a:cxnLst/>
              <a:rect l="0" t="0" r="0" b="0"/>
              <a:pathLst>
                <a:path w="39528" h="46513">
                  <a:moveTo>
                    <a:pt x="20161" y="0"/>
                  </a:moveTo>
                  <a:lnTo>
                    <a:pt x="18018" y="3571"/>
                  </a:lnTo>
                  <a:lnTo>
                    <a:pt x="21431" y="4048"/>
                  </a:lnTo>
                  <a:lnTo>
                    <a:pt x="23812" y="5477"/>
                  </a:lnTo>
                  <a:lnTo>
                    <a:pt x="25400" y="7460"/>
                  </a:lnTo>
                  <a:lnTo>
                    <a:pt x="26511" y="9842"/>
                  </a:lnTo>
                  <a:lnTo>
                    <a:pt x="27543" y="14922"/>
                  </a:lnTo>
                  <a:lnTo>
                    <a:pt x="7143" y="14922"/>
                  </a:lnTo>
                  <a:lnTo>
                    <a:pt x="7857" y="11986"/>
                  </a:lnTo>
                  <a:lnTo>
                    <a:pt x="8731" y="9445"/>
                  </a:lnTo>
                  <a:lnTo>
                    <a:pt x="9762" y="7460"/>
                  </a:lnTo>
                  <a:lnTo>
                    <a:pt x="11112" y="5952"/>
                  </a:lnTo>
                  <a:lnTo>
                    <a:pt x="14287" y="4126"/>
                  </a:lnTo>
                  <a:lnTo>
                    <a:pt x="18018" y="3571"/>
                  </a:lnTo>
                  <a:lnTo>
                    <a:pt x="20161" y="0"/>
                  </a:lnTo>
                  <a:lnTo>
                    <a:pt x="15954" y="475"/>
                  </a:lnTo>
                  <a:lnTo>
                    <a:pt x="11429" y="2222"/>
                  </a:lnTo>
                  <a:lnTo>
                    <a:pt x="7143" y="5317"/>
                  </a:lnTo>
                  <a:lnTo>
                    <a:pt x="3492" y="9842"/>
                  </a:lnTo>
                  <a:lnTo>
                    <a:pt x="952" y="16112"/>
                  </a:lnTo>
                  <a:lnTo>
                    <a:pt x="0" y="24367"/>
                  </a:lnTo>
                  <a:lnTo>
                    <a:pt x="397" y="29368"/>
                  </a:lnTo>
                  <a:lnTo>
                    <a:pt x="1349" y="33733"/>
                  </a:lnTo>
                  <a:lnTo>
                    <a:pt x="2857" y="37543"/>
                  </a:lnTo>
                  <a:lnTo>
                    <a:pt x="5079" y="40718"/>
                  </a:lnTo>
                  <a:lnTo>
                    <a:pt x="7778" y="43258"/>
                  </a:lnTo>
                  <a:lnTo>
                    <a:pt x="10953" y="45005"/>
                  </a:lnTo>
                  <a:lnTo>
                    <a:pt x="14525" y="46117"/>
                  </a:lnTo>
                  <a:lnTo>
                    <a:pt x="18493" y="46513"/>
                  </a:lnTo>
                  <a:lnTo>
                    <a:pt x="23495" y="45878"/>
                  </a:lnTo>
                  <a:lnTo>
                    <a:pt x="27701" y="44370"/>
                  </a:lnTo>
                  <a:lnTo>
                    <a:pt x="31193" y="42068"/>
                  </a:lnTo>
                  <a:lnTo>
                    <a:pt x="33972" y="39369"/>
                  </a:lnTo>
                  <a:lnTo>
                    <a:pt x="36195" y="36592"/>
                  </a:lnTo>
                  <a:lnTo>
                    <a:pt x="37782" y="33892"/>
                  </a:lnTo>
                  <a:lnTo>
                    <a:pt x="38893" y="31591"/>
                  </a:lnTo>
                  <a:lnTo>
                    <a:pt x="39528" y="30003"/>
                  </a:lnTo>
                  <a:lnTo>
                    <a:pt x="37941" y="29289"/>
                  </a:lnTo>
                  <a:lnTo>
                    <a:pt x="34925" y="33574"/>
                  </a:lnTo>
                  <a:lnTo>
                    <a:pt x="32702" y="35876"/>
                  </a:lnTo>
                  <a:lnTo>
                    <a:pt x="29924" y="37782"/>
                  </a:lnTo>
                  <a:lnTo>
                    <a:pt x="26591" y="39130"/>
                  </a:lnTo>
                  <a:lnTo>
                    <a:pt x="22542" y="39687"/>
                  </a:lnTo>
                  <a:lnTo>
                    <a:pt x="19208" y="39289"/>
                  </a:lnTo>
                  <a:lnTo>
                    <a:pt x="15794" y="38020"/>
                  </a:lnTo>
                  <a:lnTo>
                    <a:pt x="12700" y="35480"/>
                  </a:lnTo>
                  <a:lnTo>
                    <a:pt x="10001" y="31511"/>
                  </a:lnTo>
                  <a:lnTo>
                    <a:pt x="8889" y="28892"/>
                  </a:lnTo>
                  <a:lnTo>
                    <a:pt x="7937" y="25796"/>
                  </a:lnTo>
                  <a:lnTo>
                    <a:pt x="7302" y="22225"/>
                  </a:lnTo>
                  <a:lnTo>
                    <a:pt x="6826" y="18097"/>
                  </a:lnTo>
                  <a:lnTo>
                    <a:pt x="37623" y="18097"/>
                  </a:lnTo>
                  <a:lnTo>
                    <a:pt x="36988" y="13651"/>
                  </a:lnTo>
                  <a:lnTo>
                    <a:pt x="35798" y="9842"/>
                  </a:lnTo>
                  <a:lnTo>
                    <a:pt x="34131" y="6667"/>
                  </a:lnTo>
                  <a:lnTo>
                    <a:pt x="31987" y="4205"/>
                  </a:lnTo>
                  <a:lnTo>
                    <a:pt x="29527" y="2302"/>
                  </a:lnTo>
                  <a:lnTo>
                    <a:pt x="26670"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549" name="Shape 5289"/>
            <p:cNvSpPr/>
            <p:nvPr/>
          </p:nvSpPr>
          <p:spPr>
            <a:xfrm>
              <a:off x="3791202" y="1563734"/>
              <a:ext cx="39530" cy="46513"/>
            </a:xfrm>
            <a:custGeom>
              <a:avLst/>
              <a:gdLst/>
              <a:ahLst/>
              <a:cxnLst/>
              <a:rect l="0" t="0" r="0" b="0"/>
              <a:pathLst>
                <a:path w="39530" h="46513">
                  <a:moveTo>
                    <a:pt x="20241" y="0"/>
                  </a:moveTo>
                  <a:lnTo>
                    <a:pt x="18019" y="3571"/>
                  </a:lnTo>
                  <a:lnTo>
                    <a:pt x="21431" y="4048"/>
                  </a:lnTo>
                  <a:lnTo>
                    <a:pt x="23812" y="5477"/>
                  </a:lnTo>
                  <a:lnTo>
                    <a:pt x="25480" y="7460"/>
                  </a:lnTo>
                  <a:lnTo>
                    <a:pt x="26511" y="9842"/>
                  </a:lnTo>
                  <a:lnTo>
                    <a:pt x="27544" y="14922"/>
                  </a:lnTo>
                  <a:lnTo>
                    <a:pt x="7143" y="14922"/>
                  </a:lnTo>
                  <a:lnTo>
                    <a:pt x="7858" y="11986"/>
                  </a:lnTo>
                  <a:lnTo>
                    <a:pt x="8731" y="9445"/>
                  </a:lnTo>
                  <a:lnTo>
                    <a:pt x="9842" y="7460"/>
                  </a:lnTo>
                  <a:lnTo>
                    <a:pt x="11112" y="5952"/>
                  </a:lnTo>
                  <a:lnTo>
                    <a:pt x="14287" y="4126"/>
                  </a:lnTo>
                  <a:lnTo>
                    <a:pt x="18019" y="3571"/>
                  </a:lnTo>
                  <a:lnTo>
                    <a:pt x="20241" y="0"/>
                  </a:lnTo>
                  <a:lnTo>
                    <a:pt x="15955" y="475"/>
                  </a:lnTo>
                  <a:lnTo>
                    <a:pt x="11430" y="2222"/>
                  </a:lnTo>
                  <a:lnTo>
                    <a:pt x="7143" y="5317"/>
                  </a:lnTo>
                  <a:lnTo>
                    <a:pt x="3492" y="9842"/>
                  </a:lnTo>
                  <a:lnTo>
                    <a:pt x="953" y="16112"/>
                  </a:lnTo>
                  <a:lnTo>
                    <a:pt x="0" y="24367"/>
                  </a:lnTo>
                  <a:lnTo>
                    <a:pt x="397" y="29368"/>
                  </a:lnTo>
                  <a:lnTo>
                    <a:pt x="1350" y="33733"/>
                  </a:lnTo>
                  <a:lnTo>
                    <a:pt x="2858" y="37543"/>
                  </a:lnTo>
                  <a:lnTo>
                    <a:pt x="5080" y="40718"/>
                  </a:lnTo>
                  <a:lnTo>
                    <a:pt x="7780" y="43258"/>
                  </a:lnTo>
                  <a:lnTo>
                    <a:pt x="10955" y="45005"/>
                  </a:lnTo>
                  <a:lnTo>
                    <a:pt x="14526" y="46117"/>
                  </a:lnTo>
                  <a:lnTo>
                    <a:pt x="18494" y="46513"/>
                  </a:lnTo>
                  <a:lnTo>
                    <a:pt x="23496" y="45878"/>
                  </a:lnTo>
                  <a:lnTo>
                    <a:pt x="27702" y="44370"/>
                  </a:lnTo>
                  <a:lnTo>
                    <a:pt x="31194" y="42068"/>
                  </a:lnTo>
                  <a:lnTo>
                    <a:pt x="33973" y="39369"/>
                  </a:lnTo>
                  <a:lnTo>
                    <a:pt x="36196" y="36592"/>
                  </a:lnTo>
                  <a:lnTo>
                    <a:pt x="37783" y="33892"/>
                  </a:lnTo>
                  <a:lnTo>
                    <a:pt x="38893" y="31591"/>
                  </a:lnTo>
                  <a:lnTo>
                    <a:pt x="39530" y="30003"/>
                  </a:lnTo>
                  <a:lnTo>
                    <a:pt x="37942" y="29289"/>
                  </a:lnTo>
                  <a:lnTo>
                    <a:pt x="34925" y="33574"/>
                  </a:lnTo>
                  <a:lnTo>
                    <a:pt x="32703" y="35876"/>
                  </a:lnTo>
                  <a:lnTo>
                    <a:pt x="30005" y="37782"/>
                  </a:lnTo>
                  <a:lnTo>
                    <a:pt x="26591" y="39130"/>
                  </a:lnTo>
                  <a:lnTo>
                    <a:pt x="22622" y="39687"/>
                  </a:lnTo>
                  <a:lnTo>
                    <a:pt x="19210" y="39289"/>
                  </a:lnTo>
                  <a:lnTo>
                    <a:pt x="15875" y="38020"/>
                  </a:lnTo>
                  <a:lnTo>
                    <a:pt x="12700" y="35480"/>
                  </a:lnTo>
                  <a:lnTo>
                    <a:pt x="10002" y="31511"/>
                  </a:lnTo>
                  <a:lnTo>
                    <a:pt x="8891" y="28892"/>
                  </a:lnTo>
                  <a:lnTo>
                    <a:pt x="7937" y="25796"/>
                  </a:lnTo>
                  <a:lnTo>
                    <a:pt x="7303" y="22225"/>
                  </a:lnTo>
                  <a:lnTo>
                    <a:pt x="6827" y="18097"/>
                  </a:lnTo>
                  <a:lnTo>
                    <a:pt x="37624" y="18097"/>
                  </a:lnTo>
                  <a:lnTo>
                    <a:pt x="36989" y="13651"/>
                  </a:lnTo>
                  <a:lnTo>
                    <a:pt x="35798" y="9842"/>
                  </a:lnTo>
                  <a:lnTo>
                    <a:pt x="34131" y="6667"/>
                  </a:lnTo>
                  <a:lnTo>
                    <a:pt x="32067" y="4205"/>
                  </a:lnTo>
                  <a:lnTo>
                    <a:pt x="29528" y="2302"/>
                  </a:lnTo>
                  <a:lnTo>
                    <a:pt x="26750" y="1030"/>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550" name="Shape 5290"/>
            <p:cNvSpPr/>
            <p:nvPr/>
          </p:nvSpPr>
          <p:spPr>
            <a:xfrm>
              <a:off x="3709367" y="1563734"/>
              <a:ext cx="43734" cy="46513"/>
            </a:xfrm>
            <a:custGeom>
              <a:avLst/>
              <a:gdLst/>
              <a:ahLst/>
              <a:cxnLst/>
              <a:rect l="0" t="0" r="0" b="0"/>
              <a:pathLst>
                <a:path w="43734" h="46513">
                  <a:moveTo>
                    <a:pt x="21431" y="0"/>
                  </a:moveTo>
                  <a:lnTo>
                    <a:pt x="20637" y="2777"/>
                  </a:lnTo>
                  <a:lnTo>
                    <a:pt x="24844" y="3571"/>
                  </a:lnTo>
                  <a:lnTo>
                    <a:pt x="28337" y="6032"/>
                  </a:lnTo>
                  <a:lnTo>
                    <a:pt x="31115" y="9683"/>
                  </a:lnTo>
                  <a:lnTo>
                    <a:pt x="33178" y="14367"/>
                  </a:lnTo>
                  <a:lnTo>
                    <a:pt x="34369" y="19843"/>
                  </a:lnTo>
                  <a:lnTo>
                    <a:pt x="34766" y="25796"/>
                  </a:lnTo>
                  <a:lnTo>
                    <a:pt x="34209" y="32067"/>
                  </a:lnTo>
                  <a:lnTo>
                    <a:pt x="32861" y="36749"/>
                  </a:lnTo>
                  <a:lnTo>
                    <a:pt x="30877" y="40083"/>
                  </a:lnTo>
                  <a:lnTo>
                    <a:pt x="28337" y="42305"/>
                  </a:lnTo>
                  <a:lnTo>
                    <a:pt x="25717" y="43417"/>
                  </a:lnTo>
                  <a:lnTo>
                    <a:pt x="23097" y="43736"/>
                  </a:lnTo>
                  <a:lnTo>
                    <a:pt x="19050" y="42942"/>
                  </a:lnTo>
                  <a:lnTo>
                    <a:pt x="15875" y="40798"/>
                  </a:lnTo>
                  <a:lnTo>
                    <a:pt x="13415" y="37623"/>
                  </a:lnTo>
                  <a:lnTo>
                    <a:pt x="11588" y="33733"/>
                  </a:lnTo>
                  <a:lnTo>
                    <a:pt x="9446" y="25320"/>
                  </a:lnTo>
                  <a:lnTo>
                    <a:pt x="9127" y="21352"/>
                  </a:lnTo>
                  <a:lnTo>
                    <a:pt x="8969" y="18177"/>
                  </a:lnTo>
                  <a:lnTo>
                    <a:pt x="9207" y="14524"/>
                  </a:lnTo>
                  <a:lnTo>
                    <a:pt x="9842" y="11429"/>
                  </a:lnTo>
                  <a:lnTo>
                    <a:pt x="12382" y="6587"/>
                  </a:lnTo>
                  <a:lnTo>
                    <a:pt x="16113" y="3730"/>
                  </a:lnTo>
                  <a:lnTo>
                    <a:pt x="20637" y="2777"/>
                  </a:lnTo>
                  <a:lnTo>
                    <a:pt x="21431" y="0"/>
                  </a:lnTo>
                  <a:lnTo>
                    <a:pt x="15240" y="873"/>
                  </a:lnTo>
                  <a:lnTo>
                    <a:pt x="10001" y="3254"/>
                  </a:lnTo>
                  <a:lnTo>
                    <a:pt x="5715" y="6905"/>
                  </a:lnTo>
                  <a:lnTo>
                    <a:pt x="2619" y="11588"/>
                  </a:lnTo>
                  <a:lnTo>
                    <a:pt x="635" y="17064"/>
                  </a:lnTo>
                  <a:lnTo>
                    <a:pt x="0" y="22939"/>
                  </a:lnTo>
                  <a:lnTo>
                    <a:pt x="715" y="29289"/>
                  </a:lnTo>
                  <a:lnTo>
                    <a:pt x="2777" y="35004"/>
                  </a:lnTo>
                  <a:lnTo>
                    <a:pt x="6032" y="39767"/>
                  </a:lnTo>
                  <a:lnTo>
                    <a:pt x="10397" y="43338"/>
                  </a:lnTo>
                  <a:lnTo>
                    <a:pt x="15637" y="45639"/>
                  </a:lnTo>
                  <a:lnTo>
                    <a:pt x="21748" y="46513"/>
                  </a:lnTo>
                  <a:lnTo>
                    <a:pt x="28575" y="45480"/>
                  </a:lnTo>
                  <a:lnTo>
                    <a:pt x="34131" y="42544"/>
                  </a:lnTo>
                  <a:lnTo>
                    <a:pt x="38338" y="38417"/>
                  </a:lnTo>
                  <a:lnTo>
                    <a:pt x="41353" y="33417"/>
                  </a:lnTo>
                  <a:lnTo>
                    <a:pt x="43179" y="28098"/>
                  </a:lnTo>
                  <a:lnTo>
                    <a:pt x="43734" y="22939"/>
                  </a:lnTo>
                  <a:lnTo>
                    <a:pt x="43258" y="17779"/>
                  </a:lnTo>
                  <a:lnTo>
                    <a:pt x="41990" y="13255"/>
                  </a:lnTo>
                  <a:lnTo>
                    <a:pt x="40083" y="9366"/>
                  </a:lnTo>
                  <a:lnTo>
                    <a:pt x="37384" y="6032"/>
                  </a:lnTo>
                  <a:lnTo>
                    <a:pt x="34131" y="341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551" name="Shape 5291"/>
            <p:cNvSpPr/>
            <p:nvPr/>
          </p:nvSpPr>
          <p:spPr>
            <a:xfrm>
              <a:off x="3631103" y="1563734"/>
              <a:ext cx="43735" cy="46513"/>
            </a:xfrm>
            <a:custGeom>
              <a:avLst/>
              <a:gdLst/>
              <a:ahLst/>
              <a:cxnLst/>
              <a:rect l="0" t="0" r="0" b="0"/>
              <a:pathLst>
                <a:path w="43735" h="46513">
                  <a:moveTo>
                    <a:pt x="21431" y="0"/>
                  </a:moveTo>
                  <a:lnTo>
                    <a:pt x="20637" y="2777"/>
                  </a:lnTo>
                  <a:lnTo>
                    <a:pt x="24844" y="3571"/>
                  </a:lnTo>
                  <a:lnTo>
                    <a:pt x="28336" y="6032"/>
                  </a:lnTo>
                  <a:lnTo>
                    <a:pt x="31115" y="9683"/>
                  </a:lnTo>
                  <a:lnTo>
                    <a:pt x="33178" y="14367"/>
                  </a:lnTo>
                  <a:lnTo>
                    <a:pt x="34369" y="19843"/>
                  </a:lnTo>
                  <a:lnTo>
                    <a:pt x="34766" y="25796"/>
                  </a:lnTo>
                  <a:lnTo>
                    <a:pt x="34210" y="32067"/>
                  </a:lnTo>
                  <a:lnTo>
                    <a:pt x="32861" y="36749"/>
                  </a:lnTo>
                  <a:lnTo>
                    <a:pt x="30877" y="40083"/>
                  </a:lnTo>
                  <a:lnTo>
                    <a:pt x="28336" y="42305"/>
                  </a:lnTo>
                  <a:lnTo>
                    <a:pt x="25717" y="43417"/>
                  </a:lnTo>
                  <a:lnTo>
                    <a:pt x="23097" y="43736"/>
                  </a:lnTo>
                  <a:lnTo>
                    <a:pt x="19050" y="42942"/>
                  </a:lnTo>
                  <a:lnTo>
                    <a:pt x="15875" y="40798"/>
                  </a:lnTo>
                  <a:lnTo>
                    <a:pt x="13415" y="37623"/>
                  </a:lnTo>
                  <a:lnTo>
                    <a:pt x="11588" y="33733"/>
                  </a:lnTo>
                  <a:lnTo>
                    <a:pt x="9446" y="25320"/>
                  </a:lnTo>
                  <a:lnTo>
                    <a:pt x="9128" y="21352"/>
                  </a:lnTo>
                  <a:lnTo>
                    <a:pt x="8969" y="18177"/>
                  </a:lnTo>
                  <a:lnTo>
                    <a:pt x="9207" y="14524"/>
                  </a:lnTo>
                  <a:lnTo>
                    <a:pt x="9842" y="11429"/>
                  </a:lnTo>
                  <a:lnTo>
                    <a:pt x="12382" y="6587"/>
                  </a:lnTo>
                  <a:lnTo>
                    <a:pt x="16192" y="3730"/>
                  </a:lnTo>
                  <a:lnTo>
                    <a:pt x="20637" y="2777"/>
                  </a:lnTo>
                  <a:lnTo>
                    <a:pt x="21431" y="0"/>
                  </a:lnTo>
                  <a:lnTo>
                    <a:pt x="15240" y="873"/>
                  </a:lnTo>
                  <a:lnTo>
                    <a:pt x="10001" y="3254"/>
                  </a:lnTo>
                  <a:lnTo>
                    <a:pt x="5715" y="6905"/>
                  </a:lnTo>
                  <a:lnTo>
                    <a:pt x="2619" y="11588"/>
                  </a:lnTo>
                  <a:lnTo>
                    <a:pt x="635" y="17064"/>
                  </a:lnTo>
                  <a:lnTo>
                    <a:pt x="0" y="22939"/>
                  </a:lnTo>
                  <a:lnTo>
                    <a:pt x="715" y="29289"/>
                  </a:lnTo>
                  <a:lnTo>
                    <a:pt x="2778" y="35004"/>
                  </a:lnTo>
                  <a:lnTo>
                    <a:pt x="6111" y="39767"/>
                  </a:lnTo>
                  <a:lnTo>
                    <a:pt x="10397" y="43338"/>
                  </a:lnTo>
                  <a:lnTo>
                    <a:pt x="15716" y="45639"/>
                  </a:lnTo>
                  <a:lnTo>
                    <a:pt x="21749" y="46513"/>
                  </a:lnTo>
                  <a:lnTo>
                    <a:pt x="28575" y="45480"/>
                  </a:lnTo>
                  <a:lnTo>
                    <a:pt x="34131" y="42544"/>
                  </a:lnTo>
                  <a:lnTo>
                    <a:pt x="38338" y="38417"/>
                  </a:lnTo>
                  <a:lnTo>
                    <a:pt x="41354" y="33417"/>
                  </a:lnTo>
                  <a:lnTo>
                    <a:pt x="43180" y="28098"/>
                  </a:lnTo>
                  <a:lnTo>
                    <a:pt x="43735" y="22939"/>
                  </a:lnTo>
                  <a:lnTo>
                    <a:pt x="43260" y="17779"/>
                  </a:lnTo>
                  <a:lnTo>
                    <a:pt x="42068" y="13255"/>
                  </a:lnTo>
                  <a:lnTo>
                    <a:pt x="40085" y="9366"/>
                  </a:lnTo>
                  <a:lnTo>
                    <a:pt x="37385" y="6032"/>
                  </a:lnTo>
                  <a:lnTo>
                    <a:pt x="34131" y="341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552" name="Shape 5292"/>
            <p:cNvSpPr/>
            <p:nvPr/>
          </p:nvSpPr>
          <p:spPr>
            <a:xfrm>
              <a:off x="3428776" y="1563734"/>
              <a:ext cx="23416" cy="45560"/>
            </a:xfrm>
            <a:custGeom>
              <a:avLst/>
              <a:gdLst/>
              <a:ahLst/>
              <a:cxnLst/>
              <a:rect l="0" t="0" r="0" b="0"/>
              <a:pathLst>
                <a:path w="23416" h="45560">
                  <a:moveTo>
                    <a:pt x="15717" y="0"/>
                  </a:moveTo>
                  <a:lnTo>
                    <a:pt x="397" y="5397"/>
                  </a:lnTo>
                  <a:lnTo>
                    <a:pt x="397" y="6905"/>
                  </a:lnTo>
                  <a:lnTo>
                    <a:pt x="4366" y="6508"/>
                  </a:lnTo>
                  <a:lnTo>
                    <a:pt x="5556" y="6587"/>
                  </a:lnTo>
                  <a:lnTo>
                    <a:pt x="6668" y="7301"/>
                  </a:lnTo>
                  <a:lnTo>
                    <a:pt x="7462" y="9048"/>
                  </a:lnTo>
                  <a:lnTo>
                    <a:pt x="7779" y="12461"/>
                  </a:lnTo>
                  <a:lnTo>
                    <a:pt x="7779" y="35400"/>
                  </a:lnTo>
                  <a:lnTo>
                    <a:pt x="7619" y="38734"/>
                  </a:lnTo>
                  <a:lnTo>
                    <a:pt x="7064" y="41036"/>
                  </a:lnTo>
                  <a:lnTo>
                    <a:pt x="6192" y="42544"/>
                  </a:lnTo>
                  <a:lnTo>
                    <a:pt x="4762" y="43417"/>
                  </a:lnTo>
                  <a:lnTo>
                    <a:pt x="2699" y="43814"/>
                  </a:lnTo>
                  <a:lnTo>
                    <a:pt x="0" y="44052"/>
                  </a:lnTo>
                  <a:lnTo>
                    <a:pt x="0" y="45560"/>
                  </a:lnTo>
                  <a:lnTo>
                    <a:pt x="23416" y="45560"/>
                  </a:lnTo>
                  <a:lnTo>
                    <a:pt x="23416" y="44052"/>
                  </a:lnTo>
                  <a:lnTo>
                    <a:pt x="19447" y="43417"/>
                  </a:lnTo>
                  <a:lnTo>
                    <a:pt x="17224" y="41989"/>
                  </a:lnTo>
                  <a:lnTo>
                    <a:pt x="16272" y="39448"/>
                  </a:lnTo>
                  <a:lnTo>
                    <a:pt x="16113" y="35400"/>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553" name="Shape 5293"/>
            <p:cNvSpPr/>
            <p:nvPr/>
          </p:nvSpPr>
          <p:spPr>
            <a:xfrm>
              <a:off x="3245420" y="1563734"/>
              <a:ext cx="39529" cy="46513"/>
            </a:xfrm>
            <a:custGeom>
              <a:avLst/>
              <a:gdLst/>
              <a:ahLst/>
              <a:cxnLst/>
              <a:rect l="0" t="0" r="0" b="0"/>
              <a:pathLst>
                <a:path w="39529" h="46513">
                  <a:moveTo>
                    <a:pt x="20162" y="0"/>
                  </a:moveTo>
                  <a:lnTo>
                    <a:pt x="18018" y="3571"/>
                  </a:lnTo>
                  <a:lnTo>
                    <a:pt x="21352" y="4048"/>
                  </a:lnTo>
                  <a:lnTo>
                    <a:pt x="23812" y="5477"/>
                  </a:lnTo>
                  <a:lnTo>
                    <a:pt x="25400" y="7460"/>
                  </a:lnTo>
                  <a:lnTo>
                    <a:pt x="26432" y="9842"/>
                  </a:lnTo>
                  <a:lnTo>
                    <a:pt x="27543" y="14922"/>
                  </a:lnTo>
                  <a:lnTo>
                    <a:pt x="7064" y="14922"/>
                  </a:lnTo>
                  <a:lnTo>
                    <a:pt x="7779" y="11986"/>
                  </a:lnTo>
                  <a:lnTo>
                    <a:pt x="8652" y="9445"/>
                  </a:lnTo>
                  <a:lnTo>
                    <a:pt x="9763" y="7460"/>
                  </a:lnTo>
                  <a:lnTo>
                    <a:pt x="11112" y="5952"/>
                  </a:lnTo>
                  <a:lnTo>
                    <a:pt x="14287" y="4126"/>
                  </a:lnTo>
                  <a:lnTo>
                    <a:pt x="18018" y="3571"/>
                  </a:lnTo>
                  <a:lnTo>
                    <a:pt x="20162" y="0"/>
                  </a:lnTo>
                  <a:lnTo>
                    <a:pt x="15875" y="475"/>
                  </a:lnTo>
                  <a:lnTo>
                    <a:pt x="11431" y="2222"/>
                  </a:lnTo>
                  <a:lnTo>
                    <a:pt x="7143" y="5317"/>
                  </a:lnTo>
                  <a:lnTo>
                    <a:pt x="3493" y="9842"/>
                  </a:lnTo>
                  <a:lnTo>
                    <a:pt x="953" y="16112"/>
                  </a:lnTo>
                  <a:lnTo>
                    <a:pt x="0" y="24367"/>
                  </a:lnTo>
                  <a:lnTo>
                    <a:pt x="318" y="29368"/>
                  </a:lnTo>
                  <a:lnTo>
                    <a:pt x="1269" y="33733"/>
                  </a:lnTo>
                  <a:lnTo>
                    <a:pt x="2857" y="37543"/>
                  </a:lnTo>
                  <a:lnTo>
                    <a:pt x="5081" y="40718"/>
                  </a:lnTo>
                  <a:lnTo>
                    <a:pt x="7779" y="43258"/>
                  </a:lnTo>
                  <a:lnTo>
                    <a:pt x="10954" y="45005"/>
                  </a:lnTo>
                  <a:lnTo>
                    <a:pt x="14526" y="46117"/>
                  </a:lnTo>
                  <a:lnTo>
                    <a:pt x="18494" y="46513"/>
                  </a:lnTo>
                  <a:lnTo>
                    <a:pt x="23416" y="45878"/>
                  </a:lnTo>
                  <a:lnTo>
                    <a:pt x="27623" y="44370"/>
                  </a:lnTo>
                  <a:lnTo>
                    <a:pt x="31115" y="42068"/>
                  </a:lnTo>
                  <a:lnTo>
                    <a:pt x="33973" y="39369"/>
                  </a:lnTo>
                  <a:lnTo>
                    <a:pt x="37782" y="33892"/>
                  </a:lnTo>
                  <a:lnTo>
                    <a:pt x="38893" y="31591"/>
                  </a:lnTo>
                  <a:lnTo>
                    <a:pt x="39529" y="30003"/>
                  </a:lnTo>
                  <a:lnTo>
                    <a:pt x="37942" y="29289"/>
                  </a:lnTo>
                  <a:lnTo>
                    <a:pt x="36592" y="31273"/>
                  </a:lnTo>
                  <a:lnTo>
                    <a:pt x="34845" y="33574"/>
                  </a:lnTo>
                  <a:lnTo>
                    <a:pt x="32623" y="35876"/>
                  </a:lnTo>
                  <a:lnTo>
                    <a:pt x="29924" y="37782"/>
                  </a:lnTo>
                  <a:lnTo>
                    <a:pt x="26591" y="39130"/>
                  </a:lnTo>
                  <a:lnTo>
                    <a:pt x="22543" y="39687"/>
                  </a:lnTo>
                  <a:lnTo>
                    <a:pt x="19209" y="39289"/>
                  </a:lnTo>
                  <a:lnTo>
                    <a:pt x="15795" y="38020"/>
                  </a:lnTo>
                  <a:lnTo>
                    <a:pt x="12700" y="35480"/>
                  </a:lnTo>
                  <a:lnTo>
                    <a:pt x="10000" y="31511"/>
                  </a:lnTo>
                  <a:lnTo>
                    <a:pt x="8890" y="28892"/>
                  </a:lnTo>
                  <a:lnTo>
                    <a:pt x="7937" y="25796"/>
                  </a:lnTo>
                  <a:lnTo>
                    <a:pt x="7223" y="22225"/>
                  </a:lnTo>
                  <a:lnTo>
                    <a:pt x="6825" y="18097"/>
                  </a:lnTo>
                  <a:lnTo>
                    <a:pt x="37624" y="18097"/>
                  </a:lnTo>
                  <a:lnTo>
                    <a:pt x="36909" y="13651"/>
                  </a:lnTo>
                  <a:lnTo>
                    <a:pt x="35798" y="9842"/>
                  </a:lnTo>
                  <a:lnTo>
                    <a:pt x="34131" y="6667"/>
                  </a:lnTo>
                  <a:lnTo>
                    <a:pt x="31988" y="4205"/>
                  </a:lnTo>
                  <a:lnTo>
                    <a:pt x="29528" y="2302"/>
                  </a:lnTo>
                  <a:lnTo>
                    <a:pt x="26669" y="1030"/>
                  </a:lnTo>
                  <a:lnTo>
                    <a:pt x="23574" y="237"/>
                  </a:lnTo>
                  <a:lnTo>
                    <a:pt x="20162" y="0"/>
                  </a:lnTo>
                  <a:close/>
                </a:path>
              </a:pathLst>
            </a:custGeom>
            <a:solidFill>
              <a:srgbClr val="000000"/>
            </a:solidFill>
          </p:spPr>
          <p:txBody>
            <a:bodyPr vert="horz" lIns="91440" tIns="45720" rIns="91440" bIns="45720" anchor="t"/>
            <a:lstStyle/>
            <a:p>
              <a:endParaRPr lang="en-IN"/>
            </a:p>
          </p:txBody>
        </p:sp>
        <p:sp>
          <p:nvSpPr>
            <p:cNvPr id="554" name="Shape 5294"/>
            <p:cNvSpPr/>
            <p:nvPr/>
          </p:nvSpPr>
          <p:spPr>
            <a:xfrm>
              <a:off x="3090957" y="1563734"/>
              <a:ext cx="23493" cy="45560"/>
            </a:xfrm>
            <a:custGeom>
              <a:avLst/>
              <a:gdLst/>
              <a:ahLst/>
              <a:cxnLst/>
              <a:rect l="0" t="0" r="0" b="0"/>
              <a:pathLst>
                <a:path w="23493" h="45560">
                  <a:moveTo>
                    <a:pt x="15716" y="0"/>
                  </a:moveTo>
                  <a:lnTo>
                    <a:pt x="396" y="5397"/>
                  </a:lnTo>
                  <a:lnTo>
                    <a:pt x="396" y="6905"/>
                  </a:lnTo>
                  <a:lnTo>
                    <a:pt x="4364" y="6508"/>
                  </a:lnTo>
                  <a:lnTo>
                    <a:pt x="5556" y="6587"/>
                  </a:lnTo>
                  <a:lnTo>
                    <a:pt x="6667" y="7301"/>
                  </a:lnTo>
                  <a:lnTo>
                    <a:pt x="7539" y="9048"/>
                  </a:lnTo>
                  <a:lnTo>
                    <a:pt x="7857" y="12461"/>
                  </a:lnTo>
                  <a:lnTo>
                    <a:pt x="7857" y="35400"/>
                  </a:lnTo>
                  <a:lnTo>
                    <a:pt x="7698" y="38734"/>
                  </a:lnTo>
                  <a:lnTo>
                    <a:pt x="7143" y="41036"/>
                  </a:lnTo>
                  <a:lnTo>
                    <a:pt x="6191" y="42544"/>
                  </a:lnTo>
                  <a:lnTo>
                    <a:pt x="4762" y="43417"/>
                  </a:lnTo>
                  <a:lnTo>
                    <a:pt x="2777" y="43814"/>
                  </a:lnTo>
                  <a:lnTo>
                    <a:pt x="0" y="44052"/>
                  </a:lnTo>
                  <a:lnTo>
                    <a:pt x="0" y="45560"/>
                  </a:lnTo>
                  <a:lnTo>
                    <a:pt x="23493" y="45560"/>
                  </a:lnTo>
                  <a:lnTo>
                    <a:pt x="23493" y="44052"/>
                  </a:lnTo>
                  <a:lnTo>
                    <a:pt x="19446" y="43417"/>
                  </a:lnTo>
                  <a:lnTo>
                    <a:pt x="17223" y="41989"/>
                  </a:lnTo>
                  <a:lnTo>
                    <a:pt x="16350"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555" name="Shape 5295"/>
            <p:cNvSpPr/>
            <p:nvPr/>
          </p:nvSpPr>
          <p:spPr>
            <a:xfrm>
              <a:off x="3835812" y="1563734"/>
              <a:ext cx="38337" cy="46513"/>
            </a:xfrm>
            <a:custGeom>
              <a:avLst/>
              <a:gdLst/>
              <a:ahLst/>
              <a:cxnLst/>
              <a:rect l="0" t="0" r="0" b="0"/>
              <a:pathLst>
                <a:path w="38337" h="46513">
                  <a:moveTo>
                    <a:pt x="22145" y="0"/>
                  </a:moveTo>
                  <a:lnTo>
                    <a:pt x="16826" y="634"/>
                  </a:lnTo>
                  <a:lnTo>
                    <a:pt x="11667" y="2698"/>
                  </a:lnTo>
                  <a:lnTo>
                    <a:pt x="7063" y="6111"/>
                  </a:lnTo>
                  <a:lnTo>
                    <a:pt x="3332" y="10873"/>
                  </a:lnTo>
                  <a:lnTo>
                    <a:pt x="872" y="16985"/>
                  </a:lnTo>
                  <a:lnTo>
                    <a:pt x="0" y="24447"/>
                  </a:lnTo>
                  <a:lnTo>
                    <a:pt x="793" y="31511"/>
                  </a:lnTo>
                  <a:lnTo>
                    <a:pt x="3014" y="37147"/>
                  </a:lnTo>
                  <a:lnTo>
                    <a:pt x="6270" y="41275"/>
                  </a:lnTo>
                  <a:lnTo>
                    <a:pt x="10158" y="44291"/>
                  </a:lnTo>
                  <a:lnTo>
                    <a:pt x="14366" y="45958"/>
                  </a:lnTo>
                  <a:lnTo>
                    <a:pt x="18493" y="46513"/>
                  </a:lnTo>
                  <a:lnTo>
                    <a:pt x="24288" y="45719"/>
                  </a:lnTo>
                  <a:lnTo>
                    <a:pt x="29447" y="43020"/>
                  </a:lnTo>
                  <a:lnTo>
                    <a:pt x="31828" y="40957"/>
                  </a:lnTo>
                  <a:lnTo>
                    <a:pt x="34131" y="38179"/>
                  </a:lnTo>
                  <a:lnTo>
                    <a:pt x="36273" y="34845"/>
                  </a:lnTo>
                  <a:lnTo>
                    <a:pt x="38337" y="30956"/>
                  </a:lnTo>
                  <a:lnTo>
                    <a:pt x="36908" y="30083"/>
                  </a:lnTo>
                  <a:lnTo>
                    <a:pt x="34288" y="33654"/>
                  </a:lnTo>
                  <a:lnTo>
                    <a:pt x="31273" y="36592"/>
                  </a:lnTo>
                  <a:lnTo>
                    <a:pt x="27542" y="38655"/>
                  </a:lnTo>
                  <a:lnTo>
                    <a:pt x="22780" y="39369"/>
                  </a:lnTo>
                  <a:lnTo>
                    <a:pt x="19683" y="39051"/>
                  </a:lnTo>
                  <a:lnTo>
                    <a:pt x="16906" y="38100"/>
                  </a:lnTo>
                  <a:lnTo>
                    <a:pt x="14366" y="36433"/>
                  </a:lnTo>
                  <a:lnTo>
                    <a:pt x="12063" y="34211"/>
                  </a:lnTo>
                  <a:lnTo>
                    <a:pt x="10158" y="31432"/>
                  </a:lnTo>
                  <a:lnTo>
                    <a:pt x="8809" y="28177"/>
                  </a:lnTo>
                  <a:lnTo>
                    <a:pt x="7937" y="24527"/>
                  </a:lnTo>
                  <a:lnTo>
                    <a:pt x="7620" y="20478"/>
                  </a:lnTo>
                  <a:lnTo>
                    <a:pt x="8254" y="14128"/>
                  </a:lnTo>
                  <a:lnTo>
                    <a:pt x="10080" y="9445"/>
                  </a:lnTo>
                  <a:lnTo>
                    <a:pt x="12620" y="6191"/>
                  </a:lnTo>
                  <a:lnTo>
                    <a:pt x="15398" y="4205"/>
                  </a:lnTo>
                  <a:lnTo>
                    <a:pt x="18176" y="3175"/>
                  </a:lnTo>
                  <a:lnTo>
                    <a:pt x="20398" y="2857"/>
                  </a:lnTo>
                  <a:lnTo>
                    <a:pt x="23495" y="3175"/>
                  </a:lnTo>
                  <a:lnTo>
                    <a:pt x="25320" y="4048"/>
                  </a:lnTo>
                  <a:lnTo>
                    <a:pt x="26907" y="7619"/>
                  </a:lnTo>
                  <a:lnTo>
                    <a:pt x="27542" y="9762"/>
                  </a:lnTo>
                  <a:lnTo>
                    <a:pt x="29208" y="12937"/>
                  </a:lnTo>
                  <a:lnTo>
                    <a:pt x="30558" y="13969"/>
                  </a:lnTo>
                  <a:lnTo>
                    <a:pt x="32383" y="14367"/>
                  </a:lnTo>
                  <a:lnTo>
                    <a:pt x="34368" y="13889"/>
                  </a:lnTo>
                  <a:lnTo>
                    <a:pt x="35797" y="12937"/>
                  </a:lnTo>
                  <a:lnTo>
                    <a:pt x="36591" y="11588"/>
                  </a:lnTo>
                  <a:lnTo>
                    <a:pt x="36908" y="10000"/>
                  </a:lnTo>
                  <a:lnTo>
                    <a:pt x="36670" y="8413"/>
                  </a:lnTo>
                  <a:lnTo>
                    <a:pt x="35876" y="6587"/>
                  </a:lnTo>
                  <a:lnTo>
                    <a:pt x="34527" y="4762"/>
                  </a:lnTo>
                  <a:lnTo>
                    <a:pt x="32622" y="3016"/>
                  </a:lnTo>
                  <a:lnTo>
                    <a:pt x="30479" y="1904"/>
                  </a:lnTo>
                  <a:lnTo>
                    <a:pt x="27781" y="951"/>
                  </a:lnTo>
                  <a:lnTo>
                    <a:pt x="22145" y="0"/>
                  </a:lnTo>
                  <a:close/>
                </a:path>
              </a:pathLst>
            </a:custGeom>
            <a:solidFill>
              <a:srgbClr val="000000"/>
            </a:solidFill>
          </p:spPr>
          <p:txBody>
            <a:bodyPr vert="horz" lIns="91440" tIns="45720" rIns="91440" bIns="45720" anchor="t"/>
            <a:lstStyle/>
            <a:p>
              <a:endParaRPr lang="en-IN"/>
            </a:p>
          </p:txBody>
        </p:sp>
        <p:sp>
          <p:nvSpPr>
            <p:cNvPr id="556" name="Shape 5296"/>
            <p:cNvSpPr/>
            <p:nvPr/>
          </p:nvSpPr>
          <p:spPr>
            <a:xfrm>
              <a:off x="3167236" y="1563734"/>
              <a:ext cx="75168" cy="45560"/>
            </a:xfrm>
            <a:custGeom>
              <a:avLst/>
              <a:gdLst/>
              <a:ahLst/>
              <a:cxnLst/>
              <a:rect l="0" t="0" r="0" b="0"/>
              <a:pathLst>
                <a:path w="75168" h="45560">
                  <a:moveTo>
                    <a:pt x="14128" y="0"/>
                  </a:moveTo>
                  <a:lnTo>
                    <a:pt x="317" y="4444"/>
                  </a:lnTo>
                  <a:lnTo>
                    <a:pt x="317" y="6111"/>
                  </a:lnTo>
                  <a:lnTo>
                    <a:pt x="3492" y="5714"/>
                  </a:lnTo>
                  <a:lnTo>
                    <a:pt x="4683" y="5793"/>
                  </a:lnTo>
                  <a:lnTo>
                    <a:pt x="5794" y="6587"/>
                  </a:lnTo>
                  <a:lnTo>
                    <a:pt x="6588" y="8413"/>
                  </a:lnTo>
                  <a:lnTo>
                    <a:pt x="6906" y="12064"/>
                  </a:lnTo>
                  <a:lnTo>
                    <a:pt x="6906" y="37147"/>
                  </a:lnTo>
                  <a:lnTo>
                    <a:pt x="6350" y="40957"/>
                  </a:lnTo>
                  <a:lnTo>
                    <a:pt x="4921" y="43020"/>
                  </a:lnTo>
                  <a:lnTo>
                    <a:pt x="2777" y="43893"/>
                  </a:lnTo>
                  <a:lnTo>
                    <a:pt x="0" y="44052"/>
                  </a:lnTo>
                  <a:lnTo>
                    <a:pt x="0" y="45560"/>
                  </a:lnTo>
                  <a:lnTo>
                    <a:pt x="21987" y="45560"/>
                  </a:lnTo>
                  <a:lnTo>
                    <a:pt x="21987" y="44052"/>
                  </a:lnTo>
                  <a:lnTo>
                    <a:pt x="19446" y="43893"/>
                  </a:lnTo>
                  <a:lnTo>
                    <a:pt x="17303" y="43258"/>
                  </a:lnTo>
                  <a:lnTo>
                    <a:pt x="15796" y="41750"/>
                  </a:lnTo>
                  <a:lnTo>
                    <a:pt x="15240" y="38893"/>
                  </a:lnTo>
                  <a:lnTo>
                    <a:pt x="15240" y="10953"/>
                  </a:lnTo>
                  <a:lnTo>
                    <a:pt x="15637" y="10398"/>
                  </a:lnTo>
                  <a:lnTo>
                    <a:pt x="16668" y="9207"/>
                  </a:lnTo>
                  <a:lnTo>
                    <a:pt x="18415" y="7858"/>
                  </a:lnTo>
                  <a:lnTo>
                    <a:pt x="20637" y="6508"/>
                  </a:lnTo>
                  <a:lnTo>
                    <a:pt x="23415" y="5477"/>
                  </a:lnTo>
                  <a:lnTo>
                    <a:pt x="26670" y="5158"/>
                  </a:lnTo>
                  <a:lnTo>
                    <a:pt x="29845" y="5793"/>
                  </a:lnTo>
                  <a:lnTo>
                    <a:pt x="31988" y="7858"/>
                  </a:lnTo>
                  <a:lnTo>
                    <a:pt x="33178" y="11112"/>
                  </a:lnTo>
                  <a:lnTo>
                    <a:pt x="33496" y="15557"/>
                  </a:lnTo>
                  <a:lnTo>
                    <a:pt x="33496" y="36988"/>
                  </a:lnTo>
                  <a:lnTo>
                    <a:pt x="33099" y="40798"/>
                  </a:lnTo>
                  <a:lnTo>
                    <a:pt x="31750" y="42862"/>
                  </a:lnTo>
                  <a:lnTo>
                    <a:pt x="29686" y="43736"/>
                  </a:lnTo>
                  <a:lnTo>
                    <a:pt x="26749" y="44052"/>
                  </a:lnTo>
                  <a:lnTo>
                    <a:pt x="26749" y="45560"/>
                  </a:lnTo>
                  <a:lnTo>
                    <a:pt x="48895" y="45560"/>
                  </a:lnTo>
                  <a:lnTo>
                    <a:pt x="48895" y="44052"/>
                  </a:lnTo>
                  <a:lnTo>
                    <a:pt x="45243" y="43577"/>
                  </a:lnTo>
                  <a:lnTo>
                    <a:pt x="43815" y="42862"/>
                  </a:lnTo>
                  <a:lnTo>
                    <a:pt x="42703" y="41512"/>
                  </a:lnTo>
                  <a:lnTo>
                    <a:pt x="42068" y="39289"/>
                  </a:lnTo>
                  <a:lnTo>
                    <a:pt x="41831" y="36114"/>
                  </a:lnTo>
                  <a:lnTo>
                    <a:pt x="41831" y="11192"/>
                  </a:lnTo>
                  <a:lnTo>
                    <a:pt x="43656" y="8811"/>
                  </a:lnTo>
                  <a:lnTo>
                    <a:pt x="46037" y="6905"/>
                  </a:lnTo>
                  <a:lnTo>
                    <a:pt x="49053" y="5636"/>
                  </a:lnTo>
                  <a:lnTo>
                    <a:pt x="52783" y="5158"/>
                  </a:lnTo>
                  <a:lnTo>
                    <a:pt x="55801" y="5636"/>
                  </a:lnTo>
                  <a:lnTo>
                    <a:pt x="57785" y="6825"/>
                  </a:lnTo>
                  <a:lnTo>
                    <a:pt x="59054" y="8652"/>
                  </a:lnTo>
                  <a:lnTo>
                    <a:pt x="59690" y="10953"/>
                  </a:lnTo>
                  <a:lnTo>
                    <a:pt x="60007" y="16033"/>
                  </a:lnTo>
                  <a:lnTo>
                    <a:pt x="60007" y="36908"/>
                  </a:lnTo>
                  <a:lnTo>
                    <a:pt x="59848" y="39608"/>
                  </a:lnTo>
                  <a:lnTo>
                    <a:pt x="59452" y="41433"/>
                  </a:lnTo>
                  <a:lnTo>
                    <a:pt x="57388" y="43338"/>
                  </a:lnTo>
                  <a:lnTo>
                    <a:pt x="55721" y="43736"/>
                  </a:lnTo>
                  <a:lnTo>
                    <a:pt x="53498" y="44052"/>
                  </a:lnTo>
                  <a:lnTo>
                    <a:pt x="53498" y="45560"/>
                  </a:lnTo>
                  <a:lnTo>
                    <a:pt x="75168" y="45560"/>
                  </a:lnTo>
                  <a:lnTo>
                    <a:pt x="75168" y="44052"/>
                  </a:lnTo>
                  <a:lnTo>
                    <a:pt x="72627" y="43893"/>
                  </a:lnTo>
                  <a:lnTo>
                    <a:pt x="70088" y="43020"/>
                  </a:lnTo>
                  <a:lnTo>
                    <a:pt x="68818" y="41512"/>
                  </a:lnTo>
                  <a:lnTo>
                    <a:pt x="68341" y="38020"/>
                  </a:lnTo>
                  <a:lnTo>
                    <a:pt x="68341" y="17620"/>
                  </a:lnTo>
                  <a:lnTo>
                    <a:pt x="67627" y="9762"/>
                  </a:lnTo>
                  <a:lnTo>
                    <a:pt x="66357" y="6032"/>
                  </a:lnTo>
                  <a:lnTo>
                    <a:pt x="64215" y="2857"/>
                  </a:lnTo>
                  <a:lnTo>
                    <a:pt x="61040" y="793"/>
                  </a:lnTo>
                  <a:lnTo>
                    <a:pt x="56673" y="0"/>
                  </a:lnTo>
                  <a:lnTo>
                    <a:pt x="52863" y="396"/>
                  </a:lnTo>
                  <a:lnTo>
                    <a:pt x="49451" y="1587"/>
                  </a:lnTo>
                  <a:lnTo>
                    <a:pt x="46513" y="3254"/>
                  </a:lnTo>
                  <a:lnTo>
                    <a:pt x="44052" y="5079"/>
                  </a:lnTo>
                  <a:lnTo>
                    <a:pt x="42068" y="6825"/>
                  </a:lnTo>
                  <a:lnTo>
                    <a:pt x="40719" y="8333"/>
                  </a:lnTo>
                  <a:lnTo>
                    <a:pt x="39449" y="5238"/>
                  </a:lnTo>
                  <a:lnTo>
                    <a:pt x="37384" y="2539"/>
                  </a:lnTo>
                  <a:lnTo>
                    <a:pt x="34290" y="634"/>
                  </a:lnTo>
                  <a:lnTo>
                    <a:pt x="30083" y="0"/>
                  </a:lnTo>
                  <a:lnTo>
                    <a:pt x="26272" y="555"/>
                  </a:lnTo>
                  <a:lnTo>
                    <a:pt x="22621" y="2142"/>
                  </a:lnTo>
                  <a:lnTo>
                    <a:pt x="18971" y="4523"/>
                  </a:lnTo>
                  <a:lnTo>
                    <a:pt x="14843" y="7619"/>
                  </a:lnTo>
                  <a:lnTo>
                    <a:pt x="14843" y="158"/>
                  </a:lnTo>
                  <a:lnTo>
                    <a:pt x="14128" y="0"/>
                  </a:lnTo>
                  <a:close/>
                </a:path>
              </a:pathLst>
            </a:custGeom>
            <a:solidFill>
              <a:srgbClr val="000000"/>
            </a:solidFill>
          </p:spPr>
          <p:txBody>
            <a:bodyPr vert="horz" lIns="91440" tIns="45720" rIns="91440" bIns="45720" anchor="t"/>
            <a:lstStyle/>
            <a:p>
              <a:endParaRPr lang="en-IN"/>
            </a:p>
          </p:txBody>
        </p:sp>
        <p:sp>
          <p:nvSpPr>
            <p:cNvPr id="557" name="Shape 5297"/>
            <p:cNvSpPr/>
            <p:nvPr/>
          </p:nvSpPr>
          <p:spPr>
            <a:xfrm>
              <a:off x="3579589" y="1541589"/>
              <a:ext cx="47387" cy="67705"/>
            </a:xfrm>
            <a:custGeom>
              <a:avLst/>
              <a:gdLst/>
              <a:ahLst/>
              <a:cxnLst/>
              <a:rect l="0" t="0" r="0" b="0"/>
              <a:pathLst>
                <a:path w="47387" h="67705">
                  <a:moveTo>
                    <a:pt x="14208" y="0"/>
                  </a:moveTo>
                  <a:lnTo>
                    <a:pt x="159" y="4364"/>
                  </a:lnTo>
                  <a:lnTo>
                    <a:pt x="159" y="5952"/>
                  </a:lnTo>
                  <a:lnTo>
                    <a:pt x="953" y="5872"/>
                  </a:lnTo>
                  <a:lnTo>
                    <a:pt x="1984" y="5872"/>
                  </a:lnTo>
                  <a:lnTo>
                    <a:pt x="4524" y="6191"/>
                  </a:lnTo>
                  <a:lnTo>
                    <a:pt x="5794" y="7222"/>
                  </a:lnTo>
                  <a:lnTo>
                    <a:pt x="6350" y="10953"/>
                  </a:lnTo>
                  <a:lnTo>
                    <a:pt x="6350" y="57546"/>
                  </a:lnTo>
                  <a:lnTo>
                    <a:pt x="6270" y="60641"/>
                  </a:lnTo>
                  <a:lnTo>
                    <a:pt x="5953" y="62863"/>
                  </a:lnTo>
                  <a:lnTo>
                    <a:pt x="5238" y="64372"/>
                  </a:lnTo>
                  <a:lnTo>
                    <a:pt x="4048" y="65244"/>
                  </a:lnTo>
                  <a:lnTo>
                    <a:pt x="2381" y="65801"/>
                  </a:lnTo>
                  <a:lnTo>
                    <a:pt x="0" y="66197"/>
                  </a:lnTo>
                  <a:lnTo>
                    <a:pt x="0" y="67705"/>
                  </a:lnTo>
                  <a:lnTo>
                    <a:pt x="21431" y="67705"/>
                  </a:lnTo>
                  <a:lnTo>
                    <a:pt x="21431" y="66197"/>
                  </a:lnTo>
                  <a:lnTo>
                    <a:pt x="17542" y="65483"/>
                  </a:lnTo>
                  <a:lnTo>
                    <a:pt x="16272" y="64610"/>
                  </a:lnTo>
                  <a:lnTo>
                    <a:pt x="15399" y="63102"/>
                  </a:lnTo>
                  <a:lnTo>
                    <a:pt x="14843" y="60800"/>
                  </a:lnTo>
                  <a:lnTo>
                    <a:pt x="14684" y="57546"/>
                  </a:lnTo>
                  <a:lnTo>
                    <a:pt x="14684" y="33733"/>
                  </a:lnTo>
                  <a:lnTo>
                    <a:pt x="17701" y="30797"/>
                  </a:lnTo>
                  <a:lnTo>
                    <a:pt x="20558" y="28812"/>
                  </a:lnTo>
                  <a:lnTo>
                    <a:pt x="23178" y="27781"/>
                  </a:lnTo>
                  <a:lnTo>
                    <a:pt x="25479" y="27462"/>
                  </a:lnTo>
                  <a:lnTo>
                    <a:pt x="28972" y="28177"/>
                  </a:lnTo>
                  <a:lnTo>
                    <a:pt x="31353" y="30162"/>
                  </a:lnTo>
                  <a:lnTo>
                    <a:pt x="32703" y="33494"/>
                  </a:lnTo>
                  <a:lnTo>
                    <a:pt x="33099" y="37941"/>
                  </a:lnTo>
                  <a:lnTo>
                    <a:pt x="33099" y="57546"/>
                  </a:lnTo>
                  <a:lnTo>
                    <a:pt x="32941" y="60800"/>
                  </a:lnTo>
                  <a:lnTo>
                    <a:pt x="32386" y="63102"/>
                  </a:lnTo>
                  <a:lnTo>
                    <a:pt x="31512" y="64610"/>
                  </a:lnTo>
                  <a:lnTo>
                    <a:pt x="30242" y="65483"/>
                  </a:lnTo>
                  <a:lnTo>
                    <a:pt x="26353" y="66197"/>
                  </a:lnTo>
                  <a:lnTo>
                    <a:pt x="26353" y="67705"/>
                  </a:lnTo>
                  <a:lnTo>
                    <a:pt x="47387" y="67705"/>
                  </a:lnTo>
                  <a:lnTo>
                    <a:pt x="47387" y="66197"/>
                  </a:lnTo>
                  <a:lnTo>
                    <a:pt x="45164" y="65722"/>
                  </a:lnTo>
                  <a:lnTo>
                    <a:pt x="43577" y="65165"/>
                  </a:lnTo>
                  <a:lnTo>
                    <a:pt x="42544" y="64293"/>
                  </a:lnTo>
                  <a:lnTo>
                    <a:pt x="41911" y="62863"/>
                  </a:lnTo>
                  <a:lnTo>
                    <a:pt x="41593" y="60641"/>
                  </a:lnTo>
                  <a:lnTo>
                    <a:pt x="41434" y="57546"/>
                  </a:lnTo>
                  <a:lnTo>
                    <a:pt x="41434" y="37861"/>
                  </a:lnTo>
                  <a:lnTo>
                    <a:pt x="41354" y="35321"/>
                  </a:lnTo>
                  <a:lnTo>
                    <a:pt x="40957" y="31987"/>
                  </a:lnTo>
                  <a:lnTo>
                    <a:pt x="39847" y="28495"/>
                  </a:lnTo>
                  <a:lnTo>
                    <a:pt x="37703" y="25320"/>
                  </a:lnTo>
                  <a:lnTo>
                    <a:pt x="34290" y="23018"/>
                  </a:lnTo>
                  <a:lnTo>
                    <a:pt x="29131" y="22145"/>
                  </a:lnTo>
                  <a:lnTo>
                    <a:pt x="24924" y="22700"/>
                  </a:lnTo>
                  <a:lnTo>
                    <a:pt x="21113" y="24287"/>
                  </a:lnTo>
                  <a:lnTo>
                    <a:pt x="17701" y="26828"/>
                  </a:lnTo>
                  <a:lnTo>
                    <a:pt x="14923" y="30240"/>
                  </a:lnTo>
                  <a:lnTo>
                    <a:pt x="14684" y="30240"/>
                  </a:lnTo>
                  <a:lnTo>
                    <a:pt x="14684" y="316"/>
                  </a:lnTo>
                  <a:lnTo>
                    <a:pt x="14208" y="0"/>
                  </a:lnTo>
                  <a:close/>
                </a:path>
              </a:pathLst>
            </a:custGeom>
            <a:solidFill>
              <a:srgbClr val="000000"/>
            </a:solidFill>
          </p:spPr>
          <p:txBody>
            <a:bodyPr vert="horz" lIns="91440" tIns="45720" rIns="91440" bIns="45720" anchor="t"/>
            <a:lstStyle/>
            <a:p>
              <a:endParaRPr lang="en-IN"/>
            </a:p>
          </p:txBody>
        </p:sp>
        <p:sp>
          <p:nvSpPr>
            <p:cNvPr id="558" name="Shape 5298"/>
            <p:cNvSpPr/>
            <p:nvPr/>
          </p:nvSpPr>
          <p:spPr>
            <a:xfrm>
              <a:off x="4384690" y="1563734"/>
              <a:ext cx="46434" cy="45560"/>
            </a:xfrm>
            <a:custGeom>
              <a:avLst/>
              <a:gdLst/>
              <a:ahLst/>
              <a:cxnLst/>
              <a:rect l="0" t="0" r="0" b="0"/>
              <a:pathLst>
                <a:path w="46434" h="45560">
                  <a:moveTo>
                    <a:pt x="13652" y="0"/>
                  </a:moveTo>
                  <a:lnTo>
                    <a:pt x="0" y="4444"/>
                  </a:lnTo>
                  <a:lnTo>
                    <a:pt x="0" y="6111"/>
                  </a:lnTo>
                  <a:lnTo>
                    <a:pt x="1111" y="5793"/>
                  </a:lnTo>
                  <a:lnTo>
                    <a:pt x="2857" y="5714"/>
                  </a:lnTo>
                  <a:lnTo>
                    <a:pt x="4127" y="5793"/>
                  </a:lnTo>
                  <a:lnTo>
                    <a:pt x="5159" y="6587"/>
                  </a:lnTo>
                  <a:lnTo>
                    <a:pt x="6032" y="8413"/>
                  </a:lnTo>
                  <a:lnTo>
                    <a:pt x="6350" y="12064"/>
                  </a:lnTo>
                  <a:lnTo>
                    <a:pt x="6350" y="36592"/>
                  </a:lnTo>
                  <a:lnTo>
                    <a:pt x="6032" y="40163"/>
                  </a:lnTo>
                  <a:lnTo>
                    <a:pt x="4999" y="42385"/>
                  </a:lnTo>
                  <a:lnTo>
                    <a:pt x="3095" y="43577"/>
                  </a:lnTo>
                  <a:lnTo>
                    <a:pt x="158" y="44052"/>
                  </a:lnTo>
                  <a:lnTo>
                    <a:pt x="158" y="45560"/>
                  </a:lnTo>
                  <a:lnTo>
                    <a:pt x="21192" y="45560"/>
                  </a:lnTo>
                  <a:lnTo>
                    <a:pt x="21192" y="44052"/>
                  </a:lnTo>
                  <a:lnTo>
                    <a:pt x="18017" y="43577"/>
                  </a:lnTo>
                  <a:lnTo>
                    <a:pt x="15954" y="42623"/>
                  </a:lnTo>
                  <a:lnTo>
                    <a:pt x="14922" y="41116"/>
                  </a:lnTo>
                  <a:lnTo>
                    <a:pt x="14684" y="38893"/>
                  </a:lnTo>
                  <a:lnTo>
                    <a:pt x="14684" y="11033"/>
                  </a:lnTo>
                  <a:lnTo>
                    <a:pt x="17383" y="8652"/>
                  </a:lnTo>
                  <a:lnTo>
                    <a:pt x="19843" y="6905"/>
                  </a:lnTo>
                  <a:lnTo>
                    <a:pt x="22225" y="5793"/>
                  </a:lnTo>
                  <a:lnTo>
                    <a:pt x="24447" y="5397"/>
                  </a:lnTo>
                  <a:lnTo>
                    <a:pt x="28178" y="6032"/>
                  </a:lnTo>
                  <a:lnTo>
                    <a:pt x="30479" y="7937"/>
                  </a:lnTo>
                  <a:lnTo>
                    <a:pt x="31750" y="10953"/>
                  </a:lnTo>
                  <a:lnTo>
                    <a:pt x="32067" y="15002"/>
                  </a:lnTo>
                  <a:lnTo>
                    <a:pt x="32067" y="35718"/>
                  </a:lnTo>
                  <a:lnTo>
                    <a:pt x="31908" y="38893"/>
                  </a:lnTo>
                  <a:lnTo>
                    <a:pt x="31273" y="41116"/>
                  </a:lnTo>
                  <a:lnTo>
                    <a:pt x="30321" y="42544"/>
                  </a:lnTo>
                  <a:lnTo>
                    <a:pt x="29130" y="43417"/>
                  </a:lnTo>
                  <a:lnTo>
                    <a:pt x="25875" y="44052"/>
                  </a:lnTo>
                  <a:lnTo>
                    <a:pt x="25875" y="45560"/>
                  </a:lnTo>
                  <a:lnTo>
                    <a:pt x="46434" y="45560"/>
                  </a:lnTo>
                  <a:lnTo>
                    <a:pt x="46434" y="44052"/>
                  </a:lnTo>
                  <a:lnTo>
                    <a:pt x="43417" y="43577"/>
                  </a:lnTo>
                  <a:lnTo>
                    <a:pt x="41592" y="42385"/>
                  </a:lnTo>
                  <a:lnTo>
                    <a:pt x="40639" y="40481"/>
                  </a:lnTo>
                  <a:lnTo>
                    <a:pt x="40402" y="37543"/>
                  </a:lnTo>
                  <a:lnTo>
                    <a:pt x="40402" y="14842"/>
                  </a:lnTo>
                  <a:lnTo>
                    <a:pt x="39846" y="9445"/>
                  </a:lnTo>
                  <a:lnTo>
                    <a:pt x="38417" y="5556"/>
                  </a:lnTo>
                  <a:lnTo>
                    <a:pt x="36353" y="2857"/>
                  </a:lnTo>
                  <a:lnTo>
                    <a:pt x="33892" y="1110"/>
                  </a:lnTo>
                  <a:lnTo>
                    <a:pt x="31273" y="237"/>
                  </a:lnTo>
                  <a:lnTo>
                    <a:pt x="28812" y="0"/>
                  </a:lnTo>
                  <a:lnTo>
                    <a:pt x="24764" y="634"/>
                  </a:lnTo>
                  <a:lnTo>
                    <a:pt x="21272" y="2302"/>
                  </a:lnTo>
                  <a:lnTo>
                    <a:pt x="17859"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559" name="Shape 5299"/>
            <p:cNvSpPr/>
            <p:nvPr/>
          </p:nvSpPr>
          <p:spPr>
            <a:xfrm>
              <a:off x="3456478" y="1563734"/>
              <a:ext cx="46435" cy="45560"/>
            </a:xfrm>
            <a:custGeom>
              <a:avLst/>
              <a:gdLst/>
              <a:ahLst/>
              <a:cxnLst/>
              <a:rect l="0" t="0" r="0" b="0"/>
              <a:pathLst>
                <a:path w="46435" h="45560">
                  <a:moveTo>
                    <a:pt x="13652" y="0"/>
                  </a:moveTo>
                  <a:lnTo>
                    <a:pt x="0" y="4444"/>
                  </a:lnTo>
                  <a:lnTo>
                    <a:pt x="0" y="6111"/>
                  </a:lnTo>
                  <a:lnTo>
                    <a:pt x="1111" y="5793"/>
                  </a:lnTo>
                  <a:lnTo>
                    <a:pt x="2857" y="5714"/>
                  </a:lnTo>
                  <a:lnTo>
                    <a:pt x="4127" y="5793"/>
                  </a:lnTo>
                  <a:lnTo>
                    <a:pt x="5238" y="6587"/>
                  </a:lnTo>
                  <a:lnTo>
                    <a:pt x="6032" y="8413"/>
                  </a:lnTo>
                  <a:lnTo>
                    <a:pt x="6350" y="12064"/>
                  </a:lnTo>
                  <a:lnTo>
                    <a:pt x="6350" y="36592"/>
                  </a:lnTo>
                  <a:lnTo>
                    <a:pt x="6111" y="40163"/>
                  </a:lnTo>
                  <a:lnTo>
                    <a:pt x="5080" y="42385"/>
                  </a:lnTo>
                  <a:lnTo>
                    <a:pt x="3175" y="43577"/>
                  </a:lnTo>
                  <a:lnTo>
                    <a:pt x="238" y="44052"/>
                  </a:lnTo>
                  <a:lnTo>
                    <a:pt x="238" y="45560"/>
                  </a:lnTo>
                  <a:lnTo>
                    <a:pt x="21192" y="45560"/>
                  </a:lnTo>
                  <a:lnTo>
                    <a:pt x="21192" y="44052"/>
                  </a:lnTo>
                  <a:lnTo>
                    <a:pt x="18017" y="43577"/>
                  </a:lnTo>
                  <a:lnTo>
                    <a:pt x="16033" y="42623"/>
                  </a:lnTo>
                  <a:lnTo>
                    <a:pt x="15002" y="41116"/>
                  </a:lnTo>
                  <a:lnTo>
                    <a:pt x="14685" y="38893"/>
                  </a:lnTo>
                  <a:lnTo>
                    <a:pt x="14685" y="11033"/>
                  </a:lnTo>
                  <a:lnTo>
                    <a:pt x="17383" y="8652"/>
                  </a:lnTo>
                  <a:lnTo>
                    <a:pt x="19922" y="6905"/>
                  </a:lnTo>
                  <a:lnTo>
                    <a:pt x="22225" y="5793"/>
                  </a:lnTo>
                  <a:lnTo>
                    <a:pt x="24447" y="5397"/>
                  </a:lnTo>
                  <a:lnTo>
                    <a:pt x="28178" y="6032"/>
                  </a:lnTo>
                  <a:lnTo>
                    <a:pt x="30480" y="7937"/>
                  </a:lnTo>
                  <a:lnTo>
                    <a:pt x="31750" y="10953"/>
                  </a:lnTo>
                  <a:lnTo>
                    <a:pt x="32067" y="15002"/>
                  </a:lnTo>
                  <a:lnTo>
                    <a:pt x="32067" y="35718"/>
                  </a:lnTo>
                  <a:lnTo>
                    <a:pt x="31908" y="38893"/>
                  </a:lnTo>
                  <a:lnTo>
                    <a:pt x="31274" y="41116"/>
                  </a:lnTo>
                  <a:lnTo>
                    <a:pt x="30401" y="42544"/>
                  </a:lnTo>
                  <a:lnTo>
                    <a:pt x="29130" y="43417"/>
                  </a:lnTo>
                  <a:lnTo>
                    <a:pt x="25876" y="44052"/>
                  </a:lnTo>
                  <a:lnTo>
                    <a:pt x="25876" y="45560"/>
                  </a:lnTo>
                  <a:lnTo>
                    <a:pt x="46435" y="45560"/>
                  </a:lnTo>
                  <a:lnTo>
                    <a:pt x="46435" y="44052"/>
                  </a:lnTo>
                  <a:lnTo>
                    <a:pt x="43417" y="43577"/>
                  </a:lnTo>
                  <a:lnTo>
                    <a:pt x="41592" y="42385"/>
                  </a:lnTo>
                  <a:lnTo>
                    <a:pt x="40640" y="40481"/>
                  </a:lnTo>
                  <a:lnTo>
                    <a:pt x="40402" y="37543"/>
                  </a:lnTo>
                  <a:lnTo>
                    <a:pt x="40402" y="14842"/>
                  </a:lnTo>
                  <a:lnTo>
                    <a:pt x="39846" y="9445"/>
                  </a:lnTo>
                  <a:lnTo>
                    <a:pt x="38417" y="5556"/>
                  </a:lnTo>
                  <a:lnTo>
                    <a:pt x="36353" y="2857"/>
                  </a:lnTo>
                  <a:lnTo>
                    <a:pt x="33892" y="1110"/>
                  </a:lnTo>
                  <a:lnTo>
                    <a:pt x="31274" y="237"/>
                  </a:lnTo>
                  <a:lnTo>
                    <a:pt x="28813" y="0"/>
                  </a:lnTo>
                  <a:lnTo>
                    <a:pt x="24844" y="634"/>
                  </a:lnTo>
                  <a:lnTo>
                    <a:pt x="21272" y="2302"/>
                  </a:lnTo>
                  <a:lnTo>
                    <a:pt x="17860"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560" name="Shape 5300"/>
            <p:cNvSpPr/>
            <p:nvPr/>
          </p:nvSpPr>
          <p:spPr>
            <a:xfrm>
              <a:off x="3289076" y="1563734"/>
              <a:ext cx="46434" cy="45560"/>
            </a:xfrm>
            <a:custGeom>
              <a:avLst/>
              <a:gdLst/>
              <a:ahLst/>
              <a:cxnLst/>
              <a:rect l="0" t="0" r="0" b="0"/>
              <a:pathLst>
                <a:path w="46434" h="45560">
                  <a:moveTo>
                    <a:pt x="13653" y="0"/>
                  </a:moveTo>
                  <a:lnTo>
                    <a:pt x="0" y="4444"/>
                  </a:lnTo>
                  <a:lnTo>
                    <a:pt x="0" y="6111"/>
                  </a:lnTo>
                  <a:lnTo>
                    <a:pt x="1112" y="5793"/>
                  </a:lnTo>
                  <a:lnTo>
                    <a:pt x="2857" y="5714"/>
                  </a:lnTo>
                  <a:lnTo>
                    <a:pt x="4128" y="5793"/>
                  </a:lnTo>
                  <a:lnTo>
                    <a:pt x="5159" y="6587"/>
                  </a:lnTo>
                  <a:lnTo>
                    <a:pt x="6032" y="8413"/>
                  </a:lnTo>
                  <a:lnTo>
                    <a:pt x="6350" y="12064"/>
                  </a:lnTo>
                  <a:lnTo>
                    <a:pt x="6350" y="36592"/>
                  </a:lnTo>
                  <a:lnTo>
                    <a:pt x="6112" y="40163"/>
                  </a:lnTo>
                  <a:lnTo>
                    <a:pt x="5081" y="42385"/>
                  </a:lnTo>
                  <a:lnTo>
                    <a:pt x="3175" y="43577"/>
                  </a:lnTo>
                  <a:lnTo>
                    <a:pt x="159" y="44052"/>
                  </a:lnTo>
                  <a:lnTo>
                    <a:pt x="159" y="45560"/>
                  </a:lnTo>
                  <a:lnTo>
                    <a:pt x="21193" y="45560"/>
                  </a:lnTo>
                  <a:lnTo>
                    <a:pt x="21193" y="44052"/>
                  </a:lnTo>
                  <a:lnTo>
                    <a:pt x="18018" y="43577"/>
                  </a:lnTo>
                  <a:lnTo>
                    <a:pt x="15954" y="42623"/>
                  </a:lnTo>
                  <a:lnTo>
                    <a:pt x="14923" y="41116"/>
                  </a:lnTo>
                  <a:lnTo>
                    <a:pt x="14684" y="38893"/>
                  </a:lnTo>
                  <a:lnTo>
                    <a:pt x="14684" y="11033"/>
                  </a:lnTo>
                  <a:lnTo>
                    <a:pt x="17383" y="8652"/>
                  </a:lnTo>
                  <a:lnTo>
                    <a:pt x="19843" y="6905"/>
                  </a:lnTo>
                  <a:lnTo>
                    <a:pt x="22225" y="5793"/>
                  </a:lnTo>
                  <a:lnTo>
                    <a:pt x="24448" y="5397"/>
                  </a:lnTo>
                  <a:lnTo>
                    <a:pt x="28178" y="6032"/>
                  </a:lnTo>
                  <a:lnTo>
                    <a:pt x="30481" y="7937"/>
                  </a:lnTo>
                  <a:lnTo>
                    <a:pt x="31750" y="10953"/>
                  </a:lnTo>
                  <a:lnTo>
                    <a:pt x="32068" y="15002"/>
                  </a:lnTo>
                  <a:lnTo>
                    <a:pt x="32068" y="35718"/>
                  </a:lnTo>
                  <a:lnTo>
                    <a:pt x="31909" y="38893"/>
                  </a:lnTo>
                  <a:lnTo>
                    <a:pt x="31274" y="41116"/>
                  </a:lnTo>
                  <a:lnTo>
                    <a:pt x="30322" y="42544"/>
                  </a:lnTo>
                  <a:lnTo>
                    <a:pt x="29131" y="43417"/>
                  </a:lnTo>
                  <a:lnTo>
                    <a:pt x="25875" y="44052"/>
                  </a:lnTo>
                  <a:lnTo>
                    <a:pt x="25875" y="45560"/>
                  </a:lnTo>
                  <a:lnTo>
                    <a:pt x="46434" y="45560"/>
                  </a:lnTo>
                  <a:lnTo>
                    <a:pt x="46434" y="44052"/>
                  </a:lnTo>
                  <a:lnTo>
                    <a:pt x="43418" y="43577"/>
                  </a:lnTo>
                  <a:lnTo>
                    <a:pt x="41593" y="42385"/>
                  </a:lnTo>
                  <a:lnTo>
                    <a:pt x="40640" y="40481"/>
                  </a:lnTo>
                  <a:lnTo>
                    <a:pt x="40402" y="37543"/>
                  </a:lnTo>
                  <a:lnTo>
                    <a:pt x="40402" y="14842"/>
                  </a:lnTo>
                  <a:lnTo>
                    <a:pt x="39847" y="9445"/>
                  </a:lnTo>
                  <a:lnTo>
                    <a:pt x="38418" y="5556"/>
                  </a:lnTo>
                  <a:lnTo>
                    <a:pt x="36354" y="2857"/>
                  </a:lnTo>
                  <a:lnTo>
                    <a:pt x="33893" y="1110"/>
                  </a:lnTo>
                  <a:lnTo>
                    <a:pt x="31274" y="237"/>
                  </a:lnTo>
                  <a:lnTo>
                    <a:pt x="28813" y="0"/>
                  </a:lnTo>
                  <a:lnTo>
                    <a:pt x="24765" y="634"/>
                  </a:lnTo>
                  <a:lnTo>
                    <a:pt x="21273" y="2302"/>
                  </a:lnTo>
                  <a:lnTo>
                    <a:pt x="17859" y="4842"/>
                  </a:lnTo>
                  <a:lnTo>
                    <a:pt x="14367" y="8017"/>
                  </a:lnTo>
                  <a:lnTo>
                    <a:pt x="14367" y="158"/>
                  </a:lnTo>
                  <a:lnTo>
                    <a:pt x="13653" y="0"/>
                  </a:lnTo>
                  <a:close/>
                </a:path>
              </a:pathLst>
            </a:custGeom>
            <a:solidFill>
              <a:srgbClr val="000000"/>
            </a:solidFill>
          </p:spPr>
          <p:txBody>
            <a:bodyPr vert="horz" lIns="91440" tIns="45720" rIns="91440" bIns="45720" anchor="t"/>
            <a:lstStyle/>
            <a:p>
              <a:endParaRPr lang="en-IN"/>
            </a:p>
          </p:txBody>
        </p:sp>
        <p:sp>
          <p:nvSpPr>
            <p:cNvPr id="561" name="Shape 5301"/>
            <p:cNvSpPr/>
            <p:nvPr/>
          </p:nvSpPr>
          <p:spPr>
            <a:xfrm>
              <a:off x="4250864" y="1563734"/>
              <a:ext cx="32702" cy="45560"/>
            </a:xfrm>
            <a:custGeom>
              <a:avLst/>
              <a:gdLst/>
              <a:ahLst/>
              <a:cxnLst/>
              <a:rect l="0" t="0" r="0" b="0"/>
              <a:pathLst>
                <a:path w="32702" h="45560">
                  <a:moveTo>
                    <a:pt x="14843" y="0"/>
                  </a:moveTo>
                  <a:lnTo>
                    <a:pt x="158" y="5317"/>
                  </a:lnTo>
                  <a:lnTo>
                    <a:pt x="158" y="6905"/>
                  </a:lnTo>
                  <a:lnTo>
                    <a:pt x="3572" y="6508"/>
                  </a:lnTo>
                  <a:lnTo>
                    <a:pt x="4762" y="6587"/>
                  </a:lnTo>
                  <a:lnTo>
                    <a:pt x="5873" y="7301"/>
                  </a:lnTo>
                  <a:lnTo>
                    <a:pt x="6667" y="9048"/>
                  </a:lnTo>
                  <a:lnTo>
                    <a:pt x="6984" y="12461"/>
                  </a:lnTo>
                  <a:lnTo>
                    <a:pt x="6984" y="37227"/>
                  </a:lnTo>
                  <a:lnTo>
                    <a:pt x="6667" y="40481"/>
                  </a:lnTo>
                  <a:lnTo>
                    <a:pt x="5556" y="42305"/>
                  </a:lnTo>
                  <a:lnTo>
                    <a:pt x="3412" y="43338"/>
                  </a:lnTo>
                  <a:lnTo>
                    <a:pt x="0" y="44052"/>
                  </a:lnTo>
                  <a:lnTo>
                    <a:pt x="0" y="45560"/>
                  </a:lnTo>
                  <a:lnTo>
                    <a:pt x="23732" y="45560"/>
                  </a:lnTo>
                  <a:lnTo>
                    <a:pt x="23732" y="44052"/>
                  </a:lnTo>
                  <a:lnTo>
                    <a:pt x="20320" y="43736"/>
                  </a:lnTo>
                  <a:lnTo>
                    <a:pt x="17700" y="42783"/>
                  </a:lnTo>
                  <a:lnTo>
                    <a:pt x="15954" y="40639"/>
                  </a:lnTo>
                  <a:lnTo>
                    <a:pt x="15318" y="36592"/>
                  </a:lnTo>
                  <a:lnTo>
                    <a:pt x="15318" y="14367"/>
                  </a:lnTo>
                  <a:lnTo>
                    <a:pt x="15716" y="12620"/>
                  </a:lnTo>
                  <a:lnTo>
                    <a:pt x="16588" y="10794"/>
                  </a:lnTo>
                  <a:lnTo>
                    <a:pt x="19208" y="7619"/>
                  </a:lnTo>
                  <a:lnTo>
                    <a:pt x="20717" y="6587"/>
                  </a:lnTo>
                  <a:lnTo>
                    <a:pt x="22066" y="6191"/>
                  </a:lnTo>
                  <a:lnTo>
                    <a:pt x="24129" y="7143"/>
                  </a:lnTo>
                  <a:lnTo>
                    <a:pt x="26113" y="8811"/>
                  </a:lnTo>
                  <a:lnTo>
                    <a:pt x="28892" y="9683"/>
                  </a:lnTo>
                  <a:lnTo>
                    <a:pt x="30479" y="9366"/>
                  </a:lnTo>
                  <a:lnTo>
                    <a:pt x="31669" y="8413"/>
                  </a:lnTo>
                  <a:lnTo>
                    <a:pt x="32463" y="7064"/>
                  </a:lnTo>
                  <a:lnTo>
                    <a:pt x="32702" y="5317"/>
                  </a:lnTo>
                  <a:lnTo>
                    <a:pt x="32384" y="3095"/>
                  </a:lnTo>
                  <a:lnTo>
                    <a:pt x="31273" y="1428"/>
                  </a:lnTo>
                  <a:lnTo>
                    <a:pt x="29606" y="317"/>
                  </a:lnTo>
                  <a:lnTo>
                    <a:pt x="27304" y="0"/>
                  </a:lnTo>
                  <a:lnTo>
                    <a:pt x="24526" y="396"/>
                  </a:lnTo>
                  <a:lnTo>
                    <a:pt x="21748" y="1824"/>
                  </a:lnTo>
                  <a:lnTo>
                    <a:pt x="18812" y="4603"/>
                  </a:lnTo>
                  <a:lnTo>
                    <a:pt x="15557" y="8968"/>
                  </a:lnTo>
                  <a:lnTo>
                    <a:pt x="15318" y="8968"/>
                  </a:lnTo>
                  <a:lnTo>
                    <a:pt x="15318" y="158"/>
                  </a:lnTo>
                  <a:lnTo>
                    <a:pt x="14843" y="0"/>
                  </a:lnTo>
                  <a:close/>
                </a:path>
              </a:pathLst>
            </a:custGeom>
            <a:solidFill>
              <a:srgbClr val="000000"/>
            </a:solidFill>
          </p:spPr>
          <p:txBody>
            <a:bodyPr vert="horz" lIns="91440" tIns="45720" rIns="91440" bIns="45720" anchor="t"/>
            <a:lstStyle/>
            <a:p>
              <a:endParaRPr lang="en-IN"/>
            </a:p>
          </p:txBody>
        </p:sp>
        <p:sp>
          <p:nvSpPr>
            <p:cNvPr id="562" name="Shape 5302"/>
            <p:cNvSpPr/>
            <p:nvPr/>
          </p:nvSpPr>
          <p:spPr>
            <a:xfrm>
              <a:off x="4048775" y="1563734"/>
              <a:ext cx="32702" cy="45560"/>
            </a:xfrm>
            <a:custGeom>
              <a:avLst/>
              <a:gdLst/>
              <a:ahLst/>
              <a:cxnLst/>
              <a:rect l="0" t="0" r="0" b="0"/>
              <a:pathLst>
                <a:path w="32702" h="45560">
                  <a:moveTo>
                    <a:pt x="14843" y="0"/>
                  </a:moveTo>
                  <a:lnTo>
                    <a:pt x="158" y="5317"/>
                  </a:lnTo>
                  <a:lnTo>
                    <a:pt x="158" y="6905"/>
                  </a:lnTo>
                  <a:lnTo>
                    <a:pt x="3571" y="6508"/>
                  </a:lnTo>
                  <a:lnTo>
                    <a:pt x="4762" y="6587"/>
                  </a:lnTo>
                  <a:lnTo>
                    <a:pt x="5873" y="7301"/>
                  </a:lnTo>
                  <a:lnTo>
                    <a:pt x="6667" y="9048"/>
                  </a:lnTo>
                  <a:lnTo>
                    <a:pt x="6984" y="12461"/>
                  </a:lnTo>
                  <a:lnTo>
                    <a:pt x="6984" y="37227"/>
                  </a:lnTo>
                  <a:lnTo>
                    <a:pt x="6667" y="40481"/>
                  </a:lnTo>
                  <a:lnTo>
                    <a:pt x="5556" y="42305"/>
                  </a:lnTo>
                  <a:lnTo>
                    <a:pt x="3413" y="43338"/>
                  </a:lnTo>
                  <a:lnTo>
                    <a:pt x="0" y="44052"/>
                  </a:lnTo>
                  <a:lnTo>
                    <a:pt x="0" y="45560"/>
                  </a:lnTo>
                  <a:lnTo>
                    <a:pt x="23732" y="45560"/>
                  </a:lnTo>
                  <a:lnTo>
                    <a:pt x="23732" y="44052"/>
                  </a:lnTo>
                  <a:lnTo>
                    <a:pt x="20320" y="43736"/>
                  </a:lnTo>
                  <a:lnTo>
                    <a:pt x="17701" y="42783"/>
                  </a:lnTo>
                  <a:lnTo>
                    <a:pt x="15954" y="40639"/>
                  </a:lnTo>
                  <a:lnTo>
                    <a:pt x="15319" y="36592"/>
                  </a:lnTo>
                  <a:lnTo>
                    <a:pt x="15319" y="14367"/>
                  </a:lnTo>
                  <a:lnTo>
                    <a:pt x="15716" y="12620"/>
                  </a:lnTo>
                  <a:lnTo>
                    <a:pt x="16588" y="10794"/>
                  </a:lnTo>
                  <a:lnTo>
                    <a:pt x="19288" y="7619"/>
                  </a:lnTo>
                  <a:lnTo>
                    <a:pt x="20717" y="6587"/>
                  </a:lnTo>
                  <a:lnTo>
                    <a:pt x="22066" y="6191"/>
                  </a:lnTo>
                  <a:lnTo>
                    <a:pt x="24129" y="7143"/>
                  </a:lnTo>
                  <a:lnTo>
                    <a:pt x="26113" y="8811"/>
                  </a:lnTo>
                  <a:lnTo>
                    <a:pt x="28892" y="9683"/>
                  </a:lnTo>
                  <a:lnTo>
                    <a:pt x="30479" y="9366"/>
                  </a:lnTo>
                  <a:lnTo>
                    <a:pt x="31670" y="8413"/>
                  </a:lnTo>
                  <a:lnTo>
                    <a:pt x="32463" y="7064"/>
                  </a:lnTo>
                  <a:lnTo>
                    <a:pt x="32702" y="5317"/>
                  </a:lnTo>
                  <a:lnTo>
                    <a:pt x="32384" y="3095"/>
                  </a:lnTo>
                  <a:lnTo>
                    <a:pt x="31273" y="1428"/>
                  </a:lnTo>
                  <a:lnTo>
                    <a:pt x="29607" y="317"/>
                  </a:lnTo>
                  <a:lnTo>
                    <a:pt x="27304" y="0"/>
                  </a:lnTo>
                  <a:lnTo>
                    <a:pt x="24526" y="396"/>
                  </a:lnTo>
                  <a:lnTo>
                    <a:pt x="21748" y="1824"/>
                  </a:lnTo>
                  <a:lnTo>
                    <a:pt x="18812" y="4603"/>
                  </a:lnTo>
                  <a:lnTo>
                    <a:pt x="15557" y="8968"/>
                  </a:lnTo>
                  <a:lnTo>
                    <a:pt x="15319" y="8968"/>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563" name="Shape 5303"/>
            <p:cNvSpPr/>
            <p:nvPr/>
          </p:nvSpPr>
          <p:spPr>
            <a:xfrm>
              <a:off x="3755564" y="1563734"/>
              <a:ext cx="32702" cy="45560"/>
            </a:xfrm>
            <a:custGeom>
              <a:avLst/>
              <a:gdLst/>
              <a:ahLst/>
              <a:cxnLst/>
              <a:rect l="0" t="0" r="0" b="0"/>
              <a:pathLst>
                <a:path w="32702" h="45560">
                  <a:moveTo>
                    <a:pt x="14843" y="0"/>
                  </a:moveTo>
                  <a:lnTo>
                    <a:pt x="158" y="5317"/>
                  </a:lnTo>
                  <a:lnTo>
                    <a:pt x="158" y="6905"/>
                  </a:lnTo>
                  <a:lnTo>
                    <a:pt x="3572" y="6508"/>
                  </a:lnTo>
                  <a:lnTo>
                    <a:pt x="4762" y="6587"/>
                  </a:lnTo>
                  <a:lnTo>
                    <a:pt x="5873" y="7301"/>
                  </a:lnTo>
                  <a:lnTo>
                    <a:pt x="6667" y="9048"/>
                  </a:lnTo>
                  <a:lnTo>
                    <a:pt x="6984" y="12461"/>
                  </a:lnTo>
                  <a:lnTo>
                    <a:pt x="6984" y="37227"/>
                  </a:lnTo>
                  <a:lnTo>
                    <a:pt x="6667" y="40481"/>
                  </a:lnTo>
                  <a:lnTo>
                    <a:pt x="5556" y="42305"/>
                  </a:lnTo>
                  <a:lnTo>
                    <a:pt x="3412" y="43338"/>
                  </a:lnTo>
                  <a:lnTo>
                    <a:pt x="0" y="44052"/>
                  </a:lnTo>
                  <a:lnTo>
                    <a:pt x="0" y="45560"/>
                  </a:lnTo>
                  <a:lnTo>
                    <a:pt x="23732" y="45560"/>
                  </a:lnTo>
                  <a:lnTo>
                    <a:pt x="23732" y="44052"/>
                  </a:lnTo>
                  <a:lnTo>
                    <a:pt x="20320" y="43736"/>
                  </a:lnTo>
                  <a:lnTo>
                    <a:pt x="17700" y="42783"/>
                  </a:lnTo>
                  <a:lnTo>
                    <a:pt x="15954" y="40639"/>
                  </a:lnTo>
                  <a:lnTo>
                    <a:pt x="15318" y="36592"/>
                  </a:lnTo>
                  <a:lnTo>
                    <a:pt x="15318" y="14367"/>
                  </a:lnTo>
                  <a:lnTo>
                    <a:pt x="15716" y="12620"/>
                  </a:lnTo>
                  <a:lnTo>
                    <a:pt x="16588" y="10794"/>
                  </a:lnTo>
                  <a:lnTo>
                    <a:pt x="19208" y="7619"/>
                  </a:lnTo>
                  <a:lnTo>
                    <a:pt x="20717" y="6587"/>
                  </a:lnTo>
                  <a:lnTo>
                    <a:pt x="22066" y="6191"/>
                  </a:lnTo>
                  <a:lnTo>
                    <a:pt x="24129" y="7143"/>
                  </a:lnTo>
                  <a:lnTo>
                    <a:pt x="26113" y="8811"/>
                  </a:lnTo>
                  <a:lnTo>
                    <a:pt x="28892" y="9683"/>
                  </a:lnTo>
                  <a:lnTo>
                    <a:pt x="30479" y="9366"/>
                  </a:lnTo>
                  <a:lnTo>
                    <a:pt x="31669" y="8413"/>
                  </a:lnTo>
                  <a:lnTo>
                    <a:pt x="32463" y="7064"/>
                  </a:lnTo>
                  <a:lnTo>
                    <a:pt x="32702" y="5317"/>
                  </a:lnTo>
                  <a:lnTo>
                    <a:pt x="32384" y="3095"/>
                  </a:lnTo>
                  <a:lnTo>
                    <a:pt x="31273" y="1428"/>
                  </a:lnTo>
                  <a:lnTo>
                    <a:pt x="29606" y="317"/>
                  </a:lnTo>
                  <a:lnTo>
                    <a:pt x="27304" y="0"/>
                  </a:lnTo>
                  <a:lnTo>
                    <a:pt x="24526" y="396"/>
                  </a:lnTo>
                  <a:lnTo>
                    <a:pt x="21748" y="1824"/>
                  </a:lnTo>
                  <a:lnTo>
                    <a:pt x="18812" y="4603"/>
                  </a:lnTo>
                  <a:lnTo>
                    <a:pt x="15557" y="8968"/>
                  </a:lnTo>
                  <a:lnTo>
                    <a:pt x="15318" y="8968"/>
                  </a:lnTo>
                  <a:lnTo>
                    <a:pt x="15318" y="158"/>
                  </a:lnTo>
                  <a:lnTo>
                    <a:pt x="14843" y="0"/>
                  </a:lnTo>
                  <a:close/>
                </a:path>
              </a:pathLst>
            </a:custGeom>
            <a:solidFill>
              <a:srgbClr val="000000"/>
            </a:solidFill>
          </p:spPr>
          <p:txBody>
            <a:bodyPr vert="horz" lIns="91440" tIns="45720" rIns="91440" bIns="45720" anchor="t"/>
            <a:lstStyle/>
            <a:p>
              <a:endParaRPr lang="en-IN"/>
            </a:p>
          </p:txBody>
        </p:sp>
        <p:sp>
          <p:nvSpPr>
            <p:cNvPr id="564" name="Shape 5304"/>
            <p:cNvSpPr/>
            <p:nvPr/>
          </p:nvSpPr>
          <p:spPr>
            <a:xfrm>
              <a:off x="4523278" y="1542540"/>
              <a:ext cx="68421" cy="66754"/>
            </a:xfrm>
            <a:custGeom>
              <a:avLst/>
              <a:gdLst/>
              <a:ahLst/>
              <a:cxnLst/>
              <a:rect l="0" t="0" r="0" b="0"/>
              <a:pathLst>
                <a:path w="68421" h="66754">
                  <a:moveTo>
                    <a:pt x="32861" y="0"/>
                  </a:moveTo>
                  <a:lnTo>
                    <a:pt x="31274" y="14050"/>
                  </a:lnTo>
                  <a:lnTo>
                    <a:pt x="42783" y="41275"/>
                  </a:lnTo>
                  <a:lnTo>
                    <a:pt x="19922" y="41275"/>
                  </a:lnTo>
                  <a:lnTo>
                    <a:pt x="31274" y="14050"/>
                  </a:lnTo>
                  <a:lnTo>
                    <a:pt x="32861" y="0"/>
                  </a:lnTo>
                  <a:lnTo>
                    <a:pt x="12303" y="48577"/>
                  </a:lnTo>
                  <a:lnTo>
                    <a:pt x="10001" y="53658"/>
                  </a:lnTo>
                  <a:lnTo>
                    <a:pt x="7541" y="58896"/>
                  </a:lnTo>
                  <a:lnTo>
                    <a:pt x="6271" y="61118"/>
                  </a:lnTo>
                  <a:lnTo>
                    <a:pt x="5001" y="62706"/>
                  </a:lnTo>
                  <a:lnTo>
                    <a:pt x="3730" y="63817"/>
                  </a:lnTo>
                  <a:lnTo>
                    <a:pt x="2460" y="64452"/>
                  </a:lnTo>
                  <a:lnTo>
                    <a:pt x="0" y="64850"/>
                  </a:lnTo>
                  <a:lnTo>
                    <a:pt x="0" y="66754"/>
                  </a:lnTo>
                  <a:lnTo>
                    <a:pt x="19605" y="66754"/>
                  </a:lnTo>
                  <a:lnTo>
                    <a:pt x="19605" y="64850"/>
                  </a:lnTo>
                  <a:lnTo>
                    <a:pt x="16907" y="64691"/>
                  </a:lnTo>
                  <a:lnTo>
                    <a:pt x="14128" y="63658"/>
                  </a:lnTo>
                  <a:lnTo>
                    <a:pt x="13255" y="62469"/>
                  </a:lnTo>
                  <a:lnTo>
                    <a:pt x="12858" y="60722"/>
                  </a:lnTo>
                  <a:lnTo>
                    <a:pt x="13652" y="56912"/>
                  </a:lnTo>
                  <a:lnTo>
                    <a:pt x="18177" y="45323"/>
                  </a:lnTo>
                  <a:lnTo>
                    <a:pt x="44132" y="45323"/>
                  </a:lnTo>
                  <a:lnTo>
                    <a:pt x="48260" y="54848"/>
                  </a:lnTo>
                  <a:lnTo>
                    <a:pt x="49371" y="57943"/>
                  </a:lnTo>
                  <a:lnTo>
                    <a:pt x="50085" y="61118"/>
                  </a:lnTo>
                  <a:lnTo>
                    <a:pt x="49530" y="63262"/>
                  </a:lnTo>
                  <a:lnTo>
                    <a:pt x="48022" y="64373"/>
                  </a:lnTo>
                  <a:lnTo>
                    <a:pt x="43180" y="64850"/>
                  </a:lnTo>
                  <a:lnTo>
                    <a:pt x="43180" y="66754"/>
                  </a:lnTo>
                  <a:lnTo>
                    <a:pt x="68421" y="66754"/>
                  </a:lnTo>
                  <a:lnTo>
                    <a:pt x="68421" y="64850"/>
                  </a:lnTo>
                  <a:lnTo>
                    <a:pt x="65642" y="64373"/>
                  </a:lnTo>
                  <a:lnTo>
                    <a:pt x="63579" y="63103"/>
                  </a:lnTo>
                  <a:lnTo>
                    <a:pt x="61673" y="60563"/>
                  </a:lnTo>
                  <a:lnTo>
                    <a:pt x="60642" y="58658"/>
                  </a:lnTo>
                  <a:lnTo>
                    <a:pt x="59531" y="56198"/>
                  </a:lnTo>
                  <a:lnTo>
                    <a:pt x="34846" y="0"/>
                  </a:lnTo>
                  <a:lnTo>
                    <a:pt x="32861" y="0"/>
                  </a:lnTo>
                  <a:close/>
                </a:path>
              </a:pathLst>
            </a:custGeom>
            <a:solidFill>
              <a:srgbClr val="000000"/>
            </a:solidFill>
          </p:spPr>
          <p:txBody>
            <a:bodyPr vert="horz" lIns="91440" tIns="45720" rIns="91440" bIns="45720" anchor="t"/>
            <a:lstStyle/>
            <a:p>
              <a:endParaRPr lang="en-IN"/>
            </a:p>
          </p:txBody>
        </p:sp>
        <p:sp>
          <p:nvSpPr>
            <p:cNvPr id="565" name="Shape 5305"/>
            <p:cNvSpPr/>
            <p:nvPr/>
          </p:nvSpPr>
          <p:spPr>
            <a:xfrm>
              <a:off x="3119850" y="1563734"/>
              <a:ext cx="43813" cy="67150"/>
            </a:xfrm>
            <a:custGeom>
              <a:avLst/>
              <a:gdLst/>
              <a:ahLst/>
              <a:cxnLst/>
              <a:rect l="0" t="0" r="0" b="0"/>
              <a:pathLst>
                <a:path w="43813" h="67150">
                  <a:moveTo>
                    <a:pt x="21113" y="0"/>
                  </a:moveTo>
                  <a:lnTo>
                    <a:pt x="20519" y="2924"/>
                  </a:lnTo>
                  <a:lnTo>
                    <a:pt x="22621" y="3333"/>
                  </a:lnTo>
                  <a:lnTo>
                    <a:pt x="24923" y="4842"/>
                  </a:lnTo>
                  <a:lnTo>
                    <a:pt x="27938" y="9762"/>
                  </a:lnTo>
                  <a:lnTo>
                    <a:pt x="29447" y="15161"/>
                  </a:lnTo>
                  <a:lnTo>
                    <a:pt x="29765" y="17303"/>
                  </a:lnTo>
                  <a:lnTo>
                    <a:pt x="29845" y="18811"/>
                  </a:lnTo>
                  <a:lnTo>
                    <a:pt x="29845" y="20239"/>
                  </a:lnTo>
                  <a:lnTo>
                    <a:pt x="29526" y="22225"/>
                  </a:lnTo>
                  <a:lnTo>
                    <a:pt x="28732" y="24367"/>
                  </a:lnTo>
                  <a:lnTo>
                    <a:pt x="27463" y="26351"/>
                  </a:lnTo>
                  <a:lnTo>
                    <a:pt x="25478" y="27781"/>
                  </a:lnTo>
                  <a:lnTo>
                    <a:pt x="22621" y="28336"/>
                  </a:lnTo>
                  <a:lnTo>
                    <a:pt x="19128" y="27622"/>
                  </a:lnTo>
                  <a:lnTo>
                    <a:pt x="16508" y="25717"/>
                  </a:lnTo>
                  <a:lnTo>
                    <a:pt x="14525" y="22939"/>
                  </a:lnTo>
                  <a:lnTo>
                    <a:pt x="13255" y="19446"/>
                  </a:lnTo>
                  <a:lnTo>
                    <a:pt x="12302" y="11667"/>
                  </a:lnTo>
                  <a:lnTo>
                    <a:pt x="12937" y="7460"/>
                  </a:lnTo>
                  <a:lnTo>
                    <a:pt x="14683" y="4683"/>
                  </a:lnTo>
                  <a:lnTo>
                    <a:pt x="17065" y="3175"/>
                  </a:lnTo>
                  <a:lnTo>
                    <a:pt x="19763" y="2777"/>
                  </a:lnTo>
                  <a:lnTo>
                    <a:pt x="20519" y="2924"/>
                  </a:lnTo>
                  <a:lnTo>
                    <a:pt x="21113" y="0"/>
                  </a:lnTo>
                  <a:lnTo>
                    <a:pt x="17223" y="396"/>
                  </a:lnTo>
                  <a:lnTo>
                    <a:pt x="13333" y="1667"/>
                  </a:lnTo>
                  <a:lnTo>
                    <a:pt x="9762" y="3809"/>
                  </a:lnTo>
                  <a:lnTo>
                    <a:pt x="6826" y="6984"/>
                  </a:lnTo>
                  <a:lnTo>
                    <a:pt x="4841" y="11192"/>
                  </a:lnTo>
                  <a:lnTo>
                    <a:pt x="4126" y="16509"/>
                  </a:lnTo>
                  <a:lnTo>
                    <a:pt x="4682" y="20637"/>
                  </a:lnTo>
                  <a:lnTo>
                    <a:pt x="6428" y="24129"/>
                  </a:lnTo>
                  <a:lnTo>
                    <a:pt x="9364" y="27067"/>
                  </a:lnTo>
                  <a:lnTo>
                    <a:pt x="13333" y="29368"/>
                  </a:lnTo>
                  <a:lnTo>
                    <a:pt x="9603" y="32780"/>
                  </a:lnTo>
                  <a:lnTo>
                    <a:pt x="7063" y="35321"/>
                  </a:lnTo>
                  <a:lnTo>
                    <a:pt x="5556" y="37067"/>
                  </a:lnTo>
                  <a:lnTo>
                    <a:pt x="4762" y="38337"/>
                  </a:lnTo>
                  <a:lnTo>
                    <a:pt x="4523" y="40163"/>
                  </a:lnTo>
                  <a:lnTo>
                    <a:pt x="4920" y="41989"/>
                  </a:lnTo>
                  <a:lnTo>
                    <a:pt x="6111" y="43338"/>
                  </a:lnTo>
                  <a:lnTo>
                    <a:pt x="9762" y="45480"/>
                  </a:lnTo>
                  <a:lnTo>
                    <a:pt x="6032" y="48180"/>
                  </a:lnTo>
                  <a:lnTo>
                    <a:pt x="2936" y="51117"/>
                  </a:lnTo>
                  <a:lnTo>
                    <a:pt x="793" y="54212"/>
                  </a:lnTo>
                  <a:lnTo>
                    <a:pt x="0" y="57546"/>
                  </a:lnTo>
                  <a:lnTo>
                    <a:pt x="396" y="59452"/>
                  </a:lnTo>
                  <a:lnTo>
                    <a:pt x="1348" y="61276"/>
                  </a:lnTo>
                  <a:lnTo>
                    <a:pt x="2936" y="62864"/>
                  </a:lnTo>
                  <a:lnTo>
                    <a:pt x="5000" y="64293"/>
                  </a:lnTo>
                  <a:lnTo>
                    <a:pt x="10556" y="66357"/>
                  </a:lnTo>
                  <a:lnTo>
                    <a:pt x="17541" y="67150"/>
                  </a:lnTo>
                  <a:lnTo>
                    <a:pt x="21192" y="66833"/>
                  </a:lnTo>
                  <a:lnTo>
                    <a:pt x="25320" y="66118"/>
                  </a:lnTo>
                  <a:lnTo>
                    <a:pt x="29447" y="64769"/>
                  </a:lnTo>
                  <a:lnTo>
                    <a:pt x="33575" y="62943"/>
                  </a:lnTo>
                  <a:lnTo>
                    <a:pt x="37226" y="60642"/>
                  </a:lnTo>
                  <a:lnTo>
                    <a:pt x="40163" y="57705"/>
                  </a:lnTo>
                  <a:lnTo>
                    <a:pt x="42147" y="54292"/>
                  </a:lnTo>
                  <a:lnTo>
                    <a:pt x="42941" y="50402"/>
                  </a:lnTo>
                  <a:lnTo>
                    <a:pt x="42782" y="48655"/>
                  </a:lnTo>
                  <a:lnTo>
                    <a:pt x="42147" y="46513"/>
                  </a:lnTo>
                  <a:lnTo>
                    <a:pt x="40877" y="44211"/>
                  </a:lnTo>
                  <a:lnTo>
                    <a:pt x="38733" y="42148"/>
                  </a:lnTo>
                  <a:lnTo>
                    <a:pt x="35558" y="40561"/>
                  </a:lnTo>
                  <a:lnTo>
                    <a:pt x="30956" y="39767"/>
                  </a:lnTo>
                  <a:lnTo>
                    <a:pt x="18176" y="39210"/>
                  </a:lnTo>
                  <a:lnTo>
                    <a:pt x="14763" y="38973"/>
                  </a:lnTo>
                  <a:lnTo>
                    <a:pt x="13276" y="38582"/>
                  </a:lnTo>
                  <a:lnTo>
                    <a:pt x="11826" y="45719"/>
                  </a:lnTo>
                  <a:lnTo>
                    <a:pt x="16032" y="46433"/>
                  </a:lnTo>
                  <a:lnTo>
                    <a:pt x="20716" y="46752"/>
                  </a:lnTo>
                  <a:lnTo>
                    <a:pt x="23891" y="46911"/>
                  </a:lnTo>
                  <a:lnTo>
                    <a:pt x="27938" y="46989"/>
                  </a:lnTo>
                  <a:lnTo>
                    <a:pt x="32940" y="47227"/>
                  </a:lnTo>
                  <a:lnTo>
                    <a:pt x="36750" y="47862"/>
                  </a:lnTo>
                  <a:lnTo>
                    <a:pt x="39290" y="49292"/>
                  </a:lnTo>
                  <a:lnTo>
                    <a:pt x="40163" y="51910"/>
                  </a:lnTo>
                  <a:lnTo>
                    <a:pt x="39845" y="53816"/>
                  </a:lnTo>
                  <a:lnTo>
                    <a:pt x="38893" y="55642"/>
                  </a:lnTo>
                  <a:lnTo>
                    <a:pt x="37384" y="57229"/>
                  </a:lnTo>
                  <a:lnTo>
                    <a:pt x="35321" y="58658"/>
                  </a:lnTo>
                  <a:lnTo>
                    <a:pt x="32701" y="59848"/>
                  </a:lnTo>
                  <a:lnTo>
                    <a:pt x="29526" y="60721"/>
                  </a:lnTo>
                  <a:lnTo>
                    <a:pt x="25955" y="61276"/>
                  </a:lnTo>
                  <a:lnTo>
                    <a:pt x="21827" y="61514"/>
                  </a:lnTo>
                  <a:lnTo>
                    <a:pt x="17938" y="61276"/>
                  </a:lnTo>
                  <a:lnTo>
                    <a:pt x="14763" y="60800"/>
                  </a:lnTo>
                  <a:lnTo>
                    <a:pt x="12143" y="60086"/>
                  </a:lnTo>
                  <a:lnTo>
                    <a:pt x="10158" y="59133"/>
                  </a:lnTo>
                  <a:lnTo>
                    <a:pt x="7698" y="56832"/>
                  </a:lnTo>
                  <a:lnTo>
                    <a:pt x="6983" y="54450"/>
                  </a:lnTo>
                  <a:lnTo>
                    <a:pt x="7301" y="52387"/>
                  </a:lnTo>
                  <a:lnTo>
                    <a:pt x="8254" y="50323"/>
                  </a:lnTo>
                  <a:lnTo>
                    <a:pt x="11826" y="45719"/>
                  </a:lnTo>
                  <a:lnTo>
                    <a:pt x="13276" y="38582"/>
                  </a:lnTo>
                  <a:lnTo>
                    <a:pt x="11746" y="38179"/>
                  </a:lnTo>
                  <a:lnTo>
                    <a:pt x="10795" y="37464"/>
                  </a:lnTo>
                  <a:lnTo>
                    <a:pt x="10397" y="36512"/>
                  </a:lnTo>
                  <a:lnTo>
                    <a:pt x="11032" y="34686"/>
                  </a:lnTo>
                  <a:lnTo>
                    <a:pt x="12620" y="32701"/>
                  </a:lnTo>
                  <a:lnTo>
                    <a:pt x="14604" y="31036"/>
                  </a:lnTo>
                  <a:lnTo>
                    <a:pt x="16351" y="30320"/>
                  </a:lnTo>
                  <a:lnTo>
                    <a:pt x="17223" y="30399"/>
                  </a:lnTo>
                  <a:lnTo>
                    <a:pt x="18811" y="30558"/>
                  </a:lnTo>
                  <a:lnTo>
                    <a:pt x="21748" y="30797"/>
                  </a:lnTo>
                  <a:lnTo>
                    <a:pt x="24763" y="30399"/>
                  </a:lnTo>
                  <a:lnTo>
                    <a:pt x="28257" y="29368"/>
                  </a:lnTo>
                  <a:lnTo>
                    <a:pt x="31750" y="27463"/>
                  </a:lnTo>
                  <a:lnTo>
                    <a:pt x="34686" y="24764"/>
                  </a:lnTo>
                  <a:lnTo>
                    <a:pt x="36670" y="21033"/>
                  </a:lnTo>
                  <a:lnTo>
                    <a:pt x="37463" y="16192"/>
                  </a:lnTo>
                  <a:lnTo>
                    <a:pt x="37306" y="13017"/>
                  </a:lnTo>
                  <a:lnTo>
                    <a:pt x="36908" y="10635"/>
                  </a:lnTo>
                  <a:lnTo>
                    <a:pt x="35558" y="7143"/>
                  </a:lnTo>
                  <a:lnTo>
                    <a:pt x="43813" y="7143"/>
                  </a:lnTo>
                  <a:lnTo>
                    <a:pt x="43813" y="3254"/>
                  </a:lnTo>
                  <a:lnTo>
                    <a:pt x="36195" y="3254"/>
                  </a:lnTo>
                  <a:lnTo>
                    <a:pt x="33654" y="3095"/>
                  </a:lnTo>
                  <a:lnTo>
                    <a:pt x="30717" y="2222"/>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566" name="Shape 5306"/>
            <p:cNvSpPr/>
            <p:nvPr/>
          </p:nvSpPr>
          <p:spPr>
            <a:xfrm>
              <a:off x="4674409" y="1563734"/>
              <a:ext cx="29448" cy="46513"/>
            </a:xfrm>
            <a:custGeom>
              <a:avLst/>
              <a:gdLst/>
              <a:ahLst/>
              <a:cxnLst/>
              <a:rect l="0" t="0" r="0" b="0"/>
              <a:pathLst>
                <a:path w="29448" h="46513">
                  <a:moveTo>
                    <a:pt x="13891" y="0"/>
                  </a:moveTo>
                  <a:lnTo>
                    <a:pt x="9525" y="555"/>
                  </a:lnTo>
                  <a:lnTo>
                    <a:pt x="6032" y="1904"/>
                  </a:lnTo>
                  <a:lnTo>
                    <a:pt x="3412" y="3968"/>
                  </a:lnTo>
                  <a:lnTo>
                    <a:pt x="1508" y="6429"/>
                  </a:lnTo>
                  <a:lnTo>
                    <a:pt x="397" y="9207"/>
                  </a:lnTo>
                  <a:lnTo>
                    <a:pt x="0" y="12064"/>
                  </a:lnTo>
                  <a:lnTo>
                    <a:pt x="1030" y="16905"/>
                  </a:lnTo>
                  <a:lnTo>
                    <a:pt x="3572" y="20717"/>
                  </a:lnTo>
                  <a:lnTo>
                    <a:pt x="7223" y="23812"/>
                  </a:lnTo>
                  <a:lnTo>
                    <a:pt x="11588" y="26510"/>
                  </a:lnTo>
                  <a:lnTo>
                    <a:pt x="17383" y="29764"/>
                  </a:lnTo>
                  <a:lnTo>
                    <a:pt x="19525" y="31193"/>
                  </a:lnTo>
                  <a:lnTo>
                    <a:pt x="21113" y="32939"/>
                  </a:lnTo>
                  <a:lnTo>
                    <a:pt x="22145" y="34925"/>
                  </a:lnTo>
                  <a:lnTo>
                    <a:pt x="22542" y="37147"/>
                  </a:lnTo>
                  <a:lnTo>
                    <a:pt x="21748" y="40639"/>
                  </a:lnTo>
                  <a:lnTo>
                    <a:pt x="19764" y="42862"/>
                  </a:lnTo>
                  <a:lnTo>
                    <a:pt x="17144" y="44052"/>
                  </a:lnTo>
                  <a:lnTo>
                    <a:pt x="14446" y="44370"/>
                  </a:lnTo>
                  <a:lnTo>
                    <a:pt x="10239" y="43736"/>
                  </a:lnTo>
                  <a:lnTo>
                    <a:pt x="7143" y="41909"/>
                  </a:lnTo>
                  <a:lnTo>
                    <a:pt x="4921" y="39369"/>
                  </a:lnTo>
                  <a:lnTo>
                    <a:pt x="3412" y="36433"/>
                  </a:lnTo>
                  <a:lnTo>
                    <a:pt x="1667" y="30479"/>
                  </a:lnTo>
                  <a:lnTo>
                    <a:pt x="79" y="30479"/>
                  </a:lnTo>
                  <a:lnTo>
                    <a:pt x="79" y="45958"/>
                  </a:lnTo>
                  <a:lnTo>
                    <a:pt x="1428" y="45958"/>
                  </a:lnTo>
                  <a:lnTo>
                    <a:pt x="2222" y="45005"/>
                  </a:lnTo>
                  <a:lnTo>
                    <a:pt x="3572" y="44767"/>
                  </a:lnTo>
                  <a:lnTo>
                    <a:pt x="8652" y="45560"/>
                  </a:lnTo>
                  <a:lnTo>
                    <a:pt x="15081" y="46513"/>
                  </a:lnTo>
                  <a:lnTo>
                    <a:pt x="18336" y="46195"/>
                  </a:lnTo>
                  <a:lnTo>
                    <a:pt x="21589" y="45164"/>
                  </a:lnTo>
                  <a:lnTo>
                    <a:pt x="24606" y="43338"/>
                  </a:lnTo>
                  <a:lnTo>
                    <a:pt x="27146" y="40877"/>
                  </a:lnTo>
                  <a:lnTo>
                    <a:pt x="28812" y="37623"/>
                  </a:lnTo>
                  <a:lnTo>
                    <a:pt x="29448" y="33733"/>
                  </a:lnTo>
                  <a:lnTo>
                    <a:pt x="28812" y="29844"/>
                  </a:lnTo>
                  <a:lnTo>
                    <a:pt x="27067" y="26748"/>
                  </a:lnTo>
                  <a:lnTo>
                    <a:pt x="24447" y="24288"/>
                  </a:lnTo>
                  <a:lnTo>
                    <a:pt x="21113" y="22066"/>
                  </a:lnTo>
                  <a:lnTo>
                    <a:pt x="10398" y="15716"/>
                  </a:lnTo>
                  <a:lnTo>
                    <a:pt x="8174" y="13969"/>
                  </a:lnTo>
                  <a:lnTo>
                    <a:pt x="6905" y="12143"/>
                  </a:lnTo>
                  <a:lnTo>
                    <a:pt x="6191" y="8731"/>
                  </a:lnTo>
                  <a:lnTo>
                    <a:pt x="6587" y="6587"/>
                  </a:lnTo>
                  <a:lnTo>
                    <a:pt x="7858" y="4523"/>
                  </a:lnTo>
                  <a:lnTo>
                    <a:pt x="10159" y="2936"/>
                  </a:lnTo>
                  <a:lnTo>
                    <a:pt x="13652" y="2222"/>
                  </a:lnTo>
                  <a:lnTo>
                    <a:pt x="16986" y="2698"/>
                  </a:lnTo>
                  <a:lnTo>
                    <a:pt x="20002" y="4523"/>
                  </a:lnTo>
                  <a:lnTo>
                    <a:pt x="21431" y="6111"/>
                  </a:lnTo>
                  <a:lnTo>
                    <a:pt x="22700" y="8254"/>
                  </a:lnTo>
                  <a:lnTo>
                    <a:pt x="23733" y="11033"/>
                  </a:lnTo>
                  <a:lnTo>
                    <a:pt x="24686" y="14445"/>
                  </a:lnTo>
                  <a:lnTo>
                    <a:pt x="26193" y="14445"/>
                  </a:lnTo>
                  <a:lnTo>
                    <a:pt x="25797" y="873"/>
                  </a:lnTo>
                  <a:lnTo>
                    <a:pt x="24686" y="873"/>
                  </a:lnTo>
                  <a:lnTo>
                    <a:pt x="24049" y="1587"/>
                  </a:lnTo>
                  <a:lnTo>
                    <a:pt x="23018" y="1983"/>
                  </a:lnTo>
                  <a:lnTo>
                    <a:pt x="19447" y="951"/>
                  </a:lnTo>
                  <a:lnTo>
                    <a:pt x="16905" y="317"/>
                  </a:lnTo>
                  <a:lnTo>
                    <a:pt x="13891" y="0"/>
                  </a:lnTo>
                  <a:close/>
                </a:path>
              </a:pathLst>
            </a:custGeom>
            <a:solidFill>
              <a:srgbClr val="000000"/>
            </a:solidFill>
          </p:spPr>
          <p:txBody>
            <a:bodyPr vert="horz" lIns="91440" tIns="45720" rIns="91440" bIns="45720" anchor="t"/>
            <a:lstStyle/>
            <a:p>
              <a:endParaRPr lang="en-IN"/>
            </a:p>
          </p:txBody>
        </p:sp>
        <p:sp>
          <p:nvSpPr>
            <p:cNvPr id="567" name="Shape 5307"/>
            <p:cNvSpPr/>
            <p:nvPr/>
          </p:nvSpPr>
          <p:spPr>
            <a:xfrm>
              <a:off x="4085050" y="1563734"/>
              <a:ext cx="29368" cy="46513"/>
            </a:xfrm>
            <a:custGeom>
              <a:avLst/>
              <a:gdLst/>
              <a:ahLst/>
              <a:cxnLst/>
              <a:rect l="0" t="0" r="0" b="0"/>
              <a:pathLst>
                <a:path w="29368" h="46513">
                  <a:moveTo>
                    <a:pt x="13811" y="0"/>
                  </a:moveTo>
                  <a:lnTo>
                    <a:pt x="9525" y="555"/>
                  </a:lnTo>
                  <a:lnTo>
                    <a:pt x="6032" y="1904"/>
                  </a:lnTo>
                  <a:lnTo>
                    <a:pt x="3332" y="3968"/>
                  </a:lnTo>
                  <a:lnTo>
                    <a:pt x="1427" y="6429"/>
                  </a:lnTo>
                  <a:lnTo>
                    <a:pt x="396" y="9207"/>
                  </a:lnTo>
                  <a:lnTo>
                    <a:pt x="0" y="12064"/>
                  </a:lnTo>
                  <a:lnTo>
                    <a:pt x="951" y="16905"/>
                  </a:lnTo>
                  <a:lnTo>
                    <a:pt x="3492" y="20717"/>
                  </a:lnTo>
                  <a:lnTo>
                    <a:pt x="7222" y="23812"/>
                  </a:lnTo>
                  <a:lnTo>
                    <a:pt x="11588" y="26510"/>
                  </a:lnTo>
                  <a:lnTo>
                    <a:pt x="17302" y="29764"/>
                  </a:lnTo>
                  <a:lnTo>
                    <a:pt x="19526" y="31193"/>
                  </a:lnTo>
                  <a:lnTo>
                    <a:pt x="21113" y="32939"/>
                  </a:lnTo>
                  <a:lnTo>
                    <a:pt x="22064" y="34925"/>
                  </a:lnTo>
                  <a:lnTo>
                    <a:pt x="22462" y="37147"/>
                  </a:lnTo>
                  <a:lnTo>
                    <a:pt x="21668" y="40639"/>
                  </a:lnTo>
                  <a:lnTo>
                    <a:pt x="19683" y="42862"/>
                  </a:lnTo>
                  <a:lnTo>
                    <a:pt x="17065" y="44052"/>
                  </a:lnTo>
                  <a:lnTo>
                    <a:pt x="14445" y="44370"/>
                  </a:lnTo>
                  <a:lnTo>
                    <a:pt x="10238" y="43736"/>
                  </a:lnTo>
                  <a:lnTo>
                    <a:pt x="7063" y="41909"/>
                  </a:lnTo>
                  <a:lnTo>
                    <a:pt x="4841" y="39369"/>
                  </a:lnTo>
                  <a:lnTo>
                    <a:pt x="3332" y="36433"/>
                  </a:lnTo>
                  <a:lnTo>
                    <a:pt x="1666" y="30479"/>
                  </a:lnTo>
                  <a:lnTo>
                    <a:pt x="78" y="30479"/>
                  </a:lnTo>
                  <a:lnTo>
                    <a:pt x="78" y="45958"/>
                  </a:lnTo>
                  <a:lnTo>
                    <a:pt x="1348" y="45958"/>
                  </a:lnTo>
                  <a:lnTo>
                    <a:pt x="2221" y="45005"/>
                  </a:lnTo>
                  <a:lnTo>
                    <a:pt x="3571" y="44767"/>
                  </a:lnTo>
                  <a:lnTo>
                    <a:pt x="5873" y="44925"/>
                  </a:lnTo>
                  <a:lnTo>
                    <a:pt x="8651" y="45560"/>
                  </a:lnTo>
                  <a:lnTo>
                    <a:pt x="15001" y="46513"/>
                  </a:lnTo>
                  <a:lnTo>
                    <a:pt x="18334" y="46195"/>
                  </a:lnTo>
                  <a:lnTo>
                    <a:pt x="21588" y="45164"/>
                  </a:lnTo>
                  <a:lnTo>
                    <a:pt x="24606" y="43338"/>
                  </a:lnTo>
                  <a:lnTo>
                    <a:pt x="27066" y="40877"/>
                  </a:lnTo>
                  <a:lnTo>
                    <a:pt x="28732" y="37623"/>
                  </a:lnTo>
                  <a:lnTo>
                    <a:pt x="29368" y="33733"/>
                  </a:lnTo>
                  <a:lnTo>
                    <a:pt x="28732" y="29844"/>
                  </a:lnTo>
                  <a:lnTo>
                    <a:pt x="26987" y="26748"/>
                  </a:lnTo>
                  <a:lnTo>
                    <a:pt x="24367" y="24288"/>
                  </a:lnTo>
                  <a:lnTo>
                    <a:pt x="21033" y="22066"/>
                  </a:lnTo>
                  <a:lnTo>
                    <a:pt x="10397" y="15716"/>
                  </a:lnTo>
                  <a:lnTo>
                    <a:pt x="8175" y="13969"/>
                  </a:lnTo>
                  <a:lnTo>
                    <a:pt x="6826" y="12143"/>
                  </a:lnTo>
                  <a:lnTo>
                    <a:pt x="6111" y="8731"/>
                  </a:lnTo>
                  <a:lnTo>
                    <a:pt x="6507" y="6587"/>
                  </a:lnTo>
                  <a:lnTo>
                    <a:pt x="7857" y="4523"/>
                  </a:lnTo>
                  <a:lnTo>
                    <a:pt x="10158" y="2936"/>
                  </a:lnTo>
                  <a:lnTo>
                    <a:pt x="13651" y="2222"/>
                  </a:lnTo>
                  <a:lnTo>
                    <a:pt x="16906" y="2698"/>
                  </a:lnTo>
                  <a:lnTo>
                    <a:pt x="20001" y="4523"/>
                  </a:lnTo>
                  <a:lnTo>
                    <a:pt x="21431" y="6111"/>
                  </a:lnTo>
                  <a:lnTo>
                    <a:pt x="22621" y="8254"/>
                  </a:lnTo>
                  <a:lnTo>
                    <a:pt x="23732" y="11033"/>
                  </a:lnTo>
                  <a:lnTo>
                    <a:pt x="24606" y="14445"/>
                  </a:lnTo>
                  <a:lnTo>
                    <a:pt x="26113" y="14445"/>
                  </a:lnTo>
                  <a:lnTo>
                    <a:pt x="25717" y="873"/>
                  </a:lnTo>
                  <a:lnTo>
                    <a:pt x="24606" y="873"/>
                  </a:lnTo>
                  <a:lnTo>
                    <a:pt x="24050" y="1587"/>
                  </a:lnTo>
                  <a:lnTo>
                    <a:pt x="22938" y="1983"/>
                  </a:lnTo>
                  <a:lnTo>
                    <a:pt x="19367" y="951"/>
                  </a:lnTo>
                  <a:lnTo>
                    <a:pt x="16826" y="317"/>
                  </a:lnTo>
                  <a:lnTo>
                    <a:pt x="13811" y="0"/>
                  </a:lnTo>
                  <a:close/>
                </a:path>
              </a:pathLst>
            </a:custGeom>
            <a:solidFill>
              <a:srgbClr val="000000"/>
            </a:solidFill>
          </p:spPr>
          <p:txBody>
            <a:bodyPr vert="horz" lIns="91440" tIns="45720" rIns="91440" bIns="45720" anchor="t"/>
            <a:lstStyle/>
            <a:p>
              <a:endParaRPr lang="en-IN"/>
            </a:p>
          </p:txBody>
        </p:sp>
        <p:sp>
          <p:nvSpPr>
            <p:cNvPr id="568" name="Shape 5308"/>
            <p:cNvSpPr/>
            <p:nvPr/>
          </p:nvSpPr>
          <p:spPr>
            <a:xfrm>
              <a:off x="3368849" y="1563734"/>
              <a:ext cx="29368" cy="46513"/>
            </a:xfrm>
            <a:custGeom>
              <a:avLst/>
              <a:gdLst/>
              <a:ahLst/>
              <a:cxnLst/>
              <a:rect l="0" t="0" r="0" b="0"/>
              <a:pathLst>
                <a:path w="29368" h="46513">
                  <a:moveTo>
                    <a:pt x="13811" y="0"/>
                  </a:moveTo>
                  <a:lnTo>
                    <a:pt x="9446" y="555"/>
                  </a:lnTo>
                  <a:lnTo>
                    <a:pt x="6032" y="1904"/>
                  </a:lnTo>
                  <a:lnTo>
                    <a:pt x="3333" y="3968"/>
                  </a:lnTo>
                  <a:lnTo>
                    <a:pt x="1428" y="6429"/>
                  </a:lnTo>
                  <a:lnTo>
                    <a:pt x="396" y="9207"/>
                  </a:lnTo>
                  <a:lnTo>
                    <a:pt x="0" y="12064"/>
                  </a:lnTo>
                  <a:lnTo>
                    <a:pt x="952" y="16905"/>
                  </a:lnTo>
                  <a:lnTo>
                    <a:pt x="3492" y="20717"/>
                  </a:lnTo>
                  <a:lnTo>
                    <a:pt x="7222" y="23812"/>
                  </a:lnTo>
                  <a:lnTo>
                    <a:pt x="11588" y="26510"/>
                  </a:lnTo>
                  <a:lnTo>
                    <a:pt x="17303" y="29764"/>
                  </a:lnTo>
                  <a:lnTo>
                    <a:pt x="19526" y="31193"/>
                  </a:lnTo>
                  <a:lnTo>
                    <a:pt x="21113" y="32939"/>
                  </a:lnTo>
                  <a:lnTo>
                    <a:pt x="22066" y="34925"/>
                  </a:lnTo>
                  <a:lnTo>
                    <a:pt x="22463" y="37147"/>
                  </a:lnTo>
                  <a:lnTo>
                    <a:pt x="21669" y="40639"/>
                  </a:lnTo>
                  <a:lnTo>
                    <a:pt x="19685" y="42862"/>
                  </a:lnTo>
                  <a:lnTo>
                    <a:pt x="17065" y="44052"/>
                  </a:lnTo>
                  <a:lnTo>
                    <a:pt x="14446" y="44370"/>
                  </a:lnTo>
                  <a:lnTo>
                    <a:pt x="10240" y="43736"/>
                  </a:lnTo>
                  <a:lnTo>
                    <a:pt x="7065" y="41909"/>
                  </a:lnTo>
                  <a:lnTo>
                    <a:pt x="4841" y="39369"/>
                  </a:lnTo>
                  <a:lnTo>
                    <a:pt x="3333" y="36433"/>
                  </a:lnTo>
                  <a:lnTo>
                    <a:pt x="1666" y="30479"/>
                  </a:lnTo>
                  <a:lnTo>
                    <a:pt x="78" y="30479"/>
                  </a:lnTo>
                  <a:lnTo>
                    <a:pt x="78" y="45958"/>
                  </a:lnTo>
                  <a:lnTo>
                    <a:pt x="1349" y="45958"/>
                  </a:lnTo>
                  <a:lnTo>
                    <a:pt x="2222" y="45005"/>
                  </a:lnTo>
                  <a:lnTo>
                    <a:pt x="3492" y="44767"/>
                  </a:lnTo>
                  <a:lnTo>
                    <a:pt x="5873" y="44925"/>
                  </a:lnTo>
                  <a:lnTo>
                    <a:pt x="8652" y="45560"/>
                  </a:lnTo>
                  <a:lnTo>
                    <a:pt x="15002" y="46513"/>
                  </a:lnTo>
                  <a:lnTo>
                    <a:pt x="18334" y="46195"/>
                  </a:lnTo>
                  <a:lnTo>
                    <a:pt x="21590" y="45164"/>
                  </a:lnTo>
                  <a:lnTo>
                    <a:pt x="24606" y="43338"/>
                  </a:lnTo>
                  <a:lnTo>
                    <a:pt x="27066" y="40877"/>
                  </a:lnTo>
                  <a:lnTo>
                    <a:pt x="28733" y="37623"/>
                  </a:lnTo>
                  <a:lnTo>
                    <a:pt x="29368" y="33733"/>
                  </a:lnTo>
                  <a:lnTo>
                    <a:pt x="28733" y="29844"/>
                  </a:lnTo>
                  <a:lnTo>
                    <a:pt x="26987" y="26748"/>
                  </a:lnTo>
                  <a:lnTo>
                    <a:pt x="24368" y="24288"/>
                  </a:lnTo>
                  <a:lnTo>
                    <a:pt x="21033" y="22066"/>
                  </a:lnTo>
                  <a:lnTo>
                    <a:pt x="10397" y="15716"/>
                  </a:lnTo>
                  <a:lnTo>
                    <a:pt x="8176" y="13969"/>
                  </a:lnTo>
                  <a:lnTo>
                    <a:pt x="6826" y="12143"/>
                  </a:lnTo>
                  <a:lnTo>
                    <a:pt x="6112" y="8731"/>
                  </a:lnTo>
                  <a:lnTo>
                    <a:pt x="6508" y="6587"/>
                  </a:lnTo>
                  <a:lnTo>
                    <a:pt x="7858" y="4523"/>
                  </a:lnTo>
                  <a:lnTo>
                    <a:pt x="10160" y="2936"/>
                  </a:lnTo>
                  <a:lnTo>
                    <a:pt x="13652" y="2222"/>
                  </a:lnTo>
                  <a:lnTo>
                    <a:pt x="16907" y="2698"/>
                  </a:lnTo>
                  <a:lnTo>
                    <a:pt x="20002" y="4523"/>
                  </a:lnTo>
                  <a:lnTo>
                    <a:pt x="21431" y="6111"/>
                  </a:lnTo>
                  <a:lnTo>
                    <a:pt x="22621" y="8254"/>
                  </a:lnTo>
                  <a:lnTo>
                    <a:pt x="23733" y="11033"/>
                  </a:lnTo>
                  <a:lnTo>
                    <a:pt x="24606" y="14445"/>
                  </a:lnTo>
                  <a:lnTo>
                    <a:pt x="26115" y="14445"/>
                  </a:lnTo>
                  <a:lnTo>
                    <a:pt x="25717" y="873"/>
                  </a:lnTo>
                  <a:lnTo>
                    <a:pt x="24606" y="873"/>
                  </a:lnTo>
                  <a:lnTo>
                    <a:pt x="24051" y="1587"/>
                  </a:lnTo>
                  <a:lnTo>
                    <a:pt x="22940" y="1983"/>
                  </a:lnTo>
                  <a:lnTo>
                    <a:pt x="19367" y="95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569" name="Shape 5309"/>
            <p:cNvSpPr/>
            <p:nvPr/>
          </p:nvSpPr>
          <p:spPr>
            <a:xfrm>
              <a:off x="4484146" y="1599374"/>
              <a:ext cx="10955" cy="10952"/>
            </a:xfrm>
            <a:custGeom>
              <a:avLst/>
              <a:gdLst/>
              <a:ahLst/>
              <a:cxnLst/>
              <a:rect l="0" t="0" r="0" b="0"/>
              <a:pathLst>
                <a:path w="10955" h="10952">
                  <a:moveTo>
                    <a:pt x="5398" y="0"/>
                  </a:moveTo>
                  <a:lnTo>
                    <a:pt x="3335" y="475"/>
                  </a:lnTo>
                  <a:lnTo>
                    <a:pt x="1587" y="1666"/>
                  </a:lnTo>
                  <a:lnTo>
                    <a:pt x="477" y="3412"/>
                  </a:lnTo>
                  <a:lnTo>
                    <a:pt x="0" y="5635"/>
                  </a:lnTo>
                  <a:lnTo>
                    <a:pt x="556" y="8016"/>
                  </a:lnTo>
                  <a:lnTo>
                    <a:pt x="1905" y="9683"/>
                  </a:lnTo>
                  <a:lnTo>
                    <a:pt x="3731" y="10635"/>
                  </a:lnTo>
                  <a:lnTo>
                    <a:pt x="5398" y="10952"/>
                  </a:lnTo>
                  <a:lnTo>
                    <a:pt x="7143" y="10635"/>
                  </a:lnTo>
                  <a:lnTo>
                    <a:pt x="8969" y="9683"/>
                  </a:lnTo>
                  <a:lnTo>
                    <a:pt x="10398" y="8016"/>
                  </a:lnTo>
                  <a:lnTo>
                    <a:pt x="10955" y="5635"/>
                  </a:lnTo>
                  <a:lnTo>
                    <a:pt x="10478" y="3412"/>
                  </a:lnTo>
                  <a:lnTo>
                    <a:pt x="9287" y="1666"/>
                  </a:lnTo>
                  <a:lnTo>
                    <a:pt x="7541" y="475"/>
                  </a:lnTo>
                  <a:lnTo>
                    <a:pt x="5398" y="0"/>
                  </a:lnTo>
                  <a:close/>
                </a:path>
              </a:pathLst>
            </a:custGeom>
            <a:solidFill>
              <a:srgbClr val="000000"/>
            </a:solidFill>
          </p:spPr>
          <p:txBody>
            <a:bodyPr vert="horz" lIns="91440" tIns="45720" rIns="91440" bIns="45720" anchor="t"/>
            <a:lstStyle/>
            <a:p>
              <a:endParaRPr lang="en-IN"/>
            </a:p>
          </p:txBody>
        </p:sp>
        <p:sp>
          <p:nvSpPr>
            <p:cNvPr id="570" name="Shape 5310"/>
            <p:cNvSpPr/>
            <p:nvPr/>
          </p:nvSpPr>
          <p:spPr>
            <a:xfrm>
              <a:off x="3921934" y="1563734"/>
              <a:ext cx="46117" cy="67071"/>
            </a:xfrm>
            <a:custGeom>
              <a:avLst/>
              <a:gdLst/>
              <a:ahLst/>
              <a:cxnLst/>
              <a:rect l="0" t="0" r="0" b="0"/>
              <a:pathLst>
                <a:path w="46117" h="67071">
                  <a:moveTo>
                    <a:pt x="14684" y="0"/>
                  </a:moveTo>
                  <a:lnTo>
                    <a:pt x="397" y="4999"/>
                  </a:lnTo>
                  <a:lnTo>
                    <a:pt x="397" y="6587"/>
                  </a:lnTo>
                  <a:lnTo>
                    <a:pt x="3175" y="6508"/>
                  </a:lnTo>
                  <a:lnTo>
                    <a:pt x="5238" y="6825"/>
                  </a:lnTo>
                  <a:lnTo>
                    <a:pt x="6350" y="7858"/>
                  </a:lnTo>
                  <a:lnTo>
                    <a:pt x="6905" y="9604"/>
                  </a:lnTo>
                  <a:lnTo>
                    <a:pt x="6984" y="12143"/>
                  </a:lnTo>
                  <a:lnTo>
                    <a:pt x="6984" y="58498"/>
                  </a:lnTo>
                  <a:lnTo>
                    <a:pt x="6825" y="61276"/>
                  </a:lnTo>
                  <a:lnTo>
                    <a:pt x="5953" y="63341"/>
                  </a:lnTo>
                  <a:lnTo>
                    <a:pt x="3889" y="64689"/>
                  </a:lnTo>
                  <a:lnTo>
                    <a:pt x="0" y="65324"/>
                  </a:lnTo>
                  <a:lnTo>
                    <a:pt x="0" y="67071"/>
                  </a:lnTo>
                  <a:lnTo>
                    <a:pt x="23971" y="67071"/>
                  </a:lnTo>
                  <a:lnTo>
                    <a:pt x="23971" y="65245"/>
                  </a:lnTo>
                  <a:lnTo>
                    <a:pt x="19605" y="64928"/>
                  </a:lnTo>
                  <a:lnTo>
                    <a:pt x="16986" y="63896"/>
                  </a:lnTo>
                  <a:lnTo>
                    <a:pt x="15716" y="61673"/>
                  </a:lnTo>
                  <a:lnTo>
                    <a:pt x="15318" y="57864"/>
                  </a:lnTo>
                  <a:lnTo>
                    <a:pt x="15318" y="42305"/>
                  </a:lnTo>
                  <a:lnTo>
                    <a:pt x="17699" y="44291"/>
                  </a:lnTo>
                  <a:lnTo>
                    <a:pt x="20002" y="45560"/>
                  </a:lnTo>
                  <a:lnTo>
                    <a:pt x="25320" y="46513"/>
                  </a:lnTo>
                  <a:lnTo>
                    <a:pt x="31670" y="45401"/>
                  </a:lnTo>
                  <a:lnTo>
                    <a:pt x="36829" y="42464"/>
                  </a:lnTo>
                  <a:lnTo>
                    <a:pt x="40878" y="38100"/>
                  </a:lnTo>
                  <a:lnTo>
                    <a:pt x="43736" y="32860"/>
                  </a:lnTo>
                  <a:lnTo>
                    <a:pt x="45561" y="27067"/>
                  </a:lnTo>
                  <a:lnTo>
                    <a:pt x="46117" y="21272"/>
                  </a:lnTo>
                  <a:lnTo>
                    <a:pt x="45719" y="16509"/>
                  </a:lnTo>
                  <a:lnTo>
                    <a:pt x="44767" y="12382"/>
                  </a:lnTo>
                  <a:lnTo>
                    <a:pt x="43338" y="8731"/>
                  </a:lnTo>
                  <a:lnTo>
                    <a:pt x="41275" y="5636"/>
                  </a:lnTo>
                  <a:lnTo>
                    <a:pt x="38734" y="3175"/>
                  </a:lnTo>
                  <a:lnTo>
                    <a:pt x="36036" y="1428"/>
                  </a:lnTo>
                  <a:lnTo>
                    <a:pt x="33019" y="396"/>
                  </a:lnTo>
                  <a:lnTo>
                    <a:pt x="29766" y="0"/>
                  </a:lnTo>
                  <a:lnTo>
                    <a:pt x="26273" y="396"/>
                  </a:lnTo>
                  <a:lnTo>
                    <a:pt x="23177" y="1348"/>
                  </a:lnTo>
                  <a:lnTo>
                    <a:pt x="20243" y="3206"/>
                  </a:lnTo>
                  <a:lnTo>
                    <a:pt x="25003" y="5952"/>
                  </a:lnTo>
                  <a:lnTo>
                    <a:pt x="28972" y="6587"/>
                  </a:lnTo>
                  <a:lnTo>
                    <a:pt x="32067" y="8413"/>
                  </a:lnTo>
                  <a:lnTo>
                    <a:pt x="34289" y="11112"/>
                  </a:lnTo>
                  <a:lnTo>
                    <a:pt x="35798" y="14208"/>
                  </a:lnTo>
                  <a:lnTo>
                    <a:pt x="37306" y="20398"/>
                  </a:lnTo>
                  <a:lnTo>
                    <a:pt x="37464" y="22780"/>
                  </a:lnTo>
                  <a:lnTo>
                    <a:pt x="37543" y="24208"/>
                  </a:lnTo>
                  <a:lnTo>
                    <a:pt x="37386" y="28177"/>
                  </a:lnTo>
                  <a:lnTo>
                    <a:pt x="36909" y="31670"/>
                  </a:lnTo>
                  <a:lnTo>
                    <a:pt x="36194" y="34527"/>
                  </a:lnTo>
                  <a:lnTo>
                    <a:pt x="35162" y="36908"/>
                  </a:lnTo>
                  <a:lnTo>
                    <a:pt x="32702" y="40242"/>
                  </a:lnTo>
                  <a:lnTo>
                    <a:pt x="30003" y="42226"/>
                  </a:lnTo>
                  <a:lnTo>
                    <a:pt x="27463" y="43099"/>
                  </a:lnTo>
                  <a:lnTo>
                    <a:pt x="25400" y="43338"/>
                  </a:lnTo>
                  <a:lnTo>
                    <a:pt x="21511" y="42623"/>
                  </a:lnTo>
                  <a:lnTo>
                    <a:pt x="18336" y="40957"/>
                  </a:lnTo>
                  <a:lnTo>
                    <a:pt x="16112" y="38814"/>
                  </a:lnTo>
                  <a:lnTo>
                    <a:pt x="15318" y="36829"/>
                  </a:lnTo>
                  <a:lnTo>
                    <a:pt x="15318" y="12461"/>
                  </a:lnTo>
                  <a:lnTo>
                    <a:pt x="15954" y="10635"/>
                  </a:lnTo>
                  <a:lnTo>
                    <a:pt x="17303" y="9048"/>
                  </a:lnTo>
                  <a:lnTo>
                    <a:pt x="20954" y="6746"/>
                  </a:lnTo>
                  <a:lnTo>
                    <a:pt x="25003" y="5952"/>
                  </a:lnTo>
                  <a:lnTo>
                    <a:pt x="20243" y="3206"/>
                  </a:lnTo>
                  <a:lnTo>
                    <a:pt x="18414" y="4364"/>
                  </a:lnTo>
                  <a:lnTo>
                    <a:pt x="16748" y="6032"/>
                  </a:lnTo>
                  <a:lnTo>
                    <a:pt x="15478" y="7619"/>
                  </a:lnTo>
                  <a:lnTo>
                    <a:pt x="15318" y="7380"/>
                  </a:lnTo>
                  <a:lnTo>
                    <a:pt x="15318" y="158"/>
                  </a:lnTo>
                  <a:lnTo>
                    <a:pt x="14684" y="0"/>
                  </a:lnTo>
                  <a:close/>
                </a:path>
              </a:pathLst>
            </a:custGeom>
            <a:solidFill>
              <a:srgbClr val="000000"/>
            </a:solidFill>
          </p:spPr>
          <p:txBody>
            <a:bodyPr vert="horz" lIns="91440" tIns="45720" rIns="91440" bIns="45720" anchor="t"/>
            <a:lstStyle/>
            <a:p>
              <a:endParaRPr lang="en-IN"/>
            </a:p>
          </p:txBody>
        </p:sp>
        <p:sp>
          <p:nvSpPr>
            <p:cNvPr id="571" name="Shape 5311"/>
            <p:cNvSpPr/>
            <p:nvPr/>
          </p:nvSpPr>
          <p:spPr>
            <a:xfrm>
              <a:off x="3529662" y="1563734"/>
              <a:ext cx="46117" cy="67071"/>
            </a:xfrm>
            <a:custGeom>
              <a:avLst/>
              <a:gdLst/>
              <a:ahLst/>
              <a:cxnLst/>
              <a:rect l="0" t="0" r="0" b="0"/>
              <a:pathLst>
                <a:path w="46117" h="67071">
                  <a:moveTo>
                    <a:pt x="14683" y="0"/>
                  </a:moveTo>
                  <a:lnTo>
                    <a:pt x="396" y="4999"/>
                  </a:lnTo>
                  <a:lnTo>
                    <a:pt x="396" y="6587"/>
                  </a:lnTo>
                  <a:lnTo>
                    <a:pt x="3175" y="6508"/>
                  </a:lnTo>
                  <a:lnTo>
                    <a:pt x="5238" y="6825"/>
                  </a:lnTo>
                  <a:lnTo>
                    <a:pt x="6350" y="7858"/>
                  </a:lnTo>
                  <a:lnTo>
                    <a:pt x="6906" y="9604"/>
                  </a:lnTo>
                  <a:lnTo>
                    <a:pt x="6984" y="12143"/>
                  </a:lnTo>
                  <a:lnTo>
                    <a:pt x="6984" y="58498"/>
                  </a:lnTo>
                  <a:lnTo>
                    <a:pt x="6826" y="61276"/>
                  </a:lnTo>
                  <a:lnTo>
                    <a:pt x="5952" y="63341"/>
                  </a:lnTo>
                  <a:lnTo>
                    <a:pt x="3888" y="64689"/>
                  </a:lnTo>
                  <a:lnTo>
                    <a:pt x="0" y="65324"/>
                  </a:lnTo>
                  <a:lnTo>
                    <a:pt x="0" y="67071"/>
                  </a:lnTo>
                  <a:lnTo>
                    <a:pt x="23971" y="67071"/>
                  </a:lnTo>
                  <a:lnTo>
                    <a:pt x="23971" y="65245"/>
                  </a:lnTo>
                  <a:lnTo>
                    <a:pt x="19606" y="64928"/>
                  </a:lnTo>
                  <a:lnTo>
                    <a:pt x="16986" y="63896"/>
                  </a:lnTo>
                  <a:lnTo>
                    <a:pt x="15716" y="61673"/>
                  </a:lnTo>
                  <a:lnTo>
                    <a:pt x="15319" y="57864"/>
                  </a:lnTo>
                  <a:lnTo>
                    <a:pt x="15319" y="42305"/>
                  </a:lnTo>
                  <a:lnTo>
                    <a:pt x="17621" y="44291"/>
                  </a:lnTo>
                  <a:lnTo>
                    <a:pt x="20002" y="45560"/>
                  </a:lnTo>
                  <a:lnTo>
                    <a:pt x="25320" y="46513"/>
                  </a:lnTo>
                  <a:lnTo>
                    <a:pt x="31670" y="45401"/>
                  </a:lnTo>
                  <a:lnTo>
                    <a:pt x="36829" y="42464"/>
                  </a:lnTo>
                  <a:lnTo>
                    <a:pt x="40877" y="38100"/>
                  </a:lnTo>
                  <a:lnTo>
                    <a:pt x="43736" y="32860"/>
                  </a:lnTo>
                  <a:lnTo>
                    <a:pt x="45561" y="27067"/>
                  </a:lnTo>
                  <a:lnTo>
                    <a:pt x="46117" y="21272"/>
                  </a:lnTo>
                  <a:lnTo>
                    <a:pt x="45720" y="16509"/>
                  </a:lnTo>
                  <a:lnTo>
                    <a:pt x="44767" y="12382"/>
                  </a:lnTo>
                  <a:lnTo>
                    <a:pt x="43258" y="8731"/>
                  </a:lnTo>
                  <a:lnTo>
                    <a:pt x="41195" y="5636"/>
                  </a:lnTo>
                  <a:lnTo>
                    <a:pt x="38734" y="3175"/>
                  </a:lnTo>
                  <a:lnTo>
                    <a:pt x="36036" y="1428"/>
                  </a:lnTo>
                  <a:lnTo>
                    <a:pt x="33020" y="396"/>
                  </a:lnTo>
                  <a:lnTo>
                    <a:pt x="29764" y="0"/>
                  </a:lnTo>
                  <a:lnTo>
                    <a:pt x="26193" y="396"/>
                  </a:lnTo>
                  <a:lnTo>
                    <a:pt x="23177" y="1348"/>
                  </a:lnTo>
                  <a:lnTo>
                    <a:pt x="20243" y="3206"/>
                  </a:lnTo>
                  <a:lnTo>
                    <a:pt x="25002" y="5952"/>
                  </a:lnTo>
                  <a:lnTo>
                    <a:pt x="28971" y="6587"/>
                  </a:lnTo>
                  <a:lnTo>
                    <a:pt x="31988" y="8413"/>
                  </a:lnTo>
                  <a:lnTo>
                    <a:pt x="34290" y="11112"/>
                  </a:lnTo>
                  <a:lnTo>
                    <a:pt x="35798" y="14208"/>
                  </a:lnTo>
                  <a:lnTo>
                    <a:pt x="37306" y="20398"/>
                  </a:lnTo>
                  <a:lnTo>
                    <a:pt x="37465" y="22780"/>
                  </a:lnTo>
                  <a:lnTo>
                    <a:pt x="37544" y="24208"/>
                  </a:lnTo>
                  <a:lnTo>
                    <a:pt x="37386" y="28177"/>
                  </a:lnTo>
                  <a:lnTo>
                    <a:pt x="36908" y="31670"/>
                  </a:lnTo>
                  <a:lnTo>
                    <a:pt x="36195" y="34527"/>
                  </a:lnTo>
                  <a:lnTo>
                    <a:pt x="35163" y="36908"/>
                  </a:lnTo>
                  <a:lnTo>
                    <a:pt x="32702" y="40242"/>
                  </a:lnTo>
                  <a:lnTo>
                    <a:pt x="30003" y="42226"/>
                  </a:lnTo>
                  <a:lnTo>
                    <a:pt x="27463" y="43099"/>
                  </a:lnTo>
                  <a:lnTo>
                    <a:pt x="25400" y="43338"/>
                  </a:lnTo>
                  <a:lnTo>
                    <a:pt x="21511" y="42623"/>
                  </a:lnTo>
                  <a:lnTo>
                    <a:pt x="18336" y="40957"/>
                  </a:lnTo>
                  <a:lnTo>
                    <a:pt x="16113" y="38814"/>
                  </a:lnTo>
                  <a:lnTo>
                    <a:pt x="15319" y="36829"/>
                  </a:lnTo>
                  <a:lnTo>
                    <a:pt x="15319" y="12461"/>
                  </a:lnTo>
                  <a:lnTo>
                    <a:pt x="15954" y="10635"/>
                  </a:lnTo>
                  <a:lnTo>
                    <a:pt x="17224" y="9048"/>
                  </a:lnTo>
                  <a:lnTo>
                    <a:pt x="20954" y="6746"/>
                  </a:lnTo>
                  <a:lnTo>
                    <a:pt x="25002" y="5952"/>
                  </a:lnTo>
                  <a:lnTo>
                    <a:pt x="20243" y="3206"/>
                  </a:lnTo>
                  <a:lnTo>
                    <a:pt x="18415" y="4364"/>
                  </a:lnTo>
                  <a:lnTo>
                    <a:pt x="16748" y="6032"/>
                  </a:lnTo>
                  <a:lnTo>
                    <a:pt x="15477" y="7619"/>
                  </a:lnTo>
                  <a:lnTo>
                    <a:pt x="15319" y="7380"/>
                  </a:lnTo>
                  <a:lnTo>
                    <a:pt x="15319" y="158"/>
                  </a:lnTo>
                  <a:lnTo>
                    <a:pt x="14683" y="0"/>
                  </a:lnTo>
                  <a:close/>
                </a:path>
              </a:pathLst>
            </a:custGeom>
            <a:solidFill>
              <a:srgbClr val="000000"/>
            </a:solidFill>
          </p:spPr>
          <p:txBody>
            <a:bodyPr vert="horz" lIns="91440" tIns="45720" rIns="91440" bIns="45720" anchor="t"/>
            <a:lstStyle/>
            <a:p>
              <a:endParaRPr lang="en-IN"/>
            </a:p>
          </p:txBody>
        </p:sp>
        <p:sp>
          <p:nvSpPr>
            <p:cNvPr id="572" name="Shape 5312"/>
            <p:cNvSpPr/>
            <p:nvPr/>
          </p:nvSpPr>
          <p:spPr>
            <a:xfrm>
              <a:off x="3039364" y="1563734"/>
              <a:ext cx="46037" cy="67071"/>
            </a:xfrm>
            <a:custGeom>
              <a:avLst/>
              <a:gdLst/>
              <a:ahLst/>
              <a:cxnLst/>
              <a:rect l="0" t="0" r="0" b="0"/>
              <a:pathLst>
                <a:path w="46037" h="67071">
                  <a:moveTo>
                    <a:pt x="14604" y="0"/>
                  </a:moveTo>
                  <a:lnTo>
                    <a:pt x="396" y="4999"/>
                  </a:lnTo>
                  <a:lnTo>
                    <a:pt x="396" y="6587"/>
                  </a:lnTo>
                  <a:lnTo>
                    <a:pt x="3175" y="6508"/>
                  </a:lnTo>
                  <a:lnTo>
                    <a:pt x="5158" y="6825"/>
                  </a:lnTo>
                  <a:lnTo>
                    <a:pt x="6350" y="7858"/>
                  </a:lnTo>
                  <a:lnTo>
                    <a:pt x="6825" y="9604"/>
                  </a:lnTo>
                  <a:lnTo>
                    <a:pt x="6905" y="12143"/>
                  </a:lnTo>
                  <a:lnTo>
                    <a:pt x="6905" y="58498"/>
                  </a:lnTo>
                  <a:lnTo>
                    <a:pt x="6825" y="61276"/>
                  </a:lnTo>
                  <a:lnTo>
                    <a:pt x="5952" y="63341"/>
                  </a:lnTo>
                  <a:lnTo>
                    <a:pt x="3888" y="64689"/>
                  </a:lnTo>
                  <a:lnTo>
                    <a:pt x="0" y="65324"/>
                  </a:lnTo>
                  <a:lnTo>
                    <a:pt x="0" y="67071"/>
                  </a:lnTo>
                  <a:lnTo>
                    <a:pt x="23969" y="67071"/>
                  </a:lnTo>
                  <a:lnTo>
                    <a:pt x="23969" y="65245"/>
                  </a:lnTo>
                  <a:lnTo>
                    <a:pt x="19605" y="64928"/>
                  </a:lnTo>
                  <a:lnTo>
                    <a:pt x="16906" y="63896"/>
                  </a:lnTo>
                  <a:lnTo>
                    <a:pt x="15636" y="61673"/>
                  </a:lnTo>
                  <a:lnTo>
                    <a:pt x="15238" y="57864"/>
                  </a:lnTo>
                  <a:lnTo>
                    <a:pt x="15238" y="42305"/>
                  </a:lnTo>
                  <a:lnTo>
                    <a:pt x="17619" y="44291"/>
                  </a:lnTo>
                  <a:lnTo>
                    <a:pt x="20001" y="45560"/>
                  </a:lnTo>
                  <a:lnTo>
                    <a:pt x="25241" y="46513"/>
                  </a:lnTo>
                  <a:lnTo>
                    <a:pt x="31591" y="45401"/>
                  </a:lnTo>
                  <a:lnTo>
                    <a:pt x="36750" y="42464"/>
                  </a:lnTo>
                  <a:lnTo>
                    <a:pt x="40798" y="38100"/>
                  </a:lnTo>
                  <a:lnTo>
                    <a:pt x="43734" y="32860"/>
                  </a:lnTo>
                  <a:lnTo>
                    <a:pt x="45481" y="27067"/>
                  </a:lnTo>
                  <a:lnTo>
                    <a:pt x="46037" y="21272"/>
                  </a:lnTo>
                  <a:lnTo>
                    <a:pt x="45639" y="16509"/>
                  </a:lnTo>
                  <a:lnTo>
                    <a:pt x="44687" y="12382"/>
                  </a:lnTo>
                  <a:lnTo>
                    <a:pt x="43258" y="8731"/>
                  </a:lnTo>
                  <a:lnTo>
                    <a:pt x="41195" y="5636"/>
                  </a:lnTo>
                  <a:lnTo>
                    <a:pt x="38734" y="3175"/>
                  </a:lnTo>
                  <a:lnTo>
                    <a:pt x="36036" y="1428"/>
                  </a:lnTo>
                  <a:lnTo>
                    <a:pt x="33018" y="396"/>
                  </a:lnTo>
                  <a:lnTo>
                    <a:pt x="29686" y="0"/>
                  </a:lnTo>
                  <a:lnTo>
                    <a:pt x="26193" y="396"/>
                  </a:lnTo>
                  <a:lnTo>
                    <a:pt x="23097" y="1348"/>
                  </a:lnTo>
                  <a:lnTo>
                    <a:pt x="20163" y="3206"/>
                  </a:lnTo>
                  <a:lnTo>
                    <a:pt x="24923" y="5952"/>
                  </a:lnTo>
                  <a:lnTo>
                    <a:pt x="28971" y="6587"/>
                  </a:lnTo>
                  <a:lnTo>
                    <a:pt x="31987" y="8413"/>
                  </a:lnTo>
                  <a:lnTo>
                    <a:pt x="34209" y="11112"/>
                  </a:lnTo>
                  <a:lnTo>
                    <a:pt x="35718" y="14208"/>
                  </a:lnTo>
                  <a:lnTo>
                    <a:pt x="37226" y="20398"/>
                  </a:lnTo>
                  <a:lnTo>
                    <a:pt x="37463" y="22780"/>
                  </a:lnTo>
                  <a:lnTo>
                    <a:pt x="37543" y="24208"/>
                  </a:lnTo>
                  <a:lnTo>
                    <a:pt x="37384" y="28177"/>
                  </a:lnTo>
                  <a:lnTo>
                    <a:pt x="36908" y="31670"/>
                  </a:lnTo>
                  <a:lnTo>
                    <a:pt x="36114" y="34527"/>
                  </a:lnTo>
                  <a:lnTo>
                    <a:pt x="35082" y="36908"/>
                  </a:lnTo>
                  <a:lnTo>
                    <a:pt x="32622" y="40242"/>
                  </a:lnTo>
                  <a:lnTo>
                    <a:pt x="29923" y="42226"/>
                  </a:lnTo>
                  <a:lnTo>
                    <a:pt x="27383" y="43099"/>
                  </a:lnTo>
                  <a:lnTo>
                    <a:pt x="25320" y="43338"/>
                  </a:lnTo>
                  <a:lnTo>
                    <a:pt x="21509" y="42623"/>
                  </a:lnTo>
                  <a:lnTo>
                    <a:pt x="18256" y="40957"/>
                  </a:lnTo>
                  <a:lnTo>
                    <a:pt x="16032" y="38814"/>
                  </a:lnTo>
                  <a:lnTo>
                    <a:pt x="15238" y="36829"/>
                  </a:lnTo>
                  <a:lnTo>
                    <a:pt x="15238" y="12461"/>
                  </a:lnTo>
                  <a:lnTo>
                    <a:pt x="15953" y="10635"/>
                  </a:lnTo>
                  <a:lnTo>
                    <a:pt x="17223" y="9048"/>
                  </a:lnTo>
                  <a:lnTo>
                    <a:pt x="20954" y="6746"/>
                  </a:lnTo>
                  <a:lnTo>
                    <a:pt x="24923" y="5952"/>
                  </a:lnTo>
                  <a:lnTo>
                    <a:pt x="20163" y="3206"/>
                  </a:lnTo>
                  <a:lnTo>
                    <a:pt x="18334" y="4364"/>
                  </a:lnTo>
                  <a:lnTo>
                    <a:pt x="15398" y="7619"/>
                  </a:lnTo>
                  <a:lnTo>
                    <a:pt x="15238" y="7380"/>
                  </a:lnTo>
                  <a:lnTo>
                    <a:pt x="15238" y="158"/>
                  </a:lnTo>
                  <a:lnTo>
                    <a:pt x="14604" y="0"/>
                  </a:lnTo>
                  <a:close/>
                </a:path>
              </a:pathLst>
            </a:custGeom>
            <a:solidFill>
              <a:srgbClr val="000000"/>
            </a:solidFill>
          </p:spPr>
          <p:txBody>
            <a:bodyPr vert="horz" lIns="91440" tIns="45720" rIns="91440" bIns="45720" anchor="t"/>
            <a:lstStyle/>
            <a:p>
              <a:endParaRPr lang="en-IN"/>
            </a:p>
          </p:txBody>
        </p:sp>
        <p:sp>
          <p:nvSpPr>
            <p:cNvPr id="573" name="Shape 5313"/>
            <p:cNvSpPr/>
            <p:nvPr/>
          </p:nvSpPr>
          <p:spPr>
            <a:xfrm>
              <a:off x="4495815" y="1669699"/>
              <a:ext cx="10080" cy="10080"/>
            </a:xfrm>
            <a:custGeom>
              <a:avLst/>
              <a:gdLst/>
              <a:ahLst/>
              <a:cxnLst/>
              <a:rect l="0" t="0" r="0" b="0"/>
              <a:pathLst>
                <a:path w="10080" h="10080">
                  <a:moveTo>
                    <a:pt x="4921" y="0"/>
                  </a:moveTo>
                  <a:lnTo>
                    <a:pt x="2698" y="477"/>
                  </a:lnTo>
                  <a:lnTo>
                    <a:pt x="1191" y="1826"/>
                  </a:lnTo>
                  <a:lnTo>
                    <a:pt x="317" y="3413"/>
                  </a:lnTo>
                  <a:lnTo>
                    <a:pt x="0" y="5081"/>
                  </a:lnTo>
                  <a:lnTo>
                    <a:pt x="317" y="6668"/>
                  </a:lnTo>
                  <a:lnTo>
                    <a:pt x="1111" y="8335"/>
                  </a:lnTo>
                  <a:lnTo>
                    <a:pt x="2698" y="9604"/>
                  </a:lnTo>
                  <a:lnTo>
                    <a:pt x="4921" y="10080"/>
                  </a:lnTo>
                  <a:lnTo>
                    <a:pt x="7064" y="9683"/>
                  </a:lnTo>
                  <a:lnTo>
                    <a:pt x="8652" y="8652"/>
                  </a:lnTo>
                  <a:lnTo>
                    <a:pt x="9762" y="7064"/>
                  </a:lnTo>
                  <a:lnTo>
                    <a:pt x="10080" y="5081"/>
                  </a:lnTo>
                  <a:lnTo>
                    <a:pt x="9762" y="3016"/>
                  </a:lnTo>
                  <a:lnTo>
                    <a:pt x="8652" y="1508"/>
                  </a:lnTo>
                  <a:lnTo>
                    <a:pt x="7064" y="397"/>
                  </a:lnTo>
                  <a:lnTo>
                    <a:pt x="4921" y="0"/>
                  </a:lnTo>
                  <a:close/>
                </a:path>
              </a:pathLst>
            </a:custGeom>
            <a:solidFill>
              <a:srgbClr val="000000"/>
            </a:solidFill>
          </p:spPr>
          <p:txBody>
            <a:bodyPr vert="horz" lIns="91440" tIns="45720" rIns="91440" bIns="45720" anchor="t"/>
            <a:lstStyle/>
            <a:p>
              <a:endParaRPr lang="en-IN"/>
            </a:p>
          </p:txBody>
        </p:sp>
        <p:sp>
          <p:nvSpPr>
            <p:cNvPr id="574" name="Shape 5314"/>
            <p:cNvSpPr/>
            <p:nvPr/>
          </p:nvSpPr>
          <p:spPr>
            <a:xfrm>
              <a:off x="4412708" y="1669699"/>
              <a:ext cx="23575" cy="67627"/>
            </a:xfrm>
            <a:custGeom>
              <a:avLst/>
              <a:gdLst/>
              <a:ahLst/>
              <a:cxnLst/>
              <a:rect l="0" t="0" r="0" b="0"/>
              <a:pathLst>
                <a:path w="23575" h="67627">
                  <a:moveTo>
                    <a:pt x="15717" y="0"/>
                  </a:moveTo>
                  <a:lnTo>
                    <a:pt x="0" y="4366"/>
                  </a:lnTo>
                  <a:lnTo>
                    <a:pt x="0" y="5953"/>
                  </a:lnTo>
                  <a:lnTo>
                    <a:pt x="3335" y="5715"/>
                  </a:lnTo>
                  <a:lnTo>
                    <a:pt x="5716" y="6033"/>
                  </a:lnTo>
                  <a:lnTo>
                    <a:pt x="7065" y="7143"/>
                  </a:lnTo>
                  <a:lnTo>
                    <a:pt x="7700" y="8969"/>
                  </a:lnTo>
                  <a:lnTo>
                    <a:pt x="7858" y="11827"/>
                  </a:lnTo>
                  <a:lnTo>
                    <a:pt x="7858" y="59056"/>
                  </a:lnTo>
                  <a:lnTo>
                    <a:pt x="7461" y="62389"/>
                  </a:lnTo>
                  <a:lnTo>
                    <a:pt x="6271" y="64452"/>
                  </a:lnTo>
                  <a:lnTo>
                    <a:pt x="3890" y="65643"/>
                  </a:lnTo>
                  <a:lnTo>
                    <a:pt x="160" y="66199"/>
                  </a:lnTo>
                  <a:lnTo>
                    <a:pt x="160" y="67627"/>
                  </a:lnTo>
                  <a:lnTo>
                    <a:pt x="23575" y="67627"/>
                  </a:lnTo>
                  <a:lnTo>
                    <a:pt x="23575" y="66199"/>
                  </a:lnTo>
                  <a:lnTo>
                    <a:pt x="19923" y="65802"/>
                  </a:lnTo>
                  <a:lnTo>
                    <a:pt x="17701" y="64771"/>
                  </a:lnTo>
                  <a:lnTo>
                    <a:pt x="16511" y="62786"/>
                  </a:lnTo>
                  <a:lnTo>
                    <a:pt x="16113" y="59372"/>
                  </a:lnTo>
                  <a:lnTo>
                    <a:pt x="16113" y="238"/>
                  </a:lnTo>
                  <a:lnTo>
                    <a:pt x="15717" y="0"/>
                  </a:lnTo>
                  <a:close/>
                </a:path>
              </a:pathLst>
            </a:custGeom>
            <a:solidFill>
              <a:srgbClr val="000000"/>
            </a:solidFill>
          </p:spPr>
          <p:txBody>
            <a:bodyPr vert="horz" lIns="91440" tIns="45720" rIns="91440" bIns="45720" anchor="t"/>
            <a:lstStyle/>
            <a:p>
              <a:endParaRPr lang="en-IN"/>
            </a:p>
          </p:txBody>
        </p:sp>
        <p:sp>
          <p:nvSpPr>
            <p:cNvPr id="575" name="Shape 5315"/>
            <p:cNvSpPr/>
            <p:nvPr/>
          </p:nvSpPr>
          <p:spPr>
            <a:xfrm>
              <a:off x="4194190" y="1669699"/>
              <a:ext cx="46037" cy="68660"/>
            </a:xfrm>
            <a:custGeom>
              <a:avLst/>
              <a:gdLst/>
              <a:ahLst/>
              <a:cxnLst/>
              <a:rect l="0" t="0" r="0" b="0"/>
              <a:pathLst>
                <a:path w="46037" h="68660">
                  <a:moveTo>
                    <a:pt x="14367" y="0"/>
                  </a:moveTo>
                  <a:lnTo>
                    <a:pt x="0" y="4366"/>
                  </a:lnTo>
                  <a:lnTo>
                    <a:pt x="0" y="5953"/>
                  </a:lnTo>
                  <a:lnTo>
                    <a:pt x="2142" y="5874"/>
                  </a:lnTo>
                  <a:lnTo>
                    <a:pt x="4683" y="6191"/>
                  </a:lnTo>
                  <a:lnTo>
                    <a:pt x="5953" y="7223"/>
                  </a:lnTo>
                  <a:lnTo>
                    <a:pt x="6508" y="10874"/>
                  </a:lnTo>
                  <a:lnTo>
                    <a:pt x="6508" y="62310"/>
                  </a:lnTo>
                  <a:lnTo>
                    <a:pt x="7302" y="64055"/>
                  </a:lnTo>
                  <a:lnTo>
                    <a:pt x="9366" y="65564"/>
                  </a:lnTo>
                  <a:lnTo>
                    <a:pt x="15716" y="67787"/>
                  </a:lnTo>
                  <a:lnTo>
                    <a:pt x="21907" y="68660"/>
                  </a:lnTo>
                  <a:lnTo>
                    <a:pt x="28178" y="67946"/>
                  </a:lnTo>
                  <a:lnTo>
                    <a:pt x="33337" y="66040"/>
                  </a:lnTo>
                  <a:lnTo>
                    <a:pt x="37623" y="63262"/>
                  </a:lnTo>
                  <a:lnTo>
                    <a:pt x="40878" y="59769"/>
                  </a:lnTo>
                  <a:lnTo>
                    <a:pt x="43259" y="55801"/>
                  </a:lnTo>
                  <a:lnTo>
                    <a:pt x="44847" y="51752"/>
                  </a:lnTo>
                  <a:lnTo>
                    <a:pt x="45719" y="47783"/>
                  </a:lnTo>
                  <a:lnTo>
                    <a:pt x="46037" y="44053"/>
                  </a:lnTo>
                  <a:lnTo>
                    <a:pt x="45561" y="38734"/>
                  </a:lnTo>
                  <a:lnTo>
                    <a:pt x="44132" y="33656"/>
                  </a:lnTo>
                  <a:lnTo>
                    <a:pt x="41672" y="29052"/>
                  </a:lnTo>
                  <a:lnTo>
                    <a:pt x="38258" y="25400"/>
                  </a:lnTo>
                  <a:lnTo>
                    <a:pt x="33813" y="22939"/>
                  </a:lnTo>
                  <a:lnTo>
                    <a:pt x="28416" y="22066"/>
                  </a:lnTo>
                  <a:lnTo>
                    <a:pt x="24843" y="22543"/>
                  </a:lnTo>
                  <a:lnTo>
                    <a:pt x="22895" y="23241"/>
                  </a:lnTo>
                  <a:lnTo>
                    <a:pt x="24764" y="28337"/>
                  </a:lnTo>
                  <a:lnTo>
                    <a:pt x="28812" y="29130"/>
                  </a:lnTo>
                  <a:lnTo>
                    <a:pt x="31987" y="31274"/>
                  </a:lnTo>
                  <a:lnTo>
                    <a:pt x="34368" y="34528"/>
                  </a:lnTo>
                  <a:lnTo>
                    <a:pt x="36036" y="38577"/>
                  </a:lnTo>
                  <a:lnTo>
                    <a:pt x="36988" y="43101"/>
                  </a:lnTo>
                  <a:lnTo>
                    <a:pt x="37306" y="47783"/>
                  </a:lnTo>
                  <a:lnTo>
                    <a:pt x="37147" y="51277"/>
                  </a:lnTo>
                  <a:lnTo>
                    <a:pt x="36512" y="55246"/>
                  </a:lnTo>
                  <a:lnTo>
                    <a:pt x="35083" y="59056"/>
                  </a:lnTo>
                  <a:lnTo>
                    <a:pt x="32780" y="62389"/>
                  </a:lnTo>
                  <a:lnTo>
                    <a:pt x="29289" y="64612"/>
                  </a:lnTo>
                  <a:lnTo>
                    <a:pt x="24367" y="65485"/>
                  </a:lnTo>
                  <a:lnTo>
                    <a:pt x="20796" y="65008"/>
                  </a:lnTo>
                  <a:lnTo>
                    <a:pt x="16748" y="63500"/>
                  </a:lnTo>
                  <a:lnTo>
                    <a:pt x="15398" y="62231"/>
                  </a:lnTo>
                  <a:lnTo>
                    <a:pt x="14842" y="60722"/>
                  </a:lnTo>
                  <a:lnTo>
                    <a:pt x="14842" y="35798"/>
                  </a:lnTo>
                  <a:lnTo>
                    <a:pt x="15557" y="33258"/>
                  </a:lnTo>
                  <a:lnTo>
                    <a:pt x="16905" y="31353"/>
                  </a:lnTo>
                  <a:lnTo>
                    <a:pt x="18732" y="29924"/>
                  </a:lnTo>
                  <a:lnTo>
                    <a:pt x="20874" y="29052"/>
                  </a:lnTo>
                  <a:lnTo>
                    <a:pt x="24764" y="28337"/>
                  </a:lnTo>
                  <a:lnTo>
                    <a:pt x="22895" y="23241"/>
                  </a:lnTo>
                  <a:lnTo>
                    <a:pt x="21748" y="23653"/>
                  </a:lnTo>
                  <a:lnTo>
                    <a:pt x="19129" y="25241"/>
                  </a:lnTo>
                  <a:lnTo>
                    <a:pt x="17066" y="27067"/>
                  </a:lnTo>
                  <a:lnTo>
                    <a:pt x="15716" y="28733"/>
                  </a:lnTo>
                  <a:lnTo>
                    <a:pt x="15081" y="30083"/>
                  </a:lnTo>
                  <a:lnTo>
                    <a:pt x="14842" y="30083"/>
                  </a:lnTo>
                  <a:lnTo>
                    <a:pt x="14842" y="238"/>
                  </a:lnTo>
                  <a:lnTo>
                    <a:pt x="14367" y="0"/>
                  </a:lnTo>
                  <a:close/>
                </a:path>
              </a:pathLst>
            </a:custGeom>
            <a:solidFill>
              <a:srgbClr val="000000"/>
            </a:solidFill>
          </p:spPr>
          <p:txBody>
            <a:bodyPr vert="horz" lIns="91440" tIns="45720" rIns="91440" bIns="45720" anchor="t"/>
            <a:lstStyle/>
            <a:p>
              <a:endParaRPr lang="en-IN"/>
            </a:p>
          </p:txBody>
        </p:sp>
        <p:sp>
          <p:nvSpPr>
            <p:cNvPr id="576" name="Shape 5316"/>
            <p:cNvSpPr/>
            <p:nvPr/>
          </p:nvSpPr>
          <p:spPr>
            <a:xfrm>
              <a:off x="3551253" y="1669699"/>
              <a:ext cx="46117" cy="68660"/>
            </a:xfrm>
            <a:custGeom>
              <a:avLst/>
              <a:gdLst/>
              <a:ahLst/>
              <a:cxnLst/>
              <a:rect l="0" t="0" r="0" b="0"/>
              <a:pathLst>
                <a:path w="46117" h="68660">
                  <a:moveTo>
                    <a:pt x="14367" y="0"/>
                  </a:moveTo>
                  <a:lnTo>
                    <a:pt x="0" y="4366"/>
                  </a:lnTo>
                  <a:lnTo>
                    <a:pt x="0" y="5953"/>
                  </a:lnTo>
                  <a:lnTo>
                    <a:pt x="2222" y="5874"/>
                  </a:lnTo>
                  <a:lnTo>
                    <a:pt x="4762" y="6191"/>
                  </a:lnTo>
                  <a:lnTo>
                    <a:pt x="6032" y="7223"/>
                  </a:lnTo>
                  <a:lnTo>
                    <a:pt x="6587" y="10874"/>
                  </a:lnTo>
                  <a:lnTo>
                    <a:pt x="6587" y="62310"/>
                  </a:lnTo>
                  <a:lnTo>
                    <a:pt x="7380" y="64055"/>
                  </a:lnTo>
                  <a:lnTo>
                    <a:pt x="9445" y="65564"/>
                  </a:lnTo>
                  <a:lnTo>
                    <a:pt x="15795" y="67787"/>
                  </a:lnTo>
                  <a:lnTo>
                    <a:pt x="19129" y="68421"/>
                  </a:lnTo>
                  <a:lnTo>
                    <a:pt x="21907" y="68660"/>
                  </a:lnTo>
                  <a:lnTo>
                    <a:pt x="28257" y="67946"/>
                  </a:lnTo>
                  <a:lnTo>
                    <a:pt x="33417" y="66040"/>
                  </a:lnTo>
                  <a:lnTo>
                    <a:pt x="37623" y="63262"/>
                  </a:lnTo>
                  <a:lnTo>
                    <a:pt x="40878" y="59769"/>
                  </a:lnTo>
                  <a:lnTo>
                    <a:pt x="43338" y="55801"/>
                  </a:lnTo>
                  <a:lnTo>
                    <a:pt x="44925" y="51752"/>
                  </a:lnTo>
                  <a:lnTo>
                    <a:pt x="45798" y="47783"/>
                  </a:lnTo>
                  <a:lnTo>
                    <a:pt x="46117" y="44053"/>
                  </a:lnTo>
                  <a:lnTo>
                    <a:pt x="45641" y="38734"/>
                  </a:lnTo>
                  <a:lnTo>
                    <a:pt x="44132" y="33656"/>
                  </a:lnTo>
                  <a:lnTo>
                    <a:pt x="41750" y="29052"/>
                  </a:lnTo>
                  <a:lnTo>
                    <a:pt x="38337" y="25400"/>
                  </a:lnTo>
                  <a:lnTo>
                    <a:pt x="33892" y="22939"/>
                  </a:lnTo>
                  <a:lnTo>
                    <a:pt x="28495" y="22066"/>
                  </a:lnTo>
                  <a:lnTo>
                    <a:pt x="24923" y="22543"/>
                  </a:lnTo>
                  <a:lnTo>
                    <a:pt x="22898" y="23251"/>
                  </a:lnTo>
                  <a:lnTo>
                    <a:pt x="24764" y="28337"/>
                  </a:lnTo>
                  <a:lnTo>
                    <a:pt x="28812" y="29130"/>
                  </a:lnTo>
                  <a:lnTo>
                    <a:pt x="31987" y="31274"/>
                  </a:lnTo>
                  <a:lnTo>
                    <a:pt x="34448" y="34528"/>
                  </a:lnTo>
                  <a:lnTo>
                    <a:pt x="36116" y="38577"/>
                  </a:lnTo>
                  <a:lnTo>
                    <a:pt x="37067" y="43101"/>
                  </a:lnTo>
                  <a:lnTo>
                    <a:pt x="37386" y="47783"/>
                  </a:lnTo>
                  <a:lnTo>
                    <a:pt x="37227" y="51277"/>
                  </a:lnTo>
                  <a:lnTo>
                    <a:pt x="36512" y="55246"/>
                  </a:lnTo>
                  <a:lnTo>
                    <a:pt x="35162" y="59056"/>
                  </a:lnTo>
                  <a:lnTo>
                    <a:pt x="32780" y="62389"/>
                  </a:lnTo>
                  <a:lnTo>
                    <a:pt x="29289" y="64612"/>
                  </a:lnTo>
                  <a:lnTo>
                    <a:pt x="24367" y="65485"/>
                  </a:lnTo>
                  <a:lnTo>
                    <a:pt x="20796" y="65008"/>
                  </a:lnTo>
                  <a:lnTo>
                    <a:pt x="16827" y="63500"/>
                  </a:lnTo>
                  <a:lnTo>
                    <a:pt x="15398" y="62231"/>
                  </a:lnTo>
                  <a:lnTo>
                    <a:pt x="14922" y="60722"/>
                  </a:lnTo>
                  <a:lnTo>
                    <a:pt x="14922" y="35798"/>
                  </a:lnTo>
                  <a:lnTo>
                    <a:pt x="15557" y="33258"/>
                  </a:lnTo>
                  <a:lnTo>
                    <a:pt x="16905" y="31353"/>
                  </a:lnTo>
                  <a:lnTo>
                    <a:pt x="18811" y="29924"/>
                  </a:lnTo>
                  <a:lnTo>
                    <a:pt x="20874" y="29052"/>
                  </a:lnTo>
                  <a:lnTo>
                    <a:pt x="24764" y="28337"/>
                  </a:lnTo>
                  <a:lnTo>
                    <a:pt x="22898" y="23251"/>
                  </a:lnTo>
                  <a:lnTo>
                    <a:pt x="21748" y="23653"/>
                  </a:lnTo>
                  <a:lnTo>
                    <a:pt x="19129" y="25241"/>
                  </a:lnTo>
                  <a:lnTo>
                    <a:pt x="17144" y="27067"/>
                  </a:lnTo>
                  <a:lnTo>
                    <a:pt x="15795" y="28733"/>
                  </a:lnTo>
                  <a:lnTo>
                    <a:pt x="15081" y="30083"/>
                  </a:lnTo>
                  <a:lnTo>
                    <a:pt x="14922" y="30083"/>
                  </a:lnTo>
                  <a:lnTo>
                    <a:pt x="14922" y="238"/>
                  </a:lnTo>
                  <a:lnTo>
                    <a:pt x="14367" y="0"/>
                  </a:lnTo>
                  <a:close/>
                </a:path>
              </a:pathLst>
            </a:custGeom>
            <a:solidFill>
              <a:srgbClr val="000000"/>
            </a:solidFill>
          </p:spPr>
          <p:txBody>
            <a:bodyPr vert="horz" lIns="91440" tIns="45720" rIns="91440" bIns="45720" anchor="t"/>
            <a:lstStyle/>
            <a:p>
              <a:endParaRPr lang="en-IN"/>
            </a:p>
          </p:txBody>
        </p:sp>
        <p:sp>
          <p:nvSpPr>
            <p:cNvPr id="577" name="Shape 5317"/>
            <p:cNvSpPr/>
            <p:nvPr/>
          </p:nvSpPr>
          <p:spPr>
            <a:xfrm>
              <a:off x="3046586" y="1669699"/>
              <a:ext cx="10081" cy="10080"/>
            </a:xfrm>
            <a:custGeom>
              <a:avLst/>
              <a:gdLst/>
              <a:ahLst/>
              <a:cxnLst/>
              <a:rect l="0" t="0" r="0" b="0"/>
              <a:pathLst>
                <a:path w="10081" h="10080">
                  <a:moveTo>
                    <a:pt x="4921" y="0"/>
                  </a:moveTo>
                  <a:lnTo>
                    <a:pt x="2698" y="477"/>
                  </a:lnTo>
                  <a:lnTo>
                    <a:pt x="1190" y="1826"/>
                  </a:lnTo>
                  <a:lnTo>
                    <a:pt x="317" y="3413"/>
                  </a:lnTo>
                  <a:lnTo>
                    <a:pt x="0" y="5081"/>
                  </a:lnTo>
                  <a:lnTo>
                    <a:pt x="317" y="6668"/>
                  </a:lnTo>
                  <a:lnTo>
                    <a:pt x="1111" y="8335"/>
                  </a:lnTo>
                  <a:lnTo>
                    <a:pt x="2698" y="9604"/>
                  </a:lnTo>
                  <a:lnTo>
                    <a:pt x="4921" y="10080"/>
                  </a:lnTo>
                  <a:lnTo>
                    <a:pt x="6985" y="9683"/>
                  </a:lnTo>
                  <a:lnTo>
                    <a:pt x="8652" y="8652"/>
                  </a:lnTo>
                  <a:lnTo>
                    <a:pt x="9763" y="7064"/>
                  </a:lnTo>
                  <a:lnTo>
                    <a:pt x="10081" y="5081"/>
                  </a:lnTo>
                  <a:lnTo>
                    <a:pt x="9763" y="3016"/>
                  </a:lnTo>
                  <a:lnTo>
                    <a:pt x="8652" y="150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578" name="Shape 5318"/>
            <p:cNvSpPr/>
            <p:nvPr/>
          </p:nvSpPr>
          <p:spPr>
            <a:xfrm>
              <a:off x="3496484" y="1669699"/>
              <a:ext cx="35955" cy="67627"/>
            </a:xfrm>
            <a:custGeom>
              <a:avLst/>
              <a:gdLst/>
              <a:ahLst/>
              <a:cxnLst/>
              <a:rect l="0" t="0" r="0" b="0"/>
              <a:pathLst>
                <a:path w="35955" h="67627">
                  <a:moveTo>
                    <a:pt x="26034" y="0"/>
                  </a:moveTo>
                  <a:lnTo>
                    <a:pt x="20161" y="793"/>
                  </a:lnTo>
                  <a:lnTo>
                    <a:pt x="15795" y="2858"/>
                  </a:lnTo>
                  <a:lnTo>
                    <a:pt x="12620" y="5794"/>
                  </a:lnTo>
                  <a:lnTo>
                    <a:pt x="10477" y="9445"/>
                  </a:lnTo>
                  <a:lnTo>
                    <a:pt x="9128" y="13334"/>
                  </a:lnTo>
                  <a:lnTo>
                    <a:pt x="8492" y="17146"/>
                  </a:lnTo>
                  <a:lnTo>
                    <a:pt x="8254" y="20558"/>
                  </a:lnTo>
                  <a:lnTo>
                    <a:pt x="8254" y="23098"/>
                  </a:lnTo>
                  <a:lnTo>
                    <a:pt x="79" y="23098"/>
                  </a:lnTo>
                  <a:lnTo>
                    <a:pt x="79" y="26273"/>
                  </a:lnTo>
                  <a:lnTo>
                    <a:pt x="8254" y="26273"/>
                  </a:lnTo>
                  <a:lnTo>
                    <a:pt x="8254" y="57388"/>
                  </a:lnTo>
                  <a:lnTo>
                    <a:pt x="7937" y="61912"/>
                  </a:lnTo>
                  <a:lnTo>
                    <a:pt x="6587" y="64532"/>
                  </a:lnTo>
                  <a:lnTo>
                    <a:pt x="4127" y="65802"/>
                  </a:lnTo>
                  <a:lnTo>
                    <a:pt x="0" y="66199"/>
                  </a:lnTo>
                  <a:lnTo>
                    <a:pt x="0" y="67627"/>
                  </a:lnTo>
                  <a:lnTo>
                    <a:pt x="25797" y="67627"/>
                  </a:lnTo>
                  <a:lnTo>
                    <a:pt x="25797" y="66199"/>
                  </a:lnTo>
                  <a:lnTo>
                    <a:pt x="21907" y="65881"/>
                  </a:lnTo>
                  <a:lnTo>
                    <a:pt x="19367" y="65167"/>
                  </a:lnTo>
                  <a:lnTo>
                    <a:pt x="17779" y="63977"/>
                  </a:lnTo>
                  <a:lnTo>
                    <a:pt x="16905" y="62231"/>
                  </a:lnTo>
                  <a:lnTo>
                    <a:pt x="16589" y="60087"/>
                  </a:lnTo>
                  <a:lnTo>
                    <a:pt x="16589" y="26273"/>
                  </a:lnTo>
                  <a:lnTo>
                    <a:pt x="28654" y="26273"/>
                  </a:lnTo>
                  <a:lnTo>
                    <a:pt x="28654" y="23098"/>
                  </a:lnTo>
                  <a:lnTo>
                    <a:pt x="16430" y="23098"/>
                  </a:lnTo>
                  <a:lnTo>
                    <a:pt x="16430" y="11589"/>
                  </a:lnTo>
                  <a:lnTo>
                    <a:pt x="16827" y="7699"/>
                  </a:lnTo>
                  <a:lnTo>
                    <a:pt x="18414" y="4287"/>
                  </a:lnTo>
                  <a:lnTo>
                    <a:pt x="20080" y="3175"/>
                  </a:lnTo>
                  <a:lnTo>
                    <a:pt x="22383" y="2778"/>
                  </a:lnTo>
                  <a:lnTo>
                    <a:pt x="24447" y="3333"/>
                  </a:lnTo>
                  <a:lnTo>
                    <a:pt x="25955" y="4683"/>
                  </a:lnTo>
                  <a:lnTo>
                    <a:pt x="28495" y="8335"/>
                  </a:lnTo>
                  <a:lnTo>
                    <a:pt x="29923" y="9683"/>
                  </a:lnTo>
                  <a:lnTo>
                    <a:pt x="31750" y="10239"/>
                  </a:lnTo>
                  <a:lnTo>
                    <a:pt x="33258" y="9922"/>
                  </a:lnTo>
                  <a:lnTo>
                    <a:pt x="34607" y="9208"/>
                  </a:lnTo>
                  <a:lnTo>
                    <a:pt x="35559" y="7937"/>
                  </a:lnTo>
                  <a:lnTo>
                    <a:pt x="35955" y="6033"/>
                  </a:lnTo>
                  <a:lnTo>
                    <a:pt x="35162" y="3730"/>
                  </a:lnTo>
                  <a:lnTo>
                    <a:pt x="33098" y="1826"/>
                  </a:lnTo>
                  <a:lnTo>
                    <a:pt x="29923" y="477"/>
                  </a:lnTo>
                  <a:lnTo>
                    <a:pt x="26034" y="0"/>
                  </a:lnTo>
                  <a:close/>
                </a:path>
              </a:pathLst>
            </a:custGeom>
            <a:solidFill>
              <a:srgbClr val="000000"/>
            </a:solidFill>
          </p:spPr>
          <p:txBody>
            <a:bodyPr vert="horz" lIns="91440" tIns="45720" rIns="91440" bIns="45720" anchor="t"/>
            <a:lstStyle/>
            <a:p>
              <a:endParaRPr lang="en-IN"/>
            </a:p>
          </p:txBody>
        </p:sp>
        <p:sp>
          <p:nvSpPr>
            <p:cNvPr id="579" name="Shape 5319"/>
            <p:cNvSpPr/>
            <p:nvPr/>
          </p:nvSpPr>
          <p:spPr>
            <a:xfrm>
              <a:off x="4093145" y="1680018"/>
              <a:ext cx="26353" cy="58341"/>
            </a:xfrm>
            <a:custGeom>
              <a:avLst/>
              <a:gdLst/>
              <a:ahLst/>
              <a:cxnLst/>
              <a:rect l="0" t="0" r="0" b="0"/>
              <a:pathLst>
                <a:path w="26353" h="58341">
                  <a:moveTo>
                    <a:pt x="13256" y="0"/>
                  </a:moveTo>
                  <a:lnTo>
                    <a:pt x="10874" y="3413"/>
                  </a:lnTo>
                  <a:lnTo>
                    <a:pt x="8890" y="6112"/>
                  </a:lnTo>
                  <a:lnTo>
                    <a:pt x="4366" y="11271"/>
                  </a:lnTo>
                  <a:lnTo>
                    <a:pt x="1349" y="13652"/>
                  </a:lnTo>
                  <a:lnTo>
                    <a:pt x="397" y="14446"/>
                  </a:lnTo>
                  <a:lnTo>
                    <a:pt x="0" y="15240"/>
                  </a:lnTo>
                  <a:lnTo>
                    <a:pt x="397" y="15954"/>
                  </a:lnTo>
                  <a:lnTo>
                    <a:pt x="5636" y="15954"/>
                  </a:lnTo>
                  <a:lnTo>
                    <a:pt x="5636" y="45721"/>
                  </a:lnTo>
                  <a:lnTo>
                    <a:pt x="5874" y="49133"/>
                  </a:lnTo>
                  <a:lnTo>
                    <a:pt x="6350" y="51912"/>
                  </a:lnTo>
                  <a:lnTo>
                    <a:pt x="7223" y="54133"/>
                  </a:lnTo>
                  <a:lnTo>
                    <a:pt x="8334" y="55721"/>
                  </a:lnTo>
                  <a:lnTo>
                    <a:pt x="11192" y="57705"/>
                  </a:lnTo>
                  <a:lnTo>
                    <a:pt x="14763" y="58341"/>
                  </a:lnTo>
                  <a:lnTo>
                    <a:pt x="18177" y="57705"/>
                  </a:lnTo>
                  <a:lnTo>
                    <a:pt x="21352" y="56118"/>
                  </a:lnTo>
                  <a:lnTo>
                    <a:pt x="24131" y="53816"/>
                  </a:lnTo>
                  <a:lnTo>
                    <a:pt x="26353" y="50800"/>
                  </a:lnTo>
                  <a:lnTo>
                    <a:pt x="25082" y="49689"/>
                  </a:lnTo>
                  <a:lnTo>
                    <a:pt x="22861" y="51912"/>
                  </a:lnTo>
                  <a:lnTo>
                    <a:pt x="21193" y="52785"/>
                  </a:lnTo>
                  <a:lnTo>
                    <a:pt x="19050" y="53181"/>
                  </a:lnTo>
                  <a:lnTo>
                    <a:pt x="16907" y="52706"/>
                  </a:lnTo>
                  <a:lnTo>
                    <a:pt x="15478" y="51514"/>
                  </a:lnTo>
                  <a:lnTo>
                    <a:pt x="14606" y="49847"/>
                  </a:lnTo>
                  <a:lnTo>
                    <a:pt x="14129" y="47943"/>
                  </a:lnTo>
                  <a:lnTo>
                    <a:pt x="13969" y="44291"/>
                  </a:lnTo>
                  <a:lnTo>
                    <a:pt x="13969" y="15954"/>
                  </a:lnTo>
                  <a:lnTo>
                    <a:pt x="23972" y="15954"/>
                  </a:lnTo>
                  <a:lnTo>
                    <a:pt x="23972" y="12779"/>
                  </a:lnTo>
                  <a:lnTo>
                    <a:pt x="13969" y="12779"/>
                  </a:lnTo>
                  <a:lnTo>
                    <a:pt x="13969" y="1271"/>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580" name="Shape 5320"/>
            <p:cNvSpPr/>
            <p:nvPr/>
          </p:nvSpPr>
          <p:spPr>
            <a:xfrm>
              <a:off x="3977258" y="1680018"/>
              <a:ext cx="26353" cy="58341"/>
            </a:xfrm>
            <a:custGeom>
              <a:avLst/>
              <a:gdLst/>
              <a:ahLst/>
              <a:cxnLst/>
              <a:rect l="0" t="0" r="0" b="0"/>
              <a:pathLst>
                <a:path w="26353" h="58341">
                  <a:moveTo>
                    <a:pt x="13256" y="0"/>
                  </a:moveTo>
                  <a:lnTo>
                    <a:pt x="10874" y="3413"/>
                  </a:lnTo>
                  <a:lnTo>
                    <a:pt x="8811" y="6112"/>
                  </a:lnTo>
                  <a:lnTo>
                    <a:pt x="4366" y="11271"/>
                  </a:lnTo>
                  <a:lnTo>
                    <a:pt x="1349" y="13652"/>
                  </a:lnTo>
                  <a:lnTo>
                    <a:pt x="397" y="14446"/>
                  </a:lnTo>
                  <a:lnTo>
                    <a:pt x="0" y="15240"/>
                  </a:lnTo>
                  <a:lnTo>
                    <a:pt x="397" y="15954"/>
                  </a:lnTo>
                  <a:lnTo>
                    <a:pt x="5636" y="15954"/>
                  </a:lnTo>
                  <a:lnTo>
                    <a:pt x="5636" y="45721"/>
                  </a:lnTo>
                  <a:lnTo>
                    <a:pt x="5874" y="49133"/>
                  </a:lnTo>
                  <a:lnTo>
                    <a:pt x="6350" y="51912"/>
                  </a:lnTo>
                  <a:lnTo>
                    <a:pt x="7223" y="54133"/>
                  </a:lnTo>
                  <a:lnTo>
                    <a:pt x="8334" y="55721"/>
                  </a:lnTo>
                  <a:lnTo>
                    <a:pt x="11192" y="57705"/>
                  </a:lnTo>
                  <a:lnTo>
                    <a:pt x="14763" y="58341"/>
                  </a:lnTo>
                  <a:lnTo>
                    <a:pt x="18177" y="57705"/>
                  </a:lnTo>
                  <a:lnTo>
                    <a:pt x="21352" y="56118"/>
                  </a:lnTo>
                  <a:lnTo>
                    <a:pt x="24131" y="53816"/>
                  </a:lnTo>
                  <a:lnTo>
                    <a:pt x="26353" y="50800"/>
                  </a:lnTo>
                  <a:lnTo>
                    <a:pt x="25082" y="49689"/>
                  </a:lnTo>
                  <a:lnTo>
                    <a:pt x="22781" y="51912"/>
                  </a:lnTo>
                  <a:lnTo>
                    <a:pt x="21113" y="52785"/>
                  </a:lnTo>
                  <a:lnTo>
                    <a:pt x="18970" y="53181"/>
                  </a:lnTo>
                  <a:lnTo>
                    <a:pt x="16907" y="52706"/>
                  </a:lnTo>
                  <a:lnTo>
                    <a:pt x="15399" y="51514"/>
                  </a:lnTo>
                  <a:lnTo>
                    <a:pt x="14129" y="47943"/>
                  </a:lnTo>
                  <a:lnTo>
                    <a:pt x="13969" y="44291"/>
                  </a:lnTo>
                  <a:lnTo>
                    <a:pt x="13969" y="15954"/>
                  </a:lnTo>
                  <a:lnTo>
                    <a:pt x="23972" y="15954"/>
                  </a:lnTo>
                  <a:lnTo>
                    <a:pt x="23972" y="12779"/>
                  </a:lnTo>
                  <a:lnTo>
                    <a:pt x="13969" y="12779"/>
                  </a:lnTo>
                  <a:lnTo>
                    <a:pt x="13969" y="1271"/>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581" name="Shape 5321"/>
            <p:cNvSpPr/>
            <p:nvPr/>
          </p:nvSpPr>
          <p:spPr>
            <a:xfrm>
              <a:off x="3343290" y="1680018"/>
              <a:ext cx="26352" cy="58341"/>
            </a:xfrm>
            <a:custGeom>
              <a:avLst/>
              <a:gdLst/>
              <a:ahLst/>
              <a:cxnLst/>
              <a:rect l="0" t="0" r="0" b="0"/>
              <a:pathLst>
                <a:path w="26352" h="58341">
                  <a:moveTo>
                    <a:pt x="13255" y="0"/>
                  </a:moveTo>
                  <a:lnTo>
                    <a:pt x="10873" y="3413"/>
                  </a:lnTo>
                  <a:lnTo>
                    <a:pt x="8811" y="6112"/>
                  </a:lnTo>
                  <a:lnTo>
                    <a:pt x="4286" y="11271"/>
                  </a:lnTo>
                  <a:lnTo>
                    <a:pt x="1348" y="13652"/>
                  </a:lnTo>
                  <a:lnTo>
                    <a:pt x="317" y="14446"/>
                  </a:lnTo>
                  <a:lnTo>
                    <a:pt x="0" y="15240"/>
                  </a:lnTo>
                  <a:lnTo>
                    <a:pt x="397" y="15954"/>
                  </a:lnTo>
                  <a:lnTo>
                    <a:pt x="5636" y="15954"/>
                  </a:lnTo>
                  <a:lnTo>
                    <a:pt x="5636" y="45721"/>
                  </a:lnTo>
                  <a:lnTo>
                    <a:pt x="5873" y="49133"/>
                  </a:lnTo>
                  <a:lnTo>
                    <a:pt x="6350" y="51912"/>
                  </a:lnTo>
                  <a:lnTo>
                    <a:pt x="7143" y="54133"/>
                  </a:lnTo>
                  <a:lnTo>
                    <a:pt x="8254" y="55721"/>
                  </a:lnTo>
                  <a:lnTo>
                    <a:pt x="11192" y="57705"/>
                  </a:lnTo>
                  <a:lnTo>
                    <a:pt x="14763" y="58341"/>
                  </a:lnTo>
                  <a:lnTo>
                    <a:pt x="18097" y="57705"/>
                  </a:lnTo>
                  <a:lnTo>
                    <a:pt x="21352" y="56118"/>
                  </a:lnTo>
                  <a:lnTo>
                    <a:pt x="24129" y="53816"/>
                  </a:lnTo>
                  <a:lnTo>
                    <a:pt x="26352" y="50800"/>
                  </a:lnTo>
                  <a:lnTo>
                    <a:pt x="25003" y="49689"/>
                  </a:lnTo>
                  <a:lnTo>
                    <a:pt x="22780" y="51912"/>
                  </a:lnTo>
                  <a:lnTo>
                    <a:pt x="21113" y="52785"/>
                  </a:lnTo>
                  <a:lnTo>
                    <a:pt x="18970" y="53181"/>
                  </a:lnTo>
                  <a:lnTo>
                    <a:pt x="16827" y="52706"/>
                  </a:lnTo>
                  <a:lnTo>
                    <a:pt x="15398" y="51514"/>
                  </a:lnTo>
                  <a:lnTo>
                    <a:pt x="14128" y="47943"/>
                  </a:lnTo>
                  <a:lnTo>
                    <a:pt x="13969" y="44291"/>
                  </a:lnTo>
                  <a:lnTo>
                    <a:pt x="13969" y="15954"/>
                  </a:lnTo>
                  <a:lnTo>
                    <a:pt x="23971" y="15954"/>
                  </a:lnTo>
                  <a:lnTo>
                    <a:pt x="23971" y="12779"/>
                  </a:lnTo>
                  <a:lnTo>
                    <a:pt x="13969" y="12779"/>
                  </a:lnTo>
                  <a:lnTo>
                    <a:pt x="13969" y="1271"/>
                  </a:lnTo>
                  <a:lnTo>
                    <a:pt x="13891" y="318"/>
                  </a:lnTo>
                  <a:lnTo>
                    <a:pt x="13255" y="0"/>
                  </a:lnTo>
                  <a:close/>
                </a:path>
              </a:pathLst>
            </a:custGeom>
            <a:solidFill>
              <a:srgbClr val="000000"/>
            </a:solidFill>
          </p:spPr>
          <p:txBody>
            <a:bodyPr vert="horz" lIns="91440" tIns="45720" rIns="91440" bIns="45720" anchor="t"/>
            <a:lstStyle/>
            <a:p>
              <a:endParaRPr lang="en-IN"/>
            </a:p>
          </p:txBody>
        </p:sp>
        <p:sp>
          <p:nvSpPr>
            <p:cNvPr id="582" name="Shape 5322"/>
            <p:cNvSpPr/>
            <p:nvPr/>
          </p:nvSpPr>
          <p:spPr>
            <a:xfrm>
              <a:off x="4489702" y="1691765"/>
              <a:ext cx="23416" cy="45561"/>
            </a:xfrm>
            <a:custGeom>
              <a:avLst/>
              <a:gdLst/>
              <a:ahLst/>
              <a:cxnLst/>
              <a:rect l="0" t="0" r="0" b="0"/>
              <a:pathLst>
                <a:path w="23416" h="45561">
                  <a:moveTo>
                    <a:pt x="15717" y="0"/>
                  </a:moveTo>
                  <a:lnTo>
                    <a:pt x="397" y="5477"/>
                  </a:lnTo>
                  <a:lnTo>
                    <a:pt x="397" y="6986"/>
                  </a:lnTo>
                  <a:lnTo>
                    <a:pt x="4366" y="6588"/>
                  </a:lnTo>
                  <a:lnTo>
                    <a:pt x="5556" y="6667"/>
                  </a:lnTo>
                  <a:lnTo>
                    <a:pt x="6667" y="7382"/>
                  </a:lnTo>
                  <a:lnTo>
                    <a:pt x="7461" y="9128"/>
                  </a:lnTo>
                  <a:lnTo>
                    <a:pt x="7780" y="12542"/>
                  </a:lnTo>
                  <a:lnTo>
                    <a:pt x="7780" y="35481"/>
                  </a:lnTo>
                  <a:lnTo>
                    <a:pt x="7621" y="38736"/>
                  </a:lnTo>
                  <a:lnTo>
                    <a:pt x="7143" y="41117"/>
                  </a:lnTo>
                  <a:lnTo>
                    <a:pt x="6192" y="42625"/>
                  </a:lnTo>
                  <a:lnTo>
                    <a:pt x="4762" y="43498"/>
                  </a:lnTo>
                  <a:lnTo>
                    <a:pt x="2699" y="43894"/>
                  </a:lnTo>
                  <a:lnTo>
                    <a:pt x="0" y="44133"/>
                  </a:lnTo>
                  <a:lnTo>
                    <a:pt x="0" y="45561"/>
                  </a:lnTo>
                  <a:lnTo>
                    <a:pt x="23416" y="45561"/>
                  </a:lnTo>
                  <a:lnTo>
                    <a:pt x="23416" y="44133"/>
                  </a:lnTo>
                  <a:lnTo>
                    <a:pt x="19447" y="43498"/>
                  </a:lnTo>
                  <a:lnTo>
                    <a:pt x="17225" y="42068"/>
                  </a:lnTo>
                  <a:lnTo>
                    <a:pt x="16272" y="39530"/>
                  </a:lnTo>
                  <a:lnTo>
                    <a:pt x="16113" y="35481"/>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583" name="Shape 5323"/>
            <p:cNvSpPr/>
            <p:nvPr/>
          </p:nvSpPr>
          <p:spPr>
            <a:xfrm>
              <a:off x="4370720" y="1691765"/>
              <a:ext cx="39528" cy="46594"/>
            </a:xfrm>
            <a:custGeom>
              <a:avLst/>
              <a:gdLst/>
              <a:ahLst/>
              <a:cxnLst/>
              <a:rect l="0" t="0" r="0" b="0"/>
              <a:pathLst>
                <a:path w="39528" h="46594">
                  <a:moveTo>
                    <a:pt x="20161" y="0"/>
                  </a:moveTo>
                  <a:lnTo>
                    <a:pt x="18018" y="3572"/>
                  </a:lnTo>
                  <a:lnTo>
                    <a:pt x="21431" y="4127"/>
                  </a:lnTo>
                  <a:lnTo>
                    <a:pt x="23812" y="5556"/>
                  </a:lnTo>
                  <a:lnTo>
                    <a:pt x="25400" y="7541"/>
                  </a:lnTo>
                  <a:lnTo>
                    <a:pt x="26511" y="9922"/>
                  </a:lnTo>
                  <a:lnTo>
                    <a:pt x="27543" y="15002"/>
                  </a:lnTo>
                  <a:lnTo>
                    <a:pt x="7143" y="15002"/>
                  </a:lnTo>
                  <a:lnTo>
                    <a:pt x="7857" y="12065"/>
                  </a:lnTo>
                  <a:lnTo>
                    <a:pt x="8731" y="9525"/>
                  </a:lnTo>
                  <a:lnTo>
                    <a:pt x="9842" y="7541"/>
                  </a:lnTo>
                  <a:lnTo>
                    <a:pt x="11112" y="6033"/>
                  </a:lnTo>
                  <a:lnTo>
                    <a:pt x="14287" y="4127"/>
                  </a:lnTo>
                  <a:lnTo>
                    <a:pt x="18018" y="3572"/>
                  </a:lnTo>
                  <a:lnTo>
                    <a:pt x="20161" y="0"/>
                  </a:lnTo>
                  <a:lnTo>
                    <a:pt x="15954" y="556"/>
                  </a:lnTo>
                  <a:lnTo>
                    <a:pt x="11429" y="2223"/>
                  </a:lnTo>
                  <a:lnTo>
                    <a:pt x="7143" y="5319"/>
                  </a:lnTo>
                  <a:lnTo>
                    <a:pt x="3492" y="9922"/>
                  </a:lnTo>
                  <a:lnTo>
                    <a:pt x="952" y="16192"/>
                  </a:lnTo>
                  <a:lnTo>
                    <a:pt x="0" y="24369"/>
                  </a:lnTo>
                  <a:lnTo>
                    <a:pt x="397" y="29368"/>
                  </a:lnTo>
                  <a:lnTo>
                    <a:pt x="1349" y="33735"/>
                  </a:lnTo>
                  <a:lnTo>
                    <a:pt x="2857" y="37544"/>
                  </a:lnTo>
                  <a:lnTo>
                    <a:pt x="5079" y="40719"/>
                  </a:lnTo>
                  <a:lnTo>
                    <a:pt x="7778" y="43260"/>
                  </a:lnTo>
                  <a:lnTo>
                    <a:pt x="10953" y="45086"/>
                  </a:lnTo>
                  <a:lnTo>
                    <a:pt x="14525" y="46196"/>
                  </a:lnTo>
                  <a:lnTo>
                    <a:pt x="18493" y="46594"/>
                  </a:lnTo>
                  <a:lnTo>
                    <a:pt x="23495" y="45958"/>
                  </a:lnTo>
                  <a:lnTo>
                    <a:pt x="27701" y="44370"/>
                  </a:lnTo>
                  <a:lnTo>
                    <a:pt x="31193" y="42148"/>
                  </a:lnTo>
                  <a:lnTo>
                    <a:pt x="33972" y="39450"/>
                  </a:lnTo>
                  <a:lnTo>
                    <a:pt x="36195" y="36671"/>
                  </a:lnTo>
                  <a:lnTo>
                    <a:pt x="37782" y="33973"/>
                  </a:lnTo>
                  <a:lnTo>
                    <a:pt x="38893" y="31670"/>
                  </a:lnTo>
                  <a:lnTo>
                    <a:pt x="39528" y="30005"/>
                  </a:lnTo>
                  <a:lnTo>
                    <a:pt x="37941" y="29368"/>
                  </a:lnTo>
                  <a:lnTo>
                    <a:pt x="34925" y="33655"/>
                  </a:lnTo>
                  <a:lnTo>
                    <a:pt x="32702" y="35877"/>
                  </a:lnTo>
                  <a:lnTo>
                    <a:pt x="29924" y="37862"/>
                  </a:lnTo>
                  <a:lnTo>
                    <a:pt x="26591" y="39211"/>
                  </a:lnTo>
                  <a:lnTo>
                    <a:pt x="22542" y="39767"/>
                  </a:lnTo>
                  <a:lnTo>
                    <a:pt x="19208" y="39371"/>
                  </a:lnTo>
                  <a:lnTo>
                    <a:pt x="15875" y="38100"/>
                  </a:lnTo>
                  <a:lnTo>
                    <a:pt x="12700" y="35561"/>
                  </a:lnTo>
                  <a:lnTo>
                    <a:pt x="10001" y="31592"/>
                  </a:lnTo>
                  <a:lnTo>
                    <a:pt x="8889" y="28972"/>
                  </a:lnTo>
                  <a:lnTo>
                    <a:pt x="7937" y="25877"/>
                  </a:lnTo>
                  <a:lnTo>
                    <a:pt x="7302" y="22304"/>
                  </a:lnTo>
                  <a:lnTo>
                    <a:pt x="6826" y="18177"/>
                  </a:lnTo>
                  <a:lnTo>
                    <a:pt x="37623" y="18177"/>
                  </a:lnTo>
                  <a:lnTo>
                    <a:pt x="36988" y="13732"/>
                  </a:lnTo>
                  <a:lnTo>
                    <a:pt x="35798" y="9842"/>
                  </a:lnTo>
                  <a:lnTo>
                    <a:pt x="34131" y="6747"/>
                  </a:lnTo>
                  <a:lnTo>
                    <a:pt x="32067" y="4207"/>
                  </a:lnTo>
                  <a:lnTo>
                    <a:pt x="29527" y="2381"/>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584" name="Shape 5324"/>
            <p:cNvSpPr/>
            <p:nvPr/>
          </p:nvSpPr>
          <p:spPr>
            <a:xfrm>
              <a:off x="4050758" y="1691765"/>
              <a:ext cx="39530" cy="46594"/>
            </a:xfrm>
            <a:custGeom>
              <a:avLst/>
              <a:gdLst/>
              <a:ahLst/>
              <a:cxnLst/>
              <a:rect l="0" t="0" r="0" b="0"/>
              <a:pathLst>
                <a:path w="39530" h="46594">
                  <a:moveTo>
                    <a:pt x="20161" y="0"/>
                  </a:moveTo>
                  <a:lnTo>
                    <a:pt x="18019" y="3572"/>
                  </a:lnTo>
                  <a:lnTo>
                    <a:pt x="21431" y="4127"/>
                  </a:lnTo>
                  <a:lnTo>
                    <a:pt x="23812" y="5556"/>
                  </a:lnTo>
                  <a:lnTo>
                    <a:pt x="25400" y="7541"/>
                  </a:lnTo>
                  <a:lnTo>
                    <a:pt x="26511" y="9922"/>
                  </a:lnTo>
                  <a:lnTo>
                    <a:pt x="27544" y="15002"/>
                  </a:lnTo>
                  <a:lnTo>
                    <a:pt x="7143" y="15002"/>
                  </a:lnTo>
                  <a:lnTo>
                    <a:pt x="7858" y="12065"/>
                  </a:lnTo>
                  <a:lnTo>
                    <a:pt x="8731" y="9525"/>
                  </a:lnTo>
                  <a:lnTo>
                    <a:pt x="9763" y="7541"/>
                  </a:lnTo>
                  <a:lnTo>
                    <a:pt x="11112" y="6033"/>
                  </a:lnTo>
                  <a:lnTo>
                    <a:pt x="14287" y="4127"/>
                  </a:lnTo>
                  <a:lnTo>
                    <a:pt x="18019" y="3572"/>
                  </a:lnTo>
                  <a:lnTo>
                    <a:pt x="20161" y="0"/>
                  </a:lnTo>
                  <a:lnTo>
                    <a:pt x="15955" y="556"/>
                  </a:lnTo>
                  <a:lnTo>
                    <a:pt x="11430" y="2223"/>
                  </a:lnTo>
                  <a:lnTo>
                    <a:pt x="7143" y="5319"/>
                  </a:lnTo>
                  <a:lnTo>
                    <a:pt x="3492" y="9922"/>
                  </a:lnTo>
                  <a:lnTo>
                    <a:pt x="953" y="16192"/>
                  </a:lnTo>
                  <a:lnTo>
                    <a:pt x="0" y="24369"/>
                  </a:lnTo>
                  <a:lnTo>
                    <a:pt x="397" y="29368"/>
                  </a:lnTo>
                  <a:lnTo>
                    <a:pt x="1350" y="33735"/>
                  </a:lnTo>
                  <a:lnTo>
                    <a:pt x="2858" y="37544"/>
                  </a:lnTo>
                  <a:lnTo>
                    <a:pt x="5080" y="40719"/>
                  </a:lnTo>
                  <a:lnTo>
                    <a:pt x="7780" y="43260"/>
                  </a:lnTo>
                  <a:lnTo>
                    <a:pt x="10955" y="45086"/>
                  </a:lnTo>
                  <a:lnTo>
                    <a:pt x="14526" y="46196"/>
                  </a:lnTo>
                  <a:lnTo>
                    <a:pt x="18494" y="46594"/>
                  </a:lnTo>
                  <a:lnTo>
                    <a:pt x="23496" y="45958"/>
                  </a:lnTo>
                  <a:lnTo>
                    <a:pt x="27702" y="44370"/>
                  </a:lnTo>
                  <a:lnTo>
                    <a:pt x="31194" y="42148"/>
                  </a:lnTo>
                  <a:lnTo>
                    <a:pt x="33973" y="39450"/>
                  </a:lnTo>
                  <a:lnTo>
                    <a:pt x="36196" y="36671"/>
                  </a:lnTo>
                  <a:lnTo>
                    <a:pt x="37783" y="33973"/>
                  </a:lnTo>
                  <a:lnTo>
                    <a:pt x="38893" y="31670"/>
                  </a:lnTo>
                  <a:lnTo>
                    <a:pt x="39530" y="30005"/>
                  </a:lnTo>
                  <a:lnTo>
                    <a:pt x="37942" y="29368"/>
                  </a:lnTo>
                  <a:lnTo>
                    <a:pt x="34925" y="33655"/>
                  </a:lnTo>
                  <a:lnTo>
                    <a:pt x="32703" y="35877"/>
                  </a:lnTo>
                  <a:lnTo>
                    <a:pt x="29925" y="37862"/>
                  </a:lnTo>
                  <a:lnTo>
                    <a:pt x="26591" y="39211"/>
                  </a:lnTo>
                  <a:lnTo>
                    <a:pt x="22542" y="39767"/>
                  </a:lnTo>
                  <a:lnTo>
                    <a:pt x="19210" y="39371"/>
                  </a:lnTo>
                  <a:lnTo>
                    <a:pt x="15796" y="38100"/>
                  </a:lnTo>
                  <a:lnTo>
                    <a:pt x="12700" y="35561"/>
                  </a:lnTo>
                  <a:lnTo>
                    <a:pt x="10002" y="31592"/>
                  </a:lnTo>
                  <a:lnTo>
                    <a:pt x="8891" y="28972"/>
                  </a:lnTo>
                  <a:lnTo>
                    <a:pt x="7937" y="25877"/>
                  </a:lnTo>
                  <a:lnTo>
                    <a:pt x="7303" y="22304"/>
                  </a:lnTo>
                  <a:lnTo>
                    <a:pt x="6827" y="18177"/>
                  </a:lnTo>
                  <a:lnTo>
                    <a:pt x="37624" y="18177"/>
                  </a:lnTo>
                  <a:lnTo>
                    <a:pt x="36989" y="13732"/>
                  </a:lnTo>
                  <a:lnTo>
                    <a:pt x="35798" y="9842"/>
                  </a:lnTo>
                  <a:lnTo>
                    <a:pt x="34131" y="6747"/>
                  </a:lnTo>
                  <a:lnTo>
                    <a:pt x="32067" y="4207"/>
                  </a:lnTo>
                  <a:lnTo>
                    <a:pt x="29528" y="2381"/>
                  </a:lnTo>
                  <a:lnTo>
                    <a:pt x="26750" y="1032"/>
                  </a:lnTo>
                  <a:lnTo>
                    <a:pt x="23575" y="238"/>
                  </a:lnTo>
                  <a:lnTo>
                    <a:pt x="20161" y="0"/>
                  </a:lnTo>
                  <a:close/>
                </a:path>
              </a:pathLst>
            </a:custGeom>
            <a:solidFill>
              <a:srgbClr val="000000"/>
            </a:solidFill>
          </p:spPr>
          <p:txBody>
            <a:bodyPr vert="horz" lIns="91440" tIns="45720" rIns="91440" bIns="45720" anchor="t"/>
            <a:lstStyle/>
            <a:p>
              <a:endParaRPr lang="en-IN"/>
            </a:p>
          </p:txBody>
        </p:sp>
        <p:sp>
          <p:nvSpPr>
            <p:cNvPr id="585" name="Shape 5325"/>
            <p:cNvSpPr/>
            <p:nvPr/>
          </p:nvSpPr>
          <p:spPr>
            <a:xfrm>
              <a:off x="4006151" y="1691765"/>
              <a:ext cx="39528" cy="46594"/>
            </a:xfrm>
            <a:custGeom>
              <a:avLst/>
              <a:gdLst/>
              <a:ahLst/>
              <a:cxnLst/>
              <a:rect l="0" t="0" r="0" b="0"/>
              <a:pathLst>
                <a:path w="39528" h="46594">
                  <a:moveTo>
                    <a:pt x="20239" y="0"/>
                  </a:moveTo>
                  <a:lnTo>
                    <a:pt x="18017" y="3572"/>
                  </a:lnTo>
                  <a:lnTo>
                    <a:pt x="21431" y="4127"/>
                  </a:lnTo>
                  <a:lnTo>
                    <a:pt x="23812" y="5556"/>
                  </a:lnTo>
                  <a:lnTo>
                    <a:pt x="25478" y="7541"/>
                  </a:lnTo>
                  <a:lnTo>
                    <a:pt x="26511" y="9922"/>
                  </a:lnTo>
                  <a:lnTo>
                    <a:pt x="27542" y="15002"/>
                  </a:lnTo>
                  <a:lnTo>
                    <a:pt x="7143" y="15002"/>
                  </a:lnTo>
                  <a:lnTo>
                    <a:pt x="7857" y="12065"/>
                  </a:lnTo>
                  <a:lnTo>
                    <a:pt x="8731" y="9525"/>
                  </a:lnTo>
                  <a:lnTo>
                    <a:pt x="9842" y="7541"/>
                  </a:lnTo>
                  <a:lnTo>
                    <a:pt x="11191" y="6033"/>
                  </a:lnTo>
                  <a:lnTo>
                    <a:pt x="14287" y="4127"/>
                  </a:lnTo>
                  <a:lnTo>
                    <a:pt x="18017" y="3572"/>
                  </a:lnTo>
                  <a:lnTo>
                    <a:pt x="20239" y="0"/>
                  </a:lnTo>
                  <a:lnTo>
                    <a:pt x="15953" y="556"/>
                  </a:lnTo>
                  <a:lnTo>
                    <a:pt x="11429" y="2223"/>
                  </a:lnTo>
                  <a:lnTo>
                    <a:pt x="7143" y="5319"/>
                  </a:lnTo>
                  <a:lnTo>
                    <a:pt x="3571" y="9922"/>
                  </a:lnTo>
                  <a:lnTo>
                    <a:pt x="1031" y="16192"/>
                  </a:lnTo>
                  <a:lnTo>
                    <a:pt x="0" y="24369"/>
                  </a:lnTo>
                  <a:lnTo>
                    <a:pt x="396" y="29368"/>
                  </a:lnTo>
                  <a:lnTo>
                    <a:pt x="1348" y="33735"/>
                  </a:lnTo>
                  <a:lnTo>
                    <a:pt x="2856" y="37544"/>
                  </a:lnTo>
                  <a:lnTo>
                    <a:pt x="5079" y="40719"/>
                  </a:lnTo>
                  <a:lnTo>
                    <a:pt x="7778" y="43260"/>
                  </a:lnTo>
                  <a:lnTo>
                    <a:pt x="10953" y="45086"/>
                  </a:lnTo>
                  <a:lnTo>
                    <a:pt x="14525" y="46196"/>
                  </a:lnTo>
                  <a:lnTo>
                    <a:pt x="18573" y="46594"/>
                  </a:lnTo>
                  <a:lnTo>
                    <a:pt x="23493" y="45958"/>
                  </a:lnTo>
                  <a:lnTo>
                    <a:pt x="27701" y="44370"/>
                  </a:lnTo>
                  <a:lnTo>
                    <a:pt x="31193" y="42148"/>
                  </a:lnTo>
                  <a:lnTo>
                    <a:pt x="33972" y="39450"/>
                  </a:lnTo>
                  <a:lnTo>
                    <a:pt x="36193" y="36671"/>
                  </a:lnTo>
                  <a:lnTo>
                    <a:pt x="37781" y="33973"/>
                  </a:lnTo>
                  <a:lnTo>
                    <a:pt x="38893" y="31670"/>
                  </a:lnTo>
                  <a:lnTo>
                    <a:pt x="39528" y="30005"/>
                  </a:lnTo>
                  <a:lnTo>
                    <a:pt x="37941" y="29368"/>
                  </a:lnTo>
                  <a:lnTo>
                    <a:pt x="34925" y="33655"/>
                  </a:lnTo>
                  <a:lnTo>
                    <a:pt x="32701" y="35877"/>
                  </a:lnTo>
                  <a:lnTo>
                    <a:pt x="30003" y="37862"/>
                  </a:lnTo>
                  <a:lnTo>
                    <a:pt x="26589" y="39211"/>
                  </a:lnTo>
                  <a:lnTo>
                    <a:pt x="22621" y="39767"/>
                  </a:lnTo>
                  <a:lnTo>
                    <a:pt x="19207" y="39371"/>
                  </a:lnTo>
                  <a:lnTo>
                    <a:pt x="15875" y="38100"/>
                  </a:lnTo>
                  <a:lnTo>
                    <a:pt x="12700" y="35561"/>
                  </a:lnTo>
                  <a:lnTo>
                    <a:pt x="10000" y="31592"/>
                  </a:lnTo>
                  <a:lnTo>
                    <a:pt x="8888" y="28972"/>
                  </a:lnTo>
                  <a:lnTo>
                    <a:pt x="7937" y="25877"/>
                  </a:lnTo>
                  <a:lnTo>
                    <a:pt x="7301" y="22304"/>
                  </a:lnTo>
                  <a:lnTo>
                    <a:pt x="6825" y="18177"/>
                  </a:lnTo>
                  <a:lnTo>
                    <a:pt x="37623" y="18177"/>
                  </a:lnTo>
                  <a:lnTo>
                    <a:pt x="36987" y="13732"/>
                  </a:lnTo>
                  <a:lnTo>
                    <a:pt x="35797" y="9842"/>
                  </a:lnTo>
                  <a:lnTo>
                    <a:pt x="34131" y="6747"/>
                  </a:lnTo>
                  <a:lnTo>
                    <a:pt x="32067" y="4207"/>
                  </a:lnTo>
                  <a:lnTo>
                    <a:pt x="29526" y="238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586" name="Shape 5326"/>
            <p:cNvSpPr/>
            <p:nvPr/>
          </p:nvSpPr>
          <p:spPr>
            <a:xfrm>
              <a:off x="3904312" y="1669699"/>
              <a:ext cx="45957" cy="68660"/>
            </a:xfrm>
            <a:custGeom>
              <a:avLst/>
              <a:gdLst/>
              <a:ahLst/>
              <a:cxnLst/>
              <a:rect l="0" t="0" r="0" b="0"/>
              <a:pathLst>
                <a:path w="45957" h="68660">
                  <a:moveTo>
                    <a:pt x="38813" y="0"/>
                  </a:moveTo>
                  <a:lnTo>
                    <a:pt x="24288" y="4366"/>
                  </a:lnTo>
                  <a:lnTo>
                    <a:pt x="24288" y="5953"/>
                  </a:lnTo>
                  <a:lnTo>
                    <a:pt x="26670" y="5874"/>
                  </a:lnTo>
                  <a:lnTo>
                    <a:pt x="29209" y="6191"/>
                  </a:lnTo>
                  <a:lnTo>
                    <a:pt x="30479" y="7223"/>
                  </a:lnTo>
                  <a:lnTo>
                    <a:pt x="31036" y="10874"/>
                  </a:lnTo>
                  <a:lnTo>
                    <a:pt x="31036" y="26352"/>
                  </a:lnTo>
                  <a:lnTo>
                    <a:pt x="28654" y="24447"/>
                  </a:lnTo>
                  <a:lnTo>
                    <a:pt x="26193" y="23098"/>
                  </a:lnTo>
                  <a:lnTo>
                    <a:pt x="23495" y="22304"/>
                  </a:lnTo>
                  <a:lnTo>
                    <a:pt x="22686" y="22238"/>
                  </a:lnTo>
                  <a:lnTo>
                    <a:pt x="20796" y="24844"/>
                  </a:lnTo>
                  <a:lnTo>
                    <a:pt x="24288" y="25479"/>
                  </a:lnTo>
                  <a:lnTo>
                    <a:pt x="27383" y="27306"/>
                  </a:lnTo>
                  <a:lnTo>
                    <a:pt x="29764" y="30401"/>
                  </a:lnTo>
                  <a:lnTo>
                    <a:pt x="31036" y="34766"/>
                  </a:lnTo>
                  <a:lnTo>
                    <a:pt x="31036" y="57547"/>
                  </a:lnTo>
                  <a:lnTo>
                    <a:pt x="29924" y="60008"/>
                  </a:lnTo>
                  <a:lnTo>
                    <a:pt x="27861" y="61833"/>
                  </a:lnTo>
                  <a:lnTo>
                    <a:pt x="25162" y="63103"/>
                  </a:lnTo>
                  <a:lnTo>
                    <a:pt x="22225" y="63500"/>
                  </a:lnTo>
                  <a:lnTo>
                    <a:pt x="18891" y="63024"/>
                  </a:lnTo>
                  <a:lnTo>
                    <a:pt x="15795" y="61516"/>
                  </a:lnTo>
                  <a:lnTo>
                    <a:pt x="12938" y="58896"/>
                  </a:lnTo>
                  <a:lnTo>
                    <a:pt x="10636" y="55007"/>
                  </a:lnTo>
                  <a:lnTo>
                    <a:pt x="9127" y="49768"/>
                  </a:lnTo>
                  <a:lnTo>
                    <a:pt x="8572" y="43181"/>
                  </a:lnTo>
                  <a:lnTo>
                    <a:pt x="9127" y="37147"/>
                  </a:lnTo>
                  <a:lnTo>
                    <a:pt x="10557" y="32464"/>
                  </a:lnTo>
                  <a:lnTo>
                    <a:pt x="12620" y="28972"/>
                  </a:lnTo>
                  <a:lnTo>
                    <a:pt x="15161" y="26671"/>
                  </a:lnTo>
                  <a:lnTo>
                    <a:pt x="17938" y="25320"/>
                  </a:lnTo>
                  <a:lnTo>
                    <a:pt x="20796" y="24844"/>
                  </a:lnTo>
                  <a:lnTo>
                    <a:pt x="22686" y="22238"/>
                  </a:lnTo>
                  <a:lnTo>
                    <a:pt x="20557" y="22066"/>
                  </a:lnTo>
                  <a:lnTo>
                    <a:pt x="15161" y="23018"/>
                  </a:lnTo>
                  <a:lnTo>
                    <a:pt x="10238" y="25479"/>
                  </a:lnTo>
                  <a:lnTo>
                    <a:pt x="6112" y="29368"/>
                  </a:lnTo>
                  <a:lnTo>
                    <a:pt x="2857" y="34369"/>
                  </a:lnTo>
                  <a:lnTo>
                    <a:pt x="793" y="40164"/>
                  </a:lnTo>
                  <a:lnTo>
                    <a:pt x="0" y="46435"/>
                  </a:lnTo>
                  <a:lnTo>
                    <a:pt x="634" y="53261"/>
                  </a:lnTo>
                  <a:lnTo>
                    <a:pt x="2301" y="58421"/>
                  </a:lnTo>
                  <a:lnTo>
                    <a:pt x="4762" y="62389"/>
                  </a:lnTo>
                  <a:lnTo>
                    <a:pt x="7620" y="65167"/>
                  </a:lnTo>
                  <a:lnTo>
                    <a:pt x="10636" y="66993"/>
                  </a:lnTo>
                  <a:lnTo>
                    <a:pt x="13573" y="68024"/>
                  </a:lnTo>
                  <a:lnTo>
                    <a:pt x="16113" y="68581"/>
                  </a:lnTo>
                  <a:lnTo>
                    <a:pt x="18018" y="68660"/>
                  </a:lnTo>
                  <a:lnTo>
                    <a:pt x="22859" y="68024"/>
                  </a:lnTo>
                  <a:lnTo>
                    <a:pt x="26511" y="66516"/>
                  </a:lnTo>
                  <a:lnTo>
                    <a:pt x="29131" y="64452"/>
                  </a:lnTo>
                  <a:lnTo>
                    <a:pt x="30797" y="62310"/>
                  </a:lnTo>
                  <a:lnTo>
                    <a:pt x="31036" y="62310"/>
                  </a:lnTo>
                  <a:lnTo>
                    <a:pt x="31036" y="68342"/>
                  </a:lnTo>
                  <a:lnTo>
                    <a:pt x="31432" y="68660"/>
                  </a:lnTo>
                  <a:lnTo>
                    <a:pt x="38813" y="66040"/>
                  </a:lnTo>
                  <a:lnTo>
                    <a:pt x="45957" y="63500"/>
                  </a:lnTo>
                  <a:lnTo>
                    <a:pt x="45957" y="61912"/>
                  </a:lnTo>
                  <a:lnTo>
                    <a:pt x="43179" y="61912"/>
                  </a:lnTo>
                  <a:lnTo>
                    <a:pt x="41354" y="61596"/>
                  </a:lnTo>
                  <a:lnTo>
                    <a:pt x="40243" y="60802"/>
                  </a:lnTo>
                  <a:lnTo>
                    <a:pt x="39607" y="59769"/>
                  </a:lnTo>
                  <a:lnTo>
                    <a:pt x="39370" y="56356"/>
                  </a:lnTo>
                  <a:lnTo>
                    <a:pt x="39370" y="238"/>
                  </a:lnTo>
                  <a:lnTo>
                    <a:pt x="38813" y="0"/>
                  </a:lnTo>
                  <a:close/>
                </a:path>
              </a:pathLst>
            </a:custGeom>
            <a:solidFill>
              <a:srgbClr val="000000"/>
            </a:solidFill>
          </p:spPr>
          <p:txBody>
            <a:bodyPr vert="horz" lIns="91440" tIns="45720" rIns="91440" bIns="45720" anchor="t"/>
            <a:lstStyle/>
            <a:p>
              <a:endParaRPr lang="en-IN"/>
            </a:p>
          </p:txBody>
        </p:sp>
        <p:sp>
          <p:nvSpPr>
            <p:cNvPr id="587" name="Shape 5327"/>
            <p:cNvSpPr/>
            <p:nvPr/>
          </p:nvSpPr>
          <p:spPr>
            <a:xfrm>
              <a:off x="3812237" y="1691765"/>
              <a:ext cx="40083" cy="46594"/>
            </a:xfrm>
            <a:custGeom>
              <a:avLst/>
              <a:gdLst/>
              <a:ahLst/>
              <a:cxnLst/>
              <a:rect l="0" t="0" r="0" b="0"/>
              <a:pathLst>
                <a:path w="40083" h="46594">
                  <a:moveTo>
                    <a:pt x="18018" y="0"/>
                  </a:moveTo>
                  <a:lnTo>
                    <a:pt x="12779" y="556"/>
                  </a:lnTo>
                  <a:lnTo>
                    <a:pt x="8651" y="1985"/>
                  </a:lnTo>
                  <a:lnTo>
                    <a:pt x="5636" y="4048"/>
                  </a:lnTo>
                  <a:lnTo>
                    <a:pt x="3492" y="6429"/>
                  </a:lnTo>
                  <a:lnTo>
                    <a:pt x="2222" y="8811"/>
                  </a:lnTo>
                  <a:lnTo>
                    <a:pt x="1826" y="11033"/>
                  </a:lnTo>
                  <a:lnTo>
                    <a:pt x="2063" y="12383"/>
                  </a:lnTo>
                  <a:lnTo>
                    <a:pt x="2857" y="13811"/>
                  </a:lnTo>
                  <a:lnTo>
                    <a:pt x="4127" y="14923"/>
                  </a:lnTo>
                  <a:lnTo>
                    <a:pt x="6112" y="15399"/>
                  </a:lnTo>
                  <a:lnTo>
                    <a:pt x="7937" y="15002"/>
                  </a:lnTo>
                  <a:lnTo>
                    <a:pt x="9366" y="13971"/>
                  </a:lnTo>
                  <a:lnTo>
                    <a:pt x="10238" y="12620"/>
                  </a:lnTo>
                  <a:lnTo>
                    <a:pt x="10557" y="11112"/>
                  </a:lnTo>
                  <a:lnTo>
                    <a:pt x="10318" y="9367"/>
                  </a:lnTo>
                  <a:lnTo>
                    <a:pt x="10081" y="7223"/>
                  </a:lnTo>
                  <a:lnTo>
                    <a:pt x="10714" y="5239"/>
                  </a:lnTo>
                  <a:lnTo>
                    <a:pt x="12382" y="3731"/>
                  </a:lnTo>
                  <a:lnTo>
                    <a:pt x="14683" y="2699"/>
                  </a:lnTo>
                  <a:lnTo>
                    <a:pt x="17145" y="2381"/>
                  </a:lnTo>
                  <a:lnTo>
                    <a:pt x="19606" y="2699"/>
                  </a:lnTo>
                  <a:lnTo>
                    <a:pt x="22066" y="3811"/>
                  </a:lnTo>
                  <a:lnTo>
                    <a:pt x="23971" y="6350"/>
                  </a:lnTo>
                  <a:lnTo>
                    <a:pt x="24765" y="10636"/>
                  </a:lnTo>
                  <a:lnTo>
                    <a:pt x="24765" y="16668"/>
                  </a:lnTo>
                  <a:lnTo>
                    <a:pt x="24024" y="16957"/>
                  </a:lnTo>
                  <a:lnTo>
                    <a:pt x="24765" y="19050"/>
                  </a:lnTo>
                  <a:lnTo>
                    <a:pt x="24765" y="33417"/>
                  </a:lnTo>
                  <a:lnTo>
                    <a:pt x="24208" y="36751"/>
                  </a:lnTo>
                  <a:lnTo>
                    <a:pt x="23177" y="37942"/>
                  </a:lnTo>
                  <a:lnTo>
                    <a:pt x="21351" y="39052"/>
                  </a:lnTo>
                  <a:lnTo>
                    <a:pt x="20320" y="39530"/>
                  </a:lnTo>
                  <a:lnTo>
                    <a:pt x="18732" y="40085"/>
                  </a:lnTo>
                  <a:lnTo>
                    <a:pt x="15240" y="40878"/>
                  </a:lnTo>
                  <a:lnTo>
                    <a:pt x="12700" y="40323"/>
                  </a:lnTo>
                  <a:lnTo>
                    <a:pt x="10636" y="38736"/>
                  </a:lnTo>
                  <a:lnTo>
                    <a:pt x="9207" y="36275"/>
                  </a:lnTo>
                  <a:lnTo>
                    <a:pt x="8651" y="33100"/>
                  </a:lnTo>
                  <a:lnTo>
                    <a:pt x="8651" y="32941"/>
                  </a:lnTo>
                  <a:lnTo>
                    <a:pt x="8890" y="31115"/>
                  </a:lnTo>
                  <a:lnTo>
                    <a:pt x="9525" y="28972"/>
                  </a:lnTo>
                  <a:lnTo>
                    <a:pt x="11112" y="26591"/>
                  </a:lnTo>
                  <a:lnTo>
                    <a:pt x="13970" y="24130"/>
                  </a:lnTo>
                  <a:lnTo>
                    <a:pt x="15954" y="22861"/>
                  </a:lnTo>
                  <a:lnTo>
                    <a:pt x="18415" y="21590"/>
                  </a:lnTo>
                  <a:lnTo>
                    <a:pt x="21351" y="20321"/>
                  </a:lnTo>
                  <a:lnTo>
                    <a:pt x="24765" y="19050"/>
                  </a:lnTo>
                  <a:lnTo>
                    <a:pt x="24024" y="16957"/>
                  </a:lnTo>
                  <a:lnTo>
                    <a:pt x="17224" y="19606"/>
                  </a:lnTo>
                  <a:lnTo>
                    <a:pt x="11112" y="22383"/>
                  </a:lnTo>
                  <a:lnTo>
                    <a:pt x="6270" y="25162"/>
                  </a:lnTo>
                  <a:lnTo>
                    <a:pt x="2777" y="28178"/>
                  </a:lnTo>
                  <a:lnTo>
                    <a:pt x="713" y="31829"/>
                  </a:lnTo>
                  <a:lnTo>
                    <a:pt x="0" y="36275"/>
                  </a:lnTo>
                  <a:lnTo>
                    <a:pt x="873" y="40640"/>
                  </a:lnTo>
                  <a:lnTo>
                    <a:pt x="3254" y="43894"/>
                  </a:lnTo>
                  <a:lnTo>
                    <a:pt x="6588" y="45958"/>
                  </a:lnTo>
                  <a:lnTo>
                    <a:pt x="10477" y="46594"/>
                  </a:lnTo>
                  <a:lnTo>
                    <a:pt x="14526" y="45958"/>
                  </a:lnTo>
                  <a:lnTo>
                    <a:pt x="18336" y="44212"/>
                  </a:lnTo>
                  <a:lnTo>
                    <a:pt x="21827" y="41831"/>
                  </a:lnTo>
                  <a:lnTo>
                    <a:pt x="24844" y="39371"/>
                  </a:lnTo>
                  <a:lnTo>
                    <a:pt x="25400" y="42307"/>
                  </a:lnTo>
                  <a:lnTo>
                    <a:pt x="26352" y="44370"/>
                  </a:lnTo>
                  <a:lnTo>
                    <a:pt x="27543" y="45721"/>
                  </a:lnTo>
                  <a:lnTo>
                    <a:pt x="28892" y="46355"/>
                  </a:lnTo>
                  <a:lnTo>
                    <a:pt x="31273" y="46594"/>
                  </a:lnTo>
                  <a:lnTo>
                    <a:pt x="32702" y="46435"/>
                  </a:lnTo>
                  <a:lnTo>
                    <a:pt x="34687" y="45880"/>
                  </a:lnTo>
                  <a:lnTo>
                    <a:pt x="37147" y="44450"/>
                  </a:lnTo>
                  <a:lnTo>
                    <a:pt x="40083" y="41672"/>
                  </a:lnTo>
                  <a:lnTo>
                    <a:pt x="40083" y="39052"/>
                  </a:lnTo>
                  <a:lnTo>
                    <a:pt x="38258" y="40323"/>
                  </a:lnTo>
                  <a:lnTo>
                    <a:pt x="35638" y="40958"/>
                  </a:lnTo>
                  <a:lnTo>
                    <a:pt x="33972" y="40402"/>
                  </a:lnTo>
                  <a:lnTo>
                    <a:pt x="33099" y="39132"/>
                  </a:lnTo>
                  <a:lnTo>
                    <a:pt x="32782" y="35163"/>
                  </a:lnTo>
                  <a:lnTo>
                    <a:pt x="32782" y="15875"/>
                  </a:lnTo>
                  <a:lnTo>
                    <a:pt x="32226" y="9128"/>
                  </a:lnTo>
                  <a:lnTo>
                    <a:pt x="30956" y="5715"/>
                  </a:lnTo>
                  <a:lnTo>
                    <a:pt x="28416" y="2778"/>
                  </a:lnTo>
                  <a:lnTo>
                    <a:pt x="26589" y="1587"/>
                  </a:lnTo>
                  <a:lnTo>
                    <a:pt x="24208" y="793"/>
                  </a:lnTo>
                  <a:lnTo>
                    <a:pt x="21351" y="238"/>
                  </a:lnTo>
                  <a:lnTo>
                    <a:pt x="18018" y="0"/>
                  </a:lnTo>
                  <a:close/>
                </a:path>
              </a:pathLst>
            </a:custGeom>
            <a:solidFill>
              <a:srgbClr val="000000"/>
            </a:solidFill>
          </p:spPr>
          <p:txBody>
            <a:bodyPr vert="horz" lIns="91440" tIns="45720" rIns="91440" bIns="45720" anchor="t"/>
            <a:lstStyle/>
            <a:p>
              <a:endParaRPr lang="en-IN"/>
            </a:p>
          </p:txBody>
        </p:sp>
        <p:sp>
          <p:nvSpPr>
            <p:cNvPr id="588" name="Shape 5328"/>
            <p:cNvSpPr/>
            <p:nvPr/>
          </p:nvSpPr>
          <p:spPr>
            <a:xfrm>
              <a:off x="3703017" y="1691765"/>
              <a:ext cx="39528" cy="46594"/>
            </a:xfrm>
            <a:custGeom>
              <a:avLst/>
              <a:gdLst/>
              <a:ahLst/>
              <a:cxnLst/>
              <a:rect l="0" t="0" r="0" b="0"/>
              <a:pathLst>
                <a:path w="39528" h="46594">
                  <a:moveTo>
                    <a:pt x="20240" y="0"/>
                  </a:moveTo>
                  <a:lnTo>
                    <a:pt x="18018" y="3572"/>
                  </a:lnTo>
                  <a:lnTo>
                    <a:pt x="21431" y="4127"/>
                  </a:lnTo>
                  <a:lnTo>
                    <a:pt x="23812" y="5556"/>
                  </a:lnTo>
                  <a:lnTo>
                    <a:pt x="25478" y="7541"/>
                  </a:lnTo>
                  <a:lnTo>
                    <a:pt x="26511" y="9922"/>
                  </a:lnTo>
                  <a:lnTo>
                    <a:pt x="27543" y="15002"/>
                  </a:lnTo>
                  <a:lnTo>
                    <a:pt x="7143" y="15002"/>
                  </a:lnTo>
                  <a:lnTo>
                    <a:pt x="7858" y="12065"/>
                  </a:lnTo>
                  <a:lnTo>
                    <a:pt x="8731" y="9525"/>
                  </a:lnTo>
                  <a:lnTo>
                    <a:pt x="9842" y="7541"/>
                  </a:lnTo>
                  <a:lnTo>
                    <a:pt x="11191" y="6033"/>
                  </a:lnTo>
                  <a:lnTo>
                    <a:pt x="14287" y="4127"/>
                  </a:lnTo>
                  <a:lnTo>
                    <a:pt x="18018" y="3572"/>
                  </a:lnTo>
                  <a:lnTo>
                    <a:pt x="20240" y="0"/>
                  </a:lnTo>
                  <a:lnTo>
                    <a:pt x="15953" y="556"/>
                  </a:lnTo>
                  <a:lnTo>
                    <a:pt x="11429" y="2223"/>
                  </a:lnTo>
                  <a:lnTo>
                    <a:pt x="7143" y="5319"/>
                  </a:lnTo>
                  <a:lnTo>
                    <a:pt x="3571" y="9922"/>
                  </a:lnTo>
                  <a:lnTo>
                    <a:pt x="1032" y="16192"/>
                  </a:lnTo>
                  <a:lnTo>
                    <a:pt x="0" y="24369"/>
                  </a:lnTo>
                  <a:lnTo>
                    <a:pt x="396" y="29368"/>
                  </a:lnTo>
                  <a:lnTo>
                    <a:pt x="1349" y="33735"/>
                  </a:lnTo>
                  <a:lnTo>
                    <a:pt x="2937" y="37544"/>
                  </a:lnTo>
                  <a:lnTo>
                    <a:pt x="5158" y="40719"/>
                  </a:lnTo>
                  <a:lnTo>
                    <a:pt x="7858" y="43260"/>
                  </a:lnTo>
                  <a:lnTo>
                    <a:pt x="11033" y="45086"/>
                  </a:lnTo>
                  <a:lnTo>
                    <a:pt x="14604" y="46196"/>
                  </a:lnTo>
                  <a:lnTo>
                    <a:pt x="18573" y="46594"/>
                  </a:lnTo>
                  <a:lnTo>
                    <a:pt x="23495" y="45958"/>
                  </a:lnTo>
                  <a:lnTo>
                    <a:pt x="27702" y="44370"/>
                  </a:lnTo>
                  <a:lnTo>
                    <a:pt x="31194" y="42148"/>
                  </a:lnTo>
                  <a:lnTo>
                    <a:pt x="33972" y="39450"/>
                  </a:lnTo>
                  <a:lnTo>
                    <a:pt x="36195" y="36671"/>
                  </a:lnTo>
                  <a:lnTo>
                    <a:pt x="37782" y="33973"/>
                  </a:lnTo>
                  <a:lnTo>
                    <a:pt x="38893" y="31670"/>
                  </a:lnTo>
                  <a:lnTo>
                    <a:pt x="39528" y="30005"/>
                  </a:lnTo>
                  <a:lnTo>
                    <a:pt x="37941" y="29368"/>
                  </a:lnTo>
                  <a:lnTo>
                    <a:pt x="34925" y="33655"/>
                  </a:lnTo>
                  <a:lnTo>
                    <a:pt x="32702" y="35877"/>
                  </a:lnTo>
                  <a:lnTo>
                    <a:pt x="30003" y="37862"/>
                  </a:lnTo>
                  <a:lnTo>
                    <a:pt x="26590" y="39211"/>
                  </a:lnTo>
                  <a:lnTo>
                    <a:pt x="22621" y="39767"/>
                  </a:lnTo>
                  <a:lnTo>
                    <a:pt x="19288" y="39371"/>
                  </a:lnTo>
                  <a:lnTo>
                    <a:pt x="15875" y="38100"/>
                  </a:lnTo>
                  <a:lnTo>
                    <a:pt x="12700" y="35561"/>
                  </a:lnTo>
                  <a:lnTo>
                    <a:pt x="10001" y="31592"/>
                  </a:lnTo>
                  <a:lnTo>
                    <a:pt x="8890" y="28972"/>
                  </a:lnTo>
                  <a:lnTo>
                    <a:pt x="8016" y="25877"/>
                  </a:lnTo>
                  <a:lnTo>
                    <a:pt x="7302" y="22304"/>
                  </a:lnTo>
                  <a:lnTo>
                    <a:pt x="6826" y="18177"/>
                  </a:lnTo>
                  <a:lnTo>
                    <a:pt x="37702" y="18177"/>
                  </a:lnTo>
                  <a:lnTo>
                    <a:pt x="36988" y="13732"/>
                  </a:lnTo>
                  <a:lnTo>
                    <a:pt x="35877" y="9842"/>
                  </a:lnTo>
                  <a:lnTo>
                    <a:pt x="34209" y="6747"/>
                  </a:lnTo>
                  <a:lnTo>
                    <a:pt x="32067" y="4207"/>
                  </a:lnTo>
                  <a:lnTo>
                    <a:pt x="29607" y="2381"/>
                  </a:lnTo>
                  <a:lnTo>
                    <a:pt x="26749"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589" name="Shape 5329"/>
            <p:cNvSpPr/>
            <p:nvPr/>
          </p:nvSpPr>
          <p:spPr>
            <a:xfrm>
              <a:off x="3604355" y="1691765"/>
              <a:ext cx="43735" cy="46594"/>
            </a:xfrm>
            <a:custGeom>
              <a:avLst/>
              <a:gdLst/>
              <a:ahLst/>
              <a:cxnLst/>
              <a:rect l="0" t="0" r="0" b="0"/>
              <a:pathLst>
                <a:path w="43735" h="46594">
                  <a:moveTo>
                    <a:pt x="21431" y="0"/>
                  </a:moveTo>
                  <a:lnTo>
                    <a:pt x="20637" y="2778"/>
                  </a:lnTo>
                  <a:lnTo>
                    <a:pt x="24843" y="3652"/>
                  </a:lnTo>
                  <a:lnTo>
                    <a:pt x="28336" y="6033"/>
                  </a:lnTo>
                  <a:lnTo>
                    <a:pt x="31115" y="9763"/>
                  </a:lnTo>
                  <a:lnTo>
                    <a:pt x="33177" y="14446"/>
                  </a:lnTo>
                  <a:lnTo>
                    <a:pt x="34368" y="19923"/>
                  </a:lnTo>
                  <a:lnTo>
                    <a:pt x="34765" y="25877"/>
                  </a:lnTo>
                  <a:lnTo>
                    <a:pt x="34290" y="32147"/>
                  </a:lnTo>
                  <a:lnTo>
                    <a:pt x="32860" y="36830"/>
                  </a:lnTo>
                  <a:lnTo>
                    <a:pt x="30876" y="40164"/>
                  </a:lnTo>
                  <a:lnTo>
                    <a:pt x="28336" y="42307"/>
                  </a:lnTo>
                  <a:lnTo>
                    <a:pt x="25716" y="43498"/>
                  </a:lnTo>
                  <a:lnTo>
                    <a:pt x="23097" y="43815"/>
                  </a:lnTo>
                  <a:lnTo>
                    <a:pt x="19050" y="43021"/>
                  </a:lnTo>
                  <a:lnTo>
                    <a:pt x="15875" y="40878"/>
                  </a:lnTo>
                  <a:lnTo>
                    <a:pt x="13413" y="37624"/>
                  </a:lnTo>
                  <a:lnTo>
                    <a:pt x="11588" y="33735"/>
                  </a:lnTo>
                  <a:lnTo>
                    <a:pt x="9445" y="25320"/>
                  </a:lnTo>
                  <a:lnTo>
                    <a:pt x="9127" y="21431"/>
                  </a:lnTo>
                  <a:lnTo>
                    <a:pt x="8968" y="18256"/>
                  </a:lnTo>
                  <a:lnTo>
                    <a:pt x="9207" y="14605"/>
                  </a:lnTo>
                  <a:lnTo>
                    <a:pt x="9841" y="11510"/>
                  </a:lnTo>
                  <a:lnTo>
                    <a:pt x="10873" y="8811"/>
                  </a:lnTo>
                  <a:lnTo>
                    <a:pt x="12382" y="6667"/>
                  </a:lnTo>
                  <a:lnTo>
                    <a:pt x="16191" y="3731"/>
                  </a:lnTo>
                  <a:lnTo>
                    <a:pt x="18335" y="3017"/>
                  </a:lnTo>
                  <a:lnTo>
                    <a:pt x="20637" y="2778"/>
                  </a:lnTo>
                  <a:lnTo>
                    <a:pt x="21431" y="0"/>
                  </a:lnTo>
                  <a:lnTo>
                    <a:pt x="15240" y="873"/>
                  </a:lnTo>
                  <a:lnTo>
                    <a:pt x="10001" y="3333"/>
                  </a:lnTo>
                  <a:lnTo>
                    <a:pt x="5715" y="6986"/>
                  </a:lnTo>
                  <a:lnTo>
                    <a:pt x="2618" y="11669"/>
                  </a:lnTo>
                  <a:lnTo>
                    <a:pt x="634" y="17066"/>
                  </a:lnTo>
                  <a:lnTo>
                    <a:pt x="0" y="23018"/>
                  </a:lnTo>
                  <a:lnTo>
                    <a:pt x="713" y="29368"/>
                  </a:lnTo>
                  <a:lnTo>
                    <a:pt x="2777" y="35083"/>
                  </a:lnTo>
                  <a:lnTo>
                    <a:pt x="6111" y="39767"/>
                  </a:lnTo>
                  <a:lnTo>
                    <a:pt x="10397" y="43419"/>
                  </a:lnTo>
                  <a:lnTo>
                    <a:pt x="15715" y="45721"/>
                  </a:lnTo>
                  <a:lnTo>
                    <a:pt x="21747" y="46594"/>
                  </a:lnTo>
                  <a:lnTo>
                    <a:pt x="28575" y="45482"/>
                  </a:lnTo>
                  <a:lnTo>
                    <a:pt x="34131" y="42625"/>
                  </a:lnTo>
                  <a:lnTo>
                    <a:pt x="38337" y="38417"/>
                  </a:lnTo>
                  <a:lnTo>
                    <a:pt x="41354" y="33496"/>
                  </a:lnTo>
                  <a:lnTo>
                    <a:pt x="43178" y="28099"/>
                  </a:lnTo>
                  <a:lnTo>
                    <a:pt x="43735" y="23018"/>
                  </a:lnTo>
                  <a:lnTo>
                    <a:pt x="43258" y="17860"/>
                  </a:lnTo>
                  <a:lnTo>
                    <a:pt x="42068" y="13336"/>
                  </a:lnTo>
                  <a:lnTo>
                    <a:pt x="40083" y="9367"/>
                  </a:lnTo>
                  <a:lnTo>
                    <a:pt x="37385"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590" name="Shape 5330"/>
            <p:cNvSpPr/>
            <p:nvPr/>
          </p:nvSpPr>
          <p:spPr>
            <a:xfrm>
              <a:off x="3446875" y="1691765"/>
              <a:ext cx="43656" cy="46594"/>
            </a:xfrm>
            <a:custGeom>
              <a:avLst/>
              <a:gdLst/>
              <a:ahLst/>
              <a:cxnLst/>
              <a:rect l="0" t="0" r="0" b="0"/>
              <a:pathLst>
                <a:path w="43656" h="46594">
                  <a:moveTo>
                    <a:pt x="21431" y="0"/>
                  </a:moveTo>
                  <a:lnTo>
                    <a:pt x="20637" y="2778"/>
                  </a:lnTo>
                  <a:lnTo>
                    <a:pt x="24843" y="3652"/>
                  </a:lnTo>
                  <a:lnTo>
                    <a:pt x="28336" y="6033"/>
                  </a:lnTo>
                  <a:lnTo>
                    <a:pt x="31113" y="9763"/>
                  </a:lnTo>
                  <a:lnTo>
                    <a:pt x="33098" y="14446"/>
                  </a:lnTo>
                  <a:lnTo>
                    <a:pt x="34368" y="19923"/>
                  </a:lnTo>
                  <a:lnTo>
                    <a:pt x="34764" y="25877"/>
                  </a:lnTo>
                  <a:lnTo>
                    <a:pt x="34209" y="32147"/>
                  </a:lnTo>
                  <a:lnTo>
                    <a:pt x="32861" y="36830"/>
                  </a:lnTo>
                  <a:lnTo>
                    <a:pt x="30796" y="40164"/>
                  </a:lnTo>
                  <a:lnTo>
                    <a:pt x="28336" y="42307"/>
                  </a:lnTo>
                  <a:lnTo>
                    <a:pt x="25637" y="43498"/>
                  </a:lnTo>
                  <a:lnTo>
                    <a:pt x="23097" y="43815"/>
                  </a:lnTo>
                  <a:lnTo>
                    <a:pt x="19050" y="43021"/>
                  </a:lnTo>
                  <a:lnTo>
                    <a:pt x="15875" y="40878"/>
                  </a:lnTo>
                  <a:lnTo>
                    <a:pt x="13333" y="37624"/>
                  </a:lnTo>
                  <a:lnTo>
                    <a:pt x="11508" y="33735"/>
                  </a:lnTo>
                  <a:lnTo>
                    <a:pt x="10238" y="29527"/>
                  </a:lnTo>
                  <a:lnTo>
                    <a:pt x="9445" y="25320"/>
                  </a:lnTo>
                  <a:lnTo>
                    <a:pt x="9048" y="21431"/>
                  </a:lnTo>
                  <a:lnTo>
                    <a:pt x="8888" y="18256"/>
                  </a:lnTo>
                  <a:lnTo>
                    <a:pt x="9127" y="14605"/>
                  </a:lnTo>
                  <a:lnTo>
                    <a:pt x="9842" y="11510"/>
                  </a:lnTo>
                  <a:lnTo>
                    <a:pt x="10873" y="8811"/>
                  </a:lnTo>
                  <a:lnTo>
                    <a:pt x="12382" y="6667"/>
                  </a:lnTo>
                  <a:lnTo>
                    <a:pt x="16112" y="3731"/>
                  </a:lnTo>
                  <a:lnTo>
                    <a:pt x="18256" y="3017"/>
                  </a:lnTo>
                  <a:lnTo>
                    <a:pt x="20637" y="2778"/>
                  </a:lnTo>
                  <a:lnTo>
                    <a:pt x="21431" y="0"/>
                  </a:lnTo>
                  <a:lnTo>
                    <a:pt x="15238" y="873"/>
                  </a:lnTo>
                  <a:lnTo>
                    <a:pt x="9921" y="3333"/>
                  </a:lnTo>
                  <a:lnTo>
                    <a:pt x="5713" y="6986"/>
                  </a:lnTo>
                  <a:lnTo>
                    <a:pt x="2538" y="11669"/>
                  </a:lnTo>
                  <a:lnTo>
                    <a:pt x="633" y="17066"/>
                  </a:lnTo>
                  <a:lnTo>
                    <a:pt x="0" y="23018"/>
                  </a:lnTo>
                  <a:lnTo>
                    <a:pt x="713" y="29368"/>
                  </a:lnTo>
                  <a:lnTo>
                    <a:pt x="2777" y="35083"/>
                  </a:lnTo>
                  <a:lnTo>
                    <a:pt x="6032" y="39767"/>
                  </a:lnTo>
                  <a:lnTo>
                    <a:pt x="10397" y="43419"/>
                  </a:lnTo>
                  <a:lnTo>
                    <a:pt x="15636" y="45721"/>
                  </a:lnTo>
                  <a:lnTo>
                    <a:pt x="21668" y="46594"/>
                  </a:lnTo>
                  <a:lnTo>
                    <a:pt x="28575" y="45482"/>
                  </a:lnTo>
                  <a:lnTo>
                    <a:pt x="34051" y="42625"/>
                  </a:lnTo>
                  <a:lnTo>
                    <a:pt x="38257" y="38417"/>
                  </a:lnTo>
                  <a:lnTo>
                    <a:pt x="41275" y="33496"/>
                  </a:lnTo>
                  <a:lnTo>
                    <a:pt x="43100" y="28099"/>
                  </a:lnTo>
                  <a:lnTo>
                    <a:pt x="43656" y="23018"/>
                  </a:lnTo>
                  <a:lnTo>
                    <a:pt x="43179" y="17860"/>
                  </a:lnTo>
                  <a:lnTo>
                    <a:pt x="41988" y="13336"/>
                  </a:lnTo>
                  <a:lnTo>
                    <a:pt x="40083" y="9367"/>
                  </a:lnTo>
                  <a:lnTo>
                    <a:pt x="37384"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591" name="Shape 5331"/>
            <p:cNvSpPr/>
            <p:nvPr/>
          </p:nvSpPr>
          <p:spPr>
            <a:xfrm>
              <a:off x="3225974" y="1691765"/>
              <a:ext cx="43656" cy="46594"/>
            </a:xfrm>
            <a:custGeom>
              <a:avLst/>
              <a:gdLst/>
              <a:ahLst/>
              <a:cxnLst/>
              <a:rect l="0" t="0" r="0" b="0"/>
              <a:pathLst>
                <a:path w="43656" h="46594">
                  <a:moveTo>
                    <a:pt x="21431" y="0"/>
                  </a:moveTo>
                  <a:lnTo>
                    <a:pt x="20637" y="2778"/>
                  </a:lnTo>
                  <a:lnTo>
                    <a:pt x="24844" y="3652"/>
                  </a:lnTo>
                  <a:lnTo>
                    <a:pt x="28337" y="6033"/>
                  </a:lnTo>
                  <a:lnTo>
                    <a:pt x="31115" y="9763"/>
                  </a:lnTo>
                  <a:lnTo>
                    <a:pt x="33099" y="14446"/>
                  </a:lnTo>
                  <a:lnTo>
                    <a:pt x="34369" y="19923"/>
                  </a:lnTo>
                  <a:lnTo>
                    <a:pt x="34766" y="25877"/>
                  </a:lnTo>
                  <a:lnTo>
                    <a:pt x="34209" y="32147"/>
                  </a:lnTo>
                  <a:lnTo>
                    <a:pt x="32861" y="36830"/>
                  </a:lnTo>
                  <a:lnTo>
                    <a:pt x="30797" y="40164"/>
                  </a:lnTo>
                  <a:lnTo>
                    <a:pt x="28337" y="42307"/>
                  </a:lnTo>
                  <a:lnTo>
                    <a:pt x="25638" y="43498"/>
                  </a:lnTo>
                  <a:lnTo>
                    <a:pt x="23097" y="43815"/>
                  </a:lnTo>
                  <a:lnTo>
                    <a:pt x="19050" y="43021"/>
                  </a:lnTo>
                  <a:lnTo>
                    <a:pt x="15875" y="40878"/>
                  </a:lnTo>
                  <a:lnTo>
                    <a:pt x="13335" y="37624"/>
                  </a:lnTo>
                  <a:lnTo>
                    <a:pt x="11508" y="33735"/>
                  </a:lnTo>
                  <a:lnTo>
                    <a:pt x="10240" y="29527"/>
                  </a:lnTo>
                  <a:lnTo>
                    <a:pt x="9446" y="25320"/>
                  </a:lnTo>
                  <a:lnTo>
                    <a:pt x="9048" y="21431"/>
                  </a:lnTo>
                  <a:lnTo>
                    <a:pt x="8890" y="18256"/>
                  </a:lnTo>
                  <a:lnTo>
                    <a:pt x="9127" y="14605"/>
                  </a:lnTo>
                  <a:lnTo>
                    <a:pt x="9842" y="11510"/>
                  </a:lnTo>
                  <a:lnTo>
                    <a:pt x="10874" y="8811"/>
                  </a:lnTo>
                  <a:lnTo>
                    <a:pt x="12382" y="6667"/>
                  </a:lnTo>
                  <a:lnTo>
                    <a:pt x="16113" y="3731"/>
                  </a:lnTo>
                  <a:lnTo>
                    <a:pt x="18256" y="3017"/>
                  </a:lnTo>
                  <a:lnTo>
                    <a:pt x="20637" y="2778"/>
                  </a:lnTo>
                  <a:lnTo>
                    <a:pt x="21431" y="0"/>
                  </a:lnTo>
                  <a:lnTo>
                    <a:pt x="15240" y="873"/>
                  </a:lnTo>
                  <a:lnTo>
                    <a:pt x="9921" y="3333"/>
                  </a:lnTo>
                  <a:lnTo>
                    <a:pt x="5715" y="6986"/>
                  </a:lnTo>
                  <a:lnTo>
                    <a:pt x="2540" y="11669"/>
                  </a:lnTo>
                  <a:lnTo>
                    <a:pt x="635" y="17066"/>
                  </a:lnTo>
                  <a:lnTo>
                    <a:pt x="0" y="23018"/>
                  </a:lnTo>
                  <a:lnTo>
                    <a:pt x="715" y="29368"/>
                  </a:lnTo>
                  <a:lnTo>
                    <a:pt x="2777" y="35083"/>
                  </a:lnTo>
                  <a:lnTo>
                    <a:pt x="6032" y="39767"/>
                  </a:lnTo>
                  <a:lnTo>
                    <a:pt x="10397" y="43419"/>
                  </a:lnTo>
                  <a:lnTo>
                    <a:pt x="15637" y="45721"/>
                  </a:lnTo>
                  <a:lnTo>
                    <a:pt x="21669" y="46594"/>
                  </a:lnTo>
                  <a:lnTo>
                    <a:pt x="28496" y="45482"/>
                  </a:lnTo>
                  <a:lnTo>
                    <a:pt x="34052" y="42625"/>
                  </a:lnTo>
                  <a:lnTo>
                    <a:pt x="38258" y="38417"/>
                  </a:lnTo>
                  <a:lnTo>
                    <a:pt x="41275" y="33496"/>
                  </a:lnTo>
                  <a:lnTo>
                    <a:pt x="43101" y="28099"/>
                  </a:lnTo>
                  <a:lnTo>
                    <a:pt x="43656" y="23018"/>
                  </a:lnTo>
                  <a:lnTo>
                    <a:pt x="43179" y="17860"/>
                  </a:lnTo>
                  <a:lnTo>
                    <a:pt x="41990" y="13336"/>
                  </a:lnTo>
                  <a:lnTo>
                    <a:pt x="40083" y="9367"/>
                  </a:lnTo>
                  <a:lnTo>
                    <a:pt x="37384"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592" name="Shape 5332"/>
            <p:cNvSpPr/>
            <p:nvPr/>
          </p:nvSpPr>
          <p:spPr>
            <a:xfrm>
              <a:off x="3040395" y="1691765"/>
              <a:ext cx="23495" cy="45561"/>
            </a:xfrm>
            <a:custGeom>
              <a:avLst/>
              <a:gdLst/>
              <a:ahLst/>
              <a:cxnLst/>
              <a:rect l="0" t="0" r="0" b="0"/>
              <a:pathLst>
                <a:path w="23495" h="45561">
                  <a:moveTo>
                    <a:pt x="15794" y="0"/>
                  </a:moveTo>
                  <a:lnTo>
                    <a:pt x="397" y="5477"/>
                  </a:lnTo>
                  <a:lnTo>
                    <a:pt x="397" y="6986"/>
                  </a:lnTo>
                  <a:lnTo>
                    <a:pt x="4366" y="6588"/>
                  </a:lnTo>
                  <a:lnTo>
                    <a:pt x="5636" y="6667"/>
                  </a:lnTo>
                  <a:lnTo>
                    <a:pt x="6747" y="7382"/>
                  </a:lnTo>
                  <a:lnTo>
                    <a:pt x="7541" y="9128"/>
                  </a:lnTo>
                  <a:lnTo>
                    <a:pt x="7857" y="12542"/>
                  </a:lnTo>
                  <a:lnTo>
                    <a:pt x="7857" y="35481"/>
                  </a:lnTo>
                  <a:lnTo>
                    <a:pt x="7699" y="38736"/>
                  </a:lnTo>
                  <a:lnTo>
                    <a:pt x="7143" y="41117"/>
                  </a:lnTo>
                  <a:lnTo>
                    <a:pt x="6191" y="42625"/>
                  </a:lnTo>
                  <a:lnTo>
                    <a:pt x="4762" y="43498"/>
                  </a:lnTo>
                  <a:lnTo>
                    <a:pt x="2778" y="43894"/>
                  </a:lnTo>
                  <a:lnTo>
                    <a:pt x="0" y="44133"/>
                  </a:lnTo>
                  <a:lnTo>
                    <a:pt x="0" y="45561"/>
                  </a:lnTo>
                  <a:lnTo>
                    <a:pt x="23495" y="45561"/>
                  </a:lnTo>
                  <a:lnTo>
                    <a:pt x="23495" y="44133"/>
                  </a:lnTo>
                  <a:lnTo>
                    <a:pt x="19447" y="43498"/>
                  </a:lnTo>
                  <a:lnTo>
                    <a:pt x="18176" y="42942"/>
                  </a:lnTo>
                  <a:lnTo>
                    <a:pt x="17303" y="42068"/>
                  </a:lnTo>
                  <a:lnTo>
                    <a:pt x="16351" y="39530"/>
                  </a:lnTo>
                  <a:lnTo>
                    <a:pt x="16192" y="35481"/>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593" name="Shape 5333"/>
            <p:cNvSpPr/>
            <p:nvPr/>
          </p:nvSpPr>
          <p:spPr>
            <a:xfrm>
              <a:off x="3272726" y="1692798"/>
              <a:ext cx="66675" cy="45957"/>
            </a:xfrm>
            <a:custGeom>
              <a:avLst/>
              <a:gdLst/>
              <a:ahLst/>
              <a:cxnLst/>
              <a:rect l="0" t="0" r="0" b="0"/>
              <a:pathLst>
                <a:path w="66675" h="45957">
                  <a:moveTo>
                    <a:pt x="0" y="0"/>
                  </a:moveTo>
                  <a:lnTo>
                    <a:pt x="0" y="1507"/>
                  </a:lnTo>
                  <a:lnTo>
                    <a:pt x="1587" y="1826"/>
                  </a:lnTo>
                  <a:lnTo>
                    <a:pt x="2856" y="2936"/>
                  </a:lnTo>
                  <a:lnTo>
                    <a:pt x="3968" y="4762"/>
                  </a:lnTo>
                  <a:lnTo>
                    <a:pt x="5237" y="7698"/>
                  </a:lnTo>
                  <a:lnTo>
                    <a:pt x="18652" y="41592"/>
                  </a:lnTo>
                  <a:lnTo>
                    <a:pt x="19525" y="43656"/>
                  </a:lnTo>
                  <a:lnTo>
                    <a:pt x="20161" y="45005"/>
                  </a:lnTo>
                  <a:lnTo>
                    <a:pt x="21192" y="45957"/>
                  </a:lnTo>
                  <a:lnTo>
                    <a:pt x="22145" y="45084"/>
                  </a:lnTo>
                  <a:lnTo>
                    <a:pt x="22780" y="43894"/>
                  </a:lnTo>
                  <a:lnTo>
                    <a:pt x="23653" y="42068"/>
                  </a:lnTo>
                  <a:lnTo>
                    <a:pt x="34766" y="18335"/>
                  </a:lnTo>
                  <a:lnTo>
                    <a:pt x="43813" y="41672"/>
                  </a:lnTo>
                  <a:lnTo>
                    <a:pt x="44687" y="43815"/>
                  </a:lnTo>
                  <a:lnTo>
                    <a:pt x="45243" y="45163"/>
                  </a:lnTo>
                  <a:lnTo>
                    <a:pt x="45639" y="45798"/>
                  </a:lnTo>
                  <a:lnTo>
                    <a:pt x="46194" y="45957"/>
                  </a:lnTo>
                  <a:lnTo>
                    <a:pt x="46751" y="45798"/>
                  </a:lnTo>
                  <a:lnTo>
                    <a:pt x="47306" y="45005"/>
                  </a:lnTo>
                  <a:lnTo>
                    <a:pt x="48021" y="43497"/>
                  </a:lnTo>
                  <a:lnTo>
                    <a:pt x="48973" y="41116"/>
                  </a:lnTo>
                  <a:lnTo>
                    <a:pt x="62626" y="6825"/>
                  </a:lnTo>
                  <a:lnTo>
                    <a:pt x="63578" y="4523"/>
                  </a:lnTo>
                  <a:lnTo>
                    <a:pt x="64372" y="3016"/>
                  </a:lnTo>
                  <a:lnTo>
                    <a:pt x="66675" y="1507"/>
                  </a:lnTo>
                  <a:lnTo>
                    <a:pt x="66675" y="0"/>
                  </a:lnTo>
                  <a:lnTo>
                    <a:pt x="54450" y="0"/>
                  </a:lnTo>
                  <a:lnTo>
                    <a:pt x="54450" y="1507"/>
                  </a:lnTo>
                  <a:lnTo>
                    <a:pt x="57625" y="2381"/>
                  </a:lnTo>
                  <a:lnTo>
                    <a:pt x="58498" y="3333"/>
                  </a:lnTo>
                  <a:lnTo>
                    <a:pt x="58816" y="4762"/>
                  </a:lnTo>
                  <a:lnTo>
                    <a:pt x="58418" y="7461"/>
                  </a:lnTo>
                  <a:lnTo>
                    <a:pt x="57150" y="11112"/>
                  </a:lnTo>
                  <a:lnTo>
                    <a:pt x="48259" y="33098"/>
                  </a:lnTo>
                  <a:lnTo>
                    <a:pt x="40322" y="11906"/>
                  </a:lnTo>
                  <a:lnTo>
                    <a:pt x="39368" y="9445"/>
                  </a:lnTo>
                  <a:lnTo>
                    <a:pt x="38734" y="7698"/>
                  </a:lnTo>
                  <a:lnTo>
                    <a:pt x="38257" y="5160"/>
                  </a:lnTo>
                  <a:lnTo>
                    <a:pt x="38734" y="3413"/>
                  </a:lnTo>
                  <a:lnTo>
                    <a:pt x="39925" y="2381"/>
                  </a:lnTo>
                  <a:lnTo>
                    <a:pt x="43973" y="1507"/>
                  </a:lnTo>
                  <a:lnTo>
                    <a:pt x="43973" y="0"/>
                  </a:lnTo>
                  <a:lnTo>
                    <a:pt x="23891" y="0"/>
                  </a:lnTo>
                  <a:lnTo>
                    <a:pt x="23891" y="1507"/>
                  </a:lnTo>
                  <a:lnTo>
                    <a:pt x="27144" y="2381"/>
                  </a:lnTo>
                  <a:lnTo>
                    <a:pt x="28416" y="3650"/>
                  </a:lnTo>
                  <a:lnTo>
                    <a:pt x="29686" y="5715"/>
                  </a:lnTo>
                  <a:lnTo>
                    <a:pt x="31034" y="9049"/>
                  </a:lnTo>
                  <a:lnTo>
                    <a:pt x="32701" y="13891"/>
                  </a:lnTo>
                  <a:lnTo>
                    <a:pt x="23653" y="33576"/>
                  </a:lnTo>
                  <a:lnTo>
                    <a:pt x="18891" y="21272"/>
                  </a:lnTo>
                  <a:lnTo>
                    <a:pt x="16747" y="15716"/>
                  </a:lnTo>
                  <a:lnTo>
                    <a:pt x="14922" y="10953"/>
                  </a:lnTo>
                  <a:lnTo>
                    <a:pt x="13731" y="7302"/>
                  </a:lnTo>
                  <a:lnTo>
                    <a:pt x="13255" y="4841"/>
                  </a:lnTo>
                  <a:lnTo>
                    <a:pt x="13651" y="3175"/>
                  </a:lnTo>
                  <a:lnTo>
                    <a:pt x="14683" y="2222"/>
                  </a:lnTo>
                  <a:lnTo>
                    <a:pt x="17858" y="1507"/>
                  </a:lnTo>
                  <a:lnTo>
                    <a:pt x="17858" y="0"/>
                  </a:lnTo>
                  <a:lnTo>
                    <a:pt x="0" y="0"/>
                  </a:lnTo>
                  <a:close/>
                </a:path>
              </a:pathLst>
            </a:custGeom>
            <a:solidFill>
              <a:srgbClr val="000000"/>
            </a:solidFill>
          </p:spPr>
          <p:txBody>
            <a:bodyPr vert="horz" lIns="91440" tIns="45720" rIns="91440" bIns="45720" anchor="t"/>
            <a:lstStyle/>
            <a:p>
              <a:endParaRPr lang="en-IN"/>
            </a:p>
          </p:txBody>
        </p:sp>
        <p:sp>
          <p:nvSpPr>
            <p:cNvPr id="594" name="Shape 5334"/>
            <p:cNvSpPr/>
            <p:nvPr/>
          </p:nvSpPr>
          <p:spPr>
            <a:xfrm>
              <a:off x="4318570" y="1669699"/>
              <a:ext cx="47387" cy="67627"/>
            </a:xfrm>
            <a:custGeom>
              <a:avLst/>
              <a:gdLst/>
              <a:ahLst/>
              <a:cxnLst/>
              <a:rect l="0" t="0" r="0" b="0"/>
              <a:pathLst>
                <a:path w="47387" h="67627">
                  <a:moveTo>
                    <a:pt x="14208" y="0"/>
                  </a:moveTo>
                  <a:lnTo>
                    <a:pt x="159" y="4366"/>
                  </a:lnTo>
                  <a:lnTo>
                    <a:pt x="159" y="5953"/>
                  </a:lnTo>
                  <a:lnTo>
                    <a:pt x="953" y="5874"/>
                  </a:lnTo>
                  <a:lnTo>
                    <a:pt x="1984" y="5874"/>
                  </a:lnTo>
                  <a:lnTo>
                    <a:pt x="4524" y="6191"/>
                  </a:lnTo>
                  <a:lnTo>
                    <a:pt x="5794" y="7223"/>
                  </a:lnTo>
                  <a:lnTo>
                    <a:pt x="6350" y="10874"/>
                  </a:lnTo>
                  <a:lnTo>
                    <a:pt x="6350" y="57547"/>
                  </a:lnTo>
                  <a:lnTo>
                    <a:pt x="6270" y="60643"/>
                  </a:lnTo>
                  <a:lnTo>
                    <a:pt x="5953" y="62865"/>
                  </a:lnTo>
                  <a:lnTo>
                    <a:pt x="4128" y="65246"/>
                  </a:lnTo>
                  <a:lnTo>
                    <a:pt x="2381" y="65802"/>
                  </a:lnTo>
                  <a:lnTo>
                    <a:pt x="0" y="66199"/>
                  </a:lnTo>
                  <a:lnTo>
                    <a:pt x="0" y="67627"/>
                  </a:lnTo>
                  <a:lnTo>
                    <a:pt x="21431" y="67627"/>
                  </a:lnTo>
                  <a:lnTo>
                    <a:pt x="21431" y="66199"/>
                  </a:lnTo>
                  <a:lnTo>
                    <a:pt x="17542" y="65406"/>
                  </a:lnTo>
                  <a:lnTo>
                    <a:pt x="16272" y="64612"/>
                  </a:lnTo>
                  <a:lnTo>
                    <a:pt x="15399" y="63103"/>
                  </a:lnTo>
                  <a:lnTo>
                    <a:pt x="14843" y="60802"/>
                  </a:lnTo>
                  <a:lnTo>
                    <a:pt x="14684" y="57547"/>
                  </a:lnTo>
                  <a:lnTo>
                    <a:pt x="14684" y="33656"/>
                  </a:lnTo>
                  <a:lnTo>
                    <a:pt x="17701" y="30718"/>
                  </a:lnTo>
                  <a:lnTo>
                    <a:pt x="20558" y="28813"/>
                  </a:lnTo>
                  <a:lnTo>
                    <a:pt x="23178" y="27781"/>
                  </a:lnTo>
                  <a:lnTo>
                    <a:pt x="25479" y="27464"/>
                  </a:lnTo>
                  <a:lnTo>
                    <a:pt x="28972" y="28099"/>
                  </a:lnTo>
                  <a:lnTo>
                    <a:pt x="31353" y="30162"/>
                  </a:lnTo>
                  <a:lnTo>
                    <a:pt x="32703" y="33496"/>
                  </a:lnTo>
                  <a:lnTo>
                    <a:pt x="33099" y="37941"/>
                  </a:lnTo>
                  <a:lnTo>
                    <a:pt x="33099" y="57547"/>
                  </a:lnTo>
                  <a:lnTo>
                    <a:pt x="32941" y="60802"/>
                  </a:lnTo>
                  <a:lnTo>
                    <a:pt x="32386" y="63103"/>
                  </a:lnTo>
                  <a:lnTo>
                    <a:pt x="31592" y="64612"/>
                  </a:lnTo>
                  <a:lnTo>
                    <a:pt x="30242" y="65406"/>
                  </a:lnTo>
                  <a:lnTo>
                    <a:pt x="28575" y="65881"/>
                  </a:lnTo>
                  <a:lnTo>
                    <a:pt x="26353" y="66199"/>
                  </a:lnTo>
                  <a:lnTo>
                    <a:pt x="26353" y="67627"/>
                  </a:lnTo>
                  <a:lnTo>
                    <a:pt x="47387" y="67627"/>
                  </a:lnTo>
                  <a:lnTo>
                    <a:pt x="47387" y="66199"/>
                  </a:lnTo>
                  <a:lnTo>
                    <a:pt x="45164" y="65722"/>
                  </a:lnTo>
                  <a:lnTo>
                    <a:pt x="43656" y="65167"/>
                  </a:lnTo>
                  <a:lnTo>
                    <a:pt x="42544" y="64214"/>
                  </a:lnTo>
                  <a:lnTo>
                    <a:pt x="41911" y="62786"/>
                  </a:lnTo>
                  <a:lnTo>
                    <a:pt x="41593" y="60643"/>
                  </a:lnTo>
                  <a:lnTo>
                    <a:pt x="41434" y="57547"/>
                  </a:lnTo>
                  <a:lnTo>
                    <a:pt x="41434" y="37862"/>
                  </a:lnTo>
                  <a:lnTo>
                    <a:pt x="41354" y="35243"/>
                  </a:lnTo>
                  <a:lnTo>
                    <a:pt x="40957" y="31988"/>
                  </a:lnTo>
                  <a:lnTo>
                    <a:pt x="39847" y="28495"/>
                  </a:lnTo>
                  <a:lnTo>
                    <a:pt x="37703" y="25320"/>
                  </a:lnTo>
                  <a:lnTo>
                    <a:pt x="34290" y="23018"/>
                  </a:lnTo>
                  <a:lnTo>
                    <a:pt x="29131" y="22066"/>
                  </a:lnTo>
                  <a:lnTo>
                    <a:pt x="24924" y="22622"/>
                  </a:lnTo>
                  <a:lnTo>
                    <a:pt x="21113" y="24289"/>
                  </a:lnTo>
                  <a:lnTo>
                    <a:pt x="17701" y="26828"/>
                  </a:lnTo>
                  <a:lnTo>
                    <a:pt x="14923" y="30242"/>
                  </a:lnTo>
                  <a:lnTo>
                    <a:pt x="14684" y="30242"/>
                  </a:lnTo>
                  <a:lnTo>
                    <a:pt x="14684" y="318"/>
                  </a:lnTo>
                  <a:lnTo>
                    <a:pt x="14208" y="0"/>
                  </a:lnTo>
                  <a:close/>
                </a:path>
              </a:pathLst>
            </a:custGeom>
            <a:solidFill>
              <a:srgbClr val="000000"/>
            </a:solidFill>
          </p:spPr>
          <p:txBody>
            <a:bodyPr vert="horz" lIns="91440" tIns="45720" rIns="91440" bIns="45720" anchor="t"/>
            <a:lstStyle/>
            <a:p>
              <a:endParaRPr lang="en-IN"/>
            </a:p>
          </p:txBody>
        </p:sp>
        <p:sp>
          <p:nvSpPr>
            <p:cNvPr id="595" name="Shape 5335"/>
            <p:cNvSpPr/>
            <p:nvPr/>
          </p:nvSpPr>
          <p:spPr>
            <a:xfrm>
              <a:off x="4120451" y="1669699"/>
              <a:ext cx="47386" cy="67627"/>
            </a:xfrm>
            <a:custGeom>
              <a:avLst/>
              <a:gdLst/>
              <a:ahLst/>
              <a:cxnLst/>
              <a:rect l="0" t="0" r="0" b="0"/>
              <a:pathLst>
                <a:path w="47386" h="67627">
                  <a:moveTo>
                    <a:pt x="14207" y="0"/>
                  </a:moveTo>
                  <a:lnTo>
                    <a:pt x="157" y="4366"/>
                  </a:lnTo>
                  <a:lnTo>
                    <a:pt x="157" y="5953"/>
                  </a:lnTo>
                  <a:lnTo>
                    <a:pt x="951" y="5874"/>
                  </a:lnTo>
                  <a:lnTo>
                    <a:pt x="1983" y="5874"/>
                  </a:lnTo>
                  <a:lnTo>
                    <a:pt x="4523" y="6191"/>
                  </a:lnTo>
                  <a:lnTo>
                    <a:pt x="5793" y="7223"/>
                  </a:lnTo>
                  <a:lnTo>
                    <a:pt x="6350" y="10874"/>
                  </a:lnTo>
                  <a:lnTo>
                    <a:pt x="6350" y="57547"/>
                  </a:lnTo>
                  <a:lnTo>
                    <a:pt x="6270" y="60643"/>
                  </a:lnTo>
                  <a:lnTo>
                    <a:pt x="5952" y="62865"/>
                  </a:lnTo>
                  <a:lnTo>
                    <a:pt x="4126" y="65246"/>
                  </a:lnTo>
                  <a:lnTo>
                    <a:pt x="2381" y="65802"/>
                  </a:lnTo>
                  <a:lnTo>
                    <a:pt x="0" y="66199"/>
                  </a:lnTo>
                  <a:lnTo>
                    <a:pt x="0" y="67627"/>
                  </a:lnTo>
                  <a:lnTo>
                    <a:pt x="21431" y="67627"/>
                  </a:lnTo>
                  <a:lnTo>
                    <a:pt x="21431" y="66199"/>
                  </a:lnTo>
                  <a:lnTo>
                    <a:pt x="17541" y="65406"/>
                  </a:lnTo>
                  <a:lnTo>
                    <a:pt x="16271" y="64612"/>
                  </a:lnTo>
                  <a:lnTo>
                    <a:pt x="15398" y="63103"/>
                  </a:lnTo>
                  <a:lnTo>
                    <a:pt x="14842" y="60802"/>
                  </a:lnTo>
                  <a:lnTo>
                    <a:pt x="14683" y="57547"/>
                  </a:lnTo>
                  <a:lnTo>
                    <a:pt x="14683" y="33656"/>
                  </a:lnTo>
                  <a:lnTo>
                    <a:pt x="17700" y="30718"/>
                  </a:lnTo>
                  <a:lnTo>
                    <a:pt x="20557" y="28813"/>
                  </a:lnTo>
                  <a:lnTo>
                    <a:pt x="23176" y="27781"/>
                  </a:lnTo>
                  <a:lnTo>
                    <a:pt x="25478" y="27464"/>
                  </a:lnTo>
                  <a:lnTo>
                    <a:pt x="28971" y="28099"/>
                  </a:lnTo>
                  <a:lnTo>
                    <a:pt x="31352" y="30162"/>
                  </a:lnTo>
                  <a:lnTo>
                    <a:pt x="32701" y="33496"/>
                  </a:lnTo>
                  <a:lnTo>
                    <a:pt x="33098" y="37941"/>
                  </a:lnTo>
                  <a:lnTo>
                    <a:pt x="33098" y="57547"/>
                  </a:lnTo>
                  <a:lnTo>
                    <a:pt x="32939" y="60802"/>
                  </a:lnTo>
                  <a:lnTo>
                    <a:pt x="32384" y="63103"/>
                  </a:lnTo>
                  <a:lnTo>
                    <a:pt x="31591" y="64612"/>
                  </a:lnTo>
                  <a:lnTo>
                    <a:pt x="30241" y="65406"/>
                  </a:lnTo>
                  <a:lnTo>
                    <a:pt x="28575" y="65881"/>
                  </a:lnTo>
                  <a:lnTo>
                    <a:pt x="26351" y="66199"/>
                  </a:lnTo>
                  <a:lnTo>
                    <a:pt x="26351" y="67627"/>
                  </a:lnTo>
                  <a:lnTo>
                    <a:pt x="47386" y="67627"/>
                  </a:lnTo>
                  <a:lnTo>
                    <a:pt x="47386" y="66199"/>
                  </a:lnTo>
                  <a:lnTo>
                    <a:pt x="45163" y="65722"/>
                  </a:lnTo>
                  <a:lnTo>
                    <a:pt x="43656" y="65167"/>
                  </a:lnTo>
                  <a:lnTo>
                    <a:pt x="42543" y="64214"/>
                  </a:lnTo>
                  <a:lnTo>
                    <a:pt x="41909" y="62786"/>
                  </a:lnTo>
                  <a:lnTo>
                    <a:pt x="41592" y="60643"/>
                  </a:lnTo>
                  <a:lnTo>
                    <a:pt x="41432" y="57547"/>
                  </a:lnTo>
                  <a:lnTo>
                    <a:pt x="41432" y="37862"/>
                  </a:lnTo>
                  <a:lnTo>
                    <a:pt x="41353" y="35243"/>
                  </a:lnTo>
                  <a:lnTo>
                    <a:pt x="40956" y="31988"/>
                  </a:lnTo>
                  <a:lnTo>
                    <a:pt x="39844" y="28495"/>
                  </a:lnTo>
                  <a:lnTo>
                    <a:pt x="37702" y="25320"/>
                  </a:lnTo>
                  <a:lnTo>
                    <a:pt x="34288" y="23018"/>
                  </a:lnTo>
                  <a:lnTo>
                    <a:pt x="29130" y="22066"/>
                  </a:lnTo>
                  <a:lnTo>
                    <a:pt x="24923" y="22622"/>
                  </a:lnTo>
                  <a:lnTo>
                    <a:pt x="21112" y="24289"/>
                  </a:lnTo>
                  <a:lnTo>
                    <a:pt x="17700" y="26828"/>
                  </a:lnTo>
                  <a:lnTo>
                    <a:pt x="14922" y="30242"/>
                  </a:lnTo>
                  <a:lnTo>
                    <a:pt x="14683" y="30242"/>
                  </a:lnTo>
                  <a:lnTo>
                    <a:pt x="14683" y="318"/>
                  </a:lnTo>
                  <a:lnTo>
                    <a:pt x="14207" y="0"/>
                  </a:lnTo>
                  <a:close/>
                </a:path>
              </a:pathLst>
            </a:custGeom>
            <a:solidFill>
              <a:srgbClr val="000000"/>
            </a:solidFill>
          </p:spPr>
          <p:txBody>
            <a:bodyPr vert="horz" lIns="91440" tIns="45720" rIns="91440" bIns="45720" anchor="t"/>
            <a:lstStyle/>
            <a:p>
              <a:endParaRPr lang="en-IN"/>
            </a:p>
          </p:txBody>
        </p:sp>
        <p:sp>
          <p:nvSpPr>
            <p:cNvPr id="596" name="Shape 5336"/>
            <p:cNvSpPr/>
            <p:nvPr/>
          </p:nvSpPr>
          <p:spPr>
            <a:xfrm>
              <a:off x="3370595" y="1669699"/>
              <a:ext cx="47387" cy="67627"/>
            </a:xfrm>
            <a:custGeom>
              <a:avLst/>
              <a:gdLst/>
              <a:ahLst/>
              <a:cxnLst/>
              <a:rect l="0" t="0" r="0" b="0"/>
              <a:pathLst>
                <a:path w="47387" h="67627">
                  <a:moveTo>
                    <a:pt x="14128" y="0"/>
                  </a:moveTo>
                  <a:lnTo>
                    <a:pt x="79" y="4366"/>
                  </a:lnTo>
                  <a:lnTo>
                    <a:pt x="79" y="5953"/>
                  </a:lnTo>
                  <a:lnTo>
                    <a:pt x="952" y="5874"/>
                  </a:lnTo>
                  <a:lnTo>
                    <a:pt x="1984" y="5874"/>
                  </a:lnTo>
                  <a:lnTo>
                    <a:pt x="4524" y="6191"/>
                  </a:lnTo>
                  <a:lnTo>
                    <a:pt x="5793" y="7223"/>
                  </a:lnTo>
                  <a:lnTo>
                    <a:pt x="6350" y="10874"/>
                  </a:lnTo>
                  <a:lnTo>
                    <a:pt x="6350" y="57547"/>
                  </a:lnTo>
                  <a:lnTo>
                    <a:pt x="6269" y="60643"/>
                  </a:lnTo>
                  <a:lnTo>
                    <a:pt x="5873" y="62865"/>
                  </a:lnTo>
                  <a:lnTo>
                    <a:pt x="5238" y="64293"/>
                  </a:lnTo>
                  <a:lnTo>
                    <a:pt x="4048" y="65246"/>
                  </a:lnTo>
                  <a:lnTo>
                    <a:pt x="2381" y="65802"/>
                  </a:lnTo>
                  <a:lnTo>
                    <a:pt x="0" y="66199"/>
                  </a:lnTo>
                  <a:lnTo>
                    <a:pt x="0" y="67627"/>
                  </a:lnTo>
                  <a:lnTo>
                    <a:pt x="21431" y="67627"/>
                  </a:lnTo>
                  <a:lnTo>
                    <a:pt x="21431" y="66199"/>
                  </a:lnTo>
                  <a:lnTo>
                    <a:pt x="19287" y="65881"/>
                  </a:lnTo>
                  <a:lnTo>
                    <a:pt x="17542" y="65406"/>
                  </a:lnTo>
                  <a:lnTo>
                    <a:pt x="16192" y="64612"/>
                  </a:lnTo>
                  <a:lnTo>
                    <a:pt x="15318" y="63103"/>
                  </a:lnTo>
                  <a:lnTo>
                    <a:pt x="14843" y="60802"/>
                  </a:lnTo>
                  <a:lnTo>
                    <a:pt x="14684" y="57547"/>
                  </a:lnTo>
                  <a:lnTo>
                    <a:pt x="14684" y="33656"/>
                  </a:lnTo>
                  <a:lnTo>
                    <a:pt x="17700" y="30718"/>
                  </a:lnTo>
                  <a:lnTo>
                    <a:pt x="20478" y="28813"/>
                  </a:lnTo>
                  <a:lnTo>
                    <a:pt x="23098" y="27781"/>
                  </a:lnTo>
                  <a:lnTo>
                    <a:pt x="25479" y="27464"/>
                  </a:lnTo>
                  <a:lnTo>
                    <a:pt x="28972" y="28099"/>
                  </a:lnTo>
                  <a:lnTo>
                    <a:pt x="31273" y="30162"/>
                  </a:lnTo>
                  <a:lnTo>
                    <a:pt x="32623" y="33496"/>
                  </a:lnTo>
                  <a:lnTo>
                    <a:pt x="33099" y="37941"/>
                  </a:lnTo>
                  <a:lnTo>
                    <a:pt x="33099" y="57547"/>
                  </a:lnTo>
                  <a:lnTo>
                    <a:pt x="32941" y="60802"/>
                  </a:lnTo>
                  <a:lnTo>
                    <a:pt x="32384" y="63103"/>
                  </a:lnTo>
                  <a:lnTo>
                    <a:pt x="31512" y="64612"/>
                  </a:lnTo>
                  <a:lnTo>
                    <a:pt x="30242" y="65406"/>
                  </a:lnTo>
                  <a:lnTo>
                    <a:pt x="26352" y="66199"/>
                  </a:lnTo>
                  <a:lnTo>
                    <a:pt x="26352" y="67627"/>
                  </a:lnTo>
                  <a:lnTo>
                    <a:pt x="47387" y="67627"/>
                  </a:lnTo>
                  <a:lnTo>
                    <a:pt x="47387" y="66199"/>
                  </a:lnTo>
                  <a:lnTo>
                    <a:pt x="45163" y="65722"/>
                  </a:lnTo>
                  <a:lnTo>
                    <a:pt x="43576" y="65167"/>
                  </a:lnTo>
                  <a:lnTo>
                    <a:pt x="41831" y="62786"/>
                  </a:lnTo>
                  <a:lnTo>
                    <a:pt x="41512" y="60643"/>
                  </a:lnTo>
                  <a:lnTo>
                    <a:pt x="41433" y="57547"/>
                  </a:lnTo>
                  <a:lnTo>
                    <a:pt x="41433" y="37862"/>
                  </a:lnTo>
                  <a:lnTo>
                    <a:pt x="41354" y="35243"/>
                  </a:lnTo>
                  <a:lnTo>
                    <a:pt x="40878" y="31988"/>
                  </a:lnTo>
                  <a:lnTo>
                    <a:pt x="39767" y="28495"/>
                  </a:lnTo>
                  <a:lnTo>
                    <a:pt x="37703" y="25320"/>
                  </a:lnTo>
                  <a:lnTo>
                    <a:pt x="34289" y="23018"/>
                  </a:lnTo>
                  <a:lnTo>
                    <a:pt x="29131" y="22066"/>
                  </a:lnTo>
                  <a:lnTo>
                    <a:pt x="24923" y="22622"/>
                  </a:lnTo>
                  <a:lnTo>
                    <a:pt x="21034" y="24289"/>
                  </a:lnTo>
                  <a:lnTo>
                    <a:pt x="17700" y="26828"/>
                  </a:lnTo>
                  <a:lnTo>
                    <a:pt x="14843" y="30242"/>
                  </a:lnTo>
                  <a:lnTo>
                    <a:pt x="14684" y="30242"/>
                  </a:lnTo>
                  <a:lnTo>
                    <a:pt x="14684" y="318"/>
                  </a:lnTo>
                  <a:lnTo>
                    <a:pt x="14128" y="0"/>
                  </a:lnTo>
                  <a:close/>
                </a:path>
              </a:pathLst>
            </a:custGeom>
            <a:solidFill>
              <a:srgbClr val="000000"/>
            </a:solidFill>
          </p:spPr>
          <p:txBody>
            <a:bodyPr vert="horz" lIns="91440" tIns="45720" rIns="91440" bIns="45720" anchor="t"/>
            <a:lstStyle/>
            <a:p>
              <a:endParaRPr lang="en-IN"/>
            </a:p>
          </p:txBody>
        </p:sp>
        <p:sp>
          <p:nvSpPr>
            <p:cNvPr id="597" name="Shape 5337"/>
            <p:cNvSpPr/>
            <p:nvPr/>
          </p:nvSpPr>
          <p:spPr>
            <a:xfrm>
              <a:off x="4517405" y="1691765"/>
              <a:ext cx="46433" cy="45561"/>
            </a:xfrm>
            <a:custGeom>
              <a:avLst/>
              <a:gdLst/>
              <a:ahLst/>
              <a:cxnLst/>
              <a:rect l="0" t="0" r="0" b="0"/>
              <a:pathLst>
                <a:path w="46433" h="45561">
                  <a:moveTo>
                    <a:pt x="13652" y="0"/>
                  </a:moveTo>
                  <a:lnTo>
                    <a:pt x="0" y="4525"/>
                  </a:lnTo>
                  <a:lnTo>
                    <a:pt x="0" y="6192"/>
                  </a:lnTo>
                  <a:lnTo>
                    <a:pt x="1111" y="5874"/>
                  </a:lnTo>
                  <a:lnTo>
                    <a:pt x="2857" y="5794"/>
                  </a:lnTo>
                  <a:lnTo>
                    <a:pt x="4127" y="5874"/>
                  </a:lnTo>
                  <a:lnTo>
                    <a:pt x="5238" y="6588"/>
                  </a:lnTo>
                  <a:lnTo>
                    <a:pt x="6032" y="8494"/>
                  </a:lnTo>
                  <a:lnTo>
                    <a:pt x="6350" y="12144"/>
                  </a:lnTo>
                  <a:lnTo>
                    <a:pt x="6350" y="36671"/>
                  </a:lnTo>
                  <a:lnTo>
                    <a:pt x="6112" y="40244"/>
                  </a:lnTo>
                  <a:lnTo>
                    <a:pt x="5079" y="42466"/>
                  </a:lnTo>
                  <a:lnTo>
                    <a:pt x="3175" y="43656"/>
                  </a:lnTo>
                  <a:lnTo>
                    <a:pt x="238" y="44133"/>
                  </a:lnTo>
                  <a:lnTo>
                    <a:pt x="238" y="45561"/>
                  </a:lnTo>
                  <a:lnTo>
                    <a:pt x="21193" y="45561"/>
                  </a:lnTo>
                  <a:lnTo>
                    <a:pt x="21193" y="44133"/>
                  </a:lnTo>
                  <a:lnTo>
                    <a:pt x="18018" y="43656"/>
                  </a:lnTo>
                  <a:lnTo>
                    <a:pt x="16033" y="42705"/>
                  </a:lnTo>
                  <a:lnTo>
                    <a:pt x="15002" y="41117"/>
                  </a:lnTo>
                  <a:lnTo>
                    <a:pt x="14683" y="38973"/>
                  </a:lnTo>
                  <a:lnTo>
                    <a:pt x="14683" y="11112"/>
                  </a:lnTo>
                  <a:lnTo>
                    <a:pt x="17383" y="8731"/>
                  </a:lnTo>
                  <a:lnTo>
                    <a:pt x="19922" y="6986"/>
                  </a:lnTo>
                  <a:lnTo>
                    <a:pt x="22225" y="5874"/>
                  </a:lnTo>
                  <a:lnTo>
                    <a:pt x="24447" y="5477"/>
                  </a:lnTo>
                  <a:lnTo>
                    <a:pt x="28177" y="6112"/>
                  </a:lnTo>
                  <a:lnTo>
                    <a:pt x="30558" y="8017"/>
                  </a:lnTo>
                  <a:lnTo>
                    <a:pt x="31750" y="11033"/>
                  </a:lnTo>
                  <a:lnTo>
                    <a:pt x="32067" y="15081"/>
                  </a:lnTo>
                  <a:lnTo>
                    <a:pt x="32067" y="35798"/>
                  </a:lnTo>
                  <a:lnTo>
                    <a:pt x="31908" y="38973"/>
                  </a:lnTo>
                  <a:lnTo>
                    <a:pt x="31273" y="41195"/>
                  </a:lnTo>
                  <a:lnTo>
                    <a:pt x="30401" y="42625"/>
                  </a:lnTo>
                  <a:lnTo>
                    <a:pt x="29131" y="43498"/>
                  </a:lnTo>
                  <a:lnTo>
                    <a:pt x="25876" y="44133"/>
                  </a:lnTo>
                  <a:lnTo>
                    <a:pt x="25876" y="45561"/>
                  </a:lnTo>
                  <a:lnTo>
                    <a:pt x="46433" y="45561"/>
                  </a:lnTo>
                  <a:lnTo>
                    <a:pt x="46433" y="44133"/>
                  </a:lnTo>
                  <a:lnTo>
                    <a:pt x="43418" y="43577"/>
                  </a:lnTo>
                  <a:lnTo>
                    <a:pt x="41592" y="42466"/>
                  </a:lnTo>
                  <a:lnTo>
                    <a:pt x="40640" y="40481"/>
                  </a:lnTo>
                  <a:lnTo>
                    <a:pt x="40402" y="37544"/>
                  </a:lnTo>
                  <a:lnTo>
                    <a:pt x="40402" y="14923"/>
                  </a:lnTo>
                  <a:lnTo>
                    <a:pt x="39846" y="9525"/>
                  </a:lnTo>
                  <a:lnTo>
                    <a:pt x="38417" y="5636"/>
                  </a:lnTo>
                  <a:lnTo>
                    <a:pt x="36353" y="2937"/>
                  </a:lnTo>
                  <a:lnTo>
                    <a:pt x="33893" y="1191"/>
                  </a:lnTo>
                  <a:lnTo>
                    <a:pt x="31273" y="238"/>
                  </a:lnTo>
                  <a:lnTo>
                    <a:pt x="28813" y="0"/>
                  </a:lnTo>
                  <a:lnTo>
                    <a:pt x="24844" y="636"/>
                  </a:lnTo>
                  <a:lnTo>
                    <a:pt x="21272" y="2381"/>
                  </a:lnTo>
                  <a:lnTo>
                    <a:pt x="17858"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598" name="Shape 5338"/>
            <p:cNvSpPr/>
            <p:nvPr/>
          </p:nvSpPr>
          <p:spPr>
            <a:xfrm>
              <a:off x="3852719" y="1691765"/>
              <a:ext cx="46433" cy="45561"/>
            </a:xfrm>
            <a:custGeom>
              <a:avLst/>
              <a:gdLst/>
              <a:ahLst/>
              <a:cxnLst/>
              <a:rect l="0" t="0" r="0" b="0"/>
              <a:pathLst>
                <a:path w="46433" h="45561">
                  <a:moveTo>
                    <a:pt x="13652" y="0"/>
                  </a:moveTo>
                  <a:lnTo>
                    <a:pt x="0" y="4525"/>
                  </a:lnTo>
                  <a:lnTo>
                    <a:pt x="0" y="6192"/>
                  </a:lnTo>
                  <a:lnTo>
                    <a:pt x="1111" y="5874"/>
                  </a:lnTo>
                  <a:lnTo>
                    <a:pt x="2857" y="5794"/>
                  </a:lnTo>
                  <a:lnTo>
                    <a:pt x="4127" y="5874"/>
                  </a:lnTo>
                  <a:lnTo>
                    <a:pt x="5238" y="6588"/>
                  </a:lnTo>
                  <a:lnTo>
                    <a:pt x="6032" y="8494"/>
                  </a:lnTo>
                  <a:lnTo>
                    <a:pt x="6350" y="12144"/>
                  </a:lnTo>
                  <a:lnTo>
                    <a:pt x="6350" y="36671"/>
                  </a:lnTo>
                  <a:lnTo>
                    <a:pt x="6112" y="40244"/>
                  </a:lnTo>
                  <a:lnTo>
                    <a:pt x="5079" y="42466"/>
                  </a:lnTo>
                  <a:lnTo>
                    <a:pt x="3175" y="43656"/>
                  </a:lnTo>
                  <a:lnTo>
                    <a:pt x="238" y="44133"/>
                  </a:lnTo>
                  <a:lnTo>
                    <a:pt x="238" y="45561"/>
                  </a:lnTo>
                  <a:lnTo>
                    <a:pt x="21193" y="45561"/>
                  </a:lnTo>
                  <a:lnTo>
                    <a:pt x="21193" y="44133"/>
                  </a:lnTo>
                  <a:lnTo>
                    <a:pt x="18018" y="43656"/>
                  </a:lnTo>
                  <a:lnTo>
                    <a:pt x="16033" y="42705"/>
                  </a:lnTo>
                  <a:lnTo>
                    <a:pt x="15001" y="41117"/>
                  </a:lnTo>
                  <a:lnTo>
                    <a:pt x="14683" y="38973"/>
                  </a:lnTo>
                  <a:lnTo>
                    <a:pt x="14683" y="11112"/>
                  </a:lnTo>
                  <a:lnTo>
                    <a:pt x="17382" y="8731"/>
                  </a:lnTo>
                  <a:lnTo>
                    <a:pt x="19923" y="6986"/>
                  </a:lnTo>
                  <a:lnTo>
                    <a:pt x="22225" y="5874"/>
                  </a:lnTo>
                  <a:lnTo>
                    <a:pt x="24447" y="5477"/>
                  </a:lnTo>
                  <a:lnTo>
                    <a:pt x="28177" y="6112"/>
                  </a:lnTo>
                  <a:lnTo>
                    <a:pt x="30479" y="8017"/>
                  </a:lnTo>
                  <a:lnTo>
                    <a:pt x="31750" y="11033"/>
                  </a:lnTo>
                  <a:lnTo>
                    <a:pt x="32067" y="15081"/>
                  </a:lnTo>
                  <a:lnTo>
                    <a:pt x="32067" y="35798"/>
                  </a:lnTo>
                  <a:lnTo>
                    <a:pt x="31908" y="38973"/>
                  </a:lnTo>
                  <a:lnTo>
                    <a:pt x="31273" y="41195"/>
                  </a:lnTo>
                  <a:lnTo>
                    <a:pt x="30401" y="42625"/>
                  </a:lnTo>
                  <a:lnTo>
                    <a:pt x="29131" y="43498"/>
                  </a:lnTo>
                  <a:lnTo>
                    <a:pt x="25876" y="44133"/>
                  </a:lnTo>
                  <a:lnTo>
                    <a:pt x="25876" y="45561"/>
                  </a:lnTo>
                  <a:lnTo>
                    <a:pt x="46433" y="45561"/>
                  </a:lnTo>
                  <a:lnTo>
                    <a:pt x="46433" y="44133"/>
                  </a:lnTo>
                  <a:lnTo>
                    <a:pt x="43418" y="43577"/>
                  </a:lnTo>
                  <a:lnTo>
                    <a:pt x="41592" y="42466"/>
                  </a:lnTo>
                  <a:lnTo>
                    <a:pt x="40640" y="40481"/>
                  </a:lnTo>
                  <a:lnTo>
                    <a:pt x="40401" y="37544"/>
                  </a:lnTo>
                  <a:lnTo>
                    <a:pt x="40401" y="14923"/>
                  </a:lnTo>
                  <a:lnTo>
                    <a:pt x="39846" y="9525"/>
                  </a:lnTo>
                  <a:lnTo>
                    <a:pt x="38417" y="5636"/>
                  </a:lnTo>
                  <a:lnTo>
                    <a:pt x="36353" y="2937"/>
                  </a:lnTo>
                  <a:lnTo>
                    <a:pt x="33893" y="1191"/>
                  </a:lnTo>
                  <a:lnTo>
                    <a:pt x="31273" y="238"/>
                  </a:lnTo>
                  <a:lnTo>
                    <a:pt x="28813" y="0"/>
                  </a:lnTo>
                  <a:lnTo>
                    <a:pt x="24844" y="636"/>
                  </a:lnTo>
                  <a:lnTo>
                    <a:pt x="21272" y="2381"/>
                  </a:lnTo>
                  <a:lnTo>
                    <a:pt x="17858"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599" name="Shape 5339"/>
            <p:cNvSpPr/>
            <p:nvPr/>
          </p:nvSpPr>
          <p:spPr>
            <a:xfrm>
              <a:off x="3653646" y="1691765"/>
              <a:ext cx="46434" cy="45561"/>
            </a:xfrm>
            <a:custGeom>
              <a:avLst/>
              <a:gdLst/>
              <a:ahLst/>
              <a:cxnLst/>
              <a:rect l="0" t="0" r="0" b="0"/>
              <a:pathLst>
                <a:path w="46434" h="45561">
                  <a:moveTo>
                    <a:pt x="13652" y="0"/>
                  </a:moveTo>
                  <a:lnTo>
                    <a:pt x="0" y="4525"/>
                  </a:lnTo>
                  <a:lnTo>
                    <a:pt x="0" y="6192"/>
                  </a:lnTo>
                  <a:lnTo>
                    <a:pt x="1030" y="5874"/>
                  </a:lnTo>
                  <a:lnTo>
                    <a:pt x="2857" y="5794"/>
                  </a:lnTo>
                  <a:lnTo>
                    <a:pt x="4048" y="5874"/>
                  </a:lnTo>
                  <a:lnTo>
                    <a:pt x="5159" y="6588"/>
                  </a:lnTo>
                  <a:lnTo>
                    <a:pt x="5953" y="8494"/>
                  </a:lnTo>
                  <a:lnTo>
                    <a:pt x="6270" y="12144"/>
                  </a:lnTo>
                  <a:lnTo>
                    <a:pt x="6270" y="36671"/>
                  </a:lnTo>
                  <a:lnTo>
                    <a:pt x="6032" y="40244"/>
                  </a:lnTo>
                  <a:lnTo>
                    <a:pt x="4999" y="42466"/>
                  </a:lnTo>
                  <a:lnTo>
                    <a:pt x="3095" y="43656"/>
                  </a:lnTo>
                  <a:lnTo>
                    <a:pt x="158" y="44133"/>
                  </a:lnTo>
                  <a:lnTo>
                    <a:pt x="158" y="45561"/>
                  </a:lnTo>
                  <a:lnTo>
                    <a:pt x="21192" y="45561"/>
                  </a:lnTo>
                  <a:lnTo>
                    <a:pt x="21192" y="44133"/>
                  </a:lnTo>
                  <a:lnTo>
                    <a:pt x="18017" y="43656"/>
                  </a:lnTo>
                  <a:lnTo>
                    <a:pt x="15954" y="42705"/>
                  </a:lnTo>
                  <a:lnTo>
                    <a:pt x="14922" y="41117"/>
                  </a:lnTo>
                  <a:lnTo>
                    <a:pt x="14604" y="38973"/>
                  </a:lnTo>
                  <a:lnTo>
                    <a:pt x="14604" y="11112"/>
                  </a:lnTo>
                  <a:lnTo>
                    <a:pt x="17303" y="8731"/>
                  </a:lnTo>
                  <a:lnTo>
                    <a:pt x="19843" y="6986"/>
                  </a:lnTo>
                  <a:lnTo>
                    <a:pt x="22225" y="5874"/>
                  </a:lnTo>
                  <a:lnTo>
                    <a:pt x="24447" y="5477"/>
                  </a:lnTo>
                  <a:lnTo>
                    <a:pt x="28098" y="6112"/>
                  </a:lnTo>
                  <a:lnTo>
                    <a:pt x="30479" y="8017"/>
                  </a:lnTo>
                  <a:lnTo>
                    <a:pt x="31750" y="11033"/>
                  </a:lnTo>
                  <a:lnTo>
                    <a:pt x="32067" y="15081"/>
                  </a:lnTo>
                  <a:lnTo>
                    <a:pt x="32067" y="35798"/>
                  </a:lnTo>
                  <a:lnTo>
                    <a:pt x="31908" y="38973"/>
                  </a:lnTo>
                  <a:lnTo>
                    <a:pt x="31273" y="41195"/>
                  </a:lnTo>
                  <a:lnTo>
                    <a:pt x="30321" y="42625"/>
                  </a:lnTo>
                  <a:lnTo>
                    <a:pt x="29050" y="43498"/>
                  </a:lnTo>
                  <a:lnTo>
                    <a:pt x="25797" y="44133"/>
                  </a:lnTo>
                  <a:lnTo>
                    <a:pt x="25797" y="45561"/>
                  </a:lnTo>
                  <a:lnTo>
                    <a:pt x="46434" y="45561"/>
                  </a:lnTo>
                  <a:lnTo>
                    <a:pt x="46434" y="44133"/>
                  </a:lnTo>
                  <a:lnTo>
                    <a:pt x="43417" y="43577"/>
                  </a:lnTo>
                  <a:lnTo>
                    <a:pt x="41592" y="42466"/>
                  </a:lnTo>
                  <a:lnTo>
                    <a:pt x="40639" y="40481"/>
                  </a:lnTo>
                  <a:lnTo>
                    <a:pt x="40402" y="37544"/>
                  </a:lnTo>
                  <a:lnTo>
                    <a:pt x="40402" y="14923"/>
                  </a:lnTo>
                  <a:lnTo>
                    <a:pt x="39846" y="9525"/>
                  </a:lnTo>
                  <a:lnTo>
                    <a:pt x="38417" y="5636"/>
                  </a:lnTo>
                  <a:lnTo>
                    <a:pt x="36353" y="2937"/>
                  </a:lnTo>
                  <a:lnTo>
                    <a:pt x="33813" y="1191"/>
                  </a:lnTo>
                  <a:lnTo>
                    <a:pt x="31273" y="238"/>
                  </a:lnTo>
                  <a:lnTo>
                    <a:pt x="28812" y="0"/>
                  </a:lnTo>
                  <a:lnTo>
                    <a:pt x="24764" y="636"/>
                  </a:lnTo>
                  <a:lnTo>
                    <a:pt x="21192" y="2381"/>
                  </a:lnTo>
                  <a:lnTo>
                    <a:pt x="17779"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600" name="Shape 5340"/>
            <p:cNvSpPr/>
            <p:nvPr/>
          </p:nvSpPr>
          <p:spPr>
            <a:xfrm>
              <a:off x="3068176" y="1691765"/>
              <a:ext cx="46434" cy="45561"/>
            </a:xfrm>
            <a:custGeom>
              <a:avLst/>
              <a:gdLst/>
              <a:ahLst/>
              <a:cxnLst/>
              <a:rect l="0" t="0" r="0" b="0"/>
              <a:pathLst>
                <a:path w="46434" h="45561">
                  <a:moveTo>
                    <a:pt x="13652" y="0"/>
                  </a:moveTo>
                  <a:lnTo>
                    <a:pt x="0" y="4525"/>
                  </a:lnTo>
                  <a:lnTo>
                    <a:pt x="0" y="6192"/>
                  </a:lnTo>
                  <a:lnTo>
                    <a:pt x="1111" y="5874"/>
                  </a:lnTo>
                  <a:lnTo>
                    <a:pt x="2857" y="5794"/>
                  </a:lnTo>
                  <a:lnTo>
                    <a:pt x="4127" y="5874"/>
                  </a:lnTo>
                  <a:lnTo>
                    <a:pt x="5159" y="6588"/>
                  </a:lnTo>
                  <a:lnTo>
                    <a:pt x="6032" y="8494"/>
                  </a:lnTo>
                  <a:lnTo>
                    <a:pt x="6350" y="12144"/>
                  </a:lnTo>
                  <a:lnTo>
                    <a:pt x="6350" y="36671"/>
                  </a:lnTo>
                  <a:lnTo>
                    <a:pt x="6112" y="40244"/>
                  </a:lnTo>
                  <a:lnTo>
                    <a:pt x="5079" y="42466"/>
                  </a:lnTo>
                  <a:lnTo>
                    <a:pt x="3175" y="43656"/>
                  </a:lnTo>
                  <a:lnTo>
                    <a:pt x="158" y="44133"/>
                  </a:lnTo>
                  <a:lnTo>
                    <a:pt x="158" y="45561"/>
                  </a:lnTo>
                  <a:lnTo>
                    <a:pt x="21193" y="45561"/>
                  </a:lnTo>
                  <a:lnTo>
                    <a:pt x="21193" y="44133"/>
                  </a:lnTo>
                  <a:lnTo>
                    <a:pt x="18018" y="43656"/>
                  </a:lnTo>
                  <a:lnTo>
                    <a:pt x="15954" y="42705"/>
                  </a:lnTo>
                  <a:lnTo>
                    <a:pt x="14922" y="41117"/>
                  </a:lnTo>
                  <a:lnTo>
                    <a:pt x="14684" y="38973"/>
                  </a:lnTo>
                  <a:lnTo>
                    <a:pt x="14684" y="11112"/>
                  </a:lnTo>
                  <a:lnTo>
                    <a:pt x="17382" y="8731"/>
                  </a:lnTo>
                  <a:lnTo>
                    <a:pt x="19843" y="6986"/>
                  </a:lnTo>
                  <a:lnTo>
                    <a:pt x="22225" y="5874"/>
                  </a:lnTo>
                  <a:lnTo>
                    <a:pt x="24447" y="5477"/>
                  </a:lnTo>
                  <a:lnTo>
                    <a:pt x="28178" y="6112"/>
                  </a:lnTo>
                  <a:lnTo>
                    <a:pt x="30479" y="8017"/>
                  </a:lnTo>
                  <a:lnTo>
                    <a:pt x="31750" y="11033"/>
                  </a:lnTo>
                  <a:lnTo>
                    <a:pt x="32067" y="15081"/>
                  </a:lnTo>
                  <a:lnTo>
                    <a:pt x="32067" y="35798"/>
                  </a:lnTo>
                  <a:lnTo>
                    <a:pt x="31908" y="38973"/>
                  </a:lnTo>
                  <a:lnTo>
                    <a:pt x="31273" y="41195"/>
                  </a:lnTo>
                  <a:lnTo>
                    <a:pt x="30321" y="42625"/>
                  </a:lnTo>
                  <a:lnTo>
                    <a:pt x="29131" y="43498"/>
                  </a:lnTo>
                  <a:lnTo>
                    <a:pt x="25876" y="44133"/>
                  </a:lnTo>
                  <a:lnTo>
                    <a:pt x="25876" y="45561"/>
                  </a:lnTo>
                  <a:lnTo>
                    <a:pt x="46434" y="45561"/>
                  </a:lnTo>
                  <a:lnTo>
                    <a:pt x="46434" y="44133"/>
                  </a:lnTo>
                  <a:lnTo>
                    <a:pt x="43418" y="43577"/>
                  </a:lnTo>
                  <a:lnTo>
                    <a:pt x="41592" y="42466"/>
                  </a:lnTo>
                  <a:lnTo>
                    <a:pt x="40639" y="40481"/>
                  </a:lnTo>
                  <a:lnTo>
                    <a:pt x="40401" y="37544"/>
                  </a:lnTo>
                  <a:lnTo>
                    <a:pt x="40401" y="14923"/>
                  </a:lnTo>
                  <a:lnTo>
                    <a:pt x="39846" y="9525"/>
                  </a:lnTo>
                  <a:lnTo>
                    <a:pt x="38417" y="5636"/>
                  </a:lnTo>
                  <a:lnTo>
                    <a:pt x="36353" y="2937"/>
                  </a:lnTo>
                  <a:lnTo>
                    <a:pt x="33893" y="1191"/>
                  </a:lnTo>
                  <a:lnTo>
                    <a:pt x="31273" y="238"/>
                  </a:lnTo>
                  <a:lnTo>
                    <a:pt x="28812" y="0"/>
                  </a:lnTo>
                  <a:lnTo>
                    <a:pt x="24764" y="636"/>
                  </a:lnTo>
                  <a:lnTo>
                    <a:pt x="21272" y="2381"/>
                  </a:lnTo>
                  <a:lnTo>
                    <a:pt x="17859"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601" name="Shape 5341"/>
            <p:cNvSpPr/>
            <p:nvPr/>
          </p:nvSpPr>
          <p:spPr>
            <a:xfrm>
              <a:off x="3189937" y="1691765"/>
              <a:ext cx="32702" cy="45561"/>
            </a:xfrm>
            <a:custGeom>
              <a:avLst/>
              <a:gdLst/>
              <a:ahLst/>
              <a:cxnLst/>
              <a:rect l="0" t="0" r="0" b="0"/>
              <a:pathLst>
                <a:path w="32702" h="45561">
                  <a:moveTo>
                    <a:pt x="14843" y="0"/>
                  </a:moveTo>
                  <a:lnTo>
                    <a:pt x="158" y="5398"/>
                  </a:lnTo>
                  <a:lnTo>
                    <a:pt x="158" y="6986"/>
                  </a:lnTo>
                  <a:lnTo>
                    <a:pt x="3571" y="6588"/>
                  </a:lnTo>
                  <a:lnTo>
                    <a:pt x="4762" y="6667"/>
                  </a:lnTo>
                  <a:lnTo>
                    <a:pt x="5873" y="7382"/>
                  </a:lnTo>
                  <a:lnTo>
                    <a:pt x="6667" y="9128"/>
                  </a:lnTo>
                  <a:lnTo>
                    <a:pt x="6984" y="12542"/>
                  </a:lnTo>
                  <a:lnTo>
                    <a:pt x="6984" y="37306"/>
                  </a:lnTo>
                  <a:lnTo>
                    <a:pt x="6667" y="40561"/>
                  </a:lnTo>
                  <a:lnTo>
                    <a:pt x="5556" y="42386"/>
                  </a:lnTo>
                  <a:lnTo>
                    <a:pt x="3413" y="43339"/>
                  </a:lnTo>
                  <a:lnTo>
                    <a:pt x="0" y="44133"/>
                  </a:lnTo>
                  <a:lnTo>
                    <a:pt x="0" y="45561"/>
                  </a:lnTo>
                  <a:lnTo>
                    <a:pt x="23732" y="45561"/>
                  </a:lnTo>
                  <a:lnTo>
                    <a:pt x="23732" y="44133"/>
                  </a:lnTo>
                  <a:lnTo>
                    <a:pt x="20320" y="43815"/>
                  </a:lnTo>
                  <a:lnTo>
                    <a:pt x="17621" y="42862"/>
                  </a:lnTo>
                  <a:lnTo>
                    <a:pt x="15954" y="40719"/>
                  </a:lnTo>
                  <a:lnTo>
                    <a:pt x="15319" y="36671"/>
                  </a:lnTo>
                  <a:lnTo>
                    <a:pt x="15319" y="14367"/>
                  </a:lnTo>
                  <a:lnTo>
                    <a:pt x="15716" y="12620"/>
                  </a:lnTo>
                  <a:lnTo>
                    <a:pt x="16588" y="10875"/>
                  </a:lnTo>
                  <a:lnTo>
                    <a:pt x="19208" y="7700"/>
                  </a:lnTo>
                  <a:lnTo>
                    <a:pt x="20717" y="6667"/>
                  </a:lnTo>
                  <a:lnTo>
                    <a:pt x="22066" y="6270"/>
                  </a:lnTo>
                  <a:lnTo>
                    <a:pt x="24129" y="7223"/>
                  </a:lnTo>
                  <a:lnTo>
                    <a:pt x="26113" y="8811"/>
                  </a:lnTo>
                  <a:lnTo>
                    <a:pt x="28892" y="9763"/>
                  </a:lnTo>
                  <a:lnTo>
                    <a:pt x="30479" y="9445"/>
                  </a:lnTo>
                  <a:lnTo>
                    <a:pt x="31670" y="8494"/>
                  </a:lnTo>
                  <a:lnTo>
                    <a:pt x="32463" y="7143"/>
                  </a:lnTo>
                  <a:lnTo>
                    <a:pt x="32702" y="5398"/>
                  </a:lnTo>
                  <a:lnTo>
                    <a:pt x="32384" y="3175"/>
                  </a:lnTo>
                  <a:lnTo>
                    <a:pt x="31273" y="1430"/>
                  </a:lnTo>
                  <a:lnTo>
                    <a:pt x="29607" y="317"/>
                  </a:lnTo>
                  <a:lnTo>
                    <a:pt x="27304" y="0"/>
                  </a:lnTo>
                  <a:lnTo>
                    <a:pt x="24526" y="477"/>
                  </a:lnTo>
                  <a:lnTo>
                    <a:pt x="21748" y="1905"/>
                  </a:lnTo>
                  <a:lnTo>
                    <a:pt x="18812" y="4683"/>
                  </a:lnTo>
                  <a:lnTo>
                    <a:pt x="15557" y="9049"/>
                  </a:lnTo>
                  <a:lnTo>
                    <a:pt x="15319" y="9049"/>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602" name="Shape 5342"/>
            <p:cNvSpPr/>
            <p:nvPr/>
          </p:nvSpPr>
          <p:spPr>
            <a:xfrm>
              <a:off x="4569157" y="1691765"/>
              <a:ext cx="43736" cy="67152"/>
            </a:xfrm>
            <a:custGeom>
              <a:avLst/>
              <a:gdLst/>
              <a:ahLst/>
              <a:cxnLst/>
              <a:rect l="0" t="0" r="0" b="0"/>
              <a:pathLst>
                <a:path w="43736" h="67152">
                  <a:moveTo>
                    <a:pt x="21034" y="0"/>
                  </a:moveTo>
                  <a:lnTo>
                    <a:pt x="20441" y="2926"/>
                  </a:lnTo>
                  <a:lnTo>
                    <a:pt x="22542" y="3333"/>
                  </a:lnTo>
                  <a:lnTo>
                    <a:pt x="24843" y="4921"/>
                  </a:lnTo>
                  <a:lnTo>
                    <a:pt x="27939" y="9763"/>
                  </a:lnTo>
                  <a:lnTo>
                    <a:pt x="29368" y="15161"/>
                  </a:lnTo>
                  <a:lnTo>
                    <a:pt x="29686" y="17383"/>
                  </a:lnTo>
                  <a:lnTo>
                    <a:pt x="29766" y="18812"/>
                  </a:lnTo>
                  <a:lnTo>
                    <a:pt x="29766" y="20321"/>
                  </a:lnTo>
                  <a:lnTo>
                    <a:pt x="29448" y="22304"/>
                  </a:lnTo>
                  <a:lnTo>
                    <a:pt x="28733" y="24448"/>
                  </a:lnTo>
                  <a:lnTo>
                    <a:pt x="27384" y="26352"/>
                  </a:lnTo>
                  <a:lnTo>
                    <a:pt x="25400" y="27781"/>
                  </a:lnTo>
                  <a:lnTo>
                    <a:pt x="22542" y="28337"/>
                  </a:lnTo>
                  <a:lnTo>
                    <a:pt x="19129" y="27623"/>
                  </a:lnTo>
                  <a:lnTo>
                    <a:pt x="16431" y="25797"/>
                  </a:lnTo>
                  <a:lnTo>
                    <a:pt x="14446" y="23018"/>
                  </a:lnTo>
                  <a:lnTo>
                    <a:pt x="13176" y="19527"/>
                  </a:lnTo>
                  <a:lnTo>
                    <a:pt x="12223" y="11748"/>
                  </a:lnTo>
                  <a:lnTo>
                    <a:pt x="12858" y="7541"/>
                  </a:lnTo>
                  <a:lnTo>
                    <a:pt x="14604" y="4762"/>
                  </a:lnTo>
                  <a:lnTo>
                    <a:pt x="17066" y="3254"/>
                  </a:lnTo>
                  <a:lnTo>
                    <a:pt x="19684" y="2778"/>
                  </a:lnTo>
                  <a:lnTo>
                    <a:pt x="20441" y="2926"/>
                  </a:lnTo>
                  <a:lnTo>
                    <a:pt x="21034" y="0"/>
                  </a:lnTo>
                  <a:lnTo>
                    <a:pt x="17145" y="397"/>
                  </a:lnTo>
                  <a:lnTo>
                    <a:pt x="13256" y="1746"/>
                  </a:lnTo>
                  <a:lnTo>
                    <a:pt x="9683" y="3889"/>
                  </a:lnTo>
                  <a:lnTo>
                    <a:pt x="6747" y="7064"/>
                  </a:lnTo>
                  <a:lnTo>
                    <a:pt x="4762" y="11271"/>
                  </a:lnTo>
                  <a:lnTo>
                    <a:pt x="4048" y="16589"/>
                  </a:lnTo>
                  <a:lnTo>
                    <a:pt x="4682" y="20637"/>
                  </a:lnTo>
                  <a:lnTo>
                    <a:pt x="6429" y="24210"/>
                  </a:lnTo>
                  <a:lnTo>
                    <a:pt x="9287" y="27146"/>
                  </a:lnTo>
                  <a:lnTo>
                    <a:pt x="13256" y="29448"/>
                  </a:lnTo>
                  <a:lnTo>
                    <a:pt x="9525" y="32861"/>
                  </a:lnTo>
                  <a:lnTo>
                    <a:pt x="6984" y="35322"/>
                  </a:lnTo>
                  <a:lnTo>
                    <a:pt x="5476" y="37069"/>
                  </a:lnTo>
                  <a:lnTo>
                    <a:pt x="4682" y="38417"/>
                  </a:lnTo>
                  <a:lnTo>
                    <a:pt x="4445" y="40244"/>
                  </a:lnTo>
                  <a:lnTo>
                    <a:pt x="4921" y="42068"/>
                  </a:lnTo>
                  <a:lnTo>
                    <a:pt x="6032" y="43419"/>
                  </a:lnTo>
                  <a:lnTo>
                    <a:pt x="9683" y="45482"/>
                  </a:lnTo>
                  <a:lnTo>
                    <a:pt x="6032" y="48261"/>
                  </a:lnTo>
                  <a:lnTo>
                    <a:pt x="2857" y="51197"/>
                  </a:lnTo>
                  <a:lnTo>
                    <a:pt x="713" y="54292"/>
                  </a:lnTo>
                  <a:lnTo>
                    <a:pt x="0" y="57547"/>
                  </a:lnTo>
                  <a:lnTo>
                    <a:pt x="397" y="59531"/>
                  </a:lnTo>
                  <a:lnTo>
                    <a:pt x="1349" y="61277"/>
                  </a:lnTo>
                  <a:lnTo>
                    <a:pt x="2857" y="62944"/>
                  </a:lnTo>
                  <a:lnTo>
                    <a:pt x="5000" y="64373"/>
                  </a:lnTo>
                  <a:lnTo>
                    <a:pt x="10556" y="66437"/>
                  </a:lnTo>
                  <a:lnTo>
                    <a:pt x="17462" y="67152"/>
                  </a:lnTo>
                  <a:lnTo>
                    <a:pt x="21193" y="66913"/>
                  </a:lnTo>
                  <a:lnTo>
                    <a:pt x="25241" y="66119"/>
                  </a:lnTo>
                  <a:lnTo>
                    <a:pt x="29448" y="64850"/>
                  </a:lnTo>
                  <a:lnTo>
                    <a:pt x="33496" y="63024"/>
                  </a:lnTo>
                  <a:lnTo>
                    <a:pt x="37226" y="60722"/>
                  </a:lnTo>
                  <a:lnTo>
                    <a:pt x="40163" y="57786"/>
                  </a:lnTo>
                  <a:lnTo>
                    <a:pt x="42148" y="54372"/>
                  </a:lnTo>
                  <a:lnTo>
                    <a:pt x="42862" y="50483"/>
                  </a:lnTo>
                  <a:lnTo>
                    <a:pt x="42148" y="46594"/>
                  </a:lnTo>
                  <a:lnTo>
                    <a:pt x="40878" y="44292"/>
                  </a:lnTo>
                  <a:lnTo>
                    <a:pt x="38734" y="42227"/>
                  </a:lnTo>
                  <a:lnTo>
                    <a:pt x="35481" y="40640"/>
                  </a:lnTo>
                  <a:lnTo>
                    <a:pt x="30876" y="39846"/>
                  </a:lnTo>
                  <a:lnTo>
                    <a:pt x="18097" y="39291"/>
                  </a:lnTo>
                  <a:lnTo>
                    <a:pt x="14763" y="39052"/>
                  </a:lnTo>
                  <a:lnTo>
                    <a:pt x="13197" y="38651"/>
                  </a:lnTo>
                  <a:lnTo>
                    <a:pt x="11747" y="45800"/>
                  </a:lnTo>
                  <a:lnTo>
                    <a:pt x="15954" y="46514"/>
                  </a:lnTo>
                  <a:lnTo>
                    <a:pt x="20637" y="46831"/>
                  </a:lnTo>
                  <a:lnTo>
                    <a:pt x="23812" y="46911"/>
                  </a:lnTo>
                  <a:lnTo>
                    <a:pt x="27939" y="47069"/>
                  </a:lnTo>
                  <a:lnTo>
                    <a:pt x="32861" y="47308"/>
                  </a:lnTo>
                  <a:lnTo>
                    <a:pt x="36750" y="47942"/>
                  </a:lnTo>
                  <a:lnTo>
                    <a:pt x="39211" y="49371"/>
                  </a:lnTo>
                  <a:lnTo>
                    <a:pt x="40084" y="51911"/>
                  </a:lnTo>
                  <a:lnTo>
                    <a:pt x="39767" y="53895"/>
                  </a:lnTo>
                  <a:lnTo>
                    <a:pt x="38813" y="55642"/>
                  </a:lnTo>
                  <a:lnTo>
                    <a:pt x="37306" y="57308"/>
                  </a:lnTo>
                  <a:lnTo>
                    <a:pt x="35242" y="58737"/>
                  </a:lnTo>
                  <a:lnTo>
                    <a:pt x="32623" y="59928"/>
                  </a:lnTo>
                  <a:lnTo>
                    <a:pt x="29448" y="60802"/>
                  </a:lnTo>
                  <a:lnTo>
                    <a:pt x="25876" y="61357"/>
                  </a:lnTo>
                  <a:lnTo>
                    <a:pt x="21748" y="61516"/>
                  </a:lnTo>
                  <a:lnTo>
                    <a:pt x="17859" y="61357"/>
                  </a:lnTo>
                  <a:lnTo>
                    <a:pt x="14684" y="60881"/>
                  </a:lnTo>
                  <a:lnTo>
                    <a:pt x="12064" y="60167"/>
                  </a:lnTo>
                  <a:lnTo>
                    <a:pt x="10159" y="59135"/>
                  </a:lnTo>
                  <a:lnTo>
                    <a:pt x="7699" y="56912"/>
                  </a:lnTo>
                  <a:lnTo>
                    <a:pt x="6906" y="54531"/>
                  </a:lnTo>
                  <a:lnTo>
                    <a:pt x="7223" y="52387"/>
                  </a:lnTo>
                  <a:lnTo>
                    <a:pt x="8175" y="50403"/>
                  </a:lnTo>
                  <a:lnTo>
                    <a:pt x="11747" y="45800"/>
                  </a:lnTo>
                  <a:lnTo>
                    <a:pt x="13197" y="38651"/>
                  </a:lnTo>
                  <a:lnTo>
                    <a:pt x="11668" y="38258"/>
                  </a:lnTo>
                  <a:lnTo>
                    <a:pt x="10716" y="37544"/>
                  </a:lnTo>
                  <a:lnTo>
                    <a:pt x="10398" y="36592"/>
                  </a:lnTo>
                  <a:lnTo>
                    <a:pt x="11032" y="34767"/>
                  </a:lnTo>
                  <a:lnTo>
                    <a:pt x="12619" y="32782"/>
                  </a:lnTo>
                  <a:lnTo>
                    <a:pt x="14525" y="31115"/>
                  </a:lnTo>
                  <a:lnTo>
                    <a:pt x="16351" y="30321"/>
                  </a:lnTo>
                  <a:lnTo>
                    <a:pt x="17224" y="30401"/>
                  </a:lnTo>
                  <a:lnTo>
                    <a:pt x="18732" y="30560"/>
                  </a:lnTo>
                  <a:lnTo>
                    <a:pt x="21668" y="30798"/>
                  </a:lnTo>
                  <a:lnTo>
                    <a:pt x="24686" y="30401"/>
                  </a:lnTo>
                  <a:lnTo>
                    <a:pt x="28178" y="29368"/>
                  </a:lnTo>
                  <a:lnTo>
                    <a:pt x="31669" y="27544"/>
                  </a:lnTo>
                  <a:lnTo>
                    <a:pt x="34607" y="24765"/>
                  </a:lnTo>
                  <a:lnTo>
                    <a:pt x="36671" y="21114"/>
                  </a:lnTo>
                  <a:lnTo>
                    <a:pt x="37386" y="16272"/>
                  </a:lnTo>
                  <a:lnTo>
                    <a:pt x="37226" y="13097"/>
                  </a:lnTo>
                  <a:lnTo>
                    <a:pt x="36829" y="10716"/>
                  </a:lnTo>
                  <a:lnTo>
                    <a:pt x="35559" y="7143"/>
                  </a:lnTo>
                  <a:lnTo>
                    <a:pt x="43736" y="7143"/>
                  </a:lnTo>
                  <a:lnTo>
                    <a:pt x="43736" y="3333"/>
                  </a:lnTo>
                  <a:lnTo>
                    <a:pt x="36116" y="3333"/>
                  </a:lnTo>
                  <a:lnTo>
                    <a:pt x="33575" y="3095"/>
                  </a:lnTo>
                  <a:lnTo>
                    <a:pt x="30638" y="2302"/>
                  </a:lnTo>
                  <a:lnTo>
                    <a:pt x="25637" y="636"/>
                  </a:lnTo>
                  <a:lnTo>
                    <a:pt x="21034" y="0"/>
                  </a:lnTo>
                  <a:close/>
                </a:path>
              </a:pathLst>
            </a:custGeom>
            <a:solidFill>
              <a:srgbClr val="000000"/>
            </a:solidFill>
          </p:spPr>
          <p:txBody>
            <a:bodyPr vert="horz" lIns="91440" tIns="45720" rIns="91440" bIns="45720" anchor="t"/>
            <a:lstStyle/>
            <a:p>
              <a:endParaRPr lang="en-IN"/>
            </a:p>
          </p:txBody>
        </p:sp>
        <p:sp>
          <p:nvSpPr>
            <p:cNvPr id="603" name="Shape 5343"/>
            <p:cNvSpPr/>
            <p:nvPr/>
          </p:nvSpPr>
          <p:spPr>
            <a:xfrm>
              <a:off x="3143662" y="1691765"/>
              <a:ext cx="43734" cy="67152"/>
            </a:xfrm>
            <a:custGeom>
              <a:avLst/>
              <a:gdLst/>
              <a:ahLst/>
              <a:cxnLst/>
              <a:rect l="0" t="0" r="0" b="0"/>
              <a:pathLst>
                <a:path w="43734" h="67152">
                  <a:moveTo>
                    <a:pt x="21113" y="0"/>
                  </a:moveTo>
                  <a:lnTo>
                    <a:pt x="19683" y="2778"/>
                  </a:lnTo>
                  <a:lnTo>
                    <a:pt x="22542" y="3333"/>
                  </a:lnTo>
                  <a:lnTo>
                    <a:pt x="24843" y="4921"/>
                  </a:lnTo>
                  <a:lnTo>
                    <a:pt x="27938" y="9763"/>
                  </a:lnTo>
                  <a:lnTo>
                    <a:pt x="29447" y="15161"/>
                  </a:lnTo>
                  <a:lnTo>
                    <a:pt x="29765" y="17383"/>
                  </a:lnTo>
                  <a:lnTo>
                    <a:pt x="29845" y="18812"/>
                  </a:lnTo>
                  <a:lnTo>
                    <a:pt x="29765" y="20321"/>
                  </a:lnTo>
                  <a:lnTo>
                    <a:pt x="29447" y="22304"/>
                  </a:lnTo>
                  <a:lnTo>
                    <a:pt x="28732" y="24448"/>
                  </a:lnTo>
                  <a:lnTo>
                    <a:pt x="27463" y="26352"/>
                  </a:lnTo>
                  <a:lnTo>
                    <a:pt x="25400" y="27781"/>
                  </a:lnTo>
                  <a:lnTo>
                    <a:pt x="22542" y="28337"/>
                  </a:lnTo>
                  <a:lnTo>
                    <a:pt x="19128" y="27623"/>
                  </a:lnTo>
                  <a:lnTo>
                    <a:pt x="16430" y="25797"/>
                  </a:lnTo>
                  <a:lnTo>
                    <a:pt x="14445" y="23018"/>
                  </a:lnTo>
                  <a:lnTo>
                    <a:pt x="13176" y="19527"/>
                  </a:lnTo>
                  <a:lnTo>
                    <a:pt x="12302" y="11748"/>
                  </a:lnTo>
                  <a:lnTo>
                    <a:pt x="12937" y="7541"/>
                  </a:lnTo>
                  <a:lnTo>
                    <a:pt x="14683" y="4762"/>
                  </a:lnTo>
                  <a:lnTo>
                    <a:pt x="17065" y="3254"/>
                  </a:lnTo>
                  <a:lnTo>
                    <a:pt x="19683" y="2778"/>
                  </a:lnTo>
                  <a:lnTo>
                    <a:pt x="21113" y="0"/>
                  </a:lnTo>
                  <a:lnTo>
                    <a:pt x="17223" y="397"/>
                  </a:lnTo>
                  <a:lnTo>
                    <a:pt x="13333" y="1746"/>
                  </a:lnTo>
                  <a:lnTo>
                    <a:pt x="9682" y="3889"/>
                  </a:lnTo>
                  <a:lnTo>
                    <a:pt x="6746" y="7064"/>
                  </a:lnTo>
                  <a:lnTo>
                    <a:pt x="4762" y="11271"/>
                  </a:lnTo>
                  <a:lnTo>
                    <a:pt x="4047" y="16589"/>
                  </a:lnTo>
                  <a:lnTo>
                    <a:pt x="4682" y="20637"/>
                  </a:lnTo>
                  <a:lnTo>
                    <a:pt x="6428" y="24210"/>
                  </a:lnTo>
                  <a:lnTo>
                    <a:pt x="9364" y="27146"/>
                  </a:lnTo>
                  <a:lnTo>
                    <a:pt x="13255" y="29448"/>
                  </a:lnTo>
                  <a:lnTo>
                    <a:pt x="9525" y="32861"/>
                  </a:lnTo>
                  <a:lnTo>
                    <a:pt x="6983" y="35322"/>
                  </a:lnTo>
                  <a:lnTo>
                    <a:pt x="5556" y="37069"/>
                  </a:lnTo>
                  <a:lnTo>
                    <a:pt x="4762" y="38417"/>
                  </a:lnTo>
                  <a:lnTo>
                    <a:pt x="4445" y="40244"/>
                  </a:lnTo>
                  <a:lnTo>
                    <a:pt x="4920" y="42068"/>
                  </a:lnTo>
                  <a:lnTo>
                    <a:pt x="6111" y="43419"/>
                  </a:lnTo>
                  <a:lnTo>
                    <a:pt x="9682" y="45482"/>
                  </a:lnTo>
                  <a:lnTo>
                    <a:pt x="6032" y="48261"/>
                  </a:lnTo>
                  <a:lnTo>
                    <a:pt x="2936" y="51197"/>
                  </a:lnTo>
                  <a:lnTo>
                    <a:pt x="793" y="54292"/>
                  </a:lnTo>
                  <a:lnTo>
                    <a:pt x="0" y="57547"/>
                  </a:lnTo>
                  <a:lnTo>
                    <a:pt x="396" y="59531"/>
                  </a:lnTo>
                  <a:lnTo>
                    <a:pt x="1348" y="61277"/>
                  </a:lnTo>
                  <a:lnTo>
                    <a:pt x="2936" y="62944"/>
                  </a:lnTo>
                  <a:lnTo>
                    <a:pt x="5000" y="64373"/>
                  </a:lnTo>
                  <a:lnTo>
                    <a:pt x="10556" y="66437"/>
                  </a:lnTo>
                  <a:lnTo>
                    <a:pt x="17541" y="67152"/>
                  </a:lnTo>
                  <a:lnTo>
                    <a:pt x="21192" y="66913"/>
                  </a:lnTo>
                  <a:lnTo>
                    <a:pt x="25239" y="66119"/>
                  </a:lnTo>
                  <a:lnTo>
                    <a:pt x="29447" y="64850"/>
                  </a:lnTo>
                  <a:lnTo>
                    <a:pt x="33495" y="63024"/>
                  </a:lnTo>
                  <a:lnTo>
                    <a:pt x="37226" y="60722"/>
                  </a:lnTo>
                  <a:lnTo>
                    <a:pt x="40163" y="57786"/>
                  </a:lnTo>
                  <a:lnTo>
                    <a:pt x="42147" y="54372"/>
                  </a:lnTo>
                  <a:lnTo>
                    <a:pt x="42862" y="50483"/>
                  </a:lnTo>
                  <a:lnTo>
                    <a:pt x="42147" y="46594"/>
                  </a:lnTo>
                  <a:lnTo>
                    <a:pt x="40877" y="44292"/>
                  </a:lnTo>
                  <a:lnTo>
                    <a:pt x="38733" y="42227"/>
                  </a:lnTo>
                  <a:lnTo>
                    <a:pt x="35480" y="40640"/>
                  </a:lnTo>
                  <a:lnTo>
                    <a:pt x="30876" y="39846"/>
                  </a:lnTo>
                  <a:lnTo>
                    <a:pt x="18096" y="39291"/>
                  </a:lnTo>
                  <a:lnTo>
                    <a:pt x="14763" y="39052"/>
                  </a:lnTo>
                  <a:lnTo>
                    <a:pt x="13210" y="38644"/>
                  </a:lnTo>
                  <a:lnTo>
                    <a:pt x="11746" y="45800"/>
                  </a:lnTo>
                  <a:lnTo>
                    <a:pt x="11746" y="45800"/>
                  </a:lnTo>
                  <a:lnTo>
                    <a:pt x="15953" y="46514"/>
                  </a:lnTo>
                  <a:lnTo>
                    <a:pt x="20637" y="46831"/>
                  </a:lnTo>
                  <a:lnTo>
                    <a:pt x="23812" y="46911"/>
                  </a:lnTo>
                  <a:lnTo>
                    <a:pt x="27938" y="47069"/>
                  </a:lnTo>
                  <a:lnTo>
                    <a:pt x="32861" y="47308"/>
                  </a:lnTo>
                  <a:lnTo>
                    <a:pt x="36750" y="47942"/>
                  </a:lnTo>
                  <a:lnTo>
                    <a:pt x="39211" y="49371"/>
                  </a:lnTo>
                  <a:lnTo>
                    <a:pt x="40083" y="51911"/>
                  </a:lnTo>
                  <a:lnTo>
                    <a:pt x="39766" y="53895"/>
                  </a:lnTo>
                  <a:lnTo>
                    <a:pt x="38813" y="55642"/>
                  </a:lnTo>
                  <a:lnTo>
                    <a:pt x="37306" y="57308"/>
                  </a:lnTo>
                  <a:lnTo>
                    <a:pt x="35242" y="58737"/>
                  </a:lnTo>
                  <a:lnTo>
                    <a:pt x="32622" y="59928"/>
                  </a:lnTo>
                  <a:lnTo>
                    <a:pt x="29526" y="60802"/>
                  </a:lnTo>
                  <a:lnTo>
                    <a:pt x="25876" y="61357"/>
                  </a:lnTo>
                  <a:lnTo>
                    <a:pt x="21748" y="61516"/>
                  </a:lnTo>
                  <a:lnTo>
                    <a:pt x="17938" y="61357"/>
                  </a:lnTo>
                  <a:lnTo>
                    <a:pt x="14763" y="60881"/>
                  </a:lnTo>
                  <a:lnTo>
                    <a:pt x="12143" y="60167"/>
                  </a:lnTo>
                  <a:lnTo>
                    <a:pt x="10158" y="59135"/>
                  </a:lnTo>
                  <a:lnTo>
                    <a:pt x="7698" y="56912"/>
                  </a:lnTo>
                  <a:lnTo>
                    <a:pt x="6905" y="54531"/>
                  </a:lnTo>
                  <a:lnTo>
                    <a:pt x="7222" y="52387"/>
                  </a:lnTo>
                  <a:lnTo>
                    <a:pt x="8175" y="50403"/>
                  </a:lnTo>
                  <a:lnTo>
                    <a:pt x="11746" y="45800"/>
                  </a:lnTo>
                  <a:lnTo>
                    <a:pt x="13210" y="38644"/>
                  </a:lnTo>
                  <a:lnTo>
                    <a:pt x="11746" y="38258"/>
                  </a:lnTo>
                  <a:lnTo>
                    <a:pt x="10795" y="37544"/>
                  </a:lnTo>
                  <a:lnTo>
                    <a:pt x="10397" y="36592"/>
                  </a:lnTo>
                  <a:lnTo>
                    <a:pt x="11032" y="34767"/>
                  </a:lnTo>
                  <a:lnTo>
                    <a:pt x="12620" y="32782"/>
                  </a:lnTo>
                  <a:lnTo>
                    <a:pt x="14604" y="31115"/>
                  </a:lnTo>
                  <a:lnTo>
                    <a:pt x="16351" y="30321"/>
                  </a:lnTo>
                  <a:lnTo>
                    <a:pt x="17223" y="30401"/>
                  </a:lnTo>
                  <a:lnTo>
                    <a:pt x="18732" y="30560"/>
                  </a:lnTo>
                  <a:lnTo>
                    <a:pt x="21668" y="30798"/>
                  </a:lnTo>
                  <a:lnTo>
                    <a:pt x="24763" y="30401"/>
                  </a:lnTo>
                  <a:lnTo>
                    <a:pt x="28257" y="29368"/>
                  </a:lnTo>
                  <a:lnTo>
                    <a:pt x="31670" y="27544"/>
                  </a:lnTo>
                  <a:lnTo>
                    <a:pt x="34607" y="24765"/>
                  </a:lnTo>
                  <a:lnTo>
                    <a:pt x="36670" y="21114"/>
                  </a:lnTo>
                  <a:lnTo>
                    <a:pt x="37463" y="16272"/>
                  </a:lnTo>
                  <a:lnTo>
                    <a:pt x="37306" y="13097"/>
                  </a:lnTo>
                  <a:lnTo>
                    <a:pt x="36908" y="10716"/>
                  </a:lnTo>
                  <a:lnTo>
                    <a:pt x="35558" y="7143"/>
                  </a:lnTo>
                  <a:lnTo>
                    <a:pt x="43734" y="7143"/>
                  </a:lnTo>
                  <a:lnTo>
                    <a:pt x="43734" y="3333"/>
                  </a:lnTo>
                  <a:lnTo>
                    <a:pt x="36115" y="3333"/>
                  </a:lnTo>
                  <a:lnTo>
                    <a:pt x="33575" y="3095"/>
                  </a:lnTo>
                  <a:lnTo>
                    <a:pt x="30717" y="2302"/>
                  </a:lnTo>
                  <a:lnTo>
                    <a:pt x="25717" y="636"/>
                  </a:lnTo>
                  <a:lnTo>
                    <a:pt x="21113" y="0"/>
                  </a:lnTo>
                  <a:close/>
                </a:path>
              </a:pathLst>
            </a:custGeom>
            <a:solidFill>
              <a:srgbClr val="000000"/>
            </a:solidFill>
          </p:spPr>
          <p:txBody>
            <a:bodyPr vert="horz" lIns="91440" tIns="45720" rIns="91440" bIns="45720" anchor="t"/>
            <a:lstStyle/>
            <a:p>
              <a:endParaRPr lang="en-IN"/>
            </a:p>
          </p:txBody>
        </p:sp>
        <p:sp>
          <p:nvSpPr>
            <p:cNvPr id="604" name="Shape 5344"/>
            <p:cNvSpPr/>
            <p:nvPr/>
          </p:nvSpPr>
          <p:spPr>
            <a:xfrm>
              <a:off x="3749214" y="1691765"/>
              <a:ext cx="29448" cy="46594"/>
            </a:xfrm>
            <a:custGeom>
              <a:avLst/>
              <a:gdLst/>
              <a:ahLst/>
              <a:cxnLst/>
              <a:rect l="0" t="0" r="0" b="0"/>
              <a:pathLst>
                <a:path w="29448" h="46594">
                  <a:moveTo>
                    <a:pt x="13891" y="0"/>
                  </a:moveTo>
                  <a:lnTo>
                    <a:pt x="9525" y="556"/>
                  </a:lnTo>
                  <a:lnTo>
                    <a:pt x="6032" y="1985"/>
                  </a:lnTo>
                  <a:lnTo>
                    <a:pt x="3333" y="3968"/>
                  </a:lnTo>
                  <a:lnTo>
                    <a:pt x="1507" y="6508"/>
                  </a:lnTo>
                  <a:lnTo>
                    <a:pt x="397" y="9287"/>
                  </a:lnTo>
                  <a:lnTo>
                    <a:pt x="0" y="12144"/>
                  </a:lnTo>
                  <a:lnTo>
                    <a:pt x="952" y="16986"/>
                  </a:lnTo>
                  <a:lnTo>
                    <a:pt x="3492" y="20796"/>
                  </a:lnTo>
                  <a:lnTo>
                    <a:pt x="7223" y="23892"/>
                  </a:lnTo>
                  <a:lnTo>
                    <a:pt x="11588" y="26591"/>
                  </a:lnTo>
                  <a:lnTo>
                    <a:pt x="17303" y="29846"/>
                  </a:lnTo>
                  <a:lnTo>
                    <a:pt x="19526" y="31274"/>
                  </a:lnTo>
                  <a:lnTo>
                    <a:pt x="21113" y="32941"/>
                  </a:lnTo>
                  <a:lnTo>
                    <a:pt x="22066" y="34925"/>
                  </a:lnTo>
                  <a:lnTo>
                    <a:pt x="22462" y="37148"/>
                  </a:lnTo>
                  <a:lnTo>
                    <a:pt x="21668" y="40640"/>
                  </a:lnTo>
                  <a:lnTo>
                    <a:pt x="19684" y="42942"/>
                  </a:lnTo>
                  <a:lnTo>
                    <a:pt x="17145" y="44053"/>
                  </a:lnTo>
                  <a:lnTo>
                    <a:pt x="14446" y="44370"/>
                  </a:lnTo>
                  <a:lnTo>
                    <a:pt x="10238" y="43736"/>
                  </a:lnTo>
                  <a:lnTo>
                    <a:pt x="7143" y="41989"/>
                  </a:lnTo>
                  <a:lnTo>
                    <a:pt x="4921" y="39450"/>
                  </a:lnTo>
                  <a:lnTo>
                    <a:pt x="3333" y="36512"/>
                  </a:lnTo>
                  <a:lnTo>
                    <a:pt x="1667" y="30560"/>
                  </a:lnTo>
                  <a:lnTo>
                    <a:pt x="79" y="30560"/>
                  </a:lnTo>
                  <a:lnTo>
                    <a:pt x="79" y="45958"/>
                  </a:lnTo>
                  <a:lnTo>
                    <a:pt x="1349" y="45958"/>
                  </a:lnTo>
                  <a:lnTo>
                    <a:pt x="2222" y="45086"/>
                  </a:lnTo>
                  <a:lnTo>
                    <a:pt x="3572" y="44767"/>
                  </a:lnTo>
                  <a:lnTo>
                    <a:pt x="5873" y="45006"/>
                  </a:lnTo>
                  <a:lnTo>
                    <a:pt x="8651" y="45641"/>
                  </a:lnTo>
                  <a:lnTo>
                    <a:pt x="15081" y="46594"/>
                  </a:lnTo>
                  <a:lnTo>
                    <a:pt x="18336" y="46196"/>
                  </a:lnTo>
                  <a:lnTo>
                    <a:pt x="21589" y="45164"/>
                  </a:lnTo>
                  <a:lnTo>
                    <a:pt x="24606" y="43419"/>
                  </a:lnTo>
                  <a:lnTo>
                    <a:pt x="27067" y="40958"/>
                  </a:lnTo>
                  <a:lnTo>
                    <a:pt x="28812" y="37703"/>
                  </a:lnTo>
                  <a:lnTo>
                    <a:pt x="29448" y="33814"/>
                  </a:lnTo>
                  <a:lnTo>
                    <a:pt x="28812" y="29846"/>
                  </a:lnTo>
                  <a:lnTo>
                    <a:pt x="27067" y="26830"/>
                  </a:lnTo>
                  <a:lnTo>
                    <a:pt x="24368" y="24369"/>
                  </a:lnTo>
                  <a:lnTo>
                    <a:pt x="21113" y="22145"/>
                  </a:lnTo>
                  <a:lnTo>
                    <a:pt x="10398" y="15795"/>
                  </a:lnTo>
                  <a:lnTo>
                    <a:pt x="8175" y="14050"/>
                  </a:lnTo>
                  <a:lnTo>
                    <a:pt x="6906" y="12144"/>
                  </a:lnTo>
                  <a:lnTo>
                    <a:pt x="6269" y="10318"/>
                  </a:lnTo>
                  <a:lnTo>
                    <a:pt x="6112" y="8731"/>
                  </a:lnTo>
                  <a:lnTo>
                    <a:pt x="6587" y="6667"/>
                  </a:lnTo>
                  <a:lnTo>
                    <a:pt x="7857" y="4605"/>
                  </a:lnTo>
                  <a:lnTo>
                    <a:pt x="10159" y="2937"/>
                  </a:lnTo>
                  <a:lnTo>
                    <a:pt x="13652" y="2302"/>
                  </a:lnTo>
                  <a:lnTo>
                    <a:pt x="16906" y="2778"/>
                  </a:lnTo>
                  <a:lnTo>
                    <a:pt x="20002" y="4605"/>
                  </a:lnTo>
                  <a:lnTo>
                    <a:pt x="21431" y="6192"/>
                  </a:lnTo>
                  <a:lnTo>
                    <a:pt x="22622" y="8335"/>
                  </a:lnTo>
                  <a:lnTo>
                    <a:pt x="23732" y="11112"/>
                  </a:lnTo>
                  <a:lnTo>
                    <a:pt x="24686" y="14526"/>
                  </a:lnTo>
                  <a:lnTo>
                    <a:pt x="26113" y="14526"/>
                  </a:lnTo>
                  <a:lnTo>
                    <a:pt x="25717" y="952"/>
                  </a:lnTo>
                  <a:lnTo>
                    <a:pt x="24686" y="952"/>
                  </a:lnTo>
                  <a:lnTo>
                    <a:pt x="24050" y="1587"/>
                  </a:lnTo>
                  <a:lnTo>
                    <a:pt x="22938" y="1985"/>
                  </a:lnTo>
                  <a:lnTo>
                    <a:pt x="21431" y="1667"/>
                  </a:lnTo>
                  <a:lnTo>
                    <a:pt x="19367" y="1032"/>
                  </a:lnTo>
                  <a:lnTo>
                    <a:pt x="13891" y="0"/>
                  </a:lnTo>
                  <a:close/>
                </a:path>
              </a:pathLst>
            </a:custGeom>
            <a:solidFill>
              <a:srgbClr val="000000"/>
            </a:solidFill>
          </p:spPr>
          <p:txBody>
            <a:bodyPr vert="horz" lIns="91440" tIns="45720" rIns="91440" bIns="45720" anchor="t"/>
            <a:lstStyle/>
            <a:p>
              <a:endParaRPr lang="en-IN"/>
            </a:p>
          </p:txBody>
        </p:sp>
        <p:sp>
          <p:nvSpPr>
            <p:cNvPr id="605" name="Shape 5345"/>
            <p:cNvSpPr/>
            <p:nvPr/>
          </p:nvSpPr>
          <p:spPr>
            <a:xfrm>
              <a:off x="4440014" y="1691765"/>
              <a:ext cx="46117" cy="67072"/>
            </a:xfrm>
            <a:custGeom>
              <a:avLst/>
              <a:gdLst/>
              <a:ahLst/>
              <a:cxnLst/>
              <a:rect l="0" t="0" r="0" b="0"/>
              <a:pathLst>
                <a:path w="46117" h="67072">
                  <a:moveTo>
                    <a:pt x="14684" y="0"/>
                  </a:moveTo>
                  <a:lnTo>
                    <a:pt x="397" y="5080"/>
                  </a:lnTo>
                  <a:lnTo>
                    <a:pt x="397" y="6667"/>
                  </a:lnTo>
                  <a:lnTo>
                    <a:pt x="3175" y="6588"/>
                  </a:lnTo>
                  <a:lnTo>
                    <a:pt x="5238" y="6906"/>
                  </a:lnTo>
                  <a:lnTo>
                    <a:pt x="6350" y="7937"/>
                  </a:lnTo>
                  <a:lnTo>
                    <a:pt x="6906" y="9683"/>
                  </a:lnTo>
                  <a:lnTo>
                    <a:pt x="6986" y="12224"/>
                  </a:lnTo>
                  <a:lnTo>
                    <a:pt x="6986" y="58580"/>
                  </a:lnTo>
                  <a:lnTo>
                    <a:pt x="6825" y="61357"/>
                  </a:lnTo>
                  <a:lnTo>
                    <a:pt x="5953" y="63342"/>
                  </a:lnTo>
                  <a:lnTo>
                    <a:pt x="3889" y="64691"/>
                  </a:lnTo>
                  <a:lnTo>
                    <a:pt x="0" y="65405"/>
                  </a:lnTo>
                  <a:lnTo>
                    <a:pt x="0" y="67072"/>
                  </a:lnTo>
                  <a:lnTo>
                    <a:pt x="23972" y="67072"/>
                  </a:lnTo>
                  <a:lnTo>
                    <a:pt x="23972" y="65326"/>
                  </a:lnTo>
                  <a:lnTo>
                    <a:pt x="19606" y="65008"/>
                  </a:lnTo>
                  <a:lnTo>
                    <a:pt x="16987" y="63977"/>
                  </a:lnTo>
                  <a:lnTo>
                    <a:pt x="15717" y="61755"/>
                  </a:lnTo>
                  <a:lnTo>
                    <a:pt x="15319" y="57864"/>
                  </a:lnTo>
                  <a:lnTo>
                    <a:pt x="15319" y="42307"/>
                  </a:lnTo>
                  <a:lnTo>
                    <a:pt x="17701" y="44292"/>
                  </a:lnTo>
                  <a:lnTo>
                    <a:pt x="20082" y="45641"/>
                  </a:lnTo>
                  <a:lnTo>
                    <a:pt x="25320" y="46594"/>
                  </a:lnTo>
                  <a:lnTo>
                    <a:pt x="31670" y="45482"/>
                  </a:lnTo>
                  <a:lnTo>
                    <a:pt x="36831" y="42546"/>
                  </a:lnTo>
                  <a:lnTo>
                    <a:pt x="40878" y="38179"/>
                  </a:lnTo>
                  <a:lnTo>
                    <a:pt x="43736" y="32941"/>
                  </a:lnTo>
                  <a:lnTo>
                    <a:pt x="45562" y="27146"/>
                  </a:lnTo>
                  <a:lnTo>
                    <a:pt x="46117" y="21352"/>
                  </a:lnTo>
                  <a:lnTo>
                    <a:pt x="45719" y="16589"/>
                  </a:lnTo>
                  <a:lnTo>
                    <a:pt x="44768" y="12462"/>
                  </a:lnTo>
                  <a:lnTo>
                    <a:pt x="43338" y="8811"/>
                  </a:lnTo>
                  <a:lnTo>
                    <a:pt x="41275" y="5715"/>
                  </a:lnTo>
                  <a:lnTo>
                    <a:pt x="38814" y="3254"/>
                  </a:lnTo>
                  <a:lnTo>
                    <a:pt x="36037" y="1508"/>
                  </a:lnTo>
                  <a:lnTo>
                    <a:pt x="33019" y="397"/>
                  </a:lnTo>
                  <a:lnTo>
                    <a:pt x="29766" y="0"/>
                  </a:lnTo>
                  <a:lnTo>
                    <a:pt x="26273" y="397"/>
                  </a:lnTo>
                  <a:lnTo>
                    <a:pt x="23178" y="1430"/>
                  </a:lnTo>
                  <a:lnTo>
                    <a:pt x="20310" y="3246"/>
                  </a:lnTo>
                  <a:lnTo>
                    <a:pt x="25003" y="5953"/>
                  </a:lnTo>
                  <a:lnTo>
                    <a:pt x="28972" y="6667"/>
                  </a:lnTo>
                  <a:lnTo>
                    <a:pt x="32068" y="8494"/>
                  </a:lnTo>
                  <a:lnTo>
                    <a:pt x="34290" y="11112"/>
                  </a:lnTo>
                  <a:lnTo>
                    <a:pt x="35798" y="14287"/>
                  </a:lnTo>
                  <a:lnTo>
                    <a:pt x="37306" y="20480"/>
                  </a:lnTo>
                  <a:lnTo>
                    <a:pt x="37465" y="22861"/>
                  </a:lnTo>
                  <a:lnTo>
                    <a:pt x="37544" y="24289"/>
                  </a:lnTo>
                  <a:lnTo>
                    <a:pt x="37386" y="28258"/>
                  </a:lnTo>
                  <a:lnTo>
                    <a:pt x="36909" y="31750"/>
                  </a:lnTo>
                  <a:lnTo>
                    <a:pt x="36194" y="34608"/>
                  </a:lnTo>
                  <a:lnTo>
                    <a:pt x="35163" y="36910"/>
                  </a:lnTo>
                  <a:lnTo>
                    <a:pt x="32703" y="40323"/>
                  </a:lnTo>
                  <a:lnTo>
                    <a:pt x="30004" y="42307"/>
                  </a:lnTo>
                  <a:lnTo>
                    <a:pt x="27463" y="43180"/>
                  </a:lnTo>
                  <a:lnTo>
                    <a:pt x="25400" y="43419"/>
                  </a:lnTo>
                  <a:lnTo>
                    <a:pt x="21511" y="42705"/>
                  </a:lnTo>
                  <a:lnTo>
                    <a:pt x="18336" y="40958"/>
                  </a:lnTo>
                  <a:lnTo>
                    <a:pt x="16113" y="38814"/>
                  </a:lnTo>
                  <a:lnTo>
                    <a:pt x="15319" y="36910"/>
                  </a:lnTo>
                  <a:lnTo>
                    <a:pt x="15319" y="12542"/>
                  </a:lnTo>
                  <a:lnTo>
                    <a:pt x="15954" y="10716"/>
                  </a:lnTo>
                  <a:lnTo>
                    <a:pt x="17304" y="9128"/>
                  </a:lnTo>
                  <a:lnTo>
                    <a:pt x="20956" y="6827"/>
                  </a:lnTo>
                  <a:lnTo>
                    <a:pt x="25003" y="5953"/>
                  </a:lnTo>
                  <a:lnTo>
                    <a:pt x="20310" y="3246"/>
                  </a:lnTo>
                  <a:lnTo>
                    <a:pt x="18415" y="4446"/>
                  </a:lnTo>
                  <a:lnTo>
                    <a:pt x="16748" y="6112"/>
                  </a:lnTo>
                  <a:lnTo>
                    <a:pt x="15478" y="7621"/>
                  </a:lnTo>
                  <a:lnTo>
                    <a:pt x="15319" y="7461"/>
                  </a:lnTo>
                  <a:lnTo>
                    <a:pt x="15319" y="238"/>
                  </a:lnTo>
                  <a:lnTo>
                    <a:pt x="14684" y="0"/>
                  </a:lnTo>
                  <a:close/>
                </a:path>
              </a:pathLst>
            </a:custGeom>
            <a:solidFill>
              <a:srgbClr val="000000"/>
            </a:solidFill>
          </p:spPr>
          <p:txBody>
            <a:bodyPr vert="horz" lIns="91440" tIns="45720" rIns="91440" bIns="45720" anchor="t"/>
            <a:lstStyle/>
            <a:p>
              <a:endParaRPr lang="en-IN"/>
            </a:p>
          </p:txBody>
        </p:sp>
        <p:sp>
          <p:nvSpPr>
            <p:cNvPr id="606" name="Shape 5346"/>
            <p:cNvSpPr/>
            <p:nvPr/>
          </p:nvSpPr>
          <p:spPr>
            <a:xfrm>
              <a:off x="4243800" y="1692798"/>
              <a:ext cx="45640" cy="66119"/>
            </a:xfrm>
            <a:custGeom>
              <a:avLst/>
              <a:gdLst/>
              <a:ahLst/>
              <a:cxnLst/>
              <a:rect l="0" t="0" r="0" b="0"/>
              <a:pathLst>
                <a:path w="45640" h="66119">
                  <a:moveTo>
                    <a:pt x="0" y="0"/>
                  </a:moveTo>
                  <a:lnTo>
                    <a:pt x="0" y="1348"/>
                  </a:lnTo>
                  <a:lnTo>
                    <a:pt x="2618" y="2142"/>
                  </a:lnTo>
                  <a:lnTo>
                    <a:pt x="3968" y="3016"/>
                  </a:lnTo>
                  <a:lnTo>
                    <a:pt x="5079" y="4523"/>
                  </a:lnTo>
                  <a:lnTo>
                    <a:pt x="16351" y="28892"/>
                  </a:lnTo>
                  <a:lnTo>
                    <a:pt x="17302" y="30876"/>
                  </a:lnTo>
                  <a:lnTo>
                    <a:pt x="18573" y="33496"/>
                  </a:lnTo>
                  <a:lnTo>
                    <a:pt x="21192" y="39052"/>
                  </a:lnTo>
                  <a:lnTo>
                    <a:pt x="22145" y="41275"/>
                  </a:lnTo>
                  <a:lnTo>
                    <a:pt x="22462" y="42544"/>
                  </a:lnTo>
                  <a:lnTo>
                    <a:pt x="22303" y="43656"/>
                  </a:lnTo>
                  <a:lnTo>
                    <a:pt x="21827" y="45641"/>
                  </a:lnTo>
                  <a:lnTo>
                    <a:pt x="19843" y="50800"/>
                  </a:lnTo>
                  <a:lnTo>
                    <a:pt x="16986" y="55641"/>
                  </a:lnTo>
                  <a:lnTo>
                    <a:pt x="15238" y="57229"/>
                  </a:lnTo>
                  <a:lnTo>
                    <a:pt x="13413" y="57863"/>
                  </a:lnTo>
                  <a:lnTo>
                    <a:pt x="12143" y="57547"/>
                  </a:lnTo>
                  <a:lnTo>
                    <a:pt x="10397" y="56911"/>
                  </a:lnTo>
                  <a:lnTo>
                    <a:pt x="6350" y="56038"/>
                  </a:lnTo>
                  <a:lnTo>
                    <a:pt x="4365" y="56356"/>
                  </a:lnTo>
                  <a:lnTo>
                    <a:pt x="3095" y="57070"/>
                  </a:lnTo>
                  <a:lnTo>
                    <a:pt x="1825" y="59055"/>
                  </a:lnTo>
                  <a:lnTo>
                    <a:pt x="1587" y="60404"/>
                  </a:lnTo>
                  <a:lnTo>
                    <a:pt x="2063" y="62467"/>
                  </a:lnTo>
                  <a:lnTo>
                    <a:pt x="3412" y="64293"/>
                  </a:lnTo>
                  <a:lnTo>
                    <a:pt x="5634" y="65642"/>
                  </a:lnTo>
                  <a:lnTo>
                    <a:pt x="8809" y="66119"/>
                  </a:lnTo>
                  <a:lnTo>
                    <a:pt x="11429" y="65801"/>
                  </a:lnTo>
                  <a:lnTo>
                    <a:pt x="13890" y="64928"/>
                  </a:lnTo>
                  <a:lnTo>
                    <a:pt x="16112" y="63341"/>
                  </a:lnTo>
                  <a:lnTo>
                    <a:pt x="18176" y="61197"/>
                  </a:lnTo>
                  <a:lnTo>
                    <a:pt x="20081" y="58419"/>
                  </a:lnTo>
                  <a:lnTo>
                    <a:pt x="21986" y="55007"/>
                  </a:lnTo>
                  <a:lnTo>
                    <a:pt x="23812" y="50958"/>
                  </a:lnTo>
                  <a:lnTo>
                    <a:pt x="25637" y="46355"/>
                  </a:lnTo>
                  <a:lnTo>
                    <a:pt x="40957" y="5953"/>
                  </a:lnTo>
                  <a:lnTo>
                    <a:pt x="42147" y="3492"/>
                  </a:lnTo>
                  <a:lnTo>
                    <a:pt x="43417" y="2222"/>
                  </a:lnTo>
                  <a:lnTo>
                    <a:pt x="45640" y="1507"/>
                  </a:lnTo>
                  <a:lnTo>
                    <a:pt x="45640" y="0"/>
                  </a:lnTo>
                  <a:lnTo>
                    <a:pt x="32305" y="0"/>
                  </a:lnTo>
                  <a:lnTo>
                    <a:pt x="32305" y="1507"/>
                  </a:lnTo>
                  <a:lnTo>
                    <a:pt x="34368" y="1666"/>
                  </a:lnTo>
                  <a:lnTo>
                    <a:pt x="35876" y="2142"/>
                  </a:lnTo>
                  <a:lnTo>
                    <a:pt x="36750" y="2936"/>
                  </a:lnTo>
                  <a:lnTo>
                    <a:pt x="37067" y="4207"/>
                  </a:lnTo>
                  <a:lnTo>
                    <a:pt x="36908" y="5317"/>
                  </a:lnTo>
                  <a:lnTo>
                    <a:pt x="36352" y="6984"/>
                  </a:lnTo>
                  <a:lnTo>
                    <a:pt x="34764" y="10953"/>
                  </a:lnTo>
                  <a:lnTo>
                    <a:pt x="27066" y="32941"/>
                  </a:lnTo>
                  <a:lnTo>
                    <a:pt x="15636" y="7937"/>
                  </a:lnTo>
                  <a:lnTo>
                    <a:pt x="15001" y="6350"/>
                  </a:lnTo>
                  <a:lnTo>
                    <a:pt x="14683" y="4366"/>
                  </a:lnTo>
                  <a:lnTo>
                    <a:pt x="15238" y="2778"/>
                  </a:lnTo>
                  <a:lnTo>
                    <a:pt x="16668" y="1985"/>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607" name="Shape 5347"/>
            <p:cNvSpPr/>
            <p:nvPr/>
          </p:nvSpPr>
          <p:spPr>
            <a:xfrm>
              <a:off x="4171965" y="1797652"/>
              <a:ext cx="23573" cy="67707"/>
            </a:xfrm>
            <a:custGeom>
              <a:avLst/>
              <a:gdLst/>
              <a:ahLst/>
              <a:cxnLst/>
              <a:rect l="0" t="0" r="0" b="0"/>
              <a:pathLst>
                <a:path w="23573" h="67707">
                  <a:moveTo>
                    <a:pt x="15795" y="0"/>
                  </a:moveTo>
                  <a:lnTo>
                    <a:pt x="0" y="4365"/>
                  </a:lnTo>
                  <a:lnTo>
                    <a:pt x="0" y="5953"/>
                  </a:lnTo>
                  <a:lnTo>
                    <a:pt x="3412" y="5794"/>
                  </a:lnTo>
                  <a:lnTo>
                    <a:pt x="5714" y="6112"/>
                  </a:lnTo>
                  <a:lnTo>
                    <a:pt x="7064" y="7143"/>
                  </a:lnTo>
                  <a:lnTo>
                    <a:pt x="7698" y="9049"/>
                  </a:lnTo>
                  <a:lnTo>
                    <a:pt x="7858" y="11827"/>
                  </a:lnTo>
                  <a:lnTo>
                    <a:pt x="7858" y="59056"/>
                  </a:lnTo>
                  <a:lnTo>
                    <a:pt x="7541" y="62388"/>
                  </a:lnTo>
                  <a:lnTo>
                    <a:pt x="6270" y="64532"/>
                  </a:lnTo>
                  <a:lnTo>
                    <a:pt x="3889" y="65643"/>
                  </a:lnTo>
                  <a:lnTo>
                    <a:pt x="237" y="66199"/>
                  </a:lnTo>
                  <a:lnTo>
                    <a:pt x="237" y="67707"/>
                  </a:lnTo>
                  <a:lnTo>
                    <a:pt x="23573" y="67707"/>
                  </a:lnTo>
                  <a:lnTo>
                    <a:pt x="23573" y="66199"/>
                  </a:lnTo>
                  <a:lnTo>
                    <a:pt x="20002" y="65802"/>
                  </a:lnTo>
                  <a:lnTo>
                    <a:pt x="17699" y="64849"/>
                  </a:lnTo>
                  <a:lnTo>
                    <a:pt x="16509" y="62786"/>
                  </a:lnTo>
                  <a:lnTo>
                    <a:pt x="16192" y="59372"/>
                  </a:lnTo>
                  <a:lnTo>
                    <a:pt x="16192" y="238"/>
                  </a:lnTo>
                  <a:lnTo>
                    <a:pt x="15795" y="0"/>
                  </a:lnTo>
                  <a:close/>
                </a:path>
              </a:pathLst>
            </a:custGeom>
            <a:solidFill>
              <a:srgbClr val="000000"/>
            </a:solidFill>
          </p:spPr>
          <p:txBody>
            <a:bodyPr vert="horz" lIns="91440" tIns="45720" rIns="91440" bIns="45720" anchor="t"/>
            <a:lstStyle/>
            <a:p>
              <a:endParaRPr lang="en-IN"/>
            </a:p>
          </p:txBody>
        </p:sp>
        <p:sp>
          <p:nvSpPr>
            <p:cNvPr id="608" name="Shape 5348"/>
            <p:cNvSpPr/>
            <p:nvPr/>
          </p:nvSpPr>
          <p:spPr>
            <a:xfrm>
              <a:off x="4120847" y="1797652"/>
              <a:ext cx="46116" cy="68659"/>
            </a:xfrm>
            <a:custGeom>
              <a:avLst/>
              <a:gdLst/>
              <a:ahLst/>
              <a:cxnLst/>
              <a:rect l="0" t="0" r="0" b="0"/>
              <a:pathLst>
                <a:path w="46116" h="68659">
                  <a:moveTo>
                    <a:pt x="14366" y="0"/>
                  </a:moveTo>
                  <a:lnTo>
                    <a:pt x="0" y="4365"/>
                  </a:lnTo>
                  <a:lnTo>
                    <a:pt x="0" y="5953"/>
                  </a:lnTo>
                  <a:lnTo>
                    <a:pt x="2222" y="5874"/>
                  </a:lnTo>
                  <a:lnTo>
                    <a:pt x="4762" y="6191"/>
                  </a:lnTo>
                  <a:lnTo>
                    <a:pt x="6032" y="7303"/>
                  </a:lnTo>
                  <a:lnTo>
                    <a:pt x="6508" y="8890"/>
                  </a:lnTo>
                  <a:lnTo>
                    <a:pt x="6588" y="10953"/>
                  </a:lnTo>
                  <a:lnTo>
                    <a:pt x="6588" y="62309"/>
                  </a:lnTo>
                  <a:lnTo>
                    <a:pt x="7382" y="64055"/>
                  </a:lnTo>
                  <a:lnTo>
                    <a:pt x="9446" y="65643"/>
                  </a:lnTo>
                  <a:lnTo>
                    <a:pt x="15796" y="67865"/>
                  </a:lnTo>
                  <a:lnTo>
                    <a:pt x="19129" y="68501"/>
                  </a:lnTo>
                  <a:lnTo>
                    <a:pt x="21907" y="68659"/>
                  </a:lnTo>
                  <a:lnTo>
                    <a:pt x="28257" y="67944"/>
                  </a:lnTo>
                  <a:lnTo>
                    <a:pt x="33416" y="66119"/>
                  </a:lnTo>
                  <a:lnTo>
                    <a:pt x="37624" y="63262"/>
                  </a:lnTo>
                  <a:lnTo>
                    <a:pt x="40878" y="59769"/>
                  </a:lnTo>
                  <a:lnTo>
                    <a:pt x="43338" y="55881"/>
                  </a:lnTo>
                  <a:lnTo>
                    <a:pt x="44926" y="51753"/>
                  </a:lnTo>
                  <a:lnTo>
                    <a:pt x="45798" y="47784"/>
                  </a:lnTo>
                  <a:lnTo>
                    <a:pt x="46116" y="44132"/>
                  </a:lnTo>
                  <a:lnTo>
                    <a:pt x="45641" y="38734"/>
                  </a:lnTo>
                  <a:lnTo>
                    <a:pt x="44132" y="33656"/>
                  </a:lnTo>
                  <a:lnTo>
                    <a:pt x="41751" y="29130"/>
                  </a:lnTo>
                  <a:lnTo>
                    <a:pt x="38338" y="25479"/>
                  </a:lnTo>
                  <a:lnTo>
                    <a:pt x="33892" y="23018"/>
                  </a:lnTo>
                  <a:lnTo>
                    <a:pt x="28496" y="22145"/>
                  </a:lnTo>
                  <a:lnTo>
                    <a:pt x="24924" y="22543"/>
                  </a:lnTo>
                  <a:lnTo>
                    <a:pt x="22915" y="23296"/>
                  </a:lnTo>
                  <a:lnTo>
                    <a:pt x="24765" y="28337"/>
                  </a:lnTo>
                  <a:lnTo>
                    <a:pt x="28813" y="29130"/>
                  </a:lnTo>
                  <a:lnTo>
                    <a:pt x="31988" y="31353"/>
                  </a:lnTo>
                  <a:lnTo>
                    <a:pt x="34449" y="34607"/>
                  </a:lnTo>
                  <a:lnTo>
                    <a:pt x="36116" y="38655"/>
                  </a:lnTo>
                  <a:lnTo>
                    <a:pt x="37067" y="43101"/>
                  </a:lnTo>
                  <a:lnTo>
                    <a:pt x="37385" y="47784"/>
                  </a:lnTo>
                  <a:lnTo>
                    <a:pt x="37227" y="51355"/>
                  </a:lnTo>
                  <a:lnTo>
                    <a:pt x="36512" y="55244"/>
                  </a:lnTo>
                  <a:lnTo>
                    <a:pt x="35163" y="59134"/>
                  </a:lnTo>
                  <a:lnTo>
                    <a:pt x="32782" y="62388"/>
                  </a:lnTo>
                  <a:lnTo>
                    <a:pt x="29290" y="64690"/>
                  </a:lnTo>
                  <a:lnTo>
                    <a:pt x="24367" y="65484"/>
                  </a:lnTo>
                  <a:lnTo>
                    <a:pt x="20796" y="65087"/>
                  </a:lnTo>
                  <a:lnTo>
                    <a:pt x="16827" y="63500"/>
                  </a:lnTo>
                  <a:lnTo>
                    <a:pt x="15399" y="62309"/>
                  </a:lnTo>
                  <a:lnTo>
                    <a:pt x="14922" y="60721"/>
                  </a:lnTo>
                  <a:lnTo>
                    <a:pt x="14922" y="35798"/>
                  </a:lnTo>
                  <a:lnTo>
                    <a:pt x="15557" y="33337"/>
                  </a:lnTo>
                  <a:lnTo>
                    <a:pt x="16907" y="31353"/>
                  </a:lnTo>
                  <a:lnTo>
                    <a:pt x="20876" y="29050"/>
                  </a:lnTo>
                  <a:lnTo>
                    <a:pt x="24765" y="28337"/>
                  </a:lnTo>
                  <a:lnTo>
                    <a:pt x="22915" y="23296"/>
                  </a:lnTo>
                  <a:lnTo>
                    <a:pt x="21749" y="23733"/>
                  </a:lnTo>
                  <a:lnTo>
                    <a:pt x="19129" y="25241"/>
                  </a:lnTo>
                  <a:lnTo>
                    <a:pt x="17145" y="27067"/>
                  </a:lnTo>
                  <a:lnTo>
                    <a:pt x="15796" y="28813"/>
                  </a:lnTo>
                  <a:lnTo>
                    <a:pt x="15081" y="30162"/>
                  </a:lnTo>
                  <a:lnTo>
                    <a:pt x="14922" y="30162"/>
                  </a:lnTo>
                  <a:lnTo>
                    <a:pt x="14922" y="238"/>
                  </a:lnTo>
                  <a:lnTo>
                    <a:pt x="14366" y="0"/>
                  </a:lnTo>
                  <a:close/>
                </a:path>
              </a:pathLst>
            </a:custGeom>
            <a:solidFill>
              <a:srgbClr val="000000"/>
            </a:solidFill>
          </p:spPr>
          <p:txBody>
            <a:bodyPr vert="horz" lIns="91440" tIns="45720" rIns="91440" bIns="45720" anchor="t"/>
            <a:lstStyle/>
            <a:p>
              <a:endParaRPr lang="en-IN"/>
            </a:p>
          </p:txBody>
        </p:sp>
        <p:sp>
          <p:nvSpPr>
            <p:cNvPr id="609" name="Shape 5349"/>
            <p:cNvSpPr/>
            <p:nvPr/>
          </p:nvSpPr>
          <p:spPr>
            <a:xfrm>
              <a:off x="3682539" y="1797652"/>
              <a:ext cx="10081" cy="10159"/>
            </a:xfrm>
            <a:custGeom>
              <a:avLst/>
              <a:gdLst/>
              <a:ahLst/>
              <a:cxnLst/>
              <a:rect l="0" t="0" r="0" b="0"/>
              <a:pathLst>
                <a:path w="10081" h="10159">
                  <a:moveTo>
                    <a:pt x="4921" y="0"/>
                  </a:moveTo>
                  <a:lnTo>
                    <a:pt x="2698" y="555"/>
                  </a:lnTo>
                  <a:lnTo>
                    <a:pt x="1191" y="1826"/>
                  </a:lnTo>
                  <a:lnTo>
                    <a:pt x="317" y="3493"/>
                  </a:lnTo>
                  <a:lnTo>
                    <a:pt x="0" y="5081"/>
                  </a:lnTo>
                  <a:lnTo>
                    <a:pt x="317" y="6668"/>
                  </a:lnTo>
                  <a:lnTo>
                    <a:pt x="1111" y="8334"/>
                  </a:lnTo>
                  <a:lnTo>
                    <a:pt x="2698" y="9604"/>
                  </a:lnTo>
                  <a:lnTo>
                    <a:pt x="4921" y="10159"/>
                  </a:lnTo>
                  <a:lnTo>
                    <a:pt x="7063" y="9763"/>
                  </a:lnTo>
                  <a:lnTo>
                    <a:pt x="8651" y="8731"/>
                  </a:lnTo>
                  <a:lnTo>
                    <a:pt x="9762" y="7064"/>
                  </a:lnTo>
                  <a:lnTo>
                    <a:pt x="10081" y="5081"/>
                  </a:lnTo>
                  <a:lnTo>
                    <a:pt x="9762" y="3095"/>
                  </a:lnTo>
                  <a:lnTo>
                    <a:pt x="8651" y="1508"/>
                  </a:lnTo>
                  <a:lnTo>
                    <a:pt x="7063" y="475"/>
                  </a:lnTo>
                  <a:lnTo>
                    <a:pt x="4921" y="0"/>
                  </a:lnTo>
                  <a:close/>
                </a:path>
              </a:pathLst>
            </a:custGeom>
            <a:solidFill>
              <a:srgbClr val="000000"/>
            </a:solidFill>
          </p:spPr>
          <p:txBody>
            <a:bodyPr vert="horz" lIns="91440" tIns="45720" rIns="91440" bIns="45720" anchor="t"/>
            <a:lstStyle/>
            <a:p>
              <a:endParaRPr lang="en-IN"/>
            </a:p>
          </p:txBody>
        </p:sp>
        <p:sp>
          <p:nvSpPr>
            <p:cNvPr id="610" name="Shape 5350"/>
            <p:cNvSpPr/>
            <p:nvPr/>
          </p:nvSpPr>
          <p:spPr>
            <a:xfrm>
              <a:off x="3607291" y="1797652"/>
              <a:ext cx="10080" cy="10159"/>
            </a:xfrm>
            <a:custGeom>
              <a:avLst/>
              <a:gdLst/>
              <a:ahLst/>
              <a:cxnLst/>
              <a:rect l="0" t="0" r="0" b="0"/>
              <a:pathLst>
                <a:path w="10080" h="10159">
                  <a:moveTo>
                    <a:pt x="4921" y="0"/>
                  </a:moveTo>
                  <a:lnTo>
                    <a:pt x="2699" y="555"/>
                  </a:lnTo>
                  <a:lnTo>
                    <a:pt x="1111" y="1826"/>
                  </a:lnTo>
                  <a:lnTo>
                    <a:pt x="238" y="3493"/>
                  </a:lnTo>
                  <a:lnTo>
                    <a:pt x="0" y="5081"/>
                  </a:lnTo>
                  <a:lnTo>
                    <a:pt x="238" y="6668"/>
                  </a:lnTo>
                  <a:lnTo>
                    <a:pt x="1111" y="8334"/>
                  </a:lnTo>
                  <a:lnTo>
                    <a:pt x="2619" y="9604"/>
                  </a:lnTo>
                  <a:lnTo>
                    <a:pt x="4921" y="10159"/>
                  </a:lnTo>
                  <a:lnTo>
                    <a:pt x="6985" y="9763"/>
                  </a:lnTo>
                  <a:lnTo>
                    <a:pt x="8652" y="8731"/>
                  </a:lnTo>
                  <a:lnTo>
                    <a:pt x="9763" y="7064"/>
                  </a:lnTo>
                  <a:lnTo>
                    <a:pt x="10080" y="5081"/>
                  </a:lnTo>
                  <a:lnTo>
                    <a:pt x="9763" y="3095"/>
                  </a:lnTo>
                  <a:lnTo>
                    <a:pt x="8652" y="1508"/>
                  </a:lnTo>
                  <a:lnTo>
                    <a:pt x="6985" y="475"/>
                  </a:lnTo>
                  <a:lnTo>
                    <a:pt x="4921" y="0"/>
                  </a:lnTo>
                  <a:close/>
                </a:path>
              </a:pathLst>
            </a:custGeom>
            <a:solidFill>
              <a:srgbClr val="000000"/>
            </a:solidFill>
          </p:spPr>
          <p:txBody>
            <a:bodyPr vert="horz" lIns="91440" tIns="45720" rIns="91440" bIns="45720" anchor="t"/>
            <a:lstStyle/>
            <a:p>
              <a:endParaRPr lang="en-IN"/>
            </a:p>
          </p:txBody>
        </p:sp>
        <p:sp>
          <p:nvSpPr>
            <p:cNvPr id="611" name="Shape 5351"/>
            <p:cNvSpPr/>
            <p:nvPr/>
          </p:nvSpPr>
          <p:spPr>
            <a:xfrm>
              <a:off x="3318127" y="1797652"/>
              <a:ext cx="23575" cy="67707"/>
            </a:xfrm>
            <a:custGeom>
              <a:avLst/>
              <a:gdLst/>
              <a:ahLst/>
              <a:cxnLst/>
              <a:rect l="0" t="0" r="0" b="0"/>
              <a:pathLst>
                <a:path w="23575" h="67707">
                  <a:moveTo>
                    <a:pt x="15717" y="0"/>
                  </a:moveTo>
                  <a:lnTo>
                    <a:pt x="0" y="4365"/>
                  </a:lnTo>
                  <a:lnTo>
                    <a:pt x="0" y="5953"/>
                  </a:lnTo>
                  <a:lnTo>
                    <a:pt x="3335" y="5794"/>
                  </a:lnTo>
                  <a:lnTo>
                    <a:pt x="5636" y="6112"/>
                  </a:lnTo>
                  <a:lnTo>
                    <a:pt x="6986" y="7143"/>
                  </a:lnTo>
                  <a:lnTo>
                    <a:pt x="7621" y="9049"/>
                  </a:lnTo>
                  <a:lnTo>
                    <a:pt x="7780" y="11827"/>
                  </a:lnTo>
                  <a:lnTo>
                    <a:pt x="7780" y="59056"/>
                  </a:lnTo>
                  <a:lnTo>
                    <a:pt x="7461" y="62388"/>
                  </a:lnTo>
                  <a:lnTo>
                    <a:pt x="6192" y="64532"/>
                  </a:lnTo>
                  <a:lnTo>
                    <a:pt x="3890" y="65643"/>
                  </a:lnTo>
                  <a:lnTo>
                    <a:pt x="160" y="66199"/>
                  </a:lnTo>
                  <a:lnTo>
                    <a:pt x="160" y="67707"/>
                  </a:lnTo>
                  <a:lnTo>
                    <a:pt x="23575" y="67707"/>
                  </a:lnTo>
                  <a:lnTo>
                    <a:pt x="23575" y="66199"/>
                  </a:lnTo>
                  <a:lnTo>
                    <a:pt x="19923" y="65802"/>
                  </a:lnTo>
                  <a:lnTo>
                    <a:pt x="17622" y="64849"/>
                  </a:lnTo>
                  <a:lnTo>
                    <a:pt x="16431" y="62786"/>
                  </a:lnTo>
                  <a:lnTo>
                    <a:pt x="16113" y="59372"/>
                  </a:lnTo>
                  <a:lnTo>
                    <a:pt x="16113" y="238"/>
                  </a:lnTo>
                  <a:lnTo>
                    <a:pt x="15717" y="0"/>
                  </a:lnTo>
                  <a:close/>
                </a:path>
              </a:pathLst>
            </a:custGeom>
            <a:solidFill>
              <a:srgbClr val="000000"/>
            </a:solidFill>
          </p:spPr>
          <p:txBody>
            <a:bodyPr vert="horz" lIns="91440" tIns="45720" rIns="91440" bIns="45720" anchor="t"/>
            <a:lstStyle/>
            <a:p>
              <a:endParaRPr lang="en-IN"/>
            </a:p>
          </p:txBody>
        </p:sp>
        <p:sp>
          <p:nvSpPr>
            <p:cNvPr id="612" name="Shape 5352"/>
            <p:cNvSpPr/>
            <p:nvPr/>
          </p:nvSpPr>
          <p:spPr>
            <a:xfrm>
              <a:off x="3855100" y="1797652"/>
              <a:ext cx="35957" cy="67707"/>
            </a:xfrm>
            <a:custGeom>
              <a:avLst/>
              <a:gdLst/>
              <a:ahLst/>
              <a:cxnLst/>
              <a:rect l="0" t="0" r="0" b="0"/>
              <a:pathLst>
                <a:path w="35957" h="67707">
                  <a:moveTo>
                    <a:pt x="26034" y="0"/>
                  </a:moveTo>
                  <a:lnTo>
                    <a:pt x="20161" y="793"/>
                  </a:lnTo>
                  <a:lnTo>
                    <a:pt x="15716" y="2857"/>
                  </a:lnTo>
                  <a:lnTo>
                    <a:pt x="12620" y="5874"/>
                  </a:lnTo>
                  <a:lnTo>
                    <a:pt x="10477" y="9525"/>
                  </a:lnTo>
                  <a:lnTo>
                    <a:pt x="9127" y="13414"/>
                  </a:lnTo>
                  <a:lnTo>
                    <a:pt x="8493" y="17144"/>
                  </a:lnTo>
                  <a:lnTo>
                    <a:pt x="8254" y="20558"/>
                  </a:lnTo>
                  <a:lnTo>
                    <a:pt x="8254" y="23098"/>
                  </a:lnTo>
                  <a:lnTo>
                    <a:pt x="79" y="23098"/>
                  </a:lnTo>
                  <a:lnTo>
                    <a:pt x="79" y="26273"/>
                  </a:lnTo>
                  <a:lnTo>
                    <a:pt x="8254" y="26273"/>
                  </a:lnTo>
                  <a:lnTo>
                    <a:pt x="8254" y="57388"/>
                  </a:lnTo>
                  <a:lnTo>
                    <a:pt x="8176" y="59928"/>
                  </a:lnTo>
                  <a:lnTo>
                    <a:pt x="7857" y="61992"/>
                  </a:lnTo>
                  <a:lnTo>
                    <a:pt x="7382" y="63500"/>
                  </a:lnTo>
                  <a:lnTo>
                    <a:pt x="6588" y="64612"/>
                  </a:lnTo>
                  <a:lnTo>
                    <a:pt x="4048" y="65802"/>
                  </a:lnTo>
                  <a:lnTo>
                    <a:pt x="0" y="66199"/>
                  </a:lnTo>
                  <a:lnTo>
                    <a:pt x="0" y="67707"/>
                  </a:lnTo>
                  <a:lnTo>
                    <a:pt x="25717" y="67707"/>
                  </a:lnTo>
                  <a:lnTo>
                    <a:pt x="25717" y="66199"/>
                  </a:lnTo>
                  <a:lnTo>
                    <a:pt x="21907" y="65881"/>
                  </a:lnTo>
                  <a:lnTo>
                    <a:pt x="19288" y="65167"/>
                  </a:lnTo>
                  <a:lnTo>
                    <a:pt x="17779" y="63975"/>
                  </a:lnTo>
                  <a:lnTo>
                    <a:pt x="16907" y="62309"/>
                  </a:lnTo>
                  <a:lnTo>
                    <a:pt x="16588" y="60087"/>
                  </a:lnTo>
                  <a:lnTo>
                    <a:pt x="16509" y="57388"/>
                  </a:lnTo>
                  <a:lnTo>
                    <a:pt x="16509" y="26273"/>
                  </a:lnTo>
                  <a:lnTo>
                    <a:pt x="28654" y="26273"/>
                  </a:lnTo>
                  <a:lnTo>
                    <a:pt x="28654" y="23098"/>
                  </a:lnTo>
                  <a:lnTo>
                    <a:pt x="16431" y="23098"/>
                  </a:lnTo>
                  <a:lnTo>
                    <a:pt x="16431" y="11588"/>
                  </a:lnTo>
                  <a:lnTo>
                    <a:pt x="16827" y="7699"/>
                  </a:lnTo>
                  <a:lnTo>
                    <a:pt x="17382" y="5874"/>
                  </a:lnTo>
                  <a:lnTo>
                    <a:pt x="18415" y="4287"/>
                  </a:lnTo>
                  <a:lnTo>
                    <a:pt x="20082" y="3175"/>
                  </a:lnTo>
                  <a:lnTo>
                    <a:pt x="22383" y="2778"/>
                  </a:lnTo>
                  <a:lnTo>
                    <a:pt x="24447" y="3334"/>
                  </a:lnTo>
                  <a:lnTo>
                    <a:pt x="25956" y="4762"/>
                  </a:lnTo>
                  <a:lnTo>
                    <a:pt x="28495" y="8334"/>
                  </a:lnTo>
                  <a:lnTo>
                    <a:pt x="29924" y="9684"/>
                  </a:lnTo>
                  <a:lnTo>
                    <a:pt x="31670" y="10239"/>
                  </a:lnTo>
                  <a:lnTo>
                    <a:pt x="34607" y="9287"/>
                  </a:lnTo>
                  <a:lnTo>
                    <a:pt x="35559" y="7937"/>
                  </a:lnTo>
                  <a:lnTo>
                    <a:pt x="35957" y="6112"/>
                  </a:lnTo>
                  <a:lnTo>
                    <a:pt x="35163" y="3730"/>
                  </a:lnTo>
                  <a:lnTo>
                    <a:pt x="33099" y="1826"/>
                  </a:lnTo>
                  <a:lnTo>
                    <a:pt x="29924" y="555"/>
                  </a:lnTo>
                  <a:lnTo>
                    <a:pt x="26034" y="0"/>
                  </a:lnTo>
                  <a:close/>
                </a:path>
              </a:pathLst>
            </a:custGeom>
            <a:solidFill>
              <a:srgbClr val="000000"/>
            </a:solidFill>
          </p:spPr>
          <p:txBody>
            <a:bodyPr vert="horz" lIns="91440" tIns="45720" rIns="91440" bIns="45720" anchor="t"/>
            <a:lstStyle/>
            <a:p>
              <a:endParaRPr lang="en-IN"/>
            </a:p>
          </p:txBody>
        </p:sp>
        <p:sp>
          <p:nvSpPr>
            <p:cNvPr id="613" name="Shape 5353"/>
            <p:cNvSpPr/>
            <p:nvPr/>
          </p:nvSpPr>
          <p:spPr>
            <a:xfrm>
              <a:off x="4282376" y="1807971"/>
              <a:ext cx="26351" cy="58340"/>
            </a:xfrm>
            <a:custGeom>
              <a:avLst/>
              <a:gdLst/>
              <a:ahLst/>
              <a:cxnLst/>
              <a:rect l="0" t="0" r="0" b="0"/>
              <a:pathLst>
                <a:path w="26351" h="58340">
                  <a:moveTo>
                    <a:pt x="13255" y="0"/>
                  </a:moveTo>
                  <a:lnTo>
                    <a:pt x="10873" y="3413"/>
                  </a:lnTo>
                  <a:lnTo>
                    <a:pt x="8809" y="6191"/>
                  </a:lnTo>
                  <a:lnTo>
                    <a:pt x="4364" y="11351"/>
                  </a:lnTo>
                  <a:lnTo>
                    <a:pt x="1348" y="13653"/>
                  </a:lnTo>
                  <a:lnTo>
                    <a:pt x="317" y="14447"/>
                  </a:lnTo>
                  <a:lnTo>
                    <a:pt x="0" y="15240"/>
                  </a:lnTo>
                  <a:lnTo>
                    <a:pt x="396" y="15954"/>
                  </a:lnTo>
                  <a:lnTo>
                    <a:pt x="5634" y="15954"/>
                  </a:lnTo>
                  <a:lnTo>
                    <a:pt x="5634" y="45799"/>
                  </a:lnTo>
                  <a:lnTo>
                    <a:pt x="5873" y="49133"/>
                  </a:lnTo>
                  <a:lnTo>
                    <a:pt x="6350" y="51912"/>
                  </a:lnTo>
                  <a:lnTo>
                    <a:pt x="7143" y="54134"/>
                  </a:lnTo>
                  <a:lnTo>
                    <a:pt x="8254" y="55801"/>
                  </a:lnTo>
                  <a:lnTo>
                    <a:pt x="11191" y="57784"/>
                  </a:lnTo>
                  <a:lnTo>
                    <a:pt x="14762" y="58340"/>
                  </a:lnTo>
                  <a:lnTo>
                    <a:pt x="18097" y="57705"/>
                  </a:lnTo>
                  <a:lnTo>
                    <a:pt x="21351" y="56197"/>
                  </a:lnTo>
                  <a:lnTo>
                    <a:pt x="24129" y="53816"/>
                  </a:lnTo>
                  <a:lnTo>
                    <a:pt x="26351" y="50800"/>
                  </a:lnTo>
                  <a:lnTo>
                    <a:pt x="25002" y="49768"/>
                  </a:lnTo>
                  <a:lnTo>
                    <a:pt x="22780" y="51990"/>
                  </a:lnTo>
                  <a:lnTo>
                    <a:pt x="21112" y="52863"/>
                  </a:lnTo>
                  <a:lnTo>
                    <a:pt x="18970" y="53181"/>
                  </a:lnTo>
                  <a:lnTo>
                    <a:pt x="16826" y="52784"/>
                  </a:lnTo>
                  <a:lnTo>
                    <a:pt x="15398" y="51593"/>
                  </a:lnTo>
                  <a:lnTo>
                    <a:pt x="14128" y="47943"/>
                  </a:lnTo>
                  <a:lnTo>
                    <a:pt x="13968" y="44291"/>
                  </a:lnTo>
                  <a:lnTo>
                    <a:pt x="13968" y="15954"/>
                  </a:lnTo>
                  <a:lnTo>
                    <a:pt x="23969" y="15954"/>
                  </a:lnTo>
                  <a:lnTo>
                    <a:pt x="23969" y="12779"/>
                  </a:lnTo>
                  <a:lnTo>
                    <a:pt x="13968" y="12779"/>
                  </a:lnTo>
                  <a:lnTo>
                    <a:pt x="13968" y="1269"/>
                  </a:lnTo>
                  <a:lnTo>
                    <a:pt x="13889" y="318"/>
                  </a:lnTo>
                  <a:lnTo>
                    <a:pt x="13255" y="0"/>
                  </a:lnTo>
                  <a:close/>
                </a:path>
              </a:pathLst>
            </a:custGeom>
            <a:solidFill>
              <a:srgbClr val="000000"/>
            </a:solidFill>
          </p:spPr>
          <p:txBody>
            <a:bodyPr vert="horz" lIns="91440" tIns="45720" rIns="91440" bIns="45720" anchor="t"/>
            <a:lstStyle/>
            <a:p>
              <a:endParaRPr lang="en-IN"/>
            </a:p>
          </p:txBody>
        </p:sp>
        <p:sp>
          <p:nvSpPr>
            <p:cNvPr id="614" name="Shape 5354"/>
            <p:cNvSpPr/>
            <p:nvPr/>
          </p:nvSpPr>
          <p:spPr>
            <a:xfrm>
              <a:off x="4000039" y="1807971"/>
              <a:ext cx="26352" cy="58340"/>
            </a:xfrm>
            <a:custGeom>
              <a:avLst/>
              <a:gdLst/>
              <a:ahLst/>
              <a:cxnLst/>
              <a:rect l="0" t="0" r="0" b="0"/>
              <a:pathLst>
                <a:path w="26352" h="58340">
                  <a:moveTo>
                    <a:pt x="13256" y="0"/>
                  </a:moveTo>
                  <a:lnTo>
                    <a:pt x="10874" y="3413"/>
                  </a:lnTo>
                  <a:lnTo>
                    <a:pt x="8889" y="6191"/>
                  </a:lnTo>
                  <a:lnTo>
                    <a:pt x="4366" y="11351"/>
                  </a:lnTo>
                  <a:lnTo>
                    <a:pt x="1349" y="13653"/>
                  </a:lnTo>
                  <a:lnTo>
                    <a:pt x="397" y="14447"/>
                  </a:lnTo>
                  <a:lnTo>
                    <a:pt x="0" y="15240"/>
                  </a:lnTo>
                  <a:lnTo>
                    <a:pt x="397" y="15954"/>
                  </a:lnTo>
                  <a:lnTo>
                    <a:pt x="5636" y="15954"/>
                  </a:lnTo>
                  <a:lnTo>
                    <a:pt x="5636" y="45799"/>
                  </a:lnTo>
                  <a:lnTo>
                    <a:pt x="5873" y="49133"/>
                  </a:lnTo>
                  <a:lnTo>
                    <a:pt x="6350" y="51912"/>
                  </a:lnTo>
                  <a:lnTo>
                    <a:pt x="7223" y="54134"/>
                  </a:lnTo>
                  <a:lnTo>
                    <a:pt x="8334" y="55801"/>
                  </a:lnTo>
                  <a:lnTo>
                    <a:pt x="11192" y="57784"/>
                  </a:lnTo>
                  <a:lnTo>
                    <a:pt x="14763" y="58340"/>
                  </a:lnTo>
                  <a:lnTo>
                    <a:pt x="18176" y="57705"/>
                  </a:lnTo>
                  <a:lnTo>
                    <a:pt x="21351" y="56197"/>
                  </a:lnTo>
                  <a:lnTo>
                    <a:pt x="24129" y="53816"/>
                  </a:lnTo>
                  <a:lnTo>
                    <a:pt x="26352" y="50800"/>
                  </a:lnTo>
                  <a:lnTo>
                    <a:pt x="25082" y="49768"/>
                  </a:lnTo>
                  <a:lnTo>
                    <a:pt x="22781" y="51990"/>
                  </a:lnTo>
                  <a:lnTo>
                    <a:pt x="21113" y="52863"/>
                  </a:lnTo>
                  <a:lnTo>
                    <a:pt x="18969" y="53181"/>
                  </a:lnTo>
                  <a:lnTo>
                    <a:pt x="16906" y="52784"/>
                  </a:lnTo>
                  <a:lnTo>
                    <a:pt x="15478" y="51593"/>
                  </a:lnTo>
                  <a:lnTo>
                    <a:pt x="14604" y="49927"/>
                  </a:lnTo>
                  <a:lnTo>
                    <a:pt x="14128" y="47943"/>
                  </a:lnTo>
                  <a:lnTo>
                    <a:pt x="13970" y="44291"/>
                  </a:lnTo>
                  <a:lnTo>
                    <a:pt x="13970" y="15954"/>
                  </a:lnTo>
                  <a:lnTo>
                    <a:pt x="23971" y="15954"/>
                  </a:lnTo>
                  <a:lnTo>
                    <a:pt x="23971" y="12779"/>
                  </a:lnTo>
                  <a:lnTo>
                    <a:pt x="13970" y="12779"/>
                  </a:lnTo>
                  <a:lnTo>
                    <a:pt x="13970" y="1269"/>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615" name="Shape 5355"/>
            <p:cNvSpPr/>
            <p:nvPr/>
          </p:nvSpPr>
          <p:spPr>
            <a:xfrm>
              <a:off x="3702859" y="1807971"/>
              <a:ext cx="26352" cy="58340"/>
            </a:xfrm>
            <a:custGeom>
              <a:avLst/>
              <a:gdLst/>
              <a:ahLst/>
              <a:cxnLst/>
              <a:rect l="0" t="0" r="0" b="0"/>
              <a:pathLst>
                <a:path w="26352" h="58340">
                  <a:moveTo>
                    <a:pt x="13255" y="0"/>
                  </a:moveTo>
                  <a:lnTo>
                    <a:pt x="10873" y="3413"/>
                  </a:lnTo>
                  <a:lnTo>
                    <a:pt x="8889" y="6191"/>
                  </a:lnTo>
                  <a:lnTo>
                    <a:pt x="4366" y="11351"/>
                  </a:lnTo>
                  <a:lnTo>
                    <a:pt x="1348" y="13653"/>
                  </a:lnTo>
                  <a:lnTo>
                    <a:pt x="397" y="14447"/>
                  </a:lnTo>
                  <a:lnTo>
                    <a:pt x="0" y="15240"/>
                  </a:lnTo>
                  <a:lnTo>
                    <a:pt x="397" y="15954"/>
                  </a:lnTo>
                  <a:lnTo>
                    <a:pt x="5636" y="15954"/>
                  </a:lnTo>
                  <a:lnTo>
                    <a:pt x="5636" y="45799"/>
                  </a:lnTo>
                  <a:lnTo>
                    <a:pt x="5873" y="49133"/>
                  </a:lnTo>
                  <a:lnTo>
                    <a:pt x="6350" y="51912"/>
                  </a:lnTo>
                  <a:lnTo>
                    <a:pt x="7223" y="54134"/>
                  </a:lnTo>
                  <a:lnTo>
                    <a:pt x="8334" y="55801"/>
                  </a:lnTo>
                  <a:lnTo>
                    <a:pt x="11192" y="57784"/>
                  </a:lnTo>
                  <a:lnTo>
                    <a:pt x="14763" y="58340"/>
                  </a:lnTo>
                  <a:lnTo>
                    <a:pt x="18177" y="57705"/>
                  </a:lnTo>
                  <a:lnTo>
                    <a:pt x="21352" y="56197"/>
                  </a:lnTo>
                  <a:lnTo>
                    <a:pt x="24129" y="53816"/>
                  </a:lnTo>
                  <a:lnTo>
                    <a:pt x="26352" y="50800"/>
                  </a:lnTo>
                  <a:lnTo>
                    <a:pt x="25082" y="49768"/>
                  </a:lnTo>
                  <a:lnTo>
                    <a:pt x="22780" y="51990"/>
                  </a:lnTo>
                  <a:lnTo>
                    <a:pt x="21113" y="52863"/>
                  </a:lnTo>
                  <a:lnTo>
                    <a:pt x="18970" y="53181"/>
                  </a:lnTo>
                  <a:lnTo>
                    <a:pt x="16905" y="52784"/>
                  </a:lnTo>
                  <a:lnTo>
                    <a:pt x="15478" y="51593"/>
                  </a:lnTo>
                  <a:lnTo>
                    <a:pt x="14604" y="49927"/>
                  </a:lnTo>
                  <a:lnTo>
                    <a:pt x="14128" y="47943"/>
                  </a:lnTo>
                  <a:lnTo>
                    <a:pt x="13969" y="44291"/>
                  </a:lnTo>
                  <a:lnTo>
                    <a:pt x="13969" y="15954"/>
                  </a:lnTo>
                  <a:lnTo>
                    <a:pt x="23971" y="15954"/>
                  </a:lnTo>
                  <a:lnTo>
                    <a:pt x="23971" y="12779"/>
                  </a:lnTo>
                  <a:lnTo>
                    <a:pt x="13969" y="12779"/>
                  </a:lnTo>
                  <a:lnTo>
                    <a:pt x="13969" y="1269"/>
                  </a:lnTo>
                  <a:lnTo>
                    <a:pt x="13891" y="318"/>
                  </a:lnTo>
                  <a:lnTo>
                    <a:pt x="13255" y="0"/>
                  </a:lnTo>
                  <a:close/>
                </a:path>
              </a:pathLst>
            </a:custGeom>
            <a:solidFill>
              <a:srgbClr val="000000"/>
            </a:solidFill>
          </p:spPr>
          <p:txBody>
            <a:bodyPr vert="horz" lIns="91440" tIns="45720" rIns="91440" bIns="45720" anchor="t"/>
            <a:lstStyle/>
            <a:p>
              <a:endParaRPr lang="en-IN"/>
            </a:p>
          </p:txBody>
        </p:sp>
        <p:sp>
          <p:nvSpPr>
            <p:cNvPr id="616" name="Shape 5356"/>
            <p:cNvSpPr/>
            <p:nvPr/>
          </p:nvSpPr>
          <p:spPr>
            <a:xfrm>
              <a:off x="3574033" y="1807971"/>
              <a:ext cx="26353" cy="58340"/>
            </a:xfrm>
            <a:custGeom>
              <a:avLst/>
              <a:gdLst/>
              <a:ahLst/>
              <a:cxnLst/>
              <a:rect l="0" t="0" r="0" b="0"/>
              <a:pathLst>
                <a:path w="26353" h="58340">
                  <a:moveTo>
                    <a:pt x="13336" y="0"/>
                  </a:moveTo>
                  <a:lnTo>
                    <a:pt x="10954" y="3413"/>
                  </a:lnTo>
                  <a:lnTo>
                    <a:pt x="8890" y="6191"/>
                  </a:lnTo>
                  <a:lnTo>
                    <a:pt x="4366" y="11351"/>
                  </a:lnTo>
                  <a:lnTo>
                    <a:pt x="1429" y="13653"/>
                  </a:lnTo>
                  <a:lnTo>
                    <a:pt x="397" y="14447"/>
                  </a:lnTo>
                  <a:lnTo>
                    <a:pt x="0" y="15240"/>
                  </a:lnTo>
                  <a:lnTo>
                    <a:pt x="397" y="15954"/>
                  </a:lnTo>
                  <a:lnTo>
                    <a:pt x="5715" y="15954"/>
                  </a:lnTo>
                  <a:lnTo>
                    <a:pt x="5715" y="45799"/>
                  </a:lnTo>
                  <a:lnTo>
                    <a:pt x="5874" y="49133"/>
                  </a:lnTo>
                  <a:lnTo>
                    <a:pt x="6429" y="51912"/>
                  </a:lnTo>
                  <a:lnTo>
                    <a:pt x="7223" y="54134"/>
                  </a:lnTo>
                  <a:lnTo>
                    <a:pt x="8334" y="55801"/>
                  </a:lnTo>
                  <a:lnTo>
                    <a:pt x="11272" y="57784"/>
                  </a:lnTo>
                  <a:lnTo>
                    <a:pt x="14763" y="58340"/>
                  </a:lnTo>
                  <a:lnTo>
                    <a:pt x="18177" y="57705"/>
                  </a:lnTo>
                  <a:lnTo>
                    <a:pt x="21352" y="56197"/>
                  </a:lnTo>
                  <a:lnTo>
                    <a:pt x="24209" y="53816"/>
                  </a:lnTo>
                  <a:lnTo>
                    <a:pt x="26353" y="50800"/>
                  </a:lnTo>
                  <a:lnTo>
                    <a:pt x="25082" y="49768"/>
                  </a:lnTo>
                  <a:lnTo>
                    <a:pt x="22861" y="51990"/>
                  </a:lnTo>
                  <a:lnTo>
                    <a:pt x="21193" y="52863"/>
                  </a:lnTo>
                  <a:lnTo>
                    <a:pt x="19050" y="53181"/>
                  </a:lnTo>
                  <a:lnTo>
                    <a:pt x="16907" y="52784"/>
                  </a:lnTo>
                  <a:lnTo>
                    <a:pt x="15478" y="51593"/>
                  </a:lnTo>
                  <a:lnTo>
                    <a:pt x="14208" y="47943"/>
                  </a:lnTo>
                  <a:lnTo>
                    <a:pt x="13969" y="44291"/>
                  </a:lnTo>
                  <a:lnTo>
                    <a:pt x="13969" y="15954"/>
                  </a:lnTo>
                  <a:lnTo>
                    <a:pt x="23972" y="15954"/>
                  </a:lnTo>
                  <a:lnTo>
                    <a:pt x="23972" y="12779"/>
                  </a:lnTo>
                  <a:lnTo>
                    <a:pt x="13969" y="12779"/>
                  </a:lnTo>
                  <a:lnTo>
                    <a:pt x="13969" y="1269"/>
                  </a:lnTo>
                  <a:lnTo>
                    <a:pt x="13891" y="318"/>
                  </a:lnTo>
                  <a:lnTo>
                    <a:pt x="13336" y="0"/>
                  </a:lnTo>
                  <a:close/>
                </a:path>
              </a:pathLst>
            </a:custGeom>
            <a:solidFill>
              <a:srgbClr val="000000"/>
            </a:solidFill>
          </p:spPr>
          <p:txBody>
            <a:bodyPr vert="horz" lIns="91440" tIns="45720" rIns="91440" bIns="45720" anchor="t"/>
            <a:lstStyle/>
            <a:p>
              <a:endParaRPr lang="en-IN"/>
            </a:p>
          </p:txBody>
        </p:sp>
        <p:sp>
          <p:nvSpPr>
            <p:cNvPr id="617" name="Shape 5357"/>
            <p:cNvSpPr/>
            <p:nvPr/>
          </p:nvSpPr>
          <p:spPr>
            <a:xfrm>
              <a:off x="3388851" y="1807971"/>
              <a:ext cx="26352" cy="58340"/>
            </a:xfrm>
            <a:custGeom>
              <a:avLst/>
              <a:gdLst/>
              <a:ahLst/>
              <a:cxnLst/>
              <a:rect l="0" t="0" r="0" b="0"/>
              <a:pathLst>
                <a:path w="26352" h="58340">
                  <a:moveTo>
                    <a:pt x="13256" y="0"/>
                  </a:moveTo>
                  <a:lnTo>
                    <a:pt x="10874" y="3413"/>
                  </a:lnTo>
                  <a:lnTo>
                    <a:pt x="8811" y="6191"/>
                  </a:lnTo>
                  <a:lnTo>
                    <a:pt x="4366" y="11351"/>
                  </a:lnTo>
                  <a:lnTo>
                    <a:pt x="1349" y="13653"/>
                  </a:lnTo>
                  <a:lnTo>
                    <a:pt x="317" y="14447"/>
                  </a:lnTo>
                  <a:lnTo>
                    <a:pt x="0" y="15240"/>
                  </a:lnTo>
                  <a:lnTo>
                    <a:pt x="397" y="15954"/>
                  </a:lnTo>
                  <a:lnTo>
                    <a:pt x="5636" y="15954"/>
                  </a:lnTo>
                  <a:lnTo>
                    <a:pt x="5636" y="45799"/>
                  </a:lnTo>
                  <a:lnTo>
                    <a:pt x="5873" y="49133"/>
                  </a:lnTo>
                  <a:lnTo>
                    <a:pt x="6350" y="51912"/>
                  </a:lnTo>
                  <a:lnTo>
                    <a:pt x="7143" y="54134"/>
                  </a:lnTo>
                  <a:lnTo>
                    <a:pt x="8254" y="55801"/>
                  </a:lnTo>
                  <a:lnTo>
                    <a:pt x="11192" y="57784"/>
                  </a:lnTo>
                  <a:lnTo>
                    <a:pt x="14763" y="58340"/>
                  </a:lnTo>
                  <a:lnTo>
                    <a:pt x="18097" y="57705"/>
                  </a:lnTo>
                  <a:lnTo>
                    <a:pt x="21351" y="56197"/>
                  </a:lnTo>
                  <a:lnTo>
                    <a:pt x="24129" y="53816"/>
                  </a:lnTo>
                  <a:lnTo>
                    <a:pt x="26352" y="50800"/>
                  </a:lnTo>
                  <a:lnTo>
                    <a:pt x="25003" y="49768"/>
                  </a:lnTo>
                  <a:lnTo>
                    <a:pt x="22781" y="51990"/>
                  </a:lnTo>
                  <a:lnTo>
                    <a:pt x="21113" y="52863"/>
                  </a:lnTo>
                  <a:lnTo>
                    <a:pt x="18969" y="53181"/>
                  </a:lnTo>
                  <a:lnTo>
                    <a:pt x="16827" y="52784"/>
                  </a:lnTo>
                  <a:lnTo>
                    <a:pt x="15398" y="51593"/>
                  </a:lnTo>
                  <a:lnTo>
                    <a:pt x="14128" y="47943"/>
                  </a:lnTo>
                  <a:lnTo>
                    <a:pt x="13970" y="44291"/>
                  </a:lnTo>
                  <a:lnTo>
                    <a:pt x="13970" y="15954"/>
                  </a:lnTo>
                  <a:lnTo>
                    <a:pt x="23971" y="15954"/>
                  </a:lnTo>
                  <a:lnTo>
                    <a:pt x="23971" y="12779"/>
                  </a:lnTo>
                  <a:lnTo>
                    <a:pt x="13970" y="12779"/>
                  </a:lnTo>
                  <a:lnTo>
                    <a:pt x="13970" y="1269"/>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618" name="Shape 5358"/>
            <p:cNvSpPr/>
            <p:nvPr/>
          </p:nvSpPr>
          <p:spPr>
            <a:xfrm>
              <a:off x="3040157" y="1807971"/>
              <a:ext cx="26351" cy="58340"/>
            </a:xfrm>
            <a:custGeom>
              <a:avLst/>
              <a:gdLst/>
              <a:ahLst/>
              <a:cxnLst/>
              <a:rect l="0" t="0" r="0" b="0"/>
              <a:pathLst>
                <a:path w="26351" h="58340">
                  <a:moveTo>
                    <a:pt x="13255" y="0"/>
                  </a:moveTo>
                  <a:lnTo>
                    <a:pt x="10873" y="3413"/>
                  </a:lnTo>
                  <a:lnTo>
                    <a:pt x="8809" y="6191"/>
                  </a:lnTo>
                  <a:lnTo>
                    <a:pt x="4364" y="11351"/>
                  </a:lnTo>
                  <a:lnTo>
                    <a:pt x="1348" y="13653"/>
                  </a:lnTo>
                  <a:lnTo>
                    <a:pt x="396" y="14447"/>
                  </a:lnTo>
                  <a:lnTo>
                    <a:pt x="0" y="15240"/>
                  </a:lnTo>
                  <a:lnTo>
                    <a:pt x="396" y="15954"/>
                  </a:lnTo>
                  <a:lnTo>
                    <a:pt x="5634" y="15954"/>
                  </a:lnTo>
                  <a:lnTo>
                    <a:pt x="5634" y="45799"/>
                  </a:lnTo>
                  <a:lnTo>
                    <a:pt x="5873" y="49133"/>
                  </a:lnTo>
                  <a:lnTo>
                    <a:pt x="6350" y="51912"/>
                  </a:lnTo>
                  <a:lnTo>
                    <a:pt x="7222" y="54134"/>
                  </a:lnTo>
                  <a:lnTo>
                    <a:pt x="8333" y="55801"/>
                  </a:lnTo>
                  <a:lnTo>
                    <a:pt x="11191" y="57784"/>
                  </a:lnTo>
                  <a:lnTo>
                    <a:pt x="14762" y="58340"/>
                  </a:lnTo>
                  <a:lnTo>
                    <a:pt x="18097" y="57705"/>
                  </a:lnTo>
                  <a:lnTo>
                    <a:pt x="21351" y="56197"/>
                  </a:lnTo>
                  <a:lnTo>
                    <a:pt x="24129" y="53816"/>
                  </a:lnTo>
                  <a:lnTo>
                    <a:pt x="26351" y="50800"/>
                  </a:lnTo>
                  <a:lnTo>
                    <a:pt x="25002" y="49768"/>
                  </a:lnTo>
                  <a:lnTo>
                    <a:pt x="22780" y="51990"/>
                  </a:lnTo>
                  <a:lnTo>
                    <a:pt x="21112" y="52863"/>
                  </a:lnTo>
                  <a:lnTo>
                    <a:pt x="18970" y="53181"/>
                  </a:lnTo>
                  <a:lnTo>
                    <a:pt x="16906" y="52784"/>
                  </a:lnTo>
                  <a:lnTo>
                    <a:pt x="15398" y="51593"/>
                  </a:lnTo>
                  <a:lnTo>
                    <a:pt x="14128" y="47943"/>
                  </a:lnTo>
                  <a:lnTo>
                    <a:pt x="13968" y="44291"/>
                  </a:lnTo>
                  <a:lnTo>
                    <a:pt x="13968" y="15954"/>
                  </a:lnTo>
                  <a:lnTo>
                    <a:pt x="23969" y="15954"/>
                  </a:lnTo>
                  <a:lnTo>
                    <a:pt x="23969" y="12779"/>
                  </a:lnTo>
                  <a:lnTo>
                    <a:pt x="13968" y="12779"/>
                  </a:lnTo>
                  <a:lnTo>
                    <a:pt x="13968" y="1269"/>
                  </a:lnTo>
                  <a:lnTo>
                    <a:pt x="13889" y="318"/>
                  </a:lnTo>
                  <a:lnTo>
                    <a:pt x="13255" y="0"/>
                  </a:lnTo>
                  <a:close/>
                </a:path>
              </a:pathLst>
            </a:custGeom>
            <a:solidFill>
              <a:srgbClr val="000000"/>
            </a:solidFill>
          </p:spPr>
          <p:txBody>
            <a:bodyPr vert="horz" lIns="91440" tIns="45720" rIns="91440" bIns="45720" anchor="t"/>
            <a:lstStyle/>
            <a:p>
              <a:endParaRPr lang="en-IN"/>
            </a:p>
          </p:txBody>
        </p:sp>
        <p:sp>
          <p:nvSpPr>
            <p:cNvPr id="619" name="Shape 5359"/>
            <p:cNvSpPr/>
            <p:nvPr/>
          </p:nvSpPr>
          <p:spPr>
            <a:xfrm>
              <a:off x="4467955" y="1797652"/>
              <a:ext cx="45957" cy="68659"/>
            </a:xfrm>
            <a:custGeom>
              <a:avLst/>
              <a:gdLst/>
              <a:ahLst/>
              <a:cxnLst/>
              <a:rect l="0" t="0" r="0" b="0"/>
              <a:pathLst>
                <a:path w="45957" h="68659">
                  <a:moveTo>
                    <a:pt x="38893" y="0"/>
                  </a:moveTo>
                  <a:lnTo>
                    <a:pt x="24288" y="4365"/>
                  </a:lnTo>
                  <a:lnTo>
                    <a:pt x="24288" y="5953"/>
                  </a:lnTo>
                  <a:lnTo>
                    <a:pt x="26670" y="5874"/>
                  </a:lnTo>
                  <a:lnTo>
                    <a:pt x="29209" y="6191"/>
                  </a:lnTo>
                  <a:lnTo>
                    <a:pt x="30478" y="7303"/>
                  </a:lnTo>
                  <a:lnTo>
                    <a:pt x="30956" y="8890"/>
                  </a:lnTo>
                  <a:lnTo>
                    <a:pt x="31035" y="10953"/>
                  </a:lnTo>
                  <a:lnTo>
                    <a:pt x="31035" y="26353"/>
                  </a:lnTo>
                  <a:lnTo>
                    <a:pt x="28654" y="24527"/>
                  </a:lnTo>
                  <a:lnTo>
                    <a:pt x="26193" y="23178"/>
                  </a:lnTo>
                  <a:lnTo>
                    <a:pt x="23495" y="22384"/>
                  </a:lnTo>
                  <a:lnTo>
                    <a:pt x="22688" y="22318"/>
                  </a:lnTo>
                  <a:lnTo>
                    <a:pt x="20796" y="24924"/>
                  </a:lnTo>
                  <a:lnTo>
                    <a:pt x="24288" y="25479"/>
                  </a:lnTo>
                  <a:lnTo>
                    <a:pt x="27383" y="27306"/>
                  </a:lnTo>
                  <a:lnTo>
                    <a:pt x="29765" y="30401"/>
                  </a:lnTo>
                  <a:lnTo>
                    <a:pt x="31035" y="34766"/>
                  </a:lnTo>
                  <a:lnTo>
                    <a:pt x="31035" y="57625"/>
                  </a:lnTo>
                  <a:lnTo>
                    <a:pt x="29923" y="60007"/>
                  </a:lnTo>
                  <a:lnTo>
                    <a:pt x="27860" y="61912"/>
                  </a:lnTo>
                  <a:lnTo>
                    <a:pt x="25240" y="63103"/>
                  </a:lnTo>
                  <a:lnTo>
                    <a:pt x="22225" y="63500"/>
                  </a:lnTo>
                  <a:lnTo>
                    <a:pt x="18970" y="63024"/>
                  </a:lnTo>
                  <a:lnTo>
                    <a:pt x="15795" y="61515"/>
                  </a:lnTo>
                  <a:lnTo>
                    <a:pt x="13016" y="58976"/>
                  </a:lnTo>
                  <a:lnTo>
                    <a:pt x="10715" y="55087"/>
                  </a:lnTo>
                  <a:lnTo>
                    <a:pt x="9127" y="49847"/>
                  </a:lnTo>
                  <a:lnTo>
                    <a:pt x="8571" y="43259"/>
                  </a:lnTo>
                  <a:lnTo>
                    <a:pt x="9127" y="37147"/>
                  </a:lnTo>
                  <a:lnTo>
                    <a:pt x="10556" y="32464"/>
                  </a:lnTo>
                  <a:lnTo>
                    <a:pt x="12620" y="28971"/>
                  </a:lnTo>
                  <a:lnTo>
                    <a:pt x="15160" y="26669"/>
                  </a:lnTo>
                  <a:lnTo>
                    <a:pt x="18017" y="25320"/>
                  </a:lnTo>
                  <a:lnTo>
                    <a:pt x="20796" y="24924"/>
                  </a:lnTo>
                  <a:lnTo>
                    <a:pt x="22688" y="22318"/>
                  </a:lnTo>
                  <a:lnTo>
                    <a:pt x="20557" y="22145"/>
                  </a:lnTo>
                  <a:lnTo>
                    <a:pt x="15160" y="23018"/>
                  </a:lnTo>
                  <a:lnTo>
                    <a:pt x="10318" y="25559"/>
                  </a:lnTo>
                  <a:lnTo>
                    <a:pt x="6190" y="29448"/>
                  </a:lnTo>
                  <a:lnTo>
                    <a:pt x="2936" y="34449"/>
                  </a:lnTo>
                  <a:lnTo>
                    <a:pt x="793" y="40243"/>
                  </a:lnTo>
                  <a:lnTo>
                    <a:pt x="0" y="46513"/>
                  </a:lnTo>
                  <a:lnTo>
                    <a:pt x="634" y="53261"/>
                  </a:lnTo>
                  <a:lnTo>
                    <a:pt x="2301" y="58499"/>
                  </a:lnTo>
                  <a:lnTo>
                    <a:pt x="4762" y="62388"/>
                  </a:lnTo>
                  <a:lnTo>
                    <a:pt x="7620" y="65167"/>
                  </a:lnTo>
                  <a:lnTo>
                    <a:pt x="10635" y="66993"/>
                  </a:lnTo>
                  <a:lnTo>
                    <a:pt x="13572" y="68103"/>
                  </a:lnTo>
                  <a:lnTo>
                    <a:pt x="16112" y="68581"/>
                  </a:lnTo>
                  <a:lnTo>
                    <a:pt x="18096" y="68659"/>
                  </a:lnTo>
                  <a:lnTo>
                    <a:pt x="22938" y="68103"/>
                  </a:lnTo>
                  <a:lnTo>
                    <a:pt x="26510" y="66516"/>
                  </a:lnTo>
                  <a:lnTo>
                    <a:pt x="29130" y="64453"/>
                  </a:lnTo>
                  <a:lnTo>
                    <a:pt x="30876" y="62309"/>
                  </a:lnTo>
                  <a:lnTo>
                    <a:pt x="31035" y="62309"/>
                  </a:lnTo>
                  <a:lnTo>
                    <a:pt x="31035" y="68422"/>
                  </a:lnTo>
                  <a:lnTo>
                    <a:pt x="31432" y="68659"/>
                  </a:lnTo>
                  <a:lnTo>
                    <a:pt x="38893" y="66040"/>
                  </a:lnTo>
                  <a:lnTo>
                    <a:pt x="45957" y="63500"/>
                  </a:lnTo>
                  <a:lnTo>
                    <a:pt x="45957" y="61912"/>
                  </a:lnTo>
                  <a:lnTo>
                    <a:pt x="43178" y="61992"/>
                  </a:lnTo>
                  <a:lnTo>
                    <a:pt x="41354" y="61594"/>
                  </a:lnTo>
                  <a:lnTo>
                    <a:pt x="40242" y="60880"/>
                  </a:lnTo>
                  <a:lnTo>
                    <a:pt x="39607" y="59769"/>
                  </a:lnTo>
                  <a:lnTo>
                    <a:pt x="39370" y="56436"/>
                  </a:lnTo>
                  <a:lnTo>
                    <a:pt x="39370" y="238"/>
                  </a:lnTo>
                  <a:lnTo>
                    <a:pt x="38893" y="0"/>
                  </a:lnTo>
                  <a:close/>
                </a:path>
              </a:pathLst>
            </a:custGeom>
            <a:solidFill>
              <a:srgbClr val="000000"/>
            </a:solidFill>
          </p:spPr>
          <p:txBody>
            <a:bodyPr vert="horz" lIns="91440" tIns="45720" rIns="91440" bIns="45720" anchor="t"/>
            <a:lstStyle/>
            <a:p>
              <a:endParaRPr lang="en-IN"/>
            </a:p>
          </p:txBody>
        </p:sp>
        <p:sp>
          <p:nvSpPr>
            <p:cNvPr id="620" name="Shape 5360"/>
            <p:cNvSpPr/>
            <p:nvPr/>
          </p:nvSpPr>
          <p:spPr>
            <a:xfrm>
              <a:off x="4374847" y="1819798"/>
              <a:ext cx="40163" cy="46513"/>
            </a:xfrm>
            <a:custGeom>
              <a:avLst/>
              <a:gdLst/>
              <a:ahLst/>
              <a:cxnLst/>
              <a:rect l="0" t="0" r="0" b="0"/>
              <a:pathLst>
                <a:path w="40163" h="46513">
                  <a:moveTo>
                    <a:pt x="18017" y="0"/>
                  </a:moveTo>
                  <a:lnTo>
                    <a:pt x="12858" y="555"/>
                  </a:lnTo>
                  <a:lnTo>
                    <a:pt x="8731" y="1985"/>
                  </a:lnTo>
                  <a:lnTo>
                    <a:pt x="5635" y="4047"/>
                  </a:lnTo>
                  <a:lnTo>
                    <a:pt x="3572" y="6350"/>
                  </a:lnTo>
                  <a:lnTo>
                    <a:pt x="2302" y="8731"/>
                  </a:lnTo>
                  <a:lnTo>
                    <a:pt x="1905" y="10953"/>
                  </a:lnTo>
                  <a:lnTo>
                    <a:pt x="2857" y="13732"/>
                  </a:lnTo>
                  <a:lnTo>
                    <a:pt x="4207" y="14842"/>
                  </a:lnTo>
                  <a:lnTo>
                    <a:pt x="6191" y="15319"/>
                  </a:lnTo>
                  <a:lnTo>
                    <a:pt x="7937" y="14922"/>
                  </a:lnTo>
                  <a:lnTo>
                    <a:pt x="9366" y="13969"/>
                  </a:lnTo>
                  <a:lnTo>
                    <a:pt x="10318" y="12620"/>
                  </a:lnTo>
                  <a:lnTo>
                    <a:pt x="10636" y="11112"/>
                  </a:lnTo>
                  <a:lnTo>
                    <a:pt x="10397" y="9366"/>
                  </a:lnTo>
                  <a:lnTo>
                    <a:pt x="10160" y="7222"/>
                  </a:lnTo>
                  <a:lnTo>
                    <a:pt x="10716" y="5160"/>
                  </a:lnTo>
                  <a:lnTo>
                    <a:pt x="12382" y="3650"/>
                  </a:lnTo>
                  <a:lnTo>
                    <a:pt x="14685" y="2699"/>
                  </a:lnTo>
                  <a:lnTo>
                    <a:pt x="17145" y="2381"/>
                  </a:lnTo>
                  <a:lnTo>
                    <a:pt x="19685" y="2619"/>
                  </a:lnTo>
                  <a:lnTo>
                    <a:pt x="22146" y="3809"/>
                  </a:lnTo>
                  <a:lnTo>
                    <a:pt x="24051" y="6350"/>
                  </a:lnTo>
                  <a:lnTo>
                    <a:pt x="24765" y="10557"/>
                  </a:lnTo>
                  <a:lnTo>
                    <a:pt x="24765" y="16588"/>
                  </a:lnTo>
                  <a:lnTo>
                    <a:pt x="24022" y="16881"/>
                  </a:lnTo>
                  <a:lnTo>
                    <a:pt x="24765" y="18970"/>
                  </a:lnTo>
                  <a:lnTo>
                    <a:pt x="24765" y="33337"/>
                  </a:lnTo>
                  <a:lnTo>
                    <a:pt x="24685" y="35322"/>
                  </a:lnTo>
                  <a:lnTo>
                    <a:pt x="24210" y="36751"/>
                  </a:lnTo>
                  <a:lnTo>
                    <a:pt x="23177" y="37861"/>
                  </a:lnTo>
                  <a:lnTo>
                    <a:pt x="21431" y="38972"/>
                  </a:lnTo>
                  <a:lnTo>
                    <a:pt x="18811" y="40085"/>
                  </a:lnTo>
                  <a:lnTo>
                    <a:pt x="15240" y="40799"/>
                  </a:lnTo>
                  <a:lnTo>
                    <a:pt x="12700" y="40242"/>
                  </a:lnTo>
                  <a:lnTo>
                    <a:pt x="10636" y="38734"/>
                  </a:lnTo>
                  <a:lnTo>
                    <a:pt x="9286" y="36273"/>
                  </a:lnTo>
                  <a:lnTo>
                    <a:pt x="8731" y="33098"/>
                  </a:lnTo>
                  <a:lnTo>
                    <a:pt x="8731" y="32861"/>
                  </a:lnTo>
                  <a:lnTo>
                    <a:pt x="8890" y="31035"/>
                  </a:lnTo>
                  <a:lnTo>
                    <a:pt x="9604" y="28892"/>
                  </a:lnTo>
                  <a:lnTo>
                    <a:pt x="11191" y="26591"/>
                  </a:lnTo>
                  <a:lnTo>
                    <a:pt x="13970" y="24051"/>
                  </a:lnTo>
                  <a:lnTo>
                    <a:pt x="15954" y="22780"/>
                  </a:lnTo>
                  <a:lnTo>
                    <a:pt x="18415" y="21510"/>
                  </a:lnTo>
                  <a:lnTo>
                    <a:pt x="24765" y="18970"/>
                  </a:lnTo>
                  <a:lnTo>
                    <a:pt x="24022" y="16881"/>
                  </a:lnTo>
                  <a:lnTo>
                    <a:pt x="17303" y="19525"/>
                  </a:lnTo>
                  <a:lnTo>
                    <a:pt x="11191" y="22304"/>
                  </a:lnTo>
                  <a:lnTo>
                    <a:pt x="6350" y="25082"/>
                  </a:lnTo>
                  <a:lnTo>
                    <a:pt x="2857" y="28178"/>
                  </a:lnTo>
                  <a:lnTo>
                    <a:pt x="715" y="31829"/>
                  </a:lnTo>
                  <a:lnTo>
                    <a:pt x="0" y="36273"/>
                  </a:lnTo>
                  <a:lnTo>
                    <a:pt x="952" y="40640"/>
                  </a:lnTo>
                  <a:lnTo>
                    <a:pt x="3254" y="43894"/>
                  </a:lnTo>
                  <a:lnTo>
                    <a:pt x="6667" y="45878"/>
                  </a:lnTo>
                  <a:lnTo>
                    <a:pt x="10557" y="46513"/>
                  </a:lnTo>
                  <a:lnTo>
                    <a:pt x="14605" y="45878"/>
                  </a:lnTo>
                  <a:lnTo>
                    <a:pt x="18415" y="44132"/>
                  </a:lnTo>
                  <a:lnTo>
                    <a:pt x="24924" y="39291"/>
                  </a:lnTo>
                  <a:lnTo>
                    <a:pt x="25400" y="42307"/>
                  </a:lnTo>
                  <a:lnTo>
                    <a:pt x="26352" y="44370"/>
                  </a:lnTo>
                  <a:lnTo>
                    <a:pt x="27622" y="45641"/>
                  </a:lnTo>
                  <a:lnTo>
                    <a:pt x="28972" y="46276"/>
                  </a:lnTo>
                  <a:lnTo>
                    <a:pt x="31353" y="46513"/>
                  </a:lnTo>
                  <a:lnTo>
                    <a:pt x="32782" y="46435"/>
                  </a:lnTo>
                  <a:lnTo>
                    <a:pt x="34766" y="45878"/>
                  </a:lnTo>
                  <a:lnTo>
                    <a:pt x="37227" y="44370"/>
                  </a:lnTo>
                  <a:lnTo>
                    <a:pt x="40163" y="41592"/>
                  </a:lnTo>
                  <a:lnTo>
                    <a:pt x="40163" y="38972"/>
                  </a:lnTo>
                  <a:lnTo>
                    <a:pt x="38338" y="40322"/>
                  </a:lnTo>
                  <a:lnTo>
                    <a:pt x="35718" y="40878"/>
                  </a:lnTo>
                  <a:lnTo>
                    <a:pt x="33972" y="40401"/>
                  </a:lnTo>
                  <a:lnTo>
                    <a:pt x="33178" y="39132"/>
                  </a:lnTo>
                  <a:lnTo>
                    <a:pt x="32782" y="35163"/>
                  </a:lnTo>
                  <a:lnTo>
                    <a:pt x="32782" y="15795"/>
                  </a:lnTo>
                  <a:lnTo>
                    <a:pt x="32226" y="9128"/>
                  </a:lnTo>
                  <a:lnTo>
                    <a:pt x="30956" y="5715"/>
                  </a:lnTo>
                  <a:lnTo>
                    <a:pt x="28416" y="2778"/>
                  </a:lnTo>
                  <a:lnTo>
                    <a:pt x="26591" y="1587"/>
                  </a:lnTo>
                  <a:lnTo>
                    <a:pt x="24288" y="71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621" name="Shape 5361"/>
            <p:cNvSpPr/>
            <p:nvPr/>
          </p:nvSpPr>
          <p:spPr>
            <a:xfrm>
              <a:off x="4200540" y="1819798"/>
              <a:ext cx="40084" cy="46513"/>
            </a:xfrm>
            <a:custGeom>
              <a:avLst/>
              <a:gdLst/>
              <a:ahLst/>
              <a:cxnLst/>
              <a:rect l="0" t="0" r="0" b="0"/>
              <a:pathLst>
                <a:path w="40084" h="46513">
                  <a:moveTo>
                    <a:pt x="18017" y="0"/>
                  </a:moveTo>
                  <a:lnTo>
                    <a:pt x="12858" y="555"/>
                  </a:lnTo>
                  <a:lnTo>
                    <a:pt x="8731" y="1985"/>
                  </a:lnTo>
                  <a:lnTo>
                    <a:pt x="5636" y="4047"/>
                  </a:lnTo>
                  <a:lnTo>
                    <a:pt x="3492" y="6350"/>
                  </a:lnTo>
                  <a:lnTo>
                    <a:pt x="2222" y="8731"/>
                  </a:lnTo>
                  <a:lnTo>
                    <a:pt x="1824" y="10953"/>
                  </a:lnTo>
                  <a:lnTo>
                    <a:pt x="2142" y="12303"/>
                  </a:lnTo>
                  <a:lnTo>
                    <a:pt x="2857" y="13732"/>
                  </a:lnTo>
                  <a:lnTo>
                    <a:pt x="4127" y="14842"/>
                  </a:lnTo>
                  <a:lnTo>
                    <a:pt x="6111" y="15319"/>
                  </a:lnTo>
                  <a:lnTo>
                    <a:pt x="7937" y="14922"/>
                  </a:lnTo>
                  <a:lnTo>
                    <a:pt x="9366" y="13969"/>
                  </a:lnTo>
                  <a:lnTo>
                    <a:pt x="10239" y="12620"/>
                  </a:lnTo>
                  <a:lnTo>
                    <a:pt x="10555" y="11112"/>
                  </a:lnTo>
                  <a:lnTo>
                    <a:pt x="10318" y="9366"/>
                  </a:lnTo>
                  <a:lnTo>
                    <a:pt x="10080" y="7222"/>
                  </a:lnTo>
                  <a:lnTo>
                    <a:pt x="10716" y="5160"/>
                  </a:lnTo>
                  <a:lnTo>
                    <a:pt x="12382" y="3650"/>
                  </a:lnTo>
                  <a:lnTo>
                    <a:pt x="14684" y="2699"/>
                  </a:lnTo>
                  <a:lnTo>
                    <a:pt x="17144" y="2381"/>
                  </a:lnTo>
                  <a:lnTo>
                    <a:pt x="19605" y="2619"/>
                  </a:lnTo>
                  <a:lnTo>
                    <a:pt x="22066" y="3809"/>
                  </a:lnTo>
                  <a:lnTo>
                    <a:pt x="23971" y="6350"/>
                  </a:lnTo>
                  <a:lnTo>
                    <a:pt x="24764" y="10557"/>
                  </a:lnTo>
                  <a:lnTo>
                    <a:pt x="24764" y="16588"/>
                  </a:lnTo>
                  <a:lnTo>
                    <a:pt x="24021" y="16881"/>
                  </a:lnTo>
                  <a:lnTo>
                    <a:pt x="24764" y="18970"/>
                  </a:lnTo>
                  <a:lnTo>
                    <a:pt x="24764" y="33337"/>
                  </a:lnTo>
                  <a:lnTo>
                    <a:pt x="24686" y="35322"/>
                  </a:lnTo>
                  <a:lnTo>
                    <a:pt x="24209" y="36751"/>
                  </a:lnTo>
                  <a:lnTo>
                    <a:pt x="23177" y="37861"/>
                  </a:lnTo>
                  <a:lnTo>
                    <a:pt x="21352" y="38972"/>
                  </a:lnTo>
                  <a:lnTo>
                    <a:pt x="20319" y="39448"/>
                  </a:lnTo>
                  <a:lnTo>
                    <a:pt x="18732" y="40085"/>
                  </a:lnTo>
                  <a:lnTo>
                    <a:pt x="15239" y="40799"/>
                  </a:lnTo>
                  <a:lnTo>
                    <a:pt x="12700" y="40242"/>
                  </a:lnTo>
                  <a:lnTo>
                    <a:pt x="10636" y="38734"/>
                  </a:lnTo>
                  <a:lnTo>
                    <a:pt x="9207" y="36273"/>
                  </a:lnTo>
                  <a:lnTo>
                    <a:pt x="8731" y="33098"/>
                  </a:lnTo>
                  <a:lnTo>
                    <a:pt x="8731" y="32861"/>
                  </a:lnTo>
                  <a:lnTo>
                    <a:pt x="8889" y="31035"/>
                  </a:lnTo>
                  <a:lnTo>
                    <a:pt x="9525" y="28892"/>
                  </a:lnTo>
                  <a:lnTo>
                    <a:pt x="11112" y="26591"/>
                  </a:lnTo>
                  <a:lnTo>
                    <a:pt x="13969" y="24051"/>
                  </a:lnTo>
                  <a:lnTo>
                    <a:pt x="15954" y="22780"/>
                  </a:lnTo>
                  <a:lnTo>
                    <a:pt x="18414" y="21510"/>
                  </a:lnTo>
                  <a:lnTo>
                    <a:pt x="21352" y="20241"/>
                  </a:lnTo>
                  <a:lnTo>
                    <a:pt x="24764" y="18970"/>
                  </a:lnTo>
                  <a:lnTo>
                    <a:pt x="24021" y="16881"/>
                  </a:lnTo>
                  <a:lnTo>
                    <a:pt x="17303" y="19525"/>
                  </a:lnTo>
                  <a:lnTo>
                    <a:pt x="11112" y="22304"/>
                  </a:lnTo>
                  <a:lnTo>
                    <a:pt x="6270" y="25082"/>
                  </a:lnTo>
                  <a:lnTo>
                    <a:pt x="2778" y="28178"/>
                  </a:lnTo>
                  <a:lnTo>
                    <a:pt x="714" y="31829"/>
                  </a:lnTo>
                  <a:lnTo>
                    <a:pt x="0" y="36273"/>
                  </a:lnTo>
                  <a:lnTo>
                    <a:pt x="873" y="40640"/>
                  </a:lnTo>
                  <a:lnTo>
                    <a:pt x="3254" y="43894"/>
                  </a:lnTo>
                  <a:lnTo>
                    <a:pt x="6587" y="45878"/>
                  </a:lnTo>
                  <a:lnTo>
                    <a:pt x="10477" y="46513"/>
                  </a:lnTo>
                  <a:lnTo>
                    <a:pt x="14524" y="45878"/>
                  </a:lnTo>
                  <a:lnTo>
                    <a:pt x="18336" y="44132"/>
                  </a:lnTo>
                  <a:lnTo>
                    <a:pt x="21828" y="41830"/>
                  </a:lnTo>
                  <a:lnTo>
                    <a:pt x="24843" y="39291"/>
                  </a:lnTo>
                  <a:lnTo>
                    <a:pt x="25400" y="42307"/>
                  </a:lnTo>
                  <a:lnTo>
                    <a:pt x="26352" y="44370"/>
                  </a:lnTo>
                  <a:lnTo>
                    <a:pt x="27622" y="45641"/>
                  </a:lnTo>
                  <a:lnTo>
                    <a:pt x="28892" y="46276"/>
                  </a:lnTo>
                  <a:lnTo>
                    <a:pt x="31273" y="46513"/>
                  </a:lnTo>
                  <a:lnTo>
                    <a:pt x="32702" y="46435"/>
                  </a:lnTo>
                  <a:lnTo>
                    <a:pt x="34686" y="45878"/>
                  </a:lnTo>
                  <a:lnTo>
                    <a:pt x="37147" y="44370"/>
                  </a:lnTo>
                  <a:lnTo>
                    <a:pt x="40084" y="41592"/>
                  </a:lnTo>
                  <a:lnTo>
                    <a:pt x="40084" y="38972"/>
                  </a:lnTo>
                  <a:lnTo>
                    <a:pt x="38258" y="40322"/>
                  </a:lnTo>
                  <a:lnTo>
                    <a:pt x="35639" y="40878"/>
                  </a:lnTo>
                  <a:lnTo>
                    <a:pt x="33972" y="40401"/>
                  </a:lnTo>
                  <a:lnTo>
                    <a:pt x="33098" y="39132"/>
                  </a:lnTo>
                  <a:lnTo>
                    <a:pt x="32780" y="35163"/>
                  </a:lnTo>
                  <a:lnTo>
                    <a:pt x="32780" y="15795"/>
                  </a:lnTo>
                  <a:lnTo>
                    <a:pt x="32225" y="9128"/>
                  </a:lnTo>
                  <a:lnTo>
                    <a:pt x="30956" y="5715"/>
                  </a:lnTo>
                  <a:lnTo>
                    <a:pt x="28416" y="2778"/>
                  </a:lnTo>
                  <a:lnTo>
                    <a:pt x="26591" y="1587"/>
                  </a:lnTo>
                  <a:lnTo>
                    <a:pt x="24209" y="713"/>
                  </a:lnTo>
                  <a:lnTo>
                    <a:pt x="21352" y="238"/>
                  </a:lnTo>
                  <a:lnTo>
                    <a:pt x="18017" y="0"/>
                  </a:lnTo>
                  <a:close/>
                </a:path>
              </a:pathLst>
            </a:custGeom>
            <a:solidFill>
              <a:srgbClr val="000000"/>
            </a:solidFill>
          </p:spPr>
          <p:txBody>
            <a:bodyPr vert="horz" lIns="91440" tIns="45720" rIns="91440" bIns="45720" anchor="t"/>
            <a:lstStyle/>
            <a:p>
              <a:endParaRPr lang="en-IN"/>
            </a:p>
          </p:txBody>
        </p:sp>
        <p:sp>
          <p:nvSpPr>
            <p:cNvPr id="622" name="Shape 5362"/>
            <p:cNvSpPr/>
            <p:nvPr/>
          </p:nvSpPr>
          <p:spPr>
            <a:xfrm>
              <a:off x="4073937" y="1819798"/>
              <a:ext cx="43656" cy="46513"/>
            </a:xfrm>
            <a:custGeom>
              <a:avLst/>
              <a:gdLst/>
              <a:ahLst/>
              <a:cxnLst/>
              <a:rect l="0" t="0" r="0" b="0"/>
              <a:pathLst>
                <a:path w="43656" h="46513">
                  <a:moveTo>
                    <a:pt x="21351" y="0"/>
                  </a:moveTo>
                  <a:lnTo>
                    <a:pt x="20557" y="2778"/>
                  </a:lnTo>
                  <a:lnTo>
                    <a:pt x="24843" y="3650"/>
                  </a:lnTo>
                  <a:lnTo>
                    <a:pt x="28336" y="6032"/>
                  </a:lnTo>
                  <a:lnTo>
                    <a:pt x="31113" y="9683"/>
                  </a:lnTo>
                  <a:lnTo>
                    <a:pt x="33098" y="14366"/>
                  </a:lnTo>
                  <a:lnTo>
                    <a:pt x="34368" y="19843"/>
                  </a:lnTo>
                  <a:lnTo>
                    <a:pt x="34764" y="25797"/>
                  </a:lnTo>
                  <a:lnTo>
                    <a:pt x="34209" y="32067"/>
                  </a:lnTo>
                  <a:lnTo>
                    <a:pt x="32861" y="36751"/>
                  </a:lnTo>
                  <a:lnTo>
                    <a:pt x="30796" y="40085"/>
                  </a:lnTo>
                  <a:lnTo>
                    <a:pt x="28336" y="42307"/>
                  </a:lnTo>
                  <a:lnTo>
                    <a:pt x="25637" y="43417"/>
                  </a:lnTo>
                  <a:lnTo>
                    <a:pt x="23097" y="43735"/>
                  </a:lnTo>
                  <a:lnTo>
                    <a:pt x="19050" y="42941"/>
                  </a:lnTo>
                  <a:lnTo>
                    <a:pt x="15875" y="40799"/>
                  </a:lnTo>
                  <a:lnTo>
                    <a:pt x="13333" y="37624"/>
                  </a:lnTo>
                  <a:lnTo>
                    <a:pt x="11508" y="33735"/>
                  </a:lnTo>
                  <a:lnTo>
                    <a:pt x="10238" y="29527"/>
                  </a:lnTo>
                  <a:lnTo>
                    <a:pt x="9445" y="25320"/>
                  </a:lnTo>
                  <a:lnTo>
                    <a:pt x="9048" y="21431"/>
                  </a:lnTo>
                  <a:lnTo>
                    <a:pt x="8888" y="18176"/>
                  </a:lnTo>
                  <a:lnTo>
                    <a:pt x="9127" y="14526"/>
                  </a:lnTo>
                  <a:lnTo>
                    <a:pt x="9842" y="11430"/>
                  </a:lnTo>
                  <a:lnTo>
                    <a:pt x="12382" y="6588"/>
                  </a:lnTo>
                  <a:lnTo>
                    <a:pt x="16112" y="3730"/>
                  </a:lnTo>
                  <a:lnTo>
                    <a:pt x="20557" y="2778"/>
                  </a:lnTo>
                  <a:lnTo>
                    <a:pt x="21351" y="0"/>
                  </a:lnTo>
                  <a:lnTo>
                    <a:pt x="15238" y="872"/>
                  </a:lnTo>
                  <a:lnTo>
                    <a:pt x="9921" y="3254"/>
                  </a:lnTo>
                  <a:lnTo>
                    <a:pt x="5713" y="6905"/>
                  </a:lnTo>
                  <a:lnTo>
                    <a:pt x="2538" y="11588"/>
                  </a:lnTo>
                  <a:lnTo>
                    <a:pt x="633" y="17066"/>
                  </a:lnTo>
                  <a:lnTo>
                    <a:pt x="0" y="22938"/>
                  </a:lnTo>
                  <a:lnTo>
                    <a:pt x="713" y="29288"/>
                  </a:lnTo>
                  <a:lnTo>
                    <a:pt x="2777" y="35004"/>
                  </a:lnTo>
                  <a:lnTo>
                    <a:pt x="6032" y="39766"/>
                  </a:lnTo>
                  <a:lnTo>
                    <a:pt x="10397" y="43338"/>
                  </a:lnTo>
                  <a:lnTo>
                    <a:pt x="15636" y="45641"/>
                  </a:lnTo>
                  <a:lnTo>
                    <a:pt x="21668" y="46513"/>
                  </a:lnTo>
                  <a:lnTo>
                    <a:pt x="28495" y="45482"/>
                  </a:lnTo>
                  <a:lnTo>
                    <a:pt x="34051" y="42544"/>
                  </a:lnTo>
                  <a:lnTo>
                    <a:pt x="38257" y="38417"/>
                  </a:lnTo>
                  <a:lnTo>
                    <a:pt x="41275" y="33416"/>
                  </a:lnTo>
                  <a:lnTo>
                    <a:pt x="43100" y="28099"/>
                  </a:lnTo>
                  <a:lnTo>
                    <a:pt x="43656" y="22938"/>
                  </a:lnTo>
                  <a:lnTo>
                    <a:pt x="43179" y="17860"/>
                  </a:lnTo>
                  <a:lnTo>
                    <a:pt x="41988" y="13334"/>
                  </a:lnTo>
                  <a:lnTo>
                    <a:pt x="40083" y="9366"/>
                  </a:lnTo>
                  <a:lnTo>
                    <a:pt x="37384" y="6111"/>
                  </a:lnTo>
                  <a:lnTo>
                    <a:pt x="34131" y="3492"/>
                  </a:lnTo>
                  <a:lnTo>
                    <a:pt x="30320"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623" name="Shape 5363"/>
            <p:cNvSpPr/>
            <p:nvPr/>
          </p:nvSpPr>
          <p:spPr>
            <a:xfrm>
              <a:off x="4028931" y="1819798"/>
              <a:ext cx="39528" cy="46513"/>
            </a:xfrm>
            <a:custGeom>
              <a:avLst/>
              <a:gdLst/>
              <a:ahLst/>
              <a:cxnLst/>
              <a:rect l="0" t="0" r="0" b="0"/>
              <a:pathLst>
                <a:path w="39528" h="46513">
                  <a:moveTo>
                    <a:pt x="20239" y="0"/>
                  </a:moveTo>
                  <a:lnTo>
                    <a:pt x="18018" y="3572"/>
                  </a:lnTo>
                  <a:lnTo>
                    <a:pt x="21431" y="4127"/>
                  </a:lnTo>
                  <a:lnTo>
                    <a:pt x="23812" y="5476"/>
                  </a:lnTo>
                  <a:lnTo>
                    <a:pt x="25479" y="7461"/>
                  </a:lnTo>
                  <a:lnTo>
                    <a:pt x="26511" y="9922"/>
                  </a:lnTo>
                  <a:lnTo>
                    <a:pt x="27543" y="14922"/>
                  </a:lnTo>
                  <a:lnTo>
                    <a:pt x="7143" y="14922"/>
                  </a:lnTo>
                  <a:lnTo>
                    <a:pt x="7857" y="11985"/>
                  </a:lnTo>
                  <a:lnTo>
                    <a:pt x="8731" y="9445"/>
                  </a:lnTo>
                  <a:lnTo>
                    <a:pt x="9842" y="7461"/>
                  </a:lnTo>
                  <a:lnTo>
                    <a:pt x="11192" y="5953"/>
                  </a:lnTo>
                  <a:lnTo>
                    <a:pt x="14287" y="4127"/>
                  </a:lnTo>
                  <a:lnTo>
                    <a:pt x="18018" y="3572"/>
                  </a:lnTo>
                  <a:lnTo>
                    <a:pt x="20239" y="0"/>
                  </a:lnTo>
                  <a:lnTo>
                    <a:pt x="15954" y="475"/>
                  </a:lnTo>
                  <a:lnTo>
                    <a:pt x="11429" y="2222"/>
                  </a:lnTo>
                  <a:lnTo>
                    <a:pt x="7143" y="5317"/>
                  </a:lnTo>
                  <a:lnTo>
                    <a:pt x="3571" y="9922"/>
                  </a:lnTo>
                  <a:lnTo>
                    <a:pt x="2063" y="12779"/>
                  </a:lnTo>
                  <a:lnTo>
                    <a:pt x="1032" y="16192"/>
                  </a:lnTo>
                  <a:lnTo>
                    <a:pt x="317" y="20002"/>
                  </a:lnTo>
                  <a:lnTo>
                    <a:pt x="0" y="24367"/>
                  </a:lnTo>
                  <a:lnTo>
                    <a:pt x="396" y="29368"/>
                  </a:lnTo>
                  <a:lnTo>
                    <a:pt x="1349" y="33735"/>
                  </a:lnTo>
                  <a:lnTo>
                    <a:pt x="2937" y="37544"/>
                  </a:lnTo>
                  <a:lnTo>
                    <a:pt x="5158" y="40719"/>
                  </a:lnTo>
                  <a:lnTo>
                    <a:pt x="7857" y="43260"/>
                  </a:lnTo>
                  <a:lnTo>
                    <a:pt x="11032" y="45005"/>
                  </a:lnTo>
                  <a:lnTo>
                    <a:pt x="14604" y="46116"/>
                  </a:lnTo>
                  <a:lnTo>
                    <a:pt x="18573" y="46513"/>
                  </a:lnTo>
                  <a:lnTo>
                    <a:pt x="23495" y="45878"/>
                  </a:lnTo>
                  <a:lnTo>
                    <a:pt x="27701" y="44370"/>
                  </a:lnTo>
                  <a:lnTo>
                    <a:pt x="31194" y="42068"/>
                  </a:lnTo>
                  <a:lnTo>
                    <a:pt x="33972" y="39369"/>
                  </a:lnTo>
                  <a:lnTo>
                    <a:pt x="36195" y="36591"/>
                  </a:lnTo>
                  <a:lnTo>
                    <a:pt x="37782" y="33892"/>
                  </a:lnTo>
                  <a:lnTo>
                    <a:pt x="38893" y="31591"/>
                  </a:lnTo>
                  <a:lnTo>
                    <a:pt x="39528" y="30003"/>
                  </a:lnTo>
                  <a:lnTo>
                    <a:pt x="37941" y="29288"/>
                  </a:lnTo>
                  <a:lnTo>
                    <a:pt x="34925" y="33576"/>
                  </a:lnTo>
                  <a:lnTo>
                    <a:pt x="32702" y="35877"/>
                  </a:lnTo>
                  <a:lnTo>
                    <a:pt x="30003" y="37782"/>
                  </a:lnTo>
                  <a:lnTo>
                    <a:pt x="26589" y="39132"/>
                  </a:lnTo>
                  <a:lnTo>
                    <a:pt x="22621" y="39687"/>
                  </a:lnTo>
                  <a:lnTo>
                    <a:pt x="19208" y="39291"/>
                  </a:lnTo>
                  <a:lnTo>
                    <a:pt x="15875" y="38020"/>
                  </a:lnTo>
                  <a:lnTo>
                    <a:pt x="12700" y="35480"/>
                  </a:lnTo>
                  <a:lnTo>
                    <a:pt x="10001" y="31511"/>
                  </a:lnTo>
                  <a:lnTo>
                    <a:pt x="8890" y="28892"/>
                  </a:lnTo>
                  <a:lnTo>
                    <a:pt x="7937" y="25797"/>
                  </a:lnTo>
                  <a:lnTo>
                    <a:pt x="7302" y="22225"/>
                  </a:lnTo>
                  <a:lnTo>
                    <a:pt x="6826" y="18097"/>
                  </a:lnTo>
                  <a:lnTo>
                    <a:pt x="37623" y="18097"/>
                  </a:lnTo>
                  <a:lnTo>
                    <a:pt x="36988" y="13652"/>
                  </a:lnTo>
                  <a:lnTo>
                    <a:pt x="35798" y="9842"/>
                  </a:lnTo>
                  <a:lnTo>
                    <a:pt x="34131" y="6667"/>
                  </a:lnTo>
                  <a:lnTo>
                    <a:pt x="32067" y="4207"/>
                  </a:lnTo>
                  <a:lnTo>
                    <a:pt x="29527" y="2301"/>
                  </a:lnTo>
                  <a:lnTo>
                    <a:pt x="26749"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624" name="Shape 5364"/>
            <p:cNvSpPr/>
            <p:nvPr/>
          </p:nvSpPr>
          <p:spPr>
            <a:xfrm>
              <a:off x="3913440" y="1819798"/>
              <a:ext cx="43656" cy="46513"/>
            </a:xfrm>
            <a:custGeom>
              <a:avLst/>
              <a:gdLst/>
              <a:ahLst/>
              <a:cxnLst/>
              <a:rect l="0" t="0" r="0" b="0"/>
              <a:pathLst>
                <a:path w="43656" h="46513">
                  <a:moveTo>
                    <a:pt x="21431" y="0"/>
                  </a:moveTo>
                  <a:lnTo>
                    <a:pt x="20637" y="2778"/>
                  </a:lnTo>
                  <a:lnTo>
                    <a:pt x="24844" y="3650"/>
                  </a:lnTo>
                  <a:lnTo>
                    <a:pt x="28337" y="6032"/>
                  </a:lnTo>
                  <a:lnTo>
                    <a:pt x="31116" y="9683"/>
                  </a:lnTo>
                  <a:lnTo>
                    <a:pt x="33180" y="14366"/>
                  </a:lnTo>
                  <a:lnTo>
                    <a:pt x="34369" y="19843"/>
                  </a:lnTo>
                  <a:lnTo>
                    <a:pt x="34767" y="25797"/>
                  </a:lnTo>
                  <a:lnTo>
                    <a:pt x="34211" y="32067"/>
                  </a:lnTo>
                  <a:lnTo>
                    <a:pt x="32861" y="36751"/>
                  </a:lnTo>
                  <a:lnTo>
                    <a:pt x="30798" y="40085"/>
                  </a:lnTo>
                  <a:lnTo>
                    <a:pt x="28337" y="42307"/>
                  </a:lnTo>
                  <a:lnTo>
                    <a:pt x="25717" y="43417"/>
                  </a:lnTo>
                  <a:lnTo>
                    <a:pt x="23098" y="43735"/>
                  </a:lnTo>
                  <a:lnTo>
                    <a:pt x="19050" y="42941"/>
                  </a:lnTo>
                  <a:lnTo>
                    <a:pt x="15875" y="40799"/>
                  </a:lnTo>
                  <a:lnTo>
                    <a:pt x="13336" y="37624"/>
                  </a:lnTo>
                  <a:lnTo>
                    <a:pt x="11510" y="33735"/>
                  </a:lnTo>
                  <a:lnTo>
                    <a:pt x="9446" y="25320"/>
                  </a:lnTo>
                  <a:lnTo>
                    <a:pt x="9049" y="21431"/>
                  </a:lnTo>
                  <a:lnTo>
                    <a:pt x="8891" y="18176"/>
                  </a:lnTo>
                  <a:lnTo>
                    <a:pt x="9128" y="14526"/>
                  </a:lnTo>
                  <a:lnTo>
                    <a:pt x="9842" y="11430"/>
                  </a:lnTo>
                  <a:lnTo>
                    <a:pt x="12383" y="6588"/>
                  </a:lnTo>
                  <a:lnTo>
                    <a:pt x="16113" y="3730"/>
                  </a:lnTo>
                  <a:lnTo>
                    <a:pt x="20637" y="2778"/>
                  </a:lnTo>
                  <a:lnTo>
                    <a:pt x="21431" y="0"/>
                  </a:lnTo>
                  <a:lnTo>
                    <a:pt x="15241" y="872"/>
                  </a:lnTo>
                  <a:lnTo>
                    <a:pt x="9922" y="3254"/>
                  </a:lnTo>
                  <a:lnTo>
                    <a:pt x="5716" y="6905"/>
                  </a:lnTo>
                  <a:lnTo>
                    <a:pt x="2619" y="11588"/>
                  </a:lnTo>
                  <a:lnTo>
                    <a:pt x="636" y="17066"/>
                  </a:lnTo>
                  <a:lnTo>
                    <a:pt x="0" y="22938"/>
                  </a:lnTo>
                  <a:lnTo>
                    <a:pt x="715" y="29288"/>
                  </a:lnTo>
                  <a:lnTo>
                    <a:pt x="2778" y="35004"/>
                  </a:lnTo>
                  <a:lnTo>
                    <a:pt x="6033" y="39766"/>
                  </a:lnTo>
                  <a:lnTo>
                    <a:pt x="10398" y="43338"/>
                  </a:lnTo>
                  <a:lnTo>
                    <a:pt x="15637" y="45641"/>
                  </a:lnTo>
                  <a:lnTo>
                    <a:pt x="21669" y="46513"/>
                  </a:lnTo>
                  <a:lnTo>
                    <a:pt x="28575" y="45482"/>
                  </a:lnTo>
                  <a:lnTo>
                    <a:pt x="34052" y="42544"/>
                  </a:lnTo>
                  <a:lnTo>
                    <a:pt x="38338" y="38417"/>
                  </a:lnTo>
                  <a:lnTo>
                    <a:pt x="41275" y="33416"/>
                  </a:lnTo>
                  <a:lnTo>
                    <a:pt x="43101" y="28099"/>
                  </a:lnTo>
                  <a:lnTo>
                    <a:pt x="43656" y="22938"/>
                  </a:lnTo>
                  <a:lnTo>
                    <a:pt x="43180" y="17860"/>
                  </a:lnTo>
                  <a:lnTo>
                    <a:pt x="41990" y="13334"/>
                  </a:lnTo>
                  <a:lnTo>
                    <a:pt x="40085" y="9366"/>
                  </a:lnTo>
                  <a:lnTo>
                    <a:pt x="37386" y="6111"/>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625" name="Shape 5365"/>
            <p:cNvSpPr/>
            <p:nvPr/>
          </p:nvSpPr>
          <p:spPr>
            <a:xfrm>
              <a:off x="3806444" y="1819798"/>
              <a:ext cx="43734" cy="46513"/>
            </a:xfrm>
            <a:custGeom>
              <a:avLst/>
              <a:gdLst/>
              <a:ahLst/>
              <a:cxnLst/>
              <a:rect l="0" t="0" r="0" b="0"/>
              <a:pathLst>
                <a:path w="43734" h="46513">
                  <a:moveTo>
                    <a:pt x="21431" y="0"/>
                  </a:moveTo>
                  <a:lnTo>
                    <a:pt x="20637" y="2778"/>
                  </a:lnTo>
                  <a:lnTo>
                    <a:pt x="24843" y="3650"/>
                  </a:lnTo>
                  <a:lnTo>
                    <a:pt x="28336" y="6032"/>
                  </a:lnTo>
                  <a:lnTo>
                    <a:pt x="31113" y="9683"/>
                  </a:lnTo>
                  <a:lnTo>
                    <a:pt x="33177" y="14366"/>
                  </a:lnTo>
                  <a:lnTo>
                    <a:pt x="34368" y="19843"/>
                  </a:lnTo>
                  <a:lnTo>
                    <a:pt x="34764" y="25797"/>
                  </a:lnTo>
                  <a:lnTo>
                    <a:pt x="34209" y="32067"/>
                  </a:lnTo>
                  <a:lnTo>
                    <a:pt x="32861" y="36751"/>
                  </a:lnTo>
                  <a:lnTo>
                    <a:pt x="30876" y="40085"/>
                  </a:lnTo>
                  <a:lnTo>
                    <a:pt x="28336" y="42307"/>
                  </a:lnTo>
                  <a:lnTo>
                    <a:pt x="25717" y="43417"/>
                  </a:lnTo>
                  <a:lnTo>
                    <a:pt x="23097" y="43735"/>
                  </a:lnTo>
                  <a:lnTo>
                    <a:pt x="19050" y="42941"/>
                  </a:lnTo>
                  <a:lnTo>
                    <a:pt x="15875" y="40799"/>
                  </a:lnTo>
                  <a:lnTo>
                    <a:pt x="13413" y="37624"/>
                  </a:lnTo>
                  <a:lnTo>
                    <a:pt x="11588" y="33735"/>
                  </a:lnTo>
                  <a:lnTo>
                    <a:pt x="9445" y="25320"/>
                  </a:lnTo>
                  <a:lnTo>
                    <a:pt x="9127" y="21431"/>
                  </a:lnTo>
                  <a:lnTo>
                    <a:pt x="8968" y="18176"/>
                  </a:lnTo>
                  <a:lnTo>
                    <a:pt x="9207" y="14526"/>
                  </a:lnTo>
                  <a:lnTo>
                    <a:pt x="9842" y="11430"/>
                  </a:lnTo>
                  <a:lnTo>
                    <a:pt x="12382" y="6588"/>
                  </a:lnTo>
                  <a:lnTo>
                    <a:pt x="16192" y="3730"/>
                  </a:lnTo>
                  <a:lnTo>
                    <a:pt x="20637" y="2778"/>
                  </a:lnTo>
                  <a:lnTo>
                    <a:pt x="21431" y="0"/>
                  </a:lnTo>
                  <a:lnTo>
                    <a:pt x="15238" y="872"/>
                  </a:lnTo>
                  <a:lnTo>
                    <a:pt x="10001" y="3254"/>
                  </a:lnTo>
                  <a:lnTo>
                    <a:pt x="5713" y="6905"/>
                  </a:lnTo>
                  <a:lnTo>
                    <a:pt x="2618" y="11588"/>
                  </a:lnTo>
                  <a:lnTo>
                    <a:pt x="633" y="17066"/>
                  </a:lnTo>
                  <a:lnTo>
                    <a:pt x="0" y="22938"/>
                  </a:lnTo>
                  <a:lnTo>
                    <a:pt x="713" y="29288"/>
                  </a:lnTo>
                  <a:lnTo>
                    <a:pt x="2777" y="35004"/>
                  </a:lnTo>
                  <a:lnTo>
                    <a:pt x="6111" y="39766"/>
                  </a:lnTo>
                  <a:lnTo>
                    <a:pt x="10397" y="43338"/>
                  </a:lnTo>
                  <a:lnTo>
                    <a:pt x="15636" y="45641"/>
                  </a:lnTo>
                  <a:lnTo>
                    <a:pt x="21748" y="46513"/>
                  </a:lnTo>
                  <a:lnTo>
                    <a:pt x="28575" y="45482"/>
                  </a:lnTo>
                  <a:lnTo>
                    <a:pt x="34131" y="42544"/>
                  </a:lnTo>
                  <a:lnTo>
                    <a:pt x="38337" y="38417"/>
                  </a:lnTo>
                  <a:lnTo>
                    <a:pt x="41353" y="33416"/>
                  </a:lnTo>
                  <a:lnTo>
                    <a:pt x="43179" y="28099"/>
                  </a:lnTo>
                  <a:lnTo>
                    <a:pt x="43734" y="22938"/>
                  </a:lnTo>
                  <a:lnTo>
                    <a:pt x="43258" y="17860"/>
                  </a:lnTo>
                  <a:lnTo>
                    <a:pt x="42068" y="13334"/>
                  </a:lnTo>
                  <a:lnTo>
                    <a:pt x="40083" y="9366"/>
                  </a:lnTo>
                  <a:lnTo>
                    <a:pt x="37384" y="6111"/>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626" name="Shape 5366"/>
            <p:cNvSpPr/>
            <p:nvPr/>
          </p:nvSpPr>
          <p:spPr>
            <a:xfrm>
              <a:off x="3676426" y="1819798"/>
              <a:ext cx="23416" cy="45561"/>
            </a:xfrm>
            <a:custGeom>
              <a:avLst/>
              <a:gdLst/>
              <a:ahLst/>
              <a:cxnLst/>
              <a:rect l="0" t="0" r="0" b="0"/>
              <a:pathLst>
                <a:path w="23416" h="45561">
                  <a:moveTo>
                    <a:pt x="15717" y="0"/>
                  </a:moveTo>
                  <a:lnTo>
                    <a:pt x="397" y="5397"/>
                  </a:lnTo>
                  <a:lnTo>
                    <a:pt x="397" y="6905"/>
                  </a:lnTo>
                  <a:lnTo>
                    <a:pt x="4366" y="6508"/>
                  </a:lnTo>
                  <a:lnTo>
                    <a:pt x="5556" y="6588"/>
                  </a:lnTo>
                  <a:lnTo>
                    <a:pt x="6668" y="7302"/>
                  </a:lnTo>
                  <a:lnTo>
                    <a:pt x="7462" y="9049"/>
                  </a:lnTo>
                  <a:lnTo>
                    <a:pt x="7779" y="12461"/>
                  </a:lnTo>
                  <a:lnTo>
                    <a:pt x="7779" y="35480"/>
                  </a:lnTo>
                  <a:lnTo>
                    <a:pt x="7619" y="38734"/>
                  </a:lnTo>
                  <a:lnTo>
                    <a:pt x="7064" y="41036"/>
                  </a:lnTo>
                  <a:lnTo>
                    <a:pt x="6192" y="42544"/>
                  </a:lnTo>
                  <a:lnTo>
                    <a:pt x="4762" y="43417"/>
                  </a:lnTo>
                  <a:lnTo>
                    <a:pt x="2699" y="43815"/>
                  </a:lnTo>
                  <a:lnTo>
                    <a:pt x="0" y="44053"/>
                  </a:lnTo>
                  <a:lnTo>
                    <a:pt x="0" y="45561"/>
                  </a:lnTo>
                  <a:lnTo>
                    <a:pt x="23416" y="45561"/>
                  </a:lnTo>
                  <a:lnTo>
                    <a:pt x="23416" y="44053"/>
                  </a:lnTo>
                  <a:lnTo>
                    <a:pt x="19447" y="43417"/>
                  </a:lnTo>
                  <a:lnTo>
                    <a:pt x="17224" y="42068"/>
                  </a:lnTo>
                  <a:lnTo>
                    <a:pt x="16272" y="39448"/>
                  </a:lnTo>
                  <a:lnTo>
                    <a:pt x="16113" y="35480"/>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627" name="Shape 5367"/>
            <p:cNvSpPr/>
            <p:nvPr/>
          </p:nvSpPr>
          <p:spPr>
            <a:xfrm>
              <a:off x="3601100" y="1819798"/>
              <a:ext cx="23495" cy="45561"/>
            </a:xfrm>
            <a:custGeom>
              <a:avLst/>
              <a:gdLst/>
              <a:ahLst/>
              <a:cxnLst/>
              <a:rect l="0" t="0" r="0" b="0"/>
              <a:pathLst>
                <a:path w="23495" h="45561">
                  <a:moveTo>
                    <a:pt x="15795" y="0"/>
                  </a:moveTo>
                  <a:lnTo>
                    <a:pt x="396" y="5397"/>
                  </a:lnTo>
                  <a:lnTo>
                    <a:pt x="396" y="6905"/>
                  </a:lnTo>
                  <a:lnTo>
                    <a:pt x="4364" y="6508"/>
                  </a:lnTo>
                  <a:lnTo>
                    <a:pt x="5636" y="6588"/>
                  </a:lnTo>
                  <a:lnTo>
                    <a:pt x="6667" y="7302"/>
                  </a:lnTo>
                  <a:lnTo>
                    <a:pt x="7539" y="9049"/>
                  </a:lnTo>
                  <a:lnTo>
                    <a:pt x="7857" y="12461"/>
                  </a:lnTo>
                  <a:lnTo>
                    <a:pt x="7857" y="35480"/>
                  </a:lnTo>
                  <a:lnTo>
                    <a:pt x="7699" y="38734"/>
                  </a:lnTo>
                  <a:lnTo>
                    <a:pt x="7143" y="41036"/>
                  </a:lnTo>
                  <a:lnTo>
                    <a:pt x="6191" y="42544"/>
                  </a:lnTo>
                  <a:lnTo>
                    <a:pt x="4762" y="43417"/>
                  </a:lnTo>
                  <a:lnTo>
                    <a:pt x="2777" y="43815"/>
                  </a:lnTo>
                  <a:lnTo>
                    <a:pt x="0" y="44053"/>
                  </a:lnTo>
                  <a:lnTo>
                    <a:pt x="0" y="45561"/>
                  </a:lnTo>
                  <a:lnTo>
                    <a:pt x="23495" y="45561"/>
                  </a:lnTo>
                  <a:lnTo>
                    <a:pt x="23495" y="44053"/>
                  </a:lnTo>
                  <a:lnTo>
                    <a:pt x="19446" y="43417"/>
                  </a:lnTo>
                  <a:lnTo>
                    <a:pt x="17224" y="42068"/>
                  </a:lnTo>
                  <a:lnTo>
                    <a:pt x="16351" y="39448"/>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628" name="Shape 5368"/>
            <p:cNvSpPr/>
            <p:nvPr/>
          </p:nvSpPr>
          <p:spPr>
            <a:xfrm>
              <a:off x="3487276" y="1819798"/>
              <a:ext cx="40163" cy="46513"/>
            </a:xfrm>
            <a:custGeom>
              <a:avLst/>
              <a:gdLst/>
              <a:ahLst/>
              <a:cxnLst/>
              <a:rect l="0" t="0" r="0" b="0"/>
              <a:pathLst>
                <a:path w="40163" h="46513">
                  <a:moveTo>
                    <a:pt x="18018" y="0"/>
                  </a:moveTo>
                  <a:lnTo>
                    <a:pt x="12858" y="555"/>
                  </a:lnTo>
                  <a:lnTo>
                    <a:pt x="8731" y="1985"/>
                  </a:lnTo>
                  <a:lnTo>
                    <a:pt x="5636" y="4047"/>
                  </a:lnTo>
                  <a:lnTo>
                    <a:pt x="3492" y="6350"/>
                  </a:lnTo>
                  <a:lnTo>
                    <a:pt x="2301" y="8731"/>
                  </a:lnTo>
                  <a:lnTo>
                    <a:pt x="1904" y="10953"/>
                  </a:lnTo>
                  <a:lnTo>
                    <a:pt x="2857" y="13732"/>
                  </a:lnTo>
                  <a:lnTo>
                    <a:pt x="4206" y="14842"/>
                  </a:lnTo>
                  <a:lnTo>
                    <a:pt x="6191" y="15319"/>
                  </a:lnTo>
                  <a:lnTo>
                    <a:pt x="7937" y="14922"/>
                  </a:lnTo>
                  <a:lnTo>
                    <a:pt x="9366" y="13969"/>
                  </a:lnTo>
                  <a:lnTo>
                    <a:pt x="10318" y="12620"/>
                  </a:lnTo>
                  <a:lnTo>
                    <a:pt x="10636" y="11112"/>
                  </a:lnTo>
                  <a:lnTo>
                    <a:pt x="10398" y="9366"/>
                  </a:lnTo>
                  <a:lnTo>
                    <a:pt x="10081" y="7222"/>
                  </a:lnTo>
                  <a:lnTo>
                    <a:pt x="10716" y="5160"/>
                  </a:lnTo>
                  <a:lnTo>
                    <a:pt x="12382" y="3650"/>
                  </a:lnTo>
                  <a:lnTo>
                    <a:pt x="14684" y="2699"/>
                  </a:lnTo>
                  <a:lnTo>
                    <a:pt x="17145" y="2381"/>
                  </a:lnTo>
                  <a:lnTo>
                    <a:pt x="19606" y="2619"/>
                  </a:lnTo>
                  <a:lnTo>
                    <a:pt x="22066" y="3809"/>
                  </a:lnTo>
                  <a:lnTo>
                    <a:pt x="24050" y="6350"/>
                  </a:lnTo>
                  <a:lnTo>
                    <a:pt x="24764" y="10557"/>
                  </a:lnTo>
                  <a:lnTo>
                    <a:pt x="24764" y="16588"/>
                  </a:lnTo>
                  <a:lnTo>
                    <a:pt x="24021" y="16881"/>
                  </a:lnTo>
                  <a:lnTo>
                    <a:pt x="24764" y="18970"/>
                  </a:lnTo>
                  <a:lnTo>
                    <a:pt x="24764" y="33337"/>
                  </a:lnTo>
                  <a:lnTo>
                    <a:pt x="24686" y="35322"/>
                  </a:lnTo>
                  <a:lnTo>
                    <a:pt x="24209" y="36751"/>
                  </a:lnTo>
                  <a:lnTo>
                    <a:pt x="23177" y="37861"/>
                  </a:lnTo>
                  <a:lnTo>
                    <a:pt x="21431" y="38972"/>
                  </a:lnTo>
                  <a:lnTo>
                    <a:pt x="18812" y="40085"/>
                  </a:lnTo>
                  <a:lnTo>
                    <a:pt x="15239" y="40799"/>
                  </a:lnTo>
                  <a:lnTo>
                    <a:pt x="12700" y="40242"/>
                  </a:lnTo>
                  <a:lnTo>
                    <a:pt x="10636" y="38734"/>
                  </a:lnTo>
                  <a:lnTo>
                    <a:pt x="9287" y="36273"/>
                  </a:lnTo>
                  <a:lnTo>
                    <a:pt x="8731" y="33098"/>
                  </a:lnTo>
                  <a:lnTo>
                    <a:pt x="8731" y="32861"/>
                  </a:lnTo>
                  <a:lnTo>
                    <a:pt x="8889" y="31035"/>
                  </a:lnTo>
                  <a:lnTo>
                    <a:pt x="9604" y="28892"/>
                  </a:lnTo>
                  <a:lnTo>
                    <a:pt x="11192" y="26591"/>
                  </a:lnTo>
                  <a:lnTo>
                    <a:pt x="13970" y="24051"/>
                  </a:lnTo>
                  <a:lnTo>
                    <a:pt x="15954" y="22780"/>
                  </a:lnTo>
                  <a:lnTo>
                    <a:pt x="18414" y="21510"/>
                  </a:lnTo>
                  <a:lnTo>
                    <a:pt x="24764" y="18970"/>
                  </a:lnTo>
                  <a:lnTo>
                    <a:pt x="24021" y="16881"/>
                  </a:lnTo>
                  <a:lnTo>
                    <a:pt x="17303" y="19525"/>
                  </a:lnTo>
                  <a:lnTo>
                    <a:pt x="11192" y="22304"/>
                  </a:lnTo>
                  <a:lnTo>
                    <a:pt x="6350" y="25082"/>
                  </a:lnTo>
                  <a:lnTo>
                    <a:pt x="2857" y="28178"/>
                  </a:lnTo>
                  <a:lnTo>
                    <a:pt x="713" y="31829"/>
                  </a:lnTo>
                  <a:lnTo>
                    <a:pt x="0" y="36273"/>
                  </a:lnTo>
                  <a:lnTo>
                    <a:pt x="952" y="40640"/>
                  </a:lnTo>
                  <a:lnTo>
                    <a:pt x="3254" y="43894"/>
                  </a:lnTo>
                  <a:lnTo>
                    <a:pt x="6667" y="45878"/>
                  </a:lnTo>
                  <a:lnTo>
                    <a:pt x="10477" y="46513"/>
                  </a:lnTo>
                  <a:lnTo>
                    <a:pt x="14525" y="45878"/>
                  </a:lnTo>
                  <a:lnTo>
                    <a:pt x="18414" y="44132"/>
                  </a:lnTo>
                  <a:lnTo>
                    <a:pt x="24843" y="39291"/>
                  </a:lnTo>
                  <a:lnTo>
                    <a:pt x="25400" y="42307"/>
                  </a:lnTo>
                  <a:lnTo>
                    <a:pt x="26352" y="44370"/>
                  </a:lnTo>
                  <a:lnTo>
                    <a:pt x="27622" y="45641"/>
                  </a:lnTo>
                  <a:lnTo>
                    <a:pt x="28972" y="46276"/>
                  </a:lnTo>
                  <a:lnTo>
                    <a:pt x="31353" y="46513"/>
                  </a:lnTo>
                  <a:lnTo>
                    <a:pt x="32781" y="46435"/>
                  </a:lnTo>
                  <a:lnTo>
                    <a:pt x="34766" y="45878"/>
                  </a:lnTo>
                  <a:lnTo>
                    <a:pt x="37226" y="44370"/>
                  </a:lnTo>
                  <a:lnTo>
                    <a:pt x="40163" y="41592"/>
                  </a:lnTo>
                  <a:lnTo>
                    <a:pt x="40163" y="38972"/>
                  </a:lnTo>
                  <a:lnTo>
                    <a:pt x="38337" y="40322"/>
                  </a:lnTo>
                  <a:lnTo>
                    <a:pt x="35638" y="40878"/>
                  </a:lnTo>
                  <a:lnTo>
                    <a:pt x="33972" y="40401"/>
                  </a:lnTo>
                  <a:lnTo>
                    <a:pt x="33178" y="39132"/>
                  </a:lnTo>
                  <a:lnTo>
                    <a:pt x="32781" y="35163"/>
                  </a:lnTo>
                  <a:lnTo>
                    <a:pt x="32781" y="15795"/>
                  </a:lnTo>
                  <a:lnTo>
                    <a:pt x="32226" y="9128"/>
                  </a:lnTo>
                  <a:lnTo>
                    <a:pt x="30956" y="5715"/>
                  </a:lnTo>
                  <a:lnTo>
                    <a:pt x="28416" y="2778"/>
                  </a:lnTo>
                  <a:lnTo>
                    <a:pt x="26591" y="1587"/>
                  </a:lnTo>
                  <a:lnTo>
                    <a:pt x="24288" y="71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629" name="Shape 5369"/>
            <p:cNvSpPr/>
            <p:nvPr/>
          </p:nvSpPr>
          <p:spPr>
            <a:xfrm>
              <a:off x="3417744" y="1819798"/>
              <a:ext cx="39528" cy="46513"/>
            </a:xfrm>
            <a:custGeom>
              <a:avLst/>
              <a:gdLst/>
              <a:ahLst/>
              <a:cxnLst/>
              <a:rect l="0" t="0" r="0" b="0"/>
              <a:pathLst>
                <a:path w="39528" h="46513">
                  <a:moveTo>
                    <a:pt x="20239" y="0"/>
                  </a:moveTo>
                  <a:lnTo>
                    <a:pt x="18018" y="3572"/>
                  </a:lnTo>
                  <a:lnTo>
                    <a:pt x="21431" y="4127"/>
                  </a:lnTo>
                  <a:lnTo>
                    <a:pt x="23812" y="5476"/>
                  </a:lnTo>
                  <a:lnTo>
                    <a:pt x="25479" y="7461"/>
                  </a:lnTo>
                  <a:lnTo>
                    <a:pt x="26511" y="9922"/>
                  </a:lnTo>
                  <a:lnTo>
                    <a:pt x="27543" y="14922"/>
                  </a:lnTo>
                  <a:lnTo>
                    <a:pt x="7143" y="14922"/>
                  </a:lnTo>
                  <a:lnTo>
                    <a:pt x="7857" y="11985"/>
                  </a:lnTo>
                  <a:lnTo>
                    <a:pt x="8731" y="9445"/>
                  </a:lnTo>
                  <a:lnTo>
                    <a:pt x="9842" y="7461"/>
                  </a:lnTo>
                  <a:lnTo>
                    <a:pt x="11112" y="5953"/>
                  </a:lnTo>
                  <a:lnTo>
                    <a:pt x="14287" y="4127"/>
                  </a:lnTo>
                  <a:lnTo>
                    <a:pt x="18018" y="3572"/>
                  </a:lnTo>
                  <a:lnTo>
                    <a:pt x="20239" y="0"/>
                  </a:lnTo>
                  <a:lnTo>
                    <a:pt x="15954" y="475"/>
                  </a:lnTo>
                  <a:lnTo>
                    <a:pt x="11429" y="2222"/>
                  </a:lnTo>
                  <a:lnTo>
                    <a:pt x="7143" y="5317"/>
                  </a:lnTo>
                  <a:lnTo>
                    <a:pt x="3492" y="9922"/>
                  </a:lnTo>
                  <a:lnTo>
                    <a:pt x="2063" y="12779"/>
                  </a:lnTo>
                  <a:lnTo>
                    <a:pt x="1032" y="16192"/>
                  </a:lnTo>
                  <a:lnTo>
                    <a:pt x="317" y="20002"/>
                  </a:lnTo>
                  <a:lnTo>
                    <a:pt x="0" y="24367"/>
                  </a:lnTo>
                  <a:lnTo>
                    <a:pt x="396" y="29368"/>
                  </a:lnTo>
                  <a:lnTo>
                    <a:pt x="1349" y="33735"/>
                  </a:lnTo>
                  <a:lnTo>
                    <a:pt x="2857" y="37544"/>
                  </a:lnTo>
                  <a:lnTo>
                    <a:pt x="5079" y="40719"/>
                  </a:lnTo>
                  <a:lnTo>
                    <a:pt x="7778" y="43260"/>
                  </a:lnTo>
                  <a:lnTo>
                    <a:pt x="10953" y="45005"/>
                  </a:lnTo>
                  <a:lnTo>
                    <a:pt x="14526" y="46116"/>
                  </a:lnTo>
                  <a:lnTo>
                    <a:pt x="18494" y="46513"/>
                  </a:lnTo>
                  <a:lnTo>
                    <a:pt x="23495" y="45878"/>
                  </a:lnTo>
                  <a:lnTo>
                    <a:pt x="27701" y="44370"/>
                  </a:lnTo>
                  <a:lnTo>
                    <a:pt x="31194" y="42068"/>
                  </a:lnTo>
                  <a:lnTo>
                    <a:pt x="33972" y="39369"/>
                  </a:lnTo>
                  <a:lnTo>
                    <a:pt x="36195" y="36591"/>
                  </a:lnTo>
                  <a:lnTo>
                    <a:pt x="37782" y="33892"/>
                  </a:lnTo>
                  <a:lnTo>
                    <a:pt x="38893" y="31591"/>
                  </a:lnTo>
                  <a:lnTo>
                    <a:pt x="39528" y="30003"/>
                  </a:lnTo>
                  <a:lnTo>
                    <a:pt x="37941" y="29288"/>
                  </a:lnTo>
                  <a:lnTo>
                    <a:pt x="34925" y="33576"/>
                  </a:lnTo>
                  <a:lnTo>
                    <a:pt x="32702" y="35877"/>
                  </a:lnTo>
                  <a:lnTo>
                    <a:pt x="30003" y="37782"/>
                  </a:lnTo>
                  <a:lnTo>
                    <a:pt x="26589" y="39132"/>
                  </a:lnTo>
                  <a:lnTo>
                    <a:pt x="22621" y="39687"/>
                  </a:lnTo>
                  <a:lnTo>
                    <a:pt x="19208" y="39291"/>
                  </a:lnTo>
                  <a:lnTo>
                    <a:pt x="15875" y="38020"/>
                  </a:lnTo>
                  <a:lnTo>
                    <a:pt x="12700" y="35480"/>
                  </a:lnTo>
                  <a:lnTo>
                    <a:pt x="10001" y="31511"/>
                  </a:lnTo>
                  <a:lnTo>
                    <a:pt x="8890" y="28892"/>
                  </a:lnTo>
                  <a:lnTo>
                    <a:pt x="7937" y="25797"/>
                  </a:lnTo>
                  <a:lnTo>
                    <a:pt x="7302" y="22225"/>
                  </a:lnTo>
                  <a:lnTo>
                    <a:pt x="6826" y="18097"/>
                  </a:lnTo>
                  <a:lnTo>
                    <a:pt x="37623" y="18097"/>
                  </a:lnTo>
                  <a:lnTo>
                    <a:pt x="36988" y="13652"/>
                  </a:lnTo>
                  <a:lnTo>
                    <a:pt x="35798" y="9842"/>
                  </a:lnTo>
                  <a:lnTo>
                    <a:pt x="34131" y="6667"/>
                  </a:lnTo>
                  <a:lnTo>
                    <a:pt x="32067" y="4207"/>
                  </a:lnTo>
                  <a:lnTo>
                    <a:pt x="29527" y="2301"/>
                  </a:lnTo>
                  <a:lnTo>
                    <a:pt x="26749"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630" name="Shape 5370"/>
            <p:cNvSpPr/>
            <p:nvPr/>
          </p:nvSpPr>
          <p:spPr>
            <a:xfrm>
              <a:off x="3347576" y="1819798"/>
              <a:ext cx="40163" cy="46513"/>
            </a:xfrm>
            <a:custGeom>
              <a:avLst/>
              <a:gdLst/>
              <a:ahLst/>
              <a:cxnLst/>
              <a:rect l="0" t="0" r="0" b="0"/>
              <a:pathLst>
                <a:path w="40163" h="46513">
                  <a:moveTo>
                    <a:pt x="18097" y="0"/>
                  </a:moveTo>
                  <a:lnTo>
                    <a:pt x="12858" y="555"/>
                  </a:lnTo>
                  <a:lnTo>
                    <a:pt x="8731" y="1985"/>
                  </a:lnTo>
                  <a:lnTo>
                    <a:pt x="5714" y="4047"/>
                  </a:lnTo>
                  <a:lnTo>
                    <a:pt x="3572" y="6350"/>
                  </a:lnTo>
                  <a:lnTo>
                    <a:pt x="2301" y="8731"/>
                  </a:lnTo>
                  <a:lnTo>
                    <a:pt x="1904" y="10953"/>
                  </a:lnTo>
                  <a:lnTo>
                    <a:pt x="2143" y="12303"/>
                  </a:lnTo>
                  <a:lnTo>
                    <a:pt x="2937" y="13732"/>
                  </a:lnTo>
                  <a:lnTo>
                    <a:pt x="4206" y="14842"/>
                  </a:lnTo>
                  <a:lnTo>
                    <a:pt x="6191" y="15319"/>
                  </a:lnTo>
                  <a:lnTo>
                    <a:pt x="8017" y="14922"/>
                  </a:lnTo>
                  <a:lnTo>
                    <a:pt x="9366" y="13969"/>
                  </a:lnTo>
                  <a:lnTo>
                    <a:pt x="10318" y="12620"/>
                  </a:lnTo>
                  <a:lnTo>
                    <a:pt x="10636" y="11112"/>
                  </a:lnTo>
                  <a:lnTo>
                    <a:pt x="10398" y="9366"/>
                  </a:lnTo>
                  <a:lnTo>
                    <a:pt x="10159" y="7222"/>
                  </a:lnTo>
                  <a:lnTo>
                    <a:pt x="10795" y="5160"/>
                  </a:lnTo>
                  <a:lnTo>
                    <a:pt x="12382" y="3650"/>
                  </a:lnTo>
                  <a:lnTo>
                    <a:pt x="14684" y="2699"/>
                  </a:lnTo>
                  <a:lnTo>
                    <a:pt x="17145" y="2381"/>
                  </a:lnTo>
                  <a:lnTo>
                    <a:pt x="19684" y="2619"/>
                  </a:lnTo>
                  <a:lnTo>
                    <a:pt x="22144" y="3809"/>
                  </a:lnTo>
                  <a:lnTo>
                    <a:pt x="24050" y="6350"/>
                  </a:lnTo>
                  <a:lnTo>
                    <a:pt x="24764" y="10557"/>
                  </a:lnTo>
                  <a:lnTo>
                    <a:pt x="24764" y="16588"/>
                  </a:lnTo>
                  <a:lnTo>
                    <a:pt x="24029" y="16878"/>
                  </a:lnTo>
                  <a:lnTo>
                    <a:pt x="24764" y="18970"/>
                  </a:lnTo>
                  <a:lnTo>
                    <a:pt x="24764" y="33337"/>
                  </a:lnTo>
                  <a:lnTo>
                    <a:pt x="24686" y="35322"/>
                  </a:lnTo>
                  <a:lnTo>
                    <a:pt x="24288" y="36751"/>
                  </a:lnTo>
                  <a:lnTo>
                    <a:pt x="23256" y="37861"/>
                  </a:lnTo>
                  <a:lnTo>
                    <a:pt x="21431" y="38972"/>
                  </a:lnTo>
                  <a:lnTo>
                    <a:pt x="18812" y="40085"/>
                  </a:lnTo>
                  <a:lnTo>
                    <a:pt x="15318" y="40799"/>
                  </a:lnTo>
                  <a:lnTo>
                    <a:pt x="12779" y="40242"/>
                  </a:lnTo>
                  <a:lnTo>
                    <a:pt x="10716" y="38734"/>
                  </a:lnTo>
                  <a:lnTo>
                    <a:pt x="9287" y="36273"/>
                  </a:lnTo>
                  <a:lnTo>
                    <a:pt x="8731" y="33098"/>
                  </a:lnTo>
                  <a:lnTo>
                    <a:pt x="8731" y="32861"/>
                  </a:lnTo>
                  <a:lnTo>
                    <a:pt x="8889" y="31035"/>
                  </a:lnTo>
                  <a:lnTo>
                    <a:pt x="9604" y="28892"/>
                  </a:lnTo>
                  <a:lnTo>
                    <a:pt x="11192" y="26591"/>
                  </a:lnTo>
                  <a:lnTo>
                    <a:pt x="13970" y="24051"/>
                  </a:lnTo>
                  <a:lnTo>
                    <a:pt x="18414" y="21510"/>
                  </a:lnTo>
                  <a:lnTo>
                    <a:pt x="24764" y="18970"/>
                  </a:lnTo>
                  <a:lnTo>
                    <a:pt x="24029" y="16878"/>
                  </a:lnTo>
                  <a:lnTo>
                    <a:pt x="17303" y="19525"/>
                  </a:lnTo>
                  <a:lnTo>
                    <a:pt x="11192" y="22304"/>
                  </a:lnTo>
                  <a:lnTo>
                    <a:pt x="6350" y="25082"/>
                  </a:lnTo>
                  <a:lnTo>
                    <a:pt x="2857" y="28178"/>
                  </a:lnTo>
                  <a:lnTo>
                    <a:pt x="713" y="31829"/>
                  </a:lnTo>
                  <a:lnTo>
                    <a:pt x="0" y="36273"/>
                  </a:lnTo>
                  <a:lnTo>
                    <a:pt x="952" y="40640"/>
                  </a:lnTo>
                  <a:lnTo>
                    <a:pt x="3333" y="43894"/>
                  </a:lnTo>
                  <a:lnTo>
                    <a:pt x="6667" y="45878"/>
                  </a:lnTo>
                  <a:lnTo>
                    <a:pt x="10556" y="46513"/>
                  </a:lnTo>
                  <a:lnTo>
                    <a:pt x="14604" y="45878"/>
                  </a:lnTo>
                  <a:lnTo>
                    <a:pt x="18414" y="44132"/>
                  </a:lnTo>
                  <a:lnTo>
                    <a:pt x="24923" y="39291"/>
                  </a:lnTo>
                  <a:lnTo>
                    <a:pt x="25400" y="42307"/>
                  </a:lnTo>
                  <a:lnTo>
                    <a:pt x="26352" y="44370"/>
                  </a:lnTo>
                  <a:lnTo>
                    <a:pt x="27622" y="45641"/>
                  </a:lnTo>
                  <a:lnTo>
                    <a:pt x="28972" y="46276"/>
                  </a:lnTo>
                  <a:lnTo>
                    <a:pt x="31353" y="46513"/>
                  </a:lnTo>
                  <a:lnTo>
                    <a:pt x="32781" y="46435"/>
                  </a:lnTo>
                  <a:lnTo>
                    <a:pt x="34766" y="45878"/>
                  </a:lnTo>
                  <a:lnTo>
                    <a:pt x="37226" y="44370"/>
                  </a:lnTo>
                  <a:lnTo>
                    <a:pt x="40163" y="41592"/>
                  </a:lnTo>
                  <a:lnTo>
                    <a:pt x="40163" y="38972"/>
                  </a:lnTo>
                  <a:lnTo>
                    <a:pt x="38337" y="40322"/>
                  </a:lnTo>
                  <a:lnTo>
                    <a:pt x="35718" y="40878"/>
                  </a:lnTo>
                  <a:lnTo>
                    <a:pt x="34051" y="40401"/>
                  </a:lnTo>
                  <a:lnTo>
                    <a:pt x="33178" y="39132"/>
                  </a:lnTo>
                  <a:lnTo>
                    <a:pt x="32861" y="35163"/>
                  </a:lnTo>
                  <a:lnTo>
                    <a:pt x="32861" y="15795"/>
                  </a:lnTo>
                  <a:lnTo>
                    <a:pt x="32306" y="9128"/>
                  </a:lnTo>
                  <a:lnTo>
                    <a:pt x="31036" y="5715"/>
                  </a:lnTo>
                  <a:lnTo>
                    <a:pt x="28494" y="2778"/>
                  </a:lnTo>
                  <a:lnTo>
                    <a:pt x="26670" y="1587"/>
                  </a:lnTo>
                  <a:lnTo>
                    <a:pt x="24288" y="71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631" name="Shape 5371"/>
            <p:cNvSpPr/>
            <p:nvPr/>
          </p:nvSpPr>
          <p:spPr>
            <a:xfrm>
              <a:off x="3177000" y="1819798"/>
              <a:ext cx="39527" cy="46513"/>
            </a:xfrm>
            <a:custGeom>
              <a:avLst/>
              <a:gdLst/>
              <a:ahLst/>
              <a:cxnLst/>
              <a:rect l="0" t="0" r="0" b="0"/>
              <a:pathLst>
                <a:path w="39527" h="46513">
                  <a:moveTo>
                    <a:pt x="20240" y="0"/>
                  </a:moveTo>
                  <a:lnTo>
                    <a:pt x="18096" y="3572"/>
                  </a:lnTo>
                  <a:lnTo>
                    <a:pt x="21431" y="4127"/>
                  </a:lnTo>
                  <a:lnTo>
                    <a:pt x="23891" y="5476"/>
                  </a:lnTo>
                  <a:lnTo>
                    <a:pt x="25478" y="7461"/>
                  </a:lnTo>
                  <a:lnTo>
                    <a:pt x="26511" y="9922"/>
                  </a:lnTo>
                  <a:lnTo>
                    <a:pt x="27542" y="14922"/>
                  </a:lnTo>
                  <a:lnTo>
                    <a:pt x="7143" y="14922"/>
                  </a:lnTo>
                  <a:lnTo>
                    <a:pt x="7857" y="11985"/>
                  </a:lnTo>
                  <a:lnTo>
                    <a:pt x="8731" y="9445"/>
                  </a:lnTo>
                  <a:lnTo>
                    <a:pt x="9842" y="7461"/>
                  </a:lnTo>
                  <a:lnTo>
                    <a:pt x="11191" y="5953"/>
                  </a:lnTo>
                  <a:lnTo>
                    <a:pt x="14287" y="4127"/>
                  </a:lnTo>
                  <a:lnTo>
                    <a:pt x="18096" y="3572"/>
                  </a:lnTo>
                  <a:lnTo>
                    <a:pt x="20240" y="0"/>
                  </a:lnTo>
                  <a:lnTo>
                    <a:pt x="15953" y="475"/>
                  </a:lnTo>
                  <a:lnTo>
                    <a:pt x="11508" y="2222"/>
                  </a:lnTo>
                  <a:lnTo>
                    <a:pt x="7222" y="5317"/>
                  </a:lnTo>
                  <a:lnTo>
                    <a:pt x="3571" y="9922"/>
                  </a:lnTo>
                  <a:lnTo>
                    <a:pt x="2063" y="12779"/>
                  </a:lnTo>
                  <a:lnTo>
                    <a:pt x="1031" y="16192"/>
                  </a:lnTo>
                  <a:lnTo>
                    <a:pt x="317" y="20002"/>
                  </a:lnTo>
                  <a:lnTo>
                    <a:pt x="0" y="24367"/>
                  </a:lnTo>
                  <a:lnTo>
                    <a:pt x="396" y="29368"/>
                  </a:lnTo>
                  <a:lnTo>
                    <a:pt x="1348" y="33735"/>
                  </a:lnTo>
                  <a:lnTo>
                    <a:pt x="2936" y="37544"/>
                  </a:lnTo>
                  <a:lnTo>
                    <a:pt x="5158" y="40719"/>
                  </a:lnTo>
                  <a:lnTo>
                    <a:pt x="7857" y="43260"/>
                  </a:lnTo>
                  <a:lnTo>
                    <a:pt x="11032" y="45005"/>
                  </a:lnTo>
                  <a:lnTo>
                    <a:pt x="14604" y="46116"/>
                  </a:lnTo>
                  <a:lnTo>
                    <a:pt x="18573" y="46513"/>
                  </a:lnTo>
                  <a:lnTo>
                    <a:pt x="23495" y="45878"/>
                  </a:lnTo>
                  <a:lnTo>
                    <a:pt x="27701" y="44370"/>
                  </a:lnTo>
                  <a:lnTo>
                    <a:pt x="31193" y="42068"/>
                  </a:lnTo>
                  <a:lnTo>
                    <a:pt x="34051" y="39369"/>
                  </a:lnTo>
                  <a:lnTo>
                    <a:pt x="37861" y="33892"/>
                  </a:lnTo>
                  <a:lnTo>
                    <a:pt x="38972" y="31591"/>
                  </a:lnTo>
                  <a:lnTo>
                    <a:pt x="39527" y="30003"/>
                  </a:lnTo>
                  <a:lnTo>
                    <a:pt x="37939" y="29288"/>
                  </a:lnTo>
                  <a:lnTo>
                    <a:pt x="36670" y="31274"/>
                  </a:lnTo>
                  <a:lnTo>
                    <a:pt x="34925" y="33576"/>
                  </a:lnTo>
                  <a:lnTo>
                    <a:pt x="32701" y="35877"/>
                  </a:lnTo>
                  <a:lnTo>
                    <a:pt x="30002" y="37782"/>
                  </a:lnTo>
                  <a:lnTo>
                    <a:pt x="26670" y="39132"/>
                  </a:lnTo>
                  <a:lnTo>
                    <a:pt x="22621" y="39687"/>
                  </a:lnTo>
                  <a:lnTo>
                    <a:pt x="19287" y="39291"/>
                  </a:lnTo>
                  <a:lnTo>
                    <a:pt x="15875" y="38020"/>
                  </a:lnTo>
                  <a:lnTo>
                    <a:pt x="12700" y="35480"/>
                  </a:lnTo>
                  <a:lnTo>
                    <a:pt x="10001" y="31511"/>
                  </a:lnTo>
                  <a:lnTo>
                    <a:pt x="8888" y="28892"/>
                  </a:lnTo>
                  <a:lnTo>
                    <a:pt x="8016" y="25797"/>
                  </a:lnTo>
                  <a:lnTo>
                    <a:pt x="7301" y="22225"/>
                  </a:lnTo>
                  <a:lnTo>
                    <a:pt x="6905" y="18097"/>
                  </a:lnTo>
                  <a:lnTo>
                    <a:pt x="37702" y="18097"/>
                  </a:lnTo>
                  <a:lnTo>
                    <a:pt x="36988" y="13652"/>
                  </a:lnTo>
                  <a:lnTo>
                    <a:pt x="35876" y="9842"/>
                  </a:lnTo>
                  <a:lnTo>
                    <a:pt x="34209" y="6667"/>
                  </a:lnTo>
                  <a:lnTo>
                    <a:pt x="32067" y="4207"/>
                  </a:lnTo>
                  <a:lnTo>
                    <a:pt x="29606" y="2301"/>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632" name="Shape 5372"/>
            <p:cNvSpPr/>
            <p:nvPr/>
          </p:nvSpPr>
          <p:spPr>
            <a:xfrm>
              <a:off x="3069446" y="1819798"/>
              <a:ext cx="43656" cy="46513"/>
            </a:xfrm>
            <a:custGeom>
              <a:avLst/>
              <a:gdLst/>
              <a:ahLst/>
              <a:cxnLst/>
              <a:rect l="0" t="0" r="0" b="0"/>
              <a:pathLst>
                <a:path w="43656" h="46513">
                  <a:moveTo>
                    <a:pt x="21431" y="0"/>
                  </a:moveTo>
                  <a:lnTo>
                    <a:pt x="20637" y="2778"/>
                  </a:lnTo>
                  <a:lnTo>
                    <a:pt x="24843" y="3650"/>
                  </a:lnTo>
                  <a:lnTo>
                    <a:pt x="28336" y="6032"/>
                  </a:lnTo>
                  <a:lnTo>
                    <a:pt x="31114" y="9683"/>
                  </a:lnTo>
                  <a:lnTo>
                    <a:pt x="33178" y="14366"/>
                  </a:lnTo>
                  <a:lnTo>
                    <a:pt x="34368" y="19843"/>
                  </a:lnTo>
                  <a:lnTo>
                    <a:pt x="34766" y="25797"/>
                  </a:lnTo>
                  <a:lnTo>
                    <a:pt x="34211" y="32067"/>
                  </a:lnTo>
                  <a:lnTo>
                    <a:pt x="32861" y="36751"/>
                  </a:lnTo>
                  <a:lnTo>
                    <a:pt x="30797" y="40085"/>
                  </a:lnTo>
                  <a:lnTo>
                    <a:pt x="28336" y="42307"/>
                  </a:lnTo>
                  <a:lnTo>
                    <a:pt x="25717" y="43417"/>
                  </a:lnTo>
                  <a:lnTo>
                    <a:pt x="23098" y="43735"/>
                  </a:lnTo>
                  <a:lnTo>
                    <a:pt x="19050" y="42941"/>
                  </a:lnTo>
                  <a:lnTo>
                    <a:pt x="15875" y="40799"/>
                  </a:lnTo>
                  <a:lnTo>
                    <a:pt x="13414" y="37624"/>
                  </a:lnTo>
                  <a:lnTo>
                    <a:pt x="11588" y="33735"/>
                  </a:lnTo>
                  <a:lnTo>
                    <a:pt x="9445" y="25320"/>
                  </a:lnTo>
                  <a:lnTo>
                    <a:pt x="9048" y="21431"/>
                  </a:lnTo>
                  <a:lnTo>
                    <a:pt x="8889" y="18176"/>
                  </a:lnTo>
                  <a:lnTo>
                    <a:pt x="9128" y="14526"/>
                  </a:lnTo>
                  <a:lnTo>
                    <a:pt x="9842" y="11430"/>
                  </a:lnTo>
                  <a:lnTo>
                    <a:pt x="12382" y="6588"/>
                  </a:lnTo>
                  <a:lnTo>
                    <a:pt x="16112" y="3730"/>
                  </a:lnTo>
                  <a:lnTo>
                    <a:pt x="20637" y="2778"/>
                  </a:lnTo>
                  <a:lnTo>
                    <a:pt x="21431" y="0"/>
                  </a:lnTo>
                  <a:lnTo>
                    <a:pt x="15239" y="872"/>
                  </a:lnTo>
                  <a:lnTo>
                    <a:pt x="10000" y="3254"/>
                  </a:lnTo>
                  <a:lnTo>
                    <a:pt x="5714" y="6905"/>
                  </a:lnTo>
                  <a:lnTo>
                    <a:pt x="2618" y="11588"/>
                  </a:lnTo>
                  <a:lnTo>
                    <a:pt x="634" y="17066"/>
                  </a:lnTo>
                  <a:lnTo>
                    <a:pt x="0" y="22938"/>
                  </a:lnTo>
                  <a:lnTo>
                    <a:pt x="714" y="29288"/>
                  </a:lnTo>
                  <a:lnTo>
                    <a:pt x="2778" y="35004"/>
                  </a:lnTo>
                  <a:lnTo>
                    <a:pt x="6032" y="39766"/>
                  </a:lnTo>
                  <a:lnTo>
                    <a:pt x="10398" y="43338"/>
                  </a:lnTo>
                  <a:lnTo>
                    <a:pt x="15636" y="45641"/>
                  </a:lnTo>
                  <a:lnTo>
                    <a:pt x="21668" y="46513"/>
                  </a:lnTo>
                  <a:lnTo>
                    <a:pt x="28575" y="45482"/>
                  </a:lnTo>
                  <a:lnTo>
                    <a:pt x="34052" y="42544"/>
                  </a:lnTo>
                  <a:lnTo>
                    <a:pt x="38337" y="38417"/>
                  </a:lnTo>
                  <a:lnTo>
                    <a:pt x="41354" y="33416"/>
                  </a:lnTo>
                  <a:lnTo>
                    <a:pt x="43099" y="28099"/>
                  </a:lnTo>
                  <a:lnTo>
                    <a:pt x="43656" y="22938"/>
                  </a:lnTo>
                  <a:lnTo>
                    <a:pt x="43179" y="17860"/>
                  </a:lnTo>
                  <a:lnTo>
                    <a:pt x="41989" y="13334"/>
                  </a:lnTo>
                  <a:lnTo>
                    <a:pt x="40084" y="9366"/>
                  </a:lnTo>
                  <a:lnTo>
                    <a:pt x="37386" y="6111"/>
                  </a:lnTo>
                  <a:lnTo>
                    <a:pt x="34131" y="3492"/>
                  </a:lnTo>
                  <a:lnTo>
                    <a:pt x="30399"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633" name="Shape 5373"/>
            <p:cNvSpPr/>
            <p:nvPr/>
          </p:nvSpPr>
          <p:spPr>
            <a:xfrm>
              <a:off x="3626182" y="1820750"/>
              <a:ext cx="45323" cy="45957"/>
            </a:xfrm>
            <a:custGeom>
              <a:avLst/>
              <a:gdLst/>
              <a:ahLst/>
              <a:cxnLst/>
              <a:rect l="0" t="0" r="0" b="0"/>
              <a:pathLst>
                <a:path w="45323" h="45957">
                  <a:moveTo>
                    <a:pt x="0" y="0"/>
                  </a:moveTo>
                  <a:lnTo>
                    <a:pt x="0" y="1507"/>
                  </a:lnTo>
                  <a:lnTo>
                    <a:pt x="2937" y="2222"/>
                  </a:lnTo>
                  <a:lnTo>
                    <a:pt x="4286" y="3333"/>
                  </a:lnTo>
                  <a:lnTo>
                    <a:pt x="5476" y="5158"/>
                  </a:lnTo>
                  <a:lnTo>
                    <a:pt x="6984" y="8492"/>
                  </a:lnTo>
                  <a:lnTo>
                    <a:pt x="8968" y="12938"/>
                  </a:lnTo>
                  <a:lnTo>
                    <a:pt x="13573" y="23573"/>
                  </a:lnTo>
                  <a:lnTo>
                    <a:pt x="17938" y="34051"/>
                  </a:lnTo>
                  <a:lnTo>
                    <a:pt x="19684" y="38258"/>
                  </a:lnTo>
                  <a:lnTo>
                    <a:pt x="20875" y="41354"/>
                  </a:lnTo>
                  <a:lnTo>
                    <a:pt x="21828" y="43815"/>
                  </a:lnTo>
                  <a:lnTo>
                    <a:pt x="22462" y="45243"/>
                  </a:lnTo>
                  <a:lnTo>
                    <a:pt x="23574" y="45957"/>
                  </a:lnTo>
                  <a:lnTo>
                    <a:pt x="24129" y="45560"/>
                  </a:lnTo>
                  <a:lnTo>
                    <a:pt x="24764" y="44529"/>
                  </a:lnTo>
                  <a:lnTo>
                    <a:pt x="26273" y="41036"/>
                  </a:lnTo>
                  <a:lnTo>
                    <a:pt x="38893" y="9207"/>
                  </a:lnTo>
                  <a:lnTo>
                    <a:pt x="40481" y="5636"/>
                  </a:lnTo>
                  <a:lnTo>
                    <a:pt x="41831" y="3254"/>
                  </a:lnTo>
                  <a:lnTo>
                    <a:pt x="43259" y="1983"/>
                  </a:lnTo>
                  <a:lnTo>
                    <a:pt x="45323" y="1507"/>
                  </a:lnTo>
                  <a:lnTo>
                    <a:pt x="45323" y="0"/>
                  </a:lnTo>
                  <a:lnTo>
                    <a:pt x="31591" y="0"/>
                  </a:lnTo>
                  <a:lnTo>
                    <a:pt x="31591" y="1507"/>
                  </a:lnTo>
                  <a:lnTo>
                    <a:pt x="34844" y="2381"/>
                  </a:lnTo>
                  <a:lnTo>
                    <a:pt x="35877" y="3333"/>
                  </a:lnTo>
                  <a:lnTo>
                    <a:pt x="36274" y="4762"/>
                  </a:lnTo>
                  <a:lnTo>
                    <a:pt x="35718" y="7460"/>
                  </a:lnTo>
                  <a:lnTo>
                    <a:pt x="34289" y="11667"/>
                  </a:lnTo>
                  <a:lnTo>
                    <a:pt x="32306" y="16827"/>
                  </a:lnTo>
                  <a:lnTo>
                    <a:pt x="30082" y="22463"/>
                  </a:lnTo>
                  <a:lnTo>
                    <a:pt x="25876" y="33337"/>
                  </a:lnTo>
                  <a:lnTo>
                    <a:pt x="15716" y="7937"/>
                  </a:lnTo>
                  <a:lnTo>
                    <a:pt x="15161" y="6350"/>
                  </a:lnTo>
                  <a:lnTo>
                    <a:pt x="14843" y="4444"/>
                  </a:lnTo>
                  <a:lnTo>
                    <a:pt x="15239" y="3016"/>
                  </a:lnTo>
                  <a:lnTo>
                    <a:pt x="16272" y="2142"/>
                  </a:lnTo>
                  <a:lnTo>
                    <a:pt x="19367" y="1507"/>
                  </a:lnTo>
                  <a:lnTo>
                    <a:pt x="19367" y="0"/>
                  </a:lnTo>
                  <a:lnTo>
                    <a:pt x="0" y="0"/>
                  </a:lnTo>
                  <a:close/>
                </a:path>
              </a:pathLst>
            </a:custGeom>
            <a:solidFill>
              <a:srgbClr val="000000"/>
            </a:solidFill>
          </p:spPr>
          <p:txBody>
            <a:bodyPr vert="horz" lIns="91440" tIns="45720" rIns="91440" bIns="45720" anchor="t"/>
            <a:lstStyle/>
            <a:p>
              <a:endParaRPr lang="en-IN"/>
            </a:p>
          </p:txBody>
        </p:sp>
        <p:sp>
          <p:nvSpPr>
            <p:cNvPr id="634" name="Shape 5374"/>
            <p:cNvSpPr/>
            <p:nvPr/>
          </p:nvSpPr>
          <p:spPr>
            <a:xfrm>
              <a:off x="3530695" y="1819798"/>
              <a:ext cx="38337" cy="46513"/>
            </a:xfrm>
            <a:custGeom>
              <a:avLst/>
              <a:gdLst/>
              <a:ahLst/>
              <a:cxnLst/>
              <a:rect l="0" t="0" r="0" b="0"/>
              <a:pathLst>
                <a:path w="38337" h="46513">
                  <a:moveTo>
                    <a:pt x="22145" y="0"/>
                  </a:moveTo>
                  <a:lnTo>
                    <a:pt x="16826" y="634"/>
                  </a:lnTo>
                  <a:lnTo>
                    <a:pt x="11667" y="2699"/>
                  </a:lnTo>
                  <a:lnTo>
                    <a:pt x="7063" y="6111"/>
                  </a:lnTo>
                  <a:lnTo>
                    <a:pt x="3332" y="10873"/>
                  </a:lnTo>
                  <a:lnTo>
                    <a:pt x="872" y="16986"/>
                  </a:lnTo>
                  <a:lnTo>
                    <a:pt x="0" y="24447"/>
                  </a:lnTo>
                  <a:lnTo>
                    <a:pt x="793" y="31511"/>
                  </a:lnTo>
                  <a:lnTo>
                    <a:pt x="3016" y="37147"/>
                  </a:lnTo>
                  <a:lnTo>
                    <a:pt x="6270" y="41354"/>
                  </a:lnTo>
                  <a:lnTo>
                    <a:pt x="10159" y="44291"/>
                  </a:lnTo>
                  <a:lnTo>
                    <a:pt x="14366" y="45957"/>
                  </a:lnTo>
                  <a:lnTo>
                    <a:pt x="18493" y="46513"/>
                  </a:lnTo>
                  <a:lnTo>
                    <a:pt x="24287" y="45719"/>
                  </a:lnTo>
                  <a:lnTo>
                    <a:pt x="29447" y="43021"/>
                  </a:lnTo>
                  <a:lnTo>
                    <a:pt x="31828" y="40957"/>
                  </a:lnTo>
                  <a:lnTo>
                    <a:pt x="34131" y="38179"/>
                  </a:lnTo>
                  <a:lnTo>
                    <a:pt x="36273" y="34845"/>
                  </a:lnTo>
                  <a:lnTo>
                    <a:pt x="38337" y="30956"/>
                  </a:lnTo>
                  <a:lnTo>
                    <a:pt x="36908" y="30082"/>
                  </a:lnTo>
                  <a:lnTo>
                    <a:pt x="34368" y="33655"/>
                  </a:lnTo>
                  <a:lnTo>
                    <a:pt x="31273" y="36671"/>
                  </a:lnTo>
                  <a:lnTo>
                    <a:pt x="27542" y="38655"/>
                  </a:lnTo>
                  <a:lnTo>
                    <a:pt x="22780" y="39369"/>
                  </a:lnTo>
                  <a:lnTo>
                    <a:pt x="19684" y="39052"/>
                  </a:lnTo>
                  <a:lnTo>
                    <a:pt x="16906" y="38100"/>
                  </a:lnTo>
                  <a:lnTo>
                    <a:pt x="14366" y="36432"/>
                  </a:lnTo>
                  <a:lnTo>
                    <a:pt x="12063" y="34210"/>
                  </a:lnTo>
                  <a:lnTo>
                    <a:pt x="10159" y="31432"/>
                  </a:lnTo>
                  <a:lnTo>
                    <a:pt x="8809" y="28178"/>
                  </a:lnTo>
                  <a:lnTo>
                    <a:pt x="8016" y="24526"/>
                  </a:lnTo>
                  <a:lnTo>
                    <a:pt x="7618" y="20478"/>
                  </a:lnTo>
                  <a:lnTo>
                    <a:pt x="8254" y="14128"/>
                  </a:lnTo>
                  <a:lnTo>
                    <a:pt x="10080" y="9445"/>
                  </a:lnTo>
                  <a:lnTo>
                    <a:pt x="12620" y="6191"/>
                  </a:lnTo>
                  <a:lnTo>
                    <a:pt x="15398" y="4207"/>
                  </a:lnTo>
                  <a:lnTo>
                    <a:pt x="18176" y="3175"/>
                  </a:lnTo>
                  <a:lnTo>
                    <a:pt x="20398" y="2857"/>
                  </a:lnTo>
                  <a:lnTo>
                    <a:pt x="23493" y="3175"/>
                  </a:lnTo>
                  <a:lnTo>
                    <a:pt x="25320" y="4127"/>
                  </a:lnTo>
                  <a:lnTo>
                    <a:pt x="26351" y="5635"/>
                  </a:lnTo>
                  <a:lnTo>
                    <a:pt x="26907" y="7619"/>
                  </a:lnTo>
                  <a:lnTo>
                    <a:pt x="27542" y="9763"/>
                  </a:lnTo>
                  <a:lnTo>
                    <a:pt x="29209" y="12938"/>
                  </a:lnTo>
                  <a:lnTo>
                    <a:pt x="30558" y="13969"/>
                  </a:lnTo>
                  <a:lnTo>
                    <a:pt x="32384" y="14366"/>
                  </a:lnTo>
                  <a:lnTo>
                    <a:pt x="34368" y="13891"/>
                  </a:lnTo>
                  <a:lnTo>
                    <a:pt x="35797" y="12938"/>
                  </a:lnTo>
                  <a:lnTo>
                    <a:pt x="36669" y="11588"/>
                  </a:lnTo>
                  <a:lnTo>
                    <a:pt x="36908" y="10000"/>
                  </a:lnTo>
                  <a:lnTo>
                    <a:pt x="36669" y="8413"/>
                  </a:lnTo>
                  <a:lnTo>
                    <a:pt x="35876" y="6588"/>
                  </a:lnTo>
                  <a:lnTo>
                    <a:pt x="34527" y="4762"/>
                  </a:lnTo>
                  <a:lnTo>
                    <a:pt x="32701" y="3016"/>
                  </a:lnTo>
                  <a:lnTo>
                    <a:pt x="30479" y="1905"/>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635" name="Shape 5375"/>
            <p:cNvSpPr/>
            <p:nvPr/>
          </p:nvSpPr>
          <p:spPr>
            <a:xfrm>
              <a:off x="4416361" y="1819798"/>
              <a:ext cx="46433" cy="45561"/>
            </a:xfrm>
            <a:custGeom>
              <a:avLst/>
              <a:gdLst/>
              <a:ahLst/>
              <a:cxnLst/>
              <a:rect l="0" t="0" r="0" b="0"/>
              <a:pathLst>
                <a:path w="46433" h="45561">
                  <a:moveTo>
                    <a:pt x="13652" y="0"/>
                  </a:moveTo>
                  <a:lnTo>
                    <a:pt x="0" y="4444"/>
                  </a:lnTo>
                  <a:lnTo>
                    <a:pt x="0" y="6111"/>
                  </a:lnTo>
                  <a:lnTo>
                    <a:pt x="1110" y="5794"/>
                  </a:lnTo>
                  <a:lnTo>
                    <a:pt x="2857" y="5715"/>
                  </a:lnTo>
                  <a:lnTo>
                    <a:pt x="4127" y="5794"/>
                  </a:lnTo>
                  <a:lnTo>
                    <a:pt x="5238" y="6588"/>
                  </a:lnTo>
                  <a:lnTo>
                    <a:pt x="6032" y="8492"/>
                  </a:lnTo>
                  <a:lnTo>
                    <a:pt x="6350" y="12065"/>
                  </a:lnTo>
                  <a:lnTo>
                    <a:pt x="6350" y="36671"/>
                  </a:lnTo>
                  <a:lnTo>
                    <a:pt x="6111" y="40242"/>
                  </a:lnTo>
                  <a:lnTo>
                    <a:pt x="5078" y="42466"/>
                  </a:lnTo>
                  <a:lnTo>
                    <a:pt x="3175" y="43576"/>
                  </a:lnTo>
                  <a:lnTo>
                    <a:pt x="237" y="44053"/>
                  </a:lnTo>
                  <a:lnTo>
                    <a:pt x="237" y="45561"/>
                  </a:lnTo>
                  <a:lnTo>
                    <a:pt x="21192" y="45561"/>
                  </a:lnTo>
                  <a:lnTo>
                    <a:pt x="21192" y="44053"/>
                  </a:lnTo>
                  <a:lnTo>
                    <a:pt x="18017" y="43576"/>
                  </a:lnTo>
                  <a:lnTo>
                    <a:pt x="16033" y="42623"/>
                  </a:lnTo>
                  <a:lnTo>
                    <a:pt x="15001" y="41116"/>
                  </a:lnTo>
                  <a:lnTo>
                    <a:pt x="14683" y="38893"/>
                  </a:lnTo>
                  <a:lnTo>
                    <a:pt x="14683" y="11112"/>
                  </a:lnTo>
                  <a:lnTo>
                    <a:pt x="17382" y="8651"/>
                  </a:lnTo>
                  <a:lnTo>
                    <a:pt x="19922" y="6905"/>
                  </a:lnTo>
                  <a:lnTo>
                    <a:pt x="22225" y="5794"/>
                  </a:lnTo>
                  <a:lnTo>
                    <a:pt x="24446" y="5397"/>
                  </a:lnTo>
                  <a:lnTo>
                    <a:pt x="28177" y="6032"/>
                  </a:lnTo>
                  <a:lnTo>
                    <a:pt x="30558" y="7937"/>
                  </a:lnTo>
                  <a:lnTo>
                    <a:pt x="31750" y="10953"/>
                  </a:lnTo>
                  <a:lnTo>
                    <a:pt x="32146" y="15001"/>
                  </a:lnTo>
                  <a:lnTo>
                    <a:pt x="32146" y="35718"/>
                  </a:lnTo>
                  <a:lnTo>
                    <a:pt x="31908" y="38893"/>
                  </a:lnTo>
                  <a:lnTo>
                    <a:pt x="31352" y="41116"/>
                  </a:lnTo>
                  <a:lnTo>
                    <a:pt x="30400" y="42544"/>
                  </a:lnTo>
                  <a:lnTo>
                    <a:pt x="29130" y="43417"/>
                  </a:lnTo>
                  <a:lnTo>
                    <a:pt x="25876" y="44053"/>
                  </a:lnTo>
                  <a:lnTo>
                    <a:pt x="25876" y="45561"/>
                  </a:lnTo>
                  <a:lnTo>
                    <a:pt x="46433" y="45561"/>
                  </a:lnTo>
                  <a:lnTo>
                    <a:pt x="46433" y="44053"/>
                  </a:lnTo>
                  <a:lnTo>
                    <a:pt x="43496" y="43576"/>
                  </a:lnTo>
                  <a:lnTo>
                    <a:pt x="41591" y="42466"/>
                  </a:lnTo>
                  <a:lnTo>
                    <a:pt x="40718" y="40481"/>
                  </a:lnTo>
                  <a:lnTo>
                    <a:pt x="40401" y="37544"/>
                  </a:lnTo>
                  <a:lnTo>
                    <a:pt x="40401" y="14842"/>
                  </a:lnTo>
                  <a:lnTo>
                    <a:pt x="39925" y="9445"/>
                  </a:lnTo>
                  <a:lnTo>
                    <a:pt x="38416" y="5556"/>
                  </a:lnTo>
                  <a:lnTo>
                    <a:pt x="36352" y="2857"/>
                  </a:lnTo>
                  <a:lnTo>
                    <a:pt x="33892" y="1111"/>
                  </a:lnTo>
                  <a:lnTo>
                    <a:pt x="31272" y="238"/>
                  </a:lnTo>
                  <a:lnTo>
                    <a:pt x="28812" y="0"/>
                  </a:lnTo>
                  <a:lnTo>
                    <a:pt x="24843" y="634"/>
                  </a:lnTo>
                  <a:lnTo>
                    <a:pt x="21271" y="2301"/>
                  </a:lnTo>
                  <a:lnTo>
                    <a:pt x="17858"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636" name="Shape 5376"/>
            <p:cNvSpPr/>
            <p:nvPr/>
          </p:nvSpPr>
          <p:spPr>
            <a:xfrm>
              <a:off x="3141360" y="1819798"/>
              <a:ext cx="32702" cy="45561"/>
            </a:xfrm>
            <a:custGeom>
              <a:avLst/>
              <a:gdLst/>
              <a:ahLst/>
              <a:cxnLst/>
              <a:rect l="0" t="0" r="0" b="0"/>
              <a:pathLst>
                <a:path w="32702" h="45561">
                  <a:moveTo>
                    <a:pt x="14842" y="0"/>
                  </a:moveTo>
                  <a:lnTo>
                    <a:pt x="238" y="5317"/>
                  </a:lnTo>
                  <a:lnTo>
                    <a:pt x="238" y="6905"/>
                  </a:lnTo>
                  <a:lnTo>
                    <a:pt x="1666" y="6588"/>
                  </a:lnTo>
                  <a:lnTo>
                    <a:pt x="3572" y="6508"/>
                  </a:lnTo>
                  <a:lnTo>
                    <a:pt x="4841" y="6588"/>
                  </a:lnTo>
                  <a:lnTo>
                    <a:pt x="5874" y="7302"/>
                  </a:lnTo>
                  <a:lnTo>
                    <a:pt x="6747" y="9049"/>
                  </a:lnTo>
                  <a:lnTo>
                    <a:pt x="7065" y="12461"/>
                  </a:lnTo>
                  <a:lnTo>
                    <a:pt x="7065" y="37226"/>
                  </a:lnTo>
                  <a:lnTo>
                    <a:pt x="6747" y="40481"/>
                  </a:lnTo>
                  <a:lnTo>
                    <a:pt x="5635" y="42307"/>
                  </a:lnTo>
                  <a:lnTo>
                    <a:pt x="3413" y="43338"/>
                  </a:lnTo>
                  <a:lnTo>
                    <a:pt x="0" y="44053"/>
                  </a:lnTo>
                  <a:lnTo>
                    <a:pt x="0" y="45561"/>
                  </a:lnTo>
                  <a:lnTo>
                    <a:pt x="23812" y="45561"/>
                  </a:lnTo>
                  <a:lnTo>
                    <a:pt x="23812" y="44053"/>
                  </a:lnTo>
                  <a:lnTo>
                    <a:pt x="20320" y="43735"/>
                  </a:lnTo>
                  <a:lnTo>
                    <a:pt x="17701" y="42862"/>
                  </a:lnTo>
                  <a:lnTo>
                    <a:pt x="15954" y="40640"/>
                  </a:lnTo>
                  <a:lnTo>
                    <a:pt x="15399" y="36671"/>
                  </a:lnTo>
                  <a:lnTo>
                    <a:pt x="15399" y="14366"/>
                  </a:lnTo>
                  <a:lnTo>
                    <a:pt x="15716" y="12620"/>
                  </a:lnTo>
                  <a:lnTo>
                    <a:pt x="16590" y="10794"/>
                  </a:lnTo>
                  <a:lnTo>
                    <a:pt x="19288" y="7619"/>
                  </a:lnTo>
                  <a:lnTo>
                    <a:pt x="20796" y="6588"/>
                  </a:lnTo>
                  <a:lnTo>
                    <a:pt x="22066" y="6191"/>
                  </a:lnTo>
                  <a:lnTo>
                    <a:pt x="24210" y="7143"/>
                  </a:lnTo>
                  <a:lnTo>
                    <a:pt x="26193" y="8810"/>
                  </a:lnTo>
                  <a:lnTo>
                    <a:pt x="28972" y="9683"/>
                  </a:lnTo>
                  <a:lnTo>
                    <a:pt x="30560" y="9366"/>
                  </a:lnTo>
                  <a:lnTo>
                    <a:pt x="31750" y="8413"/>
                  </a:lnTo>
                  <a:lnTo>
                    <a:pt x="32702" y="5317"/>
                  </a:lnTo>
                  <a:lnTo>
                    <a:pt x="32385" y="3095"/>
                  </a:lnTo>
                  <a:lnTo>
                    <a:pt x="31353" y="1428"/>
                  </a:lnTo>
                  <a:lnTo>
                    <a:pt x="29607" y="317"/>
                  </a:lnTo>
                  <a:lnTo>
                    <a:pt x="27385" y="0"/>
                  </a:lnTo>
                  <a:lnTo>
                    <a:pt x="24606" y="397"/>
                  </a:lnTo>
                  <a:lnTo>
                    <a:pt x="21828" y="1826"/>
                  </a:lnTo>
                  <a:lnTo>
                    <a:pt x="18811" y="4603"/>
                  </a:lnTo>
                  <a:lnTo>
                    <a:pt x="15557" y="8969"/>
                  </a:lnTo>
                  <a:lnTo>
                    <a:pt x="15399" y="8969"/>
                  </a:lnTo>
                  <a:lnTo>
                    <a:pt x="15399" y="158"/>
                  </a:lnTo>
                  <a:lnTo>
                    <a:pt x="14842" y="0"/>
                  </a:lnTo>
                  <a:close/>
                </a:path>
              </a:pathLst>
            </a:custGeom>
            <a:solidFill>
              <a:srgbClr val="000000"/>
            </a:solidFill>
          </p:spPr>
          <p:txBody>
            <a:bodyPr vert="horz" lIns="91440" tIns="45720" rIns="91440" bIns="45720" anchor="t"/>
            <a:lstStyle/>
            <a:p>
              <a:endParaRPr lang="en-IN"/>
            </a:p>
          </p:txBody>
        </p:sp>
        <p:sp>
          <p:nvSpPr>
            <p:cNvPr id="637" name="Shape 5377"/>
            <p:cNvSpPr/>
            <p:nvPr/>
          </p:nvSpPr>
          <p:spPr>
            <a:xfrm>
              <a:off x="3219941" y="1819798"/>
              <a:ext cx="43735" cy="67150"/>
            </a:xfrm>
            <a:custGeom>
              <a:avLst/>
              <a:gdLst/>
              <a:ahLst/>
              <a:cxnLst/>
              <a:rect l="0" t="0" r="0" b="0"/>
              <a:pathLst>
                <a:path w="43735" h="67150">
                  <a:moveTo>
                    <a:pt x="21113" y="0"/>
                  </a:moveTo>
                  <a:lnTo>
                    <a:pt x="20511" y="2939"/>
                  </a:lnTo>
                  <a:lnTo>
                    <a:pt x="22542" y="3333"/>
                  </a:lnTo>
                  <a:lnTo>
                    <a:pt x="24844" y="4921"/>
                  </a:lnTo>
                  <a:lnTo>
                    <a:pt x="27940" y="9763"/>
                  </a:lnTo>
                  <a:lnTo>
                    <a:pt x="29368" y="15160"/>
                  </a:lnTo>
                  <a:lnTo>
                    <a:pt x="29686" y="17303"/>
                  </a:lnTo>
                  <a:lnTo>
                    <a:pt x="29766" y="18811"/>
                  </a:lnTo>
                  <a:lnTo>
                    <a:pt x="29766" y="20241"/>
                  </a:lnTo>
                  <a:lnTo>
                    <a:pt x="29447" y="22225"/>
                  </a:lnTo>
                  <a:lnTo>
                    <a:pt x="28733" y="24367"/>
                  </a:lnTo>
                  <a:lnTo>
                    <a:pt x="27463" y="26352"/>
                  </a:lnTo>
                  <a:lnTo>
                    <a:pt x="25400" y="27781"/>
                  </a:lnTo>
                  <a:lnTo>
                    <a:pt x="22542" y="28336"/>
                  </a:lnTo>
                  <a:lnTo>
                    <a:pt x="19129" y="27622"/>
                  </a:lnTo>
                  <a:lnTo>
                    <a:pt x="16430" y="25717"/>
                  </a:lnTo>
                  <a:lnTo>
                    <a:pt x="14446" y="22938"/>
                  </a:lnTo>
                  <a:lnTo>
                    <a:pt x="13176" y="19447"/>
                  </a:lnTo>
                  <a:lnTo>
                    <a:pt x="12303" y="11667"/>
                  </a:lnTo>
                  <a:lnTo>
                    <a:pt x="12938" y="7461"/>
                  </a:lnTo>
                  <a:lnTo>
                    <a:pt x="14685" y="4682"/>
                  </a:lnTo>
                  <a:lnTo>
                    <a:pt x="17066" y="3175"/>
                  </a:lnTo>
                  <a:lnTo>
                    <a:pt x="19685" y="2778"/>
                  </a:lnTo>
                  <a:lnTo>
                    <a:pt x="20511" y="2939"/>
                  </a:lnTo>
                  <a:lnTo>
                    <a:pt x="21113" y="0"/>
                  </a:lnTo>
                  <a:lnTo>
                    <a:pt x="17223" y="397"/>
                  </a:lnTo>
                  <a:lnTo>
                    <a:pt x="13335" y="1666"/>
                  </a:lnTo>
                  <a:lnTo>
                    <a:pt x="9683" y="3809"/>
                  </a:lnTo>
                  <a:lnTo>
                    <a:pt x="6747" y="6984"/>
                  </a:lnTo>
                  <a:lnTo>
                    <a:pt x="4762" y="11191"/>
                  </a:lnTo>
                  <a:lnTo>
                    <a:pt x="4047" y="16509"/>
                  </a:lnTo>
                  <a:lnTo>
                    <a:pt x="4683" y="20637"/>
                  </a:lnTo>
                  <a:lnTo>
                    <a:pt x="6429" y="24130"/>
                  </a:lnTo>
                  <a:lnTo>
                    <a:pt x="9366" y="27066"/>
                  </a:lnTo>
                  <a:lnTo>
                    <a:pt x="13255" y="29368"/>
                  </a:lnTo>
                  <a:lnTo>
                    <a:pt x="9525" y="32782"/>
                  </a:lnTo>
                  <a:lnTo>
                    <a:pt x="6985" y="35322"/>
                  </a:lnTo>
                  <a:lnTo>
                    <a:pt x="5556" y="37067"/>
                  </a:lnTo>
                  <a:lnTo>
                    <a:pt x="4762" y="38338"/>
                  </a:lnTo>
                  <a:lnTo>
                    <a:pt x="4445" y="40163"/>
                  </a:lnTo>
                  <a:lnTo>
                    <a:pt x="4921" y="41988"/>
                  </a:lnTo>
                  <a:lnTo>
                    <a:pt x="6111" y="43338"/>
                  </a:lnTo>
                  <a:lnTo>
                    <a:pt x="9683" y="45482"/>
                  </a:lnTo>
                  <a:lnTo>
                    <a:pt x="6032" y="48180"/>
                  </a:lnTo>
                  <a:lnTo>
                    <a:pt x="2936" y="51117"/>
                  </a:lnTo>
                  <a:lnTo>
                    <a:pt x="793" y="54292"/>
                  </a:lnTo>
                  <a:lnTo>
                    <a:pt x="0" y="57547"/>
                  </a:lnTo>
                  <a:lnTo>
                    <a:pt x="397" y="59451"/>
                  </a:lnTo>
                  <a:lnTo>
                    <a:pt x="1348" y="61277"/>
                  </a:lnTo>
                  <a:lnTo>
                    <a:pt x="2857" y="62865"/>
                  </a:lnTo>
                  <a:lnTo>
                    <a:pt x="5001" y="64293"/>
                  </a:lnTo>
                  <a:lnTo>
                    <a:pt x="10557" y="66357"/>
                  </a:lnTo>
                  <a:lnTo>
                    <a:pt x="17541" y="67150"/>
                  </a:lnTo>
                  <a:lnTo>
                    <a:pt x="21192" y="66913"/>
                  </a:lnTo>
                  <a:lnTo>
                    <a:pt x="25241" y="66119"/>
                  </a:lnTo>
                  <a:lnTo>
                    <a:pt x="29447" y="64769"/>
                  </a:lnTo>
                  <a:lnTo>
                    <a:pt x="33496" y="62944"/>
                  </a:lnTo>
                  <a:lnTo>
                    <a:pt x="37227" y="60642"/>
                  </a:lnTo>
                  <a:lnTo>
                    <a:pt x="40163" y="57705"/>
                  </a:lnTo>
                  <a:lnTo>
                    <a:pt x="42147" y="54292"/>
                  </a:lnTo>
                  <a:lnTo>
                    <a:pt x="42862" y="50403"/>
                  </a:lnTo>
                  <a:lnTo>
                    <a:pt x="42783" y="48657"/>
                  </a:lnTo>
                  <a:lnTo>
                    <a:pt x="42147" y="46513"/>
                  </a:lnTo>
                  <a:lnTo>
                    <a:pt x="40878" y="44211"/>
                  </a:lnTo>
                  <a:lnTo>
                    <a:pt x="38735" y="42147"/>
                  </a:lnTo>
                  <a:lnTo>
                    <a:pt x="35480" y="40560"/>
                  </a:lnTo>
                  <a:lnTo>
                    <a:pt x="30877" y="39766"/>
                  </a:lnTo>
                  <a:lnTo>
                    <a:pt x="18097" y="39211"/>
                  </a:lnTo>
                  <a:lnTo>
                    <a:pt x="14763" y="38972"/>
                  </a:lnTo>
                  <a:lnTo>
                    <a:pt x="13213" y="38565"/>
                  </a:lnTo>
                  <a:lnTo>
                    <a:pt x="11747" y="45719"/>
                  </a:lnTo>
                  <a:lnTo>
                    <a:pt x="15954" y="46435"/>
                  </a:lnTo>
                  <a:lnTo>
                    <a:pt x="20637" y="46751"/>
                  </a:lnTo>
                  <a:lnTo>
                    <a:pt x="23812" y="46910"/>
                  </a:lnTo>
                  <a:lnTo>
                    <a:pt x="27940" y="47069"/>
                  </a:lnTo>
                  <a:lnTo>
                    <a:pt x="32861" y="47228"/>
                  </a:lnTo>
                  <a:lnTo>
                    <a:pt x="36751" y="47863"/>
                  </a:lnTo>
                  <a:lnTo>
                    <a:pt x="39211" y="49291"/>
                  </a:lnTo>
                  <a:lnTo>
                    <a:pt x="40085" y="51911"/>
                  </a:lnTo>
                  <a:lnTo>
                    <a:pt x="39766" y="53816"/>
                  </a:lnTo>
                  <a:lnTo>
                    <a:pt x="38815" y="55641"/>
                  </a:lnTo>
                  <a:lnTo>
                    <a:pt x="37306" y="57229"/>
                  </a:lnTo>
                  <a:lnTo>
                    <a:pt x="35242" y="58657"/>
                  </a:lnTo>
                  <a:lnTo>
                    <a:pt x="32622" y="59849"/>
                  </a:lnTo>
                  <a:lnTo>
                    <a:pt x="29527" y="60722"/>
                  </a:lnTo>
                  <a:lnTo>
                    <a:pt x="25876" y="61277"/>
                  </a:lnTo>
                  <a:lnTo>
                    <a:pt x="21749" y="61516"/>
                  </a:lnTo>
                  <a:lnTo>
                    <a:pt x="17938" y="61277"/>
                  </a:lnTo>
                  <a:lnTo>
                    <a:pt x="14685" y="60800"/>
                  </a:lnTo>
                  <a:lnTo>
                    <a:pt x="12144" y="60086"/>
                  </a:lnTo>
                  <a:lnTo>
                    <a:pt x="10160" y="59135"/>
                  </a:lnTo>
                  <a:lnTo>
                    <a:pt x="7698" y="56911"/>
                  </a:lnTo>
                  <a:lnTo>
                    <a:pt x="6905" y="54450"/>
                  </a:lnTo>
                  <a:lnTo>
                    <a:pt x="7222" y="52387"/>
                  </a:lnTo>
                  <a:lnTo>
                    <a:pt x="8176" y="50324"/>
                  </a:lnTo>
                  <a:lnTo>
                    <a:pt x="11747" y="45719"/>
                  </a:lnTo>
                  <a:lnTo>
                    <a:pt x="13213" y="38565"/>
                  </a:lnTo>
                  <a:lnTo>
                    <a:pt x="11747" y="38179"/>
                  </a:lnTo>
                  <a:lnTo>
                    <a:pt x="10795" y="37465"/>
                  </a:lnTo>
                  <a:lnTo>
                    <a:pt x="10397" y="36512"/>
                  </a:lnTo>
                  <a:lnTo>
                    <a:pt x="11033" y="34686"/>
                  </a:lnTo>
                  <a:lnTo>
                    <a:pt x="12621" y="32702"/>
                  </a:lnTo>
                  <a:lnTo>
                    <a:pt x="14605" y="31035"/>
                  </a:lnTo>
                  <a:lnTo>
                    <a:pt x="16351" y="30321"/>
                  </a:lnTo>
                  <a:lnTo>
                    <a:pt x="17223" y="30401"/>
                  </a:lnTo>
                  <a:lnTo>
                    <a:pt x="18732" y="30560"/>
                  </a:lnTo>
                  <a:lnTo>
                    <a:pt x="21669" y="30797"/>
                  </a:lnTo>
                  <a:lnTo>
                    <a:pt x="24765" y="30401"/>
                  </a:lnTo>
                  <a:lnTo>
                    <a:pt x="28257" y="29368"/>
                  </a:lnTo>
                  <a:lnTo>
                    <a:pt x="31671" y="27463"/>
                  </a:lnTo>
                  <a:lnTo>
                    <a:pt x="34607" y="24765"/>
                  </a:lnTo>
                  <a:lnTo>
                    <a:pt x="36671" y="21035"/>
                  </a:lnTo>
                  <a:lnTo>
                    <a:pt x="37465" y="16192"/>
                  </a:lnTo>
                  <a:lnTo>
                    <a:pt x="37306" y="13017"/>
                  </a:lnTo>
                  <a:lnTo>
                    <a:pt x="36910" y="10716"/>
                  </a:lnTo>
                  <a:lnTo>
                    <a:pt x="35560" y="7143"/>
                  </a:lnTo>
                  <a:lnTo>
                    <a:pt x="43735" y="7143"/>
                  </a:lnTo>
                  <a:lnTo>
                    <a:pt x="43735" y="3254"/>
                  </a:lnTo>
                  <a:lnTo>
                    <a:pt x="36116" y="3254"/>
                  </a:lnTo>
                  <a:lnTo>
                    <a:pt x="33576" y="3095"/>
                  </a:lnTo>
                  <a:lnTo>
                    <a:pt x="30717" y="2222"/>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638" name="Shape 5378"/>
            <p:cNvSpPr/>
            <p:nvPr/>
          </p:nvSpPr>
          <p:spPr>
            <a:xfrm>
              <a:off x="4313808" y="1819798"/>
              <a:ext cx="29448" cy="46513"/>
            </a:xfrm>
            <a:custGeom>
              <a:avLst/>
              <a:gdLst/>
              <a:ahLst/>
              <a:cxnLst/>
              <a:rect l="0" t="0" r="0" b="0"/>
              <a:pathLst>
                <a:path w="29448" h="46513">
                  <a:moveTo>
                    <a:pt x="13891" y="0"/>
                  </a:moveTo>
                  <a:lnTo>
                    <a:pt x="9525" y="555"/>
                  </a:lnTo>
                  <a:lnTo>
                    <a:pt x="6112" y="1905"/>
                  </a:lnTo>
                  <a:lnTo>
                    <a:pt x="3413" y="3968"/>
                  </a:lnTo>
                  <a:lnTo>
                    <a:pt x="1508" y="6429"/>
                  </a:lnTo>
                  <a:lnTo>
                    <a:pt x="397" y="9207"/>
                  </a:lnTo>
                  <a:lnTo>
                    <a:pt x="0" y="12065"/>
                  </a:lnTo>
                  <a:lnTo>
                    <a:pt x="1032" y="16907"/>
                  </a:lnTo>
                  <a:lnTo>
                    <a:pt x="3572" y="20716"/>
                  </a:lnTo>
                  <a:lnTo>
                    <a:pt x="7303" y="23812"/>
                  </a:lnTo>
                  <a:lnTo>
                    <a:pt x="11668" y="26511"/>
                  </a:lnTo>
                  <a:lnTo>
                    <a:pt x="17383" y="29766"/>
                  </a:lnTo>
                  <a:lnTo>
                    <a:pt x="19525" y="31194"/>
                  </a:lnTo>
                  <a:lnTo>
                    <a:pt x="21113" y="32941"/>
                  </a:lnTo>
                  <a:lnTo>
                    <a:pt x="22145" y="34925"/>
                  </a:lnTo>
                  <a:lnTo>
                    <a:pt x="22543" y="37147"/>
                  </a:lnTo>
                  <a:lnTo>
                    <a:pt x="21749" y="40640"/>
                  </a:lnTo>
                  <a:lnTo>
                    <a:pt x="19764" y="42862"/>
                  </a:lnTo>
                  <a:lnTo>
                    <a:pt x="17144" y="44053"/>
                  </a:lnTo>
                  <a:lnTo>
                    <a:pt x="14526" y="44370"/>
                  </a:lnTo>
                  <a:lnTo>
                    <a:pt x="10318" y="43735"/>
                  </a:lnTo>
                  <a:lnTo>
                    <a:pt x="7143" y="41909"/>
                  </a:lnTo>
                  <a:lnTo>
                    <a:pt x="4922" y="39369"/>
                  </a:lnTo>
                  <a:lnTo>
                    <a:pt x="3413" y="36432"/>
                  </a:lnTo>
                  <a:lnTo>
                    <a:pt x="1747" y="30480"/>
                  </a:lnTo>
                  <a:lnTo>
                    <a:pt x="159" y="30480"/>
                  </a:lnTo>
                  <a:lnTo>
                    <a:pt x="159" y="45957"/>
                  </a:lnTo>
                  <a:lnTo>
                    <a:pt x="1429" y="45957"/>
                  </a:lnTo>
                  <a:lnTo>
                    <a:pt x="2302" y="45005"/>
                  </a:lnTo>
                  <a:lnTo>
                    <a:pt x="3572" y="44767"/>
                  </a:lnTo>
                  <a:lnTo>
                    <a:pt x="5953" y="44925"/>
                  </a:lnTo>
                  <a:lnTo>
                    <a:pt x="8731" y="45561"/>
                  </a:lnTo>
                  <a:lnTo>
                    <a:pt x="11827" y="46276"/>
                  </a:lnTo>
                  <a:lnTo>
                    <a:pt x="15081" y="46513"/>
                  </a:lnTo>
                  <a:lnTo>
                    <a:pt x="18415" y="46196"/>
                  </a:lnTo>
                  <a:lnTo>
                    <a:pt x="21669" y="45163"/>
                  </a:lnTo>
                  <a:lnTo>
                    <a:pt x="24686" y="43338"/>
                  </a:lnTo>
                  <a:lnTo>
                    <a:pt x="27147" y="40878"/>
                  </a:lnTo>
                  <a:lnTo>
                    <a:pt x="28813" y="37624"/>
                  </a:lnTo>
                  <a:lnTo>
                    <a:pt x="29448" y="33735"/>
                  </a:lnTo>
                  <a:lnTo>
                    <a:pt x="28813" y="29844"/>
                  </a:lnTo>
                  <a:lnTo>
                    <a:pt x="27067" y="26748"/>
                  </a:lnTo>
                  <a:lnTo>
                    <a:pt x="24448" y="24288"/>
                  </a:lnTo>
                  <a:lnTo>
                    <a:pt x="21113" y="22066"/>
                  </a:lnTo>
                  <a:lnTo>
                    <a:pt x="10478" y="15716"/>
                  </a:lnTo>
                  <a:lnTo>
                    <a:pt x="8256" y="13969"/>
                  </a:lnTo>
                  <a:lnTo>
                    <a:pt x="6906" y="12144"/>
                  </a:lnTo>
                  <a:lnTo>
                    <a:pt x="6192" y="8731"/>
                  </a:lnTo>
                  <a:lnTo>
                    <a:pt x="6588" y="6588"/>
                  </a:lnTo>
                  <a:lnTo>
                    <a:pt x="7937" y="4523"/>
                  </a:lnTo>
                  <a:lnTo>
                    <a:pt x="10239" y="2936"/>
                  </a:lnTo>
                  <a:lnTo>
                    <a:pt x="13732" y="2222"/>
                  </a:lnTo>
                  <a:lnTo>
                    <a:pt x="16987" y="2699"/>
                  </a:lnTo>
                  <a:lnTo>
                    <a:pt x="20082" y="4523"/>
                  </a:lnTo>
                  <a:lnTo>
                    <a:pt x="21511" y="6111"/>
                  </a:lnTo>
                  <a:lnTo>
                    <a:pt x="22700" y="8255"/>
                  </a:lnTo>
                  <a:lnTo>
                    <a:pt x="23812" y="11032"/>
                  </a:lnTo>
                  <a:lnTo>
                    <a:pt x="24686" y="14446"/>
                  </a:lnTo>
                  <a:lnTo>
                    <a:pt x="26193" y="14446"/>
                  </a:lnTo>
                  <a:lnTo>
                    <a:pt x="25797" y="872"/>
                  </a:lnTo>
                  <a:lnTo>
                    <a:pt x="24686" y="872"/>
                  </a:lnTo>
                  <a:lnTo>
                    <a:pt x="24131"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639" name="Shape 5379"/>
            <p:cNvSpPr/>
            <p:nvPr/>
          </p:nvSpPr>
          <p:spPr>
            <a:xfrm>
              <a:off x="4246498" y="1819798"/>
              <a:ext cx="29447" cy="46513"/>
            </a:xfrm>
            <a:custGeom>
              <a:avLst/>
              <a:gdLst/>
              <a:ahLst/>
              <a:cxnLst/>
              <a:rect l="0" t="0" r="0" b="0"/>
              <a:pathLst>
                <a:path w="29447" h="46513">
                  <a:moveTo>
                    <a:pt x="13890" y="0"/>
                  </a:moveTo>
                  <a:lnTo>
                    <a:pt x="9525" y="555"/>
                  </a:lnTo>
                  <a:lnTo>
                    <a:pt x="6032" y="1905"/>
                  </a:lnTo>
                  <a:lnTo>
                    <a:pt x="3333" y="3968"/>
                  </a:lnTo>
                  <a:lnTo>
                    <a:pt x="1507" y="6429"/>
                  </a:lnTo>
                  <a:lnTo>
                    <a:pt x="396" y="9207"/>
                  </a:lnTo>
                  <a:lnTo>
                    <a:pt x="0" y="12065"/>
                  </a:lnTo>
                  <a:lnTo>
                    <a:pt x="952" y="16907"/>
                  </a:lnTo>
                  <a:lnTo>
                    <a:pt x="3491" y="20716"/>
                  </a:lnTo>
                  <a:lnTo>
                    <a:pt x="7222" y="23812"/>
                  </a:lnTo>
                  <a:lnTo>
                    <a:pt x="11588" y="26511"/>
                  </a:lnTo>
                  <a:lnTo>
                    <a:pt x="17302" y="29766"/>
                  </a:lnTo>
                  <a:lnTo>
                    <a:pt x="19526" y="31194"/>
                  </a:lnTo>
                  <a:lnTo>
                    <a:pt x="21113" y="32941"/>
                  </a:lnTo>
                  <a:lnTo>
                    <a:pt x="22065" y="34925"/>
                  </a:lnTo>
                  <a:lnTo>
                    <a:pt x="22462" y="37147"/>
                  </a:lnTo>
                  <a:lnTo>
                    <a:pt x="21668" y="40640"/>
                  </a:lnTo>
                  <a:lnTo>
                    <a:pt x="19684" y="42862"/>
                  </a:lnTo>
                  <a:lnTo>
                    <a:pt x="17145" y="44053"/>
                  </a:lnTo>
                  <a:lnTo>
                    <a:pt x="14446" y="44370"/>
                  </a:lnTo>
                  <a:lnTo>
                    <a:pt x="10238" y="43735"/>
                  </a:lnTo>
                  <a:lnTo>
                    <a:pt x="7143" y="41909"/>
                  </a:lnTo>
                  <a:lnTo>
                    <a:pt x="4921" y="39369"/>
                  </a:lnTo>
                  <a:lnTo>
                    <a:pt x="3333" y="36432"/>
                  </a:lnTo>
                  <a:lnTo>
                    <a:pt x="1666" y="30480"/>
                  </a:lnTo>
                  <a:lnTo>
                    <a:pt x="79" y="30480"/>
                  </a:lnTo>
                  <a:lnTo>
                    <a:pt x="79" y="45957"/>
                  </a:lnTo>
                  <a:lnTo>
                    <a:pt x="1348" y="45957"/>
                  </a:lnTo>
                  <a:lnTo>
                    <a:pt x="2221" y="45005"/>
                  </a:lnTo>
                  <a:lnTo>
                    <a:pt x="3571" y="44767"/>
                  </a:lnTo>
                  <a:lnTo>
                    <a:pt x="5872" y="44925"/>
                  </a:lnTo>
                  <a:lnTo>
                    <a:pt x="8651" y="45561"/>
                  </a:lnTo>
                  <a:lnTo>
                    <a:pt x="11746" y="46276"/>
                  </a:lnTo>
                  <a:lnTo>
                    <a:pt x="15081" y="46513"/>
                  </a:lnTo>
                  <a:lnTo>
                    <a:pt x="18335" y="46196"/>
                  </a:lnTo>
                  <a:lnTo>
                    <a:pt x="21590" y="45163"/>
                  </a:lnTo>
                  <a:lnTo>
                    <a:pt x="24606" y="43338"/>
                  </a:lnTo>
                  <a:lnTo>
                    <a:pt x="27066" y="40878"/>
                  </a:lnTo>
                  <a:lnTo>
                    <a:pt x="28812" y="37624"/>
                  </a:lnTo>
                  <a:lnTo>
                    <a:pt x="29447" y="33735"/>
                  </a:lnTo>
                  <a:lnTo>
                    <a:pt x="28812" y="29844"/>
                  </a:lnTo>
                  <a:lnTo>
                    <a:pt x="27066" y="26748"/>
                  </a:lnTo>
                  <a:lnTo>
                    <a:pt x="24367" y="24288"/>
                  </a:lnTo>
                  <a:lnTo>
                    <a:pt x="21113" y="22066"/>
                  </a:lnTo>
                  <a:lnTo>
                    <a:pt x="10397" y="15716"/>
                  </a:lnTo>
                  <a:lnTo>
                    <a:pt x="8175" y="13969"/>
                  </a:lnTo>
                  <a:lnTo>
                    <a:pt x="6905" y="12144"/>
                  </a:lnTo>
                  <a:lnTo>
                    <a:pt x="6270" y="10318"/>
                  </a:lnTo>
                  <a:lnTo>
                    <a:pt x="6111" y="8731"/>
                  </a:lnTo>
                  <a:lnTo>
                    <a:pt x="6587" y="6588"/>
                  </a:lnTo>
                  <a:lnTo>
                    <a:pt x="7857" y="4523"/>
                  </a:lnTo>
                  <a:lnTo>
                    <a:pt x="10159" y="2936"/>
                  </a:lnTo>
                  <a:lnTo>
                    <a:pt x="13652" y="2222"/>
                  </a:lnTo>
                  <a:lnTo>
                    <a:pt x="16906" y="2699"/>
                  </a:lnTo>
                  <a:lnTo>
                    <a:pt x="20002" y="4523"/>
                  </a:lnTo>
                  <a:lnTo>
                    <a:pt x="21431" y="6111"/>
                  </a:lnTo>
                  <a:lnTo>
                    <a:pt x="22621" y="8255"/>
                  </a:lnTo>
                  <a:lnTo>
                    <a:pt x="23732" y="11032"/>
                  </a:lnTo>
                  <a:lnTo>
                    <a:pt x="24685" y="14446"/>
                  </a:lnTo>
                  <a:lnTo>
                    <a:pt x="26113" y="14446"/>
                  </a:lnTo>
                  <a:lnTo>
                    <a:pt x="25716" y="872"/>
                  </a:lnTo>
                  <a:lnTo>
                    <a:pt x="24685" y="872"/>
                  </a:lnTo>
                  <a:lnTo>
                    <a:pt x="24050" y="1587"/>
                  </a:lnTo>
                  <a:lnTo>
                    <a:pt x="22938" y="1985"/>
                  </a:lnTo>
                  <a:lnTo>
                    <a:pt x="21431" y="1666"/>
                  </a:lnTo>
                  <a:lnTo>
                    <a:pt x="19366" y="952"/>
                  </a:lnTo>
                  <a:lnTo>
                    <a:pt x="13890" y="0"/>
                  </a:lnTo>
                  <a:close/>
                </a:path>
              </a:pathLst>
            </a:custGeom>
            <a:solidFill>
              <a:srgbClr val="000000"/>
            </a:solidFill>
          </p:spPr>
          <p:txBody>
            <a:bodyPr vert="horz" lIns="91440" tIns="45720" rIns="91440" bIns="45720" anchor="t"/>
            <a:lstStyle/>
            <a:p>
              <a:endParaRPr lang="en-IN"/>
            </a:p>
          </p:txBody>
        </p:sp>
        <p:sp>
          <p:nvSpPr>
            <p:cNvPr id="640" name="Shape 5380"/>
            <p:cNvSpPr/>
            <p:nvPr/>
          </p:nvSpPr>
          <p:spPr>
            <a:xfrm>
              <a:off x="3966145" y="1819798"/>
              <a:ext cx="29448" cy="46513"/>
            </a:xfrm>
            <a:custGeom>
              <a:avLst/>
              <a:gdLst/>
              <a:ahLst/>
              <a:cxnLst/>
              <a:rect l="0" t="0" r="0" b="0"/>
              <a:pathLst>
                <a:path w="29448" h="46513">
                  <a:moveTo>
                    <a:pt x="13891" y="0"/>
                  </a:moveTo>
                  <a:lnTo>
                    <a:pt x="9525" y="555"/>
                  </a:lnTo>
                  <a:lnTo>
                    <a:pt x="6032" y="1905"/>
                  </a:lnTo>
                  <a:lnTo>
                    <a:pt x="3334" y="3968"/>
                  </a:lnTo>
                  <a:lnTo>
                    <a:pt x="1508" y="6429"/>
                  </a:lnTo>
                  <a:lnTo>
                    <a:pt x="397" y="9207"/>
                  </a:lnTo>
                  <a:lnTo>
                    <a:pt x="0" y="12065"/>
                  </a:lnTo>
                  <a:lnTo>
                    <a:pt x="953" y="16907"/>
                  </a:lnTo>
                  <a:lnTo>
                    <a:pt x="3493" y="20716"/>
                  </a:lnTo>
                  <a:lnTo>
                    <a:pt x="7223" y="23812"/>
                  </a:lnTo>
                  <a:lnTo>
                    <a:pt x="11588" y="26511"/>
                  </a:lnTo>
                  <a:lnTo>
                    <a:pt x="17304" y="29766"/>
                  </a:lnTo>
                  <a:lnTo>
                    <a:pt x="19525" y="31194"/>
                  </a:lnTo>
                  <a:lnTo>
                    <a:pt x="21113" y="32941"/>
                  </a:lnTo>
                  <a:lnTo>
                    <a:pt x="22067" y="34925"/>
                  </a:lnTo>
                  <a:lnTo>
                    <a:pt x="22463" y="37147"/>
                  </a:lnTo>
                  <a:lnTo>
                    <a:pt x="21669" y="40640"/>
                  </a:lnTo>
                  <a:lnTo>
                    <a:pt x="19686" y="42862"/>
                  </a:lnTo>
                  <a:lnTo>
                    <a:pt x="17144" y="44053"/>
                  </a:lnTo>
                  <a:lnTo>
                    <a:pt x="14447" y="44370"/>
                  </a:lnTo>
                  <a:lnTo>
                    <a:pt x="10239" y="43735"/>
                  </a:lnTo>
                  <a:lnTo>
                    <a:pt x="7143" y="41909"/>
                  </a:lnTo>
                  <a:lnTo>
                    <a:pt x="4922" y="39369"/>
                  </a:lnTo>
                  <a:lnTo>
                    <a:pt x="3334" y="36432"/>
                  </a:lnTo>
                  <a:lnTo>
                    <a:pt x="1667" y="30480"/>
                  </a:lnTo>
                  <a:lnTo>
                    <a:pt x="79" y="30480"/>
                  </a:lnTo>
                  <a:lnTo>
                    <a:pt x="79" y="45957"/>
                  </a:lnTo>
                  <a:lnTo>
                    <a:pt x="1349" y="45957"/>
                  </a:lnTo>
                  <a:lnTo>
                    <a:pt x="2223" y="45005"/>
                  </a:lnTo>
                  <a:lnTo>
                    <a:pt x="3572" y="44767"/>
                  </a:lnTo>
                  <a:lnTo>
                    <a:pt x="5874" y="44925"/>
                  </a:lnTo>
                  <a:lnTo>
                    <a:pt x="8652" y="45561"/>
                  </a:lnTo>
                  <a:lnTo>
                    <a:pt x="11748" y="46276"/>
                  </a:lnTo>
                  <a:lnTo>
                    <a:pt x="15081" y="46513"/>
                  </a:lnTo>
                  <a:lnTo>
                    <a:pt x="18336" y="46196"/>
                  </a:lnTo>
                  <a:lnTo>
                    <a:pt x="21590" y="45163"/>
                  </a:lnTo>
                  <a:lnTo>
                    <a:pt x="24606" y="43338"/>
                  </a:lnTo>
                  <a:lnTo>
                    <a:pt x="27067" y="40878"/>
                  </a:lnTo>
                  <a:lnTo>
                    <a:pt x="28813" y="37624"/>
                  </a:lnTo>
                  <a:lnTo>
                    <a:pt x="29448" y="33735"/>
                  </a:lnTo>
                  <a:lnTo>
                    <a:pt x="28813" y="29844"/>
                  </a:lnTo>
                  <a:lnTo>
                    <a:pt x="27067" y="26748"/>
                  </a:lnTo>
                  <a:lnTo>
                    <a:pt x="24448" y="24288"/>
                  </a:lnTo>
                  <a:lnTo>
                    <a:pt x="21113" y="22066"/>
                  </a:lnTo>
                  <a:lnTo>
                    <a:pt x="10398" y="15716"/>
                  </a:lnTo>
                  <a:lnTo>
                    <a:pt x="8176" y="13969"/>
                  </a:lnTo>
                  <a:lnTo>
                    <a:pt x="6906" y="12144"/>
                  </a:lnTo>
                  <a:lnTo>
                    <a:pt x="6112" y="8731"/>
                  </a:lnTo>
                  <a:lnTo>
                    <a:pt x="6588" y="6588"/>
                  </a:lnTo>
                  <a:lnTo>
                    <a:pt x="7858" y="4523"/>
                  </a:lnTo>
                  <a:lnTo>
                    <a:pt x="10161" y="2936"/>
                  </a:lnTo>
                  <a:lnTo>
                    <a:pt x="13653" y="2222"/>
                  </a:lnTo>
                  <a:lnTo>
                    <a:pt x="16987" y="2699"/>
                  </a:lnTo>
                  <a:lnTo>
                    <a:pt x="20003" y="4523"/>
                  </a:lnTo>
                  <a:lnTo>
                    <a:pt x="21431" y="6111"/>
                  </a:lnTo>
                  <a:lnTo>
                    <a:pt x="22700" y="8255"/>
                  </a:lnTo>
                  <a:lnTo>
                    <a:pt x="23733" y="11032"/>
                  </a:lnTo>
                  <a:lnTo>
                    <a:pt x="24686" y="14446"/>
                  </a:lnTo>
                  <a:lnTo>
                    <a:pt x="26114" y="14446"/>
                  </a:lnTo>
                  <a:lnTo>
                    <a:pt x="25718" y="872"/>
                  </a:lnTo>
                  <a:lnTo>
                    <a:pt x="24686" y="872"/>
                  </a:lnTo>
                  <a:lnTo>
                    <a:pt x="24051" y="1587"/>
                  </a:lnTo>
                  <a:lnTo>
                    <a:pt x="23018" y="1985"/>
                  </a:lnTo>
                  <a:lnTo>
                    <a:pt x="19447" y="952"/>
                  </a:lnTo>
                  <a:lnTo>
                    <a:pt x="13891" y="0"/>
                  </a:lnTo>
                  <a:close/>
                </a:path>
              </a:pathLst>
            </a:custGeom>
            <a:solidFill>
              <a:srgbClr val="000000"/>
            </a:solidFill>
          </p:spPr>
          <p:txBody>
            <a:bodyPr vert="horz" lIns="91440" tIns="45720" rIns="91440" bIns="45720" anchor="t"/>
            <a:lstStyle/>
            <a:p>
              <a:endParaRPr lang="en-IN"/>
            </a:p>
          </p:txBody>
        </p:sp>
        <p:sp>
          <p:nvSpPr>
            <p:cNvPr id="641" name="Shape 5381"/>
            <p:cNvSpPr/>
            <p:nvPr/>
          </p:nvSpPr>
          <p:spPr>
            <a:xfrm>
              <a:off x="3266614" y="1820750"/>
              <a:ext cx="46513" cy="45560"/>
            </a:xfrm>
            <a:custGeom>
              <a:avLst/>
              <a:gdLst/>
              <a:ahLst/>
              <a:cxnLst/>
              <a:rect l="0" t="0" r="0" b="0"/>
              <a:pathLst>
                <a:path w="46513" h="45560">
                  <a:moveTo>
                    <a:pt x="0" y="0"/>
                  </a:moveTo>
                  <a:lnTo>
                    <a:pt x="0" y="1428"/>
                  </a:lnTo>
                  <a:lnTo>
                    <a:pt x="2222" y="1667"/>
                  </a:lnTo>
                  <a:lnTo>
                    <a:pt x="4206" y="2461"/>
                  </a:lnTo>
                  <a:lnTo>
                    <a:pt x="5556" y="4285"/>
                  </a:lnTo>
                  <a:lnTo>
                    <a:pt x="6112" y="7778"/>
                  </a:lnTo>
                  <a:lnTo>
                    <a:pt x="6112" y="32702"/>
                  </a:lnTo>
                  <a:lnTo>
                    <a:pt x="6747" y="37306"/>
                  </a:lnTo>
                  <a:lnTo>
                    <a:pt x="8254" y="40719"/>
                  </a:lnTo>
                  <a:lnTo>
                    <a:pt x="10477" y="43101"/>
                  </a:lnTo>
                  <a:lnTo>
                    <a:pt x="13017" y="44608"/>
                  </a:lnTo>
                  <a:lnTo>
                    <a:pt x="15637" y="45402"/>
                  </a:lnTo>
                  <a:lnTo>
                    <a:pt x="17938" y="45560"/>
                  </a:lnTo>
                  <a:lnTo>
                    <a:pt x="19763" y="45482"/>
                  </a:lnTo>
                  <a:lnTo>
                    <a:pt x="22383" y="44925"/>
                  </a:lnTo>
                  <a:lnTo>
                    <a:pt x="25400" y="43576"/>
                  </a:lnTo>
                  <a:lnTo>
                    <a:pt x="28337" y="41354"/>
                  </a:lnTo>
                  <a:lnTo>
                    <a:pt x="32543" y="37067"/>
                  </a:lnTo>
                  <a:lnTo>
                    <a:pt x="32543" y="45323"/>
                  </a:lnTo>
                  <a:lnTo>
                    <a:pt x="32781" y="45482"/>
                  </a:lnTo>
                  <a:lnTo>
                    <a:pt x="39370" y="43101"/>
                  </a:lnTo>
                  <a:lnTo>
                    <a:pt x="46513" y="41036"/>
                  </a:lnTo>
                  <a:lnTo>
                    <a:pt x="46513" y="39607"/>
                  </a:lnTo>
                  <a:lnTo>
                    <a:pt x="43021" y="39289"/>
                  </a:lnTo>
                  <a:lnTo>
                    <a:pt x="41194" y="38179"/>
                  </a:lnTo>
                  <a:lnTo>
                    <a:pt x="40481" y="36353"/>
                  </a:lnTo>
                  <a:lnTo>
                    <a:pt x="40401" y="33972"/>
                  </a:lnTo>
                  <a:lnTo>
                    <a:pt x="40401" y="0"/>
                  </a:lnTo>
                  <a:lnTo>
                    <a:pt x="24764" y="0"/>
                  </a:lnTo>
                  <a:lnTo>
                    <a:pt x="24764" y="1667"/>
                  </a:lnTo>
                  <a:lnTo>
                    <a:pt x="28812" y="2142"/>
                  </a:lnTo>
                  <a:lnTo>
                    <a:pt x="31036" y="3413"/>
                  </a:lnTo>
                  <a:lnTo>
                    <a:pt x="31908" y="5317"/>
                  </a:lnTo>
                  <a:lnTo>
                    <a:pt x="32067" y="7937"/>
                  </a:lnTo>
                  <a:lnTo>
                    <a:pt x="32067" y="31194"/>
                  </a:lnTo>
                  <a:lnTo>
                    <a:pt x="31987" y="33257"/>
                  </a:lnTo>
                  <a:lnTo>
                    <a:pt x="31591" y="34686"/>
                  </a:lnTo>
                  <a:lnTo>
                    <a:pt x="30479" y="36273"/>
                  </a:lnTo>
                  <a:lnTo>
                    <a:pt x="26273" y="38813"/>
                  </a:lnTo>
                  <a:lnTo>
                    <a:pt x="21828" y="39846"/>
                  </a:lnTo>
                  <a:lnTo>
                    <a:pt x="19050" y="39369"/>
                  </a:lnTo>
                  <a:lnTo>
                    <a:pt x="16986" y="38179"/>
                  </a:lnTo>
                  <a:lnTo>
                    <a:pt x="15716" y="36592"/>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642" name="Shape 5382"/>
            <p:cNvSpPr/>
            <p:nvPr/>
          </p:nvSpPr>
          <p:spPr>
            <a:xfrm>
              <a:off x="3730720" y="1820750"/>
              <a:ext cx="45639" cy="66198"/>
            </a:xfrm>
            <a:custGeom>
              <a:avLst/>
              <a:gdLst/>
              <a:ahLst/>
              <a:cxnLst/>
              <a:rect l="0" t="0" r="0" b="0"/>
              <a:pathLst>
                <a:path w="45639" h="66198">
                  <a:moveTo>
                    <a:pt x="0" y="0"/>
                  </a:moveTo>
                  <a:lnTo>
                    <a:pt x="0" y="1428"/>
                  </a:lnTo>
                  <a:lnTo>
                    <a:pt x="2538" y="2142"/>
                  </a:lnTo>
                  <a:lnTo>
                    <a:pt x="3888" y="3095"/>
                  </a:lnTo>
                  <a:lnTo>
                    <a:pt x="5000" y="4603"/>
                  </a:lnTo>
                  <a:lnTo>
                    <a:pt x="16271" y="28971"/>
                  </a:lnTo>
                  <a:lnTo>
                    <a:pt x="17223" y="30956"/>
                  </a:lnTo>
                  <a:lnTo>
                    <a:pt x="18573" y="33576"/>
                  </a:lnTo>
                  <a:lnTo>
                    <a:pt x="21192" y="39132"/>
                  </a:lnTo>
                  <a:lnTo>
                    <a:pt x="22066" y="41275"/>
                  </a:lnTo>
                  <a:lnTo>
                    <a:pt x="22462" y="42623"/>
                  </a:lnTo>
                  <a:lnTo>
                    <a:pt x="22303" y="43736"/>
                  </a:lnTo>
                  <a:lnTo>
                    <a:pt x="21748" y="45719"/>
                  </a:lnTo>
                  <a:lnTo>
                    <a:pt x="19843" y="50800"/>
                  </a:lnTo>
                  <a:lnTo>
                    <a:pt x="16986" y="55721"/>
                  </a:lnTo>
                  <a:lnTo>
                    <a:pt x="15238" y="57229"/>
                  </a:lnTo>
                  <a:lnTo>
                    <a:pt x="13334" y="57863"/>
                  </a:lnTo>
                  <a:lnTo>
                    <a:pt x="12143" y="57546"/>
                  </a:lnTo>
                  <a:lnTo>
                    <a:pt x="10397" y="56991"/>
                  </a:lnTo>
                  <a:lnTo>
                    <a:pt x="6270" y="56117"/>
                  </a:lnTo>
                  <a:lnTo>
                    <a:pt x="4364" y="56356"/>
                  </a:lnTo>
                  <a:lnTo>
                    <a:pt x="3016" y="57150"/>
                  </a:lnTo>
                  <a:lnTo>
                    <a:pt x="1825" y="59054"/>
                  </a:lnTo>
                  <a:lnTo>
                    <a:pt x="1507" y="60483"/>
                  </a:lnTo>
                  <a:lnTo>
                    <a:pt x="1983" y="62467"/>
                  </a:lnTo>
                  <a:lnTo>
                    <a:pt x="3332" y="64293"/>
                  </a:lnTo>
                  <a:lnTo>
                    <a:pt x="5634" y="65642"/>
                  </a:lnTo>
                  <a:lnTo>
                    <a:pt x="8809" y="66198"/>
                  </a:lnTo>
                  <a:lnTo>
                    <a:pt x="11429" y="65881"/>
                  </a:lnTo>
                  <a:lnTo>
                    <a:pt x="13811" y="64928"/>
                  </a:lnTo>
                  <a:lnTo>
                    <a:pt x="16032" y="63420"/>
                  </a:lnTo>
                  <a:lnTo>
                    <a:pt x="18097" y="61198"/>
                  </a:lnTo>
                  <a:lnTo>
                    <a:pt x="20001" y="58419"/>
                  </a:lnTo>
                  <a:lnTo>
                    <a:pt x="21906" y="55007"/>
                  </a:lnTo>
                  <a:lnTo>
                    <a:pt x="23812" y="50958"/>
                  </a:lnTo>
                  <a:lnTo>
                    <a:pt x="25637" y="46354"/>
                  </a:lnTo>
                  <a:lnTo>
                    <a:pt x="40877" y="5952"/>
                  </a:lnTo>
                  <a:lnTo>
                    <a:pt x="42068" y="3571"/>
                  </a:lnTo>
                  <a:lnTo>
                    <a:pt x="43337" y="2222"/>
                  </a:lnTo>
                  <a:lnTo>
                    <a:pt x="45639" y="1507"/>
                  </a:lnTo>
                  <a:lnTo>
                    <a:pt x="45639" y="0"/>
                  </a:lnTo>
                  <a:lnTo>
                    <a:pt x="32225" y="0"/>
                  </a:lnTo>
                  <a:lnTo>
                    <a:pt x="32225" y="1507"/>
                  </a:lnTo>
                  <a:lnTo>
                    <a:pt x="34288" y="1667"/>
                  </a:lnTo>
                  <a:lnTo>
                    <a:pt x="35797" y="2142"/>
                  </a:lnTo>
                  <a:lnTo>
                    <a:pt x="36669" y="3016"/>
                  </a:lnTo>
                  <a:lnTo>
                    <a:pt x="36987" y="4285"/>
                  </a:lnTo>
                  <a:lnTo>
                    <a:pt x="36829" y="5397"/>
                  </a:lnTo>
                  <a:lnTo>
                    <a:pt x="36273" y="6984"/>
                  </a:lnTo>
                  <a:lnTo>
                    <a:pt x="34766" y="11032"/>
                  </a:lnTo>
                  <a:lnTo>
                    <a:pt x="26987" y="33019"/>
                  </a:lnTo>
                  <a:lnTo>
                    <a:pt x="15636" y="7937"/>
                  </a:lnTo>
                  <a:lnTo>
                    <a:pt x="15001" y="6350"/>
                  </a:lnTo>
                  <a:lnTo>
                    <a:pt x="14604" y="4364"/>
                  </a:lnTo>
                  <a:lnTo>
                    <a:pt x="15159" y="2777"/>
                  </a:lnTo>
                  <a:lnTo>
                    <a:pt x="16588"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643" name="Shape 5383"/>
            <p:cNvSpPr/>
            <p:nvPr/>
          </p:nvSpPr>
          <p:spPr>
            <a:xfrm>
              <a:off x="3293364" y="1925684"/>
              <a:ext cx="23573" cy="67626"/>
            </a:xfrm>
            <a:custGeom>
              <a:avLst/>
              <a:gdLst/>
              <a:ahLst/>
              <a:cxnLst/>
              <a:rect l="0" t="0" r="0" b="0"/>
              <a:pathLst>
                <a:path w="23573" h="67626">
                  <a:moveTo>
                    <a:pt x="15716" y="0"/>
                  </a:moveTo>
                  <a:lnTo>
                    <a:pt x="0" y="4364"/>
                  </a:lnTo>
                  <a:lnTo>
                    <a:pt x="0" y="5952"/>
                  </a:lnTo>
                  <a:lnTo>
                    <a:pt x="3332" y="5714"/>
                  </a:lnTo>
                  <a:lnTo>
                    <a:pt x="5634" y="6032"/>
                  </a:lnTo>
                  <a:lnTo>
                    <a:pt x="6984" y="7143"/>
                  </a:lnTo>
                  <a:lnTo>
                    <a:pt x="7618" y="8968"/>
                  </a:lnTo>
                  <a:lnTo>
                    <a:pt x="7778" y="11747"/>
                  </a:lnTo>
                  <a:lnTo>
                    <a:pt x="7778" y="59054"/>
                  </a:lnTo>
                  <a:lnTo>
                    <a:pt x="7461" y="62388"/>
                  </a:lnTo>
                  <a:lnTo>
                    <a:pt x="6191" y="64451"/>
                  </a:lnTo>
                  <a:lnTo>
                    <a:pt x="3888" y="65642"/>
                  </a:lnTo>
                  <a:lnTo>
                    <a:pt x="157" y="66198"/>
                  </a:lnTo>
                  <a:lnTo>
                    <a:pt x="157" y="67626"/>
                  </a:lnTo>
                  <a:lnTo>
                    <a:pt x="23573" y="67626"/>
                  </a:lnTo>
                  <a:lnTo>
                    <a:pt x="23573" y="66198"/>
                  </a:lnTo>
                  <a:lnTo>
                    <a:pt x="19922" y="65802"/>
                  </a:lnTo>
                  <a:lnTo>
                    <a:pt x="17619" y="64769"/>
                  </a:lnTo>
                  <a:lnTo>
                    <a:pt x="16430"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644" name="Shape 5384"/>
            <p:cNvSpPr/>
            <p:nvPr/>
          </p:nvSpPr>
          <p:spPr>
            <a:xfrm>
              <a:off x="3404646" y="1936003"/>
              <a:ext cx="26353" cy="58339"/>
            </a:xfrm>
            <a:custGeom>
              <a:avLst/>
              <a:gdLst/>
              <a:ahLst/>
              <a:cxnLst/>
              <a:rect l="0" t="0" r="0" b="0"/>
              <a:pathLst>
                <a:path w="26353" h="58339">
                  <a:moveTo>
                    <a:pt x="13336" y="0"/>
                  </a:moveTo>
                  <a:lnTo>
                    <a:pt x="10875" y="3412"/>
                  </a:lnTo>
                  <a:lnTo>
                    <a:pt x="8891" y="6111"/>
                  </a:lnTo>
                  <a:lnTo>
                    <a:pt x="4366" y="11270"/>
                  </a:lnTo>
                  <a:lnTo>
                    <a:pt x="1430" y="13651"/>
                  </a:lnTo>
                  <a:lnTo>
                    <a:pt x="397" y="14445"/>
                  </a:lnTo>
                  <a:lnTo>
                    <a:pt x="0" y="15239"/>
                  </a:lnTo>
                  <a:lnTo>
                    <a:pt x="397" y="15954"/>
                  </a:lnTo>
                  <a:lnTo>
                    <a:pt x="5636" y="15954"/>
                  </a:lnTo>
                  <a:lnTo>
                    <a:pt x="5636" y="45719"/>
                  </a:lnTo>
                  <a:lnTo>
                    <a:pt x="5874" y="49133"/>
                  </a:lnTo>
                  <a:lnTo>
                    <a:pt x="6430" y="51910"/>
                  </a:lnTo>
                  <a:lnTo>
                    <a:pt x="7223" y="54133"/>
                  </a:lnTo>
                  <a:lnTo>
                    <a:pt x="8335" y="55720"/>
                  </a:lnTo>
                  <a:lnTo>
                    <a:pt x="11272" y="57705"/>
                  </a:lnTo>
                  <a:lnTo>
                    <a:pt x="14764" y="58339"/>
                  </a:lnTo>
                  <a:lnTo>
                    <a:pt x="18177" y="57705"/>
                  </a:lnTo>
                  <a:lnTo>
                    <a:pt x="21352" y="56117"/>
                  </a:lnTo>
                  <a:lnTo>
                    <a:pt x="24210" y="53736"/>
                  </a:lnTo>
                  <a:lnTo>
                    <a:pt x="26353" y="50800"/>
                  </a:lnTo>
                  <a:lnTo>
                    <a:pt x="25083" y="49688"/>
                  </a:lnTo>
                  <a:lnTo>
                    <a:pt x="22861" y="51910"/>
                  </a:lnTo>
                  <a:lnTo>
                    <a:pt x="21194" y="52783"/>
                  </a:lnTo>
                  <a:lnTo>
                    <a:pt x="19050" y="53181"/>
                  </a:lnTo>
                  <a:lnTo>
                    <a:pt x="16907" y="52704"/>
                  </a:lnTo>
                  <a:lnTo>
                    <a:pt x="15478" y="51514"/>
                  </a:lnTo>
                  <a:lnTo>
                    <a:pt x="14605" y="49847"/>
                  </a:lnTo>
                  <a:lnTo>
                    <a:pt x="14208" y="47942"/>
                  </a:lnTo>
                  <a:lnTo>
                    <a:pt x="13971" y="44291"/>
                  </a:lnTo>
                  <a:lnTo>
                    <a:pt x="13971" y="15954"/>
                  </a:lnTo>
                  <a:lnTo>
                    <a:pt x="23972" y="15954"/>
                  </a:lnTo>
                  <a:lnTo>
                    <a:pt x="23972" y="12779"/>
                  </a:lnTo>
                  <a:lnTo>
                    <a:pt x="13971" y="12779"/>
                  </a:lnTo>
                  <a:lnTo>
                    <a:pt x="13971" y="1269"/>
                  </a:lnTo>
                  <a:lnTo>
                    <a:pt x="13891" y="317"/>
                  </a:lnTo>
                  <a:lnTo>
                    <a:pt x="13336" y="0"/>
                  </a:lnTo>
                  <a:close/>
                </a:path>
              </a:pathLst>
            </a:custGeom>
            <a:solidFill>
              <a:srgbClr val="000000"/>
            </a:solidFill>
          </p:spPr>
          <p:txBody>
            <a:bodyPr vert="horz" lIns="91440" tIns="45720" rIns="91440" bIns="45720" anchor="t"/>
            <a:lstStyle/>
            <a:p>
              <a:endParaRPr lang="en-IN"/>
            </a:p>
          </p:txBody>
        </p:sp>
        <p:sp>
          <p:nvSpPr>
            <p:cNvPr id="645" name="Shape 5385"/>
            <p:cNvSpPr/>
            <p:nvPr/>
          </p:nvSpPr>
          <p:spPr>
            <a:xfrm>
              <a:off x="3128264" y="1936003"/>
              <a:ext cx="26351" cy="58339"/>
            </a:xfrm>
            <a:custGeom>
              <a:avLst/>
              <a:gdLst/>
              <a:ahLst/>
              <a:cxnLst/>
              <a:rect l="0" t="0" r="0" b="0"/>
              <a:pathLst>
                <a:path w="26351" h="58339">
                  <a:moveTo>
                    <a:pt x="13334" y="0"/>
                  </a:moveTo>
                  <a:lnTo>
                    <a:pt x="10953" y="3412"/>
                  </a:lnTo>
                  <a:lnTo>
                    <a:pt x="8888" y="6111"/>
                  </a:lnTo>
                  <a:lnTo>
                    <a:pt x="4364" y="11270"/>
                  </a:lnTo>
                  <a:lnTo>
                    <a:pt x="1428" y="13651"/>
                  </a:lnTo>
                  <a:lnTo>
                    <a:pt x="396" y="14445"/>
                  </a:lnTo>
                  <a:lnTo>
                    <a:pt x="0" y="15239"/>
                  </a:lnTo>
                  <a:lnTo>
                    <a:pt x="396" y="15954"/>
                  </a:lnTo>
                  <a:lnTo>
                    <a:pt x="5713" y="15954"/>
                  </a:lnTo>
                  <a:lnTo>
                    <a:pt x="5713" y="45719"/>
                  </a:lnTo>
                  <a:lnTo>
                    <a:pt x="5873" y="49133"/>
                  </a:lnTo>
                  <a:lnTo>
                    <a:pt x="6428" y="51910"/>
                  </a:lnTo>
                  <a:lnTo>
                    <a:pt x="7222" y="54133"/>
                  </a:lnTo>
                  <a:lnTo>
                    <a:pt x="8333" y="55720"/>
                  </a:lnTo>
                  <a:lnTo>
                    <a:pt x="11269" y="57705"/>
                  </a:lnTo>
                  <a:lnTo>
                    <a:pt x="14762" y="58339"/>
                  </a:lnTo>
                  <a:lnTo>
                    <a:pt x="18176" y="57705"/>
                  </a:lnTo>
                  <a:lnTo>
                    <a:pt x="21351" y="56117"/>
                  </a:lnTo>
                  <a:lnTo>
                    <a:pt x="24208" y="53736"/>
                  </a:lnTo>
                  <a:lnTo>
                    <a:pt x="26351" y="50800"/>
                  </a:lnTo>
                  <a:lnTo>
                    <a:pt x="25081" y="49688"/>
                  </a:lnTo>
                  <a:lnTo>
                    <a:pt x="22859" y="51910"/>
                  </a:lnTo>
                  <a:lnTo>
                    <a:pt x="21192" y="52783"/>
                  </a:lnTo>
                  <a:lnTo>
                    <a:pt x="19050" y="53181"/>
                  </a:lnTo>
                  <a:lnTo>
                    <a:pt x="16906" y="52704"/>
                  </a:lnTo>
                  <a:lnTo>
                    <a:pt x="15477" y="51514"/>
                  </a:lnTo>
                  <a:lnTo>
                    <a:pt x="14207" y="47942"/>
                  </a:lnTo>
                  <a:lnTo>
                    <a:pt x="13968" y="44291"/>
                  </a:lnTo>
                  <a:lnTo>
                    <a:pt x="13968" y="15954"/>
                  </a:lnTo>
                  <a:lnTo>
                    <a:pt x="23969" y="15954"/>
                  </a:lnTo>
                  <a:lnTo>
                    <a:pt x="23969" y="12779"/>
                  </a:lnTo>
                  <a:lnTo>
                    <a:pt x="13968" y="12779"/>
                  </a:lnTo>
                  <a:lnTo>
                    <a:pt x="13968" y="1269"/>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646" name="Shape 5386"/>
            <p:cNvSpPr/>
            <p:nvPr/>
          </p:nvSpPr>
          <p:spPr>
            <a:xfrm>
              <a:off x="3322811" y="1947750"/>
              <a:ext cx="40163" cy="46592"/>
            </a:xfrm>
            <a:custGeom>
              <a:avLst/>
              <a:gdLst/>
              <a:ahLst/>
              <a:cxnLst/>
              <a:rect l="0" t="0" r="0" b="0"/>
              <a:pathLst>
                <a:path w="40163" h="46592">
                  <a:moveTo>
                    <a:pt x="18097" y="0"/>
                  </a:moveTo>
                  <a:lnTo>
                    <a:pt x="12858" y="555"/>
                  </a:lnTo>
                  <a:lnTo>
                    <a:pt x="8731" y="1983"/>
                  </a:lnTo>
                  <a:lnTo>
                    <a:pt x="5715" y="4048"/>
                  </a:lnTo>
                  <a:lnTo>
                    <a:pt x="3571" y="6429"/>
                  </a:lnTo>
                  <a:lnTo>
                    <a:pt x="2302" y="8811"/>
                  </a:lnTo>
                  <a:lnTo>
                    <a:pt x="1904" y="11032"/>
                  </a:lnTo>
                  <a:lnTo>
                    <a:pt x="2143" y="12382"/>
                  </a:lnTo>
                  <a:lnTo>
                    <a:pt x="2937" y="13810"/>
                  </a:lnTo>
                  <a:lnTo>
                    <a:pt x="4207" y="14922"/>
                  </a:lnTo>
                  <a:lnTo>
                    <a:pt x="6191" y="15398"/>
                  </a:lnTo>
                  <a:lnTo>
                    <a:pt x="8016" y="15001"/>
                  </a:lnTo>
                  <a:lnTo>
                    <a:pt x="9366" y="13969"/>
                  </a:lnTo>
                  <a:lnTo>
                    <a:pt x="10318" y="12620"/>
                  </a:lnTo>
                  <a:lnTo>
                    <a:pt x="10636" y="11112"/>
                  </a:lnTo>
                  <a:lnTo>
                    <a:pt x="10397" y="9366"/>
                  </a:lnTo>
                  <a:lnTo>
                    <a:pt x="10160" y="7223"/>
                  </a:lnTo>
                  <a:lnTo>
                    <a:pt x="10795" y="5158"/>
                  </a:lnTo>
                  <a:lnTo>
                    <a:pt x="12382" y="3650"/>
                  </a:lnTo>
                  <a:lnTo>
                    <a:pt x="14683" y="2698"/>
                  </a:lnTo>
                  <a:lnTo>
                    <a:pt x="17145" y="2381"/>
                  </a:lnTo>
                  <a:lnTo>
                    <a:pt x="19685" y="2619"/>
                  </a:lnTo>
                  <a:lnTo>
                    <a:pt x="22146" y="3809"/>
                  </a:lnTo>
                  <a:lnTo>
                    <a:pt x="24051" y="6350"/>
                  </a:lnTo>
                  <a:lnTo>
                    <a:pt x="24765" y="10635"/>
                  </a:lnTo>
                  <a:lnTo>
                    <a:pt x="24765" y="16668"/>
                  </a:lnTo>
                  <a:lnTo>
                    <a:pt x="24032" y="16957"/>
                  </a:lnTo>
                  <a:lnTo>
                    <a:pt x="24765" y="19050"/>
                  </a:lnTo>
                  <a:lnTo>
                    <a:pt x="24765" y="33417"/>
                  </a:lnTo>
                  <a:lnTo>
                    <a:pt x="24288" y="36751"/>
                  </a:lnTo>
                  <a:lnTo>
                    <a:pt x="23257" y="37941"/>
                  </a:lnTo>
                  <a:lnTo>
                    <a:pt x="21431" y="39052"/>
                  </a:lnTo>
                  <a:lnTo>
                    <a:pt x="18812" y="40083"/>
                  </a:lnTo>
                  <a:lnTo>
                    <a:pt x="15319" y="40798"/>
                  </a:lnTo>
                  <a:lnTo>
                    <a:pt x="12778" y="40322"/>
                  </a:lnTo>
                  <a:lnTo>
                    <a:pt x="10715" y="38734"/>
                  </a:lnTo>
                  <a:lnTo>
                    <a:pt x="9287" y="36273"/>
                  </a:lnTo>
                  <a:lnTo>
                    <a:pt x="8731" y="33098"/>
                  </a:lnTo>
                  <a:lnTo>
                    <a:pt x="8731" y="32939"/>
                  </a:lnTo>
                  <a:lnTo>
                    <a:pt x="8890" y="31036"/>
                  </a:lnTo>
                  <a:lnTo>
                    <a:pt x="9603" y="28971"/>
                  </a:lnTo>
                  <a:lnTo>
                    <a:pt x="11191" y="26589"/>
                  </a:lnTo>
                  <a:lnTo>
                    <a:pt x="13970" y="24051"/>
                  </a:lnTo>
                  <a:lnTo>
                    <a:pt x="18415" y="21511"/>
                  </a:lnTo>
                  <a:lnTo>
                    <a:pt x="24765" y="19050"/>
                  </a:lnTo>
                  <a:lnTo>
                    <a:pt x="24032" y="16957"/>
                  </a:lnTo>
                  <a:lnTo>
                    <a:pt x="17303" y="19605"/>
                  </a:lnTo>
                  <a:lnTo>
                    <a:pt x="11191" y="22383"/>
                  </a:lnTo>
                  <a:lnTo>
                    <a:pt x="6350" y="25161"/>
                  </a:lnTo>
                  <a:lnTo>
                    <a:pt x="2857" y="28177"/>
                  </a:lnTo>
                  <a:lnTo>
                    <a:pt x="715" y="31829"/>
                  </a:lnTo>
                  <a:lnTo>
                    <a:pt x="0" y="36273"/>
                  </a:lnTo>
                  <a:lnTo>
                    <a:pt x="952" y="40640"/>
                  </a:lnTo>
                  <a:lnTo>
                    <a:pt x="3333" y="43894"/>
                  </a:lnTo>
                  <a:lnTo>
                    <a:pt x="6667" y="45878"/>
                  </a:lnTo>
                  <a:lnTo>
                    <a:pt x="10557" y="46592"/>
                  </a:lnTo>
                  <a:lnTo>
                    <a:pt x="14604" y="45957"/>
                  </a:lnTo>
                  <a:lnTo>
                    <a:pt x="18415" y="44211"/>
                  </a:lnTo>
                  <a:lnTo>
                    <a:pt x="24923" y="39369"/>
                  </a:lnTo>
                  <a:lnTo>
                    <a:pt x="25400" y="42307"/>
                  </a:lnTo>
                  <a:lnTo>
                    <a:pt x="26352" y="44370"/>
                  </a:lnTo>
                  <a:lnTo>
                    <a:pt x="27622" y="45719"/>
                  </a:lnTo>
                  <a:lnTo>
                    <a:pt x="28971" y="46354"/>
                  </a:lnTo>
                  <a:lnTo>
                    <a:pt x="31352" y="46592"/>
                  </a:lnTo>
                  <a:lnTo>
                    <a:pt x="32782" y="46433"/>
                  </a:lnTo>
                  <a:lnTo>
                    <a:pt x="34766" y="45878"/>
                  </a:lnTo>
                  <a:lnTo>
                    <a:pt x="37227" y="44370"/>
                  </a:lnTo>
                  <a:lnTo>
                    <a:pt x="40163" y="41592"/>
                  </a:lnTo>
                  <a:lnTo>
                    <a:pt x="40163" y="39052"/>
                  </a:lnTo>
                  <a:lnTo>
                    <a:pt x="38338" y="40322"/>
                  </a:lnTo>
                  <a:lnTo>
                    <a:pt x="35718" y="40957"/>
                  </a:lnTo>
                  <a:lnTo>
                    <a:pt x="34052" y="40401"/>
                  </a:lnTo>
                  <a:lnTo>
                    <a:pt x="33178" y="39132"/>
                  </a:lnTo>
                  <a:lnTo>
                    <a:pt x="32861" y="35163"/>
                  </a:lnTo>
                  <a:lnTo>
                    <a:pt x="32861" y="15875"/>
                  </a:lnTo>
                  <a:lnTo>
                    <a:pt x="32306" y="9127"/>
                  </a:lnTo>
                  <a:lnTo>
                    <a:pt x="31034" y="5715"/>
                  </a:lnTo>
                  <a:lnTo>
                    <a:pt x="28496" y="2777"/>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647" name="Shape 5387"/>
            <p:cNvSpPr/>
            <p:nvPr/>
          </p:nvSpPr>
          <p:spPr>
            <a:xfrm>
              <a:off x="3202161" y="1947750"/>
              <a:ext cx="43734" cy="46592"/>
            </a:xfrm>
            <a:custGeom>
              <a:avLst/>
              <a:gdLst/>
              <a:ahLst/>
              <a:cxnLst/>
              <a:rect l="0" t="0" r="0" b="0"/>
              <a:pathLst>
                <a:path w="43734" h="46592">
                  <a:moveTo>
                    <a:pt x="21431" y="0"/>
                  </a:moveTo>
                  <a:lnTo>
                    <a:pt x="20637" y="2777"/>
                  </a:lnTo>
                  <a:lnTo>
                    <a:pt x="24844" y="3650"/>
                  </a:lnTo>
                  <a:lnTo>
                    <a:pt x="28337" y="6032"/>
                  </a:lnTo>
                  <a:lnTo>
                    <a:pt x="31115" y="9763"/>
                  </a:lnTo>
                  <a:lnTo>
                    <a:pt x="33178" y="14446"/>
                  </a:lnTo>
                  <a:lnTo>
                    <a:pt x="34369" y="19843"/>
                  </a:lnTo>
                  <a:lnTo>
                    <a:pt x="34766" y="25875"/>
                  </a:lnTo>
                  <a:lnTo>
                    <a:pt x="34290" y="32146"/>
                  </a:lnTo>
                  <a:lnTo>
                    <a:pt x="32861" y="36829"/>
                  </a:lnTo>
                  <a:lnTo>
                    <a:pt x="30877" y="40163"/>
                  </a:lnTo>
                  <a:lnTo>
                    <a:pt x="28337" y="42307"/>
                  </a:lnTo>
                  <a:lnTo>
                    <a:pt x="25717" y="43497"/>
                  </a:lnTo>
                  <a:lnTo>
                    <a:pt x="23097" y="43815"/>
                  </a:lnTo>
                  <a:lnTo>
                    <a:pt x="19050" y="43021"/>
                  </a:lnTo>
                  <a:lnTo>
                    <a:pt x="15875" y="40798"/>
                  </a:lnTo>
                  <a:lnTo>
                    <a:pt x="13415" y="37623"/>
                  </a:lnTo>
                  <a:lnTo>
                    <a:pt x="11588" y="33733"/>
                  </a:lnTo>
                  <a:lnTo>
                    <a:pt x="10318" y="29527"/>
                  </a:lnTo>
                  <a:lnTo>
                    <a:pt x="9525" y="25320"/>
                  </a:lnTo>
                  <a:lnTo>
                    <a:pt x="9127" y="21431"/>
                  </a:lnTo>
                  <a:lnTo>
                    <a:pt x="8969" y="18256"/>
                  </a:lnTo>
                  <a:lnTo>
                    <a:pt x="9207" y="14604"/>
                  </a:lnTo>
                  <a:lnTo>
                    <a:pt x="9842" y="11508"/>
                  </a:lnTo>
                  <a:lnTo>
                    <a:pt x="10953" y="8811"/>
                  </a:lnTo>
                  <a:lnTo>
                    <a:pt x="12382" y="6667"/>
                  </a:lnTo>
                  <a:lnTo>
                    <a:pt x="14208" y="4921"/>
                  </a:lnTo>
                  <a:lnTo>
                    <a:pt x="16192" y="3730"/>
                  </a:lnTo>
                  <a:lnTo>
                    <a:pt x="18334" y="3016"/>
                  </a:lnTo>
                  <a:lnTo>
                    <a:pt x="20637" y="2777"/>
                  </a:lnTo>
                  <a:lnTo>
                    <a:pt x="21431" y="0"/>
                  </a:lnTo>
                  <a:lnTo>
                    <a:pt x="15240" y="873"/>
                  </a:lnTo>
                  <a:lnTo>
                    <a:pt x="10001" y="3254"/>
                  </a:lnTo>
                  <a:lnTo>
                    <a:pt x="5794" y="6984"/>
                  </a:lnTo>
                  <a:lnTo>
                    <a:pt x="2619" y="11667"/>
                  </a:lnTo>
                  <a:lnTo>
                    <a:pt x="635" y="17064"/>
                  </a:lnTo>
                  <a:lnTo>
                    <a:pt x="0" y="23018"/>
                  </a:lnTo>
                  <a:lnTo>
                    <a:pt x="715" y="29368"/>
                  </a:lnTo>
                  <a:lnTo>
                    <a:pt x="2777" y="35004"/>
                  </a:lnTo>
                  <a:lnTo>
                    <a:pt x="6112" y="39767"/>
                  </a:lnTo>
                  <a:lnTo>
                    <a:pt x="10397" y="43417"/>
                  </a:lnTo>
                  <a:lnTo>
                    <a:pt x="15716" y="45719"/>
                  </a:lnTo>
                  <a:lnTo>
                    <a:pt x="21748" y="46592"/>
                  </a:lnTo>
                  <a:lnTo>
                    <a:pt x="28575" y="45482"/>
                  </a:lnTo>
                  <a:lnTo>
                    <a:pt x="34131" y="42623"/>
                  </a:lnTo>
                  <a:lnTo>
                    <a:pt x="38338" y="38417"/>
                  </a:lnTo>
                  <a:lnTo>
                    <a:pt x="41353" y="33417"/>
                  </a:lnTo>
                  <a:lnTo>
                    <a:pt x="43179" y="28098"/>
                  </a:lnTo>
                  <a:lnTo>
                    <a:pt x="43734" y="23018"/>
                  </a:lnTo>
                  <a:lnTo>
                    <a:pt x="43258" y="17858"/>
                  </a:lnTo>
                  <a:lnTo>
                    <a:pt x="42068" y="13334"/>
                  </a:lnTo>
                  <a:lnTo>
                    <a:pt x="40163" y="9366"/>
                  </a:lnTo>
                  <a:lnTo>
                    <a:pt x="37465"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648" name="Shape 5388"/>
            <p:cNvSpPr/>
            <p:nvPr/>
          </p:nvSpPr>
          <p:spPr>
            <a:xfrm>
              <a:off x="3157235" y="1947750"/>
              <a:ext cx="39528" cy="46592"/>
            </a:xfrm>
            <a:custGeom>
              <a:avLst/>
              <a:gdLst/>
              <a:ahLst/>
              <a:cxnLst/>
              <a:rect l="0" t="0" r="0" b="0"/>
              <a:pathLst>
                <a:path w="39528" h="46592">
                  <a:moveTo>
                    <a:pt x="20161" y="0"/>
                  </a:moveTo>
                  <a:lnTo>
                    <a:pt x="18017" y="3571"/>
                  </a:lnTo>
                  <a:lnTo>
                    <a:pt x="21431" y="4127"/>
                  </a:lnTo>
                  <a:lnTo>
                    <a:pt x="23812" y="5476"/>
                  </a:lnTo>
                  <a:lnTo>
                    <a:pt x="25400" y="7539"/>
                  </a:lnTo>
                  <a:lnTo>
                    <a:pt x="26511" y="9921"/>
                  </a:lnTo>
                  <a:lnTo>
                    <a:pt x="27542" y="15001"/>
                  </a:lnTo>
                  <a:lnTo>
                    <a:pt x="7143" y="15001"/>
                  </a:lnTo>
                  <a:lnTo>
                    <a:pt x="7858" y="12065"/>
                  </a:lnTo>
                  <a:lnTo>
                    <a:pt x="8731" y="9525"/>
                  </a:lnTo>
                  <a:lnTo>
                    <a:pt x="9842" y="7539"/>
                  </a:lnTo>
                  <a:lnTo>
                    <a:pt x="11112" y="6032"/>
                  </a:lnTo>
                  <a:lnTo>
                    <a:pt x="14287" y="4127"/>
                  </a:lnTo>
                  <a:lnTo>
                    <a:pt x="18017" y="3571"/>
                  </a:lnTo>
                  <a:lnTo>
                    <a:pt x="20161" y="0"/>
                  </a:lnTo>
                  <a:lnTo>
                    <a:pt x="15954" y="475"/>
                  </a:lnTo>
                  <a:lnTo>
                    <a:pt x="11430" y="2222"/>
                  </a:lnTo>
                  <a:lnTo>
                    <a:pt x="7143" y="5317"/>
                  </a:lnTo>
                  <a:lnTo>
                    <a:pt x="3492" y="9921"/>
                  </a:lnTo>
                  <a:lnTo>
                    <a:pt x="952" y="16192"/>
                  </a:lnTo>
                  <a:lnTo>
                    <a:pt x="0" y="24367"/>
                  </a:lnTo>
                  <a:lnTo>
                    <a:pt x="397" y="29368"/>
                  </a:lnTo>
                  <a:lnTo>
                    <a:pt x="1348" y="33733"/>
                  </a:lnTo>
                  <a:lnTo>
                    <a:pt x="2857" y="37544"/>
                  </a:lnTo>
                  <a:lnTo>
                    <a:pt x="5080" y="40719"/>
                  </a:lnTo>
                  <a:lnTo>
                    <a:pt x="7778" y="43258"/>
                  </a:lnTo>
                  <a:lnTo>
                    <a:pt x="10953" y="45084"/>
                  </a:lnTo>
                  <a:lnTo>
                    <a:pt x="14526" y="46196"/>
                  </a:lnTo>
                  <a:lnTo>
                    <a:pt x="18494" y="46592"/>
                  </a:lnTo>
                  <a:lnTo>
                    <a:pt x="23495" y="45957"/>
                  </a:lnTo>
                  <a:lnTo>
                    <a:pt x="27702" y="44370"/>
                  </a:lnTo>
                  <a:lnTo>
                    <a:pt x="31194" y="42148"/>
                  </a:lnTo>
                  <a:lnTo>
                    <a:pt x="33972" y="39448"/>
                  </a:lnTo>
                  <a:lnTo>
                    <a:pt x="36195" y="36671"/>
                  </a:lnTo>
                  <a:lnTo>
                    <a:pt x="37782" y="33972"/>
                  </a:lnTo>
                  <a:lnTo>
                    <a:pt x="38893" y="31670"/>
                  </a:lnTo>
                  <a:lnTo>
                    <a:pt x="39528" y="30003"/>
                  </a:lnTo>
                  <a:lnTo>
                    <a:pt x="37941" y="29368"/>
                  </a:lnTo>
                  <a:lnTo>
                    <a:pt x="34925" y="33654"/>
                  </a:lnTo>
                  <a:lnTo>
                    <a:pt x="32702" y="35877"/>
                  </a:lnTo>
                  <a:lnTo>
                    <a:pt x="29923" y="37861"/>
                  </a:lnTo>
                  <a:lnTo>
                    <a:pt x="26591" y="39210"/>
                  </a:lnTo>
                  <a:lnTo>
                    <a:pt x="22542" y="39767"/>
                  </a:lnTo>
                  <a:lnTo>
                    <a:pt x="19208" y="39369"/>
                  </a:lnTo>
                  <a:lnTo>
                    <a:pt x="15875" y="38020"/>
                  </a:lnTo>
                  <a:lnTo>
                    <a:pt x="12700" y="35480"/>
                  </a:lnTo>
                  <a:lnTo>
                    <a:pt x="10001" y="31591"/>
                  </a:lnTo>
                  <a:lnTo>
                    <a:pt x="8890" y="28971"/>
                  </a:lnTo>
                  <a:lnTo>
                    <a:pt x="7937" y="25875"/>
                  </a:lnTo>
                  <a:lnTo>
                    <a:pt x="7302" y="22304"/>
                  </a:lnTo>
                  <a:lnTo>
                    <a:pt x="6826" y="18176"/>
                  </a:lnTo>
                  <a:lnTo>
                    <a:pt x="37624" y="18176"/>
                  </a:lnTo>
                  <a:lnTo>
                    <a:pt x="36988" y="13652"/>
                  </a:lnTo>
                  <a:lnTo>
                    <a:pt x="35797" y="9842"/>
                  </a:lnTo>
                  <a:lnTo>
                    <a:pt x="34131" y="6667"/>
                  </a:lnTo>
                  <a:lnTo>
                    <a:pt x="32067" y="4207"/>
                  </a:lnTo>
                  <a:lnTo>
                    <a:pt x="29527" y="2301"/>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649" name="Shape 5389"/>
            <p:cNvSpPr/>
            <p:nvPr/>
          </p:nvSpPr>
          <p:spPr>
            <a:xfrm>
              <a:off x="3041745" y="1947750"/>
              <a:ext cx="43656" cy="46592"/>
            </a:xfrm>
            <a:custGeom>
              <a:avLst/>
              <a:gdLst/>
              <a:ahLst/>
              <a:cxnLst/>
              <a:rect l="0" t="0" r="0" b="0"/>
              <a:pathLst>
                <a:path w="43656" h="46592">
                  <a:moveTo>
                    <a:pt x="21351" y="0"/>
                  </a:moveTo>
                  <a:lnTo>
                    <a:pt x="20557" y="2777"/>
                  </a:lnTo>
                  <a:lnTo>
                    <a:pt x="24843" y="3650"/>
                  </a:lnTo>
                  <a:lnTo>
                    <a:pt x="28336" y="6032"/>
                  </a:lnTo>
                  <a:lnTo>
                    <a:pt x="31113" y="9763"/>
                  </a:lnTo>
                  <a:lnTo>
                    <a:pt x="33098" y="14446"/>
                  </a:lnTo>
                  <a:lnTo>
                    <a:pt x="34368" y="19843"/>
                  </a:lnTo>
                  <a:lnTo>
                    <a:pt x="34766" y="25875"/>
                  </a:lnTo>
                  <a:lnTo>
                    <a:pt x="34209" y="32146"/>
                  </a:lnTo>
                  <a:lnTo>
                    <a:pt x="32781" y="36829"/>
                  </a:lnTo>
                  <a:lnTo>
                    <a:pt x="30797" y="40163"/>
                  </a:lnTo>
                  <a:lnTo>
                    <a:pt x="28336" y="42307"/>
                  </a:lnTo>
                  <a:lnTo>
                    <a:pt x="25637" y="43497"/>
                  </a:lnTo>
                  <a:lnTo>
                    <a:pt x="23018" y="43815"/>
                  </a:lnTo>
                  <a:lnTo>
                    <a:pt x="19050" y="43021"/>
                  </a:lnTo>
                  <a:lnTo>
                    <a:pt x="15795" y="40798"/>
                  </a:lnTo>
                  <a:lnTo>
                    <a:pt x="13334" y="37623"/>
                  </a:lnTo>
                  <a:lnTo>
                    <a:pt x="11508" y="33733"/>
                  </a:lnTo>
                  <a:lnTo>
                    <a:pt x="10238" y="29527"/>
                  </a:lnTo>
                  <a:lnTo>
                    <a:pt x="9445" y="25320"/>
                  </a:lnTo>
                  <a:lnTo>
                    <a:pt x="9048" y="21431"/>
                  </a:lnTo>
                  <a:lnTo>
                    <a:pt x="8888" y="18256"/>
                  </a:lnTo>
                  <a:lnTo>
                    <a:pt x="9127" y="14604"/>
                  </a:lnTo>
                  <a:lnTo>
                    <a:pt x="9842" y="11508"/>
                  </a:lnTo>
                  <a:lnTo>
                    <a:pt x="10873" y="8811"/>
                  </a:lnTo>
                  <a:lnTo>
                    <a:pt x="12381" y="6667"/>
                  </a:lnTo>
                  <a:lnTo>
                    <a:pt x="14128" y="4921"/>
                  </a:lnTo>
                  <a:lnTo>
                    <a:pt x="16112" y="3730"/>
                  </a:lnTo>
                  <a:lnTo>
                    <a:pt x="18256" y="3016"/>
                  </a:lnTo>
                  <a:lnTo>
                    <a:pt x="20557" y="2777"/>
                  </a:lnTo>
                  <a:lnTo>
                    <a:pt x="21351" y="0"/>
                  </a:lnTo>
                  <a:lnTo>
                    <a:pt x="15159" y="873"/>
                  </a:lnTo>
                  <a:lnTo>
                    <a:pt x="9921" y="3254"/>
                  </a:lnTo>
                  <a:lnTo>
                    <a:pt x="5713" y="6984"/>
                  </a:lnTo>
                  <a:lnTo>
                    <a:pt x="2538" y="11667"/>
                  </a:lnTo>
                  <a:lnTo>
                    <a:pt x="634" y="17064"/>
                  </a:lnTo>
                  <a:lnTo>
                    <a:pt x="0" y="23018"/>
                  </a:lnTo>
                  <a:lnTo>
                    <a:pt x="713" y="29368"/>
                  </a:lnTo>
                  <a:lnTo>
                    <a:pt x="2777" y="35004"/>
                  </a:lnTo>
                  <a:lnTo>
                    <a:pt x="6031" y="39767"/>
                  </a:lnTo>
                  <a:lnTo>
                    <a:pt x="10397" y="43417"/>
                  </a:lnTo>
                  <a:lnTo>
                    <a:pt x="15636" y="45719"/>
                  </a:lnTo>
                  <a:lnTo>
                    <a:pt x="21668" y="46592"/>
                  </a:lnTo>
                  <a:lnTo>
                    <a:pt x="28495" y="45482"/>
                  </a:lnTo>
                  <a:lnTo>
                    <a:pt x="34051" y="42623"/>
                  </a:lnTo>
                  <a:lnTo>
                    <a:pt x="38257" y="38417"/>
                  </a:lnTo>
                  <a:lnTo>
                    <a:pt x="41275" y="33417"/>
                  </a:lnTo>
                  <a:lnTo>
                    <a:pt x="43100" y="28098"/>
                  </a:lnTo>
                  <a:lnTo>
                    <a:pt x="43656" y="23018"/>
                  </a:lnTo>
                  <a:lnTo>
                    <a:pt x="43179" y="17858"/>
                  </a:lnTo>
                  <a:lnTo>
                    <a:pt x="41988" y="13334"/>
                  </a:lnTo>
                  <a:lnTo>
                    <a:pt x="40083" y="9366"/>
                  </a:lnTo>
                  <a:lnTo>
                    <a:pt x="37384" y="6111"/>
                  </a:lnTo>
                  <a:lnTo>
                    <a:pt x="34131" y="3492"/>
                  </a:lnTo>
                  <a:lnTo>
                    <a:pt x="30319"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650" name="Shape 5390"/>
            <p:cNvSpPr/>
            <p:nvPr/>
          </p:nvSpPr>
          <p:spPr>
            <a:xfrm>
              <a:off x="3250342" y="1947750"/>
              <a:ext cx="38337" cy="46592"/>
            </a:xfrm>
            <a:custGeom>
              <a:avLst/>
              <a:gdLst/>
              <a:ahLst/>
              <a:cxnLst/>
              <a:rect l="0" t="0" r="0" b="0"/>
              <a:pathLst>
                <a:path w="38337" h="46592">
                  <a:moveTo>
                    <a:pt x="22225" y="0"/>
                  </a:moveTo>
                  <a:lnTo>
                    <a:pt x="16827" y="713"/>
                  </a:lnTo>
                  <a:lnTo>
                    <a:pt x="11667" y="2698"/>
                  </a:lnTo>
                  <a:lnTo>
                    <a:pt x="7063" y="6111"/>
                  </a:lnTo>
                  <a:lnTo>
                    <a:pt x="3333" y="10873"/>
                  </a:lnTo>
                  <a:lnTo>
                    <a:pt x="872" y="16985"/>
                  </a:lnTo>
                  <a:lnTo>
                    <a:pt x="0" y="24447"/>
                  </a:lnTo>
                  <a:lnTo>
                    <a:pt x="793" y="31511"/>
                  </a:lnTo>
                  <a:lnTo>
                    <a:pt x="3015" y="37147"/>
                  </a:lnTo>
                  <a:lnTo>
                    <a:pt x="6270" y="41354"/>
                  </a:lnTo>
                  <a:lnTo>
                    <a:pt x="10238" y="44291"/>
                  </a:lnTo>
                  <a:lnTo>
                    <a:pt x="14366" y="46037"/>
                  </a:lnTo>
                  <a:lnTo>
                    <a:pt x="18493" y="46592"/>
                  </a:lnTo>
                  <a:lnTo>
                    <a:pt x="24288" y="45719"/>
                  </a:lnTo>
                  <a:lnTo>
                    <a:pt x="29447" y="43021"/>
                  </a:lnTo>
                  <a:lnTo>
                    <a:pt x="31829" y="40957"/>
                  </a:lnTo>
                  <a:lnTo>
                    <a:pt x="34131" y="38258"/>
                  </a:lnTo>
                  <a:lnTo>
                    <a:pt x="36273" y="34925"/>
                  </a:lnTo>
                  <a:lnTo>
                    <a:pt x="38337" y="31036"/>
                  </a:lnTo>
                  <a:lnTo>
                    <a:pt x="36908" y="30162"/>
                  </a:lnTo>
                  <a:lnTo>
                    <a:pt x="34368" y="33654"/>
                  </a:lnTo>
                  <a:lnTo>
                    <a:pt x="31272" y="36671"/>
                  </a:lnTo>
                  <a:lnTo>
                    <a:pt x="27542" y="38655"/>
                  </a:lnTo>
                  <a:lnTo>
                    <a:pt x="22780" y="39448"/>
                  </a:lnTo>
                  <a:lnTo>
                    <a:pt x="19684" y="39052"/>
                  </a:lnTo>
                  <a:lnTo>
                    <a:pt x="16906" y="38100"/>
                  </a:lnTo>
                  <a:lnTo>
                    <a:pt x="14366" y="36432"/>
                  </a:lnTo>
                  <a:lnTo>
                    <a:pt x="12065" y="34211"/>
                  </a:lnTo>
                  <a:lnTo>
                    <a:pt x="10159" y="31511"/>
                  </a:lnTo>
                  <a:lnTo>
                    <a:pt x="8810" y="28257"/>
                  </a:lnTo>
                  <a:lnTo>
                    <a:pt x="8016" y="24606"/>
                  </a:lnTo>
                  <a:lnTo>
                    <a:pt x="7620" y="20557"/>
                  </a:lnTo>
                  <a:lnTo>
                    <a:pt x="8253" y="14128"/>
                  </a:lnTo>
                  <a:lnTo>
                    <a:pt x="10080" y="9445"/>
                  </a:lnTo>
                  <a:lnTo>
                    <a:pt x="12620" y="6191"/>
                  </a:lnTo>
                  <a:lnTo>
                    <a:pt x="15477" y="4207"/>
                  </a:lnTo>
                  <a:lnTo>
                    <a:pt x="18176" y="3175"/>
                  </a:lnTo>
                  <a:lnTo>
                    <a:pt x="20398" y="2857"/>
                  </a:lnTo>
                  <a:lnTo>
                    <a:pt x="23495" y="3175"/>
                  </a:lnTo>
                  <a:lnTo>
                    <a:pt x="25320" y="4127"/>
                  </a:lnTo>
                  <a:lnTo>
                    <a:pt x="26352" y="5636"/>
                  </a:lnTo>
                  <a:lnTo>
                    <a:pt x="26907" y="7619"/>
                  </a:lnTo>
                  <a:lnTo>
                    <a:pt x="27542" y="9842"/>
                  </a:lnTo>
                  <a:lnTo>
                    <a:pt x="29209" y="12938"/>
                  </a:lnTo>
                  <a:lnTo>
                    <a:pt x="30558" y="13969"/>
                  </a:lnTo>
                  <a:lnTo>
                    <a:pt x="32384" y="14367"/>
                  </a:lnTo>
                  <a:lnTo>
                    <a:pt x="34368" y="13889"/>
                  </a:lnTo>
                  <a:lnTo>
                    <a:pt x="35797" y="13017"/>
                  </a:lnTo>
                  <a:lnTo>
                    <a:pt x="36671" y="11667"/>
                  </a:lnTo>
                  <a:lnTo>
                    <a:pt x="36908" y="10000"/>
                  </a:lnTo>
                  <a:lnTo>
                    <a:pt x="36671" y="8492"/>
                  </a:lnTo>
                  <a:lnTo>
                    <a:pt x="35877" y="6667"/>
                  </a:lnTo>
                  <a:lnTo>
                    <a:pt x="34607" y="4762"/>
                  </a:lnTo>
                  <a:lnTo>
                    <a:pt x="32702" y="309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651" name="Shape 5391"/>
            <p:cNvSpPr/>
            <p:nvPr/>
          </p:nvSpPr>
          <p:spPr>
            <a:xfrm>
              <a:off x="3435206" y="1947750"/>
              <a:ext cx="29368" cy="46592"/>
            </a:xfrm>
            <a:custGeom>
              <a:avLst/>
              <a:gdLst/>
              <a:ahLst/>
              <a:cxnLst/>
              <a:rect l="0" t="0" r="0" b="0"/>
              <a:pathLst>
                <a:path w="29368" h="46592">
                  <a:moveTo>
                    <a:pt x="13811" y="0"/>
                  </a:moveTo>
                  <a:lnTo>
                    <a:pt x="9525" y="555"/>
                  </a:lnTo>
                  <a:lnTo>
                    <a:pt x="6032" y="1983"/>
                  </a:lnTo>
                  <a:lnTo>
                    <a:pt x="3333" y="3968"/>
                  </a:lnTo>
                  <a:lnTo>
                    <a:pt x="1428" y="6508"/>
                  </a:lnTo>
                  <a:lnTo>
                    <a:pt x="396" y="9286"/>
                  </a:lnTo>
                  <a:lnTo>
                    <a:pt x="0" y="12065"/>
                  </a:lnTo>
                  <a:lnTo>
                    <a:pt x="952" y="16907"/>
                  </a:lnTo>
                  <a:lnTo>
                    <a:pt x="3492" y="20796"/>
                  </a:lnTo>
                  <a:lnTo>
                    <a:pt x="7223" y="23892"/>
                  </a:lnTo>
                  <a:lnTo>
                    <a:pt x="11588" y="26589"/>
                  </a:lnTo>
                  <a:lnTo>
                    <a:pt x="17303" y="29844"/>
                  </a:lnTo>
                  <a:lnTo>
                    <a:pt x="19526" y="31273"/>
                  </a:lnTo>
                  <a:lnTo>
                    <a:pt x="21113" y="32939"/>
                  </a:lnTo>
                  <a:lnTo>
                    <a:pt x="22066" y="34925"/>
                  </a:lnTo>
                  <a:lnTo>
                    <a:pt x="22463" y="37147"/>
                  </a:lnTo>
                  <a:lnTo>
                    <a:pt x="21669" y="40640"/>
                  </a:lnTo>
                  <a:lnTo>
                    <a:pt x="19684" y="42942"/>
                  </a:lnTo>
                  <a:lnTo>
                    <a:pt x="17064" y="44052"/>
                  </a:lnTo>
                  <a:lnTo>
                    <a:pt x="14446" y="44370"/>
                  </a:lnTo>
                  <a:lnTo>
                    <a:pt x="10238" y="43736"/>
                  </a:lnTo>
                  <a:lnTo>
                    <a:pt x="7143" y="41988"/>
                  </a:lnTo>
                  <a:lnTo>
                    <a:pt x="4921" y="39448"/>
                  </a:lnTo>
                  <a:lnTo>
                    <a:pt x="3333" y="36432"/>
                  </a:lnTo>
                  <a:lnTo>
                    <a:pt x="1667" y="30558"/>
                  </a:lnTo>
                  <a:lnTo>
                    <a:pt x="79" y="30558"/>
                  </a:lnTo>
                  <a:lnTo>
                    <a:pt x="79" y="45957"/>
                  </a:lnTo>
                  <a:lnTo>
                    <a:pt x="1349" y="45957"/>
                  </a:lnTo>
                  <a:lnTo>
                    <a:pt x="2222" y="45005"/>
                  </a:lnTo>
                  <a:lnTo>
                    <a:pt x="3571" y="44767"/>
                  </a:lnTo>
                  <a:lnTo>
                    <a:pt x="5873" y="45005"/>
                  </a:lnTo>
                  <a:lnTo>
                    <a:pt x="8651" y="45639"/>
                  </a:lnTo>
                  <a:lnTo>
                    <a:pt x="15001" y="46592"/>
                  </a:lnTo>
                  <a:lnTo>
                    <a:pt x="18336" y="46196"/>
                  </a:lnTo>
                  <a:lnTo>
                    <a:pt x="21590" y="45163"/>
                  </a:lnTo>
                  <a:lnTo>
                    <a:pt x="24606" y="43417"/>
                  </a:lnTo>
                  <a:lnTo>
                    <a:pt x="27067" y="40957"/>
                  </a:lnTo>
                  <a:lnTo>
                    <a:pt x="28813" y="37702"/>
                  </a:lnTo>
                  <a:lnTo>
                    <a:pt x="29368" y="33813"/>
                  </a:lnTo>
                  <a:lnTo>
                    <a:pt x="28813" y="29844"/>
                  </a:lnTo>
                  <a:lnTo>
                    <a:pt x="26987" y="26828"/>
                  </a:lnTo>
                  <a:lnTo>
                    <a:pt x="24368" y="24288"/>
                  </a:lnTo>
                  <a:lnTo>
                    <a:pt x="21113" y="22066"/>
                  </a:lnTo>
                  <a:lnTo>
                    <a:pt x="10398" y="15795"/>
                  </a:lnTo>
                  <a:lnTo>
                    <a:pt x="8176" y="13969"/>
                  </a:lnTo>
                  <a:lnTo>
                    <a:pt x="6826" y="12144"/>
                  </a:lnTo>
                  <a:lnTo>
                    <a:pt x="6112" y="8731"/>
                  </a:lnTo>
                  <a:lnTo>
                    <a:pt x="6508" y="6667"/>
                  </a:lnTo>
                  <a:lnTo>
                    <a:pt x="7857" y="4603"/>
                  </a:lnTo>
                  <a:lnTo>
                    <a:pt x="10159" y="2936"/>
                  </a:lnTo>
                  <a:lnTo>
                    <a:pt x="13652" y="2301"/>
                  </a:lnTo>
                  <a:lnTo>
                    <a:pt x="16907" y="2777"/>
                  </a:lnTo>
                  <a:lnTo>
                    <a:pt x="20002" y="4603"/>
                  </a:lnTo>
                  <a:lnTo>
                    <a:pt x="21431" y="6111"/>
                  </a:lnTo>
                  <a:lnTo>
                    <a:pt x="22621" y="8254"/>
                  </a:lnTo>
                  <a:lnTo>
                    <a:pt x="23732" y="11032"/>
                  </a:lnTo>
                  <a:lnTo>
                    <a:pt x="24606" y="14446"/>
                  </a:lnTo>
                  <a:lnTo>
                    <a:pt x="26113" y="14446"/>
                  </a:lnTo>
                  <a:lnTo>
                    <a:pt x="25717" y="873"/>
                  </a:lnTo>
                  <a:lnTo>
                    <a:pt x="24606" y="873"/>
                  </a:lnTo>
                  <a:lnTo>
                    <a:pt x="24051" y="1587"/>
                  </a:lnTo>
                  <a:lnTo>
                    <a:pt x="22938" y="1983"/>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652" name="Shape 5392"/>
            <p:cNvSpPr/>
            <p:nvPr/>
          </p:nvSpPr>
          <p:spPr>
            <a:xfrm>
              <a:off x="3368849" y="1947750"/>
              <a:ext cx="29368" cy="46592"/>
            </a:xfrm>
            <a:custGeom>
              <a:avLst/>
              <a:gdLst/>
              <a:ahLst/>
              <a:cxnLst/>
              <a:rect l="0" t="0" r="0" b="0"/>
              <a:pathLst>
                <a:path w="29368" h="46592">
                  <a:moveTo>
                    <a:pt x="13811" y="0"/>
                  </a:moveTo>
                  <a:lnTo>
                    <a:pt x="9446" y="555"/>
                  </a:lnTo>
                  <a:lnTo>
                    <a:pt x="6032" y="1983"/>
                  </a:lnTo>
                  <a:lnTo>
                    <a:pt x="3333" y="3968"/>
                  </a:lnTo>
                  <a:lnTo>
                    <a:pt x="1428" y="6508"/>
                  </a:lnTo>
                  <a:lnTo>
                    <a:pt x="396" y="9286"/>
                  </a:lnTo>
                  <a:lnTo>
                    <a:pt x="0" y="12065"/>
                  </a:lnTo>
                  <a:lnTo>
                    <a:pt x="952" y="16907"/>
                  </a:lnTo>
                  <a:lnTo>
                    <a:pt x="3492" y="20796"/>
                  </a:lnTo>
                  <a:lnTo>
                    <a:pt x="7222" y="23892"/>
                  </a:lnTo>
                  <a:lnTo>
                    <a:pt x="11588" y="26589"/>
                  </a:lnTo>
                  <a:lnTo>
                    <a:pt x="17303" y="29844"/>
                  </a:lnTo>
                  <a:lnTo>
                    <a:pt x="19526" y="31273"/>
                  </a:lnTo>
                  <a:lnTo>
                    <a:pt x="21113" y="32939"/>
                  </a:lnTo>
                  <a:lnTo>
                    <a:pt x="22066" y="34925"/>
                  </a:lnTo>
                  <a:lnTo>
                    <a:pt x="22463" y="37147"/>
                  </a:lnTo>
                  <a:lnTo>
                    <a:pt x="21669" y="40640"/>
                  </a:lnTo>
                  <a:lnTo>
                    <a:pt x="19685" y="42942"/>
                  </a:lnTo>
                  <a:lnTo>
                    <a:pt x="17065" y="44052"/>
                  </a:lnTo>
                  <a:lnTo>
                    <a:pt x="14446" y="44370"/>
                  </a:lnTo>
                  <a:lnTo>
                    <a:pt x="10240" y="43736"/>
                  </a:lnTo>
                  <a:lnTo>
                    <a:pt x="7065" y="41988"/>
                  </a:lnTo>
                  <a:lnTo>
                    <a:pt x="4841" y="39448"/>
                  </a:lnTo>
                  <a:lnTo>
                    <a:pt x="3333" y="36432"/>
                  </a:lnTo>
                  <a:lnTo>
                    <a:pt x="1666" y="30558"/>
                  </a:lnTo>
                  <a:lnTo>
                    <a:pt x="78" y="30558"/>
                  </a:lnTo>
                  <a:lnTo>
                    <a:pt x="78" y="45957"/>
                  </a:lnTo>
                  <a:lnTo>
                    <a:pt x="1349" y="45957"/>
                  </a:lnTo>
                  <a:lnTo>
                    <a:pt x="2222" y="45005"/>
                  </a:lnTo>
                  <a:lnTo>
                    <a:pt x="3492" y="44767"/>
                  </a:lnTo>
                  <a:lnTo>
                    <a:pt x="5873" y="45005"/>
                  </a:lnTo>
                  <a:lnTo>
                    <a:pt x="8652" y="45639"/>
                  </a:lnTo>
                  <a:lnTo>
                    <a:pt x="15002" y="46592"/>
                  </a:lnTo>
                  <a:lnTo>
                    <a:pt x="18334" y="46196"/>
                  </a:lnTo>
                  <a:lnTo>
                    <a:pt x="21590" y="45163"/>
                  </a:lnTo>
                  <a:lnTo>
                    <a:pt x="24606" y="43417"/>
                  </a:lnTo>
                  <a:lnTo>
                    <a:pt x="27066" y="40957"/>
                  </a:lnTo>
                  <a:lnTo>
                    <a:pt x="28733" y="37702"/>
                  </a:lnTo>
                  <a:lnTo>
                    <a:pt x="29368" y="33813"/>
                  </a:lnTo>
                  <a:lnTo>
                    <a:pt x="28733" y="29844"/>
                  </a:lnTo>
                  <a:lnTo>
                    <a:pt x="26987" y="26828"/>
                  </a:lnTo>
                  <a:lnTo>
                    <a:pt x="24368" y="24288"/>
                  </a:lnTo>
                  <a:lnTo>
                    <a:pt x="21033" y="22066"/>
                  </a:lnTo>
                  <a:lnTo>
                    <a:pt x="10397" y="15795"/>
                  </a:lnTo>
                  <a:lnTo>
                    <a:pt x="8176" y="13969"/>
                  </a:lnTo>
                  <a:lnTo>
                    <a:pt x="6826" y="12144"/>
                  </a:lnTo>
                  <a:lnTo>
                    <a:pt x="6112" y="8731"/>
                  </a:lnTo>
                  <a:lnTo>
                    <a:pt x="6508" y="6667"/>
                  </a:lnTo>
                  <a:lnTo>
                    <a:pt x="7858" y="4603"/>
                  </a:lnTo>
                  <a:lnTo>
                    <a:pt x="10160" y="2936"/>
                  </a:lnTo>
                  <a:lnTo>
                    <a:pt x="13652" y="2301"/>
                  </a:lnTo>
                  <a:lnTo>
                    <a:pt x="16907" y="2777"/>
                  </a:lnTo>
                  <a:lnTo>
                    <a:pt x="20002" y="4603"/>
                  </a:lnTo>
                  <a:lnTo>
                    <a:pt x="21431" y="6111"/>
                  </a:lnTo>
                  <a:lnTo>
                    <a:pt x="22621" y="8254"/>
                  </a:lnTo>
                  <a:lnTo>
                    <a:pt x="23733" y="11032"/>
                  </a:lnTo>
                  <a:lnTo>
                    <a:pt x="24606" y="14446"/>
                  </a:lnTo>
                  <a:lnTo>
                    <a:pt x="26115" y="14446"/>
                  </a:lnTo>
                  <a:lnTo>
                    <a:pt x="25717" y="873"/>
                  </a:lnTo>
                  <a:lnTo>
                    <a:pt x="24606" y="873"/>
                  </a:lnTo>
                  <a:lnTo>
                    <a:pt x="24051" y="1587"/>
                  </a:lnTo>
                  <a:lnTo>
                    <a:pt x="22940" y="1983"/>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653" name="Shape 5393"/>
            <p:cNvSpPr/>
            <p:nvPr/>
          </p:nvSpPr>
          <p:spPr>
            <a:xfrm>
              <a:off x="3094450" y="1947750"/>
              <a:ext cx="29368" cy="46592"/>
            </a:xfrm>
            <a:custGeom>
              <a:avLst/>
              <a:gdLst/>
              <a:ahLst/>
              <a:cxnLst/>
              <a:rect l="0" t="0" r="0" b="0"/>
              <a:pathLst>
                <a:path w="29368" h="46592">
                  <a:moveTo>
                    <a:pt x="13811" y="0"/>
                  </a:moveTo>
                  <a:lnTo>
                    <a:pt x="9525" y="555"/>
                  </a:lnTo>
                  <a:lnTo>
                    <a:pt x="6032" y="1983"/>
                  </a:lnTo>
                  <a:lnTo>
                    <a:pt x="3332" y="3968"/>
                  </a:lnTo>
                  <a:lnTo>
                    <a:pt x="1427" y="6508"/>
                  </a:lnTo>
                  <a:lnTo>
                    <a:pt x="396" y="9286"/>
                  </a:lnTo>
                  <a:lnTo>
                    <a:pt x="0" y="12065"/>
                  </a:lnTo>
                  <a:lnTo>
                    <a:pt x="951" y="16907"/>
                  </a:lnTo>
                  <a:lnTo>
                    <a:pt x="3492" y="20796"/>
                  </a:lnTo>
                  <a:lnTo>
                    <a:pt x="7222" y="23892"/>
                  </a:lnTo>
                  <a:lnTo>
                    <a:pt x="11588" y="26589"/>
                  </a:lnTo>
                  <a:lnTo>
                    <a:pt x="17302" y="29844"/>
                  </a:lnTo>
                  <a:lnTo>
                    <a:pt x="19526" y="31273"/>
                  </a:lnTo>
                  <a:lnTo>
                    <a:pt x="21113" y="32939"/>
                  </a:lnTo>
                  <a:lnTo>
                    <a:pt x="22064" y="34925"/>
                  </a:lnTo>
                  <a:lnTo>
                    <a:pt x="22462" y="37147"/>
                  </a:lnTo>
                  <a:lnTo>
                    <a:pt x="21668" y="40640"/>
                  </a:lnTo>
                  <a:lnTo>
                    <a:pt x="19683" y="42942"/>
                  </a:lnTo>
                  <a:lnTo>
                    <a:pt x="17065" y="44052"/>
                  </a:lnTo>
                  <a:lnTo>
                    <a:pt x="14445" y="44370"/>
                  </a:lnTo>
                  <a:lnTo>
                    <a:pt x="10238" y="43736"/>
                  </a:lnTo>
                  <a:lnTo>
                    <a:pt x="7063" y="41988"/>
                  </a:lnTo>
                  <a:lnTo>
                    <a:pt x="4841" y="39448"/>
                  </a:lnTo>
                  <a:lnTo>
                    <a:pt x="3332" y="36432"/>
                  </a:lnTo>
                  <a:lnTo>
                    <a:pt x="1666" y="30558"/>
                  </a:lnTo>
                  <a:lnTo>
                    <a:pt x="78" y="30558"/>
                  </a:lnTo>
                  <a:lnTo>
                    <a:pt x="78" y="45957"/>
                  </a:lnTo>
                  <a:lnTo>
                    <a:pt x="1348" y="45957"/>
                  </a:lnTo>
                  <a:lnTo>
                    <a:pt x="2221" y="45005"/>
                  </a:lnTo>
                  <a:lnTo>
                    <a:pt x="3571" y="44767"/>
                  </a:lnTo>
                  <a:lnTo>
                    <a:pt x="5873" y="45005"/>
                  </a:lnTo>
                  <a:lnTo>
                    <a:pt x="8651" y="45639"/>
                  </a:lnTo>
                  <a:lnTo>
                    <a:pt x="15001" y="46592"/>
                  </a:lnTo>
                  <a:lnTo>
                    <a:pt x="18334" y="46196"/>
                  </a:lnTo>
                  <a:lnTo>
                    <a:pt x="21588" y="45163"/>
                  </a:lnTo>
                  <a:lnTo>
                    <a:pt x="24606" y="43417"/>
                  </a:lnTo>
                  <a:lnTo>
                    <a:pt x="27066" y="40957"/>
                  </a:lnTo>
                  <a:lnTo>
                    <a:pt x="28732" y="37702"/>
                  </a:lnTo>
                  <a:lnTo>
                    <a:pt x="29368" y="33813"/>
                  </a:lnTo>
                  <a:lnTo>
                    <a:pt x="28732" y="29844"/>
                  </a:lnTo>
                  <a:lnTo>
                    <a:pt x="26987" y="26828"/>
                  </a:lnTo>
                  <a:lnTo>
                    <a:pt x="24367" y="24288"/>
                  </a:lnTo>
                  <a:lnTo>
                    <a:pt x="21033" y="22066"/>
                  </a:lnTo>
                  <a:lnTo>
                    <a:pt x="10397" y="15795"/>
                  </a:lnTo>
                  <a:lnTo>
                    <a:pt x="8175" y="13969"/>
                  </a:lnTo>
                  <a:lnTo>
                    <a:pt x="6826" y="12144"/>
                  </a:lnTo>
                  <a:lnTo>
                    <a:pt x="6111" y="8731"/>
                  </a:lnTo>
                  <a:lnTo>
                    <a:pt x="6507" y="6667"/>
                  </a:lnTo>
                  <a:lnTo>
                    <a:pt x="7857" y="4603"/>
                  </a:lnTo>
                  <a:lnTo>
                    <a:pt x="10158" y="2936"/>
                  </a:lnTo>
                  <a:lnTo>
                    <a:pt x="13651" y="2301"/>
                  </a:lnTo>
                  <a:lnTo>
                    <a:pt x="16906" y="2777"/>
                  </a:lnTo>
                  <a:lnTo>
                    <a:pt x="20001" y="4603"/>
                  </a:lnTo>
                  <a:lnTo>
                    <a:pt x="21431" y="6111"/>
                  </a:lnTo>
                  <a:lnTo>
                    <a:pt x="22621" y="8254"/>
                  </a:lnTo>
                  <a:lnTo>
                    <a:pt x="23732" y="11032"/>
                  </a:lnTo>
                  <a:lnTo>
                    <a:pt x="24606" y="14446"/>
                  </a:lnTo>
                  <a:lnTo>
                    <a:pt x="26113" y="14446"/>
                  </a:lnTo>
                  <a:lnTo>
                    <a:pt x="25717" y="873"/>
                  </a:lnTo>
                  <a:lnTo>
                    <a:pt x="24606" y="873"/>
                  </a:lnTo>
                  <a:lnTo>
                    <a:pt x="24050" y="1587"/>
                  </a:lnTo>
                  <a:lnTo>
                    <a:pt x="22938" y="1983"/>
                  </a:lnTo>
                  <a:lnTo>
                    <a:pt x="19367" y="1032"/>
                  </a:lnTo>
                  <a:lnTo>
                    <a:pt x="16826" y="317"/>
                  </a:lnTo>
                  <a:lnTo>
                    <a:pt x="13811" y="0"/>
                  </a:lnTo>
                  <a:close/>
                </a:path>
              </a:pathLst>
            </a:custGeom>
            <a:solidFill>
              <a:srgbClr val="000000"/>
            </a:solidFill>
          </p:spPr>
          <p:txBody>
            <a:bodyPr vert="horz" lIns="91440" tIns="45720" rIns="91440" bIns="45720" anchor="t"/>
            <a:lstStyle/>
            <a:p>
              <a:endParaRPr lang="en-IN"/>
            </a:p>
          </p:txBody>
        </p:sp>
        <p:sp>
          <p:nvSpPr>
            <p:cNvPr id="654" name="Shape 5394"/>
            <p:cNvSpPr/>
            <p:nvPr/>
          </p:nvSpPr>
          <p:spPr>
            <a:xfrm>
              <a:off x="3475687" y="1983389"/>
              <a:ext cx="11032" cy="11033"/>
            </a:xfrm>
            <a:custGeom>
              <a:avLst/>
              <a:gdLst/>
              <a:ahLst/>
              <a:cxnLst/>
              <a:rect l="0" t="0" r="0" b="0"/>
              <a:pathLst>
                <a:path w="11032" h="11033">
                  <a:moveTo>
                    <a:pt x="5476" y="0"/>
                  </a:moveTo>
                  <a:lnTo>
                    <a:pt x="3413" y="475"/>
                  </a:lnTo>
                  <a:lnTo>
                    <a:pt x="1667" y="1667"/>
                  </a:lnTo>
                  <a:lnTo>
                    <a:pt x="476" y="3413"/>
                  </a:lnTo>
                  <a:lnTo>
                    <a:pt x="0" y="5715"/>
                  </a:lnTo>
                  <a:lnTo>
                    <a:pt x="556" y="8097"/>
                  </a:lnTo>
                  <a:lnTo>
                    <a:pt x="1904" y="9763"/>
                  </a:lnTo>
                  <a:lnTo>
                    <a:pt x="3731" y="10715"/>
                  </a:lnTo>
                  <a:lnTo>
                    <a:pt x="5476" y="11033"/>
                  </a:lnTo>
                  <a:lnTo>
                    <a:pt x="7223" y="10715"/>
                  </a:lnTo>
                  <a:lnTo>
                    <a:pt x="8969" y="9763"/>
                  </a:lnTo>
                  <a:lnTo>
                    <a:pt x="10398" y="8097"/>
                  </a:lnTo>
                  <a:lnTo>
                    <a:pt x="11032" y="5715"/>
                  </a:lnTo>
                  <a:lnTo>
                    <a:pt x="10557" y="3493"/>
                  </a:lnTo>
                  <a:lnTo>
                    <a:pt x="9287" y="1747"/>
                  </a:lnTo>
                  <a:lnTo>
                    <a:pt x="7539" y="475"/>
                  </a:lnTo>
                  <a:lnTo>
                    <a:pt x="5476" y="0"/>
                  </a:lnTo>
                  <a:close/>
                </a:path>
              </a:pathLst>
            </a:custGeom>
            <a:solidFill>
              <a:srgbClr val="000000"/>
            </a:solidFill>
          </p:spPr>
          <p:txBody>
            <a:bodyPr vert="horz" lIns="91440" tIns="45720" rIns="91440" bIns="45720" anchor="t"/>
            <a:lstStyle/>
            <a:p>
              <a:endParaRPr lang="en-IN"/>
            </a:p>
          </p:txBody>
        </p:sp>
        <p:sp>
          <p:nvSpPr>
            <p:cNvPr id="655" name="Shape 5395"/>
            <p:cNvSpPr/>
            <p:nvPr/>
          </p:nvSpPr>
          <p:spPr>
            <a:xfrm>
              <a:off x="4847844" y="1030175"/>
              <a:ext cx="65563" cy="65563"/>
            </a:xfrm>
            <a:custGeom>
              <a:avLst/>
              <a:gdLst/>
              <a:ahLst/>
              <a:cxnLst/>
              <a:rect l="0" t="0" r="0" b="0"/>
              <a:pathLst>
                <a:path w="65563" h="65563">
                  <a:moveTo>
                    <a:pt x="0" y="0"/>
                  </a:moveTo>
                  <a:lnTo>
                    <a:pt x="22858" y="3095"/>
                  </a:lnTo>
                  <a:lnTo>
                    <a:pt x="27621" y="3175"/>
                  </a:lnTo>
                  <a:lnTo>
                    <a:pt x="31589" y="3413"/>
                  </a:lnTo>
                  <a:lnTo>
                    <a:pt x="34925" y="3809"/>
                  </a:lnTo>
                  <a:lnTo>
                    <a:pt x="37782" y="4444"/>
                  </a:lnTo>
                  <a:lnTo>
                    <a:pt x="42147" y="6270"/>
                  </a:lnTo>
                  <a:lnTo>
                    <a:pt x="45720" y="9127"/>
                  </a:lnTo>
                  <a:lnTo>
                    <a:pt x="48338" y="11588"/>
                  </a:lnTo>
                  <a:lnTo>
                    <a:pt x="50402" y="14207"/>
                  </a:lnTo>
                  <a:lnTo>
                    <a:pt x="53181" y="20002"/>
                  </a:lnTo>
                  <a:lnTo>
                    <a:pt x="54530" y="26034"/>
                  </a:lnTo>
                  <a:lnTo>
                    <a:pt x="54927" y="31988"/>
                  </a:lnTo>
                  <a:lnTo>
                    <a:pt x="54688" y="37386"/>
                  </a:lnTo>
                  <a:lnTo>
                    <a:pt x="53895" y="42068"/>
                  </a:lnTo>
                  <a:lnTo>
                    <a:pt x="52625" y="46117"/>
                  </a:lnTo>
                  <a:lnTo>
                    <a:pt x="51037" y="49608"/>
                  </a:lnTo>
                  <a:lnTo>
                    <a:pt x="49052" y="52546"/>
                  </a:lnTo>
                  <a:lnTo>
                    <a:pt x="46909" y="55007"/>
                  </a:lnTo>
                  <a:lnTo>
                    <a:pt x="41988" y="58657"/>
                  </a:lnTo>
                  <a:lnTo>
                    <a:pt x="36750" y="60880"/>
                  </a:lnTo>
                  <a:lnTo>
                    <a:pt x="31750" y="61992"/>
                  </a:lnTo>
                  <a:lnTo>
                    <a:pt x="27463" y="62388"/>
                  </a:lnTo>
                  <a:lnTo>
                    <a:pt x="24446" y="62467"/>
                  </a:lnTo>
                  <a:lnTo>
                    <a:pt x="21590" y="62151"/>
                  </a:lnTo>
                  <a:lnTo>
                    <a:pt x="19683" y="61357"/>
                  </a:lnTo>
                  <a:lnTo>
                    <a:pt x="18652" y="59927"/>
                  </a:lnTo>
                  <a:lnTo>
                    <a:pt x="18334" y="57943"/>
                  </a:lnTo>
                  <a:lnTo>
                    <a:pt x="18334" y="6111"/>
                  </a:lnTo>
                  <a:lnTo>
                    <a:pt x="18415" y="5001"/>
                  </a:lnTo>
                  <a:lnTo>
                    <a:pt x="18889" y="4048"/>
                  </a:lnTo>
                  <a:lnTo>
                    <a:pt x="20240" y="3333"/>
                  </a:lnTo>
                  <a:lnTo>
                    <a:pt x="22858" y="3095"/>
                  </a:lnTo>
                  <a:lnTo>
                    <a:pt x="0" y="0"/>
                  </a:lnTo>
                  <a:lnTo>
                    <a:pt x="0" y="1507"/>
                  </a:lnTo>
                  <a:lnTo>
                    <a:pt x="2618" y="1587"/>
                  </a:lnTo>
                  <a:lnTo>
                    <a:pt x="4682" y="1904"/>
                  </a:lnTo>
                  <a:lnTo>
                    <a:pt x="7461" y="3254"/>
                  </a:lnTo>
                  <a:lnTo>
                    <a:pt x="8809" y="6032"/>
                  </a:lnTo>
                  <a:lnTo>
                    <a:pt x="9127" y="8096"/>
                  </a:lnTo>
                  <a:lnTo>
                    <a:pt x="9207" y="10714"/>
                  </a:lnTo>
                  <a:lnTo>
                    <a:pt x="9207" y="54848"/>
                  </a:lnTo>
                  <a:lnTo>
                    <a:pt x="9127" y="57467"/>
                  </a:lnTo>
                  <a:lnTo>
                    <a:pt x="8809" y="59531"/>
                  </a:lnTo>
                  <a:lnTo>
                    <a:pt x="7461" y="62308"/>
                  </a:lnTo>
                  <a:lnTo>
                    <a:pt x="4682" y="63658"/>
                  </a:lnTo>
                  <a:lnTo>
                    <a:pt x="2618" y="63975"/>
                  </a:lnTo>
                  <a:lnTo>
                    <a:pt x="0" y="64055"/>
                  </a:lnTo>
                  <a:lnTo>
                    <a:pt x="0" y="65563"/>
                  </a:lnTo>
                  <a:lnTo>
                    <a:pt x="27463" y="65563"/>
                  </a:lnTo>
                  <a:lnTo>
                    <a:pt x="32940" y="65326"/>
                  </a:lnTo>
                  <a:lnTo>
                    <a:pt x="37861" y="64689"/>
                  </a:lnTo>
                  <a:lnTo>
                    <a:pt x="42306" y="63658"/>
                  </a:lnTo>
                  <a:lnTo>
                    <a:pt x="46275" y="62229"/>
                  </a:lnTo>
                  <a:lnTo>
                    <a:pt x="52942" y="58578"/>
                  </a:lnTo>
                  <a:lnTo>
                    <a:pt x="57943" y="53895"/>
                  </a:lnTo>
                  <a:lnTo>
                    <a:pt x="61515" y="48657"/>
                  </a:lnTo>
                  <a:lnTo>
                    <a:pt x="63896" y="43021"/>
                  </a:lnTo>
                  <a:lnTo>
                    <a:pt x="65166" y="37386"/>
                  </a:lnTo>
                  <a:lnTo>
                    <a:pt x="65563" y="31988"/>
                  </a:lnTo>
                  <a:lnTo>
                    <a:pt x="64848" y="24051"/>
                  </a:lnTo>
                  <a:lnTo>
                    <a:pt x="62784" y="17382"/>
                  </a:lnTo>
                  <a:lnTo>
                    <a:pt x="59451" y="11826"/>
                  </a:lnTo>
                  <a:lnTo>
                    <a:pt x="54927" y="7382"/>
                  </a:lnTo>
                  <a:lnTo>
                    <a:pt x="49212" y="4127"/>
                  </a:lnTo>
                  <a:lnTo>
                    <a:pt x="42386" y="1746"/>
                  </a:lnTo>
                  <a:lnTo>
                    <a:pt x="34686" y="475"/>
                  </a:lnTo>
                  <a:lnTo>
                    <a:pt x="25955" y="0"/>
                  </a:lnTo>
                  <a:lnTo>
                    <a:pt x="0" y="0"/>
                  </a:lnTo>
                  <a:close/>
                </a:path>
              </a:pathLst>
            </a:custGeom>
            <a:solidFill>
              <a:srgbClr val="000000"/>
            </a:solidFill>
          </p:spPr>
          <p:txBody>
            <a:bodyPr vert="horz" lIns="91440" tIns="45720" rIns="91440" bIns="45720" anchor="t"/>
            <a:lstStyle/>
            <a:p>
              <a:endParaRPr lang="en-IN"/>
            </a:p>
          </p:txBody>
        </p:sp>
        <p:sp>
          <p:nvSpPr>
            <p:cNvPr id="656" name="Shape 5396"/>
            <p:cNvSpPr/>
            <p:nvPr/>
          </p:nvSpPr>
          <p:spPr>
            <a:xfrm>
              <a:off x="4919519" y="1050019"/>
              <a:ext cx="39608" cy="45719"/>
            </a:xfrm>
            <a:custGeom>
              <a:avLst/>
              <a:gdLst/>
              <a:ahLst/>
              <a:cxnLst/>
              <a:rect l="0" t="0" r="0" b="0"/>
              <a:pathLst>
                <a:path w="39608" h="45719">
                  <a:moveTo>
                    <a:pt x="21352" y="0"/>
                  </a:moveTo>
                  <a:lnTo>
                    <a:pt x="18256" y="3016"/>
                  </a:lnTo>
                  <a:lnTo>
                    <a:pt x="20876" y="3254"/>
                  </a:lnTo>
                  <a:lnTo>
                    <a:pt x="22940" y="4048"/>
                  </a:lnTo>
                  <a:lnTo>
                    <a:pt x="25876" y="6825"/>
                  </a:lnTo>
                  <a:lnTo>
                    <a:pt x="27702" y="10714"/>
                  </a:lnTo>
                  <a:lnTo>
                    <a:pt x="28972" y="15240"/>
                  </a:lnTo>
                  <a:lnTo>
                    <a:pt x="7620" y="15240"/>
                  </a:lnTo>
                  <a:lnTo>
                    <a:pt x="8254" y="12065"/>
                  </a:lnTo>
                  <a:lnTo>
                    <a:pt x="9048" y="9445"/>
                  </a:lnTo>
                  <a:lnTo>
                    <a:pt x="10001" y="7382"/>
                  </a:lnTo>
                  <a:lnTo>
                    <a:pt x="11192" y="5715"/>
                  </a:lnTo>
                  <a:lnTo>
                    <a:pt x="14208" y="3650"/>
                  </a:lnTo>
                  <a:lnTo>
                    <a:pt x="18256" y="3016"/>
                  </a:lnTo>
                  <a:lnTo>
                    <a:pt x="21352" y="0"/>
                  </a:lnTo>
                  <a:lnTo>
                    <a:pt x="17779" y="238"/>
                  </a:lnTo>
                  <a:lnTo>
                    <a:pt x="14128" y="1032"/>
                  </a:lnTo>
                  <a:lnTo>
                    <a:pt x="10557" y="2461"/>
                  </a:lnTo>
                  <a:lnTo>
                    <a:pt x="7223" y="4762"/>
                  </a:lnTo>
                  <a:lnTo>
                    <a:pt x="4364" y="7937"/>
                  </a:lnTo>
                  <a:lnTo>
                    <a:pt x="2063" y="12223"/>
                  </a:lnTo>
                  <a:lnTo>
                    <a:pt x="556" y="17621"/>
                  </a:lnTo>
                  <a:lnTo>
                    <a:pt x="0" y="24367"/>
                  </a:lnTo>
                  <a:lnTo>
                    <a:pt x="317" y="29685"/>
                  </a:lnTo>
                  <a:lnTo>
                    <a:pt x="1349" y="34131"/>
                  </a:lnTo>
                  <a:lnTo>
                    <a:pt x="2937" y="37782"/>
                  </a:lnTo>
                  <a:lnTo>
                    <a:pt x="5160" y="40719"/>
                  </a:lnTo>
                  <a:lnTo>
                    <a:pt x="7778" y="43021"/>
                  </a:lnTo>
                  <a:lnTo>
                    <a:pt x="10953" y="44529"/>
                  </a:lnTo>
                  <a:lnTo>
                    <a:pt x="14446" y="45402"/>
                  </a:lnTo>
                  <a:lnTo>
                    <a:pt x="18256" y="45719"/>
                  </a:lnTo>
                  <a:lnTo>
                    <a:pt x="23574" y="45163"/>
                  </a:lnTo>
                  <a:lnTo>
                    <a:pt x="28019" y="43736"/>
                  </a:lnTo>
                  <a:lnTo>
                    <a:pt x="31671" y="41671"/>
                  </a:lnTo>
                  <a:lnTo>
                    <a:pt x="34687" y="39210"/>
                  </a:lnTo>
                  <a:lnTo>
                    <a:pt x="36910" y="36592"/>
                  </a:lnTo>
                  <a:lnTo>
                    <a:pt x="38417" y="34131"/>
                  </a:lnTo>
                  <a:lnTo>
                    <a:pt x="39291" y="31988"/>
                  </a:lnTo>
                  <a:lnTo>
                    <a:pt x="39608" y="30479"/>
                  </a:lnTo>
                  <a:lnTo>
                    <a:pt x="38100" y="28971"/>
                  </a:lnTo>
                  <a:lnTo>
                    <a:pt x="36353" y="32782"/>
                  </a:lnTo>
                  <a:lnTo>
                    <a:pt x="33337" y="36751"/>
                  </a:lnTo>
                  <a:lnTo>
                    <a:pt x="28892" y="39846"/>
                  </a:lnTo>
                  <a:lnTo>
                    <a:pt x="26034" y="40798"/>
                  </a:lnTo>
                  <a:lnTo>
                    <a:pt x="22859" y="41116"/>
                  </a:lnTo>
                  <a:lnTo>
                    <a:pt x="20478" y="40877"/>
                  </a:lnTo>
                  <a:lnTo>
                    <a:pt x="17860" y="40083"/>
                  </a:lnTo>
                  <a:lnTo>
                    <a:pt x="15240" y="38734"/>
                  </a:lnTo>
                  <a:lnTo>
                    <a:pt x="12779" y="36592"/>
                  </a:lnTo>
                  <a:lnTo>
                    <a:pt x="10477" y="33576"/>
                  </a:lnTo>
                  <a:lnTo>
                    <a:pt x="8493" y="29527"/>
                  </a:lnTo>
                  <a:lnTo>
                    <a:pt x="6984" y="24526"/>
                  </a:lnTo>
                  <a:lnTo>
                    <a:pt x="6112" y="18256"/>
                  </a:lnTo>
                  <a:lnTo>
                    <a:pt x="38100" y="18256"/>
                  </a:lnTo>
                  <a:lnTo>
                    <a:pt x="37782" y="13493"/>
                  </a:lnTo>
                  <a:lnTo>
                    <a:pt x="36751" y="9604"/>
                  </a:lnTo>
                  <a:lnTo>
                    <a:pt x="35242" y="6429"/>
                  </a:lnTo>
                  <a:lnTo>
                    <a:pt x="33178" y="3968"/>
                  </a:lnTo>
                  <a:lnTo>
                    <a:pt x="30638" y="2142"/>
                  </a:lnTo>
                  <a:lnTo>
                    <a:pt x="27781" y="952"/>
                  </a:lnTo>
                  <a:lnTo>
                    <a:pt x="24686" y="238"/>
                  </a:lnTo>
                  <a:lnTo>
                    <a:pt x="21352" y="0"/>
                  </a:lnTo>
                  <a:close/>
                </a:path>
              </a:pathLst>
            </a:custGeom>
            <a:solidFill>
              <a:srgbClr val="000000"/>
            </a:solidFill>
          </p:spPr>
          <p:txBody>
            <a:bodyPr vert="horz" lIns="91440" tIns="45720" rIns="91440" bIns="45720" anchor="t"/>
            <a:lstStyle/>
            <a:p>
              <a:endParaRPr lang="en-IN"/>
            </a:p>
          </p:txBody>
        </p:sp>
        <p:sp>
          <p:nvSpPr>
            <p:cNvPr id="657" name="Shape 5397"/>
            <p:cNvSpPr/>
            <p:nvPr/>
          </p:nvSpPr>
          <p:spPr>
            <a:xfrm>
              <a:off x="4965239" y="1028668"/>
              <a:ext cx="47228" cy="67071"/>
            </a:xfrm>
            <a:custGeom>
              <a:avLst/>
              <a:gdLst/>
              <a:ahLst/>
              <a:cxnLst/>
              <a:rect l="0" t="0" r="0" b="0"/>
              <a:pathLst>
                <a:path w="47228" h="67071">
                  <a:moveTo>
                    <a:pt x="27384" y="0"/>
                  </a:moveTo>
                  <a:lnTo>
                    <a:pt x="22622" y="316"/>
                  </a:lnTo>
                  <a:lnTo>
                    <a:pt x="18494" y="1427"/>
                  </a:lnTo>
                  <a:lnTo>
                    <a:pt x="15081" y="3175"/>
                  </a:lnTo>
                  <a:lnTo>
                    <a:pt x="12223" y="5715"/>
                  </a:lnTo>
                  <a:lnTo>
                    <a:pt x="9922" y="8890"/>
                  </a:lnTo>
                  <a:lnTo>
                    <a:pt x="8176" y="12858"/>
                  </a:lnTo>
                  <a:lnTo>
                    <a:pt x="6906" y="17462"/>
                  </a:lnTo>
                  <a:lnTo>
                    <a:pt x="6112" y="22859"/>
                  </a:lnTo>
                  <a:lnTo>
                    <a:pt x="0" y="22859"/>
                  </a:lnTo>
                  <a:lnTo>
                    <a:pt x="0" y="25875"/>
                  </a:lnTo>
                  <a:lnTo>
                    <a:pt x="6112" y="25875"/>
                  </a:lnTo>
                  <a:lnTo>
                    <a:pt x="6112" y="57943"/>
                  </a:lnTo>
                  <a:lnTo>
                    <a:pt x="5794" y="61673"/>
                  </a:lnTo>
                  <a:lnTo>
                    <a:pt x="4762" y="63975"/>
                  </a:lnTo>
                  <a:lnTo>
                    <a:pt x="2857" y="65246"/>
                  </a:lnTo>
                  <a:lnTo>
                    <a:pt x="0" y="65562"/>
                  </a:lnTo>
                  <a:lnTo>
                    <a:pt x="0" y="67071"/>
                  </a:lnTo>
                  <a:lnTo>
                    <a:pt x="21352" y="67071"/>
                  </a:lnTo>
                  <a:lnTo>
                    <a:pt x="21352" y="65562"/>
                  </a:lnTo>
                  <a:lnTo>
                    <a:pt x="18812" y="65403"/>
                  </a:lnTo>
                  <a:lnTo>
                    <a:pt x="16986" y="65007"/>
                  </a:lnTo>
                  <a:lnTo>
                    <a:pt x="15557" y="64372"/>
                  </a:lnTo>
                  <a:lnTo>
                    <a:pt x="14684" y="63420"/>
                  </a:lnTo>
                  <a:lnTo>
                    <a:pt x="13891" y="61038"/>
                  </a:lnTo>
                  <a:lnTo>
                    <a:pt x="13732" y="57943"/>
                  </a:lnTo>
                  <a:lnTo>
                    <a:pt x="13732" y="25875"/>
                  </a:lnTo>
                  <a:lnTo>
                    <a:pt x="28972" y="25875"/>
                  </a:lnTo>
                  <a:lnTo>
                    <a:pt x="30718" y="26193"/>
                  </a:lnTo>
                  <a:lnTo>
                    <a:pt x="31591" y="27066"/>
                  </a:lnTo>
                  <a:lnTo>
                    <a:pt x="31908" y="28495"/>
                  </a:lnTo>
                  <a:lnTo>
                    <a:pt x="31988" y="30478"/>
                  </a:lnTo>
                  <a:lnTo>
                    <a:pt x="31988" y="56356"/>
                  </a:lnTo>
                  <a:lnTo>
                    <a:pt x="31908" y="60404"/>
                  </a:lnTo>
                  <a:lnTo>
                    <a:pt x="31194" y="63261"/>
                  </a:lnTo>
                  <a:lnTo>
                    <a:pt x="29448" y="65007"/>
                  </a:lnTo>
                  <a:lnTo>
                    <a:pt x="27861" y="65403"/>
                  </a:lnTo>
                  <a:lnTo>
                    <a:pt x="25876" y="65562"/>
                  </a:lnTo>
                  <a:lnTo>
                    <a:pt x="25876" y="67071"/>
                  </a:lnTo>
                  <a:lnTo>
                    <a:pt x="47228" y="67071"/>
                  </a:lnTo>
                  <a:lnTo>
                    <a:pt x="47228" y="65562"/>
                  </a:lnTo>
                  <a:lnTo>
                    <a:pt x="43497" y="65166"/>
                  </a:lnTo>
                  <a:lnTo>
                    <a:pt x="41116" y="63816"/>
                  </a:lnTo>
                  <a:lnTo>
                    <a:pt x="39926" y="61038"/>
                  </a:lnTo>
                  <a:lnTo>
                    <a:pt x="39687" y="58974"/>
                  </a:lnTo>
                  <a:lnTo>
                    <a:pt x="39608" y="56356"/>
                  </a:lnTo>
                  <a:lnTo>
                    <a:pt x="39608" y="21351"/>
                  </a:lnTo>
                  <a:lnTo>
                    <a:pt x="37306" y="22225"/>
                  </a:lnTo>
                  <a:lnTo>
                    <a:pt x="34846" y="22700"/>
                  </a:lnTo>
                  <a:lnTo>
                    <a:pt x="32147" y="22859"/>
                  </a:lnTo>
                  <a:lnTo>
                    <a:pt x="13732" y="22859"/>
                  </a:lnTo>
                  <a:lnTo>
                    <a:pt x="13732" y="18572"/>
                  </a:lnTo>
                  <a:lnTo>
                    <a:pt x="13891" y="14842"/>
                  </a:lnTo>
                  <a:lnTo>
                    <a:pt x="14367" y="11746"/>
                  </a:lnTo>
                  <a:lnTo>
                    <a:pt x="15239" y="9127"/>
                  </a:lnTo>
                  <a:lnTo>
                    <a:pt x="16668" y="6905"/>
                  </a:lnTo>
                  <a:lnTo>
                    <a:pt x="18653" y="4921"/>
                  </a:lnTo>
                  <a:lnTo>
                    <a:pt x="21193" y="3571"/>
                  </a:lnTo>
                  <a:lnTo>
                    <a:pt x="24368" y="3015"/>
                  </a:lnTo>
                  <a:lnTo>
                    <a:pt x="26828" y="3333"/>
                  </a:lnTo>
                  <a:lnTo>
                    <a:pt x="28654" y="4205"/>
                  </a:lnTo>
                  <a:lnTo>
                    <a:pt x="31036" y="6825"/>
                  </a:lnTo>
                  <a:lnTo>
                    <a:pt x="33178" y="9445"/>
                  </a:lnTo>
                  <a:lnTo>
                    <a:pt x="34607" y="10318"/>
                  </a:lnTo>
                  <a:lnTo>
                    <a:pt x="36592" y="10635"/>
                  </a:lnTo>
                  <a:lnTo>
                    <a:pt x="37703" y="10397"/>
                  </a:lnTo>
                  <a:lnTo>
                    <a:pt x="38656" y="9683"/>
                  </a:lnTo>
                  <a:lnTo>
                    <a:pt x="39370" y="8731"/>
                  </a:lnTo>
                  <a:lnTo>
                    <a:pt x="39608" y="7618"/>
                  </a:lnTo>
                  <a:lnTo>
                    <a:pt x="39370" y="5556"/>
                  </a:lnTo>
                  <a:lnTo>
                    <a:pt x="38576" y="3888"/>
                  </a:lnTo>
                  <a:lnTo>
                    <a:pt x="35798" y="1507"/>
                  </a:lnTo>
                  <a:lnTo>
                    <a:pt x="31908" y="316"/>
                  </a:lnTo>
                  <a:lnTo>
                    <a:pt x="27384" y="0"/>
                  </a:lnTo>
                  <a:close/>
                </a:path>
              </a:pathLst>
            </a:custGeom>
            <a:solidFill>
              <a:srgbClr val="000000"/>
            </a:solidFill>
          </p:spPr>
          <p:txBody>
            <a:bodyPr vert="horz" lIns="91440" tIns="45720" rIns="91440" bIns="45720" anchor="t"/>
            <a:lstStyle/>
            <a:p>
              <a:endParaRPr lang="en-IN"/>
            </a:p>
          </p:txBody>
        </p:sp>
        <p:sp>
          <p:nvSpPr>
            <p:cNvPr id="658" name="Shape 5398"/>
            <p:cNvSpPr/>
            <p:nvPr/>
          </p:nvSpPr>
          <p:spPr>
            <a:xfrm>
              <a:off x="5589126" y="1028111"/>
              <a:ext cx="10159" cy="10081"/>
            </a:xfrm>
            <a:custGeom>
              <a:avLst/>
              <a:gdLst/>
              <a:ahLst/>
              <a:cxnLst/>
              <a:rect l="0" t="0" r="0" b="0"/>
              <a:pathLst>
                <a:path w="10159" h="10081">
                  <a:moveTo>
                    <a:pt x="5001" y="0"/>
                  </a:moveTo>
                  <a:lnTo>
                    <a:pt x="2778" y="476"/>
                  </a:lnTo>
                  <a:lnTo>
                    <a:pt x="1191" y="1746"/>
                  </a:lnTo>
                  <a:lnTo>
                    <a:pt x="317" y="3412"/>
                  </a:lnTo>
                  <a:lnTo>
                    <a:pt x="0" y="5000"/>
                  </a:lnTo>
                  <a:lnTo>
                    <a:pt x="317" y="6667"/>
                  </a:lnTo>
                  <a:lnTo>
                    <a:pt x="1191" y="8334"/>
                  </a:lnTo>
                  <a:lnTo>
                    <a:pt x="2698" y="9604"/>
                  </a:lnTo>
                  <a:lnTo>
                    <a:pt x="5001" y="10081"/>
                  </a:lnTo>
                  <a:lnTo>
                    <a:pt x="7065" y="9683"/>
                  </a:lnTo>
                  <a:lnTo>
                    <a:pt x="8652" y="8652"/>
                  </a:lnTo>
                  <a:lnTo>
                    <a:pt x="9763" y="7065"/>
                  </a:lnTo>
                  <a:lnTo>
                    <a:pt x="10159" y="5000"/>
                  </a:lnTo>
                  <a:lnTo>
                    <a:pt x="9763" y="3016"/>
                  </a:lnTo>
                  <a:lnTo>
                    <a:pt x="8652" y="1429"/>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659" name="Shape 5399"/>
            <p:cNvSpPr/>
            <p:nvPr/>
          </p:nvSpPr>
          <p:spPr>
            <a:xfrm>
              <a:off x="5465381" y="1028111"/>
              <a:ext cx="23653" cy="67627"/>
            </a:xfrm>
            <a:custGeom>
              <a:avLst/>
              <a:gdLst/>
              <a:ahLst/>
              <a:cxnLst/>
              <a:rect l="0" t="0" r="0" b="0"/>
              <a:pathLst>
                <a:path w="23653" h="67627">
                  <a:moveTo>
                    <a:pt x="15795" y="0"/>
                  </a:moveTo>
                  <a:lnTo>
                    <a:pt x="0" y="4365"/>
                  </a:lnTo>
                  <a:lnTo>
                    <a:pt x="0" y="5953"/>
                  </a:lnTo>
                  <a:lnTo>
                    <a:pt x="3412" y="5715"/>
                  </a:lnTo>
                  <a:lnTo>
                    <a:pt x="5715" y="6032"/>
                  </a:lnTo>
                  <a:lnTo>
                    <a:pt x="7063" y="7143"/>
                  </a:lnTo>
                  <a:lnTo>
                    <a:pt x="7698" y="8969"/>
                  </a:lnTo>
                  <a:lnTo>
                    <a:pt x="7857" y="11748"/>
                  </a:lnTo>
                  <a:lnTo>
                    <a:pt x="7857" y="59055"/>
                  </a:lnTo>
                  <a:lnTo>
                    <a:pt x="7540" y="62389"/>
                  </a:lnTo>
                  <a:lnTo>
                    <a:pt x="6270" y="64452"/>
                  </a:lnTo>
                  <a:lnTo>
                    <a:pt x="3968" y="65644"/>
                  </a:lnTo>
                  <a:lnTo>
                    <a:pt x="237" y="66119"/>
                  </a:lnTo>
                  <a:lnTo>
                    <a:pt x="237" y="67627"/>
                  </a:lnTo>
                  <a:lnTo>
                    <a:pt x="23653" y="67627"/>
                  </a:lnTo>
                  <a:lnTo>
                    <a:pt x="23653" y="66119"/>
                  </a:lnTo>
                  <a:lnTo>
                    <a:pt x="20002" y="65802"/>
                  </a:lnTo>
                  <a:lnTo>
                    <a:pt x="17700" y="64770"/>
                  </a:lnTo>
                  <a:lnTo>
                    <a:pt x="16510" y="62706"/>
                  </a:lnTo>
                  <a:lnTo>
                    <a:pt x="16192" y="59294"/>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660" name="Shape 5400"/>
            <p:cNvSpPr/>
            <p:nvPr/>
          </p:nvSpPr>
          <p:spPr>
            <a:xfrm>
              <a:off x="5067077" y="1028111"/>
              <a:ext cx="10159" cy="10081"/>
            </a:xfrm>
            <a:custGeom>
              <a:avLst/>
              <a:gdLst/>
              <a:ahLst/>
              <a:cxnLst/>
              <a:rect l="0" t="0" r="0" b="0"/>
              <a:pathLst>
                <a:path w="10159" h="10081">
                  <a:moveTo>
                    <a:pt x="5000" y="0"/>
                  </a:moveTo>
                  <a:lnTo>
                    <a:pt x="2777" y="476"/>
                  </a:lnTo>
                  <a:lnTo>
                    <a:pt x="1189" y="1746"/>
                  </a:lnTo>
                  <a:lnTo>
                    <a:pt x="317" y="3412"/>
                  </a:lnTo>
                  <a:lnTo>
                    <a:pt x="0" y="5000"/>
                  </a:lnTo>
                  <a:lnTo>
                    <a:pt x="317" y="6667"/>
                  </a:lnTo>
                  <a:lnTo>
                    <a:pt x="1189" y="8334"/>
                  </a:lnTo>
                  <a:lnTo>
                    <a:pt x="2698" y="9604"/>
                  </a:lnTo>
                  <a:lnTo>
                    <a:pt x="5000" y="10081"/>
                  </a:lnTo>
                  <a:lnTo>
                    <a:pt x="7063" y="9683"/>
                  </a:lnTo>
                  <a:lnTo>
                    <a:pt x="8651" y="8652"/>
                  </a:lnTo>
                  <a:lnTo>
                    <a:pt x="9762" y="7065"/>
                  </a:lnTo>
                  <a:lnTo>
                    <a:pt x="10159" y="5000"/>
                  </a:lnTo>
                  <a:lnTo>
                    <a:pt x="9762" y="3016"/>
                  </a:lnTo>
                  <a:lnTo>
                    <a:pt x="8651" y="1429"/>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661" name="Shape 5401"/>
            <p:cNvSpPr/>
            <p:nvPr/>
          </p:nvSpPr>
          <p:spPr>
            <a:xfrm>
              <a:off x="5728350" y="1038430"/>
              <a:ext cx="26352" cy="58340"/>
            </a:xfrm>
            <a:custGeom>
              <a:avLst/>
              <a:gdLst/>
              <a:ahLst/>
              <a:cxnLst/>
              <a:rect l="0" t="0" r="0" b="0"/>
              <a:pathLst>
                <a:path w="26352" h="58340">
                  <a:moveTo>
                    <a:pt x="13256" y="0"/>
                  </a:moveTo>
                  <a:lnTo>
                    <a:pt x="10874" y="3412"/>
                  </a:lnTo>
                  <a:lnTo>
                    <a:pt x="8811" y="6112"/>
                  </a:lnTo>
                  <a:lnTo>
                    <a:pt x="4366" y="11271"/>
                  </a:lnTo>
                  <a:lnTo>
                    <a:pt x="1349" y="13652"/>
                  </a:lnTo>
                  <a:lnTo>
                    <a:pt x="397" y="14446"/>
                  </a:lnTo>
                  <a:lnTo>
                    <a:pt x="0" y="15240"/>
                  </a:lnTo>
                  <a:lnTo>
                    <a:pt x="397" y="15875"/>
                  </a:lnTo>
                  <a:lnTo>
                    <a:pt x="5636" y="15875"/>
                  </a:lnTo>
                  <a:lnTo>
                    <a:pt x="5636" y="45720"/>
                  </a:lnTo>
                  <a:lnTo>
                    <a:pt x="5873" y="49134"/>
                  </a:lnTo>
                  <a:lnTo>
                    <a:pt x="6350" y="51911"/>
                  </a:lnTo>
                  <a:lnTo>
                    <a:pt x="7223" y="54133"/>
                  </a:lnTo>
                  <a:lnTo>
                    <a:pt x="8335" y="55721"/>
                  </a:lnTo>
                  <a:lnTo>
                    <a:pt x="11192" y="57706"/>
                  </a:lnTo>
                  <a:lnTo>
                    <a:pt x="14763" y="58340"/>
                  </a:lnTo>
                  <a:lnTo>
                    <a:pt x="18097" y="57706"/>
                  </a:lnTo>
                  <a:lnTo>
                    <a:pt x="21352" y="56119"/>
                  </a:lnTo>
                  <a:lnTo>
                    <a:pt x="24129" y="53737"/>
                  </a:lnTo>
                  <a:lnTo>
                    <a:pt x="26352" y="50800"/>
                  </a:lnTo>
                  <a:lnTo>
                    <a:pt x="25003" y="49689"/>
                  </a:lnTo>
                  <a:lnTo>
                    <a:pt x="22781" y="51911"/>
                  </a:lnTo>
                  <a:lnTo>
                    <a:pt x="21113" y="52784"/>
                  </a:lnTo>
                  <a:lnTo>
                    <a:pt x="18971" y="53181"/>
                  </a:lnTo>
                  <a:lnTo>
                    <a:pt x="16907" y="52705"/>
                  </a:lnTo>
                  <a:lnTo>
                    <a:pt x="15398" y="51515"/>
                  </a:lnTo>
                  <a:lnTo>
                    <a:pt x="14128" y="47942"/>
                  </a:lnTo>
                  <a:lnTo>
                    <a:pt x="13970" y="44212"/>
                  </a:lnTo>
                  <a:lnTo>
                    <a:pt x="13970" y="15875"/>
                  </a:lnTo>
                  <a:lnTo>
                    <a:pt x="23971" y="15875"/>
                  </a:lnTo>
                  <a:lnTo>
                    <a:pt x="23971" y="12779"/>
                  </a:lnTo>
                  <a:lnTo>
                    <a:pt x="13970" y="12779"/>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662" name="Shape 5402"/>
            <p:cNvSpPr/>
            <p:nvPr/>
          </p:nvSpPr>
          <p:spPr>
            <a:xfrm>
              <a:off x="5492527" y="1038430"/>
              <a:ext cx="26352" cy="58340"/>
            </a:xfrm>
            <a:custGeom>
              <a:avLst/>
              <a:gdLst/>
              <a:ahLst/>
              <a:cxnLst/>
              <a:rect l="0" t="0" r="0" b="0"/>
              <a:pathLst>
                <a:path w="26352" h="58340">
                  <a:moveTo>
                    <a:pt x="13334" y="0"/>
                  </a:moveTo>
                  <a:lnTo>
                    <a:pt x="10953" y="3412"/>
                  </a:lnTo>
                  <a:lnTo>
                    <a:pt x="8889" y="6112"/>
                  </a:lnTo>
                  <a:lnTo>
                    <a:pt x="4364" y="11271"/>
                  </a:lnTo>
                  <a:lnTo>
                    <a:pt x="1428" y="13652"/>
                  </a:lnTo>
                  <a:lnTo>
                    <a:pt x="396" y="14446"/>
                  </a:lnTo>
                  <a:lnTo>
                    <a:pt x="0" y="15240"/>
                  </a:lnTo>
                  <a:lnTo>
                    <a:pt x="396" y="15875"/>
                  </a:lnTo>
                  <a:lnTo>
                    <a:pt x="5714" y="15875"/>
                  </a:lnTo>
                  <a:lnTo>
                    <a:pt x="5714" y="45720"/>
                  </a:lnTo>
                  <a:lnTo>
                    <a:pt x="5873" y="49134"/>
                  </a:lnTo>
                  <a:lnTo>
                    <a:pt x="6428" y="51911"/>
                  </a:lnTo>
                  <a:lnTo>
                    <a:pt x="7222" y="54133"/>
                  </a:lnTo>
                  <a:lnTo>
                    <a:pt x="8333" y="55721"/>
                  </a:lnTo>
                  <a:lnTo>
                    <a:pt x="11271" y="57706"/>
                  </a:lnTo>
                  <a:lnTo>
                    <a:pt x="14763" y="58340"/>
                  </a:lnTo>
                  <a:lnTo>
                    <a:pt x="18176" y="57706"/>
                  </a:lnTo>
                  <a:lnTo>
                    <a:pt x="21351" y="56119"/>
                  </a:lnTo>
                  <a:lnTo>
                    <a:pt x="24208" y="53737"/>
                  </a:lnTo>
                  <a:lnTo>
                    <a:pt x="26352" y="50800"/>
                  </a:lnTo>
                  <a:lnTo>
                    <a:pt x="25082" y="49689"/>
                  </a:lnTo>
                  <a:lnTo>
                    <a:pt x="22859" y="51911"/>
                  </a:lnTo>
                  <a:lnTo>
                    <a:pt x="21192" y="52784"/>
                  </a:lnTo>
                  <a:lnTo>
                    <a:pt x="19050" y="53181"/>
                  </a:lnTo>
                  <a:lnTo>
                    <a:pt x="16906" y="52705"/>
                  </a:lnTo>
                  <a:lnTo>
                    <a:pt x="15477" y="51515"/>
                  </a:lnTo>
                  <a:lnTo>
                    <a:pt x="14207" y="47942"/>
                  </a:lnTo>
                  <a:lnTo>
                    <a:pt x="13970" y="44212"/>
                  </a:lnTo>
                  <a:lnTo>
                    <a:pt x="13970" y="15875"/>
                  </a:lnTo>
                  <a:lnTo>
                    <a:pt x="23971" y="15875"/>
                  </a:lnTo>
                  <a:lnTo>
                    <a:pt x="23971" y="12779"/>
                  </a:lnTo>
                  <a:lnTo>
                    <a:pt x="13970" y="12779"/>
                  </a:lnTo>
                  <a:lnTo>
                    <a:pt x="13970"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663" name="Shape 5403"/>
            <p:cNvSpPr/>
            <p:nvPr/>
          </p:nvSpPr>
          <p:spPr>
            <a:xfrm>
              <a:off x="6108158" y="1028111"/>
              <a:ext cx="45959" cy="68659"/>
            </a:xfrm>
            <a:custGeom>
              <a:avLst/>
              <a:gdLst/>
              <a:ahLst/>
              <a:cxnLst/>
              <a:rect l="0" t="0" r="0" b="0"/>
              <a:pathLst>
                <a:path w="45959" h="68659">
                  <a:moveTo>
                    <a:pt x="38815" y="0"/>
                  </a:moveTo>
                  <a:lnTo>
                    <a:pt x="24210" y="4365"/>
                  </a:lnTo>
                  <a:lnTo>
                    <a:pt x="24210" y="5953"/>
                  </a:lnTo>
                  <a:lnTo>
                    <a:pt x="26591" y="5794"/>
                  </a:lnTo>
                  <a:lnTo>
                    <a:pt x="29131" y="6112"/>
                  </a:lnTo>
                  <a:lnTo>
                    <a:pt x="30401" y="7222"/>
                  </a:lnTo>
                  <a:lnTo>
                    <a:pt x="30877" y="8810"/>
                  </a:lnTo>
                  <a:lnTo>
                    <a:pt x="30956" y="10875"/>
                  </a:lnTo>
                  <a:lnTo>
                    <a:pt x="30956" y="26352"/>
                  </a:lnTo>
                  <a:lnTo>
                    <a:pt x="28575" y="24448"/>
                  </a:lnTo>
                  <a:lnTo>
                    <a:pt x="26115" y="23097"/>
                  </a:lnTo>
                  <a:lnTo>
                    <a:pt x="23416" y="22304"/>
                  </a:lnTo>
                  <a:lnTo>
                    <a:pt x="22681" y="22244"/>
                  </a:lnTo>
                  <a:lnTo>
                    <a:pt x="20796" y="24844"/>
                  </a:lnTo>
                  <a:lnTo>
                    <a:pt x="24210" y="25479"/>
                  </a:lnTo>
                  <a:lnTo>
                    <a:pt x="27385" y="27305"/>
                  </a:lnTo>
                  <a:lnTo>
                    <a:pt x="29687" y="30321"/>
                  </a:lnTo>
                  <a:lnTo>
                    <a:pt x="30956" y="34766"/>
                  </a:lnTo>
                  <a:lnTo>
                    <a:pt x="30956" y="57546"/>
                  </a:lnTo>
                  <a:lnTo>
                    <a:pt x="29846" y="59928"/>
                  </a:lnTo>
                  <a:lnTo>
                    <a:pt x="27781" y="61834"/>
                  </a:lnTo>
                  <a:lnTo>
                    <a:pt x="25162" y="63103"/>
                  </a:lnTo>
                  <a:lnTo>
                    <a:pt x="22146" y="63500"/>
                  </a:lnTo>
                  <a:lnTo>
                    <a:pt x="18892" y="62944"/>
                  </a:lnTo>
                  <a:lnTo>
                    <a:pt x="15717" y="61515"/>
                  </a:lnTo>
                  <a:lnTo>
                    <a:pt x="12938" y="58896"/>
                  </a:lnTo>
                  <a:lnTo>
                    <a:pt x="10637" y="55006"/>
                  </a:lnTo>
                  <a:lnTo>
                    <a:pt x="9128" y="49769"/>
                  </a:lnTo>
                  <a:lnTo>
                    <a:pt x="8494" y="43180"/>
                  </a:lnTo>
                  <a:lnTo>
                    <a:pt x="9049" y="37069"/>
                  </a:lnTo>
                  <a:lnTo>
                    <a:pt x="10477" y="32385"/>
                  </a:lnTo>
                  <a:lnTo>
                    <a:pt x="12542" y="28971"/>
                  </a:lnTo>
                  <a:lnTo>
                    <a:pt x="15081" y="26590"/>
                  </a:lnTo>
                  <a:lnTo>
                    <a:pt x="17939" y="25241"/>
                  </a:lnTo>
                  <a:lnTo>
                    <a:pt x="20796" y="24844"/>
                  </a:lnTo>
                  <a:lnTo>
                    <a:pt x="22681" y="22244"/>
                  </a:lnTo>
                  <a:lnTo>
                    <a:pt x="20480" y="22066"/>
                  </a:lnTo>
                  <a:lnTo>
                    <a:pt x="15081" y="22940"/>
                  </a:lnTo>
                  <a:lnTo>
                    <a:pt x="10240" y="25479"/>
                  </a:lnTo>
                  <a:lnTo>
                    <a:pt x="6112" y="29368"/>
                  </a:lnTo>
                  <a:lnTo>
                    <a:pt x="2858" y="34369"/>
                  </a:lnTo>
                  <a:lnTo>
                    <a:pt x="715" y="40164"/>
                  </a:lnTo>
                  <a:lnTo>
                    <a:pt x="0" y="46434"/>
                  </a:lnTo>
                  <a:lnTo>
                    <a:pt x="556" y="53181"/>
                  </a:lnTo>
                  <a:lnTo>
                    <a:pt x="2223" y="58420"/>
                  </a:lnTo>
                  <a:lnTo>
                    <a:pt x="4684" y="62309"/>
                  </a:lnTo>
                  <a:lnTo>
                    <a:pt x="7541" y="65087"/>
                  </a:lnTo>
                  <a:lnTo>
                    <a:pt x="10557" y="66912"/>
                  </a:lnTo>
                  <a:lnTo>
                    <a:pt x="13493" y="68025"/>
                  </a:lnTo>
                  <a:lnTo>
                    <a:pt x="16113" y="68500"/>
                  </a:lnTo>
                  <a:lnTo>
                    <a:pt x="18019" y="68659"/>
                  </a:lnTo>
                  <a:lnTo>
                    <a:pt x="22861" y="68025"/>
                  </a:lnTo>
                  <a:lnTo>
                    <a:pt x="26432" y="66516"/>
                  </a:lnTo>
                  <a:lnTo>
                    <a:pt x="29052" y="64452"/>
                  </a:lnTo>
                  <a:lnTo>
                    <a:pt x="30798" y="62309"/>
                  </a:lnTo>
                  <a:lnTo>
                    <a:pt x="30956" y="62309"/>
                  </a:lnTo>
                  <a:lnTo>
                    <a:pt x="30956" y="68341"/>
                  </a:lnTo>
                  <a:lnTo>
                    <a:pt x="31353" y="68659"/>
                  </a:lnTo>
                  <a:lnTo>
                    <a:pt x="38815" y="66040"/>
                  </a:lnTo>
                  <a:lnTo>
                    <a:pt x="45959" y="63500"/>
                  </a:lnTo>
                  <a:lnTo>
                    <a:pt x="45959" y="61912"/>
                  </a:lnTo>
                  <a:lnTo>
                    <a:pt x="43181" y="61912"/>
                  </a:lnTo>
                  <a:lnTo>
                    <a:pt x="41275" y="61515"/>
                  </a:lnTo>
                  <a:lnTo>
                    <a:pt x="40164" y="60801"/>
                  </a:lnTo>
                  <a:lnTo>
                    <a:pt x="39530" y="59690"/>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664" name="Shape 5404"/>
            <p:cNvSpPr/>
            <p:nvPr/>
          </p:nvSpPr>
          <p:spPr>
            <a:xfrm>
              <a:off x="6014021" y="1050178"/>
              <a:ext cx="40083" cy="46592"/>
            </a:xfrm>
            <a:custGeom>
              <a:avLst/>
              <a:gdLst/>
              <a:ahLst/>
              <a:cxnLst/>
              <a:rect l="0" t="0" r="0" b="0"/>
              <a:pathLst>
                <a:path w="40083" h="46592">
                  <a:moveTo>
                    <a:pt x="18017" y="0"/>
                  </a:moveTo>
                  <a:lnTo>
                    <a:pt x="12858" y="555"/>
                  </a:lnTo>
                  <a:lnTo>
                    <a:pt x="8731" y="1983"/>
                  </a:lnTo>
                  <a:lnTo>
                    <a:pt x="5634" y="4048"/>
                  </a:lnTo>
                  <a:lnTo>
                    <a:pt x="3492" y="6429"/>
                  </a:lnTo>
                  <a:lnTo>
                    <a:pt x="2301" y="8811"/>
                  </a:lnTo>
                  <a:lnTo>
                    <a:pt x="1904" y="11033"/>
                  </a:lnTo>
                  <a:lnTo>
                    <a:pt x="2857" y="13810"/>
                  </a:lnTo>
                  <a:lnTo>
                    <a:pt x="4127" y="14922"/>
                  </a:lnTo>
                  <a:lnTo>
                    <a:pt x="6111" y="15318"/>
                  </a:lnTo>
                  <a:lnTo>
                    <a:pt x="7937" y="15002"/>
                  </a:lnTo>
                  <a:lnTo>
                    <a:pt x="9366" y="13969"/>
                  </a:lnTo>
                  <a:lnTo>
                    <a:pt x="10238" y="12620"/>
                  </a:lnTo>
                  <a:lnTo>
                    <a:pt x="10556" y="11112"/>
                  </a:lnTo>
                  <a:lnTo>
                    <a:pt x="10318" y="9366"/>
                  </a:lnTo>
                  <a:lnTo>
                    <a:pt x="10080" y="7223"/>
                  </a:lnTo>
                  <a:lnTo>
                    <a:pt x="10714" y="5158"/>
                  </a:lnTo>
                  <a:lnTo>
                    <a:pt x="12382" y="3650"/>
                  </a:lnTo>
                  <a:lnTo>
                    <a:pt x="14683" y="2698"/>
                  </a:lnTo>
                  <a:lnTo>
                    <a:pt x="17145" y="2381"/>
                  </a:lnTo>
                  <a:lnTo>
                    <a:pt x="19605" y="2618"/>
                  </a:lnTo>
                  <a:lnTo>
                    <a:pt x="22066" y="3809"/>
                  </a:lnTo>
                  <a:lnTo>
                    <a:pt x="23971" y="6350"/>
                  </a:lnTo>
                  <a:lnTo>
                    <a:pt x="24764" y="10635"/>
                  </a:lnTo>
                  <a:lnTo>
                    <a:pt x="24764" y="16668"/>
                  </a:lnTo>
                  <a:lnTo>
                    <a:pt x="24024" y="16960"/>
                  </a:lnTo>
                  <a:lnTo>
                    <a:pt x="24764" y="19050"/>
                  </a:lnTo>
                  <a:lnTo>
                    <a:pt x="24764" y="33417"/>
                  </a:lnTo>
                  <a:lnTo>
                    <a:pt x="24208" y="36749"/>
                  </a:lnTo>
                  <a:lnTo>
                    <a:pt x="23177" y="37941"/>
                  </a:lnTo>
                  <a:lnTo>
                    <a:pt x="21351" y="39051"/>
                  </a:lnTo>
                  <a:lnTo>
                    <a:pt x="20320" y="39448"/>
                  </a:lnTo>
                  <a:lnTo>
                    <a:pt x="18732" y="40083"/>
                  </a:lnTo>
                  <a:lnTo>
                    <a:pt x="15239" y="40798"/>
                  </a:lnTo>
                  <a:lnTo>
                    <a:pt x="12700" y="40242"/>
                  </a:lnTo>
                  <a:lnTo>
                    <a:pt x="10636" y="38734"/>
                  </a:lnTo>
                  <a:lnTo>
                    <a:pt x="9286" y="36273"/>
                  </a:lnTo>
                  <a:lnTo>
                    <a:pt x="8731" y="33098"/>
                  </a:lnTo>
                  <a:lnTo>
                    <a:pt x="8731" y="32860"/>
                  </a:lnTo>
                  <a:lnTo>
                    <a:pt x="8889" y="31036"/>
                  </a:lnTo>
                  <a:lnTo>
                    <a:pt x="9525" y="28892"/>
                  </a:lnTo>
                  <a:lnTo>
                    <a:pt x="11112" y="26589"/>
                  </a:lnTo>
                  <a:lnTo>
                    <a:pt x="13970" y="24049"/>
                  </a:lnTo>
                  <a:lnTo>
                    <a:pt x="15953" y="22780"/>
                  </a:lnTo>
                  <a:lnTo>
                    <a:pt x="18414" y="21511"/>
                  </a:lnTo>
                  <a:lnTo>
                    <a:pt x="21351" y="20239"/>
                  </a:lnTo>
                  <a:lnTo>
                    <a:pt x="24764" y="19050"/>
                  </a:lnTo>
                  <a:lnTo>
                    <a:pt x="24024" y="16960"/>
                  </a:lnTo>
                  <a:lnTo>
                    <a:pt x="17303" y="19605"/>
                  </a:lnTo>
                  <a:lnTo>
                    <a:pt x="11112" y="22304"/>
                  </a:lnTo>
                  <a:lnTo>
                    <a:pt x="6269" y="25082"/>
                  </a:lnTo>
                  <a:lnTo>
                    <a:pt x="2777" y="28177"/>
                  </a:lnTo>
                  <a:lnTo>
                    <a:pt x="713" y="31829"/>
                  </a:lnTo>
                  <a:lnTo>
                    <a:pt x="0" y="36273"/>
                  </a:lnTo>
                  <a:lnTo>
                    <a:pt x="952" y="40639"/>
                  </a:lnTo>
                  <a:lnTo>
                    <a:pt x="3253" y="43893"/>
                  </a:lnTo>
                  <a:lnTo>
                    <a:pt x="6587" y="45878"/>
                  </a:lnTo>
                  <a:lnTo>
                    <a:pt x="10477" y="46592"/>
                  </a:lnTo>
                  <a:lnTo>
                    <a:pt x="14525" y="45958"/>
                  </a:lnTo>
                  <a:lnTo>
                    <a:pt x="18334" y="44211"/>
                  </a:lnTo>
                  <a:lnTo>
                    <a:pt x="21827" y="41830"/>
                  </a:lnTo>
                  <a:lnTo>
                    <a:pt x="24843" y="39369"/>
                  </a:lnTo>
                  <a:lnTo>
                    <a:pt x="25400" y="42305"/>
                  </a:lnTo>
                  <a:lnTo>
                    <a:pt x="26352" y="44370"/>
                  </a:lnTo>
                  <a:lnTo>
                    <a:pt x="27622" y="45639"/>
                  </a:lnTo>
                  <a:lnTo>
                    <a:pt x="28892" y="46274"/>
                  </a:lnTo>
                  <a:lnTo>
                    <a:pt x="31273" y="46592"/>
                  </a:lnTo>
                  <a:lnTo>
                    <a:pt x="32781" y="46433"/>
                  </a:lnTo>
                  <a:lnTo>
                    <a:pt x="34686" y="45878"/>
                  </a:lnTo>
                  <a:lnTo>
                    <a:pt x="37147" y="44370"/>
                  </a:lnTo>
                  <a:lnTo>
                    <a:pt x="40083" y="41592"/>
                  </a:lnTo>
                  <a:lnTo>
                    <a:pt x="40083" y="39051"/>
                  </a:lnTo>
                  <a:lnTo>
                    <a:pt x="38258" y="40322"/>
                  </a:lnTo>
                  <a:lnTo>
                    <a:pt x="35638" y="40877"/>
                  </a:lnTo>
                  <a:lnTo>
                    <a:pt x="33972" y="40402"/>
                  </a:lnTo>
                  <a:lnTo>
                    <a:pt x="33098" y="39130"/>
                  </a:lnTo>
                  <a:lnTo>
                    <a:pt x="32781" y="35162"/>
                  </a:lnTo>
                  <a:lnTo>
                    <a:pt x="32781" y="15875"/>
                  </a:lnTo>
                  <a:lnTo>
                    <a:pt x="32226" y="9127"/>
                  </a:lnTo>
                  <a:lnTo>
                    <a:pt x="30956" y="5714"/>
                  </a:lnTo>
                  <a:lnTo>
                    <a:pt x="28416" y="2777"/>
                  </a:lnTo>
                  <a:lnTo>
                    <a:pt x="26589"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665" name="Shape 5405"/>
            <p:cNvSpPr/>
            <p:nvPr/>
          </p:nvSpPr>
          <p:spPr>
            <a:xfrm>
              <a:off x="5791295" y="1050178"/>
              <a:ext cx="43734" cy="46592"/>
            </a:xfrm>
            <a:custGeom>
              <a:avLst/>
              <a:gdLst/>
              <a:ahLst/>
              <a:cxnLst/>
              <a:rect l="0" t="0" r="0" b="0"/>
              <a:pathLst>
                <a:path w="43734" h="46592">
                  <a:moveTo>
                    <a:pt x="21431" y="0"/>
                  </a:moveTo>
                  <a:lnTo>
                    <a:pt x="20637" y="2777"/>
                  </a:lnTo>
                  <a:lnTo>
                    <a:pt x="24843" y="3650"/>
                  </a:lnTo>
                  <a:lnTo>
                    <a:pt x="28336" y="6032"/>
                  </a:lnTo>
                  <a:lnTo>
                    <a:pt x="31115" y="9762"/>
                  </a:lnTo>
                  <a:lnTo>
                    <a:pt x="33178" y="14445"/>
                  </a:lnTo>
                  <a:lnTo>
                    <a:pt x="34368" y="19843"/>
                  </a:lnTo>
                  <a:lnTo>
                    <a:pt x="34766" y="25875"/>
                  </a:lnTo>
                  <a:lnTo>
                    <a:pt x="34290" y="32146"/>
                  </a:lnTo>
                  <a:lnTo>
                    <a:pt x="32861" y="36829"/>
                  </a:lnTo>
                  <a:lnTo>
                    <a:pt x="30876" y="40163"/>
                  </a:lnTo>
                  <a:lnTo>
                    <a:pt x="28336" y="42305"/>
                  </a:lnTo>
                  <a:lnTo>
                    <a:pt x="25717" y="43417"/>
                  </a:lnTo>
                  <a:lnTo>
                    <a:pt x="23097" y="43814"/>
                  </a:lnTo>
                  <a:lnTo>
                    <a:pt x="19050" y="43020"/>
                  </a:lnTo>
                  <a:lnTo>
                    <a:pt x="15875" y="40798"/>
                  </a:lnTo>
                  <a:lnTo>
                    <a:pt x="13413" y="37623"/>
                  </a:lnTo>
                  <a:lnTo>
                    <a:pt x="11588" y="33733"/>
                  </a:lnTo>
                  <a:lnTo>
                    <a:pt x="10318" y="29526"/>
                  </a:lnTo>
                  <a:lnTo>
                    <a:pt x="9525" y="25320"/>
                  </a:lnTo>
                  <a:lnTo>
                    <a:pt x="9127" y="21431"/>
                  </a:lnTo>
                  <a:lnTo>
                    <a:pt x="8968" y="18256"/>
                  </a:lnTo>
                  <a:lnTo>
                    <a:pt x="9207" y="14604"/>
                  </a:lnTo>
                  <a:lnTo>
                    <a:pt x="9842" y="11508"/>
                  </a:lnTo>
                  <a:lnTo>
                    <a:pt x="10953" y="8811"/>
                  </a:lnTo>
                  <a:lnTo>
                    <a:pt x="12382" y="6667"/>
                  </a:lnTo>
                  <a:lnTo>
                    <a:pt x="14207" y="4920"/>
                  </a:lnTo>
                  <a:lnTo>
                    <a:pt x="16192" y="3730"/>
                  </a:lnTo>
                  <a:lnTo>
                    <a:pt x="18334" y="3016"/>
                  </a:lnTo>
                  <a:lnTo>
                    <a:pt x="20637" y="2777"/>
                  </a:lnTo>
                  <a:lnTo>
                    <a:pt x="21431" y="0"/>
                  </a:lnTo>
                  <a:lnTo>
                    <a:pt x="15240" y="873"/>
                  </a:lnTo>
                  <a:lnTo>
                    <a:pt x="10001" y="3254"/>
                  </a:lnTo>
                  <a:lnTo>
                    <a:pt x="5715" y="6984"/>
                  </a:lnTo>
                  <a:lnTo>
                    <a:pt x="2618" y="11667"/>
                  </a:lnTo>
                  <a:lnTo>
                    <a:pt x="634" y="17064"/>
                  </a:lnTo>
                  <a:lnTo>
                    <a:pt x="0" y="23018"/>
                  </a:lnTo>
                  <a:lnTo>
                    <a:pt x="713" y="29368"/>
                  </a:lnTo>
                  <a:lnTo>
                    <a:pt x="2777" y="35004"/>
                  </a:lnTo>
                  <a:lnTo>
                    <a:pt x="6111" y="39767"/>
                  </a:lnTo>
                  <a:lnTo>
                    <a:pt x="10397" y="43417"/>
                  </a:lnTo>
                  <a:lnTo>
                    <a:pt x="15716" y="45719"/>
                  </a:lnTo>
                  <a:lnTo>
                    <a:pt x="21748" y="46592"/>
                  </a:lnTo>
                  <a:lnTo>
                    <a:pt x="28575" y="45480"/>
                  </a:lnTo>
                  <a:lnTo>
                    <a:pt x="34131" y="42623"/>
                  </a:lnTo>
                  <a:lnTo>
                    <a:pt x="38337" y="38417"/>
                  </a:lnTo>
                  <a:lnTo>
                    <a:pt x="41353" y="33417"/>
                  </a:lnTo>
                  <a:lnTo>
                    <a:pt x="43179" y="28098"/>
                  </a:lnTo>
                  <a:lnTo>
                    <a:pt x="43734" y="23018"/>
                  </a:lnTo>
                  <a:lnTo>
                    <a:pt x="43258" y="17858"/>
                  </a:lnTo>
                  <a:lnTo>
                    <a:pt x="42068" y="13334"/>
                  </a:lnTo>
                  <a:lnTo>
                    <a:pt x="40163" y="9366"/>
                  </a:lnTo>
                  <a:lnTo>
                    <a:pt x="37465"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666" name="Shape 5406"/>
            <p:cNvSpPr/>
            <p:nvPr/>
          </p:nvSpPr>
          <p:spPr>
            <a:xfrm>
              <a:off x="5687155" y="1050178"/>
              <a:ext cx="40083" cy="46592"/>
            </a:xfrm>
            <a:custGeom>
              <a:avLst/>
              <a:gdLst/>
              <a:ahLst/>
              <a:cxnLst/>
              <a:rect l="0" t="0" r="0" b="0"/>
              <a:pathLst>
                <a:path w="40083" h="46592">
                  <a:moveTo>
                    <a:pt x="18017" y="0"/>
                  </a:moveTo>
                  <a:lnTo>
                    <a:pt x="12779" y="555"/>
                  </a:lnTo>
                  <a:lnTo>
                    <a:pt x="8651" y="1983"/>
                  </a:lnTo>
                  <a:lnTo>
                    <a:pt x="5635" y="4048"/>
                  </a:lnTo>
                  <a:lnTo>
                    <a:pt x="3492" y="6429"/>
                  </a:lnTo>
                  <a:lnTo>
                    <a:pt x="2222" y="8811"/>
                  </a:lnTo>
                  <a:lnTo>
                    <a:pt x="1825" y="11033"/>
                  </a:lnTo>
                  <a:lnTo>
                    <a:pt x="2063" y="12302"/>
                  </a:lnTo>
                  <a:lnTo>
                    <a:pt x="2857" y="13810"/>
                  </a:lnTo>
                  <a:lnTo>
                    <a:pt x="4127" y="14922"/>
                  </a:lnTo>
                  <a:lnTo>
                    <a:pt x="6111" y="15318"/>
                  </a:lnTo>
                  <a:lnTo>
                    <a:pt x="7937" y="15002"/>
                  </a:lnTo>
                  <a:lnTo>
                    <a:pt x="9286" y="13969"/>
                  </a:lnTo>
                  <a:lnTo>
                    <a:pt x="10238" y="12620"/>
                  </a:lnTo>
                  <a:lnTo>
                    <a:pt x="10556" y="11112"/>
                  </a:lnTo>
                  <a:lnTo>
                    <a:pt x="10318" y="9366"/>
                  </a:lnTo>
                  <a:lnTo>
                    <a:pt x="10080" y="7223"/>
                  </a:lnTo>
                  <a:lnTo>
                    <a:pt x="10715" y="5158"/>
                  </a:lnTo>
                  <a:lnTo>
                    <a:pt x="12382" y="3650"/>
                  </a:lnTo>
                  <a:lnTo>
                    <a:pt x="14605" y="2698"/>
                  </a:lnTo>
                  <a:lnTo>
                    <a:pt x="17065" y="2381"/>
                  </a:lnTo>
                  <a:lnTo>
                    <a:pt x="19605" y="2618"/>
                  </a:lnTo>
                  <a:lnTo>
                    <a:pt x="22066" y="3809"/>
                  </a:lnTo>
                  <a:lnTo>
                    <a:pt x="23971" y="6350"/>
                  </a:lnTo>
                  <a:lnTo>
                    <a:pt x="24765" y="10635"/>
                  </a:lnTo>
                  <a:lnTo>
                    <a:pt x="24765" y="16668"/>
                  </a:lnTo>
                  <a:lnTo>
                    <a:pt x="24024" y="16957"/>
                  </a:lnTo>
                  <a:lnTo>
                    <a:pt x="24765" y="19050"/>
                  </a:lnTo>
                  <a:lnTo>
                    <a:pt x="24765" y="33417"/>
                  </a:lnTo>
                  <a:lnTo>
                    <a:pt x="24208" y="36749"/>
                  </a:lnTo>
                  <a:lnTo>
                    <a:pt x="23177" y="37941"/>
                  </a:lnTo>
                  <a:lnTo>
                    <a:pt x="21351" y="39051"/>
                  </a:lnTo>
                  <a:lnTo>
                    <a:pt x="18732" y="40083"/>
                  </a:lnTo>
                  <a:lnTo>
                    <a:pt x="15240" y="40798"/>
                  </a:lnTo>
                  <a:lnTo>
                    <a:pt x="12700" y="40242"/>
                  </a:lnTo>
                  <a:lnTo>
                    <a:pt x="10636" y="38734"/>
                  </a:lnTo>
                  <a:lnTo>
                    <a:pt x="9207" y="36273"/>
                  </a:lnTo>
                  <a:lnTo>
                    <a:pt x="8651" y="33098"/>
                  </a:lnTo>
                  <a:lnTo>
                    <a:pt x="8651" y="32860"/>
                  </a:lnTo>
                  <a:lnTo>
                    <a:pt x="8890" y="31036"/>
                  </a:lnTo>
                  <a:lnTo>
                    <a:pt x="9525" y="28892"/>
                  </a:lnTo>
                  <a:lnTo>
                    <a:pt x="11112" y="26589"/>
                  </a:lnTo>
                  <a:lnTo>
                    <a:pt x="13890" y="24049"/>
                  </a:lnTo>
                  <a:lnTo>
                    <a:pt x="18415" y="21511"/>
                  </a:lnTo>
                  <a:lnTo>
                    <a:pt x="21351" y="20239"/>
                  </a:lnTo>
                  <a:lnTo>
                    <a:pt x="24765" y="19050"/>
                  </a:lnTo>
                  <a:lnTo>
                    <a:pt x="24024" y="16957"/>
                  </a:lnTo>
                  <a:lnTo>
                    <a:pt x="17223" y="19605"/>
                  </a:lnTo>
                  <a:lnTo>
                    <a:pt x="11112" y="22304"/>
                  </a:lnTo>
                  <a:lnTo>
                    <a:pt x="6270" y="25082"/>
                  </a:lnTo>
                  <a:lnTo>
                    <a:pt x="2777" y="28177"/>
                  </a:lnTo>
                  <a:lnTo>
                    <a:pt x="713" y="31829"/>
                  </a:lnTo>
                  <a:lnTo>
                    <a:pt x="0" y="36273"/>
                  </a:lnTo>
                  <a:lnTo>
                    <a:pt x="872" y="40639"/>
                  </a:lnTo>
                  <a:lnTo>
                    <a:pt x="3254" y="43893"/>
                  </a:lnTo>
                  <a:lnTo>
                    <a:pt x="6587" y="45878"/>
                  </a:lnTo>
                  <a:lnTo>
                    <a:pt x="10477" y="46592"/>
                  </a:lnTo>
                  <a:lnTo>
                    <a:pt x="14525" y="45958"/>
                  </a:lnTo>
                  <a:lnTo>
                    <a:pt x="18335" y="44211"/>
                  </a:lnTo>
                  <a:lnTo>
                    <a:pt x="24843" y="39369"/>
                  </a:lnTo>
                  <a:lnTo>
                    <a:pt x="25320" y="42305"/>
                  </a:lnTo>
                  <a:lnTo>
                    <a:pt x="26272" y="44370"/>
                  </a:lnTo>
                  <a:lnTo>
                    <a:pt x="27542" y="45639"/>
                  </a:lnTo>
                  <a:lnTo>
                    <a:pt x="28892" y="46274"/>
                  </a:lnTo>
                  <a:lnTo>
                    <a:pt x="31274" y="46592"/>
                  </a:lnTo>
                  <a:lnTo>
                    <a:pt x="32702" y="46433"/>
                  </a:lnTo>
                  <a:lnTo>
                    <a:pt x="34686" y="45878"/>
                  </a:lnTo>
                  <a:lnTo>
                    <a:pt x="37147" y="44370"/>
                  </a:lnTo>
                  <a:lnTo>
                    <a:pt x="40083" y="41592"/>
                  </a:lnTo>
                  <a:lnTo>
                    <a:pt x="40083" y="39051"/>
                  </a:lnTo>
                  <a:lnTo>
                    <a:pt x="38258" y="40322"/>
                  </a:lnTo>
                  <a:lnTo>
                    <a:pt x="35638" y="40877"/>
                  </a:lnTo>
                  <a:lnTo>
                    <a:pt x="33972" y="40402"/>
                  </a:lnTo>
                  <a:lnTo>
                    <a:pt x="33098" y="39130"/>
                  </a:lnTo>
                  <a:lnTo>
                    <a:pt x="32781" y="35162"/>
                  </a:lnTo>
                  <a:lnTo>
                    <a:pt x="32781" y="15875"/>
                  </a:lnTo>
                  <a:lnTo>
                    <a:pt x="32226" y="9127"/>
                  </a:lnTo>
                  <a:lnTo>
                    <a:pt x="30956" y="5714"/>
                  </a:lnTo>
                  <a:lnTo>
                    <a:pt x="28416" y="2777"/>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667" name="Shape 5407"/>
            <p:cNvSpPr/>
            <p:nvPr/>
          </p:nvSpPr>
          <p:spPr>
            <a:xfrm>
              <a:off x="5583015" y="1050178"/>
              <a:ext cx="23495" cy="45560"/>
            </a:xfrm>
            <a:custGeom>
              <a:avLst/>
              <a:gdLst/>
              <a:ahLst/>
              <a:cxnLst/>
              <a:rect l="0" t="0" r="0" b="0"/>
              <a:pathLst>
                <a:path w="23495" h="45560">
                  <a:moveTo>
                    <a:pt x="15716" y="0"/>
                  </a:moveTo>
                  <a:lnTo>
                    <a:pt x="396" y="5477"/>
                  </a:lnTo>
                  <a:lnTo>
                    <a:pt x="396" y="6905"/>
                  </a:lnTo>
                  <a:lnTo>
                    <a:pt x="4364" y="6508"/>
                  </a:lnTo>
                  <a:lnTo>
                    <a:pt x="5556" y="6667"/>
                  </a:lnTo>
                  <a:lnTo>
                    <a:pt x="6667" y="7301"/>
                  </a:lnTo>
                  <a:lnTo>
                    <a:pt x="7461" y="9127"/>
                  </a:lnTo>
                  <a:lnTo>
                    <a:pt x="7778" y="12461"/>
                  </a:lnTo>
                  <a:lnTo>
                    <a:pt x="7778" y="35480"/>
                  </a:lnTo>
                  <a:lnTo>
                    <a:pt x="7620" y="38734"/>
                  </a:lnTo>
                  <a:lnTo>
                    <a:pt x="7143" y="41036"/>
                  </a:lnTo>
                  <a:lnTo>
                    <a:pt x="6191" y="42544"/>
                  </a:lnTo>
                  <a:lnTo>
                    <a:pt x="4762" y="43417"/>
                  </a:lnTo>
                  <a:lnTo>
                    <a:pt x="2777" y="43893"/>
                  </a:lnTo>
                  <a:lnTo>
                    <a:pt x="0" y="44052"/>
                  </a:lnTo>
                  <a:lnTo>
                    <a:pt x="0" y="45560"/>
                  </a:lnTo>
                  <a:lnTo>
                    <a:pt x="23495" y="45560"/>
                  </a:lnTo>
                  <a:lnTo>
                    <a:pt x="23495" y="44052"/>
                  </a:lnTo>
                  <a:lnTo>
                    <a:pt x="19446" y="43497"/>
                  </a:lnTo>
                  <a:lnTo>
                    <a:pt x="17223" y="42068"/>
                  </a:lnTo>
                  <a:lnTo>
                    <a:pt x="1635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668" name="Shape 5408"/>
            <p:cNvSpPr/>
            <p:nvPr/>
          </p:nvSpPr>
          <p:spPr>
            <a:xfrm>
              <a:off x="5333301" y="1050178"/>
              <a:ext cx="39528" cy="46592"/>
            </a:xfrm>
            <a:custGeom>
              <a:avLst/>
              <a:gdLst/>
              <a:ahLst/>
              <a:cxnLst/>
              <a:rect l="0" t="0" r="0" b="0"/>
              <a:pathLst>
                <a:path w="39528" h="46592">
                  <a:moveTo>
                    <a:pt x="20161" y="0"/>
                  </a:moveTo>
                  <a:lnTo>
                    <a:pt x="18017" y="3571"/>
                  </a:lnTo>
                  <a:lnTo>
                    <a:pt x="21431" y="4126"/>
                  </a:lnTo>
                  <a:lnTo>
                    <a:pt x="23812" y="5477"/>
                  </a:lnTo>
                  <a:lnTo>
                    <a:pt x="25400" y="7539"/>
                  </a:lnTo>
                  <a:lnTo>
                    <a:pt x="26511" y="9921"/>
                  </a:lnTo>
                  <a:lnTo>
                    <a:pt x="27542" y="14922"/>
                  </a:lnTo>
                  <a:lnTo>
                    <a:pt x="7143" y="14922"/>
                  </a:lnTo>
                  <a:lnTo>
                    <a:pt x="7857" y="11986"/>
                  </a:lnTo>
                  <a:lnTo>
                    <a:pt x="8731" y="9525"/>
                  </a:lnTo>
                  <a:lnTo>
                    <a:pt x="9762" y="7539"/>
                  </a:lnTo>
                  <a:lnTo>
                    <a:pt x="11112" y="6032"/>
                  </a:lnTo>
                  <a:lnTo>
                    <a:pt x="14287" y="4126"/>
                  </a:lnTo>
                  <a:lnTo>
                    <a:pt x="18017" y="3571"/>
                  </a:lnTo>
                  <a:lnTo>
                    <a:pt x="20161" y="0"/>
                  </a:lnTo>
                  <a:lnTo>
                    <a:pt x="15875" y="475"/>
                  </a:lnTo>
                  <a:lnTo>
                    <a:pt x="11429" y="2222"/>
                  </a:lnTo>
                  <a:lnTo>
                    <a:pt x="7143" y="5317"/>
                  </a:lnTo>
                  <a:lnTo>
                    <a:pt x="3492" y="9921"/>
                  </a:lnTo>
                  <a:lnTo>
                    <a:pt x="952" y="16192"/>
                  </a:lnTo>
                  <a:lnTo>
                    <a:pt x="0" y="24367"/>
                  </a:lnTo>
                  <a:lnTo>
                    <a:pt x="317" y="29368"/>
                  </a:lnTo>
                  <a:lnTo>
                    <a:pt x="1270" y="33733"/>
                  </a:lnTo>
                  <a:lnTo>
                    <a:pt x="2857" y="37543"/>
                  </a:lnTo>
                  <a:lnTo>
                    <a:pt x="5079" y="40718"/>
                  </a:lnTo>
                  <a:lnTo>
                    <a:pt x="7778" y="43258"/>
                  </a:lnTo>
                  <a:lnTo>
                    <a:pt x="10953" y="45084"/>
                  </a:lnTo>
                  <a:lnTo>
                    <a:pt x="14525" y="46195"/>
                  </a:lnTo>
                  <a:lnTo>
                    <a:pt x="18493" y="46592"/>
                  </a:lnTo>
                  <a:lnTo>
                    <a:pt x="23414" y="45958"/>
                  </a:lnTo>
                  <a:lnTo>
                    <a:pt x="27622" y="44370"/>
                  </a:lnTo>
                  <a:lnTo>
                    <a:pt x="31193" y="42148"/>
                  </a:lnTo>
                  <a:lnTo>
                    <a:pt x="33972" y="39448"/>
                  </a:lnTo>
                  <a:lnTo>
                    <a:pt x="36195" y="36670"/>
                  </a:lnTo>
                  <a:lnTo>
                    <a:pt x="37782" y="33892"/>
                  </a:lnTo>
                  <a:lnTo>
                    <a:pt x="38893" y="31591"/>
                  </a:lnTo>
                  <a:lnTo>
                    <a:pt x="39528" y="30003"/>
                  </a:lnTo>
                  <a:lnTo>
                    <a:pt x="37941" y="29289"/>
                  </a:lnTo>
                  <a:lnTo>
                    <a:pt x="34925" y="33654"/>
                  </a:lnTo>
                  <a:lnTo>
                    <a:pt x="32702" y="35876"/>
                  </a:lnTo>
                  <a:lnTo>
                    <a:pt x="29923" y="37861"/>
                  </a:lnTo>
                  <a:lnTo>
                    <a:pt x="26589" y="39210"/>
                  </a:lnTo>
                  <a:lnTo>
                    <a:pt x="22542" y="39687"/>
                  </a:lnTo>
                  <a:lnTo>
                    <a:pt x="19208" y="39289"/>
                  </a:lnTo>
                  <a:lnTo>
                    <a:pt x="15795" y="38020"/>
                  </a:lnTo>
                  <a:lnTo>
                    <a:pt x="12700" y="35480"/>
                  </a:lnTo>
                  <a:lnTo>
                    <a:pt x="10001" y="31591"/>
                  </a:lnTo>
                  <a:lnTo>
                    <a:pt x="8890" y="28971"/>
                  </a:lnTo>
                  <a:lnTo>
                    <a:pt x="7937" y="25875"/>
                  </a:lnTo>
                  <a:lnTo>
                    <a:pt x="7302" y="22225"/>
                  </a:lnTo>
                  <a:lnTo>
                    <a:pt x="6826" y="18097"/>
                  </a:lnTo>
                  <a:lnTo>
                    <a:pt x="37623" y="18097"/>
                  </a:lnTo>
                  <a:lnTo>
                    <a:pt x="36908" y="13651"/>
                  </a:lnTo>
                  <a:lnTo>
                    <a:pt x="35797" y="9842"/>
                  </a:lnTo>
                  <a:lnTo>
                    <a:pt x="34131" y="6667"/>
                  </a:lnTo>
                  <a:lnTo>
                    <a:pt x="31987" y="4205"/>
                  </a:lnTo>
                  <a:lnTo>
                    <a:pt x="29527" y="2302"/>
                  </a:lnTo>
                  <a:lnTo>
                    <a:pt x="26670"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669" name="Shape 5409"/>
            <p:cNvSpPr/>
            <p:nvPr/>
          </p:nvSpPr>
          <p:spPr>
            <a:xfrm>
              <a:off x="5089620" y="1050178"/>
              <a:ext cx="39528" cy="46592"/>
            </a:xfrm>
            <a:custGeom>
              <a:avLst/>
              <a:gdLst/>
              <a:ahLst/>
              <a:cxnLst/>
              <a:rect l="0" t="0" r="0" b="0"/>
              <a:pathLst>
                <a:path w="39528" h="46592">
                  <a:moveTo>
                    <a:pt x="20161" y="0"/>
                  </a:moveTo>
                  <a:lnTo>
                    <a:pt x="18017" y="3571"/>
                  </a:lnTo>
                  <a:lnTo>
                    <a:pt x="21431" y="4126"/>
                  </a:lnTo>
                  <a:lnTo>
                    <a:pt x="23812" y="5477"/>
                  </a:lnTo>
                  <a:lnTo>
                    <a:pt x="25400" y="7539"/>
                  </a:lnTo>
                  <a:lnTo>
                    <a:pt x="26431" y="9921"/>
                  </a:lnTo>
                  <a:lnTo>
                    <a:pt x="27542" y="14922"/>
                  </a:lnTo>
                  <a:lnTo>
                    <a:pt x="7063" y="14922"/>
                  </a:lnTo>
                  <a:lnTo>
                    <a:pt x="7778" y="11986"/>
                  </a:lnTo>
                  <a:lnTo>
                    <a:pt x="8651" y="9525"/>
                  </a:lnTo>
                  <a:lnTo>
                    <a:pt x="9762" y="7539"/>
                  </a:lnTo>
                  <a:lnTo>
                    <a:pt x="11112" y="6032"/>
                  </a:lnTo>
                  <a:lnTo>
                    <a:pt x="14287" y="4126"/>
                  </a:lnTo>
                  <a:lnTo>
                    <a:pt x="18017" y="3571"/>
                  </a:lnTo>
                  <a:lnTo>
                    <a:pt x="20161" y="0"/>
                  </a:lnTo>
                  <a:lnTo>
                    <a:pt x="15875" y="475"/>
                  </a:lnTo>
                  <a:lnTo>
                    <a:pt x="11429" y="2222"/>
                  </a:lnTo>
                  <a:lnTo>
                    <a:pt x="7143" y="5317"/>
                  </a:lnTo>
                  <a:lnTo>
                    <a:pt x="3492" y="9921"/>
                  </a:lnTo>
                  <a:lnTo>
                    <a:pt x="952" y="16192"/>
                  </a:lnTo>
                  <a:lnTo>
                    <a:pt x="0" y="24367"/>
                  </a:lnTo>
                  <a:lnTo>
                    <a:pt x="317" y="29368"/>
                  </a:lnTo>
                  <a:lnTo>
                    <a:pt x="1270" y="33733"/>
                  </a:lnTo>
                  <a:lnTo>
                    <a:pt x="2857" y="37543"/>
                  </a:lnTo>
                  <a:lnTo>
                    <a:pt x="5079" y="40718"/>
                  </a:lnTo>
                  <a:lnTo>
                    <a:pt x="7778" y="43258"/>
                  </a:lnTo>
                  <a:lnTo>
                    <a:pt x="10953" y="45084"/>
                  </a:lnTo>
                  <a:lnTo>
                    <a:pt x="14525" y="46195"/>
                  </a:lnTo>
                  <a:lnTo>
                    <a:pt x="18493" y="46592"/>
                  </a:lnTo>
                  <a:lnTo>
                    <a:pt x="23414" y="45958"/>
                  </a:lnTo>
                  <a:lnTo>
                    <a:pt x="27622" y="44370"/>
                  </a:lnTo>
                  <a:lnTo>
                    <a:pt x="31115" y="42148"/>
                  </a:lnTo>
                  <a:lnTo>
                    <a:pt x="33972" y="39448"/>
                  </a:lnTo>
                  <a:lnTo>
                    <a:pt x="37782" y="33892"/>
                  </a:lnTo>
                  <a:lnTo>
                    <a:pt x="38893" y="31591"/>
                  </a:lnTo>
                  <a:lnTo>
                    <a:pt x="39528" y="30003"/>
                  </a:lnTo>
                  <a:lnTo>
                    <a:pt x="37941" y="29289"/>
                  </a:lnTo>
                  <a:lnTo>
                    <a:pt x="34925" y="33654"/>
                  </a:lnTo>
                  <a:lnTo>
                    <a:pt x="29923" y="37861"/>
                  </a:lnTo>
                  <a:lnTo>
                    <a:pt x="26589" y="39210"/>
                  </a:lnTo>
                  <a:lnTo>
                    <a:pt x="22542" y="39687"/>
                  </a:lnTo>
                  <a:lnTo>
                    <a:pt x="19208" y="39289"/>
                  </a:lnTo>
                  <a:lnTo>
                    <a:pt x="15795" y="38020"/>
                  </a:lnTo>
                  <a:lnTo>
                    <a:pt x="12700" y="35480"/>
                  </a:lnTo>
                  <a:lnTo>
                    <a:pt x="10001" y="31591"/>
                  </a:lnTo>
                  <a:lnTo>
                    <a:pt x="8890" y="28971"/>
                  </a:lnTo>
                  <a:lnTo>
                    <a:pt x="7937" y="25875"/>
                  </a:lnTo>
                  <a:lnTo>
                    <a:pt x="7302" y="22225"/>
                  </a:lnTo>
                  <a:lnTo>
                    <a:pt x="6826" y="18097"/>
                  </a:lnTo>
                  <a:lnTo>
                    <a:pt x="37623" y="18097"/>
                  </a:lnTo>
                  <a:lnTo>
                    <a:pt x="36908" y="13651"/>
                  </a:lnTo>
                  <a:lnTo>
                    <a:pt x="35797" y="9842"/>
                  </a:lnTo>
                  <a:lnTo>
                    <a:pt x="34131" y="6667"/>
                  </a:lnTo>
                  <a:lnTo>
                    <a:pt x="31987" y="4205"/>
                  </a:lnTo>
                  <a:lnTo>
                    <a:pt x="29527" y="2302"/>
                  </a:lnTo>
                  <a:lnTo>
                    <a:pt x="26670"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670" name="Shape 5410"/>
            <p:cNvSpPr/>
            <p:nvPr/>
          </p:nvSpPr>
          <p:spPr>
            <a:xfrm>
              <a:off x="5060965" y="1050178"/>
              <a:ext cx="23494" cy="45560"/>
            </a:xfrm>
            <a:custGeom>
              <a:avLst/>
              <a:gdLst/>
              <a:ahLst/>
              <a:cxnLst/>
              <a:rect l="0" t="0" r="0" b="0"/>
              <a:pathLst>
                <a:path w="23494" h="45560">
                  <a:moveTo>
                    <a:pt x="15716" y="0"/>
                  </a:moveTo>
                  <a:lnTo>
                    <a:pt x="397" y="5477"/>
                  </a:lnTo>
                  <a:lnTo>
                    <a:pt x="397" y="6905"/>
                  </a:lnTo>
                  <a:lnTo>
                    <a:pt x="4366" y="6508"/>
                  </a:lnTo>
                  <a:lnTo>
                    <a:pt x="5556" y="6667"/>
                  </a:lnTo>
                  <a:lnTo>
                    <a:pt x="6667" y="7301"/>
                  </a:lnTo>
                  <a:lnTo>
                    <a:pt x="7541" y="9127"/>
                  </a:lnTo>
                  <a:lnTo>
                    <a:pt x="7858" y="12461"/>
                  </a:lnTo>
                  <a:lnTo>
                    <a:pt x="7858" y="35480"/>
                  </a:lnTo>
                  <a:lnTo>
                    <a:pt x="7699" y="38734"/>
                  </a:lnTo>
                  <a:lnTo>
                    <a:pt x="7143" y="41036"/>
                  </a:lnTo>
                  <a:lnTo>
                    <a:pt x="6191" y="42544"/>
                  </a:lnTo>
                  <a:lnTo>
                    <a:pt x="4762" y="43417"/>
                  </a:lnTo>
                  <a:lnTo>
                    <a:pt x="2778" y="43893"/>
                  </a:lnTo>
                  <a:lnTo>
                    <a:pt x="0" y="44052"/>
                  </a:lnTo>
                  <a:lnTo>
                    <a:pt x="0" y="45560"/>
                  </a:lnTo>
                  <a:lnTo>
                    <a:pt x="23494" y="45560"/>
                  </a:lnTo>
                  <a:lnTo>
                    <a:pt x="23494" y="44052"/>
                  </a:lnTo>
                  <a:lnTo>
                    <a:pt x="19447" y="43497"/>
                  </a:lnTo>
                  <a:lnTo>
                    <a:pt x="17224" y="42068"/>
                  </a:lnTo>
                  <a:lnTo>
                    <a:pt x="16350"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671" name="Shape 5411"/>
            <p:cNvSpPr/>
            <p:nvPr/>
          </p:nvSpPr>
          <p:spPr>
            <a:xfrm>
              <a:off x="5182726" y="1050178"/>
              <a:ext cx="38338" cy="46592"/>
            </a:xfrm>
            <a:custGeom>
              <a:avLst/>
              <a:gdLst/>
              <a:ahLst/>
              <a:cxnLst/>
              <a:rect l="0" t="0" r="0" b="0"/>
              <a:pathLst>
                <a:path w="38338" h="46592">
                  <a:moveTo>
                    <a:pt x="22146" y="0"/>
                  </a:moveTo>
                  <a:lnTo>
                    <a:pt x="16827" y="634"/>
                  </a:lnTo>
                  <a:lnTo>
                    <a:pt x="11668" y="2698"/>
                  </a:lnTo>
                  <a:lnTo>
                    <a:pt x="7065" y="6111"/>
                  </a:lnTo>
                  <a:lnTo>
                    <a:pt x="3333" y="10873"/>
                  </a:lnTo>
                  <a:lnTo>
                    <a:pt x="873" y="16985"/>
                  </a:lnTo>
                  <a:lnTo>
                    <a:pt x="0" y="24447"/>
                  </a:lnTo>
                  <a:lnTo>
                    <a:pt x="793" y="31511"/>
                  </a:lnTo>
                  <a:lnTo>
                    <a:pt x="3016" y="37147"/>
                  </a:lnTo>
                  <a:lnTo>
                    <a:pt x="6271" y="41354"/>
                  </a:lnTo>
                  <a:lnTo>
                    <a:pt x="10159" y="44291"/>
                  </a:lnTo>
                  <a:lnTo>
                    <a:pt x="14367" y="46037"/>
                  </a:lnTo>
                  <a:lnTo>
                    <a:pt x="18494" y="46592"/>
                  </a:lnTo>
                  <a:lnTo>
                    <a:pt x="24288" y="45719"/>
                  </a:lnTo>
                  <a:lnTo>
                    <a:pt x="26908" y="44608"/>
                  </a:lnTo>
                  <a:lnTo>
                    <a:pt x="29448" y="43020"/>
                  </a:lnTo>
                  <a:lnTo>
                    <a:pt x="31829" y="40957"/>
                  </a:lnTo>
                  <a:lnTo>
                    <a:pt x="34131" y="38179"/>
                  </a:lnTo>
                  <a:lnTo>
                    <a:pt x="36274" y="34925"/>
                  </a:lnTo>
                  <a:lnTo>
                    <a:pt x="38338" y="31036"/>
                  </a:lnTo>
                  <a:lnTo>
                    <a:pt x="36909" y="30083"/>
                  </a:lnTo>
                  <a:lnTo>
                    <a:pt x="34369" y="33654"/>
                  </a:lnTo>
                  <a:lnTo>
                    <a:pt x="31273" y="36670"/>
                  </a:lnTo>
                  <a:lnTo>
                    <a:pt x="27543" y="38655"/>
                  </a:lnTo>
                  <a:lnTo>
                    <a:pt x="22781" y="39448"/>
                  </a:lnTo>
                  <a:lnTo>
                    <a:pt x="19684" y="39051"/>
                  </a:lnTo>
                  <a:lnTo>
                    <a:pt x="16907" y="38100"/>
                  </a:lnTo>
                  <a:lnTo>
                    <a:pt x="14367" y="36433"/>
                  </a:lnTo>
                  <a:lnTo>
                    <a:pt x="12064" y="34211"/>
                  </a:lnTo>
                  <a:lnTo>
                    <a:pt x="10159" y="31432"/>
                  </a:lnTo>
                  <a:lnTo>
                    <a:pt x="8811" y="28257"/>
                  </a:lnTo>
                  <a:lnTo>
                    <a:pt x="7937" y="24606"/>
                  </a:lnTo>
                  <a:lnTo>
                    <a:pt x="7620" y="20478"/>
                  </a:lnTo>
                  <a:lnTo>
                    <a:pt x="8254" y="14128"/>
                  </a:lnTo>
                  <a:lnTo>
                    <a:pt x="10081" y="9445"/>
                  </a:lnTo>
                  <a:lnTo>
                    <a:pt x="12621" y="6191"/>
                  </a:lnTo>
                  <a:lnTo>
                    <a:pt x="15398" y="4205"/>
                  </a:lnTo>
                  <a:lnTo>
                    <a:pt x="18177" y="3175"/>
                  </a:lnTo>
                  <a:lnTo>
                    <a:pt x="20399" y="2857"/>
                  </a:lnTo>
                  <a:lnTo>
                    <a:pt x="23495" y="3175"/>
                  </a:lnTo>
                  <a:lnTo>
                    <a:pt x="25321" y="4126"/>
                  </a:lnTo>
                  <a:lnTo>
                    <a:pt x="26352" y="5636"/>
                  </a:lnTo>
                  <a:lnTo>
                    <a:pt x="26908" y="7619"/>
                  </a:lnTo>
                  <a:lnTo>
                    <a:pt x="27543" y="9842"/>
                  </a:lnTo>
                  <a:lnTo>
                    <a:pt x="29209" y="12937"/>
                  </a:lnTo>
                  <a:lnTo>
                    <a:pt x="30559" y="13969"/>
                  </a:lnTo>
                  <a:lnTo>
                    <a:pt x="32384" y="14367"/>
                  </a:lnTo>
                  <a:lnTo>
                    <a:pt x="34369" y="13889"/>
                  </a:lnTo>
                  <a:lnTo>
                    <a:pt x="35798" y="13017"/>
                  </a:lnTo>
                  <a:lnTo>
                    <a:pt x="36592" y="11667"/>
                  </a:lnTo>
                  <a:lnTo>
                    <a:pt x="36909" y="10000"/>
                  </a:lnTo>
                  <a:lnTo>
                    <a:pt x="36671" y="8413"/>
                  </a:lnTo>
                  <a:lnTo>
                    <a:pt x="35877" y="6667"/>
                  </a:lnTo>
                  <a:lnTo>
                    <a:pt x="34528" y="4762"/>
                  </a:lnTo>
                  <a:lnTo>
                    <a:pt x="32702" y="3095"/>
                  </a:lnTo>
                  <a:lnTo>
                    <a:pt x="30479" y="1983"/>
                  </a:lnTo>
                  <a:lnTo>
                    <a:pt x="27781" y="951"/>
                  </a:lnTo>
                  <a:lnTo>
                    <a:pt x="22146" y="0"/>
                  </a:lnTo>
                  <a:close/>
                </a:path>
              </a:pathLst>
            </a:custGeom>
            <a:solidFill>
              <a:srgbClr val="000000"/>
            </a:solidFill>
          </p:spPr>
          <p:txBody>
            <a:bodyPr vert="horz" lIns="91440" tIns="45720" rIns="91440" bIns="45720" anchor="t"/>
            <a:lstStyle/>
            <a:p>
              <a:endParaRPr lang="en-IN"/>
            </a:p>
          </p:txBody>
        </p:sp>
        <p:sp>
          <p:nvSpPr>
            <p:cNvPr id="672" name="Shape 5412"/>
            <p:cNvSpPr/>
            <p:nvPr/>
          </p:nvSpPr>
          <p:spPr>
            <a:xfrm>
              <a:off x="5018261" y="1050178"/>
              <a:ext cx="38338" cy="46592"/>
            </a:xfrm>
            <a:custGeom>
              <a:avLst/>
              <a:gdLst/>
              <a:ahLst/>
              <a:cxnLst/>
              <a:rect l="0" t="0" r="0" b="0"/>
              <a:pathLst>
                <a:path w="38338" h="46592">
                  <a:moveTo>
                    <a:pt x="22225" y="0"/>
                  </a:moveTo>
                  <a:lnTo>
                    <a:pt x="16827" y="634"/>
                  </a:lnTo>
                  <a:lnTo>
                    <a:pt x="11668" y="2698"/>
                  </a:lnTo>
                  <a:lnTo>
                    <a:pt x="7065" y="6111"/>
                  </a:lnTo>
                  <a:lnTo>
                    <a:pt x="3333" y="10873"/>
                  </a:lnTo>
                  <a:lnTo>
                    <a:pt x="873" y="16985"/>
                  </a:lnTo>
                  <a:lnTo>
                    <a:pt x="0" y="24447"/>
                  </a:lnTo>
                  <a:lnTo>
                    <a:pt x="793" y="31511"/>
                  </a:lnTo>
                  <a:lnTo>
                    <a:pt x="3016" y="37147"/>
                  </a:lnTo>
                  <a:lnTo>
                    <a:pt x="6271" y="41354"/>
                  </a:lnTo>
                  <a:lnTo>
                    <a:pt x="10240" y="44291"/>
                  </a:lnTo>
                  <a:lnTo>
                    <a:pt x="14367" y="46037"/>
                  </a:lnTo>
                  <a:lnTo>
                    <a:pt x="18494" y="46592"/>
                  </a:lnTo>
                  <a:lnTo>
                    <a:pt x="24288" y="45719"/>
                  </a:lnTo>
                  <a:lnTo>
                    <a:pt x="26908" y="44608"/>
                  </a:lnTo>
                  <a:lnTo>
                    <a:pt x="29448" y="43020"/>
                  </a:lnTo>
                  <a:lnTo>
                    <a:pt x="31830" y="40957"/>
                  </a:lnTo>
                  <a:lnTo>
                    <a:pt x="34131" y="38179"/>
                  </a:lnTo>
                  <a:lnTo>
                    <a:pt x="36274" y="34925"/>
                  </a:lnTo>
                  <a:lnTo>
                    <a:pt x="38338" y="31036"/>
                  </a:lnTo>
                  <a:lnTo>
                    <a:pt x="36988" y="30083"/>
                  </a:lnTo>
                  <a:lnTo>
                    <a:pt x="34369" y="33654"/>
                  </a:lnTo>
                  <a:lnTo>
                    <a:pt x="31273" y="36670"/>
                  </a:lnTo>
                  <a:lnTo>
                    <a:pt x="27543" y="38655"/>
                  </a:lnTo>
                  <a:lnTo>
                    <a:pt x="22781" y="39448"/>
                  </a:lnTo>
                  <a:lnTo>
                    <a:pt x="19685" y="39051"/>
                  </a:lnTo>
                  <a:lnTo>
                    <a:pt x="16907" y="38100"/>
                  </a:lnTo>
                  <a:lnTo>
                    <a:pt x="14367" y="36433"/>
                  </a:lnTo>
                  <a:lnTo>
                    <a:pt x="12065" y="34211"/>
                  </a:lnTo>
                  <a:lnTo>
                    <a:pt x="10240" y="31432"/>
                  </a:lnTo>
                  <a:lnTo>
                    <a:pt x="8890" y="28257"/>
                  </a:lnTo>
                  <a:lnTo>
                    <a:pt x="8017" y="24606"/>
                  </a:lnTo>
                  <a:lnTo>
                    <a:pt x="7620" y="20478"/>
                  </a:lnTo>
                  <a:lnTo>
                    <a:pt x="8254" y="14128"/>
                  </a:lnTo>
                  <a:lnTo>
                    <a:pt x="10081" y="9445"/>
                  </a:lnTo>
                  <a:lnTo>
                    <a:pt x="12621" y="6191"/>
                  </a:lnTo>
                  <a:lnTo>
                    <a:pt x="15478" y="4205"/>
                  </a:lnTo>
                  <a:lnTo>
                    <a:pt x="18177" y="3175"/>
                  </a:lnTo>
                  <a:lnTo>
                    <a:pt x="20399" y="2857"/>
                  </a:lnTo>
                  <a:lnTo>
                    <a:pt x="23574" y="3175"/>
                  </a:lnTo>
                  <a:lnTo>
                    <a:pt x="25400" y="4126"/>
                  </a:lnTo>
                  <a:lnTo>
                    <a:pt x="26352" y="5636"/>
                  </a:lnTo>
                  <a:lnTo>
                    <a:pt x="26908" y="7619"/>
                  </a:lnTo>
                  <a:lnTo>
                    <a:pt x="27543" y="9842"/>
                  </a:lnTo>
                  <a:lnTo>
                    <a:pt x="29210" y="12937"/>
                  </a:lnTo>
                  <a:lnTo>
                    <a:pt x="30560" y="13969"/>
                  </a:lnTo>
                  <a:lnTo>
                    <a:pt x="32385" y="14367"/>
                  </a:lnTo>
                  <a:lnTo>
                    <a:pt x="34369" y="13889"/>
                  </a:lnTo>
                  <a:lnTo>
                    <a:pt x="35798" y="13017"/>
                  </a:lnTo>
                  <a:lnTo>
                    <a:pt x="36671" y="11667"/>
                  </a:lnTo>
                  <a:lnTo>
                    <a:pt x="36988" y="10000"/>
                  </a:lnTo>
                  <a:lnTo>
                    <a:pt x="36671" y="8413"/>
                  </a:lnTo>
                  <a:lnTo>
                    <a:pt x="35877" y="6667"/>
                  </a:lnTo>
                  <a:lnTo>
                    <a:pt x="34607" y="4762"/>
                  </a:lnTo>
                  <a:lnTo>
                    <a:pt x="32702" y="3095"/>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673" name="Shape 5413"/>
            <p:cNvSpPr/>
            <p:nvPr/>
          </p:nvSpPr>
          <p:spPr>
            <a:xfrm>
              <a:off x="5888370" y="1028111"/>
              <a:ext cx="47387" cy="67627"/>
            </a:xfrm>
            <a:custGeom>
              <a:avLst/>
              <a:gdLst/>
              <a:ahLst/>
              <a:cxnLst/>
              <a:rect l="0" t="0" r="0" b="0"/>
              <a:pathLst>
                <a:path w="47387" h="67627">
                  <a:moveTo>
                    <a:pt x="14208" y="0"/>
                  </a:moveTo>
                  <a:lnTo>
                    <a:pt x="158" y="4365"/>
                  </a:lnTo>
                  <a:lnTo>
                    <a:pt x="158" y="5953"/>
                  </a:lnTo>
                  <a:lnTo>
                    <a:pt x="952" y="5794"/>
                  </a:lnTo>
                  <a:lnTo>
                    <a:pt x="1984" y="5794"/>
                  </a:lnTo>
                  <a:lnTo>
                    <a:pt x="4524" y="6112"/>
                  </a:lnTo>
                  <a:lnTo>
                    <a:pt x="5794" y="7222"/>
                  </a:lnTo>
                  <a:lnTo>
                    <a:pt x="6271" y="8810"/>
                  </a:lnTo>
                  <a:lnTo>
                    <a:pt x="6350" y="10875"/>
                  </a:lnTo>
                  <a:lnTo>
                    <a:pt x="6350" y="57546"/>
                  </a:lnTo>
                  <a:lnTo>
                    <a:pt x="6271" y="60642"/>
                  </a:lnTo>
                  <a:lnTo>
                    <a:pt x="5953" y="62865"/>
                  </a:lnTo>
                  <a:lnTo>
                    <a:pt x="4127" y="65246"/>
                  </a:lnTo>
                  <a:lnTo>
                    <a:pt x="2381" y="65802"/>
                  </a:lnTo>
                  <a:lnTo>
                    <a:pt x="0" y="66119"/>
                  </a:lnTo>
                  <a:lnTo>
                    <a:pt x="0" y="67627"/>
                  </a:lnTo>
                  <a:lnTo>
                    <a:pt x="21431" y="67627"/>
                  </a:lnTo>
                  <a:lnTo>
                    <a:pt x="21431" y="66119"/>
                  </a:lnTo>
                  <a:lnTo>
                    <a:pt x="17542" y="65405"/>
                  </a:lnTo>
                  <a:lnTo>
                    <a:pt x="16272" y="64531"/>
                  </a:lnTo>
                  <a:lnTo>
                    <a:pt x="15398" y="63103"/>
                  </a:lnTo>
                  <a:lnTo>
                    <a:pt x="14843" y="60801"/>
                  </a:lnTo>
                  <a:lnTo>
                    <a:pt x="14684" y="57546"/>
                  </a:lnTo>
                  <a:lnTo>
                    <a:pt x="14684" y="33655"/>
                  </a:lnTo>
                  <a:lnTo>
                    <a:pt x="17701" y="30719"/>
                  </a:lnTo>
                  <a:lnTo>
                    <a:pt x="20558" y="28733"/>
                  </a:lnTo>
                  <a:lnTo>
                    <a:pt x="23177" y="27702"/>
                  </a:lnTo>
                  <a:lnTo>
                    <a:pt x="25479" y="27384"/>
                  </a:lnTo>
                  <a:lnTo>
                    <a:pt x="28972" y="28099"/>
                  </a:lnTo>
                  <a:lnTo>
                    <a:pt x="31353" y="30162"/>
                  </a:lnTo>
                  <a:lnTo>
                    <a:pt x="32702" y="33416"/>
                  </a:lnTo>
                  <a:lnTo>
                    <a:pt x="33099" y="37941"/>
                  </a:lnTo>
                  <a:lnTo>
                    <a:pt x="33099" y="57546"/>
                  </a:lnTo>
                  <a:lnTo>
                    <a:pt x="32941" y="60801"/>
                  </a:lnTo>
                  <a:lnTo>
                    <a:pt x="32465" y="63103"/>
                  </a:lnTo>
                  <a:lnTo>
                    <a:pt x="31591" y="64531"/>
                  </a:lnTo>
                  <a:lnTo>
                    <a:pt x="30242" y="65405"/>
                  </a:lnTo>
                  <a:lnTo>
                    <a:pt x="28575" y="65881"/>
                  </a:lnTo>
                  <a:lnTo>
                    <a:pt x="26352" y="66119"/>
                  </a:lnTo>
                  <a:lnTo>
                    <a:pt x="26352" y="67627"/>
                  </a:lnTo>
                  <a:lnTo>
                    <a:pt x="47387" y="67627"/>
                  </a:lnTo>
                  <a:lnTo>
                    <a:pt x="47387" y="66119"/>
                  </a:lnTo>
                  <a:lnTo>
                    <a:pt x="45165" y="65723"/>
                  </a:lnTo>
                  <a:lnTo>
                    <a:pt x="43656" y="65087"/>
                  </a:lnTo>
                  <a:lnTo>
                    <a:pt x="42545" y="64215"/>
                  </a:lnTo>
                  <a:lnTo>
                    <a:pt x="41909" y="62785"/>
                  </a:lnTo>
                  <a:lnTo>
                    <a:pt x="41592" y="60642"/>
                  </a:lnTo>
                  <a:lnTo>
                    <a:pt x="41433" y="57546"/>
                  </a:lnTo>
                  <a:lnTo>
                    <a:pt x="41433" y="37782"/>
                  </a:lnTo>
                  <a:lnTo>
                    <a:pt x="41354" y="35242"/>
                  </a:lnTo>
                  <a:lnTo>
                    <a:pt x="40957" y="31987"/>
                  </a:lnTo>
                  <a:lnTo>
                    <a:pt x="39846" y="28496"/>
                  </a:lnTo>
                  <a:lnTo>
                    <a:pt x="37703" y="25321"/>
                  </a:lnTo>
                  <a:lnTo>
                    <a:pt x="34289" y="22940"/>
                  </a:lnTo>
                  <a:lnTo>
                    <a:pt x="29131" y="22066"/>
                  </a:lnTo>
                  <a:lnTo>
                    <a:pt x="24923" y="22621"/>
                  </a:lnTo>
                  <a:lnTo>
                    <a:pt x="21113" y="24289"/>
                  </a:lnTo>
                  <a:lnTo>
                    <a:pt x="17701" y="26829"/>
                  </a:lnTo>
                  <a:lnTo>
                    <a:pt x="14922" y="30162"/>
                  </a:lnTo>
                  <a:lnTo>
                    <a:pt x="14684" y="30162"/>
                  </a:lnTo>
                  <a:lnTo>
                    <a:pt x="14684" y="237"/>
                  </a:lnTo>
                  <a:lnTo>
                    <a:pt x="14208" y="0"/>
                  </a:lnTo>
                  <a:close/>
                </a:path>
              </a:pathLst>
            </a:custGeom>
            <a:solidFill>
              <a:srgbClr val="000000"/>
            </a:solidFill>
          </p:spPr>
          <p:txBody>
            <a:bodyPr vert="horz" lIns="91440" tIns="45720" rIns="91440" bIns="45720" anchor="t"/>
            <a:lstStyle/>
            <a:p>
              <a:endParaRPr lang="en-IN"/>
            </a:p>
          </p:txBody>
        </p:sp>
        <p:sp>
          <p:nvSpPr>
            <p:cNvPr id="674" name="Shape 5414"/>
            <p:cNvSpPr/>
            <p:nvPr/>
          </p:nvSpPr>
          <p:spPr>
            <a:xfrm>
              <a:off x="6056486" y="1050178"/>
              <a:ext cx="46513" cy="45560"/>
            </a:xfrm>
            <a:custGeom>
              <a:avLst/>
              <a:gdLst/>
              <a:ahLst/>
              <a:cxnLst/>
              <a:rect l="0" t="0" r="0" b="0"/>
              <a:pathLst>
                <a:path w="46513" h="45560">
                  <a:moveTo>
                    <a:pt x="13732" y="0"/>
                  </a:moveTo>
                  <a:lnTo>
                    <a:pt x="0" y="4444"/>
                  </a:lnTo>
                  <a:lnTo>
                    <a:pt x="0" y="6111"/>
                  </a:lnTo>
                  <a:lnTo>
                    <a:pt x="1111" y="5793"/>
                  </a:lnTo>
                  <a:lnTo>
                    <a:pt x="2937" y="5714"/>
                  </a:lnTo>
                  <a:lnTo>
                    <a:pt x="4127" y="5873"/>
                  </a:lnTo>
                  <a:lnTo>
                    <a:pt x="5238" y="6587"/>
                  </a:lnTo>
                  <a:lnTo>
                    <a:pt x="6032" y="8492"/>
                  </a:lnTo>
                  <a:lnTo>
                    <a:pt x="6350" y="12064"/>
                  </a:lnTo>
                  <a:lnTo>
                    <a:pt x="6350" y="36670"/>
                  </a:lnTo>
                  <a:lnTo>
                    <a:pt x="6112" y="40242"/>
                  </a:lnTo>
                  <a:lnTo>
                    <a:pt x="5079" y="42464"/>
                  </a:lnTo>
                  <a:lnTo>
                    <a:pt x="3175" y="43656"/>
                  </a:lnTo>
                  <a:lnTo>
                    <a:pt x="238" y="44052"/>
                  </a:lnTo>
                  <a:lnTo>
                    <a:pt x="238" y="45560"/>
                  </a:lnTo>
                  <a:lnTo>
                    <a:pt x="21193" y="45560"/>
                  </a:lnTo>
                  <a:lnTo>
                    <a:pt x="21193" y="44052"/>
                  </a:lnTo>
                  <a:lnTo>
                    <a:pt x="18018" y="43656"/>
                  </a:lnTo>
                  <a:lnTo>
                    <a:pt x="16033" y="42623"/>
                  </a:lnTo>
                  <a:lnTo>
                    <a:pt x="15002" y="41116"/>
                  </a:lnTo>
                  <a:lnTo>
                    <a:pt x="14685" y="38973"/>
                  </a:lnTo>
                  <a:lnTo>
                    <a:pt x="14685" y="11112"/>
                  </a:lnTo>
                  <a:lnTo>
                    <a:pt x="17383" y="8652"/>
                  </a:lnTo>
                  <a:lnTo>
                    <a:pt x="19923" y="6905"/>
                  </a:lnTo>
                  <a:lnTo>
                    <a:pt x="22305" y="5873"/>
                  </a:lnTo>
                  <a:lnTo>
                    <a:pt x="24527" y="5477"/>
                  </a:lnTo>
                  <a:lnTo>
                    <a:pt x="28178" y="6111"/>
                  </a:lnTo>
                  <a:lnTo>
                    <a:pt x="30560" y="8017"/>
                  </a:lnTo>
                  <a:lnTo>
                    <a:pt x="31750" y="11033"/>
                  </a:lnTo>
                  <a:lnTo>
                    <a:pt x="32147" y="15081"/>
                  </a:lnTo>
                  <a:lnTo>
                    <a:pt x="32147" y="35798"/>
                  </a:lnTo>
                  <a:lnTo>
                    <a:pt x="31908" y="38973"/>
                  </a:lnTo>
                  <a:lnTo>
                    <a:pt x="31353" y="41195"/>
                  </a:lnTo>
                  <a:lnTo>
                    <a:pt x="30401" y="42623"/>
                  </a:lnTo>
                  <a:lnTo>
                    <a:pt x="29131" y="43417"/>
                  </a:lnTo>
                  <a:lnTo>
                    <a:pt x="25876" y="44052"/>
                  </a:lnTo>
                  <a:lnTo>
                    <a:pt x="25876" y="45560"/>
                  </a:lnTo>
                  <a:lnTo>
                    <a:pt x="46513" y="45560"/>
                  </a:lnTo>
                  <a:lnTo>
                    <a:pt x="46513" y="44052"/>
                  </a:lnTo>
                  <a:lnTo>
                    <a:pt x="43497" y="43577"/>
                  </a:lnTo>
                  <a:lnTo>
                    <a:pt x="41592" y="42464"/>
                  </a:lnTo>
                  <a:lnTo>
                    <a:pt x="40719" y="40481"/>
                  </a:lnTo>
                  <a:lnTo>
                    <a:pt x="40402" y="37543"/>
                  </a:lnTo>
                  <a:lnTo>
                    <a:pt x="40402" y="14842"/>
                  </a:lnTo>
                  <a:lnTo>
                    <a:pt x="39926" y="9525"/>
                  </a:lnTo>
                  <a:lnTo>
                    <a:pt x="38497" y="5636"/>
                  </a:lnTo>
                  <a:lnTo>
                    <a:pt x="36433" y="2857"/>
                  </a:lnTo>
                  <a:lnTo>
                    <a:pt x="33893" y="1110"/>
                  </a:lnTo>
                  <a:lnTo>
                    <a:pt x="31273" y="237"/>
                  </a:lnTo>
                  <a:lnTo>
                    <a:pt x="28813" y="0"/>
                  </a:lnTo>
                  <a:lnTo>
                    <a:pt x="24844" y="634"/>
                  </a:lnTo>
                  <a:lnTo>
                    <a:pt x="21272" y="2302"/>
                  </a:lnTo>
                  <a:lnTo>
                    <a:pt x="17860" y="4842"/>
                  </a:lnTo>
                  <a:lnTo>
                    <a:pt x="14367" y="8017"/>
                  </a:lnTo>
                  <a:lnTo>
                    <a:pt x="14367" y="237"/>
                  </a:lnTo>
                  <a:lnTo>
                    <a:pt x="13732" y="0"/>
                  </a:lnTo>
                  <a:close/>
                </a:path>
              </a:pathLst>
            </a:custGeom>
            <a:solidFill>
              <a:srgbClr val="000000"/>
            </a:solidFill>
          </p:spPr>
          <p:txBody>
            <a:bodyPr vert="horz" lIns="91440" tIns="45720" rIns="91440" bIns="45720" anchor="t"/>
            <a:lstStyle/>
            <a:p>
              <a:endParaRPr lang="en-IN"/>
            </a:p>
          </p:txBody>
        </p:sp>
        <p:sp>
          <p:nvSpPr>
            <p:cNvPr id="675" name="Shape 5415"/>
            <p:cNvSpPr/>
            <p:nvPr/>
          </p:nvSpPr>
          <p:spPr>
            <a:xfrm>
              <a:off x="5609764" y="1050178"/>
              <a:ext cx="46434" cy="45560"/>
            </a:xfrm>
            <a:custGeom>
              <a:avLst/>
              <a:gdLst/>
              <a:ahLst/>
              <a:cxnLst/>
              <a:rect l="0" t="0" r="0" b="0"/>
              <a:pathLst>
                <a:path w="46434" h="45560">
                  <a:moveTo>
                    <a:pt x="13652" y="0"/>
                  </a:moveTo>
                  <a:lnTo>
                    <a:pt x="0" y="4444"/>
                  </a:lnTo>
                  <a:lnTo>
                    <a:pt x="0" y="6111"/>
                  </a:lnTo>
                  <a:lnTo>
                    <a:pt x="1111" y="5793"/>
                  </a:lnTo>
                  <a:lnTo>
                    <a:pt x="2857" y="5714"/>
                  </a:lnTo>
                  <a:lnTo>
                    <a:pt x="4127" y="5873"/>
                  </a:lnTo>
                  <a:lnTo>
                    <a:pt x="5159" y="6587"/>
                  </a:lnTo>
                  <a:lnTo>
                    <a:pt x="6032" y="8492"/>
                  </a:lnTo>
                  <a:lnTo>
                    <a:pt x="6350" y="12064"/>
                  </a:lnTo>
                  <a:lnTo>
                    <a:pt x="6350" y="36670"/>
                  </a:lnTo>
                  <a:lnTo>
                    <a:pt x="6032" y="40242"/>
                  </a:lnTo>
                  <a:lnTo>
                    <a:pt x="5001" y="42464"/>
                  </a:lnTo>
                  <a:lnTo>
                    <a:pt x="3096" y="43656"/>
                  </a:lnTo>
                  <a:lnTo>
                    <a:pt x="158" y="44052"/>
                  </a:lnTo>
                  <a:lnTo>
                    <a:pt x="158" y="45560"/>
                  </a:lnTo>
                  <a:lnTo>
                    <a:pt x="21193" y="45560"/>
                  </a:lnTo>
                  <a:lnTo>
                    <a:pt x="21193" y="44052"/>
                  </a:lnTo>
                  <a:lnTo>
                    <a:pt x="18018" y="43656"/>
                  </a:lnTo>
                  <a:lnTo>
                    <a:pt x="15954" y="42623"/>
                  </a:lnTo>
                  <a:lnTo>
                    <a:pt x="14922" y="41116"/>
                  </a:lnTo>
                  <a:lnTo>
                    <a:pt x="14684" y="38973"/>
                  </a:lnTo>
                  <a:lnTo>
                    <a:pt x="14684" y="11112"/>
                  </a:lnTo>
                  <a:lnTo>
                    <a:pt x="17383" y="8652"/>
                  </a:lnTo>
                  <a:lnTo>
                    <a:pt x="19843" y="6905"/>
                  </a:lnTo>
                  <a:lnTo>
                    <a:pt x="22225" y="5873"/>
                  </a:lnTo>
                  <a:lnTo>
                    <a:pt x="24447" y="5477"/>
                  </a:lnTo>
                  <a:lnTo>
                    <a:pt x="28178" y="6111"/>
                  </a:lnTo>
                  <a:lnTo>
                    <a:pt x="30479" y="8017"/>
                  </a:lnTo>
                  <a:lnTo>
                    <a:pt x="31750" y="11033"/>
                  </a:lnTo>
                  <a:lnTo>
                    <a:pt x="32067" y="15081"/>
                  </a:lnTo>
                  <a:lnTo>
                    <a:pt x="32067" y="35798"/>
                  </a:lnTo>
                  <a:lnTo>
                    <a:pt x="31908" y="38973"/>
                  </a:lnTo>
                  <a:lnTo>
                    <a:pt x="31273" y="41195"/>
                  </a:lnTo>
                  <a:lnTo>
                    <a:pt x="30321" y="42623"/>
                  </a:lnTo>
                  <a:lnTo>
                    <a:pt x="29131" y="43417"/>
                  </a:lnTo>
                  <a:lnTo>
                    <a:pt x="25876" y="44052"/>
                  </a:lnTo>
                  <a:lnTo>
                    <a:pt x="25876" y="45560"/>
                  </a:lnTo>
                  <a:lnTo>
                    <a:pt x="46434" y="45560"/>
                  </a:lnTo>
                  <a:lnTo>
                    <a:pt x="46434" y="44052"/>
                  </a:lnTo>
                  <a:lnTo>
                    <a:pt x="43418" y="43577"/>
                  </a:lnTo>
                  <a:lnTo>
                    <a:pt x="41592" y="42464"/>
                  </a:lnTo>
                  <a:lnTo>
                    <a:pt x="40639" y="40481"/>
                  </a:lnTo>
                  <a:lnTo>
                    <a:pt x="40402" y="37543"/>
                  </a:lnTo>
                  <a:lnTo>
                    <a:pt x="40402" y="14842"/>
                  </a:lnTo>
                  <a:lnTo>
                    <a:pt x="39846" y="9525"/>
                  </a:lnTo>
                  <a:lnTo>
                    <a:pt x="38417" y="5636"/>
                  </a:lnTo>
                  <a:lnTo>
                    <a:pt x="36353" y="2857"/>
                  </a:lnTo>
                  <a:lnTo>
                    <a:pt x="33893" y="1110"/>
                  </a:lnTo>
                  <a:lnTo>
                    <a:pt x="31273" y="237"/>
                  </a:lnTo>
                  <a:lnTo>
                    <a:pt x="28813" y="0"/>
                  </a:lnTo>
                  <a:lnTo>
                    <a:pt x="24764" y="634"/>
                  </a:lnTo>
                  <a:lnTo>
                    <a:pt x="21272" y="2302"/>
                  </a:lnTo>
                  <a:lnTo>
                    <a:pt x="17859" y="4842"/>
                  </a:lnTo>
                  <a:lnTo>
                    <a:pt x="14367" y="8017"/>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676" name="Shape 5416"/>
            <p:cNvSpPr/>
            <p:nvPr/>
          </p:nvSpPr>
          <p:spPr>
            <a:xfrm>
              <a:off x="5133276" y="1050178"/>
              <a:ext cx="46433" cy="45560"/>
            </a:xfrm>
            <a:custGeom>
              <a:avLst/>
              <a:gdLst/>
              <a:ahLst/>
              <a:cxnLst/>
              <a:rect l="0" t="0" r="0" b="0"/>
              <a:pathLst>
                <a:path w="46433" h="45560">
                  <a:moveTo>
                    <a:pt x="13652" y="0"/>
                  </a:moveTo>
                  <a:lnTo>
                    <a:pt x="0" y="4444"/>
                  </a:lnTo>
                  <a:lnTo>
                    <a:pt x="0" y="6111"/>
                  </a:lnTo>
                  <a:lnTo>
                    <a:pt x="1111" y="5793"/>
                  </a:lnTo>
                  <a:lnTo>
                    <a:pt x="2857" y="5714"/>
                  </a:lnTo>
                  <a:lnTo>
                    <a:pt x="4127" y="5873"/>
                  </a:lnTo>
                  <a:lnTo>
                    <a:pt x="5158" y="6587"/>
                  </a:lnTo>
                  <a:lnTo>
                    <a:pt x="6032" y="8492"/>
                  </a:lnTo>
                  <a:lnTo>
                    <a:pt x="6350" y="12064"/>
                  </a:lnTo>
                  <a:lnTo>
                    <a:pt x="6350" y="36670"/>
                  </a:lnTo>
                  <a:lnTo>
                    <a:pt x="6111" y="40242"/>
                  </a:lnTo>
                  <a:lnTo>
                    <a:pt x="5079" y="42464"/>
                  </a:lnTo>
                  <a:lnTo>
                    <a:pt x="3175" y="43656"/>
                  </a:lnTo>
                  <a:lnTo>
                    <a:pt x="158" y="44052"/>
                  </a:lnTo>
                  <a:lnTo>
                    <a:pt x="158" y="45560"/>
                  </a:lnTo>
                  <a:lnTo>
                    <a:pt x="21192" y="45560"/>
                  </a:lnTo>
                  <a:lnTo>
                    <a:pt x="21192" y="44052"/>
                  </a:lnTo>
                  <a:lnTo>
                    <a:pt x="18017" y="43656"/>
                  </a:lnTo>
                  <a:lnTo>
                    <a:pt x="16033" y="42623"/>
                  </a:lnTo>
                  <a:lnTo>
                    <a:pt x="14922" y="41116"/>
                  </a:lnTo>
                  <a:lnTo>
                    <a:pt x="14683" y="38973"/>
                  </a:lnTo>
                  <a:lnTo>
                    <a:pt x="14683" y="11112"/>
                  </a:lnTo>
                  <a:lnTo>
                    <a:pt x="17382" y="8652"/>
                  </a:lnTo>
                  <a:lnTo>
                    <a:pt x="19843" y="6905"/>
                  </a:lnTo>
                  <a:lnTo>
                    <a:pt x="22225" y="5873"/>
                  </a:lnTo>
                  <a:lnTo>
                    <a:pt x="24447" y="5477"/>
                  </a:lnTo>
                  <a:lnTo>
                    <a:pt x="28177" y="6111"/>
                  </a:lnTo>
                  <a:lnTo>
                    <a:pt x="30479" y="8017"/>
                  </a:lnTo>
                  <a:lnTo>
                    <a:pt x="31750" y="11033"/>
                  </a:lnTo>
                  <a:lnTo>
                    <a:pt x="32067" y="15081"/>
                  </a:lnTo>
                  <a:lnTo>
                    <a:pt x="32067" y="35798"/>
                  </a:lnTo>
                  <a:lnTo>
                    <a:pt x="31908" y="38973"/>
                  </a:lnTo>
                  <a:lnTo>
                    <a:pt x="31273" y="41195"/>
                  </a:lnTo>
                  <a:lnTo>
                    <a:pt x="30400" y="42623"/>
                  </a:lnTo>
                  <a:lnTo>
                    <a:pt x="29130" y="43417"/>
                  </a:lnTo>
                  <a:lnTo>
                    <a:pt x="25876" y="44052"/>
                  </a:lnTo>
                  <a:lnTo>
                    <a:pt x="25876" y="45560"/>
                  </a:lnTo>
                  <a:lnTo>
                    <a:pt x="46433" y="45560"/>
                  </a:lnTo>
                  <a:lnTo>
                    <a:pt x="46433" y="44052"/>
                  </a:lnTo>
                  <a:lnTo>
                    <a:pt x="43417" y="43577"/>
                  </a:lnTo>
                  <a:lnTo>
                    <a:pt x="41592" y="42464"/>
                  </a:lnTo>
                  <a:lnTo>
                    <a:pt x="40640" y="40481"/>
                  </a:lnTo>
                  <a:lnTo>
                    <a:pt x="40401" y="37543"/>
                  </a:lnTo>
                  <a:lnTo>
                    <a:pt x="40401" y="14842"/>
                  </a:lnTo>
                  <a:lnTo>
                    <a:pt x="39846" y="9525"/>
                  </a:lnTo>
                  <a:lnTo>
                    <a:pt x="38417" y="5636"/>
                  </a:lnTo>
                  <a:lnTo>
                    <a:pt x="36353" y="2857"/>
                  </a:lnTo>
                  <a:lnTo>
                    <a:pt x="33892" y="1110"/>
                  </a:lnTo>
                  <a:lnTo>
                    <a:pt x="31273" y="237"/>
                  </a:lnTo>
                  <a:lnTo>
                    <a:pt x="28812" y="0"/>
                  </a:lnTo>
                  <a:lnTo>
                    <a:pt x="24843" y="634"/>
                  </a:lnTo>
                  <a:lnTo>
                    <a:pt x="21272" y="2302"/>
                  </a:lnTo>
                  <a:lnTo>
                    <a:pt x="17858" y="4842"/>
                  </a:lnTo>
                  <a:lnTo>
                    <a:pt x="14366" y="8017"/>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677" name="Shape 5417"/>
            <p:cNvSpPr/>
            <p:nvPr/>
          </p:nvSpPr>
          <p:spPr>
            <a:xfrm>
              <a:off x="5755259" y="1050178"/>
              <a:ext cx="32702" cy="45560"/>
            </a:xfrm>
            <a:custGeom>
              <a:avLst/>
              <a:gdLst/>
              <a:ahLst/>
              <a:cxnLst/>
              <a:rect l="0" t="0" r="0" b="0"/>
              <a:pathLst>
                <a:path w="32702" h="45560">
                  <a:moveTo>
                    <a:pt x="14842" y="0"/>
                  </a:moveTo>
                  <a:lnTo>
                    <a:pt x="237" y="5317"/>
                  </a:lnTo>
                  <a:lnTo>
                    <a:pt x="237" y="6905"/>
                  </a:lnTo>
                  <a:lnTo>
                    <a:pt x="1666" y="6587"/>
                  </a:lnTo>
                  <a:lnTo>
                    <a:pt x="3571" y="6508"/>
                  </a:lnTo>
                  <a:lnTo>
                    <a:pt x="4841" y="6667"/>
                  </a:lnTo>
                  <a:lnTo>
                    <a:pt x="5873" y="7301"/>
                  </a:lnTo>
                  <a:lnTo>
                    <a:pt x="6746" y="9127"/>
                  </a:lnTo>
                  <a:lnTo>
                    <a:pt x="7063" y="12461"/>
                  </a:lnTo>
                  <a:lnTo>
                    <a:pt x="7063" y="37227"/>
                  </a:lnTo>
                  <a:lnTo>
                    <a:pt x="6746" y="40481"/>
                  </a:lnTo>
                  <a:lnTo>
                    <a:pt x="5634" y="42385"/>
                  </a:lnTo>
                  <a:lnTo>
                    <a:pt x="3412" y="43338"/>
                  </a:lnTo>
                  <a:lnTo>
                    <a:pt x="0" y="44052"/>
                  </a:lnTo>
                  <a:lnTo>
                    <a:pt x="0" y="45560"/>
                  </a:lnTo>
                  <a:lnTo>
                    <a:pt x="23812" y="45560"/>
                  </a:lnTo>
                  <a:lnTo>
                    <a:pt x="23812" y="44052"/>
                  </a:lnTo>
                  <a:lnTo>
                    <a:pt x="20320" y="43736"/>
                  </a:lnTo>
                  <a:lnTo>
                    <a:pt x="17700" y="42862"/>
                  </a:lnTo>
                  <a:lnTo>
                    <a:pt x="15953" y="40639"/>
                  </a:lnTo>
                  <a:lnTo>
                    <a:pt x="15398" y="36670"/>
                  </a:lnTo>
                  <a:lnTo>
                    <a:pt x="15398" y="14367"/>
                  </a:lnTo>
                  <a:lnTo>
                    <a:pt x="15716" y="12620"/>
                  </a:lnTo>
                  <a:lnTo>
                    <a:pt x="16588" y="10873"/>
                  </a:lnTo>
                  <a:lnTo>
                    <a:pt x="19287" y="7698"/>
                  </a:lnTo>
                  <a:lnTo>
                    <a:pt x="20796" y="6667"/>
                  </a:lnTo>
                  <a:lnTo>
                    <a:pt x="22066" y="6270"/>
                  </a:lnTo>
                  <a:lnTo>
                    <a:pt x="23177" y="6508"/>
                  </a:lnTo>
                  <a:lnTo>
                    <a:pt x="24208" y="7223"/>
                  </a:lnTo>
                  <a:lnTo>
                    <a:pt x="26193" y="8811"/>
                  </a:lnTo>
                  <a:lnTo>
                    <a:pt x="28971" y="9683"/>
                  </a:lnTo>
                  <a:lnTo>
                    <a:pt x="30558" y="9366"/>
                  </a:lnTo>
                  <a:lnTo>
                    <a:pt x="31750" y="8492"/>
                  </a:lnTo>
                  <a:lnTo>
                    <a:pt x="32702" y="5317"/>
                  </a:lnTo>
                  <a:lnTo>
                    <a:pt x="32384" y="3095"/>
                  </a:lnTo>
                  <a:lnTo>
                    <a:pt x="31352" y="1428"/>
                  </a:lnTo>
                  <a:lnTo>
                    <a:pt x="29606" y="317"/>
                  </a:lnTo>
                  <a:lnTo>
                    <a:pt x="27383" y="0"/>
                  </a:lnTo>
                  <a:lnTo>
                    <a:pt x="24606" y="396"/>
                  </a:lnTo>
                  <a:lnTo>
                    <a:pt x="21827" y="1904"/>
                  </a:lnTo>
                  <a:lnTo>
                    <a:pt x="18811" y="4603"/>
                  </a:lnTo>
                  <a:lnTo>
                    <a:pt x="15557" y="9048"/>
                  </a:lnTo>
                  <a:lnTo>
                    <a:pt x="15398" y="9048"/>
                  </a:lnTo>
                  <a:lnTo>
                    <a:pt x="15398" y="237"/>
                  </a:lnTo>
                  <a:lnTo>
                    <a:pt x="14842" y="0"/>
                  </a:lnTo>
                  <a:close/>
                </a:path>
              </a:pathLst>
            </a:custGeom>
            <a:solidFill>
              <a:srgbClr val="000000"/>
            </a:solidFill>
          </p:spPr>
          <p:txBody>
            <a:bodyPr vert="horz" lIns="91440" tIns="45720" rIns="91440" bIns="45720" anchor="t"/>
            <a:lstStyle/>
            <a:p>
              <a:endParaRPr lang="en-IN"/>
            </a:p>
          </p:txBody>
        </p:sp>
        <p:sp>
          <p:nvSpPr>
            <p:cNvPr id="678" name="Shape 5418"/>
            <p:cNvSpPr/>
            <p:nvPr/>
          </p:nvSpPr>
          <p:spPr>
            <a:xfrm>
              <a:off x="5297582" y="1050178"/>
              <a:ext cx="32702" cy="45560"/>
            </a:xfrm>
            <a:custGeom>
              <a:avLst/>
              <a:gdLst/>
              <a:ahLst/>
              <a:cxnLst/>
              <a:rect l="0" t="0" r="0" b="0"/>
              <a:pathLst>
                <a:path w="32702" h="45560">
                  <a:moveTo>
                    <a:pt x="14922" y="0"/>
                  </a:moveTo>
                  <a:lnTo>
                    <a:pt x="237" y="5317"/>
                  </a:lnTo>
                  <a:lnTo>
                    <a:pt x="237" y="6905"/>
                  </a:lnTo>
                  <a:lnTo>
                    <a:pt x="3571" y="6508"/>
                  </a:lnTo>
                  <a:lnTo>
                    <a:pt x="4841" y="6667"/>
                  </a:lnTo>
                  <a:lnTo>
                    <a:pt x="5952" y="7301"/>
                  </a:lnTo>
                  <a:lnTo>
                    <a:pt x="6746" y="9127"/>
                  </a:lnTo>
                  <a:lnTo>
                    <a:pt x="7063" y="12461"/>
                  </a:lnTo>
                  <a:lnTo>
                    <a:pt x="7063" y="37227"/>
                  </a:lnTo>
                  <a:lnTo>
                    <a:pt x="6746" y="40481"/>
                  </a:lnTo>
                  <a:lnTo>
                    <a:pt x="5634" y="42385"/>
                  </a:lnTo>
                  <a:lnTo>
                    <a:pt x="3412" y="43338"/>
                  </a:lnTo>
                  <a:lnTo>
                    <a:pt x="0" y="44052"/>
                  </a:lnTo>
                  <a:lnTo>
                    <a:pt x="0" y="45560"/>
                  </a:lnTo>
                  <a:lnTo>
                    <a:pt x="23812" y="45560"/>
                  </a:lnTo>
                  <a:lnTo>
                    <a:pt x="23812" y="44052"/>
                  </a:lnTo>
                  <a:lnTo>
                    <a:pt x="20320" y="43736"/>
                  </a:lnTo>
                  <a:lnTo>
                    <a:pt x="17700" y="42862"/>
                  </a:lnTo>
                  <a:lnTo>
                    <a:pt x="16033" y="40639"/>
                  </a:lnTo>
                  <a:lnTo>
                    <a:pt x="15398" y="36670"/>
                  </a:lnTo>
                  <a:lnTo>
                    <a:pt x="15398" y="14367"/>
                  </a:lnTo>
                  <a:lnTo>
                    <a:pt x="16588" y="10873"/>
                  </a:lnTo>
                  <a:lnTo>
                    <a:pt x="19287" y="7698"/>
                  </a:lnTo>
                  <a:lnTo>
                    <a:pt x="20796" y="6667"/>
                  </a:lnTo>
                  <a:lnTo>
                    <a:pt x="22145" y="6270"/>
                  </a:lnTo>
                  <a:lnTo>
                    <a:pt x="23256" y="6508"/>
                  </a:lnTo>
                  <a:lnTo>
                    <a:pt x="24208" y="7223"/>
                  </a:lnTo>
                  <a:lnTo>
                    <a:pt x="26193" y="8811"/>
                  </a:lnTo>
                  <a:lnTo>
                    <a:pt x="28971" y="9683"/>
                  </a:lnTo>
                  <a:lnTo>
                    <a:pt x="30558" y="9366"/>
                  </a:lnTo>
                  <a:lnTo>
                    <a:pt x="31750" y="8492"/>
                  </a:lnTo>
                  <a:lnTo>
                    <a:pt x="32702" y="5317"/>
                  </a:lnTo>
                  <a:lnTo>
                    <a:pt x="32384" y="3095"/>
                  </a:lnTo>
                  <a:lnTo>
                    <a:pt x="31352" y="1428"/>
                  </a:lnTo>
                  <a:lnTo>
                    <a:pt x="29606" y="317"/>
                  </a:lnTo>
                  <a:lnTo>
                    <a:pt x="27383" y="0"/>
                  </a:lnTo>
                  <a:lnTo>
                    <a:pt x="24606" y="396"/>
                  </a:lnTo>
                  <a:lnTo>
                    <a:pt x="21827" y="1904"/>
                  </a:lnTo>
                  <a:lnTo>
                    <a:pt x="18891" y="4603"/>
                  </a:lnTo>
                  <a:lnTo>
                    <a:pt x="15557" y="9048"/>
                  </a:lnTo>
                  <a:lnTo>
                    <a:pt x="15398" y="9048"/>
                  </a:lnTo>
                  <a:lnTo>
                    <a:pt x="15398" y="237"/>
                  </a:lnTo>
                  <a:lnTo>
                    <a:pt x="14922" y="0"/>
                  </a:lnTo>
                  <a:close/>
                </a:path>
              </a:pathLst>
            </a:custGeom>
            <a:solidFill>
              <a:srgbClr val="000000"/>
            </a:solidFill>
          </p:spPr>
          <p:txBody>
            <a:bodyPr vert="horz" lIns="91440" tIns="45720" rIns="91440" bIns="45720" anchor="t"/>
            <a:lstStyle/>
            <a:p>
              <a:endParaRPr lang="en-IN"/>
            </a:p>
          </p:txBody>
        </p:sp>
        <p:sp>
          <p:nvSpPr>
            <p:cNvPr id="679" name="Shape 5419"/>
            <p:cNvSpPr/>
            <p:nvPr/>
          </p:nvSpPr>
          <p:spPr>
            <a:xfrm>
              <a:off x="5523086" y="1050178"/>
              <a:ext cx="29368" cy="46592"/>
            </a:xfrm>
            <a:custGeom>
              <a:avLst/>
              <a:gdLst/>
              <a:ahLst/>
              <a:cxnLst/>
              <a:rect l="0" t="0" r="0" b="0"/>
              <a:pathLst>
                <a:path w="29368" h="46592">
                  <a:moveTo>
                    <a:pt x="13891" y="0"/>
                  </a:moveTo>
                  <a:lnTo>
                    <a:pt x="9525" y="555"/>
                  </a:lnTo>
                  <a:lnTo>
                    <a:pt x="6032" y="1904"/>
                  </a:lnTo>
                  <a:lnTo>
                    <a:pt x="3333" y="3968"/>
                  </a:lnTo>
                  <a:lnTo>
                    <a:pt x="1508" y="6508"/>
                  </a:lnTo>
                  <a:lnTo>
                    <a:pt x="397" y="9286"/>
                  </a:lnTo>
                  <a:lnTo>
                    <a:pt x="0" y="12064"/>
                  </a:lnTo>
                  <a:lnTo>
                    <a:pt x="952" y="16905"/>
                  </a:lnTo>
                  <a:lnTo>
                    <a:pt x="3492" y="20795"/>
                  </a:lnTo>
                  <a:lnTo>
                    <a:pt x="7223" y="23892"/>
                  </a:lnTo>
                  <a:lnTo>
                    <a:pt x="11588" y="26589"/>
                  </a:lnTo>
                  <a:lnTo>
                    <a:pt x="17303" y="29844"/>
                  </a:lnTo>
                  <a:lnTo>
                    <a:pt x="19526" y="31273"/>
                  </a:lnTo>
                  <a:lnTo>
                    <a:pt x="21113" y="32939"/>
                  </a:lnTo>
                  <a:lnTo>
                    <a:pt x="22066" y="34925"/>
                  </a:lnTo>
                  <a:lnTo>
                    <a:pt x="22463" y="37147"/>
                  </a:lnTo>
                  <a:lnTo>
                    <a:pt x="21669" y="40639"/>
                  </a:lnTo>
                  <a:lnTo>
                    <a:pt x="19685" y="42862"/>
                  </a:lnTo>
                  <a:lnTo>
                    <a:pt x="17145" y="44052"/>
                  </a:lnTo>
                  <a:lnTo>
                    <a:pt x="14446" y="44370"/>
                  </a:lnTo>
                  <a:lnTo>
                    <a:pt x="10240" y="43736"/>
                  </a:lnTo>
                  <a:lnTo>
                    <a:pt x="7143" y="41989"/>
                  </a:lnTo>
                  <a:lnTo>
                    <a:pt x="4921" y="39448"/>
                  </a:lnTo>
                  <a:lnTo>
                    <a:pt x="3333" y="36433"/>
                  </a:lnTo>
                  <a:lnTo>
                    <a:pt x="1667" y="30479"/>
                  </a:lnTo>
                  <a:lnTo>
                    <a:pt x="80" y="30479"/>
                  </a:lnTo>
                  <a:lnTo>
                    <a:pt x="80" y="45958"/>
                  </a:lnTo>
                  <a:lnTo>
                    <a:pt x="1349" y="45958"/>
                  </a:lnTo>
                  <a:lnTo>
                    <a:pt x="2222" y="45005"/>
                  </a:lnTo>
                  <a:lnTo>
                    <a:pt x="3572" y="44767"/>
                  </a:lnTo>
                  <a:lnTo>
                    <a:pt x="5873" y="45005"/>
                  </a:lnTo>
                  <a:lnTo>
                    <a:pt x="8652" y="45639"/>
                  </a:lnTo>
                  <a:lnTo>
                    <a:pt x="15081" y="46592"/>
                  </a:lnTo>
                  <a:lnTo>
                    <a:pt x="18336" y="46195"/>
                  </a:lnTo>
                  <a:lnTo>
                    <a:pt x="21590" y="45164"/>
                  </a:lnTo>
                  <a:lnTo>
                    <a:pt x="24606" y="43417"/>
                  </a:lnTo>
                  <a:lnTo>
                    <a:pt x="27067" y="40877"/>
                  </a:lnTo>
                  <a:lnTo>
                    <a:pt x="28813" y="37702"/>
                  </a:lnTo>
                  <a:lnTo>
                    <a:pt x="29368" y="33813"/>
                  </a:lnTo>
                  <a:lnTo>
                    <a:pt x="28813" y="29844"/>
                  </a:lnTo>
                  <a:lnTo>
                    <a:pt x="27067" y="26828"/>
                  </a:lnTo>
                  <a:lnTo>
                    <a:pt x="24368" y="24288"/>
                  </a:lnTo>
                  <a:lnTo>
                    <a:pt x="21113" y="22066"/>
                  </a:lnTo>
                  <a:lnTo>
                    <a:pt x="10398" y="15716"/>
                  </a:lnTo>
                  <a:lnTo>
                    <a:pt x="8176" y="13969"/>
                  </a:lnTo>
                  <a:lnTo>
                    <a:pt x="6906" y="12143"/>
                  </a:lnTo>
                  <a:lnTo>
                    <a:pt x="6271" y="10318"/>
                  </a:lnTo>
                  <a:lnTo>
                    <a:pt x="6112" y="8731"/>
                  </a:lnTo>
                  <a:lnTo>
                    <a:pt x="6508" y="6587"/>
                  </a:lnTo>
                  <a:lnTo>
                    <a:pt x="7858" y="4523"/>
                  </a:lnTo>
                  <a:lnTo>
                    <a:pt x="10160" y="2936"/>
                  </a:lnTo>
                  <a:lnTo>
                    <a:pt x="13652" y="2302"/>
                  </a:lnTo>
                  <a:lnTo>
                    <a:pt x="16907" y="2777"/>
                  </a:lnTo>
                  <a:lnTo>
                    <a:pt x="20002" y="4523"/>
                  </a:lnTo>
                  <a:lnTo>
                    <a:pt x="21431" y="6111"/>
                  </a:lnTo>
                  <a:lnTo>
                    <a:pt x="22622" y="8254"/>
                  </a:lnTo>
                  <a:lnTo>
                    <a:pt x="23733" y="11033"/>
                  </a:lnTo>
                  <a:lnTo>
                    <a:pt x="24686" y="14445"/>
                  </a:lnTo>
                  <a:lnTo>
                    <a:pt x="26115" y="14445"/>
                  </a:lnTo>
                  <a:lnTo>
                    <a:pt x="25717" y="873"/>
                  </a:lnTo>
                  <a:lnTo>
                    <a:pt x="24686" y="873"/>
                  </a:lnTo>
                  <a:lnTo>
                    <a:pt x="24051" y="1587"/>
                  </a:lnTo>
                  <a:lnTo>
                    <a:pt x="22940" y="1983"/>
                  </a:lnTo>
                  <a:lnTo>
                    <a:pt x="21431" y="1667"/>
                  </a:lnTo>
                  <a:lnTo>
                    <a:pt x="19367" y="1030"/>
                  </a:lnTo>
                  <a:lnTo>
                    <a:pt x="13891" y="0"/>
                  </a:lnTo>
                  <a:close/>
                </a:path>
              </a:pathLst>
            </a:custGeom>
            <a:solidFill>
              <a:srgbClr val="000000"/>
            </a:solidFill>
          </p:spPr>
          <p:txBody>
            <a:bodyPr vert="horz" lIns="91440" tIns="45720" rIns="91440" bIns="45720" anchor="t"/>
            <a:lstStyle/>
            <a:p>
              <a:endParaRPr lang="en-IN"/>
            </a:p>
          </p:txBody>
        </p:sp>
        <p:sp>
          <p:nvSpPr>
            <p:cNvPr id="680" name="Shape 5420"/>
            <p:cNvSpPr/>
            <p:nvPr/>
          </p:nvSpPr>
          <p:spPr>
            <a:xfrm>
              <a:off x="5380450" y="1050178"/>
              <a:ext cx="29368" cy="46592"/>
            </a:xfrm>
            <a:custGeom>
              <a:avLst/>
              <a:gdLst/>
              <a:ahLst/>
              <a:cxnLst/>
              <a:rect l="0" t="0" r="0" b="0"/>
              <a:pathLst>
                <a:path w="29368" h="46592">
                  <a:moveTo>
                    <a:pt x="13811" y="0"/>
                  </a:moveTo>
                  <a:lnTo>
                    <a:pt x="9525" y="555"/>
                  </a:lnTo>
                  <a:lnTo>
                    <a:pt x="6032" y="1904"/>
                  </a:lnTo>
                  <a:lnTo>
                    <a:pt x="3333" y="3968"/>
                  </a:lnTo>
                  <a:lnTo>
                    <a:pt x="1428" y="6508"/>
                  </a:lnTo>
                  <a:lnTo>
                    <a:pt x="396" y="9286"/>
                  </a:lnTo>
                  <a:lnTo>
                    <a:pt x="0" y="12064"/>
                  </a:lnTo>
                  <a:lnTo>
                    <a:pt x="952" y="16905"/>
                  </a:lnTo>
                  <a:lnTo>
                    <a:pt x="3492" y="20795"/>
                  </a:lnTo>
                  <a:lnTo>
                    <a:pt x="7222" y="23892"/>
                  </a:lnTo>
                  <a:lnTo>
                    <a:pt x="11588" y="26589"/>
                  </a:lnTo>
                  <a:lnTo>
                    <a:pt x="17303" y="29844"/>
                  </a:lnTo>
                  <a:lnTo>
                    <a:pt x="19526" y="31273"/>
                  </a:lnTo>
                  <a:lnTo>
                    <a:pt x="21113" y="32939"/>
                  </a:lnTo>
                  <a:lnTo>
                    <a:pt x="22066" y="34925"/>
                  </a:lnTo>
                  <a:lnTo>
                    <a:pt x="22462" y="37147"/>
                  </a:lnTo>
                  <a:lnTo>
                    <a:pt x="21668" y="40639"/>
                  </a:lnTo>
                  <a:lnTo>
                    <a:pt x="19685" y="42862"/>
                  </a:lnTo>
                  <a:lnTo>
                    <a:pt x="17065" y="44052"/>
                  </a:lnTo>
                  <a:lnTo>
                    <a:pt x="14446" y="44370"/>
                  </a:lnTo>
                  <a:lnTo>
                    <a:pt x="10238" y="43736"/>
                  </a:lnTo>
                  <a:lnTo>
                    <a:pt x="7143" y="41989"/>
                  </a:lnTo>
                  <a:lnTo>
                    <a:pt x="4921" y="39448"/>
                  </a:lnTo>
                  <a:lnTo>
                    <a:pt x="3333" y="36433"/>
                  </a:lnTo>
                  <a:lnTo>
                    <a:pt x="1666" y="30479"/>
                  </a:lnTo>
                  <a:lnTo>
                    <a:pt x="78" y="30479"/>
                  </a:lnTo>
                  <a:lnTo>
                    <a:pt x="78" y="45958"/>
                  </a:lnTo>
                  <a:lnTo>
                    <a:pt x="1348" y="45958"/>
                  </a:lnTo>
                  <a:lnTo>
                    <a:pt x="2222" y="45005"/>
                  </a:lnTo>
                  <a:lnTo>
                    <a:pt x="3571" y="44767"/>
                  </a:lnTo>
                  <a:lnTo>
                    <a:pt x="5873" y="45005"/>
                  </a:lnTo>
                  <a:lnTo>
                    <a:pt x="8651" y="45639"/>
                  </a:lnTo>
                  <a:lnTo>
                    <a:pt x="15001" y="46592"/>
                  </a:lnTo>
                  <a:lnTo>
                    <a:pt x="18334" y="46195"/>
                  </a:lnTo>
                  <a:lnTo>
                    <a:pt x="21590" y="45164"/>
                  </a:lnTo>
                  <a:lnTo>
                    <a:pt x="24606" y="43417"/>
                  </a:lnTo>
                  <a:lnTo>
                    <a:pt x="27066" y="40877"/>
                  </a:lnTo>
                  <a:lnTo>
                    <a:pt x="28812" y="37702"/>
                  </a:lnTo>
                  <a:lnTo>
                    <a:pt x="29368" y="33813"/>
                  </a:lnTo>
                  <a:lnTo>
                    <a:pt x="28812" y="29844"/>
                  </a:lnTo>
                  <a:lnTo>
                    <a:pt x="26987" y="26828"/>
                  </a:lnTo>
                  <a:lnTo>
                    <a:pt x="24367" y="24288"/>
                  </a:lnTo>
                  <a:lnTo>
                    <a:pt x="21113" y="22066"/>
                  </a:lnTo>
                  <a:lnTo>
                    <a:pt x="10397" y="15716"/>
                  </a:lnTo>
                  <a:lnTo>
                    <a:pt x="8175" y="13969"/>
                  </a:lnTo>
                  <a:lnTo>
                    <a:pt x="6826" y="12143"/>
                  </a:lnTo>
                  <a:lnTo>
                    <a:pt x="6111" y="8731"/>
                  </a:lnTo>
                  <a:lnTo>
                    <a:pt x="6508" y="6587"/>
                  </a:lnTo>
                  <a:lnTo>
                    <a:pt x="7857" y="4523"/>
                  </a:lnTo>
                  <a:lnTo>
                    <a:pt x="10160" y="2936"/>
                  </a:lnTo>
                  <a:lnTo>
                    <a:pt x="13652" y="2302"/>
                  </a:lnTo>
                  <a:lnTo>
                    <a:pt x="16906" y="2777"/>
                  </a:lnTo>
                  <a:lnTo>
                    <a:pt x="20002" y="4523"/>
                  </a:lnTo>
                  <a:lnTo>
                    <a:pt x="21431" y="6111"/>
                  </a:lnTo>
                  <a:lnTo>
                    <a:pt x="22621" y="8254"/>
                  </a:lnTo>
                  <a:lnTo>
                    <a:pt x="23732" y="11033"/>
                  </a:lnTo>
                  <a:lnTo>
                    <a:pt x="24606" y="14445"/>
                  </a:lnTo>
                  <a:lnTo>
                    <a:pt x="26113" y="14445"/>
                  </a:lnTo>
                  <a:lnTo>
                    <a:pt x="25717" y="873"/>
                  </a:lnTo>
                  <a:lnTo>
                    <a:pt x="24606" y="873"/>
                  </a:lnTo>
                  <a:lnTo>
                    <a:pt x="24050" y="1587"/>
                  </a:lnTo>
                  <a:lnTo>
                    <a:pt x="22938" y="1983"/>
                  </a:lnTo>
                  <a:lnTo>
                    <a:pt x="19367" y="1030"/>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681" name="Shape 5421"/>
            <p:cNvSpPr/>
            <p:nvPr/>
          </p:nvSpPr>
          <p:spPr>
            <a:xfrm>
              <a:off x="5413946" y="1051209"/>
              <a:ext cx="46513" cy="45561"/>
            </a:xfrm>
            <a:custGeom>
              <a:avLst/>
              <a:gdLst/>
              <a:ahLst/>
              <a:cxnLst/>
              <a:rect l="0" t="0" r="0" b="0"/>
              <a:pathLst>
                <a:path w="46513" h="45561">
                  <a:moveTo>
                    <a:pt x="0" y="0"/>
                  </a:moveTo>
                  <a:lnTo>
                    <a:pt x="0" y="1350"/>
                  </a:lnTo>
                  <a:lnTo>
                    <a:pt x="2222" y="1587"/>
                  </a:lnTo>
                  <a:lnTo>
                    <a:pt x="4206" y="2381"/>
                  </a:lnTo>
                  <a:lnTo>
                    <a:pt x="5556" y="4207"/>
                  </a:lnTo>
                  <a:lnTo>
                    <a:pt x="6111" y="7700"/>
                  </a:lnTo>
                  <a:lnTo>
                    <a:pt x="6111" y="32623"/>
                  </a:lnTo>
                  <a:lnTo>
                    <a:pt x="6746" y="37227"/>
                  </a:lnTo>
                  <a:lnTo>
                    <a:pt x="8254" y="40640"/>
                  </a:lnTo>
                  <a:lnTo>
                    <a:pt x="10477" y="43021"/>
                  </a:lnTo>
                  <a:lnTo>
                    <a:pt x="13017" y="44529"/>
                  </a:lnTo>
                  <a:lnTo>
                    <a:pt x="15557" y="45323"/>
                  </a:lnTo>
                  <a:lnTo>
                    <a:pt x="17858" y="45561"/>
                  </a:lnTo>
                  <a:lnTo>
                    <a:pt x="19763" y="45402"/>
                  </a:lnTo>
                  <a:lnTo>
                    <a:pt x="22383" y="44847"/>
                  </a:lnTo>
                  <a:lnTo>
                    <a:pt x="25319" y="43498"/>
                  </a:lnTo>
                  <a:lnTo>
                    <a:pt x="28257" y="41275"/>
                  </a:lnTo>
                  <a:lnTo>
                    <a:pt x="32543" y="36989"/>
                  </a:lnTo>
                  <a:lnTo>
                    <a:pt x="32543" y="45243"/>
                  </a:lnTo>
                  <a:lnTo>
                    <a:pt x="32781" y="45402"/>
                  </a:lnTo>
                  <a:lnTo>
                    <a:pt x="39370" y="43021"/>
                  </a:lnTo>
                  <a:lnTo>
                    <a:pt x="46513" y="40958"/>
                  </a:lnTo>
                  <a:lnTo>
                    <a:pt x="46513" y="39608"/>
                  </a:lnTo>
                  <a:lnTo>
                    <a:pt x="43021" y="39291"/>
                  </a:lnTo>
                  <a:lnTo>
                    <a:pt x="41194" y="38179"/>
                  </a:lnTo>
                  <a:lnTo>
                    <a:pt x="40481" y="36355"/>
                  </a:lnTo>
                  <a:lnTo>
                    <a:pt x="40401" y="33973"/>
                  </a:lnTo>
                  <a:lnTo>
                    <a:pt x="40401" y="0"/>
                  </a:lnTo>
                  <a:lnTo>
                    <a:pt x="24764" y="0"/>
                  </a:lnTo>
                  <a:lnTo>
                    <a:pt x="24764" y="1667"/>
                  </a:lnTo>
                  <a:lnTo>
                    <a:pt x="28812" y="2144"/>
                  </a:lnTo>
                  <a:lnTo>
                    <a:pt x="31034" y="3333"/>
                  </a:lnTo>
                  <a:lnTo>
                    <a:pt x="31908" y="5239"/>
                  </a:lnTo>
                  <a:lnTo>
                    <a:pt x="32067" y="7858"/>
                  </a:lnTo>
                  <a:lnTo>
                    <a:pt x="32067" y="31194"/>
                  </a:lnTo>
                  <a:lnTo>
                    <a:pt x="31987" y="33258"/>
                  </a:lnTo>
                  <a:lnTo>
                    <a:pt x="31591" y="34608"/>
                  </a:lnTo>
                  <a:lnTo>
                    <a:pt x="30479" y="36196"/>
                  </a:lnTo>
                  <a:lnTo>
                    <a:pt x="26272" y="38814"/>
                  </a:lnTo>
                  <a:lnTo>
                    <a:pt x="21827" y="39767"/>
                  </a:lnTo>
                  <a:lnTo>
                    <a:pt x="19050" y="39291"/>
                  </a:lnTo>
                  <a:lnTo>
                    <a:pt x="16986" y="38179"/>
                  </a:lnTo>
                  <a:lnTo>
                    <a:pt x="15716" y="36592"/>
                  </a:lnTo>
                  <a:lnTo>
                    <a:pt x="14922" y="34845"/>
                  </a:lnTo>
                  <a:lnTo>
                    <a:pt x="14446" y="32227"/>
                  </a:lnTo>
                  <a:lnTo>
                    <a:pt x="14446" y="0"/>
                  </a:lnTo>
                  <a:lnTo>
                    <a:pt x="0" y="0"/>
                  </a:lnTo>
                  <a:close/>
                </a:path>
              </a:pathLst>
            </a:custGeom>
            <a:solidFill>
              <a:srgbClr val="000000"/>
            </a:solidFill>
          </p:spPr>
          <p:txBody>
            <a:bodyPr vert="horz" lIns="91440" tIns="45720" rIns="91440" bIns="45720" anchor="t"/>
            <a:lstStyle/>
            <a:p>
              <a:endParaRPr lang="en-IN"/>
            </a:p>
          </p:txBody>
        </p:sp>
        <p:sp>
          <p:nvSpPr>
            <p:cNvPr id="682" name="Shape 5422"/>
            <p:cNvSpPr/>
            <p:nvPr/>
          </p:nvSpPr>
          <p:spPr>
            <a:xfrm>
              <a:off x="5837491" y="1050178"/>
              <a:ext cx="46037" cy="67071"/>
            </a:xfrm>
            <a:custGeom>
              <a:avLst/>
              <a:gdLst/>
              <a:ahLst/>
              <a:cxnLst/>
              <a:rect l="0" t="0" r="0" b="0"/>
              <a:pathLst>
                <a:path w="46037" h="67071">
                  <a:moveTo>
                    <a:pt x="14683" y="0"/>
                  </a:moveTo>
                  <a:lnTo>
                    <a:pt x="396" y="5079"/>
                  </a:lnTo>
                  <a:lnTo>
                    <a:pt x="396" y="6667"/>
                  </a:lnTo>
                  <a:lnTo>
                    <a:pt x="3175" y="6508"/>
                  </a:lnTo>
                  <a:lnTo>
                    <a:pt x="5238" y="6825"/>
                  </a:lnTo>
                  <a:lnTo>
                    <a:pt x="6350" y="7858"/>
                  </a:lnTo>
                  <a:lnTo>
                    <a:pt x="6825" y="9604"/>
                  </a:lnTo>
                  <a:lnTo>
                    <a:pt x="6905" y="12223"/>
                  </a:lnTo>
                  <a:lnTo>
                    <a:pt x="6905" y="58578"/>
                  </a:lnTo>
                  <a:lnTo>
                    <a:pt x="6825" y="61276"/>
                  </a:lnTo>
                  <a:lnTo>
                    <a:pt x="5952" y="63341"/>
                  </a:lnTo>
                  <a:lnTo>
                    <a:pt x="3888" y="64689"/>
                  </a:lnTo>
                  <a:lnTo>
                    <a:pt x="0" y="65404"/>
                  </a:lnTo>
                  <a:lnTo>
                    <a:pt x="0" y="67071"/>
                  </a:lnTo>
                  <a:lnTo>
                    <a:pt x="23971" y="67071"/>
                  </a:lnTo>
                  <a:lnTo>
                    <a:pt x="23971" y="65245"/>
                  </a:lnTo>
                  <a:lnTo>
                    <a:pt x="19605" y="65008"/>
                  </a:lnTo>
                  <a:lnTo>
                    <a:pt x="16905" y="63975"/>
                  </a:lnTo>
                  <a:lnTo>
                    <a:pt x="15636" y="61753"/>
                  </a:lnTo>
                  <a:lnTo>
                    <a:pt x="15239" y="57864"/>
                  </a:lnTo>
                  <a:lnTo>
                    <a:pt x="15239" y="42305"/>
                  </a:lnTo>
                  <a:lnTo>
                    <a:pt x="17621" y="44291"/>
                  </a:lnTo>
                  <a:lnTo>
                    <a:pt x="20002" y="45639"/>
                  </a:lnTo>
                  <a:lnTo>
                    <a:pt x="25241" y="46592"/>
                  </a:lnTo>
                  <a:lnTo>
                    <a:pt x="31591" y="45480"/>
                  </a:lnTo>
                  <a:lnTo>
                    <a:pt x="36829" y="42464"/>
                  </a:lnTo>
                  <a:lnTo>
                    <a:pt x="40798" y="38179"/>
                  </a:lnTo>
                  <a:lnTo>
                    <a:pt x="43734" y="32860"/>
                  </a:lnTo>
                  <a:lnTo>
                    <a:pt x="45480" y="27067"/>
                  </a:lnTo>
                  <a:lnTo>
                    <a:pt x="46037" y="21272"/>
                  </a:lnTo>
                  <a:lnTo>
                    <a:pt x="45719" y="16589"/>
                  </a:lnTo>
                  <a:lnTo>
                    <a:pt x="44767" y="12382"/>
                  </a:lnTo>
                  <a:lnTo>
                    <a:pt x="43258" y="8811"/>
                  </a:lnTo>
                  <a:lnTo>
                    <a:pt x="41194" y="5714"/>
                  </a:lnTo>
                  <a:lnTo>
                    <a:pt x="38734" y="3254"/>
                  </a:lnTo>
                  <a:lnTo>
                    <a:pt x="36036" y="1508"/>
                  </a:lnTo>
                  <a:lnTo>
                    <a:pt x="33019" y="396"/>
                  </a:lnTo>
                  <a:lnTo>
                    <a:pt x="29686" y="0"/>
                  </a:lnTo>
                  <a:lnTo>
                    <a:pt x="26193" y="396"/>
                  </a:lnTo>
                  <a:lnTo>
                    <a:pt x="23097" y="1428"/>
                  </a:lnTo>
                  <a:lnTo>
                    <a:pt x="20246" y="3233"/>
                  </a:lnTo>
                  <a:lnTo>
                    <a:pt x="24923" y="5952"/>
                  </a:lnTo>
                  <a:lnTo>
                    <a:pt x="28971" y="6587"/>
                  </a:lnTo>
                  <a:lnTo>
                    <a:pt x="31987" y="8492"/>
                  </a:lnTo>
                  <a:lnTo>
                    <a:pt x="34289" y="11112"/>
                  </a:lnTo>
                  <a:lnTo>
                    <a:pt x="35797" y="14287"/>
                  </a:lnTo>
                  <a:lnTo>
                    <a:pt x="36749" y="17462"/>
                  </a:lnTo>
                  <a:lnTo>
                    <a:pt x="37226" y="20478"/>
                  </a:lnTo>
                  <a:lnTo>
                    <a:pt x="37464" y="22780"/>
                  </a:lnTo>
                  <a:lnTo>
                    <a:pt x="37543" y="24288"/>
                  </a:lnTo>
                  <a:lnTo>
                    <a:pt x="37384" y="28257"/>
                  </a:lnTo>
                  <a:lnTo>
                    <a:pt x="36908" y="31670"/>
                  </a:lnTo>
                  <a:lnTo>
                    <a:pt x="36114" y="34527"/>
                  </a:lnTo>
                  <a:lnTo>
                    <a:pt x="35083" y="36908"/>
                  </a:lnTo>
                  <a:lnTo>
                    <a:pt x="32702" y="40242"/>
                  </a:lnTo>
                  <a:lnTo>
                    <a:pt x="30003" y="42226"/>
                  </a:lnTo>
                  <a:lnTo>
                    <a:pt x="27383" y="43179"/>
                  </a:lnTo>
                  <a:lnTo>
                    <a:pt x="25319" y="43417"/>
                  </a:lnTo>
                  <a:lnTo>
                    <a:pt x="21509" y="42703"/>
                  </a:lnTo>
                  <a:lnTo>
                    <a:pt x="18256" y="40957"/>
                  </a:lnTo>
                  <a:lnTo>
                    <a:pt x="16033" y="38814"/>
                  </a:lnTo>
                  <a:lnTo>
                    <a:pt x="15239" y="36829"/>
                  </a:lnTo>
                  <a:lnTo>
                    <a:pt x="15239" y="12461"/>
                  </a:lnTo>
                  <a:lnTo>
                    <a:pt x="15953" y="10635"/>
                  </a:lnTo>
                  <a:lnTo>
                    <a:pt x="17223" y="9127"/>
                  </a:lnTo>
                  <a:lnTo>
                    <a:pt x="20954" y="6825"/>
                  </a:lnTo>
                  <a:lnTo>
                    <a:pt x="23018" y="6111"/>
                  </a:lnTo>
                  <a:lnTo>
                    <a:pt x="24923" y="5952"/>
                  </a:lnTo>
                  <a:lnTo>
                    <a:pt x="20246" y="3233"/>
                  </a:lnTo>
                  <a:lnTo>
                    <a:pt x="18334" y="4444"/>
                  </a:lnTo>
                  <a:lnTo>
                    <a:pt x="15477" y="7619"/>
                  </a:lnTo>
                  <a:lnTo>
                    <a:pt x="15239" y="7460"/>
                  </a:lnTo>
                  <a:lnTo>
                    <a:pt x="15239" y="237"/>
                  </a:lnTo>
                  <a:lnTo>
                    <a:pt x="14683" y="0"/>
                  </a:lnTo>
                  <a:close/>
                </a:path>
              </a:pathLst>
            </a:custGeom>
            <a:solidFill>
              <a:srgbClr val="000000"/>
            </a:solidFill>
          </p:spPr>
          <p:txBody>
            <a:bodyPr vert="horz" lIns="91440" tIns="45720" rIns="91440" bIns="45720" anchor="t"/>
            <a:lstStyle/>
            <a:p>
              <a:endParaRPr lang="en-IN"/>
            </a:p>
          </p:txBody>
        </p:sp>
        <p:sp>
          <p:nvSpPr>
            <p:cNvPr id="683" name="Shape 5423"/>
            <p:cNvSpPr/>
            <p:nvPr/>
          </p:nvSpPr>
          <p:spPr>
            <a:xfrm>
              <a:off x="5937424" y="1051209"/>
              <a:ext cx="45720" cy="66119"/>
            </a:xfrm>
            <a:custGeom>
              <a:avLst/>
              <a:gdLst/>
              <a:ahLst/>
              <a:cxnLst/>
              <a:rect l="0" t="0" r="0" b="0"/>
              <a:pathLst>
                <a:path w="45720" h="66119">
                  <a:moveTo>
                    <a:pt x="0" y="0"/>
                  </a:moveTo>
                  <a:lnTo>
                    <a:pt x="0" y="1350"/>
                  </a:lnTo>
                  <a:lnTo>
                    <a:pt x="2619" y="2064"/>
                  </a:lnTo>
                  <a:lnTo>
                    <a:pt x="3968" y="3017"/>
                  </a:lnTo>
                  <a:lnTo>
                    <a:pt x="5079" y="4525"/>
                  </a:lnTo>
                  <a:lnTo>
                    <a:pt x="16351" y="28892"/>
                  </a:lnTo>
                  <a:lnTo>
                    <a:pt x="17303" y="30877"/>
                  </a:lnTo>
                  <a:lnTo>
                    <a:pt x="18573" y="33496"/>
                  </a:lnTo>
                  <a:lnTo>
                    <a:pt x="21193" y="39052"/>
                  </a:lnTo>
                  <a:lnTo>
                    <a:pt x="22146" y="41275"/>
                  </a:lnTo>
                  <a:lnTo>
                    <a:pt x="22542" y="42546"/>
                  </a:lnTo>
                  <a:lnTo>
                    <a:pt x="22383" y="43656"/>
                  </a:lnTo>
                  <a:lnTo>
                    <a:pt x="21828" y="45641"/>
                  </a:lnTo>
                  <a:lnTo>
                    <a:pt x="19843" y="50800"/>
                  </a:lnTo>
                  <a:lnTo>
                    <a:pt x="16986" y="55642"/>
                  </a:lnTo>
                  <a:lnTo>
                    <a:pt x="15319" y="57229"/>
                  </a:lnTo>
                  <a:lnTo>
                    <a:pt x="13415" y="57786"/>
                  </a:lnTo>
                  <a:lnTo>
                    <a:pt x="12144" y="57547"/>
                  </a:lnTo>
                  <a:lnTo>
                    <a:pt x="10398" y="56912"/>
                  </a:lnTo>
                  <a:lnTo>
                    <a:pt x="6350" y="56039"/>
                  </a:lnTo>
                  <a:lnTo>
                    <a:pt x="4366" y="56356"/>
                  </a:lnTo>
                  <a:lnTo>
                    <a:pt x="3096" y="57070"/>
                  </a:lnTo>
                  <a:lnTo>
                    <a:pt x="1826" y="58976"/>
                  </a:lnTo>
                  <a:lnTo>
                    <a:pt x="1587" y="60404"/>
                  </a:lnTo>
                  <a:lnTo>
                    <a:pt x="2063" y="62389"/>
                  </a:lnTo>
                  <a:lnTo>
                    <a:pt x="3413" y="64214"/>
                  </a:lnTo>
                  <a:lnTo>
                    <a:pt x="5636" y="65564"/>
                  </a:lnTo>
                  <a:lnTo>
                    <a:pt x="8811" y="66119"/>
                  </a:lnTo>
                  <a:lnTo>
                    <a:pt x="11429" y="65802"/>
                  </a:lnTo>
                  <a:lnTo>
                    <a:pt x="13891" y="64850"/>
                  </a:lnTo>
                  <a:lnTo>
                    <a:pt x="16113" y="63342"/>
                  </a:lnTo>
                  <a:lnTo>
                    <a:pt x="18177" y="61198"/>
                  </a:lnTo>
                  <a:lnTo>
                    <a:pt x="20082" y="58421"/>
                  </a:lnTo>
                  <a:lnTo>
                    <a:pt x="21987" y="55007"/>
                  </a:lnTo>
                  <a:lnTo>
                    <a:pt x="23812" y="50958"/>
                  </a:lnTo>
                  <a:lnTo>
                    <a:pt x="25638" y="46355"/>
                  </a:lnTo>
                  <a:lnTo>
                    <a:pt x="40957" y="5874"/>
                  </a:lnTo>
                  <a:lnTo>
                    <a:pt x="42148" y="3492"/>
                  </a:lnTo>
                  <a:lnTo>
                    <a:pt x="43418" y="2223"/>
                  </a:lnTo>
                  <a:lnTo>
                    <a:pt x="45720" y="1430"/>
                  </a:lnTo>
                  <a:lnTo>
                    <a:pt x="45720" y="0"/>
                  </a:lnTo>
                  <a:lnTo>
                    <a:pt x="32306" y="0"/>
                  </a:lnTo>
                  <a:lnTo>
                    <a:pt x="32306" y="1430"/>
                  </a:lnTo>
                  <a:lnTo>
                    <a:pt x="34369" y="1587"/>
                  </a:lnTo>
                  <a:lnTo>
                    <a:pt x="35877" y="2064"/>
                  </a:lnTo>
                  <a:lnTo>
                    <a:pt x="36751" y="2937"/>
                  </a:lnTo>
                  <a:lnTo>
                    <a:pt x="37068" y="4207"/>
                  </a:lnTo>
                  <a:lnTo>
                    <a:pt x="36910" y="5319"/>
                  </a:lnTo>
                  <a:lnTo>
                    <a:pt x="36353" y="6986"/>
                  </a:lnTo>
                  <a:lnTo>
                    <a:pt x="34766" y="10955"/>
                  </a:lnTo>
                  <a:lnTo>
                    <a:pt x="27067" y="32941"/>
                  </a:lnTo>
                  <a:lnTo>
                    <a:pt x="15637" y="7858"/>
                  </a:lnTo>
                  <a:lnTo>
                    <a:pt x="15002" y="6270"/>
                  </a:lnTo>
                  <a:lnTo>
                    <a:pt x="14685" y="4286"/>
                  </a:lnTo>
                  <a:lnTo>
                    <a:pt x="15240" y="2778"/>
                  </a:lnTo>
                  <a:lnTo>
                    <a:pt x="16668" y="1905"/>
                  </a:lnTo>
                  <a:lnTo>
                    <a:pt x="20399" y="1430"/>
                  </a:lnTo>
                  <a:lnTo>
                    <a:pt x="20399" y="0"/>
                  </a:lnTo>
                  <a:lnTo>
                    <a:pt x="0" y="0"/>
                  </a:lnTo>
                  <a:close/>
                </a:path>
              </a:pathLst>
            </a:custGeom>
            <a:solidFill>
              <a:srgbClr val="000000"/>
            </a:solidFill>
          </p:spPr>
          <p:txBody>
            <a:bodyPr vert="horz" lIns="91440" tIns="45720" rIns="91440" bIns="45720" anchor="t"/>
            <a:lstStyle/>
            <a:p>
              <a:endParaRPr lang="en-IN"/>
            </a:p>
          </p:txBody>
        </p:sp>
        <p:sp>
          <p:nvSpPr>
            <p:cNvPr id="684" name="Shape 5424"/>
            <p:cNvSpPr/>
            <p:nvPr/>
          </p:nvSpPr>
          <p:spPr>
            <a:xfrm>
              <a:off x="5224240" y="1051209"/>
              <a:ext cx="45639" cy="66119"/>
            </a:xfrm>
            <a:custGeom>
              <a:avLst/>
              <a:gdLst/>
              <a:ahLst/>
              <a:cxnLst/>
              <a:rect l="0" t="0" r="0" b="0"/>
              <a:pathLst>
                <a:path w="45639" h="66119">
                  <a:moveTo>
                    <a:pt x="0" y="0"/>
                  </a:moveTo>
                  <a:lnTo>
                    <a:pt x="0" y="1350"/>
                  </a:lnTo>
                  <a:lnTo>
                    <a:pt x="2539" y="2064"/>
                  </a:lnTo>
                  <a:lnTo>
                    <a:pt x="3888" y="3017"/>
                  </a:lnTo>
                  <a:lnTo>
                    <a:pt x="5000" y="4525"/>
                  </a:lnTo>
                  <a:lnTo>
                    <a:pt x="16351" y="28892"/>
                  </a:lnTo>
                  <a:lnTo>
                    <a:pt x="17303" y="30877"/>
                  </a:lnTo>
                  <a:lnTo>
                    <a:pt x="18573" y="33496"/>
                  </a:lnTo>
                  <a:lnTo>
                    <a:pt x="21192" y="39052"/>
                  </a:lnTo>
                  <a:lnTo>
                    <a:pt x="22066" y="41275"/>
                  </a:lnTo>
                  <a:lnTo>
                    <a:pt x="22462" y="42546"/>
                  </a:lnTo>
                  <a:lnTo>
                    <a:pt x="22303" y="43656"/>
                  </a:lnTo>
                  <a:lnTo>
                    <a:pt x="21748" y="45641"/>
                  </a:lnTo>
                  <a:lnTo>
                    <a:pt x="19843" y="50800"/>
                  </a:lnTo>
                  <a:lnTo>
                    <a:pt x="16986" y="55642"/>
                  </a:lnTo>
                  <a:lnTo>
                    <a:pt x="15239" y="57229"/>
                  </a:lnTo>
                  <a:lnTo>
                    <a:pt x="13334" y="57786"/>
                  </a:lnTo>
                  <a:lnTo>
                    <a:pt x="12143" y="57547"/>
                  </a:lnTo>
                  <a:lnTo>
                    <a:pt x="10397" y="56912"/>
                  </a:lnTo>
                  <a:lnTo>
                    <a:pt x="6269" y="56039"/>
                  </a:lnTo>
                  <a:lnTo>
                    <a:pt x="4364" y="56356"/>
                  </a:lnTo>
                  <a:lnTo>
                    <a:pt x="3016" y="57070"/>
                  </a:lnTo>
                  <a:lnTo>
                    <a:pt x="1825" y="58976"/>
                  </a:lnTo>
                  <a:lnTo>
                    <a:pt x="1587" y="60404"/>
                  </a:lnTo>
                  <a:lnTo>
                    <a:pt x="1983" y="62389"/>
                  </a:lnTo>
                  <a:lnTo>
                    <a:pt x="3333" y="64214"/>
                  </a:lnTo>
                  <a:lnTo>
                    <a:pt x="5634" y="65564"/>
                  </a:lnTo>
                  <a:lnTo>
                    <a:pt x="8809" y="66119"/>
                  </a:lnTo>
                  <a:lnTo>
                    <a:pt x="11429" y="65802"/>
                  </a:lnTo>
                  <a:lnTo>
                    <a:pt x="13811" y="64850"/>
                  </a:lnTo>
                  <a:lnTo>
                    <a:pt x="16112" y="63342"/>
                  </a:lnTo>
                  <a:lnTo>
                    <a:pt x="18097" y="61198"/>
                  </a:lnTo>
                  <a:lnTo>
                    <a:pt x="20002" y="58421"/>
                  </a:lnTo>
                  <a:lnTo>
                    <a:pt x="21907" y="55007"/>
                  </a:lnTo>
                  <a:lnTo>
                    <a:pt x="23812" y="50958"/>
                  </a:lnTo>
                  <a:lnTo>
                    <a:pt x="25637" y="46355"/>
                  </a:lnTo>
                  <a:lnTo>
                    <a:pt x="40877" y="5874"/>
                  </a:lnTo>
                  <a:lnTo>
                    <a:pt x="42068" y="3492"/>
                  </a:lnTo>
                  <a:lnTo>
                    <a:pt x="43338" y="2223"/>
                  </a:lnTo>
                  <a:lnTo>
                    <a:pt x="45639" y="1430"/>
                  </a:lnTo>
                  <a:lnTo>
                    <a:pt x="45639" y="0"/>
                  </a:lnTo>
                  <a:lnTo>
                    <a:pt x="32226" y="0"/>
                  </a:lnTo>
                  <a:lnTo>
                    <a:pt x="32226" y="1430"/>
                  </a:lnTo>
                  <a:lnTo>
                    <a:pt x="34289" y="1587"/>
                  </a:lnTo>
                  <a:lnTo>
                    <a:pt x="35797" y="2064"/>
                  </a:lnTo>
                  <a:lnTo>
                    <a:pt x="36671" y="2937"/>
                  </a:lnTo>
                  <a:lnTo>
                    <a:pt x="36988" y="4207"/>
                  </a:lnTo>
                  <a:lnTo>
                    <a:pt x="36829" y="5319"/>
                  </a:lnTo>
                  <a:lnTo>
                    <a:pt x="36273" y="6986"/>
                  </a:lnTo>
                  <a:lnTo>
                    <a:pt x="34766" y="10955"/>
                  </a:lnTo>
                  <a:lnTo>
                    <a:pt x="26987" y="32941"/>
                  </a:lnTo>
                  <a:lnTo>
                    <a:pt x="15636" y="7858"/>
                  </a:lnTo>
                  <a:lnTo>
                    <a:pt x="15001" y="6270"/>
                  </a:lnTo>
                  <a:lnTo>
                    <a:pt x="14604" y="4286"/>
                  </a:lnTo>
                  <a:lnTo>
                    <a:pt x="15159" y="2778"/>
                  </a:lnTo>
                  <a:lnTo>
                    <a:pt x="16588" y="1905"/>
                  </a:lnTo>
                  <a:lnTo>
                    <a:pt x="20398" y="1430"/>
                  </a:lnTo>
                  <a:lnTo>
                    <a:pt x="20398" y="0"/>
                  </a:lnTo>
                  <a:lnTo>
                    <a:pt x="0" y="0"/>
                  </a:lnTo>
                  <a:close/>
                </a:path>
              </a:pathLst>
            </a:custGeom>
            <a:solidFill>
              <a:srgbClr val="000000"/>
            </a:solidFill>
          </p:spPr>
          <p:txBody>
            <a:bodyPr vert="horz" lIns="91440" tIns="45720" rIns="91440" bIns="45720" anchor="t"/>
            <a:lstStyle/>
            <a:p>
              <a:endParaRPr lang="en-IN"/>
            </a:p>
          </p:txBody>
        </p:sp>
        <p:sp>
          <p:nvSpPr>
            <p:cNvPr id="685" name="Shape 5425"/>
            <p:cNvSpPr/>
            <p:nvPr/>
          </p:nvSpPr>
          <p:spPr>
            <a:xfrm>
              <a:off x="6168087" y="1156064"/>
              <a:ext cx="10080" cy="10081"/>
            </a:xfrm>
            <a:custGeom>
              <a:avLst/>
              <a:gdLst/>
              <a:ahLst/>
              <a:cxnLst/>
              <a:rect l="0" t="0" r="0" b="0"/>
              <a:pathLst>
                <a:path w="10080" h="10081">
                  <a:moveTo>
                    <a:pt x="4921" y="0"/>
                  </a:moveTo>
                  <a:lnTo>
                    <a:pt x="2699" y="476"/>
                  </a:lnTo>
                  <a:lnTo>
                    <a:pt x="1189" y="1825"/>
                  </a:lnTo>
                  <a:lnTo>
                    <a:pt x="317" y="3412"/>
                  </a:lnTo>
                  <a:lnTo>
                    <a:pt x="0" y="5080"/>
                  </a:lnTo>
                  <a:lnTo>
                    <a:pt x="238" y="6667"/>
                  </a:lnTo>
                  <a:lnTo>
                    <a:pt x="1111" y="8335"/>
                  </a:lnTo>
                  <a:lnTo>
                    <a:pt x="2619" y="9604"/>
                  </a:lnTo>
                  <a:lnTo>
                    <a:pt x="4921" y="10081"/>
                  </a:lnTo>
                  <a:lnTo>
                    <a:pt x="6984" y="9683"/>
                  </a:lnTo>
                  <a:lnTo>
                    <a:pt x="8652" y="8651"/>
                  </a:lnTo>
                  <a:lnTo>
                    <a:pt x="9763" y="7063"/>
                  </a:lnTo>
                  <a:lnTo>
                    <a:pt x="10080" y="5080"/>
                  </a:lnTo>
                  <a:lnTo>
                    <a:pt x="9763" y="3095"/>
                  </a:lnTo>
                  <a:lnTo>
                    <a:pt x="8652" y="1507"/>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686" name="Shape 5426"/>
            <p:cNvSpPr/>
            <p:nvPr/>
          </p:nvSpPr>
          <p:spPr>
            <a:xfrm>
              <a:off x="5997749" y="1156064"/>
              <a:ext cx="23574" cy="67706"/>
            </a:xfrm>
            <a:custGeom>
              <a:avLst/>
              <a:gdLst/>
              <a:ahLst/>
              <a:cxnLst/>
              <a:rect l="0" t="0" r="0" b="0"/>
              <a:pathLst>
                <a:path w="23574" h="67706">
                  <a:moveTo>
                    <a:pt x="15796" y="0"/>
                  </a:moveTo>
                  <a:lnTo>
                    <a:pt x="0" y="4366"/>
                  </a:lnTo>
                  <a:lnTo>
                    <a:pt x="0" y="5953"/>
                  </a:lnTo>
                  <a:lnTo>
                    <a:pt x="3413" y="5794"/>
                  </a:lnTo>
                  <a:lnTo>
                    <a:pt x="5715" y="6112"/>
                  </a:lnTo>
                  <a:lnTo>
                    <a:pt x="7065" y="7143"/>
                  </a:lnTo>
                  <a:lnTo>
                    <a:pt x="7699" y="8969"/>
                  </a:lnTo>
                  <a:lnTo>
                    <a:pt x="7858" y="11826"/>
                  </a:lnTo>
                  <a:lnTo>
                    <a:pt x="7858" y="59055"/>
                  </a:lnTo>
                  <a:lnTo>
                    <a:pt x="7541" y="62389"/>
                  </a:lnTo>
                  <a:lnTo>
                    <a:pt x="6271" y="64531"/>
                  </a:lnTo>
                  <a:lnTo>
                    <a:pt x="3890" y="65644"/>
                  </a:lnTo>
                  <a:lnTo>
                    <a:pt x="238" y="66199"/>
                  </a:lnTo>
                  <a:lnTo>
                    <a:pt x="238" y="67706"/>
                  </a:lnTo>
                  <a:lnTo>
                    <a:pt x="23574" y="67706"/>
                  </a:lnTo>
                  <a:lnTo>
                    <a:pt x="23574" y="66199"/>
                  </a:lnTo>
                  <a:lnTo>
                    <a:pt x="20002" y="65801"/>
                  </a:lnTo>
                  <a:lnTo>
                    <a:pt x="17701" y="64770"/>
                  </a:lnTo>
                  <a:lnTo>
                    <a:pt x="16510" y="62785"/>
                  </a:lnTo>
                  <a:lnTo>
                    <a:pt x="16192" y="59372"/>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687" name="Shape 5427"/>
            <p:cNvSpPr/>
            <p:nvPr/>
          </p:nvSpPr>
          <p:spPr>
            <a:xfrm>
              <a:off x="5798597" y="1156064"/>
              <a:ext cx="10080" cy="10081"/>
            </a:xfrm>
            <a:custGeom>
              <a:avLst/>
              <a:gdLst/>
              <a:ahLst/>
              <a:cxnLst/>
              <a:rect l="0" t="0" r="0" b="0"/>
              <a:pathLst>
                <a:path w="10080" h="10081">
                  <a:moveTo>
                    <a:pt x="4921" y="0"/>
                  </a:moveTo>
                  <a:lnTo>
                    <a:pt x="2698" y="476"/>
                  </a:lnTo>
                  <a:lnTo>
                    <a:pt x="1111" y="1825"/>
                  </a:lnTo>
                  <a:lnTo>
                    <a:pt x="237" y="3412"/>
                  </a:lnTo>
                  <a:lnTo>
                    <a:pt x="0" y="5080"/>
                  </a:lnTo>
                  <a:lnTo>
                    <a:pt x="237" y="6667"/>
                  </a:lnTo>
                  <a:lnTo>
                    <a:pt x="1111" y="8335"/>
                  </a:lnTo>
                  <a:lnTo>
                    <a:pt x="2618" y="9604"/>
                  </a:lnTo>
                  <a:lnTo>
                    <a:pt x="4921" y="10081"/>
                  </a:lnTo>
                  <a:lnTo>
                    <a:pt x="6984" y="9683"/>
                  </a:lnTo>
                  <a:lnTo>
                    <a:pt x="8651" y="8651"/>
                  </a:lnTo>
                  <a:lnTo>
                    <a:pt x="9762" y="7063"/>
                  </a:lnTo>
                  <a:lnTo>
                    <a:pt x="10080" y="5080"/>
                  </a:lnTo>
                  <a:lnTo>
                    <a:pt x="9762" y="3095"/>
                  </a:lnTo>
                  <a:lnTo>
                    <a:pt x="8651" y="1507"/>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688" name="Shape 5428"/>
            <p:cNvSpPr/>
            <p:nvPr/>
          </p:nvSpPr>
          <p:spPr>
            <a:xfrm>
              <a:off x="5765974" y="1156064"/>
              <a:ext cx="23574" cy="67706"/>
            </a:xfrm>
            <a:custGeom>
              <a:avLst/>
              <a:gdLst/>
              <a:ahLst/>
              <a:cxnLst/>
              <a:rect l="0" t="0" r="0" b="0"/>
              <a:pathLst>
                <a:path w="23574" h="67706">
                  <a:moveTo>
                    <a:pt x="15716" y="0"/>
                  </a:moveTo>
                  <a:lnTo>
                    <a:pt x="0" y="4366"/>
                  </a:lnTo>
                  <a:lnTo>
                    <a:pt x="0" y="5953"/>
                  </a:lnTo>
                  <a:lnTo>
                    <a:pt x="3333" y="5794"/>
                  </a:lnTo>
                  <a:lnTo>
                    <a:pt x="5715" y="6112"/>
                  </a:lnTo>
                  <a:lnTo>
                    <a:pt x="7065" y="7143"/>
                  </a:lnTo>
                  <a:lnTo>
                    <a:pt x="7699" y="8969"/>
                  </a:lnTo>
                  <a:lnTo>
                    <a:pt x="7858" y="11826"/>
                  </a:lnTo>
                  <a:lnTo>
                    <a:pt x="7858" y="59055"/>
                  </a:lnTo>
                  <a:lnTo>
                    <a:pt x="7461" y="62389"/>
                  </a:lnTo>
                  <a:lnTo>
                    <a:pt x="6271" y="64531"/>
                  </a:lnTo>
                  <a:lnTo>
                    <a:pt x="3890" y="65644"/>
                  </a:lnTo>
                  <a:lnTo>
                    <a:pt x="158" y="66199"/>
                  </a:lnTo>
                  <a:lnTo>
                    <a:pt x="158" y="67706"/>
                  </a:lnTo>
                  <a:lnTo>
                    <a:pt x="23574" y="67706"/>
                  </a:lnTo>
                  <a:lnTo>
                    <a:pt x="23574" y="66199"/>
                  </a:lnTo>
                  <a:lnTo>
                    <a:pt x="19923" y="65801"/>
                  </a:lnTo>
                  <a:lnTo>
                    <a:pt x="17701" y="64770"/>
                  </a:lnTo>
                  <a:lnTo>
                    <a:pt x="16510" y="62785"/>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689" name="Shape 5429"/>
            <p:cNvSpPr/>
            <p:nvPr/>
          </p:nvSpPr>
          <p:spPr>
            <a:xfrm>
              <a:off x="5622226" y="1156064"/>
              <a:ext cx="10080" cy="10081"/>
            </a:xfrm>
            <a:custGeom>
              <a:avLst/>
              <a:gdLst/>
              <a:ahLst/>
              <a:cxnLst/>
              <a:rect l="0" t="0" r="0" b="0"/>
              <a:pathLst>
                <a:path w="10080" h="10081">
                  <a:moveTo>
                    <a:pt x="4921" y="0"/>
                  </a:moveTo>
                  <a:lnTo>
                    <a:pt x="2698" y="476"/>
                  </a:lnTo>
                  <a:lnTo>
                    <a:pt x="1189" y="1825"/>
                  </a:lnTo>
                  <a:lnTo>
                    <a:pt x="317" y="3412"/>
                  </a:lnTo>
                  <a:lnTo>
                    <a:pt x="0" y="5080"/>
                  </a:lnTo>
                  <a:lnTo>
                    <a:pt x="317" y="6667"/>
                  </a:lnTo>
                  <a:lnTo>
                    <a:pt x="1111" y="8335"/>
                  </a:lnTo>
                  <a:lnTo>
                    <a:pt x="2698" y="9604"/>
                  </a:lnTo>
                  <a:lnTo>
                    <a:pt x="4921" y="10081"/>
                  </a:lnTo>
                  <a:lnTo>
                    <a:pt x="7063" y="9683"/>
                  </a:lnTo>
                  <a:lnTo>
                    <a:pt x="8651" y="8651"/>
                  </a:lnTo>
                  <a:lnTo>
                    <a:pt x="9762" y="7063"/>
                  </a:lnTo>
                  <a:lnTo>
                    <a:pt x="10080" y="5080"/>
                  </a:lnTo>
                  <a:lnTo>
                    <a:pt x="9762" y="3095"/>
                  </a:lnTo>
                  <a:lnTo>
                    <a:pt x="8651" y="1507"/>
                  </a:lnTo>
                  <a:lnTo>
                    <a:pt x="7063" y="397"/>
                  </a:lnTo>
                  <a:lnTo>
                    <a:pt x="4921" y="0"/>
                  </a:lnTo>
                  <a:close/>
                </a:path>
              </a:pathLst>
            </a:custGeom>
            <a:solidFill>
              <a:srgbClr val="000000"/>
            </a:solidFill>
          </p:spPr>
          <p:txBody>
            <a:bodyPr vert="horz" lIns="91440" tIns="45720" rIns="91440" bIns="45720" anchor="t"/>
            <a:lstStyle/>
            <a:p>
              <a:endParaRPr lang="en-IN"/>
            </a:p>
          </p:txBody>
        </p:sp>
        <p:sp>
          <p:nvSpPr>
            <p:cNvPr id="690" name="Shape 5430"/>
            <p:cNvSpPr/>
            <p:nvPr/>
          </p:nvSpPr>
          <p:spPr>
            <a:xfrm>
              <a:off x="5270595" y="1156064"/>
              <a:ext cx="10080" cy="10081"/>
            </a:xfrm>
            <a:custGeom>
              <a:avLst/>
              <a:gdLst/>
              <a:ahLst/>
              <a:cxnLst/>
              <a:rect l="0" t="0" r="0" b="0"/>
              <a:pathLst>
                <a:path w="10080" h="10081">
                  <a:moveTo>
                    <a:pt x="4921" y="0"/>
                  </a:moveTo>
                  <a:lnTo>
                    <a:pt x="2698" y="476"/>
                  </a:lnTo>
                  <a:lnTo>
                    <a:pt x="1189" y="1825"/>
                  </a:lnTo>
                  <a:lnTo>
                    <a:pt x="317" y="3412"/>
                  </a:lnTo>
                  <a:lnTo>
                    <a:pt x="0" y="5080"/>
                  </a:lnTo>
                  <a:lnTo>
                    <a:pt x="237" y="6667"/>
                  </a:lnTo>
                  <a:lnTo>
                    <a:pt x="1111" y="8335"/>
                  </a:lnTo>
                  <a:lnTo>
                    <a:pt x="2698" y="9604"/>
                  </a:lnTo>
                  <a:lnTo>
                    <a:pt x="4921" y="10081"/>
                  </a:lnTo>
                  <a:lnTo>
                    <a:pt x="6984" y="9683"/>
                  </a:lnTo>
                  <a:lnTo>
                    <a:pt x="8651" y="8651"/>
                  </a:lnTo>
                  <a:lnTo>
                    <a:pt x="9762" y="7063"/>
                  </a:lnTo>
                  <a:lnTo>
                    <a:pt x="10080" y="5080"/>
                  </a:lnTo>
                  <a:lnTo>
                    <a:pt x="9762" y="3095"/>
                  </a:lnTo>
                  <a:lnTo>
                    <a:pt x="8651" y="1507"/>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691" name="Shape 5431"/>
            <p:cNvSpPr/>
            <p:nvPr/>
          </p:nvSpPr>
          <p:spPr>
            <a:xfrm>
              <a:off x="5126926" y="1156064"/>
              <a:ext cx="10080" cy="10081"/>
            </a:xfrm>
            <a:custGeom>
              <a:avLst/>
              <a:gdLst/>
              <a:ahLst/>
              <a:cxnLst/>
              <a:rect l="0" t="0" r="0" b="0"/>
              <a:pathLst>
                <a:path w="10080" h="10081">
                  <a:moveTo>
                    <a:pt x="4921" y="0"/>
                  </a:moveTo>
                  <a:lnTo>
                    <a:pt x="2698" y="476"/>
                  </a:lnTo>
                  <a:lnTo>
                    <a:pt x="1189" y="1825"/>
                  </a:lnTo>
                  <a:lnTo>
                    <a:pt x="317" y="3412"/>
                  </a:lnTo>
                  <a:lnTo>
                    <a:pt x="0" y="5080"/>
                  </a:lnTo>
                  <a:lnTo>
                    <a:pt x="317" y="6667"/>
                  </a:lnTo>
                  <a:lnTo>
                    <a:pt x="1111" y="8335"/>
                  </a:lnTo>
                  <a:lnTo>
                    <a:pt x="2698" y="9604"/>
                  </a:lnTo>
                  <a:lnTo>
                    <a:pt x="4921" y="10081"/>
                  </a:lnTo>
                  <a:lnTo>
                    <a:pt x="7063" y="9683"/>
                  </a:lnTo>
                  <a:lnTo>
                    <a:pt x="8651" y="8651"/>
                  </a:lnTo>
                  <a:lnTo>
                    <a:pt x="9762" y="7063"/>
                  </a:lnTo>
                  <a:lnTo>
                    <a:pt x="10080" y="5080"/>
                  </a:lnTo>
                  <a:lnTo>
                    <a:pt x="9762" y="3095"/>
                  </a:lnTo>
                  <a:lnTo>
                    <a:pt x="8651" y="1507"/>
                  </a:lnTo>
                  <a:lnTo>
                    <a:pt x="7063" y="397"/>
                  </a:lnTo>
                  <a:lnTo>
                    <a:pt x="4921" y="0"/>
                  </a:lnTo>
                  <a:close/>
                </a:path>
              </a:pathLst>
            </a:custGeom>
            <a:solidFill>
              <a:srgbClr val="000000"/>
            </a:solidFill>
          </p:spPr>
          <p:txBody>
            <a:bodyPr vert="horz" lIns="91440" tIns="45720" rIns="91440" bIns="45720" anchor="t"/>
            <a:lstStyle/>
            <a:p>
              <a:endParaRPr lang="en-IN"/>
            </a:p>
          </p:txBody>
        </p:sp>
        <p:sp>
          <p:nvSpPr>
            <p:cNvPr id="692" name="Shape 5432"/>
            <p:cNvSpPr/>
            <p:nvPr/>
          </p:nvSpPr>
          <p:spPr>
            <a:xfrm>
              <a:off x="5049694" y="1156064"/>
              <a:ext cx="10081" cy="10081"/>
            </a:xfrm>
            <a:custGeom>
              <a:avLst/>
              <a:gdLst/>
              <a:ahLst/>
              <a:cxnLst/>
              <a:rect l="0" t="0" r="0" b="0"/>
              <a:pathLst>
                <a:path w="10081" h="10081">
                  <a:moveTo>
                    <a:pt x="4921" y="0"/>
                  </a:moveTo>
                  <a:lnTo>
                    <a:pt x="2698" y="476"/>
                  </a:lnTo>
                  <a:lnTo>
                    <a:pt x="1191" y="1825"/>
                  </a:lnTo>
                  <a:lnTo>
                    <a:pt x="317" y="3412"/>
                  </a:lnTo>
                  <a:lnTo>
                    <a:pt x="0" y="5080"/>
                  </a:lnTo>
                  <a:lnTo>
                    <a:pt x="238" y="6667"/>
                  </a:lnTo>
                  <a:lnTo>
                    <a:pt x="1111" y="8335"/>
                  </a:lnTo>
                  <a:lnTo>
                    <a:pt x="2698" y="9604"/>
                  </a:lnTo>
                  <a:lnTo>
                    <a:pt x="4921" y="10081"/>
                  </a:lnTo>
                  <a:lnTo>
                    <a:pt x="6984" y="9683"/>
                  </a:lnTo>
                  <a:lnTo>
                    <a:pt x="8652" y="8651"/>
                  </a:lnTo>
                  <a:lnTo>
                    <a:pt x="9763" y="7063"/>
                  </a:lnTo>
                  <a:lnTo>
                    <a:pt x="10081" y="5080"/>
                  </a:lnTo>
                  <a:lnTo>
                    <a:pt x="9763" y="3095"/>
                  </a:lnTo>
                  <a:lnTo>
                    <a:pt x="8652" y="1507"/>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693" name="Shape 5433"/>
            <p:cNvSpPr/>
            <p:nvPr/>
          </p:nvSpPr>
          <p:spPr>
            <a:xfrm>
              <a:off x="5465936" y="1156064"/>
              <a:ext cx="35957" cy="67706"/>
            </a:xfrm>
            <a:custGeom>
              <a:avLst/>
              <a:gdLst/>
              <a:ahLst/>
              <a:cxnLst/>
              <a:rect l="0" t="0" r="0" b="0"/>
              <a:pathLst>
                <a:path w="35957" h="67706">
                  <a:moveTo>
                    <a:pt x="26035" y="0"/>
                  </a:moveTo>
                  <a:lnTo>
                    <a:pt x="20161" y="793"/>
                  </a:lnTo>
                  <a:lnTo>
                    <a:pt x="15716" y="2857"/>
                  </a:lnTo>
                  <a:lnTo>
                    <a:pt x="12541" y="5874"/>
                  </a:lnTo>
                  <a:lnTo>
                    <a:pt x="10398" y="9445"/>
                  </a:lnTo>
                  <a:lnTo>
                    <a:pt x="9128" y="13334"/>
                  </a:lnTo>
                  <a:lnTo>
                    <a:pt x="8413" y="17145"/>
                  </a:lnTo>
                  <a:lnTo>
                    <a:pt x="8176" y="20557"/>
                  </a:lnTo>
                  <a:lnTo>
                    <a:pt x="8176" y="23097"/>
                  </a:lnTo>
                  <a:lnTo>
                    <a:pt x="80" y="23097"/>
                  </a:lnTo>
                  <a:lnTo>
                    <a:pt x="80" y="26272"/>
                  </a:lnTo>
                  <a:lnTo>
                    <a:pt x="8176" y="26272"/>
                  </a:lnTo>
                  <a:lnTo>
                    <a:pt x="8176" y="57387"/>
                  </a:lnTo>
                  <a:lnTo>
                    <a:pt x="8096" y="59928"/>
                  </a:lnTo>
                  <a:lnTo>
                    <a:pt x="7858" y="61912"/>
                  </a:lnTo>
                  <a:lnTo>
                    <a:pt x="7302" y="63500"/>
                  </a:lnTo>
                  <a:lnTo>
                    <a:pt x="6588" y="64531"/>
                  </a:lnTo>
                  <a:lnTo>
                    <a:pt x="4048" y="65801"/>
                  </a:lnTo>
                  <a:lnTo>
                    <a:pt x="0" y="66199"/>
                  </a:lnTo>
                  <a:lnTo>
                    <a:pt x="0" y="67706"/>
                  </a:lnTo>
                  <a:lnTo>
                    <a:pt x="25717" y="67706"/>
                  </a:lnTo>
                  <a:lnTo>
                    <a:pt x="25717" y="66199"/>
                  </a:lnTo>
                  <a:lnTo>
                    <a:pt x="21907" y="65881"/>
                  </a:lnTo>
                  <a:lnTo>
                    <a:pt x="19288" y="65166"/>
                  </a:lnTo>
                  <a:lnTo>
                    <a:pt x="17701" y="63976"/>
                  </a:lnTo>
                  <a:lnTo>
                    <a:pt x="16907" y="62310"/>
                  </a:lnTo>
                  <a:lnTo>
                    <a:pt x="16590" y="60087"/>
                  </a:lnTo>
                  <a:lnTo>
                    <a:pt x="16510" y="57387"/>
                  </a:lnTo>
                  <a:lnTo>
                    <a:pt x="16510" y="26272"/>
                  </a:lnTo>
                  <a:lnTo>
                    <a:pt x="28575" y="26272"/>
                  </a:lnTo>
                  <a:lnTo>
                    <a:pt x="28575" y="23097"/>
                  </a:lnTo>
                  <a:lnTo>
                    <a:pt x="16431" y="23097"/>
                  </a:lnTo>
                  <a:lnTo>
                    <a:pt x="16431" y="11589"/>
                  </a:lnTo>
                  <a:lnTo>
                    <a:pt x="16748" y="7700"/>
                  </a:lnTo>
                  <a:lnTo>
                    <a:pt x="18415" y="4286"/>
                  </a:lnTo>
                  <a:lnTo>
                    <a:pt x="20082" y="3175"/>
                  </a:lnTo>
                  <a:lnTo>
                    <a:pt x="22383" y="2778"/>
                  </a:lnTo>
                  <a:lnTo>
                    <a:pt x="24447" y="3333"/>
                  </a:lnTo>
                  <a:lnTo>
                    <a:pt x="25956" y="4682"/>
                  </a:lnTo>
                  <a:lnTo>
                    <a:pt x="28496" y="8335"/>
                  </a:lnTo>
                  <a:lnTo>
                    <a:pt x="29845" y="9683"/>
                  </a:lnTo>
                  <a:lnTo>
                    <a:pt x="31671" y="10238"/>
                  </a:lnTo>
                  <a:lnTo>
                    <a:pt x="33178" y="10001"/>
                  </a:lnTo>
                  <a:lnTo>
                    <a:pt x="34528" y="9207"/>
                  </a:lnTo>
                  <a:lnTo>
                    <a:pt x="35560" y="7937"/>
                  </a:lnTo>
                  <a:lnTo>
                    <a:pt x="35957" y="6032"/>
                  </a:lnTo>
                  <a:lnTo>
                    <a:pt x="35163" y="3731"/>
                  </a:lnTo>
                  <a:lnTo>
                    <a:pt x="33099" y="1825"/>
                  </a:lnTo>
                  <a:lnTo>
                    <a:pt x="29924" y="476"/>
                  </a:lnTo>
                  <a:lnTo>
                    <a:pt x="26035" y="0"/>
                  </a:lnTo>
                  <a:close/>
                </a:path>
              </a:pathLst>
            </a:custGeom>
            <a:solidFill>
              <a:srgbClr val="000000"/>
            </a:solidFill>
          </p:spPr>
          <p:txBody>
            <a:bodyPr vert="horz" lIns="91440" tIns="45720" rIns="91440" bIns="45720" anchor="t"/>
            <a:lstStyle/>
            <a:p>
              <a:endParaRPr lang="en-IN"/>
            </a:p>
          </p:txBody>
        </p:sp>
        <p:sp>
          <p:nvSpPr>
            <p:cNvPr id="694" name="Shape 5434"/>
            <p:cNvSpPr/>
            <p:nvPr/>
          </p:nvSpPr>
          <p:spPr>
            <a:xfrm>
              <a:off x="6314137" y="1166383"/>
              <a:ext cx="26352" cy="58341"/>
            </a:xfrm>
            <a:custGeom>
              <a:avLst/>
              <a:gdLst/>
              <a:ahLst/>
              <a:cxnLst/>
              <a:rect l="0" t="0" r="0" b="0"/>
              <a:pathLst>
                <a:path w="26352" h="58341">
                  <a:moveTo>
                    <a:pt x="13334" y="0"/>
                  </a:moveTo>
                  <a:lnTo>
                    <a:pt x="10873" y="3412"/>
                  </a:lnTo>
                  <a:lnTo>
                    <a:pt x="8890" y="6112"/>
                  </a:lnTo>
                  <a:lnTo>
                    <a:pt x="4364" y="11271"/>
                  </a:lnTo>
                  <a:lnTo>
                    <a:pt x="1428" y="13652"/>
                  </a:lnTo>
                  <a:lnTo>
                    <a:pt x="396" y="14446"/>
                  </a:lnTo>
                  <a:lnTo>
                    <a:pt x="0" y="15240"/>
                  </a:lnTo>
                  <a:lnTo>
                    <a:pt x="396" y="15954"/>
                  </a:lnTo>
                  <a:lnTo>
                    <a:pt x="5636" y="15954"/>
                  </a:lnTo>
                  <a:lnTo>
                    <a:pt x="5636" y="45800"/>
                  </a:lnTo>
                  <a:lnTo>
                    <a:pt x="5874" y="49132"/>
                  </a:lnTo>
                  <a:lnTo>
                    <a:pt x="6429" y="51911"/>
                  </a:lnTo>
                  <a:lnTo>
                    <a:pt x="7223" y="54133"/>
                  </a:lnTo>
                  <a:lnTo>
                    <a:pt x="8333" y="55800"/>
                  </a:lnTo>
                  <a:lnTo>
                    <a:pt x="11271" y="57784"/>
                  </a:lnTo>
                  <a:lnTo>
                    <a:pt x="14763" y="58341"/>
                  </a:lnTo>
                  <a:lnTo>
                    <a:pt x="18177" y="57706"/>
                  </a:lnTo>
                  <a:lnTo>
                    <a:pt x="21352" y="56197"/>
                  </a:lnTo>
                  <a:lnTo>
                    <a:pt x="24208" y="53816"/>
                  </a:lnTo>
                  <a:lnTo>
                    <a:pt x="26352" y="50800"/>
                  </a:lnTo>
                  <a:lnTo>
                    <a:pt x="25082" y="49689"/>
                  </a:lnTo>
                  <a:lnTo>
                    <a:pt x="22859" y="51991"/>
                  </a:lnTo>
                  <a:lnTo>
                    <a:pt x="19050" y="53181"/>
                  </a:lnTo>
                  <a:lnTo>
                    <a:pt x="16907" y="52705"/>
                  </a:lnTo>
                  <a:lnTo>
                    <a:pt x="15477" y="51593"/>
                  </a:lnTo>
                  <a:lnTo>
                    <a:pt x="14605" y="49847"/>
                  </a:lnTo>
                  <a:lnTo>
                    <a:pt x="14208" y="47942"/>
                  </a:lnTo>
                  <a:lnTo>
                    <a:pt x="13969" y="44291"/>
                  </a:lnTo>
                  <a:lnTo>
                    <a:pt x="13969" y="15954"/>
                  </a:lnTo>
                  <a:lnTo>
                    <a:pt x="23971" y="15954"/>
                  </a:lnTo>
                  <a:lnTo>
                    <a:pt x="23971" y="12779"/>
                  </a:lnTo>
                  <a:lnTo>
                    <a:pt x="13969" y="12779"/>
                  </a:lnTo>
                  <a:lnTo>
                    <a:pt x="13969"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695" name="Shape 5435"/>
            <p:cNvSpPr/>
            <p:nvPr/>
          </p:nvSpPr>
          <p:spPr>
            <a:xfrm>
              <a:off x="5644530" y="1166383"/>
              <a:ext cx="26352" cy="58341"/>
            </a:xfrm>
            <a:custGeom>
              <a:avLst/>
              <a:gdLst/>
              <a:ahLst/>
              <a:cxnLst/>
              <a:rect l="0" t="0" r="0" b="0"/>
              <a:pathLst>
                <a:path w="26352" h="58341">
                  <a:moveTo>
                    <a:pt x="13256" y="0"/>
                  </a:moveTo>
                  <a:lnTo>
                    <a:pt x="10874" y="3412"/>
                  </a:lnTo>
                  <a:lnTo>
                    <a:pt x="8890" y="6112"/>
                  </a:lnTo>
                  <a:lnTo>
                    <a:pt x="4366" y="11271"/>
                  </a:lnTo>
                  <a:lnTo>
                    <a:pt x="1349" y="13652"/>
                  </a:lnTo>
                  <a:lnTo>
                    <a:pt x="397" y="14446"/>
                  </a:lnTo>
                  <a:lnTo>
                    <a:pt x="0" y="15240"/>
                  </a:lnTo>
                  <a:lnTo>
                    <a:pt x="397" y="15954"/>
                  </a:lnTo>
                  <a:lnTo>
                    <a:pt x="5636" y="15954"/>
                  </a:lnTo>
                  <a:lnTo>
                    <a:pt x="5636" y="45800"/>
                  </a:lnTo>
                  <a:lnTo>
                    <a:pt x="5873" y="49132"/>
                  </a:lnTo>
                  <a:lnTo>
                    <a:pt x="6350" y="51911"/>
                  </a:lnTo>
                  <a:lnTo>
                    <a:pt x="7223" y="54133"/>
                  </a:lnTo>
                  <a:lnTo>
                    <a:pt x="8335" y="55800"/>
                  </a:lnTo>
                  <a:lnTo>
                    <a:pt x="11192" y="57784"/>
                  </a:lnTo>
                  <a:lnTo>
                    <a:pt x="14763" y="58341"/>
                  </a:lnTo>
                  <a:lnTo>
                    <a:pt x="18177" y="57706"/>
                  </a:lnTo>
                  <a:lnTo>
                    <a:pt x="21352" y="56197"/>
                  </a:lnTo>
                  <a:lnTo>
                    <a:pt x="24129" y="53816"/>
                  </a:lnTo>
                  <a:lnTo>
                    <a:pt x="26352" y="50800"/>
                  </a:lnTo>
                  <a:lnTo>
                    <a:pt x="25082" y="49689"/>
                  </a:lnTo>
                  <a:lnTo>
                    <a:pt x="22860" y="51991"/>
                  </a:lnTo>
                  <a:lnTo>
                    <a:pt x="18971" y="53181"/>
                  </a:lnTo>
                  <a:lnTo>
                    <a:pt x="16907" y="52705"/>
                  </a:lnTo>
                  <a:lnTo>
                    <a:pt x="15478" y="51593"/>
                  </a:lnTo>
                  <a:lnTo>
                    <a:pt x="14604" y="49847"/>
                  </a:lnTo>
                  <a:lnTo>
                    <a:pt x="14128" y="47942"/>
                  </a:lnTo>
                  <a:lnTo>
                    <a:pt x="13970" y="44291"/>
                  </a:lnTo>
                  <a:lnTo>
                    <a:pt x="13970" y="15954"/>
                  </a:lnTo>
                  <a:lnTo>
                    <a:pt x="23971" y="15954"/>
                  </a:lnTo>
                  <a:lnTo>
                    <a:pt x="23971" y="12779"/>
                  </a:lnTo>
                  <a:lnTo>
                    <a:pt x="13970" y="12779"/>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696" name="Shape 5436"/>
            <p:cNvSpPr/>
            <p:nvPr/>
          </p:nvSpPr>
          <p:spPr>
            <a:xfrm>
              <a:off x="5236384" y="1166383"/>
              <a:ext cx="26352" cy="58341"/>
            </a:xfrm>
            <a:custGeom>
              <a:avLst/>
              <a:gdLst/>
              <a:ahLst/>
              <a:cxnLst/>
              <a:rect l="0" t="0" r="0" b="0"/>
              <a:pathLst>
                <a:path w="26352" h="58341">
                  <a:moveTo>
                    <a:pt x="13256" y="0"/>
                  </a:moveTo>
                  <a:lnTo>
                    <a:pt x="10874" y="3412"/>
                  </a:lnTo>
                  <a:lnTo>
                    <a:pt x="8889" y="6112"/>
                  </a:lnTo>
                  <a:lnTo>
                    <a:pt x="4366" y="11271"/>
                  </a:lnTo>
                  <a:lnTo>
                    <a:pt x="1428" y="13652"/>
                  </a:lnTo>
                  <a:lnTo>
                    <a:pt x="397" y="14446"/>
                  </a:lnTo>
                  <a:lnTo>
                    <a:pt x="0" y="15240"/>
                  </a:lnTo>
                  <a:lnTo>
                    <a:pt x="397" y="15954"/>
                  </a:lnTo>
                  <a:lnTo>
                    <a:pt x="5636" y="15954"/>
                  </a:lnTo>
                  <a:lnTo>
                    <a:pt x="5636" y="45800"/>
                  </a:lnTo>
                  <a:lnTo>
                    <a:pt x="5873" y="49132"/>
                  </a:lnTo>
                  <a:lnTo>
                    <a:pt x="6350" y="51911"/>
                  </a:lnTo>
                  <a:lnTo>
                    <a:pt x="7223" y="54133"/>
                  </a:lnTo>
                  <a:lnTo>
                    <a:pt x="8334" y="55800"/>
                  </a:lnTo>
                  <a:lnTo>
                    <a:pt x="11271" y="57784"/>
                  </a:lnTo>
                  <a:lnTo>
                    <a:pt x="14763" y="58341"/>
                  </a:lnTo>
                  <a:lnTo>
                    <a:pt x="18177" y="57706"/>
                  </a:lnTo>
                  <a:lnTo>
                    <a:pt x="21352" y="56197"/>
                  </a:lnTo>
                  <a:lnTo>
                    <a:pt x="24129" y="53816"/>
                  </a:lnTo>
                  <a:lnTo>
                    <a:pt x="26352" y="50800"/>
                  </a:lnTo>
                  <a:lnTo>
                    <a:pt x="25082" y="49689"/>
                  </a:lnTo>
                  <a:lnTo>
                    <a:pt x="22859" y="51991"/>
                  </a:lnTo>
                  <a:lnTo>
                    <a:pt x="19050" y="53181"/>
                  </a:lnTo>
                  <a:lnTo>
                    <a:pt x="16907" y="52705"/>
                  </a:lnTo>
                  <a:lnTo>
                    <a:pt x="15478" y="51593"/>
                  </a:lnTo>
                  <a:lnTo>
                    <a:pt x="14604" y="49847"/>
                  </a:lnTo>
                  <a:lnTo>
                    <a:pt x="14208" y="47942"/>
                  </a:lnTo>
                  <a:lnTo>
                    <a:pt x="13969" y="44291"/>
                  </a:lnTo>
                  <a:lnTo>
                    <a:pt x="13969" y="15954"/>
                  </a:lnTo>
                  <a:lnTo>
                    <a:pt x="23971" y="15954"/>
                  </a:lnTo>
                  <a:lnTo>
                    <a:pt x="23971" y="12779"/>
                  </a:lnTo>
                  <a:lnTo>
                    <a:pt x="13969" y="12779"/>
                  </a:lnTo>
                  <a:lnTo>
                    <a:pt x="13969"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697" name="Shape 5437"/>
            <p:cNvSpPr/>
            <p:nvPr/>
          </p:nvSpPr>
          <p:spPr>
            <a:xfrm>
              <a:off x="5015484" y="1166383"/>
              <a:ext cx="26352" cy="58341"/>
            </a:xfrm>
            <a:custGeom>
              <a:avLst/>
              <a:gdLst/>
              <a:ahLst/>
              <a:cxnLst/>
              <a:rect l="0" t="0" r="0" b="0"/>
              <a:pathLst>
                <a:path w="26352" h="58341">
                  <a:moveTo>
                    <a:pt x="13255" y="0"/>
                  </a:moveTo>
                  <a:lnTo>
                    <a:pt x="10873" y="3412"/>
                  </a:lnTo>
                  <a:lnTo>
                    <a:pt x="8889" y="6112"/>
                  </a:lnTo>
                  <a:lnTo>
                    <a:pt x="4364" y="11271"/>
                  </a:lnTo>
                  <a:lnTo>
                    <a:pt x="1428" y="13652"/>
                  </a:lnTo>
                  <a:lnTo>
                    <a:pt x="396" y="14446"/>
                  </a:lnTo>
                  <a:lnTo>
                    <a:pt x="0" y="15240"/>
                  </a:lnTo>
                  <a:lnTo>
                    <a:pt x="396" y="15954"/>
                  </a:lnTo>
                  <a:lnTo>
                    <a:pt x="5634" y="15954"/>
                  </a:lnTo>
                  <a:lnTo>
                    <a:pt x="5634" y="45800"/>
                  </a:lnTo>
                  <a:lnTo>
                    <a:pt x="5873" y="49132"/>
                  </a:lnTo>
                  <a:lnTo>
                    <a:pt x="6350" y="51911"/>
                  </a:lnTo>
                  <a:lnTo>
                    <a:pt x="7222" y="54133"/>
                  </a:lnTo>
                  <a:lnTo>
                    <a:pt x="8333" y="55800"/>
                  </a:lnTo>
                  <a:lnTo>
                    <a:pt x="11271" y="57784"/>
                  </a:lnTo>
                  <a:lnTo>
                    <a:pt x="14763" y="58341"/>
                  </a:lnTo>
                  <a:lnTo>
                    <a:pt x="18176" y="57706"/>
                  </a:lnTo>
                  <a:lnTo>
                    <a:pt x="21351" y="56197"/>
                  </a:lnTo>
                  <a:lnTo>
                    <a:pt x="24129" y="53816"/>
                  </a:lnTo>
                  <a:lnTo>
                    <a:pt x="26352" y="50800"/>
                  </a:lnTo>
                  <a:lnTo>
                    <a:pt x="25082" y="49689"/>
                  </a:lnTo>
                  <a:lnTo>
                    <a:pt x="22859" y="51991"/>
                  </a:lnTo>
                  <a:lnTo>
                    <a:pt x="19050" y="53181"/>
                  </a:lnTo>
                  <a:lnTo>
                    <a:pt x="16906" y="52705"/>
                  </a:lnTo>
                  <a:lnTo>
                    <a:pt x="15477" y="51593"/>
                  </a:lnTo>
                  <a:lnTo>
                    <a:pt x="14604" y="49847"/>
                  </a:lnTo>
                  <a:lnTo>
                    <a:pt x="14207" y="47942"/>
                  </a:lnTo>
                  <a:lnTo>
                    <a:pt x="13970" y="44291"/>
                  </a:lnTo>
                  <a:lnTo>
                    <a:pt x="13970" y="15954"/>
                  </a:lnTo>
                  <a:lnTo>
                    <a:pt x="23971" y="15954"/>
                  </a:lnTo>
                  <a:lnTo>
                    <a:pt x="23971" y="12779"/>
                  </a:lnTo>
                  <a:lnTo>
                    <a:pt x="13970" y="12779"/>
                  </a:lnTo>
                  <a:lnTo>
                    <a:pt x="13970"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698" name="Shape 5438"/>
            <p:cNvSpPr/>
            <p:nvPr/>
          </p:nvSpPr>
          <p:spPr>
            <a:xfrm>
              <a:off x="6342474" y="1178130"/>
              <a:ext cx="43736" cy="46594"/>
            </a:xfrm>
            <a:custGeom>
              <a:avLst/>
              <a:gdLst/>
              <a:ahLst/>
              <a:cxnLst/>
              <a:rect l="0" t="0" r="0" b="0"/>
              <a:pathLst>
                <a:path w="43736" h="46594">
                  <a:moveTo>
                    <a:pt x="21431" y="0"/>
                  </a:moveTo>
                  <a:lnTo>
                    <a:pt x="20637" y="2778"/>
                  </a:lnTo>
                  <a:lnTo>
                    <a:pt x="24844" y="3651"/>
                  </a:lnTo>
                  <a:lnTo>
                    <a:pt x="28337" y="6112"/>
                  </a:lnTo>
                  <a:lnTo>
                    <a:pt x="31115" y="9762"/>
                  </a:lnTo>
                  <a:lnTo>
                    <a:pt x="33178" y="14446"/>
                  </a:lnTo>
                  <a:lnTo>
                    <a:pt x="34369" y="19922"/>
                  </a:lnTo>
                  <a:lnTo>
                    <a:pt x="34766" y="25876"/>
                  </a:lnTo>
                  <a:lnTo>
                    <a:pt x="34211" y="32146"/>
                  </a:lnTo>
                  <a:lnTo>
                    <a:pt x="32862" y="36830"/>
                  </a:lnTo>
                  <a:lnTo>
                    <a:pt x="30877" y="40164"/>
                  </a:lnTo>
                  <a:lnTo>
                    <a:pt x="28337" y="42306"/>
                  </a:lnTo>
                  <a:lnTo>
                    <a:pt x="25718" y="43498"/>
                  </a:lnTo>
                  <a:lnTo>
                    <a:pt x="23098" y="43815"/>
                  </a:lnTo>
                  <a:lnTo>
                    <a:pt x="19050" y="43021"/>
                  </a:lnTo>
                  <a:lnTo>
                    <a:pt x="15875" y="40878"/>
                  </a:lnTo>
                  <a:lnTo>
                    <a:pt x="13414" y="37624"/>
                  </a:lnTo>
                  <a:lnTo>
                    <a:pt x="11589" y="33734"/>
                  </a:lnTo>
                  <a:lnTo>
                    <a:pt x="9445" y="25321"/>
                  </a:lnTo>
                  <a:lnTo>
                    <a:pt x="9128" y="21431"/>
                  </a:lnTo>
                  <a:lnTo>
                    <a:pt x="8969" y="18256"/>
                  </a:lnTo>
                  <a:lnTo>
                    <a:pt x="9208" y="14605"/>
                  </a:lnTo>
                  <a:lnTo>
                    <a:pt x="9843" y="11509"/>
                  </a:lnTo>
                  <a:lnTo>
                    <a:pt x="12383" y="6667"/>
                  </a:lnTo>
                  <a:lnTo>
                    <a:pt x="16193" y="3731"/>
                  </a:lnTo>
                  <a:lnTo>
                    <a:pt x="18336" y="3016"/>
                  </a:lnTo>
                  <a:lnTo>
                    <a:pt x="20637" y="2778"/>
                  </a:lnTo>
                  <a:lnTo>
                    <a:pt x="21431" y="0"/>
                  </a:lnTo>
                  <a:lnTo>
                    <a:pt x="15240" y="872"/>
                  </a:lnTo>
                  <a:lnTo>
                    <a:pt x="10002" y="3333"/>
                  </a:lnTo>
                  <a:lnTo>
                    <a:pt x="5715" y="6985"/>
                  </a:lnTo>
                  <a:lnTo>
                    <a:pt x="2619" y="11669"/>
                  </a:lnTo>
                  <a:lnTo>
                    <a:pt x="634" y="17065"/>
                  </a:lnTo>
                  <a:lnTo>
                    <a:pt x="0" y="23018"/>
                  </a:lnTo>
                  <a:lnTo>
                    <a:pt x="714" y="29368"/>
                  </a:lnTo>
                  <a:lnTo>
                    <a:pt x="2778" y="35083"/>
                  </a:lnTo>
                  <a:lnTo>
                    <a:pt x="6112" y="39766"/>
                  </a:lnTo>
                  <a:lnTo>
                    <a:pt x="10398" y="43419"/>
                  </a:lnTo>
                  <a:lnTo>
                    <a:pt x="15716" y="45720"/>
                  </a:lnTo>
                  <a:lnTo>
                    <a:pt x="21749" y="46594"/>
                  </a:lnTo>
                  <a:lnTo>
                    <a:pt x="28575" y="45481"/>
                  </a:lnTo>
                  <a:lnTo>
                    <a:pt x="34131" y="42625"/>
                  </a:lnTo>
                  <a:lnTo>
                    <a:pt x="38338" y="38417"/>
                  </a:lnTo>
                  <a:lnTo>
                    <a:pt x="41354" y="33496"/>
                  </a:lnTo>
                  <a:lnTo>
                    <a:pt x="43181" y="28099"/>
                  </a:lnTo>
                  <a:lnTo>
                    <a:pt x="43736" y="23018"/>
                  </a:lnTo>
                  <a:lnTo>
                    <a:pt x="43260" y="17859"/>
                  </a:lnTo>
                  <a:lnTo>
                    <a:pt x="42068" y="13335"/>
                  </a:lnTo>
                  <a:lnTo>
                    <a:pt x="40085" y="9446"/>
                  </a:lnTo>
                  <a:lnTo>
                    <a:pt x="37386" y="6112"/>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699" name="Shape 5439"/>
            <p:cNvSpPr/>
            <p:nvPr/>
          </p:nvSpPr>
          <p:spPr>
            <a:xfrm>
              <a:off x="6161896" y="1178130"/>
              <a:ext cx="23494" cy="45640"/>
            </a:xfrm>
            <a:custGeom>
              <a:avLst/>
              <a:gdLst/>
              <a:ahLst/>
              <a:cxnLst/>
              <a:rect l="0" t="0" r="0" b="0"/>
              <a:pathLst>
                <a:path w="23494" h="45640">
                  <a:moveTo>
                    <a:pt x="15795" y="0"/>
                  </a:moveTo>
                  <a:lnTo>
                    <a:pt x="396" y="5477"/>
                  </a:lnTo>
                  <a:lnTo>
                    <a:pt x="396" y="6985"/>
                  </a:lnTo>
                  <a:lnTo>
                    <a:pt x="4364" y="6587"/>
                  </a:lnTo>
                  <a:lnTo>
                    <a:pt x="5636" y="6667"/>
                  </a:lnTo>
                  <a:lnTo>
                    <a:pt x="6667" y="7381"/>
                  </a:lnTo>
                  <a:lnTo>
                    <a:pt x="7539" y="9128"/>
                  </a:lnTo>
                  <a:lnTo>
                    <a:pt x="7858" y="12541"/>
                  </a:lnTo>
                  <a:lnTo>
                    <a:pt x="7858" y="35481"/>
                  </a:lnTo>
                  <a:lnTo>
                    <a:pt x="7699" y="38735"/>
                  </a:lnTo>
                  <a:lnTo>
                    <a:pt x="7143" y="41116"/>
                  </a:lnTo>
                  <a:lnTo>
                    <a:pt x="6191" y="42625"/>
                  </a:lnTo>
                  <a:lnTo>
                    <a:pt x="4762" y="43498"/>
                  </a:lnTo>
                  <a:lnTo>
                    <a:pt x="2777" y="43894"/>
                  </a:lnTo>
                  <a:lnTo>
                    <a:pt x="0" y="44132"/>
                  </a:lnTo>
                  <a:lnTo>
                    <a:pt x="0" y="45640"/>
                  </a:lnTo>
                  <a:lnTo>
                    <a:pt x="23494" y="45640"/>
                  </a:lnTo>
                  <a:lnTo>
                    <a:pt x="23494" y="44132"/>
                  </a:lnTo>
                  <a:lnTo>
                    <a:pt x="19446" y="43498"/>
                  </a:lnTo>
                  <a:lnTo>
                    <a:pt x="17224" y="42068"/>
                  </a:lnTo>
                  <a:lnTo>
                    <a:pt x="16350" y="39529"/>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700" name="Shape 5440"/>
            <p:cNvSpPr/>
            <p:nvPr/>
          </p:nvSpPr>
          <p:spPr>
            <a:xfrm>
              <a:off x="6114430" y="1156064"/>
              <a:ext cx="45958" cy="68660"/>
            </a:xfrm>
            <a:custGeom>
              <a:avLst/>
              <a:gdLst/>
              <a:ahLst/>
              <a:cxnLst/>
              <a:rect l="0" t="0" r="0" b="0"/>
              <a:pathLst>
                <a:path w="45958" h="68660">
                  <a:moveTo>
                    <a:pt x="38893" y="0"/>
                  </a:moveTo>
                  <a:lnTo>
                    <a:pt x="24288" y="4366"/>
                  </a:lnTo>
                  <a:lnTo>
                    <a:pt x="24288" y="5953"/>
                  </a:lnTo>
                  <a:lnTo>
                    <a:pt x="26669" y="5874"/>
                  </a:lnTo>
                  <a:lnTo>
                    <a:pt x="29209" y="6191"/>
                  </a:lnTo>
                  <a:lnTo>
                    <a:pt x="30479" y="7222"/>
                  </a:lnTo>
                  <a:lnTo>
                    <a:pt x="31034" y="10875"/>
                  </a:lnTo>
                  <a:lnTo>
                    <a:pt x="31034" y="26352"/>
                  </a:lnTo>
                  <a:lnTo>
                    <a:pt x="28653" y="24447"/>
                  </a:lnTo>
                  <a:lnTo>
                    <a:pt x="26193" y="23177"/>
                  </a:lnTo>
                  <a:lnTo>
                    <a:pt x="23494" y="22383"/>
                  </a:lnTo>
                  <a:lnTo>
                    <a:pt x="22654" y="22293"/>
                  </a:lnTo>
                  <a:lnTo>
                    <a:pt x="20795" y="24844"/>
                  </a:lnTo>
                  <a:lnTo>
                    <a:pt x="24288" y="25479"/>
                  </a:lnTo>
                  <a:lnTo>
                    <a:pt x="27384" y="27305"/>
                  </a:lnTo>
                  <a:lnTo>
                    <a:pt x="29765" y="30400"/>
                  </a:lnTo>
                  <a:lnTo>
                    <a:pt x="31034" y="34766"/>
                  </a:lnTo>
                  <a:lnTo>
                    <a:pt x="31034" y="57547"/>
                  </a:lnTo>
                  <a:lnTo>
                    <a:pt x="29924" y="60007"/>
                  </a:lnTo>
                  <a:lnTo>
                    <a:pt x="27859" y="61912"/>
                  </a:lnTo>
                  <a:lnTo>
                    <a:pt x="25241" y="63103"/>
                  </a:lnTo>
                  <a:lnTo>
                    <a:pt x="22225" y="63500"/>
                  </a:lnTo>
                  <a:lnTo>
                    <a:pt x="18970" y="63024"/>
                  </a:lnTo>
                  <a:lnTo>
                    <a:pt x="15795" y="61516"/>
                  </a:lnTo>
                  <a:lnTo>
                    <a:pt x="13017" y="58896"/>
                  </a:lnTo>
                  <a:lnTo>
                    <a:pt x="10715" y="55006"/>
                  </a:lnTo>
                  <a:lnTo>
                    <a:pt x="9128" y="49847"/>
                  </a:lnTo>
                  <a:lnTo>
                    <a:pt x="8572" y="43180"/>
                  </a:lnTo>
                  <a:lnTo>
                    <a:pt x="9128" y="37147"/>
                  </a:lnTo>
                  <a:lnTo>
                    <a:pt x="10555" y="32463"/>
                  </a:lnTo>
                  <a:lnTo>
                    <a:pt x="12620" y="28972"/>
                  </a:lnTo>
                  <a:lnTo>
                    <a:pt x="15159" y="26670"/>
                  </a:lnTo>
                  <a:lnTo>
                    <a:pt x="18018" y="25320"/>
                  </a:lnTo>
                  <a:lnTo>
                    <a:pt x="20795" y="24844"/>
                  </a:lnTo>
                  <a:lnTo>
                    <a:pt x="22654" y="22293"/>
                  </a:lnTo>
                  <a:lnTo>
                    <a:pt x="20558" y="22066"/>
                  </a:lnTo>
                  <a:lnTo>
                    <a:pt x="15159" y="23018"/>
                  </a:lnTo>
                  <a:lnTo>
                    <a:pt x="10318" y="25558"/>
                  </a:lnTo>
                  <a:lnTo>
                    <a:pt x="6191" y="29368"/>
                  </a:lnTo>
                  <a:lnTo>
                    <a:pt x="2937" y="34369"/>
                  </a:lnTo>
                  <a:lnTo>
                    <a:pt x="793" y="40164"/>
                  </a:lnTo>
                  <a:lnTo>
                    <a:pt x="0" y="46435"/>
                  </a:lnTo>
                  <a:lnTo>
                    <a:pt x="634" y="53260"/>
                  </a:lnTo>
                  <a:lnTo>
                    <a:pt x="2302" y="58420"/>
                  </a:lnTo>
                  <a:lnTo>
                    <a:pt x="4762" y="62389"/>
                  </a:lnTo>
                  <a:lnTo>
                    <a:pt x="7619" y="65166"/>
                  </a:lnTo>
                  <a:lnTo>
                    <a:pt x="10635" y="66992"/>
                  </a:lnTo>
                  <a:lnTo>
                    <a:pt x="13572" y="68103"/>
                  </a:lnTo>
                  <a:lnTo>
                    <a:pt x="16112" y="68580"/>
                  </a:lnTo>
                  <a:lnTo>
                    <a:pt x="18097" y="68660"/>
                  </a:lnTo>
                  <a:lnTo>
                    <a:pt x="22939" y="68025"/>
                  </a:lnTo>
                  <a:lnTo>
                    <a:pt x="26510" y="66516"/>
                  </a:lnTo>
                  <a:lnTo>
                    <a:pt x="29130" y="64452"/>
                  </a:lnTo>
                  <a:lnTo>
                    <a:pt x="30877" y="62310"/>
                  </a:lnTo>
                  <a:lnTo>
                    <a:pt x="31034" y="62310"/>
                  </a:lnTo>
                  <a:lnTo>
                    <a:pt x="31034" y="68341"/>
                  </a:lnTo>
                  <a:lnTo>
                    <a:pt x="31432" y="68660"/>
                  </a:lnTo>
                  <a:lnTo>
                    <a:pt x="38893" y="66040"/>
                  </a:lnTo>
                  <a:lnTo>
                    <a:pt x="45958" y="63500"/>
                  </a:lnTo>
                  <a:lnTo>
                    <a:pt x="45958" y="61912"/>
                  </a:lnTo>
                  <a:lnTo>
                    <a:pt x="43179" y="61912"/>
                  </a:lnTo>
                  <a:lnTo>
                    <a:pt x="41353" y="61595"/>
                  </a:lnTo>
                  <a:lnTo>
                    <a:pt x="40243" y="60881"/>
                  </a:lnTo>
                  <a:lnTo>
                    <a:pt x="39608" y="59769"/>
                  </a:lnTo>
                  <a:lnTo>
                    <a:pt x="39369" y="56356"/>
                  </a:lnTo>
                  <a:lnTo>
                    <a:pt x="39369" y="237"/>
                  </a:lnTo>
                  <a:lnTo>
                    <a:pt x="38893" y="0"/>
                  </a:lnTo>
                  <a:close/>
                </a:path>
              </a:pathLst>
            </a:custGeom>
            <a:solidFill>
              <a:srgbClr val="000000"/>
            </a:solidFill>
          </p:spPr>
          <p:txBody>
            <a:bodyPr vert="horz" lIns="91440" tIns="45720" rIns="91440" bIns="45720" anchor="t"/>
            <a:lstStyle/>
            <a:p>
              <a:endParaRPr lang="en-IN"/>
            </a:p>
          </p:txBody>
        </p:sp>
        <p:sp>
          <p:nvSpPr>
            <p:cNvPr id="701" name="Shape 5441"/>
            <p:cNvSpPr/>
            <p:nvPr/>
          </p:nvSpPr>
          <p:spPr>
            <a:xfrm>
              <a:off x="6070854" y="1178130"/>
              <a:ext cx="40163" cy="46594"/>
            </a:xfrm>
            <a:custGeom>
              <a:avLst/>
              <a:gdLst/>
              <a:ahLst/>
              <a:cxnLst/>
              <a:rect l="0" t="0" r="0" b="0"/>
              <a:pathLst>
                <a:path w="40163" h="46594">
                  <a:moveTo>
                    <a:pt x="18017" y="0"/>
                  </a:moveTo>
                  <a:lnTo>
                    <a:pt x="12858" y="556"/>
                  </a:lnTo>
                  <a:lnTo>
                    <a:pt x="8731" y="1984"/>
                  </a:lnTo>
                  <a:lnTo>
                    <a:pt x="5634" y="4047"/>
                  </a:lnTo>
                  <a:lnTo>
                    <a:pt x="3571" y="6429"/>
                  </a:lnTo>
                  <a:lnTo>
                    <a:pt x="2301" y="8810"/>
                  </a:lnTo>
                  <a:lnTo>
                    <a:pt x="1904" y="11034"/>
                  </a:lnTo>
                  <a:lnTo>
                    <a:pt x="2857" y="13811"/>
                  </a:lnTo>
                  <a:lnTo>
                    <a:pt x="4205" y="14923"/>
                  </a:lnTo>
                  <a:lnTo>
                    <a:pt x="6191" y="15399"/>
                  </a:lnTo>
                  <a:lnTo>
                    <a:pt x="7937" y="15002"/>
                  </a:lnTo>
                  <a:lnTo>
                    <a:pt x="9366" y="13970"/>
                  </a:lnTo>
                  <a:lnTo>
                    <a:pt x="10318" y="12621"/>
                  </a:lnTo>
                  <a:lnTo>
                    <a:pt x="10636" y="11112"/>
                  </a:lnTo>
                  <a:lnTo>
                    <a:pt x="10397" y="9366"/>
                  </a:lnTo>
                  <a:lnTo>
                    <a:pt x="10159" y="7302"/>
                  </a:lnTo>
                  <a:lnTo>
                    <a:pt x="10714" y="5239"/>
                  </a:lnTo>
                  <a:lnTo>
                    <a:pt x="12382" y="3731"/>
                  </a:lnTo>
                  <a:lnTo>
                    <a:pt x="14683" y="2699"/>
                  </a:lnTo>
                  <a:lnTo>
                    <a:pt x="17144" y="2381"/>
                  </a:lnTo>
                  <a:lnTo>
                    <a:pt x="19684" y="2699"/>
                  </a:lnTo>
                  <a:lnTo>
                    <a:pt x="22144" y="3890"/>
                  </a:lnTo>
                  <a:lnTo>
                    <a:pt x="24049" y="6350"/>
                  </a:lnTo>
                  <a:lnTo>
                    <a:pt x="24764" y="10636"/>
                  </a:lnTo>
                  <a:lnTo>
                    <a:pt x="24764" y="16668"/>
                  </a:lnTo>
                  <a:lnTo>
                    <a:pt x="24024" y="16960"/>
                  </a:lnTo>
                  <a:lnTo>
                    <a:pt x="24764" y="19050"/>
                  </a:lnTo>
                  <a:lnTo>
                    <a:pt x="24764" y="33416"/>
                  </a:lnTo>
                  <a:lnTo>
                    <a:pt x="24208" y="36750"/>
                  </a:lnTo>
                  <a:lnTo>
                    <a:pt x="23177" y="37941"/>
                  </a:lnTo>
                  <a:lnTo>
                    <a:pt x="21431" y="39052"/>
                  </a:lnTo>
                  <a:lnTo>
                    <a:pt x="18811" y="40084"/>
                  </a:lnTo>
                  <a:lnTo>
                    <a:pt x="15239" y="40878"/>
                  </a:lnTo>
                  <a:lnTo>
                    <a:pt x="12700" y="40323"/>
                  </a:lnTo>
                  <a:lnTo>
                    <a:pt x="10636" y="38735"/>
                  </a:lnTo>
                  <a:lnTo>
                    <a:pt x="9286" y="36275"/>
                  </a:lnTo>
                  <a:lnTo>
                    <a:pt x="8731" y="33100"/>
                  </a:lnTo>
                  <a:lnTo>
                    <a:pt x="8731" y="32940"/>
                  </a:lnTo>
                  <a:lnTo>
                    <a:pt x="8889" y="31115"/>
                  </a:lnTo>
                  <a:lnTo>
                    <a:pt x="9603" y="28971"/>
                  </a:lnTo>
                  <a:lnTo>
                    <a:pt x="11191" y="26590"/>
                  </a:lnTo>
                  <a:lnTo>
                    <a:pt x="13969" y="24130"/>
                  </a:lnTo>
                  <a:lnTo>
                    <a:pt x="15953" y="22860"/>
                  </a:lnTo>
                  <a:lnTo>
                    <a:pt x="18414" y="21590"/>
                  </a:lnTo>
                  <a:lnTo>
                    <a:pt x="24764" y="19050"/>
                  </a:lnTo>
                  <a:lnTo>
                    <a:pt x="24024" y="16960"/>
                  </a:lnTo>
                  <a:lnTo>
                    <a:pt x="17303" y="19606"/>
                  </a:lnTo>
                  <a:lnTo>
                    <a:pt x="11191" y="22383"/>
                  </a:lnTo>
                  <a:lnTo>
                    <a:pt x="6350" y="25162"/>
                  </a:lnTo>
                  <a:lnTo>
                    <a:pt x="2857" y="28257"/>
                  </a:lnTo>
                  <a:lnTo>
                    <a:pt x="713" y="31829"/>
                  </a:lnTo>
                  <a:lnTo>
                    <a:pt x="0" y="36275"/>
                  </a:lnTo>
                  <a:lnTo>
                    <a:pt x="952" y="40640"/>
                  </a:lnTo>
                  <a:lnTo>
                    <a:pt x="3253" y="43894"/>
                  </a:lnTo>
                  <a:lnTo>
                    <a:pt x="6667" y="45959"/>
                  </a:lnTo>
                  <a:lnTo>
                    <a:pt x="10555" y="46594"/>
                  </a:lnTo>
                  <a:lnTo>
                    <a:pt x="14604" y="45959"/>
                  </a:lnTo>
                  <a:lnTo>
                    <a:pt x="18414" y="44212"/>
                  </a:lnTo>
                  <a:lnTo>
                    <a:pt x="24923" y="39370"/>
                  </a:lnTo>
                  <a:lnTo>
                    <a:pt x="25400" y="42386"/>
                  </a:lnTo>
                  <a:lnTo>
                    <a:pt x="26352" y="44450"/>
                  </a:lnTo>
                  <a:lnTo>
                    <a:pt x="27622" y="45720"/>
                  </a:lnTo>
                  <a:lnTo>
                    <a:pt x="28971" y="46355"/>
                  </a:lnTo>
                  <a:lnTo>
                    <a:pt x="31352" y="46594"/>
                  </a:lnTo>
                  <a:lnTo>
                    <a:pt x="32780" y="46434"/>
                  </a:lnTo>
                  <a:lnTo>
                    <a:pt x="34766" y="45879"/>
                  </a:lnTo>
                  <a:lnTo>
                    <a:pt x="37226" y="44450"/>
                  </a:lnTo>
                  <a:lnTo>
                    <a:pt x="40163" y="41671"/>
                  </a:lnTo>
                  <a:lnTo>
                    <a:pt x="40163" y="39052"/>
                  </a:lnTo>
                  <a:lnTo>
                    <a:pt x="38337" y="40323"/>
                  </a:lnTo>
                  <a:lnTo>
                    <a:pt x="35717" y="40957"/>
                  </a:lnTo>
                  <a:lnTo>
                    <a:pt x="33972" y="40481"/>
                  </a:lnTo>
                  <a:lnTo>
                    <a:pt x="33178" y="39131"/>
                  </a:lnTo>
                  <a:lnTo>
                    <a:pt x="32780" y="35242"/>
                  </a:lnTo>
                  <a:lnTo>
                    <a:pt x="32780" y="15875"/>
                  </a:lnTo>
                  <a:lnTo>
                    <a:pt x="32225" y="9128"/>
                  </a:lnTo>
                  <a:lnTo>
                    <a:pt x="30954" y="5715"/>
                  </a:lnTo>
                  <a:lnTo>
                    <a:pt x="28416" y="2778"/>
                  </a:lnTo>
                  <a:lnTo>
                    <a:pt x="26589"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702" name="Shape 5442"/>
            <p:cNvSpPr/>
            <p:nvPr/>
          </p:nvSpPr>
          <p:spPr>
            <a:xfrm>
              <a:off x="6025134" y="1178130"/>
              <a:ext cx="39528" cy="46594"/>
            </a:xfrm>
            <a:custGeom>
              <a:avLst/>
              <a:gdLst/>
              <a:ahLst/>
              <a:cxnLst/>
              <a:rect l="0" t="0" r="0" b="0"/>
              <a:pathLst>
                <a:path w="39528" h="46594">
                  <a:moveTo>
                    <a:pt x="20161" y="0"/>
                  </a:moveTo>
                  <a:lnTo>
                    <a:pt x="18017" y="3571"/>
                  </a:lnTo>
                  <a:lnTo>
                    <a:pt x="21431" y="4127"/>
                  </a:lnTo>
                  <a:lnTo>
                    <a:pt x="23812" y="5556"/>
                  </a:lnTo>
                  <a:lnTo>
                    <a:pt x="25400" y="7540"/>
                  </a:lnTo>
                  <a:lnTo>
                    <a:pt x="26511" y="9921"/>
                  </a:lnTo>
                  <a:lnTo>
                    <a:pt x="27542" y="15002"/>
                  </a:lnTo>
                  <a:lnTo>
                    <a:pt x="7143" y="15002"/>
                  </a:lnTo>
                  <a:lnTo>
                    <a:pt x="7857" y="12065"/>
                  </a:lnTo>
                  <a:lnTo>
                    <a:pt x="8731" y="9525"/>
                  </a:lnTo>
                  <a:lnTo>
                    <a:pt x="9762" y="7540"/>
                  </a:lnTo>
                  <a:lnTo>
                    <a:pt x="11112" y="6032"/>
                  </a:lnTo>
                  <a:lnTo>
                    <a:pt x="14287" y="4206"/>
                  </a:lnTo>
                  <a:lnTo>
                    <a:pt x="18017" y="3571"/>
                  </a:lnTo>
                  <a:lnTo>
                    <a:pt x="20161" y="0"/>
                  </a:lnTo>
                  <a:lnTo>
                    <a:pt x="15953" y="556"/>
                  </a:lnTo>
                  <a:lnTo>
                    <a:pt x="11429" y="2302"/>
                  </a:lnTo>
                  <a:lnTo>
                    <a:pt x="7143" y="5319"/>
                  </a:lnTo>
                  <a:lnTo>
                    <a:pt x="3492" y="9921"/>
                  </a:lnTo>
                  <a:lnTo>
                    <a:pt x="952" y="16192"/>
                  </a:lnTo>
                  <a:lnTo>
                    <a:pt x="0" y="24369"/>
                  </a:lnTo>
                  <a:lnTo>
                    <a:pt x="396" y="29368"/>
                  </a:lnTo>
                  <a:lnTo>
                    <a:pt x="1348" y="33734"/>
                  </a:lnTo>
                  <a:lnTo>
                    <a:pt x="2857" y="37544"/>
                  </a:lnTo>
                  <a:lnTo>
                    <a:pt x="5079" y="40719"/>
                  </a:lnTo>
                  <a:lnTo>
                    <a:pt x="7778" y="43259"/>
                  </a:lnTo>
                  <a:lnTo>
                    <a:pt x="10953" y="45085"/>
                  </a:lnTo>
                  <a:lnTo>
                    <a:pt x="14525" y="46196"/>
                  </a:lnTo>
                  <a:lnTo>
                    <a:pt x="18493" y="46594"/>
                  </a:lnTo>
                  <a:lnTo>
                    <a:pt x="23414" y="45959"/>
                  </a:lnTo>
                  <a:lnTo>
                    <a:pt x="27622" y="44450"/>
                  </a:lnTo>
                  <a:lnTo>
                    <a:pt x="31193" y="42147"/>
                  </a:lnTo>
                  <a:lnTo>
                    <a:pt x="33972" y="39450"/>
                  </a:lnTo>
                  <a:lnTo>
                    <a:pt x="36195" y="36671"/>
                  </a:lnTo>
                  <a:lnTo>
                    <a:pt x="37782" y="33973"/>
                  </a:lnTo>
                  <a:lnTo>
                    <a:pt x="38893" y="31671"/>
                  </a:lnTo>
                  <a:lnTo>
                    <a:pt x="39528" y="30084"/>
                  </a:lnTo>
                  <a:lnTo>
                    <a:pt x="37941" y="29368"/>
                  </a:lnTo>
                  <a:lnTo>
                    <a:pt x="34925" y="33655"/>
                  </a:lnTo>
                  <a:lnTo>
                    <a:pt x="32702" y="35956"/>
                  </a:lnTo>
                  <a:lnTo>
                    <a:pt x="29923" y="37862"/>
                  </a:lnTo>
                  <a:lnTo>
                    <a:pt x="26589" y="39211"/>
                  </a:lnTo>
                  <a:lnTo>
                    <a:pt x="22542" y="39766"/>
                  </a:lnTo>
                  <a:lnTo>
                    <a:pt x="19208" y="39370"/>
                  </a:lnTo>
                  <a:lnTo>
                    <a:pt x="15794" y="38100"/>
                  </a:lnTo>
                  <a:lnTo>
                    <a:pt x="12700" y="35560"/>
                  </a:lnTo>
                  <a:lnTo>
                    <a:pt x="10001" y="31591"/>
                  </a:lnTo>
                  <a:lnTo>
                    <a:pt x="8889" y="28971"/>
                  </a:lnTo>
                  <a:lnTo>
                    <a:pt x="7937" y="25876"/>
                  </a:lnTo>
                  <a:lnTo>
                    <a:pt x="7302" y="22304"/>
                  </a:lnTo>
                  <a:lnTo>
                    <a:pt x="6826" y="18177"/>
                  </a:lnTo>
                  <a:lnTo>
                    <a:pt x="37623" y="18177"/>
                  </a:lnTo>
                  <a:lnTo>
                    <a:pt x="36908" y="13731"/>
                  </a:lnTo>
                  <a:lnTo>
                    <a:pt x="35797" y="9921"/>
                  </a:lnTo>
                  <a:lnTo>
                    <a:pt x="34131" y="6746"/>
                  </a:lnTo>
                  <a:lnTo>
                    <a:pt x="31987" y="4286"/>
                  </a:lnTo>
                  <a:lnTo>
                    <a:pt x="29527" y="2381"/>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703" name="Shape 5443"/>
            <p:cNvSpPr/>
            <p:nvPr/>
          </p:nvSpPr>
          <p:spPr>
            <a:xfrm>
              <a:off x="5792406" y="1178130"/>
              <a:ext cx="23495" cy="45640"/>
            </a:xfrm>
            <a:custGeom>
              <a:avLst/>
              <a:gdLst/>
              <a:ahLst/>
              <a:cxnLst/>
              <a:rect l="0" t="0" r="0" b="0"/>
              <a:pathLst>
                <a:path w="23495" h="45640">
                  <a:moveTo>
                    <a:pt x="15795" y="0"/>
                  </a:moveTo>
                  <a:lnTo>
                    <a:pt x="396" y="5477"/>
                  </a:lnTo>
                  <a:lnTo>
                    <a:pt x="396" y="6985"/>
                  </a:lnTo>
                  <a:lnTo>
                    <a:pt x="4365" y="6587"/>
                  </a:lnTo>
                  <a:lnTo>
                    <a:pt x="5634" y="6667"/>
                  </a:lnTo>
                  <a:lnTo>
                    <a:pt x="6667" y="7381"/>
                  </a:lnTo>
                  <a:lnTo>
                    <a:pt x="7540" y="9128"/>
                  </a:lnTo>
                  <a:lnTo>
                    <a:pt x="7857" y="12541"/>
                  </a:lnTo>
                  <a:lnTo>
                    <a:pt x="7857" y="35481"/>
                  </a:lnTo>
                  <a:lnTo>
                    <a:pt x="7698" y="38735"/>
                  </a:lnTo>
                  <a:lnTo>
                    <a:pt x="7143" y="41116"/>
                  </a:lnTo>
                  <a:lnTo>
                    <a:pt x="6191" y="42625"/>
                  </a:lnTo>
                  <a:lnTo>
                    <a:pt x="4762" y="43498"/>
                  </a:lnTo>
                  <a:lnTo>
                    <a:pt x="2777" y="43894"/>
                  </a:lnTo>
                  <a:lnTo>
                    <a:pt x="0" y="44132"/>
                  </a:lnTo>
                  <a:lnTo>
                    <a:pt x="0" y="45640"/>
                  </a:lnTo>
                  <a:lnTo>
                    <a:pt x="23495" y="45640"/>
                  </a:lnTo>
                  <a:lnTo>
                    <a:pt x="23495" y="44132"/>
                  </a:lnTo>
                  <a:lnTo>
                    <a:pt x="19446" y="43498"/>
                  </a:lnTo>
                  <a:lnTo>
                    <a:pt x="17223" y="42068"/>
                  </a:lnTo>
                  <a:lnTo>
                    <a:pt x="16351" y="39529"/>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704" name="Shape 5444"/>
            <p:cNvSpPr/>
            <p:nvPr/>
          </p:nvSpPr>
          <p:spPr>
            <a:xfrm>
              <a:off x="5722000" y="1178130"/>
              <a:ext cx="39528" cy="46594"/>
            </a:xfrm>
            <a:custGeom>
              <a:avLst/>
              <a:gdLst/>
              <a:ahLst/>
              <a:cxnLst/>
              <a:rect l="0" t="0" r="0" b="0"/>
              <a:pathLst>
                <a:path w="39528" h="46594">
                  <a:moveTo>
                    <a:pt x="20161" y="0"/>
                  </a:moveTo>
                  <a:lnTo>
                    <a:pt x="18018" y="3571"/>
                  </a:lnTo>
                  <a:lnTo>
                    <a:pt x="21431" y="4127"/>
                  </a:lnTo>
                  <a:lnTo>
                    <a:pt x="23812" y="5556"/>
                  </a:lnTo>
                  <a:lnTo>
                    <a:pt x="25400" y="7540"/>
                  </a:lnTo>
                  <a:lnTo>
                    <a:pt x="26511" y="9921"/>
                  </a:lnTo>
                  <a:lnTo>
                    <a:pt x="27543" y="15002"/>
                  </a:lnTo>
                  <a:lnTo>
                    <a:pt x="7143" y="15002"/>
                  </a:lnTo>
                  <a:lnTo>
                    <a:pt x="7858" y="12065"/>
                  </a:lnTo>
                  <a:lnTo>
                    <a:pt x="8731" y="9525"/>
                  </a:lnTo>
                  <a:lnTo>
                    <a:pt x="9763" y="7540"/>
                  </a:lnTo>
                  <a:lnTo>
                    <a:pt x="11112" y="6032"/>
                  </a:lnTo>
                  <a:lnTo>
                    <a:pt x="14287" y="4206"/>
                  </a:lnTo>
                  <a:lnTo>
                    <a:pt x="18018" y="3571"/>
                  </a:lnTo>
                  <a:lnTo>
                    <a:pt x="20161" y="0"/>
                  </a:lnTo>
                  <a:lnTo>
                    <a:pt x="15954" y="556"/>
                  </a:lnTo>
                  <a:lnTo>
                    <a:pt x="11429" y="2302"/>
                  </a:lnTo>
                  <a:lnTo>
                    <a:pt x="7143" y="5319"/>
                  </a:lnTo>
                  <a:lnTo>
                    <a:pt x="3492" y="9921"/>
                  </a:lnTo>
                  <a:lnTo>
                    <a:pt x="952" y="16192"/>
                  </a:lnTo>
                  <a:lnTo>
                    <a:pt x="0" y="24369"/>
                  </a:lnTo>
                  <a:lnTo>
                    <a:pt x="397" y="29368"/>
                  </a:lnTo>
                  <a:lnTo>
                    <a:pt x="1349" y="33734"/>
                  </a:lnTo>
                  <a:lnTo>
                    <a:pt x="2857" y="37544"/>
                  </a:lnTo>
                  <a:lnTo>
                    <a:pt x="5079" y="40719"/>
                  </a:lnTo>
                  <a:lnTo>
                    <a:pt x="7778" y="43259"/>
                  </a:lnTo>
                  <a:lnTo>
                    <a:pt x="10953" y="45085"/>
                  </a:lnTo>
                  <a:lnTo>
                    <a:pt x="14526" y="46196"/>
                  </a:lnTo>
                  <a:lnTo>
                    <a:pt x="18494" y="46594"/>
                  </a:lnTo>
                  <a:lnTo>
                    <a:pt x="23495" y="45959"/>
                  </a:lnTo>
                  <a:lnTo>
                    <a:pt x="27702" y="44450"/>
                  </a:lnTo>
                  <a:lnTo>
                    <a:pt x="31194" y="42147"/>
                  </a:lnTo>
                  <a:lnTo>
                    <a:pt x="33972" y="39450"/>
                  </a:lnTo>
                  <a:lnTo>
                    <a:pt x="36195" y="36671"/>
                  </a:lnTo>
                  <a:lnTo>
                    <a:pt x="37782" y="33973"/>
                  </a:lnTo>
                  <a:lnTo>
                    <a:pt x="38893" y="31671"/>
                  </a:lnTo>
                  <a:lnTo>
                    <a:pt x="39528" y="30084"/>
                  </a:lnTo>
                  <a:lnTo>
                    <a:pt x="37941" y="29368"/>
                  </a:lnTo>
                  <a:lnTo>
                    <a:pt x="34925" y="33655"/>
                  </a:lnTo>
                  <a:lnTo>
                    <a:pt x="32702" y="35956"/>
                  </a:lnTo>
                  <a:lnTo>
                    <a:pt x="29924" y="37862"/>
                  </a:lnTo>
                  <a:lnTo>
                    <a:pt x="26591" y="39211"/>
                  </a:lnTo>
                  <a:lnTo>
                    <a:pt x="22542" y="39766"/>
                  </a:lnTo>
                  <a:lnTo>
                    <a:pt x="19208" y="39370"/>
                  </a:lnTo>
                  <a:lnTo>
                    <a:pt x="15796" y="38100"/>
                  </a:lnTo>
                  <a:lnTo>
                    <a:pt x="12700" y="35560"/>
                  </a:lnTo>
                  <a:lnTo>
                    <a:pt x="10001" y="31591"/>
                  </a:lnTo>
                  <a:lnTo>
                    <a:pt x="8890" y="28971"/>
                  </a:lnTo>
                  <a:lnTo>
                    <a:pt x="7937" y="25876"/>
                  </a:lnTo>
                  <a:lnTo>
                    <a:pt x="7302" y="22304"/>
                  </a:lnTo>
                  <a:lnTo>
                    <a:pt x="6826" y="18177"/>
                  </a:lnTo>
                  <a:lnTo>
                    <a:pt x="37623" y="18177"/>
                  </a:lnTo>
                  <a:lnTo>
                    <a:pt x="36988" y="13731"/>
                  </a:lnTo>
                  <a:lnTo>
                    <a:pt x="35798" y="9921"/>
                  </a:lnTo>
                  <a:lnTo>
                    <a:pt x="34131" y="6746"/>
                  </a:lnTo>
                  <a:lnTo>
                    <a:pt x="32067" y="4286"/>
                  </a:lnTo>
                  <a:lnTo>
                    <a:pt x="29527" y="2381"/>
                  </a:lnTo>
                  <a:lnTo>
                    <a:pt x="2674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705" name="Shape 5445"/>
            <p:cNvSpPr/>
            <p:nvPr/>
          </p:nvSpPr>
          <p:spPr>
            <a:xfrm>
              <a:off x="5616114" y="1178130"/>
              <a:ext cx="23416" cy="45640"/>
            </a:xfrm>
            <a:custGeom>
              <a:avLst/>
              <a:gdLst/>
              <a:ahLst/>
              <a:cxnLst/>
              <a:rect l="0" t="0" r="0" b="0"/>
              <a:pathLst>
                <a:path w="23416" h="45640">
                  <a:moveTo>
                    <a:pt x="15716" y="0"/>
                  </a:moveTo>
                  <a:lnTo>
                    <a:pt x="397" y="5477"/>
                  </a:lnTo>
                  <a:lnTo>
                    <a:pt x="397" y="6985"/>
                  </a:lnTo>
                  <a:lnTo>
                    <a:pt x="4366" y="6587"/>
                  </a:lnTo>
                  <a:lnTo>
                    <a:pt x="5556" y="6667"/>
                  </a:lnTo>
                  <a:lnTo>
                    <a:pt x="6667" y="7381"/>
                  </a:lnTo>
                  <a:lnTo>
                    <a:pt x="7461" y="9128"/>
                  </a:lnTo>
                  <a:lnTo>
                    <a:pt x="7778" y="12541"/>
                  </a:lnTo>
                  <a:lnTo>
                    <a:pt x="7778" y="35481"/>
                  </a:lnTo>
                  <a:lnTo>
                    <a:pt x="7620" y="38735"/>
                  </a:lnTo>
                  <a:lnTo>
                    <a:pt x="7143" y="41116"/>
                  </a:lnTo>
                  <a:lnTo>
                    <a:pt x="6191" y="42625"/>
                  </a:lnTo>
                  <a:lnTo>
                    <a:pt x="4762" y="43498"/>
                  </a:lnTo>
                  <a:lnTo>
                    <a:pt x="2698" y="43894"/>
                  </a:lnTo>
                  <a:lnTo>
                    <a:pt x="0" y="44132"/>
                  </a:lnTo>
                  <a:lnTo>
                    <a:pt x="0" y="45640"/>
                  </a:lnTo>
                  <a:lnTo>
                    <a:pt x="23416" y="45640"/>
                  </a:lnTo>
                  <a:lnTo>
                    <a:pt x="23416" y="44132"/>
                  </a:lnTo>
                  <a:lnTo>
                    <a:pt x="19447" y="43498"/>
                  </a:lnTo>
                  <a:lnTo>
                    <a:pt x="17224" y="42068"/>
                  </a:lnTo>
                  <a:lnTo>
                    <a:pt x="16272" y="3952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706" name="Shape 5446"/>
            <p:cNvSpPr/>
            <p:nvPr/>
          </p:nvSpPr>
          <p:spPr>
            <a:xfrm>
              <a:off x="5523880" y="1178130"/>
              <a:ext cx="39528" cy="46594"/>
            </a:xfrm>
            <a:custGeom>
              <a:avLst/>
              <a:gdLst/>
              <a:ahLst/>
              <a:cxnLst/>
              <a:rect l="0" t="0" r="0" b="0"/>
              <a:pathLst>
                <a:path w="39528" h="46594">
                  <a:moveTo>
                    <a:pt x="20161" y="0"/>
                  </a:moveTo>
                  <a:lnTo>
                    <a:pt x="18018" y="3571"/>
                  </a:lnTo>
                  <a:lnTo>
                    <a:pt x="21431" y="4127"/>
                  </a:lnTo>
                  <a:lnTo>
                    <a:pt x="23812" y="5556"/>
                  </a:lnTo>
                  <a:lnTo>
                    <a:pt x="25400" y="7540"/>
                  </a:lnTo>
                  <a:lnTo>
                    <a:pt x="26511" y="9921"/>
                  </a:lnTo>
                  <a:lnTo>
                    <a:pt x="27543" y="15002"/>
                  </a:lnTo>
                  <a:lnTo>
                    <a:pt x="7143" y="15002"/>
                  </a:lnTo>
                  <a:lnTo>
                    <a:pt x="7858" y="12065"/>
                  </a:lnTo>
                  <a:lnTo>
                    <a:pt x="8731" y="9525"/>
                  </a:lnTo>
                  <a:lnTo>
                    <a:pt x="9763" y="7540"/>
                  </a:lnTo>
                  <a:lnTo>
                    <a:pt x="11112" y="6032"/>
                  </a:lnTo>
                  <a:lnTo>
                    <a:pt x="14287" y="4206"/>
                  </a:lnTo>
                  <a:lnTo>
                    <a:pt x="18018" y="3571"/>
                  </a:lnTo>
                  <a:lnTo>
                    <a:pt x="20161" y="0"/>
                  </a:lnTo>
                  <a:lnTo>
                    <a:pt x="15955" y="556"/>
                  </a:lnTo>
                  <a:lnTo>
                    <a:pt x="11429" y="2302"/>
                  </a:lnTo>
                  <a:lnTo>
                    <a:pt x="7143" y="5319"/>
                  </a:lnTo>
                  <a:lnTo>
                    <a:pt x="3492" y="9921"/>
                  </a:lnTo>
                  <a:lnTo>
                    <a:pt x="952" y="16192"/>
                  </a:lnTo>
                  <a:lnTo>
                    <a:pt x="0" y="24369"/>
                  </a:lnTo>
                  <a:lnTo>
                    <a:pt x="397" y="29368"/>
                  </a:lnTo>
                  <a:lnTo>
                    <a:pt x="1349" y="33734"/>
                  </a:lnTo>
                  <a:lnTo>
                    <a:pt x="2857" y="37544"/>
                  </a:lnTo>
                  <a:lnTo>
                    <a:pt x="5079" y="40719"/>
                  </a:lnTo>
                  <a:lnTo>
                    <a:pt x="7778" y="43259"/>
                  </a:lnTo>
                  <a:lnTo>
                    <a:pt x="10953" y="45085"/>
                  </a:lnTo>
                  <a:lnTo>
                    <a:pt x="14526" y="46196"/>
                  </a:lnTo>
                  <a:lnTo>
                    <a:pt x="18494" y="46594"/>
                  </a:lnTo>
                  <a:lnTo>
                    <a:pt x="23495" y="45959"/>
                  </a:lnTo>
                  <a:lnTo>
                    <a:pt x="27702" y="44450"/>
                  </a:lnTo>
                  <a:lnTo>
                    <a:pt x="31194" y="42147"/>
                  </a:lnTo>
                  <a:lnTo>
                    <a:pt x="33972" y="39450"/>
                  </a:lnTo>
                  <a:lnTo>
                    <a:pt x="36195" y="36671"/>
                  </a:lnTo>
                  <a:lnTo>
                    <a:pt x="37782" y="33973"/>
                  </a:lnTo>
                  <a:lnTo>
                    <a:pt x="38893" y="31671"/>
                  </a:lnTo>
                  <a:lnTo>
                    <a:pt x="39528" y="30084"/>
                  </a:lnTo>
                  <a:lnTo>
                    <a:pt x="37941" y="29368"/>
                  </a:lnTo>
                  <a:lnTo>
                    <a:pt x="34925" y="33655"/>
                  </a:lnTo>
                  <a:lnTo>
                    <a:pt x="32702" y="35956"/>
                  </a:lnTo>
                  <a:lnTo>
                    <a:pt x="29924" y="37862"/>
                  </a:lnTo>
                  <a:lnTo>
                    <a:pt x="26591" y="39211"/>
                  </a:lnTo>
                  <a:lnTo>
                    <a:pt x="22542" y="39766"/>
                  </a:lnTo>
                  <a:lnTo>
                    <a:pt x="19208" y="39370"/>
                  </a:lnTo>
                  <a:lnTo>
                    <a:pt x="15796" y="38100"/>
                  </a:lnTo>
                  <a:lnTo>
                    <a:pt x="12700" y="35560"/>
                  </a:lnTo>
                  <a:lnTo>
                    <a:pt x="10001" y="31591"/>
                  </a:lnTo>
                  <a:lnTo>
                    <a:pt x="8890" y="28971"/>
                  </a:lnTo>
                  <a:lnTo>
                    <a:pt x="7937" y="25876"/>
                  </a:lnTo>
                  <a:lnTo>
                    <a:pt x="7302" y="22304"/>
                  </a:lnTo>
                  <a:lnTo>
                    <a:pt x="6826" y="18177"/>
                  </a:lnTo>
                  <a:lnTo>
                    <a:pt x="37623" y="18177"/>
                  </a:lnTo>
                  <a:lnTo>
                    <a:pt x="36988" y="13731"/>
                  </a:lnTo>
                  <a:lnTo>
                    <a:pt x="35798" y="9921"/>
                  </a:lnTo>
                  <a:lnTo>
                    <a:pt x="34131" y="6746"/>
                  </a:lnTo>
                  <a:lnTo>
                    <a:pt x="32067" y="4286"/>
                  </a:lnTo>
                  <a:lnTo>
                    <a:pt x="29527" y="2381"/>
                  </a:lnTo>
                  <a:lnTo>
                    <a:pt x="2674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707" name="Shape 5447"/>
            <p:cNvSpPr/>
            <p:nvPr/>
          </p:nvSpPr>
          <p:spPr>
            <a:xfrm>
              <a:off x="5417280" y="1178130"/>
              <a:ext cx="43656" cy="46594"/>
            </a:xfrm>
            <a:custGeom>
              <a:avLst/>
              <a:gdLst/>
              <a:ahLst/>
              <a:cxnLst/>
              <a:rect l="0" t="0" r="0" b="0"/>
              <a:pathLst>
                <a:path w="43656" h="46594">
                  <a:moveTo>
                    <a:pt x="21431" y="0"/>
                  </a:moveTo>
                  <a:lnTo>
                    <a:pt x="20637" y="2778"/>
                  </a:lnTo>
                  <a:lnTo>
                    <a:pt x="24843" y="3651"/>
                  </a:lnTo>
                  <a:lnTo>
                    <a:pt x="28336" y="6112"/>
                  </a:lnTo>
                  <a:lnTo>
                    <a:pt x="31115" y="9762"/>
                  </a:lnTo>
                  <a:lnTo>
                    <a:pt x="33098" y="14446"/>
                  </a:lnTo>
                  <a:lnTo>
                    <a:pt x="34368" y="19922"/>
                  </a:lnTo>
                  <a:lnTo>
                    <a:pt x="34766" y="25876"/>
                  </a:lnTo>
                  <a:lnTo>
                    <a:pt x="34210" y="32146"/>
                  </a:lnTo>
                  <a:lnTo>
                    <a:pt x="32861" y="36830"/>
                  </a:lnTo>
                  <a:lnTo>
                    <a:pt x="30797" y="40164"/>
                  </a:lnTo>
                  <a:lnTo>
                    <a:pt x="28336" y="42306"/>
                  </a:lnTo>
                  <a:lnTo>
                    <a:pt x="25637" y="43498"/>
                  </a:lnTo>
                  <a:lnTo>
                    <a:pt x="23097" y="43815"/>
                  </a:lnTo>
                  <a:lnTo>
                    <a:pt x="19050" y="43021"/>
                  </a:lnTo>
                  <a:lnTo>
                    <a:pt x="15875" y="40878"/>
                  </a:lnTo>
                  <a:lnTo>
                    <a:pt x="13335" y="37624"/>
                  </a:lnTo>
                  <a:lnTo>
                    <a:pt x="11508" y="33734"/>
                  </a:lnTo>
                  <a:lnTo>
                    <a:pt x="10238" y="29527"/>
                  </a:lnTo>
                  <a:lnTo>
                    <a:pt x="9445" y="25321"/>
                  </a:lnTo>
                  <a:lnTo>
                    <a:pt x="9049" y="21431"/>
                  </a:lnTo>
                  <a:lnTo>
                    <a:pt x="8890" y="18256"/>
                  </a:lnTo>
                  <a:lnTo>
                    <a:pt x="9127" y="14605"/>
                  </a:lnTo>
                  <a:lnTo>
                    <a:pt x="9842" y="11509"/>
                  </a:lnTo>
                  <a:lnTo>
                    <a:pt x="12382" y="6667"/>
                  </a:lnTo>
                  <a:lnTo>
                    <a:pt x="16112" y="3731"/>
                  </a:lnTo>
                  <a:lnTo>
                    <a:pt x="18256" y="3016"/>
                  </a:lnTo>
                  <a:lnTo>
                    <a:pt x="20637" y="2778"/>
                  </a:lnTo>
                  <a:lnTo>
                    <a:pt x="21431" y="0"/>
                  </a:lnTo>
                  <a:lnTo>
                    <a:pt x="15240" y="872"/>
                  </a:lnTo>
                  <a:lnTo>
                    <a:pt x="9921" y="3333"/>
                  </a:lnTo>
                  <a:lnTo>
                    <a:pt x="5715" y="6985"/>
                  </a:lnTo>
                  <a:lnTo>
                    <a:pt x="2540" y="11669"/>
                  </a:lnTo>
                  <a:lnTo>
                    <a:pt x="635" y="17065"/>
                  </a:lnTo>
                  <a:lnTo>
                    <a:pt x="0" y="23018"/>
                  </a:lnTo>
                  <a:lnTo>
                    <a:pt x="713" y="29368"/>
                  </a:lnTo>
                  <a:lnTo>
                    <a:pt x="2777" y="35083"/>
                  </a:lnTo>
                  <a:lnTo>
                    <a:pt x="6032" y="39766"/>
                  </a:lnTo>
                  <a:lnTo>
                    <a:pt x="10397" y="43419"/>
                  </a:lnTo>
                  <a:lnTo>
                    <a:pt x="15636" y="45720"/>
                  </a:lnTo>
                  <a:lnTo>
                    <a:pt x="21668" y="46594"/>
                  </a:lnTo>
                  <a:lnTo>
                    <a:pt x="28495" y="45481"/>
                  </a:lnTo>
                  <a:lnTo>
                    <a:pt x="34051" y="42625"/>
                  </a:lnTo>
                  <a:lnTo>
                    <a:pt x="38258" y="38417"/>
                  </a:lnTo>
                  <a:lnTo>
                    <a:pt x="41275" y="33496"/>
                  </a:lnTo>
                  <a:lnTo>
                    <a:pt x="43100" y="28099"/>
                  </a:lnTo>
                  <a:lnTo>
                    <a:pt x="43656" y="23018"/>
                  </a:lnTo>
                  <a:lnTo>
                    <a:pt x="43180" y="17859"/>
                  </a:lnTo>
                  <a:lnTo>
                    <a:pt x="41988" y="13335"/>
                  </a:lnTo>
                  <a:lnTo>
                    <a:pt x="40083" y="9446"/>
                  </a:lnTo>
                  <a:lnTo>
                    <a:pt x="37385" y="6112"/>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708" name="Shape 5448"/>
            <p:cNvSpPr/>
            <p:nvPr/>
          </p:nvSpPr>
          <p:spPr>
            <a:xfrm>
              <a:off x="5292422" y="1178130"/>
              <a:ext cx="43736" cy="46594"/>
            </a:xfrm>
            <a:custGeom>
              <a:avLst/>
              <a:gdLst/>
              <a:ahLst/>
              <a:cxnLst/>
              <a:rect l="0" t="0" r="0" b="0"/>
              <a:pathLst>
                <a:path w="43736" h="46594">
                  <a:moveTo>
                    <a:pt x="21431" y="0"/>
                  </a:moveTo>
                  <a:lnTo>
                    <a:pt x="20637" y="2778"/>
                  </a:lnTo>
                  <a:lnTo>
                    <a:pt x="24844" y="3651"/>
                  </a:lnTo>
                  <a:lnTo>
                    <a:pt x="28337" y="6112"/>
                  </a:lnTo>
                  <a:lnTo>
                    <a:pt x="31115" y="9762"/>
                  </a:lnTo>
                  <a:lnTo>
                    <a:pt x="33178" y="14446"/>
                  </a:lnTo>
                  <a:lnTo>
                    <a:pt x="34449" y="19922"/>
                  </a:lnTo>
                  <a:lnTo>
                    <a:pt x="34846" y="25876"/>
                  </a:lnTo>
                  <a:lnTo>
                    <a:pt x="34290" y="32146"/>
                  </a:lnTo>
                  <a:lnTo>
                    <a:pt x="32861" y="36830"/>
                  </a:lnTo>
                  <a:lnTo>
                    <a:pt x="30877" y="40164"/>
                  </a:lnTo>
                  <a:lnTo>
                    <a:pt x="28337" y="42306"/>
                  </a:lnTo>
                  <a:lnTo>
                    <a:pt x="25717" y="43498"/>
                  </a:lnTo>
                  <a:lnTo>
                    <a:pt x="23098" y="43815"/>
                  </a:lnTo>
                  <a:lnTo>
                    <a:pt x="19050" y="43021"/>
                  </a:lnTo>
                  <a:lnTo>
                    <a:pt x="15875" y="40878"/>
                  </a:lnTo>
                  <a:lnTo>
                    <a:pt x="13415" y="37624"/>
                  </a:lnTo>
                  <a:lnTo>
                    <a:pt x="11588" y="33734"/>
                  </a:lnTo>
                  <a:lnTo>
                    <a:pt x="10318" y="29527"/>
                  </a:lnTo>
                  <a:lnTo>
                    <a:pt x="9525" y="25321"/>
                  </a:lnTo>
                  <a:lnTo>
                    <a:pt x="9128" y="21431"/>
                  </a:lnTo>
                  <a:lnTo>
                    <a:pt x="8969" y="18256"/>
                  </a:lnTo>
                  <a:lnTo>
                    <a:pt x="9207" y="14605"/>
                  </a:lnTo>
                  <a:lnTo>
                    <a:pt x="9842" y="11509"/>
                  </a:lnTo>
                  <a:lnTo>
                    <a:pt x="12382" y="6667"/>
                  </a:lnTo>
                  <a:lnTo>
                    <a:pt x="16192" y="3731"/>
                  </a:lnTo>
                  <a:lnTo>
                    <a:pt x="18336" y="3016"/>
                  </a:lnTo>
                  <a:lnTo>
                    <a:pt x="20637" y="2778"/>
                  </a:lnTo>
                  <a:lnTo>
                    <a:pt x="21431" y="0"/>
                  </a:lnTo>
                  <a:lnTo>
                    <a:pt x="15240" y="872"/>
                  </a:lnTo>
                  <a:lnTo>
                    <a:pt x="10001" y="3333"/>
                  </a:lnTo>
                  <a:lnTo>
                    <a:pt x="5794" y="6985"/>
                  </a:lnTo>
                  <a:lnTo>
                    <a:pt x="2619" y="11669"/>
                  </a:lnTo>
                  <a:lnTo>
                    <a:pt x="635" y="17065"/>
                  </a:lnTo>
                  <a:lnTo>
                    <a:pt x="0" y="23018"/>
                  </a:lnTo>
                  <a:lnTo>
                    <a:pt x="715" y="29368"/>
                  </a:lnTo>
                  <a:lnTo>
                    <a:pt x="2778" y="35083"/>
                  </a:lnTo>
                  <a:lnTo>
                    <a:pt x="6112" y="39766"/>
                  </a:lnTo>
                  <a:lnTo>
                    <a:pt x="10477" y="43419"/>
                  </a:lnTo>
                  <a:lnTo>
                    <a:pt x="15716" y="45720"/>
                  </a:lnTo>
                  <a:lnTo>
                    <a:pt x="21749" y="46594"/>
                  </a:lnTo>
                  <a:lnTo>
                    <a:pt x="28575" y="45481"/>
                  </a:lnTo>
                  <a:lnTo>
                    <a:pt x="34131" y="42625"/>
                  </a:lnTo>
                  <a:lnTo>
                    <a:pt x="38338" y="38417"/>
                  </a:lnTo>
                  <a:lnTo>
                    <a:pt x="41355" y="33496"/>
                  </a:lnTo>
                  <a:lnTo>
                    <a:pt x="43180" y="28099"/>
                  </a:lnTo>
                  <a:lnTo>
                    <a:pt x="43736" y="23018"/>
                  </a:lnTo>
                  <a:lnTo>
                    <a:pt x="43260" y="17859"/>
                  </a:lnTo>
                  <a:lnTo>
                    <a:pt x="42068" y="13335"/>
                  </a:lnTo>
                  <a:lnTo>
                    <a:pt x="40163" y="9446"/>
                  </a:lnTo>
                  <a:lnTo>
                    <a:pt x="37465" y="6112"/>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709" name="Shape 5449"/>
            <p:cNvSpPr/>
            <p:nvPr/>
          </p:nvSpPr>
          <p:spPr>
            <a:xfrm>
              <a:off x="5264404" y="1178130"/>
              <a:ext cx="23494" cy="45640"/>
            </a:xfrm>
            <a:custGeom>
              <a:avLst/>
              <a:gdLst/>
              <a:ahLst/>
              <a:cxnLst/>
              <a:rect l="0" t="0" r="0" b="0"/>
              <a:pathLst>
                <a:path w="23494" h="45640">
                  <a:moveTo>
                    <a:pt x="15794" y="0"/>
                  </a:moveTo>
                  <a:lnTo>
                    <a:pt x="396" y="5477"/>
                  </a:lnTo>
                  <a:lnTo>
                    <a:pt x="396" y="6985"/>
                  </a:lnTo>
                  <a:lnTo>
                    <a:pt x="4364" y="6587"/>
                  </a:lnTo>
                  <a:lnTo>
                    <a:pt x="5634" y="6667"/>
                  </a:lnTo>
                  <a:lnTo>
                    <a:pt x="6746" y="7381"/>
                  </a:lnTo>
                  <a:lnTo>
                    <a:pt x="7539" y="9128"/>
                  </a:lnTo>
                  <a:lnTo>
                    <a:pt x="7857" y="12541"/>
                  </a:lnTo>
                  <a:lnTo>
                    <a:pt x="7857" y="35481"/>
                  </a:lnTo>
                  <a:lnTo>
                    <a:pt x="7698" y="38735"/>
                  </a:lnTo>
                  <a:lnTo>
                    <a:pt x="7143" y="41116"/>
                  </a:lnTo>
                  <a:lnTo>
                    <a:pt x="6191" y="42625"/>
                  </a:lnTo>
                  <a:lnTo>
                    <a:pt x="4762" y="43498"/>
                  </a:lnTo>
                  <a:lnTo>
                    <a:pt x="2777" y="43894"/>
                  </a:lnTo>
                  <a:lnTo>
                    <a:pt x="0" y="44132"/>
                  </a:lnTo>
                  <a:lnTo>
                    <a:pt x="0" y="45640"/>
                  </a:lnTo>
                  <a:lnTo>
                    <a:pt x="23494" y="45640"/>
                  </a:lnTo>
                  <a:lnTo>
                    <a:pt x="23494" y="44132"/>
                  </a:lnTo>
                  <a:lnTo>
                    <a:pt x="19446" y="43498"/>
                  </a:lnTo>
                  <a:lnTo>
                    <a:pt x="17223" y="42068"/>
                  </a:lnTo>
                  <a:lnTo>
                    <a:pt x="16350" y="39529"/>
                  </a:lnTo>
                  <a:lnTo>
                    <a:pt x="16192" y="35481"/>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710" name="Shape 5450"/>
            <p:cNvSpPr/>
            <p:nvPr/>
          </p:nvSpPr>
          <p:spPr>
            <a:xfrm>
              <a:off x="5194156" y="1178130"/>
              <a:ext cx="40163" cy="46594"/>
            </a:xfrm>
            <a:custGeom>
              <a:avLst/>
              <a:gdLst/>
              <a:ahLst/>
              <a:cxnLst/>
              <a:rect l="0" t="0" r="0" b="0"/>
              <a:pathLst>
                <a:path w="40163" h="46594">
                  <a:moveTo>
                    <a:pt x="18097" y="0"/>
                  </a:moveTo>
                  <a:lnTo>
                    <a:pt x="12858" y="556"/>
                  </a:lnTo>
                  <a:lnTo>
                    <a:pt x="8731" y="1984"/>
                  </a:lnTo>
                  <a:lnTo>
                    <a:pt x="5636" y="4047"/>
                  </a:lnTo>
                  <a:lnTo>
                    <a:pt x="3572" y="6429"/>
                  </a:lnTo>
                  <a:lnTo>
                    <a:pt x="2302" y="8810"/>
                  </a:lnTo>
                  <a:lnTo>
                    <a:pt x="1904" y="11034"/>
                  </a:lnTo>
                  <a:lnTo>
                    <a:pt x="2143" y="12382"/>
                  </a:lnTo>
                  <a:lnTo>
                    <a:pt x="2937" y="13811"/>
                  </a:lnTo>
                  <a:lnTo>
                    <a:pt x="4207" y="14923"/>
                  </a:lnTo>
                  <a:lnTo>
                    <a:pt x="6191" y="15399"/>
                  </a:lnTo>
                  <a:lnTo>
                    <a:pt x="7937" y="15002"/>
                  </a:lnTo>
                  <a:lnTo>
                    <a:pt x="9366" y="13970"/>
                  </a:lnTo>
                  <a:lnTo>
                    <a:pt x="10318" y="12621"/>
                  </a:lnTo>
                  <a:lnTo>
                    <a:pt x="10636" y="11112"/>
                  </a:lnTo>
                  <a:lnTo>
                    <a:pt x="10398" y="9366"/>
                  </a:lnTo>
                  <a:lnTo>
                    <a:pt x="10159" y="7302"/>
                  </a:lnTo>
                  <a:lnTo>
                    <a:pt x="10795" y="5239"/>
                  </a:lnTo>
                  <a:lnTo>
                    <a:pt x="12382" y="3731"/>
                  </a:lnTo>
                  <a:lnTo>
                    <a:pt x="14685" y="2699"/>
                  </a:lnTo>
                  <a:lnTo>
                    <a:pt x="17145" y="2381"/>
                  </a:lnTo>
                  <a:lnTo>
                    <a:pt x="19684" y="2699"/>
                  </a:lnTo>
                  <a:lnTo>
                    <a:pt x="22146" y="3890"/>
                  </a:lnTo>
                  <a:lnTo>
                    <a:pt x="24051" y="6350"/>
                  </a:lnTo>
                  <a:lnTo>
                    <a:pt x="24765" y="10636"/>
                  </a:lnTo>
                  <a:lnTo>
                    <a:pt x="24765" y="16668"/>
                  </a:lnTo>
                  <a:lnTo>
                    <a:pt x="24032" y="16957"/>
                  </a:lnTo>
                  <a:lnTo>
                    <a:pt x="24765" y="19050"/>
                  </a:lnTo>
                  <a:lnTo>
                    <a:pt x="24765" y="33416"/>
                  </a:lnTo>
                  <a:lnTo>
                    <a:pt x="24288" y="36750"/>
                  </a:lnTo>
                  <a:lnTo>
                    <a:pt x="23257" y="37941"/>
                  </a:lnTo>
                  <a:lnTo>
                    <a:pt x="21431" y="39052"/>
                  </a:lnTo>
                  <a:lnTo>
                    <a:pt x="18812" y="40084"/>
                  </a:lnTo>
                  <a:lnTo>
                    <a:pt x="15319" y="40878"/>
                  </a:lnTo>
                  <a:lnTo>
                    <a:pt x="12779" y="40323"/>
                  </a:lnTo>
                  <a:lnTo>
                    <a:pt x="10716" y="38735"/>
                  </a:lnTo>
                  <a:lnTo>
                    <a:pt x="9287" y="36275"/>
                  </a:lnTo>
                  <a:lnTo>
                    <a:pt x="8731" y="33100"/>
                  </a:lnTo>
                  <a:lnTo>
                    <a:pt x="8731" y="32940"/>
                  </a:lnTo>
                  <a:lnTo>
                    <a:pt x="8890" y="31115"/>
                  </a:lnTo>
                  <a:lnTo>
                    <a:pt x="9604" y="28971"/>
                  </a:lnTo>
                  <a:lnTo>
                    <a:pt x="11192" y="26590"/>
                  </a:lnTo>
                  <a:lnTo>
                    <a:pt x="13970" y="24130"/>
                  </a:lnTo>
                  <a:lnTo>
                    <a:pt x="18415" y="21590"/>
                  </a:lnTo>
                  <a:lnTo>
                    <a:pt x="24765" y="19050"/>
                  </a:lnTo>
                  <a:lnTo>
                    <a:pt x="24032" y="16957"/>
                  </a:lnTo>
                  <a:lnTo>
                    <a:pt x="17303" y="19606"/>
                  </a:lnTo>
                  <a:lnTo>
                    <a:pt x="11192" y="22383"/>
                  </a:lnTo>
                  <a:lnTo>
                    <a:pt x="6350" y="25162"/>
                  </a:lnTo>
                  <a:lnTo>
                    <a:pt x="2857" y="28257"/>
                  </a:lnTo>
                  <a:lnTo>
                    <a:pt x="715" y="31829"/>
                  </a:lnTo>
                  <a:lnTo>
                    <a:pt x="0" y="36275"/>
                  </a:lnTo>
                  <a:lnTo>
                    <a:pt x="952" y="40640"/>
                  </a:lnTo>
                  <a:lnTo>
                    <a:pt x="3333" y="43894"/>
                  </a:lnTo>
                  <a:lnTo>
                    <a:pt x="6667" y="45959"/>
                  </a:lnTo>
                  <a:lnTo>
                    <a:pt x="10557" y="46594"/>
                  </a:lnTo>
                  <a:lnTo>
                    <a:pt x="14604" y="45959"/>
                  </a:lnTo>
                  <a:lnTo>
                    <a:pt x="18415" y="44212"/>
                  </a:lnTo>
                  <a:lnTo>
                    <a:pt x="24923" y="39370"/>
                  </a:lnTo>
                  <a:lnTo>
                    <a:pt x="25400" y="42386"/>
                  </a:lnTo>
                  <a:lnTo>
                    <a:pt x="26352" y="44450"/>
                  </a:lnTo>
                  <a:lnTo>
                    <a:pt x="27622" y="45720"/>
                  </a:lnTo>
                  <a:lnTo>
                    <a:pt x="28972" y="46355"/>
                  </a:lnTo>
                  <a:lnTo>
                    <a:pt x="31353" y="46594"/>
                  </a:lnTo>
                  <a:lnTo>
                    <a:pt x="32782" y="46434"/>
                  </a:lnTo>
                  <a:lnTo>
                    <a:pt x="34766" y="45879"/>
                  </a:lnTo>
                  <a:lnTo>
                    <a:pt x="37227" y="44450"/>
                  </a:lnTo>
                  <a:lnTo>
                    <a:pt x="40163" y="41671"/>
                  </a:lnTo>
                  <a:lnTo>
                    <a:pt x="40163" y="39052"/>
                  </a:lnTo>
                  <a:lnTo>
                    <a:pt x="38338" y="40323"/>
                  </a:lnTo>
                  <a:lnTo>
                    <a:pt x="35718" y="40957"/>
                  </a:lnTo>
                  <a:lnTo>
                    <a:pt x="34052" y="40481"/>
                  </a:lnTo>
                  <a:lnTo>
                    <a:pt x="33178" y="39131"/>
                  </a:lnTo>
                  <a:lnTo>
                    <a:pt x="32861" y="35242"/>
                  </a:lnTo>
                  <a:lnTo>
                    <a:pt x="32861" y="15875"/>
                  </a:lnTo>
                  <a:lnTo>
                    <a:pt x="32306" y="9128"/>
                  </a:lnTo>
                  <a:lnTo>
                    <a:pt x="31036" y="5715"/>
                  </a:lnTo>
                  <a:lnTo>
                    <a:pt x="28496" y="2778"/>
                  </a:lnTo>
                  <a:lnTo>
                    <a:pt x="26670" y="1587"/>
                  </a:lnTo>
                  <a:lnTo>
                    <a:pt x="24288"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711" name="Shape 5451"/>
            <p:cNvSpPr/>
            <p:nvPr/>
          </p:nvSpPr>
          <p:spPr>
            <a:xfrm>
              <a:off x="5120814" y="1178130"/>
              <a:ext cx="23416" cy="45640"/>
            </a:xfrm>
            <a:custGeom>
              <a:avLst/>
              <a:gdLst/>
              <a:ahLst/>
              <a:cxnLst/>
              <a:rect l="0" t="0" r="0" b="0"/>
              <a:pathLst>
                <a:path w="23416" h="45640">
                  <a:moveTo>
                    <a:pt x="15716" y="0"/>
                  </a:moveTo>
                  <a:lnTo>
                    <a:pt x="397" y="5477"/>
                  </a:lnTo>
                  <a:lnTo>
                    <a:pt x="397" y="6985"/>
                  </a:lnTo>
                  <a:lnTo>
                    <a:pt x="4366" y="6587"/>
                  </a:lnTo>
                  <a:lnTo>
                    <a:pt x="5556" y="6667"/>
                  </a:lnTo>
                  <a:lnTo>
                    <a:pt x="6667" y="7381"/>
                  </a:lnTo>
                  <a:lnTo>
                    <a:pt x="7461" y="9128"/>
                  </a:lnTo>
                  <a:lnTo>
                    <a:pt x="7778" y="12541"/>
                  </a:lnTo>
                  <a:lnTo>
                    <a:pt x="7778" y="35481"/>
                  </a:lnTo>
                  <a:lnTo>
                    <a:pt x="7620" y="38735"/>
                  </a:lnTo>
                  <a:lnTo>
                    <a:pt x="7143" y="41116"/>
                  </a:lnTo>
                  <a:lnTo>
                    <a:pt x="6191" y="42625"/>
                  </a:lnTo>
                  <a:lnTo>
                    <a:pt x="4762" y="43498"/>
                  </a:lnTo>
                  <a:lnTo>
                    <a:pt x="2698" y="43894"/>
                  </a:lnTo>
                  <a:lnTo>
                    <a:pt x="0" y="44132"/>
                  </a:lnTo>
                  <a:lnTo>
                    <a:pt x="0" y="45640"/>
                  </a:lnTo>
                  <a:lnTo>
                    <a:pt x="23416" y="45640"/>
                  </a:lnTo>
                  <a:lnTo>
                    <a:pt x="23416" y="44132"/>
                  </a:lnTo>
                  <a:lnTo>
                    <a:pt x="19447" y="43498"/>
                  </a:lnTo>
                  <a:lnTo>
                    <a:pt x="17224" y="42068"/>
                  </a:lnTo>
                  <a:lnTo>
                    <a:pt x="16272" y="3952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712" name="Shape 5452"/>
            <p:cNvSpPr/>
            <p:nvPr/>
          </p:nvSpPr>
          <p:spPr>
            <a:xfrm>
              <a:off x="5043503" y="1178130"/>
              <a:ext cx="23494" cy="45640"/>
            </a:xfrm>
            <a:custGeom>
              <a:avLst/>
              <a:gdLst/>
              <a:ahLst/>
              <a:cxnLst/>
              <a:rect l="0" t="0" r="0" b="0"/>
              <a:pathLst>
                <a:path w="23494" h="45640">
                  <a:moveTo>
                    <a:pt x="15795" y="0"/>
                  </a:moveTo>
                  <a:lnTo>
                    <a:pt x="397" y="5477"/>
                  </a:lnTo>
                  <a:lnTo>
                    <a:pt x="397" y="6985"/>
                  </a:lnTo>
                  <a:lnTo>
                    <a:pt x="4366" y="6587"/>
                  </a:lnTo>
                  <a:lnTo>
                    <a:pt x="5636" y="6667"/>
                  </a:lnTo>
                  <a:lnTo>
                    <a:pt x="6667" y="7381"/>
                  </a:lnTo>
                  <a:lnTo>
                    <a:pt x="7541" y="9128"/>
                  </a:lnTo>
                  <a:lnTo>
                    <a:pt x="7858" y="12541"/>
                  </a:lnTo>
                  <a:lnTo>
                    <a:pt x="7858" y="35481"/>
                  </a:lnTo>
                  <a:lnTo>
                    <a:pt x="7699" y="38735"/>
                  </a:lnTo>
                  <a:lnTo>
                    <a:pt x="7143" y="41116"/>
                  </a:lnTo>
                  <a:lnTo>
                    <a:pt x="6191" y="42625"/>
                  </a:lnTo>
                  <a:lnTo>
                    <a:pt x="4762" y="43498"/>
                  </a:lnTo>
                  <a:lnTo>
                    <a:pt x="2778" y="43894"/>
                  </a:lnTo>
                  <a:lnTo>
                    <a:pt x="0" y="44132"/>
                  </a:lnTo>
                  <a:lnTo>
                    <a:pt x="0" y="45640"/>
                  </a:lnTo>
                  <a:lnTo>
                    <a:pt x="23494" y="45640"/>
                  </a:lnTo>
                  <a:lnTo>
                    <a:pt x="23494" y="44132"/>
                  </a:lnTo>
                  <a:lnTo>
                    <a:pt x="19447" y="43498"/>
                  </a:lnTo>
                  <a:lnTo>
                    <a:pt x="17224" y="42068"/>
                  </a:lnTo>
                  <a:lnTo>
                    <a:pt x="16350" y="39529"/>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713" name="Shape 5453"/>
            <p:cNvSpPr/>
            <p:nvPr/>
          </p:nvSpPr>
          <p:spPr>
            <a:xfrm>
              <a:off x="4973256" y="1178130"/>
              <a:ext cx="40163" cy="46594"/>
            </a:xfrm>
            <a:custGeom>
              <a:avLst/>
              <a:gdLst/>
              <a:ahLst/>
              <a:cxnLst/>
              <a:rect l="0" t="0" r="0" b="0"/>
              <a:pathLst>
                <a:path w="40163" h="46594">
                  <a:moveTo>
                    <a:pt x="18097" y="0"/>
                  </a:moveTo>
                  <a:lnTo>
                    <a:pt x="12858" y="556"/>
                  </a:lnTo>
                  <a:lnTo>
                    <a:pt x="8731" y="1984"/>
                  </a:lnTo>
                  <a:lnTo>
                    <a:pt x="5634" y="4047"/>
                  </a:lnTo>
                  <a:lnTo>
                    <a:pt x="3571" y="6429"/>
                  </a:lnTo>
                  <a:lnTo>
                    <a:pt x="2301" y="8810"/>
                  </a:lnTo>
                  <a:lnTo>
                    <a:pt x="1904" y="11034"/>
                  </a:lnTo>
                  <a:lnTo>
                    <a:pt x="2142" y="12382"/>
                  </a:lnTo>
                  <a:lnTo>
                    <a:pt x="2936" y="13811"/>
                  </a:lnTo>
                  <a:lnTo>
                    <a:pt x="4206" y="14923"/>
                  </a:lnTo>
                  <a:lnTo>
                    <a:pt x="6191" y="15399"/>
                  </a:lnTo>
                  <a:lnTo>
                    <a:pt x="7937" y="15002"/>
                  </a:lnTo>
                  <a:lnTo>
                    <a:pt x="9366" y="13970"/>
                  </a:lnTo>
                  <a:lnTo>
                    <a:pt x="10318" y="12621"/>
                  </a:lnTo>
                  <a:lnTo>
                    <a:pt x="10636" y="11112"/>
                  </a:lnTo>
                  <a:lnTo>
                    <a:pt x="10397" y="9366"/>
                  </a:lnTo>
                  <a:lnTo>
                    <a:pt x="10160" y="7302"/>
                  </a:lnTo>
                  <a:lnTo>
                    <a:pt x="10795" y="5239"/>
                  </a:lnTo>
                  <a:lnTo>
                    <a:pt x="12382" y="3731"/>
                  </a:lnTo>
                  <a:lnTo>
                    <a:pt x="14683" y="2699"/>
                  </a:lnTo>
                  <a:lnTo>
                    <a:pt x="17145" y="2381"/>
                  </a:lnTo>
                  <a:lnTo>
                    <a:pt x="19685" y="2699"/>
                  </a:lnTo>
                  <a:lnTo>
                    <a:pt x="22145" y="3890"/>
                  </a:lnTo>
                  <a:lnTo>
                    <a:pt x="24050" y="6350"/>
                  </a:lnTo>
                  <a:lnTo>
                    <a:pt x="24765" y="10636"/>
                  </a:lnTo>
                  <a:lnTo>
                    <a:pt x="24765" y="16668"/>
                  </a:lnTo>
                  <a:lnTo>
                    <a:pt x="24032" y="16957"/>
                  </a:lnTo>
                  <a:lnTo>
                    <a:pt x="24765" y="19050"/>
                  </a:lnTo>
                  <a:lnTo>
                    <a:pt x="24765" y="33416"/>
                  </a:lnTo>
                  <a:lnTo>
                    <a:pt x="24288" y="36750"/>
                  </a:lnTo>
                  <a:lnTo>
                    <a:pt x="23256" y="37941"/>
                  </a:lnTo>
                  <a:lnTo>
                    <a:pt x="21431" y="39052"/>
                  </a:lnTo>
                  <a:lnTo>
                    <a:pt x="18811" y="40084"/>
                  </a:lnTo>
                  <a:lnTo>
                    <a:pt x="15318" y="40878"/>
                  </a:lnTo>
                  <a:lnTo>
                    <a:pt x="12778" y="40323"/>
                  </a:lnTo>
                  <a:lnTo>
                    <a:pt x="10715" y="38735"/>
                  </a:lnTo>
                  <a:lnTo>
                    <a:pt x="9286" y="36275"/>
                  </a:lnTo>
                  <a:lnTo>
                    <a:pt x="8731" y="33100"/>
                  </a:lnTo>
                  <a:lnTo>
                    <a:pt x="8731" y="32940"/>
                  </a:lnTo>
                  <a:lnTo>
                    <a:pt x="8890" y="31115"/>
                  </a:lnTo>
                  <a:lnTo>
                    <a:pt x="9603" y="28971"/>
                  </a:lnTo>
                  <a:lnTo>
                    <a:pt x="11191" y="26590"/>
                  </a:lnTo>
                  <a:lnTo>
                    <a:pt x="13970" y="24130"/>
                  </a:lnTo>
                  <a:lnTo>
                    <a:pt x="18415" y="21590"/>
                  </a:lnTo>
                  <a:lnTo>
                    <a:pt x="24765" y="19050"/>
                  </a:lnTo>
                  <a:lnTo>
                    <a:pt x="24032" y="16957"/>
                  </a:lnTo>
                  <a:lnTo>
                    <a:pt x="17303" y="19606"/>
                  </a:lnTo>
                  <a:lnTo>
                    <a:pt x="11191" y="22383"/>
                  </a:lnTo>
                  <a:lnTo>
                    <a:pt x="6350" y="25162"/>
                  </a:lnTo>
                  <a:lnTo>
                    <a:pt x="2857" y="28257"/>
                  </a:lnTo>
                  <a:lnTo>
                    <a:pt x="713" y="31829"/>
                  </a:lnTo>
                  <a:lnTo>
                    <a:pt x="0" y="36275"/>
                  </a:lnTo>
                  <a:lnTo>
                    <a:pt x="952" y="40640"/>
                  </a:lnTo>
                  <a:lnTo>
                    <a:pt x="3333" y="43894"/>
                  </a:lnTo>
                  <a:lnTo>
                    <a:pt x="6667" y="45959"/>
                  </a:lnTo>
                  <a:lnTo>
                    <a:pt x="10556" y="46594"/>
                  </a:lnTo>
                  <a:lnTo>
                    <a:pt x="14604" y="45959"/>
                  </a:lnTo>
                  <a:lnTo>
                    <a:pt x="18415" y="44212"/>
                  </a:lnTo>
                  <a:lnTo>
                    <a:pt x="24923" y="39370"/>
                  </a:lnTo>
                  <a:lnTo>
                    <a:pt x="25400" y="42386"/>
                  </a:lnTo>
                  <a:lnTo>
                    <a:pt x="26352" y="44450"/>
                  </a:lnTo>
                  <a:lnTo>
                    <a:pt x="27622" y="45720"/>
                  </a:lnTo>
                  <a:lnTo>
                    <a:pt x="28971" y="46355"/>
                  </a:lnTo>
                  <a:lnTo>
                    <a:pt x="31352" y="46594"/>
                  </a:lnTo>
                  <a:lnTo>
                    <a:pt x="32781" y="46434"/>
                  </a:lnTo>
                  <a:lnTo>
                    <a:pt x="34766" y="45879"/>
                  </a:lnTo>
                  <a:lnTo>
                    <a:pt x="37226" y="44450"/>
                  </a:lnTo>
                  <a:lnTo>
                    <a:pt x="40163" y="41671"/>
                  </a:lnTo>
                  <a:lnTo>
                    <a:pt x="40163" y="39052"/>
                  </a:lnTo>
                  <a:lnTo>
                    <a:pt x="38337" y="40323"/>
                  </a:lnTo>
                  <a:lnTo>
                    <a:pt x="35718" y="40957"/>
                  </a:lnTo>
                  <a:lnTo>
                    <a:pt x="34051" y="40481"/>
                  </a:lnTo>
                  <a:lnTo>
                    <a:pt x="33178" y="39131"/>
                  </a:lnTo>
                  <a:lnTo>
                    <a:pt x="32861" y="35242"/>
                  </a:lnTo>
                  <a:lnTo>
                    <a:pt x="32861" y="15875"/>
                  </a:lnTo>
                  <a:lnTo>
                    <a:pt x="32305" y="9128"/>
                  </a:lnTo>
                  <a:lnTo>
                    <a:pt x="31034" y="5715"/>
                  </a:lnTo>
                  <a:lnTo>
                    <a:pt x="28495" y="2778"/>
                  </a:lnTo>
                  <a:lnTo>
                    <a:pt x="26670" y="1587"/>
                  </a:lnTo>
                  <a:lnTo>
                    <a:pt x="24288"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714" name="Shape 5454"/>
            <p:cNvSpPr/>
            <p:nvPr/>
          </p:nvSpPr>
          <p:spPr>
            <a:xfrm>
              <a:off x="4895786" y="1178130"/>
              <a:ext cx="39528" cy="46594"/>
            </a:xfrm>
            <a:custGeom>
              <a:avLst/>
              <a:gdLst/>
              <a:ahLst/>
              <a:cxnLst/>
              <a:rect l="0" t="0" r="0" b="0"/>
              <a:pathLst>
                <a:path w="39528" h="46594">
                  <a:moveTo>
                    <a:pt x="20240" y="0"/>
                  </a:moveTo>
                  <a:lnTo>
                    <a:pt x="18097" y="3571"/>
                  </a:lnTo>
                  <a:lnTo>
                    <a:pt x="21431" y="4127"/>
                  </a:lnTo>
                  <a:lnTo>
                    <a:pt x="23891" y="5556"/>
                  </a:lnTo>
                  <a:lnTo>
                    <a:pt x="25479" y="7540"/>
                  </a:lnTo>
                  <a:lnTo>
                    <a:pt x="26510" y="9921"/>
                  </a:lnTo>
                  <a:lnTo>
                    <a:pt x="27542" y="15002"/>
                  </a:lnTo>
                  <a:lnTo>
                    <a:pt x="7143" y="15002"/>
                  </a:lnTo>
                  <a:lnTo>
                    <a:pt x="7857" y="12065"/>
                  </a:lnTo>
                  <a:lnTo>
                    <a:pt x="8731" y="9525"/>
                  </a:lnTo>
                  <a:lnTo>
                    <a:pt x="9841" y="7540"/>
                  </a:lnTo>
                  <a:lnTo>
                    <a:pt x="11191" y="6032"/>
                  </a:lnTo>
                  <a:lnTo>
                    <a:pt x="14366" y="4206"/>
                  </a:lnTo>
                  <a:lnTo>
                    <a:pt x="18097" y="3571"/>
                  </a:lnTo>
                  <a:lnTo>
                    <a:pt x="20240" y="0"/>
                  </a:lnTo>
                  <a:lnTo>
                    <a:pt x="15954" y="556"/>
                  </a:lnTo>
                  <a:lnTo>
                    <a:pt x="11508" y="2302"/>
                  </a:lnTo>
                  <a:lnTo>
                    <a:pt x="7222" y="5319"/>
                  </a:lnTo>
                  <a:lnTo>
                    <a:pt x="3571" y="9921"/>
                  </a:lnTo>
                  <a:lnTo>
                    <a:pt x="1031" y="16192"/>
                  </a:lnTo>
                  <a:lnTo>
                    <a:pt x="0" y="24369"/>
                  </a:lnTo>
                  <a:lnTo>
                    <a:pt x="396" y="29368"/>
                  </a:lnTo>
                  <a:lnTo>
                    <a:pt x="1348" y="33734"/>
                  </a:lnTo>
                  <a:lnTo>
                    <a:pt x="2936" y="37544"/>
                  </a:lnTo>
                  <a:lnTo>
                    <a:pt x="5158" y="40719"/>
                  </a:lnTo>
                  <a:lnTo>
                    <a:pt x="7857" y="43259"/>
                  </a:lnTo>
                  <a:lnTo>
                    <a:pt x="11032" y="45085"/>
                  </a:lnTo>
                  <a:lnTo>
                    <a:pt x="14603" y="46196"/>
                  </a:lnTo>
                  <a:lnTo>
                    <a:pt x="18572" y="46594"/>
                  </a:lnTo>
                  <a:lnTo>
                    <a:pt x="23495" y="45959"/>
                  </a:lnTo>
                  <a:lnTo>
                    <a:pt x="27701" y="44450"/>
                  </a:lnTo>
                  <a:lnTo>
                    <a:pt x="31193" y="42147"/>
                  </a:lnTo>
                  <a:lnTo>
                    <a:pt x="34051" y="39450"/>
                  </a:lnTo>
                  <a:lnTo>
                    <a:pt x="37861" y="33973"/>
                  </a:lnTo>
                  <a:lnTo>
                    <a:pt x="38972" y="31671"/>
                  </a:lnTo>
                  <a:lnTo>
                    <a:pt x="39528" y="30084"/>
                  </a:lnTo>
                  <a:lnTo>
                    <a:pt x="37941" y="29368"/>
                  </a:lnTo>
                  <a:lnTo>
                    <a:pt x="36671" y="31353"/>
                  </a:lnTo>
                  <a:lnTo>
                    <a:pt x="34925" y="33655"/>
                  </a:lnTo>
                  <a:lnTo>
                    <a:pt x="32702" y="35956"/>
                  </a:lnTo>
                  <a:lnTo>
                    <a:pt x="30003" y="37862"/>
                  </a:lnTo>
                  <a:lnTo>
                    <a:pt x="26670" y="39211"/>
                  </a:lnTo>
                  <a:lnTo>
                    <a:pt x="22621" y="39766"/>
                  </a:lnTo>
                  <a:lnTo>
                    <a:pt x="19287" y="39370"/>
                  </a:lnTo>
                  <a:lnTo>
                    <a:pt x="15875" y="38100"/>
                  </a:lnTo>
                  <a:lnTo>
                    <a:pt x="12779" y="35560"/>
                  </a:lnTo>
                  <a:lnTo>
                    <a:pt x="10080" y="31591"/>
                  </a:lnTo>
                  <a:lnTo>
                    <a:pt x="8968" y="28971"/>
                  </a:lnTo>
                  <a:lnTo>
                    <a:pt x="8016" y="25876"/>
                  </a:lnTo>
                  <a:lnTo>
                    <a:pt x="7302" y="22304"/>
                  </a:lnTo>
                  <a:lnTo>
                    <a:pt x="6905" y="18177"/>
                  </a:lnTo>
                  <a:lnTo>
                    <a:pt x="37702" y="18177"/>
                  </a:lnTo>
                  <a:lnTo>
                    <a:pt x="36988" y="13731"/>
                  </a:lnTo>
                  <a:lnTo>
                    <a:pt x="35877" y="9921"/>
                  </a:lnTo>
                  <a:lnTo>
                    <a:pt x="34210" y="6746"/>
                  </a:lnTo>
                  <a:lnTo>
                    <a:pt x="32067" y="4286"/>
                  </a:lnTo>
                  <a:lnTo>
                    <a:pt x="29606" y="238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715" name="Shape 5455"/>
            <p:cNvSpPr/>
            <p:nvPr/>
          </p:nvSpPr>
          <p:spPr>
            <a:xfrm>
              <a:off x="5149627" y="1179162"/>
              <a:ext cx="38734" cy="44608"/>
            </a:xfrm>
            <a:custGeom>
              <a:avLst/>
              <a:gdLst/>
              <a:ahLst/>
              <a:cxnLst/>
              <a:rect l="0" t="0" r="0" b="0"/>
              <a:pathLst>
                <a:path w="38734" h="44608">
                  <a:moveTo>
                    <a:pt x="2857" y="0"/>
                  </a:moveTo>
                  <a:lnTo>
                    <a:pt x="2539" y="11668"/>
                  </a:lnTo>
                  <a:lnTo>
                    <a:pt x="4364" y="11668"/>
                  </a:lnTo>
                  <a:lnTo>
                    <a:pt x="5158" y="7064"/>
                  </a:lnTo>
                  <a:lnTo>
                    <a:pt x="6032" y="5239"/>
                  </a:lnTo>
                  <a:lnTo>
                    <a:pt x="7381" y="3968"/>
                  </a:lnTo>
                  <a:lnTo>
                    <a:pt x="9603" y="3175"/>
                  </a:lnTo>
                  <a:lnTo>
                    <a:pt x="12700" y="2937"/>
                  </a:lnTo>
                  <a:lnTo>
                    <a:pt x="26352" y="2937"/>
                  </a:lnTo>
                  <a:lnTo>
                    <a:pt x="0" y="43101"/>
                  </a:lnTo>
                  <a:lnTo>
                    <a:pt x="0" y="44608"/>
                  </a:lnTo>
                  <a:lnTo>
                    <a:pt x="37306" y="44608"/>
                  </a:lnTo>
                  <a:lnTo>
                    <a:pt x="38734" y="31194"/>
                  </a:lnTo>
                  <a:lnTo>
                    <a:pt x="36908" y="30797"/>
                  </a:lnTo>
                  <a:lnTo>
                    <a:pt x="36195" y="34290"/>
                  </a:lnTo>
                  <a:lnTo>
                    <a:pt x="35242" y="37068"/>
                  </a:lnTo>
                  <a:lnTo>
                    <a:pt x="33892" y="39132"/>
                  </a:lnTo>
                  <a:lnTo>
                    <a:pt x="31828" y="40481"/>
                  </a:lnTo>
                  <a:lnTo>
                    <a:pt x="28733" y="41354"/>
                  </a:lnTo>
                  <a:lnTo>
                    <a:pt x="24288" y="41593"/>
                  </a:lnTo>
                  <a:lnTo>
                    <a:pt x="10556" y="41593"/>
                  </a:lnTo>
                  <a:lnTo>
                    <a:pt x="37226" y="1508"/>
                  </a:lnTo>
                  <a:lnTo>
                    <a:pt x="37226" y="0"/>
                  </a:lnTo>
                  <a:lnTo>
                    <a:pt x="2857" y="0"/>
                  </a:lnTo>
                  <a:close/>
                </a:path>
              </a:pathLst>
            </a:custGeom>
            <a:solidFill>
              <a:srgbClr val="000000"/>
            </a:solidFill>
          </p:spPr>
          <p:txBody>
            <a:bodyPr vert="horz" lIns="91440" tIns="45720" rIns="91440" bIns="45720" anchor="t"/>
            <a:lstStyle/>
            <a:p>
              <a:endParaRPr lang="en-IN"/>
            </a:p>
          </p:txBody>
        </p:sp>
        <p:sp>
          <p:nvSpPr>
            <p:cNvPr id="716" name="Shape 5456"/>
            <p:cNvSpPr/>
            <p:nvPr/>
          </p:nvSpPr>
          <p:spPr>
            <a:xfrm>
              <a:off x="5870670" y="1178130"/>
              <a:ext cx="75167" cy="45640"/>
            </a:xfrm>
            <a:custGeom>
              <a:avLst/>
              <a:gdLst/>
              <a:ahLst/>
              <a:cxnLst/>
              <a:rect l="0" t="0" r="0" b="0"/>
              <a:pathLst>
                <a:path w="75167" h="45640">
                  <a:moveTo>
                    <a:pt x="14207" y="0"/>
                  </a:moveTo>
                  <a:lnTo>
                    <a:pt x="317" y="4525"/>
                  </a:lnTo>
                  <a:lnTo>
                    <a:pt x="317" y="6191"/>
                  </a:lnTo>
                  <a:lnTo>
                    <a:pt x="3492" y="5794"/>
                  </a:lnTo>
                  <a:lnTo>
                    <a:pt x="4682" y="5874"/>
                  </a:lnTo>
                  <a:lnTo>
                    <a:pt x="5793" y="6587"/>
                  </a:lnTo>
                  <a:lnTo>
                    <a:pt x="6587" y="8494"/>
                  </a:lnTo>
                  <a:lnTo>
                    <a:pt x="6905" y="12144"/>
                  </a:lnTo>
                  <a:lnTo>
                    <a:pt x="6905" y="37148"/>
                  </a:lnTo>
                  <a:lnTo>
                    <a:pt x="6428" y="41037"/>
                  </a:lnTo>
                  <a:lnTo>
                    <a:pt x="4921" y="43100"/>
                  </a:lnTo>
                  <a:lnTo>
                    <a:pt x="2777" y="43894"/>
                  </a:lnTo>
                  <a:lnTo>
                    <a:pt x="0" y="44132"/>
                  </a:lnTo>
                  <a:lnTo>
                    <a:pt x="0" y="45640"/>
                  </a:lnTo>
                  <a:lnTo>
                    <a:pt x="21986" y="45640"/>
                  </a:lnTo>
                  <a:lnTo>
                    <a:pt x="21986" y="44132"/>
                  </a:lnTo>
                  <a:lnTo>
                    <a:pt x="19526" y="43974"/>
                  </a:lnTo>
                  <a:lnTo>
                    <a:pt x="17303" y="43339"/>
                  </a:lnTo>
                  <a:lnTo>
                    <a:pt x="15795" y="41751"/>
                  </a:lnTo>
                  <a:lnTo>
                    <a:pt x="15240" y="38972"/>
                  </a:lnTo>
                  <a:lnTo>
                    <a:pt x="15240" y="11034"/>
                  </a:lnTo>
                  <a:lnTo>
                    <a:pt x="15636" y="10397"/>
                  </a:lnTo>
                  <a:lnTo>
                    <a:pt x="16668" y="9287"/>
                  </a:lnTo>
                  <a:lnTo>
                    <a:pt x="18415" y="7937"/>
                  </a:lnTo>
                  <a:lnTo>
                    <a:pt x="20637" y="6587"/>
                  </a:lnTo>
                  <a:lnTo>
                    <a:pt x="23414" y="5556"/>
                  </a:lnTo>
                  <a:lnTo>
                    <a:pt x="26670" y="5159"/>
                  </a:lnTo>
                  <a:lnTo>
                    <a:pt x="29845" y="5874"/>
                  </a:lnTo>
                  <a:lnTo>
                    <a:pt x="31987" y="7937"/>
                  </a:lnTo>
                  <a:lnTo>
                    <a:pt x="33178" y="11191"/>
                  </a:lnTo>
                  <a:lnTo>
                    <a:pt x="33496" y="15557"/>
                  </a:lnTo>
                  <a:lnTo>
                    <a:pt x="33496" y="37069"/>
                  </a:lnTo>
                  <a:lnTo>
                    <a:pt x="33098" y="40878"/>
                  </a:lnTo>
                  <a:lnTo>
                    <a:pt x="31828" y="42941"/>
                  </a:lnTo>
                  <a:lnTo>
                    <a:pt x="29686" y="43815"/>
                  </a:lnTo>
                  <a:lnTo>
                    <a:pt x="26748" y="44132"/>
                  </a:lnTo>
                  <a:lnTo>
                    <a:pt x="26748" y="45640"/>
                  </a:lnTo>
                  <a:lnTo>
                    <a:pt x="48973" y="45640"/>
                  </a:lnTo>
                  <a:lnTo>
                    <a:pt x="48973" y="44132"/>
                  </a:lnTo>
                  <a:lnTo>
                    <a:pt x="45243" y="43656"/>
                  </a:lnTo>
                  <a:lnTo>
                    <a:pt x="43815" y="42941"/>
                  </a:lnTo>
                  <a:lnTo>
                    <a:pt x="42782" y="41512"/>
                  </a:lnTo>
                  <a:lnTo>
                    <a:pt x="42068" y="39370"/>
                  </a:lnTo>
                  <a:lnTo>
                    <a:pt x="41830" y="36195"/>
                  </a:lnTo>
                  <a:lnTo>
                    <a:pt x="41830" y="11191"/>
                  </a:lnTo>
                  <a:lnTo>
                    <a:pt x="43656" y="8890"/>
                  </a:lnTo>
                  <a:lnTo>
                    <a:pt x="46037" y="6985"/>
                  </a:lnTo>
                  <a:lnTo>
                    <a:pt x="49053" y="5715"/>
                  </a:lnTo>
                  <a:lnTo>
                    <a:pt x="52783" y="5159"/>
                  </a:lnTo>
                  <a:lnTo>
                    <a:pt x="55800" y="5635"/>
                  </a:lnTo>
                  <a:lnTo>
                    <a:pt x="57784" y="6906"/>
                  </a:lnTo>
                  <a:lnTo>
                    <a:pt x="59054" y="8731"/>
                  </a:lnTo>
                  <a:lnTo>
                    <a:pt x="59768" y="11034"/>
                  </a:lnTo>
                  <a:lnTo>
                    <a:pt x="60007" y="16112"/>
                  </a:lnTo>
                  <a:lnTo>
                    <a:pt x="60007" y="36989"/>
                  </a:lnTo>
                  <a:lnTo>
                    <a:pt x="59848" y="39687"/>
                  </a:lnTo>
                  <a:lnTo>
                    <a:pt x="59451" y="41512"/>
                  </a:lnTo>
                  <a:lnTo>
                    <a:pt x="57387" y="43419"/>
                  </a:lnTo>
                  <a:lnTo>
                    <a:pt x="55721" y="43815"/>
                  </a:lnTo>
                  <a:lnTo>
                    <a:pt x="53498" y="44132"/>
                  </a:lnTo>
                  <a:lnTo>
                    <a:pt x="53498" y="45640"/>
                  </a:lnTo>
                  <a:lnTo>
                    <a:pt x="75167" y="45640"/>
                  </a:lnTo>
                  <a:lnTo>
                    <a:pt x="75167" y="44132"/>
                  </a:lnTo>
                  <a:lnTo>
                    <a:pt x="72627" y="43894"/>
                  </a:lnTo>
                  <a:lnTo>
                    <a:pt x="70087" y="43021"/>
                  </a:lnTo>
                  <a:lnTo>
                    <a:pt x="68817" y="41512"/>
                  </a:lnTo>
                  <a:lnTo>
                    <a:pt x="68341" y="38100"/>
                  </a:lnTo>
                  <a:lnTo>
                    <a:pt x="68341" y="17700"/>
                  </a:lnTo>
                  <a:lnTo>
                    <a:pt x="67627" y="9842"/>
                  </a:lnTo>
                  <a:lnTo>
                    <a:pt x="66357" y="6112"/>
                  </a:lnTo>
                  <a:lnTo>
                    <a:pt x="64213" y="2937"/>
                  </a:lnTo>
                  <a:lnTo>
                    <a:pt x="61038" y="793"/>
                  </a:lnTo>
                  <a:lnTo>
                    <a:pt x="56673" y="0"/>
                  </a:lnTo>
                  <a:lnTo>
                    <a:pt x="52863" y="476"/>
                  </a:lnTo>
                  <a:lnTo>
                    <a:pt x="49450" y="1666"/>
                  </a:lnTo>
                  <a:lnTo>
                    <a:pt x="46513" y="3333"/>
                  </a:lnTo>
                  <a:lnTo>
                    <a:pt x="44052" y="5159"/>
                  </a:lnTo>
                  <a:lnTo>
                    <a:pt x="42068" y="6906"/>
                  </a:lnTo>
                  <a:lnTo>
                    <a:pt x="40718" y="8334"/>
                  </a:lnTo>
                  <a:lnTo>
                    <a:pt x="39448" y="5319"/>
                  </a:lnTo>
                  <a:lnTo>
                    <a:pt x="37384" y="2619"/>
                  </a:lnTo>
                  <a:lnTo>
                    <a:pt x="34290" y="715"/>
                  </a:lnTo>
                  <a:lnTo>
                    <a:pt x="30082" y="0"/>
                  </a:lnTo>
                  <a:lnTo>
                    <a:pt x="26272" y="635"/>
                  </a:lnTo>
                  <a:lnTo>
                    <a:pt x="22621" y="2223"/>
                  </a:lnTo>
                  <a:lnTo>
                    <a:pt x="18970" y="4604"/>
                  </a:lnTo>
                  <a:lnTo>
                    <a:pt x="14842" y="7700"/>
                  </a:lnTo>
                  <a:lnTo>
                    <a:pt x="14842" y="237"/>
                  </a:lnTo>
                  <a:lnTo>
                    <a:pt x="14207" y="0"/>
                  </a:lnTo>
                  <a:close/>
                </a:path>
              </a:pathLst>
            </a:custGeom>
            <a:solidFill>
              <a:srgbClr val="000000"/>
            </a:solidFill>
          </p:spPr>
          <p:txBody>
            <a:bodyPr vert="horz" lIns="91440" tIns="45720" rIns="91440" bIns="45720" anchor="t"/>
            <a:lstStyle/>
            <a:p>
              <a:endParaRPr lang="en-IN"/>
            </a:p>
          </p:txBody>
        </p:sp>
        <p:sp>
          <p:nvSpPr>
            <p:cNvPr id="717" name="Shape 5457"/>
            <p:cNvSpPr/>
            <p:nvPr/>
          </p:nvSpPr>
          <p:spPr>
            <a:xfrm>
              <a:off x="5671835" y="1156064"/>
              <a:ext cx="47387" cy="67706"/>
            </a:xfrm>
            <a:custGeom>
              <a:avLst/>
              <a:gdLst/>
              <a:ahLst/>
              <a:cxnLst/>
              <a:rect l="0" t="0" r="0" b="0"/>
              <a:pathLst>
                <a:path w="47387" h="67706">
                  <a:moveTo>
                    <a:pt x="14208" y="0"/>
                  </a:moveTo>
                  <a:lnTo>
                    <a:pt x="158" y="4366"/>
                  </a:lnTo>
                  <a:lnTo>
                    <a:pt x="158" y="5953"/>
                  </a:lnTo>
                  <a:lnTo>
                    <a:pt x="952" y="5874"/>
                  </a:lnTo>
                  <a:lnTo>
                    <a:pt x="1985" y="5874"/>
                  </a:lnTo>
                  <a:lnTo>
                    <a:pt x="4525" y="6191"/>
                  </a:lnTo>
                  <a:lnTo>
                    <a:pt x="5794" y="7222"/>
                  </a:lnTo>
                  <a:lnTo>
                    <a:pt x="6350" y="10875"/>
                  </a:lnTo>
                  <a:lnTo>
                    <a:pt x="6350" y="57547"/>
                  </a:lnTo>
                  <a:lnTo>
                    <a:pt x="6271" y="60642"/>
                  </a:lnTo>
                  <a:lnTo>
                    <a:pt x="5953" y="62865"/>
                  </a:lnTo>
                  <a:lnTo>
                    <a:pt x="5238" y="64372"/>
                  </a:lnTo>
                  <a:lnTo>
                    <a:pt x="4048" y="65246"/>
                  </a:lnTo>
                  <a:lnTo>
                    <a:pt x="2381" y="65801"/>
                  </a:lnTo>
                  <a:lnTo>
                    <a:pt x="0" y="66199"/>
                  </a:lnTo>
                  <a:lnTo>
                    <a:pt x="0" y="67706"/>
                  </a:lnTo>
                  <a:lnTo>
                    <a:pt x="21431" y="67706"/>
                  </a:lnTo>
                  <a:lnTo>
                    <a:pt x="21431" y="66199"/>
                  </a:lnTo>
                  <a:lnTo>
                    <a:pt x="17542" y="65405"/>
                  </a:lnTo>
                  <a:lnTo>
                    <a:pt x="16272" y="64611"/>
                  </a:lnTo>
                  <a:lnTo>
                    <a:pt x="15399" y="63103"/>
                  </a:lnTo>
                  <a:lnTo>
                    <a:pt x="14844" y="60801"/>
                  </a:lnTo>
                  <a:lnTo>
                    <a:pt x="14685" y="57547"/>
                  </a:lnTo>
                  <a:lnTo>
                    <a:pt x="14685" y="33655"/>
                  </a:lnTo>
                  <a:lnTo>
                    <a:pt x="17701" y="30719"/>
                  </a:lnTo>
                  <a:lnTo>
                    <a:pt x="20558" y="28812"/>
                  </a:lnTo>
                  <a:lnTo>
                    <a:pt x="23177" y="27781"/>
                  </a:lnTo>
                  <a:lnTo>
                    <a:pt x="25480" y="27464"/>
                  </a:lnTo>
                  <a:lnTo>
                    <a:pt x="28972" y="28099"/>
                  </a:lnTo>
                  <a:lnTo>
                    <a:pt x="31353" y="30162"/>
                  </a:lnTo>
                  <a:lnTo>
                    <a:pt x="32702" y="33496"/>
                  </a:lnTo>
                  <a:lnTo>
                    <a:pt x="33100" y="37941"/>
                  </a:lnTo>
                  <a:lnTo>
                    <a:pt x="33100" y="57547"/>
                  </a:lnTo>
                  <a:lnTo>
                    <a:pt x="32941" y="60801"/>
                  </a:lnTo>
                  <a:lnTo>
                    <a:pt x="32385" y="63103"/>
                  </a:lnTo>
                  <a:lnTo>
                    <a:pt x="31512" y="64611"/>
                  </a:lnTo>
                  <a:lnTo>
                    <a:pt x="30242" y="65405"/>
                  </a:lnTo>
                  <a:lnTo>
                    <a:pt x="26352" y="66199"/>
                  </a:lnTo>
                  <a:lnTo>
                    <a:pt x="26352" y="67706"/>
                  </a:lnTo>
                  <a:lnTo>
                    <a:pt x="47387" y="67706"/>
                  </a:lnTo>
                  <a:lnTo>
                    <a:pt x="47387" y="66199"/>
                  </a:lnTo>
                  <a:lnTo>
                    <a:pt x="45165" y="65722"/>
                  </a:lnTo>
                  <a:lnTo>
                    <a:pt x="43577" y="65166"/>
                  </a:lnTo>
                  <a:lnTo>
                    <a:pt x="42545" y="64213"/>
                  </a:lnTo>
                  <a:lnTo>
                    <a:pt x="41910" y="62785"/>
                  </a:lnTo>
                  <a:lnTo>
                    <a:pt x="41592" y="60642"/>
                  </a:lnTo>
                  <a:lnTo>
                    <a:pt x="41433" y="57547"/>
                  </a:lnTo>
                  <a:lnTo>
                    <a:pt x="41433" y="37862"/>
                  </a:lnTo>
                  <a:lnTo>
                    <a:pt x="41355" y="35322"/>
                  </a:lnTo>
                  <a:lnTo>
                    <a:pt x="40957" y="31987"/>
                  </a:lnTo>
                  <a:lnTo>
                    <a:pt x="39846" y="28495"/>
                  </a:lnTo>
                  <a:lnTo>
                    <a:pt x="37703" y="25320"/>
                  </a:lnTo>
                  <a:lnTo>
                    <a:pt x="34290" y="23018"/>
                  </a:lnTo>
                  <a:lnTo>
                    <a:pt x="29131" y="22066"/>
                  </a:lnTo>
                  <a:lnTo>
                    <a:pt x="24924" y="22622"/>
                  </a:lnTo>
                  <a:lnTo>
                    <a:pt x="21113" y="24289"/>
                  </a:lnTo>
                  <a:lnTo>
                    <a:pt x="17701" y="26828"/>
                  </a:lnTo>
                  <a:lnTo>
                    <a:pt x="14922" y="30241"/>
                  </a:lnTo>
                  <a:lnTo>
                    <a:pt x="14685" y="30241"/>
                  </a:lnTo>
                  <a:lnTo>
                    <a:pt x="14685" y="317"/>
                  </a:lnTo>
                  <a:lnTo>
                    <a:pt x="14208" y="0"/>
                  </a:lnTo>
                  <a:close/>
                </a:path>
              </a:pathLst>
            </a:custGeom>
            <a:solidFill>
              <a:srgbClr val="000000"/>
            </a:solidFill>
          </p:spPr>
          <p:txBody>
            <a:bodyPr vert="horz" lIns="91440" tIns="45720" rIns="91440" bIns="45720" anchor="t"/>
            <a:lstStyle/>
            <a:p>
              <a:endParaRPr lang="en-IN"/>
            </a:p>
          </p:txBody>
        </p:sp>
        <p:sp>
          <p:nvSpPr>
            <p:cNvPr id="718" name="Shape 5458"/>
            <p:cNvSpPr/>
            <p:nvPr/>
          </p:nvSpPr>
          <p:spPr>
            <a:xfrm>
              <a:off x="6190630" y="1178130"/>
              <a:ext cx="46434" cy="45640"/>
            </a:xfrm>
            <a:custGeom>
              <a:avLst/>
              <a:gdLst/>
              <a:ahLst/>
              <a:cxnLst/>
              <a:rect l="0" t="0" r="0" b="0"/>
              <a:pathLst>
                <a:path w="46434" h="45640">
                  <a:moveTo>
                    <a:pt x="13651" y="0"/>
                  </a:moveTo>
                  <a:lnTo>
                    <a:pt x="0" y="4525"/>
                  </a:lnTo>
                  <a:lnTo>
                    <a:pt x="0" y="6191"/>
                  </a:lnTo>
                  <a:lnTo>
                    <a:pt x="1110" y="5874"/>
                  </a:lnTo>
                  <a:lnTo>
                    <a:pt x="2857" y="5794"/>
                  </a:lnTo>
                  <a:lnTo>
                    <a:pt x="4126" y="5874"/>
                  </a:lnTo>
                  <a:lnTo>
                    <a:pt x="5238" y="6587"/>
                  </a:lnTo>
                  <a:lnTo>
                    <a:pt x="6032" y="8494"/>
                  </a:lnTo>
                  <a:lnTo>
                    <a:pt x="6350" y="12144"/>
                  </a:lnTo>
                  <a:lnTo>
                    <a:pt x="6350" y="36671"/>
                  </a:lnTo>
                  <a:lnTo>
                    <a:pt x="6112" y="40244"/>
                  </a:lnTo>
                  <a:lnTo>
                    <a:pt x="5079" y="42465"/>
                  </a:lnTo>
                  <a:lnTo>
                    <a:pt x="3175" y="43656"/>
                  </a:lnTo>
                  <a:lnTo>
                    <a:pt x="237" y="44132"/>
                  </a:lnTo>
                  <a:lnTo>
                    <a:pt x="237" y="45640"/>
                  </a:lnTo>
                  <a:lnTo>
                    <a:pt x="21193" y="45640"/>
                  </a:lnTo>
                  <a:lnTo>
                    <a:pt x="21193" y="44132"/>
                  </a:lnTo>
                  <a:lnTo>
                    <a:pt x="18018" y="43656"/>
                  </a:lnTo>
                  <a:lnTo>
                    <a:pt x="16033" y="42704"/>
                  </a:lnTo>
                  <a:lnTo>
                    <a:pt x="15002" y="41116"/>
                  </a:lnTo>
                  <a:lnTo>
                    <a:pt x="14684" y="38972"/>
                  </a:lnTo>
                  <a:lnTo>
                    <a:pt x="14684" y="11112"/>
                  </a:lnTo>
                  <a:lnTo>
                    <a:pt x="17383" y="8731"/>
                  </a:lnTo>
                  <a:lnTo>
                    <a:pt x="19922" y="6985"/>
                  </a:lnTo>
                  <a:lnTo>
                    <a:pt x="22225" y="5874"/>
                  </a:lnTo>
                  <a:lnTo>
                    <a:pt x="24447" y="5477"/>
                  </a:lnTo>
                  <a:lnTo>
                    <a:pt x="28178" y="6112"/>
                  </a:lnTo>
                  <a:lnTo>
                    <a:pt x="30479" y="8016"/>
                  </a:lnTo>
                  <a:lnTo>
                    <a:pt x="31750" y="11034"/>
                  </a:lnTo>
                  <a:lnTo>
                    <a:pt x="32067" y="15081"/>
                  </a:lnTo>
                  <a:lnTo>
                    <a:pt x="32067" y="35797"/>
                  </a:lnTo>
                  <a:lnTo>
                    <a:pt x="31908" y="38972"/>
                  </a:lnTo>
                  <a:lnTo>
                    <a:pt x="31273" y="41196"/>
                  </a:lnTo>
                  <a:lnTo>
                    <a:pt x="30399" y="42625"/>
                  </a:lnTo>
                  <a:lnTo>
                    <a:pt x="29130" y="43498"/>
                  </a:lnTo>
                  <a:lnTo>
                    <a:pt x="25875" y="44132"/>
                  </a:lnTo>
                  <a:lnTo>
                    <a:pt x="25875" y="45640"/>
                  </a:lnTo>
                  <a:lnTo>
                    <a:pt x="46434" y="45640"/>
                  </a:lnTo>
                  <a:lnTo>
                    <a:pt x="46434" y="44132"/>
                  </a:lnTo>
                  <a:lnTo>
                    <a:pt x="43418" y="43577"/>
                  </a:lnTo>
                  <a:lnTo>
                    <a:pt x="41592" y="42465"/>
                  </a:lnTo>
                  <a:lnTo>
                    <a:pt x="40639" y="40560"/>
                  </a:lnTo>
                  <a:lnTo>
                    <a:pt x="40402" y="37544"/>
                  </a:lnTo>
                  <a:lnTo>
                    <a:pt x="40402" y="14923"/>
                  </a:lnTo>
                  <a:lnTo>
                    <a:pt x="39845" y="9525"/>
                  </a:lnTo>
                  <a:lnTo>
                    <a:pt x="38417" y="5635"/>
                  </a:lnTo>
                  <a:lnTo>
                    <a:pt x="36353" y="2937"/>
                  </a:lnTo>
                  <a:lnTo>
                    <a:pt x="33893" y="1190"/>
                  </a:lnTo>
                  <a:lnTo>
                    <a:pt x="31273" y="237"/>
                  </a:lnTo>
                  <a:lnTo>
                    <a:pt x="28812" y="0"/>
                  </a:lnTo>
                  <a:lnTo>
                    <a:pt x="24843" y="635"/>
                  </a:lnTo>
                  <a:lnTo>
                    <a:pt x="21272" y="2381"/>
                  </a:lnTo>
                  <a:lnTo>
                    <a:pt x="17859" y="4921"/>
                  </a:lnTo>
                  <a:lnTo>
                    <a:pt x="14365" y="8096"/>
                  </a:lnTo>
                  <a:lnTo>
                    <a:pt x="14365" y="237"/>
                  </a:lnTo>
                  <a:lnTo>
                    <a:pt x="13651" y="0"/>
                  </a:lnTo>
                  <a:close/>
                </a:path>
              </a:pathLst>
            </a:custGeom>
            <a:solidFill>
              <a:srgbClr val="000000"/>
            </a:solidFill>
          </p:spPr>
          <p:txBody>
            <a:bodyPr vert="horz" lIns="91440" tIns="45720" rIns="91440" bIns="45720" anchor="t"/>
            <a:lstStyle/>
            <a:p>
              <a:endParaRPr lang="en-IN"/>
            </a:p>
          </p:txBody>
        </p:sp>
        <p:sp>
          <p:nvSpPr>
            <p:cNvPr id="719" name="Shape 5459"/>
            <p:cNvSpPr/>
            <p:nvPr/>
          </p:nvSpPr>
          <p:spPr>
            <a:xfrm>
              <a:off x="5341715" y="1178130"/>
              <a:ext cx="46433" cy="45640"/>
            </a:xfrm>
            <a:custGeom>
              <a:avLst/>
              <a:gdLst/>
              <a:ahLst/>
              <a:cxnLst/>
              <a:rect l="0" t="0" r="0" b="0"/>
              <a:pathLst>
                <a:path w="46433" h="45640">
                  <a:moveTo>
                    <a:pt x="13652" y="0"/>
                  </a:moveTo>
                  <a:lnTo>
                    <a:pt x="0" y="4525"/>
                  </a:lnTo>
                  <a:lnTo>
                    <a:pt x="0" y="6191"/>
                  </a:lnTo>
                  <a:lnTo>
                    <a:pt x="1111" y="5874"/>
                  </a:lnTo>
                  <a:lnTo>
                    <a:pt x="2857" y="5794"/>
                  </a:lnTo>
                  <a:lnTo>
                    <a:pt x="4127" y="5874"/>
                  </a:lnTo>
                  <a:lnTo>
                    <a:pt x="5158" y="6587"/>
                  </a:lnTo>
                  <a:lnTo>
                    <a:pt x="6032" y="8494"/>
                  </a:lnTo>
                  <a:lnTo>
                    <a:pt x="6350" y="12144"/>
                  </a:lnTo>
                  <a:lnTo>
                    <a:pt x="6350" y="36671"/>
                  </a:lnTo>
                  <a:lnTo>
                    <a:pt x="6032" y="40244"/>
                  </a:lnTo>
                  <a:lnTo>
                    <a:pt x="5000" y="42465"/>
                  </a:lnTo>
                  <a:lnTo>
                    <a:pt x="3094" y="43656"/>
                  </a:lnTo>
                  <a:lnTo>
                    <a:pt x="158" y="44132"/>
                  </a:lnTo>
                  <a:lnTo>
                    <a:pt x="158" y="45640"/>
                  </a:lnTo>
                  <a:lnTo>
                    <a:pt x="21192" y="45640"/>
                  </a:lnTo>
                  <a:lnTo>
                    <a:pt x="21192" y="44132"/>
                  </a:lnTo>
                  <a:lnTo>
                    <a:pt x="18017" y="43656"/>
                  </a:lnTo>
                  <a:lnTo>
                    <a:pt x="15953" y="42704"/>
                  </a:lnTo>
                  <a:lnTo>
                    <a:pt x="14922" y="41116"/>
                  </a:lnTo>
                  <a:lnTo>
                    <a:pt x="14604" y="38972"/>
                  </a:lnTo>
                  <a:lnTo>
                    <a:pt x="14604" y="11112"/>
                  </a:lnTo>
                  <a:lnTo>
                    <a:pt x="17303" y="8731"/>
                  </a:lnTo>
                  <a:lnTo>
                    <a:pt x="19843" y="6985"/>
                  </a:lnTo>
                  <a:lnTo>
                    <a:pt x="22225" y="5874"/>
                  </a:lnTo>
                  <a:lnTo>
                    <a:pt x="24447" y="5477"/>
                  </a:lnTo>
                  <a:lnTo>
                    <a:pt x="28177" y="6112"/>
                  </a:lnTo>
                  <a:lnTo>
                    <a:pt x="30479" y="8016"/>
                  </a:lnTo>
                  <a:lnTo>
                    <a:pt x="31750" y="11034"/>
                  </a:lnTo>
                  <a:lnTo>
                    <a:pt x="32067" y="15081"/>
                  </a:lnTo>
                  <a:lnTo>
                    <a:pt x="32067" y="35797"/>
                  </a:lnTo>
                  <a:lnTo>
                    <a:pt x="31908" y="38972"/>
                  </a:lnTo>
                  <a:lnTo>
                    <a:pt x="31273" y="41196"/>
                  </a:lnTo>
                  <a:lnTo>
                    <a:pt x="30321" y="42625"/>
                  </a:lnTo>
                  <a:lnTo>
                    <a:pt x="29130" y="43498"/>
                  </a:lnTo>
                  <a:lnTo>
                    <a:pt x="25796" y="44132"/>
                  </a:lnTo>
                  <a:lnTo>
                    <a:pt x="25796" y="45640"/>
                  </a:lnTo>
                  <a:lnTo>
                    <a:pt x="46433" y="45640"/>
                  </a:lnTo>
                  <a:lnTo>
                    <a:pt x="46433" y="44132"/>
                  </a:lnTo>
                  <a:lnTo>
                    <a:pt x="43417" y="43577"/>
                  </a:lnTo>
                  <a:lnTo>
                    <a:pt x="41592" y="42465"/>
                  </a:lnTo>
                  <a:lnTo>
                    <a:pt x="40639" y="40560"/>
                  </a:lnTo>
                  <a:lnTo>
                    <a:pt x="40401" y="37544"/>
                  </a:lnTo>
                  <a:lnTo>
                    <a:pt x="40401" y="14923"/>
                  </a:lnTo>
                  <a:lnTo>
                    <a:pt x="39846" y="9525"/>
                  </a:lnTo>
                  <a:lnTo>
                    <a:pt x="38417" y="5635"/>
                  </a:lnTo>
                  <a:lnTo>
                    <a:pt x="36353" y="2937"/>
                  </a:lnTo>
                  <a:lnTo>
                    <a:pt x="33892" y="1190"/>
                  </a:lnTo>
                  <a:lnTo>
                    <a:pt x="31273" y="237"/>
                  </a:lnTo>
                  <a:lnTo>
                    <a:pt x="28812" y="0"/>
                  </a:lnTo>
                  <a:lnTo>
                    <a:pt x="24764" y="635"/>
                  </a:lnTo>
                  <a:lnTo>
                    <a:pt x="21192" y="2381"/>
                  </a:lnTo>
                  <a:lnTo>
                    <a:pt x="17858" y="4921"/>
                  </a:lnTo>
                  <a:lnTo>
                    <a:pt x="14366" y="809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720" name="Shape 5460"/>
            <p:cNvSpPr/>
            <p:nvPr/>
          </p:nvSpPr>
          <p:spPr>
            <a:xfrm>
              <a:off x="5072236" y="1178130"/>
              <a:ext cx="46435" cy="45640"/>
            </a:xfrm>
            <a:custGeom>
              <a:avLst/>
              <a:gdLst/>
              <a:ahLst/>
              <a:cxnLst/>
              <a:rect l="0" t="0" r="0" b="0"/>
              <a:pathLst>
                <a:path w="46435" h="45640">
                  <a:moveTo>
                    <a:pt x="13652" y="0"/>
                  </a:moveTo>
                  <a:lnTo>
                    <a:pt x="0" y="4525"/>
                  </a:lnTo>
                  <a:lnTo>
                    <a:pt x="0" y="6191"/>
                  </a:lnTo>
                  <a:lnTo>
                    <a:pt x="1111" y="5874"/>
                  </a:lnTo>
                  <a:lnTo>
                    <a:pt x="2857" y="5794"/>
                  </a:lnTo>
                  <a:lnTo>
                    <a:pt x="4127" y="5874"/>
                  </a:lnTo>
                  <a:lnTo>
                    <a:pt x="5238" y="6587"/>
                  </a:lnTo>
                  <a:lnTo>
                    <a:pt x="6032" y="8494"/>
                  </a:lnTo>
                  <a:lnTo>
                    <a:pt x="6350" y="12144"/>
                  </a:lnTo>
                  <a:lnTo>
                    <a:pt x="6350" y="36671"/>
                  </a:lnTo>
                  <a:lnTo>
                    <a:pt x="6112" y="40244"/>
                  </a:lnTo>
                  <a:lnTo>
                    <a:pt x="5079" y="42465"/>
                  </a:lnTo>
                  <a:lnTo>
                    <a:pt x="3175" y="43656"/>
                  </a:lnTo>
                  <a:lnTo>
                    <a:pt x="238" y="44132"/>
                  </a:lnTo>
                  <a:lnTo>
                    <a:pt x="238" y="45640"/>
                  </a:lnTo>
                  <a:lnTo>
                    <a:pt x="21193" y="45640"/>
                  </a:lnTo>
                  <a:lnTo>
                    <a:pt x="21193" y="44132"/>
                  </a:lnTo>
                  <a:lnTo>
                    <a:pt x="18018" y="43656"/>
                  </a:lnTo>
                  <a:lnTo>
                    <a:pt x="16033" y="42704"/>
                  </a:lnTo>
                  <a:lnTo>
                    <a:pt x="15002" y="41116"/>
                  </a:lnTo>
                  <a:lnTo>
                    <a:pt x="14685" y="38972"/>
                  </a:lnTo>
                  <a:lnTo>
                    <a:pt x="14685" y="11112"/>
                  </a:lnTo>
                  <a:lnTo>
                    <a:pt x="17383" y="8731"/>
                  </a:lnTo>
                  <a:lnTo>
                    <a:pt x="19923" y="6985"/>
                  </a:lnTo>
                  <a:lnTo>
                    <a:pt x="22225" y="5874"/>
                  </a:lnTo>
                  <a:lnTo>
                    <a:pt x="24447" y="5477"/>
                  </a:lnTo>
                  <a:lnTo>
                    <a:pt x="28178" y="6112"/>
                  </a:lnTo>
                  <a:lnTo>
                    <a:pt x="30560" y="8016"/>
                  </a:lnTo>
                  <a:lnTo>
                    <a:pt x="31750" y="11034"/>
                  </a:lnTo>
                  <a:lnTo>
                    <a:pt x="32147" y="15081"/>
                  </a:lnTo>
                  <a:lnTo>
                    <a:pt x="32147" y="35797"/>
                  </a:lnTo>
                  <a:lnTo>
                    <a:pt x="31908" y="38972"/>
                  </a:lnTo>
                  <a:lnTo>
                    <a:pt x="31353" y="41196"/>
                  </a:lnTo>
                  <a:lnTo>
                    <a:pt x="30401" y="42625"/>
                  </a:lnTo>
                  <a:lnTo>
                    <a:pt x="29131" y="43498"/>
                  </a:lnTo>
                  <a:lnTo>
                    <a:pt x="25876" y="44132"/>
                  </a:lnTo>
                  <a:lnTo>
                    <a:pt x="25876" y="45640"/>
                  </a:lnTo>
                  <a:lnTo>
                    <a:pt x="46435" y="45640"/>
                  </a:lnTo>
                  <a:lnTo>
                    <a:pt x="46435" y="44132"/>
                  </a:lnTo>
                  <a:lnTo>
                    <a:pt x="43497" y="43577"/>
                  </a:lnTo>
                  <a:lnTo>
                    <a:pt x="41592" y="42465"/>
                  </a:lnTo>
                  <a:lnTo>
                    <a:pt x="40719" y="40560"/>
                  </a:lnTo>
                  <a:lnTo>
                    <a:pt x="40402" y="37544"/>
                  </a:lnTo>
                  <a:lnTo>
                    <a:pt x="40402" y="14923"/>
                  </a:lnTo>
                  <a:lnTo>
                    <a:pt x="39926" y="9525"/>
                  </a:lnTo>
                  <a:lnTo>
                    <a:pt x="38417" y="5635"/>
                  </a:lnTo>
                  <a:lnTo>
                    <a:pt x="36353" y="2937"/>
                  </a:lnTo>
                  <a:lnTo>
                    <a:pt x="33893" y="1190"/>
                  </a:lnTo>
                  <a:lnTo>
                    <a:pt x="31273" y="237"/>
                  </a:lnTo>
                  <a:lnTo>
                    <a:pt x="28813" y="0"/>
                  </a:lnTo>
                  <a:lnTo>
                    <a:pt x="24844" y="635"/>
                  </a:lnTo>
                  <a:lnTo>
                    <a:pt x="21272" y="2381"/>
                  </a:lnTo>
                  <a:lnTo>
                    <a:pt x="17860" y="4921"/>
                  </a:lnTo>
                  <a:lnTo>
                    <a:pt x="14367" y="809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721" name="Shape 5461"/>
            <p:cNvSpPr/>
            <p:nvPr/>
          </p:nvSpPr>
          <p:spPr>
            <a:xfrm>
              <a:off x="4938410" y="1178130"/>
              <a:ext cx="32702" cy="45640"/>
            </a:xfrm>
            <a:custGeom>
              <a:avLst/>
              <a:gdLst/>
              <a:ahLst/>
              <a:cxnLst/>
              <a:rect l="0" t="0" r="0" b="0"/>
              <a:pathLst>
                <a:path w="32702" h="45640">
                  <a:moveTo>
                    <a:pt x="14844" y="0"/>
                  </a:moveTo>
                  <a:lnTo>
                    <a:pt x="238" y="5398"/>
                  </a:lnTo>
                  <a:lnTo>
                    <a:pt x="238" y="6985"/>
                  </a:lnTo>
                  <a:lnTo>
                    <a:pt x="1667" y="6667"/>
                  </a:lnTo>
                  <a:lnTo>
                    <a:pt x="3572" y="6587"/>
                  </a:lnTo>
                  <a:lnTo>
                    <a:pt x="4842" y="6667"/>
                  </a:lnTo>
                  <a:lnTo>
                    <a:pt x="5874" y="7381"/>
                  </a:lnTo>
                  <a:lnTo>
                    <a:pt x="6747" y="9128"/>
                  </a:lnTo>
                  <a:lnTo>
                    <a:pt x="7065" y="12541"/>
                  </a:lnTo>
                  <a:lnTo>
                    <a:pt x="7065" y="37306"/>
                  </a:lnTo>
                  <a:lnTo>
                    <a:pt x="6747" y="40560"/>
                  </a:lnTo>
                  <a:lnTo>
                    <a:pt x="5636" y="42386"/>
                  </a:lnTo>
                  <a:lnTo>
                    <a:pt x="3413" y="43419"/>
                  </a:lnTo>
                  <a:lnTo>
                    <a:pt x="0" y="44132"/>
                  </a:lnTo>
                  <a:lnTo>
                    <a:pt x="0" y="45640"/>
                  </a:lnTo>
                  <a:lnTo>
                    <a:pt x="23812" y="45640"/>
                  </a:lnTo>
                  <a:lnTo>
                    <a:pt x="23812" y="44132"/>
                  </a:lnTo>
                  <a:lnTo>
                    <a:pt x="20320" y="43815"/>
                  </a:lnTo>
                  <a:lnTo>
                    <a:pt x="17701" y="42862"/>
                  </a:lnTo>
                  <a:lnTo>
                    <a:pt x="15955" y="40719"/>
                  </a:lnTo>
                  <a:lnTo>
                    <a:pt x="15399" y="36671"/>
                  </a:lnTo>
                  <a:lnTo>
                    <a:pt x="15399" y="14366"/>
                  </a:lnTo>
                  <a:lnTo>
                    <a:pt x="15716" y="12700"/>
                  </a:lnTo>
                  <a:lnTo>
                    <a:pt x="16590" y="10875"/>
                  </a:lnTo>
                  <a:lnTo>
                    <a:pt x="19288" y="7700"/>
                  </a:lnTo>
                  <a:lnTo>
                    <a:pt x="20796" y="6667"/>
                  </a:lnTo>
                  <a:lnTo>
                    <a:pt x="22066" y="6271"/>
                  </a:lnTo>
                  <a:lnTo>
                    <a:pt x="24210" y="7222"/>
                  </a:lnTo>
                  <a:lnTo>
                    <a:pt x="26193" y="8890"/>
                  </a:lnTo>
                  <a:lnTo>
                    <a:pt x="28972" y="9762"/>
                  </a:lnTo>
                  <a:lnTo>
                    <a:pt x="30560" y="9446"/>
                  </a:lnTo>
                  <a:lnTo>
                    <a:pt x="31671" y="8494"/>
                  </a:lnTo>
                  <a:lnTo>
                    <a:pt x="32465" y="7143"/>
                  </a:lnTo>
                  <a:lnTo>
                    <a:pt x="32702" y="5398"/>
                  </a:lnTo>
                  <a:lnTo>
                    <a:pt x="32385" y="3175"/>
                  </a:lnTo>
                  <a:lnTo>
                    <a:pt x="31274" y="1509"/>
                  </a:lnTo>
                  <a:lnTo>
                    <a:pt x="29607" y="396"/>
                  </a:lnTo>
                  <a:lnTo>
                    <a:pt x="27385" y="0"/>
                  </a:lnTo>
                  <a:lnTo>
                    <a:pt x="24606" y="476"/>
                  </a:lnTo>
                  <a:lnTo>
                    <a:pt x="21828" y="1905"/>
                  </a:lnTo>
                  <a:lnTo>
                    <a:pt x="18812" y="4684"/>
                  </a:lnTo>
                  <a:lnTo>
                    <a:pt x="15557" y="9049"/>
                  </a:lnTo>
                  <a:lnTo>
                    <a:pt x="15399" y="9049"/>
                  </a:lnTo>
                  <a:lnTo>
                    <a:pt x="15399" y="237"/>
                  </a:lnTo>
                  <a:lnTo>
                    <a:pt x="14844" y="0"/>
                  </a:lnTo>
                  <a:close/>
                </a:path>
              </a:pathLst>
            </a:custGeom>
            <a:solidFill>
              <a:srgbClr val="000000"/>
            </a:solidFill>
          </p:spPr>
          <p:txBody>
            <a:bodyPr vert="horz" lIns="91440" tIns="45720" rIns="91440" bIns="45720" anchor="t"/>
            <a:lstStyle/>
            <a:p>
              <a:endParaRPr lang="en-IN"/>
            </a:p>
          </p:txBody>
        </p:sp>
        <p:sp>
          <p:nvSpPr>
            <p:cNvPr id="722" name="Shape 5462"/>
            <p:cNvSpPr/>
            <p:nvPr/>
          </p:nvSpPr>
          <p:spPr>
            <a:xfrm>
              <a:off x="4845541" y="1156064"/>
              <a:ext cx="49292" cy="67706"/>
            </a:xfrm>
            <a:custGeom>
              <a:avLst/>
              <a:gdLst/>
              <a:ahLst/>
              <a:cxnLst/>
              <a:rect l="0" t="0" r="0" b="0"/>
              <a:pathLst>
                <a:path w="49292" h="67706">
                  <a:moveTo>
                    <a:pt x="15319" y="0"/>
                  </a:moveTo>
                  <a:lnTo>
                    <a:pt x="0" y="4366"/>
                  </a:lnTo>
                  <a:lnTo>
                    <a:pt x="0" y="5953"/>
                  </a:lnTo>
                  <a:lnTo>
                    <a:pt x="2936" y="5794"/>
                  </a:lnTo>
                  <a:lnTo>
                    <a:pt x="5238" y="6112"/>
                  </a:lnTo>
                  <a:lnTo>
                    <a:pt x="6588" y="7143"/>
                  </a:lnTo>
                  <a:lnTo>
                    <a:pt x="7223" y="8969"/>
                  </a:lnTo>
                  <a:lnTo>
                    <a:pt x="7382" y="11826"/>
                  </a:lnTo>
                  <a:lnTo>
                    <a:pt x="7382" y="59531"/>
                  </a:lnTo>
                  <a:lnTo>
                    <a:pt x="7223" y="62706"/>
                  </a:lnTo>
                  <a:lnTo>
                    <a:pt x="6191" y="64531"/>
                  </a:lnTo>
                  <a:lnTo>
                    <a:pt x="3968" y="65485"/>
                  </a:lnTo>
                  <a:lnTo>
                    <a:pt x="0" y="66199"/>
                  </a:lnTo>
                  <a:lnTo>
                    <a:pt x="0" y="67706"/>
                  </a:lnTo>
                  <a:lnTo>
                    <a:pt x="23177" y="67706"/>
                  </a:lnTo>
                  <a:lnTo>
                    <a:pt x="23177" y="66199"/>
                  </a:lnTo>
                  <a:lnTo>
                    <a:pt x="21192" y="66119"/>
                  </a:lnTo>
                  <a:lnTo>
                    <a:pt x="18971" y="65801"/>
                  </a:lnTo>
                  <a:lnTo>
                    <a:pt x="17223" y="65007"/>
                  </a:lnTo>
                  <a:lnTo>
                    <a:pt x="16113" y="63500"/>
                  </a:lnTo>
                  <a:lnTo>
                    <a:pt x="15716" y="61038"/>
                  </a:lnTo>
                  <a:lnTo>
                    <a:pt x="15716" y="43100"/>
                  </a:lnTo>
                  <a:lnTo>
                    <a:pt x="15875" y="43100"/>
                  </a:lnTo>
                  <a:lnTo>
                    <a:pt x="29607" y="61356"/>
                  </a:lnTo>
                  <a:lnTo>
                    <a:pt x="31115" y="63341"/>
                  </a:lnTo>
                  <a:lnTo>
                    <a:pt x="31671" y="64611"/>
                  </a:lnTo>
                  <a:lnTo>
                    <a:pt x="30956" y="65881"/>
                  </a:lnTo>
                  <a:lnTo>
                    <a:pt x="29607" y="66199"/>
                  </a:lnTo>
                  <a:lnTo>
                    <a:pt x="27702" y="66199"/>
                  </a:lnTo>
                  <a:lnTo>
                    <a:pt x="27702" y="67706"/>
                  </a:lnTo>
                  <a:lnTo>
                    <a:pt x="49292" y="67706"/>
                  </a:lnTo>
                  <a:lnTo>
                    <a:pt x="49292" y="66199"/>
                  </a:lnTo>
                  <a:lnTo>
                    <a:pt x="47069" y="65881"/>
                  </a:lnTo>
                  <a:lnTo>
                    <a:pt x="44371" y="64850"/>
                  </a:lnTo>
                  <a:lnTo>
                    <a:pt x="41275" y="62706"/>
                  </a:lnTo>
                  <a:lnTo>
                    <a:pt x="37703" y="58975"/>
                  </a:lnTo>
                  <a:lnTo>
                    <a:pt x="22542" y="39766"/>
                  </a:lnTo>
                  <a:lnTo>
                    <a:pt x="25400" y="37069"/>
                  </a:lnTo>
                  <a:lnTo>
                    <a:pt x="31274" y="31829"/>
                  </a:lnTo>
                  <a:lnTo>
                    <a:pt x="35718" y="28257"/>
                  </a:lnTo>
                  <a:lnTo>
                    <a:pt x="39211" y="26193"/>
                  </a:lnTo>
                  <a:lnTo>
                    <a:pt x="41910" y="25082"/>
                  </a:lnTo>
                  <a:lnTo>
                    <a:pt x="46831" y="24606"/>
                  </a:lnTo>
                  <a:lnTo>
                    <a:pt x="46831" y="23097"/>
                  </a:lnTo>
                  <a:lnTo>
                    <a:pt x="26591" y="23097"/>
                  </a:lnTo>
                  <a:lnTo>
                    <a:pt x="26591" y="24447"/>
                  </a:lnTo>
                  <a:lnTo>
                    <a:pt x="29130" y="24606"/>
                  </a:lnTo>
                  <a:lnTo>
                    <a:pt x="30638" y="25003"/>
                  </a:lnTo>
                  <a:lnTo>
                    <a:pt x="31353" y="25637"/>
                  </a:lnTo>
                  <a:lnTo>
                    <a:pt x="31591" y="26352"/>
                  </a:lnTo>
                  <a:lnTo>
                    <a:pt x="31036" y="27860"/>
                  </a:lnTo>
                  <a:lnTo>
                    <a:pt x="29290" y="29766"/>
                  </a:lnTo>
                  <a:lnTo>
                    <a:pt x="22463" y="35797"/>
                  </a:lnTo>
                  <a:lnTo>
                    <a:pt x="18971" y="38893"/>
                  </a:lnTo>
                  <a:lnTo>
                    <a:pt x="15875" y="41592"/>
                  </a:lnTo>
                  <a:lnTo>
                    <a:pt x="15716" y="41433"/>
                  </a:lnTo>
                  <a:lnTo>
                    <a:pt x="15716" y="237"/>
                  </a:lnTo>
                  <a:lnTo>
                    <a:pt x="15319" y="0"/>
                  </a:lnTo>
                  <a:close/>
                </a:path>
              </a:pathLst>
            </a:custGeom>
            <a:solidFill>
              <a:srgbClr val="000000"/>
            </a:solidFill>
          </p:spPr>
          <p:txBody>
            <a:bodyPr vert="horz" lIns="91440" tIns="45720" rIns="91440" bIns="45720" anchor="t"/>
            <a:lstStyle/>
            <a:p>
              <a:endParaRPr lang="en-IN"/>
            </a:p>
          </p:txBody>
        </p:sp>
        <p:sp>
          <p:nvSpPr>
            <p:cNvPr id="723" name="Shape 5463"/>
            <p:cNvSpPr/>
            <p:nvPr/>
          </p:nvSpPr>
          <p:spPr>
            <a:xfrm>
              <a:off x="6240398" y="1178130"/>
              <a:ext cx="43735" cy="67231"/>
            </a:xfrm>
            <a:custGeom>
              <a:avLst/>
              <a:gdLst/>
              <a:ahLst/>
              <a:cxnLst/>
              <a:rect l="0" t="0" r="0" b="0"/>
              <a:pathLst>
                <a:path w="43735" h="67231">
                  <a:moveTo>
                    <a:pt x="21033" y="0"/>
                  </a:moveTo>
                  <a:lnTo>
                    <a:pt x="20440" y="2925"/>
                  </a:lnTo>
                  <a:lnTo>
                    <a:pt x="22541" y="3333"/>
                  </a:lnTo>
                  <a:lnTo>
                    <a:pt x="24844" y="4921"/>
                  </a:lnTo>
                  <a:lnTo>
                    <a:pt x="27940" y="9762"/>
                  </a:lnTo>
                  <a:lnTo>
                    <a:pt x="29368" y="15160"/>
                  </a:lnTo>
                  <a:lnTo>
                    <a:pt x="29685" y="17384"/>
                  </a:lnTo>
                  <a:lnTo>
                    <a:pt x="29764" y="18891"/>
                  </a:lnTo>
                  <a:lnTo>
                    <a:pt x="29764" y="20320"/>
                  </a:lnTo>
                  <a:lnTo>
                    <a:pt x="29447" y="22304"/>
                  </a:lnTo>
                  <a:lnTo>
                    <a:pt x="28733" y="24448"/>
                  </a:lnTo>
                  <a:lnTo>
                    <a:pt x="27383" y="26352"/>
                  </a:lnTo>
                  <a:lnTo>
                    <a:pt x="25400" y="27781"/>
                  </a:lnTo>
                  <a:lnTo>
                    <a:pt x="22541" y="28337"/>
                  </a:lnTo>
                  <a:lnTo>
                    <a:pt x="19129" y="27702"/>
                  </a:lnTo>
                  <a:lnTo>
                    <a:pt x="16430" y="25796"/>
                  </a:lnTo>
                  <a:lnTo>
                    <a:pt x="14446" y="23018"/>
                  </a:lnTo>
                  <a:lnTo>
                    <a:pt x="13175" y="19526"/>
                  </a:lnTo>
                  <a:lnTo>
                    <a:pt x="12222" y="11748"/>
                  </a:lnTo>
                  <a:lnTo>
                    <a:pt x="12858" y="7540"/>
                  </a:lnTo>
                  <a:lnTo>
                    <a:pt x="14603" y="4762"/>
                  </a:lnTo>
                  <a:lnTo>
                    <a:pt x="17064" y="3254"/>
                  </a:lnTo>
                  <a:lnTo>
                    <a:pt x="19684" y="2778"/>
                  </a:lnTo>
                  <a:lnTo>
                    <a:pt x="20440" y="2925"/>
                  </a:lnTo>
                  <a:lnTo>
                    <a:pt x="21033" y="0"/>
                  </a:lnTo>
                  <a:lnTo>
                    <a:pt x="17143" y="476"/>
                  </a:lnTo>
                  <a:lnTo>
                    <a:pt x="13255" y="1746"/>
                  </a:lnTo>
                  <a:lnTo>
                    <a:pt x="9683" y="3890"/>
                  </a:lnTo>
                  <a:lnTo>
                    <a:pt x="6746" y="7065"/>
                  </a:lnTo>
                  <a:lnTo>
                    <a:pt x="4762" y="11271"/>
                  </a:lnTo>
                  <a:lnTo>
                    <a:pt x="4047" y="16590"/>
                  </a:lnTo>
                  <a:lnTo>
                    <a:pt x="4682" y="20637"/>
                  </a:lnTo>
                  <a:lnTo>
                    <a:pt x="6429" y="24209"/>
                  </a:lnTo>
                  <a:lnTo>
                    <a:pt x="9286" y="27146"/>
                  </a:lnTo>
                  <a:lnTo>
                    <a:pt x="13255" y="29447"/>
                  </a:lnTo>
                  <a:lnTo>
                    <a:pt x="9525" y="32861"/>
                  </a:lnTo>
                  <a:lnTo>
                    <a:pt x="6984" y="35321"/>
                  </a:lnTo>
                  <a:lnTo>
                    <a:pt x="5476" y="37069"/>
                  </a:lnTo>
                  <a:lnTo>
                    <a:pt x="4682" y="38417"/>
                  </a:lnTo>
                  <a:lnTo>
                    <a:pt x="4443" y="40244"/>
                  </a:lnTo>
                  <a:lnTo>
                    <a:pt x="4921" y="42068"/>
                  </a:lnTo>
                  <a:lnTo>
                    <a:pt x="6031" y="43419"/>
                  </a:lnTo>
                  <a:lnTo>
                    <a:pt x="9683" y="45481"/>
                  </a:lnTo>
                  <a:lnTo>
                    <a:pt x="6031" y="48260"/>
                  </a:lnTo>
                  <a:lnTo>
                    <a:pt x="2856" y="51196"/>
                  </a:lnTo>
                  <a:lnTo>
                    <a:pt x="713" y="54292"/>
                  </a:lnTo>
                  <a:lnTo>
                    <a:pt x="0" y="57626"/>
                  </a:lnTo>
                  <a:lnTo>
                    <a:pt x="396" y="59531"/>
                  </a:lnTo>
                  <a:lnTo>
                    <a:pt x="1348" y="61356"/>
                  </a:lnTo>
                  <a:lnTo>
                    <a:pt x="2856" y="62944"/>
                  </a:lnTo>
                  <a:lnTo>
                    <a:pt x="5000" y="64372"/>
                  </a:lnTo>
                  <a:lnTo>
                    <a:pt x="10556" y="66437"/>
                  </a:lnTo>
                  <a:lnTo>
                    <a:pt x="17462" y="67231"/>
                  </a:lnTo>
                  <a:lnTo>
                    <a:pt x="21192" y="66912"/>
                  </a:lnTo>
                  <a:lnTo>
                    <a:pt x="25241" y="66199"/>
                  </a:lnTo>
                  <a:lnTo>
                    <a:pt x="29447" y="64850"/>
                  </a:lnTo>
                  <a:lnTo>
                    <a:pt x="33496" y="63024"/>
                  </a:lnTo>
                  <a:lnTo>
                    <a:pt x="37226" y="60721"/>
                  </a:lnTo>
                  <a:lnTo>
                    <a:pt x="40162" y="57785"/>
                  </a:lnTo>
                  <a:lnTo>
                    <a:pt x="42147" y="54371"/>
                  </a:lnTo>
                  <a:lnTo>
                    <a:pt x="42862" y="50482"/>
                  </a:lnTo>
                  <a:lnTo>
                    <a:pt x="42147" y="46594"/>
                  </a:lnTo>
                  <a:lnTo>
                    <a:pt x="40877" y="44291"/>
                  </a:lnTo>
                  <a:lnTo>
                    <a:pt x="38734" y="42227"/>
                  </a:lnTo>
                  <a:lnTo>
                    <a:pt x="35480" y="40640"/>
                  </a:lnTo>
                  <a:lnTo>
                    <a:pt x="30876" y="39846"/>
                  </a:lnTo>
                  <a:lnTo>
                    <a:pt x="18097" y="39290"/>
                  </a:lnTo>
                  <a:lnTo>
                    <a:pt x="14762" y="39052"/>
                  </a:lnTo>
                  <a:lnTo>
                    <a:pt x="13196" y="38651"/>
                  </a:lnTo>
                  <a:lnTo>
                    <a:pt x="11747" y="45800"/>
                  </a:lnTo>
                  <a:lnTo>
                    <a:pt x="15954" y="46514"/>
                  </a:lnTo>
                  <a:lnTo>
                    <a:pt x="20637" y="46831"/>
                  </a:lnTo>
                  <a:lnTo>
                    <a:pt x="23812" y="46910"/>
                  </a:lnTo>
                  <a:lnTo>
                    <a:pt x="27940" y="47069"/>
                  </a:lnTo>
                  <a:lnTo>
                    <a:pt x="32860" y="47307"/>
                  </a:lnTo>
                  <a:lnTo>
                    <a:pt x="36750" y="47942"/>
                  </a:lnTo>
                  <a:lnTo>
                    <a:pt x="39210" y="49371"/>
                  </a:lnTo>
                  <a:lnTo>
                    <a:pt x="40083" y="51911"/>
                  </a:lnTo>
                  <a:lnTo>
                    <a:pt x="39766" y="53896"/>
                  </a:lnTo>
                  <a:lnTo>
                    <a:pt x="38813" y="55641"/>
                  </a:lnTo>
                  <a:lnTo>
                    <a:pt x="37306" y="57308"/>
                  </a:lnTo>
                  <a:lnTo>
                    <a:pt x="35241" y="58737"/>
                  </a:lnTo>
                  <a:lnTo>
                    <a:pt x="32622" y="59928"/>
                  </a:lnTo>
                  <a:lnTo>
                    <a:pt x="29447" y="60801"/>
                  </a:lnTo>
                  <a:lnTo>
                    <a:pt x="25875" y="61356"/>
                  </a:lnTo>
                  <a:lnTo>
                    <a:pt x="21747" y="61515"/>
                  </a:lnTo>
                  <a:lnTo>
                    <a:pt x="17858" y="61356"/>
                  </a:lnTo>
                  <a:lnTo>
                    <a:pt x="14683" y="60881"/>
                  </a:lnTo>
                  <a:lnTo>
                    <a:pt x="12065" y="60166"/>
                  </a:lnTo>
                  <a:lnTo>
                    <a:pt x="10159" y="59214"/>
                  </a:lnTo>
                  <a:lnTo>
                    <a:pt x="7698" y="56912"/>
                  </a:lnTo>
                  <a:lnTo>
                    <a:pt x="6905" y="54531"/>
                  </a:lnTo>
                  <a:lnTo>
                    <a:pt x="7222" y="52387"/>
                  </a:lnTo>
                  <a:lnTo>
                    <a:pt x="8175" y="50403"/>
                  </a:lnTo>
                  <a:lnTo>
                    <a:pt x="11747" y="45800"/>
                  </a:lnTo>
                  <a:lnTo>
                    <a:pt x="13196" y="38651"/>
                  </a:lnTo>
                  <a:lnTo>
                    <a:pt x="11667" y="38258"/>
                  </a:lnTo>
                  <a:lnTo>
                    <a:pt x="10714" y="37544"/>
                  </a:lnTo>
                  <a:lnTo>
                    <a:pt x="10397" y="36591"/>
                  </a:lnTo>
                  <a:lnTo>
                    <a:pt x="11032" y="34766"/>
                  </a:lnTo>
                  <a:lnTo>
                    <a:pt x="12620" y="32781"/>
                  </a:lnTo>
                  <a:lnTo>
                    <a:pt x="14525" y="31115"/>
                  </a:lnTo>
                  <a:lnTo>
                    <a:pt x="16350" y="30321"/>
                  </a:lnTo>
                  <a:lnTo>
                    <a:pt x="17223" y="30400"/>
                  </a:lnTo>
                  <a:lnTo>
                    <a:pt x="18731" y="30559"/>
                  </a:lnTo>
                  <a:lnTo>
                    <a:pt x="21669" y="30877"/>
                  </a:lnTo>
                  <a:lnTo>
                    <a:pt x="24685" y="30480"/>
                  </a:lnTo>
                  <a:lnTo>
                    <a:pt x="28177" y="29368"/>
                  </a:lnTo>
                  <a:lnTo>
                    <a:pt x="31670" y="27544"/>
                  </a:lnTo>
                  <a:lnTo>
                    <a:pt x="34606" y="24765"/>
                  </a:lnTo>
                  <a:lnTo>
                    <a:pt x="36671" y="21114"/>
                  </a:lnTo>
                  <a:lnTo>
                    <a:pt x="37385" y="16271"/>
                  </a:lnTo>
                  <a:lnTo>
                    <a:pt x="37226" y="13096"/>
                  </a:lnTo>
                  <a:lnTo>
                    <a:pt x="36828" y="10715"/>
                  </a:lnTo>
                  <a:lnTo>
                    <a:pt x="35559" y="7143"/>
                  </a:lnTo>
                  <a:lnTo>
                    <a:pt x="43735" y="7143"/>
                  </a:lnTo>
                  <a:lnTo>
                    <a:pt x="43735" y="3333"/>
                  </a:lnTo>
                  <a:lnTo>
                    <a:pt x="36114" y="3333"/>
                  </a:lnTo>
                  <a:lnTo>
                    <a:pt x="33575" y="3096"/>
                  </a:lnTo>
                  <a:lnTo>
                    <a:pt x="30637" y="2302"/>
                  </a:lnTo>
                  <a:lnTo>
                    <a:pt x="25637" y="635"/>
                  </a:lnTo>
                  <a:lnTo>
                    <a:pt x="21033" y="0"/>
                  </a:lnTo>
                  <a:close/>
                </a:path>
              </a:pathLst>
            </a:custGeom>
            <a:solidFill>
              <a:srgbClr val="000000"/>
            </a:solidFill>
          </p:spPr>
          <p:txBody>
            <a:bodyPr vert="horz" lIns="91440" tIns="45720" rIns="91440" bIns="45720" anchor="t"/>
            <a:lstStyle/>
            <a:p>
              <a:endParaRPr lang="en-IN"/>
            </a:p>
          </p:txBody>
        </p:sp>
        <p:sp>
          <p:nvSpPr>
            <p:cNvPr id="724" name="Shape 5464"/>
            <p:cNvSpPr/>
            <p:nvPr/>
          </p:nvSpPr>
          <p:spPr>
            <a:xfrm>
              <a:off x="5950917" y="1213611"/>
              <a:ext cx="13732" cy="24128"/>
            </a:xfrm>
            <a:custGeom>
              <a:avLst/>
              <a:gdLst/>
              <a:ahLst/>
              <a:cxnLst/>
              <a:rect l="0" t="0" r="0" b="0"/>
              <a:pathLst>
                <a:path w="13732" h="24128">
                  <a:moveTo>
                    <a:pt x="5715" y="0"/>
                  </a:moveTo>
                  <a:lnTo>
                    <a:pt x="3810" y="316"/>
                  </a:lnTo>
                  <a:lnTo>
                    <a:pt x="1904" y="1268"/>
                  </a:lnTo>
                  <a:lnTo>
                    <a:pt x="556" y="3015"/>
                  </a:lnTo>
                  <a:lnTo>
                    <a:pt x="0" y="5793"/>
                  </a:lnTo>
                  <a:lnTo>
                    <a:pt x="556" y="8174"/>
                  </a:lnTo>
                  <a:lnTo>
                    <a:pt x="2063" y="9762"/>
                  </a:lnTo>
                  <a:lnTo>
                    <a:pt x="4127" y="10555"/>
                  </a:lnTo>
                  <a:lnTo>
                    <a:pt x="6112" y="10714"/>
                  </a:lnTo>
                  <a:lnTo>
                    <a:pt x="7620" y="10555"/>
                  </a:lnTo>
                  <a:lnTo>
                    <a:pt x="8493" y="10318"/>
                  </a:lnTo>
                  <a:lnTo>
                    <a:pt x="9446" y="10635"/>
                  </a:lnTo>
                  <a:lnTo>
                    <a:pt x="9922" y="11746"/>
                  </a:lnTo>
                  <a:lnTo>
                    <a:pt x="9605" y="13572"/>
                  </a:lnTo>
                  <a:lnTo>
                    <a:pt x="8254" y="16112"/>
                  </a:lnTo>
                  <a:lnTo>
                    <a:pt x="5794" y="19129"/>
                  </a:lnTo>
                  <a:lnTo>
                    <a:pt x="1746" y="22225"/>
                  </a:lnTo>
                  <a:lnTo>
                    <a:pt x="2698" y="24128"/>
                  </a:lnTo>
                  <a:lnTo>
                    <a:pt x="4524" y="23177"/>
                  </a:lnTo>
                  <a:lnTo>
                    <a:pt x="6826" y="21431"/>
                  </a:lnTo>
                  <a:lnTo>
                    <a:pt x="9287" y="19129"/>
                  </a:lnTo>
                  <a:lnTo>
                    <a:pt x="11510" y="16191"/>
                  </a:lnTo>
                  <a:lnTo>
                    <a:pt x="13176" y="12937"/>
                  </a:lnTo>
                  <a:lnTo>
                    <a:pt x="13732" y="9525"/>
                  </a:lnTo>
                  <a:lnTo>
                    <a:pt x="13335" y="5952"/>
                  </a:lnTo>
                  <a:lnTo>
                    <a:pt x="12144" y="3412"/>
                  </a:lnTo>
                  <a:lnTo>
                    <a:pt x="10636" y="1666"/>
                  </a:lnTo>
                  <a:lnTo>
                    <a:pt x="8811" y="634"/>
                  </a:lnTo>
                  <a:lnTo>
                    <a:pt x="5715" y="0"/>
                  </a:lnTo>
                  <a:close/>
                </a:path>
              </a:pathLst>
            </a:custGeom>
            <a:solidFill>
              <a:srgbClr val="000000"/>
            </a:solidFill>
          </p:spPr>
          <p:txBody>
            <a:bodyPr vert="horz" lIns="91440" tIns="45720" rIns="91440" bIns="45720" anchor="t"/>
            <a:lstStyle/>
            <a:p>
              <a:endParaRPr lang="en-IN"/>
            </a:p>
          </p:txBody>
        </p:sp>
        <p:sp>
          <p:nvSpPr>
            <p:cNvPr id="725" name="Shape 5465"/>
            <p:cNvSpPr/>
            <p:nvPr/>
          </p:nvSpPr>
          <p:spPr>
            <a:xfrm>
              <a:off x="5819472" y="1179162"/>
              <a:ext cx="46513" cy="45562"/>
            </a:xfrm>
            <a:custGeom>
              <a:avLst/>
              <a:gdLst/>
              <a:ahLst/>
              <a:cxnLst/>
              <a:rect l="0" t="0" r="0" b="0"/>
              <a:pathLst>
                <a:path w="46513" h="45562">
                  <a:moveTo>
                    <a:pt x="0" y="0"/>
                  </a:moveTo>
                  <a:lnTo>
                    <a:pt x="0" y="1349"/>
                  </a:lnTo>
                  <a:lnTo>
                    <a:pt x="2222" y="1667"/>
                  </a:lnTo>
                  <a:lnTo>
                    <a:pt x="4207" y="2461"/>
                  </a:lnTo>
                  <a:lnTo>
                    <a:pt x="5556" y="4287"/>
                  </a:lnTo>
                  <a:lnTo>
                    <a:pt x="6112" y="7699"/>
                  </a:lnTo>
                  <a:lnTo>
                    <a:pt x="6112" y="32702"/>
                  </a:lnTo>
                  <a:lnTo>
                    <a:pt x="6747" y="37227"/>
                  </a:lnTo>
                  <a:lnTo>
                    <a:pt x="8255" y="40640"/>
                  </a:lnTo>
                  <a:lnTo>
                    <a:pt x="10477" y="43021"/>
                  </a:lnTo>
                  <a:lnTo>
                    <a:pt x="13017" y="44608"/>
                  </a:lnTo>
                  <a:lnTo>
                    <a:pt x="15637" y="45402"/>
                  </a:lnTo>
                  <a:lnTo>
                    <a:pt x="17938" y="45562"/>
                  </a:lnTo>
                  <a:lnTo>
                    <a:pt x="19765" y="45402"/>
                  </a:lnTo>
                  <a:lnTo>
                    <a:pt x="22383" y="44847"/>
                  </a:lnTo>
                  <a:lnTo>
                    <a:pt x="25400" y="43577"/>
                  </a:lnTo>
                  <a:lnTo>
                    <a:pt x="28337" y="41275"/>
                  </a:lnTo>
                  <a:lnTo>
                    <a:pt x="32543" y="37068"/>
                  </a:lnTo>
                  <a:lnTo>
                    <a:pt x="32543" y="45243"/>
                  </a:lnTo>
                  <a:lnTo>
                    <a:pt x="32782" y="45482"/>
                  </a:lnTo>
                  <a:lnTo>
                    <a:pt x="39370" y="43101"/>
                  </a:lnTo>
                  <a:lnTo>
                    <a:pt x="46513" y="41037"/>
                  </a:lnTo>
                  <a:lnTo>
                    <a:pt x="46513" y="39608"/>
                  </a:lnTo>
                  <a:lnTo>
                    <a:pt x="43101" y="39291"/>
                  </a:lnTo>
                  <a:lnTo>
                    <a:pt x="41275" y="38179"/>
                  </a:lnTo>
                  <a:lnTo>
                    <a:pt x="40481" y="36353"/>
                  </a:lnTo>
                  <a:lnTo>
                    <a:pt x="40402" y="33972"/>
                  </a:lnTo>
                  <a:lnTo>
                    <a:pt x="40402" y="0"/>
                  </a:lnTo>
                  <a:lnTo>
                    <a:pt x="24765" y="0"/>
                  </a:lnTo>
                  <a:lnTo>
                    <a:pt x="24765" y="1667"/>
                  </a:lnTo>
                  <a:lnTo>
                    <a:pt x="28892" y="2143"/>
                  </a:lnTo>
                  <a:lnTo>
                    <a:pt x="30162" y="2619"/>
                  </a:lnTo>
                  <a:lnTo>
                    <a:pt x="31036" y="3333"/>
                  </a:lnTo>
                  <a:lnTo>
                    <a:pt x="31908" y="5318"/>
                  </a:lnTo>
                  <a:lnTo>
                    <a:pt x="32067" y="7937"/>
                  </a:lnTo>
                  <a:lnTo>
                    <a:pt x="32067" y="31194"/>
                  </a:lnTo>
                  <a:lnTo>
                    <a:pt x="31988" y="33258"/>
                  </a:lnTo>
                  <a:lnTo>
                    <a:pt x="31671" y="34687"/>
                  </a:lnTo>
                  <a:lnTo>
                    <a:pt x="30480" y="36274"/>
                  </a:lnTo>
                  <a:lnTo>
                    <a:pt x="26352" y="38814"/>
                  </a:lnTo>
                  <a:lnTo>
                    <a:pt x="21907" y="39846"/>
                  </a:lnTo>
                  <a:lnTo>
                    <a:pt x="19050" y="39371"/>
                  </a:lnTo>
                  <a:lnTo>
                    <a:pt x="16986" y="38179"/>
                  </a:lnTo>
                  <a:lnTo>
                    <a:pt x="15716" y="36592"/>
                  </a:lnTo>
                  <a:lnTo>
                    <a:pt x="14922" y="34845"/>
                  </a:lnTo>
                  <a:lnTo>
                    <a:pt x="14605"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726" name="Shape 5466"/>
            <p:cNvSpPr/>
            <p:nvPr/>
          </p:nvSpPr>
          <p:spPr>
            <a:xfrm>
              <a:off x="5566425" y="1178130"/>
              <a:ext cx="46117" cy="67071"/>
            </a:xfrm>
            <a:custGeom>
              <a:avLst/>
              <a:gdLst/>
              <a:ahLst/>
              <a:cxnLst/>
              <a:rect l="0" t="0" r="0" b="0"/>
              <a:pathLst>
                <a:path w="46117" h="67071">
                  <a:moveTo>
                    <a:pt x="14685" y="0"/>
                  </a:moveTo>
                  <a:lnTo>
                    <a:pt x="397" y="5080"/>
                  </a:lnTo>
                  <a:lnTo>
                    <a:pt x="397" y="6667"/>
                  </a:lnTo>
                  <a:lnTo>
                    <a:pt x="3175" y="6587"/>
                  </a:lnTo>
                  <a:lnTo>
                    <a:pt x="5238" y="6906"/>
                  </a:lnTo>
                  <a:lnTo>
                    <a:pt x="6350" y="7937"/>
                  </a:lnTo>
                  <a:lnTo>
                    <a:pt x="6906" y="9683"/>
                  </a:lnTo>
                  <a:lnTo>
                    <a:pt x="6984" y="12224"/>
                  </a:lnTo>
                  <a:lnTo>
                    <a:pt x="6984" y="58579"/>
                  </a:lnTo>
                  <a:lnTo>
                    <a:pt x="6826" y="61356"/>
                  </a:lnTo>
                  <a:lnTo>
                    <a:pt x="5953" y="63421"/>
                  </a:lnTo>
                  <a:lnTo>
                    <a:pt x="3890" y="64690"/>
                  </a:lnTo>
                  <a:lnTo>
                    <a:pt x="0" y="65405"/>
                  </a:lnTo>
                  <a:lnTo>
                    <a:pt x="0" y="67071"/>
                  </a:lnTo>
                  <a:lnTo>
                    <a:pt x="23971" y="67071"/>
                  </a:lnTo>
                  <a:lnTo>
                    <a:pt x="23971" y="65325"/>
                  </a:lnTo>
                  <a:lnTo>
                    <a:pt x="19606" y="65009"/>
                  </a:lnTo>
                  <a:lnTo>
                    <a:pt x="16986" y="63976"/>
                  </a:lnTo>
                  <a:lnTo>
                    <a:pt x="15716" y="61754"/>
                  </a:lnTo>
                  <a:lnTo>
                    <a:pt x="15319" y="57865"/>
                  </a:lnTo>
                  <a:lnTo>
                    <a:pt x="15319" y="42306"/>
                  </a:lnTo>
                  <a:lnTo>
                    <a:pt x="17701" y="44291"/>
                  </a:lnTo>
                  <a:lnTo>
                    <a:pt x="20082" y="45640"/>
                  </a:lnTo>
                  <a:lnTo>
                    <a:pt x="25321" y="46594"/>
                  </a:lnTo>
                  <a:lnTo>
                    <a:pt x="31671" y="45481"/>
                  </a:lnTo>
                  <a:lnTo>
                    <a:pt x="36829" y="42545"/>
                  </a:lnTo>
                  <a:lnTo>
                    <a:pt x="40878" y="38179"/>
                  </a:lnTo>
                  <a:lnTo>
                    <a:pt x="43736" y="32940"/>
                  </a:lnTo>
                  <a:lnTo>
                    <a:pt x="45561" y="27146"/>
                  </a:lnTo>
                  <a:lnTo>
                    <a:pt x="46117" y="21352"/>
                  </a:lnTo>
                  <a:lnTo>
                    <a:pt x="45720" y="16590"/>
                  </a:lnTo>
                  <a:lnTo>
                    <a:pt x="44767" y="12462"/>
                  </a:lnTo>
                  <a:lnTo>
                    <a:pt x="43338" y="8810"/>
                  </a:lnTo>
                  <a:lnTo>
                    <a:pt x="41275" y="5715"/>
                  </a:lnTo>
                  <a:lnTo>
                    <a:pt x="38815" y="3254"/>
                  </a:lnTo>
                  <a:lnTo>
                    <a:pt x="36036" y="1509"/>
                  </a:lnTo>
                  <a:lnTo>
                    <a:pt x="33020" y="396"/>
                  </a:lnTo>
                  <a:lnTo>
                    <a:pt x="29766" y="0"/>
                  </a:lnTo>
                  <a:lnTo>
                    <a:pt x="26273" y="396"/>
                  </a:lnTo>
                  <a:lnTo>
                    <a:pt x="23177" y="1429"/>
                  </a:lnTo>
                  <a:lnTo>
                    <a:pt x="20310" y="3245"/>
                  </a:lnTo>
                  <a:lnTo>
                    <a:pt x="25003" y="5953"/>
                  </a:lnTo>
                  <a:lnTo>
                    <a:pt x="28972" y="6667"/>
                  </a:lnTo>
                  <a:lnTo>
                    <a:pt x="32067" y="8494"/>
                  </a:lnTo>
                  <a:lnTo>
                    <a:pt x="34290" y="11191"/>
                  </a:lnTo>
                  <a:lnTo>
                    <a:pt x="35798" y="14287"/>
                  </a:lnTo>
                  <a:lnTo>
                    <a:pt x="37306" y="20479"/>
                  </a:lnTo>
                  <a:lnTo>
                    <a:pt x="37465" y="22860"/>
                  </a:lnTo>
                  <a:lnTo>
                    <a:pt x="37544" y="24289"/>
                  </a:lnTo>
                  <a:lnTo>
                    <a:pt x="37386" y="28257"/>
                  </a:lnTo>
                  <a:lnTo>
                    <a:pt x="36910" y="31750"/>
                  </a:lnTo>
                  <a:lnTo>
                    <a:pt x="36195" y="34607"/>
                  </a:lnTo>
                  <a:lnTo>
                    <a:pt x="35163" y="36909"/>
                  </a:lnTo>
                  <a:lnTo>
                    <a:pt x="32702" y="40323"/>
                  </a:lnTo>
                  <a:lnTo>
                    <a:pt x="30003" y="42306"/>
                  </a:lnTo>
                  <a:lnTo>
                    <a:pt x="27463" y="43180"/>
                  </a:lnTo>
                  <a:lnTo>
                    <a:pt x="25400" y="43419"/>
                  </a:lnTo>
                  <a:lnTo>
                    <a:pt x="21511" y="42704"/>
                  </a:lnTo>
                  <a:lnTo>
                    <a:pt x="18336" y="41037"/>
                  </a:lnTo>
                  <a:lnTo>
                    <a:pt x="16113" y="38893"/>
                  </a:lnTo>
                  <a:lnTo>
                    <a:pt x="15319" y="36909"/>
                  </a:lnTo>
                  <a:lnTo>
                    <a:pt x="15319" y="12541"/>
                  </a:lnTo>
                  <a:lnTo>
                    <a:pt x="15954" y="10715"/>
                  </a:lnTo>
                  <a:lnTo>
                    <a:pt x="17303" y="9128"/>
                  </a:lnTo>
                  <a:lnTo>
                    <a:pt x="20954" y="6826"/>
                  </a:lnTo>
                  <a:lnTo>
                    <a:pt x="25003" y="5953"/>
                  </a:lnTo>
                  <a:lnTo>
                    <a:pt x="20310" y="3245"/>
                  </a:lnTo>
                  <a:lnTo>
                    <a:pt x="18415" y="4445"/>
                  </a:lnTo>
                  <a:lnTo>
                    <a:pt x="16748" y="6112"/>
                  </a:lnTo>
                  <a:lnTo>
                    <a:pt x="15478" y="7700"/>
                  </a:lnTo>
                  <a:lnTo>
                    <a:pt x="15319" y="7461"/>
                  </a:lnTo>
                  <a:lnTo>
                    <a:pt x="15319" y="237"/>
                  </a:lnTo>
                  <a:lnTo>
                    <a:pt x="14685" y="0"/>
                  </a:lnTo>
                  <a:close/>
                </a:path>
              </a:pathLst>
            </a:custGeom>
            <a:solidFill>
              <a:srgbClr val="000000"/>
            </a:solidFill>
          </p:spPr>
          <p:txBody>
            <a:bodyPr vert="horz" lIns="91440" tIns="45720" rIns="91440" bIns="45720" anchor="t"/>
            <a:lstStyle/>
            <a:p>
              <a:endParaRPr lang="en-IN"/>
            </a:p>
          </p:txBody>
        </p:sp>
        <p:sp>
          <p:nvSpPr>
            <p:cNvPr id="727" name="Shape 5467"/>
            <p:cNvSpPr/>
            <p:nvPr/>
          </p:nvSpPr>
          <p:spPr>
            <a:xfrm>
              <a:off x="6094745" y="1284096"/>
              <a:ext cx="10081" cy="10080"/>
            </a:xfrm>
            <a:custGeom>
              <a:avLst/>
              <a:gdLst/>
              <a:ahLst/>
              <a:cxnLst/>
              <a:rect l="0" t="0" r="0" b="0"/>
              <a:pathLst>
                <a:path w="10081" h="10080">
                  <a:moveTo>
                    <a:pt x="4921" y="0"/>
                  </a:moveTo>
                  <a:lnTo>
                    <a:pt x="2698" y="475"/>
                  </a:lnTo>
                  <a:lnTo>
                    <a:pt x="1191" y="1747"/>
                  </a:lnTo>
                  <a:lnTo>
                    <a:pt x="317" y="3413"/>
                  </a:lnTo>
                  <a:lnTo>
                    <a:pt x="0" y="5001"/>
                  </a:lnTo>
                  <a:lnTo>
                    <a:pt x="317" y="6588"/>
                  </a:lnTo>
                  <a:lnTo>
                    <a:pt x="1111" y="8256"/>
                  </a:lnTo>
                  <a:lnTo>
                    <a:pt x="2698" y="9604"/>
                  </a:lnTo>
                  <a:lnTo>
                    <a:pt x="4921" y="10080"/>
                  </a:lnTo>
                  <a:lnTo>
                    <a:pt x="7063" y="9684"/>
                  </a:lnTo>
                  <a:lnTo>
                    <a:pt x="8651" y="8652"/>
                  </a:lnTo>
                  <a:lnTo>
                    <a:pt x="9763" y="7064"/>
                  </a:lnTo>
                  <a:lnTo>
                    <a:pt x="10081" y="5001"/>
                  </a:lnTo>
                  <a:lnTo>
                    <a:pt x="9763" y="3016"/>
                  </a:lnTo>
                  <a:lnTo>
                    <a:pt x="8651" y="1428"/>
                  </a:lnTo>
                  <a:lnTo>
                    <a:pt x="7063" y="396"/>
                  </a:lnTo>
                  <a:lnTo>
                    <a:pt x="4921" y="0"/>
                  </a:lnTo>
                  <a:close/>
                </a:path>
              </a:pathLst>
            </a:custGeom>
            <a:solidFill>
              <a:srgbClr val="000000"/>
            </a:solidFill>
          </p:spPr>
          <p:txBody>
            <a:bodyPr vert="horz" lIns="91440" tIns="45720" rIns="91440" bIns="45720" anchor="t"/>
            <a:lstStyle/>
            <a:p>
              <a:endParaRPr lang="en-IN"/>
            </a:p>
          </p:txBody>
        </p:sp>
        <p:sp>
          <p:nvSpPr>
            <p:cNvPr id="728" name="Shape 5468"/>
            <p:cNvSpPr/>
            <p:nvPr/>
          </p:nvSpPr>
          <p:spPr>
            <a:xfrm>
              <a:off x="5973857" y="1284096"/>
              <a:ext cx="10159" cy="10080"/>
            </a:xfrm>
            <a:custGeom>
              <a:avLst/>
              <a:gdLst/>
              <a:ahLst/>
              <a:cxnLst/>
              <a:rect l="0" t="0" r="0" b="0"/>
              <a:pathLst>
                <a:path w="10159" h="10080">
                  <a:moveTo>
                    <a:pt x="5000" y="0"/>
                  </a:moveTo>
                  <a:lnTo>
                    <a:pt x="2777" y="475"/>
                  </a:lnTo>
                  <a:lnTo>
                    <a:pt x="1189" y="1747"/>
                  </a:lnTo>
                  <a:lnTo>
                    <a:pt x="317" y="3413"/>
                  </a:lnTo>
                  <a:lnTo>
                    <a:pt x="0" y="5001"/>
                  </a:lnTo>
                  <a:lnTo>
                    <a:pt x="317" y="6588"/>
                  </a:lnTo>
                  <a:lnTo>
                    <a:pt x="1189" y="8256"/>
                  </a:lnTo>
                  <a:lnTo>
                    <a:pt x="2698" y="9604"/>
                  </a:lnTo>
                  <a:lnTo>
                    <a:pt x="5000" y="10080"/>
                  </a:lnTo>
                  <a:lnTo>
                    <a:pt x="7063" y="9684"/>
                  </a:lnTo>
                  <a:lnTo>
                    <a:pt x="8731" y="8652"/>
                  </a:lnTo>
                  <a:lnTo>
                    <a:pt x="9842" y="7064"/>
                  </a:lnTo>
                  <a:lnTo>
                    <a:pt x="10159" y="5001"/>
                  </a:lnTo>
                  <a:lnTo>
                    <a:pt x="9842" y="3016"/>
                  </a:lnTo>
                  <a:lnTo>
                    <a:pt x="873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729" name="Shape 5469"/>
            <p:cNvSpPr/>
            <p:nvPr/>
          </p:nvSpPr>
          <p:spPr>
            <a:xfrm>
              <a:off x="5574680" y="1284096"/>
              <a:ext cx="10081" cy="10080"/>
            </a:xfrm>
            <a:custGeom>
              <a:avLst/>
              <a:gdLst/>
              <a:ahLst/>
              <a:cxnLst/>
              <a:rect l="0" t="0" r="0" b="0"/>
              <a:pathLst>
                <a:path w="10081" h="10080">
                  <a:moveTo>
                    <a:pt x="4921" y="0"/>
                  </a:moveTo>
                  <a:lnTo>
                    <a:pt x="2698" y="475"/>
                  </a:lnTo>
                  <a:lnTo>
                    <a:pt x="1191" y="1747"/>
                  </a:lnTo>
                  <a:lnTo>
                    <a:pt x="317" y="3413"/>
                  </a:lnTo>
                  <a:lnTo>
                    <a:pt x="0" y="5001"/>
                  </a:lnTo>
                  <a:lnTo>
                    <a:pt x="317" y="6588"/>
                  </a:lnTo>
                  <a:lnTo>
                    <a:pt x="1111" y="8256"/>
                  </a:lnTo>
                  <a:lnTo>
                    <a:pt x="2698" y="9604"/>
                  </a:lnTo>
                  <a:lnTo>
                    <a:pt x="4921" y="10080"/>
                  </a:lnTo>
                  <a:lnTo>
                    <a:pt x="7065" y="9684"/>
                  </a:lnTo>
                  <a:lnTo>
                    <a:pt x="8652" y="8652"/>
                  </a:lnTo>
                  <a:lnTo>
                    <a:pt x="9763" y="7064"/>
                  </a:lnTo>
                  <a:lnTo>
                    <a:pt x="10081" y="5001"/>
                  </a:lnTo>
                  <a:lnTo>
                    <a:pt x="9763" y="3016"/>
                  </a:lnTo>
                  <a:lnTo>
                    <a:pt x="8652" y="1428"/>
                  </a:lnTo>
                  <a:lnTo>
                    <a:pt x="7065" y="396"/>
                  </a:lnTo>
                  <a:lnTo>
                    <a:pt x="4921" y="0"/>
                  </a:lnTo>
                  <a:close/>
                </a:path>
              </a:pathLst>
            </a:custGeom>
            <a:solidFill>
              <a:srgbClr val="000000"/>
            </a:solidFill>
          </p:spPr>
          <p:txBody>
            <a:bodyPr vert="horz" lIns="91440" tIns="45720" rIns="91440" bIns="45720" anchor="t"/>
            <a:lstStyle/>
            <a:p>
              <a:endParaRPr lang="en-IN"/>
            </a:p>
          </p:txBody>
        </p:sp>
        <p:sp>
          <p:nvSpPr>
            <p:cNvPr id="730" name="Shape 5470"/>
            <p:cNvSpPr/>
            <p:nvPr/>
          </p:nvSpPr>
          <p:spPr>
            <a:xfrm>
              <a:off x="5461730" y="1284096"/>
              <a:ext cx="10160" cy="10080"/>
            </a:xfrm>
            <a:custGeom>
              <a:avLst/>
              <a:gdLst/>
              <a:ahLst/>
              <a:cxnLst/>
              <a:rect l="0" t="0" r="0" b="0"/>
              <a:pathLst>
                <a:path w="10160" h="10080">
                  <a:moveTo>
                    <a:pt x="5000" y="0"/>
                  </a:moveTo>
                  <a:lnTo>
                    <a:pt x="2777" y="475"/>
                  </a:lnTo>
                  <a:lnTo>
                    <a:pt x="1190" y="1747"/>
                  </a:lnTo>
                  <a:lnTo>
                    <a:pt x="317" y="3413"/>
                  </a:lnTo>
                  <a:lnTo>
                    <a:pt x="0" y="5001"/>
                  </a:lnTo>
                  <a:lnTo>
                    <a:pt x="317" y="6588"/>
                  </a:lnTo>
                  <a:lnTo>
                    <a:pt x="1190" y="8256"/>
                  </a:lnTo>
                  <a:lnTo>
                    <a:pt x="2699" y="9604"/>
                  </a:lnTo>
                  <a:lnTo>
                    <a:pt x="5000" y="10080"/>
                  </a:lnTo>
                  <a:lnTo>
                    <a:pt x="7063" y="9684"/>
                  </a:lnTo>
                  <a:lnTo>
                    <a:pt x="8731" y="8652"/>
                  </a:lnTo>
                  <a:lnTo>
                    <a:pt x="9842" y="7064"/>
                  </a:lnTo>
                  <a:lnTo>
                    <a:pt x="10160" y="5001"/>
                  </a:lnTo>
                  <a:lnTo>
                    <a:pt x="9842" y="3016"/>
                  </a:lnTo>
                  <a:lnTo>
                    <a:pt x="873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731" name="Shape 5471"/>
            <p:cNvSpPr/>
            <p:nvPr/>
          </p:nvSpPr>
          <p:spPr>
            <a:xfrm>
              <a:off x="5098192" y="1284096"/>
              <a:ext cx="10080" cy="10080"/>
            </a:xfrm>
            <a:custGeom>
              <a:avLst/>
              <a:gdLst/>
              <a:ahLst/>
              <a:cxnLst/>
              <a:rect l="0" t="0" r="0" b="0"/>
              <a:pathLst>
                <a:path w="10080" h="10080">
                  <a:moveTo>
                    <a:pt x="5000" y="0"/>
                  </a:moveTo>
                  <a:lnTo>
                    <a:pt x="2777" y="475"/>
                  </a:lnTo>
                  <a:lnTo>
                    <a:pt x="1190" y="1747"/>
                  </a:lnTo>
                  <a:lnTo>
                    <a:pt x="317" y="3413"/>
                  </a:lnTo>
                  <a:lnTo>
                    <a:pt x="0" y="5001"/>
                  </a:lnTo>
                  <a:lnTo>
                    <a:pt x="317" y="6588"/>
                  </a:lnTo>
                  <a:lnTo>
                    <a:pt x="1190" y="8256"/>
                  </a:lnTo>
                  <a:lnTo>
                    <a:pt x="2699" y="9604"/>
                  </a:lnTo>
                  <a:lnTo>
                    <a:pt x="5000" y="10080"/>
                  </a:lnTo>
                  <a:lnTo>
                    <a:pt x="7063" y="9684"/>
                  </a:lnTo>
                  <a:lnTo>
                    <a:pt x="8651" y="8652"/>
                  </a:lnTo>
                  <a:lnTo>
                    <a:pt x="9762" y="7064"/>
                  </a:lnTo>
                  <a:lnTo>
                    <a:pt x="10080" y="5001"/>
                  </a:lnTo>
                  <a:lnTo>
                    <a:pt x="9762" y="3016"/>
                  </a:lnTo>
                  <a:lnTo>
                    <a:pt x="865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732" name="Shape 5472"/>
            <p:cNvSpPr/>
            <p:nvPr/>
          </p:nvSpPr>
          <p:spPr>
            <a:xfrm>
              <a:off x="6304453" y="1306162"/>
              <a:ext cx="39528" cy="46514"/>
            </a:xfrm>
            <a:custGeom>
              <a:avLst/>
              <a:gdLst/>
              <a:ahLst/>
              <a:cxnLst/>
              <a:rect l="0" t="0" r="0" b="0"/>
              <a:pathLst>
                <a:path w="39528" h="46514">
                  <a:moveTo>
                    <a:pt x="20241" y="0"/>
                  </a:moveTo>
                  <a:lnTo>
                    <a:pt x="18017" y="3572"/>
                  </a:lnTo>
                  <a:lnTo>
                    <a:pt x="21431" y="4127"/>
                  </a:lnTo>
                  <a:lnTo>
                    <a:pt x="23812" y="5477"/>
                  </a:lnTo>
                  <a:lnTo>
                    <a:pt x="25479" y="7541"/>
                  </a:lnTo>
                  <a:lnTo>
                    <a:pt x="26511" y="9922"/>
                  </a:lnTo>
                  <a:lnTo>
                    <a:pt x="27542" y="14922"/>
                  </a:lnTo>
                  <a:lnTo>
                    <a:pt x="7143" y="14922"/>
                  </a:lnTo>
                  <a:lnTo>
                    <a:pt x="7857" y="11986"/>
                  </a:lnTo>
                  <a:lnTo>
                    <a:pt x="8731" y="9445"/>
                  </a:lnTo>
                  <a:lnTo>
                    <a:pt x="11112" y="5953"/>
                  </a:lnTo>
                  <a:lnTo>
                    <a:pt x="14287" y="4127"/>
                  </a:lnTo>
                  <a:lnTo>
                    <a:pt x="18017" y="3572"/>
                  </a:lnTo>
                  <a:lnTo>
                    <a:pt x="20241" y="0"/>
                  </a:lnTo>
                  <a:lnTo>
                    <a:pt x="15954" y="477"/>
                  </a:lnTo>
                  <a:lnTo>
                    <a:pt x="11430" y="2222"/>
                  </a:lnTo>
                  <a:lnTo>
                    <a:pt x="7143" y="5318"/>
                  </a:lnTo>
                  <a:lnTo>
                    <a:pt x="3492" y="9922"/>
                  </a:lnTo>
                  <a:lnTo>
                    <a:pt x="952" y="16193"/>
                  </a:lnTo>
                  <a:lnTo>
                    <a:pt x="317" y="20002"/>
                  </a:lnTo>
                  <a:lnTo>
                    <a:pt x="0" y="24368"/>
                  </a:lnTo>
                  <a:lnTo>
                    <a:pt x="397" y="29368"/>
                  </a:lnTo>
                  <a:lnTo>
                    <a:pt x="1348" y="33735"/>
                  </a:lnTo>
                  <a:lnTo>
                    <a:pt x="2857" y="37544"/>
                  </a:lnTo>
                  <a:lnTo>
                    <a:pt x="5080" y="40719"/>
                  </a:lnTo>
                  <a:lnTo>
                    <a:pt x="7778" y="43260"/>
                  </a:lnTo>
                  <a:lnTo>
                    <a:pt x="10953" y="45005"/>
                  </a:lnTo>
                  <a:lnTo>
                    <a:pt x="14526" y="46117"/>
                  </a:lnTo>
                  <a:lnTo>
                    <a:pt x="18494" y="46514"/>
                  </a:lnTo>
                  <a:lnTo>
                    <a:pt x="23495" y="45958"/>
                  </a:lnTo>
                  <a:lnTo>
                    <a:pt x="27701" y="44370"/>
                  </a:lnTo>
                  <a:lnTo>
                    <a:pt x="31194" y="42148"/>
                  </a:lnTo>
                  <a:lnTo>
                    <a:pt x="33972" y="39449"/>
                  </a:lnTo>
                  <a:lnTo>
                    <a:pt x="36195" y="36592"/>
                  </a:lnTo>
                  <a:lnTo>
                    <a:pt x="37782" y="33893"/>
                  </a:lnTo>
                  <a:lnTo>
                    <a:pt x="38893" y="31591"/>
                  </a:lnTo>
                  <a:lnTo>
                    <a:pt x="39528" y="30003"/>
                  </a:lnTo>
                  <a:lnTo>
                    <a:pt x="37941" y="29289"/>
                  </a:lnTo>
                  <a:lnTo>
                    <a:pt x="34925" y="33656"/>
                  </a:lnTo>
                  <a:lnTo>
                    <a:pt x="32702" y="35877"/>
                  </a:lnTo>
                  <a:lnTo>
                    <a:pt x="30003" y="37862"/>
                  </a:lnTo>
                  <a:lnTo>
                    <a:pt x="26591" y="39212"/>
                  </a:lnTo>
                  <a:lnTo>
                    <a:pt x="22622" y="39687"/>
                  </a:lnTo>
                  <a:lnTo>
                    <a:pt x="19208" y="39291"/>
                  </a:lnTo>
                  <a:lnTo>
                    <a:pt x="15875" y="38020"/>
                  </a:lnTo>
                  <a:lnTo>
                    <a:pt x="12700" y="35480"/>
                  </a:lnTo>
                  <a:lnTo>
                    <a:pt x="10001" y="31512"/>
                  </a:lnTo>
                  <a:lnTo>
                    <a:pt x="8890" y="28893"/>
                  </a:lnTo>
                  <a:lnTo>
                    <a:pt x="7937" y="25797"/>
                  </a:lnTo>
                  <a:lnTo>
                    <a:pt x="7302" y="22225"/>
                  </a:lnTo>
                  <a:lnTo>
                    <a:pt x="6826" y="18097"/>
                  </a:lnTo>
                  <a:lnTo>
                    <a:pt x="37624" y="18097"/>
                  </a:lnTo>
                  <a:lnTo>
                    <a:pt x="36989" y="13652"/>
                  </a:lnTo>
                  <a:lnTo>
                    <a:pt x="35798" y="9843"/>
                  </a:lnTo>
                  <a:lnTo>
                    <a:pt x="34131" y="6668"/>
                  </a:lnTo>
                  <a:lnTo>
                    <a:pt x="32067" y="4207"/>
                  </a:lnTo>
                  <a:lnTo>
                    <a:pt x="29527" y="2302"/>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733" name="Shape 5473"/>
            <p:cNvSpPr/>
            <p:nvPr/>
          </p:nvSpPr>
          <p:spPr>
            <a:xfrm>
              <a:off x="6166739" y="1306162"/>
              <a:ext cx="39528" cy="46514"/>
            </a:xfrm>
            <a:custGeom>
              <a:avLst/>
              <a:gdLst/>
              <a:ahLst/>
              <a:cxnLst/>
              <a:rect l="0" t="0" r="0" b="0"/>
              <a:pathLst>
                <a:path w="39528" h="46514">
                  <a:moveTo>
                    <a:pt x="20239" y="0"/>
                  </a:moveTo>
                  <a:lnTo>
                    <a:pt x="18017" y="3572"/>
                  </a:lnTo>
                  <a:lnTo>
                    <a:pt x="21431" y="4127"/>
                  </a:lnTo>
                  <a:lnTo>
                    <a:pt x="23812" y="5477"/>
                  </a:lnTo>
                  <a:lnTo>
                    <a:pt x="25479" y="7541"/>
                  </a:lnTo>
                  <a:lnTo>
                    <a:pt x="26510" y="9922"/>
                  </a:lnTo>
                  <a:lnTo>
                    <a:pt x="27542" y="14922"/>
                  </a:lnTo>
                  <a:lnTo>
                    <a:pt x="7143" y="14922"/>
                  </a:lnTo>
                  <a:lnTo>
                    <a:pt x="7857" y="11986"/>
                  </a:lnTo>
                  <a:lnTo>
                    <a:pt x="8731" y="9445"/>
                  </a:lnTo>
                  <a:lnTo>
                    <a:pt x="11191" y="5953"/>
                  </a:lnTo>
                  <a:lnTo>
                    <a:pt x="14287" y="4127"/>
                  </a:lnTo>
                  <a:lnTo>
                    <a:pt x="18017" y="3572"/>
                  </a:lnTo>
                  <a:lnTo>
                    <a:pt x="20239" y="0"/>
                  </a:lnTo>
                  <a:lnTo>
                    <a:pt x="15954" y="477"/>
                  </a:lnTo>
                  <a:lnTo>
                    <a:pt x="11428" y="2222"/>
                  </a:lnTo>
                  <a:lnTo>
                    <a:pt x="7222" y="5318"/>
                  </a:lnTo>
                  <a:lnTo>
                    <a:pt x="3571" y="9922"/>
                  </a:lnTo>
                  <a:lnTo>
                    <a:pt x="1030" y="16193"/>
                  </a:lnTo>
                  <a:lnTo>
                    <a:pt x="316" y="20002"/>
                  </a:lnTo>
                  <a:lnTo>
                    <a:pt x="0" y="24368"/>
                  </a:lnTo>
                  <a:lnTo>
                    <a:pt x="396" y="29368"/>
                  </a:lnTo>
                  <a:lnTo>
                    <a:pt x="1348" y="33735"/>
                  </a:lnTo>
                  <a:lnTo>
                    <a:pt x="2936" y="37544"/>
                  </a:lnTo>
                  <a:lnTo>
                    <a:pt x="5158" y="40719"/>
                  </a:lnTo>
                  <a:lnTo>
                    <a:pt x="7857" y="43260"/>
                  </a:lnTo>
                  <a:lnTo>
                    <a:pt x="11032" y="45005"/>
                  </a:lnTo>
                  <a:lnTo>
                    <a:pt x="14603" y="46117"/>
                  </a:lnTo>
                  <a:lnTo>
                    <a:pt x="18572" y="46514"/>
                  </a:lnTo>
                  <a:lnTo>
                    <a:pt x="23494" y="45958"/>
                  </a:lnTo>
                  <a:lnTo>
                    <a:pt x="27701" y="44370"/>
                  </a:lnTo>
                  <a:lnTo>
                    <a:pt x="31193" y="42148"/>
                  </a:lnTo>
                  <a:lnTo>
                    <a:pt x="33972" y="39449"/>
                  </a:lnTo>
                  <a:lnTo>
                    <a:pt x="36194" y="36592"/>
                  </a:lnTo>
                  <a:lnTo>
                    <a:pt x="37782" y="33893"/>
                  </a:lnTo>
                  <a:lnTo>
                    <a:pt x="38893" y="31591"/>
                  </a:lnTo>
                  <a:lnTo>
                    <a:pt x="39528" y="30003"/>
                  </a:lnTo>
                  <a:lnTo>
                    <a:pt x="37941" y="29289"/>
                  </a:lnTo>
                  <a:lnTo>
                    <a:pt x="34925" y="33656"/>
                  </a:lnTo>
                  <a:lnTo>
                    <a:pt x="32701" y="35877"/>
                  </a:lnTo>
                  <a:lnTo>
                    <a:pt x="30003" y="37862"/>
                  </a:lnTo>
                  <a:lnTo>
                    <a:pt x="26589" y="39212"/>
                  </a:lnTo>
                  <a:lnTo>
                    <a:pt x="22621" y="39687"/>
                  </a:lnTo>
                  <a:lnTo>
                    <a:pt x="19287" y="39291"/>
                  </a:lnTo>
                  <a:lnTo>
                    <a:pt x="15875" y="38020"/>
                  </a:lnTo>
                  <a:lnTo>
                    <a:pt x="12700" y="35480"/>
                  </a:lnTo>
                  <a:lnTo>
                    <a:pt x="10000" y="31512"/>
                  </a:lnTo>
                  <a:lnTo>
                    <a:pt x="8888" y="28893"/>
                  </a:lnTo>
                  <a:lnTo>
                    <a:pt x="8016" y="25797"/>
                  </a:lnTo>
                  <a:lnTo>
                    <a:pt x="7301" y="22225"/>
                  </a:lnTo>
                  <a:lnTo>
                    <a:pt x="6825" y="18097"/>
                  </a:lnTo>
                  <a:lnTo>
                    <a:pt x="37702" y="18097"/>
                  </a:lnTo>
                  <a:lnTo>
                    <a:pt x="36988" y="13652"/>
                  </a:lnTo>
                  <a:lnTo>
                    <a:pt x="35876" y="9843"/>
                  </a:lnTo>
                  <a:lnTo>
                    <a:pt x="34210" y="6668"/>
                  </a:lnTo>
                  <a:lnTo>
                    <a:pt x="32066" y="4207"/>
                  </a:lnTo>
                  <a:lnTo>
                    <a:pt x="29605" y="2302"/>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734" name="Shape 5474"/>
            <p:cNvSpPr/>
            <p:nvPr/>
          </p:nvSpPr>
          <p:spPr>
            <a:xfrm>
              <a:off x="6117446" y="1284096"/>
              <a:ext cx="45958" cy="68581"/>
            </a:xfrm>
            <a:custGeom>
              <a:avLst/>
              <a:gdLst/>
              <a:ahLst/>
              <a:cxnLst/>
              <a:rect l="0" t="0" r="0" b="0"/>
              <a:pathLst>
                <a:path w="45958" h="68581">
                  <a:moveTo>
                    <a:pt x="38814" y="0"/>
                  </a:moveTo>
                  <a:lnTo>
                    <a:pt x="24288" y="4287"/>
                  </a:lnTo>
                  <a:lnTo>
                    <a:pt x="24288" y="5874"/>
                  </a:lnTo>
                  <a:lnTo>
                    <a:pt x="26669" y="5794"/>
                  </a:lnTo>
                  <a:lnTo>
                    <a:pt x="29209" y="6112"/>
                  </a:lnTo>
                  <a:lnTo>
                    <a:pt x="30479" y="7223"/>
                  </a:lnTo>
                  <a:lnTo>
                    <a:pt x="30877" y="8811"/>
                  </a:lnTo>
                  <a:lnTo>
                    <a:pt x="30956" y="10874"/>
                  </a:lnTo>
                  <a:lnTo>
                    <a:pt x="30956" y="26353"/>
                  </a:lnTo>
                  <a:lnTo>
                    <a:pt x="28575" y="24447"/>
                  </a:lnTo>
                  <a:lnTo>
                    <a:pt x="26114" y="23098"/>
                  </a:lnTo>
                  <a:lnTo>
                    <a:pt x="23494" y="22304"/>
                  </a:lnTo>
                  <a:lnTo>
                    <a:pt x="22685" y="22240"/>
                  </a:lnTo>
                  <a:lnTo>
                    <a:pt x="20796" y="24844"/>
                  </a:lnTo>
                  <a:lnTo>
                    <a:pt x="24288" y="25400"/>
                  </a:lnTo>
                  <a:lnTo>
                    <a:pt x="27383" y="27226"/>
                  </a:lnTo>
                  <a:lnTo>
                    <a:pt x="29764" y="30322"/>
                  </a:lnTo>
                  <a:lnTo>
                    <a:pt x="30956" y="34766"/>
                  </a:lnTo>
                  <a:lnTo>
                    <a:pt x="30956" y="57546"/>
                  </a:lnTo>
                  <a:lnTo>
                    <a:pt x="29844" y="59928"/>
                  </a:lnTo>
                  <a:lnTo>
                    <a:pt x="27861" y="61833"/>
                  </a:lnTo>
                  <a:lnTo>
                    <a:pt x="25162" y="63103"/>
                  </a:lnTo>
                  <a:lnTo>
                    <a:pt x="22145" y="63500"/>
                  </a:lnTo>
                  <a:lnTo>
                    <a:pt x="18891" y="62944"/>
                  </a:lnTo>
                  <a:lnTo>
                    <a:pt x="15716" y="61515"/>
                  </a:lnTo>
                  <a:lnTo>
                    <a:pt x="12937" y="58897"/>
                  </a:lnTo>
                  <a:lnTo>
                    <a:pt x="10635" y="55007"/>
                  </a:lnTo>
                  <a:lnTo>
                    <a:pt x="9127" y="49768"/>
                  </a:lnTo>
                  <a:lnTo>
                    <a:pt x="8493" y="43181"/>
                  </a:lnTo>
                  <a:lnTo>
                    <a:pt x="9048" y="37068"/>
                  </a:lnTo>
                  <a:lnTo>
                    <a:pt x="10477" y="32384"/>
                  </a:lnTo>
                  <a:lnTo>
                    <a:pt x="12620" y="28971"/>
                  </a:lnTo>
                  <a:lnTo>
                    <a:pt x="15161" y="26590"/>
                  </a:lnTo>
                  <a:lnTo>
                    <a:pt x="17938" y="25241"/>
                  </a:lnTo>
                  <a:lnTo>
                    <a:pt x="20796" y="24844"/>
                  </a:lnTo>
                  <a:lnTo>
                    <a:pt x="22685" y="22240"/>
                  </a:lnTo>
                  <a:lnTo>
                    <a:pt x="20478" y="22066"/>
                  </a:lnTo>
                  <a:lnTo>
                    <a:pt x="15161" y="22939"/>
                  </a:lnTo>
                  <a:lnTo>
                    <a:pt x="10239" y="25479"/>
                  </a:lnTo>
                  <a:lnTo>
                    <a:pt x="6112" y="29368"/>
                  </a:lnTo>
                  <a:lnTo>
                    <a:pt x="2857" y="34369"/>
                  </a:lnTo>
                  <a:lnTo>
                    <a:pt x="793" y="40163"/>
                  </a:lnTo>
                  <a:lnTo>
                    <a:pt x="0" y="46434"/>
                  </a:lnTo>
                  <a:lnTo>
                    <a:pt x="634" y="53181"/>
                  </a:lnTo>
                  <a:lnTo>
                    <a:pt x="2302" y="58419"/>
                  </a:lnTo>
                  <a:lnTo>
                    <a:pt x="4683" y="62309"/>
                  </a:lnTo>
                  <a:lnTo>
                    <a:pt x="7539" y="65087"/>
                  </a:lnTo>
                  <a:lnTo>
                    <a:pt x="10635" y="66913"/>
                  </a:lnTo>
                  <a:lnTo>
                    <a:pt x="13573" y="68024"/>
                  </a:lnTo>
                  <a:lnTo>
                    <a:pt x="16112" y="68501"/>
                  </a:lnTo>
                  <a:lnTo>
                    <a:pt x="18018" y="68581"/>
                  </a:lnTo>
                  <a:lnTo>
                    <a:pt x="22859" y="68024"/>
                  </a:lnTo>
                  <a:lnTo>
                    <a:pt x="26510" y="66516"/>
                  </a:lnTo>
                  <a:lnTo>
                    <a:pt x="29050" y="64453"/>
                  </a:lnTo>
                  <a:lnTo>
                    <a:pt x="30797" y="62309"/>
                  </a:lnTo>
                  <a:lnTo>
                    <a:pt x="30956" y="62309"/>
                  </a:lnTo>
                  <a:lnTo>
                    <a:pt x="30956" y="68342"/>
                  </a:lnTo>
                  <a:lnTo>
                    <a:pt x="31352" y="68581"/>
                  </a:lnTo>
                  <a:lnTo>
                    <a:pt x="38814" y="65961"/>
                  </a:lnTo>
                  <a:lnTo>
                    <a:pt x="45958" y="63500"/>
                  </a:lnTo>
                  <a:lnTo>
                    <a:pt x="45958" y="61912"/>
                  </a:lnTo>
                  <a:lnTo>
                    <a:pt x="43179" y="61912"/>
                  </a:lnTo>
                  <a:lnTo>
                    <a:pt x="41275" y="61515"/>
                  </a:lnTo>
                  <a:lnTo>
                    <a:pt x="40163" y="60800"/>
                  </a:lnTo>
                  <a:lnTo>
                    <a:pt x="39528" y="59690"/>
                  </a:lnTo>
                  <a:lnTo>
                    <a:pt x="39289" y="56356"/>
                  </a:lnTo>
                  <a:lnTo>
                    <a:pt x="39289" y="159"/>
                  </a:lnTo>
                  <a:lnTo>
                    <a:pt x="38814" y="0"/>
                  </a:lnTo>
                  <a:close/>
                </a:path>
              </a:pathLst>
            </a:custGeom>
            <a:solidFill>
              <a:srgbClr val="000000"/>
            </a:solidFill>
          </p:spPr>
          <p:txBody>
            <a:bodyPr vert="horz" lIns="91440" tIns="45720" rIns="91440" bIns="45720" anchor="t"/>
            <a:lstStyle/>
            <a:p>
              <a:endParaRPr lang="en-IN"/>
            </a:p>
          </p:txBody>
        </p:sp>
        <p:sp>
          <p:nvSpPr>
            <p:cNvPr id="735" name="Shape 5475"/>
            <p:cNvSpPr/>
            <p:nvPr/>
          </p:nvSpPr>
          <p:spPr>
            <a:xfrm>
              <a:off x="6088634" y="1306162"/>
              <a:ext cx="23415" cy="45562"/>
            </a:xfrm>
            <a:custGeom>
              <a:avLst/>
              <a:gdLst/>
              <a:ahLst/>
              <a:cxnLst/>
              <a:rect l="0" t="0" r="0" b="0"/>
              <a:pathLst>
                <a:path w="23415" h="45562">
                  <a:moveTo>
                    <a:pt x="15714" y="0"/>
                  </a:moveTo>
                  <a:lnTo>
                    <a:pt x="396" y="5477"/>
                  </a:lnTo>
                  <a:lnTo>
                    <a:pt x="396" y="6905"/>
                  </a:lnTo>
                  <a:lnTo>
                    <a:pt x="4364" y="6508"/>
                  </a:lnTo>
                  <a:lnTo>
                    <a:pt x="5556" y="6668"/>
                  </a:lnTo>
                  <a:lnTo>
                    <a:pt x="6667" y="7302"/>
                  </a:lnTo>
                  <a:lnTo>
                    <a:pt x="7461" y="9128"/>
                  </a:lnTo>
                  <a:lnTo>
                    <a:pt x="7778" y="12462"/>
                  </a:lnTo>
                  <a:lnTo>
                    <a:pt x="7778" y="35480"/>
                  </a:lnTo>
                  <a:lnTo>
                    <a:pt x="7620" y="38734"/>
                  </a:lnTo>
                  <a:lnTo>
                    <a:pt x="7143" y="41037"/>
                  </a:lnTo>
                  <a:lnTo>
                    <a:pt x="6191" y="42546"/>
                  </a:lnTo>
                  <a:lnTo>
                    <a:pt x="4762" y="43418"/>
                  </a:lnTo>
                  <a:lnTo>
                    <a:pt x="2698" y="43815"/>
                  </a:lnTo>
                  <a:lnTo>
                    <a:pt x="0" y="44053"/>
                  </a:lnTo>
                  <a:lnTo>
                    <a:pt x="0" y="45562"/>
                  </a:lnTo>
                  <a:lnTo>
                    <a:pt x="23415" y="45562"/>
                  </a:lnTo>
                  <a:lnTo>
                    <a:pt x="23415" y="44053"/>
                  </a:lnTo>
                  <a:lnTo>
                    <a:pt x="19446" y="43497"/>
                  </a:lnTo>
                  <a:lnTo>
                    <a:pt x="17223" y="42068"/>
                  </a:lnTo>
                  <a:lnTo>
                    <a:pt x="16271" y="39449"/>
                  </a:lnTo>
                  <a:lnTo>
                    <a:pt x="16112" y="35480"/>
                  </a:lnTo>
                  <a:lnTo>
                    <a:pt x="16112" y="318"/>
                  </a:lnTo>
                  <a:lnTo>
                    <a:pt x="15714" y="0"/>
                  </a:lnTo>
                  <a:close/>
                </a:path>
              </a:pathLst>
            </a:custGeom>
            <a:solidFill>
              <a:srgbClr val="000000"/>
            </a:solidFill>
          </p:spPr>
          <p:txBody>
            <a:bodyPr vert="horz" lIns="91440" tIns="45720" rIns="91440" bIns="45720" anchor="t"/>
            <a:lstStyle/>
            <a:p>
              <a:endParaRPr lang="en-IN"/>
            </a:p>
          </p:txBody>
        </p:sp>
        <p:sp>
          <p:nvSpPr>
            <p:cNvPr id="736" name="Shape 5476"/>
            <p:cNvSpPr/>
            <p:nvPr/>
          </p:nvSpPr>
          <p:spPr>
            <a:xfrm>
              <a:off x="5967745" y="1306162"/>
              <a:ext cx="23495" cy="45562"/>
            </a:xfrm>
            <a:custGeom>
              <a:avLst/>
              <a:gdLst/>
              <a:ahLst/>
              <a:cxnLst/>
              <a:rect l="0" t="0" r="0" b="0"/>
              <a:pathLst>
                <a:path w="23495" h="45562">
                  <a:moveTo>
                    <a:pt x="15796" y="0"/>
                  </a:moveTo>
                  <a:lnTo>
                    <a:pt x="397" y="5477"/>
                  </a:lnTo>
                  <a:lnTo>
                    <a:pt x="397" y="6905"/>
                  </a:lnTo>
                  <a:lnTo>
                    <a:pt x="4366" y="6508"/>
                  </a:lnTo>
                  <a:lnTo>
                    <a:pt x="5636" y="6668"/>
                  </a:lnTo>
                  <a:lnTo>
                    <a:pt x="6667" y="7302"/>
                  </a:lnTo>
                  <a:lnTo>
                    <a:pt x="7541" y="9128"/>
                  </a:lnTo>
                  <a:lnTo>
                    <a:pt x="7858" y="12462"/>
                  </a:lnTo>
                  <a:lnTo>
                    <a:pt x="7858" y="35480"/>
                  </a:lnTo>
                  <a:lnTo>
                    <a:pt x="7699" y="38734"/>
                  </a:lnTo>
                  <a:lnTo>
                    <a:pt x="7143" y="41037"/>
                  </a:lnTo>
                  <a:lnTo>
                    <a:pt x="6191" y="42546"/>
                  </a:lnTo>
                  <a:lnTo>
                    <a:pt x="4762" y="43418"/>
                  </a:lnTo>
                  <a:lnTo>
                    <a:pt x="2778" y="43815"/>
                  </a:lnTo>
                  <a:lnTo>
                    <a:pt x="0" y="44053"/>
                  </a:lnTo>
                  <a:lnTo>
                    <a:pt x="0" y="45562"/>
                  </a:lnTo>
                  <a:lnTo>
                    <a:pt x="23495" y="45562"/>
                  </a:lnTo>
                  <a:lnTo>
                    <a:pt x="23495" y="44053"/>
                  </a:lnTo>
                  <a:lnTo>
                    <a:pt x="19447" y="43497"/>
                  </a:lnTo>
                  <a:lnTo>
                    <a:pt x="17224" y="42068"/>
                  </a:lnTo>
                  <a:lnTo>
                    <a:pt x="16351" y="39449"/>
                  </a:lnTo>
                  <a:lnTo>
                    <a:pt x="16192" y="35480"/>
                  </a:lnTo>
                  <a:lnTo>
                    <a:pt x="16192" y="318"/>
                  </a:lnTo>
                  <a:lnTo>
                    <a:pt x="15796" y="0"/>
                  </a:lnTo>
                  <a:close/>
                </a:path>
              </a:pathLst>
            </a:custGeom>
            <a:solidFill>
              <a:srgbClr val="000000"/>
            </a:solidFill>
          </p:spPr>
          <p:txBody>
            <a:bodyPr vert="horz" lIns="91440" tIns="45720" rIns="91440" bIns="45720" anchor="t"/>
            <a:lstStyle/>
            <a:p>
              <a:endParaRPr lang="en-IN"/>
            </a:p>
          </p:txBody>
        </p:sp>
        <p:sp>
          <p:nvSpPr>
            <p:cNvPr id="737" name="Shape 5477"/>
            <p:cNvSpPr/>
            <p:nvPr/>
          </p:nvSpPr>
          <p:spPr>
            <a:xfrm>
              <a:off x="5894561" y="1284096"/>
              <a:ext cx="45958" cy="68581"/>
            </a:xfrm>
            <a:custGeom>
              <a:avLst/>
              <a:gdLst/>
              <a:ahLst/>
              <a:cxnLst/>
              <a:rect l="0" t="0" r="0" b="0"/>
              <a:pathLst>
                <a:path w="45958" h="68581">
                  <a:moveTo>
                    <a:pt x="38815" y="0"/>
                  </a:moveTo>
                  <a:lnTo>
                    <a:pt x="24288" y="4287"/>
                  </a:lnTo>
                  <a:lnTo>
                    <a:pt x="24288" y="5874"/>
                  </a:lnTo>
                  <a:lnTo>
                    <a:pt x="26670" y="5794"/>
                  </a:lnTo>
                  <a:lnTo>
                    <a:pt x="29210" y="6112"/>
                  </a:lnTo>
                  <a:lnTo>
                    <a:pt x="30479" y="7223"/>
                  </a:lnTo>
                  <a:lnTo>
                    <a:pt x="30877" y="8811"/>
                  </a:lnTo>
                  <a:lnTo>
                    <a:pt x="30956" y="10874"/>
                  </a:lnTo>
                  <a:lnTo>
                    <a:pt x="30956" y="26353"/>
                  </a:lnTo>
                  <a:lnTo>
                    <a:pt x="28575" y="24447"/>
                  </a:lnTo>
                  <a:lnTo>
                    <a:pt x="26115" y="23098"/>
                  </a:lnTo>
                  <a:lnTo>
                    <a:pt x="23495" y="22304"/>
                  </a:lnTo>
                  <a:lnTo>
                    <a:pt x="22685" y="22240"/>
                  </a:lnTo>
                  <a:lnTo>
                    <a:pt x="20796" y="24844"/>
                  </a:lnTo>
                  <a:lnTo>
                    <a:pt x="24288" y="25400"/>
                  </a:lnTo>
                  <a:lnTo>
                    <a:pt x="27385" y="27226"/>
                  </a:lnTo>
                  <a:lnTo>
                    <a:pt x="29766" y="30322"/>
                  </a:lnTo>
                  <a:lnTo>
                    <a:pt x="30956" y="34766"/>
                  </a:lnTo>
                  <a:lnTo>
                    <a:pt x="30956" y="57546"/>
                  </a:lnTo>
                  <a:lnTo>
                    <a:pt x="29845" y="59928"/>
                  </a:lnTo>
                  <a:lnTo>
                    <a:pt x="27861" y="61833"/>
                  </a:lnTo>
                  <a:lnTo>
                    <a:pt x="25162" y="63103"/>
                  </a:lnTo>
                  <a:lnTo>
                    <a:pt x="22146" y="63500"/>
                  </a:lnTo>
                  <a:lnTo>
                    <a:pt x="18891" y="62944"/>
                  </a:lnTo>
                  <a:lnTo>
                    <a:pt x="15716" y="61515"/>
                  </a:lnTo>
                  <a:lnTo>
                    <a:pt x="12938" y="58897"/>
                  </a:lnTo>
                  <a:lnTo>
                    <a:pt x="10636" y="55007"/>
                  </a:lnTo>
                  <a:lnTo>
                    <a:pt x="9128" y="49768"/>
                  </a:lnTo>
                  <a:lnTo>
                    <a:pt x="8493" y="43181"/>
                  </a:lnTo>
                  <a:lnTo>
                    <a:pt x="9048" y="37068"/>
                  </a:lnTo>
                  <a:lnTo>
                    <a:pt x="10477" y="32384"/>
                  </a:lnTo>
                  <a:lnTo>
                    <a:pt x="12621" y="28971"/>
                  </a:lnTo>
                  <a:lnTo>
                    <a:pt x="15161" y="26590"/>
                  </a:lnTo>
                  <a:lnTo>
                    <a:pt x="17938" y="25241"/>
                  </a:lnTo>
                  <a:lnTo>
                    <a:pt x="20796" y="24844"/>
                  </a:lnTo>
                  <a:lnTo>
                    <a:pt x="22685" y="22240"/>
                  </a:lnTo>
                  <a:lnTo>
                    <a:pt x="20478" y="22066"/>
                  </a:lnTo>
                  <a:lnTo>
                    <a:pt x="15161" y="22939"/>
                  </a:lnTo>
                  <a:lnTo>
                    <a:pt x="10240" y="25479"/>
                  </a:lnTo>
                  <a:lnTo>
                    <a:pt x="6112" y="29368"/>
                  </a:lnTo>
                  <a:lnTo>
                    <a:pt x="2857" y="34369"/>
                  </a:lnTo>
                  <a:lnTo>
                    <a:pt x="793" y="40163"/>
                  </a:lnTo>
                  <a:lnTo>
                    <a:pt x="0" y="46434"/>
                  </a:lnTo>
                  <a:lnTo>
                    <a:pt x="635" y="53181"/>
                  </a:lnTo>
                  <a:lnTo>
                    <a:pt x="2302" y="58419"/>
                  </a:lnTo>
                  <a:lnTo>
                    <a:pt x="4683" y="62309"/>
                  </a:lnTo>
                  <a:lnTo>
                    <a:pt x="7541" y="65087"/>
                  </a:lnTo>
                  <a:lnTo>
                    <a:pt x="10636" y="66913"/>
                  </a:lnTo>
                  <a:lnTo>
                    <a:pt x="13573" y="68024"/>
                  </a:lnTo>
                  <a:lnTo>
                    <a:pt x="16113" y="68501"/>
                  </a:lnTo>
                  <a:lnTo>
                    <a:pt x="18018" y="68581"/>
                  </a:lnTo>
                  <a:lnTo>
                    <a:pt x="22860" y="68024"/>
                  </a:lnTo>
                  <a:lnTo>
                    <a:pt x="26511" y="66516"/>
                  </a:lnTo>
                  <a:lnTo>
                    <a:pt x="29051" y="64453"/>
                  </a:lnTo>
                  <a:lnTo>
                    <a:pt x="30797" y="62309"/>
                  </a:lnTo>
                  <a:lnTo>
                    <a:pt x="30956" y="62309"/>
                  </a:lnTo>
                  <a:lnTo>
                    <a:pt x="30956" y="68342"/>
                  </a:lnTo>
                  <a:lnTo>
                    <a:pt x="31353" y="68581"/>
                  </a:lnTo>
                  <a:lnTo>
                    <a:pt x="38815" y="65961"/>
                  </a:lnTo>
                  <a:lnTo>
                    <a:pt x="45958" y="63500"/>
                  </a:lnTo>
                  <a:lnTo>
                    <a:pt x="45958" y="61912"/>
                  </a:lnTo>
                  <a:lnTo>
                    <a:pt x="43179" y="61912"/>
                  </a:lnTo>
                  <a:lnTo>
                    <a:pt x="41275" y="61515"/>
                  </a:lnTo>
                  <a:lnTo>
                    <a:pt x="40163" y="60800"/>
                  </a:lnTo>
                  <a:lnTo>
                    <a:pt x="39528" y="59690"/>
                  </a:lnTo>
                  <a:lnTo>
                    <a:pt x="39291" y="56356"/>
                  </a:lnTo>
                  <a:lnTo>
                    <a:pt x="39291" y="159"/>
                  </a:lnTo>
                  <a:lnTo>
                    <a:pt x="38815" y="0"/>
                  </a:lnTo>
                  <a:close/>
                </a:path>
              </a:pathLst>
            </a:custGeom>
            <a:solidFill>
              <a:srgbClr val="000000"/>
            </a:solidFill>
          </p:spPr>
          <p:txBody>
            <a:bodyPr vert="horz" lIns="91440" tIns="45720" rIns="91440" bIns="45720" anchor="t"/>
            <a:lstStyle/>
            <a:p>
              <a:endParaRPr lang="en-IN"/>
            </a:p>
          </p:txBody>
        </p:sp>
        <p:sp>
          <p:nvSpPr>
            <p:cNvPr id="738" name="Shape 5478"/>
            <p:cNvSpPr/>
            <p:nvPr/>
          </p:nvSpPr>
          <p:spPr>
            <a:xfrm>
              <a:off x="5849794" y="1306162"/>
              <a:ext cx="39528" cy="46514"/>
            </a:xfrm>
            <a:custGeom>
              <a:avLst/>
              <a:gdLst/>
              <a:ahLst/>
              <a:cxnLst/>
              <a:rect l="0" t="0" r="0" b="0"/>
              <a:pathLst>
                <a:path w="39528" h="46514">
                  <a:moveTo>
                    <a:pt x="20161" y="0"/>
                  </a:moveTo>
                  <a:lnTo>
                    <a:pt x="18018" y="3572"/>
                  </a:lnTo>
                  <a:lnTo>
                    <a:pt x="21431" y="4127"/>
                  </a:lnTo>
                  <a:lnTo>
                    <a:pt x="23812" y="5477"/>
                  </a:lnTo>
                  <a:lnTo>
                    <a:pt x="25400" y="7541"/>
                  </a:lnTo>
                  <a:lnTo>
                    <a:pt x="26511" y="9922"/>
                  </a:lnTo>
                  <a:lnTo>
                    <a:pt x="27543" y="14922"/>
                  </a:lnTo>
                  <a:lnTo>
                    <a:pt x="7143" y="14922"/>
                  </a:lnTo>
                  <a:lnTo>
                    <a:pt x="7858" y="11986"/>
                  </a:lnTo>
                  <a:lnTo>
                    <a:pt x="8731" y="9445"/>
                  </a:lnTo>
                  <a:lnTo>
                    <a:pt x="11112" y="5953"/>
                  </a:lnTo>
                  <a:lnTo>
                    <a:pt x="14287" y="4127"/>
                  </a:lnTo>
                  <a:lnTo>
                    <a:pt x="18018" y="3572"/>
                  </a:lnTo>
                  <a:lnTo>
                    <a:pt x="20161" y="0"/>
                  </a:lnTo>
                  <a:lnTo>
                    <a:pt x="15954" y="477"/>
                  </a:lnTo>
                  <a:lnTo>
                    <a:pt x="11429" y="2222"/>
                  </a:lnTo>
                  <a:lnTo>
                    <a:pt x="7143" y="5318"/>
                  </a:lnTo>
                  <a:lnTo>
                    <a:pt x="3492" y="9922"/>
                  </a:lnTo>
                  <a:lnTo>
                    <a:pt x="952" y="16193"/>
                  </a:lnTo>
                  <a:lnTo>
                    <a:pt x="238" y="20002"/>
                  </a:lnTo>
                  <a:lnTo>
                    <a:pt x="0" y="24368"/>
                  </a:lnTo>
                  <a:lnTo>
                    <a:pt x="397" y="29368"/>
                  </a:lnTo>
                  <a:lnTo>
                    <a:pt x="1349" y="33735"/>
                  </a:lnTo>
                  <a:lnTo>
                    <a:pt x="2857" y="37544"/>
                  </a:lnTo>
                  <a:lnTo>
                    <a:pt x="5079" y="40719"/>
                  </a:lnTo>
                  <a:lnTo>
                    <a:pt x="7778" y="43260"/>
                  </a:lnTo>
                  <a:lnTo>
                    <a:pt x="10953" y="45005"/>
                  </a:lnTo>
                  <a:lnTo>
                    <a:pt x="14526" y="46117"/>
                  </a:lnTo>
                  <a:lnTo>
                    <a:pt x="18494" y="46514"/>
                  </a:lnTo>
                  <a:lnTo>
                    <a:pt x="23495" y="45958"/>
                  </a:lnTo>
                  <a:lnTo>
                    <a:pt x="27702" y="44370"/>
                  </a:lnTo>
                  <a:lnTo>
                    <a:pt x="31194" y="42148"/>
                  </a:lnTo>
                  <a:lnTo>
                    <a:pt x="33972" y="39449"/>
                  </a:lnTo>
                  <a:lnTo>
                    <a:pt x="36195" y="36592"/>
                  </a:lnTo>
                  <a:lnTo>
                    <a:pt x="37782" y="33893"/>
                  </a:lnTo>
                  <a:lnTo>
                    <a:pt x="38893" y="31591"/>
                  </a:lnTo>
                  <a:lnTo>
                    <a:pt x="39528" y="30003"/>
                  </a:lnTo>
                  <a:lnTo>
                    <a:pt x="37941" y="29289"/>
                  </a:lnTo>
                  <a:lnTo>
                    <a:pt x="34925" y="33656"/>
                  </a:lnTo>
                  <a:lnTo>
                    <a:pt x="32702" y="35877"/>
                  </a:lnTo>
                  <a:lnTo>
                    <a:pt x="29924" y="37862"/>
                  </a:lnTo>
                  <a:lnTo>
                    <a:pt x="26591" y="39212"/>
                  </a:lnTo>
                  <a:lnTo>
                    <a:pt x="22542" y="39687"/>
                  </a:lnTo>
                  <a:lnTo>
                    <a:pt x="19208" y="39291"/>
                  </a:lnTo>
                  <a:lnTo>
                    <a:pt x="15796" y="38020"/>
                  </a:lnTo>
                  <a:lnTo>
                    <a:pt x="12700" y="35480"/>
                  </a:lnTo>
                  <a:lnTo>
                    <a:pt x="10001" y="31512"/>
                  </a:lnTo>
                  <a:lnTo>
                    <a:pt x="8890" y="28893"/>
                  </a:lnTo>
                  <a:lnTo>
                    <a:pt x="7937" y="25797"/>
                  </a:lnTo>
                  <a:lnTo>
                    <a:pt x="7302" y="22225"/>
                  </a:lnTo>
                  <a:lnTo>
                    <a:pt x="6826" y="18097"/>
                  </a:lnTo>
                  <a:lnTo>
                    <a:pt x="37623" y="18097"/>
                  </a:lnTo>
                  <a:lnTo>
                    <a:pt x="36910" y="13652"/>
                  </a:lnTo>
                  <a:lnTo>
                    <a:pt x="35798" y="9843"/>
                  </a:lnTo>
                  <a:lnTo>
                    <a:pt x="34131" y="6668"/>
                  </a:lnTo>
                  <a:lnTo>
                    <a:pt x="31988" y="4207"/>
                  </a:lnTo>
                  <a:lnTo>
                    <a:pt x="29527" y="2302"/>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739" name="Shape 5479"/>
            <p:cNvSpPr/>
            <p:nvPr/>
          </p:nvSpPr>
          <p:spPr>
            <a:xfrm>
              <a:off x="5768752" y="1306162"/>
              <a:ext cx="40083" cy="46514"/>
            </a:xfrm>
            <a:custGeom>
              <a:avLst/>
              <a:gdLst/>
              <a:ahLst/>
              <a:cxnLst/>
              <a:rect l="0" t="0" r="0" b="0"/>
              <a:pathLst>
                <a:path w="40083" h="46514">
                  <a:moveTo>
                    <a:pt x="18017" y="0"/>
                  </a:moveTo>
                  <a:lnTo>
                    <a:pt x="12858" y="555"/>
                  </a:lnTo>
                  <a:lnTo>
                    <a:pt x="8731" y="1985"/>
                  </a:lnTo>
                  <a:lnTo>
                    <a:pt x="5634" y="4048"/>
                  </a:lnTo>
                  <a:lnTo>
                    <a:pt x="3492" y="6350"/>
                  </a:lnTo>
                  <a:lnTo>
                    <a:pt x="2301" y="8811"/>
                  </a:lnTo>
                  <a:lnTo>
                    <a:pt x="1904" y="10953"/>
                  </a:lnTo>
                  <a:lnTo>
                    <a:pt x="2857" y="13732"/>
                  </a:lnTo>
                  <a:lnTo>
                    <a:pt x="4127" y="14843"/>
                  </a:lnTo>
                  <a:lnTo>
                    <a:pt x="6111" y="15319"/>
                  </a:lnTo>
                  <a:lnTo>
                    <a:pt x="7937" y="14922"/>
                  </a:lnTo>
                  <a:lnTo>
                    <a:pt x="9366" y="13971"/>
                  </a:lnTo>
                  <a:lnTo>
                    <a:pt x="10238" y="12620"/>
                  </a:lnTo>
                  <a:lnTo>
                    <a:pt x="10556" y="11112"/>
                  </a:lnTo>
                  <a:lnTo>
                    <a:pt x="10318" y="9366"/>
                  </a:lnTo>
                  <a:lnTo>
                    <a:pt x="10080" y="7223"/>
                  </a:lnTo>
                  <a:lnTo>
                    <a:pt x="10714" y="5160"/>
                  </a:lnTo>
                  <a:lnTo>
                    <a:pt x="12382" y="3652"/>
                  </a:lnTo>
                  <a:lnTo>
                    <a:pt x="14683" y="2699"/>
                  </a:lnTo>
                  <a:lnTo>
                    <a:pt x="17145" y="2381"/>
                  </a:lnTo>
                  <a:lnTo>
                    <a:pt x="19605" y="2619"/>
                  </a:lnTo>
                  <a:lnTo>
                    <a:pt x="22066" y="3809"/>
                  </a:lnTo>
                  <a:lnTo>
                    <a:pt x="23971" y="6350"/>
                  </a:lnTo>
                  <a:lnTo>
                    <a:pt x="24764" y="10557"/>
                  </a:lnTo>
                  <a:lnTo>
                    <a:pt x="24764" y="16668"/>
                  </a:lnTo>
                  <a:lnTo>
                    <a:pt x="24046" y="16951"/>
                  </a:lnTo>
                  <a:lnTo>
                    <a:pt x="24764" y="18970"/>
                  </a:lnTo>
                  <a:lnTo>
                    <a:pt x="24764" y="33337"/>
                  </a:lnTo>
                  <a:lnTo>
                    <a:pt x="24684" y="35322"/>
                  </a:lnTo>
                  <a:lnTo>
                    <a:pt x="24208" y="36751"/>
                  </a:lnTo>
                  <a:lnTo>
                    <a:pt x="23177" y="37862"/>
                  </a:lnTo>
                  <a:lnTo>
                    <a:pt x="21351" y="39052"/>
                  </a:lnTo>
                  <a:lnTo>
                    <a:pt x="20320" y="39449"/>
                  </a:lnTo>
                  <a:lnTo>
                    <a:pt x="18732" y="40085"/>
                  </a:lnTo>
                  <a:lnTo>
                    <a:pt x="15239" y="40799"/>
                  </a:lnTo>
                  <a:lnTo>
                    <a:pt x="12700" y="40243"/>
                  </a:lnTo>
                  <a:lnTo>
                    <a:pt x="10636" y="38734"/>
                  </a:lnTo>
                  <a:lnTo>
                    <a:pt x="9286" y="36274"/>
                  </a:lnTo>
                  <a:lnTo>
                    <a:pt x="8731" y="33099"/>
                  </a:lnTo>
                  <a:lnTo>
                    <a:pt x="8731" y="32862"/>
                  </a:lnTo>
                  <a:lnTo>
                    <a:pt x="8889" y="31036"/>
                  </a:lnTo>
                  <a:lnTo>
                    <a:pt x="9525" y="28893"/>
                  </a:lnTo>
                  <a:lnTo>
                    <a:pt x="11112" y="26591"/>
                  </a:lnTo>
                  <a:lnTo>
                    <a:pt x="13970" y="24051"/>
                  </a:lnTo>
                  <a:lnTo>
                    <a:pt x="15953" y="22780"/>
                  </a:lnTo>
                  <a:lnTo>
                    <a:pt x="18414" y="21511"/>
                  </a:lnTo>
                  <a:lnTo>
                    <a:pt x="21351" y="20241"/>
                  </a:lnTo>
                  <a:lnTo>
                    <a:pt x="24764" y="18970"/>
                  </a:lnTo>
                  <a:lnTo>
                    <a:pt x="24046" y="16951"/>
                  </a:lnTo>
                  <a:lnTo>
                    <a:pt x="17303" y="19605"/>
                  </a:lnTo>
                  <a:lnTo>
                    <a:pt x="11112" y="22304"/>
                  </a:lnTo>
                  <a:lnTo>
                    <a:pt x="6269" y="25083"/>
                  </a:lnTo>
                  <a:lnTo>
                    <a:pt x="2777" y="28178"/>
                  </a:lnTo>
                  <a:lnTo>
                    <a:pt x="713" y="31829"/>
                  </a:lnTo>
                  <a:lnTo>
                    <a:pt x="0" y="36274"/>
                  </a:lnTo>
                  <a:lnTo>
                    <a:pt x="952" y="40640"/>
                  </a:lnTo>
                  <a:lnTo>
                    <a:pt x="3253" y="43894"/>
                  </a:lnTo>
                  <a:lnTo>
                    <a:pt x="6587" y="45878"/>
                  </a:lnTo>
                  <a:lnTo>
                    <a:pt x="10477" y="46514"/>
                  </a:lnTo>
                  <a:lnTo>
                    <a:pt x="14525" y="45878"/>
                  </a:lnTo>
                  <a:lnTo>
                    <a:pt x="18334" y="44133"/>
                  </a:lnTo>
                  <a:lnTo>
                    <a:pt x="21827" y="41830"/>
                  </a:lnTo>
                  <a:lnTo>
                    <a:pt x="24843" y="39291"/>
                  </a:lnTo>
                  <a:lnTo>
                    <a:pt x="25400" y="42307"/>
                  </a:lnTo>
                  <a:lnTo>
                    <a:pt x="26352" y="44370"/>
                  </a:lnTo>
                  <a:lnTo>
                    <a:pt x="27622" y="45641"/>
                  </a:lnTo>
                  <a:lnTo>
                    <a:pt x="28892" y="46276"/>
                  </a:lnTo>
                  <a:lnTo>
                    <a:pt x="31273" y="46514"/>
                  </a:lnTo>
                  <a:lnTo>
                    <a:pt x="32781" y="46435"/>
                  </a:lnTo>
                  <a:lnTo>
                    <a:pt x="34686" y="45878"/>
                  </a:lnTo>
                  <a:lnTo>
                    <a:pt x="37147" y="44370"/>
                  </a:lnTo>
                  <a:lnTo>
                    <a:pt x="40083" y="41593"/>
                  </a:lnTo>
                  <a:lnTo>
                    <a:pt x="40083" y="39052"/>
                  </a:lnTo>
                  <a:lnTo>
                    <a:pt x="38258" y="40322"/>
                  </a:lnTo>
                  <a:lnTo>
                    <a:pt x="35638" y="40878"/>
                  </a:lnTo>
                  <a:lnTo>
                    <a:pt x="33972" y="40402"/>
                  </a:lnTo>
                  <a:lnTo>
                    <a:pt x="33098" y="39132"/>
                  </a:lnTo>
                  <a:lnTo>
                    <a:pt x="32781" y="35163"/>
                  </a:lnTo>
                  <a:lnTo>
                    <a:pt x="32781" y="15875"/>
                  </a:lnTo>
                  <a:lnTo>
                    <a:pt x="32226" y="9128"/>
                  </a:lnTo>
                  <a:lnTo>
                    <a:pt x="30956" y="5715"/>
                  </a:lnTo>
                  <a:lnTo>
                    <a:pt x="28416" y="2778"/>
                  </a:lnTo>
                  <a:lnTo>
                    <a:pt x="26589" y="1587"/>
                  </a:lnTo>
                  <a:lnTo>
                    <a:pt x="24208" y="714"/>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740" name="Shape 5480"/>
            <p:cNvSpPr/>
            <p:nvPr/>
          </p:nvSpPr>
          <p:spPr>
            <a:xfrm>
              <a:off x="5723985" y="1306162"/>
              <a:ext cx="39528" cy="46514"/>
            </a:xfrm>
            <a:custGeom>
              <a:avLst/>
              <a:gdLst/>
              <a:ahLst/>
              <a:cxnLst/>
              <a:rect l="0" t="0" r="0" b="0"/>
              <a:pathLst>
                <a:path w="39528" h="46514">
                  <a:moveTo>
                    <a:pt x="20161" y="0"/>
                  </a:moveTo>
                  <a:lnTo>
                    <a:pt x="18017" y="3572"/>
                  </a:lnTo>
                  <a:lnTo>
                    <a:pt x="21431" y="4127"/>
                  </a:lnTo>
                  <a:lnTo>
                    <a:pt x="23812" y="5477"/>
                  </a:lnTo>
                  <a:lnTo>
                    <a:pt x="25400" y="7541"/>
                  </a:lnTo>
                  <a:lnTo>
                    <a:pt x="26511" y="9922"/>
                  </a:lnTo>
                  <a:lnTo>
                    <a:pt x="27542" y="14922"/>
                  </a:lnTo>
                  <a:lnTo>
                    <a:pt x="7143" y="14922"/>
                  </a:lnTo>
                  <a:lnTo>
                    <a:pt x="7857" y="11986"/>
                  </a:lnTo>
                  <a:lnTo>
                    <a:pt x="8731" y="9445"/>
                  </a:lnTo>
                  <a:lnTo>
                    <a:pt x="11112" y="5953"/>
                  </a:lnTo>
                  <a:lnTo>
                    <a:pt x="14287" y="4127"/>
                  </a:lnTo>
                  <a:lnTo>
                    <a:pt x="18017" y="3572"/>
                  </a:lnTo>
                  <a:lnTo>
                    <a:pt x="20161" y="0"/>
                  </a:lnTo>
                  <a:lnTo>
                    <a:pt x="15953" y="477"/>
                  </a:lnTo>
                  <a:lnTo>
                    <a:pt x="11429" y="2222"/>
                  </a:lnTo>
                  <a:lnTo>
                    <a:pt x="7143" y="5318"/>
                  </a:lnTo>
                  <a:lnTo>
                    <a:pt x="3492" y="9922"/>
                  </a:lnTo>
                  <a:lnTo>
                    <a:pt x="952" y="16193"/>
                  </a:lnTo>
                  <a:lnTo>
                    <a:pt x="237" y="20002"/>
                  </a:lnTo>
                  <a:lnTo>
                    <a:pt x="0" y="24368"/>
                  </a:lnTo>
                  <a:lnTo>
                    <a:pt x="396" y="29368"/>
                  </a:lnTo>
                  <a:lnTo>
                    <a:pt x="1348" y="33735"/>
                  </a:lnTo>
                  <a:lnTo>
                    <a:pt x="2857" y="37544"/>
                  </a:lnTo>
                  <a:lnTo>
                    <a:pt x="5079" y="40719"/>
                  </a:lnTo>
                  <a:lnTo>
                    <a:pt x="7778" y="43260"/>
                  </a:lnTo>
                  <a:lnTo>
                    <a:pt x="10953" y="45005"/>
                  </a:lnTo>
                  <a:lnTo>
                    <a:pt x="14524" y="46117"/>
                  </a:lnTo>
                  <a:lnTo>
                    <a:pt x="18493" y="46514"/>
                  </a:lnTo>
                  <a:lnTo>
                    <a:pt x="23494" y="45958"/>
                  </a:lnTo>
                  <a:lnTo>
                    <a:pt x="27701" y="44370"/>
                  </a:lnTo>
                  <a:lnTo>
                    <a:pt x="31193" y="42148"/>
                  </a:lnTo>
                  <a:lnTo>
                    <a:pt x="33972" y="39449"/>
                  </a:lnTo>
                  <a:lnTo>
                    <a:pt x="36194" y="36592"/>
                  </a:lnTo>
                  <a:lnTo>
                    <a:pt x="37782" y="33893"/>
                  </a:lnTo>
                  <a:lnTo>
                    <a:pt x="38893" y="31591"/>
                  </a:lnTo>
                  <a:lnTo>
                    <a:pt x="39528" y="30003"/>
                  </a:lnTo>
                  <a:lnTo>
                    <a:pt x="37941" y="29289"/>
                  </a:lnTo>
                  <a:lnTo>
                    <a:pt x="34925" y="33656"/>
                  </a:lnTo>
                  <a:lnTo>
                    <a:pt x="32702" y="35877"/>
                  </a:lnTo>
                  <a:lnTo>
                    <a:pt x="29923" y="37862"/>
                  </a:lnTo>
                  <a:lnTo>
                    <a:pt x="26589" y="39212"/>
                  </a:lnTo>
                  <a:lnTo>
                    <a:pt x="22542" y="39687"/>
                  </a:lnTo>
                  <a:lnTo>
                    <a:pt x="19208" y="39291"/>
                  </a:lnTo>
                  <a:lnTo>
                    <a:pt x="15794" y="38020"/>
                  </a:lnTo>
                  <a:lnTo>
                    <a:pt x="12700" y="35480"/>
                  </a:lnTo>
                  <a:lnTo>
                    <a:pt x="10000" y="31512"/>
                  </a:lnTo>
                  <a:lnTo>
                    <a:pt x="8889" y="28893"/>
                  </a:lnTo>
                  <a:lnTo>
                    <a:pt x="7937" y="25797"/>
                  </a:lnTo>
                  <a:lnTo>
                    <a:pt x="7302" y="22225"/>
                  </a:lnTo>
                  <a:lnTo>
                    <a:pt x="6825" y="18097"/>
                  </a:lnTo>
                  <a:lnTo>
                    <a:pt x="37623" y="18097"/>
                  </a:lnTo>
                  <a:lnTo>
                    <a:pt x="36988" y="13652"/>
                  </a:lnTo>
                  <a:lnTo>
                    <a:pt x="35797" y="9843"/>
                  </a:lnTo>
                  <a:lnTo>
                    <a:pt x="34131" y="6668"/>
                  </a:lnTo>
                  <a:lnTo>
                    <a:pt x="31987" y="4207"/>
                  </a:lnTo>
                  <a:lnTo>
                    <a:pt x="29527" y="2302"/>
                  </a:lnTo>
                  <a:lnTo>
                    <a:pt x="26669"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741" name="Shape 5481"/>
            <p:cNvSpPr/>
            <p:nvPr/>
          </p:nvSpPr>
          <p:spPr>
            <a:xfrm>
              <a:off x="5568569" y="1306162"/>
              <a:ext cx="23415" cy="45562"/>
            </a:xfrm>
            <a:custGeom>
              <a:avLst/>
              <a:gdLst/>
              <a:ahLst/>
              <a:cxnLst/>
              <a:rect l="0" t="0" r="0" b="0"/>
              <a:pathLst>
                <a:path w="23415" h="45562">
                  <a:moveTo>
                    <a:pt x="15716" y="0"/>
                  </a:moveTo>
                  <a:lnTo>
                    <a:pt x="396" y="5477"/>
                  </a:lnTo>
                  <a:lnTo>
                    <a:pt x="396" y="6905"/>
                  </a:lnTo>
                  <a:lnTo>
                    <a:pt x="4365" y="6508"/>
                  </a:lnTo>
                  <a:lnTo>
                    <a:pt x="5556" y="6668"/>
                  </a:lnTo>
                  <a:lnTo>
                    <a:pt x="6667" y="7302"/>
                  </a:lnTo>
                  <a:lnTo>
                    <a:pt x="7461" y="9128"/>
                  </a:lnTo>
                  <a:lnTo>
                    <a:pt x="7778" y="12462"/>
                  </a:lnTo>
                  <a:lnTo>
                    <a:pt x="7778" y="35480"/>
                  </a:lnTo>
                  <a:lnTo>
                    <a:pt x="7620" y="38734"/>
                  </a:lnTo>
                  <a:lnTo>
                    <a:pt x="7143" y="41037"/>
                  </a:lnTo>
                  <a:lnTo>
                    <a:pt x="6191" y="42546"/>
                  </a:lnTo>
                  <a:lnTo>
                    <a:pt x="4762" y="43418"/>
                  </a:lnTo>
                  <a:lnTo>
                    <a:pt x="2698" y="43815"/>
                  </a:lnTo>
                  <a:lnTo>
                    <a:pt x="0" y="44053"/>
                  </a:lnTo>
                  <a:lnTo>
                    <a:pt x="0" y="45562"/>
                  </a:lnTo>
                  <a:lnTo>
                    <a:pt x="23415" y="45562"/>
                  </a:lnTo>
                  <a:lnTo>
                    <a:pt x="23415" y="44053"/>
                  </a:lnTo>
                  <a:lnTo>
                    <a:pt x="19446" y="43497"/>
                  </a:lnTo>
                  <a:lnTo>
                    <a:pt x="17223" y="42068"/>
                  </a:lnTo>
                  <a:lnTo>
                    <a:pt x="16271" y="39449"/>
                  </a:lnTo>
                  <a:lnTo>
                    <a:pt x="16112" y="35480"/>
                  </a:lnTo>
                  <a:lnTo>
                    <a:pt x="16112" y="318"/>
                  </a:lnTo>
                  <a:lnTo>
                    <a:pt x="15716" y="0"/>
                  </a:lnTo>
                  <a:close/>
                </a:path>
              </a:pathLst>
            </a:custGeom>
            <a:solidFill>
              <a:srgbClr val="000000"/>
            </a:solidFill>
          </p:spPr>
          <p:txBody>
            <a:bodyPr vert="horz" lIns="91440" tIns="45720" rIns="91440" bIns="45720" anchor="t"/>
            <a:lstStyle/>
            <a:p>
              <a:endParaRPr lang="en-IN"/>
            </a:p>
          </p:txBody>
        </p:sp>
        <p:sp>
          <p:nvSpPr>
            <p:cNvPr id="742" name="Shape 5482"/>
            <p:cNvSpPr/>
            <p:nvPr/>
          </p:nvSpPr>
          <p:spPr>
            <a:xfrm>
              <a:off x="5455617" y="1306162"/>
              <a:ext cx="23495" cy="45562"/>
            </a:xfrm>
            <a:custGeom>
              <a:avLst/>
              <a:gdLst/>
              <a:ahLst/>
              <a:cxnLst/>
              <a:rect l="0" t="0" r="0" b="0"/>
              <a:pathLst>
                <a:path w="23495" h="45562">
                  <a:moveTo>
                    <a:pt x="15716" y="0"/>
                  </a:moveTo>
                  <a:lnTo>
                    <a:pt x="397" y="5477"/>
                  </a:lnTo>
                  <a:lnTo>
                    <a:pt x="397" y="6905"/>
                  </a:lnTo>
                  <a:lnTo>
                    <a:pt x="4366" y="6508"/>
                  </a:lnTo>
                  <a:lnTo>
                    <a:pt x="5556" y="6668"/>
                  </a:lnTo>
                  <a:lnTo>
                    <a:pt x="6667" y="7302"/>
                  </a:lnTo>
                  <a:lnTo>
                    <a:pt x="7541" y="9128"/>
                  </a:lnTo>
                  <a:lnTo>
                    <a:pt x="7858" y="12462"/>
                  </a:lnTo>
                  <a:lnTo>
                    <a:pt x="7858" y="35480"/>
                  </a:lnTo>
                  <a:lnTo>
                    <a:pt x="7699" y="38734"/>
                  </a:lnTo>
                  <a:lnTo>
                    <a:pt x="7143" y="41037"/>
                  </a:lnTo>
                  <a:lnTo>
                    <a:pt x="6191" y="42546"/>
                  </a:lnTo>
                  <a:lnTo>
                    <a:pt x="4762" y="43418"/>
                  </a:lnTo>
                  <a:lnTo>
                    <a:pt x="2778" y="43815"/>
                  </a:lnTo>
                  <a:lnTo>
                    <a:pt x="0" y="44053"/>
                  </a:lnTo>
                  <a:lnTo>
                    <a:pt x="0" y="45562"/>
                  </a:lnTo>
                  <a:lnTo>
                    <a:pt x="23495" y="45562"/>
                  </a:lnTo>
                  <a:lnTo>
                    <a:pt x="23495" y="44053"/>
                  </a:lnTo>
                  <a:lnTo>
                    <a:pt x="19447" y="43497"/>
                  </a:lnTo>
                  <a:lnTo>
                    <a:pt x="17224" y="42068"/>
                  </a:lnTo>
                  <a:lnTo>
                    <a:pt x="16351" y="39449"/>
                  </a:lnTo>
                  <a:lnTo>
                    <a:pt x="16113" y="35480"/>
                  </a:lnTo>
                  <a:lnTo>
                    <a:pt x="16113" y="318"/>
                  </a:lnTo>
                  <a:lnTo>
                    <a:pt x="15716" y="0"/>
                  </a:lnTo>
                  <a:close/>
                </a:path>
              </a:pathLst>
            </a:custGeom>
            <a:solidFill>
              <a:srgbClr val="000000"/>
            </a:solidFill>
          </p:spPr>
          <p:txBody>
            <a:bodyPr vert="horz" lIns="91440" tIns="45720" rIns="91440" bIns="45720" anchor="t"/>
            <a:lstStyle/>
            <a:p>
              <a:endParaRPr lang="en-IN"/>
            </a:p>
          </p:txBody>
        </p:sp>
        <p:sp>
          <p:nvSpPr>
            <p:cNvPr id="743" name="Shape 5483"/>
            <p:cNvSpPr/>
            <p:nvPr/>
          </p:nvSpPr>
          <p:spPr>
            <a:xfrm>
              <a:off x="5414105" y="1306162"/>
              <a:ext cx="40083" cy="46514"/>
            </a:xfrm>
            <a:custGeom>
              <a:avLst/>
              <a:gdLst/>
              <a:ahLst/>
              <a:cxnLst/>
              <a:rect l="0" t="0" r="0" b="0"/>
              <a:pathLst>
                <a:path w="40083" h="46514">
                  <a:moveTo>
                    <a:pt x="18017" y="0"/>
                  </a:moveTo>
                  <a:lnTo>
                    <a:pt x="12858" y="555"/>
                  </a:lnTo>
                  <a:lnTo>
                    <a:pt x="8731" y="1985"/>
                  </a:lnTo>
                  <a:lnTo>
                    <a:pt x="5635" y="4048"/>
                  </a:lnTo>
                  <a:lnTo>
                    <a:pt x="3492" y="6350"/>
                  </a:lnTo>
                  <a:lnTo>
                    <a:pt x="2301" y="8811"/>
                  </a:lnTo>
                  <a:lnTo>
                    <a:pt x="1905" y="10953"/>
                  </a:lnTo>
                  <a:lnTo>
                    <a:pt x="2857" y="13732"/>
                  </a:lnTo>
                  <a:lnTo>
                    <a:pt x="4206" y="14843"/>
                  </a:lnTo>
                  <a:lnTo>
                    <a:pt x="6111" y="15319"/>
                  </a:lnTo>
                  <a:lnTo>
                    <a:pt x="7937" y="14922"/>
                  </a:lnTo>
                  <a:lnTo>
                    <a:pt x="9366" y="13971"/>
                  </a:lnTo>
                  <a:lnTo>
                    <a:pt x="10318" y="12620"/>
                  </a:lnTo>
                  <a:lnTo>
                    <a:pt x="10636" y="11112"/>
                  </a:lnTo>
                  <a:lnTo>
                    <a:pt x="10318" y="9366"/>
                  </a:lnTo>
                  <a:lnTo>
                    <a:pt x="10080" y="7223"/>
                  </a:lnTo>
                  <a:lnTo>
                    <a:pt x="10715" y="5160"/>
                  </a:lnTo>
                  <a:lnTo>
                    <a:pt x="12382" y="3652"/>
                  </a:lnTo>
                  <a:lnTo>
                    <a:pt x="14683" y="2699"/>
                  </a:lnTo>
                  <a:lnTo>
                    <a:pt x="17145" y="2381"/>
                  </a:lnTo>
                  <a:lnTo>
                    <a:pt x="19605" y="2619"/>
                  </a:lnTo>
                  <a:lnTo>
                    <a:pt x="22066" y="3809"/>
                  </a:lnTo>
                  <a:lnTo>
                    <a:pt x="23971" y="6350"/>
                  </a:lnTo>
                  <a:lnTo>
                    <a:pt x="24765" y="10557"/>
                  </a:lnTo>
                  <a:lnTo>
                    <a:pt x="24765" y="16668"/>
                  </a:lnTo>
                  <a:lnTo>
                    <a:pt x="24046" y="16951"/>
                  </a:lnTo>
                  <a:lnTo>
                    <a:pt x="24765" y="18970"/>
                  </a:lnTo>
                  <a:lnTo>
                    <a:pt x="24765" y="33337"/>
                  </a:lnTo>
                  <a:lnTo>
                    <a:pt x="24685" y="35322"/>
                  </a:lnTo>
                  <a:lnTo>
                    <a:pt x="24208" y="36751"/>
                  </a:lnTo>
                  <a:lnTo>
                    <a:pt x="23177" y="37862"/>
                  </a:lnTo>
                  <a:lnTo>
                    <a:pt x="21431" y="39052"/>
                  </a:lnTo>
                  <a:lnTo>
                    <a:pt x="18811" y="40085"/>
                  </a:lnTo>
                  <a:lnTo>
                    <a:pt x="15240" y="40799"/>
                  </a:lnTo>
                  <a:lnTo>
                    <a:pt x="12700" y="40243"/>
                  </a:lnTo>
                  <a:lnTo>
                    <a:pt x="10636" y="38734"/>
                  </a:lnTo>
                  <a:lnTo>
                    <a:pt x="9286" y="36274"/>
                  </a:lnTo>
                  <a:lnTo>
                    <a:pt x="8731" y="33099"/>
                  </a:lnTo>
                  <a:lnTo>
                    <a:pt x="8731" y="32862"/>
                  </a:lnTo>
                  <a:lnTo>
                    <a:pt x="8890" y="31036"/>
                  </a:lnTo>
                  <a:lnTo>
                    <a:pt x="9525" y="28893"/>
                  </a:lnTo>
                  <a:lnTo>
                    <a:pt x="11112" y="26591"/>
                  </a:lnTo>
                  <a:lnTo>
                    <a:pt x="13970" y="24051"/>
                  </a:lnTo>
                  <a:lnTo>
                    <a:pt x="15954" y="22780"/>
                  </a:lnTo>
                  <a:lnTo>
                    <a:pt x="18415" y="21511"/>
                  </a:lnTo>
                  <a:lnTo>
                    <a:pt x="21351" y="20241"/>
                  </a:lnTo>
                  <a:lnTo>
                    <a:pt x="24765" y="18970"/>
                  </a:lnTo>
                  <a:lnTo>
                    <a:pt x="24046" y="16951"/>
                  </a:lnTo>
                  <a:lnTo>
                    <a:pt x="17303" y="19605"/>
                  </a:lnTo>
                  <a:lnTo>
                    <a:pt x="11112" y="22304"/>
                  </a:lnTo>
                  <a:lnTo>
                    <a:pt x="6270" y="25083"/>
                  </a:lnTo>
                  <a:lnTo>
                    <a:pt x="2857" y="28178"/>
                  </a:lnTo>
                  <a:lnTo>
                    <a:pt x="713" y="31829"/>
                  </a:lnTo>
                  <a:lnTo>
                    <a:pt x="0" y="36274"/>
                  </a:lnTo>
                  <a:lnTo>
                    <a:pt x="952" y="40640"/>
                  </a:lnTo>
                  <a:lnTo>
                    <a:pt x="3254" y="43894"/>
                  </a:lnTo>
                  <a:lnTo>
                    <a:pt x="6587" y="45878"/>
                  </a:lnTo>
                  <a:lnTo>
                    <a:pt x="10477" y="46514"/>
                  </a:lnTo>
                  <a:lnTo>
                    <a:pt x="14525" y="45878"/>
                  </a:lnTo>
                  <a:lnTo>
                    <a:pt x="18415" y="44133"/>
                  </a:lnTo>
                  <a:lnTo>
                    <a:pt x="24843" y="39291"/>
                  </a:lnTo>
                  <a:lnTo>
                    <a:pt x="25400" y="42307"/>
                  </a:lnTo>
                  <a:lnTo>
                    <a:pt x="26352" y="44370"/>
                  </a:lnTo>
                  <a:lnTo>
                    <a:pt x="27622" y="45641"/>
                  </a:lnTo>
                  <a:lnTo>
                    <a:pt x="28892" y="46276"/>
                  </a:lnTo>
                  <a:lnTo>
                    <a:pt x="31274" y="46514"/>
                  </a:lnTo>
                  <a:lnTo>
                    <a:pt x="32781" y="46435"/>
                  </a:lnTo>
                  <a:lnTo>
                    <a:pt x="34686" y="45878"/>
                  </a:lnTo>
                  <a:lnTo>
                    <a:pt x="37147" y="44370"/>
                  </a:lnTo>
                  <a:lnTo>
                    <a:pt x="40083" y="41593"/>
                  </a:lnTo>
                  <a:lnTo>
                    <a:pt x="40083" y="39052"/>
                  </a:lnTo>
                  <a:lnTo>
                    <a:pt x="38258" y="40322"/>
                  </a:lnTo>
                  <a:lnTo>
                    <a:pt x="35638" y="40878"/>
                  </a:lnTo>
                  <a:lnTo>
                    <a:pt x="33972" y="40402"/>
                  </a:lnTo>
                  <a:lnTo>
                    <a:pt x="33098" y="39132"/>
                  </a:lnTo>
                  <a:lnTo>
                    <a:pt x="32781" y="35163"/>
                  </a:lnTo>
                  <a:lnTo>
                    <a:pt x="32781" y="15875"/>
                  </a:lnTo>
                  <a:lnTo>
                    <a:pt x="32226" y="9128"/>
                  </a:lnTo>
                  <a:lnTo>
                    <a:pt x="30956" y="5715"/>
                  </a:lnTo>
                  <a:lnTo>
                    <a:pt x="28416" y="2778"/>
                  </a:lnTo>
                  <a:lnTo>
                    <a:pt x="26590" y="1587"/>
                  </a:lnTo>
                  <a:lnTo>
                    <a:pt x="24288" y="714"/>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744" name="Shape 5484"/>
            <p:cNvSpPr/>
            <p:nvPr/>
          </p:nvSpPr>
          <p:spPr>
            <a:xfrm>
              <a:off x="5288295" y="1284096"/>
              <a:ext cx="45958" cy="68581"/>
            </a:xfrm>
            <a:custGeom>
              <a:avLst/>
              <a:gdLst/>
              <a:ahLst/>
              <a:cxnLst/>
              <a:rect l="0" t="0" r="0" b="0"/>
              <a:pathLst>
                <a:path w="45958" h="68581">
                  <a:moveTo>
                    <a:pt x="38815" y="0"/>
                  </a:moveTo>
                  <a:lnTo>
                    <a:pt x="24288" y="4287"/>
                  </a:lnTo>
                  <a:lnTo>
                    <a:pt x="24288" y="5874"/>
                  </a:lnTo>
                  <a:lnTo>
                    <a:pt x="26670" y="5794"/>
                  </a:lnTo>
                  <a:lnTo>
                    <a:pt x="29209" y="6112"/>
                  </a:lnTo>
                  <a:lnTo>
                    <a:pt x="30479" y="7223"/>
                  </a:lnTo>
                  <a:lnTo>
                    <a:pt x="30956" y="8811"/>
                  </a:lnTo>
                  <a:lnTo>
                    <a:pt x="31036" y="10874"/>
                  </a:lnTo>
                  <a:lnTo>
                    <a:pt x="31036" y="26353"/>
                  </a:lnTo>
                  <a:lnTo>
                    <a:pt x="28654" y="24447"/>
                  </a:lnTo>
                  <a:lnTo>
                    <a:pt x="26193" y="23098"/>
                  </a:lnTo>
                  <a:lnTo>
                    <a:pt x="23495" y="22304"/>
                  </a:lnTo>
                  <a:lnTo>
                    <a:pt x="22684" y="22240"/>
                  </a:lnTo>
                  <a:lnTo>
                    <a:pt x="20796" y="24844"/>
                  </a:lnTo>
                  <a:lnTo>
                    <a:pt x="20796" y="24844"/>
                  </a:lnTo>
                  <a:lnTo>
                    <a:pt x="24288" y="25400"/>
                  </a:lnTo>
                  <a:lnTo>
                    <a:pt x="27384" y="27226"/>
                  </a:lnTo>
                  <a:lnTo>
                    <a:pt x="29766" y="30322"/>
                  </a:lnTo>
                  <a:lnTo>
                    <a:pt x="31036" y="34766"/>
                  </a:lnTo>
                  <a:lnTo>
                    <a:pt x="31036" y="57546"/>
                  </a:lnTo>
                  <a:lnTo>
                    <a:pt x="29924" y="59928"/>
                  </a:lnTo>
                  <a:lnTo>
                    <a:pt x="27861" y="61833"/>
                  </a:lnTo>
                  <a:lnTo>
                    <a:pt x="25162" y="63103"/>
                  </a:lnTo>
                  <a:lnTo>
                    <a:pt x="22225" y="63500"/>
                  </a:lnTo>
                  <a:lnTo>
                    <a:pt x="18891" y="62944"/>
                  </a:lnTo>
                  <a:lnTo>
                    <a:pt x="15716" y="61515"/>
                  </a:lnTo>
                  <a:lnTo>
                    <a:pt x="12938" y="58897"/>
                  </a:lnTo>
                  <a:lnTo>
                    <a:pt x="10636" y="55007"/>
                  </a:lnTo>
                  <a:lnTo>
                    <a:pt x="9128" y="49768"/>
                  </a:lnTo>
                  <a:lnTo>
                    <a:pt x="8493" y="43181"/>
                  </a:lnTo>
                  <a:lnTo>
                    <a:pt x="9048" y="37068"/>
                  </a:lnTo>
                  <a:lnTo>
                    <a:pt x="10477" y="32384"/>
                  </a:lnTo>
                  <a:lnTo>
                    <a:pt x="12621" y="28971"/>
                  </a:lnTo>
                  <a:lnTo>
                    <a:pt x="15161" y="26590"/>
                  </a:lnTo>
                  <a:lnTo>
                    <a:pt x="17938" y="25241"/>
                  </a:lnTo>
                  <a:lnTo>
                    <a:pt x="20796" y="24844"/>
                  </a:lnTo>
                  <a:lnTo>
                    <a:pt x="22684" y="22240"/>
                  </a:lnTo>
                  <a:lnTo>
                    <a:pt x="20478" y="22066"/>
                  </a:lnTo>
                  <a:lnTo>
                    <a:pt x="15161" y="22939"/>
                  </a:lnTo>
                  <a:lnTo>
                    <a:pt x="10240" y="25479"/>
                  </a:lnTo>
                  <a:lnTo>
                    <a:pt x="6112" y="29368"/>
                  </a:lnTo>
                  <a:lnTo>
                    <a:pt x="2857" y="34369"/>
                  </a:lnTo>
                  <a:lnTo>
                    <a:pt x="793" y="40163"/>
                  </a:lnTo>
                  <a:lnTo>
                    <a:pt x="0" y="46434"/>
                  </a:lnTo>
                  <a:lnTo>
                    <a:pt x="634" y="53181"/>
                  </a:lnTo>
                  <a:lnTo>
                    <a:pt x="2302" y="58419"/>
                  </a:lnTo>
                  <a:lnTo>
                    <a:pt x="4683" y="62309"/>
                  </a:lnTo>
                  <a:lnTo>
                    <a:pt x="7620" y="65087"/>
                  </a:lnTo>
                  <a:lnTo>
                    <a:pt x="10636" y="66913"/>
                  </a:lnTo>
                  <a:lnTo>
                    <a:pt x="13573" y="68024"/>
                  </a:lnTo>
                  <a:lnTo>
                    <a:pt x="16113" y="68501"/>
                  </a:lnTo>
                  <a:lnTo>
                    <a:pt x="18018" y="68581"/>
                  </a:lnTo>
                  <a:lnTo>
                    <a:pt x="22859" y="68024"/>
                  </a:lnTo>
                  <a:lnTo>
                    <a:pt x="26511" y="66516"/>
                  </a:lnTo>
                  <a:lnTo>
                    <a:pt x="29051" y="64453"/>
                  </a:lnTo>
                  <a:lnTo>
                    <a:pt x="30797" y="62309"/>
                  </a:lnTo>
                  <a:lnTo>
                    <a:pt x="31036" y="62309"/>
                  </a:lnTo>
                  <a:lnTo>
                    <a:pt x="31036" y="68342"/>
                  </a:lnTo>
                  <a:lnTo>
                    <a:pt x="31432" y="68581"/>
                  </a:lnTo>
                  <a:lnTo>
                    <a:pt x="38815" y="65961"/>
                  </a:lnTo>
                  <a:lnTo>
                    <a:pt x="45958" y="63500"/>
                  </a:lnTo>
                  <a:lnTo>
                    <a:pt x="45958" y="61912"/>
                  </a:lnTo>
                  <a:lnTo>
                    <a:pt x="43179" y="61912"/>
                  </a:lnTo>
                  <a:lnTo>
                    <a:pt x="41275" y="61515"/>
                  </a:lnTo>
                  <a:lnTo>
                    <a:pt x="39608" y="59690"/>
                  </a:lnTo>
                  <a:lnTo>
                    <a:pt x="39370" y="56356"/>
                  </a:lnTo>
                  <a:lnTo>
                    <a:pt x="39370" y="159"/>
                  </a:lnTo>
                  <a:lnTo>
                    <a:pt x="38815" y="0"/>
                  </a:lnTo>
                  <a:close/>
                </a:path>
              </a:pathLst>
            </a:custGeom>
            <a:solidFill>
              <a:srgbClr val="000000"/>
            </a:solidFill>
          </p:spPr>
          <p:txBody>
            <a:bodyPr vert="horz" lIns="91440" tIns="45720" rIns="91440" bIns="45720" anchor="t"/>
            <a:lstStyle/>
            <a:p>
              <a:endParaRPr lang="en-IN"/>
            </a:p>
          </p:txBody>
        </p:sp>
        <p:sp>
          <p:nvSpPr>
            <p:cNvPr id="745" name="Shape 5485"/>
            <p:cNvSpPr/>
            <p:nvPr/>
          </p:nvSpPr>
          <p:spPr>
            <a:xfrm>
              <a:off x="5196141" y="1306162"/>
              <a:ext cx="40163" cy="46514"/>
            </a:xfrm>
            <a:custGeom>
              <a:avLst/>
              <a:gdLst/>
              <a:ahLst/>
              <a:cxnLst/>
              <a:rect l="0" t="0" r="0" b="0"/>
              <a:pathLst>
                <a:path w="40163" h="46514">
                  <a:moveTo>
                    <a:pt x="18097" y="0"/>
                  </a:moveTo>
                  <a:lnTo>
                    <a:pt x="12858" y="555"/>
                  </a:lnTo>
                  <a:lnTo>
                    <a:pt x="8731" y="1985"/>
                  </a:lnTo>
                  <a:lnTo>
                    <a:pt x="5634" y="4048"/>
                  </a:lnTo>
                  <a:lnTo>
                    <a:pt x="3571" y="6350"/>
                  </a:lnTo>
                  <a:lnTo>
                    <a:pt x="2301" y="8811"/>
                  </a:lnTo>
                  <a:lnTo>
                    <a:pt x="1904" y="10953"/>
                  </a:lnTo>
                  <a:lnTo>
                    <a:pt x="2142" y="12303"/>
                  </a:lnTo>
                  <a:lnTo>
                    <a:pt x="2936" y="13732"/>
                  </a:lnTo>
                  <a:lnTo>
                    <a:pt x="4205" y="14843"/>
                  </a:lnTo>
                  <a:lnTo>
                    <a:pt x="6191" y="15319"/>
                  </a:lnTo>
                  <a:lnTo>
                    <a:pt x="7937" y="14922"/>
                  </a:lnTo>
                  <a:lnTo>
                    <a:pt x="9366" y="13971"/>
                  </a:lnTo>
                  <a:lnTo>
                    <a:pt x="10318" y="12620"/>
                  </a:lnTo>
                  <a:lnTo>
                    <a:pt x="10636" y="11112"/>
                  </a:lnTo>
                  <a:lnTo>
                    <a:pt x="10397" y="9366"/>
                  </a:lnTo>
                  <a:lnTo>
                    <a:pt x="10159" y="7223"/>
                  </a:lnTo>
                  <a:lnTo>
                    <a:pt x="10794" y="5160"/>
                  </a:lnTo>
                  <a:lnTo>
                    <a:pt x="12382" y="3652"/>
                  </a:lnTo>
                  <a:lnTo>
                    <a:pt x="14683" y="2699"/>
                  </a:lnTo>
                  <a:lnTo>
                    <a:pt x="17144" y="2381"/>
                  </a:lnTo>
                  <a:lnTo>
                    <a:pt x="19684" y="2619"/>
                  </a:lnTo>
                  <a:lnTo>
                    <a:pt x="22144" y="3809"/>
                  </a:lnTo>
                  <a:lnTo>
                    <a:pt x="24049" y="6350"/>
                  </a:lnTo>
                  <a:lnTo>
                    <a:pt x="24764" y="10557"/>
                  </a:lnTo>
                  <a:lnTo>
                    <a:pt x="24764" y="16668"/>
                  </a:lnTo>
                  <a:lnTo>
                    <a:pt x="24053" y="16948"/>
                  </a:lnTo>
                  <a:lnTo>
                    <a:pt x="24764" y="18970"/>
                  </a:lnTo>
                  <a:lnTo>
                    <a:pt x="24764" y="33337"/>
                  </a:lnTo>
                  <a:lnTo>
                    <a:pt x="24684" y="35322"/>
                  </a:lnTo>
                  <a:lnTo>
                    <a:pt x="24288" y="36751"/>
                  </a:lnTo>
                  <a:lnTo>
                    <a:pt x="23255" y="37862"/>
                  </a:lnTo>
                  <a:lnTo>
                    <a:pt x="21431" y="39052"/>
                  </a:lnTo>
                  <a:lnTo>
                    <a:pt x="18811" y="40085"/>
                  </a:lnTo>
                  <a:lnTo>
                    <a:pt x="15318" y="40799"/>
                  </a:lnTo>
                  <a:lnTo>
                    <a:pt x="12778" y="40243"/>
                  </a:lnTo>
                  <a:lnTo>
                    <a:pt x="10714" y="38734"/>
                  </a:lnTo>
                  <a:lnTo>
                    <a:pt x="9286" y="36274"/>
                  </a:lnTo>
                  <a:lnTo>
                    <a:pt x="8731" y="33099"/>
                  </a:lnTo>
                  <a:lnTo>
                    <a:pt x="8731" y="32862"/>
                  </a:lnTo>
                  <a:lnTo>
                    <a:pt x="8889" y="31036"/>
                  </a:lnTo>
                  <a:lnTo>
                    <a:pt x="9603" y="28893"/>
                  </a:lnTo>
                  <a:lnTo>
                    <a:pt x="11191" y="26591"/>
                  </a:lnTo>
                  <a:lnTo>
                    <a:pt x="13969" y="24051"/>
                  </a:lnTo>
                  <a:lnTo>
                    <a:pt x="18414" y="21511"/>
                  </a:lnTo>
                  <a:lnTo>
                    <a:pt x="24764" y="18970"/>
                  </a:lnTo>
                  <a:lnTo>
                    <a:pt x="24053" y="16948"/>
                  </a:lnTo>
                  <a:lnTo>
                    <a:pt x="17303" y="19605"/>
                  </a:lnTo>
                  <a:lnTo>
                    <a:pt x="11191" y="22304"/>
                  </a:lnTo>
                  <a:lnTo>
                    <a:pt x="6350" y="25083"/>
                  </a:lnTo>
                  <a:lnTo>
                    <a:pt x="2857" y="28178"/>
                  </a:lnTo>
                  <a:lnTo>
                    <a:pt x="713" y="31829"/>
                  </a:lnTo>
                  <a:lnTo>
                    <a:pt x="0" y="36274"/>
                  </a:lnTo>
                  <a:lnTo>
                    <a:pt x="952" y="40640"/>
                  </a:lnTo>
                  <a:lnTo>
                    <a:pt x="3333" y="43894"/>
                  </a:lnTo>
                  <a:lnTo>
                    <a:pt x="6667" y="45878"/>
                  </a:lnTo>
                  <a:lnTo>
                    <a:pt x="10555" y="46514"/>
                  </a:lnTo>
                  <a:lnTo>
                    <a:pt x="14604" y="45878"/>
                  </a:lnTo>
                  <a:lnTo>
                    <a:pt x="18414" y="44133"/>
                  </a:lnTo>
                  <a:lnTo>
                    <a:pt x="24923" y="39291"/>
                  </a:lnTo>
                  <a:lnTo>
                    <a:pt x="25400" y="42307"/>
                  </a:lnTo>
                  <a:lnTo>
                    <a:pt x="26352" y="44370"/>
                  </a:lnTo>
                  <a:lnTo>
                    <a:pt x="27622" y="45641"/>
                  </a:lnTo>
                  <a:lnTo>
                    <a:pt x="28971" y="46276"/>
                  </a:lnTo>
                  <a:lnTo>
                    <a:pt x="31352" y="46514"/>
                  </a:lnTo>
                  <a:lnTo>
                    <a:pt x="32780" y="46435"/>
                  </a:lnTo>
                  <a:lnTo>
                    <a:pt x="34766" y="45878"/>
                  </a:lnTo>
                  <a:lnTo>
                    <a:pt x="37226" y="44370"/>
                  </a:lnTo>
                  <a:lnTo>
                    <a:pt x="40163" y="41593"/>
                  </a:lnTo>
                  <a:lnTo>
                    <a:pt x="40163" y="39052"/>
                  </a:lnTo>
                  <a:lnTo>
                    <a:pt x="38337" y="40322"/>
                  </a:lnTo>
                  <a:lnTo>
                    <a:pt x="35718" y="40878"/>
                  </a:lnTo>
                  <a:lnTo>
                    <a:pt x="34051" y="40402"/>
                  </a:lnTo>
                  <a:lnTo>
                    <a:pt x="33178" y="39132"/>
                  </a:lnTo>
                  <a:lnTo>
                    <a:pt x="32861" y="35163"/>
                  </a:lnTo>
                  <a:lnTo>
                    <a:pt x="32861" y="15875"/>
                  </a:lnTo>
                  <a:lnTo>
                    <a:pt x="32305" y="9128"/>
                  </a:lnTo>
                  <a:lnTo>
                    <a:pt x="31034" y="5715"/>
                  </a:lnTo>
                  <a:lnTo>
                    <a:pt x="28494" y="2778"/>
                  </a:lnTo>
                  <a:lnTo>
                    <a:pt x="26669" y="1587"/>
                  </a:lnTo>
                  <a:lnTo>
                    <a:pt x="24288" y="714"/>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746" name="Shape 5486"/>
            <p:cNvSpPr/>
            <p:nvPr/>
          </p:nvSpPr>
          <p:spPr>
            <a:xfrm>
              <a:off x="5092080" y="1306162"/>
              <a:ext cx="23495" cy="45562"/>
            </a:xfrm>
            <a:custGeom>
              <a:avLst/>
              <a:gdLst/>
              <a:ahLst/>
              <a:cxnLst/>
              <a:rect l="0" t="0" r="0" b="0"/>
              <a:pathLst>
                <a:path w="23495" h="45562">
                  <a:moveTo>
                    <a:pt x="15716" y="0"/>
                  </a:moveTo>
                  <a:lnTo>
                    <a:pt x="397" y="5477"/>
                  </a:lnTo>
                  <a:lnTo>
                    <a:pt x="397" y="6905"/>
                  </a:lnTo>
                  <a:lnTo>
                    <a:pt x="4366" y="6508"/>
                  </a:lnTo>
                  <a:lnTo>
                    <a:pt x="5556" y="6668"/>
                  </a:lnTo>
                  <a:lnTo>
                    <a:pt x="6667" y="7302"/>
                  </a:lnTo>
                  <a:lnTo>
                    <a:pt x="7461" y="9128"/>
                  </a:lnTo>
                  <a:lnTo>
                    <a:pt x="7778" y="12462"/>
                  </a:lnTo>
                  <a:lnTo>
                    <a:pt x="7778" y="35480"/>
                  </a:lnTo>
                  <a:lnTo>
                    <a:pt x="7620" y="38734"/>
                  </a:lnTo>
                  <a:lnTo>
                    <a:pt x="7143" y="41037"/>
                  </a:lnTo>
                  <a:lnTo>
                    <a:pt x="6191" y="42546"/>
                  </a:lnTo>
                  <a:lnTo>
                    <a:pt x="4762" y="43418"/>
                  </a:lnTo>
                  <a:lnTo>
                    <a:pt x="2778" y="43815"/>
                  </a:lnTo>
                  <a:lnTo>
                    <a:pt x="0" y="44053"/>
                  </a:lnTo>
                  <a:lnTo>
                    <a:pt x="0" y="45562"/>
                  </a:lnTo>
                  <a:lnTo>
                    <a:pt x="23495" y="45562"/>
                  </a:lnTo>
                  <a:lnTo>
                    <a:pt x="23495" y="44053"/>
                  </a:lnTo>
                  <a:lnTo>
                    <a:pt x="19447" y="43497"/>
                  </a:lnTo>
                  <a:lnTo>
                    <a:pt x="17224" y="42068"/>
                  </a:lnTo>
                  <a:lnTo>
                    <a:pt x="16351" y="39449"/>
                  </a:lnTo>
                  <a:lnTo>
                    <a:pt x="16113" y="35480"/>
                  </a:lnTo>
                  <a:lnTo>
                    <a:pt x="16113" y="318"/>
                  </a:lnTo>
                  <a:lnTo>
                    <a:pt x="15716" y="0"/>
                  </a:lnTo>
                  <a:close/>
                </a:path>
              </a:pathLst>
            </a:custGeom>
            <a:solidFill>
              <a:srgbClr val="000000"/>
            </a:solidFill>
          </p:spPr>
          <p:txBody>
            <a:bodyPr vert="horz" lIns="91440" tIns="45720" rIns="91440" bIns="45720" anchor="t"/>
            <a:lstStyle/>
            <a:p>
              <a:endParaRPr lang="en-IN"/>
            </a:p>
          </p:txBody>
        </p:sp>
        <p:sp>
          <p:nvSpPr>
            <p:cNvPr id="747" name="Shape 5487"/>
            <p:cNvSpPr/>
            <p:nvPr/>
          </p:nvSpPr>
          <p:spPr>
            <a:xfrm>
              <a:off x="4847446" y="1284096"/>
              <a:ext cx="46037" cy="68581"/>
            </a:xfrm>
            <a:custGeom>
              <a:avLst/>
              <a:gdLst/>
              <a:ahLst/>
              <a:cxnLst/>
              <a:rect l="0" t="0" r="0" b="0"/>
              <a:pathLst>
                <a:path w="46037" h="68581">
                  <a:moveTo>
                    <a:pt x="38893" y="0"/>
                  </a:moveTo>
                  <a:lnTo>
                    <a:pt x="24288" y="4287"/>
                  </a:lnTo>
                  <a:lnTo>
                    <a:pt x="24288" y="5874"/>
                  </a:lnTo>
                  <a:lnTo>
                    <a:pt x="26669" y="5794"/>
                  </a:lnTo>
                  <a:lnTo>
                    <a:pt x="29209" y="6112"/>
                  </a:lnTo>
                  <a:lnTo>
                    <a:pt x="30479" y="7223"/>
                  </a:lnTo>
                  <a:lnTo>
                    <a:pt x="30956" y="8811"/>
                  </a:lnTo>
                  <a:lnTo>
                    <a:pt x="31036" y="10874"/>
                  </a:lnTo>
                  <a:lnTo>
                    <a:pt x="31036" y="26353"/>
                  </a:lnTo>
                  <a:lnTo>
                    <a:pt x="28654" y="24447"/>
                  </a:lnTo>
                  <a:lnTo>
                    <a:pt x="26193" y="23098"/>
                  </a:lnTo>
                  <a:lnTo>
                    <a:pt x="23494" y="22304"/>
                  </a:lnTo>
                  <a:lnTo>
                    <a:pt x="22760" y="22245"/>
                  </a:lnTo>
                  <a:lnTo>
                    <a:pt x="20874" y="24844"/>
                  </a:lnTo>
                  <a:lnTo>
                    <a:pt x="24288" y="25400"/>
                  </a:lnTo>
                  <a:lnTo>
                    <a:pt x="27463" y="27226"/>
                  </a:lnTo>
                  <a:lnTo>
                    <a:pt x="29766" y="30322"/>
                  </a:lnTo>
                  <a:lnTo>
                    <a:pt x="31036" y="34766"/>
                  </a:lnTo>
                  <a:lnTo>
                    <a:pt x="31036" y="57546"/>
                  </a:lnTo>
                  <a:lnTo>
                    <a:pt x="29924" y="59928"/>
                  </a:lnTo>
                  <a:lnTo>
                    <a:pt x="27861" y="61833"/>
                  </a:lnTo>
                  <a:lnTo>
                    <a:pt x="25241" y="63103"/>
                  </a:lnTo>
                  <a:lnTo>
                    <a:pt x="22225" y="63500"/>
                  </a:lnTo>
                  <a:lnTo>
                    <a:pt x="18970" y="62944"/>
                  </a:lnTo>
                  <a:lnTo>
                    <a:pt x="15795" y="61515"/>
                  </a:lnTo>
                  <a:lnTo>
                    <a:pt x="13017" y="58897"/>
                  </a:lnTo>
                  <a:lnTo>
                    <a:pt x="10716" y="55007"/>
                  </a:lnTo>
                  <a:lnTo>
                    <a:pt x="9207" y="49768"/>
                  </a:lnTo>
                  <a:lnTo>
                    <a:pt x="8572" y="43181"/>
                  </a:lnTo>
                  <a:lnTo>
                    <a:pt x="9128" y="37068"/>
                  </a:lnTo>
                  <a:lnTo>
                    <a:pt x="10555" y="32384"/>
                  </a:lnTo>
                  <a:lnTo>
                    <a:pt x="12620" y="28971"/>
                  </a:lnTo>
                  <a:lnTo>
                    <a:pt x="15161" y="26590"/>
                  </a:lnTo>
                  <a:lnTo>
                    <a:pt x="18018" y="25241"/>
                  </a:lnTo>
                  <a:lnTo>
                    <a:pt x="20874" y="24844"/>
                  </a:lnTo>
                  <a:lnTo>
                    <a:pt x="22760" y="22245"/>
                  </a:lnTo>
                  <a:lnTo>
                    <a:pt x="20558" y="22066"/>
                  </a:lnTo>
                  <a:lnTo>
                    <a:pt x="15161" y="22939"/>
                  </a:lnTo>
                  <a:lnTo>
                    <a:pt x="10318" y="25479"/>
                  </a:lnTo>
                  <a:lnTo>
                    <a:pt x="6191" y="29368"/>
                  </a:lnTo>
                  <a:lnTo>
                    <a:pt x="2937" y="34369"/>
                  </a:lnTo>
                  <a:lnTo>
                    <a:pt x="793" y="40163"/>
                  </a:lnTo>
                  <a:lnTo>
                    <a:pt x="0" y="46434"/>
                  </a:lnTo>
                  <a:lnTo>
                    <a:pt x="634" y="53181"/>
                  </a:lnTo>
                  <a:lnTo>
                    <a:pt x="2302" y="58419"/>
                  </a:lnTo>
                  <a:lnTo>
                    <a:pt x="4762" y="62309"/>
                  </a:lnTo>
                  <a:lnTo>
                    <a:pt x="7619" y="65087"/>
                  </a:lnTo>
                  <a:lnTo>
                    <a:pt x="10636" y="66913"/>
                  </a:lnTo>
                  <a:lnTo>
                    <a:pt x="13573" y="68024"/>
                  </a:lnTo>
                  <a:lnTo>
                    <a:pt x="16192" y="68501"/>
                  </a:lnTo>
                  <a:lnTo>
                    <a:pt x="18097" y="68581"/>
                  </a:lnTo>
                  <a:lnTo>
                    <a:pt x="22939" y="68024"/>
                  </a:lnTo>
                  <a:lnTo>
                    <a:pt x="26511" y="66516"/>
                  </a:lnTo>
                  <a:lnTo>
                    <a:pt x="29131" y="64453"/>
                  </a:lnTo>
                  <a:lnTo>
                    <a:pt x="30877" y="62309"/>
                  </a:lnTo>
                  <a:lnTo>
                    <a:pt x="31036" y="62309"/>
                  </a:lnTo>
                  <a:lnTo>
                    <a:pt x="31036" y="68342"/>
                  </a:lnTo>
                  <a:lnTo>
                    <a:pt x="31432" y="68581"/>
                  </a:lnTo>
                  <a:lnTo>
                    <a:pt x="38893" y="65961"/>
                  </a:lnTo>
                  <a:lnTo>
                    <a:pt x="46037" y="63500"/>
                  </a:lnTo>
                  <a:lnTo>
                    <a:pt x="46037" y="61912"/>
                  </a:lnTo>
                  <a:lnTo>
                    <a:pt x="43259" y="61912"/>
                  </a:lnTo>
                  <a:lnTo>
                    <a:pt x="41354" y="61515"/>
                  </a:lnTo>
                  <a:lnTo>
                    <a:pt x="40243" y="60800"/>
                  </a:lnTo>
                  <a:lnTo>
                    <a:pt x="39608" y="59690"/>
                  </a:lnTo>
                  <a:lnTo>
                    <a:pt x="39369" y="56356"/>
                  </a:lnTo>
                  <a:lnTo>
                    <a:pt x="39369" y="159"/>
                  </a:lnTo>
                  <a:lnTo>
                    <a:pt x="38893" y="0"/>
                  </a:lnTo>
                  <a:close/>
                </a:path>
              </a:pathLst>
            </a:custGeom>
            <a:solidFill>
              <a:srgbClr val="000000"/>
            </a:solidFill>
          </p:spPr>
          <p:txBody>
            <a:bodyPr vert="horz" lIns="91440" tIns="45720" rIns="91440" bIns="45720" anchor="t"/>
            <a:lstStyle/>
            <a:p>
              <a:endParaRPr lang="en-IN"/>
            </a:p>
          </p:txBody>
        </p:sp>
        <p:sp>
          <p:nvSpPr>
            <p:cNvPr id="748" name="Shape 5488"/>
            <p:cNvSpPr/>
            <p:nvPr/>
          </p:nvSpPr>
          <p:spPr>
            <a:xfrm>
              <a:off x="5521499" y="1306241"/>
              <a:ext cx="10953" cy="11032"/>
            </a:xfrm>
            <a:custGeom>
              <a:avLst/>
              <a:gdLst/>
              <a:ahLst/>
              <a:cxnLst/>
              <a:rect l="0" t="0" r="0" b="0"/>
              <a:pathLst>
                <a:path w="10953" h="11032">
                  <a:moveTo>
                    <a:pt x="5397" y="0"/>
                  </a:moveTo>
                  <a:lnTo>
                    <a:pt x="3333" y="475"/>
                  </a:lnTo>
                  <a:lnTo>
                    <a:pt x="1587" y="1666"/>
                  </a:lnTo>
                  <a:lnTo>
                    <a:pt x="476" y="3413"/>
                  </a:lnTo>
                  <a:lnTo>
                    <a:pt x="0" y="5635"/>
                  </a:lnTo>
                  <a:lnTo>
                    <a:pt x="556" y="8096"/>
                  </a:lnTo>
                  <a:lnTo>
                    <a:pt x="1904" y="9683"/>
                  </a:lnTo>
                  <a:lnTo>
                    <a:pt x="3731" y="10716"/>
                  </a:lnTo>
                  <a:lnTo>
                    <a:pt x="5397" y="11032"/>
                  </a:lnTo>
                  <a:lnTo>
                    <a:pt x="7143" y="10716"/>
                  </a:lnTo>
                  <a:lnTo>
                    <a:pt x="8969" y="9683"/>
                  </a:lnTo>
                  <a:lnTo>
                    <a:pt x="10398" y="8096"/>
                  </a:lnTo>
                  <a:lnTo>
                    <a:pt x="10953" y="5635"/>
                  </a:lnTo>
                  <a:lnTo>
                    <a:pt x="10477" y="3492"/>
                  </a:lnTo>
                  <a:lnTo>
                    <a:pt x="9287" y="1666"/>
                  </a:lnTo>
                  <a:lnTo>
                    <a:pt x="7541" y="475"/>
                  </a:lnTo>
                  <a:lnTo>
                    <a:pt x="5397" y="0"/>
                  </a:lnTo>
                  <a:close/>
                </a:path>
              </a:pathLst>
            </a:custGeom>
            <a:solidFill>
              <a:srgbClr val="000000"/>
            </a:solidFill>
          </p:spPr>
          <p:txBody>
            <a:bodyPr vert="horz" lIns="91440" tIns="45720" rIns="91440" bIns="45720" anchor="t"/>
            <a:lstStyle/>
            <a:p>
              <a:endParaRPr lang="en-IN"/>
            </a:p>
          </p:txBody>
        </p:sp>
        <p:sp>
          <p:nvSpPr>
            <p:cNvPr id="749" name="Shape 5489"/>
            <p:cNvSpPr/>
            <p:nvPr/>
          </p:nvSpPr>
          <p:spPr>
            <a:xfrm>
              <a:off x="6259845" y="1306162"/>
              <a:ext cx="38338" cy="46514"/>
            </a:xfrm>
            <a:custGeom>
              <a:avLst/>
              <a:gdLst/>
              <a:ahLst/>
              <a:cxnLst/>
              <a:rect l="0" t="0" r="0" b="0"/>
              <a:pathLst>
                <a:path w="38338" h="46514">
                  <a:moveTo>
                    <a:pt x="22225" y="0"/>
                  </a:moveTo>
                  <a:lnTo>
                    <a:pt x="16907" y="634"/>
                  </a:lnTo>
                  <a:lnTo>
                    <a:pt x="11748" y="2699"/>
                  </a:lnTo>
                  <a:lnTo>
                    <a:pt x="7143" y="6112"/>
                  </a:lnTo>
                  <a:lnTo>
                    <a:pt x="3413" y="10874"/>
                  </a:lnTo>
                  <a:lnTo>
                    <a:pt x="872" y="16987"/>
                  </a:lnTo>
                  <a:lnTo>
                    <a:pt x="0" y="24447"/>
                  </a:lnTo>
                  <a:lnTo>
                    <a:pt x="872" y="31512"/>
                  </a:lnTo>
                  <a:lnTo>
                    <a:pt x="3095" y="37147"/>
                  </a:lnTo>
                  <a:lnTo>
                    <a:pt x="6350" y="41354"/>
                  </a:lnTo>
                  <a:lnTo>
                    <a:pt x="10238" y="44291"/>
                  </a:lnTo>
                  <a:lnTo>
                    <a:pt x="14446" y="45958"/>
                  </a:lnTo>
                  <a:lnTo>
                    <a:pt x="18574" y="46514"/>
                  </a:lnTo>
                  <a:lnTo>
                    <a:pt x="24369" y="45721"/>
                  </a:lnTo>
                  <a:lnTo>
                    <a:pt x="26987" y="44608"/>
                  </a:lnTo>
                  <a:lnTo>
                    <a:pt x="29527" y="43021"/>
                  </a:lnTo>
                  <a:lnTo>
                    <a:pt x="31908" y="40958"/>
                  </a:lnTo>
                  <a:lnTo>
                    <a:pt x="34210" y="38179"/>
                  </a:lnTo>
                  <a:lnTo>
                    <a:pt x="36354" y="34925"/>
                  </a:lnTo>
                  <a:lnTo>
                    <a:pt x="38338" y="31036"/>
                  </a:lnTo>
                  <a:lnTo>
                    <a:pt x="36989" y="30083"/>
                  </a:lnTo>
                  <a:lnTo>
                    <a:pt x="34369" y="33656"/>
                  </a:lnTo>
                  <a:lnTo>
                    <a:pt x="31353" y="36671"/>
                  </a:lnTo>
                  <a:lnTo>
                    <a:pt x="27544" y="38655"/>
                  </a:lnTo>
                  <a:lnTo>
                    <a:pt x="22781" y="39449"/>
                  </a:lnTo>
                  <a:lnTo>
                    <a:pt x="19685" y="39052"/>
                  </a:lnTo>
                  <a:lnTo>
                    <a:pt x="16907" y="38100"/>
                  </a:lnTo>
                  <a:lnTo>
                    <a:pt x="14366" y="36433"/>
                  </a:lnTo>
                  <a:lnTo>
                    <a:pt x="12144" y="34211"/>
                  </a:lnTo>
                  <a:lnTo>
                    <a:pt x="10238" y="31433"/>
                  </a:lnTo>
                  <a:lnTo>
                    <a:pt x="8890" y="28258"/>
                  </a:lnTo>
                  <a:lnTo>
                    <a:pt x="8016" y="24606"/>
                  </a:lnTo>
                  <a:lnTo>
                    <a:pt x="7700" y="20478"/>
                  </a:lnTo>
                  <a:lnTo>
                    <a:pt x="8335" y="14128"/>
                  </a:lnTo>
                  <a:lnTo>
                    <a:pt x="10160" y="9445"/>
                  </a:lnTo>
                  <a:lnTo>
                    <a:pt x="12700" y="6191"/>
                  </a:lnTo>
                  <a:lnTo>
                    <a:pt x="15478" y="4207"/>
                  </a:lnTo>
                  <a:lnTo>
                    <a:pt x="18256" y="3175"/>
                  </a:lnTo>
                  <a:lnTo>
                    <a:pt x="20479" y="2858"/>
                  </a:lnTo>
                  <a:lnTo>
                    <a:pt x="23575" y="3175"/>
                  </a:lnTo>
                  <a:lnTo>
                    <a:pt x="25400" y="4127"/>
                  </a:lnTo>
                  <a:lnTo>
                    <a:pt x="26432" y="5636"/>
                  </a:lnTo>
                  <a:lnTo>
                    <a:pt x="26987" y="7621"/>
                  </a:lnTo>
                  <a:lnTo>
                    <a:pt x="27544" y="9763"/>
                  </a:lnTo>
                  <a:lnTo>
                    <a:pt x="29288" y="12938"/>
                  </a:lnTo>
                  <a:lnTo>
                    <a:pt x="30639" y="13971"/>
                  </a:lnTo>
                  <a:lnTo>
                    <a:pt x="32463" y="14367"/>
                  </a:lnTo>
                  <a:lnTo>
                    <a:pt x="34449" y="13891"/>
                  </a:lnTo>
                  <a:lnTo>
                    <a:pt x="35877" y="12938"/>
                  </a:lnTo>
                  <a:lnTo>
                    <a:pt x="36671" y="11589"/>
                  </a:lnTo>
                  <a:lnTo>
                    <a:pt x="36989" y="10002"/>
                  </a:lnTo>
                  <a:lnTo>
                    <a:pt x="36751" y="8414"/>
                  </a:lnTo>
                  <a:lnTo>
                    <a:pt x="35957" y="6588"/>
                  </a:lnTo>
                  <a:lnTo>
                    <a:pt x="34607" y="4762"/>
                  </a:lnTo>
                  <a:lnTo>
                    <a:pt x="32702" y="3095"/>
                  </a:lnTo>
                  <a:lnTo>
                    <a:pt x="30560" y="198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750" name="Shape 5490"/>
            <p:cNvSpPr/>
            <p:nvPr/>
          </p:nvSpPr>
          <p:spPr>
            <a:xfrm>
              <a:off x="6044897" y="1306162"/>
              <a:ext cx="38338" cy="46514"/>
            </a:xfrm>
            <a:custGeom>
              <a:avLst/>
              <a:gdLst/>
              <a:ahLst/>
              <a:cxnLst/>
              <a:rect l="0" t="0" r="0" b="0"/>
              <a:pathLst>
                <a:path w="38338" h="46514">
                  <a:moveTo>
                    <a:pt x="22225" y="0"/>
                  </a:moveTo>
                  <a:lnTo>
                    <a:pt x="16907" y="634"/>
                  </a:lnTo>
                  <a:lnTo>
                    <a:pt x="11747" y="2699"/>
                  </a:lnTo>
                  <a:lnTo>
                    <a:pt x="7143" y="6112"/>
                  </a:lnTo>
                  <a:lnTo>
                    <a:pt x="3413" y="10874"/>
                  </a:lnTo>
                  <a:lnTo>
                    <a:pt x="873" y="16987"/>
                  </a:lnTo>
                  <a:lnTo>
                    <a:pt x="0" y="24447"/>
                  </a:lnTo>
                  <a:lnTo>
                    <a:pt x="793" y="31512"/>
                  </a:lnTo>
                  <a:lnTo>
                    <a:pt x="3016" y="37147"/>
                  </a:lnTo>
                  <a:lnTo>
                    <a:pt x="6271" y="41354"/>
                  </a:lnTo>
                  <a:lnTo>
                    <a:pt x="10240" y="44291"/>
                  </a:lnTo>
                  <a:lnTo>
                    <a:pt x="14446" y="45958"/>
                  </a:lnTo>
                  <a:lnTo>
                    <a:pt x="18574" y="46514"/>
                  </a:lnTo>
                  <a:lnTo>
                    <a:pt x="24288" y="45721"/>
                  </a:lnTo>
                  <a:lnTo>
                    <a:pt x="26987" y="44608"/>
                  </a:lnTo>
                  <a:lnTo>
                    <a:pt x="29527" y="43021"/>
                  </a:lnTo>
                  <a:lnTo>
                    <a:pt x="31908" y="40958"/>
                  </a:lnTo>
                  <a:lnTo>
                    <a:pt x="34211" y="38179"/>
                  </a:lnTo>
                  <a:lnTo>
                    <a:pt x="36353" y="34925"/>
                  </a:lnTo>
                  <a:lnTo>
                    <a:pt x="38338" y="31036"/>
                  </a:lnTo>
                  <a:lnTo>
                    <a:pt x="36988" y="30083"/>
                  </a:lnTo>
                  <a:lnTo>
                    <a:pt x="34369" y="33656"/>
                  </a:lnTo>
                  <a:lnTo>
                    <a:pt x="31353" y="36671"/>
                  </a:lnTo>
                  <a:lnTo>
                    <a:pt x="27544" y="38655"/>
                  </a:lnTo>
                  <a:lnTo>
                    <a:pt x="22781" y="39449"/>
                  </a:lnTo>
                  <a:lnTo>
                    <a:pt x="19685" y="39052"/>
                  </a:lnTo>
                  <a:lnTo>
                    <a:pt x="16907" y="38100"/>
                  </a:lnTo>
                  <a:lnTo>
                    <a:pt x="14367" y="36433"/>
                  </a:lnTo>
                  <a:lnTo>
                    <a:pt x="12144" y="34211"/>
                  </a:lnTo>
                  <a:lnTo>
                    <a:pt x="10240" y="31433"/>
                  </a:lnTo>
                  <a:lnTo>
                    <a:pt x="8890" y="28258"/>
                  </a:lnTo>
                  <a:lnTo>
                    <a:pt x="8017" y="24606"/>
                  </a:lnTo>
                  <a:lnTo>
                    <a:pt x="7620" y="20478"/>
                  </a:lnTo>
                  <a:lnTo>
                    <a:pt x="8335" y="14128"/>
                  </a:lnTo>
                  <a:lnTo>
                    <a:pt x="10160" y="9445"/>
                  </a:lnTo>
                  <a:lnTo>
                    <a:pt x="12700" y="6191"/>
                  </a:lnTo>
                  <a:lnTo>
                    <a:pt x="15478" y="4207"/>
                  </a:lnTo>
                  <a:lnTo>
                    <a:pt x="18177" y="3175"/>
                  </a:lnTo>
                  <a:lnTo>
                    <a:pt x="20400" y="2858"/>
                  </a:lnTo>
                  <a:lnTo>
                    <a:pt x="23575" y="3175"/>
                  </a:lnTo>
                  <a:lnTo>
                    <a:pt x="25400" y="4127"/>
                  </a:lnTo>
                  <a:lnTo>
                    <a:pt x="26352" y="5636"/>
                  </a:lnTo>
                  <a:lnTo>
                    <a:pt x="26987" y="7621"/>
                  </a:lnTo>
                  <a:lnTo>
                    <a:pt x="27544" y="9763"/>
                  </a:lnTo>
                  <a:lnTo>
                    <a:pt x="29210" y="12938"/>
                  </a:lnTo>
                  <a:lnTo>
                    <a:pt x="30638" y="13971"/>
                  </a:lnTo>
                  <a:lnTo>
                    <a:pt x="32385" y="14367"/>
                  </a:lnTo>
                  <a:lnTo>
                    <a:pt x="34449" y="13891"/>
                  </a:lnTo>
                  <a:lnTo>
                    <a:pt x="35798" y="12938"/>
                  </a:lnTo>
                  <a:lnTo>
                    <a:pt x="36671" y="11589"/>
                  </a:lnTo>
                  <a:lnTo>
                    <a:pt x="36988" y="10002"/>
                  </a:lnTo>
                  <a:lnTo>
                    <a:pt x="36751" y="8414"/>
                  </a:lnTo>
                  <a:lnTo>
                    <a:pt x="35957" y="6588"/>
                  </a:lnTo>
                  <a:lnTo>
                    <a:pt x="34607" y="4762"/>
                  </a:lnTo>
                  <a:lnTo>
                    <a:pt x="32702"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751" name="Shape 5491"/>
            <p:cNvSpPr/>
            <p:nvPr/>
          </p:nvSpPr>
          <p:spPr>
            <a:xfrm>
              <a:off x="5645721" y="1306162"/>
              <a:ext cx="38337" cy="46514"/>
            </a:xfrm>
            <a:custGeom>
              <a:avLst/>
              <a:gdLst/>
              <a:ahLst/>
              <a:cxnLst/>
              <a:rect l="0" t="0" r="0" b="0"/>
              <a:pathLst>
                <a:path w="38337" h="46514">
                  <a:moveTo>
                    <a:pt x="22144" y="0"/>
                  </a:moveTo>
                  <a:lnTo>
                    <a:pt x="16827" y="634"/>
                  </a:lnTo>
                  <a:lnTo>
                    <a:pt x="11667" y="2699"/>
                  </a:lnTo>
                  <a:lnTo>
                    <a:pt x="7063" y="6112"/>
                  </a:lnTo>
                  <a:lnTo>
                    <a:pt x="3333" y="10874"/>
                  </a:lnTo>
                  <a:lnTo>
                    <a:pt x="872" y="16987"/>
                  </a:lnTo>
                  <a:lnTo>
                    <a:pt x="0" y="24447"/>
                  </a:lnTo>
                  <a:lnTo>
                    <a:pt x="793" y="31512"/>
                  </a:lnTo>
                  <a:lnTo>
                    <a:pt x="3016" y="37147"/>
                  </a:lnTo>
                  <a:lnTo>
                    <a:pt x="6269" y="41354"/>
                  </a:lnTo>
                  <a:lnTo>
                    <a:pt x="10159" y="44291"/>
                  </a:lnTo>
                  <a:lnTo>
                    <a:pt x="14366" y="45958"/>
                  </a:lnTo>
                  <a:lnTo>
                    <a:pt x="18493" y="46514"/>
                  </a:lnTo>
                  <a:lnTo>
                    <a:pt x="24288" y="45721"/>
                  </a:lnTo>
                  <a:lnTo>
                    <a:pt x="26907" y="44608"/>
                  </a:lnTo>
                  <a:lnTo>
                    <a:pt x="29447" y="43021"/>
                  </a:lnTo>
                  <a:lnTo>
                    <a:pt x="31828" y="40958"/>
                  </a:lnTo>
                  <a:lnTo>
                    <a:pt x="34131" y="38179"/>
                  </a:lnTo>
                  <a:lnTo>
                    <a:pt x="36273" y="34925"/>
                  </a:lnTo>
                  <a:lnTo>
                    <a:pt x="38337" y="31036"/>
                  </a:lnTo>
                  <a:lnTo>
                    <a:pt x="36908" y="30083"/>
                  </a:lnTo>
                  <a:lnTo>
                    <a:pt x="34368" y="33656"/>
                  </a:lnTo>
                  <a:lnTo>
                    <a:pt x="31273" y="36671"/>
                  </a:lnTo>
                  <a:lnTo>
                    <a:pt x="27542" y="38655"/>
                  </a:lnTo>
                  <a:lnTo>
                    <a:pt x="22780" y="39449"/>
                  </a:lnTo>
                  <a:lnTo>
                    <a:pt x="19684" y="39052"/>
                  </a:lnTo>
                  <a:lnTo>
                    <a:pt x="16906" y="38100"/>
                  </a:lnTo>
                  <a:lnTo>
                    <a:pt x="14366" y="36433"/>
                  </a:lnTo>
                  <a:lnTo>
                    <a:pt x="12064" y="34211"/>
                  </a:lnTo>
                  <a:lnTo>
                    <a:pt x="10159" y="31433"/>
                  </a:lnTo>
                  <a:lnTo>
                    <a:pt x="8809" y="28258"/>
                  </a:lnTo>
                  <a:lnTo>
                    <a:pt x="8016" y="24606"/>
                  </a:lnTo>
                  <a:lnTo>
                    <a:pt x="7620" y="20478"/>
                  </a:lnTo>
                  <a:lnTo>
                    <a:pt x="8254" y="14128"/>
                  </a:lnTo>
                  <a:lnTo>
                    <a:pt x="10080" y="9445"/>
                  </a:lnTo>
                  <a:lnTo>
                    <a:pt x="12619" y="6191"/>
                  </a:lnTo>
                  <a:lnTo>
                    <a:pt x="15477" y="4207"/>
                  </a:lnTo>
                  <a:lnTo>
                    <a:pt x="18176" y="3175"/>
                  </a:lnTo>
                  <a:lnTo>
                    <a:pt x="20398" y="2858"/>
                  </a:lnTo>
                  <a:lnTo>
                    <a:pt x="23495" y="3175"/>
                  </a:lnTo>
                  <a:lnTo>
                    <a:pt x="25319" y="4127"/>
                  </a:lnTo>
                  <a:lnTo>
                    <a:pt x="26352" y="5636"/>
                  </a:lnTo>
                  <a:lnTo>
                    <a:pt x="26907" y="7621"/>
                  </a:lnTo>
                  <a:lnTo>
                    <a:pt x="27542" y="9763"/>
                  </a:lnTo>
                  <a:lnTo>
                    <a:pt x="29209" y="12938"/>
                  </a:lnTo>
                  <a:lnTo>
                    <a:pt x="30558" y="13971"/>
                  </a:lnTo>
                  <a:lnTo>
                    <a:pt x="32384" y="14367"/>
                  </a:lnTo>
                  <a:lnTo>
                    <a:pt x="34368" y="13891"/>
                  </a:lnTo>
                  <a:lnTo>
                    <a:pt x="35797" y="12938"/>
                  </a:lnTo>
                  <a:lnTo>
                    <a:pt x="36671" y="11589"/>
                  </a:lnTo>
                  <a:lnTo>
                    <a:pt x="36908" y="10002"/>
                  </a:lnTo>
                  <a:lnTo>
                    <a:pt x="36671" y="8414"/>
                  </a:lnTo>
                  <a:lnTo>
                    <a:pt x="35877" y="6588"/>
                  </a:lnTo>
                  <a:lnTo>
                    <a:pt x="34607" y="4762"/>
                  </a:lnTo>
                  <a:lnTo>
                    <a:pt x="32702" y="3095"/>
                  </a:lnTo>
                  <a:lnTo>
                    <a:pt x="27859" y="952"/>
                  </a:lnTo>
                  <a:lnTo>
                    <a:pt x="22144" y="0"/>
                  </a:lnTo>
                  <a:close/>
                </a:path>
              </a:pathLst>
            </a:custGeom>
            <a:solidFill>
              <a:srgbClr val="000000"/>
            </a:solidFill>
          </p:spPr>
          <p:txBody>
            <a:bodyPr vert="horz" lIns="91440" tIns="45720" rIns="91440" bIns="45720" anchor="t"/>
            <a:lstStyle/>
            <a:p>
              <a:endParaRPr lang="en-IN"/>
            </a:p>
          </p:txBody>
        </p:sp>
        <p:sp>
          <p:nvSpPr>
            <p:cNvPr id="752" name="Shape 5492"/>
            <p:cNvSpPr/>
            <p:nvPr/>
          </p:nvSpPr>
          <p:spPr>
            <a:xfrm>
              <a:off x="5360844" y="1284096"/>
              <a:ext cx="47307" cy="67628"/>
            </a:xfrm>
            <a:custGeom>
              <a:avLst/>
              <a:gdLst/>
              <a:ahLst/>
              <a:cxnLst/>
              <a:rect l="0" t="0" r="0" b="0"/>
              <a:pathLst>
                <a:path w="47307" h="67628">
                  <a:moveTo>
                    <a:pt x="14128" y="0"/>
                  </a:moveTo>
                  <a:lnTo>
                    <a:pt x="79" y="4287"/>
                  </a:lnTo>
                  <a:lnTo>
                    <a:pt x="79" y="5874"/>
                  </a:lnTo>
                  <a:lnTo>
                    <a:pt x="873" y="5794"/>
                  </a:lnTo>
                  <a:lnTo>
                    <a:pt x="1985" y="5794"/>
                  </a:lnTo>
                  <a:lnTo>
                    <a:pt x="4524" y="6112"/>
                  </a:lnTo>
                  <a:lnTo>
                    <a:pt x="5794" y="7223"/>
                  </a:lnTo>
                  <a:lnTo>
                    <a:pt x="6191" y="8811"/>
                  </a:lnTo>
                  <a:lnTo>
                    <a:pt x="6271" y="10874"/>
                  </a:lnTo>
                  <a:lnTo>
                    <a:pt x="6271" y="57546"/>
                  </a:lnTo>
                  <a:lnTo>
                    <a:pt x="6191" y="60643"/>
                  </a:lnTo>
                  <a:lnTo>
                    <a:pt x="5873" y="62786"/>
                  </a:lnTo>
                  <a:lnTo>
                    <a:pt x="5160" y="64293"/>
                  </a:lnTo>
                  <a:lnTo>
                    <a:pt x="4048" y="65167"/>
                  </a:lnTo>
                  <a:lnTo>
                    <a:pt x="2302" y="65722"/>
                  </a:lnTo>
                  <a:lnTo>
                    <a:pt x="0" y="66119"/>
                  </a:lnTo>
                  <a:lnTo>
                    <a:pt x="0" y="67628"/>
                  </a:lnTo>
                  <a:lnTo>
                    <a:pt x="21352" y="67628"/>
                  </a:lnTo>
                  <a:lnTo>
                    <a:pt x="21352" y="66119"/>
                  </a:lnTo>
                  <a:lnTo>
                    <a:pt x="17462" y="65406"/>
                  </a:lnTo>
                  <a:lnTo>
                    <a:pt x="16192" y="64532"/>
                  </a:lnTo>
                  <a:lnTo>
                    <a:pt x="15319" y="63103"/>
                  </a:lnTo>
                  <a:lnTo>
                    <a:pt x="14763" y="60800"/>
                  </a:lnTo>
                  <a:lnTo>
                    <a:pt x="14604" y="57546"/>
                  </a:lnTo>
                  <a:lnTo>
                    <a:pt x="14604" y="33656"/>
                  </a:lnTo>
                  <a:lnTo>
                    <a:pt x="17621" y="30718"/>
                  </a:lnTo>
                  <a:lnTo>
                    <a:pt x="20478" y="28734"/>
                  </a:lnTo>
                  <a:lnTo>
                    <a:pt x="23098" y="27702"/>
                  </a:lnTo>
                  <a:lnTo>
                    <a:pt x="25400" y="27384"/>
                  </a:lnTo>
                  <a:lnTo>
                    <a:pt x="28892" y="28099"/>
                  </a:lnTo>
                  <a:lnTo>
                    <a:pt x="31273" y="30162"/>
                  </a:lnTo>
                  <a:lnTo>
                    <a:pt x="32623" y="33417"/>
                  </a:lnTo>
                  <a:lnTo>
                    <a:pt x="33020" y="37941"/>
                  </a:lnTo>
                  <a:lnTo>
                    <a:pt x="33020" y="57546"/>
                  </a:lnTo>
                  <a:lnTo>
                    <a:pt x="32861" y="60800"/>
                  </a:lnTo>
                  <a:lnTo>
                    <a:pt x="32384" y="63103"/>
                  </a:lnTo>
                  <a:lnTo>
                    <a:pt x="31512" y="64532"/>
                  </a:lnTo>
                  <a:lnTo>
                    <a:pt x="30162" y="65406"/>
                  </a:lnTo>
                  <a:lnTo>
                    <a:pt x="26352" y="66119"/>
                  </a:lnTo>
                  <a:lnTo>
                    <a:pt x="26352" y="67628"/>
                  </a:lnTo>
                  <a:lnTo>
                    <a:pt x="47307" y="67628"/>
                  </a:lnTo>
                  <a:lnTo>
                    <a:pt x="47307" y="66119"/>
                  </a:lnTo>
                  <a:lnTo>
                    <a:pt x="45165" y="65722"/>
                  </a:lnTo>
                  <a:lnTo>
                    <a:pt x="43577" y="65087"/>
                  </a:lnTo>
                  <a:lnTo>
                    <a:pt x="42466" y="64214"/>
                  </a:lnTo>
                  <a:lnTo>
                    <a:pt x="41831" y="62786"/>
                  </a:lnTo>
                  <a:lnTo>
                    <a:pt x="41513" y="60643"/>
                  </a:lnTo>
                  <a:lnTo>
                    <a:pt x="41354" y="57546"/>
                  </a:lnTo>
                  <a:lnTo>
                    <a:pt x="41354" y="37782"/>
                  </a:lnTo>
                  <a:lnTo>
                    <a:pt x="41275" y="35243"/>
                  </a:lnTo>
                  <a:lnTo>
                    <a:pt x="40878" y="31988"/>
                  </a:lnTo>
                  <a:lnTo>
                    <a:pt x="39767" y="28495"/>
                  </a:lnTo>
                  <a:lnTo>
                    <a:pt x="37623" y="25241"/>
                  </a:lnTo>
                  <a:lnTo>
                    <a:pt x="34211" y="22939"/>
                  </a:lnTo>
                  <a:lnTo>
                    <a:pt x="29131" y="22066"/>
                  </a:lnTo>
                  <a:lnTo>
                    <a:pt x="24844" y="22621"/>
                  </a:lnTo>
                  <a:lnTo>
                    <a:pt x="21035" y="24209"/>
                  </a:lnTo>
                  <a:lnTo>
                    <a:pt x="17621" y="26828"/>
                  </a:lnTo>
                  <a:lnTo>
                    <a:pt x="14843" y="30162"/>
                  </a:lnTo>
                  <a:lnTo>
                    <a:pt x="14604" y="30162"/>
                  </a:lnTo>
                  <a:lnTo>
                    <a:pt x="14604" y="238"/>
                  </a:lnTo>
                  <a:lnTo>
                    <a:pt x="14128" y="0"/>
                  </a:lnTo>
                  <a:close/>
                </a:path>
              </a:pathLst>
            </a:custGeom>
            <a:solidFill>
              <a:srgbClr val="000000"/>
            </a:solidFill>
          </p:spPr>
          <p:txBody>
            <a:bodyPr vert="horz" lIns="91440" tIns="45720" rIns="91440" bIns="45720" anchor="t"/>
            <a:lstStyle/>
            <a:p>
              <a:endParaRPr lang="en-IN"/>
            </a:p>
          </p:txBody>
        </p:sp>
        <p:sp>
          <p:nvSpPr>
            <p:cNvPr id="753" name="Shape 5493"/>
            <p:cNvSpPr/>
            <p:nvPr/>
          </p:nvSpPr>
          <p:spPr>
            <a:xfrm>
              <a:off x="6210474" y="1306162"/>
              <a:ext cx="46434" cy="45562"/>
            </a:xfrm>
            <a:custGeom>
              <a:avLst/>
              <a:gdLst/>
              <a:ahLst/>
              <a:cxnLst/>
              <a:rect l="0" t="0" r="0" b="0"/>
              <a:pathLst>
                <a:path w="46434" h="45562">
                  <a:moveTo>
                    <a:pt x="13651" y="0"/>
                  </a:moveTo>
                  <a:lnTo>
                    <a:pt x="0" y="4446"/>
                  </a:lnTo>
                  <a:lnTo>
                    <a:pt x="0" y="6112"/>
                  </a:lnTo>
                  <a:lnTo>
                    <a:pt x="1110" y="5794"/>
                  </a:lnTo>
                  <a:lnTo>
                    <a:pt x="2857" y="5715"/>
                  </a:lnTo>
                  <a:lnTo>
                    <a:pt x="4047" y="5874"/>
                  </a:lnTo>
                  <a:lnTo>
                    <a:pt x="5159" y="6588"/>
                  </a:lnTo>
                  <a:lnTo>
                    <a:pt x="6032" y="8493"/>
                  </a:lnTo>
                  <a:lnTo>
                    <a:pt x="6350" y="12065"/>
                  </a:lnTo>
                  <a:lnTo>
                    <a:pt x="6350" y="36671"/>
                  </a:lnTo>
                  <a:lnTo>
                    <a:pt x="6032" y="40243"/>
                  </a:lnTo>
                  <a:lnTo>
                    <a:pt x="4999" y="42466"/>
                  </a:lnTo>
                  <a:lnTo>
                    <a:pt x="3095" y="43577"/>
                  </a:lnTo>
                  <a:lnTo>
                    <a:pt x="158" y="44053"/>
                  </a:lnTo>
                  <a:lnTo>
                    <a:pt x="158" y="45562"/>
                  </a:lnTo>
                  <a:lnTo>
                    <a:pt x="21193" y="45562"/>
                  </a:lnTo>
                  <a:lnTo>
                    <a:pt x="21193" y="44053"/>
                  </a:lnTo>
                  <a:lnTo>
                    <a:pt x="18018" y="43656"/>
                  </a:lnTo>
                  <a:lnTo>
                    <a:pt x="15953" y="42624"/>
                  </a:lnTo>
                  <a:lnTo>
                    <a:pt x="14922" y="41116"/>
                  </a:lnTo>
                  <a:lnTo>
                    <a:pt x="14604" y="38893"/>
                  </a:lnTo>
                  <a:lnTo>
                    <a:pt x="14604" y="11112"/>
                  </a:lnTo>
                  <a:lnTo>
                    <a:pt x="17303" y="8652"/>
                  </a:lnTo>
                  <a:lnTo>
                    <a:pt x="19843" y="6905"/>
                  </a:lnTo>
                  <a:lnTo>
                    <a:pt x="22225" y="5794"/>
                  </a:lnTo>
                  <a:lnTo>
                    <a:pt x="24447" y="5477"/>
                  </a:lnTo>
                  <a:lnTo>
                    <a:pt x="28178" y="6112"/>
                  </a:lnTo>
                  <a:lnTo>
                    <a:pt x="30479" y="7937"/>
                  </a:lnTo>
                  <a:lnTo>
                    <a:pt x="31750" y="11033"/>
                  </a:lnTo>
                  <a:lnTo>
                    <a:pt x="32067" y="15081"/>
                  </a:lnTo>
                  <a:lnTo>
                    <a:pt x="32067" y="35718"/>
                  </a:lnTo>
                  <a:lnTo>
                    <a:pt x="31908" y="38893"/>
                  </a:lnTo>
                  <a:lnTo>
                    <a:pt x="31273" y="41116"/>
                  </a:lnTo>
                  <a:lnTo>
                    <a:pt x="30320" y="42624"/>
                  </a:lnTo>
                  <a:lnTo>
                    <a:pt x="29130" y="43418"/>
                  </a:lnTo>
                  <a:lnTo>
                    <a:pt x="25796" y="44053"/>
                  </a:lnTo>
                  <a:lnTo>
                    <a:pt x="25796" y="45562"/>
                  </a:lnTo>
                  <a:lnTo>
                    <a:pt x="46434" y="45562"/>
                  </a:lnTo>
                  <a:lnTo>
                    <a:pt x="46434" y="44053"/>
                  </a:lnTo>
                  <a:lnTo>
                    <a:pt x="43418" y="43577"/>
                  </a:lnTo>
                  <a:lnTo>
                    <a:pt x="41592" y="42466"/>
                  </a:lnTo>
                  <a:lnTo>
                    <a:pt x="40639" y="40481"/>
                  </a:lnTo>
                  <a:lnTo>
                    <a:pt x="40402" y="37544"/>
                  </a:lnTo>
                  <a:lnTo>
                    <a:pt x="40402" y="14843"/>
                  </a:lnTo>
                  <a:lnTo>
                    <a:pt x="39845" y="9445"/>
                  </a:lnTo>
                  <a:lnTo>
                    <a:pt x="38417" y="5556"/>
                  </a:lnTo>
                  <a:lnTo>
                    <a:pt x="36353" y="2858"/>
                  </a:lnTo>
                  <a:lnTo>
                    <a:pt x="33893" y="1112"/>
                  </a:lnTo>
                  <a:lnTo>
                    <a:pt x="31273" y="238"/>
                  </a:lnTo>
                  <a:lnTo>
                    <a:pt x="28812" y="0"/>
                  </a:lnTo>
                  <a:lnTo>
                    <a:pt x="24764" y="634"/>
                  </a:lnTo>
                  <a:lnTo>
                    <a:pt x="21193" y="2302"/>
                  </a:lnTo>
                  <a:lnTo>
                    <a:pt x="17859" y="4842"/>
                  </a:lnTo>
                  <a:lnTo>
                    <a:pt x="14365" y="8017"/>
                  </a:lnTo>
                  <a:lnTo>
                    <a:pt x="14365" y="158"/>
                  </a:lnTo>
                  <a:lnTo>
                    <a:pt x="13651" y="0"/>
                  </a:lnTo>
                  <a:close/>
                </a:path>
              </a:pathLst>
            </a:custGeom>
            <a:solidFill>
              <a:srgbClr val="000000"/>
            </a:solidFill>
          </p:spPr>
          <p:txBody>
            <a:bodyPr vert="horz" lIns="91440" tIns="45720" rIns="91440" bIns="45720" anchor="t"/>
            <a:lstStyle/>
            <a:p>
              <a:endParaRPr lang="en-IN"/>
            </a:p>
          </p:txBody>
        </p:sp>
        <p:sp>
          <p:nvSpPr>
            <p:cNvPr id="754" name="Shape 5494"/>
            <p:cNvSpPr/>
            <p:nvPr/>
          </p:nvSpPr>
          <p:spPr>
            <a:xfrm>
              <a:off x="5995526" y="1306162"/>
              <a:ext cx="46434" cy="45562"/>
            </a:xfrm>
            <a:custGeom>
              <a:avLst/>
              <a:gdLst/>
              <a:ahLst/>
              <a:cxnLst/>
              <a:rect l="0" t="0" r="0" b="0"/>
              <a:pathLst>
                <a:path w="46434" h="45562">
                  <a:moveTo>
                    <a:pt x="13652" y="0"/>
                  </a:moveTo>
                  <a:lnTo>
                    <a:pt x="0" y="4446"/>
                  </a:lnTo>
                  <a:lnTo>
                    <a:pt x="0" y="6112"/>
                  </a:lnTo>
                  <a:lnTo>
                    <a:pt x="1032" y="5794"/>
                  </a:lnTo>
                  <a:lnTo>
                    <a:pt x="2857" y="5715"/>
                  </a:lnTo>
                  <a:lnTo>
                    <a:pt x="4048" y="5874"/>
                  </a:lnTo>
                  <a:lnTo>
                    <a:pt x="5159" y="6588"/>
                  </a:lnTo>
                  <a:lnTo>
                    <a:pt x="5953" y="8493"/>
                  </a:lnTo>
                  <a:lnTo>
                    <a:pt x="6271" y="12065"/>
                  </a:lnTo>
                  <a:lnTo>
                    <a:pt x="6271" y="36671"/>
                  </a:lnTo>
                  <a:lnTo>
                    <a:pt x="6032" y="40243"/>
                  </a:lnTo>
                  <a:lnTo>
                    <a:pt x="5001" y="42466"/>
                  </a:lnTo>
                  <a:lnTo>
                    <a:pt x="3096" y="43577"/>
                  </a:lnTo>
                  <a:lnTo>
                    <a:pt x="158" y="44053"/>
                  </a:lnTo>
                  <a:lnTo>
                    <a:pt x="158" y="45562"/>
                  </a:lnTo>
                  <a:lnTo>
                    <a:pt x="21193" y="45562"/>
                  </a:lnTo>
                  <a:lnTo>
                    <a:pt x="21193" y="44053"/>
                  </a:lnTo>
                  <a:lnTo>
                    <a:pt x="18018" y="43656"/>
                  </a:lnTo>
                  <a:lnTo>
                    <a:pt x="15954" y="42624"/>
                  </a:lnTo>
                  <a:lnTo>
                    <a:pt x="14922" y="41116"/>
                  </a:lnTo>
                  <a:lnTo>
                    <a:pt x="14604" y="38893"/>
                  </a:lnTo>
                  <a:lnTo>
                    <a:pt x="14604" y="11112"/>
                  </a:lnTo>
                  <a:lnTo>
                    <a:pt x="17303" y="8652"/>
                  </a:lnTo>
                  <a:lnTo>
                    <a:pt x="19843" y="6905"/>
                  </a:lnTo>
                  <a:lnTo>
                    <a:pt x="22225" y="5794"/>
                  </a:lnTo>
                  <a:lnTo>
                    <a:pt x="24447" y="5477"/>
                  </a:lnTo>
                  <a:lnTo>
                    <a:pt x="28098" y="6112"/>
                  </a:lnTo>
                  <a:lnTo>
                    <a:pt x="30479" y="7937"/>
                  </a:lnTo>
                  <a:lnTo>
                    <a:pt x="31750" y="11033"/>
                  </a:lnTo>
                  <a:lnTo>
                    <a:pt x="32067" y="15081"/>
                  </a:lnTo>
                  <a:lnTo>
                    <a:pt x="32067" y="35718"/>
                  </a:lnTo>
                  <a:lnTo>
                    <a:pt x="31908" y="38893"/>
                  </a:lnTo>
                  <a:lnTo>
                    <a:pt x="31273" y="41116"/>
                  </a:lnTo>
                  <a:lnTo>
                    <a:pt x="30321" y="42624"/>
                  </a:lnTo>
                  <a:lnTo>
                    <a:pt x="29051" y="43418"/>
                  </a:lnTo>
                  <a:lnTo>
                    <a:pt x="25797" y="44053"/>
                  </a:lnTo>
                  <a:lnTo>
                    <a:pt x="25797" y="45562"/>
                  </a:lnTo>
                  <a:lnTo>
                    <a:pt x="46434" y="45562"/>
                  </a:lnTo>
                  <a:lnTo>
                    <a:pt x="46434" y="44053"/>
                  </a:lnTo>
                  <a:lnTo>
                    <a:pt x="43418" y="43577"/>
                  </a:lnTo>
                  <a:lnTo>
                    <a:pt x="41592" y="42466"/>
                  </a:lnTo>
                  <a:lnTo>
                    <a:pt x="40639" y="40481"/>
                  </a:lnTo>
                  <a:lnTo>
                    <a:pt x="40402" y="37544"/>
                  </a:lnTo>
                  <a:lnTo>
                    <a:pt x="40402" y="14843"/>
                  </a:lnTo>
                  <a:lnTo>
                    <a:pt x="39846" y="9445"/>
                  </a:lnTo>
                  <a:lnTo>
                    <a:pt x="38417" y="5556"/>
                  </a:lnTo>
                  <a:lnTo>
                    <a:pt x="36353" y="2858"/>
                  </a:lnTo>
                  <a:lnTo>
                    <a:pt x="33813" y="1112"/>
                  </a:lnTo>
                  <a:lnTo>
                    <a:pt x="31273" y="238"/>
                  </a:lnTo>
                  <a:lnTo>
                    <a:pt x="28813" y="0"/>
                  </a:lnTo>
                  <a:lnTo>
                    <a:pt x="24764" y="634"/>
                  </a:lnTo>
                  <a:lnTo>
                    <a:pt x="21193" y="2302"/>
                  </a:lnTo>
                  <a:lnTo>
                    <a:pt x="17779" y="4842"/>
                  </a:lnTo>
                  <a:lnTo>
                    <a:pt x="14287" y="8017"/>
                  </a:lnTo>
                  <a:lnTo>
                    <a:pt x="14287" y="158"/>
                  </a:lnTo>
                  <a:lnTo>
                    <a:pt x="13652" y="0"/>
                  </a:lnTo>
                  <a:close/>
                </a:path>
              </a:pathLst>
            </a:custGeom>
            <a:solidFill>
              <a:srgbClr val="000000"/>
            </a:solidFill>
          </p:spPr>
          <p:txBody>
            <a:bodyPr vert="horz" lIns="91440" tIns="45720" rIns="91440" bIns="45720" anchor="t"/>
            <a:lstStyle/>
            <a:p>
              <a:endParaRPr lang="en-IN"/>
            </a:p>
          </p:txBody>
        </p:sp>
        <p:sp>
          <p:nvSpPr>
            <p:cNvPr id="755" name="Shape 5495"/>
            <p:cNvSpPr/>
            <p:nvPr/>
          </p:nvSpPr>
          <p:spPr>
            <a:xfrm>
              <a:off x="5596270" y="1306162"/>
              <a:ext cx="46434" cy="45562"/>
            </a:xfrm>
            <a:custGeom>
              <a:avLst/>
              <a:gdLst/>
              <a:ahLst/>
              <a:cxnLst/>
              <a:rect l="0" t="0" r="0" b="0"/>
              <a:pathLst>
                <a:path w="46434" h="45562">
                  <a:moveTo>
                    <a:pt x="13652" y="0"/>
                  </a:moveTo>
                  <a:lnTo>
                    <a:pt x="0" y="4446"/>
                  </a:lnTo>
                  <a:lnTo>
                    <a:pt x="0" y="6112"/>
                  </a:lnTo>
                  <a:lnTo>
                    <a:pt x="1111" y="5794"/>
                  </a:lnTo>
                  <a:lnTo>
                    <a:pt x="2857" y="5715"/>
                  </a:lnTo>
                  <a:lnTo>
                    <a:pt x="4127" y="5874"/>
                  </a:lnTo>
                  <a:lnTo>
                    <a:pt x="5238" y="6588"/>
                  </a:lnTo>
                  <a:lnTo>
                    <a:pt x="6032" y="8493"/>
                  </a:lnTo>
                  <a:lnTo>
                    <a:pt x="6350" y="12065"/>
                  </a:lnTo>
                  <a:lnTo>
                    <a:pt x="6350" y="36671"/>
                  </a:lnTo>
                  <a:lnTo>
                    <a:pt x="6112" y="40243"/>
                  </a:lnTo>
                  <a:lnTo>
                    <a:pt x="5079" y="42466"/>
                  </a:lnTo>
                  <a:lnTo>
                    <a:pt x="3175" y="43577"/>
                  </a:lnTo>
                  <a:lnTo>
                    <a:pt x="238" y="44053"/>
                  </a:lnTo>
                  <a:lnTo>
                    <a:pt x="238" y="45562"/>
                  </a:lnTo>
                  <a:lnTo>
                    <a:pt x="21193" y="45562"/>
                  </a:lnTo>
                  <a:lnTo>
                    <a:pt x="21193" y="44053"/>
                  </a:lnTo>
                  <a:lnTo>
                    <a:pt x="18018" y="43656"/>
                  </a:lnTo>
                  <a:lnTo>
                    <a:pt x="16033" y="42624"/>
                  </a:lnTo>
                  <a:lnTo>
                    <a:pt x="15002" y="41116"/>
                  </a:lnTo>
                  <a:lnTo>
                    <a:pt x="14684" y="38893"/>
                  </a:lnTo>
                  <a:lnTo>
                    <a:pt x="14684" y="11112"/>
                  </a:lnTo>
                  <a:lnTo>
                    <a:pt x="17383" y="8652"/>
                  </a:lnTo>
                  <a:lnTo>
                    <a:pt x="19923" y="6905"/>
                  </a:lnTo>
                  <a:lnTo>
                    <a:pt x="22225" y="5794"/>
                  </a:lnTo>
                  <a:lnTo>
                    <a:pt x="24447" y="5477"/>
                  </a:lnTo>
                  <a:lnTo>
                    <a:pt x="28178" y="6112"/>
                  </a:lnTo>
                  <a:lnTo>
                    <a:pt x="30479" y="7937"/>
                  </a:lnTo>
                  <a:lnTo>
                    <a:pt x="31750" y="11033"/>
                  </a:lnTo>
                  <a:lnTo>
                    <a:pt x="32067" y="15081"/>
                  </a:lnTo>
                  <a:lnTo>
                    <a:pt x="32067" y="35718"/>
                  </a:lnTo>
                  <a:lnTo>
                    <a:pt x="31908" y="38893"/>
                  </a:lnTo>
                  <a:lnTo>
                    <a:pt x="31273" y="41116"/>
                  </a:lnTo>
                  <a:lnTo>
                    <a:pt x="30401" y="42624"/>
                  </a:lnTo>
                  <a:lnTo>
                    <a:pt x="29131" y="43418"/>
                  </a:lnTo>
                  <a:lnTo>
                    <a:pt x="25876" y="44053"/>
                  </a:lnTo>
                  <a:lnTo>
                    <a:pt x="25876" y="45562"/>
                  </a:lnTo>
                  <a:lnTo>
                    <a:pt x="46434" y="45562"/>
                  </a:lnTo>
                  <a:lnTo>
                    <a:pt x="46434" y="44053"/>
                  </a:lnTo>
                  <a:lnTo>
                    <a:pt x="43418" y="43577"/>
                  </a:lnTo>
                  <a:lnTo>
                    <a:pt x="41592" y="42466"/>
                  </a:lnTo>
                  <a:lnTo>
                    <a:pt x="40639" y="40481"/>
                  </a:lnTo>
                  <a:lnTo>
                    <a:pt x="40402" y="37544"/>
                  </a:lnTo>
                  <a:lnTo>
                    <a:pt x="40402" y="14843"/>
                  </a:lnTo>
                  <a:lnTo>
                    <a:pt x="39846" y="9445"/>
                  </a:lnTo>
                  <a:lnTo>
                    <a:pt x="38417" y="5556"/>
                  </a:lnTo>
                  <a:lnTo>
                    <a:pt x="36353" y="2858"/>
                  </a:lnTo>
                  <a:lnTo>
                    <a:pt x="33893" y="1112"/>
                  </a:lnTo>
                  <a:lnTo>
                    <a:pt x="31273" y="238"/>
                  </a:lnTo>
                  <a:lnTo>
                    <a:pt x="28813" y="0"/>
                  </a:lnTo>
                  <a:lnTo>
                    <a:pt x="24844" y="634"/>
                  </a:lnTo>
                  <a:lnTo>
                    <a:pt x="21272" y="2302"/>
                  </a:lnTo>
                  <a:lnTo>
                    <a:pt x="17859"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756" name="Shape 5496"/>
            <p:cNvSpPr/>
            <p:nvPr/>
          </p:nvSpPr>
          <p:spPr>
            <a:xfrm>
              <a:off x="5237653" y="1306162"/>
              <a:ext cx="46513" cy="45562"/>
            </a:xfrm>
            <a:custGeom>
              <a:avLst/>
              <a:gdLst/>
              <a:ahLst/>
              <a:cxnLst/>
              <a:rect l="0" t="0" r="0" b="0"/>
              <a:pathLst>
                <a:path w="46513" h="45562">
                  <a:moveTo>
                    <a:pt x="13732" y="0"/>
                  </a:moveTo>
                  <a:lnTo>
                    <a:pt x="0" y="4446"/>
                  </a:lnTo>
                  <a:lnTo>
                    <a:pt x="0" y="6112"/>
                  </a:lnTo>
                  <a:lnTo>
                    <a:pt x="1111" y="5794"/>
                  </a:lnTo>
                  <a:lnTo>
                    <a:pt x="2937" y="5715"/>
                  </a:lnTo>
                  <a:lnTo>
                    <a:pt x="4127" y="5874"/>
                  </a:lnTo>
                  <a:lnTo>
                    <a:pt x="5238" y="6588"/>
                  </a:lnTo>
                  <a:lnTo>
                    <a:pt x="6032" y="8493"/>
                  </a:lnTo>
                  <a:lnTo>
                    <a:pt x="6350" y="12065"/>
                  </a:lnTo>
                  <a:lnTo>
                    <a:pt x="6350" y="36671"/>
                  </a:lnTo>
                  <a:lnTo>
                    <a:pt x="6112" y="40243"/>
                  </a:lnTo>
                  <a:lnTo>
                    <a:pt x="5080" y="42466"/>
                  </a:lnTo>
                  <a:lnTo>
                    <a:pt x="3175" y="43577"/>
                  </a:lnTo>
                  <a:lnTo>
                    <a:pt x="238" y="44053"/>
                  </a:lnTo>
                  <a:lnTo>
                    <a:pt x="238" y="45562"/>
                  </a:lnTo>
                  <a:lnTo>
                    <a:pt x="21194" y="45562"/>
                  </a:lnTo>
                  <a:lnTo>
                    <a:pt x="21194" y="44053"/>
                  </a:lnTo>
                  <a:lnTo>
                    <a:pt x="18019" y="43656"/>
                  </a:lnTo>
                  <a:lnTo>
                    <a:pt x="16033" y="42624"/>
                  </a:lnTo>
                  <a:lnTo>
                    <a:pt x="15002" y="41116"/>
                  </a:lnTo>
                  <a:lnTo>
                    <a:pt x="14685" y="38893"/>
                  </a:lnTo>
                  <a:lnTo>
                    <a:pt x="14685" y="11112"/>
                  </a:lnTo>
                  <a:lnTo>
                    <a:pt x="17383" y="8652"/>
                  </a:lnTo>
                  <a:lnTo>
                    <a:pt x="19923" y="6905"/>
                  </a:lnTo>
                  <a:lnTo>
                    <a:pt x="22305" y="5794"/>
                  </a:lnTo>
                  <a:lnTo>
                    <a:pt x="24527" y="5477"/>
                  </a:lnTo>
                  <a:lnTo>
                    <a:pt x="28178" y="6112"/>
                  </a:lnTo>
                  <a:lnTo>
                    <a:pt x="30560" y="7937"/>
                  </a:lnTo>
                  <a:lnTo>
                    <a:pt x="31830" y="11033"/>
                  </a:lnTo>
                  <a:lnTo>
                    <a:pt x="32147" y="15081"/>
                  </a:lnTo>
                  <a:lnTo>
                    <a:pt x="32147" y="35718"/>
                  </a:lnTo>
                  <a:lnTo>
                    <a:pt x="31908" y="38893"/>
                  </a:lnTo>
                  <a:lnTo>
                    <a:pt x="31353" y="41116"/>
                  </a:lnTo>
                  <a:lnTo>
                    <a:pt x="30401" y="42624"/>
                  </a:lnTo>
                  <a:lnTo>
                    <a:pt x="29131" y="43418"/>
                  </a:lnTo>
                  <a:lnTo>
                    <a:pt x="25876" y="44053"/>
                  </a:lnTo>
                  <a:lnTo>
                    <a:pt x="25876" y="45562"/>
                  </a:lnTo>
                  <a:lnTo>
                    <a:pt x="46513" y="45562"/>
                  </a:lnTo>
                  <a:lnTo>
                    <a:pt x="46513" y="44053"/>
                  </a:lnTo>
                  <a:lnTo>
                    <a:pt x="43497" y="43577"/>
                  </a:lnTo>
                  <a:lnTo>
                    <a:pt x="41592" y="42466"/>
                  </a:lnTo>
                  <a:lnTo>
                    <a:pt x="40719" y="40481"/>
                  </a:lnTo>
                  <a:lnTo>
                    <a:pt x="40481" y="37544"/>
                  </a:lnTo>
                  <a:lnTo>
                    <a:pt x="40481" y="14843"/>
                  </a:lnTo>
                  <a:lnTo>
                    <a:pt x="39926" y="9445"/>
                  </a:lnTo>
                  <a:lnTo>
                    <a:pt x="38497" y="5556"/>
                  </a:lnTo>
                  <a:lnTo>
                    <a:pt x="36433" y="2858"/>
                  </a:lnTo>
                  <a:lnTo>
                    <a:pt x="33894" y="1112"/>
                  </a:lnTo>
                  <a:lnTo>
                    <a:pt x="31274" y="238"/>
                  </a:lnTo>
                  <a:lnTo>
                    <a:pt x="28892" y="0"/>
                  </a:lnTo>
                  <a:lnTo>
                    <a:pt x="24844" y="634"/>
                  </a:lnTo>
                  <a:lnTo>
                    <a:pt x="21272" y="2302"/>
                  </a:lnTo>
                  <a:lnTo>
                    <a:pt x="17860" y="4842"/>
                  </a:lnTo>
                  <a:lnTo>
                    <a:pt x="14367" y="8017"/>
                  </a:lnTo>
                  <a:lnTo>
                    <a:pt x="14367" y="158"/>
                  </a:lnTo>
                  <a:lnTo>
                    <a:pt x="13732" y="0"/>
                  </a:lnTo>
                  <a:close/>
                </a:path>
              </a:pathLst>
            </a:custGeom>
            <a:solidFill>
              <a:srgbClr val="000000"/>
            </a:solidFill>
          </p:spPr>
          <p:txBody>
            <a:bodyPr vert="horz" lIns="91440" tIns="45720" rIns="91440" bIns="45720" anchor="t"/>
            <a:lstStyle/>
            <a:p>
              <a:endParaRPr lang="en-IN"/>
            </a:p>
          </p:txBody>
        </p:sp>
        <p:sp>
          <p:nvSpPr>
            <p:cNvPr id="757" name="Shape 5497"/>
            <p:cNvSpPr/>
            <p:nvPr/>
          </p:nvSpPr>
          <p:spPr>
            <a:xfrm>
              <a:off x="5118830" y="1306162"/>
              <a:ext cx="46433" cy="45562"/>
            </a:xfrm>
            <a:custGeom>
              <a:avLst/>
              <a:gdLst/>
              <a:ahLst/>
              <a:cxnLst/>
              <a:rect l="0" t="0" r="0" b="0"/>
              <a:pathLst>
                <a:path w="46433" h="45562">
                  <a:moveTo>
                    <a:pt x="13652" y="0"/>
                  </a:moveTo>
                  <a:lnTo>
                    <a:pt x="0" y="4446"/>
                  </a:lnTo>
                  <a:lnTo>
                    <a:pt x="0" y="6112"/>
                  </a:lnTo>
                  <a:lnTo>
                    <a:pt x="1111" y="5794"/>
                  </a:lnTo>
                  <a:lnTo>
                    <a:pt x="2857" y="5715"/>
                  </a:lnTo>
                  <a:lnTo>
                    <a:pt x="4127" y="5874"/>
                  </a:lnTo>
                  <a:lnTo>
                    <a:pt x="5158" y="6588"/>
                  </a:lnTo>
                  <a:lnTo>
                    <a:pt x="6032" y="8493"/>
                  </a:lnTo>
                  <a:lnTo>
                    <a:pt x="6350" y="12065"/>
                  </a:lnTo>
                  <a:lnTo>
                    <a:pt x="6350" y="36671"/>
                  </a:lnTo>
                  <a:lnTo>
                    <a:pt x="6032" y="40243"/>
                  </a:lnTo>
                  <a:lnTo>
                    <a:pt x="5000" y="42466"/>
                  </a:lnTo>
                  <a:lnTo>
                    <a:pt x="3095" y="43577"/>
                  </a:lnTo>
                  <a:lnTo>
                    <a:pt x="158" y="44053"/>
                  </a:lnTo>
                  <a:lnTo>
                    <a:pt x="158" y="45562"/>
                  </a:lnTo>
                  <a:lnTo>
                    <a:pt x="21192" y="45562"/>
                  </a:lnTo>
                  <a:lnTo>
                    <a:pt x="21192" y="44053"/>
                  </a:lnTo>
                  <a:lnTo>
                    <a:pt x="18017" y="43656"/>
                  </a:lnTo>
                  <a:lnTo>
                    <a:pt x="15954" y="42624"/>
                  </a:lnTo>
                  <a:lnTo>
                    <a:pt x="14922" y="41116"/>
                  </a:lnTo>
                  <a:lnTo>
                    <a:pt x="14605" y="38893"/>
                  </a:lnTo>
                  <a:lnTo>
                    <a:pt x="14605" y="11112"/>
                  </a:lnTo>
                  <a:lnTo>
                    <a:pt x="17303" y="8652"/>
                  </a:lnTo>
                  <a:lnTo>
                    <a:pt x="19843" y="6905"/>
                  </a:lnTo>
                  <a:lnTo>
                    <a:pt x="22225" y="5794"/>
                  </a:lnTo>
                  <a:lnTo>
                    <a:pt x="24447" y="5477"/>
                  </a:lnTo>
                  <a:lnTo>
                    <a:pt x="28177" y="6112"/>
                  </a:lnTo>
                  <a:lnTo>
                    <a:pt x="30480" y="7937"/>
                  </a:lnTo>
                  <a:lnTo>
                    <a:pt x="31750" y="11033"/>
                  </a:lnTo>
                  <a:lnTo>
                    <a:pt x="32067" y="15081"/>
                  </a:lnTo>
                  <a:lnTo>
                    <a:pt x="32067" y="35718"/>
                  </a:lnTo>
                  <a:lnTo>
                    <a:pt x="31908" y="38893"/>
                  </a:lnTo>
                  <a:lnTo>
                    <a:pt x="31274" y="41116"/>
                  </a:lnTo>
                  <a:lnTo>
                    <a:pt x="30321" y="42624"/>
                  </a:lnTo>
                  <a:lnTo>
                    <a:pt x="29130" y="43418"/>
                  </a:lnTo>
                  <a:lnTo>
                    <a:pt x="25796" y="44053"/>
                  </a:lnTo>
                  <a:lnTo>
                    <a:pt x="25796" y="45562"/>
                  </a:lnTo>
                  <a:lnTo>
                    <a:pt x="46433" y="45562"/>
                  </a:lnTo>
                  <a:lnTo>
                    <a:pt x="46433" y="44053"/>
                  </a:lnTo>
                  <a:lnTo>
                    <a:pt x="43417" y="43577"/>
                  </a:lnTo>
                  <a:lnTo>
                    <a:pt x="41592" y="42466"/>
                  </a:lnTo>
                  <a:lnTo>
                    <a:pt x="40640" y="40481"/>
                  </a:lnTo>
                  <a:lnTo>
                    <a:pt x="40401" y="37544"/>
                  </a:lnTo>
                  <a:lnTo>
                    <a:pt x="40401" y="14843"/>
                  </a:lnTo>
                  <a:lnTo>
                    <a:pt x="39846" y="9445"/>
                  </a:lnTo>
                  <a:lnTo>
                    <a:pt x="38417" y="5556"/>
                  </a:lnTo>
                  <a:lnTo>
                    <a:pt x="36353" y="2858"/>
                  </a:lnTo>
                  <a:lnTo>
                    <a:pt x="33892" y="1112"/>
                  </a:lnTo>
                  <a:lnTo>
                    <a:pt x="31274" y="238"/>
                  </a:lnTo>
                  <a:lnTo>
                    <a:pt x="28812" y="0"/>
                  </a:lnTo>
                  <a:lnTo>
                    <a:pt x="24765" y="634"/>
                  </a:lnTo>
                  <a:lnTo>
                    <a:pt x="21192" y="2302"/>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758" name="Shape 5498"/>
            <p:cNvSpPr/>
            <p:nvPr/>
          </p:nvSpPr>
          <p:spPr>
            <a:xfrm>
              <a:off x="5688266" y="1306162"/>
              <a:ext cx="32702" cy="45562"/>
            </a:xfrm>
            <a:custGeom>
              <a:avLst/>
              <a:gdLst/>
              <a:ahLst/>
              <a:cxnLst/>
              <a:rect l="0" t="0" r="0" b="0"/>
              <a:pathLst>
                <a:path w="32702" h="45562">
                  <a:moveTo>
                    <a:pt x="14922" y="0"/>
                  </a:moveTo>
                  <a:lnTo>
                    <a:pt x="237" y="5318"/>
                  </a:lnTo>
                  <a:lnTo>
                    <a:pt x="237" y="6905"/>
                  </a:lnTo>
                  <a:lnTo>
                    <a:pt x="3571" y="6508"/>
                  </a:lnTo>
                  <a:lnTo>
                    <a:pt x="4841" y="6668"/>
                  </a:lnTo>
                  <a:lnTo>
                    <a:pt x="5952" y="7302"/>
                  </a:lnTo>
                  <a:lnTo>
                    <a:pt x="6746" y="9128"/>
                  </a:lnTo>
                  <a:lnTo>
                    <a:pt x="7063" y="12462"/>
                  </a:lnTo>
                  <a:lnTo>
                    <a:pt x="7063" y="37227"/>
                  </a:lnTo>
                  <a:lnTo>
                    <a:pt x="6746" y="40481"/>
                  </a:lnTo>
                  <a:lnTo>
                    <a:pt x="5634" y="42307"/>
                  </a:lnTo>
                  <a:lnTo>
                    <a:pt x="3492" y="43339"/>
                  </a:lnTo>
                  <a:lnTo>
                    <a:pt x="0" y="44053"/>
                  </a:lnTo>
                  <a:lnTo>
                    <a:pt x="0" y="45562"/>
                  </a:lnTo>
                  <a:lnTo>
                    <a:pt x="23812" y="45562"/>
                  </a:lnTo>
                  <a:lnTo>
                    <a:pt x="23812" y="44053"/>
                  </a:lnTo>
                  <a:lnTo>
                    <a:pt x="20398" y="43736"/>
                  </a:lnTo>
                  <a:lnTo>
                    <a:pt x="17699" y="42862"/>
                  </a:lnTo>
                  <a:lnTo>
                    <a:pt x="16033" y="40640"/>
                  </a:lnTo>
                  <a:lnTo>
                    <a:pt x="15398" y="36671"/>
                  </a:lnTo>
                  <a:lnTo>
                    <a:pt x="15398" y="14367"/>
                  </a:lnTo>
                  <a:lnTo>
                    <a:pt x="15794" y="12620"/>
                  </a:lnTo>
                  <a:lnTo>
                    <a:pt x="16668" y="10874"/>
                  </a:lnTo>
                  <a:lnTo>
                    <a:pt x="19287" y="7699"/>
                  </a:lnTo>
                  <a:lnTo>
                    <a:pt x="20796" y="6588"/>
                  </a:lnTo>
                  <a:lnTo>
                    <a:pt x="22144" y="6270"/>
                  </a:lnTo>
                  <a:lnTo>
                    <a:pt x="24208" y="7143"/>
                  </a:lnTo>
                  <a:lnTo>
                    <a:pt x="26193" y="8811"/>
                  </a:lnTo>
                  <a:lnTo>
                    <a:pt x="28971" y="9683"/>
                  </a:lnTo>
                  <a:lnTo>
                    <a:pt x="30558" y="9366"/>
                  </a:lnTo>
                  <a:lnTo>
                    <a:pt x="31750" y="8493"/>
                  </a:lnTo>
                  <a:lnTo>
                    <a:pt x="32702" y="5318"/>
                  </a:lnTo>
                  <a:lnTo>
                    <a:pt x="32384" y="3095"/>
                  </a:lnTo>
                  <a:lnTo>
                    <a:pt x="31352" y="1428"/>
                  </a:lnTo>
                  <a:lnTo>
                    <a:pt x="29686" y="318"/>
                  </a:lnTo>
                  <a:lnTo>
                    <a:pt x="27383" y="0"/>
                  </a:lnTo>
                  <a:lnTo>
                    <a:pt x="24606" y="397"/>
                  </a:lnTo>
                  <a:lnTo>
                    <a:pt x="21827" y="1906"/>
                  </a:lnTo>
                  <a:lnTo>
                    <a:pt x="18891" y="4603"/>
                  </a:lnTo>
                  <a:lnTo>
                    <a:pt x="15557" y="8969"/>
                  </a:lnTo>
                  <a:lnTo>
                    <a:pt x="15398" y="8969"/>
                  </a:lnTo>
                  <a:lnTo>
                    <a:pt x="15398" y="158"/>
                  </a:lnTo>
                  <a:lnTo>
                    <a:pt x="14922" y="0"/>
                  </a:lnTo>
                  <a:close/>
                </a:path>
              </a:pathLst>
            </a:custGeom>
            <a:solidFill>
              <a:srgbClr val="000000"/>
            </a:solidFill>
          </p:spPr>
          <p:txBody>
            <a:bodyPr vert="horz" lIns="91440" tIns="45720" rIns="91440" bIns="45720" anchor="t"/>
            <a:lstStyle/>
            <a:p>
              <a:endParaRPr lang="en-IN"/>
            </a:p>
          </p:txBody>
        </p:sp>
        <p:sp>
          <p:nvSpPr>
            <p:cNvPr id="759" name="Shape 5499"/>
            <p:cNvSpPr/>
            <p:nvPr/>
          </p:nvSpPr>
          <p:spPr>
            <a:xfrm>
              <a:off x="5482287" y="1306162"/>
              <a:ext cx="32623" cy="45562"/>
            </a:xfrm>
            <a:custGeom>
              <a:avLst/>
              <a:gdLst/>
              <a:ahLst/>
              <a:cxnLst/>
              <a:rect l="0" t="0" r="0" b="0"/>
              <a:pathLst>
                <a:path w="32623" h="45562">
                  <a:moveTo>
                    <a:pt x="14843" y="0"/>
                  </a:moveTo>
                  <a:lnTo>
                    <a:pt x="158" y="5318"/>
                  </a:lnTo>
                  <a:lnTo>
                    <a:pt x="158" y="6905"/>
                  </a:lnTo>
                  <a:lnTo>
                    <a:pt x="3572" y="6508"/>
                  </a:lnTo>
                  <a:lnTo>
                    <a:pt x="4762" y="6668"/>
                  </a:lnTo>
                  <a:lnTo>
                    <a:pt x="5873" y="7302"/>
                  </a:lnTo>
                  <a:lnTo>
                    <a:pt x="6667" y="9128"/>
                  </a:lnTo>
                  <a:lnTo>
                    <a:pt x="6984" y="12462"/>
                  </a:lnTo>
                  <a:lnTo>
                    <a:pt x="6984" y="37227"/>
                  </a:lnTo>
                  <a:lnTo>
                    <a:pt x="6667" y="40481"/>
                  </a:lnTo>
                  <a:lnTo>
                    <a:pt x="5556" y="42307"/>
                  </a:lnTo>
                  <a:lnTo>
                    <a:pt x="3413" y="43339"/>
                  </a:lnTo>
                  <a:lnTo>
                    <a:pt x="0" y="44053"/>
                  </a:lnTo>
                  <a:lnTo>
                    <a:pt x="0" y="45562"/>
                  </a:lnTo>
                  <a:lnTo>
                    <a:pt x="23733" y="45562"/>
                  </a:lnTo>
                  <a:lnTo>
                    <a:pt x="23733" y="44053"/>
                  </a:lnTo>
                  <a:lnTo>
                    <a:pt x="20320" y="43736"/>
                  </a:lnTo>
                  <a:lnTo>
                    <a:pt x="17621" y="42862"/>
                  </a:lnTo>
                  <a:lnTo>
                    <a:pt x="15954" y="40640"/>
                  </a:lnTo>
                  <a:lnTo>
                    <a:pt x="15319" y="36671"/>
                  </a:lnTo>
                  <a:lnTo>
                    <a:pt x="15319" y="14367"/>
                  </a:lnTo>
                  <a:lnTo>
                    <a:pt x="15716" y="12620"/>
                  </a:lnTo>
                  <a:lnTo>
                    <a:pt x="16590" y="10874"/>
                  </a:lnTo>
                  <a:lnTo>
                    <a:pt x="19208" y="7699"/>
                  </a:lnTo>
                  <a:lnTo>
                    <a:pt x="20717" y="6588"/>
                  </a:lnTo>
                  <a:lnTo>
                    <a:pt x="22066" y="6270"/>
                  </a:lnTo>
                  <a:lnTo>
                    <a:pt x="24129" y="7143"/>
                  </a:lnTo>
                  <a:lnTo>
                    <a:pt x="26115" y="8811"/>
                  </a:lnTo>
                  <a:lnTo>
                    <a:pt x="28892" y="9683"/>
                  </a:lnTo>
                  <a:lnTo>
                    <a:pt x="30479" y="9366"/>
                  </a:lnTo>
                  <a:lnTo>
                    <a:pt x="31671" y="8493"/>
                  </a:lnTo>
                  <a:lnTo>
                    <a:pt x="32623" y="5318"/>
                  </a:lnTo>
                  <a:lnTo>
                    <a:pt x="32306" y="3095"/>
                  </a:lnTo>
                  <a:lnTo>
                    <a:pt x="31273" y="1428"/>
                  </a:lnTo>
                  <a:lnTo>
                    <a:pt x="29607" y="318"/>
                  </a:lnTo>
                  <a:lnTo>
                    <a:pt x="27304" y="0"/>
                  </a:lnTo>
                  <a:lnTo>
                    <a:pt x="24527" y="397"/>
                  </a:lnTo>
                  <a:lnTo>
                    <a:pt x="21748" y="1906"/>
                  </a:lnTo>
                  <a:lnTo>
                    <a:pt x="18812" y="4603"/>
                  </a:lnTo>
                  <a:lnTo>
                    <a:pt x="15557"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760" name="Shape 5500"/>
            <p:cNvSpPr/>
            <p:nvPr/>
          </p:nvSpPr>
          <p:spPr>
            <a:xfrm>
              <a:off x="4895786" y="1306162"/>
              <a:ext cx="32702" cy="45562"/>
            </a:xfrm>
            <a:custGeom>
              <a:avLst/>
              <a:gdLst/>
              <a:ahLst/>
              <a:cxnLst/>
              <a:rect l="0" t="0" r="0" b="0"/>
              <a:pathLst>
                <a:path w="32702" h="45562">
                  <a:moveTo>
                    <a:pt x="14922" y="0"/>
                  </a:moveTo>
                  <a:lnTo>
                    <a:pt x="237" y="5318"/>
                  </a:lnTo>
                  <a:lnTo>
                    <a:pt x="237" y="6905"/>
                  </a:lnTo>
                  <a:lnTo>
                    <a:pt x="3571" y="6508"/>
                  </a:lnTo>
                  <a:lnTo>
                    <a:pt x="4841" y="6668"/>
                  </a:lnTo>
                  <a:lnTo>
                    <a:pt x="5952" y="7302"/>
                  </a:lnTo>
                  <a:lnTo>
                    <a:pt x="6746" y="9128"/>
                  </a:lnTo>
                  <a:lnTo>
                    <a:pt x="7063" y="12462"/>
                  </a:lnTo>
                  <a:lnTo>
                    <a:pt x="7063" y="37227"/>
                  </a:lnTo>
                  <a:lnTo>
                    <a:pt x="6746" y="40481"/>
                  </a:lnTo>
                  <a:lnTo>
                    <a:pt x="5635" y="42307"/>
                  </a:lnTo>
                  <a:lnTo>
                    <a:pt x="3491" y="43339"/>
                  </a:lnTo>
                  <a:lnTo>
                    <a:pt x="0" y="44053"/>
                  </a:lnTo>
                  <a:lnTo>
                    <a:pt x="0" y="45562"/>
                  </a:lnTo>
                  <a:lnTo>
                    <a:pt x="23812" y="45562"/>
                  </a:lnTo>
                  <a:lnTo>
                    <a:pt x="23812" y="44053"/>
                  </a:lnTo>
                  <a:lnTo>
                    <a:pt x="20398" y="43736"/>
                  </a:lnTo>
                  <a:lnTo>
                    <a:pt x="17700" y="42862"/>
                  </a:lnTo>
                  <a:lnTo>
                    <a:pt x="16033" y="40640"/>
                  </a:lnTo>
                  <a:lnTo>
                    <a:pt x="15397" y="36671"/>
                  </a:lnTo>
                  <a:lnTo>
                    <a:pt x="15397" y="14367"/>
                  </a:lnTo>
                  <a:lnTo>
                    <a:pt x="15795" y="12620"/>
                  </a:lnTo>
                  <a:lnTo>
                    <a:pt x="16668" y="10874"/>
                  </a:lnTo>
                  <a:lnTo>
                    <a:pt x="19287" y="7699"/>
                  </a:lnTo>
                  <a:lnTo>
                    <a:pt x="20796" y="6588"/>
                  </a:lnTo>
                  <a:lnTo>
                    <a:pt x="22145" y="6270"/>
                  </a:lnTo>
                  <a:lnTo>
                    <a:pt x="24208" y="7143"/>
                  </a:lnTo>
                  <a:lnTo>
                    <a:pt x="26193" y="8811"/>
                  </a:lnTo>
                  <a:lnTo>
                    <a:pt x="28971" y="9683"/>
                  </a:lnTo>
                  <a:lnTo>
                    <a:pt x="30558" y="9366"/>
                  </a:lnTo>
                  <a:lnTo>
                    <a:pt x="31750" y="8493"/>
                  </a:lnTo>
                  <a:lnTo>
                    <a:pt x="32702" y="5318"/>
                  </a:lnTo>
                  <a:lnTo>
                    <a:pt x="32385" y="3095"/>
                  </a:lnTo>
                  <a:lnTo>
                    <a:pt x="31352" y="1428"/>
                  </a:lnTo>
                  <a:lnTo>
                    <a:pt x="29686" y="318"/>
                  </a:lnTo>
                  <a:lnTo>
                    <a:pt x="27383" y="0"/>
                  </a:lnTo>
                  <a:lnTo>
                    <a:pt x="24606" y="397"/>
                  </a:lnTo>
                  <a:lnTo>
                    <a:pt x="21827" y="1906"/>
                  </a:lnTo>
                  <a:lnTo>
                    <a:pt x="18891" y="4603"/>
                  </a:lnTo>
                  <a:lnTo>
                    <a:pt x="15557" y="8969"/>
                  </a:lnTo>
                  <a:lnTo>
                    <a:pt x="15397" y="8969"/>
                  </a:lnTo>
                  <a:lnTo>
                    <a:pt x="15397" y="158"/>
                  </a:lnTo>
                  <a:lnTo>
                    <a:pt x="14922" y="0"/>
                  </a:lnTo>
                  <a:close/>
                </a:path>
              </a:pathLst>
            </a:custGeom>
            <a:solidFill>
              <a:srgbClr val="000000"/>
            </a:solidFill>
          </p:spPr>
          <p:txBody>
            <a:bodyPr vert="horz" lIns="91440" tIns="45720" rIns="91440" bIns="45720" anchor="t"/>
            <a:lstStyle/>
            <a:p>
              <a:endParaRPr lang="en-IN"/>
            </a:p>
          </p:txBody>
        </p:sp>
        <p:sp>
          <p:nvSpPr>
            <p:cNvPr id="761" name="Shape 5501"/>
            <p:cNvSpPr/>
            <p:nvPr/>
          </p:nvSpPr>
          <p:spPr>
            <a:xfrm>
              <a:off x="5040645" y="1284096"/>
              <a:ext cx="49371" cy="67628"/>
            </a:xfrm>
            <a:custGeom>
              <a:avLst/>
              <a:gdLst/>
              <a:ahLst/>
              <a:cxnLst/>
              <a:rect l="0" t="0" r="0" b="0"/>
              <a:pathLst>
                <a:path w="49371" h="67628">
                  <a:moveTo>
                    <a:pt x="15398" y="0"/>
                  </a:moveTo>
                  <a:lnTo>
                    <a:pt x="0" y="4287"/>
                  </a:lnTo>
                  <a:lnTo>
                    <a:pt x="0" y="5874"/>
                  </a:lnTo>
                  <a:lnTo>
                    <a:pt x="3016" y="5715"/>
                  </a:lnTo>
                  <a:lnTo>
                    <a:pt x="5318" y="6032"/>
                  </a:lnTo>
                  <a:lnTo>
                    <a:pt x="6667" y="7064"/>
                  </a:lnTo>
                  <a:lnTo>
                    <a:pt x="7302" y="8969"/>
                  </a:lnTo>
                  <a:lnTo>
                    <a:pt x="7461" y="11747"/>
                  </a:lnTo>
                  <a:lnTo>
                    <a:pt x="7461" y="59531"/>
                  </a:lnTo>
                  <a:lnTo>
                    <a:pt x="7223" y="62706"/>
                  </a:lnTo>
                  <a:lnTo>
                    <a:pt x="6271" y="64453"/>
                  </a:lnTo>
                  <a:lnTo>
                    <a:pt x="3968" y="65406"/>
                  </a:lnTo>
                  <a:lnTo>
                    <a:pt x="0" y="66119"/>
                  </a:lnTo>
                  <a:lnTo>
                    <a:pt x="0" y="67628"/>
                  </a:lnTo>
                  <a:lnTo>
                    <a:pt x="23177" y="67628"/>
                  </a:lnTo>
                  <a:lnTo>
                    <a:pt x="23177" y="66119"/>
                  </a:lnTo>
                  <a:lnTo>
                    <a:pt x="21193" y="66040"/>
                  </a:lnTo>
                  <a:lnTo>
                    <a:pt x="18971" y="65722"/>
                  </a:lnTo>
                  <a:lnTo>
                    <a:pt x="17224" y="64928"/>
                  </a:lnTo>
                  <a:lnTo>
                    <a:pt x="16113" y="63420"/>
                  </a:lnTo>
                  <a:lnTo>
                    <a:pt x="15716" y="60959"/>
                  </a:lnTo>
                  <a:lnTo>
                    <a:pt x="15716" y="43022"/>
                  </a:lnTo>
                  <a:lnTo>
                    <a:pt x="15954" y="43022"/>
                  </a:lnTo>
                  <a:lnTo>
                    <a:pt x="29607" y="61278"/>
                  </a:lnTo>
                  <a:lnTo>
                    <a:pt x="31114" y="63262"/>
                  </a:lnTo>
                  <a:lnTo>
                    <a:pt x="31671" y="64532"/>
                  </a:lnTo>
                  <a:lnTo>
                    <a:pt x="30956" y="65802"/>
                  </a:lnTo>
                  <a:lnTo>
                    <a:pt x="29607" y="66119"/>
                  </a:lnTo>
                  <a:lnTo>
                    <a:pt x="27781" y="66119"/>
                  </a:lnTo>
                  <a:lnTo>
                    <a:pt x="27781" y="67628"/>
                  </a:lnTo>
                  <a:lnTo>
                    <a:pt x="49371" y="67628"/>
                  </a:lnTo>
                  <a:lnTo>
                    <a:pt x="49371" y="66119"/>
                  </a:lnTo>
                  <a:lnTo>
                    <a:pt x="47148" y="65802"/>
                  </a:lnTo>
                  <a:lnTo>
                    <a:pt x="44450" y="64769"/>
                  </a:lnTo>
                  <a:lnTo>
                    <a:pt x="41275" y="62627"/>
                  </a:lnTo>
                  <a:lnTo>
                    <a:pt x="37782" y="58897"/>
                  </a:lnTo>
                  <a:lnTo>
                    <a:pt x="22622" y="39687"/>
                  </a:lnTo>
                  <a:lnTo>
                    <a:pt x="25479" y="36988"/>
                  </a:lnTo>
                  <a:lnTo>
                    <a:pt x="31353" y="31750"/>
                  </a:lnTo>
                  <a:lnTo>
                    <a:pt x="35798" y="28257"/>
                  </a:lnTo>
                  <a:lnTo>
                    <a:pt x="39211" y="26114"/>
                  </a:lnTo>
                  <a:lnTo>
                    <a:pt x="41990" y="25003"/>
                  </a:lnTo>
                  <a:lnTo>
                    <a:pt x="46831" y="24527"/>
                  </a:lnTo>
                  <a:lnTo>
                    <a:pt x="46831" y="23018"/>
                  </a:lnTo>
                  <a:lnTo>
                    <a:pt x="26670" y="23018"/>
                  </a:lnTo>
                  <a:lnTo>
                    <a:pt x="26670" y="24447"/>
                  </a:lnTo>
                  <a:lnTo>
                    <a:pt x="29209" y="24606"/>
                  </a:lnTo>
                  <a:lnTo>
                    <a:pt x="30718" y="25003"/>
                  </a:lnTo>
                  <a:lnTo>
                    <a:pt x="31432" y="25559"/>
                  </a:lnTo>
                  <a:lnTo>
                    <a:pt x="31591" y="26353"/>
                  </a:lnTo>
                  <a:lnTo>
                    <a:pt x="31036" y="27781"/>
                  </a:lnTo>
                  <a:lnTo>
                    <a:pt x="29290" y="29687"/>
                  </a:lnTo>
                  <a:lnTo>
                    <a:pt x="22463" y="35718"/>
                  </a:lnTo>
                  <a:lnTo>
                    <a:pt x="18971" y="38893"/>
                  </a:lnTo>
                  <a:lnTo>
                    <a:pt x="15954" y="41593"/>
                  </a:lnTo>
                  <a:lnTo>
                    <a:pt x="15716" y="41354"/>
                  </a:lnTo>
                  <a:lnTo>
                    <a:pt x="15716" y="159"/>
                  </a:lnTo>
                  <a:lnTo>
                    <a:pt x="15398" y="0"/>
                  </a:lnTo>
                  <a:close/>
                </a:path>
              </a:pathLst>
            </a:custGeom>
            <a:solidFill>
              <a:srgbClr val="000000"/>
            </a:solidFill>
          </p:spPr>
          <p:txBody>
            <a:bodyPr vert="horz" lIns="91440" tIns="45720" rIns="91440" bIns="45720" anchor="t"/>
            <a:lstStyle/>
            <a:p>
              <a:endParaRPr lang="en-IN"/>
            </a:p>
          </p:txBody>
        </p:sp>
        <p:sp>
          <p:nvSpPr>
            <p:cNvPr id="762" name="Shape 5502"/>
            <p:cNvSpPr/>
            <p:nvPr/>
          </p:nvSpPr>
          <p:spPr>
            <a:xfrm>
              <a:off x="5814710" y="1306162"/>
              <a:ext cx="29448" cy="46514"/>
            </a:xfrm>
            <a:custGeom>
              <a:avLst/>
              <a:gdLst/>
              <a:ahLst/>
              <a:cxnLst/>
              <a:rect l="0" t="0" r="0" b="0"/>
              <a:pathLst>
                <a:path w="29448" h="46514">
                  <a:moveTo>
                    <a:pt x="13891" y="0"/>
                  </a:moveTo>
                  <a:lnTo>
                    <a:pt x="9525" y="555"/>
                  </a:lnTo>
                  <a:lnTo>
                    <a:pt x="6032" y="1906"/>
                  </a:lnTo>
                  <a:lnTo>
                    <a:pt x="3333" y="3968"/>
                  </a:lnTo>
                  <a:lnTo>
                    <a:pt x="1508" y="6508"/>
                  </a:lnTo>
                  <a:lnTo>
                    <a:pt x="397" y="9287"/>
                  </a:lnTo>
                  <a:lnTo>
                    <a:pt x="0" y="12065"/>
                  </a:lnTo>
                  <a:lnTo>
                    <a:pt x="952" y="16907"/>
                  </a:lnTo>
                  <a:lnTo>
                    <a:pt x="3492" y="20717"/>
                  </a:lnTo>
                  <a:lnTo>
                    <a:pt x="7223" y="23812"/>
                  </a:lnTo>
                  <a:lnTo>
                    <a:pt x="11588" y="26512"/>
                  </a:lnTo>
                  <a:lnTo>
                    <a:pt x="17303" y="29846"/>
                  </a:lnTo>
                  <a:lnTo>
                    <a:pt x="19526" y="31274"/>
                  </a:lnTo>
                  <a:lnTo>
                    <a:pt x="21113" y="32941"/>
                  </a:lnTo>
                  <a:lnTo>
                    <a:pt x="22066" y="34925"/>
                  </a:lnTo>
                  <a:lnTo>
                    <a:pt x="22463" y="37147"/>
                  </a:lnTo>
                  <a:lnTo>
                    <a:pt x="21669" y="40640"/>
                  </a:lnTo>
                  <a:lnTo>
                    <a:pt x="19685" y="42862"/>
                  </a:lnTo>
                  <a:lnTo>
                    <a:pt x="17145" y="44053"/>
                  </a:lnTo>
                  <a:lnTo>
                    <a:pt x="14446" y="44370"/>
                  </a:lnTo>
                  <a:lnTo>
                    <a:pt x="10240" y="43736"/>
                  </a:lnTo>
                  <a:lnTo>
                    <a:pt x="7143" y="41909"/>
                  </a:lnTo>
                  <a:lnTo>
                    <a:pt x="4921" y="39371"/>
                  </a:lnTo>
                  <a:lnTo>
                    <a:pt x="3333" y="36433"/>
                  </a:lnTo>
                  <a:lnTo>
                    <a:pt x="1667" y="30481"/>
                  </a:lnTo>
                  <a:lnTo>
                    <a:pt x="80" y="30481"/>
                  </a:lnTo>
                  <a:lnTo>
                    <a:pt x="80" y="45958"/>
                  </a:lnTo>
                  <a:lnTo>
                    <a:pt x="1350" y="45958"/>
                  </a:lnTo>
                  <a:lnTo>
                    <a:pt x="2222" y="45005"/>
                  </a:lnTo>
                  <a:lnTo>
                    <a:pt x="3572" y="44768"/>
                  </a:lnTo>
                  <a:lnTo>
                    <a:pt x="5874" y="45005"/>
                  </a:lnTo>
                  <a:lnTo>
                    <a:pt x="8652" y="45641"/>
                  </a:lnTo>
                  <a:lnTo>
                    <a:pt x="15081" y="46514"/>
                  </a:lnTo>
                  <a:lnTo>
                    <a:pt x="18336" y="46196"/>
                  </a:lnTo>
                  <a:lnTo>
                    <a:pt x="21590" y="45164"/>
                  </a:lnTo>
                  <a:lnTo>
                    <a:pt x="24606" y="43339"/>
                  </a:lnTo>
                  <a:lnTo>
                    <a:pt x="27067" y="40878"/>
                  </a:lnTo>
                  <a:lnTo>
                    <a:pt x="28813" y="37624"/>
                  </a:lnTo>
                  <a:lnTo>
                    <a:pt x="29448" y="33735"/>
                  </a:lnTo>
                  <a:lnTo>
                    <a:pt x="28813" y="29846"/>
                  </a:lnTo>
                  <a:lnTo>
                    <a:pt x="27067" y="26749"/>
                  </a:lnTo>
                  <a:lnTo>
                    <a:pt x="24447" y="24289"/>
                  </a:lnTo>
                  <a:lnTo>
                    <a:pt x="21113" y="22066"/>
                  </a:lnTo>
                  <a:lnTo>
                    <a:pt x="10398" y="15716"/>
                  </a:lnTo>
                  <a:lnTo>
                    <a:pt x="8176" y="13971"/>
                  </a:lnTo>
                  <a:lnTo>
                    <a:pt x="6906" y="12144"/>
                  </a:lnTo>
                  <a:lnTo>
                    <a:pt x="6271" y="10318"/>
                  </a:lnTo>
                  <a:lnTo>
                    <a:pt x="6112" y="8731"/>
                  </a:lnTo>
                  <a:lnTo>
                    <a:pt x="6588" y="6588"/>
                  </a:lnTo>
                  <a:lnTo>
                    <a:pt x="7858" y="4524"/>
                  </a:lnTo>
                  <a:lnTo>
                    <a:pt x="10160" y="2937"/>
                  </a:lnTo>
                  <a:lnTo>
                    <a:pt x="13652" y="2302"/>
                  </a:lnTo>
                  <a:lnTo>
                    <a:pt x="16907" y="2699"/>
                  </a:lnTo>
                  <a:lnTo>
                    <a:pt x="20002" y="4524"/>
                  </a:lnTo>
                  <a:lnTo>
                    <a:pt x="21431" y="6112"/>
                  </a:lnTo>
                  <a:lnTo>
                    <a:pt x="22701" y="8256"/>
                  </a:lnTo>
                  <a:lnTo>
                    <a:pt x="23733" y="11033"/>
                  </a:lnTo>
                  <a:lnTo>
                    <a:pt x="24686" y="14446"/>
                  </a:lnTo>
                  <a:lnTo>
                    <a:pt x="26115" y="14446"/>
                  </a:lnTo>
                  <a:lnTo>
                    <a:pt x="25717" y="873"/>
                  </a:lnTo>
                  <a:lnTo>
                    <a:pt x="24686" y="873"/>
                  </a:lnTo>
                  <a:lnTo>
                    <a:pt x="24051" y="1587"/>
                  </a:lnTo>
                  <a:lnTo>
                    <a:pt x="22940" y="1985"/>
                  </a:lnTo>
                  <a:lnTo>
                    <a:pt x="21431" y="1667"/>
                  </a:lnTo>
                  <a:lnTo>
                    <a:pt x="19447" y="952"/>
                  </a:lnTo>
                  <a:lnTo>
                    <a:pt x="13891" y="0"/>
                  </a:lnTo>
                  <a:close/>
                </a:path>
              </a:pathLst>
            </a:custGeom>
            <a:solidFill>
              <a:srgbClr val="000000"/>
            </a:solidFill>
          </p:spPr>
          <p:txBody>
            <a:bodyPr vert="horz" lIns="91440" tIns="45720" rIns="91440" bIns="45720" anchor="t"/>
            <a:lstStyle/>
            <a:p>
              <a:endParaRPr lang="en-IN"/>
            </a:p>
          </p:txBody>
        </p:sp>
        <p:sp>
          <p:nvSpPr>
            <p:cNvPr id="763" name="Shape 5503"/>
            <p:cNvSpPr/>
            <p:nvPr/>
          </p:nvSpPr>
          <p:spPr>
            <a:xfrm>
              <a:off x="5007387" y="1306162"/>
              <a:ext cx="29368" cy="46514"/>
            </a:xfrm>
            <a:custGeom>
              <a:avLst/>
              <a:gdLst/>
              <a:ahLst/>
              <a:cxnLst/>
              <a:rect l="0" t="0" r="0" b="0"/>
              <a:pathLst>
                <a:path w="29368" h="46514">
                  <a:moveTo>
                    <a:pt x="13811" y="0"/>
                  </a:moveTo>
                  <a:lnTo>
                    <a:pt x="9525" y="555"/>
                  </a:lnTo>
                  <a:lnTo>
                    <a:pt x="6032" y="1906"/>
                  </a:lnTo>
                  <a:lnTo>
                    <a:pt x="3333" y="3968"/>
                  </a:lnTo>
                  <a:lnTo>
                    <a:pt x="1428" y="6508"/>
                  </a:lnTo>
                  <a:lnTo>
                    <a:pt x="396" y="9287"/>
                  </a:lnTo>
                  <a:lnTo>
                    <a:pt x="0" y="12065"/>
                  </a:lnTo>
                  <a:lnTo>
                    <a:pt x="952" y="16907"/>
                  </a:lnTo>
                  <a:lnTo>
                    <a:pt x="3492" y="20717"/>
                  </a:lnTo>
                  <a:lnTo>
                    <a:pt x="7222" y="23812"/>
                  </a:lnTo>
                  <a:lnTo>
                    <a:pt x="11588" y="26512"/>
                  </a:lnTo>
                  <a:lnTo>
                    <a:pt x="17303" y="29846"/>
                  </a:lnTo>
                  <a:lnTo>
                    <a:pt x="19526" y="31274"/>
                  </a:lnTo>
                  <a:lnTo>
                    <a:pt x="21113" y="32941"/>
                  </a:lnTo>
                  <a:lnTo>
                    <a:pt x="22066" y="34925"/>
                  </a:lnTo>
                  <a:lnTo>
                    <a:pt x="22462" y="37147"/>
                  </a:lnTo>
                  <a:lnTo>
                    <a:pt x="21668" y="40640"/>
                  </a:lnTo>
                  <a:lnTo>
                    <a:pt x="19685" y="42862"/>
                  </a:lnTo>
                  <a:lnTo>
                    <a:pt x="17065" y="44053"/>
                  </a:lnTo>
                  <a:lnTo>
                    <a:pt x="14446" y="44370"/>
                  </a:lnTo>
                  <a:lnTo>
                    <a:pt x="10238" y="43736"/>
                  </a:lnTo>
                  <a:lnTo>
                    <a:pt x="7143" y="41909"/>
                  </a:lnTo>
                  <a:lnTo>
                    <a:pt x="4921" y="39371"/>
                  </a:lnTo>
                  <a:lnTo>
                    <a:pt x="3333" y="36433"/>
                  </a:lnTo>
                  <a:lnTo>
                    <a:pt x="1666" y="30481"/>
                  </a:lnTo>
                  <a:lnTo>
                    <a:pt x="78" y="30481"/>
                  </a:lnTo>
                  <a:lnTo>
                    <a:pt x="78" y="45958"/>
                  </a:lnTo>
                  <a:lnTo>
                    <a:pt x="1348" y="45958"/>
                  </a:lnTo>
                  <a:lnTo>
                    <a:pt x="2222" y="45005"/>
                  </a:lnTo>
                  <a:lnTo>
                    <a:pt x="3571" y="44768"/>
                  </a:lnTo>
                  <a:lnTo>
                    <a:pt x="5873" y="45005"/>
                  </a:lnTo>
                  <a:lnTo>
                    <a:pt x="8651" y="45641"/>
                  </a:lnTo>
                  <a:lnTo>
                    <a:pt x="15001" y="46514"/>
                  </a:lnTo>
                  <a:lnTo>
                    <a:pt x="18334" y="46196"/>
                  </a:lnTo>
                  <a:lnTo>
                    <a:pt x="21590" y="45164"/>
                  </a:lnTo>
                  <a:lnTo>
                    <a:pt x="24606" y="43339"/>
                  </a:lnTo>
                  <a:lnTo>
                    <a:pt x="27066" y="40878"/>
                  </a:lnTo>
                  <a:lnTo>
                    <a:pt x="28812" y="37624"/>
                  </a:lnTo>
                  <a:lnTo>
                    <a:pt x="29368" y="33735"/>
                  </a:lnTo>
                  <a:lnTo>
                    <a:pt x="28812" y="29846"/>
                  </a:lnTo>
                  <a:lnTo>
                    <a:pt x="26987" y="26749"/>
                  </a:lnTo>
                  <a:lnTo>
                    <a:pt x="24367" y="24289"/>
                  </a:lnTo>
                  <a:lnTo>
                    <a:pt x="21113" y="22066"/>
                  </a:lnTo>
                  <a:lnTo>
                    <a:pt x="10397" y="15716"/>
                  </a:lnTo>
                  <a:lnTo>
                    <a:pt x="8175" y="13971"/>
                  </a:lnTo>
                  <a:lnTo>
                    <a:pt x="6826" y="12144"/>
                  </a:lnTo>
                  <a:lnTo>
                    <a:pt x="6111" y="8731"/>
                  </a:lnTo>
                  <a:lnTo>
                    <a:pt x="6508" y="6588"/>
                  </a:lnTo>
                  <a:lnTo>
                    <a:pt x="7857" y="4524"/>
                  </a:lnTo>
                  <a:lnTo>
                    <a:pt x="10160" y="2937"/>
                  </a:lnTo>
                  <a:lnTo>
                    <a:pt x="13652" y="2302"/>
                  </a:lnTo>
                  <a:lnTo>
                    <a:pt x="16906" y="2699"/>
                  </a:lnTo>
                  <a:lnTo>
                    <a:pt x="20002" y="4524"/>
                  </a:lnTo>
                  <a:lnTo>
                    <a:pt x="21431" y="6112"/>
                  </a:lnTo>
                  <a:lnTo>
                    <a:pt x="22621" y="8256"/>
                  </a:lnTo>
                  <a:lnTo>
                    <a:pt x="23732" y="11033"/>
                  </a:lnTo>
                  <a:lnTo>
                    <a:pt x="24606" y="14446"/>
                  </a:lnTo>
                  <a:lnTo>
                    <a:pt x="26113" y="14446"/>
                  </a:lnTo>
                  <a:lnTo>
                    <a:pt x="25717" y="873"/>
                  </a:lnTo>
                  <a:lnTo>
                    <a:pt x="24606" y="873"/>
                  </a:lnTo>
                  <a:lnTo>
                    <a:pt x="24050" y="1587"/>
                  </a:lnTo>
                  <a:lnTo>
                    <a:pt x="22938" y="1985"/>
                  </a:lnTo>
                  <a:lnTo>
                    <a:pt x="19367" y="952"/>
                  </a:lnTo>
                  <a:lnTo>
                    <a:pt x="16827" y="318"/>
                  </a:lnTo>
                  <a:lnTo>
                    <a:pt x="13811" y="0"/>
                  </a:lnTo>
                  <a:close/>
                </a:path>
              </a:pathLst>
            </a:custGeom>
            <a:solidFill>
              <a:srgbClr val="000000"/>
            </a:solidFill>
          </p:spPr>
          <p:txBody>
            <a:bodyPr vert="horz" lIns="91440" tIns="45720" rIns="91440" bIns="45720" anchor="t"/>
            <a:lstStyle/>
            <a:p>
              <a:endParaRPr lang="en-IN"/>
            </a:p>
          </p:txBody>
        </p:sp>
        <p:sp>
          <p:nvSpPr>
            <p:cNvPr id="764" name="Shape 5504"/>
            <p:cNvSpPr/>
            <p:nvPr/>
          </p:nvSpPr>
          <p:spPr>
            <a:xfrm>
              <a:off x="5521420" y="1341642"/>
              <a:ext cx="13731" cy="24050"/>
            </a:xfrm>
            <a:custGeom>
              <a:avLst/>
              <a:gdLst/>
              <a:ahLst/>
              <a:cxnLst/>
              <a:rect l="0" t="0" r="0" b="0"/>
              <a:pathLst>
                <a:path w="13731" h="24050">
                  <a:moveTo>
                    <a:pt x="5793" y="0"/>
                  </a:moveTo>
                  <a:lnTo>
                    <a:pt x="3809" y="237"/>
                  </a:lnTo>
                  <a:lnTo>
                    <a:pt x="2540" y="793"/>
                  </a:lnTo>
                  <a:lnTo>
                    <a:pt x="1270" y="1825"/>
                  </a:lnTo>
                  <a:lnTo>
                    <a:pt x="317" y="3412"/>
                  </a:lnTo>
                  <a:lnTo>
                    <a:pt x="0" y="5715"/>
                  </a:lnTo>
                  <a:lnTo>
                    <a:pt x="476" y="8016"/>
                  </a:lnTo>
                  <a:lnTo>
                    <a:pt x="1825" y="9525"/>
                  </a:lnTo>
                  <a:lnTo>
                    <a:pt x="3809" y="10397"/>
                  </a:lnTo>
                  <a:lnTo>
                    <a:pt x="6111" y="10636"/>
                  </a:lnTo>
                  <a:lnTo>
                    <a:pt x="7620" y="10477"/>
                  </a:lnTo>
                  <a:lnTo>
                    <a:pt x="8492" y="10240"/>
                  </a:lnTo>
                  <a:lnTo>
                    <a:pt x="9445" y="10556"/>
                  </a:lnTo>
                  <a:lnTo>
                    <a:pt x="9842" y="11669"/>
                  </a:lnTo>
                  <a:lnTo>
                    <a:pt x="9525" y="13493"/>
                  </a:lnTo>
                  <a:lnTo>
                    <a:pt x="8254" y="16033"/>
                  </a:lnTo>
                  <a:lnTo>
                    <a:pt x="5715" y="19050"/>
                  </a:lnTo>
                  <a:lnTo>
                    <a:pt x="1746" y="22146"/>
                  </a:lnTo>
                  <a:lnTo>
                    <a:pt x="2618" y="24050"/>
                  </a:lnTo>
                  <a:lnTo>
                    <a:pt x="4603" y="23018"/>
                  </a:lnTo>
                  <a:lnTo>
                    <a:pt x="6984" y="21352"/>
                  </a:lnTo>
                  <a:lnTo>
                    <a:pt x="9445" y="18971"/>
                  </a:lnTo>
                  <a:lnTo>
                    <a:pt x="11588" y="16033"/>
                  </a:lnTo>
                  <a:lnTo>
                    <a:pt x="13176" y="12858"/>
                  </a:lnTo>
                  <a:lnTo>
                    <a:pt x="13731" y="9446"/>
                  </a:lnTo>
                  <a:lnTo>
                    <a:pt x="13334" y="5874"/>
                  </a:lnTo>
                  <a:lnTo>
                    <a:pt x="12143" y="3333"/>
                  </a:lnTo>
                  <a:lnTo>
                    <a:pt x="10556" y="1587"/>
                  </a:lnTo>
                  <a:lnTo>
                    <a:pt x="8809" y="556"/>
                  </a:lnTo>
                  <a:lnTo>
                    <a:pt x="5793" y="0"/>
                  </a:lnTo>
                  <a:close/>
                </a:path>
              </a:pathLst>
            </a:custGeom>
            <a:solidFill>
              <a:srgbClr val="000000"/>
            </a:solidFill>
          </p:spPr>
          <p:txBody>
            <a:bodyPr vert="horz" lIns="91440" tIns="45720" rIns="91440" bIns="45720" anchor="t"/>
            <a:lstStyle/>
            <a:p>
              <a:endParaRPr lang="en-IN"/>
            </a:p>
          </p:txBody>
        </p:sp>
        <p:sp>
          <p:nvSpPr>
            <p:cNvPr id="765" name="Shape 5505"/>
            <p:cNvSpPr/>
            <p:nvPr/>
          </p:nvSpPr>
          <p:spPr>
            <a:xfrm>
              <a:off x="4928409" y="1307114"/>
              <a:ext cx="45641" cy="66199"/>
            </a:xfrm>
            <a:custGeom>
              <a:avLst/>
              <a:gdLst/>
              <a:ahLst/>
              <a:cxnLst/>
              <a:rect l="0" t="0" r="0" b="0"/>
              <a:pathLst>
                <a:path w="45641" h="66199">
                  <a:moveTo>
                    <a:pt x="0" y="0"/>
                  </a:moveTo>
                  <a:lnTo>
                    <a:pt x="0" y="1428"/>
                  </a:lnTo>
                  <a:lnTo>
                    <a:pt x="2619" y="2143"/>
                  </a:lnTo>
                  <a:lnTo>
                    <a:pt x="3968" y="3095"/>
                  </a:lnTo>
                  <a:lnTo>
                    <a:pt x="5079" y="4603"/>
                  </a:lnTo>
                  <a:lnTo>
                    <a:pt x="16350" y="28971"/>
                  </a:lnTo>
                  <a:lnTo>
                    <a:pt x="17303" y="30956"/>
                  </a:lnTo>
                  <a:lnTo>
                    <a:pt x="18573" y="33576"/>
                  </a:lnTo>
                  <a:lnTo>
                    <a:pt x="21193" y="39132"/>
                  </a:lnTo>
                  <a:lnTo>
                    <a:pt x="22145" y="41354"/>
                  </a:lnTo>
                  <a:lnTo>
                    <a:pt x="22463" y="42624"/>
                  </a:lnTo>
                  <a:lnTo>
                    <a:pt x="22304" y="43736"/>
                  </a:lnTo>
                  <a:lnTo>
                    <a:pt x="21828" y="45719"/>
                  </a:lnTo>
                  <a:lnTo>
                    <a:pt x="19843" y="50879"/>
                  </a:lnTo>
                  <a:lnTo>
                    <a:pt x="16986" y="55722"/>
                  </a:lnTo>
                  <a:lnTo>
                    <a:pt x="15239" y="57229"/>
                  </a:lnTo>
                  <a:lnTo>
                    <a:pt x="13414" y="57864"/>
                  </a:lnTo>
                  <a:lnTo>
                    <a:pt x="12144" y="57625"/>
                  </a:lnTo>
                  <a:lnTo>
                    <a:pt x="10398" y="56991"/>
                  </a:lnTo>
                  <a:lnTo>
                    <a:pt x="6350" y="56118"/>
                  </a:lnTo>
                  <a:lnTo>
                    <a:pt x="4366" y="56436"/>
                  </a:lnTo>
                  <a:lnTo>
                    <a:pt x="3095" y="57150"/>
                  </a:lnTo>
                  <a:lnTo>
                    <a:pt x="1826" y="59056"/>
                  </a:lnTo>
                  <a:lnTo>
                    <a:pt x="1587" y="60484"/>
                  </a:lnTo>
                  <a:lnTo>
                    <a:pt x="2063" y="62468"/>
                  </a:lnTo>
                  <a:lnTo>
                    <a:pt x="3413" y="64293"/>
                  </a:lnTo>
                  <a:lnTo>
                    <a:pt x="5636" y="65643"/>
                  </a:lnTo>
                  <a:lnTo>
                    <a:pt x="8811" y="66199"/>
                  </a:lnTo>
                  <a:lnTo>
                    <a:pt x="11429" y="65881"/>
                  </a:lnTo>
                  <a:lnTo>
                    <a:pt x="13891" y="64928"/>
                  </a:lnTo>
                  <a:lnTo>
                    <a:pt x="16113" y="63420"/>
                  </a:lnTo>
                  <a:lnTo>
                    <a:pt x="18097" y="61278"/>
                  </a:lnTo>
                  <a:lnTo>
                    <a:pt x="20082" y="58499"/>
                  </a:lnTo>
                  <a:lnTo>
                    <a:pt x="21987" y="55087"/>
                  </a:lnTo>
                  <a:lnTo>
                    <a:pt x="23812" y="51038"/>
                  </a:lnTo>
                  <a:lnTo>
                    <a:pt x="25638" y="46356"/>
                  </a:lnTo>
                  <a:lnTo>
                    <a:pt x="40957" y="5953"/>
                  </a:lnTo>
                  <a:lnTo>
                    <a:pt x="42148" y="3571"/>
                  </a:lnTo>
                  <a:lnTo>
                    <a:pt x="43418" y="2222"/>
                  </a:lnTo>
                  <a:lnTo>
                    <a:pt x="45641" y="1508"/>
                  </a:lnTo>
                  <a:lnTo>
                    <a:pt x="45641" y="0"/>
                  </a:lnTo>
                  <a:lnTo>
                    <a:pt x="32306" y="0"/>
                  </a:lnTo>
                  <a:lnTo>
                    <a:pt x="32306" y="1508"/>
                  </a:lnTo>
                  <a:lnTo>
                    <a:pt x="34369" y="1667"/>
                  </a:lnTo>
                  <a:lnTo>
                    <a:pt x="35877" y="2143"/>
                  </a:lnTo>
                  <a:lnTo>
                    <a:pt x="36751" y="3016"/>
                  </a:lnTo>
                  <a:lnTo>
                    <a:pt x="37068" y="4287"/>
                  </a:lnTo>
                  <a:lnTo>
                    <a:pt x="36909" y="5397"/>
                  </a:lnTo>
                  <a:lnTo>
                    <a:pt x="36274" y="6984"/>
                  </a:lnTo>
                  <a:lnTo>
                    <a:pt x="34766" y="11033"/>
                  </a:lnTo>
                  <a:lnTo>
                    <a:pt x="27067" y="33019"/>
                  </a:lnTo>
                  <a:lnTo>
                    <a:pt x="15637" y="7937"/>
                  </a:lnTo>
                  <a:lnTo>
                    <a:pt x="15002" y="6350"/>
                  </a:lnTo>
                  <a:lnTo>
                    <a:pt x="14684" y="4365"/>
                  </a:lnTo>
                  <a:lnTo>
                    <a:pt x="15239" y="2778"/>
                  </a:lnTo>
                  <a:lnTo>
                    <a:pt x="16668" y="1984"/>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766" name="Shape 5506"/>
            <p:cNvSpPr/>
            <p:nvPr/>
          </p:nvSpPr>
          <p:spPr>
            <a:xfrm>
              <a:off x="5936234" y="1412128"/>
              <a:ext cx="10159" cy="10159"/>
            </a:xfrm>
            <a:custGeom>
              <a:avLst/>
              <a:gdLst/>
              <a:ahLst/>
              <a:cxnLst/>
              <a:rect l="0" t="0" r="0" b="0"/>
              <a:pathLst>
                <a:path w="10159" h="10159">
                  <a:moveTo>
                    <a:pt x="5000" y="0"/>
                  </a:moveTo>
                  <a:lnTo>
                    <a:pt x="2777" y="555"/>
                  </a:lnTo>
                  <a:lnTo>
                    <a:pt x="1189" y="1824"/>
                  </a:lnTo>
                  <a:lnTo>
                    <a:pt x="317" y="3492"/>
                  </a:lnTo>
                  <a:lnTo>
                    <a:pt x="0" y="5079"/>
                  </a:lnTo>
                  <a:lnTo>
                    <a:pt x="317" y="6667"/>
                  </a:lnTo>
                  <a:lnTo>
                    <a:pt x="1189" y="8333"/>
                  </a:lnTo>
                  <a:lnTo>
                    <a:pt x="2698" y="9604"/>
                  </a:lnTo>
                  <a:lnTo>
                    <a:pt x="5000" y="10159"/>
                  </a:lnTo>
                  <a:lnTo>
                    <a:pt x="7063" y="9762"/>
                  </a:lnTo>
                  <a:lnTo>
                    <a:pt x="8651" y="8652"/>
                  </a:lnTo>
                  <a:lnTo>
                    <a:pt x="9762" y="7064"/>
                  </a:lnTo>
                  <a:lnTo>
                    <a:pt x="10159" y="5079"/>
                  </a:lnTo>
                  <a:lnTo>
                    <a:pt x="9762" y="3095"/>
                  </a:lnTo>
                  <a:lnTo>
                    <a:pt x="8651" y="150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767" name="Shape 5507"/>
            <p:cNvSpPr/>
            <p:nvPr/>
          </p:nvSpPr>
          <p:spPr>
            <a:xfrm>
              <a:off x="5545946" y="1412128"/>
              <a:ext cx="10081" cy="10159"/>
            </a:xfrm>
            <a:custGeom>
              <a:avLst/>
              <a:gdLst/>
              <a:ahLst/>
              <a:cxnLst/>
              <a:rect l="0" t="0" r="0" b="0"/>
              <a:pathLst>
                <a:path w="10081" h="10159">
                  <a:moveTo>
                    <a:pt x="5001" y="0"/>
                  </a:moveTo>
                  <a:lnTo>
                    <a:pt x="2778" y="555"/>
                  </a:lnTo>
                  <a:lnTo>
                    <a:pt x="1191" y="1824"/>
                  </a:lnTo>
                  <a:lnTo>
                    <a:pt x="317" y="3492"/>
                  </a:lnTo>
                  <a:lnTo>
                    <a:pt x="0" y="5079"/>
                  </a:lnTo>
                  <a:lnTo>
                    <a:pt x="317" y="6667"/>
                  </a:lnTo>
                  <a:lnTo>
                    <a:pt x="1111" y="8333"/>
                  </a:lnTo>
                  <a:lnTo>
                    <a:pt x="2698" y="9604"/>
                  </a:lnTo>
                  <a:lnTo>
                    <a:pt x="5001" y="10159"/>
                  </a:lnTo>
                  <a:lnTo>
                    <a:pt x="7064" y="9762"/>
                  </a:lnTo>
                  <a:lnTo>
                    <a:pt x="8652" y="8652"/>
                  </a:lnTo>
                  <a:lnTo>
                    <a:pt x="9763" y="7064"/>
                  </a:lnTo>
                  <a:lnTo>
                    <a:pt x="10081" y="5079"/>
                  </a:lnTo>
                  <a:lnTo>
                    <a:pt x="9763" y="3095"/>
                  </a:lnTo>
                  <a:lnTo>
                    <a:pt x="8652" y="1508"/>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768" name="Shape 5508"/>
            <p:cNvSpPr/>
            <p:nvPr/>
          </p:nvSpPr>
          <p:spPr>
            <a:xfrm>
              <a:off x="5164550" y="1412128"/>
              <a:ext cx="10160" cy="10159"/>
            </a:xfrm>
            <a:custGeom>
              <a:avLst/>
              <a:gdLst/>
              <a:ahLst/>
              <a:cxnLst/>
              <a:rect l="0" t="0" r="0" b="0"/>
              <a:pathLst>
                <a:path w="10160" h="10159">
                  <a:moveTo>
                    <a:pt x="5000" y="0"/>
                  </a:moveTo>
                  <a:lnTo>
                    <a:pt x="2777" y="555"/>
                  </a:lnTo>
                  <a:lnTo>
                    <a:pt x="1190" y="1824"/>
                  </a:lnTo>
                  <a:lnTo>
                    <a:pt x="317" y="3492"/>
                  </a:lnTo>
                  <a:lnTo>
                    <a:pt x="0" y="5079"/>
                  </a:lnTo>
                  <a:lnTo>
                    <a:pt x="317" y="6667"/>
                  </a:lnTo>
                  <a:lnTo>
                    <a:pt x="1190" y="8333"/>
                  </a:lnTo>
                  <a:lnTo>
                    <a:pt x="2698" y="9604"/>
                  </a:lnTo>
                  <a:lnTo>
                    <a:pt x="5000" y="10159"/>
                  </a:lnTo>
                  <a:lnTo>
                    <a:pt x="7063" y="9762"/>
                  </a:lnTo>
                  <a:lnTo>
                    <a:pt x="8731" y="8652"/>
                  </a:lnTo>
                  <a:lnTo>
                    <a:pt x="9842" y="7064"/>
                  </a:lnTo>
                  <a:lnTo>
                    <a:pt x="10160" y="5079"/>
                  </a:lnTo>
                  <a:lnTo>
                    <a:pt x="9842" y="3095"/>
                  </a:lnTo>
                  <a:lnTo>
                    <a:pt x="8731" y="150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769" name="Shape 5509"/>
            <p:cNvSpPr/>
            <p:nvPr/>
          </p:nvSpPr>
          <p:spPr>
            <a:xfrm>
              <a:off x="4897294" y="1412128"/>
              <a:ext cx="35957" cy="67705"/>
            </a:xfrm>
            <a:custGeom>
              <a:avLst/>
              <a:gdLst/>
              <a:ahLst/>
              <a:cxnLst/>
              <a:rect l="0" t="0" r="0" b="0"/>
              <a:pathLst>
                <a:path w="35957" h="67705">
                  <a:moveTo>
                    <a:pt x="26034" y="0"/>
                  </a:moveTo>
                  <a:lnTo>
                    <a:pt x="20161" y="793"/>
                  </a:lnTo>
                  <a:lnTo>
                    <a:pt x="15796" y="2857"/>
                  </a:lnTo>
                  <a:lnTo>
                    <a:pt x="12621" y="5873"/>
                  </a:lnTo>
                  <a:lnTo>
                    <a:pt x="10477" y="9445"/>
                  </a:lnTo>
                  <a:lnTo>
                    <a:pt x="9127" y="13334"/>
                  </a:lnTo>
                  <a:lnTo>
                    <a:pt x="8493" y="17144"/>
                  </a:lnTo>
                  <a:lnTo>
                    <a:pt x="8254" y="20558"/>
                  </a:lnTo>
                  <a:lnTo>
                    <a:pt x="8254" y="23098"/>
                  </a:lnTo>
                  <a:lnTo>
                    <a:pt x="79" y="23098"/>
                  </a:lnTo>
                  <a:lnTo>
                    <a:pt x="79" y="26273"/>
                  </a:lnTo>
                  <a:lnTo>
                    <a:pt x="8254" y="26273"/>
                  </a:lnTo>
                  <a:lnTo>
                    <a:pt x="8254" y="57387"/>
                  </a:lnTo>
                  <a:lnTo>
                    <a:pt x="8176" y="59927"/>
                  </a:lnTo>
                  <a:lnTo>
                    <a:pt x="7937" y="61912"/>
                  </a:lnTo>
                  <a:lnTo>
                    <a:pt x="7382" y="63500"/>
                  </a:lnTo>
                  <a:lnTo>
                    <a:pt x="6588" y="64530"/>
                  </a:lnTo>
                  <a:lnTo>
                    <a:pt x="4127" y="65802"/>
                  </a:lnTo>
                  <a:lnTo>
                    <a:pt x="0" y="66198"/>
                  </a:lnTo>
                  <a:lnTo>
                    <a:pt x="0" y="67705"/>
                  </a:lnTo>
                  <a:lnTo>
                    <a:pt x="25796" y="67705"/>
                  </a:lnTo>
                  <a:lnTo>
                    <a:pt x="25796" y="66198"/>
                  </a:lnTo>
                  <a:lnTo>
                    <a:pt x="21907" y="65881"/>
                  </a:lnTo>
                  <a:lnTo>
                    <a:pt x="19367" y="65167"/>
                  </a:lnTo>
                  <a:lnTo>
                    <a:pt x="17779" y="63975"/>
                  </a:lnTo>
                  <a:lnTo>
                    <a:pt x="16907" y="62308"/>
                  </a:lnTo>
                  <a:lnTo>
                    <a:pt x="16590" y="60086"/>
                  </a:lnTo>
                  <a:lnTo>
                    <a:pt x="16590" y="26273"/>
                  </a:lnTo>
                  <a:lnTo>
                    <a:pt x="28654" y="26273"/>
                  </a:lnTo>
                  <a:lnTo>
                    <a:pt x="28654" y="23098"/>
                  </a:lnTo>
                  <a:lnTo>
                    <a:pt x="16431" y="23098"/>
                  </a:lnTo>
                  <a:lnTo>
                    <a:pt x="16431" y="11588"/>
                  </a:lnTo>
                  <a:lnTo>
                    <a:pt x="16827" y="7698"/>
                  </a:lnTo>
                  <a:lnTo>
                    <a:pt x="18415" y="4285"/>
                  </a:lnTo>
                  <a:lnTo>
                    <a:pt x="20082" y="3175"/>
                  </a:lnTo>
                  <a:lnTo>
                    <a:pt x="22383" y="2777"/>
                  </a:lnTo>
                  <a:lnTo>
                    <a:pt x="24447" y="3333"/>
                  </a:lnTo>
                  <a:lnTo>
                    <a:pt x="25956" y="4762"/>
                  </a:lnTo>
                  <a:lnTo>
                    <a:pt x="28496" y="8333"/>
                  </a:lnTo>
                  <a:lnTo>
                    <a:pt x="29924" y="9683"/>
                  </a:lnTo>
                  <a:lnTo>
                    <a:pt x="31750" y="10239"/>
                  </a:lnTo>
                  <a:lnTo>
                    <a:pt x="33258" y="10000"/>
                  </a:lnTo>
                  <a:lnTo>
                    <a:pt x="34607" y="9207"/>
                  </a:lnTo>
                  <a:lnTo>
                    <a:pt x="35559" y="7937"/>
                  </a:lnTo>
                  <a:lnTo>
                    <a:pt x="35957" y="6032"/>
                  </a:lnTo>
                  <a:lnTo>
                    <a:pt x="35163" y="3730"/>
                  </a:lnTo>
                  <a:lnTo>
                    <a:pt x="33099" y="1824"/>
                  </a:lnTo>
                  <a:lnTo>
                    <a:pt x="29924" y="555"/>
                  </a:lnTo>
                  <a:lnTo>
                    <a:pt x="26034" y="0"/>
                  </a:lnTo>
                  <a:close/>
                </a:path>
              </a:pathLst>
            </a:custGeom>
            <a:solidFill>
              <a:srgbClr val="000000"/>
            </a:solidFill>
          </p:spPr>
          <p:txBody>
            <a:bodyPr vert="horz" lIns="91440" tIns="45720" rIns="91440" bIns="45720" anchor="t"/>
            <a:lstStyle/>
            <a:p>
              <a:endParaRPr lang="en-IN"/>
            </a:p>
          </p:txBody>
        </p:sp>
        <p:sp>
          <p:nvSpPr>
            <p:cNvPr id="770" name="Shape 5510"/>
            <p:cNvSpPr/>
            <p:nvPr/>
          </p:nvSpPr>
          <p:spPr>
            <a:xfrm>
              <a:off x="5643498" y="1422447"/>
              <a:ext cx="26352" cy="58339"/>
            </a:xfrm>
            <a:custGeom>
              <a:avLst/>
              <a:gdLst/>
              <a:ahLst/>
              <a:cxnLst/>
              <a:rect l="0" t="0" r="0" b="0"/>
              <a:pathLst>
                <a:path w="26352" h="58339">
                  <a:moveTo>
                    <a:pt x="13335" y="0"/>
                  </a:moveTo>
                  <a:lnTo>
                    <a:pt x="10873" y="3412"/>
                  </a:lnTo>
                  <a:lnTo>
                    <a:pt x="8890" y="6111"/>
                  </a:lnTo>
                  <a:lnTo>
                    <a:pt x="4365" y="11270"/>
                  </a:lnTo>
                  <a:lnTo>
                    <a:pt x="1428" y="13651"/>
                  </a:lnTo>
                  <a:lnTo>
                    <a:pt x="396" y="14445"/>
                  </a:lnTo>
                  <a:lnTo>
                    <a:pt x="0" y="15239"/>
                  </a:lnTo>
                  <a:lnTo>
                    <a:pt x="396" y="15954"/>
                  </a:lnTo>
                  <a:lnTo>
                    <a:pt x="5715" y="15954"/>
                  </a:lnTo>
                  <a:lnTo>
                    <a:pt x="5715" y="45798"/>
                  </a:lnTo>
                  <a:lnTo>
                    <a:pt x="5874" y="49133"/>
                  </a:lnTo>
                  <a:lnTo>
                    <a:pt x="6429" y="51910"/>
                  </a:lnTo>
                  <a:lnTo>
                    <a:pt x="7222" y="54133"/>
                  </a:lnTo>
                  <a:lnTo>
                    <a:pt x="8333" y="55799"/>
                  </a:lnTo>
                  <a:lnTo>
                    <a:pt x="11271" y="57784"/>
                  </a:lnTo>
                  <a:lnTo>
                    <a:pt x="14763" y="58339"/>
                  </a:lnTo>
                  <a:lnTo>
                    <a:pt x="18176" y="57705"/>
                  </a:lnTo>
                  <a:lnTo>
                    <a:pt x="21351" y="56197"/>
                  </a:lnTo>
                  <a:lnTo>
                    <a:pt x="24208" y="53816"/>
                  </a:lnTo>
                  <a:lnTo>
                    <a:pt x="26352" y="50800"/>
                  </a:lnTo>
                  <a:lnTo>
                    <a:pt x="25082" y="49767"/>
                  </a:lnTo>
                  <a:lnTo>
                    <a:pt x="22860" y="51989"/>
                  </a:lnTo>
                  <a:lnTo>
                    <a:pt x="19050" y="53181"/>
                  </a:lnTo>
                  <a:lnTo>
                    <a:pt x="16906" y="52704"/>
                  </a:lnTo>
                  <a:lnTo>
                    <a:pt x="15477" y="51593"/>
                  </a:lnTo>
                  <a:lnTo>
                    <a:pt x="14207" y="47942"/>
                  </a:lnTo>
                  <a:lnTo>
                    <a:pt x="13970" y="44291"/>
                  </a:lnTo>
                  <a:lnTo>
                    <a:pt x="13970" y="15954"/>
                  </a:lnTo>
                  <a:lnTo>
                    <a:pt x="23971" y="15954"/>
                  </a:lnTo>
                  <a:lnTo>
                    <a:pt x="23971" y="12779"/>
                  </a:lnTo>
                  <a:lnTo>
                    <a:pt x="13970" y="12779"/>
                  </a:lnTo>
                  <a:lnTo>
                    <a:pt x="13970" y="1269"/>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771" name="Shape 5511"/>
            <p:cNvSpPr/>
            <p:nvPr/>
          </p:nvSpPr>
          <p:spPr>
            <a:xfrm>
              <a:off x="6270957" y="1412128"/>
              <a:ext cx="45957" cy="68658"/>
            </a:xfrm>
            <a:custGeom>
              <a:avLst/>
              <a:gdLst/>
              <a:ahLst/>
              <a:cxnLst/>
              <a:rect l="0" t="0" r="0" b="0"/>
              <a:pathLst>
                <a:path w="45957" h="68658">
                  <a:moveTo>
                    <a:pt x="38813" y="0"/>
                  </a:moveTo>
                  <a:lnTo>
                    <a:pt x="24289" y="4364"/>
                  </a:lnTo>
                  <a:lnTo>
                    <a:pt x="24289" y="5952"/>
                  </a:lnTo>
                  <a:lnTo>
                    <a:pt x="26670" y="5873"/>
                  </a:lnTo>
                  <a:lnTo>
                    <a:pt x="29210" y="6191"/>
                  </a:lnTo>
                  <a:lnTo>
                    <a:pt x="30480" y="7223"/>
                  </a:lnTo>
                  <a:lnTo>
                    <a:pt x="30956" y="8811"/>
                  </a:lnTo>
                  <a:lnTo>
                    <a:pt x="31035" y="10953"/>
                  </a:lnTo>
                  <a:lnTo>
                    <a:pt x="31035" y="26351"/>
                  </a:lnTo>
                  <a:lnTo>
                    <a:pt x="28654" y="24447"/>
                  </a:lnTo>
                  <a:lnTo>
                    <a:pt x="26193" y="23176"/>
                  </a:lnTo>
                  <a:lnTo>
                    <a:pt x="23495" y="22383"/>
                  </a:lnTo>
                  <a:lnTo>
                    <a:pt x="22631" y="22313"/>
                  </a:lnTo>
                  <a:lnTo>
                    <a:pt x="20796" y="24843"/>
                  </a:lnTo>
                  <a:lnTo>
                    <a:pt x="24289" y="25479"/>
                  </a:lnTo>
                  <a:lnTo>
                    <a:pt x="27385" y="27304"/>
                  </a:lnTo>
                  <a:lnTo>
                    <a:pt x="29766" y="30399"/>
                  </a:lnTo>
                  <a:lnTo>
                    <a:pt x="31035" y="34766"/>
                  </a:lnTo>
                  <a:lnTo>
                    <a:pt x="31035" y="57546"/>
                  </a:lnTo>
                  <a:lnTo>
                    <a:pt x="29925" y="60007"/>
                  </a:lnTo>
                  <a:lnTo>
                    <a:pt x="27860" y="61912"/>
                  </a:lnTo>
                  <a:lnTo>
                    <a:pt x="25162" y="63102"/>
                  </a:lnTo>
                  <a:lnTo>
                    <a:pt x="22225" y="63500"/>
                  </a:lnTo>
                  <a:lnTo>
                    <a:pt x="18891" y="63023"/>
                  </a:lnTo>
                  <a:lnTo>
                    <a:pt x="15795" y="61514"/>
                  </a:lnTo>
                  <a:lnTo>
                    <a:pt x="12938" y="58895"/>
                  </a:lnTo>
                  <a:lnTo>
                    <a:pt x="10636" y="55085"/>
                  </a:lnTo>
                  <a:lnTo>
                    <a:pt x="9128" y="49847"/>
                  </a:lnTo>
                  <a:lnTo>
                    <a:pt x="8573" y="43179"/>
                  </a:lnTo>
                  <a:lnTo>
                    <a:pt x="9128" y="37147"/>
                  </a:lnTo>
                  <a:lnTo>
                    <a:pt x="10557" y="32464"/>
                  </a:lnTo>
                  <a:lnTo>
                    <a:pt x="12620" y="28971"/>
                  </a:lnTo>
                  <a:lnTo>
                    <a:pt x="15160" y="26669"/>
                  </a:lnTo>
                  <a:lnTo>
                    <a:pt x="17939" y="25320"/>
                  </a:lnTo>
                  <a:lnTo>
                    <a:pt x="20796" y="24843"/>
                  </a:lnTo>
                  <a:lnTo>
                    <a:pt x="22631" y="22313"/>
                  </a:lnTo>
                  <a:lnTo>
                    <a:pt x="20557" y="22145"/>
                  </a:lnTo>
                  <a:lnTo>
                    <a:pt x="15160" y="23018"/>
                  </a:lnTo>
                  <a:lnTo>
                    <a:pt x="10238" y="25558"/>
                  </a:lnTo>
                  <a:lnTo>
                    <a:pt x="6112" y="29368"/>
                  </a:lnTo>
                  <a:lnTo>
                    <a:pt x="2857" y="34368"/>
                  </a:lnTo>
                  <a:lnTo>
                    <a:pt x="793" y="40163"/>
                  </a:lnTo>
                  <a:lnTo>
                    <a:pt x="0" y="46513"/>
                  </a:lnTo>
                  <a:lnTo>
                    <a:pt x="635" y="53261"/>
                  </a:lnTo>
                  <a:lnTo>
                    <a:pt x="2301" y="58498"/>
                  </a:lnTo>
                  <a:lnTo>
                    <a:pt x="4682" y="62388"/>
                  </a:lnTo>
                  <a:lnTo>
                    <a:pt x="7620" y="65167"/>
                  </a:lnTo>
                  <a:lnTo>
                    <a:pt x="10636" y="66992"/>
                  </a:lnTo>
                  <a:lnTo>
                    <a:pt x="13572" y="68103"/>
                  </a:lnTo>
                  <a:lnTo>
                    <a:pt x="16113" y="68579"/>
                  </a:lnTo>
                  <a:lnTo>
                    <a:pt x="18019" y="68658"/>
                  </a:lnTo>
                  <a:lnTo>
                    <a:pt x="22860" y="68023"/>
                  </a:lnTo>
                  <a:lnTo>
                    <a:pt x="26511" y="66516"/>
                  </a:lnTo>
                  <a:lnTo>
                    <a:pt x="29131" y="64451"/>
                  </a:lnTo>
                  <a:lnTo>
                    <a:pt x="30798" y="62308"/>
                  </a:lnTo>
                  <a:lnTo>
                    <a:pt x="31035" y="62308"/>
                  </a:lnTo>
                  <a:lnTo>
                    <a:pt x="31035" y="68342"/>
                  </a:lnTo>
                  <a:lnTo>
                    <a:pt x="31432" y="68658"/>
                  </a:lnTo>
                  <a:lnTo>
                    <a:pt x="38813" y="66039"/>
                  </a:lnTo>
                  <a:lnTo>
                    <a:pt x="45957" y="63500"/>
                  </a:lnTo>
                  <a:lnTo>
                    <a:pt x="45957" y="61912"/>
                  </a:lnTo>
                  <a:lnTo>
                    <a:pt x="43180" y="61912"/>
                  </a:lnTo>
                  <a:lnTo>
                    <a:pt x="41354" y="61594"/>
                  </a:lnTo>
                  <a:lnTo>
                    <a:pt x="40244" y="60880"/>
                  </a:lnTo>
                  <a:lnTo>
                    <a:pt x="39607" y="59768"/>
                  </a:lnTo>
                  <a:lnTo>
                    <a:pt x="39370" y="56356"/>
                  </a:lnTo>
                  <a:lnTo>
                    <a:pt x="39370" y="237"/>
                  </a:lnTo>
                  <a:lnTo>
                    <a:pt x="38813" y="0"/>
                  </a:lnTo>
                  <a:close/>
                </a:path>
              </a:pathLst>
            </a:custGeom>
            <a:solidFill>
              <a:srgbClr val="000000"/>
            </a:solidFill>
          </p:spPr>
          <p:txBody>
            <a:bodyPr vert="horz" lIns="91440" tIns="45720" rIns="91440" bIns="45720" anchor="t"/>
            <a:lstStyle/>
            <a:p>
              <a:endParaRPr lang="en-IN"/>
            </a:p>
          </p:txBody>
        </p:sp>
        <p:sp>
          <p:nvSpPr>
            <p:cNvPr id="772" name="Shape 5512"/>
            <p:cNvSpPr/>
            <p:nvPr/>
          </p:nvSpPr>
          <p:spPr>
            <a:xfrm>
              <a:off x="6178882" y="1434274"/>
              <a:ext cx="40085" cy="46512"/>
            </a:xfrm>
            <a:custGeom>
              <a:avLst/>
              <a:gdLst/>
              <a:ahLst/>
              <a:cxnLst/>
              <a:rect l="0" t="0" r="0" b="0"/>
              <a:pathLst>
                <a:path w="40085" h="46512">
                  <a:moveTo>
                    <a:pt x="18019" y="0"/>
                  </a:moveTo>
                  <a:lnTo>
                    <a:pt x="12779" y="475"/>
                  </a:lnTo>
                  <a:lnTo>
                    <a:pt x="8651" y="1983"/>
                  </a:lnTo>
                  <a:lnTo>
                    <a:pt x="5635" y="3968"/>
                  </a:lnTo>
                  <a:lnTo>
                    <a:pt x="3492" y="6350"/>
                  </a:lnTo>
                  <a:lnTo>
                    <a:pt x="2223" y="8731"/>
                  </a:lnTo>
                  <a:lnTo>
                    <a:pt x="1826" y="10952"/>
                  </a:lnTo>
                  <a:lnTo>
                    <a:pt x="2064" y="12302"/>
                  </a:lnTo>
                  <a:lnTo>
                    <a:pt x="2857" y="13730"/>
                  </a:lnTo>
                  <a:lnTo>
                    <a:pt x="4127" y="14842"/>
                  </a:lnTo>
                  <a:lnTo>
                    <a:pt x="6112" y="15318"/>
                  </a:lnTo>
                  <a:lnTo>
                    <a:pt x="7937" y="14921"/>
                  </a:lnTo>
                  <a:lnTo>
                    <a:pt x="9366" y="13968"/>
                  </a:lnTo>
                  <a:lnTo>
                    <a:pt x="10238" y="12620"/>
                  </a:lnTo>
                  <a:lnTo>
                    <a:pt x="10557" y="11032"/>
                  </a:lnTo>
                  <a:lnTo>
                    <a:pt x="10318" y="9286"/>
                  </a:lnTo>
                  <a:lnTo>
                    <a:pt x="10081" y="7222"/>
                  </a:lnTo>
                  <a:lnTo>
                    <a:pt x="10716" y="5158"/>
                  </a:lnTo>
                  <a:lnTo>
                    <a:pt x="12382" y="3650"/>
                  </a:lnTo>
                  <a:lnTo>
                    <a:pt x="14605" y="2618"/>
                  </a:lnTo>
                  <a:lnTo>
                    <a:pt x="17066" y="2301"/>
                  </a:lnTo>
                  <a:lnTo>
                    <a:pt x="19606" y="2618"/>
                  </a:lnTo>
                  <a:lnTo>
                    <a:pt x="22066" y="3809"/>
                  </a:lnTo>
                  <a:lnTo>
                    <a:pt x="23971" y="6270"/>
                  </a:lnTo>
                  <a:lnTo>
                    <a:pt x="24765" y="10555"/>
                  </a:lnTo>
                  <a:lnTo>
                    <a:pt x="24765" y="16588"/>
                  </a:lnTo>
                  <a:lnTo>
                    <a:pt x="24021" y="16878"/>
                  </a:lnTo>
                  <a:lnTo>
                    <a:pt x="24765" y="18970"/>
                  </a:lnTo>
                  <a:lnTo>
                    <a:pt x="24765" y="33337"/>
                  </a:lnTo>
                  <a:lnTo>
                    <a:pt x="24606" y="35241"/>
                  </a:lnTo>
                  <a:lnTo>
                    <a:pt x="24210" y="36749"/>
                  </a:lnTo>
                  <a:lnTo>
                    <a:pt x="23177" y="37861"/>
                  </a:lnTo>
                  <a:lnTo>
                    <a:pt x="21351" y="38972"/>
                  </a:lnTo>
                  <a:lnTo>
                    <a:pt x="18732" y="40003"/>
                  </a:lnTo>
                  <a:lnTo>
                    <a:pt x="15240" y="40797"/>
                  </a:lnTo>
                  <a:lnTo>
                    <a:pt x="12700" y="40242"/>
                  </a:lnTo>
                  <a:lnTo>
                    <a:pt x="10636" y="38734"/>
                  </a:lnTo>
                  <a:lnTo>
                    <a:pt x="9207" y="36193"/>
                  </a:lnTo>
                  <a:lnTo>
                    <a:pt x="8651" y="33018"/>
                  </a:lnTo>
                  <a:lnTo>
                    <a:pt x="8651" y="32860"/>
                  </a:lnTo>
                  <a:lnTo>
                    <a:pt x="8890" y="31035"/>
                  </a:lnTo>
                  <a:lnTo>
                    <a:pt x="9525" y="28891"/>
                  </a:lnTo>
                  <a:lnTo>
                    <a:pt x="11112" y="26510"/>
                  </a:lnTo>
                  <a:lnTo>
                    <a:pt x="13970" y="24049"/>
                  </a:lnTo>
                  <a:lnTo>
                    <a:pt x="15954" y="22780"/>
                  </a:lnTo>
                  <a:lnTo>
                    <a:pt x="18415" y="21510"/>
                  </a:lnTo>
                  <a:lnTo>
                    <a:pt x="21351" y="20239"/>
                  </a:lnTo>
                  <a:lnTo>
                    <a:pt x="24765" y="18970"/>
                  </a:lnTo>
                  <a:lnTo>
                    <a:pt x="24021" y="16878"/>
                  </a:lnTo>
                  <a:lnTo>
                    <a:pt x="17225" y="19525"/>
                  </a:lnTo>
                  <a:lnTo>
                    <a:pt x="11112" y="22304"/>
                  </a:lnTo>
                  <a:lnTo>
                    <a:pt x="6270" y="25081"/>
                  </a:lnTo>
                  <a:lnTo>
                    <a:pt x="2778" y="28177"/>
                  </a:lnTo>
                  <a:lnTo>
                    <a:pt x="713" y="31829"/>
                  </a:lnTo>
                  <a:lnTo>
                    <a:pt x="0" y="36193"/>
                  </a:lnTo>
                  <a:lnTo>
                    <a:pt x="872" y="40560"/>
                  </a:lnTo>
                  <a:lnTo>
                    <a:pt x="3254" y="43815"/>
                  </a:lnTo>
                  <a:lnTo>
                    <a:pt x="6588" y="45877"/>
                  </a:lnTo>
                  <a:lnTo>
                    <a:pt x="10477" y="46512"/>
                  </a:lnTo>
                  <a:lnTo>
                    <a:pt x="14526" y="45877"/>
                  </a:lnTo>
                  <a:lnTo>
                    <a:pt x="18335" y="44131"/>
                  </a:lnTo>
                  <a:lnTo>
                    <a:pt x="21828" y="41830"/>
                  </a:lnTo>
                  <a:lnTo>
                    <a:pt x="24844" y="39289"/>
                  </a:lnTo>
                  <a:lnTo>
                    <a:pt x="25400" y="42305"/>
                  </a:lnTo>
                  <a:lnTo>
                    <a:pt x="26352" y="44370"/>
                  </a:lnTo>
                  <a:lnTo>
                    <a:pt x="27544" y="45639"/>
                  </a:lnTo>
                  <a:lnTo>
                    <a:pt x="28892" y="46274"/>
                  </a:lnTo>
                  <a:lnTo>
                    <a:pt x="31274" y="46512"/>
                  </a:lnTo>
                  <a:lnTo>
                    <a:pt x="32702" y="46353"/>
                  </a:lnTo>
                  <a:lnTo>
                    <a:pt x="34687" y="45798"/>
                  </a:lnTo>
                  <a:lnTo>
                    <a:pt x="37148" y="44370"/>
                  </a:lnTo>
                  <a:lnTo>
                    <a:pt x="40085" y="41591"/>
                  </a:lnTo>
                  <a:lnTo>
                    <a:pt x="40085" y="38972"/>
                  </a:lnTo>
                  <a:lnTo>
                    <a:pt x="38258" y="40242"/>
                  </a:lnTo>
                  <a:lnTo>
                    <a:pt x="35638" y="40877"/>
                  </a:lnTo>
                  <a:lnTo>
                    <a:pt x="33973" y="40401"/>
                  </a:lnTo>
                  <a:lnTo>
                    <a:pt x="33100" y="39130"/>
                  </a:lnTo>
                  <a:lnTo>
                    <a:pt x="32782" y="35162"/>
                  </a:lnTo>
                  <a:lnTo>
                    <a:pt x="32782" y="15795"/>
                  </a:lnTo>
                  <a:lnTo>
                    <a:pt x="32226" y="9047"/>
                  </a:lnTo>
                  <a:lnTo>
                    <a:pt x="30956" y="5635"/>
                  </a:lnTo>
                  <a:lnTo>
                    <a:pt x="28416" y="2697"/>
                  </a:lnTo>
                  <a:lnTo>
                    <a:pt x="26591" y="1507"/>
                  </a:lnTo>
                  <a:lnTo>
                    <a:pt x="24210" y="713"/>
                  </a:lnTo>
                  <a:lnTo>
                    <a:pt x="21351" y="158"/>
                  </a:lnTo>
                  <a:lnTo>
                    <a:pt x="18019" y="0"/>
                  </a:lnTo>
                  <a:close/>
                </a:path>
              </a:pathLst>
            </a:custGeom>
            <a:solidFill>
              <a:srgbClr val="000000"/>
            </a:solidFill>
          </p:spPr>
          <p:txBody>
            <a:bodyPr vert="horz" lIns="91440" tIns="45720" rIns="91440" bIns="45720" anchor="t"/>
            <a:lstStyle/>
            <a:p>
              <a:endParaRPr lang="en-IN"/>
            </a:p>
          </p:txBody>
        </p:sp>
        <p:sp>
          <p:nvSpPr>
            <p:cNvPr id="773" name="Shape 5513"/>
            <p:cNvSpPr/>
            <p:nvPr/>
          </p:nvSpPr>
          <p:spPr>
            <a:xfrm>
              <a:off x="6008465" y="1434274"/>
              <a:ext cx="40083" cy="46512"/>
            </a:xfrm>
            <a:custGeom>
              <a:avLst/>
              <a:gdLst/>
              <a:ahLst/>
              <a:cxnLst/>
              <a:rect l="0" t="0" r="0" b="0"/>
              <a:pathLst>
                <a:path w="40083" h="46512">
                  <a:moveTo>
                    <a:pt x="18017" y="0"/>
                  </a:moveTo>
                  <a:lnTo>
                    <a:pt x="12858" y="475"/>
                  </a:lnTo>
                  <a:lnTo>
                    <a:pt x="8731" y="1983"/>
                  </a:lnTo>
                  <a:lnTo>
                    <a:pt x="5634" y="3968"/>
                  </a:lnTo>
                  <a:lnTo>
                    <a:pt x="3492" y="6350"/>
                  </a:lnTo>
                  <a:lnTo>
                    <a:pt x="2301" y="8731"/>
                  </a:lnTo>
                  <a:lnTo>
                    <a:pt x="1904" y="10952"/>
                  </a:lnTo>
                  <a:lnTo>
                    <a:pt x="2857" y="13730"/>
                  </a:lnTo>
                  <a:lnTo>
                    <a:pt x="4206" y="14842"/>
                  </a:lnTo>
                  <a:lnTo>
                    <a:pt x="6111" y="15318"/>
                  </a:lnTo>
                  <a:lnTo>
                    <a:pt x="7937" y="14921"/>
                  </a:lnTo>
                  <a:lnTo>
                    <a:pt x="9366" y="13968"/>
                  </a:lnTo>
                  <a:lnTo>
                    <a:pt x="10318" y="12620"/>
                  </a:lnTo>
                  <a:lnTo>
                    <a:pt x="10636" y="11032"/>
                  </a:lnTo>
                  <a:lnTo>
                    <a:pt x="10318" y="9286"/>
                  </a:lnTo>
                  <a:lnTo>
                    <a:pt x="10080" y="7222"/>
                  </a:lnTo>
                  <a:lnTo>
                    <a:pt x="10714" y="5158"/>
                  </a:lnTo>
                  <a:lnTo>
                    <a:pt x="12382" y="3650"/>
                  </a:lnTo>
                  <a:lnTo>
                    <a:pt x="14683" y="2618"/>
                  </a:lnTo>
                  <a:lnTo>
                    <a:pt x="17145" y="2301"/>
                  </a:lnTo>
                  <a:lnTo>
                    <a:pt x="19605" y="2618"/>
                  </a:lnTo>
                  <a:lnTo>
                    <a:pt x="22066" y="3809"/>
                  </a:lnTo>
                  <a:lnTo>
                    <a:pt x="23971" y="6270"/>
                  </a:lnTo>
                  <a:lnTo>
                    <a:pt x="24764" y="10555"/>
                  </a:lnTo>
                  <a:lnTo>
                    <a:pt x="24764" y="16588"/>
                  </a:lnTo>
                  <a:lnTo>
                    <a:pt x="24021" y="16881"/>
                  </a:lnTo>
                  <a:lnTo>
                    <a:pt x="24764" y="18970"/>
                  </a:lnTo>
                  <a:lnTo>
                    <a:pt x="24764" y="33337"/>
                  </a:lnTo>
                  <a:lnTo>
                    <a:pt x="24684" y="35241"/>
                  </a:lnTo>
                  <a:lnTo>
                    <a:pt x="24208" y="36749"/>
                  </a:lnTo>
                  <a:lnTo>
                    <a:pt x="23177" y="37861"/>
                  </a:lnTo>
                  <a:lnTo>
                    <a:pt x="21431" y="38972"/>
                  </a:lnTo>
                  <a:lnTo>
                    <a:pt x="18811" y="40003"/>
                  </a:lnTo>
                  <a:lnTo>
                    <a:pt x="15239" y="40797"/>
                  </a:lnTo>
                  <a:lnTo>
                    <a:pt x="12700" y="40242"/>
                  </a:lnTo>
                  <a:lnTo>
                    <a:pt x="10636" y="38734"/>
                  </a:lnTo>
                  <a:lnTo>
                    <a:pt x="9286" y="36193"/>
                  </a:lnTo>
                  <a:lnTo>
                    <a:pt x="8731" y="33018"/>
                  </a:lnTo>
                  <a:lnTo>
                    <a:pt x="8731" y="32860"/>
                  </a:lnTo>
                  <a:lnTo>
                    <a:pt x="8889" y="31035"/>
                  </a:lnTo>
                  <a:lnTo>
                    <a:pt x="9525" y="28891"/>
                  </a:lnTo>
                  <a:lnTo>
                    <a:pt x="11112" y="26510"/>
                  </a:lnTo>
                  <a:lnTo>
                    <a:pt x="13970" y="24049"/>
                  </a:lnTo>
                  <a:lnTo>
                    <a:pt x="15953" y="22780"/>
                  </a:lnTo>
                  <a:lnTo>
                    <a:pt x="18414" y="21510"/>
                  </a:lnTo>
                  <a:lnTo>
                    <a:pt x="21351" y="20239"/>
                  </a:lnTo>
                  <a:lnTo>
                    <a:pt x="24764" y="18970"/>
                  </a:lnTo>
                  <a:lnTo>
                    <a:pt x="24021" y="16881"/>
                  </a:lnTo>
                  <a:lnTo>
                    <a:pt x="17303" y="19525"/>
                  </a:lnTo>
                  <a:lnTo>
                    <a:pt x="11112" y="22304"/>
                  </a:lnTo>
                  <a:lnTo>
                    <a:pt x="6269" y="25081"/>
                  </a:lnTo>
                  <a:lnTo>
                    <a:pt x="2857" y="28177"/>
                  </a:lnTo>
                  <a:lnTo>
                    <a:pt x="713" y="31829"/>
                  </a:lnTo>
                  <a:lnTo>
                    <a:pt x="0" y="36193"/>
                  </a:lnTo>
                  <a:lnTo>
                    <a:pt x="952" y="40560"/>
                  </a:lnTo>
                  <a:lnTo>
                    <a:pt x="3253" y="43815"/>
                  </a:lnTo>
                  <a:lnTo>
                    <a:pt x="6587" y="45877"/>
                  </a:lnTo>
                  <a:lnTo>
                    <a:pt x="10477" y="46512"/>
                  </a:lnTo>
                  <a:lnTo>
                    <a:pt x="14525" y="45877"/>
                  </a:lnTo>
                  <a:lnTo>
                    <a:pt x="18414" y="44131"/>
                  </a:lnTo>
                  <a:lnTo>
                    <a:pt x="24843" y="39289"/>
                  </a:lnTo>
                  <a:lnTo>
                    <a:pt x="25400" y="42305"/>
                  </a:lnTo>
                  <a:lnTo>
                    <a:pt x="26352" y="44370"/>
                  </a:lnTo>
                  <a:lnTo>
                    <a:pt x="27622" y="45639"/>
                  </a:lnTo>
                  <a:lnTo>
                    <a:pt x="28892" y="46274"/>
                  </a:lnTo>
                  <a:lnTo>
                    <a:pt x="31273" y="46512"/>
                  </a:lnTo>
                  <a:lnTo>
                    <a:pt x="32781" y="46353"/>
                  </a:lnTo>
                  <a:lnTo>
                    <a:pt x="34686" y="45798"/>
                  </a:lnTo>
                  <a:lnTo>
                    <a:pt x="37147" y="44370"/>
                  </a:lnTo>
                  <a:lnTo>
                    <a:pt x="40083" y="41591"/>
                  </a:lnTo>
                  <a:lnTo>
                    <a:pt x="40083" y="38972"/>
                  </a:lnTo>
                  <a:lnTo>
                    <a:pt x="38258" y="40242"/>
                  </a:lnTo>
                  <a:lnTo>
                    <a:pt x="35638" y="40877"/>
                  </a:lnTo>
                  <a:lnTo>
                    <a:pt x="33972" y="40401"/>
                  </a:lnTo>
                  <a:lnTo>
                    <a:pt x="33098" y="39130"/>
                  </a:lnTo>
                  <a:lnTo>
                    <a:pt x="32781" y="35162"/>
                  </a:lnTo>
                  <a:lnTo>
                    <a:pt x="32781" y="15795"/>
                  </a:lnTo>
                  <a:lnTo>
                    <a:pt x="32226" y="9047"/>
                  </a:lnTo>
                  <a:lnTo>
                    <a:pt x="30956" y="5635"/>
                  </a:lnTo>
                  <a:lnTo>
                    <a:pt x="28416" y="2697"/>
                  </a:lnTo>
                  <a:lnTo>
                    <a:pt x="26589" y="1507"/>
                  </a:lnTo>
                  <a:lnTo>
                    <a:pt x="24288" y="713"/>
                  </a:lnTo>
                  <a:lnTo>
                    <a:pt x="21431" y="158"/>
                  </a:lnTo>
                  <a:lnTo>
                    <a:pt x="18017" y="0"/>
                  </a:lnTo>
                  <a:close/>
                </a:path>
              </a:pathLst>
            </a:custGeom>
            <a:solidFill>
              <a:srgbClr val="000000"/>
            </a:solidFill>
          </p:spPr>
          <p:txBody>
            <a:bodyPr vert="horz" lIns="91440" tIns="45720" rIns="91440" bIns="45720" anchor="t"/>
            <a:lstStyle/>
            <a:p>
              <a:endParaRPr lang="en-IN"/>
            </a:p>
          </p:txBody>
        </p:sp>
        <p:sp>
          <p:nvSpPr>
            <p:cNvPr id="774" name="Shape 5514"/>
            <p:cNvSpPr/>
            <p:nvPr/>
          </p:nvSpPr>
          <p:spPr>
            <a:xfrm>
              <a:off x="5930121" y="1434274"/>
              <a:ext cx="23494" cy="45560"/>
            </a:xfrm>
            <a:custGeom>
              <a:avLst/>
              <a:gdLst/>
              <a:ahLst/>
              <a:cxnLst/>
              <a:rect l="0" t="0" r="0" b="0"/>
              <a:pathLst>
                <a:path w="23494" h="45560">
                  <a:moveTo>
                    <a:pt x="15716" y="0"/>
                  </a:moveTo>
                  <a:lnTo>
                    <a:pt x="397" y="5396"/>
                  </a:lnTo>
                  <a:lnTo>
                    <a:pt x="397" y="6905"/>
                  </a:lnTo>
                  <a:lnTo>
                    <a:pt x="4366" y="6508"/>
                  </a:lnTo>
                  <a:lnTo>
                    <a:pt x="5556" y="6587"/>
                  </a:lnTo>
                  <a:lnTo>
                    <a:pt x="6667" y="7302"/>
                  </a:lnTo>
                  <a:lnTo>
                    <a:pt x="7461" y="9047"/>
                  </a:lnTo>
                  <a:lnTo>
                    <a:pt x="7778" y="12461"/>
                  </a:lnTo>
                  <a:lnTo>
                    <a:pt x="7778" y="35400"/>
                  </a:lnTo>
                  <a:lnTo>
                    <a:pt x="7619" y="38655"/>
                  </a:lnTo>
                  <a:lnTo>
                    <a:pt x="7143" y="41036"/>
                  </a:lnTo>
                  <a:lnTo>
                    <a:pt x="6191" y="42543"/>
                  </a:lnTo>
                  <a:lnTo>
                    <a:pt x="4762" y="43417"/>
                  </a:lnTo>
                  <a:lnTo>
                    <a:pt x="2778" y="43815"/>
                  </a:lnTo>
                  <a:lnTo>
                    <a:pt x="0" y="44052"/>
                  </a:lnTo>
                  <a:lnTo>
                    <a:pt x="0" y="45560"/>
                  </a:lnTo>
                  <a:lnTo>
                    <a:pt x="23494" y="45560"/>
                  </a:lnTo>
                  <a:lnTo>
                    <a:pt x="23494" y="44052"/>
                  </a:lnTo>
                  <a:lnTo>
                    <a:pt x="19447" y="43417"/>
                  </a:lnTo>
                  <a:lnTo>
                    <a:pt x="17224" y="41988"/>
                  </a:lnTo>
                  <a:lnTo>
                    <a:pt x="16350" y="39448"/>
                  </a:lnTo>
                  <a:lnTo>
                    <a:pt x="16113" y="3540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775" name="Shape 5515"/>
            <p:cNvSpPr/>
            <p:nvPr/>
          </p:nvSpPr>
          <p:spPr>
            <a:xfrm>
              <a:off x="5671835" y="1434274"/>
              <a:ext cx="43736" cy="46512"/>
            </a:xfrm>
            <a:custGeom>
              <a:avLst/>
              <a:gdLst/>
              <a:ahLst/>
              <a:cxnLst/>
              <a:rect l="0" t="0" r="0" b="0"/>
              <a:pathLst>
                <a:path w="43736" h="46512">
                  <a:moveTo>
                    <a:pt x="21431" y="0"/>
                  </a:moveTo>
                  <a:lnTo>
                    <a:pt x="20637" y="2697"/>
                  </a:lnTo>
                  <a:lnTo>
                    <a:pt x="24844" y="3571"/>
                  </a:lnTo>
                  <a:lnTo>
                    <a:pt x="28337" y="6031"/>
                  </a:lnTo>
                  <a:lnTo>
                    <a:pt x="31115" y="9683"/>
                  </a:lnTo>
                  <a:lnTo>
                    <a:pt x="33178" y="14366"/>
                  </a:lnTo>
                  <a:lnTo>
                    <a:pt x="34369" y="19843"/>
                  </a:lnTo>
                  <a:lnTo>
                    <a:pt x="34766" y="25796"/>
                  </a:lnTo>
                  <a:lnTo>
                    <a:pt x="34290" y="32066"/>
                  </a:lnTo>
                  <a:lnTo>
                    <a:pt x="32861" y="36749"/>
                  </a:lnTo>
                  <a:lnTo>
                    <a:pt x="30877" y="40083"/>
                  </a:lnTo>
                  <a:lnTo>
                    <a:pt x="28337" y="42227"/>
                  </a:lnTo>
                  <a:lnTo>
                    <a:pt x="25717" y="43417"/>
                  </a:lnTo>
                  <a:lnTo>
                    <a:pt x="23098" y="43735"/>
                  </a:lnTo>
                  <a:lnTo>
                    <a:pt x="19050" y="42941"/>
                  </a:lnTo>
                  <a:lnTo>
                    <a:pt x="15875" y="40797"/>
                  </a:lnTo>
                  <a:lnTo>
                    <a:pt x="13415" y="37543"/>
                  </a:lnTo>
                  <a:lnTo>
                    <a:pt x="11588" y="33653"/>
                  </a:lnTo>
                  <a:lnTo>
                    <a:pt x="9446" y="25240"/>
                  </a:lnTo>
                  <a:lnTo>
                    <a:pt x="9128" y="21351"/>
                  </a:lnTo>
                  <a:lnTo>
                    <a:pt x="8969" y="18176"/>
                  </a:lnTo>
                  <a:lnTo>
                    <a:pt x="9207" y="14524"/>
                  </a:lnTo>
                  <a:lnTo>
                    <a:pt x="9842" y="11428"/>
                  </a:lnTo>
                  <a:lnTo>
                    <a:pt x="12382" y="6587"/>
                  </a:lnTo>
                  <a:lnTo>
                    <a:pt x="16192" y="3650"/>
                  </a:lnTo>
                  <a:lnTo>
                    <a:pt x="18336" y="2936"/>
                  </a:lnTo>
                  <a:lnTo>
                    <a:pt x="20637" y="2697"/>
                  </a:lnTo>
                  <a:lnTo>
                    <a:pt x="21431" y="0"/>
                  </a:lnTo>
                  <a:lnTo>
                    <a:pt x="15240" y="793"/>
                  </a:lnTo>
                  <a:lnTo>
                    <a:pt x="10001" y="3254"/>
                  </a:lnTo>
                  <a:lnTo>
                    <a:pt x="5715" y="6905"/>
                  </a:lnTo>
                  <a:lnTo>
                    <a:pt x="2619" y="11587"/>
                  </a:lnTo>
                  <a:lnTo>
                    <a:pt x="635" y="16985"/>
                  </a:lnTo>
                  <a:lnTo>
                    <a:pt x="0" y="22938"/>
                  </a:lnTo>
                  <a:lnTo>
                    <a:pt x="715" y="29288"/>
                  </a:lnTo>
                  <a:lnTo>
                    <a:pt x="2778" y="35004"/>
                  </a:lnTo>
                  <a:lnTo>
                    <a:pt x="6112" y="39687"/>
                  </a:lnTo>
                  <a:lnTo>
                    <a:pt x="10398" y="43337"/>
                  </a:lnTo>
                  <a:lnTo>
                    <a:pt x="15716" y="45639"/>
                  </a:lnTo>
                  <a:lnTo>
                    <a:pt x="21749" y="46512"/>
                  </a:lnTo>
                  <a:lnTo>
                    <a:pt x="28575" y="45402"/>
                  </a:lnTo>
                  <a:lnTo>
                    <a:pt x="34131" y="42543"/>
                  </a:lnTo>
                  <a:lnTo>
                    <a:pt x="38338" y="38416"/>
                  </a:lnTo>
                  <a:lnTo>
                    <a:pt x="41355" y="33416"/>
                  </a:lnTo>
                  <a:lnTo>
                    <a:pt x="43180" y="28097"/>
                  </a:lnTo>
                  <a:lnTo>
                    <a:pt x="43736" y="22938"/>
                  </a:lnTo>
                  <a:lnTo>
                    <a:pt x="43260" y="17778"/>
                  </a:lnTo>
                  <a:lnTo>
                    <a:pt x="42068" y="13255"/>
                  </a:lnTo>
                  <a:lnTo>
                    <a:pt x="40085" y="9365"/>
                  </a:lnTo>
                  <a:lnTo>
                    <a:pt x="37386" y="6031"/>
                  </a:lnTo>
                  <a:lnTo>
                    <a:pt x="34131" y="3412"/>
                  </a:lnTo>
                  <a:lnTo>
                    <a:pt x="30401" y="150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776" name="Shape 5516"/>
            <p:cNvSpPr/>
            <p:nvPr/>
          </p:nvSpPr>
          <p:spPr>
            <a:xfrm>
              <a:off x="5601350" y="1434274"/>
              <a:ext cx="40085" cy="46512"/>
            </a:xfrm>
            <a:custGeom>
              <a:avLst/>
              <a:gdLst/>
              <a:ahLst/>
              <a:cxnLst/>
              <a:rect l="0" t="0" r="0" b="0"/>
              <a:pathLst>
                <a:path w="40085" h="46512">
                  <a:moveTo>
                    <a:pt x="18018" y="0"/>
                  </a:moveTo>
                  <a:lnTo>
                    <a:pt x="12858" y="475"/>
                  </a:lnTo>
                  <a:lnTo>
                    <a:pt x="8731" y="1983"/>
                  </a:lnTo>
                  <a:lnTo>
                    <a:pt x="5636" y="3968"/>
                  </a:lnTo>
                  <a:lnTo>
                    <a:pt x="3492" y="6350"/>
                  </a:lnTo>
                  <a:lnTo>
                    <a:pt x="2222" y="8731"/>
                  </a:lnTo>
                  <a:lnTo>
                    <a:pt x="1826" y="10952"/>
                  </a:lnTo>
                  <a:lnTo>
                    <a:pt x="2143" y="12302"/>
                  </a:lnTo>
                  <a:lnTo>
                    <a:pt x="2857" y="13730"/>
                  </a:lnTo>
                  <a:lnTo>
                    <a:pt x="4127" y="14842"/>
                  </a:lnTo>
                  <a:lnTo>
                    <a:pt x="6112" y="15318"/>
                  </a:lnTo>
                  <a:lnTo>
                    <a:pt x="7937" y="14921"/>
                  </a:lnTo>
                  <a:lnTo>
                    <a:pt x="9366" y="13968"/>
                  </a:lnTo>
                  <a:lnTo>
                    <a:pt x="10240" y="12620"/>
                  </a:lnTo>
                  <a:lnTo>
                    <a:pt x="10557" y="11032"/>
                  </a:lnTo>
                  <a:lnTo>
                    <a:pt x="10318" y="9286"/>
                  </a:lnTo>
                  <a:lnTo>
                    <a:pt x="10081" y="7222"/>
                  </a:lnTo>
                  <a:lnTo>
                    <a:pt x="10716" y="5158"/>
                  </a:lnTo>
                  <a:lnTo>
                    <a:pt x="12382" y="3650"/>
                  </a:lnTo>
                  <a:lnTo>
                    <a:pt x="14685" y="2618"/>
                  </a:lnTo>
                  <a:lnTo>
                    <a:pt x="17145" y="2301"/>
                  </a:lnTo>
                  <a:lnTo>
                    <a:pt x="19606" y="2618"/>
                  </a:lnTo>
                  <a:lnTo>
                    <a:pt x="22066" y="3809"/>
                  </a:lnTo>
                  <a:lnTo>
                    <a:pt x="23971" y="6270"/>
                  </a:lnTo>
                  <a:lnTo>
                    <a:pt x="24765" y="10555"/>
                  </a:lnTo>
                  <a:lnTo>
                    <a:pt x="24765" y="16588"/>
                  </a:lnTo>
                  <a:lnTo>
                    <a:pt x="24022" y="16881"/>
                  </a:lnTo>
                  <a:lnTo>
                    <a:pt x="24765" y="18970"/>
                  </a:lnTo>
                  <a:lnTo>
                    <a:pt x="24765" y="33337"/>
                  </a:lnTo>
                  <a:lnTo>
                    <a:pt x="24686" y="35241"/>
                  </a:lnTo>
                  <a:lnTo>
                    <a:pt x="24210" y="36749"/>
                  </a:lnTo>
                  <a:lnTo>
                    <a:pt x="23177" y="37861"/>
                  </a:lnTo>
                  <a:lnTo>
                    <a:pt x="21352" y="38972"/>
                  </a:lnTo>
                  <a:lnTo>
                    <a:pt x="20320" y="39448"/>
                  </a:lnTo>
                  <a:lnTo>
                    <a:pt x="18732" y="40003"/>
                  </a:lnTo>
                  <a:lnTo>
                    <a:pt x="15240" y="40797"/>
                  </a:lnTo>
                  <a:lnTo>
                    <a:pt x="12700" y="40242"/>
                  </a:lnTo>
                  <a:lnTo>
                    <a:pt x="10636" y="38734"/>
                  </a:lnTo>
                  <a:lnTo>
                    <a:pt x="9207" y="36193"/>
                  </a:lnTo>
                  <a:lnTo>
                    <a:pt x="8731" y="33018"/>
                  </a:lnTo>
                  <a:lnTo>
                    <a:pt x="8731" y="32860"/>
                  </a:lnTo>
                  <a:lnTo>
                    <a:pt x="8890" y="31035"/>
                  </a:lnTo>
                  <a:lnTo>
                    <a:pt x="9525" y="28891"/>
                  </a:lnTo>
                  <a:lnTo>
                    <a:pt x="11112" y="26510"/>
                  </a:lnTo>
                  <a:lnTo>
                    <a:pt x="13970" y="24049"/>
                  </a:lnTo>
                  <a:lnTo>
                    <a:pt x="15954" y="22780"/>
                  </a:lnTo>
                  <a:lnTo>
                    <a:pt x="18415" y="21510"/>
                  </a:lnTo>
                  <a:lnTo>
                    <a:pt x="21352" y="20239"/>
                  </a:lnTo>
                  <a:lnTo>
                    <a:pt x="24765" y="18970"/>
                  </a:lnTo>
                  <a:lnTo>
                    <a:pt x="24022" y="16881"/>
                  </a:lnTo>
                  <a:lnTo>
                    <a:pt x="17303" y="19525"/>
                  </a:lnTo>
                  <a:lnTo>
                    <a:pt x="11112" y="22304"/>
                  </a:lnTo>
                  <a:lnTo>
                    <a:pt x="6271" y="25081"/>
                  </a:lnTo>
                  <a:lnTo>
                    <a:pt x="2778" y="28177"/>
                  </a:lnTo>
                  <a:lnTo>
                    <a:pt x="715" y="31829"/>
                  </a:lnTo>
                  <a:lnTo>
                    <a:pt x="0" y="36193"/>
                  </a:lnTo>
                  <a:lnTo>
                    <a:pt x="873" y="40560"/>
                  </a:lnTo>
                  <a:lnTo>
                    <a:pt x="3254" y="43815"/>
                  </a:lnTo>
                  <a:lnTo>
                    <a:pt x="6588" y="45877"/>
                  </a:lnTo>
                  <a:lnTo>
                    <a:pt x="10477" y="46512"/>
                  </a:lnTo>
                  <a:lnTo>
                    <a:pt x="14526" y="45877"/>
                  </a:lnTo>
                  <a:lnTo>
                    <a:pt x="18336" y="44131"/>
                  </a:lnTo>
                  <a:lnTo>
                    <a:pt x="21828" y="41830"/>
                  </a:lnTo>
                  <a:lnTo>
                    <a:pt x="24844" y="39289"/>
                  </a:lnTo>
                  <a:lnTo>
                    <a:pt x="25400" y="42305"/>
                  </a:lnTo>
                  <a:lnTo>
                    <a:pt x="26352" y="44370"/>
                  </a:lnTo>
                  <a:lnTo>
                    <a:pt x="27622" y="45639"/>
                  </a:lnTo>
                  <a:lnTo>
                    <a:pt x="28892" y="46274"/>
                  </a:lnTo>
                  <a:lnTo>
                    <a:pt x="31273" y="46512"/>
                  </a:lnTo>
                  <a:lnTo>
                    <a:pt x="32702" y="46353"/>
                  </a:lnTo>
                  <a:lnTo>
                    <a:pt x="34687" y="45798"/>
                  </a:lnTo>
                  <a:lnTo>
                    <a:pt x="37147" y="44370"/>
                  </a:lnTo>
                  <a:lnTo>
                    <a:pt x="40085" y="41591"/>
                  </a:lnTo>
                  <a:lnTo>
                    <a:pt x="40085" y="38972"/>
                  </a:lnTo>
                  <a:lnTo>
                    <a:pt x="38258" y="40242"/>
                  </a:lnTo>
                  <a:lnTo>
                    <a:pt x="35640" y="40877"/>
                  </a:lnTo>
                  <a:lnTo>
                    <a:pt x="33972" y="40401"/>
                  </a:lnTo>
                  <a:lnTo>
                    <a:pt x="33099" y="39130"/>
                  </a:lnTo>
                  <a:lnTo>
                    <a:pt x="32782" y="35162"/>
                  </a:lnTo>
                  <a:lnTo>
                    <a:pt x="32782" y="15795"/>
                  </a:lnTo>
                  <a:lnTo>
                    <a:pt x="32226" y="9047"/>
                  </a:lnTo>
                  <a:lnTo>
                    <a:pt x="30956" y="5635"/>
                  </a:lnTo>
                  <a:lnTo>
                    <a:pt x="28416" y="2697"/>
                  </a:lnTo>
                  <a:lnTo>
                    <a:pt x="26591" y="1507"/>
                  </a:lnTo>
                  <a:lnTo>
                    <a:pt x="24210" y="713"/>
                  </a:lnTo>
                  <a:lnTo>
                    <a:pt x="21352" y="158"/>
                  </a:lnTo>
                  <a:lnTo>
                    <a:pt x="18018" y="0"/>
                  </a:lnTo>
                  <a:close/>
                </a:path>
              </a:pathLst>
            </a:custGeom>
            <a:solidFill>
              <a:srgbClr val="000000"/>
            </a:solidFill>
          </p:spPr>
          <p:txBody>
            <a:bodyPr vert="horz" lIns="91440" tIns="45720" rIns="91440" bIns="45720" anchor="t"/>
            <a:lstStyle/>
            <a:p>
              <a:endParaRPr lang="en-IN"/>
            </a:p>
          </p:txBody>
        </p:sp>
        <p:sp>
          <p:nvSpPr>
            <p:cNvPr id="777" name="Shape 5517"/>
            <p:cNvSpPr/>
            <p:nvPr/>
          </p:nvSpPr>
          <p:spPr>
            <a:xfrm>
              <a:off x="5539835" y="1434274"/>
              <a:ext cx="23494" cy="45560"/>
            </a:xfrm>
            <a:custGeom>
              <a:avLst/>
              <a:gdLst/>
              <a:ahLst/>
              <a:cxnLst/>
              <a:rect l="0" t="0" r="0" b="0"/>
              <a:pathLst>
                <a:path w="23494" h="45560">
                  <a:moveTo>
                    <a:pt x="15716" y="0"/>
                  </a:moveTo>
                  <a:lnTo>
                    <a:pt x="396" y="5396"/>
                  </a:lnTo>
                  <a:lnTo>
                    <a:pt x="396" y="6905"/>
                  </a:lnTo>
                  <a:lnTo>
                    <a:pt x="4364" y="6508"/>
                  </a:lnTo>
                  <a:lnTo>
                    <a:pt x="5556" y="6587"/>
                  </a:lnTo>
                  <a:lnTo>
                    <a:pt x="6667" y="7302"/>
                  </a:lnTo>
                  <a:lnTo>
                    <a:pt x="7461" y="9047"/>
                  </a:lnTo>
                  <a:lnTo>
                    <a:pt x="7778" y="12461"/>
                  </a:lnTo>
                  <a:lnTo>
                    <a:pt x="7778" y="35400"/>
                  </a:lnTo>
                  <a:lnTo>
                    <a:pt x="7619" y="38655"/>
                  </a:lnTo>
                  <a:lnTo>
                    <a:pt x="7143" y="41036"/>
                  </a:lnTo>
                  <a:lnTo>
                    <a:pt x="6191" y="42543"/>
                  </a:lnTo>
                  <a:lnTo>
                    <a:pt x="4762" y="43417"/>
                  </a:lnTo>
                  <a:lnTo>
                    <a:pt x="2698" y="43815"/>
                  </a:lnTo>
                  <a:lnTo>
                    <a:pt x="0" y="44052"/>
                  </a:lnTo>
                  <a:lnTo>
                    <a:pt x="0" y="45560"/>
                  </a:lnTo>
                  <a:lnTo>
                    <a:pt x="23494" y="45560"/>
                  </a:lnTo>
                  <a:lnTo>
                    <a:pt x="23494" y="44052"/>
                  </a:lnTo>
                  <a:lnTo>
                    <a:pt x="19446" y="43417"/>
                  </a:lnTo>
                  <a:lnTo>
                    <a:pt x="17223" y="41988"/>
                  </a:lnTo>
                  <a:lnTo>
                    <a:pt x="1627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778" name="Shape 5518"/>
            <p:cNvSpPr/>
            <p:nvPr/>
          </p:nvSpPr>
          <p:spPr>
            <a:xfrm>
              <a:off x="5407992" y="1434274"/>
              <a:ext cx="39528" cy="46512"/>
            </a:xfrm>
            <a:custGeom>
              <a:avLst/>
              <a:gdLst/>
              <a:ahLst/>
              <a:cxnLst/>
              <a:rect l="0" t="0" r="0" b="0"/>
              <a:pathLst>
                <a:path w="39528" h="46512">
                  <a:moveTo>
                    <a:pt x="20161" y="0"/>
                  </a:moveTo>
                  <a:lnTo>
                    <a:pt x="18018" y="3491"/>
                  </a:lnTo>
                  <a:lnTo>
                    <a:pt x="21431" y="4047"/>
                  </a:lnTo>
                  <a:lnTo>
                    <a:pt x="23812" y="5476"/>
                  </a:lnTo>
                  <a:lnTo>
                    <a:pt x="25400" y="7460"/>
                  </a:lnTo>
                  <a:lnTo>
                    <a:pt x="26432" y="9841"/>
                  </a:lnTo>
                  <a:lnTo>
                    <a:pt x="27543" y="14921"/>
                  </a:lnTo>
                  <a:lnTo>
                    <a:pt x="7143" y="14921"/>
                  </a:lnTo>
                  <a:lnTo>
                    <a:pt x="7778" y="11985"/>
                  </a:lnTo>
                  <a:lnTo>
                    <a:pt x="8652" y="9445"/>
                  </a:lnTo>
                  <a:lnTo>
                    <a:pt x="9763" y="7460"/>
                  </a:lnTo>
                  <a:lnTo>
                    <a:pt x="11112" y="5952"/>
                  </a:lnTo>
                  <a:lnTo>
                    <a:pt x="14287" y="4127"/>
                  </a:lnTo>
                  <a:lnTo>
                    <a:pt x="18018" y="3491"/>
                  </a:lnTo>
                  <a:lnTo>
                    <a:pt x="20161" y="0"/>
                  </a:lnTo>
                  <a:lnTo>
                    <a:pt x="15875" y="475"/>
                  </a:lnTo>
                  <a:lnTo>
                    <a:pt x="11429" y="2221"/>
                  </a:lnTo>
                  <a:lnTo>
                    <a:pt x="7143" y="5237"/>
                  </a:lnTo>
                  <a:lnTo>
                    <a:pt x="3492" y="9841"/>
                  </a:lnTo>
                  <a:lnTo>
                    <a:pt x="952" y="16112"/>
                  </a:lnTo>
                  <a:lnTo>
                    <a:pt x="0" y="24367"/>
                  </a:lnTo>
                  <a:lnTo>
                    <a:pt x="317" y="29368"/>
                  </a:lnTo>
                  <a:lnTo>
                    <a:pt x="1270" y="33733"/>
                  </a:lnTo>
                  <a:lnTo>
                    <a:pt x="2857" y="37465"/>
                  </a:lnTo>
                  <a:lnTo>
                    <a:pt x="5079" y="40640"/>
                  </a:lnTo>
                  <a:lnTo>
                    <a:pt x="7778" y="43178"/>
                  </a:lnTo>
                  <a:lnTo>
                    <a:pt x="10953" y="45005"/>
                  </a:lnTo>
                  <a:lnTo>
                    <a:pt x="14526" y="46116"/>
                  </a:lnTo>
                  <a:lnTo>
                    <a:pt x="18494" y="46512"/>
                  </a:lnTo>
                  <a:lnTo>
                    <a:pt x="23416" y="45877"/>
                  </a:lnTo>
                  <a:lnTo>
                    <a:pt x="27622" y="44370"/>
                  </a:lnTo>
                  <a:lnTo>
                    <a:pt x="31115" y="42068"/>
                  </a:lnTo>
                  <a:lnTo>
                    <a:pt x="33972" y="39368"/>
                  </a:lnTo>
                  <a:lnTo>
                    <a:pt x="36195" y="36591"/>
                  </a:lnTo>
                  <a:lnTo>
                    <a:pt x="37782" y="33892"/>
                  </a:lnTo>
                  <a:lnTo>
                    <a:pt x="38893" y="31590"/>
                  </a:lnTo>
                  <a:lnTo>
                    <a:pt x="39528" y="30002"/>
                  </a:lnTo>
                  <a:lnTo>
                    <a:pt x="37941" y="29288"/>
                  </a:lnTo>
                  <a:lnTo>
                    <a:pt x="34925" y="33574"/>
                  </a:lnTo>
                  <a:lnTo>
                    <a:pt x="32702" y="35877"/>
                  </a:lnTo>
                  <a:lnTo>
                    <a:pt x="29924" y="37781"/>
                  </a:lnTo>
                  <a:lnTo>
                    <a:pt x="26591" y="39130"/>
                  </a:lnTo>
                  <a:lnTo>
                    <a:pt x="22542" y="39687"/>
                  </a:lnTo>
                  <a:lnTo>
                    <a:pt x="19208" y="39289"/>
                  </a:lnTo>
                  <a:lnTo>
                    <a:pt x="15796" y="38020"/>
                  </a:lnTo>
                  <a:lnTo>
                    <a:pt x="12700" y="35480"/>
                  </a:lnTo>
                  <a:lnTo>
                    <a:pt x="10001" y="31511"/>
                  </a:lnTo>
                  <a:lnTo>
                    <a:pt x="8890" y="28891"/>
                  </a:lnTo>
                  <a:lnTo>
                    <a:pt x="7937" y="25796"/>
                  </a:lnTo>
                  <a:lnTo>
                    <a:pt x="7302" y="22225"/>
                  </a:lnTo>
                  <a:lnTo>
                    <a:pt x="6826" y="18096"/>
                  </a:lnTo>
                  <a:lnTo>
                    <a:pt x="37623" y="18096"/>
                  </a:lnTo>
                  <a:lnTo>
                    <a:pt x="36910" y="13652"/>
                  </a:lnTo>
                  <a:lnTo>
                    <a:pt x="35798" y="9841"/>
                  </a:lnTo>
                  <a:lnTo>
                    <a:pt x="34131" y="6666"/>
                  </a:lnTo>
                  <a:lnTo>
                    <a:pt x="31988" y="4205"/>
                  </a:lnTo>
                  <a:lnTo>
                    <a:pt x="29527" y="2301"/>
                  </a:lnTo>
                  <a:lnTo>
                    <a:pt x="26670" y="952"/>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779" name="Shape 5519"/>
            <p:cNvSpPr/>
            <p:nvPr/>
          </p:nvSpPr>
          <p:spPr>
            <a:xfrm>
              <a:off x="5158437" y="1434274"/>
              <a:ext cx="23495" cy="45560"/>
            </a:xfrm>
            <a:custGeom>
              <a:avLst/>
              <a:gdLst/>
              <a:ahLst/>
              <a:cxnLst/>
              <a:rect l="0" t="0" r="0" b="0"/>
              <a:pathLst>
                <a:path w="23495" h="45560">
                  <a:moveTo>
                    <a:pt x="15716" y="0"/>
                  </a:moveTo>
                  <a:lnTo>
                    <a:pt x="397" y="5396"/>
                  </a:lnTo>
                  <a:lnTo>
                    <a:pt x="397" y="6905"/>
                  </a:lnTo>
                  <a:lnTo>
                    <a:pt x="4366" y="6508"/>
                  </a:lnTo>
                  <a:lnTo>
                    <a:pt x="5556" y="6587"/>
                  </a:lnTo>
                  <a:lnTo>
                    <a:pt x="6667" y="7302"/>
                  </a:lnTo>
                  <a:lnTo>
                    <a:pt x="7541" y="9047"/>
                  </a:lnTo>
                  <a:lnTo>
                    <a:pt x="7858" y="12461"/>
                  </a:lnTo>
                  <a:lnTo>
                    <a:pt x="7858" y="35400"/>
                  </a:lnTo>
                  <a:lnTo>
                    <a:pt x="7699" y="38655"/>
                  </a:lnTo>
                  <a:lnTo>
                    <a:pt x="7143" y="41036"/>
                  </a:lnTo>
                  <a:lnTo>
                    <a:pt x="6191" y="42543"/>
                  </a:lnTo>
                  <a:lnTo>
                    <a:pt x="4762" y="43417"/>
                  </a:lnTo>
                  <a:lnTo>
                    <a:pt x="2778" y="43815"/>
                  </a:lnTo>
                  <a:lnTo>
                    <a:pt x="0" y="44052"/>
                  </a:lnTo>
                  <a:lnTo>
                    <a:pt x="0" y="45560"/>
                  </a:lnTo>
                  <a:lnTo>
                    <a:pt x="23495" y="45560"/>
                  </a:lnTo>
                  <a:lnTo>
                    <a:pt x="23495" y="44052"/>
                  </a:lnTo>
                  <a:lnTo>
                    <a:pt x="19447" y="43417"/>
                  </a:lnTo>
                  <a:lnTo>
                    <a:pt x="17224" y="41988"/>
                  </a:lnTo>
                  <a:lnTo>
                    <a:pt x="16351" y="39448"/>
                  </a:lnTo>
                  <a:lnTo>
                    <a:pt x="16113" y="3540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780" name="Shape 5520"/>
            <p:cNvSpPr/>
            <p:nvPr/>
          </p:nvSpPr>
          <p:spPr>
            <a:xfrm>
              <a:off x="4999053" y="1434274"/>
              <a:ext cx="40084" cy="46512"/>
            </a:xfrm>
            <a:custGeom>
              <a:avLst/>
              <a:gdLst/>
              <a:ahLst/>
              <a:cxnLst/>
              <a:rect l="0" t="0" r="0" b="0"/>
              <a:pathLst>
                <a:path w="40084" h="46512">
                  <a:moveTo>
                    <a:pt x="18018" y="0"/>
                  </a:moveTo>
                  <a:lnTo>
                    <a:pt x="12858" y="475"/>
                  </a:lnTo>
                  <a:lnTo>
                    <a:pt x="8731" y="1983"/>
                  </a:lnTo>
                  <a:lnTo>
                    <a:pt x="5636" y="3968"/>
                  </a:lnTo>
                  <a:lnTo>
                    <a:pt x="3492" y="6350"/>
                  </a:lnTo>
                  <a:lnTo>
                    <a:pt x="2302" y="8731"/>
                  </a:lnTo>
                  <a:lnTo>
                    <a:pt x="1904" y="10952"/>
                  </a:lnTo>
                  <a:lnTo>
                    <a:pt x="2857" y="13730"/>
                  </a:lnTo>
                  <a:lnTo>
                    <a:pt x="4127" y="14842"/>
                  </a:lnTo>
                  <a:lnTo>
                    <a:pt x="6112" y="15318"/>
                  </a:lnTo>
                  <a:lnTo>
                    <a:pt x="7937" y="14921"/>
                  </a:lnTo>
                  <a:lnTo>
                    <a:pt x="9366" y="13968"/>
                  </a:lnTo>
                  <a:lnTo>
                    <a:pt x="10239" y="12620"/>
                  </a:lnTo>
                  <a:lnTo>
                    <a:pt x="10557" y="11032"/>
                  </a:lnTo>
                  <a:lnTo>
                    <a:pt x="10318" y="9286"/>
                  </a:lnTo>
                  <a:lnTo>
                    <a:pt x="10081" y="7222"/>
                  </a:lnTo>
                  <a:lnTo>
                    <a:pt x="10716" y="5158"/>
                  </a:lnTo>
                  <a:lnTo>
                    <a:pt x="12382" y="3650"/>
                  </a:lnTo>
                  <a:lnTo>
                    <a:pt x="14684" y="2618"/>
                  </a:lnTo>
                  <a:lnTo>
                    <a:pt x="17144" y="2301"/>
                  </a:lnTo>
                  <a:lnTo>
                    <a:pt x="19606" y="2618"/>
                  </a:lnTo>
                  <a:lnTo>
                    <a:pt x="22066" y="3809"/>
                  </a:lnTo>
                  <a:lnTo>
                    <a:pt x="23971" y="6270"/>
                  </a:lnTo>
                  <a:lnTo>
                    <a:pt x="24764" y="10555"/>
                  </a:lnTo>
                  <a:lnTo>
                    <a:pt x="24764" y="16588"/>
                  </a:lnTo>
                  <a:lnTo>
                    <a:pt x="24021" y="16881"/>
                  </a:lnTo>
                  <a:lnTo>
                    <a:pt x="24764" y="18970"/>
                  </a:lnTo>
                  <a:lnTo>
                    <a:pt x="24764" y="33337"/>
                  </a:lnTo>
                  <a:lnTo>
                    <a:pt x="24686" y="35241"/>
                  </a:lnTo>
                  <a:lnTo>
                    <a:pt x="24209" y="36749"/>
                  </a:lnTo>
                  <a:lnTo>
                    <a:pt x="23177" y="37861"/>
                  </a:lnTo>
                  <a:lnTo>
                    <a:pt x="21352" y="38972"/>
                  </a:lnTo>
                  <a:lnTo>
                    <a:pt x="20319" y="39448"/>
                  </a:lnTo>
                  <a:lnTo>
                    <a:pt x="18732" y="40003"/>
                  </a:lnTo>
                  <a:lnTo>
                    <a:pt x="15239" y="40797"/>
                  </a:lnTo>
                  <a:lnTo>
                    <a:pt x="12700" y="40242"/>
                  </a:lnTo>
                  <a:lnTo>
                    <a:pt x="10636" y="38734"/>
                  </a:lnTo>
                  <a:lnTo>
                    <a:pt x="9287" y="36193"/>
                  </a:lnTo>
                  <a:lnTo>
                    <a:pt x="8731" y="33018"/>
                  </a:lnTo>
                  <a:lnTo>
                    <a:pt x="8731" y="32860"/>
                  </a:lnTo>
                  <a:lnTo>
                    <a:pt x="8889" y="31035"/>
                  </a:lnTo>
                  <a:lnTo>
                    <a:pt x="9525" y="28891"/>
                  </a:lnTo>
                  <a:lnTo>
                    <a:pt x="11112" y="26510"/>
                  </a:lnTo>
                  <a:lnTo>
                    <a:pt x="13969" y="24049"/>
                  </a:lnTo>
                  <a:lnTo>
                    <a:pt x="15954" y="22780"/>
                  </a:lnTo>
                  <a:lnTo>
                    <a:pt x="18414" y="21510"/>
                  </a:lnTo>
                  <a:lnTo>
                    <a:pt x="21352" y="20239"/>
                  </a:lnTo>
                  <a:lnTo>
                    <a:pt x="24764" y="18970"/>
                  </a:lnTo>
                  <a:lnTo>
                    <a:pt x="24021" y="16881"/>
                  </a:lnTo>
                  <a:lnTo>
                    <a:pt x="17303" y="19525"/>
                  </a:lnTo>
                  <a:lnTo>
                    <a:pt x="11112" y="22304"/>
                  </a:lnTo>
                  <a:lnTo>
                    <a:pt x="6270" y="25081"/>
                  </a:lnTo>
                  <a:lnTo>
                    <a:pt x="2778" y="28177"/>
                  </a:lnTo>
                  <a:lnTo>
                    <a:pt x="714" y="31829"/>
                  </a:lnTo>
                  <a:lnTo>
                    <a:pt x="0" y="36193"/>
                  </a:lnTo>
                  <a:lnTo>
                    <a:pt x="952" y="40560"/>
                  </a:lnTo>
                  <a:lnTo>
                    <a:pt x="3254" y="43815"/>
                  </a:lnTo>
                  <a:lnTo>
                    <a:pt x="6588" y="45877"/>
                  </a:lnTo>
                  <a:lnTo>
                    <a:pt x="10477" y="46512"/>
                  </a:lnTo>
                  <a:lnTo>
                    <a:pt x="14526" y="45877"/>
                  </a:lnTo>
                  <a:lnTo>
                    <a:pt x="18336" y="44131"/>
                  </a:lnTo>
                  <a:lnTo>
                    <a:pt x="21828" y="41830"/>
                  </a:lnTo>
                  <a:lnTo>
                    <a:pt x="24844" y="39289"/>
                  </a:lnTo>
                  <a:lnTo>
                    <a:pt x="25400" y="42305"/>
                  </a:lnTo>
                  <a:lnTo>
                    <a:pt x="26352" y="44370"/>
                  </a:lnTo>
                  <a:lnTo>
                    <a:pt x="27622" y="45639"/>
                  </a:lnTo>
                  <a:lnTo>
                    <a:pt x="28892" y="46274"/>
                  </a:lnTo>
                  <a:lnTo>
                    <a:pt x="31273" y="46512"/>
                  </a:lnTo>
                  <a:lnTo>
                    <a:pt x="32782" y="46353"/>
                  </a:lnTo>
                  <a:lnTo>
                    <a:pt x="34687" y="45798"/>
                  </a:lnTo>
                  <a:lnTo>
                    <a:pt x="37147" y="44370"/>
                  </a:lnTo>
                  <a:lnTo>
                    <a:pt x="40084" y="41591"/>
                  </a:lnTo>
                  <a:lnTo>
                    <a:pt x="40084" y="38972"/>
                  </a:lnTo>
                  <a:lnTo>
                    <a:pt x="38258" y="40242"/>
                  </a:lnTo>
                  <a:lnTo>
                    <a:pt x="35639" y="40877"/>
                  </a:lnTo>
                  <a:lnTo>
                    <a:pt x="33972" y="40401"/>
                  </a:lnTo>
                  <a:lnTo>
                    <a:pt x="33099" y="39130"/>
                  </a:lnTo>
                  <a:lnTo>
                    <a:pt x="32782" y="35162"/>
                  </a:lnTo>
                  <a:lnTo>
                    <a:pt x="32782" y="15795"/>
                  </a:lnTo>
                  <a:lnTo>
                    <a:pt x="32225" y="9047"/>
                  </a:lnTo>
                  <a:lnTo>
                    <a:pt x="30956" y="5635"/>
                  </a:lnTo>
                  <a:lnTo>
                    <a:pt x="28416" y="2697"/>
                  </a:lnTo>
                  <a:lnTo>
                    <a:pt x="26591" y="1507"/>
                  </a:lnTo>
                  <a:lnTo>
                    <a:pt x="24209" y="713"/>
                  </a:lnTo>
                  <a:lnTo>
                    <a:pt x="21352" y="158"/>
                  </a:lnTo>
                  <a:lnTo>
                    <a:pt x="18018" y="0"/>
                  </a:lnTo>
                  <a:close/>
                </a:path>
              </a:pathLst>
            </a:custGeom>
            <a:solidFill>
              <a:srgbClr val="000000"/>
            </a:solidFill>
          </p:spPr>
          <p:txBody>
            <a:bodyPr vert="horz" lIns="91440" tIns="45720" rIns="91440" bIns="45720" anchor="t"/>
            <a:lstStyle/>
            <a:p>
              <a:endParaRPr lang="en-IN"/>
            </a:p>
          </p:txBody>
        </p:sp>
        <p:sp>
          <p:nvSpPr>
            <p:cNvPr id="781" name="Shape 5521"/>
            <p:cNvSpPr/>
            <p:nvPr/>
          </p:nvSpPr>
          <p:spPr>
            <a:xfrm>
              <a:off x="4954285" y="1434274"/>
              <a:ext cx="39528" cy="46512"/>
            </a:xfrm>
            <a:custGeom>
              <a:avLst/>
              <a:gdLst/>
              <a:ahLst/>
              <a:cxnLst/>
              <a:rect l="0" t="0" r="0" b="0"/>
              <a:pathLst>
                <a:path w="39528" h="46512">
                  <a:moveTo>
                    <a:pt x="20161" y="0"/>
                  </a:moveTo>
                  <a:lnTo>
                    <a:pt x="18019" y="3491"/>
                  </a:lnTo>
                  <a:lnTo>
                    <a:pt x="21431" y="4047"/>
                  </a:lnTo>
                  <a:lnTo>
                    <a:pt x="23812" y="5476"/>
                  </a:lnTo>
                  <a:lnTo>
                    <a:pt x="25400" y="7460"/>
                  </a:lnTo>
                  <a:lnTo>
                    <a:pt x="26511" y="9841"/>
                  </a:lnTo>
                  <a:lnTo>
                    <a:pt x="27544" y="14921"/>
                  </a:lnTo>
                  <a:lnTo>
                    <a:pt x="7143" y="14921"/>
                  </a:lnTo>
                  <a:lnTo>
                    <a:pt x="7858" y="11985"/>
                  </a:lnTo>
                  <a:lnTo>
                    <a:pt x="8731" y="9445"/>
                  </a:lnTo>
                  <a:lnTo>
                    <a:pt x="9763" y="7460"/>
                  </a:lnTo>
                  <a:lnTo>
                    <a:pt x="11112" y="5952"/>
                  </a:lnTo>
                  <a:lnTo>
                    <a:pt x="14287" y="4127"/>
                  </a:lnTo>
                  <a:lnTo>
                    <a:pt x="18019" y="3491"/>
                  </a:lnTo>
                  <a:lnTo>
                    <a:pt x="20161" y="0"/>
                  </a:lnTo>
                  <a:lnTo>
                    <a:pt x="15955" y="475"/>
                  </a:lnTo>
                  <a:lnTo>
                    <a:pt x="11430" y="2221"/>
                  </a:lnTo>
                  <a:lnTo>
                    <a:pt x="7143" y="5237"/>
                  </a:lnTo>
                  <a:lnTo>
                    <a:pt x="3492" y="9841"/>
                  </a:lnTo>
                  <a:lnTo>
                    <a:pt x="952" y="16112"/>
                  </a:lnTo>
                  <a:lnTo>
                    <a:pt x="0" y="24367"/>
                  </a:lnTo>
                  <a:lnTo>
                    <a:pt x="397" y="29368"/>
                  </a:lnTo>
                  <a:lnTo>
                    <a:pt x="1350" y="33733"/>
                  </a:lnTo>
                  <a:lnTo>
                    <a:pt x="2857" y="37465"/>
                  </a:lnTo>
                  <a:lnTo>
                    <a:pt x="5080" y="40640"/>
                  </a:lnTo>
                  <a:lnTo>
                    <a:pt x="7778" y="43178"/>
                  </a:lnTo>
                  <a:lnTo>
                    <a:pt x="10953" y="45005"/>
                  </a:lnTo>
                  <a:lnTo>
                    <a:pt x="14526" y="46116"/>
                  </a:lnTo>
                  <a:lnTo>
                    <a:pt x="18494" y="46512"/>
                  </a:lnTo>
                  <a:lnTo>
                    <a:pt x="23495" y="45877"/>
                  </a:lnTo>
                  <a:lnTo>
                    <a:pt x="27702" y="44370"/>
                  </a:lnTo>
                  <a:lnTo>
                    <a:pt x="31194" y="42068"/>
                  </a:lnTo>
                  <a:lnTo>
                    <a:pt x="33972" y="39368"/>
                  </a:lnTo>
                  <a:lnTo>
                    <a:pt x="36195" y="36591"/>
                  </a:lnTo>
                  <a:lnTo>
                    <a:pt x="37782" y="33892"/>
                  </a:lnTo>
                  <a:lnTo>
                    <a:pt x="38893" y="31590"/>
                  </a:lnTo>
                  <a:lnTo>
                    <a:pt x="39528" y="30002"/>
                  </a:lnTo>
                  <a:lnTo>
                    <a:pt x="37941" y="29288"/>
                  </a:lnTo>
                  <a:lnTo>
                    <a:pt x="34925" y="33574"/>
                  </a:lnTo>
                  <a:lnTo>
                    <a:pt x="32702" y="35877"/>
                  </a:lnTo>
                  <a:lnTo>
                    <a:pt x="29925" y="37781"/>
                  </a:lnTo>
                  <a:lnTo>
                    <a:pt x="26591" y="39130"/>
                  </a:lnTo>
                  <a:lnTo>
                    <a:pt x="22542" y="39687"/>
                  </a:lnTo>
                  <a:lnTo>
                    <a:pt x="19208" y="39289"/>
                  </a:lnTo>
                  <a:lnTo>
                    <a:pt x="15796" y="38020"/>
                  </a:lnTo>
                  <a:lnTo>
                    <a:pt x="12700" y="35480"/>
                  </a:lnTo>
                  <a:lnTo>
                    <a:pt x="10001" y="31511"/>
                  </a:lnTo>
                  <a:lnTo>
                    <a:pt x="8890" y="28891"/>
                  </a:lnTo>
                  <a:lnTo>
                    <a:pt x="7937" y="25796"/>
                  </a:lnTo>
                  <a:lnTo>
                    <a:pt x="7302" y="22225"/>
                  </a:lnTo>
                  <a:lnTo>
                    <a:pt x="6826" y="18096"/>
                  </a:lnTo>
                  <a:lnTo>
                    <a:pt x="37624" y="18096"/>
                  </a:lnTo>
                  <a:lnTo>
                    <a:pt x="36988" y="13652"/>
                  </a:lnTo>
                  <a:lnTo>
                    <a:pt x="35798" y="9841"/>
                  </a:lnTo>
                  <a:lnTo>
                    <a:pt x="34131" y="6666"/>
                  </a:lnTo>
                  <a:lnTo>
                    <a:pt x="32067" y="4205"/>
                  </a:lnTo>
                  <a:lnTo>
                    <a:pt x="29527" y="2301"/>
                  </a:lnTo>
                  <a:lnTo>
                    <a:pt x="26750" y="952"/>
                  </a:lnTo>
                  <a:lnTo>
                    <a:pt x="23575" y="237"/>
                  </a:lnTo>
                  <a:lnTo>
                    <a:pt x="20161" y="0"/>
                  </a:lnTo>
                  <a:close/>
                </a:path>
              </a:pathLst>
            </a:custGeom>
            <a:solidFill>
              <a:srgbClr val="000000"/>
            </a:solidFill>
          </p:spPr>
          <p:txBody>
            <a:bodyPr vert="horz" lIns="91440" tIns="45720" rIns="91440" bIns="45720" anchor="t"/>
            <a:lstStyle/>
            <a:p>
              <a:endParaRPr lang="en-IN"/>
            </a:p>
          </p:txBody>
        </p:sp>
        <p:sp>
          <p:nvSpPr>
            <p:cNvPr id="782" name="Shape 5522"/>
            <p:cNvSpPr/>
            <p:nvPr/>
          </p:nvSpPr>
          <p:spPr>
            <a:xfrm>
              <a:off x="4847683" y="1434274"/>
              <a:ext cx="43656" cy="46512"/>
            </a:xfrm>
            <a:custGeom>
              <a:avLst/>
              <a:gdLst/>
              <a:ahLst/>
              <a:cxnLst/>
              <a:rect l="0" t="0" r="0" b="0"/>
              <a:pathLst>
                <a:path w="43656" h="46512">
                  <a:moveTo>
                    <a:pt x="21431" y="0"/>
                  </a:moveTo>
                  <a:lnTo>
                    <a:pt x="20637" y="2697"/>
                  </a:lnTo>
                  <a:lnTo>
                    <a:pt x="24844" y="3571"/>
                  </a:lnTo>
                  <a:lnTo>
                    <a:pt x="28337" y="6031"/>
                  </a:lnTo>
                  <a:lnTo>
                    <a:pt x="31116" y="9683"/>
                  </a:lnTo>
                  <a:lnTo>
                    <a:pt x="33100" y="14366"/>
                  </a:lnTo>
                  <a:lnTo>
                    <a:pt x="34369" y="19843"/>
                  </a:lnTo>
                  <a:lnTo>
                    <a:pt x="34767" y="25796"/>
                  </a:lnTo>
                  <a:lnTo>
                    <a:pt x="34211" y="32066"/>
                  </a:lnTo>
                  <a:lnTo>
                    <a:pt x="32862" y="36749"/>
                  </a:lnTo>
                  <a:lnTo>
                    <a:pt x="30798" y="40083"/>
                  </a:lnTo>
                  <a:lnTo>
                    <a:pt x="28337" y="42227"/>
                  </a:lnTo>
                  <a:lnTo>
                    <a:pt x="25638" y="43417"/>
                  </a:lnTo>
                  <a:lnTo>
                    <a:pt x="23098" y="43735"/>
                  </a:lnTo>
                  <a:lnTo>
                    <a:pt x="19050" y="42941"/>
                  </a:lnTo>
                  <a:lnTo>
                    <a:pt x="15875" y="40797"/>
                  </a:lnTo>
                  <a:lnTo>
                    <a:pt x="13336" y="37543"/>
                  </a:lnTo>
                  <a:lnTo>
                    <a:pt x="11510" y="33653"/>
                  </a:lnTo>
                  <a:lnTo>
                    <a:pt x="10240" y="29447"/>
                  </a:lnTo>
                  <a:lnTo>
                    <a:pt x="9446" y="25240"/>
                  </a:lnTo>
                  <a:lnTo>
                    <a:pt x="9050" y="21351"/>
                  </a:lnTo>
                  <a:lnTo>
                    <a:pt x="8891" y="18176"/>
                  </a:lnTo>
                  <a:lnTo>
                    <a:pt x="9128" y="14524"/>
                  </a:lnTo>
                  <a:lnTo>
                    <a:pt x="9843" y="11428"/>
                  </a:lnTo>
                  <a:lnTo>
                    <a:pt x="12383" y="6587"/>
                  </a:lnTo>
                  <a:lnTo>
                    <a:pt x="16113" y="3650"/>
                  </a:lnTo>
                  <a:lnTo>
                    <a:pt x="18256" y="2936"/>
                  </a:lnTo>
                  <a:lnTo>
                    <a:pt x="20637" y="2697"/>
                  </a:lnTo>
                  <a:lnTo>
                    <a:pt x="21431" y="0"/>
                  </a:lnTo>
                  <a:lnTo>
                    <a:pt x="15241" y="793"/>
                  </a:lnTo>
                  <a:lnTo>
                    <a:pt x="9922" y="3254"/>
                  </a:lnTo>
                  <a:lnTo>
                    <a:pt x="5716" y="6905"/>
                  </a:lnTo>
                  <a:lnTo>
                    <a:pt x="2541" y="11587"/>
                  </a:lnTo>
                  <a:lnTo>
                    <a:pt x="636" y="16985"/>
                  </a:lnTo>
                  <a:lnTo>
                    <a:pt x="0" y="22938"/>
                  </a:lnTo>
                  <a:lnTo>
                    <a:pt x="715" y="29288"/>
                  </a:lnTo>
                  <a:lnTo>
                    <a:pt x="2778" y="35004"/>
                  </a:lnTo>
                  <a:lnTo>
                    <a:pt x="6033" y="39687"/>
                  </a:lnTo>
                  <a:lnTo>
                    <a:pt x="10398" y="43337"/>
                  </a:lnTo>
                  <a:lnTo>
                    <a:pt x="15637" y="45639"/>
                  </a:lnTo>
                  <a:lnTo>
                    <a:pt x="21669" y="46512"/>
                  </a:lnTo>
                  <a:lnTo>
                    <a:pt x="28575" y="45402"/>
                  </a:lnTo>
                  <a:lnTo>
                    <a:pt x="34052" y="42543"/>
                  </a:lnTo>
                  <a:lnTo>
                    <a:pt x="38260" y="38416"/>
                  </a:lnTo>
                  <a:lnTo>
                    <a:pt x="41275" y="33416"/>
                  </a:lnTo>
                  <a:lnTo>
                    <a:pt x="43101" y="28097"/>
                  </a:lnTo>
                  <a:lnTo>
                    <a:pt x="43656" y="22938"/>
                  </a:lnTo>
                  <a:lnTo>
                    <a:pt x="43181" y="17778"/>
                  </a:lnTo>
                  <a:lnTo>
                    <a:pt x="41990" y="13255"/>
                  </a:lnTo>
                  <a:lnTo>
                    <a:pt x="40085" y="9365"/>
                  </a:lnTo>
                  <a:lnTo>
                    <a:pt x="37386" y="6031"/>
                  </a:lnTo>
                  <a:lnTo>
                    <a:pt x="34131" y="3412"/>
                  </a:lnTo>
                  <a:lnTo>
                    <a:pt x="30401" y="150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783" name="Shape 5523"/>
            <p:cNvSpPr/>
            <p:nvPr/>
          </p:nvSpPr>
          <p:spPr>
            <a:xfrm>
              <a:off x="6221348" y="1434274"/>
              <a:ext cx="46433" cy="45560"/>
            </a:xfrm>
            <a:custGeom>
              <a:avLst/>
              <a:gdLst/>
              <a:ahLst/>
              <a:cxnLst/>
              <a:rect l="0" t="0" r="0" b="0"/>
              <a:pathLst>
                <a:path w="46433" h="45560">
                  <a:moveTo>
                    <a:pt x="13652" y="0"/>
                  </a:moveTo>
                  <a:lnTo>
                    <a:pt x="0" y="4443"/>
                  </a:lnTo>
                  <a:lnTo>
                    <a:pt x="0" y="6111"/>
                  </a:lnTo>
                  <a:lnTo>
                    <a:pt x="1110" y="5793"/>
                  </a:lnTo>
                  <a:lnTo>
                    <a:pt x="2856" y="5715"/>
                  </a:lnTo>
                  <a:lnTo>
                    <a:pt x="4127" y="5793"/>
                  </a:lnTo>
                  <a:lnTo>
                    <a:pt x="5158" y="6587"/>
                  </a:lnTo>
                  <a:lnTo>
                    <a:pt x="6031" y="8412"/>
                  </a:lnTo>
                  <a:lnTo>
                    <a:pt x="6350" y="12065"/>
                  </a:lnTo>
                  <a:lnTo>
                    <a:pt x="6350" y="36591"/>
                  </a:lnTo>
                  <a:lnTo>
                    <a:pt x="6111" y="40162"/>
                  </a:lnTo>
                  <a:lnTo>
                    <a:pt x="5078" y="42385"/>
                  </a:lnTo>
                  <a:lnTo>
                    <a:pt x="3175" y="43576"/>
                  </a:lnTo>
                  <a:lnTo>
                    <a:pt x="158" y="44052"/>
                  </a:lnTo>
                  <a:lnTo>
                    <a:pt x="158" y="45560"/>
                  </a:lnTo>
                  <a:lnTo>
                    <a:pt x="21192" y="45560"/>
                  </a:lnTo>
                  <a:lnTo>
                    <a:pt x="21192" y="44052"/>
                  </a:lnTo>
                  <a:lnTo>
                    <a:pt x="18017" y="43576"/>
                  </a:lnTo>
                  <a:lnTo>
                    <a:pt x="16033" y="42623"/>
                  </a:lnTo>
                  <a:lnTo>
                    <a:pt x="14922" y="41036"/>
                  </a:lnTo>
                  <a:lnTo>
                    <a:pt x="14683" y="38893"/>
                  </a:lnTo>
                  <a:lnTo>
                    <a:pt x="14683" y="11032"/>
                  </a:lnTo>
                  <a:lnTo>
                    <a:pt x="17382" y="8651"/>
                  </a:lnTo>
                  <a:lnTo>
                    <a:pt x="19843" y="6905"/>
                  </a:lnTo>
                  <a:lnTo>
                    <a:pt x="22225" y="5793"/>
                  </a:lnTo>
                  <a:lnTo>
                    <a:pt x="24447" y="5396"/>
                  </a:lnTo>
                  <a:lnTo>
                    <a:pt x="28177" y="6031"/>
                  </a:lnTo>
                  <a:lnTo>
                    <a:pt x="30478" y="7937"/>
                  </a:lnTo>
                  <a:lnTo>
                    <a:pt x="31750" y="10952"/>
                  </a:lnTo>
                  <a:lnTo>
                    <a:pt x="32066" y="15001"/>
                  </a:lnTo>
                  <a:lnTo>
                    <a:pt x="32066" y="35718"/>
                  </a:lnTo>
                  <a:lnTo>
                    <a:pt x="31908" y="38893"/>
                  </a:lnTo>
                  <a:lnTo>
                    <a:pt x="31272" y="41115"/>
                  </a:lnTo>
                  <a:lnTo>
                    <a:pt x="30400" y="42543"/>
                  </a:lnTo>
                  <a:lnTo>
                    <a:pt x="29130" y="43417"/>
                  </a:lnTo>
                  <a:lnTo>
                    <a:pt x="25875" y="44052"/>
                  </a:lnTo>
                  <a:lnTo>
                    <a:pt x="25875" y="45560"/>
                  </a:lnTo>
                  <a:lnTo>
                    <a:pt x="46433" y="45560"/>
                  </a:lnTo>
                  <a:lnTo>
                    <a:pt x="46433" y="44052"/>
                  </a:lnTo>
                  <a:lnTo>
                    <a:pt x="43417" y="43496"/>
                  </a:lnTo>
                  <a:lnTo>
                    <a:pt x="41591" y="42385"/>
                  </a:lnTo>
                  <a:lnTo>
                    <a:pt x="40640" y="40481"/>
                  </a:lnTo>
                  <a:lnTo>
                    <a:pt x="40401" y="37543"/>
                  </a:lnTo>
                  <a:lnTo>
                    <a:pt x="40401" y="14842"/>
                  </a:lnTo>
                  <a:lnTo>
                    <a:pt x="39846" y="9445"/>
                  </a:lnTo>
                  <a:lnTo>
                    <a:pt x="38416" y="5556"/>
                  </a:lnTo>
                  <a:lnTo>
                    <a:pt x="36353" y="2856"/>
                  </a:lnTo>
                  <a:lnTo>
                    <a:pt x="33892" y="1110"/>
                  </a:lnTo>
                  <a:lnTo>
                    <a:pt x="31272" y="158"/>
                  </a:lnTo>
                  <a:lnTo>
                    <a:pt x="28812" y="0"/>
                  </a:lnTo>
                  <a:lnTo>
                    <a:pt x="24844" y="555"/>
                  </a:lnTo>
                  <a:lnTo>
                    <a:pt x="21272" y="2301"/>
                  </a:lnTo>
                  <a:lnTo>
                    <a:pt x="17858"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784" name="Shape 5524"/>
            <p:cNvSpPr/>
            <p:nvPr/>
          </p:nvSpPr>
          <p:spPr>
            <a:xfrm>
              <a:off x="5957823" y="1434274"/>
              <a:ext cx="46513" cy="45560"/>
            </a:xfrm>
            <a:custGeom>
              <a:avLst/>
              <a:gdLst/>
              <a:ahLst/>
              <a:cxnLst/>
              <a:rect l="0" t="0" r="0" b="0"/>
              <a:pathLst>
                <a:path w="46513" h="45560">
                  <a:moveTo>
                    <a:pt x="13731" y="0"/>
                  </a:moveTo>
                  <a:lnTo>
                    <a:pt x="0" y="4443"/>
                  </a:lnTo>
                  <a:lnTo>
                    <a:pt x="0" y="6111"/>
                  </a:lnTo>
                  <a:lnTo>
                    <a:pt x="1111" y="5793"/>
                  </a:lnTo>
                  <a:lnTo>
                    <a:pt x="2857" y="5715"/>
                  </a:lnTo>
                  <a:lnTo>
                    <a:pt x="4127" y="5793"/>
                  </a:lnTo>
                  <a:lnTo>
                    <a:pt x="5238" y="6587"/>
                  </a:lnTo>
                  <a:lnTo>
                    <a:pt x="6032" y="8412"/>
                  </a:lnTo>
                  <a:lnTo>
                    <a:pt x="6350" y="12065"/>
                  </a:lnTo>
                  <a:lnTo>
                    <a:pt x="6350" y="36591"/>
                  </a:lnTo>
                  <a:lnTo>
                    <a:pt x="6111" y="40162"/>
                  </a:lnTo>
                  <a:lnTo>
                    <a:pt x="5080" y="42385"/>
                  </a:lnTo>
                  <a:lnTo>
                    <a:pt x="3175" y="43576"/>
                  </a:lnTo>
                  <a:lnTo>
                    <a:pt x="237" y="44052"/>
                  </a:lnTo>
                  <a:lnTo>
                    <a:pt x="237" y="45560"/>
                  </a:lnTo>
                  <a:lnTo>
                    <a:pt x="21192" y="45560"/>
                  </a:lnTo>
                  <a:lnTo>
                    <a:pt x="21192" y="44052"/>
                  </a:lnTo>
                  <a:lnTo>
                    <a:pt x="18017" y="43576"/>
                  </a:lnTo>
                  <a:lnTo>
                    <a:pt x="16033" y="42623"/>
                  </a:lnTo>
                  <a:lnTo>
                    <a:pt x="15001" y="41036"/>
                  </a:lnTo>
                  <a:lnTo>
                    <a:pt x="14683" y="38893"/>
                  </a:lnTo>
                  <a:lnTo>
                    <a:pt x="14683" y="11032"/>
                  </a:lnTo>
                  <a:lnTo>
                    <a:pt x="17382" y="8651"/>
                  </a:lnTo>
                  <a:lnTo>
                    <a:pt x="19922" y="6905"/>
                  </a:lnTo>
                  <a:lnTo>
                    <a:pt x="22304" y="5793"/>
                  </a:lnTo>
                  <a:lnTo>
                    <a:pt x="24526" y="5396"/>
                  </a:lnTo>
                  <a:lnTo>
                    <a:pt x="28177" y="6031"/>
                  </a:lnTo>
                  <a:lnTo>
                    <a:pt x="30558" y="7937"/>
                  </a:lnTo>
                  <a:lnTo>
                    <a:pt x="31750" y="10952"/>
                  </a:lnTo>
                  <a:lnTo>
                    <a:pt x="32146" y="15001"/>
                  </a:lnTo>
                  <a:lnTo>
                    <a:pt x="32146" y="35718"/>
                  </a:lnTo>
                  <a:lnTo>
                    <a:pt x="31908" y="38893"/>
                  </a:lnTo>
                  <a:lnTo>
                    <a:pt x="31352" y="41115"/>
                  </a:lnTo>
                  <a:lnTo>
                    <a:pt x="30400" y="42543"/>
                  </a:lnTo>
                  <a:lnTo>
                    <a:pt x="29130" y="43417"/>
                  </a:lnTo>
                  <a:lnTo>
                    <a:pt x="25876" y="44052"/>
                  </a:lnTo>
                  <a:lnTo>
                    <a:pt x="25876" y="45560"/>
                  </a:lnTo>
                  <a:lnTo>
                    <a:pt x="46513" y="45560"/>
                  </a:lnTo>
                  <a:lnTo>
                    <a:pt x="46513" y="44052"/>
                  </a:lnTo>
                  <a:lnTo>
                    <a:pt x="43497" y="43496"/>
                  </a:lnTo>
                  <a:lnTo>
                    <a:pt x="41592" y="42385"/>
                  </a:lnTo>
                  <a:lnTo>
                    <a:pt x="40718" y="40481"/>
                  </a:lnTo>
                  <a:lnTo>
                    <a:pt x="40401" y="37543"/>
                  </a:lnTo>
                  <a:lnTo>
                    <a:pt x="40401" y="14842"/>
                  </a:lnTo>
                  <a:lnTo>
                    <a:pt x="39925" y="9445"/>
                  </a:lnTo>
                  <a:lnTo>
                    <a:pt x="38496" y="5556"/>
                  </a:lnTo>
                  <a:lnTo>
                    <a:pt x="36432" y="2856"/>
                  </a:lnTo>
                  <a:lnTo>
                    <a:pt x="33892" y="1110"/>
                  </a:lnTo>
                  <a:lnTo>
                    <a:pt x="31274" y="158"/>
                  </a:lnTo>
                  <a:lnTo>
                    <a:pt x="28812" y="0"/>
                  </a:lnTo>
                  <a:lnTo>
                    <a:pt x="24843" y="555"/>
                  </a:lnTo>
                  <a:lnTo>
                    <a:pt x="21272" y="2301"/>
                  </a:lnTo>
                  <a:lnTo>
                    <a:pt x="17858" y="4841"/>
                  </a:lnTo>
                  <a:lnTo>
                    <a:pt x="14366" y="8016"/>
                  </a:lnTo>
                  <a:lnTo>
                    <a:pt x="14366" y="158"/>
                  </a:lnTo>
                  <a:lnTo>
                    <a:pt x="13731" y="0"/>
                  </a:lnTo>
                  <a:close/>
                </a:path>
              </a:pathLst>
            </a:custGeom>
            <a:solidFill>
              <a:srgbClr val="000000"/>
            </a:solidFill>
          </p:spPr>
          <p:txBody>
            <a:bodyPr vert="horz" lIns="91440" tIns="45720" rIns="91440" bIns="45720" anchor="t"/>
            <a:lstStyle/>
            <a:p>
              <a:endParaRPr lang="en-IN"/>
            </a:p>
          </p:txBody>
        </p:sp>
        <p:sp>
          <p:nvSpPr>
            <p:cNvPr id="785" name="Shape 5525"/>
            <p:cNvSpPr/>
            <p:nvPr/>
          </p:nvSpPr>
          <p:spPr>
            <a:xfrm>
              <a:off x="5186140" y="1434274"/>
              <a:ext cx="46513" cy="45560"/>
            </a:xfrm>
            <a:custGeom>
              <a:avLst/>
              <a:gdLst/>
              <a:ahLst/>
              <a:cxnLst/>
              <a:rect l="0" t="0" r="0" b="0"/>
              <a:pathLst>
                <a:path w="46513" h="45560">
                  <a:moveTo>
                    <a:pt x="13731" y="0"/>
                  </a:moveTo>
                  <a:lnTo>
                    <a:pt x="0" y="4443"/>
                  </a:lnTo>
                  <a:lnTo>
                    <a:pt x="0" y="6111"/>
                  </a:lnTo>
                  <a:lnTo>
                    <a:pt x="1111" y="5793"/>
                  </a:lnTo>
                  <a:lnTo>
                    <a:pt x="2936" y="5715"/>
                  </a:lnTo>
                  <a:lnTo>
                    <a:pt x="4127" y="5793"/>
                  </a:lnTo>
                  <a:lnTo>
                    <a:pt x="5238" y="6587"/>
                  </a:lnTo>
                  <a:lnTo>
                    <a:pt x="6032" y="8412"/>
                  </a:lnTo>
                  <a:lnTo>
                    <a:pt x="6350" y="12065"/>
                  </a:lnTo>
                  <a:lnTo>
                    <a:pt x="6350" y="36591"/>
                  </a:lnTo>
                  <a:lnTo>
                    <a:pt x="6111" y="40162"/>
                  </a:lnTo>
                  <a:lnTo>
                    <a:pt x="5079" y="42385"/>
                  </a:lnTo>
                  <a:lnTo>
                    <a:pt x="3175" y="43576"/>
                  </a:lnTo>
                  <a:lnTo>
                    <a:pt x="237" y="44052"/>
                  </a:lnTo>
                  <a:lnTo>
                    <a:pt x="237" y="45560"/>
                  </a:lnTo>
                  <a:lnTo>
                    <a:pt x="21192" y="45560"/>
                  </a:lnTo>
                  <a:lnTo>
                    <a:pt x="21192" y="44052"/>
                  </a:lnTo>
                  <a:lnTo>
                    <a:pt x="18017" y="43576"/>
                  </a:lnTo>
                  <a:lnTo>
                    <a:pt x="16033" y="42623"/>
                  </a:lnTo>
                  <a:lnTo>
                    <a:pt x="15001" y="41036"/>
                  </a:lnTo>
                  <a:lnTo>
                    <a:pt x="14683" y="38893"/>
                  </a:lnTo>
                  <a:lnTo>
                    <a:pt x="14683" y="11032"/>
                  </a:lnTo>
                  <a:lnTo>
                    <a:pt x="17382" y="8651"/>
                  </a:lnTo>
                  <a:lnTo>
                    <a:pt x="19922" y="6905"/>
                  </a:lnTo>
                  <a:lnTo>
                    <a:pt x="22303" y="5793"/>
                  </a:lnTo>
                  <a:lnTo>
                    <a:pt x="24526" y="5396"/>
                  </a:lnTo>
                  <a:lnTo>
                    <a:pt x="28177" y="6031"/>
                  </a:lnTo>
                  <a:lnTo>
                    <a:pt x="30558" y="7937"/>
                  </a:lnTo>
                  <a:lnTo>
                    <a:pt x="31828" y="10952"/>
                  </a:lnTo>
                  <a:lnTo>
                    <a:pt x="32146" y="15001"/>
                  </a:lnTo>
                  <a:lnTo>
                    <a:pt x="32146" y="35718"/>
                  </a:lnTo>
                  <a:lnTo>
                    <a:pt x="31908" y="38893"/>
                  </a:lnTo>
                  <a:lnTo>
                    <a:pt x="31352" y="41115"/>
                  </a:lnTo>
                  <a:lnTo>
                    <a:pt x="30400" y="42543"/>
                  </a:lnTo>
                  <a:lnTo>
                    <a:pt x="29130" y="43417"/>
                  </a:lnTo>
                  <a:lnTo>
                    <a:pt x="25876" y="44052"/>
                  </a:lnTo>
                  <a:lnTo>
                    <a:pt x="25876" y="45560"/>
                  </a:lnTo>
                  <a:lnTo>
                    <a:pt x="46513" y="45560"/>
                  </a:lnTo>
                  <a:lnTo>
                    <a:pt x="46513" y="44052"/>
                  </a:lnTo>
                  <a:lnTo>
                    <a:pt x="43497" y="43496"/>
                  </a:lnTo>
                  <a:lnTo>
                    <a:pt x="41671" y="42385"/>
                  </a:lnTo>
                  <a:lnTo>
                    <a:pt x="40718" y="40481"/>
                  </a:lnTo>
                  <a:lnTo>
                    <a:pt x="40481" y="37543"/>
                  </a:lnTo>
                  <a:lnTo>
                    <a:pt x="40481" y="14842"/>
                  </a:lnTo>
                  <a:lnTo>
                    <a:pt x="39925" y="9445"/>
                  </a:lnTo>
                  <a:lnTo>
                    <a:pt x="38496" y="5556"/>
                  </a:lnTo>
                  <a:lnTo>
                    <a:pt x="36432" y="2856"/>
                  </a:lnTo>
                  <a:lnTo>
                    <a:pt x="33892" y="1110"/>
                  </a:lnTo>
                  <a:lnTo>
                    <a:pt x="31352" y="158"/>
                  </a:lnTo>
                  <a:lnTo>
                    <a:pt x="28892" y="0"/>
                  </a:lnTo>
                  <a:lnTo>
                    <a:pt x="24843" y="555"/>
                  </a:lnTo>
                  <a:lnTo>
                    <a:pt x="21272" y="2301"/>
                  </a:lnTo>
                  <a:lnTo>
                    <a:pt x="17858" y="4841"/>
                  </a:lnTo>
                  <a:lnTo>
                    <a:pt x="14366" y="8016"/>
                  </a:lnTo>
                  <a:lnTo>
                    <a:pt x="14366" y="158"/>
                  </a:lnTo>
                  <a:lnTo>
                    <a:pt x="13731" y="0"/>
                  </a:lnTo>
                  <a:close/>
                </a:path>
              </a:pathLst>
            </a:custGeom>
            <a:solidFill>
              <a:srgbClr val="000000"/>
            </a:solidFill>
          </p:spPr>
          <p:txBody>
            <a:bodyPr vert="horz" lIns="91440" tIns="45720" rIns="91440" bIns="45720" anchor="t"/>
            <a:lstStyle/>
            <a:p>
              <a:endParaRPr lang="en-IN"/>
            </a:p>
          </p:txBody>
        </p:sp>
        <p:sp>
          <p:nvSpPr>
            <p:cNvPr id="786" name="Shape 5526"/>
            <p:cNvSpPr/>
            <p:nvPr/>
          </p:nvSpPr>
          <p:spPr>
            <a:xfrm>
              <a:off x="6048866" y="1434274"/>
              <a:ext cx="32702" cy="45560"/>
            </a:xfrm>
            <a:custGeom>
              <a:avLst/>
              <a:gdLst/>
              <a:ahLst/>
              <a:cxnLst/>
              <a:rect l="0" t="0" r="0" b="0"/>
              <a:pathLst>
                <a:path w="32702" h="45560">
                  <a:moveTo>
                    <a:pt x="14844" y="0"/>
                  </a:moveTo>
                  <a:lnTo>
                    <a:pt x="238" y="5317"/>
                  </a:lnTo>
                  <a:lnTo>
                    <a:pt x="238" y="6905"/>
                  </a:lnTo>
                  <a:lnTo>
                    <a:pt x="3572" y="6508"/>
                  </a:lnTo>
                  <a:lnTo>
                    <a:pt x="4842" y="6587"/>
                  </a:lnTo>
                  <a:lnTo>
                    <a:pt x="5874" y="7302"/>
                  </a:lnTo>
                  <a:lnTo>
                    <a:pt x="6747" y="9047"/>
                  </a:lnTo>
                  <a:lnTo>
                    <a:pt x="7065" y="12461"/>
                  </a:lnTo>
                  <a:lnTo>
                    <a:pt x="7065" y="37226"/>
                  </a:lnTo>
                  <a:lnTo>
                    <a:pt x="6747" y="40481"/>
                  </a:lnTo>
                  <a:lnTo>
                    <a:pt x="5636" y="42305"/>
                  </a:lnTo>
                  <a:lnTo>
                    <a:pt x="3413" y="43337"/>
                  </a:lnTo>
                  <a:lnTo>
                    <a:pt x="0" y="44052"/>
                  </a:lnTo>
                  <a:lnTo>
                    <a:pt x="0" y="45560"/>
                  </a:lnTo>
                  <a:lnTo>
                    <a:pt x="23812" y="45560"/>
                  </a:lnTo>
                  <a:lnTo>
                    <a:pt x="23812" y="44052"/>
                  </a:lnTo>
                  <a:lnTo>
                    <a:pt x="20320" y="43735"/>
                  </a:lnTo>
                  <a:lnTo>
                    <a:pt x="17701" y="42782"/>
                  </a:lnTo>
                  <a:lnTo>
                    <a:pt x="15955" y="40640"/>
                  </a:lnTo>
                  <a:lnTo>
                    <a:pt x="15399" y="36591"/>
                  </a:lnTo>
                  <a:lnTo>
                    <a:pt x="15399" y="14366"/>
                  </a:lnTo>
                  <a:lnTo>
                    <a:pt x="15716" y="12620"/>
                  </a:lnTo>
                  <a:lnTo>
                    <a:pt x="16590" y="10793"/>
                  </a:lnTo>
                  <a:lnTo>
                    <a:pt x="19288" y="7618"/>
                  </a:lnTo>
                  <a:lnTo>
                    <a:pt x="20796" y="6587"/>
                  </a:lnTo>
                  <a:lnTo>
                    <a:pt x="22146" y="6190"/>
                  </a:lnTo>
                  <a:lnTo>
                    <a:pt x="24210" y="7143"/>
                  </a:lnTo>
                  <a:lnTo>
                    <a:pt x="26193" y="8810"/>
                  </a:lnTo>
                  <a:lnTo>
                    <a:pt x="28972" y="9683"/>
                  </a:lnTo>
                  <a:lnTo>
                    <a:pt x="30560" y="9365"/>
                  </a:lnTo>
                  <a:lnTo>
                    <a:pt x="31750" y="8412"/>
                  </a:lnTo>
                  <a:lnTo>
                    <a:pt x="32702" y="5317"/>
                  </a:lnTo>
                  <a:lnTo>
                    <a:pt x="32385" y="3095"/>
                  </a:lnTo>
                  <a:lnTo>
                    <a:pt x="31353" y="1427"/>
                  </a:lnTo>
                  <a:lnTo>
                    <a:pt x="29607" y="316"/>
                  </a:lnTo>
                  <a:lnTo>
                    <a:pt x="27385" y="0"/>
                  </a:lnTo>
                  <a:lnTo>
                    <a:pt x="24606" y="396"/>
                  </a:lnTo>
                  <a:lnTo>
                    <a:pt x="21828" y="1824"/>
                  </a:lnTo>
                  <a:lnTo>
                    <a:pt x="18812" y="4602"/>
                  </a:lnTo>
                  <a:lnTo>
                    <a:pt x="15557" y="8968"/>
                  </a:lnTo>
                  <a:lnTo>
                    <a:pt x="15399" y="8968"/>
                  </a:lnTo>
                  <a:lnTo>
                    <a:pt x="15399" y="158"/>
                  </a:lnTo>
                  <a:lnTo>
                    <a:pt x="14844" y="0"/>
                  </a:lnTo>
                  <a:close/>
                </a:path>
              </a:pathLst>
            </a:custGeom>
            <a:solidFill>
              <a:srgbClr val="000000"/>
            </a:solidFill>
          </p:spPr>
          <p:txBody>
            <a:bodyPr vert="horz" lIns="91440" tIns="45720" rIns="91440" bIns="45720" anchor="t"/>
            <a:lstStyle/>
            <a:p>
              <a:endParaRPr lang="en-IN"/>
            </a:p>
          </p:txBody>
        </p:sp>
        <p:sp>
          <p:nvSpPr>
            <p:cNvPr id="787" name="Shape 5527"/>
            <p:cNvSpPr/>
            <p:nvPr/>
          </p:nvSpPr>
          <p:spPr>
            <a:xfrm>
              <a:off x="5895355" y="1434274"/>
              <a:ext cx="32702" cy="45560"/>
            </a:xfrm>
            <a:custGeom>
              <a:avLst/>
              <a:gdLst/>
              <a:ahLst/>
              <a:cxnLst/>
              <a:rect l="0" t="0" r="0" b="0"/>
              <a:pathLst>
                <a:path w="32702" h="45560">
                  <a:moveTo>
                    <a:pt x="14843" y="0"/>
                  </a:moveTo>
                  <a:lnTo>
                    <a:pt x="158" y="5317"/>
                  </a:lnTo>
                  <a:lnTo>
                    <a:pt x="158" y="6905"/>
                  </a:lnTo>
                  <a:lnTo>
                    <a:pt x="3572" y="6508"/>
                  </a:lnTo>
                  <a:lnTo>
                    <a:pt x="4762" y="6587"/>
                  </a:lnTo>
                  <a:lnTo>
                    <a:pt x="5873" y="7302"/>
                  </a:lnTo>
                  <a:lnTo>
                    <a:pt x="6667" y="9047"/>
                  </a:lnTo>
                  <a:lnTo>
                    <a:pt x="6985" y="12461"/>
                  </a:lnTo>
                  <a:lnTo>
                    <a:pt x="6985" y="37226"/>
                  </a:lnTo>
                  <a:lnTo>
                    <a:pt x="6667" y="40481"/>
                  </a:lnTo>
                  <a:lnTo>
                    <a:pt x="5556" y="42305"/>
                  </a:lnTo>
                  <a:lnTo>
                    <a:pt x="3413" y="43337"/>
                  </a:lnTo>
                  <a:lnTo>
                    <a:pt x="0" y="44052"/>
                  </a:lnTo>
                  <a:lnTo>
                    <a:pt x="0" y="45560"/>
                  </a:lnTo>
                  <a:lnTo>
                    <a:pt x="23733" y="45560"/>
                  </a:lnTo>
                  <a:lnTo>
                    <a:pt x="23733" y="44052"/>
                  </a:lnTo>
                  <a:lnTo>
                    <a:pt x="20320" y="43735"/>
                  </a:lnTo>
                  <a:lnTo>
                    <a:pt x="17701" y="42782"/>
                  </a:lnTo>
                  <a:lnTo>
                    <a:pt x="15955" y="40640"/>
                  </a:lnTo>
                  <a:lnTo>
                    <a:pt x="15319" y="36591"/>
                  </a:lnTo>
                  <a:lnTo>
                    <a:pt x="15319" y="14366"/>
                  </a:lnTo>
                  <a:lnTo>
                    <a:pt x="15716" y="12620"/>
                  </a:lnTo>
                  <a:lnTo>
                    <a:pt x="16590" y="10793"/>
                  </a:lnTo>
                  <a:lnTo>
                    <a:pt x="19288" y="7618"/>
                  </a:lnTo>
                  <a:lnTo>
                    <a:pt x="20717" y="6587"/>
                  </a:lnTo>
                  <a:lnTo>
                    <a:pt x="22066" y="6190"/>
                  </a:lnTo>
                  <a:lnTo>
                    <a:pt x="24129" y="7143"/>
                  </a:lnTo>
                  <a:lnTo>
                    <a:pt x="26115" y="8810"/>
                  </a:lnTo>
                  <a:lnTo>
                    <a:pt x="28892" y="9683"/>
                  </a:lnTo>
                  <a:lnTo>
                    <a:pt x="30479" y="9365"/>
                  </a:lnTo>
                  <a:lnTo>
                    <a:pt x="31671" y="8412"/>
                  </a:lnTo>
                  <a:lnTo>
                    <a:pt x="32465" y="7063"/>
                  </a:lnTo>
                  <a:lnTo>
                    <a:pt x="32702" y="5317"/>
                  </a:lnTo>
                  <a:lnTo>
                    <a:pt x="32385" y="3095"/>
                  </a:lnTo>
                  <a:lnTo>
                    <a:pt x="31273" y="1427"/>
                  </a:lnTo>
                  <a:lnTo>
                    <a:pt x="29607" y="316"/>
                  </a:lnTo>
                  <a:lnTo>
                    <a:pt x="27304" y="0"/>
                  </a:lnTo>
                  <a:lnTo>
                    <a:pt x="24527" y="396"/>
                  </a:lnTo>
                  <a:lnTo>
                    <a:pt x="21748" y="1824"/>
                  </a:lnTo>
                  <a:lnTo>
                    <a:pt x="18812" y="4602"/>
                  </a:lnTo>
                  <a:lnTo>
                    <a:pt x="15557" y="8968"/>
                  </a:lnTo>
                  <a:lnTo>
                    <a:pt x="15319" y="8968"/>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788" name="Shape 5528"/>
            <p:cNvSpPr/>
            <p:nvPr/>
          </p:nvSpPr>
          <p:spPr>
            <a:xfrm>
              <a:off x="5720016" y="1434274"/>
              <a:ext cx="32702" cy="45560"/>
            </a:xfrm>
            <a:custGeom>
              <a:avLst/>
              <a:gdLst/>
              <a:ahLst/>
              <a:cxnLst/>
              <a:rect l="0" t="0" r="0" b="0"/>
              <a:pathLst>
                <a:path w="32702" h="45560">
                  <a:moveTo>
                    <a:pt x="14842" y="0"/>
                  </a:moveTo>
                  <a:lnTo>
                    <a:pt x="158" y="5317"/>
                  </a:lnTo>
                  <a:lnTo>
                    <a:pt x="158" y="6905"/>
                  </a:lnTo>
                  <a:lnTo>
                    <a:pt x="3571" y="6508"/>
                  </a:lnTo>
                  <a:lnTo>
                    <a:pt x="4762" y="6587"/>
                  </a:lnTo>
                  <a:lnTo>
                    <a:pt x="5873" y="7302"/>
                  </a:lnTo>
                  <a:lnTo>
                    <a:pt x="6667" y="9047"/>
                  </a:lnTo>
                  <a:lnTo>
                    <a:pt x="6984" y="12461"/>
                  </a:lnTo>
                  <a:lnTo>
                    <a:pt x="6984" y="37226"/>
                  </a:lnTo>
                  <a:lnTo>
                    <a:pt x="6667" y="40481"/>
                  </a:lnTo>
                  <a:lnTo>
                    <a:pt x="5556" y="42305"/>
                  </a:lnTo>
                  <a:lnTo>
                    <a:pt x="3412" y="43337"/>
                  </a:lnTo>
                  <a:lnTo>
                    <a:pt x="0" y="44052"/>
                  </a:lnTo>
                  <a:lnTo>
                    <a:pt x="0" y="45560"/>
                  </a:lnTo>
                  <a:lnTo>
                    <a:pt x="23732" y="45560"/>
                  </a:lnTo>
                  <a:lnTo>
                    <a:pt x="23732" y="44052"/>
                  </a:lnTo>
                  <a:lnTo>
                    <a:pt x="20319" y="43735"/>
                  </a:lnTo>
                  <a:lnTo>
                    <a:pt x="17699" y="42782"/>
                  </a:lnTo>
                  <a:lnTo>
                    <a:pt x="15953" y="40640"/>
                  </a:lnTo>
                  <a:lnTo>
                    <a:pt x="15318" y="36591"/>
                  </a:lnTo>
                  <a:lnTo>
                    <a:pt x="15318" y="14366"/>
                  </a:lnTo>
                  <a:lnTo>
                    <a:pt x="15716" y="12620"/>
                  </a:lnTo>
                  <a:lnTo>
                    <a:pt x="16588" y="10793"/>
                  </a:lnTo>
                  <a:lnTo>
                    <a:pt x="19287" y="7618"/>
                  </a:lnTo>
                  <a:lnTo>
                    <a:pt x="20716" y="6587"/>
                  </a:lnTo>
                  <a:lnTo>
                    <a:pt x="22066" y="6190"/>
                  </a:lnTo>
                  <a:lnTo>
                    <a:pt x="24129" y="7143"/>
                  </a:lnTo>
                  <a:lnTo>
                    <a:pt x="26113" y="8810"/>
                  </a:lnTo>
                  <a:lnTo>
                    <a:pt x="28892" y="9683"/>
                  </a:lnTo>
                  <a:lnTo>
                    <a:pt x="30479" y="9365"/>
                  </a:lnTo>
                  <a:lnTo>
                    <a:pt x="31669" y="8412"/>
                  </a:lnTo>
                  <a:lnTo>
                    <a:pt x="32463" y="7063"/>
                  </a:lnTo>
                  <a:lnTo>
                    <a:pt x="32702" y="5317"/>
                  </a:lnTo>
                  <a:lnTo>
                    <a:pt x="32384" y="3095"/>
                  </a:lnTo>
                  <a:lnTo>
                    <a:pt x="31273" y="1427"/>
                  </a:lnTo>
                  <a:lnTo>
                    <a:pt x="29605" y="316"/>
                  </a:lnTo>
                  <a:lnTo>
                    <a:pt x="27304" y="0"/>
                  </a:lnTo>
                  <a:lnTo>
                    <a:pt x="24526" y="396"/>
                  </a:lnTo>
                  <a:lnTo>
                    <a:pt x="21748" y="1824"/>
                  </a:lnTo>
                  <a:lnTo>
                    <a:pt x="18811" y="4602"/>
                  </a:lnTo>
                  <a:lnTo>
                    <a:pt x="15557" y="8968"/>
                  </a:lnTo>
                  <a:lnTo>
                    <a:pt x="15318" y="896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789" name="Shape 5529"/>
            <p:cNvSpPr/>
            <p:nvPr/>
          </p:nvSpPr>
          <p:spPr>
            <a:xfrm>
              <a:off x="5566425" y="1434274"/>
              <a:ext cx="32702" cy="45560"/>
            </a:xfrm>
            <a:custGeom>
              <a:avLst/>
              <a:gdLst/>
              <a:ahLst/>
              <a:cxnLst/>
              <a:rect l="0" t="0" r="0" b="0"/>
              <a:pathLst>
                <a:path w="32702" h="45560">
                  <a:moveTo>
                    <a:pt x="14922" y="0"/>
                  </a:moveTo>
                  <a:lnTo>
                    <a:pt x="238" y="5317"/>
                  </a:lnTo>
                  <a:lnTo>
                    <a:pt x="238" y="6905"/>
                  </a:lnTo>
                  <a:lnTo>
                    <a:pt x="3572" y="6508"/>
                  </a:lnTo>
                  <a:lnTo>
                    <a:pt x="4842" y="6587"/>
                  </a:lnTo>
                  <a:lnTo>
                    <a:pt x="5953" y="7302"/>
                  </a:lnTo>
                  <a:lnTo>
                    <a:pt x="6747" y="9047"/>
                  </a:lnTo>
                  <a:lnTo>
                    <a:pt x="7065" y="12461"/>
                  </a:lnTo>
                  <a:lnTo>
                    <a:pt x="7065" y="37226"/>
                  </a:lnTo>
                  <a:lnTo>
                    <a:pt x="6747" y="40481"/>
                  </a:lnTo>
                  <a:lnTo>
                    <a:pt x="5636" y="42305"/>
                  </a:lnTo>
                  <a:lnTo>
                    <a:pt x="3492" y="43337"/>
                  </a:lnTo>
                  <a:lnTo>
                    <a:pt x="0" y="44052"/>
                  </a:lnTo>
                  <a:lnTo>
                    <a:pt x="0" y="45560"/>
                  </a:lnTo>
                  <a:lnTo>
                    <a:pt x="23812" y="45560"/>
                  </a:lnTo>
                  <a:lnTo>
                    <a:pt x="23812" y="44052"/>
                  </a:lnTo>
                  <a:lnTo>
                    <a:pt x="20399" y="43735"/>
                  </a:lnTo>
                  <a:lnTo>
                    <a:pt x="17701" y="42782"/>
                  </a:lnTo>
                  <a:lnTo>
                    <a:pt x="16033" y="40640"/>
                  </a:lnTo>
                  <a:lnTo>
                    <a:pt x="15398" y="36591"/>
                  </a:lnTo>
                  <a:lnTo>
                    <a:pt x="15398" y="14366"/>
                  </a:lnTo>
                  <a:lnTo>
                    <a:pt x="16590" y="10793"/>
                  </a:lnTo>
                  <a:lnTo>
                    <a:pt x="19288" y="7618"/>
                  </a:lnTo>
                  <a:lnTo>
                    <a:pt x="20796" y="6587"/>
                  </a:lnTo>
                  <a:lnTo>
                    <a:pt x="22146" y="6190"/>
                  </a:lnTo>
                  <a:lnTo>
                    <a:pt x="24210" y="7143"/>
                  </a:lnTo>
                  <a:lnTo>
                    <a:pt x="26193" y="8810"/>
                  </a:lnTo>
                  <a:lnTo>
                    <a:pt x="28972" y="9683"/>
                  </a:lnTo>
                  <a:lnTo>
                    <a:pt x="30560" y="9365"/>
                  </a:lnTo>
                  <a:lnTo>
                    <a:pt x="31750" y="8412"/>
                  </a:lnTo>
                  <a:lnTo>
                    <a:pt x="32702" y="5317"/>
                  </a:lnTo>
                  <a:lnTo>
                    <a:pt x="32384" y="3095"/>
                  </a:lnTo>
                  <a:lnTo>
                    <a:pt x="31353" y="1427"/>
                  </a:lnTo>
                  <a:lnTo>
                    <a:pt x="29686" y="316"/>
                  </a:lnTo>
                  <a:lnTo>
                    <a:pt x="27385" y="0"/>
                  </a:lnTo>
                  <a:lnTo>
                    <a:pt x="24606" y="396"/>
                  </a:lnTo>
                  <a:lnTo>
                    <a:pt x="21828" y="1824"/>
                  </a:lnTo>
                  <a:lnTo>
                    <a:pt x="18891" y="4602"/>
                  </a:lnTo>
                  <a:lnTo>
                    <a:pt x="15557" y="8968"/>
                  </a:lnTo>
                  <a:lnTo>
                    <a:pt x="15398" y="8968"/>
                  </a:lnTo>
                  <a:lnTo>
                    <a:pt x="15398" y="158"/>
                  </a:lnTo>
                  <a:lnTo>
                    <a:pt x="14922" y="0"/>
                  </a:lnTo>
                  <a:close/>
                </a:path>
              </a:pathLst>
            </a:custGeom>
            <a:solidFill>
              <a:srgbClr val="000000"/>
            </a:solidFill>
          </p:spPr>
          <p:txBody>
            <a:bodyPr vert="horz" lIns="91440" tIns="45720" rIns="91440" bIns="45720" anchor="t"/>
            <a:lstStyle/>
            <a:p>
              <a:endParaRPr lang="en-IN"/>
            </a:p>
          </p:txBody>
        </p:sp>
        <p:sp>
          <p:nvSpPr>
            <p:cNvPr id="790" name="Shape 5530"/>
            <p:cNvSpPr/>
            <p:nvPr/>
          </p:nvSpPr>
          <p:spPr>
            <a:xfrm>
              <a:off x="5372274" y="1434274"/>
              <a:ext cx="32702" cy="45560"/>
            </a:xfrm>
            <a:custGeom>
              <a:avLst/>
              <a:gdLst/>
              <a:ahLst/>
              <a:cxnLst/>
              <a:rect l="0" t="0" r="0" b="0"/>
              <a:pathLst>
                <a:path w="32702" h="45560">
                  <a:moveTo>
                    <a:pt x="14922" y="0"/>
                  </a:moveTo>
                  <a:lnTo>
                    <a:pt x="238" y="5317"/>
                  </a:lnTo>
                  <a:lnTo>
                    <a:pt x="238" y="6905"/>
                  </a:lnTo>
                  <a:lnTo>
                    <a:pt x="3572" y="6508"/>
                  </a:lnTo>
                  <a:lnTo>
                    <a:pt x="4842" y="6587"/>
                  </a:lnTo>
                  <a:lnTo>
                    <a:pt x="5953" y="7302"/>
                  </a:lnTo>
                  <a:lnTo>
                    <a:pt x="6747" y="9047"/>
                  </a:lnTo>
                  <a:lnTo>
                    <a:pt x="7065" y="12461"/>
                  </a:lnTo>
                  <a:lnTo>
                    <a:pt x="7065" y="37226"/>
                  </a:lnTo>
                  <a:lnTo>
                    <a:pt x="6747" y="40481"/>
                  </a:lnTo>
                  <a:lnTo>
                    <a:pt x="5636" y="42305"/>
                  </a:lnTo>
                  <a:lnTo>
                    <a:pt x="3413" y="43337"/>
                  </a:lnTo>
                  <a:lnTo>
                    <a:pt x="0" y="44052"/>
                  </a:lnTo>
                  <a:lnTo>
                    <a:pt x="0" y="45560"/>
                  </a:lnTo>
                  <a:lnTo>
                    <a:pt x="23812" y="45560"/>
                  </a:lnTo>
                  <a:lnTo>
                    <a:pt x="23812" y="44052"/>
                  </a:lnTo>
                  <a:lnTo>
                    <a:pt x="20320" y="43735"/>
                  </a:lnTo>
                  <a:lnTo>
                    <a:pt x="17701" y="42782"/>
                  </a:lnTo>
                  <a:lnTo>
                    <a:pt x="16033" y="40640"/>
                  </a:lnTo>
                  <a:lnTo>
                    <a:pt x="15398" y="36591"/>
                  </a:lnTo>
                  <a:lnTo>
                    <a:pt x="15398" y="14366"/>
                  </a:lnTo>
                  <a:lnTo>
                    <a:pt x="16590" y="10793"/>
                  </a:lnTo>
                  <a:lnTo>
                    <a:pt x="19288" y="7618"/>
                  </a:lnTo>
                  <a:lnTo>
                    <a:pt x="20796" y="6587"/>
                  </a:lnTo>
                  <a:lnTo>
                    <a:pt x="22146" y="6190"/>
                  </a:lnTo>
                  <a:lnTo>
                    <a:pt x="24210" y="7143"/>
                  </a:lnTo>
                  <a:lnTo>
                    <a:pt x="26193" y="8810"/>
                  </a:lnTo>
                  <a:lnTo>
                    <a:pt x="28972" y="9683"/>
                  </a:lnTo>
                  <a:lnTo>
                    <a:pt x="30560" y="9365"/>
                  </a:lnTo>
                  <a:lnTo>
                    <a:pt x="31750" y="8412"/>
                  </a:lnTo>
                  <a:lnTo>
                    <a:pt x="32702" y="5317"/>
                  </a:lnTo>
                  <a:lnTo>
                    <a:pt x="32385" y="3095"/>
                  </a:lnTo>
                  <a:lnTo>
                    <a:pt x="31353" y="1427"/>
                  </a:lnTo>
                  <a:lnTo>
                    <a:pt x="29607" y="316"/>
                  </a:lnTo>
                  <a:lnTo>
                    <a:pt x="27385" y="0"/>
                  </a:lnTo>
                  <a:lnTo>
                    <a:pt x="24606" y="396"/>
                  </a:lnTo>
                  <a:lnTo>
                    <a:pt x="21828" y="1824"/>
                  </a:lnTo>
                  <a:lnTo>
                    <a:pt x="18891" y="4602"/>
                  </a:lnTo>
                  <a:lnTo>
                    <a:pt x="15557" y="8968"/>
                  </a:lnTo>
                  <a:lnTo>
                    <a:pt x="15398" y="8968"/>
                  </a:lnTo>
                  <a:lnTo>
                    <a:pt x="15398" y="158"/>
                  </a:lnTo>
                  <a:lnTo>
                    <a:pt x="14922" y="0"/>
                  </a:lnTo>
                  <a:close/>
                </a:path>
              </a:pathLst>
            </a:custGeom>
            <a:solidFill>
              <a:srgbClr val="000000"/>
            </a:solidFill>
          </p:spPr>
          <p:txBody>
            <a:bodyPr vert="horz" lIns="91440" tIns="45720" rIns="91440" bIns="45720" anchor="t"/>
            <a:lstStyle/>
            <a:p>
              <a:endParaRPr lang="en-IN"/>
            </a:p>
          </p:txBody>
        </p:sp>
        <p:sp>
          <p:nvSpPr>
            <p:cNvPr id="791" name="Shape 5531"/>
            <p:cNvSpPr/>
            <p:nvPr/>
          </p:nvSpPr>
          <p:spPr>
            <a:xfrm>
              <a:off x="5040486" y="1434274"/>
              <a:ext cx="32623" cy="45560"/>
            </a:xfrm>
            <a:custGeom>
              <a:avLst/>
              <a:gdLst/>
              <a:ahLst/>
              <a:cxnLst/>
              <a:rect l="0" t="0" r="0" b="0"/>
              <a:pathLst>
                <a:path w="32623" h="45560">
                  <a:moveTo>
                    <a:pt x="14843" y="0"/>
                  </a:moveTo>
                  <a:lnTo>
                    <a:pt x="158" y="5317"/>
                  </a:lnTo>
                  <a:lnTo>
                    <a:pt x="158" y="6905"/>
                  </a:lnTo>
                  <a:lnTo>
                    <a:pt x="3492" y="6508"/>
                  </a:lnTo>
                  <a:lnTo>
                    <a:pt x="4762" y="6587"/>
                  </a:lnTo>
                  <a:lnTo>
                    <a:pt x="5873" y="7302"/>
                  </a:lnTo>
                  <a:lnTo>
                    <a:pt x="6667" y="9047"/>
                  </a:lnTo>
                  <a:lnTo>
                    <a:pt x="6985" y="12461"/>
                  </a:lnTo>
                  <a:lnTo>
                    <a:pt x="6985" y="37226"/>
                  </a:lnTo>
                  <a:lnTo>
                    <a:pt x="6667" y="40481"/>
                  </a:lnTo>
                  <a:lnTo>
                    <a:pt x="5556" y="42305"/>
                  </a:lnTo>
                  <a:lnTo>
                    <a:pt x="3413" y="43337"/>
                  </a:lnTo>
                  <a:lnTo>
                    <a:pt x="0" y="44052"/>
                  </a:lnTo>
                  <a:lnTo>
                    <a:pt x="0" y="45560"/>
                  </a:lnTo>
                  <a:lnTo>
                    <a:pt x="23733" y="45560"/>
                  </a:lnTo>
                  <a:lnTo>
                    <a:pt x="23733" y="44052"/>
                  </a:lnTo>
                  <a:lnTo>
                    <a:pt x="20320" y="43735"/>
                  </a:lnTo>
                  <a:lnTo>
                    <a:pt x="17621" y="42782"/>
                  </a:lnTo>
                  <a:lnTo>
                    <a:pt x="15955" y="40640"/>
                  </a:lnTo>
                  <a:lnTo>
                    <a:pt x="15319" y="36591"/>
                  </a:lnTo>
                  <a:lnTo>
                    <a:pt x="15319" y="14366"/>
                  </a:lnTo>
                  <a:lnTo>
                    <a:pt x="15716" y="12620"/>
                  </a:lnTo>
                  <a:lnTo>
                    <a:pt x="16590" y="10793"/>
                  </a:lnTo>
                  <a:lnTo>
                    <a:pt x="19208" y="7618"/>
                  </a:lnTo>
                  <a:lnTo>
                    <a:pt x="20717" y="6587"/>
                  </a:lnTo>
                  <a:lnTo>
                    <a:pt x="22066" y="6190"/>
                  </a:lnTo>
                  <a:lnTo>
                    <a:pt x="24129" y="7143"/>
                  </a:lnTo>
                  <a:lnTo>
                    <a:pt x="26115" y="8810"/>
                  </a:lnTo>
                  <a:lnTo>
                    <a:pt x="28892" y="9683"/>
                  </a:lnTo>
                  <a:lnTo>
                    <a:pt x="30479" y="9365"/>
                  </a:lnTo>
                  <a:lnTo>
                    <a:pt x="31671" y="8412"/>
                  </a:lnTo>
                  <a:lnTo>
                    <a:pt x="32623" y="5317"/>
                  </a:lnTo>
                  <a:lnTo>
                    <a:pt x="32306" y="3095"/>
                  </a:lnTo>
                  <a:lnTo>
                    <a:pt x="31273" y="1427"/>
                  </a:lnTo>
                  <a:lnTo>
                    <a:pt x="29607" y="316"/>
                  </a:lnTo>
                  <a:lnTo>
                    <a:pt x="27304" y="0"/>
                  </a:lnTo>
                  <a:lnTo>
                    <a:pt x="24527" y="396"/>
                  </a:lnTo>
                  <a:lnTo>
                    <a:pt x="21748" y="1824"/>
                  </a:lnTo>
                  <a:lnTo>
                    <a:pt x="18812" y="4602"/>
                  </a:lnTo>
                  <a:lnTo>
                    <a:pt x="15557" y="8968"/>
                  </a:lnTo>
                  <a:lnTo>
                    <a:pt x="15319" y="8968"/>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792" name="Shape 5532"/>
            <p:cNvSpPr/>
            <p:nvPr/>
          </p:nvSpPr>
          <p:spPr>
            <a:xfrm>
              <a:off x="5455141" y="1434274"/>
              <a:ext cx="29368" cy="46512"/>
            </a:xfrm>
            <a:custGeom>
              <a:avLst/>
              <a:gdLst/>
              <a:ahLst/>
              <a:cxnLst/>
              <a:rect l="0" t="0" r="0" b="0"/>
              <a:pathLst>
                <a:path w="29368" h="46512">
                  <a:moveTo>
                    <a:pt x="13811" y="0"/>
                  </a:moveTo>
                  <a:lnTo>
                    <a:pt x="9525" y="475"/>
                  </a:lnTo>
                  <a:lnTo>
                    <a:pt x="6032" y="1903"/>
                  </a:lnTo>
                  <a:lnTo>
                    <a:pt x="3333" y="3888"/>
                  </a:lnTo>
                  <a:lnTo>
                    <a:pt x="1428" y="6429"/>
                  </a:lnTo>
                  <a:lnTo>
                    <a:pt x="397" y="9206"/>
                  </a:lnTo>
                  <a:lnTo>
                    <a:pt x="0" y="12065"/>
                  </a:lnTo>
                  <a:lnTo>
                    <a:pt x="952" y="16905"/>
                  </a:lnTo>
                  <a:lnTo>
                    <a:pt x="3492" y="20716"/>
                  </a:lnTo>
                  <a:lnTo>
                    <a:pt x="7223" y="23812"/>
                  </a:lnTo>
                  <a:lnTo>
                    <a:pt x="11588" y="26510"/>
                  </a:lnTo>
                  <a:lnTo>
                    <a:pt x="17303" y="29764"/>
                  </a:lnTo>
                  <a:lnTo>
                    <a:pt x="19526" y="31193"/>
                  </a:lnTo>
                  <a:lnTo>
                    <a:pt x="21113" y="32939"/>
                  </a:lnTo>
                  <a:lnTo>
                    <a:pt x="22066" y="34925"/>
                  </a:lnTo>
                  <a:lnTo>
                    <a:pt x="22463" y="37146"/>
                  </a:lnTo>
                  <a:lnTo>
                    <a:pt x="21669" y="40640"/>
                  </a:lnTo>
                  <a:lnTo>
                    <a:pt x="19685" y="42862"/>
                  </a:lnTo>
                  <a:lnTo>
                    <a:pt x="17066" y="43972"/>
                  </a:lnTo>
                  <a:lnTo>
                    <a:pt x="14446" y="44370"/>
                  </a:lnTo>
                  <a:lnTo>
                    <a:pt x="10240" y="43735"/>
                  </a:lnTo>
                  <a:lnTo>
                    <a:pt x="7143" y="41909"/>
                  </a:lnTo>
                  <a:lnTo>
                    <a:pt x="4921" y="39368"/>
                  </a:lnTo>
                  <a:lnTo>
                    <a:pt x="3333" y="36432"/>
                  </a:lnTo>
                  <a:lnTo>
                    <a:pt x="1667" y="30478"/>
                  </a:lnTo>
                  <a:lnTo>
                    <a:pt x="80" y="30478"/>
                  </a:lnTo>
                  <a:lnTo>
                    <a:pt x="80" y="45957"/>
                  </a:lnTo>
                  <a:lnTo>
                    <a:pt x="1350" y="45957"/>
                  </a:lnTo>
                  <a:lnTo>
                    <a:pt x="2222" y="45005"/>
                  </a:lnTo>
                  <a:lnTo>
                    <a:pt x="3572" y="44766"/>
                  </a:lnTo>
                  <a:lnTo>
                    <a:pt x="5874" y="44925"/>
                  </a:lnTo>
                  <a:lnTo>
                    <a:pt x="8652" y="45560"/>
                  </a:lnTo>
                  <a:lnTo>
                    <a:pt x="15002" y="46512"/>
                  </a:lnTo>
                  <a:lnTo>
                    <a:pt x="18336" y="46196"/>
                  </a:lnTo>
                  <a:lnTo>
                    <a:pt x="21590" y="45163"/>
                  </a:lnTo>
                  <a:lnTo>
                    <a:pt x="24606" y="43337"/>
                  </a:lnTo>
                  <a:lnTo>
                    <a:pt x="27067" y="40877"/>
                  </a:lnTo>
                  <a:lnTo>
                    <a:pt x="28813" y="37622"/>
                  </a:lnTo>
                  <a:lnTo>
                    <a:pt x="29368" y="33733"/>
                  </a:lnTo>
                  <a:lnTo>
                    <a:pt x="28813" y="29843"/>
                  </a:lnTo>
                  <a:lnTo>
                    <a:pt x="26987" y="26748"/>
                  </a:lnTo>
                  <a:lnTo>
                    <a:pt x="24369" y="24287"/>
                  </a:lnTo>
                  <a:lnTo>
                    <a:pt x="21113" y="22065"/>
                  </a:lnTo>
                  <a:lnTo>
                    <a:pt x="10398" y="15715"/>
                  </a:lnTo>
                  <a:lnTo>
                    <a:pt x="8176" y="13968"/>
                  </a:lnTo>
                  <a:lnTo>
                    <a:pt x="6826" y="12065"/>
                  </a:lnTo>
                  <a:lnTo>
                    <a:pt x="6112" y="8651"/>
                  </a:lnTo>
                  <a:lnTo>
                    <a:pt x="6508" y="6587"/>
                  </a:lnTo>
                  <a:lnTo>
                    <a:pt x="7858" y="4523"/>
                  </a:lnTo>
                  <a:lnTo>
                    <a:pt x="10160" y="2856"/>
                  </a:lnTo>
                  <a:lnTo>
                    <a:pt x="13652" y="2221"/>
                  </a:lnTo>
                  <a:lnTo>
                    <a:pt x="16907" y="2697"/>
                  </a:lnTo>
                  <a:lnTo>
                    <a:pt x="20002" y="4523"/>
                  </a:lnTo>
                  <a:lnTo>
                    <a:pt x="21431" y="6111"/>
                  </a:lnTo>
                  <a:lnTo>
                    <a:pt x="22622" y="8253"/>
                  </a:lnTo>
                  <a:lnTo>
                    <a:pt x="23733" y="11032"/>
                  </a:lnTo>
                  <a:lnTo>
                    <a:pt x="24606" y="14446"/>
                  </a:lnTo>
                  <a:lnTo>
                    <a:pt x="26115" y="14446"/>
                  </a:lnTo>
                  <a:lnTo>
                    <a:pt x="25717" y="872"/>
                  </a:lnTo>
                  <a:lnTo>
                    <a:pt x="24606" y="872"/>
                  </a:lnTo>
                  <a:lnTo>
                    <a:pt x="24051" y="1587"/>
                  </a:lnTo>
                  <a:lnTo>
                    <a:pt x="22940" y="1983"/>
                  </a:lnTo>
                  <a:lnTo>
                    <a:pt x="19367" y="952"/>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793" name="Shape 5533"/>
            <p:cNvSpPr/>
            <p:nvPr/>
          </p:nvSpPr>
          <p:spPr>
            <a:xfrm>
              <a:off x="5288692" y="1434274"/>
              <a:ext cx="29447" cy="46512"/>
            </a:xfrm>
            <a:custGeom>
              <a:avLst/>
              <a:gdLst/>
              <a:ahLst/>
              <a:cxnLst/>
              <a:rect l="0" t="0" r="0" b="0"/>
              <a:pathLst>
                <a:path w="29447" h="46512">
                  <a:moveTo>
                    <a:pt x="13890" y="0"/>
                  </a:moveTo>
                  <a:lnTo>
                    <a:pt x="9525" y="475"/>
                  </a:lnTo>
                  <a:lnTo>
                    <a:pt x="6032" y="1903"/>
                  </a:lnTo>
                  <a:lnTo>
                    <a:pt x="3333" y="3888"/>
                  </a:lnTo>
                  <a:lnTo>
                    <a:pt x="1507" y="6429"/>
                  </a:lnTo>
                  <a:lnTo>
                    <a:pt x="396" y="9206"/>
                  </a:lnTo>
                  <a:lnTo>
                    <a:pt x="0" y="12065"/>
                  </a:lnTo>
                  <a:lnTo>
                    <a:pt x="952" y="16905"/>
                  </a:lnTo>
                  <a:lnTo>
                    <a:pt x="3492" y="20716"/>
                  </a:lnTo>
                  <a:lnTo>
                    <a:pt x="7222" y="23812"/>
                  </a:lnTo>
                  <a:lnTo>
                    <a:pt x="11588" y="26510"/>
                  </a:lnTo>
                  <a:lnTo>
                    <a:pt x="17303" y="29764"/>
                  </a:lnTo>
                  <a:lnTo>
                    <a:pt x="19526" y="31193"/>
                  </a:lnTo>
                  <a:lnTo>
                    <a:pt x="21113" y="32939"/>
                  </a:lnTo>
                  <a:lnTo>
                    <a:pt x="22066" y="34925"/>
                  </a:lnTo>
                  <a:lnTo>
                    <a:pt x="22462" y="37146"/>
                  </a:lnTo>
                  <a:lnTo>
                    <a:pt x="21668" y="40640"/>
                  </a:lnTo>
                  <a:lnTo>
                    <a:pt x="19685" y="42862"/>
                  </a:lnTo>
                  <a:lnTo>
                    <a:pt x="17145" y="43972"/>
                  </a:lnTo>
                  <a:lnTo>
                    <a:pt x="14446" y="44370"/>
                  </a:lnTo>
                  <a:lnTo>
                    <a:pt x="10238" y="43735"/>
                  </a:lnTo>
                  <a:lnTo>
                    <a:pt x="7143" y="41909"/>
                  </a:lnTo>
                  <a:lnTo>
                    <a:pt x="4921" y="39368"/>
                  </a:lnTo>
                  <a:lnTo>
                    <a:pt x="3333" y="36432"/>
                  </a:lnTo>
                  <a:lnTo>
                    <a:pt x="1666" y="30478"/>
                  </a:lnTo>
                  <a:lnTo>
                    <a:pt x="79" y="30478"/>
                  </a:lnTo>
                  <a:lnTo>
                    <a:pt x="79" y="45957"/>
                  </a:lnTo>
                  <a:lnTo>
                    <a:pt x="1428" y="45957"/>
                  </a:lnTo>
                  <a:lnTo>
                    <a:pt x="2222" y="45005"/>
                  </a:lnTo>
                  <a:lnTo>
                    <a:pt x="3571" y="44766"/>
                  </a:lnTo>
                  <a:lnTo>
                    <a:pt x="5874" y="44925"/>
                  </a:lnTo>
                  <a:lnTo>
                    <a:pt x="8651" y="45560"/>
                  </a:lnTo>
                  <a:lnTo>
                    <a:pt x="15081" y="46512"/>
                  </a:lnTo>
                  <a:lnTo>
                    <a:pt x="18335" y="46196"/>
                  </a:lnTo>
                  <a:lnTo>
                    <a:pt x="21590" y="45163"/>
                  </a:lnTo>
                  <a:lnTo>
                    <a:pt x="24606" y="43337"/>
                  </a:lnTo>
                  <a:lnTo>
                    <a:pt x="27066" y="40877"/>
                  </a:lnTo>
                  <a:lnTo>
                    <a:pt x="28812" y="37622"/>
                  </a:lnTo>
                  <a:lnTo>
                    <a:pt x="29447" y="33733"/>
                  </a:lnTo>
                  <a:lnTo>
                    <a:pt x="28812" y="29843"/>
                  </a:lnTo>
                  <a:lnTo>
                    <a:pt x="27066" y="26748"/>
                  </a:lnTo>
                  <a:lnTo>
                    <a:pt x="24447" y="24287"/>
                  </a:lnTo>
                  <a:lnTo>
                    <a:pt x="21113" y="22065"/>
                  </a:lnTo>
                  <a:lnTo>
                    <a:pt x="10397" y="15715"/>
                  </a:lnTo>
                  <a:lnTo>
                    <a:pt x="8175" y="13968"/>
                  </a:lnTo>
                  <a:lnTo>
                    <a:pt x="6905" y="12065"/>
                  </a:lnTo>
                  <a:lnTo>
                    <a:pt x="6111" y="8651"/>
                  </a:lnTo>
                  <a:lnTo>
                    <a:pt x="6587" y="6587"/>
                  </a:lnTo>
                  <a:lnTo>
                    <a:pt x="7857" y="4523"/>
                  </a:lnTo>
                  <a:lnTo>
                    <a:pt x="10160" y="2856"/>
                  </a:lnTo>
                  <a:lnTo>
                    <a:pt x="13652" y="2221"/>
                  </a:lnTo>
                  <a:lnTo>
                    <a:pt x="16986" y="2697"/>
                  </a:lnTo>
                  <a:lnTo>
                    <a:pt x="20002" y="4523"/>
                  </a:lnTo>
                  <a:lnTo>
                    <a:pt x="21431" y="6111"/>
                  </a:lnTo>
                  <a:lnTo>
                    <a:pt x="22701" y="8253"/>
                  </a:lnTo>
                  <a:lnTo>
                    <a:pt x="23732" y="11032"/>
                  </a:lnTo>
                  <a:lnTo>
                    <a:pt x="24685" y="14446"/>
                  </a:lnTo>
                  <a:lnTo>
                    <a:pt x="26193" y="14446"/>
                  </a:lnTo>
                  <a:lnTo>
                    <a:pt x="25796" y="872"/>
                  </a:lnTo>
                  <a:lnTo>
                    <a:pt x="24685" y="872"/>
                  </a:lnTo>
                  <a:lnTo>
                    <a:pt x="24050" y="1587"/>
                  </a:lnTo>
                  <a:lnTo>
                    <a:pt x="23018" y="1983"/>
                  </a:lnTo>
                  <a:lnTo>
                    <a:pt x="19446" y="952"/>
                  </a:lnTo>
                  <a:lnTo>
                    <a:pt x="16906" y="237"/>
                  </a:lnTo>
                  <a:lnTo>
                    <a:pt x="13890" y="0"/>
                  </a:lnTo>
                  <a:close/>
                </a:path>
              </a:pathLst>
            </a:custGeom>
            <a:solidFill>
              <a:srgbClr val="000000"/>
            </a:solidFill>
          </p:spPr>
          <p:txBody>
            <a:bodyPr vert="horz" lIns="91440" tIns="45720" rIns="91440" bIns="45720" anchor="t"/>
            <a:lstStyle/>
            <a:p>
              <a:endParaRPr lang="en-IN"/>
            </a:p>
          </p:txBody>
        </p:sp>
        <p:sp>
          <p:nvSpPr>
            <p:cNvPr id="794" name="Shape 5534"/>
            <p:cNvSpPr/>
            <p:nvPr/>
          </p:nvSpPr>
          <p:spPr>
            <a:xfrm>
              <a:off x="5124227" y="1434274"/>
              <a:ext cx="29447" cy="46512"/>
            </a:xfrm>
            <a:custGeom>
              <a:avLst/>
              <a:gdLst/>
              <a:ahLst/>
              <a:cxnLst/>
              <a:rect l="0" t="0" r="0" b="0"/>
              <a:pathLst>
                <a:path w="29447" h="46512">
                  <a:moveTo>
                    <a:pt x="13889" y="0"/>
                  </a:moveTo>
                  <a:lnTo>
                    <a:pt x="9525" y="475"/>
                  </a:lnTo>
                  <a:lnTo>
                    <a:pt x="6111" y="1903"/>
                  </a:lnTo>
                  <a:lnTo>
                    <a:pt x="3412" y="3888"/>
                  </a:lnTo>
                  <a:lnTo>
                    <a:pt x="1507" y="6429"/>
                  </a:lnTo>
                  <a:lnTo>
                    <a:pt x="396" y="9206"/>
                  </a:lnTo>
                  <a:lnTo>
                    <a:pt x="0" y="12065"/>
                  </a:lnTo>
                  <a:lnTo>
                    <a:pt x="1031" y="16905"/>
                  </a:lnTo>
                  <a:lnTo>
                    <a:pt x="3571" y="20716"/>
                  </a:lnTo>
                  <a:lnTo>
                    <a:pt x="7222" y="23812"/>
                  </a:lnTo>
                  <a:lnTo>
                    <a:pt x="11588" y="26510"/>
                  </a:lnTo>
                  <a:lnTo>
                    <a:pt x="17382" y="29764"/>
                  </a:lnTo>
                  <a:lnTo>
                    <a:pt x="19526" y="31193"/>
                  </a:lnTo>
                  <a:lnTo>
                    <a:pt x="21113" y="32939"/>
                  </a:lnTo>
                  <a:lnTo>
                    <a:pt x="22144" y="34925"/>
                  </a:lnTo>
                  <a:lnTo>
                    <a:pt x="22542" y="37146"/>
                  </a:lnTo>
                  <a:lnTo>
                    <a:pt x="21748" y="40640"/>
                  </a:lnTo>
                  <a:lnTo>
                    <a:pt x="19763" y="42862"/>
                  </a:lnTo>
                  <a:lnTo>
                    <a:pt x="17145" y="43972"/>
                  </a:lnTo>
                  <a:lnTo>
                    <a:pt x="14525" y="44370"/>
                  </a:lnTo>
                  <a:lnTo>
                    <a:pt x="10318" y="43735"/>
                  </a:lnTo>
                  <a:lnTo>
                    <a:pt x="7143" y="41909"/>
                  </a:lnTo>
                  <a:lnTo>
                    <a:pt x="4921" y="39368"/>
                  </a:lnTo>
                  <a:lnTo>
                    <a:pt x="3412" y="36432"/>
                  </a:lnTo>
                  <a:lnTo>
                    <a:pt x="1746" y="30478"/>
                  </a:lnTo>
                  <a:lnTo>
                    <a:pt x="158" y="30478"/>
                  </a:lnTo>
                  <a:lnTo>
                    <a:pt x="158" y="45957"/>
                  </a:lnTo>
                  <a:lnTo>
                    <a:pt x="1428" y="45957"/>
                  </a:lnTo>
                  <a:lnTo>
                    <a:pt x="2222" y="45005"/>
                  </a:lnTo>
                  <a:lnTo>
                    <a:pt x="3571" y="44766"/>
                  </a:lnTo>
                  <a:lnTo>
                    <a:pt x="5952" y="44925"/>
                  </a:lnTo>
                  <a:lnTo>
                    <a:pt x="8731" y="45560"/>
                  </a:lnTo>
                  <a:lnTo>
                    <a:pt x="15081" y="46512"/>
                  </a:lnTo>
                  <a:lnTo>
                    <a:pt x="18334" y="46196"/>
                  </a:lnTo>
                  <a:lnTo>
                    <a:pt x="21589" y="45163"/>
                  </a:lnTo>
                  <a:lnTo>
                    <a:pt x="24606" y="43337"/>
                  </a:lnTo>
                  <a:lnTo>
                    <a:pt x="27146" y="40877"/>
                  </a:lnTo>
                  <a:lnTo>
                    <a:pt x="28812" y="37622"/>
                  </a:lnTo>
                  <a:lnTo>
                    <a:pt x="29447" y="33733"/>
                  </a:lnTo>
                  <a:lnTo>
                    <a:pt x="28812" y="29843"/>
                  </a:lnTo>
                  <a:lnTo>
                    <a:pt x="27066" y="26748"/>
                  </a:lnTo>
                  <a:lnTo>
                    <a:pt x="24447" y="24287"/>
                  </a:lnTo>
                  <a:lnTo>
                    <a:pt x="21113" y="22065"/>
                  </a:lnTo>
                  <a:lnTo>
                    <a:pt x="10397" y="15715"/>
                  </a:lnTo>
                  <a:lnTo>
                    <a:pt x="8175" y="13968"/>
                  </a:lnTo>
                  <a:lnTo>
                    <a:pt x="6905" y="12065"/>
                  </a:lnTo>
                  <a:lnTo>
                    <a:pt x="6191" y="8651"/>
                  </a:lnTo>
                  <a:lnTo>
                    <a:pt x="6587" y="6587"/>
                  </a:lnTo>
                  <a:lnTo>
                    <a:pt x="7937" y="4523"/>
                  </a:lnTo>
                  <a:lnTo>
                    <a:pt x="10238" y="2856"/>
                  </a:lnTo>
                  <a:lnTo>
                    <a:pt x="13731" y="2221"/>
                  </a:lnTo>
                  <a:lnTo>
                    <a:pt x="16986" y="2697"/>
                  </a:lnTo>
                  <a:lnTo>
                    <a:pt x="20002" y="4523"/>
                  </a:lnTo>
                  <a:lnTo>
                    <a:pt x="21431" y="6111"/>
                  </a:lnTo>
                  <a:lnTo>
                    <a:pt x="22701" y="8253"/>
                  </a:lnTo>
                  <a:lnTo>
                    <a:pt x="23732" y="11032"/>
                  </a:lnTo>
                  <a:lnTo>
                    <a:pt x="24684" y="14446"/>
                  </a:lnTo>
                  <a:lnTo>
                    <a:pt x="26193" y="14446"/>
                  </a:lnTo>
                  <a:lnTo>
                    <a:pt x="25796" y="872"/>
                  </a:lnTo>
                  <a:lnTo>
                    <a:pt x="24684" y="872"/>
                  </a:lnTo>
                  <a:lnTo>
                    <a:pt x="24129" y="1587"/>
                  </a:lnTo>
                  <a:lnTo>
                    <a:pt x="23018" y="1983"/>
                  </a:lnTo>
                  <a:lnTo>
                    <a:pt x="19446" y="952"/>
                  </a:lnTo>
                  <a:lnTo>
                    <a:pt x="16906" y="237"/>
                  </a:lnTo>
                  <a:lnTo>
                    <a:pt x="13889" y="0"/>
                  </a:lnTo>
                  <a:close/>
                </a:path>
              </a:pathLst>
            </a:custGeom>
            <a:solidFill>
              <a:srgbClr val="000000"/>
            </a:solidFill>
          </p:spPr>
          <p:txBody>
            <a:bodyPr vert="horz" lIns="91440" tIns="45720" rIns="91440" bIns="45720" anchor="t"/>
            <a:lstStyle/>
            <a:p>
              <a:endParaRPr lang="en-IN"/>
            </a:p>
          </p:txBody>
        </p:sp>
        <p:sp>
          <p:nvSpPr>
            <p:cNvPr id="795" name="Shape 5535"/>
            <p:cNvSpPr/>
            <p:nvPr/>
          </p:nvSpPr>
          <p:spPr>
            <a:xfrm>
              <a:off x="6130226" y="1469674"/>
              <a:ext cx="13730" cy="24131"/>
            </a:xfrm>
            <a:custGeom>
              <a:avLst/>
              <a:gdLst/>
              <a:ahLst/>
              <a:cxnLst/>
              <a:rect l="0" t="0" r="0" b="0"/>
              <a:pathLst>
                <a:path w="13730" h="24131">
                  <a:moveTo>
                    <a:pt x="5713" y="0"/>
                  </a:moveTo>
                  <a:lnTo>
                    <a:pt x="3809" y="318"/>
                  </a:lnTo>
                  <a:lnTo>
                    <a:pt x="1903" y="1349"/>
                  </a:lnTo>
                  <a:lnTo>
                    <a:pt x="555" y="3095"/>
                  </a:lnTo>
                  <a:lnTo>
                    <a:pt x="0" y="5794"/>
                  </a:lnTo>
                  <a:lnTo>
                    <a:pt x="555" y="8176"/>
                  </a:lnTo>
                  <a:lnTo>
                    <a:pt x="2063" y="9763"/>
                  </a:lnTo>
                  <a:lnTo>
                    <a:pt x="4126" y="10557"/>
                  </a:lnTo>
                  <a:lnTo>
                    <a:pt x="6111" y="10716"/>
                  </a:lnTo>
                  <a:lnTo>
                    <a:pt x="7619" y="10557"/>
                  </a:lnTo>
                  <a:lnTo>
                    <a:pt x="8492" y="10318"/>
                  </a:lnTo>
                  <a:lnTo>
                    <a:pt x="9445" y="10637"/>
                  </a:lnTo>
                  <a:lnTo>
                    <a:pt x="9921" y="11747"/>
                  </a:lnTo>
                  <a:lnTo>
                    <a:pt x="9525" y="13573"/>
                  </a:lnTo>
                  <a:lnTo>
                    <a:pt x="8253" y="16113"/>
                  </a:lnTo>
                  <a:lnTo>
                    <a:pt x="5713" y="19129"/>
                  </a:lnTo>
                  <a:lnTo>
                    <a:pt x="1744" y="22225"/>
                  </a:lnTo>
                  <a:lnTo>
                    <a:pt x="2697" y="24131"/>
                  </a:lnTo>
                  <a:lnTo>
                    <a:pt x="4523" y="23177"/>
                  </a:lnTo>
                  <a:lnTo>
                    <a:pt x="6825" y="21511"/>
                  </a:lnTo>
                  <a:lnTo>
                    <a:pt x="9286" y="19129"/>
                  </a:lnTo>
                  <a:lnTo>
                    <a:pt x="11508" y="16193"/>
                  </a:lnTo>
                  <a:lnTo>
                    <a:pt x="13096" y="12938"/>
                  </a:lnTo>
                  <a:lnTo>
                    <a:pt x="13730" y="9525"/>
                  </a:lnTo>
                  <a:lnTo>
                    <a:pt x="13334" y="5953"/>
                  </a:lnTo>
                  <a:lnTo>
                    <a:pt x="12143" y="3413"/>
                  </a:lnTo>
                  <a:lnTo>
                    <a:pt x="10635" y="1667"/>
                  </a:lnTo>
                  <a:lnTo>
                    <a:pt x="8810" y="634"/>
                  </a:lnTo>
                  <a:lnTo>
                    <a:pt x="5713" y="0"/>
                  </a:lnTo>
                  <a:close/>
                </a:path>
              </a:pathLst>
            </a:custGeom>
            <a:solidFill>
              <a:srgbClr val="000000"/>
            </a:solidFill>
          </p:spPr>
          <p:txBody>
            <a:bodyPr vert="horz" lIns="91440" tIns="45720" rIns="91440" bIns="45720" anchor="t"/>
            <a:lstStyle/>
            <a:p>
              <a:endParaRPr lang="en-IN"/>
            </a:p>
          </p:txBody>
        </p:sp>
        <p:sp>
          <p:nvSpPr>
            <p:cNvPr id="796" name="Shape 5536"/>
            <p:cNvSpPr/>
            <p:nvPr/>
          </p:nvSpPr>
          <p:spPr>
            <a:xfrm>
              <a:off x="5801296" y="1469674"/>
              <a:ext cx="13811" cy="24131"/>
            </a:xfrm>
            <a:custGeom>
              <a:avLst/>
              <a:gdLst/>
              <a:ahLst/>
              <a:cxnLst/>
              <a:rect l="0" t="0" r="0" b="0"/>
              <a:pathLst>
                <a:path w="13811" h="24131">
                  <a:moveTo>
                    <a:pt x="5793" y="0"/>
                  </a:moveTo>
                  <a:lnTo>
                    <a:pt x="3809" y="318"/>
                  </a:lnTo>
                  <a:lnTo>
                    <a:pt x="1983" y="1349"/>
                  </a:lnTo>
                  <a:lnTo>
                    <a:pt x="555" y="3095"/>
                  </a:lnTo>
                  <a:lnTo>
                    <a:pt x="0" y="5794"/>
                  </a:lnTo>
                  <a:lnTo>
                    <a:pt x="634" y="8176"/>
                  </a:lnTo>
                  <a:lnTo>
                    <a:pt x="2142" y="9763"/>
                  </a:lnTo>
                  <a:lnTo>
                    <a:pt x="4127" y="10557"/>
                  </a:lnTo>
                  <a:lnTo>
                    <a:pt x="6191" y="10716"/>
                  </a:lnTo>
                  <a:lnTo>
                    <a:pt x="7698" y="10557"/>
                  </a:lnTo>
                  <a:lnTo>
                    <a:pt x="8572" y="10318"/>
                  </a:lnTo>
                  <a:lnTo>
                    <a:pt x="9525" y="10637"/>
                  </a:lnTo>
                  <a:lnTo>
                    <a:pt x="9921" y="11747"/>
                  </a:lnTo>
                  <a:lnTo>
                    <a:pt x="9603" y="13573"/>
                  </a:lnTo>
                  <a:lnTo>
                    <a:pt x="8333" y="16113"/>
                  </a:lnTo>
                  <a:lnTo>
                    <a:pt x="5793" y="19129"/>
                  </a:lnTo>
                  <a:lnTo>
                    <a:pt x="1825" y="22225"/>
                  </a:lnTo>
                  <a:lnTo>
                    <a:pt x="2698" y="24131"/>
                  </a:lnTo>
                  <a:lnTo>
                    <a:pt x="4523" y="23177"/>
                  </a:lnTo>
                  <a:lnTo>
                    <a:pt x="6905" y="21511"/>
                  </a:lnTo>
                  <a:lnTo>
                    <a:pt x="9366" y="19129"/>
                  </a:lnTo>
                  <a:lnTo>
                    <a:pt x="11588" y="16193"/>
                  </a:lnTo>
                  <a:lnTo>
                    <a:pt x="13176" y="12938"/>
                  </a:lnTo>
                  <a:lnTo>
                    <a:pt x="13811" y="9525"/>
                  </a:lnTo>
                  <a:lnTo>
                    <a:pt x="13334" y="5953"/>
                  </a:lnTo>
                  <a:lnTo>
                    <a:pt x="12223" y="3413"/>
                  </a:lnTo>
                  <a:lnTo>
                    <a:pt x="10636" y="1667"/>
                  </a:lnTo>
                  <a:lnTo>
                    <a:pt x="8889" y="634"/>
                  </a:lnTo>
                  <a:lnTo>
                    <a:pt x="5793" y="0"/>
                  </a:lnTo>
                  <a:close/>
                </a:path>
              </a:pathLst>
            </a:custGeom>
            <a:solidFill>
              <a:srgbClr val="000000"/>
            </a:solidFill>
          </p:spPr>
          <p:txBody>
            <a:bodyPr vert="horz" lIns="91440" tIns="45720" rIns="91440" bIns="45720" anchor="t"/>
            <a:lstStyle/>
            <a:p>
              <a:endParaRPr lang="en-IN"/>
            </a:p>
          </p:txBody>
        </p:sp>
        <p:sp>
          <p:nvSpPr>
            <p:cNvPr id="797" name="Shape 5537"/>
            <p:cNvSpPr/>
            <p:nvPr/>
          </p:nvSpPr>
          <p:spPr>
            <a:xfrm>
              <a:off x="5328776" y="1469674"/>
              <a:ext cx="13811" cy="24131"/>
            </a:xfrm>
            <a:custGeom>
              <a:avLst/>
              <a:gdLst/>
              <a:ahLst/>
              <a:cxnLst/>
              <a:rect l="0" t="0" r="0" b="0"/>
              <a:pathLst>
                <a:path w="13811" h="24131">
                  <a:moveTo>
                    <a:pt x="5794" y="0"/>
                  </a:moveTo>
                  <a:lnTo>
                    <a:pt x="3809" y="318"/>
                  </a:lnTo>
                  <a:lnTo>
                    <a:pt x="1984" y="1349"/>
                  </a:lnTo>
                  <a:lnTo>
                    <a:pt x="556" y="3095"/>
                  </a:lnTo>
                  <a:lnTo>
                    <a:pt x="0" y="5794"/>
                  </a:lnTo>
                  <a:lnTo>
                    <a:pt x="634" y="8176"/>
                  </a:lnTo>
                  <a:lnTo>
                    <a:pt x="2143" y="9763"/>
                  </a:lnTo>
                  <a:lnTo>
                    <a:pt x="4127" y="10557"/>
                  </a:lnTo>
                  <a:lnTo>
                    <a:pt x="6191" y="10716"/>
                  </a:lnTo>
                  <a:lnTo>
                    <a:pt x="7699" y="10557"/>
                  </a:lnTo>
                  <a:lnTo>
                    <a:pt x="8572" y="10318"/>
                  </a:lnTo>
                  <a:lnTo>
                    <a:pt x="9525" y="10637"/>
                  </a:lnTo>
                  <a:lnTo>
                    <a:pt x="9922" y="11747"/>
                  </a:lnTo>
                  <a:lnTo>
                    <a:pt x="9604" y="13573"/>
                  </a:lnTo>
                  <a:lnTo>
                    <a:pt x="8334" y="16113"/>
                  </a:lnTo>
                  <a:lnTo>
                    <a:pt x="5794" y="19129"/>
                  </a:lnTo>
                  <a:lnTo>
                    <a:pt x="1826" y="22225"/>
                  </a:lnTo>
                  <a:lnTo>
                    <a:pt x="2698" y="24131"/>
                  </a:lnTo>
                  <a:lnTo>
                    <a:pt x="4603" y="23177"/>
                  </a:lnTo>
                  <a:lnTo>
                    <a:pt x="6906" y="21511"/>
                  </a:lnTo>
                  <a:lnTo>
                    <a:pt x="9366" y="19129"/>
                  </a:lnTo>
                  <a:lnTo>
                    <a:pt x="11588" y="16193"/>
                  </a:lnTo>
                  <a:lnTo>
                    <a:pt x="13176" y="12938"/>
                  </a:lnTo>
                  <a:lnTo>
                    <a:pt x="13811" y="9525"/>
                  </a:lnTo>
                  <a:lnTo>
                    <a:pt x="13334" y="5953"/>
                  </a:lnTo>
                  <a:lnTo>
                    <a:pt x="12223" y="3413"/>
                  </a:lnTo>
                  <a:lnTo>
                    <a:pt x="10636" y="1667"/>
                  </a:lnTo>
                  <a:lnTo>
                    <a:pt x="8889" y="634"/>
                  </a:lnTo>
                  <a:lnTo>
                    <a:pt x="5794" y="0"/>
                  </a:lnTo>
                  <a:close/>
                </a:path>
              </a:pathLst>
            </a:custGeom>
            <a:solidFill>
              <a:srgbClr val="000000"/>
            </a:solidFill>
          </p:spPr>
          <p:txBody>
            <a:bodyPr vert="horz" lIns="91440" tIns="45720" rIns="91440" bIns="45720" anchor="t"/>
            <a:lstStyle/>
            <a:p>
              <a:endParaRPr lang="en-IN"/>
            </a:p>
          </p:txBody>
        </p:sp>
        <p:sp>
          <p:nvSpPr>
            <p:cNvPr id="798" name="Shape 5538"/>
            <p:cNvSpPr/>
            <p:nvPr/>
          </p:nvSpPr>
          <p:spPr>
            <a:xfrm>
              <a:off x="5074221" y="1469674"/>
              <a:ext cx="13811" cy="24131"/>
            </a:xfrm>
            <a:custGeom>
              <a:avLst/>
              <a:gdLst/>
              <a:ahLst/>
              <a:cxnLst/>
              <a:rect l="0" t="0" r="0" b="0"/>
              <a:pathLst>
                <a:path w="13811" h="24131">
                  <a:moveTo>
                    <a:pt x="5793" y="0"/>
                  </a:moveTo>
                  <a:lnTo>
                    <a:pt x="3809" y="318"/>
                  </a:lnTo>
                  <a:lnTo>
                    <a:pt x="1904" y="1349"/>
                  </a:lnTo>
                  <a:lnTo>
                    <a:pt x="555" y="3095"/>
                  </a:lnTo>
                  <a:lnTo>
                    <a:pt x="0" y="5794"/>
                  </a:lnTo>
                  <a:lnTo>
                    <a:pt x="555" y="8176"/>
                  </a:lnTo>
                  <a:lnTo>
                    <a:pt x="2063" y="9763"/>
                  </a:lnTo>
                  <a:lnTo>
                    <a:pt x="4127" y="10557"/>
                  </a:lnTo>
                  <a:lnTo>
                    <a:pt x="6191" y="10716"/>
                  </a:lnTo>
                  <a:lnTo>
                    <a:pt x="7620" y="10557"/>
                  </a:lnTo>
                  <a:lnTo>
                    <a:pt x="8492" y="10318"/>
                  </a:lnTo>
                  <a:lnTo>
                    <a:pt x="9444" y="10637"/>
                  </a:lnTo>
                  <a:lnTo>
                    <a:pt x="9921" y="11747"/>
                  </a:lnTo>
                  <a:lnTo>
                    <a:pt x="9603" y="13573"/>
                  </a:lnTo>
                  <a:lnTo>
                    <a:pt x="8254" y="16113"/>
                  </a:lnTo>
                  <a:lnTo>
                    <a:pt x="5793" y="19129"/>
                  </a:lnTo>
                  <a:lnTo>
                    <a:pt x="1825" y="22225"/>
                  </a:lnTo>
                  <a:lnTo>
                    <a:pt x="2698" y="24131"/>
                  </a:lnTo>
                  <a:lnTo>
                    <a:pt x="4523" y="23177"/>
                  </a:lnTo>
                  <a:lnTo>
                    <a:pt x="6826" y="21511"/>
                  </a:lnTo>
                  <a:lnTo>
                    <a:pt x="9366" y="19129"/>
                  </a:lnTo>
                  <a:lnTo>
                    <a:pt x="11588" y="16193"/>
                  </a:lnTo>
                  <a:lnTo>
                    <a:pt x="13176" y="12938"/>
                  </a:lnTo>
                  <a:lnTo>
                    <a:pt x="13811" y="9525"/>
                  </a:lnTo>
                  <a:lnTo>
                    <a:pt x="13334" y="5953"/>
                  </a:lnTo>
                  <a:lnTo>
                    <a:pt x="12223" y="3413"/>
                  </a:lnTo>
                  <a:lnTo>
                    <a:pt x="10636" y="1667"/>
                  </a:lnTo>
                  <a:lnTo>
                    <a:pt x="8809" y="634"/>
                  </a:lnTo>
                  <a:lnTo>
                    <a:pt x="5793" y="0"/>
                  </a:lnTo>
                  <a:close/>
                </a:path>
              </a:pathLst>
            </a:custGeom>
            <a:solidFill>
              <a:srgbClr val="000000"/>
            </a:solidFill>
          </p:spPr>
          <p:txBody>
            <a:bodyPr vert="horz" lIns="91440" tIns="45720" rIns="91440" bIns="45720" anchor="t"/>
            <a:lstStyle/>
            <a:p>
              <a:endParaRPr lang="en-IN"/>
            </a:p>
          </p:txBody>
        </p:sp>
        <p:sp>
          <p:nvSpPr>
            <p:cNvPr id="799" name="Shape 5539"/>
            <p:cNvSpPr/>
            <p:nvPr/>
          </p:nvSpPr>
          <p:spPr>
            <a:xfrm>
              <a:off x="5847175" y="1435227"/>
              <a:ext cx="46592" cy="45560"/>
            </a:xfrm>
            <a:custGeom>
              <a:avLst/>
              <a:gdLst/>
              <a:ahLst/>
              <a:cxnLst/>
              <a:rect l="0" t="0" r="0" b="0"/>
              <a:pathLst>
                <a:path w="46592" h="45560">
                  <a:moveTo>
                    <a:pt x="0" y="0"/>
                  </a:moveTo>
                  <a:lnTo>
                    <a:pt x="0" y="1348"/>
                  </a:lnTo>
                  <a:lnTo>
                    <a:pt x="2222" y="1665"/>
                  </a:lnTo>
                  <a:lnTo>
                    <a:pt x="4206" y="2459"/>
                  </a:lnTo>
                  <a:lnTo>
                    <a:pt x="5634" y="4285"/>
                  </a:lnTo>
                  <a:lnTo>
                    <a:pt x="6191" y="7698"/>
                  </a:lnTo>
                  <a:lnTo>
                    <a:pt x="6191" y="32701"/>
                  </a:lnTo>
                  <a:lnTo>
                    <a:pt x="6746" y="37226"/>
                  </a:lnTo>
                  <a:lnTo>
                    <a:pt x="8254" y="40638"/>
                  </a:lnTo>
                  <a:lnTo>
                    <a:pt x="10556" y="43019"/>
                  </a:lnTo>
                  <a:lnTo>
                    <a:pt x="13017" y="44607"/>
                  </a:lnTo>
                  <a:lnTo>
                    <a:pt x="15636" y="45401"/>
                  </a:lnTo>
                  <a:lnTo>
                    <a:pt x="17938" y="45560"/>
                  </a:lnTo>
                  <a:lnTo>
                    <a:pt x="19843" y="45401"/>
                  </a:lnTo>
                  <a:lnTo>
                    <a:pt x="22383" y="44846"/>
                  </a:lnTo>
                  <a:lnTo>
                    <a:pt x="25400" y="43576"/>
                  </a:lnTo>
                  <a:lnTo>
                    <a:pt x="28336" y="41275"/>
                  </a:lnTo>
                  <a:lnTo>
                    <a:pt x="32622" y="37067"/>
                  </a:lnTo>
                  <a:lnTo>
                    <a:pt x="32622" y="45243"/>
                  </a:lnTo>
                  <a:lnTo>
                    <a:pt x="32781" y="45480"/>
                  </a:lnTo>
                  <a:lnTo>
                    <a:pt x="39370" y="43099"/>
                  </a:lnTo>
                  <a:lnTo>
                    <a:pt x="46592" y="41036"/>
                  </a:lnTo>
                  <a:lnTo>
                    <a:pt x="46592" y="39607"/>
                  </a:lnTo>
                  <a:lnTo>
                    <a:pt x="43100" y="39289"/>
                  </a:lnTo>
                  <a:lnTo>
                    <a:pt x="41275" y="38178"/>
                  </a:lnTo>
                  <a:lnTo>
                    <a:pt x="40559" y="36353"/>
                  </a:lnTo>
                  <a:lnTo>
                    <a:pt x="40401" y="33972"/>
                  </a:lnTo>
                  <a:lnTo>
                    <a:pt x="40401" y="0"/>
                  </a:lnTo>
                  <a:lnTo>
                    <a:pt x="24765" y="0"/>
                  </a:lnTo>
                  <a:lnTo>
                    <a:pt x="24765" y="1665"/>
                  </a:lnTo>
                  <a:lnTo>
                    <a:pt x="27066" y="1824"/>
                  </a:lnTo>
                  <a:lnTo>
                    <a:pt x="28892" y="2142"/>
                  </a:lnTo>
                  <a:lnTo>
                    <a:pt x="31115" y="3332"/>
                  </a:lnTo>
                  <a:lnTo>
                    <a:pt x="31987" y="5317"/>
                  </a:lnTo>
                  <a:lnTo>
                    <a:pt x="32146" y="7937"/>
                  </a:lnTo>
                  <a:lnTo>
                    <a:pt x="32146" y="31193"/>
                  </a:lnTo>
                  <a:lnTo>
                    <a:pt x="32067" y="33257"/>
                  </a:lnTo>
                  <a:lnTo>
                    <a:pt x="31670" y="34686"/>
                  </a:lnTo>
                  <a:lnTo>
                    <a:pt x="30558" y="36273"/>
                  </a:lnTo>
                  <a:lnTo>
                    <a:pt x="26352" y="38813"/>
                  </a:lnTo>
                  <a:lnTo>
                    <a:pt x="21907" y="39844"/>
                  </a:lnTo>
                  <a:lnTo>
                    <a:pt x="19050" y="39368"/>
                  </a:lnTo>
                  <a:lnTo>
                    <a:pt x="17065" y="38178"/>
                  </a:lnTo>
                  <a:lnTo>
                    <a:pt x="15795" y="36590"/>
                  </a:lnTo>
                  <a:lnTo>
                    <a:pt x="15001" y="34845"/>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800" name="Shape 5540"/>
            <p:cNvSpPr/>
            <p:nvPr/>
          </p:nvSpPr>
          <p:spPr>
            <a:xfrm>
              <a:off x="5235987" y="1435227"/>
              <a:ext cx="46592" cy="45560"/>
            </a:xfrm>
            <a:custGeom>
              <a:avLst/>
              <a:gdLst/>
              <a:ahLst/>
              <a:cxnLst/>
              <a:rect l="0" t="0" r="0" b="0"/>
              <a:pathLst>
                <a:path w="46592" h="45560">
                  <a:moveTo>
                    <a:pt x="0" y="0"/>
                  </a:moveTo>
                  <a:lnTo>
                    <a:pt x="0" y="1348"/>
                  </a:lnTo>
                  <a:lnTo>
                    <a:pt x="2222" y="1665"/>
                  </a:lnTo>
                  <a:lnTo>
                    <a:pt x="4206" y="2459"/>
                  </a:lnTo>
                  <a:lnTo>
                    <a:pt x="5634" y="4285"/>
                  </a:lnTo>
                  <a:lnTo>
                    <a:pt x="6111" y="7698"/>
                  </a:lnTo>
                  <a:lnTo>
                    <a:pt x="6111" y="32701"/>
                  </a:lnTo>
                  <a:lnTo>
                    <a:pt x="6746" y="37226"/>
                  </a:lnTo>
                  <a:lnTo>
                    <a:pt x="8254" y="40638"/>
                  </a:lnTo>
                  <a:lnTo>
                    <a:pt x="10477" y="43019"/>
                  </a:lnTo>
                  <a:lnTo>
                    <a:pt x="13017" y="44607"/>
                  </a:lnTo>
                  <a:lnTo>
                    <a:pt x="15636" y="45401"/>
                  </a:lnTo>
                  <a:lnTo>
                    <a:pt x="17938" y="45560"/>
                  </a:lnTo>
                  <a:lnTo>
                    <a:pt x="19763" y="45401"/>
                  </a:lnTo>
                  <a:lnTo>
                    <a:pt x="22383" y="44846"/>
                  </a:lnTo>
                  <a:lnTo>
                    <a:pt x="25400" y="43576"/>
                  </a:lnTo>
                  <a:lnTo>
                    <a:pt x="28336" y="41275"/>
                  </a:lnTo>
                  <a:lnTo>
                    <a:pt x="32622" y="37067"/>
                  </a:lnTo>
                  <a:lnTo>
                    <a:pt x="32622" y="45243"/>
                  </a:lnTo>
                  <a:lnTo>
                    <a:pt x="32781" y="45480"/>
                  </a:lnTo>
                  <a:lnTo>
                    <a:pt x="39370" y="43099"/>
                  </a:lnTo>
                  <a:lnTo>
                    <a:pt x="46592" y="41036"/>
                  </a:lnTo>
                  <a:lnTo>
                    <a:pt x="46592" y="39607"/>
                  </a:lnTo>
                  <a:lnTo>
                    <a:pt x="43100" y="39289"/>
                  </a:lnTo>
                  <a:lnTo>
                    <a:pt x="41275" y="38178"/>
                  </a:lnTo>
                  <a:lnTo>
                    <a:pt x="40559" y="36353"/>
                  </a:lnTo>
                  <a:lnTo>
                    <a:pt x="40401" y="33972"/>
                  </a:lnTo>
                  <a:lnTo>
                    <a:pt x="40401" y="0"/>
                  </a:lnTo>
                  <a:lnTo>
                    <a:pt x="24765" y="0"/>
                  </a:lnTo>
                  <a:lnTo>
                    <a:pt x="24765" y="1665"/>
                  </a:lnTo>
                  <a:lnTo>
                    <a:pt x="27066" y="1824"/>
                  </a:lnTo>
                  <a:lnTo>
                    <a:pt x="28892" y="2142"/>
                  </a:lnTo>
                  <a:lnTo>
                    <a:pt x="30162" y="2618"/>
                  </a:lnTo>
                  <a:lnTo>
                    <a:pt x="31034" y="3332"/>
                  </a:lnTo>
                  <a:lnTo>
                    <a:pt x="31908" y="5317"/>
                  </a:lnTo>
                  <a:lnTo>
                    <a:pt x="32067" y="7937"/>
                  </a:lnTo>
                  <a:lnTo>
                    <a:pt x="32067" y="31193"/>
                  </a:lnTo>
                  <a:lnTo>
                    <a:pt x="31987" y="33257"/>
                  </a:lnTo>
                  <a:lnTo>
                    <a:pt x="31670" y="34686"/>
                  </a:lnTo>
                  <a:lnTo>
                    <a:pt x="30558" y="36273"/>
                  </a:lnTo>
                  <a:lnTo>
                    <a:pt x="26352" y="38813"/>
                  </a:lnTo>
                  <a:lnTo>
                    <a:pt x="21907" y="39844"/>
                  </a:lnTo>
                  <a:lnTo>
                    <a:pt x="19050" y="39368"/>
                  </a:lnTo>
                  <a:lnTo>
                    <a:pt x="17065" y="38178"/>
                  </a:lnTo>
                  <a:lnTo>
                    <a:pt x="15716" y="36590"/>
                  </a:lnTo>
                  <a:lnTo>
                    <a:pt x="15001" y="34845"/>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801" name="Shape 5541"/>
            <p:cNvSpPr/>
            <p:nvPr/>
          </p:nvSpPr>
          <p:spPr>
            <a:xfrm>
              <a:off x="5488241" y="1434274"/>
              <a:ext cx="46037" cy="66991"/>
            </a:xfrm>
            <a:custGeom>
              <a:avLst/>
              <a:gdLst/>
              <a:ahLst/>
              <a:cxnLst/>
              <a:rect l="0" t="0" r="0" b="0"/>
              <a:pathLst>
                <a:path w="46037" h="66991">
                  <a:moveTo>
                    <a:pt x="14604" y="0"/>
                  </a:moveTo>
                  <a:lnTo>
                    <a:pt x="396" y="4999"/>
                  </a:lnTo>
                  <a:lnTo>
                    <a:pt x="396" y="6587"/>
                  </a:lnTo>
                  <a:lnTo>
                    <a:pt x="3094" y="6508"/>
                  </a:lnTo>
                  <a:lnTo>
                    <a:pt x="5158" y="6825"/>
                  </a:lnTo>
                  <a:lnTo>
                    <a:pt x="6269" y="7857"/>
                  </a:lnTo>
                  <a:lnTo>
                    <a:pt x="6825" y="9604"/>
                  </a:lnTo>
                  <a:lnTo>
                    <a:pt x="6905" y="12143"/>
                  </a:lnTo>
                  <a:lnTo>
                    <a:pt x="6905" y="58498"/>
                  </a:lnTo>
                  <a:lnTo>
                    <a:pt x="6746" y="61277"/>
                  </a:lnTo>
                  <a:lnTo>
                    <a:pt x="5873" y="63340"/>
                  </a:lnTo>
                  <a:lnTo>
                    <a:pt x="3809" y="64610"/>
                  </a:lnTo>
                  <a:lnTo>
                    <a:pt x="0" y="65324"/>
                  </a:lnTo>
                  <a:lnTo>
                    <a:pt x="0" y="66991"/>
                  </a:lnTo>
                  <a:lnTo>
                    <a:pt x="23971" y="66991"/>
                  </a:lnTo>
                  <a:lnTo>
                    <a:pt x="23971" y="65246"/>
                  </a:lnTo>
                  <a:lnTo>
                    <a:pt x="19525" y="64927"/>
                  </a:lnTo>
                  <a:lnTo>
                    <a:pt x="16905" y="63896"/>
                  </a:lnTo>
                  <a:lnTo>
                    <a:pt x="15636" y="61673"/>
                  </a:lnTo>
                  <a:lnTo>
                    <a:pt x="15239" y="57784"/>
                  </a:lnTo>
                  <a:lnTo>
                    <a:pt x="15239" y="42227"/>
                  </a:lnTo>
                  <a:lnTo>
                    <a:pt x="17621" y="44211"/>
                  </a:lnTo>
                  <a:lnTo>
                    <a:pt x="20002" y="45560"/>
                  </a:lnTo>
                  <a:lnTo>
                    <a:pt x="25241" y="46512"/>
                  </a:lnTo>
                  <a:lnTo>
                    <a:pt x="31591" y="45402"/>
                  </a:lnTo>
                  <a:lnTo>
                    <a:pt x="36749" y="42464"/>
                  </a:lnTo>
                  <a:lnTo>
                    <a:pt x="40798" y="38100"/>
                  </a:lnTo>
                  <a:lnTo>
                    <a:pt x="43734" y="32860"/>
                  </a:lnTo>
                  <a:lnTo>
                    <a:pt x="45480" y="27066"/>
                  </a:lnTo>
                  <a:lnTo>
                    <a:pt x="46037" y="21271"/>
                  </a:lnTo>
                  <a:lnTo>
                    <a:pt x="45639" y="16509"/>
                  </a:lnTo>
                  <a:lnTo>
                    <a:pt x="44687" y="12381"/>
                  </a:lnTo>
                  <a:lnTo>
                    <a:pt x="43258" y="8731"/>
                  </a:lnTo>
                  <a:lnTo>
                    <a:pt x="41194" y="5635"/>
                  </a:lnTo>
                  <a:lnTo>
                    <a:pt x="38734" y="3175"/>
                  </a:lnTo>
                  <a:lnTo>
                    <a:pt x="35955" y="1427"/>
                  </a:lnTo>
                  <a:lnTo>
                    <a:pt x="32939" y="316"/>
                  </a:lnTo>
                  <a:lnTo>
                    <a:pt x="29686" y="0"/>
                  </a:lnTo>
                  <a:lnTo>
                    <a:pt x="26193" y="316"/>
                  </a:lnTo>
                  <a:lnTo>
                    <a:pt x="23097" y="1348"/>
                  </a:lnTo>
                  <a:lnTo>
                    <a:pt x="20199" y="3184"/>
                  </a:lnTo>
                  <a:lnTo>
                    <a:pt x="24923" y="5872"/>
                  </a:lnTo>
                  <a:lnTo>
                    <a:pt x="28892" y="6587"/>
                  </a:lnTo>
                  <a:lnTo>
                    <a:pt x="31987" y="8412"/>
                  </a:lnTo>
                  <a:lnTo>
                    <a:pt x="34209" y="11112"/>
                  </a:lnTo>
                  <a:lnTo>
                    <a:pt x="35718" y="14207"/>
                  </a:lnTo>
                  <a:lnTo>
                    <a:pt x="37226" y="20398"/>
                  </a:lnTo>
                  <a:lnTo>
                    <a:pt x="37464" y="22780"/>
                  </a:lnTo>
                  <a:lnTo>
                    <a:pt x="37543" y="24208"/>
                  </a:lnTo>
                  <a:lnTo>
                    <a:pt x="37306" y="28177"/>
                  </a:lnTo>
                  <a:lnTo>
                    <a:pt x="36829" y="31670"/>
                  </a:lnTo>
                  <a:lnTo>
                    <a:pt x="36114" y="34527"/>
                  </a:lnTo>
                  <a:lnTo>
                    <a:pt x="35083" y="36828"/>
                  </a:lnTo>
                  <a:lnTo>
                    <a:pt x="32622" y="40242"/>
                  </a:lnTo>
                  <a:lnTo>
                    <a:pt x="29923" y="42227"/>
                  </a:lnTo>
                  <a:lnTo>
                    <a:pt x="27383" y="43099"/>
                  </a:lnTo>
                  <a:lnTo>
                    <a:pt x="25319" y="43337"/>
                  </a:lnTo>
                  <a:lnTo>
                    <a:pt x="21431" y="42623"/>
                  </a:lnTo>
                  <a:lnTo>
                    <a:pt x="18256" y="40956"/>
                  </a:lnTo>
                  <a:lnTo>
                    <a:pt x="16033" y="38813"/>
                  </a:lnTo>
                  <a:lnTo>
                    <a:pt x="15239" y="36828"/>
                  </a:lnTo>
                  <a:lnTo>
                    <a:pt x="15239" y="12461"/>
                  </a:lnTo>
                  <a:lnTo>
                    <a:pt x="15875" y="10635"/>
                  </a:lnTo>
                  <a:lnTo>
                    <a:pt x="17223" y="9047"/>
                  </a:lnTo>
                  <a:lnTo>
                    <a:pt x="20874" y="6746"/>
                  </a:lnTo>
                  <a:lnTo>
                    <a:pt x="24923" y="5872"/>
                  </a:lnTo>
                  <a:lnTo>
                    <a:pt x="20199" y="3184"/>
                  </a:lnTo>
                  <a:lnTo>
                    <a:pt x="18334" y="4364"/>
                  </a:lnTo>
                  <a:lnTo>
                    <a:pt x="15398" y="7618"/>
                  </a:lnTo>
                  <a:lnTo>
                    <a:pt x="15239" y="7380"/>
                  </a:lnTo>
                  <a:lnTo>
                    <a:pt x="15239" y="158"/>
                  </a:lnTo>
                  <a:lnTo>
                    <a:pt x="14604" y="0"/>
                  </a:lnTo>
                  <a:close/>
                </a:path>
              </a:pathLst>
            </a:custGeom>
            <a:solidFill>
              <a:srgbClr val="000000"/>
            </a:solidFill>
          </p:spPr>
          <p:txBody>
            <a:bodyPr vert="horz" lIns="91440" tIns="45720" rIns="91440" bIns="45720" anchor="t"/>
            <a:lstStyle/>
            <a:p>
              <a:endParaRPr lang="en-IN"/>
            </a:p>
          </p:txBody>
        </p:sp>
        <p:sp>
          <p:nvSpPr>
            <p:cNvPr id="802" name="Shape 5542"/>
            <p:cNvSpPr/>
            <p:nvPr/>
          </p:nvSpPr>
          <p:spPr>
            <a:xfrm>
              <a:off x="6083474" y="1435227"/>
              <a:ext cx="45641" cy="66197"/>
            </a:xfrm>
            <a:custGeom>
              <a:avLst/>
              <a:gdLst/>
              <a:ahLst/>
              <a:cxnLst/>
              <a:rect l="0" t="0" r="0" b="0"/>
              <a:pathLst>
                <a:path w="45641" h="66197">
                  <a:moveTo>
                    <a:pt x="0" y="0"/>
                  </a:moveTo>
                  <a:lnTo>
                    <a:pt x="0" y="1348"/>
                  </a:lnTo>
                  <a:lnTo>
                    <a:pt x="2540" y="2142"/>
                  </a:lnTo>
                  <a:lnTo>
                    <a:pt x="3890" y="3016"/>
                  </a:lnTo>
                  <a:lnTo>
                    <a:pt x="5001" y="4523"/>
                  </a:lnTo>
                  <a:lnTo>
                    <a:pt x="16351" y="28891"/>
                  </a:lnTo>
                  <a:lnTo>
                    <a:pt x="17303" y="30956"/>
                  </a:lnTo>
                  <a:lnTo>
                    <a:pt x="18573" y="33494"/>
                  </a:lnTo>
                  <a:lnTo>
                    <a:pt x="21193" y="39051"/>
                  </a:lnTo>
                  <a:lnTo>
                    <a:pt x="22066" y="41275"/>
                  </a:lnTo>
                  <a:lnTo>
                    <a:pt x="22462" y="42623"/>
                  </a:lnTo>
                  <a:lnTo>
                    <a:pt x="22303" y="43656"/>
                  </a:lnTo>
                  <a:lnTo>
                    <a:pt x="21748" y="45639"/>
                  </a:lnTo>
                  <a:lnTo>
                    <a:pt x="19844" y="50800"/>
                  </a:lnTo>
                  <a:lnTo>
                    <a:pt x="16986" y="55640"/>
                  </a:lnTo>
                  <a:lnTo>
                    <a:pt x="15240" y="57228"/>
                  </a:lnTo>
                  <a:lnTo>
                    <a:pt x="13335" y="57863"/>
                  </a:lnTo>
                  <a:lnTo>
                    <a:pt x="12144" y="57546"/>
                  </a:lnTo>
                  <a:lnTo>
                    <a:pt x="10398" y="56991"/>
                  </a:lnTo>
                  <a:lnTo>
                    <a:pt x="6350" y="56037"/>
                  </a:lnTo>
                  <a:lnTo>
                    <a:pt x="4366" y="56356"/>
                  </a:lnTo>
                  <a:lnTo>
                    <a:pt x="3016" y="57070"/>
                  </a:lnTo>
                  <a:lnTo>
                    <a:pt x="1826" y="59053"/>
                  </a:lnTo>
                  <a:lnTo>
                    <a:pt x="1587" y="60403"/>
                  </a:lnTo>
                  <a:lnTo>
                    <a:pt x="1985" y="62467"/>
                  </a:lnTo>
                  <a:lnTo>
                    <a:pt x="3333" y="64293"/>
                  </a:lnTo>
                  <a:lnTo>
                    <a:pt x="5636" y="65642"/>
                  </a:lnTo>
                  <a:lnTo>
                    <a:pt x="8811" y="66197"/>
                  </a:lnTo>
                  <a:lnTo>
                    <a:pt x="11429" y="65881"/>
                  </a:lnTo>
                  <a:lnTo>
                    <a:pt x="13891" y="64928"/>
                  </a:lnTo>
                  <a:lnTo>
                    <a:pt x="16113" y="63420"/>
                  </a:lnTo>
                  <a:lnTo>
                    <a:pt x="18097" y="61197"/>
                  </a:lnTo>
                  <a:lnTo>
                    <a:pt x="20002" y="58418"/>
                  </a:lnTo>
                  <a:lnTo>
                    <a:pt x="21907" y="55005"/>
                  </a:lnTo>
                  <a:lnTo>
                    <a:pt x="23812" y="50957"/>
                  </a:lnTo>
                  <a:lnTo>
                    <a:pt x="25637" y="46353"/>
                  </a:lnTo>
                  <a:lnTo>
                    <a:pt x="40878" y="5952"/>
                  </a:lnTo>
                  <a:lnTo>
                    <a:pt x="42147" y="3491"/>
                  </a:lnTo>
                  <a:lnTo>
                    <a:pt x="43338" y="2222"/>
                  </a:lnTo>
                  <a:lnTo>
                    <a:pt x="45641" y="1507"/>
                  </a:lnTo>
                  <a:lnTo>
                    <a:pt x="45641" y="0"/>
                  </a:lnTo>
                  <a:lnTo>
                    <a:pt x="32306" y="0"/>
                  </a:lnTo>
                  <a:lnTo>
                    <a:pt x="32306" y="1507"/>
                  </a:lnTo>
                  <a:lnTo>
                    <a:pt x="34368" y="1665"/>
                  </a:lnTo>
                  <a:lnTo>
                    <a:pt x="35877" y="2142"/>
                  </a:lnTo>
                  <a:lnTo>
                    <a:pt x="36750" y="3016"/>
                  </a:lnTo>
                  <a:lnTo>
                    <a:pt x="37068" y="4285"/>
                  </a:lnTo>
                  <a:lnTo>
                    <a:pt x="36829" y="5317"/>
                  </a:lnTo>
                  <a:lnTo>
                    <a:pt x="36274" y="6984"/>
                  </a:lnTo>
                  <a:lnTo>
                    <a:pt x="34766" y="11032"/>
                  </a:lnTo>
                  <a:lnTo>
                    <a:pt x="26987" y="33018"/>
                  </a:lnTo>
                  <a:lnTo>
                    <a:pt x="15637" y="7937"/>
                  </a:lnTo>
                  <a:lnTo>
                    <a:pt x="15002" y="6350"/>
                  </a:lnTo>
                  <a:lnTo>
                    <a:pt x="14604" y="4364"/>
                  </a:lnTo>
                  <a:lnTo>
                    <a:pt x="15161" y="2777"/>
                  </a:lnTo>
                  <a:lnTo>
                    <a:pt x="16590" y="1983"/>
                  </a:lnTo>
                  <a:lnTo>
                    <a:pt x="20399" y="1507"/>
                  </a:lnTo>
                  <a:lnTo>
                    <a:pt x="20399" y="0"/>
                  </a:lnTo>
                  <a:lnTo>
                    <a:pt x="0" y="0"/>
                  </a:lnTo>
                  <a:close/>
                </a:path>
              </a:pathLst>
            </a:custGeom>
            <a:solidFill>
              <a:srgbClr val="000000"/>
            </a:solidFill>
          </p:spPr>
          <p:txBody>
            <a:bodyPr vert="horz" lIns="91440" tIns="45720" rIns="91440" bIns="45720" anchor="t"/>
            <a:lstStyle/>
            <a:p>
              <a:endParaRPr lang="en-IN"/>
            </a:p>
          </p:txBody>
        </p:sp>
        <p:sp>
          <p:nvSpPr>
            <p:cNvPr id="803" name="Shape 5543"/>
            <p:cNvSpPr/>
            <p:nvPr/>
          </p:nvSpPr>
          <p:spPr>
            <a:xfrm>
              <a:off x="5754544" y="1435227"/>
              <a:ext cx="45720" cy="66197"/>
            </a:xfrm>
            <a:custGeom>
              <a:avLst/>
              <a:gdLst/>
              <a:ahLst/>
              <a:cxnLst/>
              <a:rect l="0" t="0" r="0" b="0"/>
              <a:pathLst>
                <a:path w="45720" h="66197">
                  <a:moveTo>
                    <a:pt x="0" y="0"/>
                  </a:moveTo>
                  <a:lnTo>
                    <a:pt x="0" y="1348"/>
                  </a:lnTo>
                  <a:lnTo>
                    <a:pt x="2619" y="2142"/>
                  </a:lnTo>
                  <a:lnTo>
                    <a:pt x="3968" y="3016"/>
                  </a:lnTo>
                  <a:lnTo>
                    <a:pt x="5079" y="4523"/>
                  </a:lnTo>
                  <a:lnTo>
                    <a:pt x="16351" y="28891"/>
                  </a:lnTo>
                  <a:lnTo>
                    <a:pt x="17303" y="30956"/>
                  </a:lnTo>
                  <a:lnTo>
                    <a:pt x="18573" y="33494"/>
                  </a:lnTo>
                  <a:lnTo>
                    <a:pt x="21193" y="39051"/>
                  </a:lnTo>
                  <a:lnTo>
                    <a:pt x="22146" y="41275"/>
                  </a:lnTo>
                  <a:lnTo>
                    <a:pt x="22542" y="42623"/>
                  </a:lnTo>
                  <a:lnTo>
                    <a:pt x="22383" y="43656"/>
                  </a:lnTo>
                  <a:lnTo>
                    <a:pt x="21828" y="45639"/>
                  </a:lnTo>
                  <a:lnTo>
                    <a:pt x="19923" y="50800"/>
                  </a:lnTo>
                  <a:lnTo>
                    <a:pt x="16986" y="55640"/>
                  </a:lnTo>
                  <a:lnTo>
                    <a:pt x="15319" y="57228"/>
                  </a:lnTo>
                  <a:lnTo>
                    <a:pt x="13415" y="57863"/>
                  </a:lnTo>
                  <a:lnTo>
                    <a:pt x="12144" y="57546"/>
                  </a:lnTo>
                  <a:lnTo>
                    <a:pt x="10398" y="56991"/>
                  </a:lnTo>
                  <a:lnTo>
                    <a:pt x="6350" y="56037"/>
                  </a:lnTo>
                  <a:lnTo>
                    <a:pt x="4366" y="56356"/>
                  </a:lnTo>
                  <a:lnTo>
                    <a:pt x="3096" y="57070"/>
                  </a:lnTo>
                  <a:lnTo>
                    <a:pt x="1826" y="59053"/>
                  </a:lnTo>
                  <a:lnTo>
                    <a:pt x="1587" y="60403"/>
                  </a:lnTo>
                  <a:lnTo>
                    <a:pt x="2063" y="62467"/>
                  </a:lnTo>
                  <a:lnTo>
                    <a:pt x="3413" y="64293"/>
                  </a:lnTo>
                  <a:lnTo>
                    <a:pt x="5636" y="65642"/>
                  </a:lnTo>
                  <a:lnTo>
                    <a:pt x="8811" y="66197"/>
                  </a:lnTo>
                  <a:lnTo>
                    <a:pt x="11429" y="65881"/>
                  </a:lnTo>
                  <a:lnTo>
                    <a:pt x="13891" y="64928"/>
                  </a:lnTo>
                  <a:lnTo>
                    <a:pt x="16113" y="63420"/>
                  </a:lnTo>
                  <a:lnTo>
                    <a:pt x="18177" y="61197"/>
                  </a:lnTo>
                  <a:lnTo>
                    <a:pt x="20082" y="58418"/>
                  </a:lnTo>
                  <a:lnTo>
                    <a:pt x="21987" y="55005"/>
                  </a:lnTo>
                  <a:lnTo>
                    <a:pt x="23892" y="50957"/>
                  </a:lnTo>
                  <a:lnTo>
                    <a:pt x="25717" y="46353"/>
                  </a:lnTo>
                  <a:lnTo>
                    <a:pt x="40957" y="5952"/>
                  </a:lnTo>
                  <a:lnTo>
                    <a:pt x="42148" y="3491"/>
                  </a:lnTo>
                  <a:lnTo>
                    <a:pt x="43418" y="2222"/>
                  </a:lnTo>
                  <a:lnTo>
                    <a:pt x="45720" y="1507"/>
                  </a:lnTo>
                  <a:lnTo>
                    <a:pt x="45720" y="0"/>
                  </a:lnTo>
                  <a:lnTo>
                    <a:pt x="32306" y="0"/>
                  </a:lnTo>
                  <a:lnTo>
                    <a:pt x="32306" y="1507"/>
                  </a:lnTo>
                  <a:lnTo>
                    <a:pt x="34369" y="1665"/>
                  </a:lnTo>
                  <a:lnTo>
                    <a:pt x="35877" y="2142"/>
                  </a:lnTo>
                  <a:lnTo>
                    <a:pt x="36751" y="3016"/>
                  </a:lnTo>
                  <a:lnTo>
                    <a:pt x="37068" y="4285"/>
                  </a:lnTo>
                  <a:lnTo>
                    <a:pt x="36910" y="5317"/>
                  </a:lnTo>
                  <a:lnTo>
                    <a:pt x="36353" y="6984"/>
                  </a:lnTo>
                  <a:lnTo>
                    <a:pt x="34766" y="11032"/>
                  </a:lnTo>
                  <a:lnTo>
                    <a:pt x="27067" y="33018"/>
                  </a:lnTo>
                  <a:lnTo>
                    <a:pt x="15716" y="7937"/>
                  </a:lnTo>
                  <a:lnTo>
                    <a:pt x="15002" y="6350"/>
                  </a:lnTo>
                  <a:lnTo>
                    <a:pt x="14685" y="4364"/>
                  </a:lnTo>
                  <a:lnTo>
                    <a:pt x="15240" y="2777"/>
                  </a:lnTo>
                  <a:lnTo>
                    <a:pt x="16668" y="1983"/>
                  </a:lnTo>
                  <a:lnTo>
                    <a:pt x="20399" y="1507"/>
                  </a:lnTo>
                  <a:lnTo>
                    <a:pt x="20399" y="0"/>
                  </a:lnTo>
                  <a:lnTo>
                    <a:pt x="0" y="0"/>
                  </a:lnTo>
                  <a:close/>
                </a:path>
              </a:pathLst>
            </a:custGeom>
            <a:solidFill>
              <a:srgbClr val="000000"/>
            </a:solidFill>
          </p:spPr>
          <p:txBody>
            <a:bodyPr vert="horz" lIns="91440" tIns="45720" rIns="91440" bIns="45720" anchor="t"/>
            <a:lstStyle/>
            <a:p>
              <a:endParaRPr lang="en-IN"/>
            </a:p>
          </p:txBody>
        </p:sp>
        <p:sp>
          <p:nvSpPr>
            <p:cNvPr id="804" name="Shape 5544"/>
            <p:cNvSpPr/>
            <p:nvPr/>
          </p:nvSpPr>
          <p:spPr>
            <a:xfrm>
              <a:off x="6201743" y="1541589"/>
              <a:ext cx="10080" cy="10159"/>
            </a:xfrm>
            <a:custGeom>
              <a:avLst/>
              <a:gdLst/>
              <a:ahLst/>
              <a:cxnLst/>
              <a:rect l="0" t="0" r="0" b="0"/>
              <a:pathLst>
                <a:path w="10080" h="10159">
                  <a:moveTo>
                    <a:pt x="4920" y="0"/>
                  </a:moveTo>
                  <a:lnTo>
                    <a:pt x="2698" y="555"/>
                  </a:lnTo>
                  <a:lnTo>
                    <a:pt x="1190" y="1824"/>
                  </a:lnTo>
                  <a:lnTo>
                    <a:pt x="317" y="3491"/>
                  </a:lnTo>
                  <a:lnTo>
                    <a:pt x="0" y="5078"/>
                  </a:lnTo>
                  <a:lnTo>
                    <a:pt x="317" y="6666"/>
                  </a:lnTo>
                  <a:lnTo>
                    <a:pt x="1110" y="8333"/>
                  </a:lnTo>
                  <a:lnTo>
                    <a:pt x="2698" y="9603"/>
                  </a:lnTo>
                  <a:lnTo>
                    <a:pt x="4920" y="10159"/>
                  </a:lnTo>
                  <a:lnTo>
                    <a:pt x="6984" y="9762"/>
                  </a:lnTo>
                  <a:lnTo>
                    <a:pt x="8652" y="8731"/>
                  </a:lnTo>
                  <a:lnTo>
                    <a:pt x="9762" y="7063"/>
                  </a:lnTo>
                  <a:lnTo>
                    <a:pt x="10080" y="5078"/>
                  </a:lnTo>
                  <a:lnTo>
                    <a:pt x="9762" y="3095"/>
                  </a:lnTo>
                  <a:lnTo>
                    <a:pt x="8652" y="1507"/>
                  </a:lnTo>
                  <a:lnTo>
                    <a:pt x="6984" y="396"/>
                  </a:lnTo>
                  <a:lnTo>
                    <a:pt x="4920" y="0"/>
                  </a:lnTo>
                  <a:close/>
                </a:path>
              </a:pathLst>
            </a:custGeom>
            <a:solidFill>
              <a:srgbClr val="000000"/>
            </a:solidFill>
          </p:spPr>
          <p:txBody>
            <a:bodyPr vert="horz" lIns="91440" tIns="45720" rIns="91440" bIns="45720" anchor="t"/>
            <a:lstStyle/>
            <a:p>
              <a:endParaRPr lang="en-IN"/>
            </a:p>
          </p:txBody>
        </p:sp>
        <p:sp>
          <p:nvSpPr>
            <p:cNvPr id="805" name="Shape 5545"/>
            <p:cNvSpPr/>
            <p:nvPr/>
          </p:nvSpPr>
          <p:spPr>
            <a:xfrm>
              <a:off x="6168167" y="1541589"/>
              <a:ext cx="23573" cy="67705"/>
            </a:xfrm>
            <a:custGeom>
              <a:avLst/>
              <a:gdLst/>
              <a:ahLst/>
              <a:cxnLst/>
              <a:rect l="0" t="0" r="0" b="0"/>
              <a:pathLst>
                <a:path w="23573" h="67705">
                  <a:moveTo>
                    <a:pt x="15716" y="0"/>
                  </a:moveTo>
                  <a:lnTo>
                    <a:pt x="0" y="4364"/>
                  </a:lnTo>
                  <a:lnTo>
                    <a:pt x="0" y="5952"/>
                  </a:lnTo>
                  <a:lnTo>
                    <a:pt x="3333" y="5793"/>
                  </a:lnTo>
                  <a:lnTo>
                    <a:pt x="5635" y="6111"/>
                  </a:lnTo>
                  <a:lnTo>
                    <a:pt x="6984" y="7143"/>
                  </a:lnTo>
                  <a:lnTo>
                    <a:pt x="7618" y="8968"/>
                  </a:lnTo>
                  <a:lnTo>
                    <a:pt x="7778" y="11826"/>
                  </a:lnTo>
                  <a:lnTo>
                    <a:pt x="7778" y="59053"/>
                  </a:lnTo>
                  <a:lnTo>
                    <a:pt x="7460" y="62387"/>
                  </a:lnTo>
                  <a:lnTo>
                    <a:pt x="6191" y="64530"/>
                  </a:lnTo>
                  <a:lnTo>
                    <a:pt x="3888" y="65642"/>
                  </a:lnTo>
                  <a:lnTo>
                    <a:pt x="158" y="66197"/>
                  </a:lnTo>
                  <a:lnTo>
                    <a:pt x="158" y="67705"/>
                  </a:lnTo>
                  <a:lnTo>
                    <a:pt x="23573" y="67705"/>
                  </a:lnTo>
                  <a:lnTo>
                    <a:pt x="23573" y="66197"/>
                  </a:lnTo>
                  <a:lnTo>
                    <a:pt x="19922" y="65801"/>
                  </a:lnTo>
                  <a:lnTo>
                    <a:pt x="17700" y="64848"/>
                  </a:lnTo>
                  <a:lnTo>
                    <a:pt x="16430" y="62784"/>
                  </a:lnTo>
                  <a:lnTo>
                    <a:pt x="16112" y="59372"/>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806" name="Shape 5546"/>
            <p:cNvSpPr/>
            <p:nvPr/>
          </p:nvSpPr>
          <p:spPr>
            <a:xfrm>
              <a:off x="6146258" y="1541589"/>
              <a:ext cx="10081" cy="10159"/>
            </a:xfrm>
            <a:custGeom>
              <a:avLst/>
              <a:gdLst/>
              <a:ahLst/>
              <a:cxnLst/>
              <a:rect l="0" t="0" r="0" b="0"/>
              <a:pathLst>
                <a:path w="10081" h="10159">
                  <a:moveTo>
                    <a:pt x="4921" y="0"/>
                  </a:moveTo>
                  <a:lnTo>
                    <a:pt x="2699" y="555"/>
                  </a:lnTo>
                  <a:lnTo>
                    <a:pt x="1191" y="1824"/>
                  </a:lnTo>
                  <a:lnTo>
                    <a:pt x="318" y="3491"/>
                  </a:lnTo>
                  <a:lnTo>
                    <a:pt x="0" y="5078"/>
                  </a:lnTo>
                  <a:lnTo>
                    <a:pt x="318" y="6666"/>
                  </a:lnTo>
                  <a:lnTo>
                    <a:pt x="1112" y="8333"/>
                  </a:lnTo>
                  <a:lnTo>
                    <a:pt x="2699" y="9603"/>
                  </a:lnTo>
                  <a:lnTo>
                    <a:pt x="4921" y="10159"/>
                  </a:lnTo>
                  <a:lnTo>
                    <a:pt x="7065" y="9762"/>
                  </a:lnTo>
                  <a:lnTo>
                    <a:pt x="8652" y="8731"/>
                  </a:lnTo>
                  <a:lnTo>
                    <a:pt x="9763" y="7063"/>
                  </a:lnTo>
                  <a:lnTo>
                    <a:pt x="10081" y="5078"/>
                  </a:lnTo>
                  <a:lnTo>
                    <a:pt x="9763" y="3095"/>
                  </a:lnTo>
                  <a:lnTo>
                    <a:pt x="8652" y="1507"/>
                  </a:lnTo>
                  <a:lnTo>
                    <a:pt x="7065" y="396"/>
                  </a:lnTo>
                  <a:lnTo>
                    <a:pt x="4921" y="0"/>
                  </a:lnTo>
                  <a:close/>
                </a:path>
              </a:pathLst>
            </a:custGeom>
            <a:solidFill>
              <a:srgbClr val="000000"/>
            </a:solidFill>
          </p:spPr>
          <p:txBody>
            <a:bodyPr vert="horz" lIns="91440" tIns="45720" rIns="91440" bIns="45720" anchor="t"/>
            <a:lstStyle/>
            <a:p>
              <a:endParaRPr lang="en-IN"/>
            </a:p>
          </p:txBody>
        </p:sp>
        <p:sp>
          <p:nvSpPr>
            <p:cNvPr id="807" name="Shape 5547"/>
            <p:cNvSpPr/>
            <p:nvPr/>
          </p:nvSpPr>
          <p:spPr>
            <a:xfrm>
              <a:off x="6088316" y="1541589"/>
              <a:ext cx="46035" cy="68658"/>
            </a:xfrm>
            <a:custGeom>
              <a:avLst/>
              <a:gdLst/>
              <a:ahLst/>
              <a:cxnLst/>
              <a:rect l="0" t="0" r="0" b="0"/>
              <a:pathLst>
                <a:path w="46035" h="68658">
                  <a:moveTo>
                    <a:pt x="14365" y="0"/>
                  </a:moveTo>
                  <a:lnTo>
                    <a:pt x="0" y="4364"/>
                  </a:lnTo>
                  <a:lnTo>
                    <a:pt x="0" y="5952"/>
                  </a:lnTo>
                  <a:lnTo>
                    <a:pt x="2142" y="5872"/>
                  </a:lnTo>
                  <a:lnTo>
                    <a:pt x="4682" y="6191"/>
                  </a:lnTo>
                  <a:lnTo>
                    <a:pt x="5952" y="7222"/>
                  </a:lnTo>
                  <a:lnTo>
                    <a:pt x="6508" y="10953"/>
                  </a:lnTo>
                  <a:lnTo>
                    <a:pt x="6508" y="62308"/>
                  </a:lnTo>
                  <a:lnTo>
                    <a:pt x="7302" y="64055"/>
                  </a:lnTo>
                  <a:lnTo>
                    <a:pt x="9366" y="65642"/>
                  </a:lnTo>
                  <a:lnTo>
                    <a:pt x="15716" y="67864"/>
                  </a:lnTo>
                  <a:lnTo>
                    <a:pt x="21907" y="68658"/>
                  </a:lnTo>
                  <a:lnTo>
                    <a:pt x="28177" y="67943"/>
                  </a:lnTo>
                  <a:lnTo>
                    <a:pt x="33335" y="66118"/>
                  </a:lnTo>
                  <a:lnTo>
                    <a:pt x="37623" y="63261"/>
                  </a:lnTo>
                  <a:lnTo>
                    <a:pt x="40877" y="59768"/>
                  </a:lnTo>
                  <a:lnTo>
                    <a:pt x="43258" y="55799"/>
                  </a:lnTo>
                  <a:lnTo>
                    <a:pt x="44846" y="51751"/>
                  </a:lnTo>
                  <a:lnTo>
                    <a:pt x="45719" y="47782"/>
                  </a:lnTo>
                  <a:lnTo>
                    <a:pt x="46035" y="44131"/>
                  </a:lnTo>
                  <a:lnTo>
                    <a:pt x="45560" y="38734"/>
                  </a:lnTo>
                  <a:lnTo>
                    <a:pt x="44132" y="33653"/>
                  </a:lnTo>
                  <a:lnTo>
                    <a:pt x="41671" y="29130"/>
                  </a:lnTo>
                  <a:lnTo>
                    <a:pt x="38257" y="25400"/>
                  </a:lnTo>
                  <a:lnTo>
                    <a:pt x="33813" y="23018"/>
                  </a:lnTo>
                  <a:lnTo>
                    <a:pt x="28416" y="22145"/>
                  </a:lnTo>
                  <a:lnTo>
                    <a:pt x="24843" y="22541"/>
                  </a:lnTo>
                  <a:lnTo>
                    <a:pt x="22910" y="23285"/>
                  </a:lnTo>
                  <a:lnTo>
                    <a:pt x="24763" y="28336"/>
                  </a:lnTo>
                  <a:lnTo>
                    <a:pt x="28812" y="29130"/>
                  </a:lnTo>
                  <a:lnTo>
                    <a:pt x="31987" y="31352"/>
                  </a:lnTo>
                  <a:lnTo>
                    <a:pt x="34368" y="34606"/>
                  </a:lnTo>
                  <a:lnTo>
                    <a:pt x="36035" y="38575"/>
                  </a:lnTo>
                  <a:lnTo>
                    <a:pt x="36988" y="43099"/>
                  </a:lnTo>
                  <a:lnTo>
                    <a:pt x="37304" y="47782"/>
                  </a:lnTo>
                  <a:lnTo>
                    <a:pt x="37147" y="51355"/>
                  </a:lnTo>
                  <a:lnTo>
                    <a:pt x="36510" y="55243"/>
                  </a:lnTo>
                  <a:lnTo>
                    <a:pt x="35082" y="59133"/>
                  </a:lnTo>
                  <a:lnTo>
                    <a:pt x="32780" y="62387"/>
                  </a:lnTo>
                  <a:lnTo>
                    <a:pt x="29288" y="64610"/>
                  </a:lnTo>
                  <a:lnTo>
                    <a:pt x="24367" y="65483"/>
                  </a:lnTo>
                  <a:lnTo>
                    <a:pt x="20794" y="65087"/>
                  </a:lnTo>
                  <a:lnTo>
                    <a:pt x="16747" y="63500"/>
                  </a:lnTo>
                  <a:lnTo>
                    <a:pt x="15398" y="62308"/>
                  </a:lnTo>
                  <a:lnTo>
                    <a:pt x="14842" y="60721"/>
                  </a:lnTo>
                  <a:lnTo>
                    <a:pt x="14842" y="35797"/>
                  </a:lnTo>
                  <a:lnTo>
                    <a:pt x="15557" y="33337"/>
                  </a:lnTo>
                  <a:lnTo>
                    <a:pt x="16905" y="31352"/>
                  </a:lnTo>
                  <a:lnTo>
                    <a:pt x="20874" y="29050"/>
                  </a:lnTo>
                  <a:lnTo>
                    <a:pt x="24763" y="28336"/>
                  </a:lnTo>
                  <a:lnTo>
                    <a:pt x="22910" y="23285"/>
                  </a:lnTo>
                  <a:lnTo>
                    <a:pt x="21748" y="23732"/>
                  </a:lnTo>
                  <a:lnTo>
                    <a:pt x="19128" y="25241"/>
                  </a:lnTo>
                  <a:lnTo>
                    <a:pt x="17064" y="27065"/>
                  </a:lnTo>
                  <a:lnTo>
                    <a:pt x="15716" y="28812"/>
                  </a:lnTo>
                  <a:lnTo>
                    <a:pt x="15079" y="30162"/>
                  </a:lnTo>
                  <a:lnTo>
                    <a:pt x="14842" y="30162"/>
                  </a:lnTo>
                  <a:lnTo>
                    <a:pt x="14842" y="237"/>
                  </a:lnTo>
                  <a:lnTo>
                    <a:pt x="14365" y="0"/>
                  </a:lnTo>
                  <a:close/>
                </a:path>
              </a:pathLst>
            </a:custGeom>
            <a:solidFill>
              <a:srgbClr val="000000"/>
            </a:solidFill>
          </p:spPr>
          <p:txBody>
            <a:bodyPr vert="horz" lIns="91440" tIns="45720" rIns="91440" bIns="45720" anchor="t"/>
            <a:lstStyle/>
            <a:p>
              <a:endParaRPr lang="en-IN"/>
            </a:p>
          </p:txBody>
        </p:sp>
        <p:sp>
          <p:nvSpPr>
            <p:cNvPr id="808" name="Shape 5548"/>
            <p:cNvSpPr/>
            <p:nvPr/>
          </p:nvSpPr>
          <p:spPr>
            <a:xfrm>
              <a:off x="5975841" y="1541589"/>
              <a:ext cx="10160" cy="10159"/>
            </a:xfrm>
            <a:custGeom>
              <a:avLst/>
              <a:gdLst/>
              <a:ahLst/>
              <a:cxnLst/>
              <a:rect l="0" t="0" r="0" b="0"/>
              <a:pathLst>
                <a:path w="10160" h="10159">
                  <a:moveTo>
                    <a:pt x="5001" y="0"/>
                  </a:moveTo>
                  <a:lnTo>
                    <a:pt x="2778" y="555"/>
                  </a:lnTo>
                  <a:lnTo>
                    <a:pt x="1191" y="1824"/>
                  </a:lnTo>
                  <a:lnTo>
                    <a:pt x="317" y="3491"/>
                  </a:lnTo>
                  <a:lnTo>
                    <a:pt x="0" y="5078"/>
                  </a:lnTo>
                  <a:lnTo>
                    <a:pt x="317" y="6666"/>
                  </a:lnTo>
                  <a:lnTo>
                    <a:pt x="1191" y="8333"/>
                  </a:lnTo>
                  <a:lnTo>
                    <a:pt x="2699" y="9603"/>
                  </a:lnTo>
                  <a:lnTo>
                    <a:pt x="5001" y="10159"/>
                  </a:lnTo>
                  <a:lnTo>
                    <a:pt x="7065" y="9762"/>
                  </a:lnTo>
                  <a:lnTo>
                    <a:pt x="8731" y="8731"/>
                  </a:lnTo>
                  <a:lnTo>
                    <a:pt x="9842" y="7063"/>
                  </a:lnTo>
                  <a:lnTo>
                    <a:pt x="10160" y="5078"/>
                  </a:lnTo>
                  <a:lnTo>
                    <a:pt x="9842" y="3095"/>
                  </a:lnTo>
                  <a:lnTo>
                    <a:pt x="8731"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809" name="Shape 5549"/>
            <p:cNvSpPr/>
            <p:nvPr/>
          </p:nvSpPr>
          <p:spPr>
            <a:xfrm>
              <a:off x="5757957" y="1541589"/>
              <a:ext cx="10080" cy="10159"/>
            </a:xfrm>
            <a:custGeom>
              <a:avLst/>
              <a:gdLst/>
              <a:ahLst/>
              <a:cxnLst/>
              <a:rect l="0" t="0" r="0" b="0"/>
              <a:pathLst>
                <a:path w="10080" h="10159">
                  <a:moveTo>
                    <a:pt x="4921" y="0"/>
                  </a:moveTo>
                  <a:lnTo>
                    <a:pt x="2698" y="555"/>
                  </a:lnTo>
                  <a:lnTo>
                    <a:pt x="1189" y="1824"/>
                  </a:lnTo>
                  <a:lnTo>
                    <a:pt x="317" y="3491"/>
                  </a:lnTo>
                  <a:lnTo>
                    <a:pt x="0" y="5078"/>
                  </a:lnTo>
                  <a:lnTo>
                    <a:pt x="317" y="6666"/>
                  </a:lnTo>
                  <a:lnTo>
                    <a:pt x="1111" y="8333"/>
                  </a:lnTo>
                  <a:lnTo>
                    <a:pt x="2698" y="9603"/>
                  </a:lnTo>
                  <a:lnTo>
                    <a:pt x="4921" y="10159"/>
                  </a:lnTo>
                  <a:lnTo>
                    <a:pt x="6984" y="9762"/>
                  </a:lnTo>
                  <a:lnTo>
                    <a:pt x="8651" y="8731"/>
                  </a:lnTo>
                  <a:lnTo>
                    <a:pt x="9762" y="7063"/>
                  </a:lnTo>
                  <a:lnTo>
                    <a:pt x="10080" y="5078"/>
                  </a:lnTo>
                  <a:lnTo>
                    <a:pt x="9762" y="3095"/>
                  </a:lnTo>
                  <a:lnTo>
                    <a:pt x="8651"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810" name="Shape 5550"/>
            <p:cNvSpPr/>
            <p:nvPr/>
          </p:nvSpPr>
          <p:spPr>
            <a:xfrm>
              <a:off x="5532056" y="1541589"/>
              <a:ext cx="10160" cy="10159"/>
            </a:xfrm>
            <a:custGeom>
              <a:avLst/>
              <a:gdLst/>
              <a:ahLst/>
              <a:cxnLst/>
              <a:rect l="0" t="0" r="0" b="0"/>
              <a:pathLst>
                <a:path w="10160" h="10159">
                  <a:moveTo>
                    <a:pt x="5000" y="0"/>
                  </a:moveTo>
                  <a:lnTo>
                    <a:pt x="2777" y="555"/>
                  </a:lnTo>
                  <a:lnTo>
                    <a:pt x="1190" y="1824"/>
                  </a:lnTo>
                  <a:lnTo>
                    <a:pt x="317" y="3491"/>
                  </a:lnTo>
                  <a:lnTo>
                    <a:pt x="0" y="5078"/>
                  </a:lnTo>
                  <a:lnTo>
                    <a:pt x="317" y="6666"/>
                  </a:lnTo>
                  <a:lnTo>
                    <a:pt x="1190" y="8333"/>
                  </a:lnTo>
                  <a:lnTo>
                    <a:pt x="2698" y="9603"/>
                  </a:lnTo>
                  <a:lnTo>
                    <a:pt x="5000" y="10159"/>
                  </a:lnTo>
                  <a:lnTo>
                    <a:pt x="7063" y="9762"/>
                  </a:lnTo>
                  <a:lnTo>
                    <a:pt x="8731" y="8731"/>
                  </a:lnTo>
                  <a:lnTo>
                    <a:pt x="9842" y="7063"/>
                  </a:lnTo>
                  <a:lnTo>
                    <a:pt x="10160" y="5078"/>
                  </a:lnTo>
                  <a:lnTo>
                    <a:pt x="9842" y="3095"/>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811" name="Shape 5551"/>
            <p:cNvSpPr/>
            <p:nvPr/>
          </p:nvSpPr>
          <p:spPr>
            <a:xfrm>
              <a:off x="5090255" y="1541589"/>
              <a:ext cx="10160" cy="10159"/>
            </a:xfrm>
            <a:custGeom>
              <a:avLst/>
              <a:gdLst/>
              <a:ahLst/>
              <a:cxnLst/>
              <a:rect l="0" t="0" r="0" b="0"/>
              <a:pathLst>
                <a:path w="10160" h="10159">
                  <a:moveTo>
                    <a:pt x="5000" y="0"/>
                  </a:moveTo>
                  <a:lnTo>
                    <a:pt x="2777" y="555"/>
                  </a:lnTo>
                  <a:lnTo>
                    <a:pt x="1190" y="1824"/>
                  </a:lnTo>
                  <a:lnTo>
                    <a:pt x="317" y="3491"/>
                  </a:lnTo>
                  <a:lnTo>
                    <a:pt x="0" y="5078"/>
                  </a:lnTo>
                  <a:lnTo>
                    <a:pt x="317" y="6666"/>
                  </a:lnTo>
                  <a:lnTo>
                    <a:pt x="1190" y="8333"/>
                  </a:lnTo>
                  <a:lnTo>
                    <a:pt x="2699" y="9603"/>
                  </a:lnTo>
                  <a:lnTo>
                    <a:pt x="5000" y="10159"/>
                  </a:lnTo>
                  <a:lnTo>
                    <a:pt x="7063" y="9762"/>
                  </a:lnTo>
                  <a:lnTo>
                    <a:pt x="8731" y="8731"/>
                  </a:lnTo>
                  <a:lnTo>
                    <a:pt x="9842" y="7063"/>
                  </a:lnTo>
                  <a:lnTo>
                    <a:pt x="10160" y="5078"/>
                  </a:lnTo>
                  <a:lnTo>
                    <a:pt x="9842" y="3095"/>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812" name="Shape 5552"/>
            <p:cNvSpPr/>
            <p:nvPr/>
          </p:nvSpPr>
          <p:spPr>
            <a:xfrm>
              <a:off x="4903089" y="1541589"/>
              <a:ext cx="10080" cy="10159"/>
            </a:xfrm>
            <a:custGeom>
              <a:avLst/>
              <a:gdLst/>
              <a:ahLst/>
              <a:cxnLst/>
              <a:rect l="0" t="0" r="0" b="0"/>
              <a:pathLst>
                <a:path w="10080" h="10159">
                  <a:moveTo>
                    <a:pt x="4919" y="0"/>
                  </a:moveTo>
                  <a:lnTo>
                    <a:pt x="2698" y="555"/>
                  </a:lnTo>
                  <a:lnTo>
                    <a:pt x="1189" y="1824"/>
                  </a:lnTo>
                  <a:lnTo>
                    <a:pt x="317" y="3491"/>
                  </a:lnTo>
                  <a:lnTo>
                    <a:pt x="0" y="5078"/>
                  </a:lnTo>
                  <a:lnTo>
                    <a:pt x="237" y="6666"/>
                  </a:lnTo>
                  <a:lnTo>
                    <a:pt x="1111" y="8333"/>
                  </a:lnTo>
                  <a:lnTo>
                    <a:pt x="2698" y="9603"/>
                  </a:lnTo>
                  <a:lnTo>
                    <a:pt x="4919" y="10159"/>
                  </a:lnTo>
                  <a:lnTo>
                    <a:pt x="6984" y="9762"/>
                  </a:lnTo>
                  <a:lnTo>
                    <a:pt x="8651" y="8731"/>
                  </a:lnTo>
                  <a:lnTo>
                    <a:pt x="9762" y="7063"/>
                  </a:lnTo>
                  <a:lnTo>
                    <a:pt x="10080" y="5078"/>
                  </a:lnTo>
                  <a:lnTo>
                    <a:pt x="9762" y="3095"/>
                  </a:lnTo>
                  <a:lnTo>
                    <a:pt x="8651" y="1507"/>
                  </a:lnTo>
                  <a:lnTo>
                    <a:pt x="6984" y="396"/>
                  </a:lnTo>
                  <a:lnTo>
                    <a:pt x="4919" y="0"/>
                  </a:lnTo>
                  <a:close/>
                </a:path>
              </a:pathLst>
            </a:custGeom>
            <a:solidFill>
              <a:srgbClr val="000000"/>
            </a:solidFill>
          </p:spPr>
          <p:txBody>
            <a:bodyPr vert="horz" lIns="91440" tIns="45720" rIns="91440" bIns="45720" anchor="t"/>
            <a:lstStyle/>
            <a:p>
              <a:endParaRPr lang="en-IN"/>
            </a:p>
          </p:txBody>
        </p:sp>
        <p:sp>
          <p:nvSpPr>
            <p:cNvPr id="813" name="Shape 5553"/>
            <p:cNvSpPr/>
            <p:nvPr/>
          </p:nvSpPr>
          <p:spPr>
            <a:xfrm>
              <a:off x="5602620" y="1541589"/>
              <a:ext cx="35957" cy="67705"/>
            </a:xfrm>
            <a:custGeom>
              <a:avLst/>
              <a:gdLst/>
              <a:ahLst/>
              <a:cxnLst/>
              <a:rect l="0" t="0" r="0" b="0"/>
              <a:pathLst>
                <a:path w="35957" h="67705">
                  <a:moveTo>
                    <a:pt x="26034" y="0"/>
                  </a:moveTo>
                  <a:lnTo>
                    <a:pt x="20161" y="793"/>
                  </a:lnTo>
                  <a:lnTo>
                    <a:pt x="15716" y="2856"/>
                  </a:lnTo>
                  <a:lnTo>
                    <a:pt x="12621" y="5872"/>
                  </a:lnTo>
                  <a:lnTo>
                    <a:pt x="10477" y="9525"/>
                  </a:lnTo>
                  <a:lnTo>
                    <a:pt x="9128" y="13334"/>
                  </a:lnTo>
                  <a:lnTo>
                    <a:pt x="8493" y="17143"/>
                  </a:lnTo>
                  <a:lnTo>
                    <a:pt x="8254" y="20557"/>
                  </a:lnTo>
                  <a:lnTo>
                    <a:pt x="8254" y="23097"/>
                  </a:lnTo>
                  <a:lnTo>
                    <a:pt x="79" y="23097"/>
                  </a:lnTo>
                  <a:lnTo>
                    <a:pt x="79" y="26272"/>
                  </a:lnTo>
                  <a:lnTo>
                    <a:pt x="8254" y="26272"/>
                  </a:lnTo>
                  <a:lnTo>
                    <a:pt x="8254" y="57387"/>
                  </a:lnTo>
                  <a:lnTo>
                    <a:pt x="8176" y="59927"/>
                  </a:lnTo>
                  <a:lnTo>
                    <a:pt x="7858" y="61990"/>
                  </a:lnTo>
                  <a:lnTo>
                    <a:pt x="7382" y="63500"/>
                  </a:lnTo>
                  <a:lnTo>
                    <a:pt x="6588" y="64530"/>
                  </a:lnTo>
                  <a:lnTo>
                    <a:pt x="4048" y="65801"/>
                  </a:lnTo>
                  <a:lnTo>
                    <a:pt x="0" y="66197"/>
                  </a:lnTo>
                  <a:lnTo>
                    <a:pt x="0" y="67705"/>
                  </a:lnTo>
                  <a:lnTo>
                    <a:pt x="25717" y="67705"/>
                  </a:lnTo>
                  <a:lnTo>
                    <a:pt x="25717" y="66197"/>
                  </a:lnTo>
                  <a:lnTo>
                    <a:pt x="21907" y="65881"/>
                  </a:lnTo>
                  <a:lnTo>
                    <a:pt x="19288" y="65165"/>
                  </a:lnTo>
                  <a:lnTo>
                    <a:pt x="17701" y="63975"/>
                  </a:lnTo>
                  <a:lnTo>
                    <a:pt x="16907" y="62308"/>
                  </a:lnTo>
                  <a:lnTo>
                    <a:pt x="16590" y="60086"/>
                  </a:lnTo>
                  <a:lnTo>
                    <a:pt x="16509" y="57387"/>
                  </a:lnTo>
                  <a:lnTo>
                    <a:pt x="16509" y="26272"/>
                  </a:lnTo>
                  <a:lnTo>
                    <a:pt x="28654" y="26272"/>
                  </a:lnTo>
                  <a:lnTo>
                    <a:pt x="28654" y="23097"/>
                  </a:lnTo>
                  <a:lnTo>
                    <a:pt x="16431" y="23097"/>
                  </a:lnTo>
                  <a:lnTo>
                    <a:pt x="16431" y="11587"/>
                  </a:lnTo>
                  <a:lnTo>
                    <a:pt x="16827" y="7698"/>
                  </a:lnTo>
                  <a:lnTo>
                    <a:pt x="17383" y="5872"/>
                  </a:lnTo>
                  <a:lnTo>
                    <a:pt x="18414" y="4285"/>
                  </a:lnTo>
                  <a:lnTo>
                    <a:pt x="20082" y="3175"/>
                  </a:lnTo>
                  <a:lnTo>
                    <a:pt x="22383" y="2777"/>
                  </a:lnTo>
                  <a:lnTo>
                    <a:pt x="24447" y="3332"/>
                  </a:lnTo>
                  <a:lnTo>
                    <a:pt x="25956" y="4762"/>
                  </a:lnTo>
                  <a:lnTo>
                    <a:pt x="28496" y="8333"/>
                  </a:lnTo>
                  <a:lnTo>
                    <a:pt x="29924" y="9682"/>
                  </a:lnTo>
                  <a:lnTo>
                    <a:pt x="31671" y="10238"/>
                  </a:lnTo>
                  <a:lnTo>
                    <a:pt x="33258" y="10000"/>
                  </a:lnTo>
                  <a:lnTo>
                    <a:pt x="34607" y="9206"/>
                  </a:lnTo>
                  <a:lnTo>
                    <a:pt x="35559" y="7937"/>
                  </a:lnTo>
                  <a:lnTo>
                    <a:pt x="35957" y="6111"/>
                  </a:lnTo>
                  <a:lnTo>
                    <a:pt x="35163" y="3730"/>
                  </a:lnTo>
                  <a:lnTo>
                    <a:pt x="33099" y="1824"/>
                  </a:lnTo>
                  <a:lnTo>
                    <a:pt x="29924" y="555"/>
                  </a:lnTo>
                  <a:lnTo>
                    <a:pt x="26034" y="0"/>
                  </a:lnTo>
                  <a:close/>
                </a:path>
              </a:pathLst>
            </a:custGeom>
            <a:solidFill>
              <a:srgbClr val="000000"/>
            </a:solidFill>
          </p:spPr>
          <p:txBody>
            <a:bodyPr vert="horz" lIns="91440" tIns="45720" rIns="91440" bIns="45720" anchor="t"/>
            <a:lstStyle/>
            <a:p>
              <a:endParaRPr lang="en-IN"/>
            </a:p>
          </p:txBody>
        </p:sp>
        <p:sp>
          <p:nvSpPr>
            <p:cNvPr id="814" name="Shape 5554"/>
            <p:cNvSpPr/>
            <p:nvPr/>
          </p:nvSpPr>
          <p:spPr>
            <a:xfrm>
              <a:off x="6324058" y="1551908"/>
              <a:ext cx="26352" cy="58339"/>
            </a:xfrm>
            <a:custGeom>
              <a:avLst/>
              <a:gdLst/>
              <a:ahLst/>
              <a:cxnLst/>
              <a:rect l="0" t="0" r="0" b="0"/>
              <a:pathLst>
                <a:path w="26352" h="58339">
                  <a:moveTo>
                    <a:pt x="13256" y="0"/>
                  </a:moveTo>
                  <a:lnTo>
                    <a:pt x="10875" y="3412"/>
                  </a:lnTo>
                  <a:lnTo>
                    <a:pt x="8890" y="6191"/>
                  </a:lnTo>
                  <a:lnTo>
                    <a:pt x="6827" y="8651"/>
                  </a:lnTo>
                  <a:lnTo>
                    <a:pt x="4366" y="11269"/>
                  </a:lnTo>
                  <a:lnTo>
                    <a:pt x="1430" y="13651"/>
                  </a:lnTo>
                  <a:lnTo>
                    <a:pt x="397" y="14444"/>
                  </a:lnTo>
                  <a:lnTo>
                    <a:pt x="0" y="15238"/>
                  </a:lnTo>
                  <a:lnTo>
                    <a:pt x="397" y="15953"/>
                  </a:lnTo>
                  <a:lnTo>
                    <a:pt x="5636" y="15953"/>
                  </a:lnTo>
                  <a:lnTo>
                    <a:pt x="5636" y="45798"/>
                  </a:lnTo>
                  <a:lnTo>
                    <a:pt x="5874" y="49132"/>
                  </a:lnTo>
                  <a:lnTo>
                    <a:pt x="6350" y="51910"/>
                  </a:lnTo>
                  <a:lnTo>
                    <a:pt x="7223" y="54132"/>
                  </a:lnTo>
                  <a:lnTo>
                    <a:pt x="8335" y="55799"/>
                  </a:lnTo>
                  <a:lnTo>
                    <a:pt x="11271" y="57784"/>
                  </a:lnTo>
                  <a:lnTo>
                    <a:pt x="14764" y="58339"/>
                  </a:lnTo>
                  <a:lnTo>
                    <a:pt x="18177" y="57705"/>
                  </a:lnTo>
                  <a:lnTo>
                    <a:pt x="21352" y="56197"/>
                  </a:lnTo>
                  <a:lnTo>
                    <a:pt x="24131" y="53816"/>
                  </a:lnTo>
                  <a:lnTo>
                    <a:pt x="26352" y="50800"/>
                  </a:lnTo>
                  <a:lnTo>
                    <a:pt x="25083" y="49767"/>
                  </a:lnTo>
                  <a:lnTo>
                    <a:pt x="22861" y="51989"/>
                  </a:lnTo>
                  <a:lnTo>
                    <a:pt x="21194" y="52862"/>
                  </a:lnTo>
                  <a:lnTo>
                    <a:pt x="19050" y="53181"/>
                  </a:lnTo>
                  <a:lnTo>
                    <a:pt x="16907" y="52783"/>
                  </a:lnTo>
                  <a:lnTo>
                    <a:pt x="15478" y="51593"/>
                  </a:lnTo>
                  <a:lnTo>
                    <a:pt x="14606" y="49926"/>
                  </a:lnTo>
                  <a:lnTo>
                    <a:pt x="14209" y="47941"/>
                  </a:lnTo>
                  <a:lnTo>
                    <a:pt x="13971" y="44291"/>
                  </a:lnTo>
                  <a:lnTo>
                    <a:pt x="13971" y="15953"/>
                  </a:lnTo>
                  <a:lnTo>
                    <a:pt x="23971" y="15953"/>
                  </a:lnTo>
                  <a:lnTo>
                    <a:pt x="23971" y="12778"/>
                  </a:lnTo>
                  <a:lnTo>
                    <a:pt x="13971" y="12778"/>
                  </a:lnTo>
                  <a:lnTo>
                    <a:pt x="13971"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815" name="Shape 5555"/>
            <p:cNvSpPr/>
            <p:nvPr/>
          </p:nvSpPr>
          <p:spPr>
            <a:xfrm>
              <a:off x="6222062" y="1551908"/>
              <a:ext cx="26352" cy="58339"/>
            </a:xfrm>
            <a:custGeom>
              <a:avLst/>
              <a:gdLst/>
              <a:ahLst/>
              <a:cxnLst/>
              <a:rect l="0" t="0" r="0" b="0"/>
              <a:pathLst>
                <a:path w="26352" h="58339">
                  <a:moveTo>
                    <a:pt x="13255" y="0"/>
                  </a:moveTo>
                  <a:lnTo>
                    <a:pt x="10873" y="3412"/>
                  </a:lnTo>
                  <a:lnTo>
                    <a:pt x="8811" y="6191"/>
                  </a:lnTo>
                  <a:lnTo>
                    <a:pt x="4364" y="11269"/>
                  </a:lnTo>
                  <a:lnTo>
                    <a:pt x="1348" y="13651"/>
                  </a:lnTo>
                  <a:lnTo>
                    <a:pt x="396" y="14444"/>
                  </a:lnTo>
                  <a:lnTo>
                    <a:pt x="0" y="15238"/>
                  </a:lnTo>
                  <a:lnTo>
                    <a:pt x="396" y="15953"/>
                  </a:lnTo>
                  <a:lnTo>
                    <a:pt x="5636" y="15953"/>
                  </a:lnTo>
                  <a:lnTo>
                    <a:pt x="5636" y="45798"/>
                  </a:lnTo>
                  <a:lnTo>
                    <a:pt x="5874" y="49132"/>
                  </a:lnTo>
                  <a:lnTo>
                    <a:pt x="6350" y="51910"/>
                  </a:lnTo>
                  <a:lnTo>
                    <a:pt x="7223" y="54132"/>
                  </a:lnTo>
                  <a:lnTo>
                    <a:pt x="8333" y="55799"/>
                  </a:lnTo>
                  <a:lnTo>
                    <a:pt x="11192" y="57784"/>
                  </a:lnTo>
                  <a:lnTo>
                    <a:pt x="14763" y="58339"/>
                  </a:lnTo>
                  <a:lnTo>
                    <a:pt x="18097" y="57705"/>
                  </a:lnTo>
                  <a:lnTo>
                    <a:pt x="21352" y="56197"/>
                  </a:lnTo>
                  <a:lnTo>
                    <a:pt x="24130" y="53816"/>
                  </a:lnTo>
                  <a:lnTo>
                    <a:pt x="26352" y="50800"/>
                  </a:lnTo>
                  <a:lnTo>
                    <a:pt x="25002" y="49767"/>
                  </a:lnTo>
                  <a:lnTo>
                    <a:pt x="22780" y="51989"/>
                  </a:lnTo>
                  <a:lnTo>
                    <a:pt x="21113" y="52862"/>
                  </a:lnTo>
                  <a:lnTo>
                    <a:pt x="18970" y="53181"/>
                  </a:lnTo>
                  <a:lnTo>
                    <a:pt x="16907" y="52783"/>
                  </a:lnTo>
                  <a:lnTo>
                    <a:pt x="15399" y="51593"/>
                  </a:lnTo>
                  <a:lnTo>
                    <a:pt x="14128" y="47941"/>
                  </a:lnTo>
                  <a:lnTo>
                    <a:pt x="13969" y="44291"/>
                  </a:lnTo>
                  <a:lnTo>
                    <a:pt x="13969" y="15953"/>
                  </a:lnTo>
                  <a:lnTo>
                    <a:pt x="23971" y="15953"/>
                  </a:lnTo>
                  <a:lnTo>
                    <a:pt x="23971" y="12778"/>
                  </a:lnTo>
                  <a:lnTo>
                    <a:pt x="13969" y="12778"/>
                  </a:lnTo>
                  <a:lnTo>
                    <a:pt x="13969" y="1268"/>
                  </a:lnTo>
                  <a:lnTo>
                    <a:pt x="13889" y="316"/>
                  </a:lnTo>
                  <a:lnTo>
                    <a:pt x="13255" y="0"/>
                  </a:lnTo>
                  <a:close/>
                </a:path>
              </a:pathLst>
            </a:custGeom>
            <a:solidFill>
              <a:srgbClr val="000000"/>
            </a:solidFill>
          </p:spPr>
          <p:txBody>
            <a:bodyPr vert="horz" lIns="91440" tIns="45720" rIns="91440" bIns="45720" anchor="t"/>
            <a:lstStyle/>
            <a:p>
              <a:endParaRPr lang="en-IN"/>
            </a:p>
          </p:txBody>
        </p:sp>
        <p:sp>
          <p:nvSpPr>
            <p:cNvPr id="816" name="Shape 5556"/>
            <p:cNvSpPr/>
            <p:nvPr/>
          </p:nvSpPr>
          <p:spPr>
            <a:xfrm>
              <a:off x="5723746" y="1551908"/>
              <a:ext cx="26352" cy="58339"/>
            </a:xfrm>
            <a:custGeom>
              <a:avLst/>
              <a:gdLst/>
              <a:ahLst/>
              <a:cxnLst/>
              <a:rect l="0" t="0" r="0" b="0"/>
              <a:pathLst>
                <a:path w="26352" h="58339">
                  <a:moveTo>
                    <a:pt x="13334" y="0"/>
                  </a:moveTo>
                  <a:lnTo>
                    <a:pt x="10874" y="3412"/>
                  </a:lnTo>
                  <a:lnTo>
                    <a:pt x="8889" y="6191"/>
                  </a:lnTo>
                  <a:lnTo>
                    <a:pt x="4366" y="11269"/>
                  </a:lnTo>
                  <a:lnTo>
                    <a:pt x="1428" y="13651"/>
                  </a:lnTo>
                  <a:lnTo>
                    <a:pt x="397" y="14444"/>
                  </a:lnTo>
                  <a:lnTo>
                    <a:pt x="0" y="15238"/>
                  </a:lnTo>
                  <a:lnTo>
                    <a:pt x="397" y="15953"/>
                  </a:lnTo>
                  <a:lnTo>
                    <a:pt x="5636" y="15953"/>
                  </a:lnTo>
                  <a:lnTo>
                    <a:pt x="5636" y="45798"/>
                  </a:lnTo>
                  <a:lnTo>
                    <a:pt x="5873" y="49132"/>
                  </a:lnTo>
                  <a:lnTo>
                    <a:pt x="6350" y="51910"/>
                  </a:lnTo>
                  <a:lnTo>
                    <a:pt x="7223" y="54132"/>
                  </a:lnTo>
                  <a:lnTo>
                    <a:pt x="8334" y="55799"/>
                  </a:lnTo>
                  <a:lnTo>
                    <a:pt x="11271" y="57784"/>
                  </a:lnTo>
                  <a:lnTo>
                    <a:pt x="14763" y="58339"/>
                  </a:lnTo>
                  <a:lnTo>
                    <a:pt x="18177" y="57705"/>
                  </a:lnTo>
                  <a:lnTo>
                    <a:pt x="21352" y="56197"/>
                  </a:lnTo>
                  <a:lnTo>
                    <a:pt x="24129" y="53816"/>
                  </a:lnTo>
                  <a:lnTo>
                    <a:pt x="26352" y="50800"/>
                  </a:lnTo>
                  <a:lnTo>
                    <a:pt x="25082" y="49767"/>
                  </a:lnTo>
                  <a:lnTo>
                    <a:pt x="22859" y="51989"/>
                  </a:lnTo>
                  <a:lnTo>
                    <a:pt x="21193" y="52862"/>
                  </a:lnTo>
                  <a:lnTo>
                    <a:pt x="19050" y="53181"/>
                  </a:lnTo>
                  <a:lnTo>
                    <a:pt x="16907" y="52783"/>
                  </a:lnTo>
                  <a:lnTo>
                    <a:pt x="15478" y="51593"/>
                  </a:lnTo>
                  <a:lnTo>
                    <a:pt x="14604" y="49926"/>
                  </a:lnTo>
                  <a:lnTo>
                    <a:pt x="14208" y="47941"/>
                  </a:lnTo>
                  <a:lnTo>
                    <a:pt x="13969" y="44291"/>
                  </a:lnTo>
                  <a:lnTo>
                    <a:pt x="13969" y="15953"/>
                  </a:lnTo>
                  <a:lnTo>
                    <a:pt x="23971" y="15953"/>
                  </a:lnTo>
                  <a:lnTo>
                    <a:pt x="23971" y="12778"/>
                  </a:lnTo>
                  <a:lnTo>
                    <a:pt x="13969" y="12778"/>
                  </a:lnTo>
                  <a:lnTo>
                    <a:pt x="13969" y="1268"/>
                  </a:lnTo>
                  <a:lnTo>
                    <a:pt x="13891" y="316"/>
                  </a:lnTo>
                  <a:lnTo>
                    <a:pt x="13334" y="0"/>
                  </a:lnTo>
                  <a:close/>
                </a:path>
              </a:pathLst>
            </a:custGeom>
            <a:solidFill>
              <a:srgbClr val="000000"/>
            </a:solidFill>
          </p:spPr>
          <p:txBody>
            <a:bodyPr vert="horz" lIns="91440" tIns="45720" rIns="91440" bIns="45720" anchor="t"/>
            <a:lstStyle/>
            <a:p>
              <a:endParaRPr lang="en-IN"/>
            </a:p>
          </p:txBody>
        </p:sp>
        <p:sp>
          <p:nvSpPr>
            <p:cNvPr id="817" name="Shape 5557"/>
            <p:cNvSpPr/>
            <p:nvPr/>
          </p:nvSpPr>
          <p:spPr>
            <a:xfrm>
              <a:off x="5352271" y="1551908"/>
              <a:ext cx="26352" cy="58339"/>
            </a:xfrm>
            <a:custGeom>
              <a:avLst/>
              <a:gdLst/>
              <a:ahLst/>
              <a:cxnLst/>
              <a:rect l="0" t="0" r="0" b="0"/>
              <a:pathLst>
                <a:path w="26352" h="58339">
                  <a:moveTo>
                    <a:pt x="13334" y="0"/>
                  </a:moveTo>
                  <a:lnTo>
                    <a:pt x="10874" y="3412"/>
                  </a:lnTo>
                  <a:lnTo>
                    <a:pt x="8889" y="6191"/>
                  </a:lnTo>
                  <a:lnTo>
                    <a:pt x="4366" y="11269"/>
                  </a:lnTo>
                  <a:lnTo>
                    <a:pt x="1428" y="13651"/>
                  </a:lnTo>
                  <a:lnTo>
                    <a:pt x="397" y="14444"/>
                  </a:lnTo>
                  <a:lnTo>
                    <a:pt x="0" y="15238"/>
                  </a:lnTo>
                  <a:lnTo>
                    <a:pt x="397" y="15953"/>
                  </a:lnTo>
                  <a:lnTo>
                    <a:pt x="5636" y="15953"/>
                  </a:lnTo>
                  <a:lnTo>
                    <a:pt x="5636" y="45798"/>
                  </a:lnTo>
                  <a:lnTo>
                    <a:pt x="5873" y="49132"/>
                  </a:lnTo>
                  <a:lnTo>
                    <a:pt x="6350" y="51910"/>
                  </a:lnTo>
                  <a:lnTo>
                    <a:pt x="7223" y="54132"/>
                  </a:lnTo>
                  <a:lnTo>
                    <a:pt x="8334" y="55799"/>
                  </a:lnTo>
                  <a:lnTo>
                    <a:pt x="11271" y="57784"/>
                  </a:lnTo>
                  <a:lnTo>
                    <a:pt x="14763" y="58339"/>
                  </a:lnTo>
                  <a:lnTo>
                    <a:pt x="18177" y="57705"/>
                  </a:lnTo>
                  <a:lnTo>
                    <a:pt x="21352" y="56197"/>
                  </a:lnTo>
                  <a:lnTo>
                    <a:pt x="24129" y="53816"/>
                  </a:lnTo>
                  <a:lnTo>
                    <a:pt x="26352" y="50800"/>
                  </a:lnTo>
                  <a:lnTo>
                    <a:pt x="25082" y="49767"/>
                  </a:lnTo>
                  <a:lnTo>
                    <a:pt x="22859" y="51989"/>
                  </a:lnTo>
                  <a:lnTo>
                    <a:pt x="21193" y="52862"/>
                  </a:lnTo>
                  <a:lnTo>
                    <a:pt x="19050" y="53181"/>
                  </a:lnTo>
                  <a:lnTo>
                    <a:pt x="16907" y="52783"/>
                  </a:lnTo>
                  <a:lnTo>
                    <a:pt x="15478" y="51593"/>
                  </a:lnTo>
                  <a:lnTo>
                    <a:pt x="14604" y="49926"/>
                  </a:lnTo>
                  <a:lnTo>
                    <a:pt x="14208" y="47941"/>
                  </a:lnTo>
                  <a:lnTo>
                    <a:pt x="13969" y="44291"/>
                  </a:lnTo>
                  <a:lnTo>
                    <a:pt x="13969" y="15953"/>
                  </a:lnTo>
                  <a:lnTo>
                    <a:pt x="23971" y="15953"/>
                  </a:lnTo>
                  <a:lnTo>
                    <a:pt x="23971" y="12778"/>
                  </a:lnTo>
                  <a:lnTo>
                    <a:pt x="13969" y="12778"/>
                  </a:lnTo>
                  <a:lnTo>
                    <a:pt x="13969" y="1268"/>
                  </a:lnTo>
                  <a:lnTo>
                    <a:pt x="13891" y="316"/>
                  </a:lnTo>
                  <a:lnTo>
                    <a:pt x="13334" y="0"/>
                  </a:lnTo>
                  <a:close/>
                </a:path>
              </a:pathLst>
            </a:custGeom>
            <a:solidFill>
              <a:srgbClr val="000000"/>
            </a:solidFill>
          </p:spPr>
          <p:txBody>
            <a:bodyPr vert="horz" lIns="91440" tIns="45720" rIns="91440" bIns="45720" anchor="t"/>
            <a:lstStyle/>
            <a:p>
              <a:endParaRPr lang="en-IN"/>
            </a:p>
          </p:txBody>
        </p:sp>
        <p:sp>
          <p:nvSpPr>
            <p:cNvPr id="818" name="Shape 5558"/>
            <p:cNvSpPr/>
            <p:nvPr/>
          </p:nvSpPr>
          <p:spPr>
            <a:xfrm>
              <a:off x="5055091" y="1551908"/>
              <a:ext cx="26352" cy="58339"/>
            </a:xfrm>
            <a:custGeom>
              <a:avLst/>
              <a:gdLst/>
              <a:ahLst/>
              <a:cxnLst/>
              <a:rect l="0" t="0" r="0" b="0"/>
              <a:pathLst>
                <a:path w="26352" h="58339">
                  <a:moveTo>
                    <a:pt x="13335" y="0"/>
                  </a:moveTo>
                  <a:lnTo>
                    <a:pt x="10875" y="3412"/>
                  </a:lnTo>
                  <a:lnTo>
                    <a:pt x="8890" y="6191"/>
                  </a:lnTo>
                  <a:lnTo>
                    <a:pt x="4366" y="11269"/>
                  </a:lnTo>
                  <a:lnTo>
                    <a:pt x="1428" y="13651"/>
                  </a:lnTo>
                  <a:lnTo>
                    <a:pt x="397" y="14444"/>
                  </a:lnTo>
                  <a:lnTo>
                    <a:pt x="0" y="15238"/>
                  </a:lnTo>
                  <a:lnTo>
                    <a:pt x="397" y="15953"/>
                  </a:lnTo>
                  <a:lnTo>
                    <a:pt x="5636" y="15953"/>
                  </a:lnTo>
                  <a:lnTo>
                    <a:pt x="5636" y="45798"/>
                  </a:lnTo>
                  <a:lnTo>
                    <a:pt x="5874" y="49132"/>
                  </a:lnTo>
                  <a:lnTo>
                    <a:pt x="6350" y="51910"/>
                  </a:lnTo>
                  <a:lnTo>
                    <a:pt x="7223" y="54132"/>
                  </a:lnTo>
                  <a:lnTo>
                    <a:pt x="8335" y="55799"/>
                  </a:lnTo>
                  <a:lnTo>
                    <a:pt x="11271" y="57784"/>
                  </a:lnTo>
                  <a:lnTo>
                    <a:pt x="14763" y="58339"/>
                  </a:lnTo>
                  <a:lnTo>
                    <a:pt x="18177" y="57705"/>
                  </a:lnTo>
                  <a:lnTo>
                    <a:pt x="21352" y="56197"/>
                  </a:lnTo>
                  <a:lnTo>
                    <a:pt x="24130" y="53816"/>
                  </a:lnTo>
                  <a:lnTo>
                    <a:pt x="26352" y="50800"/>
                  </a:lnTo>
                  <a:lnTo>
                    <a:pt x="25082" y="49767"/>
                  </a:lnTo>
                  <a:lnTo>
                    <a:pt x="22860" y="51989"/>
                  </a:lnTo>
                  <a:lnTo>
                    <a:pt x="21194" y="52862"/>
                  </a:lnTo>
                  <a:lnTo>
                    <a:pt x="19050" y="53181"/>
                  </a:lnTo>
                  <a:lnTo>
                    <a:pt x="16907" y="52783"/>
                  </a:lnTo>
                  <a:lnTo>
                    <a:pt x="15478" y="51593"/>
                  </a:lnTo>
                  <a:lnTo>
                    <a:pt x="14605" y="49926"/>
                  </a:lnTo>
                  <a:lnTo>
                    <a:pt x="14208" y="47941"/>
                  </a:lnTo>
                  <a:lnTo>
                    <a:pt x="13970" y="44291"/>
                  </a:lnTo>
                  <a:lnTo>
                    <a:pt x="13970" y="15953"/>
                  </a:lnTo>
                  <a:lnTo>
                    <a:pt x="23971" y="15953"/>
                  </a:lnTo>
                  <a:lnTo>
                    <a:pt x="23971" y="12778"/>
                  </a:lnTo>
                  <a:lnTo>
                    <a:pt x="13970" y="12778"/>
                  </a:lnTo>
                  <a:lnTo>
                    <a:pt x="13970" y="1268"/>
                  </a:lnTo>
                  <a:lnTo>
                    <a:pt x="13891" y="316"/>
                  </a:lnTo>
                  <a:lnTo>
                    <a:pt x="13335" y="0"/>
                  </a:lnTo>
                  <a:close/>
                </a:path>
              </a:pathLst>
            </a:custGeom>
            <a:solidFill>
              <a:srgbClr val="000000"/>
            </a:solidFill>
          </p:spPr>
          <p:txBody>
            <a:bodyPr vert="horz" lIns="91440" tIns="45720" rIns="91440" bIns="45720" anchor="t"/>
            <a:lstStyle/>
            <a:p>
              <a:endParaRPr lang="en-IN"/>
            </a:p>
          </p:txBody>
        </p:sp>
        <p:sp>
          <p:nvSpPr>
            <p:cNvPr id="819" name="Shape 5559"/>
            <p:cNvSpPr/>
            <p:nvPr/>
          </p:nvSpPr>
          <p:spPr>
            <a:xfrm>
              <a:off x="6353427" y="1563734"/>
              <a:ext cx="43656" cy="46513"/>
            </a:xfrm>
            <a:custGeom>
              <a:avLst/>
              <a:gdLst/>
              <a:ahLst/>
              <a:cxnLst/>
              <a:rect l="0" t="0" r="0" b="0"/>
              <a:pathLst>
                <a:path w="43656" h="46513">
                  <a:moveTo>
                    <a:pt x="21352" y="0"/>
                  </a:moveTo>
                  <a:lnTo>
                    <a:pt x="20559" y="2777"/>
                  </a:lnTo>
                  <a:lnTo>
                    <a:pt x="24765" y="3571"/>
                  </a:lnTo>
                  <a:lnTo>
                    <a:pt x="28258" y="6032"/>
                  </a:lnTo>
                  <a:lnTo>
                    <a:pt x="31036" y="9683"/>
                  </a:lnTo>
                  <a:lnTo>
                    <a:pt x="33100" y="14367"/>
                  </a:lnTo>
                  <a:lnTo>
                    <a:pt x="34369" y="19843"/>
                  </a:lnTo>
                  <a:lnTo>
                    <a:pt x="34767" y="25796"/>
                  </a:lnTo>
                  <a:lnTo>
                    <a:pt x="34211" y="32067"/>
                  </a:lnTo>
                  <a:lnTo>
                    <a:pt x="32782" y="36749"/>
                  </a:lnTo>
                  <a:lnTo>
                    <a:pt x="30798" y="40083"/>
                  </a:lnTo>
                  <a:lnTo>
                    <a:pt x="28258" y="42305"/>
                  </a:lnTo>
                  <a:lnTo>
                    <a:pt x="25638" y="43417"/>
                  </a:lnTo>
                  <a:lnTo>
                    <a:pt x="23018" y="43736"/>
                  </a:lnTo>
                  <a:lnTo>
                    <a:pt x="19050" y="42942"/>
                  </a:lnTo>
                  <a:lnTo>
                    <a:pt x="15796" y="40798"/>
                  </a:lnTo>
                  <a:lnTo>
                    <a:pt x="13336" y="37623"/>
                  </a:lnTo>
                  <a:lnTo>
                    <a:pt x="11510" y="33733"/>
                  </a:lnTo>
                  <a:lnTo>
                    <a:pt x="10240" y="29526"/>
                  </a:lnTo>
                  <a:lnTo>
                    <a:pt x="9446" y="25320"/>
                  </a:lnTo>
                  <a:lnTo>
                    <a:pt x="9049" y="21352"/>
                  </a:lnTo>
                  <a:lnTo>
                    <a:pt x="8890" y="18177"/>
                  </a:lnTo>
                  <a:lnTo>
                    <a:pt x="9128" y="14524"/>
                  </a:lnTo>
                  <a:lnTo>
                    <a:pt x="9843" y="11429"/>
                  </a:lnTo>
                  <a:lnTo>
                    <a:pt x="12383" y="6587"/>
                  </a:lnTo>
                  <a:lnTo>
                    <a:pt x="16113" y="3730"/>
                  </a:lnTo>
                  <a:lnTo>
                    <a:pt x="20559" y="2777"/>
                  </a:lnTo>
                  <a:lnTo>
                    <a:pt x="21352" y="0"/>
                  </a:lnTo>
                  <a:lnTo>
                    <a:pt x="15161" y="873"/>
                  </a:lnTo>
                  <a:lnTo>
                    <a:pt x="9922" y="3254"/>
                  </a:lnTo>
                  <a:lnTo>
                    <a:pt x="5715" y="6905"/>
                  </a:lnTo>
                  <a:lnTo>
                    <a:pt x="2540" y="11588"/>
                  </a:lnTo>
                  <a:lnTo>
                    <a:pt x="636" y="17064"/>
                  </a:lnTo>
                  <a:lnTo>
                    <a:pt x="0" y="22939"/>
                  </a:lnTo>
                  <a:lnTo>
                    <a:pt x="715" y="29289"/>
                  </a:lnTo>
                  <a:lnTo>
                    <a:pt x="2778" y="35004"/>
                  </a:lnTo>
                  <a:lnTo>
                    <a:pt x="6033" y="39767"/>
                  </a:lnTo>
                  <a:lnTo>
                    <a:pt x="10398" y="43338"/>
                  </a:lnTo>
                  <a:lnTo>
                    <a:pt x="15637" y="45639"/>
                  </a:lnTo>
                  <a:lnTo>
                    <a:pt x="21669" y="46513"/>
                  </a:lnTo>
                  <a:lnTo>
                    <a:pt x="28496" y="45480"/>
                  </a:lnTo>
                  <a:lnTo>
                    <a:pt x="34052" y="42544"/>
                  </a:lnTo>
                  <a:lnTo>
                    <a:pt x="38258" y="38417"/>
                  </a:lnTo>
                  <a:lnTo>
                    <a:pt x="41275" y="33417"/>
                  </a:lnTo>
                  <a:lnTo>
                    <a:pt x="43101" y="28098"/>
                  </a:lnTo>
                  <a:lnTo>
                    <a:pt x="43656" y="22939"/>
                  </a:lnTo>
                  <a:lnTo>
                    <a:pt x="43181" y="17779"/>
                  </a:lnTo>
                  <a:lnTo>
                    <a:pt x="41990" y="13255"/>
                  </a:lnTo>
                  <a:lnTo>
                    <a:pt x="40085" y="9366"/>
                  </a:lnTo>
                  <a:lnTo>
                    <a:pt x="37386" y="6032"/>
                  </a:lnTo>
                  <a:lnTo>
                    <a:pt x="34131" y="3412"/>
                  </a:lnTo>
                  <a:lnTo>
                    <a:pt x="30321" y="1587"/>
                  </a:lnTo>
                  <a:lnTo>
                    <a:pt x="26036" y="396"/>
                  </a:lnTo>
                  <a:lnTo>
                    <a:pt x="21352" y="0"/>
                  </a:lnTo>
                  <a:close/>
                </a:path>
              </a:pathLst>
            </a:custGeom>
            <a:solidFill>
              <a:srgbClr val="000000"/>
            </a:solidFill>
          </p:spPr>
          <p:txBody>
            <a:bodyPr vert="horz" lIns="91440" tIns="45720" rIns="91440" bIns="45720" anchor="t"/>
            <a:lstStyle/>
            <a:p>
              <a:endParaRPr lang="en-IN"/>
            </a:p>
          </p:txBody>
        </p:sp>
        <p:sp>
          <p:nvSpPr>
            <p:cNvPr id="820" name="Shape 5560"/>
            <p:cNvSpPr/>
            <p:nvPr/>
          </p:nvSpPr>
          <p:spPr>
            <a:xfrm>
              <a:off x="6195551" y="1563734"/>
              <a:ext cx="23495" cy="45560"/>
            </a:xfrm>
            <a:custGeom>
              <a:avLst/>
              <a:gdLst/>
              <a:ahLst/>
              <a:cxnLst/>
              <a:rect l="0" t="0" r="0" b="0"/>
              <a:pathLst>
                <a:path w="23495" h="45560">
                  <a:moveTo>
                    <a:pt x="15795" y="0"/>
                  </a:moveTo>
                  <a:lnTo>
                    <a:pt x="397" y="5397"/>
                  </a:lnTo>
                  <a:lnTo>
                    <a:pt x="397" y="6905"/>
                  </a:lnTo>
                  <a:lnTo>
                    <a:pt x="4366" y="6508"/>
                  </a:lnTo>
                  <a:lnTo>
                    <a:pt x="5635" y="6587"/>
                  </a:lnTo>
                  <a:lnTo>
                    <a:pt x="6747" y="7301"/>
                  </a:lnTo>
                  <a:lnTo>
                    <a:pt x="7541" y="9048"/>
                  </a:lnTo>
                  <a:lnTo>
                    <a:pt x="7857" y="12461"/>
                  </a:lnTo>
                  <a:lnTo>
                    <a:pt x="7857" y="35400"/>
                  </a:lnTo>
                  <a:lnTo>
                    <a:pt x="7700" y="38734"/>
                  </a:lnTo>
                  <a:lnTo>
                    <a:pt x="7143" y="41036"/>
                  </a:lnTo>
                  <a:lnTo>
                    <a:pt x="6270" y="42544"/>
                  </a:lnTo>
                  <a:lnTo>
                    <a:pt x="4762" y="43417"/>
                  </a:lnTo>
                  <a:lnTo>
                    <a:pt x="2778" y="43814"/>
                  </a:lnTo>
                  <a:lnTo>
                    <a:pt x="0" y="44052"/>
                  </a:lnTo>
                  <a:lnTo>
                    <a:pt x="0" y="45560"/>
                  </a:lnTo>
                  <a:lnTo>
                    <a:pt x="23495" y="45560"/>
                  </a:lnTo>
                  <a:lnTo>
                    <a:pt x="23495" y="44052"/>
                  </a:lnTo>
                  <a:lnTo>
                    <a:pt x="19447" y="43417"/>
                  </a:lnTo>
                  <a:lnTo>
                    <a:pt x="18176" y="42862"/>
                  </a:lnTo>
                  <a:lnTo>
                    <a:pt x="17304" y="41989"/>
                  </a:lnTo>
                  <a:lnTo>
                    <a:pt x="16351" y="39448"/>
                  </a:lnTo>
                  <a:lnTo>
                    <a:pt x="16192" y="35400"/>
                  </a:lnTo>
                  <a:lnTo>
                    <a:pt x="16192" y="237"/>
                  </a:lnTo>
                  <a:lnTo>
                    <a:pt x="15795" y="0"/>
                  </a:lnTo>
                  <a:close/>
                </a:path>
              </a:pathLst>
            </a:custGeom>
            <a:solidFill>
              <a:srgbClr val="000000"/>
            </a:solidFill>
          </p:spPr>
          <p:txBody>
            <a:bodyPr vert="horz" lIns="91440" tIns="45720" rIns="91440" bIns="45720" anchor="t"/>
            <a:lstStyle/>
            <a:p>
              <a:endParaRPr lang="en-IN"/>
            </a:p>
          </p:txBody>
        </p:sp>
        <p:sp>
          <p:nvSpPr>
            <p:cNvPr id="821" name="Shape 5561"/>
            <p:cNvSpPr/>
            <p:nvPr/>
          </p:nvSpPr>
          <p:spPr>
            <a:xfrm>
              <a:off x="6140147" y="1563734"/>
              <a:ext cx="23416" cy="45560"/>
            </a:xfrm>
            <a:custGeom>
              <a:avLst/>
              <a:gdLst/>
              <a:ahLst/>
              <a:cxnLst/>
              <a:rect l="0" t="0" r="0" b="0"/>
              <a:pathLst>
                <a:path w="23416" h="45560">
                  <a:moveTo>
                    <a:pt x="15716" y="0"/>
                  </a:moveTo>
                  <a:lnTo>
                    <a:pt x="397" y="5397"/>
                  </a:lnTo>
                  <a:lnTo>
                    <a:pt x="397" y="6905"/>
                  </a:lnTo>
                  <a:lnTo>
                    <a:pt x="4366" y="6508"/>
                  </a:lnTo>
                  <a:lnTo>
                    <a:pt x="5556" y="6587"/>
                  </a:lnTo>
                  <a:lnTo>
                    <a:pt x="6667" y="7301"/>
                  </a:lnTo>
                  <a:lnTo>
                    <a:pt x="7461" y="9048"/>
                  </a:lnTo>
                  <a:lnTo>
                    <a:pt x="7778" y="12461"/>
                  </a:lnTo>
                  <a:lnTo>
                    <a:pt x="7778" y="35400"/>
                  </a:lnTo>
                  <a:lnTo>
                    <a:pt x="7620" y="38734"/>
                  </a:lnTo>
                  <a:lnTo>
                    <a:pt x="7063" y="41036"/>
                  </a:lnTo>
                  <a:lnTo>
                    <a:pt x="6191" y="42544"/>
                  </a:lnTo>
                  <a:lnTo>
                    <a:pt x="4762" y="43417"/>
                  </a:lnTo>
                  <a:lnTo>
                    <a:pt x="2699" y="43814"/>
                  </a:lnTo>
                  <a:lnTo>
                    <a:pt x="0" y="44052"/>
                  </a:lnTo>
                  <a:lnTo>
                    <a:pt x="0" y="45560"/>
                  </a:lnTo>
                  <a:lnTo>
                    <a:pt x="23416" y="45560"/>
                  </a:lnTo>
                  <a:lnTo>
                    <a:pt x="23416" y="44052"/>
                  </a:lnTo>
                  <a:lnTo>
                    <a:pt x="19447" y="43417"/>
                  </a:lnTo>
                  <a:lnTo>
                    <a:pt x="17223" y="41989"/>
                  </a:lnTo>
                  <a:lnTo>
                    <a:pt x="16272" y="39448"/>
                  </a:lnTo>
                  <a:lnTo>
                    <a:pt x="16113" y="3540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822" name="Shape 5562"/>
            <p:cNvSpPr/>
            <p:nvPr/>
          </p:nvSpPr>
          <p:spPr>
            <a:xfrm>
              <a:off x="6049105" y="1563734"/>
              <a:ext cx="40083" cy="46513"/>
            </a:xfrm>
            <a:custGeom>
              <a:avLst/>
              <a:gdLst/>
              <a:ahLst/>
              <a:cxnLst/>
              <a:rect l="0" t="0" r="0" b="0"/>
              <a:pathLst>
                <a:path w="40083" h="46513">
                  <a:moveTo>
                    <a:pt x="18017" y="0"/>
                  </a:moveTo>
                  <a:lnTo>
                    <a:pt x="12779" y="555"/>
                  </a:lnTo>
                  <a:lnTo>
                    <a:pt x="8731" y="1983"/>
                  </a:lnTo>
                  <a:lnTo>
                    <a:pt x="5635" y="3968"/>
                  </a:lnTo>
                  <a:lnTo>
                    <a:pt x="3492" y="6350"/>
                  </a:lnTo>
                  <a:lnTo>
                    <a:pt x="2222" y="8731"/>
                  </a:lnTo>
                  <a:lnTo>
                    <a:pt x="1825" y="10953"/>
                  </a:lnTo>
                  <a:lnTo>
                    <a:pt x="2142" y="12302"/>
                  </a:lnTo>
                  <a:lnTo>
                    <a:pt x="2857" y="13730"/>
                  </a:lnTo>
                  <a:lnTo>
                    <a:pt x="4127" y="14842"/>
                  </a:lnTo>
                  <a:lnTo>
                    <a:pt x="6111" y="15318"/>
                  </a:lnTo>
                  <a:lnTo>
                    <a:pt x="7937" y="14922"/>
                  </a:lnTo>
                  <a:lnTo>
                    <a:pt x="9366" y="13969"/>
                  </a:lnTo>
                  <a:lnTo>
                    <a:pt x="10238" y="12620"/>
                  </a:lnTo>
                  <a:lnTo>
                    <a:pt x="10556" y="11033"/>
                  </a:lnTo>
                  <a:lnTo>
                    <a:pt x="10318" y="9366"/>
                  </a:lnTo>
                  <a:lnTo>
                    <a:pt x="10080" y="7223"/>
                  </a:lnTo>
                  <a:lnTo>
                    <a:pt x="10715" y="5158"/>
                  </a:lnTo>
                  <a:lnTo>
                    <a:pt x="12382" y="3650"/>
                  </a:lnTo>
                  <a:lnTo>
                    <a:pt x="14683" y="2698"/>
                  </a:lnTo>
                  <a:lnTo>
                    <a:pt x="17145" y="2381"/>
                  </a:lnTo>
                  <a:lnTo>
                    <a:pt x="19605" y="2618"/>
                  </a:lnTo>
                  <a:lnTo>
                    <a:pt x="22066" y="3809"/>
                  </a:lnTo>
                  <a:lnTo>
                    <a:pt x="23971" y="6270"/>
                  </a:lnTo>
                  <a:lnTo>
                    <a:pt x="24765" y="10555"/>
                  </a:lnTo>
                  <a:lnTo>
                    <a:pt x="24765" y="16589"/>
                  </a:lnTo>
                  <a:lnTo>
                    <a:pt x="24021" y="16879"/>
                  </a:lnTo>
                  <a:lnTo>
                    <a:pt x="24765" y="18970"/>
                  </a:lnTo>
                  <a:lnTo>
                    <a:pt x="24765" y="33337"/>
                  </a:lnTo>
                  <a:lnTo>
                    <a:pt x="24685" y="35321"/>
                  </a:lnTo>
                  <a:lnTo>
                    <a:pt x="24208" y="36749"/>
                  </a:lnTo>
                  <a:lnTo>
                    <a:pt x="23177" y="37861"/>
                  </a:lnTo>
                  <a:lnTo>
                    <a:pt x="21351" y="38973"/>
                  </a:lnTo>
                  <a:lnTo>
                    <a:pt x="20320" y="39448"/>
                  </a:lnTo>
                  <a:lnTo>
                    <a:pt x="18732" y="40004"/>
                  </a:lnTo>
                  <a:lnTo>
                    <a:pt x="15240" y="40798"/>
                  </a:lnTo>
                  <a:lnTo>
                    <a:pt x="12700" y="40242"/>
                  </a:lnTo>
                  <a:lnTo>
                    <a:pt x="10636" y="38734"/>
                  </a:lnTo>
                  <a:lnTo>
                    <a:pt x="9207" y="36273"/>
                  </a:lnTo>
                  <a:lnTo>
                    <a:pt x="8731" y="33098"/>
                  </a:lnTo>
                  <a:lnTo>
                    <a:pt x="8731" y="32860"/>
                  </a:lnTo>
                  <a:lnTo>
                    <a:pt x="8890" y="31036"/>
                  </a:lnTo>
                  <a:lnTo>
                    <a:pt x="9525" y="28892"/>
                  </a:lnTo>
                  <a:lnTo>
                    <a:pt x="11112" y="26589"/>
                  </a:lnTo>
                  <a:lnTo>
                    <a:pt x="13970" y="24049"/>
                  </a:lnTo>
                  <a:lnTo>
                    <a:pt x="15954" y="22780"/>
                  </a:lnTo>
                  <a:lnTo>
                    <a:pt x="18415" y="21511"/>
                  </a:lnTo>
                  <a:lnTo>
                    <a:pt x="21351" y="20239"/>
                  </a:lnTo>
                  <a:lnTo>
                    <a:pt x="24765" y="18970"/>
                  </a:lnTo>
                  <a:lnTo>
                    <a:pt x="24021" y="16879"/>
                  </a:lnTo>
                  <a:lnTo>
                    <a:pt x="17223" y="19525"/>
                  </a:lnTo>
                  <a:lnTo>
                    <a:pt x="11112" y="22304"/>
                  </a:lnTo>
                  <a:lnTo>
                    <a:pt x="6270" y="25082"/>
                  </a:lnTo>
                  <a:lnTo>
                    <a:pt x="2777" y="28177"/>
                  </a:lnTo>
                  <a:lnTo>
                    <a:pt x="713" y="31829"/>
                  </a:lnTo>
                  <a:lnTo>
                    <a:pt x="0" y="36194"/>
                  </a:lnTo>
                  <a:lnTo>
                    <a:pt x="872" y="40639"/>
                  </a:lnTo>
                  <a:lnTo>
                    <a:pt x="3254" y="43893"/>
                  </a:lnTo>
                  <a:lnTo>
                    <a:pt x="6587" y="45878"/>
                  </a:lnTo>
                  <a:lnTo>
                    <a:pt x="10477" y="46513"/>
                  </a:lnTo>
                  <a:lnTo>
                    <a:pt x="14525" y="45878"/>
                  </a:lnTo>
                  <a:lnTo>
                    <a:pt x="18335" y="44132"/>
                  </a:lnTo>
                  <a:lnTo>
                    <a:pt x="21827" y="41830"/>
                  </a:lnTo>
                  <a:lnTo>
                    <a:pt x="24843" y="39289"/>
                  </a:lnTo>
                  <a:lnTo>
                    <a:pt x="25400" y="42305"/>
                  </a:lnTo>
                  <a:lnTo>
                    <a:pt x="26352" y="44370"/>
                  </a:lnTo>
                  <a:lnTo>
                    <a:pt x="27542" y="45639"/>
                  </a:lnTo>
                  <a:lnTo>
                    <a:pt x="28892" y="46274"/>
                  </a:lnTo>
                  <a:lnTo>
                    <a:pt x="31274" y="46513"/>
                  </a:lnTo>
                  <a:lnTo>
                    <a:pt x="32702" y="46433"/>
                  </a:lnTo>
                  <a:lnTo>
                    <a:pt x="34686" y="45878"/>
                  </a:lnTo>
                  <a:lnTo>
                    <a:pt x="37147" y="44370"/>
                  </a:lnTo>
                  <a:lnTo>
                    <a:pt x="40083" y="41592"/>
                  </a:lnTo>
                  <a:lnTo>
                    <a:pt x="40083" y="38973"/>
                  </a:lnTo>
                  <a:lnTo>
                    <a:pt x="38258" y="40322"/>
                  </a:lnTo>
                  <a:lnTo>
                    <a:pt x="35638" y="40877"/>
                  </a:lnTo>
                  <a:lnTo>
                    <a:pt x="33972" y="40402"/>
                  </a:lnTo>
                  <a:lnTo>
                    <a:pt x="33098" y="39130"/>
                  </a:lnTo>
                  <a:lnTo>
                    <a:pt x="32781" y="35162"/>
                  </a:lnTo>
                  <a:lnTo>
                    <a:pt x="32781" y="15795"/>
                  </a:lnTo>
                  <a:lnTo>
                    <a:pt x="32226" y="9048"/>
                  </a:lnTo>
                  <a:lnTo>
                    <a:pt x="30956" y="5636"/>
                  </a:lnTo>
                  <a:lnTo>
                    <a:pt x="28416" y="2777"/>
                  </a:lnTo>
                  <a:lnTo>
                    <a:pt x="26590" y="1587"/>
                  </a:lnTo>
                  <a:lnTo>
                    <a:pt x="24208" y="714"/>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823" name="Shape 5563"/>
            <p:cNvSpPr/>
            <p:nvPr/>
          </p:nvSpPr>
          <p:spPr>
            <a:xfrm>
              <a:off x="5969730" y="1563734"/>
              <a:ext cx="23495" cy="45560"/>
            </a:xfrm>
            <a:custGeom>
              <a:avLst/>
              <a:gdLst/>
              <a:ahLst/>
              <a:cxnLst/>
              <a:rect l="0" t="0" r="0" b="0"/>
              <a:pathLst>
                <a:path w="23495" h="45560">
                  <a:moveTo>
                    <a:pt x="15716" y="0"/>
                  </a:moveTo>
                  <a:lnTo>
                    <a:pt x="396" y="5397"/>
                  </a:lnTo>
                  <a:lnTo>
                    <a:pt x="396" y="6905"/>
                  </a:lnTo>
                  <a:lnTo>
                    <a:pt x="4365" y="6508"/>
                  </a:lnTo>
                  <a:lnTo>
                    <a:pt x="5635" y="6587"/>
                  </a:lnTo>
                  <a:lnTo>
                    <a:pt x="6667" y="7301"/>
                  </a:lnTo>
                  <a:lnTo>
                    <a:pt x="7540" y="9048"/>
                  </a:lnTo>
                  <a:lnTo>
                    <a:pt x="7857" y="12461"/>
                  </a:lnTo>
                  <a:lnTo>
                    <a:pt x="7857" y="35400"/>
                  </a:lnTo>
                  <a:lnTo>
                    <a:pt x="7698" y="38734"/>
                  </a:lnTo>
                  <a:lnTo>
                    <a:pt x="7143" y="41036"/>
                  </a:lnTo>
                  <a:lnTo>
                    <a:pt x="6191" y="42544"/>
                  </a:lnTo>
                  <a:lnTo>
                    <a:pt x="4762" y="43417"/>
                  </a:lnTo>
                  <a:lnTo>
                    <a:pt x="2777" y="43814"/>
                  </a:lnTo>
                  <a:lnTo>
                    <a:pt x="0" y="44052"/>
                  </a:lnTo>
                  <a:lnTo>
                    <a:pt x="0" y="45560"/>
                  </a:lnTo>
                  <a:lnTo>
                    <a:pt x="23495" y="45560"/>
                  </a:lnTo>
                  <a:lnTo>
                    <a:pt x="23495" y="44052"/>
                  </a:lnTo>
                  <a:lnTo>
                    <a:pt x="19446" y="43417"/>
                  </a:lnTo>
                  <a:lnTo>
                    <a:pt x="17223" y="41989"/>
                  </a:lnTo>
                  <a:lnTo>
                    <a:pt x="1635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824" name="Shape 5564"/>
            <p:cNvSpPr/>
            <p:nvPr/>
          </p:nvSpPr>
          <p:spPr>
            <a:xfrm>
              <a:off x="5780817" y="1563734"/>
              <a:ext cx="43656" cy="46513"/>
            </a:xfrm>
            <a:custGeom>
              <a:avLst/>
              <a:gdLst/>
              <a:ahLst/>
              <a:cxnLst/>
              <a:rect l="0" t="0" r="0" b="0"/>
              <a:pathLst>
                <a:path w="43656" h="46513">
                  <a:moveTo>
                    <a:pt x="21431" y="0"/>
                  </a:moveTo>
                  <a:lnTo>
                    <a:pt x="20637" y="2777"/>
                  </a:lnTo>
                  <a:lnTo>
                    <a:pt x="24843" y="3571"/>
                  </a:lnTo>
                  <a:lnTo>
                    <a:pt x="28336" y="6032"/>
                  </a:lnTo>
                  <a:lnTo>
                    <a:pt x="31115" y="9683"/>
                  </a:lnTo>
                  <a:lnTo>
                    <a:pt x="33178" y="14367"/>
                  </a:lnTo>
                  <a:lnTo>
                    <a:pt x="34368" y="19843"/>
                  </a:lnTo>
                  <a:lnTo>
                    <a:pt x="34766" y="25796"/>
                  </a:lnTo>
                  <a:lnTo>
                    <a:pt x="34210" y="32067"/>
                  </a:lnTo>
                  <a:lnTo>
                    <a:pt x="32861" y="36749"/>
                  </a:lnTo>
                  <a:lnTo>
                    <a:pt x="30797" y="40083"/>
                  </a:lnTo>
                  <a:lnTo>
                    <a:pt x="28336" y="42305"/>
                  </a:lnTo>
                  <a:lnTo>
                    <a:pt x="25717" y="43417"/>
                  </a:lnTo>
                  <a:lnTo>
                    <a:pt x="23097" y="43736"/>
                  </a:lnTo>
                  <a:lnTo>
                    <a:pt x="19050" y="42942"/>
                  </a:lnTo>
                  <a:lnTo>
                    <a:pt x="15875" y="40798"/>
                  </a:lnTo>
                  <a:lnTo>
                    <a:pt x="13413" y="37623"/>
                  </a:lnTo>
                  <a:lnTo>
                    <a:pt x="11588" y="33733"/>
                  </a:lnTo>
                  <a:lnTo>
                    <a:pt x="9445" y="25320"/>
                  </a:lnTo>
                  <a:lnTo>
                    <a:pt x="9049" y="21352"/>
                  </a:lnTo>
                  <a:lnTo>
                    <a:pt x="8890" y="18177"/>
                  </a:lnTo>
                  <a:lnTo>
                    <a:pt x="9127" y="14524"/>
                  </a:lnTo>
                  <a:lnTo>
                    <a:pt x="9842" y="11429"/>
                  </a:lnTo>
                  <a:lnTo>
                    <a:pt x="12382" y="6587"/>
                  </a:lnTo>
                  <a:lnTo>
                    <a:pt x="16112" y="3730"/>
                  </a:lnTo>
                  <a:lnTo>
                    <a:pt x="20637" y="2777"/>
                  </a:lnTo>
                  <a:lnTo>
                    <a:pt x="21431" y="0"/>
                  </a:lnTo>
                  <a:lnTo>
                    <a:pt x="15240" y="873"/>
                  </a:lnTo>
                  <a:lnTo>
                    <a:pt x="10001" y="3254"/>
                  </a:lnTo>
                  <a:lnTo>
                    <a:pt x="5715" y="6905"/>
                  </a:lnTo>
                  <a:lnTo>
                    <a:pt x="2618" y="11588"/>
                  </a:lnTo>
                  <a:lnTo>
                    <a:pt x="635" y="17064"/>
                  </a:lnTo>
                  <a:lnTo>
                    <a:pt x="0" y="22939"/>
                  </a:lnTo>
                  <a:lnTo>
                    <a:pt x="713" y="29289"/>
                  </a:lnTo>
                  <a:lnTo>
                    <a:pt x="2777" y="35004"/>
                  </a:lnTo>
                  <a:lnTo>
                    <a:pt x="6032" y="39767"/>
                  </a:lnTo>
                  <a:lnTo>
                    <a:pt x="10397" y="43338"/>
                  </a:lnTo>
                  <a:lnTo>
                    <a:pt x="15636" y="45639"/>
                  </a:lnTo>
                  <a:lnTo>
                    <a:pt x="21668" y="46513"/>
                  </a:lnTo>
                  <a:lnTo>
                    <a:pt x="28575" y="45480"/>
                  </a:lnTo>
                  <a:lnTo>
                    <a:pt x="34051" y="42544"/>
                  </a:lnTo>
                  <a:lnTo>
                    <a:pt x="38337" y="38417"/>
                  </a:lnTo>
                  <a:lnTo>
                    <a:pt x="41354" y="33417"/>
                  </a:lnTo>
                  <a:lnTo>
                    <a:pt x="43100" y="28098"/>
                  </a:lnTo>
                  <a:lnTo>
                    <a:pt x="43656" y="22939"/>
                  </a:lnTo>
                  <a:lnTo>
                    <a:pt x="43180" y="17779"/>
                  </a:lnTo>
                  <a:lnTo>
                    <a:pt x="41988" y="13255"/>
                  </a:lnTo>
                  <a:lnTo>
                    <a:pt x="40083" y="9366"/>
                  </a:lnTo>
                  <a:lnTo>
                    <a:pt x="37385" y="6032"/>
                  </a:lnTo>
                  <a:lnTo>
                    <a:pt x="34131" y="341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825" name="Shape 5565"/>
            <p:cNvSpPr/>
            <p:nvPr/>
          </p:nvSpPr>
          <p:spPr>
            <a:xfrm>
              <a:off x="5751766" y="1563734"/>
              <a:ext cx="23494" cy="45560"/>
            </a:xfrm>
            <a:custGeom>
              <a:avLst/>
              <a:gdLst/>
              <a:ahLst/>
              <a:cxnLst/>
              <a:rect l="0" t="0" r="0" b="0"/>
              <a:pathLst>
                <a:path w="23494" h="45560">
                  <a:moveTo>
                    <a:pt x="15794" y="0"/>
                  </a:moveTo>
                  <a:lnTo>
                    <a:pt x="396" y="5397"/>
                  </a:lnTo>
                  <a:lnTo>
                    <a:pt x="396" y="6905"/>
                  </a:lnTo>
                  <a:lnTo>
                    <a:pt x="4364" y="6508"/>
                  </a:lnTo>
                  <a:lnTo>
                    <a:pt x="5634" y="6587"/>
                  </a:lnTo>
                  <a:lnTo>
                    <a:pt x="6746" y="7301"/>
                  </a:lnTo>
                  <a:lnTo>
                    <a:pt x="7539" y="9048"/>
                  </a:lnTo>
                  <a:lnTo>
                    <a:pt x="7857" y="12461"/>
                  </a:lnTo>
                  <a:lnTo>
                    <a:pt x="7857" y="35400"/>
                  </a:lnTo>
                  <a:lnTo>
                    <a:pt x="7698" y="38734"/>
                  </a:lnTo>
                  <a:lnTo>
                    <a:pt x="7143" y="41036"/>
                  </a:lnTo>
                  <a:lnTo>
                    <a:pt x="6191" y="42544"/>
                  </a:lnTo>
                  <a:lnTo>
                    <a:pt x="4762" y="43417"/>
                  </a:lnTo>
                  <a:lnTo>
                    <a:pt x="2777" y="43814"/>
                  </a:lnTo>
                  <a:lnTo>
                    <a:pt x="0" y="44052"/>
                  </a:lnTo>
                  <a:lnTo>
                    <a:pt x="0" y="45560"/>
                  </a:lnTo>
                  <a:lnTo>
                    <a:pt x="23494" y="45560"/>
                  </a:lnTo>
                  <a:lnTo>
                    <a:pt x="23494" y="44052"/>
                  </a:lnTo>
                  <a:lnTo>
                    <a:pt x="19446" y="43417"/>
                  </a:lnTo>
                  <a:lnTo>
                    <a:pt x="18176" y="42862"/>
                  </a:lnTo>
                  <a:lnTo>
                    <a:pt x="17303" y="41989"/>
                  </a:lnTo>
                  <a:lnTo>
                    <a:pt x="16350" y="39448"/>
                  </a:lnTo>
                  <a:lnTo>
                    <a:pt x="16192" y="35400"/>
                  </a:lnTo>
                  <a:lnTo>
                    <a:pt x="16192" y="237"/>
                  </a:lnTo>
                  <a:lnTo>
                    <a:pt x="15794" y="0"/>
                  </a:lnTo>
                  <a:close/>
                </a:path>
              </a:pathLst>
            </a:custGeom>
            <a:solidFill>
              <a:srgbClr val="000000"/>
            </a:solidFill>
          </p:spPr>
          <p:txBody>
            <a:bodyPr vert="horz" lIns="91440" tIns="45720" rIns="91440" bIns="45720" anchor="t"/>
            <a:lstStyle/>
            <a:p>
              <a:endParaRPr lang="en-IN"/>
            </a:p>
          </p:txBody>
        </p:sp>
        <p:sp>
          <p:nvSpPr>
            <p:cNvPr id="826" name="Shape 5566"/>
            <p:cNvSpPr/>
            <p:nvPr/>
          </p:nvSpPr>
          <p:spPr>
            <a:xfrm>
              <a:off x="5636831" y="1563734"/>
              <a:ext cx="39448" cy="46513"/>
            </a:xfrm>
            <a:custGeom>
              <a:avLst/>
              <a:gdLst/>
              <a:ahLst/>
              <a:cxnLst/>
              <a:rect l="0" t="0" r="0" b="0"/>
              <a:pathLst>
                <a:path w="39448" h="46513">
                  <a:moveTo>
                    <a:pt x="20161" y="0"/>
                  </a:moveTo>
                  <a:lnTo>
                    <a:pt x="18017" y="3571"/>
                  </a:lnTo>
                  <a:lnTo>
                    <a:pt x="21351" y="4048"/>
                  </a:lnTo>
                  <a:lnTo>
                    <a:pt x="23812" y="5477"/>
                  </a:lnTo>
                  <a:lnTo>
                    <a:pt x="25400" y="7460"/>
                  </a:lnTo>
                  <a:lnTo>
                    <a:pt x="26431" y="9842"/>
                  </a:lnTo>
                  <a:lnTo>
                    <a:pt x="27463" y="14922"/>
                  </a:lnTo>
                  <a:lnTo>
                    <a:pt x="7063" y="14922"/>
                  </a:lnTo>
                  <a:lnTo>
                    <a:pt x="7778" y="11986"/>
                  </a:lnTo>
                  <a:lnTo>
                    <a:pt x="8651" y="9445"/>
                  </a:lnTo>
                  <a:lnTo>
                    <a:pt x="9762" y="7460"/>
                  </a:lnTo>
                  <a:lnTo>
                    <a:pt x="11112" y="5952"/>
                  </a:lnTo>
                  <a:lnTo>
                    <a:pt x="14287" y="4126"/>
                  </a:lnTo>
                  <a:lnTo>
                    <a:pt x="18017" y="3571"/>
                  </a:lnTo>
                  <a:lnTo>
                    <a:pt x="20161" y="0"/>
                  </a:lnTo>
                  <a:lnTo>
                    <a:pt x="15875" y="475"/>
                  </a:lnTo>
                  <a:lnTo>
                    <a:pt x="11429" y="2222"/>
                  </a:lnTo>
                  <a:lnTo>
                    <a:pt x="7143" y="5317"/>
                  </a:lnTo>
                  <a:lnTo>
                    <a:pt x="3492" y="9842"/>
                  </a:lnTo>
                  <a:lnTo>
                    <a:pt x="952" y="16112"/>
                  </a:lnTo>
                  <a:lnTo>
                    <a:pt x="0" y="24367"/>
                  </a:lnTo>
                  <a:lnTo>
                    <a:pt x="317" y="29368"/>
                  </a:lnTo>
                  <a:lnTo>
                    <a:pt x="1270" y="33733"/>
                  </a:lnTo>
                  <a:lnTo>
                    <a:pt x="2857" y="37543"/>
                  </a:lnTo>
                  <a:lnTo>
                    <a:pt x="5079" y="40718"/>
                  </a:lnTo>
                  <a:lnTo>
                    <a:pt x="7778" y="43258"/>
                  </a:lnTo>
                  <a:lnTo>
                    <a:pt x="10953" y="45005"/>
                  </a:lnTo>
                  <a:lnTo>
                    <a:pt x="14525" y="46117"/>
                  </a:lnTo>
                  <a:lnTo>
                    <a:pt x="18493" y="46513"/>
                  </a:lnTo>
                  <a:lnTo>
                    <a:pt x="23415" y="45878"/>
                  </a:lnTo>
                  <a:lnTo>
                    <a:pt x="27622" y="44370"/>
                  </a:lnTo>
                  <a:lnTo>
                    <a:pt x="31115" y="42068"/>
                  </a:lnTo>
                  <a:lnTo>
                    <a:pt x="33972" y="39369"/>
                  </a:lnTo>
                  <a:lnTo>
                    <a:pt x="37782" y="33892"/>
                  </a:lnTo>
                  <a:lnTo>
                    <a:pt x="38893" y="31591"/>
                  </a:lnTo>
                  <a:lnTo>
                    <a:pt x="39448" y="30003"/>
                  </a:lnTo>
                  <a:lnTo>
                    <a:pt x="37941" y="29289"/>
                  </a:lnTo>
                  <a:lnTo>
                    <a:pt x="36591" y="31273"/>
                  </a:lnTo>
                  <a:lnTo>
                    <a:pt x="34845" y="33574"/>
                  </a:lnTo>
                  <a:lnTo>
                    <a:pt x="32622" y="35876"/>
                  </a:lnTo>
                  <a:lnTo>
                    <a:pt x="29923" y="37782"/>
                  </a:lnTo>
                  <a:lnTo>
                    <a:pt x="26590" y="39130"/>
                  </a:lnTo>
                  <a:lnTo>
                    <a:pt x="22542" y="39687"/>
                  </a:lnTo>
                  <a:lnTo>
                    <a:pt x="19208" y="39289"/>
                  </a:lnTo>
                  <a:lnTo>
                    <a:pt x="15795" y="38020"/>
                  </a:lnTo>
                  <a:lnTo>
                    <a:pt x="12700" y="35480"/>
                  </a:lnTo>
                  <a:lnTo>
                    <a:pt x="10001" y="31511"/>
                  </a:lnTo>
                  <a:lnTo>
                    <a:pt x="8890" y="28892"/>
                  </a:lnTo>
                  <a:lnTo>
                    <a:pt x="7937" y="25796"/>
                  </a:lnTo>
                  <a:lnTo>
                    <a:pt x="7222" y="22225"/>
                  </a:lnTo>
                  <a:lnTo>
                    <a:pt x="6826" y="18097"/>
                  </a:lnTo>
                  <a:lnTo>
                    <a:pt x="37623" y="18097"/>
                  </a:lnTo>
                  <a:lnTo>
                    <a:pt x="36908" y="13651"/>
                  </a:lnTo>
                  <a:lnTo>
                    <a:pt x="35797" y="9842"/>
                  </a:lnTo>
                  <a:lnTo>
                    <a:pt x="34131" y="6667"/>
                  </a:lnTo>
                  <a:lnTo>
                    <a:pt x="31987" y="4205"/>
                  </a:lnTo>
                  <a:lnTo>
                    <a:pt x="29527" y="2302"/>
                  </a:lnTo>
                  <a:lnTo>
                    <a:pt x="26670"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827" name="Shape 5567"/>
            <p:cNvSpPr/>
            <p:nvPr/>
          </p:nvSpPr>
          <p:spPr>
            <a:xfrm>
              <a:off x="5525944" y="1563734"/>
              <a:ext cx="23495" cy="45560"/>
            </a:xfrm>
            <a:custGeom>
              <a:avLst/>
              <a:gdLst/>
              <a:ahLst/>
              <a:cxnLst/>
              <a:rect l="0" t="0" r="0" b="0"/>
              <a:pathLst>
                <a:path w="23495" h="45560">
                  <a:moveTo>
                    <a:pt x="15716" y="0"/>
                  </a:moveTo>
                  <a:lnTo>
                    <a:pt x="397" y="5397"/>
                  </a:lnTo>
                  <a:lnTo>
                    <a:pt x="397" y="6905"/>
                  </a:lnTo>
                  <a:lnTo>
                    <a:pt x="4366" y="6508"/>
                  </a:lnTo>
                  <a:lnTo>
                    <a:pt x="5636" y="6587"/>
                  </a:lnTo>
                  <a:lnTo>
                    <a:pt x="6667" y="7301"/>
                  </a:lnTo>
                  <a:lnTo>
                    <a:pt x="7541" y="9048"/>
                  </a:lnTo>
                  <a:lnTo>
                    <a:pt x="7858" y="12461"/>
                  </a:lnTo>
                  <a:lnTo>
                    <a:pt x="7858" y="35400"/>
                  </a:lnTo>
                  <a:lnTo>
                    <a:pt x="7699" y="38734"/>
                  </a:lnTo>
                  <a:lnTo>
                    <a:pt x="7143" y="41036"/>
                  </a:lnTo>
                  <a:lnTo>
                    <a:pt x="6191" y="42544"/>
                  </a:lnTo>
                  <a:lnTo>
                    <a:pt x="4762" y="43417"/>
                  </a:lnTo>
                  <a:lnTo>
                    <a:pt x="2778" y="43814"/>
                  </a:lnTo>
                  <a:lnTo>
                    <a:pt x="0" y="44052"/>
                  </a:lnTo>
                  <a:lnTo>
                    <a:pt x="0" y="45560"/>
                  </a:lnTo>
                  <a:lnTo>
                    <a:pt x="23495" y="45560"/>
                  </a:lnTo>
                  <a:lnTo>
                    <a:pt x="23495" y="44052"/>
                  </a:lnTo>
                  <a:lnTo>
                    <a:pt x="19447" y="43417"/>
                  </a:lnTo>
                  <a:lnTo>
                    <a:pt x="17224" y="41989"/>
                  </a:lnTo>
                  <a:lnTo>
                    <a:pt x="16351" y="39448"/>
                  </a:lnTo>
                  <a:lnTo>
                    <a:pt x="16113" y="3540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828" name="Shape 5568"/>
            <p:cNvSpPr/>
            <p:nvPr/>
          </p:nvSpPr>
          <p:spPr>
            <a:xfrm>
              <a:off x="5381244" y="1563734"/>
              <a:ext cx="39528" cy="46513"/>
            </a:xfrm>
            <a:custGeom>
              <a:avLst/>
              <a:gdLst/>
              <a:ahLst/>
              <a:cxnLst/>
              <a:rect l="0" t="0" r="0" b="0"/>
              <a:pathLst>
                <a:path w="39528" h="46513">
                  <a:moveTo>
                    <a:pt x="20161" y="0"/>
                  </a:moveTo>
                  <a:lnTo>
                    <a:pt x="18017" y="3571"/>
                  </a:lnTo>
                  <a:lnTo>
                    <a:pt x="21431" y="4048"/>
                  </a:lnTo>
                  <a:lnTo>
                    <a:pt x="23812" y="5477"/>
                  </a:lnTo>
                  <a:lnTo>
                    <a:pt x="25400" y="7460"/>
                  </a:lnTo>
                  <a:lnTo>
                    <a:pt x="26511" y="9842"/>
                  </a:lnTo>
                  <a:lnTo>
                    <a:pt x="27542" y="14922"/>
                  </a:lnTo>
                  <a:lnTo>
                    <a:pt x="7143" y="14922"/>
                  </a:lnTo>
                  <a:lnTo>
                    <a:pt x="7857" y="11986"/>
                  </a:lnTo>
                  <a:lnTo>
                    <a:pt x="8731" y="9445"/>
                  </a:lnTo>
                  <a:lnTo>
                    <a:pt x="9762" y="7460"/>
                  </a:lnTo>
                  <a:lnTo>
                    <a:pt x="11112" y="5952"/>
                  </a:lnTo>
                  <a:lnTo>
                    <a:pt x="14287" y="4126"/>
                  </a:lnTo>
                  <a:lnTo>
                    <a:pt x="18017" y="3571"/>
                  </a:lnTo>
                  <a:lnTo>
                    <a:pt x="20161" y="0"/>
                  </a:lnTo>
                  <a:lnTo>
                    <a:pt x="15953" y="475"/>
                  </a:lnTo>
                  <a:lnTo>
                    <a:pt x="11429" y="2222"/>
                  </a:lnTo>
                  <a:lnTo>
                    <a:pt x="7143" y="5317"/>
                  </a:lnTo>
                  <a:lnTo>
                    <a:pt x="3492" y="9842"/>
                  </a:lnTo>
                  <a:lnTo>
                    <a:pt x="952" y="16112"/>
                  </a:lnTo>
                  <a:lnTo>
                    <a:pt x="0" y="24367"/>
                  </a:lnTo>
                  <a:lnTo>
                    <a:pt x="396" y="29368"/>
                  </a:lnTo>
                  <a:lnTo>
                    <a:pt x="1348" y="33733"/>
                  </a:lnTo>
                  <a:lnTo>
                    <a:pt x="2857" y="37543"/>
                  </a:lnTo>
                  <a:lnTo>
                    <a:pt x="5079" y="40718"/>
                  </a:lnTo>
                  <a:lnTo>
                    <a:pt x="7778" y="43258"/>
                  </a:lnTo>
                  <a:lnTo>
                    <a:pt x="10953" y="45005"/>
                  </a:lnTo>
                  <a:lnTo>
                    <a:pt x="14525" y="46117"/>
                  </a:lnTo>
                  <a:lnTo>
                    <a:pt x="18493" y="46513"/>
                  </a:lnTo>
                  <a:lnTo>
                    <a:pt x="23415" y="45878"/>
                  </a:lnTo>
                  <a:lnTo>
                    <a:pt x="27622" y="44370"/>
                  </a:lnTo>
                  <a:lnTo>
                    <a:pt x="31193" y="42068"/>
                  </a:lnTo>
                  <a:lnTo>
                    <a:pt x="33972" y="39369"/>
                  </a:lnTo>
                  <a:lnTo>
                    <a:pt x="36195" y="36592"/>
                  </a:lnTo>
                  <a:lnTo>
                    <a:pt x="37782" y="33892"/>
                  </a:lnTo>
                  <a:lnTo>
                    <a:pt x="38893" y="31591"/>
                  </a:lnTo>
                  <a:lnTo>
                    <a:pt x="39528" y="30003"/>
                  </a:lnTo>
                  <a:lnTo>
                    <a:pt x="37941" y="29289"/>
                  </a:lnTo>
                  <a:lnTo>
                    <a:pt x="34925" y="33574"/>
                  </a:lnTo>
                  <a:lnTo>
                    <a:pt x="32702" y="35876"/>
                  </a:lnTo>
                  <a:lnTo>
                    <a:pt x="29923" y="37782"/>
                  </a:lnTo>
                  <a:lnTo>
                    <a:pt x="26590" y="39130"/>
                  </a:lnTo>
                  <a:lnTo>
                    <a:pt x="22542" y="39687"/>
                  </a:lnTo>
                  <a:lnTo>
                    <a:pt x="19208" y="39289"/>
                  </a:lnTo>
                  <a:lnTo>
                    <a:pt x="15795" y="38020"/>
                  </a:lnTo>
                  <a:lnTo>
                    <a:pt x="12700" y="35480"/>
                  </a:lnTo>
                  <a:lnTo>
                    <a:pt x="10001" y="31511"/>
                  </a:lnTo>
                  <a:lnTo>
                    <a:pt x="8890" y="28892"/>
                  </a:lnTo>
                  <a:lnTo>
                    <a:pt x="7937" y="25796"/>
                  </a:lnTo>
                  <a:lnTo>
                    <a:pt x="7302" y="22225"/>
                  </a:lnTo>
                  <a:lnTo>
                    <a:pt x="6826" y="18097"/>
                  </a:lnTo>
                  <a:lnTo>
                    <a:pt x="37623" y="18097"/>
                  </a:lnTo>
                  <a:lnTo>
                    <a:pt x="36908" y="13651"/>
                  </a:lnTo>
                  <a:lnTo>
                    <a:pt x="35797" y="9842"/>
                  </a:lnTo>
                  <a:lnTo>
                    <a:pt x="34131" y="6667"/>
                  </a:lnTo>
                  <a:lnTo>
                    <a:pt x="31987" y="4205"/>
                  </a:lnTo>
                  <a:lnTo>
                    <a:pt x="29527" y="2302"/>
                  </a:lnTo>
                  <a:lnTo>
                    <a:pt x="26670"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829" name="Shape 5569"/>
            <p:cNvSpPr/>
            <p:nvPr/>
          </p:nvSpPr>
          <p:spPr>
            <a:xfrm>
              <a:off x="5158359" y="1563734"/>
              <a:ext cx="39528" cy="46513"/>
            </a:xfrm>
            <a:custGeom>
              <a:avLst/>
              <a:gdLst/>
              <a:ahLst/>
              <a:cxnLst/>
              <a:rect l="0" t="0" r="0" b="0"/>
              <a:pathLst>
                <a:path w="39528" h="46513">
                  <a:moveTo>
                    <a:pt x="20161" y="0"/>
                  </a:moveTo>
                  <a:lnTo>
                    <a:pt x="18017" y="3571"/>
                  </a:lnTo>
                  <a:lnTo>
                    <a:pt x="21431" y="4048"/>
                  </a:lnTo>
                  <a:lnTo>
                    <a:pt x="23812" y="5477"/>
                  </a:lnTo>
                  <a:lnTo>
                    <a:pt x="25400" y="7460"/>
                  </a:lnTo>
                  <a:lnTo>
                    <a:pt x="26511" y="9842"/>
                  </a:lnTo>
                  <a:lnTo>
                    <a:pt x="27542" y="14922"/>
                  </a:lnTo>
                  <a:lnTo>
                    <a:pt x="7143" y="14922"/>
                  </a:lnTo>
                  <a:lnTo>
                    <a:pt x="7857" y="11986"/>
                  </a:lnTo>
                  <a:lnTo>
                    <a:pt x="8731" y="9445"/>
                  </a:lnTo>
                  <a:lnTo>
                    <a:pt x="9762" y="7460"/>
                  </a:lnTo>
                  <a:lnTo>
                    <a:pt x="11112" y="5952"/>
                  </a:lnTo>
                  <a:lnTo>
                    <a:pt x="14287" y="4126"/>
                  </a:lnTo>
                  <a:lnTo>
                    <a:pt x="18017" y="3571"/>
                  </a:lnTo>
                  <a:lnTo>
                    <a:pt x="20161" y="0"/>
                  </a:lnTo>
                  <a:lnTo>
                    <a:pt x="15953" y="475"/>
                  </a:lnTo>
                  <a:lnTo>
                    <a:pt x="11429" y="2222"/>
                  </a:lnTo>
                  <a:lnTo>
                    <a:pt x="7143" y="5317"/>
                  </a:lnTo>
                  <a:lnTo>
                    <a:pt x="3492" y="9842"/>
                  </a:lnTo>
                  <a:lnTo>
                    <a:pt x="952" y="16112"/>
                  </a:lnTo>
                  <a:lnTo>
                    <a:pt x="0" y="24367"/>
                  </a:lnTo>
                  <a:lnTo>
                    <a:pt x="396" y="29368"/>
                  </a:lnTo>
                  <a:lnTo>
                    <a:pt x="1348" y="33733"/>
                  </a:lnTo>
                  <a:lnTo>
                    <a:pt x="2857" y="37543"/>
                  </a:lnTo>
                  <a:lnTo>
                    <a:pt x="5079" y="40718"/>
                  </a:lnTo>
                  <a:lnTo>
                    <a:pt x="7778" y="43258"/>
                  </a:lnTo>
                  <a:lnTo>
                    <a:pt x="10953" y="45005"/>
                  </a:lnTo>
                  <a:lnTo>
                    <a:pt x="14525" y="46117"/>
                  </a:lnTo>
                  <a:lnTo>
                    <a:pt x="18493" y="46513"/>
                  </a:lnTo>
                  <a:lnTo>
                    <a:pt x="23495" y="45878"/>
                  </a:lnTo>
                  <a:lnTo>
                    <a:pt x="27701" y="44370"/>
                  </a:lnTo>
                  <a:lnTo>
                    <a:pt x="31193" y="42068"/>
                  </a:lnTo>
                  <a:lnTo>
                    <a:pt x="33972" y="39369"/>
                  </a:lnTo>
                  <a:lnTo>
                    <a:pt x="36195" y="36592"/>
                  </a:lnTo>
                  <a:lnTo>
                    <a:pt x="37782" y="33892"/>
                  </a:lnTo>
                  <a:lnTo>
                    <a:pt x="38893" y="31591"/>
                  </a:lnTo>
                  <a:lnTo>
                    <a:pt x="39528" y="30003"/>
                  </a:lnTo>
                  <a:lnTo>
                    <a:pt x="37941" y="29289"/>
                  </a:lnTo>
                  <a:lnTo>
                    <a:pt x="34925" y="33574"/>
                  </a:lnTo>
                  <a:lnTo>
                    <a:pt x="32702" y="35876"/>
                  </a:lnTo>
                  <a:lnTo>
                    <a:pt x="29923" y="37782"/>
                  </a:lnTo>
                  <a:lnTo>
                    <a:pt x="26589" y="39130"/>
                  </a:lnTo>
                  <a:lnTo>
                    <a:pt x="22542" y="39687"/>
                  </a:lnTo>
                  <a:lnTo>
                    <a:pt x="19208" y="39289"/>
                  </a:lnTo>
                  <a:lnTo>
                    <a:pt x="15794" y="38020"/>
                  </a:lnTo>
                  <a:lnTo>
                    <a:pt x="12700" y="35480"/>
                  </a:lnTo>
                  <a:lnTo>
                    <a:pt x="10001" y="31511"/>
                  </a:lnTo>
                  <a:lnTo>
                    <a:pt x="8889" y="28892"/>
                  </a:lnTo>
                  <a:lnTo>
                    <a:pt x="7937" y="25796"/>
                  </a:lnTo>
                  <a:lnTo>
                    <a:pt x="7302" y="22225"/>
                  </a:lnTo>
                  <a:lnTo>
                    <a:pt x="6826" y="18097"/>
                  </a:lnTo>
                  <a:lnTo>
                    <a:pt x="37623" y="18097"/>
                  </a:lnTo>
                  <a:lnTo>
                    <a:pt x="36908" y="13651"/>
                  </a:lnTo>
                  <a:lnTo>
                    <a:pt x="35797" y="9842"/>
                  </a:lnTo>
                  <a:lnTo>
                    <a:pt x="34131" y="6667"/>
                  </a:lnTo>
                  <a:lnTo>
                    <a:pt x="31987" y="4205"/>
                  </a:lnTo>
                  <a:lnTo>
                    <a:pt x="29527" y="2302"/>
                  </a:lnTo>
                  <a:lnTo>
                    <a:pt x="26670"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830" name="Shape 5570"/>
            <p:cNvSpPr/>
            <p:nvPr/>
          </p:nvSpPr>
          <p:spPr>
            <a:xfrm>
              <a:off x="5084142" y="1563734"/>
              <a:ext cx="23495" cy="45560"/>
            </a:xfrm>
            <a:custGeom>
              <a:avLst/>
              <a:gdLst/>
              <a:ahLst/>
              <a:cxnLst/>
              <a:rect l="0" t="0" r="0" b="0"/>
              <a:pathLst>
                <a:path w="23495" h="45560">
                  <a:moveTo>
                    <a:pt x="15716" y="0"/>
                  </a:moveTo>
                  <a:lnTo>
                    <a:pt x="397" y="5397"/>
                  </a:lnTo>
                  <a:lnTo>
                    <a:pt x="397" y="6905"/>
                  </a:lnTo>
                  <a:lnTo>
                    <a:pt x="4366" y="6508"/>
                  </a:lnTo>
                  <a:lnTo>
                    <a:pt x="5556" y="6587"/>
                  </a:lnTo>
                  <a:lnTo>
                    <a:pt x="6667" y="7301"/>
                  </a:lnTo>
                  <a:lnTo>
                    <a:pt x="7541" y="9048"/>
                  </a:lnTo>
                  <a:lnTo>
                    <a:pt x="7858" y="12461"/>
                  </a:lnTo>
                  <a:lnTo>
                    <a:pt x="7858" y="35400"/>
                  </a:lnTo>
                  <a:lnTo>
                    <a:pt x="7699" y="38734"/>
                  </a:lnTo>
                  <a:lnTo>
                    <a:pt x="7143" y="41036"/>
                  </a:lnTo>
                  <a:lnTo>
                    <a:pt x="6191" y="42544"/>
                  </a:lnTo>
                  <a:lnTo>
                    <a:pt x="4762" y="43417"/>
                  </a:lnTo>
                  <a:lnTo>
                    <a:pt x="2778" y="43814"/>
                  </a:lnTo>
                  <a:lnTo>
                    <a:pt x="0" y="44052"/>
                  </a:lnTo>
                  <a:lnTo>
                    <a:pt x="0" y="45560"/>
                  </a:lnTo>
                  <a:lnTo>
                    <a:pt x="23495" y="45560"/>
                  </a:lnTo>
                  <a:lnTo>
                    <a:pt x="23495" y="44052"/>
                  </a:lnTo>
                  <a:lnTo>
                    <a:pt x="19447" y="43417"/>
                  </a:lnTo>
                  <a:lnTo>
                    <a:pt x="17224" y="41989"/>
                  </a:lnTo>
                  <a:lnTo>
                    <a:pt x="16351" y="39448"/>
                  </a:lnTo>
                  <a:lnTo>
                    <a:pt x="16113" y="3540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831" name="Shape 5571"/>
            <p:cNvSpPr/>
            <p:nvPr/>
          </p:nvSpPr>
          <p:spPr>
            <a:xfrm>
              <a:off x="4974050" y="1563734"/>
              <a:ext cx="39528" cy="46513"/>
            </a:xfrm>
            <a:custGeom>
              <a:avLst/>
              <a:gdLst/>
              <a:ahLst/>
              <a:cxnLst/>
              <a:rect l="0" t="0" r="0" b="0"/>
              <a:pathLst>
                <a:path w="39528" h="46513">
                  <a:moveTo>
                    <a:pt x="20240" y="0"/>
                  </a:moveTo>
                  <a:lnTo>
                    <a:pt x="18097" y="3571"/>
                  </a:lnTo>
                  <a:lnTo>
                    <a:pt x="21431" y="4048"/>
                  </a:lnTo>
                  <a:lnTo>
                    <a:pt x="23891" y="5477"/>
                  </a:lnTo>
                  <a:lnTo>
                    <a:pt x="25478" y="7460"/>
                  </a:lnTo>
                  <a:lnTo>
                    <a:pt x="26511" y="9842"/>
                  </a:lnTo>
                  <a:lnTo>
                    <a:pt x="27542" y="14922"/>
                  </a:lnTo>
                  <a:lnTo>
                    <a:pt x="7143" y="14922"/>
                  </a:lnTo>
                  <a:lnTo>
                    <a:pt x="7857" y="11986"/>
                  </a:lnTo>
                  <a:lnTo>
                    <a:pt x="8731" y="9445"/>
                  </a:lnTo>
                  <a:lnTo>
                    <a:pt x="9842" y="7460"/>
                  </a:lnTo>
                  <a:lnTo>
                    <a:pt x="11191" y="5952"/>
                  </a:lnTo>
                  <a:lnTo>
                    <a:pt x="14287" y="4126"/>
                  </a:lnTo>
                  <a:lnTo>
                    <a:pt x="18097" y="3571"/>
                  </a:lnTo>
                  <a:lnTo>
                    <a:pt x="20240" y="0"/>
                  </a:lnTo>
                  <a:lnTo>
                    <a:pt x="15953" y="475"/>
                  </a:lnTo>
                  <a:lnTo>
                    <a:pt x="11508" y="2222"/>
                  </a:lnTo>
                  <a:lnTo>
                    <a:pt x="7222" y="5317"/>
                  </a:lnTo>
                  <a:lnTo>
                    <a:pt x="3571" y="9842"/>
                  </a:lnTo>
                  <a:lnTo>
                    <a:pt x="1031" y="16112"/>
                  </a:lnTo>
                  <a:lnTo>
                    <a:pt x="0" y="24367"/>
                  </a:lnTo>
                  <a:lnTo>
                    <a:pt x="396" y="29368"/>
                  </a:lnTo>
                  <a:lnTo>
                    <a:pt x="1348" y="33733"/>
                  </a:lnTo>
                  <a:lnTo>
                    <a:pt x="2936" y="37543"/>
                  </a:lnTo>
                  <a:lnTo>
                    <a:pt x="5158" y="40718"/>
                  </a:lnTo>
                  <a:lnTo>
                    <a:pt x="7857" y="43258"/>
                  </a:lnTo>
                  <a:lnTo>
                    <a:pt x="11032" y="45005"/>
                  </a:lnTo>
                  <a:lnTo>
                    <a:pt x="14604" y="46117"/>
                  </a:lnTo>
                  <a:lnTo>
                    <a:pt x="18573" y="46513"/>
                  </a:lnTo>
                  <a:lnTo>
                    <a:pt x="23495" y="45878"/>
                  </a:lnTo>
                  <a:lnTo>
                    <a:pt x="27701" y="44370"/>
                  </a:lnTo>
                  <a:lnTo>
                    <a:pt x="31193" y="42068"/>
                  </a:lnTo>
                  <a:lnTo>
                    <a:pt x="33972" y="39369"/>
                  </a:lnTo>
                  <a:lnTo>
                    <a:pt x="36195" y="36592"/>
                  </a:lnTo>
                  <a:lnTo>
                    <a:pt x="37861" y="33892"/>
                  </a:lnTo>
                  <a:lnTo>
                    <a:pt x="38972" y="31591"/>
                  </a:lnTo>
                  <a:lnTo>
                    <a:pt x="39528" y="30003"/>
                  </a:lnTo>
                  <a:lnTo>
                    <a:pt x="37941" y="29289"/>
                  </a:lnTo>
                  <a:lnTo>
                    <a:pt x="36671" y="31273"/>
                  </a:lnTo>
                  <a:lnTo>
                    <a:pt x="34925" y="33574"/>
                  </a:lnTo>
                  <a:lnTo>
                    <a:pt x="32702" y="35876"/>
                  </a:lnTo>
                  <a:lnTo>
                    <a:pt x="30003" y="37782"/>
                  </a:lnTo>
                  <a:lnTo>
                    <a:pt x="26670" y="39130"/>
                  </a:lnTo>
                  <a:lnTo>
                    <a:pt x="22621" y="39687"/>
                  </a:lnTo>
                  <a:lnTo>
                    <a:pt x="19287" y="39289"/>
                  </a:lnTo>
                  <a:lnTo>
                    <a:pt x="15875" y="38020"/>
                  </a:lnTo>
                  <a:lnTo>
                    <a:pt x="12700" y="35480"/>
                  </a:lnTo>
                  <a:lnTo>
                    <a:pt x="10001" y="31511"/>
                  </a:lnTo>
                  <a:lnTo>
                    <a:pt x="8890" y="28892"/>
                  </a:lnTo>
                  <a:lnTo>
                    <a:pt x="8016" y="25796"/>
                  </a:lnTo>
                  <a:lnTo>
                    <a:pt x="7302" y="22225"/>
                  </a:lnTo>
                  <a:lnTo>
                    <a:pt x="6905" y="18097"/>
                  </a:lnTo>
                  <a:lnTo>
                    <a:pt x="37702" y="18097"/>
                  </a:lnTo>
                  <a:lnTo>
                    <a:pt x="36988" y="13651"/>
                  </a:lnTo>
                  <a:lnTo>
                    <a:pt x="35877" y="9842"/>
                  </a:lnTo>
                  <a:lnTo>
                    <a:pt x="34209" y="6667"/>
                  </a:lnTo>
                  <a:lnTo>
                    <a:pt x="32067" y="4205"/>
                  </a:lnTo>
                  <a:lnTo>
                    <a:pt x="29606" y="2302"/>
                  </a:lnTo>
                  <a:lnTo>
                    <a:pt x="26748"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832" name="Shape 5572"/>
            <p:cNvSpPr/>
            <p:nvPr/>
          </p:nvSpPr>
          <p:spPr>
            <a:xfrm>
              <a:off x="4896896" y="1563734"/>
              <a:ext cx="23496" cy="45560"/>
            </a:xfrm>
            <a:custGeom>
              <a:avLst/>
              <a:gdLst/>
              <a:ahLst/>
              <a:cxnLst/>
              <a:rect l="0" t="0" r="0" b="0"/>
              <a:pathLst>
                <a:path w="23496" h="45560">
                  <a:moveTo>
                    <a:pt x="15796" y="0"/>
                  </a:moveTo>
                  <a:lnTo>
                    <a:pt x="397" y="5397"/>
                  </a:lnTo>
                  <a:lnTo>
                    <a:pt x="397" y="6905"/>
                  </a:lnTo>
                  <a:lnTo>
                    <a:pt x="4366" y="6508"/>
                  </a:lnTo>
                  <a:lnTo>
                    <a:pt x="5636" y="6587"/>
                  </a:lnTo>
                  <a:lnTo>
                    <a:pt x="6668" y="7301"/>
                  </a:lnTo>
                  <a:lnTo>
                    <a:pt x="7541" y="9048"/>
                  </a:lnTo>
                  <a:lnTo>
                    <a:pt x="7858" y="12461"/>
                  </a:lnTo>
                  <a:lnTo>
                    <a:pt x="7858" y="35400"/>
                  </a:lnTo>
                  <a:lnTo>
                    <a:pt x="7700" y="38734"/>
                  </a:lnTo>
                  <a:lnTo>
                    <a:pt x="7143" y="41036"/>
                  </a:lnTo>
                  <a:lnTo>
                    <a:pt x="6192" y="42544"/>
                  </a:lnTo>
                  <a:lnTo>
                    <a:pt x="4762" y="43417"/>
                  </a:lnTo>
                  <a:lnTo>
                    <a:pt x="2778" y="43814"/>
                  </a:lnTo>
                  <a:lnTo>
                    <a:pt x="0" y="44052"/>
                  </a:lnTo>
                  <a:lnTo>
                    <a:pt x="0" y="45560"/>
                  </a:lnTo>
                  <a:lnTo>
                    <a:pt x="23496" y="45560"/>
                  </a:lnTo>
                  <a:lnTo>
                    <a:pt x="23496" y="44052"/>
                  </a:lnTo>
                  <a:lnTo>
                    <a:pt x="19447" y="43417"/>
                  </a:lnTo>
                  <a:lnTo>
                    <a:pt x="17225" y="41989"/>
                  </a:lnTo>
                  <a:lnTo>
                    <a:pt x="16352" y="39448"/>
                  </a:lnTo>
                  <a:lnTo>
                    <a:pt x="16193" y="35400"/>
                  </a:lnTo>
                  <a:lnTo>
                    <a:pt x="16193" y="237"/>
                  </a:lnTo>
                  <a:lnTo>
                    <a:pt x="15796" y="0"/>
                  </a:lnTo>
                  <a:close/>
                </a:path>
              </a:pathLst>
            </a:custGeom>
            <a:solidFill>
              <a:srgbClr val="000000"/>
            </a:solidFill>
          </p:spPr>
          <p:txBody>
            <a:bodyPr vert="horz" lIns="91440" tIns="45720" rIns="91440" bIns="45720" anchor="t"/>
            <a:lstStyle/>
            <a:p>
              <a:endParaRPr lang="en-IN"/>
            </a:p>
          </p:txBody>
        </p:sp>
        <p:sp>
          <p:nvSpPr>
            <p:cNvPr id="833" name="Shape 5573"/>
            <p:cNvSpPr/>
            <p:nvPr/>
          </p:nvSpPr>
          <p:spPr>
            <a:xfrm>
              <a:off x="4847446" y="1541589"/>
              <a:ext cx="46037" cy="68658"/>
            </a:xfrm>
            <a:custGeom>
              <a:avLst/>
              <a:gdLst/>
              <a:ahLst/>
              <a:cxnLst/>
              <a:rect l="0" t="0" r="0" b="0"/>
              <a:pathLst>
                <a:path w="46037" h="68658">
                  <a:moveTo>
                    <a:pt x="38893" y="0"/>
                  </a:moveTo>
                  <a:lnTo>
                    <a:pt x="24288" y="4364"/>
                  </a:lnTo>
                  <a:lnTo>
                    <a:pt x="24288" y="5952"/>
                  </a:lnTo>
                  <a:lnTo>
                    <a:pt x="26669" y="5872"/>
                  </a:lnTo>
                  <a:lnTo>
                    <a:pt x="29209" y="6191"/>
                  </a:lnTo>
                  <a:lnTo>
                    <a:pt x="30479" y="7222"/>
                  </a:lnTo>
                  <a:lnTo>
                    <a:pt x="31036" y="10953"/>
                  </a:lnTo>
                  <a:lnTo>
                    <a:pt x="31036" y="26351"/>
                  </a:lnTo>
                  <a:lnTo>
                    <a:pt x="28654" y="24526"/>
                  </a:lnTo>
                  <a:lnTo>
                    <a:pt x="26193" y="23176"/>
                  </a:lnTo>
                  <a:lnTo>
                    <a:pt x="23494" y="22382"/>
                  </a:lnTo>
                  <a:lnTo>
                    <a:pt x="22754" y="22322"/>
                  </a:lnTo>
                  <a:lnTo>
                    <a:pt x="20874" y="24922"/>
                  </a:lnTo>
                  <a:lnTo>
                    <a:pt x="24288" y="25478"/>
                  </a:lnTo>
                  <a:lnTo>
                    <a:pt x="27463" y="27303"/>
                  </a:lnTo>
                  <a:lnTo>
                    <a:pt x="29766" y="30399"/>
                  </a:lnTo>
                  <a:lnTo>
                    <a:pt x="31036" y="34766"/>
                  </a:lnTo>
                  <a:lnTo>
                    <a:pt x="31036" y="57546"/>
                  </a:lnTo>
                  <a:lnTo>
                    <a:pt x="29924" y="60006"/>
                  </a:lnTo>
                  <a:lnTo>
                    <a:pt x="27861" y="61912"/>
                  </a:lnTo>
                  <a:lnTo>
                    <a:pt x="25241" y="63102"/>
                  </a:lnTo>
                  <a:lnTo>
                    <a:pt x="22225" y="63500"/>
                  </a:lnTo>
                  <a:lnTo>
                    <a:pt x="18970" y="63022"/>
                  </a:lnTo>
                  <a:lnTo>
                    <a:pt x="15795" y="61514"/>
                  </a:lnTo>
                  <a:lnTo>
                    <a:pt x="13017" y="58894"/>
                  </a:lnTo>
                  <a:lnTo>
                    <a:pt x="10716" y="55085"/>
                  </a:lnTo>
                  <a:lnTo>
                    <a:pt x="9207" y="49847"/>
                  </a:lnTo>
                  <a:lnTo>
                    <a:pt x="8572" y="43258"/>
                  </a:lnTo>
                  <a:lnTo>
                    <a:pt x="9128" y="37147"/>
                  </a:lnTo>
                  <a:lnTo>
                    <a:pt x="10555" y="32463"/>
                  </a:lnTo>
                  <a:lnTo>
                    <a:pt x="12620" y="28971"/>
                  </a:lnTo>
                  <a:lnTo>
                    <a:pt x="15161" y="26668"/>
                  </a:lnTo>
                  <a:lnTo>
                    <a:pt x="18018" y="25320"/>
                  </a:lnTo>
                  <a:lnTo>
                    <a:pt x="20874" y="24922"/>
                  </a:lnTo>
                  <a:lnTo>
                    <a:pt x="22754" y="22322"/>
                  </a:lnTo>
                  <a:lnTo>
                    <a:pt x="20558" y="22145"/>
                  </a:lnTo>
                  <a:lnTo>
                    <a:pt x="15161" y="23018"/>
                  </a:lnTo>
                  <a:lnTo>
                    <a:pt x="10318" y="25557"/>
                  </a:lnTo>
                  <a:lnTo>
                    <a:pt x="6191" y="29447"/>
                  </a:lnTo>
                  <a:lnTo>
                    <a:pt x="2937" y="34368"/>
                  </a:lnTo>
                  <a:lnTo>
                    <a:pt x="793" y="40162"/>
                  </a:lnTo>
                  <a:lnTo>
                    <a:pt x="0" y="46512"/>
                  </a:lnTo>
                  <a:lnTo>
                    <a:pt x="634" y="53259"/>
                  </a:lnTo>
                  <a:lnTo>
                    <a:pt x="2302" y="58498"/>
                  </a:lnTo>
                  <a:lnTo>
                    <a:pt x="4762" y="62387"/>
                  </a:lnTo>
                  <a:lnTo>
                    <a:pt x="7619" y="65165"/>
                  </a:lnTo>
                  <a:lnTo>
                    <a:pt x="10636" y="66991"/>
                  </a:lnTo>
                  <a:lnTo>
                    <a:pt x="13573" y="68103"/>
                  </a:lnTo>
                  <a:lnTo>
                    <a:pt x="16192" y="68578"/>
                  </a:lnTo>
                  <a:lnTo>
                    <a:pt x="18097" y="68658"/>
                  </a:lnTo>
                  <a:lnTo>
                    <a:pt x="22939" y="68023"/>
                  </a:lnTo>
                  <a:lnTo>
                    <a:pt x="26511" y="66516"/>
                  </a:lnTo>
                  <a:lnTo>
                    <a:pt x="29131" y="64451"/>
                  </a:lnTo>
                  <a:lnTo>
                    <a:pt x="30877" y="62308"/>
                  </a:lnTo>
                  <a:lnTo>
                    <a:pt x="31036" y="62308"/>
                  </a:lnTo>
                  <a:lnTo>
                    <a:pt x="31036" y="68340"/>
                  </a:lnTo>
                  <a:lnTo>
                    <a:pt x="31432" y="68658"/>
                  </a:lnTo>
                  <a:lnTo>
                    <a:pt x="38893" y="66038"/>
                  </a:lnTo>
                  <a:lnTo>
                    <a:pt x="46037" y="63500"/>
                  </a:lnTo>
                  <a:lnTo>
                    <a:pt x="46037" y="61912"/>
                  </a:lnTo>
                  <a:lnTo>
                    <a:pt x="43259" y="61990"/>
                  </a:lnTo>
                  <a:lnTo>
                    <a:pt x="41354" y="61593"/>
                  </a:lnTo>
                  <a:lnTo>
                    <a:pt x="40243" y="60880"/>
                  </a:lnTo>
                  <a:lnTo>
                    <a:pt x="39608" y="59768"/>
                  </a:lnTo>
                  <a:lnTo>
                    <a:pt x="39369" y="56356"/>
                  </a:lnTo>
                  <a:lnTo>
                    <a:pt x="39369" y="237"/>
                  </a:lnTo>
                  <a:lnTo>
                    <a:pt x="38893" y="0"/>
                  </a:lnTo>
                  <a:close/>
                </a:path>
              </a:pathLst>
            </a:custGeom>
            <a:solidFill>
              <a:srgbClr val="000000"/>
            </a:solidFill>
          </p:spPr>
          <p:txBody>
            <a:bodyPr vert="horz" lIns="91440" tIns="45720" rIns="91440" bIns="45720" anchor="t"/>
            <a:lstStyle/>
            <a:p>
              <a:endParaRPr lang="en-IN"/>
            </a:p>
          </p:txBody>
        </p:sp>
        <p:sp>
          <p:nvSpPr>
            <p:cNvPr id="834" name="Shape 5574"/>
            <p:cNvSpPr/>
            <p:nvPr/>
          </p:nvSpPr>
          <p:spPr>
            <a:xfrm>
              <a:off x="5924645" y="1563814"/>
              <a:ext cx="11032" cy="10953"/>
            </a:xfrm>
            <a:custGeom>
              <a:avLst/>
              <a:gdLst/>
              <a:ahLst/>
              <a:cxnLst/>
              <a:rect l="0" t="0" r="0" b="0"/>
              <a:pathLst>
                <a:path w="11032" h="10953">
                  <a:moveTo>
                    <a:pt x="5476" y="0"/>
                  </a:moveTo>
                  <a:lnTo>
                    <a:pt x="3412" y="475"/>
                  </a:lnTo>
                  <a:lnTo>
                    <a:pt x="1666" y="1665"/>
                  </a:lnTo>
                  <a:lnTo>
                    <a:pt x="476" y="3412"/>
                  </a:lnTo>
                  <a:lnTo>
                    <a:pt x="0" y="5634"/>
                  </a:lnTo>
                  <a:lnTo>
                    <a:pt x="555" y="8015"/>
                  </a:lnTo>
                  <a:lnTo>
                    <a:pt x="1983" y="9682"/>
                  </a:lnTo>
                  <a:lnTo>
                    <a:pt x="3730" y="10635"/>
                  </a:lnTo>
                  <a:lnTo>
                    <a:pt x="5476" y="10953"/>
                  </a:lnTo>
                  <a:lnTo>
                    <a:pt x="7222" y="10635"/>
                  </a:lnTo>
                  <a:lnTo>
                    <a:pt x="8968" y="9682"/>
                  </a:lnTo>
                  <a:lnTo>
                    <a:pt x="10397" y="8015"/>
                  </a:lnTo>
                  <a:lnTo>
                    <a:pt x="11032" y="5634"/>
                  </a:lnTo>
                  <a:lnTo>
                    <a:pt x="10556" y="3412"/>
                  </a:lnTo>
                  <a:lnTo>
                    <a:pt x="9366" y="1665"/>
                  </a:lnTo>
                  <a:lnTo>
                    <a:pt x="7539" y="475"/>
                  </a:lnTo>
                  <a:lnTo>
                    <a:pt x="5476" y="0"/>
                  </a:lnTo>
                  <a:close/>
                </a:path>
              </a:pathLst>
            </a:custGeom>
            <a:solidFill>
              <a:srgbClr val="000000"/>
            </a:solidFill>
          </p:spPr>
          <p:txBody>
            <a:bodyPr vert="horz" lIns="91440" tIns="45720" rIns="91440" bIns="45720" anchor="t"/>
            <a:lstStyle/>
            <a:p>
              <a:endParaRPr lang="en-IN"/>
            </a:p>
          </p:txBody>
        </p:sp>
        <p:sp>
          <p:nvSpPr>
            <p:cNvPr id="835" name="Shape 5575"/>
            <p:cNvSpPr/>
            <p:nvPr/>
          </p:nvSpPr>
          <p:spPr>
            <a:xfrm>
              <a:off x="5109225" y="1564686"/>
              <a:ext cx="45323" cy="45959"/>
            </a:xfrm>
            <a:custGeom>
              <a:avLst/>
              <a:gdLst/>
              <a:ahLst/>
              <a:cxnLst/>
              <a:rect l="0" t="0" r="0" b="0"/>
              <a:pathLst>
                <a:path w="45323" h="45959">
                  <a:moveTo>
                    <a:pt x="0" y="0"/>
                  </a:moveTo>
                  <a:lnTo>
                    <a:pt x="0" y="1509"/>
                  </a:lnTo>
                  <a:lnTo>
                    <a:pt x="2857" y="2223"/>
                  </a:lnTo>
                  <a:lnTo>
                    <a:pt x="4286" y="3333"/>
                  </a:lnTo>
                  <a:lnTo>
                    <a:pt x="5397" y="5159"/>
                  </a:lnTo>
                  <a:lnTo>
                    <a:pt x="6984" y="8494"/>
                  </a:lnTo>
                  <a:lnTo>
                    <a:pt x="8969" y="12937"/>
                  </a:lnTo>
                  <a:lnTo>
                    <a:pt x="13573" y="23575"/>
                  </a:lnTo>
                  <a:lnTo>
                    <a:pt x="15875" y="29051"/>
                  </a:lnTo>
                  <a:lnTo>
                    <a:pt x="17938" y="34052"/>
                  </a:lnTo>
                  <a:lnTo>
                    <a:pt x="19684" y="38258"/>
                  </a:lnTo>
                  <a:lnTo>
                    <a:pt x="20876" y="41354"/>
                  </a:lnTo>
                  <a:lnTo>
                    <a:pt x="21828" y="43815"/>
                  </a:lnTo>
                  <a:lnTo>
                    <a:pt x="22463" y="45243"/>
                  </a:lnTo>
                  <a:lnTo>
                    <a:pt x="23574" y="45959"/>
                  </a:lnTo>
                  <a:lnTo>
                    <a:pt x="24129" y="45561"/>
                  </a:lnTo>
                  <a:lnTo>
                    <a:pt x="24765" y="44529"/>
                  </a:lnTo>
                  <a:lnTo>
                    <a:pt x="26193" y="41037"/>
                  </a:lnTo>
                  <a:lnTo>
                    <a:pt x="38893" y="9207"/>
                  </a:lnTo>
                  <a:lnTo>
                    <a:pt x="40481" y="5556"/>
                  </a:lnTo>
                  <a:lnTo>
                    <a:pt x="41751" y="3254"/>
                  </a:lnTo>
                  <a:lnTo>
                    <a:pt x="43260" y="1984"/>
                  </a:lnTo>
                  <a:lnTo>
                    <a:pt x="45323" y="1509"/>
                  </a:lnTo>
                  <a:lnTo>
                    <a:pt x="45323" y="0"/>
                  </a:lnTo>
                  <a:lnTo>
                    <a:pt x="31591" y="0"/>
                  </a:lnTo>
                  <a:lnTo>
                    <a:pt x="31591" y="1509"/>
                  </a:lnTo>
                  <a:lnTo>
                    <a:pt x="34766" y="2302"/>
                  </a:lnTo>
                  <a:lnTo>
                    <a:pt x="35877" y="3333"/>
                  </a:lnTo>
                  <a:lnTo>
                    <a:pt x="36195" y="4762"/>
                  </a:lnTo>
                  <a:lnTo>
                    <a:pt x="35718" y="7461"/>
                  </a:lnTo>
                  <a:lnTo>
                    <a:pt x="34290" y="11669"/>
                  </a:lnTo>
                  <a:lnTo>
                    <a:pt x="32306" y="16827"/>
                  </a:lnTo>
                  <a:lnTo>
                    <a:pt x="30003" y="22462"/>
                  </a:lnTo>
                  <a:lnTo>
                    <a:pt x="27781" y="28099"/>
                  </a:lnTo>
                  <a:lnTo>
                    <a:pt x="25797" y="33259"/>
                  </a:lnTo>
                  <a:lnTo>
                    <a:pt x="15716" y="7937"/>
                  </a:lnTo>
                  <a:lnTo>
                    <a:pt x="15161" y="6350"/>
                  </a:lnTo>
                  <a:lnTo>
                    <a:pt x="14843" y="4445"/>
                  </a:lnTo>
                  <a:lnTo>
                    <a:pt x="15240" y="3016"/>
                  </a:lnTo>
                  <a:lnTo>
                    <a:pt x="16192" y="2144"/>
                  </a:lnTo>
                  <a:lnTo>
                    <a:pt x="19367" y="1509"/>
                  </a:lnTo>
                  <a:lnTo>
                    <a:pt x="19367" y="0"/>
                  </a:lnTo>
                  <a:lnTo>
                    <a:pt x="0" y="0"/>
                  </a:lnTo>
                  <a:close/>
                </a:path>
              </a:pathLst>
            </a:custGeom>
            <a:solidFill>
              <a:srgbClr val="000000"/>
            </a:solidFill>
          </p:spPr>
          <p:txBody>
            <a:bodyPr vert="horz" lIns="91440" tIns="45720" rIns="91440" bIns="45720" anchor="t"/>
            <a:lstStyle/>
            <a:p>
              <a:endParaRPr lang="en-IN"/>
            </a:p>
          </p:txBody>
        </p:sp>
        <p:sp>
          <p:nvSpPr>
            <p:cNvPr id="836" name="Shape 5576"/>
            <p:cNvSpPr/>
            <p:nvPr/>
          </p:nvSpPr>
          <p:spPr>
            <a:xfrm>
              <a:off x="5681360" y="1563734"/>
              <a:ext cx="38338" cy="46513"/>
            </a:xfrm>
            <a:custGeom>
              <a:avLst/>
              <a:gdLst/>
              <a:ahLst/>
              <a:cxnLst/>
              <a:rect l="0" t="0" r="0" b="0"/>
              <a:pathLst>
                <a:path w="38338" h="46513">
                  <a:moveTo>
                    <a:pt x="22225" y="0"/>
                  </a:moveTo>
                  <a:lnTo>
                    <a:pt x="16827" y="634"/>
                  </a:lnTo>
                  <a:lnTo>
                    <a:pt x="11669" y="2698"/>
                  </a:lnTo>
                  <a:lnTo>
                    <a:pt x="7065" y="6111"/>
                  </a:lnTo>
                  <a:lnTo>
                    <a:pt x="3413" y="10873"/>
                  </a:lnTo>
                  <a:lnTo>
                    <a:pt x="873" y="16985"/>
                  </a:lnTo>
                  <a:lnTo>
                    <a:pt x="0" y="24447"/>
                  </a:lnTo>
                  <a:lnTo>
                    <a:pt x="793" y="31511"/>
                  </a:lnTo>
                  <a:lnTo>
                    <a:pt x="3016" y="37147"/>
                  </a:lnTo>
                  <a:lnTo>
                    <a:pt x="6271" y="41275"/>
                  </a:lnTo>
                  <a:lnTo>
                    <a:pt x="10240" y="44291"/>
                  </a:lnTo>
                  <a:lnTo>
                    <a:pt x="14446" y="45958"/>
                  </a:lnTo>
                  <a:lnTo>
                    <a:pt x="18574" y="46513"/>
                  </a:lnTo>
                  <a:lnTo>
                    <a:pt x="24288" y="45719"/>
                  </a:lnTo>
                  <a:lnTo>
                    <a:pt x="29448" y="43020"/>
                  </a:lnTo>
                  <a:lnTo>
                    <a:pt x="31908" y="40957"/>
                  </a:lnTo>
                  <a:lnTo>
                    <a:pt x="34131" y="38179"/>
                  </a:lnTo>
                  <a:lnTo>
                    <a:pt x="36275" y="34845"/>
                  </a:lnTo>
                  <a:lnTo>
                    <a:pt x="38338" y="30956"/>
                  </a:lnTo>
                  <a:lnTo>
                    <a:pt x="36988" y="30083"/>
                  </a:lnTo>
                  <a:lnTo>
                    <a:pt x="34369" y="33654"/>
                  </a:lnTo>
                  <a:lnTo>
                    <a:pt x="31274" y="36592"/>
                  </a:lnTo>
                  <a:lnTo>
                    <a:pt x="27544" y="38655"/>
                  </a:lnTo>
                  <a:lnTo>
                    <a:pt x="22781" y="39369"/>
                  </a:lnTo>
                  <a:lnTo>
                    <a:pt x="19685" y="39051"/>
                  </a:lnTo>
                  <a:lnTo>
                    <a:pt x="16907" y="38100"/>
                  </a:lnTo>
                  <a:lnTo>
                    <a:pt x="14367" y="36433"/>
                  </a:lnTo>
                  <a:lnTo>
                    <a:pt x="12065" y="34211"/>
                  </a:lnTo>
                  <a:lnTo>
                    <a:pt x="10240" y="31432"/>
                  </a:lnTo>
                  <a:lnTo>
                    <a:pt x="8890" y="28177"/>
                  </a:lnTo>
                  <a:lnTo>
                    <a:pt x="8017" y="24527"/>
                  </a:lnTo>
                  <a:lnTo>
                    <a:pt x="7620" y="20478"/>
                  </a:lnTo>
                  <a:lnTo>
                    <a:pt x="8255" y="14128"/>
                  </a:lnTo>
                  <a:lnTo>
                    <a:pt x="10081" y="9445"/>
                  </a:lnTo>
                  <a:lnTo>
                    <a:pt x="12621" y="6191"/>
                  </a:lnTo>
                  <a:lnTo>
                    <a:pt x="15478" y="4205"/>
                  </a:lnTo>
                  <a:lnTo>
                    <a:pt x="18177" y="3175"/>
                  </a:lnTo>
                  <a:lnTo>
                    <a:pt x="20400" y="2857"/>
                  </a:lnTo>
                  <a:lnTo>
                    <a:pt x="23575" y="3175"/>
                  </a:lnTo>
                  <a:lnTo>
                    <a:pt x="25400" y="4048"/>
                  </a:lnTo>
                  <a:lnTo>
                    <a:pt x="26987" y="7619"/>
                  </a:lnTo>
                  <a:lnTo>
                    <a:pt x="27544" y="9762"/>
                  </a:lnTo>
                  <a:lnTo>
                    <a:pt x="29210" y="12937"/>
                  </a:lnTo>
                  <a:lnTo>
                    <a:pt x="30638" y="13969"/>
                  </a:lnTo>
                  <a:lnTo>
                    <a:pt x="32385" y="14367"/>
                  </a:lnTo>
                  <a:lnTo>
                    <a:pt x="34369" y="13889"/>
                  </a:lnTo>
                  <a:lnTo>
                    <a:pt x="35798" y="12937"/>
                  </a:lnTo>
                  <a:lnTo>
                    <a:pt x="36671" y="11588"/>
                  </a:lnTo>
                  <a:lnTo>
                    <a:pt x="36988" y="10000"/>
                  </a:lnTo>
                  <a:lnTo>
                    <a:pt x="36751" y="8413"/>
                  </a:lnTo>
                  <a:lnTo>
                    <a:pt x="35957" y="6587"/>
                  </a:lnTo>
                  <a:lnTo>
                    <a:pt x="34607" y="4762"/>
                  </a:lnTo>
                  <a:lnTo>
                    <a:pt x="32702" y="3016"/>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837" name="Shape 5577"/>
            <p:cNvSpPr/>
            <p:nvPr/>
          </p:nvSpPr>
          <p:spPr>
            <a:xfrm>
              <a:off x="5423947" y="1563734"/>
              <a:ext cx="75167" cy="45560"/>
            </a:xfrm>
            <a:custGeom>
              <a:avLst/>
              <a:gdLst/>
              <a:ahLst/>
              <a:cxnLst/>
              <a:rect l="0" t="0" r="0" b="0"/>
              <a:pathLst>
                <a:path w="75167" h="45560">
                  <a:moveTo>
                    <a:pt x="14128" y="0"/>
                  </a:moveTo>
                  <a:lnTo>
                    <a:pt x="237" y="4444"/>
                  </a:lnTo>
                  <a:lnTo>
                    <a:pt x="237" y="6111"/>
                  </a:lnTo>
                  <a:lnTo>
                    <a:pt x="3412" y="5714"/>
                  </a:lnTo>
                  <a:lnTo>
                    <a:pt x="4682" y="5793"/>
                  </a:lnTo>
                  <a:lnTo>
                    <a:pt x="5793" y="6587"/>
                  </a:lnTo>
                  <a:lnTo>
                    <a:pt x="6587" y="8413"/>
                  </a:lnTo>
                  <a:lnTo>
                    <a:pt x="6905" y="12064"/>
                  </a:lnTo>
                  <a:lnTo>
                    <a:pt x="6905" y="37147"/>
                  </a:lnTo>
                  <a:lnTo>
                    <a:pt x="6350" y="40957"/>
                  </a:lnTo>
                  <a:lnTo>
                    <a:pt x="4921" y="43020"/>
                  </a:lnTo>
                  <a:lnTo>
                    <a:pt x="2698" y="43893"/>
                  </a:lnTo>
                  <a:lnTo>
                    <a:pt x="0" y="44052"/>
                  </a:lnTo>
                  <a:lnTo>
                    <a:pt x="0" y="45560"/>
                  </a:lnTo>
                  <a:lnTo>
                    <a:pt x="21986" y="45560"/>
                  </a:lnTo>
                  <a:lnTo>
                    <a:pt x="21986" y="44052"/>
                  </a:lnTo>
                  <a:lnTo>
                    <a:pt x="19446" y="43893"/>
                  </a:lnTo>
                  <a:lnTo>
                    <a:pt x="17303" y="43258"/>
                  </a:lnTo>
                  <a:lnTo>
                    <a:pt x="15794" y="41750"/>
                  </a:lnTo>
                  <a:lnTo>
                    <a:pt x="15239" y="38893"/>
                  </a:lnTo>
                  <a:lnTo>
                    <a:pt x="15239" y="10953"/>
                  </a:lnTo>
                  <a:lnTo>
                    <a:pt x="15636" y="10398"/>
                  </a:lnTo>
                  <a:lnTo>
                    <a:pt x="16668" y="9207"/>
                  </a:lnTo>
                  <a:lnTo>
                    <a:pt x="18414" y="7858"/>
                  </a:lnTo>
                  <a:lnTo>
                    <a:pt x="20637" y="6508"/>
                  </a:lnTo>
                  <a:lnTo>
                    <a:pt x="23414" y="5477"/>
                  </a:lnTo>
                  <a:lnTo>
                    <a:pt x="26589" y="5158"/>
                  </a:lnTo>
                  <a:lnTo>
                    <a:pt x="29844" y="5793"/>
                  </a:lnTo>
                  <a:lnTo>
                    <a:pt x="31987" y="7858"/>
                  </a:lnTo>
                  <a:lnTo>
                    <a:pt x="33098" y="11112"/>
                  </a:lnTo>
                  <a:lnTo>
                    <a:pt x="33416" y="15557"/>
                  </a:lnTo>
                  <a:lnTo>
                    <a:pt x="33416" y="36988"/>
                  </a:lnTo>
                  <a:lnTo>
                    <a:pt x="33019" y="40798"/>
                  </a:lnTo>
                  <a:lnTo>
                    <a:pt x="31750" y="42862"/>
                  </a:lnTo>
                  <a:lnTo>
                    <a:pt x="29686" y="43736"/>
                  </a:lnTo>
                  <a:lnTo>
                    <a:pt x="26748" y="44052"/>
                  </a:lnTo>
                  <a:lnTo>
                    <a:pt x="26748" y="45560"/>
                  </a:lnTo>
                  <a:lnTo>
                    <a:pt x="48894" y="45560"/>
                  </a:lnTo>
                  <a:lnTo>
                    <a:pt x="48894" y="44052"/>
                  </a:lnTo>
                  <a:lnTo>
                    <a:pt x="45243" y="43577"/>
                  </a:lnTo>
                  <a:lnTo>
                    <a:pt x="43814" y="42862"/>
                  </a:lnTo>
                  <a:lnTo>
                    <a:pt x="42703" y="41512"/>
                  </a:lnTo>
                  <a:lnTo>
                    <a:pt x="41988" y="39289"/>
                  </a:lnTo>
                  <a:lnTo>
                    <a:pt x="41750" y="36114"/>
                  </a:lnTo>
                  <a:lnTo>
                    <a:pt x="41750" y="11192"/>
                  </a:lnTo>
                  <a:lnTo>
                    <a:pt x="43656" y="8811"/>
                  </a:lnTo>
                  <a:lnTo>
                    <a:pt x="46037" y="6905"/>
                  </a:lnTo>
                  <a:lnTo>
                    <a:pt x="49053" y="5636"/>
                  </a:lnTo>
                  <a:lnTo>
                    <a:pt x="52783" y="5158"/>
                  </a:lnTo>
                  <a:lnTo>
                    <a:pt x="55799" y="5636"/>
                  </a:lnTo>
                  <a:lnTo>
                    <a:pt x="57784" y="6825"/>
                  </a:lnTo>
                  <a:lnTo>
                    <a:pt x="59054" y="8652"/>
                  </a:lnTo>
                  <a:lnTo>
                    <a:pt x="59689" y="10953"/>
                  </a:lnTo>
                  <a:lnTo>
                    <a:pt x="60007" y="16033"/>
                  </a:lnTo>
                  <a:lnTo>
                    <a:pt x="60007" y="36908"/>
                  </a:lnTo>
                  <a:lnTo>
                    <a:pt x="59848" y="39608"/>
                  </a:lnTo>
                  <a:lnTo>
                    <a:pt x="59372" y="41433"/>
                  </a:lnTo>
                  <a:lnTo>
                    <a:pt x="57387" y="43338"/>
                  </a:lnTo>
                  <a:lnTo>
                    <a:pt x="55641" y="43736"/>
                  </a:lnTo>
                  <a:lnTo>
                    <a:pt x="53418" y="44052"/>
                  </a:lnTo>
                  <a:lnTo>
                    <a:pt x="53418" y="45560"/>
                  </a:lnTo>
                  <a:lnTo>
                    <a:pt x="75167" y="45560"/>
                  </a:lnTo>
                  <a:lnTo>
                    <a:pt x="75167" y="44052"/>
                  </a:lnTo>
                  <a:lnTo>
                    <a:pt x="72548" y="43893"/>
                  </a:lnTo>
                  <a:lnTo>
                    <a:pt x="70087" y="43020"/>
                  </a:lnTo>
                  <a:lnTo>
                    <a:pt x="68817" y="41512"/>
                  </a:lnTo>
                  <a:lnTo>
                    <a:pt x="68341" y="38020"/>
                  </a:lnTo>
                  <a:lnTo>
                    <a:pt x="68341" y="17620"/>
                  </a:lnTo>
                  <a:lnTo>
                    <a:pt x="68182" y="13730"/>
                  </a:lnTo>
                  <a:lnTo>
                    <a:pt x="67547" y="9762"/>
                  </a:lnTo>
                  <a:lnTo>
                    <a:pt x="66277" y="6032"/>
                  </a:lnTo>
                  <a:lnTo>
                    <a:pt x="64213" y="2857"/>
                  </a:lnTo>
                  <a:lnTo>
                    <a:pt x="61038" y="793"/>
                  </a:lnTo>
                  <a:lnTo>
                    <a:pt x="56593" y="0"/>
                  </a:lnTo>
                  <a:lnTo>
                    <a:pt x="52863" y="396"/>
                  </a:lnTo>
                  <a:lnTo>
                    <a:pt x="49449" y="1587"/>
                  </a:lnTo>
                  <a:lnTo>
                    <a:pt x="43973" y="5079"/>
                  </a:lnTo>
                  <a:lnTo>
                    <a:pt x="42068" y="6825"/>
                  </a:lnTo>
                  <a:lnTo>
                    <a:pt x="40718" y="8333"/>
                  </a:lnTo>
                  <a:lnTo>
                    <a:pt x="39448" y="5238"/>
                  </a:lnTo>
                  <a:lnTo>
                    <a:pt x="37384" y="2539"/>
                  </a:lnTo>
                  <a:lnTo>
                    <a:pt x="34289" y="634"/>
                  </a:lnTo>
                  <a:lnTo>
                    <a:pt x="30082" y="0"/>
                  </a:lnTo>
                  <a:lnTo>
                    <a:pt x="26272" y="555"/>
                  </a:lnTo>
                  <a:lnTo>
                    <a:pt x="22621" y="2142"/>
                  </a:lnTo>
                  <a:lnTo>
                    <a:pt x="18891" y="4523"/>
                  </a:lnTo>
                  <a:lnTo>
                    <a:pt x="14842" y="7619"/>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838" name="Shape 5578"/>
            <p:cNvSpPr/>
            <p:nvPr/>
          </p:nvSpPr>
          <p:spPr>
            <a:xfrm>
              <a:off x="5997431" y="1563734"/>
              <a:ext cx="46513" cy="45560"/>
            </a:xfrm>
            <a:custGeom>
              <a:avLst/>
              <a:gdLst/>
              <a:ahLst/>
              <a:cxnLst/>
              <a:rect l="0" t="0" r="0" b="0"/>
              <a:pathLst>
                <a:path w="46513" h="45560">
                  <a:moveTo>
                    <a:pt x="13732" y="0"/>
                  </a:moveTo>
                  <a:lnTo>
                    <a:pt x="0" y="4444"/>
                  </a:lnTo>
                  <a:lnTo>
                    <a:pt x="0" y="6111"/>
                  </a:lnTo>
                  <a:lnTo>
                    <a:pt x="1111" y="5793"/>
                  </a:lnTo>
                  <a:lnTo>
                    <a:pt x="2937" y="5714"/>
                  </a:lnTo>
                  <a:lnTo>
                    <a:pt x="4127" y="5793"/>
                  </a:lnTo>
                  <a:lnTo>
                    <a:pt x="5238" y="6587"/>
                  </a:lnTo>
                  <a:lnTo>
                    <a:pt x="6032" y="8413"/>
                  </a:lnTo>
                  <a:lnTo>
                    <a:pt x="6350" y="12064"/>
                  </a:lnTo>
                  <a:lnTo>
                    <a:pt x="6350" y="36592"/>
                  </a:lnTo>
                  <a:lnTo>
                    <a:pt x="6112" y="40163"/>
                  </a:lnTo>
                  <a:lnTo>
                    <a:pt x="5079" y="42385"/>
                  </a:lnTo>
                  <a:lnTo>
                    <a:pt x="3175" y="43577"/>
                  </a:lnTo>
                  <a:lnTo>
                    <a:pt x="238" y="44052"/>
                  </a:lnTo>
                  <a:lnTo>
                    <a:pt x="238" y="45560"/>
                  </a:lnTo>
                  <a:lnTo>
                    <a:pt x="21272" y="45560"/>
                  </a:lnTo>
                  <a:lnTo>
                    <a:pt x="21272" y="44052"/>
                  </a:lnTo>
                  <a:lnTo>
                    <a:pt x="18097" y="43577"/>
                  </a:lnTo>
                  <a:lnTo>
                    <a:pt x="16033" y="42623"/>
                  </a:lnTo>
                  <a:lnTo>
                    <a:pt x="15002" y="41116"/>
                  </a:lnTo>
                  <a:lnTo>
                    <a:pt x="14685" y="38893"/>
                  </a:lnTo>
                  <a:lnTo>
                    <a:pt x="14685" y="11033"/>
                  </a:lnTo>
                  <a:lnTo>
                    <a:pt x="17383" y="8652"/>
                  </a:lnTo>
                  <a:lnTo>
                    <a:pt x="19923" y="6905"/>
                  </a:lnTo>
                  <a:lnTo>
                    <a:pt x="22304" y="5793"/>
                  </a:lnTo>
                  <a:lnTo>
                    <a:pt x="24527" y="5397"/>
                  </a:lnTo>
                  <a:lnTo>
                    <a:pt x="28178" y="6032"/>
                  </a:lnTo>
                  <a:lnTo>
                    <a:pt x="30560" y="7937"/>
                  </a:lnTo>
                  <a:lnTo>
                    <a:pt x="31829" y="10953"/>
                  </a:lnTo>
                  <a:lnTo>
                    <a:pt x="32147" y="15002"/>
                  </a:lnTo>
                  <a:lnTo>
                    <a:pt x="32147" y="35718"/>
                  </a:lnTo>
                  <a:lnTo>
                    <a:pt x="31988" y="38893"/>
                  </a:lnTo>
                  <a:lnTo>
                    <a:pt x="31353" y="41116"/>
                  </a:lnTo>
                  <a:lnTo>
                    <a:pt x="30401" y="42544"/>
                  </a:lnTo>
                  <a:lnTo>
                    <a:pt x="29131" y="43417"/>
                  </a:lnTo>
                  <a:lnTo>
                    <a:pt x="25876" y="44052"/>
                  </a:lnTo>
                  <a:lnTo>
                    <a:pt x="25876" y="45560"/>
                  </a:lnTo>
                  <a:lnTo>
                    <a:pt x="46513" y="45560"/>
                  </a:lnTo>
                  <a:lnTo>
                    <a:pt x="46513" y="44052"/>
                  </a:lnTo>
                  <a:lnTo>
                    <a:pt x="43497" y="43577"/>
                  </a:lnTo>
                  <a:lnTo>
                    <a:pt x="41672" y="42385"/>
                  </a:lnTo>
                  <a:lnTo>
                    <a:pt x="40719" y="40481"/>
                  </a:lnTo>
                  <a:lnTo>
                    <a:pt x="40481" y="37543"/>
                  </a:lnTo>
                  <a:lnTo>
                    <a:pt x="40481" y="14842"/>
                  </a:lnTo>
                  <a:lnTo>
                    <a:pt x="39926" y="9445"/>
                  </a:lnTo>
                  <a:lnTo>
                    <a:pt x="38497" y="5556"/>
                  </a:lnTo>
                  <a:lnTo>
                    <a:pt x="36433" y="2857"/>
                  </a:lnTo>
                  <a:lnTo>
                    <a:pt x="33893" y="1110"/>
                  </a:lnTo>
                  <a:lnTo>
                    <a:pt x="31353" y="237"/>
                  </a:lnTo>
                  <a:lnTo>
                    <a:pt x="28892" y="0"/>
                  </a:lnTo>
                  <a:lnTo>
                    <a:pt x="24844" y="634"/>
                  </a:lnTo>
                  <a:lnTo>
                    <a:pt x="21272" y="2302"/>
                  </a:lnTo>
                  <a:lnTo>
                    <a:pt x="17860" y="4842"/>
                  </a:lnTo>
                  <a:lnTo>
                    <a:pt x="14367" y="8017"/>
                  </a:lnTo>
                  <a:lnTo>
                    <a:pt x="14367" y="158"/>
                  </a:lnTo>
                  <a:lnTo>
                    <a:pt x="13732" y="0"/>
                  </a:lnTo>
                  <a:close/>
                </a:path>
              </a:pathLst>
            </a:custGeom>
            <a:solidFill>
              <a:srgbClr val="000000"/>
            </a:solidFill>
          </p:spPr>
          <p:txBody>
            <a:bodyPr vert="horz" lIns="91440" tIns="45720" rIns="91440" bIns="45720" anchor="t"/>
            <a:lstStyle/>
            <a:p>
              <a:endParaRPr lang="en-IN"/>
            </a:p>
          </p:txBody>
        </p:sp>
        <p:sp>
          <p:nvSpPr>
            <p:cNvPr id="839" name="Shape 5579"/>
            <p:cNvSpPr/>
            <p:nvPr/>
          </p:nvSpPr>
          <p:spPr>
            <a:xfrm>
              <a:off x="5829077" y="1563734"/>
              <a:ext cx="46433" cy="45560"/>
            </a:xfrm>
            <a:custGeom>
              <a:avLst/>
              <a:gdLst/>
              <a:ahLst/>
              <a:cxnLst/>
              <a:rect l="0" t="0" r="0" b="0"/>
              <a:pathLst>
                <a:path w="46433" h="45560">
                  <a:moveTo>
                    <a:pt x="13652" y="0"/>
                  </a:moveTo>
                  <a:lnTo>
                    <a:pt x="0" y="4444"/>
                  </a:lnTo>
                  <a:lnTo>
                    <a:pt x="0" y="6111"/>
                  </a:lnTo>
                  <a:lnTo>
                    <a:pt x="1111" y="5793"/>
                  </a:lnTo>
                  <a:lnTo>
                    <a:pt x="2857" y="5714"/>
                  </a:lnTo>
                  <a:lnTo>
                    <a:pt x="4127" y="5793"/>
                  </a:lnTo>
                  <a:lnTo>
                    <a:pt x="5158" y="6587"/>
                  </a:lnTo>
                  <a:lnTo>
                    <a:pt x="6032" y="8413"/>
                  </a:lnTo>
                  <a:lnTo>
                    <a:pt x="6350" y="12064"/>
                  </a:lnTo>
                  <a:lnTo>
                    <a:pt x="6350" y="36592"/>
                  </a:lnTo>
                  <a:lnTo>
                    <a:pt x="6111" y="40163"/>
                  </a:lnTo>
                  <a:lnTo>
                    <a:pt x="5079" y="42385"/>
                  </a:lnTo>
                  <a:lnTo>
                    <a:pt x="3175" y="43577"/>
                  </a:lnTo>
                  <a:lnTo>
                    <a:pt x="158" y="44052"/>
                  </a:lnTo>
                  <a:lnTo>
                    <a:pt x="158" y="45560"/>
                  </a:lnTo>
                  <a:lnTo>
                    <a:pt x="21192" y="45560"/>
                  </a:lnTo>
                  <a:lnTo>
                    <a:pt x="21192" y="44052"/>
                  </a:lnTo>
                  <a:lnTo>
                    <a:pt x="18017" y="43577"/>
                  </a:lnTo>
                  <a:lnTo>
                    <a:pt x="15953" y="42623"/>
                  </a:lnTo>
                  <a:lnTo>
                    <a:pt x="14922" y="41116"/>
                  </a:lnTo>
                  <a:lnTo>
                    <a:pt x="14683" y="38893"/>
                  </a:lnTo>
                  <a:lnTo>
                    <a:pt x="14683" y="11033"/>
                  </a:lnTo>
                  <a:lnTo>
                    <a:pt x="17382" y="8652"/>
                  </a:lnTo>
                  <a:lnTo>
                    <a:pt x="19843" y="6905"/>
                  </a:lnTo>
                  <a:lnTo>
                    <a:pt x="22225" y="5793"/>
                  </a:lnTo>
                  <a:lnTo>
                    <a:pt x="24447" y="5397"/>
                  </a:lnTo>
                  <a:lnTo>
                    <a:pt x="28177" y="6032"/>
                  </a:lnTo>
                  <a:lnTo>
                    <a:pt x="30479" y="7937"/>
                  </a:lnTo>
                  <a:lnTo>
                    <a:pt x="31750" y="10953"/>
                  </a:lnTo>
                  <a:lnTo>
                    <a:pt x="32067" y="15002"/>
                  </a:lnTo>
                  <a:lnTo>
                    <a:pt x="32067" y="35718"/>
                  </a:lnTo>
                  <a:lnTo>
                    <a:pt x="31908" y="38893"/>
                  </a:lnTo>
                  <a:lnTo>
                    <a:pt x="31273" y="41116"/>
                  </a:lnTo>
                  <a:lnTo>
                    <a:pt x="30321" y="42544"/>
                  </a:lnTo>
                  <a:lnTo>
                    <a:pt x="29130" y="43417"/>
                  </a:lnTo>
                  <a:lnTo>
                    <a:pt x="25876" y="44052"/>
                  </a:lnTo>
                  <a:lnTo>
                    <a:pt x="25876" y="45560"/>
                  </a:lnTo>
                  <a:lnTo>
                    <a:pt x="46433" y="45560"/>
                  </a:lnTo>
                  <a:lnTo>
                    <a:pt x="46433" y="44052"/>
                  </a:lnTo>
                  <a:lnTo>
                    <a:pt x="43417" y="43577"/>
                  </a:lnTo>
                  <a:lnTo>
                    <a:pt x="41592" y="42385"/>
                  </a:lnTo>
                  <a:lnTo>
                    <a:pt x="40639" y="40481"/>
                  </a:lnTo>
                  <a:lnTo>
                    <a:pt x="40401" y="37543"/>
                  </a:lnTo>
                  <a:lnTo>
                    <a:pt x="40401" y="14842"/>
                  </a:lnTo>
                  <a:lnTo>
                    <a:pt x="39846" y="9445"/>
                  </a:lnTo>
                  <a:lnTo>
                    <a:pt x="38417" y="5556"/>
                  </a:lnTo>
                  <a:lnTo>
                    <a:pt x="36353" y="2857"/>
                  </a:lnTo>
                  <a:lnTo>
                    <a:pt x="33892" y="1110"/>
                  </a:lnTo>
                  <a:lnTo>
                    <a:pt x="31273" y="237"/>
                  </a:lnTo>
                  <a:lnTo>
                    <a:pt x="28812" y="0"/>
                  </a:lnTo>
                  <a:lnTo>
                    <a:pt x="24764" y="634"/>
                  </a:lnTo>
                  <a:lnTo>
                    <a:pt x="21272" y="2302"/>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840" name="Shape 5580"/>
            <p:cNvSpPr/>
            <p:nvPr/>
          </p:nvSpPr>
          <p:spPr>
            <a:xfrm>
              <a:off x="5553646" y="1563734"/>
              <a:ext cx="46513" cy="45560"/>
            </a:xfrm>
            <a:custGeom>
              <a:avLst/>
              <a:gdLst/>
              <a:ahLst/>
              <a:cxnLst/>
              <a:rect l="0" t="0" r="0" b="0"/>
              <a:pathLst>
                <a:path w="46513" h="45560">
                  <a:moveTo>
                    <a:pt x="13731" y="0"/>
                  </a:moveTo>
                  <a:lnTo>
                    <a:pt x="0" y="4444"/>
                  </a:lnTo>
                  <a:lnTo>
                    <a:pt x="0" y="6111"/>
                  </a:lnTo>
                  <a:lnTo>
                    <a:pt x="1111" y="5793"/>
                  </a:lnTo>
                  <a:lnTo>
                    <a:pt x="2936" y="5714"/>
                  </a:lnTo>
                  <a:lnTo>
                    <a:pt x="4127" y="5793"/>
                  </a:lnTo>
                  <a:lnTo>
                    <a:pt x="5238" y="6587"/>
                  </a:lnTo>
                  <a:lnTo>
                    <a:pt x="6032" y="8413"/>
                  </a:lnTo>
                  <a:lnTo>
                    <a:pt x="6350" y="12064"/>
                  </a:lnTo>
                  <a:lnTo>
                    <a:pt x="6350" y="36592"/>
                  </a:lnTo>
                  <a:lnTo>
                    <a:pt x="6111" y="40163"/>
                  </a:lnTo>
                  <a:lnTo>
                    <a:pt x="5079" y="42385"/>
                  </a:lnTo>
                  <a:lnTo>
                    <a:pt x="3175" y="43577"/>
                  </a:lnTo>
                  <a:lnTo>
                    <a:pt x="237" y="44052"/>
                  </a:lnTo>
                  <a:lnTo>
                    <a:pt x="237" y="45560"/>
                  </a:lnTo>
                  <a:lnTo>
                    <a:pt x="21272" y="45560"/>
                  </a:lnTo>
                  <a:lnTo>
                    <a:pt x="21272" y="44052"/>
                  </a:lnTo>
                  <a:lnTo>
                    <a:pt x="18097" y="43577"/>
                  </a:lnTo>
                  <a:lnTo>
                    <a:pt x="16033" y="42623"/>
                  </a:lnTo>
                  <a:lnTo>
                    <a:pt x="15001" y="41116"/>
                  </a:lnTo>
                  <a:lnTo>
                    <a:pt x="14683" y="38893"/>
                  </a:lnTo>
                  <a:lnTo>
                    <a:pt x="14683" y="11033"/>
                  </a:lnTo>
                  <a:lnTo>
                    <a:pt x="17382" y="8652"/>
                  </a:lnTo>
                  <a:lnTo>
                    <a:pt x="19922" y="6905"/>
                  </a:lnTo>
                  <a:lnTo>
                    <a:pt x="22303" y="5793"/>
                  </a:lnTo>
                  <a:lnTo>
                    <a:pt x="24526" y="5397"/>
                  </a:lnTo>
                  <a:lnTo>
                    <a:pt x="28177" y="6032"/>
                  </a:lnTo>
                  <a:lnTo>
                    <a:pt x="30558" y="7937"/>
                  </a:lnTo>
                  <a:lnTo>
                    <a:pt x="31828" y="10953"/>
                  </a:lnTo>
                  <a:lnTo>
                    <a:pt x="32146" y="15002"/>
                  </a:lnTo>
                  <a:lnTo>
                    <a:pt x="32146" y="35718"/>
                  </a:lnTo>
                  <a:lnTo>
                    <a:pt x="31908" y="38893"/>
                  </a:lnTo>
                  <a:lnTo>
                    <a:pt x="31352" y="41116"/>
                  </a:lnTo>
                  <a:lnTo>
                    <a:pt x="30400" y="42544"/>
                  </a:lnTo>
                  <a:lnTo>
                    <a:pt x="29130" y="43417"/>
                  </a:lnTo>
                  <a:lnTo>
                    <a:pt x="25876" y="44052"/>
                  </a:lnTo>
                  <a:lnTo>
                    <a:pt x="25876" y="45560"/>
                  </a:lnTo>
                  <a:lnTo>
                    <a:pt x="46513" y="45560"/>
                  </a:lnTo>
                  <a:lnTo>
                    <a:pt x="46513" y="44052"/>
                  </a:lnTo>
                  <a:lnTo>
                    <a:pt x="43497" y="43577"/>
                  </a:lnTo>
                  <a:lnTo>
                    <a:pt x="41671" y="42385"/>
                  </a:lnTo>
                  <a:lnTo>
                    <a:pt x="40718" y="40481"/>
                  </a:lnTo>
                  <a:lnTo>
                    <a:pt x="40481" y="37543"/>
                  </a:lnTo>
                  <a:lnTo>
                    <a:pt x="40481" y="14842"/>
                  </a:lnTo>
                  <a:lnTo>
                    <a:pt x="39925" y="9445"/>
                  </a:lnTo>
                  <a:lnTo>
                    <a:pt x="38496" y="5556"/>
                  </a:lnTo>
                  <a:lnTo>
                    <a:pt x="36432" y="2857"/>
                  </a:lnTo>
                  <a:lnTo>
                    <a:pt x="33892" y="1110"/>
                  </a:lnTo>
                  <a:lnTo>
                    <a:pt x="31352" y="237"/>
                  </a:lnTo>
                  <a:lnTo>
                    <a:pt x="28892" y="0"/>
                  </a:lnTo>
                  <a:lnTo>
                    <a:pt x="24843" y="634"/>
                  </a:lnTo>
                  <a:lnTo>
                    <a:pt x="21272" y="2302"/>
                  </a:lnTo>
                  <a:lnTo>
                    <a:pt x="17858" y="4842"/>
                  </a:lnTo>
                  <a:lnTo>
                    <a:pt x="14366" y="8017"/>
                  </a:lnTo>
                  <a:lnTo>
                    <a:pt x="14366" y="158"/>
                  </a:lnTo>
                  <a:lnTo>
                    <a:pt x="13731" y="0"/>
                  </a:lnTo>
                  <a:close/>
                </a:path>
              </a:pathLst>
            </a:custGeom>
            <a:solidFill>
              <a:srgbClr val="000000"/>
            </a:solidFill>
          </p:spPr>
          <p:txBody>
            <a:bodyPr vert="horz" lIns="91440" tIns="45720" rIns="91440" bIns="45720" anchor="t"/>
            <a:lstStyle/>
            <a:p>
              <a:endParaRPr lang="en-IN"/>
            </a:p>
          </p:txBody>
        </p:sp>
        <p:sp>
          <p:nvSpPr>
            <p:cNvPr id="841" name="Shape 5581"/>
            <p:cNvSpPr/>
            <p:nvPr/>
          </p:nvSpPr>
          <p:spPr>
            <a:xfrm>
              <a:off x="4925869" y="1563734"/>
              <a:ext cx="43736" cy="67150"/>
            </a:xfrm>
            <a:custGeom>
              <a:avLst/>
              <a:gdLst/>
              <a:ahLst/>
              <a:cxnLst/>
              <a:rect l="0" t="0" r="0" b="0"/>
              <a:pathLst>
                <a:path w="43736" h="67150">
                  <a:moveTo>
                    <a:pt x="21035" y="0"/>
                  </a:moveTo>
                  <a:lnTo>
                    <a:pt x="20441" y="2924"/>
                  </a:lnTo>
                  <a:lnTo>
                    <a:pt x="22542" y="3333"/>
                  </a:lnTo>
                  <a:lnTo>
                    <a:pt x="24844" y="4842"/>
                  </a:lnTo>
                  <a:lnTo>
                    <a:pt x="26591" y="7143"/>
                  </a:lnTo>
                  <a:lnTo>
                    <a:pt x="27940" y="9762"/>
                  </a:lnTo>
                  <a:lnTo>
                    <a:pt x="29368" y="15161"/>
                  </a:lnTo>
                  <a:lnTo>
                    <a:pt x="29686" y="17303"/>
                  </a:lnTo>
                  <a:lnTo>
                    <a:pt x="29766" y="18811"/>
                  </a:lnTo>
                  <a:lnTo>
                    <a:pt x="29766" y="20239"/>
                  </a:lnTo>
                  <a:lnTo>
                    <a:pt x="29448" y="22225"/>
                  </a:lnTo>
                  <a:lnTo>
                    <a:pt x="28733" y="24367"/>
                  </a:lnTo>
                  <a:lnTo>
                    <a:pt x="27385" y="26351"/>
                  </a:lnTo>
                  <a:lnTo>
                    <a:pt x="25400" y="27781"/>
                  </a:lnTo>
                  <a:lnTo>
                    <a:pt x="22542" y="28336"/>
                  </a:lnTo>
                  <a:lnTo>
                    <a:pt x="19129" y="27622"/>
                  </a:lnTo>
                  <a:lnTo>
                    <a:pt x="16431" y="25717"/>
                  </a:lnTo>
                  <a:lnTo>
                    <a:pt x="14446" y="22939"/>
                  </a:lnTo>
                  <a:lnTo>
                    <a:pt x="13176" y="19446"/>
                  </a:lnTo>
                  <a:lnTo>
                    <a:pt x="12223" y="11667"/>
                  </a:lnTo>
                  <a:lnTo>
                    <a:pt x="12858" y="7460"/>
                  </a:lnTo>
                  <a:lnTo>
                    <a:pt x="14604" y="4683"/>
                  </a:lnTo>
                  <a:lnTo>
                    <a:pt x="17066" y="3175"/>
                  </a:lnTo>
                  <a:lnTo>
                    <a:pt x="19684" y="2777"/>
                  </a:lnTo>
                  <a:lnTo>
                    <a:pt x="20441" y="2924"/>
                  </a:lnTo>
                  <a:lnTo>
                    <a:pt x="21035" y="0"/>
                  </a:lnTo>
                  <a:lnTo>
                    <a:pt x="17145" y="396"/>
                  </a:lnTo>
                  <a:lnTo>
                    <a:pt x="13256" y="1667"/>
                  </a:lnTo>
                  <a:lnTo>
                    <a:pt x="9683" y="3809"/>
                  </a:lnTo>
                  <a:lnTo>
                    <a:pt x="6747" y="6984"/>
                  </a:lnTo>
                  <a:lnTo>
                    <a:pt x="4762" y="11192"/>
                  </a:lnTo>
                  <a:lnTo>
                    <a:pt x="4048" y="16509"/>
                  </a:lnTo>
                  <a:lnTo>
                    <a:pt x="4683" y="20637"/>
                  </a:lnTo>
                  <a:lnTo>
                    <a:pt x="6429" y="24129"/>
                  </a:lnTo>
                  <a:lnTo>
                    <a:pt x="9287" y="27067"/>
                  </a:lnTo>
                  <a:lnTo>
                    <a:pt x="13256" y="29368"/>
                  </a:lnTo>
                  <a:lnTo>
                    <a:pt x="9525" y="32780"/>
                  </a:lnTo>
                  <a:lnTo>
                    <a:pt x="6984" y="35321"/>
                  </a:lnTo>
                  <a:lnTo>
                    <a:pt x="5477" y="37067"/>
                  </a:lnTo>
                  <a:lnTo>
                    <a:pt x="4762" y="38337"/>
                  </a:lnTo>
                  <a:lnTo>
                    <a:pt x="4445" y="40163"/>
                  </a:lnTo>
                  <a:lnTo>
                    <a:pt x="4921" y="41989"/>
                  </a:lnTo>
                  <a:lnTo>
                    <a:pt x="6032" y="43338"/>
                  </a:lnTo>
                  <a:lnTo>
                    <a:pt x="9683" y="45480"/>
                  </a:lnTo>
                  <a:lnTo>
                    <a:pt x="6032" y="48180"/>
                  </a:lnTo>
                  <a:lnTo>
                    <a:pt x="2857" y="51117"/>
                  </a:lnTo>
                  <a:lnTo>
                    <a:pt x="715" y="54212"/>
                  </a:lnTo>
                  <a:lnTo>
                    <a:pt x="0" y="57546"/>
                  </a:lnTo>
                  <a:lnTo>
                    <a:pt x="397" y="59452"/>
                  </a:lnTo>
                  <a:lnTo>
                    <a:pt x="1349" y="61276"/>
                  </a:lnTo>
                  <a:lnTo>
                    <a:pt x="2857" y="62864"/>
                  </a:lnTo>
                  <a:lnTo>
                    <a:pt x="5001" y="64293"/>
                  </a:lnTo>
                  <a:lnTo>
                    <a:pt x="10557" y="66357"/>
                  </a:lnTo>
                  <a:lnTo>
                    <a:pt x="17542" y="67150"/>
                  </a:lnTo>
                  <a:lnTo>
                    <a:pt x="21193" y="66833"/>
                  </a:lnTo>
                  <a:lnTo>
                    <a:pt x="25241" y="66118"/>
                  </a:lnTo>
                  <a:lnTo>
                    <a:pt x="29448" y="64769"/>
                  </a:lnTo>
                  <a:lnTo>
                    <a:pt x="33496" y="62943"/>
                  </a:lnTo>
                  <a:lnTo>
                    <a:pt x="37227" y="60642"/>
                  </a:lnTo>
                  <a:lnTo>
                    <a:pt x="40163" y="57705"/>
                  </a:lnTo>
                  <a:lnTo>
                    <a:pt x="42148" y="54292"/>
                  </a:lnTo>
                  <a:lnTo>
                    <a:pt x="42862" y="50402"/>
                  </a:lnTo>
                  <a:lnTo>
                    <a:pt x="42148" y="46513"/>
                  </a:lnTo>
                  <a:lnTo>
                    <a:pt x="40878" y="44211"/>
                  </a:lnTo>
                  <a:lnTo>
                    <a:pt x="38734" y="42148"/>
                  </a:lnTo>
                  <a:lnTo>
                    <a:pt x="35481" y="40561"/>
                  </a:lnTo>
                  <a:lnTo>
                    <a:pt x="30877" y="39767"/>
                  </a:lnTo>
                  <a:lnTo>
                    <a:pt x="18097" y="39210"/>
                  </a:lnTo>
                  <a:lnTo>
                    <a:pt x="14763" y="38973"/>
                  </a:lnTo>
                  <a:lnTo>
                    <a:pt x="13201" y="38562"/>
                  </a:lnTo>
                  <a:lnTo>
                    <a:pt x="11747" y="45719"/>
                  </a:lnTo>
                  <a:lnTo>
                    <a:pt x="15954" y="46433"/>
                  </a:lnTo>
                  <a:lnTo>
                    <a:pt x="20637" y="46752"/>
                  </a:lnTo>
                  <a:lnTo>
                    <a:pt x="23812" y="46911"/>
                  </a:lnTo>
                  <a:lnTo>
                    <a:pt x="27940" y="46989"/>
                  </a:lnTo>
                  <a:lnTo>
                    <a:pt x="32861" y="47227"/>
                  </a:lnTo>
                  <a:lnTo>
                    <a:pt x="36751" y="47862"/>
                  </a:lnTo>
                  <a:lnTo>
                    <a:pt x="39211" y="49292"/>
                  </a:lnTo>
                  <a:lnTo>
                    <a:pt x="40085" y="51910"/>
                  </a:lnTo>
                  <a:lnTo>
                    <a:pt x="39767" y="53816"/>
                  </a:lnTo>
                  <a:lnTo>
                    <a:pt x="38815" y="55642"/>
                  </a:lnTo>
                  <a:lnTo>
                    <a:pt x="37306" y="57229"/>
                  </a:lnTo>
                  <a:lnTo>
                    <a:pt x="35242" y="58658"/>
                  </a:lnTo>
                  <a:lnTo>
                    <a:pt x="32623" y="59848"/>
                  </a:lnTo>
                  <a:lnTo>
                    <a:pt x="29448" y="60721"/>
                  </a:lnTo>
                  <a:lnTo>
                    <a:pt x="25876" y="61276"/>
                  </a:lnTo>
                  <a:lnTo>
                    <a:pt x="21748" y="61514"/>
                  </a:lnTo>
                  <a:lnTo>
                    <a:pt x="17860" y="61276"/>
                  </a:lnTo>
                  <a:lnTo>
                    <a:pt x="14685" y="60800"/>
                  </a:lnTo>
                  <a:lnTo>
                    <a:pt x="12065" y="60086"/>
                  </a:lnTo>
                  <a:lnTo>
                    <a:pt x="10159" y="59133"/>
                  </a:lnTo>
                  <a:lnTo>
                    <a:pt x="7699" y="56832"/>
                  </a:lnTo>
                  <a:lnTo>
                    <a:pt x="6906" y="54450"/>
                  </a:lnTo>
                  <a:lnTo>
                    <a:pt x="7223" y="52387"/>
                  </a:lnTo>
                  <a:lnTo>
                    <a:pt x="8176" y="50323"/>
                  </a:lnTo>
                  <a:lnTo>
                    <a:pt x="11747" y="45719"/>
                  </a:lnTo>
                  <a:lnTo>
                    <a:pt x="13201" y="38562"/>
                  </a:lnTo>
                  <a:lnTo>
                    <a:pt x="11747" y="38179"/>
                  </a:lnTo>
                  <a:lnTo>
                    <a:pt x="10795" y="37464"/>
                  </a:lnTo>
                  <a:lnTo>
                    <a:pt x="10398" y="36512"/>
                  </a:lnTo>
                  <a:lnTo>
                    <a:pt x="11033" y="34686"/>
                  </a:lnTo>
                  <a:lnTo>
                    <a:pt x="12621" y="32701"/>
                  </a:lnTo>
                  <a:lnTo>
                    <a:pt x="14526" y="31036"/>
                  </a:lnTo>
                  <a:lnTo>
                    <a:pt x="16351" y="30320"/>
                  </a:lnTo>
                  <a:lnTo>
                    <a:pt x="17224" y="30399"/>
                  </a:lnTo>
                  <a:lnTo>
                    <a:pt x="18732" y="30558"/>
                  </a:lnTo>
                  <a:lnTo>
                    <a:pt x="21669" y="30797"/>
                  </a:lnTo>
                  <a:lnTo>
                    <a:pt x="24765" y="30399"/>
                  </a:lnTo>
                  <a:lnTo>
                    <a:pt x="28178" y="29368"/>
                  </a:lnTo>
                  <a:lnTo>
                    <a:pt x="31671" y="27463"/>
                  </a:lnTo>
                  <a:lnTo>
                    <a:pt x="34607" y="24764"/>
                  </a:lnTo>
                  <a:lnTo>
                    <a:pt x="36671" y="21033"/>
                  </a:lnTo>
                  <a:lnTo>
                    <a:pt x="37386" y="16192"/>
                  </a:lnTo>
                  <a:lnTo>
                    <a:pt x="37306" y="13017"/>
                  </a:lnTo>
                  <a:lnTo>
                    <a:pt x="36910" y="10635"/>
                  </a:lnTo>
                  <a:lnTo>
                    <a:pt x="35559" y="7143"/>
                  </a:lnTo>
                  <a:lnTo>
                    <a:pt x="43736" y="7143"/>
                  </a:lnTo>
                  <a:lnTo>
                    <a:pt x="43736" y="3254"/>
                  </a:lnTo>
                  <a:lnTo>
                    <a:pt x="36116" y="3254"/>
                  </a:lnTo>
                  <a:lnTo>
                    <a:pt x="33576" y="3095"/>
                  </a:lnTo>
                  <a:lnTo>
                    <a:pt x="30718" y="2222"/>
                  </a:lnTo>
                  <a:lnTo>
                    <a:pt x="25638" y="555"/>
                  </a:lnTo>
                  <a:lnTo>
                    <a:pt x="21035" y="0"/>
                  </a:lnTo>
                  <a:close/>
                </a:path>
              </a:pathLst>
            </a:custGeom>
            <a:solidFill>
              <a:srgbClr val="000000"/>
            </a:solidFill>
          </p:spPr>
          <p:txBody>
            <a:bodyPr vert="horz" lIns="91440" tIns="45720" rIns="91440" bIns="45720" anchor="t"/>
            <a:lstStyle/>
            <a:p>
              <a:endParaRPr lang="en-IN"/>
            </a:p>
          </p:txBody>
        </p:sp>
        <p:sp>
          <p:nvSpPr>
            <p:cNvPr id="842" name="Shape 5582"/>
            <p:cNvSpPr/>
            <p:nvPr/>
          </p:nvSpPr>
          <p:spPr>
            <a:xfrm>
              <a:off x="5882100" y="1563734"/>
              <a:ext cx="29368" cy="46513"/>
            </a:xfrm>
            <a:custGeom>
              <a:avLst/>
              <a:gdLst/>
              <a:ahLst/>
              <a:cxnLst/>
              <a:rect l="0" t="0" r="0" b="0"/>
              <a:pathLst>
                <a:path w="29368" h="46513">
                  <a:moveTo>
                    <a:pt x="13811" y="0"/>
                  </a:moveTo>
                  <a:lnTo>
                    <a:pt x="9445" y="555"/>
                  </a:lnTo>
                  <a:lnTo>
                    <a:pt x="6032" y="1904"/>
                  </a:lnTo>
                  <a:lnTo>
                    <a:pt x="3333" y="3968"/>
                  </a:lnTo>
                  <a:lnTo>
                    <a:pt x="1428" y="6429"/>
                  </a:lnTo>
                  <a:lnTo>
                    <a:pt x="396" y="9207"/>
                  </a:lnTo>
                  <a:lnTo>
                    <a:pt x="0" y="12064"/>
                  </a:lnTo>
                  <a:lnTo>
                    <a:pt x="952" y="16905"/>
                  </a:lnTo>
                  <a:lnTo>
                    <a:pt x="3492" y="20717"/>
                  </a:lnTo>
                  <a:lnTo>
                    <a:pt x="7222" y="23812"/>
                  </a:lnTo>
                  <a:lnTo>
                    <a:pt x="11588" y="26510"/>
                  </a:lnTo>
                  <a:lnTo>
                    <a:pt x="17303" y="29764"/>
                  </a:lnTo>
                  <a:lnTo>
                    <a:pt x="19526" y="31193"/>
                  </a:lnTo>
                  <a:lnTo>
                    <a:pt x="21113" y="32939"/>
                  </a:lnTo>
                  <a:lnTo>
                    <a:pt x="22066" y="34925"/>
                  </a:lnTo>
                  <a:lnTo>
                    <a:pt x="22462" y="37147"/>
                  </a:lnTo>
                  <a:lnTo>
                    <a:pt x="21668" y="40639"/>
                  </a:lnTo>
                  <a:lnTo>
                    <a:pt x="19685" y="42862"/>
                  </a:lnTo>
                  <a:lnTo>
                    <a:pt x="17065" y="44052"/>
                  </a:lnTo>
                  <a:lnTo>
                    <a:pt x="14446" y="44370"/>
                  </a:lnTo>
                  <a:lnTo>
                    <a:pt x="10238" y="43736"/>
                  </a:lnTo>
                  <a:lnTo>
                    <a:pt x="7063" y="41909"/>
                  </a:lnTo>
                  <a:lnTo>
                    <a:pt x="4841" y="39369"/>
                  </a:lnTo>
                  <a:lnTo>
                    <a:pt x="3333" y="36433"/>
                  </a:lnTo>
                  <a:lnTo>
                    <a:pt x="1666" y="30479"/>
                  </a:lnTo>
                  <a:lnTo>
                    <a:pt x="78" y="30479"/>
                  </a:lnTo>
                  <a:lnTo>
                    <a:pt x="78" y="45958"/>
                  </a:lnTo>
                  <a:lnTo>
                    <a:pt x="1348" y="45958"/>
                  </a:lnTo>
                  <a:lnTo>
                    <a:pt x="2222" y="45005"/>
                  </a:lnTo>
                  <a:lnTo>
                    <a:pt x="3571" y="44767"/>
                  </a:lnTo>
                  <a:lnTo>
                    <a:pt x="5873" y="44925"/>
                  </a:lnTo>
                  <a:lnTo>
                    <a:pt x="8651" y="45560"/>
                  </a:lnTo>
                  <a:lnTo>
                    <a:pt x="15001" y="46513"/>
                  </a:lnTo>
                  <a:lnTo>
                    <a:pt x="18334" y="46195"/>
                  </a:lnTo>
                  <a:lnTo>
                    <a:pt x="21590" y="45164"/>
                  </a:lnTo>
                  <a:lnTo>
                    <a:pt x="24606" y="43338"/>
                  </a:lnTo>
                  <a:lnTo>
                    <a:pt x="27066" y="40877"/>
                  </a:lnTo>
                  <a:lnTo>
                    <a:pt x="28733" y="37623"/>
                  </a:lnTo>
                  <a:lnTo>
                    <a:pt x="29368" y="33733"/>
                  </a:lnTo>
                  <a:lnTo>
                    <a:pt x="28733" y="29844"/>
                  </a:lnTo>
                  <a:lnTo>
                    <a:pt x="26987" y="26748"/>
                  </a:lnTo>
                  <a:lnTo>
                    <a:pt x="24367" y="24288"/>
                  </a:lnTo>
                  <a:lnTo>
                    <a:pt x="21033" y="22066"/>
                  </a:lnTo>
                  <a:lnTo>
                    <a:pt x="10397" y="15716"/>
                  </a:lnTo>
                  <a:lnTo>
                    <a:pt x="8175" y="13969"/>
                  </a:lnTo>
                  <a:lnTo>
                    <a:pt x="6826" y="12143"/>
                  </a:lnTo>
                  <a:lnTo>
                    <a:pt x="6111" y="8731"/>
                  </a:lnTo>
                  <a:lnTo>
                    <a:pt x="6508" y="6587"/>
                  </a:lnTo>
                  <a:lnTo>
                    <a:pt x="7857" y="4523"/>
                  </a:lnTo>
                  <a:lnTo>
                    <a:pt x="10160" y="2936"/>
                  </a:lnTo>
                  <a:lnTo>
                    <a:pt x="13652" y="2222"/>
                  </a:lnTo>
                  <a:lnTo>
                    <a:pt x="16906" y="2698"/>
                  </a:lnTo>
                  <a:lnTo>
                    <a:pt x="20002" y="4523"/>
                  </a:lnTo>
                  <a:lnTo>
                    <a:pt x="21431" y="6111"/>
                  </a:lnTo>
                  <a:lnTo>
                    <a:pt x="22621" y="8254"/>
                  </a:lnTo>
                  <a:lnTo>
                    <a:pt x="23732" y="11033"/>
                  </a:lnTo>
                  <a:lnTo>
                    <a:pt x="24606" y="14445"/>
                  </a:lnTo>
                  <a:lnTo>
                    <a:pt x="26113" y="14445"/>
                  </a:lnTo>
                  <a:lnTo>
                    <a:pt x="25717" y="873"/>
                  </a:lnTo>
                  <a:lnTo>
                    <a:pt x="24606" y="873"/>
                  </a:lnTo>
                  <a:lnTo>
                    <a:pt x="24050" y="1587"/>
                  </a:lnTo>
                  <a:lnTo>
                    <a:pt x="22938" y="1983"/>
                  </a:lnTo>
                  <a:lnTo>
                    <a:pt x="19367" y="95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843" name="Shape 5583"/>
            <p:cNvSpPr/>
            <p:nvPr/>
          </p:nvSpPr>
          <p:spPr>
            <a:xfrm>
              <a:off x="5317426" y="1563734"/>
              <a:ext cx="29447" cy="46513"/>
            </a:xfrm>
            <a:custGeom>
              <a:avLst/>
              <a:gdLst/>
              <a:ahLst/>
              <a:cxnLst/>
              <a:rect l="0" t="0" r="0" b="0"/>
              <a:pathLst>
                <a:path w="29447" h="46513">
                  <a:moveTo>
                    <a:pt x="13889" y="0"/>
                  </a:moveTo>
                  <a:lnTo>
                    <a:pt x="9525" y="555"/>
                  </a:lnTo>
                  <a:lnTo>
                    <a:pt x="6032" y="1904"/>
                  </a:lnTo>
                  <a:lnTo>
                    <a:pt x="3333" y="3968"/>
                  </a:lnTo>
                  <a:lnTo>
                    <a:pt x="1507" y="6429"/>
                  </a:lnTo>
                  <a:lnTo>
                    <a:pt x="396" y="9207"/>
                  </a:lnTo>
                  <a:lnTo>
                    <a:pt x="0" y="12064"/>
                  </a:lnTo>
                  <a:lnTo>
                    <a:pt x="952" y="16905"/>
                  </a:lnTo>
                  <a:lnTo>
                    <a:pt x="3492" y="20717"/>
                  </a:lnTo>
                  <a:lnTo>
                    <a:pt x="7222" y="23812"/>
                  </a:lnTo>
                  <a:lnTo>
                    <a:pt x="11588" y="26510"/>
                  </a:lnTo>
                  <a:lnTo>
                    <a:pt x="17303" y="29764"/>
                  </a:lnTo>
                  <a:lnTo>
                    <a:pt x="19526" y="31193"/>
                  </a:lnTo>
                  <a:lnTo>
                    <a:pt x="21113" y="32939"/>
                  </a:lnTo>
                  <a:lnTo>
                    <a:pt x="22066" y="34925"/>
                  </a:lnTo>
                  <a:lnTo>
                    <a:pt x="22462" y="37147"/>
                  </a:lnTo>
                  <a:lnTo>
                    <a:pt x="21668" y="40639"/>
                  </a:lnTo>
                  <a:lnTo>
                    <a:pt x="19684" y="42862"/>
                  </a:lnTo>
                  <a:lnTo>
                    <a:pt x="17145" y="44052"/>
                  </a:lnTo>
                  <a:lnTo>
                    <a:pt x="14446" y="44370"/>
                  </a:lnTo>
                  <a:lnTo>
                    <a:pt x="10238" y="43736"/>
                  </a:lnTo>
                  <a:lnTo>
                    <a:pt x="7143" y="41909"/>
                  </a:lnTo>
                  <a:lnTo>
                    <a:pt x="4921" y="39369"/>
                  </a:lnTo>
                  <a:lnTo>
                    <a:pt x="3333" y="36433"/>
                  </a:lnTo>
                  <a:lnTo>
                    <a:pt x="1666" y="30479"/>
                  </a:lnTo>
                  <a:lnTo>
                    <a:pt x="78" y="30479"/>
                  </a:lnTo>
                  <a:lnTo>
                    <a:pt x="78" y="45958"/>
                  </a:lnTo>
                  <a:lnTo>
                    <a:pt x="1348" y="45958"/>
                  </a:lnTo>
                  <a:lnTo>
                    <a:pt x="2222" y="45005"/>
                  </a:lnTo>
                  <a:lnTo>
                    <a:pt x="3571" y="44767"/>
                  </a:lnTo>
                  <a:lnTo>
                    <a:pt x="5873" y="44925"/>
                  </a:lnTo>
                  <a:lnTo>
                    <a:pt x="8651" y="45560"/>
                  </a:lnTo>
                  <a:lnTo>
                    <a:pt x="15081" y="46513"/>
                  </a:lnTo>
                  <a:lnTo>
                    <a:pt x="18334" y="46195"/>
                  </a:lnTo>
                  <a:lnTo>
                    <a:pt x="21590" y="45164"/>
                  </a:lnTo>
                  <a:lnTo>
                    <a:pt x="24606" y="43338"/>
                  </a:lnTo>
                  <a:lnTo>
                    <a:pt x="27066" y="40877"/>
                  </a:lnTo>
                  <a:lnTo>
                    <a:pt x="28812" y="37623"/>
                  </a:lnTo>
                  <a:lnTo>
                    <a:pt x="29447" y="33733"/>
                  </a:lnTo>
                  <a:lnTo>
                    <a:pt x="28812" y="29844"/>
                  </a:lnTo>
                  <a:lnTo>
                    <a:pt x="27066" y="26748"/>
                  </a:lnTo>
                  <a:lnTo>
                    <a:pt x="24447" y="24288"/>
                  </a:lnTo>
                  <a:lnTo>
                    <a:pt x="21113" y="22066"/>
                  </a:lnTo>
                  <a:lnTo>
                    <a:pt x="10397" y="15716"/>
                  </a:lnTo>
                  <a:lnTo>
                    <a:pt x="8175" y="13969"/>
                  </a:lnTo>
                  <a:lnTo>
                    <a:pt x="6905" y="12143"/>
                  </a:lnTo>
                  <a:lnTo>
                    <a:pt x="6111" y="8731"/>
                  </a:lnTo>
                  <a:lnTo>
                    <a:pt x="6587" y="6587"/>
                  </a:lnTo>
                  <a:lnTo>
                    <a:pt x="7857" y="4523"/>
                  </a:lnTo>
                  <a:lnTo>
                    <a:pt x="10159" y="2936"/>
                  </a:lnTo>
                  <a:lnTo>
                    <a:pt x="13652" y="2222"/>
                  </a:lnTo>
                  <a:lnTo>
                    <a:pt x="16906" y="2698"/>
                  </a:lnTo>
                  <a:lnTo>
                    <a:pt x="20002" y="4523"/>
                  </a:lnTo>
                  <a:lnTo>
                    <a:pt x="21431" y="6111"/>
                  </a:lnTo>
                  <a:lnTo>
                    <a:pt x="22701" y="8254"/>
                  </a:lnTo>
                  <a:lnTo>
                    <a:pt x="23732" y="11033"/>
                  </a:lnTo>
                  <a:lnTo>
                    <a:pt x="24684" y="14445"/>
                  </a:lnTo>
                  <a:lnTo>
                    <a:pt x="26113" y="14445"/>
                  </a:lnTo>
                  <a:lnTo>
                    <a:pt x="25717" y="873"/>
                  </a:lnTo>
                  <a:lnTo>
                    <a:pt x="24684" y="873"/>
                  </a:lnTo>
                  <a:lnTo>
                    <a:pt x="24050" y="1587"/>
                  </a:lnTo>
                  <a:lnTo>
                    <a:pt x="23018" y="1983"/>
                  </a:lnTo>
                  <a:lnTo>
                    <a:pt x="19446" y="951"/>
                  </a:lnTo>
                  <a:lnTo>
                    <a:pt x="13889" y="0"/>
                  </a:lnTo>
                  <a:close/>
                </a:path>
              </a:pathLst>
            </a:custGeom>
            <a:solidFill>
              <a:srgbClr val="000000"/>
            </a:solidFill>
          </p:spPr>
          <p:txBody>
            <a:bodyPr vert="horz" lIns="91440" tIns="45720" rIns="91440" bIns="45720" anchor="t"/>
            <a:lstStyle/>
            <a:p>
              <a:endParaRPr lang="en-IN"/>
            </a:p>
          </p:txBody>
        </p:sp>
        <p:sp>
          <p:nvSpPr>
            <p:cNvPr id="844" name="Shape 5584"/>
            <p:cNvSpPr/>
            <p:nvPr/>
          </p:nvSpPr>
          <p:spPr>
            <a:xfrm>
              <a:off x="5229240" y="1563734"/>
              <a:ext cx="29448" cy="46513"/>
            </a:xfrm>
            <a:custGeom>
              <a:avLst/>
              <a:gdLst/>
              <a:ahLst/>
              <a:cxnLst/>
              <a:rect l="0" t="0" r="0" b="0"/>
              <a:pathLst>
                <a:path w="29448" h="46513">
                  <a:moveTo>
                    <a:pt x="13891" y="0"/>
                  </a:moveTo>
                  <a:lnTo>
                    <a:pt x="9525" y="555"/>
                  </a:lnTo>
                  <a:lnTo>
                    <a:pt x="6032" y="1904"/>
                  </a:lnTo>
                  <a:lnTo>
                    <a:pt x="3413" y="3968"/>
                  </a:lnTo>
                  <a:lnTo>
                    <a:pt x="1508" y="6429"/>
                  </a:lnTo>
                  <a:lnTo>
                    <a:pt x="397" y="9207"/>
                  </a:lnTo>
                  <a:lnTo>
                    <a:pt x="0" y="12064"/>
                  </a:lnTo>
                  <a:lnTo>
                    <a:pt x="1032" y="16905"/>
                  </a:lnTo>
                  <a:lnTo>
                    <a:pt x="3572" y="20717"/>
                  </a:lnTo>
                  <a:lnTo>
                    <a:pt x="7223" y="23812"/>
                  </a:lnTo>
                  <a:lnTo>
                    <a:pt x="11588" y="26510"/>
                  </a:lnTo>
                  <a:lnTo>
                    <a:pt x="17383" y="29764"/>
                  </a:lnTo>
                  <a:lnTo>
                    <a:pt x="19525" y="31193"/>
                  </a:lnTo>
                  <a:lnTo>
                    <a:pt x="21113" y="32939"/>
                  </a:lnTo>
                  <a:lnTo>
                    <a:pt x="22145" y="34925"/>
                  </a:lnTo>
                  <a:lnTo>
                    <a:pt x="22542" y="37147"/>
                  </a:lnTo>
                  <a:lnTo>
                    <a:pt x="21748" y="40639"/>
                  </a:lnTo>
                  <a:lnTo>
                    <a:pt x="19764" y="42862"/>
                  </a:lnTo>
                  <a:lnTo>
                    <a:pt x="17144" y="44052"/>
                  </a:lnTo>
                  <a:lnTo>
                    <a:pt x="14446" y="44370"/>
                  </a:lnTo>
                  <a:lnTo>
                    <a:pt x="10318" y="43736"/>
                  </a:lnTo>
                  <a:lnTo>
                    <a:pt x="7143" y="41909"/>
                  </a:lnTo>
                  <a:lnTo>
                    <a:pt x="4921" y="39369"/>
                  </a:lnTo>
                  <a:lnTo>
                    <a:pt x="3413" y="36433"/>
                  </a:lnTo>
                  <a:lnTo>
                    <a:pt x="1667" y="30479"/>
                  </a:lnTo>
                  <a:lnTo>
                    <a:pt x="158" y="30479"/>
                  </a:lnTo>
                  <a:lnTo>
                    <a:pt x="158" y="45958"/>
                  </a:lnTo>
                  <a:lnTo>
                    <a:pt x="1428" y="45958"/>
                  </a:lnTo>
                  <a:lnTo>
                    <a:pt x="2222" y="45005"/>
                  </a:lnTo>
                  <a:lnTo>
                    <a:pt x="3572" y="44767"/>
                  </a:lnTo>
                  <a:lnTo>
                    <a:pt x="8652" y="45560"/>
                  </a:lnTo>
                  <a:lnTo>
                    <a:pt x="15081" y="46513"/>
                  </a:lnTo>
                  <a:lnTo>
                    <a:pt x="18336" y="46195"/>
                  </a:lnTo>
                  <a:lnTo>
                    <a:pt x="21589" y="45164"/>
                  </a:lnTo>
                  <a:lnTo>
                    <a:pt x="24606" y="43338"/>
                  </a:lnTo>
                  <a:lnTo>
                    <a:pt x="27146" y="40877"/>
                  </a:lnTo>
                  <a:lnTo>
                    <a:pt x="28813" y="37623"/>
                  </a:lnTo>
                  <a:lnTo>
                    <a:pt x="29448" y="33733"/>
                  </a:lnTo>
                  <a:lnTo>
                    <a:pt x="28813" y="29844"/>
                  </a:lnTo>
                  <a:lnTo>
                    <a:pt x="27067" y="26748"/>
                  </a:lnTo>
                  <a:lnTo>
                    <a:pt x="24447" y="24288"/>
                  </a:lnTo>
                  <a:lnTo>
                    <a:pt x="21113" y="22066"/>
                  </a:lnTo>
                  <a:lnTo>
                    <a:pt x="10398" y="15716"/>
                  </a:lnTo>
                  <a:lnTo>
                    <a:pt x="8176" y="13969"/>
                  </a:lnTo>
                  <a:lnTo>
                    <a:pt x="6906" y="12143"/>
                  </a:lnTo>
                  <a:lnTo>
                    <a:pt x="6191" y="8731"/>
                  </a:lnTo>
                  <a:lnTo>
                    <a:pt x="6588" y="6587"/>
                  </a:lnTo>
                  <a:lnTo>
                    <a:pt x="7858" y="4523"/>
                  </a:lnTo>
                  <a:lnTo>
                    <a:pt x="10159" y="2936"/>
                  </a:lnTo>
                  <a:lnTo>
                    <a:pt x="13652" y="2222"/>
                  </a:lnTo>
                  <a:lnTo>
                    <a:pt x="16986" y="2698"/>
                  </a:lnTo>
                  <a:lnTo>
                    <a:pt x="20002" y="4523"/>
                  </a:lnTo>
                  <a:lnTo>
                    <a:pt x="21431" y="6111"/>
                  </a:lnTo>
                  <a:lnTo>
                    <a:pt x="22700" y="8254"/>
                  </a:lnTo>
                  <a:lnTo>
                    <a:pt x="23733" y="11033"/>
                  </a:lnTo>
                  <a:lnTo>
                    <a:pt x="24686" y="14445"/>
                  </a:lnTo>
                  <a:lnTo>
                    <a:pt x="26193" y="14445"/>
                  </a:lnTo>
                  <a:lnTo>
                    <a:pt x="25797" y="873"/>
                  </a:lnTo>
                  <a:lnTo>
                    <a:pt x="24686" y="873"/>
                  </a:lnTo>
                  <a:lnTo>
                    <a:pt x="24129" y="1587"/>
                  </a:lnTo>
                  <a:lnTo>
                    <a:pt x="23018" y="1983"/>
                  </a:lnTo>
                  <a:lnTo>
                    <a:pt x="19447" y="95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845" name="Shape 5585"/>
            <p:cNvSpPr/>
            <p:nvPr/>
          </p:nvSpPr>
          <p:spPr>
            <a:xfrm>
              <a:off x="5020246" y="1563734"/>
              <a:ext cx="29447" cy="46513"/>
            </a:xfrm>
            <a:custGeom>
              <a:avLst/>
              <a:gdLst/>
              <a:ahLst/>
              <a:cxnLst/>
              <a:rect l="0" t="0" r="0" b="0"/>
              <a:pathLst>
                <a:path w="29447" h="46513">
                  <a:moveTo>
                    <a:pt x="13889" y="0"/>
                  </a:moveTo>
                  <a:lnTo>
                    <a:pt x="9525" y="555"/>
                  </a:lnTo>
                  <a:lnTo>
                    <a:pt x="6032" y="1904"/>
                  </a:lnTo>
                  <a:lnTo>
                    <a:pt x="3333" y="3968"/>
                  </a:lnTo>
                  <a:lnTo>
                    <a:pt x="1507" y="6429"/>
                  </a:lnTo>
                  <a:lnTo>
                    <a:pt x="396" y="9207"/>
                  </a:lnTo>
                  <a:lnTo>
                    <a:pt x="0" y="12064"/>
                  </a:lnTo>
                  <a:lnTo>
                    <a:pt x="952" y="16905"/>
                  </a:lnTo>
                  <a:lnTo>
                    <a:pt x="3492" y="20717"/>
                  </a:lnTo>
                  <a:lnTo>
                    <a:pt x="7222" y="23812"/>
                  </a:lnTo>
                  <a:lnTo>
                    <a:pt x="11588" y="26510"/>
                  </a:lnTo>
                  <a:lnTo>
                    <a:pt x="17303" y="29764"/>
                  </a:lnTo>
                  <a:lnTo>
                    <a:pt x="19526" y="31193"/>
                  </a:lnTo>
                  <a:lnTo>
                    <a:pt x="21113" y="32939"/>
                  </a:lnTo>
                  <a:lnTo>
                    <a:pt x="22066" y="34925"/>
                  </a:lnTo>
                  <a:lnTo>
                    <a:pt x="22462" y="37147"/>
                  </a:lnTo>
                  <a:lnTo>
                    <a:pt x="21668" y="40639"/>
                  </a:lnTo>
                  <a:lnTo>
                    <a:pt x="19684" y="42862"/>
                  </a:lnTo>
                  <a:lnTo>
                    <a:pt x="17145" y="44052"/>
                  </a:lnTo>
                  <a:lnTo>
                    <a:pt x="14446" y="44370"/>
                  </a:lnTo>
                  <a:lnTo>
                    <a:pt x="10238" y="43736"/>
                  </a:lnTo>
                  <a:lnTo>
                    <a:pt x="7143" y="41909"/>
                  </a:lnTo>
                  <a:lnTo>
                    <a:pt x="4921" y="39369"/>
                  </a:lnTo>
                  <a:lnTo>
                    <a:pt x="3333" y="36433"/>
                  </a:lnTo>
                  <a:lnTo>
                    <a:pt x="1666" y="30479"/>
                  </a:lnTo>
                  <a:lnTo>
                    <a:pt x="78" y="30479"/>
                  </a:lnTo>
                  <a:lnTo>
                    <a:pt x="78" y="45958"/>
                  </a:lnTo>
                  <a:lnTo>
                    <a:pt x="1348" y="45958"/>
                  </a:lnTo>
                  <a:lnTo>
                    <a:pt x="2222" y="45005"/>
                  </a:lnTo>
                  <a:lnTo>
                    <a:pt x="3571" y="44767"/>
                  </a:lnTo>
                  <a:lnTo>
                    <a:pt x="5873" y="44925"/>
                  </a:lnTo>
                  <a:lnTo>
                    <a:pt x="8651" y="45560"/>
                  </a:lnTo>
                  <a:lnTo>
                    <a:pt x="15081" y="46513"/>
                  </a:lnTo>
                  <a:lnTo>
                    <a:pt x="18334" y="46195"/>
                  </a:lnTo>
                  <a:lnTo>
                    <a:pt x="21589" y="45164"/>
                  </a:lnTo>
                  <a:lnTo>
                    <a:pt x="24606" y="43338"/>
                  </a:lnTo>
                  <a:lnTo>
                    <a:pt x="27066" y="40877"/>
                  </a:lnTo>
                  <a:lnTo>
                    <a:pt x="28812" y="37623"/>
                  </a:lnTo>
                  <a:lnTo>
                    <a:pt x="29447" y="33733"/>
                  </a:lnTo>
                  <a:lnTo>
                    <a:pt x="28812" y="29844"/>
                  </a:lnTo>
                  <a:lnTo>
                    <a:pt x="27066" y="26748"/>
                  </a:lnTo>
                  <a:lnTo>
                    <a:pt x="24447" y="24288"/>
                  </a:lnTo>
                  <a:lnTo>
                    <a:pt x="21113" y="22066"/>
                  </a:lnTo>
                  <a:lnTo>
                    <a:pt x="10397" y="15716"/>
                  </a:lnTo>
                  <a:lnTo>
                    <a:pt x="8175" y="13969"/>
                  </a:lnTo>
                  <a:lnTo>
                    <a:pt x="6905" y="12143"/>
                  </a:lnTo>
                  <a:lnTo>
                    <a:pt x="6111" y="8731"/>
                  </a:lnTo>
                  <a:lnTo>
                    <a:pt x="6587" y="6587"/>
                  </a:lnTo>
                  <a:lnTo>
                    <a:pt x="7857" y="4523"/>
                  </a:lnTo>
                  <a:lnTo>
                    <a:pt x="10159" y="2936"/>
                  </a:lnTo>
                  <a:lnTo>
                    <a:pt x="13652" y="2222"/>
                  </a:lnTo>
                  <a:lnTo>
                    <a:pt x="16906" y="2698"/>
                  </a:lnTo>
                  <a:lnTo>
                    <a:pt x="20002" y="4523"/>
                  </a:lnTo>
                  <a:lnTo>
                    <a:pt x="21431" y="6111"/>
                  </a:lnTo>
                  <a:lnTo>
                    <a:pt x="22701" y="8254"/>
                  </a:lnTo>
                  <a:lnTo>
                    <a:pt x="23732" y="11033"/>
                  </a:lnTo>
                  <a:lnTo>
                    <a:pt x="24684" y="14445"/>
                  </a:lnTo>
                  <a:lnTo>
                    <a:pt x="26113" y="14445"/>
                  </a:lnTo>
                  <a:lnTo>
                    <a:pt x="25717" y="873"/>
                  </a:lnTo>
                  <a:lnTo>
                    <a:pt x="24684" y="873"/>
                  </a:lnTo>
                  <a:lnTo>
                    <a:pt x="24050" y="1587"/>
                  </a:lnTo>
                  <a:lnTo>
                    <a:pt x="23018" y="1983"/>
                  </a:lnTo>
                  <a:lnTo>
                    <a:pt x="19446" y="951"/>
                  </a:lnTo>
                  <a:lnTo>
                    <a:pt x="13889" y="0"/>
                  </a:lnTo>
                  <a:close/>
                </a:path>
              </a:pathLst>
            </a:custGeom>
            <a:solidFill>
              <a:srgbClr val="000000"/>
            </a:solidFill>
          </p:spPr>
          <p:txBody>
            <a:bodyPr vert="horz" lIns="91440" tIns="45720" rIns="91440" bIns="45720" anchor="t"/>
            <a:lstStyle/>
            <a:p>
              <a:endParaRPr lang="en-IN"/>
            </a:p>
          </p:txBody>
        </p:sp>
        <p:sp>
          <p:nvSpPr>
            <p:cNvPr id="846" name="Shape 5586"/>
            <p:cNvSpPr/>
            <p:nvPr/>
          </p:nvSpPr>
          <p:spPr>
            <a:xfrm>
              <a:off x="5924565" y="1599135"/>
              <a:ext cx="13732" cy="24130"/>
            </a:xfrm>
            <a:custGeom>
              <a:avLst/>
              <a:gdLst/>
              <a:ahLst/>
              <a:cxnLst/>
              <a:rect l="0" t="0" r="0" b="0"/>
              <a:pathLst>
                <a:path w="13732" h="24130">
                  <a:moveTo>
                    <a:pt x="5873" y="0"/>
                  </a:moveTo>
                  <a:lnTo>
                    <a:pt x="3889" y="317"/>
                  </a:lnTo>
                  <a:lnTo>
                    <a:pt x="2539" y="872"/>
                  </a:lnTo>
                  <a:lnTo>
                    <a:pt x="1269" y="1905"/>
                  </a:lnTo>
                  <a:lnTo>
                    <a:pt x="397" y="3492"/>
                  </a:lnTo>
                  <a:lnTo>
                    <a:pt x="0" y="5794"/>
                  </a:lnTo>
                  <a:lnTo>
                    <a:pt x="556" y="8016"/>
                  </a:lnTo>
                  <a:lnTo>
                    <a:pt x="1904" y="9604"/>
                  </a:lnTo>
                  <a:lnTo>
                    <a:pt x="3889" y="10397"/>
                  </a:lnTo>
                  <a:lnTo>
                    <a:pt x="6112" y="10716"/>
                  </a:lnTo>
                  <a:lnTo>
                    <a:pt x="7619" y="10557"/>
                  </a:lnTo>
                  <a:lnTo>
                    <a:pt x="8493" y="10318"/>
                  </a:lnTo>
                  <a:lnTo>
                    <a:pt x="9445" y="10636"/>
                  </a:lnTo>
                  <a:lnTo>
                    <a:pt x="9922" y="11747"/>
                  </a:lnTo>
                  <a:lnTo>
                    <a:pt x="9604" y="13572"/>
                  </a:lnTo>
                  <a:lnTo>
                    <a:pt x="8254" y="16113"/>
                  </a:lnTo>
                  <a:lnTo>
                    <a:pt x="5794" y="19129"/>
                  </a:lnTo>
                  <a:lnTo>
                    <a:pt x="1746" y="22225"/>
                  </a:lnTo>
                  <a:lnTo>
                    <a:pt x="2698" y="24130"/>
                  </a:lnTo>
                  <a:lnTo>
                    <a:pt x="4683" y="23097"/>
                  </a:lnTo>
                  <a:lnTo>
                    <a:pt x="7064" y="21351"/>
                  </a:lnTo>
                  <a:lnTo>
                    <a:pt x="9525" y="18970"/>
                  </a:lnTo>
                  <a:lnTo>
                    <a:pt x="11668" y="16113"/>
                  </a:lnTo>
                  <a:lnTo>
                    <a:pt x="13175" y="12938"/>
                  </a:lnTo>
                  <a:lnTo>
                    <a:pt x="13732" y="9525"/>
                  </a:lnTo>
                  <a:lnTo>
                    <a:pt x="13334" y="5953"/>
                  </a:lnTo>
                  <a:lnTo>
                    <a:pt x="12144" y="3413"/>
                  </a:lnTo>
                  <a:lnTo>
                    <a:pt x="10636" y="1666"/>
                  </a:lnTo>
                  <a:lnTo>
                    <a:pt x="8811" y="634"/>
                  </a:lnTo>
                  <a:lnTo>
                    <a:pt x="5873" y="0"/>
                  </a:lnTo>
                  <a:close/>
                </a:path>
              </a:pathLst>
            </a:custGeom>
            <a:solidFill>
              <a:srgbClr val="000000"/>
            </a:solidFill>
          </p:spPr>
          <p:txBody>
            <a:bodyPr vert="horz" lIns="91440" tIns="45720" rIns="91440" bIns="45720" anchor="t"/>
            <a:lstStyle/>
            <a:p>
              <a:endParaRPr lang="en-IN"/>
            </a:p>
          </p:txBody>
        </p:sp>
        <p:sp>
          <p:nvSpPr>
            <p:cNvPr id="847" name="Shape 5587"/>
            <p:cNvSpPr/>
            <p:nvPr/>
          </p:nvSpPr>
          <p:spPr>
            <a:xfrm>
              <a:off x="6249844" y="1564686"/>
              <a:ext cx="45719" cy="66199"/>
            </a:xfrm>
            <a:custGeom>
              <a:avLst/>
              <a:gdLst/>
              <a:ahLst/>
              <a:cxnLst/>
              <a:rect l="0" t="0" r="0" b="0"/>
              <a:pathLst>
                <a:path w="45719" h="66199">
                  <a:moveTo>
                    <a:pt x="0" y="0"/>
                  </a:moveTo>
                  <a:lnTo>
                    <a:pt x="0" y="1429"/>
                  </a:lnTo>
                  <a:lnTo>
                    <a:pt x="2619" y="2144"/>
                  </a:lnTo>
                  <a:lnTo>
                    <a:pt x="3968" y="3096"/>
                  </a:lnTo>
                  <a:lnTo>
                    <a:pt x="5080" y="4604"/>
                  </a:lnTo>
                  <a:lnTo>
                    <a:pt x="16350" y="28971"/>
                  </a:lnTo>
                  <a:lnTo>
                    <a:pt x="17303" y="30956"/>
                  </a:lnTo>
                  <a:lnTo>
                    <a:pt x="18574" y="33575"/>
                  </a:lnTo>
                  <a:lnTo>
                    <a:pt x="21192" y="39052"/>
                  </a:lnTo>
                  <a:lnTo>
                    <a:pt x="22145" y="41275"/>
                  </a:lnTo>
                  <a:lnTo>
                    <a:pt x="22542" y="42625"/>
                  </a:lnTo>
                  <a:lnTo>
                    <a:pt x="22383" y="43735"/>
                  </a:lnTo>
                  <a:lnTo>
                    <a:pt x="21827" y="45640"/>
                  </a:lnTo>
                  <a:lnTo>
                    <a:pt x="19923" y="50800"/>
                  </a:lnTo>
                  <a:lnTo>
                    <a:pt x="16986" y="55721"/>
                  </a:lnTo>
                  <a:lnTo>
                    <a:pt x="15319" y="57229"/>
                  </a:lnTo>
                  <a:lnTo>
                    <a:pt x="13414" y="57865"/>
                  </a:lnTo>
                  <a:lnTo>
                    <a:pt x="12144" y="57546"/>
                  </a:lnTo>
                  <a:lnTo>
                    <a:pt x="10398" y="56991"/>
                  </a:lnTo>
                  <a:lnTo>
                    <a:pt x="6350" y="56119"/>
                  </a:lnTo>
                  <a:lnTo>
                    <a:pt x="4364" y="56356"/>
                  </a:lnTo>
                  <a:lnTo>
                    <a:pt x="3095" y="57150"/>
                  </a:lnTo>
                  <a:lnTo>
                    <a:pt x="1826" y="59055"/>
                  </a:lnTo>
                  <a:lnTo>
                    <a:pt x="1587" y="60404"/>
                  </a:lnTo>
                  <a:lnTo>
                    <a:pt x="2063" y="62469"/>
                  </a:lnTo>
                  <a:lnTo>
                    <a:pt x="3413" y="64293"/>
                  </a:lnTo>
                  <a:lnTo>
                    <a:pt x="5636" y="65644"/>
                  </a:lnTo>
                  <a:lnTo>
                    <a:pt x="8811" y="66199"/>
                  </a:lnTo>
                  <a:lnTo>
                    <a:pt x="11430" y="65881"/>
                  </a:lnTo>
                  <a:lnTo>
                    <a:pt x="13889" y="64929"/>
                  </a:lnTo>
                  <a:lnTo>
                    <a:pt x="16113" y="63421"/>
                  </a:lnTo>
                  <a:lnTo>
                    <a:pt x="18177" y="61197"/>
                  </a:lnTo>
                  <a:lnTo>
                    <a:pt x="20082" y="58420"/>
                  </a:lnTo>
                  <a:lnTo>
                    <a:pt x="21986" y="55006"/>
                  </a:lnTo>
                  <a:lnTo>
                    <a:pt x="23892" y="50958"/>
                  </a:lnTo>
                  <a:lnTo>
                    <a:pt x="25717" y="46355"/>
                  </a:lnTo>
                  <a:lnTo>
                    <a:pt x="40957" y="5953"/>
                  </a:lnTo>
                  <a:lnTo>
                    <a:pt x="42148" y="3492"/>
                  </a:lnTo>
                  <a:lnTo>
                    <a:pt x="43417" y="2223"/>
                  </a:lnTo>
                  <a:lnTo>
                    <a:pt x="45719" y="1509"/>
                  </a:lnTo>
                  <a:lnTo>
                    <a:pt x="45719" y="0"/>
                  </a:lnTo>
                  <a:lnTo>
                    <a:pt x="32305" y="0"/>
                  </a:lnTo>
                  <a:lnTo>
                    <a:pt x="32305" y="1509"/>
                  </a:lnTo>
                  <a:lnTo>
                    <a:pt x="34369" y="1666"/>
                  </a:lnTo>
                  <a:lnTo>
                    <a:pt x="35877" y="2144"/>
                  </a:lnTo>
                  <a:lnTo>
                    <a:pt x="36751" y="3016"/>
                  </a:lnTo>
                  <a:lnTo>
                    <a:pt x="37067" y="4286"/>
                  </a:lnTo>
                  <a:lnTo>
                    <a:pt x="36908" y="5319"/>
                  </a:lnTo>
                  <a:lnTo>
                    <a:pt x="36353" y="6985"/>
                  </a:lnTo>
                  <a:lnTo>
                    <a:pt x="34766" y="11034"/>
                  </a:lnTo>
                  <a:lnTo>
                    <a:pt x="27067" y="33020"/>
                  </a:lnTo>
                  <a:lnTo>
                    <a:pt x="15716" y="7937"/>
                  </a:lnTo>
                  <a:lnTo>
                    <a:pt x="15002" y="6350"/>
                  </a:lnTo>
                  <a:lnTo>
                    <a:pt x="14683" y="4365"/>
                  </a:lnTo>
                  <a:lnTo>
                    <a:pt x="15240" y="2778"/>
                  </a:lnTo>
                  <a:lnTo>
                    <a:pt x="16668" y="1984"/>
                  </a:lnTo>
                  <a:lnTo>
                    <a:pt x="20398" y="1509"/>
                  </a:lnTo>
                  <a:lnTo>
                    <a:pt x="20398" y="0"/>
                  </a:lnTo>
                  <a:lnTo>
                    <a:pt x="0" y="0"/>
                  </a:lnTo>
                  <a:close/>
                </a:path>
              </a:pathLst>
            </a:custGeom>
            <a:solidFill>
              <a:srgbClr val="000000"/>
            </a:solidFill>
          </p:spPr>
          <p:txBody>
            <a:bodyPr vert="horz" lIns="91440" tIns="45720" rIns="91440" bIns="45720" anchor="t"/>
            <a:lstStyle/>
            <a:p>
              <a:endParaRPr lang="en-IN"/>
            </a:p>
          </p:txBody>
        </p:sp>
        <p:sp>
          <p:nvSpPr>
            <p:cNvPr id="848" name="Shape 5588"/>
            <p:cNvSpPr/>
            <p:nvPr/>
          </p:nvSpPr>
          <p:spPr>
            <a:xfrm>
              <a:off x="5264245" y="1564686"/>
              <a:ext cx="45639" cy="66199"/>
            </a:xfrm>
            <a:custGeom>
              <a:avLst/>
              <a:gdLst/>
              <a:ahLst/>
              <a:cxnLst/>
              <a:rect l="0" t="0" r="0" b="0"/>
              <a:pathLst>
                <a:path w="45639" h="66199">
                  <a:moveTo>
                    <a:pt x="0" y="0"/>
                  </a:moveTo>
                  <a:lnTo>
                    <a:pt x="0" y="1429"/>
                  </a:lnTo>
                  <a:lnTo>
                    <a:pt x="2540" y="2144"/>
                  </a:lnTo>
                  <a:lnTo>
                    <a:pt x="3888" y="3096"/>
                  </a:lnTo>
                  <a:lnTo>
                    <a:pt x="5000" y="4604"/>
                  </a:lnTo>
                  <a:lnTo>
                    <a:pt x="16351" y="28971"/>
                  </a:lnTo>
                  <a:lnTo>
                    <a:pt x="17303" y="30956"/>
                  </a:lnTo>
                  <a:lnTo>
                    <a:pt x="18573" y="33575"/>
                  </a:lnTo>
                  <a:lnTo>
                    <a:pt x="21192" y="39052"/>
                  </a:lnTo>
                  <a:lnTo>
                    <a:pt x="22066" y="41275"/>
                  </a:lnTo>
                  <a:lnTo>
                    <a:pt x="22462" y="42625"/>
                  </a:lnTo>
                  <a:lnTo>
                    <a:pt x="22303" y="43735"/>
                  </a:lnTo>
                  <a:lnTo>
                    <a:pt x="21748" y="45640"/>
                  </a:lnTo>
                  <a:lnTo>
                    <a:pt x="19843" y="50800"/>
                  </a:lnTo>
                  <a:lnTo>
                    <a:pt x="16986" y="55721"/>
                  </a:lnTo>
                  <a:lnTo>
                    <a:pt x="15240" y="57229"/>
                  </a:lnTo>
                  <a:lnTo>
                    <a:pt x="13334" y="57865"/>
                  </a:lnTo>
                  <a:lnTo>
                    <a:pt x="12143" y="57546"/>
                  </a:lnTo>
                  <a:lnTo>
                    <a:pt x="10397" y="56991"/>
                  </a:lnTo>
                  <a:lnTo>
                    <a:pt x="6350" y="56119"/>
                  </a:lnTo>
                  <a:lnTo>
                    <a:pt x="4364" y="56356"/>
                  </a:lnTo>
                  <a:lnTo>
                    <a:pt x="3016" y="57150"/>
                  </a:lnTo>
                  <a:lnTo>
                    <a:pt x="1825" y="59055"/>
                  </a:lnTo>
                  <a:lnTo>
                    <a:pt x="1587" y="60404"/>
                  </a:lnTo>
                  <a:lnTo>
                    <a:pt x="1983" y="62469"/>
                  </a:lnTo>
                  <a:lnTo>
                    <a:pt x="3333" y="64293"/>
                  </a:lnTo>
                  <a:lnTo>
                    <a:pt x="5634" y="65644"/>
                  </a:lnTo>
                  <a:lnTo>
                    <a:pt x="8809" y="66199"/>
                  </a:lnTo>
                  <a:lnTo>
                    <a:pt x="11429" y="65881"/>
                  </a:lnTo>
                  <a:lnTo>
                    <a:pt x="13889" y="64929"/>
                  </a:lnTo>
                  <a:lnTo>
                    <a:pt x="16112" y="63421"/>
                  </a:lnTo>
                  <a:lnTo>
                    <a:pt x="18097" y="61197"/>
                  </a:lnTo>
                  <a:lnTo>
                    <a:pt x="20002" y="58420"/>
                  </a:lnTo>
                  <a:lnTo>
                    <a:pt x="21907" y="55006"/>
                  </a:lnTo>
                  <a:lnTo>
                    <a:pt x="23812" y="50958"/>
                  </a:lnTo>
                  <a:lnTo>
                    <a:pt x="25637" y="46355"/>
                  </a:lnTo>
                  <a:lnTo>
                    <a:pt x="40877" y="5953"/>
                  </a:lnTo>
                  <a:lnTo>
                    <a:pt x="42147" y="3492"/>
                  </a:lnTo>
                  <a:lnTo>
                    <a:pt x="43338" y="2223"/>
                  </a:lnTo>
                  <a:lnTo>
                    <a:pt x="45639" y="1509"/>
                  </a:lnTo>
                  <a:lnTo>
                    <a:pt x="45639" y="0"/>
                  </a:lnTo>
                  <a:lnTo>
                    <a:pt x="32305" y="0"/>
                  </a:lnTo>
                  <a:lnTo>
                    <a:pt x="32305" y="1509"/>
                  </a:lnTo>
                  <a:lnTo>
                    <a:pt x="34368" y="1666"/>
                  </a:lnTo>
                  <a:lnTo>
                    <a:pt x="35877" y="2144"/>
                  </a:lnTo>
                  <a:lnTo>
                    <a:pt x="36750" y="3016"/>
                  </a:lnTo>
                  <a:lnTo>
                    <a:pt x="37067" y="4286"/>
                  </a:lnTo>
                  <a:lnTo>
                    <a:pt x="36829" y="5319"/>
                  </a:lnTo>
                  <a:lnTo>
                    <a:pt x="36273" y="6985"/>
                  </a:lnTo>
                  <a:lnTo>
                    <a:pt x="34766" y="11034"/>
                  </a:lnTo>
                  <a:lnTo>
                    <a:pt x="27066" y="33020"/>
                  </a:lnTo>
                  <a:lnTo>
                    <a:pt x="15636" y="7937"/>
                  </a:lnTo>
                  <a:lnTo>
                    <a:pt x="15001" y="6350"/>
                  </a:lnTo>
                  <a:lnTo>
                    <a:pt x="14683" y="4365"/>
                  </a:lnTo>
                  <a:lnTo>
                    <a:pt x="15159" y="2778"/>
                  </a:lnTo>
                  <a:lnTo>
                    <a:pt x="16588" y="1984"/>
                  </a:lnTo>
                  <a:lnTo>
                    <a:pt x="20398" y="1509"/>
                  </a:lnTo>
                  <a:lnTo>
                    <a:pt x="20398" y="0"/>
                  </a:lnTo>
                  <a:lnTo>
                    <a:pt x="0" y="0"/>
                  </a:lnTo>
                  <a:close/>
                </a:path>
              </a:pathLst>
            </a:custGeom>
            <a:solidFill>
              <a:srgbClr val="000000"/>
            </a:solidFill>
          </p:spPr>
          <p:txBody>
            <a:bodyPr vert="horz" lIns="91440" tIns="45720" rIns="91440" bIns="45720" anchor="t"/>
            <a:lstStyle/>
            <a:p>
              <a:endParaRPr lang="en-IN"/>
            </a:p>
          </p:txBody>
        </p:sp>
        <p:sp>
          <p:nvSpPr>
            <p:cNvPr id="849" name="Shape 5589"/>
            <p:cNvSpPr/>
            <p:nvPr/>
          </p:nvSpPr>
          <p:spPr>
            <a:xfrm>
              <a:off x="6333505" y="1669699"/>
              <a:ext cx="10080" cy="10080"/>
            </a:xfrm>
            <a:custGeom>
              <a:avLst/>
              <a:gdLst/>
              <a:ahLst/>
              <a:cxnLst/>
              <a:rect l="0" t="0" r="0" b="0"/>
              <a:pathLst>
                <a:path w="10080" h="10080">
                  <a:moveTo>
                    <a:pt x="4920" y="0"/>
                  </a:moveTo>
                  <a:lnTo>
                    <a:pt x="2698" y="477"/>
                  </a:lnTo>
                  <a:lnTo>
                    <a:pt x="1190" y="1826"/>
                  </a:lnTo>
                  <a:lnTo>
                    <a:pt x="317" y="3413"/>
                  </a:lnTo>
                  <a:lnTo>
                    <a:pt x="0" y="5081"/>
                  </a:lnTo>
                  <a:lnTo>
                    <a:pt x="237" y="6668"/>
                  </a:lnTo>
                  <a:lnTo>
                    <a:pt x="1110" y="8335"/>
                  </a:lnTo>
                  <a:lnTo>
                    <a:pt x="2698" y="9604"/>
                  </a:lnTo>
                  <a:lnTo>
                    <a:pt x="4920" y="10080"/>
                  </a:lnTo>
                  <a:lnTo>
                    <a:pt x="6984" y="9683"/>
                  </a:lnTo>
                  <a:lnTo>
                    <a:pt x="8652" y="8652"/>
                  </a:lnTo>
                  <a:lnTo>
                    <a:pt x="9762" y="7064"/>
                  </a:lnTo>
                  <a:lnTo>
                    <a:pt x="10080" y="5081"/>
                  </a:lnTo>
                  <a:lnTo>
                    <a:pt x="9762" y="3016"/>
                  </a:lnTo>
                  <a:lnTo>
                    <a:pt x="8652" y="1508"/>
                  </a:lnTo>
                  <a:lnTo>
                    <a:pt x="6984" y="397"/>
                  </a:lnTo>
                  <a:lnTo>
                    <a:pt x="4920" y="0"/>
                  </a:lnTo>
                  <a:close/>
                </a:path>
              </a:pathLst>
            </a:custGeom>
            <a:solidFill>
              <a:srgbClr val="000000"/>
            </a:solidFill>
          </p:spPr>
          <p:txBody>
            <a:bodyPr vert="horz" lIns="91440" tIns="45720" rIns="91440" bIns="45720" anchor="t"/>
            <a:lstStyle/>
            <a:p>
              <a:endParaRPr lang="en-IN"/>
            </a:p>
          </p:txBody>
        </p:sp>
        <p:sp>
          <p:nvSpPr>
            <p:cNvPr id="850" name="Shape 5590"/>
            <p:cNvSpPr/>
            <p:nvPr/>
          </p:nvSpPr>
          <p:spPr>
            <a:xfrm>
              <a:off x="5503322" y="1669699"/>
              <a:ext cx="10159" cy="10080"/>
            </a:xfrm>
            <a:custGeom>
              <a:avLst/>
              <a:gdLst/>
              <a:ahLst/>
              <a:cxnLst/>
              <a:rect l="0" t="0" r="0" b="0"/>
              <a:pathLst>
                <a:path w="10159" h="10080">
                  <a:moveTo>
                    <a:pt x="4999" y="0"/>
                  </a:moveTo>
                  <a:lnTo>
                    <a:pt x="2777" y="477"/>
                  </a:lnTo>
                  <a:lnTo>
                    <a:pt x="1189" y="1826"/>
                  </a:lnTo>
                  <a:lnTo>
                    <a:pt x="317" y="3413"/>
                  </a:lnTo>
                  <a:lnTo>
                    <a:pt x="0" y="5081"/>
                  </a:lnTo>
                  <a:lnTo>
                    <a:pt x="317" y="6668"/>
                  </a:lnTo>
                  <a:lnTo>
                    <a:pt x="1189" y="8335"/>
                  </a:lnTo>
                  <a:lnTo>
                    <a:pt x="2698" y="9604"/>
                  </a:lnTo>
                  <a:lnTo>
                    <a:pt x="4999" y="10080"/>
                  </a:lnTo>
                  <a:lnTo>
                    <a:pt x="7063" y="9683"/>
                  </a:lnTo>
                  <a:lnTo>
                    <a:pt x="8731" y="8652"/>
                  </a:lnTo>
                  <a:lnTo>
                    <a:pt x="9842" y="7064"/>
                  </a:lnTo>
                  <a:lnTo>
                    <a:pt x="10159" y="5081"/>
                  </a:lnTo>
                  <a:lnTo>
                    <a:pt x="9842" y="3016"/>
                  </a:lnTo>
                  <a:lnTo>
                    <a:pt x="8731" y="1508"/>
                  </a:lnTo>
                  <a:lnTo>
                    <a:pt x="7063" y="397"/>
                  </a:lnTo>
                  <a:lnTo>
                    <a:pt x="4999" y="0"/>
                  </a:lnTo>
                  <a:close/>
                </a:path>
              </a:pathLst>
            </a:custGeom>
            <a:solidFill>
              <a:srgbClr val="000000"/>
            </a:solidFill>
          </p:spPr>
          <p:txBody>
            <a:bodyPr vert="horz" lIns="91440" tIns="45720" rIns="91440" bIns="45720" anchor="t"/>
            <a:lstStyle/>
            <a:p>
              <a:endParaRPr lang="en-IN"/>
            </a:p>
          </p:txBody>
        </p:sp>
        <p:sp>
          <p:nvSpPr>
            <p:cNvPr id="851" name="Shape 5591"/>
            <p:cNvSpPr/>
            <p:nvPr/>
          </p:nvSpPr>
          <p:spPr>
            <a:xfrm>
              <a:off x="5163597" y="1669699"/>
              <a:ext cx="10080" cy="10080"/>
            </a:xfrm>
            <a:custGeom>
              <a:avLst/>
              <a:gdLst/>
              <a:ahLst/>
              <a:cxnLst/>
              <a:rect l="0" t="0" r="0" b="0"/>
              <a:pathLst>
                <a:path w="10080" h="10080">
                  <a:moveTo>
                    <a:pt x="4921" y="0"/>
                  </a:moveTo>
                  <a:lnTo>
                    <a:pt x="2698" y="477"/>
                  </a:lnTo>
                  <a:lnTo>
                    <a:pt x="1189" y="1826"/>
                  </a:lnTo>
                  <a:lnTo>
                    <a:pt x="317" y="3413"/>
                  </a:lnTo>
                  <a:lnTo>
                    <a:pt x="0" y="5081"/>
                  </a:lnTo>
                  <a:lnTo>
                    <a:pt x="317" y="6668"/>
                  </a:lnTo>
                  <a:lnTo>
                    <a:pt x="1111" y="8335"/>
                  </a:lnTo>
                  <a:lnTo>
                    <a:pt x="2698" y="9604"/>
                  </a:lnTo>
                  <a:lnTo>
                    <a:pt x="4921" y="10080"/>
                  </a:lnTo>
                  <a:lnTo>
                    <a:pt x="6984" y="9683"/>
                  </a:lnTo>
                  <a:lnTo>
                    <a:pt x="8651" y="8652"/>
                  </a:lnTo>
                  <a:lnTo>
                    <a:pt x="9762" y="7064"/>
                  </a:lnTo>
                  <a:lnTo>
                    <a:pt x="10080" y="5081"/>
                  </a:lnTo>
                  <a:lnTo>
                    <a:pt x="9762" y="3016"/>
                  </a:lnTo>
                  <a:lnTo>
                    <a:pt x="8651"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852" name="Shape 5592"/>
            <p:cNvSpPr/>
            <p:nvPr/>
          </p:nvSpPr>
          <p:spPr>
            <a:xfrm>
              <a:off x="4945634" y="1669699"/>
              <a:ext cx="10159" cy="10080"/>
            </a:xfrm>
            <a:custGeom>
              <a:avLst/>
              <a:gdLst/>
              <a:ahLst/>
              <a:cxnLst/>
              <a:rect l="0" t="0" r="0" b="0"/>
              <a:pathLst>
                <a:path w="10159" h="10080">
                  <a:moveTo>
                    <a:pt x="5000" y="0"/>
                  </a:moveTo>
                  <a:lnTo>
                    <a:pt x="2777" y="477"/>
                  </a:lnTo>
                  <a:lnTo>
                    <a:pt x="1189" y="1826"/>
                  </a:lnTo>
                  <a:lnTo>
                    <a:pt x="317" y="3413"/>
                  </a:lnTo>
                  <a:lnTo>
                    <a:pt x="0" y="5081"/>
                  </a:lnTo>
                  <a:lnTo>
                    <a:pt x="317" y="6668"/>
                  </a:lnTo>
                  <a:lnTo>
                    <a:pt x="1189" y="8335"/>
                  </a:lnTo>
                  <a:lnTo>
                    <a:pt x="2698" y="9604"/>
                  </a:lnTo>
                  <a:lnTo>
                    <a:pt x="5000" y="10080"/>
                  </a:lnTo>
                  <a:lnTo>
                    <a:pt x="7063" y="9683"/>
                  </a:lnTo>
                  <a:lnTo>
                    <a:pt x="8651" y="8652"/>
                  </a:lnTo>
                  <a:lnTo>
                    <a:pt x="9762" y="7064"/>
                  </a:lnTo>
                  <a:lnTo>
                    <a:pt x="10159" y="5081"/>
                  </a:lnTo>
                  <a:lnTo>
                    <a:pt x="9762" y="3016"/>
                  </a:lnTo>
                  <a:lnTo>
                    <a:pt x="8651" y="150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853" name="Shape 5593"/>
            <p:cNvSpPr/>
            <p:nvPr/>
          </p:nvSpPr>
          <p:spPr>
            <a:xfrm>
              <a:off x="5698744" y="1669699"/>
              <a:ext cx="35956" cy="67627"/>
            </a:xfrm>
            <a:custGeom>
              <a:avLst/>
              <a:gdLst/>
              <a:ahLst/>
              <a:cxnLst/>
              <a:rect l="0" t="0" r="0" b="0"/>
              <a:pathLst>
                <a:path w="35956" h="67627">
                  <a:moveTo>
                    <a:pt x="26035" y="0"/>
                  </a:moveTo>
                  <a:lnTo>
                    <a:pt x="20161" y="793"/>
                  </a:lnTo>
                  <a:lnTo>
                    <a:pt x="15716" y="2858"/>
                  </a:lnTo>
                  <a:lnTo>
                    <a:pt x="12541" y="5794"/>
                  </a:lnTo>
                  <a:lnTo>
                    <a:pt x="10397" y="9445"/>
                  </a:lnTo>
                  <a:lnTo>
                    <a:pt x="9048" y="13334"/>
                  </a:lnTo>
                  <a:lnTo>
                    <a:pt x="8413" y="17146"/>
                  </a:lnTo>
                  <a:lnTo>
                    <a:pt x="8175" y="20558"/>
                  </a:lnTo>
                  <a:lnTo>
                    <a:pt x="8175" y="23098"/>
                  </a:lnTo>
                  <a:lnTo>
                    <a:pt x="78" y="23098"/>
                  </a:lnTo>
                  <a:lnTo>
                    <a:pt x="78" y="26273"/>
                  </a:lnTo>
                  <a:lnTo>
                    <a:pt x="8175" y="26273"/>
                  </a:lnTo>
                  <a:lnTo>
                    <a:pt x="8175" y="57388"/>
                  </a:lnTo>
                  <a:lnTo>
                    <a:pt x="7857" y="61912"/>
                  </a:lnTo>
                  <a:lnTo>
                    <a:pt x="6587" y="64532"/>
                  </a:lnTo>
                  <a:lnTo>
                    <a:pt x="4047" y="65802"/>
                  </a:lnTo>
                  <a:lnTo>
                    <a:pt x="0" y="66199"/>
                  </a:lnTo>
                  <a:lnTo>
                    <a:pt x="0" y="67627"/>
                  </a:lnTo>
                  <a:lnTo>
                    <a:pt x="25717" y="67627"/>
                  </a:lnTo>
                  <a:lnTo>
                    <a:pt x="25717" y="66199"/>
                  </a:lnTo>
                  <a:lnTo>
                    <a:pt x="21907" y="65881"/>
                  </a:lnTo>
                  <a:lnTo>
                    <a:pt x="19287" y="65167"/>
                  </a:lnTo>
                  <a:lnTo>
                    <a:pt x="17700" y="63977"/>
                  </a:lnTo>
                  <a:lnTo>
                    <a:pt x="16827" y="62231"/>
                  </a:lnTo>
                  <a:lnTo>
                    <a:pt x="16588" y="60087"/>
                  </a:lnTo>
                  <a:lnTo>
                    <a:pt x="16510" y="57388"/>
                  </a:lnTo>
                  <a:lnTo>
                    <a:pt x="16510" y="26273"/>
                  </a:lnTo>
                  <a:lnTo>
                    <a:pt x="28575" y="26273"/>
                  </a:lnTo>
                  <a:lnTo>
                    <a:pt x="28575" y="23098"/>
                  </a:lnTo>
                  <a:lnTo>
                    <a:pt x="16430" y="23098"/>
                  </a:lnTo>
                  <a:lnTo>
                    <a:pt x="16430" y="11589"/>
                  </a:lnTo>
                  <a:lnTo>
                    <a:pt x="16747" y="7699"/>
                  </a:lnTo>
                  <a:lnTo>
                    <a:pt x="18415" y="4287"/>
                  </a:lnTo>
                  <a:lnTo>
                    <a:pt x="20002" y="3175"/>
                  </a:lnTo>
                  <a:lnTo>
                    <a:pt x="22383" y="2778"/>
                  </a:lnTo>
                  <a:lnTo>
                    <a:pt x="24447" y="3333"/>
                  </a:lnTo>
                  <a:lnTo>
                    <a:pt x="25955" y="4683"/>
                  </a:lnTo>
                  <a:lnTo>
                    <a:pt x="28416" y="8335"/>
                  </a:lnTo>
                  <a:lnTo>
                    <a:pt x="29845" y="9683"/>
                  </a:lnTo>
                  <a:lnTo>
                    <a:pt x="31670" y="10239"/>
                  </a:lnTo>
                  <a:lnTo>
                    <a:pt x="33178" y="9922"/>
                  </a:lnTo>
                  <a:lnTo>
                    <a:pt x="34527" y="9208"/>
                  </a:lnTo>
                  <a:lnTo>
                    <a:pt x="35560" y="7937"/>
                  </a:lnTo>
                  <a:lnTo>
                    <a:pt x="35956" y="6033"/>
                  </a:lnTo>
                  <a:lnTo>
                    <a:pt x="35162" y="3730"/>
                  </a:lnTo>
                  <a:lnTo>
                    <a:pt x="33020" y="1826"/>
                  </a:lnTo>
                  <a:lnTo>
                    <a:pt x="29923" y="477"/>
                  </a:lnTo>
                  <a:lnTo>
                    <a:pt x="26035" y="0"/>
                  </a:lnTo>
                  <a:close/>
                </a:path>
              </a:pathLst>
            </a:custGeom>
            <a:solidFill>
              <a:srgbClr val="000000"/>
            </a:solidFill>
          </p:spPr>
          <p:txBody>
            <a:bodyPr vert="horz" lIns="91440" tIns="45720" rIns="91440" bIns="45720" anchor="t"/>
            <a:lstStyle/>
            <a:p>
              <a:endParaRPr lang="en-IN"/>
            </a:p>
          </p:txBody>
        </p:sp>
        <p:sp>
          <p:nvSpPr>
            <p:cNvPr id="854" name="Shape 5594"/>
            <p:cNvSpPr/>
            <p:nvPr/>
          </p:nvSpPr>
          <p:spPr>
            <a:xfrm>
              <a:off x="5283930" y="1680018"/>
              <a:ext cx="26352" cy="58341"/>
            </a:xfrm>
            <a:custGeom>
              <a:avLst/>
              <a:gdLst/>
              <a:ahLst/>
              <a:cxnLst/>
              <a:rect l="0" t="0" r="0" b="0"/>
              <a:pathLst>
                <a:path w="26352" h="58341">
                  <a:moveTo>
                    <a:pt x="13255" y="0"/>
                  </a:moveTo>
                  <a:lnTo>
                    <a:pt x="10873" y="3413"/>
                  </a:lnTo>
                  <a:lnTo>
                    <a:pt x="8890" y="6112"/>
                  </a:lnTo>
                  <a:lnTo>
                    <a:pt x="6826" y="8572"/>
                  </a:lnTo>
                  <a:lnTo>
                    <a:pt x="4365" y="11271"/>
                  </a:lnTo>
                  <a:lnTo>
                    <a:pt x="1428" y="13652"/>
                  </a:lnTo>
                  <a:lnTo>
                    <a:pt x="396" y="14446"/>
                  </a:lnTo>
                  <a:lnTo>
                    <a:pt x="0" y="15240"/>
                  </a:lnTo>
                  <a:lnTo>
                    <a:pt x="396" y="15954"/>
                  </a:lnTo>
                  <a:lnTo>
                    <a:pt x="5635" y="15954"/>
                  </a:lnTo>
                  <a:lnTo>
                    <a:pt x="5635" y="45721"/>
                  </a:lnTo>
                  <a:lnTo>
                    <a:pt x="5874" y="49133"/>
                  </a:lnTo>
                  <a:lnTo>
                    <a:pt x="6350" y="51912"/>
                  </a:lnTo>
                  <a:lnTo>
                    <a:pt x="7222" y="54133"/>
                  </a:lnTo>
                  <a:lnTo>
                    <a:pt x="8333" y="55721"/>
                  </a:lnTo>
                  <a:lnTo>
                    <a:pt x="11271" y="57705"/>
                  </a:lnTo>
                  <a:lnTo>
                    <a:pt x="14763" y="58341"/>
                  </a:lnTo>
                  <a:lnTo>
                    <a:pt x="18176" y="57705"/>
                  </a:lnTo>
                  <a:lnTo>
                    <a:pt x="21351" y="56118"/>
                  </a:lnTo>
                  <a:lnTo>
                    <a:pt x="24130" y="53816"/>
                  </a:lnTo>
                  <a:lnTo>
                    <a:pt x="26352" y="50800"/>
                  </a:lnTo>
                  <a:lnTo>
                    <a:pt x="25082" y="49689"/>
                  </a:lnTo>
                  <a:lnTo>
                    <a:pt x="22860" y="51912"/>
                  </a:lnTo>
                  <a:lnTo>
                    <a:pt x="21192" y="52785"/>
                  </a:lnTo>
                  <a:lnTo>
                    <a:pt x="19050" y="53181"/>
                  </a:lnTo>
                  <a:lnTo>
                    <a:pt x="16906" y="52706"/>
                  </a:lnTo>
                  <a:lnTo>
                    <a:pt x="15477" y="51514"/>
                  </a:lnTo>
                  <a:lnTo>
                    <a:pt x="14605" y="49847"/>
                  </a:lnTo>
                  <a:lnTo>
                    <a:pt x="14207" y="47943"/>
                  </a:lnTo>
                  <a:lnTo>
                    <a:pt x="13970" y="44291"/>
                  </a:lnTo>
                  <a:lnTo>
                    <a:pt x="13970" y="15954"/>
                  </a:lnTo>
                  <a:lnTo>
                    <a:pt x="23971" y="15954"/>
                  </a:lnTo>
                  <a:lnTo>
                    <a:pt x="23971" y="12779"/>
                  </a:lnTo>
                  <a:lnTo>
                    <a:pt x="13970" y="12779"/>
                  </a:lnTo>
                  <a:lnTo>
                    <a:pt x="13970" y="1271"/>
                  </a:lnTo>
                  <a:lnTo>
                    <a:pt x="13890" y="318"/>
                  </a:lnTo>
                  <a:lnTo>
                    <a:pt x="13255" y="0"/>
                  </a:lnTo>
                  <a:close/>
                </a:path>
              </a:pathLst>
            </a:custGeom>
            <a:solidFill>
              <a:srgbClr val="000000"/>
            </a:solidFill>
          </p:spPr>
          <p:txBody>
            <a:bodyPr vert="horz" lIns="91440" tIns="45720" rIns="91440" bIns="45720" anchor="t"/>
            <a:lstStyle/>
            <a:p>
              <a:endParaRPr lang="en-IN"/>
            </a:p>
          </p:txBody>
        </p:sp>
        <p:sp>
          <p:nvSpPr>
            <p:cNvPr id="855" name="Shape 5595"/>
            <p:cNvSpPr/>
            <p:nvPr/>
          </p:nvSpPr>
          <p:spPr>
            <a:xfrm>
              <a:off x="6327313" y="1691765"/>
              <a:ext cx="23495" cy="45561"/>
            </a:xfrm>
            <a:custGeom>
              <a:avLst/>
              <a:gdLst/>
              <a:ahLst/>
              <a:cxnLst/>
              <a:rect l="0" t="0" r="0" b="0"/>
              <a:pathLst>
                <a:path w="23495" h="45561">
                  <a:moveTo>
                    <a:pt x="15795" y="0"/>
                  </a:moveTo>
                  <a:lnTo>
                    <a:pt x="397" y="5477"/>
                  </a:lnTo>
                  <a:lnTo>
                    <a:pt x="397" y="6986"/>
                  </a:lnTo>
                  <a:lnTo>
                    <a:pt x="4366" y="6588"/>
                  </a:lnTo>
                  <a:lnTo>
                    <a:pt x="5635" y="6667"/>
                  </a:lnTo>
                  <a:lnTo>
                    <a:pt x="6747" y="7382"/>
                  </a:lnTo>
                  <a:lnTo>
                    <a:pt x="7541" y="9128"/>
                  </a:lnTo>
                  <a:lnTo>
                    <a:pt x="7857" y="12542"/>
                  </a:lnTo>
                  <a:lnTo>
                    <a:pt x="7857" y="35481"/>
                  </a:lnTo>
                  <a:lnTo>
                    <a:pt x="7700" y="38736"/>
                  </a:lnTo>
                  <a:lnTo>
                    <a:pt x="7143" y="41117"/>
                  </a:lnTo>
                  <a:lnTo>
                    <a:pt x="6191" y="42625"/>
                  </a:lnTo>
                  <a:lnTo>
                    <a:pt x="4762" y="43498"/>
                  </a:lnTo>
                  <a:lnTo>
                    <a:pt x="2778" y="43894"/>
                  </a:lnTo>
                  <a:lnTo>
                    <a:pt x="0" y="44133"/>
                  </a:lnTo>
                  <a:lnTo>
                    <a:pt x="0" y="45561"/>
                  </a:lnTo>
                  <a:lnTo>
                    <a:pt x="23495" y="45561"/>
                  </a:lnTo>
                  <a:lnTo>
                    <a:pt x="23495" y="44133"/>
                  </a:lnTo>
                  <a:lnTo>
                    <a:pt x="19447" y="43498"/>
                  </a:lnTo>
                  <a:lnTo>
                    <a:pt x="17225" y="42068"/>
                  </a:lnTo>
                  <a:lnTo>
                    <a:pt x="16351" y="39530"/>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856" name="Shape 5596"/>
            <p:cNvSpPr/>
            <p:nvPr/>
          </p:nvSpPr>
          <p:spPr>
            <a:xfrm>
              <a:off x="6166976" y="1669699"/>
              <a:ext cx="45957" cy="68660"/>
            </a:xfrm>
            <a:custGeom>
              <a:avLst/>
              <a:gdLst/>
              <a:ahLst/>
              <a:cxnLst/>
              <a:rect l="0" t="0" r="0" b="0"/>
              <a:pathLst>
                <a:path w="45957" h="68660">
                  <a:moveTo>
                    <a:pt x="38813" y="0"/>
                  </a:moveTo>
                  <a:lnTo>
                    <a:pt x="24289" y="4366"/>
                  </a:lnTo>
                  <a:lnTo>
                    <a:pt x="24289" y="5953"/>
                  </a:lnTo>
                  <a:lnTo>
                    <a:pt x="26670" y="5874"/>
                  </a:lnTo>
                  <a:lnTo>
                    <a:pt x="29210" y="6191"/>
                  </a:lnTo>
                  <a:lnTo>
                    <a:pt x="30480" y="7223"/>
                  </a:lnTo>
                  <a:lnTo>
                    <a:pt x="30956" y="10874"/>
                  </a:lnTo>
                  <a:lnTo>
                    <a:pt x="30956" y="26352"/>
                  </a:lnTo>
                  <a:lnTo>
                    <a:pt x="28575" y="24447"/>
                  </a:lnTo>
                  <a:lnTo>
                    <a:pt x="26113" y="23098"/>
                  </a:lnTo>
                  <a:lnTo>
                    <a:pt x="23495" y="22304"/>
                  </a:lnTo>
                  <a:lnTo>
                    <a:pt x="22684" y="22240"/>
                  </a:lnTo>
                  <a:lnTo>
                    <a:pt x="20796" y="24844"/>
                  </a:lnTo>
                  <a:lnTo>
                    <a:pt x="24289" y="25479"/>
                  </a:lnTo>
                  <a:lnTo>
                    <a:pt x="27385" y="27306"/>
                  </a:lnTo>
                  <a:lnTo>
                    <a:pt x="29766" y="30401"/>
                  </a:lnTo>
                  <a:lnTo>
                    <a:pt x="30956" y="34766"/>
                  </a:lnTo>
                  <a:lnTo>
                    <a:pt x="30956" y="57547"/>
                  </a:lnTo>
                  <a:lnTo>
                    <a:pt x="29845" y="60008"/>
                  </a:lnTo>
                  <a:lnTo>
                    <a:pt x="27860" y="61833"/>
                  </a:lnTo>
                  <a:lnTo>
                    <a:pt x="25162" y="63103"/>
                  </a:lnTo>
                  <a:lnTo>
                    <a:pt x="22145" y="63500"/>
                  </a:lnTo>
                  <a:lnTo>
                    <a:pt x="18891" y="63024"/>
                  </a:lnTo>
                  <a:lnTo>
                    <a:pt x="15716" y="61516"/>
                  </a:lnTo>
                  <a:lnTo>
                    <a:pt x="12938" y="58896"/>
                  </a:lnTo>
                  <a:lnTo>
                    <a:pt x="10636" y="55007"/>
                  </a:lnTo>
                  <a:lnTo>
                    <a:pt x="9128" y="49768"/>
                  </a:lnTo>
                  <a:lnTo>
                    <a:pt x="8494" y="43181"/>
                  </a:lnTo>
                  <a:lnTo>
                    <a:pt x="9049" y="37147"/>
                  </a:lnTo>
                  <a:lnTo>
                    <a:pt x="10477" y="32464"/>
                  </a:lnTo>
                  <a:lnTo>
                    <a:pt x="12620" y="28972"/>
                  </a:lnTo>
                  <a:lnTo>
                    <a:pt x="15160" y="26671"/>
                  </a:lnTo>
                  <a:lnTo>
                    <a:pt x="17939" y="25320"/>
                  </a:lnTo>
                  <a:lnTo>
                    <a:pt x="20796" y="24844"/>
                  </a:lnTo>
                  <a:lnTo>
                    <a:pt x="22684" y="22240"/>
                  </a:lnTo>
                  <a:lnTo>
                    <a:pt x="20479" y="22066"/>
                  </a:lnTo>
                  <a:lnTo>
                    <a:pt x="15160" y="23018"/>
                  </a:lnTo>
                  <a:lnTo>
                    <a:pt x="10238" y="25479"/>
                  </a:lnTo>
                  <a:lnTo>
                    <a:pt x="6112" y="29368"/>
                  </a:lnTo>
                  <a:lnTo>
                    <a:pt x="2857" y="34369"/>
                  </a:lnTo>
                  <a:lnTo>
                    <a:pt x="793" y="40164"/>
                  </a:lnTo>
                  <a:lnTo>
                    <a:pt x="0" y="46435"/>
                  </a:lnTo>
                  <a:lnTo>
                    <a:pt x="635" y="53261"/>
                  </a:lnTo>
                  <a:lnTo>
                    <a:pt x="2301" y="58421"/>
                  </a:lnTo>
                  <a:lnTo>
                    <a:pt x="4682" y="62389"/>
                  </a:lnTo>
                  <a:lnTo>
                    <a:pt x="7541" y="65167"/>
                  </a:lnTo>
                  <a:lnTo>
                    <a:pt x="10636" y="66993"/>
                  </a:lnTo>
                  <a:lnTo>
                    <a:pt x="13572" y="68024"/>
                  </a:lnTo>
                  <a:lnTo>
                    <a:pt x="16113" y="68581"/>
                  </a:lnTo>
                  <a:lnTo>
                    <a:pt x="18019" y="68660"/>
                  </a:lnTo>
                  <a:lnTo>
                    <a:pt x="22860" y="68024"/>
                  </a:lnTo>
                  <a:lnTo>
                    <a:pt x="26511" y="66516"/>
                  </a:lnTo>
                  <a:lnTo>
                    <a:pt x="29051" y="64452"/>
                  </a:lnTo>
                  <a:lnTo>
                    <a:pt x="30798" y="62310"/>
                  </a:lnTo>
                  <a:lnTo>
                    <a:pt x="30956" y="62310"/>
                  </a:lnTo>
                  <a:lnTo>
                    <a:pt x="30956" y="68342"/>
                  </a:lnTo>
                  <a:lnTo>
                    <a:pt x="31353" y="68660"/>
                  </a:lnTo>
                  <a:lnTo>
                    <a:pt x="38813" y="66040"/>
                  </a:lnTo>
                  <a:lnTo>
                    <a:pt x="45957" y="63500"/>
                  </a:lnTo>
                  <a:lnTo>
                    <a:pt x="45957" y="61912"/>
                  </a:lnTo>
                  <a:lnTo>
                    <a:pt x="43180" y="61912"/>
                  </a:lnTo>
                  <a:lnTo>
                    <a:pt x="41275" y="61596"/>
                  </a:lnTo>
                  <a:lnTo>
                    <a:pt x="40164" y="60802"/>
                  </a:lnTo>
                  <a:lnTo>
                    <a:pt x="39529" y="59769"/>
                  </a:lnTo>
                  <a:lnTo>
                    <a:pt x="39291" y="56356"/>
                  </a:lnTo>
                  <a:lnTo>
                    <a:pt x="39291" y="238"/>
                  </a:lnTo>
                  <a:lnTo>
                    <a:pt x="38813" y="0"/>
                  </a:lnTo>
                  <a:close/>
                </a:path>
              </a:pathLst>
            </a:custGeom>
            <a:solidFill>
              <a:srgbClr val="000000"/>
            </a:solidFill>
          </p:spPr>
          <p:txBody>
            <a:bodyPr vert="horz" lIns="91440" tIns="45720" rIns="91440" bIns="45720" anchor="t"/>
            <a:lstStyle/>
            <a:p>
              <a:endParaRPr lang="en-IN"/>
            </a:p>
          </p:txBody>
        </p:sp>
        <p:sp>
          <p:nvSpPr>
            <p:cNvPr id="857" name="Shape 5597"/>
            <p:cNvSpPr/>
            <p:nvPr/>
          </p:nvSpPr>
          <p:spPr>
            <a:xfrm>
              <a:off x="6073870" y="1691765"/>
              <a:ext cx="40083" cy="46594"/>
            </a:xfrm>
            <a:custGeom>
              <a:avLst/>
              <a:gdLst/>
              <a:ahLst/>
              <a:cxnLst/>
              <a:rect l="0" t="0" r="0" b="0"/>
              <a:pathLst>
                <a:path w="40083" h="46594">
                  <a:moveTo>
                    <a:pt x="18017" y="0"/>
                  </a:moveTo>
                  <a:lnTo>
                    <a:pt x="12778" y="556"/>
                  </a:lnTo>
                  <a:lnTo>
                    <a:pt x="8731" y="1985"/>
                  </a:lnTo>
                  <a:lnTo>
                    <a:pt x="5634" y="4048"/>
                  </a:lnTo>
                  <a:lnTo>
                    <a:pt x="3492" y="6429"/>
                  </a:lnTo>
                  <a:lnTo>
                    <a:pt x="2222" y="8811"/>
                  </a:lnTo>
                  <a:lnTo>
                    <a:pt x="1825" y="11033"/>
                  </a:lnTo>
                  <a:lnTo>
                    <a:pt x="2142" y="12383"/>
                  </a:lnTo>
                  <a:lnTo>
                    <a:pt x="2857" y="13811"/>
                  </a:lnTo>
                  <a:lnTo>
                    <a:pt x="4127" y="14923"/>
                  </a:lnTo>
                  <a:lnTo>
                    <a:pt x="6111" y="15399"/>
                  </a:lnTo>
                  <a:lnTo>
                    <a:pt x="7937" y="15002"/>
                  </a:lnTo>
                  <a:lnTo>
                    <a:pt x="9366" y="13971"/>
                  </a:lnTo>
                  <a:lnTo>
                    <a:pt x="10238" y="12620"/>
                  </a:lnTo>
                  <a:lnTo>
                    <a:pt x="10556" y="11112"/>
                  </a:lnTo>
                  <a:lnTo>
                    <a:pt x="10318" y="9367"/>
                  </a:lnTo>
                  <a:lnTo>
                    <a:pt x="10080" y="7223"/>
                  </a:lnTo>
                  <a:lnTo>
                    <a:pt x="10714" y="5239"/>
                  </a:lnTo>
                  <a:lnTo>
                    <a:pt x="12382" y="3731"/>
                  </a:lnTo>
                  <a:lnTo>
                    <a:pt x="14683" y="2699"/>
                  </a:lnTo>
                  <a:lnTo>
                    <a:pt x="17145" y="2381"/>
                  </a:lnTo>
                  <a:lnTo>
                    <a:pt x="19605" y="2699"/>
                  </a:lnTo>
                  <a:lnTo>
                    <a:pt x="22066" y="3811"/>
                  </a:lnTo>
                  <a:lnTo>
                    <a:pt x="23971" y="6350"/>
                  </a:lnTo>
                  <a:lnTo>
                    <a:pt x="24765" y="10636"/>
                  </a:lnTo>
                  <a:lnTo>
                    <a:pt x="24765" y="16668"/>
                  </a:lnTo>
                  <a:lnTo>
                    <a:pt x="24024" y="16957"/>
                  </a:lnTo>
                  <a:lnTo>
                    <a:pt x="24765" y="19050"/>
                  </a:lnTo>
                  <a:lnTo>
                    <a:pt x="24765" y="33417"/>
                  </a:lnTo>
                  <a:lnTo>
                    <a:pt x="24208" y="36751"/>
                  </a:lnTo>
                  <a:lnTo>
                    <a:pt x="23177" y="37942"/>
                  </a:lnTo>
                  <a:lnTo>
                    <a:pt x="21351" y="39052"/>
                  </a:lnTo>
                  <a:lnTo>
                    <a:pt x="20320" y="39530"/>
                  </a:lnTo>
                  <a:lnTo>
                    <a:pt x="18732" y="40085"/>
                  </a:lnTo>
                  <a:lnTo>
                    <a:pt x="15240" y="40878"/>
                  </a:lnTo>
                  <a:lnTo>
                    <a:pt x="12700" y="40323"/>
                  </a:lnTo>
                  <a:lnTo>
                    <a:pt x="10636" y="38736"/>
                  </a:lnTo>
                  <a:lnTo>
                    <a:pt x="9207" y="36275"/>
                  </a:lnTo>
                  <a:lnTo>
                    <a:pt x="8731" y="33100"/>
                  </a:lnTo>
                  <a:lnTo>
                    <a:pt x="8731" y="32941"/>
                  </a:lnTo>
                  <a:lnTo>
                    <a:pt x="8890" y="31115"/>
                  </a:lnTo>
                  <a:lnTo>
                    <a:pt x="9525" y="28972"/>
                  </a:lnTo>
                  <a:lnTo>
                    <a:pt x="11112" y="26591"/>
                  </a:lnTo>
                  <a:lnTo>
                    <a:pt x="13970" y="24130"/>
                  </a:lnTo>
                  <a:lnTo>
                    <a:pt x="15953" y="22861"/>
                  </a:lnTo>
                  <a:lnTo>
                    <a:pt x="18415" y="21590"/>
                  </a:lnTo>
                  <a:lnTo>
                    <a:pt x="21351" y="20321"/>
                  </a:lnTo>
                  <a:lnTo>
                    <a:pt x="24765" y="19050"/>
                  </a:lnTo>
                  <a:lnTo>
                    <a:pt x="24024" y="16957"/>
                  </a:lnTo>
                  <a:lnTo>
                    <a:pt x="17223" y="19606"/>
                  </a:lnTo>
                  <a:lnTo>
                    <a:pt x="11112" y="22383"/>
                  </a:lnTo>
                  <a:lnTo>
                    <a:pt x="6270" y="25162"/>
                  </a:lnTo>
                  <a:lnTo>
                    <a:pt x="2777" y="28178"/>
                  </a:lnTo>
                  <a:lnTo>
                    <a:pt x="713" y="31829"/>
                  </a:lnTo>
                  <a:lnTo>
                    <a:pt x="0" y="36275"/>
                  </a:lnTo>
                  <a:lnTo>
                    <a:pt x="872" y="40640"/>
                  </a:lnTo>
                  <a:lnTo>
                    <a:pt x="3253" y="43894"/>
                  </a:lnTo>
                  <a:lnTo>
                    <a:pt x="6587" y="45958"/>
                  </a:lnTo>
                  <a:lnTo>
                    <a:pt x="10477" y="46594"/>
                  </a:lnTo>
                  <a:lnTo>
                    <a:pt x="14525" y="45958"/>
                  </a:lnTo>
                  <a:lnTo>
                    <a:pt x="18334" y="44212"/>
                  </a:lnTo>
                  <a:lnTo>
                    <a:pt x="21827" y="41831"/>
                  </a:lnTo>
                  <a:lnTo>
                    <a:pt x="24843" y="39371"/>
                  </a:lnTo>
                  <a:lnTo>
                    <a:pt x="25400" y="42307"/>
                  </a:lnTo>
                  <a:lnTo>
                    <a:pt x="26351" y="44370"/>
                  </a:lnTo>
                  <a:lnTo>
                    <a:pt x="27542" y="45721"/>
                  </a:lnTo>
                  <a:lnTo>
                    <a:pt x="28891" y="46355"/>
                  </a:lnTo>
                  <a:lnTo>
                    <a:pt x="31272" y="46594"/>
                  </a:lnTo>
                  <a:lnTo>
                    <a:pt x="32701" y="46435"/>
                  </a:lnTo>
                  <a:lnTo>
                    <a:pt x="34686" y="45880"/>
                  </a:lnTo>
                  <a:lnTo>
                    <a:pt x="37147" y="44450"/>
                  </a:lnTo>
                  <a:lnTo>
                    <a:pt x="40083" y="41672"/>
                  </a:lnTo>
                  <a:lnTo>
                    <a:pt x="40083" y="39052"/>
                  </a:lnTo>
                  <a:lnTo>
                    <a:pt x="38257" y="40323"/>
                  </a:lnTo>
                  <a:lnTo>
                    <a:pt x="35638" y="40958"/>
                  </a:lnTo>
                  <a:lnTo>
                    <a:pt x="33972" y="40402"/>
                  </a:lnTo>
                  <a:lnTo>
                    <a:pt x="33098" y="39132"/>
                  </a:lnTo>
                  <a:lnTo>
                    <a:pt x="32780" y="35163"/>
                  </a:lnTo>
                  <a:lnTo>
                    <a:pt x="32780" y="15875"/>
                  </a:lnTo>
                  <a:lnTo>
                    <a:pt x="32225" y="9128"/>
                  </a:lnTo>
                  <a:lnTo>
                    <a:pt x="30956" y="5715"/>
                  </a:lnTo>
                  <a:lnTo>
                    <a:pt x="28416" y="2778"/>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858" name="Shape 5598"/>
            <p:cNvSpPr/>
            <p:nvPr/>
          </p:nvSpPr>
          <p:spPr>
            <a:xfrm>
              <a:off x="5977746" y="1691765"/>
              <a:ext cx="40163" cy="46594"/>
            </a:xfrm>
            <a:custGeom>
              <a:avLst/>
              <a:gdLst/>
              <a:ahLst/>
              <a:cxnLst/>
              <a:rect l="0" t="0" r="0" b="0"/>
              <a:pathLst>
                <a:path w="40163" h="46594">
                  <a:moveTo>
                    <a:pt x="18018" y="0"/>
                  </a:moveTo>
                  <a:lnTo>
                    <a:pt x="12858" y="556"/>
                  </a:lnTo>
                  <a:lnTo>
                    <a:pt x="8731" y="1985"/>
                  </a:lnTo>
                  <a:lnTo>
                    <a:pt x="5636" y="4048"/>
                  </a:lnTo>
                  <a:lnTo>
                    <a:pt x="3492" y="6429"/>
                  </a:lnTo>
                  <a:lnTo>
                    <a:pt x="2302" y="8811"/>
                  </a:lnTo>
                  <a:lnTo>
                    <a:pt x="1904" y="11033"/>
                  </a:lnTo>
                  <a:lnTo>
                    <a:pt x="2857" y="13811"/>
                  </a:lnTo>
                  <a:lnTo>
                    <a:pt x="4207" y="14923"/>
                  </a:lnTo>
                  <a:lnTo>
                    <a:pt x="6191" y="15399"/>
                  </a:lnTo>
                  <a:lnTo>
                    <a:pt x="7937" y="15002"/>
                  </a:lnTo>
                  <a:lnTo>
                    <a:pt x="9366" y="13971"/>
                  </a:lnTo>
                  <a:lnTo>
                    <a:pt x="10318" y="12620"/>
                  </a:lnTo>
                  <a:lnTo>
                    <a:pt x="10636" y="11112"/>
                  </a:lnTo>
                  <a:lnTo>
                    <a:pt x="10398" y="9367"/>
                  </a:lnTo>
                  <a:lnTo>
                    <a:pt x="10081" y="7223"/>
                  </a:lnTo>
                  <a:lnTo>
                    <a:pt x="10716" y="5239"/>
                  </a:lnTo>
                  <a:lnTo>
                    <a:pt x="12382" y="3731"/>
                  </a:lnTo>
                  <a:lnTo>
                    <a:pt x="14684" y="2699"/>
                  </a:lnTo>
                  <a:lnTo>
                    <a:pt x="17144" y="2381"/>
                  </a:lnTo>
                  <a:lnTo>
                    <a:pt x="19606" y="2699"/>
                  </a:lnTo>
                  <a:lnTo>
                    <a:pt x="22066" y="3811"/>
                  </a:lnTo>
                  <a:lnTo>
                    <a:pt x="23971" y="6350"/>
                  </a:lnTo>
                  <a:lnTo>
                    <a:pt x="24764" y="10636"/>
                  </a:lnTo>
                  <a:lnTo>
                    <a:pt x="24764" y="16668"/>
                  </a:lnTo>
                  <a:lnTo>
                    <a:pt x="24024" y="16960"/>
                  </a:lnTo>
                  <a:lnTo>
                    <a:pt x="24764" y="19050"/>
                  </a:lnTo>
                  <a:lnTo>
                    <a:pt x="24764" y="33417"/>
                  </a:lnTo>
                  <a:lnTo>
                    <a:pt x="24209" y="36751"/>
                  </a:lnTo>
                  <a:lnTo>
                    <a:pt x="23177" y="37942"/>
                  </a:lnTo>
                  <a:lnTo>
                    <a:pt x="21431" y="39052"/>
                  </a:lnTo>
                  <a:lnTo>
                    <a:pt x="18812" y="40085"/>
                  </a:lnTo>
                  <a:lnTo>
                    <a:pt x="15239" y="40878"/>
                  </a:lnTo>
                  <a:lnTo>
                    <a:pt x="12700" y="40323"/>
                  </a:lnTo>
                  <a:lnTo>
                    <a:pt x="10636" y="38736"/>
                  </a:lnTo>
                  <a:lnTo>
                    <a:pt x="9287" y="36275"/>
                  </a:lnTo>
                  <a:lnTo>
                    <a:pt x="8731" y="33100"/>
                  </a:lnTo>
                  <a:lnTo>
                    <a:pt x="8731" y="32941"/>
                  </a:lnTo>
                  <a:lnTo>
                    <a:pt x="8889" y="31115"/>
                  </a:lnTo>
                  <a:lnTo>
                    <a:pt x="9604" y="28972"/>
                  </a:lnTo>
                  <a:lnTo>
                    <a:pt x="11112" y="26591"/>
                  </a:lnTo>
                  <a:lnTo>
                    <a:pt x="13969" y="24130"/>
                  </a:lnTo>
                  <a:lnTo>
                    <a:pt x="15954" y="22861"/>
                  </a:lnTo>
                  <a:lnTo>
                    <a:pt x="18414" y="21590"/>
                  </a:lnTo>
                  <a:lnTo>
                    <a:pt x="24764" y="19050"/>
                  </a:lnTo>
                  <a:lnTo>
                    <a:pt x="24024" y="16960"/>
                  </a:lnTo>
                  <a:lnTo>
                    <a:pt x="17303" y="19606"/>
                  </a:lnTo>
                  <a:lnTo>
                    <a:pt x="11192" y="22383"/>
                  </a:lnTo>
                  <a:lnTo>
                    <a:pt x="6350" y="25162"/>
                  </a:lnTo>
                  <a:lnTo>
                    <a:pt x="2857" y="28178"/>
                  </a:lnTo>
                  <a:lnTo>
                    <a:pt x="714" y="31829"/>
                  </a:lnTo>
                  <a:lnTo>
                    <a:pt x="0" y="36275"/>
                  </a:lnTo>
                  <a:lnTo>
                    <a:pt x="952" y="40640"/>
                  </a:lnTo>
                  <a:lnTo>
                    <a:pt x="3254" y="43894"/>
                  </a:lnTo>
                  <a:lnTo>
                    <a:pt x="6588" y="45958"/>
                  </a:lnTo>
                  <a:lnTo>
                    <a:pt x="10477" y="46594"/>
                  </a:lnTo>
                  <a:lnTo>
                    <a:pt x="14526" y="45958"/>
                  </a:lnTo>
                  <a:lnTo>
                    <a:pt x="18414" y="44212"/>
                  </a:lnTo>
                  <a:lnTo>
                    <a:pt x="24844" y="39371"/>
                  </a:lnTo>
                  <a:lnTo>
                    <a:pt x="25400" y="42307"/>
                  </a:lnTo>
                  <a:lnTo>
                    <a:pt x="26352" y="44370"/>
                  </a:lnTo>
                  <a:lnTo>
                    <a:pt x="27622" y="45721"/>
                  </a:lnTo>
                  <a:lnTo>
                    <a:pt x="28972" y="46355"/>
                  </a:lnTo>
                  <a:lnTo>
                    <a:pt x="31353" y="46594"/>
                  </a:lnTo>
                  <a:lnTo>
                    <a:pt x="32782" y="46435"/>
                  </a:lnTo>
                  <a:lnTo>
                    <a:pt x="34766" y="45880"/>
                  </a:lnTo>
                  <a:lnTo>
                    <a:pt x="37227" y="44450"/>
                  </a:lnTo>
                  <a:lnTo>
                    <a:pt x="40163" y="41672"/>
                  </a:lnTo>
                  <a:lnTo>
                    <a:pt x="40163" y="39052"/>
                  </a:lnTo>
                  <a:lnTo>
                    <a:pt x="38258" y="40323"/>
                  </a:lnTo>
                  <a:lnTo>
                    <a:pt x="35639" y="40958"/>
                  </a:lnTo>
                  <a:lnTo>
                    <a:pt x="33972" y="40402"/>
                  </a:lnTo>
                  <a:lnTo>
                    <a:pt x="33178" y="39132"/>
                  </a:lnTo>
                  <a:lnTo>
                    <a:pt x="32782" y="35163"/>
                  </a:lnTo>
                  <a:lnTo>
                    <a:pt x="32782" y="15875"/>
                  </a:lnTo>
                  <a:lnTo>
                    <a:pt x="32225" y="9128"/>
                  </a:lnTo>
                  <a:lnTo>
                    <a:pt x="30956" y="5715"/>
                  </a:lnTo>
                  <a:lnTo>
                    <a:pt x="28416"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859" name="Shape 5599"/>
            <p:cNvSpPr/>
            <p:nvPr/>
          </p:nvSpPr>
          <p:spPr>
            <a:xfrm>
              <a:off x="5932026" y="1691765"/>
              <a:ext cx="39528" cy="46594"/>
            </a:xfrm>
            <a:custGeom>
              <a:avLst/>
              <a:gdLst/>
              <a:ahLst/>
              <a:cxnLst/>
              <a:rect l="0" t="0" r="0" b="0"/>
              <a:pathLst>
                <a:path w="39528" h="46594">
                  <a:moveTo>
                    <a:pt x="20161" y="0"/>
                  </a:moveTo>
                  <a:lnTo>
                    <a:pt x="18018" y="3572"/>
                  </a:lnTo>
                  <a:lnTo>
                    <a:pt x="21352" y="4127"/>
                  </a:lnTo>
                  <a:lnTo>
                    <a:pt x="23812" y="5556"/>
                  </a:lnTo>
                  <a:lnTo>
                    <a:pt x="25400" y="7541"/>
                  </a:lnTo>
                  <a:lnTo>
                    <a:pt x="26432" y="9922"/>
                  </a:lnTo>
                  <a:lnTo>
                    <a:pt x="27543" y="15002"/>
                  </a:lnTo>
                  <a:lnTo>
                    <a:pt x="7065" y="15002"/>
                  </a:lnTo>
                  <a:lnTo>
                    <a:pt x="7778" y="12065"/>
                  </a:lnTo>
                  <a:lnTo>
                    <a:pt x="8652" y="9525"/>
                  </a:lnTo>
                  <a:lnTo>
                    <a:pt x="9763" y="7541"/>
                  </a:lnTo>
                  <a:lnTo>
                    <a:pt x="11112" y="6033"/>
                  </a:lnTo>
                  <a:lnTo>
                    <a:pt x="14287" y="4127"/>
                  </a:lnTo>
                  <a:lnTo>
                    <a:pt x="18018" y="3572"/>
                  </a:lnTo>
                  <a:lnTo>
                    <a:pt x="20161" y="0"/>
                  </a:lnTo>
                  <a:lnTo>
                    <a:pt x="15875" y="556"/>
                  </a:lnTo>
                  <a:lnTo>
                    <a:pt x="11429" y="2223"/>
                  </a:lnTo>
                  <a:lnTo>
                    <a:pt x="7143" y="5319"/>
                  </a:lnTo>
                  <a:lnTo>
                    <a:pt x="3492" y="9922"/>
                  </a:lnTo>
                  <a:lnTo>
                    <a:pt x="952" y="16192"/>
                  </a:lnTo>
                  <a:lnTo>
                    <a:pt x="0" y="24369"/>
                  </a:lnTo>
                  <a:lnTo>
                    <a:pt x="317" y="29368"/>
                  </a:lnTo>
                  <a:lnTo>
                    <a:pt x="1270" y="33735"/>
                  </a:lnTo>
                  <a:lnTo>
                    <a:pt x="2857" y="37544"/>
                  </a:lnTo>
                  <a:lnTo>
                    <a:pt x="5079" y="40719"/>
                  </a:lnTo>
                  <a:lnTo>
                    <a:pt x="7778" y="43260"/>
                  </a:lnTo>
                  <a:lnTo>
                    <a:pt x="10953" y="45086"/>
                  </a:lnTo>
                  <a:lnTo>
                    <a:pt x="14526" y="46196"/>
                  </a:lnTo>
                  <a:lnTo>
                    <a:pt x="18494" y="46594"/>
                  </a:lnTo>
                  <a:lnTo>
                    <a:pt x="23416" y="45958"/>
                  </a:lnTo>
                  <a:lnTo>
                    <a:pt x="27622" y="44370"/>
                  </a:lnTo>
                  <a:lnTo>
                    <a:pt x="31114" y="42148"/>
                  </a:lnTo>
                  <a:lnTo>
                    <a:pt x="33972" y="39450"/>
                  </a:lnTo>
                  <a:lnTo>
                    <a:pt x="37782" y="33973"/>
                  </a:lnTo>
                  <a:lnTo>
                    <a:pt x="38893" y="31670"/>
                  </a:lnTo>
                  <a:lnTo>
                    <a:pt x="39528" y="30005"/>
                  </a:lnTo>
                  <a:lnTo>
                    <a:pt x="37941" y="29368"/>
                  </a:lnTo>
                  <a:lnTo>
                    <a:pt x="36592" y="31353"/>
                  </a:lnTo>
                  <a:lnTo>
                    <a:pt x="34846" y="33655"/>
                  </a:lnTo>
                  <a:lnTo>
                    <a:pt x="32623" y="35877"/>
                  </a:lnTo>
                  <a:lnTo>
                    <a:pt x="29924" y="37862"/>
                  </a:lnTo>
                  <a:lnTo>
                    <a:pt x="26591" y="39211"/>
                  </a:lnTo>
                  <a:lnTo>
                    <a:pt x="22542" y="39767"/>
                  </a:lnTo>
                  <a:lnTo>
                    <a:pt x="19208" y="39371"/>
                  </a:lnTo>
                  <a:lnTo>
                    <a:pt x="15796" y="38100"/>
                  </a:lnTo>
                  <a:lnTo>
                    <a:pt x="12700" y="35561"/>
                  </a:lnTo>
                  <a:lnTo>
                    <a:pt x="10001" y="31592"/>
                  </a:lnTo>
                  <a:lnTo>
                    <a:pt x="8889" y="28972"/>
                  </a:lnTo>
                  <a:lnTo>
                    <a:pt x="7937" y="25877"/>
                  </a:lnTo>
                  <a:lnTo>
                    <a:pt x="7302" y="22304"/>
                  </a:lnTo>
                  <a:lnTo>
                    <a:pt x="6826" y="18177"/>
                  </a:lnTo>
                  <a:lnTo>
                    <a:pt x="37623" y="18177"/>
                  </a:lnTo>
                  <a:lnTo>
                    <a:pt x="36909" y="13732"/>
                  </a:lnTo>
                  <a:lnTo>
                    <a:pt x="35798" y="9842"/>
                  </a:lnTo>
                  <a:lnTo>
                    <a:pt x="34131" y="6747"/>
                  </a:lnTo>
                  <a:lnTo>
                    <a:pt x="31988" y="4207"/>
                  </a:lnTo>
                  <a:lnTo>
                    <a:pt x="29527" y="2381"/>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860" name="Shape 5600"/>
            <p:cNvSpPr/>
            <p:nvPr/>
          </p:nvSpPr>
          <p:spPr>
            <a:xfrm>
              <a:off x="5800661" y="1691765"/>
              <a:ext cx="43656" cy="46594"/>
            </a:xfrm>
            <a:custGeom>
              <a:avLst/>
              <a:gdLst/>
              <a:ahLst/>
              <a:cxnLst/>
              <a:rect l="0" t="0" r="0" b="0"/>
              <a:pathLst>
                <a:path w="43656" h="46594">
                  <a:moveTo>
                    <a:pt x="21351" y="0"/>
                  </a:moveTo>
                  <a:lnTo>
                    <a:pt x="20557" y="2778"/>
                  </a:lnTo>
                  <a:lnTo>
                    <a:pt x="24843" y="3652"/>
                  </a:lnTo>
                  <a:lnTo>
                    <a:pt x="28336" y="6033"/>
                  </a:lnTo>
                  <a:lnTo>
                    <a:pt x="31115" y="9763"/>
                  </a:lnTo>
                  <a:lnTo>
                    <a:pt x="33098" y="14446"/>
                  </a:lnTo>
                  <a:lnTo>
                    <a:pt x="34368" y="19923"/>
                  </a:lnTo>
                  <a:lnTo>
                    <a:pt x="34766" y="25877"/>
                  </a:lnTo>
                  <a:lnTo>
                    <a:pt x="34210" y="32147"/>
                  </a:lnTo>
                  <a:lnTo>
                    <a:pt x="32781" y="36830"/>
                  </a:lnTo>
                  <a:lnTo>
                    <a:pt x="30797" y="40164"/>
                  </a:lnTo>
                  <a:lnTo>
                    <a:pt x="28336" y="42307"/>
                  </a:lnTo>
                  <a:lnTo>
                    <a:pt x="25637" y="43498"/>
                  </a:lnTo>
                  <a:lnTo>
                    <a:pt x="23097" y="43815"/>
                  </a:lnTo>
                  <a:lnTo>
                    <a:pt x="19050" y="43021"/>
                  </a:lnTo>
                  <a:lnTo>
                    <a:pt x="15795" y="40878"/>
                  </a:lnTo>
                  <a:lnTo>
                    <a:pt x="13335" y="37624"/>
                  </a:lnTo>
                  <a:lnTo>
                    <a:pt x="11508" y="33735"/>
                  </a:lnTo>
                  <a:lnTo>
                    <a:pt x="10238" y="29527"/>
                  </a:lnTo>
                  <a:lnTo>
                    <a:pt x="9445" y="25320"/>
                  </a:lnTo>
                  <a:lnTo>
                    <a:pt x="9049" y="21431"/>
                  </a:lnTo>
                  <a:lnTo>
                    <a:pt x="8890" y="18256"/>
                  </a:lnTo>
                  <a:lnTo>
                    <a:pt x="9127" y="14605"/>
                  </a:lnTo>
                  <a:lnTo>
                    <a:pt x="9842" y="11510"/>
                  </a:lnTo>
                  <a:lnTo>
                    <a:pt x="10873" y="8811"/>
                  </a:lnTo>
                  <a:lnTo>
                    <a:pt x="12382" y="6667"/>
                  </a:lnTo>
                  <a:lnTo>
                    <a:pt x="16112" y="3731"/>
                  </a:lnTo>
                  <a:lnTo>
                    <a:pt x="18256" y="3017"/>
                  </a:lnTo>
                  <a:lnTo>
                    <a:pt x="20557" y="2778"/>
                  </a:lnTo>
                  <a:lnTo>
                    <a:pt x="21351" y="0"/>
                  </a:lnTo>
                  <a:lnTo>
                    <a:pt x="15160" y="873"/>
                  </a:lnTo>
                  <a:lnTo>
                    <a:pt x="9921" y="3333"/>
                  </a:lnTo>
                  <a:lnTo>
                    <a:pt x="5715" y="6986"/>
                  </a:lnTo>
                  <a:lnTo>
                    <a:pt x="2540" y="11669"/>
                  </a:lnTo>
                  <a:lnTo>
                    <a:pt x="635" y="17066"/>
                  </a:lnTo>
                  <a:lnTo>
                    <a:pt x="0" y="23018"/>
                  </a:lnTo>
                  <a:lnTo>
                    <a:pt x="713" y="29368"/>
                  </a:lnTo>
                  <a:lnTo>
                    <a:pt x="2777" y="35083"/>
                  </a:lnTo>
                  <a:lnTo>
                    <a:pt x="6032" y="39767"/>
                  </a:lnTo>
                  <a:lnTo>
                    <a:pt x="10397" y="43419"/>
                  </a:lnTo>
                  <a:lnTo>
                    <a:pt x="15636" y="45721"/>
                  </a:lnTo>
                  <a:lnTo>
                    <a:pt x="21668" y="46594"/>
                  </a:lnTo>
                  <a:lnTo>
                    <a:pt x="28495" y="45482"/>
                  </a:lnTo>
                  <a:lnTo>
                    <a:pt x="34051" y="42625"/>
                  </a:lnTo>
                  <a:lnTo>
                    <a:pt x="38258" y="38417"/>
                  </a:lnTo>
                  <a:lnTo>
                    <a:pt x="41275" y="33496"/>
                  </a:lnTo>
                  <a:lnTo>
                    <a:pt x="43100" y="28099"/>
                  </a:lnTo>
                  <a:lnTo>
                    <a:pt x="43656" y="23018"/>
                  </a:lnTo>
                  <a:lnTo>
                    <a:pt x="43180" y="17860"/>
                  </a:lnTo>
                  <a:lnTo>
                    <a:pt x="41988" y="13336"/>
                  </a:lnTo>
                  <a:lnTo>
                    <a:pt x="40083" y="9367"/>
                  </a:lnTo>
                  <a:lnTo>
                    <a:pt x="37385" y="6112"/>
                  </a:lnTo>
                  <a:lnTo>
                    <a:pt x="34131" y="3492"/>
                  </a:lnTo>
                  <a:lnTo>
                    <a:pt x="30321" y="1587"/>
                  </a:lnTo>
                  <a:lnTo>
                    <a:pt x="26035" y="397"/>
                  </a:lnTo>
                  <a:lnTo>
                    <a:pt x="21351" y="0"/>
                  </a:lnTo>
                  <a:close/>
                </a:path>
              </a:pathLst>
            </a:custGeom>
            <a:solidFill>
              <a:srgbClr val="000000"/>
            </a:solidFill>
          </p:spPr>
          <p:txBody>
            <a:bodyPr vert="horz" lIns="91440" tIns="45720" rIns="91440" bIns="45720" anchor="t"/>
            <a:lstStyle/>
            <a:p>
              <a:endParaRPr lang="en-IN"/>
            </a:p>
          </p:txBody>
        </p:sp>
        <p:sp>
          <p:nvSpPr>
            <p:cNvPr id="861" name="Shape 5601"/>
            <p:cNvSpPr/>
            <p:nvPr/>
          </p:nvSpPr>
          <p:spPr>
            <a:xfrm>
              <a:off x="5649055" y="1691765"/>
              <a:ext cx="43735" cy="46594"/>
            </a:xfrm>
            <a:custGeom>
              <a:avLst/>
              <a:gdLst/>
              <a:ahLst/>
              <a:cxnLst/>
              <a:rect l="0" t="0" r="0" b="0"/>
              <a:pathLst>
                <a:path w="43735" h="46594">
                  <a:moveTo>
                    <a:pt x="21431" y="0"/>
                  </a:moveTo>
                  <a:lnTo>
                    <a:pt x="20637" y="2778"/>
                  </a:lnTo>
                  <a:lnTo>
                    <a:pt x="24843" y="3652"/>
                  </a:lnTo>
                  <a:lnTo>
                    <a:pt x="28336" y="6033"/>
                  </a:lnTo>
                  <a:lnTo>
                    <a:pt x="31115" y="9763"/>
                  </a:lnTo>
                  <a:lnTo>
                    <a:pt x="33178" y="14446"/>
                  </a:lnTo>
                  <a:lnTo>
                    <a:pt x="34368" y="19923"/>
                  </a:lnTo>
                  <a:lnTo>
                    <a:pt x="34766" y="25877"/>
                  </a:lnTo>
                  <a:lnTo>
                    <a:pt x="34210" y="32147"/>
                  </a:lnTo>
                  <a:lnTo>
                    <a:pt x="32861" y="36830"/>
                  </a:lnTo>
                  <a:lnTo>
                    <a:pt x="30876" y="40164"/>
                  </a:lnTo>
                  <a:lnTo>
                    <a:pt x="28336" y="42307"/>
                  </a:lnTo>
                  <a:lnTo>
                    <a:pt x="25717" y="43498"/>
                  </a:lnTo>
                  <a:lnTo>
                    <a:pt x="23097" y="43815"/>
                  </a:lnTo>
                  <a:lnTo>
                    <a:pt x="19050" y="43021"/>
                  </a:lnTo>
                  <a:lnTo>
                    <a:pt x="15875" y="40878"/>
                  </a:lnTo>
                  <a:lnTo>
                    <a:pt x="13413" y="37624"/>
                  </a:lnTo>
                  <a:lnTo>
                    <a:pt x="11588" y="33735"/>
                  </a:lnTo>
                  <a:lnTo>
                    <a:pt x="9445" y="25320"/>
                  </a:lnTo>
                  <a:lnTo>
                    <a:pt x="9127" y="21431"/>
                  </a:lnTo>
                  <a:lnTo>
                    <a:pt x="8968" y="18256"/>
                  </a:lnTo>
                  <a:lnTo>
                    <a:pt x="9207" y="14605"/>
                  </a:lnTo>
                  <a:lnTo>
                    <a:pt x="9842" y="11510"/>
                  </a:lnTo>
                  <a:lnTo>
                    <a:pt x="10873" y="8811"/>
                  </a:lnTo>
                  <a:lnTo>
                    <a:pt x="12382" y="6667"/>
                  </a:lnTo>
                  <a:lnTo>
                    <a:pt x="16192" y="3731"/>
                  </a:lnTo>
                  <a:lnTo>
                    <a:pt x="18335" y="3017"/>
                  </a:lnTo>
                  <a:lnTo>
                    <a:pt x="20637" y="2778"/>
                  </a:lnTo>
                  <a:lnTo>
                    <a:pt x="21431" y="0"/>
                  </a:lnTo>
                  <a:lnTo>
                    <a:pt x="15240" y="873"/>
                  </a:lnTo>
                  <a:lnTo>
                    <a:pt x="10001" y="3333"/>
                  </a:lnTo>
                  <a:lnTo>
                    <a:pt x="5715" y="6986"/>
                  </a:lnTo>
                  <a:lnTo>
                    <a:pt x="2618" y="11669"/>
                  </a:lnTo>
                  <a:lnTo>
                    <a:pt x="635" y="17066"/>
                  </a:lnTo>
                  <a:lnTo>
                    <a:pt x="0" y="23018"/>
                  </a:lnTo>
                  <a:lnTo>
                    <a:pt x="713" y="29368"/>
                  </a:lnTo>
                  <a:lnTo>
                    <a:pt x="2777" y="35083"/>
                  </a:lnTo>
                  <a:lnTo>
                    <a:pt x="6111" y="39767"/>
                  </a:lnTo>
                  <a:lnTo>
                    <a:pt x="10397" y="43419"/>
                  </a:lnTo>
                  <a:lnTo>
                    <a:pt x="15716" y="45721"/>
                  </a:lnTo>
                  <a:lnTo>
                    <a:pt x="21749" y="46594"/>
                  </a:lnTo>
                  <a:lnTo>
                    <a:pt x="28575" y="45482"/>
                  </a:lnTo>
                  <a:lnTo>
                    <a:pt x="34131" y="42625"/>
                  </a:lnTo>
                  <a:lnTo>
                    <a:pt x="38337" y="38417"/>
                  </a:lnTo>
                  <a:lnTo>
                    <a:pt x="41354" y="33496"/>
                  </a:lnTo>
                  <a:lnTo>
                    <a:pt x="43180" y="28099"/>
                  </a:lnTo>
                  <a:lnTo>
                    <a:pt x="43735" y="23018"/>
                  </a:lnTo>
                  <a:lnTo>
                    <a:pt x="43258" y="17860"/>
                  </a:lnTo>
                  <a:lnTo>
                    <a:pt x="42068" y="13336"/>
                  </a:lnTo>
                  <a:lnTo>
                    <a:pt x="40083" y="9367"/>
                  </a:lnTo>
                  <a:lnTo>
                    <a:pt x="37385"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862" name="Shape 5602"/>
            <p:cNvSpPr/>
            <p:nvPr/>
          </p:nvSpPr>
          <p:spPr>
            <a:xfrm>
              <a:off x="5497210" y="1691765"/>
              <a:ext cx="23495" cy="45561"/>
            </a:xfrm>
            <a:custGeom>
              <a:avLst/>
              <a:gdLst/>
              <a:ahLst/>
              <a:cxnLst/>
              <a:rect l="0" t="0" r="0" b="0"/>
              <a:pathLst>
                <a:path w="23495" h="45561">
                  <a:moveTo>
                    <a:pt x="15796" y="0"/>
                  </a:moveTo>
                  <a:lnTo>
                    <a:pt x="397" y="5477"/>
                  </a:lnTo>
                  <a:lnTo>
                    <a:pt x="397" y="6986"/>
                  </a:lnTo>
                  <a:lnTo>
                    <a:pt x="4366" y="6588"/>
                  </a:lnTo>
                  <a:lnTo>
                    <a:pt x="5636" y="6667"/>
                  </a:lnTo>
                  <a:lnTo>
                    <a:pt x="6667" y="7382"/>
                  </a:lnTo>
                  <a:lnTo>
                    <a:pt x="7541" y="9128"/>
                  </a:lnTo>
                  <a:lnTo>
                    <a:pt x="7858" y="12542"/>
                  </a:lnTo>
                  <a:lnTo>
                    <a:pt x="7858" y="35481"/>
                  </a:lnTo>
                  <a:lnTo>
                    <a:pt x="7700" y="38736"/>
                  </a:lnTo>
                  <a:lnTo>
                    <a:pt x="7143" y="41117"/>
                  </a:lnTo>
                  <a:lnTo>
                    <a:pt x="6191" y="42625"/>
                  </a:lnTo>
                  <a:lnTo>
                    <a:pt x="4762" y="43498"/>
                  </a:lnTo>
                  <a:lnTo>
                    <a:pt x="2778" y="43894"/>
                  </a:lnTo>
                  <a:lnTo>
                    <a:pt x="0" y="44133"/>
                  </a:lnTo>
                  <a:lnTo>
                    <a:pt x="0" y="45561"/>
                  </a:lnTo>
                  <a:lnTo>
                    <a:pt x="23495" y="45561"/>
                  </a:lnTo>
                  <a:lnTo>
                    <a:pt x="23495" y="44133"/>
                  </a:lnTo>
                  <a:lnTo>
                    <a:pt x="19447" y="43498"/>
                  </a:lnTo>
                  <a:lnTo>
                    <a:pt x="17225" y="42068"/>
                  </a:lnTo>
                  <a:lnTo>
                    <a:pt x="16351" y="39530"/>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863" name="Shape 5603"/>
            <p:cNvSpPr/>
            <p:nvPr/>
          </p:nvSpPr>
          <p:spPr>
            <a:xfrm>
              <a:off x="5365606" y="1669699"/>
              <a:ext cx="45958" cy="68660"/>
            </a:xfrm>
            <a:custGeom>
              <a:avLst/>
              <a:gdLst/>
              <a:ahLst/>
              <a:cxnLst/>
              <a:rect l="0" t="0" r="0" b="0"/>
              <a:pathLst>
                <a:path w="45958" h="68660">
                  <a:moveTo>
                    <a:pt x="38815" y="0"/>
                  </a:moveTo>
                  <a:lnTo>
                    <a:pt x="24210" y="4366"/>
                  </a:lnTo>
                  <a:lnTo>
                    <a:pt x="24210" y="5953"/>
                  </a:lnTo>
                  <a:lnTo>
                    <a:pt x="26591" y="5874"/>
                  </a:lnTo>
                  <a:lnTo>
                    <a:pt x="29131" y="6191"/>
                  </a:lnTo>
                  <a:lnTo>
                    <a:pt x="30401" y="7223"/>
                  </a:lnTo>
                  <a:lnTo>
                    <a:pt x="30956" y="10874"/>
                  </a:lnTo>
                  <a:lnTo>
                    <a:pt x="30956" y="26352"/>
                  </a:lnTo>
                  <a:lnTo>
                    <a:pt x="28575" y="24447"/>
                  </a:lnTo>
                  <a:lnTo>
                    <a:pt x="26115" y="23098"/>
                  </a:lnTo>
                  <a:lnTo>
                    <a:pt x="23416" y="22304"/>
                  </a:lnTo>
                  <a:lnTo>
                    <a:pt x="22681" y="22245"/>
                  </a:lnTo>
                  <a:lnTo>
                    <a:pt x="20796" y="24844"/>
                  </a:lnTo>
                  <a:lnTo>
                    <a:pt x="24210" y="25479"/>
                  </a:lnTo>
                  <a:lnTo>
                    <a:pt x="27385" y="27306"/>
                  </a:lnTo>
                  <a:lnTo>
                    <a:pt x="29686" y="30401"/>
                  </a:lnTo>
                  <a:lnTo>
                    <a:pt x="30956" y="34766"/>
                  </a:lnTo>
                  <a:lnTo>
                    <a:pt x="30956" y="57547"/>
                  </a:lnTo>
                  <a:lnTo>
                    <a:pt x="29845" y="60008"/>
                  </a:lnTo>
                  <a:lnTo>
                    <a:pt x="27781" y="61833"/>
                  </a:lnTo>
                  <a:lnTo>
                    <a:pt x="25162" y="63103"/>
                  </a:lnTo>
                  <a:lnTo>
                    <a:pt x="22146" y="63500"/>
                  </a:lnTo>
                  <a:lnTo>
                    <a:pt x="18891" y="63024"/>
                  </a:lnTo>
                  <a:lnTo>
                    <a:pt x="15716" y="61516"/>
                  </a:lnTo>
                  <a:lnTo>
                    <a:pt x="12938" y="58896"/>
                  </a:lnTo>
                  <a:lnTo>
                    <a:pt x="10636" y="55007"/>
                  </a:lnTo>
                  <a:lnTo>
                    <a:pt x="9128" y="49768"/>
                  </a:lnTo>
                  <a:lnTo>
                    <a:pt x="8493" y="43181"/>
                  </a:lnTo>
                  <a:lnTo>
                    <a:pt x="9048" y="37147"/>
                  </a:lnTo>
                  <a:lnTo>
                    <a:pt x="10477" y="32464"/>
                  </a:lnTo>
                  <a:lnTo>
                    <a:pt x="12541" y="28972"/>
                  </a:lnTo>
                  <a:lnTo>
                    <a:pt x="15081" y="26671"/>
                  </a:lnTo>
                  <a:lnTo>
                    <a:pt x="17938" y="25320"/>
                  </a:lnTo>
                  <a:lnTo>
                    <a:pt x="20796" y="24844"/>
                  </a:lnTo>
                  <a:lnTo>
                    <a:pt x="22681" y="22245"/>
                  </a:lnTo>
                  <a:lnTo>
                    <a:pt x="20478" y="22066"/>
                  </a:lnTo>
                  <a:lnTo>
                    <a:pt x="15081" y="23018"/>
                  </a:lnTo>
                  <a:lnTo>
                    <a:pt x="10240" y="25479"/>
                  </a:lnTo>
                  <a:lnTo>
                    <a:pt x="6112" y="29368"/>
                  </a:lnTo>
                  <a:lnTo>
                    <a:pt x="2857" y="34369"/>
                  </a:lnTo>
                  <a:lnTo>
                    <a:pt x="715" y="40164"/>
                  </a:lnTo>
                  <a:lnTo>
                    <a:pt x="0" y="46435"/>
                  </a:lnTo>
                  <a:lnTo>
                    <a:pt x="556" y="53261"/>
                  </a:lnTo>
                  <a:lnTo>
                    <a:pt x="2222" y="58421"/>
                  </a:lnTo>
                  <a:lnTo>
                    <a:pt x="4683" y="62389"/>
                  </a:lnTo>
                  <a:lnTo>
                    <a:pt x="7541" y="65167"/>
                  </a:lnTo>
                  <a:lnTo>
                    <a:pt x="10557" y="66993"/>
                  </a:lnTo>
                  <a:lnTo>
                    <a:pt x="13493" y="68024"/>
                  </a:lnTo>
                  <a:lnTo>
                    <a:pt x="16113" y="68581"/>
                  </a:lnTo>
                  <a:lnTo>
                    <a:pt x="18018" y="68660"/>
                  </a:lnTo>
                  <a:lnTo>
                    <a:pt x="22859" y="68024"/>
                  </a:lnTo>
                  <a:lnTo>
                    <a:pt x="26432" y="66516"/>
                  </a:lnTo>
                  <a:lnTo>
                    <a:pt x="29051" y="64452"/>
                  </a:lnTo>
                  <a:lnTo>
                    <a:pt x="30797" y="62310"/>
                  </a:lnTo>
                  <a:lnTo>
                    <a:pt x="30956" y="62310"/>
                  </a:lnTo>
                  <a:lnTo>
                    <a:pt x="30956" y="68342"/>
                  </a:lnTo>
                  <a:lnTo>
                    <a:pt x="31353" y="68660"/>
                  </a:lnTo>
                  <a:lnTo>
                    <a:pt x="38815" y="66040"/>
                  </a:lnTo>
                  <a:lnTo>
                    <a:pt x="45958" y="63500"/>
                  </a:lnTo>
                  <a:lnTo>
                    <a:pt x="45958" y="61912"/>
                  </a:lnTo>
                  <a:lnTo>
                    <a:pt x="43179" y="61912"/>
                  </a:lnTo>
                  <a:lnTo>
                    <a:pt x="41275" y="61596"/>
                  </a:lnTo>
                  <a:lnTo>
                    <a:pt x="40163" y="60802"/>
                  </a:lnTo>
                  <a:lnTo>
                    <a:pt x="39528" y="59769"/>
                  </a:lnTo>
                  <a:lnTo>
                    <a:pt x="39291" y="56356"/>
                  </a:lnTo>
                  <a:lnTo>
                    <a:pt x="39291" y="238"/>
                  </a:lnTo>
                  <a:lnTo>
                    <a:pt x="38815" y="0"/>
                  </a:lnTo>
                  <a:close/>
                </a:path>
              </a:pathLst>
            </a:custGeom>
            <a:solidFill>
              <a:srgbClr val="000000"/>
            </a:solidFill>
          </p:spPr>
          <p:txBody>
            <a:bodyPr vert="horz" lIns="91440" tIns="45720" rIns="91440" bIns="45720" anchor="t"/>
            <a:lstStyle/>
            <a:p>
              <a:endParaRPr lang="en-IN"/>
            </a:p>
          </p:txBody>
        </p:sp>
        <p:sp>
          <p:nvSpPr>
            <p:cNvPr id="864" name="Shape 5604"/>
            <p:cNvSpPr/>
            <p:nvPr/>
          </p:nvSpPr>
          <p:spPr>
            <a:xfrm>
              <a:off x="5157406" y="1691765"/>
              <a:ext cx="23495" cy="45561"/>
            </a:xfrm>
            <a:custGeom>
              <a:avLst/>
              <a:gdLst/>
              <a:ahLst/>
              <a:cxnLst/>
              <a:rect l="0" t="0" r="0" b="0"/>
              <a:pathLst>
                <a:path w="23495" h="45561">
                  <a:moveTo>
                    <a:pt x="15795" y="0"/>
                  </a:moveTo>
                  <a:lnTo>
                    <a:pt x="396" y="5477"/>
                  </a:lnTo>
                  <a:lnTo>
                    <a:pt x="396" y="6986"/>
                  </a:lnTo>
                  <a:lnTo>
                    <a:pt x="4365" y="6588"/>
                  </a:lnTo>
                  <a:lnTo>
                    <a:pt x="5634" y="6667"/>
                  </a:lnTo>
                  <a:lnTo>
                    <a:pt x="6746" y="7382"/>
                  </a:lnTo>
                  <a:lnTo>
                    <a:pt x="7540" y="9128"/>
                  </a:lnTo>
                  <a:lnTo>
                    <a:pt x="7857" y="12542"/>
                  </a:lnTo>
                  <a:lnTo>
                    <a:pt x="7857" y="35481"/>
                  </a:lnTo>
                  <a:lnTo>
                    <a:pt x="7698" y="38736"/>
                  </a:lnTo>
                  <a:lnTo>
                    <a:pt x="7143" y="41117"/>
                  </a:lnTo>
                  <a:lnTo>
                    <a:pt x="6191" y="42625"/>
                  </a:lnTo>
                  <a:lnTo>
                    <a:pt x="4762" y="43498"/>
                  </a:lnTo>
                  <a:lnTo>
                    <a:pt x="2777" y="43894"/>
                  </a:lnTo>
                  <a:lnTo>
                    <a:pt x="0" y="44133"/>
                  </a:lnTo>
                  <a:lnTo>
                    <a:pt x="0" y="45561"/>
                  </a:lnTo>
                  <a:lnTo>
                    <a:pt x="23495" y="45561"/>
                  </a:lnTo>
                  <a:lnTo>
                    <a:pt x="23495" y="44133"/>
                  </a:lnTo>
                  <a:lnTo>
                    <a:pt x="19446" y="43498"/>
                  </a:lnTo>
                  <a:lnTo>
                    <a:pt x="18176" y="42942"/>
                  </a:lnTo>
                  <a:lnTo>
                    <a:pt x="17303" y="42068"/>
                  </a:lnTo>
                  <a:lnTo>
                    <a:pt x="16351" y="39530"/>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865" name="Shape 5605"/>
            <p:cNvSpPr/>
            <p:nvPr/>
          </p:nvSpPr>
          <p:spPr>
            <a:xfrm>
              <a:off x="5113750" y="1691765"/>
              <a:ext cx="39528" cy="46594"/>
            </a:xfrm>
            <a:custGeom>
              <a:avLst/>
              <a:gdLst/>
              <a:ahLst/>
              <a:cxnLst/>
              <a:rect l="0" t="0" r="0" b="0"/>
              <a:pathLst>
                <a:path w="39528" h="46594">
                  <a:moveTo>
                    <a:pt x="20240" y="0"/>
                  </a:moveTo>
                  <a:lnTo>
                    <a:pt x="18017" y="3572"/>
                  </a:lnTo>
                  <a:lnTo>
                    <a:pt x="21431" y="4127"/>
                  </a:lnTo>
                  <a:lnTo>
                    <a:pt x="23812" y="5556"/>
                  </a:lnTo>
                  <a:lnTo>
                    <a:pt x="25478" y="7541"/>
                  </a:lnTo>
                  <a:lnTo>
                    <a:pt x="26511" y="9922"/>
                  </a:lnTo>
                  <a:lnTo>
                    <a:pt x="27542" y="15002"/>
                  </a:lnTo>
                  <a:lnTo>
                    <a:pt x="7143" y="15002"/>
                  </a:lnTo>
                  <a:lnTo>
                    <a:pt x="7857" y="12065"/>
                  </a:lnTo>
                  <a:lnTo>
                    <a:pt x="8731" y="9525"/>
                  </a:lnTo>
                  <a:lnTo>
                    <a:pt x="9842" y="7541"/>
                  </a:lnTo>
                  <a:lnTo>
                    <a:pt x="11112" y="6033"/>
                  </a:lnTo>
                  <a:lnTo>
                    <a:pt x="14287" y="4127"/>
                  </a:lnTo>
                  <a:lnTo>
                    <a:pt x="18017" y="3572"/>
                  </a:lnTo>
                  <a:lnTo>
                    <a:pt x="20240" y="0"/>
                  </a:lnTo>
                  <a:lnTo>
                    <a:pt x="15953" y="556"/>
                  </a:lnTo>
                  <a:lnTo>
                    <a:pt x="11429" y="2223"/>
                  </a:lnTo>
                  <a:lnTo>
                    <a:pt x="7143" y="5319"/>
                  </a:lnTo>
                  <a:lnTo>
                    <a:pt x="3492" y="9922"/>
                  </a:lnTo>
                  <a:lnTo>
                    <a:pt x="1031" y="16192"/>
                  </a:lnTo>
                  <a:lnTo>
                    <a:pt x="0" y="24369"/>
                  </a:lnTo>
                  <a:lnTo>
                    <a:pt x="396" y="29368"/>
                  </a:lnTo>
                  <a:lnTo>
                    <a:pt x="1348" y="33735"/>
                  </a:lnTo>
                  <a:lnTo>
                    <a:pt x="2857" y="37544"/>
                  </a:lnTo>
                  <a:lnTo>
                    <a:pt x="5079" y="40719"/>
                  </a:lnTo>
                  <a:lnTo>
                    <a:pt x="7778" y="43260"/>
                  </a:lnTo>
                  <a:lnTo>
                    <a:pt x="10953" y="45086"/>
                  </a:lnTo>
                  <a:lnTo>
                    <a:pt x="14525" y="46196"/>
                  </a:lnTo>
                  <a:lnTo>
                    <a:pt x="18493" y="46594"/>
                  </a:lnTo>
                  <a:lnTo>
                    <a:pt x="23495" y="45958"/>
                  </a:lnTo>
                  <a:lnTo>
                    <a:pt x="27701" y="44370"/>
                  </a:lnTo>
                  <a:lnTo>
                    <a:pt x="31193" y="42148"/>
                  </a:lnTo>
                  <a:lnTo>
                    <a:pt x="33972" y="39450"/>
                  </a:lnTo>
                  <a:lnTo>
                    <a:pt x="36195" y="36671"/>
                  </a:lnTo>
                  <a:lnTo>
                    <a:pt x="37782" y="33973"/>
                  </a:lnTo>
                  <a:lnTo>
                    <a:pt x="38893" y="31670"/>
                  </a:lnTo>
                  <a:lnTo>
                    <a:pt x="39528" y="30005"/>
                  </a:lnTo>
                  <a:lnTo>
                    <a:pt x="37941" y="29368"/>
                  </a:lnTo>
                  <a:lnTo>
                    <a:pt x="34925" y="33655"/>
                  </a:lnTo>
                  <a:lnTo>
                    <a:pt x="32702" y="35877"/>
                  </a:lnTo>
                  <a:lnTo>
                    <a:pt x="30003" y="37862"/>
                  </a:lnTo>
                  <a:lnTo>
                    <a:pt x="26590" y="39211"/>
                  </a:lnTo>
                  <a:lnTo>
                    <a:pt x="22621" y="39767"/>
                  </a:lnTo>
                  <a:lnTo>
                    <a:pt x="19208" y="39371"/>
                  </a:lnTo>
                  <a:lnTo>
                    <a:pt x="15875" y="38100"/>
                  </a:lnTo>
                  <a:lnTo>
                    <a:pt x="12700" y="35561"/>
                  </a:lnTo>
                  <a:lnTo>
                    <a:pt x="10001" y="31592"/>
                  </a:lnTo>
                  <a:lnTo>
                    <a:pt x="8890" y="28972"/>
                  </a:lnTo>
                  <a:lnTo>
                    <a:pt x="7937" y="25877"/>
                  </a:lnTo>
                  <a:lnTo>
                    <a:pt x="7302" y="22304"/>
                  </a:lnTo>
                  <a:lnTo>
                    <a:pt x="6826" y="18177"/>
                  </a:lnTo>
                  <a:lnTo>
                    <a:pt x="37623" y="18177"/>
                  </a:lnTo>
                  <a:lnTo>
                    <a:pt x="36988" y="13732"/>
                  </a:lnTo>
                  <a:lnTo>
                    <a:pt x="35797" y="9842"/>
                  </a:lnTo>
                  <a:lnTo>
                    <a:pt x="34131" y="6747"/>
                  </a:lnTo>
                  <a:lnTo>
                    <a:pt x="32067" y="4207"/>
                  </a:lnTo>
                  <a:lnTo>
                    <a:pt x="29527" y="2381"/>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866" name="Shape 5606"/>
            <p:cNvSpPr/>
            <p:nvPr/>
          </p:nvSpPr>
          <p:spPr>
            <a:xfrm>
              <a:off x="4939521" y="1691765"/>
              <a:ext cx="23494" cy="45561"/>
            </a:xfrm>
            <a:custGeom>
              <a:avLst/>
              <a:gdLst/>
              <a:ahLst/>
              <a:cxnLst/>
              <a:rect l="0" t="0" r="0" b="0"/>
              <a:pathLst>
                <a:path w="23494" h="45561">
                  <a:moveTo>
                    <a:pt x="15716" y="0"/>
                  </a:moveTo>
                  <a:lnTo>
                    <a:pt x="397" y="5477"/>
                  </a:lnTo>
                  <a:lnTo>
                    <a:pt x="397" y="6986"/>
                  </a:lnTo>
                  <a:lnTo>
                    <a:pt x="4366" y="6588"/>
                  </a:lnTo>
                  <a:lnTo>
                    <a:pt x="5556" y="6667"/>
                  </a:lnTo>
                  <a:lnTo>
                    <a:pt x="6667" y="7382"/>
                  </a:lnTo>
                  <a:lnTo>
                    <a:pt x="7461" y="9128"/>
                  </a:lnTo>
                  <a:lnTo>
                    <a:pt x="7778" y="12542"/>
                  </a:lnTo>
                  <a:lnTo>
                    <a:pt x="7778" y="35481"/>
                  </a:lnTo>
                  <a:lnTo>
                    <a:pt x="7619" y="38736"/>
                  </a:lnTo>
                  <a:lnTo>
                    <a:pt x="7143" y="41117"/>
                  </a:lnTo>
                  <a:lnTo>
                    <a:pt x="6191" y="42625"/>
                  </a:lnTo>
                  <a:lnTo>
                    <a:pt x="4762" y="43498"/>
                  </a:lnTo>
                  <a:lnTo>
                    <a:pt x="2778" y="43894"/>
                  </a:lnTo>
                  <a:lnTo>
                    <a:pt x="0" y="44133"/>
                  </a:lnTo>
                  <a:lnTo>
                    <a:pt x="0" y="45561"/>
                  </a:lnTo>
                  <a:lnTo>
                    <a:pt x="23494" y="45561"/>
                  </a:lnTo>
                  <a:lnTo>
                    <a:pt x="23494" y="44133"/>
                  </a:lnTo>
                  <a:lnTo>
                    <a:pt x="19447" y="43498"/>
                  </a:lnTo>
                  <a:lnTo>
                    <a:pt x="17224" y="42068"/>
                  </a:lnTo>
                  <a:lnTo>
                    <a:pt x="16350" y="39530"/>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867" name="Shape 5607"/>
            <p:cNvSpPr/>
            <p:nvPr/>
          </p:nvSpPr>
          <p:spPr>
            <a:xfrm>
              <a:off x="4898961" y="1691765"/>
              <a:ext cx="40163" cy="46594"/>
            </a:xfrm>
            <a:custGeom>
              <a:avLst/>
              <a:gdLst/>
              <a:ahLst/>
              <a:cxnLst/>
              <a:rect l="0" t="0" r="0" b="0"/>
              <a:pathLst>
                <a:path w="40163" h="46594">
                  <a:moveTo>
                    <a:pt x="18097" y="0"/>
                  </a:moveTo>
                  <a:lnTo>
                    <a:pt x="12858" y="556"/>
                  </a:lnTo>
                  <a:lnTo>
                    <a:pt x="8731" y="1985"/>
                  </a:lnTo>
                  <a:lnTo>
                    <a:pt x="5635" y="4048"/>
                  </a:lnTo>
                  <a:lnTo>
                    <a:pt x="3571" y="6429"/>
                  </a:lnTo>
                  <a:lnTo>
                    <a:pt x="2301" y="8811"/>
                  </a:lnTo>
                  <a:lnTo>
                    <a:pt x="1903" y="11033"/>
                  </a:lnTo>
                  <a:lnTo>
                    <a:pt x="2142" y="12383"/>
                  </a:lnTo>
                  <a:lnTo>
                    <a:pt x="2936" y="13811"/>
                  </a:lnTo>
                  <a:lnTo>
                    <a:pt x="4206" y="14923"/>
                  </a:lnTo>
                  <a:lnTo>
                    <a:pt x="6191" y="15399"/>
                  </a:lnTo>
                  <a:lnTo>
                    <a:pt x="7937" y="15002"/>
                  </a:lnTo>
                  <a:lnTo>
                    <a:pt x="9366" y="13971"/>
                  </a:lnTo>
                  <a:lnTo>
                    <a:pt x="10318" y="12620"/>
                  </a:lnTo>
                  <a:lnTo>
                    <a:pt x="10635" y="11112"/>
                  </a:lnTo>
                  <a:lnTo>
                    <a:pt x="10397" y="9367"/>
                  </a:lnTo>
                  <a:lnTo>
                    <a:pt x="10160" y="7223"/>
                  </a:lnTo>
                  <a:lnTo>
                    <a:pt x="10795" y="5239"/>
                  </a:lnTo>
                  <a:lnTo>
                    <a:pt x="12382" y="3731"/>
                  </a:lnTo>
                  <a:lnTo>
                    <a:pt x="14683" y="2699"/>
                  </a:lnTo>
                  <a:lnTo>
                    <a:pt x="17145" y="2381"/>
                  </a:lnTo>
                  <a:lnTo>
                    <a:pt x="19685" y="2699"/>
                  </a:lnTo>
                  <a:lnTo>
                    <a:pt x="22145" y="3811"/>
                  </a:lnTo>
                  <a:lnTo>
                    <a:pt x="24050" y="6350"/>
                  </a:lnTo>
                  <a:lnTo>
                    <a:pt x="24765" y="10636"/>
                  </a:lnTo>
                  <a:lnTo>
                    <a:pt x="24765" y="16668"/>
                  </a:lnTo>
                  <a:lnTo>
                    <a:pt x="24032" y="16957"/>
                  </a:lnTo>
                  <a:lnTo>
                    <a:pt x="24765" y="19050"/>
                  </a:lnTo>
                  <a:lnTo>
                    <a:pt x="24765" y="33417"/>
                  </a:lnTo>
                  <a:lnTo>
                    <a:pt x="24288" y="36751"/>
                  </a:lnTo>
                  <a:lnTo>
                    <a:pt x="23256" y="37942"/>
                  </a:lnTo>
                  <a:lnTo>
                    <a:pt x="21431" y="39052"/>
                  </a:lnTo>
                  <a:lnTo>
                    <a:pt x="18811" y="40085"/>
                  </a:lnTo>
                  <a:lnTo>
                    <a:pt x="15318" y="40878"/>
                  </a:lnTo>
                  <a:lnTo>
                    <a:pt x="12779" y="40323"/>
                  </a:lnTo>
                  <a:lnTo>
                    <a:pt x="10715" y="38736"/>
                  </a:lnTo>
                  <a:lnTo>
                    <a:pt x="9286" y="36275"/>
                  </a:lnTo>
                  <a:lnTo>
                    <a:pt x="8731" y="33100"/>
                  </a:lnTo>
                  <a:lnTo>
                    <a:pt x="8731" y="32941"/>
                  </a:lnTo>
                  <a:lnTo>
                    <a:pt x="8890" y="31115"/>
                  </a:lnTo>
                  <a:lnTo>
                    <a:pt x="9604" y="28972"/>
                  </a:lnTo>
                  <a:lnTo>
                    <a:pt x="11191" y="26591"/>
                  </a:lnTo>
                  <a:lnTo>
                    <a:pt x="13970" y="24130"/>
                  </a:lnTo>
                  <a:lnTo>
                    <a:pt x="18415" y="21590"/>
                  </a:lnTo>
                  <a:lnTo>
                    <a:pt x="24765" y="19050"/>
                  </a:lnTo>
                  <a:lnTo>
                    <a:pt x="24032" y="16957"/>
                  </a:lnTo>
                  <a:lnTo>
                    <a:pt x="17303" y="19606"/>
                  </a:lnTo>
                  <a:lnTo>
                    <a:pt x="11191" y="22383"/>
                  </a:lnTo>
                  <a:lnTo>
                    <a:pt x="6350" y="25162"/>
                  </a:lnTo>
                  <a:lnTo>
                    <a:pt x="2857" y="28178"/>
                  </a:lnTo>
                  <a:lnTo>
                    <a:pt x="713" y="31829"/>
                  </a:lnTo>
                  <a:lnTo>
                    <a:pt x="0" y="36275"/>
                  </a:lnTo>
                  <a:lnTo>
                    <a:pt x="952" y="40640"/>
                  </a:lnTo>
                  <a:lnTo>
                    <a:pt x="3333" y="43894"/>
                  </a:lnTo>
                  <a:lnTo>
                    <a:pt x="6666" y="45958"/>
                  </a:lnTo>
                  <a:lnTo>
                    <a:pt x="10556" y="46594"/>
                  </a:lnTo>
                  <a:lnTo>
                    <a:pt x="14603" y="45958"/>
                  </a:lnTo>
                  <a:lnTo>
                    <a:pt x="18415" y="44212"/>
                  </a:lnTo>
                  <a:lnTo>
                    <a:pt x="24922" y="39371"/>
                  </a:lnTo>
                  <a:lnTo>
                    <a:pt x="25400" y="42307"/>
                  </a:lnTo>
                  <a:lnTo>
                    <a:pt x="26352" y="44370"/>
                  </a:lnTo>
                  <a:lnTo>
                    <a:pt x="27622" y="45721"/>
                  </a:lnTo>
                  <a:lnTo>
                    <a:pt x="28971" y="46355"/>
                  </a:lnTo>
                  <a:lnTo>
                    <a:pt x="31352" y="46594"/>
                  </a:lnTo>
                  <a:lnTo>
                    <a:pt x="32781" y="46435"/>
                  </a:lnTo>
                  <a:lnTo>
                    <a:pt x="34766" y="45880"/>
                  </a:lnTo>
                  <a:lnTo>
                    <a:pt x="37226" y="44450"/>
                  </a:lnTo>
                  <a:lnTo>
                    <a:pt x="40163" y="41672"/>
                  </a:lnTo>
                  <a:lnTo>
                    <a:pt x="40163" y="39052"/>
                  </a:lnTo>
                  <a:lnTo>
                    <a:pt x="38337" y="40323"/>
                  </a:lnTo>
                  <a:lnTo>
                    <a:pt x="35718" y="40958"/>
                  </a:lnTo>
                  <a:lnTo>
                    <a:pt x="34051" y="40402"/>
                  </a:lnTo>
                  <a:lnTo>
                    <a:pt x="33178" y="39132"/>
                  </a:lnTo>
                  <a:lnTo>
                    <a:pt x="32861" y="35163"/>
                  </a:lnTo>
                  <a:lnTo>
                    <a:pt x="32861" y="15875"/>
                  </a:lnTo>
                  <a:lnTo>
                    <a:pt x="32305" y="9128"/>
                  </a:lnTo>
                  <a:lnTo>
                    <a:pt x="31035" y="5715"/>
                  </a:lnTo>
                  <a:lnTo>
                    <a:pt x="28495" y="2778"/>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868" name="Shape 5608"/>
            <p:cNvSpPr/>
            <p:nvPr/>
          </p:nvSpPr>
          <p:spPr>
            <a:xfrm>
              <a:off x="6026721" y="1691924"/>
              <a:ext cx="10953" cy="10953"/>
            </a:xfrm>
            <a:custGeom>
              <a:avLst/>
              <a:gdLst/>
              <a:ahLst/>
              <a:cxnLst/>
              <a:rect l="0" t="0" r="0" b="0"/>
              <a:pathLst>
                <a:path w="10953" h="10953">
                  <a:moveTo>
                    <a:pt x="5397" y="0"/>
                  </a:moveTo>
                  <a:lnTo>
                    <a:pt x="3333" y="397"/>
                  </a:lnTo>
                  <a:lnTo>
                    <a:pt x="1587" y="1587"/>
                  </a:lnTo>
                  <a:lnTo>
                    <a:pt x="396" y="3333"/>
                  </a:lnTo>
                  <a:lnTo>
                    <a:pt x="0" y="5636"/>
                  </a:lnTo>
                  <a:lnTo>
                    <a:pt x="476" y="8017"/>
                  </a:lnTo>
                  <a:lnTo>
                    <a:pt x="1904" y="9683"/>
                  </a:lnTo>
                  <a:lnTo>
                    <a:pt x="3651" y="10637"/>
                  </a:lnTo>
                  <a:lnTo>
                    <a:pt x="5397" y="10953"/>
                  </a:lnTo>
                  <a:lnTo>
                    <a:pt x="7143" y="10637"/>
                  </a:lnTo>
                  <a:lnTo>
                    <a:pt x="8968" y="9683"/>
                  </a:lnTo>
                  <a:lnTo>
                    <a:pt x="10397" y="8017"/>
                  </a:lnTo>
                  <a:lnTo>
                    <a:pt x="10953" y="5636"/>
                  </a:lnTo>
                  <a:lnTo>
                    <a:pt x="10477" y="3413"/>
                  </a:lnTo>
                  <a:lnTo>
                    <a:pt x="9286" y="1667"/>
                  </a:lnTo>
                  <a:lnTo>
                    <a:pt x="7539" y="477"/>
                  </a:lnTo>
                  <a:lnTo>
                    <a:pt x="5397" y="0"/>
                  </a:lnTo>
                  <a:close/>
                </a:path>
              </a:pathLst>
            </a:custGeom>
            <a:solidFill>
              <a:srgbClr val="000000"/>
            </a:solidFill>
          </p:spPr>
          <p:txBody>
            <a:bodyPr vert="horz" lIns="91440" tIns="45720" rIns="91440" bIns="45720" anchor="t"/>
            <a:lstStyle/>
            <a:p>
              <a:endParaRPr lang="en-IN"/>
            </a:p>
          </p:txBody>
        </p:sp>
        <p:sp>
          <p:nvSpPr>
            <p:cNvPr id="869" name="Shape 5609"/>
            <p:cNvSpPr/>
            <p:nvPr/>
          </p:nvSpPr>
          <p:spPr>
            <a:xfrm>
              <a:off x="5317426" y="1691924"/>
              <a:ext cx="11032" cy="10953"/>
            </a:xfrm>
            <a:custGeom>
              <a:avLst/>
              <a:gdLst/>
              <a:ahLst/>
              <a:cxnLst/>
              <a:rect l="0" t="0" r="0" b="0"/>
              <a:pathLst>
                <a:path w="11032" h="10953">
                  <a:moveTo>
                    <a:pt x="5476" y="0"/>
                  </a:moveTo>
                  <a:lnTo>
                    <a:pt x="3333" y="397"/>
                  </a:lnTo>
                  <a:lnTo>
                    <a:pt x="1666" y="1587"/>
                  </a:lnTo>
                  <a:lnTo>
                    <a:pt x="476" y="3333"/>
                  </a:lnTo>
                  <a:lnTo>
                    <a:pt x="0" y="5636"/>
                  </a:lnTo>
                  <a:lnTo>
                    <a:pt x="555" y="8017"/>
                  </a:lnTo>
                  <a:lnTo>
                    <a:pt x="1904" y="9683"/>
                  </a:lnTo>
                  <a:lnTo>
                    <a:pt x="3730" y="10637"/>
                  </a:lnTo>
                  <a:lnTo>
                    <a:pt x="5476" y="10953"/>
                  </a:lnTo>
                  <a:lnTo>
                    <a:pt x="7222" y="10637"/>
                  </a:lnTo>
                  <a:lnTo>
                    <a:pt x="8968" y="9683"/>
                  </a:lnTo>
                  <a:lnTo>
                    <a:pt x="10397" y="8017"/>
                  </a:lnTo>
                  <a:lnTo>
                    <a:pt x="11032" y="5636"/>
                  </a:lnTo>
                  <a:lnTo>
                    <a:pt x="10556" y="3413"/>
                  </a:lnTo>
                  <a:lnTo>
                    <a:pt x="9286" y="1667"/>
                  </a:lnTo>
                  <a:lnTo>
                    <a:pt x="7539" y="477"/>
                  </a:lnTo>
                  <a:lnTo>
                    <a:pt x="5476" y="0"/>
                  </a:lnTo>
                  <a:close/>
                </a:path>
              </a:pathLst>
            </a:custGeom>
            <a:solidFill>
              <a:srgbClr val="000000"/>
            </a:solidFill>
          </p:spPr>
          <p:txBody>
            <a:bodyPr vert="horz" lIns="91440" tIns="45720" rIns="91440" bIns="45720" anchor="t"/>
            <a:lstStyle/>
            <a:p>
              <a:endParaRPr lang="en-IN"/>
            </a:p>
          </p:txBody>
        </p:sp>
        <p:sp>
          <p:nvSpPr>
            <p:cNvPr id="870" name="Shape 5610"/>
            <p:cNvSpPr/>
            <p:nvPr/>
          </p:nvSpPr>
          <p:spPr>
            <a:xfrm>
              <a:off x="5042074" y="1692798"/>
              <a:ext cx="66596" cy="45957"/>
            </a:xfrm>
            <a:custGeom>
              <a:avLst/>
              <a:gdLst/>
              <a:ahLst/>
              <a:cxnLst/>
              <a:rect l="0" t="0" r="0" b="0"/>
              <a:pathLst>
                <a:path w="66596" h="45957">
                  <a:moveTo>
                    <a:pt x="0" y="0"/>
                  </a:moveTo>
                  <a:lnTo>
                    <a:pt x="0" y="1507"/>
                  </a:lnTo>
                  <a:lnTo>
                    <a:pt x="1587" y="1826"/>
                  </a:lnTo>
                  <a:lnTo>
                    <a:pt x="2778" y="2936"/>
                  </a:lnTo>
                  <a:lnTo>
                    <a:pt x="3890" y="4762"/>
                  </a:lnTo>
                  <a:lnTo>
                    <a:pt x="5238" y="7698"/>
                  </a:lnTo>
                  <a:lnTo>
                    <a:pt x="18573" y="41592"/>
                  </a:lnTo>
                  <a:lnTo>
                    <a:pt x="19447" y="43656"/>
                  </a:lnTo>
                  <a:lnTo>
                    <a:pt x="20161" y="45005"/>
                  </a:lnTo>
                  <a:lnTo>
                    <a:pt x="21193" y="45957"/>
                  </a:lnTo>
                  <a:lnTo>
                    <a:pt x="22066" y="45084"/>
                  </a:lnTo>
                  <a:lnTo>
                    <a:pt x="22781" y="43894"/>
                  </a:lnTo>
                  <a:lnTo>
                    <a:pt x="23653" y="42068"/>
                  </a:lnTo>
                  <a:lnTo>
                    <a:pt x="34766" y="18335"/>
                  </a:lnTo>
                  <a:lnTo>
                    <a:pt x="43736" y="41672"/>
                  </a:lnTo>
                  <a:lnTo>
                    <a:pt x="44608" y="43815"/>
                  </a:lnTo>
                  <a:lnTo>
                    <a:pt x="45165" y="45163"/>
                  </a:lnTo>
                  <a:lnTo>
                    <a:pt x="45641" y="45798"/>
                  </a:lnTo>
                  <a:lnTo>
                    <a:pt x="46117" y="45957"/>
                  </a:lnTo>
                  <a:lnTo>
                    <a:pt x="46672" y="45798"/>
                  </a:lnTo>
                  <a:lnTo>
                    <a:pt x="47228" y="45005"/>
                  </a:lnTo>
                  <a:lnTo>
                    <a:pt x="47942" y="43497"/>
                  </a:lnTo>
                  <a:lnTo>
                    <a:pt x="48895" y="41116"/>
                  </a:lnTo>
                  <a:lnTo>
                    <a:pt x="62547" y="6825"/>
                  </a:lnTo>
                  <a:lnTo>
                    <a:pt x="63500" y="4523"/>
                  </a:lnTo>
                  <a:lnTo>
                    <a:pt x="64373" y="3016"/>
                  </a:lnTo>
                  <a:lnTo>
                    <a:pt x="66596" y="1507"/>
                  </a:lnTo>
                  <a:lnTo>
                    <a:pt x="66596" y="0"/>
                  </a:lnTo>
                  <a:lnTo>
                    <a:pt x="54451" y="0"/>
                  </a:lnTo>
                  <a:lnTo>
                    <a:pt x="54451" y="1507"/>
                  </a:lnTo>
                  <a:lnTo>
                    <a:pt x="57547" y="2381"/>
                  </a:lnTo>
                  <a:lnTo>
                    <a:pt x="58499" y="3333"/>
                  </a:lnTo>
                  <a:lnTo>
                    <a:pt x="58817" y="4762"/>
                  </a:lnTo>
                  <a:lnTo>
                    <a:pt x="58341" y="7461"/>
                  </a:lnTo>
                  <a:lnTo>
                    <a:pt x="57150" y="11112"/>
                  </a:lnTo>
                  <a:lnTo>
                    <a:pt x="48181" y="33098"/>
                  </a:lnTo>
                  <a:lnTo>
                    <a:pt x="40243" y="11906"/>
                  </a:lnTo>
                  <a:lnTo>
                    <a:pt x="39370" y="9445"/>
                  </a:lnTo>
                  <a:lnTo>
                    <a:pt x="38735" y="7698"/>
                  </a:lnTo>
                  <a:lnTo>
                    <a:pt x="38180" y="5160"/>
                  </a:lnTo>
                  <a:lnTo>
                    <a:pt x="38656" y="3413"/>
                  </a:lnTo>
                  <a:lnTo>
                    <a:pt x="39846" y="2381"/>
                  </a:lnTo>
                  <a:lnTo>
                    <a:pt x="43973" y="1507"/>
                  </a:lnTo>
                  <a:lnTo>
                    <a:pt x="43973" y="0"/>
                  </a:lnTo>
                  <a:lnTo>
                    <a:pt x="23812" y="0"/>
                  </a:lnTo>
                  <a:lnTo>
                    <a:pt x="23812" y="1507"/>
                  </a:lnTo>
                  <a:lnTo>
                    <a:pt x="27067" y="2381"/>
                  </a:lnTo>
                  <a:lnTo>
                    <a:pt x="28337" y="3650"/>
                  </a:lnTo>
                  <a:lnTo>
                    <a:pt x="29607" y="5715"/>
                  </a:lnTo>
                  <a:lnTo>
                    <a:pt x="31036" y="9049"/>
                  </a:lnTo>
                  <a:lnTo>
                    <a:pt x="32623" y="13891"/>
                  </a:lnTo>
                  <a:lnTo>
                    <a:pt x="23653" y="33576"/>
                  </a:lnTo>
                  <a:lnTo>
                    <a:pt x="18891" y="21272"/>
                  </a:lnTo>
                  <a:lnTo>
                    <a:pt x="16668" y="15716"/>
                  </a:lnTo>
                  <a:lnTo>
                    <a:pt x="14922" y="10953"/>
                  </a:lnTo>
                  <a:lnTo>
                    <a:pt x="13732" y="7302"/>
                  </a:lnTo>
                  <a:lnTo>
                    <a:pt x="13256" y="4841"/>
                  </a:lnTo>
                  <a:lnTo>
                    <a:pt x="13652" y="3175"/>
                  </a:lnTo>
                  <a:lnTo>
                    <a:pt x="14685" y="2222"/>
                  </a:lnTo>
                  <a:lnTo>
                    <a:pt x="17779" y="1507"/>
                  </a:lnTo>
                  <a:lnTo>
                    <a:pt x="17779" y="0"/>
                  </a:lnTo>
                  <a:lnTo>
                    <a:pt x="0" y="0"/>
                  </a:lnTo>
                  <a:close/>
                </a:path>
              </a:pathLst>
            </a:custGeom>
            <a:solidFill>
              <a:srgbClr val="000000"/>
            </a:solidFill>
          </p:spPr>
          <p:txBody>
            <a:bodyPr vert="horz" lIns="91440" tIns="45720" rIns="91440" bIns="45720" anchor="t"/>
            <a:lstStyle/>
            <a:p>
              <a:endParaRPr lang="en-IN"/>
            </a:p>
          </p:txBody>
        </p:sp>
        <p:sp>
          <p:nvSpPr>
            <p:cNvPr id="871" name="Shape 5611"/>
            <p:cNvSpPr/>
            <p:nvPr/>
          </p:nvSpPr>
          <p:spPr>
            <a:xfrm>
              <a:off x="5755655" y="1691765"/>
              <a:ext cx="38338" cy="46594"/>
            </a:xfrm>
            <a:custGeom>
              <a:avLst/>
              <a:gdLst/>
              <a:ahLst/>
              <a:cxnLst/>
              <a:rect l="0" t="0" r="0" b="0"/>
              <a:pathLst>
                <a:path w="38338" h="46594">
                  <a:moveTo>
                    <a:pt x="22225" y="0"/>
                  </a:moveTo>
                  <a:lnTo>
                    <a:pt x="16827" y="714"/>
                  </a:lnTo>
                  <a:lnTo>
                    <a:pt x="11668" y="2778"/>
                  </a:lnTo>
                  <a:lnTo>
                    <a:pt x="7065" y="6192"/>
                  </a:lnTo>
                  <a:lnTo>
                    <a:pt x="3413" y="10955"/>
                  </a:lnTo>
                  <a:lnTo>
                    <a:pt x="873" y="16986"/>
                  </a:lnTo>
                  <a:lnTo>
                    <a:pt x="0" y="24527"/>
                  </a:lnTo>
                  <a:lnTo>
                    <a:pt x="793" y="31592"/>
                  </a:lnTo>
                  <a:lnTo>
                    <a:pt x="3016" y="37148"/>
                  </a:lnTo>
                  <a:lnTo>
                    <a:pt x="6271" y="41354"/>
                  </a:lnTo>
                  <a:lnTo>
                    <a:pt x="10240" y="44292"/>
                  </a:lnTo>
                  <a:lnTo>
                    <a:pt x="14446" y="46037"/>
                  </a:lnTo>
                  <a:lnTo>
                    <a:pt x="18573" y="46594"/>
                  </a:lnTo>
                  <a:lnTo>
                    <a:pt x="24288" y="45800"/>
                  </a:lnTo>
                  <a:lnTo>
                    <a:pt x="29448" y="43101"/>
                  </a:lnTo>
                  <a:lnTo>
                    <a:pt x="31908" y="40958"/>
                  </a:lnTo>
                  <a:lnTo>
                    <a:pt x="34131" y="38258"/>
                  </a:lnTo>
                  <a:lnTo>
                    <a:pt x="36274" y="34925"/>
                  </a:lnTo>
                  <a:lnTo>
                    <a:pt x="38338" y="31036"/>
                  </a:lnTo>
                  <a:lnTo>
                    <a:pt x="36988" y="30162"/>
                  </a:lnTo>
                  <a:lnTo>
                    <a:pt x="34369" y="33735"/>
                  </a:lnTo>
                  <a:lnTo>
                    <a:pt x="31273" y="36671"/>
                  </a:lnTo>
                  <a:lnTo>
                    <a:pt x="27543" y="38736"/>
                  </a:lnTo>
                  <a:lnTo>
                    <a:pt x="22781" y="39450"/>
                  </a:lnTo>
                  <a:lnTo>
                    <a:pt x="19685" y="39052"/>
                  </a:lnTo>
                  <a:lnTo>
                    <a:pt x="16907" y="38100"/>
                  </a:lnTo>
                  <a:lnTo>
                    <a:pt x="14367" y="36512"/>
                  </a:lnTo>
                  <a:lnTo>
                    <a:pt x="12065" y="34290"/>
                  </a:lnTo>
                  <a:lnTo>
                    <a:pt x="10240" y="31512"/>
                  </a:lnTo>
                  <a:lnTo>
                    <a:pt x="8890" y="28258"/>
                  </a:lnTo>
                  <a:lnTo>
                    <a:pt x="8017" y="24606"/>
                  </a:lnTo>
                  <a:lnTo>
                    <a:pt x="7620" y="20558"/>
                  </a:lnTo>
                  <a:lnTo>
                    <a:pt x="8254" y="14208"/>
                  </a:lnTo>
                  <a:lnTo>
                    <a:pt x="10081" y="9525"/>
                  </a:lnTo>
                  <a:lnTo>
                    <a:pt x="12621" y="6270"/>
                  </a:lnTo>
                  <a:lnTo>
                    <a:pt x="15478" y="4207"/>
                  </a:lnTo>
                  <a:lnTo>
                    <a:pt x="18177" y="3175"/>
                  </a:lnTo>
                  <a:lnTo>
                    <a:pt x="20399" y="2937"/>
                  </a:lnTo>
                  <a:lnTo>
                    <a:pt x="23574" y="3254"/>
                  </a:lnTo>
                  <a:lnTo>
                    <a:pt x="25400" y="4127"/>
                  </a:lnTo>
                  <a:lnTo>
                    <a:pt x="26352" y="5636"/>
                  </a:lnTo>
                  <a:lnTo>
                    <a:pt x="26987" y="7621"/>
                  </a:lnTo>
                  <a:lnTo>
                    <a:pt x="27543" y="9842"/>
                  </a:lnTo>
                  <a:lnTo>
                    <a:pt x="29210" y="12938"/>
                  </a:lnTo>
                  <a:lnTo>
                    <a:pt x="30638" y="13971"/>
                  </a:lnTo>
                  <a:lnTo>
                    <a:pt x="32385" y="14367"/>
                  </a:lnTo>
                  <a:lnTo>
                    <a:pt x="34369" y="13971"/>
                  </a:lnTo>
                  <a:lnTo>
                    <a:pt x="35798" y="13017"/>
                  </a:lnTo>
                  <a:lnTo>
                    <a:pt x="36671" y="11669"/>
                  </a:lnTo>
                  <a:lnTo>
                    <a:pt x="36988" y="10002"/>
                  </a:lnTo>
                  <a:lnTo>
                    <a:pt x="36751" y="8494"/>
                  </a:lnTo>
                  <a:lnTo>
                    <a:pt x="35957" y="6667"/>
                  </a:lnTo>
                  <a:lnTo>
                    <a:pt x="34607" y="4762"/>
                  </a:lnTo>
                  <a:lnTo>
                    <a:pt x="32702"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872" name="Shape 5612"/>
            <p:cNvSpPr/>
            <p:nvPr/>
          </p:nvSpPr>
          <p:spPr>
            <a:xfrm>
              <a:off x="5234003" y="1669699"/>
              <a:ext cx="47387" cy="67627"/>
            </a:xfrm>
            <a:custGeom>
              <a:avLst/>
              <a:gdLst/>
              <a:ahLst/>
              <a:cxnLst/>
              <a:rect l="0" t="0" r="0" b="0"/>
              <a:pathLst>
                <a:path w="47387" h="67627">
                  <a:moveTo>
                    <a:pt x="14208" y="0"/>
                  </a:moveTo>
                  <a:lnTo>
                    <a:pt x="79" y="4366"/>
                  </a:lnTo>
                  <a:lnTo>
                    <a:pt x="79" y="5953"/>
                  </a:lnTo>
                  <a:lnTo>
                    <a:pt x="952" y="5874"/>
                  </a:lnTo>
                  <a:lnTo>
                    <a:pt x="1984" y="5874"/>
                  </a:lnTo>
                  <a:lnTo>
                    <a:pt x="4524" y="6191"/>
                  </a:lnTo>
                  <a:lnTo>
                    <a:pt x="5794" y="7223"/>
                  </a:lnTo>
                  <a:lnTo>
                    <a:pt x="6350" y="10874"/>
                  </a:lnTo>
                  <a:lnTo>
                    <a:pt x="6350" y="57547"/>
                  </a:lnTo>
                  <a:lnTo>
                    <a:pt x="6270" y="60643"/>
                  </a:lnTo>
                  <a:lnTo>
                    <a:pt x="5873" y="62865"/>
                  </a:lnTo>
                  <a:lnTo>
                    <a:pt x="5238" y="64293"/>
                  </a:lnTo>
                  <a:lnTo>
                    <a:pt x="4048" y="65246"/>
                  </a:lnTo>
                  <a:lnTo>
                    <a:pt x="2381" y="65802"/>
                  </a:lnTo>
                  <a:lnTo>
                    <a:pt x="0" y="66199"/>
                  </a:lnTo>
                  <a:lnTo>
                    <a:pt x="0" y="67627"/>
                  </a:lnTo>
                  <a:lnTo>
                    <a:pt x="21431" y="67627"/>
                  </a:lnTo>
                  <a:lnTo>
                    <a:pt x="21431" y="66199"/>
                  </a:lnTo>
                  <a:lnTo>
                    <a:pt x="17542" y="65406"/>
                  </a:lnTo>
                  <a:lnTo>
                    <a:pt x="16272" y="64612"/>
                  </a:lnTo>
                  <a:lnTo>
                    <a:pt x="15398" y="63103"/>
                  </a:lnTo>
                  <a:lnTo>
                    <a:pt x="14843" y="60802"/>
                  </a:lnTo>
                  <a:lnTo>
                    <a:pt x="14684" y="57547"/>
                  </a:lnTo>
                  <a:lnTo>
                    <a:pt x="14684" y="33656"/>
                  </a:lnTo>
                  <a:lnTo>
                    <a:pt x="17701" y="30718"/>
                  </a:lnTo>
                  <a:lnTo>
                    <a:pt x="20478" y="28813"/>
                  </a:lnTo>
                  <a:lnTo>
                    <a:pt x="23177" y="27781"/>
                  </a:lnTo>
                  <a:lnTo>
                    <a:pt x="25479" y="27464"/>
                  </a:lnTo>
                  <a:lnTo>
                    <a:pt x="28972" y="28099"/>
                  </a:lnTo>
                  <a:lnTo>
                    <a:pt x="31353" y="30162"/>
                  </a:lnTo>
                  <a:lnTo>
                    <a:pt x="32702" y="33496"/>
                  </a:lnTo>
                  <a:lnTo>
                    <a:pt x="33099" y="37941"/>
                  </a:lnTo>
                  <a:lnTo>
                    <a:pt x="33099" y="57547"/>
                  </a:lnTo>
                  <a:lnTo>
                    <a:pt x="32941" y="60802"/>
                  </a:lnTo>
                  <a:lnTo>
                    <a:pt x="32384" y="63103"/>
                  </a:lnTo>
                  <a:lnTo>
                    <a:pt x="31512" y="64612"/>
                  </a:lnTo>
                  <a:lnTo>
                    <a:pt x="30242" y="65406"/>
                  </a:lnTo>
                  <a:lnTo>
                    <a:pt x="26352" y="66199"/>
                  </a:lnTo>
                  <a:lnTo>
                    <a:pt x="26352" y="67627"/>
                  </a:lnTo>
                  <a:lnTo>
                    <a:pt x="47387" y="67627"/>
                  </a:lnTo>
                  <a:lnTo>
                    <a:pt x="47387" y="66199"/>
                  </a:lnTo>
                  <a:lnTo>
                    <a:pt x="45164" y="65722"/>
                  </a:lnTo>
                  <a:lnTo>
                    <a:pt x="43577" y="65167"/>
                  </a:lnTo>
                  <a:lnTo>
                    <a:pt x="41831" y="62786"/>
                  </a:lnTo>
                  <a:lnTo>
                    <a:pt x="41513" y="60643"/>
                  </a:lnTo>
                  <a:lnTo>
                    <a:pt x="41433" y="57547"/>
                  </a:lnTo>
                  <a:lnTo>
                    <a:pt x="41433" y="37862"/>
                  </a:lnTo>
                  <a:lnTo>
                    <a:pt x="41354" y="35243"/>
                  </a:lnTo>
                  <a:lnTo>
                    <a:pt x="40957" y="31988"/>
                  </a:lnTo>
                  <a:lnTo>
                    <a:pt x="39846" y="28495"/>
                  </a:lnTo>
                  <a:lnTo>
                    <a:pt x="37703" y="25320"/>
                  </a:lnTo>
                  <a:lnTo>
                    <a:pt x="34289" y="23018"/>
                  </a:lnTo>
                  <a:lnTo>
                    <a:pt x="29131" y="22066"/>
                  </a:lnTo>
                  <a:lnTo>
                    <a:pt x="24923" y="22622"/>
                  </a:lnTo>
                  <a:lnTo>
                    <a:pt x="21034" y="24289"/>
                  </a:lnTo>
                  <a:lnTo>
                    <a:pt x="17701" y="26828"/>
                  </a:lnTo>
                  <a:lnTo>
                    <a:pt x="14843" y="30242"/>
                  </a:lnTo>
                  <a:lnTo>
                    <a:pt x="14684" y="30242"/>
                  </a:lnTo>
                  <a:lnTo>
                    <a:pt x="14684" y="318"/>
                  </a:lnTo>
                  <a:lnTo>
                    <a:pt x="14208" y="0"/>
                  </a:lnTo>
                  <a:close/>
                </a:path>
              </a:pathLst>
            </a:custGeom>
            <a:solidFill>
              <a:srgbClr val="000000"/>
            </a:solidFill>
          </p:spPr>
          <p:txBody>
            <a:bodyPr vert="horz" lIns="91440" tIns="45720" rIns="91440" bIns="45720" anchor="t"/>
            <a:lstStyle/>
            <a:p>
              <a:endParaRPr lang="en-IN"/>
            </a:p>
          </p:txBody>
        </p:sp>
        <p:sp>
          <p:nvSpPr>
            <p:cNvPr id="873" name="Shape 5613"/>
            <p:cNvSpPr/>
            <p:nvPr/>
          </p:nvSpPr>
          <p:spPr>
            <a:xfrm>
              <a:off x="6355095" y="1691765"/>
              <a:ext cx="46435" cy="45561"/>
            </a:xfrm>
            <a:custGeom>
              <a:avLst/>
              <a:gdLst/>
              <a:ahLst/>
              <a:cxnLst/>
              <a:rect l="0" t="0" r="0" b="0"/>
              <a:pathLst>
                <a:path w="46435" h="45561">
                  <a:moveTo>
                    <a:pt x="13652" y="0"/>
                  </a:moveTo>
                  <a:lnTo>
                    <a:pt x="0" y="4525"/>
                  </a:lnTo>
                  <a:lnTo>
                    <a:pt x="0" y="6192"/>
                  </a:lnTo>
                  <a:lnTo>
                    <a:pt x="1111" y="5874"/>
                  </a:lnTo>
                  <a:lnTo>
                    <a:pt x="2857" y="5794"/>
                  </a:lnTo>
                  <a:lnTo>
                    <a:pt x="4127" y="5874"/>
                  </a:lnTo>
                  <a:lnTo>
                    <a:pt x="5160" y="6588"/>
                  </a:lnTo>
                  <a:lnTo>
                    <a:pt x="6032" y="8494"/>
                  </a:lnTo>
                  <a:lnTo>
                    <a:pt x="6350" y="12144"/>
                  </a:lnTo>
                  <a:lnTo>
                    <a:pt x="6350" y="36671"/>
                  </a:lnTo>
                  <a:lnTo>
                    <a:pt x="6032" y="40244"/>
                  </a:lnTo>
                  <a:lnTo>
                    <a:pt x="5001" y="42466"/>
                  </a:lnTo>
                  <a:lnTo>
                    <a:pt x="3095" y="43656"/>
                  </a:lnTo>
                  <a:lnTo>
                    <a:pt x="158" y="44133"/>
                  </a:lnTo>
                  <a:lnTo>
                    <a:pt x="158" y="45561"/>
                  </a:lnTo>
                  <a:lnTo>
                    <a:pt x="21194" y="45561"/>
                  </a:lnTo>
                  <a:lnTo>
                    <a:pt x="21194" y="44133"/>
                  </a:lnTo>
                  <a:lnTo>
                    <a:pt x="18019" y="43656"/>
                  </a:lnTo>
                  <a:lnTo>
                    <a:pt x="15954" y="42705"/>
                  </a:lnTo>
                  <a:lnTo>
                    <a:pt x="14923" y="41117"/>
                  </a:lnTo>
                  <a:lnTo>
                    <a:pt x="14605" y="38973"/>
                  </a:lnTo>
                  <a:lnTo>
                    <a:pt x="14605" y="11112"/>
                  </a:lnTo>
                  <a:lnTo>
                    <a:pt x="17304" y="8731"/>
                  </a:lnTo>
                  <a:lnTo>
                    <a:pt x="19843" y="6986"/>
                  </a:lnTo>
                  <a:lnTo>
                    <a:pt x="22225" y="5874"/>
                  </a:lnTo>
                  <a:lnTo>
                    <a:pt x="24448" y="5477"/>
                  </a:lnTo>
                  <a:lnTo>
                    <a:pt x="28178" y="6112"/>
                  </a:lnTo>
                  <a:lnTo>
                    <a:pt x="30480" y="8017"/>
                  </a:lnTo>
                  <a:lnTo>
                    <a:pt x="31750" y="11033"/>
                  </a:lnTo>
                  <a:lnTo>
                    <a:pt x="32067" y="15081"/>
                  </a:lnTo>
                  <a:lnTo>
                    <a:pt x="32067" y="35798"/>
                  </a:lnTo>
                  <a:lnTo>
                    <a:pt x="31908" y="38973"/>
                  </a:lnTo>
                  <a:lnTo>
                    <a:pt x="31274" y="41195"/>
                  </a:lnTo>
                  <a:lnTo>
                    <a:pt x="30321" y="42625"/>
                  </a:lnTo>
                  <a:lnTo>
                    <a:pt x="29131" y="43498"/>
                  </a:lnTo>
                  <a:lnTo>
                    <a:pt x="25876" y="44133"/>
                  </a:lnTo>
                  <a:lnTo>
                    <a:pt x="25876" y="45561"/>
                  </a:lnTo>
                  <a:lnTo>
                    <a:pt x="46435" y="45561"/>
                  </a:lnTo>
                  <a:lnTo>
                    <a:pt x="46435" y="44133"/>
                  </a:lnTo>
                  <a:lnTo>
                    <a:pt x="43419" y="43577"/>
                  </a:lnTo>
                  <a:lnTo>
                    <a:pt x="41592" y="42466"/>
                  </a:lnTo>
                  <a:lnTo>
                    <a:pt x="40640" y="40481"/>
                  </a:lnTo>
                  <a:lnTo>
                    <a:pt x="40401" y="37544"/>
                  </a:lnTo>
                  <a:lnTo>
                    <a:pt x="40401" y="14923"/>
                  </a:lnTo>
                  <a:lnTo>
                    <a:pt x="39846" y="9525"/>
                  </a:lnTo>
                  <a:lnTo>
                    <a:pt x="38417" y="5636"/>
                  </a:lnTo>
                  <a:lnTo>
                    <a:pt x="36354" y="2937"/>
                  </a:lnTo>
                  <a:lnTo>
                    <a:pt x="33894" y="1191"/>
                  </a:lnTo>
                  <a:lnTo>
                    <a:pt x="31274" y="238"/>
                  </a:lnTo>
                  <a:lnTo>
                    <a:pt x="28813" y="0"/>
                  </a:lnTo>
                  <a:lnTo>
                    <a:pt x="24765" y="636"/>
                  </a:lnTo>
                  <a:lnTo>
                    <a:pt x="21194" y="2381"/>
                  </a:lnTo>
                  <a:lnTo>
                    <a:pt x="17860"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874" name="Shape 5614"/>
            <p:cNvSpPr/>
            <p:nvPr/>
          </p:nvSpPr>
          <p:spPr>
            <a:xfrm>
              <a:off x="6116335" y="1691765"/>
              <a:ext cx="46435" cy="45561"/>
            </a:xfrm>
            <a:custGeom>
              <a:avLst/>
              <a:gdLst/>
              <a:ahLst/>
              <a:cxnLst/>
              <a:rect l="0" t="0" r="0" b="0"/>
              <a:pathLst>
                <a:path w="46435" h="45561">
                  <a:moveTo>
                    <a:pt x="13652" y="0"/>
                  </a:moveTo>
                  <a:lnTo>
                    <a:pt x="0" y="4525"/>
                  </a:lnTo>
                  <a:lnTo>
                    <a:pt x="0" y="6192"/>
                  </a:lnTo>
                  <a:lnTo>
                    <a:pt x="1111" y="5874"/>
                  </a:lnTo>
                  <a:lnTo>
                    <a:pt x="2857" y="5794"/>
                  </a:lnTo>
                  <a:lnTo>
                    <a:pt x="4127" y="5874"/>
                  </a:lnTo>
                  <a:lnTo>
                    <a:pt x="5239" y="6588"/>
                  </a:lnTo>
                  <a:lnTo>
                    <a:pt x="6032" y="8494"/>
                  </a:lnTo>
                  <a:lnTo>
                    <a:pt x="6350" y="12144"/>
                  </a:lnTo>
                  <a:lnTo>
                    <a:pt x="6350" y="36671"/>
                  </a:lnTo>
                  <a:lnTo>
                    <a:pt x="6111" y="40244"/>
                  </a:lnTo>
                  <a:lnTo>
                    <a:pt x="5080" y="42466"/>
                  </a:lnTo>
                  <a:lnTo>
                    <a:pt x="3175" y="43656"/>
                  </a:lnTo>
                  <a:lnTo>
                    <a:pt x="238" y="44133"/>
                  </a:lnTo>
                  <a:lnTo>
                    <a:pt x="238" y="45561"/>
                  </a:lnTo>
                  <a:lnTo>
                    <a:pt x="21192" y="45561"/>
                  </a:lnTo>
                  <a:lnTo>
                    <a:pt x="21192" y="44133"/>
                  </a:lnTo>
                  <a:lnTo>
                    <a:pt x="18017" y="43656"/>
                  </a:lnTo>
                  <a:lnTo>
                    <a:pt x="16033" y="42705"/>
                  </a:lnTo>
                  <a:lnTo>
                    <a:pt x="15001" y="41117"/>
                  </a:lnTo>
                  <a:lnTo>
                    <a:pt x="14685" y="38973"/>
                  </a:lnTo>
                  <a:lnTo>
                    <a:pt x="14685" y="11112"/>
                  </a:lnTo>
                  <a:lnTo>
                    <a:pt x="17382" y="8731"/>
                  </a:lnTo>
                  <a:lnTo>
                    <a:pt x="19923" y="6986"/>
                  </a:lnTo>
                  <a:lnTo>
                    <a:pt x="22225" y="5874"/>
                  </a:lnTo>
                  <a:lnTo>
                    <a:pt x="24447" y="5477"/>
                  </a:lnTo>
                  <a:lnTo>
                    <a:pt x="28178" y="6112"/>
                  </a:lnTo>
                  <a:lnTo>
                    <a:pt x="30480" y="8017"/>
                  </a:lnTo>
                  <a:lnTo>
                    <a:pt x="31750" y="11033"/>
                  </a:lnTo>
                  <a:lnTo>
                    <a:pt x="32067" y="15081"/>
                  </a:lnTo>
                  <a:lnTo>
                    <a:pt x="32067" y="35798"/>
                  </a:lnTo>
                  <a:lnTo>
                    <a:pt x="31908" y="38973"/>
                  </a:lnTo>
                  <a:lnTo>
                    <a:pt x="31274" y="41195"/>
                  </a:lnTo>
                  <a:lnTo>
                    <a:pt x="30401" y="42625"/>
                  </a:lnTo>
                  <a:lnTo>
                    <a:pt x="29130" y="43498"/>
                  </a:lnTo>
                  <a:lnTo>
                    <a:pt x="25876" y="44133"/>
                  </a:lnTo>
                  <a:lnTo>
                    <a:pt x="25876" y="45561"/>
                  </a:lnTo>
                  <a:lnTo>
                    <a:pt x="46435" y="45561"/>
                  </a:lnTo>
                  <a:lnTo>
                    <a:pt x="46435" y="44133"/>
                  </a:lnTo>
                  <a:lnTo>
                    <a:pt x="43417" y="43577"/>
                  </a:lnTo>
                  <a:lnTo>
                    <a:pt x="41592" y="42466"/>
                  </a:lnTo>
                  <a:lnTo>
                    <a:pt x="40640" y="40481"/>
                  </a:lnTo>
                  <a:lnTo>
                    <a:pt x="40401" y="37544"/>
                  </a:lnTo>
                  <a:lnTo>
                    <a:pt x="40401" y="14923"/>
                  </a:lnTo>
                  <a:lnTo>
                    <a:pt x="39846" y="9525"/>
                  </a:lnTo>
                  <a:lnTo>
                    <a:pt x="38417" y="5636"/>
                  </a:lnTo>
                  <a:lnTo>
                    <a:pt x="36353" y="2937"/>
                  </a:lnTo>
                  <a:lnTo>
                    <a:pt x="33892" y="1191"/>
                  </a:lnTo>
                  <a:lnTo>
                    <a:pt x="31274" y="238"/>
                  </a:lnTo>
                  <a:lnTo>
                    <a:pt x="28813" y="0"/>
                  </a:lnTo>
                  <a:lnTo>
                    <a:pt x="24844" y="636"/>
                  </a:lnTo>
                  <a:lnTo>
                    <a:pt x="21272" y="2381"/>
                  </a:lnTo>
                  <a:lnTo>
                    <a:pt x="17860"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875" name="Shape 5615"/>
            <p:cNvSpPr/>
            <p:nvPr/>
          </p:nvSpPr>
          <p:spPr>
            <a:xfrm>
              <a:off x="5882576" y="1691765"/>
              <a:ext cx="46433" cy="45561"/>
            </a:xfrm>
            <a:custGeom>
              <a:avLst/>
              <a:gdLst/>
              <a:ahLst/>
              <a:cxnLst/>
              <a:rect l="0" t="0" r="0" b="0"/>
              <a:pathLst>
                <a:path w="46433" h="45561">
                  <a:moveTo>
                    <a:pt x="13652" y="0"/>
                  </a:moveTo>
                  <a:lnTo>
                    <a:pt x="0" y="4525"/>
                  </a:lnTo>
                  <a:lnTo>
                    <a:pt x="0" y="6192"/>
                  </a:lnTo>
                  <a:lnTo>
                    <a:pt x="1111" y="5874"/>
                  </a:lnTo>
                  <a:lnTo>
                    <a:pt x="2857" y="5794"/>
                  </a:lnTo>
                  <a:lnTo>
                    <a:pt x="4127" y="5874"/>
                  </a:lnTo>
                  <a:lnTo>
                    <a:pt x="5158" y="6588"/>
                  </a:lnTo>
                  <a:lnTo>
                    <a:pt x="6032" y="8494"/>
                  </a:lnTo>
                  <a:lnTo>
                    <a:pt x="6350" y="12144"/>
                  </a:lnTo>
                  <a:lnTo>
                    <a:pt x="6350" y="36671"/>
                  </a:lnTo>
                  <a:lnTo>
                    <a:pt x="6032" y="40244"/>
                  </a:lnTo>
                  <a:lnTo>
                    <a:pt x="5000" y="42466"/>
                  </a:lnTo>
                  <a:lnTo>
                    <a:pt x="3095" y="43656"/>
                  </a:lnTo>
                  <a:lnTo>
                    <a:pt x="158" y="44133"/>
                  </a:lnTo>
                  <a:lnTo>
                    <a:pt x="158" y="45561"/>
                  </a:lnTo>
                  <a:lnTo>
                    <a:pt x="21192" y="45561"/>
                  </a:lnTo>
                  <a:lnTo>
                    <a:pt x="21192" y="44133"/>
                  </a:lnTo>
                  <a:lnTo>
                    <a:pt x="18017" y="43656"/>
                  </a:lnTo>
                  <a:lnTo>
                    <a:pt x="15953" y="42705"/>
                  </a:lnTo>
                  <a:lnTo>
                    <a:pt x="14922" y="41117"/>
                  </a:lnTo>
                  <a:lnTo>
                    <a:pt x="14683" y="38973"/>
                  </a:lnTo>
                  <a:lnTo>
                    <a:pt x="14683" y="11112"/>
                  </a:lnTo>
                  <a:lnTo>
                    <a:pt x="17382" y="8731"/>
                  </a:lnTo>
                  <a:lnTo>
                    <a:pt x="19843" y="6986"/>
                  </a:lnTo>
                  <a:lnTo>
                    <a:pt x="22225" y="5874"/>
                  </a:lnTo>
                  <a:lnTo>
                    <a:pt x="24447" y="5477"/>
                  </a:lnTo>
                  <a:lnTo>
                    <a:pt x="28177" y="6112"/>
                  </a:lnTo>
                  <a:lnTo>
                    <a:pt x="30479" y="8017"/>
                  </a:lnTo>
                  <a:lnTo>
                    <a:pt x="31750" y="11033"/>
                  </a:lnTo>
                  <a:lnTo>
                    <a:pt x="32067" y="15081"/>
                  </a:lnTo>
                  <a:lnTo>
                    <a:pt x="32067" y="35798"/>
                  </a:lnTo>
                  <a:lnTo>
                    <a:pt x="31908" y="38973"/>
                  </a:lnTo>
                  <a:lnTo>
                    <a:pt x="31273" y="41195"/>
                  </a:lnTo>
                  <a:lnTo>
                    <a:pt x="30321" y="42625"/>
                  </a:lnTo>
                  <a:lnTo>
                    <a:pt x="29130" y="43498"/>
                  </a:lnTo>
                  <a:lnTo>
                    <a:pt x="25876" y="44133"/>
                  </a:lnTo>
                  <a:lnTo>
                    <a:pt x="25876" y="45561"/>
                  </a:lnTo>
                  <a:lnTo>
                    <a:pt x="46433" y="45561"/>
                  </a:lnTo>
                  <a:lnTo>
                    <a:pt x="46433" y="44133"/>
                  </a:lnTo>
                  <a:lnTo>
                    <a:pt x="43417" y="43577"/>
                  </a:lnTo>
                  <a:lnTo>
                    <a:pt x="41592" y="42466"/>
                  </a:lnTo>
                  <a:lnTo>
                    <a:pt x="40640" y="40481"/>
                  </a:lnTo>
                  <a:lnTo>
                    <a:pt x="40401" y="37544"/>
                  </a:lnTo>
                  <a:lnTo>
                    <a:pt x="40401" y="14923"/>
                  </a:lnTo>
                  <a:lnTo>
                    <a:pt x="39846" y="9525"/>
                  </a:lnTo>
                  <a:lnTo>
                    <a:pt x="38417" y="5636"/>
                  </a:lnTo>
                  <a:lnTo>
                    <a:pt x="36353" y="2937"/>
                  </a:lnTo>
                  <a:lnTo>
                    <a:pt x="33892" y="1191"/>
                  </a:lnTo>
                  <a:lnTo>
                    <a:pt x="31273" y="238"/>
                  </a:lnTo>
                  <a:lnTo>
                    <a:pt x="28812" y="0"/>
                  </a:lnTo>
                  <a:lnTo>
                    <a:pt x="24765" y="636"/>
                  </a:lnTo>
                  <a:lnTo>
                    <a:pt x="21272" y="2381"/>
                  </a:lnTo>
                  <a:lnTo>
                    <a:pt x="17858"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876" name="Shape 5616"/>
            <p:cNvSpPr/>
            <p:nvPr/>
          </p:nvSpPr>
          <p:spPr>
            <a:xfrm>
              <a:off x="5524991" y="1691765"/>
              <a:ext cx="46435" cy="45561"/>
            </a:xfrm>
            <a:custGeom>
              <a:avLst/>
              <a:gdLst/>
              <a:ahLst/>
              <a:cxnLst/>
              <a:rect l="0" t="0" r="0" b="0"/>
              <a:pathLst>
                <a:path w="46435" h="45561">
                  <a:moveTo>
                    <a:pt x="13652" y="0"/>
                  </a:moveTo>
                  <a:lnTo>
                    <a:pt x="0" y="4525"/>
                  </a:lnTo>
                  <a:lnTo>
                    <a:pt x="0" y="6192"/>
                  </a:lnTo>
                  <a:lnTo>
                    <a:pt x="1032" y="5874"/>
                  </a:lnTo>
                  <a:lnTo>
                    <a:pt x="2857" y="5794"/>
                  </a:lnTo>
                  <a:lnTo>
                    <a:pt x="4048" y="5874"/>
                  </a:lnTo>
                  <a:lnTo>
                    <a:pt x="5160" y="6588"/>
                  </a:lnTo>
                  <a:lnTo>
                    <a:pt x="5953" y="8494"/>
                  </a:lnTo>
                  <a:lnTo>
                    <a:pt x="6271" y="12144"/>
                  </a:lnTo>
                  <a:lnTo>
                    <a:pt x="6271" y="36671"/>
                  </a:lnTo>
                  <a:lnTo>
                    <a:pt x="6032" y="40244"/>
                  </a:lnTo>
                  <a:lnTo>
                    <a:pt x="5001" y="42466"/>
                  </a:lnTo>
                  <a:lnTo>
                    <a:pt x="3096" y="43656"/>
                  </a:lnTo>
                  <a:lnTo>
                    <a:pt x="158" y="44133"/>
                  </a:lnTo>
                  <a:lnTo>
                    <a:pt x="158" y="45561"/>
                  </a:lnTo>
                  <a:lnTo>
                    <a:pt x="21194" y="45561"/>
                  </a:lnTo>
                  <a:lnTo>
                    <a:pt x="21194" y="44133"/>
                  </a:lnTo>
                  <a:lnTo>
                    <a:pt x="18019" y="43656"/>
                  </a:lnTo>
                  <a:lnTo>
                    <a:pt x="15955" y="42705"/>
                  </a:lnTo>
                  <a:lnTo>
                    <a:pt x="14922" y="41117"/>
                  </a:lnTo>
                  <a:lnTo>
                    <a:pt x="14605" y="38973"/>
                  </a:lnTo>
                  <a:lnTo>
                    <a:pt x="14605" y="11112"/>
                  </a:lnTo>
                  <a:lnTo>
                    <a:pt x="17303" y="8731"/>
                  </a:lnTo>
                  <a:lnTo>
                    <a:pt x="19843" y="6986"/>
                  </a:lnTo>
                  <a:lnTo>
                    <a:pt x="22225" y="5874"/>
                  </a:lnTo>
                  <a:lnTo>
                    <a:pt x="24447" y="5477"/>
                  </a:lnTo>
                  <a:lnTo>
                    <a:pt x="28099" y="6112"/>
                  </a:lnTo>
                  <a:lnTo>
                    <a:pt x="30480" y="8017"/>
                  </a:lnTo>
                  <a:lnTo>
                    <a:pt x="31750" y="11033"/>
                  </a:lnTo>
                  <a:lnTo>
                    <a:pt x="32067" y="15081"/>
                  </a:lnTo>
                  <a:lnTo>
                    <a:pt x="32067" y="35798"/>
                  </a:lnTo>
                  <a:lnTo>
                    <a:pt x="31908" y="38973"/>
                  </a:lnTo>
                  <a:lnTo>
                    <a:pt x="31274" y="41195"/>
                  </a:lnTo>
                  <a:lnTo>
                    <a:pt x="30321" y="42625"/>
                  </a:lnTo>
                  <a:lnTo>
                    <a:pt x="29051" y="43498"/>
                  </a:lnTo>
                  <a:lnTo>
                    <a:pt x="25797" y="44133"/>
                  </a:lnTo>
                  <a:lnTo>
                    <a:pt x="25797" y="45561"/>
                  </a:lnTo>
                  <a:lnTo>
                    <a:pt x="46435" y="45561"/>
                  </a:lnTo>
                  <a:lnTo>
                    <a:pt x="46435" y="44133"/>
                  </a:lnTo>
                  <a:lnTo>
                    <a:pt x="43419" y="43577"/>
                  </a:lnTo>
                  <a:lnTo>
                    <a:pt x="41592" y="42466"/>
                  </a:lnTo>
                  <a:lnTo>
                    <a:pt x="40640" y="40481"/>
                  </a:lnTo>
                  <a:lnTo>
                    <a:pt x="40402" y="37544"/>
                  </a:lnTo>
                  <a:lnTo>
                    <a:pt x="40402" y="14923"/>
                  </a:lnTo>
                  <a:lnTo>
                    <a:pt x="39846" y="9525"/>
                  </a:lnTo>
                  <a:lnTo>
                    <a:pt x="38417" y="5636"/>
                  </a:lnTo>
                  <a:lnTo>
                    <a:pt x="36353" y="2937"/>
                  </a:lnTo>
                  <a:lnTo>
                    <a:pt x="33813" y="1191"/>
                  </a:lnTo>
                  <a:lnTo>
                    <a:pt x="31274" y="238"/>
                  </a:lnTo>
                  <a:lnTo>
                    <a:pt x="28813" y="0"/>
                  </a:lnTo>
                  <a:lnTo>
                    <a:pt x="24765" y="636"/>
                  </a:lnTo>
                  <a:lnTo>
                    <a:pt x="21194" y="2381"/>
                  </a:lnTo>
                  <a:lnTo>
                    <a:pt x="17780" y="4842"/>
                  </a:lnTo>
                  <a:lnTo>
                    <a:pt x="14287" y="8017"/>
                  </a:lnTo>
                  <a:lnTo>
                    <a:pt x="14287" y="238"/>
                  </a:lnTo>
                  <a:lnTo>
                    <a:pt x="13652" y="0"/>
                  </a:lnTo>
                  <a:close/>
                </a:path>
              </a:pathLst>
            </a:custGeom>
            <a:solidFill>
              <a:srgbClr val="000000"/>
            </a:solidFill>
          </p:spPr>
          <p:txBody>
            <a:bodyPr vert="horz" lIns="91440" tIns="45720" rIns="91440" bIns="45720" anchor="t"/>
            <a:lstStyle/>
            <a:p>
              <a:endParaRPr lang="en-IN"/>
            </a:p>
          </p:txBody>
        </p:sp>
        <p:sp>
          <p:nvSpPr>
            <p:cNvPr id="877" name="Shape 5617"/>
            <p:cNvSpPr/>
            <p:nvPr/>
          </p:nvSpPr>
          <p:spPr>
            <a:xfrm>
              <a:off x="4968255" y="1691765"/>
              <a:ext cx="46435" cy="45561"/>
            </a:xfrm>
            <a:custGeom>
              <a:avLst/>
              <a:gdLst/>
              <a:ahLst/>
              <a:cxnLst/>
              <a:rect l="0" t="0" r="0" b="0"/>
              <a:pathLst>
                <a:path w="46435" h="45561">
                  <a:moveTo>
                    <a:pt x="13652" y="0"/>
                  </a:moveTo>
                  <a:lnTo>
                    <a:pt x="0" y="4525"/>
                  </a:lnTo>
                  <a:lnTo>
                    <a:pt x="0" y="6192"/>
                  </a:lnTo>
                  <a:lnTo>
                    <a:pt x="1111" y="5874"/>
                  </a:lnTo>
                  <a:lnTo>
                    <a:pt x="2857" y="5794"/>
                  </a:lnTo>
                  <a:lnTo>
                    <a:pt x="4127" y="5874"/>
                  </a:lnTo>
                  <a:lnTo>
                    <a:pt x="5160" y="6588"/>
                  </a:lnTo>
                  <a:lnTo>
                    <a:pt x="6032" y="8494"/>
                  </a:lnTo>
                  <a:lnTo>
                    <a:pt x="6350" y="12144"/>
                  </a:lnTo>
                  <a:lnTo>
                    <a:pt x="6350" y="36671"/>
                  </a:lnTo>
                  <a:lnTo>
                    <a:pt x="6032" y="40244"/>
                  </a:lnTo>
                  <a:lnTo>
                    <a:pt x="5001" y="42466"/>
                  </a:lnTo>
                  <a:lnTo>
                    <a:pt x="3096" y="43656"/>
                  </a:lnTo>
                  <a:lnTo>
                    <a:pt x="158" y="44133"/>
                  </a:lnTo>
                  <a:lnTo>
                    <a:pt x="158" y="45561"/>
                  </a:lnTo>
                  <a:lnTo>
                    <a:pt x="21193" y="45561"/>
                  </a:lnTo>
                  <a:lnTo>
                    <a:pt x="21193" y="44133"/>
                  </a:lnTo>
                  <a:lnTo>
                    <a:pt x="18018" y="43656"/>
                  </a:lnTo>
                  <a:lnTo>
                    <a:pt x="15955" y="42705"/>
                  </a:lnTo>
                  <a:lnTo>
                    <a:pt x="14922" y="41117"/>
                  </a:lnTo>
                  <a:lnTo>
                    <a:pt x="14604" y="38973"/>
                  </a:lnTo>
                  <a:lnTo>
                    <a:pt x="14604" y="11112"/>
                  </a:lnTo>
                  <a:lnTo>
                    <a:pt x="17303" y="8731"/>
                  </a:lnTo>
                  <a:lnTo>
                    <a:pt x="19843" y="6986"/>
                  </a:lnTo>
                  <a:lnTo>
                    <a:pt x="22225" y="5874"/>
                  </a:lnTo>
                  <a:lnTo>
                    <a:pt x="24447" y="5477"/>
                  </a:lnTo>
                  <a:lnTo>
                    <a:pt x="28178" y="6112"/>
                  </a:lnTo>
                  <a:lnTo>
                    <a:pt x="30479" y="8017"/>
                  </a:lnTo>
                  <a:lnTo>
                    <a:pt x="31750" y="11033"/>
                  </a:lnTo>
                  <a:lnTo>
                    <a:pt x="32067" y="15081"/>
                  </a:lnTo>
                  <a:lnTo>
                    <a:pt x="32067" y="35798"/>
                  </a:lnTo>
                  <a:lnTo>
                    <a:pt x="31908" y="38973"/>
                  </a:lnTo>
                  <a:lnTo>
                    <a:pt x="31273" y="41195"/>
                  </a:lnTo>
                  <a:lnTo>
                    <a:pt x="30321" y="42625"/>
                  </a:lnTo>
                  <a:lnTo>
                    <a:pt x="29131" y="43498"/>
                  </a:lnTo>
                  <a:lnTo>
                    <a:pt x="25876" y="44133"/>
                  </a:lnTo>
                  <a:lnTo>
                    <a:pt x="25876" y="45561"/>
                  </a:lnTo>
                  <a:lnTo>
                    <a:pt x="46435" y="45561"/>
                  </a:lnTo>
                  <a:lnTo>
                    <a:pt x="46435" y="44133"/>
                  </a:lnTo>
                  <a:lnTo>
                    <a:pt x="43418" y="43577"/>
                  </a:lnTo>
                  <a:lnTo>
                    <a:pt x="41592" y="42466"/>
                  </a:lnTo>
                  <a:lnTo>
                    <a:pt x="40640" y="40481"/>
                  </a:lnTo>
                  <a:lnTo>
                    <a:pt x="40402" y="37544"/>
                  </a:lnTo>
                  <a:lnTo>
                    <a:pt x="40402" y="14923"/>
                  </a:lnTo>
                  <a:lnTo>
                    <a:pt x="39846" y="9525"/>
                  </a:lnTo>
                  <a:lnTo>
                    <a:pt x="38417" y="5636"/>
                  </a:lnTo>
                  <a:lnTo>
                    <a:pt x="36353" y="2937"/>
                  </a:lnTo>
                  <a:lnTo>
                    <a:pt x="33893" y="1191"/>
                  </a:lnTo>
                  <a:lnTo>
                    <a:pt x="31273" y="238"/>
                  </a:lnTo>
                  <a:lnTo>
                    <a:pt x="28813" y="0"/>
                  </a:lnTo>
                  <a:lnTo>
                    <a:pt x="24765" y="636"/>
                  </a:lnTo>
                  <a:lnTo>
                    <a:pt x="21193" y="2381"/>
                  </a:lnTo>
                  <a:lnTo>
                    <a:pt x="17860"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878" name="Shape 5618"/>
            <p:cNvSpPr/>
            <p:nvPr/>
          </p:nvSpPr>
          <p:spPr>
            <a:xfrm>
              <a:off x="5847810" y="1691765"/>
              <a:ext cx="32702" cy="45561"/>
            </a:xfrm>
            <a:custGeom>
              <a:avLst/>
              <a:gdLst/>
              <a:ahLst/>
              <a:cxnLst/>
              <a:rect l="0" t="0" r="0" b="0"/>
              <a:pathLst>
                <a:path w="32702" h="45561">
                  <a:moveTo>
                    <a:pt x="14842" y="0"/>
                  </a:moveTo>
                  <a:lnTo>
                    <a:pt x="158" y="5398"/>
                  </a:lnTo>
                  <a:lnTo>
                    <a:pt x="158" y="6986"/>
                  </a:lnTo>
                  <a:lnTo>
                    <a:pt x="3571" y="6588"/>
                  </a:lnTo>
                  <a:lnTo>
                    <a:pt x="4762" y="6667"/>
                  </a:lnTo>
                  <a:lnTo>
                    <a:pt x="5873" y="7382"/>
                  </a:lnTo>
                  <a:lnTo>
                    <a:pt x="6667" y="9128"/>
                  </a:lnTo>
                  <a:lnTo>
                    <a:pt x="6984" y="12542"/>
                  </a:lnTo>
                  <a:lnTo>
                    <a:pt x="6984" y="37306"/>
                  </a:lnTo>
                  <a:lnTo>
                    <a:pt x="6667" y="40561"/>
                  </a:lnTo>
                  <a:lnTo>
                    <a:pt x="5556" y="42386"/>
                  </a:lnTo>
                  <a:lnTo>
                    <a:pt x="3412" y="43339"/>
                  </a:lnTo>
                  <a:lnTo>
                    <a:pt x="0" y="44133"/>
                  </a:lnTo>
                  <a:lnTo>
                    <a:pt x="0" y="45561"/>
                  </a:lnTo>
                  <a:lnTo>
                    <a:pt x="23732" y="45561"/>
                  </a:lnTo>
                  <a:lnTo>
                    <a:pt x="23732" y="44133"/>
                  </a:lnTo>
                  <a:lnTo>
                    <a:pt x="20319" y="43815"/>
                  </a:lnTo>
                  <a:lnTo>
                    <a:pt x="17699" y="42862"/>
                  </a:lnTo>
                  <a:lnTo>
                    <a:pt x="15953" y="40719"/>
                  </a:lnTo>
                  <a:lnTo>
                    <a:pt x="15318" y="36671"/>
                  </a:lnTo>
                  <a:lnTo>
                    <a:pt x="15318" y="14367"/>
                  </a:lnTo>
                  <a:lnTo>
                    <a:pt x="15716" y="12620"/>
                  </a:lnTo>
                  <a:lnTo>
                    <a:pt x="16588" y="10875"/>
                  </a:lnTo>
                  <a:lnTo>
                    <a:pt x="19287" y="7700"/>
                  </a:lnTo>
                  <a:lnTo>
                    <a:pt x="20716" y="6667"/>
                  </a:lnTo>
                  <a:lnTo>
                    <a:pt x="22066" y="6270"/>
                  </a:lnTo>
                  <a:lnTo>
                    <a:pt x="24129" y="7223"/>
                  </a:lnTo>
                  <a:lnTo>
                    <a:pt x="26113" y="8811"/>
                  </a:lnTo>
                  <a:lnTo>
                    <a:pt x="28892" y="9763"/>
                  </a:lnTo>
                  <a:lnTo>
                    <a:pt x="30479" y="9445"/>
                  </a:lnTo>
                  <a:lnTo>
                    <a:pt x="31669" y="8494"/>
                  </a:lnTo>
                  <a:lnTo>
                    <a:pt x="32463" y="7143"/>
                  </a:lnTo>
                  <a:lnTo>
                    <a:pt x="32702" y="5398"/>
                  </a:lnTo>
                  <a:lnTo>
                    <a:pt x="32384" y="3175"/>
                  </a:lnTo>
                  <a:lnTo>
                    <a:pt x="31273" y="1430"/>
                  </a:lnTo>
                  <a:lnTo>
                    <a:pt x="29605" y="317"/>
                  </a:lnTo>
                  <a:lnTo>
                    <a:pt x="27304" y="0"/>
                  </a:lnTo>
                  <a:lnTo>
                    <a:pt x="24526" y="477"/>
                  </a:lnTo>
                  <a:lnTo>
                    <a:pt x="21748" y="1905"/>
                  </a:lnTo>
                  <a:lnTo>
                    <a:pt x="18811" y="4683"/>
                  </a:lnTo>
                  <a:lnTo>
                    <a:pt x="15557"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879" name="Shape 5619"/>
            <p:cNvSpPr/>
            <p:nvPr/>
          </p:nvSpPr>
          <p:spPr>
            <a:xfrm>
              <a:off x="5411961" y="1691765"/>
              <a:ext cx="32623" cy="45561"/>
            </a:xfrm>
            <a:custGeom>
              <a:avLst/>
              <a:gdLst/>
              <a:ahLst/>
              <a:cxnLst/>
              <a:rect l="0" t="0" r="0" b="0"/>
              <a:pathLst>
                <a:path w="32623" h="45561">
                  <a:moveTo>
                    <a:pt x="14843" y="0"/>
                  </a:moveTo>
                  <a:lnTo>
                    <a:pt x="158" y="5398"/>
                  </a:lnTo>
                  <a:lnTo>
                    <a:pt x="158" y="6986"/>
                  </a:lnTo>
                  <a:lnTo>
                    <a:pt x="3492" y="6588"/>
                  </a:lnTo>
                  <a:lnTo>
                    <a:pt x="4762" y="6667"/>
                  </a:lnTo>
                  <a:lnTo>
                    <a:pt x="5873" y="7382"/>
                  </a:lnTo>
                  <a:lnTo>
                    <a:pt x="6667" y="9128"/>
                  </a:lnTo>
                  <a:lnTo>
                    <a:pt x="6985" y="12542"/>
                  </a:lnTo>
                  <a:lnTo>
                    <a:pt x="6985" y="37306"/>
                  </a:lnTo>
                  <a:lnTo>
                    <a:pt x="6667" y="40561"/>
                  </a:lnTo>
                  <a:lnTo>
                    <a:pt x="5556" y="42386"/>
                  </a:lnTo>
                  <a:lnTo>
                    <a:pt x="3413" y="43339"/>
                  </a:lnTo>
                  <a:lnTo>
                    <a:pt x="0" y="44133"/>
                  </a:lnTo>
                  <a:lnTo>
                    <a:pt x="0" y="45561"/>
                  </a:lnTo>
                  <a:lnTo>
                    <a:pt x="23733" y="45561"/>
                  </a:lnTo>
                  <a:lnTo>
                    <a:pt x="23733" y="44133"/>
                  </a:lnTo>
                  <a:lnTo>
                    <a:pt x="20320" y="43815"/>
                  </a:lnTo>
                  <a:lnTo>
                    <a:pt x="17621" y="42862"/>
                  </a:lnTo>
                  <a:lnTo>
                    <a:pt x="15955" y="40719"/>
                  </a:lnTo>
                  <a:lnTo>
                    <a:pt x="15319" y="36671"/>
                  </a:lnTo>
                  <a:lnTo>
                    <a:pt x="15319" y="14367"/>
                  </a:lnTo>
                  <a:lnTo>
                    <a:pt x="15716" y="12620"/>
                  </a:lnTo>
                  <a:lnTo>
                    <a:pt x="16590" y="10875"/>
                  </a:lnTo>
                  <a:lnTo>
                    <a:pt x="19208" y="7700"/>
                  </a:lnTo>
                  <a:lnTo>
                    <a:pt x="20717" y="6667"/>
                  </a:lnTo>
                  <a:lnTo>
                    <a:pt x="22066" y="6270"/>
                  </a:lnTo>
                  <a:lnTo>
                    <a:pt x="24129" y="7223"/>
                  </a:lnTo>
                  <a:lnTo>
                    <a:pt x="26115" y="8811"/>
                  </a:lnTo>
                  <a:lnTo>
                    <a:pt x="28892" y="9763"/>
                  </a:lnTo>
                  <a:lnTo>
                    <a:pt x="30479" y="9445"/>
                  </a:lnTo>
                  <a:lnTo>
                    <a:pt x="31671" y="8494"/>
                  </a:lnTo>
                  <a:lnTo>
                    <a:pt x="32623" y="5398"/>
                  </a:lnTo>
                  <a:lnTo>
                    <a:pt x="32306" y="3175"/>
                  </a:lnTo>
                  <a:lnTo>
                    <a:pt x="31273" y="1430"/>
                  </a:lnTo>
                  <a:lnTo>
                    <a:pt x="29607" y="317"/>
                  </a:lnTo>
                  <a:lnTo>
                    <a:pt x="27304" y="0"/>
                  </a:lnTo>
                  <a:lnTo>
                    <a:pt x="24527" y="477"/>
                  </a:lnTo>
                  <a:lnTo>
                    <a:pt x="21748" y="1905"/>
                  </a:lnTo>
                  <a:lnTo>
                    <a:pt x="18812" y="4683"/>
                  </a:lnTo>
                  <a:lnTo>
                    <a:pt x="15557" y="9049"/>
                  </a:lnTo>
                  <a:lnTo>
                    <a:pt x="15319" y="9049"/>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880" name="Shape 5620"/>
            <p:cNvSpPr/>
            <p:nvPr/>
          </p:nvSpPr>
          <p:spPr>
            <a:xfrm>
              <a:off x="6277943" y="1669699"/>
              <a:ext cx="49290" cy="67627"/>
            </a:xfrm>
            <a:custGeom>
              <a:avLst/>
              <a:gdLst/>
              <a:ahLst/>
              <a:cxnLst/>
              <a:rect l="0" t="0" r="0" b="0"/>
              <a:pathLst>
                <a:path w="49290" h="67627">
                  <a:moveTo>
                    <a:pt x="15318" y="0"/>
                  </a:moveTo>
                  <a:lnTo>
                    <a:pt x="0" y="4366"/>
                  </a:lnTo>
                  <a:lnTo>
                    <a:pt x="0" y="5953"/>
                  </a:lnTo>
                  <a:lnTo>
                    <a:pt x="2937" y="5715"/>
                  </a:lnTo>
                  <a:lnTo>
                    <a:pt x="5238" y="6033"/>
                  </a:lnTo>
                  <a:lnTo>
                    <a:pt x="6587" y="7143"/>
                  </a:lnTo>
                  <a:lnTo>
                    <a:pt x="7222" y="8969"/>
                  </a:lnTo>
                  <a:lnTo>
                    <a:pt x="7380" y="11827"/>
                  </a:lnTo>
                  <a:lnTo>
                    <a:pt x="7380" y="59531"/>
                  </a:lnTo>
                  <a:lnTo>
                    <a:pt x="7222" y="62706"/>
                  </a:lnTo>
                  <a:lnTo>
                    <a:pt x="6191" y="64452"/>
                  </a:lnTo>
                  <a:lnTo>
                    <a:pt x="3968" y="65485"/>
                  </a:lnTo>
                  <a:lnTo>
                    <a:pt x="0" y="66199"/>
                  </a:lnTo>
                  <a:lnTo>
                    <a:pt x="0" y="67627"/>
                  </a:lnTo>
                  <a:lnTo>
                    <a:pt x="23176" y="67627"/>
                  </a:lnTo>
                  <a:lnTo>
                    <a:pt x="23176" y="66199"/>
                  </a:lnTo>
                  <a:lnTo>
                    <a:pt x="21193" y="66040"/>
                  </a:lnTo>
                  <a:lnTo>
                    <a:pt x="18970" y="65722"/>
                  </a:lnTo>
                  <a:lnTo>
                    <a:pt x="17224" y="65008"/>
                  </a:lnTo>
                  <a:lnTo>
                    <a:pt x="16112" y="63500"/>
                  </a:lnTo>
                  <a:lnTo>
                    <a:pt x="15716" y="61039"/>
                  </a:lnTo>
                  <a:lnTo>
                    <a:pt x="15716" y="43101"/>
                  </a:lnTo>
                  <a:lnTo>
                    <a:pt x="15953" y="43101"/>
                  </a:lnTo>
                  <a:lnTo>
                    <a:pt x="29605" y="61357"/>
                  </a:lnTo>
                  <a:lnTo>
                    <a:pt x="31114" y="63341"/>
                  </a:lnTo>
                  <a:lnTo>
                    <a:pt x="31670" y="64612"/>
                  </a:lnTo>
                  <a:lnTo>
                    <a:pt x="30956" y="65881"/>
                  </a:lnTo>
                  <a:lnTo>
                    <a:pt x="29605" y="66199"/>
                  </a:lnTo>
                  <a:lnTo>
                    <a:pt x="27702" y="66199"/>
                  </a:lnTo>
                  <a:lnTo>
                    <a:pt x="27702" y="67627"/>
                  </a:lnTo>
                  <a:lnTo>
                    <a:pt x="49290" y="67627"/>
                  </a:lnTo>
                  <a:lnTo>
                    <a:pt x="49290" y="66199"/>
                  </a:lnTo>
                  <a:lnTo>
                    <a:pt x="47068" y="65881"/>
                  </a:lnTo>
                  <a:lnTo>
                    <a:pt x="44370" y="64849"/>
                  </a:lnTo>
                  <a:lnTo>
                    <a:pt x="41275" y="62706"/>
                  </a:lnTo>
                  <a:lnTo>
                    <a:pt x="37703" y="58976"/>
                  </a:lnTo>
                  <a:lnTo>
                    <a:pt x="22542" y="39687"/>
                  </a:lnTo>
                  <a:lnTo>
                    <a:pt x="25400" y="37068"/>
                  </a:lnTo>
                  <a:lnTo>
                    <a:pt x="31273" y="31750"/>
                  </a:lnTo>
                  <a:lnTo>
                    <a:pt x="35718" y="28258"/>
                  </a:lnTo>
                  <a:lnTo>
                    <a:pt x="39210" y="26193"/>
                  </a:lnTo>
                  <a:lnTo>
                    <a:pt x="41909" y="25083"/>
                  </a:lnTo>
                  <a:lnTo>
                    <a:pt x="46831" y="24606"/>
                  </a:lnTo>
                  <a:lnTo>
                    <a:pt x="46831" y="23098"/>
                  </a:lnTo>
                  <a:lnTo>
                    <a:pt x="26590" y="23098"/>
                  </a:lnTo>
                  <a:lnTo>
                    <a:pt x="26590" y="24447"/>
                  </a:lnTo>
                  <a:lnTo>
                    <a:pt x="29130" y="24606"/>
                  </a:lnTo>
                  <a:lnTo>
                    <a:pt x="30638" y="25003"/>
                  </a:lnTo>
                  <a:lnTo>
                    <a:pt x="31432" y="25638"/>
                  </a:lnTo>
                  <a:lnTo>
                    <a:pt x="31591" y="26352"/>
                  </a:lnTo>
                  <a:lnTo>
                    <a:pt x="31034" y="27861"/>
                  </a:lnTo>
                  <a:lnTo>
                    <a:pt x="29289" y="29687"/>
                  </a:lnTo>
                  <a:lnTo>
                    <a:pt x="22462" y="35798"/>
                  </a:lnTo>
                  <a:lnTo>
                    <a:pt x="18970" y="38893"/>
                  </a:lnTo>
                  <a:lnTo>
                    <a:pt x="15953" y="41593"/>
                  </a:lnTo>
                  <a:lnTo>
                    <a:pt x="15716" y="41433"/>
                  </a:lnTo>
                  <a:lnTo>
                    <a:pt x="15716" y="238"/>
                  </a:lnTo>
                  <a:lnTo>
                    <a:pt x="15318" y="0"/>
                  </a:lnTo>
                  <a:close/>
                </a:path>
              </a:pathLst>
            </a:custGeom>
            <a:solidFill>
              <a:srgbClr val="000000"/>
            </a:solidFill>
          </p:spPr>
          <p:txBody>
            <a:bodyPr vert="horz" lIns="91440" tIns="45720" rIns="91440" bIns="45720" anchor="t"/>
            <a:lstStyle/>
            <a:p>
              <a:endParaRPr lang="en-IN"/>
            </a:p>
          </p:txBody>
        </p:sp>
        <p:sp>
          <p:nvSpPr>
            <p:cNvPr id="881" name="Shape 5621"/>
            <p:cNvSpPr/>
            <p:nvPr/>
          </p:nvSpPr>
          <p:spPr>
            <a:xfrm>
              <a:off x="5574680" y="1691765"/>
              <a:ext cx="43815" cy="67152"/>
            </a:xfrm>
            <a:custGeom>
              <a:avLst/>
              <a:gdLst/>
              <a:ahLst/>
              <a:cxnLst/>
              <a:rect l="0" t="0" r="0" b="0"/>
              <a:pathLst>
                <a:path w="43815" h="67152">
                  <a:moveTo>
                    <a:pt x="21113" y="0"/>
                  </a:moveTo>
                  <a:lnTo>
                    <a:pt x="19685" y="2778"/>
                  </a:lnTo>
                  <a:lnTo>
                    <a:pt x="22622" y="3333"/>
                  </a:lnTo>
                  <a:lnTo>
                    <a:pt x="24844" y="4921"/>
                  </a:lnTo>
                  <a:lnTo>
                    <a:pt x="27940" y="9763"/>
                  </a:lnTo>
                  <a:lnTo>
                    <a:pt x="29448" y="15161"/>
                  </a:lnTo>
                  <a:lnTo>
                    <a:pt x="29766" y="17383"/>
                  </a:lnTo>
                  <a:lnTo>
                    <a:pt x="29845" y="18812"/>
                  </a:lnTo>
                  <a:lnTo>
                    <a:pt x="29766" y="20321"/>
                  </a:lnTo>
                  <a:lnTo>
                    <a:pt x="29448" y="22304"/>
                  </a:lnTo>
                  <a:lnTo>
                    <a:pt x="28733" y="24448"/>
                  </a:lnTo>
                  <a:lnTo>
                    <a:pt x="27463" y="26352"/>
                  </a:lnTo>
                  <a:lnTo>
                    <a:pt x="25400" y="27781"/>
                  </a:lnTo>
                  <a:lnTo>
                    <a:pt x="22622" y="28337"/>
                  </a:lnTo>
                  <a:lnTo>
                    <a:pt x="19130" y="27623"/>
                  </a:lnTo>
                  <a:lnTo>
                    <a:pt x="16431" y="25797"/>
                  </a:lnTo>
                  <a:lnTo>
                    <a:pt x="14526" y="23018"/>
                  </a:lnTo>
                  <a:lnTo>
                    <a:pt x="13256" y="19527"/>
                  </a:lnTo>
                  <a:lnTo>
                    <a:pt x="12303" y="11748"/>
                  </a:lnTo>
                  <a:lnTo>
                    <a:pt x="12938" y="7541"/>
                  </a:lnTo>
                  <a:lnTo>
                    <a:pt x="14685" y="4762"/>
                  </a:lnTo>
                  <a:lnTo>
                    <a:pt x="17066" y="3254"/>
                  </a:lnTo>
                  <a:lnTo>
                    <a:pt x="19685" y="2778"/>
                  </a:lnTo>
                  <a:lnTo>
                    <a:pt x="21113" y="0"/>
                  </a:lnTo>
                  <a:lnTo>
                    <a:pt x="17224" y="397"/>
                  </a:lnTo>
                  <a:lnTo>
                    <a:pt x="13335" y="1746"/>
                  </a:lnTo>
                  <a:lnTo>
                    <a:pt x="9763" y="3889"/>
                  </a:lnTo>
                  <a:lnTo>
                    <a:pt x="6826" y="7064"/>
                  </a:lnTo>
                  <a:lnTo>
                    <a:pt x="4762" y="11271"/>
                  </a:lnTo>
                  <a:lnTo>
                    <a:pt x="4048" y="16589"/>
                  </a:lnTo>
                  <a:lnTo>
                    <a:pt x="4683" y="20637"/>
                  </a:lnTo>
                  <a:lnTo>
                    <a:pt x="6430" y="24210"/>
                  </a:lnTo>
                  <a:lnTo>
                    <a:pt x="9366" y="27146"/>
                  </a:lnTo>
                  <a:lnTo>
                    <a:pt x="13256" y="29448"/>
                  </a:lnTo>
                  <a:lnTo>
                    <a:pt x="9525" y="32861"/>
                  </a:lnTo>
                  <a:lnTo>
                    <a:pt x="7065" y="35322"/>
                  </a:lnTo>
                  <a:lnTo>
                    <a:pt x="5556" y="37069"/>
                  </a:lnTo>
                  <a:lnTo>
                    <a:pt x="4762" y="38417"/>
                  </a:lnTo>
                  <a:lnTo>
                    <a:pt x="4445" y="40244"/>
                  </a:lnTo>
                  <a:lnTo>
                    <a:pt x="4921" y="42068"/>
                  </a:lnTo>
                  <a:lnTo>
                    <a:pt x="6112" y="43419"/>
                  </a:lnTo>
                  <a:lnTo>
                    <a:pt x="9683" y="45482"/>
                  </a:lnTo>
                  <a:lnTo>
                    <a:pt x="6032" y="48261"/>
                  </a:lnTo>
                  <a:lnTo>
                    <a:pt x="2937" y="51197"/>
                  </a:lnTo>
                  <a:lnTo>
                    <a:pt x="793" y="54292"/>
                  </a:lnTo>
                  <a:lnTo>
                    <a:pt x="0" y="57547"/>
                  </a:lnTo>
                  <a:lnTo>
                    <a:pt x="397" y="59531"/>
                  </a:lnTo>
                  <a:lnTo>
                    <a:pt x="1349" y="61277"/>
                  </a:lnTo>
                  <a:lnTo>
                    <a:pt x="2937" y="62944"/>
                  </a:lnTo>
                  <a:lnTo>
                    <a:pt x="5001" y="64373"/>
                  </a:lnTo>
                  <a:lnTo>
                    <a:pt x="10557" y="66437"/>
                  </a:lnTo>
                  <a:lnTo>
                    <a:pt x="17542" y="67152"/>
                  </a:lnTo>
                  <a:lnTo>
                    <a:pt x="21193" y="66913"/>
                  </a:lnTo>
                  <a:lnTo>
                    <a:pt x="25241" y="66119"/>
                  </a:lnTo>
                  <a:lnTo>
                    <a:pt x="29448" y="64850"/>
                  </a:lnTo>
                  <a:lnTo>
                    <a:pt x="33496" y="63024"/>
                  </a:lnTo>
                  <a:lnTo>
                    <a:pt x="37227" y="60722"/>
                  </a:lnTo>
                  <a:lnTo>
                    <a:pt x="40163" y="57786"/>
                  </a:lnTo>
                  <a:lnTo>
                    <a:pt x="42148" y="54372"/>
                  </a:lnTo>
                  <a:lnTo>
                    <a:pt x="42862" y="50483"/>
                  </a:lnTo>
                  <a:lnTo>
                    <a:pt x="42148" y="46594"/>
                  </a:lnTo>
                  <a:lnTo>
                    <a:pt x="40878" y="44292"/>
                  </a:lnTo>
                  <a:lnTo>
                    <a:pt x="38735" y="42227"/>
                  </a:lnTo>
                  <a:lnTo>
                    <a:pt x="35481" y="40640"/>
                  </a:lnTo>
                  <a:lnTo>
                    <a:pt x="30877" y="39846"/>
                  </a:lnTo>
                  <a:lnTo>
                    <a:pt x="18097" y="39291"/>
                  </a:lnTo>
                  <a:lnTo>
                    <a:pt x="14763" y="39052"/>
                  </a:lnTo>
                  <a:lnTo>
                    <a:pt x="13275" y="38661"/>
                  </a:lnTo>
                  <a:lnTo>
                    <a:pt x="11827" y="45800"/>
                  </a:lnTo>
                  <a:lnTo>
                    <a:pt x="16033" y="46514"/>
                  </a:lnTo>
                  <a:lnTo>
                    <a:pt x="20637" y="46831"/>
                  </a:lnTo>
                  <a:lnTo>
                    <a:pt x="23812" y="46911"/>
                  </a:lnTo>
                  <a:lnTo>
                    <a:pt x="27940" y="47069"/>
                  </a:lnTo>
                  <a:lnTo>
                    <a:pt x="32941" y="47308"/>
                  </a:lnTo>
                  <a:lnTo>
                    <a:pt x="36751" y="47942"/>
                  </a:lnTo>
                  <a:lnTo>
                    <a:pt x="39211" y="49371"/>
                  </a:lnTo>
                  <a:lnTo>
                    <a:pt x="40085" y="51911"/>
                  </a:lnTo>
                  <a:lnTo>
                    <a:pt x="39767" y="53895"/>
                  </a:lnTo>
                  <a:lnTo>
                    <a:pt x="38893" y="55642"/>
                  </a:lnTo>
                  <a:lnTo>
                    <a:pt x="37306" y="57308"/>
                  </a:lnTo>
                  <a:lnTo>
                    <a:pt x="35242" y="58737"/>
                  </a:lnTo>
                  <a:lnTo>
                    <a:pt x="32623" y="59928"/>
                  </a:lnTo>
                  <a:lnTo>
                    <a:pt x="29527" y="60802"/>
                  </a:lnTo>
                  <a:lnTo>
                    <a:pt x="25956" y="61357"/>
                  </a:lnTo>
                  <a:lnTo>
                    <a:pt x="21828" y="61516"/>
                  </a:lnTo>
                  <a:lnTo>
                    <a:pt x="17938" y="61357"/>
                  </a:lnTo>
                  <a:lnTo>
                    <a:pt x="14763" y="60881"/>
                  </a:lnTo>
                  <a:lnTo>
                    <a:pt x="12144" y="60167"/>
                  </a:lnTo>
                  <a:lnTo>
                    <a:pt x="10160" y="59135"/>
                  </a:lnTo>
                  <a:lnTo>
                    <a:pt x="7699" y="56912"/>
                  </a:lnTo>
                  <a:lnTo>
                    <a:pt x="6906" y="54531"/>
                  </a:lnTo>
                  <a:lnTo>
                    <a:pt x="7223" y="52387"/>
                  </a:lnTo>
                  <a:lnTo>
                    <a:pt x="8254" y="50403"/>
                  </a:lnTo>
                  <a:lnTo>
                    <a:pt x="9763" y="48261"/>
                  </a:lnTo>
                  <a:lnTo>
                    <a:pt x="11827" y="45800"/>
                  </a:lnTo>
                  <a:lnTo>
                    <a:pt x="13275" y="38661"/>
                  </a:lnTo>
                  <a:lnTo>
                    <a:pt x="11747" y="38258"/>
                  </a:lnTo>
                  <a:lnTo>
                    <a:pt x="10795" y="37544"/>
                  </a:lnTo>
                  <a:lnTo>
                    <a:pt x="10398" y="36592"/>
                  </a:lnTo>
                  <a:lnTo>
                    <a:pt x="11033" y="34767"/>
                  </a:lnTo>
                  <a:lnTo>
                    <a:pt x="12621" y="32782"/>
                  </a:lnTo>
                  <a:lnTo>
                    <a:pt x="14604" y="31115"/>
                  </a:lnTo>
                  <a:lnTo>
                    <a:pt x="16351" y="30321"/>
                  </a:lnTo>
                  <a:lnTo>
                    <a:pt x="17224" y="30401"/>
                  </a:lnTo>
                  <a:lnTo>
                    <a:pt x="18812" y="30560"/>
                  </a:lnTo>
                  <a:lnTo>
                    <a:pt x="21669" y="30798"/>
                  </a:lnTo>
                  <a:lnTo>
                    <a:pt x="24765" y="30401"/>
                  </a:lnTo>
                  <a:lnTo>
                    <a:pt x="28257" y="29368"/>
                  </a:lnTo>
                  <a:lnTo>
                    <a:pt x="31671" y="27544"/>
                  </a:lnTo>
                  <a:lnTo>
                    <a:pt x="34607" y="24765"/>
                  </a:lnTo>
                  <a:lnTo>
                    <a:pt x="36671" y="21114"/>
                  </a:lnTo>
                  <a:lnTo>
                    <a:pt x="37465" y="16272"/>
                  </a:lnTo>
                  <a:lnTo>
                    <a:pt x="37306" y="13097"/>
                  </a:lnTo>
                  <a:lnTo>
                    <a:pt x="36910" y="10716"/>
                  </a:lnTo>
                  <a:lnTo>
                    <a:pt x="35560" y="7143"/>
                  </a:lnTo>
                  <a:lnTo>
                    <a:pt x="43815" y="7143"/>
                  </a:lnTo>
                  <a:lnTo>
                    <a:pt x="43815" y="3333"/>
                  </a:lnTo>
                  <a:lnTo>
                    <a:pt x="36195" y="3333"/>
                  </a:lnTo>
                  <a:lnTo>
                    <a:pt x="33654" y="3095"/>
                  </a:lnTo>
                  <a:lnTo>
                    <a:pt x="30718" y="2302"/>
                  </a:lnTo>
                  <a:lnTo>
                    <a:pt x="25717" y="636"/>
                  </a:lnTo>
                  <a:lnTo>
                    <a:pt x="21113" y="0"/>
                  </a:lnTo>
                  <a:close/>
                </a:path>
              </a:pathLst>
            </a:custGeom>
            <a:solidFill>
              <a:srgbClr val="000000"/>
            </a:solidFill>
          </p:spPr>
          <p:txBody>
            <a:bodyPr vert="horz" lIns="91440" tIns="45720" rIns="91440" bIns="45720" anchor="t"/>
            <a:lstStyle/>
            <a:p>
              <a:endParaRPr lang="en-IN"/>
            </a:p>
          </p:txBody>
        </p:sp>
        <p:sp>
          <p:nvSpPr>
            <p:cNvPr id="882" name="Shape 5622"/>
            <p:cNvSpPr/>
            <p:nvPr/>
          </p:nvSpPr>
          <p:spPr>
            <a:xfrm>
              <a:off x="5186378" y="1691765"/>
              <a:ext cx="43736" cy="67152"/>
            </a:xfrm>
            <a:custGeom>
              <a:avLst/>
              <a:gdLst/>
              <a:ahLst/>
              <a:cxnLst/>
              <a:rect l="0" t="0" r="0" b="0"/>
              <a:pathLst>
                <a:path w="43736" h="67152">
                  <a:moveTo>
                    <a:pt x="21113" y="0"/>
                  </a:moveTo>
                  <a:lnTo>
                    <a:pt x="19684" y="2778"/>
                  </a:lnTo>
                  <a:lnTo>
                    <a:pt x="22542" y="3333"/>
                  </a:lnTo>
                  <a:lnTo>
                    <a:pt x="24844" y="4921"/>
                  </a:lnTo>
                  <a:lnTo>
                    <a:pt x="27939" y="9763"/>
                  </a:lnTo>
                  <a:lnTo>
                    <a:pt x="29448" y="15161"/>
                  </a:lnTo>
                  <a:lnTo>
                    <a:pt x="29766" y="17383"/>
                  </a:lnTo>
                  <a:lnTo>
                    <a:pt x="29844" y="18812"/>
                  </a:lnTo>
                  <a:lnTo>
                    <a:pt x="29766" y="20321"/>
                  </a:lnTo>
                  <a:lnTo>
                    <a:pt x="29448" y="22304"/>
                  </a:lnTo>
                  <a:lnTo>
                    <a:pt x="28733" y="24448"/>
                  </a:lnTo>
                  <a:lnTo>
                    <a:pt x="27463" y="26352"/>
                  </a:lnTo>
                  <a:lnTo>
                    <a:pt x="25400" y="27781"/>
                  </a:lnTo>
                  <a:lnTo>
                    <a:pt x="22542" y="28337"/>
                  </a:lnTo>
                  <a:lnTo>
                    <a:pt x="19129" y="27623"/>
                  </a:lnTo>
                  <a:lnTo>
                    <a:pt x="16431" y="25797"/>
                  </a:lnTo>
                  <a:lnTo>
                    <a:pt x="14446" y="23018"/>
                  </a:lnTo>
                  <a:lnTo>
                    <a:pt x="13175" y="19527"/>
                  </a:lnTo>
                  <a:lnTo>
                    <a:pt x="12303" y="11748"/>
                  </a:lnTo>
                  <a:lnTo>
                    <a:pt x="12938" y="7541"/>
                  </a:lnTo>
                  <a:lnTo>
                    <a:pt x="14684" y="4762"/>
                  </a:lnTo>
                  <a:lnTo>
                    <a:pt x="17066" y="3254"/>
                  </a:lnTo>
                  <a:lnTo>
                    <a:pt x="19684" y="2778"/>
                  </a:lnTo>
                  <a:lnTo>
                    <a:pt x="21113" y="0"/>
                  </a:lnTo>
                  <a:lnTo>
                    <a:pt x="17224" y="397"/>
                  </a:lnTo>
                  <a:lnTo>
                    <a:pt x="13334" y="1746"/>
                  </a:lnTo>
                  <a:lnTo>
                    <a:pt x="9683" y="3889"/>
                  </a:lnTo>
                  <a:lnTo>
                    <a:pt x="6747" y="7064"/>
                  </a:lnTo>
                  <a:lnTo>
                    <a:pt x="4762" y="11271"/>
                  </a:lnTo>
                  <a:lnTo>
                    <a:pt x="4048" y="16589"/>
                  </a:lnTo>
                  <a:lnTo>
                    <a:pt x="4683" y="20637"/>
                  </a:lnTo>
                  <a:lnTo>
                    <a:pt x="6429" y="24210"/>
                  </a:lnTo>
                  <a:lnTo>
                    <a:pt x="9366" y="27146"/>
                  </a:lnTo>
                  <a:lnTo>
                    <a:pt x="13256" y="29448"/>
                  </a:lnTo>
                  <a:lnTo>
                    <a:pt x="9525" y="32861"/>
                  </a:lnTo>
                  <a:lnTo>
                    <a:pt x="6984" y="35322"/>
                  </a:lnTo>
                  <a:lnTo>
                    <a:pt x="5556" y="37069"/>
                  </a:lnTo>
                  <a:lnTo>
                    <a:pt x="4762" y="38417"/>
                  </a:lnTo>
                  <a:lnTo>
                    <a:pt x="4444" y="40244"/>
                  </a:lnTo>
                  <a:lnTo>
                    <a:pt x="4921" y="42068"/>
                  </a:lnTo>
                  <a:lnTo>
                    <a:pt x="6112" y="43419"/>
                  </a:lnTo>
                  <a:lnTo>
                    <a:pt x="9683" y="45482"/>
                  </a:lnTo>
                  <a:lnTo>
                    <a:pt x="6032" y="48261"/>
                  </a:lnTo>
                  <a:lnTo>
                    <a:pt x="2937" y="51197"/>
                  </a:lnTo>
                  <a:lnTo>
                    <a:pt x="793" y="54292"/>
                  </a:lnTo>
                  <a:lnTo>
                    <a:pt x="0" y="57547"/>
                  </a:lnTo>
                  <a:lnTo>
                    <a:pt x="397" y="59531"/>
                  </a:lnTo>
                  <a:lnTo>
                    <a:pt x="1349" y="61277"/>
                  </a:lnTo>
                  <a:lnTo>
                    <a:pt x="2937" y="62944"/>
                  </a:lnTo>
                  <a:lnTo>
                    <a:pt x="5001" y="64373"/>
                  </a:lnTo>
                  <a:lnTo>
                    <a:pt x="10557" y="66437"/>
                  </a:lnTo>
                  <a:lnTo>
                    <a:pt x="17542" y="67152"/>
                  </a:lnTo>
                  <a:lnTo>
                    <a:pt x="21193" y="66913"/>
                  </a:lnTo>
                  <a:lnTo>
                    <a:pt x="25241" y="66119"/>
                  </a:lnTo>
                  <a:lnTo>
                    <a:pt x="29448" y="64850"/>
                  </a:lnTo>
                  <a:lnTo>
                    <a:pt x="33496" y="63024"/>
                  </a:lnTo>
                  <a:lnTo>
                    <a:pt x="37227" y="60722"/>
                  </a:lnTo>
                  <a:lnTo>
                    <a:pt x="40163" y="57786"/>
                  </a:lnTo>
                  <a:lnTo>
                    <a:pt x="42148" y="54372"/>
                  </a:lnTo>
                  <a:lnTo>
                    <a:pt x="42862" y="50483"/>
                  </a:lnTo>
                  <a:lnTo>
                    <a:pt x="42148" y="46594"/>
                  </a:lnTo>
                  <a:lnTo>
                    <a:pt x="40878" y="44292"/>
                  </a:lnTo>
                  <a:lnTo>
                    <a:pt x="38734" y="42227"/>
                  </a:lnTo>
                  <a:lnTo>
                    <a:pt x="35481" y="40640"/>
                  </a:lnTo>
                  <a:lnTo>
                    <a:pt x="30877" y="39846"/>
                  </a:lnTo>
                  <a:lnTo>
                    <a:pt x="18097" y="39291"/>
                  </a:lnTo>
                  <a:lnTo>
                    <a:pt x="14763" y="39052"/>
                  </a:lnTo>
                  <a:lnTo>
                    <a:pt x="13210" y="38644"/>
                  </a:lnTo>
                  <a:lnTo>
                    <a:pt x="11747" y="45800"/>
                  </a:lnTo>
                  <a:lnTo>
                    <a:pt x="11747" y="45800"/>
                  </a:lnTo>
                  <a:lnTo>
                    <a:pt x="15954" y="46514"/>
                  </a:lnTo>
                  <a:lnTo>
                    <a:pt x="20637" y="46831"/>
                  </a:lnTo>
                  <a:lnTo>
                    <a:pt x="23812" y="46911"/>
                  </a:lnTo>
                  <a:lnTo>
                    <a:pt x="27939" y="47069"/>
                  </a:lnTo>
                  <a:lnTo>
                    <a:pt x="32861" y="47308"/>
                  </a:lnTo>
                  <a:lnTo>
                    <a:pt x="36751" y="47942"/>
                  </a:lnTo>
                  <a:lnTo>
                    <a:pt x="39211" y="49371"/>
                  </a:lnTo>
                  <a:lnTo>
                    <a:pt x="40084" y="51911"/>
                  </a:lnTo>
                  <a:lnTo>
                    <a:pt x="39767" y="53895"/>
                  </a:lnTo>
                  <a:lnTo>
                    <a:pt x="38814" y="55642"/>
                  </a:lnTo>
                  <a:lnTo>
                    <a:pt x="37306" y="57308"/>
                  </a:lnTo>
                  <a:lnTo>
                    <a:pt x="35242" y="58737"/>
                  </a:lnTo>
                  <a:lnTo>
                    <a:pt x="32623" y="59928"/>
                  </a:lnTo>
                  <a:lnTo>
                    <a:pt x="29527" y="60802"/>
                  </a:lnTo>
                  <a:lnTo>
                    <a:pt x="25875" y="61357"/>
                  </a:lnTo>
                  <a:lnTo>
                    <a:pt x="21748" y="61516"/>
                  </a:lnTo>
                  <a:lnTo>
                    <a:pt x="17938" y="61357"/>
                  </a:lnTo>
                  <a:lnTo>
                    <a:pt x="14763" y="60881"/>
                  </a:lnTo>
                  <a:lnTo>
                    <a:pt x="12144" y="60167"/>
                  </a:lnTo>
                  <a:lnTo>
                    <a:pt x="10159" y="59135"/>
                  </a:lnTo>
                  <a:lnTo>
                    <a:pt x="7699" y="56912"/>
                  </a:lnTo>
                  <a:lnTo>
                    <a:pt x="6906" y="54531"/>
                  </a:lnTo>
                  <a:lnTo>
                    <a:pt x="7223" y="52387"/>
                  </a:lnTo>
                  <a:lnTo>
                    <a:pt x="8176" y="50403"/>
                  </a:lnTo>
                  <a:lnTo>
                    <a:pt x="11747" y="45800"/>
                  </a:lnTo>
                  <a:lnTo>
                    <a:pt x="13210" y="38644"/>
                  </a:lnTo>
                  <a:lnTo>
                    <a:pt x="11747" y="38258"/>
                  </a:lnTo>
                  <a:lnTo>
                    <a:pt x="10794" y="37544"/>
                  </a:lnTo>
                  <a:lnTo>
                    <a:pt x="10398" y="36592"/>
                  </a:lnTo>
                  <a:lnTo>
                    <a:pt x="11033" y="34767"/>
                  </a:lnTo>
                  <a:lnTo>
                    <a:pt x="12620" y="32782"/>
                  </a:lnTo>
                  <a:lnTo>
                    <a:pt x="14604" y="31115"/>
                  </a:lnTo>
                  <a:lnTo>
                    <a:pt x="16350" y="30321"/>
                  </a:lnTo>
                  <a:lnTo>
                    <a:pt x="17224" y="30401"/>
                  </a:lnTo>
                  <a:lnTo>
                    <a:pt x="18732" y="30560"/>
                  </a:lnTo>
                  <a:lnTo>
                    <a:pt x="21669" y="30798"/>
                  </a:lnTo>
                  <a:lnTo>
                    <a:pt x="24764" y="30401"/>
                  </a:lnTo>
                  <a:lnTo>
                    <a:pt x="28257" y="29368"/>
                  </a:lnTo>
                  <a:lnTo>
                    <a:pt x="31670" y="27544"/>
                  </a:lnTo>
                  <a:lnTo>
                    <a:pt x="34607" y="24765"/>
                  </a:lnTo>
                  <a:lnTo>
                    <a:pt x="36671" y="21114"/>
                  </a:lnTo>
                  <a:lnTo>
                    <a:pt x="37464" y="16272"/>
                  </a:lnTo>
                  <a:lnTo>
                    <a:pt x="37306" y="13097"/>
                  </a:lnTo>
                  <a:lnTo>
                    <a:pt x="36909" y="10716"/>
                  </a:lnTo>
                  <a:lnTo>
                    <a:pt x="35559" y="7143"/>
                  </a:lnTo>
                  <a:lnTo>
                    <a:pt x="43736" y="7143"/>
                  </a:lnTo>
                  <a:lnTo>
                    <a:pt x="43736" y="3333"/>
                  </a:lnTo>
                  <a:lnTo>
                    <a:pt x="36116" y="3333"/>
                  </a:lnTo>
                  <a:lnTo>
                    <a:pt x="33576" y="3095"/>
                  </a:lnTo>
                  <a:lnTo>
                    <a:pt x="30718" y="2302"/>
                  </a:lnTo>
                  <a:lnTo>
                    <a:pt x="25717" y="636"/>
                  </a:lnTo>
                  <a:lnTo>
                    <a:pt x="21113" y="0"/>
                  </a:lnTo>
                  <a:close/>
                </a:path>
              </a:pathLst>
            </a:custGeom>
            <a:solidFill>
              <a:srgbClr val="000000"/>
            </a:solidFill>
          </p:spPr>
          <p:txBody>
            <a:bodyPr vert="horz" lIns="91440" tIns="45720" rIns="91440" bIns="45720" anchor="t"/>
            <a:lstStyle/>
            <a:p>
              <a:endParaRPr lang="en-IN"/>
            </a:p>
          </p:txBody>
        </p:sp>
        <p:sp>
          <p:nvSpPr>
            <p:cNvPr id="883" name="Shape 5623"/>
            <p:cNvSpPr/>
            <p:nvPr/>
          </p:nvSpPr>
          <p:spPr>
            <a:xfrm>
              <a:off x="4847605" y="1691765"/>
              <a:ext cx="43734" cy="67152"/>
            </a:xfrm>
            <a:custGeom>
              <a:avLst/>
              <a:gdLst/>
              <a:ahLst/>
              <a:cxnLst/>
              <a:rect l="0" t="0" r="0" b="0"/>
              <a:pathLst>
                <a:path w="43734" h="67152">
                  <a:moveTo>
                    <a:pt x="21113" y="0"/>
                  </a:moveTo>
                  <a:lnTo>
                    <a:pt x="19685" y="2778"/>
                  </a:lnTo>
                  <a:lnTo>
                    <a:pt x="22542" y="3333"/>
                  </a:lnTo>
                  <a:lnTo>
                    <a:pt x="24844" y="4921"/>
                  </a:lnTo>
                  <a:lnTo>
                    <a:pt x="26591" y="7143"/>
                  </a:lnTo>
                  <a:lnTo>
                    <a:pt x="27940" y="9763"/>
                  </a:lnTo>
                  <a:lnTo>
                    <a:pt x="29368" y="15161"/>
                  </a:lnTo>
                  <a:lnTo>
                    <a:pt x="29686" y="17383"/>
                  </a:lnTo>
                  <a:lnTo>
                    <a:pt x="29766" y="18812"/>
                  </a:lnTo>
                  <a:lnTo>
                    <a:pt x="29766" y="20321"/>
                  </a:lnTo>
                  <a:lnTo>
                    <a:pt x="29447" y="22304"/>
                  </a:lnTo>
                  <a:lnTo>
                    <a:pt x="28733" y="24448"/>
                  </a:lnTo>
                  <a:lnTo>
                    <a:pt x="27385" y="26352"/>
                  </a:lnTo>
                  <a:lnTo>
                    <a:pt x="25400" y="27781"/>
                  </a:lnTo>
                  <a:lnTo>
                    <a:pt x="22542" y="28337"/>
                  </a:lnTo>
                  <a:lnTo>
                    <a:pt x="19128" y="27623"/>
                  </a:lnTo>
                  <a:lnTo>
                    <a:pt x="16431" y="25797"/>
                  </a:lnTo>
                  <a:lnTo>
                    <a:pt x="14446" y="23018"/>
                  </a:lnTo>
                  <a:lnTo>
                    <a:pt x="13176" y="19527"/>
                  </a:lnTo>
                  <a:lnTo>
                    <a:pt x="12223" y="11748"/>
                  </a:lnTo>
                  <a:lnTo>
                    <a:pt x="12858" y="7541"/>
                  </a:lnTo>
                  <a:lnTo>
                    <a:pt x="14604" y="4762"/>
                  </a:lnTo>
                  <a:lnTo>
                    <a:pt x="17066" y="3254"/>
                  </a:lnTo>
                  <a:lnTo>
                    <a:pt x="19685" y="2778"/>
                  </a:lnTo>
                  <a:lnTo>
                    <a:pt x="21113" y="0"/>
                  </a:lnTo>
                  <a:lnTo>
                    <a:pt x="17224" y="397"/>
                  </a:lnTo>
                  <a:lnTo>
                    <a:pt x="13335" y="1746"/>
                  </a:lnTo>
                  <a:lnTo>
                    <a:pt x="9683" y="3889"/>
                  </a:lnTo>
                  <a:lnTo>
                    <a:pt x="6747" y="7064"/>
                  </a:lnTo>
                  <a:lnTo>
                    <a:pt x="4762" y="11271"/>
                  </a:lnTo>
                  <a:lnTo>
                    <a:pt x="4047" y="16589"/>
                  </a:lnTo>
                  <a:lnTo>
                    <a:pt x="4683" y="20637"/>
                  </a:lnTo>
                  <a:lnTo>
                    <a:pt x="6428" y="24210"/>
                  </a:lnTo>
                  <a:lnTo>
                    <a:pt x="9366" y="27146"/>
                  </a:lnTo>
                  <a:lnTo>
                    <a:pt x="13256" y="29448"/>
                  </a:lnTo>
                  <a:lnTo>
                    <a:pt x="9525" y="32861"/>
                  </a:lnTo>
                  <a:lnTo>
                    <a:pt x="6985" y="35322"/>
                  </a:lnTo>
                  <a:lnTo>
                    <a:pt x="5556" y="37069"/>
                  </a:lnTo>
                  <a:lnTo>
                    <a:pt x="4762" y="38417"/>
                  </a:lnTo>
                  <a:lnTo>
                    <a:pt x="4445" y="40244"/>
                  </a:lnTo>
                  <a:lnTo>
                    <a:pt x="4921" y="42068"/>
                  </a:lnTo>
                  <a:lnTo>
                    <a:pt x="6032" y="43419"/>
                  </a:lnTo>
                  <a:lnTo>
                    <a:pt x="9683" y="45482"/>
                  </a:lnTo>
                  <a:lnTo>
                    <a:pt x="6032" y="48261"/>
                  </a:lnTo>
                  <a:lnTo>
                    <a:pt x="2937" y="51197"/>
                  </a:lnTo>
                  <a:lnTo>
                    <a:pt x="793" y="54292"/>
                  </a:lnTo>
                  <a:lnTo>
                    <a:pt x="0" y="57547"/>
                  </a:lnTo>
                  <a:lnTo>
                    <a:pt x="397" y="59531"/>
                  </a:lnTo>
                  <a:lnTo>
                    <a:pt x="1349" y="61277"/>
                  </a:lnTo>
                  <a:lnTo>
                    <a:pt x="2857" y="62944"/>
                  </a:lnTo>
                  <a:lnTo>
                    <a:pt x="5001" y="64373"/>
                  </a:lnTo>
                  <a:lnTo>
                    <a:pt x="10557" y="66437"/>
                  </a:lnTo>
                  <a:lnTo>
                    <a:pt x="17541" y="67152"/>
                  </a:lnTo>
                  <a:lnTo>
                    <a:pt x="21193" y="66913"/>
                  </a:lnTo>
                  <a:lnTo>
                    <a:pt x="25241" y="66119"/>
                  </a:lnTo>
                  <a:lnTo>
                    <a:pt x="29447" y="64850"/>
                  </a:lnTo>
                  <a:lnTo>
                    <a:pt x="33496" y="63024"/>
                  </a:lnTo>
                  <a:lnTo>
                    <a:pt x="37227" y="60722"/>
                  </a:lnTo>
                  <a:lnTo>
                    <a:pt x="40163" y="57786"/>
                  </a:lnTo>
                  <a:lnTo>
                    <a:pt x="42147" y="54372"/>
                  </a:lnTo>
                  <a:lnTo>
                    <a:pt x="42862" y="50483"/>
                  </a:lnTo>
                  <a:lnTo>
                    <a:pt x="42147" y="46594"/>
                  </a:lnTo>
                  <a:lnTo>
                    <a:pt x="40878" y="44292"/>
                  </a:lnTo>
                  <a:lnTo>
                    <a:pt x="38735" y="42227"/>
                  </a:lnTo>
                  <a:lnTo>
                    <a:pt x="35481" y="40640"/>
                  </a:lnTo>
                  <a:lnTo>
                    <a:pt x="30877" y="39846"/>
                  </a:lnTo>
                  <a:lnTo>
                    <a:pt x="18097" y="39291"/>
                  </a:lnTo>
                  <a:lnTo>
                    <a:pt x="14763" y="39052"/>
                  </a:lnTo>
                  <a:lnTo>
                    <a:pt x="13211" y="38644"/>
                  </a:lnTo>
                  <a:lnTo>
                    <a:pt x="11747" y="45800"/>
                  </a:lnTo>
                  <a:lnTo>
                    <a:pt x="15953" y="46514"/>
                  </a:lnTo>
                  <a:lnTo>
                    <a:pt x="20637" y="46831"/>
                  </a:lnTo>
                  <a:lnTo>
                    <a:pt x="23812" y="46911"/>
                  </a:lnTo>
                  <a:lnTo>
                    <a:pt x="27940" y="47069"/>
                  </a:lnTo>
                  <a:lnTo>
                    <a:pt x="32861" y="47308"/>
                  </a:lnTo>
                  <a:lnTo>
                    <a:pt x="36751" y="47942"/>
                  </a:lnTo>
                  <a:lnTo>
                    <a:pt x="39211" y="49371"/>
                  </a:lnTo>
                  <a:lnTo>
                    <a:pt x="40085" y="51911"/>
                  </a:lnTo>
                  <a:lnTo>
                    <a:pt x="39766" y="53895"/>
                  </a:lnTo>
                  <a:lnTo>
                    <a:pt x="38815" y="55642"/>
                  </a:lnTo>
                  <a:lnTo>
                    <a:pt x="37306" y="57308"/>
                  </a:lnTo>
                  <a:lnTo>
                    <a:pt x="35242" y="58737"/>
                  </a:lnTo>
                  <a:lnTo>
                    <a:pt x="32622" y="59928"/>
                  </a:lnTo>
                  <a:lnTo>
                    <a:pt x="29447" y="60802"/>
                  </a:lnTo>
                  <a:lnTo>
                    <a:pt x="25876" y="61357"/>
                  </a:lnTo>
                  <a:lnTo>
                    <a:pt x="21748" y="61516"/>
                  </a:lnTo>
                  <a:lnTo>
                    <a:pt x="17938" y="61357"/>
                  </a:lnTo>
                  <a:lnTo>
                    <a:pt x="14685" y="60881"/>
                  </a:lnTo>
                  <a:lnTo>
                    <a:pt x="12144" y="60167"/>
                  </a:lnTo>
                  <a:lnTo>
                    <a:pt x="10160" y="59135"/>
                  </a:lnTo>
                  <a:lnTo>
                    <a:pt x="7699" y="56912"/>
                  </a:lnTo>
                  <a:lnTo>
                    <a:pt x="6906" y="54531"/>
                  </a:lnTo>
                  <a:lnTo>
                    <a:pt x="7222" y="52387"/>
                  </a:lnTo>
                  <a:lnTo>
                    <a:pt x="8176" y="50403"/>
                  </a:lnTo>
                  <a:lnTo>
                    <a:pt x="11747" y="45800"/>
                  </a:lnTo>
                  <a:lnTo>
                    <a:pt x="13211" y="38644"/>
                  </a:lnTo>
                  <a:lnTo>
                    <a:pt x="11747" y="38258"/>
                  </a:lnTo>
                  <a:lnTo>
                    <a:pt x="10795" y="37544"/>
                  </a:lnTo>
                  <a:lnTo>
                    <a:pt x="10397" y="36592"/>
                  </a:lnTo>
                  <a:lnTo>
                    <a:pt x="11033" y="34767"/>
                  </a:lnTo>
                  <a:lnTo>
                    <a:pt x="12621" y="32782"/>
                  </a:lnTo>
                  <a:lnTo>
                    <a:pt x="14526" y="31115"/>
                  </a:lnTo>
                  <a:lnTo>
                    <a:pt x="16351" y="30321"/>
                  </a:lnTo>
                  <a:lnTo>
                    <a:pt x="17224" y="30401"/>
                  </a:lnTo>
                  <a:lnTo>
                    <a:pt x="18732" y="30560"/>
                  </a:lnTo>
                  <a:lnTo>
                    <a:pt x="21669" y="30798"/>
                  </a:lnTo>
                  <a:lnTo>
                    <a:pt x="24765" y="30401"/>
                  </a:lnTo>
                  <a:lnTo>
                    <a:pt x="28178" y="29368"/>
                  </a:lnTo>
                  <a:lnTo>
                    <a:pt x="31671" y="27544"/>
                  </a:lnTo>
                  <a:lnTo>
                    <a:pt x="34607" y="24765"/>
                  </a:lnTo>
                  <a:lnTo>
                    <a:pt x="36671" y="21114"/>
                  </a:lnTo>
                  <a:lnTo>
                    <a:pt x="37384" y="16272"/>
                  </a:lnTo>
                  <a:lnTo>
                    <a:pt x="37306" y="13097"/>
                  </a:lnTo>
                  <a:lnTo>
                    <a:pt x="36910" y="10716"/>
                  </a:lnTo>
                  <a:lnTo>
                    <a:pt x="35560" y="7143"/>
                  </a:lnTo>
                  <a:lnTo>
                    <a:pt x="43734" y="7143"/>
                  </a:lnTo>
                  <a:lnTo>
                    <a:pt x="43734" y="3333"/>
                  </a:lnTo>
                  <a:lnTo>
                    <a:pt x="36116" y="3333"/>
                  </a:lnTo>
                  <a:lnTo>
                    <a:pt x="33576" y="3095"/>
                  </a:lnTo>
                  <a:lnTo>
                    <a:pt x="30718" y="2302"/>
                  </a:lnTo>
                  <a:lnTo>
                    <a:pt x="25717" y="636"/>
                  </a:lnTo>
                  <a:lnTo>
                    <a:pt x="21113" y="0"/>
                  </a:lnTo>
                  <a:close/>
                </a:path>
              </a:pathLst>
            </a:custGeom>
            <a:solidFill>
              <a:srgbClr val="000000"/>
            </a:solidFill>
          </p:spPr>
          <p:txBody>
            <a:bodyPr vert="horz" lIns="91440" tIns="45720" rIns="91440" bIns="45720" anchor="t"/>
            <a:lstStyle/>
            <a:p>
              <a:endParaRPr lang="en-IN"/>
            </a:p>
          </p:txBody>
        </p:sp>
        <p:sp>
          <p:nvSpPr>
            <p:cNvPr id="884" name="Shape 5624"/>
            <p:cNvSpPr/>
            <p:nvPr/>
          </p:nvSpPr>
          <p:spPr>
            <a:xfrm>
              <a:off x="6244605" y="1691765"/>
              <a:ext cx="29447" cy="46594"/>
            </a:xfrm>
            <a:custGeom>
              <a:avLst/>
              <a:gdLst/>
              <a:ahLst/>
              <a:cxnLst/>
              <a:rect l="0" t="0" r="0" b="0"/>
              <a:pathLst>
                <a:path w="29447" h="46594">
                  <a:moveTo>
                    <a:pt x="13890" y="0"/>
                  </a:moveTo>
                  <a:lnTo>
                    <a:pt x="9525" y="556"/>
                  </a:lnTo>
                  <a:lnTo>
                    <a:pt x="6032" y="1985"/>
                  </a:lnTo>
                  <a:lnTo>
                    <a:pt x="3412" y="3968"/>
                  </a:lnTo>
                  <a:lnTo>
                    <a:pt x="1508" y="6508"/>
                  </a:lnTo>
                  <a:lnTo>
                    <a:pt x="396" y="9287"/>
                  </a:lnTo>
                  <a:lnTo>
                    <a:pt x="0" y="12144"/>
                  </a:lnTo>
                  <a:lnTo>
                    <a:pt x="1030" y="16986"/>
                  </a:lnTo>
                  <a:lnTo>
                    <a:pt x="3571" y="20796"/>
                  </a:lnTo>
                  <a:lnTo>
                    <a:pt x="7222" y="23892"/>
                  </a:lnTo>
                  <a:lnTo>
                    <a:pt x="11588" y="26591"/>
                  </a:lnTo>
                  <a:lnTo>
                    <a:pt x="17383" y="29846"/>
                  </a:lnTo>
                  <a:lnTo>
                    <a:pt x="19525" y="31274"/>
                  </a:lnTo>
                  <a:lnTo>
                    <a:pt x="21113" y="32941"/>
                  </a:lnTo>
                  <a:lnTo>
                    <a:pt x="22145" y="34925"/>
                  </a:lnTo>
                  <a:lnTo>
                    <a:pt x="22542" y="37148"/>
                  </a:lnTo>
                  <a:lnTo>
                    <a:pt x="21748" y="40640"/>
                  </a:lnTo>
                  <a:lnTo>
                    <a:pt x="19764" y="42942"/>
                  </a:lnTo>
                  <a:lnTo>
                    <a:pt x="17144" y="44053"/>
                  </a:lnTo>
                  <a:lnTo>
                    <a:pt x="14445" y="44370"/>
                  </a:lnTo>
                  <a:lnTo>
                    <a:pt x="10318" y="43736"/>
                  </a:lnTo>
                  <a:lnTo>
                    <a:pt x="7143" y="41989"/>
                  </a:lnTo>
                  <a:lnTo>
                    <a:pt x="4920" y="39450"/>
                  </a:lnTo>
                  <a:lnTo>
                    <a:pt x="3412" y="36512"/>
                  </a:lnTo>
                  <a:lnTo>
                    <a:pt x="1665" y="30560"/>
                  </a:lnTo>
                  <a:lnTo>
                    <a:pt x="158" y="30560"/>
                  </a:lnTo>
                  <a:lnTo>
                    <a:pt x="158" y="45958"/>
                  </a:lnTo>
                  <a:lnTo>
                    <a:pt x="1428" y="45958"/>
                  </a:lnTo>
                  <a:lnTo>
                    <a:pt x="2222" y="45086"/>
                  </a:lnTo>
                  <a:lnTo>
                    <a:pt x="3571" y="44767"/>
                  </a:lnTo>
                  <a:lnTo>
                    <a:pt x="8652" y="45641"/>
                  </a:lnTo>
                  <a:lnTo>
                    <a:pt x="15081" y="46594"/>
                  </a:lnTo>
                  <a:lnTo>
                    <a:pt x="18334" y="46196"/>
                  </a:lnTo>
                  <a:lnTo>
                    <a:pt x="21589" y="45164"/>
                  </a:lnTo>
                  <a:lnTo>
                    <a:pt x="24606" y="43419"/>
                  </a:lnTo>
                  <a:lnTo>
                    <a:pt x="27145" y="40958"/>
                  </a:lnTo>
                  <a:lnTo>
                    <a:pt x="28812" y="37703"/>
                  </a:lnTo>
                  <a:lnTo>
                    <a:pt x="29447" y="33814"/>
                  </a:lnTo>
                  <a:lnTo>
                    <a:pt x="28812" y="29846"/>
                  </a:lnTo>
                  <a:lnTo>
                    <a:pt x="27065" y="26830"/>
                  </a:lnTo>
                  <a:lnTo>
                    <a:pt x="24447" y="24369"/>
                  </a:lnTo>
                  <a:lnTo>
                    <a:pt x="21113" y="22145"/>
                  </a:lnTo>
                  <a:lnTo>
                    <a:pt x="10397" y="15795"/>
                  </a:lnTo>
                  <a:lnTo>
                    <a:pt x="8174" y="14050"/>
                  </a:lnTo>
                  <a:lnTo>
                    <a:pt x="6905" y="12144"/>
                  </a:lnTo>
                  <a:lnTo>
                    <a:pt x="6191" y="8731"/>
                  </a:lnTo>
                  <a:lnTo>
                    <a:pt x="6587" y="6667"/>
                  </a:lnTo>
                  <a:lnTo>
                    <a:pt x="7858" y="4605"/>
                  </a:lnTo>
                  <a:lnTo>
                    <a:pt x="10159" y="2937"/>
                  </a:lnTo>
                  <a:lnTo>
                    <a:pt x="13651" y="2302"/>
                  </a:lnTo>
                  <a:lnTo>
                    <a:pt x="16985" y="2778"/>
                  </a:lnTo>
                  <a:lnTo>
                    <a:pt x="20001" y="4605"/>
                  </a:lnTo>
                  <a:lnTo>
                    <a:pt x="21431" y="6192"/>
                  </a:lnTo>
                  <a:lnTo>
                    <a:pt x="22700" y="8335"/>
                  </a:lnTo>
                  <a:lnTo>
                    <a:pt x="23733" y="11112"/>
                  </a:lnTo>
                  <a:lnTo>
                    <a:pt x="24684" y="14526"/>
                  </a:lnTo>
                  <a:lnTo>
                    <a:pt x="26193" y="14526"/>
                  </a:lnTo>
                  <a:lnTo>
                    <a:pt x="25796" y="952"/>
                  </a:lnTo>
                  <a:lnTo>
                    <a:pt x="24684" y="952"/>
                  </a:lnTo>
                  <a:lnTo>
                    <a:pt x="24129" y="1587"/>
                  </a:lnTo>
                  <a:lnTo>
                    <a:pt x="23018" y="1985"/>
                  </a:lnTo>
                  <a:lnTo>
                    <a:pt x="19446" y="1032"/>
                  </a:lnTo>
                  <a:lnTo>
                    <a:pt x="16905" y="317"/>
                  </a:lnTo>
                  <a:lnTo>
                    <a:pt x="13890" y="0"/>
                  </a:lnTo>
                  <a:close/>
                </a:path>
              </a:pathLst>
            </a:custGeom>
            <a:solidFill>
              <a:srgbClr val="000000"/>
            </a:solidFill>
          </p:spPr>
          <p:txBody>
            <a:bodyPr vert="horz" lIns="91440" tIns="45720" rIns="91440" bIns="45720" anchor="t"/>
            <a:lstStyle/>
            <a:p>
              <a:endParaRPr lang="en-IN"/>
            </a:p>
          </p:txBody>
        </p:sp>
        <p:sp>
          <p:nvSpPr>
            <p:cNvPr id="885" name="Shape 5625"/>
            <p:cNvSpPr/>
            <p:nvPr/>
          </p:nvSpPr>
          <p:spPr>
            <a:xfrm>
              <a:off x="6026562" y="1727247"/>
              <a:ext cx="13811" cy="24049"/>
            </a:xfrm>
            <a:custGeom>
              <a:avLst/>
              <a:gdLst/>
              <a:ahLst/>
              <a:cxnLst/>
              <a:rect l="0" t="0" r="0" b="0"/>
              <a:pathLst>
                <a:path w="13811" h="24049">
                  <a:moveTo>
                    <a:pt x="5873" y="0"/>
                  </a:moveTo>
                  <a:lnTo>
                    <a:pt x="3888" y="317"/>
                  </a:lnTo>
                  <a:lnTo>
                    <a:pt x="2540" y="793"/>
                  </a:lnTo>
                  <a:lnTo>
                    <a:pt x="1348" y="1824"/>
                  </a:lnTo>
                  <a:lnTo>
                    <a:pt x="396" y="3412"/>
                  </a:lnTo>
                  <a:lnTo>
                    <a:pt x="0" y="5793"/>
                  </a:lnTo>
                  <a:lnTo>
                    <a:pt x="555" y="8017"/>
                  </a:lnTo>
                  <a:lnTo>
                    <a:pt x="1904" y="9604"/>
                  </a:lnTo>
                  <a:lnTo>
                    <a:pt x="3888" y="10398"/>
                  </a:lnTo>
                  <a:lnTo>
                    <a:pt x="6191" y="10714"/>
                  </a:lnTo>
                  <a:lnTo>
                    <a:pt x="7698" y="10476"/>
                  </a:lnTo>
                  <a:lnTo>
                    <a:pt x="8572" y="10318"/>
                  </a:lnTo>
                  <a:lnTo>
                    <a:pt x="9525" y="10635"/>
                  </a:lnTo>
                  <a:lnTo>
                    <a:pt x="9921" y="11667"/>
                  </a:lnTo>
                  <a:lnTo>
                    <a:pt x="9603" y="13493"/>
                  </a:lnTo>
                  <a:lnTo>
                    <a:pt x="8333" y="16112"/>
                  </a:lnTo>
                  <a:lnTo>
                    <a:pt x="5793" y="19050"/>
                  </a:lnTo>
                  <a:lnTo>
                    <a:pt x="1825" y="22225"/>
                  </a:lnTo>
                  <a:lnTo>
                    <a:pt x="2698" y="24049"/>
                  </a:lnTo>
                  <a:lnTo>
                    <a:pt x="4682" y="23098"/>
                  </a:lnTo>
                  <a:lnTo>
                    <a:pt x="7063" y="21352"/>
                  </a:lnTo>
                  <a:lnTo>
                    <a:pt x="11667" y="16112"/>
                  </a:lnTo>
                  <a:lnTo>
                    <a:pt x="13255" y="12937"/>
                  </a:lnTo>
                  <a:lnTo>
                    <a:pt x="13811" y="9525"/>
                  </a:lnTo>
                  <a:lnTo>
                    <a:pt x="13335" y="5952"/>
                  </a:lnTo>
                  <a:lnTo>
                    <a:pt x="12223" y="3412"/>
                  </a:lnTo>
                  <a:lnTo>
                    <a:pt x="10636" y="1667"/>
                  </a:lnTo>
                  <a:lnTo>
                    <a:pt x="8809" y="634"/>
                  </a:lnTo>
                  <a:lnTo>
                    <a:pt x="5873" y="0"/>
                  </a:lnTo>
                  <a:close/>
                </a:path>
              </a:pathLst>
            </a:custGeom>
            <a:solidFill>
              <a:srgbClr val="000000"/>
            </a:solidFill>
          </p:spPr>
          <p:txBody>
            <a:bodyPr vert="horz" lIns="91440" tIns="45720" rIns="91440" bIns="45720" anchor="t"/>
            <a:lstStyle/>
            <a:p>
              <a:endParaRPr lang="en-IN"/>
            </a:p>
          </p:txBody>
        </p:sp>
        <p:sp>
          <p:nvSpPr>
            <p:cNvPr id="886" name="Shape 5626"/>
            <p:cNvSpPr/>
            <p:nvPr/>
          </p:nvSpPr>
          <p:spPr>
            <a:xfrm>
              <a:off x="5317346" y="1727247"/>
              <a:ext cx="13732" cy="24049"/>
            </a:xfrm>
            <a:custGeom>
              <a:avLst/>
              <a:gdLst/>
              <a:ahLst/>
              <a:cxnLst/>
              <a:rect l="0" t="0" r="0" b="0"/>
              <a:pathLst>
                <a:path w="13732" h="24049">
                  <a:moveTo>
                    <a:pt x="5794" y="0"/>
                  </a:moveTo>
                  <a:lnTo>
                    <a:pt x="3809" y="317"/>
                  </a:lnTo>
                  <a:lnTo>
                    <a:pt x="2539" y="793"/>
                  </a:lnTo>
                  <a:lnTo>
                    <a:pt x="1269" y="1824"/>
                  </a:lnTo>
                  <a:lnTo>
                    <a:pt x="397" y="3412"/>
                  </a:lnTo>
                  <a:lnTo>
                    <a:pt x="0" y="5793"/>
                  </a:lnTo>
                  <a:lnTo>
                    <a:pt x="475" y="8017"/>
                  </a:lnTo>
                  <a:lnTo>
                    <a:pt x="1826" y="9604"/>
                  </a:lnTo>
                  <a:lnTo>
                    <a:pt x="3809" y="10398"/>
                  </a:lnTo>
                  <a:lnTo>
                    <a:pt x="6112" y="10714"/>
                  </a:lnTo>
                  <a:lnTo>
                    <a:pt x="7619" y="10476"/>
                  </a:lnTo>
                  <a:lnTo>
                    <a:pt x="8493" y="10318"/>
                  </a:lnTo>
                  <a:lnTo>
                    <a:pt x="9445" y="10635"/>
                  </a:lnTo>
                  <a:lnTo>
                    <a:pt x="9922" y="11667"/>
                  </a:lnTo>
                  <a:lnTo>
                    <a:pt x="9525" y="13493"/>
                  </a:lnTo>
                  <a:lnTo>
                    <a:pt x="8254" y="16112"/>
                  </a:lnTo>
                  <a:lnTo>
                    <a:pt x="5714" y="19050"/>
                  </a:lnTo>
                  <a:lnTo>
                    <a:pt x="1746" y="22225"/>
                  </a:lnTo>
                  <a:lnTo>
                    <a:pt x="2619" y="24049"/>
                  </a:lnTo>
                  <a:lnTo>
                    <a:pt x="4603" y="23098"/>
                  </a:lnTo>
                  <a:lnTo>
                    <a:pt x="6984" y="21352"/>
                  </a:lnTo>
                  <a:lnTo>
                    <a:pt x="11588" y="16112"/>
                  </a:lnTo>
                  <a:lnTo>
                    <a:pt x="13175" y="12937"/>
                  </a:lnTo>
                  <a:lnTo>
                    <a:pt x="13732" y="9525"/>
                  </a:lnTo>
                  <a:lnTo>
                    <a:pt x="13334" y="5952"/>
                  </a:lnTo>
                  <a:lnTo>
                    <a:pt x="12144" y="3412"/>
                  </a:lnTo>
                  <a:lnTo>
                    <a:pt x="10636" y="1667"/>
                  </a:lnTo>
                  <a:lnTo>
                    <a:pt x="8811" y="634"/>
                  </a:lnTo>
                  <a:lnTo>
                    <a:pt x="5794" y="0"/>
                  </a:lnTo>
                  <a:close/>
                </a:path>
              </a:pathLst>
            </a:custGeom>
            <a:solidFill>
              <a:srgbClr val="000000"/>
            </a:solidFill>
          </p:spPr>
          <p:txBody>
            <a:bodyPr vert="horz" lIns="91440" tIns="45720" rIns="91440" bIns="45720" anchor="t"/>
            <a:lstStyle/>
            <a:p>
              <a:endParaRPr lang="en-IN"/>
            </a:p>
          </p:txBody>
        </p:sp>
        <p:sp>
          <p:nvSpPr>
            <p:cNvPr id="887" name="Shape 5627"/>
            <p:cNvSpPr/>
            <p:nvPr/>
          </p:nvSpPr>
          <p:spPr>
            <a:xfrm>
              <a:off x="5446490" y="1692798"/>
              <a:ext cx="45639" cy="66119"/>
            </a:xfrm>
            <a:custGeom>
              <a:avLst/>
              <a:gdLst/>
              <a:ahLst/>
              <a:cxnLst/>
              <a:rect l="0" t="0" r="0" b="0"/>
              <a:pathLst>
                <a:path w="45639" h="66119">
                  <a:moveTo>
                    <a:pt x="0" y="0"/>
                  </a:moveTo>
                  <a:lnTo>
                    <a:pt x="0" y="1348"/>
                  </a:lnTo>
                  <a:lnTo>
                    <a:pt x="2618" y="2142"/>
                  </a:lnTo>
                  <a:lnTo>
                    <a:pt x="3968" y="3016"/>
                  </a:lnTo>
                  <a:lnTo>
                    <a:pt x="5079" y="4523"/>
                  </a:lnTo>
                  <a:lnTo>
                    <a:pt x="16351" y="28892"/>
                  </a:lnTo>
                  <a:lnTo>
                    <a:pt x="17303" y="30876"/>
                  </a:lnTo>
                  <a:lnTo>
                    <a:pt x="18573" y="33496"/>
                  </a:lnTo>
                  <a:lnTo>
                    <a:pt x="21192" y="39052"/>
                  </a:lnTo>
                  <a:lnTo>
                    <a:pt x="22144" y="41275"/>
                  </a:lnTo>
                  <a:lnTo>
                    <a:pt x="22462" y="42544"/>
                  </a:lnTo>
                  <a:lnTo>
                    <a:pt x="22303" y="43656"/>
                  </a:lnTo>
                  <a:lnTo>
                    <a:pt x="21827" y="45641"/>
                  </a:lnTo>
                  <a:lnTo>
                    <a:pt x="19843" y="50800"/>
                  </a:lnTo>
                  <a:lnTo>
                    <a:pt x="16986" y="55641"/>
                  </a:lnTo>
                  <a:lnTo>
                    <a:pt x="15239" y="57229"/>
                  </a:lnTo>
                  <a:lnTo>
                    <a:pt x="13413" y="57863"/>
                  </a:lnTo>
                  <a:lnTo>
                    <a:pt x="12143" y="57547"/>
                  </a:lnTo>
                  <a:lnTo>
                    <a:pt x="10397" y="56911"/>
                  </a:lnTo>
                  <a:lnTo>
                    <a:pt x="6350" y="56038"/>
                  </a:lnTo>
                  <a:lnTo>
                    <a:pt x="4364" y="56356"/>
                  </a:lnTo>
                  <a:lnTo>
                    <a:pt x="3094" y="57070"/>
                  </a:lnTo>
                  <a:lnTo>
                    <a:pt x="1825" y="59055"/>
                  </a:lnTo>
                  <a:lnTo>
                    <a:pt x="1587" y="60404"/>
                  </a:lnTo>
                  <a:lnTo>
                    <a:pt x="2063" y="62467"/>
                  </a:lnTo>
                  <a:lnTo>
                    <a:pt x="3412" y="64293"/>
                  </a:lnTo>
                  <a:lnTo>
                    <a:pt x="5634" y="65642"/>
                  </a:lnTo>
                  <a:lnTo>
                    <a:pt x="8809" y="66119"/>
                  </a:lnTo>
                  <a:lnTo>
                    <a:pt x="11429" y="65801"/>
                  </a:lnTo>
                  <a:lnTo>
                    <a:pt x="13889" y="64928"/>
                  </a:lnTo>
                  <a:lnTo>
                    <a:pt x="16112" y="63341"/>
                  </a:lnTo>
                  <a:lnTo>
                    <a:pt x="18176" y="61197"/>
                  </a:lnTo>
                  <a:lnTo>
                    <a:pt x="20081" y="58419"/>
                  </a:lnTo>
                  <a:lnTo>
                    <a:pt x="21986" y="55007"/>
                  </a:lnTo>
                  <a:lnTo>
                    <a:pt x="23812" y="50958"/>
                  </a:lnTo>
                  <a:lnTo>
                    <a:pt x="25637" y="46355"/>
                  </a:lnTo>
                  <a:lnTo>
                    <a:pt x="40957" y="5953"/>
                  </a:lnTo>
                  <a:lnTo>
                    <a:pt x="42147" y="3492"/>
                  </a:lnTo>
                  <a:lnTo>
                    <a:pt x="43417" y="2222"/>
                  </a:lnTo>
                  <a:lnTo>
                    <a:pt x="45639" y="1507"/>
                  </a:lnTo>
                  <a:lnTo>
                    <a:pt x="45639" y="0"/>
                  </a:lnTo>
                  <a:lnTo>
                    <a:pt x="32305" y="0"/>
                  </a:lnTo>
                  <a:lnTo>
                    <a:pt x="32305" y="1507"/>
                  </a:lnTo>
                  <a:lnTo>
                    <a:pt x="34368" y="1666"/>
                  </a:lnTo>
                  <a:lnTo>
                    <a:pt x="35877" y="2142"/>
                  </a:lnTo>
                  <a:lnTo>
                    <a:pt x="36750" y="2936"/>
                  </a:lnTo>
                  <a:lnTo>
                    <a:pt x="37067" y="4207"/>
                  </a:lnTo>
                  <a:lnTo>
                    <a:pt x="36908" y="5317"/>
                  </a:lnTo>
                  <a:lnTo>
                    <a:pt x="36353" y="6984"/>
                  </a:lnTo>
                  <a:lnTo>
                    <a:pt x="34766" y="10953"/>
                  </a:lnTo>
                  <a:lnTo>
                    <a:pt x="27066" y="32941"/>
                  </a:lnTo>
                  <a:lnTo>
                    <a:pt x="15636" y="7937"/>
                  </a:lnTo>
                  <a:lnTo>
                    <a:pt x="15001" y="6350"/>
                  </a:lnTo>
                  <a:lnTo>
                    <a:pt x="14683" y="4366"/>
                  </a:lnTo>
                  <a:lnTo>
                    <a:pt x="15239" y="2778"/>
                  </a:lnTo>
                  <a:lnTo>
                    <a:pt x="16668" y="1985"/>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888" name="Shape 5628"/>
            <p:cNvSpPr/>
            <p:nvPr/>
          </p:nvSpPr>
          <p:spPr>
            <a:xfrm>
              <a:off x="4969129" y="1819798"/>
              <a:ext cx="39528" cy="46513"/>
            </a:xfrm>
            <a:custGeom>
              <a:avLst/>
              <a:gdLst/>
              <a:ahLst/>
              <a:cxnLst/>
              <a:rect l="0" t="0" r="0" b="0"/>
              <a:pathLst>
                <a:path w="39528" h="46513">
                  <a:moveTo>
                    <a:pt x="20239" y="0"/>
                  </a:moveTo>
                  <a:lnTo>
                    <a:pt x="18017" y="3572"/>
                  </a:lnTo>
                  <a:lnTo>
                    <a:pt x="21431" y="4127"/>
                  </a:lnTo>
                  <a:lnTo>
                    <a:pt x="23812" y="5476"/>
                  </a:lnTo>
                  <a:lnTo>
                    <a:pt x="25478" y="7461"/>
                  </a:lnTo>
                  <a:lnTo>
                    <a:pt x="26511" y="9922"/>
                  </a:lnTo>
                  <a:lnTo>
                    <a:pt x="27542" y="14922"/>
                  </a:lnTo>
                  <a:lnTo>
                    <a:pt x="7143" y="14922"/>
                  </a:lnTo>
                  <a:lnTo>
                    <a:pt x="7857" y="11985"/>
                  </a:lnTo>
                  <a:lnTo>
                    <a:pt x="8731" y="9445"/>
                  </a:lnTo>
                  <a:lnTo>
                    <a:pt x="9842" y="7461"/>
                  </a:lnTo>
                  <a:lnTo>
                    <a:pt x="11112" y="5953"/>
                  </a:lnTo>
                  <a:lnTo>
                    <a:pt x="14287" y="4127"/>
                  </a:lnTo>
                  <a:lnTo>
                    <a:pt x="18017" y="3572"/>
                  </a:lnTo>
                  <a:lnTo>
                    <a:pt x="20239" y="0"/>
                  </a:lnTo>
                  <a:lnTo>
                    <a:pt x="15953" y="475"/>
                  </a:lnTo>
                  <a:lnTo>
                    <a:pt x="11429" y="2222"/>
                  </a:lnTo>
                  <a:lnTo>
                    <a:pt x="7143" y="5317"/>
                  </a:lnTo>
                  <a:lnTo>
                    <a:pt x="3492" y="9922"/>
                  </a:lnTo>
                  <a:lnTo>
                    <a:pt x="2063" y="12779"/>
                  </a:lnTo>
                  <a:lnTo>
                    <a:pt x="952" y="16192"/>
                  </a:lnTo>
                  <a:lnTo>
                    <a:pt x="317" y="20002"/>
                  </a:lnTo>
                  <a:lnTo>
                    <a:pt x="0" y="24367"/>
                  </a:lnTo>
                  <a:lnTo>
                    <a:pt x="396" y="29368"/>
                  </a:lnTo>
                  <a:lnTo>
                    <a:pt x="1348" y="33735"/>
                  </a:lnTo>
                  <a:lnTo>
                    <a:pt x="2857" y="37544"/>
                  </a:lnTo>
                  <a:lnTo>
                    <a:pt x="5079" y="40719"/>
                  </a:lnTo>
                  <a:lnTo>
                    <a:pt x="7778" y="43260"/>
                  </a:lnTo>
                  <a:lnTo>
                    <a:pt x="10953" y="45005"/>
                  </a:lnTo>
                  <a:lnTo>
                    <a:pt x="14524" y="46116"/>
                  </a:lnTo>
                  <a:lnTo>
                    <a:pt x="18493" y="46513"/>
                  </a:lnTo>
                  <a:lnTo>
                    <a:pt x="23494" y="45878"/>
                  </a:lnTo>
                  <a:lnTo>
                    <a:pt x="27701" y="44370"/>
                  </a:lnTo>
                  <a:lnTo>
                    <a:pt x="31193" y="42068"/>
                  </a:lnTo>
                  <a:lnTo>
                    <a:pt x="33972" y="39369"/>
                  </a:lnTo>
                  <a:lnTo>
                    <a:pt x="36194" y="36591"/>
                  </a:lnTo>
                  <a:lnTo>
                    <a:pt x="37782" y="33892"/>
                  </a:lnTo>
                  <a:lnTo>
                    <a:pt x="38893" y="31591"/>
                  </a:lnTo>
                  <a:lnTo>
                    <a:pt x="39528" y="30003"/>
                  </a:lnTo>
                  <a:lnTo>
                    <a:pt x="37941" y="29288"/>
                  </a:lnTo>
                  <a:lnTo>
                    <a:pt x="34925" y="33576"/>
                  </a:lnTo>
                  <a:lnTo>
                    <a:pt x="32702" y="35877"/>
                  </a:lnTo>
                  <a:lnTo>
                    <a:pt x="30003" y="37782"/>
                  </a:lnTo>
                  <a:lnTo>
                    <a:pt x="26589" y="39132"/>
                  </a:lnTo>
                  <a:lnTo>
                    <a:pt x="22621" y="39687"/>
                  </a:lnTo>
                  <a:lnTo>
                    <a:pt x="19208" y="39291"/>
                  </a:lnTo>
                  <a:lnTo>
                    <a:pt x="15875" y="38020"/>
                  </a:lnTo>
                  <a:lnTo>
                    <a:pt x="12700" y="35480"/>
                  </a:lnTo>
                  <a:lnTo>
                    <a:pt x="10000" y="31511"/>
                  </a:lnTo>
                  <a:lnTo>
                    <a:pt x="8889" y="28892"/>
                  </a:lnTo>
                  <a:lnTo>
                    <a:pt x="7937" y="25797"/>
                  </a:lnTo>
                  <a:lnTo>
                    <a:pt x="7302" y="22225"/>
                  </a:lnTo>
                  <a:lnTo>
                    <a:pt x="6825" y="18097"/>
                  </a:lnTo>
                  <a:lnTo>
                    <a:pt x="37623" y="18097"/>
                  </a:lnTo>
                  <a:lnTo>
                    <a:pt x="36988" y="13652"/>
                  </a:lnTo>
                  <a:lnTo>
                    <a:pt x="35797" y="9842"/>
                  </a:lnTo>
                  <a:lnTo>
                    <a:pt x="34131" y="6667"/>
                  </a:lnTo>
                  <a:lnTo>
                    <a:pt x="32067" y="4207"/>
                  </a:lnTo>
                  <a:lnTo>
                    <a:pt x="29527" y="230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889" name="Shape 5629"/>
            <p:cNvSpPr/>
            <p:nvPr/>
          </p:nvSpPr>
          <p:spPr>
            <a:xfrm>
              <a:off x="4886340" y="1819798"/>
              <a:ext cx="43656" cy="46513"/>
            </a:xfrm>
            <a:custGeom>
              <a:avLst/>
              <a:gdLst/>
              <a:ahLst/>
              <a:cxnLst/>
              <a:rect l="0" t="0" r="0" b="0"/>
              <a:pathLst>
                <a:path w="43656" h="46513">
                  <a:moveTo>
                    <a:pt x="21352" y="0"/>
                  </a:moveTo>
                  <a:lnTo>
                    <a:pt x="20558" y="2778"/>
                  </a:lnTo>
                  <a:lnTo>
                    <a:pt x="24843" y="3650"/>
                  </a:lnTo>
                  <a:lnTo>
                    <a:pt x="28337" y="6032"/>
                  </a:lnTo>
                  <a:lnTo>
                    <a:pt x="31114" y="9683"/>
                  </a:lnTo>
                  <a:lnTo>
                    <a:pt x="33099" y="14366"/>
                  </a:lnTo>
                  <a:lnTo>
                    <a:pt x="34368" y="19843"/>
                  </a:lnTo>
                  <a:lnTo>
                    <a:pt x="34766" y="25797"/>
                  </a:lnTo>
                  <a:lnTo>
                    <a:pt x="34211" y="32067"/>
                  </a:lnTo>
                  <a:lnTo>
                    <a:pt x="32780" y="36751"/>
                  </a:lnTo>
                  <a:lnTo>
                    <a:pt x="30797" y="40085"/>
                  </a:lnTo>
                  <a:lnTo>
                    <a:pt x="28337" y="42307"/>
                  </a:lnTo>
                  <a:lnTo>
                    <a:pt x="25637" y="43417"/>
                  </a:lnTo>
                  <a:lnTo>
                    <a:pt x="23018" y="43735"/>
                  </a:lnTo>
                  <a:lnTo>
                    <a:pt x="19050" y="42941"/>
                  </a:lnTo>
                  <a:lnTo>
                    <a:pt x="15795" y="40799"/>
                  </a:lnTo>
                  <a:lnTo>
                    <a:pt x="13334" y="37624"/>
                  </a:lnTo>
                  <a:lnTo>
                    <a:pt x="11509" y="33735"/>
                  </a:lnTo>
                  <a:lnTo>
                    <a:pt x="10239" y="29527"/>
                  </a:lnTo>
                  <a:lnTo>
                    <a:pt x="9445" y="25320"/>
                  </a:lnTo>
                  <a:lnTo>
                    <a:pt x="9048" y="21431"/>
                  </a:lnTo>
                  <a:lnTo>
                    <a:pt x="8889" y="18176"/>
                  </a:lnTo>
                  <a:lnTo>
                    <a:pt x="9128" y="14526"/>
                  </a:lnTo>
                  <a:lnTo>
                    <a:pt x="9842" y="11430"/>
                  </a:lnTo>
                  <a:lnTo>
                    <a:pt x="12382" y="6588"/>
                  </a:lnTo>
                  <a:lnTo>
                    <a:pt x="16112" y="3730"/>
                  </a:lnTo>
                  <a:lnTo>
                    <a:pt x="20558" y="2778"/>
                  </a:lnTo>
                  <a:lnTo>
                    <a:pt x="21352" y="0"/>
                  </a:lnTo>
                  <a:lnTo>
                    <a:pt x="15161" y="872"/>
                  </a:lnTo>
                  <a:lnTo>
                    <a:pt x="9922" y="3254"/>
                  </a:lnTo>
                  <a:lnTo>
                    <a:pt x="5714" y="6905"/>
                  </a:lnTo>
                  <a:lnTo>
                    <a:pt x="2539" y="11588"/>
                  </a:lnTo>
                  <a:lnTo>
                    <a:pt x="634" y="17066"/>
                  </a:lnTo>
                  <a:lnTo>
                    <a:pt x="0" y="22938"/>
                  </a:lnTo>
                  <a:lnTo>
                    <a:pt x="714" y="29288"/>
                  </a:lnTo>
                  <a:lnTo>
                    <a:pt x="2778" y="35004"/>
                  </a:lnTo>
                  <a:lnTo>
                    <a:pt x="6032" y="39766"/>
                  </a:lnTo>
                  <a:lnTo>
                    <a:pt x="10398" y="43338"/>
                  </a:lnTo>
                  <a:lnTo>
                    <a:pt x="15637" y="45641"/>
                  </a:lnTo>
                  <a:lnTo>
                    <a:pt x="21668" y="46513"/>
                  </a:lnTo>
                  <a:lnTo>
                    <a:pt x="28495" y="45482"/>
                  </a:lnTo>
                  <a:lnTo>
                    <a:pt x="34052" y="42544"/>
                  </a:lnTo>
                  <a:lnTo>
                    <a:pt x="38258" y="38417"/>
                  </a:lnTo>
                  <a:lnTo>
                    <a:pt x="41275" y="33416"/>
                  </a:lnTo>
                  <a:lnTo>
                    <a:pt x="43101" y="28099"/>
                  </a:lnTo>
                  <a:lnTo>
                    <a:pt x="43656" y="22938"/>
                  </a:lnTo>
                  <a:lnTo>
                    <a:pt x="43179" y="17860"/>
                  </a:lnTo>
                  <a:lnTo>
                    <a:pt x="41989" y="13334"/>
                  </a:lnTo>
                  <a:lnTo>
                    <a:pt x="40084" y="9366"/>
                  </a:lnTo>
                  <a:lnTo>
                    <a:pt x="37386" y="6111"/>
                  </a:lnTo>
                  <a:lnTo>
                    <a:pt x="34131" y="3492"/>
                  </a:lnTo>
                  <a:lnTo>
                    <a:pt x="30321" y="1587"/>
                  </a:lnTo>
                  <a:lnTo>
                    <a:pt x="26034" y="397"/>
                  </a:lnTo>
                  <a:lnTo>
                    <a:pt x="21352" y="0"/>
                  </a:lnTo>
                  <a:close/>
                </a:path>
              </a:pathLst>
            </a:custGeom>
            <a:solidFill>
              <a:srgbClr val="000000"/>
            </a:solidFill>
          </p:spPr>
          <p:txBody>
            <a:bodyPr vert="horz" lIns="91440" tIns="45720" rIns="91440" bIns="45720" anchor="t"/>
            <a:lstStyle/>
            <a:p>
              <a:endParaRPr lang="en-IN"/>
            </a:p>
          </p:txBody>
        </p:sp>
        <p:sp>
          <p:nvSpPr>
            <p:cNvPr id="890" name="Shape 5630"/>
            <p:cNvSpPr/>
            <p:nvPr/>
          </p:nvSpPr>
          <p:spPr>
            <a:xfrm>
              <a:off x="4933489" y="1819798"/>
              <a:ext cx="32702" cy="45561"/>
            </a:xfrm>
            <a:custGeom>
              <a:avLst/>
              <a:gdLst/>
              <a:ahLst/>
              <a:cxnLst/>
              <a:rect l="0" t="0" r="0" b="0"/>
              <a:pathLst>
                <a:path w="32702" h="45561">
                  <a:moveTo>
                    <a:pt x="14843" y="0"/>
                  </a:moveTo>
                  <a:lnTo>
                    <a:pt x="158" y="5317"/>
                  </a:lnTo>
                  <a:lnTo>
                    <a:pt x="158" y="6905"/>
                  </a:lnTo>
                  <a:lnTo>
                    <a:pt x="3572" y="6508"/>
                  </a:lnTo>
                  <a:lnTo>
                    <a:pt x="4762" y="6588"/>
                  </a:lnTo>
                  <a:lnTo>
                    <a:pt x="5873" y="7302"/>
                  </a:lnTo>
                  <a:lnTo>
                    <a:pt x="6667" y="9049"/>
                  </a:lnTo>
                  <a:lnTo>
                    <a:pt x="6984" y="12461"/>
                  </a:lnTo>
                  <a:lnTo>
                    <a:pt x="6984" y="37226"/>
                  </a:lnTo>
                  <a:lnTo>
                    <a:pt x="6667" y="40481"/>
                  </a:lnTo>
                  <a:lnTo>
                    <a:pt x="5556" y="42307"/>
                  </a:lnTo>
                  <a:lnTo>
                    <a:pt x="3413" y="43338"/>
                  </a:lnTo>
                  <a:lnTo>
                    <a:pt x="0" y="44053"/>
                  </a:lnTo>
                  <a:lnTo>
                    <a:pt x="0" y="45561"/>
                  </a:lnTo>
                  <a:lnTo>
                    <a:pt x="23733" y="45561"/>
                  </a:lnTo>
                  <a:lnTo>
                    <a:pt x="23733" y="44053"/>
                  </a:lnTo>
                  <a:lnTo>
                    <a:pt x="20320" y="43735"/>
                  </a:lnTo>
                  <a:lnTo>
                    <a:pt x="17621" y="42862"/>
                  </a:lnTo>
                  <a:lnTo>
                    <a:pt x="15954" y="40640"/>
                  </a:lnTo>
                  <a:lnTo>
                    <a:pt x="15319" y="36671"/>
                  </a:lnTo>
                  <a:lnTo>
                    <a:pt x="15319" y="14366"/>
                  </a:lnTo>
                  <a:lnTo>
                    <a:pt x="15716" y="12620"/>
                  </a:lnTo>
                  <a:lnTo>
                    <a:pt x="16590" y="10794"/>
                  </a:lnTo>
                  <a:lnTo>
                    <a:pt x="19208" y="7619"/>
                  </a:lnTo>
                  <a:lnTo>
                    <a:pt x="20717" y="6588"/>
                  </a:lnTo>
                  <a:lnTo>
                    <a:pt x="22066" y="6191"/>
                  </a:lnTo>
                  <a:lnTo>
                    <a:pt x="24129" y="7143"/>
                  </a:lnTo>
                  <a:lnTo>
                    <a:pt x="26115" y="8810"/>
                  </a:lnTo>
                  <a:lnTo>
                    <a:pt x="28892" y="9683"/>
                  </a:lnTo>
                  <a:lnTo>
                    <a:pt x="30479" y="9366"/>
                  </a:lnTo>
                  <a:lnTo>
                    <a:pt x="31671" y="8413"/>
                  </a:lnTo>
                  <a:lnTo>
                    <a:pt x="32465" y="7063"/>
                  </a:lnTo>
                  <a:lnTo>
                    <a:pt x="32702" y="5317"/>
                  </a:lnTo>
                  <a:lnTo>
                    <a:pt x="32384" y="3095"/>
                  </a:lnTo>
                  <a:lnTo>
                    <a:pt x="31273" y="1428"/>
                  </a:lnTo>
                  <a:lnTo>
                    <a:pt x="29607" y="317"/>
                  </a:lnTo>
                  <a:lnTo>
                    <a:pt x="27304" y="0"/>
                  </a:lnTo>
                  <a:lnTo>
                    <a:pt x="24527" y="397"/>
                  </a:lnTo>
                  <a:lnTo>
                    <a:pt x="21748" y="1826"/>
                  </a:lnTo>
                  <a:lnTo>
                    <a:pt x="18812" y="4603"/>
                  </a:lnTo>
                  <a:lnTo>
                    <a:pt x="15557"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891" name="Shape 5631"/>
            <p:cNvSpPr/>
            <p:nvPr/>
          </p:nvSpPr>
          <p:spPr>
            <a:xfrm>
              <a:off x="5014292" y="1819798"/>
              <a:ext cx="29448" cy="46513"/>
            </a:xfrm>
            <a:custGeom>
              <a:avLst/>
              <a:gdLst/>
              <a:ahLst/>
              <a:cxnLst/>
              <a:rect l="0" t="0" r="0" b="0"/>
              <a:pathLst>
                <a:path w="29448" h="46513">
                  <a:moveTo>
                    <a:pt x="13891" y="0"/>
                  </a:moveTo>
                  <a:lnTo>
                    <a:pt x="9525" y="555"/>
                  </a:lnTo>
                  <a:lnTo>
                    <a:pt x="6032" y="1905"/>
                  </a:lnTo>
                  <a:lnTo>
                    <a:pt x="3333" y="3968"/>
                  </a:lnTo>
                  <a:lnTo>
                    <a:pt x="1508" y="6429"/>
                  </a:lnTo>
                  <a:lnTo>
                    <a:pt x="397" y="9207"/>
                  </a:lnTo>
                  <a:lnTo>
                    <a:pt x="0" y="12065"/>
                  </a:lnTo>
                  <a:lnTo>
                    <a:pt x="1032" y="16907"/>
                  </a:lnTo>
                  <a:lnTo>
                    <a:pt x="3492" y="20716"/>
                  </a:lnTo>
                  <a:lnTo>
                    <a:pt x="7223" y="23812"/>
                  </a:lnTo>
                  <a:lnTo>
                    <a:pt x="11588" y="26511"/>
                  </a:lnTo>
                  <a:lnTo>
                    <a:pt x="17303" y="29766"/>
                  </a:lnTo>
                  <a:lnTo>
                    <a:pt x="19526" y="31194"/>
                  </a:lnTo>
                  <a:lnTo>
                    <a:pt x="21113" y="32941"/>
                  </a:lnTo>
                  <a:lnTo>
                    <a:pt x="22066" y="34925"/>
                  </a:lnTo>
                  <a:lnTo>
                    <a:pt x="22463" y="37147"/>
                  </a:lnTo>
                  <a:lnTo>
                    <a:pt x="21669" y="40640"/>
                  </a:lnTo>
                  <a:lnTo>
                    <a:pt x="19685" y="42862"/>
                  </a:lnTo>
                  <a:lnTo>
                    <a:pt x="17145" y="44053"/>
                  </a:lnTo>
                  <a:lnTo>
                    <a:pt x="14446" y="44370"/>
                  </a:lnTo>
                  <a:lnTo>
                    <a:pt x="10240" y="43735"/>
                  </a:lnTo>
                  <a:lnTo>
                    <a:pt x="7143" y="41909"/>
                  </a:lnTo>
                  <a:lnTo>
                    <a:pt x="4921" y="39369"/>
                  </a:lnTo>
                  <a:lnTo>
                    <a:pt x="3413" y="36432"/>
                  </a:lnTo>
                  <a:lnTo>
                    <a:pt x="1667" y="30480"/>
                  </a:lnTo>
                  <a:lnTo>
                    <a:pt x="80" y="30480"/>
                  </a:lnTo>
                  <a:lnTo>
                    <a:pt x="80" y="45957"/>
                  </a:lnTo>
                  <a:lnTo>
                    <a:pt x="1428" y="45957"/>
                  </a:lnTo>
                  <a:lnTo>
                    <a:pt x="2222" y="45005"/>
                  </a:lnTo>
                  <a:lnTo>
                    <a:pt x="3572" y="44767"/>
                  </a:lnTo>
                  <a:lnTo>
                    <a:pt x="5873" y="44925"/>
                  </a:lnTo>
                  <a:lnTo>
                    <a:pt x="8652" y="45561"/>
                  </a:lnTo>
                  <a:lnTo>
                    <a:pt x="11827" y="46276"/>
                  </a:lnTo>
                  <a:lnTo>
                    <a:pt x="15081" y="46513"/>
                  </a:lnTo>
                  <a:lnTo>
                    <a:pt x="18336" y="46196"/>
                  </a:lnTo>
                  <a:lnTo>
                    <a:pt x="21590" y="45163"/>
                  </a:lnTo>
                  <a:lnTo>
                    <a:pt x="24606" y="43338"/>
                  </a:lnTo>
                  <a:lnTo>
                    <a:pt x="27067" y="40878"/>
                  </a:lnTo>
                  <a:lnTo>
                    <a:pt x="28813" y="37624"/>
                  </a:lnTo>
                  <a:lnTo>
                    <a:pt x="29448" y="33735"/>
                  </a:lnTo>
                  <a:lnTo>
                    <a:pt x="28813" y="29844"/>
                  </a:lnTo>
                  <a:lnTo>
                    <a:pt x="27067" y="26748"/>
                  </a:lnTo>
                  <a:lnTo>
                    <a:pt x="24447" y="24288"/>
                  </a:lnTo>
                  <a:lnTo>
                    <a:pt x="21113" y="22066"/>
                  </a:lnTo>
                  <a:lnTo>
                    <a:pt x="10398" y="15716"/>
                  </a:lnTo>
                  <a:lnTo>
                    <a:pt x="8176" y="13969"/>
                  </a:lnTo>
                  <a:lnTo>
                    <a:pt x="6906" y="12144"/>
                  </a:lnTo>
                  <a:lnTo>
                    <a:pt x="6112" y="8731"/>
                  </a:lnTo>
                  <a:lnTo>
                    <a:pt x="6588" y="6588"/>
                  </a:lnTo>
                  <a:lnTo>
                    <a:pt x="7858" y="4523"/>
                  </a:lnTo>
                  <a:lnTo>
                    <a:pt x="10160" y="2936"/>
                  </a:lnTo>
                  <a:lnTo>
                    <a:pt x="13652" y="2222"/>
                  </a:lnTo>
                  <a:lnTo>
                    <a:pt x="16986" y="2699"/>
                  </a:lnTo>
                  <a:lnTo>
                    <a:pt x="20002" y="4523"/>
                  </a:lnTo>
                  <a:lnTo>
                    <a:pt x="21431" y="6111"/>
                  </a:lnTo>
                  <a:lnTo>
                    <a:pt x="22701" y="8255"/>
                  </a:lnTo>
                  <a:lnTo>
                    <a:pt x="23733" y="11032"/>
                  </a:lnTo>
                  <a:lnTo>
                    <a:pt x="24686" y="14446"/>
                  </a:lnTo>
                  <a:lnTo>
                    <a:pt x="26193" y="14446"/>
                  </a:lnTo>
                  <a:lnTo>
                    <a:pt x="25797" y="872"/>
                  </a:lnTo>
                  <a:lnTo>
                    <a:pt x="24686" y="872"/>
                  </a:lnTo>
                  <a:lnTo>
                    <a:pt x="24051"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892" name="Shape 5632"/>
            <p:cNvSpPr/>
            <p:nvPr/>
          </p:nvSpPr>
          <p:spPr>
            <a:xfrm>
              <a:off x="4849828" y="1819798"/>
              <a:ext cx="29448" cy="46513"/>
            </a:xfrm>
            <a:custGeom>
              <a:avLst/>
              <a:gdLst/>
              <a:ahLst/>
              <a:cxnLst/>
              <a:rect l="0" t="0" r="0" b="0"/>
              <a:pathLst>
                <a:path w="29448" h="46513">
                  <a:moveTo>
                    <a:pt x="13891" y="0"/>
                  </a:moveTo>
                  <a:lnTo>
                    <a:pt x="9525" y="555"/>
                  </a:lnTo>
                  <a:lnTo>
                    <a:pt x="6112" y="1905"/>
                  </a:lnTo>
                  <a:lnTo>
                    <a:pt x="3412" y="3968"/>
                  </a:lnTo>
                  <a:lnTo>
                    <a:pt x="1508" y="6429"/>
                  </a:lnTo>
                  <a:lnTo>
                    <a:pt x="397" y="9207"/>
                  </a:lnTo>
                  <a:lnTo>
                    <a:pt x="0" y="12065"/>
                  </a:lnTo>
                  <a:lnTo>
                    <a:pt x="1030" y="16907"/>
                  </a:lnTo>
                  <a:lnTo>
                    <a:pt x="3572" y="20716"/>
                  </a:lnTo>
                  <a:lnTo>
                    <a:pt x="7223" y="23812"/>
                  </a:lnTo>
                  <a:lnTo>
                    <a:pt x="11588" y="26511"/>
                  </a:lnTo>
                  <a:lnTo>
                    <a:pt x="17383" y="29766"/>
                  </a:lnTo>
                  <a:lnTo>
                    <a:pt x="19525" y="31194"/>
                  </a:lnTo>
                  <a:lnTo>
                    <a:pt x="21113" y="32941"/>
                  </a:lnTo>
                  <a:lnTo>
                    <a:pt x="22145" y="34925"/>
                  </a:lnTo>
                  <a:lnTo>
                    <a:pt x="22542" y="37147"/>
                  </a:lnTo>
                  <a:lnTo>
                    <a:pt x="21748" y="40640"/>
                  </a:lnTo>
                  <a:lnTo>
                    <a:pt x="19764" y="42862"/>
                  </a:lnTo>
                  <a:lnTo>
                    <a:pt x="17144" y="44053"/>
                  </a:lnTo>
                  <a:lnTo>
                    <a:pt x="14524" y="44370"/>
                  </a:lnTo>
                  <a:lnTo>
                    <a:pt x="10318" y="43735"/>
                  </a:lnTo>
                  <a:lnTo>
                    <a:pt x="7143" y="41909"/>
                  </a:lnTo>
                  <a:lnTo>
                    <a:pt x="4921" y="39369"/>
                  </a:lnTo>
                  <a:lnTo>
                    <a:pt x="3412" y="36432"/>
                  </a:lnTo>
                  <a:lnTo>
                    <a:pt x="1746" y="30480"/>
                  </a:lnTo>
                  <a:lnTo>
                    <a:pt x="158" y="30480"/>
                  </a:lnTo>
                  <a:lnTo>
                    <a:pt x="158" y="45957"/>
                  </a:lnTo>
                  <a:lnTo>
                    <a:pt x="1428" y="45957"/>
                  </a:lnTo>
                  <a:lnTo>
                    <a:pt x="2222" y="45005"/>
                  </a:lnTo>
                  <a:lnTo>
                    <a:pt x="3572" y="44767"/>
                  </a:lnTo>
                  <a:lnTo>
                    <a:pt x="5953" y="44925"/>
                  </a:lnTo>
                  <a:lnTo>
                    <a:pt x="8731" y="45561"/>
                  </a:lnTo>
                  <a:lnTo>
                    <a:pt x="11827" y="46276"/>
                  </a:lnTo>
                  <a:lnTo>
                    <a:pt x="15081" y="46513"/>
                  </a:lnTo>
                  <a:lnTo>
                    <a:pt x="18336" y="46196"/>
                  </a:lnTo>
                  <a:lnTo>
                    <a:pt x="21589" y="45163"/>
                  </a:lnTo>
                  <a:lnTo>
                    <a:pt x="24606" y="43338"/>
                  </a:lnTo>
                  <a:lnTo>
                    <a:pt x="27146" y="40878"/>
                  </a:lnTo>
                  <a:lnTo>
                    <a:pt x="28812" y="37624"/>
                  </a:lnTo>
                  <a:lnTo>
                    <a:pt x="29448" y="33735"/>
                  </a:lnTo>
                  <a:lnTo>
                    <a:pt x="28812" y="29844"/>
                  </a:lnTo>
                  <a:lnTo>
                    <a:pt x="27067" y="26748"/>
                  </a:lnTo>
                  <a:lnTo>
                    <a:pt x="24447" y="24288"/>
                  </a:lnTo>
                  <a:lnTo>
                    <a:pt x="21113" y="22066"/>
                  </a:lnTo>
                  <a:lnTo>
                    <a:pt x="10398" y="15716"/>
                  </a:lnTo>
                  <a:lnTo>
                    <a:pt x="8174" y="13969"/>
                  </a:lnTo>
                  <a:lnTo>
                    <a:pt x="6906" y="12144"/>
                  </a:lnTo>
                  <a:lnTo>
                    <a:pt x="6191" y="8731"/>
                  </a:lnTo>
                  <a:lnTo>
                    <a:pt x="6587" y="6588"/>
                  </a:lnTo>
                  <a:lnTo>
                    <a:pt x="7937" y="4523"/>
                  </a:lnTo>
                  <a:lnTo>
                    <a:pt x="10239" y="2936"/>
                  </a:lnTo>
                  <a:lnTo>
                    <a:pt x="13730" y="2222"/>
                  </a:lnTo>
                  <a:lnTo>
                    <a:pt x="16986" y="2699"/>
                  </a:lnTo>
                  <a:lnTo>
                    <a:pt x="20080" y="4523"/>
                  </a:lnTo>
                  <a:lnTo>
                    <a:pt x="21431" y="6111"/>
                  </a:lnTo>
                  <a:lnTo>
                    <a:pt x="22700" y="8255"/>
                  </a:lnTo>
                  <a:lnTo>
                    <a:pt x="23733" y="11032"/>
                  </a:lnTo>
                  <a:lnTo>
                    <a:pt x="24686" y="14446"/>
                  </a:lnTo>
                  <a:lnTo>
                    <a:pt x="26193" y="14446"/>
                  </a:lnTo>
                  <a:lnTo>
                    <a:pt x="25797" y="872"/>
                  </a:lnTo>
                  <a:lnTo>
                    <a:pt x="24686" y="872"/>
                  </a:lnTo>
                  <a:lnTo>
                    <a:pt x="24129" y="1587"/>
                  </a:lnTo>
                  <a:lnTo>
                    <a:pt x="23018" y="1985"/>
                  </a:lnTo>
                  <a:lnTo>
                    <a:pt x="19447" y="952"/>
                  </a:lnTo>
                  <a:lnTo>
                    <a:pt x="16905" y="317"/>
                  </a:lnTo>
                  <a:lnTo>
                    <a:pt x="13891" y="0"/>
                  </a:lnTo>
                  <a:close/>
                </a:path>
              </a:pathLst>
            </a:custGeom>
            <a:solidFill>
              <a:srgbClr val="000000"/>
            </a:solidFill>
          </p:spPr>
          <p:txBody>
            <a:bodyPr vert="horz" lIns="91440" tIns="45720" rIns="91440" bIns="45720" anchor="t"/>
            <a:lstStyle/>
            <a:p>
              <a:endParaRPr lang="en-IN"/>
            </a:p>
          </p:txBody>
        </p:sp>
        <p:sp>
          <p:nvSpPr>
            <p:cNvPr id="893" name="Shape 5633"/>
            <p:cNvSpPr/>
            <p:nvPr/>
          </p:nvSpPr>
          <p:spPr>
            <a:xfrm>
              <a:off x="5055806" y="1855437"/>
              <a:ext cx="11032" cy="11033"/>
            </a:xfrm>
            <a:custGeom>
              <a:avLst/>
              <a:gdLst/>
              <a:ahLst/>
              <a:cxnLst/>
              <a:rect l="0" t="0" r="0" b="0"/>
              <a:pathLst>
                <a:path w="11032" h="11033">
                  <a:moveTo>
                    <a:pt x="5476" y="0"/>
                  </a:moveTo>
                  <a:lnTo>
                    <a:pt x="3333" y="477"/>
                  </a:lnTo>
                  <a:lnTo>
                    <a:pt x="1666" y="1667"/>
                  </a:lnTo>
                  <a:lnTo>
                    <a:pt x="476" y="3413"/>
                  </a:lnTo>
                  <a:lnTo>
                    <a:pt x="0" y="5636"/>
                  </a:lnTo>
                  <a:lnTo>
                    <a:pt x="555" y="8017"/>
                  </a:lnTo>
                  <a:lnTo>
                    <a:pt x="1904" y="9683"/>
                  </a:lnTo>
                  <a:lnTo>
                    <a:pt x="3730" y="10716"/>
                  </a:lnTo>
                  <a:lnTo>
                    <a:pt x="5476" y="11033"/>
                  </a:lnTo>
                  <a:lnTo>
                    <a:pt x="7222" y="10716"/>
                  </a:lnTo>
                  <a:lnTo>
                    <a:pt x="8968" y="9683"/>
                  </a:lnTo>
                  <a:lnTo>
                    <a:pt x="10397" y="8017"/>
                  </a:lnTo>
                  <a:lnTo>
                    <a:pt x="11032" y="5636"/>
                  </a:lnTo>
                  <a:lnTo>
                    <a:pt x="10556" y="3493"/>
                  </a:lnTo>
                  <a:lnTo>
                    <a:pt x="9286" y="1667"/>
                  </a:lnTo>
                  <a:lnTo>
                    <a:pt x="7540" y="477"/>
                  </a:lnTo>
                  <a:lnTo>
                    <a:pt x="5476" y="0"/>
                  </a:lnTo>
                  <a:close/>
                </a:path>
              </a:pathLst>
            </a:custGeom>
            <a:solidFill>
              <a:srgbClr val="000000"/>
            </a:solidFill>
          </p:spPr>
          <p:txBody>
            <a:bodyPr vert="horz" lIns="91440" tIns="45720" rIns="91440" bIns="45720" anchor="t"/>
            <a:lstStyle/>
            <a:p>
              <a:endParaRPr lang="en-IN"/>
            </a:p>
          </p:txBody>
        </p:sp>
        <p:sp>
          <p:nvSpPr>
            <p:cNvPr id="894" name="Shape 5634"/>
            <p:cNvSpPr/>
            <p:nvPr/>
          </p:nvSpPr>
          <p:spPr>
            <a:xfrm>
              <a:off x="5449982" y="1796858"/>
              <a:ext cx="15318" cy="15399"/>
            </a:xfrm>
            <a:custGeom>
              <a:avLst/>
              <a:gdLst/>
              <a:ahLst/>
              <a:cxnLst/>
              <a:rect l="0" t="0" r="0" b="0"/>
              <a:pathLst>
                <a:path w="15318" h="15399">
                  <a:moveTo>
                    <a:pt x="7698" y="0"/>
                  </a:moveTo>
                  <a:lnTo>
                    <a:pt x="4682" y="634"/>
                  </a:lnTo>
                  <a:lnTo>
                    <a:pt x="2222" y="2381"/>
                  </a:lnTo>
                  <a:lnTo>
                    <a:pt x="634" y="4842"/>
                  </a:lnTo>
                  <a:lnTo>
                    <a:pt x="0" y="7778"/>
                  </a:lnTo>
                  <a:lnTo>
                    <a:pt x="634" y="10715"/>
                  </a:lnTo>
                  <a:lnTo>
                    <a:pt x="2142" y="13175"/>
                  </a:lnTo>
                  <a:lnTo>
                    <a:pt x="4603" y="14763"/>
                  </a:lnTo>
                  <a:lnTo>
                    <a:pt x="7698" y="15399"/>
                  </a:lnTo>
                  <a:lnTo>
                    <a:pt x="10714" y="14763"/>
                  </a:lnTo>
                  <a:lnTo>
                    <a:pt x="13096" y="13175"/>
                  </a:lnTo>
                  <a:lnTo>
                    <a:pt x="14683" y="10794"/>
                  </a:lnTo>
                  <a:lnTo>
                    <a:pt x="15318" y="7778"/>
                  </a:lnTo>
                  <a:lnTo>
                    <a:pt x="14683" y="4762"/>
                  </a:lnTo>
                  <a:lnTo>
                    <a:pt x="13096" y="2302"/>
                  </a:lnTo>
                  <a:lnTo>
                    <a:pt x="10714" y="634"/>
                  </a:lnTo>
                  <a:lnTo>
                    <a:pt x="7698" y="0"/>
                  </a:lnTo>
                  <a:close/>
                </a:path>
              </a:pathLst>
            </a:custGeom>
            <a:solidFill>
              <a:srgbClr val="000000"/>
            </a:solidFill>
          </p:spPr>
          <p:txBody>
            <a:bodyPr vert="horz" lIns="91440" tIns="45720" rIns="91440" bIns="45720" anchor="t"/>
            <a:lstStyle/>
            <a:p>
              <a:endParaRPr lang="en-IN"/>
            </a:p>
          </p:txBody>
        </p:sp>
        <p:sp>
          <p:nvSpPr>
            <p:cNvPr id="895" name="Shape 5635"/>
            <p:cNvSpPr/>
            <p:nvPr/>
          </p:nvSpPr>
          <p:spPr>
            <a:xfrm>
              <a:off x="5176535" y="1796858"/>
              <a:ext cx="15399" cy="15399"/>
            </a:xfrm>
            <a:custGeom>
              <a:avLst/>
              <a:gdLst/>
              <a:ahLst/>
              <a:cxnLst/>
              <a:rect l="0" t="0" r="0" b="0"/>
              <a:pathLst>
                <a:path w="15399" h="15399">
                  <a:moveTo>
                    <a:pt x="7778" y="0"/>
                  </a:moveTo>
                  <a:lnTo>
                    <a:pt x="4683" y="634"/>
                  </a:lnTo>
                  <a:lnTo>
                    <a:pt x="2222" y="2381"/>
                  </a:lnTo>
                  <a:lnTo>
                    <a:pt x="635" y="4842"/>
                  </a:lnTo>
                  <a:lnTo>
                    <a:pt x="0" y="7778"/>
                  </a:lnTo>
                  <a:lnTo>
                    <a:pt x="635" y="10715"/>
                  </a:lnTo>
                  <a:lnTo>
                    <a:pt x="2222" y="13175"/>
                  </a:lnTo>
                  <a:lnTo>
                    <a:pt x="4683" y="14763"/>
                  </a:lnTo>
                  <a:lnTo>
                    <a:pt x="7778" y="15399"/>
                  </a:lnTo>
                  <a:lnTo>
                    <a:pt x="10716" y="14763"/>
                  </a:lnTo>
                  <a:lnTo>
                    <a:pt x="13176" y="13175"/>
                  </a:lnTo>
                  <a:lnTo>
                    <a:pt x="14763" y="10794"/>
                  </a:lnTo>
                  <a:lnTo>
                    <a:pt x="15399" y="7778"/>
                  </a:lnTo>
                  <a:lnTo>
                    <a:pt x="14763" y="4762"/>
                  </a:lnTo>
                  <a:lnTo>
                    <a:pt x="13176" y="2302"/>
                  </a:lnTo>
                  <a:lnTo>
                    <a:pt x="10716" y="634"/>
                  </a:lnTo>
                  <a:lnTo>
                    <a:pt x="7778" y="0"/>
                  </a:lnTo>
                  <a:close/>
                </a:path>
              </a:pathLst>
            </a:custGeom>
            <a:solidFill>
              <a:srgbClr val="000000"/>
            </a:solidFill>
          </p:spPr>
          <p:txBody>
            <a:bodyPr vert="horz" lIns="91440" tIns="45720" rIns="91440" bIns="45720" anchor="t"/>
            <a:lstStyle/>
            <a:p>
              <a:endParaRPr lang="en-IN"/>
            </a:p>
          </p:txBody>
        </p:sp>
        <p:sp>
          <p:nvSpPr>
            <p:cNvPr id="896" name="Shape 5636"/>
            <p:cNvSpPr/>
            <p:nvPr/>
          </p:nvSpPr>
          <p:spPr>
            <a:xfrm>
              <a:off x="5417835" y="1798366"/>
              <a:ext cx="23733" cy="66992"/>
            </a:xfrm>
            <a:custGeom>
              <a:avLst/>
              <a:gdLst/>
              <a:ahLst/>
              <a:cxnLst/>
              <a:rect l="0" t="0" r="0" b="0"/>
              <a:pathLst>
                <a:path w="23733" h="66992">
                  <a:moveTo>
                    <a:pt x="0" y="0"/>
                  </a:moveTo>
                  <a:lnTo>
                    <a:pt x="0" y="2381"/>
                  </a:lnTo>
                  <a:lnTo>
                    <a:pt x="2063" y="2778"/>
                  </a:lnTo>
                  <a:lnTo>
                    <a:pt x="3492" y="3650"/>
                  </a:lnTo>
                  <a:lnTo>
                    <a:pt x="4842" y="6191"/>
                  </a:lnTo>
                  <a:lnTo>
                    <a:pt x="5080" y="8176"/>
                  </a:lnTo>
                  <a:lnTo>
                    <a:pt x="5080" y="58657"/>
                  </a:lnTo>
                  <a:lnTo>
                    <a:pt x="4921" y="60563"/>
                  </a:lnTo>
                  <a:lnTo>
                    <a:pt x="4048" y="62467"/>
                  </a:lnTo>
                  <a:lnTo>
                    <a:pt x="2461" y="63975"/>
                  </a:lnTo>
                  <a:lnTo>
                    <a:pt x="0" y="64611"/>
                  </a:lnTo>
                  <a:lnTo>
                    <a:pt x="0" y="66992"/>
                  </a:lnTo>
                  <a:lnTo>
                    <a:pt x="23733" y="66992"/>
                  </a:lnTo>
                  <a:lnTo>
                    <a:pt x="23733" y="64611"/>
                  </a:lnTo>
                  <a:lnTo>
                    <a:pt x="21272" y="64055"/>
                  </a:lnTo>
                  <a:lnTo>
                    <a:pt x="19765" y="62706"/>
                  </a:lnTo>
                  <a:lnTo>
                    <a:pt x="19050" y="60800"/>
                  </a:lnTo>
                  <a:lnTo>
                    <a:pt x="18891" y="58657"/>
                  </a:lnTo>
                  <a:lnTo>
                    <a:pt x="18891" y="0"/>
                  </a:lnTo>
                  <a:lnTo>
                    <a:pt x="0" y="0"/>
                  </a:lnTo>
                  <a:close/>
                </a:path>
              </a:pathLst>
            </a:custGeom>
            <a:solidFill>
              <a:srgbClr val="000000"/>
            </a:solidFill>
          </p:spPr>
          <p:txBody>
            <a:bodyPr vert="horz" lIns="91440" tIns="45720" rIns="91440" bIns="45720" anchor="t"/>
            <a:lstStyle/>
            <a:p>
              <a:endParaRPr lang="en-IN"/>
            </a:p>
          </p:txBody>
        </p:sp>
        <p:sp>
          <p:nvSpPr>
            <p:cNvPr id="897" name="Shape 5637"/>
            <p:cNvSpPr/>
            <p:nvPr/>
          </p:nvSpPr>
          <p:spPr>
            <a:xfrm>
              <a:off x="5363464" y="1798366"/>
              <a:ext cx="49926" cy="68341"/>
            </a:xfrm>
            <a:custGeom>
              <a:avLst/>
              <a:gdLst/>
              <a:ahLst/>
              <a:cxnLst/>
              <a:rect l="0" t="0" r="0" b="0"/>
              <a:pathLst>
                <a:path w="49926" h="68341">
                  <a:moveTo>
                    <a:pt x="0" y="0"/>
                  </a:moveTo>
                  <a:lnTo>
                    <a:pt x="0" y="2381"/>
                  </a:lnTo>
                  <a:lnTo>
                    <a:pt x="2381" y="2936"/>
                  </a:lnTo>
                  <a:lnTo>
                    <a:pt x="4047" y="3809"/>
                  </a:lnTo>
                  <a:lnTo>
                    <a:pt x="5158" y="5397"/>
                  </a:lnTo>
                  <a:lnTo>
                    <a:pt x="5476" y="8176"/>
                  </a:lnTo>
                  <a:lnTo>
                    <a:pt x="5476" y="68262"/>
                  </a:lnTo>
                  <a:lnTo>
                    <a:pt x="6667" y="68262"/>
                  </a:lnTo>
                  <a:lnTo>
                    <a:pt x="14525" y="62706"/>
                  </a:lnTo>
                  <a:lnTo>
                    <a:pt x="17938" y="65485"/>
                  </a:lnTo>
                  <a:lnTo>
                    <a:pt x="21192" y="67230"/>
                  </a:lnTo>
                  <a:lnTo>
                    <a:pt x="24288" y="68103"/>
                  </a:lnTo>
                  <a:lnTo>
                    <a:pt x="26907" y="68341"/>
                  </a:lnTo>
                  <a:lnTo>
                    <a:pt x="34209" y="67388"/>
                  </a:lnTo>
                  <a:lnTo>
                    <a:pt x="40083" y="64611"/>
                  </a:lnTo>
                  <a:lnTo>
                    <a:pt x="44528" y="60404"/>
                  </a:lnTo>
                  <a:lnTo>
                    <a:pt x="47545" y="55244"/>
                  </a:lnTo>
                  <a:lnTo>
                    <a:pt x="49371" y="49371"/>
                  </a:lnTo>
                  <a:lnTo>
                    <a:pt x="49926" y="43101"/>
                  </a:lnTo>
                  <a:lnTo>
                    <a:pt x="49371" y="36910"/>
                  </a:lnTo>
                  <a:lnTo>
                    <a:pt x="47703" y="31353"/>
                  </a:lnTo>
                  <a:lnTo>
                    <a:pt x="44926" y="26748"/>
                  </a:lnTo>
                  <a:lnTo>
                    <a:pt x="41195" y="23177"/>
                  </a:lnTo>
                  <a:lnTo>
                    <a:pt x="36671" y="20955"/>
                  </a:lnTo>
                  <a:lnTo>
                    <a:pt x="31352" y="20161"/>
                  </a:lnTo>
                  <a:lnTo>
                    <a:pt x="26828" y="20716"/>
                  </a:lnTo>
                  <a:lnTo>
                    <a:pt x="23336" y="22225"/>
                  </a:lnTo>
                  <a:lnTo>
                    <a:pt x="23059" y="22430"/>
                  </a:lnTo>
                  <a:lnTo>
                    <a:pt x="26193" y="25479"/>
                  </a:lnTo>
                  <a:lnTo>
                    <a:pt x="29923" y="26511"/>
                  </a:lnTo>
                  <a:lnTo>
                    <a:pt x="32384" y="29130"/>
                  </a:lnTo>
                  <a:lnTo>
                    <a:pt x="34051" y="32861"/>
                  </a:lnTo>
                  <a:lnTo>
                    <a:pt x="34925" y="37067"/>
                  </a:lnTo>
                  <a:lnTo>
                    <a:pt x="35321" y="41195"/>
                  </a:lnTo>
                  <a:lnTo>
                    <a:pt x="35401" y="44608"/>
                  </a:lnTo>
                  <a:lnTo>
                    <a:pt x="35242" y="49926"/>
                  </a:lnTo>
                  <a:lnTo>
                    <a:pt x="34766" y="54372"/>
                  </a:lnTo>
                  <a:lnTo>
                    <a:pt x="33972" y="57943"/>
                  </a:lnTo>
                  <a:lnTo>
                    <a:pt x="32939" y="60722"/>
                  </a:lnTo>
                  <a:lnTo>
                    <a:pt x="31591" y="62706"/>
                  </a:lnTo>
                  <a:lnTo>
                    <a:pt x="29923" y="64134"/>
                  </a:lnTo>
                  <a:lnTo>
                    <a:pt x="28098" y="65007"/>
                  </a:lnTo>
                  <a:lnTo>
                    <a:pt x="25955" y="65166"/>
                  </a:lnTo>
                  <a:lnTo>
                    <a:pt x="23573" y="64769"/>
                  </a:lnTo>
                  <a:lnTo>
                    <a:pt x="21827" y="63738"/>
                  </a:lnTo>
                  <a:lnTo>
                    <a:pt x="20557" y="62310"/>
                  </a:lnTo>
                  <a:lnTo>
                    <a:pt x="19763" y="60642"/>
                  </a:lnTo>
                  <a:lnTo>
                    <a:pt x="19208" y="57388"/>
                  </a:lnTo>
                  <a:lnTo>
                    <a:pt x="19208" y="31353"/>
                  </a:lnTo>
                  <a:lnTo>
                    <a:pt x="21351" y="27622"/>
                  </a:lnTo>
                  <a:lnTo>
                    <a:pt x="23256" y="26113"/>
                  </a:lnTo>
                  <a:lnTo>
                    <a:pt x="26193" y="25479"/>
                  </a:lnTo>
                  <a:lnTo>
                    <a:pt x="23059" y="22430"/>
                  </a:lnTo>
                  <a:lnTo>
                    <a:pt x="20875" y="24051"/>
                  </a:lnTo>
                  <a:lnTo>
                    <a:pt x="19208" y="25638"/>
                  </a:lnTo>
                  <a:lnTo>
                    <a:pt x="19208" y="0"/>
                  </a:lnTo>
                  <a:lnTo>
                    <a:pt x="0" y="0"/>
                  </a:lnTo>
                  <a:close/>
                </a:path>
              </a:pathLst>
            </a:custGeom>
            <a:solidFill>
              <a:srgbClr val="000000"/>
            </a:solidFill>
          </p:spPr>
          <p:txBody>
            <a:bodyPr vert="horz" lIns="91440" tIns="45720" rIns="91440" bIns="45720" anchor="t"/>
            <a:lstStyle/>
            <a:p>
              <a:endParaRPr lang="en-IN"/>
            </a:p>
          </p:txBody>
        </p:sp>
        <p:sp>
          <p:nvSpPr>
            <p:cNvPr id="898" name="Shape 5638"/>
            <p:cNvSpPr/>
            <p:nvPr/>
          </p:nvSpPr>
          <p:spPr>
            <a:xfrm>
              <a:off x="5100891" y="1798366"/>
              <a:ext cx="67864" cy="68738"/>
            </a:xfrm>
            <a:custGeom>
              <a:avLst/>
              <a:gdLst/>
              <a:ahLst/>
              <a:cxnLst/>
              <a:rect l="0" t="0" r="0" b="0"/>
              <a:pathLst>
                <a:path w="67864" h="68738">
                  <a:moveTo>
                    <a:pt x="317" y="0"/>
                  </a:moveTo>
                  <a:lnTo>
                    <a:pt x="317" y="2460"/>
                  </a:lnTo>
                  <a:lnTo>
                    <a:pt x="1428" y="2619"/>
                  </a:lnTo>
                  <a:lnTo>
                    <a:pt x="2936" y="3492"/>
                  </a:lnTo>
                  <a:lnTo>
                    <a:pt x="5238" y="5635"/>
                  </a:lnTo>
                  <a:lnTo>
                    <a:pt x="8731" y="9604"/>
                  </a:lnTo>
                  <a:lnTo>
                    <a:pt x="8731" y="56594"/>
                  </a:lnTo>
                  <a:lnTo>
                    <a:pt x="8174" y="60483"/>
                  </a:lnTo>
                  <a:lnTo>
                    <a:pt x="6587" y="62785"/>
                  </a:lnTo>
                  <a:lnTo>
                    <a:pt x="3888" y="63897"/>
                  </a:lnTo>
                  <a:lnTo>
                    <a:pt x="0" y="64532"/>
                  </a:lnTo>
                  <a:lnTo>
                    <a:pt x="0" y="66992"/>
                  </a:lnTo>
                  <a:lnTo>
                    <a:pt x="22462" y="66992"/>
                  </a:lnTo>
                  <a:lnTo>
                    <a:pt x="22462" y="64532"/>
                  </a:lnTo>
                  <a:lnTo>
                    <a:pt x="17938" y="63579"/>
                  </a:lnTo>
                  <a:lnTo>
                    <a:pt x="15081" y="61991"/>
                  </a:lnTo>
                  <a:lnTo>
                    <a:pt x="13493" y="59135"/>
                  </a:lnTo>
                  <a:lnTo>
                    <a:pt x="13096" y="54688"/>
                  </a:lnTo>
                  <a:lnTo>
                    <a:pt x="13096" y="15081"/>
                  </a:lnTo>
                  <a:lnTo>
                    <a:pt x="13255" y="15081"/>
                  </a:lnTo>
                  <a:lnTo>
                    <a:pt x="57308" y="68738"/>
                  </a:lnTo>
                  <a:lnTo>
                    <a:pt x="60086" y="68738"/>
                  </a:lnTo>
                  <a:lnTo>
                    <a:pt x="60086" y="10397"/>
                  </a:lnTo>
                  <a:lnTo>
                    <a:pt x="60325" y="7222"/>
                  </a:lnTo>
                  <a:lnTo>
                    <a:pt x="61277" y="5001"/>
                  </a:lnTo>
                  <a:lnTo>
                    <a:pt x="63658" y="3413"/>
                  </a:lnTo>
                  <a:lnTo>
                    <a:pt x="65483" y="2857"/>
                  </a:lnTo>
                  <a:lnTo>
                    <a:pt x="67864" y="2460"/>
                  </a:lnTo>
                  <a:lnTo>
                    <a:pt x="67864" y="0"/>
                  </a:lnTo>
                  <a:lnTo>
                    <a:pt x="46513" y="0"/>
                  </a:lnTo>
                  <a:lnTo>
                    <a:pt x="46513" y="2460"/>
                  </a:lnTo>
                  <a:lnTo>
                    <a:pt x="49212" y="2857"/>
                  </a:lnTo>
                  <a:lnTo>
                    <a:pt x="51355" y="3413"/>
                  </a:lnTo>
                  <a:lnTo>
                    <a:pt x="53022" y="4286"/>
                  </a:lnTo>
                  <a:lnTo>
                    <a:pt x="54212" y="5397"/>
                  </a:lnTo>
                  <a:lnTo>
                    <a:pt x="55482" y="8335"/>
                  </a:lnTo>
                  <a:lnTo>
                    <a:pt x="55721" y="12303"/>
                  </a:lnTo>
                  <a:lnTo>
                    <a:pt x="55721" y="42307"/>
                  </a:lnTo>
                  <a:lnTo>
                    <a:pt x="55562" y="42307"/>
                  </a:lnTo>
                  <a:lnTo>
                    <a:pt x="21192" y="0"/>
                  </a:lnTo>
                  <a:lnTo>
                    <a:pt x="317" y="0"/>
                  </a:lnTo>
                  <a:close/>
                </a:path>
              </a:pathLst>
            </a:custGeom>
            <a:solidFill>
              <a:srgbClr val="000000"/>
            </a:solidFill>
          </p:spPr>
          <p:txBody>
            <a:bodyPr vert="horz" lIns="91440" tIns="45720" rIns="91440" bIns="45720" anchor="t"/>
            <a:lstStyle/>
            <a:p>
              <a:endParaRPr lang="en-IN"/>
            </a:p>
          </p:txBody>
        </p:sp>
        <p:sp>
          <p:nvSpPr>
            <p:cNvPr id="899" name="Shape 5639"/>
            <p:cNvSpPr/>
            <p:nvPr/>
          </p:nvSpPr>
          <p:spPr>
            <a:xfrm>
              <a:off x="5305361" y="1802970"/>
              <a:ext cx="30876" cy="63579"/>
            </a:xfrm>
            <a:custGeom>
              <a:avLst/>
              <a:gdLst/>
              <a:ahLst/>
              <a:cxnLst/>
              <a:rect l="0" t="0" r="0" b="0"/>
              <a:pathLst>
                <a:path w="30876" h="63579">
                  <a:moveTo>
                    <a:pt x="16430" y="0"/>
                  </a:moveTo>
                  <a:lnTo>
                    <a:pt x="11747" y="6270"/>
                  </a:lnTo>
                  <a:lnTo>
                    <a:pt x="7620" y="11112"/>
                  </a:lnTo>
                  <a:lnTo>
                    <a:pt x="3810" y="15001"/>
                  </a:lnTo>
                  <a:lnTo>
                    <a:pt x="0" y="18415"/>
                  </a:lnTo>
                  <a:lnTo>
                    <a:pt x="0" y="21035"/>
                  </a:lnTo>
                  <a:lnTo>
                    <a:pt x="5158" y="21035"/>
                  </a:lnTo>
                  <a:lnTo>
                    <a:pt x="5158" y="53181"/>
                  </a:lnTo>
                  <a:lnTo>
                    <a:pt x="5317" y="54688"/>
                  </a:lnTo>
                  <a:lnTo>
                    <a:pt x="5715" y="56753"/>
                  </a:lnTo>
                  <a:lnTo>
                    <a:pt x="6746" y="59135"/>
                  </a:lnTo>
                  <a:lnTo>
                    <a:pt x="8731" y="61356"/>
                  </a:lnTo>
                  <a:lnTo>
                    <a:pt x="11826" y="62944"/>
                  </a:lnTo>
                  <a:lnTo>
                    <a:pt x="16351" y="63579"/>
                  </a:lnTo>
                  <a:lnTo>
                    <a:pt x="20398" y="63024"/>
                  </a:lnTo>
                  <a:lnTo>
                    <a:pt x="23573" y="61595"/>
                  </a:lnTo>
                  <a:lnTo>
                    <a:pt x="26113" y="59610"/>
                  </a:lnTo>
                  <a:lnTo>
                    <a:pt x="28177" y="57229"/>
                  </a:lnTo>
                  <a:lnTo>
                    <a:pt x="30876" y="52466"/>
                  </a:lnTo>
                  <a:lnTo>
                    <a:pt x="28416" y="51356"/>
                  </a:lnTo>
                  <a:lnTo>
                    <a:pt x="26272" y="54768"/>
                  </a:lnTo>
                  <a:lnTo>
                    <a:pt x="24765" y="56039"/>
                  </a:lnTo>
                  <a:lnTo>
                    <a:pt x="22780" y="56515"/>
                  </a:lnTo>
                  <a:lnTo>
                    <a:pt x="20557" y="55960"/>
                  </a:lnTo>
                  <a:lnTo>
                    <a:pt x="19446" y="54451"/>
                  </a:lnTo>
                  <a:lnTo>
                    <a:pt x="18891" y="51117"/>
                  </a:lnTo>
                  <a:lnTo>
                    <a:pt x="18891" y="21035"/>
                  </a:lnTo>
                  <a:lnTo>
                    <a:pt x="28177" y="21035"/>
                  </a:lnTo>
                  <a:lnTo>
                    <a:pt x="28177" y="16747"/>
                  </a:lnTo>
                  <a:lnTo>
                    <a:pt x="18891" y="16747"/>
                  </a:lnTo>
                  <a:lnTo>
                    <a:pt x="18891" y="0"/>
                  </a:lnTo>
                  <a:lnTo>
                    <a:pt x="16430" y="0"/>
                  </a:lnTo>
                  <a:close/>
                </a:path>
              </a:pathLst>
            </a:custGeom>
            <a:solidFill>
              <a:srgbClr val="000000"/>
            </a:solidFill>
          </p:spPr>
          <p:txBody>
            <a:bodyPr vert="horz" lIns="91440" tIns="45720" rIns="91440" bIns="45720" anchor="t"/>
            <a:lstStyle/>
            <a:p>
              <a:endParaRPr lang="en-IN"/>
            </a:p>
          </p:txBody>
        </p:sp>
        <p:sp>
          <p:nvSpPr>
            <p:cNvPr id="900" name="Shape 5640"/>
            <p:cNvSpPr/>
            <p:nvPr/>
          </p:nvSpPr>
          <p:spPr>
            <a:xfrm>
              <a:off x="5639689" y="1818528"/>
              <a:ext cx="39687" cy="48180"/>
            </a:xfrm>
            <a:custGeom>
              <a:avLst/>
              <a:gdLst/>
              <a:ahLst/>
              <a:cxnLst/>
              <a:rect l="0" t="0" r="0" b="0"/>
              <a:pathLst>
                <a:path w="39687" h="48180">
                  <a:moveTo>
                    <a:pt x="20398" y="0"/>
                  </a:moveTo>
                  <a:lnTo>
                    <a:pt x="20796" y="3016"/>
                  </a:lnTo>
                  <a:lnTo>
                    <a:pt x="23018" y="3412"/>
                  </a:lnTo>
                  <a:lnTo>
                    <a:pt x="24526" y="4603"/>
                  </a:lnTo>
                  <a:lnTo>
                    <a:pt x="26113" y="7698"/>
                  </a:lnTo>
                  <a:lnTo>
                    <a:pt x="26907" y="13255"/>
                  </a:lnTo>
                  <a:lnTo>
                    <a:pt x="26987" y="18891"/>
                  </a:lnTo>
                  <a:lnTo>
                    <a:pt x="13731" y="18891"/>
                  </a:lnTo>
                  <a:lnTo>
                    <a:pt x="13970" y="12937"/>
                  </a:lnTo>
                  <a:lnTo>
                    <a:pt x="14763" y="8652"/>
                  </a:lnTo>
                  <a:lnTo>
                    <a:pt x="15875" y="5793"/>
                  </a:lnTo>
                  <a:lnTo>
                    <a:pt x="17303" y="4048"/>
                  </a:lnTo>
                  <a:lnTo>
                    <a:pt x="18970" y="3254"/>
                  </a:lnTo>
                  <a:lnTo>
                    <a:pt x="20796" y="3016"/>
                  </a:lnTo>
                  <a:lnTo>
                    <a:pt x="20398" y="0"/>
                  </a:lnTo>
                  <a:lnTo>
                    <a:pt x="14922" y="714"/>
                  </a:lnTo>
                  <a:lnTo>
                    <a:pt x="10001" y="2857"/>
                  </a:lnTo>
                  <a:lnTo>
                    <a:pt x="5952" y="6429"/>
                  </a:lnTo>
                  <a:lnTo>
                    <a:pt x="2777" y="11192"/>
                  </a:lnTo>
                  <a:lnTo>
                    <a:pt x="713" y="17064"/>
                  </a:lnTo>
                  <a:lnTo>
                    <a:pt x="0" y="23970"/>
                  </a:lnTo>
                  <a:lnTo>
                    <a:pt x="793" y="31591"/>
                  </a:lnTo>
                  <a:lnTo>
                    <a:pt x="2936" y="37782"/>
                  </a:lnTo>
                  <a:lnTo>
                    <a:pt x="6270" y="42385"/>
                  </a:lnTo>
                  <a:lnTo>
                    <a:pt x="10397" y="45639"/>
                  </a:lnTo>
                  <a:lnTo>
                    <a:pt x="15159" y="47545"/>
                  </a:lnTo>
                  <a:lnTo>
                    <a:pt x="20081" y="48180"/>
                  </a:lnTo>
                  <a:lnTo>
                    <a:pt x="25637" y="47545"/>
                  </a:lnTo>
                  <a:lnTo>
                    <a:pt x="30558" y="45480"/>
                  </a:lnTo>
                  <a:lnTo>
                    <a:pt x="32861" y="43814"/>
                  </a:lnTo>
                  <a:lnTo>
                    <a:pt x="35162" y="41671"/>
                  </a:lnTo>
                  <a:lnTo>
                    <a:pt x="37465" y="38973"/>
                  </a:lnTo>
                  <a:lnTo>
                    <a:pt x="39687" y="35798"/>
                  </a:lnTo>
                  <a:lnTo>
                    <a:pt x="37306" y="34448"/>
                  </a:lnTo>
                  <a:lnTo>
                    <a:pt x="34925" y="37147"/>
                  </a:lnTo>
                  <a:lnTo>
                    <a:pt x="31193" y="39845"/>
                  </a:lnTo>
                  <a:lnTo>
                    <a:pt x="28812" y="40718"/>
                  </a:lnTo>
                  <a:lnTo>
                    <a:pt x="26113" y="41036"/>
                  </a:lnTo>
                  <a:lnTo>
                    <a:pt x="21986" y="40322"/>
                  </a:lnTo>
                  <a:lnTo>
                    <a:pt x="18970" y="38179"/>
                  </a:lnTo>
                  <a:lnTo>
                    <a:pt x="16827" y="35004"/>
                  </a:lnTo>
                  <a:lnTo>
                    <a:pt x="15398" y="31114"/>
                  </a:lnTo>
                  <a:lnTo>
                    <a:pt x="14207" y="22542"/>
                  </a:lnTo>
                  <a:lnTo>
                    <a:pt x="39211" y="22542"/>
                  </a:lnTo>
                  <a:lnTo>
                    <a:pt x="38972" y="20080"/>
                  </a:lnTo>
                  <a:lnTo>
                    <a:pt x="38576" y="16826"/>
                  </a:lnTo>
                  <a:lnTo>
                    <a:pt x="37702" y="13096"/>
                  </a:lnTo>
                  <a:lnTo>
                    <a:pt x="36195" y="9286"/>
                  </a:lnTo>
                  <a:lnTo>
                    <a:pt x="33892" y="5714"/>
                  </a:lnTo>
                  <a:lnTo>
                    <a:pt x="30558" y="2698"/>
                  </a:lnTo>
                  <a:lnTo>
                    <a:pt x="26193" y="714"/>
                  </a:lnTo>
                  <a:lnTo>
                    <a:pt x="20398" y="0"/>
                  </a:lnTo>
                  <a:close/>
                </a:path>
              </a:pathLst>
            </a:custGeom>
            <a:solidFill>
              <a:srgbClr val="000000"/>
            </a:solidFill>
          </p:spPr>
          <p:txBody>
            <a:bodyPr vert="horz" lIns="91440" tIns="45720" rIns="91440" bIns="45720" anchor="t"/>
            <a:lstStyle/>
            <a:p>
              <a:endParaRPr lang="en-IN"/>
            </a:p>
          </p:txBody>
        </p:sp>
        <p:sp>
          <p:nvSpPr>
            <p:cNvPr id="901" name="Shape 5641"/>
            <p:cNvSpPr/>
            <p:nvPr/>
          </p:nvSpPr>
          <p:spPr>
            <a:xfrm>
              <a:off x="5201141" y="1818528"/>
              <a:ext cx="45085" cy="67230"/>
            </a:xfrm>
            <a:custGeom>
              <a:avLst/>
              <a:gdLst/>
              <a:ahLst/>
              <a:cxnLst/>
              <a:rect l="0" t="0" r="0" b="0"/>
              <a:pathLst>
                <a:path w="45085" h="67230">
                  <a:moveTo>
                    <a:pt x="21194" y="0"/>
                  </a:moveTo>
                  <a:lnTo>
                    <a:pt x="20955" y="3016"/>
                  </a:lnTo>
                  <a:lnTo>
                    <a:pt x="23733" y="3650"/>
                  </a:lnTo>
                  <a:lnTo>
                    <a:pt x="25558" y="5397"/>
                  </a:lnTo>
                  <a:lnTo>
                    <a:pt x="26670" y="7858"/>
                  </a:lnTo>
                  <a:lnTo>
                    <a:pt x="27305" y="10635"/>
                  </a:lnTo>
                  <a:lnTo>
                    <a:pt x="27544" y="16033"/>
                  </a:lnTo>
                  <a:lnTo>
                    <a:pt x="27226" y="21827"/>
                  </a:lnTo>
                  <a:lnTo>
                    <a:pt x="26591" y="24447"/>
                  </a:lnTo>
                  <a:lnTo>
                    <a:pt x="25480" y="26669"/>
                  </a:lnTo>
                  <a:lnTo>
                    <a:pt x="23653" y="28177"/>
                  </a:lnTo>
                  <a:lnTo>
                    <a:pt x="20955" y="28812"/>
                  </a:lnTo>
                  <a:lnTo>
                    <a:pt x="17542" y="27702"/>
                  </a:lnTo>
                  <a:lnTo>
                    <a:pt x="15557" y="24923"/>
                  </a:lnTo>
                  <a:lnTo>
                    <a:pt x="14685" y="20874"/>
                  </a:lnTo>
                  <a:lnTo>
                    <a:pt x="14446" y="16033"/>
                  </a:lnTo>
                  <a:lnTo>
                    <a:pt x="14844" y="9842"/>
                  </a:lnTo>
                  <a:lnTo>
                    <a:pt x="15478" y="7143"/>
                  </a:lnTo>
                  <a:lnTo>
                    <a:pt x="16590" y="4999"/>
                  </a:lnTo>
                  <a:lnTo>
                    <a:pt x="18415" y="3571"/>
                  </a:lnTo>
                  <a:lnTo>
                    <a:pt x="20955" y="3016"/>
                  </a:lnTo>
                  <a:lnTo>
                    <a:pt x="21194" y="0"/>
                  </a:lnTo>
                  <a:lnTo>
                    <a:pt x="15002" y="555"/>
                  </a:lnTo>
                  <a:lnTo>
                    <a:pt x="9922" y="2302"/>
                  </a:lnTo>
                  <a:lnTo>
                    <a:pt x="5953" y="4842"/>
                  </a:lnTo>
                  <a:lnTo>
                    <a:pt x="3096" y="8095"/>
                  </a:lnTo>
                  <a:lnTo>
                    <a:pt x="1428" y="11747"/>
                  </a:lnTo>
                  <a:lnTo>
                    <a:pt x="873" y="15716"/>
                  </a:lnTo>
                  <a:lnTo>
                    <a:pt x="1746" y="20717"/>
                  </a:lnTo>
                  <a:lnTo>
                    <a:pt x="4207" y="24923"/>
                  </a:lnTo>
                  <a:lnTo>
                    <a:pt x="8017" y="28336"/>
                  </a:lnTo>
                  <a:lnTo>
                    <a:pt x="12938" y="30877"/>
                  </a:lnTo>
                  <a:lnTo>
                    <a:pt x="12938" y="31036"/>
                  </a:lnTo>
                  <a:lnTo>
                    <a:pt x="8096" y="33178"/>
                  </a:lnTo>
                  <a:lnTo>
                    <a:pt x="3492" y="36908"/>
                  </a:lnTo>
                  <a:lnTo>
                    <a:pt x="1985" y="39369"/>
                  </a:lnTo>
                  <a:lnTo>
                    <a:pt x="1350" y="42385"/>
                  </a:lnTo>
                  <a:lnTo>
                    <a:pt x="1985" y="45560"/>
                  </a:lnTo>
                  <a:lnTo>
                    <a:pt x="3572" y="47783"/>
                  </a:lnTo>
                  <a:lnTo>
                    <a:pt x="6032" y="49292"/>
                  </a:lnTo>
                  <a:lnTo>
                    <a:pt x="9128" y="50561"/>
                  </a:lnTo>
                  <a:lnTo>
                    <a:pt x="9128" y="50800"/>
                  </a:lnTo>
                  <a:lnTo>
                    <a:pt x="5397" y="51593"/>
                  </a:lnTo>
                  <a:lnTo>
                    <a:pt x="2540" y="53181"/>
                  </a:lnTo>
                  <a:lnTo>
                    <a:pt x="715" y="55403"/>
                  </a:lnTo>
                  <a:lnTo>
                    <a:pt x="0" y="58180"/>
                  </a:lnTo>
                  <a:lnTo>
                    <a:pt x="397" y="60166"/>
                  </a:lnTo>
                  <a:lnTo>
                    <a:pt x="1350" y="61912"/>
                  </a:lnTo>
                  <a:lnTo>
                    <a:pt x="2937" y="63500"/>
                  </a:lnTo>
                  <a:lnTo>
                    <a:pt x="5160" y="64769"/>
                  </a:lnTo>
                  <a:lnTo>
                    <a:pt x="8017" y="65881"/>
                  </a:lnTo>
                  <a:lnTo>
                    <a:pt x="11351" y="66595"/>
                  </a:lnTo>
                  <a:lnTo>
                    <a:pt x="15240" y="67071"/>
                  </a:lnTo>
                  <a:lnTo>
                    <a:pt x="19606" y="67230"/>
                  </a:lnTo>
                  <a:lnTo>
                    <a:pt x="25797" y="66992"/>
                  </a:lnTo>
                  <a:lnTo>
                    <a:pt x="31750" y="66118"/>
                  </a:lnTo>
                  <a:lnTo>
                    <a:pt x="36988" y="64293"/>
                  </a:lnTo>
                  <a:lnTo>
                    <a:pt x="41275" y="61594"/>
                  </a:lnTo>
                  <a:lnTo>
                    <a:pt x="44053" y="57625"/>
                  </a:lnTo>
                  <a:lnTo>
                    <a:pt x="45085" y="52228"/>
                  </a:lnTo>
                  <a:lnTo>
                    <a:pt x="44212" y="47545"/>
                  </a:lnTo>
                  <a:lnTo>
                    <a:pt x="41910" y="44211"/>
                  </a:lnTo>
                  <a:lnTo>
                    <a:pt x="38735" y="42148"/>
                  </a:lnTo>
                  <a:lnTo>
                    <a:pt x="35163" y="40957"/>
                  </a:lnTo>
                  <a:lnTo>
                    <a:pt x="31671" y="40322"/>
                  </a:lnTo>
                  <a:lnTo>
                    <a:pt x="28813" y="40163"/>
                  </a:lnTo>
                  <a:lnTo>
                    <a:pt x="22383" y="40083"/>
                  </a:lnTo>
                  <a:lnTo>
                    <a:pt x="17701" y="39924"/>
                  </a:lnTo>
                  <a:lnTo>
                    <a:pt x="14685" y="39448"/>
                  </a:lnTo>
                  <a:lnTo>
                    <a:pt x="14361" y="39257"/>
                  </a:lnTo>
                  <a:lnTo>
                    <a:pt x="12144" y="51989"/>
                  </a:lnTo>
                  <a:lnTo>
                    <a:pt x="29290" y="51989"/>
                  </a:lnTo>
                  <a:lnTo>
                    <a:pt x="32702" y="52228"/>
                  </a:lnTo>
                  <a:lnTo>
                    <a:pt x="35163" y="53102"/>
                  </a:lnTo>
                  <a:lnTo>
                    <a:pt x="36671" y="54689"/>
                  </a:lnTo>
                  <a:lnTo>
                    <a:pt x="37227" y="56991"/>
                  </a:lnTo>
                  <a:lnTo>
                    <a:pt x="36275" y="59927"/>
                  </a:lnTo>
                  <a:lnTo>
                    <a:pt x="33894" y="61992"/>
                  </a:lnTo>
                  <a:lnTo>
                    <a:pt x="30480" y="63182"/>
                  </a:lnTo>
                  <a:lnTo>
                    <a:pt x="26828" y="63817"/>
                  </a:lnTo>
                  <a:lnTo>
                    <a:pt x="23416" y="64055"/>
                  </a:lnTo>
                  <a:lnTo>
                    <a:pt x="19367" y="64055"/>
                  </a:lnTo>
                  <a:lnTo>
                    <a:pt x="16907" y="63817"/>
                  </a:lnTo>
                  <a:lnTo>
                    <a:pt x="14128" y="63182"/>
                  </a:lnTo>
                  <a:lnTo>
                    <a:pt x="11510" y="61992"/>
                  </a:lnTo>
                  <a:lnTo>
                    <a:pt x="9525" y="60166"/>
                  </a:lnTo>
                  <a:lnTo>
                    <a:pt x="8731" y="57546"/>
                  </a:lnTo>
                  <a:lnTo>
                    <a:pt x="9525" y="54689"/>
                  </a:lnTo>
                  <a:lnTo>
                    <a:pt x="10557" y="53418"/>
                  </a:lnTo>
                  <a:lnTo>
                    <a:pt x="12144" y="51989"/>
                  </a:lnTo>
                  <a:lnTo>
                    <a:pt x="14361" y="39257"/>
                  </a:lnTo>
                  <a:lnTo>
                    <a:pt x="12938" y="38417"/>
                  </a:lnTo>
                  <a:lnTo>
                    <a:pt x="12462" y="36512"/>
                  </a:lnTo>
                  <a:lnTo>
                    <a:pt x="13097" y="34448"/>
                  </a:lnTo>
                  <a:lnTo>
                    <a:pt x="14526" y="32860"/>
                  </a:lnTo>
                  <a:lnTo>
                    <a:pt x="16351" y="31908"/>
                  </a:lnTo>
                  <a:lnTo>
                    <a:pt x="18019" y="31591"/>
                  </a:lnTo>
                  <a:lnTo>
                    <a:pt x="22066" y="31511"/>
                  </a:lnTo>
                  <a:lnTo>
                    <a:pt x="24844" y="31511"/>
                  </a:lnTo>
                  <a:lnTo>
                    <a:pt x="26750" y="31432"/>
                  </a:lnTo>
                  <a:lnTo>
                    <a:pt x="28099" y="31273"/>
                  </a:lnTo>
                  <a:lnTo>
                    <a:pt x="30480" y="30638"/>
                  </a:lnTo>
                  <a:lnTo>
                    <a:pt x="35163" y="28416"/>
                  </a:lnTo>
                  <a:lnTo>
                    <a:pt x="38338" y="25320"/>
                  </a:lnTo>
                  <a:lnTo>
                    <a:pt x="40244" y="21511"/>
                  </a:lnTo>
                  <a:lnTo>
                    <a:pt x="40878" y="17223"/>
                  </a:lnTo>
                  <a:lnTo>
                    <a:pt x="40402" y="13255"/>
                  </a:lnTo>
                  <a:lnTo>
                    <a:pt x="39291" y="10398"/>
                  </a:lnTo>
                  <a:lnTo>
                    <a:pt x="38021" y="8492"/>
                  </a:lnTo>
                  <a:lnTo>
                    <a:pt x="36910" y="7380"/>
                  </a:lnTo>
                  <a:lnTo>
                    <a:pt x="44926" y="7380"/>
                  </a:lnTo>
                  <a:lnTo>
                    <a:pt x="44926" y="2142"/>
                  </a:lnTo>
                  <a:lnTo>
                    <a:pt x="32067" y="2142"/>
                  </a:lnTo>
                  <a:lnTo>
                    <a:pt x="26511" y="475"/>
                  </a:lnTo>
                  <a:lnTo>
                    <a:pt x="21194" y="0"/>
                  </a:lnTo>
                  <a:close/>
                </a:path>
              </a:pathLst>
            </a:custGeom>
            <a:solidFill>
              <a:srgbClr val="000000"/>
            </a:solidFill>
          </p:spPr>
          <p:txBody>
            <a:bodyPr vert="horz" lIns="91440" tIns="45720" rIns="91440" bIns="45720" anchor="t"/>
            <a:lstStyle/>
            <a:p>
              <a:endParaRPr lang="en-IN"/>
            </a:p>
          </p:txBody>
        </p:sp>
        <p:sp>
          <p:nvSpPr>
            <p:cNvPr id="902" name="Shape 5642"/>
            <p:cNvSpPr/>
            <p:nvPr/>
          </p:nvSpPr>
          <p:spPr>
            <a:xfrm>
              <a:off x="5445616" y="1819718"/>
              <a:ext cx="23653" cy="45641"/>
            </a:xfrm>
            <a:custGeom>
              <a:avLst/>
              <a:gdLst/>
              <a:ahLst/>
              <a:cxnLst/>
              <a:rect l="0" t="0" r="0" b="0"/>
              <a:pathLst>
                <a:path w="23653" h="45641">
                  <a:moveTo>
                    <a:pt x="0" y="0"/>
                  </a:moveTo>
                  <a:lnTo>
                    <a:pt x="0" y="2302"/>
                  </a:lnTo>
                  <a:lnTo>
                    <a:pt x="2381" y="2937"/>
                  </a:lnTo>
                  <a:lnTo>
                    <a:pt x="3968" y="3809"/>
                  </a:lnTo>
                  <a:lnTo>
                    <a:pt x="4921" y="5477"/>
                  </a:lnTo>
                  <a:lnTo>
                    <a:pt x="5238" y="8176"/>
                  </a:lnTo>
                  <a:lnTo>
                    <a:pt x="5238" y="37306"/>
                  </a:lnTo>
                  <a:lnTo>
                    <a:pt x="4921" y="40085"/>
                  </a:lnTo>
                  <a:lnTo>
                    <a:pt x="3968" y="41752"/>
                  </a:lnTo>
                  <a:lnTo>
                    <a:pt x="2302" y="42624"/>
                  </a:lnTo>
                  <a:lnTo>
                    <a:pt x="0" y="43260"/>
                  </a:lnTo>
                  <a:lnTo>
                    <a:pt x="0" y="45641"/>
                  </a:lnTo>
                  <a:lnTo>
                    <a:pt x="23653" y="45641"/>
                  </a:lnTo>
                  <a:lnTo>
                    <a:pt x="23653" y="43260"/>
                  </a:lnTo>
                  <a:lnTo>
                    <a:pt x="21272" y="42624"/>
                  </a:lnTo>
                  <a:lnTo>
                    <a:pt x="19843" y="41433"/>
                  </a:lnTo>
                  <a:lnTo>
                    <a:pt x="19208" y="39767"/>
                  </a:lnTo>
                  <a:lnTo>
                    <a:pt x="19050" y="37624"/>
                  </a:lnTo>
                  <a:lnTo>
                    <a:pt x="19050" y="0"/>
                  </a:lnTo>
                  <a:lnTo>
                    <a:pt x="0" y="0"/>
                  </a:lnTo>
                  <a:close/>
                </a:path>
              </a:pathLst>
            </a:custGeom>
            <a:solidFill>
              <a:srgbClr val="000000"/>
            </a:solidFill>
          </p:spPr>
          <p:txBody>
            <a:bodyPr vert="horz" lIns="91440" tIns="45720" rIns="91440" bIns="45720" anchor="t"/>
            <a:lstStyle/>
            <a:p>
              <a:endParaRPr lang="en-IN"/>
            </a:p>
          </p:txBody>
        </p:sp>
        <p:sp>
          <p:nvSpPr>
            <p:cNvPr id="903" name="Shape 5643"/>
            <p:cNvSpPr/>
            <p:nvPr/>
          </p:nvSpPr>
          <p:spPr>
            <a:xfrm>
              <a:off x="5172170" y="1819718"/>
              <a:ext cx="23732" cy="45641"/>
            </a:xfrm>
            <a:custGeom>
              <a:avLst/>
              <a:gdLst/>
              <a:ahLst/>
              <a:cxnLst/>
              <a:rect l="0" t="0" r="0" b="0"/>
              <a:pathLst>
                <a:path w="23732" h="45641">
                  <a:moveTo>
                    <a:pt x="0" y="0"/>
                  </a:moveTo>
                  <a:lnTo>
                    <a:pt x="0" y="2302"/>
                  </a:lnTo>
                  <a:lnTo>
                    <a:pt x="2459" y="2937"/>
                  </a:lnTo>
                  <a:lnTo>
                    <a:pt x="4047" y="3809"/>
                  </a:lnTo>
                  <a:lnTo>
                    <a:pt x="5000" y="5477"/>
                  </a:lnTo>
                  <a:lnTo>
                    <a:pt x="5317" y="8176"/>
                  </a:lnTo>
                  <a:lnTo>
                    <a:pt x="5317" y="37306"/>
                  </a:lnTo>
                  <a:lnTo>
                    <a:pt x="5000" y="40085"/>
                  </a:lnTo>
                  <a:lnTo>
                    <a:pt x="3968" y="41752"/>
                  </a:lnTo>
                  <a:lnTo>
                    <a:pt x="2381" y="42624"/>
                  </a:lnTo>
                  <a:lnTo>
                    <a:pt x="0" y="43260"/>
                  </a:lnTo>
                  <a:lnTo>
                    <a:pt x="0" y="45641"/>
                  </a:lnTo>
                  <a:lnTo>
                    <a:pt x="23732" y="45641"/>
                  </a:lnTo>
                  <a:lnTo>
                    <a:pt x="23732" y="43260"/>
                  </a:lnTo>
                  <a:lnTo>
                    <a:pt x="21351" y="42624"/>
                  </a:lnTo>
                  <a:lnTo>
                    <a:pt x="19922" y="41433"/>
                  </a:lnTo>
                  <a:lnTo>
                    <a:pt x="19208" y="39767"/>
                  </a:lnTo>
                  <a:lnTo>
                    <a:pt x="19050" y="37624"/>
                  </a:lnTo>
                  <a:lnTo>
                    <a:pt x="19050" y="0"/>
                  </a:lnTo>
                  <a:lnTo>
                    <a:pt x="0" y="0"/>
                  </a:lnTo>
                  <a:close/>
                </a:path>
              </a:pathLst>
            </a:custGeom>
            <a:solidFill>
              <a:srgbClr val="000000"/>
            </a:solidFill>
          </p:spPr>
          <p:txBody>
            <a:bodyPr vert="horz" lIns="91440" tIns="45720" rIns="91440" bIns="45720" anchor="t"/>
            <a:lstStyle/>
            <a:p>
              <a:endParaRPr lang="en-IN"/>
            </a:p>
          </p:txBody>
        </p:sp>
        <p:sp>
          <p:nvSpPr>
            <p:cNvPr id="904" name="Shape 5644"/>
            <p:cNvSpPr/>
            <p:nvPr/>
          </p:nvSpPr>
          <p:spPr>
            <a:xfrm>
              <a:off x="5584761" y="1818528"/>
              <a:ext cx="51355" cy="46831"/>
            </a:xfrm>
            <a:custGeom>
              <a:avLst/>
              <a:gdLst/>
              <a:ahLst/>
              <a:cxnLst/>
              <a:rect l="0" t="0" r="0" b="0"/>
              <a:pathLst>
                <a:path w="51355" h="46831">
                  <a:moveTo>
                    <a:pt x="33178" y="0"/>
                  </a:moveTo>
                  <a:lnTo>
                    <a:pt x="29368" y="396"/>
                  </a:lnTo>
                  <a:lnTo>
                    <a:pt x="26113" y="1587"/>
                  </a:lnTo>
                  <a:lnTo>
                    <a:pt x="23495" y="3254"/>
                  </a:lnTo>
                  <a:lnTo>
                    <a:pt x="21510" y="5079"/>
                  </a:lnTo>
                  <a:lnTo>
                    <a:pt x="19129" y="8254"/>
                  </a:lnTo>
                  <a:lnTo>
                    <a:pt x="18970" y="8254"/>
                  </a:lnTo>
                  <a:lnTo>
                    <a:pt x="18970" y="1189"/>
                  </a:lnTo>
                  <a:lnTo>
                    <a:pt x="0" y="1189"/>
                  </a:lnTo>
                  <a:lnTo>
                    <a:pt x="0" y="3492"/>
                  </a:lnTo>
                  <a:lnTo>
                    <a:pt x="2540" y="4048"/>
                  </a:lnTo>
                  <a:lnTo>
                    <a:pt x="4127" y="4999"/>
                  </a:lnTo>
                  <a:lnTo>
                    <a:pt x="5000" y="6667"/>
                  </a:lnTo>
                  <a:lnTo>
                    <a:pt x="5238" y="9366"/>
                  </a:lnTo>
                  <a:lnTo>
                    <a:pt x="5238" y="38496"/>
                  </a:lnTo>
                  <a:lnTo>
                    <a:pt x="4921" y="41354"/>
                  </a:lnTo>
                  <a:lnTo>
                    <a:pt x="3968" y="43020"/>
                  </a:lnTo>
                  <a:lnTo>
                    <a:pt x="2381" y="43893"/>
                  </a:lnTo>
                  <a:lnTo>
                    <a:pt x="0" y="44450"/>
                  </a:lnTo>
                  <a:lnTo>
                    <a:pt x="0" y="46831"/>
                  </a:lnTo>
                  <a:lnTo>
                    <a:pt x="23891" y="46831"/>
                  </a:lnTo>
                  <a:lnTo>
                    <a:pt x="23891" y="44450"/>
                  </a:lnTo>
                  <a:lnTo>
                    <a:pt x="21272" y="43656"/>
                  </a:lnTo>
                  <a:lnTo>
                    <a:pt x="19763" y="42226"/>
                  </a:lnTo>
                  <a:lnTo>
                    <a:pt x="19050" y="38814"/>
                  </a:lnTo>
                  <a:lnTo>
                    <a:pt x="19050" y="12382"/>
                  </a:lnTo>
                  <a:lnTo>
                    <a:pt x="19367" y="11588"/>
                  </a:lnTo>
                  <a:lnTo>
                    <a:pt x="20320" y="10476"/>
                  </a:lnTo>
                  <a:lnTo>
                    <a:pt x="23415" y="7858"/>
                  </a:lnTo>
                  <a:lnTo>
                    <a:pt x="25320" y="6984"/>
                  </a:lnTo>
                  <a:lnTo>
                    <a:pt x="27305" y="6587"/>
                  </a:lnTo>
                  <a:lnTo>
                    <a:pt x="29606" y="6984"/>
                  </a:lnTo>
                  <a:lnTo>
                    <a:pt x="31115" y="8095"/>
                  </a:lnTo>
                  <a:lnTo>
                    <a:pt x="32463" y="11429"/>
                  </a:lnTo>
                  <a:lnTo>
                    <a:pt x="32702" y="14842"/>
                  </a:lnTo>
                  <a:lnTo>
                    <a:pt x="32702" y="38814"/>
                  </a:lnTo>
                  <a:lnTo>
                    <a:pt x="32463" y="41195"/>
                  </a:lnTo>
                  <a:lnTo>
                    <a:pt x="31591" y="42862"/>
                  </a:lnTo>
                  <a:lnTo>
                    <a:pt x="30162" y="43973"/>
                  </a:lnTo>
                  <a:lnTo>
                    <a:pt x="28099" y="44450"/>
                  </a:lnTo>
                  <a:lnTo>
                    <a:pt x="28099" y="46831"/>
                  </a:lnTo>
                  <a:lnTo>
                    <a:pt x="51355" y="46831"/>
                  </a:lnTo>
                  <a:lnTo>
                    <a:pt x="51355" y="44450"/>
                  </a:lnTo>
                  <a:lnTo>
                    <a:pt x="48577" y="43736"/>
                  </a:lnTo>
                  <a:lnTo>
                    <a:pt x="47068" y="42385"/>
                  </a:lnTo>
                  <a:lnTo>
                    <a:pt x="46513" y="40639"/>
                  </a:lnTo>
                  <a:lnTo>
                    <a:pt x="46513" y="13889"/>
                  </a:lnTo>
                  <a:lnTo>
                    <a:pt x="45878" y="9048"/>
                  </a:lnTo>
                  <a:lnTo>
                    <a:pt x="44291" y="5477"/>
                  </a:lnTo>
                  <a:lnTo>
                    <a:pt x="41910" y="2857"/>
                  </a:lnTo>
                  <a:lnTo>
                    <a:pt x="39052" y="1189"/>
                  </a:lnTo>
                  <a:lnTo>
                    <a:pt x="36036" y="317"/>
                  </a:lnTo>
                  <a:lnTo>
                    <a:pt x="33178" y="0"/>
                  </a:lnTo>
                  <a:close/>
                </a:path>
              </a:pathLst>
            </a:custGeom>
            <a:solidFill>
              <a:srgbClr val="000000"/>
            </a:solidFill>
          </p:spPr>
          <p:txBody>
            <a:bodyPr vert="horz" lIns="91440" tIns="45720" rIns="91440" bIns="45720" anchor="t"/>
            <a:lstStyle/>
            <a:p>
              <a:endParaRPr lang="en-IN"/>
            </a:p>
          </p:txBody>
        </p:sp>
        <p:sp>
          <p:nvSpPr>
            <p:cNvPr id="905" name="Shape 5645"/>
            <p:cNvSpPr/>
            <p:nvPr/>
          </p:nvSpPr>
          <p:spPr>
            <a:xfrm>
              <a:off x="5472842" y="1818528"/>
              <a:ext cx="51355" cy="46831"/>
            </a:xfrm>
            <a:custGeom>
              <a:avLst/>
              <a:gdLst/>
              <a:ahLst/>
              <a:cxnLst/>
              <a:rect l="0" t="0" r="0" b="0"/>
              <a:pathLst>
                <a:path w="51355" h="46831">
                  <a:moveTo>
                    <a:pt x="33178" y="0"/>
                  </a:moveTo>
                  <a:lnTo>
                    <a:pt x="29288" y="396"/>
                  </a:lnTo>
                  <a:lnTo>
                    <a:pt x="26113" y="1587"/>
                  </a:lnTo>
                  <a:lnTo>
                    <a:pt x="23495" y="3254"/>
                  </a:lnTo>
                  <a:lnTo>
                    <a:pt x="21510" y="5079"/>
                  </a:lnTo>
                  <a:lnTo>
                    <a:pt x="19129" y="8254"/>
                  </a:lnTo>
                  <a:lnTo>
                    <a:pt x="18891" y="8254"/>
                  </a:lnTo>
                  <a:lnTo>
                    <a:pt x="18891" y="1189"/>
                  </a:lnTo>
                  <a:lnTo>
                    <a:pt x="0" y="1189"/>
                  </a:lnTo>
                  <a:lnTo>
                    <a:pt x="0" y="3492"/>
                  </a:lnTo>
                  <a:lnTo>
                    <a:pt x="2540" y="4048"/>
                  </a:lnTo>
                  <a:lnTo>
                    <a:pt x="4127" y="4999"/>
                  </a:lnTo>
                  <a:lnTo>
                    <a:pt x="4921" y="6667"/>
                  </a:lnTo>
                  <a:lnTo>
                    <a:pt x="5238" y="9366"/>
                  </a:lnTo>
                  <a:lnTo>
                    <a:pt x="5238" y="38496"/>
                  </a:lnTo>
                  <a:lnTo>
                    <a:pt x="4921" y="41354"/>
                  </a:lnTo>
                  <a:lnTo>
                    <a:pt x="3968" y="43020"/>
                  </a:lnTo>
                  <a:lnTo>
                    <a:pt x="2381" y="43893"/>
                  </a:lnTo>
                  <a:lnTo>
                    <a:pt x="0" y="44450"/>
                  </a:lnTo>
                  <a:lnTo>
                    <a:pt x="0" y="46831"/>
                  </a:lnTo>
                  <a:lnTo>
                    <a:pt x="23891" y="46831"/>
                  </a:lnTo>
                  <a:lnTo>
                    <a:pt x="23891" y="44450"/>
                  </a:lnTo>
                  <a:lnTo>
                    <a:pt x="21192" y="43656"/>
                  </a:lnTo>
                  <a:lnTo>
                    <a:pt x="19763" y="42226"/>
                  </a:lnTo>
                  <a:lnTo>
                    <a:pt x="19050" y="38814"/>
                  </a:lnTo>
                  <a:lnTo>
                    <a:pt x="19050" y="12382"/>
                  </a:lnTo>
                  <a:lnTo>
                    <a:pt x="19367" y="11588"/>
                  </a:lnTo>
                  <a:lnTo>
                    <a:pt x="20240" y="10476"/>
                  </a:lnTo>
                  <a:lnTo>
                    <a:pt x="23415" y="7858"/>
                  </a:lnTo>
                  <a:lnTo>
                    <a:pt x="25320" y="6984"/>
                  </a:lnTo>
                  <a:lnTo>
                    <a:pt x="27225" y="6587"/>
                  </a:lnTo>
                  <a:lnTo>
                    <a:pt x="29527" y="6984"/>
                  </a:lnTo>
                  <a:lnTo>
                    <a:pt x="31035" y="8095"/>
                  </a:lnTo>
                  <a:lnTo>
                    <a:pt x="32463" y="11429"/>
                  </a:lnTo>
                  <a:lnTo>
                    <a:pt x="32702" y="14842"/>
                  </a:lnTo>
                  <a:lnTo>
                    <a:pt x="32702" y="38814"/>
                  </a:lnTo>
                  <a:lnTo>
                    <a:pt x="32463" y="41195"/>
                  </a:lnTo>
                  <a:lnTo>
                    <a:pt x="31591" y="42862"/>
                  </a:lnTo>
                  <a:lnTo>
                    <a:pt x="30082" y="43973"/>
                  </a:lnTo>
                  <a:lnTo>
                    <a:pt x="28018" y="44450"/>
                  </a:lnTo>
                  <a:lnTo>
                    <a:pt x="28018" y="46831"/>
                  </a:lnTo>
                  <a:lnTo>
                    <a:pt x="51355" y="46831"/>
                  </a:lnTo>
                  <a:lnTo>
                    <a:pt x="51355" y="44450"/>
                  </a:lnTo>
                  <a:lnTo>
                    <a:pt x="48497" y="43736"/>
                  </a:lnTo>
                  <a:lnTo>
                    <a:pt x="47068" y="42385"/>
                  </a:lnTo>
                  <a:lnTo>
                    <a:pt x="46513" y="40639"/>
                  </a:lnTo>
                  <a:lnTo>
                    <a:pt x="46433" y="38814"/>
                  </a:lnTo>
                  <a:lnTo>
                    <a:pt x="46433" y="13889"/>
                  </a:lnTo>
                  <a:lnTo>
                    <a:pt x="45878" y="9048"/>
                  </a:lnTo>
                  <a:lnTo>
                    <a:pt x="44211" y="5477"/>
                  </a:lnTo>
                  <a:lnTo>
                    <a:pt x="41910" y="2857"/>
                  </a:lnTo>
                  <a:lnTo>
                    <a:pt x="39052" y="1189"/>
                  </a:lnTo>
                  <a:lnTo>
                    <a:pt x="36036" y="317"/>
                  </a:lnTo>
                  <a:lnTo>
                    <a:pt x="33178" y="0"/>
                  </a:lnTo>
                  <a:close/>
                </a:path>
              </a:pathLst>
            </a:custGeom>
            <a:solidFill>
              <a:srgbClr val="000000"/>
            </a:solidFill>
          </p:spPr>
          <p:txBody>
            <a:bodyPr vert="horz" lIns="91440" tIns="45720" rIns="91440" bIns="45720" anchor="t"/>
            <a:lstStyle/>
            <a:p>
              <a:endParaRPr lang="en-IN"/>
            </a:p>
          </p:txBody>
        </p:sp>
        <p:sp>
          <p:nvSpPr>
            <p:cNvPr id="906" name="Shape 5646"/>
            <p:cNvSpPr/>
            <p:nvPr/>
          </p:nvSpPr>
          <p:spPr>
            <a:xfrm>
              <a:off x="5250434" y="1798366"/>
              <a:ext cx="51355" cy="66992"/>
            </a:xfrm>
            <a:custGeom>
              <a:avLst/>
              <a:gdLst/>
              <a:ahLst/>
              <a:cxnLst/>
              <a:rect l="0" t="0" r="0" b="0"/>
              <a:pathLst>
                <a:path w="51355" h="66992">
                  <a:moveTo>
                    <a:pt x="0" y="0"/>
                  </a:moveTo>
                  <a:lnTo>
                    <a:pt x="0" y="2381"/>
                  </a:lnTo>
                  <a:lnTo>
                    <a:pt x="2459" y="2936"/>
                  </a:lnTo>
                  <a:lnTo>
                    <a:pt x="4047" y="3809"/>
                  </a:lnTo>
                  <a:lnTo>
                    <a:pt x="4921" y="5397"/>
                  </a:lnTo>
                  <a:lnTo>
                    <a:pt x="5238" y="8176"/>
                  </a:lnTo>
                  <a:lnTo>
                    <a:pt x="5238" y="58657"/>
                  </a:lnTo>
                  <a:lnTo>
                    <a:pt x="4921" y="61516"/>
                  </a:lnTo>
                  <a:lnTo>
                    <a:pt x="3968" y="63182"/>
                  </a:lnTo>
                  <a:lnTo>
                    <a:pt x="2381" y="64055"/>
                  </a:lnTo>
                  <a:lnTo>
                    <a:pt x="0" y="64611"/>
                  </a:lnTo>
                  <a:lnTo>
                    <a:pt x="0" y="66992"/>
                  </a:lnTo>
                  <a:lnTo>
                    <a:pt x="23891" y="66992"/>
                  </a:lnTo>
                  <a:lnTo>
                    <a:pt x="23891" y="64611"/>
                  </a:lnTo>
                  <a:lnTo>
                    <a:pt x="21272" y="63817"/>
                  </a:lnTo>
                  <a:lnTo>
                    <a:pt x="19763" y="62388"/>
                  </a:lnTo>
                  <a:lnTo>
                    <a:pt x="19050" y="58976"/>
                  </a:lnTo>
                  <a:lnTo>
                    <a:pt x="19050" y="32543"/>
                  </a:lnTo>
                  <a:lnTo>
                    <a:pt x="19367" y="31750"/>
                  </a:lnTo>
                  <a:lnTo>
                    <a:pt x="20320" y="30638"/>
                  </a:lnTo>
                  <a:lnTo>
                    <a:pt x="23414" y="28019"/>
                  </a:lnTo>
                  <a:lnTo>
                    <a:pt x="25319" y="27146"/>
                  </a:lnTo>
                  <a:lnTo>
                    <a:pt x="27304" y="26748"/>
                  </a:lnTo>
                  <a:lnTo>
                    <a:pt x="29606" y="27146"/>
                  </a:lnTo>
                  <a:lnTo>
                    <a:pt x="31114" y="28257"/>
                  </a:lnTo>
                  <a:lnTo>
                    <a:pt x="32463" y="31591"/>
                  </a:lnTo>
                  <a:lnTo>
                    <a:pt x="32702" y="35004"/>
                  </a:lnTo>
                  <a:lnTo>
                    <a:pt x="32702" y="58976"/>
                  </a:lnTo>
                  <a:lnTo>
                    <a:pt x="32463" y="61357"/>
                  </a:lnTo>
                  <a:lnTo>
                    <a:pt x="31591" y="63024"/>
                  </a:lnTo>
                  <a:lnTo>
                    <a:pt x="30162" y="64134"/>
                  </a:lnTo>
                  <a:lnTo>
                    <a:pt x="28098" y="64611"/>
                  </a:lnTo>
                  <a:lnTo>
                    <a:pt x="28098" y="66992"/>
                  </a:lnTo>
                  <a:lnTo>
                    <a:pt x="51355" y="66992"/>
                  </a:lnTo>
                  <a:lnTo>
                    <a:pt x="51355" y="64611"/>
                  </a:lnTo>
                  <a:lnTo>
                    <a:pt x="49291" y="64213"/>
                  </a:lnTo>
                  <a:lnTo>
                    <a:pt x="47942" y="63420"/>
                  </a:lnTo>
                  <a:lnTo>
                    <a:pt x="46672" y="60959"/>
                  </a:lnTo>
                  <a:lnTo>
                    <a:pt x="46513" y="58657"/>
                  </a:lnTo>
                  <a:lnTo>
                    <a:pt x="46513" y="34051"/>
                  </a:lnTo>
                  <a:lnTo>
                    <a:pt x="45878" y="29209"/>
                  </a:lnTo>
                  <a:lnTo>
                    <a:pt x="44291" y="25638"/>
                  </a:lnTo>
                  <a:lnTo>
                    <a:pt x="41909" y="23018"/>
                  </a:lnTo>
                  <a:lnTo>
                    <a:pt x="39052" y="21351"/>
                  </a:lnTo>
                  <a:lnTo>
                    <a:pt x="36036" y="20478"/>
                  </a:lnTo>
                  <a:lnTo>
                    <a:pt x="33178" y="20161"/>
                  </a:lnTo>
                  <a:lnTo>
                    <a:pt x="29447" y="20557"/>
                  </a:lnTo>
                  <a:lnTo>
                    <a:pt x="25955" y="21907"/>
                  </a:lnTo>
                  <a:lnTo>
                    <a:pt x="22542" y="24288"/>
                  </a:lnTo>
                  <a:lnTo>
                    <a:pt x="19050" y="27860"/>
                  </a:lnTo>
                  <a:lnTo>
                    <a:pt x="19050" y="0"/>
                  </a:lnTo>
                  <a:lnTo>
                    <a:pt x="0" y="0"/>
                  </a:lnTo>
                  <a:close/>
                </a:path>
              </a:pathLst>
            </a:custGeom>
            <a:solidFill>
              <a:srgbClr val="000000"/>
            </a:solidFill>
          </p:spPr>
          <p:txBody>
            <a:bodyPr vert="horz" lIns="91440" tIns="45720" rIns="91440" bIns="45720" anchor="t"/>
            <a:lstStyle/>
            <a:p>
              <a:endParaRPr lang="en-IN"/>
            </a:p>
          </p:txBody>
        </p:sp>
        <p:sp>
          <p:nvSpPr>
            <p:cNvPr id="907" name="Shape 5647"/>
            <p:cNvSpPr/>
            <p:nvPr/>
          </p:nvSpPr>
          <p:spPr>
            <a:xfrm>
              <a:off x="5721921" y="1818528"/>
              <a:ext cx="33257" cy="48180"/>
            </a:xfrm>
            <a:custGeom>
              <a:avLst/>
              <a:gdLst/>
              <a:ahLst/>
              <a:cxnLst/>
              <a:rect l="0" t="0" r="0" b="0"/>
              <a:pathLst>
                <a:path w="33257" h="48180">
                  <a:moveTo>
                    <a:pt x="15875" y="0"/>
                  </a:moveTo>
                  <a:lnTo>
                    <a:pt x="12619" y="237"/>
                  </a:lnTo>
                  <a:lnTo>
                    <a:pt x="9603" y="1030"/>
                  </a:lnTo>
                  <a:lnTo>
                    <a:pt x="6984" y="2222"/>
                  </a:lnTo>
                  <a:lnTo>
                    <a:pt x="4603" y="3968"/>
                  </a:lnTo>
                  <a:lnTo>
                    <a:pt x="2698" y="6111"/>
                  </a:lnTo>
                  <a:lnTo>
                    <a:pt x="1348" y="8572"/>
                  </a:lnTo>
                  <a:lnTo>
                    <a:pt x="476" y="11349"/>
                  </a:lnTo>
                  <a:lnTo>
                    <a:pt x="158" y="14524"/>
                  </a:lnTo>
                  <a:lnTo>
                    <a:pt x="1189" y="19525"/>
                  </a:lnTo>
                  <a:lnTo>
                    <a:pt x="3888" y="23414"/>
                  </a:lnTo>
                  <a:lnTo>
                    <a:pt x="7620" y="26351"/>
                  </a:lnTo>
                  <a:lnTo>
                    <a:pt x="11984" y="28654"/>
                  </a:lnTo>
                  <a:lnTo>
                    <a:pt x="16271" y="30797"/>
                  </a:lnTo>
                  <a:lnTo>
                    <a:pt x="20002" y="32860"/>
                  </a:lnTo>
                  <a:lnTo>
                    <a:pt x="22701" y="35321"/>
                  </a:lnTo>
                  <a:lnTo>
                    <a:pt x="23732" y="38337"/>
                  </a:lnTo>
                  <a:lnTo>
                    <a:pt x="23336" y="40561"/>
                  </a:lnTo>
                  <a:lnTo>
                    <a:pt x="22066" y="42703"/>
                  </a:lnTo>
                  <a:lnTo>
                    <a:pt x="19843" y="44211"/>
                  </a:lnTo>
                  <a:lnTo>
                    <a:pt x="16668" y="44846"/>
                  </a:lnTo>
                  <a:lnTo>
                    <a:pt x="11906" y="43973"/>
                  </a:lnTo>
                  <a:lnTo>
                    <a:pt x="8333" y="41989"/>
                  </a:lnTo>
                  <a:lnTo>
                    <a:pt x="5793" y="39289"/>
                  </a:lnTo>
                  <a:lnTo>
                    <a:pt x="4206" y="36353"/>
                  </a:lnTo>
                  <a:lnTo>
                    <a:pt x="3175" y="33654"/>
                  </a:lnTo>
                  <a:lnTo>
                    <a:pt x="2777" y="31750"/>
                  </a:lnTo>
                  <a:lnTo>
                    <a:pt x="0" y="31750"/>
                  </a:lnTo>
                  <a:lnTo>
                    <a:pt x="0" y="48100"/>
                  </a:lnTo>
                  <a:lnTo>
                    <a:pt x="2459" y="48100"/>
                  </a:lnTo>
                  <a:lnTo>
                    <a:pt x="3730" y="45958"/>
                  </a:lnTo>
                  <a:lnTo>
                    <a:pt x="5079" y="45323"/>
                  </a:lnTo>
                  <a:lnTo>
                    <a:pt x="6032" y="45560"/>
                  </a:lnTo>
                  <a:lnTo>
                    <a:pt x="7620" y="46037"/>
                  </a:lnTo>
                  <a:lnTo>
                    <a:pt x="12382" y="47386"/>
                  </a:lnTo>
                  <a:lnTo>
                    <a:pt x="17700" y="48180"/>
                  </a:lnTo>
                  <a:lnTo>
                    <a:pt x="24050" y="47068"/>
                  </a:lnTo>
                  <a:lnTo>
                    <a:pt x="28971" y="44132"/>
                  </a:lnTo>
                  <a:lnTo>
                    <a:pt x="30797" y="41909"/>
                  </a:lnTo>
                  <a:lnTo>
                    <a:pt x="32146" y="39289"/>
                  </a:lnTo>
                  <a:lnTo>
                    <a:pt x="32939" y="36353"/>
                  </a:lnTo>
                  <a:lnTo>
                    <a:pt x="33257" y="32939"/>
                  </a:lnTo>
                  <a:lnTo>
                    <a:pt x="32226" y="27702"/>
                  </a:lnTo>
                  <a:lnTo>
                    <a:pt x="29606" y="23812"/>
                  </a:lnTo>
                  <a:lnTo>
                    <a:pt x="25955" y="20874"/>
                  </a:lnTo>
                  <a:lnTo>
                    <a:pt x="21668" y="18652"/>
                  </a:lnTo>
                  <a:lnTo>
                    <a:pt x="17382" y="16668"/>
                  </a:lnTo>
                  <a:lnTo>
                    <a:pt x="13652" y="14604"/>
                  </a:lnTo>
                  <a:lnTo>
                    <a:pt x="11112" y="12143"/>
                  </a:lnTo>
                  <a:lnTo>
                    <a:pt x="10080" y="8889"/>
                  </a:lnTo>
                  <a:lnTo>
                    <a:pt x="10556" y="6667"/>
                  </a:lnTo>
                  <a:lnTo>
                    <a:pt x="11906" y="4920"/>
                  </a:lnTo>
                  <a:lnTo>
                    <a:pt x="13889" y="3730"/>
                  </a:lnTo>
                  <a:lnTo>
                    <a:pt x="16430" y="3254"/>
                  </a:lnTo>
                  <a:lnTo>
                    <a:pt x="20398" y="3968"/>
                  </a:lnTo>
                  <a:lnTo>
                    <a:pt x="23891" y="6191"/>
                  </a:lnTo>
                  <a:lnTo>
                    <a:pt x="26670" y="9762"/>
                  </a:lnTo>
                  <a:lnTo>
                    <a:pt x="28653" y="14524"/>
                  </a:lnTo>
                  <a:lnTo>
                    <a:pt x="31193" y="14524"/>
                  </a:lnTo>
                  <a:lnTo>
                    <a:pt x="31193" y="158"/>
                  </a:lnTo>
                  <a:lnTo>
                    <a:pt x="28971" y="158"/>
                  </a:lnTo>
                  <a:lnTo>
                    <a:pt x="28257" y="1428"/>
                  </a:lnTo>
                  <a:lnTo>
                    <a:pt x="26511" y="2142"/>
                  </a:lnTo>
                  <a:lnTo>
                    <a:pt x="24764" y="1824"/>
                  </a:lnTo>
                  <a:lnTo>
                    <a:pt x="22225" y="1030"/>
                  </a:lnTo>
                  <a:lnTo>
                    <a:pt x="19287" y="237"/>
                  </a:lnTo>
                  <a:lnTo>
                    <a:pt x="15875" y="0"/>
                  </a:lnTo>
                  <a:close/>
                </a:path>
              </a:pathLst>
            </a:custGeom>
            <a:solidFill>
              <a:srgbClr val="000000"/>
            </a:solidFill>
          </p:spPr>
          <p:txBody>
            <a:bodyPr vert="horz" lIns="91440" tIns="45720" rIns="91440" bIns="45720" anchor="t"/>
            <a:lstStyle/>
            <a:p>
              <a:endParaRPr lang="en-IN"/>
            </a:p>
          </p:txBody>
        </p:sp>
        <p:sp>
          <p:nvSpPr>
            <p:cNvPr id="908" name="Shape 5648"/>
            <p:cNvSpPr/>
            <p:nvPr/>
          </p:nvSpPr>
          <p:spPr>
            <a:xfrm>
              <a:off x="5684217" y="1818528"/>
              <a:ext cx="33337" cy="48180"/>
            </a:xfrm>
            <a:custGeom>
              <a:avLst/>
              <a:gdLst/>
              <a:ahLst/>
              <a:cxnLst/>
              <a:rect l="0" t="0" r="0" b="0"/>
              <a:pathLst>
                <a:path w="33337" h="48180">
                  <a:moveTo>
                    <a:pt x="15955" y="0"/>
                  </a:moveTo>
                  <a:lnTo>
                    <a:pt x="12700" y="237"/>
                  </a:lnTo>
                  <a:lnTo>
                    <a:pt x="9683" y="1030"/>
                  </a:lnTo>
                  <a:lnTo>
                    <a:pt x="7065" y="2222"/>
                  </a:lnTo>
                  <a:lnTo>
                    <a:pt x="4683" y="3968"/>
                  </a:lnTo>
                  <a:lnTo>
                    <a:pt x="2778" y="6111"/>
                  </a:lnTo>
                  <a:lnTo>
                    <a:pt x="1428" y="8572"/>
                  </a:lnTo>
                  <a:lnTo>
                    <a:pt x="556" y="11349"/>
                  </a:lnTo>
                  <a:lnTo>
                    <a:pt x="238" y="14524"/>
                  </a:lnTo>
                  <a:lnTo>
                    <a:pt x="1270" y="19525"/>
                  </a:lnTo>
                  <a:lnTo>
                    <a:pt x="3968" y="23414"/>
                  </a:lnTo>
                  <a:lnTo>
                    <a:pt x="7699" y="26351"/>
                  </a:lnTo>
                  <a:lnTo>
                    <a:pt x="11986" y="28654"/>
                  </a:lnTo>
                  <a:lnTo>
                    <a:pt x="16351" y="30797"/>
                  </a:lnTo>
                  <a:lnTo>
                    <a:pt x="20082" y="32860"/>
                  </a:lnTo>
                  <a:lnTo>
                    <a:pt x="22781" y="35321"/>
                  </a:lnTo>
                  <a:lnTo>
                    <a:pt x="23812" y="38337"/>
                  </a:lnTo>
                  <a:lnTo>
                    <a:pt x="23416" y="40561"/>
                  </a:lnTo>
                  <a:lnTo>
                    <a:pt x="22146" y="42703"/>
                  </a:lnTo>
                  <a:lnTo>
                    <a:pt x="19923" y="44211"/>
                  </a:lnTo>
                  <a:lnTo>
                    <a:pt x="16748" y="44846"/>
                  </a:lnTo>
                  <a:lnTo>
                    <a:pt x="11906" y="43973"/>
                  </a:lnTo>
                  <a:lnTo>
                    <a:pt x="8413" y="41989"/>
                  </a:lnTo>
                  <a:lnTo>
                    <a:pt x="5873" y="39289"/>
                  </a:lnTo>
                  <a:lnTo>
                    <a:pt x="4207" y="36353"/>
                  </a:lnTo>
                  <a:lnTo>
                    <a:pt x="3255" y="33654"/>
                  </a:lnTo>
                  <a:lnTo>
                    <a:pt x="2778" y="31750"/>
                  </a:lnTo>
                  <a:lnTo>
                    <a:pt x="0" y="31750"/>
                  </a:lnTo>
                  <a:lnTo>
                    <a:pt x="0" y="48100"/>
                  </a:lnTo>
                  <a:lnTo>
                    <a:pt x="2540" y="48100"/>
                  </a:lnTo>
                  <a:lnTo>
                    <a:pt x="3810" y="45958"/>
                  </a:lnTo>
                  <a:lnTo>
                    <a:pt x="5160" y="45323"/>
                  </a:lnTo>
                  <a:lnTo>
                    <a:pt x="6032" y="45560"/>
                  </a:lnTo>
                  <a:lnTo>
                    <a:pt x="7699" y="46037"/>
                  </a:lnTo>
                  <a:lnTo>
                    <a:pt x="12462" y="47386"/>
                  </a:lnTo>
                  <a:lnTo>
                    <a:pt x="17779" y="48180"/>
                  </a:lnTo>
                  <a:lnTo>
                    <a:pt x="24129" y="47068"/>
                  </a:lnTo>
                  <a:lnTo>
                    <a:pt x="28972" y="44132"/>
                  </a:lnTo>
                  <a:lnTo>
                    <a:pt x="30877" y="41909"/>
                  </a:lnTo>
                  <a:lnTo>
                    <a:pt x="32226" y="39289"/>
                  </a:lnTo>
                  <a:lnTo>
                    <a:pt x="33020" y="36353"/>
                  </a:lnTo>
                  <a:lnTo>
                    <a:pt x="33337" y="32939"/>
                  </a:lnTo>
                  <a:lnTo>
                    <a:pt x="32306" y="27702"/>
                  </a:lnTo>
                  <a:lnTo>
                    <a:pt x="29686" y="23812"/>
                  </a:lnTo>
                  <a:lnTo>
                    <a:pt x="25956" y="20874"/>
                  </a:lnTo>
                  <a:lnTo>
                    <a:pt x="21748" y="18652"/>
                  </a:lnTo>
                  <a:lnTo>
                    <a:pt x="17462" y="16668"/>
                  </a:lnTo>
                  <a:lnTo>
                    <a:pt x="13732" y="14604"/>
                  </a:lnTo>
                  <a:lnTo>
                    <a:pt x="11112" y="12143"/>
                  </a:lnTo>
                  <a:lnTo>
                    <a:pt x="10160" y="8889"/>
                  </a:lnTo>
                  <a:lnTo>
                    <a:pt x="10636" y="6667"/>
                  </a:lnTo>
                  <a:lnTo>
                    <a:pt x="11986" y="4920"/>
                  </a:lnTo>
                  <a:lnTo>
                    <a:pt x="13970" y="3730"/>
                  </a:lnTo>
                  <a:lnTo>
                    <a:pt x="16431" y="3254"/>
                  </a:lnTo>
                  <a:lnTo>
                    <a:pt x="20478" y="3968"/>
                  </a:lnTo>
                  <a:lnTo>
                    <a:pt x="23971" y="6191"/>
                  </a:lnTo>
                  <a:lnTo>
                    <a:pt x="26749" y="9762"/>
                  </a:lnTo>
                  <a:lnTo>
                    <a:pt x="28733" y="14524"/>
                  </a:lnTo>
                  <a:lnTo>
                    <a:pt x="31194" y="14524"/>
                  </a:lnTo>
                  <a:lnTo>
                    <a:pt x="31194" y="158"/>
                  </a:lnTo>
                  <a:lnTo>
                    <a:pt x="29051" y="158"/>
                  </a:lnTo>
                  <a:lnTo>
                    <a:pt x="28337" y="1428"/>
                  </a:lnTo>
                  <a:lnTo>
                    <a:pt x="26591" y="2142"/>
                  </a:lnTo>
                  <a:lnTo>
                    <a:pt x="24765" y="1824"/>
                  </a:lnTo>
                  <a:lnTo>
                    <a:pt x="22305" y="1030"/>
                  </a:lnTo>
                  <a:lnTo>
                    <a:pt x="19367" y="237"/>
                  </a:lnTo>
                  <a:lnTo>
                    <a:pt x="15955" y="0"/>
                  </a:lnTo>
                  <a:close/>
                </a:path>
              </a:pathLst>
            </a:custGeom>
            <a:solidFill>
              <a:srgbClr val="000000"/>
            </a:solidFill>
          </p:spPr>
          <p:txBody>
            <a:bodyPr vert="horz" lIns="91440" tIns="45720" rIns="91440" bIns="45720" anchor="t"/>
            <a:lstStyle/>
            <a:p>
              <a:endParaRPr lang="en-IN"/>
            </a:p>
          </p:txBody>
        </p:sp>
        <p:sp>
          <p:nvSpPr>
            <p:cNvPr id="909" name="Shape 5649"/>
            <p:cNvSpPr/>
            <p:nvPr/>
          </p:nvSpPr>
          <p:spPr>
            <a:xfrm>
              <a:off x="5528722" y="1798366"/>
              <a:ext cx="50402" cy="68341"/>
            </a:xfrm>
            <a:custGeom>
              <a:avLst/>
              <a:gdLst/>
              <a:ahLst/>
              <a:cxnLst/>
              <a:rect l="0" t="0" r="0" b="0"/>
              <a:pathLst>
                <a:path w="50402" h="68341">
                  <a:moveTo>
                    <a:pt x="23255" y="0"/>
                  </a:moveTo>
                  <a:lnTo>
                    <a:pt x="23255" y="2381"/>
                  </a:lnTo>
                  <a:lnTo>
                    <a:pt x="26748" y="2699"/>
                  </a:lnTo>
                  <a:lnTo>
                    <a:pt x="29050" y="3413"/>
                  </a:lnTo>
                  <a:lnTo>
                    <a:pt x="30399" y="5080"/>
                  </a:lnTo>
                  <a:lnTo>
                    <a:pt x="30797" y="8176"/>
                  </a:lnTo>
                  <a:lnTo>
                    <a:pt x="30797" y="26272"/>
                  </a:lnTo>
                  <a:lnTo>
                    <a:pt x="28812" y="24210"/>
                  </a:lnTo>
                  <a:lnTo>
                    <a:pt x="26352" y="22225"/>
                  </a:lnTo>
                  <a:lnTo>
                    <a:pt x="23177" y="20716"/>
                  </a:lnTo>
                  <a:lnTo>
                    <a:pt x="23128" y="20709"/>
                  </a:lnTo>
                  <a:lnTo>
                    <a:pt x="23097" y="25638"/>
                  </a:lnTo>
                  <a:lnTo>
                    <a:pt x="25558" y="26113"/>
                  </a:lnTo>
                  <a:lnTo>
                    <a:pt x="27542" y="27226"/>
                  </a:lnTo>
                  <a:lnTo>
                    <a:pt x="30003" y="30162"/>
                  </a:lnTo>
                  <a:lnTo>
                    <a:pt x="30638" y="31274"/>
                  </a:lnTo>
                  <a:lnTo>
                    <a:pt x="30797" y="31829"/>
                  </a:lnTo>
                  <a:lnTo>
                    <a:pt x="30797" y="55880"/>
                  </a:lnTo>
                  <a:lnTo>
                    <a:pt x="30558" y="56753"/>
                  </a:lnTo>
                  <a:lnTo>
                    <a:pt x="29686" y="58182"/>
                  </a:lnTo>
                  <a:lnTo>
                    <a:pt x="26748" y="61277"/>
                  </a:lnTo>
                  <a:lnTo>
                    <a:pt x="24764" y="62388"/>
                  </a:lnTo>
                  <a:lnTo>
                    <a:pt x="22621" y="62785"/>
                  </a:lnTo>
                  <a:lnTo>
                    <a:pt x="19287" y="61832"/>
                  </a:lnTo>
                  <a:lnTo>
                    <a:pt x="17064" y="59213"/>
                  </a:lnTo>
                  <a:lnTo>
                    <a:pt x="15636" y="55641"/>
                  </a:lnTo>
                  <a:lnTo>
                    <a:pt x="14922" y="51593"/>
                  </a:lnTo>
                  <a:lnTo>
                    <a:pt x="14683" y="47625"/>
                  </a:lnTo>
                  <a:lnTo>
                    <a:pt x="14683" y="44211"/>
                  </a:lnTo>
                  <a:lnTo>
                    <a:pt x="15318" y="35163"/>
                  </a:lnTo>
                  <a:lnTo>
                    <a:pt x="16271" y="31353"/>
                  </a:lnTo>
                  <a:lnTo>
                    <a:pt x="17779" y="28336"/>
                  </a:lnTo>
                  <a:lnTo>
                    <a:pt x="20002" y="26352"/>
                  </a:lnTo>
                  <a:lnTo>
                    <a:pt x="23097" y="25638"/>
                  </a:lnTo>
                  <a:lnTo>
                    <a:pt x="23128" y="20709"/>
                  </a:lnTo>
                  <a:lnTo>
                    <a:pt x="19128" y="20161"/>
                  </a:lnTo>
                  <a:lnTo>
                    <a:pt x="14446" y="20796"/>
                  </a:lnTo>
                  <a:lnTo>
                    <a:pt x="10000" y="22859"/>
                  </a:lnTo>
                  <a:lnTo>
                    <a:pt x="6032" y="26352"/>
                  </a:lnTo>
                  <a:lnTo>
                    <a:pt x="2857" y="31353"/>
                  </a:lnTo>
                  <a:lnTo>
                    <a:pt x="793" y="37703"/>
                  </a:lnTo>
                  <a:lnTo>
                    <a:pt x="0" y="45561"/>
                  </a:lnTo>
                  <a:lnTo>
                    <a:pt x="713" y="52307"/>
                  </a:lnTo>
                  <a:lnTo>
                    <a:pt x="2698" y="57943"/>
                  </a:lnTo>
                  <a:lnTo>
                    <a:pt x="5634" y="62388"/>
                  </a:lnTo>
                  <a:lnTo>
                    <a:pt x="9207" y="65722"/>
                  </a:lnTo>
                  <a:lnTo>
                    <a:pt x="13175" y="67707"/>
                  </a:lnTo>
                  <a:lnTo>
                    <a:pt x="17303" y="68341"/>
                  </a:lnTo>
                  <a:lnTo>
                    <a:pt x="22144" y="67866"/>
                  </a:lnTo>
                  <a:lnTo>
                    <a:pt x="25717" y="66516"/>
                  </a:lnTo>
                  <a:lnTo>
                    <a:pt x="28494" y="64452"/>
                  </a:lnTo>
                  <a:lnTo>
                    <a:pt x="31114" y="61832"/>
                  </a:lnTo>
                  <a:lnTo>
                    <a:pt x="31114" y="68262"/>
                  </a:lnTo>
                  <a:lnTo>
                    <a:pt x="36114" y="66992"/>
                  </a:lnTo>
                  <a:lnTo>
                    <a:pt x="41353" y="66119"/>
                  </a:lnTo>
                  <a:lnTo>
                    <a:pt x="45163" y="65642"/>
                  </a:lnTo>
                  <a:lnTo>
                    <a:pt x="50402" y="65007"/>
                  </a:lnTo>
                  <a:lnTo>
                    <a:pt x="50402" y="62706"/>
                  </a:lnTo>
                  <a:lnTo>
                    <a:pt x="47148" y="62151"/>
                  </a:lnTo>
                  <a:lnTo>
                    <a:pt x="45402" y="60800"/>
                  </a:lnTo>
                  <a:lnTo>
                    <a:pt x="44687" y="58976"/>
                  </a:lnTo>
                  <a:lnTo>
                    <a:pt x="44608" y="56991"/>
                  </a:lnTo>
                  <a:lnTo>
                    <a:pt x="44608" y="0"/>
                  </a:lnTo>
                  <a:lnTo>
                    <a:pt x="23255" y="0"/>
                  </a:lnTo>
                  <a:close/>
                </a:path>
              </a:pathLst>
            </a:custGeom>
            <a:solidFill>
              <a:srgbClr val="000000"/>
            </a:solidFill>
          </p:spPr>
          <p:txBody>
            <a:bodyPr vert="horz" lIns="91440" tIns="45720" rIns="91440" bIns="45720" anchor="t"/>
            <a:lstStyle/>
            <a:p>
              <a:endParaRPr lang="en-IN"/>
            </a:p>
          </p:txBody>
        </p:sp>
        <p:sp>
          <p:nvSpPr>
            <p:cNvPr id="910" name="Shape 5650"/>
            <p:cNvSpPr/>
            <p:nvPr/>
          </p:nvSpPr>
          <p:spPr>
            <a:xfrm>
              <a:off x="6387558" y="1797652"/>
              <a:ext cx="10081" cy="10159"/>
            </a:xfrm>
            <a:custGeom>
              <a:avLst/>
              <a:gdLst/>
              <a:ahLst/>
              <a:cxnLst/>
              <a:rect l="0" t="0" r="0" b="0"/>
              <a:pathLst>
                <a:path w="10081" h="10159">
                  <a:moveTo>
                    <a:pt x="5001" y="0"/>
                  </a:moveTo>
                  <a:lnTo>
                    <a:pt x="2778" y="555"/>
                  </a:lnTo>
                  <a:lnTo>
                    <a:pt x="1191" y="1826"/>
                  </a:lnTo>
                  <a:lnTo>
                    <a:pt x="318" y="3493"/>
                  </a:lnTo>
                  <a:lnTo>
                    <a:pt x="0" y="5081"/>
                  </a:lnTo>
                  <a:lnTo>
                    <a:pt x="318" y="6668"/>
                  </a:lnTo>
                  <a:lnTo>
                    <a:pt x="1112" y="8334"/>
                  </a:lnTo>
                  <a:lnTo>
                    <a:pt x="2699" y="9604"/>
                  </a:lnTo>
                  <a:lnTo>
                    <a:pt x="5001" y="10159"/>
                  </a:lnTo>
                  <a:lnTo>
                    <a:pt x="7065" y="9763"/>
                  </a:lnTo>
                  <a:lnTo>
                    <a:pt x="8652" y="8731"/>
                  </a:lnTo>
                  <a:lnTo>
                    <a:pt x="9763" y="7064"/>
                  </a:lnTo>
                  <a:lnTo>
                    <a:pt x="10081" y="5081"/>
                  </a:lnTo>
                  <a:lnTo>
                    <a:pt x="9763" y="3095"/>
                  </a:lnTo>
                  <a:lnTo>
                    <a:pt x="8652" y="1508"/>
                  </a:lnTo>
                  <a:lnTo>
                    <a:pt x="7065" y="475"/>
                  </a:lnTo>
                  <a:lnTo>
                    <a:pt x="5001" y="0"/>
                  </a:lnTo>
                  <a:close/>
                </a:path>
              </a:pathLst>
            </a:custGeom>
            <a:solidFill>
              <a:srgbClr val="000000"/>
            </a:solidFill>
          </p:spPr>
          <p:txBody>
            <a:bodyPr vert="horz" lIns="91440" tIns="45720" rIns="91440" bIns="45720" anchor="t"/>
            <a:lstStyle/>
            <a:p>
              <a:endParaRPr lang="en-IN"/>
            </a:p>
          </p:txBody>
        </p:sp>
        <p:sp>
          <p:nvSpPr>
            <p:cNvPr id="911" name="Shape 5651"/>
            <p:cNvSpPr/>
            <p:nvPr/>
          </p:nvSpPr>
          <p:spPr>
            <a:xfrm>
              <a:off x="6353984" y="1797652"/>
              <a:ext cx="23574" cy="67707"/>
            </a:xfrm>
            <a:custGeom>
              <a:avLst/>
              <a:gdLst/>
              <a:ahLst/>
              <a:cxnLst/>
              <a:rect l="0" t="0" r="0" b="0"/>
              <a:pathLst>
                <a:path w="23574" h="67707">
                  <a:moveTo>
                    <a:pt x="15716" y="0"/>
                  </a:moveTo>
                  <a:lnTo>
                    <a:pt x="0" y="4365"/>
                  </a:lnTo>
                  <a:lnTo>
                    <a:pt x="0" y="5953"/>
                  </a:lnTo>
                  <a:lnTo>
                    <a:pt x="3333" y="5794"/>
                  </a:lnTo>
                  <a:lnTo>
                    <a:pt x="5715" y="6112"/>
                  </a:lnTo>
                  <a:lnTo>
                    <a:pt x="7064" y="7143"/>
                  </a:lnTo>
                  <a:lnTo>
                    <a:pt x="7699" y="9049"/>
                  </a:lnTo>
                  <a:lnTo>
                    <a:pt x="7858" y="11827"/>
                  </a:lnTo>
                  <a:lnTo>
                    <a:pt x="7858" y="59056"/>
                  </a:lnTo>
                  <a:lnTo>
                    <a:pt x="7460" y="62388"/>
                  </a:lnTo>
                  <a:lnTo>
                    <a:pt x="6270" y="64532"/>
                  </a:lnTo>
                  <a:lnTo>
                    <a:pt x="3889" y="65643"/>
                  </a:lnTo>
                  <a:lnTo>
                    <a:pt x="237" y="66199"/>
                  </a:lnTo>
                  <a:lnTo>
                    <a:pt x="237" y="67707"/>
                  </a:lnTo>
                  <a:lnTo>
                    <a:pt x="23574" y="67707"/>
                  </a:lnTo>
                  <a:lnTo>
                    <a:pt x="23574" y="66199"/>
                  </a:lnTo>
                  <a:lnTo>
                    <a:pt x="20002" y="65802"/>
                  </a:lnTo>
                  <a:lnTo>
                    <a:pt x="17699" y="64849"/>
                  </a:lnTo>
                  <a:lnTo>
                    <a:pt x="16509" y="62786"/>
                  </a:lnTo>
                  <a:lnTo>
                    <a:pt x="16112" y="59372"/>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912" name="Shape 5652"/>
            <p:cNvSpPr/>
            <p:nvPr/>
          </p:nvSpPr>
          <p:spPr>
            <a:xfrm>
              <a:off x="6332076" y="1797652"/>
              <a:ext cx="10160" cy="10159"/>
            </a:xfrm>
            <a:custGeom>
              <a:avLst/>
              <a:gdLst/>
              <a:ahLst/>
              <a:cxnLst/>
              <a:rect l="0" t="0" r="0" b="0"/>
              <a:pathLst>
                <a:path w="10160" h="10159">
                  <a:moveTo>
                    <a:pt x="5001" y="0"/>
                  </a:moveTo>
                  <a:lnTo>
                    <a:pt x="2778" y="555"/>
                  </a:lnTo>
                  <a:lnTo>
                    <a:pt x="1191" y="1826"/>
                  </a:lnTo>
                  <a:lnTo>
                    <a:pt x="317" y="3493"/>
                  </a:lnTo>
                  <a:lnTo>
                    <a:pt x="0" y="5081"/>
                  </a:lnTo>
                  <a:lnTo>
                    <a:pt x="317" y="6668"/>
                  </a:lnTo>
                  <a:lnTo>
                    <a:pt x="1191" y="8334"/>
                  </a:lnTo>
                  <a:lnTo>
                    <a:pt x="2699" y="9604"/>
                  </a:lnTo>
                  <a:lnTo>
                    <a:pt x="5001" y="10159"/>
                  </a:lnTo>
                  <a:lnTo>
                    <a:pt x="7063" y="9763"/>
                  </a:lnTo>
                  <a:lnTo>
                    <a:pt x="8651" y="8731"/>
                  </a:lnTo>
                  <a:lnTo>
                    <a:pt x="9763" y="7064"/>
                  </a:lnTo>
                  <a:lnTo>
                    <a:pt x="10160" y="5081"/>
                  </a:lnTo>
                  <a:lnTo>
                    <a:pt x="9763" y="3095"/>
                  </a:lnTo>
                  <a:lnTo>
                    <a:pt x="8651" y="1508"/>
                  </a:lnTo>
                  <a:lnTo>
                    <a:pt x="7063" y="475"/>
                  </a:lnTo>
                  <a:lnTo>
                    <a:pt x="5001" y="0"/>
                  </a:lnTo>
                  <a:close/>
                </a:path>
              </a:pathLst>
            </a:custGeom>
            <a:solidFill>
              <a:srgbClr val="000000"/>
            </a:solidFill>
          </p:spPr>
          <p:txBody>
            <a:bodyPr vert="horz" lIns="91440" tIns="45720" rIns="91440" bIns="45720" anchor="t"/>
            <a:lstStyle/>
            <a:p>
              <a:endParaRPr lang="en-IN"/>
            </a:p>
          </p:txBody>
        </p:sp>
        <p:sp>
          <p:nvSpPr>
            <p:cNvPr id="913" name="Shape 5653"/>
            <p:cNvSpPr/>
            <p:nvPr/>
          </p:nvSpPr>
          <p:spPr>
            <a:xfrm>
              <a:off x="6276117" y="1797652"/>
              <a:ext cx="46037" cy="68659"/>
            </a:xfrm>
            <a:custGeom>
              <a:avLst/>
              <a:gdLst/>
              <a:ahLst/>
              <a:cxnLst/>
              <a:rect l="0" t="0" r="0" b="0"/>
              <a:pathLst>
                <a:path w="46037" h="68659">
                  <a:moveTo>
                    <a:pt x="14366" y="0"/>
                  </a:moveTo>
                  <a:lnTo>
                    <a:pt x="0" y="4365"/>
                  </a:lnTo>
                  <a:lnTo>
                    <a:pt x="0" y="5953"/>
                  </a:lnTo>
                  <a:lnTo>
                    <a:pt x="2222" y="5874"/>
                  </a:lnTo>
                  <a:lnTo>
                    <a:pt x="4762" y="6191"/>
                  </a:lnTo>
                  <a:lnTo>
                    <a:pt x="6031" y="7303"/>
                  </a:lnTo>
                  <a:lnTo>
                    <a:pt x="6429" y="8890"/>
                  </a:lnTo>
                  <a:lnTo>
                    <a:pt x="6508" y="10953"/>
                  </a:lnTo>
                  <a:lnTo>
                    <a:pt x="6508" y="62309"/>
                  </a:lnTo>
                  <a:lnTo>
                    <a:pt x="7302" y="64055"/>
                  </a:lnTo>
                  <a:lnTo>
                    <a:pt x="9445" y="65643"/>
                  </a:lnTo>
                  <a:lnTo>
                    <a:pt x="15795" y="67865"/>
                  </a:lnTo>
                  <a:lnTo>
                    <a:pt x="19129" y="68501"/>
                  </a:lnTo>
                  <a:lnTo>
                    <a:pt x="21906" y="68659"/>
                  </a:lnTo>
                  <a:lnTo>
                    <a:pt x="28177" y="67944"/>
                  </a:lnTo>
                  <a:lnTo>
                    <a:pt x="33416" y="66119"/>
                  </a:lnTo>
                  <a:lnTo>
                    <a:pt x="37622" y="63262"/>
                  </a:lnTo>
                  <a:lnTo>
                    <a:pt x="40877" y="59769"/>
                  </a:lnTo>
                  <a:lnTo>
                    <a:pt x="43258" y="55881"/>
                  </a:lnTo>
                  <a:lnTo>
                    <a:pt x="44846" y="51753"/>
                  </a:lnTo>
                  <a:lnTo>
                    <a:pt x="45718" y="47784"/>
                  </a:lnTo>
                  <a:lnTo>
                    <a:pt x="46037" y="44132"/>
                  </a:lnTo>
                  <a:lnTo>
                    <a:pt x="45560" y="38734"/>
                  </a:lnTo>
                  <a:lnTo>
                    <a:pt x="44131" y="33656"/>
                  </a:lnTo>
                  <a:lnTo>
                    <a:pt x="41671" y="29130"/>
                  </a:lnTo>
                  <a:lnTo>
                    <a:pt x="38258" y="25479"/>
                  </a:lnTo>
                  <a:lnTo>
                    <a:pt x="33892" y="23018"/>
                  </a:lnTo>
                  <a:lnTo>
                    <a:pt x="28416" y="22145"/>
                  </a:lnTo>
                  <a:lnTo>
                    <a:pt x="24922" y="22543"/>
                  </a:lnTo>
                  <a:lnTo>
                    <a:pt x="22914" y="23295"/>
                  </a:lnTo>
                  <a:lnTo>
                    <a:pt x="24765" y="28337"/>
                  </a:lnTo>
                  <a:lnTo>
                    <a:pt x="28812" y="29130"/>
                  </a:lnTo>
                  <a:lnTo>
                    <a:pt x="31987" y="31353"/>
                  </a:lnTo>
                  <a:lnTo>
                    <a:pt x="34447" y="34607"/>
                  </a:lnTo>
                  <a:lnTo>
                    <a:pt x="36035" y="38655"/>
                  </a:lnTo>
                  <a:lnTo>
                    <a:pt x="37067" y="43101"/>
                  </a:lnTo>
                  <a:lnTo>
                    <a:pt x="37385" y="47784"/>
                  </a:lnTo>
                  <a:lnTo>
                    <a:pt x="37226" y="51355"/>
                  </a:lnTo>
                  <a:lnTo>
                    <a:pt x="36512" y="55244"/>
                  </a:lnTo>
                  <a:lnTo>
                    <a:pt x="35162" y="59134"/>
                  </a:lnTo>
                  <a:lnTo>
                    <a:pt x="32781" y="62388"/>
                  </a:lnTo>
                  <a:lnTo>
                    <a:pt x="29288" y="64690"/>
                  </a:lnTo>
                  <a:lnTo>
                    <a:pt x="24367" y="65484"/>
                  </a:lnTo>
                  <a:lnTo>
                    <a:pt x="22780" y="65406"/>
                  </a:lnTo>
                  <a:lnTo>
                    <a:pt x="20796" y="65087"/>
                  </a:lnTo>
                  <a:lnTo>
                    <a:pt x="16827" y="63500"/>
                  </a:lnTo>
                  <a:lnTo>
                    <a:pt x="15397" y="62309"/>
                  </a:lnTo>
                  <a:lnTo>
                    <a:pt x="14842" y="60721"/>
                  </a:lnTo>
                  <a:lnTo>
                    <a:pt x="14842" y="35798"/>
                  </a:lnTo>
                  <a:lnTo>
                    <a:pt x="15556" y="33337"/>
                  </a:lnTo>
                  <a:lnTo>
                    <a:pt x="16906" y="31353"/>
                  </a:lnTo>
                  <a:lnTo>
                    <a:pt x="20875" y="29050"/>
                  </a:lnTo>
                  <a:lnTo>
                    <a:pt x="24765" y="28337"/>
                  </a:lnTo>
                  <a:lnTo>
                    <a:pt x="22914" y="23295"/>
                  </a:lnTo>
                  <a:lnTo>
                    <a:pt x="21747" y="23733"/>
                  </a:lnTo>
                  <a:lnTo>
                    <a:pt x="19129" y="25241"/>
                  </a:lnTo>
                  <a:lnTo>
                    <a:pt x="17064" y="27067"/>
                  </a:lnTo>
                  <a:lnTo>
                    <a:pt x="15716" y="28813"/>
                  </a:lnTo>
                  <a:lnTo>
                    <a:pt x="15081" y="30162"/>
                  </a:lnTo>
                  <a:lnTo>
                    <a:pt x="14842" y="30162"/>
                  </a:lnTo>
                  <a:lnTo>
                    <a:pt x="14842" y="238"/>
                  </a:lnTo>
                  <a:lnTo>
                    <a:pt x="14366" y="0"/>
                  </a:lnTo>
                  <a:close/>
                </a:path>
              </a:pathLst>
            </a:custGeom>
            <a:solidFill>
              <a:srgbClr val="000000"/>
            </a:solidFill>
          </p:spPr>
          <p:txBody>
            <a:bodyPr vert="horz" lIns="91440" tIns="45720" rIns="91440" bIns="45720" anchor="t"/>
            <a:lstStyle/>
            <a:p>
              <a:endParaRPr lang="en-IN"/>
            </a:p>
          </p:txBody>
        </p:sp>
        <p:sp>
          <p:nvSpPr>
            <p:cNvPr id="914" name="Shape 5654"/>
            <p:cNvSpPr/>
            <p:nvPr/>
          </p:nvSpPr>
          <p:spPr>
            <a:xfrm>
              <a:off x="5787246" y="1798366"/>
              <a:ext cx="25400" cy="84535"/>
            </a:xfrm>
            <a:custGeom>
              <a:avLst/>
              <a:gdLst/>
              <a:ahLst/>
              <a:cxnLst/>
              <a:rect l="0" t="0" r="0" b="0"/>
              <a:pathLst>
                <a:path w="25400" h="84535">
                  <a:moveTo>
                    <a:pt x="24447" y="0"/>
                  </a:moveTo>
                  <a:lnTo>
                    <a:pt x="18970" y="3650"/>
                  </a:lnTo>
                  <a:lnTo>
                    <a:pt x="14208" y="7857"/>
                  </a:lnTo>
                  <a:lnTo>
                    <a:pt x="10000" y="12461"/>
                  </a:lnTo>
                  <a:lnTo>
                    <a:pt x="6508" y="17541"/>
                  </a:lnTo>
                  <a:lnTo>
                    <a:pt x="3731" y="23018"/>
                  </a:lnTo>
                  <a:lnTo>
                    <a:pt x="1667" y="28733"/>
                  </a:lnTo>
                  <a:lnTo>
                    <a:pt x="475" y="34766"/>
                  </a:lnTo>
                  <a:lnTo>
                    <a:pt x="0" y="41036"/>
                  </a:lnTo>
                  <a:lnTo>
                    <a:pt x="317" y="47307"/>
                  </a:lnTo>
                  <a:lnTo>
                    <a:pt x="1032" y="52785"/>
                  </a:lnTo>
                  <a:lnTo>
                    <a:pt x="2302" y="57467"/>
                  </a:lnTo>
                  <a:lnTo>
                    <a:pt x="3889" y="61594"/>
                  </a:lnTo>
                  <a:lnTo>
                    <a:pt x="8176" y="68976"/>
                  </a:lnTo>
                  <a:lnTo>
                    <a:pt x="11429" y="73342"/>
                  </a:lnTo>
                  <a:lnTo>
                    <a:pt x="15398" y="77707"/>
                  </a:lnTo>
                  <a:lnTo>
                    <a:pt x="19764" y="81597"/>
                  </a:lnTo>
                  <a:lnTo>
                    <a:pt x="24209" y="84535"/>
                  </a:lnTo>
                  <a:lnTo>
                    <a:pt x="25400" y="82947"/>
                  </a:lnTo>
                  <a:lnTo>
                    <a:pt x="19843" y="78422"/>
                  </a:lnTo>
                  <a:lnTo>
                    <a:pt x="15637" y="73104"/>
                  </a:lnTo>
                  <a:lnTo>
                    <a:pt x="12700" y="67309"/>
                  </a:lnTo>
                  <a:lnTo>
                    <a:pt x="10636" y="61357"/>
                  </a:lnTo>
                  <a:lnTo>
                    <a:pt x="9445" y="55403"/>
                  </a:lnTo>
                  <a:lnTo>
                    <a:pt x="8811" y="49767"/>
                  </a:lnTo>
                  <a:lnTo>
                    <a:pt x="8572" y="44608"/>
                  </a:lnTo>
                  <a:lnTo>
                    <a:pt x="8572" y="40322"/>
                  </a:lnTo>
                  <a:lnTo>
                    <a:pt x="8731" y="34369"/>
                  </a:lnTo>
                  <a:lnTo>
                    <a:pt x="9287" y="29050"/>
                  </a:lnTo>
                  <a:lnTo>
                    <a:pt x="10081" y="24447"/>
                  </a:lnTo>
                  <a:lnTo>
                    <a:pt x="11271" y="20398"/>
                  </a:lnTo>
                  <a:lnTo>
                    <a:pt x="14208" y="13732"/>
                  </a:lnTo>
                  <a:lnTo>
                    <a:pt x="17779" y="8651"/>
                  </a:lnTo>
                  <a:lnTo>
                    <a:pt x="21589" y="4762"/>
                  </a:lnTo>
                  <a:lnTo>
                    <a:pt x="25400" y="1587"/>
                  </a:lnTo>
                  <a:lnTo>
                    <a:pt x="24447" y="0"/>
                  </a:lnTo>
                  <a:close/>
                </a:path>
              </a:pathLst>
            </a:custGeom>
            <a:solidFill>
              <a:srgbClr val="000000"/>
            </a:solidFill>
          </p:spPr>
          <p:txBody>
            <a:bodyPr vert="horz" lIns="91440" tIns="45720" rIns="91440" bIns="45720" anchor="t"/>
            <a:lstStyle/>
            <a:p>
              <a:endParaRPr lang="en-IN"/>
            </a:p>
          </p:txBody>
        </p:sp>
        <p:sp>
          <p:nvSpPr>
            <p:cNvPr id="915" name="Shape 5655"/>
            <p:cNvSpPr/>
            <p:nvPr/>
          </p:nvSpPr>
          <p:spPr>
            <a:xfrm>
              <a:off x="6409863" y="1807971"/>
              <a:ext cx="26352" cy="58340"/>
            </a:xfrm>
            <a:custGeom>
              <a:avLst/>
              <a:gdLst/>
              <a:ahLst/>
              <a:cxnLst/>
              <a:rect l="0" t="0" r="0" b="0"/>
              <a:pathLst>
                <a:path w="26352" h="58340">
                  <a:moveTo>
                    <a:pt x="13256" y="0"/>
                  </a:moveTo>
                  <a:lnTo>
                    <a:pt x="10875" y="3413"/>
                  </a:lnTo>
                  <a:lnTo>
                    <a:pt x="8890" y="6191"/>
                  </a:lnTo>
                  <a:lnTo>
                    <a:pt x="4366" y="11351"/>
                  </a:lnTo>
                  <a:lnTo>
                    <a:pt x="1350" y="13653"/>
                  </a:lnTo>
                  <a:lnTo>
                    <a:pt x="397" y="14447"/>
                  </a:lnTo>
                  <a:lnTo>
                    <a:pt x="0" y="15240"/>
                  </a:lnTo>
                  <a:lnTo>
                    <a:pt x="397" y="15954"/>
                  </a:lnTo>
                  <a:lnTo>
                    <a:pt x="5635" y="15954"/>
                  </a:lnTo>
                  <a:lnTo>
                    <a:pt x="5635" y="45799"/>
                  </a:lnTo>
                  <a:lnTo>
                    <a:pt x="5874" y="49133"/>
                  </a:lnTo>
                  <a:lnTo>
                    <a:pt x="6350" y="51912"/>
                  </a:lnTo>
                  <a:lnTo>
                    <a:pt x="7222" y="54134"/>
                  </a:lnTo>
                  <a:lnTo>
                    <a:pt x="8335" y="55801"/>
                  </a:lnTo>
                  <a:lnTo>
                    <a:pt x="11191" y="57784"/>
                  </a:lnTo>
                  <a:lnTo>
                    <a:pt x="14764" y="58340"/>
                  </a:lnTo>
                  <a:lnTo>
                    <a:pt x="18176" y="57705"/>
                  </a:lnTo>
                  <a:lnTo>
                    <a:pt x="21351" y="56197"/>
                  </a:lnTo>
                  <a:lnTo>
                    <a:pt x="24130" y="53816"/>
                  </a:lnTo>
                  <a:lnTo>
                    <a:pt x="26352" y="50800"/>
                  </a:lnTo>
                  <a:lnTo>
                    <a:pt x="25082" y="49768"/>
                  </a:lnTo>
                  <a:lnTo>
                    <a:pt x="22860" y="51990"/>
                  </a:lnTo>
                  <a:lnTo>
                    <a:pt x="21194" y="52863"/>
                  </a:lnTo>
                  <a:lnTo>
                    <a:pt x="19050" y="53181"/>
                  </a:lnTo>
                  <a:lnTo>
                    <a:pt x="16907" y="52784"/>
                  </a:lnTo>
                  <a:lnTo>
                    <a:pt x="15478" y="51593"/>
                  </a:lnTo>
                  <a:lnTo>
                    <a:pt x="14605" y="49927"/>
                  </a:lnTo>
                  <a:lnTo>
                    <a:pt x="14129" y="47943"/>
                  </a:lnTo>
                  <a:lnTo>
                    <a:pt x="13970" y="44291"/>
                  </a:lnTo>
                  <a:lnTo>
                    <a:pt x="13970" y="15954"/>
                  </a:lnTo>
                  <a:lnTo>
                    <a:pt x="23971" y="15954"/>
                  </a:lnTo>
                  <a:lnTo>
                    <a:pt x="23971" y="12779"/>
                  </a:lnTo>
                  <a:lnTo>
                    <a:pt x="13970" y="12779"/>
                  </a:lnTo>
                  <a:lnTo>
                    <a:pt x="13970" y="1269"/>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916" name="Shape 5656"/>
            <p:cNvSpPr/>
            <p:nvPr/>
          </p:nvSpPr>
          <p:spPr>
            <a:xfrm>
              <a:off x="6381447" y="1819798"/>
              <a:ext cx="23495" cy="45561"/>
            </a:xfrm>
            <a:custGeom>
              <a:avLst/>
              <a:gdLst/>
              <a:ahLst/>
              <a:cxnLst/>
              <a:rect l="0" t="0" r="0" b="0"/>
              <a:pathLst>
                <a:path w="23495" h="45561">
                  <a:moveTo>
                    <a:pt x="15716" y="0"/>
                  </a:moveTo>
                  <a:lnTo>
                    <a:pt x="397" y="5397"/>
                  </a:lnTo>
                  <a:lnTo>
                    <a:pt x="397" y="6905"/>
                  </a:lnTo>
                  <a:lnTo>
                    <a:pt x="4366" y="6508"/>
                  </a:lnTo>
                  <a:lnTo>
                    <a:pt x="5556" y="6588"/>
                  </a:lnTo>
                  <a:lnTo>
                    <a:pt x="6667" y="7302"/>
                  </a:lnTo>
                  <a:lnTo>
                    <a:pt x="7461" y="9049"/>
                  </a:lnTo>
                  <a:lnTo>
                    <a:pt x="7778" y="12461"/>
                  </a:lnTo>
                  <a:lnTo>
                    <a:pt x="7778" y="35480"/>
                  </a:lnTo>
                  <a:lnTo>
                    <a:pt x="7620" y="38734"/>
                  </a:lnTo>
                  <a:lnTo>
                    <a:pt x="7143" y="41036"/>
                  </a:lnTo>
                  <a:lnTo>
                    <a:pt x="6191" y="42544"/>
                  </a:lnTo>
                  <a:lnTo>
                    <a:pt x="4762" y="43417"/>
                  </a:lnTo>
                  <a:lnTo>
                    <a:pt x="2778" y="43815"/>
                  </a:lnTo>
                  <a:lnTo>
                    <a:pt x="0" y="44053"/>
                  </a:lnTo>
                  <a:lnTo>
                    <a:pt x="0" y="45561"/>
                  </a:lnTo>
                  <a:lnTo>
                    <a:pt x="23495" y="45561"/>
                  </a:lnTo>
                  <a:lnTo>
                    <a:pt x="23495" y="44053"/>
                  </a:lnTo>
                  <a:lnTo>
                    <a:pt x="19447" y="43417"/>
                  </a:lnTo>
                  <a:lnTo>
                    <a:pt x="17223" y="42068"/>
                  </a:lnTo>
                  <a:lnTo>
                    <a:pt x="16351"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917" name="Shape 5657"/>
            <p:cNvSpPr/>
            <p:nvPr/>
          </p:nvSpPr>
          <p:spPr>
            <a:xfrm>
              <a:off x="6325965" y="1819798"/>
              <a:ext cx="23493" cy="45561"/>
            </a:xfrm>
            <a:custGeom>
              <a:avLst/>
              <a:gdLst/>
              <a:ahLst/>
              <a:cxnLst/>
              <a:rect l="0" t="0" r="0" b="0"/>
              <a:pathLst>
                <a:path w="23493" h="45561">
                  <a:moveTo>
                    <a:pt x="15715" y="0"/>
                  </a:moveTo>
                  <a:lnTo>
                    <a:pt x="396" y="5397"/>
                  </a:lnTo>
                  <a:lnTo>
                    <a:pt x="396" y="6905"/>
                  </a:lnTo>
                  <a:lnTo>
                    <a:pt x="4365" y="6508"/>
                  </a:lnTo>
                  <a:lnTo>
                    <a:pt x="5556" y="6588"/>
                  </a:lnTo>
                  <a:lnTo>
                    <a:pt x="6667" y="7302"/>
                  </a:lnTo>
                  <a:lnTo>
                    <a:pt x="7461" y="9049"/>
                  </a:lnTo>
                  <a:lnTo>
                    <a:pt x="7777" y="12461"/>
                  </a:lnTo>
                  <a:lnTo>
                    <a:pt x="7777" y="35480"/>
                  </a:lnTo>
                  <a:lnTo>
                    <a:pt x="7618" y="38734"/>
                  </a:lnTo>
                  <a:lnTo>
                    <a:pt x="7143" y="41036"/>
                  </a:lnTo>
                  <a:lnTo>
                    <a:pt x="6190" y="42544"/>
                  </a:lnTo>
                  <a:lnTo>
                    <a:pt x="4762" y="43417"/>
                  </a:lnTo>
                  <a:lnTo>
                    <a:pt x="2778" y="43815"/>
                  </a:lnTo>
                  <a:lnTo>
                    <a:pt x="0" y="44053"/>
                  </a:lnTo>
                  <a:lnTo>
                    <a:pt x="0" y="45561"/>
                  </a:lnTo>
                  <a:lnTo>
                    <a:pt x="23493" y="45561"/>
                  </a:lnTo>
                  <a:lnTo>
                    <a:pt x="23493" y="44053"/>
                  </a:lnTo>
                  <a:lnTo>
                    <a:pt x="19446" y="43417"/>
                  </a:lnTo>
                  <a:lnTo>
                    <a:pt x="17223" y="42068"/>
                  </a:lnTo>
                  <a:lnTo>
                    <a:pt x="16350" y="39448"/>
                  </a:lnTo>
                  <a:lnTo>
                    <a:pt x="16112" y="35480"/>
                  </a:lnTo>
                  <a:lnTo>
                    <a:pt x="16112" y="317"/>
                  </a:lnTo>
                  <a:lnTo>
                    <a:pt x="15715" y="0"/>
                  </a:lnTo>
                  <a:close/>
                </a:path>
              </a:pathLst>
            </a:custGeom>
            <a:solidFill>
              <a:srgbClr val="000000"/>
            </a:solidFill>
          </p:spPr>
          <p:txBody>
            <a:bodyPr vert="horz" lIns="91440" tIns="45720" rIns="91440" bIns="45720" anchor="t"/>
            <a:lstStyle/>
            <a:p>
              <a:endParaRPr lang="en-IN"/>
            </a:p>
          </p:txBody>
        </p:sp>
        <p:sp>
          <p:nvSpPr>
            <p:cNvPr id="918" name="Shape 5658"/>
            <p:cNvSpPr/>
            <p:nvPr/>
          </p:nvSpPr>
          <p:spPr>
            <a:xfrm>
              <a:off x="6234921" y="1819798"/>
              <a:ext cx="40083" cy="46513"/>
            </a:xfrm>
            <a:custGeom>
              <a:avLst/>
              <a:gdLst/>
              <a:ahLst/>
              <a:cxnLst/>
              <a:rect l="0" t="0" r="0" b="0"/>
              <a:pathLst>
                <a:path w="40083" h="46513">
                  <a:moveTo>
                    <a:pt x="18018" y="0"/>
                  </a:moveTo>
                  <a:lnTo>
                    <a:pt x="12858" y="555"/>
                  </a:lnTo>
                  <a:lnTo>
                    <a:pt x="8731" y="1985"/>
                  </a:lnTo>
                  <a:lnTo>
                    <a:pt x="5636" y="4047"/>
                  </a:lnTo>
                  <a:lnTo>
                    <a:pt x="3492" y="6350"/>
                  </a:lnTo>
                  <a:lnTo>
                    <a:pt x="2302" y="8731"/>
                  </a:lnTo>
                  <a:lnTo>
                    <a:pt x="1904" y="10953"/>
                  </a:lnTo>
                  <a:lnTo>
                    <a:pt x="2857" y="13732"/>
                  </a:lnTo>
                  <a:lnTo>
                    <a:pt x="4127" y="14842"/>
                  </a:lnTo>
                  <a:lnTo>
                    <a:pt x="6112" y="15319"/>
                  </a:lnTo>
                  <a:lnTo>
                    <a:pt x="7937" y="14922"/>
                  </a:lnTo>
                  <a:lnTo>
                    <a:pt x="9366" y="13969"/>
                  </a:lnTo>
                  <a:lnTo>
                    <a:pt x="10239" y="12620"/>
                  </a:lnTo>
                  <a:lnTo>
                    <a:pt x="10555" y="11112"/>
                  </a:lnTo>
                  <a:lnTo>
                    <a:pt x="10318" y="9366"/>
                  </a:lnTo>
                  <a:lnTo>
                    <a:pt x="10080" y="7222"/>
                  </a:lnTo>
                  <a:lnTo>
                    <a:pt x="10714" y="5160"/>
                  </a:lnTo>
                  <a:lnTo>
                    <a:pt x="12382" y="3650"/>
                  </a:lnTo>
                  <a:lnTo>
                    <a:pt x="14683" y="2699"/>
                  </a:lnTo>
                  <a:lnTo>
                    <a:pt x="17144" y="2381"/>
                  </a:lnTo>
                  <a:lnTo>
                    <a:pt x="19605" y="2619"/>
                  </a:lnTo>
                  <a:lnTo>
                    <a:pt x="22066" y="3809"/>
                  </a:lnTo>
                  <a:lnTo>
                    <a:pt x="23971" y="6350"/>
                  </a:lnTo>
                  <a:lnTo>
                    <a:pt x="24765" y="10557"/>
                  </a:lnTo>
                  <a:lnTo>
                    <a:pt x="24765" y="16588"/>
                  </a:lnTo>
                  <a:lnTo>
                    <a:pt x="24022" y="16881"/>
                  </a:lnTo>
                  <a:lnTo>
                    <a:pt x="24765" y="18970"/>
                  </a:lnTo>
                  <a:lnTo>
                    <a:pt x="24765" y="33337"/>
                  </a:lnTo>
                  <a:lnTo>
                    <a:pt x="24686" y="35322"/>
                  </a:lnTo>
                  <a:lnTo>
                    <a:pt x="24208" y="36751"/>
                  </a:lnTo>
                  <a:lnTo>
                    <a:pt x="23177" y="37861"/>
                  </a:lnTo>
                  <a:lnTo>
                    <a:pt x="21431" y="38972"/>
                  </a:lnTo>
                  <a:lnTo>
                    <a:pt x="20319" y="39448"/>
                  </a:lnTo>
                  <a:lnTo>
                    <a:pt x="18732" y="40085"/>
                  </a:lnTo>
                  <a:lnTo>
                    <a:pt x="15240" y="40799"/>
                  </a:lnTo>
                  <a:lnTo>
                    <a:pt x="12700" y="40242"/>
                  </a:lnTo>
                  <a:lnTo>
                    <a:pt x="10635" y="38734"/>
                  </a:lnTo>
                  <a:lnTo>
                    <a:pt x="9287" y="36273"/>
                  </a:lnTo>
                  <a:lnTo>
                    <a:pt x="8731" y="33098"/>
                  </a:lnTo>
                  <a:lnTo>
                    <a:pt x="8731" y="32861"/>
                  </a:lnTo>
                  <a:lnTo>
                    <a:pt x="8890" y="31035"/>
                  </a:lnTo>
                  <a:lnTo>
                    <a:pt x="9525" y="28892"/>
                  </a:lnTo>
                  <a:lnTo>
                    <a:pt x="11112" y="26591"/>
                  </a:lnTo>
                  <a:lnTo>
                    <a:pt x="13969" y="24051"/>
                  </a:lnTo>
                  <a:lnTo>
                    <a:pt x="15954" y="22780"/>
                  </a:lnTo>
                  <a:lnTo>
                    <a:pt x="18415" y="21510"/>
                  </a:lnTo>
                  <a:lnTo>
                    <a:pt x="21352" y="20241"/>
                  </a:lnTo>
                  <a:lnTo>
                    <a:pt x="24765" y="18970"/>
                  </a:lnTo>
                  <a:lnTo>
                    <a:pt x="24022" y="16881"/>
                  </a:lnTo>
                  <a:lnTo>
                    <a:pt x="17303" y="19525"/>
                  </a:lnTo>
                  <a:lnTo>
                    <a:pt x="11112" y="22304"/>
                  </a:lnTo>
                  <a:lnTo>
                    <a:pt x="6270" y="25082"/>
                  </a:lnTo>
                  <a:lnTo>
                    <a:pt x="2857" y="28178"/>
                  </a:lnTo>
                  <a:lnTo>
                    <a:pt x="714" y="31829"/>
                  </a:lnTo>
                  <a:lnTo>
                    <a:pt x="0" y="36273"/>
                  </a:lnTo>
                  <a:lnTo>
                    <a:pt x="952" y="40640"/>
                  </a:lnTo>
                  <a:lnTo>
                    <a:pt x="3254" y="43894"/>
                  </a:lnTo>
                  <a:lnTo>
                    <a:pt x="6587" y="45878"/>
                  </a:lnTo>
                  <a:lnTo>
                    <a:pt x="10477" y="46513"/>
                  </a:lnTo>
                  <a:lnTo>
                    <a:pt x="14524" y="45878"/>
                  </a:lnTo>
                  <a:lnTo>
                    <a:pt x="18336" y="44132"/>
                  </a:lnTo>
                  <a:lnTo>
                    <a:pt x="21827" y="41830"/>
                  </a:lnTo>
                  <a:lnTo>
                    <a:pt x="24843" y="39291"/>
                  </a:lnTo>
                  <a:lnTo>
                    <a:pt x="25400" y="42307"/>
                  </a:lnTo>
                  <a:lnTo>
                    <a:pt x="26352" y="44370"/>
                  </a:lnTo>
                  <a:lnTo>
                    <a:pt x="27622" y="45641"/>
                  </a:lnTo>
                  <a:lnTo>
                    <a:pt x="28892" y="46276"/>
                  </a:lnTo>
                  <a:lnTo>
                    <a:pt x="31273" y="46513"/>
                  </a:lnTo>
                  <a:lnTo>
                    <a:pt x="32780" y="46435"/>
                  </a:lnTo>
                  <a:lnTo>
                    <a:pt x="34687" y="45878"/>
                  </a:lnTo>
                  <a:lnTo>
                    <a:pt x="37147" y="44370"/>
                  </a:lnTo>
                  <a:lnTo>
                    <a:pt x="40083" y="41592"/>
                  </a:lnTo>
                  <a:lnTo>
                    <a:pt x="40083" y="38972"/>
                  </a:lnTo>
                  <a:lnTo>
                    <a:pt x="38258" y="40322"/>
                  </a:lnTo>
                  <a:lnTo>
                    <a:pt x="35639" y="40878"/>
                  </a:lnTo>
                  <a:lnTo>
                    <a:pt x="33972" y="40401"/>
                  </a:lnTo>
                  <a:lnTo>
                    <a:pt x="33099" y="39132"/>
                  </a:lnTo>
                  <a:lnTo>
                    <a:pt x="32780" y="35163"/>
                  </a:lnTo>
                  <a:lnTo>
                    <a:pt x="32780" y="15795"/>
                  </a:lnTo>
                  <a:lnTo>
                    <a:pt x="32225" y="9128"/>
                  </a:lnTo>
                  <a:lnTo>
                    <a:pt x="30956" y="5715"/>
                  </a:lnTo>
                  <a:lnTo>
                    <a:pt x="28416" y="2778"/>
                  </a:lnTo>
                  <a:lnTo>
                    <a:pt x="26589" y="1587"/>
                  </a:lnTo>
                  <a:lnTo>
                    <a:pt x="24288" y="71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919" name="Shape 5659"/>
            <p:cNvSpPr/>
            <p:nvPr/>
          </p:nvSpPr>
          <p:spPr>
            <a:xfrm>
              <a:off x="6159595" y="1797652"/>
              <a:ext cx="46037" cy="68659"/>
            </a:xfrm>
            <a:custGeom>
              <a:avLst/>
              <a:gdLst/>
              <a:ahLst/>
              <a:cxnLst/>
              <a:rect l="0" t="0" r="0" b="0"/>
              <a:pathLst>
                <a:path w="46037" h="68659">
                  <a:moveTo>
                    <a:pt x="38893" y="0"/>
                  </a:moveTo>
                  <a:lnTo>
                    <a:pt x="24288" y="4365"/>
                  </a:lnTo>
                  <a:lnTo>
                    <a:pt x="24288" y="5953"/>
                  </a:lnTo>
                  <a:lnTo>
                    <a:pt x="26669" y="5874"/>
                  </a:lnTo>
                  <a:lnTo>
                    <a:pt x="29209" y="6191"/>
                  </a:lnTo>
                  <a:lnTo>
                    <a:pt x="30478" y="7303"/>
                  </a:lnTo>
                  <a:lnTo>
                    <a:pt x="30956" y="8890"/>
                  </a:lnTo>
                  <a:lnTo>
                    <a:pt x="31035" y="10953"/>
                  </a:lnTo>
                  <a:lnTo>
                    <a:pt x="31035" y="26353"/>
                  </a:lnTo>
                  <a:lnTo>
                    <a:pt x="28654" y="24527"/>
                  </a:lnTo>
                  <a:lnTo>
                    <a:pt x="26193" y="23178"/>
                  </a:lnTo>
                  <a:lnTo>
                    <a:pt x="23494" y="22384"/>
                  </a:lnTo>
                  <a:lnTo>
                    <a:pt x="22754" y="22324"/>
                  </a:lnTo>
                  <a:lnTo>
                    <a:pt x="20874" y="24924"/>
                  </a:lnTo>
                  <a:lnTo>
                    <a:pt x="24288" y="25479"/>
                  </a:lnTo>
                  <a:lnTo>
                    <a:pt x="27463" y="27306"/>
                  </a:lnTo>
                  <a:lnTo>
                    <a:pt x="29764" y="30401"/>
                  </a:lnTo>
                  <a:lnTo>
                    <a:pt x="31035" y="34766"/>
                  </a:lnTo>
                  <a:lnTo>
                    <a:pt x="31035" y="57625"/>
                  </a:lnTo>
                  <a:lnTo>
                    <a:pt x="29923" y="60007"/>
                  </a:lnTo>
                  <a:lnTo>
                    <a:pt x="27860" y="61912"/>
                  </a:lnTo>
                  <a:lnTo>
                    <a:pt x="25241" y="63103"/>
                  </a:lnTo>
                  <a:lnTo>
                    <a:pt x="22225" y="63500"/>
                  </a:lnTo>
                  <a:lnTo>
                    <a:pt x="18970" y="63024"/>
                  </a:lnTo>
                  <a:lnTo>
                    <a:pt x="15795" y="61515"/>
                  </a:lnTo>
                  <a:lnTo>
                    <a:pt x="13016" y="58976"/>
                  </a:lnTo>
                  <a:lnTo>
                    <a:pt x="10714" y="55087"/>
                  </a:lnTo>
                  <a:lnTo>
                    <a:pt x="9207" y="49847"/>
                  </a:lnTo>
                  <a:lnTo>
                    <a:pt x="8572" y="43259"/>
                  </a:lnTo>
                  <a:lnTo>
                    <a:pt x="9127" y="37147"/>
                  </a:lnTo>
                  <a:lnTo>
                    <a:pt x="10555" y="32464"/>
                  </a:lnTo>
                  <a:lnTo>
                    <a:pt x="12620" y="28971"/>
                  </a:lnTo>
                  <a:lnTo>
                    <a:pt x="15160" y="26669"/>
                  </a:lnTo>
                  <a:lnTo>
                    <a:pt x="18017" y="25320"/>
                  </a:lnTo>
                  <a:lnTo>
                    <a:pt x="20874" y="24924"/>
                  </a:lnTo>
                  <a:lnTo>
                    <a:pt x="22754" y="22324"/>
                  </a:lnTo>
                  <a:lnTo>
                    <a:pt x="20557" y="22145"/>
                  </a:lnTo>
                  <a:lnTo>
                    <a:pt x="15160" y="23018"/>
                  </a:lnTo>
                  <a:lnTo>
                    <a:pt x="10318" y="25559"/>
                  </a:lnTo>
                  <a:lnTo>
                    <a:pt x="6191" y="29448"/>
                  </a:lnTo>
                  <a:lnTo>
                    <a:pt x="2936" y="34449"/>
                  </a:lnTo>
                  <a:lnTo>
                    <a:pt x="793" y="40243"/>
                  </a:lnTo>
                  <a:lnTo>
                    <a:pt x="0" y="46513"/>
                  </a:lnTo>
                  <a:lnTo>
                    <a:pt x="634" y="53261"/>
                  </a:lnTo>
                  <a:lnTo>
                    <a:pt x="2301" y="58499"/>
                  </a:lnTo>
                  <a:lnTo>
                    <a:pt x="4762" y="62388"/>
                  </a:lnTo>
                  <a:lnTo>
                    <a:pt x="7619" y="65167"/>
                  </a:lnTo>
                  <a:lnTo>
                    <a:pt x="10635" y="66993"/>
                  </a:lnTo>
                  <a:lnTo>
                    <a:pt x="13572" y="68103"/>
                  </a:lnTo>
                  <a:lnTo>
                    <a:pt x="16191" y="68581"/>
                  </a:lnTo>
                  <a:lnTo>
                    <a:pt x="18097" y="68659"/>
                  </a:lnTo>
                  <a:lnTo>
                    <a:pt x="22938" y="68103"/>
                  </a:lnTo>
                  <a:lnTo>
                    <a:pt x="26510" y="66516"/>
                  </a:lnTo>
                  <a:lnTo>
                    <a:pt x="29130" y="64453"/>
                  </a:lnTo>
                  <a:lnTo>
                    <a:pt x="30876" y="62309"/>
                  </a:lnTo>
                  <a:lnTo>
                    <a:pt x="31035" y="62309"/>
                  </a:lnTo>
                  <a:lnTo>
                    <a:pt x="31035" y="68422"/>
                  </a:lnTo>
                  <a:lnTo>
                    <a:pt x="31432" y="68659"/>
                  </a:lnTo>
                  <a:lnTo>
                    <a:pt x="38893" y="66040"/>
                  </a:lnTo>
                  <a:lnTo>
                    <a:pt x="46037" y="63500"/>
                  </a:lnTo>
                  <a:lnTo>
                    <a:pt x="46037" y="61912"/>
                  </a:lnTo>
                  <a:lnTo>
                    <a:pt x="43258" y="61992"/>
                  </a:lnTo>
                  <a:lnTo>
                    <a:pt x="41354" y="61594"/>
                  </a:lnTo>
                  <a:lnTo>
                    <a:pt x="40242" y="60880"/>
                  </a:lnTo>
                  <a:lnTo>
                    <a:pt x="39607" y="59769"/>
                  </a:lnTo>
                  <a:lnTo>
                    <a:pt x="39369" y="56436"/>
                  </a:lnTo>
                  <a:lnTo>
                    <a:pt x="39369" y="238"/>
                  </a:lnTo>
                  <a:lnTo>
                    <a:pt x="38893" y="0"/>
                  </a:lnTo>
                  <a:close/>
                </a:path>
              </a:pathLst>
            </a:custGeom>
            <a:solidFill>
              <a:srgbClr val="000000"/>
            </a:solidFill>
          </p:spPr>
          <p:txBody>
            <a:bodyPr vert="horz" lIns="91440" tIns="45720" rIns="91440" bIns="45720" anchor="t"/>
            <a:lstStyle/>
            <a:p>
              <a:endParaRPr lang="en-IN"/>
            </a:p>
          </p:txBody>
        </p:sp>
        <p:sp>
          <p:nvSpPr>
            <p:cNvPr id="920" name="Shape 5660"/>
            <p:cNvSpPr/>
            <p:nvPr/>
          </p:nvSpPr>
          <p:spPr>
            <a:xfrm>
              <a:off x="6114827" y="1819798"/>
              <a:ext cx="39527" cy="46513"/>
            </a:xfrm>
            <a:custGeom>
              <a:avLst/>
              <a:gdLst/>
              <a:ahLst/>
              <a:cxnLst/>
              <a:rect l="0" t="0" r="0" b="0"/>
              <a:pathLst>
                <a:path w="39527" h="46513">
                  <a:moveTo>
                    <a:pt x="20240" y="0"/>
                  </a:moveTo>
                  <a:lnTo>
                    <a:pt x="18096" y="3572"/>
                  </a:lnTo>
                  <a:lnTo>
                    <a:pt x="21431" y="4127"/>
                  </a:lnTo>
                  <a:lnTo>
                    <a:pt x="23891" y="5476"/>
                  </a:lnTo>
                  <a:lnTo>
                    <a:pt x="25479" y="7461"/>
                  </a:lnTo>
                  <a:lnTo>
                    <a:pt x="26511" y="9922"/>
                  </a:lnTo>
                  <a:lnTo>
                    <a:pt x="27542" y="14922"/>
                  </a:lnTo>
                  <a:lnTo>
                    <a:pt x="7143" y="14922"/>
                  </a:lnTo>
                  <a:lnTo>
                    <a:pt x="7857" y="11985"/>
                  </a:lnTo>
                  <a:lnTo>
                    <a:pt x="8731" y="9445"/>
                  </a:lnTo>
                  <a:lnTo>
                    <a:pt x="9842" y="7461"/>
                  </a:lnTo>
                  <a:lnTo>
                    <a:pt x="11191" y="5953"/>
                  </a:lnTo>
                  <a:lnTo>
                    <a:pt x="14287" y="4127"/>
                  </a:lnTo>
                  <a:lnTo>
                    <a:pt x="18096" y="3572"/>
                  </a:lnTo>
                  <a:lnTo>
                    <a:pt x="20240" y="0"/>
                  </a:lnTo>
                  <a:lnTo>
                    <a:pt x="15954" y="475"/>
                  </a:lnTo>
                  <a:lnTo>
                    <a:pt x="11509" y="2222"/>
                  </a:lnTo>
                  <a:lnTo>
                    <a:pt x="7222" y="5317"/>
                  </a:lnTo>
                  <a:lnTo>
                    <a:pt x="3571" y="9922"/>
                  </a:lnTo>
                  <a:lnTo>
                    <a:pt x="2062" y="12779"/>
                  </a:lnTo>
                  <a:lnTo>
                    <a:pt x="1031" y="16192"/>
                  </a:lnTo>
                  <a:lnTo>
                    <a:pt x="317" y="20002"/>
                  </a:lnTo>
                  <a:lnTo>
                    <a:pt x="0" y="24367"/>
                  </a:lnTo>
                  <a:lnTo>
                    <a:pt x="396" y="29368"/>
                  </a:lnTo>
                  <a:lnTo>
                    <a:pt x="1348" y="33735"/>
                  </a:lnTo>
                  <a:lnTo>
                    <a:pt x="2936" y="37544"/>
                  </a:lnTo>
                  <a:lnTo>
                    <a:pt x="5159" y="40719"/>
                  </a:lnTo>
                  <a:lnTo>
                    <a:pt x="7857" y="43260"/>
                  </a:lnTo>
                  <a:lnTo>
                    <a:pt x="11032" y="45005"/>
                  </a:lnTo>
                  <a:lnTo>
                    <a:pt x="14605" y="46116"/>
                  </a:lnTo>
                  <a:lnTo>
                    <a:pt x="18574" y="46513"/>
                  </a:lnTo>
                  <a:lnTo>
                    <a:pt x="23493" y="45878"/>
                  </a:lnTo>
                  <a:lnTo>
                    <a:pt x="27701" y="44370"/>
                  </a:lnTo>
                  <a:lnTo>
                    <a:pt x="31194" y="42068"/>
                  </a:lnTo>
                  <a:lnTo>
                    <a:pt x="33971" y="39369"/>
                  </a:lnTo>
                  <a:lnTo>
                    <a:pt x="36193" y="36591"/>
                  </a:lnTo>
                  <a:lnTo>
                    <a:pt x="37781" y="33892"/>
                  </a:lnTo>
                  <a:lnTo>
                    <a:pt x="38893" y="31591"/>
                  </a:lnTo>
                  <a:lnTo>
                    <a:pt x="39527" y="30003"/>
                  </a:lnTo>
                  <a:lnTo>
                    <a:pt x="37940" y="29288"/>
                  </a:lnTo>
                  <a:lnTo>
                    <a:pt x="36671" y="31274"/>
                  </a:lnTo>
                  <a:lnTo>
                    <a:pt x="34925" y="33576"/>
                  </a:lnTo>
                  <a:lnTo>
                    <a:pt x="32702" y="35877"/>
                  </a:lnTo>
                  <a:lnTo>
                    <a:pt x="30002" y="37782"/>
                  </a:lnTo>
                  <a:lnTo>
                    <a:pt x="26668" y="39132"/>
                  </a:lnTo>
                  <a:lnTo>
                    <a:pt x="22621" y="39687"/>
                  </a:lnTo>
                  <a:lnTo>
                    <a:pt x="19287" y="39291"/>
                  </a:lnTo>
                  <a:lnTo>
                    <a:pt x="15875" y="38020"/>
                  </a:lnTo>
                  <a:lnTo>
                    <a:pt x="12700" y="35480"/>
                  </a:lnTo>
                  <a:lnTo>
                    <a:pt x="10000" y="31511"/>
                  </a:lnTo>
                  <a:lnTo>
                    <a:pt x="8890" y="28892"/>
                  </a:lnTo>
                  <a:lnTo>
                    <a:pt x="8016" y="25797"/>
                  </a:lnTo>
                  <a:lnTo>
                    <a:pt x="7302" y="22225"/>
                  </a:lnTo>
                  <a:lnTo>
                    <a:pt x="6825" y="18097"/>
                  </a:lnTo>
                  <a:lnTo>
                    <a:pt x="37703" y="18097"/>
                  </a:lnTo>
                  <a:lnTo>
                    <a:pt x="36987" y="13652"/>
                  </a:lnTo>
                  <a:lnTo>
                    <a:pt x="35877" y="9842"/>
                  </a:lnTo>
                  <a:lnTo>
                    <a:pt x="34210" y="6667"/>
                  </a:lnTo>
                  <a:lnTo>
                    <a:pt x="32067" y="4207"/>
                  </a:lnTo>
                  <a:lnTo>
                    <a:pt x="29606" y="2301"/>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921" name="Shape 5661"/>
            <p:cNvSpPr/>
            <p:nvPr/>
          </p:nvSpPr>
          <p:spPr>
            <a:xfrm>
              <a:off x="6033865" y="1819798"/>
              <a:ext cx="40083" cy="46513"/>
            </a:xfrm>
            <a:custGeom>
              <a:avLst/>
              <a:gdLst/>
              <a:ahLst/>
              <a:cxnLst/>
              <a:rect l="0" t="0" r="0" b="0"/>
              <a:pathLst>
                <a:path w="40083" h="46513">
                  <a:moveTo>
                    <a:pt x="18017" y="0"/>
                  </a:moveTo>
                  <a:lnTo>
                    <a:pt x="12778" y="555"/>
                  </a:lnTo>
                  <a:lnTo>
                    <a:pt x="8651" y="1985"/>
                  </a:lnTo>
                  <a:lnTo>
                    <a:pt x="5634" y="4047"/>
                  </a:lnTo>
                  <a:lnTo>
                    <a:pt x="3492" y="6350"/>
                  </a:lnTo>
                  <a:lnTo>
                    <a:pt x="2222" y="8731"/>
                  </a:lnTo>
                  <a:lnTo>
                    <a:pt x="1825" y="10953"/>
                  </a:lnTo>
                  <a:lnTo>
                    <a:pt x="2063" y="12303"/>
                  </a:lnTo>
                  <a:lnTo>
                    <a:pt x="2857" y="13732"/>
                  </a:lnTo>
                  <a:lnTo>
                    <a:pt x="4127" y="14842"/>
                  </a:lnTo>
                  <a:lnTo>
                    <a:pt x="6111" y="15319"/>
                  </a:lnTo>
                  <a:lnTo>
                    <a:pt x="7937" y="14922"/>
                  </a:lnTo>
                  <a:lnTo>
                    <a:pt x="9286" y="13969"/>
                  </a:lnTo>
                  <a:lnTo>
                    <a:pt x="10238" y="12620"/>
                  </a:lnTo>
                  <a:lnTo>
                    <a:pt x="10556" y="11112"/>
                  </a:lnTo>
                  <a:lnTo>
                    <a:pt x="10318" y="9366"/>
                  </a:lnTo>
                  <a:lnTo>
                    <a:pt x="10080" y="7222"/>
                  </a:lnTo>
                  <a:lnTo>
                    <a:pt x="10714" y="5160"/>
                  </a:lnTo>
                  <a:lnTo>
                    <a:pt x="12382" y="3650"/>
                  </a:lnTo>
                  <a:lnTo>
                    <a:pt x="14604" y="2699"/>
                  </a:lnTo>
                  <a:lnTo>
                    <a:pt x="17064" y="2381"/>
                  </a:lnTo>
                  <a:lnTo>
                    <a:pt x="19605" y="2619"/>
                  </a:lnTo>
                  <a:lnTo>
                    <a:pt x="22066" y="3809"/>
                  </a:lnTo>
                  <a:lnTo>
                    <a:pt x="23971" y="6350"/>
                  </a:lnTo>
                  <a:lnTo>
                    <a:pt x="24764" y="10557"/>
                  </a:lnTo>
                  <a:lnTo>
                    <a:pt x="24764" y="16588"/>
                  </a:lnTo>
                  <a:lnTo>
                    <a:pt x="24021" y="16878"/>
                  </a:lnTo>
                  <a:lnTo>
                    <a:pt x="24764" y="18970"/>
                  </a:lnTo>
                  <a:lnTo>
                    <a:pt x="24764" y="33337"/>
                  </a:lnTo>
                  <a:lnTo>
                    <a:pt x="24606" y="35322"/>
                  </a:lnTo>
                  <a:lnTo>
                    <a:pt x="24208" y="36751"/>
                  </a:lnTo>
                  <a:lnTo>
                    <a:pt x="23177" y="37861"/>
                  </a:lnTo>
                  <a:lnTo>
                    <a:pt x="21351" y="38972"/>
                  </a:lnTo>
                  <a:lnTo>
                    <a:pt x="18732" y="40085"/>
                  </a:lnTo>
                  <a:lnTo>
                    <a:pt x="15239" y="40799"/>
                  </a:lnTo>
                  <a:lnTo>
                    <a:pt x="12700" y="40242"/>
                  </a:lnTo>
                  <a:lnTo>
                    <a:pt x="10636" y="38734"/>
                  </a:lnTo>
                  <a:lnTo>
                    <a:pt x="9207" y="36273"/>
                  </a:lnTo>
                  <a:lnTo>
                    <a:pt x="8651" y="33098"/>
                  </a:lnTo>
                  <a:lnTo>
                    <a:pt x="8651" y="32861"/>
                  </a:lnTo>
                  <a:lnTo>
                    <a:pt x="8889" y="31035"/>
                  </a:lnTo>
                  <a:lnTo>
                    <a:pt x="9525" y="28892"/>
                  </a:lnTo>
                  <a:lnTo>
                    <a:pt x="11112" y="26591"/>
                  </a:lnTo>
                  <a:lnTo>
                    <a:pt x="13889" y="24051"/>
                  </a:lnTo>
                  <a:lnTo>
                    <a:pt x="18414" y="21510"/>
                  </a:lnTo>
                  <a:lnTo>
                    <a:pt x="21351" y="20241"/>
                  </a:lnTo>
                  <a:lnTo>
                    <a:pt x="24764" y="18970"/>
                  </a:lnTo>
                  <a:lnTo>
                    <a:pt x="24021" y="16878"/>
                  </a:lnTo>
                  <a:lnTo>
                    <a:pt x="17223" y="19525"/>
                  </a:lnTo>
                  <a:lnTo>
                    <a:pt x="11112" y="22304"/>
                  </a:lnTo>
                  <a:lnTo>
                    <a:pt x="6269" y="25082"/>
                  </a:lnTo>
                  <a:lnTo>
                    <a:pt x="2777" y="28178"/>
                  </a:lnTo>
                  <a:lnTo>
                    <a:pt x="713" y="31829"/>
                  </a:lnTo>
                  <a:lnTo>
                    <a:pt x="0" y="36273"/>
                  </a:lnTo>
                  <a:lnTo>
                    <a:pt x="872" y="40640"/>
                  </a:lnTo>
                  <a:lnTo>
                    <a:pt x="3253" y="43894"/>
                  </a:lnTo>
                  <a:lnTo>
                    <a:pt x="6587" y="45878"/>
                  </a:lnTo>
                  <a:lnTo>
                    <a:pt x="10477" y="46513"/>
                  </a:lnTo>
                  <a:lnTo>
                    <a:pt x="14525" y="45878"/>
                  </a:lnTo>
                  <a:lnTo>
                    <a:pt x="18334" y="44132"/>
                  </a:lnTo>
                  <a:lnTo>
                    <a:pt x="24843" y="39291"/>
                  </a:lnTo>
                  <a:lnTo>
                    <a:pt x="25319" y="42307"/>
                  </a:lnTo>
                  <a:lnTo>
                    <a:pt x="26272" y="44370"/>
                  </a:lnTo>
                  <a:lnTo>
                    <a:pt x="27542" y="45641"/>
                  </a:lnTo>
                  <a:lnTo>
                    <a:pt x="28892" y="46276"/>
                  </a:lnTo>
                  <a:lnTo>
                    <a:pt x="31273" y="46513"/>
                  </a:lnTo>
                  <a:lnTo>
                    <a:pt x="32702" y="46435"/>
                  </a:lnTo>
                  <a:lnTo>
                    <a:pt x="34686" y="45878"/>
                  </a:lnTo>
                  <a:lnTo>
                    <a:pt x="37147" y="44370"/>
                  </a:lnTo>
                  <a:lnTo>
                    <a:pt x="40083" y="41592"/>
                  </a:lnTo>
                  <a:lnTo>
                    <a:pt x="40083" y="38972"/>
                  </a:lnTo>
                  <a:lnTo>
                    <a:pt x="38258" y="40322"/>
                  </a:lnTo>
                  <a:lnTo>
                    <a:pt x="35638" y="40878"/>
                  </a:lnTo>
                  <a:lnTo>
                    <a:pt x="33972" y="40401"/>
                  </a:lnTo>
                  <a:lnTo>
                    <a:pt x="33098" y="39132"/>
                  </a:lnTo>
                  <a:lnTo>
                    <a:pt x="32781" y="35163"/>
                  </a:lnTo>
                  <a:lnTo>
                    <a:pt x="32781" y="15795"/>
                  </a:lnTo>
                  <a:lnTo>
                    <a:pt x="32226" y="9128"/>
                  </a:lnTo>
                  <a:lnTo>
                    <a:pt x="30956" y="5715"/>
                  </a:lnTo>
                  <a:lnTo>
                    <a:pt x="28416" y="2778"/>
                  </a:lnTo>
                  <a:lnTo>
                    <a:pt x="26589" y="1587"/>
                  </a:lnTo>
                  <a:lnTo>
                    <a:pt x="24208" y="71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922" name="Shape 5662"/>
            <p:cNvSpPr/>
            <p:nvPr/>
          </p:nvSpPr>
          <p:spPr>
            <a:xfrm>
              <a:off x="5989017" y="1819798"/>
              <a:ext cx="39528" cy="46513"/>
            </a:xfrm>
            <a:custGeom>
              <a:avLst/>
              <a:gdLst/>
              <a:ahLst/>
              <a:cxnLst/>
              <a:rect l="0" t="0" r="0" b="0"/>
              <a:pathLst>
                <a:path w="39528" h="46513">
                  <a:moveTo>
                    <a:pt x="20241" y="0"/>
                  </a:moveTo>
                  <a:lnTo>
                    <a:pt x="18097" y="3572"/>
                  </a:lnTo>
                  <a:lnTo>
                    <a:pt x="21431" y="4127"/>
                  </a:lnTo>
                  <a:lnTo>
                    <a:pt x="23892" y="5476"/>
                  </a:lnTo>
                  <a:lnTo>
                    <a:pt x="25480" y="7461"/>
                  </a:lnTo>
                  <a:lnTo>
                    <a:pt x="26511" y="9922"/>
                  </a:lnTo>
                  <a:lnTo>
                    <a:pt x="27543" y="14922"/>
                  </a:lnTo>
                  <a:lnTo>
                    <a:pt x="7143" y="14922"/>
                  </a:lnTo>
                  <a:lnTo>
                    <a:pt x="7858" y="11985"/>
                  </a:lnTo>
                  <a:lnTo>
                    <a:pt x="8731" y="9445"/>
                  </a:lnTo>
                  <a:lnTo>
                    <a:pt x="9842" y="7461"/>
                  </a:lnTo>
                  <a:lnTo>
                    <a:pt x="11192" y="5953"/>
                  </a:lnTo>
                  <a:lnTo>
                    <a:pt x="14287" y="4127"/>
                  </a:lnTo>
                  <a:lnTo>
                    <a:pt x="18097" y="3572"/>
                  </a:lnTo>
                  <a:lnTo>
                    <a:pt x="20241" y="0"/>
                  </a:lnTo>
                  <a:lnTo>
                    <a:pt x="15955" y="475"/>
                  </a:lnTo>
                  <a:lnTo>
                    <a:pt x="11510" y="2222"/>
                  </a:lnTo>
                  <a:lnTo>
                    <a:pt x="7223" y="5317"/>
                  </a:lnTo>
                  <a:lnTo>
                    <a:pt x="3572" y="9922"/>
                  </a:lnTo>
                  <a:lnTo>
                    <a:pt x="2063" y="12779"/>
                  </a:lnTo>
                  <a:lnTo>
                    <a:pt x="1032" y="16192"/>
                  </a:lnTo>
                  <a:lnTo>
                    <a:pt x="317" y="20002"/>
                  </a:lnTo>
                  <a:lnTo>
                    <a:pt x="0" y="24367"/>
                  </a:lnTo>
                  <a:lnTo>
                    <a:pt x="397" y="29368"/>
                  </a:lnTo>
                  <a:lnTo>
                    <a:pt x="1349" y="33735"/>
                  </a:lnTo>
                  <a:lnTo>
                    <a:pt x="2937" y="37544"/>
                  </a:lnTo>
                  <a:lnTo>
                    <a:pt x="5160" y="40719"/>
                  </a:lnTo>
                  <a:lnTo>
                    <a:pt x="7858" y="43260"/>
                  </a:lnTo>
                  <a:lnTo>
                    <a:pt x="11033" y="45005"/>
                  </a:lnTo>
                  <a:lnTo>
                    <a:pt x="14604" y="46116"/>
                  </a:lnTo>
                  <a:lnTo>
                    <a:pt x="18573" y="46513"/>
                  </a:lnTo>
                  <a:lnTo>
                    <a:pt x="23495" y="45878"/>
                  </a:lnTo>
                  <a:lnTo>
                    <a:pt x="27702" y="44370"/>
                  </a:lnTo>
                  <a:lnTo>
                    <a:pt x="31194" y="42068"/>
                  </a:lnTo>
                  <a:lnTo>
                    <a:pt x="33972" y="39369"/>
                  </a:lnTo>
                  <a:lnTo>
                    <a:pt x="36195" y="36591"/>
                  </a:lnTo>
                  <a:lnTo>
                    <a:pt x="37862" y="33892"/>
                  </a:lnTo>
                  <a:lnTo>
                    <a:pt x="38973" y="31591"/>
                  </a:lnTo>
                  <a:lnTo>
                    <a:pt x="39528" y="30003"/>
                  </a:lnTo>
                  <a:lnTo>
                    <a:pt x="37941" y="29288"/>
                  </a:lnTo>
                  <a:lnTo>
                    <a:pt x="36671" y="31274"/>
                  </a:lnTo>
                  <a:lnTo>
                    <a:pt x="34925" y="33576"/>
                  </a:lnTo>
                  <a:lnTo>
                    <a:pt x="32702" y="35877"/>
                  </a:lnTo>
                  <a:lnTo>
                    <a:pt x="30003" y="37782"/>
                  </a:lnTo>
                  <a:lnTo>
                    <a:pt x="26670" y="39132"/>
                  </a:lnTo>
                  <a:lnTo>
                    <a:pt x="22622" y="39687"/>
                  </a:lnTo>
                  <a:lnTo>
                    <a:pt x="19288" y="39291"/>
                  </a:lnTo>
                  <a:lnTo>
                    <a:pt x="15875" y="38020"/>
                  </a:lnTo>
                  <a:lnTo>
                    <a:pt x="12700" y="35480"/>
                  </a:lnTo>
                  <a:lnTo>
                    <a:pt x="10001" y="31511"/>
                  </a:lnTo>
                  <a:lnTo>
                    <a:pt x="8890" y="28892"/>
                  </a:lnTo>
                  <a:lnTo>
                    <a:pt x="8017" y="25797"/>
                  </a:lnTo>
                  <a:lnTo>
                    <a:pt x="7302" y="22225"/>
                  </a:lnTo>
                  <a:lnTo>
                    <a:pt x="6906" y="18097"/>
                  </a:lnTo>
                  <a:lnTo>
                    <a:pt x="37703" y="18097"/>
                  </a:lnTo>
                  <a:lnTo>
                    <a:pt x="36988" y="13652"/>
                  </a:lnTo>
                  <a:lnTo>
                    <a:pt x="35877" y="9842"/>
                  </a:lnTo>
                  <a:lnTo>
                    <a:pt x="34211" y="6667"/>
                  </a:lnTo>
                  <a:lnTo>
                    <a:pt x="32067" y="4207"/>
                  </a:lnTo>
                  <a:lnTo>
                    <a:pt x="29607" y="230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923" name="Shape 5663"/>
            <p:cNvSpPr/>
            <p:nvPr/>
          </p:nvSpPr>
          <p:spPr>
            <a:xfrm>
              <a:off x="5867177" y="1819798"/>
              <a:ext cx="39528" cy="46513"/>
            </a:xfrm>
            <a:custGeom>
              <a:avLst/>
              <a:gdLst/>
              <a:ahLst/>
              <a:cxnLst/>
              <a:rect l="0" t="0" r="0" b="0"/>
              <a:pathLst>
                <a:path w="39528" h="46513">
                  <a:moveTo>
                    <a:pt x="20239" y="0"/>
                  </a:moveTo>
                  <a:lnTo>
                    <a:pt x="18097" y="3572"/>
                  </a:lnTo>
                  <a:lnTo>
                    <a:pt x="21431" y="4127"/>
                  </a:lnTo>
                  <a:lnTo>
                    <a:pt x="23891" y="5476"/>
                  </a:lnTo>
                  <a:lnTo>
                    <a:pt x="25478" y="7461"/>
                  </a:lnTo>
                  <a:lnTo>
                    <a:pt x="26511" y="9922"/>
                  </a:lnTo>
                  <a:lnTo>
                    <a:pt x="27542" y="14922"/>
                  </a:lnTo>
                  <a:lnTo>
                    <a:pt x="7143" y="14922"/>
                  </a:lnTo>
                  <a:lnTo>
                    <a:pt x="7857" y="11985"/>
                  </a:lnTo>
                  <a:lnTo>
                    <a:pt x="8731" y="9445"/>
                  </a:lnTo>
                  <a:lnTo>
                    <a:pt x="9842" y="7461"/>
                  </a:lnTo>
                  <a:lnTo>
                    <a:pt x="11191" y="5953"/>
                  </a:lnTo>
                  <a:lnTo>
                    <a:pt x="14287" y="4127"/>
                  </a:lnTo>
                  <a:lnTo>
                    <a:pt x="18097" y="3572"/>
                  </a:lnTo>
                  <a:lnTo>
                    <a:pt x="20239" y="0"/>
                  </a:lnTo>
                  <a:lnTo>
                    <a:pt x="15953" y="475"/>
                  </a:lnTo>
                  <a:lnTo>
                    <a:pt x="11508" y="2222"/>
                  </a:lnTo>
                  <a:lnTo>
                    <a:pt x="7222" y="5317"/>
                  </a:lnTo>
                  <a:lnTo>
                    <a:pt x="3571" y="9922"/>
                  </a:lnTo>
                  <a:lnTo>
                    <a:pt x="2063" y="12779"/>
                  </a:lnTo>
                  <a:lnTo>
                    <a:pt x="1031" y="16192"/>
                  </a:lnTo>
                  <a:lnTo>
                    <a:pt x="317" y="20002"/>
                  </a:lnTo>
                  <a:lnTo>
                    <a:pt x="0" y="24367"/>
                  </a:lnTo>
                  <a:lnTo>
                    <a:pt x="396" y="29368"/>
                  </a:lnTo>
                  <a:lnTo>
                    <a:pt x="1348" y="33735"/>
                  </a:lnTo>
                  <a:lnTo>
                    <a:pt x="2936" y="37544"/>
                  </a:lnTo>
                  <a:lnTo>
                    <a:pt x="5158" y="40719"/>
                  </a:lnTo>
                  <a:lnTo>
                    <a:pt x="7857" y="43260"/>
                  </a:lnTo>
                  <a:lnTo>
                    <a:pt x="11032" y="45005"/>
                  </a:lnTo>
                  <a:lnTo>
                    <a:pt x="14604" y="46116"/>
                  </a:lnTo>
                  <a:lnTo>
                    <a:pt x="18573" y="46513"/>
                  </a:lnTo>
                  <a:lnTo>
                    <a:pt x="23495" y="45878"/>
                  </a:lnTo>
                  <a:lnTo>
                    <a:pt x="27701" y="44370"/>
                  </a:lnTo>
                  <a:lnTo>
                    <a:pt x="31193" y="42068"/>
                  </a:lnTo>
                  <a:lnTo>
                    <a:pt x="33972" y="39369"/>
                  </a:lnTo>
                  <a:lnTo>
                    <a:pt x="36195" y="36591"/>
                  </a:lnTo>
                  <a:lnTo>
                    <a:pt x="37782" y="33892"/>
                  </a:lnTo>
                  <a:lnTo>
                    <a:pt x="38893" y="31591"/>
                  </a:lnTo>
                  <a:lnTo>
                    <a:pt x="39528" y="30003"/>
                  </a:lnTo>
                  <a:lnTo>
                    <a:pt x="37941" y="29288"/>
                  </a:lnTo>
                  <a:lnTo>
                    <a:pt x="36671" y="31274"/>
                  </a:lnTo>
                  <a:lnTo>
                    <a:pt x="34925" y="33576"/>
                  </a:lnTo>
                  <a:lnTo>
                    <a:pt x="32702" y="35877"/>
                  </a:lnTo>
                  <a:lnTo>
                    <a:pt x="30003" y="37782"/>
                  </a:lnTo>
                  <a:lnTo>
                    <a:pt x="26670" y="39132"/>
                  </a:lnTo>
                  <a:lnTo>
                    <a:pt x="22621" y="39687"/>
                  </a:lnTo>
                  <a:lnTo>
                    <a:pt x="19287" y="39291"/>
                  </a:lnTo>
                  <a:lnTo>
                    <a:pt x="15875" y="38020"/>
                  </a:lnTo>
                  <a:lnTo>
                    <a:pt x="12700" y="35480"/>
                  </a:lnTo>
                  <a:lnTo>
                    <a:pt x="10001" y="31511"/>
                  </a:lnTo>
                  <a:lnTo>
                    <a:pt x="8889" y="28892"/>
                  </a:lnTo>
                  <a:lnTo>
                    <a:pt x="8016" y="25797"/>
                  </a:lnTo>
                  <a:lnTo>
                    <a:pt x="7302" y="22225"/>
                  </a:lnTo>
                  <a:lnTo>
                    <a:pt x="6826" y="18097"/>
                  </a:lnTo>
                  <a:lnTo>
                    <a:pt x="37702" y="18097"/>
                  </a:lnTo>
                  <a:lnTo>
                    <a:pt x="36988" y="13652"/>
                  </a:lnTo>
                  <a:lnTo>
                    <a:pt x="35877" y="9842"/>
                  </a:lnTo>
                  <a:lnTo>
                    <a:pt x="34209" y="6667"/>
                  </a:lnTo>
                  <a:lnTo>
                    <a:pt x="32067" y="4207"/>
                  </a:lnTo>
                  <a:lnTo>
                    <a:pt x="29606" y="230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924" name="Shape 5664"/>
            <p:cNvSpPr/>
            <p:nvPr/>
          </p:nvSpPr>
          <p:spPr>
            <a:xfrm>
              <a:off x="5817885" y="1797652"/>
              <a:ext cx="45958" cy="68659"/>
            </a:xfrm>
            <a:custGeom>
              <a:avLst/>
              <a:gdLst/>
              <a:ahLst/>
              <a:cxnLst/>
              <a:rect l="0" t="0" r="0" b="0"/>
              <a:pathLst>
                <a:path w="45958" h="68659">
                  <a:moveTo>
                    <a:pt x="38815" y="0"/>
                  </a:moveTo>
                  <a:lnTo>
                    <a:pt x="24288" y="4365"/>
                  </a:lnTo>
                  <a:lnTo>
                    <a:pt x="24288" y="5953"/>
                  </a:lnTo>
                  <a:lnTo>
                    <a:pt x="26670" y="5874"/>
                  </a:lnTo>
                  <a:lnTo>
                    <a:pt x="29210" y="6191"/>
                  </a:lnTo>
                  <a:lnTo>
                    <a:pt x="30480" y="7303"/>
                  </a:lnTo>
                  <a:lnTo>
                    <a:pt x="30877" y="8890"/>
                  </a:lnTo>
                  <a:lnTo>
                    <a:pt x="30956" y="10953"/>
                  </a:lnTo>
                  <a:lnTo>
                    <a:pt x="30956" y="26353"/>
                  </a:lnTo>
                  <a:lnTo>
                    <a:pt x="28575" y="24527"/>
                  </a:lnTo>
                  <a:lnTo>
                    <a:pt x="26115" y="23178"/>
                  </a:lnTo>
                  <a:lnTo>
                    <a:pt x="23495" y="22384"/>
                  </a:lnTo>
                  <a:lnTo>
                    <a:pt x="22679" y="22320"/>
                  </a:lnTo>
                  <a:lnTo>
                    <a:pt x="20796" y="24924"/>
                  </a:lnTo>
                  <a:lnTo>
                    <a:pt x="24288" y="25479"/>
                  </a:lnTo>
                  <a:lnTo>
                    <a:pt x="27385" y="27306"/>
                  </a:lnTo>
                  <a:lnTo>
                    <a:pt x="29766" y="30401"/>
                  </a:lnTo>
                  <a:lnTo>
                    <a:pt x="30956" y="34766"/>
                  </a:lnTo>
                  <a:lnTo>
                    <a:pt x="30956" y="57625"/>
                  </a:lnTo>
                  <a:lnTo>
                    <a:pt x="29845" y="60007"/>
                  </a:lnTo>
                  <a:lnTo>
                    <a:pt x="27861" y="61912"/>
                  </a:lnTo>
                  <a:lnTo>
                    <a:pt x="25162" y="63103"/>
                  </a:lnTo>
                  <a:lnTo>
                    <a:pt x="22146" y="63500"/>
                  </a:lnTo>
                  <a:lnTo>
                    <a:pt x="18891" y="63024"/>
                  </a:lnTo>
                  <a:lnTo>
                    <a:pt x="15716" y="61515"/>
                  </a:lnTo>
                  <a:lnTo>
                    <a:pt x="12938" y="58976"/>
                  </a:lnTo>
                  <a:lnTo>
                    <a:pt x="10636" y="55087"/>
                  </a:lnTo>
                  <a:lnTo>
                    <a:pt x="9128" y="49847"/>
                  </a:lnTo>
                  <a:lnTo>
                    <a:pt x="8494" y="43259"/>
                  </a:lnTo>
                  <a:lnTo>
                    <a:pt x="9049" y="37147"/>
                  </a:lnTo>
                  <a:lnTo>
                    <a:pt x="10477" y="32464"/>
                  </a:lnTo>
                  <a:lnTo>
                    <a:pt x="12621" y="28971"/>
                  </a:lnTo>
                  <a:lnTo>
                    <a:pt x="15161" y="26669"/>
                  </a:lnTo>
                  <a:lnTo>
                    <a:pt x="17938" y="25320"/>
                  </a:lnTo>
                  <a:lnTo>
                    <a:pt x="20796" y="24924"/>
                  </a:lnTo>
                  <a:lnTo>
                    <a:pt x="22679" y="22320"/>
                  </a:lnTo>
                  <a:lnTo>
                    <a:pt x="20478" y="22145"/>
                  </a:lnTo>
                  <a:lnTo>
                    <a:pt x="15161" y="23018"/>
                  </a:lnTo>
                  <a:lnTo>
                    <a:pt x="10240" y="25559"/>
                  </a:lnTo>
                  <a:lnTo>
                    <a:pt x="6112" y="29448"/>
                  </a:lnTo>
                  <a:lnTo>
                    <a:pt x="2857" y="34449"/>
                  </a:lnTo>
                  <a:lnTo>
                    <a:pt x="793" y="40243"/>
                  </a:lnTo>
                  <a:lnTo>
                    <a:pt x="0" y="46513"/>
                  </a:lnTo>
                  <a:lnTo>
                    <a:pt x="635" y="53261"/>
                  </a:lnTo>
                  <a:lnTo>
                    <a:pt x="2302" y="58499"/>
                  </a:lnTo>
                  <a:lnTo>
                    <a:pt x="4683" y="62388"/>
                  </a:lnTo>
                  <a:lnTo>
                    <a:pt x="7541" y="65167"/>
                  </a:lnTo>
                  <a:lnTo>
                    <a:pt x="10636" y="66993"/>
                  </a:lnTo>
                  <a:lnTo>
                    <a:pt x="13573" y="68103"/>
                  </a:lnTo>
                  <a:lnTo>
                    <a:pt x="16113" y="68581"/>
                  </a:lnTo>
                  <a:lnTo>
                    <a:pt x="18019" y="68659"/>
                  </a:lnTo>
                  <a:lnTo>
                    <a:pt x="22860" y="68103"/>
                  </a:lnTo>
                  <a:lnTo>
                    <a:pt x="26511" y="66516"/>
                  </a:lnTo>
                  <a:lnTo>
                    <a:pt x="29051" y="64453"/>
                  </a:lnTo>
                  <a:lnTo>
                    <a:pt x="30797" y="62309"/>
                  </a:lnTo>
                  <a:lnTo>
                    <a:pt x="30956" y="62309"/>
                  </a:lnTo>
                  <a:lnTo>
                    <a:pt x="30956" y="68422"/>
                  </a:lnTo>
                  <a:lnTo>
                    <a:pt x="31353" y="68659"/>
                  </a:lnTo>
                  <a:lnTo>
                    <a:pt x="38815" y="66040"/>
                  </a:lnTo>
                  <a:lnTo>
                    <a:pt x="45958" y="63500"/>
                  </a:lnTo>
                  <a:lnTo>
                    <a:pt x="45958" y="61912"/>
                  </a:lnTo>
                  <a:lnTo>
                    <a:pt x="43180" y="61992"/>
                  </a:lnTo>
                  <a:lnTo>
                    <a:pt x="41275" y="61594"/>
                  </a:lnTo>
                  <a:lnTo>
                    <a:pt x="40163" y="60880"/>
                  </a:lnTo>
                  <a:lnTo>
                    <a:pt x="39528" y="59769"/>
                  </a:lnTo>
                  <a:lnTo>
                    <a:pt x="39291" y="56436"/>
                  </a:lnTo>
                  <a:lnTo>
                    <a:pt x="39291" y="238"/>
                  </a:lnTo>
                  <a:lnTo>
                    <a:pt x="38815" y="0"/>
                  </a:lnTo>
                  <a:close/>
                </a:path>
              </a:pathLst>
            </a:custGeom>
            <a:solidFill>
              <a:srgbClr val="000000"/>
            </a:solidFill>
          </p:spPr>
          <p:txBody>
            <a:bodyPr vert="horz" lIns="91440" tIns="45720" rIns="91440" bIns="45720" anchor="t"/>
            <a:lstStyle/>
            <a:p>
              <a:endParaRPr lang="en-IN"/>
            </a:p>
          </p:txBody>
        </p:sp>
        <p:sp>
          <p:nvSpPr>
            <p:cNvPr id="925" name="Shape 5665"/>
            <p:cNvSpPr/>
            <p:nvPr/>
          </p:nvSpPr>
          <p:spPr>
            <a:xfrm>
              <a:off x="5910753" y="1819798"/>
              <a:ext cx="38338" cy="46513"/>
            </a:xfrm>
            <a:custGeom>
              <a:avLst/>
              <a:gdLst/>
              <a:ahLst/>
              <a:cxnLst/>
              <a:rect l="0" t="0" r="0" b="0"/>
              <a:pathLst>
                <a:path w="38338" h="46513">
                  <a:moveTo>
                    <a:pt x="22225" y="0"/>
                  </a:moveTo>
                  <a:lnTo>
                    <a:pt x="16907" y="634"/>
                  </a:lnTo>
                  <a:lnTo>
                    <a:pt x="11747" y="2699"/>
                  </a:lnTo>
                  <a:lnTo>
                    <a:pt x="7143" y="6111"/>
                  </a:lnTo>
                  <a:lnTo>
                    <a:pt x="3413" y="10873"/>
                  </a:lnTo>
                  <a:lnTo>
                    <a:pt x="873" y="16986"/>
                  </a:lnTo>
                  <a:lnTo>
                    <a:pt x="0" y="24447"/>
                  </a:lnTo>
                  <a:lnTo>
                    <a:pt x="873" y="31511"/>
                  </a:lnTo>
                  <a:lnTo>
                    <a:pt x="3096" y="37147"/>
                  </a:lnTo>
                  <a:lnTo>
                    <a:pt x="6350" y="41354"/>
                  </a:lnTo>
                  <a:lnTo>
                    <a:pt x="10240" y="44291"/>
                  </a:lnTo>
                  <a:lnTo>
                    <a:pt x="14446" y="45957"/>
                  </a:lnTo>
                  <a:lnTo>
                    <a:pt x="18574" y="46513"/>
                  </a:lnTo>
                  <a:lnTo>
                    <a:pt x="24369" y="45719"/>
                  </a:lnTo>
                  <a:lnTo>
                    <a:pt x="29527" y="43021"/>
                  </a:lnTo>
                  <a:lnTo>
                    <a:pt x="31908" y="40957"/>
                  </a:lnTo>
                  <a:lnTo>
                    <a:pt x="34211" y="38179"/>
                  </a:lnTo>
                  <a:lnTo>
                    <a:pt x="36353" y="34845"/>
                  </a:lnTo>
                  <a:lnTo>
                    <a:pt x="38338" y="30956"/>
                  </a:lnTo>
                  <a:lnTo>
                    <a:pt x="36988" y="30082"/>
                  </a:lnTo>
                  <a:lnTo>
                    <a:pt x="34369" y="33655"/>
                  </a:lnTo>
                  <a:lnTo>
                    <a:pt x="31353" y="36671"/>
                  </a:lnTo>
                  <a:lnTo>
                    <a:pt x="27622" y="38655"/>
                  </a:lnTo>
                  <a:lnTo>
                    <a:pt x="22860" y="39369"/>
                  </a:lnTo>
                  <a:lnTo>
                    <a:pt x="19765" y="39052"/>
                  </a:lnTo>
                  <a:lnTo>
                    <a:pt x="16907" y="38100"/>
                  </a:lnTo>
                  <a:lnTo>
                    <a:pt x="14446" y="36432"/>
                  </a:lnTo>
                  <a:lnTo>
                    <a:pt x="12144" y="34210"/>
                  </a:lnTo>
                  <a:lnTo>
                    <a:pt x="10240" y="31432"/>
                  </a:lnTo>
                  <a:lnTo>
                    <a:pt x="8890" y="28178"/>
                  </a:lnTo>
                  <a:lnTo>
                    <a:pt x="8017" y="24526"/>
                  </a:lnTo>
                  <a:lnTo>
                    <a:pt x="7700" y="20478"/>
                  </a:lnTo>
                  <a:lnTo>
                    <a:pt x="8335" y="14128"/>
                  </a:lnTo>
                  <a:lnTo>
                    <a:pt x="10160" y="9445"/>
                  </a:lnTo>
                  <a:lnTo>
                    <a:pt x="12700" y="6191"/>
                  </a:lnTo>
                  <a:lnTo>
                    <a:pt x="15478" y="4207"/>
                  </a:lnTo>
                  <a:lnTo>
                    <a:pt x="18256" y="3175"/>
                  </a:lnTo>
                  <a:lnTo>
                    <a:pt x="20478" y="2857"/>
                  </a:lnTo>
                  <a:lnTo>
                    <a:pt x="23575" y="3175"/>
                  </a:lnTo>
                  <a:lnTo>
                    <a:pt x="25400" y="4127"/>
                  </a:lnTo>
                  <a:lnTo>
                    <a:pt x="26432" y="5635"/>
                  </a:lnTo>
                  <a:lnTo>
                    <a:pt x="26987" y="7619"/>
                  </a:lnTo>
                  <a:lnTo>
                    <a:pt x="27544" y="9763"/>
                  </a:lnTo>
                  <a:lnTo>
                    <a:pt x="29290" y="12938"/>
                  </a:lnTo>
                  <a:lnTo>
                    <a:pt x="30638" y="13969"/>
                  </a:lnTo>
                  <a:lnTo>
                    <a:pt x="32465" y="14366"/>
                  </a:lnTo>
                  <a:lnTo>
                    <a:pt x="34449" y="13891"/>
                  </a:lnTo>
                  <a:lnTo>
                    <a:pt x="35877" y="12938"/>
                  </a:lnTo>
                  <a:lnTo>
                    <a:pt x="36671" y="11588"/>
                  </a:lnTo>
                  <a:lnTo>
                    <a:pt x="36988" y="10000"/>
                  </a:lnTo>
                  <a:lnTo>
                    <a:pt x="36751" y="8413"/>
                  </a:lnTo>
                  <a:lnTo>
                    <a:pt x="35957" y="6588"/>
                  </a:lnTo>
                  <a:lnTo>
                    <a:pt x="34607" y="4762"/>
                  </a:lnTo>
                  <a:lnTo>
                    <a:pt x="32702" y="3016"/>
                  </a:lnTo>
                  <a:lnTo>
                    <a:pt x="30560" y="190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926" name="Shape 5666"/>
            <p:cNvSpPr/>
            <p:nvPr/>
          </p:nvSpPr>
          <p:spPr>
            <a:xfrm>
              <a:off x="5953379" y="1819798"/>
              <a:ext cx="32702" cy="45561"/>
            </a:xfrm>
            <a:custGeom>
              <a:avLst/>
              <a:gdLst/>
              <a:ahLst/>
              <a:cxnLst/>
              <a:rect l="0" t="0" r="0" b="0"/>
              <a:pathLst>
                <a:path w="32702" h="45561">
                  <a:moveTo>
                    <a:pt x="14842" y="0"/>
                  </a:moveTo>
                  <a:lnTo>
                    <a:pt x="237" y="5317"/>
                  </a:lnTo>
                  <a:lnTo>
                    <a:pt x="237" y="6905"/>
                  </a:lnTo>
                  <a:lnTo>
                    <a:pt x="1666" y="6588"/>
                  </a:lnTo>
                  <a:lnTo>
                    <a:pt x="3571" y="6508"/>
                  </a:lnTo>
                  <a:lnTo>
                    <a:pt x="4841" y="6588"/>
                  </a:lnTo>
                  <a:lnTo>
                    <a:pt x="5873" y="7302"/>
                  </a:lnTo>
                  <a:lnTo>
                    <a:pt x="6746" y="9049"/>
                  </a:lnTo>
                  <a:lnTo>
                    <a:pt x="7063" y="12461"/>
                  </a:lnTo>
                  <a:lnTo>
                    <a:pt x="7063" y="37226"/>
                  </a:lnTo>
                  <a:lnTo>
                    <a:pt x="6746" y="40481"/>
                  </a:lnTo>
                  <a:lnTo>
                    <a:pt x="5634" y="42307"/>
                  </a:lnTo>
                  <a:lnTo>
                    <a:pt x="3412" y="43338"/>
                  </a:lnTo>
                  <a:lnTo>
                    <a:pt x="0" y="44053"/>
                  </a:lnTo>
                  <a:lnTo>
                    <a:pt x="0" y="45561"/>
                  </a:lnTo>
                  <a:lnTo>
                    <a:pt x="23812" y="45561"/>
                  </a:lnTo>
                  <a:lnTo>
                    <a:pt x="23812" y="44053"/>
                  </a:lnTo>
                  <a:lnTo>
                    <a:pt x="20319" y="43735"/>
                  </a:lnTo>
                  <a:lnTo>
                    <a:pt x="17699" y="42862"/>
                  </a:lnTo>
                  <a:lnTo>
                    <a:pt x="15953" y="40640"/>
                  </a:lnTo>
                  <a:lnTo>
                    <a:pt x="15398" y="36671"/>
                  </a:lnTo>
                  <a:lnTo>
                    <a:pt x="15398" y="14366"/>
                  </a:lnTo>
                  <a:lnTo>
                    <a:pt x="15716" y="12620"/>
                  </a:lnTo>
                  <a:lnTo>
                    <a:pt x="16588" y="10794"/>
                  </a:lnTo>
                  <a:lnTo>
                    <a:pt x="19287" y="7619"/>
                  </a:lnTo>
                  <a:lnTo>
                    <a:pt x="20796" y="6588"/>
                  </a:lnTo>
                  <a:lnTo>
                    <a:pt x="22066" y="6191"/>
                  </a:lnTo>
                  <a:lnTo>
                    <a:pt x="24208" y="7143"/>
                  </a:lnTo>
                  <a:lnTo>
                    <a:pt x="26193" y="8810"/>
                  </a:lnTo>
                  <a:lnTo>
                    <a:pt x="28971" y="9683"/>
                  </a:lnTo>
                  <a:lnTo>
                    <a:pt x="30558" y="9366"/>
                  </a:lnTo>
                  <a:lnTo>
                    <a:pt x="31669" y="8413"/>
                  </a:lnTo>
                  <a:lnTo>
                    <a:pt x="32463" y="7063"/>
                  </a:lnTo>
                  <a:lnTo>
                    <a:pt x="32702" y="5317"/>
                  </a:lnTo>
                  <a:lnTo>
                    <a:pt x="32384" y="3095"/>
                  </a:lnTo>
                  <a:lnTo>
                    <a:pt x="31352" y="1428"/>
                  </a:lnTo>
                  <a:lnTo>
                    <a:pt x="29605" y="317"/>
                  </a:lnTo>
                  <a:lnTo>
                    <a:pt x="27383" y="0"/>
                  </a:lnTo>
                  <a:lnTo>
                    <a:pt x="24606" y="397"/>
                  </a:lnTo>
                  <a:lnTo>
                    <a:pt x="21827" y="1826"/>
                  </a:lnTo>
                  <a:lnTo>
                    <a:pt x="18811" y="4603"/>
                  </a:lnTo>
                  <a:lnTo>
                    <a:pt x="15557" y="8969"/>
                  </a:lnTo>
                  <a:lnTo>
                    <a:pt x="15398" y="8969"/>
                  </a:lnTo>
                  <a:lnTo>
                    <a:pt x="15398" y="158"/>
                  </a:lnTo>
                  <a:lnTo>
                    <a:pt x="14842" y="0"/>
                  </a:lnTo>
                  <a:close/>
                </a:path>
              </a:pathLst>
            </a:custGeom>
            <a:solidFill>
              <a:srgbClr val="000000"/>
            </a:solidFill>
          </p:spPr>
          <p:txBody>
            <a:bodyPr vert="horz" lIns="91440" tIns="45720" rIns="91440" bIns="45720" anchor="t"/>
            <a:lstStyle/>
            <a:p>
              <a:endParaRPr lang="en-IN"/>
            </a:p>
          </p:txBody>
        </p:sp>
        <p:sp>
          <p:nvSpPr>
            <p:cNvPr id="927" name="Shape 5667"/>
            <p:cNvSpPr/>
            <p:nvPr/>
          </p:nvSpPr>
          <p:spPr>
            <a:xfrm>
              <a:off x="6079822" y="1819798"/>
              <a:ext cx="29368" cy="46513"/>
            </a:xfrm>
            <a:custGeom>
              <a:avLst/>
              <a:gdLst/>
              <a:ahLst/>
              <a:cxnLst/>
              <a:rect l="0" t="0" r="0" b="0"/>
              <a:pathLst>
                <a:path w="29368" h="46513">
                  <a:moveTo>
                    <a:pt x="13811" y="0"/>
                  </a:moveTo>
                  <a:lnTo>
                    <a:pt x="9525" y="555"/>
                  </a:lnTo>
                  <a:lnTo>
                    <a:pt x="6032" y="1905"/>
                  </a:lnTo>
                  <a:lnTo>
                    <a:pt x="3333" y="3968"/>
                  </a:lnTo>
                  <a:lnTo>
                    <a:pt x="1428" y="6429"/>
                  </a:lnTo>
                  <a:lnTo>
                    <a:pt x="397" y="9207"/>
                  </a:lnTo>
                  <a:lnTo>
                    <a:pt x="0" y="12065"/>
                  </a:lnTo>
                  <a:lnTo>
                    <a:pt x="952" y="16907"/>
                  </a:lnTo>
                  <a:lnTo>
                    <a:pt x="3492" y="20716"/>
                  </a:lnTo>
                  <a:lnTo>
                    <a:pt x="7223" y="23812"/>
                  </a:lnTo>
                  <a:lnTo>
                    <a:pt x="11588" y="26511"/>
                  </a:lnTo>
                  <a:lnTo>
                    <a:pt x="17303" y="29766"/>
                  </a:lnTo>
                  <a:lnTo>
                    <a:pt x="19526" y="31194"/>
                  </a:lnTo>
                  <a:lnTo>
                    <a:pt x="21114" y="32941"/>
                  </a:lnTo>
                  <a:lnTo>
                    <a:pt x="22066" y="34925"/>
                  </a:lnTo>
                  <a:lnTo>
                    <a:pt x="22463" y="37147"/>
                  </a:lnTo>
                  <a:lnTo>
                    <a:pt x="21669" y="40640"/>
                  </a:lnTo>
                  <a:lnTo>
                    <a:pt x="19685" y="42862"/>
                  </a:lnTo>
                  <a:lnTo>
                    <a:pt x="17066" y="44053"/>
                  </a:lnTo>
                  <a:lnTo>
                    <a:pt x="14446" y="44370"/>
                  </a:lnTo>
                  <a:lnTo>
                    <a:pt x="10240" y="43735"/>
                  </a:lnTo>
                  <a:lnTo>
                    <a:pt x="7065" y="41909"/>
                  </a:lnTo>
                  <a:lnTo>
                    <a:pt x="4842" y="39369"/>
                  </a:lnTo>
                  <a:lnTo>
                    <a:pt x="3333" y="36432"/>
                  </a:lnTo>
                  <a:lnTo>
                    <a:pt x="1667" y="30480"/>
                  </a:lnTo>
                  <a:lnTo>
                    <a:pt x="80" y="30480"/>
                  </a:lnTo>
                  <a:lnTo>
                    <a:pt x="80" y="45957"/>
                  </a:lnTo>
                  <a:lnTo>
                    <a:pt x="1350" y="45957"/>
                  </a:lnTo>
                  <a:lnTo>
                    <a:pt x="2222" y="45005"/>
                  </a:lnTo>
                  <a:lnTo>
                    <a:pt x="3572" y="44767"/>
                  </a:lnTo>
                  <a:lnTo>
                    <a:pt x="5874" y="44925"/>
                  </a:lnTo>
                  <a:lnTo>
                    <a:pt x="8652" y="45561"/>
                  </a:lnTo>
                  <a:lnTo>
                    <a:pt x="11747" y="46276"/>
                  </a:lnTo>
                  <a:lnTo>
                    <a:pt x="15002" y="46513"/>
                  </a:lnTo>
                  <a:lnTo>
                    <a:pt x="18336" y="46196"/>
                  </a:lnTo>
                  <a:lnTo>
                    <a:pt x="21590" y="45163"/>
                  </a:lnTo>
                  <a:lnTo>
                    <a:pt x="24606" y="43338"/>
                  </a:lnTo>
                  <a:lnTo>
                    <a:pt x="27067" y="40878"/>
                  </a:lnTo>
                  <a:lnTo>
                    <a:pt x="28733" y="37624"/>
                  </a:lnTo>
                  <a:lnTo>
                    <a:pt x="29368" y="33735"/>
                  </a:lnTo>
                  <a:lnTo>
                    <a:pt x="28733" y="29844"/>
                  </a:lnTo>
                  <a:lnTo>
                    <a:pt x="26987" y="26748"/>
                  </a:lnTo>
                  <a:lnTo>
                    <a:pt x="24367" y="24288"/>
                  </a:lnTo>
                  <a:lnTo>
                    <a:pt x="21035" y="22066"/>
                  </a:lnTo>
                  <a:lnTo>
                    <a:pt x="10398" y="15716"/>
                  </a:lnTo>
                  <a:lnTo>
                    <a:pt x="8176" y="13969"/>
                  </a:lnTo>
                  <a:lnTo>
                    <a:pt x="6826" y="12144"/>
                  </a:lnTo>
                  <a:lnTo>
                    <a:pt x="6112" y="8731"/>
                  </a:lnTo>
                  <a:lnTo>
                    <a:pt x="6508" y="6588"/>
                  </a:lnTo>
                  <a:lnTo>
                    <a:pt x="7858" y="4523"/>
                  </a:lnTo>
                  <a:lnTo>
                    <a:pt x="10160" y="2936"/>
                  </a:lnTo>
                  <a:lnTo>
                    <a:pt x="13652" y="2222"/>
                  </a:lnTo>
                  <a:lnTo>
                    <a:pt x="16907" y="2699"/>
                  </a:lnTo>
                  <a:lnTo>
                    <a:pt x="20002" y="4523"/>
                  </a:lnTo>
                  <a:lnTo>
                    <a:pt x="21431" y="6111"/>
                  </a:lnTo>
                  <a:lnTo>
                    <a:pt x="22622" y="8255"/>
                  </a:lnTo>
                  <a:lnTo>
                    <a:pt x="23732" y="11032"/>
                  </a:lnTo>
                  <a:lnTo>
                    <a:pt x="24606" y="14446"/>
                  </a:lnTo>
                  <a:lnTo>
                    <a:pt x="26113" y="14446"/>
                  </a:lnTo>
                  <a:lnTo>
                    <a:pt x="25717" y="872"/>
                  </a:lnTo>
                  <a:lnTo>
                    <a:pt x="24606" y="872"/>
                  </a:lnTo>
                  <a:lnTo>
                    <a:pt x="24051" y="1587"/>
                  </a:lnTo>
                  <a:lnTo>
                    <a:pt x="22938" y="1985"/>
                  </a:lnTo>
                  <a:lnTo>
                    <a:pt x="19367" y="95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928" name="Shape 5668"/>
            <p:cNvSpPr/>
            <p:nvPr/>
          </p:nvSpPr>
          <p:spPr>
            <a:xfrm>
              <a:off x="6437724" y="1820750"/>
              <a:ext cx="45641" cy="66198"/>
            </a:xfrm>
            <a:custGeom>
              <a:avLst/>
              <a:gdLst/>
              <a:ahLst/>
              <a:cxnLst/>
              <a:rect l="0" t="0" r="0" b="0"/>
              <a:pathLst>
                <a:path w="45641" h="66198">
                  <a:moveTo>
                    <a:pt x="0" y="0"/>
                  </a:moveTo>
                  <a:lnTo>
                    <a:pt x="0" y="1428"/>
                  </a:lnTo>
                  <a:lnTo>
                    <a:pt x="2540" y="2142"/>
                  </a:lnTo>
                  <a:lnTo>
                    <a:pt x="3889" y="3095"/>
                  </a:lnTo>
                  <a:lnTo>
                    <a:pt x="5001" y="4603"/>
                  </a:lnTo>
                  <a:lnTo>
                    <a:pt x="16352" y="28971"/>
                  </a:lnTo>
                  <a:lnTo>
                    <a:pt x="17303" y="30956"/>
                  </a:lnTo>
                  <a:lnTo>
                    <a:pt x="18574" y="33576"/>
                  </a:lnTo>
                  <a:lnTo>
                    <a:pt x="21194" y="39132"/>
                  </a:lnTo>
                  <a:lnTo>
                    <a:pt x="22066" y="41275"/>
                  </a:lnTo>
                  <a:lnTo>
                    <a:pt x="22463" y="42623"/>
                  </a:lnTo>
                  <a:lnTo>
                    <a:pt x="22304" y="43736"/>
                  </a:lnTo>
                  <a:lnTo>
                    <a:pt x="21749" y="45719"/>
                  </a:lnTo>
                  <a:lnTo>
                    <a:pt x="19843" y="50800"/>
                  </a:lnTo>
                  <a:lnTo>
                    <a:pt x="16987" y="55721"/>
                  </a:lnTo>
                  <a:lnTo>
                    <a:pt x="15240" y="57229"/>
                  </a:lnTo>
                  <a:lnTo>
                    <a:pt x="13334" y="57863"/>
                  </a:lnTo>
                  <a:lnTo>
                    <a:pt x="12144" y="57546"/>
                  </a:lnTo>
                  <a:lnTo>
                    <a:pt x="10398" y="56991"/>
                  </a:lnTo>
                  <a:lnTo>
                    <a:pt x="6270" y="56117"/>
                  </a:lnTo>
                  <a:lnTo>
                    <a:pt x="4366" y="56356"/>
                  </a:lnTo>
                  <a:lnTo>
                    <a:pt x="3016" y="57150"/>
                  </a:lnTo>
                  <a:lnTo>
                    <a:pt x="1826" y="59054"/>
                  </a:lnTo>
                  <a:lnTo>
                    <a:pt x="1587" y="60483"/>
                  </a:lnTo>
                  <a:lnTo>
                    <a:pt x="1985" y="62467"/>
                  </a:lnTo>
                  <a:lnTo>
                    <a:pt x="3334" y="64293"/>
                  </a:lnTo>
                  <a:lnTo>
                    <a:pt x="5636" y="65642"/>
                  </a:lnTo>
                  <a:lnTo>
                    <a:pt x="8811" y="66198"/>
                  </a:lnTo>
                  <a:lnTo>
                    <a:pt x="11431" y="65881"/>
                  </a:lnTo>
                  <a:lnTo>
                    <a:pt x="13812" y="64928"/>
                  </a:lnTo>
                  <a:lnTo>
                    <a:pt x="16113" y="63420"/>
                  </a:lnTo>
                  <a:lnTo>
                    <a:pt x="18097" y="61198"/>
                  </a:lnTo>
                  <a:lnTo>
                    <a:pt x="20003" y="58419"/>
                  </a:lnTo>
                  <a:lnTo>
                    <a:pt x="21908" y="55007"/>
                  </a:lnTo>
                  <a:lnTo>
                    <a:pt x="23812" y="50958"/>
                  </a:lnTo>
                  <a:lnTo>
                    <a:pt x="25638" y="46354"/>
                  </a:lnTo>
                  <a:lnTo>
                    <a:pt x="40878" y="5952"/>
                  </a:lnTo>
                  <a:lnTo>
                    <a:pt x="42068" y="3571"/>
                  </a:lnTo>
                  <a:lnTo>
                    <a:pt x="43339" y="2222"/>
                  </a:lnTo>
                  <a:lnTo>
                    <a:pt x="45641" y="1507"/>
                  </a:lnTo>
                  <a:lnTo>
                    <a:pt x="45641" y="0"/>
                  </a:lnTo>
                  <a:lnTo>
                    <a:pt x="32227" y="0"/>
                  </a:lnTo>
                  <a:lnTo>
                    <a:pt x="32227" y="1507"/>
                  </a:lnTo>
                  <a:lnTo>
                    <a:pt x="34290" y="1667"/>
                  </a:lnTo>
                  <a:lnTo>
                    <a:pt x="35798" y="2142"/>
                  </a:lnTo>
                  <a:lnTo>
                    <a:pt x="36672" y="3016"/>
                  </a:lnTo>
                  <a:lnTo>
                    <a:pt x="36989" y="4285"/>
                  </a:lnTo>
                  <a:lnTo>
                    <a:pt x="36831" y="5397"/>
                  </a:lnTo>
                  <a:lnTo>
                    <a:pt x="36275" y="6984"/>
                  </a:lnTo>
                  <a:lnTo>
                    <a:pt x="34766" y="11032"/>
                  </a:lnTo>
                  <a:lnTo>
                    <a:pt x="26987" y="33019"/>
                  </a:lnTo>
                  <a:lnTo>
                    <a:pt x="15637" y="7937"/>
                  </a:lnTo>
                  <a:lnTo>
                    <a:pt x="15002" y="6350"/>
                  </a:lnTo>
                  <a:lnTo>
                    <a:pt x="14606" y="4364"/>
                  </a:lnTo>
                  <a:lnTo>
                    <a:pt x="15161" y="2777"/>
                  </a:lnTo>
                  <a:lnTo>
                    <a:pt x="16589" y="1983"/>
                  </a:lnTo>
                  <a:lnTo>
                    <a:pt x="20400" y="1507"/>
                  </a:lnTo>
                  <a:lnTo>
                    <a:pt x="20400" y="0"/>
                  </a:lnTo>
                  <a:lnTo>
                    <a:pt x="0" y="0"/>
                  </a:lnTo>
                  <a:close/>
                </a:path>
              </a:pathLst>
            </a:custGeom>
            <a:solidFill>
              <a:srgbClr val="000000"/>
            </a:solidFill>
          </p:spPr>
          <p:txBody>
            <a:bodyPr vert="horz" lIns="91440" tIns="45720" rIns="91440" bIns="45720" anchor="t"/>
            <a:lstStyle/>
            <a:p>
              <a:endParaRPr lang="en-IN"/>
            </a:p>
          </p:txBody>
        </p:sp>
        <p:sp>
          <p:nvSpPr>
            <p:cNvPr id="929" name="Shape 5669"/>
            <p:cNvSpPr/>
            <p:nvPr/>
          </p:nvSpPr>
          <p:spPr>
            <a:xfrm>
              <a:off x="6204839" y="1925684"/>
              <a:ext cx="23573" cy="67626"/>
            </a:xfrm>
            <a:custGeom>
              <a:avLst/>
              <a:gdLst/>
              <a:ahLst/>
              <a:cxnLst/>
              <a:rect l="0" t="0" r="0" b="0"/>
              <a:pathLst>
                <a:path w="23573" h="67626">
                  <a:moveTo>
                    <a:pt x="15716" y="0"/>
                  </a:moveTo>
                  <a:lnTo>
                    <a:pt x="0" y="4364"/>
                  </a:lnTo>
                  <a:lnTo>
                    <a:pt x="0" y="5952"/>
                  </a:lnTo>
                  <a:lnTo>
                    <a:pt x="3332" y="5714"/>
                  </a:lnTo>
                  <a:lnTo>
                    <a:pt x="5635" y="6032"/>
                  </a:lnTo>
                  <a:lnTo>
                    <a:pt x="6984" y="7143"/>
                  </a:lnTo>
                  <a:lnTo>
                    <a:pt x="7619" y="8968"/>
                  </a:lnTo>
                  <a:lnTo>
                    <a:pt x="7778" y="11747"/>
                  </a:lnTo>
                  <a:lnTo>
                    <a:pt x="7778" y="59054"/>
                  </a:lnTo>
                  <a:lnTo>
                    <a:pt x="7460" y="62388"/>
                  </a:lnTo>
                  <a:lnTo>
                    <a:pt x="6191" y="64451"/>
                  </a:lnTo>
                  <a:lnTo>
                    <a:pt x="3888" y="65642"/>
                  </a:lnTo>
                  <a:lnTo>
                    <a:pt x="157" y="66198"/>
                  </a:lnTo>
                  <a:lnTo>
                    <a:pt x="157" y="67626"/>
                  </a:lnTo>
                  <a:lnTo>
                    <a:pt x="23573" y="67626"/>
                  </a:lnTo>
                  <a:lnTo>
                    <a:pt x="23573" y="66198"/>
                  </a:lnTo>
                  <a:lnTo>
                    <a:pt x="19922" y="65802"/>
                  </a:lnTo>
                  <a:lnTo>
                    <a:pt x="17619" y="64769"/>
                  </a:lnTo>
                  <a:lnTo>
                    <a:pt x="16430"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930" name="Shape 5670"/>
            <p:cNvSpPr/>
            <p:nvPr/>
          </p:nvSpPr>
          <p:spPr>
            <a:xfrm>
              <a:off x="5740177" y="1925684"/>
              <a:ext cx="23573" cy="67626"/>
            </a:xfrm>
            <a:custGeom>
              <a:avLst/>
              <a:gdLst/>
              <a:ahLst/>
              <a:cxnLst/>
              <a:rect l="0" t="0" r="0" b="0"/>
              <a:pathLst>
                <a:path w="23573" h="67626">
                  <a:moveTo>
                    <a:pt x="15794" y="0"/>
                  </a:moveTo>
                  <a:lnTo>
                    <a:pt x="0" y="4364"/>
                  </a:lnTo>
                  <a:lnTo>
                    <a:pt x="0" y="5952"/>
                  </a:lnTo>
                  <a:lnTo>
                    <a:pt x="3412" y="5714"/>
                  </a:lnTo>
                  <a:lnTo>
                    <a:pt x="5714" y="6032"/>
                  </a:lnTo>
                  <a:lnTo>
                    <a:pt x="7063" y="7143"/>
                  </a:lnTo>
                  <a:lnTo>
                    <a:pt x="7698" y="8968"/>
                  </a:lnTo>
                  <a:lnTo>
                    <a:pt x="7857" y="11747"/>
                  </a:lnTo>
                  <a:lnTo>
                    <a:pt x="7857" y="59054"/>
                  </a:lnTo>
                  <a:lnTo>
                    <a:pt x="7539" y="62388"/>
                  </a:lnTo>
                  <a:lnTo>
                    <a:pt x="6269" y="64451"/>
                  </a:lnTo>
                  <a:lnTo>
                    <a:pt x="3968" y="65642"/>
                  </a:lnTo>
                  <a:lnTo>
                    <a:pt x="237" y="66198"/>
                  </a:lnTo>
                  <a:lnTo>
                    <a:pt x="237" y="67626"/>
                  </a:lnTo>
                  <a:lnTo>
                    <a:pt x="23573" y="67626"/>
                  </a:lnTo>
                  <a:lnTo>
                    <a:pt x="23573" y="66198"/>
                  </a:lnTo>
                  <a:lnTo>
                    <a:pt x="20002" y="65802"/>
                  </a:lnTo>
                  <a:lnTo>
                    <a:pt x="17700" y="64769"/>
                  </a:lnTo>
                  <a:lnTo>
                    <a:pt x="16509" y="62706"/>
                  </a:lnTo>
                  <a:lnTo>
                    <a:pt x="16192" y="59292"/>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931" name="Shape 5671"/>
            <p:cNvSpPr/>
            <p:nvPr/>
          </p:nvSpPr>
          <p:spPr>
            <a:xfrm>
              <a:off x="5480541" y="1925684"/>
              <a:ext cx="10160" cy="10080"/>
            </a:xfrm>
            <a:custGeom>
              <a:avLst/>
              <a:gdLst/>
              <a:ahLst/>
              <a:cxnLst/>
              <a:rect l="0" t="0" r="0" b="0"/>
              <a:pathLst>
                <a:path w="10160" h="10080">
                  <a:moveTo>
                    <a:pt x="5001" y="0"/>
                  </a:moveTo>
                  <a:lnTo>
                    <a:pt x="2778" y="475"/>
                  </a:lnTo>
                  <a:lnTo>
                    <a:pt x="1191" y="1745"/>
                  </a:lnTo>
                  <a:lnTo>
                    <a:pt x="317" y="3412"/>
                  </a:lnTo>
                  <a:lnTo>
                    <a:pt x="0" y="5079"/>
                  </a:lnTo>
                  <a:lnTo>
                    <a:pt x="317" y="6667"/>
                  </a:lnTo>
                  <a:lnTo>
                    <a:pt x="1191" y="8333"/>
                  </a:lnTo>
                  <a:lnTo>
                    <a:pt x="2699" y="9604"/>
                  </a:lnTo>
                  <a:lnTo>
                    <a:pt x="5001" y="10080"/>
                  </a:lnTo>
                  <a:lnTo>
                    <a:pt x="7065" y="9683"/>
                  </a:lnTo>
                  <a:lnTo>
                    <a:pt x="8731" y="8652"/>
                  </a:lnTo>
                  <a:lnTo>
                    <a:pt x="9842" y="7064"/>
                  </a:lnTo>
                  <a:lnTo>
                    <a:pt x="10160" y="5079"/>
                  </a:lnTo>
                  <a:lnTo>
                    <a:pt x="9842" y="3016"/>
                  </a:lnTo>
                  <a:lnTo>
                    <a:pt x="8731" y="1508"/>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932" name="Shape 5672"/>
            <p:cNvSpPr/>
            <p:nvPr/>
          </p:nvSpPr>
          <p:spPr>
            <a:xfrm>
              <a:off x="5602541" y="1926399"/>
              <a:ext cx="25319" cy="84453"/>
            </a:xfrm>
            <a:custGeom>
              <a:avLst/>
              <a:gdLst/>
              <a:ahLst/>
              <a:cxnLst/>
              <a:rect l="0" t="0" r="0" b="0"/>
              <a:pathLst>
                <a:path w="25319" h="84453">
                  <a:moveTo>
                    <a:pt x="1189" y="0"/>
                  </a:moveTo>
                  <a:lnTo>
                    <a:pt x="0" y="1587"/>
                  </a:lnTo>
                  <a:lnTo>
                    <a:pt x="5556" y="6111"/>
                  </a:lnTo>
                  <a:lnTo>
                    <a:pt x="9683" y="11349"/>
                  </a:lnTo>
                  <a:lnTo>
                    <a:pt x="12700" y="17143"/>
                  </a:lnTo>
                  <a:lnTo>
                    <a:pt x="14683" y="23097"/>
                  </a:lnTo>
                  <a:lnTo>
                    <a:pt x="15953" y="29050"/>
                  </a:lnTo>
                  <a:lnTo>
                    <a:pt x="16588" y="34765"/>
                  </a:lnTo>
                  <a:lnTo>
                    <a:pt x="16827" y="39846"/>
                  </a:lnTo>
                  <a:lnTo>
                    <a:pt x="16827" y="44131"/>
                  </a:lnTo>
                  <a:lnTo>
                    <a:pt x="16588" y="50085"/>
                  </a:lnTo>
                  <a:lnTo>
                    <a:pt x="16112" y="55402"/>
                  </a:lnTo>
                  <a:lnTo>
                    <a:pt x="15239" y="60086"/>
                  </a:lnTo>
                  <a:lnTo>
                    <a:pt x="14128" y="64134"/>
                  </a:lnTo>
                  <a:lnTo>
                    <a:pt x="11191" y="70802"/>
                  </a:lnTo>
                  <a:lnTo>
                    <a:pt x="7619" y="75881"/>
                  </a:lnTo>
                  <a:lnTo>
                    <a:pt x="3730" y="79691"/>
                  </a:lnTo>
                  <a:lnTo>
                    <a:pt x="0" y="82866"/>
                  </a:lnTo>
                  <a:lnTo>
                    <a:pt x="872" y="84453"/>
                  </a:lnTo>
                  <a:lnTo>
                    <a:pt x="6350" y="80802"/>
                  </a:lnTo>
                  <a:lnTo>
                    <a:pt x="11191" y="76596"/>
                  </a:lnTo>
                  <a:lnTo>
                    <a:pt x="15318" y="71992"/>
                  </a:lnTo>
                  <a:lnTo>
                    <a:pt x="18811" y="66912"/>
                  </a:lnTo>
                  <a:lnTo>
                    <a:pt x="21589" y="61514"/>
                  </a:lnTo>
                  <a:lnTo>
                    <a:pt x="23653" y="55721"/>
                  </a:lnTo>
                  <a:lnTo>
                    <a:pt x="24843" y="49767"/>
                  </a:lnTo>
                  <a:lnTo>
                    <a:pt x="25319" y="43417"/>
                  </a:lnTo>
                  <a:lnTo>
                    <a:pt x="25082" y="37146"/>
                  </a:lnTo>
                  <a:lnTo>
                    <a:pt x="24288" y="31750"/>
                  </a:lnTo>
                  <a:lnTo>
                    <a:pt x="23097" y="27066"/>
                  </a:lnTo>
                  <a:lnTo>
                    <a:pt x="21509" y="22938"/>
                  </a:lnTo>
                  <a:lnTo>
                    <a:pt x="17223" y="15556"/>
                  </a:lnTo>
                  <a:lnTo>
                    <a:pt x="13889" y="11191"/>
                  </a:lnTo>
                  <a:lnTo>
                    <a:pt x="9921" y="6825"/>
                  </a:lnTo>
                  <a:lnTo>
                    <a:pt x="5556" y="2936"/>
                  </a:lnTo>
                  <a:lnTo>
                    <a:pt x="1189" y="0"/>
                  </a:lnTo>
                  <a:close/>
                </a:path>
              </a:pathLst>
            </a:custGeom>
            <a:solidFill>
              <a:srgbClr val="000000"/>
            </a:solidFill>
          </p:spPr>
          <p:txBody>
            <a:bodyPr vert="horz" lIns="91440" tIns="45720" rIns="91440" bIns="45720" anchor="t"/>
            <a:lstStyle/>
            <a:p>
              <a:endParaRPr lang="en-IN"/>
            </a:p>
          </p:txBody>
        </p:sp>
        <p:sp>
          <p:nvSpPr>
            <p:cNvPr id="933" name="Shape 5673"/>
            <p:cNvSpPr/>
            <p:nvPr/>
          </p:nvSpPr>
          <p:spPr>
            <a:xfrm>
              <a:off x="6078076" y="1925684"/>
              <a:ext cx="35957" cy="67626"/>
            </a:xfrm>
            <a:custGeom>
              <a:avLst/>
              <a:gdLst/>
              <a:ahLst/>
              <a:cxnLst/>
              <a:rect l="0" t="0" r="0" b="0"/>
              <a:pathLst>
                <a:path w="35957" h="67626">
                  <a:moveTo>
                    <a:pt x="26113" y="0"/>
                  </a:moveTo>
                  <a:lnTo>
                    <a:pt x="20241" y="793"/>
                  </a:lnTo>
                  <a:lnTo>
                    <a:pt x="15796" y="2777"/>
                  </a:lnTo>
                  <a:lnTo>
                    <a:pt x="12621" y="5793"/>
                  </a:lnTo>
                  <a:lnTo>
                    <a:pt x="10477" y="9445"/>
                  </a:lnTo>
                  <a:lnTo>
                    <a:pt x="9128" y="13334"/>
                  </a:lnTo>
                  <a:lnTo>
                    <a:pt x="8493" y="17144"/>
                  </a:lnTo>
                  <a:lnTo>
                    <a:pt x="8254" y="20478"/>
                  </a:lnTo>
                  <a:lnTo>
                    <a:pt x="8254" y="23098"/>
                  </a:lnTo>
                  <a:lnTo>
                    <a:pt x="158" y="23098"/>
                  </a:lnTo>
                  <a:lnTo>
                    <a:pt x="158" y="26273"/>
                  </a:lnTo>
                  <a:lnTo>
                    <a:pt x="8254" y="26273"/>
                  </a:lnTo>
                  <a:lnTo>
                    <a:pt x="8254" y="57308"/>
                  </a:lnTo>
                  <a:lnTo>
                    <a:pt x="8176" y="59848"/>
                  </a:lnTo>
                  <a:lnTo>
                    <a:pt x="7937" y="61912"/>
                  </a:lnTo>
                  <a:lnTo>
                    <a:pt x="7382" y="63420"/>
                  </a:lnTo>
                  <a:lnTo>
                    <a:pt x="6588" y="64530"/>
                  </a:lnTo>
                  <a:lnTo>
                    <a:pt x="4127" y="65802"/>
                  </a:lnTo>
                  <a:lnTo>
                    <a:pt x="0" y="66198"/>
                  </a:lnTo>
                  <a:lnTo>
                    <a:pt x="0" y="67626"/>
                  </a:lnTo>
                  <a:lnTo>
                    <a:pt x="25797" y="67626"/>
                  </a:lnTo>
                  <a:lnTo>
                    <a:pt x="25797" y="66198"/>
                  </a:lnTo>
                  <a:lnTo>
                    <a:pt x="21907" y="65881"/>
                  </a:lnTo>
                  <a:lnTo>
                    <a:pt x="19367" y="65087"/>
                  </a:lnTo>
                  <a:lnTo>
                    <a:pt x="17779" y="63896"/>
                  </a:lnTo>
                  <a:lnTo>
                    <a:pt x="16907" y="62229"/>
                  </a:lnTo>
                  <a:lnTo>
                    <a:pt x="16590" y="60007"/>
                  </a:lnTo>
                  <a:lnTo>
                    <a:pt x="16590" y="26273"/>
                  </a:lnTo>
                  <a:lnTo>
                    <a:pt x="28653" y="26273"/>
                  </a:lnTo>
                  <a:lnTo>
                    <a:pt x="28653" y="23098"/>
                  </a:lnTo>
                  <a:lnTo>
                    <a:pt x="16509" y="23098"/>
                  </a:lnTo>
                  <a:lnTo>
                    <a:pt x="16509" y="11588"/>
                  </a:lnTo>
                  <a:lnTo>
                    <a:pt x="16827" y="7698"/>
                  </a:lnTo>
                  <a:lnTo>
                    <a:pt x="18414" y="4285"/>
                  </a:lnTo>
                  <a:lnTo>
                    <a:pt x="20082" y="3175"/>
                  </a:lnTo>
                  <a:lnTo>
                    <a:pt x="22383" y="2777"/>
                  </a:lnTo>
                  <a:lnTo>
                    <a:pt x="24447" y="3333"/>
                  </a:lnTo>
                  <a:lnTo>
                    <a:pt x="25956" y="4683"/>
                  </a:lnTo>
                  <a:lnTo>
                    <a:pt x="28494" y="8333"/>
                  </a:lnTo>
                  <a:lnTo>
                    <a:pt x="29924" y="9683"/>
                  </a:lnTo>
                  <a:lnTo>
                    <a:pt x="31749" y="10159"/>
                  </a:lnTo>
                  <a:lnTo>
                    <a:pt x="34607" y="9207"/>
                  </a:lnTo>
                  <a:lnTo>
                    <a:pt x="35638" y="7937"/>
                  </a:lnTo>
                  <a:lnTo>
                    <a:pt x="35957" y="6032"/>
                  </a:lnTo>
                  <a:lnTo>
                    <a:pt x="35242" y="3650"/>
                  </a:lnTo>
                  <a:lnTo>
                    <a:pt x="33099" y="1745"/>
                  </a:lnTo>
                  <a:lnTo>
                    <a:pt x="30003" y="475"/>
                  </a:lnTo>
                  <a:lnTo>
                    <a:pt x="26113" y="0"/>
                  </a:lnTo>
                  <a:close/>
                </a:path>
              </a:pathLst>
            </a:custGeom>
            <a:solidFill>
              <a:srgbClr val="000000"/>
            </a:solidFill>
          </p:spPr>
          <p:txBody>
            <a:bodyPr vert="horz" lIns="91440" tIns="45720" rIns="91440" bIns="45720" anchor="t"/>
            <a:lstStyle/>
            <a:p>
              <a:endParaRPr lang="en-IN"/>
            </a:p>
          </p:txBody>
        </p:sp>
        <p:sp>
          <p:nvSpPr>
            <p:cNvPr id="934" name="Shape 5674"/>
            <p:cNvSpPr/>
            <p:nvPr/>
          </p:nvSpPr>
          <p:spPr>
            <a:xfrm>
              <a:off x="4846811" y="1925684"/>
              <a:ext cx="35957" cy="67626"/>
            </a:xfrm>
            <a:custGeom>
              <a:avLst/>
              <a:gdLst/>
              <a:ahLst/>
              <a:cxnLst/>
              <a:rect l="0" t="0" r="0" b="0"/>
              <a:pathLst>
                <a:path w="35957" h="67626">
                  <a:moveTo>
                    <a:pt x="26035" y="0"/>
                  </a:moveTo>
                  <a:lnTo>
                    <a:pt x="20161" y="793"/>
                  </a:lnTo>
                  <a:lnTo>
                    <a:pt x="15716" y="2777"/>
                  </a:lnTo>
                  <a:lnTo>
                    <a:pt x="12541" y="5793"/>
                  </a:lnTo>
                  <a:lnTo>
                    <a:pt x="10397" y="9445"/>
                  </a:lnTo>
                  <a:lnTo>
                    <a:pt x="9128" y="13334"/>
                  </a:lnTo>
                  <a:lnTo>
                    <a:pt x="8413" y="17144"/>
                  </a:lnTo>
                  <a:lnTo>
                    <a:pt x="8176" y="20478"/>
                  </a:lnTo>
                  <a:lnTo>
                    <a:pt x="8176" y="23098"/>
                  </a:lnTo>
                  <a:lnTo>
                    <a:pt x="78" y="23098"/>
                  </a:lnTo>
                  <a:lnTo>
                    <a:pt x="78" y="26273"/>
                  </a:lnTo>
                  <a:lnTo>
                    <a:pt x="8176" y="26273"/>
                  </a:lnTo>
                  <a:lnTo>
                    <a:pt x="8176" y="57308"/>
                  </a:lnTo>
                  <a:lnTo>
                    <a:pt x="8096" y="59848"/>
                  </a:lnTo>
                  <a:lnTo>
                    <a:pt x="7858" y="61912"/>
                  </a:lnTo>
                  <a:lnTo>
                    <a:pt x="7302" y="63420"/>
                  </a:lnTo>
                  <a:lnTo>
                    <a:pt x="6588" y="64530"/>
                  </a:lnTo>
                  <a:lnTo>
                    <a:pt x="4047" y="65802"/>
                  </a:lnTo>
                  <a:lnTo>
                    <a:pt x="0" y="66198"/>
                  </a:lnTo>
                  <a:lnTo>
                    <a:pt x="0" y="67626"/>
                  </a:lnTo>
                  <a:lnTo>
                    <a:pt x="25717" y="67626"/>
                  </a:lnTo>
                  <a:lnTo>
                    <a:pt x="25717" y="66198"/>
                  </a:lnTo>
                  <a:lnTo>
                    <a:pt x="21907" y="65881"/>
                  </a:lnTo>
                  <a:lnTo>
                    <a:pt x="19288" y="65087"/>
                  </a:lnTo>
                  <a:lnTo>
                    <a:pt x="17701" y="63896"/>
                  </a:lnTo>
                  <a:lnTo>
                    <a:pt x="16907" y="62229"/>
                  </a:lnTo>
                  <a:lnTo>
                    <a:pt x="16590" y="60007"/>
                  </a:lnTo>
                  <a:lnTo>
                    <a:pt x="16510" y="57308"/>
                  </a:lnTo>
                  <a:lnTo>
                    <a:pt x="16510" y="26273"/>
                  </a:lnTo>
                  <a:lnTo>
                    <a:pt x="28575" y="26273"/>
                  </a:lnTo>
                  <a:lnTo>
                    <a:pt x="28575" y="23098"/>
                  </a:lnTo>
                  <a:lnTo>
                    <a:pt x="16431" y="23098"/>
                  </a:lnTo>
                  <a:lnTo>
                    <a:pt x="16431" y="11588"/>
                  </a:lnTo>
                  <a:lnTo>
                    <a:pt x="16747" y="7698"/>
                  </a:lnTo>
                  <a:lnTo>
                    <a:pt x="18415" y="4285"/>
                  </a:lnTo>
                  <a:lnTo>
                    <a:pt x="20082" y="3175"/>
                  </a:lnTo>
                  <a:lnTo>
                    <a:pt x="22383" y="2777"/>
                  </a:lnTo>
                  <a:lnTo>
                    <a:pt x="24447" y="3333"/>
                  </a:lnTo>
                  <a:lnTo>
                    <a:pt x="25956" y="4683"/>
                  </a:lnTo>
                  <a:lnTo>
                    <a:pt x="28496" y="8333"/>
                  </a:lnTo>
                  <a:lnTo>
                    <a:pt x="29845" y="9683"/>
                  </a:lnTo>
                  <a:lnTo>
                    <a:pt x="31671" y="10159"/>
                  </a:lnTo>
                  <a:lnTo>
                    <a:pt x="34528" y="9207"/>
                  </a:lnTo>
                  <a:lnTo>
                    <a:pt x="35560" y="7937"/>
                  </a:lnTo>
                  <a:lnTo>
                    <a:pt x="35957" y="6032"/>
                  </a:lnTo>
                  <a:lnTo>
                    <a:pt x="35163" y="3650"/>
                  </a:lnTo>
                  <a:lnTo>
                    <a:pt x="33099" y="1745"/>
                  </a:lnTo>
                  <a:lnTo>
                    <a:pt x="29924" y="475"/>
                  </a:lnTo>
                  <a:lnTo>
                    <a:pt x="26035" y="0"/>
                  </a:lnTo>
                  <a:close/>
                </a:path>
              </a:pathLst>
            </a:custGeom>
            <a:solidFill>
              <a:srgbClr val="000000"/>
            </a:solidFill>
          </p:spPr>
          <p:txBody>
            <a:bodyPr vert="horz" lIns="91440" tIns="45720" rIns="91440" bIns="45720" anchor="t"/>
            <a:lstStyle/>
            <a:p>
              <a:endParaRPr lang="en-IN"/>
            </a:p>
          </p:txBody>
        </p:sp>
        <p:sp>
          <p:nvSpPr>
            <p:cNvPr id="935" name="Shape 5675"/>
            <p:cNvSpPr/>
            <p:nvPr/>
          </p:nvSpPr>
          <p:spPr>
            <a:xfrm>
              <a:off x="6231983" y="1936003"/>
              <a:ext cx="26273" cy="58339"/>
            </a:xfrm>
            <a:custGeom>
              <a:avLst/>
              <a:gdLst/>
              <a:ahLst/>
              <a:cxnLst/>
              <a:rect l="0" t="0" r="0" b="0"/>
              <a:pathLst>
                <a:path w="26273" h="58339">
                  <a:moveTo>
                    <a:pt x="13256" y="0"/>
                  </a:moveTo>
                  <a:lnTo>
                    <a:pt x="10875" y="3412"/>
                  </a:lnTo>
                  <a:lnTo>
                    <a:pt x="8811" y="6111"/>
                  </a:lnTo>
                  <a:lnTo>
                    <a:pt x="4287" y="11270"/>
                  </a:lnTo>
                  <a:lnTo>
                    <a:pt x="1350" y="13651"/>
                  </a:lnTo>
                  <a:lnTo>
                    <a:pt x="318" y="14445"/>
                  </a:lnTo>
                  <a:lnTo>
                    <a:pt x="0" y="15239"/>
                  </a:lnTo>
                  <a:lnTo>
                    <a:pt x="318" y="15954"/>
                  </a:lnTo>
                  <a:lnTo>
                    <a:pt x="5636" y="15954"/>
                  </a:lnTo>
                  <a:lnTo>
                    <a:pt x="5636" y="45719"/>
                  </a:lnTo>
                  <a:lnTo>
                    <a:pt x="5794" y="49133"/>
                  </a:lnTo>
                  <a:lnTo>
                    <a:pt x="6350" y="51910"/>
                  </a:lnTo>
                  <a:lnTo>
                    <a:pt x="7143" y="54133"/>
                  </a:lnTo>
                  <a:lnTo>
                    <a:pt x="8256" y="55720"/>
                  </a:lnTo>
                  <a:lnTo>
                    <a:pt x="11192" y="57705"/>
                  </a:lnTo>
                  <a:lnTo>
                    <a:pt x="14685" y="58339"/>
                  </a:lnTo>
                  <a:lnTo>
                    <a:pt x="18098" y="57705"/>
                  </a:lnTo>
                  <a:lnTo>
                    <a:pt x="21273" y="56117"/>
                  </a:lnTo>
                  <a:lnTo>
                    <a:pt x="24131" y="53736"/>
                  </a:lnTo>
                  <a:lnTo>
                    <a:pt x="26273" y="50800"/>
                  </a:lnTo>
                  <a:lnTo>
                    <a:pt x="25003" y="49688"/>
                  </a:lnTo>
                  <a:lnTo>
                    <a:pt x="22781" y="51910"/>
                  </a:lnTo>
                  <a:lnTo>
                    <a:pt x="21114" y="52783"/>
                  </a:lnTo>
                  <a:lnTo>
                    <a:pt x="18971" y="53181"/>
                  </a:lnTo>
                  <a:lnTo>
                    <a:pt x="16827" y="52704"/>
                  </a:lnTo>
                  <a:lnTo>
                    <a:pt x="15399" y="51514"/>
                  </a:lnTo>
                  <a:lnTo>
                    <a:pt x="14130" y="47942"/>
                  </a:lnTo>
                  <a:lnTo>
                    <a:pt x="13891" y="44291"/>
                  </a:lnTo>
                  <a:lnTo>
                    <a:pt x="13891" y="15954"/>
                  </a:lnTo>
                  <a:lnTo>
                    <a:pt x="23971" y="15954"/>
                  </a:lnTo>
                  <a:lnTo>
                    <a:pt x="23971" y="12779"/>
                  </a:lnTo>
                  <a:lnTo>
                    <a:pt x="13891" y="12779"/>
                  </a:lnTo>
                  <a:lnTo>
                    <a:pt x="13891" y="1269"/>
                  </a:lnTo>
                  <a:lnTo>
                    <a:pt x="13812" y="317"/>
                  </a:lnTo>
                  <a:lnTo>
                    <a:pt x="13256" y="0"/>
                  </a:lnTo>
                  <a:close/>
                </a:path>
              </a:pathLst>
            </a:custGeom>
            <a:solidFill>
              <a:srgbClr val="000000"/>
            </a:solidFill>
          </p:spPr>
          <p:txBody>
            <a:bodyPr vert="horz" lIns="91440" tIns="45720" rIns="91440" bIns="45720" anchor="t"/>
            <a:lstStyle/>
            <a:p>
              <a:endParaRPr lang="en-IN"/>
            </a:p>
          </p:txBody>
        </p:sp>
        <p:sp>
          <p:nvSpPr>
            <p:cNvPr id="936" name="Shape 5676"/>
            <p:cNvSpPr/>
            <p:nvPr/>
          </p:nvSpPr>
          <p:spPr>
            <a:xfrm>
              <a:off x="5446410" y="1936003"/>
              <a:ext cx="26352" cy="58339"/>
            </a:xfrm>
            <a:custGeom>
              <a:avLst/>
              <a:gdLst/>
              <a:ahLst/>
              <a:cxnLst/>
              <a:rect l="0" t="0" r="0" b="0"/>
              <a:pathLst>
                <a:path w="26352" h="58339">
                  <a:moveTo>
                    <a:pt x="13256" y="0"/>
                  </a:moveTo>
                  <a:lnTo>
                    <a:pt x="10875" y="3412"/>
                  </a:lnTo>
                  <a:lnTo>
                    <a:pt x="8890" y="6111"/>
                  </a:lnTo>
                  <a:lnTo>
                    <a:pt x="4366" y="11270"/>
                  </a:lnTo>
                  <a:lnTo>
                    <a:pt x="1350" y="13651"/>
                  </a:lnTo>
                  <a:lnTo>
                    <a:pt x="397" y="14445"/>
                  </a:lnTo>
                  <a:lnTo>
                    <a:pt x="0" y="15239"/>
                  </a:lnTo>
                  <a:lnTo>
                    <a:pt x="397" y="15954"/>
                  </a:lnTo>
                  <a:lnTo>
                    <a:pt x="5636" y="15954"/>
                  </a:lnTo>
                  <a:lnTo>
                    <a:pt x="5636" y="45719"/>
                  </a:lnTo>
                  <a:lnTo>
                    <a:pt x="5874" y="49133"/>
                  </a:lnTo>
                  <a:lnTo>
                    <a:pt x="6350" y="51910"/>
                  </a:lnTo>
                  <a:lnTo>
                    <a:pt x="7223" y="54133"/>
                  </a:lnTo>
                  <a:lnTo>
                    <a:pt x="8335" y="55720"/>
                  </a:lnTo>
                  <a:lnTo>
                    <a:pt x="11192" y="57705"/>
                  </a:lnTo>
                  <a:lnTo>
                    <a:pt x="14763" y="58339"/>
                  </a:lnTo>
                  <a:lnTo>
                    <a:pt x="18177" y="57705"/>
                  </a:lnTo>
                  <a:lnTo>
                    <a:pt x="21352" y="56117"/>
                  </a:lnTo>
                  <a:lnTo>
                    <a:pt x="24130" y="53736"/>
                  </a:lnTo>
                  <a:lnTo>
                    <a:pt x="26352" y="50800"/>
                  </a:lnTo>
                  <a:lnTo>
                    <a:pt x="25082" y="49688"/>
                  </a:lnTo>
                  <a:lnTo>
                    <a:pt x="22860" y="51910"/>
                  </a:lnTo>
                  <a:lnTo>
                    <a:pt x="21113" y="52783"/>
                  </a:lnTo>
                  <a:lnTo>
                    <a:pt x="18971" y="53181"/>
                  </a:lnTo>
                  <a:lnTo>
                    <a:pt x="16907" y="52704"/>
                  </a:lnTo>
                  <a:lnTo>
                    <a:pt x="15478" y="51514"/>
                  </a:lnTo>
                  <a:lnTo>
                    <a:pt x="14605" y="49847"/>
                  </a:lnTo>
                  <a:lnTo>
                    <a:pt x="14128" y="47942"/>
                  </a:lnTo>
                  <a:lnTo>
                    <a:pt x="13970" y="44291"/>
                  </a:lnTo>
                  <a:lnTo>
                    <a:pt x="13970" y="15954"/>
                  </a:lnTo>
                  <a:lnTo>
                    <a:pt x="23971" y="15954"/>
                  </a:lnTo>
                  <a:lnTo>
                    <a:pt x="23971" y="12779"/>
                  </a:lnTo>
                  <a:lnTo>
                    <a:pt x="13970" y="12779"/>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937" name="Shape 5677"/>
            <p:cNvSpPr/>
            <p:nvPr/>
          </p:nvSpPr>
          <p:spPr>
            <a:xfrm>
              <a:off x="5375052" y="1936003"/>
              <a:ext cx="26352" cy="58339"/>
            </a:xfrm>
            <a:custGeom>
              <a:avLst/>
              <a:gdLst/>
              <a:ahLst/>
              <a:cxnLst/>
              <a:rect l="0" t="0" r="0" b="0"/>
              <a:pathLst>
                <a:path w="26352" h="58339">
                  <a:moveTo>
                    <a:pt x="13334" y="0"/>
                  </a:moveTo>
                  <a:lnTo>
                    <a:pt x="10873" y="3412"/>
                  </a:lnTo>
                  <a:lnTo>
                    <a:pt x="8889" y="6111"/>
                  </a:lnTo>
                  <a:lnTo>
                    <a:pt x="4364" y="11270"/>
                  </a:lnTo>
                  <a:lnTo>
                    <a:pt x="1428" y="13651"/>
                  </a:lnTo>
                  <a:lnTo>
                    <a:pt x="396" y="14445"/>
                  </a:lnTo>
                  <a:lnTo>
                    <a:pt x="0" y="15239"/>
                  </a:lnTo>
                  <a:lnTo>
                    <a:pt x="396" y="15954"/>
                  </a:lnTo>
                  <a:lnTo>
                    <a:pt x="5634" y="15954"/>
                  </a:lnTo>
                  <a:lnTo>
                    <a:pt x="5634" y="45719"/>
                  </a:lnTo>
                  <a:lnTo>
                    <a:pt x="5873" y="49133"/>
                  </a:lnTo>
                  <a:lnTo>
                    <a:pt x="6428" y="51910"/>
                  </a:lnTo>
                  <a:lnTo>
                    <a:pt x="7222" y="54133"/>
                  </a:lnTo>
                  <a:lnTo>
                    <a:pt x="8333" y="55720"/>
                  </a:lnTo>
                  <a:lnTo>
                    <a:pt x="11271" y="57705"/>
                  </a:lnTo>
                  <a:lnTo>
                    <a:pt x="14763" y="58339"/>
                  </a:lnTo>
                  <a:lnTo>
                    <a:pt x="18176" y="57705"/>
                  </a:lnTo>
                  <a:lnTo>
                    <a:pt x="21351" y="56117"/>
                  </a:lnTo>
                  <a:lnTo>
                    <a:pt x="24129" y="53736"/>
                  </a:lnTo>
                  <a:lnTo>
                    <a:pt x="26352" y="50800"/>
                  </a:lnTo>
                  <a:lnTo>
                    <a:pt x="25082" y="49688"/>
                  </a:lnTo>
                  <a:lnTo>
                    <a:pt x="22859" y="51910"/>
                  </a:lnTo>
                  <a:lnTo>
                    <a:pt x="21192" y="52783"/>
                  </a:lnTo>
                  <a:lnTo>
                    <a:pt x="19050" y="53181"/>
                  </a:lnTo>
                  <a:lnTo>
                    <a:pt x="16906" y="52704"/>
                  </a:lnTo>
                  <a:lnTo>
                    <a:pt x="15477" y="51514"/>
                  </a:lnTo>
                  <a:lnTo>
                    <a:pt x="14604" y="49847"/>
                  </a:lnTo>
                  <a:lnTo>
                    <a:pt x="14207" y="47942"/>
                  </a:lnTo>
                  <a:lnTo>
                    <a:pt x="13970" y="44291"/>
                  </a:lnTo>
                  <a:lnTo>
                    <a:pt x="13970" y="15954"/>
                  </a:lnTo>
                  <a:lnTo>
                    <a:pt x="23971" y="15954"/>
                  </a:lnTo>
                  <a:lnTo>
                    <a:pt x="23971" y="12779"/>
                  </a:lnTo>
                  <a:lnTo>
                    <a:pt x="13970" y="12779"/>
                  </a:lnTo>
                  <a:lnTo>
                    <a:pt x="13970" y="1269"/>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938" name="Shape 5678"/>
            <p:cNvSpPr/>
            <p:nvPr/>
          </p:nvSpPr>
          <p:spPr>
            <a:xfrm>
              <a:off x="6111492" y="1947750"/>
              <a:ext cx="40085" cy="46592"/>
            </a:xfrm>
            <a:custGeom>
              <a:avLst/>
              <a:gdLst/>
              <a:ahLst/>
              <a:cxnLst/>
              <a:rect l="0" t="0" r="0" b="0"/>
              <a:pathLst>
                <a:path w="40085" h="46592">
                  <a:moveTo>
                    <a:pt x="18019" y="0"/>
                  </a:moveTo>
                  <a:lnTo>
                    <a:pt x="12859" y="555"/>
                  </a:lnTo>
                  <a:lnTo>
                    <a:pt x="8731" y="1983"/>
                  </a:lnTo>
                  <a:lnTo>
                    <a:pt x="5636" y="4048"/>
                  </a:lnTo>
                  <a:lnTo>
                    <a:pt x="3493" y="6429"/>
                  </a:lnTo>
                  <a:lnTo>
                    <a:pt x="2302" y="8811"/>
                  </a:lnTo>
                  <a:lnTo>
                    <a:pt x="1906" y="11032"/>
                  </a:lnTo>
                  <a:lnTo>
                    <a:pt x="2858" y="13810"/>
                  </a:lnTo>
                  <a:lnTo>
                    <a:pt x="4128" y="14922"/>
                  </a:lnTo>
                  <a:lnTo>
                    <a:pt x="6112" y="15398"/>
                  </a:lnTo>
                  <a:lnTo>
                    <a:pt x="7937" y="15001"/>
                  </a:lnTo>
                  <a:lnTo>
                    <a:pt x="9366" y="13969"/>
                  </a:lnTo>
                  <a:lnTo>
                    <a:pt x="10239" y="12620"/>
                  </a:lnTo>
                  <a:lnTo>
                    <a:pt x="10557" y="11112"/>
                  </a:lnTo>
                  <a:lnTo>
                    <a:pt x="10318" y="9366"/>
                  </a:lnTo>
                  <a:lnTo>
                    <a:pt x="10081" y="7223"/>
                  </a:lnTo>
                  <a:lnTo>
                    <a:pt x="10716" y="5158"/>
                  </a:lnTo>
                  <a:lnTo>
                    <a:pt x="12383" y="3650"/>
                  </a:lnTo>
                  <a:lnTo>
                    <a:pt x="14685" y="2698"/>
                  </a:lnTo>
                  <a:lnTo>
                    <a:pt x="17146" y="2381"/>
                  </a:lnTo>
                  <a:lnTo>
                    <a:pt x="19606" y="2619"/>
                  </a:lnTo>
                  <a:lnTo>
                    <a:pt x="22066" y="3809"/>
                  </a:lnTo>
                  <a:lnTo>
                    <a:pt x="23972" y="6350"/>
                  </a:lnTo>
                  <a:lnTo>
                    <a:pt x="24765" y="10635"/>
                  </a:lnTo>
                  <a:lnTo>
                    <a:pt x="24765" y="16668"/>
                  </a:lnTo>
                  <a:lnTo>
                    <a:pt x="24025" y="16960"/>
                  </a:lnTo>
                  <a:lnTo>
                    <a:pt x="24765" y="19050"/>
                  </a:lnTo>
                  <a:lnTo>
                    <a:pt x="24765" y="33417"/>
                  </a:lnTo>
                  <a:lnTo>
                    <a:pt x="24210" y="36751"/>
                  </a:lnTo>
                  <a:lnTo>
                    <a:pt x="23178" y="37941"/>
                  </a:lnTo>
                  <a:lnTo>
                    <a:pt x="21431" y="39052"/>
                  </a:lnTo>
                  <a:lnTo>
                    <a:pt x="20321" y="39528"/>
                  </a:lnTo>
                  <a:lnTo>
                    <a:pt x="18733" y="40083"/>
                  </a:lnTo>
                  <a:lnTo>
                    <a:pt x="15240" y="40798"/>
                  </a:lnTo>
                  <a:lnTo>
                    <a:pt x="12700" y="40322"/>
                  </a:lnTo>
                  <a:lnTo>
                    <a:pt x="10637" y="38734"/>
                  </a:lnTo>
                  <a:lnTo>
                    <a:pt x="9287" y="36273"/>
                  </a:lnTo>
                  <a:lnTo>
                    <a:pt x="8731" y="33098"/>
                  </a:lnTo>
                  <a:lnTo>
                    <a:pt x="8731" y="32939"/>
                  </a:lnTo>
                  <a:lnTo>
                    <a:pt x="8890" y="31036"/>
                  </a:lnTo>
                  <a:lnTo>
                    <a:pt x="9525" y="28971"/>
                  </a:lnTo>
                  <a:lnTo>
                    <a:pt x="11112" y="26589"/>
                  </a:lnTo>
                  <a:lnTo>
                    <a:pt x="13971" y="24051"/>
                  </a:lnTo>
                  <a:lnTo>
                    <a:pt x="15954" y="22780"/>
                  </a:lnTo>
                  <a:lnTo>
                    <a:pt x="18415" y="21511"/>
                  </a:lnTo>
                  <a:lnTo>
                    <a:pt x="21352" y="20319"/>
                  </a:lnTo>
                  <a:lnTo>
                    <a:pt x="24765" y="19050"/>
                  </a:lnTo>
                  <a:lnTo>
                    <a:pt x="24025" y="16960"/>
                  </a:lnTo>
                  <a:lnTo>
                    <a:pt x="17303" y="19605"/>
                  </a:lnTo>
                  <a:lnTo>
                    <a:pt x="11112" y="22383"/>
                  </a:lnTo>
                  <a:lnTo>
                    <a:pt x="6270" y="25161"/>
                  </a:lnTo>
                  <a:lnTo>
                    <a:pt x="2858" y="28177"/>
                  </a:lnTo>
                  <a:lnTo>
                    <a:pt x="714" y="31829"/>
                  </a:lnTo>
                  <a:lnTo>
                    <a:pt x="0" y="36273"/>
                  </a:lnTo>
                  <a:lnTo>
                    <a:pt x="953" y="40640"/>
                  </a:lnTo>
                  <a:lnTo>
                    <a:pt x="3254" y="43894"/>
                  </a:lnTo>
                  <a:lnTo>
                    <a:pt x="6588" y="45878"/>
                  </a:lnTo>
                  <a:lnTo>
                    <a:pt x="10478" y="46592"/>
                  </a:lnTo>
                  <a:lnTo>
                    <a:pt x="14526" y="45957"/>
                  </a:lnTo>
                  <a:lnTo>
                    <a:pt x="18336" y="44211"/>
                  </a:lnTo>
                  <a:lnTo>
                    <a:pt x="21828" y="41830"/>
                  </a:lnTo>
                  <a:lnTo>
                    <a:pt x="24844" y="39369"/>
                  </a:lnTo>
                  <a:lnTo>
                    <a:pt x="25400" y="42307"/>
                  </a:lnTo>
                  <a:lnTo>
                    <a:pt x="26353" y="44370"/>
                  </a:lnTo>
                  <a:lnTo>
                    <a:pt x="27622" y="45719"/>
                  </a:lnTo>
                  <a:lnTo>
                    <a:pt x="28893" y="46354"/>
                  </a:lnTo>
                  <a:lnTo>
                    <a:pt x="31274" y="46592"/>
                  </a:lnTo>
                  <a:lnTo>
                    <a:pt x="32782" y="46433"/>
                  </a:lnTo>
                  <a:lnTo>
                    <a:pt x="34687" y="45878"/>
                  </a:lnTo>
                  <a:lnTo>
                    <a:pt x="37147" y="44370"/>
                  </a:lnTo>
                  <a:lnTo>
                    <a:pt x="40085" y="41592"/>
                  </a:lnTo>
                  <a:lnTo>
                    <a:pt x="40085" y="39052"/>
                  </a:lnTo>
                  <a:lnTo>
                    <a:pt x="38259" y="40322"/>
                  </a:lnTo>
                  <a:lnTo>
                    <a:pt x="35639" y="40957"/>
                  </a:lnTo>
                  <a:lnTo>
                    <a:pt x="33972" y="40401"/>
                  </a:lnTo>
                  <a:lnTo>
                    <a:pt x="33100" y="39132"/>
                  </a:lnTo>
                  <a:lnTo>
                    <a:pt x="32782" y="35163"/>
                  </a:lnTo>
                  <a:lnTo>
                    <a:pt x="32782" y="15875"/>
                  </a:lnTo>
                  <a:lnTo>
                    <a:pt x="32227" y="9127"/>
                  </a:lnTo>
                  <a:lnTo>
                    <a:pt x="30956" y="5715"/>
                  </a:lnTo>
                  <a:lnTo>
                    <a:pt x="28416" y="2777"/>
                  </a:lnTo>
                  <a:lnTo>
                    <a:pt x="26591" y="1587"/>
                  </a:lnTo>
                  <a:lnTo>
                    <a:pt x="24210" y="793"/>
                  </a:lnTo>
                  <a:lnTo>
                    <a:pt x="21352" y="238"/>
                  </a:lnTo>
                  <a:lnTo>
                    <a:pt x="18019" y="0"/>
                  </a:lnTo>
                  <a:close/>
                </a:path>
              </a:pathLst>
            </a:custGeom>
            <a:solidFill>
              <a:srgbClr val="000000"/>
            </a:solidFill>
          </p:spPr>
          <p:txBody>
            <a:bodyPr vert="horz" lIns="91440" tIns="45720" rIns="91440" bIns="45720" anchor="t"/>
            <a:lstStyle/>
            <a:p>
              <a:endParaRPr lang="en-IN"/>
            </a:p>
          </p:txBody>
        </p:sp>
        <p:sp>
          <p:nvSpPr>
            <p:cNvPr id="939" name="Shape 5679"/>
            <p:cNvSpPr/>
            <p:nvPr/>
          </p:nvSpPr>
          <p:spPr>
            <a:xfrm>
              <a:off x="6004496" y="1925684"/>
              <a:ext cx="45957" cy="68658"/>
            </a:xfrm>
            <a:custGeom>
              <a:avLst/>
              <a:gdLst/>
              <a:ahLst/>
              <a:cxnLst/>
              <a:rect l="0" t="0" r="0" b="0"/>
              <a:pathLst>
                <a:path w="45957" h="68658">
                  <a:moveTo>
                    <a:pt x="38813" y="0"/>
                  </a:moveTo>
                  <a:lnTo>
                    <a:pt x="24288" y="4364"/>
                  </a:lnTo>
                  <a:lnTo>
                    <a:pt x="24288" y="5952"/>
                  </a:lnTo>
                  <a:lnTo>
                    <a:pt x="26670" y="5793"/>
                  </a:lnTo>
                  <a:lnTo>
                    <a:pt x="29209" y="6111"/>
                  </a:lnTo>
                  <a:lnTo>
                    <a:pt x="30479" y="7223"/>
                  </a:lnTo>
                  <a:lnTo>
                    <a:pt x="31034" y="10873"/>
                  </a:lnTo>
                  <a:lnTo>
                    <a:pt x="31034" y="26351"/>
                  </a:lnTo>
                  <a:lnTo>
                    <a:pt x="28653" y="24447"/>
                  </a:lnTo>
                  <a:lnTo>
                    <a:pt x="26193" y="23098"/>
                  </a:lnTo>
                  <a:lnTo>
                    <a:pt x="23495" y="22304"/>
                  </a:lnTo>
                  <a:lnTo>
                    <a:pt x="22683" y="22240"/>
                  </a:lnTo>
                  <a:lnTo>
                    <a:pt x="20796" y="24843"/>
                  </a:lnTo>
                  <a:lnTo>
                    <a:pt x="24288" y="25479"/>
                  </a:lnTo>
                  <a:lnTo>
                    <a:pt x="27383" y="27304"/>
                  </a:lnTo>
                  <a:lnTo>
                    <a:pt x="29764" y="30320"/>
                  </a:lnTo>
                  <a:lnTo>
                    <a:pt x="31034" y="34766"/>
                  </a:lnTo>
                  <a:lnTo>
                    <a:pt x="31034" y="57546"/>
                  </a:lnTo>
                  <a:lnTo>
                    <a:pt x="29923" y="59927"/>
                  </a:lnTo>
                  <a:lnTo>
                    <a:pt x="27859" y="61833"/>
                  </a:lnTo>
                  <a:lnTo>
                    <a:pt x="25161" y="63102"/>
                  </a:lnTo>
                  <a:lnTo>
                    <a:pt x="22225" y="63500"/>
                  </a:lnTo>
                  <a:lnTo>
                    <a:pt x="18891" y="63023"/>
                  </a:lnTo>
                  <a:lnTo>
                    <a:pt x="15794" y="61514"/>
                  </a:lnTo>
                  <a:lnTo>
                    <a:pt x="12937" y="58895"/>
                  </a:lnTo>
                  <a:lnTo>
                    <a:pt x="10636" y="55005"/>
                  </a:lnTo>
                  <a:lnTo>
                    <a:pt x="9127" y="49767"/>
                  </a:lnTo>
                  <a:lnTo>
                    <a:pt x="8492" y="43179"/>
                  </a:lnTo>
                  <a:lnTo>
                    <a:pt x="9048" y="37067"/>
                  </a:lnTo>
                  <a:lnTo>
                    <a:pt x="10477" y="32464"/>
                  </a:lnTo>
                  <a:lnTo>
                    <a:pt x="12619" y="28971"/>
                  </a:lnTo>
                  <a:lnTo>
                    <a:pt x="15159" y="26669"/>
                  </a:lnTo>
                  <a:lnTo>
                    <a:pt x="17938" y="25320"/>
                  </a:lnTo>
                  <a:lnTo>
                    <a:pt x="20796" y="24843"/>
                  </a:lnTo>
                  <a:lnTo>
                    <a:pt x="22683" y="22240"/>
                  </a:lnTo>
                  <a:lnTo>
                    <a:pt x="20478" y="22066"/>
                  </a:lnTo>
                  <a:lnTo>
                    <a:pt x="15159" y="22939"/>
                  </a:lnTo>
                  <a:lnTo>
                    <a:pt x="10238" y="25479"/>
                  </a:lnTo>
                  <a:lnTo>
                    <a:pt x="6111" y="29368"/>
                  </a:lnTo>
                  <a:lnTo>
                    <a:pt x="2857" y="34368"/>
                  </a:lnTo>
                  <a:lnTo>
                    <a:pt x="793" y="40163"/>
                  </a:lnTo>
                  <a:lnTo>
                    <a:pt x="0" y="46433"/>
                  </a:lnTo>
                  <a:lnTo>
                    <a:pt x="634" y="53181"/>
                  </a:lnTo>
                  <a:lnTo>
                    <a:pt x="2301" y="58419"/>
                  </a:lnTo>
                  <a:lnTo>
                    <a:pt x="4682" y="62308"/>
                  </a:lnTo>
                  <a:lnTo>
                    <a:pt x="7620" y="65087"/>
                  </a:lnTo>
                  <a:lnTo>
                    <a:pt x="10636" y="66912"/>
                  </a:lnTo>
                  <a:lnTo>
                    <a:pt x="13572" y="68023"/>
                  </a:lnTo>
                  <a:lnTo>
                    <a:pt x="16112" y="68579"/>
                  </a:lnTo>
                  <a:lnTo>
                    <a:pt x="18017" y="68658"/>
                  </a:lnTo>
                  <a:lnTo>
                    <a:pt x="22859" y="68023"/>
                  </a:lnTo>
                  <a:lnTo>
                    <a:pt x="26511" y="66516"/>
                  </a:lnTo>
                  <a:lnTo>
                    <a:pt x="29051" y="64451"/>
                  </a:lnTo>
                  <a:lnTo>
                    <a:pt x="30797" y="62308"/>
                  </a:lnTo>
                  <a:lnTo>
                    <a:pt x="31034" y="62308"/>
                  </a:lnTo>
                  <a:lnTo>
                    <a:pt x="31034" y="68342"/>
                  </a:lnTo>
                  <a:lnTo>
                    <a:pt x="31432" y="68658"/>
                  </a:lnTo>
                  <a:lnTo>
                    <a:pt x="38813" y="66039"/>
                  </a:lnTo>
                  <a:lnTo>
                    <a:pt x="45957" y="63500"/>
                  </a:lnTo>
                  <a:lnTo>
                    <a:pt x="45957" y="61912"/>
                  </a:lnTo>
                  <a:lnTo>
                    <a:pt x="43179" y="61912"/>
                  </a:lnTo>
                  <a:lnTo>
                    <a:pt x="41353" y="61514"/>
                  </a:lnTo>
                  <a:lnTo>
                    <a:pt x="40242" y="60800"/>
                  </a:lnTo>
                  <a:lnTo>
                    <a:pt x="39607" y="59689"/>
                  </a:lnTo>
                  <a:lnTo>
                    <a:pt x="39370" y="58260"/>
                  </a:lnTo>
                  <a:lnTo>
                    <a:pt x="39370" y="158"/>
                  </a:lnTo>
                  <a:lnTo>
                    <a:pt x="38813" y="0"/>
                  </a:lnTo>
                  <a:close/>
                </a:path>
              </a:pathLst>
            </a:custGeom>
            <a:solidFill>
              <a:srgbClr val="000000"/>
            </a:solidFill>
          </p:spPr>
          <p:txBody>
            <a:bodyPr vert="horz" lIns="91440" tIns="45720" rIns="91440" bIns="45720" anchor="t"/>
            <a:lstStyle/>
            <a:p>
              <a:endParaRPr lang="en-IN"/>
            </a:p>
          </p:txBody>
        </p:sp>
        <p:sp>
          <p:nvSpPr>
            <p:cNvPr id="940" name="Shape 5680"/>
            <p:cNvSpPr/>
            <p:nvPr/>
          </p:nvSpPr>
          <p:spPr>
            <a:xfrm>
              <a:off x="5912341" y="1947750"/>
              <a:ext cx="40163" cy="46592"/>
            </a:xfrm>
            <a:custGeom>
              <a:avLst/>
              <a:gdLst/>
              <a:ahLst/>
              <a:cxnLst/>
              <a:rect l="0" t="0" r="0" b="0"/>
              <a:pathLst>
                <a:path w="40163" h="46592">
                  <a:moveTo>
                    <a:pt x="18097" y="0"/>
                  </a:moveTo>
                  <a:lnTo>
                    <a:pt x="12858" y="555"/>
                  </a:lnTo>
                  <a:lnTo>
                    <a:pt x="8731" y="1983"/>
                  </a:lnTo>
                  <a:lnTo>
                    <a:pt x="5636" y="4048"/>
                  </a:lnTo>
                  <a:lnTo>
                    <a:pt x="3572" y="6429"/>
                  </a:lnTo>
                  <a:lnTo>
                    <a:pt x="2302" y="8811"/>
                  </a:lnTo>
                  <a:lnTo>
                    <a:pt x="1905" y="11032"/>
                  </a:lnTo>
                  <a:lnTo>
                    <a:pt x="2144" y="12382"/>
                  </a:lnTo>
                  <a:lnTo>
                    <a:pt x="2937" y="13810"/>
                  </a:lnTo>
                  <a:lnTo>
                    <a:pt x="4207" y="14922"/>
                  </a:lnTo>
                  <a:lnTo>
                    <a:pt x="6191" y="15398"/>
                  </a:lnTo>
                  <a:lnTo>
                    <a:pt x="7937" y="15001"/>
                  </a:lnTo>
                  <a:lnTo>
                    <a:pt x="9366" y="13969"/>
                  </a:lnTo>
                  <a:lnTo>
                    <a:pt x="10318" y="12620"/>
                  </a:lnTo>
                  <a:lnTo>
                    <a:pt x="10636" y="11112"/>
                  </a:lnTo>
                  <a:lnTo>
                    <a:pt x="10398" y="9366"/>
                  </a:lnTo>
                  <a:lnTo>
                    <a:pt x="10160" y="7223"/>
                  </a:lnTo>
                  <a:lnTo>
                    <a:pt x="10795" y="5158"/>
                  </a:lnTo>
                  <a:lnTo>
                    <a:pt x="12382" y="3650"/>
                  </a:lnTo>
                  <a:lnTo>
                    <a:pt x="14685" y="2698"/>
                  </a:lnTo>
                  <a:lnTo>
                    <a:pt x="17145" y="2381"/>
                  </a:lnTo>
                  <a:lnTo>
                    <a:pt x="19685" y="2619"/>
                  </a:lnTo>
                  <a:lnTo>
                    <a:pt x="22146" y="3809"/>
                  </a:lnTo>
                  <a:lnTo>
                    <a:pt x="24051" y="6350"/>
                  </a:lnTo>
                  <a:lnTo>
                    <a:pt x="24765" y="10635"/>
                  </a:lnTo>
                  <a:lnTo>
                    <a:pt x="24765" y="16668"/>
                  </a:lnTo>
                  <a:lnTo>
                    <a:pt x="24032" y="16957"/>
                  </a:lnTo>
                  <a:lnTo>
                    <a:pt x="24765" y="19050"/>
                  </a:lnTo>
                  <a:lnTo>
                    <a:pt x="24765" y="33417"/>
                  </a:lnTo>
                  <a:lnTo>
                    <a:pt x="24288" y="36751"/>
                  </a:lnTo>
                  <a:lnTo>
                    <a:pt x="23257" y="37941"/>
                  </a:lnTo>
                  <a:lnTo>
                    <a:pt x="21431" y="39052"/>
                  </a:lnTo>
                  <a:lnTo>
                    <a:pt x="18812" y="40083"/>
                  </a:lnTo>
                  <a:lnTo>
                    <a:pt x="15319" y="40798"/>
                  </a:lnTo>
                  <a:lnTo>
                    <a:pt x="12780" y="40322"/>
                  </a:lnTo>
                  <a:lnTo>
                    <a:pt x="10716" y="38734"/>
                  </a:lnTo>
                  <a:lnTo>
                    <a:pt x="9287" y="36273"/>
                  </a:lnTo>
                  <a:lnTo>
                    <a:pt x="8731" y="33098"/>
                  </a:lnTo>
                  <a:lnTo>
                    <a:pt x="8731" y="32939"/>
                  </a:lnTo>
                  <a:lnTo>
                    <a:pt x="8890" y="31036"/>
                  </a:lnTo>
                  <a:lnTo>
                    <a:pt x="9605" y="28971"/>
                  </a:lnTo>
                  <a:lnTo>
                    <a:pt x="11192" y="26589"/>
                  </a:lnTo>
                  <a:lnTo>
                    <a:pt x="13970" y="24051"/>
                  </a:lnTo>
                  <a:lnTo>
                    <a:pt x="18415" y="21511"/>
                  </a:lnTo>
                  <a:lnTo>
                    <a:pt x="24765" y="19050"/>
                  </a:lnTo>
                  <a:lnTo>
                    <a:pt x="24032" y="16957"/>
                  </a:lnTo>
                  <a:lnTo>
                    <a:pt x="17303" y="19605"/>
                  </a:lnTo>
                  <a:lnTo>
                    <a:pt x="11192" y="22383"/>
                  </a:lnTo>
                  <a:lnTo>
                    <a:pt x="6350" y="25161"/>
                  </a:lnTo>
                  <a:lnTo>
                    <a:pt x="2857" y="28177"/>
                  </a:lnTo>
                  <a:lnTo>
                    <a:pt x="715" y="31829"/>
                  </a:lnTo>
                  <a:lnTo>
                    <a:pt x="0" y="36273"/>
                  </a:lnTo>
                  <a:lnTo>
                    <a:pt x="952" y="40640"/>
                  </a:lnTo>
                  <a:lnTo>
                    <a:pt x="3333" y="43894"/>
                  </a:lnTo>
                  <a:lnTo>
                    <a:pt x="6667" y="45878"/>
                  </a:lnTo>
                  <a:lnTo>
                    <a:pt x="10557" y="46592"/>
                  </a:lnTo>
                  <a:lnTo>
                    <a:pt x="14605" y="45957"/>
                  </a:lnTo>
                  <a:lnTo>
                    <a:pt x="18415" y="44211"/>
                  </a:lnTo>
                  <a:lnTo>
                    <a:pt x="24924" y="39369"/>
                  </a:lnTo>
                  <a:lnTo>
                    <a:pt x="25400" y="42307"/>
                  </a:lnTo>
                  <a:lnTo>
                    <a:pt x="26352" y="44370"/>
                  </a:lnTo>
                  <a:lnTo>
                    <a:pt x="27622" y="45719"/>
                  </a:lnTo>
                  <a:lnTo>
                    <a:pt x="28972" y="46354"/>
                  </a:lnTo>
                  <a:lnTo>
                    <a:pt x="31353" y="46592"/>
                  </a:lnTo>
                  <a:lnTo>
                    <a:pt x="32782" y="46433"/>
                  </a:lnTo>
                  <a:lnTo>
                    <a:pt x="34766" y="45878"/>
                  </a:lnTo>
                  <a:lnTo>
                    <a:pt x="37227" y="44370"/>
                  </a:lnTo>
                  <a:lnTo>
                    <a:pt x="40163" y="41592"/>
                  </a:lnTo>
                  <a:lnTo>
                    <a:pt x="40163" y="39052"/>
                  </a:lnTo>
                  <a:lnTo>
                    <a:pt x="38338" y="40322"/>
                  </a:lnTo>
                  <a:lnTo>
                    <a:pt x="35718" y="40957"/>
                  </a:lnTo>
                  <a:lnTo>
                    <a:pt x="34052" y="40401"/>
                  </a:lnTo>
                  <a:lnTo>
                    <a:pt x="33178" y="39132"/>
                  </a:lnTo>
                  <a:lnTo>
                    <a:pt x="32861" y="35163"/>
                  </a:lnTo>
                  <a:lnTo>
                    <a:pt x="32861" y="15875"/>
                  </a:lnTo>
                  <a:lnTo>
                    <a:pt x="32306" y="9127"/>
                  </a:lnTo>
                  <a:lnTo>
                    <a:pt x="31036" y="5715"/>
                  </a:lnTo>
                  <a:lnTo>
                    <a:pt x="28496" y="2777"/>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941" name="Shape 5681"/>
            <p:cNvSpPr/>
            <p:nvPr/>
          </p:nvSpPr>
          <p:spPr>
            <a:xfrm>
              <a:off x="5767959" y="1947750"/>
              <a:ext cx="43656" cy="46592"/>
            </a:xfrm>
            <a:custGeom>
              <a:avLst/>
              <a:gdLst/>
              <a:ahLst/>
              <a:cxnLst/>
              <a:rect l="0" t="0" r="0" b="0"/>
              <a:pathLst>
                <a:path w="43656" h="46592">
                  <a:moveTo>
                    <a:pt x="21351" y="0"/>
                  </a:moveTo>
                  <a:lnTo>
                    <a:pt x="20557" y="2777"/>
                  </a:lnTo>
                  <a:lnTo>
                    <a:pt x="24843" y="3650"/>
                  </a:lnTo>
                  <a:lnTo>
                    <a:pt x="28336" y="6032"/>
                  </a:lnTo>
                  <a:lnTo>
                    <a:pt x="31114" y="9763"/>
                  </a:lnTo>
                  <a:lnTo>
                    <a:pt x="33098" y="14446"/>
                  </a:lnTo>
                  <a:lnTo>
                    <a:pt x="34368" y="19843"/>
                  </a:lnTo>
                  <a:lnTo>
                    <a:pt x="34766" y="25875"/>
                  </a:lnTo>
                  <a:lnTo>
                    <a:pt x="34209" y="32146"/>
                  </a:lnTo>
                  <a:lnTo>
                    <a:pt x="32861" y="36829"/>
                  </a:lnTo>
                  <a:lnTo>
                    <a:pt x="30797" y="40163"/>
                  </a:lnTo>
                  <a:lnTo>
                    <a:pt x="28336" y="42307"/>
                  </a:lnTo>
                  <a:lnTo>
                    <a:pt x="25637" y="43497"/>
                  </a:lnTo>
                  <a:lnTo>
                    <a:pt x="23097" y="43815"/>
                  </a:lnTo>
                  <a:lnTo>
                    <a:pt x="19050" y="43021"/>
                  </a:lnTo>
                  <a:lnTo>
                    <a:pt x="15875" y="40798"/>
                  </a:lnTo>
                  <a:lnTo>
                    <a:pt x="13334" y="37623"/>
                  </a:lnTo>
                  <a:lnTo>
                    <a:pt x="11508" y="33733"/>
                  </a:lnTo>
                  <a:lnTo>
                    <a:pt x="10238" y="29527"/>
                  </a:lnTo>
                  <a:lnTo>
                    <a:pt x="9444" y="25320"/>
                  </a:lnTo>
                  <a:lnTo>
                    <a:pt x="9048" y="21431"/>
                  </a:lnTo>
                  <a:lnTo>
                    <a:pt x="8889" y="18256"/>
                  </a:lnTo>
                  <a:lnTo>
                    <a:pt x="9127" y="14604"/>
                  </a:lnTo>
                  <a:lnTo>
                    <a:pt x="9842" y="11508"/>
                  </a:lnTo>
                  <a:lnTo>
                    <a:pt x="10873" y="8811"/>
                  </a:lnTo>
                  <a:lnTo>
                    <a:pt x="12382" y="6667"/>
                  </a:lnTo>
                  <a:lnTo>
                    <a:pt x="14128" y="4921"/>
                  </a:lnTo>
                  <a:lnTo>
                    <a:pt x="16112" y="3730"/>
                  </a:lnTo>
                  <a:lnTo>
                    <a:pt x="18256" y="3016"/>
                  </a:lnTo>
                  <a:lnTo>
                    <a:pt x="20557" y="2777"/>
                  </a:lnTo>
                  <a:lnTo>
                    <a:pt x="21351" y="0"/>
                  </a:lnTo>
                  <a:lnTo>
                    <a:pt x="15239" y="873"/>
                  </a:lnTo>
                  <a:lnTo>
                    <a:pt x="9921" y="3254"/>
                  </a:lnTo>
                  <a:lnTo>
                    <a:pt x="5714" y="6984"/>
                  </a:lnTo>
                  <a:lnTo>
                    <a:pt x="2539" y="11667"/>
                  </a:lnTo>
                  <a:lnTo>
                    <a:pt x="634" y="17064"/>
                  </a:lnTo>
                  <a:lnTo>
                    <a:pt x="0" y="23018"/>
                  </a:lnTo>
                  <a:lnTo>
                    <a:pt x="713" y="29368"/>
                  </a:lnTo>
                  <a:lnTo>
                    <a:pt x="2777" y="35004"/>
                  </a:lnTo>
                  <a:lnTo>
                    <a:pt x="6032" y="39767"/>
                  </a:lnTo>
                  <a:lnTo>
                    <a:pt x="10397" y="43417"/>
                  </a:lnTo>
                  <a:lnTo>
                    <a:pt x="15636" y="45719"/>
                  </a:lnTo>
                  <a:lnTo>
                    <a:pt x="21668" y="46592"/>
                  </a:lnTo>
                  <a:lnTo>
                    <a:pt x="28494" y="45482"/>
                  </a:lnTo>
                  <a:lnTo>
                    <a:pt x="34051" y="42623"/>
                  </a:lnTo>
                  <a:lnTo>
                    <a:pt x="38258" y="38417"/>
                  </a:lnTo>
                  <a:lnTo>
                    <a:pt x="41275" y="33417"/>
                  </a:lnTo>
                  <a:lnTo>
                    <a:pt x="43100" y="28098"/>
                  </a:lnTo>
                  <a:lnTo>
                    <a:pt x="43656" y="23018"/>
                  </a:lnTo>
                  <a:lnTo>
                    <a:pt x="43179" y="17858"/>
                  </a:lnTo>
                  <a:lnTo>
                    <a:pt x="41988" y="13334"/>
                  </a:lnTo>
                  <a:lnTo>
                    <a:pt x="40083" y="9366"/>
                  </a:lnTo>
                  <a:lnTo>
                    <a:pt x="37384" y="6111"/>
                  </a:lnTo>
                  <a:lnTo>
                    <a:pt x="34131" y="3492"/>
                  </a:lnTo>
                  <a:lnTo>
                    <a:pt x="30321"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942" name="Shape 5682"/>
            <p:cNvSpPr/>
            <p:nvPr/>
          </p:nvSpPr>
          <p:spPr>
            <a:xfrm>
              <a:off x="5503481" y="1947750"/>
              <a:ext cx="43656" cy="46592"/>
            </a:xfrm>
            <a:custGeom>
              <a:avLst/>
              <a:gdLst/>
              <a:ahLst/>
              <a:cxnLst/>
              <a:rect l="0" t="0" r="0" b="0"/>
              <a:pathLst>
                <a:path w="43656" h="46592">
                  <a:moveTo>
                    <a:pt x="21351" y="0"/>
                  </a:moveTo>
                  <a:lnTo>
                    <a:pt x="20557" y="2777"/>
                  </a:lnTo>
                  <a:lnTo>
                    <a:pt x="24843" y="3650"/>
                  </a:lnTo>
                  <a:lnTo>
                    <a:pt x="28336" y="6032"/>
                  </a:lnTo>
                  <a:lnTo>
                    <a:pt x="31115" y="9763"/>
                  </a:lnTo>
                  <a:lnTo>
                    <a:pt x="33098" y="14446"/>
                  </a:lnTo>
                  <a:lnTo>
                    <a:pt x="34368" y="19843"/>
                  </a:lnTo>
                  <a:lnTo>
                    <a:pt x="34766" y="25875"/>
                  </a:lnTo>
                  <a:lnTo>
                    <a:pt x="34209" y="32146"/>
                  </a:lnTo>
                  <a:lnTo>
                    <a:pt x="32781" y="36829"/>
                  </a:lnTo>
                  <a:lnTo>
                    <a:pt x="30797" y="40163"/>
                  </a:lnTo>
                  <a:lnTo>
                    <a:pt x="28336" y="42307"/>
                  </a:lnTo>
                  <a:lnTo>
                    <a:pt x="25637" y="43497"/>
                  </a:lnTo>
                  <a:lnTo>
                    <a:pt x="23097" y="43815"/>
                  </a:lnTo>
                  <a:lnTo>
                    <a:pt x="19050" y="43021"/>
                  </a:lnTo>
                  <a:lnTo>
                    <a:pt x="15795" y="40798"/>
                  </a:lnTo>
                  <a:lnTo>
                    <a:pt x="13335" y="37623"/>
                  </a:lnTo>
                  <a:lnTo>
                    <a:pt x="11508" y="33733"/>
                  </a:lnTo>
                  <a:lnTo>
                    <a:pt x="10238" y="29527"/>
                  </a:lnTo>
                  <a:lnTo>
                    <a:pt x="9445" y="25320"/>
                  </a:lnTo>
                  <a:lnTo>
                    <a:pt x="9048" y="21431"/>
                  </a:lnTo>
                  <a:lnTo>
                    <a:pt x="8890" y="18256"/>
                  </a:lnTo>
                  <a:lnTo>
                    <a:pt x="9127" y="14604"/>
                  </a:lnTo>
                  <a:lnTo>
                    <a:pt x="9842" y="11508"/>
                  </a:lnTo>
                  <a:lnTo>
                    <a:pt x="10873" y="8811"/>
                  </a:lnTo>
                  <a:lnTo>
                    <a:pt x="12382" y="6667"/>
                  </a:lnTo>
                  <a:lnTo>
                    <a:pt x="14128" y="4921"/>
                  </a:lnTo>
                  <a:lnTo>
                    <a:pt x="16112" y="3730"/>
                  </a:lnTo>
                  <a:lnTo>
                    <a:pt x="18256" y="3016"/>
                  </a:lnTo>
                  <a:lnTo>
                    <a:pt x="20557" y="2777"/>
                  </a:lnTo>
                  <a:lnTo>
                    <a:pt x="21351" y="0"/>
                  </a:lnTo>
                  <a:lnTo>
                    <a:pt x="15159" y="873"/>
                  </a:lnTo>
                  <a:lnTo>
                    <a:pt x="9921" y="3254"/>
                  </a:lnTo>
                  <a:lnTo>
                    <a:pt x="5715" y="6984"/>
                  </a:lnTo>
                  <a:lnTo>
                    <a:pt x="2540" y="11667"/>
                  </a:lnTo>
                  <a:lnTo>
                    <a:pt x="635" y="17064"/>
                  </a:lnTo>
                  <a:lnTo>
                    <a:pt x="0" y="23018"/>
                  </a:lnTo>
                  <a:lnTo>
                    <a:pt x="713" y="29368"/>
                  </a:lnTo>
                  <a:lnTo>
                    <a:pt x="2777" y="35004"/>
                  </a:lnTo>
                  <a:lnTo>
                    <a:pt x="6032" y="39767"/>
                  </a:lnTo>
                  <a:lnTo>
                    <a:pt x="10397" y="43417"/>
                  </a:lnTo>
                  <a:lnTo>
                    <a:pt x="15636" y="45719"/>
                  </a:lnTo>
                  <a:lnTo>
                    <a:pt x="21668" y="46592"/>
                  </a:lnTo>
                  <a:lnTo>
                    <a:pt x="28495" y="45482"/>
                  </a:lnTo>
                  <a:lnTo>
                    <a:pt x="34051" y="42623"/>
                  </a:lnTo>
                  <a:lnTo>
                    <a:pt x="38258" y="38417"/>
                  </a:lnTo>
                  <a:lnTo>
                    <a:pt x="41275" y="33417"/>
                  </a:lnTo>
                  <a:lnTo>
                    <a:pt x="43100" y="28098"/>
                  </a:lnTo>
                  <a:lnTo>
                    <a:pt x="43656" y="23018"/>
                  </a:lnTo>
                  <a:lnTo>
                    <a:pt x="43179" y="17858"/>
                  </a:lnTo>
                  <a:lnTo>
                    <a:pt x="41988" y="13334"/>
                  </a:lnTo>
                  <a:lnTo>
                    <a:pt x="40083" y="9366"/>
                  </a:lnTo>
                  <a:lnTo>
                    <a:pt x="37384" y="6111"/>
                  </a:lnTo>
                  <a:lnTo>
                    <a:pt x="34131" y="3492"/>
                  </a:lnTo>
                  <a:lnTo>
                    <a:pt x="30321" y="1587"/>
                  </a:lnTo>
                  <a:lnTo>
                    <a:pt x="26035" y="396"/>
                  </a:lnTo>
                  <a:lnTo>
                    <a:pt x="21351" y="0"/>
                  </a:lnTo>
                  <a:close/>
                </a:path>
              </a:pathLst>
            </a:custGeom>
            <a:solidFill>
              <a:srgbClr val="000000"/>
            </a:solidFill>
          </p:spPr>
          <p:txBody>
            <a:bodyPr vert="horz" lIns="91440" tIns="45720" rIns="91440" bIns="45720" anchor="t"/>
            <a:lstStyle/>
            <a:p>
              <a:endParaRPr lang="en-IN"/>
            </a:p>
          </p:txBody>
        </p:sp>
        <p:sp>
          <p:nvSpPr>
            <p:cNvPr id="943" name="Shape 5683"/>
            <p:cNvSpPr/>
            <p:nvPr/>
          </p:nvSpPr>
          <p:spPr>
            <a:xfrm>
              <a:off x="5474430" y="1947750"/>
              <a:ext cx="23495" cy="45560"/>
            </a:xfrm>
            <a:custGeom>
              <a:avLst/>
              <a:gdLst/>
              <a:ahLst/>
              <a:cxnLst/>
              <a:rect l="0" t="0" r="0" b="0"/>
              <a:pathLst>
                <a:path w="23495" h="45560">
                  <a:moveTo>
                    <a:pt x="15716" y="0"/>
                  </a:moveTo>
                  <a:lnTo>
                    <a:pt x="396" y="5476"/>
                  </a:lnTo>
                  <a:lnTo>
                    <a:pt x="396" y="6984"/>
                  </a:lnTo>
                  <a:lnTo>
                    <a:pt x="4365" y="6588"/>
                  </a:lnTo>
                  <a:lnTo>
                    <a:pt x="5635" y="6667"/>
                  </a:lnTo>
                  <a:lnTo>
                    <a:pt x="6667" y="7382"/>
                  </a:lnTo>
                  <a:lnTo>
                    <a:pt x="7540" y="9127"/>
                  </a:lnTo>
                  <a:lnTo>
                    <a:pt x="7857" y="12461"/>
                  </a:lnTo>
                  <a:lnTo>
                    <a:pt x="7857" y="35480"/>
                  </a:lnTo>
                  <a:lnTo>
                    <a:pt x="7698" y="38734"/>
                  </a:lnTo>
                  <a:lnTo>
                    <a:pt x="7143" y="41036"/>
                  </a:lnTo>
                  <a:lnTo>
                    <a:pt x="6191" y="42544"/>
                  </a:lnTo>
                  <a:lnTo>
                    <a:pt x="4762" y="43417"/>
                  </a:lnTo>
                  <a:lnTo>
                    <a:pt x="2777" y="43894"/>
                  </a:lnTo>
                  <a:lnTo>
                    <a:pt x="0" y="44132"/>
                  </a:lnTo>
                  <a:lnTo>
                    <a:pt x="0" y="45560"/>
                  </a:lnTo>
                  <a:lnTo>
                    <a:pt x="23495" y="45560"/>
                  </a:lnTo>
                  <a:lnTo>
                    <a:pt x="23495" y="44132"/>
                  </a:lnTo>
                  <a:lnTo>
                    <a:pt x="19446" y="43497"/>
                  </a:lnTo>
                  <a:lnTo>
                    <a:pt x="17223" y="42068"/>
                  </a:lnTo>
                  <a:lnTo>
                    <a:pt x="1635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944" name="Shape 5684"/>
            <p:cNvSpPr/>
            <p:nvPr/>
          </p:nvSpPr>
          <p:spPr>
            <a:xfrm>
              <a:off x="5405215" y="1947750"/>
              <a:ext cx="40083" cy="46592"/>
            </a:xfrm>
            <a:custGeom>
              <a:avLst/>
              <a:gdLst/>
              <a:ahLst/>
              <a:cxnLst/>
              <a:rect l="0" t="0" r="0" b="0"/>
              <a:pathLst>
                <a:path w="40083" h="46592">
                  <a:moveTo>
                    <a:pt x="18017" y="0"/>
                  </a:moveTo>
                  <a:lnTo>
                    <a:pt x="12778" y="555"/>
                  </a:lnTo>
                  <a:lnTo>
                    <a:pt x="8731" y="1983"/>
                  </a:lnTo>
                  <a:lnTo>
                    <a:pt x="5634" y="4048"/>
                  </a:lnTo>
                  <a:lnTo>
                    <a:pt x="3492" y="6429"/>
                  </a:lnTo>
                  <a:lnTo>
                    <a:pt x="2222" y="8811"/>
                  </a:lnTo>
                  <a:lnTo>
                    <a:pt x="1825" y="11032"/>
                  </a:lnTo>
                  <a:lnTo>
                    <a:pt x="2142" y="12382"/>
                  </a:lnTo>
                  <a:lnTo>
                    <a:pt x="2857" y="13810"/>
                  </a:lnTo>
                  <a:lnTo>
                    <a:pt x="4127" y="14922"/>
                  </a:lnTo>
                  <a:lnTo>
                    <a:pt x="6111" y="15398"/>
                  </a:lnTo>
                  <a:lnTo>
                    <a:pt x="7937" y="15001"/>
                  </a:lnTo>
                  <a:lnTo>
                    <a:pt x="9366" y="13969"/>
                  </a:lnTo>
                  <a:lnTo>
                    <a:pt x="10238" y="12620"/>
                  </a:lnTo>
                  <a:lnTo>
                    <a:pt x="10556" y="11112"/>
                  </a:lnTo>
                  <a:lnTo>
                    <a:pt x="10318" y="9366"/>
                  </a:lnTo>
                  <a:lnTo>
                    <a:pt x="10080" y="7223"/>
                  </a:lnTo>
                  <a:lnTo>
                    <a:pt x="10714" y="5158"/>
                  </a:lnTo>
                  <a:lnTo>
                    <a:pt x="12382" y="3650"/>
                  </a:lnTo>
                  <a:lnTo>
                    <a:pt x="14683" y="2698"/>
                  </a:lnTo>
                  <a:lnTo>
                    <a:pt x="17145" y="2381"/>
                  </a:lnTo>
                  <a:lnTo>
                    <a:pt x="19605" y="2619"/>
                  </a:lnTo>
                  <a:lnTo>
                    <a:pt x="22066" y="3809"/>
                  </a:lnTo>
                  <a:lnTo>
                    <a:pt x="23971" y="6350"/>
                  </a:lnTo>
                  <a:lnTo>
                    <a:pt x="24764" y="10635"/>
                  </a:lnTo>
                  <a:lnTo>
                    <a:pt x="24764" y="16668"/>
                  </a:lnTo>
                  <a:lnTo>
                    <a:pt x="24023" y="16957"/>
                  </a:lnTo>
                  <a:lnTo>
                    <a:pt x="24764" y="19050"/>
                  </a:lnTo>
                  <a:lnTo>
                    <a:pt x="24764" y="33417"/>
                  </a:lnTo>
                  <a:lnTo>
                    <a:pt x="24208" y="36751"/>
                  </a:lnTo>
                  <a:lnTo>
                    <a:pt x="23177" y="37941"/>
                  </a:lnTo>
                  <a:lnTo>
                    <a:pt x="21351" y="39052"/>
                  </a:lnTo>
                  <a:lnTo>
                    <a:pt x="20320" y="39528"/>
                  </a:lnTo>
                  <a:lnTo>
                    <a:pt x="18732" y="40083"/>
                  </a:lnTo>
                  <a:lnTo>
                    <a:pt x="15239" y="40798"/>
                  </a:lnTo>
                  <a:lnTo>
                    <a:pt x="12700" y="40322"/>
                  </a:lnTo>
                  <a:lnTo>
                    <a:pt x="10636" y="38734"/>
                  </a:lnTo>
                  <a:lnTo>
                    <a:pt x="9207" y="36273"/>
                  </a:lnTo>
                  <a:lnTo>
                    <a:pt x="8731" y="33098"/>
                  </a:lnTo>
                  <a:lnTo>
                    <a:pt x="8731" y="32939"/>
                  </a:lnTo>
                  <a:lnTo>
                    <a:pt x="8889" y="31036"/>
                  </a:lnTo>
                  <a:lnTo>
                    <a:pt x="9525" y="28971"/>
                  </a:lnTo>
                  <a:lnTo>
                    <a:pt x="11112" y="26589"/>
                  </a:lnTo>
                  <a:lnTo>
                    <a:pt x="13970" y="24051"/>
                  </a:lnTo>
                  <a:lnTo>
                    <a:pt x="15953" y="22780"/>
                  </a:lnTo>
                  <a:lnTo>
                    <a:pt x="18414" y="21511"/>
                  </a:lnTo>
                  <a:lnTo>
                    <a:pt x="21351" y="20319"/>
                  </a:lnTo>
                  <a:lnTo>
                    <a:pt x="24764" y="19050"/>
                  </a:lnTo>
                  <a:lnTo>
                    <a:pt x="24023" y="16957"/>
                  </a:lnTo>
                  <a:lnTo>
                    <a:pt x="17223" y="19605"/>
                  </a:lnTo>
                  <a:lnTo>
                    <a:pt x="11112" y="22383"/>
                  </a:lnTo>
                  <a:lnTo>
                    <a:pt x="6269" y="25161"/>
                  </a:lnTo>
                  <a:lnTo>
                    <a:pt x="2777" y="28177"/>
                  </a:lnTo>
                  <a:lnTo>
                    <a:pt x="713" y="31829"/>
                  </a:lnTo>
                  <a:lnTo>
                    <a:pt x="0" y="36273"/>
                  </a:lnTo>
                  <a:lnTo>
                    <a:pt x="872" y="40640"/>
                  </a:lnTo>
                  <a:lnTo>
                    <a:pt x="3253" y="43894"/>
                  </a:lnTo>
                  <a:lnTo>
                    <a:pt x="6587" y="45878"/>
                  </a:lnTo>
                  <a:lnTo>
                    <a:pt x="10477" y="46592"/>
                  </a:lnTo>
                  <a:lnTo>
                    <a:pt x="14525" y="45957"/>
                  </a:lnTo>
                  <a:lnTo>
                    <a:pt x="18334" y="44211"/>
                  </a:lnTo>
                  <a:lnTo>
                    <a:pt x="21827" y="41830"/>
                  </a:lnTo>
                  <a:lnTo>
                    <a:pt x="24843" y="39369"/>
                  </a:lnTo>
                  <a:lnTo>
                    <a:pt x="25400" y="42307"/>
                  </a:lnTo>
                  <a:lnTo>
                    <a:pt x="26352" y="44370"/>
                  </a:lnTo>
                  <a:lnTo>
                    <a:pt x="27542" y="45719"/>
                  </a:lnTo>
                  <a:lnTo>
                    <a:pt x="28892" y="46354"/>
                  </a:lnTo>
                  <a:lnTo>
                    <a:pt x="31273" y="46592"/>
                  </a:lnTo>
                  <a:lnTo>
                    <a:pt x="32702" y="46433"/>
                  </a:lnTo>
                  <a:lnTo>
                    <a:pt x="34686" y="45878"/>
                  </a:lnTo>
                  <a:lnTo>
                    <a:pt x="37147" y="44370"/>
                  </a:lnTo>
                  <a:lnTo>
                    <a:pt x="40083" y="41592"/>
                  </a:lnTo>
                  <a:lnTo>
                    <a:pt x="40083" y="39052"/>
                  </a:lnTo>
                  <a:lnTo>
                    <a:pt x="38258" y="40322"/>
                  </a:lnTo>
                  <a:lnTo>
                    <a:pt x="35638" y="40957"/>
                  </a:lnTo>
                  <a:lnTo>
                    <a:pt x="33972" y="40401"/>
                  </a:lnTo>
                  <a:lnTo>
                    <a:pt x="33098" y="39132"/>
                  </a:lnTo>
                  <a:lnTo>
                    <a:pt x="32781" y="35163"/>
                  </a:lnTo>
                  <a:lnTo>
                    <a:pt x="32781" y="15875"/>
                  </a:lnTo>
                  <a:lnTo>
                    <a:pt x="32226" y="9127"/>
                  </a:lnTo>
                  <a:lnTo>
                    <a:pt x="30956" y="5715"/>
                  </a:lnTo>
                  <a:lnTo>
                    <a:pt x="28416" y="2777"/>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945" name="Shape 5685"/>
            <p:cNvSpPr/>
            <p:nvPr/>
          </p:nvSpPr>
          <p:spPr>
            <a:xfrm>
              <a:off x="5284326" y="1947750"/>
              <a:ext cx="40163" cy="46592"/>
            </a:xfrm>
            <a:custGeom>
              <a:avLst/>
              <a:gdLst/>
              <a:ahLst/>
              <a:cxnLst/>
              <a:rect l="0" t="0" r="0" b="0"/>
              <a:pathLst>
                <a:path w="40163" h="46592">
                  <a:moveTo>
                    <a:pt x="18018" y="0"/>
                  </a:moveTo>
                  <a:lnTo>
                    <a:pt x="12858" y="555"/>
                  </a:lnTo>
                  <a:lnTo>
                    <a:pt x="8731" y="1983"/>
                  </a:lnTo>
                  <a:lnTo>
                    <a:pt x="5636" y="4048"/>
                  </a:lnTo>
                  <a:lnTo>
                    <a:pt x="3492" y="6429"/>
                  </a:lnTo>
                  <a:lnTo>
                    <a:pt x="2302" y="8811"/>
                  </a:lnTo>
                  <a:lnTo>
                    <a:pt x="1904" y="11032"/>
                  </a:lnTo>
                  <a:lnTo>
                    <a:pt x="2857" y="13810"/>
                  </a:lnTo>
                  <a:lnTo>
                    <a:pt x="4207" y="14922"/>
                  </a:lnTo>
                  <a:lnTo>
                    <a:pt x="6191" y="15398"/>
                  </a:lnTo>
                  <a:lnTo>
                    <a:pt x="7937" y="15001"/>
                  </a:lnTo>
                  <a:lnTo>
                    <a:pt x="9366" y="13969"/>
                  </a:lnTo>
                  <a:lnTo>
                    <a:pt x="10318" y="12620"/>
                  </a:lnTo>
                  <a:lnTo>
                    <a:pt x="10636" y="11112"/>
                  </a:lnTo>
                  <a:lnTo>
                    <a:pt x="10398" y="9366"/>
                  </a:lnTo>
                  <a:lnTo>
                    <a:pt x="10081" y="7223"/>
                  </a:lnTo>
                  <a:lnTo>
                    <a:pt x="10716" y="5158"/>
                  </a:lnTo>
                  <a:lnTo>
                    <a:pt x="12382" y="3650"/>
                  </a:lnTo>
                  <a:lnTo>
                    <a:pt x="14684" y="2698"/>
                  </a:lnTo>
                  <a:lnTo>
                    <a:pt x="17145" y="2381"/>
                  </a:lnTo>
                  <a:lnTo>
                    <a:pt x="19606" y="2619"/>
                  </a:lnTo>
                  <a:lnTo>
                    <a:pt x="22066" y="3809"/>
                  </a:lnTo>
                  <a:lnTo>
                    <a:pt x="23971" y="6350"/>
                  </a:lnTo>
                  <a:lnTo>
                    <a:pt x="24764" y="10635"/>
                  </a:lnTo>
                  <a:lnTo>
                    <a:pt x="24764" y="16668"/>
                  </a:lnTo>
                  <a:lnTo>
                    <a:pt x="24024" y="16960"/>
                  </a:lnTo>
                  <a:lnTo>
                    <a:pt x="24764" y="19050"/>
                  </a:lnTo>
                  <a:lnTo>
                    <a:pt x="24764" y="33417"/>
                  </a:lnTo>
                  <a:lnTo>
                    <a:pt x="24209" y="36751"/>
                  </a:lnTo>
                  <a:lnTo>
                    <a:pt x="23177" y="37941"/>
                  </a:lnTo>
                  <a:lnTo>
                    <a:pt x="21431" y="39052"/>
                  </a:lnTo>
                  <a:lnTo>
                    <a:pt x="18812" y="40083"/>
                  </a:lnTo>
                  <a:lnTo>
                    <a:pt x="15239" y="40798"/>
                  </a:lnTo>
                  <a:lnTo>
                    <a:pt x="12700" y="40322"/>
                  </a:lnTo>
                  <a:lnTo>
                    <a:pt x="10636" y="38734"/>
                  </a:lnTo>
                  <a:lnTo>
                    <a:pt x="9287" y="36273"/>
                  </a:lnTo>
                  <a:lnTo>
                    <a:pt x="8731" y="33098"/>
                  </a:lnTo>
                  <a:lnTo>
                    <a:pt x="8731" y="32939"/>
                  </a:lnTo>
                  <a:lnTo>
                    <a:pt x="8889" y="31036"/>
                  </a:lnTo>
                  <a:lnTo>
                    <a:pt x="9604" y="28971"/>
                  </a:lnTo>
                  <a:lnTo>
                    <a:pt x="11112" y="26589"/>
                  </a:lnTo>
                  <a:lnTo>
                    <a:pt x="13970" y="24051"/>
                  </a:lnTo>
                  <a:lnTo>
                    <a:pt x="15954" y="22780"/>
                  </a:lnTo>
                  <a:lnTo>
                    <a:pt x="18414" y="21511"/>
                  </a:lnTo>
                  <a:lnTo>
                    <a:pt x="24764" y="19050"/>
                  </a:lnTo>
                  <a:lnTo>
                    <a:pt x="24024" y="16960"/>
                  </a:lnTo>
                  <a:lnTo>
                    <a:pt x="17303" y="19605"/>
                  </a:lnTo>
                  <a:lnTo>
                    <a:pt x="11192" y="22383"/>
                  </a:lnTo>
                  <a:lnTo>
                    <a:pt x="6350" y="25161"/>
                  </a:lnTo>
                  <a:lnTo>
                    <a:pt x="2857" y="28177"/>
                  </a:lnTo>
                  <a:lnTo>
                    <a:pt x="715" y="31829"/>
                  </a:lnTo>
                  <a:lnTo>
                    <a:pt x="0" y="36273"/>
                  </a:lnTo>
                  <a:lnTo>
                    <a:pt x="952" y="40640"/>
                  </a:lnTo>
                  <a:lnTo>
                    <a:pt x="3254" y="43894"/>
                  </a:lnTo>
                  <a:lnTo>
                    <a:pt x="6588" y="45878"/>
                  </a:lnTo>
                  <a:lnTo>
                    <a:pt x="10477" y="46592"/>
                  </a:lnTo>
                  <a:lnTo>
                    <a:pt x="14526" y="45957"/>
                  </a:lnTo>
                  <a:lnTo>
                    <a:pt x="18414" y="44211"/>
                  </a:lnTo>
                  <a:lnTo>
                    <a:pt x="24844" y="39369"/>
                  </a:lnTo>
                  <a:lnTo>
                    <a:pt x="25400" y="42307"/>
                  </a:lnTo>
                  <a:lnTo>
                    <a:pt x="26352" y="44370"/>
                  </a:lnTo>
                  <a:lnTo>
                    <a:pt x="27622" y="45719"/>
                  </a:lnTo>
                  <a:lnTo>
                    <a:pt x="28972" y="46354"/>
                  </a:lnTo>
                  <a:lnTo>
                    <a:pt x="31353" y="46592"/>
                  </a:lnTo>
                  <a:lnTo>
                    <a:pt x="32782" y="46433"/>
                  </a:lnTo>
                  <a:lnTo>
                    <a:pt x="34766" y="45878"/>
                  </a:lnTo>
                  <a:lnTo>
                    <a:pt x="37227" y="44370"/>
                  </a:lnTo>
                  <a:lnTo>
                    <a:pt x="40163" y="41592"/>
                  </a:lnTo>
                  <a:lnTo>
                    <a:pt x="40163" y="39052"/>
                  </a:lnTo>
                  <a:lnTo>
                    <a:pt x="38258" y="40322"/>
                  </a:lnTo>
                  <a:lnTo>
                    <a:pt x="35640" y="40957"/>
                  </a:lnTo>
                  <a:lnTo>
                    <a:pt x="33972" y="40401"/>
                  </a:lnTo>
                  <a:lnTo>
                    <a:pt x="33178" y="39132"/>
                  </a:lnTo>
                  <a:lnTo>
                    <a:pt x="32782" y="35163"/>
                  </a:lnTo>
                  <a:lnTo>
                    <a:pt x="32782" y="15875"/>
                  </a:lnTo>
                  <a:lnTo>
                    <a:pt x="32226" y="9127"/>
                  </a:lnTo>
                  <a:lnTo>
                    <a:pt x="30956" y="5715"/>
                  </a:lnTo>
                  <a:lnTo>
                    <a:pt x="28416" y="2777"/>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946" name="Shape 5686"/>
            <p:cNvSpPr/>
            <p:nvPr/>
          </p:nvSpPr>
          <p:spPr>
            <a:xfrm>
              <a:off x="5232812" y="1925684"/>
              <a:ext cx="45957" cy="68658"/>
            </a:xfrm>
            <a:custGeom>
              <a:avLst/>
              <a:gdLst/>
              <a:ahLst/>
              <a:cxnLst/>
              <a:rect l="0" t="0" r="0" b="0"/>
              <a:pathLst>
                <a:path w="45957" h="68658">
                  <a:moveTo>
                    <a:pt x="38813" y="0"/>
                  </a:moveTo>
                  <a:lnTo>
                    <a:pt x="24288" y="4364"/>
                  </a:lnTo>
                  <a:lnTo>
                    <a:pt x="24288" y="5952"/>
                  </a:lnTo>
                  <a:lnTo>
                    <a:pt x="26670" y="5793"/>
                  </a:lnTo>
                  <a:lnTo>
                    <a:pt x="29210" y="6111"/>
                  </a:lnTo>
                  <a:lnTo>
                    <a:pt x="30479" y="7223"/>
                  </a:lnTo>
                  <a:lnTo>
                    <a:pt x="31034" y="10873"/>
                  </a:lnTo>
                  <a:lnTo>
                    <a:pt x="31034" y="26351"/>
                  </a:lnTo>
                  <a:lnTo>
                    <a:pt x="28653" y="24447"/>
                  </a:lnTo>
                  <a:lnTo>
                    <a:pt x="26193" y="23098"/>
                  </a:lnTo>
                  <a:lnTo>
                    <a:pt x="23495" y="22304"/>
                  </a:lnTo>
                  <a:lnTo>
                    <a:pt x="22685" y="22238"/>
                  </a:lnTo>
                  <a:lnTo>
                    <a:pt x="20796" y="24843"/>
                  </a:lnTo>
                  <a:lnTo>
                    <a:pt x="20796" y="24843"/>
                  </a:lnTo>
                  <a:lnTo>
                    <a:pt x="24288" y="25479"/>
                  </a:lnTo>
                  <a:lnTo>
                    <a:pt x="27383" y="27304"/>
                  </a:lnTo>
                  <a:lnTo>
                    <a:pt x="29765" y="30320"/>
                  </a:lnTo>
                  <a:lnTo>
                    <a:pt x="31034" y="34766"/>
                  </a:lnTo>
                  <a:lnTo>
                    <a:pt x="31034" y="57546"/>
                  </a:lnTo>
                  <a:lnTo>
                    <a:pt x="29923" y="59927"/>
                  </a:lnTo>
                  <a:lnTo>
                    <a:pt x="27859" y="61833"/>
                  </a:lnTo>
                  <a:lnTo>
                    <a:pt x="25161" y="63102"/>
                  </a:lnTo>
                  <a:lnTo>
                    <a:pt x="22225" y="63500"/>
                  </a:lnTo>
                  <a:lnTo>
                    <a:pt x="18891" y="63023"/>
                  </a:lnTo>
                  <a:lnTo>
                    <a:pt x="15795" y="61514"/>
                  </a:lnTo>
                  <a:lnTo>
                    <a:pt x="12937" y="58895"/>
                  </a:lnTo>
                  <a:lnTo>
                    <a:pt x="10636" y="55005"/>
                  </a:lnTo>
                  <a:lnTo>
                    <a:pt x="9127" y="49767"/>
                  </a:lnTo>
                  <a:lnTo>
                    <a:pt x="8572" y="43179"/>
                  </a:lnTo>
                  <a:lnTo>
                    <a:pt x="9048" y="37067"/>
                  </a:lnTo>
                  <a:lnTo>
                    <a:pt x="10477" y="32464"/>
                  </a:lnTo>
                  <a:lnTo>
                    <a:pt x="12620" y="28971"/>
                  </a:lnTo>
                  <a:lnTo>
                    <a:pt x="15159" y="26669"/>
                  </a:lnTo>
                  <a:lnTo>
                    <a:pt x="17938" y="25320"/>
                  </a:lnTo>
                  <a:lnTo>
                    <a:pt x="20796" y="24843"/>
                  </a:lnTo>
                  <a:lnTo>
                    <a:pt x="22685" y="22238"/>
                  </a:lnTo>
                  <a:lnTo>
                    <a:pt x="20557" y="22066"/>
                  </a:lnTo>
                  <a:lnTo>
                    <a:pt x="15159" y="22939"/>
                  </a:lnTo>
                  <a:lnTo>
                    <a:pt x="10238" y="25479"/>
                  </a:lnTo>
                  <a:lnTo>
                    <a:pt x="6111" y="29368"/>
                  </a:lnTo>
                  <a:lnTo>
                    <a:pt x="2857" y="34368"/>
                  </a:lnTo>
                  <a:lnTo>
                    <a:pt x="793" y="40163"/>
                  </a:lnTo>
                  <a:lnTo>
                    <a:pt x="0" y="46433"/>
                  </a:lnTo>
                  <a:lnTo>
                    <a:pt x="635" y="53181"/>
                  </a:lnTo>
                  <a:lnTo>
                    <a:pt x="2301" y="58419"/>
                  </a:lnTo>
                  <a:lnTo>
                    <a:pt x="4682" y="62308"/>
                  </a:lnTo>
                  <a:lnTo>
                    <a:pt x="7620" y="65087"/>
                  </a:lnTo>
                  <a:lnTo>
                    <a:pt x="10636" y="66912"/>
                  </a:lnTo>
                  <a:lnTo>
                    <a:pt x="13572" y="68023"/>
                  </a:lnTo>
                  <a:lnTo>
                    <a:pt x="16112" y="68579"/>
                  </a:lnTo>
                  <a:lnTo>
                    <a:pt x="18017" y="68658"/>
                  </a:lnTo>
                  <a:lnTo>
                    <a:pt x="22860" y="68023"/>
                  </a:lnTo>
                  <a:lnTo>
                    <a:pt x="26511" y="66516"/>
                  </a:lnTo>
                  <a:lnTo>
                    <a:pt x="29051" y="64451"/>
                  </a:lnTo>
                  <a:lnTo>
                    <a:pt x="30797" y="62308"/>
                  </a:lnTo>
                  <a:lnTo>
                    <a:pt x="31034" y="62308"/>
                  </a:lnTo>
                  <a:lnTo>
                    <a:pt x="31034" y="68342"/>
                  </a:lnTo>
                  <a:lnTo>
                    <a:pt x="31432" y="68658"/>
                  </a:lnTo>
                  <a:lnTo>
                    <a:pt x="38813" y="66039"/>
                  </a:lnTo>
                  <a:lnTo>
                    <a:pt x="45957" y="63500"/>
                  </a:lnTo>
                  <a:lnTo>
                    <a:pt x="45957" y="61912"/>
                  </a:lnTo>
                  <a:lnTo>
                    <a:pt x="43179" y="61912"/>
                  </a:lnTo>
                  <a:lnTo>
                    <a:pt x="41353" y="61514"/>
                  </a:lnTo>
                  <a:lnTo>
                    <a:pt x="40242" y="60800"/>
                  </a:lnTo>
                  <a:lnTo>
                    <a:pt x="39607" y="59689"/>
                  </a:lnTo>
                  <a:lnTo>
                    <a:pt x="39370" y="58260"/>
                  </a:lnTo>
                  <a:lnTo>
                    <a:pt x="39370" y="158"/>
                  </a:lnTo>
                  <a:lnTo>
                    <a:pt x="38813" y="0"/>
                  </a:lnTo>
                  <a:close/>
                </a:path>
              </a:pathLst>
            </a:custGeom>
            <a:solidFill>
              <a:srgbClr val="000000"/>
            </a:solidFill>
          </p:spPr>
          <p:txBody>
            <a:bodyPr vert="horz" lIns="91440" tIns="45720" rIns="91440" bIns="45720" anchor="t"/>
            <a:lstStyle/>
            <a:p>
              <a:endParaRPr lang="en-IN"/>
            </a:p>
          </p:txBody>
        </p:sp>
        <p:sp>
          <p:nvSpPr>
            <p:cNvPr id="947" name="Shape 5687"/>
            <p:cNvSpPr/>
            <p:nvPr/>
          </p:nvSpPr>
          <p:spPr>
            <a:xfrm>
              <a:off x="5190267" y="1947750"/>
              <a:ext cx="40083" cy="46592"/>
            </a:xfrm>
            <a:custGeom>
              <a:avLst/>
              <a:gdLst/>
              <a:ahLst/>
              <a:cxnLst/>
              <a:rect l="0" t="0" r="0" b="0"/>
              <a:pathLst>
                <a:path w="40083" h="46592">
                  <a:moveTo>
                    <a:pt x="18017" y="0"/>
                  </a:moveTo>
                  <a:lnTo>
                    <a:pt x="12779" y="555"/>
                  </a:lnTo>
                  <a:lnTo>
                    <a:pt x="8651" y="1983"/>
                  </a:lnTo>
                  <a:lnTo>
                    <a:pt x="5635" y="4048"/>
                  </a:lnTo>
                  <a:lnTo>
                    <a:pt x="3492" y="6429"/>
                  </a:lnTo>
                  <a:lnTo>
                    <a:pt x="2222" y="8811"/>
                  </a:lnTo>
                  <a:lnTo>
                    <a:pt x="1825" y="11032"/>
                  </a:lnTo>
                  <a:lnTo>
                    <a:pt x="2063" y="12382"/>
                  </a:lnTo>
                  <a:lnTo>
                    <a:pt x="2857" y="13810"/>
                  </a:lnTo>
                  <a:lnTo>
                    <a:pt x="4127" y="14922"/>
                  </a:lnTo>
                  <a:lnTo>
                    <a:pt x="6111" y="15398"/>
                  </a:lnTo>
                  <a:lnTo>
                    <a:pt x="7937" y="15001"/>
                  </a:lnTo>
                  <a:lnTo>
                    <a:pt x="9286" y="13969"/>
                  </a:lnTo>
                  <a:lnTo>
                    <a:pt x="10238" y="12620"/>
                  </a:lnTo>
                  <a:lnTo>
                    <a:pt x="10556" y="11112"/>
                  </a:lnTo>
                  <a:lnTo>
                    <a:pt x="10318" y="9366"/>
                  </a:lnTo>
                  <a:lnTo>
                    <a:pt x="10080" y="7223"/>
                  </a:lnTo>
                  <a:lnTo>
                    <a:pt x="10715" y="5158"/>
                  </a:lnTo>
                  <a:lnTo>
                    <a:pt x="12382" y="3650"/>
                  </a:lnTo>
                  <a:lnTo>
                    <a:pt x="14605" y="2698"/>
                  </a:lnTo>
                  <a:lnTo>
                    <a:pt x="17065" y="2381"/>
                  </a:lnTo>
                  <a:lnTo>
                    <a:pt x="19605" y="2619"/>
                  </a:lnTo>
                  <a:lnTo>
                    <a:pt x="22066" y="3809"/>
                  </a:lnTo>
                  <a:lnTo>
                    <a:pt x="23971" y="6350"/>
                  </a:lnTo>
                  <a:lnTo>
                    <a:pt x="24765" y="10635"/>
                  </a:lnTo>
                  <a:lnTo>
                    <a:pt x="24765" y="16668"/>
                  </a:lnTo>
                  <a:lnTo>
                    <a:pt x="24024" y="16957"/>
                  </a:lnTo>
                  <a:lnTo>
                    <a:pt x="24765" y="19050"/>
                  </a:lnTo>
                  <a:lnTo>
                    <a:pt x="24765" y="33417"/>
                  </a:lnTo>
                  <a:lnTo>
                    <a:pt x="24208" y="36751"/>
                  </a:lnTo>
                  <a:lnTo>
                    <a:pt x="23177" y="37941"/>
                  </a:lnTo>
                  <a:lnTo>
                    <a:pt x="21351" y="39052"/>
                  </a:lnTo>
                  <a:lnTo>
                    <a:pt x="18732" y="40083"/>
                  </a:lnTo>
                  <a:lnTo>
                    <a:pt x="15240" y="40798"/>
                  </a:lnTo>
                  <a:lnTo>
                    <a:pt x="12700" y="40322"/>
                  </a:lnTo>
                  <a:lnTo>
                    <a:pt x="10636" y="38734"/>
                  </a:lnTo>
                  <a:lnTo>
                    <a:pt x="9207" y="36273"/>
                  </a:lnTo>
                  <a:lnTo>
                    <a:pt x="8651" y="33098"/>
                  </a:lnTo>
                  <a:lnTo>
                    <a:pt x="8651" y="32939"/>
                  </a:lnTo>
                  <a:lnTo>
                    <a:pt x="8890" y="31036"/>
                  </a:lnTo>
                  <a:lnTo>
                    <a:pt x="9525" y="28971"/>
                  </a:lnTo>
                  <a:lnTo>
                    <a:pt x="11112" y="26589"/>
                  </a:lnTo>
                  <a:lnTo>
                    <a:pt x="13970" y="24051"/>
                  </a:lnTo>
                  <a:lnTo>
                    <a:pt x="15954" y="22780"/>
                  </a:lnTo>
                  <a:lnTo>
                    <a:pt x="18415" y="21511"/>
                  </a:lnTo>
                  <a:lnTo>
                    <a:pt x="21351" y="20319"/>
                  </a:lnTo>
                  <a:lnTo>
                    <a:pt x="24765" y="19050"/>
                  </a:lnTo>
                  <a:lnTo>
                    <a:pt x="24024" y="16957"/>
                  </a:lnTo>
                  <a:lnTo>
                    <a:pt x="17223" y="19605"/>
                  </a:lnTo>
                  <a:lnTo>
                    <a:pt x="11112" y="22383"/>
                  </a:lnTo>
                  <a:lnTo>
                    <a:pt x="6270" y="25161"/>
                  </a:lnTo>
                  <a:lnTo>
                    <a:pt x="2777" y="28177"/>
                  </a:lnTo>
                  <a:lnTo>
                    <a:pt x="713" y="31829"/>
                  </a:lnTo>
                  <a:lnTo>
                    <a:pt x="0" y="36273"/>
                  </a:lnTo>
                  <a:lnTo>
                    <a:pt x="872" y="40640"/>
                  </a:lnTo>
                  <a:lnTo>
                    <a:pt x="3254" y="43894"/>
                  </a:lnTo>
                  <a:lnTo>
                    <a:pt x="6587" y="45878"/>
                  </a:lnTo>
                  <a:lnTo>
                    <a:pt x="10477" y="46592"/>
                  </a:lnTo>
                  <a:lnTo>
                    <a:pt x="14525" y="45957"/>
                  </a:lnTo>
                  <a:lnTo>
                    <a:pt x="18335" y="44211"/>
                  </a:lnTo>
                  <a:lnTo>
                    <a:pt x="24843" y="39369"/>
                  </a:lnTo>
                  <a:lnTo>
                    <a:pt x="25400" y="42307"/>
                  </a:lnTo>
                  <a:lnTo>
                    <a:pt x="26352" y="44370"/>
                  </a:lnTo>
                  <a:lnTo>
                    <a:pt x="27542" y="45719"/>
                  </a:lnTo>
                  <a:lnTo>
                    <a:pt x="28892" y="46354"/>
                  </a:lnTo>
                  <a:lnTo>
                    <a:pt x="31274" y="46592"/>
                  </a:lnTo>
                  <a:lnTo>
                    <a:pt x="32702" y="46433"/>
                  </a:lnTo>
                  <a:lnTo>
                    <a:pt x="34686" y="45878"/>
                  </a:lnTo>
                  <a:lnTo>
                    <a:pt x="37147" y="44370"/>
                  </a:lnTo>
                  <a:lnTo>
                    <a:pt x="40083" y="41592"/>
                  </a:lnTo>
                  <a:lnTo>
                    <a:pt x="40083" y="39052"/>
                  </a:lnTo>
                  <a:lnTo>
                    <a:pt x="38258" y="40322"/>
                  </a:lnTo>
                  <a:lnTo>
                    <a:pt x="35638" y="40957"/>
                  </a:lnTo>
                  <a:lnTo>
                    <a:pt x="33972" y="40401"/>
                  </a:lnTo>
                  <a:lnTo>
                    <a:pt x="33098" y="39132"/>
                  </a:lnTo>
                  <a:lnTo>
                    <a:pt x="32781" y="35163"/>
                  </a:lnTo>
                  <a:lnTo>
                    <a:pt x="32781" y="15875"/>
                  </a:lnTo>
                  <a:lnTo>
                    <a:pt x="32226" y="9127"/>
                  </a:lnTo>
                  <a:lnTo>
                    <a:pt x="30956" y="5715"/>
                  </a:lnTo>
                  <a:lnTo>
                    <a:pt x="28416" y="2777"/>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948" name="Shape 5688"/>
            <p:cNvSpPr/>
            <p:nvPr/>
          </p:nvSpPr>
          <p:spPr>
            <a:xfrm>
              <a:off x="5038661" y="1947750"/>
              <a:ext cx="40163" cy="46592"/>
            </a:xfrm>
            <a:custGeom>
              <a:avLst/>
              <a:gdLst/>
              <a:ahLst/>
              <a:cxnLst/>
              <a:rect l="0" t="0" r="0" b="0"/>
              <a:pathLst>
                <a:path w="40163" h="46592">
                  <a:moveTo>
                    <a:pt x="18017" y="0"/>
                  </a:moveTo>
                  <a:lnTo>
                    <a:pt x="12858" y="555"/>
                  </a:lnTo>
                  <a:lnTo>
                    <a:pt x="8731" y="1983"/>
                  </a:lnTo>
                  <a:lnTo>
                    <a:pt x="5635" y="4048"/>
                  </a:lnTo>
                  <a:lnTo>
                    <a:pt x="3492" y="6429"/>
                  </a:lnTo>
                  <a:lnTo>
                    <a:pt x="2301" y="8811"/>
                  </a:lnTo>
                  <a:lnTo>
                    <a:pt x="1905" y="11032"/>
                  </a:lnTo>
                  <a:lnTo>
                    <a:pt x="2857" y="13810"/>
                  </a:lnTo>
                  <a:lnTo>
                    <a:pt x="4206" y="14922"/>
                  </a:lnTo>
                  <a:lnTo>
                    <a:pt x="6111" y="15398"/>
                  </a:lnTo>
                  <a:lnTo>
                    <a:pt x="7937" y="15001"/>
                  </a:lnTo>
                  <a:lnTo>
                    <a:pt x="9366" y="13969"/>
                  </a:lnTo>
                  <a:lnTo>
                    <a:pt x="10318" y="12620"/>
                  </a:lnTo>
                  <a:lnTo>
                    <a:pt x="10636" y="11112"/>
                  </a:lnTo>
                  <a:lnTo>
                    <a:pt x="10397" y="9366"/>
                  </a:lnTo>
                  <a:lnTo>
                    <a:pt x="10080" y="7223"/>
                  </a:lnTo>
                  <a:lnTo>
                    <a:pt x="10715" y="5158"/>
                  </a:lnTo>
                  <a:lnTo>
                    <a:pt x="12382" y="3650"/>
                  </a:lnTo>
                  <a:lnTo>
                    <a:pt x="14683" y="2698"/>
                  </a:lnTo>
                  <a:lnTo>
                    <a:pt x="17145" y="2381"/>
                  </a:lnTo>
                  <a:lnTo>
                    <a:pt x="19605" y="2619"/>
                  </a:lnTo>
                  <a:lnTo>
                    <a:pt x="22066" y="3809"/>
                  </a:lnTo>
                  <a:lnTo>
                    <a:pt x="23971" y="6350"/>
                  </a:lnTo>
                  <a:lnTo>
                    <a:pt x="24765" y="10635"/>
                  </a:lnTo>
                  <a:lnTo>
                    <a:pt x="24765" y="16668"/>
                  </a:lnTo>
                  <a:lnTo>
                    <a:pt x="24024" y="16960"/>
                  </a:lnTo>
                  <a:lnTo>
                    <a:pt x="24765" y="19050"/>
                  </a:lnTo>
                  <a:lnTo>
                    <a:pt x="24765" y="33417"/>
                  </a:lnTo>
                  <a:lnTo>
                    <a:pt x="24208" y="36751"/>
                  </a:lnTo>
                  <a:lnTo>
                    <a:pt x="23177" y="37941"/>
                  </a:lnTo>
                  <a:lnTo>
                    <a:pt x="21431" y="39052"/>
                  </a:lnTo>
                  <a:lnTo>
                    <a:pt x="18811" y="40083"/>
                  </a:lnTo>
                  <a:lnTo>
                    <a:pt x="15240" y="40798"/>
                  </a:lnTo>
                  <a:lnTo>
                    <a:pt x="12700" y="40322"/>
                  </a:lnTo>
                  <a:lnTo>
                    <a:pt x="10636" y="38734"/>
                  </a:lnTo>
                  <a:lnTo>
                    <a:pt x="9286" y="36273"/>
                  </a:lnTo>
                  <a:lnTo>
                    <a:pt x="8731" y="33098"/>
                  </a:lnTo>
                  <a:lnTo>
                    <a:pt x="8731" y="32939"/>
                  </a:lnTo>
                  <a:lnTo>
                    <a:pt x="8890" y="31036"/>
                  </a:lnTo>
                  <a:lnTo>
                    <a:pt x="9604" y="28971"/>
                  </a:lnTo>
                  <a:lnTo>
                    <a:pt x="11112" y="26589"/>
                  </a:lnTo>
                  <a:lnTo>
                    <a:pt x="13970" y="24051"/>
                  </a:lnTo>
                  <a:lnTo>
                    <a:pt x="15954" y="22780"/>
                  </a:lnTo>
                  <a:lnTo>
                    <a:pt x="18415" y="21511"/>
                  </a:lnTo>
                  <a:lnTo>
                    <a:pt x="24765" y="19050"/>
                  </a:lnTo>
                  <a:lnTo>
                    <a:pt x="24024" y="16960"/>
                  </a:lnTo>
                  <a:lnTo>
                    <a:pt x="17303" y="19605"/>
                  </a:lnTo>
                  <a:lnTo>
                    <a:pt x="11191" y="22383"/>
                  </a:lnTo>
                  <a:lnTo>
                    <a:pt x="6350" y="25161"/>
                  </a:lnTo>
                  <a:lnTo>
                    <a:pt x="2857" y="28177"/>
                  </a:lnTo>
                  <a:lnTo>
                    <a:pt x="713" y="31829"/>
                  </a:lnTo>
                  <a:lnTo>
                    <a:pt x="0" y="36273"/>
                  </a:lnTo>
                  <a:lnTo>
                    <a:pt x="952" y="40640"/>
                  </a:lnTo>
                  <a:lnTo>
                    <a:pt x="3254" y="43894"/>
                  </a:lnTo>
                  <a:lnTo>
                    <a:pt x="6587" y="45878"/>
                  </a:lnTo>
                  <a:lnTo>
                    <a:pt x="10477" y="46592"/>
                  </a:lnTo>
                  <a:lnTo>
                    <a:pt x="14525" y="45957"/>
                  </a:lnTo>
                  <a:lnTo>
                    <a:pt x="18415" y="44211"/>
                  </a:lnTo>
                  <a:lnTo>
                    <a:pt x="24843" y="39369"/>
                  </a:lnTo>
                  <a:lnTo>
                    <a:pt x="25400" y="42307"/>
                  </a:lnTo>
                  <a:lnTo>
                    <a:pt x="26352" y="44370"/>
                  </a:lnTo>
                  <a:lnTo>
                    <a:pt x="27622" y="45719"/>
                  </a:lnTo>
                  <a:lnTo>
                    <a:pt x="28971" y="46354"/>
                  </a:lnTo>
                  <a:lnTo>
                    <a:pt x="31274" y="46592"/>
                  </a:lnTo>
                  <a:lnTo>
                    <a:pt x="32781" y="46433"/>
                  </a:lnTo>
                  <a:lnTo>
                    <a:pt x="34766" y="45878"/>
                  </a:lnTo>
                  <a:lnTo>
                    <a:pt x="37226" y="44370"/>
                  </a:lnTo>
                  <a:lnTo>
                    <a:pt x="40163" y="41592"/>
                  </a:lnTo>
                  <a:lnTo>
                    <a:pt x="40163" y="39052"/>
                  </a:lnTo>
                  <a:lnTo>
                    <a:pt x="38258" y="40322"/>
                  </a:lnTo>
                  <a:lnTo>
                    <a:pt x="35638" y="40957"/>
                  </a:lnTo>
                  <a:lnTo>
                    <a:pt x="33972" y="40401"/>
                  </a:lnTo>
                  <a:lnTo>
                    <a:pt x="33178" y="39132"/>
                  </a:lnTo>
                  <a:lnTo>
                    <a:pt x="32781" y="35163"/>
                  </a:lnTo>
                  <a:lnTo>
                    <a:pt x="32781" y="15875"/>
                  </a:lnTo>
                  <a:lnTo>
                    <a:pt x="32226" y="9127"/>
                  </a:lnTo>
                  <a:lnTo>
                    <a:pt x="30956" y="5715"/>
                  </a:lnTo>
                  <a:lnTo>
                    <a:pt x="28416" y="2777"/>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949" name="Shape 5689"/>
            <p:cNvSpPr/>
            <p:nvPr/>
          </p:nvSpPr>
          <p:spPr>
            <a:xfrm>
              <a:off x="4988179" y="1925684"/>
              <a:ext cx="45957" cy="68658"/>
            </a:xfrm>
            <a:custGeom>
              <a:avLst/>
              <a:gdLst/>
              <a:ahLst/>
              <a:cxnLst/>
              <a:rect l="0" t="0" r="0" b="0"/>
              <a:pathLst>
                <a:path w="45957" h="68658">
                  <a:moveTo>
                    <a:pt x="38813" y="0"/>
                  </a:moveTo>
                  <a:lnTo>
                    <a:pt x="24208" y="4364"/>
                  </a:lnTo>
                  <a:lnTo>
                    <a:pt x="24208" y="5952"/>
                  </a:lnTo>
                  <a:lnTo>
                    <a:pt x="26589" y="5793"/>
                  </a:lnTo>
                  <a:lnTo>
                    <a:pt x="29130" y="6111"/>
                  </a:lnTo>
                  <a:lnTo>
                    <a:pt x="30399" y="7223"/>
                  </a:lnTo>
                  <a:lnTo>
                    <a:pt x="30956" y="10873"/>
                  </a:lnTo>
                  <a:lnTo>
                    <a:pt x="30956" y="26351"/>
                  </a:lnTo>
                  <a:lnTo>
                    <a:pt x="28575" y="24447"/>
                  </a:lnTo>
                  <a:lnTo>
                    <a:pt x="26113" y="23098"/>
                  </a:lnTo>
                  <a:lnTo>
                    <a:pt x="23494" y="22304"/>
                  </a:lnTo>
                  <a:lnTo>
                    <a:pt x="22683" y="22240"/>
                  </a:lnTo>
                  <a:lnTo>
                    <a:pt x="20796" y="24843"/>
                  </a:lnTo>
                  <a:lnTo>
                    <a:pt x="20796" y="24843"/>
                  </a:lnTo>
                  <a:lnTo>
                    <a:pt x="24208" y="25479"/>
                  </a:lnTo>
                  <a:lnTo>
                    <a:pt x="27383" y="27304"/>
                  </a:lnTo>
                  <a:lnTo>
                    <a:pt x="29686" y="30320"/>
                  </a:lnTo>
                  <a:lnTo>
                    <a:pt x="30956" y="34766"/>
                  </a:lnTo>
                  <a:lnTo>
                    <a:pt x="30956" y="57546"/>
                  </a:lnTo>
                  <a:lnTo>
                    <a:pt x="29844" y="59927"/>
                  </a:lnTo>
                  <a:lnTo>
                    <a:pt x="27781" y="61833"/>
                  </a:lnTo>
                  <a:lnTo>
                    <a:pt x="25161" y="63102"/>
                  </a:lnTo>
                  <a:lnTo>
                    <a:pt x="22144" y="63500"/>
                  </a:lnTo>
                  <a:lnTo>
                    <a:pt x="18891" y="63023"/>
                  </a:lnTo>
                  <a:lnTo>
                    <a:pt x="15716" y="61514"/>
                  </a:lnTo>
                  <a:lnTo>
                    <a:pt x="12937" y="58895"/>
                  </a:lnTo>
                  <a:lnTo>
                    <a:pt x="10636" y="55005"/>
                  </a:lnTo>
                  <a:lnTo>
                    <a:pt x="9127" y="49767"/>
                  </a:lnTo>
                  <a:lnTo>
                    <a:pt x="8492" y="43179"/>
                  </a:lnTo>
                  <a:lnTo>
                    <a:pt x="9048" y="37067"/>
                  </a:lnTo>
                  <a:lnTo>
                    <a:pt x="10477" y="32464"/>
                  </a:lnTo>
                  <a:lnTo>
                    <a:pt x="12619" y="28971"/>
                  </a:lnTo>
                  <a:lnTo>
                    <a:pt x="15159" y="26669"/>
                  </a:lnTo>
                  <a:lnTo>
                    <a:pt x="17938" y="25320"/>
                  </a:lnTo>
                  <a:lnTo>
                    <a:pt x="20796" y="24843"/>
                  </a:lnTo>
                  <a:lnTo>
                    <a:pt x="22683" y="22240"/>
                  </a:lnTo>
                  <a:lnTo>
                    <a:pt x="20478" y="22066"/>
                  </a:lnTo>
                  <a:lnTo>
                    <a:pt x="15081" y="22939"/>
                  </a:lnTo>
                  <a:lnTo>
                    <a:pt x="10238" y="25479"/>
                  </a:lnTo>
                  <a:lnTo>
                    <a:pt x="6111" y="29368"/>
                  </a:lnTo>
                  <a:lnTo>
                    <a:pt x="2857" y="34368"/>
                  </a:lnTo>
                  <a:lnTo>
                    <a:pt x="713" y="40163"/>
                  </a:lnTo>
                  <a:lnTo>
                    <a:pt x="0" y="46433"/>
                  </a:lnTo>
                  <a:lnTo>
                    <a:pt x="555" y="53181"/>
                  </a:lnTo>
                  <a:lnTo>
                    <a:pt x="2222" y="58419"/>
                  </a:lnTo>
                  <a:lnTo>
                    <a:pt x="4682" y="62308"/>
                  </a:lnTo>
                  <a:lnTo>
                    <a:pt x="7539" y="65087"/>
                  </a:lnTo>
                  <a:lnTo>
                    <a:pt x="10555" y="66912"/>
                  </a:lnTo>
                  <a:lnTo>
                    <a:pt x="13572" y="68023"/>
                  </a:lnTo>
                  <a:lnTo>
                    <a:pt x="16112" y="68579"/>
                  </a:lnTo>
                  <a:lnTo>
                    <a:pt x="18017" y="68658"/>
                  </a:lnTo>
                  <a:lnTo>
                    <a:pt x="22859" y="68023"/>
                  </a:lnTo>
                  <a:lnTo>
                    <a:pt x="26430" y="66516"/>
                  </a:lnTo>
                  <a:lnTo>
                    <a:pt x="29050" y="64451"/>
                  </a:lnTo>
                  <a:lnTo>
                    <a:pt x="30797" y="62308"/>
                  </a:lnTo>
                  <a:lnTo>
                    <a:pt x="30956" y="62308"/>
                  </a:lnTo>
                  <a:lnTo>
                    <a:pt x="30956" y="68342"/>
                  </a:lnTo>
                  <a:lnTo>
                    <a:pt x="31352" y="68658"/>
                  </a:lnTo>
                  <a:lnTo>
                    <a:pt x="38813" y="66039"/>
                  </a:lnTo>
                  <a:lnTo>
                    <a:pt x="45957" y="63500"/>
                  </a:lnTo>
                  <a:lnTo>
                    <a:pt x="45957" y="61912"/>
                  </a:lnTo>
                  <a:lnTo>
                    <a:pt x="43179" y="61912"/>
                  </a:lnTo>
                  <a:lnTo>
                    <a:pt x="41275" y="61514"/>
                  </a:lnTo>
                  <a:lnTo>
                    <a:pt x="40163" y="60800"/>
                  </a:lnTo>
                  <a:lnTo>
                    <a:pt x="39528" y="59689"/>
                  </a:lnTo>
                  <a:lnTo>
                    <a:pt x="39289" y="58260"/>
                  </a:lnTo>
                  <a:lnTo>
                    <a:pt x="39289" y="158"/>
                  </a:lnTo>
                  <a:lnTo>
                    <a:pt x="38813" y="0"/>
                  </a:lnTo>
                  <a:close/>
                </a:path>
              </a:pathLst>
            </a:custGeom>
            <a:solidFill>
              <a:srgbClr val="000000"/>
            </a:solidFill>
          </p:spPr>
          <p:txBody>
            <a:bodyPr vert="horz" lIns="91440" tIns="45720" rIns="91440" bIns="45720" anchor="t"/>
            <a:lstStyle/>
            <a:p>
              <a:endParaRPr lang="en-IN"/>
            </a:p>
          </p:txBody>
        </p:sp>
        <p:sp>
          <p:nvSpPr>
            <p:cNvPr id="950" name="Shape 5690"/>
            <p:cNvSpPr/>
            <p:nvPr/>
          </p:nvSpPr>
          <p:spPr>
            <a:xfrm>
              <a:off x="4881340" y="1947750"/>
              <a:ext cx="43734" cy="46592"/>
            </a:xfrm>
            <a:custGeom>
              <a:avLst/>
              <a:gdLst/>
              <a:ahLst/>
              <a:cxnLst/>
              <a:rect l="0" t="0" r="0" b="0"/>
              <a:pathLst>
                <a:path w="43734" h="46592">
                  <a:moveTo>
                    <a:pt x="21431" y="0"/>
                  </a:moveTo>
                  <a:lnTo>
                    <a:pt x="20637" y="2777"/>
                  </a:lnTo>
                  <a:lnTo>
                    <a:pt x="24843" y="3650"/>
                  </a:lnTo>
                  <a:lnTo>
                    <a:pt x="28336" y="6032"/>
                  </a:lnTo>
                  <a:lnTo>
                    <a:pt x="31114" y="9763"/>
                  </a:lnTo>
                  <a:lnTo>
                    <a:pt x="33178" y="14446"/>
                  </a:lnTo>
                  <a:lnTo>
                    <a:pt x="34368" y="19843"/>
                  </a:lnTo>
                  <a:lnTo>
                    <a:pt x="34766" y="25875"/>
                  </a:lnTo>
                  <a:lnTo>
                    <a:pt x="34209" y="32146"/>
                  </a:lnTo>
                  <a:lnTo>
                    <a:pt x="32861" y="36829"/>
                  </a:lnTo>
                  <a:lnTo>
                    <a:pt x="30876" y="40163"/>
                  </a:lnTo>
                  <a:lnTo>
                    <a:pt x="28336" y="42307"/>
                  </a:lnTo>
                  <a:lnTo>
                    <a:pt x="25717" y="43497"/>
                  </a:lnTo>
                  <a:lnTo>
                    <a:pt x="23097" y="43815"/>
                  </a:lnTo>
                  <a:lnTo>
                    <a:pt x="19050" y="43021"/>
                  </a:lnTo>
                  <a:lnTo>
                    <a:pt x="15875" y="40798"/>
                  </a:lnTo>
                  <a:lnTo>
                    <a:pt x="13413" y="37623"/>
                  </a:lnTo>
                  <a:lnTo>
                    <a:pt x="11587" y="33733"/>
                  </a:lnTo>
                  <a:lnTo>
                    <a:pt x="9444" y="25320"/>
                  </a:lnTo>
                  <a:lnTo>
                    <a:pt x="9127" y="21431"/>
                  </a:lnTo>
                  <a:lnTo>
                    <a:pt x="8968" y="18256"/>
                  </a:lnTo>
                  <a:lnTo>
                    <a:pt x="9206" y="14604"/>
                  </a:lnTo>
                  <a:lnTo>
                    <a:pt x="9842" y="11508"/>
                  </a:lnTo>
                  <a:lnTo>
                    <a:pt x="10873" y="8811"/>
                  </a:lnTo>
                  <a:lnTo>
                    <a:pt x="12381" y="6667"/>
                  </a:lnTo>
                  <a:lnTo>
                    <a:pt x="14207" y="4921"/>
                  </a:lnTo>
                  <a:lnTo>
                    <a:pt x="16192" y="3730"/>
                  </a:lnTo>
                  <a:lnTo>
                    <a:pt x="18334" y="3016"/>
                  </a:lnTo>
                  <a:lnTo>
                    <a:pt x="20637" y="2777"/>
                  </a:lnTo>
                  <a:lnTo>
                    <a:pt x="21431" y="0"/>
                  </a:lnTo>
                  <a:lnTo>
                    <a:pt x="15239" y="873"/>
                  </a:lnTo>
                  <a:lnTo>
                    <a:pt x="9999" y="3254"/>
                  </a:lnTo>
                  <a:lnTo>
                    <a:pt x="5714" y="6984"/>
                  </a:lnTo>
                  <a:lnTo>
                    <a:pt x="2618" y="11667"/>
                  </a:lnTo>
                  <a:lnTo>
                    <a:pt x="634" y="17064"/>
                  </a:lnTo>
                  <a:lnTo>
                    <a:pt x="0" y="23018"/>
                  </a:lnTo>
                  <a:lnTo>
                    <a:pt x="713" y="29368"/>
                  </a:lnTo>
                  <a:lnTo>
                    <a:pt x="2777" y="35004"/>
                  </a:lnTo>
                  <a:lnTo>
                    <a:pt x="6111" y="39767"/>
                  </a:lnTo>
                  <a:lnTo>
                    <a:pt x="10397" y="43417"/>
                  </a:lnTo>
                  <a:lnTo>
                    <a:pt x="15716" y="45719"/>
                  </a:lnTo>
                  <a:lnTo>
                    <a:pt x="21748" y="46592"/>
                  </a:lnTo>
                  <a:lnTo>
                    <a:pt x="28575" y="45482"/>
                  </a:lnTo>
                  <a:lnTo>
                    <a:pt x="34131" y="42623"/>
                  </a:lnTo>
                  <a:lnTo>
                    <a:pt x="38337" y="38417"/>
                  </a:lnTo>
                  <a:lnTo>
                    <a:pt x="41353" y="33417"/>
                  </a:lnTo>
                  <a:lnTo>
                    <a:pt x="43179" y="28098"/>
                  </a:lnTo>
                  <a:lnTo>
                    <a:pt x="43734" y="23018"/>
                  </a:lnTo>
                  <a:lnTo>
                    <a:pt x="43258" y="17858"/>
                  </a:lnTo>
                  <a:lnTo>
                    <a:pt x="42068" y="13334"/>
                  </a:lnTo>
                  <a:lnTo>
                    <a:pt x="40083" y="9366"/>
                  </a:lnTo>
                  <a:lnTo>
                    <a:pt x="3738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951" name="Shape 5691"/>
            <p:cNvSpPr/>
            <p:nvPr/>
          </p:nvSpPr>
          <p:spPr>
            <a:xfrm>
              <a:off x="5814710" y="1948783"/>
              <a:ext cx="66675" cy="45957"/>
            </a:xfrm>
            <a:custGeom>
              <a:avLst/>
              <a:gdLst/>
              <a:ahLst/>
              <a:cxnLst/>
              <a:rect l="0" t="0" r="0" b="0"/>
              <a:pathLst>
                <a:path w="66675" h="45957">
                  <a:moveTo>
                    <a:pt x="0" y="0"/>
                  </a:moveTo>
                  <a:lnTo>
                    <a:pt x="0" y="1428"/>
                  </a:lnTo>
                  <a:lnTo>
                    <a:pt x="1587" y="1824"/>
                  </a:lnTo>
                  <a:lnTo>
                    <a:pt x="2778" y="2856"/>
                  </a:lnTo>
                  <a:lnTo>
                    <a:pt x="3890" y="4762"/>
                  </a:lnTo>
                  <a:lnTo>
                    <a:pt x="5238" y="7698"/>
                  </a:lnTo>
                  <a:lnTo>
                    <a:pt x="18653" y="41591"/>
                  </a:lnTo>
                  <a:lnTo>
                    <a:pt x="19526" y="43656"/>
                  </a:lnTo>
                  <a:lnTo>
                    <a:pt x="20161" y="45005"/>
                  </a:lnTo>
                  <a:lnTo>
                    <a:pt x="21194" y="45957"/>
                  </a:lnTo>
                  <a:lnTo>
                    <a:pt x="22146" y="45005"/>
                  </a:lnTo>
                  <a:lnTo>
                    <a:pt x="22781" y="43893"/>
                  </a:lnTo>
                  <a:lnTo>
                    <a:pt x="23653" y="42068"/>
                  </a:lnTo>
                  <a:lnTo>
                    <a:pt x="34766" y="18334"/>
                  </a:lnTo>
                  <a:lnTo>
                    <a:pt x="43815" y="41671"/>
                  </a:lnTo>
                  <a:lnTo>
                    <a:pt x="44688" y="43813"/>
                  </a:lnTo>
                  <a:lnTo>
                    <a:pt x="45243" y="45163"/>
                  </a:lnTo>
                  <a:lnTo>
                    <a:pt x="45641" y="45798"/>
                  </a:lnTo>
                  <a:lnTo>
                    <a:pt x="46117" y="45957"/>
                  </a:lnTo>
                  <a:lnTo>
                    <a:pt x="46752" y="45798"/>
                  </a:lnTo>
                  <a:lnTo>
                    <a:pt x="47307" y="45005"/>
                  </a:lnTo>
                  <a:lnTo>
                    <a:pt x="47942" y="43497"/>
                  </a:lnTo>
                  <a:lnTo>
                    <a:pt x="48895" y="41116"/>
                  </a:lnTo>
                  <a:lnTo>
                    <a:pt x="62627" y="6825"/>
                  </a:lnTo>
                  <a:lnTo>
                    <a:pt x="63500" y="4523"/>
                  </a:lnTo>
                  <a:lnTo>
                    <a:pt x="64373" y="3016"/>
                  </a:lnTo>
                  <a:lnTo>
                    <a:pt x="66675" y="1428"/>
                  </a:lnTo>
                  <a:lnTo>
                    <a:pt x="66675" y="0"/>
                  </a:lnTo>
                  <a:lnTo>
                    <a:pt x="54451" y="0"/>
                  </a:lnTo>
                  <a:lnTo>
                    <a:pt x="54451" y="1428"/>
                  </a:lnTo>
                  <a:lnTo>
                    <a:pt x="57626" y="2381"/>
                  </a:lnTo>
                  <a:lnTo>
                    <a:pt x="58500" y="3332"/>
                  </a:lnTo>
                  <a:lnTo>
                    <a:pt x="58817" y="4762"/>
                  </a:lnTo>
                  <a:lnTo>
                    <a:pt x="58420" y="7460"/>
                  </a:lnTo>
                  <a:lnTo>
                    <a:pt x="57150" y="11032"/>
                  </a:lnTo>
                  <a:lnTo>
                    <a:pt x="48260" y="33018"/>
                  </a:lnTo>
                  <a:lnTo>
                    <a:pt x="40322" y="11826"/>
                  </a:lnTo>
                  <a:lnTo>
                    <a:pt x="39370" y="9445"/>
                  </a:lnTo>
                  <a:lnTo>
                    <a:pt x="38735" y="7698"/>
                  </a:lnTo>
                  <a:lnTo>
                    <a:pt x="38258" y="5158"/>
                  </a:lnTo>
                  <a:lnTo>
                    <a:pt x="38735" y="3412"/>
                  </a:lnTo>
                  <a:lnTo>
                    <a:pt x="39926" y="2381"/>
                  </a:lnTo>
                  <a:lnTo>
                    <a:pt x="43974" y="1428"/>
                  </a:lnTo>
                  <a:lnTo>
                    <a:pt x="43974" y="0"/>
                  </a:lnTo>
                  <a:lnTo>
                    <a:pt x="23892" y="0"/>
                  </a:lnTo>
                  <a:lnTo>
                    <a:pt x="23892" y="1428"/>
                  </a:lnTo>
                  <a:lnTo>
                    <a:pt x="27146" y="2381"/>
                  </a:lnTo>
                  <a:lnTo>
                    <a:pt x="28416" y="3571"/>
                  </a:lnTo>
                  <a:lnTo>
                    <a:pt x="29686" y="5713"/>
                  </a:lnTo>
                  <a:lnTo>
                    <a:pt x="31036" y="9047"/>
                  </a:lnTo>
                  <a:lnTo>
                    <a:pt x="32702" y="13810"/>
                  </a:lnTo>
                  <a:lnTo>
                    <a:pt x="23653" y="33574"/>
                  </a:lnTo>
                  <a:lnTo>
                    <a:pt x="18891" y="21192"/>
                  </a:lnTo>
                  <a:lnTo>
                    <a:pt x="16748" y="15716"/>
                  </a:lnTo>
                  <a:lnTo>
                    <a:pt x="14922" y="10953"/>
                  </a:lnTo>
                  <a:lnTo>
                    <a:pt x="13732" y="7301"/>
                  </a:lnTo>
                  <a:lnTo>
                    <a:pt x="13256" y="4840"/>
                  </a:lnTo>
                  <a:lnTo>
                    <a:pt x="13652" y="3175"/>
                  </a:lnTo>
                  <a:lnTo>
                    <a:pt x="14685" y="2222"/>
                  </a:lnTo>
                  <a:lnTo>
                    <a:pt x="17860" y="1428"/>
                  </a:lnTo>
                  <a:lnTo>
                    <a:pt x="17860" y="0"/>
                  </a:lnTo>
                  <a:lnTo>
                    <a:pt x="0" y="0"/>
                  </a:lnTo>
                  <a:close/>
                </a:path>
              </a:pathLst>
            </a:custGeom>
            <a:solidFill>
              <a:srgbClr val="000000"/>
            </a:solidFill>
          </p:spPr>
          <p:txBody>
            <a:bodyPr vert="horz" lIns="91440" tIns="45720" rIns="91440" bIns="45720" anchor="t"/>
            <a:lstStyle/>
            <a:p>
              <a:endParaRPr lang="en-IN"/>
            </a:p>
          </p:txBody>
        </p:sp>
        <p:sp>
          <p:nvSpPr>
            <p:cNvPr id="952" name="Shape 5692"/>
            <p:cNvSpPr/>
            <p:nvPr/>
          </p:nvSpPr>
          <p:spPr>
            <a:xfrm>
              <a:off x="5954886" y="1947750"/>
              <a:ext cx="46435" cy="45560"/>
            </a:xfrm>
            <a:custGeom>
              <a:avLst/>
              <a:gdLst/>
              <a:ahLst/>
              <a:cxnLst/>
              <a:rect l="0" t="0" r="0" b="0"/>
              <a:pathLst>
                <a:path w="46435" h="45560">
                  <a:moveTo>
                    <a:pt x="13652" y="0"/>
                  </a:moveTo>
                  <a:lnTo>
                    <a:pt x="0" y="4444"/>
                  </a:lnTo>
                  <a:lnTo>
                    <a:pt x="0" y="6191"/>
                  </a:lnTo>
                  <a:lnTo>
                    <a:pt x="1111" y="5873"/>
                  </a:lnTo>
                  <a:lnTo>
                    <a:pt x="2857" y="5794"/>
                  </a:lnTo>
                  <a:lnTo>
                    <a:pt x="4127" y="5873"/>
                  </a:lnTo>
                  <a:lnTo>
                    <a:pt x="5160" y="6588"/>
                  </a:lnTo>
                  <a:lnTo>
                    <a:pt x="6032" y="8492"/>
                  </a:lnTo>
                  <a:lnTo>
                    <a:pt x="6350" y="12065"/>
                  </a:lnTo>
                  <a:lnTo>
                    <a:pt x="6350" y="36671"/>
                  </a:lnTo>
                  <a:lnTo>
                    <a:pt x="6032" y="40242"/>
                  </a:lnTo>
                  <a:lnTo>
                    <a:pt x="5001" y="42464"/>
                  </a:lnTo>
                  <a:lnTo>
                    <a:pt x="3096" y="43656"/>
                  </a:lnTo>
                  <a:lnTo>
                    <a:pt x="158" y="44132"/>
                  </a:lnTo>
                  <a:lnTo>
                    <a:pt x="158" y="45560"/>
                  </a:lnTo>
                  <a:lnTo>
                    <a:pt x="21193" y="45560"/>
                  </a:lnTo>
                  <a:lnTo>
                    <a:pt x="21193" y="44132"/>
                  </a:lnTo>
                  <a:lnTo>
                    <a:pt x="18018" y="43656"/>
                  </a:lnTo>
                  <a:lnTo>
                    <a:pt x="15955" y="42623"/>
                  </a:lnTo>
                  <a:lnTo>
                    <a:pt x="14922" y="41116"/>
                  </a:lnTo>
                  <a:lnTo>
                    <a:pt x="14685" y="38973"/>
                  </a:lnTo>
                  <a:lnTo>
                    <a:pt x="14685" y="11112"/>
                  </a:lnTo>
                  <a:lnTo>
                    <a:pt x="17383" y="8651"/>
                  </a:lnTo>
                  <a:lnTo>
                    <a:pt x="19843" y="6905"/>
                  </a:lnTo>
                  <a:lnTo>
                    <a:pt x="22225" y="5873"/>
                  </a:lnTo>
                  <a:lnTo>
                    <a:pt x="24447" y="5476"/>
                  </a:lnTo>
                  <a:lnTo>
                    <a:pt x="28178" y="6111"/>
                  </a:lnTo>
                  <a:lnTo>
                    <a:pt x="30479" y="8017"/>
                  </a:lnTo>
                  <a:lnTo>
                    <a:pt x="31750" y="11032"/>
                  </a:lnTo>
                  <a:lnTo>
                    <a:pt x="32067" y="15081"/>
                  </a:lnTo>
                  <a:lnTo>
                    <a:pt x="32067" y="35798"/>
                  </a:lnTo>
                  <a:lnTo>
                    <a:pt x="31908" y="38973"/>
                  </a:lnTo>
                  <a:lnTo>
                    <a:pt x="31273" y="41195"/>
                  </a:lnTo>
                  <a:lnTo>
                    <a:pt x="30321" y="42623"/>
                  </a:lnTo>
                  <a:lnTo>
                    <a:pt x="29131" y="43417"/>
                  </a:lnTo>
                  <a:lnTo>
                    <a:pt x="25876" y="44132"/>
                  </a:lnTo>
                  <a:lnTo>
                    <a:pt x="25876" y="45560"/>
                  </a:lnTo>
                  <a:lnTo>
                    <a:pt x="46435" y="45560"/>
                  </a:lnTo>
                  <a:lnTo>
                    <a:pt x="46435" y="44132"/>
                  </a:lnTo>
                  <a:lnTo>
                    <a:pt x="43418" y="43576"/>
                  </a:lnTo>
                  <a:lnTo>
                    <a:pt x="41592" y="42464"/>
                  </a:lnTo>
                  <a:lnTo>
                    <a:pt x="40640" y="40481"/>
                  </a:lnTo>
                  <a:lnTo>
                    <a:pt x="40402" y="37544"/>
                  </a:lnTo>
                  <a:lnTo>
                    <a:pt x="40402" y="14842"/>
                  </a:lnTo>
                  <a:lnTo>
                    <a:pt x="39846" y="9525"/>
                  </a:lnTo>
                  <a:lnTo>
                    <a:pt x="38417" y="5636"/>
                  </a:lnTo>
                  <a:lnTo>
                    <a:pt x="36353" y="2936"/>
                  </a:lnTo>
                  <a:lnTo>
                    <a:pt x="33893" y="1189"/>
                  </a:lnTo>
                  <a:lnTo>
                    <a:pt x="31273" y="238"/>
                  </a:lnTo>
                  <a:lnTo>
                    <a:pt x="28813" y="0"/>
                  </a:lnTo>
                  <a:lnTo>
                    <a:pt x="24765" y="634"/>
                  </a:lnTo>
                  <a:lnTo>
                    <a:pt x="21272" y="2301"/>
                  </a:lnTo>
                  <a:lnTo>
                    <a:pt x="17860"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953" name="Shape 5693"/>
            <p:cNvSpPr/>
            <p:nvPr/>
          </p:nvSpPr>
          <p:spPr>
            <a:xfrm>
              <a:off x="5551661" y="1947750"/>
              <a:ext cx="46513" cy="45560"/>
            </a:xfrm>
            <a:custGeom>
              <a:avLst/>
              <a:gdLst/>
              <a:ahLst/>
              <a:cxnLst/>
              <a:rect l="0" t="0" r="0" b="0"/>
              <a:pathLst>
                <a:path w="46513" h="45560">
                  <a:moveTo>
                    <a:pt x="13732" y="0"/>
                  </a:moveTo>
                  <a:lnTo>
                    <a:pt x="0" y="4444"/>
                  </a:lnTo>
                  <a:lnTo>
                    <a:pt x="0" y="6191"/>
                  </a:lnTo>
                  <a:lnTo>
                    <a:pt x="1111" y="5873"/>
                  </a:lnTo>
                  <a:lnTo>
                    <a:pt x="2937" y="5794"/>
                  </a:lnTo>
                  <a:lnTo>
                    <a:pt x="4127" y="5873"/>
                  </a:lnTo>
                  <a:lnTo>
                    <a:pt x="5238" y="6588"/>
                  </a:lnTo>
                  <a:lnTo>
                    <a:pt x="6032" y="8492"/>
                  </a:lnTo>
                  <a:lnTo>
                    <a:pt x="6350" y="12065"/>
                  </a:lnTo>
                  <a:lnTo>
                    <a:pt x="6350" y="36671"/>
                  </a:lnTo>
                  <a:lnTo>
                    <a:pt x="6112" y="40242"/>
                  </a:lnTo>
                  <a:lnTo>
                    <a:pt x="5079" y="42464"/>
                  </a:lnTo>
                  <a:lnTo>
                    <a:pt x="3175" y="43656"/>
                  </a:lnTo>
                  <a:lnTo>
                    <a:pt x="238" y="44132"/>
                  </a:lnTo>
                  <a:lnTo>
                    <a:pt x="238" y="45560"/>
                  </a:lnTo>
                  <a:lnTo>
                    <a:pt x="21272" y="45560"/>
                  </a:lnTo>
                  <a:lnTo>
                    <a:pt x="21272" y="44132"/>
                  </a:lnTo>
                  <a:lnTo>
                    <a:pt x="18097" y="43656"/>
                  </a:lnTo>
                  <a:lnTo>
                    <a:pt x="16033" y="42623"/>
                  </a:lnTo>
                  <a:lnTo>
                    <a:pt x="15002" y="41116"/>
                  </a:lnTo>
                  <a:lnTo>
                    <a:pt x="14685" y="38973"/>
                  </a:lnTo>
                  <a:lnTo>
                    <a:pt x="14685" y="11112"/>
                  </a:lnTo>
                  <a:lnTo>
                    <a:pt x="17383" y="8651"/>
                  </a:lnTo>
                  <a:lnTo>
                    <a:pt x="19923" y="6905"/>
                  </a:lnTo>
                  <a:lnTo>
                    <a:pt x="22305" y="5873"/>
                  </a:lnTo>
                  <a:lnTo>
                    <a:pt x="24527" y="5476"/>
                  </a:lnTo>
                  <a:lnTo>
                    <a:pt x="28178" y="6111"/>
                  </a:lnTo>
                  <a:lnTo>
                    <a:pt x="30560" y="8017"/>
                  </a:lnTo>
                  <a:lnTo>
                    <a:pt x="31830" y="11032"/>
                  </a:lnTo>
                  <a:lnTo>
                    <a:pt x="32147" y="15081"/>
                  </a:lnTo>
                  <a:lnTo>
                    <a:pt x="32147" y="35798"/>
                  </a:lnTo>
                  <a:lnTo>
                    <a:pt x="31988" y="38973"/>
                  </a:lnTo>
                  <a:lnTo>
                    <a:pt x="31353" y="41195"/>
                  </a:lnTo>
                  <a:lnTo>
                    <a:pt x="30401" y="42623"/>
                  </a:lnTo>
                  <a:lnTo>
                    <a:pt x="29131" y="43417"/>
                  </a:lnTo>
                  <a:lnTo>
                    <a:pt x="25876" y="44132"/>
                  </a:lnTo>
                  <a:lnTo>
                    <a:pt x="25876" y="45560"/>
                  </a:lnTo>
                  <a:lnTo>
                    <a:pt x="46513" y="45560"/>
                  </a:lnTo>
                  <a:lnTo>
                    <a:pt x="46513" y="44132"/>
                  </a:lnTo>
                  <a:lnTo>
                    <a:pt x="43497" y="43576"/>
                  </a:lnTo>
                  <a:lnTo>
                    <a:pt x="41672" y="42464"/>
                  </a:lnTo>
                  <a:lnTo>
                    <a:pt x="40719" y="40481"/>
                  </a:lnTo>
                  <a:lnTo>
                    <a:pt x="40481" y="37544"/>
                  </a:lnTo>
                  <a:lnTo>
                    <a:pt x="40481" y="14842"/>
                  </a:lnTo>
                  <a:lnTo>
                    <a:pt x="39926" y="9525"/>
                  </a:lnTo>
                  <a:lnTo>
                    <a:pt x="38497" y="5636"/>
                  </a:lnTo>
                  <a:lnTo>
                    <a:pt x="36433" y="2936"/>
                  </a:lnTo>
                  <a:lnTo>
                    <a:pt x="33893" y="1189"/>
                  </a:lnTo>
                  <a:lnTo>
                    <a:pt x="31353" y="238"/>
                  </a:lnTo>
                  <a:lnTo>
                    <a:pt x="28892" y="0"/>
                  </a:lnTo>
                  <a:lnTo>
                    <a:pt x="24844" y="634"/>
                  </a:lnTo>
                  <a:lnTo>
                    <a:pt x="21272" y="2301"/>
                  </a:lnTo>
                  <a:lnTo>
                    <a:pt x="17860" y="4842"/>
                  </a:lnTo>
                  <a:lnTo>
                    <a:pt x="14367" y="8017"/>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954" name="Shape 5694"/>
            <p:cNvSpPr/>
            <p:nvPr/>
          </p:nvSpPr>
          <p:spPr>
            <a:xfrm>
              <a:off x="5080095" y="1947750"/>
              <a:ext cx="32702" cy="45560"/>
            </a:xfrm>
            <a:custGeom>
              <a:avLst/>
              <a:gdLst/>
              <a:ahLst/>
              <a:cxnLst/>
              <a:rect l="0" t="0" r="0" b="0"/>
              <a:pathLst>
                <a:path w="32702" h="45560">
                  <a:moveTo>
                    <a:pt x="14842" y="0"/>
                  </a:moveTo>
                  <a:lnTo>
                    <a:pt x="158" y="5397"/>
                  </a:lnTo>
                  <a:lnTo>
                    <a:pt x="158" y="6984"/>
                  </a:lnTo>
                  <a:lnTo>
                    <a:pt x="3571" y="6588"/>
                  </a:lnTo>
                  <a:lnTo>
                    <a:pt x="4762" y="6667"/>
                  </a:lnTo>
                  <a:lnTo>
                    <a:pt x="5873" y="7382"/>
                  </a:lnTo>
                  <a:lnTo>
                    <a:pt x="6667" y="9127"/>
                  </a:lnTo>
                  <a:lnTo>
                    <a:pt x="6984" y="12461"/>
                  </a:lnTo>
                  <a:lnTo>
                    <a:pt x="6984" y="37226"/>
                  </a:lnTo>
                  <a:lnTo>
                    <a:pt x="6667" y="40481"/>
                  </a:lnTo>
                  <a:lnTo>
                    <a:pt x="5556" y="42385"/>
                  </a:lnTo>
                  <a:lnTo>
                    <a:pt x="3412" y="43338"/>
                  </a:lnTo>
                  <a:lnTo>
                    <a:pt x="0" y="44132"/>
                  </a:lnTo>
                  <a:lnTo>
                    <a:pt x="0" y="45560"/>
                  </a:lnTo>
                  <a:lnTo>
                    <a:pt x="23732" y="45560"/>
                  </a:lnTo>
                  <a:lnTo>
                    <a:pt x="23732" y="44132"/>
                  </a:lnTo>
                  <a:lnTo>
                    <a:pt x="20320" y="43815"/>
                  </a:lnTo>
                  <a:lnTo>
                    <a:pt x="17700" y="42862"/>
                  </a:lnTo>
                  <a:lnTo>
                    <a:pt x="15953" y="40719"/>
                  </a:lnTo>
                  <a:lnTo>
                    <a:pt x="15318" y="36671"/>
                  </a:lnTo>
                  <a:lnTo>
                    <a:pt x="15318" y="14367"/>
                  </a:lnTo>
                  <a:lnTo>
                    <a:pt x="15716" y="12620"/>
                  </a:lnTo>
                  <a:lnTo>
                    <a:pt x="16588" y="10873"/>
                  </a:lnTo>
                  <a:lnTo>
                    <a:pt x="19287" y="7698"/>
                  </a:lnTo>
                  <a:lnTo>
                    <a:pt x="20716" y="6667"/>
                  </a:lnTo>
                  <a:lnTo>
                    <a:pt x="22066" y="6270"/>
                  </a:lnTo>
                  <a:lnTo>
                    <a:pt x="24129" y="7223"/>
                  </a:lnTo>
                  <a:lnTo>
                    <a:pt x="26113" y="8811"/>
                  </a:lnTo>
                  <a:lnTo>
                    <a:pt x="28892" y="9683"/>
                  </a:lnTo>
                  <a:lnTo>
                    <a:pt x="30479" y="9366"/>
                  </a:lnTo>
                  <a:lnTo>
                    <a:pt x="31670" y="8492"/>
                  </a:lnTo>
                  <a:lnTo>
                    <a:pt x="32463" y="7063"/>
                  </a:lnTo>
                  <a:lnTo>
                    <a:pt x="32702" y="5397"/>
                  </a:lnTo>
                  <a:lnTo>
                    <a:pt x="32384" y="3175"/>
                  </a:lnTo>
                  <a:lnTo>
                    <a:pt x="31273" y="1428"/>
                  </a:lnTo>
                  <a:lnTo>
                    <a:pt x="29606" y="317"/>
                  </a:lnTo>
                  <a:lnTo>
                    <a:pt x="27304" y="0"/>
                  </a:lnTo>
                  <a:lnTo>
                    <a:pt x="24526" y="396"/>
                  </a:lnTo>
                  <a:lnTo>
                    <a:pt x="21748" y="1904"/>
                  </a:lnTo>
                  <a:lnTo>
                    <a:pt x="18811" y="4682"/>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955" name="Shape 5695"/>
            <p:cNvSpPr/>
            <p:nvPr/>
          </p:nvSpPr>
          <p:spPr>
            <a:xfrm>
              <a:off x="4927536" y="1947750"/>
              <a:ext cx="32702" cy="45560"/>
            </a:xfrm>
            <a:custGeom>
              <a:avLst/>
              <a:gdLst/>
              <a:ahLst/>
              <a:cxnLst/>
              <a:rect l="0" t="0" r="0" b="0"/>
              <a:pathLst>
                <a:path w="32702" h="45560">
                  <a:moveTo>
                    <a:pt x="14842" y="0"/>
                  </a:moveTo>
                  <a:lnTo>
                    <a:pt x="158" y="5397"/>
                  </a:lnTo>
                  <a:lnTo>
                    <a:pt x="158" y="6984"/>
                  </a:lnTo>
                  <a:lnTo>
                    <a:pt x="3571" y="6588"/>
                  </a:lnTo>
                  <a:lnTo>
                    <a:pt x="4762" y="6667"/>
                  </a:lnTo>
                  <a:lnTo>
                    <a:pt x="5874" y="7382"/>
                  </a:lnTo>
                  <a:lnTo>
                    <a:pt x="6667" y="9127"/>
                  </a:lnTo>
                  <a:lnTo>
                    <a:pt x="6985" y="12461"/>
                  </a:lnTo>
                  <a:lnTo>
                    <a:pt x="6985" y="37226"/>
                  </a:lnTo>
                  <a:lnTo>
                    <a:pt x="6667" y="40481"/>
                  </a:lnTo>
                  <a:lnTo>
                    <a:pt x="5556" y="42385"/>
                  </a:lnTo>
                  <a:lnTo>
                    <a:pt x="3412" y="43338"/>
                  </a:lnTo>
                  <a:lnTo>
                    <a:pt x="0" y="44132"/>
                  </a:lnTo>
                  <a:lnTo>
                    <a:pt x="0" y="45560"/>
                  </a:lnTo>
                  <a:lnTo>
                    <a:pt x="23732" y="45560"/>
                  </a:lnTo>
                  <a:lnTo>
                    <a:pt x="23732" y="44132"/>
                  </a:lnTo>
                  <a:lnTo>
                    <a:pt x="20320" y="43815"/>
                  </a:lnTo>
                  <a:lnTo>
                    <a:pt x="17700" y="42862"/>
                  </a:lnTo>
                  <a:lnTo>
                    <a:pt x="15954" y="40719"/>
                  </a:lnTo>
                  <a:lnTo>
                    <a:pt x="15318" y="36671"/>
                  </a:lnTo>
                  <a:lnTo>
                    <a:pt x="15318" y="14367"/>
                  </a:lnTo>
                  <a:lnTo>
                    <a:pt x="15716" y="12620"/>
                  </a:lnTo>
                  <a:lnTo>
                    <a:pt x="16588" y="10873"/>
                  </a:lnTo>
                  <a:lnTo>
                    <a:pt x="19287" y="7698"/>
                  </a:lnTo>
                  <a:lnTo>
                    <a:pt x="20716" y="6667"/>
                  </a:lnTo>
                  <a:lnTo>
                    <a:pt x="22066" y="6270"/>
                  </a:lnTo>
                  <a:lnTo>
                    <a:pt x="24130" y="7223"/>
                  </a:lnTo>
                  <a:lnTo>
                    <a:pt x="26113" y="8811"/>
                  </a:lnTo>
                  <a:lnTo>
                    <a:pt x="28892" y="9683"/>
                  </a:lnTo>
                  <a:lnTo>
                    <a:pt x="30480" y="9366"/>
                  </a:lnTo>
                  <a:lnTo>
                    <a:pt x="31670" y="8492"/>
                  </a:lnTo>
                  <a:lnTo>
                    <a:pt x="32463" y="7063"/>
                  </a:lnTo>
                  <a:lnTo>
                    <a:pt x="32702" y="5397"/>
                  </a:lnTo>
                  <a:lnTo>
                    <a:pt x="32385" y="3175"/>
                  </a:lnTo>
                  <a:lnTo>
                    <a:pt x="31274" y="1428"/>
                  </a:lnTo>
                  <a:lnTo>
                    <a:pt x="29606" y="317"/>
                  </a:lnTo>
                  <a:lnTo>
                    <a:pt x="27305" y="0"/>
                  </a:lnTo>
                  <a:lnTo>
                    <a:pt x="24526" y="396"/>
                  </a:lnTo>
                  <a:lnTo>
                    <a:pt x="21749" y="1904"/>
                  </a:lnTo>
                  <a:lnTo>
                    <a:pt x="18811" y="4682"/>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956" name="Shape 5696"/>
            <p:cNvSpPr/>
            <p:nvPr/>
          </p:nvSpPr>
          <p:spPr>
            <a:xfrm>
              <a:off x="5112004" y="1925684"/>
              <a:ext cx="49291" cy="67626"/>
            </a:xfrm>
            <a:custGeom>
              <a:avLst/>
              <a:gdLst/>
              <a:ahLst/>
              <a:cxnLst/>
              <a:rect l="0" t="0" r="0" b="0"/>
              <a:pathLst>
                <a:path w="49291" h="67626">
                  <a:moveTo>
                    <a:pt x="15318" y="0"/>
                  </a:moveTo>
                  <a:lnTo>
                    <a:pt x="0" y="4364"/>
                  </a:lnTo>
                  <a:lnTo>
                    <a:pt x="0" y="5952"/>
                  </a:lnTo>
                  <a:lnTo>
                    <a:pt x="2936" y="5714"/>
                  </a:lnTo>
                  <a:lnTo>
                    <a:pt x="5238" y="6032"/>
                  </a:lnTo>
                  <a:lnTo>
                    <a:pt x="6587" y="7143"/>
                  </a:lnTo>
                  <a:lnTo>
                    <a:pt x="7222" y="8968"/>
                  </a:lnTo>
                  <a:lnTo>
                    <a:pt x="7380" y="11747"/>
                  </a:lnTo>
                  <a:lnTo>
                    <a:pt x="7380" y="59531"/>
                  </a:lnTo>
                  <a:lnTo>
                    <a:pt x="7222" y="62706"/>
                  </a:lnTo>
                  <a:lnTo>
                    <a:pt x="6191" y="64451"/>
                  </a:lnTo>
                  <a:lnTo>
                    <a:pt x="3968" y="65404"/>
                  </a:lnTo>
                  <a:lnTo>
                    <a:pt x="0" y="66198"/>
                  </a:lnTo>
                  <a:lnTo>
                    <a:pt x="0" y="67626"/>
                  </a:lnTo>
                  <a:lnTo>
                    <a:pt x="23177" y="67626"/>
                  </a:lnTo>
                  <a:lnTo>
                    <a:pt x="23177" y="66198"/>
                  </a:lnTo>
                  <a:lnTo>
                    <a:pt x="21192" y="66039"/>
                  </a:lnTo>
                  <a:lnTo>
                    <a:pt x="18969" y="65722"/>
                  </a:lnTo>
                  <a:lnTo>
                    <a:pt x="17223" y="65008"/>
                  </a:lnTo>
                  <a:lnTo>
                    <a:pt x="16112" y="63500"/>
                  </a:lnTo>
                  <a:lnTo>
                    <a:pt x="15716" y="61039"/>
                  </a:lnTo>
                  <a:lnTo>
                    <a:pt x="15716" y="43099"/>
                  </a:lnTo>
                  <a:lnTo>
                    <a:pt x="15953" y="43099"/>
                  </a:lnTo>
                  <a:lnTo>
                    <a:pt x="29605" y="61276"/>
                  </a:lnTo>
                  <a:lnTo>
                    <a:pt x="31114" y="63261"/>
                  </a:lnTo>
                  <a:lnTo>
                    <a:pt x="31669" y="64610"/>
                  </a:lnTo>
                  <a:lnTo>
                    <a:pt x="30956" y="65881"/>
                  </a:lnTo>
                  <a:lnTo>
                    <a:pt x="29605" y="66198"/>
                  </a:lnTo>
                  <a:lnTo>
                    <a:pt x="27701" y="66198"/>
                  </a:lnTo>
                  <a:lnTo>
                    <a:pt x="27701" y="67626"/>
                  </a:lnTo>
                  <a:lnTo>
                    <a:pt x="49291" y="67626"/>
                  </a:lnTo>
                  <a:lnTo>
                    <a:pt x="49291" y="66198"/>
                  </a:lnTo>
                  <a:lnTo>
                    <a:pt x="47068" y="65881"/>
                  </a:lnTo>
                  <a:lnTo>
                    <a:pt x="44369" y="64848"/>
                  </a:lnTo>
                  <a:lnTo>
                    <a:pt x="41275" y="62706"/>
                  </a:lnTo>
                  <a:lnTo>
                    <a:pt x="37702" y="58895"/>
                  </a:lnTo>
                  <a:lnTo>
                    <a:pt x="22542" y="39687"/>
                  </a:lnTo>
                  <a:lnTo>
                    <a:pt x="25400" y="37067"/>
                  </a:lnTo>
                  <a:lnTo>
                    <a:pt x="31273" y="31750"/>
                  </a:lnTo>
                  <a:lnTo>
                    <a:pt x="35718" y="28257"/>
                  </a:lnTo>
                  <a:lnTo>
                    <a:pt x="39211" y="26193"/>
                  </a:lnTo>
                  <a:lnTo>
                    <a:pt x="41909" y="25082"/>
                  </a:lnTo>
                  <a:lnTo>
                    <a:pt x="46831" y="24527"/>
                  </a:lnTo>
                  <a:lnTo>
                    <a:pt x="46831" y="23098"/>
                  </a:lnTo>
                  <a:lnTo>
                    <a:pt x="26589" y="23098"/>
                  </a:lnTo>
                  <a:lnTo>
                    <a:pt x="26589" y="24447"/>
                  </a:lnTo>
                  <a:lnTo>
                    <a:pt x="29130" y="24606"/>
                  </a:lnTo>
                  <a:lnTo>
                    <a:pt x="30717" y="25002"/>
                  </a:lnTo>
                  <a:lnTo>
                    <a:pt x="31432" y="25637"/>
                  </a:lnTo>
                  <a:lnTo>
                    <a:pt x="31591" y="26351"/>
                  </a:lnTo>
                  <a:lnTo>
                    <a:pt x="31034" y="27861"/>
                  </a:lnTo>
                  <a:lnTo>
                    <a:pt x="29288" y="29685"/>
                  </a:lnTo>
                  <a:lnTo>
                    <a:pt x="22462" y="35718"/>
                  </a:lnTo>
                  <a:lnTo>
                    <a:pt x="18969" y="38893"/>
                  </a:lnTo>
                  <a:lnTo>
                    <a:pt x="15953" y="41592"/>
                  </a:lnTo>
                  <a:lnTo>
                    <a:pt x="15716" y="41433"/>
                  </a:lnTo>
                  <a:lnTo>
                    <a:pt x="15716" y="158"/>
                  </a:lnTo>
                  <a:lnTo>
                    <a:pt x="15318" y="0"/>
                  </a:lnTo>
                  <a:close/>
                </a:path>
              </a:pathLst>
            </a:custGeom>
            <a:solidFill>
              <a:srgbClr val="000000"/>
            </a:solidFill>
          </p:spPr>
          <p:txBody>
            <a:bodyPr vert="horz" lIns="91440" tIns="45720" rIns="91440" bIns="45720" anchor="t"/>
            <a:lstStyle/>
            <a:p>
              <a:endParaRPr lang="en-IN"/>
            </a:p>
          </p:txBody>
        </p:sp>
        <p:sp>
          <p:nvSpPr>
            <p:cNvPr id="957" name="Shape 5697"/>
            <p:cNvSpPr/>
            <p:nvPr/>
          </p:nvSpPr>
          <p:spPr>
            <a:xfrm>
              <a:off x="5686044" y="1926399"/>
              <a:ext cx="44450" cy="68341"/>
            </a:xfrm>
            <a:custGeom>
              <a:avLst/>
              <a:gdLst/>
              <a:ahLst/>
              <a:cxnLst/>
              <a:rect l="0" t="0" r="0" b="0"/>
              <a:pathLst>
                <a:path w="44450" h="68341">
                  <a:moveTo>
                    <a:pt x="20796" y="0"/>
                  </a:moveTo>
                  <a:lnTo>
                    <a:pt x="16351" y="475"/>
                  </a:lnTo>
                  <a:lnTo>
                    <a:pt x="12143" y="1824"/>
                  </a:lnTo>
                  <a:lnTo>
                    <a:pt x="8492" y="4205"/>
                  </a:lnTo>
                  <a:lnTo>
                    <a:pt x="5556" y="7460"/>
                  </a:lnTo>
                  <a:lnTo>
                    <a:pt x="3571" y="11667"/>
                  </a:lnTo>
                  <a:lnTo>
                    <a:pt x="2857" y="16827"/>
                  </a:lnTo>
                  <a:lnTo>
                    <a:pt x="3175" y="20239"/>
                  </a:lnTo>
                  <a:lnTo>
                    <a:pt x="3968" y="23255"/>
                  </a:lnTo>
                  <a:lnTo>
                    <a:pt x="5317" y="25875"/>
                  </a:lnTo>
                  <a:lnTo>
                    <a:pt x="7143" y="28177"/>
                  </a:lnTo>
                  <a:lnTo>
                    <a:pt x="12065" y="32305"/>
                  </a:lnTo>
                  <a:lnTo>
                    <a:pt x="18334" y="36193"/>
                  </a:lnTo>
                  <a:lnTo>
                    <a:pt x="24526" y="40083"/>
                  </a:lnTo>
                  <a:lnTo>
                    <a:pt x="28971" y="43337"/>
                  </a:lnTo>
                  <a:lnTo>
                    <a:pt x="31828" y="46037"/>
                  </a:lnTo>
                  <a:lnTo>
                    <a:pt x="33496" y="48577"/>
                  </a:lnTo>
                  <a:lnTo>
                    <a:pt x="34290" y="51037"/>
                  </a:lnTo>
                  <a:lnTo>
                    <a:pt x="34448" y="53736"/>
                  </a:lnTo>
                  <a:lnTo>
                    <a:pt x="33733" y="57705"/>
                  </a:lnTo>
                  <a:lnTo>
                    <a:pt x="31511" y="61197"/>
                  </a:lnTo>
                  <a:lnTo>
                    <a:pt x="27781" y="63737"/>
                  </a:lnTo>
                  <a:lnTo>
                    <a:pt x="22542" y="64768"/>
                  </a:lnTo>
                  <a:lnTo>
                    <a:pt x="16588" y="63737"/>
                  </a:lnTo>
                  <a:lnTo>
                    <a:pt x="11747" y="61197"/>
                  </a:lnTo>
                  <a:lnTo>
                    <a:pt x="8096" y="57705"/>
                  </a:lnTo>
                  <a:lnTo>
                    <a:pt x="5397" y="53815"/>
                  </a:lnTo>
                  <a:lnTo>
                    <a:pt x="3492" y="50085"/>
                  </a:lnTo>
                  <a:lnTo>
                    <a:pt x="2222" y="47227"/>
                  </a:lnTo>
                  <a:lnTo>
                    <a:pt x="0" y="47227"/>
                  </a:lnTo>
                  <a:lnTo>
                    <a:pt x="2936" y="68182"/>
                  </a:lnTo>
                  <a:lnTo>
                    <a:pt x="5158" y="68182"/>
                  </a:lnTo>
                  <a:lnTo>
                    <a:pt x="5873" y="65960"/>
                  </a:lnTo>
                  <a:lnTo>
                    <a:pt x="8175" y="64927"/>
                  </a:lnTo>
                  <a:lnTo>
                    <a:pt x="11826" y="65881"/>
                  </a:lnTo>
                  <a:lnTo>
                    <a:pt x="16906" y="67388"/>
                  </a:lnTo>
                  <a:lnTo>
                    <a:pt x="23573" y="68341"/>
                  </a:lnTo>
                  <a:lnTo>
                    <a:pt x="30003" y="67547"/>
                  </a:lnTo>
                  <a:lnTo>
                    <a:pt x="35242" y="65562"/>
                  </a:lnTo>
                  <a:lnTo>
                    <a:pt x="39290" y="62467"/>
                  </a:lnTo>
                  <a:lnTo>
                    <a:pt x="42147" y="58737"/>
                  </a:lnTo>
                  <a:lnTo>
                    <a:pt x="43893" y="54609"/>
                  </a:lnTo>
                  <a:lnTo>
                    <a:pt x="44450" y="50402"/>
                  </a:lnTo>
                  <a:lnTo>
                    <a:pt x="43576" y="44766"/>
                  </a:lnTo>
                  <a:lnTo>
                    <a:pt x="41036" y="40162"/>
                  </a:lnTo>
                  <a:lnTo>
                    <a:pt x="37306" y="36193"/>
                  </a:lnTo>
                  <a:lnTo>
                    <a:pt x="32781" y="32780"/>
                  </a:lnTo>
                  <a:lnTo>
                    <a:pt x="23018" y="26827"/>
                  </a:lnTo>
                  <a:lnTo>
                    <a:pt x="18493" y="23891"/>
                  </a:lnTo>
                  <a:lnTo>
                    <a:pt x="14763" y="20796"/>
                  </a:lnTo>
                  <a:lnTo>
                    <a:pt x="12223" y="17302"/>
                  </a:lnTo>
                  <a:lnTo>
                    <a:pt x="11350" y="13255"/>
                  </a:lnTo>
                  <a:lnTo>
                    <a:pt x="12223" y="9206"/>
                  </a:lnTo>
                  <a:lnTo>
                    <a:pt x="14525" y="6270"/>
                  </a:lnTo>
                  <a:lnTo>
                    <a:pt x="17700" y="4602"/>
                  </a:lnTo>
                  <a:lnTo>
                    <a:pt x="21351" y="4047"/>
                  </a:lnTo>
                  <a:lnTo>
                    <a:pt x="26272" y="4762"/>
                  </a:lnTo>
                  <a:lnTo>
                    <a:pt x="30479" y="6666"/>
                  </a:lnTo>
                  <a:lnTo>
                    <a:pt x="33892" y="9525"/>
                  </a:lnTo>
                  <a:lnTo>
                    <a:pt x="36591" y="13016"/>
                  </a:lnTo>
                  <a:lnTo>
                    <a:pt x="38576" y="16985"/>
                  </a:lnTo>
                  <a:lnTo>
                    <a:pt x="39766" y="21033"/>
                  </a:lnTo>
                  <a:lnTo>
                    <a:pt x="42306" y="21033"/>
                  </a:lnTo>
                  <a:lnTo>
                    <a:pt x="40083" y="0"/>
                  </a:lnTo>
                  <a:lnTo>
                    <a:pt x="38020" y="0"/>
                  </a:lnTo>
                  <a:lnTo>
                    <a:pt x="37226" y="2062"/>
                  </a:lnTo>
                  <a:lnTo>
                    <a:pt x="36195" y="2936"/>
                  </a:lnTo>
                  <a:lnTo>
                    <a:pt x="34527" y="3333"/>
                  </a:lnTo>
                  <a:lnTo>
                    <a:pt x="33098" y="3015"/>
                  </a:lnTo>
                  <a:lnTo>
                    <a:pt x="31193" y="2460"/>
                  </a:lnTo>
                  <a:lnTo>
                    <a:pt x="26431" y="872"/>
                  </a:lnTo>
                  <a:lnTo>
                    <a:pt x="20796" y="0"/>
                  </a:lnTo>
                  <a:close/>
                </a:path>
              </a:pathLst>
            </a:custGeom>
            <a:solidFill>
              <a:srgbClr val="000000"/>
            </a:solidFill>
          </p:spPr>
          <p:txBody>
            <a:bodyPr vert="horz" lIns="91440" tIns="45720" rIns="91440" bIns="45720" anchor="t"/>
            <a:lstStyle/>
            <a:p>
              <a:endParaRPr lang="en-IN"/>
            </a:p>
          </p:txBody>
        </p:sp>
        <p:sp>
          <p:nvSpPr>
            <p:cNvPr id="958" name="Shape 5698"/>
            <p:cNvSpPr/>
            <p:nvPr/>
          </p:nvSpPr>
          <p:spPr>
            <a:xfrm>
              <a:off x="5639291" y="1983389"/>
              <a:ext cx="10953" cy="11033"/>
            </a:xfrm>
            <a:custGeom>
              <a:avLst/>
              <a:gdLst/>
              <a:ahLst/>
              <a:cxnLst/>
              <a:rect l="0" t="0" r="0" b="0"/>
              <a:pathLst>
                <a:path w="10953" h="11033">
                  <a:moveTo>
                    <a:pt x="5397" y="0"/>
                  </a:moveTo>
                  <a:lnTo>
                    <a:pt x="3333" y="475"/>
                  </a:lnTo>
                  <a:lnTo>
                    <a:pt x="1587" y="1667"/>
                  </a:lnTo>
                  <a:lnTo>
                    <a:pt x="476" y="3413"/>
                  </a:lnTo>
                  <a:lnTo>
                    <a:pt x="0" y="5715"/>
                  </a:lnTo>
                  <a:lnTo>
                    <a:pt x="556" y="8097"/>
                  </a:lnTo>
                  <a:lnTo>
                    <a:pt x="1905" y="9763"/>
                  </a:lnTo>
                  <a:lnTo>
                    <a:pt x="3651" y="10715"/>
                  </a:lnTo>
                  <a:lnTo>
                    <a:pt x="5397" y="11033"/>
                  </a:lnTo>
                  <a:lnTo>
                    <a:pt x="7143" y="10715"/>
                  </a:lnTo>
                  <a:lnTo>
                    <a:pt x="8969" y="9763"/>
                  </a:lnTo>
                  <a:lnTo>
                    <a:pt x="10398" y="8097"/>
                  </a:lnTo>
                  <a:lnTo>
                    <a:pt x="10953" y="5715"/>
                  </a:lnTo>
                  <a:lnTo>
                    <a:pt x="10477" y="3493"/>
                  </a:lnTo>
                  <a:lnTo>
                    <a:pt x="9287" y="1747"/>
                  </a:lnTo>
                  <a:lnTo>
                    <a:pt x="7541" y="475"/>
                  </a:lnTo>
                  <a:lnTo>
                    <a:pt x="5397" y="0"/>
                  </a:lnTo>
                  <a:close/>
                </a:path>
              </a:pathLst>
            </a:custGeom>
            <a:solidFill>
              <a:srgbClr val="000000"/>
            </a:solidFill>
          </p:spPr>
          <p:txBody>
            <a:bodyPr vert="horz" lIns="91440" tIns="45720" rIns="91440" bIns="45720" anchor="t"/>
            <a:lstStyle/>
            <a:p>
              <a:endParaRPr lang="en-IN"/>
            </a:p>
          </p:txBody>
        </p:sp>
        <p:sp>
          <p:nvSpPr>
            <p:cNvPr id="959" name="Shape 5699"/>
            <p:cNvSpPr/>
            <p:nvPr/>
          </p:nvSpPr>
          <p:spPr>
            <a:xfrm>
              <a:off x="6153324" y="1948783"/>
              <a:ext cx="46513" cy="45560"/>
            </a:xfrm>
            <a:custGeom>
              <a:avLst/>
              <a:gdLst/>
              <a:ahLst/>
              <a:cxnLst/>
              <a:rect l="0" t="0" r="0" b="0"/>
              <a:pathLst>
                <a:path w="46513" h="45560">
                  <a:moveTo>
                    <a:pt x="0" y="0"/>
                  </a:moveTo>
                  <a:lnTo>
                    <a:pt x="0" y="1348"/>
                  </a:lnTo>
                  <a:lnTo>
                    <a:pt x="2222" y="1587"/>
                  </a:lnTo>
                  <a:lnTo>
                    <a:pt x="4205" y="2381"/>
                  </a:lnTo>
                  <a:lnTo>
                    <a:pt x="5556" y="4205"/>
                  </a:lnTo>
                  <a:lnTo>
                    <a:pt x="6112" y="7698"/>
                  </a:lnTo>
                  <a:lnTo>
                    <a:pt x="6112" y="32622"/>
                  </a:lnTo>
                  <a:lnTo>
                    <a:pt x="6746" y="37226"/>
                  </a:lnTo>
                  <a:lnTo>
                    <a:pt x="8254" y="40638"/>
                  </a:lnTo>
                  <a:lnTo>
                    <a:pt x="10476" y="43019"/>
                  </a:lnTo>
                  <a:lnTo>
                    <a:pt x="13017" y="44528"/>
                  </a:lnTo>
                  <a:lnTo>
                    <a:pt x="15557" y="45322"/>
                  </a:lnTo>
                  <a:lnTo>
                    <a:pt x="17859" y="45560"/>
                  </a:lnTo>
                  <a:lnTo>
                    <a:pt x="19764" y="45401"/>
                  </a:lnTo>
                  <a:lnTo>
                    <a:pt x="22383" y="44846"/>
                  </a:lnTo>
                  <a:lnTo>
                    <a:pt x="25400" y="43497"/>
                  </a:lnTo>
                  <a:lnTo>
                    <a:pt x="28337" y="41275"/>
                  </a:lnTo>
                  <a:lnTo>
                    <a:pt x="32543" y="36987"/>
                  </a:lnTo>
                  <a:lnTo>
                    <a:pt x="32543" y="45243"/>
                  </a:lnTo>
                  <a:lnTo>
                    <a:pt x="32780" y="45401"/>
                  </a:lnTo>
                  <a:lnTo>
                    <a:pt x="39369" y="43099"/>
                  </a:lnTo>
                  <a:lnTo>
                    <a:pt x="46513" y="40956"/>
                  </a:lnTo>
                  <a:lnTo>
                    <a:pt x="46513" y="39607"/>
                  </a:lnTo>
                  <a:lnTo>
                    <a:pt x="43020" y="39289"/>
                  </a:lnTo>
                  <a:lnTo>
                    <a:pt x="41195" y="38178"/>
                  </a:lnTo>
                  <a:lnTo>
                    <a:pt x="40481" y="36353"/>
                  </a:lnTo>
                  <a:lnTo>
                    <a:pt x="40402" y="33972"/>
                  </a:lnTo>
                  <a:lnTo>
                    <a:pt x="40402" y="0"/>
                  </a:lnTo>
                  <a:lnTo>
                    <a:pt x="24764" y="0"/>
                  </a:lnTo>
                  <a:lnTo>
                    <a:pt x="24764" y="1665"/>
                  </a:lnTo>
                  <a:lnTo>
                    <a:pt x="28812" y="2142"/>
                  </a:lnTo>
                  <a:lnTo>
                    <a:pt x="31034" y="3332"/>
                  </a:lnTo>
                  <a:lnTo>
                    <a:pt x="31908" y="5237"/>
                  </a:lnTo>
                  <a:lnTo>
                    <a:pt x="32067" y="7857"/>
                  </a:lnTo>
                  <a:lnTo>
                    <a:pt x="32067" y="31193"/>
                  </a:lnTo>
                  <a:lnTo>
                    <a:pt x="31987" y="33257"/>
                  </a:lnTo>
                  <a:lnTo>
                    <a:pt x="31591" y="34606"/>
                  </a:lnTo>
                  <a:lnTo>
                    <a:pt x="30479" y="36193"/>
                  </a:lnTo>
                  <a:lnTo>
                    <a:pt x="26272" y="38813"/>
                  </a:lnTo>
                  <a:lnTo>
                    <a:pt x="21828" y="39765"/>
                  </a:lnTo>
                  <a:lnTo>
                    <a:pt x="19050" y="39368"/>
                  </a:lnTo>
                  <a:lnTo>
                    <a:pt x="16985" y="38178"/>
                  </a:lnTo>
                  <a:lnTo>
                    <a:pt x="15716" y="36590"/>
                  </a:lnTo>
                  <a:lnTo>
                    <a:pt x="14922" y="34845"/>
                  </a:lnTo>
                  <a:lnTo>
                    <a:pt x="14445" y="32225"/>
                  </a:lnTo>
                  <a:lnTo>
                    <a:pt x="14445" y="0"/>
                  </a:lnTo>
                  <a:lnTo>
                    <a:pt x="0" y="0"/>
                  </a:lnTo>
                  <a:close/>
                </a:path>
              </a:pathLst>
            </a:custGeom>
            <a:solidFill>
              <a:srgbClr val="000000"/>
            </a:solidFill>
          </p:spPr>
          <p:txBody>
            <a:bodyPr vert="horz" lIns="91440" tIns="45720" rIns="91440" bIns="45720" anchor="t"/>
            <a:lstStyle/>
            <a:p>
              <a:endParaRPr lang="en-IN"/>
            </a:p>
          </p:txBody>
        </p:sp>
        <p:sp>
          <p:nvSpPr>
            <p:cNvPr id="960" name="Shape 5700"/>
            <p:cNvSpPr/>
            <p:nvPr/>
          </p:nvSpPr>
          <p:spPr>
            <a:xfrm>
              <a:off x="5323776" y="1947750"/>
              <a:ext cx="46037" cy="67071"/>
            </a:xfrm>
            <a:custGeom>
              <a:avLst/>
              <a:gdLst/>
              <a:ahLst/>
              <a:cxnLst/>
              <a:rect l="0" t="0" r="0" b="0"/>
              <a:pathLst>
                <a:path w="46037" h="67071">
                  <a:moveTo>
                    <a:pt x="14683" y="0"/>
                  </a:moveTo>
                  <a:lnTo>
                    <a:pt x="396" y="5079"/>
                  </a:lnTo>
                  <a:lnTo>
                    <a:pt x="396" y="6667"/>
                  </a:lnTo>
                  <a:lnTo>
                    <a:pt x="3175" y="6588"/>
                  </a:lnTo>
                  <a:lnTo>
                    <a:pt x="5238" y="6905"/>
                  </a:lnTo>
                  <a:lnTo>
                    <a:pt x="6350" y="7857"/>
                  </a:lnTo>
                  <a:lnTo>
                    <a:pt x="6826" y="9683"/>
                  </a:lnTo>
                  <a:lnTo>
                    <a:pt x="6905" y="12223"/>
                  </a:lnTo>
                  <a:lnTo>
                    <a:pt x="6905" y="58578"/>
                  </a:lnTo>
                  <a:lnTo>
                    <a:pt x="6826" y="61357"/>
                  </a:lnTo>
                  <a:lnTo>
                    <a:pt x="5952" y="63341"/>
                  </a:lnTo>
                  <a:lnTo>
                    <a:pt x="3888" y="64689"/>
                  </a:lnTo>
                  <a:lnTo>
                    <a:pt x="0" y="65404"/>
                  </a:lnTo>
                  <a:lnTo>
                    <a:pt x="0" y="67071"/>
                  </a:lnTo>
                  <a:lnTo>
                    <a:pt x="23971" y="67071"/>
                  </a:lnTo>
                  <a:lnTo>
                    <a:pt x="23971" y="65326"/>
                  </a:lnTo>
                  <a:lnTo>
                    <a:pt x="19605" y="65007"/>
                  </a:lnTo>
                  <a:lnTo>
                    <a:pt x="16906" y="63975"/>
                  </a:lnTo>
                  <a:lnTo>
                    <a:pt x="15636" y="61753"/>
                  </a:lnTo>
                  <a:lnTo>
                    <a:pt x="15240" y="57863"/>
                  </a:lnTo>
                  <a:lnTo>
                    <a:pt x="15240" y="42307"/>
                  </a:lnTo>
                  <a:lnTo>
                    <a:pt x="17621" y="44291"/>
                  </a:lnTo>
                  <a:lnTo>
                    <a:pt x="20002" y="45639"/>
                  </a:lnTo>
                  <a:lnTo>
                    <a:pt x="25241" y="46592"/>
                  </a:lnTo>
                  <a:lnTo>
                    <a:pt x="31591" y="45482"/>
                  </a:lnTo>
                  <a:lnTo>
                    <a:pt x="36750" y="42544"/>
                  </a:lnTo>
                  <a:lnTo>
                    <a:pt x="40798" y="38179"/>
                  </a:lnTo>
                  <a:lnTo>
                    <a:pt x="43734" y="32939"/>
                  </a:lnTo>
                  <a:lnTo>
                    <a:pt x="45481" y="27146"/>
                  </a:lnTo>
                  <a:lnTo>
                    <a:pt x="46037" y="21272"/>
                  </a:lnTo>
                  <a:lnTo>
                    <a:pt x="45720" y="16588"/>
                  </a:lnTo>
                  <a:lnTo>
                    <a:pt x="44767" y="12382"/>
                  </a:lnTo>
                  <a:lnTo>
                    <a:pt x="43258" y="8811"/>
                  </a:lnTo>
                  <a:lnTo>
                    <a:pt x="41195" y="5715"/>
                  </a:lnTo>
                  <a:lnTo>
                    <a:pt x="38734" y="3254"/>
                  </a:lnTo>
                  <a:lnTo>
                    <a:pt x="36036" y="1507"/>
                  </a:lnTo>
                  <a:lnTo>
                    <a:pt x="33020" y="396"/>
                  </a:lnTo>
                  <a:lnTo>
                    <a:pt x="29686" y="0"/>
                  </a:lnTo>
                  <a:lnTo>
                    <a:pt x="26193" y="396"/>
                  </a:lnTo>
                  <a:lnTo>
                    <a:pt x="23097" y="1428"/>
                  </a:lnTo>
                  <a:lnTo>
                    <a:pt x="20246" y="3233"/>
                  </a:lnTo>
                  <a:lnTo>
                    <a:pt x="24923" y="5952"/>
                  </a:lnTo>
                  <a:lnTo>
                    <a:pt x="28971" y="6588"/>
                  </a:lnTo>
                  <a:lnTo>
                    <a:pt x="31987" y="8492"/>
                  </a:lnTo>
                  <a:lnTo>
                    <a:pt x="34209" y="11112"/>
                  </a:lnTo>
                  <a:lnTo>
                    <a:pt x="35718" y="14287"/>
                  </a:lnTo>
                  <a:lnTo>
                    <a:pt x="36750" y="17462"/>
                  </a:lnTo>
                  <a:lnTo>
                    <a:pt x="37226" y="20478"/>
                  </a:lnTo>
                  <a:lnTo>
                    <a:pt x="37465" y="22859"/>
                  </a:lnTo>
                  <a:lnTo>
                    <a:pt x="37543" y="24288"/>
                  </a:lnTo>
                  <a:lnTo>
                    <a:pt x="37384" y="28257"/>
                  </a:lnTo>
                  <a:lnTo>
                    <a:pt x="36908" y="31670"/>
                  </a:lnTo>
                  <a:lnTo>
                    <a:pt x="36114" y="34607"/>
                  </a:lnTo>
                  <a:lnTo>
                    <a:pt x="35083" y="36908"/>
                  </a:lnTo>
                  <a:lnTo>
                    <a:pt x="32622" y="40322"/>
                  </a:lnTo>
                  <a:lnTo>
                    <a:pt x="29923" y="42227"/>
                  </a:lnTo>
                  <a:lnTo>
                    <a:pt x="27383" y="43179"/>
                  </a:lnTo>
                  <a:lnTo>
                    <a:pt x="25320" y="43417"/>
                  </a:lnTo>
                  <a:lnTo>
                    <a:pt x="21509" y="42703"/>
                  </a:lnTo>
                  <a:lnTo>
                    <a:pt x="18256" y="40957"/>
                  </a:lnTo>
                  <a:lnTo>
                    <a:pt x="16033" y="38813"/>
                  </a:lnTo>
                  <a:lnTo>
                    <a:pt x="15240" y="36829"/>
                  </a:lnTo>
                  <a:lnTo>
                    <a:pt x="15240" y="12461"/>
                  </a:lnTo>
                  <a:lnTo>
                    <a:pt x="15953" y="10714"/>
                  </a:lnTo>
                  <a:lnTo>
                    <a:pt x="17223" y="9127"/>
                  </a:lnTo>
                  <a:lnTo>
                    <a:pt x="20954" y="6825"/>
                  </a:lnTo>
                  <a:lnTo>
                    <a:pt x="24923" y="5952"/>
                  </a:lnTo>
                  <a:lnTo>
                    <a:pt x="20246" y="3233"/>
                  </a:lnTo>
                  <a:lnTo>
                    <a:pt x="18334" y="4444"/>
                  </a:lnTo>
                  <a:lnTo>
                    <a:pt x="15477" y="7619"/>
                  </a:lnTo>
                  <a:lnTo>
                    <a:pt x="15240" y="7460"/>
                  </a:lnTo>
                  <a:lnTo>
                    <a:pt x="15240" y="238"/>
                  </a:lnTo>
                  <a:lnTo>
                    <a:pt x="14683" y="0"/>
                  </a:lnTo>
                  <a:close/>
                </a:path>
              </a:pathLst>
            </a:custGeom>
            <a:solidFill>
              <a:srgbClr val="000000"/>
            </a:solidFill>
          </p:spPr>
          <p:txBody>
            <a:bodyPr vert="horz" lIns="91440" tIns="45720" rIns="91440" bIns="45720" anchor="t"/>
            <a:lstStyle/>
            <a:p>
              <a:endParaRPr lang="en-IN"/>
            </a:p>
          </p:txBody>
        </p:sp>
        <p:sp>
          <p:nvSpPr>
            <p:cNvPr id="961" name="Shape 5701"/>
            <p:cNvSpPr/>
            <p:nvPr/>
          </p:nvSpPr>
          <p:spPr>
            <a:xfrm>
              <a:off x="6258814" y="1948783"/>
              <a:ext cx="45639" cy="66118"/>
            </a:xfrm>
            <a:custGeom>
              <a:avLst/>
              <a:gdLst/>
              <a:ahLst/>
              <a:cxnLst/>
              <a:rect l="0" t="0" r="0" b="0"/>
              <a:pathLst>
                <a:path w="45639" h="66118">
                  <a:moveTo>
                    <a:pt x="0" y="0"/>
                  </a:moveTo>
                  <a:lnTo>
                    <a:pt x="0" y="1348"/>
                  </a:lnTo>
                  <a:lnTo>
                    <a:pt x="2538" y="2062"/>
                  </a:lnTo>
                  <a:lnTo>
                    <a:pt x="3888" y="3016"/>
                  </a:lnTo>
                  <a:lnTo>
                    <a:pt x="4999" y="4523"/>
                  </a:lnTo>
                  <a:lnTo>
                    <a:pt x="16350" y="28891"/>
                  </a:lnTo>
                  <a:lnTo>
                    <a:pt x="17303" y="30876"/>
                  </a:lnTo>
                  <a:lnTo>
                    <a:pt x="18572" y="33494"/>
                  </a:lnTo>
                  <a:lnTo>
                    <a:pt x="21192" y="39051"/>
                  </a:lnTo>
                  <a:lnTo>
                    <a:pt x="22066" y="41275"/>
                  </a:lnTo>
                  <a:lnTo>
                    <a:pt x="22462" y="42543"/>
                  </a:lnTo>
                  <a:lnTo>
                    <a:pt x="22304" y="43656"/>
                  </a:lnTo>
                  <a:lnTo>
                    <a:pt x="21747" y="45639"/>
                  </a:lnTo>
                  <a:lnTo>
                    <a:pt x="19843" y="50800"/>
                  </a:lnTo>
                  <a:lnTo>
                    <a:pt x="16985" y="55640"/>
                  </a:lnTo>
                  <a:lnTo>
                    <a:pt x="15238" y="57228"/>
                  </a:lnTo>
                  <a:lnTo>
                    <a:pt x="13334" y="57784"/>
                  </a:lnTo>
                  <a:lnTo>
                    <a:pt x="12143" y="57546"/>
                  </a:lnTo>
                  <a:lnTo>
                    <a:pt x="10397" y="56911"/>
                  </a:lnTo>
                  <a:lnTo>
                    <a:pt x="6350" y="56037"/>
                  </a:lnTo>
                  <a:lnTo>
                    <a:pt x="4364" y="56356"/>
                  </a:lnTo>
                  <a:lnTo>
                    <a:pt x="3016" y="57070"/>
                  </a:lnTo>
                  <a:lnTo>
                    <a:pt x="1824" y="58974"/>
                  </a:lnTo>
                  <a:lnTo>
                    <a:pt x="1587" y="60403"/>
                  </a:lnTo>
                  <a:lnTo>
                    <a:pt x="1983" y="62387"/>
                  </a:lnTo>
                  <a:lnTo>
                    <a:pt x="3332" y="64293"/>
                  </a:lnTo>
                  <a:lnTo>
                    <a:pt x="5635" y="65642"/>
                  </a:lnTo>
                  <a:lnTo>
                    <a:pt x="8810" y="66118"/>
                  </a:lnTo>
                  <a:lnTo>
                    <a:pt x="11428" y="65801"/>
                  </a:lnTo>
                  <a:lnTo>
                    <a:pt x="13889" y="64928"/>
                  </a:lnTo>
                  <a:lnTo>
                    <a:pt x="16112" y="63341"/>
                  </a:lnTo>
                  <a:lnTo>
                    <a:pt x="18097" y="61197"/>
                  </a:lnTo>
                  <a:lnTo>
                    <a:pt x="20001" y="58418"/>
                  </a:lnTo>
                  <a:lnTo>
                    <a:pt x="21907" y="55005"/>
                  </a:lnTo>
                  <a:lnTo>
                    <a:pt x="23812" y="50957"/>
                  </a:lnTo>
                  <a:lnTo>
                    <a:pt x="25637" y="46353"/>
                  </a:lnTo>
                  <a:lnTo>
                    <a:pt x="40877" y="5952"/>
                  </a:lnTo>
                  <a:lnTo>
                    <a:pt x="42147" y="3491"/>
                  </a:lnTo>
                  <a:lnTo>
                    <a:pt x="43338" y="2222"/>
                  </a:lnTo>
                  <a:lnTo>
                    <a:pt x="45639" y="1428"/>
                  </a:lnTo>
                  <a:lnTo>
                    <a:pt x="45639" y="0"/>
                  </a:lnTo>
                  <a:lnTo>
                    <a:pt x="32305" y="0"/>
                  </a:lnTo>
                  <a:lnTo>
                    <a:pt x="32305" y="1428"/>
                  </a:lnTo>
                  <a:lnTo>
                    <a:pt x="34368" y="1587"/>
                  </a:lnTo>
                  <a:lnTo>
                    <a:pt x="35797" y="2062"/>
                  </a:lnTo>
                  <a:lnTo>
                    <a:pt x="36669" y="2936"/>
                  </a:lnTo>
                  <a:lnTo>
                    <a:pt x="36988" y="4205"/>
                  </a:lnTo>
                  <a:lnTo>
                    <a:pt x="36828" y="5317"/>
                  </a:lnTo>
                  <a:lnTo>
                    <a:pt x="36273" y="6984"/>
                  </a:lnTo>
                  <a:lnTo>
                    <a:pt x="34766" y="10953"/>
                  </a:lnTo>
                  <a:lnTo>
                    <a:pt x="26987" y="32939"/>
                  </a:lnTo>
                  <a:lnTo>
                    <a:pt x="15636" y="7857"/>
                  </a:lnTo>
                  <a:lnTo>
                    <a:pt x="15001" y="6350"/>
                  </a:lnTo>
                  <a:lnTo>
                    <a:pt x="14603" y="4364"/>
                  </a:lnTo>
                  <a:lnTo>
                    <a:pt x="15160" y="2777"/>
                  </a:lnTo>
                  <a:lnTo>
                    <a:pt x="16588" y="1983"/>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962" name="Shape 5702"/>
            <p:cNvSpPr/>
            <p:nvPr/>
          </p:nvSpPr>
          <p:spPr>
            <a:xfrm>
              <a:off x="5485066" y="2055224"/>
              <a:ext cx="46037" cy="68659"/>
            </a:xfrm>
            <a:custGeom>
              <a:avLst/>
              <a:gdLst/>
              <a:ahLst/>
              <a:cxnLst/>
              <a:rect l="0" t="0" r="0" b="0"/>
              <a:pathLst>
                <a:path w="46037" h="68659">
                  <a:moveTo>
                    <a:pt x="14366" y="0"/>
                  </a:moveTo>
                  <a:lnTo>
                    <a:pt x="0" y="4365"/>
                  </a:lnTo>
                  <a:lnTo>
                    <a:pt x="0" y="5953"/>
                  </a:lnTo>
                  <a:lnTo>
                    <a:pt x="2142" y="5874"/>
                  </a:lnTo>
                  <a:lnTo>
                    <a:pt x="4682" y="6191"/>
                  </a:lnTo>
                  <a:lnTo>
                    <a:pt x="5952" y="7222"/>
                  </a:lnTo>
                  <a:lnTo>
                    <a:pt x="6428" y="8810"/>
                  </a:lnTo>
                  <a:lnTo>
                    <a:pt x="6508" y="10954"/>
                  </a:lnTo>
                  <a:lnTo>
                    <a:pt x="6508" y="62309"/>
                  </a:lnTo>
                  <a:lnTo>
                    <a:pt x="7302" y="64056"/>
                  </a:lnTo>
                  <a:lnTo>
                    <a:pt x="9366" y="65564"/>
                  </a:lnTo>
                  <a:lnTo>
                    <a:pt x="15716" y="67865"/>
                  </a:lnTo>
                  <a:lnTo>
                    <a:pt x="19050" y="68500"/>
                  </a:lnTo>
                  <a:lnTo>
                    <a:pt x="21827" y="68659"/>
                  </a:lnTo>
                  <a:lnTo>
                    <a:pt x="28177" y="67945"/>
                  </a:lnTo>
                  <a:lnTo>
                    <a:pt x="33337" y="66119"/>
                  </a:lnTo>
                  <a:lnTo>
                    <a:pt x="37543" y="63262"/>
                  </a:lnTo>
                  <a:lnTo>
                    <a:pt x="40798" y="59769"/>
                  </a:lnTo>
                  <a:lnTo>
                    <a:pt x="43258" y="55800"/>
                  </a:lnTo>
                  <a:lnTo>
                    <a:pt x="44846" y="51752"/>
                  </a:lnTo>
                  <a:lnTo>
                    <a:pt x="45719" y="47783"/>
                  </a:lnTo>
                  <a:lnTo>
                    <a:pt x="46037" y="44132"/>
                  </a:lnTo>
                  <a:lnTo>
                    <a:pt x="45561" y="38735"/>
                  </a:lnTo>
                  <a:lnTo>
                    <a:pt x="44132" y="33655"/>
                  </a:lnTo>
                  <a:lnTo>
                    <a:pt x="41671" y="29051"/>
                  </a:lnTo>
                  <a:lnTo>
                    <a:pt x="38258" y="25400"/>
                  </a:lnTo>
                  <a:lnTo>
                    <a:pt x="33813" y="22940"/>
                  </a:lnTo>
                  <a:lnTo>
                    <a:pt x="28416" y="22146"/>
                  </a:lnTo>
                  <a:lnTo>
                    <a:pt x="24843" y="22542"/>
                  </a:lnTo>
                  <a:lnTo>
                    <a:pt x="22911" y="23286"/>
                  </a:lnTo>
                  <a:lnTo>
                    <a:pt x="24764" y="28337"/>
                  </a:lnTo>
                  <a:lnTo>
                    <a:pt x="28733" y="29131"/>
                  </a:lnTo>
                  <a:lnTo>
                    <a:pt x="31987" y="31353"/>
                  </a:lnTo>
                  <a:lnTo>
                    <a:pt x="34368" y="34607"/>
                  </a:lnTo>
                  <a:lnTo>
                    <a:pt x="36036" y="38576"/>
                  </a:lnTo>
                  <a:lnTo>
                    <a:pt x="36988" y="43100"/>
                  </a:lnTo>
                  <a:lnTo>
                    <a:pt x="37306" y="47783"/>
                  </a:lnTo>
                  <a:lnTo>
                    <a:pt x="37147" y="51276"/>
                  </a:lnTo>
                  <a:lnTo>
                    <a:pt x="36432" y="55245"/>
                  </a:lnTo>
                  <a:lnTo>
                    <a:pt x="35083" y="59055"/>
                  </a:lnTo>
                  <a:lnTo>
                    <a:pt x="32780" y="62389"/>
                  </a:lnTo>
                  <a:lnTo>
                    <a:pt x="29288" y="64611"/>
                  </a:lnTo>
                  <a:lnTo>
                    <a:pt x="24367" y="65484"/>
                  </a:lnTo>
                  <a:lnTo>
                    <a:pt x="20796" y="65087"/>
                  </a:lnTo>
                  <a:lnTo>
                    <a:pt x="16747" y="63500"/>
                  </a:lnTo>
                  <a:lnTo>
                    <a:pt x="15398" y="62230"/>
                  </a:lnTo>
                  <a:lnTo>
                    <a:pt x="14842" y="60721"/>
                  </a:lnTo>
                  <a:lnTo>
                    <a:pt x="14842" y="35797"/>
                  </a:lnTo>
                  <a:lnTo>
                    <a:pt x="15477" y="33259"/>
                  </a:lnTo>
                  <a:lnTo>
                    <a:pt x="16827" y="31353"/>
                  </a:lnTo>
                  <a:lnTo>
                    <a:pt x="20796" y="29051"/>
                  </a:lnTo>
                  <a:lnTo>
                    <a:pt x="24764" y="28337"/>
                  </a:lnTo>
                  <a:lnTo>
                    <a:pt x="22911" y="23286"/>
                  </a:lnTo>
                  <a:lnTo>
                    <a:pt x="21748" y="23734"/>
                  </a:lnTo>
                  <a:lnTo>
                    <a:pt x="19050" y="25241"/>
                  </a:lnTo>
                  <a:lnTo>
                    <a:pt x="17064" y="27066"/>
                  </a:lnTo>
                  <a:lnTo>
                    <a:pt x="15716" y="28812"/>
                  </a:lnTo>
                  <a:lnTo>
                    <a:pt x="15001" y="30162"/>
                  </a:lnTo>
                  <a:lnTo>
                    <a:pt x="14842" y="30162"/>
                  </a:lnTo>
                  <a:lnTo>
                    <a:pt x="14842" y="237"/>
                  </a:lnTo>
                  <a:lnTo>
                    <a:pt x="14366" y="0"/>
                  </a:lnTo>
                  <a:close/>
                </a:path>
              </a:pathLst>
            </a:custGeom>
            <a:solidFill>
              <a:srgbClr val="000000"/>
            </a:solidFill>
          </p:spPr>
          <p:txBody>
            <a:bodyPr vert="horz" lIns="91440" tIns="45720" rIns="91440" bIns="45720" anchor="t"/>
            <a:lstStyle/>
            <a:p>
              <a:endParaRPr lang="en-IN"/>
            </a:p>
          </p:txBody>
        </p:sp>
        <p:sp>
          <p:nvSpPr>
            <p:cNvPr id="963" name="Shape 5703"/>
            <p:cNvSpPr/>
            <p:nvPr/>
          </p:nvSpPr>
          <p:spPr>
            <a:xfrm>
              <a:off x="5029930" y="2055224"/>
              <a:ext cx="23573" cy="67706"/>
            </a:xfrm>
            <a:custGeom>
              <a:avLst/>
              <a:gdLst/>
              <a:ahLst/>
              <a:cxnLst/>
              <a:rect l="0" t="0" r="0" b="0"/>
              <a:pathLst>
                <a:path w="23573" h="67706">
                  <a:moveTo>
                    <a:pt x="15795" y="0"/>
                  </a:moveTo>
                  <a:lnTo>
                    <a:pt x="0" y="4365"/>
                  </a:lnTo>
                  <a:lnTo>
                    <a:pt x="0" y="5953"/>
                  </a:lnTo>
                  <a:lnTo>
                    <a:pt x="3412" y="5794"/>
                  </a:lnTo>
                  <a:lnTo>
                    <a:pt x="5715" y="6112"/>
                  </a:lnTo>
                  <a:lnTo>
                    <a:pt x="7063" y="7143"/>
                  </a:lnTo>
                  <a:lnTo>
                    <a:pt x="7698" y="8969"/>
                  </a:lnTo>
                  <a:lnTo>
                    <a:pt x="7857" y="11827"/>
                  </a:lnTo>
                  <a:lnTo>
                    <a:pt x="7857" y="59055"/>
                  </a:lnTo>
                  <a:lnTo>
                    <a:pt x="7540" y="62389"/>
                  </a:lnTo>
                  <a:lnTo>
                    <a:pt x="6270" y="64531"/>
                  </a:lnTo>
                  <a:lnTo>
                    <a:pt x="3888" y="65644"/>
                  </a:lnTo>
                  <a:lnTo>
                    <a:pt x="237" y="66199"/>
                  </a:lnTo>
                  <a:lnTo>
                    <a:pt x="237" y="67706"/>
                  </a:lnTo>
                  <a:lnTo>
                    <a:pt x="23573" y="67706"/>
                  </a:lnTo>
                  <a:lnTo>
                    <a:pt x="23573" y="66199"/>
                  </a:lnTo>
                  <a:lnTo>
                    <a:pt x="20002" y="65802"/>
                  </a:lnTo>
                  <a:lnTo>
                    <a:pt x="17700" y="64770"/>
                  </a:lnTo>
                  <a:lnTo>
                    <a:pt x="16510" y="62785"/>
                  </a:lnTo>
                  <a:lnTo>
                    <a:pt x="16192" y="59373"/>
                  </a:lnTo>
                  <a:lnTo>
                    <a:pt x="16192" y="237"/>
                  </a:lnTo>
                  <a:lnTo>
                    <a:pt x="15795" y="0"/>
                  </a:lnTo>
                  <a:close/>
                </a:path>
              </a:pathLst>
            </a:custGeom>
            <a:solidFill>
              <a:srgbClr val="000000"/>
            </a:solidFill>
          </p:spPr>
          <p:txBody>
            <a:bodyPr vert="horz" lIns="91440" tIns="45720" rIns="91440" bIns="45720" anchor="t"/>
            <a:lstStyle/>
            <a:p>
              <a:endParaRPr lang="en-IN"/>
            </a:p>
          </p:txBody>
        </p:sp>
        <p:sp>
          <p:nvSpPr>
            <p:cNvPr id="964" name="Shape 5704"/>
            <p:cNvSpPr/>
            <p:nvPr/>
          </p:nvSpPr>
          <p:spPr>
            <a:xfrm>
              <a:off x="5429265" y="2055224"/>
              <a:ext cx="35957" cy="67706"/>
            </a:xfrm>
            <a:custGeom>
              <a:avLst/>
              <a:gdLst/>
              <a:ahLst/>
              <a:cxnLst/>
              <a:rect l="0" t="0" r="0" b="0"/>
              <a:pathLst>
                <a:path w="35957" h="67706">
                  <a:moveTo>
                    <a:pt x="26034" y="0"/>
                  </a:moveTo>
                  <a:lnTo>
                    <a:pt x="20161" y="793"/>
                  </a:lnTo>
                  <a:lnTo>
                    <a:pt x="15716" y="2857"/>
                  </a:lnTo>
                  <a:lnTo>
                    <a:pt x="12620" y="5874"/>
                  </a:lnTo>
                  <a:lnTo>
                    <a:pt x="10477" y="9446"/>
                  </a:lnTo>
                  <a:lnTo>
                    <a:pt x="9128" y="13335"/>
                  </a:lnTo>
                  <a:lnTo>
                    <a:pt x="8493" y="17145"/>
                  </a:lnTo>
                  <a:lnTo>
                    <a:pt x="8254" y="20559"/>
                  </a:lnTo>
                  <a:lnTo>
                    <a:pt x="8254" y="23097"/>
                  </a:lnTo>
                  <a:lnTo>
                    <a:pt x="79" y="23097"/>
                  </a:lnTo>
                  <a:lnTo>
                    <a:pt x="79" y="26272"/>
                  </a:lnTo>
                  <a:lnTo>
                    <a:pt x="8254" y="26272"/>
                  </a:lnTo>
                  <a:lnTo>
                    <a:pt x="8254" y="57387"/>
                  </a:lnTo>
                  <a:lnTo>
                    <a:pt x="8176" y="59928"/>
                  </a:lnTo>
                  <a:lnTo>
                    <a:pt x="7858" y="61912"/>
                  </a:lnTo>
                  <a:lnTo>
                    <a:pt x="7382" y="63500"/>
                  </a:lnTo>
                  <a:lnTo>
                    <a:pt x="6588" y="64531"/>
                  </a:lnTo>
                  <a:lnTo>
                    <a:pt x="4048" y="65802"/>
                  </a:lnTo>
                  <a:lnTo>
                    <a:pt x="0" y="66199"/>
                  </a:lnTo>
                  <a:lnTo>
                    <a:pt x="0" y="67706"/>
                  </a:lnTo>
                  <a:lnTo>
                    <a:pt x="25717" y="67706"/>
                  </a:lnTo>
                  <a:lnTo>
                    <a:pt x="25717" y="66199"/>
                  </a:lnTo>
                  <a:lnTo>
                    <a:pt x="21907" y="65881"/>
                  </a:lnTo>
                  <a:lnTo>
                    <a:pt x="19288" y="65166"/>
                  </a:lnTo>
                  <a:lnTo>
                    <a:pt x="17701" y="63976"/>
                  </a:lnTo>
                  <a:lnTo>
                    <a:pt x="16907" y="62309"/>
                  </a:lnTo>
                  <a:lnTo>
                    <a:pt x="16589" y="60087"/>
                  </a:lnTo>
                  <a:lnTo>
                    <a:pt x="16509" y="57387"/>
                  </a:lnTo>
                  <a:lnTo>
                    <a:pt x="16509" y="26272"/>
                  </a:lnTo>
                  <a:lnTo>
                    <a:pt x="28654" y="26272"/>
                  </a:lnTo>
                  <a:lnTo>
                    <a:pt x="28654" y="23097"/>
                  </a:lnTo>
                  <a:lnTo>
                    <a:pt x="16431" y="23097"/>
                  </a:lnTo>
                  <a:lnTo>
                    <a:pt x="16431" y="11589"/>
                  </a:lnTo>
                  <a:lnTo>
                    <a:pt x="16827" y="7700"/>
                  </a:lnTo>
                  <a:lnTo>
                    <a:pt x="17383" y="5874"/>
                  </a:lnTo>
                  <a:lnTo>
                    <a:pt x="18414" y="4286"/>
                  </a:lnTo>
                  <a:lnTo>
                    <a:pt x="20082" y="3175"/>
                  </a:lnTo>
                  <a:lnTo>
                    <a:pt x="22383" y="2778"/>
                  </a:lnTo>
                  <a:lnTo>
                    <a:pt x="24447" y="3333"/>
                  </a:lnTo>
                  <a:lnTo>
                    <a:pt x="25956" y="4762"/>
                  </a:lnTo>
                  <a:lnTo>
                    <a:pt x="28495" y="8334"/>
                  </a:lnTo>
                  <a:lnTo>
                    <a:pt x="29924" y="9683"/>
                  </a:lnTo>
                  <a:lnTo>
                    <a:pt x="31670" y="10240"/>
                  </a:lnTo>
                  <a:lnTo>
                    <a:pt x="33258" y="10001"/>
                  </a:lnTo>
                  <a:lnTo>
                    <a:pt x="34607" y="9207"/>
                  </a:lnTo>
                  <a:lnTo>
                    <a:pt x="35559" y="7937"/>
                  </a:lnTo>
                  <a:lnTo>
                    <a:pt x="35957" y="6032"/>
                  </a:lnTo>
                  <a:lnTo>
                    <a:pt x="35163" y="3731"/>
                  </a:lnTo>
                  <a:lnTo>
                    <a:pt x="33099" y="1825"/>
                  </a:lnTo>
                  <a:lnTo>
                    <a:pt x="29924" y="556"/>
                  </a:lnTo>
                  <a:lnTo>
                    <a:pt x="26034" y="0"/>
                  </a:lnTo>
                  <a:close/>
                </a:path>
              </a:pathLst>
            </a:custGeom>
            <a:solidFill>
              <a:srgbClr val="000000"/>
            </a:solidFill>
          </p:spPr>
          <p:txBody>
            <a:bodyPr vert="horz" lIns="91440" tIns="45720" rIns="91440" bIns="45720" anchor="t"/>
            <a:lstStyle/>
            <a:p>
              <a:endParaRPr lang="en-IN"/>
            </a:p>
          </p:txBody>
        </p:sp>
        <p:sp>
          <p:nvSpPr>
            <p:cNvPr id="965" name="Shape 5705"/>
            <p:cNvSpPr/>
            <p:nvPr/>
          </p:nvSpPr>
          <p:spPr>
            <a:xfrm>
              <a:off x="6026880" y="2065542"/>
              <a:ext cx="26352" cy="58340"/>
            </a:xfrm>
            <a:custGeom>
              <a:avLst/>
              <a:gdLst/>
              <a:ahLst/>
              <a:cxnLst/>
              <a:rect l="0" t="0" r="0" b="0"/>
              <a:pathLst>
                <a:path w="26352" h="58340">
                  <a:moveTo>
                    <a:pt x="13255" y="0"/>
                  </a:moveTo>
                  <a:lnTo>
                    <a:pt x="10873" y="3412"/>
                  </a:lnTo>
                  <a:lnTo>
                    <a:pt x="8890" y="6112"/>
                  </a:lnTo>
                  <a:lnTo>
                    <a:pt x="6826" y="8573"/>
                  </a:lnTo>
                  <a:lnTo>
                    <a:pt x="4365" y="11271"/>
                  </a:lnTo>
                  <a:lnTo>
                    <a:pt x="1428" y="13652"/>
                  </a:lnTo>
                  <a:lnTo>
                    <a:pt x="396" y="14446"/>
                  </a:lnTo>
                  <a:lnTo>
                    <a:pt x="0" y="15240"/>
                  </a:lnTo>
                  <a:lnTo>
                    <a:pt x="396" y="15954"/>
                  </a:lnTo>
                  <a:lnTo>
                    <a:pt x="5635" y="15954"/>
                  </a:lnTo>
                  <a:lnTo>
                    <a:pt x="5635" y="45800"/>
                  </a:lnTo>
                  <a:lnTo>
                    <a:pt x="5874" y="49134"/>
                  </a:lnTo>
                  <a:lnTo>
                    <a:pt x="6350" y="51911"/>
                  </a:lnTo>
                  <a:lnTo>
                    <a:pt x="7222" y="54133"/>
                  </a:lnTo>
                  <a:lnTo>
                    <a:pt x="8333" y="55800"/>
                  </a:lnTo>
                  <a:lnTo>
                    <a:pt x="11271" y="57785"/>
                  </a:lnTo>
                  <a:lnTo>
                    <a:pt x="14763" y="58340"/>
                  </a:lnTo>
                  <a:lnTo>
                    <a:pt x="18176" y="57706"/>
                  </a:lnTo>
                  <a:lnTo>
                    <a:pt x="21351" y="56198"/>
                  </a:lnTo>
                  <a:lnTo>
                    <a:pt x="24130" y="53816"/>
                  </a:lnTo>
                  <a:lnTo>
                    <a:pt x="26352" y="50800"/>
                  </a:lnTo>
                  <a:lnTo>
                    <a:pt x="25082" y="49769"/>
                  </a:lnTo>
                  <a:lnTo>
                    <a:pt x="22860" y="51990"/>
                  </a:lnTo>
                  <a:lnTo>
                    <a:pt x="19050" y="53181"/>
                  </a:lnTo>
                  <a:lnTo>
                    <a:pt x="16906" y="52705"/>
                  </a:lnTo>
                  <a:lnTo>
                    <a:pt x="15477" y="51593"/>
                  </a:lnTo>
                  <a:lnTo>
                    <a:pt x="14605" y="49927"/>
                  </a:lnTo>
                  <a:lnTo>
                    <a:pt x="14207" y="47942"/>
                  </a:lnTo>
                  <a:lnTo>
                    <a:pt x="13970" y="44291"/>
                  </a:lnTo>
                  <a:lnTo>
                    <a:pt x="13970" y="15954"/>
                  </a:lnTo>
                  <a:lnTo>
                    <a:pt x="23971" y="15954"/>
                  </a:lnTo>
                  <a:lnTo>
                    <a:pt x="23971" y="12779"/>
                  </a:lnTo>
                  <a:lnTo>
                    <a:pt x="13970" y="12779"/>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966" name="Shape 5706"/>
            <p:cNvSpPr/>
            <p:nvPr/>
          </p:nvSpPr>
          <p:spPr>
            <a:xfrm>
              <a:off x="5910992" y="2065542"/>
              <a:ext cx="26352" cy="58340"/>
            </a:xfrm>
            <a:custGeom>
              <a:avLst/>
              <a:gdLst/>
              <a:ahLst/>
              <a:cxnLst/>
              <a:rect l="0" t="0" r="0" b="0"/>
              <a:pathLst>
                <a:path w="26352" h="58340">
                  <a:moveTo>
                    <a:pt x="13255" y="0"/>
                  </a:moveTo>
                  <a:lnTo>
                    <a:pt x="10873" y="3412"/>
                  </a:lnTo>
                  <a:lnTo>
                    <a:pt x="8890" y="6112"/>
                  </a:lnTo>
                  <a:lnTo>
                    <a:pt x="4365" y="11271"/>
                  </a:lnTo>
                  <a:lnTo>
                    <a:pt x="1348" y="13652"/>
                  </a:lnTo>
                  <a:lnTo>
                    <a:pt x="396" y="14446"/>
                  </a:lnTo>
                  <a:lnTo>
                    <a:pt x="0" y="15240"/>
                  </a:lnTo>
                  <a:lnTo>
                    <a:pt x="396" y="15954"/>
                  </a:lnTo>
                  <a:lnTo>
                    <a:pt x="5635" y="15954"/>
                  </a:lnTo>
                  <a:lnTo>
                    <a:pt x="5635" y="45800"/>
                  </a:lnTo>
                  <a:lnTo>
                    <a:pt x="5874" y="49134"/>
                  </a:lnTo>
                  <a:lnTo>
                    <a:pt x="6350" y="51911"/>
                  </a:lnTo>
                  <a:lnTo>
                    <a:pt x="7222" y="54133"/>
                  </a:lnTo>
                  <a:lnTo>
                    <a:pt x="8333" y="55800"/>
                  </a:lnTo>
                  <a:lnTo>
                    <a:pt x="11191" y="57785"/>
                  </a:lnTo>
                  <a:lnTo>
                    <a:pt x="14763" y="58340"/>
                  </a:lnTo>
                  <a:lnTo>
                    <a:pt x="18176" y="57706"/>
                  </a:lnTo>
                  <a:lnTo>
                    <a:pt x="21351" y="56198"/>
                  </a:lnTo>
                  <a:lnTo>
                    <a:pt x="24130" y="53816"/>
                  </a:lnTo>
                  <a:lnTo>
                    <a:pt x="26352" y="50800"/>
                  </a:lnTo>
                  <a:lnTo>
                    <a:pt x="25082" y="49769"/>
                  </a:lnTo>
                  <a:lnTo>
                    <a:pt x="22860" y="51990"/>
                  </a:lnTo>
                  <a:lnTo>
                    <a:pt x="19050" y="53181"/>
                  </a:lnTo>
                  <a:lnTo>
                    <a:pt x="16906" y="52705"/>
                  </a:lnTo>
                  <a:lnTo>
                    <a:pt x="15477" y="51593"/>
                  </a:lnTo>
                  <a:lnTo>
                    <a:pt x="14128" y="47942"/>
                  </a:lnTo>
                  <a:lnTo>
                    <a:pt x="13970" y="44291"/>
                  </a:lnTo>
                  <a:lnTo>
                    <a:pt x="13970" y="15954"/>
                  </a:lnTo>
                  <a:lnTo>
                    <a:pt x="23971" y="15954"/>
                  </a:lnTo>
                  <a:lnTo>
                    <a:pt x="23971" y="12779"/>
                  </a:lnTo>
                  <a:lnTo>
                    <a:pt x="13970" y="12779"/>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967" name="Shape 5707"/>
            <p:cNvSpPr/>
            <p:nvPr/>
          </p:nvSpPr>
          <p:spPr>
            <a:xfrm>
              <a:off x="5327506" y="2065542"/>
              <a:ext cx="26352" cy="58340"/>
            </a:xfrm>
            <a:custGeom>
              <a:avLst/>
              <a:gdLst/>
              <a:ahLst/>
              <a:cxnLst/>
              <a:rect l="0" t="0" r="0" b="0"/>
              <a:pathLst>
                <a:path w="26352" h="58340">
                  <a:moveTo>
                    <a:pt x="13334" y="0"/>
                  </a:moveTo>
                  <a:lnTo>
                    <a:pt x="10874" y="3412"/>
                  </a:lnTo>
                  <a:lnTo>
                    <a:pt x="8890" y="6112"/>
                  </a:lnTo>
                  <a:lnTo>
                    <a:pt x="4366" y="11271"/>
                  </a:lnTo>
                  <a:lnTo>
                    <a:pt x="1428" y="13652"/>
                  </a:lnTo>
                  <a:lnTo>
                    <a:pt x="397" y="14446"/>
                  </a:lnTo>
                  <a:lnTo>
                    <a:pt x="0" y="15240"/>
                  </a:lnTo>
                  <a:lnTo>
                    <a:pt x="397" y="15954"/>
                  </a:lnTo>
                  <a:lnTo>
                    <a:pt x="5636" y="15954"/>
                  </a:lnTo>
                  <a:lnTo>
                    <a:pt x="5636" y="45800"/>
                  </a:lnTo>
                  <a:lnTo>
                    <a:pt x="5873" y="49134"/>
                  </a:lnTo>
                  <a:lnTo>
                    <a:pt x="6350" y="51911"/>
                  </a:lnTo>
                  <a:lnTo>
                    <a:pt x="7223" y="54133"/>
                  </a:lnTo>
                  <a:lnTo>
                    <a:pt x="8335" y="55800"/>
                  </a:lnTo>
                  <a:lnTo>
                    <a:pt x="11271" y="57785"/>
                  </a:lnTo>
                  <a:lnTo>
                    <a:pt x="14763" y="58340"/>
                  </a:lnTo>
                  <a:lnTo>
                    <a:pt x="18177" y="57706"/>
                  </a:lnTo>
                  <a:lnTo>
                    <a:pt x="21352" y="56198"/>
                  </a:lnTo>
                  <a:lnTo>
                    <a:pt x="24129" y="53816"/>
                  </a:lnTo>
                  <a:lnTo>
                    <a:pt x="26352" y="50800"/>
                  </a:lnTo>
                  <a:lnTo>
                    <a:pt x="25082" y="49769"/>
                  </a:lnTo>
                  <a:lnTo>
                    <a:pt x="22859" y="51990"/>
                  </a:lnTo>
                  <a:lnTo>
                    <a:pt x="19050" y="53181"/>
                  </a:lnTo>
                  <a:lnTo>
                    <a:pt x="16907" y="52705"/>
                  </a:lnTo>
                  <a:lnTo>
                    <a:pt x="15478" y="51593"/>
                  </a:lnTo>
                  <a:lnTo>
                    <a:pt x="14604" y="49927"/>
                  </a:lnTo>
                  <a:lnTo>
                    <a:pt x="14208" y="47942"/>
                  </a:lnTo>
                  <a:lnTo>
                    <a:pt x="13970" y="44291"/>
                  </a:lnTo>
                  <a:lnTo>
                    <a:pt x="13970" y="15954"/>
                  </a:lnTo>
                  <a:lnTo>
                    <a:pt x="23971" y="15954"/>
                  </a:lnTo>
                  <a:lnTo>
                    <a:pt x="23971" y="12779"/>
                  </a:lnTo>
                  <a:lnTo>
                    <a:pt x="13970" y="12779"/>
                  </a:lnTo>
                  <a:lnTo>
                    <a:pt x="13970" y="1270"/>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968" name="Shape 5708"/>
            <p:cNvSpPr/>
            <p:nvPr/>
          </p:nvSpPr>
          <p:spPr>
            <a:xfrm>
              <a:off x="5984494" y="2077370"/>
              <a:ext cx="39528" cy="46512"/>
            </a:xfrm>
            <a:custGeom>
              <a:avLst/>
              <a:gdLst/>
              <a:ahLst/>
              <a:cxnLst/>
              <a:rect l="0" t="0" r="0" b="0"/>
              <a:pathLst>
                <a:path w="39528" h="46512">
                  <a:moveTo>
                    <a:pt x="20240" y="0"/>
                  </a:moveTo>
                  <a:lnTo>
                    <a:pt x="18017" y="3491"/>
                  </a:lnTo>
                  <a:lnTo>
                    <a:pt x="21431" y="4047"/>
                  </a:lnTo>
                  <a:lnTo>
                    <a:pt x="23812" y="5476"/>
                  </a:lnTo>
                  <a:lnTo>
                    <a:pt x="25478" y="7460"/>
                  </a:lnTo>
                  <a:lnTo>
                    <a:pt x="26511" y="9841"/>
                  </a:lnTo>
                  <a:lnTo>
                    <a:pt x="27542" y="14922"/>
                  </a:lnTo>
                  <a:lnTo>
                    <a:pt x="7143" y="14922"/>
                  </a:lnTo>
                  <a:lnTo>
                    <a:pt x="7857" y="11984"/>
                  </a:lnTo>
                  <a:lnTo>
                    <a:pt x="8731" y="9445"/>
                  </a:lnTo>
                  <a:lnTo>
                    <a:pt x="9842" y="7460"/>
                  </a:lnTo>
                  <a:lnTo>
                    <a:pt x="11112" y="5952"/>
                  </a:lnTo>
                  <a:lnTo>
                    <a:pt x="14287" y="4126"/>
                  </a:lnTo>
                  <a:lnTo>
                    <a:pt x="18017" y="3491"/>
                  </a:lnTo>
                  <a:lnTo>
                    <a:pt x="20240" y="0"/>
                  </a:lnTo>
                  <a:lnTo>
                    <a:pt x="15953" y="475"/>
                  </a:lnTo>
                  <a:lnTo>
                    <a:pt x="11429" y="2222"/>
                  </a:lnTo>
                  <a:lnTo>
                    <a:pt x="7143" y="5237"/>
                  </a:lnTo>
                  <a:lnTo>
                    <a:pt x="3492" y="9841"/>
                  </a:lnTo>
                  <a:lnTo>
                    <a:pt x="952" y="16112"/>
                  </a:lnTo>
                  <a:lnTo>
                    <a:pt x="0" y="24367"/>
                  </a:lnTo>
                  <a:lnTo>
                    <a:pt x="396" y="29368"/>
                  </a:lnTo>
                  <a:lnTo>
                    <a:pt x="1348" y="33733"/>
                  </a:lnTo>
                  <a:lnTo>
                    <a:pt x="2857" y="37463"/>
                  </a:lnTo>
                  <a:lnTo>
                    <a:pt x="5079" y="40638"/>
                  </a:lnTo>
                  <a:lnTo>
                    <a:pt x="7778" y="43178"/>
                  </a:lnTo>
                  <a:lnTo>
                    <a:pt x="10953" y="45005"/>
                  </a:lnTo>
                  <a:lnTo>
                    <a:pt x="14525" y="46115"/>
                  </a:lnTo>
                  <a:lnTo>
                    <a:pt x="18493" y="46512"/>
                  </a:lnTo>
                  <a:lnTo>
                    <a:pt x="23495" y="45878"/>
                  </a:lnTo>
                  <a:lnTo>
                    <a:pt x="27701" y="44370"/>
                  </a:lnTo>
                  <a:lnTo>
                    <a:pt x="31193" y="42068"/>
                  </a:lnTo>
                  <a:lnTo>
                    <a:pt x="33972" y="39368"/>
                  </a:lnTo>
                  <a:lnTo>
                    <a:pt x="36195" y="36590"/>
                  </a:lnTo>
                  <a:lnTo>
                    <a:pt x="37782" y="33892"/>
                  </a:lnTo>
                  <a:lnTo>
                    <a:pt x="38893" y="31591"/>
                  </a:lnTo>
                  <a:lnTo>
                    <a:pt x="39528" y="30003"/>
                  </a:lnTo>
                  <a:lnTo>
                    <a:pt x="37941" y="29288"/>
                  </a:lnTo>
                  <a:lnTo>
                    <a:pt x="34925" y="33574"/>
                  </a:lnTo>
                  <a:lnTo>
                    <a:pt x="32702" y="35876"/>
                  </a:lnTo>
                  <a:lnTo>
                    <a:pt x="30003" y="37781"/>
                  </a:lnTo>
                  <a:lnTo>
                    <a:pt x="26590" y="39130"/>
                  </a:lnTo>
                  <a:lnTo>
                    <a:pt x="22621" y="39687"/>
                  </a:lnTo>
                  <a:lnTo>
                    <a:pt x="19208" y="39289"/>
                  </a:lnTo>
                  <a:lnTo>
                    <a:pt x="15875" y="38020"/>
                  </a:lnTo>
                  <a:lnTo>
                    <a:pt x="12700" y="35480"/>
                  </a:lnTo>
                  <a:lnTo>
                    <a:pt x="10001" y="31511"/>
                  </a:lnTo>
                  <a:lnTo>
                    <a:pt x="8890" y="28891"/>
                  </a:lnTo>
                  <a:lnTo>
                    <a:pt x="7937" y="25796"/>
                  </a:lnTo>
                  <a:lnTo>
                    <a:pt x="7302" y="22225"/>
                  </a:lnTo>
                  <a:lnTo>
                    <a:pt x="6826" y="18097"/>
                  </a:lnTo>
                  <a:lnTo>
                    <a:pt x="37623" y="18097"/>
                  </a:lnTo>
                  <a:lnTo>
                    <a:pt x="36988" y="13651"/>
                  </a:lnTo>
                  <a:lnTo>
                    <a:pt x="35797" y="9841"/>
                  </a:lnTo>
                  <a:lnTo>
                    <a:pt x="34131" y="6666"/>
                  </a:lnTo>
                  <a:lnTo>
                    <a:pt x="32067" y="4205"/>
                  </a:lnTo>
                  <a:lnTo>
                    <a:pt x="29527" y="2301"/>
                  </a:lnTo>
                  <a:lnTo>
                    <a:pt x="26748" y="95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969" name="Shape 5709"/>
            <p:cNvSpPr/>
            <p:nvPr/>
          </p:nvSpPr>
          <p:spPr>
            <a:xfrm>
              <a:off x="5939885" y="2077370"/>
              <a:ext cx="39528" cy="46512"/>
            </a:xfrm>
            <a:custGeom>
              <a:avLst/>
              <a:gdLst/>
              <a:ahLst/>
              <a:cxnLst/>
              <a:rect l="0" t="0" r="0" b="0"/>
              <a:pathLst>
                <a:path w="39528" h="46512">
                  <a:moveTo>
                    <a:pt x="20239" y="0"/>
                  </a:moveTo>
                  <a:lnTo>
                    <a:pt x="18097" y="3491"/>
                  </a:lnTo>
                  <a:lnTo>
                    <a:pt x="21431" y="4047"/>
                  </a:lnTo>
                  <a:lnTo>
                    <a:pt x="23891" y="5476"/>
                  </a:lnTo>
                  <a:lnTo>
                    <a:pt x="25478" y="7460"/>
                  </a:lnTo>
                  <a:lnTo>
                    <a:pt x="26511" y="9841"/>
                  </a:lnTo>
                  <a:lnTo>
                    <a:pt x="27542" y="14922"/>
                  </a:lnTo>
                  <a:lnTo>
                    <a:pt x="7143" y="14922"/>
                  </a:lnTo>
                  <a:lnTo>
                    <a:pt x="7857" y="11984"/>
                  </a:lnTo>
                  <a:lnTo>
                    <a:pt x="8731" y="9445"/>
                  </a:lnTo>
                  <a:lnTo>
                    <a:pt x="9842" y="7460"/>
                  </a:lnTo>
                  <a:lnTo>
                    <a:pt x="11191" y="5952"/>
                  </a:lnTo>
                  <a:lnTo>
                    <a:pt x="14287" y="4126"/>
                  </a:lnTo>
                  <a:lnTo>
                    <a:pt x="18097" y="3491"/>
                  </a:lnTo>
                  <a:lnTo>
                    <a:pt x="20239" y="0"/>
                  </a:lnTo>
                  <a:lnTo>
                    <a:pt x="15953" y="475"/>
                  </a:lnTo>
                  <a:lnTo>
                    <a:pt x="11508" y="2222"/>
                  </a:lnTo>
                  <a:lnTo>
                    <a:pt x="7222" y="5237"/>
                  </a:lnTo>
                  <a:lnTo>
                    <a:pt x="3571" y="9841"/>
                  </a:lnTo>
                  <a:lnTo>
                    <a:pt x="1030" y="16112"/>
                  </a:lnTo>
                  <a:lnTo>
                    <a:pt x="0" y="24367"/>
                  </a:lnTo>
                  <a:lnTo>
                    <a:pt x="396" y="29368"/>
                  </a:lnTo>
                  <a:lnTo>
                    <a:pt x="1348" y="33733"/>
                  </a:lnTo>
                  <a:lnTo>
                    <a:pt x="2936" y="37463"/>
                  </a:lnTo>
                  <a:lnTo>
                    <a:pt x="5158" y="40638"/>
                  </a:lnTo>
                  <a:lnTo>
                    <a:pt x="7857" y="43178"/>
                  </a:lnTo>
                  <a:lnTo>
                    <a:pt x="11032" y="45005"/>
                  </a:lnTo>
                  <a:lnTo>
                    <a:pt x="14604" y="46115"/>
                  </a:lnTo>
                  <a:lnTo>
                    <a:pt x="18573" y="46512"/>
                  </a:lnTo>
                  <a:lnTo>
                    <a:pt x="23494" y="45878"/>
                  </a:lnTo>
                  <a:lnTo>
                    <a:pt x="27701" y="44370"/>
                  </a:lnTo>
                  <a:lnTo>
                    <a:pt x="31193" y="42068"/>
                  </a:lnTo>
                  <a:lnTo>
                    <a:pt x="33972" y="39368"/>
                  </a:lnTo>
                  <a:lnTo>
                    <a:pt x="36194" y="36590"/>
                  </a:lnTo>
                  <a:lnTo>
                    <a:pt x="37861" y="33892"/>
                  </a:lnTo>
                  <a:lnTo>
                    <a:pt x="38972" y="31591"/>
                  </a:lnTo>
                  <a:lnTo>
                    <a:pt x="39528" y="30003"/>
                  </a:lnTo>
                  <a:lnTo>
                    <a:pt x="37941" y="29288"/>
                  </a:lnTo>
                  <a:lnTo>
                    <a:pt x="36671" y="31272"/>
                  </a:lnTo>
                  <a:lnTo>
                    <a:pt x="34925" y="33574"/>
                  </a:lnTo>
                  <a:lnTo>
                    <a:pt x="32702" y="35876"/>
                  </a:lnTo>
                  <a:lnTo>
                    <a:pt x="30003" y="37781"/>
                  </a:lnTo>
                  <a:lnTo>
                    <a:pt x="26669" y="39130"/>
                  </a:lnTo>
                  <a:lnTo>
                    <a:pt x="22621" y="39687"/>
                  </a:lnTo>
                  <a:lnTo>
                    <a:pt x="19287" y="39289"/>
                  </a:lnTo>
                  <a:lnTo>
                    <a:pt x="15875" y="38020"/>
                  </a:lnTo>
                  <a:lnTo>
                    <a:pt x="12700" y="35480"/>
                  </a:lnTo>
                  <a:lnTo>
                    <a:pt x="10000" y="31511"/>
                  </a:lnTo>
                  <a:lnTo>
                    <a:pt x="8889" y="28891"/>
                  </a:lnTo>
                  <a:lnTo>
                    <a:pt x="8016" y="25796"/>
                  </a:lnTo>
                  <a:lnTo>
                    <a:pt x="7302" y="22225"/>
                  </a:lnTo>
                  <a:lnTo>
                    <a:pt x="6905" y="18097"/>
                  </a:lnTo>
                  <a:lnTo>
                    <a:pt x="37702" y="18097"/>
                  </a:lnTo>
                  <a:lnTo>
                    <a:pt x="36988" y="13651"/>
                  </a:lnTo>
                  <a:lnTo>
                    <a:pt x="35877" y="9841"/>
                  </a:lnTo>
                  <a:lnTo>
                    <a:pt x="34209" y="6666"/>
                  </a:lnTo>
                  <a:lnTo>
                    <a:pt x="32067" y="4205"/>
                  </a:lnTo>
                  <a:lnTo>
                    <a:pt x="29605" y="2301"/>
                  </a:lnTo>
                  <a:lnTo>
                    <a:pt x="26748" y="95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970" name="Shape 5710"/>
            <p:cNvSpPr/>
            <p:nvPr/>
          </p:nvSpPr>
          <p:spPr>
            <a:xfrm>
              <a:off x="5838046" y="2055224"/>
              <a:ext cx="46037" cy="68659"/>
            </a:xfrm>
            <a:custGeom>
              <a:avLst/>
              <a:gdLst/>
              <a:ahLst/>
              <a:cxnLst/>
              <a:rect l="0" t="0" r="0" b="0"/>
              <a:pathLst>
                <a:path w="46037" h="68659">
                  <a:moveTo>
                    <a:pt x="38893" y="0"/>
                  </a:moveTo>
                  <a:lnTo>
                    <a:pt x="24288" y="4365"/>
                  </a:lnTo>
                  <a:lnTo>
                    <a:pt x="24288" y="5953"/>
                  </a:lnTo>
                  <a:lnTo>
                    <a:pt x="26669" y="5874"/>
                  </a:lnTo>
                  <a:lnTo>
                    <a:pt x="29209" y="6191"/>
                  </a:lnTo>
                  <a:lnTo>
                    <a:pt x="30479" y="7222"/>
                  </a:lnTo>
                  <a:lnTo>
                    <a:pt x="30956" y="8810"/>
                  </a:lnTo>
                  <a:lnTo>
                    <a:pt x="31036" y="10954"/>
                  </a:lnTo>
                  <a:lnTo>
                    <a:pt x="31036" y="26352"/>
                  </a:lnTo>
                  <a:lnTo>
                    <a:pt x="28654" y="24448"/>
                  </a:lnTo>
                  <a:lnTo>
                    <a:pt x="26193" y="23177"/>
                  </a:lnTo>
                  <a:lnTo>
                    <a:pt x="23494" y="22383"/>
                  </a:lnTo>
                  <a:lnTo>
                    <a:pt x="22706" y="22320"/>
                  </a:lnTo>
                  <a:lnTo>
                    <a:pt x="20876" y="24844"/>
                  </a:lnTo>
                  <a:lnTo>
                    <a:pt x="24288" y="25479"/>
                  </a:lnTo>
                  <a:lnTo>
                    <a:pt x="27463" y="27305"/>
                  </a:lnTo>
                  <a:lnTo>
                    <a:pt x="29766" y="30400"/>
                  </a:lnTo>
                  <a:lnTo>
                    <a:pt x="31036" y="34766"/>
                  </a:lnTo>
                  <a:lnTo>
                    <a:pt x="31036" y="57546"/>
                  </a:lnTo>
                  <a:lnTo>
                    <a:pt x="29924" y="60007"/>
                  </a:lnTo>
                  <a:lnTo>
                    <a:pt x="27861" y="61912"/>
                  </a:lnTo>
                  <a:lnTo>
                    <a:pt x="25241" y="63103"/>
                  </a:lnTo>
                  <a:lnTo>
                    <a:pt x="22225" y="63500"/>
                  </a:lnTo>
                  <a:lnTo>
                    <a:pt x="18970" y="63024"/>
                  </a:lnTo>
                  <a:lnTo>
                    <a:pt x="15795" y="61515"/>
                  </a:lnTo>
                  <a:lnTo>
                    <a:pt x="13017" y="58896"/>
                  </a:lnTo>
                  <a:lnTo>
                    <a:pt x="10716" y="55086"/>
                  </a:lnTo>
                  <a:lnTo>
                    <a:pt x="9207" y="49848"/>
                  </a:lnTo>
                  <a:lnTo>
                    <a:pt x="8572" y="43180"/>
                  </a:lnTo>
                  <a:lnTo>
                    <a:pt x="9128" y="37148"/>
                  </a:lnTo>
                  <a:lnTo>
                    <a:pt x="10557" y="32465"/>
                  </a:lnTo>
                  <a:lnTo>
                    <a:pt x="12620" y="28971"/>
                  </a:lnTo>
                  <a:lnTo>
                    <a:pt x="15161" y="26670"/>
                  </a:lnTo>
                  <a:lnTo>
                    <a:pt x="18018" y="25321"/>
                  </a:lnTo>
                  <a:lnTo>
                    <a:pt x="20876" y="24844"/>
                  </a:lnTo>
                  <a:lnTo>
                    <a:pt x="22706" y="22320"/>
                  </a:lnTo>
                  <a:lnTo>
                    <a:pt x="20558" y="22146"/>
                  </a:lnTo>
                  <a:lnTo>
                    <a:pt x="15161" y="23018"/>
                  </a:lnTo>
                  <a:lnTo>
                    <a:pt x="10318" y="25558"/>
                  </a:lnTo>
                  <a:lnTo>
                    <a:pt x="6191" y="29368"/>
                  </a:lnTo>
                  <a:lnTo>
                    <a:pt x="2937" y="34369"/>
                  </a:lnTo>
                  <a:lnTo>
                    <a:pt x="793" y="40164"/>
                  </a:lnTo>
                  <a:lnTo>
                    <a:pt x="0" y="46514"/>
                  </a:lnTo>
                  <a:lnTo>
                    <a:pt x="634" y="53260"/>
                  </a:lnTo>
                  <a:lnTo>
                    <a:pt x="2302" y="58500"/>
                  </a:lnTo>
                  <a:lnTo>
                    <a:pt x="4762" y="62389"/>
                  </a:lnTo>
                  <a:lnTo>
                    <a:pt x="7619" y="65166"/>
                  </a:lnTo>
                  <a:lnTo>
                    <a:pt x="10636" y="66992"/>
                  </a:lnTo>
                  <a:lnTo>
                    <a:pt x="13573" y="68104"/>
                  </a:lnTo>
                  <a:lnTo>
                    <a:pt x="16192" y="68580"/>
                  </a:lnTo>
                  <a:lnTo>
                    <a:pt x="18097" y="68659"/>
                  </a:lnTo>
                  <a:lnTo>
                    <a:pt x="22939" y="68025"/>
                  </a:lnTo>
                  <a:lnTo>
                    <a:pt x="26511" y="66516"/>
                  </a:lnTo>
                  <a:lnTo>
                    <a:pt x="29131" y="64452"/>
                  </a:lnTo>
                  <a:lnTo>
                    <a:pt x="30877" y="62309"/>
                  </a:lnTo>
                  <a:lnTo>
                    <a:pt x="31036" y="62309"/>
                  </a:lnTo>
                  <a:lnTo>
                    <a:pt x="31036" y="68341"/>
                  </a:lnTo>
                  <a:lnTo>
                    <a:pt x="31432" y="68659"/>
                  </a:lnTo>
                  <a:lnTo>
                    <a:pt x="38893" y="66040"/>
                  </a:lnTo>
                  <a:lnTo>
                    <a:pt x="46037" y="63500"/>
                  </a:lnTo>
                  <a:lnTo>
                    <a:pt x="46037" y="61912"/>
                  </a:lnTo>
                  <a:lnTo>
                    <a:pt x="43259" y="61912"/>
                  </a:lnTo>
                  <a:lnTo>
                    <a:pt x="41354" y="61595"/>
                  </a:lnTo>
                  <a:lnTo>
                    <a:pt x="40243" y="60881"/>
                  </a:lnTo>
                  <a:lnTo>
                    <a:pt x="39608" y="59769"/>
                  </a:lnTo>
                  <a:lnTo>
                    <a:pt x="39369" y="56356"/>
                  </a:lnTo>
                  <a:lnTo>
                    <a:pt x="39369" y="237"/>
                  </a:lnTo>
                  <a:lnTo>
                    <a:pt x="38893" y="0"/>
                  </a:lnTo>
                  <a:close/>
                </a:path>
              </a:pathLst>
            </a:custGeom>
            <a:solidFill>
              <a:srgbClr val="000000"/>
            </a:solidFill>
          </p:spPr>
          <p:txBody>
            <a:bodyPr vert="horz" lIns="91440" tIns="45720" rIns="91440" bIns="45720" anchor="t"/>
            <a:lstStyle/>
            <a:p>
              <a:endParaRPr lang="en-IN"/>
            </a:p>
          </p:txBody>
        </p:sp>
        <p:sp>
          <p:nvSpPr>
            <p:cNvPr id="971" name="Shape 5711"/>
            <p:cNvSpPr/>
            <p:nvPr/>
          </p:nvSpPr>
          <p:spPr>
            <a:xfrm>
              <a:off x="5745971" y="2077370"/>
              <a:ext cx="40084" cy="46512"/>
            </a:xfrm>
            <a:custGeom>
              <a:avLst/>
              <a:gdLst/>
              <a:ahLst/>
              <a:cxnLst/>
              <a:rect l="0" t="0" r="0" b="0"/>
              <a:pathLst>
                <a:path w="40084" h="46512">
                  <a:moveTo>
                    <a:pt x="18018" y="0"/>
                  </a:moveTo>
                  <a:lnTo>
                    <a:pt x="12858" y="475"/>
                  </a:lnTo>
                  <a:lnTo>
                    <a:pt x="8731" y="1983"/>
                  </a:lnTo>
                  <a:lnTo>
                    <a:pt x="5636" y="3968"/>
                  </a:lnTo>
                  <a:lnTo>
                    <a:pt x="3492" y="6350"/>
                  </a:lnTo>
                  <a:lnTo>
                    <a:pt x="2302" y="8731"/>
                  </a:lnTo>
                  <a:lnTo>
                    <a:pt x="1904" y="10953"/>
                  </a:lnTo>
                  <a:lnTo>
                    <a:pt x="2857" y="13730"/>
                  </a:lnTo>
                  <a:lnTo>
                    <a:pt x="4127" y="14842"/>
                  </a:lnTo>
                  <a:lnTo>
                    <a:pt x="6112" y="15318"/>
                  </a:lnTo>
                  <a:lnTo>
                    <a:pt x="7937" y="14922"/>
                  </a:lnTo>
                  <a:lnTo>
                    <a:pt x="9366" y="13968"/>
                  </a:lnTo>
                  <a:lnTo>
                    <a:pt x="10239" y="12620"/>
                  </a:lnTo>
                  <a:lnTo>
                    <a:pt x="10557" y="11032"/>
                  </a:lnTo>
                  <a:lnTo>
                    <a:pt x="10318" y="9286"/>
                  </a:lnTo>
                  <a:lnTo>
                    <a:pt x="10081" y="7222"/>
                  </a:lnTo>
                  <a:lnTo>
                    <a:pt x="10716" y="5158"/>
                  </a:lnTo>
                  <a:lnTo>
                    <a:pt x="12382" y="3650"/>
                  </a:lnTo>
                  <a:lnTo>
                    <a:pt x="14684" y="2697"/>
                  </a:lnTo>
                  <a:lnTo>
                    <a:pt x="17144" y="2381"/>
                  </a:lnTo>
                  <a:lnTo>
                    <a:pt x="19606" y="2618"/>
                  </a:lnTo>
                  <a:lnTo>
                    <a:pt x="22066" y="3809"/>
                  </a:lnTo>
                  <a:lnTo>
                    <a:pt x="23971" y="6270"/>
                  </a:lnTo>
                  <a:lnTo>
                    <a:pt x="24764" y="10555"/>
                  </a:lnTo>
                  <a:lnTo>
                    <a:pt x="24764" y="16588"/>
                  </a:lnTo>
                  <a:lnTo>
                    <a:pt x="24021" y="16881"/>
                  </a:lnTo>
                  <a:lnTo>
                    <a:pt x="24764" y="18970"/>
                  </a:lnTo>
                  <a:lnTo>
                    <a:pt x="24764" y="33337"/>
                  </a:lnTo>
                  <a:lnTo>
                    <a:pt x="24686" y="35241"/>
                  </a:lnTo>
                  <a:lnTo>
                    <a:pt x="24209" y="36749"/>
                  </a:lnTo>
                  <a:lnTo>
                    <a:pt x="23177" y="37861"/>
                  </a:lnTo>
                  <a:lnTo>
                    <a:pt x="21352" y="38972"/>
                  </a:lnTo>
                  <a:lnTo>
                    <a:pt x="20319" y="39448"/>
                  </a:lnTo>
                  <a:lnTo>
                    <a:pt x="18732" y="40003"/>
                  </a:lnTo>
                  <a:lnTo>
                    <a:pt x="15239" y="40797"/>
                  </a:lnTo>
                  <a:lnTo>
                    <a:pt x="12700" y="40242"/>
                  </a:lnTo>
                  <a:lnTo>
                    <a:pt x="10636" y="38734"/>
                  </a:lnTo>
                  <a:lnTo>
                    <a:pt x="9207" y="36193"/>
                  </a:lnTo>
                  <a:lnTo>
                    <a:pt x="8731" y="33018"/>
                  </a:lnTo>
                  <a:lnTo>
                    <a:pt x="8731" y="32860"/>
                  </a:lnTo>
                  <a:lnTo>
                    <a:pt x="8889" y="31034"/>
                  </a:lnTo>
                  <a:lnTo>
                    <a:pt x="9525" y="28891"/>
                  </a:lnTo>
                  <a:lnTo>
                    <a:pt x="11112" y="26510"/>
                  </a:lnTo>
                  <a:lnTo>
                    <a:pt x="13969" y="24049"/>
                  </a:lnTo>
                  <a:lnTo>
                    <a:pt x="15954" y="22780"/>
                  </a:lnTo>
                  <a:lnTo>
                    <a:pt x="18414" y="21509"/>
                  </a:lnTo>
                  <a:lnTo>
                    <a:pt x="21352" y="20239"/>
                  </a:lnTo>
                  <a:lnTo>
                    <a:pt x="24764" y="18970"/>
                  </a:lnTo>
                  <a:lnTo>
                    <a:pt x="24021" y="16881"/>
                  </a:lnTo>
                  <a:lnTo>
                    <a:pt x="17303" y="19525"/>
                  </a:lnTo>
                  <a:lnTo>
                    <a:pt x="11112" y="22303"/>
                  </a:lnTo>
                  <a:lnTo>
                    <a:pt x="6270" y="25081"/>
                  </a:lnTo>
                  <a:lnTo>
                    <a:pt x="2778" y="28177"/>
                  </a:lnTo>
                  <a:lnTo>
                    <a:pt x="714" y="31828"/>
                  </a:lnTo>
                  <a:lnTo>
                    <a:pt x="0" y="36193"/>
                  </a:lnTo>
                  <a:lnTo>
                    <a:pt x="873" y="40559"/>
                  </a:lnTo>
                  <a:lnTo>
                    <a:pt x="3254" y="43813"/>
                  </a:lnTo>
                  <a:lnTo>
                    <a:pt x="6588" y="45878"/>
                  </a:lnTo>
                  <a:lnTo>
                    <a:pt x="10477" y="46512"/>
                  </a:lnTo>
                  <a:lnTo>
                    <a:pt x="14526" y="45878"/>
                  </a:lnTo>
                  <a:lnTo>
                    <a:pt x="18336" y="44131"/>
                  </a:lnTo>
                  <a:lnTo>
                    <a:pt x="21828" y="41830"/>
                  </a:lnTo>
                  <a:lnTo>
                    <a:pt x="24844" y="39289"/>
                  </a:lnTo>
                  <a:lnTo>
                    <a:pt x="25400" y="42305"/>
                  </a:lnTo>
                  <a:lnTo>
                    <a:pt x="26352" y="44370"/>
                  </a:lnTo>
                  <a:lnTo>
                    <a:pt x="27622" y="45639"/>
                  </a:lnTo>
                  <a:lnTo>
                    <a:pt x="28892" y="46274"/>
                  </a:lnTo>
                  <a:lnTo>
                    <a:pt x="31273" y="46512"/>
                  </a:lnTo>
                  <a:lnTo>
                    <a:pt x="32782" y="46353"/>
                  </a:lnTo>
                  <a:lnTo>
                    <a:pt x="34687" y="45798"/>
                  </a:lnTo>
                  <a:lnTo>
                    <a:pt x="37147" y="44370"/>
                  </a:lnTo>
                  <a:lnTo>
                    <a:pt x="40084" y="41591"/>
                  </a:lnTo>
                  <a:lnTo>
                    <a:pt x="40084" y="38972"/>
                  </a:lnTo>
                  <a:lnTo>
                    <a:pt x="38258" y="40242"/>
                  </a:lnTo>
                  <a:lnTo>
                    <a:pt x="35639" y="40877"/>
                  </a:lnTo>
                  <a:lnTo>
                    <a:pt x="33972" y="40401"/>
                  </a:lnTo>
                  <a:lnTo>
                    <a:pt x="33099" y="39130"/>
                  </a:lnTo>
                  <a:lnTo>
                    <a:pt x="32782" y="35162"/>
                  </a:lnTo>
                  <a:lnTo>
                    <a:pt x="32782" y="15795"/>
                  </a:lnTo>
                  <a:lnTo>
                    <a:pt x="32225" y="9047"/>
                  </a:lnTo>
                  <a:lnTo>
                    <a:pt x="30956" y="5634"/>
                  </a:lnTo>
                  <a:lnTo>
                    <a:pt x="28416" y="2697"/>
                  </a:lnTo>
                  <a:lnTo>
                    <a:pt x="26591" y="1507"/>
                  </a:lnTo>
                  <a:lnTo>
                    <a:pt x="24209" y="713"/>
                  </a:lnTo>
                  <a:lnTo>
                    <a:pt x="21352" y="157"/>
                  </a:lnTo>
                  <a:lnTo>
                    <a:pt x="18018" y="0"/>
                  </a:lnTo>
                  <a:close/>
                </a:path>
              </a:pathLst>
            </a:custGeom>
            <a:solidFill>
              <a:srgbClr val="000000"/>
            </a:solidFill>
          </p:spPr>
          <p:txBody>
            <a:bodyPr vert="horz" lIns="91440" tIns="45720" rIns="91440" bIns="45720" anchor="t"/>
            <a:lstStyle/>
            <a:p>
              <a:endParaRPr lang="en-IN"/>
            </a:p>
          </p:txBody>
        </p:sp>
        <p:sp>
          <p:nvSpPr>
            <p:cNvPr id="972" name="Shape 5712"/>
            <p:cNvSpPr/>
            <p:nvPr/>
          </p:nvSpPr>
          <p:spPr>
            <a:xfrm>
              <a:off x="5636831" y="2077370"/>
              <a:ext cx="39448" cy="46512"/>
            </a:xfrm>
            <a:custGeom>
              <a:avLst/>
              <a:gdLst/>
              <a:ahLst/>
              <a:cxnLst/>
              <a:rect l="0" t="0" r="0" b="0"/>
              <a:pathLst>
                <a:path w="39448" h="46512">
                  <a:moveTo>
                    <a:pt x="20161" y="0"/>
                  </a:moveTo>
                  <a:lnTo>
                    <a:pt x="18017" y="3491"/>
                  </a:lnTo>
                  <a:lnTo>
                    <a:pt x="21351" y="4047"/>
                  </a:lnTo>
                  <a:lnTo>
                    <a:pt x="23812" y="5476"/>
                  </a:lnTo>
                  <a:lnTo>
                    <a:pt x="25400" y="7460"/>
                  </a:lnTo>
                  <a:lnTo>
                    <a:pt x="26431" y="9841"/>
                  </a:lnTo>
                  <a:lnTo>
                    <a:pt x="27463" y="14922"/>
                  </a:lnTo>
                  <a:lnTo>
                    <a:pt x="7063" y="14922"/>
                  </a:lnTo>
                  <a:lnTo>
                    <a:pt x="7778" y="11984"/>
                  </a:lnTo>
                  <a:lnTo>
                    <a:pt x="8651" y="9445"/>
                  </a:lnTo>
                  <a:lnTo>
                    <a:pt x="9762" y="7460"/>
                  </a:lnTo>
                  <a:lnTo>
                    <a:pt x="11112" y="5952"/>
                  </a:lnTo>
                  <a:lnTo>
                    <a:pt x="14287" y="4126"/>
                  </a:lnTo>
                  <a:lnTo>
                    <a:pt x="18017" y="3491"/>
                  </a:lnTo>
                  <a:lnTo>
                    <a:pt x="20161" y="0"/>
                  </a:lnTo>
                  <a:lnTo>
                    <a:pt x="15875" y="475"/>
                  </a:lnTo>
                  <a:lnTo>
                    <a:pt x="11429" y="2222"/>
                  </a:lnTo>
                  <a:lnTo>
                    <a:pt x="7143" y="5237"/>
                  </a:lnTo>
                  <a:lnTo>
                    <a:pt x="3492" y="9841"/>
                  </a:lnTo>
                  <a:lnTo>
                    <a:pt x="952" y="16112"/>
                  </a:lnTo>
                  <a:lnTo>
                    <a:pt x="0" y="24367"/>
                  </a:lnTo>
                  <a:lnTo>
                    <a:pt x="317" y="29368"/>
                  </a:lnTo>
                  <a:lnTo>
                    <a:pt x="1270" y="33733"/>
                  </a:lnTo>
                  <a:lnTo>
                    <a:pt x="2857" y="37463"/>
                  </a:lnTo>
                  <a:lnTo>
                    <a:pt x="5079" y="40638"/>
                  </a:lnTo>
                  <a:lnTo>
                    <a:pt x="7778" y="43178"/>
                  </a:lnTo>
                  <a:lnTo>
                    <a:pt x="10953" y="45005"/>
                  </a:lnTo>
                  <a:lnTo>
                    <a:pt x="14525" y="46115"/>
                  </a:lnTo>
                  <a:lnTo>
                    <a:pt x="18493" y="46512"/>
                  </a:lnTo>
                  <a:lnTo>
                    <a:pt x="23415" y="45878"/>
                  </a:lnTo>
                  <a:lnTo>
                    <a:pt x="27622" y="44370"/>
                  </a:lnTo>
                  <a:lnTo>
                    <a:pt x="31115" y="42068"/>
                  </a:lnTo>
                  <a:lnTo>
                    <a:pt x="33972" y="39368"/>
                  </a:lnTo>
                  <a:lnTo>
                    <a:pt x="37782" y="33892"/>
                  </a:lnTo>
                  <a:lnTo>
                    <a:pt x="38893" y="31591"/>
                  </a:lnTo>
                  <a:lnTo>
                    <a:pt x="39448" y="30003"/>
                  </a:lnTo>
                  <a:lnTo>
                    <a:pt x="37941" y="29288"/>
                  </a:lnTo>
                  <a:lnTo>
                    <a:pt x="36591" y="31272"/>
                  </a:lnTo>
                  <a:lnTo>
                    <a:pt x="34845" y="33574"/>
                  </a:lnTo>
                  <a:lnTo>
                    <a:pt x="32622" y="35876"/>
                  </a:lnTo>
                  <a:lnTo>
                    <a:pt x="29923" y="37781"/>
                  </a:lnTo>
                  <a:lnTo>
                    <a:pt x="26590" y="39130"/>
                  </a:lnTo>
                  <a:lnTo>
                    <a:pt x="22542" y="39687"/>
                  </a:lnTo>
                  <a:lnTo>
                    <a:pt x="19208" y="39289"/>
                  </a:lnTo>
                  <a:lnTo>
                    <a:pt x="15795" y="38020"/>
                  </a:lnTo>
                  <a:lnTo>
                    <a:pt x="12700" y="35480"/>
                  </a:lnTo>
                  <a:lnTo>
                    <a:pt x="10001" y="31511"/>
                  </a:lnTo>
                  <a:lnTo>
                    <a:pt x="8890" y="28891"/>
                  </a:lnTo>
                  <a:lnTo>
                    <a:pt x="7937" y="25796"/>
                  </a:lnTo>
                  <a:lnTo>
                    <a:pt x="7222" y="22225"/>
                  </a:lnTo>
                  <a:lnTo>
                    <a:pt x="6826" y="18097"/>
                  </a:lnTo>
                  <a:lnTo>
                    <a:pt x="37623" y="18097"/>
                  </a:lnTo>
                  <a:lnTo>
                    <a:pt x="36908" y="13651"/>
                  </a:lnTo>
                  <a:lnTo>
                    <a:pt x="35797" y="9841"/>
                  </a:lnTo>
                  <a:lnTo>
                    <a:pt x="34131" y="6666"/>
                  </a:lnTo>
                  <a:lnTo>
                    <a:pt x="31987" y="4205"/>
                  </a:lnTo>
                  <a:lnTo>
                    <a:pt x="29527" y="2301"/>
                  </a:lnTo>
                  <a:lnTo>
                    <a:pt x="26670" y="95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973" name="Shape 5713"/>
            <p:cNvSpPr/>
            <p:nvPr/>
          </p:nvSpPr>
          <p:spPr>
            <a:xfrm>
              <a:off x="5538167" y="2077370"/>
              <a:ext cx="43656" cy="46512"/>
            </a:xfrm>
            <a:custGeom>
              <a:avLst/>
              <a:gdLst/>
              <a:ahLst/>
              <a:cxnLst/>
              <a:rect l="0" t="0" r="0" b="0"/>
              <a:pathLst>
                <a:path w="43656" h="46512">
                  <a:moveTo>
                    <a:pt x="21352" y="0"/>
                  </a:moveTo>
                  <a:lnTo>
                    <a:pt x="20558" y="2697"/>
                  </a:lnTo>
                  <a:lnTo>
                    <a:pt x="24765" y="3571"/>
                  </a:lnTo>
                  <a:lnTo>
                    <a:pt x="28257" y="6031"/>
                  </a:lnTo>
                  <a:lnTo>
                    <a:pt x="31036" y="9682"/>
                  </a:lnTo>
                  <a:lnTo>
                    <a:pt x="33099" y="14365"/>
                  </a:lnTo>
                  <a:lnTo>
                    <a:pt x="34369" y="19843"/>
                  </a:lnTo>
                  <a:lnTo>
                    <a:pt x="34766" y="25796"/>
                  </a:lnTo>
                  <a:lnTo>
                    <a:pt x="34211" y="32066"/>
                  </a:lnTo>
                  <a:lnTo>
                    <a:pt x="32782" y="36749"/>
                  </a:lnTo>
                  <a:lnTo>
                    <a:pt x="30797" y="40083"/>
                  </a:lnTo>
                  <a:lnTo>
                    <a:pt x="28257" y="42226"/>
                  </a:lnTo>
                  <a:lnTo>
                    <a:pt x="25638" y="43417"/>
                  </a:lnTo>
                  <a:lnTo>
                    <a:pt x="23018" y="43734"/>
                  </a:lnTo>
                  <a:lnTo>
                    <a:pt x="18971" y="42940"/>
                  </a:lnTo>
                  <a:lnTo>
                    <a:pt x="15796" y="40797"/>
                  </a:lnTo>
                  <a:lnTo>
                    <a:pt x="13335" y="37543"/>
                  </a:lnTo>
                  <a:lnTo>
                    <a:pt x="11510" y="33653"/>
                  </a:lnTo>
                  <a:lnTo>
                    <a:pt x="10240" y="29447"/>
                  </a:lnTo>
                  <a:lnTo>
                    <a:pt x="9446" y="25241"/>
                  </a:lnTo>
                  <a:lnTo>
                    <a:pt x="9048" y="21351"/>
                  </a:lnTo>
                  <a:lnTo>
                    <a:pt x="8890" y="18176"/>
                  </a:lnTo>
                  <a:lnTo>
                    <a:pt x="9128" y="14524"/>
                  </a:lnTo>
                  <a:lnTo>
                    <a:pt x="9842" y="11428"/>
                  </a:lnTo>
                  <a:lnTo>
                    <a:pt x="12382" y="6587"/>
                  </a:lnTo>
                  <a:lnTo>
                    <a:pt x="16113" y="3650"/>
                  </a:lnTo>
                  <a:lnTo>
                    <a:pt x="18256" y="2936"/>
                  </a:lnTo>
                  <a:lnTo>
                    <a:pt x="20558" y="2697"/>
                  </a:lnTo>
                  <a:lnTo>
                    <a:pt x="21352" y="0"/>
                  </a:lnTo>
                  <a:lnTo>
                    <a:pt x="15161" y="793"/>
                  </a:lnTo>
                  <a:lnTo>
                    <a:pt x="9922" y="3253"/>
                  </a:lnTo>
                  <a:lnTo>
                    <a:pt x="5715" y="6905"/>
                  </a:lnTo>
                  <a:lnTo>
                    <a:pt x="2540" y="11587"/>
                  </a:lnTo>
                  <a:lnTo>
                    <a:pt x="635" y="17064"/>
                  </a:lnTo>
                  <a:lnTo>
                    <a:pt x="0" y="22938"/>
                  </a:lnTo>
                  <a:lnTo>
                    <a:pt x="635" y="29288"/>
                  </a:lnTo>
                  <a:lnTo>
                    <a:pt x="2698" y="35003"/>
                  </a:lnTo>
                  <a:lnTo>
                    <a:pt x="6032" y="39687"/>
                  </a:lnTo>
                  <a:lnTo>
                    <a:pt x="10398" y="43337"/>
                  </a:lnTo>
                  <a:lnTo>
                    <a:pt x="15637" y="45639"/>
                  </a:lnTo>
                  <a:lnTo>
                    <a:pt x="21669" y="46512"/>
                  </a:lnTo>
                  <a:lnTo>
                    <a:pt x="28496" y="45401"/>
                  </a:lnTo>
                  <a:lnTo>
                    <a:pt x="34052" y="42543"/>
                  </a:lnTo>
                  <a:lnTo>
                    <a:pt x="38258" y="38416"/>
                  </a:lnTo>
                  <a:lnTo>
                    <a:pt x="41275" y="33415"/>
                  </a:lnTo>
                  <a:lnTo>
                    <a:pt x="43101" y="28097"/>
                  </a:lnTo>
                  <a:lnTo>
                    <a:pt x="43656" y="22938"/>
                  </a:lnTo>
                  <a:lnTo>
                    <a:pt x="43179" y="17778"/>
                  </a:lnTo>
                  <a:lnTo>
                    <a:pt x="41990" y="13255"/>
                  </a:lnTo>
                  <a:lnTo>
                    <a:pt x="40085" y="9366"/>
                  </a:lnTo>
                  <a:lnTo>
                    <a:pt x="37386" y="6031"/>
                  </a:lnTo>
                  <a:lnTo>
                    <a:pt x="34052" y="3412"/>
                  </a:lnTo>
                  <a:lnTo>
                    <a:pt x="30321" y="150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974" name="Shape 5714"/>
            <p:cNvSpPr/>
            <p:nvPr/>
          </p:nvSpPr>
          <p:spPr>
            <a:xfrm>
              <a:off x="5381640" y="2077370"/>
              <a:ext cx="43656" cy="46512"/>
            </a:xfrm>
            <a:custGeom>
              <a:avLst/>
              <a:gdLst/>
              <a:ahLst/>
              <a:cxnLst/>
              <a:rect l="0" t="0" r="0" b="0"/>
              <a:pathLst>
                <a:path w="43656" h="46512">
                  <a:moveTo>
                    <a:pt x="21352" y="0"/>
                  </a:moveTo>
                  <a:lnTo>
                    <a:pt x="20558" y="2697"/>
                  </a:lnTo>
                  <a:lnTo>
                    <a:pt x="24844" y="3571"/>
                  </a:lnTo>
                  <a:lnTo>
                    <a:pt x="28337" y="6031"/>
                  </a:lnTo>
                  <a:lnTo>
                    <a:pt x="31114" y="9682"/>
                  </a:lnTo>
                  <a:lnTo>
                    <a:pt x="33099" y="14365"/>
                  </a:lnTo>
                  <a:lnTo>
                    <a:pt x="34369" y="19843"/>
                  </a:lnTo>
                  <a:lnTo>
                    <a:pt x="34766" y="25796"/>
                  </a:lnTo>
                  <a:lnTo>
                    <a:pt x="34211" y="32066"/>
                  </a:lnTo>
                  <a:lnTo>
                    <a:pt x="32782" y="36749"/>
                  </a:lnTo>
                  <a:lnTo>
                    <a:pt x="30797" y="40083"/>
                  </a:lnTo>
                  <a:lnTo>
                    <a:pt x="28337" y="42226"/>
                  </a:lnTo>
                  <a:lnTo>
                    <a:pt x="25638" y="43417"/>
                  </a:lnTo>
                  <a:lnTo>
                    <a:pt x="23018" y="43734"/>
                  </a:lnTo>
                  <a:lnTo>
                    <a:pt x="19050" y="42940"/>
                  </a:lnTo>
                  <a:lnTo>
                    <a:pt x="15795" y="40797"/>
                  </a:lnTo>
                  <a:lnTo>
                    <a:pt x="13334" y="37543"/>
                  </a:lnTo>
                  <a:lnTo>
                    <a:pt x="11509" y="33653"/>
                  </a:lnTo>
                  <a:lnTo>
                    <a:pt x="10239" y="29447"/>
                  </a:lnTo>
                  <a:lnTo>
                    <a:pt x="9445" y="25241"/>
                  </a:lnTo>
                  <a:lnTo>
                    <a:pt x="9048" y="21351"/>
                  </a:lnTo>
                  <a:lnTo>
                    <a:pt x="8889" y="18176"/>
                  </a:lnTo>
                  <a:lnTo>
                    <a:pt x="9128" y="14524"/>
                  </a:lnTo>
                  <a:lnTo>
                    <a:pt x="9842" y="11428"/>
                  </a:lnTo>
                  <a:lnTo>
                    <a:pt x="12382" y="6587"/>
                  </a:lnTo>
                  <a:lnTo>
                    <a:pt x="16113" y="3650"/>
                  </a:lnTo>
                  <a:lnTo>
                    <a:pt x="18256" y="2936"/>
                  </a:lnTo>
                  <a:lnTo>
                    <a:pt x="20558" y="2697"/>
                  </a:lnTo>
                  <a:lnTo>
                    <a:pt x="21352" y="0"/>
                  </a:lnTo>
                  <a:lnTo>
                    <a:pt x="15161" y="793"/>
                  </a:lnTo>
                  <a:lnTo>
                    <a:pt x="9922" y="3253"/>
                  </a:lnTo>
                  <a:lnTo>
                    <a:pt x="5714" y="6905"/>
                  </a:lnTo>
                  <a:lnTo>
                    <a:pt x="2539" y="11587"/>
                  </a:lnTo>
                  <a:lnTo>
                    <a:pt x="634" y="17064"/>
                  </a:lnTo>
                  <a:lnTo>
                    <a:pt x="0" y="22938"/>
                  </a:lnTo>
                  <a:lnTo>
                    <a:pt x="714" y="29288"/>
                  </a:lnTo>
                  <a:lnTo>
                    <a:pt x="2778" y="35003"/>
                  </a:lnTo>
                  <a:lnTo>
                    <a:pt x="6032" y="39687"/>
                  </a:lnTo>
                  <a:lnTo>
                    <a:pt x="10398" y="43337"/>
                  </a:lnTo>
                  <a:lnTo>
                    <a:pt x="15637" y="45639"/>
                  </a:lnTo>
                  <a:lnTo>
                    <a:pt x="21669" y="46512"/>
                  </a:lnTo>
                  <a:lnTo>
                    <a:pt x="28495" y="45401"/>
                  </a:lnTo>
                  <a:lnTo>
                    <a:pt x="34052" y="42543"/>
                  </a:lnTo>
                  <a:lnTo>
                    <a:pt x="38258" y="38416"/>
                  </a:lnTo>
                  <a:lnTo>
                    <a:pt x="41275" y="33415"/>
                  </a:lnTo>
                  <a:lnTo>
                    <a:pt x="43101" y="28097"/>
                  </a:lnTo>
                  <a:lnTo>
                    <a:pt x="43656" y="22938"/>
                  </a:lnTo>
                  <a:lnTo>
                    <a:pt x="43179" y="17778"/>
                  </a:lnTo>
                  <a:lnTo>
                    <a:pt x="41989" y="13255"/>
                  </a:lnTo>
                  <a:lnTo>
                    <a:pt x="40084" y="9366"/>
                  </a:lnTo>
                  <a:lnTo>
                    <a:pt x="37386" y="6031"/>
                  </a:lnTo>
                  <a:lnTo>
                    <a:pt x="34131" y="3412"/>
                  </a:lnTo>
                  <a:lnTo>
                    <a:pt x="30321" y="150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975" name="Shape 5715"/>
            <p:cNvSpPr/>
            <p:nvPr/>
          </p:nvSpPr>
          <p:spPr>
            <a:xfrm>
              <a:off x="5234637" y="2077370"/>
              <a:ext cx="39528" cy="46512"/>
            </a:xfrm>
            <a:custGeom>
              <a:avLst/>
              <a:gdLst/>
              <a:ahLst/>
              <a:cxnLst/>
              <a:rect l="0" t="0" r="0" b="0"/>
              <a:pathLst>
                <a:path w="39528" h="46512">
                  <a:moveTo>
                    <a:pt x="20161" y="0"/>
                  </a:moveTo>
                  <a:lnTo>
                    <a:pt x="18018" y="3491"/>
                  </a:lnTo>
                  <a:lnTo>
                    <a:pt x="21431" y="4047"/>
                  </a:lnTo>
                  <a:lnTo>
                    <a:pt x="23812" y="5476"/>
                  </a:lnTo>
                  <a:lnTo>
                    <a:pt x="25400" y="7460"/>
                  </a:lnTo>
                  <a:lnTo>
                    <a:pt x="26432" y="9841"/>
                  </a:lnTo>
                  <a:lnTo>
                    <a:pt x="27543" y="14922"/>
                  </a:lnTo>
                  <a:lnTo>
                    <a:pt x="7143" y="14922"/>
                  </a:lnTo>
                  <a:lnTo>
                    <a:pt x="7778" y="11984"/>
                  </a:lnTo>
                  <a:lnTo>
                    <a:pt x="8652" y="9445"/>
                  </a:lnTo>
                  <a:lnTo>
                    <a:pt x="9763" y="7460"/>
                  </a:lnTo>
                  <a:lnTo>
                    <a:pt x="11112" y="5952"/>
                  </a:lnTo>
                  <a:lnTo>
                    <a:pt x="14287" y="4126"/>
                  </a:lnTo>
                  <a:lnTo>
                    <a:pt x="18018" y="3491"/>
                  </a:lnTo>
                  <a:lnTo>
                    <a:pt x="20161" y="0"/>
                  </a:lnTo>
                  <a:lnTo>
                    <a:pt x="15875" y="475"/>
                  </a:lnTo>
                  <a:lnTo>
                    <a:pt x="11429" y="2222"/>
                  </a:lnTo>
                  <a:lnTo>
                    <a:pt x="7143" y="5237"/>
                  </a:lnTo>
                  <a:lnTo>
                    <a:pt x="3492" y="9841"/>
                  </a:lnTo>
                  <a:lnTo>
                    <a:pt x="952" y="16112"/>
                  </a:lnTo>
                  <a:lnTo>
                    <a:pt x="0" y="24367"/>
                  </a:lnTo>
                  <a:lnTo>
                    <a:pt x="317" y="29368"/>
                  </a:lnTo>
                  <a:lnTo>
                    <a:pt x="1270" y="33733"/>
                  </a:lnTo>
                  <a:lnTo>
                    <a:pt x="2857" y="37463"/>
                  </a:lnTo>
                  <a:lnTo>
                    <a:pt x="5079" y="40638"/>
                  </a:lnTo>
                  <a:lnTo>
                    <a:pt x="7778" y="43178"/>
                  </a:lnTo>
                  <a:lnTo>
                    <a:pt x="10953" y="45005"/>
                  </a:lnTo>
                  <a:lnTo>
                    <a:pt x="14526" y="46115"/>
                  </a:lnTo>
                  <a:lnTo>
                    <a:pt x="18494" y="46512"/>
                  </a:lnTo>
                  <a:lnTo>
                    <a:pt x="23416" y="45878"/>
                  </a:lnTo>
                  <a:lnTo>
                    <a:pt x="27622" y="44370"/>
                  </a:lnTo>
                  <a:lnTo>
                    <a:pt x="31115" y="42068"/>
                  </a:lnTo>
                  <a:lnTo>
                    <a:pt x="33972" y="39368"/>
                  </a:lnTo>
                  <a:lnTo>
                    <a:pt x="36195" y="36590"/>
                  </a:lnTo>
                  <a:lnTo>
                    <a:pt x="37782" y="33892"/>
                  </a:lnTo>
                  <a:lnTo>
                    <a:pt x="38893" y="31591"/>
                  </a:lnTo>
                  <a:lnTo>
                    <a:pt x="39528" y="30003"/>
                  </a:lnTo>
                  <a:lnTo>
                    <a:pt x="37941" y="29288"/>
                  </a:lnTo>
                  <a:lnTo>
                    <a:pt x="34925" y="33574"/>
                  </a:lnTo>
                  <a:lnTo>
                    <a:pt x="32702" y="35876"/>
                  </a:lnTo>
                  <a:lnTo>
                    <a:pt x="29924" y="37781"/>
                  </a:lnTo>
                  <a:lnTo>
                    <a:pt x="26591" y="39130"/>
                  </a:lnTo>
                  <a:lnTo>
                    <a:pt x="22542" y="39687"/>
                  </a:lnTo>
                  <a:lnTo>
                    <a:pt x="19208" y="39289"/>
                  </a:lnTo>
                  <a:lnTo>
                    <a:pt x="15796" y="38020"/>
                  </a:lnTo>
                  <a:lnTo>
                    <a:pt x="12700" y="35480"/>
                  </a:lnTo>
                  <a:lnTo>
                    <a:pt x="10001" y="31511"/>
                  </a:lnTo>
                  <a:lnTo>
                    <a:pt x="8890" y="28891"/>
                  </a:lnTo>
                  <a:lnTo>
                    <a:pt x="7937" y="25796"/>
                  </a:lnTo>
                  <a:lnTo>
                    <a:pt x="7302" y="22225"/>
                  </a:lnTo>
                  <a:lnTo>
                    <a:pt x="6826" y="18097"/>
                  </a:lnTo>
                  <a:lnTo>
                    <a:pt x="37623" y="18097"/>
                  </a:lnTo>
                  <a:lnTo>
                    <a:pt x="36910" y="13651"/>
                  </a:lnTo>
                  <a:lnTo>
                    <a:pt x="35798" y="9841"/>
                  </a:lnTo>
                  <a:lnTo>
                    <a:pt x="34131" y="6666"/>
                  </a:lnTo>
                  <a:lnTo>
                    <a:pt x="31988" y="4205"/>
                  </a:lnTo>
                  <a:lnTo>
                    <a:pt x="29527" y="2301"/>
                  </a:lnTo>
                  <a:lnTo>
                    <a:pt x="26670" y="95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976" name="Shape 5716"/>
            <p:cNvSpPr/>
            <p:nvPr/>
          </p:nvSpPr>
          <p:spPr>
            <a:xfrm>
              <a:off x="5057711" y="2077370"/>
              <a:ext cx="43656" cy="46512"/>
            </a:xfrm>
            <a:custGeom>
              <a:avLst/>
              <a:gdLst/>
              <a:ahLst/>
              <a:cxnLst/>
              <a:rect l="0" t="0" r="0" b="0"/>
              <a:pathLst>
                <a:path w="43656" h="46512">
                  <a:moveTo>
                    <a:pt x="21351" y="0"/>
                  </a:moveTo>
                  <a:lnTo>
                    <a:pt x="20557" y="2697"/>
                  </a:lnTo>
                  <a:lnTo>
                    <a:pt x="24843" y="3571"/>
                  </a:lnTo>
                  <a:lnTo>
                    <a:pt x="28336" y="6031"/>
                  </a:lnTo>
                  <a:lnTo>
                    <a:pt x="31115" y="9682"/>
                  </a:lnTo>
                  <a:lnTo>
                    <a:pt x="33098" y="14365"/>
                  </a:lnTo>
                  <a:lnTo>
                    <a:pt x="34368" y="19843"/>
                  </a:lnTo>
                  <a:lnTo>
                    <a:pt x="34766" y="25796"/>
                  </a:lnTo>
                  <a:lnTo>
                    <a:pt x="34210" y="32066"/>
                  </a:lnTo>
                  <a:lnTo>
                    <a:pt x="32781" y="36749"/>
                  </a:lnTo>
                  <a:lnTo>
                    <a:pt x="30797" y="40083"/>
                  </a:lnTo>
                  <a:lnTo>
                    <a:pt x="28336" y="42226"/>
                  </a:lnTo>
                  <a:lnTo>
                    <a:pt x="25637" y="43417"/>
                  </a:lnTo>
                  <a:lnTo>
                    <a:pt x="23097" y="43734"/>
                  </a:lnTo>
                  <a:lnTo>
                    <a:pt x="19050" y="42940"/>
                  </a:lnTo>
                  <a:lnTo>
                    <a:pt x="15795" y="40797"/>
                  </a:lnTo>
                  <a:lnTo>
                    <a:pt x="13335" y="37543"/>
                  </a:lnTo>
                  <a:lnTo>
                    <a:pt x="11508" y="33653"/>
                  </a:lnTo>
                  <a:lnTo>
                    <a:pt x="10238" y="29447"/>
                  </a:lnTo>
                  <a:lnTo>
                    <a:pt x="9445" y="25241"/>
                  </a:lnTo>
                  <a:lnTo>
                    <a:pt x="9049" y="21351"/>
                  </a:lnTo>
                  <a:lnTo>
                    <a:pt x="8890" y="18176"/>
                  </a:lnTo>
                  <a:lnTo>
                    <a:pt x="9127" y="14524"/>
                  </a:lnTo>
                  <a:lnTo>
                    <a:pt x="9842" y="11428"/>
                  </a:lnTo>
                  <a:lnTo>
                    <a:pt x="12382" y="6587"/>
                  </a:lnTo>
                  <a:lnTo>
                    <a:pt x="16112" y="3650"/>
                  </a:lnTo>
                  <a:lnTo>
                    <a:pt x="18256" y="2936"/>
                  </a:lnTo>
                  <a:lnTo>
                    <a:pt x="20557" y="2697"/>
                  </a:lnTo>
                  <a:lnTo>
                    <a:pt x="21351" y="0"/>
                  </a:lnTo>
                  <a:lnTo>
                    <a:pt x="15160" y="793"/>
                  </a:lnTo>
                  <a:lnTo>
                    <a:pt x="9921" y="3253"/>
                  </a:lnTo>
                  <a:lnTo>
                    <a:pt x="5715" y="6905"/>
                  </a:lnTo>
                  <a:lnTo>
                    <a:pt x="2540" y="11587"/>
                  </a:lnTo>
                  <a:lnTo>
                    <a:pt x="635" y="17064"/>
                  </a:lnTo>
                  <a:lnTo>
                    <a:pt x="0" y="22938"/>
                  </a:lnTo>
                  <a:lnTo>
                    <a:pt x="713" y="29288"/>
                  </a:lnTo>
                  <a:lnTo>
                    <a:pt x="2777" y="35003"/>
                  </a:lnTo>
                  <a:lnTo>
                    <a:pt x="6032" y="39687"/>
                  </a:lnTo>
                  <a:lnTo>
                    <a:pt x="10397" y="43337"/>
                  </a:lnTo>
                  <a:lnTo>
                    <a:pt x="15636" y="45639"/>
                  </a:lnTo>
                  <a:lnTo>
                    <a:pt x="21668" y="46512"/>
                  </a:lnTo>
                  <a:lnTo>
                    <a:pt x="28495" y="45401"/>
                  </a:lnTo>
                  <a:lnTo>
                    <a:pt x="34051" y="42543"/>
                  </a:lnTo>
                  <a:lnTo>
                    <a:pt x="38258" y="38416"/>
                  </a:lnTo>
                  <a:lnTo>
                    <a:pt x="41275" y="33415"/>
                  </a:lnTo>
                  <a:lnTo>
                    <a:pt x="43100" y="28097"/>
                  </a:lnTo>
                  <a:lnTo>
                    <a:pt x="43656" y="22938"/>
                  </a:lnTo>
                  <a:lnTo>
                    <a:pt x="43180" y="17778"/>
                  </a:lnTo>
                  <a:lnTo>
                    <a:pt x="41988" y="13255"/>
                  </a:lnTo>
                  <a:lnTo>
                    <a:pt x="40083" y="9366"/>
                  </a:lnTo>
                  <a:lnTo>
                    <a:pt x="37385" y="6031"/>
                  </a:lnTo>
                  <a:lnTo>
                    <a:pt x="34131" y="3412"/>
                  </a:lnTo>
                  <a:lnTo>
                    <a:pt x="30321" y="1507"/>
                  </a:lnTo>
                  <a:lnTo>
                    <a:pt x="26035" y="396"/>
                  </a:lnTo>
                  <a:lnTo>
                    <a:pt x="21351" y="0"/>
                  </a:lnTo>
                  <a:close/>
                </a:path>
              </a:pathLst>
            </a:custGeom>
            <a:solidFill>
              <a:srgbClr val="000000"/>
            </a:solidFill>
          </p:spPr>
          <p:txBody>
            <a:bodyPr vert="horz" lIns="91440" tIns="45720" rIns="91440" bIns="45720" anchor="t"/>
            <a:lstStyle/>
            <a:p>
              <a:endParaRPr lang="en-IN"/>
            </a:p>
          </p:txBody>
        </p:sp>
        <p:sp>
          <p:nvSpPr>
            <p:cNvPr id="977" name="Shape 5717"/>
            <p:cNvSpPr/>
            <p:nvPr/>
          </p:nvSpPr>
          <p:spPr>
            <a:xfrm>
              <a:off x="4985956" y="2077370"/>
              <a:ext cx="39528" cy="46512"/>
            </a:xfrm>
            <a:custGeom>
              <a:avLst/>
              <a:gdLst/>
              <a:ahLst/>
              <a:cxnLst/>
              <a:rect l="0" t="0" r="0" b="0"/>
              <a:pathLst>
                <a:path w="39528" h="46512">
                  <a:moveTo>
                    <a:pt x="20240" y="0"/>
                  </a:moveTo>
                  <a:lnTo>
                    <a:pt x="18017" y="3491"/>
                  </a:lnTo>
                  <a:lnTo>
                    <a:pt x="21431" y="4047"/>
                  </a:lnTo>
                  <a:lnTo>
                    <a:pt x="23812" y="5476"/>
                  </a:lnTo>
                  <a:lnTo>
                    <a:pt x="25478" y="7460"/>
                  </a:lnTo>
                  <a:lnTo>
                    <a:pt x="26511" y="9841"/>
                  </a:lnTo>
                  <a:lnTo>
                    <a:pt x="27542" y="14922"/>
                  </a:lnTo>
                  <a:lnTo>
                    <a:pt x="7143" y="14922"/>
                  </a:lnTo>
                  <a:lnTo>
                    <a:pt x="7857" y="11984"/>
                  </a:lnTo>
                  <a:lnTo>
                    <a:pt x="8731" y="9445"/>
                  </a:lnTo>
                  <a:lnTo>
                    <a:pt x="9842" y="7460"/>
                  </a:lnTo>
                  <a:lnTo>
                    <a:pt x="11191" y="5952"/>
                  </a:lnTo>
                  <a:lnTo>
                    <a:pt x="14287" y="4126"/>
                  </a:lnTo>
                  <a:lnTo>
                    <a:pt x="18017" y="3491"/>
                  </a:lnTo>
                  <a:lnTo>
                    <a:pt x="20240" y="0"/>
                  </a:lnTo>
                  <a:lnTo>
                    <a:pt x="15953" y="475"/>
                  </a:lnTo>
                  <a:lnTo>
                    <a:pt x="11429" y="2222"/>
                  </a:lnTo>
                  <a:lnTo>
                    <a:pt x="7143" y="5237"/>
                  </a:lnTo>
                  <a:lnTo>
                    <a:pt x="3492" y="9841"/>
                  </a:lnTo>
                  <a:lnTo>
                    <a:pt x="1031" y="16112"/>
                  </a:lnTo>
                  <a:lnTo>
                    <a:pt x="0" y="24367"/>
                  </a:lnTo>
                  <a:lnTo>
                    <a:pt x="396" y="29368"/>
                  </a:lnTo>
                  <a:lnTo>
                    <a:pt x="1348" y="33733"/>
                  </a:lnTo>
                  <a:lnTo>
                    <a:pt x="2857" y="37463"/>
                  </a:lnTo>
                  <a:lnTo>
                    <a:pt x="5079" y="40638"/>
                  </a:lnTo>
                  <a:lnTo>
                    <a:pt x="7778" y="43178"/>
                  </a:lnTo>
                  <a:lnTo>
                    <a:pt x="10953" y="45005"/>
                  </a:lnTo>
                  <a:lnTo>
                    <a:pt x="14525" y="46115"/>
                  </a:lnTo>
                  <a:lnTo>
                    <a:pt x="18573" y="46512"/>
                  </a:lnTo>
                  <a:lnTo>
                    <a:pt x="23495" y="45878"/>
                  </a:lnTo>
                  <a:lnTo>
                    <a:pt x="27701" y="44370"/>
                  </a:lnTo>
                  <a:lnTo>
                    <a:pt x="31193" y="42068"/>
                  </a:lnTo>
                  <a:lnTo>
                    <a:pt x="33972" y="39368"/>
                  </a:lnTo>
                  <a:lnTo>
                    <a:pt x="36195" y="36590"/>
                  </a:lnTo>
                  <a:lnTo>
                    <a:pt x="37782" y="33892"/>
                  </a:lnTo>
                  <a:lnTo>
                    <a:pt x="38893" y="31591"/>
                  </a:lnTo>
                  <a:lnTo>
                    <a:pt x="39528" y="30003"/>
                  </a:lnTo>
                  <a:lnTo>
                    <a:pt x="37941" y="29288"/>
                  </a:lnTo>
                  <a:lnTo>
                    <a:pt x="34925" y="33574"/>
                  </a:lnTo>
                  <a:lnTo>
                    <a:pt x="32702" y="35876"/>
                  </a:lnTo>
                  <a:lnTo>
                    <a:pt x="30003" y="37781"/>
                  </a:lnTo>
                  <a:lnTo>
                    <a:pt x="26590" y="39130"/>
                  </a:lnTo>
                  <a:lnTo>
                    <a:pt x="22621" y="39687"/>
                  </a:lnTo>
                  <a:lnTo>
                    <a:pt x="19208" y="39289"/>
                  </a:lnTo>
                  <a:lnTo>
                    <a:pt x="15875" y="38020"/>
                  </a:lnTo>
                  <a:lnTo>
                    <a:pt x="12700" y="35480"/>
                  </a:lnTo>
                  <a:lnTo>
                    <a:pt x="10001" y="31511"/>
                  </a:lnTo>
                  <a:lnTo>
                    <a:pt x="8890" y="28891"/>
                  </a:lnTo>
                  <a:lnTo>
                    <a:pt x="7937" y="25796"/>
                  </a:lnTo>
                  <a:lnTo>
                    <a:pt x="7302" y="22225"/>
                  </a:lnTo>
                  <a:lnTo>
                    <a:pt x="6826" y="18097"/>
                  </a:lnTo>
                  <a:lnTo>
                    <a:pt x="37623" y="18097"/>
                  </a:lnTo>
                  <a:lnTo>
                    <a:pt x="36988" y="13651"/>
                  </a:lnTo>
                  <a:lnTo>
                    <a:pt x="35797" y="9841"/>
                  </a:lnTo>
                  <a:lnTo>
                    <a:pt x="34131" y="6666"/>
                  </a:lnTo>
                  <a:lnTo>
                    <a:pt x="32067" y="4205"/>
                  </a:lnTo>
                  <a:lnTo>
                    <a:pt x="29527" y="2301"/>
                  </a:lnTo>
                  <a:lnTo>
                    <a:pt x="26748" y="95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978" name="Shape 5718"/>
            <p:cNvSpPr/>
            <p:nvPr/>
          </p:nvSpPr>
          <p:spPr>
            <a:xfrm>
              <a:off x="4897770" y="2077370"/>
              <a:ext cx="39528" cy="46512"/>
            </a:xfrm>
            <a:custGeom>
              <a:avLst/>
              <a:gdLst/>
              <a:ahLst/>
              <a:cxnLst/>
              <a:rect l="0" t="0" r="0" b="0"/>
              <a:pathLst>
                <a:path w="39528" h="46512">
                  <a:moveTo>
                    <a:pt x="20241" y="0"/>
                  </a:moveTo>
                  <a:lnTo>
                    <a:pt x="18097" y="3491"/>
                  </a:lnTo>
                  <a:lnTo>
                    <a:pt x="21431" y="4047"/>
                  </a:lnTo>
                  <a:lnTo>
                    <a:pt x="23892" y="5476"/>
                  </a:lnTo>
                  <a:lnTo>
                    <a:pt x="25479" y="7460"/>
                  </a:lnTo>
                  <a:lnTo>
                    <a:pt x="26511" y="9841"/>
                  </a:lnTo>
                  <a:lnTo>
                    <a:pt x="27543" y="14922"/>
                  </a:lnTo>
                  <a:lnTo>
                    <a:pt x="7143" y="14922"/>
                  </a:lnTo>
                  <a:lnTo>
                    <a:pt x="7857" y="11984"/>
                  </a:lnTo>
                  <a:lnTo>
                    <a:pt x="8731" y="9445"/>
                  </a:lnTo>
                  <a:lnTo>
                    <a:pt x="9842" y="7460"/>
                  </a:lnTo>
                  <a:lnTo>
                    <a:pt x="11192" y="5952"/>
                  </a:lnTo>
                  <a:lnTo>
                    <a:pt x="14287" y="4126"/>
                  </a:lnTo>
                  <a:lnTo>
                    <a:pt x="18097" y="3491"/>
                  </a:lnTo>
                  <a:lnTo>
                    <a:pt x="20241" y="0"/>
                  </a:lnTo>
                  <a:lnTo>
                    <a:pt x="15954" y="475"/>
                  </a:lnTo>
                  <a:lnTo>
                    <a:pt x="11509" y="2222"/>
                  </a:lnTo>
                  <a:lnTo>
                    <a:pt x="7223" y="5237"/>
                  </a:lnTo>
                  <a:lnTo>
                    <a:pt x="3572" y="9841"/>
                  </a:lnTo>
                  <a:lnTo>
                    <a:pt x="1032" y="16112"/>
                  </a:lnTo>
                  <a:lnTo>
                    <a:pt x="0" y="24367"/>
                  </a:lnTo>
                  <a:lnTo>
                    <a:pt x="397" y="29368"/>
                  </a:lnTo>
                  <a:lnTo>
                    <a:pt x="1349" y="33733"/>
                  </a:lnTo>
                  <a:lnTo>
                    <a:pt x="2937" y="37463"/>
                  </a:lnTo>
                  <a:lnTo>
                    <a:pt x="5159" y="40638"/>
                  </a:lnTo>
                  <a:lnTo>
                    <a:pt x="7857" y="43178"/>
                  </a:lnTo>
                  <a:lnTo>
                    <a:pt x="11032" y="45005"/>
                  </a:lnTo>
                  <a:lnTo>
                    <a:pt x="14604" y="46115"/>
                  </a:lnTo>
                  <a:lnTo>
                    <a:pt x="18573" y="46512"/>
                  </a:lnTo>
                  <a:lnTo>
                    <a:pt x="23495" y="45878"/>
                  </a:lnTo>
                  <a:lnTo>
                    <a:pt x="27702" y="44370"/>
                  </a:lnTo>
                  <a:lnTo>
                    <a:pt x="31194" y="42068"/>
                  </a:lnTo>
                  <a:lnTo>
                    <a:pt x="34052" y="39368"/>
                  </a:lnTo>
                  <a:lnTo>
                    <a:pt x="37862" y="33892"/>
                  </a:lnTo>
                  <a:lnTo>
                    <a:pt x="38973" y="31591"/>
                  </a:lnTo>
                  <a:lnTo>
                    <a:pt x="39528" y="30003"/>
                  </a:lnTo>
                  <a:lnTo>
                    <a:pt x="37941" y="29288"/>
                  </a:lnTo>
                  <a:lnTo>
                    <a:pt x="36671" y="31272"/>
                  </a:lnTo>
                  <a:lnTo>
                    <a:pt x="34925" y="33574"/>
                  </a:lnTo>
                  <a:lnTo>
                    <a:pt x="32702" y="35876"/>
                  </a:lnTo>
                  <a:lnTo>
                    <a:pt x="30003" y="37781"/>
                  </a:lnTo>
                  <a:lnTo>
                    <a:pt x="26670" y="39130"/>
                  </a:lnTo>
                  <a:lnTo>
                    <a:pt x="22622" y="39687"/>
                  </a:lnTo>
                  <a:lnTo>
                    <a:pt x="19288" y="39289"/>
                  </a:lnTo>
                  <a:lnTo>
                    <a:pt x="15875" y="38020"/>
                  </a:lnTo>
                  <a:lnTo>
                    <a:pt x="12700" y="35480"/>
                  </a:lnTo>
                  <a:lnTo>
                    <a:pt x="10001" y="31511"/>
                  </a:lnTo>
                  <a:lnTo>
                    <a:pt x="8889" y="28891"/>
                  </a:lnTo>
                  <a:lnTo>
                    <a:pt x="8017" y="25796"/>
                  </a:lnTo>
                  <a:lnTo>
                    <a:pt x="7302" y="22225"/>
                  </a:lnTo>
                  <a:lnTo>
                    <a:pt x="6906" y="18097"/>
                  </a:lnTo>
                  <a:lnTo>
                    <a:pt x="37703" y="18097"/>
                  </a:lnTo>
                  <a:lnTo>
                    <a:pt x="36988" y="13651"/>
                  </a:lnTo>
                  <a:lnTo>
                    <a:pt x="35877" y="9841"/>
                  </a:lnTo>
                  <a:lnTo>
                    <a:pt x="34211" y="6666"/>
                  </a:lnTo>
                  <a:lnTo>
                    <a:pt x="32067" y="4205"/>
                  </a:lnTo>
                  <a:lnTo>
                    <a:pt x="29607" y="2301"/>
                  </a:lnTo>
                  <a:lnTo>
                    <a:pt x="26749" y="95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979" name="Shape 5719"/>
            <p:cNvSpPr/>
            <p:nvPr/>
          </p:nvSpPr>
          <p:spPr>
            <a:xfrm>
              <a:off x="4847446" y="2055224"/>
              <a:ext cx="46037" cy="68659"/>
            </a:xfrm>
            <a:custGeom>
              <a:avLst/>
              <a:gdLst/>
              <a:ahLst/>
              <a:cxnLst/>
              <a:rect l="0" t="0" r="0" b="0"/>
              <a:pathLst>
                <a:path w="46037" h="68659">
                  <a:moveTo>
                    <a:pt x="38893" y="0"/>
                  </a:moveTo>
                  <a:lnTo>
                    <a:pt x="24288" y="4365"/>
                  </a:lnTo>
                  <a:lnTo>
                    <a:pt x="24288" y="5953"/>
                  </a:lnTo>
                  <a:lnTo>
                    <a:pt x="26669" y="5874"/>
                  </a:lnTo>
                  <a:lnTo>
                    <a:pt x="29209" y="6191"/>
                  </a:lnTo>
                  <a:lnTo>
                    <a:pt x="30479" y="7222"/>
                  </a:lnTo>
                  <a:lnTo>
                    <a:pt x="30956" y="8810"/>
                  </a:lnTo>
                  <a:lnTo>
                    <a:pt x="31036" y="10954"/>
                  </a:lnTo>
                  <a:lnTo>
                    <a:pt x="31036" y="26352"/>
                  </a:lnTo>
                  <a:lnTo>
                    <a:pt x="28654" y="24448"/>
                  </a:lnTo>
                  <a:lnTo>
                    <a:pt x="26193" y="23177"/>
                  </a:lnTo>
                  <a:lnTo>
                    <a:pt x="23494" y="22383"/>
                  </a:lnTo>
                  <a:lnTo>
                    <a:pt x="22705" y="22320"/>
                  </a:lnTo>
                  <a:lnTo>
                    <a:pt x="20874" y="24844"/>
                  </a:lnTo>
                  <a:lnTo>
                    <a:pt x="20874" y="24844"/>
                  </a:lnTo>
                  <a:lnTo>
                    <a:pt x="24288" y="25479"/>
                  </a:lnTo>
                  <a:lnTo>
                    <a:pt x="27463" y="27305"/>
                  </a:lnTo>
                  <a:lnTo>
                    <a:pt x="29766" y="30400"/>
                  </a:lnTo>
                  <a:lnTo>
                    <a:pt x="31036" y="34766"/>
                  </a:lnTo>
                  <a:lnTo>
                    <a:pt x="31036" y="57546"/>
                  </a:lnTo>
                  <a:lnTo>
                    <a:pt x="29924" y="60007"/>
                  </a:lnTo>
                  <a:lnTo>
                    <a:pt x="27861" y="61912"/>
                  </a:lnTo>
                  <a:lnTo>
                    <a:pt x="25241" y="63103"/>
                  </a:lnTo>
                  <a:lnTo>
                    <a:pt x="22225" y="63500"/>
                  </a:lnTo>
                  <a:lnTo>
                    <a:pt x="18970" y="63024"/>
                  </a:lnTo>
                  <a:lnTo>
                    <a:pt x="15795" y="61515"/>
                  </a:lnTo>
                  <a:lnTo>
                    <a:pt x="13017" y="58896"/>
                  </a:lnTo>
                  <a:lnTo>
                    <a:pt x="10716" y="55086"/>
                  </a:lnTo>
                  <a:lnTo>
                    <a:pt x="9207" y="49848"/>
                  </a:lnTo>
                  <a:lnTo>
                    <a:pt x="8572" y="43180"/>
                  </a:lnTo>
                  <a:lnTo>
                    <a:pt x="9128" y="37148"/>
                  </a:lnTo>
                  <a:lnTo>
                    <a:pt x="10555" y="32465"/>
                  </a:lnTo>
                  <a:lnTo>
                    <a:pt x="12620" y="28971"/>
                  </a:lnTo>
                  <a:lnTo>
                    <a:pt x="15161" y="26670"/>
                  </a:lnTo>
                  <a:lnTo>
                    <a:pt x="18018" y="25321"/>
                  </a:lnTo>
                  <a:lnTo>
                    <a:pt x="20874" y="24844"/>
                  </a:lnTo>
                  <a:lnTo>
                    <a:pt x="22705" y="22320"/>
                  </a:lnTo>
                  <a:lnTo>
                    <a:pt x="20558" y="22146"/>
                  </a:lnTo>
                  <a:lnTo>
                    <a:pt x="15161" y="23018"/>
                  </a:lnTo>
                  <a:lnTo>
                    <a:pt x="10318" y="25558"/>
                  </a:lnTo>
                  <a:lnTo>
                    <a:pt x="6191" y="29368"/>
                  </a:lnTo>
                  <a:lnTo>
                    <a:pt x="2937" y="34369"/>
                  </a:lnTo>
                  <a:lnTo>
                    <a:pt x="793" y="40164"/>
                  </a:lnTo>
                  <a:lnTo>
                    <a:pt x="0" y="46514"/>
                  </a:lnTo>
                  <a:lnTo>
                    <a:pt x="634" y="53260"/>
                  </a:lnTo>
                  <a:lnTo>
                    <a:pt x="2302" y="58500"/>
                  </a:lnTo>
                  <a:lnTo>
                    <a:pt x="4762" y="62389"/>
                  </a:lnTo>
                  <a:lnTo>
                    <a:pt x="7619" y="65166"/>
                  </a:lnTo>
                  <a:lnTo>
                    <a:pt x="10636" y="66992"/>
                  </a:lnTo>
                  <a:lnTo>
                    <a:pt x="13573" y="68104"/>
                  </a:lnTo>
                  <a:lnTo>
                    <a:pt x="16192" y="68580"/>
                  </a:lnTo>
                  <a:lnTo>
                    <a:pt x="18097" y="68659"/>
                  </a:lnTo>
                  <a:lnTo>
                    <a:pt x="22939" y="68025"/>
                  </a:lnTo>
                  <a:lnTo>
                    <a:pt x="26511" y="66516"/>
                  </a:lnTo>
                  <a:lnTo>
                    <a:pt x="29131" y="64452"/>
                  </a:lnTo>
                  <a:lnTo>
                    <a:pt x="30877" y="62309"/>
                  </a:lnTo>
                  <a:lnTo>
                    <a:pt x="31036" y="62309"/>
                  </a:lnTo>
                  <a:lnTo>
                    <a:pt x="31036" y="68341"/>
                  </a:lnTo>
                  <a:lnTo>
                    <a:pt x="31432" y="68659"/>
                  </a:lnTo>
                  <a:lnTo>
                    <a:pt x="38893" y="66040"/>
                  </a:lnTo>
                  <a:lnTo>
                    <a:pt x="46037" y="63500"/>
                  </a:lnTo>
                  <a:lnTo>
                    <a:pt x="46037" y="61912"/>
                  </a:lnTo>
                  <a:lnTo>
                    <a:pt x="43259" y="61912"/>
                  </a:lnTo>
                  <a:lnTo>
                    <a:pt x="41354" y="61595"/>
                  </a:lnTo>
                  <a:lnTo>
                    <a:pt x="40243" y="60881"/>
                  </a:lnTo>
                  <a:lnTo>
                    <a:pt x="39608" y="59769"/>
                  </a:lnTo>
                  <a:lnTo>
                    <a:pt x="39369" y="56356"/>
                  </a:lnTo>
                  <a:lnTo>
                    <a:pt x="39369" y="237"/>
                  </a:lnTo>
                  <a:lnTo>
                    <a:pt x="38893" y="0"/>
                  </a:lnTo>
                  <a:close/>
                </a:path>
              </a:pathLst>
            </a:custGeom>
            <a:solidFill>
              <a:srgbClr val="000000"/>
            </a:solidFill>
          </p:spPr>
          <p:txBody>
            <a:bodyPr vert="horz" lIns="91440" tIns="45720" rIns="91440" bIns="45720" anchor="t"/>
            <a:lstStyle/>
            <a:p>
              <a:endParaRPr lang="en-IN"/>
            </a:p>
          </p:txBody>
        </p:sp>
        <p:sp>
          <p:nvSpPr>
            <p:cNvPr id="980" name="Shape 5720"/>
            <p:cNvSpPr/>
            <p:nvPr/>
          </p:nvSpPr>
          <p:spPr>
            <a:xfrm>
              <a:off x="4937855" y="2078321"/>
              <a:ext cx="45322" cy="45958"/>
            </a:xfrm>
            <a:custGeom>
              <a:avLst/>
              <a:gdLst/>
              <a:ahLst/>
              <a:cxnLst/>
              <a:rect l="0" t="0" r="0" b="0"/>
              <a:pathLst>
                <a:path w="45322" h="45958">
                  <a:moveTo>
                    <a:pt x="0" y="0"/>
                  </a:moveTo>
                  <a:lnTo>
                    <a:pt x="0" y="1508"/>
                  </a:lnTo>
                  <a:lnTo>
                    <a:pt x="2857" y="2223"/>
                  </a:lnTo>
                  <a:lnTo>
                    <a:pt x="4286" y="3333"/>
                  </a:lnTo>
                  <a:lnTo>
                    <a:pt x="5397" y="5160"/>
                  </a:lnTo>
                  <a:lnTo>
                    <a:pt x="6985" y="8494"/>
                  </a:lnTo>
                  <a:lnTo>
                    <a:pt x="8968" y="12938"/>
                  </a:lnTo>
                  <a:lnTo>
                    <a:pt x="13572" y="23575"/>
                  </a:lnTo>
                  <a:lnTo>
                    <a:pt x="17938" y="34052"/>
                  </a:lnTo>
                  <a:lnTo>
                    <a:pt x="19685" y="38258"/>
                  </a:lnTo>
                  <a:lnTo>
                    <a:pt x="20875" y="41275"/>
                  </a:lnTo>
                  <a:lnTo>
                    <a:pt x="21827" y="43815"/>
                  </a:lnTo>
                  <a:lnTo>
                    <a:pt x="22462" y="45243"/>
                  </a:lnTo>
                  <a:lnTo>
                    <a:pt x="23573" y="45958"/>
                  </a:lnTo>
                  <a:lnTo>
                    <a:pt x="24130" y="45561"/>
                  </a:lnTo>
                  <a:lnTo>
                    <a:pt x="24765" y="44450"/>
                  </a:lnTo>
                  <a:lnTo>
                    <a:pt x="26193" y="41037"/>
                  </a:lnTo>
                  <a:lnTo>
                    <a:pt x="38893" y="9208"/>
                  </a:lnTo>
                  <a:lnTo>
                    <a:pt x="40481" y="5556"/>
                  </a:lnTo>
                  <a:lnTo>
                    <a:pt x="41751" y="3254"/>
                  </a:lnTo>
                  <a:lnTo>
                    <a:pt x="43258" y="1985"/>
                  </a:lnTo>
                  <a:lnTo>
                    <a:pt x="45322" y="1508"/>
                  </a:lnTo>
                  <a:lnTo>
                    <a:pt x="45322" y="0"/>
                  </a:lnTo>
                  <a:lnTo>
                    <a:pt x="31591" y="0"/>
                  </a:lnTo>
                  <a:lnTo>
                    <a:pt x="31591" y="1508"/>
                  </a:lnTo>
                  <a:lnTo>
                    <a:pt x="34766" y="2302"/>
                  </a:lnTo>
                  <a:lnTo>
                    <a:pt x="35877" y="3333"/>
                  </a:lnTo>
                  <a:lnTo>
                    <a:pt x="36195" y="4762"/>
                  </a:lnTo>
                  <a:lnTo>
                    <a:pt x="35718" y="7461"/>
                  </a:lnTo>
                  <a:lnTo>
                    <a:pt x="34290" y="11669"/>
                  </a:lnTo>
                  <a:lnTo>
                    <a:pt x="32305" y="16827"/>
                  </a:lnTo>
                  <a:lnTo>
                    <a:pt x="30003" y="22463"/>
                  </a:lnTo>
                  <a:lnTo>
                    <a:pt x="27781" y="28099"/>
                  </a:lnTo>
                  <a:lnTo>
                    <a:pt x="25796" y="33258"/>
                  </a:lnTo>
                  <a:lnTo>
                    <a:pt x="15716" y="7937"/>
                  </a:lnTo>
                  <a:lnTo>
                    <a:pt x="15160" y="6350"/>
                  </a:lnTo>
                  <a:lnTo>
                    <a:pt x="14842" y="4446"/>
                  </a:lnTo>
                  <a:lnTo>
                    <a:pt x="15240" y="2937"/>
                  </a:lnTo>
                  <a:lnTo>
                    <a:pt x="16192" y="2144"/>
                  </a:lnTo>
                  <a:lnTo>
                    <a:pt x="19367" y="1508"/>
                  </a:lnTo>
                  <a:lnTo>
                    <a:pt x="19367" y="0"/>
                  </a:lnTo>
                  <a:lnTo>
                    <a:pt x="0" y="0"/>
                  </a:lnTo>
                  <a:close/>
                </a:path>
              </a:pathLst>
            </a:custGeom>
            <a:solidFill>
              <a:srgbClr val="000000"/>
            </a:solidFill>
          </p:spPr>
          <p:txBody>
            <a:bodyPr vert="horz" lIns="91440" tIns="45720" rIns="91440" bIns="45720" anchor="t"/>
            <a:lstStyle/>
            <a:p>
              <a:endParaRPr lang="en-IN"/>
            </a:p>
          </p:txBody>
        </p:sp>
        <p:sp>
          <p:nvSpPr>
            <p:cNvPr id="981" name="Shape 5721"/>
            <p:cNvSpPr/>
            <p:nvPr/>
          </p:nvSpPr>
          <p:spPr>
            <a:xfrm>
              <a:off x="5155421" y="2077370"/>
              <a:ext cx="75247" cy="45560"/>
            </a:xfrm>
            <a:custGeom>
              <a:avLst/>
              <a:gdLst/>
              <a:ahLst/>
              <a:cxnLst/>
              <a:rect l="0" t="0" r="0" b="0"/>
              <a:pathLst>
                <a:path w="75247" h="45560">
                  <a:moveTo>
                    <a:pt x="14208" y="0"/>
                  </a:moveTo>
                  <a:lnTo>
                    <a:pt x="317" y="4443"/>
                  </a:lnTo>
                  <a:lnTo>
                    <a:pt x="317" y="6111"/>
                  </a:lnTo>
                  <a:lnTo>
                    <a:pt x="3492" y="5713"/>
                  </a:lnTo>
                  <a:lnTo>
                    <a:pt x="4762" y="5793"/>
                  </a:lnTo>
                  <a:lnTo>
                    <a:pt x="5873" y="6587"/>
                  </a:lnTo>
                  <a:lnTo>
                    <a:pt x="6667" y="8412"/>
                  </a:lnTo>
                  <a:lnTo>
                    <a:pt x="6984" y="12063"/>
                  </a:lnTo>
                  <a:lnTo>
                    <a:pt x="6984" y="37147"/>
                  </a:lnTo>
                  <a:lnTo>
                    <a:pt x="6429" y="40956"/>
                  </a:lnTo>
                  <a:lnTo>
                    <a:pt x="5001" y="43019"/>
                  </a:lnTo>
                  <a:lnTo>
                    <a:pt x="2778" y="43813"/>
                  </a:lnTo>
                  <a:lnTo>
                    <a:pt x="0" y="44052"/>
                  </a:lnTo>
                  <a:lnTo>
                    <a:pt x="0" y="45560"/>
                  </a:lnTo>
                  <a:lnTo>
                    <a:pt x="22066" y="45560"/>
                  </a:lnTo>
                  <a:lnTo>
                    <a:pt x="22066" y="44052"/>
                  </a:lnTo>
                  <a:lnTo>
                    <a:pt x="19525" y="43893"/>
                  </a:lnTo>
                  <a:lnTo>
                    <a:pt x="17383" y="43258"/>
                  </a:lnTo>
                  <a:lnTo>
                    <a:pt x="15875" y="41671"/>
                  </a:lnTo>
                  <a:lnTo>
                    <a:pt x="15319" y="38893"/>
                  </a:lnTo>
                  <a:lnTo>
                    <a:pt x="15319" y="10953"/>
                  </a:lnTo>
                  <a:lnTo>
                    <a:pt x="15716" y="10397"/>
                  </a:lnTo>
                  <a:lnTo>
                    <a:pt x="16748" y="9206"/>
                  </a:lnTo>
                  <a:lnTo>
                    <a:pt x="18414" y="7857"/>
                  </a:lnTo>
                  <a:lnTo>
                    <a:pt x="20717" y="6507"/>
                  </a:lnTo>
                  <a:lnTo>
                    <a:pt x="23494" y="5476"/>
                  </a:lnTo>
                  <a:lnTo>
                    <a:pt x="26669" y="5078"/>
                  </a:lnTo>
                  <a:lnTo>
                    <a:pt x="29924" y="5793"/>
                  </a:lnTo>
                  <a:lnTo>
                    <a:pt x="32067" y="7857"/>
                  </a:lnTo>
                  <a:lnTo>
                    <a:pt x="33178" y="11112"/>
                  </a:lnTo>
                  <a:lnTo>
                    <a:pt x="33496" y="15477"/>
                  </a:lnTo>
                  <a:lnTo>
                    <a:pt x="33496" y="36987"/>
                  </a:lnTo>
                  <a:lnTo>
                    <a:pt x="33099" y="40797"/>
                  </a:lnTo>
                  <a:lnTo>
                    <a:pt x="31829" y="42862"/>
                  </a:lnTo>
                  <a:lnTo>
                    <a:pt x="29766" y="43734"/>
                  </a:lnTo>
                  <a:lnTo>
                    <a:pt x="26749" y="44052"/>
                  </a:lnTo>
                  <a:lnTo>
                    <a:pt x="26749" y="45560"/>
                  </a:lnTo>
                  <a:lnTo>
                    <a:pt x="48974" y="45560"/>
                  </a:lnTo>
                  <a:lnTo>
                    <a:pt x="48974" y="44052"/>
                  </a:lnTo>
                  <a:lnTo>
                    <a:pt x="45323" y="43576"/>
                  </a:lnTo>
                  <a:lnTo>
                    <a:pt x="43894" y="42862"/>
                  </a:lnTo>
                  <a:lnTo>
                    <a:pt x="42783" y="41432"/>
                  </a:lnTo>
                  <a:lnTo>
                    <a:pt x="42068" y="39289"/>
                  </a:lnTo>
                  <a:lnTo>
                    <a:pt x="41831" y="36114"/>
                  </a:lnTo>
                  <a:lnTo>
                    <a:pt x="41831" y="11190"/>
                  </a:lnTo>
                  <a:lnTo>
                    <a:pt x="43656" y="8809"/>
                  </a:lnTo>
                  <a:lnTo>
                    <a:pt x="46117" y="6905"/>
                  </a:lnTo>
                  <a:lnTo>
                    <a:pt x="49133" y="5634"/>
                  </a:lnTo>
                  <a:lnTo>
                    <a:pt x="52863" y="5078"/>
                  </a:lnTo>
                  <a:lnTo>
                    <a:pt x="55879" y="5556"/>
                  </a:lnTo>
                  <a:lnTo>
                    <a:pt x="57864" y="6825"/>
                  </a:lnTo>
                  <a:lnTo>
                    <a:pt x="59134" y="8651"/>
                  </a:lnTo>
                  <a:lnTo>
                    <a:pt x="59769" y="10953"/>
                  </a:lnTo>
                  <a:lnTo>
                    <a:pt x="60087" y="16032"/>
                  </a:lnTo>
                  <a:lnTo>
                    <a:pt x="60087" y="36908"/>
                  </a:lnTo>
                  <a:lnTo>
                    <a:pt x="59928" y="39607"/>
                  </a:lnTo>
                  <a:lnTo>
                    <a:pt x="59452" y="41432"/>
                  </a:lnTo>
                  <a:lnTo>
                    <a:pt x="57467" y="43337"/>
                  </a:lnTo>
                  <a:lnTo>
                    <a:pt x="55721" y="43734"/>
                  </a:lnTo>
                  <a:lnTo>
                    <a:pt x="53498" y="44052"/>
                  </a:lnTo>
                  <a:lnTo>
                    <a:pt x="53498" y="45560"/>
                  </a:lnTo>
                  <a:lnTo>
                    <a:pt x="75247" y="45560"/>
                  </a:lnTo>
                  <a:lnTo>
                    <a:pt x="75247" y="44052"/>
                  </a:lnTo>
                  <a:lnTo>
                    <a:pt x="72628" y="43813"/>
                  </a:lnTo>
                  <a:lnTo>
                    <a:pt x="70167" y="42940"/>
                  </a:lnTo>
                  <a:lnTo>
                    <a:pt x="68897" y="41432"/>
                  </a:lnTo>
                  <a:lnTo>
                    <a:pt x="68421" y="38020"/>
                  </a:lnTo>
                  <a:lnTo>
                    <a:pt x="68421" y="17619"/>
                  </a:lnTo>
                  <a:lnTo>
                    <a:pt x="67627" y="9762"/>
                  </a:lnTo>
                  <a:lnTo>
                    <a:pt x="66357" y="6031"/>
                  </a:lnTo>
                  <a:lnTo>
                    <a:pt x="64293" y="2856"/>
                  </a:lnTo>
                  <a:lnTo>
                    <a:pt x="61118" y="713"/>
                  </a:lnTo>
                  <a:lnTo>
                    <a:pt x="56673" y="0"/>
                  </a:lnTo>
                  <a:lnTo>
                    <a:pt x="52943" y="396"/>
                  </a:lnTo>
                  <a:lnTo>
                    <a:pt x="49529" y="1587"/>
                  </a:lnTo>
                  <a:lnTo>
                    <a:pt x="44053" y="5078"/>
                  </a:lnTo>
                  <a:lnTo>
                    <a:pt x="40719" y="8253"/>
                  </a:lnTo>
                  <a:lnTo>
                    <a:pt x="39528" y="5237"/>
                  </a:lnTo>
                  <a:lnTo>
                    <a:pt x="37464" y="2538"/>
                  </a:lnTo>
                  <a:lnTo>
                    <a:pt x="34369" y="634"/>
                  </a:lnTo>
                  <a:lnTo>
                    <a:pt x="30162" y="0"/>
                  </a:lnTo>
                  <a:lnTo>
                    <a:pt x="26352" y="555"/>
                  </a:lnTo>
                  <a:lnTo>
                    <a:pt x="22700" y="2142"/>
                  </a:lnTo>
                  <a:lnTo>
                    <a:pt x="18970" y="4523"/>
                  </a:lnTo>
                  <a:lnTo>
                    <a:pt x="14922" y="7618"/>
                  </a:lnTo>
                  <a:lnTo>
                    <a:pt x="14922" y="157"/>
                  </a:lnTo>
                  <a:lnTo>
                    <a:pt x="14208" y="0"/>
                  </a:lnTo>
                  <a:close/>
                </a:path>
              </a:pathLst>
            </a:custGeom>
            <a:solidFill>
              <a:srgbClr val="000000"/>
            </a:solidFill>
          </p:spPr>
          <p:txBody>
            <a:bodyPr vert="horz" lIns="91440" tIns="45720" rIns="91440" bIns="45720" anchor="t"/>
            <a:lstStyle/>
            <a:p>
              <a:endParaRPr lang="en-IN"/>
            </a:p>
          </p:txBody>
        </p:sp>
        <p:sp>
          <p:nvSpPr>
            <p:cNvPr id="982" name="Shape 5722"/>
            <p:cNvSpPr/>
            <p:nvPr/>
          </p:nvSpPr>
          <p:spPr>
            <a:xfrm>
              <a:off x="6054264" y="2055224"/>
              <a:ext cx="47307" cy="67706"/>
            </a:xfrm>
            <a:custGeom>
              <a:avLst/>
              <a:gdLst/>
              <a:ahLst/>
              <a:cxnLst/>
              <a:rect l="0" t="0" r="0" b="0"/>
              <a:pathLst>
                <a:path w="47307" h="67706">
                  <a:moveTo>
                    <a:pt x="14128" y="0"/>
                  </a:moveTo>
                  <a:lnTo>
                    <a:pt x="79" y="4365"/>
                  </a:lnTo>
                  <a:lnTo>
                    <a:pt x="79" y="5953"/>
                  </a:lnTo>
                  <a:lnTo>
                    <a:pt x="873" y="5874"/>
                  </a:lnTo>
                  <a:lnTo>
                    <a:pt x="1984" y="5874"/>
                  </a:lnTo>
                  <a:lnTo>
                    <a:pt x="4524" y="6191"/>
                  </a:lnTo>
                  <a:lnTo>
                    <a:pt x="5794" y="7222"/>
                  </a:lnTo>
                  <a:lnTo>
                    <a:pt x="6191" y="8810"/>
                  </a:lnTo>
                  <a:lnTo>
                    <a:pt x="6271" y="10954"/>
                  </a:lnTo>
                  <a:lnTo>
                    <a:pt x="6271" y="57546"/>
                  </a:lnTo>
                  <a:lnTo>
                    <a:pt x="6191" y="60642"/>
                  </a:lnTo>
                  <a:lnTo>
                    <a:pt x="5873" y="62865"/>
                  </a:lnTo>
                  <a:lnTo>
                    <a:pt x="5159" y="64372"/>
                  </a:lnTo>
                  <a:lnTo>
                    <a:pt x="4048" y="65246"/>
                  </a:lnTo>
                  <a:lnTo>
                    <a:pt x="2302" y="65802"/>
                  </a:lnTo>
                  <a:lnTo>
                    <a:pt x="0" y="66199"/>
                  </a:lnTo>
                  <a:lnTo>
                    <a:pt x="0" y="67706"/>
                  </a:lnTo>
                  <a:lnTo>
                    <a:pt x="21352" y="67706"/>
                  </a:lnTo>
                  <a:lnTo>
                    <a:pt x="21352" y="66199"/>
                  </a:lnTo>
                  <a:lnTo>
                    <a:pt x="17462" y="65484"/>
                  </a:lnTo>
                  <a:lnTo>
                    <a:pt x="16192" y="64611"/>
                  </a:lnTo>
                  <a:lnTo>
                    <a:pt x="15319" y="63103"/>
                  </a:lnTo>
                  <a:lnTo>
                    <a:pt x="14763" y="60801"/>
                  </a:lnTo>
                  <a:lnTo>
                    <a:pt x="14604" y="57546"/>
                  </a:lnTo>
                  <a:lnTo>
                    <a:pt x="14604" y="33734"/>
                  </a:lnTo>
                  <a:lnTo>
                    <a:pt x="17621" y="30719"/>
                  </a:lnTo>
                  <a:lnTo>
                    <a:pt x="20478" y="28812"/>
                  </a:lnTo>
                  <a:lnTo>
                    <a:pt x="23098" y="27781"/>
                  </a:lnTo>
                  <a:lnTo>
                    <a:pt x="25400" y="27464"/>
                  </a:lnTo>
                  <a:lnTo>
                    <a:pt x="28892" y="28099"/>
                  </a:lnTo>
                  <a:lnTo>
                    <a:pt x="31273" y="30162"/>
                  </a:lnTo>
                  <a:lnTo>
                    <a:pt x="32623" y="33496"/>
                  </a:lnTo>
                  <a:lnTo>
                    <a:pt x="33020" y="37941"/>
                  </a:lnTo>
                  <a:lnTo>
                    <a:pt x="33020" y="57546"/>
                  </a:lnTo>
                  <a:lnTo>
                    <a:pt x="32861" y="60801"/>
                  </a:lnTo>
                  <a:lnTo>
                    <a:pt x="32384" y="63103"/>
                  </a:lnTo>
                  <a:lnTo>
                    <a:pt x="31512" y="64611"/>
                  </a:lnTo>
                  <a:lnTo>
                    <a:pt x="30162" y="65484"/>
                  </a:lnTo>
                  <a:lnTo>
                    <a:pt x="26352" y="66199"/>
                  </a:lnTo>
                  <a:lnTo>
                    <a:pt x="26352" y="67706"/>
                  </a:lnTo>
                  <a:lnTo>
                    <a:pt x="47307" y="67706"/>
                  </a:lnTo>
                  <a:lnTo>
                    <a:pt x="47307" y="66199"/>
                  </a:lnTo>
                  <a:lnTo>
                    <a:pt x="45165" y="65723"/>
                  </a:lnTo>
                  <a:lnTo>
                    <a:pt x="43577" y="65166"/>
                  </a:lnTo>
                  <a:lnTo>
                    <a:pt x="42466" y="64215"/>
                  </a:lnTo>
                  <a:lnTo>
                    <a:pt x="41831" y="62785"/>
                  </a:lnTo>
                  <a:lnTo>
                    <a:pt x="41513" y="60642"/>
                  </a:lnTo>
                  <a:lnTo>
                    <a:pt x="41354" y="57546"/>
                  </a:lnTo>
                  <a:lnTo>
                    <a:pt x="41354" y="37862"/>
                  </a:lnTo>
                  <a:lnTo>
                    <a:pt x="41275" y="35321"/>
                  </a:lnTo>
                  <a:lnTo>
                    <a:pt x="40878" y="31987"/>
                  </a:lnTo>
                  <a:lnTo>
                    <a:pt x="39767" y="28496"/>
                  </a:lnTo>
                  <a:lnTo>
                    <a:pt x="37623" y="25321"/>
                  </a:lnTo>
                  <a:lnTo>
                    <a:pt x="34211" y="23018"/>
                  </a:lnTo>
                  <a:lnTo>
                    <a:pt x="29131" y="22146"/>
                  </a:lnTo>
                  <a:lnTo>
                    <a:pt x="24844" y="22701"/>
                  </a:lnTo>
                  <a:lnTo>
                    <a:pt x="21034" y="24289"/>
                  </a:lnTo>
                  <a:lnTo>
                    <a:pt x="17621" y="26829"/>
                  </a:lnTo>
                  <a:lnTo>
                    <a:pt x="14843" y="30241"/>
                  </a:lnTo>
                  <a:lnTo>
                    <a:pt x="14604" y="30241"/>
                  </a:lnTo>
                  <a:lnTo>
                    <a:pt x="14604" y="317"/>
                  </a:lnTo>
                  <a:lnTo>
                    <a:pt x="14128" y="0"/>
                  </a:lnTo>
                  <a:close/>
                </a:path>
              </a:pathLst>
            </a:custGeom>
            <a:solidFill>
              <a:srgbClr val="000000"/>
            </a:solidFill>
          </p:spPr>
          <p:txBody>
            <a:bodyPr vert="horz" lIns="91440" tIns="45720" rIns="91440" bIns="45720" anchor="t"/>
            <a:lstStyle/>
            <a:p>
              <a:endParaRPr lang="en-IN"/>
            </a:p>
          </p:txBody>
        </p:sp>
        <p:sp>
          <p:nvSpPr>
            <p:cNvPr id="983" name="Shape 5723"/>
            <p:cNvSpPr/>
            <p:nvPr/>
          </p:nvSpPr>
          <p:spPr>
            <a:xfrm>
              <a:off x="5786453" y="2077370"/>
              <a:ext cx="46513" cy="45560"/>
            </a:xfrm>
            <a:custGeom>
              <a:avLst/>
              <a:gdLst/>
              <a:ahLst/>
              <a:cxnLst/>
              <a:rect l="0" t="0" r="0" b="0"/>
              <a:pathLst>
                <a:path w="46513" h="45560">
                  <a:moveTo>
                    <a:pt x="13652" y="0"/>
                  </a:moveTo>
                  <a:lnTo>
                    <a:pt x="0" y="4443"/>
                  </a:lnTo>
                  <a:lnTo>
                    <a:pt x="0" y="6111"/>
                  </a:lnTo>
                  <a:lnTo>
                    <a:pt x="1111" y="5793"/>
                  </a:lnTo>
                  <a:lnTo>
                    <a:pt x="2857" y="5713"/>
                  </a:lnTo>
                  <a:lnTo>
                    <a:pt x="4127" y="5793"/>
                  </a:lnTo>
                  <a:lnTo>
                    <a:pt x="5238" y="6587"/>
                  </a:lnTo>
                  <a:lnTo>
                    <a:pt x="6032" y="8412"/>
                  </a:lnTo>
                  <a:lnTo>
                    <a:pt x="6350" y="12063"/>
                  </a:lnTo>
                  <a:lnTo>
                    <a:pt x="6350" y="36590"/>
                  </a:lnTo>
                  <a:lnTo>
                    <a:pt x="6112" y="40162"/>
                  </a:lnTo>
                  <a:lnTo>
                    <a:pt x="5079" y="42385"/>
                  </a:lnTo>
                  <a:lnTo>
                    <a:pt x="3175" y="43576"/>
                  </a:lnTo>
                  <a:lnTo>
                    <a:pt x="238" y="44052"/>
                  </a:lnTo>
                  <a:lnTo>
                    <a:pt x="238" y="45560"/>
                  </a:lnTo>
                  <a:lnTo>
                    <a:pt x="21193" y="45560"/>
                  </a:lnTo>
                  <a:lnTo>
                    <a:pt x="21193" y="44052"/>
                  </a:lnTo>
                  <a:lnTo>
                    <a:pt x="18018" y="43576"/>
                  </a:lnTo>
                  <a:lnTo>
                    <a:pt x="16033" y="42623"/>
                  </a:lnTo>
                  <a:lnTo>
                    <a:pt x="15002" y="41036"/>
                  </a:lnTo>
                  <a:lnTo>
                    <a:pt x="14684" y="38893"/>
                  </a:lnTo>
                  <a:lnTo>
                    <a:pt x="14684" y="11032"/>
                  </a:lnTo>
                  <a:lnTo>
                    <a:pt x="17383" y="8651"/>
                  </a:lnTo>
                  <a:lnTo>
                    <a:pt x="19923" y="6905"/>
                  </a:lnTo>
                  <a:lnTo>
                    <a:pt x="22304" y="5793"/>
                  </a:lnTo>
                  <a:lnTo>
                    <a:pt x="24527" y="5397"/>
                  </a:lnTo>
                  <a:lnTo>
                    <a:pt x="28178" y="6031"/>
                  </a:lnTo>
                  <a:lnTo>
                    <a:pt x="30559" y="7937"/>
                  </a:lnTo>
                  <a:lnTo>
                    <a:pt x="31750" y="10953"/>
                  </a:lnTo>
                  <a:lnTo>
                    <a:pt x="32147" y="15001"/>
                  </a:lnTo>
                  <a:lnTo>
                    <a:pt x="32147" y="35718"/>
                  </a:lnTo>
                  <a:lnTo>
                    <a:pt x="31908" y="38893"/>
                  </a:lnTo>
                  <a:lnTo>
                    <a:pt x="31353" y="41116"/>
                  </a:lnTo>
                  <a:lnTo>
                    <a:pt x="30401" y="42543"/>
                  </a:lnTo>
                  <a:lnTo>
                    <a:pt x="29131" y="43417"/>
                  </a:lnTo>
                  <a:lnTo>
                    <a:pt x="25875" y="44052"/>
                  </a:lnTo>
                  <a:lnTo>
                    <a:pt x="25875" y="45560"/>
                  </a:lnTo>
                  <a:lnTo>
                    <a:pt x="46513" y="45560"/>
                  </a:lnTo>
                  <a:lnTo>
                    <a:pt x="46513" y="44052"/>
                  </a:lnTo>
                  <a:lnTo>
                    <a:pt x="43497" y="43497"/>
                  </a:lnTo>
                  <a:lnTo>
                    <a:pt x="41592" y="42385"/>
                  </a:lnTo>
                  <a:lnTo>
                    <a:pt x="40719" y="40481"/>
                  </a:lnTo>
                  <a:lnTo>
                    <a:pt x="40402" y="37543"/>
                  </a:lnTo>
                  <a:lnTo>
                    <a:pt x="40402" y="14842"/>
                  </a:lnTo>
                  <a:lnTo>
                    <a:pt x="39926" y="9445"/>
                  </a:lnTo>
                  <a:lnTo>
                    <a:pt x="38417" y="5556"/>
                  </a:lnTo>
                  <a:lnTo>
                    <a:pt x="36433" y="2856"/>
                  </a:lnTo>
                  <a:lnTo>
                    <a:pt x="33893" y="1110"/>
                  </a:lnTo>
                  <a:lnTo>
                    <a:pt x="31273" y="237"/>
                  </a:lnTo>
                  <a:lnTo>
                    <a:pt x="28813" y="0"/>
                  </a:lnTo>
                  <a:lnTo>
                    <a:pt x="24844" y="555"/>
                  </a:lnTo>
                  <a:lnTo>
                    <a:pt x="21272" y="2301"/>
                  </a:lnTo>
                  <a:lnTo>
                    <a:pt x="17859" y="4840"/>
                  </a:lnTo>
                  <a:lnTo>
                    <a:pt x="14367" y="8015"/>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984" name="Shape 5724"/>
            <p:cNvSpPr/>
            <p:nvPr/>
          </p:nvSpPr>
          <p:spPr>
            <a:xfrm>
              <a:off x="5587380" y="2077370"/>
              <a:ext cx="46435" cy="45560"/>
            </a:xfrm>
            <a:custGeom>
              <a:avLst/>
              <a:gdLst/>
              <a:ahLst/>
              <a:cxnLst/>
              <a:rect l="0" t="0" r="0" b="0"/>
              <a:pathLst>
                <a:path w="46435" h="45560">
                  <a:moveTo>
                    <a:pt x="13652" y="0"/>
                  </a:moveTo>
                  <a:lnTo>
                    <a:pt x="0" y="4443"/>
                  </a:lnTo>
                  <a:lnTo>
                    <a:pt x="0" y="6111"/>
                  </a:lnTo>
                  <a:lnTo>
                    <a:pt x="1111" y="5793"/>
                  </a:lnTo>
                  <a:lnTo>
                    <a:pt x="2857" y="5713"/>
                  </a:lnTo>
                  <a:lnTo>
                    <a:pt x="4127" y="5793"/>
                  </a:lnTo>
                  <a:lnTo>
                    <a:pt x="5160" y="6587"/>
                  </a:lnTo>
                  <a:lnTo>
                    <a:pt x="6032" y="8412"/>
                  </a:lnTo>
                  <a:lnTo>
                    <a:pt x="6350" y="12063"/>
                  </a:lnTo>
                  <a:lnTo>
                    <a:pt x="6350" y="36590"/>
                  </a:lnTo>
                  <a:lnTo>
                    <a:pt x="6032" y="40162"/>
                  </a:lnTo>
                  <a:lnTo>
                    <a:pt x="5001" y="42385"/>
                  </a:lnTo>
                  <a:lnTo>
                    <a:pt x="3096" y="43576"/>
                  </a:lnTo>
                  <a:lnTo>
                    <a:pt x="158" y="44052"/>
                  </a:lnTo>
                  <a:lnTo>
                    <a:pt x="158" y="45560"/>
                  </a:lnTo>
                  <a:lnTo>
                    <a:pt x="21193" y="45560"/>
                  </a:lnTo>
                  <a:lnTo>
                    <a:pt x="21193" y="44052"/>
                  </a:lnTo>
                  <a:lnTo>
                    <a:pt x="18018" y="43576"/>
                  </a:lnTo>
                  <a:lnTo>
                    <a:pt x="15955" y="42623"/>
                  </a:lnTo>
                  <a:lnTo>
                    <a:pt x="14922" y="41036"/>
                  </a:lnTo>
                  <a:lnTo>
                    <a:pt x="14604" y="38893"/>
                  </a:lnTo>
                  <a:lnTo>
                    <a:pt x="14604" y="11032"/>
                  </a:lnTo>
                  <a:lnTo>
                    <a:pt x="17303" y="8651"/>
                  </a:lnTo>
                  <a:lnTo>
                    <a:pt x="19843" y="6905"/>
                  </a:lnTo>
                  <a:lnTo>
                    <a:pt x="22225" y="5793"/>
                  </a:lnTo>
                  <a:lnTo>
                    <a:pt x="24447" y="5397"/>
                  </a:lnTo>
                  <a:lnTo>
                    <a:pt x="28178" y="6031"/>
                  </a:lnTo>
                  <a:lnTo>
                    <a:pt x="30479" y="7937"/>
                  </a:lnTo>
                  <a:lnTo>
                    <a:pt x="31750" y="10953"/>
                  </a:lnTo>
                  <a:lnTo>
                    <a:pt x="32067" y="15001"/>
                  </a:lnTo>
                  <a:lnTo>
                    <a:pt x="32067" y="35718"/>
                  </a:lnTo>
                  <a:lnTo>
                    <a:pt x="31908" y="38893"/>
                  </a:lnTo>
                  <a:lnTo>
                    <a:pt x="31273" y="41116"/>
                  </a:lnTo>
                  <a:lnTo>
                    <a:pt x="30321" y="42543"/>
                  </a:lnTo>
                  <a:lnTo>
                    <a:pt x="29131" y="43417"/>
                  </a:lnTo>
                  <a:lnTo>
                    <a:pt x="25876" y="44052"/>
                  </a:lnTo>
                  <a:lnTo>
                    <a:pt x="25876" y="45560"/>
                  </a:lnTo>
                  <a:lnTo>
                    <a:pt x="46435" y="45560"/>
                  </a:lnTo>
                  <a:lnTo>
                    <a:pt x="46435" y="44052"/>
                  </a:lnTo>
                  <a:lnTo>
                    <a:pt x="43418" y="43497"/>
                  </a:lnTo>
                  <a:lnTo>
                    <a:pt x="41592" y="42385"/>
                  </a:lnTo>
                  <a:lnTo>
                    <a:pt x="40640" y="40481"/>
                  </a:lnTo>
                  <a:lnTo>
                    <a:pt x="40402" y="37543"/>
                  </a:lnTo>
                  <a:lnTo>
                    <a:pt x="40402" y="14842"/>
                  </a:lnTo>
                  <a:lnTo>
                    <a:pt x="39846" y="9445"/>
                  </a:lnTo>
                  <a:lnTo>
                    <a:pt x="38417" y="5556"/>
                  </a:lnTo>
                  <a:lnTo>
                    <a:pt x="36353" y="2856"/>
                  </a:lnTo>
                  <a:lnTo>
                    <a:pt x="33893" y="1110"/>
                  </a:lnTo>
                  <a:lnTo>
                    <a:pt x="31273" y="237"/>
                  </a:lnTo>
                  <a:lnTo>
                    <a:pt x="28813" y="0"/>
                  </a:lnTo>
                  <a:lnTo>
                    <a:pt x="24765" y="555"/>
                  </a:lnTo>
                  <a:lnTo>
                    <a:pt x="21193" y="2301"/>
                  </a:lnTo>
                  <a:lnTo>
                    <a:pt x="17860" y="4840"/>
                  </a:lnTo>
                  <a:lnTo>
                    <a:pt x="14367" y="8015"/>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985" name="Shape 5725"/>
            <p:cNvSpPr/>
            <p:nvPr/>
          </p:nvSpPr>
          <p:spPr>
            <a:xfrm>
              <a:off x="5277341" y="2077370"/>
              <a:ext cx="46435" cy="45560"/>
            </a:xfrm>
            <a:custGeom>
              <a:avLst/>
              <a:gdLst/>
              <a:ahLst/>
              <a:cxnLst/>
              <a:rect l="0" t="0" r="0" b="0"/>
              <a:pathLst>
                <a:path w="46435" h="45560">
                  <a:moveTo>
                    <a:pt x="13652" y="0"/>
                  </a:moveTo>
                  <a:lnTo>
                    <a:pt x="0" y="4443"/>
                  </a:lnTo>
                  <a:lnTo>
                    <a:pt x="0" y="6111"/>
                  </a:lnTo>
                  <a:lnTo>
                    <a:pt x="1032" y="5793"/>
                  </a:lnTo>
                  <a:lnTo>
                    <a:pt x="2857" y="5713"/>
                  </a:lnTo>
                  <a:lnTo>
                    <a:pt x="4048" y="5793"/>
                  </a:lnTo>
                  <a:lnTo>
                    <a:pt x="5160" y="6587"/>
                  </a:lnTo>
                  <a:lnTo>
                    <a:pt x="5953" y="8412"/>
                  </a:lnTo>
                  <a:lnTo>
                    <a:pt x="6271" y="12063"/>
                  </a:lnTo>
                  <a:lnTo>
                    <a:pt x="6271" y="36590"/>
                  </a:lnTo>
                  <a:lnTo>
                    <a:pt x="6032" y="40162"/>
                  </a:lnTo>
                  <a:lnTo>
                    <a:pt x="5001" y="42385"/>
                  </a:lnTo>
                  <a:lnTo>
                    <a:pt x="3096" y="43576"/>
                  </a:lnTo>
                  <a:lnTo>
                    <a:pt x="158" y="44052"/>
                  </a:lnTo>
                  <a:lnTo>
                    <a:pt x="158" y="45560"/>
                  </a:lnTo>
                  <a:lnTo>
                    <a:pt x="21194" y="45560"/>
                  </a:lnTo>
                  <a:lnTo>
                    <a:pt x="21194" y="44052"/>
                  </a:lnTo>
                  <a:lnTo>
                    <a:pt x="18019" y="43576"/>
                  </a:lnTo>
                  <a:lnTo>
                    <a:pt x="15955" y="42623"/>
                  </a:lnTo>
                  <a:lnTo>
                    <a:pt x="14922" y="41036"/>
                  </a:lnTo>
                  <a:lnTo>
                    <a:pt x="14605" y="38893"/>
                  </a:lnTo>
                  <a:lnTo>
                    <a:pt x="14605" y="11032"/>
                  </a:lnTo>
                  <a:lnTo>
                    <a:pt x="17303" y="8651"/>
                  </a:lnTo>
                  <a:lnTo>
                    <a:pt x="19843" y="6905"/>
                  </a:lnTo>
                  <a:lnTo>
                    <a:pt x="22225" y="5793"/>
                  </a:lnTo>
                  <a:lnTo>
                    <a:pt x="24447" y="5397"/>
                  </a:lnTo>
                  <a:lnTo>
                    <a:pt x="28099" y="6031"/>
                  </a:lnTo>
                  <a:lnTo>
                    <a:pt x="30480" y="7937"/>
                  </a:lnTo>
                  <a:lnTo>
                    <a:pt x="31750" y="10953"/>
                  </a:lnTo>
                  <a:lnTo>
                    <a:pt x="32067" y="15001"/>
                  </a:lnTo>
                  <a:lnTo>
                    <a:pt x="32067" y="35718"/>
                  </a:lnTo>
                  <a:lnTo>
                    <a:pt x="31908" y="38893"/>
                  </a:lnTo>
                  <a:lnTo>
                    <a:pt x="31274" y="41116"/>
                  </a:lnTo>
                  <a:lnTo>
                    <a:pt x="30321" y="42543"/>
                  </a:lnTo>
                  <a:lnTo>
                    <a:pt x="29051" y="43417"/>
                  </a:lnTo>
                  <a:lnTo>
                    <a:pt x="25797" y="44052"/>
                  </a:lnTo>
                  <a:lnTo>
                    <a:pt x="25797" y="45560"/>
                  </a:lnTo>
                  <a:lnTo>
                    <a:pt x="46435" y="45560"/>
                  </a:lnTo>
                  <a:lnTo>
                    <a:pt x="46435" y="44052"/>
                  </a:lnTo>
                  <a:lnTo>
                    <a:pt x="43419" y="43497"/>
                  </a:lnTo>
                  <a:lnTo>
                    <a:pt x="41592" y="42385"/>
                  </a:lnTo>
                  <a:lnTo>
                    <a:pt x="40640" y="40481"/>
                  </a:lnTo>
                  <a:lnTo>
                    <a:pt x="40402" y="37543"/>
                  </a:lnTo>
                  <a:lnTo>
                    <a:pt x="40402" y="14842"/>
                  </a:lnTo>
                  <a:lnTo>
                    <a:pt x="39846" y="9445"/>
                  </a:lnTo>
                  <a:lnTo>
                    <a:pt x="38417" y="5556"/>
                  </a:lnTo>
                  <a:lnTo>
                    <a:pt x="36353" y="2856"/>
                  </a:lnTo>
                  <a:lnTo>
                    <a:pt x="33813" y="1110"/>
                  </a:lnTo>
                  <a:lnTo>
                    <a:pt x="31274" y="237"/>
                  </a:lnTo>
                  <a:lnTo>
                    <a:pt x="28813" y="0"/>
                  </a:lnTo>
                  <a:lnTo>
                    <a:pt x="24765" y="555"/>
                  </a:lnTo>
                  <a:lnTo>
                    <a:pt x="21194" y="2301"/>
                  </a:lnTo>
                  <a:lnTo>
                    <a:pt x="17780" y="4840"/>
                  </a:lnTo>
                  <a:lnTo>
                    <a:pt x="14287" y="8015"/>
                  </a:lnTo>
                  <a:lnTo>
                    <a:pt x="14287" y="157"/>
                  </a:lnTo>
                  <a:lnTo>
                    <a:pt x="13652" y="0"/>
                  </a:lnTo>
                  <a:close/>
                </a:path>
              </a:pathLst>
            </a:custGeom>
            <a:solidFill>
              <a:srgbClr val="000000"/>
            </a:solidFill>
          </p:spPr>
          <p:txBody>
            <a:bodyPr vert="horz" lIns="91440" tIns="45720" rIns="91440" bIns="45720" anchor="t"/>
            <a:lstStyle/>
            <a:p>
              <a:endParaRPr lang="en-IN"/>
            </a:p>
          </p:txBody>
        </p:sp>
        <p:sp>
          <p:nvSpPr>
            <p:cNvPr id="986" name="Shape 5726"/>
            <p:cNvSpPr/>
            <p:nvPr/>
          </p:nvSpPr>
          <p:spPr>
            <a:xfrm>
              <a:off x="5683980" y="2077370"/>
              <a:ext cx="29368" cy="46512"/>
            </a:xfrm>
            <a:custGeom>
              <a:avLst/>
              <a:gdLst/>
              <a:ahLst/>
              <a:cxnLst/>
              <a:rect l="0" t="0" r="0" b="0"/>
              <a:pathLst>
                <a:path w="29368" h="46512">
                  <a:moveTo>
                    <a:pt x="13811" y="0"/>
                  </a:moveTo>
                  <a:lnTo>
                    <a:pt x="9445" y="475"/>
                  </a:lnTo>
                  <a:lnTo>
                    <a:pt x="6032" y="1903"/>
                  </a:lnTo>
                  <a:lnTo>
                    <a:pt x="3333" y="3888"/>
                  </a:lnTo>
                  <a:lnTo>
                    <a:pt x="1428" y="6428"/>
                  </a:lnTo>
                  <a:lnTo>
                    <a:pt x="396" y="9206"/>
                  </a:lnTo>
                  <a:lnTo>
                    <a:pt x="0" y="12063"/>
                  </a:lnTo>
                  <a:lnTo>
                    <a:pt x="952" y="16905"/>
                  </a:lnTo>
                  <a:lnTo>
                    <a:pt x="3492" y="20715"/>
                  </a:lnTo>
                  <a:lnTo>
                    <a:pt x="7222" y="23812"/>
                  </a:lnTo>
                  <a:lnTo>
                    <a:pt x="11588" y="26510"/>
                  </a:lnTo>
                  <a:lnTo>
                    <a:pt x="17303" y="29764"/>
                  </a:lnTo>
                  <a:lnTo>
                    <a:pt x="19526" y="31193"/>
                  </a:lnTo>
                  <a:lnTo>
                    <a:pt x="21113" y="32939"/>
                  </a:lnTo>
                  <a:lnTo>
                    <a:pt x="22066" y="34925"/>
                  </a:lnTo>
                  <a:lnTo>
                    <a:pt x="22462" y="37147"/>
                  </a:lnTo>
                  <a:lnTo>
                    <a:pt x="21668" y="40638"/>
                  </a:lnTo>
                  <a:lnTo>
                    <a:pt x="19685" y="42862"/>
                  </a:lnTo>
                  <a:lnTo>
                    <a:pt x="17065" y="43972"/>
                  </a:lnTo>
                  <a:lnTo>
                    <a:pt x="14446" y="44370"/>
                  </a:lnTo>
                  <a:lnTo>
                    <a:pt x="10238" y="43734"/>
                  </a:lnTo>
                  <a:lnTo>
                    <a:pt x="7063" y="41909"/>
                  </a:lnTo>
                  <a:lnTo>
                    <a:pt x="4841" y="39368"/>
                  </a:lnTo>
                  <a:lnTo>
                    <a:pt x="3333" y="36432"/>
                  </a:lnTo>
                  <a:lnTo>
                    <a:pt x="1666" y="30478"/>
                  </a:lnTo>
                  <a:lnTo>
                    <a:pt x="79" y="30478"/>
                  </a:lnTo>
                  <a:lnTo>
                    <a:pt x="79" y="45957"/>
                  </a:lnTo>
                  <a:lnTo>
                    <a:pt x="1348" y="45957"/>
                  </a:lnTo>
                  <a:lnTo>
                    <a:pt x="2222" y="45005"/>
                  </a:lnTo>
                  <a:lnTo>
                    <a:pt x="3571" y="44766"/>
                  </a:lnTo>
                  <a:lnTo>
                    <a:pt x="5874" y="44925"/>
                  </a:lnTo>
                  <a:lnTo>
                    <a:pt x="8651" y="45560"/>
                  </a:lnTo>
                  <a:lnTo>
                    <a:pt x="15001" y="46512"/>
                  </a:lnTo>
                  <a:lnTo>
                    <a:pt x="18335" y="46194"/>
                  </a:lnTo>
                  <a:lnTo>
                    <a:pt x="21590" y="45163"/>
                  </a:lnTo>
                  <a:lnTo>
                    <a:pt x="24606" y="43337"/>
                  </a:lnTo>
                  <a:lnTo>
                    <a:pt x="27066" y="40877"/>
                  </a:lnTo>
                  <a:lnTo>
                    <a:pt x="28733" y="37622"/>
                  </a:lnTo>
                  <a:lnTo>
                    <a:pt x="29368" y="33733"/>
                  </a:lnTo>
                  <a:lnTo>
                    <a:pt x="28733" y="29843"/>
                  </a:lnTo>
                  <a:lnTo>
                    <a:pt x="26987" y="26748"/>
                  </a:lnTo>
                  <a:lnTo>
                    <a:pt x="24367" y="24287"/>
                  </a:lnTo>
                  <a:lnTo>
                    <a:pt x="21033" y="22066"/>
                  </a:lnTo>
                  <a:lnTo>
                    <a:pt x="10397" y="15716"/>
                  </a:lnTo>
                  <a:lnTo>
                    <a:pt x="8175" y="13968"/>
                  </a:lnTo>
                  <a:lnTo>
                    <a:pt x="6826" y="12063"/>
                  </a:lnTo>
                  <a:lnTo>
                    <a:pt x="6111" y="8651"/>
                  </a:lnTo>
                  <a:lnTo>
                    <a:pt x="6508" y="6587"/>
                  </a:lnTo>
                  <a:lnTo>
                    <a:pt x="7857" y="4523"/>
                  </a:lnTo>
                  <a:lnTo>
                    <a:pt x="10160" y="2856"/>
                  </a:lnTo>
                  <a:lnTo>
                    <a:pt x="13652" y="2222"/>
                  </a:lnTo>
                  <a:lnTo>
                    <a:pt x="16906" y="2697"/>
                  </a:lnTo>
                  <a:lnTo>
                    <a:pt x="20002" y="4523"/>
                  </a:lnTo>
                  <a:lnTo>
                    <a:pt x="21431" y="6111"/>
                  </a:lnTo>
                  <a:lnTo>
                    <a:pt x="22621" y="8253"/>
                  </a:lnTo>
                  <a:lnTo>
                    <a:pt x="23732" y="11032"/>
                  </a:lnTo>
                  <a:lnTo>
                    <a:pt x="24606" y="14444"/>
                  </a:lnTo>
                  <a:lnTo>
                    <a:pt x="26113" y="14444"/>
                  </a:lnTo>
                  <a:lnTo>
                    <a:pt x="25717" y="872"/>
                  </a:lnTo>
                  <a:lnTo>
                    <a:pt x="24606" y="872"/>
                  </a:lnTo>
                  <a:lnTo>
                    <a:pt x="24050" y="1587"/>
                  </a:lnTo>
                  <a:lnTo>
                    <a:pt x="22938" y="1983"/>
                  </a:lnTo>
                  <a:lnTo>
                    <a:pt x="19367" y="951"/>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987" name="Shape 5727"/>
            <p:cNvSpPr/>
            <p:nvPr/>
          </p:nvSpPr>
          <p:spPr>
            <a:xfrm>
              <a:off x="6108795" y="2113009"/>
              <a:ext cx="11032" cy="10953"/>
            </a:xfrm>
            <a:custGeom>
              <a:avLst/>
              <a:gdLst/>
              <a:ahLst/>
              <a:cxnLst/>
              <a:rect l="0" t="0" r="0" b="0"/>
              <a:pathLst>
                <a:path w="11032" h="10953">
                  <a:moveTo>
                    <a:pt x="5476" y="0"/>
                  </a:moveTo>
                  <a:lnTo>
                    <a:pt x="3412" y="475"/>
                  </a:lnTo>
                  <a:lnTo>
                    <a:pt x="1666" y="1587"/>
                  </a:lnTo>
                  <a:lnTo>
                    <a:pt x="475" y="3333"/>
                  </a:lnTo>
                  <a:lnTo>
                    <a:pt x="0" y="5636"/>
                  </a:lnTo>
                  <a:lnTo>
                    <a:pt x="555" y="8017"/>
                  </a:lnTo>
                  <a:lnTo>
                    <a:pt x="1983" y="9683"/>
                  </a:lnTo>
                  <a:lnTo>
                    <a:pt x="3730" y="10635"/>
                  </a:lnTo>
                  <a:lnTo>
                    <a:pt x="5476" y="10953"/>
                  </a:lnTo>
                  <a:lnTo>
                    <a:pt x="7222" y="10635"/>
                  </a:lnTo>
                  <a:lnTo>
                    <a:pt x="8968" y="9683"/>
                  </a:lnTo>
                  <a:lnTo>
                    <a:pt x="10397" y="8017"/>
                  </a:lnTo>
                  <a:lnTo>
                    <a:pt x="11032" y="5636"/>
                  </a:lnTo>
                  <a:lnTo>
                    <a:pt x="10555" y="3412"/>
                  </a:lnTo>
                  <a:lnTo>
                    <a:pt x="9366" y="1667"/>
                  </a:lnTo>
                  <a:lnTo>
                    <a:pt x="7539" y="475"/>
                  </a:lnTo>
                  <a:lnTo>
                    <a:pt x="5476" y="0"/>
                  </a:lnTo>
                  <a:close/>
                </a:path>
              </a:pathLst>
            </a:custGeom>
            <a:solidFill>
              <a:srgbClr val="000000"/>
            </a:solidFill>
          </p:spPr>
          <p:txBody>
            <a:bodyPr vert="horz" lIns="91440" tIns="45720" rIns="91440" bIns="45720" anchor="t"/>
            <a:lstStyle/>
            <a:p>
              <a:endParaRPr lang="en-IN"/>
            </a:p>
          </p:txBody>
        </p:sp>
        <p:sp>
          <p:nvSpPr>
            <p:cNvPr id="988" name="Shape 5728"/>
            <p:cNvSpPr/>
            <p:nvPr/>
          </p:nvSpPr>
          <p:spPr>
            <a:xfrm>
              <a:off x="5105812" y="2077370"/>
              <a:ext cx="46116" cy="66991"/>
            </a:xfrm>
            <a:custGeom>
              <a:avLst/>
              <a:gdLst/>
              <a:ahLst/>
              <a:cxnLst/>
              <a:rect l="0" t="0" r="0" b="0"/>
              <a:pathLst>
                <a:path w="46116" h="66991">
                  <a:moveTo>
                    <a:pt x="14683" y="0"/>
                  </a:moveTo>
                  <a:lnTo>
                    <a:pt x="396" y="4999"/>
                  </a:lnTo>
                  <a:lnTo>
                    <a:pt x="396" y="6587"/>
                  </a:lnTo>
                  <a:lnTo>
                    <a:pt x="3175" y="6507"/>
                  </a:lnTo>
                  <a:lnTo>
                    <a:pt x="5238" y="6825"/>
                  </a:lnTo>
                  <a:lnTo>
                    <a:pt x="6350" y="7857"/>
                  </a:lnTo>
                  <a:lnTo>
                    <a:pt x="6826" y="9603"/>
                  </a:lnTo>
                  <a:lnTo>
                    <a:pt x="6985" y="12143"/>
                  </a:lnTo>
                  <a:lnTo>
                    <a:pt x="6985" y="58498"/>
                  </a:lnTo>
                  <a:lnTo>
                    <a:pt x="6826" y="61276"/>
                  </a:lnTo>
                  <a:lnTo>
                    <a:pt x="5952" y="63341"/>
                  </a:lnTo>
                  <a:lnTo>
                    <a:pt x="3888" y="64610"/>
                  </a:lnTo>
                  <a:lnTo>
                    <a:pt x="0" y="65324"/>
                  </a:lnTo>
                  <a:lnTo>
                    <a:pt x="0" y="66991"/>
                  </a:lnTo>
                  <a:lnTo>
                    <a:pt x="23971" y="66991"/>
                  </a:lnTo>
                  <a:lnTo>
                    <a:pt x="23971" y="65244"/>
                  </a:lnTo>
                  <a:lnTo>
                    <a:pt x="19605" y="64928"/>
                  </a:lnTo>
                  <a:lnTo>
                    <a:pt x="16986" y="63896"/>
                  </a:lnTo>
                  <a:lnTo>
                    <a:pt x="15636" y="61673"/>
                  </a:lnTo>
                  <a:lnTo>
                    <a:pt x="15240" y="57784"/>
                  </a:lnTo>
                  <a:lnTo>
                    <a:pt x="15240" y="42226"/>
                  </a:lnTo>
                  <a:lnTo>
                    <a:pt x="17621" y="44211"/>
                  </a:lnTo>
                  <a:lnTo>
                    <a:pt x="20002" y="45560"/>
                  </a:lnTo>
                  <a:lnTo>
                    <a:pt x="25241" y="46512"/>
                  </a:lnTo>
                  <a:lnTo>
                    <a:pt x="31670" y="45401"/>
                  </a:lnTo>
                  <a:lnTo>
                    <a:pt x="36829" y="42464"/>
                  </a:lnTo>
                  <a:lnTo>
                    <a:pt x="40877" y="38100"/>
                  </a:lnTo>
                  <a:lnTo>
                    <a:pt x="43734" y="32860"/>
                  </a:lnTo>
                  <a:lnTo>
                    <a:pt x="45561" y="27065"/>
                  </a:lnTo>
                  <a:lnTo>
                    <a:pt x="46116" y="21272"/>
                  </a:lnTo>
                  <a:lnTo>
                    <a:pt x="45720" y="16509"/>
                  </a:lnTo>
                  <a:lnTo>
                    <a:pt x="44767" y="12381"/>
                  </a:lnTo>
                  <a:lnTo>
                    <a:pt x="43258" y="8731"/>
                  </a:lnTo>
                  <a:lnTo>
                    <a:pt x="41195" y="5634"/>
                  </a:lnTo>
                  <a:lnTo>
                    <a:pt x="38735" y="3175"/>
                  </a:lnTo>
                  <a:lnTo>
                    <a:pt x="36036" y="1428"/>
                  </a:lnTo>
                  <a:lnTo>
                    <a:pt x="33020" y="316"/>
                  </a:lnTo>
                  <a:lnTo>
                    <a:pt x="29765" y="0"/>
                  </a:lnTo>
                  <a:lnTo>
                    <a:pt x="26193" y="316"/>
                  </a:lnTo>
                  <a:lnTo>
                    <a:pt x="23177" y="1348"/>
                  </a:lnTo>
                  <a:lnTo>
                    <a:pt x="20279" y="3184"/>
                  </a:lnTo>
                  <a:lnTo>
                    <a:pt x="25002" y="5872"/>
                  </a:lnTo>
                  <a:lnTo>
                    <a:pt x="28971" y="6587"/>
                  </a:lnTo>
                  <a:lnTo>
                    <a:pt x="31987" y="8412"/>
                  </a:lnTo>
                  <a:lnTo>
                    <a:pt x="34290" y="11112"/>
                  </a:lnTo>
                  <a:lnTo>
                    <a:pt x="35797" y="14207"/>
                  </a:lnTo>
                  <a:lnTo>
                    <a:pt x="37226" y="20398"/>
                  </a:lnTo>
                  <a:lnTo>
                    <a:pt x="37465" y="22780"/>
                  </a:lnTo>
                  <a:lnTo>
                    <a:pt x="37543" y="24208"/>
                  </a:lnTo>
                  <a:lnTo>
                    <a:pt x="37384" y="28177"/>
                  </a:lnTo>
                  <a:lnTo>
                    <a:pt x="36908" y="31670"/>
                  </a:lnTo>
                  <a:lnTo>
                    <a:pt x="36195" y="34527"/>
                  </a:lnTo>
                  <a:lnTo>
                    <a:pt x="35162" y="36828"/>
                  </a:lnTo>
                  <a:lnTo>
                    <a:pt x="32702" y="40242"/>
                  </a:lnTo>
                  <a:lnTo>
                    <a:pt x="30003" y="42226"/>
                  </a:lnTo>
                  <a:lnTo>
                    <a:pt x="27463" y="43099"/>
                  </a:lnTo>
                  <a:lnTo>
                    <a:pt x="25400" y="43337"/>
                  </a:lnTo>
                  <a:lnTo>
                    <a:pt x="21509" y="42623"/>
                  </a:lnTo>
                  <a:lnTo>
                    <a:pt x="18334" y="40956"/>
                  </a:lnTo>
                  <a:lnTo>
                    <a:pt x="16112" y="38813"/>
                  </a:lnTo>
                  <a:lnTo>
                    <a:pt x="15240" y="36828"/>
                  </a:lnTo>
                  <a:lnTo>
                    <a:pt x="15240" y="12461"/>
                  </a:lnTo>
                  <a:lnTo>
                    <a:pt x="15953" y="10635"/>
                  </a:lnTo>
                  <a:lnTo>
                    <a:pt x="17223" y="9047"/>
                  </a:lnTo>
                  <a:lnTo>
                    <a:pt x="20954" y="6746"/>
                  </a:lnTo>
                  <a:lnTo>
                    <a:pt x="25002" y="5872"/>
                  </a:lnTo>
                  <a:lnTo>
                    <a:pt x="20279" y="3184"/>
                  </a:lnTo>
                  <a:lnTo>
                    <a:pt x="18415" y="4364"/>
                  </a:lnTo>
                  <a:lnTo>
                    <a:pt x="16747" y="6031"/>
                  </a:lnTo>
                  <a:lnTo>
                    <a:pt x="15477" y="7618"/>
                  </a:lnTo>
                  <a:lnTo>
                    <a:pt x="15240" y="7380"/>
                  </a:lnTo>
                  <a:lnTo>
                    <a:pt x="15240" y="157"/>
                  </a:lnTo>
                  <a:lnTo>
                    <a:pt x="14683" y="0"/>
                  </a:lnTo>
                  <a:close/>
                </a:path>
              </a:pathLst>
            </a:custGeom>
            <a:solidFill>
              <a:srgbClr val="000000"/>
            </a:solidFill>
          </p:spPr>
          <p:txBody>
            <a:bodyPr vert="horz" lIns="91440" tIns="45720" rIns="91440" bIns="45720" anchor="t"/>
            <a:lstStyle/>
            <a:p>
              <a:endParaRPr lang="en-IN"/>
            </a:p>
          </p:txBody>
        </p:sp>
        <p:sp>
          <p:nvSpPr>
            <p:cNvPr id="989" name="Shape 5729"/>
            <p:cNvSpPr/>
            <p:nvPr/>
          </p:nvSpPr>
          <p:spPr>
            <a:xfrm>
              <a:off x="147732" y="2221039"/>
              <a:ext cx="55244" cy="64848"/>
            </a:xfrm>
            <a:custGeom>
              <a:avLst/>
              <a:gdLst/>
              <a:ahLst/>
              <a:cxnLst/>
              <a:rect l="0" t="0" r="0" b="0"/>
              <a:pathLst>
                <a:path w="55244" h="64848">
                  <a:moveTo>
                    <a:pt x="0" y="0"/>
                  </a:moveTo>
                  <a:lnTo>
                    <a:pt x="13016" y="10238"/>
                  </a:lnTo>
                  <a:lnTo>
                    <a:pt x="20319" y="10238"/>
                  </a:lnTo>
                  <a:lnTo>
                    <a:pt x="25716" y="10873"/>
                  </a:lnTo>
                  <a:lnTo>
                    <a:pt x="30717" y="12857"/>
                  </a:lnTo>
                  <a:lnTo>
                    <a:pt x="35162" y="16032"/>
                  </a:lnTo>
                  <a:lnTo>
                    <a:pt x="38576" y="20398"/>
                  </a:lnTo>
                  <a:lnTo>
                    <a:pt x="40877" y="25875"/>
                  </a:lnTo>
                  <a:lnTo>
                    <a:pt x="41671" y="32463"/>
                  </a:lnTo>
                  <a:lnTo>
                    <a:pt x="40877" y="38972"/>
                  </a:lnTo>
                  <a:lnTo>
                    <a:pt x="38576" y="44450"/>
                  </a:lnTo>
                  <a:lnTo>
                    <a:pt x="35162" y="48814"/>
                  </a:lnTo>
                  <a:lnTo>
                    <a:pt x="30717" y="52068"/>
                  </a:lnTo>
                  <a:lnTo>
                    <a:pt x="25716" y="54053"/>
                  </a:lnTo>
                  <a:lnTo>
                    <a:pt x="20319" y="54688"/>
                  </a:lnTo>
                  <a:lnTo>
                    <a:pt x="13016" y="54688"/>
                  </a:lnTo>
                  <a:lnTo>
                    <a:pt x="13016" y="10238"/>
                  </a:lnTo>
                  <a:lnTo>
                    <a:pt x="0" y="0"/>
                  </a:lnTo>
                  <a:lnTo>
                    <a:pt x="0" y="64848"/>
                  </a:lnTo>
                  <a:lnTo>
                    <a:pt x="17778" y="64848"/>
                  </a:lnTo>
                  <a:lnTo>
                    <a:pt x="27463" y="64213"/>
                  </a:lnTo>
                  <a:lnTo>
                    <a:pt x="36353" y="62149"/>
                  </a:lnTo>
                  <a:lnTo>
                    <a:pt x="40401" y="60482"/>
                  </a:lnTo>
                  <a:lnTo>
                    <a:pt x="43972" y="58260"/>
                  </a:lnTo>
                  <a:lnTo>
                    <a:pt x="47147" y="55562"/>
                  </a:lnTo>
                  <a:lnTo>
                    <a:pt x="49926" y="52307"/>
                  </a:lnTo>
                  <a:lnTo>
                    <a:pt x="52148" y="48418"/>
                  </a:lnTo>
                  <a:lnTo>
                    <a:pt x="53816" y="43813"/>
                  </a:lnTo>
                  <a:lnTo>
                    <a:pt x="54847" y="38496"/>
                  </a:lnTo>
                  <a:lnTo>
                    <a:pt x="55244" y="32463"/>
                  </a:lnTo>
                  <a:lnTo>
                    <a:pt x="54847" y="26430"/>
                  </a:lnTo>
                  <a:lnTo>
                    <a:pt x="53816" y="21112"/>
                  </a:lnTo>
                  <a:lnTo>
                    <a:pt x="52148" y="16509"/>
                  </a:lnTo>
                  <a:lnTo>
                    <a:pt x="49926" y="12620"/>
                  </a:lnTo>
                  <a:lnTo>
                    <a:pt x="47147" y="9286"/>
                  </a:lnTo>
                  <a:lnTo>
                    <a:pt x="43972" y="6587"/>
                  </a:lnTo>
                  <a:lnTo>
                    <a:pt x="40401" y="4364"/>
                  </a:lnTo>
                  <a:lnTo>
                    <a:pt x="36353" y="2697"/>
                  </a:lnTo>
                  <a:lnTo>
                    <a:pt x="27463" y="634"/>
                  </a:lnTo>
                  <a:lnTo>
                    <a:pt x="17778" y="0"/>
                  </a:lnTo>
                  <a:lnTo>
                    <a:pt x="0" y="0"/>
                  </a:lnTo>
                  <a:close/>
                </a:path>
              </a:pathLst>
            </a:custGeom>
            <a:solidFill>
              <a:srgbClr val="000000"/>
            </a:solidFill>
          </p:spPr>
          <p:txBody>
            <a:bodyPr vert="horz" lIns="91440" tIns="45720" rIns="91440" bIns="45720" anchor="t"/>
            <a:lstStyle/>
            <a:p>
              <a:endParaRPr lang="en-IN"/>
            </a:p>
          </p:txBody>
        </p:sp>
        <p:sp>
          <p:nvSpPr>
            <p:cNvPr id="990" name="Shape 5730"/>
            <p:cNvSpPr/>
            <p:nvPr/>
          </p:nvSpPr>
          <p:spPr>
            <a:xfrm>
              <a:off x="2764726" y="2215244"/>
              <a:ext cx="23573" cy="67627"/>
            </a:xfrm>
            <a:custGeom>
              <a:avLst/>
              <a:gdLst/>
              <a:ahLst/>
              <a:cxnLst/>
              <a:rect l="0" t="0" r="0" b="0"/>
              <a:pathLst>
                <a:path w="23573" h="67627">
                  <a:moveTo>
                    <a:pt x="15794" y="0"/>
                  </a:moveTo>
                  <a:lnTo>
                    <a:pt x="0" y="4364"/>
                  </a:lnTo>
                  <a:lnTo>
                    <a:pt x="0" y="5952"/>
                  </a:lnTo>
                  <a:lnTo>
                    <a:pt x="3412" y="5715"/>
                  </a:lnTo>
                  <a:lnTo>
                    <a:pt x="5714" y="6032"/>
                  </a:lnTo>
                  <a:lnTo>
                    <a:pt x="7063" y="7143"/>
                  </a:lnTo>
                  <a:lnTo>
                    <a:pt x="7698" y="8969"/>
                  </a:lnTo>
                  <a:lnTo>
                    <a:pt x="7857" y="11747"/>
                  </a:lnTo>
                  <a:lnTo>
                    <a:pt x="7857" y="59054"/>
                  </a:lnTo>
                  <a:lnTo>
                    <a:pt x="7540" y="62388"/>
                  </a:lnTo>
                  <a:lnTo>
                    <a:pt x="6269" y="64452"/>
                  </a:lnTo>
                  <a:lnTo>
                    <a:pt x="3888" y="65642"/>
                  </a:lnTo>
                  <a:lnTo>
                    <a:pt x="237" y="66119"/>
                  </a:lnTo>
                  <a:lnTo>
                    <a:pt x="237" y="67627"/>
                  </a:lnTo>
                  <a:lnTo>
                    <a:pt x="23573" y="67627"/>
                  </a:lnTo>
                  <a:lnTo>
                    <a:pt x="23573" y="66119"/>
                  </a:lnTo>
                  <a:lnTo>
                    <a:pt x="20002" y="65801"/>
                  </a:lnTo>
                  <a:lnTo>
                    <a:pt x="17700" y="64769"/>
                  </a:lnTo>
                  <a:lnTo>
                    <a:pt x="16510" y="62706"/>
                  </a:lnTo>
                  <a:lnTo>
                    <a:pt x="16192" y="59292"/>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991" name="Shape 5731"/>
            <p:cNvSpPr/>
            <p:nvPr/>
          </p:nvSpPr>
          <p:spPr>
            <a:xfrm>
              <a:off x="2500248" y="2215244"/>
              <a:ext cx="23573" cy="67627"/>
            </a:xfrm>
            <a:custGeom>
              <a:avLst/>
              <a:gdLst/>
              <a:ahLst/>
              <a:cxnLst/>
              <a:rect l="0" t="0" r="0" b="0"/>
              <a:pathLst>
                <a:path w="23573" h="67627">
                  <a:moveTo>
                    <a:pt x="15794" y="0"/>
                  </a:moveTo>
                  <a:lnTo>
                    <a:pt x="0" y="4364"/>
                  </a:lnTo>
                  <a:lnTo>
                    <a:pt x="0" y="5952"/>
                  </a:lnTo>
                  <a:lnTo>
                    <a:pt x="3412" y="5715"/>
                  </a:lnTo>
                  <a:lnTo>
                    <a:pt x="5714" y="6032"/>
                  </a:lnTo>
                  <a:lnTo>
                    <a:pt x="7063" y="7143"/>
                  </a:lnTo>
                  <a:lnTo>
                    <a:pt x="7698" y="8969"/>
                  </a:lnTo>
                  <a:lnTo>
                    <a:pt x="7857" y="11747"/>
                  </a:lnTo>
                  <a:lnTo>
                    <a:pt x="7857" y="59054"/>
                  </a:lnTo>
                  <a:lnTo>
                    <a:pt x="7540" y="62388"/>
                  </a:lnTo>
                  <a:lnTo>
                    <a:pt x="6269" y="64452"/>
                  </a:lnTo>
                  <a:lnTo>
                    <a:pt x="3888" y="65642"/>
                  </a:lnTo>
                  <a:lnTo>
                    <a:pt x="237" y="66119"/>
                  </a:lnTo>
                  <a:lnTo>
                    <a:pt x="237" y="67627"/>
                  </a:lnTo>
                  <a:lnTo>
                    <a:pt x="23573" y="67627"/>
                  </a:lnTo>
                  <a:lnTo>
                    <a:pt x="23573" y="66119"/>
                  </a:lnTo>
                  <a:lnTo>
                    <a:pt x="20002" y="65801"/>
                  </a:lnTo>
                  <a:lnTo>
                    <a:pt x="17699" y="64769"/>
                  </a:lnTo>
                  <a:lnTo>
                    <a:pt x="16510" y="62706"/>
                  </a:lnTo>
                  <a:lnTo>
                    <a:pt x="16192" y="59292"/>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992" name="Shape 5732"/>
            <p:cNvSpPr/>
            <p:nvPr/>
          </p:nvSpPr>
          <p:spPr>
            <a:xfrm>
              <a:off x="1420431" y="2215244"/>
              <a:ext cx="10080" cy="10080"/>
            </a:xfrm>
            <a:custGeom>
              <a:avLst/>
              <a:gdLst/>
              <a:ahLst/>
              <a:cxnLst/>
              <a:rect l="0" t="0" r="0" b="0"/>
              <a:pathLst>
                <a:path w="10080" h="10080">
                  <a:moveTo>
                    <a:pt x="4920" y="0"/>
                  </a:moveTo>
                  <a:lnTo>
                    <a:pt x="2697" y="475"/>
                  </a:lnTo>
                  <a:lnTo>
                    <a:pt x="1190" y="1746"/>
                  </a:lnTo>
                  <a:lnTo>
                    <a:pt x="316" y="3413"/>
                  </a:lnTo>
                  <a:lnTo>
                    <a:pt x="0" y="5001"/>
                  </a:lnTo>
                  <a:lnTo>
                    <a:pt x="237" y="6667"/>
                  </a:lnTo>
                  <a:lnTo>
                    <a:pt x="1110" y="8333"/>
                  </a:lnTo>
                  <a:lnTo>
                    <a:pt x="2697" y="9604"/>
                  </a:lnTo>
                  <a:lnTo>
                    <a:pt x="4920" y="10080"/>
                  </a:lnTo>
                  <a:lnTo>
                    <a:pt x="6985" y="9683"/>
                  </a:lnTo>
                  <a:lnTo>
                    <a:pt x="8651" y="8651"/>
                  </a:lnTo>
                  <a:lnTo>
                    <a:pt x="9762" y="7063"/>
                  </a:lnTo>
                  <a:lnTo>
                    <a:pt x="10080" y="5001"/>
                  </a:lnTo>
                  <a:lnTo>
                    <a:pt x="9762" y="3016"/>
                  </a:lnTo>
                  <a:lnTo>
                    <a:pt x="8651" y="1507"/>
                  </a:lnTo>
                  <a:lnTo>
                    <a:pt x="6985" y="396"/>
                  </a:lnTo>
                  <a:lnTo>
                    <a:pt x="4920" y="0"/>
                  </a:lnTo>
                  <a:close/>
                </a:path>
              </a:pathLst>
            </a:custGeom>
            <a:solidFill>
              <a:srgbClr val="000000"/>
            </a:solidFill>
          </p:spPr>
          <p:txBody>
            <a:bodyPr vert="horz" lIns="91440" tIns="45720" rIns="91440" bIns="45720" anchor="t"/>
            <a:lstStyle/>
            <a:p>
              <a:endParaRPr lang="en-IN"/>
            </a:p>
          </p:txBody>
        </p:sp>
        <p:sp>
          <p:nvSpPr>
            <p:cNvPr id="993" name="Shape 5733"/>
            <p:cNvSpPr/>
            <p:nvPr/>
          </p:nvSpPr>
          <p:spPr>
            <a:xfrm>
              <a:off x="1386855" y="2215244"/>
              <a:ext cx="23573" cy="67627"/>
            </a:xfrm>
            <a:custGeom>
              <a:avLst/>
              <a:gdLst/>
              <a:ahLst/>
              <a:cxnLst/>
              <a:rect l="0" t="0" r="0" b="0"/>
              <a:pathLst>
                <a:path w="23573" h="67627">
                  <a:moveTo>
                    <a:pt x="15716" y="0"/>
                  </a:moveTo>
                  <a:lnTo>
                    <a:pt x="0" y="4364"/>
                  </a:lnTo>
                  <a:lnTo>
                    <a:pt x="0" y="5952"/>
                  </a:lnTo>
                  <a:lnTo>
                    <a:pt x="3333" y="5715"/>
                  </a:lnTo>
                  <a:lnTo>
                    <a:pt x="5636" y="6032"/>
                  </a:lnTo>
                  <a:lnTo>
                    <a:pt x="6985" y="7143"/>
                  </a:lnTo>
                  <a:lnTo>
                    <a:pt x="7620" y="8969"/>
                  </a:lnTo>
                  <a:lnTo>
                    <a:pt x="7778" y="11747"/>
                  </a:lnTo>
                  <a:lnTo>
                    <a:pt x="7778" y="59054"/>
                  </a:lnTo>
                  <a:lnTo>
                    <a:pt x="7461" y="62388"/>
                  </a:lnTo>
                  <a:lnTo>
                    <a:pt x="6191" y="64452"/>
                  </a:lnTo>
                  <a:lnTo>
                    <a:pt x="3890" y="65642"/>
                  </a:lnTo>
                  <a:lnTo>
                    <a:pt x="158" y="66119"/>
                  </a:lnTo>
                  <a:lnTo>
                    <a:pt x="158" y="67627"/>
                  </a:lnTo>
                  <a:lnTo>
                    <a:pt x="23573" y="67627"/>
                  </a:lnTo>
                  <a:lnTo>
                    <a:pt x="23573" y="66119"/>
                  </a:lnTo>
                  <a:lnTo>
                    <a:pt x="19923" y="65801"/>
                  </a:lnTo>
                  <a:lnTo>
                    <a:pt x="17621" y="64769"/>
                  </a:lnTo>
                  <a:lnTo>
                    <a:pt x="16430" y="62706"/>
                  </a:lnTo>
                  <a:lnTo>
                    <a:pt x="16113" y="5929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994" name="Shape 5734"/>
            <p:cNvSpPr/>
            <p:nvPr/>
          </p:nvSpPr>
          <p:spPr>
            <a:xfrm>
              <a:off x="1949545" y="2217308"/>
              <a:ext cx="42543" cy="66357"/>
            </a:xfrm>
            <a:custGeom>
              <a:avLst/>
              <a:gdLst/>
              <a:ahLst/>
              <a:cxnLst/>
              <a:rect l="0" t="0" r="0" b="0"/>
              <a:pathLst>
                <a:path w="42543" h="66357">
                  <a:moveTo>
                    <a:pt x="5873" y="0"/>
                  </a:moveTo>
                  <a:lnTo>
                    <a:pt x="4286" y="4366"/>
                  </a:lnTo>
                  <a:lnTo>
                    <a:pt x="0" y="14525"/>
                  </a:lnTo>
                  <a:lnTo>
                    <a:pt x="1746" y="15319"/>
                  </a:lnTo>
                  <a:lnTo>
                    <a:pt x="4047" y="11906"/>
                  </a:lnTo>
                  <a:lnTo>
                    <a:pt x="6269" y="9445"/>
                  </a:lnTo>
                  <a:lnTo>
                    <a:pt x="9127" y="7857"/>
                  </a:lnTo>
                  <a:lnTo>
                    <a:pt x="13174" y="7302"/>
                  </a:lnTo>
                  <a:lnTo>
                    <a:pt x="34686" y="7302"/>
                  </a:lnTo>
                  <a:lnTo>
                    <a:pt x="15081" y="66357"/>
                  </a:lnTo>
                  <a:lnTo>
                    <a:pt x="21509" y="66357"/>
                  </a:lnTo>
                  <a:lnTo>
                    <a:pt x="42543" y="1587"/>
                  </a:lnTo>
                  <a:lnTo>
                    <a:pt x="42543" y="0"/>
                  </a:lnTo>
                  <a:lnTo>
                    <a:pt x="5873" y="0"/>
                  </a:lnTo>
                  <a:close/>
                </a:path>
              </a:pathLst>
            </a:custGeom>
            <a:solidFill>
              <a:srgbClr val="000000"/>
            </a:solidFill>
          </p:spPr>
          <p:txBody>
            <a:bodyPr vert="horz" lIns="91440" tIns="45720" rIns="91440" bIns="45720" anchor="t"/>
            <a:lstStyle/>
            <a:p>
              <a:endParaRPr lang="en-IN"/>
            </a:p>
          </p:txBody>
        </p:sp>
        <p:sp>
          <p:nvSpPr>
            <p:cNvPr id="995" name="Shape 5735"/>
            <p:cNvSpPr/>
            <p:nvPr/>
          </p:nvSpPr>
          <p:spPr>
            <a:xfrm>
              <a:off x="2610580" y="2225563"/>
              <a:ext cx="26352" cy="58339"/>
            </a:xfrm>
            <a:custGeom>
              <a:avLst/>
              <a:gdLst/>
              <a:ahLst/>
              <a:cxnLst/>
              <a:rect l="0" t="0" r="0" b="0"/>
              <a:pathLst>
                <a:path w="26352" h="58339">
                  <a:moveTo>
                    <a:pt x="13335" y="0"/>
                  </a:moveTo>
                  <a:lnTo>
                    <a:pt x="10873" y="3413"/>
                  </a:lnTo>
                  <a:lnTo>
                    <a:pt x="8889" y="6111"/>
                  </a:lnTo>
                  <a:lnTo>
                    <a:pt x="4365" y="11271"/>
                  </a:lnTo>
                  <a:lnTo>
                    <a:pt x="1428" y="13652"/>
                  </a:lnTo>
                  <a:lnTo>
                    <a:pt x="396" y="14446"/>
                  </a:lnTo>
                  <a:lnTo>
                    <a:pt x="0" y="15240"/>
                  </a:lnTo>
                  <a:lnTo>
                    <a:pt x="396" y="15954"/>
                  </a:lnTo>
                  <a:lnTo>
                    <a:pt x="5714" y="15954"/>
                  </a:lnTo>
                  <a:lnTo>
                    <a:pt x="5714" y="45719"/>
                  </a:lnTo>
                  <a:lnTo>
                    <a:pt x="5873" y="49132"/>
                  </a:lnTo>
                  <a:lnTo>
                    <a:pt x="6428" y="51910"/>
                  </a:lnTo>
                  <a:lnTo>
                    <a:pt x="7222" y="54133"/>
                  </a:lnTo>
                  <a:lnTo>
                    <a:pt x="8333" y="55721"/>
                  </a:lnTo>
                  <a:lnTo>
                    <a:pt x="11271" y="57705"/>
                  </a:lnTo>
                  <a:lnTo>
                    <a:pt x="14763" y="58339"/>
                  </a:lnTo>
                  <a:lnTo>
                    <a:pt x="18176" y="57705"/>
                  </a:lnTo>
                  <a:lnTo>
                    <a:pt x="21351" y="56117"/>
                  </a:lnTo>
                  <a:lnTo>
                    <a:pt x="24208" y="53736"/>
                  </a:lnTo>
                  <a:lnTo>
                    <a:pt x="26352" y="50800"/>
                  </a:lnTo>
                  <a:lnTo>
                    <a:pt x="25082" y="49688"/>
                  </a:lnTo>
                  <a:lnTo>
                    <a:pt x="22860" y="51910"/>
                  </a:lnTo>
                  <a:lnTo>
                    <a:pt x="21192" y="52783"/>
                  </a:lnTo>
                  <a:lnTo>
                    <a:pt x="19050" y="53181"/>
                  </a:lnTo>
                  <a:lnTo>
                    <a:pt x="16906" y="52704"/>
                  </a:lnTo>
                  <a:lnTo>
                    <a:pt x="15477" y="51513"/>
                  </a:lnTo>
                  <a:lnTo>
                    <a:pt x="14207" y="47942"/>
                  </a:lnTo>
                  <a:lnTo>
                    <a:pt x="13969" y="44211"/>
                  </a:lnTo>
                  <a:lnTo>
                    <a:pt x="13969" y="15954"/>
                  </a:lnTo>
                  <a:lnTo>
                    <a:pt x="23971" y="15954"/>
                  </a:lnTo>
                  <a:lnTo>
                    <a:pt x="23971" y="12779"/>
                  </a:lnTo>
                  <a:lnTo>
                    <a:pt x="13969" y="12779"/>
                  </a:lnTo>
                  <a:lnTo>
                    <a:pt x="13969" y="1269"/>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996" name="Shape 5736"/>
            <p:cNvSpPr/>
            <p:nvPr/>
          </p:nvSpPr>
          <p:spPr>
            <a:xfrm>
              <a:off x="1857787" y="2225563"/>
              <a:ext cx="26351" cy="58339"/>
            </a:xfrm>
            <a:custGeom>
              <a:avLst/>
              <a:gdLst/>
              <a:ahLst/>
              <a:cxnLst/>
              <a:rect l="0" t="0" r="0" b="0"/>
              <a:pathLst>
                <a:path w="26351" h="58339">
                  <a:moveTo>
                    <a:pt x="13255" y="0"/>
                  </a:moveTo>
                  <a:lnTo>
                    <a:pt x="10873" y="3413"/>
                  </a:lnTo>
                  <a:lnTo>
                    <a:pt x="8810" y="6111"/>
                  </a:lnTo>
                  <a:lnTo>
                    <a:pt x="4285" y="11271"/>
                  </a:lnTo>
                  <a:lnTo>
                    <a:pt x="1348" y="13652"/>
                  </a:lnTo>
                  <a:lnTo>
                    <a:pt x="316" y="14446"/>
                  </a:lnTo>
                  <a:lnTo>
                    <a:pt x="0" y="15240"/>
                  </a:lnTo>
                  <a:lnTo>
                    <a:pt x="396" y="15954"/>
                  </a:lnTo>
                  <a:lnTo>
                    <a:pt x="5635" y="15954"/>
                  </a:lnTo>
                  <a:lnTo>
                    <a:pt x="5635" y="45719"/>
                  </a:lnTo>
                  <a:lnTo>
                    <a:pt x="5872" y="49132"/>
                  </a:lnTo>
                  <a:lnTo>
                    <a:pt x="6350" y="51910"/>
                  </a:lnTo>
                  <a:lnTo>
                    <a:pt x="7143" y="54133"/>
                  </a:lnTo>
                  <a:lnTo>
                    <a:pt x="8253" y="55721"/>
                  </a:lnTo>
                  <a:lnTo>
                    <a:pt x="11191" y="57705"/>
                  </a:lnTo>
                  <a:lnTo>
                    <a:pt x="14763" y="58339"/>
                  </a:lnTo>
                  <a:lnTo>
                    <a:pt x="18097" y="57705"/>
                  </a:lnTo>
                  <a:lnTo>
                    <a:pt x="21351" y="56117"/>
                  </a:lnTo>
                  <a:lnTo>
                    <a:pt x="24128" y="53736"/>
                  </a:lnTo>
                  <a:lnTo>
                    <a:pt x="26351" y="50800"/>
                  </a:lnTo>
                  <a:lnTo>
                    <a:pt x="25002" y="49688"/>
                  </a:lnTo>
                  <a:lnTo>
                    <a:pt x="22780" y="51910"/>
                  </a:lnTo>
                  <a:lnTo>
                    <a:pt x="21113" y="52783"/>
                  </a:lnTo>
                  <a:lnTo>
                    <a:pt x="18970" y="53181"/>
                  </a:lnTo>
                  <a:lnTo>
                    <a:pt x="16826" y="52704"/>
                  </a:lnTo>
                  <a:lnTo>
                    <a:pt x="15397" y="51513"/>
                  </a:lnTo>
                  <a:lnTo>
                    <a:pt x="14128" y="47942"/>
                  </a:lnTo>
                  <a:lnTo>
                    <a:pt x="13970" y="44211"/>
                  </a:lnTo>
                  <a:lnTo>
                    <a:pt x="13970" y="15954"/>
                  </a:lnTo>
                  <a:lnTo>
                    <a:pt x="23970" y="15954"/>
                  </a:lnTo>
                  <a:lnTo>
                    <a:pt x="23970" y="12779"/>
                  </a:lnTo>
                  <a:lnTo>
                    <a:pt x="13970" y="12779"/>
                  </a:lnTo>
                  <a:lnTo>
                    <a:pt x="13970" y="126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997" name="Shape 5737"/>
            <p:cNvSpPr/>
            <p:nvPr/>
          </p:nvSpPr>
          <p:spPr>
            <a:xfrm>
              <a:off x="1541716" y="2225563"/>
              <a:ext cx="26352" cy="58339"/>
            </a:xfrm>
            <a:custGeom>
              <a:avLst/>
              <a:gdLst/>
              <a:ahLst/>
              <a:cxnLst/>
              <a:rect l="0" t="0" r="0" b="0"/>
              <a:pathLst>
                <a:path w="26352" h="58339">
                  <a:moveTo>
                    <a:pt x="13335" y="0"/>
                  </a:moveTo>
                  <a:lnTo>
                    <a:pt x="10953" y="3413"/>
                  </a:lnTo>
                  <a:lnTo>
                    <a:pt x="8889" y="6111"/>
                  </a:lnTo>
                  <a:lnTo>
                    <a:pt x="4365" y="11271"/>
                  </a:lnTo>
                  <a:lnTo>
                    <a:pt x="1428" y="13652"/>
                  </a:lnTo>
                  <a:lnTo>
                    <a:pt x="396" y="14446"/>
                  </a:lnTo>
                  <a:lnTo>
                    <a:pt x="0" y="15240"/>
                  </a:lnTo>
                  <a:lnTo>
                    <a:pt x="396" y="15954"/>
                  </a:lnTo>
                  <a:lnTo>
                    <a:pt x="5714" y="15954"/>
                  </a:lnTo>
                  <a:lnTo>
                    <a:pt x="5714" y="45719"/>
                  </a:lnTo>
                  <a:lnTo>
                    <a:pt x="5872" y="49132"/>
                  </a:lnTo>
                  <a:lnTo>
                    <a:pt x="6428" y="51910"/>
                  </a:lnTo>
                  <a:lnTo>
                    <a:pt x="7222" y="54133"/>
                  </a:lnTo>
                  <a:lnTo>
                    <a:pt x="8333" y="55721"/>
                  </a:lnTo>
                  <a:lnTo>
                    <a:pt x="11271" y="57705"/>
                  </a:lnTo>
                  <a:lnTo>
                    <a:pt x="14762" y="58339"/>
                  </a:lnTo>
                  <a:lnTo>
                    <a:pt x="18176" y="57705"/>
                  </a:lnTo>
                  <a:lnTo>
                    <a:pt x="21351" y="56117"/>
                  </a:lnTo>
                  <a:lnTo>
                    <a:pt x="24208" y="53736"/>
                  </a:lnTo>
                  <a:lnTo>
                    <a:pt x="26352" y="50800"/>
                  </a:lnTo>
                  <a:lnTo>
                    <a:pt x="25081" y="49688"/>
                  </a:lnTo>
                  <a:lnTo>
                    <a:pt x="22860" y="51910"/>
                  </a:lnTo>
                  <a:lnTo>
                    <a:pt x="21192" y="52783"/>
                  </a:lnTo>
                  <a:lnTo>
                    <a:pt x="19050" y="53181"/>
                  </a:lnTo>
                  <a:lnTo>
                    <a:pt x="16906" y="52704"/>
                  </a:lnTo>
                  <a:lnTo>
                    <a:pt x="15477" y="51513"/>
                  </a:lnTo>
                  <a:lnTo>
                    <a:pt x="14207" y="47942"/>
                  </a:lnTo>
                  <a:lnTo>
                    <a:pt x="13968" y="44211"/>
                  </a:lnTo>
                  <a:lnTo>
                    <a:pt x="13968" y="15954"/>
                  </a:lnTo>
                  <a:lnTo>
                    <a:pt x="23971" y="15954"/>
                  </a:lnTo>
                  <a:lnTo>
                    <a:pt x="23971" y="12779"/>
                  </a:lnTo>
                  <a:lnTo>
                    <a:pt x="13968" y="12779"/>
                  </a:lnTo>
                  <a:lnTo>
                    <a:pt x="13968" y="1269"/>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998" name="Shape 5738"/>
            <p:cNvSpPr/>
            <p:nvPr/>
          </p:nvSpPr>
          <p:spPr>
            <a:xfrm>
              <a:off x="2715196" y="2237310"/>
              <a:ext cx="43734" cy="46592"/>
            </a:xfrm>
            <a:custGeom>
              <a:avLst/>
              <a:gdLst/>
              <a:ahLst/>
              <a:cxnLst/>
              <a:rect l="0" t="0" r="0" b="0"/>
              <a:pathLst>
                <a:path w="43734" h="46592">
                  <a:moveTo>
                    <a:pt x="21431" y="0"/>
                  </a:moveTo>
                  <a:lnTo>
                    <a:pt x="20637" y="2778"/>
                  </a:lnTo>
                  <a:lnTo>
                    <a:pt x="24843" y="3650"/>
                  </a:lnTo>
                  <a:lnTo>
                    <a:pt x="28336" y="6032"/>
                  </a:lnTo>
                  <a:lnTo>
                    <a:pt x="31114" y="9763"/>
                  </a:lnTo>
                  <a:lnTo>
                    <a:pt x="33178" y="14446"/>
                  </a:lnTo>
                  <a:lnTo>
                    <a:pt x="34368" y="19843"/>
                  </a:lnTo>
                  <a:lnTo>
                    <a:pt x="34766" y="25875"/>
                  </a:lnTo>
                  <a:lnTo>
                    <a:pt x="34209" y="32147"/>
                  </a:lnTo>
                  <a:lnTo>
                    <a:pt x="32861" y="36830"/>
                  </a:lnTo>
                  <a:lnTo>
                    <a:pt x="30876" y="40163"/>
                  </a:lnTo>
                  <a:lnTo>
                    <a:pt x="28336" y="42307"/>
                  </a:lnTo>
                  <a:lnTo>
                    <a:pt x="25717" y="43497"/>
                  </a:lnTo>
                  <a:lnTo>
                    <a:pt x="23097" y="43815"/>
                  </a:lnTo>
                  <a:lnTo>
                    <a:pt x="19050" y="43021"/>
                  </a:lnTo>
                  <a:lnTo>
                    <a:pt x="15875" y="40799"/>
                  </a:lnTo>
                  <a:lnTo>
                    <a:pt x="13413" y="37624"/>
                  </a:lnTo>
                  <a:lnTo>
                    <a:pt x="11588" y="33735"/>
                  </a:lnTo>
                  <a:lnTo>
                    <a:pt x="9444" y="25320"/>
                  </a:lnTo>
                  <a:lnTo>
                    <a:pt x="9127" y="21431"/>
                  </a:lnTo>
                  <a:lnTo>
                    <a:pt x="8968" y="18256"/>
                  </a:lnTo>
                  <a:lnTo>
                    <a:pt x="9207" y="14605"/>
                  </a:lnTo>
                  <a:lnTo>
                    <a:pt x="9842" y="11510"/>
                  </a:lnTo>
                  <a:lnTo>
                    <a:pt x="10873" y="8810"/>
                  </a:lnTo>
                  <a:lnTo>
                    <a:pt x="12382" y="6667"/>
                  </a:lnTo>
                  <a:lnTo>
                    <a:pt x="14207" y="4921"/>
                  </a:lnTo>
                  <a:lnTo>
                    <a:pt x="16192" y="3730"/>
                  </a:lnTo>
                  <a:lnTo>
                    <a:pt x="18334" y="3016"/>
                  </a:lnTo>
                  <a:lnTo>
                    <a:pt x="20637" y="2778"/>
                  </a:lnTo>
                  <a:lnTo>
                    <a:pt x="21431" y="0"/>
                  </a:lnTo>
                  <a:lnTo>
                    <a:pt x="15239" y="872"/>
                  </a:lnTo>
                  <a:lnTo>
                    <a:pt x="10001" y="3254"/>
                  </a:lnTo>
                  <a:lnTo>
                    <a:pt x="5714" y="6984"/>
                  </a:lnTo>
                  <a:lnTo>
                    <a:pt x="2618" y="11667"/>
                  </a:lnTo>
                  <a:lnTo>
                    <a:pt x="634" y="17066"/>
                  </a:lnTo>
                  <a:lnTo>
                    <a:pt x="0" y="23018"/>
                  </a:lnTo>
                  <a:lnTo>
                    <a:pt x="713" y="29368"/>
                  </a:lnTo>
                  <a:lnTo>
                    <a:pt x="2777" y="35004"/>
                  </a:lnTo>
                  <a:lnTo>
                    <a:pt x="6111" y="39766"/>
                  </a:lnTo>
                  <a:lnTo>
                    <a:pt x="10397" y="43417"/>
                  </a:lnTo>
                  <a:lnTo>
                    <a:pt x="15716" y="45719"/>
                  </a:lnTo>
                  <a:lnTo>
                    <a:pt x="21748" y="46592"/>
                  </a:lnTo>
                  <a:lnTo>
                    <a:pt x="28575" y="45482"/>
                  </a:lnTo>
                  <a:lnTo>
                    <a:pt x="34131" y="42623"/>
                  </a:lnTo>
                  <a:lnTo>
                    <a:pt x="38337" y="38417"/>
                  </a:lnTo>
                  <a:lnTo>
                    <a:pt x="41353" y="33416"/>
                  </a:lnTo>
                  <a:lnTo>
                    <a:pt x="43179" y="28099"/>
                  </a:lnTo>
                  <a:lnTo>
                    <a:pt x="43734" y="23018"/>
                  </a:lnTo>
                  <a:lnTo>
                    <a:pt x="43258" y="17860"/>
                  </a:lnTo>
                  <a:lnTo>
                    <a:pt x="42068" y="13334"/>
                  </a:lnTo>
                  <a:lnTo>
                    <a:pt x="40083" y="9366"/>
                  </a:lnTo>
                  <a:lnTo>
                    <a:pt x="37384" y="6111"/>
                  </a:lnTo>
                  <a:lnTo>
                    <a:pt x="34131" y="3492"/>
                  </a:lnTo>
                  <a:lnTo>
                    <a:pt x="30399"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999" name="Shape 5739"/>
            <p:cNvSpPr/>
            <p:nvPr/>
          </p:nvSpPr>
          <p:spPr>
            <a:xfrm>
              <a:off x="2639551" y="2237310"/>
              <a:ext cx="39528" cy="46592"/>
            </a:xfrm>
            <a:custGeom>
              <a:avLst/>
              <a:gdLst/>
              <a:ahLst/>
              <a:cxnLst/>
              <a:rect l="0" t="0" r="0" b="0"/>
              <a:pathLst>
                <a:path w="39528" h="46592">
                  <a:moveTo>
                    <a:pt x="20161" y="0"/>
                  </a:moveTo>
                  <a:lnTo>
                    <a:pt x="18018" y="3572"/>
                  </a:lnTo>
                  <a:lnTo>
                    <a:pt x="21431" y="4127"/>
                  </a:lnTo>
                  <a:lnTo>
                    <a:pt x="23812" y="5476"/>
                  </a:lnTo>
                  <a:lnTo>
                    <a:pt x="25400" y="7541"/>
                  </a:lnTo>
                  <a:lnTo>
                    <a:pt x="26511" y="9922"/>
                  </a:lnTo>
                  <a:lnTo>
                    <a:pt x="27543" y="15001"/>
                  </a:lnTo>
                  <a:lnTo>
                    <a:pt x="7143" y="15001"/>
                  </a:lnTo>
                  <a:lnTo>
                    <a:pt x="7858" y="11985"/>
                  </a:lnTo>
                  <a:lnTo>
                    <a:pt x="8731" y="9525"/>
                  </a:lnTo>
                  <a:lnTo>
                    <a:pt x="9763" y="7541"/>
                  </a:lnTo>
                  <a:lnTo>
                    <a:pt x="11112" y="6032"/>
                  </a:lnTo>
                  <a:lnTo>
                    <a:pt x="14287" y="4127"/>
                  </a:lnTo>
                  <a:lnTo>
                    <a:pt x="18018" y="3572"/>
                  </a:lnTo>
                  <a:lnTo>
                    <a:pt x="20161" y="0"/>
                  </a:lnTo>
                  <a:lnTo>
                    <a:pt x="15954" y="475"/>
                  </a:lnTo>
                  <a:lnTo>
                    <a:pt x="11429" y="2222"/>
                  </a:lnTo>
                  <a:lnTo>
                    <a:pt x="7143" y="5317"/>
                  </a:lnTo>
                  <a:lnTo>
                    <a:pt x="3492" y="9922"/>
                  </a:lnTo>
                  <a:lnTo>
                    <a:pt x="952" y="16192"/>
                  </a:lnTo>
                  <a:lnTo>
                    <a:pt x="0" y="24367"/>
                  </a:lnTo>
                  <a:lnTo>
                    <a:pt x="397" y="29368"/>
                  </a:lnTo>
                  <a:lnTo>
                    <a:pt x="1349" y="33735"/>
                  </a:lnTo>
                  <a:lnTo>
                    <a:pt x="2857" y="37544"/>
                  </a:lnTo>
                  <a:lnTo>
                    <a:pt x="5079" y="40719"/>
                  </a:lnTo>
                  <a:lnTo>
                    <a:pt x="7778" y="43260"/>
                  </a:lnTo>
                  <a:lnTo>
                    <a:pt x="10953" y="45084"/>
                  </a:lnTo>
                  <a:lnTo>
                    <a:pt x="14526" y="46196"/>
                  </a:lnTo>
                  <a:lnTo>
                    <a:pt x="18494" y="46592"/>
                  </a:lnTo>
                  <a:lnTo>
                    <a:pt x="23494" y="45957"/>
                  </a:lnTo>
                  <a:lnTo>
                    <a:pt x="27702" y="44370"/>
                  </a:lnTo>
                  <a:lnTo>
                    <a:pt x="31194" y="42147"/>
                  </a:lnTo>
                  <a:lnTo>
                    <a:pt x="33972" y="39448"/>
                  </a:lnTo>
                  <a:lnTo>
                    <a:pt x="36194" y="36671"/>
                  </a:lnTo>
                  <a:lnTo>
                    <a:pt x="37782" y="33972"/>
                  </a:lnTo>
                  <a:lnTo>
                    <a:pt x="38893" y="31591"/>
                  </a:lnTo>
                  <a:lnTo>
                    <a:pt x="39528" y="30003"/>
                  </a:lnTo>
                  <a:lnTo>
                    <a:pt x="37941" y="29288"/>
                  </a:lnTo>
                  <a:lnTo>
                    <a:pt x="34925" y="33655"/>
                  </a:lnTo>
                  <a:lnTo>
                    <a:pt x="32702" y="35877"/>
                  </a:lnTo>
                  <a:lnTo>
                    <a:pt x="29924" y="37861"/>
                  </a:lnTo>
                  <a:lnTo>
                    <a:pt x="26591" y="39211"/>
                  </a:lnTo>
                  <a:lnTo>
                    <a:pt x="22542" y="39766"/>
                  </a:lnTo>
                  <a:lnTo>
                    <a:pt x="19208" y="39369"/>
                  </a:lnTo>
                  <a:lnTo>
                    <a:pt x="15796" y="38020"/>
                  </a:lnTo>
                  <a:lnTo>
                    <a:pt x="12700" y="35480"/>
                  </a:lnTo>
                  <a:lnTo>
                    <a:pt x="10001" y="31591"/>
                  </a:lnTo>
                  <a:lnTo>
                    <a:pt x="8889" y="28972"/>
                  </a:lnTo>
                  <a:lnTo>
                    <a:pt x="7937" y="25875"/>
                  </a:lnTo>
                  <a:lnTo>
                    <a:pt x="7302" y="22225"/>
                  </a:lnTo>
                  <a:lnTo>
                    <a:pt x="6826" y="18097"/>
                  </a:lnTo>
                  <a:lnTo>
                    <a:pt x="37623" y="18097"/>
                  </a:lnTo>
                  <a:lnTo>
                    <a:pt x="36988" y="13652"/>
                  </a:lnTo>
                  <a:lnTo>
                    <a:pt x="35798" y="9842"/>
                  </a:lnTo>
                  <a:lnTo>
                    <a:pt x="34131" y="6667"/>
                  </a:lnTo>
                  <a:lnTo>
                    <a:pt x="32067" y="4207"/>
                  </a:lnTo>
                  <a:lnTo>
                    <a:pt x="29527" y="2301"/>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000" name="Shape 5740"/>
            <p:cNvSpPr/>
            <p:nvPr/>
          </p:nvSpPr>
          <p:spPr>
            <a:xfrm>
              <a:off x="2529617" y="2237310"/>
              <a:ext cx="39448" cy="46592"/>
            </a:xfrm>
            <a:custGeom>
              <a:avLst/>
              <a:gdLst/>
              <a:ahLst/>
              <a:cxnLst/>
              <a:rect l="0" t="0" r="0" b="0"/>
              <a:pathLst>
                <a:path w="39448" h="46592">
                  <a:moveTo>
                    <a:pt x="20161" y="0"/>
                  </a:moveTo>
                  <a:lnTo>
                    <a:pt x="18017" y="3572"/>
                  </a:lnTo>
                  <a:lnTo>
                    <a:pt x="21351" y="4127"/>
                  </a:lnTo>
                  <a:lnTo>
                    <a:pt x="23812" y="5476"/>
                  </a:lnTo>
                  <a:lnTo>
                    <a:pt x="25400" y="7541"/>
                  </a:lnTo>
                  <a:lnTo>
                    <a:pt x="26431" y="9922"/>
                  </a:lnTo>
                  <a:lnTo>
                    <a:pt x="27463" y="15001"/>
                  </a:lnTo>
                  <a:lnTo>
                    <a:pt x="7063" y="15001"/>
                  </a:lnTo>
                  <a:lnTo>
                    <a:pt x="7778" y="11985"/>
                  </a:lnTo>
                  <a:lnTo>
                    <a:pt x="8651" y="9525"/>
                  </a:lnTo>
                  <a:lnTo>
                    <a:pt x="9762" y="7541"/>
                  </a:lnTo>
                  <a:lnTo>
                    <a:pt x="11112" y="6032"/>
                  </a:lnTo>
                  <a:lnTo>
                    <a:pt x="14287" y="4127"/>
                  </a:lnTo>
                  <a:lnTo>
                    <a:pt x="18017" y="3572"/>
                  </a:lnTo>
                  <a:lnTo>
                    <a:pt x="20161" y="0"/>
                  </a:lnTo>
                  <a:lnTo>
                    <a:pt x="15875" y="475"/>
                  </a:lnTo>
                  <a:lnTo>
                    <a:pt x="11429" y="2222"/>
                  </a:lnTo>
                  <a:lnTo>
                    <a:pt x="7143" y="5317"/>
                  </a:lnTo>
                  <a:lnTo>
                    <a:pt x="3492" y="9922"/>
                  </a:lnTo>
                  <a:lnTo>
                    <a:pt x="952" y="16192"/>
                  </a:lnTo>
                  <a:lnTo>
                    <a:pt x="0" y="24367"/>
                  </a:lnTo>
                  <a:lnTo>
                    <a:pt x="317" y="29368"/>
                  </a:lnTo>
                  <a:lnTo>
                    <a:pt x="1269" y="33735"/>
                  </a:lnTo>
                  <a:lnTo>
                    <a:pt x="2857" y="37544"/>
                  </a:lnTo>
                  <a:lnTo>
                    <a:pt x="5079" y="40719"/>
                  </a:lnTo>
                  <a:lnTo>
                    <a:pt x="7778" y="43260"/>
                  </a:lnTo>
                  <a:lnTo>
                    <a:pt x="10953" y="45084"/>
                  </a:lnTo>
                  <a:lnTo>
                    <a:pt x="14524" y="46196"/>
                  </a:lnTo>
                  <a:lnTo>
                    <a:pt x="18493" y="46592"/>
                  </a:lnTo>
                  <a:lnTo>
                    <a:pt x="23415" y="45957"/>
                  </a:lnTo>
                  <a:lnTo>
                    <a:pt x="27622" y="44370"/>
                  </a:lnTo>
                  <a:lnTo>
                    <a:pt x="31114" y="42147"/>
                  </a:lnTo>
                  <a:lnTo>
                    <a:pt x="33972" y="39448"/>
                  </a:lnTo>
                  <a:lnTo>
                    <a:pt x="37782" y="33972"/>
                  </a:lnTo>
                  <a:lnTo>
                    <a:pt x="38893" y="31591"/>
                  </a:lnTo>
                  <a:lnTo>
                    <a:pt x="39448" y="30003"/>
                  </a:lnTo>
                  <a:lnTo>
                    <a:pt x="37941" y="29288"/>
                  </a:lnTo>
                  <a:lnTo>
                    <a:pt x="36591" y="31353"/>
                  </a:lnTo>
                  <a:lnTo>
                    <a:pt x="34844" y="33655"/>
                  </a:lnTo>
                  <a:lnTo>
                    <a:pt x="32622" y="35877"/>
                  </a:lnTo>
                  <a:lnTo>
                    <a:pt x="29923" y="37861"/>
                  </a:lnTo>
                  <a:lnTo>
                    <a:pt x="26590" y="39211"/>
                  </a:lnTo>
                  <a:lnTo>
                    <a:pt x="22542" y="39766"/>
                  </a:lnTo>
                  <a:lnTo>
                    <a:pt x="19208" y="39369"/>
                  </a:lnTo>
                  <a:lnTo>
                    <a:pt x="15794" y="38020"/>
                  </a:lnTo>
                  <a:lnTo>
                    <a:pt x="12700" y="35480"/>
                  </a:lnTo>
                  <a:lnTo>
                    <a:pt x="10001" y="31591"/>
                  </a:lnTo>
                  <a:lnTo>
                    <a:pt x="8889" y="28972"/>
                  </a:lnTo>
                  <a:lnTo>
                    <a:pt x="7937" y="25875"/>
                  </a:lnTo>
                  <a:lnTo>
                    <a:pt x="7222" y="22225"/>
                  </a:lnTo>
                  <a:lnTo>
                    <a:pt x="6826" y="18097"/>
                  </a:lnTo>
                  <a:lnTo>
                    <a:pt x="37623" y="18097"/>
                  </a:lnTo>
                  <a:lnTo>
                    <a:pt x="36908" y="13652"/>
                  </a:lnTo>
                  <a:lnTo>
                    <a:pt x="35797" y="9842"/>
                  </a:lnTo>
                  <a:lnTo>
                    <a:pt x="34131" y="6667"/>
                  </a:lnTo>
                  <a:lnTo>
                    <a:pt x="31987" y="4207"/>
                  </a:lnTo>
                  <a:lnTo>
                    <a:pt x="29527" y="2301"/>
                  </a:lnTo>
                  <a:lnTo>
                    <a:pt x="26669"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001" name="Shape 5741"/>
            <p:cNvSpPr/>
            <p:nvPr/>
          </p:nvSpPr>
          <p:spPr>
            <a:xfrm>
              <a:off x="2451750" y="2237310"/>
              <a:ext cx="43656" cy="46592"/>
            </a:xfrm>
            <a:custGeom>
              <a:avLst/>
              <a:gdLst/>
              <a:ahLst/>
              <a:cxnLst/>
              <a:rect l="0" t="0" r="0" b="0"/>
              <a:pathLst>
                <a:path w="43656" h="46592">
                  <a:moveTo>
                    <a:pt x="21352" y="0"/>
                  </a:moveTo>
                  <a:lnTo>
                    <a:pt x="20558" y="2778"/>
                  </a:lnTo>
                  <a:lnTo>
                    <a:pt x="24764" y="3650"/>
                  </a:lnTo>
                  <a:lnTo>
                    <a:pt x="28337" y="6032"/>
                  </a:lnTo>
                  <a:lnTo>
                    <a:pt x="31114" y="9763"/>
                  </a:lnTo>
                  <a:lnTo>
                    <a:pt x="33099" y="14446"/>
                  </a:lnTo>
                  <a:lnTo>
                    <a:pt x="34369" y="19843"/>
                  </a:lnTo>
                  <a:lnTo>
                    <a:pt x="34766" y="25875"/>
                  </a:lnTo>
                  <a:lnTo>
                    <a:pt x="34211" y="32147"/>
                  </a:lnTo>
                  <a:lnTo>
                    <a:pt x="32782" y="36830"/>
                  </a:lnTo>
                  <a:lnTo>
                    <a:pt x="30797" y="40163"/>
                  </a:lnTo>
                  <a:lnTo>
                    <a:pt x="28337" y="42307"/>
                  </a:lnTo>
                  <a:lnTo>
                    <a:pt x="25638" y="43497"/>
                  </a:lnTo>
                  <a:lnTo>
                    <a:pt x="23018" y="43815"/>
                  </a:lnTo>
                  <a:lnTo>
                    <a:pt x="19050" y="43021"/>
                  </a:lnTo>
                  <a:lnTo>
                    <a:pt x="15796" y="40799"/>
                  </a:lnTo>
                  <a:lnTo>
                    <a:pt x="13335" y="37624"/>
                  </a:lnTo>
                  <a:lnTo>
                    <a:pt x="11509" y="33735"/>
                  </a:lnTo>
                  <a:lnTo>
                    <a:pt x="10240" y="29527"/>
                  </a:lnTo>
                  <a:lnTo>
                    <a:pt x="9446" y="25320"/>
                  </a:lnTo>
                  <a:lnTo>
                    <a:pt x="9048" y="21431"/>
                  </a:lnTo>
                  <a:lnTo>
                    <a:pt x="8889" y="18256"/>
                  </a:lnTo>
                  <a:lnTo>
                    <a:pt x="9128" y="14605"/>
                  </a:lnTo>
                  <a:lnTo>
                    <a:pt x="9842" y="11510"/>
                  </a:lnTo>
                  <a:lnTo>
                    <a:pt x="10874" y="8810"/>
                  </a:lnTo>
                  <a:lnTo>
                    <a:pt x="12382" y="6667"/>
                  </a:lnTo>
                  <a:lnTo>
                    <a:pt x="14128" y="4921"/>
                  </a:lnTo>
                  <a:lnTo>
                    <a:pt x="16113" y="3730"/>
                  </a:lnTo>
                  <a:lnTo>
                    <a:pt x="18256" y="3016"/>
                  </a:lnTo>
                  <a:lnTo>
                    <a:pt x="20558" y="2778"/>
                  </a:lnTo>
                  <a:lnTo>
                    <a:pt x="21352" y="0"/>
                  </a:lnTo>
                  <a:lnTo>
                    <a:pt x="15161" y="872"/>
                  </a:lnTo>
                  <a:lnTo>
                    <a:pt x="9922" y="3254"/>
                  </a:lnTo>
                  <a:lnTo>
                    <a:pt x="5714" y="6984"/>
                  </a:lnTo>
                  <a:lnTo>
                    <a:pt x="2539" y="11667"/>
                  </a:lnTo>
                  <a:lnTo>
                    <a:pt x="635" y="17066"/>
                  </a:lnTo>
                  <a:lnTo>
                    <a:pt x="0" y="23018"/>
                  </a:lnTo>
                  <a:lnTo>
                    <a:pt x="715" y="29368"/>
                  </a:lnTo>
                  <a:lnTo>
                    <a:pt x="2778" y="35004"/>
                  </a:lnTo>
                  <a:lnTo>
                    <a:pt x="6032" y="39766"/>
                  </a:lnTo>
                  <a:lnTo>
                    <a:pt x="10398" y="43417"/>
                  </a:lnTo>
                  <a:lnTo>
                    <a:pt x="15637" y="45719"/>
                  </a:lnTo>
                  <a:lnTo>
                    <a:pt x="21669" y="46592"/>
                  </a:lnTo>
                  <a:lnTo>
                    <a:pt x="28496" y="45482"/>
                  </a:lnTo>
                  <a:lnTo>
                    <a:pt x="34052" y="42623"/>
                  </a:lnTo>
                  <a:lnTo>
                    <a:pt x="38258" y="38417"/>
                  </a:lnTo>
                  <a:lnTo>
                    <a:pt x="41275" y="33416"/>
                  </a:lnTo>
                  <a:lnTo>
                    <a:pt x="43101" y="28099"/>
                  </a:lnTo>
                  <a:lnTo>
                    <a:pt x="43656" y="23018"/>
                  </a:lnTo>
                  <a:lnTo>
                    <a:pt x="43179" y="17860"/>
                  </a:lnTo>
                  <a:lnTo>
                    <a:pt x="41990" y="13334"/>
                  </a:lnTo>
                  <a:lnTo>
                    <a:pt x="40084" y="9366"/>
                  </a:lnTo>
                  <a:lnTo>
                    <a:pt x="37386" y="6111"/>
                  </a:lnTo>
                  <a:lnTo>
                    <a:pt x="34131" y="3492"/>
                  </a:lnTo>
                  <a:lnTo>
                    <a:pt x="30321" y="1587"/>
                  </a:lnTo>
                  <a:lnTo>
                    <a:pt x="26035" y="397"/>
                  </a:lnTo>
                  <a:lnTo>
                    <a:pt x="21352" y="0"/>
                  </a:lnTo>
                  <a:close/>
                </a:path>
              </a:pathLst>
            </a:custGeom>
            <a:solidFill>
              <a:srgbClr val="000000"/>
            </a:solidFill>
          </p:spPr>
          <p:txBody>
            <a:bodyPr vert="horz" lIns="91440" tIns="45720" rIns="91440" bIns="45720" anchor="t"/>
            <a:lstStyle/>
            <a:p>
              <a:endParaRPr lang="en-IN"/>
            </a:p>
          </p:txBody>
        </p:sp>
        <p:sp>
          <p:nvSpPr>
            <p:cNvPr id="1002" name="Shape 5742"/>
            <p:cNvSpPr/>
            <p:nvPr/>
          </p:nvSpPr>
          <p:spPr>
            <a:xfrm>
              <a:off x="2309033" y="2237310"/>
              <a:ext cx="43736" cy="46592"/>
            </a:xfrm>
            <a:custGeom>
              <a:avLst/>
              <a:gdLst/>
              <a:ahLst/>
              <a:cxnLst/>
              <a:rect l="0" t="0" r="0" b="0"/>
              <a:pathLst>
                <a:path w="43736" h="46592">
                  <a:moveTo>
                    <a:pt x="21431" y="0"/>
                  </a:moveTo>
                  <a:lnTo>
                    <a:pt x="20637" y="2778"/>
                  </a:lnTo>
                  <a:lnTo>
                    <a:pt x="24844" y="3650"/>
                  </a:lnTo>
                  <a:lnTo>
                    <a:pt x="28337" y="6032"/>
                  </a:lnTo>
                  <a:lnTo>
                    <a:pt x="31114" y="9763"/>
                  </a:lnTo>
                  <a:lnTo>
                    <a:pt x="33178" y="14446"/>
                  </a:lnTo>
                  <a:lnTo>
                    <a:pt x="34448" y="19843"/>
                  </a:lnTo>
                  <a:lnTo>
                    <a:pt x="34846" y="25875"/>
                  </a:lnTo>
                  <a:lnTo>
                    <a:pt x="34289" y="32147"/>
                  </a:lnTo>
                  <a:lnTo>
                    <a:pt x="32861" y="36830"/>
                  </a:lnTo>
                  <a:lnTo>
                    <a:pt x="30877" y="40163"/>
                  </a:lnTo>
                  <a:lnTo>
                    <a:pt x="28337" y="42307"/>
                  </a:lnTo>
                  <a:lnTo>
                    <a:pt x="25717" y="43497"/>
                  </a:lnTo>
                  <a:lnTo>
                    <a:pt x="23098" y="43815"/>
                  </a:lnTo>
                  <a:lnTo>
                    <a:pt x="19050" y="43021"/>
                  </a:lnTo>
                  <a:lnTo>
                    <a:pt x="15875" y="40799"/>
                  </a:lnTo>
                  <a:lnTo>
                    <a:pt x="13415" y="37624"/>
                  </a:lnTo>
                  <a:lnTo>
                    <a:pt x="11588" y="33735"/>
                  </a:lnTo>
                  <a:lnTo>
                    <a:pt x="10318" y="29527"/>
                  </a:lnTo>
                  <a:lnTo>
                    <a:pt x="9525" y="25320"/>
                  </a:lnTo>
                  <a:lnTo>
                    <a:pt x="9128" y="21431"/>
                  </a:lnTo>
                  <a:lnTo>
                    <a:pt x="8969" y="18256"/>
                  </a:lnTo>
                  <a:lnTo>
                    <a:pt x="9207" y="14605"/>
                  </a:lnTo>
                  <a:lnTo>
                    <a:pt x="9842" y="11510"/>
                  </a:lnTo>
                  <a:lnTo>
                    <a:pt x="10953" y="8810"/>
                  </a:lnTo>
                  <a:lnTo>
                    <a:pt x="12382" y="6667"/>
                  </a:lnTo>
                  <a:lnTo>
                    <a:pt x="14208" y="4921"/>
                  </a:lnTo>
                  <a:lnTo>
                    <a:pt x="16192" y="3730"/>
                  </a:lnTo>
                  <a:lnTo>
                    <a:pt x="18336" y="3016"/>
                  </a:lnTo>
                  <a:lnTo>
                    <a:pt x="20637" y="2778"/>
                  </a:lnTo>
                  <a:lnTo>
                    <a:pt x="21431" y="0"/>
                  </a:lnTo>
                  <a:lnTo>
                    <a:pt x="15239" y="872"/>
                  </a:lnTo>
                  <a:lnTo>
                    <a:pt x="10001" y="3254"/>
                  </a:lnTo>
                  <a:lnTo>
                    <a:pt x="5794" y="6984"/>
                  </a:lnTo>
                  <a:lnTo>
                    <a:pt x="2619" y="11667"/>
                  </a:lnTo>
                  <a:lnTo>
                    <a:pt x="635" y="17066"/>
                  </a:lnTo>
                  <a:lnTo>
                    <a:pt x="0" y="23018"/>
                  </a:lnTo>
                  <a:lnTo>
                    <a:pt x="715" y="29368"/>
                  </a:lnTo>
                  <a:lnTo>
                    <a:pt x="2778" y="35004"/>
                  </a:lnTo>
                  <a:lnTo>
                    <a:pt x="6112" y="39766"/>
                  </a:lnTo>
                  <a:lnTo>
                    <a:pt x="10477" y="43417"/>
                  </a:lnTo>
                  <a:lnTo>
                    <a:pt x="15716" y="45719"/>
                  </a:lnTo>
                  <a:lnTo>
                    <a:pt x="21748" y="46592"/>
                  </a:lnTo>
                  <a:lnTo>
                    <a:pt x="28575" y="45482"/>
                  </a:lnTo>
                  <a:lnTo>
                    <a:pt x="34131" y="42623"/>
                  </a:lnTo>
                  <a:lnTo>
                    <a:pt x="38338" y="38417"/>
                  </a:lnTo>
                  <a:lnTo>
                    <a:pt x="41355" y="33416"/>
                  </a:lnTo>
                  <a:lnTo>
                    <a:pt x="43180" y="28099"/>
                  </a:lnTo>
                  <a:lnTo>
                    <a:pt x="43736" y="23018"/>
                  </a:lnTo>
                  <a:lnTo>
                    <a:pt x="43259" y="17860"/>
                  </a:lnTo>
                  <a:lnTo>
                    <a:pt x="42068" y="13334"/>
                  </a:lnTo>
                  <a:lnTo>
                    <a:pt x="40163" y="9366"/>
                  </a:lnTo>
                  <a:lnTo>
                    <a:pt x="37464" y="6111"/>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003" name="Shape 5743"/>
            <p:cNvSpPr/>
            <p:nvPr/>
          </p:nvSpPr>
          <p:spPr>
            <a:xfrm>
              <a:off x="2226642" y="2215244"/>
              <a:ext cx="45958" cy="68658"/>
            </a:xfrm>
            <a:custGeom>
              <a:avLst/>
              <a:gdLst/>
              <a:ahLst/>
              <a:cxnLst/>
              <a:rect l="0" t="0" r="0" b="0"/>
              <a:pathLst>
                <a:path w="45958" h="68658">
                  <a:moveTo>
                    <a:pt x="38815" y="0"/>
                  </a:moveTo>
                  <a:lnTo>
                    <a:pt x="24288" y="4364"/>
                  </a:lnTo>
                  <a:lnTo>
                    <a:pt x="24288" y="5952"/>
                  </a:lnTo>
                  <a:lnTo>
                    <a:pt x="26670" y="5794"/>
                  </a:lnTo>
                  <a:lnTo>
                    <a:pt x="29210" y="6111"/>
                  </a:lnTo>
                  <a:lnTo>
                    <a:pt x="30480" y="7223"/>
                  </a:lnTo>
                  <a:lnTo>
                    <a:pt x="31036" y="10873"/>
                  </a:lnTo>
                  <a:lnTo>
                    <a:pt x="31036" y="26352"/>
                  </a:lnTo>
                  <a:lnTo>
                    <a:pt x="28655" y="24447"/>
                  </a:lnTo>
                  <a:lnTo>
                    <a:pt x="26193" y="23098"/>
                  </a:lnTo>
                  <a:lnTo>
                    <a:pt x="23495" y="22304"/>
                  </a:lnTo>
                  <a:lnTo>
                    <a:pt x="22685" y="22240"/>
                  </a:lnTo>
                  <a:lnTo>
                    <a:pt x="20796" y="24844"/>
                  </a:lnTo>
                  <a:lnTo>
                    <a:pt x="24288" y="25479"/>
                  </a:lnTo>
                  <a:lnTo>
                    <a:pt x="27383" y="27304"/>
                  </a:lnTo>
                  <a:lnTo>
                    <a:pt x="29765" y="30321"/>
                  </a:lnTo>
                  <a:lnTo>
                    <a:pt x="31036" y="34766"/>
                  </a:lnTo>
                  <a:lnTo>
                    <a:pt x="31036" y="57546"/>
                  </a:lnTo>
                  <a:lnTo>
                    <a:pt x="29925" y="59927"/>
                  </a:lnTo>
                  <a:lnTo>
                    <a:pt x="27861" y="61832"/>
                  </a:lnTo>
                  <a:lnTo>
                    <a:pt x="25162" y="63102"/>
                  </a:lnTo>
                  <a:lnTo>
                    <a:pt x="22225" y="63500"/>
                  </a:lnTo>
                  <a:lnTo>
                    <a:pt x="18891" y="62944"/>
                  </a:lnTo>
                  <a:lnTo>
                    <a:pt x="15796" y="61514"/>
                  </a:lnTo>
                  <a:lnTo>
                    <a:pt x="12938" y="58896"/>
                  </a:lnTo>
                  <a:lnTo>
                    <a:pt x="10636" y="55007"/>
                  </a:lnTo>
                  <a:lnTo>
                    <a:pt x="9127" y="49767"/>
                  </a:lnTo>
                  <a:lnTo>
                    <a:pt x="8493" y="43179"/>
                  </a:lnTo>
                  <a:lnTo>
                    <a:pt x="9048" y="37067"/>
                  </a:lnTo>
                  <a:lnTo>
                    <a:pt x="10477" y="32463"/>
                  </a:lnTo>
                  <a:lnTo>
                    <a:pt x="12621" y="28971"/>
                  </a:lnTo>
                  <a:lnTo>
                    <a:pt x="15161" y="26589"/>
                  </a:lnTo>
                  <a:lnTo>
                    <a:pt x="17938" y="25320"/>
                  </a:lnTo>
                  <a:lnTo>
                    <a:pt x="20796" y="24844"/>
                  </a:lnTo>
                  <a:lnTo>
                    <a:pt x="22685" y="22240"/>
                  </a:lnTo>
                  <a:lnTo>
                    <a:pt x="20478" y="22066"/>
                  </a:lnTo>
                  <a:lnTo>
                    <a:pt x="15161" y="22938"/>
                  </a:lnTo>
                  <a:lnTo>
                    <a:pt x="10240" y="25479"/>
                  </a:lnTo>
                  <a:lnTo>
                    <a:pt x="6112" y="29368"/>
                  </a:lnTo>
                  <a:lnTo>
                    <a:pt x="2857" y="34369"/>
                  </a:lnTo>
                  <a:lnTo>
                    <a:pt x="793" y="40163"/>
                  </a:lnTo>
                  <a:lnTo>
                    <a:pt x="0" y="46433"/>
                  </a:lnTo>
                  <a:lnTo>
                    <a:pt x="635" y="53181"/>
                  </a:lnTo>
                  <a:lnTo>
                    <a:pt x="2302" y="58419"/>
                  </a:lnTo>
                  <a:lnTo>
                    <a:pt x="4683" y="62308"/>
                  </a:lnTo>
                  <a:lnTo>
                    <a:pt x="7620" y="65087"/>
                  </a:lnTo>
                  <a:lnTo>
                    <a:pt x="10636" y="66913"/>
                  </a:lnTo>
                  <a:lnTo>
                    <a:pt x="13573" y="68023"/>
                  </a:lnTo>
                  <a:lnTo>
                    <a:pt x="16113" y="68501"/>
                  </a:lnTo>
                  <a:lnTo>
                    <a:pt x="18018" y="68658"/>
                  </a:lnTo>
                  <a:lnTo>
                    <a:pt x="22860" y="68023"/>
                  </a:lnTo>
                  <a:lnTo>
                    <a:pt x="26511" y="66516"/>
                  </a:lnTo>
                  <a:lnTo>
                    <a:pt x="29051" y="64452"/>
                  </a:lnTo>
                  <a:lnTo>
                    <a:pt x="30797" y="62308"/>
                  </a:lnTo>
                  <a:lnTo>
                    <a:pt x="31036" y="62308"/>
                  </a:lnTo>
                  <a:lnTo>
                    <a:pt x="31036" y="68342"/>
                  </a:lnTo>
                  <a:lnTo>
                    <a:pt x="31432" y="68658"/>
                  </a:lnTo>
                  <a:lnTo>
                    <a:pt x="38815" y="66040"/>
                  </a:lnTo>
                  <a:lnTo>
                    <a:pt x="45958" y="63500"/>
                  </a:lnTo>
                  <a:lnTo>
                    <a:pt x="45958" y="61912"/>
                  </a:lnTo>
                  <a:lnTo>
                    <a:pt x="43180" y="61912"/>
                  </a:lnTo>
                  <a:lnTo>
                    <a:pt x="41355" y="61514"/>
                  </a:lnTo>
                  <a:lnTo>
                    <a:pt x="40243" y="60800"/>
                  </a:lnTo>
                  <a:lnTo>
                    <a:pt x="39608" y="59690"/>
                  </a:lnTo>
                  <a:lnTo>
                    <a:pt x="39370" y="58260"/>
                  </a:lnTo>
                  <a:lnTo>
                    <a:pt x="39370" y="158"/>
                  </a:lnTo>
                  <a:lnTo>
                    <a:pt x="38815" y="0"/>
                  </a:lnTo>
                  <a:close/>
                </a:path>
              </a:pathLst>
            </a:custGeom>
            <a:solidFill>
              <a:srgbClr val="000000"/>
            </a:solidFill>
          </p:spPr>
          <p:txBody>
            <a:bodyPr vert="horz" lIns="91440" tIns="45720" rIns="91440" bIns="45720" anchor="t"/>
            <a:lstStyle/>
            <a:p>
              <a:endParaRPr lang="en-IN"/>
            </a:p>
          </p:txBody>
        </p:sp>
        <p:sp>
          <p:nvSpPr>
            <p:cNvPr id="1004" name="Shape 5744"/>
            <p:cNvSpPr/>
            <p:nvPr/>
          </p:nvSpPr>
          <p:spPr>
            <a:xfrm>
              <a:off x="2082815" y="2237310"/>
              <a:ext cx="39528" cy="46592"/>
            </a:xfrm>
            <a:custGeom>
              <a:avLst/>
              <a:gdLst/>
              <a:ahLst/>
              <a:cxnLst/>
              <a:rect l="0" t="0" r="0" b="0"/>
              <a:pathLst>
                <a:path w="39528" h="46592">
                  <a:moveTo>
                    <a:pt x="20241" y="0"/>
                  </a:moveTo>
                  <a:lnTo>
                    <a:pt x="18017" y="3572"/>
                  </a:lnTo>
                  <a:lnTo>
                    <a:pt x="21431" y="4127"/>
                  </a:lnTo>
                  <a:lnTo>
                    <a:pt x="23812" y="5476"/>
                  </a:lnTo>
                  <a:lnTo>
                    <a:pt x="25480" y="7541"/>
                  </a:lnTo>
                  <a:lnTo>
                    <a:pt x="26511" y="9922"/>
                  </a:lnTo>
                  <a:lnTo>
                    <a:pt x="27542" y="15001"/>
                  </a:lnTo>
                  <a:lnTo>
                    <a:pt x="7143" y="15001"/>
                  </a:lnTo>
                  <a:lnTo>
                    <a:pt x="7857" y="11985"/>
                  </a:lnTo>
                  <a:lnTo>
                    <a:pt x="8731" y="9525"/>
                  </a:lnTo>
                  <a:lnTo>
                    <a:pt x="9842" y="7541"/>
                  </a:lnTo>
                  <a:lnTo>
                    <a:pt x="11112" y="6032"/>
                  </a:lnTo>
                  <a:lnTo>
                    <a:pt x="14287" y="4127"/>
                  </a:lnTo>
                  <a:lnTo>
                    <a:pt x="18017" y="3572"/>
                  </a:lnTo>
                  <a:lnTo>
                    <a:pt x="20241" y="0"/>
                  </a:lnTo>
                  <a:lnTo>
                    <a:pt x="15955" y="475"/>
                  </a:lnTo>
                  <a:lnTo>
                    <a:pt x="11430" y="2222"/>
                  </a:lnTo>
                  <a:lnTo>
                    <a:pt x="7143" y="5317"/>
                  </a:lnTo>
                  <a:lnTo>
                    <a:pt x="3492" y="9922"/>
                  </a:lnTo>
                  <a:lnTo>
                    <a:pt x="952" y="16192"/>
                  </a:lnTo>
                  <a:lnTo>
                    <a:pt x="0" y="24367"/>
                  </a:lnTo>
                  <a:lnTo>
                    <a:pt x="397" y="29368"/>
                  </a:lnTo>
                  <a:lnTo>
                    <a:pt x="1348" y="33735"/>
                  </a:lnTo>
                  <a:lnTo>
                    <a:pt x="2857" y="37544"/>
                  </a:lnTo>
                  <a:lnTo>
                    <a:pt x="5080" y="40719"/>
                  </a:lnTo>
                  <a:lnTo>
                    <a:pt x="7778" y="43260"/>
                  </a:lnTo>
                  <a:lnTo>
                    <a:pt x="10953" y="45084"/>
                  </a:lnTo>
                  <a:lnTo>
                    <a:pt x="14526" y="46196"/>
                  </a:lnTo>
                  <a:lnTo>
                    <a:pt x="18494" y="46592"/>
                  </a:lnTo>
                  <a:lnTo>
                    <a:pt x="23495" y="45957"/>
                  </a:lnTo>
                  <a:lnTo>
                    <a:pt x="27701" y="44370"/>
                  </a:lnTo>
                  <a:lnTo>
                    <a:pt x="31194" y="42147"/>
                  </a:lnTo>
                  <a:lnTo>
                    <a:pt x="33972" y="39448"/>
                  </a:lnTo>
                  <a:lnTo>
                    <a:pt x="36195" y="36671"/>
                  </a:lnTo>
                  <a:lnTo>
                    <a:pt x="37782" y="33972"/>
                  </a:lnTo>
                  <a:lnTo>
                    <a:pt x="38893" y="31591"/>
                  </a:lnTo>
                  <a:lnTo>
                    <a:pt x="39528" y="30003"/>
                  </a:lnTo>
                  <a:lnTo>
                    <a:pt x="37941" y="29288"/>
                  </a:lnTo>
                  <a:lnTo>
                    <a:pt x="34925" y="33655"/>
                  </a:lnTo>
                  <a:lnTo>
                    <a:pt x="32702" y="35877"/>
                  </a:lnTo>
                  <a:lnTo>
                    <a:pt x="30003" y="37861"/>
                  </a:lnTo>
                  <a:lnTo>
                    <a:pt x="26591" y="39211"/>
                  </a:lnTo>
                  <a:lnTo>
                    <a:pt x="22622" y="39766"/>
                  </a:lnTo>
                  <a:lnTo>
                    <a:pt x="19208" y="39369"/>
                  </a:lnTo>
                  <a:lnTo>
                    <a:pt x="15875" y="38020"/>
                  </a:lnTo>
                  <a:lnTo>
                    <a:pt x="12700" y="35480"/>
                  </a:lnTo>
                  <a:lnTo>
                    <a:pt x="10001" y="31591"/>
                  </a:lnTo>
                  <a:lnTo>
                    <a:pt x="8889" y="28972"/>
                  </a:lnTo>
                  <a:lnTo>
                    <a:pt x="7937" y="25875"/>
                  </a:lnTo>
                  <a:lnTo>
                    <a:pt x="7302" y="22225"/>
                  </a:lnTo>
                  <a:lnTo>
                    <a:pt x="6826" y="18097"/>
                  </a:lnTo>
                  <a:lnTo>
                    <a:pt x="37623" y="18097"/>
                  </a:lnTo>
                  <a:lnTo>
                    <a:pt x="36988" y="13652"/>
                  </a:lnTo>
                  <a:lnTo>
                    <a:pt x="35798" y="9842"/>
                  </a:lnTo>
                  <a:lnTo>
                    <a:pt x="34131" y="6667"/>
                  </a:lnTo>
                  <a:lnTo>
                    <a:pt x="32067" y="4207"/>
                  </a:lnTo>
                  <a:lnTo>
                    <a:pt x="29527" y="2301"/>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005" name="Shape 5745"/>
            <p:cNvSpPr/>
            <p:nvPr/>
          </p:nvSpPr>
          <p:spPr>
            <a:xfrm>
              <a:off x="2032491" y="2215244"/>
              <a:ext cx="45958" cy="68658"/>
            </a:xfrm>
            <a:custGeom>
              <a:avLst/>
              <a:gdLst/>
              <a:ahLst/>
              <a:cxnLst/>
              <a:rect l="0" t="0" r="0" b="0"/>
              <a:pathLst>
                <a:path w="45958" h="68658">
                  <a:moveTo>
                    <a:pt x="38814" y="0"/>
                  </a:moveTo>
                  <a:lnTo>
                    <a:pt x="24288" y="4364"/>
                  </a:lnTo>
                  <a:lnTo>
                    <a:pt x="24288" y="5952"/>
                  </a:lnTo>
                  <a:lnTo>
                    <a:pt x="26669" y="5794"/>
                  </a:lnTo>
                  <a:lnTo>
                    <a:pt x="29210" y="6111"/>
                  </a:lnTo>
                  <a:lnTo>
                    <a:pt x="30479" y="7223"/>
                  </a:lnTo>
                  <a:lnTo>
                    <a:pt x="31034" y="10873"/>
                  </a:lnTo>
                  <a:lnTo>
                    <a:pt x="31034" y="26352"/>
                  </a:lnTo>
                  <a:lnTo>
                    <a:pt x="28653" y="24447"/>
                  </a:lnTo>
                  <a:lnTo>
                    <a:pt x="26193" y="23098"/>
                  </a:lnTo>
                  <a:lnTo>
                    <a:pt x="23494" y="22304"/>
                  </a:lnTo>
                  <a:lnTo>
                    <a:pt x="22684" y="22240"/>
                  </a:lnTo>
                  <a:lnTo>
                    <a:pt x="20796" y="24844"/>
                  </a:lnTo>
                  <a:lnTo>
                    <a:pt x="24288" y="25479"/>
                  </a:lnTo>
                  <a:lnTo>
                    <a:pt x="27384" y="27304"/>
                  </a:lnTo>
                  <a:lnTo>
                    <a:pt x="29766" y="30321"/>
                  </a:lnTo>
                  <a:lnTo>
                    <a:pt x="31034" y="34766"/>
                  </a:lnTo>
                  <a:lnTo>
                    <a:pt x="31034" y="57546"/>
                  </a:lnTo>
                  <a:lnTo>
                    <a:pt x="29924" y="59927"/>
                  </a:lnTo>
                  <a:lnTo>
                    <a:pt x="27859" y="61832"/>
                  </a:lnTo>
                  <a:lnTo>
                    <a:pt x="25162" y="63102"/>
                  </a:lnTo>
                  <a:lnTo>
                    <a:pt x="22225" y="63500"/>
                  </a:lnTo>
                  <a:lnTo>
                    <a:pt x="18891" y="62944"/>
                  </a:lnTo>
                  <a:lnTo>
                    <a:pt x="15716" y="61514"/>
                  </a:lnTo>
                  <a:lnTo>
                    <a:pt x="12937" y="58896"/>
                  </a:lnTo>
                  <a:lnTo>
                    <a:pt x="10636" y="55007"/>
                  </a:lnTo>
                  <a:lnTo>
                    <a:pt x="9128" y="49767"/>
                  </a:lnTo>
                  <a:lnTo>
                    <a:pt x="8493" y="43179"/>
                  </a:lnTo>
                  <a:lnTo>
                    <a:pt x="9048" y="37067"/>
                  </a:lnTo>
                  <a:lnTo>
                    <a:pt x="10477" y="32463"/>
                  </a:lnTo>
                  <a:lnTo>
                    <a:pt x="12621" y="28971"/>
                  </a:lnTo>
                  <a:lnTo>
                    <a:pt x="15159" y="26589"/>
                  </a:lnTo>
                  <a:lnTo>
                    <a:pt x="17938" y="25320"/>
                  </a:lnTo>
                  <a:lnTo>
                    <a:pt x="20796" y="24844"/>
                  </a:lnTo>
                  <a:lnTo>
                    <a:pt x="22684" y="22240"/>
                  </a:lnTo>
                  <a:lnTo>
                    <a:pt x="20478" y="22066"/>
                  </a:lnTo>
                  <a:lnTo>
                    <a:pt x="15159" y="22938"/>
                  </a:lnTo>
                  <a:lnTo>
                    <a:pt x="10239" y="25479"/>
                  </a:lnTo>
                  <a:lnTo>
                    <a:pt x="6112" y="29368"/>
                  </a:lnTo>
                  <a:lnTo>
                    <a:pt x="2857" y="34369"/>
                  </a:lnTo>
                  <a:lnTo>
                    <a:pt x="793" y="40163"/>
                  </a:lnTo>
                  <a:lnTo>
                    <a:pt x="0" y="46433"/>
                  </a:lnTo>
                  <a:lnTo>
                    <a:pt x="635" y="53181"/>
                  </a:lnTo>
                  <a:lnTo>
                    <a:pt x="2302" y="58419"/>
                  </a:lnTo>
                  <a:lnTo>
                    <a:pt x="4683" y="62308"/>
                  </a:lnTo>
                  <a:lnTo>
                    <a:pt x="7619" y="65087"/>
                  </a:lnTo>
                  <a:lnTo>
                    <a:pt x="10636" y="66913"/>
                  </a:lnTo>
                  <a:lnTo>
                    <a:pt x="13572" y="68023"/>
                  </a:lnTo>
                  <a:lnTo>
                    <a:pt x="16112" y="68501"/>
                  </a:lnTo>
                  <a:lnTo>
                    <a:pt x="18018" y="68658"/>
                  </a:lnTo>
                  <a:lnTo>
                    <a:pt x="22860" y="68023"/>
                  </a:lnTo>
                  <a:lnTo>
                    <a:pt x="26511" y="66516"/>
                  </a:lnTo>
                  <a:lnTo>
                    <a:pt x="29051" y="64452"/>
                  </a:lnTo>
                  <a:lnTo>
                    <a:pt x="30797" y="62308"/>
                  </a:lnTo>
                  <a:lnTo>
                    <a:pt x="31034" y="62308"/>
                  </a:lnTo>
                  <a:lnTo>
                    <a:pt x="31034" y="68342"/>
                  </a:lnTo>
                  <a:lnTo>
                    <a:pt x="31432" y="68658"/>
                  </a:lnTo>
                  <a:lnTo>
                    <a:pt x="38814" y="66040"/>
                  </a:lnTo>
                  <a:lnTo>
                    <a:pt x="45958" y="63500"/>
                  </a:lnTo>
                  <a:lnTo>
                    <a:pt x="45958" y="61912"/>
                  </a:lnTo>
                  <a:lnTo>
                    <a:pt x="43179" y="61912"/>
                  </a:lnTo>
                  <a:lnTo>
                    <a:pt x="41275" y="61514"/>
                  </a:lnTo>
                  <a:lnTo>
                    <a:pt x="39608" y="59690"/>
                  </a:lnTo>
                  <a:lnTo>
                    <a:pt x="39369" y="58260"/>
                  </a:lnTo>
                  <a:lnTo>
                    <a:pt x="39369" y="158"/>
                  </a:lnTo>
                  <a:lnTo>
                    <a:pt x="38814" y="0"/>
                  </a:lnTo>
                  <a:close/>
                </a:path>
              </a:pathLst>
            </a:custGeom>
            <a:solidFill>
              <a:srgbClr val="000000"/>
            </a:solidFill>
          </p:spPr>
          <p:txBody>
            <a:bodyPr vert="horz" lIns="91440" tIns="45720" rIns="91440" bIns="45720" anchor="t"/>
            <a:lstStyle/>
            <a:p>
              <a:endParaRPr lang="en-IN"/>
            </a:p>
          </p:txBody>
        </p:sp>
        <p:sp>
          <p:nvSpPr>
            <p:cNvPr id="1006" name="Shape 5746"/>
            <p:cNvSpPr/>
            <p:nvPr/>
          </p:nvSpPr>
          <p:spPr>
            <a:xfrm>
              <a:off x="1782697" y="2237310"/>
              <a:ext cx="39528" cy="46592"/>
            </a:xfrm>
            <a:custGeom>
              <a:avLst/>
              <a:gdLst/>
              <a:ahLst/>
              <a:cxnLst/>
              <a:rect l="0" t="0" r="0" b="0"/>
              <a:pathLst>
                <a:path w="39528" h="46592">
                  <a:moveTo>
                    <a:pt x="20162" y="0"/>
                  </a:moveTo>
                  <a:lnTo>
                    <a:pt x="18018" y="3572"/>
                  </a:lnTo>
                  <a:lnTo>
                    <a:pt x="21431" y="4127"/>
                  </a:lnTo>
                  <a:lnTo>
                    <a:pt x="23812" y="5476"/>
                  </a:lnTo>
                  <a:lnTo>
                    <a:pt x="25400" y="7541"/>
                  </a:lnTo>
                  <a:lnTo>
                    <a:pt x="26432" y="9922"/>
                  </a:lnTo>
                  <a:lnTo>
                    <a:pt x="27543" y="15001"/>
                  </a:lnTo>
                  <a:lnTo>
                    <a:pt x="7065" y="15001"/>
                  </a:lnTo>
                  <a:lnTo>
                    <a:pt x="7778" y="11985"/>
                  </a:lnTo>
                  <a:lnTo>
                    <a:pt x="8652" y="9525"/>
                  </a:lnTo>
                  <a:lnTo>
                    <a:pt x="9763" y="7541"/>
                  </a:lnTo>
                  <a:lnTo>
                    <a:pt x="11112" y="6032"/>
                  </a:lnTo>
                  <a:lnTo>
                    <a:pt x="14287" y="4127"/>
                  </a:lnTo>
                  <a:lnTo>
                    <a:pt x="18018" y="3572"/>
                  </a:lnTo>
                  <a:lnTo>
                    <a:pt x="20162" y="0"/>
                  </a:lnTo>
                  <a:lnTo>
                    <a:pt x="15875" y="475"/>
                  </a:lnTo>
                  <a:lnTo>
                    <a:pt x="11431" y="2222"/>
                  </a:lnTo>
                  <a:lnTo>
                    <a:pt x="7143" y="5317"/>
                  </a:lnTo>
                  <a:lnTo>
                    <a:pt x="3493" y="9922"/>
                  </a:lnTo>
                  <a:lnTo>
                    <a:pt x="953" y="16192"/>
                  </a:lnTo>
                  <a:lnTo>
                    <a:pt x="0" y="24367"/>
                  </a:lnTo>
                  <a:lnTo>
                    <a:pt x="318" y="29368"/>
                  </a:lnTo>
                  <a:lnTo>
                    <a:pt x="1271" y="33735"/>
                  </a:lnTo>
                  <a:lnTo>
                    <a:pt x="2858" y="37544"/>
                  </a:lnTo>
                  <a:lnTo>
                    <a:pt x="5081" y="40719"/>
                  </a:lnTo>
                  <a:lnTo>
                    <a:pt x="7778" y="43260"/>
                  </a:lnTo>
                  <a:lnTo>
                    <a:pt x="10953" y="45084"/>
                  </a:lnTo>
                  <a:lnTo>
                    <a:pt x="14526" y="46196"/>
                  </a:lnTo>
                  <a:lnTo>
                    <a:pt x="18494" y="46592"/>
                  </a:lnTo>
                  <a:lnTo>
                    <a:pt x="23416" y="45957"/>
                  </a:lnTo>
                  <a:lnTo>
                    <a:pt x="27622" y="44370"/>
                  </a:lnTo>
                  <a:lnTo>
                    <a:pt x="31116" y="42147"/>
                  </a:lnTo>
                  <a:lnTo>
                    <a:pt x="33972" y="39448"/>
                  </a:lnTo>
                  <a:lnTo>
                    <a:pt x="37783" y="33972"/>
                  </a:lnTo>
                  <a:lnTo>
                    <a:pt x="38893" y="31591"/>
                  </a:lnTo>
                  <a:lnTo>
                    <a:pt x="39528" y="30003"/>
                  </a:lnTo>
                  <a:lnTo>
                    <a:pt x="37941" y="29288"/>
                  </a:lnTo>
                  <a:lnTo>
                    <a:pt x="34925" y="33655"/>
                  </a:lnTo>
                  <a:lnTo>
                    <a:pt x="29925" y="37861"/>
                  </a:lnTo>
                  <a:lnTo>
                    <a:pt x="26591" y="39211"/>
                  </a:lnTo>
                  <a:lnTo>
                    <a:pt x="22543" y="39766"/>
                  </a:lnTo>
                  <a:lnTo>
                    <a:pt x="19210" y="39369"/>
                  </a:lnTo>
                  <a:lnTo>
                    <a:pt x="15796" y="38020"/>
                  </a:lnTo>
                  <a:lnTo>
                    <a:pt x="12700" y="35480"/>
                  </a:lnTo>
                  <a:lnTo>
                    <a:pt x="10002" y="31591"/>
                  </a:lnTo>
                  <a:lnTo>
                    <a:pt x="8891" y="28972"/>
                  </a:lnTo>
                  <a:lnTo>
                    <a:pt x="7937" y="25875"/>
                  </a:lnTo>
                  <a:lnTo>
                    <a:pt x="7303" y="22225"/>
                  </a:lnTo>
                  <a:lnTo>
                    <a:pt x="6827" y="18097"/>
                  </a:lnTo>
                  <a:lnTo>
                    <a:pt x="37625" y="18097"/>
                  </a:lnTo>
                  <a:lnTo>
                    <a:pt x="36910" y="13652"/>
                  </a:lnTo>
                  <a:lnTo>
                    <a:pt x="35798" y="9842"/>
                  </a:lnTo>
                  <a:lnTo>
                    <a:pt x="34131" y="6667"/>
                  </a:lnTo>
                  <a:lnTo>
                    <a:pt x="31988" y="4207"/>
                  </a:lnTo>
                  <a:lnTo>
                    <a:pt x="29528" y="2301"/>
                  </a:lnTo>
                  <a:lnTo>
                    <a:pt x="26671" y="1032"/>
                  </a:lnTo>
                  <a:lnTo>
                    <a:pt x="23575" y="238"/>
                  </a:lnTo>
                  <a:lnTo>
                    <a:pt x="20162" y="0"/>
                  </a:lnTo>
                  <a:close/>
                </a:path>
              </a:pathLst>
            </a:custGeom>
            <a:solidFill>
              <a:srgbClr val="000000"/>
            </a:solidFill>
          </p:spPr>
          <p:txBody>
            <a:bodyPr vert="horz" lIns="91440" tIns="45720" rIns="91440" bIns="45720" anchor="t"/>
            <a:lstStyle/>
            <a:p>
              <a:endParaRPr lang="en-IN"/>
            </a:p>
          </p:txBody>
        </p:sp>
        <p:sp>
          <p:nvSpPr>
            <p:cNvPr id="1007" name="Shape 5747"/>
            <p:cNvSpPr/>
            <p:nvPr/>
          </p:nvSpPr>
          <p:spPr>
            <a:xfrm>
              <a:off x="1639426" y="2237310"/>
              <a:ext cx="43656" cy="46592"/>
            </a:xfrm>
            <a:custGeom>
              <a:avLst/>
              <a:gdLst/>
              <a:ahLst/>
              <a:cxnLst/>
              <a:rect l="0" t="0" r="0" b="0"/>
              <a:pathLst>
                <a:path w="43656" h="46592">
                  <a:moveTo>
                    <a:pt x="21431" y="0"/>
                  </a:moveTo>
                  <a:lnTo>
                    <a:pt x="20637" y="2778"/>
                  </a:lnTo>
                  <a:lnTo>
                    <a:pt x="24843" y="3650"/>
                  </a:lnTo>
                  <a:lnTo>
                    <a:pt x="28337" y="6032"/>
                  </a:lnTo>
                  <a:lnTo>
                    <a:pt x="31114" y="9763"/>
                  </a:lnTo>
                  <a:lnTo>
                    <a:pt x="33099" y="14446"/>
                  </a:lnTo>
                  <a:lnTo>
                    <a:pt x="34368" y="19843"/>
                  </a:lnTo>
                  <a:lnTo>
                    <a:pt x="34766" y="25875"/>
                  </a:lnTo>
                  <a:lnTo>
                    <a:pt x="34211" y="32147"/>
                  </a:lnTo>
                  <a:lnTo>
                    <a:pt x="32861" y="36830"/>
                  </a:lnTo>
                  <a:lnTo>
                    <a:pt x="30797" y="40163"/>
                  </a:lnTo>
                  <a:lnTo>
                    <a:pt x="28337" y="42307"/>
                  </a:lnTo>
                  <a:lnTo>
                    <a:pt x="25637" y="43497"/>
                  </a:lnTo>
                  <a:lnTo>
                    <a:pt x="23098" y="43815"/>
                  </a:lnTo>
                  <a:lnTo>
                    <a:pt x="19050" y="43021"/>
                  </a:lnTo>
                  <a:lnTo>
                    <a:pt x="15875" y="40799"/>
                  </a:lnTo>
                  <a:lnTo>
                    <a:pt x="13334" y="37624"/>
                  </a:lnTo>
                  <a:lnTo>
                    <a:pt x="11508" y="33735"/>
                  </a:lnTo>
                  <a:lnTo>
                    <a:pt x="10239" y="29527"/>
                  </a:lnTo>
                  <a:lnTo>
                    <a:pt x="9446" y="25320"/>
                  </a:lnTo>
                  <a:lnTo>
                    <a:pt x="9048" y="21431"/>
                  </a:lnTo>
                  <a:lnTo>
                    <a:pt x="8889" y="18256"/>
                  </a:lnTo>
                  <a:lnTo>
                    <a:pt x="9127" y="14605"/>
                  </a:lnTo>
                  <a:lnTo>
                    <a:pt x="9842" y="11510"/>
                  </a:lnTo>
                  <a:lnTo>
                    <a:pt x="10874" y="8810"/>
                  </a:lnTo>
                  <a:lnTo>
                    <a:pt x="12382" y="6667"/>
                  </a:lnTo>
                  <a:lnTo>
                    <a:pt x="14128" y="4921"/>
                  </a:lnTo>
                  <a:lnTo>
                    <a:pt x="16112" y="3730"/>
                  </a:lnTo>
                  <a:lnTo>
                    <a:pt x="18256" y="3016"/>
                  </a:lnTo>
                  <a:lnTo>
                    <a:pt x="20637" y="2778"/>
                  </a:lnTo>
                  <a:lnTo>
                    <a:pt x="21431" y="0"/>
                  </a:lnTo>
                  <a:lnTo>
                    <a:pt x="15239" y="872"/>
                  </a:lnTo>
                  <a:lnTo>
                    <a:pt x="9921" y="3254"/>
                  </a:lnTo>
                  <a:lnTo>
                    <a:pt x="5714" y="6984"/>
                  </a:lnTo>
                  <a:lnTo>
                    <a:pt x="2539" y="11667"/>
                  </a:lnTo>
                  <a:lnTo>
                    <a:pt x="634" y="17066"/>
                  </a:lnTo>
                  <a:lnTo>
                    <a:pt x="0" y="23018"/>
                  </a:lnTo>
                  <a:lnTo>
                    <a:pt x="714" y="29368"/>
                  </a:lnTo>
                  <a:lnTo>
                    <a:pt x="2777" y="35004"/>
                  </a:lnTo>
                  <a:lnTo>
                    <a:pt x="6032" y="39766"/>
                  </a:lnTo>
                  <a:lnTo>
                    <a:pt x="10398" y="43417"/>
                  </a:lnTo>
                  <a:lnTo>
                    <a:pt x="15637" y="45719"/>
                  </a:lnTo>
                  <a:lnTo>
                    <a:pt x="21668" y="46592"/>
                  </a:lnTo>
                  <a:lnTo>
                    <a:pt x="28575" y="45482"/>
                  </a:lnTo>
                  <a:lnTo>
                    <a:pt x="34052" y="42623"/>
                  </a:lnTo>
                  <a:lnTo>
                    <a:pt x="38258" y="38417"/>
                  </a:lnTo>
                  <a:lnTo>
                    <a:pt x="41275" y="33416"/>
                  </a:lnTo>
                  <a:lnTo>
                    <a:pt x="43099" y="28099"/>
                  </a:lnTo>
                  <a:lnTo>
                    <a:pt x="43656" y="23018"/>
                  </a:lnTo>
                  <a:lnTo>
                    <a:pt x="43179" y="17860"/>
                  </a:lnTo>
                  <a:lnTo>
                    <a:pt x="41989" y="13334"/>
                  </a:lnTo>
                  <a:lnTo>
                    <a:pt x="40083" y="9366"/>
                  </a:lnTo>
                  <a:lnTo>
                    <a:pt x="37386" y="6111"/>
                  </a:lnTo>
                  <a:lnTo>
                    <a:pt x="34131" y="3492"/>
                  </a:lnTo>
                  <a:lnTo>
                    <a:pt x="30399"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1008" name="Shape 5748"/>
            <p:cNvSpPr/>
            <p:nvPr/>
          </p:nvSpPr>
          <p:spPr>
            <a:xfrm>
              <a:off x="1414238" y="2237310"/>
              <a:ext cx="23496" cy="45561"/>
            </a:xfrm>
            <a:custGeom>
              <a:avLst/>
              <a:gdLst/>
              <a:ahLst/>
              <a:cxnLst/>
              <a:rect l="0" t="0" r="0" b="0"/>
              <a:pathLst>
                <a:path w="23496" h="45561">
                  <a:moveTo>
                    <a:pt x="15796" y="0"/>
                  </a:moveTo>
                  <a:lnTo>
                    <a:pt x="397" y="5476"/>
                  </a:lnTo>
                  <a:lnTo>
                    <a:pt x="397" y="6905"/>
                  </a:lnTo>
                  <a:lnTo>
                    <a:pt x="4366" y="6508"/>
                  </a:lnTo>
                  <a:lnTo>
                    <a:pt x="5636" y="6667"/>
                  </a:lnTo>
                  <a:lnTo>
                    <a:pt x="6747" y="7302"/>
                  </a:lnTo>
                  <a:lnTo>
                    <a:pt x="7541" y="9128"/>
                  </a:lnTo>
                  <a:lnTo>
                    <a:pt x="7858" y="12461"/>
                  </a:lnTo>
                  <a:lnTo>
                    <a:pt x="7858" y="35480"/>
                  </a:lnTo>
                  <a:lnTo>
                    <a:pt x="7700" y="38734"/>
                  </a:lnTo>
                  <a:lnTo>
                    <a:pt x="7143" y="41036"/>
                  </a:lnTo>
                  <a:lnTo>
                    <a:pt x="6192" y="42544"/>
                  </a:lnTo>
                  <a:lnTo>
                    <a:pt x="4762" y="43417"/>
                  </a:lnTo>
                  <a:lnTo>
                    <a:pt x="2778" y="43894"/>
                  </a:lnTo>
                  <a:lnTo>
                    <a:pt x="0" y="44053"/>
                  </a:lnTo>
                  <a:lnTo>
                    <a:pt x="0" y="45561"/>
                  </a:lnTo>
                  <a:lnTo>
                    <a:pt x="23496" y="45561"/>
                  </a:lnTo>
                  <a:lnTo>
                    <a:pt x="23496" y="44053"/>
                  </a:lnTo>
                  <a:lnTo>
                    <a:pt x="19447" y="43497"/>
                  </a:lnTo>
                  <a:lnTo>
                    <a:pt x="17225" y="42068"/>
                  </a:lnTo>
                  <a:lnTo>
                    <a:pt x="16352" y="39448"/>
                  </a:lnTo>
                  <a:lnTo>
                    <a:pt x="16193" y="35480"/>
                  </a:lnTo>
                  <a:lnTo>
                    <a:pt x="16193" y="317"/>
                  </a:lnTo>
                  <a:lnTo>
                    <a:pt x="15796" y="0"/>
                  </a:lnTo>
                  <a:close/>
                </a:path>
              </a:pathLst>
            </a:custGeom>
            <a:solidFill>
              <a:srgbClr val="000000"/>
            </a:solidFill>
          </p:spPr>
          <p:txBody>
            <a:bodyPr vert="horz" lIns="91440" tIns="45720" rIns="91440" bIns="45720" anchor="t"/>
            <a:lstStyle/>
            <a:p>
              <a:endParaRPr lang="en-IN"/>
            </a:p>
          </p:txBody>
        </p:sp>
        <p:sp>
          <p:nvSpPr>
            <p:cNvPr id="1009" name="Shape 5749"/>
            <p:cNvSpPr/>
            <p:nvPr/>
          </p:nvSpPr>
          <p:spPr>
            <a:xfrm>
              <a:off x="1733565" y="2238343"/>
              <a:ext cx="45323" cy="45957"/>
            </a:xfrm>
            <a:custGeom>
              <a:avLst/>
              <a:gdLst/>
              <a:ahLst/>
              <a:cxnLst/>
              <a:rect l="0" t="0" r="0" b="0"/>
              <a:pathLst>
                <a:path w="45323" h="45957">
                  <a:moveTo>
                    <a:pt x="0" y="0"/>
                  </a:moveTo>
                  <a:lnTo>
                    <a:pt x="0" y="1427"/>
                  </a:lnTo>
                  <a:lnTo>
                    <a:pt x="2857" y="2221"/>
                  </a:lnTo>
                  <a:lnTo>
                    <a:pt x="4207" y="3254"/>
                  </a:lnTo>
                  <a:lnTo>
                    <a:pt x="5397" y="5078"/>
                  </a:lnTo>
                  <a:lnTo>
                    <a:pt x="6985" y="8412"/>
                  </a:lnTo>
                  <a:lnTo>
                    <a:pt x="8969" y="12858"/>
                  </a:lnTo>
                  <a:lnTo>
                    <a:pt x="13573" y="23573"/>
                  </a:lnTo>
                  <a:lnTo>
                    <a:pt x="17938" y="33971"/>
                  </a:lnTo>
                  <a:lnTo>
                    <a:pt x="19685" y="38179"/>
                  </a:lnTo>
                  <a:lnTo>
                    <a:pt x="20876" y="41275"/>
                  </a:lnTo>
                  <a:lnTo>
                    <a:pt x="21828" y="43815"/>
                  </a:lnTo>
                  <a:lnTo>
                    <a:pt x="22463" y="45163"/>
                  </a:lnTo>
                  <a:lnTo>
                    <a:pt x="23573" y="45957"/>
                  </a:lnTo>
                  <a:lnTo>
                    <a:pt x="24130" y="45560"/>
                  </a:lnTo>
                  <a:lnTo>
                    <a:pt x="24764" y="44450"/>
                  </a:lnTo>
                  <a:lnTo>
                    <a:pt x="26193" y="40956"/>
                  </a:lnTo>
                  <a:lnTo>
                    <a:pt x="38893" y="9206"/>
                  </a:lnTo>
                  <a:lnTo>
                    <a:pt x="40481" y="5556"/>
                  </a:lnTo>
                  <a:lnTo>
                    <a:pt x="41751" y="3254"/>
                  </a:lnTo>
                  <a:lnTo>
                    <a:pt x="43259" y="1983"/>
                  </a:lnTo>
                  <a:lnTo>
                    <a:pt x="45323" y="1427"/>
                  </a:lnTo>
                  <a:lnTo>
                    <a:pt x="45323" y="0"/>
                  </a:lnTo>
                  <a:lnTo>
                    <a:pt x="31591" y="0"/>
                  </a:lnTo>
                  <a:lnTo>
                    <a:pt x="31591" y="1427"/>
                  </a:lnTo>
                  <a:lnTo>
                    <a:pt x="34766" y="2301"/>
                  </a:lnTo>
                  <a:lnTo>
                    <a:pt x="35798" y="3254"/>
                  </a:lnTo>
                  <a:lnTo>
                    <a:pt x="36195" y="4682"/>
                  </a:lnTo>
                  <a:lnTo>
                    <a:pt x="35718" y="7380"/>
                  </a:lnTo>
                  <a:lnTo>
                    <a:pt x="34289" y="11587"/>
                  </a:lnTo>
                  <a:lnTo>
                    <a:pt x="32305" y="16747"/>
                  </a:lnTo>
                  <a:lnTo>
                    <a:pt x="30003" y="22383"/>
                  </a:lnTo>
                  <a:lnTo>
                    <a:pt x="27781" y="28018"/>
                  </a:lnTo>
                  <a:lnTo>
                    <a:pt x="25797" y="33257"/>
                  </a:lnTo>
                  <a:lnTo>
                    <a:pt x="15716" y="7857"/>
                  </a:lnTo>
                  <a:lnTo>
                    <a:pt x="15161" y="6270"/>
                  </a:lnTo>
                  <a:lnTo>
                    <a:pt x="14842" y="4443"/>
                  </a:lnTo>
                  <a:lnTo>
                    <a:pt x="15239" y="2936"/>
                  </a:lnTo>
                  <a:lnTo>
                    <a:pt x="16192" y="2062"/>
                  </a:lnTo>
                  <a:lnTo>
                    <a:pt x="19367" y="1427"/>
                  </a:lnTo>
                  <a:lnTo>
                    <a:pt x="19367" y="0"/>
                  </a:lnTo>
                  <a:lnTo>
                    <a:pt x="0" y="0"/>
                  </a:lnTo>
                  <a:close/>
                </a:path>
              </a:pathLst>
            </a:custGeom>
            <a:solidFill>
              <a:srgbClr val="000000"/>
            </a:solidFill>
          </p:spPr>
          <p:txBody>
            <a:bodyPr vert="horz" lIns="91440" tIns="45720" rIns="91440" bIns="45720" anchor="t"/>
            <a:lstStyle/>
            <a:p>
              <a:endParaRPr lang="en-IN"/>
            </a:p>
          </p:txBody>
        </p:sp>
        <p:sp>
          <p:nvSpPr>
            <p:cNvPr id="1010" name="Shape 5750"/>
            <p:cNvSpPr/>
            <p:nvPr/>
          </p:nvSpPr>
          <p:spPr>
            <a:xfrm>
              <a:off x="2358167" y="2237310"/>
              <a:ext cx="38337" cy="46592"/>
            </a:xfrm>
            <a:custGeom>
              <a:avLst/>
              <a:gdLst/>
              <a:ahLst/>
              <a:cxnLst/>
              <a:rect l="0" t="0" r="0" b="0"/>
              <a:pathLst>
                <a:path w="38337" h="46592">
                  <a:moveTo>
                    <a:pt x="22225" y="0"/>
                  </a:moveTo>
                  <a:lnTo>
                    <a:pt x="16906" y="713"/>
                  </a:lnTo>
                  <a:lnTo>
                    <a:pt x="11747" y="2699"/>
                  </a:lnTo>
                  <a:lnTo>
                    <a:pt x="7143" y="6111"/>
                  </a:lnTo>
                  <a:lnTo>
                    <a:pt x="3412" y="10873"/>
                  </a:lnTo>
                  <a:lnTo>
                    <a:pt x="872" y="16986"/>
                  </a:lnTo>
                  <a:lnTo>
                    <a:pt x="0" y="24447"/>
                  </a:lnTo>
                  <a:lnTo>
                    <a:pt x="872" y="31511"/>
                  </a:lnTo>
                  <a:lnTo>
                    <a:pt x="3094" y="37147"/>
                  </a:lnTo>
                  <a:lnTo>
                    <a:pt x="6350" y="41354"/>
                  </a:lnTo>
                  <a:lnTo>
                    <a:pt x="10238" y="44291"/>
                  </a:lnTo>
                  <a:lnTo>
                    <a:pt x="14446" y="46037"/>
                  </a:lnTo>
                  <a:lnTo>
                    <a:pt x="18573" y="46592"/>
                  </a:lnTo>
                  <a:lnTo>
                    <a:pt x="24367" y="45719"/>
                  </a:lnTo>
                  <a:lnTo>
                    <a:pt x="26987" y="44608"/>
                  </a:lnTo>
                  <a:lnTo>
                    <a:pt x="29527" y="43021"/>
                  </a:lnTo>
                  <a:lnTo>
                    <a:pt x="31908" y="40957"/>
                  </a:lnTo>
                  <a:lnTo>
                    <a:pt x="34209" y="38179"/>
                  </a:lnTo>
                  <a:lnTo>
                    <a:pt x="36353" y="34925"/>
                  </a:lnTo>
                  <a:lnTo>
                    <a:pt x="38337" y="31035"/>
                  </a:lnTo>
                  <a:lnTo>
                    <a:pt x="36988" y="30082"/>
                  </a:lnTo>
                  <a:lnTo>
                    <a:pt x="34368" y="33655"/>
                  </a:lnTo>
                  <a:lnTo>
                    <a:pt x="31352" y="36671"/>
                  </a:lnTo>
                  <a:lnTo>
                    <a:pt x="27622" y="38655"/>
                  </a:lnTo>
                  <a:lnTo>
                    <a:pt x="22860" y="39448"/>
                  </a:lnTo>
                  <a:lnTo>
                    <a:pt x="19763" y="39052"/>
                  </a:lnTo>
                  <a:lnTo>
                    <a:pt x="16906" y="38100"/>
                  </a:lnTo>
                  <a:lnTo>
                    <a:pt x="14446" y="36432"/>
                  </a:lnTo>
                  <a:lnTo>
                    <a:pt x="12143" y="34210"/>
                  </a:lnTo>
                  <a:lnTo>
                    <a:pt x="10238" y="31432"/>
                  </a:lnTo>
                  <a:lnTo>
                    <a:pt x="8889" y="28257"/>
                  </a:lnTo>
                  <a:lnTo>
                    <a:pt x="8016" y="24606"/>
                  </a:lnTo>
                  <a:lnTo>
                    <a:pt x="7698" y="20478"/>
                  </a:lnTo>
                  <a:lnTo>
                    <a:pt x="8333" y="14128"/>
                  </a:lnTo>
                  <a:lnTo>
                    <a:pt x="10160" y="9445"/>
                  </a:lnTo>
                  <a:lnTo>
                    <a:pt x="12700" y="6191"/>
                  </a:lnTo>
                  <a:lnTo>
                    <a:pt x="15477" y="4207"/>
                  </a:lnTo>
                  <a:lnTo>
                    <a:pt x="18256" y="3175"/>
                  </a:lnTo>
                  <a:lnTo>
                    <a:pt x="20478" y="2857"/>
                  </a:lnTo>
                  <a:lnTo>
                    <a:pt x="23573" y="3175"/>
                  </a:lnTo>
                  <a:lnTo>
                    <a:pt x="25400" y="4127"/>
                  </a:lnTo>
                  <a:lnTo>
                    <a:pt x="26431" y="5635"/>
                  </a:lnTo>
                  <a:lnTo>
                    <a:pt x="26987" y="7619"/>
                  </a:lnTo>
                  <a:lnTo>
                    <a:pt x="27542" y="9842"/>
                  </a:lnTo>
                  <a:lnTo>
                    <a:pt x="29288" y="12938"/>
                  </a:lnTo>
                  <a:lnTo>
                    <a:pt x="30638" y="13969"/>
                  </a:lnTo>
                  <a:lnTo>
                    <a:pt x="32463" y="14366"/>
                  </a:lnTo>
                  <a:lnTo>
                    <a:pt x="34448" y="13891"/>
                  </a:lnTo>
                  <a:lnTo>
                    <a:pt x="35877" y="13017"/>
                  </a:lnTo>
                  <a:lnTo>
                    <a:pt x="36671" y="11667"/>
                  </a:lnTo>
                  <a:lnTo>
                    <a:pt x="36988" y="10000"/>
                  </a:lnTo>
                  <a:lnTo>
                    <a:pt x="36749" y="8413"/>
                  </a:lnTo>
                  <a:lnTo>
                    <a:pt x="35956" y="6667"/>
                  </a:lnTo>
                  <a:lnTo>
                    <a:pt x="34607" y="4762"/>
                  </a:lnTo>
                  <a:lnTo>
                    <a:pt x="32702" y="3095"/>
                  </a:lnTo>
                  <a:lnTo>
                    <a:pt x="30558" y="1985"/>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011" name="Shape 5751"/>
            <p:cNvSpPr/>
            <p:nvPr/>
          </p:nvSpPr>
          <p:spPr>
            <a:xfrm>
              <a:off x="1595452" y="2237310"/>
              <a:ext cx="38338" cy="46592"/>
            </a:xfrm>
            <a:custGeom>
              <a:avLst/>
              <a:gdLst/>
              <a:ahLst/>
              <a:cxnLst/>
              <a:rect l="0" t="0" r="0" b="0"/>
              <a:pathLst>
                <a:path w="38338" h="46592">
                  <a:moveTo>
                    <a:pt x="22144" y="0"/>
                  </a:moveTo>
                  <a:lnTo>
                    <a:pt x="16827" y="713"/>
                  </a:lnTo>
                  <a:lnTo>
                    <a:pt x="11667" y="2699"/>
                  </a:lnTo>
                  <a:lnTo>
                    <a:pt x="7063" y="6111"/>
                  </a:lnTo>
                  <a:lnTo>
                    <a:pt x="3333" y="10873"/>
                  </a:lnTo>
                  <a:lnTo>
                    <a:pt x="873" y="16986"/>
                  </a:lnTo>
                  <a:lnTo>
                    <a:pt x="0" y="24447"/>
                  </a:lnTo>
                  <a:lnTo>
                    <a:pt x="793" y="31511"/>
                  </a:lnTo>
                  <a:lnTo>
                    <a:pt x="3016" y="37147"/>
                  </a:lnTo>
                  <a:lnTo>
                    <a:pt x="6269" y="41354"/>
                  </a:lnTo>
                  <a:lnTo>
                    <a:pt x="10160" y="44291"/>
                  </a:lnTo>
                  <a:lnTo>
                    <a:pt x="14367" y="46037"/>
                  </a:lnTo>
                  <a:lnTo>
                    <a:pt x="18494" y="46592"/>
                  </a:lnTo>
                  <a:lnTo>
                    <a:pt x="24288" y="45719"/>
                  </a:lnTo>
                  <a:lnTo>
                    <a:pt x="26907" y="44608"/>
                  </a:lnTo>
                  <a:lnTo>
                    <a:pt x="29448" y="43021"/>
                  </a:lnTo>
                  <a:lnTo>
                    <a:pt x="31830" y="40957"/>
                  </a:lnTo>
                  <a:lnTo>
                    <a:pt x="34131" y="38179"/>
                  </a:lnTo>
                  <a:lnTo>
                    <a:pt x="36273" y="34925"/>
                  </a:lnTo>
                  <a:lnTo>
                    <a:pt x="38338" y="31035"/>
                  </a:lnTo>
                  <a:lnTo>
                    <a:pt x="36909" y="30082"/>
                  </a:lnTo>
                  <a:lnTo>
                    <a:pt x="34369" y="33655"/>
                  </a:lnTo>
                  <a:lnTo>
                    <a:pt x="31273" y="36671"/>
                  </a:lnTo>
                  <a:lnTo>
                    <a:pt x="27542" y="38655"/>
                  </a:lnTo>
                  <a:lnTo>
                    <a:pt x="22780" y="39448"/>
                  </a:lnTo>
                  <a:lnTo>
                    <a:pt x="19685" y="39052"/>
                  </a:lnTo>
                  <a:lnTo>
                    <a:pt x="16907" y="38100"/>
                  </a:lnTo>
                  <a:lnTo>
                    <a:pt x="14367" y="36432"/>
                  </a:lnTo>
                  <a:lnTo>
                    <a:pt x="12064" y="34210"/>
                  </a:lnTo>
                  <a:lnTo>
                    <a:pt x="10160" y="31432"/>
                  </a:lnTo>
                  <a:lnTo>
                    <a:pt x="8811" y="28257"/>
                  </a:lnTo>
                  <a:lnTo>
                    <a:pt x="8017" y="24606"/>
                  </a:lnTo>
                  <a:lnTo>
                    <a:pt x="7620" y="20478"/>
                  </a:lnTo>
                  <a:lnTo>
                    <a:pt x="8255" y="14128"/>
                  </a:lnTo>
                  <a:lnTo>
                    <a:pt x="10080" y="9445"/>
                  </a:lnTo>
                  <a:lnTo>
                    <a:pt x="12619" y="6191"/>
                  </a:lnTo>
                  <a:lnTo>
                    <a:pt x="15478" y="4207"/>
                  </a:lnTo>
                  <a:lnTo>
                    <a:pt x="18176" y="3175"/>
                  </a:lnTo>
                  <a:lnTo>
                    <a:pt x="20398" y="2857"/>
                  </a:lnTo>
                  <a:lnTo>
                    <a:pt x="23495" y="3175"/>
                  </a:lnTo>
                  <a:lnTo>
                    <a:pt x="25319" y="4127"/>
                  </a:lnTo>
                  <a:lnTo>
                    <a:pt x="26352" y="5635"/>
                  </a:lnTo>
                  <a:lnTo>
                    <a:pt x="26907" y="7619"/>
                  </a:lnTo>
                  <a:lnTo>
                    <a:pt x="27542" y="9842"/>
                  </a:lnTo>
                  <a:lnTo>
                    <a:pt x="29210" y="12938"/>
                  </a:lnTo>
                  <a:lnTo>
                    <a:pt x="30559" y="13969"/>
                  </a:lnTo>
                  <a:lnTo>
                    <a:pt x="32385" y="14366"/>
                  </a:lnTo>
                  <a:lnTo>
                    <a:pt x="34369" y="13891"/>
                  </a:lnTo>
                  <a:lnTo>
                    <a:pt x="35798" y="13017"/>
                  </a:lnTo>
                  <a:lnTo>
                    <a:pt x="36671" y="11667"/>
                  </a:lnTo>
                  <a:lnTo>
                    <a:pt x="36909" y="10000"/>
                  </a:lnTo>
                  <a:lnTo>
                    <a:pt x="36671" y="8413"/>
                  </a:lnTo>
                  <a:lnTo>
                    <a:pt x="35877" y="6667"/>
                  </a:lnTo>
                  <a:lnTo>
                    <a:pt x="34607" y="4762"/>
                  </a:lnTo>
                  <a:lnTo>
                    <a:pt x="32702" y="3095"/>
                  </a:lnTo>
                  <a:lnTo>
                    <a:pt x="27861" y="952"/>
                  </a:lnTo>
                  <a:lnTo>
                    <a:pt x="22144" y="0"/>
                  </a:lnTo>
                  <a:close/>
                </a:path>
              </a:pathLst>
            </a:custGeom>
            <a:solidFill>
              <a:srgbClr val="000000"/>
            </a:solidFill>
          </p:spPr>
          <p:txBody>
            <a:bodyPr vert="horz" lIns="91440" tIns="45720" rIns="91440" bIns="45720" anchor="t"/>
            <a:lstStyle/>
            <a:p>
              <a:endParaRPr lang="en-IN"/>
            </a:p>
          </p:txBody>
        </p:sp>
        <p:sp>
          <p:nvSpPr>
            <p:cNvPr id="1012" name="Shape 5752"/>
            <p:cNvSpPr/>
            <p:nvPr/>
          </p:nvSpPr>
          <p:spPr>
            <a:xfrm>
              <a:off x="2400236" y="2215244"/>
              <a:ext cx="47307" cy="67627"/>
            </a:xfrm>
            <a:custGeom>
              <a:avLst/>
              <a:gdLst/>
              <a:ahLst/>
              <a:cxnLst/>
              <a:rect l="0" t="0" r="0" b="0"/>
              <a:pathLst>
                <a:path w="47307" h="67627">
                  <a:moveTo>
                    <a:pt x="14128" y="0"/>
                  </a:moveTo>
                  <a:lnTo>
                    <a:pt x="78" y="4364"/>
                  </a:lnTo>
                  <a:lnTo>
                    <a:pt x="78" y="5952"/>
                  </a:lnTo>
                  <a:lnTo>
                    <a:pt x="872" y="5794"/>
                  </a:lnTo>
                  <a:lnTo>
                    <a:pt x="1983" y="5794"/>
                  </a:lnTo>
                  <a:lnTo>
                    <a:pt x="4523" y="6111"/>
                  </a:lnTo>
                  <a:lnTo>
                    <a:pt x="5793" y="7223"/>
                  </a:lnTo>
                  <a:lnTo>
                    <a:pt x="6350" y="10873"/>
                  </a:lnTo>
                  <a:lnTo>
                    <a:pt x="6350" y="57546"/>
                  </a:lnTo>
                  <a:lnTo>
                    <a:pt x="6269" y="60642"/>
                  </a:lnTo>
                  <a:lnTo>
                    <a:pt x="5873" y="62865"/>
                  </a:lnTo>
                  <a:lnTo>
                    <a:pt x="4047" y="65246"/>
                  </a:lnTo>
                  <a:lnTo>
                    <a:pt x="2301" y="65801"/>
                  </a:lnTo>
                  <a:lnTo>
                    <a:pt x="0" y="66119"/>
                  </a:lnTo>
                  <a:lnTo>
                    <a:pt x="0" y="67627"/>
                  </a:lnTo>
                  <a:lnTo>
                    <a:pt x="21351" y="67627"/>
                  </a:lnTo>
                  <a:lnTo>
                    <a:pt x="21351" y="66119"/>
                  </a:lnTo>
                  <a:lnTo>
                    <a:pt x="17541" y="65404"/>
                  </a:lnTo>
                  <a:lnTo>
                    <a:pt x="16192" y="64610"/>
                  </a:lnTo>
                  <a:lnTo>
                    <a:pt x="15318" y="63102"/>
                  </a:lnTo>
                  <a:lnTo>
                    <a:pt x="14763" y="60800"/>
                  </a:lnTo>
                  <a:lnTo>
                    <a:pt x="14604" y="57546"/>
                  </a:lnTo>
                  <a:lnTo>
                    <a:pt x="14604" y="33654"/>
                  </a:lnTo>
                  <a:lnTo>
                    <a:pt x="17621" y="30717"/>
                  </a:lnTo>
                  <a:lnTo>
                    <a:pt x="20478" y="28733"/>
                  </a:lnTo>
                  <a:lnTo>
                    <a:pt x="23097" y="27701"/>
                  </a:lnTo>
                  <a:lnTo>
                    <a:pt x="25400" y="27383"/>
                  </a:lnTo>
                  <a:lnTo>
                    <a:pt x="28892" y="28098"/>
                  </a:lnTo>
                  <a:lnTo>
                    <a:pt x="31273" y="30162"/>
                  </a:lnTo>
                  <a:lnTo>
                    <a:pt x="32622" y="33417"/>
                  </a:lnTo>
                  <a:lnTo>
                    <a:pt x="33019" y="37941"/>
                  </a:lnTo>
                  <a:lnTo>
                    <a:pt x="33019" y="57546"/>
                  </a:lnTo>
                  <a:lnTo>
                    <a:pt x="32861" y="60800"/>
                  </a:lnTo>
                  <a:lnTo>
                    <a:pt x="32385" y="63102"/>
                  </a:lnTo>
                  <a:lnTo>
                    <a:pt x="31511" y="64610"/>
                  </a:lnTo>
                  <a:lnTo>
                    <a:pt x="30162" y="65404"/>
                  </a:lnTo>
                  <a:lnTo>
                    <a:pt x="26352" y="66119"/>
                  </a:lnTo>
                  <a:lnTo>
                    <a:pt x="26352" y="67627"/>
                  </a:lnTo>
                  <a:lnTo>
                    <a:pt x="47307" y="67627"/>
                  </a:lnTo>
                  <a:lnTo>
                    <a:pt x="47307" y="66119"/>
                  </a:lnTo>
                  <a:lnTo>
                    <a:pt x="45163" y="65722"/>
                  </a:lnTo>
                  <a:lnTo>
                    <a:pt x="43576" y="65087"/>
                  </a:lnTo>
                  <a:lnTo>
                    <a:pt x="42465" y="64213"/>
                  </a:lnTo>
                  <a:lnTo>
                    <a:pt x="41830" y="62786"/>
                  </a:lnTo>
                  <a:lnTo>
                    <a:pt x="41512" y="60642"/>
                  </a:lnTo>
                  <a:lnTo>
                    <a:pt x="41353" y="57546"/>
                  </a:lnTo>
                  <a:lnTo>
                    <a:pt x="41353" y="37861"/>
                  </a:lnTo>
                  <a:lnTo>
                    <a:pt x="41275" y="35242"/>
                  </a:lnTo>
                  <a:lnTo>
                    <a:pt x="40877" y="31988"/>
                  </a:lnTo>
                  <a:lnTo>
                    <a:pt x="39766" y="28495"/>
                  </a:lnTo>
                  <a:lnTo>
                    <a:pt x="37623" y="25320"/>
                  </a:lnTo>
                  <a:lnTo>
                    <a:pt x="34209" y="22938"/>
                  </a:lnTo>
                  <a:lnTo>
                    <a:pt x="29130" y="22066"/>
                  </a:lnTo>
                  <a:lnTo>
                    <a:pt x="24843" y="22621"/>
                  </a:lnTo>
                  <a:lnTo>
                    <a:pt x="21033" y="24288"/>
                  </a:lnTo>
                  <a:lnTo>
                    <a:pt x="17621" y="26828"/>
                  </a:lnTo>
                  <a:lnTo>
                    <a:pt x="14842" y="30162"/>
                  </a:lnTo>
                  <a:lnTo>
                    <a:pt x="14604" y="30162"/>
                  </a:lnTo>
                  <a:lnTo>
                    <a:pt x="14604" y="317"/>
                  </a:lnTo>
                  <a:lnTo>
                    <a:pt x="14128" y="0"/>
                  </a:lnTo>
                  <a:close/>
                </a:path>
              </a:pathLst>
            </a:custGeom>
            <a:solidFill>
              <a:srgbClr val="000000"/>
            </a:solidFill>
          </p:spPr>
          <p:txBody>
            <a:bodyPr vert="horz" lIns="91440" tIns="45720" rIns="91440" bIns="45720" anchor="t"/>
            <a:lstStyle/>
            <a:p>
              <a:endParaRPr lang="en-IN"/>
            </a:p>
          </p:txBody>
        </p:sp>
        <p:sp>
          <p:nvSpPr>
            <p:cNvPr id="1013" name="Shape 5753"/>
            <p:cNvSpPr/>
            <p:nvPr/>
          </p:nvSpPr>
          <p:spPr>
            <a:xfrm>
              <a:off x="2125836" y="2215244"/>
              <a:ext cx="47307" cy="67627"/>
            </a:xfrm>
            <a:custGeom>
              <a:avLst/>
              <a:gdLst/>
              <a:ahLst/>
              <a:cxnLst/>
              <a:rect l="0" t="0" r="0" b="0"/>
              <a:pathLst>
                <a:path w="47307" h="67627">
                  <a:moveTo>
                    <a:pt x="14128" y="0"/>
                  </a:moveTo>
                  <a:lnTo>
                    <a:pt x="80" y="4364"/>
                  </a:lnTo>
                  <a:lnTo>
                    <a:pt x="80" y="5952"/>
                  </a:lnTo>
                  <a:lnTo>
                    <a:pt x="952" y="5794"/>
                  </a:lnTo>
                  <a:lnTo>
                    <a:pt x="1983" y="5794"/>
                  </a:lnTo>
                  <a:lnTo>
                    <a:pt x="4523" y="6111"/>
                  </a:lnTo>
                  <a:lnTo>
                    <a:pt x="5794" y="7223"/>
                  </a:lnTo>
                  <a:lnTo>
                    <a:pt x="6350" y="10873"/>
                  </a:lnTo>
                  <a:lnTo>
                    <a:pt x="6350" y="57546"/>
                  </a:lnTo>
                  <a:lnTo>
                    <a:pt x="6271" y="60642"/>
                  </a:lnTo>
                  <a:lnTo>
                    <a:pt x="5873" y="62865"/>
                  </a:lnTo>
                  <a:lnTo>
                    <a:pt x="4048" y="65246"/>
                  </a:lnTo>
                  <a:lnTo>
                    <a:pt x="2302" y="65801"/>
                  </a:lnTo>
                  <a:lnTo>
                    <a:pt x="0" y="66119"/>
                  </a:lnTo>
                  <a:lnTo>
                    <a:pt x="0" y="67627"/>
                  </a:lnTo>
                  <a:lnTo>
                    <a:pt x="21352" y="67627"/>
                  </a:lnTo>
                  <a:lnTo>
                    <a:pt x="21352" y="66119"/>
                  </a:lnTo>
                  <a:lnTo>
                    <a:pt x="17542" y="65404"/>
                  </a:lnTo>
                  <a:lnTo>
                    <a:pt x="16192" y="64610"/>
                  </a:lnTo>
                  <a:lnTo>
                    <a:pt x="15319" y="63102"/>
                  </a:lnTo>
                  <a:lnTo>
                    <a:pt x="14763" y="60800"/>
                  </a:lnTo>
                  <a:lnTo>
                    <a:pt x="14605" y="57546"/>
                  </a:lnTo>
                  <a:lnTo>
                    <a:pt x="14605" y="33654"/>
                  </a:lnTo>
                  <a:lnTo>
                    <a:pt x="17621" y="30717"/>
                  </a:lnTo>
                  <a:lnTo>
                    <a:pt x="20478" y="28733"/>
                  </a:lnTo>
                  <a:lnTo>
                    <a:pt x="23098" y="27701"/>
                  </a:lnTo>
                  <a:lnTo>
                    <a:pt x="25400" y="27383"/>
                  </a:lnTo>
                  <a:lnTo>
                    <a:pt x="28971" y="28098"/>
                  </a:lnTo>
                  <a:lnTo>
                    <a:pt x="31273" y="30162"/>
                  </a:lnTo>
                  <a:lnTo>
                    <a:pt x="32623" y="33417"/>
                  </a:lnTo>
                  <a:lnTo>
                    <a:pt x="33098" y="37941"/>
                  </a:lnTo>
                  <a:lnTo>
                    <a:pt x="33098" y="57546"/>
                  </a:lnTo>
                  <a:lnTo>
                    <a:pt x="32940" y="60800"/>
                  </a:lnTo>
                  <a:lnTo>
                    <a:pt x="32385" y="63102"/>
                  </a:lnTo>
                  <a:lnTo>
                    <a:pt x="31511" y="64610"/>
                  </a:lnTo>
                  <a:lnTo>
                    <a:pt x="30162" y="65404"/>
                  </a:lnTo>
                  <a:lnTo>
                    <a:pt x="26352" y="66119"/>
                  </a:lnTo>
                  <a:lnTo>
                    <a:pt x="26352" y="67627"/>
                  </a:lnTo>
                  <a:lnTo>
                    <a:pt x="47307" y="67627"/>
                  </a:lnTo>
                  <a:lnTo>
                    <a:pt x="47307" y="66119"/>
                  </a:lnTo>
                  <a:lnTo>
                    <a:pt x="45165" y="65722"/>
                  </a:lnTo>
                  <a:lnTo>
                    <a:pt x="43577" y="65087"/>
                  </a:lnTo>
                  <a:lnTo>
                    <a:pt x="42465" y="64213"/>
                  </a:lnTo>
                  <a:lnTo>
                    <a:pt x="41830" y="62786"/>
                  </a:lnTo>
                  <a:lnTo>
                    <a:pt x="41513" y="60642"/>
                  </a:lnTo>
                  <a:lnTo>
                    <a:pt x="41355" y="57546"/>
                  </a:lnTo>
                  <a:lnTo>
                    <a:pt x="41355" y="37861"/>
                  </a:lnTo>
                  <a:lnTo>
                    <a:pt x="41275" y="35242"/>
                  </a:lnTo>
                  <a:lnTo>
                    <a:pt x="40877" y="31988"/>
                  </a:lnTo>
                  <a:lnTo>
                    <a:pt x="39767" y="28495"/>
                  </a:lnTo>
                  <a:lnTo>
                    <a:pt x="37702" y="25320"/>
                  </a:lnTo>
                  <a:lnTo>
                    <a:pt x="34211" y="22938"/>
                  </a:lnTo>
                  <a:lnTo>
                    <a:pt x="29130" y="22066"/>
                  </a:lnTo>
                  <a:lnTo>
                    <a:pt x="24844" y="22621"/>
                  </a:lnTo>
                  <a:lnTo>
                    <a:pt x="21033" y="24288"/>
                  </a:lnTo>
                  <a:lnTo>
                    <a:pt x="17701" y="26828"/>
                  </a:lnTo>
                  <a:lnTo>
                    <a:pt x="14842" y="30162"/>
                  </a:lnTo>
                  <a:lnTo>
                    <a:pt x="14605" y="30162"/>
                  </a:lnTo>
                  <a:lnTo>
                    <a:pt x="14605" y="317"/>
                  </a:lnTo>
                  <a:lnTo>
                    <a:pt x="14128" y="0"/>
                  </a:lnTo>
                  <a:close/>
                </a:path>
              </a:pathLst>
            </a:custGeom>
            <a:solidFill>
              <a:srgbClr val="000000"/>
            </a:solidFill>
          </p:spPr>
          <p:txBody>
            <a:bodyPr vert="horz" lIns="91440" tIns="45720" rIns="91440" bIns="45720" anchor="t"/>
            <a:lstStyle/>
            <a:p>
              <a:endParaRPr lang="en-IN"/>
            </a:p>
          </p:txBody>
        </p:sp>
        <p:sp>
          <p:nvSpPr>
            <p:cNvPr id="1014" name="Shape 5754"/>
            <p:cNvSpPr/>
            <p:nvPr/>
          </p:nvSpPr>
          <p:spPr>
            <a:xfrm>
              <a:off x="1491789" y="2215244"/>
              <a:ext cx="47387" cy="67627"/>
            </a:xfrm>
            <a:custGeom>
              <a:avLst/>
              <a:gdLst/>
              <a:ahLst/>
              <a:cxnLst/>
              <a:rect l="0" t="0" r="0" b="0"/>
              <a:pathLst>
                <a:path w="47387" h="67627">
                  <a:moveTo>
                    <a:pt x="14208" y="0"/>
                  </a:moveTo>
                  <a:lnTo>
                    <a:pt x="158" y="4364"/>
                  </a:lnTo>
                  <a:lnTo>
                    <a:pt x="158" y="5952"/>
                  </a:lnTo>
                  <a:lnTo>
                    <a:pt x="952" y="5794"/>
                  </a:lnTo>
                  <a:lnTo>
                    <a:pt x="1983" y="5794"/>
                  </a:lnTo>
                  <a:lnTo>
                    <a:pt x="4524" y="6111"/>
                  </a:lnTo>
                  <a:lnTo>
                    <a:pt x="5793" y="7223"/>
                  </a:lnTo>
                  <a:lnTo>
                    <a:pt x="6350" y="10873"/>
                  </a:lnTo>
                  <a:lnTo>
                    <a:pt x="6350" y="57546"/>
                  </a:lnTo>
                  <a:lnTo>
                    <a:pt x="6271" y="60642"/>
                  </a:lnTo>
                  <a:lnTo>
                    <a:pt x="5952" y="62865"/>
                  </a:lnTo>
                  <a:lnTo>
                    <a:pt x="4127" y="65246"/>
                  </a:lnTo>
                  <a:lnTo>
                    <a:pt x="2381" y="65801"/>
                  </a:lnTo>
                  <a:lnTo>
                    <a:pt x="0" y="66119"/>
                  </a:lnTo>
                  <a:lnTo>
                    <a:pt x="0" y="67627"/>
                  </a:lnTo>
                  <a:lnTo>
                    <a:pt x="21431" y="67627"/>
                  </a:lnTo>
                  <a:lnTo>
                    <a:pt x="21431" y="66119"/>
                  </a:lnTo>
                  <a:lnTo>
                    <a:pt x="17542" y="65404"/>
                  </a:lnTo>
                  <a:lnTo>
                    <a:pt x="16271" y="64610"/>
                  </a:lnTo>
                  <a:lnTo>
                    <a:pt x="15398" y="63102"/>
                  </a:lnTo>
                  <a:lnTo>
                    <a:pt x="14843" y="60800"/>
                  </a:lnTo>
                  <a:lnTo>
                    <a:pt x="14683" y="57546"/>
                  </a:lnTo>
                  <a:lnTo>
                    <a:pt x="14683" y="33654"/>
                  </a:lnTo>
                  <a:lnTo>
                    <a:pt x="17699" y="30717"/>
                  </a:lnTo>
                  <a:lnTo>
                    <a:pt x="20558" y="28733"/>
                  </a:lnTo>
                  <a:lnTo>
                    <a:pt x="23177" y="27701"/>
                  </a:lnTo>
                  <a:lnTo>
                    <a:pt x="25479" y="27383"/>
                  </a:lnTo>
                  <a:lnTo>
                    <a:pt x="28971" y="28098"/>
                  </a:lnTo>
                  <a:lnTo>
                    <a:pt x="31352" y="30162"/>
                  </a:lnTo>
                  <a:lnTo>
                    <a:pt x="32702" y="33417"/>
                  </a:lnTo>
                  <a:lnTo>
                    <a:pt x="33099" y="37941"/>
                  </a:lnTo>
                  <a:lnTo>
                    <a:pt x="33099" y="57546"/>
                  </a:lnTo>
                  <a:lnTo>
                    <a:pt x="32939" y="60800"/>
                  </a:lnTo>
                  <a:lnTo>
                    <a:pt x="32464" y="63102"/>
                  </a:lnTo>
                  <a:lnTo>
                    <a:pt x="31591" y="64610"/>
                  </a:lnTo>
                  <a:lnTo>
                    <a:pt x="30242" y="65404"/>
                  </a:lnTo>
                  <a:lnTo>
                    <a:pt x="28575" y="65881"/>
                  </a:lnTo>
                  <a:lnTo>
                    <a:pt x="26352" y="66119"/>
                  </a:lnTo>
                  <a:lnTo>
                    <a:pt x="26352" y="67627"/>
                  </a:lnTo>
                  <a:lnTo>
                    <a:pt x="47387" y="67627"/>
                  </a:lnTo>
                  <a:lnTo>
                    <a:pt x="47387" y="66119"/>
                  </a:lnTo>
                  <a:lnTo>
                    <a:pt x="45164" y="65722"/>
                  </a:lnTo>
                  <a:lnTo>
                    <a:pt x="43656" y="65087"/>
                  </a:lnTo>
                  <a:lnTo>
                    <a:pt x="42544" y="64213"/>
                  </a:lnTo>
                  <a:lnTo>
                    <a:pt x="41909" y="62786"/>
                  </a:lnTo>
                  <a:lnTo>
                    <a:pt x="41592" y="60642"/>
                  </a:lnTo>
                  <a:lnTo>
                    <a:pt x="41433" y="57546"/>
                  </a:lnTo>
                  <a:lnTo>
                    <a:pt x="41433" y="37861"/>
                  </a:lnTo>
                  <a:lnTo>
                    <a:pt x="41354" y="35242"/>
                  </a:lnTo>
                  <a:lnTo>
                    <a:pt x="40957" y="31988"/>
                  </a:lnTo>
                  <a:lnTo>
                    <a:pt x="39846" y="28495"/>
                  </a:lnTo>
                  <a:lnTo>
                    <a:pt x="37702" y="25320"/>
                  </a:lnTo>
                  <a:lnTo>
                    <a:pt x="34289" y="22938"/>
                  </a:lnTo>
                  <a:lnTo>
                    <a:pt x="29131" y="22066"/>
                  </a:lnTo>
                  <a:lnTo>
                    <a:pt x="24923" y="22621"/>
                  </a:lnTo>
                  <a:lnTo>
                    <a:pt x="21113" y="24288"/>
                  </a:lnTo>
                  <a:lnTo>
                    <a:pt x="17699" y="26828"/>
                  </a:lnTo>
                  <a:lnTo>
                    <a:pt x="14922" y="30162"/>
                  </a:lnTo>
                  <a:lnTo>
                    <a:pt x="14683" y="30162"/>
                  </a:lnTo>
                  <a:lnTo>
                    <a:pt x="14683" y="317"/>
                  </a:lnTo>
                  <a:lnTo>
                    <a:pt x="14208" y="0"/>
                  </a:lnTo>
                  <a:close/>
                </a:path>
              </a:pathLst>
            </a:custGeom>
            <a:solidFill>
              <a:srgbClr val="000000"/>
            </a:solidFill>
          </p:spPr>
          <p:txBody>
            <a:bodyPr vert="horz" lIns="91440" tIns="45720" rIns="91440" bIns="45720" anchor="t"/>
            <a:lstStyle/>
            <a:p>
              <a:endParaRPr lang="en-IN"/>
            </a:p>
          </p:txBody>
        </p:sp>
        <p:sp>
          <p:nvSpPr>
            <p:cNvPr id="1015" name="Shape 5755"/>
            <p:cNvSpPr/>
            <p:nvPr/>
          </p:nvSpPr>
          <p:spPr>
            <a:xfrm>
              <a:off x="1687686" y="2237310"/>
              <a:ext cx="46433" cy="45561"/>
            </a:xfrm>
            <a:custGeom>
              <a:avLst/>
              <a:gdLst/>
              <a:ahLst/>
              <a:cxnLst/>
              <a:rect l="0" t="0" r="0" b="0"/>
              <a:pathLst>
                <a:path w="46433" h="45561">
                  <a:moveTo>
                    <a:pt x="13652" y="0"/>
                  </a:moveTo>
                  <a:lnTo>
                    <a:pt x="0" y="4444"/>
                  </a:lnTo>
                  <a:lnTo>
                    <a:pt x="0" y="6111"/>
                  </a:lnTo>
                  <a:lnTo>
                    <a:pt x="1111" y="5794"/>
                  </a:lnTo>
                  <a:lnTo>
                    <a:pt x="2857" y="5715"/>
                  </a:lnTo>
                  <a:lnTo>
                    <a:pt x="4127" y="5874"/>
                  </a:lnTo>
                  <a:lnTo>
                    <a:pt x="5158" y="6588"/>
                  </a:lnTo>
                  <a:lnTo>
                    <a:pt x="6032" y="8492"/>
                  </a:lnTo>
                  <a:lnTo>
                    <a:pt x="6350" y="12065"/>
                  </a:lnTo>
                  <a:lnTo>
                    <a:pt x="6350" y="36671"/>
                  </a:lnTo>
                  <a:lnTo>
                    <a:pt x="6032" y="40242"/>
                  </a:lnTo>
                  <a:lnTo>
                    <a:pt x="5001" y="42466"/>
                  </a:lnTo>
                  <a:lnTo>
                    <a:pt x="3096" y="43656"/>
                  </a:lnTo>
                  <a:lnTo>
                    <a:pt x="158" y="44053"/>
                  </a:lnTo>
                  <a:lnTo>
                    <a:pt x="158" y="45561"/>
                  </a:lnTo>
                  <a:lnTo>
                    <a:pt x="21192" y="45561"/>
                  </a:lnTo>
                  <a:lnTo>
                    <a:pt x="21192" y="44053"/>
                  </a:lnTo>
                  <a:lnTo>
                    <a:pt x="18017" y="43656"/>
                  </a:lnTo>
                  <a:lnTo>
                    <a:pt x="15955" y="42623"/>
                  </a:lnTo>
                  <a:lnTo>
                    <a:pt x="14922" y="41116"/>
                  </a:lnTo>
                  <a:lnTo>
                    <a:pt x="14605" y="38972"/>
                  </a:lnTo>
                  <a:lnTo>
                    <a:pt x="14605" y="11112"/>
                  </a:lnTo>
                  <a:lnTo>
                    <a:pt x="17303" y="8651"/>
                  </a:lnTo>
                  <a:lnTo>
                    <a:pt x="19843" y="6905"/>
                  </a:lnTo>
                  <a:lnTo>
                    <a:pt x="22225" y="5874"/>
                  </a:lnTo>
                  <a:lnTo>
                    <a:pt x="24447" y="5476"/>
                  </a:lnTo>
                  <a:lnTo>
                    <a:pt x="28177" y="6111"/>
                  </a:lnTo>
                  <a:lnTo>
                    <a:pt x="30480" y="8016"/>
                  </a:lnTo>
                  <a:lnTo>
                    <a:pt x="31750" y="11032"/>
                  </a:lnTo>
                  <a:lnTo>
                    <a:pt x="32067" y="15081"/>
                  </a:lnTo>
                  <a:lnTo>
                    <a:pt x="32067" y="35797"/>
                  </a:lnTo>
                  <a:lnTo>
                    <a:pt x="31908" y="38972"/>
                  </a:lnTo>
                  <a:lnTo>
                    <a:pt x="31273" y="41195"/>
                  </a:lnTo>
                  <a:lnTo>
                    <a:pt x="30321" y="42623"/>
                  </a:lnTo>
                  <a:lnTo>
                    <a:pt x="29130" y="43417"/>
                  </a:lnTo>
                  <a:lnTo>
                    <a:pt x="25796" y="44053"/>
                  </a:lnTo>
                  <a:lnTo>
                    <a:pt x="25796" y="45561"/>
                  </a:lnTo>
                  <a:lnTo>
                    <a:pt x="46433" y="45561"/>
                  </a:lnTo>
                  <a:lnTo>
                    <a:pt x="46433" y="44053"/>
                  </a:lnTo>
                  <a:lnTo>
                    <a:pt x="43417" y="43576"/>
                  </a:lnTo>
                  <a:lnTo>
                    <a:pt x="41592" y="42466"/>
                  </a:lnTo>
                  <a:lnTo>
                    <a:pt x="40640" y="40481"/>
                  </a:lnTo>
                  <a:lnTo>
                    <a:pt x="40402" y="37544"/>
                  </a:lnTo>
                  <a:lnTo>
                    <a:pt x="40402" y="14842"/>
                  </a:lnTo>
                  <a:lnTo>
                    <a:pt x="39846" y="9525"/>
                  </a:lnTo>
                  <a:lnTo>
                    <a:pt x="38417" y="5635"/>
                  </a:lnTo>
                  <a:lnTo>
                    <a:pt x="36353" y="2857"/>
                  </a:lnTo>
                  <a:lnTo>
                    <a:pt x="33892" y="1111"/>
                  </a:lnTo>
                  <a:lnTo>
                    <a:pt x="31273" y="238"/>
                  </a:lnTo>
                  <a:lnTo>
                    <a:pt x="28813" y="0"/>
                  </a:lnTo>
                  <a:lnTo>
                    <a:pt x="24765" y="634"/>
                  </a:lnTo>
                  <a:lnTo>
                    <a:pt x="21192" y="2301"/>
                  </a:lnTo>
                  <a:lnTo>
                    <a:pt x="17858" y="4841"/>
                  </a:lnTo>
                  <a:lnTo>
                    <a:pt x="14367" y="801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016" name="Shape 5756"/>
            <p:cNvSpPr/>
            <p:nvPr/>
          </p:nvSpPr>
          <p:spPr>
            <a:xfrm>
              <a:off x="1337960" y="2237310"/>
              <a:ext cx="46513" cy="45561"/>
            </a:xfrm>
            <a:custGeom>
              <a:avLst/>
              <a:gdLst/>
              <a:ahLst/>
              <a:cxnLst/>
              <a:rect l="0" t="0" r="0" b="0"/>
              <a:pathLst>
                <a:path w="46513" h="45561">
                  <a:moveTo>
                    <a:pt x="13731" y="0"/>
                  </a:moveTo>
                  <a:lnTo>
                    <a:pt x="0" y="4444"/>
                  </a:lnTo>
                  <a:lnTo>
                    <a:pt x="0" y="6111"/>
                  </a:lnTo>
                  <a:lnTo>
                    <a:pt x="1111" y="5794"/>
                  </a:lnTo>
                  <a:lnTo>
                    <a:pt x="2937" y="5715"/>
                  </a:lnTo>
                  <a:lnTo>
                    <a:pt x="4127" y="5874"/>
                  </a:lnTo>
                  <a:lnTo>
                    <a:pt x="5238" y="6588"/>
                  </a:lnTo>
                  <a:lnTo>
                    <a:pt x="6032" y="8492"/>
                  </a:lnTo>
                  <a:lnTo>
                    <a:pt x="6350" y="12065"/>
                  </a:lnTo>
                  <a:lnTo>
                    <a:pt x="6350" y="36671"/>
                  </a:lnTo>
                  <a:lnTo>
                    <a:pt x="6112" y="40242"/>
                  </a:lnTo>
                  <a:lnTo>
                    <a:pt x="5079" y="42466"/>
                  </a:lnTo>
                  <a:lnTo>
                    <a:pt x="3175" y="43656"/>
                  </a:lnTo>
                  <a:lnTo>
                    <a:pt x="237" y="44053"/>
                  </a:lnTo>
                  <a:lnTo>
                    <a:pt x="237" y="45561"/>
                  </a:lnTo>
                  <a:lnTo>
                    <a:pt x="21193" y="45561"/>
                  </a:lnTo>
                  <a:lnTo>
                    <a:pt x="21193" y="44053"/>
                  </a:lnTo>
                  <a:lnTo>
                    <a:pt x="18018" y="43656"/>
                  </a:lnTo>
                  <a:lnTo>
                    <a:pt x="16033" y="42623"/>
                  </a:lnTo>
                  <a:lnTo>
                    <a:pt x="15002" y="41116"/>
                  </a:lnTo>
                  <a:lnTo>
                    <a:pt x="14684" y="38972"/>
                  </a:lnTo>
                  <a:lnTo>
                    <a:pt x="14684" y="11112"/>
                  </a:lnTo>
                  <a:lnTo>
                    <a:pt x="17383" y="8651"/>
                  </a:lnTo>
                  <a:lnTo>
                    <a:pt x="19922" y="6905"/>
                  </a:lnTo>
                  <a:lnTo>
                    <a:pt x="22303" y="5874"/>
                  </a:lnTo>
                  <a:lnTo>
                    <a:pt x="24527" y="5476"/>
                  </a:lnTo>
                  <a:lnTo>
                    <a:pt x="28178" y="6111"/>
                  </a:lnTo>
                  <a:lnTo>
                    <a:pt x="30559" y="8016"/>
                  </a:lnTo>
                  <a:lnTo>
                    <a:pt x="31828" y="11032"/>
                  </a:lnTo>
                  <a:lnTo>
                    <a:pt x="32147" y="15081"/>
                  </a:lnTo>
                  <a:lnTo>
                    <a:pt x="32147" y="35797"/>
                  </a:lnTo>
                  <a:lnTo>
                    <a:pt x="31908" y="38972"/>
                  </a:lnTo>
                  <a:lnTo>
                    <a:pt x="31353" y="41195"/>
                  </a:lnTo>
                  <a:lnTo>
                    <a:pt x="30399" y="42623"/>
                  </a:lnTo>
                  <a:lnTo>
                    <a:pt x="29131" y="43417"/>
                  </a:lnTo>
                  <a:lnTo>
                    <a:pt x="25876" y="44053"/>
                  </a:lnTo>
                  <a:lnTo>
                    <a:pt x="25876" y="45561"/>
                  </a:lnTo>
                  <a:lnTo>
                    <a:pt x="46513" y="45561"/>
                  </a:lnTo>
                  <a:lnTo>
                    <a:pt x="46513" y="44053"/>
                  </a:lnTo>
                  <a:lnTo>
                    <a:pt x="43497" y="43576"/>
                  </a:lnTo>
                  <a:lnTo>
                    <a:pt x="41592" y="42466"/>
                  </a:lnTo>
                  <a:lnTo>
                    <a:pt x="40718" y="40481"/>
                  </a:lnTo>
                  <a:lnTo>
                    <a:pt x="40481" y="37544"/>
                  </a:lnTo>
                  <a:lnTo>
                    <a:pt x="40481" y="14842"/>
                  </a:lnTo>
                  <a:lnTo>
                    <a:pt x="39924" y="9525"/>
                  </a:lnTo>
                  <a:lnTo>
                    <a:pt x="38497" y="5635"/>
                  </a:lnTo>
                  <a:lnTo>
                    <a:pt x="36433" y="2857"/>
                  </a:lnTo>
                  <a:lnTo>
                    <a:pt x="33893" y="1111"/>
                  </a:lnTo>
                  <a:lnTo>
                    <a:pt x="31273" y="238"/>
                  </a:lnTo>
                  <a:lnTo>
                    <a:pt x="28812" y="0"/>
                  </a:lnTo>
                  <a:lnTo>
                    <a:pt x="24843" y="634"/>
                  </a:lnTo>
                  <a:lnTo>
                    <a:pt x="21272" y="2301"/>
                  </a:lnTo>
                  <a:lnTo>
                    <a:pt x="17859" y="4841"/>
                  </a:lnTo>
                  <a:lnTo>
                    <a:pt x="14366" y="8016"/>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1017" name="Shape 5757"/>
            <p:cNvSpPr/>
            <p:nvPr/>
          </p:nvSpPr>
          <p:spPr>
            <a:xfrm>
              <a:off x="2681144" y="2237310"/>
              <a:ext cx="32702" cy="45561"/>
            </a:xfrm>
            <a:custGeom>
              <a:avLst/>
              <a:gdLst/>
              <a:ahLst/>
              <a:cxnLst/>
              <a:rect l="0" t="0" r="0" b="0"/>
              <a:pathLst>
                <a:path w="32702" h="45561">
                  <a:moveTo>
                    <a:pt x="14843" y="0"/>
                  </a:moveTo>
                  <a:lnTo>
                    <a:pt x="158" y="5317"/>
                  </a:lnTo>
                  <a:lnTo>
                    <a:pt x="158" y="6905"/>
                  </a:lnTo>
                  <a:lnTo>
                    <a:pt x="3572" y="6508"/>
                  </a:lnTo>
                  <a:lnTo>
                    <a:pt x="4762" y="6667"/>
                  </a:lnTo>
                  <a:lnTo>
                    <a:pt x="5873" y="7302"/>
                  </a:lnTo>
                  <a:lnTo>
                    <a:pt x="6747" y="9128"/>
                  </a:lnTo>
                  <a:lnTo>
                    <a:pt x="7065" y="12461"/>
                  </a:lnTo>
                  <a:lnTo>
                    <a:pt x="7065" y="37226"/>
                  </a:lnTo>
                  <a:lnTo>
                    <a:pt x="6667" y="40481"/>
                  </a:lnTo>
                  <a:lnTo>
                    <a:pt x="5556" y="42386"/>
                  </a:lnTo>
                  <a:lnTo>
                    <a:pt x="3413" y="43338"/>
                  </a:lnTo>
                  <a:lnTo>
                    <a:pt x="0" y="44053"/>
                  </a:lnTo>
                  <a:lnTo>
                    <a:pt x="0" y="45561"/>
                  </a:lnTo>
                  <a:lnTo>
                    <a:pt x="23733" y="45561"/>
                  </a:lnTo>
                  <a:lnTo>
                    <a:pt x="23733" y="44053"/>
                  </a:lnTo>
                  <a:lnTo>
                    <a:pt x="20320" y="43735"/>
                  </a:lnTo>
                  <a:lnTo>
                    <a:pt x="17701" y="42862"/>
                  </a:lnTo>
                  <a:lnTo>
                    <a:pt x="15955" y="40640"/>
                  </a:lnTo>
                  <a:lnTo>
                    <a:pt x="15319" y="36671"/>
                  </a:lnTo>
                  <a:lnTo>
                    <a:pt x="15319" y="14366"/>
                  </a:lnTo>
                  <a:lnTo>
                    <a:pt x="15716" y="12620"/>
                  </a:lnTo>
                  <a:lnTo>
                    <a:pt x="16590" y="10873"/>
                  </a:lnTo>
                  <a:lnTo>
                    <a:pt x="19288" y="7698"/>
                  </a:lnTo>
                  <a:lnTo>
                    <a:pt x="20717" y="6667"/>
                  </a:lnTo>
                  <a:lnTo>
                    <a:pt x="22066" y="6270"/>
                  </a:lnTo>
                  <a:lnTo>
                    <a:pt x="23177" y="6508"/>
                  </a:lnTo>
                  <a:lnTo>
                    <a:pt x="24129" y="7222"/>
                  </a:lnTo>
                  <a:lnTo>
                    <a:pt x="26115" y="8810"/>
                  </a:lnTo>
                  <a:lnTo>
                    <a:pt x="28892" y="9683"/>
                  </a:lnTo>
                  <a:lnTo>
                    <a:pt x="30479" y="9366"/>
                  </a:lnTo>
                  <a:lnTo>
                    <a:pt x="31671" y="8492"/>
                  </a:lnTo>
                  <a:lnTo>
                    <a:pt x="32465" y="7063"/>
                  </a:lnTo>
                  <a:lnTo>
                    <a:pt x="32702" y="5317"/>
                  </a:lnTo>
                  <a:lnTo>
                    <a:pt x="32385" y="3095"/>
                  </a:lnTo>
                  <a:lnTo>
                    <a:pt x="31273" y="1428"/>
                  </a:lnTo>
                  <a:lnTo>
                    <a:pt x="29607" y="317"/>
                  </a:lnTo>
                  <a:lnTo>
                    <a:pt x="27304" y="0"/>
                  </a:lnTo>
                  <a:lnTo>
                    <a:pt x="24606" y="397"/>
                  </a:lnTo>
                  <a:lnTo>
                    <a:pt x="21828" y="1905"/>
                  </a:lnTo>
                  <a:lnTo>
                    <a:pt x="18812" y="4603"/>
                  </a:lnTo>
                  <a:lnTo>
                    <a:pt x="15557" y="9049"/>
                  </a:lnTo>
                  <a:lnTo>
                    <a:pt x="15319" y="9049"/>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1018" name="Shape 5758"/>
            <p:cNvSpPr/>
            <p:nvPr/>
          </p:nvSpPr>
          <p:spPr>
            <a:xfrm>
              <a:off x="2272997" y="2237310"/>
              <a:ext cx="32702" cy="45561"/>
            </a:xfrm>
            <a:custGeom>
              <a:avLst/>
              <a:gdLst/>
              <a:ahLst/>
              <a:cxnLst/>
              <a:rect l="0" t="0" r="0" b="0"/>
              <a:pathLst>
                <a:path w="32702" h="45561">
                  <a:moveTo>
                    <a:pt x="14843" y="0"/>
                  </a:moveTo>
                  <a:lnTo>
                    <a:pt x="238" y="5317"/>
                  </a:lnTo>
                  <a:lnTo>
                    <a:pt x="238" y="6905"/>
                  </a:lnTo>
                  <a:lnTo>
                    <a:pt x="3572" y="6508"/>
                  </a:lnTo>
                  <a:lnTo>
                    <a:pt x="4842" y="6667"/>
                  </a:lnTo>
                  <a:lnTo>
                    <a:pt x="5873" y="7302"/>
                  </a:lnTo>
                  <a:lnTo>
                    <a:pt x="6747" y="9128"/>
                  </a:lnTo>
                  <a:lnTo>
                    <a:pt x="7064" y="12461"/>
                  </a:lnTo>
                  <a:lnTo>
                    <a:pt x="7064" y="37226"/>
                  </a:lnTo>
                  <a:lnTo>
                    <a:pt x="6747" y="40481"/>
                  </a:lnTo>
                  <a:lnTo>
                    <a:pt x="5636" y="42386"/>
                  </a:lnTo>
                  <a:lnTo>
                    <a:pt x="3413" y="43338"/>
                  </a:lnTo>
                  <a:lnTo>
                    <a:pt x="0" y="44053"/>
                  </a:lnTo>
                  <a:lnTo>
                    <a:pt x="0" y="45561"/>
                  </a:lnTo>
                  <a:lnTo>
                    <a:pt x="23812" y="45561"/>
                  </a:lnTo>
                  <a:lnTo>
                    <a:pt x="23812" y="44053"/>
                  </a:lnTo>
                  <a:lnTo>
                    <a:pt x="20319" y="43735"/>
                  </a:lnTo>
                  <a:lnTo>
                    <a:pt x="17701" y="42862"/>
                  </a:lnTo>
                  <a:lnTo>
                    <a:pt x="15955" y="40640"/>
                  </a:lnTo>
                  <a:lnTo>
                    <a:pt x="15398" y="36671"/>
                  </a:lnTo>
                  <a:lnTo>
                    <a:pt x="15398" y="14366"/>
                  </a:lnTo>
                  <a:lnTo>
                    <a:pt x="15716" y="12620"/>
                  </a:lnTo>
                  <a:lnTo>
                    <a:pt x="16589" y="10873"/>
                  </a:lnTo>
                  <a:lnTo>
                    <a:pt x="19288" y="7698"/>
                  </a:lnTo>
                  <a:lnTo>
                    <a:pt x="20796" y="6667"/>
                  </a:lnTo>
                  <a:lnTo>
                    <a:pt x="22146" y="6270"/>
                  </a:lnTo>
                  <a:lnTo>
                    <a:pt x="23177" y="6508"/>
                  </a:lnTo>
                  <a:lnTo>
                    <a:pt x="24209" y="7222"/>
                  </a:lnTo>
                  <a:lnTo>
                    <a:pt x="26193" y="8810"/>
                  </a:lnTo>
                  <a:lnTo>
                    <a:pt x="28972" y="9683"/>
                  </a:lnTo>
                  <a:lnTo>
                    <a:pt x="30559" y="9366"/>
                  </a:lnTo>
                  <a:lnTo>
                    <a:pt x="31750" y="8492"/>
                  </a:lnTo>
                  <a:lnTo>
                    <a:pt x="32702" y="5317"/>
                  </a:lnTo>
                  <a:lnTo>
                    <a:pt x="32385" y="3095"/>
                  </a:lnTo>
                  <a:lnTo>
                    <a:pt x="31353" y="1428"/>
                  </a:lnTo>
                  <a:lnTo>
                    <a:pt x="29607" y="317"/>
                  </a:lnTo>
                  <a:lnTo>
                    <a:pt x="27384" y="0"/>
                  </a:lnTo>
                  <a:lnTo>
                    <a:pt x="24606" y="397"/>
                  </a:lnTo>
                  <a:lnTo>
                    <a:pt x="21828" y="1905"/>
                  </a:lnTo>
                  <a:lnTo>
                    <a:pt x="18812" y="4603"/>
                  </a:lnTo>
                  <a:lnTo>
                    <a:pt x="15557" y="9049"/>
                  </a:lnTo>
                  <a:lnTo>
                    <a:pt x="15398" y="9049"/>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1019" name="Shape 5759"/>
            <p:cNvSpPr/>
            <p:nvPr/>
          </p:nvSpPr>
          <p:spPr>
            <a:xfrm>
              <a:off x="1825244" y="2237310"/>
              <a:ext cx="32701" cy="45561"/>
            </a:xfrm>
            <a:custGeom>
              <a:avLst/>
              <a:gdLst/>
              <a:ahLst/>
              <a:cxnLst/>
              <a:rect l="0" t="0" r="0" b="0"/>
              <a:pathLst>
                <a:path w="32701" h="45561">
                  <a:moveTo>
                    <a:pt x="14842" y="0"/>
                  </a:moveTo>
                  <a:lnTo>
                    <a:pt x="237" y="5317"/>
                  </a:lnTo>
                  <a:lnTo>
                    <a:pt x="237" y="6905"/>
                  </a:lnTo>
                  <a:lnTo>
                    <a:pt x="3571" y="6508"/>
                  </a:lnTo>
                  <a:lnTo>
                    <a:pt x="4841" y="6667"/>
                  </a:lnTo>
                  <a:lnTo>
                    <a:pt x="5872" y="7302"/>
                  </a:lnTo>
                  <a:lnTo>
                    <a:pt x="6746" y="9128"/>
                  </a:lnTo>
                  <a:lnTo>
                    <a:pt x="7063" y="12461"/>
                  </a:lnTo>
                  <a:lnTo>
                    <a:pt x="7063" y="37226"/>
                  </a:lnTo>
                  <a:lnTo>
                    <a:pt x="6746" y="40481"/>
                  </a:lnTo>
                  <a:lnTo>
                    <a:pt x="5635" y="42386"/>
                  </a:lnTo>
                  <a:lnTo>
                    <a:pt x="3412" y="43338"/>
                  </a:lnTo>
                  <a:lnTo>
                    <a:pt x="0" y="44053"/>
                  </a:lnTo>
                  <a:lnTo>
                    <a:pt x="0" y="45561"/>
                  </a:lnTo>
                  <a:lnTo>
                    <a:pt x="23812" y="45561"/>
                  </a:lnTo>
                  <a:lnTo>
                    <a:pt x="23812" y="44053"/>
                  </a:lnTo>
                  <a:lnTo>
                    <a:pt x="20320" y="43735"/>
                  </a:lnTo>
                  <a:lnTo>
                    <a:pt x="17700" y="42862"/>
                  </a:lnTo>
                  <a:lnTo>
                    <a:pt x="16032" y="40640"/>
                  </a:lnTo>
                  <a:lnTo>
                    <a:pt x="15397" y="36671"/>
                  </a:lnTo>
                  <a:lnTo>
                    <a:pt x="15397" y="14366"/>
                  </a:lnTo>
                  <a:lnTo>
                    <a:pt x="16588" y="10873"/>
                  </a:lnTo>
                  <a:lnTo>
                    <a:pt x="19287" y="7698"/>
                  </a:lnTo>
                  <a:lnTo>
                    <a:pt x="20795" y="6667"/>
                  </a:lnTo>
                  <a:lnTo>
                    <a:pt x="22145" y="6270"/>
                  </a:lnTo>
                  <a:lnTo>
                    <a:pt x="23256" y="6508"/>
                  </a:lnTo>
                  <a:lnTo>
                    <a:pt x="24208" y="7222"/>
                  </a:lnTo>
                  <a:lnTo>
                    <a:pt x="26193" y="8810"/>
                  </a:lnTo>
                  <a:lnTo>
                    <a:pt x="28971" y="9683"/>
                  </a:lnTo>
                  <a:lnTo>
                    <a:pt x="30558" y="9366"/>
                  </a:lnTo>
                  <a:lnTo>
                    <a:pt x="31750" y="8492"/>
                  </a:lnTo>
                  <a:lnTo>
                    <a:pt x="32701" y="5317"/>
                  </a:lnTo>
                  <a:lnTo>
                    <a:pt x="32385" y="3095"/>
                  </a:lnTo>
                  <a:lnTo>
                    <a:pt x="31352" y="1428"/>
                  </a:lnTo>
                  <a:lnTo>
                    <a:pt x="29606" y="317"/>
                  </a:lnTo>
                  <a:lnTo>
                    <a:pt x="27383" y="0"/>
                  </a:lnTo>
                  <a:lnTo>
                    <a:pt x="24606" y="397"/>
                  </a:lnTo>
                  <a:lnTo>
                    <a:pt x="21827" y="1905"/>
                  </a:lnTo>
                  <a:lnTo>
                    <a:pt x="18891" y="4603"/>
                  </a:lnTo>
                  <a:lnTo>
                    <a:pt x="15557" y="9049"/>
                  </a:lnTo>
                  <a:lnTo>
                    <a:pt x="15397" y="9049"/>
                  </a:lnTo>
                  <a:lnTo>
                    <a:pt x="15397" y="238"/>
                  </a:lnTo>
                  <a:lnTo>
                    <a:pt x="14842" y="0"/>
                  </a:lnTo>
                  <a:close/>
                </a:path>
              </a:pathLst>
            </a:custGeom>
            <a:solidFill>
              <a:srgbClr val="000000"/>
            </a:solidFill>
          </p:spPr>
          <p:txBody>
            <a:bodyPr vert="horz" lIns="91440" tIns="45720" rIns="91440" bIns="45720" anchor="t"/>
            <a:lstStyle/>
            <a:p>
              <a:endParaRPr lang="en-IN"/>
            </a:p>
          </p:txBody>
        </p:sp>
        <p:sp>
          <p:nvSpPr>
            <p:cNvPr id="1020" name="Shape 5760"/>
            <p:cNvSpPr/>
            <p:nvPr/>
          </p:nvSpPr>
          <p:spPr>
            <a:xfrm>
              <a:off x="2002011" y="2260527"/>
              <a:ext cx="24367" cy="0"/>
            </a:xfrm>
            <a:custGeom>
              <a:avLst/>
              <a:gdLst/>
              <a:ahLst/>
              <a:cxnLst/>
              <a:rect l="0" t="0" r="0" b="0"/>
              <a:pathLst>
                <a:path w="24367">
                  <a:moveTo>
                    <a:pt x="0" y="0"/>
                  </a:moveTo>
                  <a:lnTo>
                    <a:pt x="24367" y="0"/>
                  </a:lnTo>
                </a:path>
              </a:pathLst>
            </a:custGeom>
            <a:noFill/>
            <a:ln w="6270" cap="flat">
              <a:solidFill>
                <a:srgbClr val="000000"/>
              </a:solidFill>
              <a:prstDash val="solid"/>
            </a:ln>
          </p:spPr>
          <p:txBody>
            <a:bodyPr vert="horz" lIns="91440" tIns="45720" rIns="91440" bIns="45720" anchor="t"/>
            <a:lstStyle/>
            <a:p>
              <a:endParaRPr lang="en-IN"/>
            </a:p>
          </p:txBody>
        </p:sp>
        <p:sp>
          <p:nvSpPr>
            <p:cNvPr id="1021" name="Shape 5761"/>
            <p:cNvSpPr/>
            <p:nvPr/>
          </p:nvSpPr>
          <p:spPr>
            <a:xfrm>
              <a:off x="1235566" y="2215958"/>
              <a:ext cx="44450" cy="68342"/>
            </a:xfrm>
            <a:custGeom>
              <a:avLst/>
              <a:gdLst/>
              <a:ahLst/>
              <a:cxnLst/>
              <a:rect l="0" t="0" r="0" b="0"/>
              <a:pathLst>
                <a:path w="44450" h="68342">
                  <a:moveTo>
                    <a:pt x="20796" y="0"/>
                  </a:moveTo>
                  <a:lnTo>
                    <a:pt x="16351" y="396"/>
                  </a:lnTo>
                  <a:lnTo>
                    <a:pt x="12143" y="1826"/>
                  </a:lnTo>
                  <a:lnTo>
                    <a:pt x="8493" y="4207"/>
                  </a:lnTo>
                  <a:lnTo>
                    <a:pt x="5556" y="7462"/>
                  </a:lnTo>
                  <a:lnTo>
                    <a:pt x="3572" y="11668"/>
                  </a:lnTo>
                  <a:lnTo>
                    <a:pt x="2857" y="16828"/>
                  </a:lnTo>
                  <a:lnTo>
                    <a:pt x="3175" y="20240"/>
                  </a:lnTo>
                  <a:lnTo>
                    <a:pt x="3968" y="23178"/>
                  </a:lnTo>
                  <a:lnTo>
                    <a:pt x="5318" y="25875"/>
                  </a:lnTo>
                  <a:lnTo>
                    <a:pt x="7143" y="28178"/>
                  </a:lnTo>
                  <a:lnTo>
                    <a:pt x="12064" y="32305"/>
                  </a:lnTo>
                  <a:lnTo>
                    <a:pt x="18334" y="36194"/>
                  </a:lnTo>
                  <a:lnTo>
                    <a:pt x="24527" y="40084"/>
                  </a:lnTo>
                  <a:lnTo>
                    <a:pt x="28972" y="43338"/>
                  </a:lnTo>
                  <a:lnTo>
                    <a:pt x="31828" y="46037"/>
                  </a:lnTo>
                  <a:lnTo>
                    <a:pt x="33496" y="48578"/>
                  </a:lnTo>
                  <a:lnTo>
                    <a:pt x="34289" y="51038"/>
                  </a:lnTo>
                  <a:lnTo>
                    <a:pt x="34448" y="53737"/>
                  </a:lnTo>
                  <a:lnTo>
                    <a:pt x="33734" y="57705"/>
                  </a:lnTo>
                  <a:lnTo>
                    <a:pt x="31512" y="61198"/>
                  </a:lnTo>
                  <a:lnTo>
                    <a:pt x="27781" y="63738"/>
                  </a:lnTo>
                  <a:lnTo>
                    <a:pt x="22542" y="64769"/>
                  </a:lnTo>
                  <a:lnTo>
                    <a:pt x="16589" y="63738"/>
                  </a:lnTo>
                  <a:lnTo>
                    <a:pt x="11747" y="61198"/>
                  </a:lnTo>
                  <a:lnTo>
                    <a:pt x="8096" y="57705"/>
                  </a:lnTo>
                  <a:lnTo>
                    <a:pt x="5397" y="53816"/>
                  </a:lnTo>
                  <a:lnTo>
                    <a:pt x="3492" y="50086"/>
                  </a:lnTo>
                  <a:lnTo>
                    <a:pt x="2302" y="47228"/>
                  </a:lnTo>
                  <a:lnTo>
                    <a:pt x="0" y="47228"/>
                  </a:lnTo>
                  <a:lnTo>
                    <a:pt x="2937" y="68183"/>
                  </a:lnTo>
                  <a:lnTo>
                    <a:pt x="5159" y="68183"/>
                  </a:lnTo>
                  <a:lnTo>
                    <a:pt x="5873" y="65961"/>
                  </a:lnTo>
                  <a:lnTo>
                    <a:pt x="8174" y="64928"/>
                  </a:lnTo>
                  <a:lnTo>
                    <a:pt x="11827" y="65802"/>
                  </a:lnTo>
                  <a:lnTo>
                    <a:pt x="16906" y="67389"/>
                  </a:lnTo>
                  <a:lnTo>
                    <a:pt x="23574" y="68342"/>
                  </a:lnTo>
                  <a:lnTo>
                    <a:pt x="30003" y="67548"/>
                  </a:lnTo>
                  <a:lnTo>
                    <a:pt x="35242" y="65563"/>
                  </a:lnTo>
                  <a:lnTo>
                    <a:pt x="39291" y="62468"/>
                  </a:lnTo>
                  <a:lnTo>
                    <a:pt x="42227" y="58737"/>
                  </a:lnTo>
                  <a:lnTo>
                    <a:pt x="43893" y="54609"/>
                  </a:lnTo>
                  <a:lnTo>
                    <a:pt x="44450" y="50403"/>
                  </a:lnTo>
                  <a:lnTo>
                    <a:pt x="43577" y="44768"/>
                  </a:lnTo>
                  <a:lnTo>
                    <a:pt x="41037" y="40163"/>
                  </a:lnTo>
                  <a:lnTo>
                    <a:pt x="37306" y="36194"/>
                  </a:lnTo>
                  <a:lnTo>
                    <a:pt x="32861" y="32782"/>
                  </a:lnTo>
                  <a:lnTo>
                    <a:pt x="23018" y="26828"/>
                  </a:lnTo>
                  <a:lnTo>
                    <a:pt x="18493" y="23892"/>
                  </a:lnTo>
                  <a:lnTo>
                    <a:pt x="14763" y="20797"/>
                  </a:lnTo>
                  <a:lnTo>
                    <a:pt x="12303" y="17303"/>
                  </a:lnTo>
                  <a:lnTo>
                    <a:pt x="11349" y="13255"/>
                  </a:lnTo>
                  <a:lnTo>
                    <a:pt x="12223" y="9207"/>
                  </a:lnTo>
                  <a:lnTo>
                    <a:pt x="14524" y="6270"/>
                  </a:lnTo>
                  <a:lnTo>
                    <a:pt x="17699" y="4603"/>
                  </a:lnTo>
                  <a:lnTo>
                    <a:pt x="21352" y="4048"/>
                  </a:lnTo>
                  <a:lnTo>
                    <a:pt x="26272" y="4762"/>
                  </a:lnTo>
                  <a:lnTo>
                    <a:pt x="30479" y="6668"/>
                  </a:lnTo>
                  <a:lnTo>
                    <a:pt x="33893" y="9525"/>
                  </a:lnTo>
                  <a:lnTo>
                    <a:pt x="36591" y="13018"/>
                  </a:lnTo>
                  <a:lnTo>
                    <a:pt x="38576" y="16987"/>
                  </a:lnTo>
                  <a:lnTo>
                    <a:pt x="39846" y="21034"/>
                  </a:lnTo>
                  <a:lnTo>
                    <a:pt x="42306" y="21034"/>
                  </a:lnTo>
                  <a:lnTo>
                    <a:pt x="40084" y="0"/>
                  </a:lnTo>
                  <a:lnTo>
                    <a:pt x="38021" y="0"/>
                  </a:lnTo>
                  <a:lnTo>
                    <a:pt x="37227" y="2063"/>
                  </a:lnTo>
                  <a:lnTo>
                    <a:pt x="36194" y="2937"/>
                  </a:lnTo>
                  <a:lnTo>
                    <a:pt x="34528" y="3334"/>
                  </a:lnTo>
                  <a:lnTo>
                    <a:pt x="33099" y="3016"/>
                  </a:lnTo>
                  <a:lnTo>
                    <a:pt x="31193" y="2461"/>
                  </a:lnTo>
                  <a:lnTo>
                    <a:pt x="26431" y="873"/>
                  </a:lnTo>
                  <a:lnTo>
                    <a:pt x="20796" y="0"/>
                  </a:lnTo>
                  <a:close/>
                </a:path>
              </a:pathLst>
            </a:custGeom>
            <a:solidFill>
              <a:srgbClr val="000000"/>
            </a:solidFill>
          </p:spPr>
          <p:txBody>
            <a:bodyPr vert="horz" lIns="91440" tIns="45720" rIns="91440" bIns="45720" anchor="t"/>
            <a:lstStyle/>
            <a:p>
              <a:endParaRPr lang="en-IN"/>
            </a:p>
          </p:txBody>
        </p:sp>
        <p:sp>
          <p:nvSpPr>
            <p:cNvPr id="1022" name="Shape 5762"/>
            <p:cNvSpPr/>
            <p:nvPr/>
          </p:nvSpPr>
          <p:spPr>
            <a:xfrm>
              <a:off x="1443211" y="2237310"/>
              <a:ext cx="43736" cy="67150"/>
            </a:xfrm>
            <a:custGeom>
              <a:avLst/>
              <a:gdLst/>
              <a:ahLst/>
              <a:cxnLst/>
              <a:rect l="0" t="0" r="0" b="0"/>
              <a:pathLst>
                <a:path w="43736" h="67150">
                  <a:moveTo>
                    <a:pt x="21113" y="0"/>
                  </a:moveTo>
                  <a:lnTo>
                    <a:pt x="19685" y="2778"/>
                  </a:lnTo>
                  <a:lnTo>
                    <a:pt x="22542" y="3333"/>
                  </a:lnTo>
                  <a:lnTo>
                    <a:pt x="24844" y="4921"/>
                  </a:lnTo>
                  <a:lnTo>
                    <a:pt x="26590" y="7143"/>
                  </a:lnTo>
                  <a:lnTo>
                    <a:pt x="27940" y="9763"/>
                  </a:lnTo>
                  <a:lnTo>
                    <a:pt x="29368" y="15160"/>
                  </a:lnTo>
                  <a:lnTo>
                    <a:pt x="29686" y="17382"/>
                  </a:lnTo>
                  <a:lnTo>
                    <a:pt x="29765" y="18811"/>
                  </a:lnTo>
                  <a:lnTo>
                    <a:pt x="29765" y="20241"/>
                  </a:lnTo>
                  <a:lnTo>
                    <a:pt x="29448" y="22225"/>
                  </a:lnTo>
                  <a:lnTo>
                    <a:pt x="28733" y="24367"/>
                  </a:lnTo>
                  <a:lnTo>
                    <a:pt x="27383" y="26352"/>
                  </a:lnTo>
                  <a:lnTo>
                    <a:pt x="25400" y="27781"/>
                  </a:lnTo>
                  <a:lnTo>
                    <a:pt x="22542" y="28336"/>
                  </a:lnTo>
                  <a:lnTo>
                    <a:pt x="19130" y="27622"/>
                  </a:lnTo>
                  <a:lnTo>
                    <a:pt x="16430" y="25797"/>
                  </a:lnTo>
                  <a:lnTo>
                    <a:pt x="14446" y="22938"/>
                  </a:lnTo>
                  <a:lnTo>
                    <a:pt x="13176" y="19447"/>
                  </a:lnTo>
                  <a:lnTo>
                    <a:pt x="12223" y="11667"/>
                  </a:lnTo>
                  <a:lnTo>
                    <a:pt x="12858" y="7461"/>
                  </a:lnTo>
                  <a:lnTo>
                    <a:pt x="14605" y="4682"/>
                  </a:lnTo>
                  <a:lnTo>
                    <a:pt x="17065" y="3175"/>
                  </a:lnTo>
                  <a:lnTo>
                    <a:pt x="19685" y="2778"/>
                  </a:lnTo>
                  <a:lnTo>
                    <a:pt x="21113" y="0"/>
                  </a:lnTo>
                  <a:lnTo>
                    <a:pt x="17223" y="397"/>
                  </a:lnTo>
                  <a:lnTo>
                    <a:pt x="13335" y="1666"/>
                  </a:lnTo>
                  <a:lnTo>
                    <a:pt x="9683" y="3888"/>
                  </a:lnTo>
                  <a:lnTo>
                    <a:pt x="6746" y="7063"/>
                  </a:lnTo>
                  <a:lnTo>
                    <a:pt x="4762" y="11191"/>
                  </a:lnTo>
                  <a:lnTo>
                    <a:pt x="4048" y="16588"/>
                  </a:lnTo>
                  <a:lnTo>
                    <a:pt x="4683" y="20637"/>
                  </a:lnTo>
                  <a:lnTo>
                    <a:pt x="6430" y="24210"/>
                  </a:lnTo>
                  <a:lnTo>
                    <a:pt x="9286" y="27146"/>
                  </a:lnTo>
                  <a:lnTo>
                    <a:pt x="13255" y="29447"/>
                  </a:lnTo>
                  <a:lnTo>
                    <a:pt x="9525" y="32861"/>
                  </a:lnTo>
                  <a:lnTo>
                    <a:pt x="6985" y="35322"/>
                  </a:lnTo>
                  <a:lnTo>
                    <a:pt x="5556" y="37067"/>
                  </a:lnTo>
                  <a:lnTo>
                    <a:pt x="4762" y="38417"/>
                  </a:lnTo>
                  <a:lnTo>
                    <a:pt x="4445" y="40242"/>
                  </a:lnTo>
                  <a:lnTo>
                    <a:pt x="4921" y="41988"/>
                  </a:lnTo>
                  <a:lnTo>
                    <a:pt x="6032" y="43417"/>
                  </a:lnTo>
                  <a:lnTo>
                    <a:pt x="9683" y="45482"/>
                  </a:lnTo>
                  <a:lnTo>
                    <a:pt x="6032" y="48180"/>
                  </a:lnTo>
                  <a:lnTo>
                    <a:pt x="2936" y="51197"/>
                  </a:lnTo>
                  <a:lnTo>
                    <a:pt x="793" y="54292"/>
                  </a:lnTo>
                  <a:lnTo>
                    <a:pt x="0" y="57547"/>
                  </a:lnTo>
                  <a:lnTo>
                    <a:pt x="396" y="59531"/>
                  </a:lnTo>
                  <a:lnTo>
                    <a:pt x="1348" y="61277"/>
                  </a:lnTo>
                  <a:lnTo>
                    <a:pt x="2857" y="62944"/>
                  </a:lnTo>
                  <a:lnTo>
                    <a:pt x="5001" y="64372"/>
                  </a:lnTo>
                  <a:lnTo>
                    <a:pt x="10557" y="66436"/>
                  </a:lnTo>
                  <a:lnTo>
                    <a:pt x="17542" y="67150"/>
                  </a:lnTo>
                  <a:lnTo>
                    <a:pt x="21192" y="66913"/>
                  </a:lnTo>
                  <a:lnTo>
                    <a:pt x="25241" y="66119"/>
                  </a:lnTo>
                  <a:lnTo>
                    <a:pt x="33496" y="63024"/>
                  </a:lnTo>
                  <a:lnTo>
                    <a:pt x="37227" y="60642"/>
                  </a:lnTo>
                  <a:lnTo>
                    <a:pt x="40163" y="57784"/>
                  </a:lnTo>
                  <a:lnTo>
                    <a:pt x="42148" y="54292"/>
                  </a:lnTo>
                  <a:lnTo>
                    <a:pt x="42862" y="50403"/>
                  </a:lnTo>
                  <a:lnTo>
                    <a:pt x="42148" y="46592"/>
                  </a:lnTo>
                  <a:lnTo>
                    <a:pt x="40877" y="44291"/>
                  </a:lnTo>
                  <a:lnTo>
                    <a:pt x="38735" y="42227"/>
                  </a:lnTo>
                  <a:lnTo>
                    <a:pt x="35480" y="40640"/>
                  </a:lnTo>
                  <a:lnTo>
                    <a:pt x="30877" y="39846"/>
                  </a:lnTo>
                  <a:lnTo>
                    <a:pt x="18097" y="39211"/>
                  </a:lnTo>
                  <a:lnTo>
                    <a:pt x="14763" y="39052"/>
                  </a:lnTo>
                  <a:lnTo>
                    <a:pt x="13210" y="38644"/>
                  </a:lnTo>
                  <a:lnTo>
                    <a:pt x="11747" y="45798"/>
                  </a:lnTo>
                  <a:lnTo>
                    <a:pt x="15955" y="46435"/>
                  </a:lnTo>
                  <a:lnTo>
                    <a:pt x="20637" y="46831"/>
                  </a:lnTo>
                  <a:lnTo>
                    <a:pt x="23812" y="46910"/>
                  </a:lnTo>
                  <a:lnTo>
                    <a:pt x="27940" y="47069"/>
                  </a:lnTo>
                  <a:lnTo>
                    <a:pt x="32861" y="47228"/>
                  </a:lnTo>
                  <a:lnTo>
                    <a:pt x="36751" y="47863"/>
                  </a:lnTo>
                  <a:lnTo>
                    <a:pt x="39211" y="49291"/>
                  </a:lnTo>
                  <a:lnTo>
                    <a:pt x="40083" y="51911"/>
                  </a:lnTo>
                  <a:lnTo>
                    <a:pt x="39767" y="53895"/>
                  </a:lnTo>
                  <a:lnTo>
                    <a:pt x="38815" y="55641"/>
                  </a:lnTo>
                  <a:lnTo>
                    <a:pt x="37306" y="57308"/>
                  </a:lnTo>
                  <a:lnTo>
                    <a:pt x="35242" y="58737"/>
                  </a:lnTo>
                  <a:lnTo>
                    <a:pt x="32623" y="59928"/>
                  </a:lnTo>
                  <a:lnTo>
                    <a:pt x="29448" y="60722"/>
                  </a:lnTo>
                  <a:lnTo>
                    <a:pt x="25876" y="61277"/>
                  </a:lnTo>
                  <a:lnTo>
                    <a:pt x="21748" y="61516"/>
                  </a:lnTo>
                  <a:lnTo>
                    <a:pt x="17858" y="61277"/>
                  </a:lnTo>
                  <a:lnTo>
                    <a:pt x="14683" y="60800"/>
                  </a:lnTo>
                  <a:lnTo>
                    <a:pt x="12065" y="60086"/>
                  </a:lnTo>
                  <a:lnTo>
                    <a:pt x="10160" y="59135"/>
                  </a:lnTo>
                  <a:lnTo>
                    <a:pt x="7698" y="56911"/>
                  </a:lnTo>
                  <a:lnTo>
                    <a:pt x="6905" y="54450"/>
                  </a:lnTo>
                  <a:lnTo>
                    <a:pt x="7223" y="52387"/>
                  </a:lnTo>
                  <a:lnTo>
                    <a:pt x="8176" y="50403"/>
                  </a:lnTo>
                  <a:lnTo>
                    <a:pt x="11747" y="45798"/>
                  </a:lnTo>
                  <a:lnTo>
                    <a:pt x="13210" y="38644"/>
                  </a:lnTo>
                  <a:lnTo>
                    <a:pt x="11747" y="38258"/>
                  </a:lnTo>
                  <a:lnTo>
                    <a:pt x="10795" y="37544"/>
                  </a:lnTo>
                  <a:lnTo>
                    <a:pt x="10398" y="36591"/>
                  </a:lnTo>
                  <a:lnTo>
                    <a:pt x="11033" y="34766"/>
                  </a:lnTo>
                  <a:lnTo>
                    <a:pt x="12621" y="32782"/>
                  </a:lnTo>
                  <a:lnTo>
                    <a:pt x="14526" y="31035"/>
                  </a:lnTo>
                  <a:lnTo>
                    <a:pt x="16351" y="30321"/>
                  </a:lnTo>
                  <a:lnTo>
                    <a:pt x="17223" y="30401"/>
                  </a:lnTo>
                  <a:lnTo>
                    <a:pt x="18732" y="30560"/>
                  </a:lnTo>
                  <a:lnTo>
                    <a:pt x="21669" y="30797"/>
                  </a:lnTo>
                  <a:lnTo>
                    <a:pt x="24765" y="30401"/>
                  </a:lnTo>
                  <a:lnTo>
                    <a:pt x="28177" y="29368"/>
                  </a:lnTo>
                  <a:lnTo>
                    <a:pt x="31671" y="27542"/>
                  </a:lnTo>
                  <a:lnTo>
                    <a:pt x="34607" y="24765"/>
                  </a:lnTo>
                  <a:lnTo>
                    <a:pt x="36671" y="21035"/>
                  </a:lnTo>
                  <a:lnTo>
                    <a:pt x="37386" y="16272"/>
                  </a:lnTo>
                  <a:lnTo>
                    <a:pt x="37306" y="13097"/>
                  </a:lnTo>
                  <a:lnTo>
                    <a:pt x="36908" y="10716"/>
                  </a:lnTo>
                  <a:lnTo>
                    <a:pt x="35560" y="7143"/>
                  </a:lnTo>
                  <a:lnTo>
                    <a:pt x="43736" y="7143"/>
                  </a:lnTo>
                  <a:lnTo>
                    <a:pt x="43736" y="3254"/>
                  </a:lnTo>
                  <a:lnTo>
                    <a:pt x="36115" y="3254"/>
                  </a:lnTo>
                  <a:lnTo>
                    <a:pt x="33576" y="3095"/>
                  </a:lnTo>
                  <a:lnTo>
                    <a:pt x="30717" y="2301"/>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1023" name="Shape 5763"/>
            <p:cNvSpPr/>
            <p:nvPr/>
          </p:nvSpPr>
          <p:spPr>
            <a:xfrm>
              <a:off x="2574781" y="2237310"/>
              <a:ext cx="29368" cy="46592"/>
            </a:xfrm>
            <a:custGeom>
              <a:avLst/>
              <a:gdLst/>
              <a:ahLst/>
              <a:cxnLst/>
              <a:rect l="0" t="0" r="0" b="0"/>
              <a:pathLst>
                <a:path w="29368" h="46592">
                  <a:moveTo>
                    <a:pt x="13811" y="0"/>
                  </a:moveTo>
                  <a:lnTo>
                    <a:pt x="9525" y="555"/>
                  </a:lnTo>
                  <a:lnTo>
                    <a:pt x="6032" y="1905"/>
                  </a:lnTo>
                  <a:lnTo>
                    <a:pt x="3333" y="3968"/>
                  </a:lnTo>
                  <a:lnTo>
                    <a:pt x="1428" y="6508"/>
                  </a:lnTo>
                  <a:lnTo>
                    <a:pt x="397" y="9286"/>
                  </a:lnTo>
                  <a:lnTo>
                    <a:pt x="0" y="12065"/>
                  </a:lnTo>
                  <a:lnTo>
                    <a:pt x="952" y="16907"/>
                  </a:lnTo>
                  <a:lnTo>
                    <a:pt x="3492" y="20796"/>
                  </a:lnTo>
                  <a:lnTo>
                    <a:pt x="7223" y="23891"/>
                  </a:lnTo>
                  <a:lnTo>
                    <a:pt x="11588" y="26591"/>
                  </a:lnTo>
                  <a:lnTo>
                    <a:pt x="17303" y="29844"/>
                  </a:lnTo>
                  <a:lnTo>
                    <a:pt x="19526" y="31274"/>
                  </a:lnTo>
                  <a:lnTo>
                    <a:pt x="21113" y="32941"/>
                  </a:lnTo>
                  <a:lnTo>
                    <a:pt x="22066" y="34925"/>
                  </a:lnTo>
                  <a:lnTo>
                    <a:pt x="22463" y="37147"/>
                  </a:lnTo>
                  <a:lnTo>
                    <a:pt x="21669" y="40640"/>
                  </a:lnTo>
                  <a:lnTo>
                    <a:pt x="19685" y="42862"/>
                  </a:lnTo>
                  <a:lnTo>
                    <a:pt x="17066" y="44053"/>
                  </a:lnTo>
                  <a:lnTo>
                    <a:pt x="14446" y="44370"/>
                  </a:lnTo>
                  <a:lnTo>
                    <a:pt x="10240" y="43735"/>
                  </a:lnTo>
                  <a:lnTo>
                    <a:pt x="7065" y="41988"/>
                  </a:lnTo>
                  <a:lnTo>
                    <a:pt x="4842" y="39448"/>
                  </a:lnTo>
                  <a:lnTo>
                    <a:pt x="3333" y="36432"/>
                  </a:lnTo>
                  <a:lnTo>
                    <a:pt x="1667" y="30480"/>
                  </a:lnTo>
                  <a:lnTo>
                    <a:pt x="80" y="30480"/>
                  </a:lnTo>
                  <a:lnTo>
                    <a:pt x="80" y="45957"/>
                  </a:lnTo>
                  <a:lnTo>
                    <a:pt x="1349" y="45957"/>
                  </a:lnTo>
                  <a:lnTo>
                    <a:pt x="2222" y="45005"/>
                  </a:lnTo>
                  <a:lnTo>
                    <a:pt x="3572" y="44767"/>
                  </a:lnTo>
                  <a:lnTo>
                    <a:pt x="5873" y="45005"/>
                  </a:lnTo>
                  <a:lnTo>
                    <a:pt x="8652" y="45641"/>
                  </a:lnTo>
                  <a:lnTo>
                    <a:pt x="15002" y="46592"/>
                  </a:lnTo>
                  <a:lnTo>
                    <a:pt x="18336" y="46196"/>
                  </a:lnTo>
                  <a:lnTo>
                    <a:pt x="21589" y="45163"/>
                  </a:lnTo>
                  <a:lnTo>
                    <a:pt x="24606" y="43417"/>
                  </a:lnTo>
                  <a:lnTo>
                    <a:pt x="27067" y="40957"/>
                  </a:lnTo>
                  <a:lnTo>
                    <a:pt x="28733" y="37703"/>
                  </a:lnTo>
                  <a:lnTo>
                    <a:pt x="29368" y="33813"/>
                  </a:lnTo>
                  <a:lnTo>
                    <a:pt x="28733" y="29844"/>
                  </a:lnTo>
                  <a:lnTo>
                    <a:pt x="26987" y="26828"/>
                  </a:lnTo>
                  <a:lnTo>
                    <a:pt x="24368" y="24288"/>
                  </a:lnTo>
                  <a:lnTo>
                    <a:pt x="21034" y="22066"/>
                  </a:lnTo>
                  <a:lnTo>
                    <a:pt x="10398" y="15795"/>
                  </a:lnTo>
                  <a:lnTo>
                    <a:pt x="8176" y="13969"/>
                  </a:lnTo>
                  <a:lnTo>
                    <a:pt x="6826" y="12144"/>
                  </a:lnTo>
                  <a:lnTo>
                    <a:pt x="6112" y="8731"/>
                  </a:lnTo>
                  <a:lnTo>
                    <a:pt x="6508" y="6588"/>
                  </a:lnTo>
                  <a:lnTo>
                    <a:pt x="7858" y="4523"/>
                  </a:lnTo>
                  <a:lnTo>
                    <a:pt x="10160" y="2936"/>
                  </a:lnTo>
                  <a:lnTo>
                    <a:pt x="13652" y="2301"/>
                  </a:lnTo>
                  <a:lnTo>
                    <a:pt x="16907" y="2778"/>
                  </a:lnTo>
                  <a:lnTo>
                    <a:pt x="20002" y="4523"/>
                  </a:lnTo>
                  <a:lnTo>
                    <a:pt x="21431" y="6111"/>
                  </a:lnTo>
                  <a:lnTo>
                    <a:pt x="22622" y="8255"/>
                  </a:lnTo>
                  <a:lnTo>
                    <a:pt x="23733" y="11032"/>
                  </a:lnTo>
                  <a:lnTo>
                    <a:pt x="24606" y="14446"/>
                  </a:lnTo>
                  <a:lnTo>
                    <a:pt x="26115" y="14446"/>
                  </a:lnTo>
                  <a:lnTo>
                    <a:pt x="25717" y="872"/>
                  </a:lnTo>
                  <a:lnTo>
                    <a:pt x="24606" y="872"/>
                  </a:lnTo>
                  <a:lnTo>
                    <a:pt x="24051" y="1587"/>
                  </a:lnTo>
                  <a:lnTo>
                    <a:pt x="22940" y="1985"/>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024" name="Shape 5764"/>
            <p:cNvSpPr/>
            <p:nvPr/>
          </p:nvSpPr>
          <p:spPr>
            <a:xfrm>
              <a:off x="1889220" y="2237310"/>
              <a:ext cx="29447" cy="46592"/>
            </a:xfrm>
            <a:custGeom>
              <a:avLst/>
              <a:gdLst/>
              <a:ahLst/>
              <a:cxnLst/>
              <a:rect l="0" t="0" r="0" b="0"/>
              <a:pathLst>
                <a:path w="29447" h="46592">
                  <a:moveTo>
                    <a:pt x="13890" y="0"/>
                  </a:moveTo>
                  <a:lnTo>
                    <a:pt x="9525" y="555"/>
                  </a:lnTo>
                  <a:lnTo>
                    <a:pt x="6111" y="1905"/>
                  </a:lnTo>
                  <a:lnTo>
                    <a:pt x="3412" y="3968"/>
                  </a:lnTo>
                  <a:lnTo>
                    <a:pt x="1507" y="6508"/>
                  </a:lnTo>
                  <a:lnTo>
                    <a:pt x="396" y="9286"/>
                  </a:lnTo>
                  <a:lnTo>
                    <a:pt x="0" y="12065"/>
                  </a:lnTo>
                  <a:lnTo>
                    <a:pt x="1031" y="16907"/>
                  </a:lnTo>
                  <a:lnTo>
                    <a:pt x="3571" y="20796"/>
                  </a:lnTo>
                  <a:lnTo>
                    <a:pt x="7222" y="23891"/>
                  </a:lnTo>
                  <a:lnTo>
                    <a:pt x="11587" y="26591"/>
                  </a:lnTo>
                  <a:lnTo>
                    <a:pt x="17382" y="29844"/>
                  </a:lnTo>
                  <a:lnTo>
                    <a:pt x="19524" y="31274"/>
                  </a:lnTo>
                  <a:lnTo>
                    <a:pt x="21112" y="32941"/>
                  </a:lnTo>
                  <a:lnTo>
                    <a:pt x="22144" y="34925"/>
                  </a:lnTo>
                  <a:lnTo>
                    <a:pt x="22542" y="37147"/>
                  </a:lnTo>
                  <a:lnTo>
                    <a:pt x="21748" y="40640"/>
                  </a:lnTo>
                  <a:lnTo>
                    <a:pt x="19763" y="42862"/>
                  </a:lnTo>
                  <a:lnTo>
                    <a:pt x="17143" y="44053"/>
                  </a:lnTo>
                  <a:lnTo>
                    <a:pt x="14525" y="44370"/>
                  </a:lnTo>
                  <a:lnTo>
                    <a:pt x="10318" y="43735"/>
                  </a:lnTo>
                  <a:lnTo>
                    <a:pt x="7143" y="41988"/>
                  </a:lnTo>
                  <a:lnTo>
                    <a:pt x="4921" y="39448"/>
                  </a:lnTo>
                  <a:lnTo>
                    <a:pt x="3412" y="36432"/>
                  </a:lnTo>
                  <a:lnTo>
                    <a:pt x="1746" y="30480"/>
                  </a:lnTo>
                  <a:lnTo>
                    <a:pt x="158" y="30480"/>
                  </a:lnTo>
                  <a:lnTo>
                    <a:pt x="158" y="45957"/>
                  </a:lnTo>
                  <a:lnTo>
                    <a:pt x="1427" y="45957"/>
                  </a:lnTo>
                  <a:lnTo>
                    <a:pt x="2301" y="45005"/>
                  </a:lnTo>
                  <a:lnTo>
                    <a:pt x="3571" y="44767"/>
                  </a:lnTo>
                  <a:lnTo>
                    <a:pt x="5952" y="45005"/>
                  </a:lnTo>
                  <a:lnTo>
                    <a:pt x="8731" y="45641"/>
                  </a:lnTo>
                  <a:lnTo>
                    <a:pt x="15081" y="46592"/>
                  </a:lnTo>
                  <a:lnTo>
                    <a:pt x="18414" y="46196"/>
                  </a:lnTo>
                  <a:lnTo>
                    <a:pt x="21668" y="45163"/>
                  </a:lnTo>
                  <a:lnTo>
                    <a:pt x="24684" y="43417"/>
                  </a:lnTo>
                  <a:lnTo>
                    <a:pt x="27146" y="40957"/>
                  </a:lnTo>
                  <a:lnTo>
                    <a:pt x="28812" y="37703"/>
                  </a:lnTo>
                  <a:lnTo>
                    <a:pt x="29447" y="33813"/>
                  </a:lnTo>
                  <a:lnTo>
                    <a:pt x="28812" y="29844"/>
                  </a:lnTo>
                  <a:lnTo>
                    <a:pt x="27066" y="26828"/>
                  </a:lnTo>
                  <a:lnTo>
                    <a:pt x="24446" y="24288"/>
                  </a:lnTo>
                  <a:lnTo>
                    <a:pt x="21112" y="22066"/>
                  </a:lnTo>
                  <a:lnTo>
                    <a:pt x="10397" y="15795"/>
                  </a:lnTo>
                  <a:lnTo>
                    <a:pt x="8175" y="13969"/>
                  </a:lnTo>
                  <a:lnTo>
                    <a:pt x="6905" y="12144"/>
                  </a:lnTo>
                  <a:lnTo>
                    <a:pt x="6189" y="8731"/>
                  </a:lnTo>
                  <a:lnTo>
                    <a:pt x="6587" y="6588"/>
                  </a:lnTo>
                  <a:lnTo>
                    <a:pt x="7937" y="4523"/>
                  </a:lnTo>
                  <a:lnTo>
                    <a:pt x="10238" y="2936"/>
                  </a:lnTo>
                  <a:lnTo>
                    <a:pt x="13731" y="2301"/>
                  </a:lnTo>
                  <a:lnTo>
                    <a:pt x="16986" y="2778"/>
                  </a:lnTo>
                  <a:lnTo>
                    <a:pt x="20081" y="4523"/>
                  </a:lnTo>
                  <a:lnTo>
                    <a:pt x="21509" y="6111"/>
                  </a:lnTo>
                  <a:lnTo>
                    <a:pt x="22699" y="8255"/>
                  </a:lnTo>
                  <a:lnTo>
                    <a:pt x="23812" y="11032"/>
                  </a:lnTo>
                  <a:lnTo>
                    <a:pt x="24684" y="14446"/>
                  </a:lnTo>
                  <a:lnTo>
                    <a:pt x="26193" y="14446"/>
                  </a:lnTo>
                  <a:lnTo>
                    <a:pt x="25796" y="872"/>
                  </a:lnTo>
                  <a:lnTo>
                    <a:pt x="24684" y="872"/>
                  </a:lnTo>
                  <a:lnTo>
                    <a:pt x="24129" y="1587"/>
                  </a:lnTo>
                  <a:lnTo>
                    <a:pt x="23018" y="1985"/>
                  </a:lnTo>
                  <a:lnTo>
                    <a:pt x="19446" y="1032"/>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1025" name="Shape 5765"/>
            <p:cNvSpPr/>
            <p:nvPr/>
          </p:nvSpPr>
          <p:spPr>
            <a:xfrm>
              <a:off x="1286763" y="2238343"/>
              <a:ext cx="46592" cy="45560"/>
            </a:xfrm>
            <a:custGeom>
              <a:avLst/>
              <a:gdLst/>
              <a:ahLst/>
              <a:cxnLst/>
              <a:rect l="0" t="0" r="0" b="0"/>
              <a:pathLst>
                <a:path w="46592" h="45560">
                  <a:moveTo>
                    <a:pt x="0" y="0"/>
                  </a:moveTo>
                  <a:lnTo>
                    <a:pt x="0" y="1348"/>
                  </a:lnTo>
                  <a:lnTo>
                    <a:pt x="2221" y="1587"/>
                  </a:lnTo>
                  <a:lnTo>
                    <a:pt x="4206" y="2381"/>
                  </a:lnTo>
                  <a:lnTo>
                    <a:pt x="5634" y="4205"/>
                  </a:lnTo>
                  <a:lnTo>
                    <a:pt x="6111" y="7698"/>
                  </a:lnTo>
                  <a:lnTo>
                    <a:pt x="6111" y="32622"/>
                  </a:lnTo>
                  <a:lnTo>
                    <a:pt x="6746" y="37226"/>
                  </a:lnTo>
                  <a:lnTo>
                    <a:pt x="8254" y="40640"/>
                  </a:lnTo>
                  <a:lnTo>
                    <a:pt x="10477" y="43021"/>
                  </a:lnTo>
                  <a:lnTo>
                    <a:pt x="13017" y="44529"/>
                  </a:lnTo>
                  <a:lnTo>
                    <a:pt x="15636" y="45322"/>
                  </a:lnTo>
                  <a:lnTo>
                    <a:pt x="17937" y="45560"/>
                  </a:lnTo>
                  <a:lnTo>
                    <a:pt x="19763" y="45402"/>
                  </a:lnTo>
                  <a:lnTo>
                    <a:pt x="22383" y="44846"/>
                  </a:lnTo>
                  <a:lnTo>
                    <a:pt x="25400" y="43496"/>
                  </a:lnTo>
                  <a:lnTo>
                    <a:pt x="28336" y="41275"/>
                  </a:lnTo>
                  <a:lnTo>
                    <a:pt x="32622" y="36987"/>
                  </a:lnTo>
                  <a:lnTo>
                    <a:pt x="32622" y="45243"/>
                  </a:lnTo>
                  <a:lnTo>
                    <a:pt x="32781" y="45402"/>
                  </a:lnTo>
                  <a:lnTo>
                    <a:pt x="39368" y="43021"/>
                  </a:lnTo>
                  <a:lnTo>
                    <a:pt x="46592" y="40956"/>
                  </a:lnTo>
                  <a:lnTo>
                    <a:pt x="46592" y="39607"/>
                  </a:lnTo>
                  <a:lnTo>
                    <a:pt x="43100" y="39289"/>
                  </a:lnTo>
                  <a:lnTo>
                    <a:pt x="41275" y="38179"/>
                  </a:lnTo>
                  <a:lnTo>
                    <a:pt x="40559" y="36352"/>
                  </a:lnTo>
                  <a:lnTo>
                    <a:pt x="40401" y="33971"/>
                  </a:lnTo>
                  <a:lnTo>
                    <a:pt x="40401" y="0"/>
                  </a:lnTo>
                  <a:lnTo>
                    <a:pt x="24764" y="0"/>
                  </a:lnTo>
                  <a:lnTo>
                    <a:pt x="24764" y="1666"/>
                  </a:lnTo>
                  <a:lnTo>
                    <a:pt x="27066" y="1824"/>
                  </a:lnTo>
                  <a:lnTo>
                    <a:pt x="28892" y="2142"/>
                  </a:lnTo>
                  <a:lnTo>
                    <a:pt x="30162" y="2618"/>
                  </a:lnTo>
                  <a:lnTo>
                    <a:pt x="31034" y="3333"/>
                  </a:lnTo>
                  <a:lnTo>
                    <a:pt x="31908" y="5237"/>
                  </a:lnTo>
                  <a:lnTo>
                    <a:pt x="32067" y="7857"/>
                  </a:lnTo>
                  <a:lnTo>
                    <a:pt x="32067" y="31193"/>
                  </a:lnTo>
                  <a:lnTo>
                    <a:pt x="31987" y="33257"/>
                  </a:lnTo>
                  <a:lnTo>
                    <a:pt x="31669" y="34606"/>
                  </a:lnTo>
                  <a:lnTo>
                    <a:pt x="30479" y="36193"/>
                  </a:lnTo>
                  <a:lnTo>
                    <a:pt x="26352" y="38813"/>
                  </a:lnTo>
                  <a:lnTo>
                    <a:pt x="21906" y="39766"/>
                  </a:lnTo>
                  <a:lnTo>
                    <a:pt x="19050" y="39289"/>
                  </a:lnTo>
                  <a:lnTo>
                    <a:pt x="17065" y="38179"/>
                  </a:lnTo>
                  <a:lnTo>
                    <a:pt x="15714" y="36591"/>
                  </a:lnTo>
                  <a:lnTo>
                    <a:pt x="15001" y="34845"/>
                  </a:lnTo>
                  <a:lnTo>
                    <a:pt x="14446" y="32225"/>
                  </a:lnTo>
                  <a:lnTo>
                    <a:pt x="14446" y="0"/>
                  </a:lnTo>
                  <a:lnTo>
                    <a:pt x="0" y="0"/>
                  </a:lnTo>
                  <a:close/>
                </a:path>
              </a:pathLst>
            </a:custGeom>
            <a:solidFill>
              <a:srgbClr val="000000"/>
            </a:solidFill>
          </p:spPr>
          <p:txBody>
            <a:bodyPr vert="horz" lIns="91440" tIns="45720" rIns="91440" bIns="45720" anchor="t"/>
            <a:lstStyle/>
            <a:p>
              <a:endParaRPr lang="en-IN"/>
            </a:p>
          </p:txBody>
        </p:sp>
        <p:sp>
          <p:nvSpPr>
            <p:cNvPr id="1026" name="Shape 5766"/>
            <p:cNvSpPr/>
            <p:nvPr/>
          </p:nvSpPr>
          <p:spPr>
            <a:xfrm>
              <a:off x="2174810" y="2238343"/>
              <a:ext cx="45721" cy="66118"/>
            </a:xfrm>
            <a:custGeom>
              <a:avLst/>
              <a:gdLst/>
              <a:ahLst/>
              <a:cxnLst/>
              <a:rect l="0" t="0" r="0" b="0"/>
              <a:pathLst>
                <a:path w="45721" h="66118">
                  <a:moveTo>
                    <a:pt x="0" y="0"/>
                  </a:moveTo>
                  <a:lnTo>
                    <a:pt x="0" y="1348"/>
                  </a:lnTo>
                  <a:lnTo>
                    <a:pt x="2619" y="2062"/>
                  </a:lnTo>
                  <a:lnTo>
                    <a:pt x="3968" y="3015"/>
                  </a:lnTo>
                  <a:lnTo>
                    <a:pt x="5081" y="4523"/>
                  </a:lnTo>
                  <a:lnTo>
                    <a:pt x="16352" y="28891"/>
                  </a:lnTo>
                  <a:lnTo>
                    <a:pt x="17303" y="30876"/>
                  </a:lnTo>
                  <a:lnTo>
                    <a:pt x="18575" y="33496"/>
                  </a:lnTo>
                  <a:lnTo>
                    <a:pt x="21272" y="39052"/>
                  </a:lnTo>
                  <a:lnTo>
                    <a:pt x="22146" y="41275"/>
                  </a:lnTo>
                  <a:lnTo>
                    <a:pt x="22543" y="42543"/>
                  </a:lnTo>
                  <a:lnTo>
                    <a:pt x="22385" y="43656"/>
                  </a:lnTo>
                  <a:lnTo>
                    <a:pt x="21828" y="45639"/>
                  </a:lnTo>
                  <a:lnTo>
                    <a:pt x="19923" y="50800"/>
                  </a:lnTo>
                  <a:lnTo>
                    <a:pt x="16987" y="55641"/>
                  </a:lnTo>
                  <a:lnTo>
                    <a:pt x="15319" y="57229"/>
                  </a:lnTo>
                  <a:lnTo>
                    <a:pt x="13415" y="57784"/>
                  </a:lnTo>
                  <a:lnTo>
                    <a:pt x="12144" y="57546"/>
                  </a:lnTo>
                  <a:lnTo>
                    <a:pt x="10398" y="56911"/>
                  </a:lnTo>
                  <a:lnTo>
                    <a:pt x="6350" y="56037"/>
                  </a:lnTo>
                  <a:lnTo>
                    <a:pt x="4366" y="56356"/>
                  </a:lnTo>
                  <a:lnTo>
                    <a:pt x="3096" y="57070"/>
                  </a:lnTo>
                  <a:lnTo>
                    <a:pt x="1906" y="58974"/>
                  </a:lnTo>
                  <a:lnTo>
                    <a:pt x="1587" y="60404"/>
                  </a:lnTo>
                  <a:lnTo>
                    <a:pt x="2064" y="62387"/>
                  </a:lnTo>
                  <a:lnTo>
                    <a:pt x="3413" y="64293"/>
                  </a:lnTo>
                  <a:lnTo>
                    <a:pt x="5716" y="65562"/>
                  </a:lnTo>
                  <a:lnTo>
                    <a:pt x="8891" y="66118"/>
                  </a:lnTo>
                  <a:lnTo>
                    <a:pt x="11510" y="65801"/>
                  </a:lnTo>
                  <a:lnTo>
                    <a:pt x="13891" y="64848"/>
                  </a:lnTo>
                  <a:lnTo>
                    <a:pt x="16113" y="63340"/>
                  </a:lnTo>
                  <a:lnTo>
                    <a:pt x="18177" y="61197"/>
                  </a:lnTo>
                  <a:lnTo>
                    <a:pt x="20082" y="58418"/>
                  </a:lnTo>
                  <a:lnTo>
                    <a:pt x="21987" y="55005"/>
                  </a:lnTo>
                  <a:lnTo>
                    <a:pt x="23892" y="50958"/>
                  </a:lnTo>
                  <a:lnTo>
                    <a:pt x="25718" y="46353"/>
                  </a:lnTo>
                  <a:lnTo>
                    <a:pt x="40958" y="5872"/>
                  </a:lnTo>
                  <a:lnTo>
                    <a:pt x="42148" y="3491"/>
                  </a:lnTo>
                  <a:lnTo>
                    <a:pt x="43418" y="2221"/>
                  </a:lnTo>
                  <a:lnTo>
                    <a:pt x="45721" y="1427"/>
                  </a:lnTo>
                  <a:lnTo>
                    <a:pt x="45721" y="0"/>
                  </a:lnTo>
                  <a:lnTo>
                    <a:pt x="32306" y="0"/>
                  </a:lnTo>
                  <a:lnTo>
                    <a:pt x="32306" y="1427"/>
                  </a:lnTo>
                  <a:lnTo>
                    <a:pt x="34369" y="1587"/>
                  </a:lnTo>
                  <a:lnTo>
                    <a:pt x="35878" y="2062"/>
                  </a:lnTo>
                  <a:lnTo>
                    <a:pt x="36751" y="2936"/>
                  </a:lnTo>
                  <a:lnTo>
                    <a:pt x="37068" y="4205"/>
                  </a:lnTo>
                  <a:lnTo>
                    <a:pt x="36910" y="5317"/>
                  </a:lnTo>
                  <a:lnTo>
                    <a:pt x="36353" y="6984"/>
                  </a:lnTo>
                  <a:lnTo>
                    <a:pt x="34766" y="10952"/>
                  </a:lnTo>
                  <a:lnTo>
                    <a:pt x="27067" y="32939"/>
                  </a:lnTo>
                  <a:lnTo>
                    <a:pt x="15716" y="7857"/>
                  </a:lnTo>
                  <a:lnTo>
                    <a:pt x="15081" y="6270"/>
                  </a:lnTo>
                  <a:lnTo>
                    <a:pt x="14685" y="4285"/>
                  </a:lnTo>
                  <a:lnTo>
                    <a:pt x="15241" y="2777"/>
                  </a:lnTo>
                  <a:lnTo>
                    <a:pt x="16668" y="1983"/>
                  </a:lnTo>
                  <a:lnTo>
                    <a:pt x="20478" y="1427"/>
                  </a:lnTo>
                  <a:lnTo>
                    <a:pt x="20478" y="0"/>
                  </a:lnTo>
                  <a:lnTo>
                    <a:pt x="0" y="0"/>
                  </a:lnTo>
                  <a:close/>
                </a:path>
              </a:pathLst>
            </a:custGeom>
            <a:solidFill>
              <a:srgbClr val="000000"/>
            </a:solidFill>
          </p:spPr>
          <p:txBody>
            <a:bodyPr vert="horz" lIns="91440" tIns="45720" rIns="91440" bIns="45720" anchor="t"/>
            <a:lstStyle/>
            <a:p>
              <a:endParaRPr lang="en-IN"/>
            </a:p>
          </p:txBody>
        </p:sp>
        <p:sp>
          <p:nvSpPr>
            <p:cNvPr id="1027" name="Shape 5767"/>
            <p:cNvSpPr/>
            <p:nvPr/>
          </p:nvSpPr>
          <p:spPr>
            <a:xfrm>
              <a:off x="2507075" y="2344784"/>
              <a:ext cx="10160" cy="10080"/>
            </a:xfrm>
            <a:custGeom>
              <a:avLst/>
              <a:gdLst/>
              <a:ahLst/>
              <a:cxnLst/>
              <a:rect l="0" t="0" r="0" b="0"/>
              <a:pathLst>
                <a:path w="10160" h="10080">
                  <a:moveTo>
                    <a:pt x="5000" y="0"/>
                  </a:moveTo>
                  <a:lnTo>
                    <a:pt x="2777" y="475"/>
                  </a:lnTo>
                  <a:lnTo>
                    <a:pt x="1190" y="1824"/>
                  </a:lnTo>
                  <a:lnTo>
                    <a:pt x="317" y="3412"/>
                  </a:lnTo>
                  <a:lnTo>
                    <a:pt x="0" y="5079"/>
                  </a:lnTo>
                  <a:lnTo>
                    <a:pt x="317" y="6667"/>
                  </a:lnTo>
                  <a:lnTo>
                    <a:pt x="1190" y="8333"/>
                  </a:lnTo>
                  <a:lnTo>
                    <a:pt x="2698" y="9604"/>
                  </a:lnTo>
                  <a:lnTo>
                    <a:pt x="5000" y="10080"/>
                  </a:lnTo>
                  <a:lnTo>
                    <a:pt x="7063" y="9683"/>
                  </a:lnTo>
                  <a:lnTo>
                    <a:pt x="8651" y="8652"/>
                  </a:lnTo>
                  <a:lnTo>
                    <a:pt x="9762" y="7064"/>
                  </a:lnTo>
                  <a:lnTo>
                    <a:pt x="10160" y="5079"/>
                  </a:lnTo>
                  <a:lnTo>
                    <a:pt x="9762" y="3095"/>
                  </a:lnTo>
                  <a:lnTo>
                    <a:pt x="8651" y="150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1028" name="Shape 5768"/>
            <p:cNvSpPr/>
            <p:nvPr/>
          </p:nvSpPr>
          <p:spPr>
            <a:xfrm>
              <a:off x="2330782" y="2344784"/>
              <a:ext cx="10081" cy="10080"/>
            </a:xfrm>
            <a:custGeom>
              <a:avLst/>
              <a:gdLst/>
              <a:ahLst/>
              <a:cxnLst/>
              <a:rect l="0" t="0" r="0" b="0"/>
              <a:pathLst>
                <a:path w="10081" h="10080">
                  <a:moveTo>
                    <a:pt x="4921" y="0"/>
                  </a:moveTo>
                  <a:lnTo>
                    <a:pt x="2698" y="475"/>
                  </a:lnTo>
                  <a:lnTo>
                    <a:pt x="1191" y="1824"/>
                  </a:lnTo>
                  <a:lnTo>
                    <a:pt x="317" y="3412"/>
                  </a:lnTo>
                  <a:lnTo>
                    <a:pt x="0" y="5079"/>
                  </a:lnTo>
                  <a:lnTo>
                    <a:pt x="317" y="6667"/>
                  </a:lnTo>
                  <a:lnTo>
                    <a:pt x="1111" y="8333"/>
                  </a:lnTo>
                  <a:lnTo>
                    <a:pt x="2698" y="9604"/>
                  </a:lnTo>
                  <a:lnTo>
                    <a:pt x="4921" y="10080"/>
                  </a:lnTo>
                  <a:lnTo>
                    <a:pt x="6984" y="9683"/>
                  </a:lnTo>
                  <a:lnTo>
                    <a:pt x="8652" y="8652"/>
                  </a:lnTo>
                  <a:lnTo>
                    <a:pt x="9763" y="7064"/>
                  </a:lnTo>
                  <a:lnTo>
                    <a:pt x="10081" y="5079"/>
                  </a:lnTo>
                  <a:lnTo>
                    <a:pt x="9763" y="3095"/>
                  </a:lnTo>
                  <a:lnTo>
                    <a:pt x="8652" y="150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029" name="Shape 5769"/>
            <p:cNvSpPr/>
            <p:nvPr/>
          </p:nvSpPr>
          <p:spPr>
            <a:xfrm>
              <a:off x="2189177" y="2344784"/>
              <a:ext cx="23573" cy="67705"/>
            </a:xfrm>
            <a:custGeom>
              <a:avLst/>
              <a:gdLst/>
              <a:ahLst/>
              <a:cxnLst/>
              <a:rect l="0" t="0" r="0" b="0"/>
              <a:pathLst>
                <a:path w="23573" h="67705">
                  <a:moveTo>
                    <a:pt x="15796" y="0"/>
                  </a:moveTo>
                  <a:lnTo>
                    <a:pt x="0" y="4364"/>
                  </a:lnTo>
                  <a:lnTo>
                    <a:pt x="0" y="5952"/>
                  </a:lnTo>
                  <a:lnTo>
                    <a:pt x="3413" y="5793"/>
                  </a:lnTo>
                  <a:lnTo>
                    <a:pt x="5714" y="6111"/>
                  </a:lnTo>
                  <a:lnTo>
                    <a:pt x="7063" y="7143"/>
                  </a:lnTo>
                  <a:lnTo>
                    <a:pt x="7698" y="8968"/>
                  </a:lnTo>
                  <a:lnTo>
                    <a:pt x="7857" y="11827"/>
                  </a:lnTo>
                  <a:lnTo>
                    <a:pt x="7857" y="59054"/>
                  </a:lnTo>
                  <a:lnTo>
                    <a:pt x="7541" y="62388"/>
                  </a:lnTo>
                  <a:lnTo>
                    <a:pt x="6269" y="64530"/>
                  </a:lnTo>
                  <a:lnTo>
                    <a:pt x="3888" y="65642"/>
                  </a:lnTo>
                  <a:lnTo>
                    <a:pt x="238" y="66198"/>
                  </a:lnTo>
                  <a:lnTo>
                    <a:pt x="238" y="67705"/>
                  </a:lnTo>
                  <a:lnTo>
                    <a:pt x="23573" y="67705"/>
                  </a:lnTo>
                  <a:lnTo>
                    <a:pt x="23573" y="66198"/>
                  </a:lnTo>
                  <a:lnTo>
                    <a:pt x="20002" y="65802"/>
                  </a:lnTo>
                  <a:lnTo>
                    <a:pt x="17701" y="64769"/>
                  </a:lnTo>
                  <a:lnTo>
                    <a:pt x="16510" y="62786"/>
                  </a:lnTo>
                  <a:lnTo>
                    <a:pt x="16192" y="59372"/>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1030" name="Shape 5770"/>
            <p:cNvSpPr/>
            <p:nvPr/>
          </p:nvSpPr>
          <p:spPr>
            <a:xfrm>
              <a:off x="2006853" y="2344784"/>
              <a:ext cx="10080" cy="10080"/>
            </a:xfrm>
            <a:custGeom>
              <a:avLst/>
              <a:gdLst/>
              <a:ahLst/>
              <a:cxnLst/>
              <a:rect l="0" t="0" r="0" b="0"/>
              <a:pathLst>
                <a:path w="10080" h="10080">
                  <a:moveTo>
                    <a:pt x="4921" y="0"/>
                  </a:moveTo>
                  <a:lnTo>
                    <a:pt x="2697" y="475"/>
                  </a:lnTo>
                  <a:lnTo>
                    <a:pt x="1190" y="1824"/>
                  </a:lnTo>
                  <a:lnTo>
                    <a:pt x="316" y="3412"/>
                  </a:lnTo>
                  <a:lnTo>
                    <a:pt x="0" y="5079"/>
                  </a:lnTo>
                  <a:lnTo>
                    <a:pt x="316" y="6667"/>
                  </a:lnTo>
                  <a:lnTo>
                    <a:pt x="1110" y="8333"/>
                  </a:lnTo>
                  <a:lnTo>
                    <a:pt x="2697" y="9604"/>
                  </a:lnTo>
                  <a:lnTo>
                    <a:pt x="4921" y="10080"/>
                  </a:lnTo>
                  <a:lnTo>
                    <a:pt x="6985" y="9683"/>
                  </a:lnTo>
                  <a:lnTo>
                    <a:pt x="8651" y="8652"/>
                  </a:lnTo>
                  <a:lnTo>
                    <a:pt x="9762" y="7064"/>
                  </a:lnTo>
                  <a:lnTo>
                    <a:pt x="10080" y="5079"/>
                  </a:lnTo>
                  <a:lnTo>
                    <a:pt x="9762" y="3095"/>
                  </a:lnTo>
                  <a:lnTo>
                    <a:pt x="8651" y="150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031" name="Shape 5771"/>
            <p:cNvSpPr/>
            <p:nvPr/>
          </p:nvSpPr>
          <p:spPr>
            <a:xfrm>
              <a:off x="1929701" y="2344784"/>
              <a:ext cx="23573" cy="67705"/>
            </a:xfrm>
            <a:custGeom>
              <a:avLst/>
              <a:gdLst/>
              <a:ahLst/>
              <a:cxnLst/>
              <a:rect l="0" t="0" r="0" b="0"/>
              <a:pathLst>
                <a:path w="23573" h="67705">
                  <a:moveTo>
                    <a:pt x="15714" y="0"/>
                  </a:moveTo>
                  <a:lnTo>
                    <a:pt x="0" y="4364"/>
                  </a:lnTo>
                  <a:lnTo>
                    <a:pt x="0" y="5952"/>
                  </a:lnTo>
                  <a:lnTo>
                    <a:pt x="3333" y="5793"/>
                  </a:lnTo>
                  <a:lnTo>
                    <a:pt x="5634" y="6111"/>
                  </a:lnTo>
                  <a:lnTo>
                    <a:pt x="6983" y="7143"/>
                  </a:lnTo>
                  <a:lnTo>
                    <a:pt x="7618" y="8968"/>
                  </a:lnTo>
                  <a:lnTo>
                    <a:pt x="7777" y="11827"/>
                  </a:lnTo>
                  <a:lnTo>
                    <a:pt x="7777" y="59054"/>
                  </a:lnTo>
                  <a:lnTo>
                    <a:pt x="7461" y="62388"/>
                  </a:lnTo>
                  <a:lnTo>
                    <a:pt x="6189" y="64530"/>
                  </a:lnTo>
                  <a:lnTo>
                    <a:pt x="3888" y="65642"/>
                  </a:lnTo>
                  <a:lnTo>
                    <a:pt x="158" y="66198"/>
                  </a:lnTo>
                  <a:lnTo>
                    <a:pt x="158" y="67705"/>
                  </a:lnTo>
                  <a:lnTo>
                    <a:pt x="23573" y="67705"/>
                  </a:lnTo>
                  <a:lnTo>
                    <a:pt x="23573" y="66198"/>
                  </a:lnTo>
                  <a:lnTo>
                    <a:pt x="19922" y="65802"/>
                  </a:lnTo>
                  <a:lnTo>
                    <a:pt x="17621" y="64769"/>
                  </a:lnTo>
                  <a:lnTo>
                    <a:pt x="16430" y="62786"/>
                  </a:lnTo>
                  <a:lnTo>
                    <a:pt x="16112" y="59372"/>
                  </a:lnTo>
                  <a:lnTo>
                    <a:pt x="16112" y="237"/>
                  </a:lnTo>
                  <a:lnTo>
                    <a:pt x="15714" y="0"/>
                  </a:lnTo>
                  <a:close/>
                </a:path>
              </a:pathLst>
            </a:custGeom>
            <a:solidFill>
              <a:srgbClr val="000000"/>
            </a:solidFill>
          </p:spPr>
          <p:txBody>
            <a:bodyPr vert="horz" lIns="91440" tIns="45720" rIns="91440" bIns="45720" anchor="t"/>
            <a:lstStyle/>
            <a:p>
              <a:endParaRPr lang="en-IN"/>
            </a:p>
          </p:txBody>
        </p:sp>
        <p:sp>
          <p:nvSpPr>
            <p:cNvPr id="1032" name="Shape 5772"/>
            <p:cNvSpPr/>
            <p:nvPr/>
          </p:nvSpPr>
          <p:spPr>
            <a:xfrm>
              <a:off x="1771189" y="2344784"/>
              <a:ext cx="23574" cy="67705"/>
            </a:xfrm>
            <a:custGeom>
              <a:avLst/>
              <a:gdLst/>
              <a:ahLst/>
              <a:cxnLst/>
              <a:rect l="0" t="0" r="0" b="0"/>
              <a:pathLst>
                <a:path w="23574" h="67705">
                  <a:moveTo>
                    <a:pt x="15716" y="0"/>
                  </a:moveTo>
                  <a:lnTo>
                    <a:pt x="0" y="4364"/>
                  </a:lnTo>
                  <a:lnTo>
                    <a:pt x="0" y="5952"/>
                  </a:lnTo>
                  <a:lnTo>
                    <a:pt x="3333" y="5793"/>
                  </a:lnTo>
                  <a:lnTo>
                    <a:pt x="5636" y="6111"/>
                  </a:lnTo>
                  <a:lnTo>
                    <a:pt x="6984" y="7143"/>
                  </a:lnTo>
                  <a:lnTo>
                    <a:pt x="7619" y="8968"/>
                  </a:lnTo>
                  <a:lnTo>
                    <a:pt x="7778" y="11827"/>
                  </a:lnTo>
                  <a:lnTo>
                    <a:pt x="7778" y="59054"/>
                  </a:lnTo>
                  <a:lnTo>
                    <a:pt x="7461" y="62388"/>
                  </a:lnTo>
                  <a:lnTo>
                    <a:pt x="6191" y="64530"/>
                  </a:lnTo>
                  <a:lnTo>
                    <a:pt x="3889" y="65642"/>
                  </a:lnTo>
                  <a:lnTo>
                    <a:pt x="158" y="66198"/>
                  </a:lnTo>
                  <a:lnTo>
                    <a:pt x="158" y="67705"/>
                  </a:lnTo>
                  <a:lnTo>
                    <a:pt x="23574" y="67705"/>
                  </a:lnTo>
                  <a:lnTo>
                    <a:pt x="23574" y="66198"/>
                  </a:lnTo>
                  <a:lnTo>
                    <a:pt x="19923" y="65802"/>
                  </a:lnTo>
                  <a:lnTo>
                    <a:pt x="17699" y="64769"/>
                  </a:lnTo>
                  <a:lnTo>
                    <a:pt x="16431" y="62786"/>
                  </a:lnTo>
                  <a:lnTo>
                    <a:pt x="16112" y="59372"/>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1033" name="Shape 5773"/>
            <p:cNvSpPr/>
            <p:nvPr/>
          </p:nvSpPr>
          <p:spPr>
            <a:xfrm>
              <a:off x="1429320" y="2344784"/>
              <a:ext cx="10081" cy="10080"/>
            </a:xfrm>
            <a:custGeom>
              <a:avLst/>
              <a:gdLst/>
              <a:ahLst/>
              <a:cxnLst/>
              <a:rect l="0" t="0" r="0" b="0"/>
              <a:pathLst>
                <a:path w="10081" h="10080">
                  <a:moveTo>
                    <a:pt x="4921" y="0"/>
                  </a:moveTo>
                  <a:lnTo>
                    <a:pt x="2700" y="475"/>
                  </a:lnTo>
                  <a:lnTo>
                    <a:pt x="1191" y="1824"/>
                  </a:lnTo>
                  <a:lnTo>
                    <a:pt x="318" y="3412"/>
                  </a:lnTo>
                  <a:lnTo>
                    <a:pt x="0" y="5079"/>
                  </a:lnTo>
                  <a:lnTo>
                    <a:pt x="318" y="6667"/>
                  </a:lnTo>
                  <a:lnTo>
                    <a:pt x="1112" y="8333"/>
                  </a:lnTo>
                  <a:lnTo>
                    <a:pt x="2700" y="9604"/>
                  </a:lnTo>
                  <a:lnTo>
                    <a:pt x="4921" y="10080"/>
                  </a:lnTo>
                  <a:lnTo>
                    <a:pt x="7065" y="9683"/>
                  </a:lnTo>
                  <a:lnTo>
                    <a:pt x="8652" y="8652"/>
                  </a:lnTo>
                  <a:lnTo>
                    <a:pt x="9763" y="7064"/>
                  </a:lnTo>
                  <a:lnTo>
                    <a:pt x="10081" y="5079"/>
                  </a:lnTo>
                  <a:lnTo>
                    <a:pt x="9763" y="3095"/>
                  </a:lnTo>
                  <a:lnTo>
                    <a:pt x="8652" y="1508"/>
                  </a:lnTo>
                  <a:lnTo>
                    <a:pt x="7065" y="396"/>
                  </a:lnTo>
                  <a:lnTo>
                    <a:pt x="4921" y="0"/>
                  </a:lnTo>
                  <a:close/>
                </a:path>
              </a:pathLst>
            </a:custGeom>
            <a:solidFill>
              <a:srgbClr val="000000"/>
            </a:solidFill>
          </p:spPr>
          <p:txBody>
            <a:bodyPr vert="horz" lIns="91440" tIns="45720" rIns="91440" bIns="45720" anchor="t"/>
            <a:lstStyle/>
            <a:p>
              <a:endParaRPr lang="en-IN"/>
            </a:p>
          </p:txBody>
        </p:sp>
        <p:sp>
          <p:nvSpPr>
            <p:cNvPr id="1034" name="Shape 5774"/>
            <p:cNvSpPr/>
            <p:nvPr/>
          </p:nvSpPr>
          <p:spPr>
            <a:xfrm>
              <a:off x="1239138" y="2344784"/>
              <a:ext cx="10080" cy="10080"/>
            </a:xfrm>
            <a:custGeom>
              <a:avLst/>
              <a:gdLst/>
              <a:ahLst/>
              <a:cxnLst/>
              <a:rect l="0" t="0" r="0" b="0"/>
              <a:pathLst>
                <a:path w="10080" h="10080">
                  <a:moveTo>
                    <a:pt x="4921" y="0"/>
                  </a:moveTo>
                  <a:lnTo>
                    <a:pt x="2698" y="475"/>
                  </a:lnTo>
                  <a:lnTo>
                    <a:pt x="1190" y="1824"/>
                  </a:lnTo>
                  <a:lnTo>
                    <a:pt x="317" y="3412"/>
                  </a:lnTo>
                  <a:lnTo>
                    <a:pt x="0" y="5079"/>
                  </a:lnTo>
                  <a:lnTo>
                    <a:pt x="317" y="6667"/>
                  </a:lnTo>
                  <a:lnTo>
                    <a:pt x="1111" y="8333"/>
                  </a:lnTo>
                  <a:lnTo>
                    <a:pt x="2698" y="9604"/>
                  </a:lnTo>
                  <a:lnTo>
                    <a:pt x="4921" y="10080"/>
                  </a:lnTo>
                  <a:lnTo>
                    <a:pt x="6983" y="9683"/>
                  </a:lnTo>
                  <a:lnTo>
                    <a:pt x="8651" y="8652"/>
                  </a:lnTo>
                  <a:lnTo>
                    <a:pt x="9762" y="7064"/>
                  </a:lnTo>
                  <a:lnTo>
                    <a:pt x="10080" y="5079"/>
                  </a:lnTo>
                  <a:lnTo>
                    <a:pt x="9762" y="3095"/>
                  </a:lnTo>
                  <a:lnTo>
                    <a:pt x="8651" y="1508"/>
                  </a:lnTo>
                  <a:lnTo>
                    <a:pt x="6983" y="396"/>
                  </a:lnTo>
                  <a:lnTo>
                    <a:pt x="4921" y="0"/>
                  </a:lnTo>
                  <a:close/>
                </a:path>
              </a:pathLst>
            </a:custGeom>
            <a:solidFill>
              <a:srgbClr val="000000"/>
            </a:solidFill>
          </p:spPr>
          <p:txBody>
            <a:bodyPr vert="horz" lIns="91440" tIns="45720" rIns="91440" bIns="45720" anchor="t"/>
            <a:lstStyle/>
            <a:p>
              <a:endParaRPr lang="en-IN"/>
            </a:p>
          </p:txBody>
        </p:sp>
        <p:sp>
          <p:nvSpPr>
            <p:cNvPr id="1035" name="Shape 5775"/>
            <p:cNvSpPr/>
            <p:nvPr/>
          </p:nvSpPr>
          <p:spPr>
            <a:xfrm>
              <a:off x="2245614" y="2345499"/>
              <a:ext cx="25319" cy="84453"/>
            </a:xfrm>
            <a:custGeom>
              <a:avLst/>
              <a:gdLst/>
              <a:ahLst/>
              <a:cxnLst/>
              <a:rect l="0" t="0" r="0" b="0"/>
              <a:pathLst>
                <a:path w="25319" h="84453">
                  <a:moveTo>
                    <a:pt x="24447" y="0"/>
                  </a:moveTo>
                  <a:lnTo>
                    <a:pt x="18969" y="3650"/>
                  </a:lnTo>
                  <a:lnTo>
                    <a:pt x="14128" y="7857"/>
                  </a:lnTo>
                  <a:lnTo>
                    <a:pt x="9921" y="12461"/>
                  </a:lnTo>
                  <a:lnTo>
                    <a:pt x="6428" y="17541"/>
                  </a:lnTo>
                  <a:lnTo>
                    <a:pt x="3649" y="22938"/>
                  </a:lnTo>
                  <a:lnTo>
                    <a:pt x="1666" y="28654"/>
                  </a:lnTo>
                  <a:lnTo>
                    <a:pt x="396" y="34686"/>
                  </a:lnTo>
                  <a:lnTo>
                    <a:pt x="0" y="41036"/>
                  </a:lnTo>
                  <a:lnTo>
                    <a:pt x="237" y="47306"/>
                  </a:lnTo>
                  <a:lnTo>
                    <a:pt x="1031" y="52703"/>
                  </a:lnTo>
                  <a:lnTo>
                    <a:pt x="2222" y="57466"/>
                  </a:lnTo>
                  <a:lnTo>
                    <a:pt x="3810" y="61593"/>
                  </a:lnTo>
                  <a:lnTo>
                    <a:pt x="8096" y="68976"/>
                  </a:lnTo>
                  <a:lnTo>
                    <a:pt x="11429" y="73262"/>
                  </a:lnTo>
                  <a:lnTo>
                    <a:pt x="15398" y="77627"/>
                  </a:lnTo>
                  <a:lnTo>
                    <a:pt x="19763" y="81517"/>
                  </a:lnTo>
                  <a:lnTo>
                    <a:pt x="24129" y="84453"/>
                  </a:lnTo>
                  <a:lnTo>
                    <a:pt x="25319" y="82866"/>
                  </a:lnTo>
                  <a:lnTo>
                    <a:pt x="19763" y="78342"/>
                  </a:lnTo>
                  <a:lnTo>
                    <a:pt x="15636" y="73104"/>
                  </a:lnTo>
                  <a:lnTo>
                    <a:pt x="12700" y="67309"/>
                  </a:lnTo>
                  <a:lnTo>
                    <a:pt x="10636" y="61355"/>
                  </a:lnTo>
                  <a:lnTo>
                    <a:pt x="9366" y="55402"/>
                  </a:lnTo>
                  <a:lnTo>
                    <a:pt x="8731" y="49687"/>
                  </a:lnTo>
                  <a:lnTo>
                    <a:pt x="8492" y="44608"/>
                  </a:lnTo>
                  <a:lnTo>
                    <a:pt x="8492" y="40321"/>
                  </a:lnTo>
                  <a:lnTo>
                    <a:pt x="8731" y="34368"/>
                  </a:lnTo>
                  <a:lnTo>
                    <a:pt x="9206" y="29050"/>
                  </a:lnTo>
                  <a:lnTo>
                    <a:pt x="10080" y="24367"/>
                  </a:lnTo>
                  <a:lnTo>
                    <a:pt x="11191" y="20318"/>
                  </a:lnTo>
                  <a:lnTo>
                    <a:pt x="14128" y="13652"/>
                  </a:lnTo>
                  <a:lnTo>
                    <a:pt x="17700" y="8571"/>
                  </a:lnTo>
                  <a:lnTo>
                    <a:pt x="21509" y="4682"/>
                  </a:lnTo>
                  <a:lnTo>
                    <a:pt x="25319" y="1587"/>
                  </a:lnTo>
                  <a:lnTo>
                    <a:pt x="24447" y="0"/>
                  </a:lnTo>
                  <a:close/>
                </a:path>
              </a:pathLst>
            </a:custGeom>
            <a:solidFill>
              <a:srgbClr val="000000"/>
            </a:solidFill>
          </p:spPr>
          <p:txBody>
            <a:bodyPr vert="horz" lIns="91440" tIns="45720" rIns="91440" bIns="45720" anchor="t"/>
            <a:lstStyle/>
            <a:p>
              <a:endParaRPr lang="en-IN"/>
            </a:p>
          </p:txBody>
        </p:sp>
        <p:sp>
          <p:nvSpPr>
            <p:cNvPr id="1036" name="Shape 5776"/>
            <p:cNvSpPr/>
            <p:nvPr/>
          </p:nvSpPr>
          <p:spPr>
            <a:xfrm>
              <a:off x="2602960" y="2346848"/>
              <a:ext cx="66277" cy="65642"/>
            </a:xfrm>
            <a:custGeom>
              <a:avLst/>
              <a:gdLst/>
              <a:ahLst/>
              <a:cxnLst/>
              <a:rect l="0" t="0" r="0" b="0"/>
              <a:pathLst>
                <a:path w="66277" h="65642">
                  <a:moveTo>
                    <a:pt x="0" y="0"/>
                  </a:moveTo>
                  <a:lnTo>
                    <a:pt x="23495" y="3730"/>
                  </a:lnTo>
                  <a:lnTo>
                    <a:pt x="27860" y="3809"/>
                  </a:lnTo>
                  <a:lnTo>
                    <a:pt x="31669" y="4127"/>
                  </a:lnTo>
                  <a:lnTo>
                    <a:pt x="35003" y="4762"/>
                  </a:lnTo>
                  <a:lnTo>
                    <a:pt x="37782" y="5556"/>
                  </a:lnTo>
                  <a:lnTo>
                    <a:pt x="42465" y="7698"/>
                  </a:lnTo>
                  <a:lnTo>
                    <a:pt x="46275" y="10636"/>
                  </a:lnTo>
                  <a:lnTo>
                    <a:pt x="50641" y="15557"/>
                  </a:lnTo>
                  <a:lnTo>
                    <a:pt x="53498" y="21035"/>
                  </a:lnTo>
                  <a:lnTo>
                    <a:pt x="55006" y="26907"/>
                  </a:lnTo>
                  <a:lnTo>
                    <a:pt x="55482" y="33098"/>
                  </a:lnTo>
                  <a:lnTo>
                    <a:pt x="55165" y="38179"/>
                  </a:lnTo>
                  <a:lnTo>
                    <a:pt x="54451" y="42623"/>
                  </a:lnTo>
                  <a:lnTo>
                    <a:pt x="53260" y="46513"/>
                  </a:lnTo>
                  <a:lnTo>
                    <a:pt x="51593" y="49767"/>
                  </a:lnTo>
                  <a:lnTo>
                    <a:pt x="47466" y="54847"/>
                  </a:lnTo>
                  <a:lnTo>
                    <a:pt x="42545" y="58341"/>
                  </a:lnTo>
                  <a:lnTo>
                    <a:pt x="37306" y="60404"/>
                  </a:lnTo>
                  <a:lnTo>
                    <a:pt x="32305" y="61516"/>
                  </a:lnTo>
                  <a:lnTo>
                    <a:pt x="27939" y="61832"/>
                  </a:lnTo>
                  <a:lnTo>
                    <a:pt x="24764" y="61912"/>
                  </a:lnTo>
                  <a:lnTo>
                    <a:pt x="21827" y="61753"/>
                  </a:lnTo>
                  <a:lnTo>
                    <a:pt x="20002" y="61197"/>
                  </a:lnTo>
                  <a:lnTo>
                    <a:pt x="19128" y="59928"/>
                  </a:lnTo>
                  <a:lnTo>
                    <a:pt x="18811" y="57863"/>
                  </a:lnTo>
                  <a:lnTo>
                    <a:pt x="18811" y="7541"/>
                  </a:lnTo>
                  <a:lnTo>
                    <a:pt x="19446" y="4921"/>
                  </a:lnTo>
                  <a:lnTo>
                    <a:pt x="20796" y="4047"/>
                  </a:lnTo>
                  <a:lnTo>
                    <a:pt x="23495" y="3730"/>
                  </a:lnTo>
                  <a:lnTo>
                    <a:pt x="0" y="0"/>
                  </a:lnTo>
                  <a:lnTo>
                    <a:pt x="0" y="1905"/>
                  </a:lnTo>
                  <a:lnTo>
                    <a:pt x="2539" y="2142"/>
                  </a:lnTo>
                  <a:lnTo>
                    <a:pt x="4603" y="2540"/>
                  </a:lnTo>
                  <a:lnTo>
                    <a:pt x="6111" y="3095"/>
                  </a:lnTo>
                  <a:lnTo>
                    <a:pt x="7222" y="3809"/>
                  </a:lnTo>
                  <a:lnTo>
                    <a:pt x="8492" y="6350"/>
                  </a:lnTo>
                  <a:lnTo>
                    <a:pt x="8731" y="10794"/>
                  </a:lnTo>
                  <a:lnTo>
                    <a:pt x="8731" y="54847"/>
                  </a:lnTo>
                  <a:lnTo>
                    <a:pt x="8492" y="59055"/>
                  </a:lnTo>
                  <a:lnTo>
                    <a:pt x="7222" y="61673"/>
                  </a:lnTo>
                  <a:lnTo>
                    <a:pt x="4523" y="63103"/>
                  </a:lnTo>
                  <a:lnTo>
                    <a:pt x="0" y="63738"/>
                  </a:lnTo>
                  <a:lnTo>
                    <a:pt x="0" y="65642"/>
                  </a:lnTo>
                  <a:lnTo>
                    <a:pt x="28177" y="65642"/>
                  </a:lnTo>
                  <a:lnTo>
                    <a:pt x="33575" y="65405"/>
                  </a:lnTo>
                  <a:lnTo>
                    <a:pt x="38496" y="64769"/>
                  </a:lnTo>
                  <a:lnTo>
                    <a:pt x="46910" y="62388"/>
                  </a:lnTo>
                  <a:lnTo>
                    <a:pt x="53498" y="58816"/>
                  </a:lnTo>
                  <a:lnTo>
                    <a:pt x="58578" y="54292"/>
                  </a:lnTo>
                  <a:lnTo>
                    <a:pt x="62230" y="49132"/>
                  </a:lnTo>
                  <a:lnTo>
                    <a:pt x="64611" y="43656"/>
                  </a:lnTo>
                  <a:lnTo>
                    <a:pt x="65960" y="38179"/>
                  </a:lnTo>
                  <a:lnTo>
                    <a:pt x="66277" y="33019"/>
                  </a:lnTo>
                  <a:lnTo>
                    <a:pt x="65960" y="27701"/>
                  </a:lnTo>
                  <a:lnTo>
                    <a:pt x="65007" y="22859"/>
                  </a:lnTo>
                  <a:lnTo>
                    <a:pt x="63500" y="18494"/>
                  </a:lnTo>
                  <a:lnTo>
                    <a:pt x="61356" y="14605"/>
                  </a:lnTo>
                  <a:lnTo>
                    <a:pt x="58657" y="11112"/>
                  </a:lnTo>
                  <a:lnTo>
                    <a:pt x="55482" y="8176"/>
                  </a:lnTo>
                  <a:lnTo>
                    <a:pt x="51752" y="5635"/>
                  </a:lnTo>
                  <a:lnTo>
                    <a:pt x="47625" y="3650"/>
                  </a:lnTo>
                  <a:lnTo>
                    <a:pt x="37941" y="952"/>
                  </a:lnTo>
                  <a:lnTo>
                    <a:pt x="26748" y="0"/>
                  </a:lnTo>
                  <a:lnTo>
                    <a:pt x="0" y="0"/>
                  </a:lnTo>
                  <a:close/>
                </a:path>
              </a:pathLst>
            </a:custGeom>
            <a:solidFill>
              <a:srgbClr val="000000"/>
            </a:solidFill>
          </p:spPr>
          <p:txBody>
            <a:bodyPr vert="horz" lIns="91440" tIns="45720" rIns="91440" bIns="45720" anchor="t"/>
            <a:lstStyle/>
            <a:p>
              <a:endParaRPr lang="en-IN"/>
            </a:p>
          </p:txBody>
        </p:sp>
        <p:sp>
          <p:nvSpPr>
            <p:cNvPr id="1037" name="Shape 5777"/>
            <p:cNvSpPr/>
            <p:nvPr/>
          </p:nvSpPr>
          <p:spPr>
            <a:xfrm>
              <a:off x="2028840" y="2344784"/>
              <a:ext cx="35957" cy="67705"/>
            </a:xfrm>
            <a:custGeom>
              <a:avLst/>
              <a:gdLst/>
              <a:ahLst/>
              <a:cxnLst/>
              <a:rect l="0" t="0" r="0" b="0"/>
              <a:pathLst>
                <a:path w="35957" h="67705">
                  <a:moveTo>
                    <a:pt x="26035" y="0"/>
                  </a:moveTo>
                  <a:lnTo>
                    <a:pt x="20161" y="793"/>
                  </a:lnTo>
                  <a:lnTo>
                    <a:pt x="15716" y="2857"/>
                  </a:lnTo>
                  <a:lnTo>
                    <a:pt x="12619" y="5873"/>
                  </a:lnTo>
                  <a:lnTo>
                    <a:pt x="10477" y="9445"/>
                  </a:lnTo>
                  <a:lnTo>
                    <a:pt x="9128" y="13334"/>
                  </a:lnTo>
                  <a:lnTo>
                    <a:pt x="8492" y="17144"/>
                  </a:lnTo>
                  <a:lnTo>
                    <a:pt x="8255" y="20558"/>
                  </a:lnTo>
                  <a:lnTo>
                    <a:pt x="8176" y="23098"/>
                  </a:lnTo>
                  <a:lnTo>
                    <a:pt x="80" y="23098"/>
                  </a:lnTo>
                  <a:lnTo>
                    <a:pt x="80" y="26273"/>
                  </a:lnTo>
                  <a:lnTo>
                    <a:pt x="8176" y="26273"/>
                  </a:lnTo>
                  <a:lnTo>
                    <a:pt x="8176" y="57387"/>
                  </a:lnTo>
                  <a:lnTo>
                    <a:pt x="8096" y="59927"/>
                  </a:lnTo>
                  <a:lnTo>
                    <a:pt x="7857" y="61912"/>
                  </a:lnTo>
                  <a:lnTo>
                    <a:pt x="7302" y="63500"/>
                  </a:lnTo>
                  <a:lnTo>
                    <a:pt x="6588" y="64530"/>
                  </a:lnTo>
                  <a:lnTo>
                    <a:pt x="4048" y="65802"/>
                  </a:lnTo>
                  <a:lnTo>
                    <a:pt x="0" y="66198"/>
                  </a:lnTo>
                  <a:lnTo>
                    <a:pt x="0" y="67705"/>
                  </a:lnTo>
                  <a:lnTo>
                    <a:pt x="25717" y="67705"/>
                  </a:lnTo>
                  <a:lnTo>
                    <a:pt x="25717" y="66198"/>
                  </a:lnTo>
                  <a:lnTo>
                    <a:pt x="21907" y="65881"/>
                  </a:lnTo>
                  <a:lnTo>
                    <a:pt x="19288" y="65167"/>
                  </a:lnTo>
                  <a:lnTo>
                    <a:pt x="17701" y="63975"/>
                  </a:lnTo>
                  <a:lnTo>
                    <a:pt x="16907" y="62308"/>
                  </a:lnTo>
                  <a:lnTo>
                    <a:pt x="16588" y="60086"/>
                  </a:lnTo>
                  <a:lnTo>
                    <a:pt x="16510" y="57387"/>
                  </a:lnTo>
                  <a:lnTo>
                    <a:pt x="16510" y="26273"/>
                  </a:lnTo>
                  <a:lnTo>
                    <a:pt x="28655" y="26273"/>
                  </a:lnTo>
                  <a:lnTo>
                    <a:pt x="28655" y="23098"/>
                  </a:lnTo>
                  <a:lnTo>
                    <a:pt x="16430" y="23098"/>
                  </a:lnTo>
                  <a:lnTo>
                    <a:pt x="16430" y="11588"/>
                  </a:lnTo>
                  <a:lnTo>
                    <a:pt x="16748" y="7698"/>
                  </a:lnTo>
                  <a:lnTo>
                    <a:pt x="18414" y="4285"/>
                  </a:lnTo>
                  <a:lnTo>
                    <a:pt x="20082" y="3175"/>
                  </a:lnTo>
                  <a:lnTo>
                    <a:pt x="22383" y="2777"/>
                  </a:lnTo>
                  <a:lnTo>
                    <a:pt x="24447" y="3333"/>
                  </a:lnTo>
                  <a:lnTo>
                    <a:pt x="25955" y="4683"/>
                  </a:lnTo>
                  <a:lnTo>
                    <a:pt x="28494" y="8333"/>
                  </a:lnTo>
                  <a:lnTo>
                    <a:pt x="29923" y="9683"/>
                  </a:lnTo>
                  <a:lnTo>
                    <a:pt x="31669" y="10239"/>
                  </a:lnTo>
                  <a:lnTo>
                    <a:pt x="33257" y="10000"/>
                  </a:lnTo>
                  <a:lnTo>
                    <a:pt x="34528" y="9207"/>
                  </a:lnTo>
                  <a:lnTo>
                    <a:pt x="35560" y="7937"/>
                  </a:lnTo>
                  <a:lnTo>
                    <a:pt x="35957" y="6032"/>
                  </a:lnTo>
                  <a:lnTo>
                    <a:pt x="35163" y="3730"/>
                  </a:lnTo>
                  <a:lnTo>
                    <a:pt x="33098" y="1824"/>
                  </a:lnTo>
                  <a:lnTo>
                    <a:pt x="29923" y="475"/>
                  </a:lnTo>
                  <a:lnTo>
                    <a:pt x="26035" y="0"/>
                  </a:lnTo>
                  <a:close/>
                </a:path>
              </a:pathLst>
            </a:custGeom>
            <a:solidFill>
              <a:srgbClr val="000000"/>
            </a:solidFill>
          </p:spPr>
          <p:txBody>
            <a:bodyPr vert="horz" lIns="91440" tIns="45720" rIns="91440" bIns="45720" anchor="t"/>
            <a:lstStyle/>
            <a:p>
              <a:endParaRPr lang="en-IN"/>
            </a:p>
          </p:txBody>
        </p:sp>
        <p:sp>
          <p:nvSpPr>
            <p:cNvPr id="1038" name="Shape 5778"/>
            <p:cNvSpPr/>
            <p:nvPr/>
          </p:nvSpPr>
          <p:spPr>
            <a:xfrm>
              <a:off x="2351102" y="2355103"/>
              <a:ext cx="26352" cy="58339"/>
            </a:xfrm>
            <a:custGeom>
              <a:avLst/>
              <a:gdLst/>
              <a:ahLst/>
              <a:cxnLst/>
              <a:rect l="0" t="0" r="0" b="0"/>
              <a:pathLst>
                <a:path w="26352" h="58339">
                  <a:moveTo>
                    <a:pt x="13256" y="0"/>
                  </a:moveTo>
                  <a:lnTo>
                    <a:pt x="10875" y="3412"/>
                  </a:lnTo>
                  <a:lnTo>
                    <a:pt x="8811" y="6111"/>
                  </a:lnTo>
                  <a:lnTo>
                    <a:pt x="4366" y="11270"/>
                  </a:lnTo>
                  <a:lnTo>
                    <a:pt x="1350" y="13651"/>
                  </a:lnTo>
                  <a:lnTo>
                    <a:pt x="317" y="14445"/>
                  </a:lnTo>
                  <a:lnTo>
                    <a:pt x="0" y="15239"/>
                  </a:lnTo>
                  <a:lnTo>
                    <a:pt x="397" y="15954"/>
                  </a:lnTo>
                  <a:lnTo>
                    <a:pt x="5636" y="15954"/>
                  </a:lnTo>
                  <a:lnTo>
                    <a:pt x="5636" y="45798"/>
                  </a:lnTo>
                  <a:lnTo>
                    <a:pt x="5873" y="49133"/>
                  </a:lnTo>
                  <a:lnTo>
                    <a:pt x="6350" y="51910"/>
                  </a:lnTo>
                  <a:lnTo>
                    <a:pt x="7143" y="54133"/>
                  </a:lnTo>
                  <a:lnTo>
                    <a:pt x="8255" y="55799"/>
                  </a:lnTo>
                  <a:lnTo>
                    <a:pt x="11192" y="57784"/>
                  </a:lnTo>
                  <a:lnTo>
                    <a:pt x="14763" y="58339"/>
                  </a:lnTo>
                  <a:lnTo>
                    <a:pt x="18097" y="57705"/>
                  </a:lnTo>
                  <a:lnTo>
                    <a:pt x="21352" y="56197"/>
                  </a:lnTo>
                  <a:lnTo>
                    <a:pt x="24130" y="53816"/>
                  </a:lnTo>
                  <a:lnTo>
                    <a:pt x="26352" y="50800"/>
                  </a:lnTo>
                  <a:lnTo>
                    <a:pt x="25003" y="49688"/>
                  </a:lnTo>
                  <a:lnTo>
                    <a:pt x="22781" y="51989"/>
                  </a:lnTo>
                  <a:lnTo>
                    <a:pt x="18971" y="53181"/>
                  </a:lnTo>
                  <a:lnTo>
                    <a:pt x="16827" y="52704"/>
                  </a:lnTo>
                  <a:lnTo>
                    <a:pt x="15398" y="51593"/>
                  </a:lnTo>
                  <a:lnTo>
                    <a:pt x="14128" y="47942"/>
                  </a:lnTo>
                  <a:lnTo>
                    <a:pt x="13970" y="44291"/>
                  </a:lnTo>
                  <a:lnTo>
                    <a:pt x="13970" y="15954"/>
                  </a:lnTo>
                  <a:lnTo>
                    <a:pt x="23971" y="15954"/>
                  </a:lnTo>
                  <a:lnTo>
                    <a:pt x="23971" y="12779"/>
                  </a:lnTo>
                  <a:lnTo>
                    <a:pt x="13970" y="12779"/>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039" name="Shape 5779"/>
            <p:cNvSpPr/>
            <p:nvPr/>
          </p:nvSpPr>
          <p:spPr>
            <a:xfrm>
              <a:off x="1524888" y="2355103"/>
              <a:ext cx="26352" cy="58339"/>
            </a:xfrm>
            <a:custGeom>
              <a:avLst/>
              <a:gdLst/>
              <a:ahLst/>
              <a:cxnLst/>
              <a:rect l="0" t="0" r="0" b="0"/>
              <a:pathLst>
                <a:path w="26352" h="58339">
                  <a:moveTo>
                    <a:pt x="13333" y="0"/>
                  </a:moveTo>
                  <a:lnTo>
                    <a:pt x="10873" y="3412"/>
                  </a:lnTo>
                  <a:lnTo>
                    <a:pt x="8889" y="6111"/>
                  </a:lnTo>
                  <a:lnTo>
                    <a:pt x="4365" y="11270"/>
                  </a:lnTo>
                  <a:lnTo>
                    <a:pt x="1427" y="13651"/>
                  </a:lnTo>
                  <a:lnTo>
                    <a:pt x="396" y="14445"/>
                  </a:lnTo>
                  <a:lnTo>
                    <a:pt x="0" y="15239"/>
                  </a:lnTo>
                  <a:lnTo>
                    <a:pt x="396" y="15954"/>
                  </a:lnTo>
                  <a:lnTo>
                    <a:pt x="5634" y="15954"/>
                  </a:lnTo>
                  <a:lnTo>
                    <a:pt x="5634" y="45798"/>
                  </a:lnTo>
                  <a:lnTo>
                    <a:pt x="5873" y="49133"/>
                  </a:lnTo>
                  <a:lnTo>
                    <a:pt x="6428" y="51910"/>
                  </a:lnTo>
                  <a:lnTo>
                    <a:pt x="7222" y="54133"/>
                  </a:lnTo>
                  <a:lnTo>
                    <a:pt x="8333" y="55799"/>
                  </a:lnTo>
                  <a:lnTo>
                    <a:pt x="11271" y="57784"/>
                  </a:lnTo>
                  <a:lnTo>
                    <a:pt x="14762" y="58339"/>
                  </a:lnTo>
                  <a:lnTo>
                    <a:pt x="18176" y="57705"/>
                  </a:lnTo>
                  <a:lnTo>
                    <a:pt x="21351" y="56197"/>
                  </a:lnTo>
                  <a:lnTo>
                    <a:pt x="24129" y="53816"/>
                  </a:lnTo>
                  <a:lnTo>
                    <a:pt x="26352" y="50800"/>
                  </a:lnTo>
                  <a:lnTo>
                    <a:pt x="25081" y="49688"/>
                  </a:lnTo>
                  <a:lnTo>
                    <a:pt x="22858" y="51989"/>
                  </a:lnTo>
                  <a:lnTo>
                    <a:pt x="19050" y="53181"/>
                  </a:lnTo>
                  <a:lnTo>
                    <a:pt x="16906" y="52704"/>
                  </a:lnTo>
                  <a:lnTo>
                    <a:pt x="15477" y="51593"/>
                  </a:lnTo>
                  <a:lnTo>
                    <a:pt x="14604" y="49847"/>
                  </a:lnTo>
                  <a:lnTo>
                    <a:pt x="14207" y="47942"/>
                  </a:lnTo>
                  <a:lnTo>
                    <a:pt x="13968" y="44291"/>
                  </a:lnTo>
                  <a:lnTo>
                    <a:pt x="13968" y="15954"/>
                  </a:lnTo>
                  <a:lnTo>
                    <a:pt x="23971" y="15954"/>
                  </a:lnTo>
                  <a:lnTo>
                    <a:pt x="23971" y="12779"/>
                  </a:lnTo>
                  <a:lnTo>
                    <a:pt x="13968" y="12779"/>
                  </a:lnTo>
                  <a:lnTo>
                    <a:pt x="13968" y="1269"/>
                  </a:lnTo>
                  <a:lnTo>
                    <a:pt x="13890" y="317"/>
                  </a:lnTo>
                  <a:lnTo>
                    <a:pt x="13333" y="0"/>
                  </a:lnTo>
                  <a:close/>
                </a:path>
              </a:pathLst>
            </a:custGeom>
            <a:solidFill>
              <a:srgbClr val="000000"/>
            </a:solidFill>
          </p:spPr>
          <p:txBody>
            <a:bodyPr vert="horz" lIns="91440" tIns="45720" rIns="91440" bIns="45720" anchor="t"/>
            <a:lstStyle/>
            <a:p>
              <a:endParaRPr lang="en-IN"/>
            </a:p>
          </p:txBody>
        </p:sp>
        <p:sp>
          <p:nvSpPr>
            <p:cNvPr id="1040" name="Shape 5780"/>
            <p:cNvSpPr/>
            <p:nvPr/>
          </p:nvSpPr>
          <p:spPr>
            <a:xfrm>
              <a:off x="2500962" y="2366850"/>
              <a:ext cx="23495" cy="45639"/>
            </a:xfrm>
            <a:custGeom>
              <a:avLst/>
              <a:gdLst/>
              <a:ahLst/>
              <a:cxnLst/>
              <a:rect l="0" t="0" r="0" b="0"/>
              <a:pathLst>
                <a:path w="23495" h="45639">
                  <a:moveTo>
                    <a:pt x="15716" y="0"/>
                  </a:moveTo>
                  <a:lnTo>
                    <a:pt x="397" y="5476"/>
                  </a:lnTo>
                  <a:lnTo>
                    <a:pt x="397" y="6984"/>
                  </a:lnTo>
                  <a:lnTo>
                    <a:pt x="4366" y="6588"/>
                  </a:lnTo>
                  <a:lnTo>
                    <a:pt x="5556" y="6667"/>
                  </a:lnTo>
                  <a:lnTo>
                    <a:pt x="6667" y="7382"/>
                  </a:lnTo>
                  <a:lnTo>
                    <a:pt x="7461" y="9127"/>
                  </a:lnTo>
                  <a:lnTo>
                    <a:pt x="7778" y="12541"/>
                  </a:lnTo>
                  <a:lnTo>
                    <a:pt x="7778" y="35480"/>
                  </a:lnTo>
                  <a:lnTo>
                    <a:pt x="7620" y="38734"/>
                  </a:lnTo>
                  <a:lnTo>
                    <a:pt x="7143" y="41116"/>
                  </a:lnTo>
                  <a:lnTo>
                    <a:pt x="6191" y="42623"/>
                  </a:lnTo>
                  <a:lnTo>
                    <a:pt x="4762" y="43497"/>
                  </a:lnTo>
                  <a:lnTo>
                    <a:pt x="2778" y="43894"/>
                  </a:lnTo>
                  <a:lnTo>
                    <a:pt x="0" y="44132"/>
                  </a:lnTo>
                  <a:lnTo>
                    <a:pt x="0" y="45639"/>
                  </a:lnTo>
                  <a:lnTo>
                    <a:pt x="23495" y="45639"/>
                  </a:lnTo>
                  <a:lnTo>
                    <a:pt x="23495" y="44132"/>
                  </a:lnTo>
                  <a:lnTo>
                    <a:pt x="19447" y="43497"/>
                  </a:lnTo>
                  <a:lnTo>
                    <a:pt x="17224" y="42068"/>
                  </a:lnTo>
                  <a:lnTo>
                    <a:pt x="16351" y="3952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041" name="Shape 5781"/>
            <p:cNvSpPr/>
            <p:nvPr/>
          </p:nvSpPr>
          <p:spPr>
            <a:xfrm>
              <a:off x="2381186" y="2366850"/>
              <a:ext cx="40083" cy="46592"/>
            </a:xfrm>
            <a:custGeom>
              <a:avLst/>
              <a:gdLst/>
              <a:ahLst/>
              <a:cxnLst/>
              <a:rect l="0" t="0" r="0" b="0"/>
              <a:pathLst>
                <a:path w="40083" h="46592">
                  <a:moveTo>
                    <a:pt x="18017" y="0"/>
                  </a:moveTo>
                  <a:lnTo>
                    <a:pt x="12858" y="555"/>
                  </a:lnTo>
                  <a:lnTo>
                    <a:pt x="8731" y="1983"/>
                  </a:lnTo>
                  <a:lnTo>
                    <a:pt x="5634" y="4048"/>
                  </a:lnTo>
                  <a:lnTo>
                    <a:pt x="3492" y="6429"/>
                  </a:lnTo>
                  <a:lnTo>
                    <a:pt x="2301" y="8811"/>
                  </a:lnTo>
                  <a:lnTo>
                    <a:pt x="1904" y="11032"/>
                  </a:lnTo>
                  <a:lnTo>
                    <a:pt x="2857" y="13810"/>
                  </a:lnTo>
                  <a:lnTo>
                    <a:pt x="4206" y="14922"/>
                  </a:lnTo>
                  <a:lnTo>
                    <a:pt x="6111" y="15398"/>
                  </a:lnTo>
                  <a:lnTo>
                    <a:pt x="7937" y="15001"/>
                  </a:lnTo>
                  <a:lnTo>
                    <a:pt x="9366" y="13969"/>
                  </a:lnTo>
                  <a:lnTo>
                    <a:pt x="10318" y="12620"/>
                  </a:lnTo>
                  <a:lnTo>
                    <a:pt x="10636" y="11112"/>
                  </a:lnTo>
                  <a:lnTo>
                    <a:pt x="10318" y="9366"/>
                  </a:lnTo>
                  <a:lnTo>
                    <a:pt x="10080" y="7302"/>
                  </a:lnTo>
                  <a:lnTo>
                    <a:pt x="10715" y="5238"/>
                  </a:lnTo>
                  <a:lnTo>
                    <a:pt x="12382" y="3730"/>
                  </a:lnTo>
                  <a:lnTo>
                    <a:pt x="14683" y="2698"/>
                  </a:lnTo>
                  <a:lnTo>
                    <a:pt x="17144" y="2381"/>
                  </a:lnTo>
                  <a:lnTo>
                    <a:pt x="19605" y="2698"/>
                  </a:lnTo>
                  <a:lnTo>
                    <a:pt x="22066" y="3888"/>
                  </a:lnTo>
                  <a:lnTo>
                    <a:pt x="23971" y="6350"/>
                  </a:lnTo>
                  <a:lnTo>
                    <a:pt x="24764" y="10635"/>
                  </a:lnTo>
                  <a:lnTo>
                    <a:pt x="24764" y="16668"/>
                  </a:lnTo>
                  <a:lnTo>
                    <a:pt x="24024" y="16960"/>
                  </a:lnTo>
                  <a:lnTo>
                    <a:pt x="24764" y="19050"/>
                  </a:lnTo>
                  <a:lnTo>
                    <a:pt x="24764" y="33417"/>
                  </a:lnTo>
                  <a:lnTo>
                    <a:pt x="24208" y="36751"/>
                  </a:lnTo>
                  <a:lnTo>
                    <a:pt x="23177" y="37941"/>
                  </a:lnTo>
                  <a:lnTo>
                    <a:pt x="21431" y="39052"/>
                  </a:lnTo>
                  <a:lnTo>
                    <a:pt x="18811" y="40083"/>
                  </a:lnTo>
                  <a:lnTo>
                    <a:pt x="15239" y="40877"/>
                  </a:lnTo>
                  <a:lnTo>
                    <a:pt x="12700" y="40322"/>
                  </a:lnTo>
                  <a:lnTo>
                    <a:pt x="10636" y="38734"/>
                  </a:lnTo>
                  <a:lnTo>
                    <a:pt x="9286" y="36273"/>
                  </a:lnTo>
                  <a:lnTo>
                    <a:pt x="8731" y="33098"/>
                  </a:lnTo>
                  <a:lnTo>
                    <a:pt x="8731" y="32939"/>
                  </a:lnTo>
                  <a:lnTo>
                    <a:pt x="8889" y="31115"/>
                  </a:lnTo>
                  <a:lnTo>
                    <a:pt x="9525" y="28971"/>
                  </a:lnTo>
                  <a:lnTo>
                    <a:pt x="11112" y="26589"/>
                  </a:lnTo>
                  <a:lnTo>
                    <a:pt x="13969" y="24129"/>
                  </a:lnTo>
                  <a:lnTo>
                    <a:pt x="15953" y="22859"/>
                  </a:lnTo>
                  <a:lnTo>
                    <a:pt x="18414" y="21590"/>
                  </a:lnTo>
                  <a:lnTo>
                    <a:pt x="21351" y="20319"/>
                  </a:lnTo>
                  <a:lnTo>
                    <a:pt x="24764" y="19050"/>
                  </a:lnTo>
                  <a:lnTo>
                    <a:pt x="24024" y="16960"/>
                  </a:lnTo>
                  <a:lnTo>
                    <a:pt x="17303" y="19605"/>
                  </a:lnTo>
                  <a:lnTo>
                    <a:pt x="11112" y="22383"/>
                  </a:lnTo>
                  <a:lnTo>
                    <a:pt x="6269" y="25161"/>
                  </a:lnTo>
                  <a:lnTo>
                    <a:pt x="2857" y="28257"/>
                  </a:lnTo>
                  <a:lnTo>
                    <a:pt x="713" y="31829"/>
                  </a:lnTo>
                  <a:lnTo>
                    <a:pt x="0" y="36273"/>
                  </a:lnTo>
                  <a:lnTo>
                    <a:pt x="952" y="40640"/>
                  </a:lnTo>
                  <a:lnTo>
                    <a:pt x="3253" y="43894"/>
                  </a:lnTo>
                  <a:lnTo>
                    <a:pt x="6587" y="45957"/>
                  </a:lnTo>
                  <a:lnTo>
                    <a:pt x="10477" y="46592"/>
                  </a:lnTo>
                  <a:lnTo>
                    <a:pt x="14524" y="45957"/>
                  </a:lnTo>
                  <a:lnTo>
                    <a:pt x="18414" y="44211"/>
                  </a:lnTo>
                  <a:lnTo>
                    <a:pt x="24843" y="39369"/>
                  </a:lnTo>
                  <a:lnTo>
                    <a:pt x="25400" y="42385"/>
                  </a:lnTo>
                  <a:lnTo>
                    <a:pt x="26352" y="44450"/>
                  </a:lnTo>
                  <a:lnTo>
                    <a:pt x="27622" y="45719"/>
                  </a:lnTo>
                  <a:lnTo>
                    <a:pt x="28892" y="46354"/>
                  </a:lnTo>
                  <a:lnTo>
                    <a:pt x="31273" y="46592"/>
                  </a:lnTo>
                  <a:lnTo>
                    <a:pt x="32781" y="46433"/>
                  </a:lnTo>
                  <a:lnTo>
                    <a:pt x="34686" y="45878"/>
                  </a:lnTo>
                  <a:lnTo>
                    <a:pt x="37147" y="44450"/>
                  </a:lnTo>
                  <a:lnTo>
                    <a:pt x="40083" y="41671"/>
                  </a:lnTo>
                  <a:lnTo>
                    <a:pt x="40083" y="39052"/>
                  </a:lnTo>
                  <a:lnTo>
                    <a:pt x="38258" y="40322"/>
                  </a:lnTo>
                  <a:lnTo>
                    <a:pt x="35638" y="40957"/>
                  </a:lnTo>
                  <a:lnTo>
                    <a:pt x="33972" y="40481"/>
                  </a:lnTo>
                  <a:lnTo>
                    <a:pt x="33098" y="39132"/>
                  </a:lnTo>
                  <a:lnTo>
                    <a:pt x="32781" y="35242"/>
                  </a:lnTo>
                  <a:lnTo>
                    <a:pt x="32781" y="15875"/>
                  </a:lnTo>
                  <a:lnTo>
                    <a:pt x="32226" y="9127"/>
                  </a:lnTo>
                  <a:lnTo>
                    <a:pt x="30956" y="5715"/>
                  </a:lnTo>
                  <a:lnTo>
                    <a:pt x="28416" y="2777"/>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042" name="Shape 5782"/>
            <p:cNvSpPr/>
            <p:nvPr/>
          </p:nvSpPr>
          <p:spPr>
            <a:xfrm>
              <a:off x="2324591" y="2366850"/>
              <a:ext cx="23494" cy="45639"/>
            </a:xfrm>
            <a:custGeom>
              <a:avLst/>
              <a:gdLst/>
              <a:ahLst/>
              <a:cxnLst/>
              <a:rect l="0" t="0" r="0" b="0"/>
              <a:pathLst>
                <a:path w="23494" h="45639">
                  <a:moveTo>
                    <a:pt x="15796" y="0"/>
                  </a:moveTo>
                  <a:lnTo>
                    <a:pt x="397" y="5476"/>
                  </a:lnTo>
                  <a:lnTo>
                    <a:pt x="397" y="6984"/>
                  </a:lnTo>
                  <a:lnTo>
                    <a:pt x="4366" y="6588"/>
                  </a:lnTo>
                  <a:lnTo>
                    <a:pt x="5636" y="6667"/>
                  </a:lnTo>
                  <a:lnTo>
                    <a:pt x="6747" y="7382"/>
                  </a:lnTo>
                  <a:lnTo>
                    <a:pt x="7541" y="9127"/>
                  </a:lnTo>
                  <a:lnTo>
                    <a:pt x="7858" y="12541"/>
                  </a:lnTo>
                  <a:lnTo>
                    <a:pt x="7858" y="35480"/>
                  </a:lnTo>
                  <a:lnTo>
                    <a:pt x="7699" y="38734"/>
                  </a:lnTo>
                  <a:lnTo>
                    <a:pt x="7143" y="41116"/>
                  </a:lnTo>
                  <a:lnTo>
                    <a:pt x="6191" y="42623"/>
                  </a:lnTo>
                  <a:lnTo>
                    <a:pt x="4762" y="43497"/>
                  </a:lnTo>
                  <a:lnTo>
                    <a:pt x="2778" y="43894"/>
                  </a:lnTo>
                  <a:lnTo>
                    <a:pt x="0" y="44132"/>
                  </a:lnTo>
                  <a:lnTo>
                    <a:pt x="0" y="45639"/>
                  </a:lnTo>
                  <a:lnTo>
                    <a:pt x="23494" y="45639"/>
                  </a:lnTo>
                  <a:lnTo>
                    <a:pt x="23494" y="44132"/>
                  </a:lnTo>
                  <a:lnTo>
                    <a:pt x="19447" y="43497"/>
                  </a:lnTo>
                  <a:lnTo>
                    <a:pt x="18177" y="42942"/>
                  </a:lnTo>
                  <a:lnTo>
                    <a:pt x="17303" y="42068"/>
                  </a:lnTo>
                  <a:lnTo>
                    <a:pt x="16351" y="3952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043" name="Shape 5783"/>
            <p:cNvSpPr/>
            <p:nvPr/>
          </p:nvSpPr>
          <p:spPr>
            <a:xfrm>
              <a:off x="2140679" y="2366850"/>
              <a:ext cx="43656" cy="46592"/>
            </a:xfrm>
            <a:custGeom>
              <a:avLst/>
              <a:gdLst/>
              <a:ahLst/>
              <a:cxnLst/>
              <a:rect l="0" t="0" r="0" b="0"/>
              <a:pathLst>
                <a:path w="43656" h="46592">
                  <a:moveTo>
                    <a:pt x="21352" y="0"/>
                  </a:moveTo>
                  <a:lnTo>
                    <a:pt x="20558" y="2777"/>
                  </a:lnTo>
                  <a:lnTo>
                    <a:pt x="24844" y="3650"/>
                  </a:lnTo>
                  <a:lnTo>
                    <a:pt x="28337" y="6111"/>
                  </a:lnTo>
                  <a:lnTo>
                    <a:pt x="31116" y="9763"/>
                  </a:lnTo>
                  <a:lnTo>
                    <a:pt x="33100" y="14446"/>
                  </a:lnTo>
                  <a:lnTo>
                    <a:pt x="34369" y="19923"/>
                  </a:lnTo>
                  <a:lnTo>
                    <a:pt x="34766" y="25875"/>
                  </a:lnTo>
                  <a:lnTo>
                    <a:pt x="34211" y="32146"/>
                  </a:lnTo>
                  <a:lnTo>
                    <a:pt x="32862" y="36829"/>
                  </a:lnTo>
                  <a:lnTo>
                    <a:pt x="30797" y="40163"/>
                  </a:lnTo>
                  <a:lnTo>
                    <a:pt x="28337" y="42307"/>
                  </a:lnTo>
                  <a:lnTo>
                    <a:pt x="25638" y="43497"/>
                  </a:lnTo>
                  <a:lnTo>
                    <a:pt x="23098" y="43815"/>
                  </a:lnTo>
                  <a:lnTo>
                    <a:pt x="19050" y="43021"/>
                  </a:lnTo>
                  <a:lnTo>
                    <a:pt x="15875" y="40877"/>
                  </a:lnTo>
                  <a:lnTo>
                    <a:pt x="13335" y="37623"/>
                  </a:lnTo>
                  <a:lnTo>
                    <a:pt x="11510" y="33733"/>
                  </a:lnTo>
                  <a:lnTo>
                    <a:pt x="10240" y="29527"/>
                  </a:lnTo>
                  <a:lnTo>
                    <a:pt x="9446" y="25320"/>
                  </a:lnTo>
                  <a:lnTo>
                    <a:pt x="9050" y="21431"/>
                  </a:lnTo>
                  <a:lnTo>
                    <a:pt x="8891" y="18256"/>
                  </a:lnTo>
                  <a:lnTo>
                    <a:pt x="9128" y="14604"/>
                  </a:lnTo>
                  <a:lnTo>
                    <a:pt x="9843" y="11508"/>
                  </a:lnTo>
                  <a:lnTo>
                    <a:pt x="12383" y="6667"/>
                  </a:lnTo>
                  <a:lnTo>
                    <a:pt x="16113" y="3730"/>
                  </a:lnTo>
                  <a:lnTo>
                    <a:pt x="18256" y="3016"/>
                  </a:lnTo>
                  <a:lnTo>
                    <a:pt x="20558" y="2777"/>
                  </a:lnTo>
                  <a:lnTo>
                    <a:pt x="21352" y="0"/>
                  </a:lnTo>
                  <a:lnTo>
                    <a:pt x="15241" y="873"/>
                  </a:lnTo>
                  <a:lnTo>
                    <a:pt x="9922" y="3333"/>
                  </a:lnTo>
                  <a:lnTo>
                    <a:pt x="5716" y="6984"/>
                  </a:lnTo>
                  <a:lnTo>
                    <a:pt x="2541" y="11667"/>
                  </a:lnTo>
                  <a:lnTo>
                    <a:pt x="635" y="17064"/>
                  </a:lnTo>
                  <a:lnTo>
                    <a:pt x="0" y="23018"/>
                  </a:lnTo>
                  <a:lnTo>
                    <a:pt x="715" y="29368"/>
                  </a:lnTo>
                  <a:lnTo>
                    <a:pt x="2778" y="35083"/>
                  </a:lnTo>
                  <a:lnTo>
                    <a:pt x="6033" y="39767"/>
                  </a:lnTo>
                  <a:lnTo>
                    <a:pt x="10398" y="43417"/>
                  </a:lnTo>
                  <a:lnTo>
                    <a:pt x="15637" y="45719"/>
                  </a:lnTo>
                  <a:lnTo>
                    <a:pt x="21669" y="46592"/>
                  </a:lnTo>
                  <a:lnTo>
                    <a:pt x="28496" y="45482"/>
                  </a:lnTo>
                  <a:lnTo>
                    <a:pt x="34052" y="42623"/>
                  </a:lnTo>
                  <a:lnTo>
                    <a:pt x="38260" y="38417"/>
                  </a:lnTo>
                  <a:lnTo>
                    <a:pt x="41275" y="33496"/>
                  </a:lnTo>
                  <a:lnTo>
                    <a:pt x="43101" y="28098"/>
                  </a:lnTo>
                  <a:lnTo>
                    <a:pt x="43656" y="23018"/>
                  </a:lnTo>
                  <a:lnTo>
                    <a:pt x="43181" y="17858"/>
                  </a:lnTo>
                  <a:lnTo>
                    <a:pt x="41990" y="13334"/>
                  </a:lnTo>
                  <a:lnTo>
                    <a:pt x="40085" y="9445"/>
                  </a:lnTo>
                  <a:lnTo>
                    <a:pt x="37386" y="6111"/>
                  </a:lnTo>
                  <a:lnTo>
                    <a:pt x="34131" y="3492"/>
                  </a:lnTo>
                  <a:lnTo>
                    <a:pt x="30322" y="158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1044" name="Shape 5784"/>
            <p:cNvSpPr/>
            <p:nvPr/>
          </p:nvSpPr>
          <p:spPr>
            <a:xfrm>
              <a:off x="2062971" y="2366850"/>
              <a:ext cx="39528" cy="46592"/>
            </a:xfrm>
            <a:custGeom>
              <a:avLst/>
              <a:gdLst/>
              <a:ahLst/>
              <a:cxnLst/>
              <a:rect l="0" t="0" r="0" b="0"/>
              <a:pathLst>
                <a:path w="39528" h="46592">
                  <a:moveTo>
                    <a:pt x="20241" y="0"/>
                  </a:moveTo>
                  <a:lnTo>
                    <a:pt x="18097" y="3571"/>
                  </a:lnTo>
                  <a:lnTo>
                    <a:pt x="21431" y="4127"/>
                  </a:lnTo>
                  <a:lnTo>
                    <a:pt x="23892" y="5556"/>
                  </a:lnTo>
                  <a:lnTo>
                    <a:pt x="25480" y="7539"/>
                  </a:lnTo>
                  <a:lnTo>
                    <a:pt x="26511" y="9921"/>
                  </a:lnTo>
                  <a:lnTo>
                    <a:pt x="27542" y="15001"/>
                  </a:lnTo>
                  <a:lnTo>
                    <a:pt x="7143" y="15001"/>
                  </a:lnTo>
                  <a:lnTo>
                    <a:pt x="7857" y="12065"/>
                  </a:lnTo>
                  <a:lnTo>
                    <a:pt x="8731" y="9525"/>
                  </a:lnTo>
                  <a:lnTo>
                    <a:pt x="9842" y="7539"/>
                  </a:lnTo>
                  <a:lnTo>
                    <a:pt x="11192" y="6032"/>
                  </a:lnTo>
                  <a:lnTo>
                    <a:pt x="14287" y="4207"/>
                  </a:lnTo>
                  <a:lnTo>
                    <a:pt x="18097" y="3571"/>
                  </a:lnTo>
                  <a:lnTo>
                    <a:pt x="20241" y="0"/>
                  </a:lnTo>
                  <a:lnTo>
                    <a:pt x="15955" y="555"/>
                  </a:lnTo>
                  <a:lnTo>
                    <a:pt x="11509" y="2301"/>
                  </a:lnTo>
                  <a:lnTo>
                    <a:pt x="7223" y="5317"/>
                  </a:lnTo>
                  <a:lnTo>
                    <a:pt x="3572" y="9921"/>
                  </a:lnTo>
                  <a:lnTo>
                    <a:pt x="1032" y="16192"/>
                  </a:lnTo>
                  <a:lnTo>
                    <a:pt x="0" y="24367"/>
                  </a:lnTo>
                  <a:lnTo>
                    <a:pt x="397" y="29368"/>
                  </a:lnTo>
                  <a:lnTo>
                    <a:pt x="1348" y="33733"/>
                  </a:lnTo>
                  <a:lnTo>
                    <a:pt x="2936" y="37544"/>
                  </a:lnTo>
                  <a:lnTo>
                    <a:pt x="5159" y="40719"/>
                  </a:lnTo>
                  <a:lnTo>
                    <a:pt x="7857" y="43258"/>
                  </a:lnTo>
                  <a:lnTo>
                    <a:pt x="11032" y="45084"/>
                  </a:lnTo>
                  <a:lnTo>
                    <a:pt x="14605" y="46196"/>
                  </a:lnTo>
                  <a:lnTo>
                    <a:pt x="18573" y="46592"/>
                  </a:lnTo>
                  <a:lnTo>
                    <a:pt x="23495" y="45957"/>
                  </a:lnTo>
                  <a:lnTo>
                    <a:pt x="27701" y="44450"/>
                  </a:lnTo>
                  <a:lnTo>
                    <a:pt x="31194" y="42148"/>
                  </a:lnTo>
                  <a:lnTo>
                    <a:pt x="34051" y="39448"/>
                  </a:lnTo>
                  <a:lnTo>
                    <a:pt x="37861" y="33972"/>
                  </a:lnTo>
                  <a:lnTo>
                    <a:pt x="38973" y="31670"/>
                  </a:lnTo>
                  <a:lnTo>
                    <a:pt x="39528" y="30082"/>
                  </a:lnTo>
                  <a:lnTo>
                    <a:pt x="37941" y="29368"/>
                  </a:lnTo>
                  <a:lnTo>
                    <a:pt x="36671" y="31352"/>
                  </a:lnTo>
                  <a:lnTo>
                    <a:pt x="34925" y="33654"/>
                  </a:lnTo>
                  <a:lnTo>
                    <a:pt x="32702" y="35957"/>
                  </a:lnTo>
                  <a:lnTo>
                    <a:pt x="30003" y="37861"/>
                  </a:lnTo>
                  <a:lnTo>
                    <a:pt x="26670" y="39210"/>
                  </a:lnTo>
                  <a:lnTo>
                    <a:pt x="22622" y="39767"/>
                  </a:lnTo>
                  <a:lnTo>
                    <a:pt x="19288" y="39369"/>
                  </a:lnTo>
                  <a:lnTo>
                    <a:pt x="15875" y="38100"/>
                  </a:lnTo>
                  <a:lnTo>
                    <a:pt x="12700" y="35559"/>
                  </a:lnTo>
                  <a:lnTo>
                    <a:pt x="10001" y="31591"/>
                  </a:lnTo>
                  <a:lnTo>
                    <a:pt x="8889" y="28971"/>
                  </a:lnTo>
                  <a:lnTo>
                    <a:pt x="8017" y="25875"/>
                  </a:lnTo>
                  <a:lnTo>
                    <a:pt x="7302" y="22304"/>
                  </a:lnTo>
                  <a:lnTo>
                    <a:pt x="6905" y="18176"/>
                  </a:lnTo>
                  <a:lnTo>
                    <a:pt x="37703" y="18176"/>
                  </a:lnTo>
                  <a:lnTo>
                    <a:pt x="36988" y="13732"/>
                  </a:lnTo>
                  <a:lnTo>
                    <a:pt x="35877" y="9921"/>
                  </a:lnTo>
                  <a:lnTo>
                    <a:pt x="34211" y="6746"/>
                  </a:lnTo>
                  <a:lnTo>
                    <a:pt x="32067" y="4285"/>
                  </a:lnTo>
                  <a:lnTo>
                    <a:pt x="29607" y="2381"/>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045" name="Shape 5785"/>
            <p:cNvSpPr/>
            <p:nvPr/>
          </p:nvSpPr>
          <p:spPr>
            <a:xfrm>
              <a:off x="2000662" y="2366850"/>
              <a:ext cx="23495" cy="45639"/>
            </a:xfrm>
            <a:custGeom>
              <a:avLst/>
              <a:gdLst/>
              <a:ahLst/>
              <a:cxnLst/>
              <a:rect l="0" t="0" r="0" b="0"/>
              <a:pathLst>
                <a:path w="23495" h="45639">
                  <a:moveTo>
                    <a:pt x="15795" y="0"/>
                  </a:moveTo>
                  <a:lnTo>
                    <a:pt x="396" y="5476"/>
                  </a:lnTo>
                  <a:lnTo>
                    <a:pt x="396" y="6984"/>
                  </a:lnTo>
                  <a:lnTo>
                    <a:pt x="4365" y="6588"/>
                  </a:lnTo>
                  <a:lnTo>
                    <a:pt x="5635" y="6667"/>
                  </a:lnTo>
                  <a:lnTo>
                    <a:pt x="6746" y="7382"/>
                  </a:lnTo>
                  <a:lnTo>
                    <a:pt x="7540" y="9127"/>
                  </a:lnTo>
                  <a:lnTo>
                    <a:pt x="7857" y="12541"/>
                  </a:lnTo>
                  <a:lnTo>
                    <a:pt x="7857" y="35480"/>
                  </a:lnTo>
                  <a:lnTo>
                    <a:pt x="7698" y="38734"/>
                  </a:lnTo>
                  <a:lnTo>
                    <a:pt x="7143" y="41116"/>
                  </a:lnTo>
                  <a:lnTo>
                    <a:pt x="6191" y="42623"/>
                  </a:lnTo>
                  <a:lnTo>
                    <a:pt x="4762" y="43497"/>
                  </a:lnTo>
                  <a:lnTo>
                    <a:pt x="2777" y="43894"/>
                  </a:lnTo>
                  <a:lnTo>
                    <a:pt x="0" y="44132"/>
                  </a:lnTo>
                  <a:lnTo>
                    <a:pt x="0" y="45639"/>
                  </a:lnTo>
                  <a:lnTo>
                    <a:pt x="23495" y="45639"/>
                  </a:lnTo>
                  <a:lnTo>
                    <a:pt x="23495" y="44132"/>
                  </a:lnTo>
                  <a:lnTo>
                    <a:pt x="19446" y="43497"/>
                  </a:lnTo>
                  <a:lnTo>
                    <a:pt x="18176" y="42942"/>
                  </a:lnTo>
                  <a:lnTo>
                    <a:pt x="17303" y="42068"/>
                  </a:lnTo>
                  <a:lnTo>
                    <a:pt x="16351" y="39528"/>
                  </a:lnTo>
                  <a:lnTo>
                    <a:pt x="16191" y="35480"/>
                  </a:lnTo>
                  <a:lnTo>
                    <a:pt x="16191" y="317"/>
                  </a:lnTo>
                  <a:lnTo>
                    <a:pt x="15795" y="0"/>
                  </a:lnTo>
                  <a:close/>
                </a:path>
              </a:pathLst>
            </a:custGeom>
            <a:solidFill>
              <a:srgbClr val="000000"/>
            </a:solidFill>
          </p:spPr>
          <p:txBody>
            <a:bodyPr vert="horz" lIns="91440" tIns="45720" rIns="91440" bIns="45720" anchor="t"/>
            <a:lstStyle/>
            <a:p>
              <a:endParaRPr lang="en-IN"/>
            </a:p>
          </p:txBody>
        </p:sp>
        <p:sp>
          <p:nvSpPr>
            <p:cNvPr id="1046" name="Shape 5786"/>
            <p:cNvSpPr/>
            <p:nvPr/>
          </p:nvSpPr>
          <p:spPr>
            <a:xfrm>
              <a:off x="1887870" y="2366850"/>
              <a:ext cx="40083" cy="46592"/>
            </a:xfrm>
            <a:custGeom>
              <a:avLst/>
              <a:gdLst/>
              <a:ahLst/>
              <a:cxnLst/>
              <a:rect l="0" t="0" r="0" b="0"/>
              <a:pathLst>
                <a:path w="40083" h="46592">
                  <a:moveTo>
                    <a:pt x="18018" y="0"/>
                  </a:moveTo>
                  <a:lnTo>
                    <a:pt x="12858" y="555"/>
                  </a:lnTo>
                  <a:lnTo>
                    <a:pt x="8731" y="1983"/>
                  </a:lnTo>
                  <a:lnTo>
                    <a:pt x="5636" y="4048"/>
                  </a:lnTo>
                  <a:lnTo>
                    <a:pt x="3492" y="6429"/>
                  </a:lnTo>
                  <a:lnTo>
                    <a:pt x="2302" y="8811"/>
                  </a:lnTo>
                  <a:lnTo>
                    <a:pt x="1904" y="11032"/>
                  </a:lnTo>
                  <a:lnTo>
                    <a:pt x="2857" y="13810"/>
                  </a:lnTo>
                  <a:lnTo>
                    <a:pt x="4127" y="14922"/>
                  </a:lnTo>
                  <a:lnTo>
                    <a:pt x="6112" y="15398"/>
                  </a:lnTo>
                  <a:lnTo>
                    <a:pt x="7937" y="15001"/>
                  </a:lnTo>
                  <a:lnTo>
                    <a:pt x="9366" y="13969"/>
                  </a:lnTo>
                  <a:lnTo>
                    <a:pt x="10318" y="12620"/>
                  </a:lnTo>
                  <a:lnTo>
                    <a:pt x="10636" y="11112"/>
                  </a:lnTo>
                  <a:lnTo>
                    <a:pt x="10318" y="9366"/>
                  </a:lnTo>
                  <a:lnTo>
                    <a:pt x="10081" y="7302"/>
                  </a:lnTo>
                  <a:lnTo>
                    <a:pt x="10714" y="5238"/>
                  </a:lnTo>
                  <a:lnTo>
                    <a:pt x="12382" y="3730"/>
                  </a:lnTo>
                  <a:lnTo>
                    <a:pt x="14683" y="2698"/>
                  </a:lnTo>
                  <a:lnTo>
                    <a:pt x="17144" y="2381"/>
                  </a:lnTo>
                  <a:lnTo>
                    <a:pt x="19606" y="2698"/>
                  </a:lnTo>
                  <a:lnTo>
                    <a:pt x="22066" y="3888"/>
                  </a:lnTo>
                  <a:lnTo>
                    <a:pt x="23971" y="6350"/>
                  </a:lnTo>
                  <a:lnTo>
                    <a:pt x="24764" y="10635"/>
                  </a:lnTo>
                  <a:lnTo>
                    <a:pt x="24764" y="16668"/>
                  </a:lnTo>
                  <a:lnTo>
                    <a:pt x="24024" y="16960"/>
                  </a:lnTo>
                  <a:lnTo>
                    <a:pt x="24764" y="19050"/>
                  </a:lnTo>
                  <a:lnTo>
                    <a:pt x="24764" y="33417"/>
                  </a:lnTo>
                  <a:lnTo>
                    <a:pt x="24208" y="36751"/>
                  </a:lnTo>
                  <a:lnTo>
                    <a:pt x="23177" y="37941"/>
                  </a:lnTo>
                  <a:lnTo>
                    <a:pt x="21431" y="39052"/>
                  </a:lnTo>
                  <a:lnTo>
                    <a:pt x="20319" y="39528"/>
                  </a:lnTo>
                  <a:lnTo>
                    <a:pt x="18732" y="40083"/>
                  </a:lnTo>
                  <a:lnTo>
                    <a:pt x="15239" y="40877"/>
                  </a:lnTo>
                  <a:lnTo>
                    <a:pt x="12700" y="40322"/>
                  </a:lnTo>
                  <a:lnTo>
                    <a:pt x="10636" y="38734"/>
                  </a:lnTo>
                  <a:lnTo>
                    <a:pt x="9287" y="36273"/>
                  </a:lnTo>
                  <a:lnTo>
                    <a:pt x="8731" y="33098"/>
                  </a:lnTo>
                  <a:lnTo>
                    <a:pt x="8731" y="32939"/>
                  </a:lnTo>
                  <a:lnTo>
                    <a:pt x="8889" y="31115"/>
                  </a:lnTo>
                  <a:lnTo>
                    <a:pt x="9525" y="28971"/>
                  </a:lnTo>
                  <a:lnTo>
                    <a:pt x="11112" y="26589"/>
                  </a:lnTo>
                  <a:lnTo>
                    <a:pt x="13969" y="24129"/>
                  </a:lnTo>
                  <a:lnTo>
                    <a:pt x="15954" y="22859"/>
                  </a:lnTo>
                  <a:lnTo>
                    <a:pt x="18414" y="21590"/>
                  </a:lnTo>
                  <a:lnTo>
                    <a:pt x="21352" y="20319"/>
                  </a:lnTo>
                  <a:lnTo>
                    <a:pt x="24764" y="19050"/>
                  </a:lnTo>
                  <a:lnTo>
                    <a:pt x="24024" y="16960"/>
                  </a:lnTo>
                  <a:lnTo>
                    <a:pt x="17303" y="19605"/>
                  </a:lnTo>
                  <a:lnTo>
                    <a:pt x="11112" y="22383"/>
                  </a:lnTo>
                  <a:lnTo>
                    <a:pt x="6271" y="25161"/>
                  </a:lnTo>
                  <a:lnTo>
                    <a:pt x="2857" y="28257"/>
                  </a:lnTo>
                  <a:lnTo>
                    <a:pt x="714" y="31829"/>
                  </a:lnTo>
                  <a:lnTo>
                    <a:pt x="0" y="36273"/>
                  </a:lnTo>
                  <a:lnTo>
                    <a:pt x="952" y="40640"/>
                  </a:lnTo>
                  <a:lnTo>
                    <a:pt x="3254" y="43894"/>
                  </a:lnTo>
                  <a:lnTo>
                    <a:pt x="6587" y="45957"/>
                  </a:lnTo>
                  <a:lnTo>
                    <a:pt x="10477" y="46592"/>
                  </a:lnTo>
                  <a:lnTo>
                    <a:pt x="14524" y="45957"/>
                  </a:lnTo>
                  <a:lnTo>
                    <a:pt x="18336" y="44211"/>
                  </a:lnTo>
                  <a:lnTo>
                    <a:pt x="21827" y="41909"/>
                  </a:lnTo>
                  <a:lnTo>
                    <a:pt x="24843" y="39369"/>
                  </a:lnTo>
                  <a:lnTo>
                    <a:pt x="25400" y="42385"/>
                  </a:lnTo>
                  <a:lnTo>
                    <a:pt x="26352" y="44450"/>
                  </a:lnTo>
                  <a:lnTo>
                    <a:pt x="27622" y="45719"/>
                  </a:lnTo>
                  <a:lnTo>
                    <a:pt x="28892" y="46354"/>
                  </a:lnTo>
                  <a:lnTo>
                    <a:pt x="31273" y="46592"/>
                  </a:lnTo>
                  <a:lnTo>
                    <a:pt x="32781" y="46433"/>
                  </a:lnTo>
                  <a:lnTo>
                    <a:pt x="34687" y="45878"/>
                  </a:lnTo>
                  <a:lnTo>
                    <a:pt x="37147" y="44450"/>
                  </a:lnTo>
                  <a:lnTo>
                    <a:pt x="40083" y="41671"/>
                  </a:lnTo>
                  <a:lnTo>
                    <a:pt x="40083" y="39052"/>
                  </a:lnTo>
                  <a:lnTo>
                    <a:pt x="38258" y="40322"/>
                  </a:lnTo>
                  <a:lnTo>
                    <a:pt x="35639" y="40957"/>
                  </a:lnTo>
                  <a:lnTo>
                    <a:pt x="33972" y="40481"/>
                  </a:lnTo>
                  <a:lnTo>
                    <a:pt x="33099" y="39132"/>
                  </a:lnTo>
                  <a:lnTo>
                    <a:pt x="32781" y="35242"/>
                  </a:lnTo>
                  <a:lnTo>
                    <a:pt x="32781" y="15875"/>
                  </a:lnTo>
                  <a:lnTo>
                    <a:pt x="32226" y="9127"/>
                  </a:lnTo>
                  <a:lnTo>
                    <a:pt x="30956" y="5715"/>
                  </a:lnTo>
                  <a:lnTo>
                    <a:pt x="28416" y="2777"/>
                  </a:lnTo>
                  <a:lnTo>
                    <a:pt x="26589"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047" name="Shape 5787"/>
            <p:cNvSpPr/>
            <p:nvPr/>
          </p:nvSpPr>
          <p:spPr>
            <a:xfrm>
              <a:off x="1799526" y="2366850"/>
              <a:ext cx="39527" cy="46592"/>
            </a:xfrm>
            <a:custGeom>
              <a:avLst/>
              <a:gdLst/>
              <a:ahLst/>
              <a:cxnLst/>
              <a:rect l="0" t="0" r="0" b="0"/>
              <a:pathLst>
                <a:path w="39527" h="46592">
                  <a:moveTo>
                    <a:pt x="20161" y="0"/>
                  </a:moveTo>
                  <a:lnTo>
                    <a:pt x="18017" y="3571"/>
                  </a:lnTo>
                  <a:lnTo>
                    <a:pt x="21431" y="4127"/>
                  </a:lnTo>
                  <a:lnTo>
                    <a:pt x="23812" y="5556"/>
                  </a:lnTo>
                  <a:lnTo>
                    <a:pt x="25400" y="7539"/>
                  </a:lnTo>
                  <a:lnTo>
                    <a:pt x="26511" y="9921"/>
                  </a:lnTo>
                  <a:lnTo>
                    <a:pt x="27542" y="15001"/>
                  </a:lnTo>
                  <a:lnTo>
                    <a:pt x="7143" y="15001"/>
                  </a:lnTo>
                  <a:lnTo>
                    <a:pt x="7857" y="12065"/>
                  </a:lnTo>
                  <a:lnTo>
                    <a:pt x="8731" y="9525"/>
                  </a:lnTo>
                  <a:lnTo>
                    <a:pt x="9762" y="7539"/>
                  </a:lnTo>
                  <a:lnTo>
                    <a:pt x="11112" y="6032"/>
                  </a:lnTo>
                  <a:lnTo>
                    <a:pt x="14287" y="4207"/>
                  </a:lnTo>
                  <a:lnTo>
                    <a:pt x="18017" y="3571"/>
                  </a:lnTo>
                  <a:lnTo>
                    <a:pt x="20161" y="0"/>
                  </a:lnTo>
                  <a:lnTo>
                    <a:pt x="15953" y="555"/>
                  </a:lnTo>
                  <a:lnTo>
                    <a:pt x="11429" y="2301"/>
                  </a:lnTo>
                  <a:lnTo>
                    <a:pt x="7143" y="5317"/>
                  </a:lnTo>
                  <a:lnTo>
                    <a:pt x="3492" y="9921"/>
                  </a:lnTo>
                  <a:lnTo>
                    <a:pt x="952" y="16192"/>
                  </a:lnTo>
                  <a:lnTo>
                    <a:pt x="0" y="24367"/>
                  </a:lnTo>
                  <a:lnTo>
                    <a:pt x="396" y="29368"/>
                  </a:lnTo>
                  <a:lnTo>
                    <a:pt x="1348" y="33733"/>
                  </a:lnTo>
                  <a:lnTo>
                    <a:pt x="2856" y="37544"/>
                  </a:lnTo>
                  <a:lnTo>
                    <a:pt x="5079" y="40719"/>
                  </a:lnTo>
                  <a:lnTo>
                    <a:pt x="7777" y="43258"/>
                  </a:lnTo>
                  <a:lnTo>
                    <a:pt x="10952" y="45084"/>
                  </a:lnTo>
                  <a:lnTo>
                    <a:pt x="14525" y="46196"/>
                  </a:lnTo>
                  <a:lnTo>
                    <a:pt x="18493" y="46592"/>
                  </a:lnTo>
                  <a:lnTo>
                    <a:pt x="23493" y="45957"/>
                  </a:lnTo>
                  <a:lnTo>
                    <a:pt x="27701" y="44450"/>
                  </a:lnTo>
                  <a:lnTo>
                    <a:pt x="31193" y="42148"/>
                  </a:lnTo>
                  <a:lnTo>
                    <a:pt x="33971" y="39448"/>
                  </a:lnTo>
                  <a:lnTo>
                    <a:pt x="36193" y="36671"/>
                  </a:lnTo>
                  <a:lnTo>
                    <a:pt x="37781" y="33972"/>
                  </a:lnTo>
                  <a:lnTo>
                    <a:pt x="38893" y="31670"/>
                  </a:lnTo>
                  <a:lnTo>
                    <a:pt x="39527" y="30082"/>
                  </a:lnTo>
                  <a:lnTo>
                    <a:pt x="37939" y="29368"/>
                  </a:lnTo>
                  <a:lnTo>
                    <a:pt x="34925" y="33654"/>
                  </a:lnTo>
                  <a:lnTo>
                    <a:pt x="32702" y="35957"/>
                  </a:lnTo>
                  <a:lnTo>
                    <a:pt x="29923" y="37861"/>
                  </a:lnTo>
                  <a:lnTo>
                    <a:pt x="26590" y="39210"/>
                  </a:lnTo>
                  <a:lnTo>
                    <a:pt x="22542" y="39767"/>
                  </a:lnTo>
                  <a:lnTo>
                    <a:pt x="19208" y="39369"/>
                  </a:lnTo>
                  <a:lnTo>
                    <a:pt x="15794" y="38100"/>
                  </a:lnTo>
                  <a:lnTo>
                    <a:pt x="12700" y="35559"/>
                  </a:lnTo>
                  <a:lnTo>
                    <a:pt x="9999" y="31591"/>
                  </a:lnTo>
                  <a:lnTo>
                    <a:pt x="8889" y="28971"/>
                  </a:lnTo>
                  <a:lnTo>
                    <a:pt x="7937" y="25875"/>
                  </a:lnTo>
                  <a:lnTo>
                    <a:pt x="7302" y="22304"/>
                  </a:lnTo>
                  <a:lnTo>
                    <a:pt x="6824" y="18176"/>
                  </a:lnTo>
                  <a:lnTo>
                    <a:pt x="37623" y="18176"/>
                  </a:lnTo>
                  <a:lnTo>
                    <a:pt x="36987" y="13732"/>
                  </a:lnTo>
                  <a:lnTo>
                    <a:pt x="35797" y="9921"/>
                  </a:lnTo>
                  <a:lnTo>
                    <a:pt x="34131" y="6746"/>
                  </a:lnTo>
                  <a:lnTo>
                    <a:pt x="31987" y="4285"/>
                  </a:lnTo>
                  <a:lnTo>
                    <a:pt x="29527" y="2381"/>
                  </a:lnTo>
                  <a:lnTo>
                    <a:pt x="2666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048" name="Shape 5788"/>
            <p:cNvSpPr/>
            <p:nvPr/>
          </p:nvSpPr>
          <p:spPr>
            <a:xfrm>
              <a:off x="1721658" y="2366850"/>
              <a:ext cx="43656" cy="46592"/>
            </a:xfrm>
            <a:custGeom>
              <a:avLst/>
              <a:gdLst/>
              <a:ahLst/>
              <a:cxnLst/>
              <a:rect l="0" t="0" r="0" b="0"/>
              <a:pathLst>
                <a:path w="43656" h="46592">
                  <a:moveTo>
                    <a:pt x="21351" y="0"/>
                  </a:moveTo>
                  <a:lnTo>
                    <a:pt x="20557" y="2777"/>
                  </a:lnTo>
                  <a:lnTo>
                    <a:pt x="24844" y="3650"/>
                  </a:lnTo>
                  <a:lnTo>
                    <a:pt x="28336" y="6111"/>
                  </a:lnTo>
                  <a:lnTo>
                    <a:pt x="31114" y="9763"/>
                  </a:lnTo>
                  <a:lnTo>
                    <a:pt x="33098" y="14446"/>
                  </a:lnTo>
                  <a:lnTo>
                    <a:pt x="34369" y="19923"/>
                  </a:lnTo>
                  <a:lnTo>
                    <a:pt x="34766" y="25875"/>
                  </a:lnTo>
                  <a:lnTo>
                    <a:pt x="34211" y="32146"/>
                  </a:lnTo>
                  <a:lnTo>
                    <a:pt x="32861" y="36829"/>
                  </a:lnTo>
                  <a:lnTo>
                    <a:pt x="30797" y="40163"/>
                  </a:lnTo>
                  <a:lnTo>
                    <a:pt x="28336" y="42307"/>
                  </a:lnTo>
                  <a:lnTo>
                    <a:pt x="25638" y="43497"/>
                  </a:lnTo>
                  <a:lnTo>
                    <a:pt x="23098" y="43815"/>
                  </a:lnTo>
                  <a:lnTo>
                    <a:pt x="19050" y="43021"/>
                  </a:lnTo>
                  <a:lnTo>
                    <a:pt x="15875" y="40877"/>
                  </a:lnTo>
                  <a:lnTo>
                    <a:pt x="13335" y="37623"/>
                  </a:lnTo>
                  <a:lnTo>
                    <a:pt x="11509" y="33733"/>
                  </a:lnTo>
                  <a:lnTo>
                    <a:pt x="10238" y="29527"/>
                  </a:lnTo>
                  <a:lnTo>
                    <a:pt x="9444" y="25320"/>
                  </a:lnTo>
                  <a:lnTo>
                    <a:pt x="9048" y="21431"/>
                  </a:lnTo>
                  <a:lnTo>
                    <a:pt x="8889" y="18256"/>
                  </a:lnTo>
                  <a:lnTo>
                    <a:pt x="9128" y="14604"/>
                  </a:lnTo>
                  <a:lnTo>
                    <a:pt x="9842" y="11508"/>
                  </a:lnTo>
                  <a:lnTo>
                    <a:pt x="12382" y="6667"/>
                  </a:lnTo>
                  <a:lnTo>
                    <a:pt x="16113" y="3730"/>
                  </a:lnTo>
                  <a:lnTo>
                    <a:pt x="18256" y="3016"/>
                  </a:lnTo>
                  <a:lnTo>
                    <a:pt x="20557" y="2777"/>
                  </a:lnTo>
                  <a:lnTo>
                    <a:pt x="21351" y="0"/>
                  </a:lnTo>
                  <a:lnTo>
                    <a:pt x="15239" y="873"/>
                  </a:lnTo>
                  <a:lnTo>
                    <a:pt x="9922" y="3333"/>
                  </a:lnTo>
                  <a:lnTo>
                    <a:pt x="5714" y="6984"/>
                  </a:lnTo>
                  <a:lnTo>
                    <a:pt x="2539" y="11667"/>
                  </a:lnTo>
                  <a:lnTo>
                    <a:pt x="635" y="17064"/>
                  </a:lnTo>
                  <a:lnTo>
                    <a:pt x="0" y="23018"/>
                  </a:lnTo>
                  <a:lnTo>
                    <a:pt x="713" y="29368"/>
                  </a:lnTo>
                  <a:lnTo>
                    <a:pt x="2778" y="35083"/>
                  </a:lnTo>
                  <a:lnTo>
                    <a:pt x="6032" y="39767"/>
                  </a:lnTo>
                  <a:lnTo>
                    <a:pt x="10398" y="43417"/>
                  </a:lnTo>
                  <a:lnTo>
                    <a:pt x="15636" y="45719"/>
                  </a:lnTo>
                  <a:lnTo>
                    <a:pt x="21669" y="46592"/>
                  </a:lnTo>
                  <a:lnTo>
                    <a:pt x="28494" y="45482"/>
                  </a:lnTo>
                  <a:lnTo>
                    <a:pt x="34051" y="42623"/>
                  </a:lnTo>
                  <a:lnTo>
                    <a:pt x="38258" y="38417"/>
                  </a:lnTo>
                  <a:lnTo>
                    <a:pt x="41275" y="33496"/>
                  </a:lnTo>
                  <a:lnTo>
                    <a:pt x="43101" y="28098"/>
                  </a:lnTo>
                  <a:lnTo>
                    <a:pt x="43656" y="23018"/>
                  </a:lnTo>
                  <a:lnTo>
                    <a:pt x="43180" y="17858"/>
                  </a:lnTo>
                  <a:lnTo>
                    <a:pt x="41988" y="13334"/>
                  </a:lnTo>
                  <a:lnTo>
                    <a:pt x="40084" y="9445"/>
                  </a:lnTo>
                  <a:lnTo>
                    <a:pt x="37386" y="6111"/>
                  </a:lnTo>
                  <a:lnTo>
                    <a:pt x="34131" y="3492"/>
                  </a:lnTo>
                  <a:lnTo>
                    <a:pt x="30321"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1049" name="Shape 5789"/>
            <p:cNvSpPr/>
            <p:nvPr/>
          </p:nvSpPr>
          <p:spPr>
            <a:xfrm>
              <a:off x="1554257" y="2366850"/>
              <a:ext cx="43656" cy="46592"/>
            </a:xfrm>
            <a:custGeom>
              <a:avLst/>
              <a:gdLst/>
              <a:ahLst/>
              <a:cxnLst/>
              <a:rect l="0" t="0" r="0" b="0"/>
              <a:pathLst>
                <a:path w="43656" h="46592">
                  <a:moveTo>
                    <a:pt x="21351" y="0"/>
                  </a:moveTo>
                  <a:lnTo>
                    <a:pt x="20557" y="2777"/>
                  </a:lnTo>
                  <a:lnTo>
                    <a:pt x="24843" y="3650"/>
                  </a:lnTo>
                  <a:lnTo>
                    <a:pt x="28336" y="6111"/>
                  </a:lnTo>
                  <a:lnTo>
                    <a:pt x="31114" y="9763"/>
                  </a:lnTo>
                  <a:lnTo>
                    <a:pt x="33098" y="14446"/>
                  </a:lnTo>
                  <a:lnTo>
                    <a:pt x="34368" y="19923"/>
                  </a:lnTo>
                  <a:lnTo>
                    <a:pt x="34764" y="25875"/>
                  </a:lnTo>
                  <a:lnTo>
                    <a:pt x="34209" y="32146"/>
                  </a:lnTo>
                  <a:lnTo>
                    <a:pt x="32781" y="36829"/>
                  </a:lnTo>
                  <a:lnTo>
                    <a:pt x="30796" y="40163"/>
                  </a:lnTo>
                  <a:lnTo>
                    <a:pt x="28336" y="42307"/>
                  </a:lnTo>
                  <a:lnTo>
                    <a:pt x="25637" y="43497"/>
                  </a:lnTo>
                  <a:lnTo>
                    <a:pt x="23018" y="43815"/>
                  </a:lnTo>
                  <a:lnTo>
                    <a:pt x="19050" y="43021"/>
                  </a:lnTo>
                  <a:lnTo>
                    <a:pt x="15794" y="40877"/>
                  </a:lnTo>
                  <a:lnTo>
                    <a:pt x="13333" y="37623"/>
                  </a:lnTo>
                  <a:lnTo>
                    <a:pt x="11508" y="33733"/>
                  </a:lnTo>
                  <a:lnTo>
                    <a:pt x="10238" y="29527"/>
                  </a:lnTo>
                  <a:lnTo>
                    <a:pt x="9444" y="25320"/>
                  </a:lnTo>
                  <a:lnTo>
                    <a:pt x="9048" y="21431"/>
                  </a:lnTo>
                  <a:lnTo>
                    <a:pt x="8889" y="18256"/>
                  </a:lnTo>
                  <a:lnTo>
                    <a:pt x="9127" y="14604"/>
                  </a:lnTo>
                  <a:lnTo>
                    <a:pt x="9842" y="11508"/>
                  </a:lnTo>
                  <a:lnTo>
                    <a:pt x="12381" y="6667"/>
                  </a:lnTo>
                  <a:lnTo>
                    <a:pt x="16112" y="3730"/>
                  </a:lnTo>
                  <a:lnTo>
                    <a:pt x="18256" y="3016"/>
                  </a:lnTo>
                  <a:lnTo>
                    <a:pt x="20557" y="2777"/>
                  </a:lnTo>
                  <a:lnTo>
                    <a:pt x="21351" y="0"/>
                  </a:lnTo>
                  <a:lnTo>
                    <a:pt x="15159" y="873"/>
                  </a:lnTo>
                  <a:lnTo>
                    <a:pt x="9921" y="3333"/>
                  </a:lnTo>
                  <a:lnTo>
                    <a:pt x="5714" y="6984"/>
                  </a:lnTo>
                  <a:lnTo>
                    <a:pt x="2539" y="11667"/>
                  </a:lnTo>
                  <a:lnTo>
                    <a:pt x="633" y="17064"/>
                  </a:lnTo>
                  <a:lnTo>
                    <a:pt x="0" y="23018"/>
                  </a:lnTo>
                  <a:lnTo>
                    <a:pt x="713" y="29368"/>
                  </a:lnTo>
                  <a:lnTo>
                    <a:pt x="2777" y="35083"/>
                  </a:lnTo>
                  <a:lnTo>
                    <a:pt x="6031" y="39767"/>
                  </a:lnTo>
                  <a:lnTo>
                    <a:pt x="10397" y="43417"/>
                  </a:lnTo>
                  <a:lnTo>
                    <a:pt x="15636" y="45719"/>
                  </a:lnTo>
                  <a:lnTo>
                    <a:pt x="21668" y="46592"/>
                  </a:lnTo>
                  <a:lnTo>
                    <a:pt x="28494" y="45482"/>
                  </a:lnTo>
                  <a:lnTo>
                    <a:pt x="34051" y="42623"/>
                  </a:lnTo>
                  <a:lnTo>
                    <a:pt x="38258" y="38417"/>
                  </a:lnTo>
                  <a:lnTo>
                    <a:pt x="41275" y="33496"/>
                  </a:lnTo>
                  <a:lnTo>
                    <a:pt x="43100" y="28098"/>
                  </a:lnTo>
                  <a:lnTo>
                    <a:pt x="43656" y="23018"/>
                  </a:lnTo>
                  <a:lnTo>
                    <a:pt x="43179" y="17858"/>
                  </a:lnTo>
                  <a:lnTo>
                    <a:pt x="41988" y="13334"/>
                  </a:lnTo>
                  <a:lnTo>
                    <a:pt x="40083" y="9445"/>
                  </a:lnTo>
                  <a:lnTo>
                    <a:pt x="37384" y="6111"/>
                  </a:lnTo>
                  <a:lnTo>
                    <a:pt x="34131" y="3492"/>
                  </a:lnTo>
                  <a:lnTo>
                    <a:pt x="30321" y="1587"/>
                  </a:lnTo>
                  <a:lnTo>
                    <a:pt x="26033" y="396"/>
                  </a:lnTo>
                  <a:lnTo>
                    <a:pt x="21351" y="0"/>
                  </a:lnTo>
                  <a:close/>
                </a:path>
              </a:pathLst>
            </a:custGeom>
            <a:solidFill>
              <a:srgbClr val="000000"/>
            </a:solidFill>
          </p:spPr>
          <p:txBody>
            <a:bodyPr vert="horz" lIns="91440" tIns="45720" rIns="91440" bIns="45720" anchor="t"/>
            <a:lstStyle/>
            <a:p>
              <a:endParaRPr lang="en-IN"/>
            </a:p>
          </p:txBody>
        </p:sp>
        <p:sp>
          <p:nvSpPr>
            <p:cNvPr id="1050" name="Shape 5790"/>
            <p:cNvSpPr/>
            <p:nvPr/>
          </p:nvSpPr>
          <p:spPr>
            <a:xfrm>
              <a:off x="1423208" y="2366850"/>
              <a:ext cx="23416" cy="45639"/>
            </a:xfrm>
            <a:custGeom>
              <a:avLst/>
              <a:gdLst/>
              <a:ahLst/>
              <a:cxnLst/>
              <a:rect l="0" t="0" r="0" b="0"/>
              <a:pathLst>
                <a:path w="23416" h="45639">
                  <a:moveTo>
                    <a:pt x="15716" y="0"/>
                  </a:moveTo>
                  <a:lnTo>
                    <a:pt x="397" y="5476"/>
                  </a:lnTo>
                  <a:lnTo>
                    <a:pt x="397" y="6984"/>
                  </a:lnTo>
                  <a:lnTo>
                    <a:pt x="4366" y="6588"/>
                  </a:lnTo>
                  <a:lnTo>
                    <a:pt x="5556" y="6667"/>
                  </a:lnTo>
                  <a:lnTo>
                    <a:pt x="6667" y="7382"/>
                  </a:lnTo>
                  <a:lnTo>
                    <a:pt x="7461" y="9127"/>
                  </a:lnTo>
                  <a:lnTo>
                    <a:pt x="7778" y="12541"/>
                  </a:lnTo>
                  <a:lnTo>
                    <a:pt x="7778" y="35480"/>
                  </a:lnTo>
                  <a:lnTo>
                    <a:pt x="7620" y="38734"/>
                  </a:lnTo>
                  <a:lnTo>
                    <a:pt x="7063" y="41116"/>
                  </a:lnTo>
                  <a:lnTo>
                    <a:pt x="6191" y="42623"/>
                  </a:lnTo>
                  <a:lnTo>
                    <a:pt x="4762" y="43497"/>
                  </a:lnTo>
                  <a:lnTo>
                    <a:pt x="2698" y="43894"/>
                  </a:lnTo>
                  <a:lnTo>
                    <a:pt x="0" y="44132"/>
                  </a:lnTo>
                  <a:lnTo>
                    <a:pt x="0" y="45639"/>
                  </a:lnTo>
                  <a:lnTo>
                    <a:pt x="23416" y="45639"/>
                  </a:lnTo>
                  <a:lnTo>
                    <a:pt x="23416" y="44132"/>
                  </a:lnTo>
                  <a:lnTo>
                    <a:pt x="19447" y="43497"/>
                  </a:lnTo>
                  <a:lnTo>
                    <a:pt x="17223" y="42068"/>
                  </a:lnTo>
                  <a:lnTo>
                    <a:pt x="16272" y="3952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051" name="Shape 5791"/>
            <p:cNvSpPr/>
            <p:nvPr/>
          </p:nvSpPr>
          <p:spPr>
            <a:xfrm>
              <a:off x="1232947" y="2366850"/>
              <a:ext cx="23493" cy="45639"/>
            </a:xfrm>
            <a:custGeom>
              <a:avLst/>
              <a:gdLst/>
              <a:ahLst/>
              <a:cxnLst/>
              <a:rect l="0" t="0" r="0" b="0"/>
              <a:pathLst>
                <a:path w="23493" h="45639">
                  <a:moveTo>
                    <a:pt x="15794" y="0"/>
                  </a:moveTo>
                  <a:lnTo>
                    <a:pt x="396" y="5476"/>
                  </a:lnTo>
                  <a:lnTo>
                    <a:pt x="396" y="6984"/>
                  </a:lnTo>
                  <a:lnTo>
                    <a:pt x="4365" y="6588"/>
                  </a:lnTo>
                  <a:lnTo>
                    <a:pt x="5635" y="6667"/>
                  </a:lnTo>
                  <a:lnTo>
                    <a:pt x="6746" y="7382"/>
                  </a:lnTo>
                  <a:lnTo>
                    <a:pt x="7540" y="9127"/>
                  </a:lnTo>
                  <a:lnTo>
                    <a:pt x="7857" y="12541"/>
                  </a:lnTo>
                  <a:lnTo>
                    <a:pt x="7857" y="35480"/>
                  </a:lnTo>
                  <a:lnTo>
                    <a:pt x="7698" y="38734"/>
                  </a:lnTo>
                  <a:lnTo>
                    <a:pt x="7143" y="41116"/>
                  </a:lnTo>
                  <a:lnTo>
                    <a:pt x="6191" y="42623"/>
                  </a:lnTo>
                  <a:lnTo>
                    <a:pt x="4762" y="43497"/>
                  </a:lnTo>
                  <a:lnTo>
                    <a:pt x="2777" y="43894"/>
                  </a:lnTo>
                  <a:lnTo>
                    <a:pt x="0" y="44132"/>
                  </a:lnTo>
                  <a:lnTo>
                    <a:pt x="0" y="45639"/>
                  </a:lnTo>
                  <a:lnTo>
                    <a:pt x="23493" y="45639"/>
                  </a:lnTo>
                  <a:lnTo>
                    <a:pt x="23493" y="44132"/>
                  </a:lnTo>
                  <a:lnTo>
                    <a:pt x="19446" y="43497"/>
                  </a:lnTo>
                  <a:lnTo>
                    <a:pt x="18176" y="42942"/>
                  </a:lnTo>
                  <a:lnTo>
                    <a:pt x="17303" y="42068"/>
                  </a:lnTo>
                  <a:lnTo>
                    <a:pt x="16349" y="39528"/>
                  </a:lnTo>
                  <a:lnTo>
                    <a:pt x="16191" y="35480"/>
                  </a:lnTo>
                  <a:lnTo>
                    <a:pt x="16191" y="317"/>
                  </a:lnTo>
                  <a:lnTo>
                    <a:pt x="15794" y="0"/>
                  </a:lnTo>
                  <a:close/>
                </a:path>
              </a:pathLst>
            </a:custGeom>
            <a:solidFill>
              <a:srgbClr val="000000"/>
            </a:solidFill>
          </p:spPr>
          <p:txBody>
            <a:bodyPr vert="horz" lIns="91440" tIns="45720" rIns="91440" bIns="45720" anchor="t"/>
            <a:lstStyle/>
            <a:p>
              <a:endParaRPr lang="en-IN"/>
            </a:p>
          </p:txBody>
        </p:sp>
        <p:sp>
          <p:nvSpPr>
            <p:cNvPr id="1052" name="Shape 5792"/>
            <p:cNvSpPr/>
            <p:nvPr/>
          </p:nvSpPr>
          <p:spPr>
            <a:xfrm>
              <a:off x="2274426" y="2367883"/>
              <a:ext cx="45323" cy="45957"/>
            </a:xfrm>
            <a:custGeom>
              <a:avLst/>
              <a:gdLst/>
              <a:ahLst/>
              <a:cxnLst/>
              <a:rect l="0" t="0" r="0" b="0"/>
              <a:pathLst>
                <a:path w="45323" h="45957">
                  <a:moveTo>
                    <a:pt x="0" y="0"/>
                  </a:moveTo>
                  <a:lnTo>
                    <a:pt x="0" y="1507"/>
                  </a:lnTo>
                  <a:lnTo>
                    <a:pt x="2857" y="2222"/>
                  </a:lnTo>
                  <a:lnTo>
                    <a:pt x="4286" y="3332"/>
                  </a:lnTo>
                  <a:lnTo>
                    <a:pt x="5397" y="5158"/>
                  </a:lnTo>
                  <a:lnTo>
                    <a:pt x="6984" y="8492"/>
                  </a:lnTo>
                  <a:lnTo>
                    <a:pt x="8969" y="12937"/>
                  </a:lnTo>
                  <a:lnTo>
                    <a:pt x="13573" y="23573"/>
                  </a:lnTo>
                  <a:lnTo>
                    <a:pt x="17938" y="34051"/>
                  </a:lnTo>
                  <a:lnTo>
                    <a:pt x="19684" y="38257"/>
                  </a:lnTo>
                  <a:lnTo>
                    <a:pt x="20876" y="41275"/>
                  </a:lnTo>
                  <a:lnTo>
                    <a:pt x="21828" y="43813"/>
                  </a:lnTo>
                  <a:lnTo>
                    <a:pt x="22463" y="45243"/>
                  </a:lnTo>
                  <a:lnTo>
                    <a:pt x="23574" y="45957"/>
                  </a:lnTo>
                  <a:lnTo>
                    <a:pt x="24129" y="45560"/>
                  </a:lnTo>
                  <a:lnTo>
                    <a:pt x="24764" y="44450"/>
                  </a:lnTo>
                  <a:lnTo>
                    <a:pt x="26193" y="41036"/>
                  </a:lnTo>
                  <a:lnTo>
                    <a:pt x="38893" y="9206"/>
                  </a:lnTo>
                  <a:lnTo>
                    <a:pt x="40481" y="5556"/>
                  </a:lnTo>
                  <a:lnTo>
                    <a:pt x="41751" y="3253"/>
                  </a:lnTo>
                  <a:lnTo>
                    <a:pt x="43259" y="1983"/>
                  </a:lnTo>
                  <a:lnTo>
                    <a:pt x="45323" y="1507"/>
                  </a:lnTo>
                  <a:lnTo>
                    <a:pt x="45323" y="0"/>
                  </a:lnTo>
                  <a:lnTo>
                    <a:pt x="31591" y="0"/>
                  </a:lnTo>
                  <a:lnTo>
                    <a:pt x="31591" y="1507"/>
                  </a:lnTo>
                  <a:lnTo>
                    <a:pt x="34766" y="2301"/>
                  </a:lnTo>
                  <a:lnTo>
                    <a:pt x="35877" y="3332"/>
                  </a:lnTo>
                  <a:lnTo>
                    <a:pt x="36194" y="4762"/>
                  </a:lnTo>
                  <a:lnTo>
                    <a:pt x="35718" y="7460"/>
                  </a:lnTo>
                  <a:lnTo>
                    <a:pt x="34289" y="11667"/>
                  </a:lnTo>
                  <a:lnTo>
                    <a:pt x="32306" y="16826"/>
                  </a:lnTo>
                  <a:lnTo>
                    <a:pt x="30003" y="22462"/>
                  </a:lnTo>
                  <a:lnTo>
                    <a:pt x="27781" y="28097"/>
                  </a:lnTo>
                  <a:lnTo>
                    <a:pt x="25797" y="33257"/>
                  </a:lnTo>
                  <a:lnTo>
                    <a:pt x="15716" y="7937"/>
                  </a:lnTo>
                  <a:lnTo>
                    <a:pt x="15161" y="6350"/>
                  </a:lnTo>
                  <a:lnTo>
                    <a:pt x="14843" y="4443"/>
                  </a:lnTo>
                  <a:lnTo>
                    <a:pt x="15239" y="2936"/>
                  </a:lnTo>
                  <a:lnTo>
                    <a:pt x="16192" y="2142"/>
                  </a:lnTo>
                  <a:lnTo>
                    <a:pt x="19367" y="1507"/>
                  </a:lnTo>
                  <a:lnTo>
                    <a:pt x="19367" y="0"/>
                  </a:lnTo>
                  <a:lnTo>
                    <a:pt x="0" y="0"/>
                  </a:lnTo>
                  <a:close/>
                </a:path>
              </a:pathLst>
            </a:custGeom>
            <a:solidFill>
              <a:srgbClr val="000000"/>
            </a:solidFill>
          </p:spPr>
          <p:txBody>
            <a:bodyPr vert="horz" lIns="91440" tIns="45720" rIns="91440" bIns="45720" anchor="t"/>
            <a:lstStyle/>
            <a:p>
              <a:endParaRPr lang="en-IN"/>
            </a:p>
          </p:txBody>
        </p:sp>
        <p:sp>
          <p:nvSpPr>
            <p:cNvPr id="1053" name="Shape 5793"/>
            <p:cNvSpPr/>
            <p:nvPr/>
          </p:nvSpPr>
          <p:spPr>
            <a:xfrm>
              <a:off x="1958037" y="2366850"/>
              <a:ext cx="38338" cy="46592"/>
            </a:xfrm>
            <a:custGeom>
              <a:avLst/>
              <a:gdLst/>
              <a:ahLst/>
              <a:cxnLst/>
              <a:rect l="0" t="0" r="0" b="0"/>
              <a:pathLst>
                <a:path w="38338" h="46592">
                  <a:moveTo>
                    <a:pt x="22144" y="0"/>
                  </a:moveTo>
                  <a:lnTo>
                    <a:pt x="16827" y="713"/>
                  </a:lnTo>
                  <a:lnTo>
                    <a:pt x="11668" y="2777"/>
                  </a:lnTo>
                  <a:lnTo>
                    <a:pt x="7063" y="6191"/>
                  </a:lnTo>
                  <a:lnTo>
                    <a:pt x="3333" y="10953"/>
                  </a:lnTo>
                  <a:lnTo>
                    <a:pt x="872" y="17064"/>
                  </a:lnTo>
                  <a:lnTo>
                    <a:pt x="0" y="24526"/>
                  </a:lnTo>
                  <a:lnTo>
                    <a:pt x="793" y="31591"/>
                  </a:lnTo>
                  <a:lnTo>
                    <a:pt x="3016" y="37147"/>
                  </a:lnTo>
                  <a:lnTo>
                    <a:pt x="6269" y="41354"/>
                  </a:lnTo>
                  <a:lnTo>
                    <a:pt x="10160" y="44291"/>
                  </a:lnTo>
                  <a:lnTo>
                    <a:pt x="14366" y="46037"/>
                  </a:lnTo>
                  <a:lnTo>
                    <a:pt x="18494" y="46592"/>
                  </a:lnTo>
                  <a:lnTo>
                    <a:pt x="24288" y="45798"/>
                  </a:lnTo>
                  <a:lnTo>
                    <a:pt x="29447" y="43101"/>
                  </a:lnTo>
                  <a:lnTo>
                    <a:pt x="31828" y="40957"/>
                  </a:lnTo>
                  <a:lnTo>
                    <a:pt x="34131" y="38258"/>
                  </a:lnTo>
                  <a:lnTo>
                    <a:pt x="36274" y="34925"/>
                  </a:lnTo>
                  <a:lnTo>
                    <a:pt x="38338" y="31036"/>
                  </a:lnTo>
                  <a:lnTo>
                    <a:pt x="36909" y="30162"/>
                  </a:lnTo>
                  <a:lnTo>
                    <a:pt x="34289" y="33733"/>
                  </a:lnTo>
                  <a:lnTo>
                    <a:pt x="31273" y="36671"/>
                  </a:lnTo>
                  <a:lnTo>
                    <a:pt x="27543" y="38734"/>
                  </a:lnTo>
                  <a:lnTo>
                    <a:pt x="22781" y="39448"/>
                  </a:lnTo>
                  <a:lnTo>
                    <a:pt x="19685" y="39052"/>
                  </a:lnTo>
                  <a:lnTo>
                    <a:pt x="16907" y="38100"/>
                  </a:lnTo>
                  <a:lnTo>
                    <a:pt x="14366" y="36512"/>
                  </a:lnTo>
                  <a:lnTo>
                    <a:pt x="12064" y="34290"/>
                  </a:lnTo>
                  <a:lnTo>
                    <a:pt x="10160" y="31511"/>
                  </a:lnTo>
                  <a:lnTo>
                    <a:pt x="8809" y="28257"/>
                  </a:lnTo>
                  <a:lnTo>
                    <a:pt x="7937" y="24606"/>
                  </a:lnTo>
                  <a:lnTo>
                    <a:pt x="7620" y="20557"/>
                  </a:lnTo>
                  <a:lnTo>
                    <a:pt x="8254" y="14207"/>
                  </a:lnTo>
                  <a:lnTo>
                    <a:pt x="10081" y="9525"/>
                  </a:lnTo>
                  <a:lnTo>
                    <a:pt x="12619" y="6270"/>
                  </a:lnTo>
                  <a:lnTo>
                    <a:pt x="15398" y="4285"/>
                  </a:lnTo>
                  <a:lnTo>
                    <a:pt x="18176" y="3175"/>
                  </a:lnTo>
                  <a:lnTo>
                    <a:pt x="20399" y="2936"/>
                  </a:lnTo>
                  <a:lnTo>
                    <a:pt x="23495" y="3254"/>
                  </a:lnTo>
                  <a:lnTo>
                    <a:pt x="25319" y="4127"/>
                  </a:lnTo>
                  <a:lnTo>
                    <a:pt x="26352" y="5636"/>
                  </a:lnTo>
                  <a:lnTo>
                    <a:pt x="26907" y="7698"/>
                  </a:lnTo>
                  <a:lnTo>
                    <a:pt x="27543" y="9842"/>
                  </a:lnTo>
                  <a:lnTo>
                    <a:pt x="29210" y="12938"/>
                  </a:lnTo>
                  <a:lnTo>
                    <a:pt x="30559" y="13969"/>
                  </a:lnTo>
                  <a:lnTo>
                    <a:pt x="32385" y="14367"/>
                  </a:lnTo>
                  <a:lnTo>
                    <a:pt x="34369" y="13969"/>
                  </a:lnTo>
                  <a:lnTo>
                    <a:pt x="35797" y="13017"/>
                  </a:lnTo>
                  <a:lnTo>
                    <a:pt x="36591" y="11667"/>
                  </a:lnTo>
                  <a:lnTo>
                    <a:pt x="36909" y="10080"/>
                  </a:lnTo>
                  <a:lnTo>
                    <a:pt x="36671" y="8492"/>
                  </a:lnTo>
                  <a:lnTo>
                    <a:pt x="35877" y="6667"/>
                  </a:lnTo>
                  <a:lnTo>
                    <a:pt x="34528" y="4762"/>
                  </a:lnTo>
                  <a:lnTo>
                    <a:pt x="32622" y="3095"/>
                  </a:lnTo>
                  <a:lnTo>
                    <a:pt x="30479" y="1983"/>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1054" name="Shape 5794"/>
            <p:cNvSpPr/>
            <p:nvPr/>
          </p:nvSpPr>
          <p:spPr>
            <a:xfrm>
              <a:off x="1843102" y="2366850"/>
              <a:ext cx="38338" cy="46592"/>
            </a:xfrm>
            <a:custGeom>
              <a:avLst/>
              <a:gdLst/>
              <a:ahLst/>
              <a:cxnLst/>
              <a:rect l="0" t="0" r="0" b="0"/>
              <a:pathLst>
                <a:path w="38338" h="46592">
                  <a:moveTo>
                    <a:pt x="22144" y="0"/>
                  </a:moveTo>
                  <a:lnTo>
                    <a:pt x="16827" y="713"/>
                  </a:lnTo>
                  <a:lnTo>
                    <a:pt x="11667" y="2777"/>
                  </a:lnTo>
                  <a:lnTo>
                    <a:pt x="7063" y="6191"/>
                  </a:lnTo>
                  <a:lnTo>
                    <a:pt x="3333" y="10953"/>
                  </a:lnTo>
                  <a:lnTo>
                    <a:pt x="873" y="17064"/>
                  </a:lnTo>
                  <a:lnTo>
                    <a:pt x="0" y="24526"/>
                  </a:lnTo>
                  <a:lnTo>
                    <a:pt x="793" y="31591"/>
                  </a:lnTo>
                  <a:lnTo>
                    <a:pt x="3016" y="37147"/>
                  </a:lnTo>
                  <a:lnTo>
                    <a:pt x="6269" y="41354"/>
                  </a:lnTo>
                  <a:lnTo>
                    <a:pt x="10160" y="44291"/>
                  </a:lnTo>
                  <a:lnTo>
                    <a:pt x="14367" y="46037"/>
                  </a:lnTo>
                  <a:lnTo>
                    <a:pt x="18494" y="46592"/>
                  </a:lnTo>
                  <a:lnTo>
                    <a:pt x="24288" y="45798"/>
                  </a:lnTo>
                  <a:lnTo>
                    <a:pt x="29448" y="43101"/>
                  </a:lnTo>
                  <a:lnTo>
                    <a:pt x="31830" y="40957"/>
                  </a:lnTo>
                  <a:lnTo>
                    <a:pt x="34131" y="38258"/>
                  </a:lnTo>
                  <a:lnTo>
                    <a:pt x="36273" y="34925"/>
                  </a:lnTo>
                  <a:lnTo>
                    <a:pt x="38338" y="31036"/>
                  </a:lnTo>
                  <a:lnTo>
                    <a:pt x="36909" y="30162"/>
                  </a:lnTo>
                  <a:lnTo>
                    <a:pt x="34369" y="33733"/>
                  </a:lnTo>
                  <a:lnTo>
                    <a:pt x="31273" y="36671"/>
                  </a:lnTo>
                  <a:lnTo>
                    <a:pt x="27542" y="38734"/>
                  </a:lnTo>
                  <a:lnTo>
                    <a:pt x="22780" y="39448"/>
                  </a:lnTo>
                  <a:lnTo>
                    <a:pt x="19685" y="39052"/>
                  </a:lnTo>
                  <a:lnTo>
                    <a:pt x="16907" y="38100"/>
                  </a:lnTo>
                  <a:lnTo>
                    <a:pt x="14367" y="36512"/>
                  </a:lnTo>
                  <a:lnTo>
                    <a:pt x="12064" y="34290"/>
                  </a:lnTo>
                  <a:lnTo>
                    <a:pt x="10160" y="31511"/>
                  </a:lnTo>
                  <a:lnTo>
                    <a:pt x="8811" y="28257"/>
                  </a:lnTo>
                  <a:lnTo>
                    <a:pt x="8017" y="24606"/>
                  </a:lnTo>
                  <a:lnTo>
                    <a:pt x="7620" y="20557"/>
                  </a:lnTo>
                  <a:lnTo>
                    <a:pt x="8255" y="14207"/>
                  </a:lnTo>
                  <a:lnTo>
                    <a:pt x="10080" y="9525"/>
                  </a:lnTo>
                  <a:lnTo>
                    <a:pt x="12619" y="6270"/>
                  </a:lnTo>
                  <a:lnTo>
                    <a:pt x="15478" y="4285"/>
                  </a:lnTo>
                  <a:lnTo>
                    <a:pt x="18176" y="3175"/>
                  </a:lnTo>
                  <a:lnTo>
                    <a:pt x="20398" y="2936"/>
                  </a:lnTo>
                  <a:lnTo>
                    <a:pt x="23495" y="3254"/>
                  </a:lnTo>
                  <a:lnTo>
                    <a:pt x="25319" y="4127"/>
                  </a:lnTo>
                  <a:lnTo>
                    <a:pt x="26352" y="5636"/>
                  </a:lnTo>
                  <a:lnTo>
                    <a:pt x="26907" y="7698"/>
                  </a:lnTo>
                  <a:lnTo>
                    <a:pt x="27542" y="9842"/>
                  </a:lnTo>
                  <a:lnTo>
                    <a:pt x="29210" y="12938"/>
                  </a:lnTo>
                  <a:lnTo>
                    <a:pt x="30559" y="13969"/>
                  </a:lnTo>
                  <a:lnTo>
                    <a:pt x="32385" y="14367"/>
                  </a:lnTo>
                  <a:lnTo>
                    <a:pt x="34369" y="13969"/>
                  </a:lnTo>
                  <a:lnTo>
                    <a:pt x="35798" y="13017"/>
                  </a:lnTo>
                  <a:lnTo>
                    <a:pt x="36671" y="11667"/>
                  </a:lnTo>
                  <a:lnTo>
                    <a:pt x="36909" y="10080"/>
                  </a:lnTo>
                  <a:lnTo>
                    <a:pt x="36671" y="8492"/>
                  </a:lnTo>
                  <a:lnTo>
                    <a:pt x="35877" y="6667"/>
                  </a:lnTo>
                  <a:lnTo>
                    <a:pt x="34607" y="4762"/>
                  </a:lnTo>
                  <a:lnTo>
                    <a:pt x="32702" y="3095"/>
                  </a:lnTo>
                  <a:lnTo>
                    <a:pt x="27861" y="952"/>
                  </a:lnTo>
                  <a:lnTo>
                    <a:pt x="22144" y="0"/>
                  </a:lnTo>
                  <a:close/>
                </a:path>
              </a:pathLst>
            </a:custGeom>
            <a:solidFill>
              <a:srgbClr val="000000"/>
            </a:solidFill>
          </p:spPr>
          <p:txBody>
            <a:bodyPr vert="horz" lIns="91440" tIns="45720" rIns="91440" bIns="45720" anchor="t"/>
            <a:lstStyle/>
            <a:p>
              <a:endParaRPr lang="en-IN"/>
            </a:p>
          </p:txBody>
        </p:sp>
        <p:sp>
          <p:nvSpPr>
            <p:cNvPr id="1055" name="Shape 5795"/>
            <p:cNvSpPr/>
            <p:nvPr/>
          </p:nvSpPr>
          <p:spPr>
            <a:xfrm>
              <a:off x="1629107" y="2366850"/>
              <a:ext cx="38337" cy="46592"/>
            </a:xfrm>
            <a:custGeom>
              <a:avLst/>
              <a:gdLst/>
              <a:ahLst/>
              <a:cxnLst/>
              <a:rect l="0" t="0" r="0" b="0"/>
              <a:pathLst>
                <a:path w="38337" h="46592">
                  <a:moveTo>
                    <a:pt x="22225" y="0"/>
                  </a:moveTo>
                  <a:lnTo>
                    <a:pt x="16827" y="713"/>
                  </a:lnTo>
                  <a:lnTo>
                    <a:pt x="11668" y="2777"/>
                  </a:lnTo>
                  <a:lnTo>
                    <a:pt x="7064" y="6191"/>
                  </a:lnTo>
                  <a:lnTo>
                    <a:pt x="3412" y="10953"/>
                  </a:lnTo>
                  <a:lnTo>
                    <a:pt x="873" y="17064"/>
                  </a:lnTo>
                  <a:lnTo>
                    <a:pt x="0" y="24526"/>
                  </a:lnTo>
                  <a:lnTo>
                    <a:pt x="793" y="31591"/>
                  </a:lnTo>
                  <a:lnTo>
                    <a:pt x="3016" y="37147"/>
                  </a:lnTo>
                  <a:lnTo>
                    <a:pt x="6271" y="41354"/>
                  </a:lnTo>
                  <a:lnTo>
                    <a:pt x="10239" y="44291"/>
                  </a:lnTo>
                  <a:lnTo>
                    <a:pt x="14446" y="46037"/>
                  </a:lnTo>
                  <a:lnTo>
                    <a:pt x="18573" y="46592"/>
                  </a:lnTo>
                  <a:lnTo>
                    <a:pt x="24288" y="45798"/>
                  </a:lnTo>
                  <a:lnTo>
                    <a:pt x="29448" y="43101"/>
                  </a:lnTo>
                  <a:lnTo>
                    <a:pt x="31908" y="40957"/>
                  </a:lnTo>
                  <a:lnTo>
                    <a:pt x="34131" y="38258"/>
                  </a:lnTo>
                  <a:lnTo>
                    <a:pt x="36274" y="34925"/>
                  </a:lnTo>
                  <a:lnTo>
                    <a:pt x="38337" y="31036"/>
                  </a:lnTo>
                  <a:lnTo>
                    <a:pt x="36988" y="30162"/>
                  </a:lnTo>
                  <a:lnTo>
                    <a:pt x="34368" y="33733"/>
                  </a:lnTo>
                  <a:lnTo>
                    <a:pt x="31352" y="36671"/>
                  </a:lnTo>
                  <a:lnTo>
                    <a:pt x="27543" y="38734"/>
                  </a:lnTo>
                  <a:lnTo>
                    <a:pt x="22781" y="39448"/>
                  </a:lnTo>
                  <a:lnTo>
                    <a:pt x="19684" y="39052"/>
                  </a:lnTo>
                  <a:lnTo>
                    <a:pt x="16906" y="38100"/>
                  </a:lnTo>
                  <a:lnTo>
                    <a:pt x="14367" y="36512"/>
                  </a:lnTo>
                  <a:lnTo>
                    <a:pt x="12064" y="34290"/>
                  </a:lnTo>
                  <a:lnTo>
                    <a:pt x="10239" y="31511"/>
                  </a:lnTo>
                  <a:lnTo>
                    <a:pt x="8889" y="28257"/>
                  </a:lnTo>
                  <a:lnTo>
                    <a:pt x="8017" y="24606"/>
                  </a:lnTo>
                  <a:lnTo>
                    <a:pt x="7619" y="20557"/>
                  </a:lnTo>
                  <a:lnTo>
                    <a:pt x="8333" y="14207"/>
                  </a:lnTo>
                  <a:lnTo>
                    <a:pt x="10081" y="9525"/>
                  </a:lnTo>
                  <a:lnTo>
                    <a:pt x="12621" y="6270"/>
                  </a:lnTo>
                  <a:lnTo>
                    <a:pt x="15477" y="4285"/>
                  </a:lnTo>
                  <a:lnTo>
                    <a:pt x="18177" y="3175"/>
                  </a:lnTo>
                  <a:lnTo>
                    <a:pt x="20399" y="2936"/>
                  </a:lnTo>
                  <a:lnTo>
                    <a:pt x="23574" y="3254"/>
                  </a:lnTo>
                  <a:lnTo>
                    <a:pt x="25400" y="4127"/>
                  </a:lnTo>
                  <a:lnTo>
                    <a:pt x="26352" y="5636"/>
                  </a:lnTo>
                  <a:lnTo>
                    <a:pt x="26987" y="7698"/>
                  </a:lnTo>
                  <a:lnTo>
                    <a:pt x="27543" y="9842"/>
                  </a:lnTo>
                  <a:lnTo>
                    <a:pt x="29209" y="12938"/>
                  </a:lnTo>
                  <a:lnTo>
                    <a:pt x="30638" y="13969"/>
                  </a:lnTo>
                  <a:lnTo>
                    <a:pt x="32384" y="14367"/>
                  </a:lnTo>
                  <a:lnTo>
                    <a:pt x="34368" y="13969"/>
                  </a:lnTo>
                  <a:lnTo>
                    <a:pt x="35798" y="13017"/>
                  </a:lnTo>
                  <a:lnTo>
                    <a:pt x="36671" y="11667"/>
                  </a:lnTo>
                  <a:lnTo>
                    <a:pt x="36988" y="10080"/>
                  </a:lnTo>
                  <a:lnTo>
                    <a:pt x="36749" y="8492"/>
                  </a:lnTo>
                  <a:lnTo>
                    <a:pt x="35956" y="6667"/>
                  </a:lnTo>
                  <a:lnTo>
                    <a:pt x="34607" y="4762"/>
                  </a:lnTo>
                  <a:lnTo>
                    <a:pt x="32702"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056" name="Shape 5796"/>
            <p:cNvSpPr/>
            <p:nvPr/>
          </p:nvSpPr>
          <p:spPr>
            <a:xfrm>
              <a:off x="2423651" y="2366850"/>
              <a:ext cx="75247" cy="45639"/>
            </a:xfrm>
            <a:custGeom>
              <a:avLst/>
              <a:gdLst/>
              <a:ahLst/>
              <a:cxnLst/>
              <a:rect l="0" t="0" r="0" b="0"/>
              <a:pathLst>
                <a:path w="75247" h="45639">
                  <a:moveTo>
                    <a:pt x="14208" y="0"/>
                  </a:moveTo>
                  <a:lnTo>
                    <a:pt x="317" y="4523"/>
                  </a:lnTo>
                  <a:lnTo>
                    <a:pt x="317" y="6191"/>
                  </a:lnTo>
                  <a:lnTo>
                    <a:pt x="3492" y="5794"/>
                  </a:lnTo>
                  <a:lnTo>
                    <a:pt x="4762" y="5873"/>
                  </a:lnTo>
                  <a:lnTo>
                    <a:pt x="5794" y="6588"/>
                  </a:lnTo>
                  <a:lnTo>
                    <a:pt x="6667" y="8492"/>
                  </a:lnTo>
                  <a:lnTo>
                    <a:pt x="6984" y="12144"/>
                  </a:lnTo>
                  <a:lnTo>
                    <a:pt x="6984" y="37147"/>
                  </a:lnTo>
                  <a:lnTo>
                    <a:pt x="6429" y="41036"/>
                  </a:lnTo>
                  <a:lnTo>
                    <a:pt x="5001" y="43101"/>
                  </a:lnTo>
                  <a:lnTo>
                    <a:pt x="2778" y="43894"/>
                  </a:lnTo>
                  <a:lnTo>
                    <a:pt x="0" y="44132"/>
                  </a:lnTo>
                  <a:lnTo>
                    <a:pt x="0" y="45639"/>
                  </a:lnTo>
                  <a:lnTo>
                    <a:pt x="21987" y="45639"/>
                  </a:lnTo>
                  <a:lnTo>
                    <a:pt x="21987" y="44132"/>
                  </a:lnTo>
                  <a:lnTo>
                    <a:pt x="19526" y="43973"/>
                  </a:lnTo>
                  <a:lnTo>
                    <a:pt x="17383" y="43338"/>
                  </a:lnTo>
                  <a:lnTo>
                    <a:pt x="15875" y="41750"/>
                  </a:lnTo>
                  <a:lnTo>
                    <a:pt x="15319" y="38973"/>
                  </a:lnTo>
                  <a:lnTo>
                    <a:pt x="15319" y="11032"/>
                  </a:lnTo>
                  <a:lnTo>
                    <a:pt x="15716" y="10398"/>
                  </a:lnTo>
                  <a:lnTo>
                    <a:pt x="16748" y="9286"/>
                  </a:lnTo>
                  <a:lnTo>
                    <a:pt x="18414" y="7937"/>
                  </a:lnTo>
                  <a:lnTo>
                    <a:pt x="20717" y="6588"/>
                  </a:lnTo>
                  <a:lnTo>
                    <a:pt x="23494" y="5556"/>
                  </a:lnTo>
                  <a:lnTo>
                    <a:pt x="26669" y="5158"/>
                  </a:lnTo>
                  <a:lnTo>
                    <a:pt x="29924" y="5873"/>
                  </a:lnTo>
                  <a:lnTo>
                    <a:pt x="32067" y="7937"/>
                  </a:lnTo>
                  <a:lnTo>
                    <a:pt x="33178" y="11192"/>
                  </a:lnTo>
                  <a:lnTo>
                    <a:pt x="33496" y="15557"/>
                  </a:lnTo>
                  <a:lnTo>
                    <a:pt x="33496" y="37067"/>
                  </a:lnTo>
                  <a:lnTo>
                    <a:pt x="33099" y="40877"/>
                  </a:lnTo>
                  <a:lnTo>
                    <a:pt x="31829" y="42942"/>
                  </a:lnTo>
                  <a:lnTo>
                    <a:pt x="29766" y="43815"/>
                  </a:lnTo>
                  <a:lnTo>
                    <a:pt x="26749" y="44132"/>
                  </a:lnTo>
                  <a:lnTo>
                    <a:pt x="26749" y="45639"/>
                  </a:lnTo>
                  <a:lnTo>
                    <a:pt x="48974" y="45639"/>
                  </a:lnTo>
                  <a:lnTo>
                    <a:pt x="48974" y="44132"/>
                  </a:lnTo>
                  <a:lnTo>
                    <a:pt x="45323" y="43656"/>
                  </a:lnTo>
                  <a:lnTo>
                    <a:pt x="43894" y="42942"/>
                  </a:lnTo>
                  <a:lnTo>
                    <a:pt x="42783" y="41513"/>
                  </a:lnTo>
                  <a:lnTo>
                    <a:pt x="42068" y="39369"/>
                  </a:lnTo>
                  <a:lnTo>
                    <a:pt x="41831" y="36194"/>
                  </a:lnTo>
                  <a:lnTo>
                    <a:pt x="41831" y="11192"/>
                  </a:lnTo>
                  <a:lnTo>
                    <a:pt x="43656" y="8890"/>
                  </a:lnTo>
                  <a:lnTo>
                    <a:pt x="46117" y="6984"/>
                  </a:lnTo>
                  <a:lnTo>
                    <a:pt x="49133" y="5715"/>
                  </a:lnTo>
                  <a:lnTo>
                    <a:pt x="52863" y="5158"/>
                  </a:lnTo>
                  <a:lnTo>
                    <a:pt x="55879" y="5636"/>
                  </a:lnTo>
                  <a:lnTo>
                    <a:pt x="57864" y="6905"/>
                  </a:lnTo>
                  <a:lnTo>
                    <a:pt x="59134" y="8731"/>
                  </a:lnTo>
                  <a:lnTo>
                    <a:pt x="59769" y="11032"/>
                  </a:lnTo>
                  <a:lnTo>
                    <a:pt x="60087" y="16113"/>
                  </a:lnTo>
                  <a:lnTo>
                    <a:pt x="60087" y="36988"/>
                  </a:lnTo>
                  <a:lnTo>
                    <a:pt x="59928" y="39687"/>
                  </a:lnTo>
                  <a:lnTo>
                    <a:pt x="59452" y="41513"/>
                  </a:lnTo>
                  <a:lnTo>
                    <a:pt x="57467" y="43417"/>
                  </a:lnTo>
                  <a:lnTo>
                    <a:pt x="55721" y="43815"/>
                  </a:lnTo>
                  <a:lnTo>
                    <a:pt x="53498" y="44132"/>
                  </a:lnTo>
                  <a:lnTo>
                    <a:pt x="53498" y="45639"/>
                  </a:lnTo>
                  <a:lnTo>
                    <a:pt x="75247" y="45639"/>
                  </a:lnTo>
                  <a:lnTo>
                    <a:pt x="75247" y="44132"/>
                  </a:lnTo>
                  <a:lnTo>
                    <a:pt x="72628" y="43894"/>
                  </a:lnTo>
                  <a:lnTo>
                    <a:pt x="70167" y="43021"/>
                  </a:lnTo>
                  <a:lnTo>
                    <a:pt x="68897" y="41513"/>
                  </a:lnTo>
                  <a:lnTo>
                    <a:pt x="68421" y="38100"/>
                  </a:lnTo>
                  <a:lnTo>
                    <a:pt x="68421" y="17701"/>
                  </a:lnTo>
                  <a:lnTo>
                    <a:pt x="67627" y="9842"/>
                  </a:lnTo>
                  <a:lnTo>
                    <a:pt x="66357" y="6111"/>
                  </a:lnTo>
                  <a:lnTo>
                    <a:pt x="64293" y="2936"/>
                  </a:lnTo>
                  <a:lnTo>
                    <a:pt x="61118" y="793"/>
                  </a:lnTo>
                  <a:lnTo>
                    <a:pt x="56673" y="0"/>
                  </a:lnTo>
                  <a:lnTo>
                    <a:pt x="52943" y="475"/>
                  </a:lnTo>
                  <a:lnTo>
                    <a:pt x="49529" y="1667"/>
                  </a:lnTo>
                  <a:lnTo>
                    <a:pt x="44053" y="5158"/>
                  </a:lnTo>
                  <a:lnTo>
                    <a:pt x="42068" y="6905"/>
                  </a:lnTo>
                  <a:lnTo>
                    <a:pt x="40719" y="8333"/>
                  </a:lnTo>
                  <a:lnTo>
                    <a:pt x="39528" y="5317"/>
                  </a:lnTo>
                  <a:lnTo>
                    <a:pt x="37464" y="2619"/>
                  </a:lnTo>
                  <a:lnTo>
                    <a:pt x="34369" y="713"/>
                  </a:lnTo>
                  <a:lnTo>
                    <a:pt x="30162" y="0"/>
                  </a:lnTo>
                  <a:lnTo>
                    <a:pt x="26352" y="634"/>
                  </a:lnTo>
                  <a:lnTo>
                    <a:pt x="22701" y="2222"/>
                  </a:lnTo>
                  <a:lnTo>
                    <a:pt x="18971" y="4603"/>
                  </a:lnTo>
                  <a:lnTo>
                    <a:pt x="14922" y="7698"/>
                  </a:lnTo>
                  <a:lnTo>
                    <a:pt x="14922" y="238"/>
                  </a:lnTo>
                  <a:lnTo>
                    <a:pt x="14208" y="0"/>
                  </a:lnTo>
                  <a:close/>
                </a:path>
              </a:pathLst>
            </a:custGeom>
            <a:solidFill>
              <a:srgbClr val="000000"/>
            </a:solidFill>
          </p:spPr>
          <p:txBody>
            <a:bodyPr vert="horz" lIns="91440" tIns="45720" rIns="91440" bIns="45720" anchor="t"/>
            <a:lstStyle/>
            <a:p>
              <a:endParaRPr lang="en-IN"/>
            </a:p>
          </p:txBody>
        </p:sp>
        <p:sp>
          <p:nvSpPr>
            <p:cNvPr id="1057" name="Shape 5797"/>
            <p:cNvSpPr/>
            <p:nvPr/>
          </p:nvSpPr>
          <p:spPr>
            <a:xfrm>
              <a:off x="1671097" y="2344784"/>
              <a:ext cx="47386" cy="67705"/>
            </a:xfrm>
            <a:custGeom>
              <a:avLst/>
              <a:gdLst/>
              <a:ahLst/>
              <a:cxnLst/>
              <a:rect l="0" t="0" r="0" b="0"/>
              <a:pathLst>
                <a:path w="47386" h="67705">
                  <a:moveTo>
                    <a:pt x="14207" y="0"/>
                  </a:moveTo>
                  <a:lnTo>
                    <a:pt x="158" y="4364"/>
                  </a:lnTo>
                  <a:lnTo>
                    <a:pt x="158" y="5952"/>
                  </a:lnTo>
                  <a:lnTo>
                    <a:pt x="952" y="5873"/>
                  </a:lnTo>
                  <a:lnTo>
                    <a:pt x="1983" y="5873"/>
                  </a:lnTo>
                  <a:lnTo>
                    <a:pt x="4523" y="6191"/>
                  </a:lnTo>
                  <a:lnTo>
                    <a:pt x="5793" y="7223"/>
                  </a:lnTo>
                  <a:lnTo>
                    <a:pt x="6350" y="10873"/>
                  </a:lnTo>
                  <a:lnTo>
                    <a:pt x="6350" y="57546"/>
                  </a:lnTo>
                  <a:lnTo>
                    <a:pt x="6269" y="60642"/>
                  </a:lnTo>
                  <a:lnTo>
                    <a:pt x="5952" y="62864"/>
                  </a:lnTo>
                  <a:lnTo>
                    <a:pt x="5237" y="64373"/>
                  </a:lnTo>
                  <a:lnTo>
                    <a:pt x="4127" y="65245"/>
                  </a:lnTo>
                  <a:lnTo>
                    <a:pt x="2381" y="65802"/>
                  </a:lnTo>
                  <a:lnTo>
                    <a:pt x="0" y="66198"/>
                  </a:lnTo>
                  <a:lnTo>
                    <a:pt x="0" y="67705"/>
                  </a:lnTo>
                  <a:lnTo>
                    <a:pt x="21431" y="67705"/>
                  </a:lnTo>
                  <a:lnTo>
                    <a:pt x="21431" y="66198"/>
                  </a:lnTo>
                  <a:lnTo>
                    <a:pt x="17541" y="65404"/>
                  </a:lnTo>
                  <a:lnTo>
                    <a:pt x="16271" y="64610"/>
                  </a:lnTo>
                  <a:lnTo>
                    <a:pt x="15397" y="63102"/>
                  </a:lnTo>
                  <a:lnTo>
                    <a:pt x="14842" y="60800"/>
                  </a:lnTo>
                  <a:lnTo>
                    <a:pt x="14683" y="57546"/>
                  </a:lnTo>
                  <a:lnTo>
                    <a:pt x="14683" y="33654"/>
                  </a:lnTo>
                  <a:lnTo>
                    <a:pt x="17700" y="30717"/>
                  </a:lnTo>
                  <a:lnTo>
                    <a:pt x="20557" y="28812"/>
                  </a:lnTo>
                  <a:lnTo>
                    <a:pt x="23177" y="27781"/>
                  </a:lnTo>
                  <a:lnTo>
                    <a:pt x="25478" y="27463"/>
                  </a:lnTo>
                  <a:lnTo>
                    <a:pt x="28971" y="28098"/>
                  </a:lnTo>
                  <a:lnTo>
                    <a:pt x="31352" y="30162"/>
                  </a:lnTo>
                  <a:lnTo>
                    <a:pt x="32702" y="33495"/>
                  </a:lnTo>
                  <a:lnTo>
                    <a:pt x="33098" y="37941"/>
                  </a:lnTo>
                  <a:lnTo>
                    <a:pt x="33098" y="57546"/>
                  </a:lnTo>
                  <a:lnTo>
                    <a:pt x="32940" y="60800"/>
                  </a:lnTo>
                  <a:lnTo>
                    <a:pt x="32385" y="63102"/>
                  </a:lnTo>
                  <a:lnTo>
                    <a:pt x="31511" y="64610"/>
                  </a:lnTo>
                  <a:lnTo>
                    <a:pt x="30241" y="65404"/>
                  </a:lnTo>
                  <a:lnTo>
                    <a:pt x="28575" y="65881"/>
                  </a:lnTo>
                  <a:lnTo>
                    <a:pt x="26352" y="66198"/>
                  </a:lnTo>
                  <a:lnTo>
                    <a:pt x="26352" y="67705"/>
                  </a:lnTo>
                  <a:lnTo>
                    <a:pt x="47386" y="67705"/>
                  </a:lnTo>
                  <a:lnTo>
                    <a:pt x="47386" y="66198"/>
                  </a:lnTo>
                  <a:lnTo>
                    <a:pt x="45163" y="65722"/>
                  </a:lnTo>
                  <a:lnTo>
                    <a:pt x="43576" y="65167"/>
                  </a:lnTo>
                  <a:lnTo>
                    <a:pt x="42543" y="64214"/>
                  </a:lnTo>
                  <a:lnTo>
                    <a:pt x="41910" y="62786"/>
                  </a:lnTo>
                  <a:lnTo>
                    <a:pt x="41591" y="60642"/>
                  </a:lnTo>
                  <a:lnTo>
                    <a:pt x="41433" y="57546"/>
                  </a:lnTo>
                  <a:lnTo>
                    <a:pt x="41433" y="37861"/>
                  </a:lnTo>
                  <a:lnTo>
                    <a:pt x="41353" y="35321"/>
                  </a:lnTo>
                  <a:lnTo>
                    <a:pt x="40956" y="31987"/>
                  </a:lnTo>
                  <a:lnTo>
                    <a:pt x="39846" y="28495"/>
                  </a:lnTo>
                  <a:lnTo>
                    <a:pt x="37702" y="25320"/>
                  </a:lnTo>
                  <a:lnTo>
                    <a:pt x="34289" y="23018"/>
                  </a:lnTo>
                  <a:lnTo>
                    <a:pt x="29130" y="22066"/>
                  </a:lnTo>
                  <a:lnTo>
                    <a:pt x="24922" y="22621"/>
                  </a:lnTo>
                  <a:lnTo>
                    <a:pt x="21112" y="24288"/>
                  </a:lnTo>
                  <a:lnTo>
                    <a:pt x="17700" y="26828"/>
                  </a:lnTo>
                  <a:lnTo>
                    <a:pt x="14922" y="30242"/>
                  </a:lnTo>
                  <a:lnTo>
                    <a:pt x="14683" y="30242"/>
                  </a:lnTo>
                  <a:lnTo>
                    <a:pt x="14683" y="317"/>
                  </a:lnTo>
                  <a:lnTo>
                    <a:pt x="14207" y="0"/>
                  </a:lnTo>
                  <a:close/>
                </a:path>
              </a:pathLst>
            </a:custGeom>
            <a:solidFill>
              <a:srgbClr val="000000"/>
            </a:solidFill>
          </p:spPr>
          <p:txBody>
            <a:bodyPr vert="horz" lIns="91440" tIns="45720" rIns="91440" bIns="45720" anchor="t"/>
            <a:lstStyle/>
            <a:p>
              <a:endParaRPr lang="en-IN"/>
            </a:p>
          </p:txBody>
        </p:sp>
        <p:sp>
          <p:nvSpPr>
            <p:cNvPr id="1058" name="Shape 5798"/>
            <p:cNvSpPr/>
            <p:nvPr/>
          </p:nvSpPr>
          <p:spPr>
            <a:xfrm>
              <a:off x="2528665" y="2366850"/>
              <a:ext cx="46513" cy="45639"/>
            </a:xfrm>
            <a:custGeom>
              <a:avLst/>
              <a:gdLst/>
              <a:ahLst/>
              <a:cxnLst/>
              <a:rect l="0" t="0" r="0" b="0"/>
              <a:pathLst>
                <a:path w="46513" h="45639">
                  <a:moveTo>
                    <a:pt x="13731" y="0"/>
                  </a:moveTo>
                  <a:lnTo>
                    <a:pt x="0" y="4523"/>
                  </a:lnTo>
                  <a:lnTo>
                    <a:pt x="0" y="6191"/>
                  </a:lnTo>
                  <a:lnTo>
                    <a:pt x="1111" y="5873"/>
                  </a:lnTo>
                  <a:lnTo>
                    <a:pt x="2857" y="5794"/>
                  </a:lnTo>
                  <a:lnTo>
                    <a:pt x="4127" y="5873"/>
                  </a:lnTo>
                  <a:lnTo>
                    <a:pt x="5238" y="6588"/>
                  </a:lnTo>
                  <a:lnTo>
                    <a:pt x="6032" y="8492"/>
                  </a:lnTo>
                  <a:lnTo>
                    <a:pt x="6350" y="12144"/>
                  </a:lnTo>
                  <a:lnTo>
                    <a:pt x="6350" y="36671"/>
                  </a:lnTo>
                  <a:lnTo>
                    <a:pt x="6111" y="40242"/>
                  </a:lnTo>
                  <a:lnTo>
                    <a:pt x="5079" y="42464"/>
                  </a:lnTo>
                  <a:lnTo>
                    <a:pt x="3175" y="43656"/>
                  </a:lnTo>
                  <a:lnTo>
                    <a:pt x="237" y="44132"/>
                  </a:lnTo>
                  <a:lnTo>
                    <a:pt x="237" y="45639"/>
                  </a:lnTo>
                  <a:lnTo>
                    <a:pt x="21192" y="45639"/>
                  </a:lnTo>
                  <a:lnTo>
                    <a:pt x="21192" y="44132"/>
                  </a:lnTo>
                  <a:lnTo>
                    <a:pt x="18017" y="43656"/>
                  </a:lnTo>
                  <a:lnTo>
                    <a:pt x="16033" y="42703"/>
                  </a:lnTo>
                  <a:lnTo>
                    <a:pt x="15001" y="41116"/>
                  </a:lnTo>
                  <a:lnTo>
                    <a:pt x="14683" y="38973"/>
                  </a:lnTo>
                  <a:lnTo>
                    <a:pt x="14683" y="11112"/>
                  </a:lnTo>
                  <a:lnTo>
                    <a:pt x="17382" y="8731"/>
                  </a:lnTo>
                  <a:lnTo>
                    <a:pt x="19922" y="6984"/>
                  </a:lnTo>
                  <a:lnTo>
                    <a:pt x="22303" y="5873"/>
                  </a:lnTo>
                  <a:lnTo>
                    <a:pt x="24526" y="5476"/>
                  </a:lnTo>
                  <a:lnTo>
                    <a:pt x="28177" y="6111"/>
                  </a:lnTo>
                  <a:lnTo>
                    <a:pt x="30558" y="8017"/>
                  </a:lnTo>
                  <a:lnTo>
                    <a:pt x="31750" y="11032"/>
                  </a:lnTo>
                  <a:lnTo>
                    <a:pt x="32146" y="15081"/>
                  </a:lnTo>
                  <a:lnTo>
                    <a:pt x="32146" y="35798"/>
                  </a:lnTo>
                  <a:lnTo>
                    <a:pt x="31908" y="38973"/>
                  </a:lnTo>
                  <a:lnTo>
                    <a:pt x="31352" y="41195"/>
                  </a:lnTo>
                  <a:lnTo>
                    <a:pt x="30399" y="42623"/>
                  </a:lnTo>
                  <a:lnTo>
                    <a:pt x="29130" y="43497"/>
                  </a:lnTo>
                  <a:lnTo>
                    <a:pt x="25876" y="44132"/>
                  </a:lnTo>
                  <a:lnTo>
                    <a:pt x="25876" y="45639"/>
                  </a:lnTo>
                  <a:lnTo>
                    <a:pt x="46513" y="45639"/>
                  </a:lnTo>
                  <a:lnTo>
                    <a:pt x="46513" y="44132"/>
                  </a:lnTo>
                  <a:lnTo>
                    <a:pt x="43497" y="43576"/>
                  </a:lnTo>
                  <a:lnTo>
                    <a:pt x="41592" y="42464"/>
                  </a:lnTo>
                  <a:lnTo>
                    <a:pt x="40718" y="40561"/>
                  </a:lnTo>
                  <a:lnTo>
                    <a:pt x="40401" y="37544"/>
                  </a:lnTo>
                  <a:lnTo>
                    <a:pt x="40401" y="14922"/>
                  </a:lnTo>
                  <a:lnTo>
                    <a:pt x="39924" y="9525"/>
                  </a:lnTo>
                  <a:lnTo>
                    <a:pt x="38496" y="5636"/>
                  </a:lnTo>
                  <a:lnTo>
                    <a:pt x="36432" y="2936"/>
                  </a:lnTo>
                  <a:lnTo>
                    <a:pt x="33892" y="1189"/>
                  </a:lnTo>
                  <a:lnTo>
                    <a:pt x="31273" y="238"/>
                  </a:lnTo>
                  <a:lnTo>
                    <a:pt x="28812" y="0"/>
                  </a:lnTo>
                  <a:lnTo>
                    <a:pt x="24843" y="634"/>
                  </a:lnTo>
                  <a:lnTo>
                    <a:pt x="21272" y="2381"/>
                  </a:lnTo>
                  <a:lnTo>
                    <a:pt x="17858" y="4921"/>
                  </a:lnTo>
                  <a:lnTo>
                    <a:pt x="14366" y="8096"/>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1059" name="Shape 5799"/>
            <p:cNvSpPr/>
            <p:nvPr/>
          </p:nvSpPr>
          <p:spPr>
            <a:xfrm>
              <a:off x="1450910" y="2366850"/>
              <a:ext cx="46435" cy="45639"/>
            </a:xfrm>
            <a:custGeom>
              <a:avLst/>
              <a:gdLst/>
              <a:ahLst/>
              <a:cxnLst/>
              <a:rect l="0" t="0" r="0" b="0"/>
              <a:pathLst>
                <a:path w="46435" h="45639">
                  <a:moveTo>
                    <a:pt x="13653" y="0"/>
                  </a:moveTo>
                  <a:lnTo>
                    <a:pt x="0" y="4523"/>
                  </a:lnTo>
                  <a:lnTo>
                    <a:pt x="0" y="6191"/>
                  </a:lnTo>
                  <a:lnTo>
                    <a:pt x="1112" y="5873"/>
                  </a:lnTo>
                  <a:lnTo>
                    <a:pt x="2858" y="5794"/>
                  </a:lnTo>
                  <a:lnTo>
                    <a:pt x="4128" y="5873"/>
                  </a:lnTo>
                  <a:lnTo>
                    <a:pt x="5239" y="6588"/>
                  </a:lnTo>
                  <a:lnTo>
                    <a:pt x="6033" y="8492"/>
                  </a:lnTo>
                  <a:lnTo>
                    <a:pt x="6350" y="12144"/>
                  </a:lnTo>
                  <a:lnTo>
                    <a:pt x="6350" y="36671"/>
                  </a:lnTo>
                  <a:lnTo>
                    <a:pt x="6112" y="40242"/>
                  </a:lnTo>
                  <a:lnTo>
                    <a:pt x="5081" y="42464"/>
                  </a:lnTo>
                  <a:lnTo>
                    <a:pt x="3175" y="43656"/>
                  </a:lnTo>
                  <a:lnTo>
                    <a:pt x="238" y="44132"/>
                  </a:lnTo>
                  <a:lnTo>
                    <a:pt x="238" y="45639"/>
                  </a:lnTo>
                  <a:lnTo>
                    <a:pt x="21193" y="45639"/>
                  </a:lnTo>
                  <a:lnTo>
                    <a:pt x="21193" y="44132"/>
                  </a:lnTo>
                  <a:lnTo>
                    <a:pt x="18018" y="43656"/>
                  </a:lnTo>
                  <a:lnTo>
                    <a:pt x="16035" y="42703"/>
                  </a:lnTo>
                  <a:lnTo>
                    <a:pt x="15002" y="41116"/>
                  </a:lnTo>
                  <a:lnTo>
                    <a:pt x="14685" y="38973"/>
                  </a:lnTo>
                  <a:lnTo>
                    <a:pt x="14685" y="11112"/>
                  </a:lnTo>
                  <a:lnTo>
                    <a:pt x="17383" y="8731"/>
                  </a:lnTo>
                  <a:lnTo>
                    <a:pt x="19923" y="6984"/>
                  </a:lnTo>
                  <a:lnTo>
                    <a:pt x="22225" y="5873"/>
                  </a:lnTo>
                  <a:lnTo>
                    <a:pt x="24447" y="5476"/>
                  </a:lnTo>
                  <a:lnTo>
                    <a:pt x="28178" y="6111"/>
                  </a:lnTo>
                  <a:lnTo>
                    <a:pt x="30481" y="8017"/>
                  </a:lnTo>
                  <a:lnTo>
                    <a:pt x="31750" y="11032"/>
                  </a:lnTo>
                  <a:lnTo>
                    <a:pt x="32068" y="15081"/>
                  </a:lnTo>
                  <a:lnTo>
                    <a:pt x="32068" y="35798"/>
                  </a:lnTo>
                  <a:lnTo>
                    <a:pt x="31910" y="38973"/>
                  </a:lnTo>
                  <a:lnTo>
                    <a:pt x="31275" y="41195"/>
                  </a:lnTo>
                  <a:lnTo>
                    <a:pt x="30401" y="42623"/>
                  </a:lnTo>
                  <a:lnTo>
                    <a:pt x="29131" y="43497"/>
                  </a:lnTo>
                  <a:lnTo>
                    <a:pt x="25877" y="44132"/>
                  </a:lnTo>
                  <a:lnTo>
                    <a:pt x="25877" y="45639"/>
                  </a:lnTo>
                  <a:lnTo>
                    <a:pt x="46435" y="45639"/>
                  </a:lnTo>
                  <a:lnTo>
                    <a:pt x="46435" y="44132"/>
                  </a:lnTo>
                  <a:lnTo>
                    <a:pt x="43418" y="43576"/>
                  </a:lnTo>
                  <a:lnTo>
                    <a:pt x="41593" y="42464"/>
                  </a:lnTo>
                  <a:lnTo>
                    <a:pt x="40641" y="40561"/>
                  </a:lnTo>
                  <a:lnTo>
                    <a:pt x="40402" y="37544"/>
                  </a:lnTo>
                  <a:lnTo>
                    <a:pt x="40402" y="14922"/>
                  </a:lnTo>
                  <a:lnTo>
                    <a:pt x="39847" y="9525"/>
                  </a:lnTo>
                  <a:lnTo>
                    <a:pt x="38418" y="5636"/>
                  </a:lnTo>
                  <a:lnTo>
                    <a:pt x="36353" y="2936"/>
                  </a:lnTo>
                  <a:lnTo>
                    <a:pt x="33893" y="1189"/>
                  </a:lnTo>
                  <a:lnTo>
                    <a:pt x="31275" y="238"/>
                  </a:lnTo>
                  <a:lnTo>
                    <a:pt x="28813" y="0"/>
                  </a:lnTo>
                  <a:lnTo>
                    <a:pt x="24844" y="634"/>
                  </a:lnTo>
                  <a:lnTo>
                    <a:pt x="21272" y="2381"/>
                  </a:lnTo>
                  <a:lnTo>
                    <a:pt x="17860" y="4921"/>
                  </a:lnTo>
                  <a:lnTo>
                    <a:pt x="14367" y="8096"/>
                  </a:lnTo>
                  <a:lnTo>
                    <a:pt x="14367" y="238"/>
                  </a:lnTo>
                  <a:lnTo>
                    <a:pt x="13653" y="0"/>
                  </a:lnTo>
                  <a:close/>
                </a:path>
              </a:pathLst>
            </a:custGeom>
            <a:solidFill>
              <a:srgbClr val="000000"/>
            </a:solidFill>
          </p:spPr>
          <p:txBody>
            <a:bodyPr vert="horz" lIns="91440" tIns="45720" rIns="91440" bIns="45720" anchor="t"/>
            <a:lstStyle/>
            <a:p>
              <a:endParaRPr lang="en-IN"/>
            </a:p>
          </p:txBody>
        </p:sp>
        <p:sp>
          <p:nvSpPr>
            <p:cNvPr id="1060" name="Shape 5800"/>
            <p:cNvSpPr/>
            <p:nvPr/>
          </p:nvSpPr>
          <p:spPr>
            <a:xfrm>
              <a:off x="1260728" y="2366850"/>
              <a:ext cx="46433" cy="45639"/>
            </a:xfrm>
            <a:custGeom>
              <a:avLst/>
              <a:gdLst/>
              <a:ahLst/>
              <a:cxnLst/>
              <a:rect l="0" t="0" r="0" b="0"/>
              <a:pathLst>
                <a:path w="46433" h="45639">
                  <a:moveTo>
                    <a:pt x="13652" y="0"/>
                  </a:moveTo>
                  <a:lnTo>
                    <a:pt x="0" y="4523"/>
                  </a:lnTo>
                  <a:lnTo>
                    <a:pt x="0" y="6191"/>
                  </a:lnTo>
                  <a:lnTo>
                    <a:pt x="1110" y="5873"/>
                  </a:lnTo>
                  <a:lnTo>
                    <a:pt x="2856" y="5794"/>
                  </a:lnTo>
                  <a:lnTo>
                    <a:pt x="4127" y="5873"/>
                  </a:lnTo>
                  <a:lnTo>
                    <a:pt x="5158" y="6588"/>
                  </a:lnTo>
                  <a:lnTo>
                    <a:pt x="6031" y="8492"/>
                  </a:lnTo>
                  <a:lnTo>
                    <a:pt x="6350" y="12144"/>
                  </a:lnTo>
                  <a:lnTo>
                    <a:pt x="6350" y="36671"/>
                  </a:lnTo>
                  <a:lnTo>
                    <a:pt x="6111" y="40242"/>
                  </a:lnTo>
                  <a:lnTo>
                    <a:pt x="5078" y="42464"/>
                  </a:lnTo>
                  <a:lnTo>
                    <a:pt x="3175" y="43656"/>
                  </a:lnTo>
                  <a:lnTo>
                    <a:pt x="158" y="44132"/>
                  </a:lnTo>
                  <a:lnTo>
                    <a:pt x="158" y="45639"/>
                  </a:lnTo>
                  <a:lnTo>
                    <a:pt x="21192" y="45639"/>
                  </a:lnTo>
                  <a:lnTo>
                    <a:pt x="21192" y="44132"/>
                  </a:lnTo>
                  <a:lnTo>
                    <a:pt x="18017" y="43656"/>
                  </a:lnTo>
                  <a:lnTo>
                    <a:pt x="15953" y="42703"/>
                  </a:lnTo>
                  <a:lnTo>
                    <a:pt x="14922" y="41116"/>
                  </a:lnTo>
                  <a:lnTo>
                    <a:pt x="14683" y="38973"/>
                  </a:lnTo>
                  <a:lnTo>
                    <a:pt x="14683" y="11112"/>
                  </a:lnTo>
                  <a:lnTo>
                    <a:pt x="17382" y="8731"/>
                  </a:lnTo>
                  <a:lnTo>
                    <a:pt x="19843" y="6984"/>
                  </a:lnTo>
                  <a:lnTo>
                    <a:pt x="22225" y="5873"/>
                  </a:lnTo>
                  <a:lnTo>
                    <a:pt x="24447" y="5476"/>
                  </a:lnTo>
                  <a:lnTo>
                    <a:pt x="28177" y="6111"/>
                  </a:lnTo>
                  <a:lnTo>
                    <a:pt x="30478" y="8017"/>
                  </a:lnTo>
                  <a:lnTo>
                    <a:pt x="31750" y="11032"/>
                  </a:lnTo>
                  <a:lnTo>
                    <a:pt x="32066" y="15081"/>
                  </a:lnTo>
                  <a:lnTo>
                    <a:pt x="32066" y="35798"/>
                  </a:lnTo>
                  <a:lnTo>
                    <a:pt x="31908" y="38973"/>
                  </a:lnTo>
                  <a:lnTo>
                    <a:pt x="31272" y="41195"/>
                  </a:lnTo>
                  <a:lnTo>
                    <a:pt x="30321" y="42623"/>
                  </a:lnTo>
                  <a:lnTo>
                    <a:pt x="29130" y="43497"/>
                  </a:lnTo>
                  <a:lnTo>
                    <a:pt x="25874" y="44132"/>
                  </a:lnTo>
                  <a:lnTo>
                    <a:pt x="25874" y="45639"/>
                  </a:lnTo>
                  <a:lnTo>
                    <a:pt x="46433" y="45639"/>
                  </a:lnTo>
                  <a:lnTo>
                    <a:pt x="46433" y="44132"/>
                  </a:lnTo>
                  <a:lnTo>
                    <a:pt x="43417" y="43576"/>
                  </a:lnTo>
                  <a:lnTo>
                    <a:pt x="41591" y="42464"/>
                  </a:lnTo>
                  <a:lnTo>
                    <a:pt x="40639" y="40561"/>
                  </a:lnTo>
                  <a:lnTo>
                    <a:pt x="40401" y="37544"/>
                  </a:lnTo>
                  <a:lnTo>
                    <a:pt x="40401" y="14922"/>
                  </a:lnTo>
                  <a:lnTo>
                    <a:pt x="39846" y="9525"/>
                  </a:lnTo>
                  <a:lnTo>
                    <a:pt x="38416" y="5636"/>
                  </a:lnTo>
                  <a:lnTo>
                    <a:pt x="36353" y="2936"/>
                  </a:lnTo>
                  <a:lnTo>
                    <a:pt x="33892" y="1189"/>
                  </a:lnTo>
                  <a:lnTo>
                    <a:pt x="31272" y="238"/>
                  </a:lnTo>
                  <a:lnTo>
                    <a:pt x="28812" y="0"/>
                  </a:lnTo>
                  <a:lnTo>
                    <a:pt x="24764" y="634"/>
                  </a:lnTo>
                  <a:lnTo>
                    <a:pt x="21272" y="2381"/>
                  </a:lnTo>
                  <a:lnTo>
                    <a:pt x="17858" y="4921"/>
                  </a:lnTo>
                  <a:lnTo>
                    <a:pt x="14366" y="8096"/>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1061" name="Shape 5801"/>
            <p:cNvSpPr/>
            <p:nvPr/>
          </p:nvSpPr>
          <p:spPr>
            <a:xfrm>
              <a:off x="2105595" y="2366850"/>
              <a:ext cx="32702" cy="45639"/>
            </a:xfrm>
            <a:custGeom>
              <a:avLst/>
              <a:gdLst/>
              <a:ahLst/>
              <a:cxnLst/>
              <a:rect l="0" t="0" r="0" b="0"/>
              <a:pathLst>
                <a:path w="32702" h="45639">
                  <a:moveTo>
                    <a:pt x="14843" y="0"/>
                  </a:moveTo>
                  <a:lnTo>
                    <a:pt x="238" y="5397"/>
                  </a:lnTo>
                  <a:lnTo>
                    <a:pt x="238" y="6984"/>
                  </a:lnTo>
                  <a:lnTo>
                    <a:pt x="1667" y="6667"/>
                  </a:lnTo>
                  <a:lnTo>
                    <a:pt x="3572" y="6588"/>
                  </a:lnTo>
                  <a:lnTo>
                    <a:pt x="4842" y="6667"/>
                  </a:lnTo>
                  <a:lnTo>
                    <a:pt x="5875" y="7382"/>
                  </a:lnTo>
                  <a:lnTo>
                    <a:pt x="6747" y="9127"/>
                  </a:lnTo>
                  <a:lnTo>
                    <a:pt x="7065" y="12541"/>
                  </a:lnTo>
                  <a:lnTo>
                    <a:pt x="7065" y="37306"/>
                  </a:lnTo>
                  <a:lnTo>
                    <a:pt x="6747" y="40561"/>
                  </a:lnTo>
                  <a:lnTo>
                    <a:pt x="5636" y="42385"/>
                  </a:lnTo>
                  <a:lnTo>
                    <a:pt x="3413" y="43417"/>
                  </a:lnTo>
                  <a:lnTo>
                    <a:pt x="0" y="44132"/>
                  </a:lnTo>
                  <a:lnTo>
                    <a:pt x="0" y="45639"/>
                  </a:lnTo>
                  <a:lnTo>
                    <a:pt x="23812" y="45639"/>
                  </a:lnTo>
                  <a:lnTo>
                    <a:pt x="23812" y="44132"/>
                  </a:lnTo>
                  <a:lnTo>
                    <a:pt x="20321" y="43815"/>
                  </a:lnTo>
                  <a:lnTo>
                    <a:pt x="17701" y="42862"/>
                  </a:lnTo>
                  <a:lnTo>
                    <a:pt x="15955" y="40719"/>
                  </a:lnTo>
                  <a:lnTo>
                    <a:pt x="15400" y="36671"/>
                  </a:lnTo>
                  <a:lnTo>
                    <a:pt x="15400" y="14367"/>
                  </a:lnTo>
                  <a:lnTo>
                    <a:pt x="15717" y="12700"/>
                  </a:lnTo>
                  <a:lnTo>
                    <a:pt x="16590" y="10873"/>
                  </a:lnTo>
                  <a:lnTo>
                    <a:pt x="19288" y="7698"/>
                  </a:lnTo>
                  <a:lnTo>
                    <a:pt x="20796" y="6667"/>
                  </a:lnTo>
                  <a:lnTo>
                    <a:pt x="22067" y="6270"/>
                  </a:lnTo>
                  <a:lnTo>
                    <a:pt x="24209" y="7223"/>
                  </a:lnTo>
                  <a:lnTo>
                    <a:pt x="26193" y="8890"/>
                  </a:lnTo>
                  <a:lnTo>
                    <a:pt x="28893" y="9763"/>
                  </a:lnTo>
                  <a:lnTo>
                    <a:pt x="30481" y="9445"/>
                  </a:lnTo>
                  <a:lnTo>
                    <a:pt x="31671" y="8492"/>
                  </a:lnTo>
                  <a:lnTo>
                    <a:pt x="32465" y="7143"/>
                  </a:lnTo>
                  <a:lnTo>
                    <a:pt x="32702" y="5397"/>
                  </a:lnTo>
                  <a:lnTo>
                    <a:pt x="32386" y="3175"/>
                  </a:lnTo>
                  <a:lnTo>
                    <a:pt x="31275" y="1507"/>
                  </a:lnTo>
                  <a:lnTo>
                    <a:pt x="29607" y="396"/>
                  </a:lnTo>
                  <a:lnTo>
                    <a:pt x="27384" y="0"/>
                  </a:lnTo>
                  <a:lnTo>
                    <a:pt x="24606" y="475"/>
                  </a:lnTo>
                  <a:lnTo>
                    <a:pt x="21828" y="1904"/>
                  </a:lnTo>
                  <a:lnTo>
                    <a:pt x="18812" y="4682"/>
                  </a:lnTo>
                  <a:lnTo>
                    <a:pt x="15558" y="9048"/>
                  </a:lnTo>
                  <a:lnTo>
                    <a:pt x="15400" y="9048"/>
                  </a:lnTo>
                  <a:lnTo>
                    <a:pt x="15400" y="238"/>
                  </a:lnTo>
                  <a:lnTo>
                    <a:pt x="14843" y="0"/>
                  </a:lnTo>
                  <a:close/>
                </a:path>
              </a:pathLst>
            </a:custGeom>
            <a:solidFill>
              <a:srgbClr val="000000"/>
            </a:solidFill>
          </p:spPr>
          <p:txBody>
            <a:bodyPr vert="horz" lIns="91440" tIns="45720" rIns="91440" bIns="45720" anchor="t"/>
            <a:lstStyle/>
            <a:p>
              <a:endParaRPr lang="en-IN"/>
            </a:p>
          </p:txBody>
        </p:sp>
        <p:sp>
          <p:nvSpPr>
            <p:cNvPr id="1062" name="Shape 5802"/>
            <p:cNvSpPr/>
            <p:nvPr/>
          </p:nvSpPr>
          <p:spPr>
            <a:xfrm>
              <a:off x="1372726" y="2344784"/>
              <a:ext cx="49371" cy="67705"/>
            </a:xfrm>
            <a:custGeom>
              <a:avLst/>
              <a:gdLst/>
              <a:ahLst/>
              <a:cxnLst/>
              <a:rect l="0" t="0" r="0" b="0"/>
              <a:pathLst>
                <a:path w="49371" h="67705">
                  <a:moveTo>
                    <a:pt x="15398" y="0"/>
                  </a:moveTo>
                  <a:lnTo>
                    <a:pt x="0" y="4364"/>
                  </a:lnTo>
                  <a:lnTo>
                    <a:pt x="0" y="5952"/>
                  </a:lnTo>
                  <a:lnTo>
                    <a:pt x="3016" y="5793"/>
                  </a:lnTo>
                  <a:lnTo>
                    <a:pt x="5318" y="6111"/>
                  </a:lnTo>
                  <a:lnTo>
                    <a:pt x="6667" y="7143"/>
                  </a:lnTo>
                  <a:lnTo>
                    <a:pt x="7302" y="8968"/>
                  </a:lnTo>
                  <a:lnTo>
                    <a:pt x="7461" y="11827"/>
                  </a:lnTo>
                  <a:lnTo>
                    <a:pt x="7461" y="59531"/>
                  </a:lnTo>
                  <a:lnTo>
                    <a:pt x="7302" y="62706"/>
                  </a:lnTo>
                  <a:lnTo>
                    <a:pt x="6271" y="64530"/>
                  </a:lnTo>
                  <a:lnTo>
                    <a:pt x="3968" y="65483"/>
                  </a:lnTo>
                  <a:lnTo>
                    <a:pt x="0" y="66198"/>
                  </a:lnTo>
                  <a:lnTo>
                    <a:pt x="0" y="67705"/>
                  </a:lnTo>
                  <a:lnTo>
                    <a:pt x="23177" y="67705"/>
                  </a:lnTo>
                  <a:lnTo>
                    <a:pt x="23177" y="66198"/>
                  </a:lnTo>
                  <a:lnTo>
                    <a:pt x="21193" y="66118"/>
                  </a:lnTo>
                  <a:lnTo>
                    <a:pt x="19050" y="65802"/>
                  </a:lnTo>
                  <a:lnTo>
                    <a:pt x="17303" y="65008"/>
                  </a:lnTo>
                  <a:lnTo>
                    <a:pt x="16192" y="63500"/>
                  </a:lnTo>
                  <a:lnTo>
                    <a:pt x="15796" y="61039"/>
                  </a:lnTo>
                  <a:lnTo>
                    <a:pt x="15796" y="43099"/>
                  </a:lnTo>
                  <a:lnTo>
                    <a:pt x="15954" y="43099"/>
                  </a:lnTo>
                  <a:lnTo>
                    <a:pt x="29686" y="61355"/>
                  </a:lnTo>
                  <a:lnTo>
                    <a:pt x="31193" y="63341"/>
                  </a:lnTo>
                  <a:lnTo>
                    <a:pt x="31750" y="64610"/>
                  </a:lnTo>
                  <a:lnTo>
                    <a:pt x="30956" y="65881"/>
                  </a:lnTo>
                  <a:lnTo>
                    <a:pt x="29686" y="66198"/>
                  </a:lnTo>
                  <a:lnTo>
                    <a:pt x="27781" y="66198"/>
                  </a:lnTo>
                  <a:lnTo>
                    <a:pt x="27781" y="67705"/>
                  </a:lnTo>
                  <a:lnTo>
                    <a:pt x="49371" y="67705"/>
                  </a:lnTo>
                  <a:lnTo>
                    <a:pt x="49371" y="66198"/>
                  </a:lnTo>
                  <a:lnTo>
                    <a:pt x="47148" y="65881"/>
                  </a:lnTo>
                  <a:lnTo>
                    <a:pt x="44450" y="64848"/>
                  </a:lnTo>
                  <a:lnTo>
                    <a:pt x="41354" y="62706"/>
                  </a:lnTo>
                  <a:lnTo>
                    <a:pt x="37782" y="58974"/>
                  </a:lnTo>
                  <a:lnTo>
                    <a:pt x="22621" y="39767"/>
                  </a:lnTo>
                  <a:lnTo>
                    <a:pt x="25479" y="37067"/>
                  </a:lnTo>
                  <a:lnTo>
                    <a:pt x="31352" y="31829"/>
                  </a:lnTo>
                  <a:lnTo>
                    <a:pt x="35798" y="28257"/>
                  </a:lnTo>
                  <a:lnTo>
                    <a:pt x="39289" y="26193"/>
                  </a:lnTo>
                  <a:lnTo>
                    <a:pt x="41989" y="25082"/>
                  </a:lnTo>
                  <a:lnTo>
                    <a:pt x="46911" y="24606"/>
                  </a:lnTo>
                  <a:lnTo>
                    <a:pt x="46911" y="23098"/>
                  </a:lnTo>
                  <a:lnTo>
                    <a:pt x="26669" y="23098"/>
                  </a:lnTo>
                  <a:lnTo>
                    <a:pt x="26669" y="24447"/>
                  </a:lnTo>
                  <a:lnTo>
                    <a:pt x="29209" y="24606"/>
                  </a:lnTo>
                  <a:lnTo>
                    <a:pt x="30718" y="25002"/>
                  </a:lnTo>
                  <a:lnTo>
                    <a:pt x="31432" y="25637"/>
                  </a:lnTo>
                  <a:lnTo>
                    <a:pt x="31591" y="26351"/>
                  </a:lnTo>
                  <a:lnTo>
                    <a:pt x="31036" y="27861"/>
                  </a:lnTo>
                  <a:lnTo>
                    <a:pt x="29368" y="29764"/>
                  </a:lnTo>
                  <a:lnTo>
                    <a:pt x="22542" y="35798"/>
                  </a:lnTo>
                  <a:lnTo>
                    <a:pt x="19050" y="38893"/>
                  </a:lnTo>
                  <a:lnTo>
                    <a:pt x="15954" y="41592"/>
                  </a:lnTo>
                  <a:lnTo>
                    <a:pt x="15796" y="41433"/>
                  </a:lnTo>
                  <a:lnTo>
                    <a:pt x="15796" y="237"/>
                  </a:lnTo>
                  <a:lnTo>
                    <a:pt x="15398" y="0"/>
                  </a:lnTo>
                  <a:close/>
                </a:path>
              </a:pathLst>
            </a:custGeom>
            <a:solidFill>
              <a:srgbClr val="000000"/>
            </a:solidFill>
          </p:spPr>
          <p:txBody>
            <a:bodyPr vert="horz" lIns="91440" tIns="45720" rIns="91440" bIns="45720" anchor="t"/>
            <a:lstStyle/>
            <a:p>
              <a:endParaRPr lang="en-IN"/>
            </a:p>
          </p:txBody>
        </p:sp>
        <p:sp>
          <p:nvSpPr>
            <p:cNvPr id="1063" name="Shape 5803"/>
            <p:cNvSpPr/>
            <p:nvPr/>
          </p:nvSpPr>
          <p:spPr>
            <a:xfrm>
              <a:off x="1338516" y="2366850"/>
              <a:ext cx="29368" cy="46592"/>
            </a:xfrm>
            <a:custGeom>
              <a:avLst/>
              <a:gdLst/>
              <a:ahLst/>
              <a:cxnLst/>
              <a:rect l="0" t="0" r="0" b="0"/>
              <a:pathLst>
                <a:path w="29368" h="46592">
                  <a:moveTo>
                    <a:pt x="13810" y="0"/>
                  </a:moveTo>
                  <a:lnTo>
                    <a:pt x="9444" y="555"/>
                  </a:lnTo>
                  <a:lnTo>
                    <a:pt x="6031" y="1983"/>
                  </a:lnTo>
                  <a:lnTo>
                    <a:pt x="3333" y="3968"/>
                  </a:lnTo>
                  <a:lnTo>
                    <a:pt x="1428" y="6508"/>
                  </a:lnTo>
                  <a:lnTo>
                    <a:pt x="396" y="9286"/>
                  </a:lnTo>
                  <a:lnTo>
                    <a:pt x="0" y="12144"/>
                  </a:lnTo>
                  <a:lnTo>
                    <a:pt x="952" y="16985"/>
                  </a:lnTo>
                  <a:lnTo>
                    <a:pt x="3491" y="20796"/>
                  </a:lnTo>
                  <a:lnTo>
                    <a:pt x="7222" y="23892"/>
                  </a:lnTo>
                  <a:lnTo>
                    <a:pt x="11587" y="26589"/>
                  </a:lnTo>
                  <a:lnTo>
                    <a:pt x="17303" y="29844"/>
                  </a:lnTo>
                  <a:lnTo>
                    <a:pt x="19524" y="31273"/>
                  </a:lnTo>
                  <a:lnTo>
                    <a:pt x="21112" y="33019"/>
                  </a:lnTo>
                  <a:lnTo>
                    <a:pt x="22066" y="34925"/>
                  </a:lnTo>
                  <a:lnTo>
                    <a:pt x="22462" y="37147"/>
                  </a:lnTo>
                  <a:lnTo>
                    <a:pt x="21668" y="40719"/>
                  </a:lnTo>
                  <a:lnTo>
                    <a:pt x="19685" y="42942"/>
                  </a:lnTo>
                  <a:lnTo>
                    <a:pt x="17065" y="44052"/>
                  </a:lnTo>
                  <a:lnTo>
                    <a:pt x="14446" y="44450"/>
                  </a:lnTo>
                  <a:lnTo>
                    <a:pt x="10238" y="43815"/>
                  </a:lnTo>
                  <a:lnTo>
                    <a:pt x="7063" y="41988"/>
                  </a:lnTo>
                  <a:lnTo>
                    <a:pt x="4841" y="39448"/>
                  </a:lnTo>
                  <a:lnTo>
                    <a:pt x="3333" y="36512"/>
                  </a:lnTo>
                  <a:lnTo>
                    <a:pt x="1666" y="30558"/>
                  </a:lnTo>
                  <a:lnTo>
                    <a:pt x="78" y="30558"/>
                  </a:lnTo>
                  <a:lnTo>
                    <a:pt x="78" y="46037"/>
                  </a:lnTo>
                  <a:lnTo>
                    <a:pt x="1348" y="46037"/>
                  </a:lnTo>
                  <a:lnTo>
                    <a:pt x="2222" y="45084"/>
                  </a:lnTo>
                  <a:lnTo>
                    <a:pt x="3491" y="44846"/>
                  </a:lnTo>
                  <a:lnTo>
                    <a:pt x="5872" y="45005"/>
                  </a:lnTo>
                  <a:lnTo>
                    <a:pt x="8651" y="45639"/>
                  </a:lnTo>
                  <a:lnTo>
                    <a:pt x="15001" y="46592"/>
                  </a:lnTo>
                  <a:lnTo>
                    <a:pt x="18335" y="46276"/>
                  </a:lnTo>
                  <a:lnTo>
                    <a:pt x="21589" y="45243"/>
                  </a:lnTo>
                  <a:lnTo>
                    <a:pt x="24606" y="43417"/>
                  </a:lnTo>
                  <a:lnTo>
                    <a:pt x="27066" y="40957"/>
                  </a:lnTo>
                  <a:lnTo>
                    <a:pt x="28733" y="37702"/>
                  </a:lnTo>
                  <a:lnTo>
                    <a:pt x="29368" y="33813"/>
                  </a:lnTo>
                  <a:lnTo>
                    <a:pt x="28733" y="29844"/>
                  </a:lnTo>
                  <a:lnTo>
                    <a:pt x="26987" y="26828"/>
                  </a:lnTo>
                  <a:lnTo>
                    <a:pt x="24367" y="24367"/>
                  </a:lnTo>
                  <a:lnTo>
                    <a:pt x="21033" y="22145"/>
                  </a:lnTo>
                  <a:lnTo>
                    <a:pt x="10397" y="15795"/>
                  </a:lnTo>
                  <a:lnTo>
                    <a:pt x="8175" y="14048"/>
                  </a:lnTo>
                  <a:lnTo>
                    <a:pt x="6824" y="12144"/>
                  </a:lnTo>
                  <a:lnTo>
                    <a:pt x="6111" y="8731"/>
                  </a:lnTo>
                  <a:lnTo>
                    <a:pt x="6508" y="6667"/>
                  </a:lnTo>
                  <a:lnTo>
                    <a:pt x="7857" y="4603"/>
                  </a:lnTo>
                  <a:lnTo>
                    <a:pt x="10160" y="2936"/>
                  </a:lnTo>
                  <a:lnTo>
                    <a:pt x="13652" y="2301"/>
                  </a:lnTo>
                  <a:lnTo>
                    <a:pt x="16906" y="2777"/>
                  </a:lnTo>
                  <a:lnTo>
                    <a:pt x="20002" y="4603"/>
                  </a:lnTo>
                  <a:lnTo>
                    <a:pt x="21431" y="6191"/>
                  </a:lnTo>
                  <a:lnTo>
                    <a:pt x="22621" y="8333"/>
                  </a:lnTo>
                  <a:lnTo>
                    <a:pt x="23732" y="11112"/>
                  </a:lnTo>
                  <a:lnTo>
                    <a:pt x="24606" y="14526"/>
                  </a:lnTo>
                  <a:lnTo>
                    <a:pt x="26113" y="14526"/>
                  </a:lnTo>
                  <a:lnTo>
                    <a:pt x="25716" y="952"/>
                  </a:lnTo>
                  <a:lnTo>
                    <a:pt x="24606" y="952"/>
                  </a:lnTo>
                  <a:lnTo>
                    <a:pt x="24050" y="1587"/>
                  </a:lnTo>
                  <a:lnTo>
                    <a:pt x="22938" y="1983"/>
                  </a:lnTo>
                  <a:lnTo>
                    <a:pt x="21431" y="1746"/>
                  </a:lnTo>
                  <a:lnTo>
                    <a:pt x="19366" y="1032"/>
                  </a:lnTo>
                  <a:lnTo>
                    <a:pt x="16827" y="317"/>
                  </a:lnTo>
                  <a:lnTo>
                    <a:pt x="13810" y="0"/>
                  </a:lnTo>
                  <a:close/>
                </a:path>
              </a:pathLst>
            </a:custGeom>
            <a:solidFill>
              <a:srgbClr val="000000"/>
            </a:solidFill>
          </p:spPr>
          <p:txBody>
            <a:bodyPr vert="horz" lIns="91440" tIns="45720" rIns="91440" bIns="45720" anchor="t"/>
            <a:lstStyle/>
            <a:p>
              <a:endParaRPr lang="en-IN"/>
            </a:p>
          </p:txBody>
        </p:sp>
        <p:sp>
          <p:nvSpPr>
            <p:cNvPr id="1064" name="Shape 5804"/>
            <p:cNvSpPr/>
            <p:nvPr/>
          </p:nvSpPr>
          <p:spPr>
            <a:xfrm>
              <a:off x="2675905" y="2384948"/>
              <a:ext cx="25480" cy="45163"/>
            </a:xfrm>
            <a:custGeom>
              <a:avLst/>
              <a:gdLst/>
              <a:ahLst/>
              <a:cxnLst/>
              <a:rect l="0" t="0" r="0" b="0"/>
              <a:pathLst>
                <a:path w="25480" h="45163">
                  <a:moveTo>
                    <a:pt x="13017" y="0"/>
                  </a:moveTo>
                  <a:lnTo>
                    <a:pt x="10716" y="158"/>
                  </a:lnTo>
                  <a:lnTo>
                    <a:pt x="8335" y="793"/>
                  </a:lnTo>
                  <a:lnTo>
                    <a:pt x="5953" y="2063"/>
                  </a:lnTo>
                  <a:lnTo>
                    <a:pt x="3731" y="4047"/>
                  </a:lnTo>
                  <a:lnTo>
                    <a:pt x="1746" y="6825"/>
                  </a:lnTo>
                  <a:lnTo>
                    <a:pt x="158" y="10636"/>
                  </a:lnTo>
                  <a:lnTo>
                    <a:pt x="1111" y="10873"/>
                  </a:lnTo>
                  <a:lnTo>
                    <a:pt x="2778" y="8255"/>
                  </a:lnTo>
                  <a:lnTo>
                    <a:pt x="5873" y="5317"/>
                  </a:lnTo>
                  <a:lnTo>
                    <a:pt x="8176" y="4286"/>
                  </a:lnTo>
                  <a:lnTo>
                    <a:pt x="10875" y="3888"/>
                  </a:lnTo>
                  <a:lnTo>
                    <a:pt x="14050" y="4523"/>
                  </a:lnTo>
                  <a:lnTo>
                    <a:pt x="16272" y="6111"/>
                  </a:lnTo>
                  <a:lnTo>
                    <a:pt x="17621" y="8255"/>
                  </a:lnTo>
                  <a:lnTo>
                    <a:pt x="18018" y="10716"/>
                  </a:lnTo>
                  <a:lnTo>
                    <a:pt x="17145" y="14685"/>
                  </a:lnTo>
                  <a:lnTo>
                    <a:pt x="14843" y="17780"/>
                  </a:lnTo>
                  <a:lnTo>
                    <a:pt x="11351" y="20082"/>
                  </a:lnTo>
                  <a:lnTo>
                    <a:pt x="7143" y="21828"/>
                  </a:lnTo>
                  <a:lnTo>
                    <a:pt x="7223" y="22622"/>
                  </a:lnTo>
                  <a:lnTo>
                    <a:pt x="10160" y="22622"/>
                  </a:lnTo>
                  <a:lnTo>
                    <a:pt x="12303" y="22859"/>
                  </a:lnTo>
                  <a:lnTo>
                    <a:pt x="15796" y="24130"/>
                  </a:lnTo>
                  <a:lnTo>
                    <a:pt x="18971" y="26907"/>
                  </a:lnTo>
                  <a:lnTo>
                    <a:pt x="20400" y="30241"/>
                  </a:lnTo>
                  <a:lnTo>
                    <a:pt x="20717" y="32782"/>
                  </a:lnTo>
                  <a:lnTo>
                    <a:pt x="19843" y="37544"/>
                  </a:lnTo>
                  <a:lnTo>
                    <a:pt x="18653" y="39607"/>
                  </a:lnTo>
                  <a:lnTo>
                    <a:pt x="16907" y="41275"/>
                  </a:lnTo>
                  <a:lnTo>
                    <a:pt x="14685" y="42386"/>
                  </a:lnTo>
                  <a:lnTo>
                    <a:pt x="11986" y="42862"/>
                  </a:lnTo>
                  <a:lnTo>
                    <a:pt x="8493" y="41909"/>
                  </a:lnTo>
                  <a:lnTo>
                    <a:pt x="5477" y="40085"/>
                  </a:lnTo>
                  <a:lnTo>
                    <a:pt x="2619" y="39211"/>
                  </a:lnTo>
                  <a:lnTo>
                    <a:pt x="952" y="39607"/>
                  </a:lnTo>
                  <a:lnTo>
                    <a:pt x="0" y="41433"/>
                  </a:lnTo>
                  <a:lnTo>
                    <a:pt x="397" y="42941"/>
                  </a:lnTo>
                  <a:lnTo>
                    <a:pt x="1508" y="43974"/>
                  </a:lnTo>
                  <a:lnTo>
                    <a:pt x="4683" y="45005"/>
                  </a:lnTo>
                  <a:lnTo>
                    <a:pt x="7302" y="45163"/>
                  </a:lnTo>
                  <a:lnTo>
                    <a:pt x="12223" y="44688"/>
                  </a:lnTo>
                  <a:lnTo>
                    <a:pt x="16590" y="43338"/>
                  </a:lnTo>
                  <a:lnTo>
                    <a:pt x="20241" y="41116"/>
                  </a:lnTo>
                  <a:lnTo>
                    <a:pt x="23018" y="38179"/>
                  </a:lnTo>
                  <a:lnTo>
                    <a:pt x="24844" y="34449"/>
                  </a:lnTo>
                  <a:lnTo>
                    <a:pt x="25480" y="30162"/>
                  </a:lnTo>
                  <a:lnTo>
                    <a:pt x="25082" y="26352"/>
                  </a:lnTo>
                  <a:lnTo>
                    <a:pt x="23892" y="23416"/>
                  </a:lnTo>
                  <a:lnTo>
                    <a:pt x="22305" y="21272"/>
                  </a:lnTo>
                  <a:lnTo>
                    <a:pt x="20478" y="19763"/>
                  </a:lnTo>
                  <a:lnTo>
                    <a:pt x="17145" y="18017"/>
                  </a:lnTo>
                  <a:lnTo>
                    <a:pt x="19923" y="15875"/>
                  </a:lnTo>
                  <a:lnTo>
                    <a:pt x="21748" y="13652"/>
                  </a:lnTo>
                  <a:lnTo>
                    <a:pt x="22860" y="11351"/>
                  </a:lnTo>
                  <a:lnTo>
                    <a:pt x="23257" y="8810"/>
                  </a:lnTo>
                  <a:lnTo>
                    <a:pt x="22463" y="5317"/>
                  </a:lnTo>
                  <a:lnTo>
                    <a:pt x="21272" y="3333"/>
                  </a:lnTo>
                  <a:lnTo>
                    <a:pt x="19447" y="1666"/>
                  </a:lnTo>
                  <a:lnTo>
                    <a:pt x="16748" y="397"/>
                  </a:lnTo>
                  <a:lnTo>
                    <a:pt x="13017" y="0"/>
                  </a:lnTo>
                  <a:close/>
                </a:path>
              </a:pathLst>
            </a:custGeom>
            <a:solidFill>
              <a:srgbClr val="000000"/>
            </a:solidFill>
          </p:spPr>
          <p:txBody>
            <a:bodyPr vert="horz" lIns="91440" tIns="45720" rIns="91440" bIns="45720" anchor="t"/>
            <a:lstStyle/>
            <a:p>
              <a:endParaRPr lang="en-IN"/>
            </a:p>
          </p:txBody>
        </p:sp>
        <p:sp>
          <p:nvSpPr>
            <p:cNvPr id="1065" name="Shape 5805"/>
            <p:cNvSpPr/>
            <p:nvPr/>
          </p:nvSpPr>
          <p:spPr>
            <a:xfrm>
              <a:off x="2707972" y="2345499"/>
              <a:ext cx="25400" cy="84453"/>
            </a:xfrm>
            <a:custGeom>
              <a:avLst/>
              <a:gdLst/>
              <a:ahLst/>
              <a:cxnLst/>
              <a:rect l="0" t="0" r="0" b="0"/>
              <a:pathLst>
                <a:path w="25400" h="84453">
                  <a:moveTo>
                    <a:pt x="1191" y="0"/>
                  </a:moveTo>
                  <a:lnTo>
                    <a:pt x="0" y="1587"/>
                  </a:lnTo>
                  <a:lnTo>
                    <a:pt x="5556" y="6111"/>
                  </a:lnTo>
                  <a:lnTo>
                    <a:pt x="9683" y="11349"/>
                  </a:lnTo>
                  <a:lnTo>
                    <a:pt x="12700" y="17143"/>
                  </a:lnTo>
                  <a:lnTo>
                    <a:pt x="14684" y="23097"/>
                  </a:lnTo>
                  <a:lnTo>
                    <a:pt x="15955" y="29050"/>
                  </a:lnTo>
                  <a:lnTo>
                    <a:pt x="16589" y="34765"/>
                  </a:lnTo>
                  <a:lnTo>
                    <a:pt x="16827" y="39924"/>
                  </a:lnTo>
                  <a:lnTo>
                    <a:pt x="16827" y="44211"/>
                  </a:lnTo>
                  <a:lnTo>
                    <a:pt x="16589" y="50085"/>
                  </a:lnTo>
                  <a:lnTo>
                    <a:pt x="16113" y="55402"/>
                  </a:lnTo>
                  <a:lnTo>
                    <a:pt x="15239" y="60086"/>
                  </a:lnTo>
                  <a:lnTo>
                    <a:pt x="14128" y="64134"/>
                  </a:lnTo>
                  <a:lnTo>
                    <a:pt x="11192" y="70802"/>
                  </a:lnTo>
                  <a:lnTo>
                    <a:pt x="7619" y="75881"/>
                  </a:lnTo>
                  <a:lnTo>
                    <a:pt x="3810" y="79771"/>
                  </a:lnTo>
                  <a:lnTo>
                    <a:pt x="0" y="82866"/>
                  </a:lnTo>
                  <a:lnTo>
                    <a:pt x="873" y="84453"/>
                  </a:lnTo>
                  <a:lnTo>
                    <a:pt x="6350" y="80802"/>
                  </a:lnTo>
                  <a:lnTo>
                    <a:pt x="11192" y="76675"/>
                  </a:lnTo>
                  <a:lnTo>
                    <a:pt x="15398" y="72071"/>
                  </a:lnTo>
                  <a:lnTo>
                    <a:pt x="18891" y="66991"/>
                  </a:lnTo>
                  <a:lnTo>
                    <a:pt x="21669" y="61514"/>
                  </a:lnTo>
                  <a:lnTo>
                    <a:pt x="23733" y="55799"/>
                  </a:lnTo>
                  <a:lnTo>
                    <a:pt x="24923" y="49767"/>
                  </a:lnTo>
                  <a:lnTo>
                    <a:pt x="25400" y="43496"/>
                  </a:lnTo>
                  <a:lnTo>
                    <a:pt x="25162" y="37146"/>
                  </a:lnTo>
                  <a:lnTo>
                    <a:pt x="24368" y="31829"/>
                  </a:lnTo>
                  <a:lnTo>
                    <a:pt x="23098" y="27146"/>
                  </a:lnTo>
                  <a:lnTo>
                    <a:pt x="21511" y="22938"/>
                  </a:lnTo>
                  <a:lnTo>
                    <a:pt x="17224" y="15556"/>
                  </a:lnTo>
                  <a:lnTo>
                    <a:pt x="13969" y="11191"/>
                  </a:lnTo>
                  <a:lnTo>
                    <a:pt x="10001" y="6825"/>
                  </a:lnTo>
                  <a:lnTo>
                    <a:pt x="5636" y="2936"/>
                  </a:lnTo>
                  <a:lnTo>
                    <a:pt x="1191" y="0"/>
                  </a:lnTo>
                  <a:close/>
                </a:path>
              </a:pathLst>
            </a:custGeom>
            <a:solidFill>
              <a:srgbClr val="000000"/>
            </a:solidFill>
          </p:spPr>
          <p:txBody>
            <a:bodyPr vert="horz" lIns="91440" tIns="45720" rIns="91440" bIns="45720" anchor="t"/>
            <a:lstStyle/>
            <a:p>
              <a:endParaRPr lang="en-IN"/>
            </a:p>
          </p:txBody>
        </p:sp>
        <p:sp>
          <p:nvSpPr>
            <p:cNvPr id="1066" name="Shape 5806"/>
            <p:cNvSpPr/>
            <p:nvPr/>
          </p:nvSpPr>
          <p:spPr>
            <a:xfrm>
              <a:off x="2784887" y="2345658"/>
              <a:ext cx="68420" cy="66832"/>
            </a:xfrm>
            <a:custGeom>
              <a:avLst/>
              <a:gdLst/>
              <a:ahLst/>
              <a:cxnLst/>
              <a:rect l="0" t="0" r="0" b="0"/>
              <a:pathLst>
                <a:path w="68420" h="66832">
                  <a:moveTo>
                    <a:pt x="32861" y="0"/>
                  </a:moveTo>
                  <a:lnTo>
                    <a:pt x="31273" y="14128"/>
                  </a:lnTo>
                  <a:lnTo>
                    <a:pt x="42782" y="41353"/>
                  </a:lnTo>
                  <a:lnTo>
                    <a:pt x="19843" y="41353"/>
                  </a:lnTo>
                  <a:lnTo>
                    <a:pt x="31273" y="14128"/>
                  </a:lnTo>
                  <a:lnTo>
                    <a:pt x="32861" y="0"/>
                  </a:lnTo>
                  <a:lnTo>
                    <a:pt x="12223" y="48655"/>
                  </a:lnTo>
                  <a:lnTo>
                    <a:pt x="10001" y="53736"/>
                  </a:lnTo>
                  <a:lnTo>
                    <a:pt x="7461" y="58974"/>
                  </a:lnTo>
                  <a:lnTo>
                    <a:pt x="6270" y="61197"/>
                  </a:lnTo>
                  <a:lnTo>
                    <a:pt x="5000" y="62706"/>
                  </a:lnTo>
                  <a:lnTo>
                    <a:pt x="3730" y="63896"/>
                  </a:lnTo>
                  <a:lnTo>
                    <a:pt x="2460" y="64530"/>
                  </a:lnTo>
                  <a:lnTo>
                    <a:pt x="0" y="64928"/>
                  </a:lnTo>
                  <a:lnTo>
                    <a:pt x="0" y="66832"/>
                  </a:lnTo>
                  <a:lnTo>
                    <a:pt x="19605" y="66832"/>
                  </a:lnTo>
                  <a:lnTo>
                    <a:pt x="19605" y="64928"/>
                  </a:lnTo>
                  <a:lnTo>
                    <a:pt x="16906" y="64768"/>
                  </a:lnTo>
                  <a:lnTo>
                    <a:pt x="14128" y="63737"/>
                  </a:lnTo>
                  <a:lnTo>
                    <a:pt x="13255" y="62547"/>
                  </a:lnTo>
                  <a:lnTo>
                    <a:pt x="12858" y="60721"/>
                  </a:lnTo>
                  <a:lnTo>
                    <a:pt x="13652" y="56991"/>
                  </a:lnTo>
                  <a:lnTo>
                    <a:pt x="18176" y="45401"/>
                  </a:lnTo>
                  <a:lnTo>
                    <a:pt x="44132" y="45401"/>
                  </a:lnTo>
                  <a:lnTo>
                    <a:pt x="48180" y="54926"/>
                  </a:lnTo>
                  <a:lnTo>
                    <a:pt x="49371" y="57943"/>
                  </a:lnTo>
                  <a:lnTo>
                    <a:pt x="50085" y="61118"/>
                  </a:lnTo>
                  <a:lnTo>
                    <a:pt x="49530" y="63341"/>
                  </a:lnTo>
                  <a:lnTo>
                    <a:pt x="48021" y="64451"/>
                  </a:lnTo>
                  <a:lnTo>
                    <a:pt x="43180" y="64928"/>
                  </a:lnTo>
                  <a:lnTo>
                    <a:pt x="43180" y="66832"/>
                  </a:lnTo>
                  <a:lnTo>
                    <a:pt x="68420" y="66832"/>
                  </a:lnTo>
                  <a:lnTo>
                    <a:pt x="68420" y="64928"/>
                  </a:lnTo>
                  <a:lnTo>
                    <a:pt x="65642" y="64451"/>
                  </a:lnTo>
                  <a:lnTo>
                    <a:pt x="63578" y="63181"/>
                  </a:lnTo>
                  <a:lnTo>
                    <a:pt x="61673" y="60641"/>
                  </a:lnTo>
                  <a:lnTo>
                    <a:pt x="59531" y="56276"/>
                  </a:lnTo>
                  <a:lnTo>
                    <a:pt x="34845" y="0"/>
                  </a:lnTo>
                  <a:lnTo>
                    <a:pt x="32861" y="0"/>
                  </a:lnTo>
                  <a:close/>
                </a:path>
              </a:pathLst>
            </a:custGeom>
            <a:solidFill>
              <a:srgbClr val="000000"/>
            </a:solidFill>
          </p:spPr>
          <p:txBody>
            <a:bodyPr vert="horz" lIns="91440" tIns="45720" rIns="91440" bIns="45720" anchor="t"/>
            <a:lstStyle/>
            <a:p>
              <a:endParaRPr lang="en-IN"/>
            </a:p>
          </p:txBody>
        </p:sp>
        <p:sp>
          <p:nvSpPr>
            <p:cNvPr id="1067" name="Shape 5807"/>
            <p:cNvSpPr/>
            <p:nvPr/>
          </p:nvSpPr>
          <p:spPr>
            <a:xfrm>
              <a:off x="2745755" y="2402569"/>
              <a:ext cx="10953" cy="10953"/>
            </a:xfrm>
            <a:custGeom>
              <a:avLst/>
              <a:gdLst/>
              <a:ahLst/>
              <a:cxnLst/>
              <a:rect l="0" t="0" r="0" b="0"/>
              <a:pathLst>
                <a:path w="10953" h="10953">
                  <a:moveTo>
                    <a:pt x="5397" y="0"/>
                  </a:moveTo>
                  <a:lnTo>
                    <a:pt x="3333" y="396"/>
                  </a:lnTo>
                  <a:lnTo>
                    <a:pt x="1587" y="1587"/>
                  </a:lnTo>
                  <a:lnTo>
                    <a:pt x="397" y="3333"/>
                  </a:lnTo>
                  <a:lnTo>
                    <a:pt x="0" y="5636"/>
                  </a:lnTo>
                  <a:lnTo>
                    <a:pt x="476" y="8017"/>
                  </a:lnTo>
                  <a:lnTo>
                    <a:pt x="1905" y="9683"/>
                  </a:lnTo>
                  <a:lnTo>
                    <a:pt x="3651" y="10635"/>
                  </a:lnTo>
                  <a:lnTo>
                    <a:pt x="5397" y="10953"/>
                  </a:lnTo>
                  <a:lnTo>
                    <a:pt x="7143" y="10635"/>
                  </a:lnTo>
                  <a:lnTo>
                    <a:pt x="8969" y="9683"/>
                  </a:lnTo>
                  <a:lnTo>
                    <a:pt x="10398" y="8017"/>
                  </a:lnTo>
                  <a:lnTo>
                    <a:pt x="10953" y="5636"/>
                  </a:lnTo>
                  <a:lnTo>
                    <a:pt x="10477" y="3413"/>
                  </a:lnTo>
                  <a:lnTo>
                    <a:pt x="9287" y="1667"/>
                  </a:lnTo>
                  <a:lnTo>
                    <a:pt x="7541" y="475"/>
                  </a:lnTo>
                  <a:lnTo>
                    <a:pt x="5397" y="0"/>
                  </a:lnTo>
                  <a:close/>
                </a:path>
              </a:pathLst>
            </a:custGeom>
            <a:solidFill>
              <a:srgbClr val="000000"/>
            </a:solidFill>
          </p:spPr>
          <p:txBody>
            <a:bodyPr vert="horz" lIns="91440" tIns="45720" rIns="91440" bIns="45720" anchor="t"/>
            <a:lstStyle/>
            <a:p>
              <a:endParaRPr lang="en-IN"/>
            </a:p>
          </p:txBody>
        </p:sp>
        <p:sp>
          <p:nvSpPr>
            <p:cNvPr id="1068" name="Shape 5808"/>
            <p:cNvSpPr/>
            <p:nvPr/>
          </p:nvSpPr>
          <p:spPr>
            <a:xfrm>
              <a:off x="2882597" y="2472815"/>
              <a:ext cx="23573" cy="67627"/>
            </a:xfrm>
            <a:custGeom>
              <a:avLst/>
              <a:gdLst/>
              <a:ahLst/>
              <a:cxnLst/>
              <a:rect l="0" t="0" r="0" b="0"/>
              <a:pathLst>
                <a:path w="23573" h="67627">
                  <a:moveTo>
                    <a:pt x="15796" y="0"/>
                  </a:moveTo>
                  <a:lnTo>
                    <a:pt x="0" y="4286"/>
                  </a:lnTo>
                  <a:lnTo>
                    <a:pt x="0" y="5874"/>
                  </a:lnTo>
                  <a:lnTo>
                    <a:pt x="3413" y="5715"/>
                  </a:lnTo>
                  <a:lnTo>
                    <a:pt x="5715" y="6033"/>
                  </a:lnTo>
                  <a:lnTo>
                    <a:pt x="7065" y="7064"/>
                  </a:lnTo>
                  <a:lnTo>
                    <a:pt x="7698" y="8969"/>
                  </a:lnTo>
                  <a:lnTo>
                    <a:pt x="7858" y="11748"/>
                  </a:lnTo>
                  <a:lnTo>
                    <a:pt x="7858" y="58976"/>
                  </a:lnTo>
                  <a:lnTo>
                    <a:pt x="7541" y="62388"/>
                  </a:lnTo>
                  <a:lnTo>
                    <a:pt x="6271" y="64452"/>
                  </a:lnTo>
                  <a:lnTo>
                    <a:pt x="3890" y="65643"/>
                  </a:lnTo>
                  <a:lnTo>
                    <a:pt x="238" y="66119"/>
                  </a:lnTo>
                  <a:lnTo>
                    <a:pt x="238" y="67627"/>
                  </a:lnTo>
                  <a:lnTo>
                    <a:pt x="23573" y="67627"/>
                  </a:lnTo>
                  <a:lnTo>
                    <a:pt x="23573" y="66119"/>
                  </a:lnTo>
                  <a:lnTo>
                    <a:pt x="20002" y="65722"/>
                  </a:lnTo>
                  <a:lnTo>
                    <a:pt x="17701" y="64770"/>
                  </a:lnTo>
                  <a:lnTo>
                    <a:pt x="16510" y="62706"/>
                  </a:lnTo>
                  <a:lnTo>
                    <a:pt x="16192" y="59293"/>
                  </a:lnTo>
                  <a:lnTo>
                    <a:pt x="16192" y="158"/>
                  </a:lnTo>
                  <a:lnTo>
                    <a:pt x="15796" y="0"/>
                  </a:lnTo>
                  <a:close/>
                </a:path>
              </a:pathLst>
            </a:custGeom>
            <a:solidFill>
              <a:srgbClr val="000000"/>
            </a:solidFill>
          </p:spPr>
          <p:txBody>
            <a:bodyPr vert="horz" lIns="91440" tIns="45720" rIns="91440" bIns="45720" anchor="t"/>
            <a:lstStyle/>
            <a:p>
              <a:endParaRPr lang="en-IN"/>
            </a:p>
          </p:txBody>
        </p:sp>
        <p:sp>
          <p:nvSpPr>
            <p:cNvPr id="1069" name="Shape 5809"/>
            <p:cNvSpPr/>
            <p:nvPr/>
          </p:nvSpPr>
          <p:spPr>
            <a:xfrm>
              <a:off x="2700273" y="2472815"/>
              <a:ext cx="10080" cy="10081"/>
            </a:xfrm>
            <a:custGeom>
              <a:avLst/>
              <a:gdLst/>
              <a:ahLst/>
              <a:cxnLst/>
              <a:rect l="0" t="0" r="0" b="0"/>
              <a:pathLst>
                <a:path w="10080" h="10081">
                  <a:moveTo>
                    <a:pt x="4921" y="0"/>
                  </a:moveTo>
                  <a:lnTo>
                    <a:pt x="2698" y="477"/>
                  </a:lnTo>
                  <a:lnTo>
                    <a:pt x="1190" y="1746"/>
                  </a:lnTo>
                  <a:lnTo>
                    <a:pt x="317" y="3413"/>
                  </a:lnTo>
                  <a:lnTo>
                    <a:pt x="0" y="5001"/>
                  </a:lnTo>
                  <a:lnTo>
                    <a:pt x="317" y="6588"/>
                  </a:lnTo>
                  <a:lnTo>
                    <a:pt x="1111" y="8255"/>
                  </a:lnTo>
                  <a:lnTo>
                    <a:pt x="2698" y="9604"/>
                  </a:lnTo>
                  <a:lnTo>
                    <a:pt x="4921" y="10081"/>
                  </a:lnTo>
                  <a:lnTo>
                    <a:pt x="6985" y="9683"/>
                  </a:lnTo>
                  <a:lnTo>
                    <a:pt x="8651" y="8652"/>
                  </a:lnTo>
                  <a:lnTo>
                    <a:pt x="9762" y="7064"/>
                  </a:lnTo>
                  <a:lnTo>
                    <a:pt x="10080" y="5001"/>
                  </a:lnTo>
                  <a:lnTo>
                    <a:pt x="9762" y="3017"/>
                  </a:lnTo>
                  <a:lnTo>
                    <a:pt x="8651" y="1430"/>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1070" name="Shape 5810"/>
            <p:cNvSpPr/>
            <p:nvPr/>
          </p:nvSpPr>
          <p:spPr>
            <a:xfrm>
              <a:off x="2623121" y="2472815"/>
              <a:ext cx="23573" cy="67627"/>
            </a:xfrm>
            <a:custGeom>
              <a:avLst/>
              <a:gdLst/>
              <a:ahLst/>
              <a:cxnLst/>
              <a:rect l="0" t="0" r="0" b="0"/>
              <a:pathLst>
                <a:path w="23573" h="67627">
                  <a:moveTo>
                    <a:pt x="15716" y="0"/>
                  </a:moveTo>
                  <a:lnTo>
                    <a:pt x="0" y="4286"/>
                  </a:lnTo>
                  <a:lnTo>
                    <a:pt x="0" y="5874"/>
                  </a:lnTo>
                  <a:lnTo>
                    <a:pt x="3333" y="5715"/>
                  </a:lnTo>
                  <a:lnTo>
                    <a:pt x="5634" y="6033"/>
                  </a:lnTo>
                  <a:lnTo>
                    <a:pt x="6984" y="7064"/>
                  </a:lnTo>
                  <a:lnTo>
                    <a:pt x="7619" y="8969"/>
                  </a:lnTo>
                  <a:lnTo>
                    <a:pt x="7778" y="11748"/>
                  </a:lnTo>
                  <a:lnTo>
                    <a:pt x="7778" y="58976"/>
                  </a:lnTo>
                  <a:lnTo>
                    <a:pt x="7461" y="62388"/>
                  </a:lnTo>
                  <a:lnTo>
                    <a:pt x="6191" y="64452"/>
                  </a:lnTo>
                  <a:lnTo>
                    <a:pt x="3888" y="65643"/>
                  </a:lnTo>
                  <a:lnTo>
                    <a:pt x="158" y="66119"/>
                  </a:lnTo>
                  <a:lnTo>
                    <a:pt x="158" y="67627"/>
                  </a:lnTo>
                  <a:lnTo>
                    <a:pt x="23573" y="67627"/>
                  </a:lnTo>
                  <a:lnTo>
                    <a:pt x="23573" y="66119"/>
                  </a:lnTo>
                  <a:lnTo>
                    <a:pt x="19922" y="65722"/>
                  </a:lnTo>
                  <a:lnTo>
                    <a:pt x="17621" y="64770"/>
                  </a:lnTo>
                  <a:lnTo>
                    <a:pt x="16430" y="62706"/>
                  </a:lnTo>
                  <a:lnTo>
                    <a:pt x="16112" y="59293"/>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1071" name="Shape 5811"/>
            <p:cNvSpPr/>
            <p:nvPr/>
          </p:nvSpPr>
          <p:spPr>
            <a:xfrm>
              <a:off x="2463577" y="2472815"/>
              <a:ext cx="23573" cy="67627"/>
            </a:xfrm>
            <a:custGeom>
              <a:avLst/>
              <a:gdLst/>
              <a:ahLst/>
              <a:cxnLst/>
              <a:rect l="0" t="0" r="0" b="0"/>
              <a:pathLst>
                <a:path w="23573" h="67627">
                  <a:moveTo>
                    <a:pt x="15794" y="0"/>
                  </a:moveTo>
                  <a:lnTo>
                    <a:pt x="0" y="4286"/>
                  </a:lnTo>
                  <a:lnTo>
                    <a:pt x="0" y="5874"/>
                  </a:lnTo>
                  <a:lnTo>
                    <a:pt x="3412" y="5715"/>
                  </a:lnTo>
                  <a:lnTo>
                    <a:pt x="5714" y="6033"/>
                  </a:lnTo>
                  <a:lnTo>
                    <a:pt x="7063" y="7064"/>
                  </a:lnTo>
                  <a:lnTo>
                    <a:pt x="7698" y="8969"/>
                  </a:lnTo>
                  <a:lnTo>
                    <a:pt x="7857" y="11748"/>
                  </a:lnTo>
                  <a:lnTo>
                    <a:pt x="7857" y="58976"/>
                  </a:lnTo>
                  <a:lnTo>
                    <a:pt x="7539" y="62388"/>
                  </a:lnTo>
                  <a:lnTo>
                    <a:pt x="6269" y="64452"/>
                  </a:lnTo>
                  <a:lnTo>
                    <a:pt x="3888" y="65643"/>
                  </a:lnTo>
                  <a:lnTo>
                    <a:pt x="237" y="66119"/>
                  </a:lnTo>
                  <a:lnTo>
                    <a:pt x="237" y="67627"/>
                  </a:lnTo>
                  <a:lnTo>
                    <a:pt x="23573" y="67627"/>
                  </a:lnTo>
                  <a:lnTo>
                    <a:pt x="23573" y="66119"/>
                  </a:lnTo>
                  <a:lnTo>
                    <a:pt x="20002" y="65722"/>
                  </a:lnTo>
                  <a:lnTo>
                    <a:pt x="17699" y="64770"/>
                  </a:lnTo>
                  <a:lnTo>
                    <a:pt x="16509" y="62706"/>
                  </a:lnTo>
                  <a:lnTo>
                    <a:pt x="16192" y="59293"/>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1072" name="Shape 5812"/>
            <p:cNvSpPr/>
            <p:nvPr/>
          </p:nvSpPr>
          <p:spPr>
            <a:xfrm>
              <a:off x="1266840" y="2472815"/>
              <a:ext cx="10160" cy="10081"/>
            </a:xfrm>
            <a:custGeom>
              <a:avLst/>
              <a:gdLst/>
              <a:ahLst/>
              <a:cxnLst/>
              <a:rect l="0" t="0" r="0" b="0"/>
              <a:pathLst>
                <a:path w="10160" h="10081">
                  <a:moveTo>
                    <a:pt x="5001" y="0"/>
                  </a:moveTo>
                  <a:lnTo>
                    <a:pt x="2778" y="477"/>
                  </a:lnTo>
                  <a:lnTo>
                    <a:pt x="1191" y="1746"/>
                  </a:lnTo>
                  <a:lnTo>
                    <a:pt x="317" y="3413"/>
                  </a:lnTo>
                  <a:lnTo>
                    <a:pt x="0" y="5001"/>
                  </a:lnTo>
                  <a:lnTo>
                    <a:pt x="317" y="6588"/>
                  </a:lnTo>
                  <a:lnTo>
                    <a:pt x="1191" y="8255"/>
                  </a:lnTo>
                  <a:lnTo>
                    <a:pt x="2698" y="9604"/>
                  </a:lnTo>
                  <a:lnTo>
                    <a:pt x="5001" y="10081"/>
                  </a:lnTo>
                  <a:lnTo>
                    <a:pt x="7063" y="9683"/>
                  </a:lnTo>
                  <a:lnTo>
                    <a:pt x="8651" y="8652"/>
                  </a:lnTo>
                  <a:lnTo>
                    <a:pt x="9763" y="7064"/>
                  </a:lnTo>
                  <a:lnTo>
                    <a:pt x="10160" y="5001"/>
                  </a:lnTo>
                  <a:lnTo>
                    <a:pt x="9763" y="3017"/>
                  </a:lnTo>
                  <a:lnTo>
                    <a:pt x="8651" y="1430"/>
                  </a:lnTo>
                  <a:lnTo>
                    <a:pt x="7063" y="397"/>
                  </a:lnTo>
                  <a:lnTo>
                    <a:pt x="5001" y="0"/>
                  </a:lnTo>
                  <a:close/>
                </a:path>
              </a:pathLst>
            </a:custGeom>
            <a:solidFill>
              <a:srgbClr val="000000"/>
            </a:solidFill>
          </p:spPr>
          <p:txBody>
            <a:bodyPr vert="horz" lIns="91440" tIns="45720" rIns="91440" bIns="45720" anchor="t"/>
            <a:lstStyle/>
            <a:p>
              <a:endParaRPr lang="en-IN"/>
            </a:p>
          </p:txBody>
        </p:sp>
        <p:sp>
          <p:nvSpPr>
            <p:cNvPr id="1073" name="Shape 5813"/>
            <p:cNvSpPr/>
            <p:nvPr/>
          </p:nvSpPr>
          <p:spPr>
            <a:xfrm>
              <a:off x="1233263" y="2472815"/>
              <a:ext cx="23575" cy="67627"/>
            </a:xfrm>
            <a:custGeom>
              <a:avLst/>
              <a:gdLst/>
              <a:ahLst/>
              <a:cxnLst/>
              <a:rect l="0" t="0" r="0" b="0"/>
              <a:pathLst>
                <a:path w="23575" h="67627">
                  <a:moveTo>
                    <a:pt x="15796" y="0"/>
                  </a:moveTo>
                  <a:lnTo>
                    <a:pt x="0" y="4286"/>
                  </a:lnTo>
                  <a:lnTo>
                    <a:pt x="0" y="5874"/>
                  </a:lnTo>
                  <a:lnTo>
                    <a:pt x="3413" y="5715"/>
                  </a:lnTo>
                  <a:lnTo>
                    <a:pt x="5714" y="6033"/>
                  </a:lnTo>
                  <a:lnTo>
                    <a:pt x="7065" y="7064"/>
                  </a:lnTo>
                  <a:lnTo>
                    <a:pt x="7700" y="8969"/>
                  </a:lnTo>
                  <a:lnTo>
                    <a:pt x="7858" y="11748"/>
                  </a:lnTo>
                  <a:lnTo>
                    <a:pt x="7858" y="58976"/>
                  </a:lnTo>
                  <a:lnTo>
                    <a:pt x="7541" y="62388"/>
                  </a:lnTo>
                  <a:lnTo>
                    <a:pt x="6271" y="64452"/>
                  </a:lnTo>
                  <a:lnTo>
                    <a:pt x="3890" y="65643"/>
                  </a:lnTo>
                  <a:lnTo>
                    <a:pt x="238" y="66119"/>
                  </a:lnTo>
                  <a:lnTo>
                    <a:pt x="238" y="67627"/>
                  </a:lnTo>
                  <a:lnTo>
                    <a:pt x="23575" y="67627"/>
                  </a:lnTo>
                  <a:lnTo>
                    <a:pt x="23575" y="66119"/>
                  </a:lnTo>
                  <a:lnTo>
                    <a:pt x="20002" y="65722"/>
                  </a:lnTo>
                  <a:lnTo>
                    <a:pt x="17701" y="64770"/>
                  </a:lnTo>
                  <a:lnTo>
                    <a:pt x="16511" y="62706"/>
                  </a:lnTo>
                  <a:lnTo>
                    <a:pt x="16193" y="59293"/>
                  </a:lnTo>
                  <a:lnTo>
                    <a:pt x="16193" y="158"/>
                  </a:lnTo>
                  <a:lnTo>
                    <a:pt x="15796" y="0"/>
                  </a:lnTo>
                  <a:close/>
                </a:path>
              </a:pathLst>
            </a:custGeom>
            <a:solidFill>
              <a:srgbClr val="000000"/>
            </a:solidFill>
          </p:spPr>
          <p:txBody>
            <a:bodyPr vert="horz" lIns="91440" tIns="45720" rIns="91440" bIns="45720" anchor="t"/>
            <a:lstStyle/>
            <a:p>
              <a:endParaRPr lang="en-IN"/>
            </a:p>
          </p:txBody>
        </p:sp>
        <p:sp>
          <p:nvSpPr>
            <p:cNvPr id="1074" name="Shape 5814"/>
            <p:cNvSpPr/>
            <p:nvPr/>
          </p:nvSpPr>
          <p:spPr>
            <a:xfrm>
              <a:off x="2722260" y="2472815"/>
              <a:ext cx="35957" cy="67627"/>
            </a:xfrm>
            <a:custGeom>
              <a:avLst/>
              <a:gdLst/>
              <a:ahLst/>
              <a:cxnLst/>
              <a:rect l="0" t="0" r="0" b="0"/>
              <a:pathLst>
                <a:path w="35957" h="67627">
                  <a:moveTo>
                    <a:pt x="26035" y="0"/>
                  </a:moveTo>
                  <a:lnTo>
                    <a:pt x="20161" y="714"/>
                  </a:lnTo>
                  <a:lnTo>
                    <a:pt x="15716" y="2778"/>
                  </a:lnTo>
                  <a:lnTo>
                    <a:pt x="12621" y="5794"/>
                  </a:lnTo>
                  <a:lnTo>
                    <a:pt x="10477" y="9445"/>
                  </a:lnTo>
                  <a:lnTo>
                    <a:pt x="9128" y="13336"/>
                  </a:lnTo>
                  <a:lnTo>
                    <a:pt x="8493" y="17066"/>
                  </a:lnTo>
                  <a:lnTo>
                    <a:pt x="8254" y="20480"/>
                  </a:lnTo>
                  <a:lnTo>
                    <a:pt x="8176" y="23018"/>
                  </a:lnTo>
                  <a:lnTo>
                    <a:pt x="80" y="23018"/>
                  </a:lnTo>
                  <a:lnTo>
                    <a:pt x="80" y="26193"/>
                  </a:lnTo>
                  <a:lnTo>
                    <a:pt x="8176" y="26193"/>
                  </a:lnTo>
                  <a:lnTo>
                    <a:pt x="8176" y="57308"/>
                  </a:lnTo>
                  <a:lnTo>
                    <a:pt x="8096" y="59848"/>
                  </a:lnTo>
                  <a:lnTo>
                    <a:pt x="7858" y="61912"/>
                  </a:lnTo>
                  <a:lnTo>
                    <a:pt x="7302" y="63421"/>
                  </a:lnTo>
                  <a:lnTo>
                    <a:pt x="6588" y="64532"/>
                  </a:lnTo>
                  <a:lnTo>
                    <a:pt x="4048" y="65722"/>
                  </a:lnTo>
                  <a:lnTo>
                    <a:pt x="0" y="66119"/>
                  </a:lnTo>
                  <a:lnTo>
                    <a:pt x="0" y="67627"/>
                  </a:lnTo>
                  <a:lnTo>
                    <a:pt x="25717" y="67627"/>
                  </a:lnTo>
                  <a:lnTo>
                    <a:pt x="25717" y="66119"/>
                  </a:lnTo>
                  <a:lnTo>
                    <a:pt x="21907" y="65802"/>
                  </a:lnTo>
                  <a:lnTo>
                    <a:pt x="19288" y="65087"/>
                  </a:lnTo>
                  <a:lnTo>
                    <a:pt x="17701" y="63897"/>
                  </a:lnTo>
                  <a:lnTo>
                    <a:pt x="16907" y="62229"/>
                  </a:lnTo>
                  <a:lnTo>
                    <a:pt x="16589" y="60007"/>
                  </a:lnTo>
                  <a:lnTo>
                    <a:pt x="16510" y="57308"/>
                  </a:lnTo>
                  <a:lnTo>
                    <a:pt x="16510" y="26193"/>
                  </a:lnTo>
                  <a:lnTo>
                    <a:pt x="28655" y="26193"/>
                  </a:lnTo>
                  <a:lnTo>
                    <a:pt x="28655" y="23018"/>
                  </a:lnTo>
                  <a:lnTo>
                    <a:pt x="16431" y="23018"/>
                  </a:lnTo>
                  <a:lnTo>
                    <a:pt x="16431" y="11589"/>
                  </a:lnTo>
                  <a:lnTo>
                    <a:pt x="16748" y="7621"/>
                  </a:lnTo>
                  <a:lnTo>
                    <a:pt x="18414" y="4207"/>
                  </a:lnTo>
                  <a:lnTo>
                    <a:pt x="20082" y="3175"/>
                  </a:lnTo>
                  <a:lnTo>
                    <a:pt x="22383" y="2778"/>
                  </a:lnTo>
                  <a:lnTo>
                    <a:pt x="24447" y="3254"/>
                  </a:lnTo>
                  <a:lnTo>
                    <a:pt x="25956" y="4683"/>
                  </a:lnTo>
                  <a:lnTo>
                    <a:pt x="28496" y="8255"/>
                  </a:lnTo>
                  <a:lnTo>
                    <a:pt x="29924" y="9604"/>
                  </a:lnTo>
                  <a:lnTo>
                    <a:pt x="31671" y="10161"/>
                  </a:lnTo>
                  <a:lnTo>
                    <a:pt x="34528" y="9208"/>
                  </a:lnTo>
                  <a:lnTo>
                    <a:pt x="35560" y="7858"/>
                  </a:lnTo>
                  <a:lnTo>
                    <a:pt x="35957" y="6033"/>
                  </a:lnTo>
                  <a:lnTo>
                    <a:pt x="35163" y="3652"/>
                  </a:lnTo>
                  <a:lnTo>
                    <a:pt x="33099" y="1746"/>
                  </a:lnTo>
                  <a:lnTo>
                    <a:pt x="29924" y="477"/>
                  </a:lnTo>
                  <a:lnTo>
                    <a:pt x="26035" y="0"/>
                  </a:lnTo>
                  <a:close/>
                </a:path>
              </a:pathLst>
            </a:custGeom>
            <a:solidFill>
              <a:srgbClr val="000000"/>
            </a:solidFill>
          </p:spPr>
          <p:txBody>
            <a:bodyPr vert="horz" lIns="91440" tIns="45720" rIns="91440" bIns="45720" anchor="t"/>
            <a:lstStyle/>
            <a:p>
              <a:endParaRPr lang="en-IN"/>
            </a:p>
          </p:txBody>
        </p:sp>
        <p:sp>
          <p:nvSpPr>
            <p:cNvPr id="1075" name="Shape 5815"/>
            <p:cNvSpPr/>
            <p:nvPr/>
          </p:nvSpPr>
          <p:spPr>
            <a:xfrm>
              <a:off x="2229262" y="2483055"/>
              <a:ext cx="26351" cy="58340"/>
            </a:xfrm>
            <a:custGeom>
              <a:avLst/>
              <a:gdLst/>
              <a:ahLst/>
              <a:cxnLst/>
              <a:rect l="0" t="0" r="0" b="0"/>
              <a:pathLst>
                <a:path w="26351" h="58340">
                  <a:moveTo>
                    <a:pt x="13255" y="0"/>
                  </a:moveTo>
                  <a:lnTo>
                    <a:pt x="10873" y="3412"/>
                  </a:lnTo>
                  <a:lnTo>
                    <a:pt x="8810" y="6191"/>
                  </a:lnTo>
                  <a:lnTo>
                    <a:pt x="4286" y="11350"/>
                  </a:lnTo>
                  <a:lnTo>
                    <a:pt x="1348" y="13731"/>
                  </a:lnTo>
                  <a:lnTo>
                    <a:pt x="317" y="14525"/>
                  </a:lnTo>
                  <a:lnTo>
                    <a:pt x="0" y="15319"/>
                  </a:lnTo>
                  <a:lnTo>
                    <a:pt x="396" y="15954"/>
                  </a:lnTo>
                  <a:lnTo>
                    <a:pt x="5635" y="15954"/>
                  </a:lnTo>
                  <a:lnTo>
                    <a:pt x="5635" y="45799"/>
                  </a:lnTo>
                  <a:lnTo>
                    <a:pt x="5873" y="49212"/>
                  </a:lnTo>
                  <a:lnTo>
                    <a:pt x="6350" y="51990"/>
                  </a:lnTo>
                  <a:lnTo>
                    <a:pt x="7143" y="54212"/>
                  </a:lnTo>
                  <a:lnTo>
                    <a:pt x="8255" y="55800"/>
                  </a:lnTo>
                  <a:lnTo>
                    <a:pt x="11191" y="57785"/>
                  </a:lnTo>
                  <a:lnTo>
                    <a:pt x="14763" y="58340"/>
                  </a:lnTo>
                  <a:lnTo>
                    <a:pt x="18097" y="57785"/>
                  </a:lnTo>
                  <a:lnTo>
                    <a:pt x="21351" y="56197"/>
                  </a:lnTo>
                  <a:lnTo>
                    <a:pt x="24130" y="53816"/>
                  </a:lnTo>
                  <a:lnTo>
                    <a:pt x="26351" y="50879"/>
                  </a:lnTo>
                  <a:lnTo>
                    <a:pt x="25002" y="49767"/>
                  </a:lnTo>
                  <a:lnTo>
                    <a:pt x="22780" y="51990"/>
                  </a:lnTo>
                  <a:lnTo>
                    <a:pt x="21113" y="52864"/>
                  </a:lnTo>
                  <a:lnTo>
                    <a:pt x="18970" y="53260"/>
                  </a:lnTo>
                  <a:lnTo>
                    <a:pt x="16826" y="52783"/>
                  </a:lnTo>
                  <a:lnTo>
                    <a:pt x="15398" y="51594"/>
                  </a:lnTo>
                  <a:lnTo>
                    <a:pt x="14128" y="47942"/>
                  </a:lnTo>
                  <a:lnTo>
                    <a:pt x="13970" y="44291"/>
                  </a:lnTo>
                  <a:lnTo>
                    <a:pt x="13970" y="15954"/>
                  </a:lnTo>
                  <a:lnTo>
                    <a:pt x="23970" y="15954"/>
                  </a:lnTo>
                  <a:lnTo>
                    <a:pt x="23970" y="12779"/>
                  </a:lnTo>
                  <a:lnTo>
                    <a:pt x="13970" y="12779"/>
                  </a:lnTo>
                  <a:lnTo>
                    <a:pt x="13970" y="135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076" name="Shape 5816"/>
            <p:cNvSpPr/>
            <p:nvPr/>
          </p:nvSpPr>
          <p:spPr>
            <a:xfrm>
              <a:off x="1769601" y="2483055"/>
              <a:ext cx="26352" cy="58340"/>
            </a:xfrm>
            <a:custGeom>
              <a:avLst/>
              <a:gdLst/>
              <a:ahLst/>
              <a:cxnLst/>
              <a:rect l="0" t="0" r="0" b="0"/>
              <a:pathLst>
                <a:path w="26352" h="58340">
                  <a:moveTo>
                    <a:pt x="13256" y="0"/>
                  </a:moveTo>
                  <a:lnTo>
                    <a:pt x="10874" y="3412"/>
                  </a:lnTo>
                  <a:lnTo>
                    <a:pt x="8889" y="6191"/>
                  </a:lnTo>
                  <a:lnTo>
                    <a:pt x="4364" y="11350"/>
                  </a:lnTo>
                  <a:lnTo>
                    <a:pt x="1349" y="13731"/>
                  </a:lnTo>
                  <a:lnTo>
                    <a:pt x="396" y="14525"/>
                  </a:lnTo>
                  <a:lnTo>
                    <a:pt x="0" y="15319"/>
                  </a:lnTo>
                  <a:lnTo>
                    <a:pt x="396" y="15954"/>
                  </a:lnTo>
                  <a:lnTo>
                    <a:pt x="5636" y="15954"/>
                  </a:lnTo>
                  <a:lnTo>
                    <a:pt x="5636" y="45799"/>
                  </a:lnTo>
                  <a:lnTo>
                    <a:pt x="5873" y="49212"/>
                  </a:lnTo>
                  <a:lnTo>
                    <a:pt x="6350" y="51990"/>
                  </a:lnTo>
                  <a:lnTo>
                    <a:pt x="7223" y="54212"/>
                  </a:lnTo>
                  <a:lnTo>
                    <a:pt x="8333" y="55800"/>
                  </a:lnTo>
                  <a:lnTo>
                    <a:pt x="11192" y="57785"/>
                  </a:lnTo>
                  <a:lnTo>
                    <a:pt x="14763" y="58340"/>
                  </a:lnTo>
                  <a:lnTo>
                    <a:pt x="18177" y="57785"/>
                  </a:lnTo>
                  <a:lnTo>
                    <a:pt x="21352" y="56197"/>
                  </a:lnTo>
                  <a:lnTo>
                    <a:pt x="24129" y="53816"/>
                  </a:lnTo>
                  <a:lnTo>
                    <a:pt x="26352" y="50879"/>
                  </a:lnTo>
                  <a:lnTo>
                    <a:pt x="25082" y="49767"/>
                  </a:lnTo>
                  <a:lnTo>
                    <a:pt x="22859" y="51990"/>
                  </a:lnTo>
                  <a:lnTo>
                    <a:pt x="21113" y="52864"/>
                  </a:lnTo>
                  <a:lnTo>
                    <a:pt x="18971" y="53260"/>
                  </a:lnTo>
                  <a:lnTo>
                    <a:pt x="16906" y="52783"/>
                  </a:lnTo>
                  <a:lnTo>
                    <a:pt x="15477" y="51594"/>
                  </a:lnTo>
                  <a:lnTo>
                    <a:pt x="14604" y="49926"/>
                  </a:lnTo>
                  <a:lnTo>
                    <a:pt x="14128" y="47942"/>
                  </a:lnTo>
                  <a:lnTo>
                    <a:pt x="13969" y="44291"/>
                  </a:lnTo>
                  <a:lnTo>
                    <a:pt x="13969" y="15954"/>
                  </a:lnTo>
                  <a:lnTo>
                    <a:pt x="23971" y="15954"/>
                  </a:lnTo>
                  <a:lnTo>
                    <a:pt x="23971" y="12779"/>
                  </a:lnTo>
                  <a:lnTo>
                    <a:pt x="13969" y="12779"/>
                  </a:lnTo>
                  <a:lnTo>
                    <a:pt x="13969" y="1350"/>
                  </a:lnTo>
                  <a:lnTo>
                    <a:pt x="13889" y="317"/>
                  </a:lnTo>
                  <a:lnTo>
                    <a:pt x="13256" y="0"/>
                  </a:lnTo>
                  <a:close/>
                </a:path>
              </a:pathLst>
            </a:custGeom>
            <a:solidFill>
              <a:srgbClr val="000000"/>
            </a:solidFill>
          </p:spPr>
          <p:txBody>
            <a:bodyPr vert="horz" lIns="91440" tIns="45720" rIns="91440" bIns="45720" anchor="t"/>
            <a:lstStyle/>
            <a:p>
              <a:endParaRPr lang="en-IN"/>
            </a:p>
          </p:txBody>
        </p:sp>
        <p:sp>
          <p:nvSpPr>
            <p:cNvPr id="1077" name="Shape 5817"/>
            <p:cNvSpPr/>
            <p:nvPr/>
          </p:nvSpPr>
          <p:spPr>
            <a:xfrm>
              <a:off x="2833067" y="2494883"/>
              <a:ext cx="43734" cy="46512"/>
            </a:xfrm>
            <a:custGeom>
              <a:avLst/>
              <a:gdLst/>
              <a:ahLst/>
              <a:cxnLst/>
              <a:rect l="0" t="0" r="0" b="0"/>
              <a:pathLst>
                <a:path w="43734" h="46512">
                  <a:moveTo>
                    <a:pt x="21431" y="0"/>
                  </a:moveTo>
                  <a:lnTo>
                    <a:pt x="20637" y="2777"/>
                  </a:lnTo>
                  <a:lnTo>
                    <a:pt x="24844" y="3650"/>
                  </a:lnTo>
                  <a:lnTo>
                    <a:pt x="28337" y="6031"/>
                  </a:lnTo>
                  <a:lnTo>
                    <a:pt x="31115" y="9682"/>
                  </a:lnTo>
                  <a:lnTo>
                    <a:pt x="33178" y="14366"/>
                  </a:lnTo>
                  <a:lnTo>
                    <a:pt x="34369" y="19842"/>
                  </a:lnTo>
                  <a:lnTo>
                    <a:pt x="34766" y="25874"/>
                  </a:lnTo>
                  <a:lnTo>
                    <a:pt x="34290" y="32146"/>
                  </a:lnTo>
                  <a:lnTo>
                    <a:pt x="32861" y="36828"/>
                  </a:lnTo>
                  <a:lnTo>
                    <a:pt x="30877" y="40083"/>
                  </a:lnTo>
                  <a:lnTo>
                    <a:pt x="28337" y="42305"/>
                  </a:lnTo>
                  <a:lnTo>
                    <a:pt x="25717" y="43417"/>
                  </a:lnTo>
                  <a:lnTo>
                    <a:pt x="23097" y="43734"/>
                  </a:lnTo>
                  <a:lnTo>
                    <a:pt x="19050" y="42941"/>
                  </a:lnTo>
                  <a:lnTo>
                    <a:pt x="15875" y="40797"/>
                  </a:lnTo>
                  <a:lnTo>
                    <a:pt x="13415" y="37622"/>
                  </a:lnTo>
                  <a:lnTo>
                    <a:pt x="11588" y="33733"/>
                  </a:lnTo>
                  <a:lnTo>
                    <a:pt x="10318" y="29526"/>
                  </a:lnTo>
                  <a:lnTo>
                    <a:pt x="9525" y="25319"/>
                  </a:lnTo>
                  <a:lnTo>
                    <a:pt x="9128" y="21429"/>
                  </a:lnTo>
                  <a:lnTo>
                    <a:pt x="8969" y="18254"/>
                  </a:lnTo>
                  <a:lnTo>
                    <a:pt x="9842" y="11428"/>
                  </a:lnTo>
                  <a:lnTo>
                    <a:pt x="12382" y="6587"/>
                  </a:lnTo>
                  <a:lnTo>
                    <a:pt x="16192" y="3730"/>
                  </a:lnTo>
                  <a:lnTo>
                    <a:pt x="20637" y="2777"/>
                  </a:lnTo>
                  <a:lnTo>
                    <a:pt x="21431" y="0"/>
                  </a:lnTo>
                  <a:lnTo>
                    <a:pt x="15240" y="872"/>
                  </a:lnTo>
                  <a:lnTo>
                    <a:pt x="10001" y="3253"/>
                  </a:lnTo>
                  <a:lnTo>
                    <a:pt x="5715" y="6983"/>
                  </a:lnTo>
                  <a:lnTo>
                    <a:pt x="2619" y="11667"/>
                  </a:lnTo>
                  <a:lnTo>
                    <a:pt x="635" y="17064"/>
                  </a:lnTo>
                  <a:lnTo>
                    <a:pt x="0" y="22938"/>
                  </a:lnTo>
                  <a:lnTo>
                    <a:pt x="715" y="29367"/>
                  </a:lnTo>
                  <a:lnTo>
                    <a:pt x="2778" y="35003"/>
                  </a:lnTo>
                  <a:lnTo>
                    <a:pt x="6112" y="39766"/>
                  </a:lnTo>
                  <a:lnTo>
                    <a:pt x="10398" y="43417"/>
                  </a:lnTo>
                  <a:lnTo>
                    <a:pt x="15716" y="45718"/>
                  </a:lnTo>
                  <a:lnTo>
                    <a:pt x="21748" y="46512"/>
                  </a:lnTo>
                  <a:lnTo>
                    <a:pt x="28575" y="45480"/>
                  </a:lnTo>
                  <a:lnTo>
                    <a:pt x="34131" y="42623"/>
                  </a:lnTo>
                  <a:lnTo>
                    <a:pt x="38338" y="38416"/>
                  </a:lnTo>
                  <a:lnTo>
                    <a:pt x="41353" y="33416"/>
                  </a:lnTo>
                  <a:lnTo>
                    <a:pt x="43179" y="28097"/>
                  </a:lnTo>
                  <a:lnTo>
                    <a:pt x="43734" y="22938"/>
                  </a:lnTo>
                  <a:lnTo>
                    <a:pt x="43258" y="17858"/>
                  </a:lnTo>
                  <a:lnTo>
                    <a:pt x="42068" y="13333"/>
                  </a:lnTo>
                  <a:lnTo>
                    <a:pt x="40163" y="9364"/>
                  </a:lnTo>
                  <a:lnTo>
                    <a:pt x="37465"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078" name="Shape 5818"/>
            <p:cNvSpPr/>
            <p:nvPr/>
          </p:nvSpPr>
          <p:spPr>
            <a:xfrm>
              <a:off x="2756391" y="2494883"/>
              <a:ext cx="39528" cy="46512"/>
            </a:xfrm>
            <a:custGeom>
              <a:avLst/>
              <a:gdLst/>
              <a:ahLst/>
              <a:cxnLst/>
              <a:rect l="0" t="0" r="0" b="0"/>
              <a:pathLst>
                <a:path w="39528" h="46512">
                  <a:moveTo>
                    <a:pt x="20241" y="0"/>
                  </a:moveTo>
                  <a:lnTo>
                    <a:pt x="18097" y="3571"/>
                  </a:lnTo>
                  <a:lnTo>
                    <a:pt x="21431" y="4126"/>
                  </a:lnTo>
                  <a:lnTo>
                    <a:pt x="23892" y="5476"/>
                  </a:lnTo>
                  <a:lnTo>
                    <a:pt x="25480" y="7539"/>
                  </a:lnTo>
                  <a:lnTo>
                    <a:pt x="26511" y="9921"/>
                  </a:lnTo>
                  <a:lnTo>
                    <a:pt x="27543" y="14921"/>
                  </a:lnTo>
                  <a:lnTo>
                    <a:pt x="7143" y="14921"/>
                  </a:lnTo>
                  <a:lnTo>
                    <a:pt x="7858" y="11984"/>
                  </a:lnTo>
                  <a:lnTo>
                    <a:pt x="8731" y="9444"/>
                  </a:lnTo>
                  <a:lnTo>
                    <a:pt x="11192" y="5952"/>
                  </a:lnTo>
                  <a:lnTo>
                    <a:pt x="14287" y="4126"/>
                  </a:lnTo>
                  <a:lnTo>
                    <a:pt x="18097" y="3571"/>
                  </a:lnTo>
                  <a:lnTo>
                    <a:pt x="20241" y="0"/>
                  </a:lnTo>
                  <a:lnTo>
                    <a:pt x="15955" y="475"/>
                  </a:lnTo>
                  <a:lnTo>
                    <a:pt x="11509" y="2222"/>
                  </a:lnTo>
                  <a:lnTo>
                    <a:pt x="7223" y="5317"/>
                  </a:lnTo>
                  <a:lnTo>
                    <a:pt x="3572" y="9921"/>
                  </a:lnTo>
                  <a:lnTo>
                    <a:pt x="1032" y="16191"/>
                  </a:lnTo>
                  <a:lnTo>
                    <a:pt x="317" y="20001"/>
                  </a:lnTo>
                  <a:lnTo>
                    <a:pt x="0" y="24367"/>
                  </a:lnTo>
                  <a:lnTo>
                    <a:pt x="397" y="29367"/>
                  </a:lnTo>
                  <a:lnTo>
                    <a:pt x="1349" y="33733"/>
                  </a:lnTo>
                  <a:lnTo>
                    <a:pt x="2937" y="37543"/>
                  </a:lnTo>
                  <a:lnTo>
                    <a:pt x="5159" y="40718"/>
                  </a:lnTo>
                  <a:lnTo>
                    <a:pt x="7858" y="43258"/>
                  </a:lnTo>
                  <a:lnTo>
                    <a:pt x="11033" y="45005"/>
                  </a:lnTo>
                  <a:lnTo>
                    <a:pt x="14604" y="46116"/>
                  </a:lnTo>
                  <a:lnTo>
                    <a:pt x="18573" y="46512"/>
                  </a:lnTo>
                  <a:lnTo>
                    <a:pt x="23494" y="45957"/>
                  </a:lnTo>
                  <a:lnTo>
                    <a:pt x="27702" y="44369"/>
                  </a:lnTo>
                  <a:lnTo>
                    <a:pt x="31194" y="42147"/>
                  </a:lnTo>
                  <a:lnTo>
                    <a:pt x="33972" y="39448"/>
                  </a:lnTo>
                  <a:lnTo>
                    <a:pt x="36194" y="36591"/>
                  </a:lnTo>
                  <a:lnTo>
                    <a:pt x="37862" y="33892"/>
                  </a:lnTo>
                  <a:lnTo>
                    <a:pt x="38973" y="31589"/>
                  </a:lnTo>
                  <a:lnTo>
                    <a:pt x="39528" y="30002"/>
                  </a:lnTo>
                  <a:lnTo>
                    <a:pt x="37941" y="29288"/>
                  </a:lnTo>
                  <a:lnTo>
                    <a:pt x="36671" y="31352"/>
                  </a:lnTo>
                  <a:lnTo>
                    <a:pt x="34925" y="33653"/>
                  </a:lnTo>
                  <a:lnTo>
                    <a:pt x="32702" y="35876"/>
                  </a:lnTo>
                  <a:lnTo>
                    <a:pt x="30003" y="37861"/>
                  </a:lnTo>
                  <a:lnTo>
                    <a:pt x="26669" y="39210"/>
                  </a:lnTo>
                  <a:lnTo>
                    <a:pt x="22622" y="39685"/>
                  </a:lnTo>
                  <a:lnTo>
                    <a:pt x="19288" y="39289"/>
                  </a:lnTo>
                  <a:lnTo>
                    <a:pt x="15875" y="38019"/>
                  </a:lnTo>
                  <a:lnTo>
                    <a:pt x="12700" y="35480"/>
                  </a:lnTo>
                  <a:lnTo>
                    <a:pt x="10001" y="31511"/>
                  </a:lnTo>
                  <a:lnTo>
                    <a:pt x="8889" y="28891"/>
                  </a:lnTo>
                  <a:lnTo>
                    <a:pt x="8017" y="25796"/>
                  </a:lnTo>
                  <a:lnTo>
                    <a:pt x="7302" y="22223"/>
                  </a:lnTo>
                  <a:lnTo>
                    <a:pt x="6906" y="18096"/>
                  </a:lnTo>
                  <a:lnTo>
                    <a:pt x="37703" y="18096"/>
                  </a:lnTo>
                  <a:lnTo>
                    <a:pt x="36988" y="13651"/>
                  </a:lnTo>
                  <a:lnTo>
                    <a:pt x="35877" y="9841"/>
                  </a:lnTo>
                  <a:lnTo>
                    <a:pt x="34211" y="6666"/>
                  </a:lnTo>
                  <a:lnTo>
                    <a:pt x="32067" y="4205"/>
                  </a:lnTo>
                  <a:lnTo>
                    <a:pt x="29607" y="2301"/>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079" name="Shape 5819"/>
            <p:cNvSpPr/>
            <p:nvPr/>
          </p:nvSpPr>
          <p:spPr>
            <a:xfrm>
              <a:off x="2694082" y="2494883"/>
              <a:ext cx="23495" cy="45560"/>
            </a:xfrm>
            <a:custGeom>
              <a:avLst/>
              <a:gdLst/>
              <a:ahLst/>
              <a:cxnLst/>
              <a:rect l="0" t="0" r="0" b="0"/>
              <a:pathLst>
                <a:path w="23495" h="45560">
                  <a:moveTo>
                    <a:pt x="15794" y="0"/>
                  </a:moveTo>
                  <a:lnTo>
                    <a:pt x="396" y="5476"/>
                  </a:lnTo>
                  <a:lnTo>
                    <a:pt x="396" y="6905"/>
                  </a:lnTo>
                  <a:lnTo>
                    <a:pt x="4365" y="6507"/>
                  </a:lnTo>
                  <a:lnTo>
                    <a:pt x="5634" y="6666"/>
                  </a:lnTo>
                  <a:lnTo>
                    <a:pt x="6746" y="7301"/>
                  </a:lnTo>
                  <a:lnTo>
                    <a:pt x="7540" y="9127"/>
                  </a:lnTo>
                  <a:lnTo>
                    <a:pt x="7857" y="12461"/>
                  </a:lnTo>
                  <a:lnTo>
                    <a:pt x="7857" y="35480"/>
                  </a:lnTo>
                  <a:lnTo>
                    <a:pt x="7698" y="38733"/>
                  </a:lnTo>
                  <a:lnTo>
                    <a:pt x="7143" y="41036"/>
                  </a:lnTo>
                  <a:lnTo>
                    <a:pt x="6191" y="42543"/>
                  </a:lnTo>
                  <a:lnTo>
                    <a:pt x="4762" y="43417"/>
                  </a:lnTo>
                  <a:lnTo>
                    <a:pt x="2777" y="43813"/>
                  </a:lnTo>
                  <a:lnTo>
                    <a:pt x="0" y="44052"/>
                  </a:lnTo>
                  <a:lnTo>
                    <a:pt x="0" y="45560"/>
                  </a:lnTo>
                  <a:lnTo>
                    <a:pt x="23495" y="45560"/>
                  </a:lnTo>
                  <a:lnTo>
                    <a:pt x="23495" y="44052"/>
                  </a:lnTo>
                  <a:lnTo>
                    <a:pt x="19446" y="43496"/>
                  </a:lnTo>
                  <a:lnTo>
                    <a:pt x="18176" y="42860"/>
                  </a:lnTo>
                  <a:lnTo>
                    <a:pt x="17303" y="42067"/>
                  </a:lnTo>
                  <a:lnTo>
                    <a:pt x="16351" y="39448"/>
                  </a:lnTo>
                  <a:lnTo>
                    <a:pt x="16192" y="35480"/>
                  </a:lnTo>
                  <a:lnTo>
                    <a:pt x="16192" y="316"/>
                  </a:lnTo>
                  <a:lnTo>
                    <a:pt x="15794" y="0"/>
                  </a:lnTo>
                  <a:close/>
                </a:path>
              </a:pathLst>
            </a:custGeom>
            <a:solidFill>
              <a:srgbClr val="000000"/>
            </a:solidFill>
          </p:spPr>
          <p:txBody>
            <a:bodyPr vert="horz" lIns="91440" tIns="45720" rIns="91440" bIns="45720" anchor="t"/>
            <a:lstStyle/>
            <a:p>
              <a:endParaRPr lang="en-IN"/>
            </a:p>
          </p:txBody>
        </p:sp>
        <p:sp>
          <p:nvSpPr>
            <p:cNvPr id="1080" name="Shape 5820"/>
            <p:cNvSpPr/>
            <p:nvPr/>
          </p:nvSpPr>
          <p:spPr>
            <a:xfrm>
              <a:off x="2581290" y="2494883"/>
              <a:ext cx="40084" cy="46512"/>
            </a:xfrm>
            <a:custGeom>
              <a:avLst/>
              <a:gdLst/>
              <a:ahLst/>
              <a:cxnLst/>
              <a:rect l="0" t="0" r="0" b="0"/>
              <a:pathLst>
                <a:path w="40084" h="46512">
                  <a:moveTo>
                    <a:pt x="18018" y="0"/>
                  </a:moveTo>
                  <a:lnTo>
                    <a:pt x="12858" y="555"/>
                  </a:lnTo>
                  <a:lnTo>
                    <a:pt x="8731" y="1983"/>
                  </a:lnTo>
                  <a:lnTo>
                    <a:pt x="5636" y="4047"/>
                  </a:lnTo>
                  <a:lnTo>
                    <a:pt x="3492" y="6350"/>
                  </a:lnTo>
                  <a:lnTo>
                    <a:pt x="2302" y="8809"/>
                  </a:lnTo>
                  <a:lnTo>
                    <a:pt x="1905" y="10952"/>
                  </a:lnTo>
                  <a:lnTo>
                    <a:pt x="2857" y="13730"/>
                  </a:lnTo>
                  <a:lnTo>
                    <a:pt x="4127" y="14842"/>
                  </a:lnTo>
                  <a:lnTo>
                    <a:pt x="6112" y="15318"/>
                  </a:lnTo>
                  <a:lnTo>
                    <a:pt x="7937" y="14921"/>
                  </a:lnTo>
                  <a:lnTo>
                    <a:pt x="9366" y="13968"/>
                  </a:lnTo>
                  <a:lnTo>
                    <a:pt x="10318" y="12619"/>
                  </a:lnTo>
                  <a:lnTo>
                    <a:pt x="10636" y="11110"/>
                  </a:lnTo>
                  <a:lnTo>
                    <a:pt x="10318" y="9364"/>
                  </a:lnTo>
                  <a:lnTo>
                    <a:pt x="10081" y="7222"/>
                  </a:lnTo>
                  <a:lnTo>
                    <a:pt x="10716" y="5158"/>
                  </a:lnTo>
                  <a:lnTo>
                    <a:pt x="12382" y="3650"/>
                  </a:lnTo>
                  <a:lnTo>
                    <a:pt x="14684" y="2697"/>
                  </a:lnTo>
                  <a:lnTo>
                    <a:pt x="17145" y="2381"/>
                  </a:lnTo>
                  <a:lnTo>
                    <a:pt x="19606" y="2618"/>
                  </a:lnTo>
                  <a:lnTo>
                    <a:pt x="22066" y="3809"/>
                  </a:lnTo>
                  <a:lnTo>
                    <a:pt x="23971" y="6350"/>
                  </a:lnTo>
                  <a:lnTo>
                    <a:pt x="24764" y="10555"/>
                  </a:lnTo>
                  <a:lnTo>
                    <a:pt x="24764" y="16667"/>
                  </a:lnTo>
                  <a:lnTo>
                    <a:pt x="24046" y="16950"/>
                  </a:lnTo>
                  <a:lnTo>
                    <a:pt x="24764" y="18969"/>
                  </a:lnTo>
                  <a:lnTo>
                    <a:pt x="24764" y="33335"/>
                  </a:lnTo>
                  <a:lnTo>
                    <a:pt x="24686" y="35321"/>
                  </a:lnTo>
                  <a:lnTo>
                    <a:pt x="24209" y="36749"/>
                  </a:lnTo>
                  <a:lnTo>
                    <a:pt x="23177" y="37861"/>
                  </a:lnTo>
                  <a:lnTo>
                    <a:pt x="21431" y="39051"/>
                  </a:lnTo>
                  <a:lnTo>
                    <a:pt x="20320" y="39448"/>
                  </a:lnTo>
                  <a:lnTo>
                    <a:pt x="18732" y="40083"/>
                  </a:lnTo>
                  <a:lnTo>
                    <a:pt x="15239" y="40797"/>
                  </a:lnTo>
                  <a:lnTo>
                    <a:pt x="12700" y="40242"/>
                  </a:lnTo>
                  <a:lnTo>
                    <a:pt x="10636" y="38733"/>
                  </a:lnTo>
                  <a:lnTo>
                    <a:pt x="9287" y="36273"/>
                  </a:lnTo>
                  <a:lnTo>
                    <a:pt x="8731" y="33098"/>
                  </a:lnTo>
                  <a:lnTo>
                    <a:pt x="8731" y="32860"/>
                  </a:lnTo>
                  <a:lnTo>
                    <a:pt x="8889" y="31034"/>
                  </a:lnTo>
                  <a:lnTo>
                    <a:pt x="9525" y="28891"/>
                  </a:lnTo>
                  <a:lnTo>
                    <a:pt x="11112" y="26589"/>
                  </a:lnTo>
                  <a:lnTo>
                    <a:pt x="13970" y="24049"/>
                  </a:lnTo>
                  <a:lnTo>
                    <a:pt x="15955" y="22780"/>
                  </a:lnTo>
                  <a:lnTo>
                    <a:pt x="18414" y="21509"/>
                  </a:lnTo>
                  <a:lnTo>
                    <a:pt x="21352" y="20239"/>
                  </a:lnTo>
                  <a:lnTo>
                    <a:pt x="24764" y="18969"/>
                  </a:lnTo>
                  <a:lnTo>
                    <a:pt x="24046" y="16950"/>
                  </a:lnTo>
                  <a:lnTo>
                    <a:pt x="17303" y="19605"/>
                  </a:lnTo>
                  <a:lnTo>
                    <a:pt x="11112" y="22303"/>
                  </a:lnTo>
                  <a:lnTo>
                    <a:pt x="6271" y="25081"/>
                  </a:lnTo>
                  <a:lnTo>
                    <a:pt x="2857" y="28177"/>
                  </a:lnTo>
                  <a:lnTo>
                    <a:pt x="715" y="31828"/>
                  </a:lnTo>
                  <a:lnTo>
                    <a:pt x="0" y="36273"/>
                  </a:lnTo>
                  <a:lnTo>
                    <a:pt x="952" y="40638"/>
                  </a:lnTo>
                  <a:lnTo>
                    <a:pt x="3255" y="43893"/>
                  </a:lnTo>
                  <a:lnTo>
                    <a:pt x="6588" y="45877"/>
                  </a:lnTo>
                  <a:lnTo>
                    <a:pt x="10477" y="46512"/>
                  </a:lnTo>
                  <a:lnTo>
                    <a:pt x="14526" y="45877"/>
                  </a:lnTo>
                  <a:lnTo>
                    <a:pt x="18336" y="44131"/>
                  </a:lnTo>
                  <a:lnTo>
                    <a:pt x="21828" y="41830"/>
                  </a:lnTo>
                  <a:lnTo>
                    <a:pt x="24844" y="39289"/>
                  </a:lnTo>
                  <a:lnTo>
                    <a:pt x="25400" y="42305"/>
                  </a:lnTo>
                  <a:lnTo>
                    <a:pt x="26352" y="44369"/>
                  </a:lnTo>
                  <a:lnTo>
                    <a:pt x="27622" y="45639"/>
                  </a:lnTo>
                  <a:lnTo>
                    <a:pt x="28892" y="46274"/>
                  </a:lnTo>
                  <a:lnTo>
                    <a:pt x="31273" y="46512"/>
                  </a:lnTo>
                  <a:lnTo>
                    <a:pt x="32782" y="46433"/>
                  </a:lnTo>
                  <a:lnTo>
                    <a:pt x="34687" y="45877"/>
                  </a:lnTo>
                  <a:lnTo>
                    <a:pt x="37147" y="44369"/>
                  </a:lnTo>
                  <a:lnTo>
                    <a:pt x="40084" y="41591"/>
                  </a:lnTo>
                  <a:lnTo>
                    <a:pt x="40084" y="39051"/>
                  </a:lnTo>
                  <a:lnTo>
                    <a:pt x="38258" y="40321"/>
                  </a:lnTo>
                  <a:lnTo>
                    <a:pt x="35640" y="40877"/>
                  </a:lnTo>
                  <a:lnTo>
                    <a:pt x="33972" y="40401"/>
                  </a:lnTo>
                  <a:lnTo>
                    <a:pt x="33100" y="39130"/>
                  </a:lnTo>
                  <a:lnTo>
                    <a:pt x="32782" y="35162"/>
                  </a:lnTo>
                  <a:lnTo>
                    <a:pt x="32782" y="15873"/>
                  </a:lnTo>
                  <a:lnTo>
                    <a:pt x="32226" y="9127"/>
                  </a:lnTo>
                  <a:lnTo>
                    <a:pt x="30956" y="5713"/>
                  </a:lnTo>
                  <a:lnTo>
                    <a:pt x="28416" y="2777"/>
                  </a:lnTo>
                  <a:lnTo>
                    <a:pt x="26591" y="1587"/>
                  </a:lnTo>
                  <a:lnTo>
                    <a:pt x="24288"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081" name="Shape 5821"/>
            <p:cNvSpPr/>
            <p:nvPr/>
          </p:nvSpPr>
          <p:spPr>
            <a:xfrm>
              <a:off x="2490961" y="2494883"/>
              <a:ext cx="39528" cy="46512"/>
            </a:xfrm>
            <a:custGeom>
              <a:avLst/>
              <a:gdLst/>
              <a:ahLst/>
              <a:cxnLst/>
              <a:rect l="0" t="0" r="0" b="0"/>
              <a:pathLst>
                <a:path w="39528" h="46512">
                  <a:moveTo>
                    <a:pt x="20161" y="0"/>
                  </a:moveTo>
                  <a:lnTo>
                    <a:pt x="18018" y="3571"/>
                  </a:lnTo>
                  <a:lnTo>
                    <a:pt x="21431" y="4126"/>
                  </a:lnTo>
                  <a:lnTo>
                    <a:pt x="23812" y="5476"/>
                  </a:lnTo>
                  <a:lnTo>
                    <a:pt x="25400" y="7539"/>
                  </a:lnTo>
                  <a:lnTo>
                    <a:pt x="26511" y="9921"/>
                  </a:lnTo>
                  <a:lnTo>
                    <a:pt x="27543" y="14921"/>
                  </a:lnTo>
                  <a:lnTo>
                    <a:pt x="7143" y="14921"/>
                  </a:lnTo>
                  <a:lnTo>
                    <a:pt x="7858" y="11984"/>
                  </a:lnTo>
                  <a:lnTo>
                    <a:pt x="8731" y="9444"/>
                  </a:lnTo>
                  <a:lnTo>
                    <a:pt x="11112" y="5952"/>
                  </a:lnTo>
                  <a:lnTo>
                    <a:pt x="14287" y="4126"/>
                  </a:lnTo>
                  <a:lnTo>
                    <a:pt x="18018" y="3571"/>
                  </a:lnTo>
                  <a:lnTo>
                    <a:pt x="20161" y="0"/>
                  </a:lnTo>
                  <a:lnTo>
                    <a:pt x="15955" y="475"/>
                  </a:lnTo>
                  <a:lnTo>
                    <a:pt x="11430" y="2222"/>
                  </a:lnTo>
                  <a:lnTo>
                    <a:pt x="7143" y="5317"/>
                  </a:lnTo>
                  <a:lnTo>
                    <a:pt x="3492" y="9921"/>
                  </a:lnTo>
                  <a:lnTo>
                    <a:pt x="952" y="16191"/>
                  </a:lnTo>
                  <a:lnTo>
                    <a:pt x="238" y="20001"/>
                  </a:lnTo>
                  <a:lnTo>
                    <a:pt x="0" y="24367"/>
                  </a:lnTo>
                  <a:lnTo>
                    <a:pt x="397" y="29367"/>
                  </a:lnTo>
                  <a:lnTo>
                    <a:pt x="1350" y="33733"/>
                  </a:lnTo>
                  <a:lnTo>
                    <a:pt x="2857" y="37543"/>
                  </a:lnTo>
                  <a:lnTo>
                    <a:pt x="5080" y="40718"/>
                  </a:lnTo>
                  <a:lnTo>
                    <a:pt x="7778" y="43258"/>
                  </a:lnTo>
                  <a:lnTo>
                    <a:pt x="10953" y="45005"/>
                  </a:lnTo>
                  <a:lnTo>
                    <a:pt x="14526" y="46116"/>
                  </a:lnTo>
                  <a:lnTo>
                    <a:pt x="18494" y="46512"/>
                  </a:lnTo>
                  <a:lnTo>
                    <a:pt x="23495" y="45957"/>
                  </a:lnTo>
                  <a:lnTo>
                    <a:pt x="27702" y="44369"/>
                  </a:lnTo>
                  <a:lnTo>
                    <a:pt x="31194" y="42147"/>
                  </a:lnTo>
                  <a:lnTo>
                    <a:pt x="33972" y="39448"/>
                  </a:lnTo>
                  <a:lnTo>
                    <a:pt x="36195" y="36591"/>
                  </a:lnTo>
                  <a:lnTo>
                    <a:pt x="37782" y="33892"/>
                  </a:lnTo>
                  <a:lnTo>
                    <a:pt x="38893" y="31589"/>
                  </a:lnTo>
                  <a:lnTo>
                    <a:pt x="39528" y="30002"/>
                  </a:lnTo>
                  <a:lnTo>
                    <a:pt x="37941" y="29288"/>
                  </a:lnTo>
                  <a:lnTo>
                    <a:pt x="34925" y="33653"/>
                  </a:lnTo>
                  <a:lnTo>
                    <a:pt x="32702" y="35876"/>
                  </a:lnTo>
                  <a:lnTo>
                    <a:pt x="29925" y="37861"/>
                  </a:lnTo>
                  <a:lnTo>
                    <a:pt x="26591" y="39210"/>
                  </a:lnTo>
                  <a:lnTo>
                    <a:pt x="22542" y="39685"/>
                  </a:lnTo>
                  <a:lnTo>
                    <a:pt x="19208" y="39289"/>
                  </a:lnTo>
                  <a:lnTo>
                    <a:pt x="15796" y="38019"/>
                  </a:lnTo>
                  <a:lnTo>
                    <a:pt x="12700" y="35480"/>
                  </a:lnTo>
                  <a:lnTo>
                    <a:pt x="10001" y="31511"/>
                  </a:lnTo>
                  <a:lnTo>
                    <a:pt x="8890" y="28891"/>
                  </a:lnTo>
                  <a:lnTo>
                    <a:pt x="7937" y="25796"/>
                  </a:lnTo>
                  <a:lnTo>
                    <a:pt x="7302" y="22223"/>
                  </a:lnTo>
                  <a:lnTo>
                    <a:pt x="6826" y="18096"/>
                  </a:lnTo>
                  <a:lnTo>
                    <a:pt x="37623" y="18096"/>
                  </a:lnTo>
                  <a:lnTo>
                    <a:pt x="36988" y="13651"/>
                  </a:lnTo>
                  <a:lnTo>
                    <a:pt x="35798" y="9841"/>
                  </a:lnTo>
                  <a:lnTo>
                    <a:pt x="34131" y="6666"/>
                  </a:lnTo>
                  <a:lnTo>
                    <a:pt x="32067" y="4205"/>
                  </a:lnTo>
                  <a:lnTo>
                    <a:pt x="29527" y="2301"/>
                  </a:lnTo>
                  <a:lnTo>
                    <a:pt x="26750" y="1030"/>
                  </a:lnTo>
                  <a:lnTo>
                    <a:pt x="23575" y="237"/>
                  </a:lnTo>
                  <a:lnTo>
                    <a:pt x="20161" y="0"/>
                  </a:lnTo>
                  <a:close/>
                </a:path>
              </a:pathLst>
            </a:custGeom>
            <a:solidFill>
              <a:srgbClr val="000000"/>
            </a:solidFill>
          </p:spPr>
          <p:txBody>
            <a:bodyPr vert="horz" lIns="91440" tIns="45720" rIns="91440" bIns="45720" anchor="t"/>
            <a:lstStyle/>
            <a:p>
              <a:endParaRPr lang="en-IN"/>
            </a:p>
          </p:txBody>
        </p:sp>
        <p:sp>
          <p:nvSpPr>
            <p:cNvPr id="1082" name="Shape 5822"/>
            <p:cNvSpPr/>
            <p:nvPr/>
          </p:nvSpPr>
          <p:spPr>
            <a:xfrm>
              <a:off x="2415078" y="2494883"/>
              <a:ext cx="43656" cy="46512"/>
            </a:xfrm>
            <a:custGeom>
              <a:avLst/>
              <a:gdLst/>
              <a:ahLst/>
              <a:cxnLst/>
              <a:rect l="0" t="0" r="0" b="0"/>
              <a:pathLst>
                <a:path w="43656" h="46512">
                  <a:moveTo>
                    <a:pt x="21352" y="0"/>
                  </a:moveTo>
                  <a:lnTo>
                    <a:pt x="20558" y="2777"/>
                  </a:lnTo>
                  <a:lnTo>
                    <a:pt x="24844" y="3650"/>
                  </a:lnTo>
                  <a:lnTo>
                    <a:pt x="28337" y="6031"/>
                  </a:lnTo>
                  <a:lnTo>
                    <a:pt x="31114" y="9682"/>
                  </a:lnTo>
                  <a:lnTo>
                    <a:pt x="33099" y="14366"/>
                  </a:lnTo>
                  <a:lnTo>
                    <a:pt x="34369" y="19842"/>
                  </a:lnTo>
                  <a:lnTo>
                    <a:pt x="34766" y="25874"/>
                  </a:lnTo>
                  <a:lnTo>
                    <a:pt x="34211" y="32146"/>
                  </a:lnTo>
                  <a:lnTo>
                    <a:pt x="32861" y="36828"/>
                  </a:lnTo>
                  <a:lnTo>
                    <a:pt x="30797" y="40083"/>
                  </a:lnTo>
                  <a:lnTo>
                    <a:pt x="28337" y="42305"/>
                  </a:lnTo>
                  <a:lnTo>
                    <a:pt x="25638" y="43417"/>
                  </a:lnTo>
                  <a:lnTo>
                    <a:pt x="23098" y="43734"/>
                  </a:lnTo>
                  <a:lnTo>
                    <a:pt x="19050" y="42941"/>
                  </a:lnTo>
                  <a:lnTo>
                    <a:pt x="15875" y="40797"/>
                  </a:lnTo>
                  <a:lnTo>
                    <a:pt x="13335" y="37622"/>
                  </a:lnTo>
                  <a:lnTo>
                    <a:pt x="11509" y="33733"/>
                  </a:lnTo>
                  <a:lnTo>
                    <a:pt x="10239" y="29526"/>
                  </a:lnTo>
                  <a:lnTo>
                    <a:pt x="9446" y="25319"/>
                  </a:lnTo>
                  <a:lnTo>
                    <a:pt x="9048" y="21429"/>
                  </a:lnTo>
                  <a:lnTo>
                    <a:pt x="8889" y="18254"/>
                  </a:lnTo>
                  <a:lnTo>
                    <a:pt x="9842" y="11428"/>
                  </a:lnTo>
                  <a:lnTo>
                    <a:pt x="12382" y="6587"/>
                  </a:lnTo>
                  <a:lnTo>
                    <a:pt x="16113" y="3730"/>
                  </a:lnTo>
                  <a:lnTo>
                    <a:pt x="20558" y="2777"/>
                  </a:lnTo>
                  <a:lnTo>
                    <a:pt x="21352" y="0"/>
                  </a:lnTo>
                  <a:lnTo>
                    <a:pt x="15239" y="872"/>
                  </a:lnTo>
                  <a:lnTo>
                    <a:pt x="9922" y="3253"/>
                  </a:lnTo>
                  <a:lnTo>
                    <a:pt x="5714" y="6983"/>
                  </a:lnTo>
                  <a:lnTo>
                    <a:pt x="2539" y="11667"/>
                  </a:lnTo>
                  <a:lnTo>
                    <a:pt x="635" y="17064"/>
                  </a:lnTo>
                  <a:lnTo>
                    <a:pt x="0" y="22938"/>
                  </a:lnTo>
                  <a:lnTo>
                    <a:pt x="714" y="29367"/>
                  </a:lnTo>
                  <a:lnTo>
                    <a:pt x="2778" y="35003"/>
                  </a:lnTo>
                  <a:lnTo>
                    <a:pt x="6032" y="39766"/>
                  </a:lnTo>
                  <a:lnTo>
                    <a:pt x="10398" y="43417"/>
                  </a:lnTo>
                  <a:lnTo>
                    <a:pt x="15637" y="45718"/>
                  </a:lnTo>
                  <a:lnTo>
                    <a:pt x="21669" y="46512"/>
                  </a:lnTo>
                  <a:lnTo>
                    <a:pt x="28496" y="45480"/>
                  </a:lnTo>
                  <a:lnTo>
                    <a:pt x="34052" y="42623"/>
                  </a:lnTo>
                  <a:lnTo>
                    <a:pt x="38258" y="38416"/>
                  </a:lnTo>
                  <a:lnTo>
                    <a:pt x="41275" y="33416"/>
                  </a:lnTo>
                  <a:lnTo>
                    <a:pt x="43101" y="28097"/>
                  </a:lnTo>
                  <a:lnTo>
                    <a:pt x="43656" y="22938"/>
                  </a:lnTo>
                  <a:lnTo>
                    <a:pt x="43179" y="17858"/>
                  </a:lnTo>
                  <a:lnTo>
                    <a:pt x="41989" y="13333"/>
                  </a:lnTo>
                  <a:lnTo>
                    <a:pt x="40084" y="9364"/>
                  </a:lnTo>
                  <a:lnTo>
                    <a:pt x="37386" y="6111"/>
                  </a:lnTo>
                  <a:lnTo>
                    <a:pt x="34131" y="3491"/>
                  </a:lnTo>
                  <a:lnTo>
                    <a:pt x="30321"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1083" name="Shape 5823"/>
            <p:cNvSpPr/>
            <p:nvPr/>
          </p:nvSpPr>
          <p:spPr>
            <a:xfrm>
              <a:off x="2153141" y="2494883"/>
              <a:ext cx="39528" cy="46512"/>
            </a:xfrm>
            <a:custGeom>
              <a:avLst/>
              <a:gdLst/>
              <a:ahLst/>
              <a:cxnLst/>
              <a:rect l="0" t="0" r="0" b="0"/>
              <a:pathLst>
                <a:path w="39528" h="46512">
                  <a:moveTo>
                    <a:pt x="20241" y="0"/>
                  </a:moveTo>
                  <a:lnTo>
                    <a:pt x="18018" y="3571"/>
                  </a:lnTo>
                  <a:lnTo>
                    <a:pt x="21431" y="4126"/>
                  </a:lnTo>
                  <a:lnTo>
                    <a:pt x="23812" y="5476"/>
                  </a:lnTo>
                  <a:lnTo>
                    <a:pt x="25478" y="7539"/>
                  </a:lnTo>
                  <a:lnTo>
                    <a:pt x="26511" y="9921"/>
                  </a:lnTo>
                  <a:lnTo>
                    <a:pt x="27543" y="14921"/>
                  </a:lnTo>
                  <a:lnTo>
                    <a:pt x="7143" y="14921"/>
                  </a:lnTo>
                  <a:lnTo>
                    <a:pt x="7858" y="11984"/>
                  </a:lnTo>
                  <a:lnTo>
                    <a:pt x="8731" y="9444"/>
                  </a:lnTo>
                  <a:lnTo>
                    <a:pt x="11191" y="5952"/>
                  </a:lnTo>
                  <a:lnTo>
                    <a:pt x="14287" y="4126"/>
                  </a:lnTo>
                  <a:lnTo>
                    <a:pt x="18018" y="3571"/>
                  </a:lnTo>
                  <a:lnTo>
                    <a:pt x="20241" y="0"/>
                  </a:lnTo>
                  <a:lnTo>
                    <a:pt x="15953" y="475"/>
                  </a:lnTo>
                  <a:lnTo>
                    <a:pt x="11429" y="2222"/>
                  </a:lnTo>
                  <a:lnTo>
                    <a:pt x="7143" y="5317"/>
                  </a:lnTo>
                  <a:lnTo>
                    <a:pt x="3492" y="9921"/>
                  </a:lnTo>
                  <a:lnTo>
                    <a:pt x="1031" y="16191"/>
                  </a:lnTo>
                  <a:lnTo>
                    <a:pt x="317" y="20001"/>
                  </a:lnTo>
                  <a:lnTo>
                    <a:pt x="0" y="24367"/>
                  </a:lnTo>
                  <a:lnTo>
                    <a:pt x="397" y="29367"/>
                  </a:lnTo>
                  <a:lnTo>
                    <a:pt x="1349" y="33733"/>
                  </a:lnTo>
                  <a:lnTo>
                    <a:pt x="2857" y="37543"/>
                  </a:lnTo>
                  <a:lnTo>
                    <a:pt x="5079" y="40718"/>
                  </a:lnTo>
                  <a:lnTo>
                    <a:pt x="7778" y="43258"/>
                  </a:lnTo>
                  <a:lnTo>
                    <a:pt x="10953" y="45005"/>
                  </a:lnTo>
                  <a:lnTo>
                    <a:pt x="14524" y="46116"/>
                  </a:lnTo>
                  <a:lnTo>
                    <a:pt x="18493" y="46512"/>
                  </a:lnTo>
                  <a:lnTo>
                    <a:pt x="23494" y="45957"/>
                  </a:lnTo>
                  <a:lnTo>
                    <a:pt x="27702" y="44369"/>
                  </a:lnTo>
                  <a:lnTo>
                    <a:pt x="31193" y="42147"/>
                  </a:lnTo>
                  <a:lnTo>
                    <a:pt x="33972" y="39448"/>
                  </a:lnTo>
                  <a:lnTo>
                    <a:pt x="36194" y="36591"/>
                  </a:lnTo>
                  <a:lnTo>
                    <a:pt x="37782" y="33892"/>
                  </a:lnTo>
                  <a:lnTo>
                    <a:pt x="38893" y="31589"/>
                  </a:lnTo>
                  <a:lnTo>
                    <a:pt x="39528" y="30002"/>
                  </a:lnTo>
                  <a:lnTo>
                    <a:pt x="37941" y="29288"/>
                  </a:lnTo>
                  <a:lnTo>
                    <a:pt x="34925" y="33653"/>
                  </a:lnTo>
                  <a:lnTo>
                    <a:pt x="32702" y="35876"/>
                  </a:lnTo>
                  <a:lnTo>
                    <a:pt x="30003" y="37861"/>
                  </a:lnTo>
                  <a:lnTo>
                    <a:pt x="26591" y="39210"/>
                  </a:lnTo>
                  <a:lnTo>
                    <a:pt x="22622" y="39685"/>
                  </a:lnTo>
                  <a:lnTo>
                    <a:pt x="19208" y="39289"/>
                  </a:lnTo>
                  <a:lnTo>
                    <a:pt x="15875" y="38019"/>
                  </a:lnTo>
                  <a:lnTo>
                    <a:pt x="12700" y="35480"/>
                  </a:lnTo>
                  <a:lnTo>
                    <a:pt x="10001" y="31511"/>
                  </a:lnTo>
                  <a:lnTo>
                    <a:pt x="8889" y="28891"/>
                  </a:lnTo>
                  <a:lnTo>
                    <a:pt x="7937" y="25796"/>
                  </a:lnTo>
                  <a:lnTo>
                    <a:pt x="7302" y="22223"/>
                  </a:lnTo>
                  <a:lnTo>
                    <a:pt x="6826" y="18096"/>
                  </a:lnTo>
                  <a:lnTo>
                    <a:pt x="37623" y="18096"/>
                  </a:lnTo>
                  <a:lnTo>
                    <a:pt x="36988" y="13651"/>
                  </a:lnTo>
                  <a:lnTo>
                    <a:pt x="35797" y="9841"/>
                  </a:lnTo>
                  <a:lnTo>
                    <a:pt x="34131" y="6666"/>
                  </a:lnTo>
                  <a:lnTo>
                    <a:pt x="32067" y="4205"/>
                  </a:lnTo>
                  <a:lnTo>
                    <a:pt x="29527" y="2301"/>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084" name="Shape 5824"/>
            <p:cNvSpPr/>
            <p:nvPr/>
          </p:nvSpPr>
          <p:spPr>
            <a:xfrm>
              <a:off x="2009949" y="2494883"/>
              <a:ext cx="43656" cy="46512"/>
            </a:xfrm>
            <a:custGeom>
              <a:avLst/>
              <a:gdLst/>
              <a:ahLst/>
              <a:cxnLst/>
              <a:rect l="0" t="0" r="0" b="0"/>
              <a:pathLst>
                <a:path w="43656" h="46512">
                  <a:moveTo>
                    <a:pt x="21352" y="0"/>
                  </a:moveTo>
                  <a:lnTo>
                    <a:pt x="20558" y="2777"/>
                  </a:lnTo>
                  <a:lnTo>
                    <a:pt x="24765" y="3650"/>
                  </a:lnTo>
                  <a:lnTo>
                    <a:pt x="28257" y="6031"/>
                  </a:lnTo>
                  <a:lnTo>
                    <a:pt x="31036" y="9682"/>
                  </a:lnTo>
                  <a:lnTo>
                    <a:pt x="33098" y="14366"/>
                  </a:lnTo>
                  <a:lnTo>
                    <a:pt x="34369" y="19842"/>
                  </a:lnTo>
                  <a:lnTo>
                    <a:pt x="34766" y="25874"/>
                  </a:lnTo>
                  <a:lnTo>
                    <a:pt x="34211" y="32146"/>
                  </a:lnTo>
                  <a:lnTo>
                    <a:pt x="32782" y="36828"/>
                  </a:lnTo>
                  <a:lnTo>
                    <a:pt x="30797" y="40083"/>
                  </a:lnTo>
                  <a:lnTo>
                    <a:pt x="28257" y="42305"/>
                  </a:lnTo>
                  <a:lnTo>
                    <a:pt x="25638" y="43417"/>
                  </a:lnTo>
                  <a:lnTo>
                    <a:pt x="23018" y="43734"/>
                  </a:lnTo>
                  <a:lnTo>
                    <a:pt x="18971" y="42941"/>
                  </a:lnTo>
                  <a:lnTo>
                    <a:pt x="15796" y="40797"/>
                  </a:lnTo>
                  <a:lnTo>
                    <a:pt x="13335" y="37622"/>
                  </a:lnTo>
                  <a:lnTo>
                    <a:pt x="11508" y="33733"/>
                  </a:lnTo>
                  <a:lnTo>
                    <a:pt x="10240" y="29526"/>
                  </a:lnTo>
                  <a:lnTo>
                    <a:pt x="9446" y="25319"/>
                  </a:lnTo>
                  <a:lnTo>
                    <a:pt x="9048" y="21429"/>
                  </a:lnTo>
                  <a:lnTo>
                    <a:pt x="8890" y="18254"/>
                  </a:lnTo>
                  <a:lnTo>
                    <a:pt x="9842" y="11428"/>
                  </a:lnTo>
                  <a:lnTo>
                    <a:pt x="12382" y="6587"/>
                  </a:lnTo>
                  <a:lnTo>
                    <a:pt x="16113" y="3730"/>
                  </a:lnTo>
                  <a:lnTo>
                    <a:pt x="20558" y="2777"/>
                  </a:lnTo>
                  <a:lnTo>
                    <a:pt x="21352" y="0"/>
                  </a:lnTo>
                  <a:lnTo>
                    <a:pt x="15161" y="872"/>
                  </a:lnTo>
                  <a:lnTo>
                    <a:pt x="9921" y="3253"/>
                  </a:lnTo>
                  <a:lnTo>
                    <a:pt x="5715" y="6983"/>
                  </a:lnTo>
                  <a:lnTo>
                    <a:pt x="2540" y="11667"/>
                  </a:lnTo>
                  <a:lnTo>
                    <a:pt x="635" y="17064"/>
                  </a:lnTo>
                  <a:lnTo>
                    <a:pt x="0" y="22938"/>
                  </a:lnTo>
                  <a:lnTo>
                    <a:pt x="635" y="29367"/>
                  </a:lnTo>
                  <a:lnTo>
                    <a:pt x="2698" y="35003"/>
                  </a:lnTo>
                  <a:lnTo>
                    <a:pt x="6032" y="39766"/>
                  </a:lnTo>
                  <a:lnTo>
                    <a:pt x="10398" y="43417"/>
                  </a:lnTo>
                  <a:lnTo>
                    <a:pt x="15636" y="45718"/>
                  </a:lnTo>
                  <a:lnTo>
                    <a:pt x="21669" y="46512"/>
                  </a:lnTo>
                  <a:lnTo>
                    <a:pt x="28496" y="45480"/>
                  </a:lnTo>
                  <a:lnTo>
                    <a:pt x="34052" y="42623"/>
                  </a:lnTo>
                  <a:lnTo>
                    <a:pt x="38258" y="38416"/>
                  </a:lnTo>
                  <a:lnTo>
                    <a:pt x="41275" y="33416"/>
                  </a:lnTo>
                  <a:lnTo>
                    <a:pt x="43101" y="28097"/>
                  </a:lnTo>
                  <a:lnTo>
                    <a:pt x="43656" y="22938"/>
                  </a:lnTo>
                  <a:lnTo>
                    <a:pt x="43180" y="17858"/>
                  </a:lnTo>
                  <a:lnTo>
                    <a:pt x="41990" y="13333"/>
                  </a:lnTo>
                  <a:lnTo>
                    <a:pt x="40083" y="9364"/>
                  </a:lnTo>
                  <a:lnTo>
                    <a:pt x="37386" y="6111"/>
                  </a:lnTo>
                  <a:lnTo>
                    <a:pt x="34052" y="3491"/>
                  </a:lnTo>
                  <a:lnTo>
                    <a:pt x="30321" y="158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1085" name="Shape 5825"/>
            <p:cNvSpPr/>
            <p:nvPr/>
          </p:nvSpPr>
          <p:spPr>
            <a:xfrm>
              <a:off x="1847071" y="2494883"/>
              <a:ext cx="39528" cy="46512"/>
            </a:xfrm>
            <a:custGeom>
              <a:avLst/>
              <a:gdLst/>
              <a:ahLst/>
              <a:cxnLst/>
              <a:rect l="0" t="0" r="0" b="0"/>
              <a:pathLst>
                <a:path w="39528" h="46512">
                  <a:moveTo>
                    <a:pt x="20161" y="0"/>
                  </a:moveTo>
                  <a:lnTo>
                    <a:pt x="18017" y="3571"/>
                  </a:lnTo>
                  <a:lnTo>
                    <a:pt x="21431" y="4126"/>
                  </a:lnTo>
                  <a:lnTo>
                    <a:pt x="23812" y="5476"/>
                  </a:lnTo>
                  <a:lnTo>
                    <a:pt x="25400" y="7539"/>
                  </a:lnTo>
                  <a:lnTo>
                    <a:pt x="26511" y="9921"/>
                  </a:lnTo>
                  <a:lnTo>
                    <a:pt x="27542" y="14921"/>
                  </a:lnTo>
                  <a:lnTo>
                    <a:pt x="7143" y="14921"/>
                  </a:lnTo>
                  <a:lnTo>
                    <a:pt x="7857" y="11984"/>
                  </a:lnTo>
                  <a:lnTo>
                    <a:pt x="8731" y="9444"/>
                  </a:lnTo>
                  <a:lnTo>
                    <a:pt x="11112" y="5952"/>
                  </a:lnTo>
                  <a:lnTo>
                    <a:pt x="14287" y="4126"/>
                  </a:lnTo>
                  <a:lnTo>
                    <a:pt x="18017" y="3571"/>
                  </a:lnTo>
                  <a:lnTo>
                    <a:pt x="20161" y="0"/>
                  </a:lnTo>
                  <a:lnTo>
                    <a:pt x="15955" y="475"/>
                  </a:lnTo>
                  <a:lnTo>
                    <a:pt x="11430" y="2222"/>
                  </a:lnTo>
                  <a:lnTo>
                    <a:pt x="7143" y="5317"/>
                  </a:lnTo>
                  <a:lnTo>
                    <a:pt x="3492" y="9921"/>
                  </a:lnTo>
                  <a:lnTo>
                    <a:pt x="952" y="16191"/>
                  </a:lnTo>
                  <a:lnTo>
                    <a:pt x="238" y="20001"/>
                  </a:lnTo>
                  <a:lnTo>
                    <a:pt x="0" y="24367"/>
                  </a:lnTo>
                  <a:lnTo>
                    <a:pt x="397" y="29367"/>
                  </a:lnTo>
                  <a:lnTo>
                    <a:pt x="1348" y="33733"/>
                  </a:lnTo>
                  <a:lnTo>
                    <a:pt x="2857" y="37543"/>
                  </a:lnTo>
                  <a:lnTo>
                    <a:pt x="5080" y="40718"/>
                  </a:lnTo>
                  <a:lnTo>
                    <a:pt x="7778" y="43258"/>
                  </a:lnTo>
                  <a:lnTo>
                    <a:pt x="10953" y="45005"/>
                  </a:lnTo>
                  <a:lnTo>
                    <a:pt x="14526" y="46116"/>
                  </a:lnTo>
                  <a:lnTo>
                    <a:pt x="18494" y="46512"/>
                  </a:lnTo>
                  <a:lnTo>
                    <a:pt x="23495" y="45957"/>
                  </a:lnTo>
                  <a:lnTo>
                    <a:pt x="27701" y="44369"/>
                  </a:lnTo>
                  <a:lnTo>
                    <a:pt x="31194" y="42147"/>
                  </a:lnTo>
                  <a:lnTo>
                    <a:pt x="33972" y="39448"/>
                  </a:lnTo>
                  <a:lnTo>
                    <a:pt x="36195" y="36591"/>
                  </a:lnTo>
                  <a:lnTo>
                    <a:pt x="37782" y="33892"/>
                  </a:lnTo>
                  <a:lnTo>
                    <a:pt x="38893" y="31589"/>
                  </a:lnTo>
                  <a:lnTo>
                    <a:pt x="39528" y="30002"/>
                  </a:lnTo>
                  <a:lnTo>
                    <a:pt x="37941" y="29288"/>
                  </a:lnTo>
                  <a:lnTo>
                    <a:pt x="34925" y="33653"/>
                  </a:lnTo>
                  <a:lnTo>
                    <a:pt x="32702" y="35876"/>
                  </a:lnTo>
                  <a:lnTo>
                    <a:pt x="29923" y="37861"/>
                  </a:lnTo>
                  <a:lnTo>
                    <a:pt x="26591" y="39210"/>
                  </a:lnTo>
                  <a:lnTo>
                    <a:pt x="22542" y="39685"/>
                  </a:lnTo>
                  <a:lnTo>
                    <a:pt x="19208" y="39289"/>
                  </a:lnTo>
                  <a:lnTo>
                    <a:pt x="15794" y="38019"/>
                  </a:lnTo>
                  <a:lnTo>
                    <a:pt x="12700" y="35480"/>
                  </a:lnTo>
                  <a:lnTo>
                    <a:pt x="10001" y="31511"/>
                  </a:lnTo>
                  <a:lnTo>
                    <a:pt x="8889" y="28891"/>
                  </a:lnTo>
                  <a:lnTo>
                    <a:pt x="7937" y="25796"/>
                  </a:lnTo>
                  <a:lnTo>
                    <a:pt x="7302" y="22223"/>
                  </a:lnTo>
                  <a:lnTo>
                    <a:pt x="6826" y="18096"/>
                  </a:lnTo>
                  <a:lnTo>
                    <a:pt x="37623" y="18096"/>
                  </a:lnTo>
                  <a:lnTo>
                    <a:pt x="36988" y="13651"/>
                  </a:lnTo>
                  <a:lnTo>
                    <a:pt x="35798" y="9841"/>
                  </a:lnTo>
                  <a:lnTo>
                    <a:pt x="34131" y="6666"/>
                  </a:lnTo>
                  <a:lnTo>
                    <a:pt x="32067" y="4205"/>
                  </a:lnTo>
                  <a:lnTo>
                    <a:pt x="29527" y="2301"/>
                  </a:lnTo>
                  <a:lnTo>
                    <a:pt x="26748"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086" name="Shape 5826"/>
            <p:cNvSpPr/>
            <p:nvPr/>
          </p:nvSpPr>
          <p:spPr>
            <a:xfrm>
              <a:off x="1701419" y="2494883"/>
              <a:ext cx="39528" cy="46512"/>
            </a:xfrm>
            <a:custGeom>
              <a:avLst/>
              <a:gdLst/>
              <a:ahLst/>
              <a:cxnLst/>
              <a:rect l="0" t="0" r="0" b="0"/>
              <a:pathLst>
                <a:path w="39528" h="46512">
                  <a:moveTo>
                    <a:pt x="20240" y="0"/>
                  </a:moveTo>
                  <a:lnTo>
                    <a:pt x="18017" y="3571"/>
                  </a:lnTo>
                  <a:lnTo>
                    <a:pt x="21431" y="4126"/>
                  </a:lnTo>
                  <a:lnTo>
                    <a:pt x="23812" y="5476"/>
                  </a:lnTo>
                  <a:lnTo>
                    <a:pt x="25478" y="7539"/>
                  </a:lnTo>
                  <a:lnTo>
                    <a:pt x="26510" y="9921"/>
                  </a:lnTo>
                  <a:lnTo>
                    <a:pt x="27542" y="14921"/>
                  </a:lnTo>
                  <a:lnTo>
                    <a:pt x="7143" y="14921"/>
                  </a:lnTo>
                  <a:lnTo>
                    <a:pt x="7857" y="11984"/>
                  </a:lnTo>
                  <a:lnTo>
                    <a:pt x="8731" y="9444"/>
                  </a:lnTo>
                  <a:lnTo>
                    <a:pt x="11191" y="5952"/>
                  </a:lnTo>
                  <a:lnTo>
                    <a:pt x="14287" y="4126"/>
                  </a:lnTo>
                  <a:lnTo>
                    <a:pt x="18017" y="3571"/>
                  </a:lnTo>
                  <a:lnTo>
                    <a:pt x="20240" y="0"/>
                  </a:lnTo>
                  <a:lnTo>
                    <a:pt x="15953" y="475"/>
                  </a:lnTo>
                  <a:lnTo>
                    <a:pt x="11428" y="2222"/>
                  </a:lnTo>
                  <a:lnTo>
                    <a:pt x="7143" y="5317"/>
                  </a:lnTo>
                  <a:lnTo>
                    <a:pt x="3571" y="9921"/>
                  </a:lnTo>
                  <a:lnTo>
                    <a:pt x="1031" y="16191"/>
                  </a:lnTo>
                  <a:lnTo>
                    <a:pt x="316" y="20001"/>
                  </a:lnTo>
                  <a:lnTo>
                    <a:pt x="0" y="24367"/>
                  </a:lnTo>
                  <a:lnTo>
                    <a:pt x="396" y="29367"/>
                  </a:lnTo>
                  <a:lnTo>
                    <a:pt x="1348" y="33733"/>
                  </a:lnTo>
                  <a:lnTo>
                    <a:pt x="2936" y="37543"/>
                  </a:lnTo>
                  <a:lnTo>
                    <a:pt x="5158" y="40718"/>
                  </a:lnTo>
                  <a:lnTo>
                    <a:pt x="7857" y="43258"/>
                  </a:lnTo>
                  <a:lnTo>
                    <a:pt x="11032" y="45005"/>
                  </a:lnTo>
                  <a:lnTo>
                    <a:pt x="14603" y="46116"/>
                  </a:lnTo>
                  <a:lnTo>
                    <a:pt x="18572" y="46512"/>
                  </a:lnTo>
                  <a:lnTo>
                    <a:pt x="23495" y="45957"/>
                  </a:lnTo>
                  <a:lnTo>
                    <a:pt x="27701" y="44369"/>
                  </a:lnTo>
                  <a:lnTo>
                    <a:pt x="31193" y="42147"/>
                  </a:lnTo>
                  <a:lnTo>
                    <a:pt x="33972" y="39448"/>
                  </a:lnTo>
                  <a:lnTo>
                    <a:pt x="36195" y="36591"/>
                  </a:lnTo>
                  <a:lnTo>
                    <a:pt x="37782" y="33892"/>
                  </a:lnTo>
                  <a:lnTo>
                    <a:pt x="38893" y="31589"/>
                  </a:lnTo>
                  <a:lnTo>
                    <a:pt x="39528" y="30002"/>
                  </a:lnTo>
                  <a:lnTo>
                    <a:pt x="37941" y="29288"/>
                  </a:lnTo>
                  <a:lnTo>
                    <a:pt x="34925" y="33653"/>
                  </a:lnTo>
                  <a:lnTo>
                    <a:pt x="32701" y="35876"/>
                  </a:lnTo>
                  <a:lnTo>
                    <a:pt x="30003" y="37861"/>
                  </a:lnTo>
                  <a:lnTo>
                    <a:pt x="26590" y="39210"/>
                  </a:lnTo>
                  <a:lnTo>
                    <a:pt x="22621" y="39685"/>
                  </a:lnTo>
                  <a:lnTo>
                    <a:pt x="19207" y="39289"/>
                  </a:lnTo>
                  <a:lnTo>
                    <a:pt x="15875" y="38019"/>
                  </a:lnTo>
                  <a:lnTo>
                    <a:pt x="12700" y="35480"/>
                  </a:lnTo>
                  <a:lnTo>
                    <a:pt x="10001" y="31511"/>
                  </a:lnTo>
                  <a:lnTo>
                    <a:pt x="8888" y="28891"/>
                  </a:lnTo>
                  <a:lnTo>
                    <a:pt x="7937" y="25796"/>
                  </a:lnTo>
                  <a:lnTo>
                    <a:pt x="7301" y="22223"/>
                  </a:lnTo>
                  <a:lnTo>
                    <a:pt x="6826" y="18096"/>
                  </a:lnTo>
                  <a:lnTo>
                    <a:pt x="37622" y="18096"/>
                  </a:lnTo>
                  <a:lnTo>
                    <a:pt x="36988" y="13651"/>
                  </a:lnTo>
                  <a:lnTo>
                    <a:pt x="35797" y="9841"/>
                  </a:lnTo>
                  <a:lnTo>
                    <a:pt x="34131" y="6666"/>
                  </a:lnTo>
                  <a:lnTo>
                    <a:pt x="32066" y="4205"/>
                  </a:lnTo>
                  <a:lnTo>
                    <a:pt x="29526" y="2301"/>
                  </a:lnTo>
                  <a:lnTo>
                    <a:pt x="26748"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087" name="Shape 5827"/>
            <p:cNvSpPr/>
            <p:nvPr/>
          </p:nvSpPr>
          <p:spPr>
            <a:xfrm>
              <a:off x="1436941" y="2494883"/>
              <a:ext cx="39528" cy="46512"/>
            </a:xfrm>
            <a:custGeom>
              <a:avLst/>
              <a:gdLst/>
              <a:ahLst/>
              <a:cxnLst/>
              <a:rect l="0" t="0" r="0" b="0"/>
              <a:pathLst>
                <a:path w="39528" h="46512">
                  <a:moveTo>
                    <a:pt x="20240" y="0"/>
                  </a:moveTo>
                  <a:lnTo>
                    <a:pt x="18017" y="3571"/>
                  </a:lnTo>
                  <a:lnTo>
                    <a:pt x="21431" y="4126"/>
                  </a:lnTo>
                  <a:lnTo>
                    <a:pt x="23812" y="5476"/>
                  </a:lnTo>
                  <a:lnTo>
                    <a:pt x="25478" y="7539"/>
                  </a:lnTo>
                  <a:lnTo>
                    <a:pt x="26510" y="9921"/>
                  </a:lnTo>
                  <a:lnTo>
                    <a:pt x="27542" y="14921"/>
                  </a:lnTo>
                  <a:lnTo>
                    <a:pt x="7143" y="14921"/>
                  </a:lnTo>
                  <a:lnTo>
                    <a:pt x="7857" y="11984"/>
                  </a:lnTo>
                  <a:lnTo>
                    <a:pt x="8731" y="9444"/>
                  </a:lnTo>
                  <a:lnTo>
                    <a:pt x="11112" y="5952"/>
                  </a:lnTo>
                  <a:lnTo>
                    <a:pt x="14287" y="4126"/>
                  </a:lnTo>
                  <a:lnTo>
                    <a:pt x="18017" y="3571"/>
                  </a:lnTo>
                  <a:lnTo>
                    <a:pt x="20240" y="0"/>
                  </a:lnTo>
                  <a:lnTo>
                    <a:pt x="15953" y="475"/>
                  </a:lnTo>
                  <a:lnTo>
                    <a:pt x="11428" y="2222"/>
                  </a:lnTo>
                  <a:lnTo>
                    <a:pt x="7143" y="5317"/>
                  </a:lnTo>
                  <a:lnTo>
                    <a:pt x="3491" y="9921"/>
                  </a:lnTo>
                  <a:lnTo>
                    <a:pt x="1031" y="16191"/>
                  </a:lnTo>
                  <a:lnTo>
                    <a:pt x="316" y="20001"/>
                  </a:lnTo>
                  <a:lnTo>
                    <a:pt x="0" y="24367"/>
                  </a:lnTo>
                  <a:lnTo>
                    <a:pt x="396" y="29367"/>
                  </a:lnTo>
                  <a:lnTo>
                    <a:pt x="1348" y="33733"/>
                  </a:lnTo>
                  <a:lnTo>
                    <a:pt x="2856" y="37543"/>
                  </a:lnTo>
                  <a:lnTo>
                    <a:pt x="5078" y="40718"/>
                  </a:lnTo>
                  <a:lnTo>
                    <a:pt x="7778" y="43258"/>
                  </a:lnTo>
                  <a:lnTo>
                    <a:pt x="10953" y="45005"/>
                  </a:lnTo>
                  <a:lnTo>
                    <a:pt x="14525" y="46116"/>
                  </a:lnTo>
                  <a:lnTo>
                    <a:pt x="18493" y="46512"/>
                  </a:lnTo>
                  <a:lnTo>
                    <a:pt x="23493" y="45957"/>
                  </a:lnTo>
                  <a:lnTo>
                    <a:pt x="27701" y="44369"/>
                  </a:lnTo>
                  <a:lnTo>
                    <a:pt x="31193" y="42147"/>
                  </a:lnTo>
                  <a:lnTo>
                    <a:pt x="33972" y="39448"/>
                  </a:lnTo>
                  <a:lnTo>
                    <a:pt x="36193" y="36591"/>
                  </a:lnTo>
                  <a:lnTo>
                    <a:pt x="37781" y="33892"/>
                  </a:lnTo>
                  <a:lnTo>
                    <a:pt x="38893" y="31589"/>
                  </a:lnTo>
                  <a:lnTo>
                    <a:pt x="39528" y="30002"/>
                  </a:lnTo>
                  <a:lnTo>
                    <a:pt x="37941" y="29288"/>
                  </a:lnTo>
                  <a:lnTo>
                    <a:pt x="34925" y="33653"/>
                  </a:lnTo>
                  <a:lnTo>
                    <a:pt x="32702" y="35876"/>
                  </a:lnTo>
                  <a:lnTo>
                    <a:pt x="30003" y="37861"/>
                  </a:lnTo>
                  <a:lnTo>
                    <a:pt x="26590" y="39210"/>
                  </a:lnTo>
                  <a:lnTo>
                    <a:pt x="22621" y="39685"/>
                  </a:lnTo>
                  <a:lnTo>
                    <a:pt x="19208" y="39289"/>
                  </a:lnTo>
                  <a:lnTo>
                    <a:pt x="15875" y="38019"/>
                  </a:lnTo>
                  <a:lnTo>
                    <a:pt x="12700" y="35480"/>
                  </a:lnTo>
                  <a:lnTo>
                    <a:pt x="9999" y="31511"/>
                  </a:lnTo>
                  <a:lnTo>
                    <a:pt x="8889" y="28891"/>
                  </a:lnTo>
                  <a:lnTo>
                    <a:pt x="7937" y="25796"/>
                  </a:lnTo>
                  <a:lnTo>
                    <a:pt x="7302" y="22223"/>
                  </a:lnTo>
                  <a:lnTo>
                    <a:pt x="6824" y="18096"/>
                  </a:lnTo>
                  <a:lnTo>
                    <a:pt x="37622" y="18096"/>
                  </a:lnTo>
                  <a:lnTo>
                    <a:pt x="36987" y="13651"/>
                  </a:lnTo>
                  <a:lnTo>
                    <a:pt x="35797" y="9841"/>
                  </a:lnTo>
                  <a:lnTo>
                    <a:pt x="34131" y="6666"/>
                  </a:lnTo>
                  <a:lnTo>
                    <a:pt x="32066" y="4205"/>
                  </a:lnTo>
                  <a:lnTo>
                    <a:pt x="29527" y="2301"/>
                  </a:lnTo>
                  <a:lnTo>
                    <a:pt x="26748"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088" name="Shape 5828"/>
            <p:cNvSpPr/>
            <p:nvPr/>
          </p:nvSpPr>
          <p:spPr>
            <a:xfrm>
              <a:off x="1334944" y="2494883"/>
              <a:ext cx="39528" cy="46512"/>
            </a:xfrm>
            <a:custGeom>
              <a:avLst/>
              <a:gdLst/>
              <a:ahLst/>
              <a:cxnLst/>
              <a:rect l="0" t="0" r="0" b="0"/>
              <a:pathLst>
                <a:path w="39528" h="46512">
                  <a:moveTo>
                    <a:pt x="20161" y="0"/>
                  </a:moveTo>
                  <a:lnTo>
                    <a:pt x="18018" y="3571"/>
                  </a:lnTo>
                  <a:lnTo>
                    <a:pt x="21431" y="4126"/>
                  </a:lnTo>
                  <a:lnTo>
                    <a:pt x="23812" y="5476"/>
                  </a:lnTo>
                  <a:lnTo>
                    <a:pt x="25400" y="7539"/>
                  </a:lnTo>
                  <a:lnTo>
                    <a:pt x="26432" y="9921"/>
                  </a:lnTo>
                  <a:lnTo>
                    <a:pt x="27543" y="14921"/>
                  </a:lnTo>
                  <a:lnTo>
                    <a:pt x="7063" y="14921"/>
                  </a:lnTo>
                  <a:lnTo>
                    <a:pt x="7778" y="11984"/>
                  </a:lnTo>
                  <a:lnTo>
                    <a:pt x="8651" y="9444"/>
                  </a:lnTo>
                  <a:lnTo>
                    <a:pt x="11112" y="5952"/>
                  </a:lnTo>
                  <a:lnTo>
                    <a:pt x="14287" y="4126"/>
                  </a:lnTo>
                  <a:lnTo>
                    <a:pt x="18018" y="3571"/>
                  </a:lnTo>
                  <a:lnTo>
                    <a:pt x="20161" y="0"/>
                  </a:lnTo>
                  <a:lnTo>
                    <a:pt x="15875" y="475"/>
                  </a:lnTo>
                  <a:lnTo>
                    <a:pt x="11429" y="2222"/>
                  </a:lnTo>
                  <a:lnTo>
                    <a:pt x="7143" y="5317"/>
                  </a:lnTo>
                  <a:lnTo>
                    <a:pt x="3492" y="9921"/>
                  </a:lnTo>
                  <a:lnTo>
                    <a:pt x="952" y="16191"/>
                  </a:lnTo>
                  <a:lnTo>
                    <a:pt x="238" y="20001"/>
                  </a:lnTo>
                  <a:lnTo>
                    <a:pt x="0" y="24367"/>
                  </a:lnTo>
                  <a:lnTo>
                    <a:pt x="317" y="29367"/>
                  </a:lnTo>
                  <a:lnTo>
                    <a:pt x="1270" y="33733"/>
                  </a:lnTo>
                  <a:lnTo>
                    <a:pt x="2857" y="37543"/>
                  </a:lnTo>
                  <a:lnTo>
                    <a:pt x="5079" y="40718"/>
                  </a:lnTo>
                  <a:lnTo>
                    <a:pt x="7778" y="43258"/>
                  </a:lnTo>
                  <a:lnTo>
                    <a:pt x="10953" y="45005"/>
                  </a:lnTo>
                  <a:lnTo>
                    <a:pt x="14526" y="46116"/>
                  </a:lnTo>
                  <a:lnTo>
                    <a:pt x="18494" y="46512"/>
                  </a:lnTo>
                  <a:lnTo>
                    <a:pt x="23416" y="45957"/>
                  </a:lnTo>
                  <a:lnTo>
                    <a:pt x="27622" y="44369"/>
                  </a:lnTo>
                  <a:lnTo>
                    <a:pt x="31114" y="42147"/>
                  </a:lnTo>
                  <a:lnTo>
                    <a:pt x="33972" y="39448"/>
                  </a:lnTo>
                  <a:lnTo>
                    <a:pt x="36195" y="36591"/>
                  </a:lnTo>
                  <a:lnTo>
                    <a:pt x="37782" y="33892"/>
                  </a:lnTo>
                  <a:lnTo>
                    <a:pt x="38893" y="31589"/>
                  </a:lnTo>
                  <a:lnTo>
                    <a:pt x="39528" y="30002"/>
                  </a:lnTo>
                  <a:lnTo>
                    <a:pt x="37941" y="29288"/>
                  </a:lnTo>
                  <a:lnTo>
                    <a:pt x="34925" y="33653"/>
                  </a:lnTo>
                  <a:lnTo>
                    <a:pt x="32702" y="35876"/>
                  </a:lnTo>
                  <a:lnTo>
                    <a:pt x="29924" y="37861"/>
                  </a:lnTo>
                  <a:lnTo>
                    <a:pt x="26591" y="39210"/>
                  </a:lnTo>
                  <a:lnTo>
                    <a:pt x="22542" y="39685"/>
                  </a:lnTo>
                  <a:lnTo>
                    <a:pt x="19208" y="39289"/>
                  </a:lnTo>
                  <a:lnTo>
                    <a:pt x="15794" y="38019"/>
                  </a:lnTo>
                  <a:lnTo>
                    <a:pt x="12700" y="35480"/>
                  </a:lnTo>
                  <a:lnTo>
                    <a:pt x="10001" y="31511"/>
                  </a:lnTo>
                  <a:lnTo>
                    <a:pt x="8889" y="28891"/>
                  </a:lnTo>
                  <a:lnTo>
                    <a:pt x="7937" y="25796"/>
                  </a:lnTo>
                  <a:lnTo>
                    <a:pt x="7302" y="22223"/>
                  </a:lnTo>
                  <a:lnTo>
                    <a:pt x="6826" y="18096"/>
                  </a:lnTo>
                  <a:lnTo>
                    <a:pt x="37623" y="18096"/>
                  </a:lnTo>
                  <a:lnTo>
                    <a:pt x="36909" y="13651"/>
                  </a:lnTo>
                  <a:lnTo>
                    <a:pt x="35797" y="9841"/>
                  </a:lnTo>
                  <a:lnTo>
                    <a:pt x="34131" y="6666"/>
                  </a:lnTo>
                  <a:lnTo>
                    <a:pt x="31988" y="4205"/>
                  </a:lnTo>
                  <a:lnTo>
                    <a:pt x="29527" y="2301"/>
                  </a:lnTo>
                  <a:lnTo>
                    <a:pt x="26670"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089" name="Shape 5829"/>
            <p:cNvSpPr/>
            <p:nvPr/>
          </p:nvSpPr>
          <p:spPr>
            <a:xfrm>
              <a:off x="1260728" y="2494883"/>
              <a:ext cx="23493" cy="45560"/>
            </a:xfrm>
            <a:custGeom>
              <a:avLst/>
              <a:gdLst/>
              <a:ahLst/>
              <a:cxnLst/>
              <a:rect l="0" t="0" r="0" b="0"/>
              <a:pathLst>
                <a:path w="23493" h="45560">
                  <a:moveTo>
                    <a:pt x="15716" y="0"/>
                  </a:moveTo>
                  <a:lnTo>
                    <a:pt x="396" y="5476"/>
                  </a:lnTo>
                  <a:lnTo>
                    <a:pt x="396" y="6905"/>
                  </a:lnTo>
                  <a:lnTo>
                    <a:pt x="4365" y="6507"/>
                  </a:lnTo>
                  <a:lnTo>
                    <a:pt x="5556" y="6666"/>
                  </a:lnTo>
                  <a:lnTo>
                    <a:pt x="6666" y="7301"/>
                  </a:lnTo>
                  <a:lnTo>
                    <a:pt x="7460" y="9127"/>
                  </a:lnTo>
                  <a:lnTo>
                    <a:pt x="7778" y="12461"/>
                  </a:lnTo>
                  <a:lnTo>
                    <a:pt x="7778" y="35480"/>
                  </a:lnTo>
                  <a:lnTo>
                    <a:pt x="7618" y="38733"/>
                  </a:lnTo>
                  <a:lnTo>
                    <a:pt x="7143" y="41036"/>
                  </a:lnTo>
                  <a:lnTo>
                    <a:pt x="6191" y="42543"/>
                  </a:lnTo>
                  <a:lnTo>
                    <a:pt x="4762" y="43417"/>
                  </a:lnTo>
                  <a:lnTo>
                    <a:pt x="2777" y="43813"/>
                  </a:lnTo>
                  <a:lnTo>
                    <a:pt x="0" y="44052"/>
                  </a:lnTo>
                  <a:lnTo>
                    <a:pt x="0" y="45560"/>
                  </a:lnTo>
                  <a:lnTo>
                    <a:pt x="23493" y="45560"/>
                  </a:lnTo>
                  <a:lnTo>
                    <a:pt x="23493" y="44052"/>
                  </a:lnTo>
                  <a:lnTo>
                    <a:pt x="19446" y="43496"/>
                  </a:lnTo>
                  <a:lnTo>
                    <a:pt x="17223" y="42067"/>
                  </a:lnTo>
                  <a:lnTo>
                    <a:pt x="16349" y="39448"/>
                  </a:lnTo>
                  <a:lnTo>
                    <a:pt x="16112" y="35480"/>
                  </a:lnTo>
                  <a:lnTo>
                    <a:pt x="16112" y="316"/>
                  </a:lnTo>
                  <a:lnTo>
                    <a:pt x="15716" y="0"/>
                  </a:lnTo>
                  <a:close/>
                </a:path>
              </a:pathLst>
            </a:custGeom>
            <a:solidFill>
              <a:srgbClr val="000000"/>
            </a:solidFill>
          </p:spPr>
          <p:txBody>
            <a:bodyPr vert="horz" lIns="91440" tIns="45720" rIns="91440" bIns="45720" anchor="t"/>
            <a:lstStyle/>
            <a:p>
              <a:endParaRPr lang="en-IN"/>
            </a:p>
          </p:txBody>
        </p:sp>
        <p:sp>
          <p:nvSpPr>
            <p:cNvPr id="1090" name="Shape 5830"/>
            <p:cNvSpPr/>
            <p:nvPr/>
          </p:nvSpPr>
          <p:spPr>
            <a:xfrm>
              <a:off x="2104007" y="2495834"/>
              <a:ext cx="45402" cy="45958"/>
            </a:xfrm>
            <a:custGeom>
              <a:avLst/>
              <a:gdLst/>
              <a:ahLst/>
              <a:cxnLst/>
              <a:rect l="0" t="0" r="0" b="0"/>
              <a:pathLst>
                <a:path w="45402" h="45958">
                  <a:moveTo>
                    <a:pt x="0" y="0"/>
                  </a:moveTo>
                  <a:lnTo>
                    <a:pt x="0" y="1508"/>
                  </a:lnTo>
                  <a:lnTo>
                    <a:pt x="2937" y="2223"/>
                  </a:lnTo>
                  <a:lnTo>
                    <a:pt x="4287" y="3333"/>
                  </a:lnTo>
                  <a:lnTo>
                    <a:pt x="5477" y="5160"/>
                  </a:lnTo>
                  <a:lnTo>
                    <a:pt x="7065" y="8493"/>
                  </a:lnTo>
                  <a:lnTo>
                    <a:pt x="9050" y="12938"/>
                  </a:lnTo>
                  <a:lnTo>
                    <a:pt x="13652" y="23574"/>
                  </a:lnTo>
                  <a:lnTo>
                    <a:pt x="18018" y="34052"/>
                  </a:lnTo>
                  <a:lnTo>
                    <a:pt x="19686" y="38258"/>
                  </a:lnTo>
                  <a:lnTo>
                    <a:pt x="20876" y="41354"/>
                  </a:lnTo>
                  <a:lnTo>
                    <a:pt x="21828" y="43894"/>
                  </a:lnTo>
                  <a:lnTo>
                    <a:pt x="22463" y="45243"/>
                  </a:lnTo>
                  <a:lnTo>
                    <a:pt x="23575" y="45958"/>
                  </a:lnTo>
                  <a:lnTo>
                    <a:pt x="24131" y="45561"/>
                  </a:lnTo>
                  <a:lnTo>
                    <a:pt x="24764" y="44529"/>
                  </a:lnTo>
                  <a:lnTo>
                    <a:pt x="26273" y="41037"/>
                  </a:lnTo>
                  <a:lnTo>
                    <a:pt x="38973" y="9207"/>
                  </a:lnTo>
                  <a:lnTo>
                    <a:pt x="40561" y="5636"/>
                  </a:lnTo>
                  <a:lnTo>
                    <a:pt x="41831" y="3333"/>
                  </a:lnTo>
                  <a:lnTo>
                    <a:pt x="43339" y="1985"/>
                  </a:lnTo>
                  <a:lnTo>
                    <a:pt x="45402" y="1508"/>
                  </a:lnTo>
                  <a:lnTo>
                    <a:pt x="45402" y="0"/>
                  </a:lnTo>
                  <a:lnTo>
                    <a:pt x="31592" y="0"/>
                  </a:lnTo>
                  <a:lnTo>
                    <a:pt x="31592" y="1508"/>
                  </a:lnTo>
                  <a:lnTo>
                    <a:pt x="34846" y="2381"/>
                  </a:lnTo>
                  <a:lnTo>
                    <a:pt x="35877" y="3333"/>
                  </a:lnTo>
                  <a:lnTo>
                    <a:pt x="36275" y="4762"/>
                  </a:lnTo>
                  <a:lnTo>
                    <a:pt x="35718" y="7461"/>
                  </a:lnTo>
                  <a:lnTo>
                    <a:pt x="34369" y="11668"/>
                  </a:lnTo>
                  <a:lnTo>
                    <a:pt x="32386" y="16827"/>
                  </a:lnTo>
                  <a:lnTo>
                    <a:pt x="30083" y="22463"/>
                  </a:lnTo>
                  <a:lnTo>
                    <a:pt x="27781" y="28098"/>
                  </a:lnTo>
                  <a:lnTo>
                    <a:pt x="25877" y="33337"/>
                  </a:lnTo>
                  <a:lnTo>
                    <a:pt x="15796" y="7937"/>
                  </a:lnTo>
                  <a:lnTo>
                    <a:pt x="15161" y="6350"/>
                  </a:lnTo>
                  <a:lnTo>
                    <a:pt x="14843" y="4525"/>
                  </a:lnTo>
                  <a:lnTo>
                    <a:pt x="15239" y="3017"/>
                  </a:lnTo>
                  <a:lnTo>
                    <a:pt x="16272" y="2144"/>
                  </a:lnTo>
                  <a:lnTo>
                    <a:pt x="19447" y="1508"/>
                  </a:lnTo>
                  <a:lnTo>
                    <a:pt x="19447" y="0"/>
                  </a:lnTo>
                  <a:lnTo>
                    <a:pt x="0" y="0"/>
                  </a:lnTo>
                  <a:close/>
                </a:path>
              </a:pathLst>
            </a:custGeom>
            <a:solidFill>
              <a:srgbClr val="000000"/>
            </a:solidFill>
          </p:spPr>
          <p:txBody>
            <a:bodyPr vert="horz" lIns="91440" tIns="45720" rIns="91440" bIns="45720" anchor="t"/>
            <a:lstStyle/>
            <a:p>
              <a:endParaRPr lang="en-IN"/>
            </a:p>
          </p:txBody>
        </p:sp>
        <p:sp>
          <p:nvSpPr>
            <p:cNvPr id="1091" name="Shape 5831"/>
            <p:cNvSpPr/>
            <p:nvPr/>
          </p:nvSpPr>
          <p:spPr>
            <a:xfrm>
              <a:off x="1530285" y="2495834"/>
              <a:ext cx="38735" cy="44608"/>
            </a:xfrm>
            <a:custGeom>
              <a:avLst/>
              <a:gdLst/>
              <a:ahLst/>
              <a:cxnLst/>
              <a:rect l="0" t="0" r="0" b="0"/>
              <a:pathLst>
                <a:path w="38735" h="44608">
                  <a:moveTo>
                    <a:pt x="2858" y="0"/>
                  </a:moveTo>
                  <a:lnTo>
                    <a:pt x="2541" y="11747"/>
                  </a:lnTo>
                  <a:lnTo>
                    <a:pt x="4366" y="11747"/>
                  </a:lnTo>
                  <a:lnTo>
                    <a:pt x="5160" y="7065"/>
                  </a:lnTo>
                  <a:lnTo>
                    <a:pt x="6033" y="5319"/>
                  </a:lnTo>
                  <a:lnTo>
                    <a:pt x="7382" y="4048"/>
                  </a:lnTo>
                  <a:lnTo>
                    <a:pt x="9525" y="3254"/>
                  </a:lnTo>
                  <a:lnTo>
                    <a:pt x="12621" y="3017"/>
                  </a:lnTo>
                  <a:lnTo>
                    <a:pt x="26353" y="3017"/>
                  </a:lnTo>
                  <a:lnTo>
                    <a:pt x="0" y="43101"/>
                  </a:lnTo>
                  <a:lnTo>
                    <a:pt x="0" y="44608"/>
                  </a:lnTo>
                  <a:lnTo>
                    <a:pt x="37306" y="44608"/>
                  </a:lnTo>
                  <a:lnTo>
                    <a:pt x="38735" y="31194"/>
                  </a:lnTo>
                  <a:lnTo>
                    <a:pt x="36910" y="30797"/>
                  </a:lnTo>
                  <a:lnTo>
                    <a:pt x="36116" y="34290"/>
                  </a:lnTo>
                  <a:lnTo>
                    <a:pt x="35243" y="37068"/>
                  </a:lnTo>
                  <a:lnTo>
                    <a:pt x="33893" y="39132"/>
                  </a:lnTo>
                  <a:lnTo>
                    <a:pt x="31830" y="40561"/>
                  </a:lnTo>
                  <a:lnTo>
                    <a:pt x="28735" y="41354"/>
                  </a:lnTo>
                  <a:lnTo>
                    <a:pt x="24210" y="41672"/>
                  </a:lnTo>
                  <a:lnTo>
                    <a:pt x="10557" y="41672"/>
                  </a:lnTo>
                  <a:lnTo>
                    <a:pt x="37227" y="1508"/>
                  </a:lnTo>
                  <a:lnTo>
                    <a:pt x="37227" y="0"/>
                  </a:lnTo>
                  <a:lnTo>
                    <a:pt x="2858" y="0"/>
                  </a:lnTo>
                  <a:close/>
                </a:path>
              </a:pathLst>
            </a:custGeom>
            <a:solidFill>
              <a:srgbClr val="000000"/>
            </a:solidFill>
          </p:spPr>
          <p:txBody>
            <a:bodyPr vert="horz" lIns="91440" tIns="45720" rIns="91440" bIns="45720" anchor="t"/>
            <a:lstStyle/>
            <a:p>
              <a:endParaRPr lang="en-IN"/>
            </a:p>
          </p:txBody>
        </p:sp>
        <p:sp>
          <p:nvSpPr>
            <p:cNvPr id="1092" name="Shape 5832"/>
            <p:cNvSpPr/>
            <p:nvPr/>
          </p:nvSpPr>
          <p:spPr>
            <a:xfrm>
              <a:off x="1286763" y="2495834"/>
              <a:ext cx="45402" cy="45958"/>
            </a:xfrm>
            <a:custGeom>
              <a:avLst/>
              <a:gdLst/>
              <a:ahLst/>
              <a:cxnLst/>
              <a:rect l="0" t="0" r="0" b="0"/>
              <a:pathLst>
                <a:path w="45402" h="45958">
                  <a:moveTo>
                    <a:pt x="0" y="0"/>
                  </a:moveTo>
                  <a:lnTo>
                    <a:pt x="0" y="1508"/>
                  </a:lnTo>
                  <a:lnTo>
                    <a:pt x="2936" y="2223"/>
                  </a:lnTo>
                  <a:lnTo>
                    <a:pt x="4286" y="3333"/>
                  </a:lnTo>
                  <a:lnTo>
                    <a:pt x="5476" y="5160"/>
                  </a:lnTo>
                  <a:lnTo>
                    <a:pt x="7063" y="8493"/>
                  </a:lnTo>
                  <a:lnTo>
                    <a:pt x="9048" y="12938"/>
                  </a:lnTo>
                  <a:lnTo>
                    <a:pt x="13652" y="23574"/>
                  </a:lnTo>
                  <a:lnTo>
                    <a:pt x="18017" y="34052"/>
                  </a:lnTo>
                  <a:lnTo>
                    <a:pt x="19683" y="38258"/>
                  </a:lnTo>
                  <a:lnTo>
                    <a:pt x="20875" y="41354"/>
                  </a:lnTo>
                  <a:lnTo>
                    <a:pt x="21827" y="43894"/>
                  </a:lnTo>
                  <a:lnTo>
                    <a:pt x="22462" y="45243"/>
                  </a:lnTo>
                  <a:lnTo>
                    <a:pt x="23573" y="45958"/>
                  </a:lnTo>
                  <a:lnTo>
                    <a:pt x="24129" y="45561"/>
                  </a:lnTo>
                  <a:lnTo>
                    <a:pt x="24764" y="44529"/>
                  </a:lnTo>
                  <a:lnTo>
                    <a:pt x="26272" y="41037"/>
                  </a:lnTo>
                  <a:lnTo>
                    <a:pt x="38972" y="9207"/>
                  </a:lnTo>
                  <a:lnTo>
                    <a:pt x="40559" y="5636"/>
                  </a:lnTo>
                  <a:lnTo>
                    <a:pt x="41830" y="3333"/>
                  </a:lnTo>
                  <a:lnTo>
                    <a:pt x="43337" y="1985"/>
                  </a:lnTo>
                  <a:lnTo>
                    <a:pt x="45402" y="1508"/>
                  </a:lnTo>
                  <a:lnTo>
                    <a:pt x="45402" y="0"/>
                  </a:lnTo>
                  <a:lnTo>
                    <a:pt x="31589" y="0"/>
                  </a:lnTo>
                  <a:lnTo>
                    <a:pt x="31589" y="1508"/>
                  </a:lnTo>
                  <a:lnTo>
                    <a:pt x="34844" y="2381"/>
                  </a:lnTo>
                  <a:lnTo>
                    <a:pt x="35877" y="3333"/>
                  </a:lnTo>
                  <a:lnTo>
                    <a:pt x="36273" y="4762"/>
                  </a:lnTo>
                  <a:lnTo>
                    <a:pt x="35718" y="7461"/>
                  </a:lnTo>
                  <a:lnTo>
                    <a:pt x="34368" y="11668"/>
                  </a:lnTo>
                  <a:lnTo>
                    <a:pt x="32383" y="16827"/>
                  </a:lnTo>
                  <a:lnTo>
                    <a:pt x="30082" y="22463"/>
                  </a:lnTo>
                  <a:lnTo>
                    <a:pt x="27781" y="28098"/>
                  </a:lnTo>
                  <a:lnTo>
                    <a:pt x="25874" y="33337"/>
                  </a:lnTo>
                  <a:lnTo>
                    <a:pt x="15794" y="7937"/>
                  </a:lnTo>
                  <a:lnTo>
                    <a:pt x="15159" y="6350"/>
                  </a:lnTo>
                  <a:lnTo>
                    <a:pt x="14842" y="4525"/>
                  </a:lnTo>
                  <a:lnTo>
                    <a:pt x="15239" y="3017"/>
                  </a:lnTo>
                  <a:lnTo>
                    <a:pt x="16271" y="2144"/>
                  </a:lnTo>
                  <a:lnTo>
                    <a:pt x="19446" y="1508"/>
                  </a:lnTo>
                  <a:lnTo>
                    <a:pt x="19446" y="0"/>
                  </a:lnTo>
                  <a:lnTo>
                    <a:pt x="0" y="0"/>
                  </a:lnTo>
                  <a:close/>
                </a:path>
              </a:pathLst>
            </a:custGeom>
            <a:solidFill>
              <a:srgbClr val="000000"/>
            </a:solidFill>
          </p:spPr>
          <p:txBody>
            <a:bodyPr vert="horz" lIns="91440" tIns="45720" rIns="91440" bIns="45720" anchor="t"/>
            <a:lstStyle/>
            <a:p>
              <a:endParaRPr lang="en-IN"/>
            </a:p>
          </p:txBody>
        </p:sp>
        <p:sp>
          <p:nvSpPr>
            <p:cNvPr id="1093" name="Shape 5833"/>
            <p:cNvSpPr/>
            <p:nvPr/>
          </p:nvSpPr>
          <p:spPr>
            <a:xfrm>
              <a:off x="2651457" y="2494883"/>
              <a:ext cx="38338" cy="46512"/>
            </a:xfrm>
            <a:custGeom>
              <a:avLst/>
              <a:gdLst/>
              <a:ahLst/>
              <a:cxnLst/>
              <a:rect l="0" t="0" r="0" b="0"/>
              <a:pathLst>
                <a:path w="38338" h="46512">
                  <a:moveTo>
                    <a:pt x="22146" y="0"/>
                  </a:moveTo>
                  <a:lnTo>
                    <a:pt x="16827" y="634"/>
                  </a:lnTo>
                  <a:lnTo>
                    <a:pt x="11668" y="2697"/>
                  </a:lnTo>
                  <a:lnTo>
                    <a:pt x="7064" y="6111"/>
                  </a:lnTo>
                  <a:lnTo>
                    <a:pt x="3333" y="10873"/>
                  </a:lnTo>
                  <a:lnTo>
                    <a:pt x="873" y="16985"/>
                  </a:lnTo>
                  <a:lnTo>
                    <a:pt x="0" y="24446"/>
                  </a:lnTo>
                  <a:lnTo>
                    <a:pt x="793" y="31511"/>
                  </a:lnTo>
                  <a:lnTo>
                    <a:pt x="3016" y="37146"/>
                  </a:lnTo>
                  <a:lnTo>
                    <a:pt x="6271" y="41353"/>
                  </a:lnTo>
                  <a:lnTo>
                    <a:pt x="10159" y="44289"/>
                  </a:lnTo>
                  <a:lnTo>
                    <a:pt x="14367" y="45957"/>
                  </a:lnTo>
                  <a:lnTo>
                    <a:pt x="18494" y="46512"/>
                  </a:lnTo>
                  <a:lnTo>
                    <a:pt x="24288" y="45718"/>
                  </a:lnTo>
                  <a:lnTo>
                    <a:pt x="26908" y="44607"/>
                  </a:lnTo>
                  <a:lnTo>
                    <a:pt x="29448" y="43019"/>
                  </a:lnTo>
                  <a:lnTo>
                    <a:pt x="31829" y="40956"/>
                  </a:lnTo>
                  <a:lnTo>
                    <a:pt x="34131" y="38178"/>
                  </a:lnTo>
                  <a:lnTo>
                    <a:pt x="36274" y="34923"/>
                  </a:lnTo>
                  <a:lnTo>
                    <a:pt x="38338" y="31034"/>
                  </a:lnTo>
                  <a:lnTo>
                    <a:pt x="36909" y="30082"/>
                  </a:lnTo>
                  <a:lnTo>
                    <a:pt x="34289" y="33653"/>
                  </a:lnTo>
                  <a:lnTo>
                    <a:pt x="31273" y="36669"/>
                  </a:lnTo>
                  <a:lnTo>
                    <a:pt x="27543" y="38655"/>
                  </a:lnTo>
                  <a:lnTo>
                    <a:pt x="22781" y="39448"/>
                  </a:lnTo>
                  <a:lnTo>
                    <a:pt x="19684" y="39051"/>
                  </a:lnTo>
                  <a:lnTo>
                    <a:pt x="16907" y="38098"/>
                  </a:lnTo>
                  <a:lnTo>
                    <a:pt x="14367" y="36432"/>
                  </a:lnTo>
                  <a:lnTo>
                    <a:pt x="12064" y="34209"/>
                  </a:lnTo>
                  <a:lnTo>
                    <a:pt x="10159" y="31431"/>
                  </a:lnTo>
                  <a:lnTo>
                    <a:pt x="8811" y="28256"/>
                  </a:lnTo>
                  <a:lnTo>
                    <a:pt x="7937" y="24604"/>
                  </a:lnTo>
                  <a:lnTo>
                    <a:pt x="7619" y="20477"/>
                  </a:lnTo>
                  <a:lnTo>
                    <a:pt x="8254" y="14127"/>
                  </a:lnTo>
                  <a:lnTo>
                    <a:pt x="10081" y="9444"/>
                  </a:lnTo>
                  <a:lnTo>
                    <a:pt x="12621" y="6191"/>
                  </a:lnTo>
                  <a:lnTo>
                    <a:pt x="15398" y="4205"/>
                  </a:lnTo>
                  <a:lnTo>
                    <a:pt x="18177" y="3175"/>
                  </a:lnTo>
                  <a:lnTo>
                    <a:pt x="20399" y="2856"/>
                  </a:lnTo>
                  <a:lnTo>
                    <a:pt x="23494" y="3175"/>
                  </a:lnTo>
                  <a:lnTo>
                    <a:pt x="25321" y="4126"/>
                  </a:lnTo>
                  <a:lnTo>
                    <a:pt x="26352" y="5634"/>
                  </a:lnTo>
                  <a:lnTo>
                    <a:pt x="26908" y="7618"/>
                  </a:lnTo>
                  <a:lnTo>
                    <a:pt x="27543" y="9762"/>
                  </a:lnTo>
                  <a:lnTo>
                    <a:pt x="29209" y="12937"/>
                  </a:lnTo>
                  <a:lnTo>
                    <a:pt x="30559" y="13968"/>
                  </a:lnTo>
                  <a:lnTo>
                    <a:pt x="32384" y="14366"/>
                  </a:lnTo>
                  <a:lnTo>
                    <a:pt x="34369" y="13889"/>
                  </a:lnTo>
                  <a:lnTo>
                    <a:pt x="35798" y="12937"/>
                  </a:lnTo>
                  <a:lnTo>
                    <a:pt x="36592" y="11587"/>
                  </a:lnTo>
                  <a:lnTo>
                    <a:pt x="36909" y="9999"/>
                  </a:lnTo>
                  <a:lnTo>
                    <a:pt x="36671" y="8412"/>
                  </a:lnTo>
                  <a:lnTo>
                    <a:pt x="35877" y="6587"/>
                  </a:lnTo>
                  <a:lnTo>
                    <a:pt x="34528" y="4762"/>
                  </a:lnTo>
                  <a:lnTo>
                    <a:pt x="32623" y="3095"/>
                  </a:lnTo>
                  <a:lnTo>
                    <a:pt x="30479" y="1983"/>
                  </a:lnTo>
                  <a:lnTo>
                    <a:pt x="27781" y="951"/>
                  </a:lnTo>
                  <a:lnTo>
                    <a:pt x="22146" y="0"/>
                  </a:lnTo>
                  <a:close/>
                </a:path>
              </a:pathLst>
            </a:custGeom>
            <a:solidFill>
              <a:srgbClr val="000000"/>
            </a:solidFill>
          </p:spPr>
          <p:txBody>
            <a:bodyPr vert="horz" lIns="91440" tIns="45720" rIns="91440" bIns="45720" anchor="t"/>
            <a:lstStyle/>
            <a:p>
              <a:endParaRPr lang="en-IN"/>
            </a:p>
          </p:txBody>
        </p:sp>
        <p:sp>
          <p:nvSpPr>
            <p:cNvPr id="1094" name="Shape 5834"/>
            <p:cNvSpPr/>
            <p:nvPr/>
          </p:nvSpPr>
          <p:spPr>
            <a:xfrm>
              <a:off x="2535491" y="2494883"/>
              <a:ext cx="38337" cy="46512"/>
            </a:xfrm>
            <a:custGeom>
              <a:avLst/>
              <a:gdLst/>
              <a:ahLst/>
              <a:cxnLst/>
              <a:rect l="0" t="0" r="0" b="0"/>
              <a:pathLst>
                <a:path w="38337" h="46512">
                  <a:moveTo>
                    <a:pt x="22225" y="0"/>
                  </a:moveTo>
                  <a:lnTo>
                    <a:pt x="16906" y="634"/>
                  </a:lnTo>
                  <a:lnTo>
                    <a:pt x="11747" y="2697"/>
                  </a:lnTo>
                  <a:lnTo>
                    <a:pt x="7143" y="6111"/>
                  </a:lnTo>
                  <a:lnTo>
                    <a:pt x="3412" y="10873"/>
                  </a:lnTo>
                  <a:lnTo>
                    <a:pt x="872" y="16985"/>
                  </a:lnTo>
                  <a:lnTo>
                    <a:pt x="0" y="24446"/>
                  </a:lnTo>
                  <a:lnTo>
                    <a:pt x="793" y="31511"/>
                  </a:lnTo>
                  <a:lnTo>
                    <a:pt x="3016" y="37146"/>
                  </a:lnTo>
                  <a:lnTo>
                    <a:pt x="6269" y="41353"/>
                  </a:lnTo>
                  <a:lnTo>
                    <a:pt x="10238" y="44289"/>
                  </a:lnTo>
                  <a:lnTo>
                    <a:pt x="14446" y="45957"/>
                  </a:lnTo>
                  <a:lnTo>
                    <a:pt x="18573" y="46512"/>
                  </a:lnTo>
                  <a:lnTo>
                    <a:pt x="24288" y="45718"/>
                  </a:lnTo>
                  <a:lnTo>
                    <a:pt x="26987" y="44607"/>
                  </a:lnTo>
                  <a:lnTo>
                    <a:pt x="29527" y="43019"/>
                  </a:lnTo>
                  <a:lnTo>
                    <a:pt x="31908" y="40956"/>
                  </a:lnTo>
                  <a:lnTo>
                    <a:pt x="34210" y="38178"/>
                  </a:lnTo>
                  <a:lnTo>
                    <a:pt x="36353" y="34923"/>
                  </a:lnTo>
                  <a:lnTo>
                    <a:pt x="38337" y="31034"/>
                  </a:lnTo>
                  <a:lnTo>
                    <a:pt x="36988" y="30082"/>
                  </a:lnTo>
                  <a:lnTo>
                    <a:pt x="34368" y="33653"/>
                  </a:lnTo>
                  <a:lnTo>
                    <a:pt x="31352" y="36669"/>
                  </a:lnTo>
                  <a:lnTo>
                    <a:pt x="27542" y="38655"/>
                  </a:lnTo>
                  <a:lnTo>
                    <a:pt x="22780" y="39448"/>
                  </a:lnTo>
                  <a:lnTo>
                    <a:pt x="19685" y="39051"/>
                  </a:lnTo>
                  <a:lnTo>
                    <a:pt x="16906" y="38098"/>
                  </a:lnTo>
                  <a:lnTo>
                    <a:pt x="14366" y="36432"/>
                  </a:lnTo>
                  <a:lnTo>
                    <a:pt x="12143" y="34209"/>
                  </a:lnTo>
                  <a:lnTo>
                    <a:pt x="10238" y="31431"/>
                  </a:lnTo>
                  <a:lnTo>
                    <a:pt x="8889" y="28256"/>
                  </a:lnTo>
                  <a:lnTo>
                    <a:pt x="8016" y="24604"/>
                  </a:lnTo>
                  <a:lnTo>
                    <a:pt x="7620" y="20477"/>
                  </a:lnTo>
                  <a:lnTo>
                    <a:pt x="8333" y="14127"/>
                  </a:lnTo>
                  <a:lnTo>
                    <a:pt x="10160" y="9444"/>
                  </a:lnTo>
                  <a:lnTo>
                    <a:pt x="12700" y="6191"/>
                  </a:lnTo>
                  <a:lnTo>
                    <a:pt x="15477" y="4205"/>
                  </a:lnTo>
                  <a:lnTo>
                    <a:pt x="18176" y="3175"/>
                  </a:lnTo>
                  <a:lnTo>
                    <a:pt x="20398" y="2856"/>
                  </a:lnTo>
                  <a:lnTo>
                    <a:pt x="23573" y="3175"/>
                  </a:lnTo>
                  <a:lnTo>
                    <a:pt x="25400" y="4126"/>
                  </a:lnTo>
                  <a:lnTo>
                    <a:pt x="26431" y="5634"/>
                  </a:lnTo>
                  <a:lnTo>
                    <a:pt x="26987" y="7618"/>
                  </a:lnTo>
                  <a:lnTo>
                    <a:pt x="27542" y="9762"/>
                  </a:lnTo>
                  <a:lnTo>
                    <a:pt x="29288" y="12937"/>
                  </a:lnTo>
                  <a:lnTo>
                    <a:pt x="30638" y="13968"/>
                  </a:lnTo>
                  <a:lnTo>
                    <a:pt x="32385" y="14366"/>
                  </a:lnTo>
                  <a:lnTo>
                    <a:pt x="34448" y="13889"/>
                  </a:lnTo>
                  <a:lnTo>
                    <a:pt x="35877" y="12937"/>
                  </a:lnTo>
                  <a:lnTo>
                    <a:pt x="36671" y="11587"/>
                  </a:lnTo>
                  <a:lnTo>
                    <a:pt x="36988" y="9999"/>
                  </a:lnTo>
                  <a:lnTo>
                    <a:pt x="36750" y="8412"/>
                  </a:lnTo>
                  <a:lnTo>
                    <a:pt x="35956" y="6587"/>
                  </a:lnTo>
                  <a:lnTo>
                    <a:pt x="34607" y="4762"/>
                  </a:lnTo>
                  <a:lnTo>
                    <a:pt x="32702" y="3095"/>
                  </a:lnTo>
                  <a:lnTo>
                    <a:pt x="30558" y="1983"/>
                  </a:lnTo>
                  <a:lnTo>
                    <a:pt x="27860" y="951"/>
                  </a:lnTo>
                  <a:lnTo>
                    <a:pt x="22225" y="0"/>
                  </a:lnTo>
                  <a:close/>
                </a:path>
              </a:pathLst>
            </a:custGeom>
            <a:solidFill>
              <a:srgbClr val="000000"/>
            </a:solidFill>
          </p:spPr>
          <p:txBody>
            <a:bodyPr vert="horz" lIns="91440" tIns="45720" rIns="91440" bIns="45720" anchor="t"/>
            <a:lstStyle/>
            <a:p>
              <a:endParaRPr lang="en-IN"/>
            </a:p>
          </p:txBody>
        </p:sp>
        <p:sp>
          <p:nvSpPr>
            <p:cNvPr id="1095" name="Shape 5835"/>
            <p:cNvSpPr/>
            <p:nvPr/>
          </p:nvSpPr>
          <p:spPr>
            <a:xfrm>
              <a:off x="2320544" y="2494883"/>
              <a:ext cx="38337" cy="46512"/>
            </a:xfrm>
            <a:custGeom>
              <a:avLst/>
              <a:gdLst/>
              <a:ahLst/>
              <a:cxnLst/>
              <a:rect l="0" t="0" r="0" b="0"/>
              <a:pathLst>
                <a:path w="38337" h="46512">
                  <a:moveTo>
                    <a:pt x="22225" y="0"/>
                  </a:moveTo>
                  <a:lnTo>
                    <a:pt x="16906" y="634"/>
                  </a:lnTo>
                  <a:lnTo>
                    <a:pt x="11747" y="2697"/>
                  </a:lnTo>
                  <a:lnTo>
                    <a:pt x="7143" y="6111"/>
                  </a:lnTo>
                  <a:lnTo>
                    <a:pt x="3412" y="10873"/>
                  </a:lnTo>
                  <a:lnTo>
                    <a:pt x="872" y="16985"/>
                  </a:lnTo>
                  <a:lnTo>
                    <a:pt x="0" y="24446"/>
                  </a:lnTo>
                  <a:lnTo>
                    <a:pt x="793" y="31511"/>
                  </a:lnTo>
                  <a:lnTo>
                    <a:pt x="3016" y="37146"/>
                  </a:lnTo>
                  <a:lnTo>
                    <a:pt x="6270" y="41353"/>
                  </a:lnTo>
                  <a:lnTo>
                    <a:pt x="10238" y="44289"/>
                  </a:lnTo>
                  <a:lnTo>
                    <a:pt x="14446" y="45957"/>
                  </a:lnTo>
                  <a:lnTo>
                    <a:pt x="18573" y="46512"/>
                  </a:lnTo>
                  <a:lnTo>
                    <a:pt x="24288" y="45718"/>
                  </a:lnTo>
                  <a:lnTo>
                    <a:pt x="26987" y="44607"/>
                  </a:lnTo>
                  <a:lnTo>
                    <a:pt x="29527" y="43019"/>
                  </a:lnTo>
                  <a:lnTo>
                    <a:pt x="31908" y="40956"/>
                  </a:lnTo>
                  <a:lnTo>
                    <a:pt x="34210" y="38178"/>
                  </a:lnTo>
                  <a:lnTo>
                    <a:pt x="36353" y="34923"/>
                  </a:lnTo>
                  <a:lnTo>
                    <a:pt x="38337" y="31034"/>
                  </a:lnTo>
                  <a:lnTo>
                    <a:pt x="36988" y="30082"/>
                  </a:lnTo>
                  <a:lnTo>
                    <a:pt x="34368" y="33653"/>
                  </a:lnTo>
                  <a:lnTo>
                    <a:pt x="31352" y="36669"/>
                  </a:lnTo>
                  <a:lnTo>
                    <a:pt x="27542" y="38655"/>
                  </a:lnTo>
                  <a:lnTo>
                    <a:pt x="22780" y="39448"/>
                  </a:lnTo>
                  <a:lnTo>
                    <a:pt x="19685" y="39051"/>
                  </a:lnTo>
                  <a:lnTo>
                    <a:pt x="16906" y="38098"/>
                  </a:lnTo>
                  <a:lnTo>
                    <a:pt x="14366" y="36432"/>
                  </a:lnTo>
                  <a:lnTo>
                    <a:pt x="12065" y="34209"/>
                  </a:lnTo>
                  <a:lnTo>
                    <a:pt x="10238" y="31431"/>
                  </a:lnTo>
                  <a:lnTo>
                    <a:pt x="8890" y="28256"/>
                  </a:lnTo>
                  <a:lnTo>
                    <a:pt x="8016" y="24604"/>
                  </a:lnTo>
                  <a:lnTo>
                    <a:pt x="7620" y="20477"/>
                  </a:lnTo>
                  <a:lnTo>
                    <a:pt x="8333" y="14127"/>
                  </a:lnTo>
                  <a:lnTo>
                    <a:pt x="10160" y="9444"/>
                  </a:lnTo>
                  <a:lnTo>
                    <a:pt x="12700" y="6191"/>
                  </a:lnTo>
                  <a:lnTo>
                    <a:pt x="15477" y="4205"/>
                  </a:lnTo>
                  <a:lnTo>
                    <a:pt x="18176" y="3175"/>
                  </a:lnTo>
                  <a:lnTo>
                    <a:pt x="20398" y="2856"/>
                  </a:lnTo>
                  <a:lnTo>
                    <a:pt x="23573" y="3175"/>
                  </a:lnTo>
                  <a:lnTo>
                    <a:pt x="25400" y="4126"/>
                  </a:lnTo>
                  <a:lnTo>
                    <a:pt x="26352" y="5634"/>
                  </a:lnTo>
                  <a:lnTo>
                    <a:pt x="26987" y="7618"/>
                  </a:lnTo>
                  <a:lnTo>
                    <a:pt x="27542" y="9762"/>
                  </a:lnTo>
                  <a:lnTo>
                    <a:pt x="29210" y="12937"/>
                  </a:lnTo>
                  <a:lnTo>
                    <a:pt x="30638" y="13968"/>
                  </a:lnTo>
                  <a:lnTo>
                    <a:pt x="32385" y="14366"/>
                  </a:lnTo>
                  <a:lnTo>
                    <a:pt x="34368" y="13889"/>
                  </a:lnTo>
                  <a:lnTo>
                    <a:pt x="35797" y="12937"/>
                  </a:lnTo>
                  <a:lnTo>
                    <a:pt x="36671" y="11587"/>
                  </a:lnTo>
                  <a:lnTo>
                    <a:pt x="36988" y="9999"/>
                  </a:lnTo>
                  <a:lnTo>
                    <a:pt x="36750" y="8412"/>
                  </a:lnTo>
                  <a:lnTo>
                    <a:pt x="35956" y="6587"/>
                  </a:lnTo>
                  <a:lnTo>
                    <a:pt x="34607" y="4762"/>
                  </a:lnTo>
                  <a:lnTo>
                    <a:pt x="32702" y="3095"/>
                  </a:lnTo>
                  <a:lnTo>
                    <a:pt x="27860" y="951"/>
                  </a:lnTo>
                  <a:lnTo>
                    <a:pt x="22225" y="0"/>
                  </a:lnTo>
                  <a:close/>
                </a:path>
              </a:pathLst>
            </a:custGeom>
            <a:solidFill>
              <a:srgbClr val="000000"/>
            </a:solidFill>
          </p:spPr>
          <p:txBody>
            <a:bodyPr vert="horz" lIns="91440" tIns="45720" rIns="91440" bIns="45720" anchor="t"/>
            <a:lstStyle/>
            <a:p>
              <a:endParaRPr lang="en-IN"/>
            </a:p>
          </p:txBody>
        </p:sp>
        <p:sp>
          <p:nvSpPr>
            <p:cNvPr id="1096" name="Shape 5836"/>
            <p:cNvSpPr/>
            <p:nvPr/>
          </p:nvSpPr>
          <p:spPr>
            <a:xfrm>
              <a:off x="1965895" y="2494883"/>
              <a:ext cx="38338" cy="46512"/>
            </a:xfrm>
            <a:custGeom>
              <a:avLst/>
              <a:gdLst/>
              <a:ahLst/>
              <a:cxnLst/>
              <a:rect l="0" t="0" r="0" b="0"/>
              <a:pathLst>
                <a:path w="38338" h="46512">
                  <a:moveTo>
                    <a:pt x="22225" y="0"/>
                  </a:moveTo>
                  <a:lnTo>
                    <a:pt x="16907" y="634"/>
                  </a:lnTo>
                  <a:lnTo>
                    <a:pt x="11748" y="2697"/>
                  </a:lnTo>
                  <a:lnTo>
                    <a:pt x="7143" y="6111"/>
                  </a:lnTo>
                  <a:lnTo>
                    <a:pt x="3413" y="10873"/>
                  </a:lnTo>
                  <a:lnTo>
                    <a:pt x="873" y="16985"/>
                  </a:lnTo>
                  <a:lnTo>
                    <a:pt x="0" y="24446"/>
                  </a:lnTo>
                  <a:lnTo>
                    <a:pt x="793" y="31511"/>
                  </a:lnTo>
                  <a:lnTo>
                    <a:pt x="3017" y="37146"/>
                  </a:lnTo>
                  <a:lnTo>
                    <a:pt x="6271" y="41353"/>
                  </a:lnTo>
                  <a:lnTo>
                    <a:pt x="10240" y="44289"/>
                  </a:lnTo>
                  <a:lnTo>
                    <a:pt x="14446" y="45957"/>
                  </a:lnTo>
                  <a:lnTo>
                    <a:pt x="18575" y="46512"/>
                  </a:lnTo>
                  <a:lnTo>
                    <a:pt x="24289" y="45718"/>
                  </a:lnTo>
                  <a:lnTo>
                    <a:pt x="26987" y="44607"/>
                  </a:lnTo>
                  <a:lnTo>
                    <a:pt x="29527" y="43019"/>
                  </a:lnTo>
                  <a:lnTo>
                    <a:pt x="31908" y="40956"/>
                  </a:lnTo>
                  <a:lnTo>
                    <a:pt x="34211" y="38178"/>
                  </a:lnTo>
                  <a:lnTo>
                    <a:pt x="36354" y="34923"/>
                  </a:lnTo>
                  <a:lnTo>
                    <a:pt x="38338" y="31034"/>
                  </a:lnTo>
                  <a:lnTo>
                    <a:pt x="36989" y="30082"/>
                  </a:lnTo>
                  <a:lnTo>
                    <a:pt x="34369" y="33653"/>
                  </a:lnTo>
                  <a:lnTo>
                    <a:pt x="31353" y="36669"/>
                  </a:lnTo>
                  <a:lnTo>
                    <a:pt x="27543" y="38655"/>
                  </a:lnTo>
                  <a:lnTo>
                    <a:pt x="22781" y="39448"/>
                  </a:lnTo>
                  <a:lnTo>
                    <a:pt x="19686" y="39051"/>
                  </a:lnTo>
                  <a:lnTo>
                    <a:pt x="16907" y="38098"/>
                  </a:lnTo>
                  <a:lnTo>
                    <a:pt x="14367" y="36432"/>
                  </a:lnTo>
                  <a:lnTo>
                    <a:pt x="12144" y="34209"/>
                  </a:lnTo>
                  <a:lnTo>
                    <a:pt x="10240" y="31431"/>
                  </a:lnTo>
                  <a:lnTo>
                    <a:pt x="8889" y="28256"/>
                  </a:lnTo>
                  <a:lnTo>
                    <a:pt x="8017" y="24604"/>
                  </a:lnTo>
                  <a:lnTo>
                    <a:pt x="7621" y="20477"/>
                  </a:lnTo>
                  <a:lnTo>
                    <a:pt x="8334" y="14127"/>
                  </a:lnTo>
                  <a:lnTo>
                    <a:pt x="10161" y="9444"/>
                  </a:lnTo>
                  <a:lnTo>
                    <a:pt x="12700" y="6191"/>
                  </a:lnTo>
                  <a:lnTo>
                    <a:pt x="15478" y="4205"/>
                  </a:lnTo>
                  <a:lnTo>
                    <a:pt x="18177" y="3175"/>
                  </a:lnTo>
                  <a:lnTo>
                    <a:pt x="20400" y="2856"/>
                  </a:lnTo>
                  <a:lnTo>
                    <a:pt x="23575" y="3175"/>
                  </a:lnTo>
                  <a:lnTo>
                    <a:pt x="25400" y="4126"/>
                  </a:lnTo>
                  <a:lnTo>
                    <a:pt x="26432" y="5634"/>
                  </a:lnTo>
                  <a:lnTo>
                    <a:pt x="26987" y="7618"/>
                  </a:lnTo>
                  <a:lnTo>
                    <a:pt x="27543" y="9762"/>
                  </a:lnTo>
                  <a:lnTo>
                    <a:pt x="29290" y="12937"/>
                  </a:lnTo>
                  <a:lnTo>
                    <a:pt x="30639" y="13968"/>
                  </a:lnTo>
                  <a:lnTo>
                    <a:pt x="32386" y="14366"/>
                  </a:lnTo>
                  <a:lnTo>
                    <a:pt x="34450" y="13889"/>
                  </a:lnTo>
                  <a:lnTo>
                    <a:pt x="35877" y="12937"/>
                  </a:lnTo>
                  <a:lnTo>
                    <a:pt x="36671" y="11587"/>
                  </a:lnTo>
                  <a:lnTo>
                    <a:pt x="36989" y="9999"/>
                  </a:lnTo>
                  <a:lnTo>
                    <a:pt x="36751" y="8412"/>
                  </a:lnTo>
                  <a:lnTo>
                    <a:pt x="35957" y="6587"/>
                  </a:lnTo>
                  <a:lnTo>
                    <a:pt x="34608" y="4762"/>
                  </a:lnTo>
                  <a:lnTo>
                    <a:pt x="32702" y="3095"/>
                  </a:lnTo>
                  <a:lnTo>
                    <a:pt x="30559" y="1983"/>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1097" name="Shape 5837"/>
            <p:cNvSpPr/>
            <p:nvPr/>
          </p:nvSpPr>
          <p:spPr>
            <a:xfrm>
              <a:off x="1623313" y="2494883"/>
              <a:ext cx="75167" cy="45560"/>
            </a:xfrm>
            <a:custGeom>
              <a:avLst/>
              <a:gdLst/>
              <a:ahLst/>
              <a:cxnLst/>
              <a:rect l="0" t="0" r="0" b="0"/>
              <a:pathLst>
                <a:path w="75167" h="45560">
                  <a:moveTo>
                    <a:pt x="14127" y="0"/>
                  </a:moveTo>
                  <a:lnTo>
                    <a:pt x="237" y="4443"/>
                  </a:lnTo>
                  <a:lnTo>
                    <a:pt x="237" y="6111"/>
                  </a:lnTo>
                  <a:lnTo>
                    <a:pt x="3412" y="5713"/>
                  </a:lnTo>
                  <a:lnTo>
                    <a:pt x="4682" y="5872"/>
                  </a:lnTo>
                  <a:lnTo>
                    <a:pt x="5793" y="6587"/>
                  </a:lnTo>
                  <a:lnTo>
                    <a:pt x="6587" y="8492"/>
                  </a:lnTo>
                  <a:lnTo>
                    <a:pt x="6905" y="12063"/>
                  </a:lnTo>
                  <a:lnTo>
                    <a:pt x="6905" y="37146"/>
                  </a:lnTo>
                  <a:lnTo>
                    <a:pt x="6350" y="41036"/>
                  </a:lnTo>
                  <a:lnTo>
                    <a:pt x="4921" y="43019"/>
                  </a:lnTo>
                  <a:lnTo>
                    <a:pt x="2698" y="43893"/>
                  </a:lnTo>
                  <a:lnTo>
                    <a:pt x="0" y="44052"/>
                  </a:lnTo>
                  <a:lnTo>
                    <a:pt x="0" y="45560"/>
                  </a:lnTo>
                  <a:lnTo>
                    <a:pt x="21986" y="45560"/>
                  </a:lnTo>
                  <a:lnTo>
                    <a:pt x="21986" y="44052"/>
                  </a:lnTo>
                  <a:lnTo>
                    <a:pt x="19446" y="43893"/>
                  </a:lnTo>
                  <a:lnTo>
                    <a:pt x="17302" y="43258"/>
                  </a:lnTo>
                  <a:lnTo>
                    <a:pt x="15794" y="41749"/>
                  </a:lnTo>
                  <a:lnTo>
                    <a:pt x="15239" y="38892"/>
                  </a:lnTo>
                  <a:lnTo>
                    <a:pt x="15239" y="10952"/>
                  </a:lnTo>
                  <a:lnTo>
                    <a:pt x="15636" y="10397"/>
                  </a:lnTo>
                  <a:lnTo>
                    <a:pt x="16668" y="9286"/>
                  </a:lnTo>
                  <a:lnTo>
                    <a:pt x="18414" y="7857"/>
                  </a:lnTo>
                  <a:lnTo>
                    <a:pt x="20637" y="6507"/>
                  </a:lnTo>
                  <a:lnTo>
                    <a:pt x="23415" y="5556"/>
                  </a:lnTo>
                  <a:lnTo>
                    <a:pt x="26590" y="5158"/>
                  </a:lnTo>
                  <a:lnTo>
                    <a:pt x="29843" y="5793"/>
                  </a:lnTo>
                  <a:lnTo>
                    <a:pt x="31987" y="7857"/>
                  </a:lnTo>
                  <a:lnTo>
                    <a:pt x="33098" y="11110"/>
                  </a:lnTo>
                  <a:lnTo>
                    <a:pt x="33416" y="15556"/>
                  </a:lnTo>
                  <a:lnTo>
                    <a:pt x="33416" y="37067"/>
                  </a:lnTo>
                  <a:lnTo>
                    <a:pt x="33018" y="40797"/>
                  </a:lnTo>
                  <a:lnTo>
                    <a:pt x="31750" y="42860"/>
                  </a:lnTo>
                  <a:lnTo>
                    <a:pt x="29686" y="43734"/>
                  </a:lnTo>
                  <a:lnTo>
                    <a:pt x="26748" y="44052"/>
                  </a:lnTo>
                  <a:lnTo>
                    <a:pt x="26748" y="45560"/>
                  </a:lnTo>
                  <a:lnTo>
                    <a:pt x="48893" y="45560"/>
                  </a:lnTo>
                  <a:lnTo>
                    <a:pt x="48893" y="44052"/>
                  </a:lnTo>
                  <a:lnTo>
                    <a:pt x="45243" y="43654"/>
                  </a:lnTo>
                  <a:lnTo>
                    <a:pt x="43814" y="42860"/>
                  </a:lnTo>
                  <a:lnTo>
                    <a:pt x="42702" y="41512"/>
                  </a:lnTo>
                  <a:lnTo>
                    <a:pt x="41988" y="39289"/>
                  </a:lnTo>
                  <a:lnTo>
                    <a:pt x="41749" y="36114"/>
                  </a:lnTo>
                  <a:lnTo>
                    <a:pt x="41749" y="11191"/>
                  </a:lnTo>
                  <a:lnTo>
                    <a:pt x="43656" y="8809"/>
                  </a:lnTo>
                  <a:lnTo>
                    <a:pt x="46037" y="6905"/>
                  </a:lnTo>
                  <a:lnTo>
                    <a:pt x="49052" y="5634"/>
                  </a:lnTo>
                  <a:lnTo>
                    <a:pt x="52783" y="5158"/>
                  </a:lnTo>
                  <a:lnTo>
                    <a:pt x="55800" y="5634"/>
                  </a:lnTo>
                  <a:lnTo>
                    <a:pt x="57783" y="6905"/>
                  </a:lnTo>
                  <a:lnTo>
                    <a:pt x="59054" y="8729"/>
                  </a:lnTo>
                  <a:lnTo>
                    <a:pt x="59689" y="10952"/>
                  </a:lnTo>
                  <a:lnTo>
                    <a:pt x="60006" y="16032"/>
                  </a:lnTo>
                  <a:lnTo>
                    <a:pt x="60006" y="36908"/>
                  </a:lnTo>
                  <a:lnTo>
                    <a:pt x="59848" y="39607"/>
                  </a:lnTo>
                  <a:lnTo>
                    <a:pt x="59371" y="41432"/>
                  </a:lnTo>
                  <a:lnTo>
                    <a:pt x="57387" y="43417"/>
                  </a:lnTo>
                  <a:lnTo>
                    <a:pt x="55641" y="43813"/>
                  </a:lnTo>
                  <a:lnTo>
                    <a:pt x="53418" y="44052"/>
                  </a:lnTo>
                  <a:lnTo>
                    <a:pt x="53418" y="45560"/>
                  </a:lnTo>
                  <a:lnTo>
                    <a:pt x="75167" y="45560"/>
                  </a:lnTo>
                  <a:lnTo>
                    <a:pt x="75167" y="44052"/>
                  </a:lnTo>
                  <a:lnTo>
                    <a:pt x="72548" y="43893"/>
                  </a:lnTo>
                  <a:lnTo>
                    <a:pt x="70087" y="43019"/>
                  </a:lnTo>
                  <a:lnTo>
                    <a:pt x="68817" y="41512"/>
                  </a:lnTo>
                  <a:lnTo>
                    <a:pt x="68341" y="38019"/>
                  </a:lnTo>
                  <a:lnTo>
                    <a:pt x="68341" y="17619"/>
                  </a:lnTo>
                  <a:lnTo>
                    <a:pt x="68182" y="13810"/>
                  </a:lnTo>
                  <a:lnTo>
                    <a:pt x="67547" y="9762"/>
                  </a:lnTo>
                  <a:lnTo>
                    <a:pt x="66277" y="6031"/>
                  </a:lnTo>
                  <a:lnTo>
                    <a:pt x="64213" y="2936"/>
                  </a:lnTo>
                  <a:lnTo>
                    <a:pt x="61038" y="793"/>
                  </a:lnTo>
                  <a:lnTo>
                    <a:pt x="56593" y="0"/>
                  </a:lnTo>
                  <a:lnTo>
                    <a:pt x="52862" y="475"/>
                  </a:lnTo>
                  <a:lnTo>
                    <a:pt x="49450" y="1587"/>
                  </a:lnTo>
                  <a:lnTo>
                    <a:pt x="43973" y="5078"/>
                  </a:lnTo>
                  <a:lnTo>
                    <a:pt x="40639" y="8333"/>
                  </a:lnTo>
                  <a:lnTo>
                    <a:pt x="39448" y="5237"/>
                  </a:lnTo>
                  <a:lnTo>
                    <a:pt x="37384" y="2538"/>
                  </a:lnTo>
                  <a:lnTo>
                    <a:pt x="34289" y="713"/>
                  </a:lnTo>
                  <a:lnTo>
                    <a:pt x="30082" y="0"/>
                  </a:lnTo>
                  <a:lnTo>
                    <a:pt x="26272" y="555"/>
                  </a:lnTo>
                  <a:lnTo>
                    <a:pt x="22621" y="2142"/>
                  </a:lnTo>
                  <a:lnTo>
                    <a:pt x="18889" y="4603"/>
                  </a:lnTo>
                  <a:lnTo>
                    <a:pt x="14842" y="7618"/>
                  </a:lnTo>
                  <a:lnTo>
                    <a:pt x="14842" y="157"/>
                  </a:lnTo>
                  <a:lnTo>
                    <a:pt x="14127" y="0"/>
                  </a:lnTo>
                  <a:close/>
                </a:path>
              </a:pathLst>
            </a:custGeom>
            <a:solidFill>
              <a:srgbClr val="000000"/>
            </a:solidFill>
          </p:spPr>
          <p:txBody>
            <a:bodyPr vert="horz" lIns="91440" tIns="45720" rIns="91440" bIns="45720" anchor="t"/>
            <a:lstStyle/>
            <a:p>
              <a:endParaRPr lang="en-IN"/>
            </a:p>
          </p:txBody>
        </p:sp>
        <p:sp>
          <p:nvSpPr>
            <p:cNvPr id="1098" name="Shape 5838"/>
            <p:cNvSpPr/>
            <p:nvPr/>
          </p:nvSpPr>
          <p:spPr>
            <a:xfrm>
              <a:off x="2363565" y="2472815"/>
              <a:ext cx="47307" cy="67627"/>
            </a:xfrm>
            <a:custGeom>
              <a:avLst/>
              <a:gdLst/>
              <a:ahLst/>
              <a:cxnLst/>
              <a:rect l="0" t="0" r="0" b="0"/>
              <a:pathLst>
                <a:path w="47307" h="67627">
                  <a:moveTo>
                    <a:pt x="14128" y="0"/>
                  </a:moveTo>
                  <a:lnTo>
                    <a:pt x="78" y="4286"/>
                  </a:lnTo>
                  <a:lnTo>
                    <a:pt x="78" y="5874"/>
                  </a:lnTo>
                  <a:lnTo>
                    <a:pt x="952" y="5794"/>
                  </a:lnTo>
                  <a:lnTo>
                    <a:pt x="1983" y="5794"/>
                  </a:lnTo>
                  <a:lnTo>
                    <a:pt x="4523" y="6112"/>
                  </a:lnTo>
                  <a:lnTo>
                    <a:pt x="5793" y="7223"/>
                  </a:lnTo>
                  <a:lnTo>
                    <a:pt x="6269" y="8811"/>
                  </a:lnTo>
                  <a:lnTo>
                    <a:pt x="6350" y="10875"/>
                  </a:lnTo>
                  <a:lnTo>
                    <a:pt x="6350" y="57547"/>
                  </a:lnTo>
                  <a:lnTo>
                    <a:pt x="6269" y="60642"/>
                  </a:lnTo>
                  <a:lnTo>
                    <a:pt x="5873" y="62786"/>
                  </a:lnTo>
                  <a:lnTo>
                    <a:pt x="5238" y="64293"/>
                  </a:lnTo>
                  <a:lnTo>
                    <a:pt x="4047" y="65167"/>
                  </a:lnTo>
                  <a:lnTo>
                    <a:pt x="2301" y="65722"/>
                  </a:lnTo>
                  <a:lnTo>
                    <a:pt x="0" y="66119"/>
                  </a:lnTo>
                  <a:lnTo>
                    <a:pt x="0" y="67627"/>
                  </a:lnTo>
                  <a:lnTo>
                    <a:pt x="21351" y="67627"/>
                  </a:lnTo>
                  <a:lnTo>
                    <a:pt x="21351" y="66119"/>
                  </a:lnTo>
                  <a:lnTo>
                    <a:pt x="17541" y="65404"/>
                  </a:lnTo>
                  <a:lnTo>
                    <a:pt x="16192" y="64532"/>
                  </a:lnTo>
                  <a:lnTo>
                    <a:pt x="15318" y="63103"/>
                  </a:lnTo>
                  <a:lnTo>
                    <a:pt x="14842" y="60801"/>
                  </a:lnTo>
                  <a:lnTo>
                    <a:pt x="14683" y="57547"/>
                  </a:lnTo>
                  <a:lnTo>
                    <a:pt x="14683" y="33654"/>
                  </a:lnTo>
                  <a:lnTo>
                    <a:pt x="17621" y="30718"/>
                  </a:lnTo>
                  <a:lnTo>
                    <a:pt x="20478" y="28733"/>
                  </a:lnTo>
                  <a:lnTo>
                    <a:pt x="23097" y="27702"/>
                  </a:lnTo>
                  <a:lnTo>
                    <a:pt x="25478" y="27385"/>
                  </a:lnTo>
                  <a:lnTo>
                    <a:pt x="28971" y="28099"/>
                  </a:lnTo>
                  <a:lnTo>
                    <a:pt x="31273" y="30162"/>
                  </a:lnTo>
                  <a:lnTo>
                    <a:pt x="32622" y="33417"/>
                  </a:lnTo>
                  <a:lnTo>
                    <a:pt x="33098" y="37941"/>
                  </a:lnTo>
                  <a:lnTo>
                    <a:pt x="33098" y="57547"/>
                  </a:lnTo>
                  <a:lnTo>
                    <a:pt x="32939" y="60801"/>
                  </a:lnTo>
                  <a:lnTo>
                    <a:pt x="32384" y="63103"/>
                  </a:lnTo>
                  <a:lnTo>
                    <a:pt x="31511" y="64532"/>
                  </a:lnTo>
                  <a:lnTo>
                    <a:pt x="30241" y="65404"/>
                  </a:lnTo>
                  <a:lnTo>
                    <a:pt x="26352" y="66119"/>
                  </a:lnTo>
                  <a:lnTo>
                    <a:pt x="26352" y="67627"/>
                  </a:lnTo>
                  <a:lnTo>
                    <a:pt x="47307" y="67627"/>
                  </a:lnTo>
                  <a:lnTo>
                    <a:pt x="47307" y="66119"/>
                  </a:lnTo>
                  <a:lnTo>
                    <a:pt x="45163" y="65722"/>
                  </a:lnTo>
                  <a:lnTo>
                    <a:pt x="43576" y="65087"/>
                  </a:lnTo>
                  <a:lnTo>
                    <a:pt x="42464" y="64215"/>
                  </a:lnTo>
                  <a:lnTo>
                    <a:pt x="41830" y="62786"/>
                  </a:lnTo>
                  <a:lnTo>
                    <a:pt x="41512" y="60642"/>
                  </a:lnTo>
                  <a:lnTo>
                    <a:pt x="41433" y="57547"/>
                  </a:lnTo>
                  <a:lnTo>
                    <a:pt x="41433" y="37782"/>
                  </a:lnTo>
                  <a:lnTo>
                    <a:pt x="41275" y="35242"/>
                  </a:lnTo>
                  <a:lnTo>
                    <a:pt x="40877" y="31988"/>
                  </a:lnTo>
                  <a:lnTo>
                    <a:pt x="39766" y="28495"/>
                  </a:lnTo>
                  <a:lnTo>
                    <a:pt x="37702" y="25242"/>
                  </a:lnTo>
                  <a:lnTo>
                    <a:pt x="34289" y="22939"/>
                  </a:lnTo>
                  <a:lnTo>
                    <a:pt x="29130" y="22067"/>
                  </a:lnTo>
                  <a:lnTo>
                    <a:pt x="24843" y="22622"/>
                  </a:lnTo>
                  <a:lnTo>
                    <a:pt x="21033" y="24210"/>
                  </a:lnTo>
                  <a:lnTo>
                    <a:pt x="17699" y="26830"/>
                  </a:lnTo>
                  <a:lnTo>
                    <a:pt x="14842" y="30162"/>
                  </a:lnTo>
                  <a:lnTo>
                    <a:pt x="14683" y="30162"/>
                  </a:lnTo>
                  <a:lnTo>
                    <a:pt x="14683" y="238"/>
                  </a:lnTo>
                  <a:lnTo>
                    <a:pt x="14128" y="0"/>
                  </a:lnTo>
                  <a:close/>
                </a:path>
              </a:pathLst>
            </a:custGeom>
            <a:solidFill>
              <a:srgbClr val="000000"/>
            </a:solidFill>
          </p:spPr>
          <p:txBody>
            <a:bodyPr vert="horz" lIns="91440" tIns="45720" rIns="91440" bIns="45720" anchor="t"/>
            <a:lstStyle/>
            <a:p>
              <a:endParaRPr lang="en-IN"/>
            </a:p>
          </p:txBody>
        </p:sp>
        <p:sp>
          <p:nvSpPr>
            <p:cNvPr id="1099" name="Shape 5839"/>
            <p:cNvSpPr/>
            <p:nvPr/>
          </p:nvSpPr>
          <p:spPr>
            <a:xfrm>
              <a:off x="1795953" y="2472815"/>
              <a:ext cx="47307" cy="67627"/>
            </a:xfrm>
            <a:custGeom>
              <a:avLst/>
              <a:gdLst/>
              <a:ahLst/>
              <a:cxnLst/>
              <a:rect l="0" t="0" r="0" b="0"/>
              <a:pathLst>
                <a:path w="47307" h="67627">
                  <a:moveTo>
                    <a:pt x="14128" y="0"/>
                  </a:moveTo>
                  <a:lnTo>
                    <a:pt x="78" y="4286"/>
                  </a:lnTo>
                  <a:lnTo>
                    <a:pt x="78" y="5874"/>
                  </a:lnTo>
                  <a:lnTo>
                    <a:pt x="952" y="5794"/>
                  </a:lnTo>
                  <a:lnTo>
                    <a:pt x="1984" y="5794"/>
                  </a:lnTo>
                  <a:lnTo>
                    <a:pt x="4524" y="6112"/>
                  </a:lnTo>
                  <a:lnTo>
                    <a:pt x="5793" y="7223"/>
                  </a:lnTo>
                  <a:lnTo>
                    <a:pt x="6271" y="8811"/>
                  </a:lnTo>
                  <a:lnTo>
                    <a:pt x="6350" y="10875"/>
                  </a:lnTo>
                  <a:lnTo>
                    <a:pt x="6350" y="57547"/>
                  </a:lnTo>
                  <a:lnTo>
                    <a:pt x="6271" y="60642"/>
                  </a:lnTo>
                  <a:lnTo>
                    <a:pt x="5873" y="62786"/>
                  </a:lnTo>
                  <a:lnTo>
                    <a:pt x="5238" y="64293"/>
                  </a:lnTo>
                  <a:lnTo>
                    <a:pt x="4047" y="65167"/>
                  </a:lnTo>
                  <a:lnTo>
                    <a:pt x="2302" y="65722"/>
                  </a:lnTo>
                  <a:lnTo>
                    <a:pt x="0" y="66119"/>
                  </a:lnTo>
                  <a:lnTo>
                    <a:pt x="0" y="67627"/>
                  </a:lnTo>
                  <a:lnTo>
                    <a:pt x="21352" y="67627"/>
                  </a:lnTo>
                  <a:lnTo>
                    <a:pt x="21352" y="66119"/>
                  </a:lnTo>
                  <a:lnTo>
                    <a:pt x="17541" y="65404"/>
                  </a:lnTo>
                  <a:lnTo>
                    <a:pt x="16192" y="64532"/>
                  </a:lnTo>
                  <a:lnTo>
                    <a:pt x="15318" y="63103"/>
                  </a:lnTo>
                  <a:lnTo>
                    <a:pt x="14843" y="60801"/>
                  </a:lnTo>
                  <a:lnTo>
                    <a:pt x="14684" y="57547"/>
                  </a:lnTo>
                  <a:lnTo>
                    <a:pt x="14684" y="33654"/>
                  </a:lnTo>
                  <a:lnTo>
                    <a:pt x="17621" y="30718"/>
                  </a:lnTo>
                  <a:lnTo>
                    <a:pt x="20478" y="28733"/>
                  </a:lnTo>
                  <a:lnTo>
                    <a:pt x="23097" y="27702"/>
                  </a:lnTo>
                  <a:lnTo>
                    <a:pt x="25478" y="27385"/>
                  </a:lnTo>
                  <a:lnTo>
                    <a:pt x="28972" y="28099"/>
                  </a:lnTo>
                  <a:lnTo>
                    <a:pt x="31273" y="30162"/>
                  </a:lnTo>
                  <a:lnTo>
                    <a:pt x="32622" y="33417"/>
                  </a:lnTo>
                  <a:lnTo>
                    <a:pt x="33099" y="37941"/>
                  </a:lnTo>
                  <a:lnTo>
                    <a:pt x="33099" y="57547"/>
                  </a:lnTo>
                  <a:lnTo>
                    <a:pt x="32941" y="60801"/>
                  </a:lnTo>
                  <a:lnTo>
                    <a:pt x="32385" y="63103"/>
                  </a:lnTo>
                  <a:lnTo>
                    <a:pt x="31512" y="64532"/>
                  </a:lnTo>
                  <a:lnTo>
                    <a:pt x="30162" y="65404"/>
                  </a:lnTo>
                  <a:lnTo>
                    <a:pt x="26352" y="66119"/>
                  </a:lnTo>
                  <a:lnTo>
                    <a:pt x="26352" y="67627"/>
                  </a:lnTo>
                  <a:lnTo>
                    <a:pt x="47307" y="67627"/>
                  </a:lnTo>
                  <a:lnTo>
                    <a:pt x="47307" y="66119"/>
                  </a:lnTo>
                  <a:lnTo>
                    <a:pt x="45164" y="65722"/>
                  </a:lnTo>
                  <a:lnTo>
                    <a:pt x="43577" y="65087"/>
                  </a:lnTo>
                  <a:lnTo>
                    <a:pt x="42466" y="64215"/>
                  </a:lnTo>
                  <a:lnTo>
                    <a:pt x="41831" y="62786"/>
                  </a:lnTo>
                  <a:lnTo>
                    <a:pt x="41512" y="60642"/>
                  </a:lnTo>
                  <a:lnTo>
                    <a:pt x="41353" y="57547"/>
                  </a:lnTo>
                  <a:lnTo>
                    <a:pt x="41353" y="37782"/>
                  </a:lnTo>
                  <a:lnTo>
                    <a:pt x="41275" y="35242"/>
                  </a:lnTo>
                  <a:lnTo>
                    <a:pt x="40878" y="31988"/>
                  </a:lnTo>
                  <a:lnTo>
                    <a:pt x="39766" y="28495"/>
                  </a:lnTo>
                  <a:lnTo>
                    <a:pt x="37703" y="25242"/>
                  </a:lnTo>
                  <a:lnTo>
                    <a:pt x="34289" y="22939"/>
                  </a:lnTo>
                  <a:lnTo>
                    <a:pt x="29131" y="22067"/>
                  </a:lnTo>
                  <a:lnTo>
                    <a:pt x="24843" y="22622"/>
                  </a:lnTo>
                  <a:lnTo>
                    <a:pt x="21034" y="24210"/>
                  </a:lnTo>
                  <a:lnTo>
                    <a:pt x="17699" y="26830"/>
                  </a:lnTo>
                  <a:lnTo>
                    <a:pt x="14843" y="30162"/>
                  </a:lnTo>
                  <a:lnTo>
                    <a:pt x="14684" y="30162"/>
                  </a:lnTo>
                  <a:lnTo>
                    <a:pt x="14684" y="238"/>
                  </a:lnTo>
                  <a:lnTo>
                    <a:pt x="14128" y="0"/>
                  </a:lnTo>
                  <a:close/>
                </a:path>
              </a:pathLst>
            </a:custGeom>
            <a:solidFill>
              <a:srgbClr val="000000"/>
            </a:solidFill>
          </p:spPr>
          <p:txBody>
            <a:bodyPr vert="horz" lIns="91440" tIns="45720" rIns="91440" bIns="45720" anchor="t"/>
            <a:lstStyle/>
            <a:p>
              <a:endParaRPr lang="en-IN"/>
            </a:p>
          </p:txBody>
        </p:sp>
        <p:sp>
          <p:nvSpPr>
            <p:cNvPr id="1100" name="Shape 5840"/>
            <p:cNvSpPr/>
            <p:nvPr/>
          </p:nvSpPr>
          <p:spPr>
            <a:xfrm>
              <a:off x="2057176" y="2494883"/>
              <a:ext cx="46434" cy="45560"/>
            </a:xfrm>
            <a:custGeom>
              <a:avLst/>
              <a:gdLst/>
              <a:ahLst/>
              <a:cxnLst/>
              <a:rect l="0" t="0" r="0" b="0"/>
              <a:pathLst>
                <a:path w="46434" h="45560">
                  <a:moveTo>
                    <a:pt x="13652" y="0"/>
                  </a:moveTo>
                  <a:lnTo>
                    <a:pt x="0" y="4443"/>
                  </a:lnTo>
                  <a:lnTo>
                    <a:pt x="0" y="6111"/>
                  </a:lnTo>
                  <a:lnTo>
                    <a:pt x="1112" y="5793"/>
                  </a:lnTo>
                  <a:lnTo>
                    <a:pt x="2858" y="5713"/>
                  </a:lnTo>
                  <a:lnTo>
                    <a:pt x="4127" y="5872"/>
                  </a:lnTo>
                  <a:lnTo>
                    <a:pt x="5159" y="6587"/>
                  </a:lnTo>
                  <a:lnTo>
                    <a:pt x="6033" y="8492"/>
                  </a:lnTo>
                  <a:lnTo>
                    <a:pt x="6350" y="12063"/>
                  </a:lnTo>
                  <a:lnTo>
                    <a:pt x="6350" y="36669"/>
                  </a:lnTo>
                  <a:lnTo>
                    <a:pt x="6033" y="40242"/>
                  </a:lnTo>
                  <a:lnTo>
                    <a:pt x="5001" y="42464"/>
                  </a:lnTo>
                  <a:lnTo>
                    <a:pt x="3096" y="43576"/>
                  </a:lnTo>
                  <a:lnTo>
                    <a:pt x="158" y="44052"/>
                  </a:lnTo>
                  <a:lnTo>
                    <a:pt x="158" y="45560"/>
                  </a:lnTo>
                  <a:lnTo>
                    <a:pt x="21193" y="45560"/>
                  </a:lnTo>
                  <a:lnTo>
                    <a:pt x="21193" y="44052"/>
                  </a:lnTo>
                  <a:lnTo>
                    <a:pt x="18018" y="43654"/>
                  </a:lnTo>
                  <a:lnTo>
                    <a:pt x="15955" y="42623"/>
                  </a:lnTo>
                  <a:lnTo>
                    <a:pt x="14923" y="41114"/>
                  </a:lnTo>
                  <a:lnTo>
                    <a:pt x="14684" y="38892"/>
                  </a:lnTo>
                  <a:lnTo>
                    <a:pt x="14684" y="11110"/>
                  </a:lnTo>
                  <a:lnTo>
                    <a:pt x="17383" y="8651"/>
                  </a:lnTo>
                  <a:lnTo>
                    <a:pt x="19843" y="6905"/>
                  </a:lnTo>
                  <a:lnTo>
                    <a:pt x="22225" y="5793"/>
                  </a:lnTo>
                  <a:lnTo>
                    <a:pt x="24448" y="5476"/>
                  </a:lnTo>
                  <a:lnTo>
                    <a:pt x="28178" y="6111"/>
                  </a:lnTo>
                  <a:lnTo>
                    <a:pt x="30481" y="7935"/>
                  </a:lnTo>
                  <a:lnTo>
                    <a:pt x="31750" y="11032"/>
                  </a:lnTo>
                  <a:lnTo>
                    <a:pt x="32068" y="15079"/>
                  </a:lnTo>
                  <a:lnTo>
                    <a:pt x="32068" y="35717"/>
                  </a:lnTo>
                  <a:lnTo>
                    <a:pt x="31908" y="38892"/>
                  </a:lnTo>
                  <a:lnTo>
                    <a:pt x="31275" y="41114"/>
                  </a:lnTo>
                  <a:lnTo>
                    <a:pt x="30321" y="42623"/>
                  </a:lnTo>
                  <a:lnTo>
                    <a:pt x="29131" y="43417"/>
                  </a:lnTo>
                  <a:lnTo>
                    <a:pt x="25877" y="44052"/>
                  </a:lnTo>
                  <a:lnTo>
                    <a:pt x="25877" y="45560"/>
                  </a:lnTo>
                  <a:lnTo>
                    <a:pt x="46434" y="45560"/>
                  </a:lnTo>
                  <a:lnTo>
                    <a:pt x="46434" y="44052"/>
                  </a:lnTo>
                  <a:lnTo>
                    <a:pt x="43418" y="43576"/>
                  </a:lnTo>
                  <a:lnTo>
                    <a:pt x="41593" y="42464"/>
                  </a:lnTo>
                  <a:lnTo>
                    <a:pt x="40639" y="40479"/>
                  </a:lnTo>
                  <a:lnTo>
                    <a:pt x="40402" y="37543"/>
                  </a:lnTo>
                  <a:lnTo>
                    <a:pt x="40402" y="14842"/>
                  </a:lnTo>
                  <a:lnTo>
                    <a:pt x="39846" y="9444"/>
                  </a:lnTo>
                  <a:lnTo>
                    <a:pt x="38418" y="5556"/>
                  </a:lnTo>
                  <a:lnTo>
                    <a:pt x="36354" y="2856"/>
                  </a:lnTo>
                  <a:lnTo>
                    <a:pt x="33893" y="1110"/>
                  </a:lnTo>
                  <a:lnTo>
                    <a:pt x="31275" y="237"/>
                  </a:lnTo>
                  <a:lnTo>
                    <a:pt x="28813" y="0"/>
                  </a:lnTo>
                  <a:lnTo>
                    <a:pt x="24764" y="634"/>
                  </a:lnTo>
                  <a:lnTo>
                    <a:pt x="21273" y="2301"/>
                  </a:lnTo>
                  <a:lnTo>
                    <a:pt x="17859" y="4840"/>
                  </a:lnTo>
                  <a:lnTo>
                    <a:pt x="14367" y="8016"/>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1101" name="Shape 5841"/>
            <p:cNvSpPr/>
            <p:nvPr/>
          </p:nvSpPr>
          <p:spPr>
            <a:xfrm>
              <a:off x="1889775" y="2494883"/>
              <a:ext cx="46434" cy="45560"/>
            </a:xfrm>
            <a:custGeom>
              <a:avLst/>
              <a:gdLst/>
              <a:ahLst/>
              <a:cxnLst/>
              <a:rect l="0" t="0" r="0" b="0"/>
              <a:pathLst>
                <a:path w="46434" h="45560">
                  <a:moveTo>
                    <a:pt x="13652" y="0"/>
                  </a:moveTo>
                  <a:lnTo>
                    <a:pt x="0" y="4443"/>
                  </a:lnTo>
                  <a:lnTo>
                    <a:pt x="0" y="6111"/>
                  </a:lnTo>
                  <a:lnTo>
                    <a:pt x="1111" y="5793"/>
                  </a:lnTo>
                  <a:lnTo>
                    <a:pt x="2857" y="5713"/>
                  </a:lnTo>
                  <a:lnTo>
                    <a:pt x="4047" y="5872"/>
                  </a:lnTo>
                  <a:lnTo>
                    <a:pt x="5159" y="6587"/>
                  </a:lnTo>
                  <a:lnTo>
                    <a:pt x="6032" y="8492"/>
                  </a:lnTo>
                  <a:lnTo>
                    <a:pt x="6350" y="12063"/>
                  </a:lnTo>
                  <a:lnTo>
                    <a:pt x="6350" y="36669"/>
                  </a:lnTo>
                  <a:lnTo>
                    <a:pt x="6032" y="40242"/>
                  </a:lnTo>
                  <a:lnTo>
                    <a:pt x="5001" y="42464"/>
                  </a:lnTo>
                  <a:lnTo>
                    <a:pt x="3094" y="43576"/>
                  </a:lnTo>
                  <a:lnTo>
                    <a:pt x="158" y="44052"/>
                  </a:lnTo>
                  <a:lnTo>
                    <a:pt x="158" y="45560"/>
                  </a:lnTo>
                  <a:lnTo>
                    <a:pt x="21193" y="45560"/>
                  </a:lnTo>
                  <a:lnTo>
                    <a:pt x="21193" y="44052"/>
                  </a:lnTo>
                  <a:lnTo>
                    <a:pt x="18018" y="43654"/>
                  </a:lnTo>
                  <a:lnTo>
                    <a:pt x="15953" y="42623"/>
                  </a:lnTo>
                  <a:lnTo>
                    <a:pt x="14922" y="41114"/>
                  </a:lnTo>
                  <a:lnTo>
                    <a:pt x="14604" y="38892"/>
                  </a:lnTo>
                  <a:lnTo>
                    <a:pt x="14604" y="11110"/>
                  </a:lnTo>
                  <a:lnTo>
                    <a:pt x="17303" y="8651"/>
                  </a:lnTo>
                  <a:lnTo>
                    <a:pt x="19843" y="6905"/>
                  </a:lnTo>
                  <a:lnTo>
                    <a:pt x="22225" y="5793"/>
                  </a:lnTo>
                  <a:lnTo>
                    <a:pt x="24447" y="5476"/>
                  </a:lnTo>
                  <a:lnTo>
                    <a:pt x="28178" y="6111"/>
                  </a:lnTo>
                  <a:lnTo>
                    <a:pt x="30479" y="7935"/>
                  </a:lnTo>
                  <a:lnTo>
                    <a:pt x="31750" y="11032"/>
                  </a:lnTo>
                  <a:lnTo>
                    <a:pt x="32067" y="15079"/>
                  </a:lnTo>
                  <a:lnTo>
                    <a:pt x="32067" y="35717"/>
                  </a:lnTo>
                  <a:lnTo>
                    <a:pt x="31908" y="38892"/>
                  </a:lnTo>
                  <a:lnTo>
                    <a:pt x="31273" y="41114"/>
                  </a:lnTo>
                  <a:lnTo>
                    <a:pt x="30321" y="42623"/>
                  </a:lnTo>
                  <a:lnTo>
                    <a:pt x="29131" y="43417"/>
                  </a:lnTo>
                  <a:lnTo>
                    <a:pt x="25797" y="44052"/>
                  </a:lnTo>
                  <a:lnTo>
                    <a:pt x="25797" y="45560"/>
                  </a:lnTo>
                  <a:lnTo>
                    <a:pt x="46434" y="45560"/>
                  </a:lnTo>
                  <a:lnTo>
                    <a:pt x="46434" y="44052"/>
                  </a:lnTo>
                  <a:lnTo>
                    <a:pt x="43418" y="43576"/>
                  </a:lnTo>
                  <a:lnTo>
                    <a:pt x="41592" y="42464"/>
                  </a:lnTo>
                  <a:lnTo>
                    <a:pt x="40639" y="40479"/>
                  </a:lnTo>
                  <a:lnTo>
                    <a:pt x="40401" y="37543"/>
                  </a:lnTo>
                  <a:lnTo>
                    <a:pt x="40401" y="14842"/>
                  </a:lnTo>
                  <a:lnTo>
                    <a:pt x="39846" y="9444"/>
                  </a:lnTo>
                  <a:lnTo>
                    <a:pt x="38417" y="5556"/>
                  </a:lnTo>
                  <a:lnTo>
                    <a:pt x="36353" y="2856"/>
                  </a:lnTo>
                  <a:lnTo>
                    <a:pt x="33893" y="1110"/>
                  </a:lnTo>
                  <a:lnTo>
                    <a:pt x="31273" y="237"/>
                  </a:lnTo>
                  <a:lnTo>
                    <a:pt x="28813" y="0"/>
                  </a:lnTo>
                  <a:lnTo>
                    <a:pt x="24764" y="634"/>
                  </a:lnTo>
                  <a:lnTo>
                    <a:pt x="21193" y="2301"/>
                  </a:lnTo>
                  <a:lnTo>
                    <a:pt x="17859" y="4840"/>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1102" name="Shape 5842"/>
            <p:cNvSpPr/>
            <p:nvPr/>
          </p:nvSpPr>
          <p:spPr>
            <a:xfrm>
              <a:off x="1479645" y="2494883"/>
              <a:ext cx="46433" cy="45560"/>
            </a:xfrm>
            <a:custGeom>
              <a:avLst/>
              <a:gdLst/>
              <a:ahLst/>
              <a:cxnLst/>
              <a:rect l="0" t="0" r="0" b="0"/>
              <a:pathLst>
                <a:path w="46433" h="45560">
                  <a:moveTo>
                    <a:pt x="13652" y="0"/>
                  </a:moveTo>
                  <a:lnTo>
                    <a:pt x="0" y="4443"/>
                  </a:lnTo>
                  <a:lnTo>
                    <a:pt x="0" y="6111"/>
                  </a:lnTo>
                  <a:lnTo>
                    <a:pt x="1111" y="5793"/>
                  </a:lnTo>
                  <a:lnTo>
                    <a:pt x="2856" y="5713"/>
                  </a:lnTo>
                  <a:lnTo>
                    <a:pt x="4127" y="5872"/>
                  </a:lnTo>
                  <a:lnTo>
                    <a:pt x="5158" y="6587"/>
                  </a:lnTo>
                  <a:lnTo>
                    <a:pt x="6031" y="8492"/>
                  </a:lnTo>
                  <a:lnTo>
                    <a:pt x="6350" y="12063"/>
                  </a:lnTo>
                  <a:lnTo>
                    <a:pt x="6350" y="36669"/>
                  </a:lnTo>
                  <a:lnTo>
                    <a:pt x="6111" y="40242"/>
                  </a:lnTo>
                  <a:lnTo>
                    <a:pt x="5079" y="42464"/>
                  </a:lnTo>
                  <a:lnTo>
                    <a:pt x="3175" y="43576"/>
                  </a:lnTo>
                  <a:lnTo>
                    <a:pt x="158" y="44052"/>
                  </a:lnTo>
                  <a:lnTo>
                    <a:pt x="158" y="45560"/>
                  </a:lnTo>
                  <a:lnTo>
                    <a:pt x="21192" y="45560"/>
                  </a:lnTo>
                  <a:lnTo>
                    <a:pt x="21192" y="44052"/>
                  </a:lnTo>
                  <a:lnTo>
                    <a:pt x="18017" y="43654"/>
                  </a:lnTo>
                  <a:lnTo>
                    <a:pt x="16033" y="42623"/>
                  </a:lnTo>
                  <a:lnTo>
                    <a:pt x="14921" y="41114"/>
                  </a:lnTo>
                  <a:lnTo>
                    <a:pt x="14683" y="38892"/>
                  </a:lnTo>
                  <a:lnTo>
                    <a:pt x="14683" y="11110"/>
                  </a:lnTo>
                  <a:lnTo>
                    <a:pt x="17382" y="8651"/>
                  </a:lnTo>
                  <a:lnTo>
                    <a:pt x="19843" y="6905"/>
                  </a:lnTo>
                  <a:lnTo>
                    <a:pt x="22225" y="5793"/>
                  </a:lnTo>
                  <a:lnTo>
                    <a:pt x="24446" y="5476"/>
                  </a:lnTo>
                  <a:lnTo>
                    <a:pt x="28177" y="6111"/>
                  </a:lnTo>
                  <a:lnTo>
                    <a:pt x="30479" y="7935"/>
                  </a:lnTo>
                  <a:lnTo>
                    <a:pt x="31750" y="11032"/>
                  </a:lnTo>
                  <a:lnTo>
                    <a:pt x="32067" y="15079"/>
                  </a:lnTo>
                  <a:lnTo>
                    <a:pt x="32067" y="35717"/>
                  </a:lnTo>
                  <a:lnTo>
                    <a:pt x="31908" y="38892"/>
                  </a:lnTo>
                  <a:lnTo>
                    <a:pt x="31273" y="41114"/>
                  </a:lnTo>
                  <a:lnTo>
                    <a:pt x="30400" y="42623"/>
                  </a:lnTo>
                  <a:lnTo>
                    <a:pt x="29130" y="43417"/>
                  </a:lnTo>
                  <a:lnTo>
                    <a:pt x="25874" y="44052"/>
                  </a:lnTo>
                  <a:lnTo>
                    <a:pt x="25874" y="45560"/>
                  </a:lnTo>
                  <a:lnTo>
                    <a:pt x="46433" y="45560"/>
                  </a:lnTo>
                  <a:lnTo>
                    <a:pt x="46433" y="44052"/>
                  </a:lnTo>
                  <a:lnTo>
                    <a:pt x="43417" y="43576"/>
                  </a:lnTo>
                  <a:lnTo>
                    <a:pt x="41592" y="42464"/>
                  </a:lnTo>
                  <a:lnTo>
                    <a:pt x="40639" y="40479"/>
                  </a:lnTo>
                  <a:lnTo>
                    <a:pt x="40401" y="37543"/>
                  </a:lnTo>
                  <a:lnTo>
                    <a:pt x="40401" y="14842"/>
                  </a:lnTo>
                  <a:lnTo>
                    <a:pt x="39846" y="9444"/>
                  </a:lnTo>
                  <a:lnTo>
                    <a:pt x="38417" y="5556"/>
                  </a:lnTo>
                  <a:lnTo>
                    <a:pt x="36352" y="2856"/>
                  </a:lnTo>
                  <a:lnTo>
                    <a:pt x="33892" y="1110"/>
                  </a:lnTo>
                  <a:lnTo>
                    <a:pt x="31273" y="237"/>
                  </a:lnTo>
                  <a:lnTo>
                    <a:pt x="28812" y="0"/>
                  </a:lnTo>
                  <a:lnTo>
                    <a:pt x="24843" y="634"/>
                  </a:lnTo>
                  <a:lnTo>
                    <a:pt x="21271" y="2301"/>
                  </a:lnTo>
                  <a:lnTo>
                    <a:pt x="17858" y="4840"/>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1103" name="Shape 5843"/>
            <p:cNvSpPr/>
            <p:nvPr/>
          </p:nvSpPr>
          <p:spPr>
            <a:xfrm>
              <a:off x="2799016" y="2494883"/>
              <a:ext cx="32702" cy="45560"/>
            </a:xfrm>
            <a:custGeom>
              <a:avLst/>
              <a:gdLst/>
              <a:ahLst/>
              <a:cxnLst/>
              <a:rect l="0" t="0" r="0" b="0"/>
              <a:pathLst>
                <a:path w="32702" h="45560">
                  <a:moveTo>
                    <a:pt x="14842" y="0"/>
                  </a:moveTo>
                  <a:lnTo>
                    <a:pt x="237" y="5317"/>
                  </a:lnTo>
                  <a:lnTo>
                    <a:pt x="237" y="6905"/>
                  </a:lnTo>
                  <a:lnTo>
                    <a:pt x="1666" y="6587"/>
                  </a:lnTo>
                  <a:lnTo>
                    <a:pt x="3571" y="6507"/>
                  </a:lnTo>
                  <a:lnTo>
                    <a:pt x="4841" y="6666"/>
                  </a:lnTo>
                  <a:lnTo>
                    <a:pt x="5873" y="7301"/>
                  </a:lnTo>
                  <a:lnTo>
                    <a:pt x="6746" y="9127"/>
                  </a:lnTo>
                  <a:lnTo>
                    <a:pt x="7063" y="12461"/>
                  </a:lnTo>
                  <a:lnTo>
                    <a:pt x="7063" y="37226"/>
                  </a:lnTo>
                  <a:lnTo>
                    <a:pt x="6746" y="40479"/>
                  </a:lnTo>
                  <a:lnTo>
                    <a:pt x="5635" y="42305"/>
                  </a:lnTo>
                  <a:lnTo>
                    <a:pt x="3412" y="43337"/>
                  </a:lnTo>
                  <a:lnTo>
                    <a:pt x="0" y="44052"/>
                  </a:lnTo>
                  <a:lnTo>
                    <a:pt x="0" y="45560"/>
                  </a:lnTo>
                  <a:lnTo>
                    <a:pt x="23812" y="45560"/>
                  </a:lnTo>
                  <a:lnTo>
                    <a:pt x="23812" y="44052"/>
                  </a:lnTo>
                  <a:lnTo>
                    <a:pt x="20320" y="43734"/>
                  </a:lnTo>
                  <a:lnTo>
                    <a:pt x="17700" y="42860"/>
                  </a:lnTo>
                  <a:lnTo>
                    <a:pt x="15953" y="40638"/>
                  </a:lnTo>
                  <a:lnTo>
                    <a:pt x="15398" y="36669"/>
                  </a:lnTo>
                  <a:lnTo>
                    <a:pt x="15398" y="14366"/>
                  </a:lnTo>
                  <a:lnTo>
                    <a:pt x="15716" y="12619"/>
                  </a:lnTo>
                  <a:lnTo>
                    <a:pt x="16588" y="10873"/>
                  </a:lnTo>
                  <a:lnTo>
                    <a:pt x="19287" y="7698"/>
                  </a:lnTo>
                  <a:lnTo>
                    <a:pt x="20796" y="6587"/>
                  </a:lnTo>
                  <a:lnTo>
                    <a:pt x="22066" y="6270"/>
                  </a:lnTo>
                  <a:lnTo>
                    <a:pt x="24208" y="7142"/>
                  </a:lnTo>
                  <a:lnTo>
                    <a:pt x="26193" y="8809"/>
                  </a:lnTo>
                  <a:lnTo>
                    <a:pt x="28892" y="9682"/>
                  </a:lnTo>
                  <a:lnTo>
                    <a:pt x="30480" y="9364"/>
                  </a:lnTo>
                  <a:lnTo>
                    <a:pt x="31669" y="8492"/>
                  </a:lnTo>
                  <a:lnTo>
                    <a:pt x="32463" y="7063"/>
                  </a:lnTo>
                  <a:lnTo>
                    <a:pt x="32702" y="5317"/>
                  </a:lnTo>
                  <a:lnTo>
                    <a:pt x="32385" y="3095"/>
                  </a:lnTo>
                  <a:lnTo>
                    <a:pt x="31273" y="1428"/>
                  </a:lnTo>
                  <a:lnTo>
                    <a:pt x="29606" y="316"/>
                  </a:lnTo>
                  <a:lnTo>
                    <a:pt x="27383" y="0"/>
                  </a:lnTo>
                  <a:lnTo>
                    <a:pt x="24606" y="396"/>
                  </a:lnTo>
                  <a:lnTo>
                    <a:pt x="21827" y="1903"/>
                  </a:lnTo>
                  <a:lnTo>
                    <a:pt x="18811" y="4603"/>
                  </a:lnTo>
                  <a:lnTo>
                    <a:pt x="15557" y="8968"/>
                  </a:lnTo>
                  <a:lnTo>
                    <a:pt x="15398" y="8968"/>
                  </a:lnTo>
                  <a:lnTo>
                    <a:pt x="15398" y="157"/>
                  </a:lnTo>
                  <a:lnTo>
                    <a:pt x="14842" y="0"/>
                  </a:lnTo>
                  <a:close/>
                </a:path>
              </a:pathLst>
            </a:custGeom>
            <a:solidFill>
              <a:srgbClr val="000000"/>
            </a:solidFill>
          </p:spPr>
          <p:txBody>
            <a:bodyPr vert="horz" lIns="91440" tIns="45720" rIns="91440" bIns="45720" anchor="t"/>
            <a:lstStyle/>
            <a:p>
              <a:endParaRPr lang="en-IN"/>
            </a:p>
          </p:txBody>
        </p:sp>
        <p:sp>
          <p:nvSpPr>
            <p:cNvPr id="1104" name="Shape 5844"/>
            <p:cNvSpPr/>
            <p:nvPr/>
          </p:nvSpPr>
          <p:spPr>
            <a:xfrm>
              <a:off x="2194733" y="2494883"/>
              <a:ext cx="32702" cy="45560"/>
            </a:xfrm>
            <a:custGeom>
              <a:avLst/>
              <a:gdLst/>
              <a:ahLst/>
              <a:cxnLst/>
              <a:rect l="0" t="0" r="0" b="0"/>
              <a:pathLst>
                <a:path w="32702" h="45560">
                  <a:moveTo>
                    <a:pt x="14842" y="0"/>
                  </a:moveTo>
                  <a:lnTo>
                    <a:pt x="238" y="5317"/>
                  </a:lnTo>
                  <a:lnTo>
                    <a:pt x="238" y="6905"/>
                  </a:lnTo>
                  <a:lnTo>
                    <a:pt x="3572" y="6507"/>
                  </a:lnTo>
                  <a:lnTo>
                    <a:pt x="4842" y="6666"/>
                  </a:lnTo>
                  <a:lnTo>
                    <a:pt x="5953" y="7301"/>
                  </a:lnTo>
                  <a:lnTo>
                    <a:pt x="6747" y="9127"/>
                  </a:lnTo>
                  <a:lnTo>
                    <a:pt x="7065" y="12461"/>
                  </a:lnTo>
                  <a:lnTo>
                    <a:pt x="7065" y="37226"/>
                  </a:lnTo>
                  <a:lnTo>
                    <a:pt x="6747" y="40479"/>
                  </a:lnTo>
                  <a:lnTo>
                    <a:pt x="5636" y="42305"/>
                  </a:lnTo>
                  <a:lnTo>
                    <a:pt x="3413" y="43337"/>
                  </a:lnTo>
                  <a:lnTo>
                    <a:pt x="0" y="44052"/>
                  </a:lnTo>
                  <a:lnTo>
                    <a:pt x="0" y="45560"/>
                  </a:lnTo>
                  <a:lnTo>
                    <a:pt x="23812" y="45560"/>
                  </a:lnTo>
                  <a:lnTo>
                    <a:pt x="23812" y="44052"/>
                  </a:lnTo>
                  <a:lnTo>
                    <a:pt x="20320" y="43734"/>
                  </a:lnTo>
                  <a:lnTo>
                    <a:pt x="17701" y="42860"/>
                  </a:lnTo>
                  <a:lnTo>
                    <a:pt x="16033" y="40638"/>
                  </a:lnTo>
                  <a:lnTo>
                    <a:pt x="15398" y="36669"/>
                  </a:lnTo>
                  <a:lnTo>
                    <a:pt x="15398" y="14366"/>
                  </a:lnTo>
                  <a:lnTo>
                    <a:pt x="16590" y="10873"/>
                  </a:lnTo>
                  <a:lnTo>
                    <a:pt x="19288" y="7698"/>
                  </a:lnTo>
                  <a:lnTo>
                    <a:pt x="20796" y="6587"/>
                  </a:lnTo>
                  <a:lnTo>
                    <a:pt x="22146" y="6270"/>
                  </a:lnTo>
                  <a:lnTo>
                    <a:pt x="24209" y="7142"/>
                  </a:lnTo>
                  <a:lnTo>
                    <a:pt x="26193" y="8809"/>
                  </a:lnTo>
                  <a:lnTo>
                    <a:pt x="28972" y="9682"/>
                  </a:lnTo>
                  <a:lnTo>
                    <a:pt x="30559" y="9364"/>
                  </a:lnTo>
                  <a:lnTo>
                    <a:pt x="31750" y="8492"/>
                  </a:lnTo>
                  <a:lnTo>
                    <a:pt x="32702" y="5317"/>
                  </a:lnTo>
                  <a:lnTo>
                    <a:pt x="32385" y="3095"/>
                  </a:lnTo>
                  <a:lnTo>
                    <a:pt x="31353" y="1428"/>
                  </a:lnTo>
                  <a:lnTo>
                    <a:pt x="29607" y="316"/>
                  </a:lnTo>
                  <a:lnTo>
                    <a:pt x="27384" y="0"/>
                  </a:lnTo>
                  <a:lnTo>
                    <a:pt x="24606" y="396"/>
                  </a:lnTo>
                  <a:lnTo>
                    <a:pt x="21828" y="1903"/>
                  </a:lnTo>
                  <a:lnTo>
                    <a:pt x="18891" y="4603"/>
                  </a:lnTo>
                  <a:lnTo>
                    <a:pt x="15557" y="8968"/>
                  </a:lnTo>
                  <a:lnTo>
                    <a:pt x="15398" y="8968"/>
                  </a:lnTo>
                  <a:lnTo>
                    <a:pt x="15398" y="157"/>
                  </a:lnTo>
                  <a:lnTo>
                    <a:pt x="14842" y="0"/>
                  </a:lnTo>
                  <a:close/>
                </a:path>
              </a:pathLst>
            </a:custGeom>
            <a:solidFill>
              <a:srgbClr val="000000"/>
            </a:solidFill>
          </p:spPr>
          <p:txBody>
            <a:bodyPr vert="horz" lIns="91440" tIns="45720" rIns="91440" bIns="45720" anchor="t"/>
            <a:lstStyle/>
            <a:p>
              <a:endParaRPr lang="en-IN"/>
            </a:p>
          </p:txBody>
        </p:sp>
        <p:sp>
          <p:nvSpPr>
            <p:cNvPr id="1105" name="Shape 5845"/>
            <p:cNvSpPr/>
            <p:nvPr/>
          </p:nvSpPr>
          <p:spPr>
            <a:xfrm>
              <a:off x="1376536" y="2494883"/>
              <a:ext cx="32702" cy="45560"/>
            </a:xfrm>
            <a:custGeom>
              <a:avLst/>
              <a:gdLst/>
              <a:ahLst/>
              <a:cxnLst/>
              <a:rect l="0" t="0" r="0" b="0"/>
              <a:pathLst>
                <a:path w="32702" h="45560">
                  <a:moveTo>
                    <a:pt x="14842" y="0"/>
                  </a:moveTo>
                  <a:lnTo>
                    <a:pt x="158" y="5317"/>
                  </a:lnTo>
                  <a:lnTo>
                    <a:pt x="158" y="6905"/>
                  </a:lnTo>
                  <a:lnTo>
                    <a:pt x="3571" y="6507"/>
                  </a:lnTo>
                  <a:lnTo>
                    <a:pt x="4762" y="6666"/>
                  </a:lnTo>
                  <a:lnTo>
                    <a:pt x="5873" y="7301"/>
                  </a:lnTo>
                  <a:lnTo>
                    <a:pt x="6667" y="9127"/>
                  </a:lnTo>
                  <a:lnTo>
                    <a:pt x="6985" y="12461"/>
                  </a:lnTo>
                  <a:lnTo>
                    <a:pt x="6985" y="37226"/>
                  </a:lnTo>
                  <a:lnTo>
                    <a:pt x="6667" y="40479"/>
                  </a:lnTo>
                  <a:lnTo>
                    <a:pt x="5556" y="42305"/>
                  </a:lnTo>
                  <a:lnTo>
                    <a:pt x="3413" y="43337"/>
                  </a:lnTo>
                  <a:lnTo>
                    <a:pt x="0" y="44052"/>
                  </a:lnTo>
                  <a:lnTo>
                    <a:pt x="0" y="45560"/>
                  </a:lnTo>
                  <a:lnTo>
                    <a:pt x="23733" y="45560"/>
                  </a:lnTo>
                  <a:lnTo>
                    <a:pt x="23733" y="44052"/>
                  </a:lnTo>
                  <a:lnTo>
                    <a:pt x="20320" y="43734"/>
                  </a:lnTo>
                  <a:lnTo>
                    <a:pt x="17701" y="42860"/>
                  </a:lnTo>
                  <a:lnTo>
                    <a:pt x="15955" y="40638"/>
                  </a:lnTo>
                  <a:lnTo>
                    <a:pt x="15319" y="36669"/>
                  </a:lnTo>
                  <a:lnTo>
                    <a:pt x="15319" y="14366"/>
                  </a:lnTo>
                  <a:lnTo>
                    <a:pt x="15716" y="12619"/>
                  </a:lnTo>
                  <a:lnTo>
                    <a:pt x="16590" y="10873"/>
                  </a:lnTo>
                  <a:lnTo>
                    <a:pt x="19288" y="7698"/>
                  </a:lnTo>
                  <a:lnTo>
                    <a:pt x="20717" y="6587"/>
                  </a:lnTo>
                  <a:lnTo>
                    <a:pt x="22066" y="6270"/>
                  </a:lnTo>
                  <a:lnTo>
                    <a:pt x="24130" y="7142"/>
                  </a:lnTo>
                  <a:lnTo>
                    <a:pt x="26115" y="8809"/>
                  </a:lnTo>
                  <a:lnTo>
                    <a:pt x="28892" y="9682"/>
                  </a:lnTo>
                  <a:lnTo>
                    <a:pt x="30480" y="9364"/>
                  </a:lnTo>
                  <a:lnTo>
                    <a:pt x="31671" y="8492"/>
                  </a:lnTo>
                  <a:lnTo>
                    <a:pt x="32465" y="7063"/>
                  </a:lnTo>
                  <a:lnTo>
                    <a:pt x="32702" y="5317"/>
                  </a:lnTo>
                  <a:lnTo>
                    <a:pt x="32385" y="3095"/>
                  </a:lnTo>
                  <a:lnTo>
                    <a:pt x="31273" y="1428"/>
                  </a:lnTo>
                  <a:lnTo>
                    <a:pt x="29607" y="316"/>
                  </a:lnTo>
                  <a:lnTo>
                    <a:pt x="27305" y="0"/>
                  </a:lnTo>
                  <a:lnTo>
                    <a:pt x="24527" y="396"/>
                  </a:lnTo>
                  <a:lnTo>
                    <a:pt x="21748" y="1903"/>
                  </a:lnTo>
                  <a:lnTo>
                    <a:pt x="18811" y="4603"/>
                  </a:lnTo>
                  <a:lnTo>
                    <a:pt x="15557" y="8968"/>
                  </a:lnTo>
                  <a:lnTo>
                    <a:pt x="15319" y="8968"/>
                  </a:lnTo>
                  <a:lnTo>
                    <a:pt x="15319" y="157"/>
                  </a:lnTo>
                  <a:lnTo>
                    <a:pt x="14842" y="0"/>
                  </a:lnTo>
                  <a:close/>
                </a:path>
              </a:pathLst>
            </a:custGeom>
            <a:solidFill>
              <a:srgbClr val="000000"/>
            </a:solidFill>
          </p:spPr>
          <p:txBody>
            <a:bodyPr vert="horz" lIns="91440" tIns="45720" rIns="91440" bIns="45720" anchor="t"/>
            <a:lstStyle/>
            <a:p>
              <a:endParaRPr lang="en-IN"/>
            </a:p>
          </p:txBody>
        </p:sp>
        <p:sp>
          <p:nvSpPr>
            <p:cNvPr id="1106" name="Shape 5846"/>
            <p:cNvSpPr/>
            <p:nvPr/>
          </p:nvSpPr>
          <p:spPr>
            <a:xfrm>
              <a:off x="2260695" y="2494883"/>
              <a:ext cx="29447" cy="46512"/>
            </a:xfrm>
            <a:custGeom>
              <a:avLst/>
              <a:gdLst/>
              <a:ahLst/>
              <a:cxnLst/>
              <a:rect l="0" t="0" r="0" b="0"/>
              <a:pathLst>
                <a:path w="29447" h="46512">
                  <a:moveTo>
                    <a:pt x="13890" y="0"/>
                  </a:moveTo>
                  <a:lnTo>
                    <a:pt x="9525" y="555"/>
                  </a:lnTo>
                  <a:lnTo>
                    <a:pt x="6111" y="1903"/>
                  </a:lnTo>
                  <a:lnTo>
                    <a:pt x="3412" y="3968"/>
                  </a:lnTo>
                  <a:lnTo>
                    <a:pt x="1507" y="6507"/>
                  </a:lnTo>
                  <a:lnTo>
                    <a:pt x="396" y="9286"/>
                  </a:lnTo>
                  <a:lnTo>
                    <a:pt x="0" y="12063"/>
                  </a:lnTo>
                  <a:lnTo>
                    <a:pt x="1031" y="16905"/>
                  </a:lnTo>
                  <a:lnTo>
                    <a:pt x="3571" y="20716"/>
                  </a:lnTo>
                  <a:lnTo>
                    <a:pt x="7222" y="23810"/>
                  </a:lnTo>
                  <a:lnTo>
                    <a:pt x="11588" y="26510"/>
                  </a:lnTo>
                  <a:lnTo>
                    <a:pt x="17382" y="29843"/>
                  </a:lnTo>
                  <a:lnTo>
                    <a:pt x="19526" y="31272"/>
                  </a:lnTo>
                  <a:lnTo>
                    <a:pt x="21113" y="32939"/>
                  </a:lnTo>
                  <a:lnTo>
                    <a:pt x="22144" y="34923"/>
                  </a:lnTo>
                  <a:lnTo>
                    <a:pt x="22542" y="37146"/>
                  </a:lnTo>
                  <a:lnTo>
                    <a:pt x="21748" y="40638"/>
                  </a:lnTo>
                  <a:lnTo>
                    <a:pt x="19763" y="42860"/>
                  </a:lnTo>
                  <a:lnTo>
                    <a:pt x="17145" y="44052"/>
                  </a:lnTo>
                  <a:lnTo>
                    <a:pt x="14525" y="44369"/>
                  </a:lnTo>
                  <a:lnTo>
                    <a:pt x="10318" y="43734"/>
                  </a:lnTo>
                  <a:lnTo>
                    <a:pt x="7143" y="41908"/>
                  </a:lnTo>
                  <a:lnTo>
                    <a:pt x="4921" y="39368"/>
                  </a:lnTo>
                  <a:lnTo>
                    <a:pt x="3412" y="36432"/>
                  </a:lnTo>
                  <a:lnTo>
                    <a:pt x="1746" y="30478"/>
                  </a:lnTo>
                  <a:lnTo>
                    <a:pt x="158" y="30478"/>
                  </a:lnTo>
                  <a:lnTo>
                    <a:pt x="158" y="45957"/>
                  </a:lnTo>
                  <a:lnTo>
                    <a:pt x="1428" y="45957"/>
                  </a:lnTo>
                  <a:lnTo>
                    <a:pt x="2301" y="45005"/>
                  </a:lnTo>
                  <a:lnTo>
                    <a:pt x="3571" y="44766"/>
                  </a:lnTo>
                  <a:lnTo>
                    <a:pt x="5952" y="45005"/>
                  </a:lnTo>
                  <a:lnTo>
                    <a:pt x="8731" y="45639"/>
                  </a:lnTo>
                  <a:lnTo>
                    <a:pt x="15081" y="46512"/>
                  </a:lnTo>
                  <a:lnTo>
                    <a:pt x="18414" y="46194"/>
                  </a:lnTo>
                  <a:lnTo>
                    <a:pt x="21668" y="45163"/>
                  </a:lnTo>
                  <a:lnTo>
                    <a:pt x="24684" y="43337"/>
                  </a:lnTo>
                  <a:lnTo>
                    <a:pt x="27146" y="40877"/>
                  </a:lnTo>
                  <a:lnTo>
                    <a:pt x="28812" y="37622"/>
                  </a:lnTo>
                  <a:lnTo>
                    <a:pt x="29447" y="33733"/>
                  </a:lnTo>
                  <a:lnTo>
                    <a:pt x="28812" y="29843"/>
                  </a:lnTo>
                  <a:lnTo>
                    <a:pt x="27066" y="26748"/>
                  </a:lnTo>
                  <a:lnTo>
                    <a:pt x="24447" y="24287"/>
                  </a:lnTo>
                  <a:lnTo>
                    <a:pt x="21113" y="22064"/>
                  </a:lnTo>
                  <a:lnTo>
                    <a:pt x="10397" y="15714"/>
                  </a:lnTo>
                  <a:lnTo>
                    <a:pt x="8175" y="13968"/>
                  </a:lnTo>
                  <a:lnTo>
                    <a:pt x="6905" y="12143"/>
                  </a:lnTo>
                  <a:lnTo>
                    <a:pt x="6191" y="8729"/>
                  </a:lnTo>
                  <a:lnTo>
                    <a:pt x="6587" y="6587"/>
                  </a:lnTo>
                  <a:lnTo>
                    <a:pt x="7937" y="4523"/>
                  </a:lnTo>
                  <a:lnTo>
                    <a:pt x="10238" y="2936"/>
                  </a:lnTo>
                  <a:lnTo>
                    <a:pt x="13731" y="2301"/>
                  </a:lnTo>
                  <a:lnTo>
                    <a:pt x="16986" y="2697"/>
                  </a:lnTo>
                  <a:lnTo>
                    <a:pt x="20081" y="4523"/>
                  </a:lnTo>
                  <a:lnTo>
                    <a:pt x="21509" y="6111"/>
                  </a:lnTo>
                  <a:lnTo>
                    <a:pt x="22701" y="8253"/>
                  </a:lnTo>
                  <a:lnTo>
                    <a:pt x="23812" y="11032"/>
                  </a:lnTo>
                  <a:lnTo>
                    <a:pt x="24684" y="14444"/>
                  </a:lnTo>
                  <a:lnTo>
                    <a:pt x="26193" y="14444"/>
                  </a:lnTo>
                  <a:lnTo>
                    <a:pt x="25796" y="872"/>
                  </a:lnTo>
                  <a:lnTo>
                    <a:pt x="24684" y="872"/>
                  </a:lnTo>
                  <a:lnTo>
                    <a:pt x="24129" y="1587"/>
                  </a:lnTo>
                  <a:lnTo>
                    <a:pt x="23018" y="1983"/>
                  </a:lnTo>
                  <a:lnTo>
                    <a:pt x="19446" y="951"/>
                  </a:lnTo>
                  <a:lnTo>
                    <a:pt x="16906" y="316"/>
                  </a:lnTo>
                  <a:lnTo>
                    <a:pt x="13890" y="0"/>
                  </a:lnTo>
                  <a:close/>
                </a:path>
              </a:pathLst>
            </a:custGeom>
            <a:solidFill>
              <a:srgbClr val="000000"/>
            </a:solidFill>
          </p:spPr>
          <p:txBody>
            <a:bodyPr vert="horz" lIns="91440" tIns="45720" rIns="91440" bIns="45720" anchor="t"/>
            <a:lstStyle/>
            <a:p>
              <a:endParaRPr lang="en-IN"/>
            </a:p>
          </p:txBody>
        </p:sp>
        <p:sp>
          <p:nvSpPr>
            <p:cNvPr id="1107" name="Shape 5847"/>
            <p:cNvSpPr/>
            <p:nvPr/>
          </p:nvSpPr>
          <p:spPr>
            <a:xfrm>
              <a:off x="1572592" y="2495834"/>
              <a:ext cx="45640" cy="66198"/>
            </a:xfrm>
            <a:custGeom>
              <a:avLst/>
              <a:gdLst/>
              <a:ahLst/>
              <a:cxnLst/>
              <a:rect l="0" t="0" r="0" b="0"/>
              <a:pathLst>
                <a:path w="45640" h="66198">
                  <a:moveTo>
                    <a:pt x="0" y="0"/>
                  </a:moveTo>
                  <a:lnTo>
                    <a:pt x="0" y="1430"/>
                  </a:lnTo>
                  <a:lnTo>
                    <a:pt x="2540" y="2144"/>
                  </a:lnTo>
                  <a:lnTo>
                    <a:pt x="3890" y="3095"/>
                  </a:lnTo>
                  <a:lnTo>
                    <a:pt x="5001" y="4605"/>
                  </a:lnTo>
                  <a:lnTo>
                    <a:pt x="16351" y="28972"/>
                  </a:lnTo>
                  <a:lnTo>
                    <a:pt x="17303" y="30956"/>
                  </a:lnTo>
                  <a:lnTo>
                    <a:pt x="18573" y="33576"/>
                  </a:lnTo>
                  <a:lnTo>
                    <a:pt x="21192" y="39132"/>
                  </a:lnTo>
                  <a:lnTo>
                    <a:pt x="22066" y="41354"/>
                  </a:lnTo>
                  <a:lnTo>
                    <a:pt x="22463" y="42624"/>
                  </a:lnTo>
                  <a:lnTo>
                    <a:pt x="22305" y="43736"/>
                  </a:lnTo>
                  <a:lnTo>
                    <a:pt x="21748" y="45720"/>
                  </a:lnTo>
                  <a:lnTo>
                    <a:pt x="19843" y="50879"/>
                  </a:lnTo>
                  <a:lnTo>
                    <a:pt x="16986" y="55721"/>
                  </a:lnTo>
                  <a:lnTo>
                    <a:pt x="15240" y="57229"/>
                  </a:lnTo>
                  <a:lnTo>
                    <a:pt x="13335" y="57865"/>
                  </a:lnTo>
                  <a:lnTo>
                    <a:pt x="12144" y="57626"/>
                  </a:lnTo>
                  <a:lnTo>
                    <a:pt x="10398" y="56991"/>
                  </a:lnTo>
                  <a:lnTo>
                    <a:pt x="6271" y="56118"/>
                  </a:lnTo>
                  <a:lnTo>
                    <a:pt x="4365" y="56436"/>
                  </a:lnTo>
                  <a:lnTo>
                    <a:pt x="3016" y="57150"/>
                  </a:lnTo>
                  <a:lnTo>
                    <a:pt x="1826" y="59054"/>
                  </a:lnTo>
                  <a:lnTo>
                    <a:pt x="1587" y="60483"/>
                  </a:lnTo>
                  <a:lnTo>
                    <a:pt x="1983" y="62468"/>
                  </a:lnTo>
                  <a:lnTo>
                    <a:pt x="3333" y="64293"/>
                  </a:lnTo>
                  <a:lnTo>
                    <a:pt x="5636" y="65643"/>
                  </a:lnTo>
                  <a:lnTo>
                    <a:pt x="8811" y="66198"/>
                  </a:lnTo>
                  <a:lnTo>
                    <a:pt x="11430" y="65881"/>
                  </a:lnTo>
                  <a:lnTo>
                    <a:pt x="13811" y="64928"/>
                  </a:lnTo>
                  <a:lnTo>
                    <a:pt x="16113" y="63421"/>
                  </a:lnTo>
                  <a:lnTo>
                    <a:pt x="18097" y="61277"/>
                  </a:lnTo>
                  <a:lnTo>
                    <a:pt x="20002" y="58499"/>
                  </a:lnTo>
                  <a:lnTo>
                    <a:pt x="21907" y="55086"/>
                  </a:lnTo>
                  <a:lnTo>
                    <a:pt x="23812" y="51038"/>
                  </a:lnTo>
                  <a:lnTo>
                    <a:pt x="25638" y="46354"/>
                  </a:lnTo>
                  <a:lnTo>
                    <a:pt x="40877" y="5953"/>
                  </a:lnTo>
                  <a:lnTo>
                    <a:pt x="42068" y="3572"/>
                  </a:lnTo>
                  <a:lnTo>
                    <a:pt x="43338" y="2223"/>
                  </a:lnTo>
                  <a:lnTo>
                    <a:pt x="45640" y="1508"/>
                  </a:lnTo>
                  <a:lnTo>
                    <a:pt x="45640" y="0"/>
                  </a:lnTo>
                  <a:lnTo>
                    <a:pt x="32226" y="0"/>
                  </a:lnTo>
                  <a:lnTo>
                    <a:pt x="32226" y="1508"/>
                  </a:lnTo>
                  <a:lnTo>
                    <a:pt x="34290" y="1667"/>
                  </a:lnTo>
                  <a:lnTo>
                    <a:pt x="35798" y="2144"/>
                  </a:lnTo>
                  <a:lnTo>
                    <a:pt x="36671" y="3017"/>
                  </a:lnTo>
                  <a:lnTo>
                    <a:pt x="36988" y="4286"/>
                  </a:lnTo>
                  <a:lnTo>
                    <a:pt x="36830" y="5398"/>
                  </a:lnTo>
                  <a:lnTo>
                    <a:pt x="36273" y="6984"/>
                  </a:lnTo>
                  <a:lnTo>
                    <a:pt x="34766" y="11033"/>
                  </a:lnTo>
                  <a:lnTo>
                    <a:pt x="26987" y="33020"/>
                  </a:lnTo>
                  <a:lnTo>
                    <a:pt x="15636" y="7937"/>
                  </a:lnTo>
                  <a:lnTo>
                    <a:pt x="15002" y="6350"/>
                  </a:lnTo>
                  <a:lnTo>
                    <a:pt x="14605" y="4366"/>
                  </a:lnTo>
                  <a:lnTo>
                    <a:pt x="15161" y="2778"/>
                  </a:lnTo>
                  <a:lnTo>
                    <a:pt x="16590" y="1985"/>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1108" name="Shape 5848"/>
            <p:cNvSpPr/>
            <p:nvPr/>
          </p:nvSpPr>
          <p:spPr>
            <a:xfrm>
              <a:off x="2359596" y="2600848"/>
              <a:ext cx="23573" cy="67706"/>
            </a:xfrm>
            <a:custGeom>
              <a:avLst/>
              <a:gdLst/>
              <a:ahLst/>
              <a:cxnLst/>
              <a:rect l="0" t="0" r="0" b="0"/>
              <a:pathLst>
                <a:path w="23573" h="67706">
                  <a:moveTo>
                    <a:pt x="15716" y="0"/>
                  </a:moveTo>
                  <a:lnTo>
                    <a:pt x="0" y="4364"/>
                  </a:lnTo>
                  <a:lnTo>
                    <a:pt x="0" y="5952"/>
                  </a:lnTo>
                  <a:lnTo>
                    <a:pt x="3333" y="5793"/>
                  </a:lnTo>
                  <a:lnTo>
                    <a:pt x="5714" y="6111"/>
                  </a:lnTo>
                  <a:lnTo>
                    <a:pt x="7063" y="7143"/>
                  </a:lnTo>
                  <a:lnTo>
                    <a:pt x="7698" y="8968"/>
                  </a:lnTo>
                  <a:lnTo>
                    <a:pt x="7857" y="11826"/>
                  </a:lnTo>
                  <a:lnTo>
                    <a:pt x="7857" y="59054"/>
                  </a:lnTo>
                  <a:lnTo>
                    <a:pt x="7461" y="62388"/>
                  </a:lnTo>
                  <a:lnTo>
                    <a:pt x="6269" y="64531"/>
                  </a:lnTo>
                  <a:lnTo>
                    <a:pt x="3888" y="65642"/>
                  </a:lnTo>
                  <a:lnTo>
                    <a:pt x="158" y="66198"/>
                  </a:lnTo>
                  <a:lnTo>
                    <a:pt x="158" y="67706"/>
                  </a:lnTo>
                  <a:lnTo>
                    <a:pt x="23573" y="67706"/>
                  </a:lnTo>
                  <a:lnTo>
                    <a:pt x="23573" y="66198"/>
                  </a:lnTo>
                  <a:lnTo>
                    <a:pt x="19922" y="65801"/>
                  </a:lnTo>
                  <a:lnTo>
                    <a:pt x="17699" y="64770"/>
                  </a:lnTo>
                  <a:lnTo>
                    <a:pt x="16509" y="62784"/>
                  </a:lnTo>
                  <a:lnTo>
                    <a:pt x="16112" y="59372"/>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1109" name="Shape 5849"/>
            <p:cNvSpPr/>
            <p:nvPr/>
          </p:nvSpPr>
          <p:spPr>
            <a:xfrm>
              <a:off x="2178224" y="2600848"/>
              <a:ext cx="10080" cy="10159"/>
            </a:xfrm>
            <a:custGeom>
              <a:avLst/>
              <a:gdLst/>
              <a:ahLst/>
              <a:cxnLst/>
              <a:rect l="0" t="0" r="0" b="0"/>
              <a:pathLst>
                <a:path w="10080" h="10159">
                  <a:moveTo>
                    <a:pt x="4921" y="0"/>
                  </a:moveTo>
                  <a:lnTo>
                    <a:pt x="2698" y="555"/>
                  </a:lnTo>
                  <a:lnTo>
                    <a:pt x="1190" y="1825"/>
                  </a:lnTo>
                  <a:lnTo>
                    <a:pt x="317" y="3492"/>
                  </a:lnTo>
                  <a:lnTo>
                    <a:pt x="0" y="5079"/>
                  </a:lnTo>
                  <a:lnTo>
                    <a:pt x="317" y="6667"/>
                  </a:lnTo>
                  <a:lnTo>
                    <a:pt x="1111" y="8333"/>
                  </a:lnTo>
                  <a:lnTo>
                    <a:pt x="2698" y="9603"/>
                  </a:lnTo>
                  <a:lnTo>
                    <a:pt x="4921" y="10159"/>
                  </a:lnTo>
                  <a:lnTo>
                    <a:pt x="6985" y="9762"/>
                  </a:lnTo>
                  <a:lnTo>
                    <a:pt x="8652" y="8651"/>
                  </a:lnTo>
                  <a:lnTo>
                    <a:pt x="9763" y="7063"/>
                  </a:lnTo>
                  <a:lnTo>
                    <a:pt x="10080" y="5079"/>
                  </a:lnTo>
                  <a:lnTo>
                    <a:pt x="9763" y="3095"/>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110" name="Shape 5850"/>
            <p:cNvSpPr/>
            <p:nvPr/>
          </p:nvSpPr>
          <p:spPr>
            <a:xfrm>
              <a:off x="2100038" y="2600848"/>
              <a:ext cx="23575" cy="67706"/>
            </a:xfrm>
            <a:custGeom>
              <a:avLst/>
              <a:gdLst/>
              <a:ahLst/>
              <a:cxnLst/>
              <a:rect l="0" t="0" r="0" b="0"/>
              <a:pathLst>
                <a:path w="23575" h="67706">
                  <a:moveTo>
                    <a:pt x="15796" y="0"/>
                  </a:moveTo>
                  <a:lnTo>
                    <a:pt x="0" y="4364"/>
                  </a:lnTo>
                  <a:lnTo>
                    <a:pt x="0" y="5952"/>
                  </a:lnTo>
                  <a:lnTo>
                    <a:pt x="3413" y="5793"/>
                  </a:lnTo>
                  <a:lnTo>
                    <a:pt x="5714" y="6111"/>
                  </a:lnTo>
                  <a:lnTo>
                    <a:pt x="7065" y="7143"/>
                  </a:lnTo>
                  <a:lnTo>
                    <a:pt x="7700" y="8968"/>
                  </a:lnTo>
                  <a:lnTo>
                    <a:pt x="7858" y="11826"/>
                  </a:lnTo>
                  <a:lnTo>
                    <a:pt x="7858" y="59054"/>
                  </a:lnTo>
                  <a:lnTo>
                    <a:pt x="7541" y="62388"/>
                  </a:lnTo>
                  <a:lnTo>
                    <a:pt x="6271" y="64531"/>
                  </a:lnTo>
                  <a:lnTo>
                    <a:pt x="3890" y="65642"/>
                  </a:lnTo>
                  <a:lnTo>
                    <a:pt x="238" y="66198"/>
                  </a:lnTo>
                  <a:lnTo>
                    <a:pt x="238" y="67706"/>
                  </a:lnTo>
                  <a:lnTo>
                    <a:pt x="23575" y="67706"/>
                  </a:lnTo>
                  <a:lnTo>
                    <a:pt x="23575" y="66198"/>
                  </a:lnTo>
                  <a:lnTo>
                    <a:pt x="20002" y="65801"/>
                  </a:lnTo>
                  <a:lnTo>
                    <a:pt x="17701" y="64770"/>
                  </a:lnTo>
                  <a:lnTo>
                    <a:pt x="16511" y="62784"/>
                  </a:lnTo>
                  <a:lnTo>
                    <a:pt x="16193" y="59372"/>
                  </a:lnTo>
                  <a:lnTo>
                    <a:pt x="16193" y="237"/>
                  </a:lnTo>
                  <a:lnTo>
                    <a:pt x="15796" y="0"/>
                  </a:lnTo>
                  <a:close/>
                </a:path>
              </a:pathLst>
            </a:custGeom>
            <a:solidFill>
              <a:srgbClr val="000000"/>
            </a:solidFill>
          </p:spPr>
          <p:txBody>
            <a:bodyPr vert="horz" lIns="91440" tIns="45720" rIns="91440" bIns="45720" anchor="t"/>
            <a:lstStyle/>
            <a:p>
              <a:endParaRPr lang="en-IN"/>
            </a:p>
          </p:txBody>
        </p:sp>
        <p:sp>
          <p:nvSpPr>
            <p:cNvPr id="1111" name="Shape 5851"/>
            <p:cNvSpPr/>
            <p:nvPr/>
          </p:nvSpPr>
          <p:spPr>
            <a:xfrm>
              <a:off x="1940575" y="2600848"/>
              <a:ext cx="23574" cy="67706"/>
            </a:xfrm>
            <a:custGeom>
              <a:avLst/>
              <a:gdLst/>
              <a:ahLst/>
              <a:cxnLst/>
              <a:rect l="0" t="0" r="0" b="0"/>
              <a:pathLst>
                <a:path w="23574" h="67706">
                  <a:moveTo>
                    <a:pt x="15716" y="0"/>
                  </a:moveTo>
                  <a:lnTo>
                    <a:pt x="0" y="4364"/>
                  </a:lnTo>
                  <a:lnTo>
                    <a:pt x="0" y="5952"/>
                  </a:lnTo>
                  <a:lnTo>
                    <a:pt x="3333" y="5793"/>
                  </a:lnTo>
                  <a:lnTo>
                    <a:pt x="5714" y="6111"/>
                  </a:lnTo>
                  <a:lnTo>
                    <a:pt x="7063" y="7143"/>
                  </a:lnTo>
                  <a:lnTo>
                    <a:pt x="7699" y="8968"/>
                  </a:lnTo>
                  <a:lnTo>
                    <a:pt x="7857" y="11826"/>
                  </a:lnTo>
                  <a:lnTo>
                    <a:pt x="7857" y="59054"/>
                  </a:lnTo>
                  <a:lnTo>
                    <a:pt x="7461" y="62388"/>
                  </a:lnTo>
                  <a:lnTo>
                    <a:pt x="6269" y="64531"/>
                  </a:lnTo>
                  <a:lnTo>
                    <a:pt x="3888" y="65642"/>
                  </a:lnTo>
                  <a:lnTo>
                    <a:pt x="158" y="66198"/>
                  </a:lnTo>
                  <a:lnTo>
                    <a:pt x="158" y="67706"/>
                  </a:lnTo>
                  <a:lnTo>
                    <a:pt x="23574" y="67706"/>
                  </a:lnTo>
                  <a:lnTo>
                    <a:pt x="23574" y="66198"/>
                  </a:lnTo>
                  <a:lnTo>
                    <a:pt x="19922" y="65801"/>
                  </a:lnTo>
                  <a:lnTo>
                    <a:pt x="17701" y="64770"/>
                  </a:lnTo>
                  <a:lnTo>
                    <a:pt x="16510" y="62784"/>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1112" name="Shape 5852"/>
            <p:cNvSpPr/>
            <p:nvPr/>
          </p:nvSpPr>
          <p:spPr>
            <a:xfrm>
              <a:off x="1336372" y="2601562"/>
              <a:ext cx="44132" cy="66992"/>
            </a:xfrm>
            <a:custGeom>
              <a:avLst/>
              <a:gdLst/>
              <a:ahLst/>
              <a:cxnLst/>
              <a:rect l="0" t="0" r="0" b="0"/>
              <a:pathLst>
                <a:path w="44132" h="66992">
                  <a:moveTo>
                    <a:pt x="21113" y="0"/>
                  </a:moveTo>
                  <a:lnTo>
                    <a:pt x="16747" y="397"/>
                  </a:lnTo>
                  <a:lnTo>
                    <a:pt x="12462" y="1746"/>
                  </a:lnTo>
                  <a:lnTo>
                    <a:pt x="8493" y="4207"/>
                  </a:lnTo>
                  <a:lnTo>
                    <a:pt x="4999" y="7937"/>
                  </a:lnTo>
                  <a:lnTo>
                    <a:pt x="2143" y="13097"/>
                  </a:lnTo>
                  <a:lnTo>
                    <a:pt x="158" y="19684"/>
                  </a:lnTo>
                  <a:lnTo>
                    <a:pt x="2222" y="20241"/>
                  </a:lnTo>
                  <a:lnTo>
                    <a:pt x="4921" y="14446"/>
                  </a:lnTo>
                  <a:lnTo>
                    <a:pt x="6747" y="11668"/>
                  </a:lnTo>
                  <a:lnTo>
                    <a:pt x="9207" y="9445"/>
                  </a:lnTo>
                  <a:lnTo>
                    <a:pt x="12382" y="7858"/>
                  </a:lnTo>
                  <a:lnTo>
                    <a:pt x="16351" y="7302"/>
                  </a:lnTo>
                  <a:lnTo>
                    <a:pt x="21509" y="8017"/>
                  </a:lnTo>
                  <a:lnTo>
                    <a:pt x="25241" y="9842"/>
                  </a:lnTo>
                  <a:lnTo>
                    <a:pt x="27859" y="12462"/>
                  </a:lnTo>
                  <a:lnTo>
                    <a:pt x="29527" y="15557"/>
                  </a:lnTo>
                  <a:lnTo>
                    <a:pt x="30321" y="18653"/>
                  </a:lnTo>
                  <a:lnTo>
                    <a:pt x="30559" y="21511"/>
                  </a:lnTo>
                  <a:lnTo>
                    <a:pt x="29766" y="27304"/>
                  </a:lnTo>
                  <a:lnTo>
                    <a:pt x="27304" y="33654"/>
                  </a:lnTo>
                  <a:lnTo>
                    <a:pt x="23336" y="40243"/>
                  </a:lnTo>
                  <a:lnTo>
                    <a:pt x="17699" y="47069"/>
                  </a:lnTo>
                  <a:lnTo>
                    <a:pt x="0" y="65802"/>
                  </a:lnTo>
                  <a:lnTo>
                    <a:pt x="0" y="66992"/>
                  </a:lnTo>
                  <a:lnTo>
                    <a:pt x="38656" y="66992"/>
                  </a:lnTo>
                  <a:lnTo>
                    <a:pt x="44132" y="53419"/>
                  </a:lnTo>
                  <a:lnTo>
                    <a:pt x="42783" y="52863"/>
                  </a:lnTo>
                  <a:lnTo>
                    <a:pt x="40243" y="56514"/>
                  </a:lnTo>
                  <a:lnTo>
                    <a:pt x="38100" y="58499"/>
                  </a:lnTo>
                  <a:lnTo>
                    <a:pt x="35877" y="59293"/>
                  </a:lnTo>
                  <a:lnTo>
                    <a:pt x="33416" y="59452"/>
                  </a:lnTo>
                  <a:lnTo>
                    <a:pt x="9762" y="59452"/>
                  </a:lnTo>
                  <a:lnTo>
                    <a:pt x="26352" y="41989"/>
                  </a:lnTo>
                  <a:lnTo>
                    <a:pt x="28812" y="39291"/>
                  </a:lnTo>
                  <a:lnTo>
                    <a:pt x="31591" y="36036"/>
                  </a:lnTo>
                  <a:lnTo>
                    <a:pt x="34289" y="32147"/>
                  </a:lnTo>
                  <a:lnTo>
                    <a:pt x="36749" y="27702"/>
                  </a:lnTo>
                  <a:lnTo>
                    <a:pt x="38417" y="22939"/>
                  </a:lnTo>
                  <a:lnTo>
                    <a:pt x="39052" y="17859"/>
                  </a:lnTo>
                  <a:lnTo>
                    <a:pt x="38337" y="12700"/>
                  </a:lnTo>
                  <a:lnTo>
                    <a:pt x="36353" y="8254"/>
                  </a:lnTo>
                  <a:lnTo>
                    <a:pt x="33416" y="4683"/>
                  </a:lnTo>
                  <a:lnTo>
                    <a:pt x="29766" y="2143"/>
                  </a:lnTo>
                  <a:lnTo>
                    <a:pt x="25558" y="556"/>
                  </a:lnTo>
                  <a:lnTo>
                    <a:pt x="21113" y="0"/>
                  </a:lnTo>
                  <a:close/>
                </a:path>
              </a:pathLst>
            </a:custGeom>
            <a:solidFill>
              <a:srgbClr val="000000"/>
            </a:solidFill>
          </p:spPr>
          <p:txBody>
            <a:bodyPr vert="horz" lIns="91440" tIns="45720" rIns="91440" bIns="45720" anchor="t"/>
            <a:lstStyle/>
            <a:p>
              <a:endParaRPr lang="en-IN"/>
            </a:p>
          </p:txBody>
        </p:sp>
        <p:sp>
          <p:nvSpPr>
            <p:cNvPr id="1113" name="Shape 5853"/>
            <p:cNvSpPr/>
            <p:nvPr/>
          </p:nvSpPr>
          <p:spPr>
            <a:xfrm>
              <a:off x="2199178" y="2600848"/>
              <a:ext cx="35957" cy="67706"/>
            </a:xfrm>
            <a:custGeom>
              <a:avLst/>
              <a:gdLst/>
              <a:ahLst/>
              <a:cxnLst/>
              <a:rect l="0" t="0" r="0" b="0"/>
              <a:pathLst>
                <a:path w="35957" h="67706">
                  <a:moveTo>
                    <a:pt x="26114" y="0"/>
                  </a:moveTo>
                  <a:lnTo>
                    <a:pt x="20241" y="793"/>
                  </a:lnTo>
                  <a:lnTo>
                    <a:pt x="15796" y="2857"/>
                  </a:lnTo>
                  <a:lnTo>
                    <a:pt x="12621" y="5873"/>
                  </a:lnTo>
                  <a:lnTo>
                    <a:pt x="10477" y="9445"/>
                  </a:lnTo>
                  <a:lnTo>
                    <a:pt x="9128" y="13334"/>
                  </a:lnTo>
                  <a:lnTo>
                    <a:pt x="8493" y="17145"/>
                  </a:lnTo>
                  <a:lnTo>
                    <a:pt x="8254" y="20557"/>
                  </a:lnTo>
                  <a:lnTo>
                    <a:pt x="8254" y="23097"/>
                  </a:lnTo>
                  <a:lnTo>
                    <a:pt x="158" y="23097"/>
                  </a:lnTo>
                  <a:lnTo>
                    <a:pt x="158" y="26272"/>
                  </a:lnTo>
                  <a:lnTo>
                    <a:pt x="8254" y="26272"/>
                  </a:lnTo>
                  <a:lnTo>
                    <a:pt x="8254" y="57387"/>
                  </a:lnTo>
                  <a:lnTo>
                    <a:pt x="8176" y="59927"/>
                  </a:lnTo>
                  <a:lnTo>
                    <a:pt x="7937" y="61912"/>
                  </a:lnTo>
                  <a:lnTo>
                    <a:pt x="7382" y="63500"/>
                  </a:lnTo>
                  <a:lnTo>
                    <a:pt x="6588" y="64531"/>
                  </a:lnTo>
                  <a:lnTo>
                    <a:pt x="4127" y="65801"/>
                  </a:lnTo>
                  <a:lnTo>
                    <a:pt x="0" y="66198"/>
                  </a:lnTo>
                  <a:lnTo>
                    <a:pt x="0" y="67706"/>
                  </a:lnTo>
                  <a:lnTo>
                    <a:pt x="25797" y="67706"/>
                  </a:lnTo>
                  <a:lnTo>
                    <a:pt x="25797" y="66198"/>
                  </a:lnTo>
                  <a:lnTo>
                    <a:pt x="21907" y="65881"/>
                  </a:lnTo>
                  <a:lnTo>
                    <a:pt x="19367" y="65166"/>
                  </a:lnTo>
                  <a:lnTo>
                    <a:pt x="17779" y="63976"/>
                  </a:lnTo>
                  <a:lnTo>
                    <a:pt x="16907" y="62308"/>
                  </a:lnTo>
                  <a:lnTo>
                    <a:pt x="16589" y="60086"/>
                  </a:lnTo>
                  <a:lnTo>
                    <a:pt x="16589" y="26272"/>
                  </a:lnTo>
                  <a:lnTo>
                    <a:pt x="28653" y="26272"/>
                  </a:lnTo>
                  <a:lnTo>
                    <a:pt x="28653" y="23097"/>
                  </a:lnTo>
                  <a:lnTo>
                    <a:pt x="16510" y="23097"/>
                  </a:lnTo>
                  <a:lnTo>
                    <a:pt x="16510" y="11588"/>
                  </a:lnTo>
                  <a:lnTo>
                    <a:pt x="16827" y="7698"/>
                  </a:lnTo>
                  <a:lnTo>
                    <a:pt x="18494" y="4286"/>
                  </a:lnTo>
                  <a:lnTo>
                    <a:pt x="20082" y="3175"/>
                  </a:lnTo>
                  <a:lnTo>
                    <a:pt x="22383" y="2777"/>
                  </a:lnTo>
                  <a:lnTo>
                    <a:pt x="24447" y="3333"/>
                  </a:lnTo>
                  <a:lnTo>
                    <a:pt x="25956" y="4762"/>
                  </a:lnTo>
                  <a:lnTo>
                    <a:pt x="28496" y="8333"/>
                  </a:lnTo>
                  <a:lnTo>
                    <a:pt x="29924" y="9683"/>
                  </a:lnTo>
                  <a:lnTo>
                    <a:pt x="31750" y="10238"/>
                  </a:lnTo>
                  <a:lnTo>
                    <a:pt x="33258" y="10001"/>
                  </a:lnTo>
                  <a:lnTo>
                    <a:pt x="34607" y="9207"/>
                  </a:lnTo>
                  <a:lnTo>
                    <a:pt x="35639" y="7937"/>
                  </a:lnTo>
                  <a:lnTo>
                    <a:pt x="35957" y="6032"/>
                  </a:lnTo>
                  <a:lnTo>
                    <a:pt x="35242" y="3730"/>
                  </a:lnTo>
                  <a:lnTo>
                    <a:pt x="33099" y="1825"/>
                  </a:lnTo>
                  <a:lnTo>
                    <a:pt x="30003" y="555"/>
                  </a:lnTo>
                  <a:lnTo>
                    <a:pt x="26114" y="0"/>
                  </a:lnTo>
                  <a:close/>
                </a:path>
              </a:pathLst>
            </a:custGeom>
            <a:solidFill>
              <a:srgbClr val="000000"/>
            </a:solidFill>
          </p:spPr>
          <p:txBody>
            <a:bodyPr vert="horz" lIns="91440" tIns="45720" rIns="91440" bIns="45720" anchor="t"/>
            <a:lstStyle/>
            <a:p>
              <a:endParaRPr lang="en-IN"/>
            </a:p>
          </p:txBody>
        </p:sp>
        <p:sp>
          <p:nvSpPr>
            <p:cNvPr id="1114" name="Shape 5854"/>
            <p:cNvSpPr/>
            <p:nvPr/>
          </p:nvSpPr>
          <p:spPr>
            <a:xfrm>
              <a:off x="1232708" y="2611166"/>
              <a:ext cx="26352" cy="58339"/>
            </a:xfrm>
            <a:custGeom>
              <a:avLst/>
              <a:gdLst/>
              <a:ahLst/>
              <a:cxnLst/>
              <a:rect l="0" t="0" r="0" b="0"/>
              <a:pathLst>
                <a:path w="26352" h="58339">
                  <a:moveTo>
                    <a:pt x="13255" y="0"/>
                  </a:moveTo>
                  <a:lnTo>
                    <a:pt x="10873" y="3412"/>
                  </a:lnTo>
                  <a:lnTo>
                    <a:pt x="8811" y="6111"/>
                  </a:lnTo>
                  <a:lnTo>
                    <a:pt x="4366" y="11271"/>
                  </a:lnTo>
                  <a:lnTo>
                    <a:pt x="1348" y="13652"/>
                  </a:lnTo>
                  <a:lnTo>
                    <a:pt x="397" y="14446"/>
                  </a:lnTo>
                  <a:lnTo>
                    <a:pt x="0" y="15240"/>
                  </a:lnTo>
                  <a:lnTo>
                    <a:pt x="397" y="15953"/>
                  </a:lnTo>
                  <a:lnTo>
                    <a:pt x="5636" y="15953"/>
                  </a:lnTo>
                  <a:lnTo>
                    <a:pt x="5636" y="45798"/>
                  </a:lnTo>
                  <a:lnTo>
                    <a:pt x="5873" y="49132"/>
                  </a:lnTo>
                  <a:lnTo>
                    <a:pt x="6350" y="51911"/>
                  </a:lnTo>
                  <a:lnTo>
                    <a:pt x="7223" y="54133"/>
                  </a:lnTo>
                  <a:lnTo>
                    <a:pt x="8334" y="55800"/>
                  </a:lnTo>
                  <a:lnTo>
                    <a:pt x="11192" y="57784"/>
                  </a:lnTo>
                  <a:lnTo>
                    <a:pt x="14763" y="58339"/>
                  </a:lnTo>
                  <a:lnTo>
                    <a:pt x="18097" y="57705"/>
                  </a:lnTo>
                  <a:lnTo>
                    <a:pt x="21351" y="56197"/>
                  </a:lnTo>
                  <a:lnTo>
                    <a:pt x="24130" y="53816"/>
                  </a:lnTo>
                  <a:lnTo>
                    <a:pt x="26352" y="50800"/>
                  </a:lnTo>
                  <a:lnTo>
                    <a:pt x="25003" y="49767"/>
                  </a:lnTo>
                  <a:lnTo>
                    <a:pt x="22780" y="51989"/>
                  </a:lnTo>
                  <a:lnTo>
                    <a:pt x="18969" y="53181"/>
                  </a:lnTo>
                  <a:lnTo>
                    <a:pt x="16907" y="52704"/>
                  </a:lnTo>
                  <a:lnTo>
                    <a:pt x="15398" y="51593"/>
                  </a:lnTo>
                  <a:lnTo>
                    <a:pt x="14128" y="47942"/>
                  </a:lnTo>
                  <a:lnTo>
                    <a:pt x="13970" y="44291"/>
                  </a:lnTo>
                  <a:lnTo>
                    <a:pt x="13970" y="15953"/>
                  </a:lnTo>
                  <a:lnTo>
                    <a:pt x="23971" y="15953"/>
                  </a:lnTo>
                  <a:lnTo>
                    <a:pt x="23971" y="12778"/>
                  </a:lnTo>
                  <a:lnTo>
                    <a:pt x="13970" y="12778"/>
                  </a:lnTo>
                  <a:lnTo>
                    <a:pt x="13970"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1115" name="Shape 5855"/>
            <p:cNvSpPr/>
            <p:nvPr/>
          </p:nvSpPr>
          <p:spPr>
            <a:xfrm>
              <a:off x="2310066" y="2622993"/>
              <a:ext cx="43656" cy="46513"/>
            </a:xfrm>
            <a:custGeom>
              <a:avLst/>
              <a:gdLst/>
              <a:ahLst/>
              <a:cxnLst/>
              <a:rect l="0" t="0" r="0" b="0"/>
              <a:pathLst>
                <a:path w="43656" h="46513">
                  <a:moveTo>
                    <a:pt x="21431" y="0"/>
                  </a:moveTo>
                  <a:lnTo>
                    <a:pt x="20637" y="2698"/>
                  </a:lnTo>
                  <a:lnTo>
                    <a:pt x="24843" y="3572"/>
                  </a:lnTo>
                  <a:lnTo>
                    <a:pt x="28336" y="6032"/>
                  </a:lnTo>
                  <a:lnTo>
                    <a:pt x="31114" y="9683"/>
                  </a:lnTo>
                  <a:lnTo>
                    <a:pt x="33098" y="14367"/>
                  </a:lnTo>
                  <a:lnTo>
                    <a:pt x="34368" y="19843"/>
                  </a:lnTo>
                  <a:lnTo>
                    <a:pt x="34766" y="25797"/>
                  </a:lnTo>
                  <a:lnTo>
                    <a:pt x="34210" y="32067"/>
                  </a:lnTo>
                  <a:lnTo>
                    <a:pt x="32861" y="36751"/>
                  </a:lnTo>
                  <a:lnTo>
                    <a:pt x="30797" y="40084"/>
                  </a:lnTo>
                  <a:lnTo>
                    <a:pt x="28336" y="42227"/>
                  </a:lnTo>
                  <a:lnTo>
                    <a:pt x="25637" y="43418"/>
                  </a:lnTo>
                  <a:lnTo>
                    <a:pt x="23097" y="43736"/>
                  </a:lnTo>
                  <a:lnTo>
                    <a:pt x="19050" y="42942"/>
                  </a:lnTo>
                  <a:lnTo>
                    <a:pt x="15875" y="40798"/>
                  </a:lnTo>
                  <a:lnTo>
                    <a:pt x="13335" y="37544"/>
                  </a:lnTo>
                  <a:lnTo>
                    <a:pt x="11508" y="33654"/>
                  </a:lnTo>
                  <a:lnTo>
                    <a:pt x="10238" y="29448"/>
                  </a:lnTo>
                  <a:lnTo>
                    <a:pt x="9444" y="25241"/>
                  </a:lnTo>
                  <a:lnTo>
                    <a:pt x="9048" y="21352"/>
                  </a:lnTo>
                  <a:lnTo>
                    <a:pt x="8889" y="18177"/>
                  </a:lnTo>
                  <a:lnTo>
                    <a:pt x="9127" y="14526"/>
                  </a:lnTo>
                  <a:lnTo>
                    <a:pt x="9842" y="11429"/>
                  </a:lnTo>
                  <a:lnTo>
                    <a:pt x="12382" y="6588"/>
                  </a:lnTo>
                  <a:lnTo>
                    <a:pt x="16112" y="3650"/>
                  </a:lnTo>
                  <a:lnTo>
                    <a:pt x="18256" y="2937"/>
                  </a:lnTo>
                  <a:lnTo>
                    <a:pt x="20637" y="2698"/>
                  </a:lnTo>
                  <a:lnTo>
                    <a:pt x="21431" y="0"/>
                  </a:lnTo>
                  <a:lnTo>
                    <a:pt x="15239" y="793"/>
                  </a:lnTo>
                  <a:lnTo>
                    <a:pt x="9921" y="3254"/>
                  </a:lnTo>
                  <a:lnTo>
                    <a:pt x="5714" y="6906"/>
                  </a:lnTo>
                  <a:lnTo>
                    <a:pt x="2539" y="11588"/>
                  </a:lnTo>
                  <a:lnTo>
                    <a:pt x="635" y="16986"/>
                  </a:lnTo>
                  <a:lnTo>
                    <a:pt x="0" y="22939"/>
                  </a:lnTo>
                  <a:lnTo>
                    <a:pt x="713" y="29289"/>
                  </a:lnTo>
                  <a:lnTo>
                    <a:pt x="2777" y="35004"/>
                  </a:lnTo>
                  <a:lnTo>
                    <a:pt x="6032" y="39687"/>
                  </a:lnTo>
                  <a:lnTo>
                    <a:pt x="10397" y="43338"/>
                  </a:lnTo>
                  <a:lnTo>
                    <a:pt x="15636" y="45641"/>
                  </a:lnTo>
                  <a:lnTo>
                    <a:pt x="21668" y="46513"/>
                  </a:lnTo>
                  <a:lnTo>
                    <a:pt x="28494" y="45402"/>
                  </a:lnTo>
                  <a:lnTo>
                    <a:pt x="34051" y="42544"/>
                  </a:lnTo>
                  <a:lnTo>
                    <a:pt x="38258" y="38417"/>
                  </a:lnTo>
                  <a:lnTo>
                    <a:pt x="41275" y="33417"/>
                  </a:lnTo>
                  <a:lnTo>
                    <a:pt x="43100" y="28098"/>
                  </a:lnTo>
                  <a:lnTo>
                    <a:pt x="43656" y="22939"/>
                  </a:lnTo>
                  <a:lnTo>
                    <a:pt x="43180" y="17779"/>
                  </a:lnTo>
                  <a:lnTo>
                    <a:pt x="41988" y="13256"/>
                  </a:lnTo>
                  <a:lnTo>
                    <a:pt x="40083" y="9366"/>
                  </a:lnTo>
                  <a:lnTo>
                    <a:pt x="37385" y="6032"/>
                  </a:lnTo>
                  <a:lnTo>
                    <a:pt x="34131" y="3413"/>
                  </a:lnTo>
                  <a:lnTo>
                    <a:pt x="30400" y="1508"/>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116" name="Shape 5856"/>
            <p:cNvSpPr/>
            <p:nvPr/>
          </p:nvSpPr>
          <p:spPr>
            <a:xfrm>
              <a:off x="2233388" y="2622993"/>
              <a:ext cx="39529" cy="46513"/>
            </a:xfrm>
            <a:custGeom>
              <a:avLst/>
              <a:gdLst/>
              <a:ahLst/>
              <a:cxnLst/>
              <a:rect l="0" t="0" r="0" b="0"/>
              <a:pathLst>
                <a:path w="39529" h="46513">
                  <a:moveTo>
                    <a:pt x="20241" y="0"/>
                  </a:moveTo>
                  <a:lnTo>
                    <a:pt x="18018" y="3492"/>
                  </a:lnTo>
                  <a:lnTo>
                    <a:pt x="21431" y="4048"/>
                  </a:lnTo>
                  <a:lnTo>
                    <a:pt x="23812" y="5477"/>
                  </a:lnTo>
                  <a:lnTo>
                    <a:pt x="25480" y="7461"/>
                  </a:lnTo>
                  <a:lnTo>
                    <a:pt x="26512" y="9842"/>
                  </a:lnTo>
                  <a:lnTo>
                    <a:pt x="27543" y="14922"/>
                  </a:lnTo>
                  <a:lnTo>
                    <a:pt x="7143" y="14922"/>
                  </a:lnTo>
                  <a:lnTo>
                    <a:pt x="7858" y="11986"/>
                  </a:lnTo>
                  <a:lnTo>
                    <a:pt x="8731" y="9445"/>
                  </a:lnTo>
                  <a:lnTo>
                    <a:pt x="9843" y="7461"/>
                  </a:lnTo>
                  <a:lnTo>
                    <a:pt x="11112" y="5953"/>
                  </a:lnTo>
                  <a:lnTo>
                    <a:pt x="14287" y="4127"/>
                  </a:lnTo>
                  <a:lnTo>
                    <a:pt x="18018" y="3492"/>
                  </a:lnTo>
                  <a:lnTo>
                    <a:pt x="20241" y="0"/>
                  </a:lnTo>
                  <a:lnTo>
                    <a:pt x="15955" y="475"/>
                  </a:lnTo>
                  <a:lnTo>
                    <a:pt x="11431" y="2222"/>
                  </a:lnTo>
                  <a:lnTo>
                    <a:pt x="7143" y="5238"/>
                  </a:lnTo>
                  <a:lnTo>
                    <a:pt x="3493" y="9842"/>
                  </a:lnTo>
                  <a:lnTo>
                    <a:pt x="953" y="16113"/>
                  </a:lnTo>
                  <a:lnTo>
                    <a:pt x="0" y="24368"/>
                  </a:lnTo>
                  <a:lnTo>
                    <a:pt x="397" y="29368"/>
                  </a:lnTo>
                  <a:lnTo>
                    <a:pt x="1350" y="33734"/>
                  </a:lnTo>
                  <a:lnTo>
                    <a:pt x="2858" y="37464"/>
                  </a:lnTo>
                  <a:lnTo>
                    <a:pt x="5081" y="40639"/>
                  </a:lnTo>
                  <a:lnTo>
                    <a:pt x="7779" y="43179"/>
                  </a:lnTo>
                  <a:lnTo>
                    <a:pt x="10954" y="45006"/>
                  </a:lnTo>
                  <a:lnTo>
                    <a:pt x="14526" y="46117"/>
                  </a:lnTo>
                  <a:lnTo>
                    <a:pt x="18494" y="46513"/>
                  </a:lnTo>
                  <a:lnTo>
                    <a:pt x="23496" y="45878"/>
                  </a:lnTo>
                  <a:lnTo>
                    <a:pt x="27702" y="44370"/>
                  </a:lnTo>
                  <a:lnTo>
                    <a:pt x="31194" y="42068"/>
                  </a:lnTo>
                  <a:lnTo>
                    <a:pt x="33973" y="39369"/>
                  </a:lnTo>
                  <a:lnTo>
                    <a:pt x="36196" y="36592"/>
                  </a:lnTo>
                  <a:lnTo>
                    <a:pt x="37783" y="33893"/>
                  </a:lnTo>
                  <a:lnTo>
                    <a:pt x="38895" y="31591"/>
                  </a:lnTo>
                  <a:lnTo>
                    <a:pt x="39529" y="30003"/>
                  </a:lnTo>
                  <a:lnTo>
                    <a:pt x="37942" y="29289"/>
                  </a:lnTo>
                  <a:lnTo>
                    <a:pt x="34926" y="33576"/>
                  </a:lnTo>
                  <a:lnTo>
                    <a:pt x="32703" y="35877"/>
                  </a:lnTo>
                  <a:lnTo>
                    <a:pt x="30004" y="37782"/>
                  </a:lnTo>
                  <a:lnTo>
                    <a:pt x="26591" y="39132"/>
                  </a:lnTo>
                  <a:lnTo>
                    <a:pt x="22622" y="39687"/>
                  </a:lnTo>
                  <a:lnTo>
                    <a:pt x="19210" y="39291"/>
                  </a:lnTo>
                  <a:lnTo>
                    <a:pt x="15875" y="38020"/>
                  </a:lnTo>
                  <a:lnTo>
                    <a:pt x="12700" y="35481"/>
                  </a:lnTo>
                  <a:lnTo>
                    <a:pt x="10002" y="31512"/>
                  </a:lnTo>
                  <a:lnTo>
                    <a:pt x="8891" y="28892"/>
                  </a:lnTo>
                  <a:lnTo>
                    <a:pt x="7937" y="25797"/>
                  </a:lnTo>
                  <a:lnTo>
                    <a:pt x="7303" y="22225"/>
                  </a:lnTo>
                  <a:lnTo>
                    <a:pt x="6827" y="18097"/>
                  </a:lnTo>
                  <a:lnTo>
                    <a:pt x="37625" y="18097"/>
                  </a:lnTo>
                  <a:lnTo>
                    <a:pt x="36989" y="13652"/>
                  </a:lnTo>
                  <a:lnTo>
                    <a:pt x="35798" y="9842"/>
                  </a:lnTo>
                  <a:lnTo>
                    <a:pt x="34132" y="6667"/>
                  </a:lnTo>
                  <a:lnTo>
                    <a:pt x="32068" y="4207"/>
                  </a:lnTo>
                  <a:lnTo>
                    <a:pt x="29528" y="2302"/>
                  </a:lnTo>
                  <a:lnTo>
                    <a:pt x="26750" y="95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1117" name="Shape 5857"/>
            <p:cNvSpPr/>
            <p:nvPr/>
          </p:nvSpPr>
          <p:spPr>
            <a:xfrm>
              <a:off x="2172032" y="2622993"/>
              <a:ext cx="23494" cy="45561"/>
            </a:xfrm>
            <a:custGeom>
              <a:avLst/>
              <a:gdLst/>
              <a:ahLst/>
              <a:cxnLst/>
              <a:rect l="0" t="0" r="0" b="0"/>
              <a:pathLst>
                <a:path w="23494" h="45561">
                  <a:moveTo>
                    <a:pt x="15796" y="0"/>
                  </a:moveTo>
                  <a:lnTo>
                    <a:pt x="396" y="5397"/>
                  </a:lnTo>
                  <a:lnTo>
                    <a:pt x="396" y="6906"/>
                  </a:lnTo>
                  <a:lnTo>
                    <a:pt x="4364" y="6508"/>
                  </a:lnTo>
                  <a:lnTo>
                    <a:pt x="5636" y="6588"/>
                  </a:lnTo>
                  <a:lnTo>
                    <a:pt x="6746" y="7302"/>
                  </a:lnTo>
                  <a:lnTo>
                    <a:pt x="7539" y="9048"/>
                  </a:lnTo>
                  <a:lnTo>
                    <a:pt x="7858" y="12462"/>
                  </a:lnTo>
                  <a:lnTo>
                    <a:pt x="7858" y="35400"/>
                  </a:lnTo>
                  <a:lnTo>
                    <a:pt x="7699" y="38656"/>
                  </a:lnTo>
                  <a:lnTo>
                    <a:pt x="7143" y="41037"/>
                  </a:lnTo>
                  <a:lnTo>
                    <a:pt x="6271" y="42544"/>
                  </a:lnTo>
                  <a:lnTo>
                    <a:pt x="4762" y="43418"/>
                  </a:lnTo>
                  <a:lnTo>
                    <a:pt x="2777" y="43814"/>
                  </a:lnTo>
                  <a:lnTo>
                    <a:pt x="0" y="44053"/>
                  </a:lnTo>
                  <a:lnTo>
                    <a:pt x="0" y="45561"/>
                  </a:lnTo>
                  <a:lnTo>
                    <a:pt x="23494" y="45561"/>
                  </a:lnTo>
                  <a:lnTo>
                    <a:pt x="23494" y="44053"/>
                  </a:lnTo>
                  <a:lnTo>
                    <a:pt x="19446" y="43418"/>
                  </a:lnTo>
                  <a:lnTo>
                    <a:pt x="18177" y="42862"/>
                  </a:lnTo>
                  <a:lnTo>
                    <a:pt x="17303" y="41989"/>
                  </a:lnTo>
                  <a:lnTo>
                    <a:pt x="16351" y="39449"/>
                  </a:lnTo>
                  <a:lnTo>
                    <a:pt x="16192" y="35400"/>
                  </a:lnTo>
                  <a:lnTo>
                    <a:pt x="16192" y="238"/>
                  </a:lnTo>
                  <a:lnTo>
                    <a:pt x="15796" y="0"/>
                  </a:lnTo>
                  <a:close/>
                </a:path>
              </a:pathLst>
            </a:custGeom>
            <a:solidFill>
              <a:srgbClr val="000000"/>
            </a:solidFill>
          </p:spPr>
          <p:txBody>
            <a:bodyPr vert="horz" lIns="91440" tIns="45720" rIns="91440" bIns="45720" anchor="t"/>
            <a:lstStyle/>
            <a:p>
              <a:endParaRPr lang="en-IN"/>
            </a:p>
          </p:txBody>
        </p:sp>
        <p:sp>
          <p:nvSpPr>
            <p:cNvPr id="1118" name="Shape 5858"/>
            <p:cNvSpPr/>
            <p:nvPr/>
          </p:nvSpPr>
          <p:spPr>
            <a:xfrm>
              <a:off x="2058289" y="2622993"/>
              <a:ext cx="40083" cy="46513"/>
            </a:xfrm>
            <a:custGeom>
              <a:avLst/>
              <a:gdLst/>
              <a:ahLst/>
              <a:cxnLst/>
              <a:rect l="0" t="0" r="0" b="0"/>
              <a:pathLst>
                <a:path w="40083" h="46513">
                  <a:moveTo>
                    <a:pt x="18017" y="0"/>
                  </a:moveTo>
                  <a:lnTo>
                    <a:pt x="12778" y="475"/>
                  </a:lnTo>
                  <a:lnTo>
                    <a:pt x="8651" y="1984"/>
                  </a:lnTo>
                  <a:lnTo>
                    <a:pt x="5634" y="3968"/>
                  </a:lnTo>
                  <a:lnTo>
                    <a:pt x="3492" y="6350"/>
                  </a:lnTo>
                  <a:lnTo>
                    <a:pt x="2221" y="8731"/>
                  </a:lnTo>
                  <a:lnTo>
                    <a:pt x="1825" y="10953"/>
                  </a:lnTo>
                  <a:lnTo>
                    <a:pt x="2062" y="12303"/>
                  </a:lnTo>
                  <a:lnTo>
                    <a:pt x="2856" y="13732"/>
                  </a:lnTo>
                  <a:lnTo>
                    <a:pt x="4127" y="14843"/>
                  </a:lnTo>
                  <a:lnTo>
                    <a:pt x="6111" y="15319"/>
                  </a:lnTo>
                  <a:lnTo>
                    <a:pt x="7937" y="14922"/>
                  </a:lnTo>
                  <a:lnTo>
                    <a:pt x="9286" y="13969"/>
                  </a:lnTo>
                  <a:lnTo>
                    <a:pt x="10238" y="12620"/>
                  </a:lnTo>
                  <a:lnTo>
                    <a:pt x="10556" y="11033"/>
                  </a:lnTo>
                  <a:lnTo>
                    <a:pt x="10318" y="9287"/>
                  </a:lnTo>
                  <a:lnTo>
                    <a:pt x="10080" y="7223"/>
                  </a:lnTo>
                  <a:lnTo>
                    <a:pt x="10715" y="5159"/>
                  </a:lnTo>
                  <a:lnTo>
                    <a:pt x="12381" y="3650"/>
                  </a:lnTo>
                  <a:lnTo>
                    <a:pt x="14604" y="2619"/>
                  </a:lnTo>
                  <a:lnTo>
                    <a:pt x="17065" y="2302"/>
                  </a:lnTo>
                  <a:lnTo>
                    <a:pt x="19605" y="2619"/>
                  </a:lnTo>
                  <a:lnTo>
                    <a:pt x="22064" y="3809"/>
                  </a:lnTo>
                  <a:lnTo>
                    <a:pt x="23971" y="6270"/>
                  </a:lnTo>
                  <a:lnTo>
                    <a:pt x="24764" y="10557"/>
                  </a:lnTo>
                  <a:lnTo>
                    <a:pt x="24764" y="16589"/>
                  </a:lnTo>
                  <a:lnTo>
                    <a:pt x="24021" y="16879"/>
                  </a:lnTo>
                  <a:lnTo>
                    <a:pt x="24764" y="18970"/>
                  </a:lnTo>
                  <a:lnTo>
                    <a:pt x="24764" y="33337"/>
                  </a:lnTo>
                  <a:lnTo>
                    <a:pt x="24606" y="35242"/>
                  </a:lnTo>
                  <a:lnTo>
                    <a:pt x="24208" y="36751"/>
                  </a:lnTo>
                  <a:lnTo>
                    <a:pt x="23177" y="37862"/>
                  </a:lnTo>
                  <a:lnTo>
                    <a:pt x="21351" y="38973"/>
                  </a:lnTo>
                  <a:lnTo>
                    <a:pt x="18731" y="40004"/>
                  </a:lnTo>
                  <a:lnTo>
                    <a:pt x="15239" y="40798"/>
                  </a:lnTo>
                  <a:lnTo>
                    <a:pt x="12700" y="40243"/>
                  </a:lnTo>
                  <a:lnTo>
                    <a:pt x="10636" y="38734"/>
                  </a:lnTo>
                  <a:lnTo>
                    <a:pt x="9206" y="36194"/>
                  </a:lnTo>
                  <a:lnTo>
                    <a:pt x="8651" y="33019"/>
                  </a:lnTo>
                  <a:lnTo>
                    <a:pt x="8651" y="32861"/>
                  </a:lnTo>
                  <a:lnTo>
                    <a:pt x="8889" y="31036"/>
                  </a:lnTo>
                  <a:lnTo>
                    <a:pt x="9525" y="28892"/>
                  </a:lnTo>
                  <a:lnTo>
                    <a:pt x="11112" y="26511"/>
                  </a:lnTo>
                  <a:lnTo>
                    <a:pt x="13968" y="24051"/>
                  </a:lnTo>
                  <a:lnTo>
                    <a:pt x="15953" y="22781"/>
                  </a:lnTo>
                  <a:lnTo>
                    <a:pt x="18414" y="21511"/>
                  </a:lnTo>
                  <a:lnTo>
                    <a:pt x="21351" y="20241"/>
                  </a:lnTo>
                  <a:lnTo>
                    <a:pt x="24764" y="18970"/>
                  </a:lnTo>
                  <a:lnTo>
                    <a:pt x="24021" y="16879"/>
                  </a:lnTo>
                  <a:lnTo>
                    <a:pt x="17223" y="19525"/>
                  </a:lnTo>
                  <a:lnTo>
                    <a:pt x="11112" y="22304"/>
                  </a:lnTo>
                  <a:lnTo>
                    <a:pt x="6269" y="25082"/>
                  </a:lnTo>
                  <a:lnTo>
                    <a:pt x="2777" y="28178"/>
                  </a:lnTo>
                  <a:lnTo>
                    <a:pt x="713" y="31829"/>
                  </a:lnTo>
                  <a:lnTo>
                    <a:pt x="0" y="36194"/>
                  </a:lnTo>
                  <a:lnTo>
                    <a:pt x="872" y="40561"/>
                  </a:lnTo>
                  <a:lnTo>
                    <a:pt x="3253" y="43814"/>
                  </a:lnTo>
                  <a:lnTo>
                    <a:pt x="6587" y="45878"/>
                  </a:lnTo>
                  <a:lnTo>
                    <a:pt x="10477" y="46513"/>
                  </a:lnTo>
                  <a:lnTo>
                    <a:pt x="14525" y="45878"/>
                  </a:lnTo>
                  <a:lnTo>
                    <a:pt x="18334" y="44132"/>
                  </a:lnTo>
                  <a:lnTo>
                    <a:pt x="24843" y="39291"/>
                  </a:lnTo>
                  <a:lnTo>
                    <a:pt x="25400" y="42307"/>
                  </a:lnTo>
                  <a:lnTo>
                    <a:pt x="26352" y="44370"/>
                  </a:lnTo>
                  <a:lnTo>
                    <a:pt x="27542" y="45641"/>
                  </a:lnTo>
                  <a:lnTo>
                    <a:pt x="28892" y="46276"/>
                  </a:lnTo>
                  <a:lnTo>
                    <a:pt x="31273" y="46513"/>
                  </a:lnTo>
                  <a:lnTo>
                    <a:pt x="32702" y="46354"/>
                  </a:lnTo>
                  <a:lnTo>
                    <a:pt x="34686" y="45799"/>
                  </a:lnTo>
                  <a:lnTo>
                    <a:pt x="37146" y="44370"/>
                  </a:lnTo>
                  <a:lnTo>
                    <a:pt x="40083" y="41592"/>
                  </a:lnTo>
                  <a:lnTo>
                    <a:pt x="40083" y="38973"/>
                  </a:lnTo>
                  <a:lnTo>
                    <a:pt x="38258" y="40243"/>
                  </a:lnTo>
                  <a:lnTo>
                    <a:pt x="35638" y="40878"/>
                  </a:lnTo>
                  <a:lnTo>
                    <a:pt x="33971" y="40402"/>
                  </a:lnTo>
                  <a:lnTo>
                    <a:pt x="33098" y="39132"/>
                  </a:lnTo>
                  <a:lnTo>
                    <a:pt x="32781" y="35163"/>
                  </a:lnTo>
                  <a:lnTo>
                    <a:pt x="32781" y="15795"/>
                  </a:lnTo>
                  <a:lnTo>
                    <a:pt x="32224" y="9048"/>
                  </a:lnTo>
                  <a:lnTo>
                    <a:pt x="30956" y="5636"/>
                  </a:lnTo>
                  <a:lnTo>
                    <a:pt x="28414" y="2698"/>
                  </a:lnTo>
                  <a:lnTo>
                    <a:pt x="26590" y="1508"/>
                  </a:lnTo>
                  <a:lnTo>
                    <a:pt x="24208" y="714"/>
                  </a:lnTo>
                  <a:lnTo>
                    <a:pt x="21351" y="158"/>
                  </a:lnTo>
                  <a:lnTo>
                    <a:pt x="18017" y="0"/>
                  </a:lnTo>
                  <a:close/>
                </a:path>
              </a:pathLst>
            </a:custGeom>
            <a:solidFill>
              <a:srgbClr val="000000"/>
            </a:solidFill>
          </p:spPr>
          <p:txBody>
            <a:bodyPr vert="horz" lIns="91440" tIns="45720" rIns="91440" bIns="45720" anchor="t"/>
            <a:lstStyle/>
            <a:p>
              <a:endParaRPr lang="en-IN"/>
            </a:p>
          </p:txBody>
        </p:sp>
        <p:sp>
          <p:nvSpPr>
            <p:cNvPr id="1119" name="Shape 5859"/>
            <p:cNvSpPr/>
            <p:nvPr/>
          </p:nvSpPr>
          <p:spPr>
            <a:xfrm>
              <a:off x="1968912" y="2622993"/>
              <a:ext cx="39528" cy="46513"/>
            </a:xfrm>
            <a:custGeom>
              <a:avLst/>
              <a:gdLst/>
              <a:ahLst/>
              <a:cxnLst/>
              <a:rect l="0" t="0" r="0" b="0"/>
              <a:pathLst>
                <a:path w="39528" h="46513">
                  <a:moveTo>
                    <a:pt x="20160" y="0"/>
                  </a:moveTo>
                  <a:lnTo>
                    <a:pt x="18017" y="3492"/>
                  </a:lnTo>
                  <a:lnTo>
                    <a:pt x="21431" y="4048"/>
                  </a:lnTo>
                  <a:lnTo>
                    <a:pt x="23812" y="5477"/>
                  </a:lnTo>
                  <a:lnTo>
                    <a:pt x="25400" y="7461"/>
                  </a:lnTo>
                  <a:lnTo>
                    <a:pt x="26510" y="9842"/>
                  </a:lnTo>
                  <a:lnTo>
                    <a:pt x="27542" y="14922"/>
                  </a:lnTo>
                  <a:lnTo>
                    <a:pt x="7143" y="14922"/>
                  </a:lnTo>
                  <a:lnTo>
                    <a:pt x="7857" y="11986"/>
                  </a:lnTo>
                  <a:lnTo>
                    <a:pt x="8731" y="9445"/>
                  </a:lnTo>
                  <a:lnTo>
                    <a:pt x="9841" y="7461"/>
                  </a:lnTo>
                  <a:lnTo>
                    <a:pt x="11112" y="5953"/>
                  </a:lnTo>
                  <a:lnTo>
                    <a:pt x="14287" y="4127"/>
                  </a:lnTo>
                  <a:lnTo>
                    <a:pt x="18017" y="3492"/>
                  </a:lnTo>
                  <a:lnTo>
                    <a:pt x="20160" y="0"/>
                  </a:lnTo>
                  <a:lnTo>
                    <a:pt x="15953" y="475"/>
                  </a:lnTo>
                  <a:lnTo>
                    <a:pt x="11428" y="2222"/>
                  </a:lnTo>
                  <a:lnTo>
                    <a:pt x="7143" y="5238"/>
                  </a:lnTo>
                  <a:lnTo>
                    <a:pt x="3491" y="9842"/>
                  </a:lnTo>
                  <a:lnTo>
                    <a:pt x="951" y="16113"/>
                  </a:lnTo>
                  <a:lnTo>
                    <a:pt x="0" y="24368"/>
                  </a:lnTo>
                  <a:lnTo>
                    <a:pt x="396" y="29368"/>
                  </a:lnTo>
                  <a:lnTo>
                    <a:pt x="1348" y="33734"/>
                  </a:lnTo>
                  <a:lnTo>
                    <a:pt x="2857" y="37464"/>
                  </a:lnTo>
                  <a:lnTo>
                    <a:pt x="5078" y="40639"/>
                  </a:lnTo>
                  <a:lnTo>
                    <a:pt x="7778" y="43179"/>
                  </a:lnTo>
                  <a:lnTo>
                    <a:pt x="10953" y="45006"/>
                  </a:lnTo>
                  <a:lnTo>
                    <a:pt x="14525" y="46117"/>
                  </a:lnTo>
                  <a:lnTo>
                    <a:pt x="18493" y="46513"/>
                  </a:lnTo>
                  <a:lnTo>
                    <a:pt x="23495" y="45878"/>
                  </a:lnTo>
                  <a:lnTo>
                    <a:pt x="27701" y="44370"/>
                  </a:lnTo>
                  <a:lnTo>
                    <a:pt x="31193" y="42068"/>
                  </a:lnTo>
                  <a:lnTo>
                    <a:pt x="33972" y="39369"/>
                  </a:lnTo>
                  <a:lnTo>
                    <a:pt x="36195" y="36592"/>
                  </a:lnTo>
                  <a:lnTo>
                    <a:pt x="37782" y="33893"/>
                  </a:lnTo>
                  <a:lnTo>
                    <a:pt x="38893" y="31591"/>
                  </a:lnTo>
                  <a:lnTo>
                    <a:pt x="39528" y="30003"/>
                  </a:lnTo>
                  <a:lnTo>
                    <a:pt x="37941" y="29289"/>
                  </a:lnTo>
                  <a:lnTo>
                    <a:pt x="34925" y="33576"/>
                  </a:lnTo>
                  <a:lnTo>
                    <a:pt x="32701" y="35877"/>
                  </a:lnTo>
                  <a:lnTo>
                    <a:pt x="29923" y="37782"/>
                  </a:lnTo>
                  <a:lnTo>
                    <a:pt x="26590" y="39132"/>
                  </a:lnTo>
                  <a:lnTo>
                    <a:pt x="22541" y="39687"/>
                  </a:lnTo>
                  <a:lnTo>
                    <a:pt x="19207" y="39291"/>
                  </a:lnTo>
                  <a:lnTo>
                    <a:pt x="15875" y="38020"/>
                  </a:lnTo>
                  <a:lnTo>
                    <a:pt x="12700" y="35481"/>
                  </a:lnTo>
                  <a:lnTo>
                    <a:pt x="10001" y="31512"/>
                  </a:lnTo>
                  <a:lnTo>
                    <a:pt x="8888" y="28892"/>
                  </a:lnTo>
                  <a:lnTo>
                    <a:pt x="7937" y="25797"/>
                  </a:lnTo>
                  <a:lnTo>
                    <a:pt x="7301" y="22225"/>
                  </a:lnTo>
                  <a:lnTo>
                    <a:pt x="6826" y="18097"/>
                  </a:lnTo>
                  <a:lnTo>
                    <a:pt x="37622" y="18097"/>
                  </a:lnTo>
                  <a:lnTo>
                    <a:pt x="36988" y="13652"/>
                  </a:lnTo>
                  <a:lnTo>
                    <a:pt x="35797" y="9842"/>
                  </a:lnTo>
                  <a:lnTo>
                    <a:pt x="34131" y="6667"/>
                  </a:lnTo>
                  <a:lnTo>
                    <a:pt x="32066" y="4207"/>
                  </a:lnTo>
                  <a:lnTo>
                    <a:pt x="29526" y="2302"/>
                  </a:lnTo>
                  <a:lnTo>
                    <a:pt x="26748" y="952"/>
                  </a:lnTo>
                  <a:lnTo>
                    <a:pt x="23573" y="238"/>
                  </a:lnTo>
                  <a:lnTo>
                    <a:pt x="20160" y="0"/>
                  </a:lnTo>
                  <a:close/>
                </a:path>
              </a:pathLst>
            </a:custGeom>
            <a:solidFill>
              <a:srgbClr val="000000"/>
            </a:solidFill>
          </p:spPr>
          <p:txBody>
            <a:bodyPr vert="horz" lIns="91440" tIns="45720" rIns="91440" bIns="45720" anchor="t"/>
            <a:lstStyle/>
            <a:p>
              <a:endParaRPr lang="en-IN"/>
            </a:p>
          </p:txBody>
        </p:sp>
        <p:sp>
          <p:nvSpPr>
            <p:cNvPr id="1120" name="Shape 5860"/>
            <p:cNvSpPr/>
            <p:nvPr/>
          </p:nvSpPr>
          <p:spPr>
            <a:xfrm>
              <a:off x="1893029" y="2622993"/>
              <a:ext cx="43656" cy="46513"/>
            </a:xfrm>
            <a:custGeom>
              <a:avLst/>
              <a:gdLst/>
              <a:ahLst/>
              <a:cxnLst/>
              <a:rect l="0" t="0" r="0" b="0"/>
              <a:pathLst>
                <a:path w="43656" h="46513">
                  <a:moveTo>
                    <a:pt x="21352" y="0"/>
                  </a:moveTo>
                  <a:lnTo>
                    <a:pt x="20558" y="2698"/>
                  </a:lnTo>
                  <a:lnTo>
                    <a:pt x="24844" y="3572"/>
                  </a:lnTo>
                  <a:lnTo>
                    <a:pt x="28337" y="6032"/>
                  </a:lnTo>
                  <a:lnTo>
                    <a:pt x="31116" y="9683"/>
                  </a:lnTo>
                  <a:lnTo>
                    <a:pt x="33100" y="14367"/>
                  </a:lnTo>
                  <a:lnTo>
                    <a:pt x="34369" y="19843"/>
                  </a:lnTo>
                  <a:lnTo>
                    <a:pt x="34766" y="25797"/>
                  </a:lnTo>
                  <a:lnTo>
                    <a:pt x="34211" y="32067"/>
                  </a:lnTo>
                  <a:lnTo>
                    <a:pt x="32862" y="36751"/>
                  </a:lnTo>
                  <a:lnTo>
                    <a:pt x="30797" y="40084"/>
                  </a:lnTo>
                  <a:lnTo>
                    <a:pt x="28337" y="42227"/>
                  </a:lnTo>
                  <a:lnTo>
                    <a:pt x="25638" y="43418"/>
                  </a:lnTo>
                  <a:lnTo>
                    <a:pt x="23098" y="43736"/>
                  </a:lnTo>
                  <a:lnTo>
                    <a:pt x="19050" y="42942"/>
                  </a:lnTo>
                  <a:lnTo>
                    <a:pt x="15875" y="40798"/>
                  </a:lnTo>
                  <a:lnTo>
                    <a:pt x="13335" y="37544"/>
                  </a:lnTo>
                  <a:lnTo>
                    <a:pt x="11510" y="33654"/>
                  </a:lnTo>
                  <a:lnTo>
                    <a:pt x="10240" y="29448"/>
                  </a:lnTo>
                  <a:lnTo>
                    <a:pt x="9446" y="25241"/>
                  </a:lnTo>
                  <a:lnTo>
                    <a:pt x="9050" y="21352"/>
                  </a:lnTo>
                  <a:lnTo>
                    <a:pt x="8891" y="18177"/>
                  </a:lnTo>
                  <a:lnTo>
                    <a:pt x="9128" y="14526"/>
                  </a:lnTo>
                  <a:lnTo>
                    <a:pt x="9843" y="11429"/>
                  </a:lnTo>
                  <a:lnTo>
                    <a:pt x="12383" y="6588"/>
                  </a:lnTo>
                  <a:lnTo>
                    <a:pt x="16113" y="3650"/>
                  </a:lnTo>
                  <a:lnTo>
                    <a:pt x="18256" y="2937"/>
                  </a:lnTo>
                  <a:lnTo>
                    <a:pt x="20558" y="2698"/>
                  </a:lnTo>
                  <a:lnTo>
                    <a:pt x="21352" y="0"/>
                  </a:lnTo>
                  <a:lnTo>
                    <a:pt x="15241" y="793"/>
                  </a:lnTo>
                  <a:lnTo>
                    <a:pt x="9922" y="3254"/>
                  </a:lnTo>
                  <a:lnTo>
                    <a:pt x="5716" y="6906"/>
                  </a:lnTo>
                  <a:lnTo>
                    <a:pt x="2541" y="11588"/>
                  </a:lnTo>
                  <a:lnTo>
                    <a:pt x="635" y="16986"/>
                  </a:lnTo>
                  <a:lnTo>
                    <a:pt x="0" y="22939"/>
                  </a:lnTo>
                  <a:lnTo>
                    <a:pt x="715" y="29289"/>
                  </a:lnTo>
                  <a:lnTo>
                    <a:pt x="2778" y="35004"/>
                  </a:lnTo>
                  <a:lnTo>
                    <a:pt x="6033" y="39687"/>
                  </a:lnTo>
                  <a:lnTo>
                    <a:pt x="10398" y="43338"/>
                  </a:lnTo>
                  <a:lnTo>
                    <a:pt x="15637" y="45641"/>
                  </a:lnTo>
                  <a:lnTo>
                    <a:pt x="21669" y="46513"/>
                  </a:lnTo>
                  <a:lnTo>
                    <a:pt x="28496" y="45402"/>
                  </a:lnTo>
                  <a:lnTo>
                    <a:pt x="34052" y="42544"/>
                  </a:lnTo>
                  <a:lnTo>
                    <a:pt x="38260" y="38417"/>
                  </a:lnTo>
                  <a:lnTo>
                    <a:pt x="41275" y="33417"/>
                  </a:lnTo>
                  <a:lnTo>
                    <a:pt x="43101" y="28098"/>
                  </a:lnTo>
                  <a:lnTo>
                    <a:pt x="43656" y="22939"/>
                  </a:lnTo>
                  <a:lnTo>
                    <a:pt x="43181" y="17779"/>
                  </a:lnTo>
                  <a:lnTo>
                    <a:pt x="41990" y="13256"/>
                  </a:lnTo>
                  <a:lnTo>
                    <a:pt x="40085" y="9366"/>
                  </a:lnTo>
                  <a:lnTo>
                    <a:pt x="37386" y="6032"/>
                  </a:lnTo>
                  <a:lnTo>
                    <a:pt x="34131" y="3413"/>
                  </a:lnTo>
                  <a:lnTo>
                    <a:pt x="30322" y="1508"/>
                  </a:lnTo>
                  <a:lnTo>
                    <a:pt x="26115" y="397"/>
                  </a:lnTo>
                  <a:lnTo>
                    <a:pt x="21352" y="0"/>
                  </a:lnTo>
                  <a:close/>
                </a:path>
              </a:pathLst>
            </a:custGeom>
            <a:solidFill>
              <a:srgbClr val="000000"/>
            </a:solidFill>
          </p:spPr>
          <p:txBody>
            <a:bodyPr vert="horz" lIns="91440" tIns="45720" rIns="91440" bIns="45720" anchor="t"/>
            <a:lstStyle/>
            <a:p>
              <a:endParaRPr lang="en-IN"/>
            </a:p>
          </p:txBody>
        </p:sp>
        <p:sp>
          <p:nvSpPr>
            <p:cNvPr id="1121" name="Shape 5861"/>
            <p:cNvSpPr/>
            <p:nvPr/>
          </p:nvSpPr>
          <p:spPr>
            <a:xfrm>
              <a:off x="1650301" y="2622993"/>
              <a:ext cx="43734" cy="46513"/>
            </a:xfrm>
            <a:custGeom>
              <a:avLst/>
              <a:gdLst/>
              <a:ahLst/>
              <a:cxnLst/>
              <a:rect l="0" t="0" r="0" b="0"/>
              <a:pathLst>
                <a:path w="43734" h="46513">
                  <a:moveTo>
                    <a:pt x="21431" y="0"/>
                  </a:moveTo>
                  <a:lnTo>
                    <a:pt x="20637" y="2698"/>
                  </a:lnTo>
                  <a:lnTo>
                    <a:pt x="24843" y="3572"/>
                  </a:lnTo>
                  <a:lnTo>
                    <a:pt x="28336" y="6032"/>
                  </a:lnTo>
                  <a:lnTo>
                    <a:pt x="31114" y="9683"/>
                  </a:lnTo>
                  <a:lnTo>
                    <a:pt x="33177" y="14367"/>
                  </a:lnTo>
                  <a:lnTo>
                    <a:pt x="34368" y="19843"/>
                  </a:lnTo>
                  <a:lnTo>
                    <a:pt x="34764" y="25797"/>
                  </a:lnTo>
                  <a:lnTo>
                    <a:pt x="34209" y="32067"/>
                  </a:lnTo>
                  <a:lnTo>
                    <a:pt x="32861" y="36751"/>
                  </a:lnTo>
                  <a:lnTo>
                    <a:pt x="30876" y="40084"/>
                  </a:lnTo>
                  <a:lnTo>
                    <a:pt x="28336" y="42227"/>
                  </a:lnTo>
                  <a:lnTo>
                    <a:pt x="25717" y="43418"/>
                  </a:lnTo>
                  <a:lnTo>
                    <a:pt x="23097" y="43736"/>
                  </a:lnTo>
                  <a:lnTo>
                    <a:pt x="19050" y="42942"/>
                  </a:lnTo>
                  <a:lnTo>
                    <a:pt x="15875" y="40798"/>
                  </a:lnTo>
                  <a:lnTo>
                    <a:pt x="13413" y="37544"/>
                  </a:lnTo>
                  <a:lnTo>
                    <a:pt x="11587" y="33654"/>
                  </a:lnTo>
                  <a:lnTo>
                    <a:pt x="9444" y="25241"/>
                  </a:lnTo>
                  <a:lnTo>
                    <a:pt x="9127" y="21352"/>
                  </a:lnTo>
                  <a:lnTo>
                    <a:pt x="8968" y="18177"/>
                  </a:lnTo>
                  <a:lnTo>
                    <a:pt x="9206" y="14526"/>
                  </a:lnTo>
                  <a:lnTo>
                    <a:pt x="9842" y="11429"/>
                  </a:lnTo>
                  <a:lnTo>
                    <a:pt x="12381" y="6588"/>
                  </a:lnTo>
                  <a:lnTo>
                    <a:pt x="16192" y="3650"/>
                  </a:lnTo>
                  <a:lnTo>
                    <a:pt x="18334" y="2937"/>
                  </a:lnTo>
                  <a:lnTo>
                    <a:pt x="20637" y="2698"/>
                  </a:lnTo>
                  <a:lnTo>
                    <a:pt x="21431" y="0"/>
                  </a:lnTo>
                  <a:lnTo>
                    <a:pt x="15239" y="793"/>
                  </a:lnTo>
                  <a:lnTo>
                    <a:pt x="9999" y="3254"/>
                  </a:lnTo>
                  <a:lnTo>
                    <a:pt x="5714" y="6906"/>
                  </a:lnTo>
                  <a:lnTo>
                    <a:pt x="2618" y="11588"/>
                  </a:lnTo>
                  <a:lnTo>
                    <a:pt x="633" y="16986"/>
                  </a:lnTo>
                  <a:lnTo>
                    <a:pt x="0" y="22939"/>
                  </a:lnTo>
                  <a:lnTo>
                    <a:pt x="713" y="29289"/>
                  </a:lnTo>
                  <a:lnTo>
                    <a:pt x="2777" y="35004"/>
                  </a:lnTo>
                  <a:lnTo>
                    <a:pt x="6111" y="39687"/>
                  </a:lnTo>
                  <a:lnTo>
                    <a:pt x="10397" y="43338"/>
                  </a:lnTo>
                  <a:lnTo>
                    <a:pt x="15714" y="45641"/>
                  </a:lnTo>
                  <a:lnTo>
                    <a:pt x="21748" y="46513"/>
                  </a:lnTo>
                  <a:lnTo>
                    <a:pt x="28575" y="45402"/>
                  </a:lnTo>
                  <a:lnTo>
                    <a:pt x="34131" y="42544"/>
                  </a:lnTo>
                  <a:lnTo>
                    <a:pt x="38337" y="38417"/>
                  </a:lnTo>
                  <a:lnTo>
                    <a:pt x="41353" y="33417"/>
                  </a:lnTo>
                  <a:lnTo>
                    <a:pt x="43179" y="28098"/>
                  </a:lnTo>
                  <a:lnTo>
                    <a:pt x="43734" y="22939"/>
                  </a:lnTo>
                  <a:lnTo>
                    <a:pt x="43258" y="17779"/>
                  </a:lnTo>
                  <a:lnTo>
                    <a:pt x="42068" y="13256"/>
                  </a:lnTo>
                  <a:lnTo>
                    <a:pt x="40083" y="9366"/>
                  </a:lnTo>
                  <a:lnTo>
                    <a:pt x="37384" y="6032"/>
                  </a:lnTo>
                  <a:lnTo>
                    <a:pt x="34131" y="3413"/>
                  </a:lnTo>
                  <a:lnTo>
                    <a:pt x="30400" y="1508"/>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122" name="Shape 5862"/>
            <p:cNvSpPr/>
            <p:nvPr/>
          </p:nvSpPr>
          <p:spPr>
            <a:xfrm>
              <a:off x="1567910" y="2600848"/>
              <a:ext cx="45957" cy="68658"/>
            </a:xfrm>
            <a:custGeom>
              <a:avLst/>
              <a:gdLst/>
              <a:ahLst/>
              <a:cxnLst/>
              <a:rect l="0" t="0" r="0" b="0"/>
              <a:pathLst>
                <a:path w="45957" h="68658">
                  <a:moveTo>
                    <a:pt x="38813" y="0"/>
                  </a:moveTo>
                  <a:lnTo>
                    <a:pt x="24287" y="4364"/>
                  </a:lnTo>
                  <a:lnTo>
                    <a:pt x="24287" y="5952"/>
                  </a:lnTo>
                  <a:lnTo>
                    <a:pt x="26668" y="5873"/>
                  </a:lnTo>
                  <a:lnTo>
                    <a:pt x="29210" y="6191"/>
                  </a:lnTo>
                  <a:lnTo>
                    <a:pt x="30478" y="7222"/>
                  </a:lnTo>
                  <a:lnTo>
                    <a:pt x="30876" y="8809"/>
                  </a:lnTo>
                  <a:lnTo>
                    <a:pt x="31035" y="10953"/>
                  </a:lnTo>
                  <a:lnTo>
                    <a:pt x="31035" y="26352"/>
                  </a:lnTo>
                  <a:lnTo>
                    <a:pt x="28575" y="24447"/>
                  </a:lnTo>
                  <a:lnTo>
                    <a:pt x="26113" y="23177"/>
                  </a:lnTo>
                  <a:lnTo>
                    <a:pt x="23493" y="22383"/>
                  </a:lnTo>
                  <a:lnTo>
                    <a:pt x="22629" y="22315"/>
                  </a:lnTo>
                  <a:lnTo>
                    <a:pt x="20796" y="24843"/>
                  </a:lnTo>
                  <a:lnTo>
                    <a:pt x="24287" y="25478"/>
                  </a:lnTo>
                  <a:lnTo>
                    <a:pt x="27383" y="27304"/>
                  </a:lnTo>
                  <a:lnTo>
                    <a:pt x="29765" y="30400"/>
                  </a:lnTo>
                  <a:lnTo>
                    <a:pt x="31035" y="34766"/>
                  </a:lnTo>
                  <a:lnTo>
                    <a:pt x="31035" y="57546"/>
                  </a:lnTo>
                  <a:lnTo>
                    <a:pt x="29843" y="60007"/>
                  </a:lnTo>
                  <a:lnTo>
                    <a:pt x="27860" y="61912"/>
                  </a:lnTo>
                  <a:lnTo>
                    <a:pt x="25161" y="63102"/>
                  </a:lnTo>
                  <a:lnTo>
                    <a:pt x="22144" y="63500"/>
                  </a:lnTo>
                  <a:lnTo>
                    <a:pt x="18891" y="63023"/>
                  </a:lnTo>
                  <a:lnTo>
                    <a:pt x="15716" y="61514"/>
                  </a:lnTo>
                  <a:lnTo>
                    <a:pt x="12937" y="58896"/>
                  </a:lnTo>
                  <a:lnTo>
                    <a:pt x="10635" y="55086"/>
                  </a:lnTo>
                  <a:lnTo>
                    <a:pt x="9127" y="49847"/>
                  </a:lnTo>
                  <a:lnTo>
                    <a:pt x="8492" y="43179"/>
                  </a:lnTo>
                  <a:lnTo>
                    <a:pt x="9047" y="37147"/>
                  </a:lnTo>
                  <a:lnTo>
                    <a:pt x="10477" y="32463"/>
                  </a:lnTo>
                  <a:lnTo>
                    <a:pt x="12619" y="28971"/>
                  </a:lnTo>
                  <a:lnTo>
                    <a:pt x="15160" y="26670"/>
                  </a:lnTo>
                  <a:lnTo>
                    <a:pt x="17937" y="25320"/>
                  </a:lnTo>
                  <a:lnTo>
                    <a:pt x="20796" y="24843"/>
                  </a:lnTo>
                  <a:lnTo>
                    <a:pt x="22629" y="22315"/>
                  </a:lnTo>
                  <a:lnTo>
                    <a:pt x="20478" y="22145"/>
                  </a:lnTo>
                  <a:lnTo>
                    <a:pt x="15160" y="23018"/>
                  </a:lnTo>
                  <a:lnTo>
                    <a:pt x="10238" y="25558"/>
                  </a:lnTo>
                  <a:lnTo>
                    <a:pt x="6111" y="29368"/>
                  </a:lnTo>
                  <a:lnTo>
                    <a:pt x="2856" y="34368"/>
                  </a:lnTo>
                  <a:lnTo>
                    <a:pt x="793" y="40163"/>
                  </a:lnTo>
                  <a:lnTo>
                    <a:pt x="0" y="46513"/>
                  </a:lnTo>
                  <a:lnTo>
                    <a:pt x="635" y="53259"/>
                  </a:lnTo>
                  <a:lnTo>
                    <a:pt x="2301" y="58498"/>
                  </a:lnTo>
                  <a:lnTo>
                    <a:pt x="4682" y="62388"/>
                  </a:lnTo>
                  <a:lnTo>
                    <a:pt x="7540" y="65166"/>
                  </a:lnTo>
                  <a:lnTo>
                    <a:pt x="10635" y="66992"/>
                  </a:lnTo>
                  <a:lnTo>
                    <a:pt x="13572" y="68103"/>
                  </a:lnTo>
                  <a:lnTo>
                    <a:pt x="16112" y="68579"/>
                  </a:lnTo>
                  <a:lnTo>
                    <a:pt x="18017" y="68658"/>
                  </a:lnTo>
                  <a:lnTo>
                    <a:pt x="22860" y="68023"/>
                  </a:lnTo>
                  <a:lnTo>
                    <a:pt x="26510" y="66516"/>
                  </a:lnTo>
                  <a:lnTo>
                    <a:pt x="29049" y="64452"/>
                  </a:lnTo>
                  <a:lnTo>
                    <a:pt x="30797" y="62308"/>
                  </a:lnTo>
                  <a:lnTo>
                    <a:pt x="31035" y="62308"/>
                  </a:lnTo>
                  <a:lnTo>
                    <a:pt x="31035" y="68341"/>
                  </a:lnTo>
                  <a:lnTo>
                    <a:pt x="31431" y="68658"/>
                  </a:lnTo>
                  <a:lnTo>
                    <a:pt x="38813" y="66040"/>
                  </a:lnTo>
                  <a:lnTo>
                    <a:pt x="45957" y="63500"/>
                  </a:lnTo>
                  <a:lnTo>
                    <a:pt x="45957" y="61912"/>
                  </a:lnTo>
                  <a:lnTo>
                    <a:pt x="43178" y="61912"/>
                  </a:lnTo>
                  <a:lnTo>
                    <a:pt x="41275" y="61595"/>
                  </a:lnTo>
                  <a:lnTo>
                    <a:pt x="40162" y="60880"/>
                  </a:lnTo>
                  <a:lnTo>
                    <a:pt x="39607" y="59768"/>
                  </a:lnTo>
                  <a:lnTo>
                    <a:pt x="39290" y="56356"/>
                  </a:lnTo>
                  <a:lnTo>
                    <a:pt x="39290" y="237"/>
                  </a:lnTo>
                  <a:lnTo>
                    <a:pt x="38813" y="0"/>
                  </a:lnTo>
                  <a:close/>
                </a:path>
              </a:pathLst>
            </a:custGeom>
            <a:solidFill>
              <a:srgbClr val="000000"/>
            </a:solidFill>
          </p:spPr>
          <p:txBody>
            <a:bodyPr vert="horz" lIns="91440" tIns="45720" rIns="91440" bIns="45720" anchor="t"/>
            <a:lstStyle/>
            <a:p>
              <a:endParaRPr lang="en-IN"/>
            </a:p>
          </p:txBody>
        </p:sp>
        <p:sp>
          <p:nvSpPr>
            <p:cNvPr id="1123" name="Shape 5863"/>
            <p:cNvSpPr/>
            <p:nvPr/>
          </p:nvSpPr>
          <p:spPr>
            <a:xfrm>
              <a:off x="1261997" y="2622993"/>
              <a:ext cx="43656" cy="46513"/>
            </a:xfrm>
            <a:custGeom>
              <a:avLst/>
              <a:gdLst/>
              <a:ahLst/>
              <a:cxnLst/>
              <a:rect l="0" t="0" r="0" b="0"/>
              <a:pathLst>
                <a:path w="43656" h="46513">
                  <a:moveTo>
                    <a:pt x="21431" y="0"/>
                  </a:moveTo>
                  <a:lnTo>
                    <a:pt x="20637" y="2698"/>
                  </a:lnTo>
                  <a:lnTo>
                    <a:pt x="24844" y="3572"/>
                  </a:lnTo>
                  <a:lnTo>
                    <a:pt x="28337" y="6032"/>
                  </a:lnTo>
                  <a:lnTo>
                    <a:pt x="31116" y="9683"/>
                  </a:lnTo>
                  <a:lnTo>
                    <a:pt x="33178" y="14367"/>
                  </a:lnTo>
                  <a:lnTo>
                    <a:pt x="34369" y="19843"/>
                  </a:lnTo>
                  <a:lnTo>
                    <a:pt x="34766" y="25797"/>
                  </a:lnTo>
                  <a:lnTo>
                    <a:pt x="34211" y="32067"/>
                  </a:lnTo>
                  <a:lnTo>
                    <a:pt x="32862" y="36751"/>
                  </a:lnTo>
                  <a:lnTo>
                    <a:pt x="30797" y="40084"/>
                  </a:lnTo>
                  <a:lnTo>
                    <a:pt x="28337" y="42227"/>
                  </a:lnTo>
                  <a:lnTo>
                    <a:pt x="25718" y="43418"/>
                  </a:lnTo>
                  <a:lnTo>
                    <a:pt x="23098" y="43736"/>
                  </a:lnTo>
                  <a:lnTo>
                    <a:pt x="19050" y="42942"/>
                  </a:lnTo>
                  <a:lnTo>
                    <a:pt x="15875" y="40798"/>
                  </a:lnTo>
                  <a:lnTo>
                    <a:pt x="13415" y="37544"/>
                  </a:lnTo>
                  <a:lnTo>
                    <a:pt x="11589" y="33654"/>
                  </a:lnTo>
                  <a:lnTo>
                    <a:pt x="9446" y="25241"/>
                  </a:lnTo>
                  <a:lnTo>
                    <a:pt x="9050" y="21352"/>
                  </a:lnTo>
                  <a:lnTo>
                    <a:pt x="8891" y="18177"/>
                  </a:lnTo>
                  <a:lnTo>
                    <a:pt x="9128" y="14526"/>
                  </a:lnTo>
                  <a:lnTo>
                    <a:pt x="9843" y="11429"/>
                  </a:lnTo>
                  <a:lnTo>
                    <a:pt x="12383" y="6588"/>
                  </a:lnTo>
                  <a:lnTo>
                    <a:pt x="16113" y="3650"/>
                  </a:lnTo>
                  <a:lnTo>
                    <a:pt x="18256" y="2937"/>
                  </a:lnTo>
                  <a:lnTo>
                    <a:pt x="20637" y="2698"/>
                  </a:lnTo>
                  <a:lnTo>
                    <a:pt x="21431" y="0"/>
                  </a:lnTo>
                  <a:lnTo>
                    <a:pt x="15241" y="793"/>
                  </a:lnTo>
                  <a:lnTo>
                    <a:pt x="10002" y="3254"/>
                  </a:lnTo>
                  <a:lnTo>
                    <a:pt x="5716" y="6906"/>
                  </a:lnTo>
                  <a:lnTo>
                    <a:pt x="2619" y="11588"/>
                  </a:lnTo>
                  <a:lnTo>
                    <a:pt x="635" y="16986"/>
                  </a:lnTo>
                  <a:lnTo>
                    <a:pt x="0" y="22939"/>
                  </a:lnTo>
                  <a:lnTo>
                    <a:pt x="715" y="29289"/>
                  </a:lnTo>
                  <a:lnTo>
                    <a:pt x="2778" y="35004"/>
                  </a:lnTo>
                  <a:lnTo>
                    <a:pt x="6033" y="39687"/>
                  </a:lnTo>
                  <a:lnTo>
                    <a:pt x="10398" y="43338"/>
                  </a:lnTo>
                  <a:lnTo>
                    <a:pt x="15637" y="45641"/>
                  </a:lnTo>
                  <a:lnTo>
                    <a:pt x="21669" y="46513"/>
                  </a:lnTo>
                  <a:lnTo>
                    <a:pt x="28575" y="45402"/>
                  </a:lnTo>
                  <a:lnTo>
                    <a:pt x="34052" y="42544"/>
                  </a:lnTo>
                  <a:lnTo>
                    <a:pt x="38338" y="38417"/>
                  </a:lnTo>
                  <a:lnTo>
                    <a:pt x="41355" y="33417"/>
                  </a:lnTo>
                  <a:lnTo>
                    <a:pt x="43101" y="28098"/>
                  </a:lnTo>
                  <a:lnTo>
                    <a:pt x="43656" y="22939"/>
                  </a:lnTo>
                  <a:lnTo>
                    <a:pt x="43181" y="17779"/>
                  </a:lnTo>
                  <a:lnTo>
                    <a:pt x="41990" y="13256"/>
                  </a:lnTo>
                  <a:lnTo>
                    <a:pt x="40085" y="9366"/>
                  </a:lnTo>
                  <a:lnTo>
                    <a:pt x="37386" y="6032"/>
                  </a:lnTo>
                  <a:lnTo>
                    <a:pt x="34131" y="3413"/>
                  </a:lnTo>
                  <a:lnTo>
                    <a:pt x="30401" y="1508"/>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124" name="Shape 5864"/>
            <p:cNvSpPr/>
            <p:nvPr/>
          </p:nvSpPr>
          <p:spPr>
            <a:xfrm>
              <a:off x="2128376" y="2622993"/>
              <a:ext cx="38337" cy="46513"/>
            </a:xfrm>
            <a:custGeom>
              <a:avLst/>
              <a:gdLst/>
              <a:ahLst/>
              <a:cxnLst/>
              <a:rect l="0" t="0" r="0" b="0"/>
              <a:pathLst>
                <a:path w="38337" h="46513">
                  <a:moveTo>
                    <a:pt x="22225" y="0"/>
                  </a:moveTo>
                  <a:lnTo>
                    <a:pt x="16827" y="634"/>
                  </a:lnTo>
                  <a:lnTo>
                    <a:pt x="11668" y="2698"/>
                  </a:lnTo>
                  <a:lnTo>
                    <a:pt x="7064" y="6112"/>
                  </a:lnTo>
                  <a:lnTo>
                    <a:pt x="3412" y="10874"/>
                  </a:lnTo>
                  <a:lnTo>
                    <a:pt x="873" y="16986"/>
                  </a:lnTo>
                  <a:lnTo>
                    <a:pt x="0" y="24447"/>
                  </a:lnTo>
                  <a:lnTo>
                    <a:pt x="793" y="31512"/>
                  </a:lnTo>
                  <a:lnTo>
                    <a:pt x="3016" y="37147"/>
                  </a:lnTo>
                  <a:lnTo>
                    <a:pt x="6271" y="41275"/>
                  </a:lnTo>
                  <a:lnTo>
                    <a:pt x="10239" y="44212"/>
                  </a:lnTo>
                  <a:lnTo>
                    <a:pt x="14367" y="45958"/>
                  </a:lnTo>
                  <a:lnTo>
                    <a:pt x="18493" y="46513"/>
                  </a:lnTo>
                  <a:lnTo>
                    <a:pt x="24288" y="45719"/>
                  </a:lnTo>
                  <a:lnTo>
                    <a:pt x="29448" y="43021"/>
                  </a:lnTo>
                  <a:lnTo>
                    <a:pt x="31908" y="40878"/>
                  </a:lnTo>
                  <a:lnTo>
                    <a:pt x="34131" y="38179"/>
                  </a:lnTo>
                  <a:lnTo>
                    <a:pt x="36274" y="34845"/>
                  </a:lnTo>
                  <a:lnTo>
                    <a:pt x="38337" y="30956"/>
                  </a:lnTo>
                  <a:lnTo>
                    <a:pt x="36988" y="30083"/>
                  </a:lnTo>
                  <a:lnTo>
                    <a:pt x="34368" y="33654"/>
                  </a:lnTo>
                  <a:lnTo>
                    <a:pt x="31273" y="36592"/>
                  </a:lnTo>
                  <a:lnTo>
                    <a:pt x="27543" y="38656"/>
                  </a:lnTo>
                  <a:lnTo>
                    <a:pt x="22781" y="39369"/>
                  </a:lnTo>
                  <a:lnTo>
                    <a:pt x="19684" y="38973"/>
                  </a:lnTo>
                  <a:lnTo>
                    <a:pt x="16906" y="38020"/>
                  </a:lnTo>
                  <a:lnTo>
                    <a:pt x="14367" y="36433"/>
                  </a:lnTo>
                  <a:lnTo>
                    <a:pt x="12064" y="34211"/>
                  </a:lnTo>
                  <a:lnTo>
                    <a:pt x="10239" y="31432"/>
                  </a:lnTo>
                  <a:lnTo>
                    <a:pt x="8889" y="28178"/>
                  </a:lnTo>
                  <a:lnTo>
                    <a:pt x="8017" y="24527"/>
                  </a:lnTo>
                  <a:lnTo>
                    <a:pt x="7619" y="20478"/>
                  </a:lnTo>
                  <a:lnTo>
                    <a:pt x="8254" y="14128"/>
                  </a:lnTo>
                  <a:lnTo>
                    <a:pt x="10081" y="9445"/>
                  </a:lnTo>
                  <a:lnTo>
                    <a:pt x="12621" y="6191"/>
                  </a:lnTo>
                  <a:lnTo>
                    <a:pt x="15477" y="4207"/>
                  </a:lnTo>
                  <a:lnTo>
                    <a:pt x="18177" y="3175"/>
                  </a:lnTo>
                  <a:lnTo>
                    <a:pt x="20399" y="2857"/>
                  </a:lnTo>
                  <a:lnTo>
                    <a:pt x="23574" y="3175"/>
                  </a:lnTo>
                  <a:lnTo>
                    <a:pt x="25400" y="4048"/>
                  </a:lnTo>
                  <a:lnTo>
                    <a:pt x="26987" y="7619"/>
                  </a:lnTo>
                  <a:lnTo>
                    <a:pt x="27543" y="9763"/>
                  </a:lnTo>
                  <a:lnTo>
                    <a:pt x="29209" y="12858"/>
                  </a:lnTo>
                  <a:lnTo>
                    <a:pt x="30638" y="13969"/>
                  </a:lnTo>
                  <a:lnTo>
                    <a:pt x="32384" y="14367"/>
                  </a:lnTo>
                  <a:lnTo>
                    <a:pt x="34368" y="13891"/>
                  </a:lnTo>
                  <a:lnTo>
                    <a:pt x="35798" y="12938"/>
                  </a:lnTo>
                  <a:lnTo>
                    <a:pt x="36671" y="11588"/>
                  </a:lnTo>
                  <a:lnTo>
                    <a:pt x="36988" y="10000"/>
                  </a:lnTo>
                  <a:lnTo>
                    <a:pt x="36749" y="8413"/>
                  </a:lnTo>
                  <a:lnTo>
                    <a:pt x="35956" y="6588"/>
                  </a:lnTo>
                  <a:lnTo>
                    <a:pt x="34607" y="4762"/>
                  </a:lnTo>
                  <a:lnTo>
                    <a:pt x="32702" y="3016"/>
                  </a:lnTo>
                  <a:lnTo>
                    <a:pt x="27861" y="873"/>
                  </a:lnTo>
                  <a:lnTo>
                    <a:pt x="25002" y="158"/>
                  </a:lnTo>
                  <a:lnTo>
                    <a:pt x="22225" y="0"/>
                  </a:lnTo>
                  <a:close/>
                </a:path>
              </a:pathLst>
            </a:custGeom>
            <a:solidFill>
              <a:srgbClr val="000000"/>
            </a:solidFill>
          </p:spPr>
          <p:txBody>
            <a:bodyPr vert="horz" lIns="91440" tIns="45720" rIns="91440" bIns="45720" anchor="t"/>
            <a:lstStyle/>
            <a:p>
              <a:endParaRPr lang="en-IN"/>
            </a:p>
          </p:txBody>
        </p:sp>
        <p:sp>
          <p:nvSpPr>
            <p:cNvPr id="1125" name="Shape 5865"/>
            <p:cNvSpPr/>
            <p:nvPr/>
          </p:nvSpPr>
          <p:spPr>
            <a:xfrm>
              <a:off x="2012489" y="2622993"/>
              <a:ext cx="38337" cy="46513"/>
            </a:xfrm>
            <a:custGeom>
              <a:avLst/>
              <a:gdLst/>
              <a:ahLst/>
              <a:cxnLst/>
              <a:rect l="0" t="0" r="0" b="0"/>
              <a:pathLst>
                <a:path w="38337" h="46513">
                  <a:moveTo>
                    <a:pt x="22225" y="0"/>
                  </a:moveTo>
                  <a:lnTo>
                    <a:pt x="16827" y="634"/>
                  </a:lnTo>
                  <a:lnTo>
                    <a:pt x="11668" y="2698"/>
                  </a:lnTo>
                  <a:lnTo>
                    <a:pt x="7064" y="6112"/>
                  </a:lnTo>
                  <a:lnTo>
                    <a:pt x="3333" y="10874"/>
                  </a:lnTo>
                  <a:lnTo>
                    <a:pt x="873" y="16986"/>
                  </a:lnTo>
                  <a:lnTo>
                    <a:pt x="0" y="24447"/>
                  </a:lnTo>
                  <a:lnTo>
                    <a:pt x="793" y="31512"/>
                  </a:lnTo>
                  <a:lnTo>
                    <a:pt x="3016" y="37147"/>
                  </a:lnTo>
                  <a:lnTo>
                    <a:pt x="6271" y="41275"/>
                  </a:lnTo>
                  <a:lnTo>
                    <a:pt x="10239" y="44212"/>
                  </a:lnTo>
                  <a:lnTo>
                    <a:pt x="14367" y="45958"/>
                  </a:lnTo>
                  <a:lnTo>
                    <a:pt x="18493" y="46513"/>
                  </a:lnTo>
                  <a:lnTo>
                    <a:pt x="24288" y="45719"/>
                  </a:lnTo>
                  <a:lnTo>
                    <a:pt x="29448" y="43021"/>
                  </a:lnTo>
                  <a:lnTo>
                    <a:pt x="31829" y="40878"/>
                  </a:lnTo>
                  <a:lnTo>
                    <a:pt x="34131" y="38179"/>
                  </a:lnTo>
                  <a:lnTo>
                    <a:pt x="36274" y="34845"/>
                  </a:lnTo>
                  <a:lnTo>
                    <a:pt x="38337" y="30956"/>
                  </a:lnTo>
                  <a:lnTo>
                    <a:pt x="36908" y="30083"/>
                  </a:lnTo>
                  <a:lnTo>
                    <a:pt x="34368" y="33654"/>
                  </a:lnTo>
                  <a:lnTo>
                    <a:pt x="31273" y="36592"/>
                  </a:lnTo>
                  <a:lnTo>
                    <a:pt x="27543" y="38656"/>
                  </a:lnTo>
                  <a:lnTo>
                    <a:pt x="22781" y="39369"/>
                  </a:lnTo>
                  <a:lnTo>
                    <a:pt x="19684" y="38973"/>
                  </a:lnTo>
                  <a:lnTo>
                    <a:pt x="16906" y="38020"/>
                  </a:lnTo>
                  <a:lnTo>
                    <a:pt x="14367" y="36433"/>
                  </a:lnTo>
                  <a:lnTo>
                    <a:pt x="12064" y="34211"/>
                  </a:lnTo>
                  <a:lnTo>
                    <a:pt x="10159" y="31432"/>
                  </a:lnTo>
                  <a:lnTo>
                    <a:pt x="8811" y="28178"/>
                  </a:lnTo>
                  <a:lnTo>
                    <a:pt x="8017" y="24527"/>
                  </a:lnTo>
                  <a:lnTo>
                    <a:pt x="7619" y="20478"/>
                  </a:lnTo>
                  <a:lnTo>
                    <a:pt x="8254" y="14128"/>
                  </a:lnTo>
                  <a:lnTo>
                    <a:pt x="10081" y="9445"/>
                  </a:lnTo>
                  <a:lnTo>
                    <a:pt x="12621" y="6191"/>
                  </a:lnTo>
                  <a:lnTo>
                    <a:pt x="15477" y="4207"/>
                  </a:lnTo>
                  <a:lnTo>
                    <a:pt x="18177" y="3175"/>
                  </a:lnTo>
                  <a:lnTo>
                    <a:pt x="20399" y="2857"/>
                  </a:lnTo>
                  <a:lnTo>
                    <a:pt x="23494" y="3175"/>
                  </a:lnTo>
                  <a:lnTo>
                    <a:pt x="25321" y="4048"/>
                  </a:lnTo>
                  <a:lnTo>
                    <a:pt x="26908" y="7619"/>
                  </a:lnTo>
                  <a:lnTo>
                    <a:pt x="27543" y="9763"/>
                  </a:lnTo>
                  <a:lnTo>
                    <a:pt x="29209" y="12858"/>
                  </a:lnTo>
                  <a:lnTo>
                    <a:pt x="30558" y="13969"/>
                  </a:lnTo>
                  <a:lnTo>
                    <a:pt x="32384" y="14367"/>
                  </a:lnTo>
                  <a:lnTo>
                    <a:pt x="34368" y="13891"/>
                  </a:lnTo>
                  <a:lnTo>
                    <a:pt x="35798" y="12938"/>
                  </a:lnTo>
                  <a:lnTo>
                    <a:pt x="36671" y="11588"/>
                  </a:lnTo>
                  <a:lnTo>
                    <a:pt x="36908" y="10000"/>
                  </a:lnTo>
                  <a:lnTo>
                    <a:pt x="36671" y="8413"/>
                  </a:lnTo>
                  <a:lnTo>
                    <a:pt x="35877" y="6588"/>
                  </a:lnTo>
                  <a:lnTo>
                    <a:pt x="34607" y="4762"/>
                  </a:lnTo>
                  <a:lnTo>
                    <a:pt x="32702" y="3016"/>
                  </a:lnTo>
                  <a:lnTo>
                    <a:pt x="27861" y="873"/>
                  </a:lnTo>
                  <a:lnTo>
                    <a:pt x="25002" y="158"/>
                  </a:lnTo>
                  <a:lnTo>
                    <a:pt x="22225" y="0"/>
                  </a:lnTo>
                  <a:close/>
                </a:path>
              </a:pathLst>
            </a:custGeom>
            <a:solidFill>
              <a:srgbClr val="000000"/>
            </a:solidFill>
          </p:spPr>
          <p:txBody>
            <a:bodyPr vert="horz" lIns="91440" tIns="45720" rIns="91440" bIns="45720" anchor="t"/>
            <a:lstStyle/>
            <a:p>
              <a:endParaRPr lang="en-IN"/>
            </a:p>
          </p:txBody>
        </p:sp>
        <p:sp>
          <p:nvSpPr>
            <p:cNvPr id="1126" name="Shape 5866"/>
            <p:cNvSpPr/>
            <p:nvPr/>
          </p:nvSpPr>
          <p:spPr>
            <a:xfrm>
              <a:off x="1797541" y="2622993"/>
              <a:ext cx="38337" cy="46513"/>
            </a:xfrm>
            <a:custGeom>
              <a:avLst/>
              <a:gdLst/>
              <a:ahLst/>
              <a:cxnLst/>
              <a:rect l="0" t="0" r="0" b="0"/>
              <a:pathLst>
                <a:path w="38337" h="46513">
                  <a:moveTo>
                    <a:pt x="22146" y="0"/>
                  </a:moveTo>
                  <a:lnTo>
                    <a:pt x="16827" y="634"/>
                  </a:lnTo>
                  <a:lnTo>
                    <a:pt x="11668" y="2698"/>
                  </a:lnTo>
                  <a:lnTo>
                    <a:pt x="7064" y="6112"/>
                  </a:lnTo>
                  <a:lnTo>
                    <a:pt x="3333" y="10874"/>
                  </a:lnTo>
                  <a:lnTo>
                    <a:pt x="872" y="16986"/>
                  </a:lnTo>
                  <a:lnTo>
                    <a:pt x="0" y="24447"/>
                  </a:lnTo>
                  <a:lnTo>
                    <a:pt x="793" y="31512"/>
                  </a:lnTo>
                  <a:lnTo>
                    <a:pt x="3016" y="37147"/>
                  </a:lnTo>
                  <a:lnTo>
                    <a:pt x="6271" y="41275"/>
                  </a:lnTo>
                  <a:lnTo>
                    <a:pt x="10160" y="44212"/>
                  </a:lnTo>
                  <a:lnTo>
                    <a:pt x="14366" y="45958"/>
                  </a:lnTo>
                  <a:lnTo>
                    <a:pt x="18493" y="46513"/>
                  </a:lnTo>
                  <a:lnTo>
                    <a:pt x="24288" y="45719"/>
                  </a:lnTo>
                  <a:lnTo>
                    <a:pt x="29447" y="43021"/>
                  </a:lnTo>
                  <a:lnTo>
                    <a:pt x="31828" y="40878"/>
                  </a:lnTo>
                  <a:lnTo>
                    <a:pt x="34131" y="38179"/>
                  </a:lnTo>
                  <a:lnTo>
                    <a:pt x="36274" y="34845"/>
                  </a:lnTo>
                  <a:lnTo>
                    <a:pt x="38337" y="30956"/>
                  </a:lnTo>
                  <a:lnTo>
                    <a:pt x="36909" y="30083"/>
                  </a:lnTo>
                  <a:lnTo>
                    <a:pt x="34368" y="33654"/>
                  </a:lnTo>
                  <a:lnTo>
                    <a:pt x="31273" y="36592"/>
                  </a:lnTo>
                  <a:lnTo>
                    <a:pt x="27543" y="38656"/>
                  </a:lnTo>
                  <a:lnTo>
                    <a:pt x="22781" y="39369"/>
                  </a:lnTo>
                  <a:lnTo>
                    <a:pt x="19685" y="38973"/>
                  </a:lnTo>
                  <a:lnTo>
                    <a:pt x="16906" y="38020"/>
                  </a:lnTo>
                  <a:lnTo>
                    <a:pt x="14366" y="36433"/>
                  </a:lnTo>
                  <a:lnTo>
                    <a:pt x="12064" y="34211"/>
                  </a:lnTo>
                  <a:lnTo>
                    <a:pt x="10160" y="31432"/>
                  </a:lnTo>
                  <a:lnTo>
                    <a:pt x="8809" y="28178"/>
                  </a:lnTo>
                  <a:lnTo>
                    <a:pt x="8016" y="24527"/>
                  </a:lnTo>
                  <a:lnTo>
                    <a:pt x="7619" y="20478"/>
                  </a:lnTo>
                  <a:lnTo>
                    <a:pt x="8254" y="14128"/>
                  </a:lnTo>
                  <a:lnTo>
                    <a:pt x="10081" y="9445"/>
                  </a:lnTo>
                  <a:lnTo>
                    <a:pt x="12621" y="6191"/>
                  </a:lnTo>
                  <a:lnTo>
                    <a:pt x="15398" y="4207"/>
                  </a:lnTo>
                  <a:lnTo>
                    <a:pt x="18177" y="3175"/>
                  </a:lnTo>
                  <a:lnTo>
                    <a:pt x="20399" y="2857"/>
                  </a:lnTo>
                  <a:lnTo>
                    <a:pt x="23494" y="3175"/>
                  </a:lnTo>
                  <a:lnTo>
                    <a:pt x="25321" y="4048"/>
                  </a:lnTo>
                  <a:lnTo>
                    <a:pt x="26908" y="7619"/>
                  </a:lnTo>
                  <a:lnTo>
                    <a:pt x="27543" y="9763"/>
                  </a:lnTo>
                  <a:lnTo>
                    <a:pt x="29210" y="12858"/>
                  </a:lnTo>
                  <a:lnTo>
                    <a:pt x="30559" y="13969"/>
                  </a:lnTo>
                  <a:lnTo>
                    <a:pt x="32385" y="14367"/>
                  </a:lnTo>
                  <a:lnTo>
                    <a:pt x="34368" y="13891"/>
                  </a:lnTo>
                  <a:lnTo>
                    <a:pt x="35797" y="12938"/>
                  </a:lnTo>
                  <a:lnTo>
                    <a:pt x="36671" y="11588"/>
                  </a:lnTo>
                  <a:lnTo>
                    <a:pt x="36909" y="10000"/>
                  </a:lnTo>
                  <a:lnTo>
                    <a:pt x="36671" y="8413"/>
                  </a:lnTo>
                  <a:lnTo>
                    <a:pt x="35877" y="6588"/>
                  </a:lnTo>
                  <a:lnTo>
                    <a:pt x="34528" y="4762"/>
                  </a:lnTo>
                  <a:lnTo>
                    <a:pt x="32702" y="3016"/>
                  </a:lnTo>
                  <a:lnTo>
                    <a:pt x="30479" y="1904"/>
                  </a:lnTo>
                  <a:lnTo>
                    <a:pt x="27781" y="873"/>
                  </a:lnTo>
                  <a:lnTo>
                    <a:pt x="25003" y="158"/>
                  </a:lnTo>
                  <a:lnTo>
                    <a:pt x="22146" y="0"/>
                  </a:lnTo>
                  <a:close/>
                </a:path>
              </a:pathLst>
            </a:custGeom>
            <a:solidFill>
              <a:srgbClr val="000000"/>
            </a:solidFill>
          </p:spPr>
          <p:txBody>
            <a:bodyPr vert="horz" lIns="91440" tIns="45720" rIns="91440" bIns="45720" anchor="t"/>
            <a:lstStyle/>
            <a:p>
              <a:endParaRPr lang="en-IN"/>
            </a:p>
          </p:txBody>
        </p:sp>
        <p:sp>
          <p:nvSpPr>
            <p:cNvPr id="1127" name="Shape 5867"/>
            <p:cNvSpPr/>
            <p:nvPr/>
          </p:nvSpPr>
          <p:spPr>
            <a:xfrm>
              <a:off x="1840482" y="2600848"/>
              <a:ext cx="47387" cy="67706"/>
            </a:xfrm>
            <a:custGeom>
              <a:avLst/>
              <a:gdLst/>
              <a:ahLst/>
              <a:cxnLst/>
              <a:rect l="0" t="0" r="0" b="0"/>
              <a:pathLst>
                <a:path w="47387" h="67706">
                  <a:moveTo>
                    <a:pt x="14208" y="0"/>
                  </a:moveTo>
                  <a:lnTo>
                    <a:pt x="158" y="4364"/>
                  </a:lnTo>
                  <a:lnTo>
                    <a:pt x="158" y="5952"/>
                  </a:lnTo>
                  <a:lnTo>
                    <a:pt x="952" y="5873"/>
                  </a:lnTo>
                  <a:lnTo>
                    <a:pt x="1984" y="5873"/>
                  </a:lnTo>
                  <a:lnTo>
                    <a:pt x="4525" y="6191"/>
                  </a:lnTo>
                  <a:lnTo>
                    <a:pt x="5794" y="7222"/>
                  </a:lnTo>
                  <a:lnTo>
                    <a:pt x="6271" y="8809"/>
                  </a:lnTo>
                  <a:lnTo>
                    <a:pt x="6350" y="10953"/>
                  </a:lnTo>
                  <a:lnTo>
                    <a:pt x="6350" y="57546"/>
                  </a:lnTo>
                  <a:lnTo>
                    <a:pt x="6271" y="60642"/>
                  </a:lnTo>
                  <a:lnTo>
                    <a:pt x="5953" y="62865"/>
                  </a:lnTo>
                  <a:lnTo>
                    <a:pt x="5239" y="64372"/>
                  </a:lnTo>
                  <a:lnTo>
                    <a:pt x="4127" y="65246"/>
                  </a:lnTo>
                  <a:lnTo>
                    <a:pt x="2381" y="65801"/>
                  </a:lnTo>
                  <a:lnTo>
                    <a:pt x="0" y="66198"/>
                  </a:lnTo>
                  <a:lnTo>
                    <a:pt x="0" y="67706"/>
                  </a:lnTo>
                  <a:lnTo>
                    <a:pt x="21431" y="67706"/>
                  </a:lnTo>
                  <a:lnTo>
                    <a:pt x="21431" y="66198"/>
                  </a:lnTo>
                  <a:lnTo>
                    <a:pt x="17542" y="65483"/>
                  </a:lnTo>
                  <a:lnTo>
                    <a:pt x="16272" y="64611"/>
                  </a:lnTo>
                  <a:lnTo>
                    <a:pt x="15400" y="63102"/>
                  </a:lnTo>
                  <a:lnTo>
                    <a:pt x="14843" y="60801"/>
                  </a:lnTo>
                  <a:lnTo>
                    <a:pt x="14684" y="57546"/>
                  </a:lnTo>
                  <a:lnTo>
                    <a:pt x="14684" y="33733"/>
                  </a:lnTo>
                  <a:lnTo>
                    <a:pt x="17701" y="30717"/>
                  </a:lnTo>
                  <a:lnTo>
                    <a:pt x="20558" y="28812"/>
                  </a:lnTo>
                  <a:lnTo>
                    <a:pt x="23177" y="27781"/>
                  </a:lnTo>
                  <a:lnTo>
                    <a:pt x="25480" y="27463"/>
                  </a:lnTo>
                  <a:lnTo>
                    <a:pt x="28972" y="28098"/>
                  </a:lnTo>
                  <a:lnTo>
                    <a:pt x="31353" y="30162"/>
                  </a:lnTo>
                  <a:lnTo>
                    <a:pt x="32702" y="33496"/>
                  </a:lnTo>
                  <a:lnTo>
                    <a:pt x="33100" y="37941"/>
                  </a:lnTo>
                  <a:lnTo>
                    <a:pt x="33100" y="57546"/>
                  </a:lnTo>
                  <a:lnTo>
                    <a:pt x="32941" y="60801"/>
                  </a:lnTo>
                  <a:lnTo>
                    <a:pt x="32465" y="63102"/>
                  </a:lnTo>
                  <a:lnTo>
                    <a:pt x="31592" y="64611"/>
                  </a:lnTo>
                  <a:lnTo>
                    <a:pt x="30242" y="65483"/>
                  </a:lnTo>
                  <a:lnTo>
                    <a:pt x="28575" y="65881"/>
                  </a:lnTo>
                  <a:lnTo>
                    <a:pt x="26352" y="66198"/>
                  </a:lnTo>
                  <a:lnTo>
                    <a:pt x="26352" y="67706"/>
                  </a:lnTo>
                  <a:lnTo>
                    <a:pt x="47387" y="67706"/>
                  </a:lnTo>
                  <a:lnTo>
                    <a:pt x="47387" y="66198"/>
                  </a:lnTo>
                  <a:lnTo>
                    <a:pt x="45165" y="65722"/>
                  </a:lnTo>
                  <a:lnTo>
                    <a:pt x="43656" y="65166"/>
                  </a:lnTo>
                  <a:lnTo>
                    <a:pt x="42546" y="64213"/>
                  </a:lnTo>
                  <a:lnTo>
                    <a:pt x="41911" y="62784"/>
                  </a:lnTo>
                  <a:lnTo>
                    <a:pt x="41593" y="60642"/>
                  </a:lnTo>
                  <a:lnTo>
                    <a:pt x="41433" y="57546"/>
                  </a:lnTo>
                  <a:lnTo>
                    <a:pt x="41433" y="37861"/>
                  </a:lnTo>
                  <a:lnTo>
                    <a:pt x="41355" y="35321"/>
                  </a:lnTo>
                  <a:lnTo>
                    <a:pt x="40958" y="31987"/>
                  </a:lnTo>
                  <a:lnTo>
                    <a:pt x="39846" y="28495"/>
                  </a:lnTo>
                  <a:lnTo>
                    <a:pt x="37703" y="25320"/>
                  </a:lnTo>
                  <a:lnTo>
                    <a:pt x="34289" y="23018"/>
                  </a:lnTo>
                  <a:lnTo>
                    <a:pt x="29131" y="22145"/>
                  </a:lnTo>
                  <a:lnTo>
                    <a:pt x="24925" y="22701"/>
                  </a:lnTo>
                  <a:lnTo>
                    <a:pt x="21114" y="24288"/>
                  </a:lnTo>
                  <a:lnTo>
                    <a:pt x="17701" y="26828"/>
                  </a:lnTo>
                  <a:lnTo>
                    <a:pt x="14923" y="30241"/>
                  </a:lnTo>
                  <a:lnTo>
                    <a:pt x="14684" y="30241"/>
                  </a:lnTo>
                  <a:lnTo>
                    <a:pt x="14684" y="317"/>
                  </a:lnTo>
                  <a:lnTo>
                    <a:pt x="14208" y="0"/>
                  </a:lnTo>
                  <a:close/>
                </a:path>
              </a:pathLst>
            </a:custGeom>
            <a:solidFill>
              <a:srgbClr val="000000"/>
            </a:solidFill>
          </p:spPr>
          <p:txBody>
            <a:bodyPr vert="horz" lIns="91440" tIns="45720" rIns="91440" bIns="45720" anchor="t"/>
            <a:lstStyle/>
            <a:p>
              <a:endParaRPr lang="en-IN"/>
            </a:p>
          </p:txBody>
        </p:sp>
        <p:sp>
          <p:nvSpPr>
            <p:cNvPr id="1128" name="Shape 5868"/>
            <p:cNvSpPr/>
            <p:nvPr/>
          </p:nvSpPr>
          <p:spPr>
            <a:xfrm>
              <a:off x="1467023" y="2600848"/>
              <a:ext cx="47386" cy="67706"/>
            </a:xfrm>
            <a:custGeom>
              <a:avLst/>
              <a:gdLst/>
              <a:ahLst/>
              <a:cxnLst/>
              <a:rect l="0" t="0" r="0" b="0"/>
              <a:pathLst>
                <a:path w="47386" h="67706">
                  <a:moveTo>
                    <a:pt x="14208" y="0"/>
                  </a:moveTo>
                  <a:lnTo>
                    <a:pt x="158" y="4364"/>
                  </a:lnTo>
                  <a:lnTo>
                    <a:pt x="158" y="5952"/>
                  </a:lnTo>
                  <a:lnTo>
                    <a:pt x="952" y="5873"/>
                  </a:lnTo>
                  <a:lnTo>
                    <a:pt x="1983" y="5873"/>
                  </a:lnTo>
                  <a:lnTo>
                    <a:pt x="4523" y="6191"/>
                  </a:lnTo>
                  <a:lnTo>
                    <a:pt x="5794" y="7222"/>
                  </a:lnTo>
                  <a:lnTo>
                    <a:pt x="6271" y="8809"/>
                  </a:lnTo>
                  <a:lnTo>
                    <a:pt x="6350" y="10953"/>
                  </a:lnTo>
                  <a:lnTo>
                    <a:pt x="6350" y="57546"/>
                  </a:lnTo>
                  <a:lnTo>
                    <a:pt x="6271" y="60642"/>
                  </a:lnTo>
                  <a:lnTo>
                    <a:pt x="5952" y="62865"/>
                  </a:lnTo>
                  <a:lnTo>
                    <a:pt x="5238" y="64372"/>
                  </a:lnTo>
                  <a:lnTo>
                    <a:pt x="4127" y="65246"/>
                  </a:lnTo>
                  <a:lnTo>
                    <a:pt x="2381" y="65801"/>
                  </a:lnTo>
                  <a:lnTo>
                    <a:pt x="0" y="66198"/>
                  </a:lnTo>
                  <a:lnTo>
                    <a:pt x="0" y="67706"/>
                  </a:lnTo>
                  <a:lnTo>
                    <a:pt x="21431" y="67706"/>
                  </a:lnTo>
                  <a:lnTo>
                    <a:pt x="21431" y="66198"/>
                  </a:lnTo>
                  <a:lnTo>
                    <a:pt x="17542" y="65483"/>
                  </a:lnTo>
                  <a:lnTo>
                    <a:pt x="16271" y="64611"/>
                  </a:lnTo>
                  <a:lnTo>
                    <a:pt x="15398" y="63102"/>
                  </a:lnTo>
                  <a:lnTo>
                    <a:pt x="14842" y="60801"/>
                  </a:lnTo>
                  <a:lnTo>
                    <a:pt x="14683" y="57546"/>
                  </a:lnTo>
                  <a:lnTo>
                    <a:pt x="14683" y="33733"/>
                  </a:lnTo>
                  <a:lnTo>
                    <a:pt x="17701" y="30717"/>
                  </a:lnTo>
                  <a:lnTo>
                    <a:pt x="20558" y="28812"/>
                  </a:lnTo>
                  <a:lnTo>
                    <a:pt x="23177" y="27781"/>
                  </a:lnTo>
                  <a:lnTo>
                    <a:pt x="25480" y="27463"/>
                  </a:lnTo>
                  <a:lnTo>
                    <a:pt x="28971" y="28098"/>
                  </a:lnTo>
                  <a:lnTo>
                    <a:pt x="31352" y="30162"/>
                  </a:lnTo>
                  <a:lnTo>
                    <a:pt x="32702" y="33496"/>
                  </a:lnTo>
                  <a:lnTo>
                    <a:pt x="33098" y="37941"/>
                  </a:lnTo>
                  <a:lnTo>
                    <a:pt x="33098" y="57546"/>
                  </a:lnTo>
                  <a:lnTo>
                    <a:pt x="32940" y="60801"/>
                  </a:lnTo>
                  <a:lnTo>
                    <a:pt x="32465" y="63102"/>
                  </a:lnTo>
                  <a:lnTo>
                    <a:pt x="31591" y="64611"/>
                  </a:lnTo>
                  <a:lnTo>
                    <a:pt x="30242" y="65483"/>
                  </a:lnTo>
                  <a:lnTo>
                    <a:pt x="28575" y="65881"/>
                  </a:lnTo>
                  <a:lnTo>
                    <a:pt x="26352" y="66198"/>
                  </a:lnTo>
                  <a:lnTo>
                    <a:pt x="26352" y="67706"/>
                  </a:lnTo>
                  <a:lnTo>
                    <a:pt x="47386" y="67706"/>
                  </a:lnTo>
                  <a:lnTo>
                    <a:pt x="47386" y="66198"/>
                  </a:lnTo>
                  <a:lnTo>
                    <a:pt x="45165" y="65722"/>
                  </a:lnTo>
                  <a:lnTo>
                    <a:pt x="43656" y="65166"/>
                  </a:lnTo>
                  <a:lnTo>
                    <a:pt x="42545" y="64213"/>
                  </a:lnTo>
                  <a:lnTo>
                    <a:pt x="41910" y="62784"/>
                  </a:lnTo>
                  <a:lnTo>
                    <a:pt x="41592" y="60642"/>
                  </a:lnTo>
                  <a:lnTo>
                    <a:pt x="41433" y="57546"/>
                  </a:lnTo>
                  <a:lnTo>
                    <a:pt x="41433" y="37861"/>
                  </a:lnTo>
                  <a:lnTo>
                    <a:pt x="41355" y="35321"/>
                  </a:lnTo>
                  <a:lnTo>
                    <a:pt x="40957" y="31987"/>
                  </a:lnTo>
                  <a:lnTo>
                    <a:pt x="39846" y="28495"/>
                  </a:lnTo>
                  <a:lnTo>
                    <a:pt x="37702" y="25320"/>
                  </a:lnTo>
                  <a:lnTo>
                    <a:pt x="34290" y="23018"/>
                  </a:lnTo>
                  <a:lnTo>
                    <a:pt x="29130" y="22145"/>
                  </a:lnTo>
                  <a:lnTo>
                    <a:pt x="24923" y="22701"/>
                  </a:lnTo>
                  <a:lnTo>
                    <a:pt x="21113" y="24288"/>
                  </a:lnTo>
                  <a:lnTo>
                    <a:pt x="17701" y="26828"/>
                  </a:lnTo>
                  <a:lnTo>
                    <a:pt x="14922" y="30241"/>
                  </a:lnTo>
                  <a:lnTo>
                    <a:pt x="14683" y="30241"/>
                  </a:lnTo>
                  <a:lnTo>
                    <a:pt x="14683" y="317"/>
                  </a:lnTo>
                  <a:lnTo>
                    <a:pt x="14208" y="0"/>
                  </a:lnTo>
                  <a:close/>
                </a:path>
              </a:pathLst>
            </a:custGeom>
            <a:solidFill>
              <a:srgbClr val="000000"/>
            </a:solidFill>
          </p:spPr>
          <p:txBody>
            <a:bodyPr vert="horz" lIns="91440" tIns="45720" rIns="91440" bIns="45720" anchor="t"/>
            <a:lstStyle/>
            <a:p>
              <a:endParaRPr lang="en-IN"/>
            </a:p>
          </p:txBody>
        </p:sp>
        <p:sp>
          <p:nvSpPr>
            <p:cNvPr id="1129" name="Shape 5869"/>
            <p:cNvSpPr/>
            <p:nvPr/>
          </p:nvSpPr>
          <p:spPr>
            <a:xfrm>
              <a:off x="2276014" y="2622993"/>
              <a:ext cx="32623" cy="45561"/>
            </a:xfrm>
            <a:custGeom>
              <a:avLst/>
              <a:gdLst/>
              <a:ahLst/>
              <a:cxnLst/>
              <a:rect l="0" t="0" r="0" b="0"/>
              <a:pathLst>
                <a:path w="32623" h="45561">
                  <a:moveTo>
                    <a:pt x="14843" y="0"/>
                  </a:moveTo>
                  <a:lnTo>
                    <a:pt x="158" y="5318"/>
                  </a:lnTo>
                  <a:lnTo>
                    <a:pt x="158" y="6906"/>
                  </a:lnTo>
                  <a:lnTo>
                    <a:pt x="3572" y="6508"/>
                  </a:lnTo>
                  <a:lnTo>
                    <a:pt x="4762" y="6588"/>
                  </a:lnTo>
                  <a:lnTo>
                    <a:pt x="5873" y="7302"/>
                  </a:lnTo>
                  <a:lnTo>
                    <a:pt x="6667" y="9048"/>
                  </a:lnTo>
                  <a:lnTo>
                    <a:pt x="6984" y="12462"/>
                  </a:lnTo>
                  <a:lnTo>
                    <a:pt x="6984" y="37227"/>
                  </a:lnTo>
                  <a:lnTo>
                    <a:pt x="6667" y="40481"/>
                  </a:lnTo>
                  <a:lnTo>
                    <a:pt x="5556" y="42307"/>
                  </a:lnTo>
                  <a:lnTo>
                    <a:pt x="3413" y="43338"/>
                  </a:lnTo>
                  <a:lnTo>
                    <a:pt x="0" y="44053"/>
                  </a:lnTo>
                  <a:lnTo>
                    <a:pt x="0" y="45561"/>
                  </a:lnTo>
                  <a:lnTo>
                    <a:pt x="23733" y="45561"/>
                  </a:lnTo>
                  <a:lnTo>
                    <a:pt x="23733" y="44053"/>
                  </a:lnTo>
                  <a:lnTo>
                    <a:pt x="20319" y="43736"/>
                  </a:lnTo>
                  <a:lnTo>
                    <a:pt x="17621" y="42783"/>
                  </a:lnTo>
                  <a:lnTo>
                    <a:pt x="15954" y="40639"/>
                  </a:lnTo>
                  <a:lnTo>
                    <a:pt x="15319" y="36592"/>
                  </a:lnTo>
                  <a:lnTo>
                    <a:pt x="15319" y="14367"/>
                  </a:lnTo>
                  <a:lnTo>
                    <a:pt x="15716" y="12620"/>
                  </a:lnTo>
                  <a:lnTo>
                    <a:pt x="16589" y="10794"/>
                  </a:lnTo>
                  <a:lnTo>
                    <a:pt x="19208" y="7619"/>
                  </a:lnTo>
                  <a:lnTo>
                    <a:pt x="20717" y="6588"/>
                  </a:lnTo>
                  <a:lnTo>
                    <a:pt x="22066" y="6191"/>
                  </a:lnTo>
                  <a:lnTo>
                    <a:pt x="24129" y="7143"/>
                  </a:lnTo>
                  <a:lnTo>
                    <a:pt x="26114" y="8811"/>
                  </a:lnTo>
                  <a:lnTo>
                    <a:pt x="28892" y="9683"/>
                  </a:lnTo>
                  <a:lnTo>
                    <a:pt x="30479" y="9366"/>
                  </a:lnTo>
                  <a:lnTo>
                    <a:pt x="31671" y="8413"/>
                  </a:lnTo>
                  <a:lnTo>
                    <a:pt x="32623" y="5318"/>
                  </a:lnTo>
                  <a:lnTo>
                    <a:pt x="32306" y="3095"/>
                  </a:lnTo>
                  <a:lnTo>
                    <a:pt x="31273" y="1428"/>
                  </a:lnTo>
                  <a:lnTo>
                    <a:pt x="29607" y="317"/>
                  </a:lnTo>
                  <a:lnTo>
                    <a:pt x="27304" y="0"/>
                  </a:lnTo>
                  <a:lnTo>
                    <a:pt x="24527" y="397"/>
                  </a:lnTo>
                  <a:lnTo>
                    <a:pt x="21748" y="1826"/>
                  </a:lnTo>
                  <a:lnTo>
                    <a:pt x="18812" y="4603"/>
                  </a:lnTo>
                  <a:lnTo>
                    <a:pt x="15557"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1130" name="Shape 5870"/>
            <p:cNvSpPr/>
            <p:nvPr/>
          </p:nvSpPr>
          <p:spPr>
            <a:xfrm>
              <a:off x="1614263" y="2622993"/>
              <a:ext cx="32702" cy="45561"/>
            </a:xfrm>
            <a:custGeom>
              <a:avLst/>
              <a:gdLst/>
              <a:ahLst/>
              <a:cxnLst/>
              <a:rect l="0" t="0" r="0" b="0"/>
              <a:pathLst>
                <a:path w="32702" h="45561">
                  <a:moveTo>
                    <a:pt x="14843" y="0"/>
                  </a:moveTo>
                  <a:lnTo>
                    <a:pt x="158" y="5318"/>
                  </a:lnTo>
                  <a:lnTo>
                    <a:pt x="158" y="6906"/>
                  </a:lnTo>
                  <a:lnTo>
                    <a:pt x="3572" y="6508"/>
                  </a:lnTo>
                  <a:lnTo>
                    <a:pt x="4842" y="6588"/>
                  </a:lnTo>
                  <a:lnTo>
                    <a:pt x="5875" y="7302"/>
                  </a:lnTo>
                  <a:lnTo>
                    <a:pt x="6747" y="9048"/>
                  </a:lnTo>
                  <a:lnTo>
                    <a:pt x="7065" y="12462"/>
                  </a:lnTo>
                  <a:lnTo>
                    <a:pt x="7065" y="37227"/>
                  </a:lnTo>
                  <a:lnTo>
                    <a:pt x="6747" y="40481"/>
                  </a:lnTo>
                  <a:lnTo>
                    <a:pt x="5636" y="42307"/>
                  </a:lnTo>
                  <a:lnTo>
                    <a:pt x="3413" y="43338"/>
                  </a:lnTo>
                  <a:lnTo>
                    <a:pt x="0" y="44053"/>
                  </a:lnTo>
                  <a:lnTo>
                    <a:pt x="0" y="45561"/>
                  </a:lnTo>
                  <a:lnTo>
                    <a:pt x="23812" y="45561"/>
                  </a:lnTo>
                  <a:lnTo>
                    <a:pt x="23812" y="44053"/>
                  </a:lnTo>
                  <a:lnTo>
                    <a:pt x="20321" y="43736"/>
                  </a:lnTo>
                  <a:lnTo>
                    <a:pt x="17701" y="42783"/>
                  </a:lnTo>
                  <a:lnTo>
                    <a:pt x="15955" y="40639"/>
                  </a:lnTo>
                  <a:lnTo>
                    <a:pt x="15319" y="36592"/>
                  </a:lnTo>
                  <a:lnTo>
                    <a:pt x="15319" y="14367"/>
                  </a:lnTo>
                  <a:lnTo>
                    <a:pt x="15717" y="12620"/>
                  </a:lnTo>
                  <a:lnTo>
                    <a:pt x="16590" y="10794"/>
                  </a:lnTo>
                  <a:lnTo>
                    <a:pt x="19288" y="7619"/>
                  </a:lnTo>
                  <a:lnTo>
                    <a:pt x="20717" y="6588"/>
                  </a:lnTo>
                  <a:lnTo>
                    <a:pt x="22067" y="6191"/>
                  </a:lnTo>
                  <a:lnTo>
                    <a:pt x="24209" y="7143"/>
                  </a:lnTo>
                  <a:lnTo>
                    <a:pt x="26115" y="8811"/>
                  </a:lnTo>
                  <a:lnTo>
                    <a:pt x="28893" y="9683"/>
                  </a:lnTo>
                  <a:lnTo>
                    <a:pt x="30481" y="9366"/>
                  </a:lnTo>
                  <a:lnTo>
                    <a:pt x="31671" y="8413"/>
                  </a:lnTo>
                  <a:lnTo>
                    <a:pt x="32465" y="7064"/>
                  </a:lnTo>
                  <a:lnTo>
                    <a:pt x="32702" y="5318"/>
                  </a:lnTo>
                  <a:lnTo>
                    <a:pt x="32386" y="3095"/>
                  </a:lnTo>
                  <a:lnTo>
                    <a:pt x="31275" y="1428"/>
                  </a:lnTo>
                  <a:lnTo>
                    <a:pt x="29607" y="317"/>
                  </a:lnTo>
                  <a:lnTo>
                    <a:pt x="27306" y="0"/>
                  </a:lnTo>
                  <a:lnTo>
                    <a:pt x="24606" y="397"/>
                  </a:lnTo>
                  <a:lnTo>
                    <a:pt x="21828" y="1826"/>
                  </a:lnTo>
                  <a:lnTo>
                    <a:pt x="18812" y="4603"/>
                  </a:lnTo>
                  <a:lnTo>
                    <a:pt x="15558"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1131" name="Shape 5871"/>
            <p:cNvSpPr/>
            <p:nvPr/>
          </p:nvSpPr>
          <p:spPr>
            <a:xfrm>
              <a:off x="1436385" y="2646210"/>
              <a:ext cx="24368" cy="0"/>
            </a:xfrm>
            <a:custGeom>
              <a:avLst/>
              <a:gdLst/>
              <a:ahLst/>
              <a:cxnLst/>
              <a:rect l="0" t="0" r="0" b="0"/>
              <a:pathLst>
                <a:path w="24368">
                  <a:moveTo>
                    <a:pt x="0" y="0"/>
                  </a:moveTo>
                  <a:lnTo>
                    <a:pt x="24368" y="0"/>
                  </a:lnTo>
                </a:path>
              </a:pathLst>
            </a:custGeom>
            <a:noFill/>
            <a:ln w="6269" cap="flat">
              <a:solidFill>
                <a:srgbClr val="000000"/>
              </a:solidFill>
              <a:prstDash val="solid"/>
            </a:ln>
          </p:spPr>
          <p:txBody>
            <a:bodyPr vert="horz" lIns="91440" tIns="45720" rIns="91440" bIns="45720" anchor="t"/>
            <a:lstStyle/>
            <a:p>
              <a:endParaRPr lang="en-IN"/>
            </a:p>
          </p:txBody>
        </p:sp>
        <p:sp>
          <p:nvSpPr>
            <p:cNvPr id="1132" name="Shape 5872"/>
            <p:cNvSpPr/>
            <p:nvPr/>
          </p:nvSpPr>
          <p:spPr>
            <a:xfrm>
              <a:off x="2430557" y="2601720"/>
              <a:ext cx="68421" cy="66833"/>
            </a:xfrm>
            <a:custGeom>
              <a:avLst/>
              <a:gdLst/>
              <a:ahLst/>
              <a:cxnLst/>
              <a:rect l="0" t="0" r="0" b="0"/>
              <a:pathLst>
                <a:path w="68421" h="66833">
                  <a:moveTo>
                    <a:pt x="32861" y="0"/>
                  </a:moveTo>
                  <a:lnTo>
                    <a:pt x="31273" y="14128"/>
                  </a:lnTo>
                  <a:lnTo>
                    <a:pt x="42782" y="41355"/>
                  </a:lnTo>
                  <a:lnTo>
                    <a:pt x="19843" y="41355"/>
                  </a:lnTo>
                  <a:lnTo>
                    <a:pt x="31273" y="14128"/>
                  </a:lnTo>
                  <a:lnTo>
                    <a:pt x="32861" y="0"/>
                  </a:lnTo>
                  <a:lnTo>
                    <a:pt x="12223" y="48657"/>
                  </a:lnTo>
                  <a:lnTo>
                    <a:pt x="10001" y="53737"/>
                  </a:lnTo>
                  <a:lnTo>
                    <a:pt x="7461" y="58976"/>
                  </a:lnTo>
                  <a:lnTo>
                    <a:pt x="6269" y="61198"/>
                  </a:lnTo>
                  <a:lnTo>
                    <a:pt x="5000" y="62706"/>
                  </a:lnTo>
                  <a:lnTo>
                    <a:pt x="3730" y="63897"/>
                  </a:lnTo>
                  <a:lnTo>
                    <a:pt x="2459" y="64532"/>
                  </a:lnTo>
                  <a:lnTo>
                    <a:pt x="0" y="64928"/>
                  </a:lnTo>
                  <a:lnTo>
                    <a:pt x="0" y="66833"/>
                  </a:lnTo>
                  <a:lnTo>
                    <a:pt x="19605" y="66833"/>
                  </a:lnTo>
                  <a:lnTo>
                    <a:pt x="19605" y="64928"/>
                  </a:lnTo>
                  <a:lnTo>
                    <a:pt x="16906" y="64770"/>
                  </a:lnTo>
                  <a:lnTo>
                    <a:pt x="14128" y="63738"/>
                  </a:lnTo>
                  <a:lnTo>
                    <a:pt x="13255" y="62547"/>
                  </a:lnTo>
                  <a:lnTo>
                    <a:pt x="12858" y="60722"/>
                  </a:lnTo>
                  <a:lnTo>
                    <a:pt x="13652" y="56991"/>
                  </a:lnTo>
                  <a:lnTo>
                    <a:pt x="18176" y="45402"/>
                  </a:lnTo>
                  <a:lnTo>
                    <a:pt x="44132" y="45402"/>
                  </a:lnTo>
                  <a:lnTo>
                    <a:pt x="48180" y="54927"/>
                  </a:lnTo>
                  <a:lnTo>
                    <a:pt x="49371" y="58023"/>
                  </a:lnTo>
                  <a:lnTo>
                    <a:pt x="50084" y="61118"/>
                  </a:lnTo>
                  <a:lnTo>
                    <a:pt x="49529" y="63341"/>
                  </a:lnTo>
                  <a:lnTo>
                    <a:pt x="48021" y="64452"/>
                  </a:lnTo>
                  <a:lnTo>
                    <a:pt x="43179" y="64928"/>
                  </a:lnTo>
                  <a:lnTo>
                    <a:pt x="43179" y="66833"/>
                  </a:lnTo>
                  <a:lnTo>
                    <a:pt x="68421" y="66833"/>
                  </a:lnTo>
                  <a:lnTo>
                    <a:pt x="68421" y="64928"/>
                  </a:lnTo>
                  <a:lnTo>
                    <a:pt x="65642" y="64452"/>
                  </a:lnTo>
                  <a:lnTo>
                    <a:pt x="63578" y="63182"/>
                  </a:lnTo>
                  <a:lnTo>
                    <a:pt x="61673" y="60642"/>
                  </a:lnTo>
                  <a:lnTo>
                    <a:pt x="59531" y="56277"/>
                  </a:lnTo>
                  <a:lnTo>
                    <a:pt x="34844" y="0"/>
                  </a:lnTo>
                  <a:lnTo>
                    <a:pt x="32861" y="0"/>
                  </a:lnTo>
                  <a:close/>
                </a:path>
              </a:pathLst>
            </a:custGeom>
            <a:solidFill>
              <a:srgbClr val="000000"/>
            </a:solidFill>
          </p:spPr>
          <p:txBody>
            <a:bodyPr vert="horz" lIns="91440" tIns="45720" rIns="91440" bIns="45720" anchor="t"/>
            <a:lstStyle/>
            <a:p>
              <a:endParaRPr lang="en-IN"/>
            </a:p>
          </p:txBody>
        </p:sp>
        <p:sp>
          <p:nvSpPr>
            <p:cNvPr id="1133" name="Shape 5873"/>
            <p:cNvSpPr/>
            <p:nvPr/>
          </p:nvSpPr>
          <p:spPr>
            <a:xfrm>
              <a:off x="1697687" y="2623945"/>
              <a:ext cx="45720" cy="44608"/>
            </a:xfrm>
            <a:custGeom>
              <a:avLst/>
              <a:gdLst/>
              <a:ahLst/>
              <a:cxnLst/>
              <a:rect l="0" t="0" r="0" b="0"/>
              <a:pathLst>
                <a:path w="45720" h="44608">
                  <a:moveTo>
                    <a:pt x="713" y="0"/>
                  </a:moveTo>
                  <a:lnTo>
                    <a:pt x="713" y="1508"/>
                  </a:lnTo>
                  <a:lnTo>
                    <a:pt x="2778" y="1508"/>
                  </a:lnTo>
                  <a:lnTo>
                    <a:pt x="4603" y="2143"/>
                  </a:lnTo>
                  <a:lnTo>
                    <a:pt x="6667" y="3968"/>
                  </a:lnTo>
                  <a:lnTo>
                    <a:pt x="9207" y="7461"/>
                  </a:lnTo>
                  <a:lnTo>
                    <a:pt x="18494" y="21669"/>
                  </a:lnTo>
                  <a:lnTo>
                    <a:pt x="7222" y="38021"/>
                  </a:lnTo>
                  <a:lnTo>
                    <a:pt x="5159" y="40719"/>
                  </a:lnTo>
                  <a:lnTo>
                    <a:pt x="3413" y="42148"/>
                  </a:lnTo>
                  <a:lnTo>
                    <a:pt x="0" y="43101"/>
                  </a:lnTo>
                  <a:lnTo>
                    <a:pt x="0" y="44608"/>
                  </a:lnTo>
                  <a:lnTo>
                    <a:pt x="14366" y="44608"/>
                  </a:lnTo>
                  <a:lnTo>
                    <a:pt x="14366" y="43101"/>
                  </a:lnTo>
                  <a:lnTo>
                    <a:pt x="11826" y="42862"/>
                  </a:lnTo>
                  <a:lnTo>
                    <a:pt x="10874" y="42307"/>
                  </a:lnTo>
                  <a:lnTo>
                    <a:pt x="10397" y="41275"/>
                  </a:lnTo>
                  <a:lnTo>
                    <a:pt x="11191" y="39211"/>
                  </a:lnTo>
                  <a:lnTo>
                    <a:pt x="12382" y="37227"/>
                  </a:lnTo>
                  <a:lnTo>
                    <a:pt x="20161" y="25082"/>
                  </a:lnTo>
                  <a:lnTo>
                    <a:pt x="28178" y="37386"/>
                  </a:lnTo>
                  <a:lnTo>
                    <a:pt x="29131" y="38576"/>
                  </a:lnTo>
                  <a:lnTo>
                    <a:pt x="29766" y="40481"/>
                  </a:lnTo>
                  <a:lnTo>
                    <a:pt x="29607" y="41751"/>
                  </a:lnTo>
                  <a:lnTo>
                    <a:pt x="28972" y="42545"/>
                  </a:lnTo>
                  <a:lnTo>
                    <a:pt x="27781" y="42942"/>
                  </a:lnTo>
                  <a:lnTo>
                    <a:pt x="25876" y="43101"/>
                  </a:lnTo>
                  <a:lnTo>
                    <a:pt x="25876" y="44608"/>
                  </a:lnTo>
                  <a:lnTo>
                    <a:pt x="45720" y="44608"/>
                  </a:lnTo>
                  <a:lnTo>
                    <a:pt x="45720" y="43101"/>
                  </a:lnTo>
                  <a:lnTo>
                    <a:pt x="44291" y="42942"/>
                  </a:lnTo>
                  <a:lnTo>
                    <a:pt x="42466" y="42227"/>
                  </a:lnTo>
                  <a:lnTo>
                    <a:pt x="40243" y="40481"/>
                  </a:lnTo>
                  <a:lnTo>
                    <a:pt x="37623" y="37147"/>
                  </a:lnTo>
                  <a:lnTo>
                    <a:pt x="24923" y="17701"/>
                  </a:lnTo>
                  <a:lnTo>
                    <a:pt x="33178" y="5873"/>
                  </a:lnTo>
                  <a:lnTo>
                    <a:pt x="34131" y="4683"/>
                  </a:lnTo>
                  <a:lnTo>
                    <a:pt x="35877" y="3255"/>
                  </a:lnTo>
                  <a:lnTo>
                    <a:pt x="38258" y="1985"/>
                  </a:lnTo>
                  <a:lnTo>
                    <a:pt x="41194" y="1508"/>
                  </a:lnTo>
                  <a:lnTo>
                    <a:pt x="41194" y="0"/>
                  </a:lnTo>
                  <a:lnTo>
                    <a:pt x="25558" y="0"/>
                  </a:lnTo>
                  <a:lnTo>
                    <a:pt x="25558" y="1508"/>
                  </a:lnTo>
                  <a:lnTo>
                    <a:pt x="28178" y="1904"/>
                  </a:lnTo>
                  <a:lnTo>
                    <a:pt x="29131" y="2540"/>
                  </a:lnTo>
                  <a:lnTo>
                    <a:pt x="29527" y="3731"/>
                  </a:lnTo>
                  <a:lnTo>
                    <a:pt x="29131" y="5079"/>
                  </a:lnTo>
                  <a:lnTo>
                    <a:pt x="28494" y="6271"/>
                  </a:lnTo>
                  <a:lnTo>
                    <a:pt x="27304" y="8096"/>
                  </a:lnTo>
                  <a:lnTo>
                    <a:pt x="25478" y="10716"/>
                  </a:lnTo>
                  <a:lnTo>
                    <a:pt x="22860" y="14446"/>
                  </a:lnTo>
                  <a:lnTo>
                    <a:pt x="20478" y="10795"/>
                  </a:lnTo>
                  <a:lnTo>
                    <a:pt x="18097" y="6667"/>
                  </a:lnTo>
                  <a:lnTo>
                    <a:pt x="16907" y="3731"/>
                  </a:lnTo>
                  <a:lnTo>
                    <a:pt x="17303" y="2540"/>
                  </a:lnTo>
                  <a:lnTo>
                    <a:pt x="18414" y="1826"/>
                  </a:lnTo>
                  <a:lnTo>
                    <a:pt x="21193" y="1508"/>
                  </a:lnTo>
                  <a:lnTo>
                    <a:pt x="21193" y="0"/>
                  </a:lnTo>
                  <a:lnTo>
                    <a:pt x="713" y="0"/>
                  </a:lnTo>
                  <a:close/>
                </a:path>
              </a:pathLst>
            </a:custGeom>
            <a:solidFill>
              <a:srgbClr val="000000"/>
            </a:solidFill>
          </p:spPr>
          <p:txBody>
            <a:bodyPr vert="horz" lIns="91440" tIns="45720" rIns="91440" bIns="45720" anchor="t"/>
            <a:lstStyle/>
            <a:p>
              <a:endParaRPr lang="en-IN"/>
            </a:p>
          </p:txBody>
        </p:sp>
        <p:sp>
          <p:nvSpPr>
            <p:cNvPr id="1134" name="Shape 5874"/>
            <p:cNvSpPr/>
            <p:nvPr/>
          </p:nvSpPr>
          <p:spPr>
            <a:xfrm>
              <a:off x="2392377" y="2658633"/>
              <a:ext cx="11033" cy="10953"/>
            </a:xfrm>
            <a:custGeom>
              <a:avLst/>
              <a:gdLst/>
              <a:ahLst/>
              <a:cxnLst/>
              <a:rect l="0" t="0" r="0" b="0"/>
              <a:pathLst>
                <a:path w="11033" h="10953">
                  <a:moveTo>
                    <a:pt x="5477" y="0"/>
                  </a:moveTo>
                  <a:lnTo>
                    <a:pt x="3413" y="476"/>
                  </a:lnTo>
                  <a:lnTo>
                    <a:pt x="1667" y="1587"/>
                  </a:lnTo>
                  <a:lnTo>
                    <a:pt x="476" y="3333"/>
                  </a:lnTo>
                  <a:lnTo>
                    <a:pt x="0" y="5635"/>
                  </a:lnTo>
                  <a:lnTo>
                    <a:pt x="556" y="8016"/>
                  </a:lnTo>
                  <a:lnTo>
                    <a:pt x="1905" y="9683"/>
                  </a:lnTo>
                  <a:lnTo>
                    <a:pt x="3731" y="10636"/>
                  </a:lnTo>
                  <a:lnTo>
                    <a:pt x="5477" y="10953"/>
                  </a:lnTo>
                  <a:lnTo>
                    <a:pt x="7223" y="10636"/>
                  </a:lnTo>
                  <a:lnTo>
                    <a:pt x="8969" y="9683"/>
                  </a:lnTo>
                  <a:lnTo>
                    <a:pt x="10398" y="8016"/>
                  </a:lnTo>
                  <a:lnTo>
                    <a:pt x="11033" y="5635"/>
                  </a:lnTo>
                  <a:lnTo>
                    <a:pt x="10557" y="3412"/>
                  </a:lnTo>
                  <a:lnTo>
                    <a:pt x="9287" y="1666"/>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1135" name="Shape 5875"/>
            <p:cNvSpPr/>
            <p:nvPr/>
          </p:nvSpPr>
          <p:spPr>
            <a:xfrm>
              <a:off x="1385108" y="2600371"/>
              <a:ext cx="40242" cy="69532"/>
            </a:xfrm>
            <a:custGeom>
              <a:avLst/>
              <a:gdLst/>
              <a:ahLst/>
              <a:cxnLst/>
              <a:rect l="0" t="0" r="0" b="0"/>
              <a:pathLst>
                <a:path w="40242" h="69532">
                  <a:moveTo>
                    <a:pt x="39370" y="0"/>
                  </a:moveTo>
                  <a:lnTo>
                    <a:pt x="37623" y="1825"/>
                  </a:lnTo>
                  <a:lnTo>
                    <a:pt x="34766" y="2540"/>
                  </a:lnTo>
                  <a:lnTo>
                    <a:pt x="14128" y="2540"/>
                  </a:lnTo>
                  <a:lnTo>
                    <a:pt x="3333" y="26035"/>
                  </a:lnTo>
                  <a:lnTo>
                    <a:pt x="3255" y="26987"/>
                  </a:lnTo>
                  <a:lnTo>
                    <a:pt x="3888" y="27304"/>
                  </a:lnTo>
                  <a:lnTo>
                    <a:pt x="12780" y="28495"/>
                  </a:lnTo>
                  <a:lnTo>
                    <a:pt x="17542" y="29923"/>
                  </a:lnTo>
                  <a:lnTo>
                    <a:pt x="21986" y="31987"/>
                  </a:lnTo>
                  <a:lnTo>
                    <a:pt x="25955" y="34766"/>
                  </a:lnTo>
                  <a:lnTo>
                    <a:pt x="29210" y="38337"/>
                  </a:lnTo>
                  <a:lnTo>
                    <a:pt x="31353" y="42782"/>
                  </a:lnTo>
                  <a:lnTo>
                    <a:pt x="32147" y="48260"/>
                  </a:lnTo>
                  <a:lnTo>
                    <a:pt x="31591" y="53736"/>
                  </a:lnTo>
                  <a:lnTo>
                    <a:pt x="30003" y="58181"/>
                  </a:lnTo>
                  <a:lnTo>
                    <a:pt x="27701" y="61595"/>
                  </a:lnTo>
                  <a:lnTo>
                    <a:pt x="24764" y="63976"/>
                  </a:lnTo>
                  <a:lnTo>
                    <a:pt x="21589" y="65404"/>
                  </a:lnTo>
                  <a:lnTo>
                    <a:pt x="18336" y="65881"/>
                  </a:lnTo>
                  <a:lnTo>
                    <a:pt x="15955" y="65404"/>
                  </a:lnTo>
                  <a:lnTo>
                    <a:pt x="13732" y="64293"/>
                  </a:lnTo>
                  <a:lnTo>
                    <a:pt x="9366" y="61356"/>
                  </a:lnTo>
                  <a:lnTo>
                    <a:pt x="6905" y="60166"/>
                  </a:lnTo>
                  <a:lnTo>
                    <a:pt x="3968" y="59768"/>
                  </a:lnTo>
                  <a:lnTo>
                    <a:pt x="1667" y="60166"/>
                  </a:lnTo>
                  <a:lnTo>
                    <a:pt x="555" y="61277"/>
                  </a:lnTo>
                  <a:lnTo>
                    <a:pt x="0" y="63578"/>
                  </a:lnTo>
                  <a:lnTo>
                    <a:pt x="873" y="66040"/>
                  </a:lnTo>
                  <a:lnTo>
                    <a:pt x="3333" y="67945"/>
                  </a:lnTo>
                  <a:lnTo>
                    <a:pt x="7223" y="69134"/>
                  </a:lnTo>
                  <a:lnTo>
                    <a:pt x="12541" y="69532"/>
                  </a:lnTo>
                  <a:lnTo>
                    <a:pt x="19923" y="68658"/>
                  </a:lnTo>
                  <a:lnTo>
                    <a:pt x="26352" y="66357"/>
                  </a:lnTo>
                  <a:lnTo>
                    <a:pt x="31669" y="62626"/>
                  </a:lnTo>
                  <a:lnTo>
                    <a:pt x="35638" y="57863"/>
                  </a:lnTo>
                  <a:lnTo>
                    <a:pt x="38180" y="52228"/>
                  </a:lnTo>
                  <a:lnTo>
                    <a:pt x="39052" y="45878"/>
                  </a:lnTo>
                  <a:lnTo>
                    <a:pt x="38973" y="41910"/>
                  </a:lnTo>
                  <a:lnTo>
                    <a:pt x="38576" y="38735"/>
                  </a:lnTo>
                  <a:lnTo>
                    <a:pt x="36988" y="33733"/>
                  </a:lnTo>
                  <a:lnTo>
                    <a:pt x="33734" y="29051"/>
                  </a:lnTo>
                  <a:lnTo>
                    <a:pt x="28733" y="24606"/>
                  </a:lnTo>
                  <a:lnTo>
                    <a:pt x="22938" y="21827"/>
                  </a:lnTo>
                  <a:lnTo>
                    <a:pt x="16748" y="20002"/>
                  </a:lnTo>
                  <a:lnTo>
                    <a:pt x="10636" y="18811"/>
                  </a:lnTo>
                  <a:lnTo>
                    <a:pt x="14763" y="10397"/>
                  </a:lnTo>
                  <a:lnTo>
                    <a:pt x="34211" y="10397"/>
                  </a:lnTo>
                  <a:lnTo>
                    <a:pt x="35638" y="10238"/>
                  </a:lnTo>
                  <a:lnTo>
                    <a:pt x="36512" y="9525"/>
                  </a:lnTo>
                  <a:lnTo>
                    <a:pt x="40242" y="713"/>
                  </a:lnTo>
                  <a:lnTo>
                    <a:pt x="39370" y="0"/>
                  </a:lnTo>
                  <a:close/>
                </a:path>
              </a:pathLst>
            </a:custGeom>
            <a:solidFill>
              <a:srgbClr val="000000"/>
            </a:solidFill>
          </p:spPr>
          <p:txBody>
            <a:bodyPr vert="horz" lIns="91440" tIns="45720" rIns="91440" bIns="45720" anchor="t"/>
            <a:lstStyle/>
            <a:p>
              <a:endParaRPr lang="en-IN"/>
            </a:p>
          </p:txBody>
        </p:sp>
        <p:sp>
          <p:nvSpPr>
            <p:cNvPr id="1136" name="Shape 5876"/>
            <p:cNvSpPr/>
            <p:nvPr/>
          </p:nvSpPr>
          <p:spPr>
            <a:xfrm>
              <a:off x="1747932" y="2623945"/>
              <a:ext cx="45640" cy="66198"/>
            </a:xfrm>
            <a:custGeom>
              <a:avLst/>
              <a:gdLst/>
              <a:ahLst/>
              <a:cxnLst/>
              <a:rect l="0" t="0" r="0" b="0"/>
              <a:pathLst>
                <a:path w="45640" h="66198">
                  <a:moveTo>
                    <a:pt x="0" y="0"/>
                  </a:moveTo>
                  <a:lnTo>
                    <a:pt x="0" y="1349"/>
                  </a:lnTo>
                  <a:lnTo>
                    <a:pt x="2539" y="2143"/>
                  </a:lnTo>
                  <a:lnTo>
                    <a:pt x="3888" y="3016"/>
                  </a:lnTo>
                  <a:lnTo>
                    <a:pt x="5000" y="4524"/>
                  </a:lnTo>
                  <a:lnTo>
                    <a:pt x="16271" y="28892"/>
                  </a:lnTo>
                  <a:lnTo>
                    <a:pt x="17223" y="30956"/>
                  </a:lnTo>
                  <a:lnTo>
                    <a:pt x="18573" y="33496"/>
                  </a:lnTo>
                  <a:lnTo>
                    <a:pt x="21192" y="39052"/>
                  </a:lnTo>
                  <a:lnTo>
                    <a:pt x="22064" y="41275"/>
                  </a:lnTo>
                  <a:lnTo>
                    <a:pt x="22462" y="42624"/>
                  </a:lnTo>
                  <a:lnTo>
                    <a:pt x="22303" y="43656"/>
                  </a:lnTo>
                  <a:lnTo>
                    <a:pt x="21748" y="45641"/>
                  </a:lnTo>
                  <a:lnTo>
                    <a:pt x="19843" y="50800"/>
                  </a:lnTo>
                  <a:lnTo>
                    <a:pt x="16986" y="55642"/>
                  </a:lnTo>
                  <a:lnTo>
                    <a:pt x="15239" y="57230"/>
                  </a:lnTo>
                  <a:lnTo>
                    <a:pt x="13333" y="57865"/>
                  </a:lnTo>
                  <a:lnTo>
                    <a:pt x="12143" y="57547"/>
                  </a:lnTo>
                  <a:lnTo>
                    <a:pt x="10397" y="56991"/>
                  </a:lnTo>
                  <a:lnTo>
                    <a:pt x="6269" y="56038"/>
                  </a:lnTo>
                  <a:lnTo>
                    <a:pt x="4365" y="56356"/>
                  </a:lnTo>
                  <a:lnTo>
                    <a:pt x="3014" y="57071"/>
                  </a:lnTo>
                  <a:lnTo>
                    <a:pt x="1825" y="59054"/>
                  </a:lnTo>
                  <a:lnTo>
                    <a:pt x="1587" y="60405"/>
                  </a:lnTo>
                  <a:lnTo>
                    <a:pt x="1983" y="62468"/>
                  </a:lnTo>
                  <a:lnTo>
                    <a:pt x="3333" y="64293"/>
                  </a:lnTo>
                  <a:lnTo>
                    <a:pt x="5634" y="65643"/>
                  </a:lnTo>
                  <a:lnTo>
                    <a:pt x="8809" y="66198"/>
                  </a:lnTo>
                  <a:lnTo>
                    <a:pt x="11429" y="65881"/>
                  </a:lnTo>
                  <a:lnTo>
                    <a:pt x="13811" y="64928"/>
                  </a:lnTo>
                  <a:lnTo>
                    <a:pt x="16033" y="63421"/>
                  </a:lnTo>
                  <a:lnTo>
                    <a:pt x="18096" y="61198"/>
                  </a:lnTo>
                  <a:lnTo>
                    <a:pt x="20002" y="58420"/>
                  </a:lnTo>
                  <a:lnTo>
                    <a:pt x="21906" y="55007"/>
                  </a:lnTo>
                  <a:lnTo>
                    <a:pt x="23812" y="50958"/>
                  </a:lnTo>
                  <a:lnTo>
                    <a:pt x="25637" y="46354"/>
                  </a:lnTo>
                  <a:lnTo>
                    <a:pt x="40877" y="5953"/>
                  </a:lnTo>
                  <a:lnTo>
                    <a:pt x="42068" y="3492"/>
                  </a:lnTo>
                  <a:lnTo>
                    <a:pt x="43337" y="2222"/>
                  </a:lnTo>
                  <a:lnTo>
                    <a:pt x="45640" y="1508"/>
                  </a:lnTo>
                  <a:lnTo>
                    <a:pt x="45640" y="0"/>
                  </a:lnTo>
                  <a:lnTo>
                    <a:pt x="32224" y="0"/>
                  </a:lnTo>
                  <a:lnTo>
                    <a:pt x="32224" y="1508"/>
                  </a:lnTo>
                  <a:lnTo>
                    <a:pt x="34289" y="1667"/>
                  </a:lnTo>
                  <a:lnTo>
                    <a:pt x="35797" y="2143"/>
                  </a:lnTo>
                  <a:lnTo>
                    <a:pt x="36671" y="3016"/>
                  </a:lnTo>
                  <a:lnTo>
                    <a:pt x="36987" y="4286"/>
                  </a:lnTo>
                  <a:lnTo>
                    <a:pt x="36829" y="5318"/>
                  </a:lnTo>
                  <a:lnTo>
                    <a:pt x="36273" y="6985"/>
                  </a:lnTo>
                  <a:lnTo>
                    <a:pt x="34764" y="11033"/>
                  </a:lnTo>
                  <a:lnTo>
                    <a:pt x="26987" y="33020"/>
                  </a:lnTo>
                  <a:lnTo>
                    <a:pt x="15636" y="7937"/>
                  </a:lnTo>
                  <a:lnTo>
                    <a:pt x="15001" y="6350"/>
                  </a:lnTo>
                  <a:lnTo>
                    <a:pt x="14604" y="4366"/>
                  </a:lnTo>
                  <a:lnTo>
                    <a:pt x="15159" y="2778"/>
                  </a:lnTo>
                  <a:lnTo>
                    <a:pt x="16588" y="1985"/>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1137" name="Shape 5877"/>
            <p:cNvSpPr/>
            <p:nvPr/>
          </p:nvSpPr>
          <p:spPr>
            <a:xfrm>
              <a:off x="1516077" y="2623945"/>
              <a:ext cx="45720" cy="66198"/>
            </a:xfrm>
            <a:custGeom>
              <a:avLst/>
              <a:gdLst/>
              <a:ahLst/>
              <a:cxnLst/>
              <a:rect l="0" t="0" r="0" b="0"/>
              <a:pathLst>
                <a:path w="45720" h="66198">
                  <a:moveTo>
                    <a:pt x="0" y="0"/>
                  </a:moveTo>
                  <a:lnTo>
                    <a:pt x="0" y="1349"/>
                  </a:lnTo>
                  <a:lnTo>
                    <a:pt x="2619" y="2143"/>
                  </a:lnTo>
                  <a:lnTo>
                    <a:pt x="3968" y="3016"/>
                  </a:lnTo>
                  <a:lnTo>
                    <a:pt x="5080" y="4524"/>
                  </a:lnTo>
                  <a:lnTo>
                    <a:pt x="16351" y="28892"/>
                  </a:lnTo>
                  <a:lnTo>
                    <a:pt x="17303" y="30956"/>
                  </a:lnTo>
                  <a:lnTo>
                    <a:pt x="18573" y="33496"/>
                  </a:lnTo>
                  <a:lnTo>
                    <a:pt x="21192" y="39052"/>
                  </a:lnTo>
                  <a:lnTo>
                    <a:pt x="22144" y="41275"/>
                  </a:lnTo>
                  <a:lnTo>
                    <a:pt x="22542" y="42624"/>
                  </a:lnTo>
                  <a:lnTo>
                    <a:pt x="22383" y="43656"/>
                  </a:lnTo>
                  <a:lnTo>
                    <a:pt x="21828" y="45641"/>
                  </a:lnTo>
                  <a:lnTo>
                    <a:pt x="19843" y="50800"/>
                  </a:lnTo>
                  <a:lnTo>
                    <a:pt x="16986" y="55642"/>
                  </a:lnTo>
                  <a:lnTo>
                    <a:pt x="15319" y="57230"/>
                  </a:lnTo>
                  <a:lnTo>
                    <a:pt x="13413" y="57865"/>
                  </a:lnTo>
                  <a:lnTo>
                    <a:pt x="12144" y="57547"/>
                  </a:lnTo>
                  <a:lnTo>
                    <a:pt x="10398" y="56991"/>
                  </a:lnTo>
                  <a:lnTo>
                    <a:pt x="6350" y="56038"/>
                  </a:lnTo>
                  <a:lnTo>
                    <a:pt x="4366" y="56356"/>
                  </a:lnTo>
                  <a:lnTo>
                    <a:pt x="3094" y="57071"/>
                  </a:lnTo>
                  <a:lnTo>
                    <a:pt x="1826" y="59054"/>
                  </a:lnTo>
                  <a:lnTo>
                    <a:pt x="1587" y="60405"/>
                  </a:lnTo>
                  <a:lnTo>
                    <a:pt x="2063" y="62468"/>
                  </a:lnTo>
                  <a:lnTo>
                    <a:pt x="3413" y="64293"/>
                  </a:lnTo>
                  <a:lnTo>
                    <a:pt x="5636" y="65643"/>
                  </a:lnTo>
                  <a:lnTo>
                    <a:pt x="8811" y="66198"/>
                  </a:lnTo>
                  <a:lnTo>
                    <a:pt x="11430" y="65881"/>
                  </a:lnTo>
                  <a:lnTo>
                    <a:pt x="13891" y="64928"/>
                  </a:lnTo>
                  <a:lnTo>
                    <a:pt x="16113" y="63421"/>
                  </a:lnTo>
                  <a:lnTo>
                    <a:pt x="18176" y="61198"/>
                  </a:lnTo>
                  <a:lnTo>
                    <a:pt x="20082" y="58420"/>
                  </a:lnTo>
                  <a:lnTo>
                    <a:pt x="21986" y="55007"/>
                  </a:lnTo>
                  <a:lnTo>
                    <a:pt x="23812" y="50958"/>
                  </a:lnTo>
                  <a:lnTo>
                    <a:pt x="25638" y="46354"/>
                  </a:lnTo>
                  <a:lnTo>
                    <a:pt x="40957" y="5953"/>
                  </a:lnTo>
                  <a:lnTo>
                    <a:pt x="42148" y="3492"/>
                  </a:lnTo>
                  <a:lnTo>
                    <a:pt x="43417" y="2222"/>
                  </a:lnTo>
                  <a:lnTo>
                    <a:pt x="45720" y="1508"/>
                  </a:lnTo>
                  <a:lnTo>
                    <a:pt x="45720" y="0"/>
                  </a:lnTo>
                  <a:lnTo>
                    <a:pt x="32305" y="0"/>
                  </a:lnTo>
                  <a:lnTo>
                    <a:pt x="32305" y="1508"/>
                  </a:lnTo>
                  <a:lnTo>
                    <a:pt x="34369" y="1667"/>
                  </a:lnTo>
                  <a:lnTo>
                    <a:pt x="35877" y="2143"/>
                  </a:lnTo>
                  <a:lnTo>
                    <a:pt x="36751" y="3016"/>
                  </a:lnTo>
                  <a:lnTo>
                    <a:pt x="37067" y="4286"/>
                  </a:lnTo>
                  <a:lnTo>
                    <a:pt x="36909" y="5318"/>
                  </a:lnTo>
                  <a:lnTo>
                    <a:pt x="36353" y="6985"/>
                  </a:lnTo>
                  <a:lnTo>
                    <a:pt x="34766" y="11033"/>
                  </a:lnTo>
                  <a:lnTo>
                    <a:pt x="27067" y="33020"/>
                  </a:lnTo>
                  <a:lnTo>
                    <a:pt x="15636" y="7937"/>
                  </a:lnTo>
                  <a:lnTo>
                    <a:pt x="15001" y="6350"/>
                  </a:lnTo>
                  <a:lnTo>
                    <a:pt x="14684" y="4366"/>
                  </a:lnTo>
                  <a:lnTo>
                    <a:pt x="15239" y="2778"/>
                  </a:lnTo>
                  <a:lnTo>
                    <a:pt x="16668" y="1985"/>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1138" name="Shape 5878"/>
            <p:cNvSpPr/>
            <p:nvPr/>
          </p:nvSpPr>
          <p:spPr>
            <a:xfrm>
              <a:off x="2023681" y="2728879"/>
              <a:ext cx="10080" cy="10081"/>
            </a:xfrm>
            <a:custGeom>
              <a:avLst/>
              <a:gdLst/>
              <a:ahLst/>
              <a:cxnLst/>
              <a:rect l="0" t="0" r="0" b="0"/>
              <a:pathLst>
                <a:path w="10080" h="10081">
                  <a:moveTo>
                    <a:pt x="4920" y="0"/>
                  </a:moveTo>
                  <a:lnTo>
                    <a:pt x="2697" y="476"/>
                  </a:lnTo>
                  <a:lnTo>
                    <a:pt x="1190" y="1746"/>
                  </a:lnTo>
                  <a:lnTo>
                    <a:pt x="316" y="3413"/>
                  </a:lnTo>
                  <a:lnTo>
                    <a:pt x="0" y="5001"/>
                  </a:lnTo>
                  <a:lnTo>
                    <a:pt x="316" y="6588"/>
                  </a:lnTo>
                  <a:lnTo>
                    <a:pt x="1110" y="8254"/>
                  </a:lnTo>
                  <a:lnTo>
                    <a:pt x="2697" y="9604"/>
                  </a:lnTo>
                  <a:lnTo>
                    <a:pt x="4920" y="10081"/>
                  </a:lnTo>
                  <a:lnTo>
                    <a:pt x="7063" y="9683"/>
                  </a:lnTo>
                  <a:lnTo>
                    <a:pt x="8651" y="8652"/>
                  </a:lnTo>
                  <a:lnTo>
                    <a:pt x="9762" y="7065"/>
                  </a:lnTo>
                  <a:lnTo>
                    <a:pt x="10080" y="5001"/>
                  </a:lnTo>
                  <a:lnTo>
                    <a:pt x="9762" y="3016"/>
                  </a:lnTo>
                  <a:lnTo>
                    <a:pt x="8651" y="1428"/>
                  </a:lnTo>
                  <a:lnTo>
                    <a:pt x="7063" y="397"/>
                  </a:lnTo>
                  <a:lnTo>
                    <a:pt x="4920" y="0"/>
                  </a:lnTo>
                  <a:close/>
                </a:path>
              </a:pathLst>
            </a:custGeom>
            <a:solidFill>
              <a:srgbClr val="000000"/>
            </a:solidFill>
          </p:spPr>
          <p:txBody>
            <a:bodyPr vert="horz" lIns="91440" tIns="45720" rIns="91440" bIns="45720" anchor="t"/>
            <a:lstStyle/>
            <a:p>
              <a:endParaRPr lang="en-IN"/>
            </a:p>
          </p:txBody>
        </p:sp>
        <p:sp>
          <p:nvSpPr>
            <p:cNvPr id="1139" name="Shape 5879"/>
            <p:cNvSpPr/>
            <p:nvPr/>
          </p:nvSpPr>
          <p:spPr>
            <a:xfrm>
              <a:off x="1873106" y="2728879"/>
              <a:ext cx="10081" cy="10081"/>
            </a:xfrm>
            <a:custGeom>
              <a:avLst/>
              <a:gdLst/>
              <a:ahLst/>
              <a:cxnLst/>
              <a:rect l="0" t="0" r="0" b="0"/>
              <a:pathLst>
                <a:path w="10081" h="10081">
                  <a:moveTo>
                    <a:pt x="4921" y="0"/>
                  </a:moveTo>
                  <a:lnTo>
                    <a:pt x="2698" y="476"/>
                  </a:lnTo>
                  <a:lnTo>
                    <a:pt x="1191" y="1746"/>
                  </a:lnTo>
                  <a:lnTo>
                    <a:pt x="317" y="3413"/>
                  </a:lnTo>
                  <a:lnTo>
                    <a:pt x="0" y="5001"/>
                  </a:lnTo>
                  <a:lnTo>
                    <a:pt x="317" y="6588"/>
                  </a:lnTo>
                  <a:lnTo>
                    <a:pt x="1111" y="8254"/>
                  </a:lnTo>
                  <a:lnTo>
                    <a:pt x="2698" y="9604"/>
                  </a:lnTo>
                  <a:lnTo>
                    <a:pt x="4921" y="10081"/>
                  </a:lnTo>
                  <a:lnTo>
                    <a:pt x="7063" y="9683"/>
                  </a:lnTo>
                  <a:lnTo>
                    <a:pt x="8651" y="8652"/>
                  </a:lnTo>
                  <a:lnTo>
                    <a:pt x="9763" y="7065"/>
                  </a:lnTo>
                  <a:lnTo>
                    <a:pt x="10081" y="5001"/>
                  </a:lnTo>
                  <a:lnTo>
                    <a:pt x="9763" y="3016"/>
                  </a:lnTo>
                  <a:lnTo>
                    <a:pt x="8651" y="1428"/>
                  </a:lnTo>
                  <a:lnTo>
                    <a:pt x="7063" y="397"/>
                  </a:lnTo>
                  <a:lnTo>
                    <a:pt x="4921" y="0"/>
                  </a:lnTo>
                  <a:close/>
                </a:path>
              </a:pathLst>
            </a:custGeom>
            <a:solidFill>
              <a:srgbClr val="000000"/>
            </a:solidFill>
          </p:spPr>
          <p:txBody>
            <a:bodyPr vert="horz" lIns="91440" tIns="45720" rIns="91440" bIns="45720" anchor="t"/>
            <a:lstStyle/>
            <a:p>
              <a:endParaRPr lang="en-IN"/>
            </a:p>
          </p:txBody>
        </p:sp>
        <p:sp>
          <p:nvSpPr>
            <p:cNvPr id="1140" name="Shape 5880"/>
            <p:cNvSpPr/>
            <p:nvPr/>
          </p:nvSpPr>
          <p:spPr>
            <a:xfrm>
              <a:off x="2565019" y="2739119"/>
              <a:ext cx="26352" cy="58419"/>
            </a:xfrm>
            <a:custGeom>
              <a:avLst/>
              <a:gdLst/>
              <a:ahLst/>
              <a:cxnLst/>
              <a:rect l="0" t="0" r="0" b="0"/>
              <a:pathLst>
                <a:path w="26352" h="58419">
                  <a:moveTo>
                    <a:pt x="13335" y="0"/>
                  </a:moveTo>
                  <a:lnTo>
                    <a:pt x="10873" y="3412"/>
                  </a:lnTo>
                  <a:lnTo>
                    <a:pt x="8890" y="6191"/>
                  </a:lnTo>
                  <a:lnTo>
                    <a:pt x="4365" y="11349"/>
                  </a:lnTo>
                  <a:lnTo>
                    <a:pt x="1428" y="13730"/>
                  </a:lnTo>
                  <a:lnTo>
                    <a:pt x="396" y="14524"/>
                  </a:lnTo>
                  <a:lnTo>
                    <a:pt x="0" y="15318"/>
                  </a:lnTo>
                  <a:lnTo>
                    <a:pt x="396" y="15953"/>
                  </a:lnTo>
                  <a:lnTo>
                    <a:pt x="5635" y="15953"/>
                  </a:lnTo>
                  <a:lnTo>
                    <a:pt x="5635" y="45798"/>
                  </a:lnTo>
                  <a:lnTo>
                    <a:pt x="5873" y="49212"/>
                  </a:lnTo>
                  <a:lnTo>
                    <a:pt x="6428" y="51989"/>
                  </a:lnTo>
                  <a:lnTo>
                    <a:pt x="7222" y="54212"/>
                  </a:lnTo>
                  <a:lnTo>
                    <a:pt x="8333" y="55799"/>
                  </a:lnTo>
                  <a:lnTo>
                    <a:pt x="11271" y="57784"/>
                  </a:lnTo>
                  <a:lnTo>
                    <a:pt x="14763" y="58419"/>
                  </a:lnTo>
                  <a:lnTo>
                    <a:pt x="18176" y="57784"/>
                  </a:lnTo>
                  <a:lnTo>
                    <a:pt x="21351" y="56197"/>
                  </a:lnTo>
                  <a:lnTo>
                    <a:pt x="24130" y="53816"/>
                  </a:lnTo>
                  <a:lnTo>
                    <a:pt x="26352" y="50878"/>
                  </a:lnTo>
                  <a:lnTo>
                    <a:pt x="25082" y="49767"/>
                  </a:lnTo>
                  <a:lnTo>
                    <a:pt x="22860" y="51989"/>
                  </a:lnTo>
                  <a:lnTo>
                    <a:pt x="21192" y="52863"/>
                  </a:lnTo>
                  <a:lnTo>
                    <a:pt x="19050" y="53259"/>
                  </a:lnTo>
                  <a:lnTo>
                    <a:pt x="16906" y="52783"/>
                  </a:lnTo>
                  <a:lnTo>
                    <a:pt x="15477" y="51593"/>
                  </a:lnTo>
                  <a:lnTo>
                    <a:pt x="14605" y="49926"/>
                  </a:lnTo>
                  <a:lnTo>
                    <a:pt x="14207" y="47942"/>
                  </a:lnTo>
                  <a:lnTo>
                    <a:pt x="13970" y="44291"/>
                  </a:lnTo>
                  <a:lnTo>
                    <a:pt x="13970" y="15953"/>
                  </a:lnTo>
                  <a:lnTo>
                    <a:pt x="23971" y="15953"/>
                  </a:lnTo>
                  <a:lnTo>
                    <a:pt x="23971" y="12778"/>
                  </a:lnTo>
                  <a:lnTo>
                    <a:pt x="13970" y="12778"/>
                  </a:lnTo>
                  <a:lnTo>
                    <a:pt x="13970" y="1348"/>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1141" name="Shape 5881"/>
            <p:cNvSpPr/>
            <p:nvPr/>
          </p:nvSpPr>
          <p:spPr>
            <a:xfrm>
              <a:off x="2487945" y="2750945"/>
              <a:ext cx="39528" cy="46593"/>
            </a:xfrm>
            <a:custGeom>
              <a:avLst/>
              <a:gdLst/>
              <a:ahLst/>
              <a:cxnLst/>
              <a:rect l="0" t="0" r="0" b="0"/>
              <a:pathLst>
                <a:path w="39528" h="46593">
                  <a:moveTo>
                    <a:pt x="20241" y="0"/>
                  </a:moveTo>
                  <a:lnTo>
                    <a:pt x="18018" y="3572"/>
                  </a:lnTo>
                  <a:lnTo>
                    <a:pt x="21431" y="4127"/>
                  </a:lnTo>
                  <a:lnTo>
                    <a:pt x="23892" y="5477"/>
                  </a:lnTo>
                  <a:lnTo>
                    <a:pt x="25479" y="7541"/>
                  </a:lnTo>
                  <a:lnTo>
                    <a:pt x="26511" y="9922"/>
                  </a:lnTo>
                  <a:lnTo>
                    <a:pt x="27543" y="14922"/>
                  </a:lnTo>
                  <a:lnTo>
                    <a:pt x="7143" y="14922"/>
                  </a:lnTo>
                  <a:lnTo>
                    <a:pt x="7858" y="11986"/>
                  </a:lnTo>
                  <a:lnTo>
                    <a:pt x="8731" y="9446"/>
                  </a:lnTo>
                  <a:lnTo>
                    <a:pt x="11192" y="5953"/>
                  </a:lnTo>
                  <a:lnTo>
                    <a:pt x="14287" y="4127"/>
                  </a:lnTo>
                  <a:lnTo>
                    <a:pt x="18018" y="3572"/>
                  </a:lnTo>
                  <a:lnTo>
                    <a:pt x="20241" y="0"/>
                  </a:lnTo>
                  <a:lnTo>
                    <a:pt x="15954" y="476"/>
                  </a:lnTo>
                  <a:lnTo>
                    <a:pt x="11509" y="2222"/>
                  </a:lnTo>
                  <a:lnTo>
                    <a:pt x="7223" y="5318"/>
                  </a:lnTo>
                  <a:lnTo>
                    <a:pt x="3572" y="9922"/>
                  </a:lnTo>
                  <a:lnTo>
                    <a:pt x="1032" y="16192"/>
                  </a:lnTo>
                  <a:lnTo>
                    <a:pt x="317" y="20002"/>
                  </a:lnTo>
                  <a:lnTo>
                    <a:pt x="0" y="24368"/>
                  </a:lnTo>
                  <a:lnTo>
                    <a:pt x="397" y="29368"/>
                  </a:lnTo>
                  <a:lnTo>
                    <a:pt x="1349" y="33735"/>
                  </a:lnTo>
                  <a:lnTo>
                    <a:pt x="2937" y="37544"/>
                  </a:lnTo>
                  <a:lnTo>
                    <a:pt x="5159" y="40719"/>
                  </a:lnTo>
                  <a:lnTo>
                    <a:pt x="7858" y="43260"/>
                  </a:lnTo>
                  <a:lnTo>
                    <a:pt x="11033" y="45085"/>
                  </a:lnTo>
                  <a:lnTo>
                    <a:pt x="14604" y="46196"/>
                  </a:lnTo>
                  <a:lnTo>
                    <a:pt x="18573" y="46593"/>
                  </a:lnTo>
                  <a:lnTo>
                    <a:pt x="23494" y="45958"/>
                  </a:lnTo>
                  <a:lnTo>
                    <a:pt x="27702" y="44371"/>
                  </a:lnTo>
                  <a:lnTo>
                    <a:pt x="31194" y="42148"/>
                  </a:lnTo>
                  <a:lnTo>
                    <a:pt x="33972" y="39449"/>
                  </a:lnTo>
                  <a:lnTo>
                    <a:pt x="36194" y="36592"/>
                  </a:lnTo>
                  <a:lnTo>
                    <a:pt x="37782" y="33893"/>
                  </a:lnTo>
                  <a:lnTo>
                    <a:pt x="38893" y="31591"/>
                  </a:lnTo>
                  <a:lnTo>
                    <a:pt x="39528" y="30003"/>
                  </a:lnTo>
                  <a:lnTo>
                    <a:pt x="37941" y="29290"/>
                  </a:lnTo>
                  <a:lnTo>
                    <a:pt x="36671" y="31353"/>
                  </a:lnTo>
                  <a:lnTo>
                    <a:pt x="34925" y="33654"/>
                  </a:lnTo>
                  <a:lnTo>
                    <a:pt x="32702" y="35877"/>
                  </a:lnTo>
                  <a:lnTo>
                    <a:pt x="30003" y="37862"/>
                  </a:lnTo>
                  <a:lnTo>
                    <a:pt x="26669" y="39211"/>
                  </a:lnTo>
                  <a:lnTo>
                    <a:pt x="22622" y="39687"/>
                  </a:lnTo>
                  <a:lnTo>
                    <a:pt x="19288" y="39291"/>
                  </a:lnTo>
                  <a:lnTo>
                    <a:pt x="15875" y="38021"/>
                  </a:lnTo>
                  <a:lnTo>
                    <a:pt x="12700" y="35481"/>
                  </a:lnTo>
                  <a:lnTo>
                    <a:pt x="10001" y="31512"/>
                  </a:lnTo>
                  <a:lnTo>
                    <a:pt x="8889" y="28972"/>
                  </a:lnTo>
                  <a:lnTo>
                    <a:pt x="8017" y="25876"/>
                  </a:lnTo>
                  <a:lnTo>
                    <a:pt x="7302" y="22225"/>
                  </a:lnTo>
                  <a:lnTo>
                    <a:pt x="6826" y="18097"/>
                  </a:lnTo>
                  <a:lnTo>
                    <a:pt x="37703" y="18097"/>
                  </a:lnTo>
                  <a:lnTo>
                    <a:pt x="36988" y="13652"/>
                  </a:lnTo>
                  <a:lnTo>
                    <a:pt x="35877" y="9842"/>
                  </a:lnTo>
                  <a:lnTo>
                    <a:pt x="34211" y="6667"/>
                  </a:lnTo>
                  <a:lnTo>
                    <a:pt x="32067" y="4207"/>
                  </a:lnTo>
                  <a:lnTo>
                    <a:pt x="2960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142" name="Shape 5882"/>
            <p:cNvSpPr/>
            <p:nvPr/>
          </p:nvSpPr>
          <p:spPr>
            <a:xfrm>
              <a:off x="2345705" y="2750945"/>
              <a:ext cx="43736" cy="46593"/>
            </a:xfrm>
            <a:custGeom>
              <a:avLst/>
              <a:gdLst/>
              <a:ahLst/>
              <a:cxnLst/>
              <a:rect l="0" t="0" r="0" b="0"/>
              <a:pathLst>
                <a:path w="43736" h="46593">
                  <a:moveTo>
                    <a:pt x="21431" y="0"/>
                  </a:moveTo>
                  <a:lnTo>
                    <a:pt x="20637" y="2778"/>
                  </a:lnTo>
                  <a:lnTo>
                    <a:pt x="24844" y="3651"/>
                  </a:lnTo>
                  <a:lnTo>
                    <a:pt x="28337" y="6032"/>
                  </a:lnTo>
                  <a:lnTo>
                    <a:pt x="31115" y="9763"/>
                  </a:lnTo>
                  <a:lnTo>
                    <a:pt x="33178" y="14446"/>
                  </a:lnTo>
                  <a:lnTo>
                    <a:pt x="34369" y="19843"/>
                  </a:lnTo>
                  <a:lnTo>
                    <a:pt x="34766" y="25876"/>
                  </a:lnTo>
                  <a:lnTo>
                    <a:pt x="34211" y="32147"/>
                  </a:lnTo>
                  <a:lnTo>
                    <a:pt x="32861" y="36829"/>
                  </a:lnTo>
                  <a:lnTo>
                    <a:pt x="30877" y="40163"/>
                  </a:lnTo>
                  <a:lnTo>
                    <a:pt x="28337" y="42307"/>
                  </a:lnTo>
                  <a:lnTo>
                    <a:pt x="25717" y="43418"/>
                  </a:lnTo>
                  <a:lnTo>
                    <a:pt x="23098" y="43815"/>
                  </a:lnTo>
                  <a:lnTo>
                    <a:pt x="19050" y="43021"/>
                  </a:lnTo>
                  <a:lnTo>
                    <a:pt x="15875" y="40798"/>
                  </a:lnTo>
                  <a:lnTo>
                    <a:pt x="13415" y="37623"/>
                  </a:lnTo>
                  <a:lnTo>
                    <a:pt x="11588" y="33735"/>
                  </a:lnTo>
                  <a:lnTo>
                    <a:pt x="9446" y="25321"/>
                  </a:lnTo>
                  <a:lnTo>
                    <a:pt x="9128" y="21431"/>
                  </a:lnTo>
                  <a:lnTo>
                    <a:pt x="8969" y="18256"/>
                  </a:lnTo>
                  <a:lnTo>
                    <a:pt x="9207" y="14604"/>
                  </a:lnTo>
                  <a:lnTo>
                    <a:pt x="9842" y="11510"/>
                  </a:lnTo>
                  <a:lnTo>
                    <a:pt x="10875" y="8811"/>
                  </a:lnTo>
                  <a:lnTo>
                    <a:pt x="12382" y="6667"/>
                  </a:lnTo>
                  <a:lnTo>
                    <a:pt x="14208" y="4921"/>
                  </a:lnTo>
                  <a:lnTo>
                    <a:pt x="16192" y="3731"/>
                  </a:lnTo>
                  <a:lnTo>
                    <a:pt x="18336" y="3016"/>
                  </a:lnTo>
                  <a:lnTo>
                    <a:pt x="20637" y="2778"/>
                  </a:lnTo>
                  <a:lnTo>
                    <a:pt x="21431" y="0"/>
                  </a:lnTo>
                  <a:lnTo>
                    <a:pt x="15240" y="873"/>
                  </a:lnTo>
                  <a:lnTo>
                    <a:pt x="10001" y="3255"/>
                  </a:lnTo>
                  <a:lnTo>
                    <a:pt x="5715" y="6985"/>
                  </a:lnTo>
                  <a:lnTo>
                    <a:pt x="2619" y="11668"/>
                  </a:lnTo>
                  <a:lnTo>
                    <a:pt x="635" y="17066"/>
                  </a:lnTo>
                  <a:lnTo>
                    <a:pt x="0" y="22940"/>
                  </a:lnTo>
                  <a:lnTo>
                    <a:pt x="715" y="29368"/>
                  </a:lnTo>
                  <a:lnTo>
                    <a:pt x="2778" y="35005"/>
                  </a:lnTo>
                  <a:lnTo>
                    <a:pt x="6112" y="39767"/>
                  </a:lnTo>
                  <a:lnTo>
                    <a:pt x="10398" y="43418"/>
                  </a:lnTo>
                  <a:lnTo>
                    <a:pt x="15637" y="45720"/>
                  </a:lnTo>
                  <a:lnTo>
                    <a:pt x="21748" y="46593"/>
                  </a:lnTo>
                  <a:lnTo>
                    <a:pt x="28575" y="45482"/>
                  </a:lnTo>
                  <a:lnTo>
                    <a:pt x="34131" y="42624"/>
                  </a:lnTo>
                  <a:lnTo>
                    <a:pt x="38338" y="38417"/>
                  </a:lnTo>
                  <a:lnTo>
                    <a:pt x="41355" y="33417"/>
                  </a:lnTo>
                  <a:lnTo>
                    <a:pt x="43180" y="28098"/>
                  </a:lnTo>
                  <a:lnTo>
                    <a:pt x="43736" y="22940"/>
                  </a:lnTo>
                  <a:lnTo>
                    <a:pt x="43260" y="17860"/>
                  </a:lnTo>
                  <a:lnTo>
                    <a:pt x="42068" y="13335"/>
                  </a:lnTo>
                  <a:lnTo>
                    <a:pt x="40085" y="9366"/>
                  </a:lnTo>
                  <a:lnTo>
                    <a:pt x="37386"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143" name="Shape 5883"/>
            <p:cNvSpPr/>
            <p:nvPr/>
          </p:nvSpPr>
          <p:spPr>
            <a:xfrm>
              <a:off x="2145203" y="2750945"/>
              <a:ext cx="39528" cy="46593"/>
            </a:xfrm>
            <a:custGeom>
              <a:avLst/>
              <a:gdLst/>
              <a:ahLst/>
              <a:cxnLst/>
              <a:rect l="0" t="0" r="0" b="0"/>
              <a:pathLst>
                <a:path w="39528" h="46593">
                  <a:moveTo>
                    <a:pt x="20241" y="0"/>
                  </a:moveTo>
                  <a:lnTo>
                    <a:pt x="18018" y="3572"/>
                  </a:lnTo>
                  <a:lnTo>
                    <a:pt x="21431" y="4127"/>
                  </a:lnTo>
                  <a:lnTo>
                    <a:pt x="23812" y="5477"/>
                  </a:lnTo>
                  <a:lnTo>
                    <a:pt x="25478" y="7541"/>
                  </a:lnTo>
                  <a:lnTo>
                    <a:pt x="26511" y="9922"/>
                  </a:lnTo>
                  <a:lnTo>
                    <a:pt x="27543" y="14922"/>
                  </a:lnTo>
                  <a:lnTo>
                    <a:pt x="7143" y="14922"/>
                  </a:lnTo>
                  <a:lnTo>
                    <a:pt x="7858" y="11986"/>
                  </a:lnTo>
                  <a:lnTo>
                    <a:pt x="8731" y="9446"/>
                  </a:lnTo>
                  <a:lnTo>
                    <a:pt x="11191" y="5953"/>
                  </a:lnTo>
                  <a:lnTo>
                    <a:pt x="14287" y="4127"/>
                  </a:lnTo>
                  <a:lnTo>
                    <a:pt x="18018" y="3572"/>
                  </a:lnTo>
                  <a:lnTo>
                    <a:pt x="20241" y="0"/>
                  </a:lnTo>
                  <a:lnTo>
                    <a:pt x="15953" y="476"/>
                  </a:lnTo>
                  <a:lnTo>
                    <a:pt x="11429" y="2222"/>
                  </a:lnTo>
                  <a:lnTo>
                    <a:pt x="7143" y="5318"/>
                  </a:lnTo>
                  <a:lnTo>
                    <a:pt x="3572" y="9922"/>
                  </a:lnTo>
                  <a:lnTo>
                    <a:pt x="1031" y="16192"/>
                  </a:lnTo>
                  <a:lnTo>
                    <a:pt x="317" y="20002"/>
                  </a:lnTo>
                  <a:lnTo>
                    <a:pt x="0" y="24368"/>
                  </a:lnTo>
                  <a:lnTo>
                    <a:pt x="397" y="29368"/>
                  </a:lnTo>
                  <a:lnTo>
                    <a:pt x="1349" y="33735"/>
                  </a:lnTo>
                  <a:lnTo>
                    <a:pt x="2937" y="37544"/>
                  </a:lnTo>
                  <a:lnTo>
                    <a:pt x="5159" y="40719"/>
                  </a:lnTo>
                  <a:lnTo>
                    <a:pt x="7858" y="43260"/>
                  </a:lnTo>
                  <a:lnTo>
                    <a:pt x="11033" y="45085"/>
                  </a:lnTo>
                  <a:lnTo>
                    <a:pt x="14604" y="46196"/>
                  </a:lnTo>
                  <a:lnTo>
                    <a:pt x="18573" y="46593"/>
                  </a:lnTo>
                  <a:lnTo>
                    <a:pt x="23494" y="45958"/>
                  </a:lnTo>
                  <a:lnTo>
                    <a:pt x="27702" y="44371"/>
                  </a:lnTo>
                  <a:lnTo>
                    <a:pt x="31193" y="42148"/>
                  </a:lnTo>
                  <a:lnTo>
                    <a:pt x="33972" y="39449"/>
                  </a:lnTo>
                  <a:lnTo>
                    <a:pt x="36194" y="36592"/>
                  </a:lnTo>
                  <a:lnTo>
                    <a:pt x="37782" y="33893"/>
                  </a:lnTo>
                  <a:lnTo>
                    <a:pt x="38893" y="31591"/>
                  </a:lnTo>
                  <a:lnTo>
                    <a:pt x="39528" y="30003"/>
                  </a:lnTo>
                  <a:lnTo>
                    <a:pt x="37941" y="29290"/>
                  </a:lnTo>
                  <a:lnTo>
                    <a:pt x="34925" y="33654"/>
                  </a:lnTo>
                  <a:lnTo>
                    <a:pt x="32702" y="35877"/>
                  </a:lnTo>
                  <a:lnTo>
                    <a:pt x="30003" y="37862"/>
                  </a:lnTo>
                  <a:lnTo>
                    <a:pt x="26591" y="39211"/>
                  </a:lnTo>
                  <a:lnTo>
                    <a:pt x="22622" y="39687"/>
                  </a:lnTo>
                  <a:lnTo>
                    <a:pt x="19287" y="39291"/>
                  </a:lnTo>
                  <a:lnTo>
                    <a:pt x="15875" y="38021"/>
                  </a:lnTo>
                  <a:lnTo>
                    <a:pt x="12700" y="35481"/>
                  </a:lnTo>
                  <a:lnTo>
                    <a:pt x="10001" y="31512"/>
                  </a:lnTo>
                  <a:lnTo>
                    <a:pt x="8889" y="28972"/>
                  </a:lnTo>
                  <a:lnTo>
                    <a:pt x="8016" y="25876"/>
                  </a:lnTo>
                  <a:lnTo>
                    <a:pt x="7302" y="22225"/>
                  </a:lnTo>
                  <a:lnTo>
                    <a:pt x="6826" y="18097"/>
                  </a:lnTo>
                  <a:lnTo>
                    <a:pt x="37703" y="18097"/>
                  </a:lnTo>
                  <a:lnTo>
                    <a:pt x="36988" y="13652"/>
                  </a:lnTo>
                  <a:lnTo>
                    <a:pt x="35877" y="9842"/>
                  </a:lnTo>
                  <a:lnTo>
                    <a:pt x="34209" y="6667"/>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144" name="Shape 5884"/>
            <p:cNvSpPr/>
            <p:nvPr/>
          </p:nvSpPr>
          <p:spPr>
            <a:xfrm>
              <a:off x="2046382" y="2728879"/>
              <a:ext cx="45957" cy="68659"/>
            </a:xfrm>
            <a:custGeom>
              <a:avLst/>
              <a:gdLst/>
              <a:ahLst/>
              <a:cxnLst/>
              <a:rect l="0" t="0" r="0" b="0"/>
              <a:pathLst>
                <a:path w="45957" h="68659">
                  <a:moveTo>
                    <a:pt x="38813" y="0"/>
                  </a:moveTo>
                  <a:lnTo>
                    <a:pt x="24287" y="4366"/>
                  </a:lnTo>
                  <a:lnTo>
                    <a:pt x="24287" y="5953"/>
                  </a:lnTo>
                  <a:lnTo>
                    <a:pt x="26590" y="5794"/>
                  </a:lnTo>
                  <a:lnTo>
                    <a:pt x="29130" y="6112"/>
                  </a:lnTo>
                  <a:lnTo>
                    <a:pt x="30479" y="7223"/>
                  </a:lnTo>
                  <a:lnTo>
                    <a:pt x="30876" y="8811"/>
                  </a:lnTo>
                  <a:lnTo>
                    <a:pt x="30956" y="10874"/>
                  </a:lnTo>
                  <a:lnTo>
                    <a:pt x="30956" y="26352"/>
                  </a:lnTo>
                  <a:lnTo>
                    <a:pt x="28575" y="24447"/>
                  </a:lnTo>
                  <a:lnTo>
                    <a:pt x="26113" y="23098"/>
                  </a:lnTo>
                  <a:lnTo>
                    <a:pt x="23493" y="22304"/>
                  </a:lnTo>
                  <a:lnTo>
                    <a:pt x="22684" y="22240"/>
                  </a:lnTo>
                  <a:lnTo>
                    <a:pt x="20796" y="24844"/>
                  </a:lnTo>
                  <a:lnTo>
                    <a:pt x="24287" y="25400"/>
                  </a:lnTo>
                  <a:lnTo>
                    <a:pt x="27383" y="27226"/>
                  </a:lnTo>
                  <a:lnTo>
                    <a:pt x="29765" y="30321"/>
                  </a:lnTo>
                  <a:lnTo>
                    <a:pt x="30956" y="34766"/>
                  </a:lnTo>
                  <a:lnTo>
                    <a:pt x="30956" y="57547"/>
                  </a:lnTo>
                  <a:lnTo>
                    <a:pt x="29843" y="59928"/>
                  </a:lnTo>
                  <a:lnTo>
                    <a:pt x="27781" y="61833"/>
                  </a:lnTo>
                  <a:lnTo>
                    <a:pt x="25161" y="63103"/>
                  </a:lnTo>
                  <a:lnTo>
                    <a:pt x="22144" y="63500"/>
                  </a:lnTo>
                  <a:lnTo>
                    <a:pt x="18889" y="62944"/>
                  </a:lnTo>
                  <a:lnTo>
                    <a:pt x="15714" y="61516"/>
                  </a:lnTo>
                  <a:lnTo>
                    <a:pt x="12937" y="58896"/>
                  </a:lnTo>
                  <a:lnTo>
                    <a:pt x="10636" y="55007"/>
                  </a:lnTo>
                  <a:lnTo>
                    <a:pt x="9127" y="49768"/>
                  </a:lnTo>
                  <a:lnTo>
                    <a:pt x="8492" y="43179"/>
                  </a:lnTo>
                  <a:lnTo>
                    <a:pt x="9048" y="37068"/>
                  </a:lnTo>
                  <a:lnTo>
                    <a:pt x="10477" y="32384"/>
                  </a:lnTo>
                  <a:lnTo>
                    <a:pt x="12619" y="28972"/>
                  </a:lnTo>
                  <a:lnTo>
                    <a:pt x="15159" y="26591"/>
                  </a:lnTo>
                  <a:lnTo>
                    <a:pt x="17937" y="25241"/>
                  </a:lnTo>
                  <a:lnTo>
                    <a:pt x="20796" y="24844"/>
                  </a:lnTo>
                  <a:lnTo>
                    <a:pt x="22684" y="22240"/>
                  </a:lnTo>
                  <a:lnTo>
                    <a:pt x="20477" y="22066"/>
                  </a:lnTo>
                  <a:lnTo>
                    <a:pt x="15159" y="22940"/>
                  </a:lnTo>
                  <a:lnTo>
                    <a:pt x="10238" y="25479"/>
                  </a:lnTo>
                  <a:lnTo>
                    <a:pt x="6111" y="29368"/>
                  </a:lnTo>
                  <a:lnTo>
                    <a:pt x="2856" y="34369"/>
                  </a:lnTo>
                  <a:lnTo>
                    <a:pt x="793" y="40163"/>
                  </a:lnTo>
                  <a:lnTo>
                    <a:pt x="0" y="46434"/>
                  </a:lnTo>
                  <a:lnTo>
                    <a:pt x="633" y="53181"/>
                  </a:lnTo>
                  <a:lnTo>
                    <a:pt x="2221" y="58420"/>
                  </a:lnTo>
                  <a:lnTo>
                    <a:pt x="4682" y="62309"/>
                  </a:lnTo>
                  <a:lnTo>
                    <a:pt x="7540" y="65087"/>
                  </a:lnTo>
                  <a:lnTo>
                    <a:pt x="10636" y="66913"/>
                  </a:lnTo>
                  <a:lnTo>
                    <a:pt x="13572" y="68024"/>
                  </a:lnTo>
                  <a:lnTo>
                    <a:pt x="16112" y="68501"/>
                  </a:lnTo>
                  <a:lnTo>
                    <a:pt x="18017" y="68659"/>
                  </a:lnTo>
                  <a:lnTo>
                    <a:pt x="22858" y="68024"/>
                  </a:lnTo>
                  <a:lnTo>
                    <a:pt x="26511" y="66516"/>
                  </a:lnTo>
                  <a:lnTo>
                    <a:pt x="29049" y="64452"/>
                  </a:lnTo>
                  <a:lnTo>
                    <a:pt x="30796" y="62309"/>
                  </a:lnTo>
                  <a:lnTo>
                    <a:pt x="30956" y="62309"/>
                  </a:lnTo>
                  <a:lnTo>
                    <a:pt x="30956" y="68342"/>
                  </a:lnTo>
                  <a:lnTo>
                    <a:pt x="31352" y="68659"/>
                  </a:lnTo>
                  <a:lnTo>
                    <a:pt x="38813" y="65961"/>
                  </a:lnTo>
                  <a:lnTo>
                    <a:pt x="45957" y="63500"/>
                  </a:lnTo>
                  <a:lnTo>
                    <a:pt x="45957" y="61912"/>
                  </a:lnTo>
                  <a:lnTo>
                    <a:pt x="43179" y="61912"/>
                  </a:lnTo>
                  <a:lnTo>
                    <a:pt x="41275" y="61516"/>
                  </a:lnTo>
                  <a:lnTo>
                    <a:pt x="40162" y="60801"/>
                  </a:lnTo>
                  <a:lnTo>
                    <a:pt x="39527" y="59689"/>
                  </a:lnTo>
                  <a:lnTo>
                    <a:pt x="39290" y="56356"/>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1145" name="Shape 5885"/>
            <p:cNvSpPr/>
            <p:nvPr/>
          </p:nvSpPr>
          <p:spPr>
            <a:xfrm>
              <a:off x="2017569" y="2750945"/>
              <a:ext cx="23416" cy="45561"/>
            </a:xfrm>
            <a:custGeom>
              <a:avLst/>
              <a:gdLst/>
              <a:ahLst/>
              <a:cxnLst/>
              <a:rect l="0" t="0" r="0" b="0"/>
              <a:pathLst>
                <a:path w="23416" h="45561">
                  <a:moveTo>
                    <a:pt x="15716" y="0"/>
                  </a:moveTo>
                  <a:lnTo>
                    <a:pt x="397" y="5477"/>
                  </a:lnTo>
                  <a:lnTo>
                    <a:pt x="397" y="6906"/>
                  </a:lnTo>
                  <a:lnTo>
                    <a:pt x="4366" y="6508"/>
                  </a:lnTo>
                  <a:lnTo>
                    <a:pt x="5556" y="6667"/>
                  </a:lnTo>
                  <a:lnTo>
                    <a:pt x="6667" y="7302"/>
                  </a:lnTo>
                  <a:lnTo>
                    <a:pt x="7461" y="9128"/>
                  </a:lnTo>
                  <a:lnTo>
                    <a:pt x="7778" y="12462"/>
                  </a:lnTo>
                  <a:lnTo>
                    <a:pt x="7778" y="35481"/>
                  </a:lnTo>
                  <a:lnTo>
                    <a:pt x="7620" y="38735"/>
                  </a:lnTo>
                  <a:lnTo>
                    <a:pt x="7063" y="41037"/>
                  </a:lnTo>
                  <a:lnTo>
                    <a:pt x="6191" y="42545"/>
                  </a:lnTo>
                  <a:lnTo>
                    <a:pt x="4762" y="43418"/>
                  </a:lnTo>
                  <a:lnTo>
                    <a:pt x="2698" y="43815"/>
                  </a:lnTo>
                  <a:lnTo>
                    <a:pt x="0" y="44053"/>
                  </a:lnTo>
                  <a:lnTo>
                    <a:pt x="0" y="45561"/>
                  </a:lnTo>
                  <a:lnTo>
                    <a:pt x="23416" y="45561"/>
                  </a:lnTo>
                  <a:lnTo>
                    <a:pt x="23416" y="44053"/>
                  </a:lnTo>
                  <a:lnTo>
                    <a:pt x="19447" y="43497"/>
                  </a:lnTo>
                  <a:lnTo>
                    <a:pt x="17224" y="42068"/>
                  </a:lnTo>
                  <a:lnTo>
                    <a:pt x="16272" y="3944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146" name="Shape 5886"/>
            <p:cNvSpPr/>
            <p:nvPr/>
          </p:nvSpPr>
          <p:spPr>
            <a:xfrm>
              <a:off x="1866995" y="2750945"/>
              <a:ext cx="23415" cy="45561"/>
            </a:xfrm>
            <a:custGeom>
              <a:avLst/>
              <a:gdLst/>
              <a:ahLst/>
              <a:cxnLst/>
              <a:rect l="0" t="0" r="0" b="0"/>
              <a:pathLst>
                <a:path w="23415" h="45561">
                  <a:moveTo>
                    <a:pt x="15714" y="0"/>
                  </a:moveTo>
                  <a:lnTo>
                    <a:pt x="396" y="5477"/>
                  </a:lnTo>
                  <a:lnTo>
                    <a:pt x="396" y="6906"/>
                  </a:lnTo>
                  <a:lnTo>
                    <a:pt x="4365" y="6508"/>
                  </a:lnTo>
                  <a:lnTo>
                    <a:pt x="5556" y="6667"/>
                  </a:lnTo>
                  <a:lnTo>
                    <a:pt x="6667" y="7302"/>
                  </a:lnTo>
                  <a:lnTo>
                    <a:pt x="7461" y="9128"/>
                  </a:lnTo>
                  <a:lnTo>
                    <a:pt x="7777" y="12462"/>
                  </a:lnTo>
                  <a:lnTo>
                    <a:pt x="7777" y="35481"/>
                  </a:lnTo>
                  <a:lnTo>
                    <a:pt x="7618" y="38735"/>
                  </a:lnTo>
                  <a:lnTo>
                    <a:pt x="7143" y="41037"/>
                  </a:lnTo>
                  <a:lnTo>
                    <a:pt x="6189" y="42545"/>
                  </a:lnTo>
                  <a:lnTo>
                    <a:pt x="4762" y="43418"/>
                  </a:lnTo>
                  <a:lnTo>
                    <a:pt x="2698" y="43815"/>
                  </a:lnTo>
                  <a:lnTo>
                    <a:pt x="0" y="44053"/>
                  </a:lnTo>
                  <a:lnTo>
                    <a:pt x="0" y="45561"/>
                  </a:lnTo>
                  <a:lnTo>
                    <a:pt x="23415" y="45561"/>
                  </a:lnTo>
                  <a:lnTo>
                    <a:pt x="23415" y="44053"/>
                  </a:lnTo>
                  <a:lnTo>
                    <a:pt x="19446" y="43497"/>
                  </a:lnTo>
                  <a:lnTo>
                    <a:pt x="17223" y="42068"/>
                  </a:lnTo>
                  <a:lnTo>
                    <a:pt x="16271" y="39449"/>
                  </a:lnTo>
                  <a:lnTo>
                    <a:pt x="16112" y="35481"/>
                  </a:lnTo>
                  <a:lnTo>
                    <a:pt x="16112" y="317"/>
                  </a:lnTo>
                  <a:lnTo>
                    <a:pt x="15714" y="0"/>
                  </a:lnTo>
                  <a:close/>
                </a:path>
              </a:pathLst>
            </a:custGeom>
            <a:solidFill>
              <a:srgbClr val="000000"/>
            </a:solidFill>
          </p:spPr>
          <p:txBody>
            <a:bodyPr vert="horz" lIns="91440" tIns="45720" rIns="91440" bIns="45720" anchor="t"/>
            <a:lstStyle/>
            <a:p>
              <a:endParaRPr lang="en-IN"/>
            </a:p>
          </p:txBody>
        </p:sp>
        <p:sp>
          <p:nvSpPr>
            <p:cNvPr id="1147" name="Shape 5887"/>
            <p:cNvSpPr/>
            <p:nvPr/>
          </p:nvSpPr>
          <p:spPr>
            <a:xfrm>
              <a:off x="1799526" y="2750945"/>
              <a:ext cx="39527" cy="46593"/>
            </a:xfrm>
            <a:custGeom>
              <a:avLst/>
              <a:gdLst/>
              <a:ahLst/>
              <a:cxnLst/>
              <a:rect l="0" t="0" r="0" b="0"/>
              <a:pathLst>
                <a:path w="39527" h="46593">
                  <a:moveTo>
                    <a:pt x="20161" y="0"/>
                  </a:moveTo>
                  <a:lnTo>
                    <a:pt x="18017" y="3572"/>
                  </a:lnTo>
                  <a:lnTo>
                    <a:pt x="21431" y="4127"/>
                  </a:lnTo>
                  <a:lnTo>
                    <a:pt x="23812" y="5477"/>
                  </a:lnTo>
                  <a:lnTo>
                    <a:pt x="25400" y="7541"/>
                  </a:lnTo>
                  <a:lnTo>
                    <a:pt x="26511" y="9922"/>
                  </a:lnTo>
                  <a:lnTo>
                    <a:pt x="27542" y="14922"/>
                  </a:lnTo>
                  <a:lnTo>
                    <a:pt x="7143" y="14922"/>
                  </a:lnTo>
                  <a:lnTo>
                    <a:pt x="7857" y="11986"/>
                  </a:lnTo>
                  <a:lnTo>
                    <a:pt x="8731" y="9446"/>
                  </a:lnTo>
                  <a:lnTo>
                    <a:pt x="11112" y="5953"/>
                  </a:lnTo>
                  <a:lnTo>
                    <a:pt x="14287" y="4127"/>
                  </a:lnTo>
                  <a:lnTo>
                    <a:pt x="18017" y="3572"/>
                  </a:lnTo>
                  <a:lnTo>
                    <a:pt x="20161" y="0"/>
                  </a:lnTo>
                  <a:lnTo>
                    <a:pt x="15953" y="476"/>
                  </a:lnTo>
                  <a:lnTo>
                    <a:pt x="11429" y="2222"/>
                  </a:lnTo>
                  <a:lnTo>
                    <a:pt x="7143" y="5318"/>
                  </a:lnTo>
                  <a:lnTo>
                    <a:pt x="3492" y="9922"/>
                  </a:lnTo>
                  <a:lnTo>
                    <a:pt x="952" y="16192"/>
                  </a:lnTo>
                  <a:lnTo>
                    <a:pt x="237" y="20002"/>
                  </a:lnTo>
                  <a:lnTo>
                    <a:pt x="0" y="24368"/>
                  </a:lnTo>
                  <a:lnTo>
                    <a:pt x="396" y="29368"/>
                  </a:lnTo>
                  <a:lnTo>
                    <a:pt x="1348" y="33735"/>
                  </a:lnTo>
                  <a:lnTo>
                    <a:pt x="2856" y="37544"/>
                  </a:lnTo>
                  <a:lnTo>
                    <a:pt x="5079" y="40719"/>
                  </a:lnTo>
                  <a:lnTo>
                    <a:pt x="7777" y="43260"/>
                  </a:lnTo>
                  <a:lnTo>
                    <a:pt x="10952" y="45085"/>
                  </a:lnTo>
                  <a:lnTo>
                    <a:pt x="14525" y="46196"/>
                  </a:lnTo>
                  <a:lnTo>
                    <a:pt x="18493" y="46593"/>
                  </a:lnTo>
                  <a:lnTo>
                    <a:pt x="23493" y="45958"/>
                  </a:lnTo>
                  <a:lnTo>
                    <a:pt x="27701" y="44371"/>
                  </a:lnTo>
                  <a:lnTo>
                    <a:pt x="31193" y="42148"/>
                  </a:lnTo>
                  <a:lnTo>
                    <a:pt x="33971" y="39449"/>
                  </a:lnTo>
                  <a:lnTo>
                    <a:pt x="36193" y="36592"/>
                  </a:lnTo>
                  <a:lnTo>
                    <a:pt x="37781" y="33893"/>
                  </a:lnTo>
                  <a:lnTo>
                    <a:pt x="38893" y="31591"/>
                  </a:lnTo>
                  <a:lnTo>
                    <a:pt x="39527" y="30003"/>
                  </a:lnTo>
                  <a:lnTo>
                    <a:pt x="37939" y="29290"/>
                  </a:lnTo>
                  <a:lnTo>
                    <a:pt x="34925" y="33654"/>
                  </a:lnTo>
                  <a:lnTo>
                    <a:pt x="32702" y="35877"/>
                  </a:lnTo>
                  <a:lnTo>
                    <a:pt x="29923" y="37862"/>
                  </a:lnTo>
                  <a:lnTo>
                    <a:pt x="26590" y="39211"/>
                  </a:lnTo>
                  <a:lnTo>
                    <a:pt x="22542" y="39687"/>
                  </a:lnTo>
                  <a:lnTo>
                    <a:pt x="19208" y="39291"/>
                  </a:lnTo>
                  <a:lnTo>
                    <a:pt x="15794" y="38021"/>
                  </a:lnTo>
                  <a:lnTo>
                    <a:pt x="12700" y="35481"/>
                  </a:lnTo>
                  <a:lnTo>
                    <a:pt x="9999" y="31512"/>
                  </a:lnTo>
                  <a:lnTo>
                    <a:pt x="8889" y="28972"/>
                  </a:lnTo>
                  <a:lnTo>
                    <a:pt x="7937" y="25876"/>
                  </a:lnTo>
                  <a:lnTo>
                    <a:pt x="7302" y="22225"/>
                  </a:lnTo>
                  <a:lnTo>
                    <a:pt x="6824" y="18097"/>
                  </a:lnTo>
                  <a:lnTo>
                    <a:pt x="37623" y="18097"/>
                  </a:lnTo>
                  <a:lnTo>
                    <a:pt x="36987" y="13652"/>
                  </a:lnTo>
                  <a:lnTo>
                    <a:pt x="35797" y="9842"/>
                  </a:lnTo>
                  <a:lnTo>
                    <a:pt x="34131" y="6667"/>
                  </a:lnTo>
                  <a:lnTo>
                    <a:pt x="31987" y="4207"/>
                  </a:lnTo>
                  <a:lnTo>
                    <a:pt x="29527" y="2302"/>
                  </a:lnTo>
                  <a:lnTo>
                    <a:pt x="2666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148" name="Shape 5888"/>
            <p:cNvSpPr/>
            <p:nvPr/>
          </p:nvSpPr>
          <p:spPr>
            <a:xfrm>
              <a:off x="1534016" y="2750945"/>
              <a:ext cx="39528" cy="46593"/>
            </a:xfrm>
            <a:custGeom>
              <a:avLst/>
              <a:gdLst/>
              <a:ahLst/>
              <a:cxnLst/>
              <a:rect l="0" t="0" r="0" b="0"/>
              <a:pathLst>
                <a:path w="39528" h="46593">
                  <a:moveTo>
                    <a:pt x="20241" y="0"/>
                  </a:moveTo>
                  <a:lnTo>
                    <a:pt x="18018" y="3572"/>
                  </a:lnTo>
                  <a:lnTo>
                    <a:pt x="21431" y="4127"/>
                  </a:lnTo>
                  <a:lnTo>
                    <a:pt x="23812" y="5477"/>
                  </a:lnTo>
                  <a:lnTo>
                    <a:pt x="25478" y="7541"/>
                  </a:lnTo>
                  <a:lnTo>
                    <a:pt x="26511" y="9922"/>
                  </a:lnTo>
                  <a:lnTo>
                    <a:pt x="27543" y="14922"/>
                  </a:lnTo>
                  <a:lnTo>
                    <a:pt x="7143" y="14922"/>
                  </a:lnTo>
                  <a:lnTo>
                    <a:pt x="7858" y="11986"/>
                  </a:lnTo>
                  <a:lnTo>
                    <a:pt x="8731" y="9446"/>
                  </a:lnTo>
                  <a:lnTo>
                    <a:pt x="11191" y="5953"/>
                  </a:lnTo>
                  <a:lnTo>
                    <a:pt x="14287" y="4127"/>
                  </a:lnTo>
                  <a:lnTo>
                    <a:pt x="18018" y="3572"/>
                  </a:lnTo>
                  <a:lnTo>
                    <a:pt x="20241" y="0"/>
                  </a:lnTo>
                  <a:lnTo>
                    <a:pt x="15953" y="476"/>
                  </a:lnTo>
                  <a:lnTo>
                    <a:pt x="11429" y="2222"/>
                  </a:lnTo>
                  <a:lnTo>
                    <a:pt x="7143" y="5318"/>
                  </a:lnTo>
                  <a:lnTo>
                    <a:pt x="3492" y="9922"/>
                  </a:lnTo>
                  <a:lnTo>
                    <a:pt x="1031" y="16192"/>
                  </a:lnTo>
                  <a:lnTo>
                    <a:pt x="317" y="20002"/>
                  </a:lnTo>
                  <a:lnTo>
                    <a:pt x="0" y="24368"/>
                  </a:lnTo>
                  <a:lnTo>
                    <a:pt x="397" y="29368"/>
                  </a:lnTo>
                  <a:lnTo>
                    <a:pt x="1349" y="33735"/>
                  </a:lnTo>
                  <a:lnTo>
                    <a:pt x="2857" y="37544"/>
                  </a:lnTo>
                  <a:lnTo>
                    <a:pt x="5079" y="40719"/>
                  </a:lnTo>
                  <a:lnTo>
                    <a:pt x="7778" y="43260"/>
                  </a:lnTo>
                  <a:lnTo>
                    <a:pt x="10953" y="45085"/>
                  </a:lnTo>
                  <a:lnTo>
                    <a:pt x="14524" y="46196"/>
                  </a:lnTo>
                  <a:lnTo>
                    <a:pt x="18493" y="46593"/>
                  </a:lnTo>
                  <a:lnTo>
                    <a:pt x="23494" y="45958"/>
                  </a:lnTo>
                  <a:lnTo>
                    <a:pt x="27702" y="44371"/>
                  </a:lnTo>
                  <a:lnTo>
                    <a:pt x="31193" y="42148"/>
                  </a:lnTo>
                  <a:lnTo>
                    <a:pt x="33972" y="39449"/>
                  </a:lnTo>
                  <a:lnTo>
                    <a:pt x="36194" y="36592"/>
                  </a:lnTo>
                  <a:lnTo>
                    <a:pt x="37782" y="33893"/>
                  </a:lnTo>
                  <a:lnTo>
                    <a:pt x="38893" y="31591"/>
                  </a:lnTo>
                  <a:lnTo>
                    <a:pt x="39528" y="30003"/>
                  </a:lnTo>
                  <a:lnTo>
                    <a:pt x="37941" y="29290"/>
                  </a:lnTo>
                  <a:lnTo>
                    <a:pt x="34925" y="33654"/>
                  </a:lnTo>
                  <a:lnTo>
                    <a:pt x="32702" y="35877"/>
                  </a:lnTo>
                  <a:lnTo>
                    <a:pt x="30003" y="37862"/>
                  </a:lnTo>
                  <a:lnTo>
                    <a:pt x="26591" y="39211"/>
                  </a:lnTo>
                  <a:lnTo>
                    <a:pt x="22622" y="39687"/>
                  </a:lnTo>
                  <a:lnTo>
                    <a:pt x="19208" y="39291"/>
                  </a:lnTo>
                  <a:lnTo>
                    <a:pt x="15875" y="38021"/>
                  </a:lnTo>
                  <a:lnTo>
                    <a:pt x="12700" y="35481"/>
                  </a:lnTo>
                  <a:lnTo>
                    <a:pt x="10001" y="31512"/>
                  </a:lnTo>
                  <a:lnTo>
                    <a:pt x="8889" y="28972"/>
                  </a:lnTo>
                  <a:lnTo>
                    <a:pt x="7937" y="25876"/>
                  </a:lnTo>
                  <a:lnTo>
                    <a:pt x="7302" y="22225"/>
                  </a:lnTo>
                  <a:lnTo>
                    <a:pt x="6826" y="18097"/>
                  </a:lnTo>
                  <a:lnTo>
                    <a:pt x="37623" y="18097"/>
                  </a:lnTo>
                  <a:lnTo>
                    <a:pt x="36988" y="13652"/>
                  </a:lnTo>
                  <a:lnTo>
                    <a:pt x="35797" y="9842"/>
                  </a:lnTo>
                  <a:lnTo>
                    <a:pt x="34131" y="6667"/>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149" name="Shape 5889"/>
            <p:cNvSpPr/>
            <p:nvPr/>
          </p:nvSpPr>
          <p:spPr>
            <a:xfrm>
              <a:off x="1459960" y="2728879"/>
              <a:ext cx="45957" cy="68659"/>
            </a:xfrm>
            <a:custGeom>
              <a:avLst/>
              <a:gdLst/>
              <a:ahLst/>
              <a:cxnLst/>
              <a:rect l="0" t="0" r="0" b="0"/>
              <a:pathLst>
                <a:path w="45957" h="68659">
                  <a:moveTo>
                    <a:pt x="38813" y="0"/>
                  </a:moveTo>
                  <a:lnTo>
                    <a:pt x="24208" y="4366"/>
                  </a:lnTo>
                  <a:lnTo>
                    <a:pt x="24208" y="5953"/>
                  </a:lnTo>
                  <a:lnTo>
                    <a:pt x="26590" y="5794"/>
                  </a:lnTo>
                  <a:lnTo>
                    <a:pt x="29130" y="6112"/>
                  </a:lnTo>
                  <a:lnTo>
                    <a:pt x="30400" y="7223"/>
                  </a:lnTo>
                  <a:lnTo>
                    <a:pt x="30876" y="8811"/>
                  </a:lnTo>
                  <a:lnTo>
                    <a:pt x="30956" y="10874"/>
                  </a:lnTo>
                  <a:lnTo>
                    <a:pt x="30956" y="26352"/>
                  </a:lnTo>
                  <a:lnTo>
                    <a:pt x="28575" y="24447"/>
                  </a:lnTo>
                  <a:lnTo>
                    <a:pt x="26113" y="23098"/>
                  </a:lnTo>
                  <a:lnTo>
                    <a:pt x="23493" y="22304"/>
                  </a:lnTo>
                  <a:lnTo>
                    <a:pt x="22684" y="22240"/>
                  </a:lnTo>
                  <a:lnTo>
                    <a:pt x="20796" y="24844"/>
                  </a:lnTo>
                  <a:lnTo>
                    <a:pt x="24208" y="25400"/>
                  </a:lnTo>
                  <a:lnTo>
                    <a:pt x="27383" y="27226"/>
                  </a:lnTo>
                  <a:lnTo>
                    <a:pt x="29685" y="30321"/>
                  </a:lnTo>
                  <a:lnTo>
                    <a:pt x="30956" y="34766"/>
                  </a:lnTo>
                  <a:lnTo>
                    <a:pt x="30956" y="57547"/>
                  </a:lnTo>
                  <a:lnTo>
                    <a:pt x="29843" y="59928"/>
                  </a:lnTo>
                  <a:lnTo>
                    <a:pt x="27781" y="61833"/>
                  </a:lnTo>
                  <a:lnTo>
                    <a:pt x="25161" y="63103"/>
                  </a:lnTo>
                  <a:lnTo>
                    <a:pt x="22144" y="63500"/>
                  </a:lnTo>
                  <a:lnTo>
                    <a:pt x="18891" y="62944"/>
                  </a:lnTo>
                  <a:lnTo>
                    <a:pt x="15716" y="61516"/>
                  </a:lnTo>
                  <a:lnTo>
                    <a:pt x="12937" y="58896"/>
                  </a:lnTo>
                  <a:lnTo>
                    <a:pt x="10635" y="55007"/>
                  </a:lnTo>
                  <a:lnTo>
                    <a:pt x="9127" y="49768"/>
                  </a:lnTo>
                  <a:lnTo>
                    <a:pt x="8492" y="43179"/>
                  </a:lnTo>
                  <a:lnTo>
                    <a:pt x="9047" y="37068"/>
                  </a:lnTo>
                  <a:lnTo>
                    <a:pt x="10477" y="32384"/>
                  </a:lnTo>
                  <a:lnTo>
                    <a:pt x="12619" y="28972"/>
                  </a:lnTo>
                  <a:lnTo>
                    <a:pt x="15160" y="26591"/>
                  </a:lnTo>
                  <a:lnTo>
                    <a:pt x="17937" y="25241"/>
                  </a:lnTo>
                  <a:lnTo>
                    <a:pt x="20796" y="24844"/>
                  </a:lnTo>
                  <a:lnTo>
                    <a:pt x="22684" y="22240"/>
                  </a:lnTo>
                  <a:lnTo>
                    <a:pt x="20478" y="22066"/>
                  </a:lnTo>
                  <a:lnTo>
                    <a:pt x="15081" y="22940"/>
                  </a:lnTo>
                  <a:lnTo>
                    <a:pt x="10238" y="25479"/>
                  </a:lnTo>
                  <a:lnTo>
                    <a:pt x="6111" y="29368"/>
                  </a:lnTo>
                  <a:lnTo>
                    <a:pt x="2856" y="34369"/>
                  </a:lnTo>
                  <a:lnTo>
                    <a:pt x="713" y="40163"/>
                  </a:lnTo>
                  <a:lnTo>
                    <a:pt x="0" y="46434"/>
                  </a:lnTo>
                  <a:lnTo>
                    <a:pt x="555" y="53181"/>
                  </a:lnTo>
                  <a:lnTo>
                    <a:pt x="2222" y="58420"/>
                  </a:lnTo>
                  <a:lnTo>
                    <a:pt x="4682" y="62309"/>
                  </a:lnTo>
                  <a:lnTo>
                    <a:pt x="7540" y="65087"/>
                  </a:lnTo>
                  <a:lnTo>
                    <a:pt x="10556" y="66913"/>
                  </a:lnTo>
                  <a:lnTo>
                    <a:pt x="13572" y="68024"/>
                  </a:lnTo>
                  <a:lnTo>
                    <a:pt x="16112" y="68501"/>
                  </a:lnTo>
                  <a:lnTo>
                    <a:pt x="18017" y="68659"/>
                  </a:lnTo>
                  <a:lnTo>
                    <a:pt x="22860" y="68024"/>
                  </a:lnTo>
                  <a:lnTo>
                    <a:pt x="26431" y="66516"/>
                  </a:lnTo>
                  <a:lnTo>
                    <a:pt x="29049" y="64452"/>
                  </a:lnTo>
                  <a:lnTo>
                    <a:pt x="30797" y="62309"/>
                  </a:lnTo>
                  <a:lnTo>
                    <a:pt x="30956" y="62309"/>
                  </a:lnTo>
                  <a:lnTo>
                    <a:pt x="30956" y="68342"/>
                  </a:lnTo>
                  <a:lnTo>
                    <a:pt x="31352" y="68659"/>
                  </a:lnTo>
                  <a:lnTo>
                    <a:pt x="38813" y="65961"/>
                  </a:lnTo>
                  <a:lnTo>
                    <a:pt x="45957" y="63500"/>
                  </a:lnTo>
                  <a:lnTo>
                    <a:pt x="45957" y="61912"/>
                  </a:lnTo>
                  <a:lnTo>
                    <a:pt x="43178" y="61912"/>
                  </a:lnTo>
                  <a:lnTo>
                    <a:pt x="41275" y="61516"/>
                  </a:lnTo>
                  <a:lnTo>
                    <a:pt x="40162" y="60801"/>
                  </a:lnTo>
                  <a:lnTo>
                    <a:pt x="39528" y="59689"/>
                  </a:lnTo>
                  <a:lnTo>
                    <a:pt x="39290" y="56356"/>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1150" name="Shape 5890"/>
            <p:cNvSpPr/>
            <p:nvPr/>
          </p:nvSpPr>
          <p:spPr>
            <a:xfrm>
              <a:off x="1361057" y="2750945"/>
              <a:ext cx="43656" cy="46593"/>
            </a:xfrm>
            <a:custGeom>
              <a:avLst/>
              <a:gdLst/>
              <a:ahLst/>
              <a:cxnLst/>
              <a:rect l="0" t="0" r="0" b="0"/>
              <a:pathLst>
                <a:path w="43656" h="46593">
                  <a:moveTo>
                    <a:pt x="21431" y="0"/>
                  </a:moveTo>
                  <a:lnTo>
                    <a:pt x="20637" y="2778"/>
                  </a:lnTo>
                  <a:lnTo>
                    <a:pt x="24844" y="3651"/>
                  </a:lnTo>
                  <a:lnTo>
                    <a:pt x="28337" y="6032"/>
                  </a:lnTo>
                  <a:lnTo>
                    <a:pt x="31114" y="9763"/>
                  </a:lnTo>
                  <a:lnTo>
                    <a:pt x="33179" y="14446"/>
                  </a:lnTo>
                  <a:lnTo>
                    <a:pt x="34369" y="19843"/>
                  </a:lnTo>
                  <a:lnTo>
                    <a:pt x="34767" y="25876"/>
                  </a:lnTo>
                  <a:lnTo>
                    <a:pt x="34211" y="32147"/>
                  </a:lnTo>
                  <a:lnTo>
                    <a:pt x="32862" y="36829"/>
                  </a:lnTo>
                  <a:lnTo>
                    <a:pt x="30798" y="40163"/>
                  </a:lnTo>
                  <a:lnTo>
                    <a:pt x="28337" y="42307"/>
                  </a:lnTo>
                  <a:lnTo>
                    <a:pt x="25718" y="43418"/>
                  </a:lnTo>
                  <a:lnTo>
                    <a:pt x="23098" y="43815"/>
                  </a:lnTo>
                  <a:lnTo>
                    <a:pt x="19050" y="43021"/>
                  </a:lnTo>
                  <a:lnTo>
                    <a:pt x="15875" y="40798"/>
                  </a:lnTo>
                  <a:lnTo>
                    <a:pt x="13415" y="37623"/>
                  </a:lnTo>
                  <a:lnTo>
                    <a:pt x="11589" y="33735"/>
                  </a:lnTo>
                  <a:lnTo>
                    <a:pt x="9446" y="25321"/>
                  </a:lnTo>
                  <a:lnTo>
                    <a:pt x="9050" y="21431"/>
                  </a:lnTo>
                  <a:lnTo>
                    <a:pt x="8889" y="18256"/>
                  </a:lnTo>
                  <a:lnTo>
                    <a:pt x="9128" y="14604"/>
                  </a:lnTo>
                  <a:lnTo>
                    <a:pt x="9843" y="11510"/>
                  </a:lnTo>
                  <a:lnTo>
                    <a:pt x="10875" y="8811"/>
                  </a:lnTo>
                  <a:lnTo>
                    <a:pt x="12383" y="6667"/>
                  </a:lnTo>
                  <a:lnTo>
                    <a:pt x="14129" y="4921"/>
                  </a:lnTo>
                  <a:lnTo>
                    <a:pt x="16113" y="3731"/>
                  </a:lnTo>
                  <a:lnTo>
                    <a:pt x="18256" y="3016"/>
                  </a:lnTo>
                  <a:lnTo>
                    <a:pt x="20637" y="2778"/>
                  </a:lnTo>
                  <a:lnTo>
                    <a:pt x="21431" y="0"/>
                  </a:lnTo>
                  <a:lnTo>
                    <a:pt x="15239" y="873"/>
                  </a:lnTo>
                  <a:lnTo>
                    <a:pt x="10002" y="3255"/>
                  </a:lnTo>
                  <a:lnTo>
                    <a:pt x="5714" y="6985"/>
                  </a:lnTo>
                  <a:lnTo>
                    <a:pt x="2619" y="11668"/>
                  </a:lnTo>
                  <a:lnTo>
                    <a:pt x="636" y="17066"/>
                  </a:lnTo>
                  <a:lnTo>
                    <a:pt x="0" y="22940"/>
                  </a:lnTo>
                  <a:lnTo>
                    <a:pt x="715" y="29368"/>
                  </a:lnTo>
                  <a:lnTo>
                    <a:pt x="2778" y="35005"/>
                  </a:lnTo>
                  <a:lnTo>
                    <a:pt x="6033" y="39767"/>
                  </a:lnTo>
                  <a:lnTo>
                    <a:pt x="10398" y="43418"/>
                  </a:lnTo>
                  <a:lnTo>
                    <a:pt x="15637" y="45720"/>
                  </a:lnTo>
                  <a:lnTo>
                    <a:pt x="21669" y="46593"/>
                  </a:lnTo>
                  <a:lnTo>
                    <a:pt x="28575" y="45482"/>
                  </a:lnTo>
                  <a:lnTo>
                    <a:pt x="34052" y="42624"/>
                  </a:lnTo>
                  <a:lnTo>
                    <a:pt x="38338" y="38417"/>
                  </a:lnTo>
                  <a:lnTo>
                    <a:pt x="41355" y="33417"/>
                  </a:lnTo>
                  <a:lnTo>
                    <a:pt x="43101" y="28098"/>
                  </a:lnTo>
                  <a:lnTo>
                    <a:pt x="43656" y="22940"/>
                  </a:lnTo>
                  <a:lnTo>
                    <a:pt x="43181" y="17860"/>
                  </a:lnTo>
                  <a:lnTo>
                    <a:pt x="41990" y="13335"/>
                  </a:lnTo>
                  <a:lnTo>
                    <a:pt x="40084" y="9366"/>
                  </a:lnTo>
                  <a:lnTo>
                    <a:pt x="37386"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151" name="Shape 5891"/>
            <p:cNvSpPr/>
            <p:nvPr/>
          </p:nvSpPr>
          <p:spPr>
            <a:xfrm>
              <a:off x="1272476" y="2750945"/>
              <a:ext cx="39527" cy="46593"/>
            </a:xfrm>
            <a:custGeom>
              <a:avLst/>
              <a:gdLst/>
              <a:ahLst/>
              <a:cxnLst/>
              <a:rect l="0" t="0" r="0" b="0"/>
              <a:pathLst>
                <a:path w="39527" h="46593">
                  <a:moveTo>
                    <a:pt x="20240" y="0"/>
                  </a:moveTo>
                  <a:lnTo>
                    <a:pt x="18096" y="3572"/>
                  </a:lnTo>
                  <a:lnTo>
                    <a:pt x="21431" y="4127"/>
                  </a:lnTo>
                  <a:lnTo>
                    <a:pt x="23891" y="5477"/>
                  </a:lnTo>
                  <a:lnTo>
                    <a:pt x="25478" y="7541"/>
                  </a:lnTo>
                  <a:lnTo>
                    <a:pt x="26511" y="9922"/>
                  </a:lnTo>
                  <a:lnTo>
                    <a:pt x="27542" y="14922"/>
                  </a:lnTo>
                  <a:lnTo>
                    <a:pt x="7143" y="14922"/>
                  </a:lnTo>
                  <a:lnTo>
                    <a:pt x="7857" y="11986"/>
                  </a:lnTo>
                  <a:lnTo>
                    <a:pt x="8731" y="9446"/>
                  </a:lnTo>
                  <a:lnTo>
                    <a:pt x="11191" y="5953"/>
                  </a:lnTo>
                  <a:lnTo>
                    <a:pt x="14287" y="4127"/>
                  </a:lnTo>
                  <a:lnTo>
                    <a:pt x="18096" y="3572"/>
                  </a:lnTo>
                  <a:lnTo>
                    <a:pt x="20240" y="0"/>
                  </a:lnTo>
                  <a:lnTo>
                    <a:pt x="15953" y="476"/>
                  </a:lnTo>
                  <a:lnTo>
                    <a:pt x="11508" y="2222"/>
                  </a:lnTo>
                  <a:lnTo>
                    <a:pt x="7222" y="5318"/>
                  </a:lnTo>
                  <a:lnTo>
                    <a:pt x="3571" y="9922"/>
                  </a:lnTo>
                  <a:lnTo>
                    <a:pt x="1031" y="16192"/>
                  </a:lnTo>
                  <a:lnTo>
                    <a:pt x="317" y="20002"/>
                  </a:lnTo>
                  <a:lnTo>
                    <a:pt x="0" y="24368"/>
                  </a:lnTo>
                  <a:lnTo>
                    <a:pt x="396" y="29368"/>
                  </a:lnTo>
                  <a:lnTo>
                    <a:pt x="1348" y="33735"/>
                  </a:lnTo>
                  <a:lnTo>
                    <a:pt x="2936" y="37544"/>
                  </a:lnTo>
                  <a:lnTo>
                    <a:pt x="5158" y="40719"/>
                  </a:lnTo>
                  <a:lnTo>
                    <a:pt x="7857" y="43260"/>
                  </a:lnTo>
                  <a:lnTo>
                    <a:pt x="11032" y="45085"/>
                  </a:lnTo>
                  <a:lnTo>
                    <a:pt x="14604" y="46196"/>
                  </a:lnTo>
                  <a:lnTo>
                    <a:pt x="18573" y="46593"/>
                  </a:lnTo>
                  <a:lnTo>
                    <a:pt x="23493" y="45958"/>
                  </a:lnTo>
                  <a:lnTo>
                    <a:pt x="27701" y="44371"/>
                  </a:lnTo>
                  <a:lnTo>
                    <a:pt x="31193" y="42148"/>
                  </a:lnTo>
                  <a:lnTo>
                    <a:pt x="33971" y="39449"/>
                  </a:lnTo>
                  <a:lnTo>
                    <a:pt x="36193" y="36592"/>
                  </a:lnTo>
                  <a:lnTo>
                    <a:pt x="37861" y="33893"/>
                  </a:lnTo>
                  <a:lnTo>
                    <a:pt x="38972" y="31591"/>
                  </a:lnTo>
                  <a:lnTo>
                    <a:pt x="39527" y="30003"/>
                  </a:lnTo>
                  <a:lnTo>
                    <a:pt x="37939" y="29290"/>
                  </a:lnTo>
                  <a:lnTo>
                    <a:pt x="36671" y="31353"/>
                  </a:lnTo>
                  <a:lnTo>
                    <a:pt x="34925" y="33654"/>
                  </a:lnTo>
                  <a:lnTo>
                    <a:pt x="32702" y="35877"/>
                  </a:lnTo>
                  <a:lnTo>
                    <a:pt x="30002" y="37862"/>
                  </a:lnTo>
                  <a:lnTo>
                    <a:pt x="26668" y="39211"/>
                  </a:lnTo>
                  <a:lnTo>
                    <a:pt x="22621" y="39687"/>
                  </a:lnTo>
                  <a:lnTo>
                    <a:pt x="19287" y="39291"/>
                  </a:lnTo>
                  <a:lnTo>
                    <a:pt x="15875" y="38021"/>
                  </a:lnTo>
                  <a:lnTo>
                    <a:pt x="12700" y="35481"/>
                  </a:lnTo>
                  <a:lnTo>
                    <a:pt x="9999" y="31512"/>
                  </a:lnTo>
                  <a:lnTo>
                    <a:pt x="8889" y="28972"/>
                  </a:lnTo>
                  <a:lnTo>
                    <a:pt x="8016" y="25876"/>
                  </a:lnTo>
                  <a:lnTo>
                    <a:pt x="7302" y="22225"/>
                  </a:lnTo>
                  <a:lnTo>
                    <a:pt x="6905" y="18097"/>
                  </a:lnTo>
                  <a:lnTo>
                    <a:pt x="37702" y="18097"/>
                  </a:lnTo>
                  <a:lnTo>
                    <a:pt x="36987" y="13652"/>
                  </a:lnTo>
                  <a:lnTo>
                    <a:pt x="35877" y="9842"/>
                  </a:lnTo>
                  <a:lnTo>
                    <a:pt x="34209" y="6667"/>
                  </a:lnTo>
                  <a:lnTo>
                    <a:pt x="32067" y="4207"/>
                  </a:lnTo>
                  <a:lnTo>
                    <a:pt x="29606" y="2302"/>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1152" name="Shape 5892"/>
            <p:cNvSpPr/>
            <p:nvPr/>
          </p:nvSpPr>
          <p:spPr>
            <a:xfrm>
              <a:off x="2440796" y="2751898"/>
              <a:ext cx="45402" cy="46037"/>
            </a:xfrm>
            <a:custGeom>
              <a:avLst/>
              <a:gdLst/>
              <a:ahLst/>
              <a:cxnLst/>
              <a:rect l="0" t="0" r="0" b="0"/>
              <a:pathLst>
                <a:path w="45402" h="46037">
                  <a:moveTo>
                    <a:pt x="0" y="0"/>
                  </a:moveTo>
                  <a:lnTo>
                    <a:pt x="0" y="1508"/>
                  </a:lnTo>
                  <a:lnTo>
                    <a:pt x="2937" y="2302"/>
                  </a:lnTo>
                  <a:lnTo>
                    <a:pt x="4286" y="3333"/>
                  </a:lnTo>
                  <a:lnTo>
                    <a:pt x="5477" y="5159"/>
                  </a:lnTo>
                  <a:lnTo>
                    <a:pt x="7065" y="8493"/>
                  </a:lnTo>
                  <a:lnTo>
                    <a:pt x="9048" y="12938"/>
                  </a:lnTo>
                  <a:lnTo>
                    <a:pt x="13652" y="23574"/>
                  </a:lnTo>
                  <a:lnTo>
                    <a:pt x="18018" y="34052"/>
                  </a:lnTo>
                  <a:lnTo>
                    <a:pt x="19685" y="38258"/>
                  </a:lnTo>
                  <a:lnTo>
                    <a:pt x="20955" y="41354"/>
                  </a:lnTo>
                  <a:lnTo>
                    <a:pt x="21907" y="43894"/>
                  </a:lnTo>
                  <a:lnTo>
                    <a:pt x="22542" y="45243"/>
                  </a:lnTo>
                  <a:lnTo>
                    <a:pt x="23575" y="46037"/>
                  </a:lnTo>
                  <a:lnTo>
                    <a:pt x="24130" y="45561"/>
                  </a:lnTo>
                  <a:lnTo>
                    <a:pt x="24764" y="44529"/>
                  </a:lnTo>
                  <a:lnTo>
                    <a:pt x="26273" y="41037"/>
                  </a:lnTo>
                  <a:lnTo>
                    <a:pt x="38973" y="9207"/>
                  </a:lnTo>
                  <a:lnTo>
                    <a:pt x="40561" y="5636"/>
                  </a:lnTo>
                  <a:lnTo>
                    <a:pt x="41831" y="3333"/>
                  </a:lnTo>
                  <a:lnTo>
                    <a:pt x="43338" y="1984"/>
                  </a:lnTo>
                  <a:lnTo>
                    <a:pt x="45402" y="1508"/>
                  </a:lnTo>
                  <a:lnTo>
                    <a:pt x="45402" y="0"/>
                  </a:lnTo>
                  <a:lnTo>
                    <a:pt x="31591" y="0"/>
                  </a:lnTo>
                  <a:lnTo>
                    <a:pt x="31591" y="1508"/>
                  </a:lnTo>
                  <a:lnTo>
                    <a:pt x="34846" y="2381"/>
                  </a:lnTo>
                  <a:lnTo>
                    <a:pt x="35877" y="3333"/>
                  </a:lnTo>
                  <a:lnTo>
                    <a:pt x="36275" y="4762"/>
                  </a:lnTo>
                  <a:lnTo>
                    <a:pt x="35718" y="7461"/>
                  </a:lnTo>
                  <a:lnTo>
                    <a:pt x="34369" y="11668"/>
                  </a:lnTo>
                  <a:lnTo>
                    <a:pt x="32385" y="16827"/>
                  </a:lnTo>
                  <a:lnTo>
                    <a:pt x="30083" y="22463"/>
                  </a:lnTo>
                  <a:lnTo>
                    <a:pt x="27861" y="28098"/>
                  </a:lnTo>
                  <a:lnTo>
                    <a:pt x="25876" y="33337"/>
                  </a:lnTo>
                  <a:lnTo>
                    <a:pt x="15796" y="7937"/>
                  </a:lnTo>
                  <a:lnTo>
                    <a:pt x="15161" y="6350"/>
                  </a:lnTo>
                  <a:lnTo>
                    <a:pt x="14922" y="4524"/>
                  </a:lnTo>
                  <a:lnTo>
                    <a:pt x="15239" y="3016"/>
                  </a:lnTo>
                  <a:lnTo>
                    <a:pt x="16272" y="2143"/>
                  </a:lnTo>
                  <a:lnTo>
                    <a:pt x="19447" y="1508"/>
                  </a:lnTo>
                  <a:lnTo>
                    <a:pt x="19447" y="0"/>
                  </a:lnTo>
                  <a:lnTo>
                    <a:pt x="0" y="0"/>
                  </a:lnTo>
                  <a:close/>
                </a:path>
              </a:pathLst>
            </a:custGeom>
            <a:solidFill>
              <a:srgbClr val="000000"/>
            </a:solidFill>
          </p:spPr>
          <p:txBody>
            <a:bodyPr vert="horz" lIns="91440" tIns="45720" rIns="91440" bIns="45720" anchor="t"/>
            <a:lstStyle/>
            <a:p>
              <a:endParaRPr lang="en-IN"/>
            </a:p>
          </p:txBody>
        </p:sp>
        <p:sp>
          <p:nvSpPr>
            <p:cNvPr id="1153" name="Shape 5893"/>
            <p:cNvSpPr/>
            <p:nvPr/>
          </p:nvSpPr>
          <p:spPr>
            <a:xfrm>
              <a:off x="1627361" y="2751898"/>
              <a:ext cx="38735" cy="44608"/>
            </a:xfrm>
            <a:custGeom>
              <a:avLst/>
              <a:gdLst/>
              <a:ahLst/>
              <a:cxnLst/>
              <a:rect l="0" t="0" r="0" b="0"/>
              <a:pathLst>
                <a:path w="38735" h="44608">
                  <a:moveTo>
                    <a:pt x="2857" y="0"/>
                  </a:moveTo>
                  <a:lnTo>
                    <a:pt x="2540" y="11747"/>
                  </a:lnTo>
                  <a:lnTo>
                    <a:pt x="4365" y="11747"/>
                  </a:lnTo>
                  <a:lnTo>
                    <a:pt x="5158" y="7065"/>
                  </a:lnTo>
                  <a:lnTo>
                    <a:pt x="6032" y="5318"/>
                  </a:lnTo>
                  <a:lnTo>
                    <a:pt x="7382" y="4048"/>
                  </a:lnTo>
                  <a:lnTo>
                    <a:pt x="9525" y="3254"/>
                  </a:lnTo>
                  <a:lnTo>
                    <a:pt x="12621" y="3016"/>
                  </a:lnTo>
                  <a:lnTo>
                    <a:pt x="26352" y="3016"/>
                  </a:lnTo>
                  <a:lnTo>
                    <a:pt x="0" y="43101"/>
                  </a:lnTo>
                  <a:lnTo>
                    <a:pt x="0" y="44608"/>
                  </a:lnTo>
                  <a:lnTo>
                    <a:pt x="37306" y="44608"/>
                  </a:lnTo>
                  <a:lnTo>
                    <a:pt x="38735" y="31273"/>
                  </a:lnTo>
                  <a:lnTo>
                    <a:pt x="36908" y="30877"/>
                  </a:lnTo>
                  <a:lnTo>
                    <a:pt x="36115" y="34289"/>
                  </a:lnTo>
                  <a:lnTo>
                    <a:pt x="35242" y="37068"/>
                  </a:lnTo>
                  <a:lnTo>
                    <a:pt x="33892" y="39132"/>
                  </a:lnTo>
                  <a:lnTo>
                    <a:pt x="31830" y="40561"/>
                  </a:lnTo>
                  <a:lnTo>
                    <a:pt x="28733" y="41354"/>
                  </a:lnTo>
                  <a:lnTo>
                    <a:pt x="24208" y="41672"/>
                  </a:lnTo>
                  <a:lnTo>
                    <a:pt x="10557" y="41672"/>
                  </a:lnTo>
                  <a:lnTo>
                    <a:pt x="37227" y="1508"/>
                  </a:lnTo>
                  <a:lnTo>
                    <a:pt x="37227" y="0"/>
                  </a:lnTo>
                  <a:lnTo>
                    <a:pt x="2857" y="0"/>
                  </a:lnTo>
                  <a:close/>
                </a:path>
              </a:pathLst>
            </a:custGeom>
            <a:solidFill>
              <a:srgbClr val="000000"/>
            </a:solidFill>
          </p:spPr>
          <p:txBody>
            <a:bodyPr vert="horz" lIns="91440" tIns="45720" rIns="91440" bIns="45720" anchor="t"/>
            <a:lstStyle/>
            <a:p>
              <a:endParaRPr lang="en-IN"/>
            </a:p>
          </p:txBody>
        </p:sp>
        <p:sp>
          <p:nvSpPr>
            <p:cNvPr id="1154" name="Shape 5894"/>
            <p:cNvSpPr/>
            <p:nvPr/>
          </p:nvSpPr>
          <p:spPr>
            <a:xfrm>
              <a:off x="2300778" y="2750945"/>
              <a:ext cx="38338" cy="46593"/>
            </a:xfrm>
            <a:custGeom>
              <a:avLst/>
              <a:gdLst/>
              <a:ahLst/>
              <a:cxnLst/>
              <a:rect l="0" t="0" r="0" b="0"/>
              <a:pathLst>
                <a:path w="38338" h="46593">
                  <a:moveTo>
                    <a:pt x="22146" y="0"/>
                  </a:moveTo>
                  <a:lnTo>
                    <a:pt x="16827" y="635"/>
                  </a:lnTo>
                  <a:lnTo>
                    <a:pt x="11668" y="2698"/>
                  </a:lnTo>
                  <a:lnTo>
                    <a:pt x="7064" y="6112"/>
                  </a:lnTo>
                  <a:lnTo>
                    <a:pt x="3333" y="10874"/>
                  </a:lnTo>
                  <a:lnTo>
                    <a:pt x="873" y="16986"/>
                  </a:lnTo>
                  <a:lnTo>
                    <a:pt x="0" y="24447"/>
                  </a:lnTo>
                  <a:lnTo>
                    <a:pt x="793" y="31512"/>
                  </a:lnTo>
                  <a:lnTo>
                    <a:pt x="3016" y="37147"/>
                  </a:lnTo>
                  <a:lnTo>
                    <a:pt x="6271" y="41355"/>
                  </a:lnTo>
                  <a:lnTo>
                    <a:pt x="10160" y="44291"/>
                  </a:lnTo>
                  <a:lnTo>
                    <a:pt x="14367" y="46037"/>
                  </a:lnTo>
                  <a:lnTo>
                    <a:pt x="18494" y="46593"/>
                  </a:lnTo>
                  <a:lnTo>
                    <a:pt x="24288" y="45720"/>
                  </a:lnTo>
                  <a:lnTo>
                    <a:pt x="26908" y="44608"/>
                  </a:lnTo>
                  <a:lnTo>
                    <a:pt x="29448" y="43021"/>
                  </a:lnTo>
                  <a:lnTo>
                    <a:pt x="31830" y="40957"/>
                  </a:lnTo>
                  <a:lnTo>
                    <a:pt x="34131" y="38180"/>
                  </a:lnTo>
                  <a:lnTo>
                    <a:pt x="36274" y="34925"/>
                  </a:lnTo>
                  <a:lnTo>
                    <a:pt x="38338" y="31036"/>
                  </a:lnTo>
                  <a:lnTo>
                    <a:pt x="36909" y="30083"/>
                  </a:lnTo>
                  <a:lnTo>
                    <a:pt x="34289" y="33654"/>
                  </a:lnTo>
                  <a:lnTo>
                    <a:pt x="31273" y="36671"/>
                  </a:lnTo>
                  <a:lnTo>
                    <a:pt x="27543" y="38656"/>
                  </a:lnTo>
                  <a:lnTo>
                    <a:pt x="22781" y="39449"/>
                  </a:lnTo>
                  <a:lnTo>
                    <a:pt x="19685" y="39052"/>
                  </a:lnTo>
                  <a:lnTo>
                    <a:pt x="16907" y="38100"/>
                  </a:lnTo>
                  <a:lnTo>
                    <a:pt x="14367" y="36433"/>
                  </a:lnTo>
                  <a:lnTo>
                    <a:pt x="12064" y="34211"/>
                  </a:lnTo>
                  <a:lnTo>
                    <a:pt x="10160" y="31432"/>
                  </a:lnTo>
                  <a:lnTo>
                    <a:pt x="8811" y="28257"/>
                  </a:lnTo>
                  <a:lnTo>
                    <a:pt x="7937" y="24606"/>
                  </a:lnTo>
                  <a:lnTo>
                    <a:pt x="7619" y="20478"/>
                  </a:lnTo>
                  <a:lnTo>
                    <a:pt x="8254" y="14128"/>
                  </a:lnTo>
                  <a:lnTo>
                    <a:pt x="10081" y="9446"/>
                  </a:lnTo>
                  <a:lnTo>
                    <a:pt x="12621" y="6191"/>
                  </a:lnTo>
                  <a:lnTo>
                    <a:pt x="15398" y="4207"/>
                  </a:lnTo>
                  <a:lnTo>
                    <a:pt x="18177" y="3175"/>
                  </a:lnTo>
                  <a:lnTo>
                    <a:pt x="20399" y="2857"/>
                  </a:lnTo>
                  <a:lnTo>
                    <a:pt x="23494" y="3175"/>
                  </a:lnTo>
                  <a:lnTo>
                    <a:pt x="25321" y="4127"/>
                  </a:lnTo>
                  <a:lnTo>
                    <a:pt x="26352" y="5636"/>
                  </a:lnTo>
                  <a:lnTo>
                    <a:pt x="26908" y="7620"/>
                  </a:lnTo>
                  <a:lnTo>
                    <a:pt x="27543" y="9842"/>
                  </a:lnTo>
                  <a:lnTo>
                    <a:pt x="29210" y="12938"/>
                  </a:lnTo>
                  <a:lnTo>
                    <a:pt x="30559" y="13970"/>
                  </a:lnTo>
                  <a:lnTo>
                    <a:pt x="32385" y="14367"/>
                  </a:lnTo>
                  <a:lnTo>
                    <a:pt x="34369" y="13891"/>
                  </a:lnTo>
                  <a:lnTo>
                    <a:pt x="35798" y="12938"/>
                  </a:lnTo>
                  <a:lnTo>
                    <a:pt x="36592" y="11588"/>
                  </a:lnTo>
                  <a:lnTo>
                    <a:pt x="36909" y="10001"/>
                  </a:lnTo>
                  <a:lnTo>
                    <a:pt x="36671" y="8413"/>
                  </a:lnTo>
                  <a:lnTo>
                    <a:pt x="35877" y="6667"/>
                  </a:lnTo>
                  <a:lnTo>
                    <a:pt x="34528" y="4762"/>
                  </a:lnTo>
                  <a:lnTo>
                    <a:pt x="32623" y="3096"/>
                  </a:lnTo>
                  <a:lnTo>
                    <a:pt x="30479" y="1985"/>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155" name="Shape 5895"/>
            <p:cNvSpPr/>
            <p:nvPr/>
          </p:nvSpPr>
          <p:spPr>
            <a:xfrm>
              <a:off x="1316132" y="2750945"/>
              <a:ext cx="38258" cy="46593"/>
            </a:xfrm>
            <a:custGeom>
              <a:avLst/>
              <a:gdLst/>
              <a:ahLst/>
              <a:cxnLst/>
              <a:rect l="0" t="0" r="0" b="0"/>
              <a:pathLst>
                <a:path w="38258" h="46593">
                  <a:moveTo>
                    <a:pt x="22144" y="0"/>
                  </a:moveTo>
                  <a:lnTo>
                    <a:pt x="16827" y="635"/>
                  </a:lnTo>
                  <a:lnTo>
                    <a:pt x="11667" y="2698"/>
                  </a:lnTo>
                  <a:lnTo>
                    <a:pt x="7063" y="6112"/>
                  </a:lnTo>
                  <a:lnTo>
                    <a:pt x="3333" y="10874"/>
                  </a:lnTo>
                  <a:lnTo>
                    <a:pt x="872" y="16986"/>
                  </a:lnTo>
                  <a:lnTo>
                    <a:pt x="0" y="24447"/>
                  </a:lnTo>
                  <a:lnTo>
                    <a:pt x="793" y="31512"/>
                  </a:lnTo>
                  <a:lnTo>
                    <a:pt x="3014" y="37147"/>
                  </a:lnTo>
                  <a:lnTo>
                    <a:pt x="6269" y="41355"/>
                  </a:lnTo>
                  <a:lnTo>
                    <a:pt x="10158" y="44291"/>
                  </a:lnTo>
                  <a:lnTo>
                    <a:pt x="14366" y="46037"/>
                  </a:lnTo>
                  <a:lnTo>
                    <a:pt x="18493" y="46593"/>
                  </a:lnTo>
                  <a:lnTo>
                    <a:pt x="24287" y="45720"/>
                  </a:lnTo>
                  <a:lnTo>
                    <a:pt x="26907" y="44608"/>
                  </a:lnTo>
                  <a:lnTo>
                    <a:pt x="29447" y="43021"/>
                  </a:lnTo>
                  <a:lnTo>
                    <a:pt x="31828" y="40957"/>
                  </a:lnTo>
                  <a:lnTo>
                    <a:pt x="34131" y="38180"/>
                  </a:lnTo>
                  <a:lnTo>
                    <a:pt x="36273" y="34925"/>
                  </a:lnTo>
                  <a:lnTo>
                    <a:pt x="38258" y="31036"/>
                  </a:lnTo>
                  <a:lnTo>
                    <a:pt x="36908" y="30083"/>
                  </a:lnTo>
                  <a:lnTo>
                    <a:pt x="34289" y="33654"/>
                  </a:lnTo>
                  <a:lnTo>
                    <a:pt x="31273" y="36671"/>
                  </a:lnTo>
                  <a:lnTo>
                    <a:pt x="27542" y="38656"/>
                  </a:lnTo>
                  <a:lnTo>
                    <a:pt x="22780" y="39449"/>
                  </a:lnTo>
                  <a:lnTo>
                    <a:pt x="19683" y="39052"/>
                  </a:lnTo>
                  <a:lnTo>
                    <a:pt x="16827" y="38100"/>
                  </a:lnTo>
                  <a:lnTo>
                    <a:pt x="14366" y="36433"/>
                  </a:lnTo>
                  <a:lnTo>
                    <a:pt x="12064" y="34211"/>
                  </a:lnTo>
                  <a:lnTo>
                    <a:pt x="10158" y="31432"/>
                  </a:lnTo>
                  <a:lnTo>
                    <a:pt x="8809" y="28257"/>
                  </a:lnTo>
                  <a:lnTo>
                    <a:pt x="7937" y="24606"/>
                  </a:lnTo>
                  <a:lnTo>
                    <a:pt x="7618" y="20478"/>
                  </a:lnTo>
                  <a:lnTo>
                    <a:pt x="8254" y="14128"/>
                  </a:lnTo>
                  <a:lnTo>
                    <a:pt x="10080" y="9446"/>
                  </a:lnTo>
                  <a:lnTo>
                    <a:pt x="12619" y="6191"/>
                  </a:lnTo>
                  <a:lnTo>
                    <a:pt x="15398" y="4207"/>
                  </a:lnTo>
                  <a:lnTo>
                    <a:pt x="18176" y="3175"/>
                  </a:lnTo>
                  <a:lnTo>
                    <a:pt x="20398" y="2857"/>
                  </a:lnTo>
                  <a:lnTo>
                    <a:pt x="23493" y="3175"/>
                  </a:lnTo>
                  <a:lnTo>
                    <a:pt x="25319" y="4127"/>
                  </a:lnTo>
                  <a:lnTo>
                    <a:pt x="26352" y="5636"/>
                  </a:lnTo>
                  <a:lnTo>
                    <a:pt x="26907" y="7620"/>
                  </a:lnTo>
                  <a:lnTo>
                    <a:pt x="27462" y="9842"/>
                  </a:lnTo>
                  <a:lnTo>
                    <a:pt x="29208" y="12938"/>
                  </a:lnTo>
                  <a:lnTo>
                    <a:pt x="30558" y="13970"/>
                  </a:lnTo>
                  <a:lnTo>
                    <a:pt x="32383" y="14367"/>
                  </a:lnTo>
                  <a:lnTo>
                    <a:pt x="34368" y="13891"/>
                  </a:lnTo>
                  <a:lnTo>
                    <a:pt x="35797" y="12938"/>
                  </a:lnTo>
                  <a:lnTo>
                    <a:pt x="36591" y="11588"/>
                  </a:lnTo>
                  <a:lnTo>
                    <a:pt x="36908" y="10001"/>
                  </a:lnTo>
                  <a:lnTo>
                    <a:pt x="36671" y="8413"/>
                  </a:lnTo>
                  <a:lnTo>
                    <a:pt x="35877" y="6667"/>
                  </a:lnTo>
                  <a:lnTo>
                    <a:pt x="34527" y="4762"/>
                  </a:lnTo>
                  <a:lnTo>
                    <a:pt x="32622" y="3096"/>
                  </a:lnTo>
                  <a:lnTo>
                    <a:pt x="30479" y="1985"/>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1156" name="Shape 5896"/>
            <p:cNvSpPr/>
            <p:nvPr/>
          </p:nvSpPr>
          <p:spPr>
            <a:xfrm>
              <a:off x="1720389" y="2750945"/>
              <a:ext cx="75168" cy="45561"/>
            </a:xfrm>
            <a:custGeom>
              <a:avLst/>
              <a:gdLst/>
              <a:ahLst/>
              <a:cxnLst/>
              <a:rect l="0" t="0" r="0" b="0"/>
              <a:pathLst>
                <a:path w="75168" h="45561">
                  <a:moveTo>
                    <a:pt x="14128" y="0"/>
                  </a:moveTo>
                  <a:lnTo>
                    <a:pt x="237" y="4445"/>
                  </a:lnTo>
                  <a:lnTo>
                    <a:pt x="237" y="6112"/>
                  </a:lnTo>
                  <a:lnTo>
                    <a:pt x="3412" y="5715"/>
                  </a:lnTo>
                  <a:lnTo>
                    <a:pt x="4683" y="5873"/>
                  </a:lnTo>
                  <a:lnTo>
                    <a:pt x="5793" y="6588"/>
                  </a:lnTo>
                  <a:lnTo>
                    <a:pt x="6587" y="8493"/>
                  </a:lnTo>
                  <a:lnTo>
                    <a:pt x="6906" y="12065"/>
                  </a:lnTo>
                  <a:lnTo>
                    <a:pt x="6906" y="37147"/>
                  </a:lnTo>
                  <a:lnTo>
                    <a:pt x="6350" y="41037"/>
                  </a:lnTo>
                  <a:lnTo>
                    <a:pt x="4921" y="43021"/>
                  </a:lnTo>
                  <a:lnTo>
                    <a:pt x="2698" y="43894"/>
                  </a:lnTo>
                  <a:lnTo>
                    <a:pt x="0" y="44053"/>
                  </a:lnTo>
                  <a:lnTo>
                    <a:pt x="0" y="45561"/>
                  </a:lnTo>
                  <a:lnTo>
                    <a:pt x="21987" y="45561"/>
                  </a:lnTo>
                  <a:lnTo>
                    <a:pt x="21987" y="44053"/>
                  </a:lnTo>
                  <a:lnTo>
                    <a:pt x="19446" y="43894"/>
                  </a:lnTo>
                  <a:lnTo>
                    <a:pt x="17303" y="43260"/>
                  </a:lnTo>
                  <a:lnTo>
                    <a:pt x="15796" y="41751"/>
                  </a:lnTo>
                  <a:lnTo>
                    <a:pt x="15239" y="38893"/>
                  </a:lnTo>
                  <a:lnTo>
                    <a:pt x="15239" y="10953"/>
                  </a:lnTo>
                  <a:lnTo>
                    <a:pt x="15637" y="10398"/>
                  </a:lnTo>
                  <a:lnTo>
                    <a:pt x="16668" y="9287"/>
                  </a:lnTo>
                  <a:lnTo>
                    <a:pt x="18414" y="7858"/>
                  </a:lnTo>
                  <a:lnTo>
                    <a:pt x="20637" y="6508"/>
                  </a:lnTo>
                  <a:lnTo>
                    <a:pt x="23414" y="5556"/>
                  </a:lnTo>
                  <a:lnTo>
                    <a:pt x="26589" y="5160"/>
                  </a:lnTo>
                  <a:lnTo>
                    <a:pt x="29844" y="5794"/>
                  </a:lnTo>
                  <a:lnTo>
                    <a:pt x="31987" y="7858"/>
                  </a:lnTo>
                  <a:lnTo>
                    <a:pt x="33099" y="11112"/>
                  </a:lnTo>
                  <a:lnTo>
                    <a:pt x="33417" y="15557"/>
                  </a:lnTo>
                  <a:lnTo>
                    <a:pt x="33417" y="37068"/>
                  </a:lnTo>
                  <a:lnTo>
                    <a:pt x="33019" y="40798"/>
                  </a:lnTo>
                  <a:lnTo>
                    <a:pt x="31750" y="42862"/>
                  </a:lnTo>
                  <a:lnTo>
                    <a:pt x="29686" y="43736"/>
                  </a:lnTo>
                  <a:lnTo>
                    <a:pt x="26749" y="44053"/>
                  </a:lnTo>
                  <a:lnTo>
                    <a:pt x="26749" y="45561"/>
                  </a:lnTo>
                  <a:lnTo>
                    <a:pt x="48894" y="45561"/>
                  </a:lnTo>
                  <a:lnTo>
                    <a:pt x="48894" y="44053"/>
                  </a:lnTo>
                  <a:lnTo>
                    <a:pt x="45243" y="43656"/>
                  </a:lnTo>
                  <a:lnTo>
                    <a:pt x="43814" y="42862"/>
                  </a:lnTo>
                  <a:lnTo>
                    <a:pt x="42703" y="41513"/>
                  </a:lnTo>
                  <a:lnTo>
                    <a:pt x="41989" y="39291"/>
                  </a:lnTo>
                  <a:lnTo>
                    <a:pt x="41751" y="36116"/>
                  </a:lnTo>
                  <a:lnTo>
                    <a:pt x="41751" y="11192"/>
                  </a:lnTo>
                  <a:lnTo>
                    <a:pt x="43656" y="8811"/>
                  </a:lnTo>
                  <a:lnTo>
                    <a:pt x="46037" y="6906"/>
                  </a:lnTo>
                  <a:lnTo>
                    <a:pt x="49053" y="5636"/>
                  </a:lnTo>
                  <a:lnTo>
                    <a:pt x="52783" y="5160"/>
                  </a:lnTo>
                  <a:lnTo>
                    <a:pt x="55799" y="5636"/>
                  </a:lnTo>
                  <a:lnTo>
                    <a:pt x="57784" y="6906"/>
                  </a:lnTo>
                  <a:lnTo>
                    <a:pt x="59054" y="8731"/>
                  </a:lnTo>
                  <a:lnTo>
                    <a:pt x="59689" y="10953"/>
                  </a:lnTo>
                  <a:lnTo>
                    <a:pt x="60007" y="16033"/>
                  </a:lnTo>
                  <a:lnTo>
                    <a:pt x="60007" y="36910"/>
                  </a:lnTo>
                  <a:lnTo>
                    <a:pt x="59848" y="39608"/>
                  </a:lnTo>
                  <a:lnTo>
                    <a:pt x="59372" y="41433"/>
                  </a:lnTo>
                  <a:lnTo>
                    <a:pt x="57387" y="43418"/>
                  </a:lnTo>
                  <a:lnTo>
                    <a:pt x="55721" y="43815"/>
                  </a:lnTo>
                  <a:lnTo>
                    <a:pt x="53498" y="44053"/>
                  </a:lnTo>
                  <a:lnTo>
                    <a:pt x="53498" y="45561"/>
                  </a:lnTo>
                  <a:lnTo>
                    <a:pt x="75168" y="45561"/>
                  </a:lnTo>
                  <a:lnTo>
                    <a:pt x="75168" y="44053"/>
                  </a:lnTo>
                  <a:lnTo>
                    <a:pt x="72548" y="43894"/>
                  </a:lnTo>
                  <a:lnTo>
                    <a:pt x="70087" y="43021"/>
                  </a:lnTo>
                  <a:lnTo>
                    <a:pt x="68818" y="41513"/>
                  </a:lnTo>
                  <a:lnTo>
                    <a:pt x="68342" y="38021"/>
                  </a:lnTo>
                  <a:lnTo>
                    <a:pt x="68342" y="17621"/>
                  </a:lnTo>
                  <a:lnTo>
                    <a:pt x="68183" y="13811"/>
                  </a:lnTo>
                  <a:lnTo>
                    <a:pt x="67548" y="9842"/>
                  </a:lnTo>
                  <a:lnTo>
                    <a:pt x="66277" y="6032"/>
                  </a:lnTo>
                  <a:lnTo>
                    <a:pt x="64214" y="2937"/>
                  </a:lnTo>
                  <a:lnTo>
                    <a:pt x="61039" y="793"/>
                  </a:lnTo>
                  <a:lnTo>
                    <a:pt x="56593" y="0"/>
                  </a:lnTo>
                  <a:lnTo>
                    <a:pt x="52863" y="476"/>
                  </a:lnTo>
                  <a:lnTo>
                    <a:pt x="49449" y="1667"/>
                  </a:lnTo>
                  <a:lnTo>
                    <a:pt x="43973" y="5079"/>
                  </a:lnTo>
                  <a:lnTo>
                    <a:pt x="42068" y="6826"/>
                  </a:lnTo>
                  <a:lnTo>
                    <a:pt x="40718" y="8335"/>
                  </a:lnTo>
                  <a:lnTo>
                    <a:pt x="39449" y="5238"/>
                  </a:lnTo>
                  <a:lnTo>
                    <a:pt x="37386" y="2540"/>
                  </a:lnTo>
                  <a:lnTo>
                    <a:pt x="34289" y="715"/>
                  </a:lnTo>
                  <a:lnTo>
                    <a:pt x="30083" y="0"/>
                  </a:lnTo>
                  <a:lnTo>
                    <a:pt x="26273" y="556"/>
                  </a:lnTo>
                  <a:lnTo>
                    <a:pt x="22621" y="2143"/>
                  </a:lnTo>
                  <a:lnTo>
                    <a:pt x="18891" y="4603"/>
                  </a:lnTo>
                  <a:lnTo>
                    <a:pt x="14843" y="7620"/>
                  </a:lnTo>
                  <a:lnTo>
                    <a:pt x="14843" y="158"/>
                  </a:lnTo>
                  <a:lnTo>
                    <a:pt x="14128" y="0"/>
                  </a:lnTo>
                  <a:close/>
                </a:path>
              </a:pathLst>
            </a:custGeom>
            <a:solidFill>
              <a:srgbClr val="000000"/>
            </a:solidFill>
          </p:spPr>
          <p:txBody>
            <a:bodyPr vert="horz" lIns="91440" tIns="45720" rIns="91440" bIns="45720" anchor="t"/>
            <a:lstStyle/>
            <a:p>
              <a:endParaRPr lang="en-IN"/>
            </a:p>
          </p:txBody>
        </p:sp>
        <p:sp>
          <p:nvSpPr>
            <p:cNvPr id="1157" name="Shape 5897"/>
            <p:cNvSpPr/>
            <p:nvPr/>
          </p:nvSpPr>
          <p:spPr>
            <a:xfrm>
              <a:off x="2393965" y="2750945"/>
              <a:ext cx="46434" cy="45561"/>
            </a:xfrm>
            <a:custGeom>
              <a:avLst/>
              <a:gdLst/>
              <a:ahLst/>
              <a:cxnLst/>
              <a:rect l="0" t="0" r="0" b="0"/>
              <a:pathLst>
                <a:path w="46434" h="45561">
                  <a:moveTo>
                    <a:pt x="13652" y="0"/>
                  </a:moveTo>
                  <a:lnTo>
                    <a:pt x="0" y="4445"/>
                  </a:lnTo>
                  <a:lnTo>
                    <a:pt x="0" y="6112"/>
                  </a:lnTo>
                  <a:lnTo>
                    <a:pt x="1111" y="5794"/>
                  </a:lnTo>
                  <a:lnTo>
                    <a:pt x="2857" y="5715"/>
                  </a:lnTo>
                  <a:lnTo>
                    <a:pt x="4127" y="5873"/>
                  </a:lnTo>
                  <a:lnTo>
                    <a:pt x="5238" y="6588"/>
                  </a:lnTo>
                  <a:lnTo>
                    <a:pt x="6032" y="8493"/>
                  </a:lnTo>
                  <a:lnTo>
                    <a:pt x="6350" y="12065"/>
                  </a:lnTo>
                  <a:lnTo>
                    <a:pt x="6350" y="36671"/>
                  </a:lnTo>
                  <a:lnTo>
                    <a:pt x="6112" y="40243"/>
                  </a:lnTo>
                  <a:lnTo>
                    <a:pt x="5080" y="42466"/>
                  </a:lnTo>
                  <a:lnTo>
                    <a:pt x="3175" y="43577"/>
                  </a:lnTo>
                  <a:lnTo>
                    <a:pt x="238" y="44053"/>
                  </a:lnTo>
                  <a:lnTo>
                    <a:pt x="238" y="45561"/>
                  </a:lnTo>
                  <a:lnTo>
                    <a:pt x="21193" y="45561"/>
                  </a:lnTo>
                  <a:lnTo>
                    <a:pt x="21193" y="44053"/>
                  </a:lnTo>
                  <a:lnTo>
                    <a:pt x="18018" y="43656"/>
                  </a:lnTo>
                  <a:lnTo>
                    <a:pt x="16033" y="42624"/>
                  </a:lnTo>
                  <a:lnTo>
                    <a:pt x="14922" y="41116"/>
                  </a:lnTo>
                  <a:lnTo>
                    <a:pt x="14684" y="38893"/>
                  </a:lnTo>
                  <a:lnTo>
                    <a:pt x="14684" y="11112"/>
                  </a:lnTo>
                  <a:lnTo>
                    <a:pt x="17383" y="8652"/>
                  </a:lnTo>
                  <a:lnTo>
                    <a:pt x="19843" y="6906"/>
                  </a:lnTo>
                  <a:lnTo>
                    <a:pt x="22225" y="5794"/>
                  </a:lnTo>
                  <a:lnTo>
                    <a:pt x="24447" y="5477"/>
                  </a:lnTo>
                  <a:lnTo>
                    <a:pt x="28178" y="6112"/>
                  </a:lnTo>
                  <a:lnTo>
                    <a:pt x="30480" y="7937"/>
                  </a:lnTo>
                  <a:lnTo>
                    <a:pt x="31750" y="11033"/>
                  </a:lnTo>
                  <a:lnTo>
                    <a:pt x="32067" y="15081"/>
                  </a:lnTo>
                  <a:lnTo>
                    <a:pt x="32067" y="35718"/>
                  </a:lnTo>
                  <a:lnTo>
                    <a:pt x="31908" y="38893"/>
                  </a:lnTo>
                  <a:lnTo>
                    <a:pt x="31273" y="41116"/>
                  </a:lnTo>
                  <a:lnTo>
                    <a:pt x="30401" y="42624"/>
                  </a:lnTo>
                  <a:lnTo>
                    <a:pt x="29131" y="43418"/>
                  </a:lnTo>
                  <a:lnTo>
                    <a:pt x="25876" y="44053"/>
                  </a:lnTo>
                  <a:lnTo>
                    <a:pt x="25876" y="45561"/>
                  </a:lnTo>
                  <a:lnTo>
                    <a:pt x="46434" y="45561"/>
                  </a:lnTo>
                  <a:lnTo>
                    <a:pt x="46434" y="44053"/>
                  </a:lnTo>
                  <a:lnTo>
                    <a:pt x="43418" y="43577"/>
                  </a:lnTo>
                  <a:lnTo>
                    <a:pt x="41592" y="42466"/>
                  </a:lnTo>
                  <a:lnTo>
                    <a:pt x="40639" y="40481"/>
                  </a:lnTo>
                  <a:lnTo>
                    <a:pt x="40402" y="37544"/>
                  </a:lnTo>
                  <a:lnTo>
                    <a:pt x="40402" y="14843"/>
                  </a:lnTo>
                  <a:lnTo>
                    <a:pt x="39846" y="9525"/>
                  </a:lnTo>
                  <a:lnTo>
                    <a:pt x="38417" y="5556"/>
                  </a:lnTo>
                  <a:lnTo>
                    <a:pt x="36353" y="2857"/>
                  </a:lnTo>
                  <a:lnTo>
                    <a:pt x="33893" y="1111"/>
                  </a:lnTo>
                  <a:lnTo>
                    <a:pt x="31273" y="238"/>
                  </a:lnTo>
                  <a:lnTo>
                    <a:pt x="28813" y="0"/>
                  </a:lnTo>
                  <a:lnTo>
                    <a:pt x="24844" y="635"/>
                  </a:lnTo>
                  <a:lnTo>
                    <a:pt x="21272" y="2302"/>
                  </a:lnTo>
                  <a:lnTo>
                    <a:pt x="17859"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1158" name="Shape 5898"/>
            <p:cNvSpPr/>
            <p:nvPr/>
          </p:nvSpPr>
          <p:spPr>
            <a:xfrm>
              <a:off x="2095832" y="2750945"/>
              <a:ext cx="46433" cy="45561"/>
            </a:xfrm>
            <a:custGeom>
              <a:avLst/>
              <a:gdLst/>
              <a:ahLst/>
              <a:cxnLst/>
              <a:rect l="0" t="0" r="0" b="0"/>
              <a:pathLst>
                <a:path w="46433" h="45561">
                  <a:moveTo>
                    <a:pt x="13652" y="0"/>
                  </a:moveTo>
                  <a:lnTo>
                    <a:pt x="0" y="4445"/>
                  </a:lnTo>
                  <a:lnTo>
                    <a:pt x="0" y="6112"/>
                  </a:lnTo>
                  <a:lnTo>
                    <a:pt x="1031" y="5794"/>
                  </a:lnTo>
                  <a:lnTo>
                    <a:pt x="2857" y="5715"/>
                  </a:lnTo>
                  <a:lnTo>
                    <a:pt x="4048" y="5873"/>
                  </a:lnTo>
                  <a:lnTo>
                    <a:pt x="5158" y="6588"/>
                  </a:lnTo>
                  <a:lnTo>
                    <a:pt x="5952" y="8493"/>
                  </a:lnTo>
                  <a:lnTo>
                    <a:pt x="6271" y="12065"/>
                  </a:lnTo>
                  <a:lnTo>
                    <a:pt x="6271" y="36671"/>
                  </a:lnTo>
                  <a:lnTo>
                    <a:pt x="6032" y="40243"/>
                  </a:lnTo>
                  <a:lnTo>
                    <a:pt x="4999" y="42466"/>
                  </a:lnTo>
                  <a:lnTo>
                    <a:pt x="3096" y="43577"/>
                  </a:lnTo>
                  <a:lnTo>
                    <a:pt x="158" y="44053"/>
                  </a:lnTo>
                  <a:lnTo>
                    <a:pt x="158" y="45561"/>
                  </a:lnTo>
                  <a:lnTo>
                    <a:pt x="21193" y="45561"/>
                  </a:lnTo>
                  <a:lnTo>
                    <a:pt x="21193" y="44053"/>
                  </a:lnTo>
                  <a:lnTo>
                    <a:pt x="18018" y="43656"/>
                  </a:lnTo>
                  <a:lnTo>
                    <a:pt x="15954" y="42624"/>
                  </a:lnTo>
                  <a:lnTo>
                    <a:pt x="14922" y="41116"/>
                  </a:lnTo>
                  <a:lnTo>
                    <a:pt x="14604" y="38893"/>
                  </a:lnTo>
                  <a:lnTo>
                    <a:pt x="14604" y="11112"/>
                  </a:lnTo>
                  <a:lnTo>
                    <a:pt x="17303" y="8652"/>
                  </a:lnTo>
                  <a:lnTo>
                    <a:pt x="19843" y="6906"/>
                  </a:lnTo>
                  <a:lnTo>
                    <a:pt x="22225" y="5794"/>
                  </a:lnTo>
                  <a:lnTo>
                    <a:pt x="24447" y="5477"/>
                  </a:lnTo>
                  <a:lnTo>
                    <a:pt x="28098" y="6112"/>
                  </a:lnTo>
                  <a:lnTo>
                    <a:pt x="30479" y="7937"/>
                  </a:lnTo>
                  <a:lnTo>
                    <a:pt x="31750" y="11033"/>
                  </a:lnTo>
                  <a:lnTo>
                    <a:pt x="32067" y="15081"/>
                  </a:lnTo>
                  <a:lnTo>
                    <a:pt x="32067" y="35718"/>
                  </a:lnTo>
                  <a:lnTo>
                    <a:pt x="31908" y="38893"/>
                  </a:lnTo>
                  <a:lnTo>
                    <a:pt x="31273" y="41116"/>
                  </a:lnTo>
                  <a:lnTo>
                    <a:pt x="30321" y="42624"/>
                  </a:lnTo>
                  <a:lnTo>
                    <a:pt x="29051" y="43418"/>
                  </a:lnTo>
                  <a:lnTo>
                    <a:pt x="25796" y="44053"/>
                  </a:lnTo>
                  <a:lnTo>
                    <a:pt x="25796" y="45561"/>
                  </a:lnTo>
                  <a:lnTo>
                    <a:pt x="46433" y="45561"/>
                  </a:lnTo>
                  <a:lnTo>
                    <a:pt x="46433" y="44053"/>
                  </a:lnTo>
                  <a:lnTo>
                    <a:pt x="43418" y="43577"/>
                  </a:lnTo>
                  <a:lnTo>
                    <a:pt x="41592" y="42466"/>
                  </a:lnTo>
                  <a:lnTo>
                    <a:pt x="40639" y="40481"/>
                  </a:lnTo>
                  <a:lnTo>
                    <a:pt x="40402" y="37544"/>
                  </a:lnTo>
                  <a:lnTo>
                    <a:pt x="40402" y="14843"/>
                  </a:lnTo>
                  <a:lnTo>
                    <a:pt x="39846" y="9525"/>
                  </a:lnTo>
                  <a:lnTo>
                    <a:pt x="38417" y="5556"/>
                  </a:lnTo>
                  <a:lnTo>
                    <a:pt x="36353" y="2857"/>
                  </a:lnTo>
                  <a:lnTo>
                    <a:pt x="33813" y="1111"/>
                  </a:lnTo>
                  <a:lnTo>
                    <a:pt x="31273" y="238"/>
                  </a:lnTo>
                  <a:lnTo>
                    <a:pt x="28812" y="0"/>
                  </a:lnTo>
                  <a:lnTo>
                    <a:pt x="24764" y="635"/>
                  </a:lnTo>
                  <a:lnTo>
                    <a:pt x="21193" y="2302"/>
                  </a:lnTo>
                  <a:lnTo>
                    <a:pt x="17779" y="4842"/>
                  </a:lnTo>
                  <a:lnTo>
                    <a:pt x="14287" y="8017"/>
                  </a:lnTo>
                  <a:lnTo>
                    <a:pt x="14287" y="158"/>
                  </a:lnTo>
                  <a:lnTo>
                    <a:pt x="13652" y="0"/>
                  </a:lnTo>
                  <a:close/>
                </a:path>
              </a:pathLst>
            </a:custGeom>
            <a:solidFill>
              <a:srgbClr val="000000"/>
            </a:solidFill>
          </p:spPr>
          <p:txBody>
            <a:bodyPr vert="horz" lIns="91440" tIns="45720" rIns="91440" bIns="45720" anchor="t"/>
            <a:lstStyle/>
            <a:p>
              <a:endParaRPr lang="en-IN"/>
            </a:p>
          </p:txBody>
        </p:sp>
        <p:sp>
          <p:nvSpPr>
            <p:cNvPr id="1159" name="Shape 5899"/>
            <p:cNvSpPr/>
            <p:nvPr/>
          </p:nvSpPr>
          <p:spPr>
            <a:xfrm>
              <a:off x="1894696" y="2750945"/>
              <a:ext cx="46434" cy="45561"/>
            </a:xfrm>
            <a:custGeom>
              <a:avLst/>
              <a:gdLst/>
              <a:ahLst/>
              <a:cxnLst/>
              <a:rect l="0" t="0" r="0" b="0"/>
              <a:pathLst>
                <a:path w="46434" h="45561">
                  <a:moveTo>
                    <a:pt x="13652" y="0"/>
                  </a:moveTo>
                  <a:lnTo>
                    <a:pt x="0" y="4445"/>
                  </a:lnTo>
                  <a:lnTo>
                    <a:pt x="0" y="6112"/>
                  </a:lnTo>
                  <a:lnTo>
                    <a:pt x="1111" y="5794"/>
                  </a:lnTo>
                  <a:lnTo>
                    <a:pt x="2857" y="5715"/>
                  </a:lnTo>
                  <a:lnTo>
                    <a:pt x="4127" y="5873"/>
                  </a:lnTo>
                  <a:lnTo>
                    <a:pt x="5238" y="6588"/>
                  </a:lnTo>
                  <a:lnTo>
                    <a:pt x="6032" y="8493"/>
                  </a:lnTo>
                  <a:lnTo>
                    <a:pt x="6350" y="12065"/>
                  </a:lnTo>
                  <a:lnTo>
                    <a:pt x="6350" y="36671"/>
                  </a:lnTo>
                  <a:lnTo>
                    <a:pt x="6111" y="40243"/>
                  </a:lnTo>
                  <a:lnTo>
                    <a:pt x="5080" y="42466"/>
                  </a:lnTo>
                  <a:lnTo>
                    <a:pt x="3175" y="43577"/>
                  </a:lnTo>
                  <a:lnTo>
                    <a:pt x="238" y="44053"/>
                  </a:lnTo>
                  <a:lnTo>
                    <a:pt x="238" y="45561"/>
                  </a:lnTo>
                  <a:lnTo>
                    <a:pt x="21192" y="45561"/>
                  </a:lnTo>
                  <a:lnTo>
                    <a:pt x="21192" y="44053"/>
                  </a:lnTo>
                  <a:lnTo>
                    <a:pt x="18017" y="43656"/>
                  </a:lnTo>
                  <a:lnTo>
                    <a:pt x="16033" y="42624"/>
                  </a:lnTo>
                  <a:lnTo>
                    <a:pt x="15001" y="41116"/>
                  </a:lnTo>
                  <a:lnTo>
                    <a:pt x="14684" y="38893"/>
                  </a:lnTo>
                  <a:lnTo>
                    <a:pt x="14684" y="11112"/>
                  </a:lnTo>
                  <a:lnTo>
                    <a:pt x="17382" y="8652"/>
                  </a:lnTo>
                  <a:lnTo>
                    <a:pt x="19923" y="6906"/>
                  </a:lnTo>
                  <a:lnTo>
                    <a:pt x="22225" y="5794"/>
                  </a:lnTo>
                  <a:lnTo>
                    <a:pt x="24447" y="5477"/>
                  </a:lnTo>
                  <a:lnTo>
                    <a:pt x="28178" y="6112"/>
                  </a:lnTo>
                  <a:lnTo>
                    <a:pt x="30480" y="7937"/>
                  </a:lnTo>
                  <a:lnTo>
                    <a:pt x="31750" y="11033"/>
                  </a:lnTo>
                  <a:lnTo>
                    <a:pt x="32067" y="15081"/>
                  </a:lnTo>
                  <a:lnTo>
                    <a:pt x="32067" y="35718"/>
                  </a:lnTo>
                  <a:lnTo>
                    <a:pt x="31908" y="38893"/>
                  </a:lnTo>
                  <a:lnTo>
                    <a:pt x="31273" y="41116"/>
                  </a:lnTo>
                  <a:lnTo>
                    <a:pt x="30401" y="42624"/>
                  </a:lnTo>
                  <a:lnTo>
                    <a:pt x="29130" y="43418"/>
                  </a:lnTo>
                  <a:lnTo>
                    <a:pt x="25876" y="44053"/>
                  </a:lnTo>
                  <a:lnTo>
                    <a:pt x="25876" y="45561"/>
                  </a:lnTo>
                  <a:lnTo>
                    <a:pt x="46434" y="45561"/>
                  </a:lnTo>
                  <a:lnTo>
                    <a:pt x="46434" y="44053"/>
                  </a:lnTo>
                  <a:lnTo>
                    <a:pt x="43417" y="43577"/>
                  </a:lnTo>
                  <a:lnTo>
                    <a:pt x="41592" y="42466"/>
                  </a:lnTo>
                  <a:lnTo>
                    <a:pt x="40639" y="40481"/>
                  </a:lnTo>
                  <a:lnTo>
                    <a:pt x="40401" y="37544"/>
                  </a:lnTo>
                  <a:lnTo>
                    <a:pt x="40401" y="14843"/>
                  </a:lnTo>
                  <a:lnTo>
                    <a:pt x="39846" y="9525"/>
                  </a:lnTo>
                  <a:lnTo>
                    <a:pt x="38417" y="5556"/>
                  </a:lnTo>
                  <a:lnTo>
                    <a:pt x="36353" y="2857"/>
                  </a:lnTo>
                  <a:lnTo>
                    <a:pt x="33892" y="1111"/>
                  </a:lnTo>
                  <a:lnTo>
                    <a:pt x="31273" y="238"/>
                  </a:lnTo>
                  <a:lnTo>
                    <a:pt x="28813" y="0"/>
                  </a:lnTo>
                  <a:lnTo>
                    <a:pt x="24844" y="635"/>
                  </a:lnTo>
                  <a:lnTo>
                    <a:pt x="21272" y="2302"/>
                  </a:lnTo>
                  <a:lnTo>
                    <a:pt x="17859"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1160" name="Shape 5900"/>
            <p:cNvSpPr/>
            <p:nvPr/>
          </p:nvSpPr>
          <p:spPr>
            <a:xfrm>
              <a:off x="1577672" y="2750945"/>
              <a:ext cx="46513" cy="45561"/>
            </a:xfrm>
            <a:custGeom>
              <a:avLst/>
              <a:gdLst/>
              <a:ahLst/>
              <a:cxnLst/>
              <a:rect l="0" t="0" r="0" b="0"/>
              <a:pathLst>
                <a:path w="46513" h="45561">
                  <a:moveTo>
                    <a:pt x="13731" y="0"/>
                  </a:moveTo>
                  <a:lnTo>
                    <a:pt x="0" y="4445"/>
                  </a:lnTo>
                  <a:lnTo>
                    <a:pt x="0" y="6112"/>
                  </a:lnTo>
                  <a:lnTo>
                    <a:pt x="1111" y="5794"/>
                  </a:lnTo>
                  <a:lnTo>
                    <a:pt x="2937" y="5715"/>
                  </a:lnTo>
                  <a:lnTo>
                    <a:pt x="4127" y="5873"/>
                  </a:lnTo>
                  <a:lnTo>
                    <a:pt x="5238" y="6588"/>
                  </a:lnTo>
                  <a:lnTo>
                    <a:pt x="6032" y="8493"/>
                  </a:lnTo>
                  <a:lnTo>
                    <a:pt x="6350" y="12065"/>
                  </a:lnTo>
                  <a:lnTo>
                    <a:pt x="6350" y="36671"/>
                  </a:lnTo>
                  <a:lnTo>
                    <a:pt x="6112" y="40243"/>
                  </a:lnTo>
                  <a:lnTo>
                    <a:pt x="5079" y="42466"/>
                  </a:lnTo>
                  <a:lnTo>
                    <a:pt x="3175" y="43577"/>
                  </a:lnTo>
                  <a:lnTo>
                    <a:pt x="237" y="44053"/>
                  </a:lnTo>
                  <a:lnTo>
                    <a:pt x="237" y="45561"/>
                  </a:lnTo>
                  <a:lnTo>
                    <a:pt x="21272" y="45561"/>
                  </a:lnTo>
                  <a:lnTo>
                    <a:pt x="21272" y="44053"/>
                  </a:lnTo>
                  <a:lnTo>
                    <a:pt x="18097" y="43656"/>
                  </a:lnTo>
                  <a:lnTo>
                    <a:pt x="16033" y="42624"/>
                  </a:lnTo>
                  <a:lnTo>
                    <a:pt x="15002" y="41116"/>
                  </a:lnTo>
                  <a:lnTo>
                    <a:pt x="14684" y="38893"/>
                  </a:lnTo>
                  <a:lnTo>
                    <a:pt x="14684" y="11112"/>
                  </a:lnTo>
                  <a:lnTo>
                    <a:pt x="17383" y="8652"/>
                  </a:lnTo>
                  <a:lnTo>
                    <a:pt x="19922" y="6906"/>
                  </a:lnTo>
                  <a:lnTo>
                    <a:pt x="22303" y="5794"/>
                  </a:lnTo>
                  <a:lnTo>
                    <a:pt x="24527" y="5477"/>
                  </a:lnTo>
                  <a:lnTo>
                    <a:pt x="28178" y="6112"/>
                  </a:lnTo>
                  <a:lnTo>
                    <a:pt x="30559" y="7937"/>
                  </a:lnTo>
                  <a:lnTo>
                    <a:pt x="31828" y="11033"/>
                  </a:lnTo>
                  <a:lnTo>
                    <a:pt x="32147" y="15081"/>
                  </a:lnTo>
                  <a:lnTo>
                    <a:pt x="32147" y="35718"/>
                  </a:lnTo>
                  <a:lnTo>
                    <a:pt x="31987" y="38893"/>
                  </a:lnTo>
                  <a:lnTo>
                    <a:pt x="31353" y="41116"/>
                  </a:lnTo>
                  <a:lnTo>
                    <a:pt x="30399" y="42624"/>
                  </a:lnTo>
                  <a:lnTo>
                    <a:pt x="29131" y="43418"/>
                  </a:lnTo>
                  <a:lnTo>
                    <a:pt x="25876" y="44053"/>
                  </a:lnTo>
                  <a:lnTo>
                    <a:pt x="25876" y="45561"/>
                  </a:lnTo>
                  <a:lnTo>
                    <a:pt x="46513" y="45561"/>
                  </a:lnTo>
                  <a:lnTo>
                    <a:pt x="46513" y="44053"/>
                  </a:lnTo>
                  <a:lnTo>
                    <a:pt x="43497" y="43577"/>
                  </a:lnTo>
                  <a:lnTo>
                    <a:pt x="41672" y="42466"/>
                  </a:lnTo>
                  <a:lnTo>
                    <a:pt x="40718" y="40481"/>
                  </a:lnTo>
                  <a:lnTo>
                    <a:pt x="40481" y="37544"/>
                  </a:lnTo>
                  <a:lnTo>
                    <a:pt x="40481" y="14843"/>
                  </a:lnTo>
                  <a:lnTo>
                    <a:pt x="39924" y="9525"/>
                  </a:lnTo>
                  <a:lnTo>
                    <a:pt x="38497" y="5556"/>
                  </a:lnTo>
                  <a:lnTo>
                    <a:pt x="36433" y="2857"/>
                  </a:lnTo>
                  <a:lnTo>
                    <a:pt x="33893" y="1111"/>
                  </a:lnTo>
                  <a:lnTo>
                    <a:pt x="31353" y="238"/>
                  </a:lnTo>
                  <a:lnTo>
                    <a:pt x="28892" y="0"/>
                  </a:lnTo>
                  <a:lnTo>
                    <a:pt x="24843" y="635"/>
                  </a:lnTo>
                  <a:lnTo>
                    <a:pt x="21272" y="2302"/>
                  </a:lnTo>
                  <a:lnTo>
                    <a:pt x="17859" y="4842"/>
                  </a:lnTo>
                  <a:lnTo>
                    <a:pt x="14366" y="8017"/>
                  </a:lnTo>
                  <a:lnTo>
                    <a:pt x="14366" y="158"/>
                  </a:lnTo>
                  <a:lnTo>
                    <a:pt x="13731" y="0"/>
                  </a:lnTo>
                  <a:close/>
                </a:path>
              </a:pathLst>
            </a:custGeom>
            <a:solidFill>
              <a:srgbClr val="000000"/>
            </a:solidFill>
          </p:spPr>
          <p:txBody>
            <a:bodyPr vert="horz" lIns="91440" tIns="45720" rIns="91440" bIns="45720" anchor="t"/>
            <a:lstStyle/>
            <a:p>
              <a:endParaRPr lang="en-IN"/>
            </a:p>
          </p:txBody>
        </p:sp>
        <p:sp>
          <p:nvSpPr>
            <p:cNvPr id="1161" name="Shape 5901"/>
            <p:cNvSpPr/>
            <p:nvPr/>
          </p:nvSpPr>
          <p:spPr>
            <a:xfrm>
              <a:off x="1410270" y="2750945"/>
              <a:ext cx="46514" cy="45561"/>
            </a:xfrm>
            <a:custGeom>
              <a:avLst/>
              <a:gdLst/>
              <a:ahLst/>
              <a:cxnLst/>
              <a:rect l="0" t="0" r="0" b="0"/>
              <a:pathLst>
                <a:path w="46514" h="45561">
                  <a:moveTo>
                    <a:pt x="13732" y="0"/>
                  </a:moveTo>
                  <a:lnTo>
                    <a:pt x="0" y="4445"/>
                  </a:lnTo>
                  <a:lnTo>
                    <a:pt x="0" y="6112"/>
                  </a:lnTo>
                  <a:lnTo>
                    <a:pt x="1112" y="5794"/>
                  </a:lnTo>
                  <a:lnTo>
                    <a:pt x="2937" y="5715"/>
                  </a:lnTo>
                  <a:lnTo>
                    <a:pt x="4127" y="5873"/>
                  </a:lnTo>
                  <a:lnTo>
                    <a:pt x="5239" y="6588"/>
                  </a:lnTo>
                  <a:lnTo>
                    <a:pt x="6033" y="8493"/>
                  </a:lnTo>
                  <a:lnTo>
                    <a:pt x="6350" y="12065"/>
                  </a:lnTo>
                  <a:lnTo>
                    <a:pt x="6350" y="36671"/>
                  </a:lnTo>
                  <a:lnTo>
                    <a:pt x="6112" y="40243"/>
                  </a:lnTo>
                  <a:lnTo>
                    <a:pt x="5081" y="42466"/>
                  </a:lnTo>
                  <a:lnTo>
                    <a:pt x="3175" y="43577"/>
                  </a:lnTo>
                  <a:lnTo>
                    <a:pt x="238" y="44053"/>
                  </a:lnTo>
                  <a:lnTo>
                    <a:pt x="238" y="45561"/>
                  </a:lnTo>
                  <a:lnTo>
                    <a:pt x="21193" y="45561"/>
                  </a:lnTo>
                  <a:lnTo>
                    <a:pt x="21193" y="44053"/>
                  </a:lnTo>
                  <a:lnTo>
                    <a:pt x="18018" y="43656"/>
                  </a:lnTo>
                  <a:lnTo>
                    <a:pt x="16033" y="42624"/>
                  </a:lnTo>
                  <a:lnTo>
                    <a:pt x="15002" y="41116"/>
                  </a:lnTo>
                  <a:lnTo>
                    <a:pt x="14684" y="38893"/>
                  </a:lnTo>
                  <a:lnTo>
                    <a:pt x="14684" y="11112"/>
                  </a:lnTo>
                  <a:lnTo>
                    <a:pt x="17383" y="8652"/>
                  </a:lnTo>
                  <a:lnTo>
                    <a:pt x="19923" y="6906"/>
                  </a:lnTo>
                  <a:lnTo>
                    <a:pt x="22305" y="5794"/>
                  </a:lnTo>
                  <a:lnTo>
                    <a:pt x="24527" y="5477"/>
                  </a:lnTo>
                  <a:lnTo>
                    <a:pt x="28178" y="6112"/>
                  </a:lnTo>
                  <a:lnTo>
                    <a:pt x="30559" y="7937"/>
                  </a:lnTo>
                  <a:lnTo>
                    <a:pt x="31830" y="11033"/>
                  </a:lnTo>
                  <a:lnTo>
                    <a:pt x="32147" y="15081"/>
                  </a:lnTo>
                  <a:lnTo>
                    <a:pt x="32147" y="35718"/>
                  </a:lnTo>
                  <a:lnTo>
                    <a:pt x="31908" y="38893"/>
                  </a:lnTo>
                  <a:lnTo>
                    <a:pt x="31353" y="41116"/>
                  </a:lnTo>
                  <a:lnTo>
                    <a:pt x="30401" y="42624"/>
                  </a:lnTo>
                  <a:lnTo>
                    <a:pt x="29131" y="43418"/>
                  </a:lnTo>
                  <a:lnTo>
                    <a:pt x="25877" y="44053"/>
                  </a:lnTo>
                  <a:lnTo>
                    <a:pt x="25877" y="45561"/>
                  </a:lnTo>
                  <a:lnTo>
                    <a:pt x="46514" y="45561"/>
                  </a:lnTo>
                  <a:lnTo>
                    <a:pt x="46514" y="44053"/>
                  </a:lnTo>
                  <a:lnTo>
                    <a:pt x="43498" y="43577"/>
                  </a:lnTo>
                  <a:lnTo>
                    <a:pt x="41672" y="42466"/>
                  </a:lnTo>
                  <a:lnTo>
                    <a:pt x="40719" y="40481"/>
                  </a:lnTo>
                  <a:lnTo>
                    <a:pt x="40481" y="37544"/>
                  </a:lnTo>
                  <a:lnTo>
                    <a:pt x="40481" y="14843"/>
                  </a:lnTo>
                  <a:lnTo>
                    <a:pt x="39926" y="9525"/>
                  </a:lnTo>
                  <a:lnTo>
                    <a:pt x="38497" y="5556"/>
                  </a:lnTo>
                  <a:lnTo>
                    <a:pt x="36433" y="2857"/>
                  </a:lnTo>
                  <a:lnTo>
                    <a:pt x="33893" y="1111"/>
                  </a:lnTo>
                  <a:lnTo>
                    <a:pt x="31353" y="238"/>
                  </a:lnTo>
                  <a:lnTo>
                    <a:pt x="28893" y="0"/>
                  </a:lnTo>
                  <a:lnTo>
                    <a:pt x="24844" y="635"/>
                  </a:lnTo>
                  <a:lnTo>
                    <a:pt x="21273" y="2302"/>
                  </a:lnTo>
                  <a:lnTo>
                    <a:pt x="17859" y="4842"/>
                  </a:lnTo>
                  <a:lnTo>
                    <a:pt x="14367" y="8017"/>
                  </a:lnTo>
                  <a:lnTo>
                    <a:pt x="14367" y="158"/>
                  </a:lnTo>
                  <a:lnTo>
                    <a:pt x="13732" y="0"/>
                  </a:lnTo>
                  <a:close/>
                </a:path>
              </a:pathLst>
            </a:custGeom>
            <a:solidFill>
              <a:srgbClr val="000000"/>
            </a:solidFill>
          </p:spPr>
          <p:txBody>
            <a:bodyPr vert="horz" lIns="91440" tIns="45720" rIns="91440" bIns="45720" anchor="t"/>
            <a:lstStyle/>
            <a:p>
              <a:endParaRPr lang="en-IN"/>
            </a:p>
          </p:txBody>
        </p:sp>
        <p:sp>
          <p:nvSpPr>
            <p:cNvPr id="1162" name="Shape 5902"/>
            <p:cNvSpPr/>
            <p:nvPr/>
          </p:nvSpPr>
          <p:spPr>
            <a:xfrm>
              <a:off x="2530570" y="2750945"/>
              <a:ext cx="32702" cy="45561"/>
            </a:xfrm>
            <a:custGeom>
              <a:avLst/>
              <a:gdLst/>
              <a:ahLst/>
              <a:cxnLst/>
              <a:rect l="0" t="0" r="0" b="0"/>
              <a:pathLst>
                <a:path w="32702" h="45561">
                  <a:moveTo>
                    <a:pt x="14842" y="0"/>
                  </a:moveTo>
                  <a:lnTo>
                    <a:pt x="158" y="5318"/>
                  </a:lnTo>
                  <a:lnTo>
                    <a:pt x="158" y="6906"/>
                  </a:lnTo>
                  <a:lnTo>
                    <a:pt x="3571" y="6508"/>
                  </a:lnTo>
                  <a:lnTo>
                    <a:pt x="4841" y="6667"/>
                  </a:lnTo>
                  <a:lnTo>
                    <a:pt x="5873" y="7302"/>
                  </a:lnTo>
                  <a:lnTo>
                    <a:pt x="6746" y="9128"/>
                  </a:lnTo>
                  <a:lnTo>
                    <a:pt x="7063" y="12462"/>
                  </a:lnTo>
                  <a:lnTo>
                    <a:pt x="7063" y="37227"/>
                  </a:lnTo>
                  <a:lnTo>
                    <a:pt x="6746" y="40481"/>
                  </a:lnTo>
                  <a:lnTo>
                    <a:pt x="5634" y="42307"/>
                  </a:lnTo>
                  <a:lnTo>
                    <a:pt x="3412" y="43338"/>
                  </a:lnTo>
                  <a:lnTo>
                    <a:pt x="0" y="44053"/>
                  </a:lnTo>
                  <a:lnTo>
                    <a:pt x="0" y="45561"/>
                  </a:lnTo>
                  <a:lnTo>
                    <a:pt x="23812" y="45561"/>
                  </a:lnTo>
                  <a:lnTo>
                    <a:pt x="23812" y="44053"/>
                  </a:lnTo>
                  <a:lnTo>
                    <a:pt x="20320" y="43736"/>
                  </a:lnTo>
                  <a:lnTo>
                    <a:pt x="17700" y="42862"/>
                  </a:lnTo>
                  <a:lnTo>
                    <a:pt x="15953" y="40640"/>
                  </a:lnTo>
                  <a:lnTo>
                    <a:pt x="15318" y="36671"/>
                  </a:lnTo>
                  <a:lnTo>
                    <a:pt x="15318" y="14367"/>
                  </a:lnTo>
                  <a:lnTo>
                    <a:pt x="15716" y="12621"/>
                  </a:lnTo>
                  <a:lnTo>
                    <a:pt x="16588" y="10874"/>
                  </a:lnTo>
                  <a:lnTo>
                    <a:pt x="19287" y="7699"/>
                  </a:lnTo>
                  <a:lnTo>
                    <a:pt x="20716" y="6588"/>
                  </a:lnTo>
                  <a:lnTo>
                    <a:pt x="22066" y="6271"/>
                  </a:lnTo>
                  <a:lnTo>
                    <a:pt x="24208" y="7143"/>
                  </a:lnTo>
                  <a:lnTo>
                    <a:pt x="26113" y="8811"/>
                  </a:lnTo>
                  <a:lnTo>
                    <a:pt x="28892" y="9683"/>
                  </a:lnTo>
                  <a:lnTo>
                    <a:pt x="30479" y="9366"/>
                  </a:lnTo>
                  <a:lnTo>
                    <a:pt x="31669" y="8493"/>
                  </a:lnTo>
                  <a:lnTo>
                    <a:pt x="32463" y="7065"/>
                  </a:lnTo>
                  <a:lnTo>
                    <a:pt x="32702" y="5318"/>
                  </a:lnTo>
                  <a:lnTo>
                    <a:pt x="32385" y="3096"/>
                  </a:lnTo>
                  <a:lnTo>
                    <a:pt x="31273" y="1428"/>
                  </a:lnTo>
                  <a:lnTo>
                    <a:pt x="29606" y="317"/>
                  </a:lnTo>
                  <a:lnTo>
                    <a:pt x="27304" y="0"/>
                  </a:lnTo>
                  <a:lnTo>
                    <a:pt x="24606" y="397"/>
                  </a:lnTo>
                  <a:lnTo>
                    <a:pt x="21827" y="1904"/>
                  </a:lnTo>
                  <a:lnTo>
                    <a:pt x="18811" y="4603"/>
                  </a:lnTo>
                  <a:lnTo>
                    <a:pt x="15557" y="9048"/>
                  </a:lnTo>
                  <a:lnTo>
                    <a:pt x="15318" y="904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1163" name="Shape 5903"/>
            <p:cNvSpPr/>
            <p:nvPr/>
          </p:nvSpPr>
          <p:spPr>
            <a:xfrm>
              <a:off x="1968119" y="2728879"/>
              <a:ext cx="49291" cy="67627"/>
            </a:xfrm>
            <a:custGeom>
              <a:avLst/>
              <a:gdLst/>
              <a:ahLst/>
              <a:cxnLst/>
              <a:rect l="0" t="0" r="0" b="0"/>
              <a:pathLst>
                <a:path w="49291" h="67627">
                  <a:moveTo>
                    <a:pt x="15318" y="0"/>
                  </a:moveTo>
                  <a:lnTo>
                    <a:pt x="0" y="4366"/>
                  </a:lnTo>
                  <a:lnTo>
                    <a:pt x="0" y="5953"/>
                  </a:lnTo>
                  <a:lnTo>
                    <a:pt x="2936" y="5714"/>
                  </a:lnTo>
                  <a:lnTo>
                    <a:pt x="5238" y="6032"/>
                  </a:lnTo>
                  <a:lnTo>
                    <a:pt x="6587" y="7143"/>
                  </a:lnTo>
                  <a:lnTo>
                    <a:pt x="7222" y="8969"/>
                  </a:lnTo>
                  <a:lnTo>
                    <a:pt x="7381" y="11747"/>
                  </a:lnTo>
                  <a:lnTo>
                    <a:pt x="7381" y="59531"/>
                  </a:lnTo>
                  <a:lnTo>
                    <a:pt x="7222" y="62706"/>
                  </a:lnTo>
                  <a:lnTo>
                    <a:pt x="6191" y="64452"/>
                  </a:lnTo>
                  <a:lnTo>
                    <a:pt x="3968" y="65404"/>
                  </a:lnTo>
                  <a:lnTo>
                    <a:pt x="0" y="66119"/>
                  </a:lnTo>
                  <a:lnTo>
                    <a:pt x="0" y="67627"/>
                  </a:lnTo>
                  <a:lnTo>
                    <a:pt x="23176" y="67627"/>
                  </a:lnTo>
                  <a:lnTo>
                    <a:pt x="23176" y="66119"/>
                  </a:lnTo>
                  <a:lnTo>
                    <a:pt x="21192" y="66039"/>
                  </a:lnTo>
                  <a:lnTo>
                    <a:pt x="18970" y="65722"/>
                  </a:lnTo>
                  <a:lnTo>
                    <a:pt x="17223" y="64928"/>
                  </a:lnTo>
                  <a:lnTo>
                    <a:pt x="16112" y="63421"/>
                  </a:lnTo>
                  <a:lnTo>
                    <a:pt x="15716" y="60959"/>
                  </a:lnTo>
                  <a:lnTo>
                    <a:pt x="15716" y="43101"/>
                  </a:lnTo>
                  <a:lnTo>
                    <a:pt x="15953" y="43101"/>
                  </a:lnTo>
                  <a:lnTo>
                    <a:pt x="29606" y="61277"/>
                  </a:lnTo>
                  <a:lnTo>
                    <a:pt x="31113" y="63262"/>
                  </a:lnTo>
                  <a:lnTo>
                    <a:pt x="31670" y="64532"/>
                  </a:lnTo>
                  <a:lnTo>
                    <a:pt x="30956" y="65881"/>
                  </a:lnTo>
                  <a:lnTo>
                    <a:pt x="29606" y="66119"/>
                  </a:lnTo>
                  <a:lnTo>
                    <a:pt x="27701" y="66119"/>
                  </a:lnTo>
                  <a:lnTo>
                    <a:pt x="27701" y="67627"/>
                  </a:lnTo>
                  <a:lnTo>
                    <a:pt x="49291" y="67627"/>
                  </a:lnTo>
                  <a:lnTo>
                    <a:pt x="49291" y="66119"/>
                  </a:lnTo>
                  <a:lnTo>
                    <a:pt x="47147" y="65802"/>
                  </a:lnTo>
                  <a:lnTo>
                    <a:pt x="44450" y="64770"/>
                  </a:lnTo>
                  <a:lnTo>
                    <a:pt x="41275" y="62627"/>
                  </a:lnTo>
                  <a:lnTo>
                    <a:pt x="37702" y="58896"/>
                  </a:lnTo>
                  <a:lnTo>
                    <a:pt x="22541" y="39687"/>
                  </a:lnTo>
                  <a:lnTo>
                    <a:pt x="25478" y="36988"/>
                  </a:lnTo>
                  <a:lnTo>
                    <a:pt x="31352" y="31750"/>
                  </a:lnTo>
                  <a:lnTo>
                    <a:pt x="35718" y="28257"/>
                  </a:lnTo>
                  <a:lnTo>
                    <a:pt x="39210" y="26115"/>
                  </a:lnTo>
                  <a:lnTo>
                    <a:pt x="41910" y="25003"/>
                  </a:lnTo>
                  <a:lnTo>
                    <a:pt x="46831" y="24527"/>
                  </a:lnTo>
                  <a:lnTo>
                    <a:pt x="46831" y="23018"/>
                  </a:lnTo>
                  <a:lnTo>
                    <a:pt x="26670" y="23018"/>
                  </a:lnTo>
                  <a:lnTo>
                    <a:pt x="26670" y="24447"/>
                  </a:lnTo>
                  <a:lnTo>
                    <a:pt x="29210" y="24606"/>
                  </a:lnTo>
                  <a:lnTo>
                    <a:pt x="30717" y="25003"/>
                  </a:lnTo>
                  <a:lnTo>
                    <a:pt x="31432" y="25558"/>
                  </a:lnTo>
                  <a:lnTo>
                    <a:pt x="31591" y="26352"/>
                  </a:lnTo>
                  <a:lnTo>
                    <a:pt x="31035" y="27781"/>
                  </a:lnTo>
                  <a:lnTo>
                    <a:pt x="29288" y="29686"/>
                  </a:lnTo>
                  <a:lnTo>
                    <a:pt x="22462" y="35718"/>
                  </a:lnTo>
                  <a:lnTo>
                    <a:pt x="18970" y="38893"/>
                  </a:lnTo>
                  <a:lnTo>
                    <a:pt x="15953" y="41592"/>
                  </a:lnTo>
                  <a:lnTo>
                    <a:pt x="15716" y="41354"/>
                  </a:lnTo>
                  <a:lnTo>
                    <a:pt x="15716" y="158"/>
                  </a:lnTo>
                  <a:lnTo>
                    <a:pt x="15318" y="0"/>
                  </a:lnTo>
                  <a:close/>
                </a:path>
              </a:pathLst>
            </a:custGeom>
            <a:solidFill>
              <a:srgbClr val="000000"/>
            </a:solidFill>
          </p:spPr>
          <p:txBody>
            <a:bodyPr vert="horz" lIns="91440" tIns="45720" rIns="91440" bIns="45720" anchor="t"/>
            <a:lstStyle/>
            <a:p>
              <a:endParaRPr lang="en-IN"/>
            </a:p>
          </p:txBody>
        </p:sp>
        <p:sp>
          <p:nvSpPr>
            <p:cNvPr id="1164" name="Shape 5904"/>
            <p:cNvSpPr/>
            <p:nvPr/>
          </p:nvSpPr>
          <p:spPr>
            <a:xfrm>
              <a:off x="2595577" y="2750945"/>
              <a:ext cx="29368" cy="46593"/>
            </a:xfrm>
            <a:custGeom>
              <a:avLst/>
              <a:gdLst/>
              <a:ahLst/>
              <a:cxnLst/>
              <a:rect l="0" t="0" r="0" b="0"/>
              <a:pathLst>
                <a:path w="29368" h="46593">
                  <a:moveTo>
                    <a:pt x="13811" y="0"/>
                  </a:moveTo>
                  <a:lnTo>
                    <a:pt x="9525" y="556"/>
                  </a:lnTo>
                  <a:lnTo>
                    <a:pt x="6032" y="1904"/>
                  </a:lnTo>
                  <a:lnTo>
                    <a:pt x="3333" y="3968"/>
                  </a:lnTo>
                  <a:lnTo>
                    <a:pt x="1428" y="6508"/>
                  </a:lnTo>
                  <a:lnTo>
                    <a:pt x="397" y="9287"/>
                  </a:lnTo>
                  <a:lnTo>
                    <a:pt x="0" y="12065"/>
                  </a:lnTo>
                  <a:lnTo>
                    <a:pt x="952" y="16907"/>
                  </a:lnTo>
                  <a:lnTo>
                    <a:pt x="3492" y="20717"/>
                  </a:lnTo>
                  <a:lnTo>
                    <a:pt x="7223" y="23812"/>
                  </a:lnTo>
                  <a:lnTo>
                    <a:pt x="11588" y="26511"/>
                  </a:lnTo>
                  <a:lnTo>
                    <a:pt x="17303" y="29845"/>
                  </a:lnTo>
                  <a:lnTo>
                    <a:pt x="19526" y="31273"/>
                  </a:lnTo>
                  <a:lnTo>
                    <a:pt x="21113" y="32941"/>
                  </a:lnTo>
                  <a:lnTo>
                    <a:pt x="22066" y="34925"/>
                  </a:lnTo>
                  <a:lnTo>
                    <a:pt x="22463" y="37147"/>
                  </a:lnTo>
                  <a:lnTo>
                    <a:pt x="21669" y="40640"/>
                  </a:lnTo>
                  <a:lnTo>
                    <a:pt x="19685" y="42862"/>
                  </a:lnTo>
                  <a:lnTo>
                    <a:pt x="17066" y="44053"/>
                  </a:lnTo>
                  <a:lnTo>
                    <a:pt x="14446" y="44371"/>
                  </a:lnTo>
                  <a:lnTo>
                    <a:pt x="10240" y="43736"/>
                  </a:lnTo>
                  <a:lnTo>
                    <a:pt x="7143" y="41910"/>
                  </a:lnTo>
                  <a:lnTo>
                    <a:pt x="4921" y="39370"/>
                  </a:lnTo>
                  <a:lnTo>
                    <a:pt x="3333" y="36433"/>
                  </a:lnTo>
                  <a:lnTo>
                    <a:pt x="1667" y="30479"/>
                  </a:lnTo>
                  <a:lnTo>
                    <a:pt x="80" y="30479"/>
                  </a:lnTo>
                  <a:lnTo>
                    <a:pt x="80" y="45958"/>
                  </a:lnTo>
                  <a:lnTo>
                    <a:pt x="1350" y="45958"/>
                  </a:lnTo>
                  <a:lnTo>
                    <a:pt x="2222" y="45006"/>
                  </a:lnTo>
                  <a:lnTo>
                    <a:pt x="3572" y="44767"/>
                  </a:lnTo>
                  <a:lnTo>
                    <a:pt x="5873" y="45006"/>
                  </a:lnTo>
                  <a:lnTo>
                    <a:pt x="8652" y="45641"/>
                  </a:lnTo>
                  <a:lnTo>
                    <a:pt x="15002" y="46593"/>
                  </a:lnTo>
                  <a:lnTo>
                    <a:pt x="18336" y="46196"/>
                  </a:lnTo>
                  <a:lnTo>
                    <a:pt x="21589" y="45165"/>
                  </a:lnTo>
                  <a:lnTo>
                    <a:pt x="24606" y="43418"/>
                  </a:lnTo>
                  <a:lnTo>
                    <a:pt x="27067" y="40878"/>
                  </a:lnTo>
                  <a:lnTo>
                    <a:pt x="28813" y="37703"/>
                  </a:lnTo>
                  <a:lnTo>
                    <a:pt x="29368" y="33813"/>
                  </a:lnTo>
                  <a:lnTo>
                    <a:pt x="28813" y="29845"/>
                  </a:lnTo>
                  <a:lnTo>
                    <a:pt x="26987" y="26828"/>
                  </a:lnTo>
                  <a:lnTo>
                    <a:pt x="24368" y="24288"/>
                  </a:lnTo>
                  <a:lnTo>
                    <a:pt x="21113" y="22066"/>
                  </a:lnTo>
                  <a:lnTo>
                    <a:pt x="10398" y="15716"/>
                  </a:lnTo>
                  <a:lnTo>
                    <a:pt x="8176" y="13970"/>
                  </a:lnTo>
                  <a:lnTo>
                    <a:pt x="6826" y="12144"/>
                  </a:lnTo>
                  <a:lnTo>
                    <a:pt x="6112" y="8731"/>
                  </a:lnTo>
                  <a:lnTo>
                    <a:pt x="6508" y="6588"/>
                  </a:lnTo>
                  <a:lnTo>
                    <a:pt x="7858" y="4524"/>
                  </a:lnTo>
                  <a:lnTo>
                    <a:pt x="10160" y="2937"/>
                  </a:lnTo>
                  <a:lnTo>
                    <a:pt x="13652" y="2302"/>
                  </a:lnTo>
                  <a:lnTo>
                    <a:pt x="16907" y="2778"/>
                  </a:lnTo>
                  <a:lnTo>
                    <a:pt x="20002" y="4524"/>
                  </a:lnTo>
                  <a:lnTo>
                    <a:pt x="21431" y="6112"/>
                  </a:lnTo>
                  <a:lnTo>
                    <a:pt x="22622" y="8254"/>
                  </a:lnTo>
                  <a:lnTo>
                    <a:pt x="23733" y="11033"/>
                  </a:lnTo>
                  <a:lnTo>
                    <a:pt x="24606" y="14446"/>
                  </a:lnTo>
                  <a:lnTo>
                    <a:pt x="26115" y="14446"/>
                  </a:lnTo>
                  <a:lnTo>
                    <a:pt x="25717" y="873"/>
                  </a:lnTo>
                  <a:lnTo>
                    <a:pt x="24606" y="873"/>
                  </a:lnTo>
                  <a:lnTo>
                    <a:pt x="24051" y="1587"/>
                  </a:lnTo>
                  <a:lnTo>
                    <a:pt x="22940" y="1985"/>
                  </a:lnTo>
                  <a:lnTo>
                    <a:pt x="19367" y="95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165" name="Shape 5905"/>
            <p:cNvSpPr/>
            <p:nvPr/>
          </p:nvSpPr>
          <p:spPr>
            <a:xfrm>
              <a:off x="2240930" y="2750945"/>
              <a:ext cx="29448" cy="46593"/>
            </a:xfrm>
            <a:custGeom>
              <a:avLst/>
              <a:gdLst/>
              <a:ahLst/>
              <a:cxnLst/>
              <a:rect l="0" t="0" r="0" b="0"/>
              <a:pathLst>
                <a:path w="29448" h="46593">
                  <a:moveTo>
                    <a:pt x="13890" y="0"/>
                  </a:moveTo>
                  <a:lnTo>
                    <a:pt x="9525" y="556"/>
                  </a:lnTo>
                  <a:lnTo>
                    <a:pt x="6032" y="1904"/>
                  </a:lnTo>
                  <a:lnTo>
                    <a:pt x="3333" y="3968"/>
                  </a:lnTo>
                  <a:lnTo>
                    <a:pt x="1508" y="6508"/>
                  </a:lnTo>
                  <a:lnTo>
                    <a:pt x="396" y="9287"/>
                  </a:lnTo>
                  <a:lnTo>
                    <a:pt x="0" y="12065"/>
                  </a:lnTo>
                  <a:lnTo>
                    <a:pt x="952" y="16907"/>
                  </a:lnTo>
                  <a:lnTo>
                    <a:pt x="3492" y="20717"/>
                  </a:lnTo>
                  <a:lnTo>
                    <a:pt x="7223" y="23812"/>
                  </a:lnTo>
                  <a:lnTo>
                    <a:pt x="11588" y="26511"/>
                  </a:lnTo>
                  <a:lnTo>
                    <a:pt x="17303" y="29845"/>
                  </a:lnTo>
                  <a:lnTo>
                    <a:pt x="19526" y="31273"/>
                  </a:lnTo>
                  <a:lnTo>
                    <a:pt x="21113" y="32941"/>
                  </a:lnTo>
                  <a:lnTo>
                    <a:pt x="22066" y="34925"/>
                  </a:lnTo>
                  <a:lnTo>
                    <a:pt x="22463" y="37147"/>
                  </a:lnTo>
                  <a:lnTo>
                    <a:pt x="21669" y="40640"/>
                  </a:lnTo>
                  <a:lnTo>
                    <a:pt x="19685" y="42862"/>
                  </a:lnTo>
                  <a:lnTo>
                    <a:pt x="17145" y="44053"/>
                  </a:lnTo>
                  <a:lnTo>
                    <a:pt x="14446" y="44371"/>
                  </a:lnTo>
                  <a:lnTo>
                    <a:pt x="10240" y="43736"/>
                  </a:lnTo>
                  <a:lnTo>
                    <a:pt x="7143" y="41910"/>
                  </a:lnTo>
                  <a:lnTo>
                    <a:pt x="4921" y="39370"/>
                  </a:lnTo>
                  <a:lnTo>
                    <a:pt x="3333" y="36433"/>
                  </a:lnTo>
                  <a:lnTo>
                    <a:pt x="1667" y="30479"/>
                  </a:lnTo>
                  <a:lnTo>
                    <a:pt x="80" y="30479"/>
                  </a:lnTo>
                  <a:lnTo>
                    <a:pt x="80" y="45958"/>
                  </a:lnTo>
                  <a:lnTo>
                    <a:pt x="1350" y="45958"/>
                  </a:lnTo>
                  <a:lnTo>
                    <a:pt x="2222" y="45006"/>
                  </a:lnTo>
                  <a:lnTo>
                    <a:pt x="3571" y="44767"/>
                  </a:lnTo>
                  <a:lnTo>
                    <a:pt x="5873" y="45006"/>
                  </a:lnTo>
                  <a:lnTo>
                    <a:pt x="8652" y="45641"/>
                  </a:lnTo>
                  <a:lnTo>
                    <a:pt x="15081" y="46593"/>
                  </a:lnTo>
                  <a:lnTo>
                    <a:pt x="18336" y="46196"/>
                  </a:lnTo>
                  <a:lnTo>
                    <a:pt x="21590" y="45165"/>
                  </a:lnTo>
                  <a:lnTo>
                    <a:pt x="24606" y="43418"/>
                  </a:lnTo>
                  <a:lnTo>
                    <a:pt x="27067" y="40878"/>
                  </a:lnTo>
                  <a:lnTo>
                    <a:pt x="28813" y="37703"/>
                  </a:lnTo>
                  <a:lnTo>
                    <a:pt x="29448" y="33813"/>
                  </a:lnTo>
                  <a:lnTo>
                    <a:pt x="28813" y="29845"/>
                  </a:lnTo>
                  <a:lnTo>
                    <a:pt x="27067" y="26828"/>
                  </a:lnTo>
                  <a:lnTo>
                    <a:pt x="24368" y="24288"/>
                  </a:lnTo>
                  <a:lnTo>
                    <a:pt x="21113" y="22066"/>
                  </a:lnTo>
                  <a:lnTo>
                    <a:pt x="10398" y="15716"/>
                  </a:lnTo>
                  <a:lnTo>
                    <a:pt x="8176" y="13970"/>
                  </a:lnTo>
                  <a:lnTo>
                    <a:pt x="6906" y="12144"/>
                  </a:lnTo>
                  <a:lnTo>
                    <a:pt x="6271" y="10318"/>
                  </a:lnTo>
                  <a:lnTo>
                    <a:pt x="6112" y="8731"/>
                  </a:lnTo>
                  <a:lnTo>
                    <a:pt x="6588" y="6588"/>
                  </a:lnTo>
                  <a:lnTo>
                    <a:pt x="7858" y="4524"/>
                  </a:lnTo>
                  <a:lnTo>
                    <a:pt x="10160" y="2937"/>
                  </a:lnTo>
                  <a:lnTo>
                    <a:pt x="13652" y="2302"/>
                  </a:lnTo>
                  <a:lnTo>
                    <a:pt x="16907" y="2778"/>
                  </a:lnTo>
                  <a:lnTo>
                    <a:pt x="20002" y="4524"/>
                  </a:lnTo>
                  <a:lnTo>
                    <a:pt x="21431" y="6112"/>
                  </a:lnTo>
                  <a:lnTo>
                    <a:pt x="22622" y="8254"/>
                  </a:lnTo>
                  <a:lnTo>
                    <a:pt x="23733" y="11033"/>
                  </a:lnTo>
                  <a:lnTo>
                    <a:pt x="24686" y="14446"/>
                  </a:lnTo>
                  <a:lnTo>
                    <a:pt x="26115" y="14446"/>
                  </a:lnTo>
                  <a:lnTo>
                    <a:pt x="25717" y="873"/>
                  </a:lnTo>
                  <a:lnTo>
                    <a:pt x="24686" y="873"/>
                  </a:lnTo>
                  <a:lnTo>
                    <a:pt x="24051" y="1587"/>
                  </a:lnTo>
                  <a:lnTo>
                    <a:pt x="22940" y="1985"/>
                  </a:lnTo>
                  <a:lnTo>
                    <a:pt x="21431" y="1667"/>
                  </a:lnTo>
                  <a:lnTo>
                    <a:pt x="19367" y="952"/>
                  </a:lnTo>
                  <a:lnTo>
                    <a:pt x="13890" y="0"/>
                  </a:lnTo>
                  <a:close/>
                </a:path>
              </a:pathLst>
            </a:custGeom>
            <a:solidFill>
              <a:srgbClr val="000000"/>
            </a:solidFill>
          </p:spPr>
          <p:txBody>
            <a:bodyPr vert="horz" lIns="91440" tIns="45720" rIns="91440" bIns="45720" anchor="t"/>
            <a:lstStyle/>
            <a:p>
              <a:endParaRPr lang="en-IN"/>
            </a:p>
          </p:txBody>
        </p:sp>
        <p:sp>
          <p:nvSpPr>
            <p:cNvPr id="1166" name="Shape 5906"/>
            <p:cNvSpPr/>
            <p:nvPr/>
          </p:nvSpPr>
          <p:spPr>
            <a:xfrm>
              <a:off x="1236438" y="2750945"/>
              <a:ext cx="29448" cy="46593"/>
            </a:xfrm>
            <a:custGeom>
              <a:avLst/>
              <a:gdLst/>
              <a:ahLst/>
              <a:cxnLst/>
              <a:rect l="0" t="0" r="0" b="0"/>
              <a:pathLst>
                <a:path w="29448" h="46593">
                  <a:moveTo>
                    <a:pt x="13891" y="0"/>
                  </a:moveTo>
                  <a:lnTo>
                    <a:pt x="9525" y="556"/>
                  </a:lnTo>
                  <a:lnTo>
                    <a:pt x="6033" y="1904"/>
                  </a:lnTo>
                  <a:lnTo>
                    <a:pt x="3333" y="3968"/>
                  </a:lnTo>
                  <a:lnTo>
                    <a:pt x="1508" y="6508"/>
                  </a:lnTo>
                  <a:lnTo>
                    <a:pt x="397" y="9287"/>
                  </a:lnTo>
                  <a:lnTo>
                    <a:pt x="0" y="12065"/>
                  </a:lnTo>
                  <a:lnTo>
                    <a:pt x="1032" y="16907"/>
                  </a:lnTo>
                  <a:lnTo>
                    <a:pt x="3493" y="20717"/>
                  </a:lnTo>
                  <a:lnTo>
                    <a:pt x="7223" y="23812"/>
                  </a:lnTo>
                  <a:lnTo>
                    <a:pt x="11589" y="26511"/>
                  </a:lnTo>
                  <a:lnTo>
                    <a:pt x="17383" y="29845"/>
                  </a:lnTo>
                  <a:lnTo>
                    <a:pt x="19527" y="31273"/>
                  </a:lnTo>
                  <a:lnTo>
                    <a:pt x="21114" y="32941"/>
                  </a:lnTo>
                  <a:lnTo>
                    <a:pt x="22067" y="34925"/>
                  </a:lnTo>
                  <a:lnTo>
                    <a:pt x="22463" y="37147"/>
                  </a:lnTo>
                  <a:lnTo>
                    <a:pt x="21669" y="40640"/>
                  </a:lnTo>
                  <a:lnTo>
                    <a:pt x="19686" y="42862"/>
                  </a:lnTo>
                  <a:lnTo>
                    <a:pt x="17146" y="44053"/>
                  </a:lnTo>
                  <a:lnTo>
                    <a:pt x="14446" y="44371"/>
                  </a:lnTo>
                  <a:lnTo>
                    <a:pt x="10240" y="43736"/>
                  </a:lnTo>
                  <a:lnTo>
                    <a:pt x="7143" y="41910"/>
                  </a:lnTo>
                  <a:lnTo>
                    <a:pt x="4921" y="39370"/>
                  </a:lnTo>
                  <a:lnTo>
                    <a:pt x="3413" y="36433"/>
                  </a:lnTo>
                  <a:lnTo>
                    <a:pt x="1667" y="30479"/>
                  </a:lnTo>
                  <a:lnTo>
                    <a:pt x="80" y="30479"/>
                  </a:lnTo>
                  <a:lnTo>
                    <a:pt x="80" y="45958"/>
                  </a:lnTo>
                  <a:lnTo>
                    <a:pt x="1429" y="45958"/>
                  </a:lnTo>
                  <a:lnTo>
                    <a:pt x="2223" y="45006"/>
                  </a:lnTo>
                  <a:lnTo>
                    <a:pt x="3572" y="44767"/>
                  </a:lnTo>
                  <a:lnTo>
                    <a:pt x="8652" y="45641"/>
                  </a:lnTo>
                  <a:lnTo>
                    <a:pt x="15081" y="46593"/>
                  </a:lnTo>
                  <a:lnTo>
                    <a:pt x="18336" y="46196"/>
                  </a:lnTo>
                  <a:lnTo>
                    <a:pt x="21589" y="45165"/>
                  </a:lnTo>
                  <a:lnTo>
                    <a:pt x="24606" y="43418"/>
                  </a:lnTo>
                  <a:lnTo>
                    <a:pt x="27067" y="40878"/>
                  </a:lnTo>
                  <a:lnTo>
                    <a:pt x="28813" y="37703"/>
                  </a:lnTo>
                  <a:lnTo>
                    <a:pt x="29448" y="33813"/>
                  </a:lnTo>
                  <a:lnTo>
                    <a:pt x="28813" y="29845"/>
                  </a:lnTo>
                  <a:lnTo>
                    <a:pt x="27067" y="26828"/>
                  </a:lnTo>
                  <a:lnTo>
                    <a:pt x="24448" y="24288"/>
                  </a:lnTo>
                  <a:lnTo>
                    <a:pt x="21114" y="22066"/>
                  </a:lnTo>
                  <a:lnTo>
                    <a:pt x="10398" y="15716"/>
                  </a:lnTo>
                  <a:lnTo>
                    <a:pt x="8176" y="13970"/>
                  </a:lnTo>
                  <a:lnTo>
                    <a:pt x="6906" y="12144"/>
                  </a:lnTo>
                  <a:lnTo>
                    <a:pt x="6192" y="8731"/>
                  </a:lnTo>
                  <a:lnTo>
                    <a:pt x="6588" y="6588"/>
                  </a:lnTo>
                  <a:lnTo>
                    <a:pt x="7858" y="4524"/>
                  </a:lnTo>
                  <a:lnTo>
                    <a:pt x="10161" y="2937"/>
                  </a:lnTo>
                  <a:lnTo>
                    <a:pt x="13652" y="2302"/>
                  </a:lnTo>
                  <a:lnTo>
                    <a:pt x="16987" y="2778"/>
                  </a:lnTo>
                  <a:lnTo>
                    <a:pt x="20002" y="4524"/>
                  </a:lnTo>
                  <a:lnTo>
                    <a:pt x="21431" y="6112"/>
                  </a:lnTo>
                  <a:lnTo>
                    <a:pt x="22702" y="8254"/>
                  </a:lnTo>
                  <a:lnTo>
                    <a:pt x="23733" y="11033"/>
                  </a:lnTo>
                  <a:lnTo>
                    <a:pt x="24686" y="14446"/>
                  </a:lnTo>
                  <a:lnTo>
                    <a:pt x="26193" y="14446"/>
                  </a:lnTo>
                  <a:lnTo>
                    <a:pt x="25797" y="873"/>
                  </a:lnTo>
                  <a:lnTo>
                    <a:pt x="24686" y="873"/>
                  </a:lnTo>
                  <a:lnTo>
                    <a:pt x="24051"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167" name="Shape 5907"/>
            <p:cNvSpPr/>
            <p:nvPr/>
          </p:nvSpPr>
          <p:spPr>
            <a:xfrm>
              <a:off x="2186716" y="2751898"/>
              <a:ext cx="45721" cy="66198"/>
            </a:xfrm>
            <a:custGeom>
              <a:avLst/>
              <a:gdLst/>
              <a:ahLst/>
              <a:cxnLst/>
              <a:rect l="0" t="0" r="0" b="0"/>
              <a:pathLst>
                <a:path w="45721" h="66198">
                  <a:moveTo>
                    <a:pt x="0" y="0"/>
                  </a:moveTo>
                  <a:lnTo>
                    <a:pt x="0" y="1428"/>
                  </a:lnTo>
                  <a:lnTo>
                    <a:pt x="2619" y="2143"/>
                  </a:lnTo>
                  <a:lnTo>
                    <a:pt x="3968" y="3096"/>
                  </a:lnTo>
                  <a:lnTo>
                    <a:pt x="5081" y="4603"/>
                  </a:lnTo>
                  <a:lnTo>
                    <a:pt x="16352" y="28972"/>
                  </a:lnTo>
                  <a:lnTo>
                    <a:pt x="17303" y="30956"/>
                  </a:lnTo>
                  <a:lnTo>
                    <a:pt x="18575" y="33576"/>
                  </a:lnTo>
                  <a:lnTo>
                    <a:pt x="21193" y="39132"/>
                  </a:lnTo>
                  <a:lnTo>
                    <a:pt x="22146" y="41354"/>
                  </a:lnTo>
                  <a:lnTo>
                    <a:pt x="22463" y="42624"/>
                  </a:lnTo>
                  <a:lnTo>
                    <a:pt x="22305" y="43736"/>
                  </a:lnTo>
                  <a:lnTo>
                    <a:pt x="21828" y="45720"/>
                  </a:lnTo>
                  <a:lnTo>
                    <a:pt x="19845" y="50879"/>
                  </a:lnTo>
                  <a:lnTo>
                    <a:pt x="16987" y="55721"/>
                  </a:lnTo>
                  <a:lnTo>
                    <a:pt x="15241" y="57229"/>
                  </a:lnTo>
                  <a:lnTo>
                    <a:pt x="13415" y="57865"/>
                  </a:lnTo>
                  <a:lnTo>
                    <a:pt x="12144" y="57626"/>
                  </a:lnTo>
                  <a:lnTo>
                    <a:pt x="10398" y="56991"/>
                  </a:lnTo>
                  <a:lnTo>
                    <a:pt x="6350" y="56118"/>
                  </a:lnTo>
                  <a:lnTo>
                    <a:pt x="4366" y="56436"/>
                  </a:lnTo>
                  <a:lnTo>
                    <a:pt x="3096" y="57150"/>
                  </a:lnTo>
                  <a:lnTo>
                    <a:pt x="1826" y="59054"/>
                  </a:lnTo>
                  <a:lnTo>
                    <a:pt x="1587" y="60483"/>
                  </a:lnTo>
                  <a:lnTo>
                    <a:pt x="2064" y="62468"/>
                  </a:lnTo>
                  <a:lnTo>
                    <a:pt x="3413" y="64293"/>
                  </a:lnTo>
                  <a:lnTo>
                    <a:pt x="5636" y="65643"/>
                  </a:lnTo>
                  <a:lnTo>
                    <a:pt x="8811" y="66198"/>
                  </a:lnTo>
                  <a:lnTo>
                    <a:pt x="11431" y="65881"/>
                  </a:lnTo>
                  <a:lnTo>
                    <a:pt x="13891" y="64928"/>
                  </a:lnTo>
                  <a:lnTo>
                    <a:pt x="16113" y="63421"/>
                  </a:lnTo>
                  <a:lnTo>
                    <a:pt x="18177" y="61277"/>
                  </a:lnTo>
                  <a:lnTo>
                    <a:pt x="20082" y="58499"/>
                  </a:lnTo>
                  <a:lnTo>
                    <a:pt x="21987" y="55086"/>
                  </a:lnTo>
                  <a:lnTo>
                    <a:pt x="23813" y="51038"/>
                  </a:lnTo>
                  <a:lnTo>
                    <a:pt x="25638" y="46354"/>
                  </a:lnTo>
                  <a:lnTo>
                    <a:pt x="40958" y="5953"/>
                  </a:lnTo>
                  <a:lnTo>
                    <a:pt x="42148" y="3572"/>
                  </a:lnTo>
                  <a:lnTo>
                    <a:pt x="43418" y="2302"/>
                  </a:lnTo>
                  <a:lnTo>
                    <a:pt x="45721" y="1508"/>
                  </a:lnTo>
                  <a:lnTo>
                    <a:pt x="45721" y="0"/>
                  </a:lnTo>
                  <a:lnTo>
                    <a:pt x="32306" y="0"/>
                  </a:lnTo>
                  <a:lnTo>
                    <a:pt x="32306" y="1508"/>
                  </a:lnTo>
                  <a:lnTo>
                    <a:pt x="34369" y="1667"/>
                  </a:lnTo>
                  <a:lnTo>
                    <a:pt x="35878" y="2143"/>
                  </a:lnTo>
                  <a:lnTo>
                    <a:pt x="36751" y="3016"/>
                  </a:lnTo>
                  <a:lnTo>
                    <a:pt x="37068" y="4286"/>
                  </a:lnTo>
                  <a:lnTo>
                    <a:pt x="36910" y="5397"/>
                  </a:lnTo>
                  <a:lnTo>
                    <a:pt x="36353" y="6984"/>
                  </a:lnTo>
                  <a:lnTo>
                    <a:pt x="34766" y="11033"/>
                  </a:lnTo>
                  <a:lnTo>
                    <a:pt x="27067" y="33020"/>
                  </a:lnTo>
                  <a:lnTo>
                    <a:pt x="15637" y="7937"/>
                  </a:lnTo>
                  <a:lnTo>
                    <a:pt x="15002" y="6350"/>
                  </a:lnTo>
                  <a:lnTo>
                    <a:pt x="14685" y="4366"/>
                  </a:lnTo>
                  <a:lnTo>
                    <a:pt x="15241" y="2857"/>
                  </a:lnTo>
                  <a:lnTo>
                    <a:pt x="16670" y="1984"/>
                  </a:lnTo>
                  <a:lnTo>
                    <a:pt x="20400" y="1508"/>
                  </a:lnTo>
                  <a:lnTo>
                    <a:pt x="20400" y="0"/>
                  </a:lnTo>
                  <a:lnTo>
                    <a:pt x="0" y="0"/>
                  </a:lnTo>
                  <a:close/>
                </a:path>
              </a:pathLst>
            </a:custGeom>
            <a:solidFill>
              <a:srgbClr val="000000"/>
            </a:solidFill>
          </p:spPr>
          <p:txBody>
            <a:bodyPr vert="horz" lIns="91440" tIns="45720" rIns="91440" bIns="45720" anchor="t"/>
            <a:lstStyle/>
            <a:p>
              <a:endParaRPr lang="en-IN"/>
            </a:p>
          </p:txBody>
        </p:sp>
        <p:sp>
          <p:nvSpPr>
            <p:cNvPr id="1168" name="Shape 5908"/>
            <p:cNvSpPr/>
            <p:nvPr/>
          </p:nvSpPr>
          <p:spPr>
            <a:xfrm>
              <a:off x="1670620" y="2751898"/>
              <a:ext cx="45641" cy="66198"/>
            </a:xfrm>
            <a:custGeom>
              <a:avLst/>
              <a:gdLst/>
              <a:ahLst/>
              <a:cxnLst/>
              <a:rect l="0" t="0" r="0" b="0"/>
              <a:pathLst>
                <a:path w="45641" h="66198">
                  <a:moveTo>
                    <a:pt x="0" y="0"/>
                  </a:moveTo>
                  <a:lnTo>
                    <a:pt x="0" y="1428"/>
                  </a:lnTo>
                  <a:lnTo>
                    <a:pt x="2619" y="2143"/>
                  </a:lnTo>
                  <a:lnTo>
                    <a:pt x="3968" y="3096"/>
                  </a:lnTo>
                  <a:lnTo>
                    <a:pt x="5081" y="4603"/>
                  </a:lnTo>
                  <a:lnTo>
                    <a:pt x="16352" y="28972"/>
                  </a:lnTo>
                  <a:lnTo>
                    <a:pt x="17304" y="30956"/>
                  </a:lnTo>
                  <a:lnTo>
                    <a:pt x="18575" y="33576"/>
                  </a:lnTo>
                  <a:lnTo>
                    <a:pt x="21193" y="39132"/>
                  </a:lnTo>
                  <a:lnTo>
                    <a:pt x="22146" y="41354"/>
                  </a:lnTo>
                  <a:lnTo>
                    <a:pt x="22463" y="42624"/>
                  </a:lnTo>
                  <a:lnTo>
                    <a:pt x="22305" y="43736"/>
                  </a:lnTo>
                  <a:lnTo>
                    <a:pt x="21828" y="45720"/>
                  </a:lnTo>
                  <a:lnTo>
                    <a:pt x="19843" y="50879"/>
                  </a:lnTo>
                  <a:lnTo>
                    <a:pt x="16987" y="55721"/>
                  </a:lnTo>
                  <a:lnTo>
                    <a:pt x="15239" y="57229"/>
                  </a:lnTo>
                  <a:lnTo>
                    <a:pt x="13415" y="57865"/>
                  </a:lnTo>
                  <a:lnTo>
                    <a:pt x="12144" y="57626"/>
                  </a:lnTo>
                  <a:lnTo>
                    <a:pt x="10398" y="56991"/>
                  </a:lnTo>
                  <a:lnTo>
                    <a:pt x="6350" y="56118"/>
                  </a:lnTo>
                  <a:lnTo>
                    <a:pt x="4366" y="56436"/>
                  </a:lnTo>
                  <a:lnTo>
                    <a:pt x="3096" y="57150"/>
                  </a:lnTo>
                  <a:lnTo>
                    <a:pt x="1826" y="59054"/>
                  </a:lnTo>
                  <a:lnTo>
                    <a:pt x="1587" y="60483"/>
                  </a:lnTo>
                  <a:lnTo>
                    <a:pt x="2064" y="62468"/>
                  </a:lnTo>
                  <a:lnTo>
                    <a:pt x="3413" y="64293"/>
                  </a:lnTo>
                  <a:lnTo>
                    <a:pt x="5636" y="65643"/>
                  </a:lnTo>
                  <a:lnTo>
                    <a:pt x="8811" y="66198"/>
                  </a:lnTo>
                  <a:lnTo>
                    <a:pt x="11431" y="65881"/>
                  </a:lnTo>
                  <a:lnTo>
                    <a:pt x="13891" y="64928"/>
                  </a:lnTo>
                  <a:lnTo>
                    <a:pt x="16113" y="63421"/>
                  </a:lnTo>
                  <a:lnTo>
                    <a:pt x="18098" y="61277"/>
                  </a:lnTo>
                  <a:lnTo>
                    <a:pt x="20082" y="58499"/>
                  </a:lnTo>
                  <a:lnTo>
                    <a:pt x="21987" y="55086"/>
                  </a:lnTo>
                  <a:lnTo>
                    <a:pt x="23812" y="51038"/>
                  </a:lnTo>
                  <a:lnTo>
                    <a:pt x="25638" y="46354"/>
                  </a:lnTo>
                  <a:lnTo>
                    <a:pt x="40958" y="5953"/>
                  </a:lnTo>
                  <a:lnTo>
                    <a:pt x="42148" y="3572"/>
                  </a:lnTo>
                  <a:lnTo>
                    <a:pt x="43418" y="2302"/>
                  </a:lnTo>
                  <a:lnTo>
                    <a:pt x="45641" y="1508"/>
                  </a:lnTo>
                  <a:lnTo>
                    <a:pt x="45641" y="0"/>
                  </a:lnTo>
                  <a:lnTo>
                    <a:pt x="32306" y="0"/>
                  </a:lnTo>
                  <a:lnTo>
                    <a:pt x="32306" y="1508"/>
                  </a:lnTo>
                  <a:lnTo>
                    <a:pt x="34369" y="1667"/>
                  </a:lnTo>
                  <a:lnTo>
                    <a:pt x="35877" y="2143"/>
                  </a:lnTo>
                  <a:lnTo>
                    <a:pt x="36751" y="3016"/>
                  </a:lnTo>
                  <a:lnTo>
                    <a:pt x="37068" y="4286"/>
                  </a:lnTo>
                  <a:lnTo>
                    <a:pt x="36909" y="5397"/>
                  </a:lnTo>
                  <a:lnTo>
                    <a:pt x="36354" y="6984"/>
                  </a:lnTo>
                  <a:lnTo>
                    <a:pt x="34767" y="11033"/>
                  </a:lnTo>
                  <a:lnTo>
                    <a:pt x="27067" y="33020"/>
                  </a:lnTo>
                  <a:lnTo>
                    <a:pt x="15637" y="7937"/>
                  </a:lnTo>
                  <a:lnTo>
                    <a:pt x="15002" y="6350"/>
                  </a:lnTo>
                  <a:lnTo>
                    <a:pt x="14684" y="4366"/>
                  </a:lnTo>
                  <a:lnTo>
                    <a:pt x="15239" y="2857"/>
                  </a:lnTo>
                  <a:lnTo>
                    <a:pt x="16668" y="1984"/>
                  </a:lnTo>
                  <a:lnTo>
                    <a:pt x="20400" y="1508"/>
                  </a:lnTo>
                  <a:lnTo>
                    <a:pt x="20400" y="0"/>
                  </a:lnTo>
                  <a:lnTo>
                    <a:pt x="0" y="0"/>
                  </a:lnTo>
                  <a:close/>
                </a:path>
              </a:pathLst>
            </a:custGeom>
            <a:solidFill>
              <a:srgbClr val="000000"/>
            </a:solidFill>
          </p:spPr>
          <p:txBody>
            <a:bodyPr vert="horz" lIns="91440" tIns="45720" rIns="91440" bIns="45720" anchor="t"/>
            <a:lstStyle/>
            <a:p>
              <a:endParaRPr lang="en-IN"/>
            </a:p>
          </p:txBody>
        </p:sp>
        <p:sp>
          <p:nvSpPr>
            <p:cNvPr id="1169" name="Shape 5909"/>
            <p:cNvSpPr/>
            <p:nvPr/>
          </p:nvSpPr>
          <p:spPr>
            <a:xfrm>
              <a:off x="2737976" y="2858419"/>
              <a:ext cx="23574" cy="67627"/>
            </a:xfrm>
            <a:custGeom>
              <a:avLst/>
              <a:gdLst/>
              <a:ahLst/>
              <a:cxnLst/>
              <a:rect l="0" t="0" r="0" b="0"/>
              <a:pathLst>
                <a:path w="23574" h="67627">
                  <a:moveTo>
                    <a:pt x="15796" y="0"/>
                  </a:moveTo>
                  <a:lnTo>
                    <a:pt x="0" y="4366"/>
                  </a:lnTo>
                  <a:lnTo>
                    <a:pt x="0" y="5953"/>
                  </a:lnTo>
                  <a:lnTo>
                    <a:pt x="3413" y="5715"/>
                  </a:lnTo>
                  <a:lnTo>
                    <a:pt x="5714" y="6032"/>
                  </a:lnTo>
                  <a:lnTo>
                    <a:pt x="7064" y="7143"/>
                  </a:lnTo>
                  <a:lnTo>
                    <a:pt x="7699" y="8969"/>
                  </a:lnTo>
                  <a:lnTo>
                    <a:pt x="7858" y="11827"/>
                  </a:lnTo>
                  <a:lnTo>
                    <a:pt x="7858" y="59055"/>
                  </a:lnTo>
                  <a:lnTo>
                    <a:pt x="7541" y="62388"/>
                  </a:lnTo>
                  <a:lnTo>
                    <a:pt x="6271" y="64452"/>
                  </a:lnTo>
                  <a:lnTo>
                    <a:pt x="3889" y="65644"/>
                  </a:lnTo>
                  <a:lnTo>
                    <a:pt x="238" y="66199"/>
                  </a:lnTo>
                  <a:lnTo>
                    <a:pt x="238" y="67627"/>
                  </a:lnTo>
                  <a:lnTo>
                    <a:pt x="23574" y="67627"/>
                  </a:lnTo>
                  <a:lnTo>
                    <a:pt x="23574" y="66199"/>
                  </a:lnTo>
                  <a:lnTo>
                    <a:pt x="20002" y="65802"/>
                  </a:lnTo>
                  <a:lnTo>
                    <a:pt x="17701" y="64770"/>
                  </a:lnTo>
                  <a:lnTo>
                    <a:pt x="16509" y="62786"/>
                  </a:lnTo>
                  <a:lnTo>
                    <a:pt x="16192" y="59372"/>
                  </a:lnTo>
                  <a:lnTo>
                    <a:pt x="16192" y="238"/>
                  </a:lnTo>
                  <a:lnTo>
                    <a:pt x="15796" y="0"/>
                  </a:lnTo>
                  <a:close/>
                </a:path>
              </a:pathLst>
            </a:custGeom>
            <a:solidFill>
              <a:srgbClr val="000000"/>
            </a:solidFill>
          </p:spPr>
          <p:txBody>
            <a:bodyPr vert="horz" lIns="91440" tIns="45720" rIns="91440" bIns="45720" anchor="t"/>
            <a:lstStyle/>
            <a:p>
              <a:endParaRPr lang="en-IN"/>
            </a:p>
          </p:txBody>
        </p:sp>
        <p:sp>
          <p:nvSpPr>
            <p:cNvPr id="1170" name="Shape 5910"/>
            <p:cNvSpPr/>
            <p:nvPr/>
          </p:nvSpPr>
          <p:spPr>
            <a:xfrm>
              <a:off x="2665586" y="2858419"/>
              <a:ext cx="10081" cy="10081"/>
            </a:xfrm>
            <a:custGeom>
              <a:avLst/>
              <a:gdLst/>
              <a:ahLst/>
              <a:cxnLst/>
              <a:rect l="0" t="0" r="0" b="0"/>
              <a:pathLst>
                <a:path w="10081" h="10081">
                  <a:moveTo>
                    <a:pt x="4921" y="0"/>
                  </a:moveTo>
                  <a:lnTo>
                    <a:pt x="2698" y="476"/>
                  </a:lnTo>
                  <a:lnTo>
                    <a:pt x="1191" y="1826"/>
                  </a:lnTo>
                  <a:lnTo>
                    <a:pt x="317" y="3413"/>
                  </a:lnTo>
                  <a:lnTo>
                    <a:pt x="0" y="5080"/>
                  </a:lnTo>
                  <a:lnTo>
                    <a:pt x="317" y="6667"/>
                  </a:lnTo>
                  <a:lnTo>
                    <a:pt x="1111" y="8335"/>
                  </a:lnTo>
                  <a:lnTo>
                    <a:pt x="2698" y="9605"/>
                  </a:lnTo>
                  <a:lnTo>
                    <a:pt x="4921" y="10081"/>
                  </a:lnTo>
                  <a:lnTo>
                    <a:pt x="7065" y="9683"/>
                  </a:lnTo>
                  <a:lnTo>
                    <a:pt x="8652" y="8652"/>
                  </a:lnTo>
                  <a:lnTo>
                    <a:pt x="9763" y="7065"/>
                  </a:lnTo>
                  <a:lnTo>
                    <a:pt x="10081" y="5080"/>
                  </a:lnTo>
                  <a:lnTo>
                    <a:pt x="9763" y="3016"/>
                  </a:lnTo>
                  <a:lnTo>
                    <a:pt x="8652" y="1508"/>
                  </a:lnTo>
                  <a:lnTo>
                    <a:pt x="7065" y="397"/>
                  </a:lnTo>
                  <a:lnTo>
                    <a:pt x="4921" y="0"/>
                  </a:lnTo>
                  <a:close/>
                </a:path>
              </a:pathLst>
            </a:custGeom>
            <a:solidFill>
              <a:srgbClr val="000000"/>
            </a:solidFill>
          </p:spPr>
          <p:txBody>
            <a:bodyPr vert="horz" lIns="91440" tIns="45720" rIns="91440" bIns="45720" anchor="t"/>
            <a:lstStyle/>
            <a:p>
              <a:endParaRPr lang="en-IN"/>
            </a:p>
          </p:txBody>
        </p:sp>
        <p:sp>
          <p:nvSpPr>
            <p:cNvPr id="1171" name="Shape 5911"/>
            <p:cNvSpPr/>
            <p:nvPr/>
          </p:nvSpPr>
          <p:spPr>
            <a:xfrm>
              <a:off x="2577401" y="2858419"/>
              <a:ext cx="10160" cy="10081"/>
            </a:xfrm>
            <a:custGeom>
              <a:avLst/>
              <a:gdLst/>
              <a:ahLst/>
              <a:cxnLst/>
              <a:rect l="0" t="0" r="0" b="0"/>
              <a:pathLst>
                <a:path w="10160" h="10081">
                  <a:moveTo>
                    <a:pt x="5000" y="0"/>
                  </a:moveTo>
                  <a:lnTo>
                    <a:pt x="2777" y="476"/>
                  </a:lnTo>
                  <a:lnTo>
                    <a:pt x="1190" y="1826"/>
                  </a:lnTo>
                  <a:lnTo>
                    <a:pt x="317" y="3413"/>
                  </a:lnTo>
                  <a:lnTo>
                    <a:pt x="0" y="5080"/>
                  </a:lnTo>
                  <a:lnTo>
                    <a:pt x="317" y="6667"/>
                  </a:lnTo>
                  <a:lnTo>
                    <a:pt x="1190" y="8335"/>
                  </a:lnTo>
                  <a:lnTo>
                    <a:pt x="2698" y="9605"/>
                  </a:lnTo>
                  <a:lnTo>
                    <a:pt x="5000" y="10081"/>
                  </a:lnTo>
                  <a:lnTo>
                    <a:pt x="7063" y="9683"/>
                  </a:lnTo>
                  <a:lnTo>
                    <a:pt x="8731" y="8652"/>
                  </a:lnTo>
                  <a:lnTo>
                    <a:pt x="9842" y="7065"/>
                  </a:lnTo>
                  <a:lnTo>
                    <a:pt x="10160" y="5080"/>
                  </a:lnTo>
                  <a:lnTo>
                    <a:pt x="9842" y="3016"/>
                  </a:lnTo>
                  <a:lnTo>
                    <a:pt x="8731" y="150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1172" name="Shape 5912"/>
            <p:cNvSpPr/>
            <p:nvPr/>
          </p:nvSpPr>
          <p:spPr>
            <a:xfrm>
              <a:off x="2500248" y="2858419"/>
              <a:ext cx="23573" cy="67627"/>
            </a:xfrm>
            <a:custGeom>
              <a:avLst/>
              <a:gdLst/>
              <a:ahLst/>
              <a:cxnLst/>
              <a:rect l="0" t="0" r="0" b="0"/>
              <a:pathLst>
                <a:path w="23573" h="67627">
                  <a:moveTo>
                    <a:pt x="15794" y="0"/>
                  </a:moveTo>
                  <a:lnTo>
                    <a:pt x="0" y="4366"/>
                  </a:lnTo>
                  <a:lnTo>
                    <a:pt x="0" y="5953"/>
                  </a:lnTo>
                  <a:lnTo>
                    <a:pt x="3412" y="5715"/>
                  </a:lnTo>
                  <a:lnTo>
                    <a:pt x="5714" y="6032"/>
                  </a:lnTo>
                  <a:lnTo>
                    <a:pt x="7063" y="7143"/>
                  </a:lnTo>
                  <a:lnTo>
                    <a:pt x="7698" y="8969"/>
                  </a:lnTo>
                  <a:lnTo>
                    <a:pt x="7857" y="11827"/>
                  </a:lnTo>
                  <a:lnTo>
                    <a:pt x="7857" y="59055"/>
                  </a:lnTo>
                  <a:lnTo>
                    <a:pt x="7540" y="62388"/>
                  </a:lnTo>
                  <a:lnTo>
                    <a:pt x="6269" y="64452"/>
                  </a:lnTo>
                  <a:lnTo>
                    <a:pt x="3888" y="65644"/>
                  </a:lnTo>
                  <a:lnTo>
                    <a:pt x="237" y="66199"/>
                  </a:lnTo>
                  <a:lnTo>
                    <a:pt x="237" y="67627"/>
                  </a:lnTo>
                  <a:lnTo>
                    <a:pt x="23573" y="67627"/>
                  </a:lnTo>
                  <a:lnTo>
                    <a:pt x="23573" y="66199"/>
                  </a:lnTo>
                  <a:lnTo>
                    <a:pt x="20002" y="65802"/>
                  </a:lnTo>
                  <a:lnTo>
                    <a:pt x="17699" y="64770"/>
                  </a:lnTo>
                  <a:lnTo>
                    <a:pt x="16510" y="62786"/>
                  </a:lnTo>
                  <a:lnTo>
                    <a:pt x="16192" y="59372"/>
                  </a:lnTo>
                  <a:lnTo>
                    <a:pt x="16192" y="238"/>
                  </a:lnTo>
                  <a:lnTo>
                    <a:pt x="15794" y="0"/>
                  </a:lnTo>
                  <a:close/>
                </a:path>
              </a:pathLst>
            </a:custGeom>
            <a:solidFill>
              <a:srgbClr val="000000"/>
            </a:solidFill>
          </p:spPr>
          <p:txBody>
            <a:bodyPr vert="horz" lIns="91440" tIns="45720" rIns="91440" bIns="45720" anchor="t"/>
            <a:lstStyle/>
            <a:p>
              <a:endParaRPr lang="en-IN"/>
            </a:p>
          </p:txBody>
        </p:sp>
        <p:sp>
          <p:nvSpPr>
            <p:cNvPr id="1173" name="Shape 5913"/>
            <p:cNvSpPr/>
            <p:nvPr/>
          </p:nvSpPr>
          <p:spPr>
            <a:xfrm>
              <a:off x="2257599" y="2858419"/>
              <a:ext cx="23575" cy="67627"/>
            </a:xfrm>
            <a:custGeom>
              <a:avLst/>
              <a:gdLst/>
              <a:ahLst/>
              <a:cxnLst/>
              <a:rect l="0" t="0" r="0" b="0"/>
              <a:pathLst>
                <a:path w="23575" h="67627">
                  <a:moveTo>
                    <a:pt x="15716" y="0"/>
                  </a:moveTo>
                  <a:lnTo>
                    <a:pt x="0" y="4366"/>
                  </a:lnTo>
                  <a:lnTo>
                    <a:pt x="0" y="5953"/>
                  </a:lnTo>
                  <a:lnTo>
                    <a:pt x="3333" y="5715"/>
                  </a:lnTo>
                  <a:lnTo>
                    <a:pt x="5636" y="6032"/>
                  </a:lnTo>
                  <a:lnTo>
                    <a:pt x="6985" y="7143"/>
                  </a:lnTo>
                  <a:lnTo>
                    <a:pt x="7620" y="8969"/>
                  </a:lnTo>
                  <a:lnTo>
                    <a:pt x="7778" y="11827"/>
                  </a:lnTo>
                  <a:lnTo>
                    <a:pt x="7778" y="59055"/>
                  </a:lnTo>
                  <a:lnTo>
                    <a:pt x="7461" y="62388"/>
                  </a:lnTo>
                  <a:lnTo>
                    <a:pt x="6191" y="64452"/>
                  </a:lnTo>
                  <a:lnTo>
                    <a:pt x="3890" y="65644"/>
                  </a:lnTo>
                  <a:lnTo>
                    <a:pt x="158" y="66199"/>
                  </a:lnTo>
                  <a:lnTo>
                    <a:pt x="158" y="67627"/>
                  </a:lnTo>
                  <a:lnTo>
                    <a:pt x="23575" y="67627"/>
                  </a:lnTo>
                  <a:lnTo>
                    <a:pt x="23575" y="66199"/>
                  </a:lnTo>
                  <a:lnTo>
                    <a:pt x="19923" y="65802"/>
                  </a:lnTo>
                  <a:lnTo>
                    <a:pt x="17621" y="64770"/>
                  </a:lnTo>
                  <a:lnTo>
                    <a:pt x="16431" y="62786"/>
                  </a:lnTo>
                  <a:lnTo>
                    <a:pt x="16113" y="59372"/>
                  </a:lnTo>
                  <a:lnTo>
                    <a:pt x="16113" y="238"/>
                  </a:lnTo>
                  <a:lnTo>
                    <a:pt x="15716" y="0"/>
                  </a:lnTo>
                  <a:close/>
                </a:path>
              </a:pathLst>
            </a:custGeom>
            <a:solidFill>
              <a:srgbClr val="000000"/>
            </a:solidFill>
          </p:spPr>
          <p:txBody>
            <a:bodyPr vert="horz" lIns="91440" tIns="45720" rIns="91440" bIns="45720" anchor="t"/>
            <a:lstStyle/>
            <a:p>
              <a:endParaRPr lang="en-IN"/>
            </a:p>
          </p:txBody>
        </p:sp>
        <p:sp>
          <p:nvSpPr>
            <p:cNvPr id="1174" name="Shape 5914"/>
            <p:cNvSpPr/>
            <p:nvPr/>
          </p:nvSpPr>
          <p:spPr>
            <a:xfrm>
              <a:off x="2076147" y="2858419"/>
              <a:ext cx="10160" cy="10081"/>
            </a:xfrm>
            <a:custGeom>
              <a:avLst/>
              <a:gdLst/>
              <a:ahLst/>
              <a:cxnLst/>
              <a:rect l="0" t="0" r="0" b="0"/>
              <a:pathLst>
                <a:path w="10160" h="10081">
                  <a:moveTo>
                    <a:pt x="4999" y="0"/>
                  </a:moveTo>
                  <a:lnTo>
                    <a:pt x="2778" y="476"/>
                  </a:lnTo>
                  <a:lnTo>
                    <a:pt x="1191" y="1826"/>
                  </a:lnTo>
                  <a:lnTo>
                    <a:pt x="317" y="3413"/>
                  </a:lnTo>
                  <a:lnTo>
                    <a:pt x="0" y="5080"/>
                  </a:lnTo>
                  <a:lnTo>
                    <a:pt x="317" y="6667"/>
                  </a:lnTo>
                  <a:lnTo>
                    <a:pt x="1191" y="8335"/>
                  </a:lnTo>
                  <a:lnTo>
                    <a:pt x="2698" y="9605"/>
                  </a:lnTo>
                  <a:lnTo>
                    <a:pt x="4999" y="10081"/>
                  </a:lnTo>
                  <a:lnTo>
                    <a:pt x="7064" y="9683"/>
                  </a:lnTo>
                  <a:lnTo>
                    <a:pt x="8731" y="8652"/>
                  </a:lnTo>
                  <a:lnTo>
                    <a:pt x="9842" y="7065"/>
                  </a:lnTo>
                  <a:lnTo>
                    <a:pt x="10160" y="5080"/>
                  </a:lnTo>
                  <a:lnTo>
                    <a:pt x="9842" y="3016"/>
                  </a:lnTo>
                  <a:lnTo>
                    <a:pt x="8731" y="1508"/>
                  </a:lnTo>
                  <a:lnTo>
                    <a:pt x="7064" y="397"/>
                  </a:lnTo>
                  <a:lnTo>
                    <a:pt x="4999" y="0"/>
                  </a:lnTo>
                  <a:close/>
                </a:path>
              </a:pathLst>
            </a:custGeom>
            <a:solidFill>
              <a:srgbClr val="000000"/>
            </a:solidFill>
          </p:spPr>
          <p:txBody>
            <a:bodyPr vert="horz" lIns="91440" tIns="45720" rIns="91440" bIns="45720" anchor="t"/>
            <a:lstStyle/>
            <a:p>
              <a:endParaRPr lang="en-IN"/>
            </a:p>
          </p:txBody>
        </p:sp>
        <p:sp>
          <p:nvSpPr>
            <p:cNvPr id="1175" name="Shape 5915"/>
            <p:cNvSpPr/>
            <p:nvPr/>
          </p:nvSpPr>
          <p:spPr>
            <a:xfrm>
              <a:off x="1998042" y="2858419"/>
              <a:ext cx="23573" cy="67627"/>
            </a:xfrm>
            <a:custGeom>
              <a:avLst/>
              <a:gdLst/>
              <a:ahLst/>
              <a:cxnLst/>
              <a:rect l="0" t="0" r="0" b="0"/>
              <a:pathLst>
                <a:path w="23573" h="67627">
                  <a:moveTo>
                    <a:pt x="15716" y="0"/>
                  </a:moveTo>
                  <a:lnTo>
                    <a:pt x="0" y="4366"/>
                  </a:lnTo>
                  <a:lnTo>
                    <a:pt x="0" y="5953"/>
                  </a:lnTo>
                  <a:lnTo>
                    <a:pt x="3333" y="5715"/>
                  </a:lnTo>
                  <a:lnTo>
                    <a:pt x="5636" y="6032"/>
                  </a:lnTo>
                  <a:lnTo>
                    <a:pt x="6985" y="7143"/>
                  </a:lnTo>
                  <a:lnTo>
                    <a:pt x="7620" y="8969"/>
                  </a:lnTo>
                  <a:lnTo>
                    <a:pt x="7778" y="11827"/>
                  </a:lnTo>
                  <a:lnTo>
                    <a:pt x="7778" y="59055"/>
                  </a:lnTo>
                  <a:lnTo>
                    <a:pt x="7461" y="62388"/>
                  </a:lnTo>
                  <a:lnTo>
                    <a:pt x="6191" y="64452"/>
                  </a:lnTo>
                  <a:lnTo>
                    <a:pt x="3890" y="65644"/>
                  </a:lnTo>
                  <a:lnTo>
                    <a:pt x="158" y="66199"/>
                  </a:lnTo>
                  <a:lnTo>
                    <a:pt x="158" y="67627"/>
                  </a:lnTo>
                  <a:lnTo>
                    <a:pt x="23573" y="67627"/>
                  </a:lnTo>
                  <a:lnTo>
                    <a:pt x="23573" y="66199"/>
                  </a:lnTo>
                  <a:lnTo>
                    <a:pt x="19923" y="65802"/>
                  </a:lnTo>
                  <a:lnTo>
                    <a:pt x="17701" y="64770"/>
                  </a:lnTo>
                  <a:lnTo>
                    <a:pt x="16430" y="62786"/>
                  </a:lnTo>
                  <a:lnTo>
                    <a:pt x="16113" y="59372"/>
                  </a:lnTo>
                  <a:lnTo>
                    <a:pt x="16113" y="238"/>
                  </a:lnTo>
                  <a:lnTo>
                    <a:pt x="15716" y="0"/>
                  </a:lnTo>
                  <a:close/>
                </a:path>
              </a:pathLst>
            </a:custGeom>
            <a:solidFill>
              <a:srgbClr val="000000"/>
            </a:solidFill>
          </p:spPr>
          <p:txBody>
            <a:bodyPr vert="horz" lIns="91440" tIns="45720" rIns="91440" bIns="45720" anchor="t"/>
            <a:lstStyle/>
            <a:p>
              <a:endParaRPr lang="en-IN"/>
            </a:p>
          </p:txBody>
        </p:sp>
        <p:sp>
          <p:nvSpPr>
            <p:cNvPr id="1176" name="Shape 5916"/>
            <p:cNvSpPr/>
            <p:nvPr/>
          </p:nvSpPr>
          <p:spPr>
            <a:xfrm>
              <a:off x="1839531" y="2858419"/>
              <a:ext cx="23573" cy="67627"/>
            </a:xfrm>
            <a:custGeom>
              <a:avLst/>
              <a:gdLst/>
              <a:ahLst/>
              <a:cxnLst/>
              <a:rect l="0" t="0" r="0" b="0"/>
              <a:pathLst>
                <a:path w="23573" h="67627">
                  <a:moveTo>
                    <a:pt x="15716" y="0"/>
                  </a:moveTo>
                  <a:lnTo>
                    <a:pt x="0" y="4366"/>
                  </a:lnTo>
                  <a:lnTo>
                    <a:pt x="0" y="5953"/>
                  </a:lnTo>
                  <a:lnTo>
                    <a:pt x="3332" y="5715"/>
                  </a:lnTo>
                  <a:lnTo>
                    <a:pt x="5713" y="6032"/>
                  </a:lnTo>
                  <a:lnTo>
                    <a:pt x="7063" y="7143"/>
                  </a:lnTo>
                  <a:lnTo>
                    <a:pt x="7698" y="8969"/>
                  </a:lnTo>
                  <a:lnTo>
                    <a:pt x="7857" y="11827"/>
                  </a:lnTo>
                  <a:lnTo>
                    <a:pt x="7857" y="59055"/>
                  </a:lnTo>
                  <a:lnTo>
                    <a:pt x="7460" y="62388"/>
                  </a:lnTo>
                  <a:lnTo>
                    <a:pt x="6270" y="64452"/>
                  </a:lnTo>
                  <a:lnTo>
                    <a:pt x="3888" y="65644"/>
                  </a:lnTo>
                  <a:lnTo>
                    <a:pt x="157" y="66199"/>
                  </a:lnTo>
                  <a:lnTo>
                    <a:pt x="157" y="67627"/>
                  </a:lnTo>
                  <a:lnTo>
                    <a:pt x="23573" y="67627"/>
                  </a:lnTo>
                  <a:lnTo>
                    <a:pt x="23573" y="66199"/>
                  </a:lnTo>
                  <a:lnTo>
                    <a:pt x="19922" y="65802"/>
                  </a:lnTo>
                  <a:lnTo>
                    <a:pt x="17700" y="64770"/>
                  </a:lnTo>
                  <a:lnTo>
                    <a:pt x="16510" y="62786"/>
                  </a:lnTo>
                  <a:lnTo>
                    <a:pt x="16112" y="59372"/>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1177" name="Shape 5917"/>
            <p:cNvSpPr/>
            <p:nvPr/>
          </p:nvSpPr>
          <p:spPr>
            <a:xfrm>
              <a:off x="1234376" y="2859134"/>
              <a:ext cx="44052" cy="66912"/>
            </a:xfrm>
            <a:custGeom>
              <a:avLst/>
              <a:gdLst/>
              <a:ahLst/>
              <a:cxnLst/>
              <a:rect l="0" t="0" r="0" b="0"/>
              <a:pathLst>
                <a:path w="44052" h="66912">
                  <a:moveTo>
                    <a:pt x="21112" y="0"/>
                  </a:moveTo>
                  <a:lnTo>
                    <a:pt x="16668" y="396"/>
                  </a:lnTo>
                  <a:lnTo>
                    <a:pt x="12461" y="1746"/>
                  </a:lnTo>
                  <a:lnTo>
                    <a:pt x="8492" y="4206"/>
                  </a:lnTo>
                  <a:lnTo>
                    <a:pt x="4921" y="7937"/>
                  </a:lnTo>
                  <a:lnTo>
                    <a:pt x="2062" y="13017"/>
                  </a:lnTo>
                  <a:lnTo>
                    <a:pt x="78" y="19685"/>
                  </a:lnTo>
                  <a:lnTo>
                    <a:pt x="2142" y="20161"/>
                  </a:lnTo>
                  <a:lnTo>
                    <a:pt x="4841" y="14446"/>
                  </a:lnTo>
                  <a:lnTo>
                    <a:pt x="6667" y="11667"/>
                  </a:lnTo>
                  <a:lnTo>
                    <a:pt x="9127" y="9445"/>
                  </a:lnTo>
                  <a:lnTo>
                    <a:pt x="12302" y="7857"/>
                  </a:lnTo>
                  <a:lnTo>
                    <a:pt x="16349" y="7302"/>
                  </a:lnTo>
                  <a:lnTo>
                    <a:pt x="21431" y="8016"/>
                  </a:lnTo>
                  <a:lnTo>
                    <a:pt x="25239" y="9842"/>
                  </a:lnTo>
                  <a:lnTo>
                    <a:pt x="27859" y="12461"/>
                  </a:lnTo>
                  <a:lnTo>
                    <a:pt x="29447" y="15557"/>
                  </a:lnTo>
                  <a:lnTo>
                    <a:pt x="30321" y="18652"/>
                  </a:lnTo>
                  <a:lnTo>
                    <a:pt x="30479" y="21509"/>
                  </a:lnTo>
                  <a:lnTo>
                    <a:pt x="29686" y="27304"/>
                  </a:lnTo>
                  <a:lnTo>
                    <a:pt x="27304" y="33575"/>
                  </a:lnTo>
                  <a:lnTo>
                    <a:pt x="23256" y="40163"/>
                  </a:lnTo>
                  <a:lnTo>
                    <a:pt x="17621" y="47068"/>
                  </a:lnTo>
                  <a:lnTo>
                    <a:pt x="0" y="65722"/>
                  </a:lnTo>
                  <a:lnTo>
                    <a:pt x="0" y="66912"/>
                  </a:lnTo>
                  <a:lnTo>
                    <a:pt x="38655" y="66912"/>
                  </a:lnTo>
                  <a:lnTo>
                    <a:pt x="44052" y="53340"/>
                  </a:lnTo>
                  <a:lnTo>
                    <a:pt x="42782" y="52863"/>
                  </a:lnTo>
                  <a:lnTo>
                    <a:pt x="40242" y="56515"/>
                  </a:lnTo>
                  <a:lnTo>
                    <a:pt x="38019" y="58498"/>
                  </a:lnTo>
                  <a:lnTo>
                    <a:pt x="35877" y="59292"/>
                  </a:lnTo>
                  <a:lnTo>
                    <a:pt x="33337" y="59451"/>
                  </a:lnTo>
                  <a:lnTo>
                    <a:pt x="9683" y="59451"/>
                  </a:lnTo>
                  <a:lnTo>
                    <a:pt x="26352" y="41988"/>
                  </a:lnTo>
                  <a:lnTo>
                    <a:pt x="28812" y="39290"/>
                  </a:lnTo>
                  <a:lnTo>
                    <a:pt x="31511" y="35956"/>
                  </a:lnTo>
                  <a:lnTo>
                    <a:pt x="34289" y="32067"/>
                  </a:lnTo>
                  <a:lnTo>
                    <a:pt x="36671" y="27701"/>
                  </a:lnTo>
                  <a:lnTo>
                    <a:pt x="38417" y="22938"/>
                  </a:lnTo>
                  <a:lnTo>
                    <a:pt x="39052" y="17779"/>
                  </a:lnTo>
                  <a:lnTo>
                    <a:pt x="38337" y="12620"/>
                  </a:lnTo>
                  <a:lnTo>
                    <a:pt x="36352" y="8254"/>
                  </a:lnTo>
                  <a:lnTo>
                    <a:pt x="33416" y="4682"/>
                  </a:lnTo>
                  <a:lnTo>
                    <a:pt x="29686" y="2142"/>
                  </a:lnTo>
                  <a:lnTo>
                    <a:pt x="25558" y="555"/>
                  </a:lnTo>
                  <a:lnTo>
                    <a:pt x="21112" y="0"/>
                  </a:lnTo>
                  <a:close/>
                </a:path>
              </a:pathLst>
            </a:custGeom>
            <a:solidFill>
              <a:srgbClr val="000000"/>
            </a:solidFill>
          </p:spPr>
          <p:txBody>
            <a:bodyPr vert="horz" lIns="91440" tIns="45720" rIns="91440" bIns="45720" anchor="t"/>
            <a:lstStyle/>
            <a:p>
              <a:endParaRPr lang="en-IN"/>
            </a:p>
          </p:txBody>
        </p:sp>
        <p:sp>
          <p:nvSpPr>
            <p:cNvPr id="1178" name="Shape 5918"/>
            <p:cNvSpPr/>
            <p:nvPr/>
          </p:nvSpPr>
          <p:spPr>
            <a:xfrm>
              <a:off x="2097182" y="2858419"/>
              <a:ext cx="35956" cy="67627"/>
            </a:xfrm>
            <a:custGeom>
              <a:avLst/>
              <a:gdLst/>
              <a:ahLst/>
              <a:cxnLst/>
              <a:rect l="0" t="0" r="0" b="0"/>
              <a:pathLst>
                <a:path w="35956" h="67627">
                  <a:moveTo>
                    <a:pt x="26033" y="0"/>
                  </a:moveTo>
                  <a:lnTo>
                    <a:pt x="20161" y="793"/>
                  </a:lnTo>
                  <a:lnTo>
                    <a:pt x="15714" y="2857"/>
                  </a:lnTo>
                  <a:lnTo>
                    <a:pt x="12619" y="5794"/>
                  </a:lnTo>
                  <a:lnTo>
                    <a:pt x="10477" y="9446"/>
                  </a:lnTo>
                  <a:lnTo>
                    <a:pt x="9127" y="13335"/>
                  </a:lnTo>
                  <a:lnTo>
                    <a:pt x="8492" y="17145"/>
                  </a:lnTo>
                  <a:lnTo>
                    <a:pt x="8254" y="20558"/>
                  </a:lnTo>
                  <a:lnTo>
                    <a:pt x="8254" y="23098"/>
                  </a:lnTo>
                  <a:lnTo>
                    <a:pt x="78" y="23098"/>
                  </a:lnTo>
                  <a:lnTo>
                    <a:pt x="78" y="26273"/>
                  </a:lnTo>
                  <a:lnTo>
                    <a:pt x="8254" y="26273"/>
                  </a:lnTo>
                  <a:lnTo>
                    <a:pt x="8254" y="57388"/>
                  </a:lnTo>
                  <a:lnTo>
                    <a:pt x="7857" y="61912"/>
                  </a:lnTo>
                  <a:lnTo>
                    <a:pt x="6587" y="64532"/>
                  </a:lnTo>
                  <a:lnTo>
                    <a:pt x="4047" y="65802"/>
                  </a:lnTo>
                  <a:lnTo>
                    <a:pt x="0" y="66199"/>
                  </a:lnTo>
                  <a:lnTo>
                    <a:pt x="0" y="67627"/>
                  </a:lnTo>
                  <a:lnTo>
                    <a:pt x="25717" y="67627"/>
                  </a:lnTo>
                  <a:lnTo>
                    <a:pt x="25717" y="66199"/>
                  </a:lnTo>
                  <a:lnTo>
                    <a:pt x="21906" y="65881"/>
                  </a:lnTo>
                  <a:lnTo>
                    <a:pt x="19287" y="65167"/>
                  </a:lnTo>
                  <a:lnTo>
                    <a:pt x="17779" y="63976"/>
                  </a:lnTo>
                  <a:lnTo>
                    <a:pt x="16906" y="62230"/>
                  </a:lnTo>
                  <a:lnTo>
                    <a:pt x="16588" y="60087"/>
                  </a:lnTo>
                  <a:lnTo>
                    <a:pt x="16508" y="57388"/>
                  </a:lnTo>
                  <a:lnTo>
                    <a:pt x="16508" y="26273"/>
                  </a:lnTo>
                  <a:lnTo>
                    <a:pt x="28653" y="26273"/>
                  </a:lnTo>
                  <a:lnTo>
                    <a:pt x="28653" y="23098"/>
                  </a:lnTo>
                  <a:lnTo>
                    <a:pt x="16430" y="23098"/>
                  </a:lnTo>
                  <a:lnTo>
                    <a:pt x="16430" y="11588"/>
                  </a:lnTo>
                  <a:lnTo>
                    <a:pt x="16827" y="7700"/>
                  </a:lnTo>
                  <a:lnTo>
                    <a:pt x="17382" y="5794"/>
                  </a:lnTo>
                  <a:lnTo>
                    <a:pt x="18414" y="4286"/>
                  </a:lnTo>
                  <a:lnTo>
                    <a:pt x="20081" y="3175"/>
                  </a:lnTo>
                  <a:lnTo>
                    <a:pt x="22383" y="2778"/>
                  </a:lnTo>
                  <a:lnTo>
                    <a:pt x="24446" y="3333"/>
                  </a:lnTo>
                  <a:lnTo>
                    <a:pt x="25955" y="4683"/>
                  </a:lnTo>
                  <a:lnTo>
                    <a:pt x="28494" y="8335"/>
                  </a:lnTo>
                  <a:lnTo>
                    <a:pt x="29923" y="9683"/>
                  </a:lnTo>
                  <a:lnTo>
                    <a:pt x="31669" y="10240"/>
                  </a:lnTo>
                  <a:lnTo>
                    <a:pt x="33257" y="9922"/>
                  </a:lnTo>
                  <a:lnTo>
                    <a:pt x="34606" y="9207"/>
                  </a:lnTo>
                  <a:lnTo>
                    <a:pt x="35558" y="7937"/>
                  </a:lnTo>
                  <a:lnTo>
                    <a:pt x="35956" y="6032"/>
                  </a:lnTo>
                  <a:lnTo>
                    <a:pt x="35162" y="3731"/>
                  </a:lnTo>
                  <a:lnTo>
                    <a:pt x="33098" y="1826"/>
                  </a:lnTo>
                  <a:lnTo>
                    <a:pt x="29923" y="476"/>
                  </a:lnTo>
                  <a:lnTo>
                    <a:pt x="26033" y="0"/>
                  </a:lnTo>
                  <a:close/>
                </a:path>
              </a:pathLst>
            </a:custGeom>
            <a:solidFill>
              <a:srgbClr val="000000"/>
            </a:solidFill>
          </p:spPr>
          <p:txBody>
            <a:bodyPr vert="horz" lIns="91440" tIns="45720" rIns="91440" bIns="45720" anchor="t"/>
            <a:lstStyle/>
            <a:p>
              <a:endParaRPr lang="en-IN"/>
            </a:p>
          </p:txBody>
        </p:sp>
        <p:sp>
          <p:nvSpPr>
            <p:cNvPr id="1179" name="Shape 5919"/>
            <p:cNvSpPr/>
            <p:nvPr/>
          </p:nvSpPr>
          <p:spPr>
            <a:xfrm>
              <a:off x="2598752" y="2868738"/>
              <a:ext cx="26352" cy="58341"/>
            </a:xfrm>
            <a:custGeom>
              <a:avLst/>
              <a:gdLst/>
              <a:ahLst/>
              <a:cxnLst/>
              <a:rect l="0" t="0" r="0" b="0"/>
              <a:pathLst>
                <a:path w="26352" h="58341">
                  <a:moveTo>
                    <a:pt x="13256" y="0"/>
                  </a:moveTo>
                  <a:lnTo>
                    <a:pt x="10875" y="3413"/>
                  </a:lnTo>
                  <a:lnTo>
                    <a:pt x="8811" y="6112"/>
                  </a:lnTo>
                  <a:lnTo>
                    <a:pt x="4366" y="11271"/>
                  </a:lnTo>
                  <a:lnTo>
                    <a:pt x="1350" y="13652"/>
                  </a:lnTo>
                  <a:lnTo>
                    <a:pt x="317" y="14446"/>
                  </a:lnTo>
                  <a:lnTo>
                    <a:pt x="0" y="15240"/>
                  </a:lnTo>
                  <a:lnTo>
                    <a:pt x="397" y="15955"/>
                  </a:lnTo>
                  <a:lnTo>
                    <a:pt x="5636" y="15955"/>
                  </a:lnTo>
                  <a:lnTo>
                    <a:pt x="5636" y="45720"/>
                  </a:lnTo>
                  <a:lnTo>
                    <a:pt x="5873" y="49133"/>
                  </a:lnTo>
                  <a:lnTo>
                    <a:pt x="6350" y="51911"/>
                  </a:lnTo>
                  <a:lnTo>
                    <a:pt x="7143" y="54133"/>
                  </a:lnTo>
                  <a:lnTo>
                    <a:pt x="8255" y="55721"/>
                  </a:lnTo>
                  <a:lnTo>
                    <a:pt x="11192" y="57706"/>
                  </a:lnTo>
                  <a:lnTo>
                    <a:pt x="14763" y="58341"/>
                  </a:lnTo>
                  <a:lnTo>
                    <a:pt x="18097" y="57706"/>
                  </a:lnTo>
                  <a:lnTo>
                    <a:pt x="21352" y="56119"/>
                  </a:lnTo>
                  <a:lnTo>
                    <a:pt x="24130" y="53816"/>
                  </a:lnTo>
                  <a:lnTo>
                    <a:pt x="26352" y="50800"/>
                  </a:lnTo>
                  <a:lnTo>
                    <a:pt x="25003" y="49688"/>
                  </a:lnTo>
                  <a:lnTo>
                    <a:pt x="22781" y="51911"/>
                  </a:lnTo>
                  <a:lnTo>
                    <a:pt x="21113" y="52785"/>
                  </a:lnTo>
                  <a:lnTo>
                    <a:pt x="18971" y="53181"/>
                  </a:lnTo>
                  <a:lnTo>
                    <a:pt x="16827" y="52705"/>
                  </a:lnTo>
                  <a:lnTo>
                    <a:pt x="15398" y="51515"/>
                  </a:lnTo>
                  <a:lnTo>
                    <a:pt x="14128" y="47942"/>
                  </a:lnTo>
                  <a:lnTo>
                    <a:pt x="13970" y="44291"/>
                  </a:lnTo>
                  <a:lnTo>
                    <a:pt x="13970" y="15955"/>
                  </a:lnTo>
                  <a:lnTo>
                    <a:pt x="23971" y="15955"/>
                  </a:lnTo>
                  <a:lnTo>
                    <a:pt x="23971" y="12780"/>
                  </a:lnTo>
                  <a:lnTo>
                    <a:pt x="13970" y="12780"/>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180" name="Shape 5920"/>
            <p:cNvSpPr/>
            <p:nvPr/>
          </p:nvSpPr>
          <p:spPr>
            <a:xfrm>
              <a:off x="2310462" y="2868738"/>
              <a:ext cx="26352" cy="58341"/>
            </a:xfrm>
            <a:custGeom>
              <a:avLst/>
              <a:gdLst/>
              <a:ahLst/>
              <a:cxnLst/>
              <a:rect l="0" t="0" r="0" b="0"/>
              <a:pathLst>
                <a:path w="26352" h="58341">
                  <a:moveTo>
                    <a:pt x="13256" y="0"/>
                  </a:moveTo>
                  <a:lnTo>
                    <a:pt x="10874" y="3413"/>
                  </a:lnTo>
                  <a:lnTo>
                    <a:pt x="8889" y="6112"/>
                  </a:lnTo>
                  <a:lnTo>
                    <a:pt x="4366" y="11271"/>
                  </a:lnTo>
                  <a:lnTo>
                    <a:pt x="1349" y="13652"/>
                  </a:lnTo>
                  <a:lnTo>
                    <a:pt x="397" y="14446"/>
                  </a:lnTo>
                  <a:lnTo>
                    <a:pt x="0" y="15240"/>
                  </a:lnTo>
                  <a:lnTo>
                    <a:pt x="397" y="15955"/>
                  </a:lnTo>
                  <a:lnTo>
                    <a:pt x="5636" y="15955"/>
                  </a:lnTo>
                  <a:lnTo>
                    <a:pt x="5636" y="45720"/>
                  </a:lnTo>
                  <a:lnTo>
                    <a:pt x="5873" y="49133"/>
                  </a:lnTo>
                  <a:lnTo>
                    <a:pt x="6350" y="51911"/>
                  </a:lnTo>
                  <a:lnTo>
                    <a:pt x="7223" y="54133"/>
                  </a:lnTo>
                  <a:lnTo>
                    <a:pt x="8334" y="55721"/>
                  </a:lnTo>
                  <a:lnTo>
                    <a:pt x="11192" y="57706"/>
                  </a:lnTo>
                  <a:lnTo>
                    <a:pt x="14763" y="58341"/>
                  </a:lnTo>
                  <a:lnTo>
                    <a:pt x="18177" y="57706"/>
                  </a:lnTo>
                  <a:lnTo>
                    <a:pt x="21352" y="56119"/>
                  </a:lnTo>
                  <a:lnTo>
                    <a:pt x="24129" y="53816"/>
                  </a:lnTo>
                  <a:lnTo>
                    <a:pt x="26352" y="50800"/>
                  </a:lnTo>
                  <a:lnTo>
                    <a:pt x="25082" y="49688"/>
                  </a:lnTo>
                  <a:lnTo>
                    <a:pt x="22860" y="51911"/>
                  </a:lnTo>
                  <a:lnTo>
                    <a:pt x="21193" y="52785"/>
                  </a:lnTo>
                  <a:lnTo>
                    <a:pt x="19050" y="53181"/>
                  </a:lnTo>
                  <a:lnTo>
                    <a:pt x="16907" y="52705"/>
                  </a:lnTo>
                  <a:lnTo>
                    <a:pt x="15478" y="51515"/>
                  </a:lnTo>
                  <a:lnTo>
                    <a:pt x="14604" y="49847"/>
                  </a:lnTo>
                  <a:lnTo>
                    <a:pt x="14128" y="47942"/>
                  </a:lnTo>
                  <a:lnTo>
                    <a:pt x="13970" y="44291"/>
                  </a:lnTo>
                  <a:lnTo>
                    <a:pt x="13970" y="15955"/>
                  </a:lnTo>
                  <a:lnTo>
                    <a:pt x="23971" y="15955"/>
                  </a:lnTo>
                  <a:lnTo>
                    <a:pt x="23971" y="12780"/>
                  </a:lnTo>
                  <a:lnTo>
                    <a:pt x="13970" y="12780"/>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181" name="Shape 5921"/>
            <p:cNvSpPr/>
            <p:nvPr/>
          </p:nvSpPr>
          <p:spPr>
            <a:xfrm>
              <a:off x="2688446" y="2880485"/>
              <a:ext cx="43736" cy="46593"/>
            </a:xfrm>
            <a:custGeom>
              <a:avLst/>
              <a:gdLst/>
              <a:ahLst/>
              <a:cxnLst/>
              <a:rect l="0" t="0" r="0" b="0"/>
              <a:pathLst>
                <a:path w="43736" h="46593">
                  <a:moveTo>
                    <a:pt x="21431" y="0"/>
                  </a:moveTo>
                  <a:lnTo>
                    <a:pt x="20637" y="2778"/>
                  </a:lnTo>
                  <a:lnTo>
                    <a:pt x="24844" y="3651"/>
                  </a:lnTo>
                  <a:lnTo>
                    <a:pt x="28337" y="6032"/>
                  </a:lnTo>
                  <a:lnTo>
                    <a:pt x="31114" y="9763"/>
                  </a:lnTo>
                  <a:lnTo>
                    <a:pt x="33178" y="14446"/>
                  </a:lnTo>
                  <a:lnTo>
                    <a:pt x="34369" y="19923"/>
                  </a:lnTo>
                  <a:lnTo>
                    <a:pt x="34766" y="25876"/>
                  </a:lnTo>
                  <a:lnTo>
                    <a:pt x="34289" y="32147"/>
                  </a:lnTo>
                  <a:lnTo>
                    <a:pt x="32861" y="36829"/>
                  </a:lnTo>
                  <a:lnTo>
                    <a:pt x="30877" y="40163"/>
                  </a:lnTo>
                  <a:lnTo>
                    <a:pt x="28337" y="42307"/>
                  </a:lnTo>
                  <a:lnTo>
                    <a:pt x="25717" y="43497"/>
                  </a:lnTo>
                  <a:lnTo>
                    <a:pt x="23098" y="43814"/>
                  </a:lnTo>
                  <a:lnTo>
                    <a:pt x="19050" y="43021"/>
                  </a:lnTo>
                  <a:lnTo>
                    <a:pt x="15875" y="40878"/>
                  </a:lnTo>
                  <a:lnTo>
                    <a:pt x="13415" y="37623"/>
                  </a:lnTo>
                  <a:lnTo>
                    <a:pt x="11588" y="33734"/>
                  </a:lnTo>
                  <a:lnTo>
                    <a:pt x="9446" y="25321"/>
                  </a:lnTo>
                  <a:lnTo>
                    <a:pt x="9128" y="21431"/>
                  </a:lnTo>
                  <a:lnTo>
                    <a:pt x="8969" y="18256"/>
                  </a:lnTo>
                  <a:lnTo>
                    <a:pt x="9207" y="14604"/>
                  </a:lnTo>
                  <a:lnTo>
                    <a:pt x="9842" y="11509"/>
                  </a:lnTo>
                  <a:lnTo>
                    <a:pt x="10875" y="8811"/>
                  </a:lnTo>
                  <a:lnTo>
                    <a:pt x="12382" y="6667"/>
                  </a:lnTo>
                  <a:lnTo>
                    <a:pt x="16192" y="3731"/>
                  </a:lnTo>
                  <a:lnTo>
                    <a:pt x="18336" y="3016"/>
                  </a:lnTo>
                  <a:lnTo>
                    <a:pt x="20637" y="2778"/>
                  </a:lnTo>
                  <a:lnTo>
                    <a:pt x="21431" y="0"/>
                  </a:lnTo>
                  <a:lnTo>
                    <a:pt x="15239" y="873"/>
                  </a:lnTo>
                  <a:lnTo>
                    <a:pt x="10001" y="3333"/>
                  </a:lnTo>
                  <a:lnTo>
                    <a:pt x="5714" y="6984"/>
                  </a:lnTo>
                  <a:lnTo>
                    <a:pt x="2619" y="11668"/>
                  </a:lnTo>
                  <a:lnTo>
                    <a:pt x="635" y="17066"/>
                  </a:lnTo>
                  <a:lnTo>
                    <a:pt x="0" y="23018"/>
                  </a:lnTo>
                  <a:lnTo>
                    <a:pt x="715" y="29368"/>
                  </a:lnTo>
                  <a:lnTo>
                    <a:pt x="2778" y="35083"/>
                  </a:lnTo>
                  <a:lnTo>
                    <a:pt x="6112" y="39767"/>
                  </a:lnTo>
                  <a:lnTo>
                    <a:pt x="10398" y="43418"/>
                  </a:lnTo>
                  <a:lnTo>
                    <a:pt x="15716" y="45720"/>
                  </a:lnTo>
                  <a:lnTo>
                    <a:pt x="21748" y="46593"/>
                  </a:lnTo>
                  <a:lnTo>
                    <a:pt x="28575" y="45482"/>
                  </a:lnTo>
                  <a:lnTo>
                    <a:pt x="34131" y="42624"/>
                  </a:lnTo>
                  <a:lnTo>
                    <a:pt x="38338" y="38417"/>
                  </a:lnTo>
                  <a:lnTo>
                    <a:pt x="41355" y="33496"/>
                  </a:lnTo>
                  <a:lnTo>
                    <a:pt x="43180" y="28098"/>
                  </a:lnTo>
                  <a:lnTo>
                    <a:pt x="43736" y="23018"/>
                  </a:lnTo>
                  <a:lnTo>
                    <a:pt x="43259" y="17859"/>
                  </a:lnTo>
                  <a:lnTo>
                    <a:pt x="42068" y="13334"/>
                  </a:lnTo>
                  <a:lnTo>
                    <a:pt x="40084" y="9366"/>
                  </a:lnTo>
                  <a:lnTo>
                    <a:pt x="37386"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182" name="Shape 5922"/>
            <p:cNvSpPr/>
            <p:nvPr/>
          </p:nvSpPr>
          <p:spPr>
            <a:xfrm>
              <a:off x="2659475" y="2880485"/>
              <a:ext cx="23415" cy="45561"/>
            </a:xfrm>
            <a:custGeom>
              <a:avLst/>
              <a:gdLst/>
              <a:ahLst/>
              <a:cxnLst/>
              <a:rect l="0" t="0" r="0" b="0"/>
              <a:pathLst>
                <a:path w="23415" h="45561">
                  <a:moveTo>
                    <a:pt x="15716" y="0"/>
                  </a:moveTo>
                  <a:lnTo>
                    <a:pt x="396" y="5477"/>
                  </a:lnTo>
                  <a:lnTo>
                    <a:pt x="396" y="6984"/>
                  </a:lnTo>
                  <a:lnTo>
                    <a:pt x="4365" y="6588"/>
                  </a:lnTo>
                  <a:lnTo>
                    <a:pt x="5556" y="6667"/>
                  </a:lnTo>
                  <a:lnTo>
                    <a:pt x="6667" y="7382"/>
                  </a:lnTo>
                  <a:lnTo>
                    <a:pt x="7461" y="9128"/>
                  </a:lnTo>
                  <a:lnTo>
                    <a:pt x="7778" y="12541"/>
                  </a:lnTo>
                  <a:lnTo>
                    <a:pt x="7778" y="35481"/>
                  </a:lnTo>
                  <a:lnTo>
                    <a:pt x="7620" y="38734"/>
                  </a:lnTo>
                  <a:lnTo>
                    <a:pt x="7143" y="41116"/>
                  </a:lnTo>
                  <a:lnTo>
                    <a:pt x="6191" y="42624"/>
                  </a:lnTo>
                  <a:lnTo>
                    <a:pt x="4762" y="43497"/>
                  </a:lnTo>
                  <a:lnTo>
                    <a:pt x="2698" y="43894"/>
                  </a:lnTo>
                  <a:lnTo>
                    <a:pt x="0" y="44132"/>
                  </a:lnTo>
                  <a:lnTo>
                    <a:pt x="0" y="45561"/>
                  </a:lnTo>
                  <a:lnTo>
                    <a:pt x="23415" y="45561"/>
                  </a:lnTo>
                  <a:lnTo>
                    <a:pt x="23415" y="44132"/>
                  </a:lnTo>
                  <a:lnTo>
                    <a:pt x="19446" y="43497"/>
                  </a:lnTo>
                  <a:lnTo>
                    <a:pt x="17223" y="42068"/>
                  </a:lnTo>
                  <a:lnTo>
                    <a:pt x="16271" y="39528"/>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183" name="Shape 5923"/>
            <p:cNvSpPr/>
            <p:nvPr/>
          </p:nvSpPr>
          <p:spPr>
            <a:xfrm>
              <a:off x="2571289" y="2880485"/>
              <a:ext cx="23494" cy="45561"/>
            </a:xfrm>
            <a:custGeom>
              <a:avLst/>
              <a:gdLst/>
              <a:ahLst/>
              <a:cxnLst/>
              <a:rect l="0" t="0" r="0" b="0"/>
              <a:pathLst>
                <a:path w="23494" h="45561">
                  <a:moveTo>
                    <a:pt x="15716" y="0"/>
                  </a:moveTo>
                  <a:lnTo>
                    <a:pt x="397" y="5477"/>
                  </a:lnTo>
                  <a:lnTo>
                    <a:pt x="397" y="6984"/>
                  </a:lnTo>
                  <a:lnTo>
                    <a:pt x="4366" y="6588"/>
                  </a:lnTo>
                  <a:lnTo>
                    <a:pt x="5556" y="6667"/>
                  </a:lnTo>
                  <a:lnTo>
                    <a:pt x="6667" y="7382"/>
                  </a:lnTo>
                  <a:lnTo>
                    <a:pt x="7541" y="9128"/>
                  </a:lnTo>
                  <a:lnTo>
                    <a:pt x="7858" y="12541"/>
                  </a:lnTo>
                  <a:lnTo>
                    <a:pt x="7858" y="35481"/>
                  </a:lnTo>
                  <a:lnTo>
                    <a:pt x="7699" y="38734"/>
                  </a:lnTo>
                  <a:lnTo>
                    <a:pt x="7143" y="41116"/>
                  </a:lnTo>
                  <a:lnTo>
                    <a:pt x="6191" y="42624"/>
                  </a:lnTo>
                  <a:lnTo>
                    <a:pt x="4762" y="43497"/>
                  </a:lnTo>
                  <a:lnTo>
                    <a:pt x="2778" y="43894"/>
                  </a:lnTo>
                  <a:lnTo>
                    <a:pt x="0" y="44132"/>
                  </a:lnTo>
                  <a:lnTo>
                    <a:pt x="0" y="45561"/>
                  </a:lnTo>
                  <a:lnTo>
                    <a:pt x="23494" y="45561"/>
                  </a:lnTo>
                  <a:lnTo>
                    <a:pt x="23494" y="44132"/>
                  </a:lnTo>
                  <a:lnTo>
                    <a:pt x="19447" y="43497"/>
                  </a:lnTo>
                  <a:lnTo>
                    <a:pt x="17224" y="42068"/>
                  </a:lnTo>
                  <a:lnTo>
                    <a:pt x="16351" y="39528"/>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184" name="Shape 5924"/>
            <p:cNvSpPr/>
            <p:nvPr/>
          </p:nvSpPr>
          <p:spPr>
            <a:xfrm>
              <a:off x="2457465" y="2880485"/>
              <a:ext cx="40084" cy="46593"/>
            </a:xfrm>
            <a:custGeom>
              <a:avLst/>
              <a:gdLst/>
              <a:ahLst/>
              <a:cxnLst/>
              <a:rect l="0" t="0" r="0" b="0"/>
              <a:pathLst>
                <a:path w="40084" h="46593">
                  <a:moveTo>
                    <a:pt x="18018" y="0"/>
                  </a:moveTo>
                  <a:lnTo>
                    <a:pt x="12858" y="556"/>
                  </a:lnTo>
                  <a:lnTo>
                    <a:pt x="8731" y="1984"/>
                  </a:lnTo>
                  <a:lnTo>
                    <a:pt x="5636" y="4048"/>
                  </a:lnTo>
                  <a:lnTo>
                    <a:pt x="3492" y="6429"/>
                  </a:lnTo>
                  <a:lnTo>
                    <a:pt x="2302" y="8811"/>
                  </a:lnTo>
                  <a:lnTo>
                    <a:pt x="1905" y="11033"/>
                  </a:lnTo>
                  <a:lnTo>
                    <a:pt x="2857" y="13811"/>
                  </a:lnTo>
                  <a:lnTo>
                    <a:pt x="4127" y="14922"/>
                  </a:lnTo>
                  <a:lnTo>
                    <a:pt x="6112" y="15398"/>
                  </a:lnTo>
                  <a:lnTo>
                    <a:pt x="7937" y="15002"/>
                  </a:lnTo>
                  <a:lnTo>
                    <a:pt x="9366" y="13970"/>
                  </a:lnTo>
                  <a:lnTo>
                    <a:pt x="10318" y="12621"/>
                  </a:lnTo>
                  <a:lnTo>
                    <a:pt x="10636" y="11112"/>
                  </a:lnTo>
                  <a:lnTo>
                    <a:pt x="10318" y="9366"/>
                  </a:lnTo>
                  <a:lnTo>
                    <a:pt x="10081" y="7223"/>
                  </a:lnTo>
                  <a:lnTo>
                    <a:pt x="10716" y="5238"/>
                  </a:lnTo>
                  <a:lnTo>
                    <a:pt x="12382" y="3731"/>
                  </a:lnTo>
                  <a:lnTo>
                    <a:pt x="14684" y="2698"/>
                  </a:lnTo>
                  <a:lnTo>
                    <a:pt x="17145" y="2381"/>
                  </a:lnTo>
                  <a:lnTo>
                    <a:pt x="19606" y="2698"/>
                  </a:lnTo>
                  <a:lnTo>
                    <a:pt x="22066" y="3809"/>
                  </a:lnTo>
                  <a:lnTo>
                    <a:pt x="23971" y="6350"/>
                  </a:lnTo>
                  <a:lnTo>
                    <a:pt x="24764" y="10636"/>
                  </a:lnTo>
                  <a:lnTo>
                    <a:pt x="24764" y="16668"/>
                  </a:lnTo>
                  <a:lnTo>
                    <a:pt x="24024" y="16960"/>
                  </a:lnTo>
                  <a:lnTo>
                    <a:pt x="24764" y="19050"/>
                  </a:lnTo>
                  <a:lnTo>
                    <a:pt x="24764" y="33417"/>
                  </a:lnTo>
                  <a:lnTo>
                    <a:pt x="24209" y="36751"/>
                  </a:lnTo>
                  <a:lnTo>
                    <a:pt x="23177" y="37941"/>
                  </a:lnTo>
                  <a:lnTo>
                    <a:pt x="21431" y="39052"/>
                  </a:lnTo>
                  <a:lnTo>
                    <a:pt x="20320" y="39528"/>
                  </a:lnTo>
                  <a:lnTo>
                    <a:pt x="18732" y="40084"/>
                  </a:lnTo>
                  <a:lnTo>
                    <a:pt x="15239" y="40878"/>
                  </a:lnTo>
                  <a:lnTo>
                    <a:pt x="12700" y="40322"/>
                  </a:lnTo>
                  <a:lnTo>
                    <a:pt x="10636" y="38734"/>
                  </a:lnTo>
                  <a:lnTo>
                    <a:pt x="9287" y="36274"/>
                  </a:lnTo>
                  <a:lnTo>
                    <a:pt x="8731" y="33099"/>
                  </a:lnTo>
                  <a:lnTo>
                    <a:pt x="8731" y="32941"/>
                  </a:lnTo>
                  <a:lnTo>
                    <a:pt x="8889" y="31114"/>
                  </a:lnTo>
                  <a:lnTo>
                    <a:pt x="9525" y="28972"/>
                  </a:lnTo>
                  <a:lnTo>
                    <a:pt x="11112" y="26591"/>
                  </a:lnTo>
                  <a:lnTo>
                    <a:pt x="13970" y="24129"/>
                  </a:lnTo>
                  <a:lnTo>
                    <a:pt x="15955" y="22859"/>
                  </a:lnTo>
                  <a:lnTo>
                    <a:pt x="18414" y="21589"/>
                  </a:lnTo>
                  <a:lnTo>
                    <a:pt x="21352" y="20320"/>
                  </a:lnTo>
                  <a:lnTo>
                    <a:pt x="24764" y="19050"/>
                  </a:lnTo>
                  <a:lnTo>
                    <a:pt x="24024" y="16960"/>
                  </a:lnTo>
                  <a:lnTo>
                    <a:pt x="17303" y="19606"/>
                  </a:lnTo>
                  <a:lnTo>
                    <a:pt x="11112" y="22383"/>
                  </a:lnTo>
                  <a:lnTo>
                    <a:pt x="6271" y="25162"/>
                  </a:lnTo>
                  <a:lnTo>
                    <a:pt x="2857" y="28178"/>
                  </a:lnTo>
                  <a:lnTo>
                    <a:pt x="715" y="31829"/>
                  </a:lnTo>
                  <a:lnTo>
                    <a:pt x="0" y="36274"/>
                  </a:lnTo>
                  <a:lnTo>
                    <a:pt x="952" y="40639"/>
                  </a:lnTo>
                  <a:lnTo>
                    <a:pt x="3255" y="43894"/>
                  </a:lnTo>
                  <a:lnTo>
                    <a:pt x="6588" y="45958"/>
                  </a:lnTo>
                  <a:lnTo>
                    <a:pt x="10477" y="46593"/>
                  </a:lnTo>
                  <a:lnTo>
                    <a:pt x="14526" y="45958"/>
                  </a:lnTo>
                  <a:lnTo>
                    <a:pt x="18336" y="44212"/>
                  </a:lnTo>
                  <a:lnTo>
                    <a:pt x="21828" y="41831"/>
                  </a:lnTo>
                  <a:lnTo>
                    <a:pt x="24844" y="39370"/>
                  </a:lnTo>
                  <a:lnTo>
                    <a:pt x="25400" y="42307"/>
                  </a:lnTo>
                  <a:lnTo>
                    <a:pt x="26352" y="44371"/>
                  </a:lnTo>
                  <a:lnTo>
                    <a:pt x="27622" y="45720"/>
                  </a:lnTo>
                  <a:lnTo>
                    <a:pt x="28892" y="46354"/>
                  </a:lnTo>
                  <a:lnTo>
                    <a:pt x="31273" y="46593"/>
                  </a:lnTo>
                  <a:lnTo>
                    <a:pt x="32782" y="46434"/>
                  </a:lnTo>
                  <a:lnTo>
                    <a:pt x="34687" y="45878"/>
                  </a:lnTo>
                  <a:lnTo>
                    <a:pt x="37147" y="44450"/>
                  </a:lnTo>
                  <a:lnTo>
                    <a:pt x="40084" y="41672"/>
                  </a:lnTo>
                  <a:lnTo>
                    <a:pt x="40084" y="39052"/>
                  </a:lnTo>
                  <a:lnTo>
                    <a:pt x="38258" y="40322"/>
                  </a:lnTo>
                  <a:lnTo>
                    <a:pt x="35640" y="40957"/>
                  </a:lnTo>
                  <a:lnTo>
                    <a:pt x="33972" y="40402"/>
                  </a:lnTo>
                  <a:lnTo>
                    <a:pt x="33100" y="39132"/>
                  </a:lnTo>
                  <a:lnTo>
                    <a:pt x="32782" y="35163"/>
                  </a:lnTo>
                  <a:lnTo>
                    <a:pt x="32782" y="15875"/>
                  </a:lnTo>
                  <a:lnTo>
                    <a:pt x="32226" y="9128"/>
                  </a:lnTo>
                  <a:lnTo>
                    <a:pt x="30956" y="5714"/>
                  </a:lnTo>
                  <a:lnTo>
                    <a:pt x="28416"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185" name="Shape 5925"/>
            <p:cNvSpPr/>
            <p:nvPr/>
          </p:nvSpPr>
          <p:spPr>
            <a:xfrm>
              <a:off x="2338800" y="2880485"/>
              <a:ext cx="43656" cy="46593"/>
            </a:xfrm>
            <a:custGeom>
              <a:avLst/>
              <a:gdLst/>
              <a:ahLst/>
              <a:cxnLst/>
              <a:rect l="0" t="0" r="0" b="0"/>
              <a:pathLst>
                <a:path w="43656" h="46593">
                  <a:moveTo>
                    <a:pt x="21351" y="0"/>
                  </a:moveTo>
                  <a:lnTo>
                    <a:pt x="20557" y="2778"/>
                  </a:lnTo>
                  <a:lnTo>
                    <a:pt x="24843" y="3651"/>
                  </a:lnTo>
                  <a:lnTo>
                    <a:pt x="28336" y="6032"/>
                  </a:lnTo>
                  <a:lnTo>
                    <a:pt x="31115" y="9763"/>
                  </a:lnTo>
                  <a:lnTo>
                    <a:pt x="33098" y="14446"/>
                  </a:lnTo>
                  <a:lnTo>
                    <a:pt x="34368" y="19923"/>
                  </a:lnTo>
                  <a:lnTo>
                    <a:pt x="34766" y="25876"/>
                  </a:lnTo>
                  <a:lnTo>
                    <a:pt x="34210" y="32147"/>
                  </a:lnTo>
                  <a:lnTo>
                    <a:pt x="32861" y="36829"/>
                  </a:lnTo>
                  <a:lnTo>
                    <a:pt x="30797" y="40163"/>
                  </a:lnTo>
                  <a:lnTo>
                    <a:pt x="28336" y="42307"/>
                  </a:lnTo>
                  <a:lnTo>
                    <a:pt x="25637" y="43497"/>
                  </a:lnTo>
                  <a:lnTo>
                    <a:pt x="23097" y="43814"/>
                  </a:lnTo>
                  <a:lnTo>
                    <a:pt x="19050" y="43021"/>
                  </a:lnTo>
                  <a:lnTo>
                    <a:pt x="15875" y="40878"/>
                  </a:lnTo>
                  <a:lnTo>
                    <a:pt x="13335" y="37623"/>
                  </a:lnTo>
                  <a:lnTo>
                    <a:pt x="11508" y="33734"/>
                  </a:lnTo>
                  <a:lnTo>
                    <a:pt x="10238" y="29527"/>
                  </a:lnTo>
                  <a:lnTo>
                    <a:pt x="9445" y="25321"/>
                  </a:lnTo>
                  <a:lnTo>
                    <a:pt x="9048" y="21431"/>
                  </a:lnTo>
                  <a:lnTo>
                    <a:pt x="8890" y="18256"/>
                  </a:lnTo>
                  <a:lnTo>
                    <a:pt x="9127" y="14604"/>
                  </a:lnTo>
                  <a:lnTo>
                    <a:pt x="9842" y="11509"/>
                  </a:lnTo>
                  <a:lnTo>
                    <a:pt x="10873" y="8811"/>
                  </a:lnTo>
                  <a:lnTo>
                    <a:pt x="12382" y="6667"/>
                  </a:lnTo>
                  <a:lnTo>
                    <a:pt x="16112" y="3731"/>
                  </a:lnTo>
                  <a:lnTo>
                    <a:pt x="18256" y="3016"/>
                  </a:lnTo>
                  <a:lnTo>
                    <a:pt x="20557" y="2778"/>
                  </a:lnTo>
                  <a:lnTo>
                    <a:pt x="21351" y="0"/>
                  </a:lnTo>
                  <a:lnTo>
                    <a:pt x="15240" y="873"/>
                  </a:lnTo>
                  <a:lnTo>
                    <a:pt x="9921" y="3333"/>
                  </a:lnTo>
                  <a:lnTo>
                    <a:pt x="5715" y="6984"/>
                  </a:lnTo>
                  <a:lnTo>
                    <a:pt x="2540" y="11668"/>
                  </a:lnTo>
                  <a:lnTo>
                    <a:pt x="635" y="17066"/>
                  </a:lnTo>
                  <a:lnTo>
                    <a:pt x="0" y="23018"/>
                  </a:lnTo>
                  <a:lnTo>
                    <a:pt x="713" y="29368"/>
                  </a:lnTo>
                  <a:lnTo>
                    <a:pt x="2777" y="35083"/>
                  </a:lnTo>
                  <a:lnTo>
                    <a:pt x="6032" y="39767"/>
                  </a:lnTo>
                  <a:lnTo>
                    <a:pt x="10397" y="43418"/>
                  </a:lnTo>
                  <a:lnTo>
                    <a:pt x="15636" y="45720"/>
                  </a:lnTo>
                  <a:lnTo>
                    <a:pt x="21668" y="46593"/>
                  </a:lnTo>
                  <a:lnTo>
                    <a:pt x="28495" y="45482"/>
                  </a:lnTo>
                  <a:lnTo>
                    <a:pt x="34051" y="42624"/>
                  </a:lnTo>
                  <a:lnTo>
                    <a:pt x="38258" y="38417"/>
                  </a:lnTo>
                  <a:lnTo>
                    <a:pt x="41275" y="33496"/>
                  </a:lnTo>
                  <a:lnTo>
                    <a:pt x="43100" y="28098"/>
                  </a:lnTo>
                  <a:lnTo>
                    <a:pt x="43656" y="23018"/>
                  </a:lnTo>
                  <a:lnTo>
                    <a:pt x="43180" y="17859"/>
                  </a:lnTo>
                  <a:lnTo>
                    <a:pt x="41988" y="13334"/>
                  </a:lnTo>
                  <a:lnTo>
                    <a:pt x="40083" y="9366"/>
                  </a:lnTo>
                  <a:lnTo>
                    <a:pt x="37385"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1186" name="Shape 5926"/>
            <p:cNvSpPr/>
            <p:nvPr/>
          </p:nvSpPr>
          <p:spPr>
            <a:xfrm>
              <a:off x="2209974" y="2880485"/>
              <a:ext cx="43736" cy="46593"/>
            </a:xfrm>
            <a:custGeom>
              <a:avLst/>
              <a:gdLst/>
              <a:ahLst/>
              <a:cxnLst/>
              <a:rect l="0" t="0" r="0" b="0"/>
              <a:pathLst>
                <a:path w="43736" h="46593">
                  <a:moveTo>
                    <a:pt x="21431" y="0"/>
                  </a:moveTo>
                  <a:lnTo>
                    <a:pt x="20637" y="2778"/>
                  </a:lnTo>
                  <a:lnTo>
                    <a:pt x="24844" y="3651"/>
                  </a:lnTo>
                  <a:lnTo>
                    <a:pt x="28337" y="6032"/>
                  </a:lnTo>
                  <a:lnTo>
                    <a:pt x="31115" y="9763"/>
                  </a:lnTo>
                  <a:lnTo>
                    <a:pt x="33178" y="14446"/>
                  </a:lnTo>
                  <a:lnTo>
                    <a:pt x="34448" y="19923"/>
                  </a:lnTo>
                  <a:lnTo>
                    <a:pt x="34846" y="25876"/>
                  </a:lnTo>
                  <a:lnTo>
                    <a:pt x="34290" y="32147"/>
                  </a:lnTo>
                  <a:lnTo>
                    <a:pt x="32861" y="36829"/>
                  </a:lnTo>
                  <a:lnTo>
                    <a:pt x="30877" y="40163"/>
                  </a:lnTo>
                  <a:lnTo>
                    <a:pt x="28337" y="42307"/>
                  </a:lnTo>
                  <a:lnTo>
                    <a:pt x="25717" y="43497"/>
                  </a:lnTo>
                  <a:lnTo>
                    <a:pt x="23098" y="43814"/>
                  </a:lnTo>
                  <a:lnTo>
                    <a:pt x="19050" y="43021"/>
                  </a:lnTo>
                  <a:lnTo>
                    <a:pt x="15875" y="40878"/>
                  </a:lnTo>
                  <a:lnTo>
                    <a:pt x="13415" y="37623"/>
                  </a:lnTo>
                  <a:lnTo>
                    <a:pt x="11588" y="33734"/>
                  </a:lnTo>
                  <a:lnTo>
                    <a:pt x="10318" y="29527"/>
                  </a:lnTo>
                  <a:lnTo>
                    <a:pt x="9525" y="25321"/>
                  </a:lnTo>
                  <a:lnTo>
                    <a:pt x="9127" y="21431"/>
                  </a:lnTo>
                  <a:lnTo>
                    <a:pt x="8969" y="18256"/>
                  </a:lnTo>
                  <a:lnTo>
                    <a:pt x="9207" y="14604"/>
                  </a:lnTo>
                  <a:lnTo>
                    <a:pt x="9842" y="11509"/>
                  </a:lnTo>
                  <a:lnTo>
                    <a:pt x="10953" y="8811"/>
                  </a:lnTo>
                  <a:lnTo>
                    <a:pt x="12382" y="6667"/>
                  </a:lnTo>
                  <a:lnTo>
                    <a:pt x="16192" y="3731"/>
                  </a:lnTo>
                  <a:lnTo>
                    <a:pt x="18336" y="3016"/>
                  </a:lnTo>
                  <a:lnTo>
                    <a:pt x="20637" y="2778"/>
                  </a:lnTo>
                  <a:lnTo>
                    <a:pt x="21431" y="0"/>
                  </a:lnTo>
                  <a:lnTo>
                    <a:pt x="15240" y="873"/>
                  </a:lnTo>
                  <a:lnTo>
                    <a:pt x="10001" y="3333"/>
                  </a:lnTo>
                  <a:lnTo>
                    <a:pt x="5794" y="6984"/>
                  </a:lnTo>
                  <a:lnTo>
                    <a:pt x="2619" y="11668"/>
                  </a:lnTo>
                  <a:lnTo>
                    <a:pt x="635" y="17066"/>
                  </a:lnTo>
                  <a:lnTo>
                    <a:pt x="0" y="23018"/>
                  </a:lnTo>
                  <a:lnTo>
                    <a:pt x="715" y="29368"/>
                  </a:lnTo>
                  <a:lnTo>
                    <a:pt x="2777" y="35083"/>
                  </a:lnTo>
                  <a:lnTo>
                    <a:pt x="6112" y="39767"/>
                  </a:lnTo>
                  <a:lnTo>
                    <a:pt x="10477" y="43418"/>
                  </a:lnTo>
                  <a:lnTo>
                    <a:pt x="15716" y="45720"/>
                  </a:lnTo>
                  <a:lnTo>
                    <a:pt x="21748" y="46593"/>
                  </a:lnTo>
                  <a:lnTo>
                    <a:pt x="28575" y="45482"/>
                  </a:lnTo>
                  <a:lnTo>
                    <a:pt x="34131" y="42624"/>
                  </a:lnTo>
                  <a:lnTo>
                    <a:pt x="38338" y="38417"/>
                  </a:lnTo>
                  <a:lnTo>
                    <a:pt x="41355" y="33496"/>
                  </a:lnTo>
                  <a:lnTo>
                    <a:pt x="43180" y="28098"/>
                  </a:lnTo>
                  <a:lnTo>
                    <a:pt x="43736" y="23018"/>
                  </a:lnTo>
                  <a:lnTo>
                    <a:pt x="43258" y="17859"/>
                  </a:lnTo>
                  <a:lnTo>
                    <a:pt x="42068" y="13334"/>
                  </a:lnTo>
                  <a:lnTo>
                    <a:pt x="40163" y="9366"/>
                  </a:lnTo>
                  <a:lnTo>
                    <a:pt x="37465"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187" name="Shape 5927"/>
            <p:cNvSpPr/>
            <p:nvPr/>
          </p:nvSpPr>
          <p:spPr>
            <a:xfrm>
              <a:off x="2131392" y="2880485"/>
              <a:ext cx="39528" cy="46593"/>
            </a:xfrm>
            <a:custGeom>
              <a:avLst/>
              <a:gdLst/>
              <a:ahLst/>
              <a:cxnLst/>
              <a:rect l="0" t="0" r="0" b="0"/>
              <a:pathLst>
                <a:path w="39528" h="46593">
                  <a:moveTo>
                    <a:pt x="20161" y="0"/>
                  </a:moveTo>
                  <a:lnTo>
                    <a:pt x="18017" y="3572"/>
                  </a:lnTo>
                  <a:lnTo>
                    <a:pt x="21352" y="4127"/>
                  </a:lnTo>
                  <a:lnTo>
                    <a:pt x="23812" y="5556"/>
                  </a:lnTo>
                  <a:lnTo>
                    <a:pt x="25400" y="7541"/>
                  </a:lnTo>
                  <a:lnTo>
                    <a:pt x="26432" y="9922"/>
                  </a:lnTo>
                  <a:lnTo>
                    <a:pt x="27542" y="15002"/>
                  </a:lnTo>
                  <a:lnTo>
                    <a:pt x="7065" y="15002"/>
                  </a:lnTo>
                  <a:lnTo>
                    <a:pt x="7778" y="12064"/>
                  </a:lnTo>
                  <a:lnTo>
                    <a:pt x="8652" y="9525"/>
                  </a:lnTo>
                  <a:lnTo>
                    <a:pt x="9763" y="7541"/>
                  </a:lnTo>
                  <a:lnTo>
                    <a:pt x="11112" y="6032"/>
                  </a:lnTo>
                  <a:lnTo>
                    <a:pt x="14287" y="4127"/>
                  </a:lnTo>
                  <a:lnTo>
                    <a:pt x="18017" y="3572"/>
                  </a:lnTo>
                  <a:lnTo>
                    <a:pt x="20161" y="0"/>
                  </a:lnTo>
                  <a:lnTo>
                    <a:pt x="15875" y="556"/>
                  </a:lnTo>
                  <a:lnTo>
                    <a:pt x="11430" y="2222"/>
                  </a:lnTo>
                  <a:lnTo>
                    <a:pt x="7143" y="5318"/>
                  </a:lnTo>
                  <a:lnTo>
                    <a:pt x="3492" y="9922"/>
                  </a:lnTo>
                  <a:lnTo>
                    <a:pt x="952" y="16192"/>
                  </a:lnTo>
                  <a:lnTo>
                    <a:pt x="0" y="24368"/>
                  </a:lnTo>
                  <a:lnTo>
                    <a:pt x="317" y="29368"/>
                  </a:lnTo>
                  <a:lnTo>
                    <a:pt x="1270" y="33734"/>
                  </a:lnTo>
                  <a:lnTo>
                    <a:pt x="2857" y="37544"/>
                  </a:lnTo>
                  <a:lnTo>
                    <a:pt x="5080" y="40719"/>
                  </a:lnTo>
                  <a:lnTo>
                    <a:pt x="7778" y="43259"/>
                  </a:lnTo>
                  <a:lnTo>
                    <a:pt x="10953" y="45084"/>
                  </a:lnTo>
                  <a:lnTo>
                    <a:pt x="14526" y="46196"/>
                  </a:lnTo>
                  <a:lnTo>
                    <a:pt x="18494" y="46593"/>
                  </a:lnTo>
                  <a:lnTo>
                    <a:pt x="23415" y="45958"/>
                  </a:lnTo>
                  <a:lnTo>
                    <a:pt x="27622" y="44371"/>
                  </a:lnTo>
                  <a:lnTo>
                    <a:pt x="31115" y="42148"/>
                  </a:lnTo>
                  <a:lnTo>
                    <a:pt x="33972" y="39449"/>
                  </a:lnTo>
                  <a:lnTo>
                    <a:pt x="37782" y="33972"/>
                  </a:lnTo>
                  <a:lnTo>
                    <a:pt x="38893" y="31671"/>
                  </a:lnTo>
                  <a:lnTo>
                    <a:pt x="39528" y="30003"/>
                  </a:lnTo>
                  <a:lnTo>
                    <a:pt x="37941" y="29368"/>
                  </a:lnTo>
                  <a:lnTo>
                    <a:pt x="36592" y="31353"/>
                  </a:lnTo>
                  <a:lnTo>
                    <a:pt x="34846" y="33654"/>
                  </a:lnTo>
                  <a:lnTo>
                    <a:pt x="32623" y="35877"/>
                  </a:lnTo>
                  <a:lnTo>
                    <a:pt x="29923" y="37862"/>
                  </a:lnTo>
                  <a:lnTo>
                    <a:pt x="26590" y="39211"/>
                  </a:lnTo>
                  <a:lnTo>
                    <a:pt x="22542" y="39767"/>
                  </a:lnTo>
                  <a:lnTo>
                    <a:pt x="19208" y="39370"/>
                  </a:lnTo>
                  <a:lnTo>
                    <a:pt x="15796" y="38100"/>
                  </a:lnTo>
                  <a:lnTo>
                    <a:pt x="12700" y="35559"/>
                  </a:lnTo>
                  <a:lnTo>
                    <a:pt x="10001" y="31591"/>
                  </a:lnTo>
                  <a:lnTo>
                    <a:pt x="8890" y="28972"/>
                  </a:lnTo>
                  <a:lnTo>
                    <a:pt x="7937" y="25876"/>
                  </a:lnTo>
                  <a:lnTo>
                    <a:pt x="7223" y="22304"/>
                  </a:lnTo>
                  <a:lnTo>
                    <a:pt x="6826" y="18177"/>
                  </a:lnTo>
                  <a:lnTo>
                    <a:pt x="37623" y="18177"/>
                  </a:lnTo>
                  <a:lnTo>
                    <a:pt x="36908" y="13732"/>
                  </a:lnTo>
                  <a:lnTo>
                    <a:pt x="35798" y="9842"/>
                  </a:lnTo>
                  <a:lnTo>
                    <a:pt x="34131" y="6747"/>
                  </a:lnTo>
                  <a:lnTo>
                    <a:pt x="31988" y="4207"/>
                  </a:lnTo>
                  <a:lnTo>
                    <a:pt x="29527" y="2381"/>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188" name="Shape 5928"/>
            <p:cNvSpPr/>
            <p:nvPr/>
          </p:nvSpPr>
          <p:spPr>
            <a:xfrm>
              <a:off x="2070035" y="2880485"/>
              <a:ext cx="23496" cy="45561"/>
            </a:xfrm>
            <a:custGeom>
              <a:avLst/>
              <a:gdLst/>
              <a:ahLst/>
              <a:cxnLst/>
              <a:rect l="0" t="0" r="0" b="0"/>
              <a:pathLst>
                <a:path w="23496" h="45561">
                  <a:moveTo>
                    <a:pt x="15716" y="0"/>
                  </a:moveTo>
                  <a:lnTo>
                    <a:pt x="397" y="5477"/>
                  </a:lnTo>
                  <a:lnTo>
                    <a:pt x="397" y="6984"/>
                  </a:lnTo>
                  <a:lnTo>
                    <a:pt x="4366" y="6588"/>
                  </a:lnTo>
                  <a:lnTo>
                    <a:pt x="5636" y="6667"/>
                  </a:lnTo>
                  <a:lnTo>
                    <a:pt x="6668" y="7382"/>
                  </a:lnTo>
                  <a:lnTo>
                    <a:pt x="7541" y="9128"/>
                  </a:lnTo>
                  <a:lnTo>
                    <a:pt x="7858" y="12541"/>
                  </a:lnTo>
                  <a:lnTo>
                    <a:pt x="7858" y="35481"/>
                  </a:lnTo>
                  <a:lnTo>
                    <a:pt x="7700" y="38734"/>
                  </a:lnTo>
                  <a:lnTo>
                    <a:pt x="7143" y="41116"/>
                  </a:lnTo>
                  <a:lnTo>
                    <a:pt x="6191" y="42624"/>
                  </a:lnTo>
                  <a:lnTo>
                    <a:pt x="4762" y="43497"/>
                  </a:lnTo>
                  <a:lnTo>
                    <a:pt x="2778" y="43894"/>
                  </a:lnTo>
                  <a:lnTo>
                    <a:pt x="0" y="44132"/>
                  </a:lnTo>
                  <a:lnTo>
                    <a:pt x="0" y="45561"/>
                  </a:lnTo>
                  <a:lnTo>
                    <a:pt x="23496" y="45561"/>
                  </a:lnTo>
                  <a:lnTo>
                    <a:pt x="23496" y="44132"/>
                  </a:lnTo>
                  <a:lnTo>
                    <a:pt x="19447" y="43497"/>
                  </a:lnTo>
                  <a:lnTo>
                    <a:pt x="17225" y="42068"/>
                  </a:lnTo>
                  <a:lnTo>
                    <a:pt x="16352" y="39528"/>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189" name="Shape 5929"/>
            <p:cNvSpPr/>
            <p:nvPr/>
          </p:nvSpPr>
          <p:spPr>
            <a:xfrm>
              <a:off x="1956212" y="2880485"/>
              <a:ext cx="40163" cy="46593"/>
            </a:xfrm>
            <a:custGeom>
              <a:avLst/>
              <a:gdLst/>
              <a:ahLst/>
              <a:cxnLst/>
              <a:rect l="0" t="0" r="0" b="0"/>
              <a:pathLst>
                <a:path w="40163" h="46593">
                  <a:moveTo>
                    <a:pt x="18017" y="0"/>
                  </a:moveTo>
                  <a:lnTo>
                    <a:pt x="12857" y="556"/>
                  </a:lnTo>
                  <a:lnTo>
                    <a:pt x="8731" y="1984"/>
                  </a:lnTo>
                  <a:lnTo>
                    <a:pt x="5635" y="4048"/>
                  </a:lnTo>
                  <a:lnTo>
                    <a:pt x="3491" y="6429"/>
                  </a:lnTo>
                  <a:lnTo>
                    <a:pt x="2301" y="8811"/>
                  </a:lnTo>
                  <a:lnTo>
                    <a:pt x="1903" y="11033"/>
                  </a:lnTo>
                  <a:lnTo>
                    <a:pt x="2857" y="13811"/>
                  </a:lnTo>
                  <a:lnTo>
                    <a:pt x="4206" y="14922"/>
                  </a:lnTo>
                  <a:lnTo>
                    <a:pt x="6111" y="15398"/>
                  </a:lnTo>
                  <a:lnTo>
                    <a:pt x="7937" y="15002"/>
                  </a:lnTo>
                  <a:lnTo>
                    <a:pt x="9366" y="13970"/>
                  </a:lnTo>
                  <a:lnTo>
                    <a:pt x="10318" y="12621"/>
                  </a:lnTo>
                  <a:lnTo>
                    <a:pt x="10635" y="11112"/>
                  </a:lnTo>
                  <a:lnTo>
                    <a:pt x="10397" y="9366"/>
                  </a:lnTo>
                  <a:lnTo>
                    <a:pt x="10080" y="7223"/>
                  </a:lnTo>
                  <a:lnTo>
                    <a:pt x="10715" y="5238"/>
                  </a:lnTo>
                  <a:lnTo>
                    <a:pt x="12382" y="3731"/>
                  </a:lnTo>
                  <a:lnTo>
                    <a:pt x="14683" y="2698"/>
                  </a:lnTo>
                  <a:lnTo>
                    <a:pt x="17145" y="2381"/>
                  </a:lnTo>
                  <a:lnTo>
                    <a:pt x="19605" y="2698"/>
                  </a:lnTo>
                  <a:lnTo>
                    <a:pt x="22066" y="3809"/>
                  </a:lnTo>
                  <a:lnTo>
                    <a:pt x="23970" y="6350"/>
                  </a:lnTo>
                  <a:lnTo>
                    <a:pt x="24763" y="10636"/>
                  </a:lnTo>
                  <a:lnTo>
                    <a:pt x="24763" y="16668"/>
                  </a:lnTo>
                  <a:lnTo>
                    <a:pt x="24023" y="16960"/>
                  </a:lnTo>
                  <a:lnTo>
                    <a:pt x="24763" y="19050"/>
                  </a:lnTo>
                  <a:lnTo>
                    <a:pt x="24763" y="33417"/>
                  </a:lnTo>
                  <a:lnTo>
                    <a:pt x="24208" y="36751"/>
                  </a:lnTo>
                  <a:lnTo>
                    <a:pt x="23176" y="37941"/>
                  </a:lnTo>
                  <a:lnTo>
                    <a:pt x="21431" y="39052"/>
                  </a:lnTo>
                  <a:lnTo>
                    <a:pt x="18811" y="40084"/>
                  </a:lnTo>
                  <a:lnTo>
                    <a:pt x="15238" y="40878"/>
                  </a:lnTo>
                  <a:lnTo>
                    <a:pt x="12700" y="40322"/>
                  </a:lnTo>
                  <a:lnTo>
                    <a:pt x="10635" y="38734"/>
                  </a:lnTo>
                  <a:lnTo>
                    <a:pt x="9286" y="36274"/>
                  </a:lnTo>
                  <a:lnTo>
                    <a:pt x="8731" y="33099"/>
                  </a:lnTo>
                  <a:lnTo>
                    <a:pt x="8731" y="32941"/>
                  </a:lnTo>
                  <a:lnTo>
                    <a:pt x="8888" y="31114"/>
                  </a:lnTo>
                  <a:lnTo>
                    <a:pt x="9603" y="28972"/>
                  </a:lnTo>
                  <a:lnTo>
                    <a:pt x="11112" y="26591"/>
                  </a:lnTo>
                  <a:lnTo>
                    <a:pt x="13970" y="24129"/>
                  </a:lnTo>
                  <a:lnTo>
                    <a:pt x="15953" y="22859"/>
                  </a:lnTo>
                  <a:lnTo>
                    <a:pt x="18413" y="21589"/>
                  </a:lnTo>
                  <a:lnTo>
                    <a:pt x="24763" y="19050"/>
                  </a:lnTo>
                  <a:lnTo>
                    <a:pt x="24023" y="16960"/>
                  </a:lnTo>
                  <a:lnTo>
                    <a:pt x="17303" y="19606"/>
                  </a:lnTo>
                  <a:lnTo>
                    <a:pt x="11112" y="22383"/>
                  </a:lnTo>
                  <a:lnTo>
                    <a:pt x="6270" y="25162"/>
                  </a:lnTo>
                  <a:lnTo>
                    <a:pt x="2857" y="28178"/>
                  </a:lnTo>
                  <a:lnTo>
                    <a:pt x="713" y="31829"/>
                  </a:lnTo>
                  <a:lnTo>
                    <a:pt x="0" y="36274"/>
                  </a:lnTo>
                  <a:lnTo>
                    <a:pt x="951" y="40639"/>
                  </a:lnTo>
                  <a:lnTo>
                    <a:pt x="3253" y="43894"/>
                  </a:lnTo>
                  <a:lnTo>
                    <a:pt x="6587" y="45958"/>
                  </a:lnTo>
                  <a:lnTo>
                    <a:pt x="10476" y="46593"/>
                  </a:lnTo>
                  <a:lnTo>
                    <a:pt x="14525" y="45958"/>
                  </a:lnTo>
                  <a:lnTo>
                    <a:pt x="18413" y="44212"/>
                  </a:lnTo>
                  <a:lnTo>
                    <a:pt x="24843" y="39370"/>
                  </a:lnTo>
                  <a:lnTo>
                    <a:pt x="25400" y="42307"/>
                  </a:lnTo>
                  <a:lnTo>
                    <a:pt x="26351" y="44371"/>
                  </a:lnTo>
                  <a:lnTo>
                    <a:pt x="27622" y="45720"/>
                  </a:lnTo>
                  <a:lnTo>
                    <a:pt x="28971" y="46354"/>
                  </a:lnTo>
                  <a:lnTo>
                    <a:pt x="31272" y="46593"/>
                  </a:lnTo>
                  <a:lnTo>
                    <a:pt x="32781" y="46434"/>
                  </a:lnTo>
                  <a:lnTo>
                    <a:pt x="34766" y="45878"/>
                  </a:lnTo>
                  <a:lnTo>
                    <a:pt x="37226" y="44450"/>
                  </a:lnTo>
                  <a:lnTo>
                    <a:pt x="40163" y="41672"/>
                  </a:lnTo>
                  <a:lnTo>
                    <a:pt x="40163" y="39052"/>
                  </a:lnTo>
                  <a:lnTo>
                    <a:pt x="38257" y="40322"/>
                  </a:lnTo>
                  <a:lnTo>
                    <a:pt x="35638" y="40957"/>
                  </a:lnTo>
                  <a:lnTo>
                    <a:pt x="33972" y="40402"/>
                  </a:lnTo>
                  <a:lnTo>
                    <a:pt x="33178" y="39132"/>
                  </a:lnTo>
                  <a:lnTo>
                    <a:pt x="32781" y="35163"/>
                  </a:lnTo>
                  <a:lnTo>
                    <a:pt x="32781" y="15875"/>
                  </a:lnTo>
                  <a:lnTo>
                    <a:pt x="32226" y="9128"/>
                  </a:lnTo>
                  <a:lnTo>
                    <a:pt x="30956" y="5714"/>
                  </a:lnTo>
                  <a:lnTo>
                    <a:pt x="28416"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190" name="Shape 5930"/>
            <p:cNvSpPr/>
            <p:nvPr/>
          </p:nvSpPr>
          <p:spPr>
            <a:xfrm>
              <a:off x="1867867" y="2880485"/>
              <a:ext cx="39528" cy="46593"/>
            </a:xfrm>
            <a:custGeom>
              <a:avLst/>
              <a:gdLst/>
              <a:ahLst/>
              <a:cxnLst/>
              <a:rect l="0" t="0" r="0" b="0"/>
              <a:pathLst>
                <a:path w="39528" h="46593">
                  <a:moveTo>
                    <a:pt x="20161" y="0"/>
                  </a:moveTo>
                  <a:lnTo>
                    <a:pt x="18017" y="3572"/>
                  </a:lnTo>
                  <a:lnTo>
                    <a:pt x="21431" y="4127"/>
                  </a:lnTo>
                  <a:lnTo>
                    <a:pt x="23812" y="5556"/>
                  </a:lnTo>
                  <a:lnTo>
                    <a:pt x="25400" y="7541"/>
                  </a:lnTo>
                  <a:lnTo>
                    <a:pt x="26511" y="9922"/>
                  </a:lnTo>
                  <a:lnTo>
                    <a:pt x="27542" y="15002"/>
                  </a:lnTo>
                  <a:lnTo>
                    <a:pt x="7143" y="15002"/>
                  </a:lnTo>
                  <a:lnTo>
                    <a:pt x="7858" y="12064"/>
                  </a:lnTo>
                  <a:lnTo>
                    <a:pt x="8731" y="9525"/>
                  </a:lnTo>
                  <a:lnTo>
                    <a:pt x="9842" y="7541"/>
                  </a:lnTo>
                  <a:lnTo>
                    <a:pt x="11112" y="6032"/>
                  </a:lnTo>
                  <a:lnTo>
                    <a:pt x="14287" y="4127"/>
                  </a:lnTo>
                  <a:lnTo>
                    <a:pt x="18017" y="3572"/>
                  </a:lnTo>
                  <a:lnTo>
                    <a:pt x="20161" y="0"/>
                  </a:lnTo>
                  <a:lnTo>
                    <a:pt x="15955" y="556"/>
                  </a:lnTo>
                  <a:lnTo>
                    <a:pt x="11430" y="2222"/>
                  </a:lnTo>
                  <a:lnTo>
                    <a:pt x="7143" y="5318"/>
                  </a:lnTo>
                  <a:lnTo>
                    <a:pt x="3492" y="9922"/>
                  </a:lnTo>
                  <a:lnTo>
                    <a:pt x="952" y="16192"/>
                  </a:lnTo>
                  <a:lnTo>
                    <a:pt x="0" y="24368"/>
                  </a:lnTo>
                  <a:lnTo>
                    <a:pt x="396" y="29368"/>
                  </a:lnTo>
                  <a:lnTo>
                    <a:pt x="1348" y="33734"/>
                  </a:lnTo>
                  <a:lnTo>
                    <a:pt x="2857" y="37544"/>
                  </a:lnTo>
                  <a:lnTo>
                    <a:pt x="5080" y="40719"/>
                  </a:lnTo>
                  <a:lnTo>
                    <a:pt x="7778" y="43259"/>
                  </a:lnTo>
                  <a:lnTo>
                    <a:pt x="10953" y="45084"/>
                  </a:lnTo>
                  <a:lnTo>
                    <a:pt x="14526" y="46196"/>
                  </a:lnTo>
                  <a:lnTo>
                    <a:pt x="18494" y="46593"/>
                  </a:lnTo>
                  <a:lnTo>
                    <a:pt x="23495" y="45958"/>
                  </a:lnTo>
                  <a:lnTo>
                    <a:pt x="27702" y="44371"/>
                  </a:lnTo>
                  <a:lnTo>
                    <a:pt x="31194" y="42148"/>
                  </a:lnTo>
                  <a:lnTo>
                    <a:pt x="33972" y="39449"/>
                  </a:lnTo>
                  <a:lnTo>
                    <a:pt x="36195" y="36671"/>
                  </a:lnTo>
                  <a:lnTo>
                    <a:pt x="37782" y="33972"/>
                  </a:lnTo>
                  <a:lnTo>
                    <a:pt x="38893" y="31671"/>
                  </a:lnTo>
                  <a:lnTo>
                    <a:pt x="39528" y="30003"/>
                  </a:lnTo>
                  <a:lnTo>
                    <a:pt x="37941" y="29368"/>
                  </a:lnTo>
                  <a:lnTo>
                    <a:pt x="34925" y="33654"/>
                  </a:lnTo>
                  <a:lnTo>
                    <a:pt x="32702" y="35877"/>
                  </a:lnTo>
                  <a:lnTo>
                    <a:pt x="29923" y="37862"/>
                  </a:lnTo>
                  <a:lnTo>
                    <a:pt x="26590" y="39211"/>
                  </a:lnTo>
                  <a:lnTo>
                    <a:pt x="22542" y="39767"/>
                  </a:lnTo>
                  <a:lnTo>
                    <a:pt x="19208" y="39370"/>
                  </a:lnTo>
                  <a:lnTo>
                    <a:pt x="15875" y="38100"/>
                  </a:lnTo>
                  <a:lnTo>
                    <a:pt x="12700" y="35559"/>
                  </a:lnTo>
                  <a:lnTo>
                    <a:pt x="10001" y="31591"/>
                  </a:lnTo>
                  <a:lnTo>
                    <a:pt x="8890" y="28972"/>
                  </a:lnTo>
                  <a:lnTo>
                    <a:pt x="7937" y="25876"/>
                  </a:lnTo>
                  <a:lnTo>
                    <a:pt x="7302" y="22304"/>
                  </a:lnTo>
                  <a:lnTo>
                    <a:pt x="6826" y="18177"/>
                  </a:lnTo>
                  <a:lnTo>
                    <a:pt x="37623" y="18177"/>
                  </a:lnTo>
                  <a:lnTo>
                    <a:pt x="36988" y="13732"/>
                  </a:lnTo>
                  <a:lnTo>
                    <a:pt x="35798" y="9842"/>
                  </a:lnTo>
                  <a:lnTo>
                    <a:pt x="34131" y="6747"/>
                  </a:lnTo>
                  <a:lnTo>
                    <a:pt x="32067" y="4207"/>
                  </a:lnTo>
                  <a:lnTo>
                    <a:pt x="29527" y="2381"/>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191" name="Shape 5931"/>
            <p:cNvSpPr/>
            <p:nvPr/>
          </p:nvSpPr>
          <p:spPr>
            <a:xfrm>
              <a:off x="1790953" y="2880485"/>
              <a:ext cx="43735" cy="46593"/>
            </a:xfrm>
            <a:custGeom>
              <a:avLst/>
              <a:gdLst/>
              <a:ahLst/>
              <a:cxnLst/>
              <a:rect l="0" t="0" r="0" b="0"/>
              <a:pathLst>
                <a:path w="43735" h="46593">
                  <a:moveTo>
                    <a:pt x="21431" y="0"/>
                  </a:moveTo>
                  <a:lnTo>
                    <a:pt x="20637" y="2778"/>
                  </a:lnTo>
                  <a:lnTo>
                    <a:pt x="24843" y="3651"/>
                  </a:lnTo>
                  <a:lnTo>
                    <a:pt x="28336" y="6032"/>
                  </a:lnTo>
                  <a:lnTo>
                    <a:pt x="31114" y="9763"/>
                  </a:lnTo>
                  <a:lnTo>
                    <a:pt x="33178" y="14446"/>
                  </a:lnTo>
                  <a:lnTo>
                    <a:pt x="34368" y="19923"/>
                  </a:lnTo>
                  <a:lnTo>
                    <a:pt x="34766" y="25876"/>
                  </a:lnTo>
                  <a:lnTo>
                    <a:pt x="34289" y="32147"/>
                  </a:lnTo>
                  <a:lnTo>
                    <a:pt x="32860" y="36829"/>
                  </a:lnTo>
                  <a:lnTo>
                    <a:pt x="30876" y="40163"/>
                  </a:lnTo>
                  <a:lnTo>
                    <a:pt x="28336" y="42307"/>
                  </a:lnTo>
                  <a:lnTo>
                    <a:pt x="25716" y="43497"/>
                  </a:lnTo>
                  <a:lnTo>
                    <a:pt x="23097" y="43814"/>
                  </a:lnTo>
                  <a:lnTo>
                    <a:pt x="19050" y="43021"/>
                  </a:lnTo>
                  <a:lnTo>
                    <a:pt x="15875" y="40878"/>
                  </a:lnTo>
                  <a:lnTo>
                    <a:pt x="13413" y="37623"/>
                  </a:lnTo>
                  <a:lnTo>
                    <a:pt x="11587" y="33734"/>
                  </a:lnTo>
                  <a:lnTo>
                    <a:pt x="10318" y="29527"/>
                  </a:lnTo>
                  <a:lnTo>
                    <a:pt x="9525" y="25321"/>
                  </a:lnTo>
                  <a:lnTo>
                    <a:pt x="9127" y="21431"/>
                  </a:lnTo>
                  <a:lnTo>
                    <a:pt x="8968" y="18256"/>
                  </a:lnTo>
                  <a:lnTo>
                    <a:pt x="9206" y="14604"/>
                  </a:lnTo>
                  <a:lnTo>
                    <a:pt x="9841" y="11509"/>
                  </a:lnTo>
                  <a:lnTo>
                    <a:pt x="10953" y="8811"/>
                  </a:lnTo>
                  <a:lnTo>
                    <a:pt x="12381" y="6667"/>
                  </a:lnTo>
                  <a:lnTo>
                    <a:pt x="16191" y="3731"/>
                  </a:lnTo>
                  <a:lnTo>
                    <a:pt x="18335" y="3016"/>
                  </a:lnTo>
                  <a:lnTo>
                    <a:pt x="20637" y="2778"/>
                  </a:lnTo>
                  <a:lnTo>
                    <a:pt x="21431" y="0"/>
                  </a:lnTo>
                  <a:lnTo>
                    <a:pt x="15239" y="873"/>
                  </a:lnTo>
                  <a:lnTo>
                    <a:pt x="9999" y="3333"/>
                  </a:lnTo>
                  <a:lnTo>
                    <a:pt x="5793" y="6984"/>
                  </a:lnTo>
                  <a:lnTo>
                    <a:pt x="2618" y="11668"/>
                  </a:lnTo>
                  <a:lnTo>
                    <a:pt x="635" y="17066"/>
                  </a:lnTo>
                  <a:lnTo>
                    <a:pt x="0" y="23018"/>
                  </a:lnTo>
                  <a:lnTo>
                    <a:pt x="713" y="29368"/>
                  </a:lnTo>
                  <a:lnTo>
                    <a:pt x="2777" y="35083"/>
                  </a:lnTo>
                  <a:lnTo>
                    <a:pt x="6111" y="39767"/>
                  </a:lnTo>
                  <a:lnTo>
                    <a:pt x="10397" y="43418"/>
                  </a:lnTo>
                  <a:lnTo>
                    <a:pt x="15716" y="45720"/>
                  </a:lnTo>
                  <a:lnTo>
                    <a:pt x="21747" y="46593"/>
                  </a:lnTo>
                  <a:lnTo>
                    <a:pt x="28575" y="45482"/>
                  </a:lnTo>
                  <a:lnTo>
                    <a:pt x="34131" y="42624"/>
                  </a:lnTo>
                  <a:lnTo>
                    <a:pt x="38337" y="38417"/>
                  </a:lnTo>
                  <a:lnTo>
                    <a:pt x="41353" y="33496"/>
                  </a:lnTo>
                  <a:lnTo>
                    <a:pt x="43178" y="28098"/>
                  </a:lnTo>
                  <a:lnTo>
                    <a:pt x="43735" y="23018"/>
                  </a:lnTo>
                  <a:lnTo>
                    <a:pt x="43258" y="17859"/>
                  </a:lnTo>
                  <a:lnTo>
                    <a:pt x="42068" y="13334"/>
                  </a:lnTo>
                  <a:lnTo>
                    <a:pt x="40162" y="9366"/>
                  </a:lnTo>
                  <a:lnTo>
                    <a:pt x="37464"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192" name="Shape 5932"/>
            <p:cNvSpPr/>
            <p:nvPr/>
          </p:nvSpPr>
          <p:spPr>
            <a:xfrm>
              <a:off x="1548304" y="2880485"/>
              <a:ext cx="43656" cy="46593"/>
            </a:xfrm>
            <a:custGeom>
              <a:avLst/>
              <a:gdLst/>
              <a:ahLst/>
              <a:cxnLst/>
              <a:rect l="0" t="0" r="0" b="0"/>
              <a:pathLst>
                <a:path w="43656" h="46593">
                  <a:moveTo>
                    <a:pt x="21352" y="0"/>
                  </a:moveTo>
                  <a:lnTo>
                    <a:pt x="20558" y="2778"/>
                  </a:lnTo>
                  <a:lnTo>
                    <a:pt x="24843" y="3651"/>
                  </a:lnTo>
                  <a:lnTo>
                    <a:pt x="28337" y="6032"/>
                  </a:lnTo>
                  <a:lnTo>
                    <a:pt x="31114" y="9763"/>
                  </a:lnTo>
                  <a:lnTo>
                    <a:pt x="33099" y="14446"/>
                  </a:lnTo>
                  <a:lnTo>
                    <a:pt x="34368" y="19923"/>
                  </a:lnTo>
                  <a:lnTo>
                    <a:pt x="34766" y="25876"/>
                  </a:lnTo>
                  <a:lnTo>
                    <a:pt x="34209" y="32147"/>
                  </a:lnTo>
                  <a:lnTo>
                    <a:pt x="32861" y="36829"/>
                  </a:lnTo>
                  <a:lnTo>
                    <a:pt x="30797" y="40163"/>
                  </a:lnTo>
                  <a:lnTo>
                    <a:pt x="28337" y="42307"/>
                  </a:lnTo>
                  <a:lnTo>
                    <a:pt x="25637" y="43497"/>
                  </a:lnTo>
                  <a:lnTo>
                    <a:pt x="23097" y="43814"/>
                  </a:lnTo>
                  <a:lnTo>
                    <a:pt x="19050" y="43021"/>
                  </a:lnTo>
                  <a:lnTo>
                    <a:pt x="15875" y="40878"/>
                  </a:lnTo>
                  <a:lnTo>
                    <a:pt x="13335" y="37623"/>
                  </a:lnTo>
                  <a:lnTo>
                    <a:pt x="11509" y="33734"/>
                  </a:lnTo>
                  <a:lnTo>
                    <a:pt x="10239" y="29527"/>
                  </a:lnTo>
                  <a:lnTo>
                    <a:pt x="9446" y="25321"/>
                  </a:lnTo>
                  <a:lnTo>
                    <a:pt x="9048" y="21431"/>
                  </a:lnTo>
                  <a:lnTo>
                    <a:pt x="8889" y="18256"/>
                  </a:lnTo>
                  <a:lnTo>
                    <a:pt x="9128" y="14604"/>
                  </a:lnTo>
                  <a:lnTo>
                    <a:pt x="9842" y="11509"/>
                  </a:lnTo>
                  <a:lnTo>
                    <a:pt x="10874" y="8811"/>
                  </a:lnTo>
                  <a:lnTo>
                    <a:pt x="12382" y="6667"/>
                  </a:lnTo>
                  <a:lnTo>
                    <a:pt x="16112" y="3731"/>
                  </a:lnTo>
                  <a:lnTo>
                    <a:pt x="18256" y="3016"/>
                  </a:lnTo>
                  <a:lnTo>
                    <a:pt x="20558" y="2778"/>
                  </a:lnTo>
                  <a:lnTo>
                    <a:pt x="21352" y="0"/>
                  </a:lnTo>
                  <a:lnTo>
                    <a:pt x="15239" y="873"/>
                  </a:lnTo>
                  <a:lnTo>
                    <a:pt x="9922" y="3333"/>
                  </a:lnTo>
                  <a:lnTo>
                    <a:pt x="5714" y="6984"/>
                  </a:lnTo>
                  <a:lnTo>
                    <a:pt x="2539" y="11668"/>
                  </a:lnTo>
                  <a:lnTo>
                    <a:pt x="635" y="17066"/>
                  </a:lnTo>
                  <a:lnTo>
                    <a:pt x="0" y="23018"/>
                  </a:lnTo>
                  <a:lnTo>
                    <a:pt x="714" y="29368"/>
                  </a:lnTo>
                  <a:lnTo>
                    <a:pt x="2778" y="35083"/>
                  </a:lnTo>
                  <a:lnTo>
                    <a:pt x="6032" y="39767"/>
                  </a:lnTo>
                  <a:lnTo>
                    <a:pt x="10397" y="43418"/>
                  </a:lnTo>
                  <a:lnTo>
                    <a:pt x="15637" y="45720"/>
                  </a:lnTo>
                  <a:lnTo>
                    <a:pt x="21668" y="46593"/>
                  </a:lnTo>
                  <a:lnTo>
                    <a:pt x="28496" y="45482"/>
                  </a:lnTo>
                  <a:lnTo>
                    <a:pt x="34052" y="42624"/>
                  </a:lnTo>
                  <a:lnTo>
                    <a:pt x="38258" y="38417"/>
                  </a:lnTo>
                  <a:lnTo>
                    <a:pt x="41275" y="33496"/>
                  </a:lnTo>
                  <a:lnTo>
                    <a:pt x="43099" y="28098"/>
                  </a:lnTo>
                  <a:lnTo>
                    <a:pt x="43656" y="23018"/>
                  </a:lnTo>
                  <a:lnTo>
                    <a:pt x="43179" y="17859"/>
                  </a:lnTo>
                  <a:lnTo>
                    <a:pt x="41989" y="13334"/>
                  </a:lnTo>
                  <a:lnTo>
                    <a:pt x="40084" y="9366"/>
                  </a:lnTo>
                  <a:lnTo>
                    <a:pt x="37384" y="6112"/>
                  </a:lnTo>
                  <a:lnTo>
                    <a:pt x="34131" y="3492"/>
                  </a:lnTo>
                  <a:lnTo>
                    <a:pt x="30321" y="1587"/>
                  </a:lnTo>
                  <a:lnTo>
                    <a:pt x="26114" y="397"/>
                  </a:lnTo>
                  <a:lnTo>
                    <a:pt x="21352" y="0"/>
                  </a:lnTo>
                  <a:close/>
                </a:path>
              </a:pathLst>
            </a:custGeom>
            <a:solidFill>
              <a:srgbClr val="000000"/>
            </a:solidFill>
          </p:spPr>
          <p:txBody>
            <a:bodyPr vert="horz" lIns="91440" tIns="45720" rIns="91440" bIns="45720" anchor="t"/>
            <a:lstStyle/>
            <a:p>
              <a:endParaRPr lang="en-IN"/>
            </a:p>
          </p:txBody>
        </p:sp>
        <p:sp>
          <p:nvSpPr>
            <p:cNvPr id="1193" name="Shape 5933"/>
            <p:cNvSpPr/>
            <p:nvPr/>
          </p:nvSpPr>
          <p:spPr>
            <a:xfrm>
              <a:off x="1465832" y="2858419"/>
              <a:ext cx="46037" cy="68660"/>
            </a:xfrm>
            <a:custGeom>
              <a:avLst/>
              <a:gdLst/>
              <a:ahLst/>
              <a:cxnLst/>
              <a:rect l="0" t="0" r="0" b="0"/>
              <a:pathLst>
                <a:path w="46037" h="68660">
                  <a:moveTo>
                    <a:pt x="38893" y="0"/>
                  </a:moveTo>
                  <a:lnTo>
                    <a:pt x="24289" y="4366"/>
                  </a:lnTo>
                  <a:lnTo>
                    <a:pt x="24289" y="5953"/>
                  </a:lnTo>
                  <a:lnTo>
                    <a:pt x="26671" y="5874"/>
                  </a:lnTo>
                  <a:lnTo>
                    <a:pt x="29211" y="6191"/>
                  </a:lnTo>
                  <a:lnTo>
                    <a:pt x="30481" y="7223"/>
                  </a:lnTo>
                  <a:lnTo>
                    <a:pt x="31036" y="10875"/>
                  </a:lnTo>
                  <a:lnTo>
                    <a:pt x="31036" y="26352"/>
                  </a:lnTo>
                  <a:lnTo>
                    <a:pt x="28655" y="24447"/>
                  </a:lnTo>
                  <a:lnTo>
                    <a:pt x="26193" y="23098"/>
                  </a:lnTo>
                  <a:lnTo>
                    <a:pt x="23496" y="22305"/>
                  </a:lnTo>
                  <a:lnTo>
                    <a:pt x="22761" y="22245"/>
                  </a:lnTo>
                  <a:lnTo>
                    <a:pt x="20876" y="24844"/>
                  </a:lnTo>
                  <a:lnTo>
                    <a:pt x="24289" y="25480"/>
                  </a:lnTo>
                  <a:lnTo>
                    <a:pt x="27464" y="27305"/>
                  </a:lnTo>
                  <a:lnTo>
                    <a:pt x="29766" y="30401"/>
                  </a:lnTo>
                  <a:lnTo>
                    <a:pt x="31036" y="34766"/>
                  </a:lnTo>
                  <a:lnTo>
                    <a:pt x="31036" y="57547"/>
                  </a:lnTo>
                  <a:lnTo>
                    <a:pt x="29925" y="60007"/>
                  </a:lnTo>
                  <a:lnTo>
                    <a:pt x="27861" y="61833"/>
                  </a:lnTo>
                  <a:lnTo>
                    <a:pt x="25242" y="63103"/>
                  </a:lnTo>
                  <a:lnTo>
                    <a:pt x="22225" y="63500"/>
                  </a:lnTo>
                  <a:lnTo>
                    <a:pt x="18971" y="63024"/>
                  </a:lnTo>
                  <a:lnTo>
                    <a:pt x="15796" y="61516"/>
                  </a:lnTo>
                  <a:lnTo>
                    <a:pt x="13018" y="58896"/>
                  </a:lnTo>
                  <a:lnTo>
                    <a:pt x="10716" y="55007"/>
                  </a:lnTo>
                  <a:lnTo>
                    <a:pt x="9208" y="49769"/>
                  </a:lnTo>
                  <a:lnTo>
                    <a:pt x="8573" y="43180"/>
                  </a:lnTo>
                  <a:lnTo>
                    <a:pt x="9128" y="37147"/>
                  </a:lnTo>
                  <a:lnTo>
                    <a:pt x="10557" y="32465"/>
                  </a:lnTo>
                  <a:lnTo>
                    <a:pt x="12621" y="28972"/>
                  </a:lnTo>
                  <a:lnTo>
                    <a:pt x="15161" y="26670"/>
                  </a:lnTo>
                  <a:lnTo>
                    <a:pt x="18018" y="25321"/>
                  </a:lnTo>
                  <a:lnTo>
                    <a:pt x="20876" y="24844"/>
                  </a:lnTo>
                  <a:lnTo>
                    <a:pt x="22761" y="22245"/>
                  </a:lnTo>
                  <a:lnTo>
                    <a:pt x="20558" y="22066"/>
                  </a:lnTo>
                  <a:lnTo>
                    <a:pt x="15161" y="23018"/>
                  </a:lnTo>
                  <a:lnTo>
                    <a:pt x="10318" y="25480"/>
                  </a:lnTo>
                  <a:lnTo>
                    <a:pt x="6192" y="29368"/>
                  </a:lnTo>
                  <a:lnTo>
                    <a:pt x="2937" y="34369"/>
                  </a:lnTo>
                  <a:lnTo>
                    <a:pt x="793" y="40163"/>
                  </a:lnTo>
                  <a:lnTo>
                    <a:pt x="0" y="46435"/>
                  </a:lnTo>
                  <a:lnTo>
                    <a:pt x="636" y="53261"/>
                  </a:lnTo>
                  <a:lnTo>
                    <a:pt x="2302" y="58420"/>
                  </a:lnTo>
                  <a:lnTo>
                    <a:pt x="4762" y="62388"/>
                  </a:lnTo>
                  <a:lnTo>
                    <a:pt x="7621" y="65167"/>
                  </a:lnTo>
                  <a:lnTo>
                    <a:pt x="10637" y="66992"/>
                  </a:lnTo>
                  <a:lnTo>
                    <a:pt x="13573" y="68025"/>
                  </a:lnTo>
                  <a:lnTo>
                    <a:pt x="16193" y="68580"/>
                  </a:lnTo>
                  <a:lnTo>
                    <a:pt x="18098" y="68660"/>
                  </a:lnTo>
                  <a:lnTo>
                    <a:pt x="22940" y="68025"/>
                  </a:lnTo>
                  <a:lnTo>
                    <a:pt x="26512" y="66516"/>
                  </a:lnTo>
                  <a:lnTo>
                    <a:pt x="29131" y="64452"/>
                  </a:lnTo>
                  <a:lnTo>
                    <a:pt x="30877" y="62310"/>
                  </a:lnTo>
                  <a:lnTo>
                    <a:pt x="31036" y="62310"/>
                  </a:lnTo>
                  <a:lnTo>
                    <a:pt x="31036" y="68342"/>
                  </a:lnTo>
                  <a:lnTo>
                    <a:pt x="31433" y="68660"/>
                  </a:lnTo>
                  <a:lnTo>
                    <a:pt x="38893" y="66040"/>
                  </a:lnTo>
                  <a:lnTo>
                    <a:pt x="46037" y="63500"/>
                  </a:lnTo>
                  <a:lnTo>
                    <a:pt x="46037" y="61912"/>
                  </a:lnTo>
                  <a:lnTo>
                    <a:pt x="43259" y="61912"/>
                  </a:lnTo>
                  <a:lnTo>
                    <a:pt x="41355" y="61595"/>
                  </a:lnTo>
                  <a:lnTo>
                    <a:pt x="40243" y="60801"/>
                  </a:lnTo>
                  <a:lnTo>
                    <a:pt x="39608" y="59769"/>
                  </a:lnTo>
                  <a:lnTo>
                    <a:pt x="39371" y="56356"/>
                  </a:lnTo>
                  <a:lnTo>
                    <a:pt x="39371" y="238"/>
                  </a:lnTo>
                  <a:lnTo>
                    <a:pt x="38893" y="0"/>
                  </a:lnTo>
                  <a:close/>
                </a:path>
              </a:pathLst>
            </a:custGeom>
            <a:solidFill>
              <a:srgbClr val="000000"/>
            </a:solidFill>
          </p:spPr>
          <p:txBody>
            <a:bodyPr vert="horz" lIns="91440" tIns="45720" rIns="91440" bIns="45720" anchor="t"/>
            <a:lstStyle/>
            <a:p>
              <a:endParaRPr lang="en-IN"/>
            </a:p>
          </p:txBody>
        </p:sp>
        <p:sp>
          <p:nvSpPr>
            <p:cNvPr id="1194" name="Shape 5934"/>
            <p:cNvSpPr/>
            <p:nvPr/>
          </p:nvSpPr>
          <p:spPr>
            <a:xfrm>
              <a:off x="2527632" y="2880485"/>
              <a:ext cx="38338" cy="46593"/>
            </a:xfrm>
            <a:custGeom>
              <a:avLst/>
              <a:gdLst/>
              <a:ahLst/>
              <a:cxnLst/>
              <a:rect l="0" t="0" r="0" b="0"/>
              <a:pathLst>
                <a:path w="38338" h="46593">
                  <a:moveTo>
                    <a:pt x="22146" y="0"/>
                  </a:moveTo>
                  <a:lnTo>
                    <a:pt x="16827" y="715"/>
                  </a:lnTo>
                  <a:lnTo>
                    <a:pt x="11668" y="2778"/>
                  </a:lnTo>
                  <a:lnTo>
                    <a:pt x="7064" y="6191"/>
                  </a:lnTo>
                  <a:lnTo>
                    <a:pt x="3333" y="10953"/>
                  </a:lnTo>
                  <a:lnTo>
                    <a:pt x="873" y="16986"/>
                  </a:lnTo>
                  <a:lnTo>
                    <a:pt x="0" y="24527"/>
                  </a:lnTo>
                  <a:lnTo>
                    <a:pt x="793" y="31591"/>
                  </a:lnTo>
                  <a:lnTo>
                    <a:pt x="3016" y="37147"/>
                  </a:lnTo>
                  <a:lnTo>
                    <a:pt x="6271" y="41354"/>
                  </a:lnTo>
                  <a:lnTo>
                    <a:pt x="10159" y="44291"/>
                  </a:lnTo>
                  <a:lnTo>
                    <a:pt x="14367" y="46037"/>
                  </a:lnTo>
                  <a:lnTo>
                    <a:pt x="18494" y="46593"/>
                  </a:lnTo>
                  <a:lnTo>
                    <a:pt x="24288" y="45799"/>
                  </a:lnTo>
                  <a:lnTo>
                    <a:pt x="29448" y="43101"/>
                  </a:lnTo>
                  <a:lnTo>
                    <a:pt x="31829" y="40957"/>
                  </a:lnTo>
                  <a:lnTo>
                    <a:pt x="34131" y="38258"/>
                  </a:lnTo>
                  <a:lnTo>
                    <a:pt x="36274" y="34925"/>
                  </a:lnTo>
                  <a:lnTo>
                    <a:pt x="38338" y="31036"/>
                  </a:lnTo>
                  <a:lnTo>
                    <a:pt x="36909" y="30162"/>
                  </a:lnTo>
                  <a:lnTo>
                    <a:pt x="34289" y="33734"/>
                  </a:lnTo>
                  <a:lnTo>
                    <a:pt x="31273" y="36671"/>
                  </a:lnTo>
                  <a:lnTo>
                    <a:pt x="27543" y="38734"/>
                  </a:lnTo>
                  <a:lnTo>
                    <a:pt x="22781" y="39449"/>
                  </a:lnTo>
                  <a:lnTo>
                    <a:pt x="19684" y="39052"/>
                  </a:lnTo>
                  <a:lnTo>
                    <a:pt x="16907" y="38100"/>
                  </a:lnTo>
                  <a:lnTo>
                    <a:pt x="14367" y="36512"/>
                  </a:lnTo>
                  <a:lnTo>
                    <a:pt x="12064" y="34289"/>
                  </a:lnTo>
                  <a:lnTo>
                    <a:pt x="10159" y="31512"/>
                  </a:lnTo>
                  <a:lnTo>
                    <a:pt x="8811" y="28257"/>
                  </a:lnTo>
                  <a:lnTo>
                    <a:pt x="7937" y="24606"/>
                  </a:lnTo>
                  <a:lnTo>
                    <a:pt x="7619" y="20558"/>
                  </a:lnTo>
                  <a:lnTo>
                    <a:pt x="8254" y="14208"/>
                  </a:lnTo>
                  <a:lnTo>
                    <a:pt x="10081" y="9525"/>
                  </a:lnTo>
                  <a:lnTo>
                    <a:pt x="12621" y="6271"/>
                  </a:lnTo>
                  <a:lnTo>
                    <a:pt x="15398" y="4207"/>
                  </a:lnTo>
                  <a:lnTo>
                    <a:pt x="18177" y="3175"/>
                  </a:lnTo>
                  <a:lnTo>
                    <a:pt x="20399" y="2937"/>
                  </a:lnTo>
                  <a:lnTo>
                    <a:pt x="23494" y="3254"/>
                  </a:lnTo>
                  <a:lnTo>
                    <a:pt x="25321" y="4127"/>
                  </a:lnTo>
                  <a:lnTo>
                    <a:pt x="26352" y="5636"/>
                  </a:lnTo>
                  <a:lnTo>
                    <a:pt x="26908" y="7620"/>
                  </a:lnTo>
                  <a:lnTo>
                    <a:pt x="27543" y="9842"/>
                  </a:lnTo>
                  <a:lnTo>
                    <a:pt x="29209" y="12938"/>
                  </a:lnTo>
                  <a:lnTo>
                    <a:pt x="30559" y="13970"/>
                  </a:lnTo>
                  <a:lnTo>
                    <a:pt x="32384" y="14367"/>
                  </a:lnTo>
                  <a:lnTo>
                    <a:pt x="34369" y="13970"/>
                  </a:lnTo>
                  <a:lnTo>
                    <a:pt x="35798" y="13017"/>
                  </a:lnTo>
                  <a:lnTo>
                    <a:pt x="36592" y="11668"/>
                  </a:lnTo>
                  <a:lnTo>
                    <a:pt x="36909" y="10001"/>
                  </a:lnTo>
                  <a:lnTo>
                    <a:pt x="36671" y="8493"/>
                  </a:lnTo>
                  <a:lnTo>
                    <a:pt x="35877" y="6667"/>
                  </a:lnTo>
                  <a:lnTo>
                    <a:pt x="34528" y="4762"/>
                  </a:lnTo>
                  <a:lnTo>
                    <a:pt x="32623" y="3096"/>
                  </a:lnTo>
                  <a:lnTo>
                    <a:pt x="30479" y="1984"/>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195" name="Shape 5935"/>
            <p:cNvSpPr/>
            <p:nvPr/>
          </p:nvSpPr>
          <p:spPr>
            <a:xfrm>
              <a:off x="2411666" y="2880485"/>
              <a:ext cx="38337" cy="46593"/>
            </a:xfrm>
            <a:custGeom>
              <a:avLst/>
              <a:gdLst/>
              <a:ahLst/>
              <a:cxnLst/>
              <a:rect l="0" t="0" r="0" b="0"/>
              <a:pathLst>
                <a:path w="38337" h="46593">
                  <a:moveTo>
                    <a:pt x="22225" y="0"/>
                  </a:moveTo>
                  <a:lnTo>
                    <a:pt x="16906" y="715"/>
                  </a:lnTo>
                  <a:lnTo>
                    <a:pt x="11747" y="2778"/>
                  </a:lnTo>
                  <a:lnTo>
                    <a:pt x="7143" y="6191"/>
                  </a:lnTo>
                  <a:lnTo>
                    <a:pt x="3412" y="10953"/>
                  </a:lnTo>
                  <a:lnTo>
                    <a:pt x="872" y="16986"/>
                  </a:lnTo>
                  <a:lnTo>
                    <a:pt x="0" y="24527"/>
                  </a:lnTo>
                  <a:lnTo>
                    <a:pt x="793" y="31591"/>
                  </a:lnTo>
                  <a:lnTo>
                    <a:pt x="3016" y="37147"/>
                  </a:lnTo>
                  <a:lnTo>
                    <a:pt x="6269" y="41354"/>
                  </a:lnTo>
                  <a:lnTo>
                    <a:pt x="10238" y="44291"/>
                  </a:lnTo>
                  <a:lnTo>
                    <a:pt x="14446" y="46037"/>
                  </a:lnTo>
                  <a:lnTo>
                    <a:pt x="18573" y="46593"/>
                  </a:lnTo>
                  <a:lnTo>
                    <a:pt x="24288" y="45799"/>
                  </a:lnTo>
                  <a:lnTo>
                    <a:pt x="29527" y="43101"/>
                  </a:lnTo>
                  <a:lnTo>
                    <a:pt x="31908" y="40957"/>
                  </a:lnTo>
                  <a:lnTo>
                    <a:pt x="34210" y="38258"/>
                  </a:lnTo>
                  <a:lnTo>
                    <a:pt x="36353" y="34925"/>
                  </a:lnTo>
                  <a:lnTo>
                    <a:pt x="38337" y="31036"/>
                  </a:lnTo>
                  <a:lnTo>
                    <a:pt x="36988" y="30162"/>
                  </a:lnTo>
                  <a:lnTo>
                    <a:pt x="34368" y="33734"/>
                  </a:lnTo>
                  <a:lnTo>
                    <a:pt x="31352" y="36671"/>
                  </a:lnTo>
                  <a:lnTo>
                    <a:pt x="27542" y="38734"/>
                  </a:lnTo>
                  <a:lnTo>
                    <a:pt x="22780" y="39449"/>
                  </a:lnTo>
                  <a:lnTo>
                    <a:pt x="19685" y="39052"/>
                  </a:lnTo>
                  <a:lnTo>
                    <a:pt x="16906" y="38100"/>
                  </a:lnTo>
                  <a:lnTo>
                    <a:pt x="14366" y="36512"/>
                  </a:lnTo>
                  <a:lnTo>
                    <a:pt x="12143" y="34289"/>
                  </a:lnTo>
                  <a:lnTo>
                    <a:pt x="10238" y="31512"/>
                  </a:lnTo>
                  <a:lnTo>
                    <a:pt x="8889" y="28257"/>
                  </a:lnTo>
                  <a:lnTo>
                    <a:pt x="8016" y="24606"/>
                  </a:lnTo>
                  <a:lnTo>
                    <a:pt x="7620" y="20558"/>
                  </a:lnTo>
                  <a:lnTo>
                    <a:pt x="8333" y="14208"/>
                  </a:lnTo>
                  <a:lnTo>
                    <a:pt x="10160" y="9525"/>
                  </a:lnTo>
                  <a:lnTo>
                    <a:pt x="12700" y="6271"/>
                  </a:lnTo>
                  <a:lnTo>
                    <a:pt x="15477" y="4207"/>
                  </a:lnTo>
                  <a:lnTo>
                    <a:pt x="18176" y="3175"/>
                  </a:lnTo>
                  <a:lnTo>
                    <a:pt x="20398" y="2937"/>
                  </a:lnTo>
                  <a:lnTo>
                    <a:pt x="23573" y="3254"/>
                  </a:lnTo>
                  <a:lnTo>
                    <a:pt x="25400" y="4127"/>
                  </a:lnTo>
                  <a:lnTo>
                    <a:pt x="26431" y="5636"/>
                  </a:lnTo>
                  <a:lnTo>
                    <a:pt x="26987" y="7620"/>
                  </a:lnTo>
                  <a:lnTo>
                    <a:pt x="27542" y="9842"/>
                  </a:lnTo>
                  <a:lnTo>
                    <a:pt x="29288" y="12938"/>
                  </a:lnTo>
                  <a:lnTo>
                    <a:pt x="30638" y="13970"/>
                  </a:lnTo>
                  <a:lnTo>
                    <a:pt x="32385" y="14367"/>
                  </a:lnTo>
                  <a:lnTo>
                    <a:pt x="34448" y="13970"/>
                  </a:lnTo>
                  <a:lnTo>
                    <a:pt x="35877" y="13017"/>
                  </a:lnTo>
                  <a:lnTo>
                    <a:pt x="36671" y="11668"/>
                  </a:lnTo>
                  <a:lnTo>
                    <a:pt x="36988" y="10001"/>
                  </a:lnTo>
                  <a:lnTo>
                    <a:pt x="36750" y="8493"/>
                  </a:lnTo>
                  <a:lnTo>
                    <a:pt x="35956" y="6667"/>
                  </a:lnTo>
                  <a:lnTo>
                    <a:pt x="34607" y="4762"/>
                  </a:lnTo>
                  <a:lnTo>
                    <a:pt x="32702" y="3096"/>
                  </a:lnTo>
                  <a:lnTo>
                    <a:pt x="30558" y="1984"/>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196" name="Shape 5936"/>
            <p:cNvSpPr/>
            <p:nvPr/>
          </p:nvSpPr>
          <p:spPr>
            <a:xfrm>
              <a:off x="2026379" y="2880485"/>
              <a:ext cx="38338" cy="46593"/>
            </a:xfrm>
            <a:custGeom>
              <a:avLst/>
              <a:gdLst/>
              <a:ahLst/>
              <a:cxnLst/>
              <a:rect l="0" t="0" r="0" b="0"/>
              <a:pathLst>
                <a:path w="38338" h="46593">
                  <a:moveTo>
                    <a:pt x="22146" y="0"/>
                  </a:moveTo>
                  <a:lnTo>
                    <a:pt x="16828" y="715"/>
                  </a:lnTo>
                  <a:lnTo>
                    <a:pt x="11668" y="2778"/>
                  </a:lnTo>
                  <a:lnTo>
                    <a:pt x="7065" y="6191"/>
                  </a:lnTo>
                  <a:lnTo>
                    <a:pt x="3335" y="10953"/>
                  </a:lnTo>
                  <a:lnTo>
                    <a:pt x="873" y="16986"/>
                  </a:lnTo>
                  <a:lnTo>
                    <a:pt x="0" y="24527"/>
                  </a:lnTo>
                  <a:lnTo>
                    <a:pt x="793" y="31591"/>
                  </a:lnTo>
                  <a:lnTo>
                    <a:pt x="3016" y="37147"/>
                  </a:lnTo>
                  <a:lnTo>
                    <a:pt x="6271" y="41354"/>
                  </a:lnTo>
                  <a:lnTo>
                    <a:pt x="10160" y="44291"/>
                  </a:lnTo>
                  <a:lnTo>
                    <a:pt x="14367" y="46037"/>
                  </a:lnTo>
                  <a:lnTo>
                    <a:pt x="18494" y="46593"/>
                  </a:lnTo>
                  <a:lnTo>
                    <a:pt x="24289" y="45799"/>
                  </a:lnTo>
                  <a:lnTo>
                    <a:pt x="29448" y="43101"/>
                  </a:lnTo>
                  <a:lnTo>
                    <a:pt x="31830" y="40957"/>
                  </a:lnTo>
                  <a:lnTo>
                    <a:pt x="34131" y="38258"/>
                  </a:lnTo>
                  <a:lnTo>
                    <a:pt x="36275" y="34925"/>
                  </a:lnTo>
                  <a:lnTo>
                    <a:pt x="38338" y="31036"/>
                  </a:lnTo>
                  <a:lnTo>
                    <a:pt x="36910" y="30162"/>
                  </a:lnTo>
                  <a:lnTo>
                    <a:pt x="34369" y="33734"/>
                  </a:lnTo>
                  <a:lnTo>
                    <a:pt x="31275" y="36671"/>
                  </a:lnTo>
                  <a:lnTo>
                    <a:pt x="27543" y="38734"/>
                  </a:lnTo>
                  <a:lnTo>
                    <a:pt x="22781" y="39449"/>
                  </a:lnTo>
                  <a:lnTo>
                    <a:pt x="19685" y="39052"/>
                  </a:lnTo>
                  <a:lnTo>
                    <a:pt x="16907" y="38100"/>
                  </a:lnTo>
                  <a:lnTo>
                    <a:pt x="14367" y="36512"/>
                  </a:lnTo>
                  <a:lnTo>
                    <a:pt x="12066" y="34289"/>
                  </a:lnTo>
                  <a:lnTo>
                    <a:pt x="10160" y="31512"/>
                  </a:lnTo>
                  <a:lnTo>
                    <a:pt x="8811" y="28257"/>
                  </a:lnTo>
                  <a:lnTo>
                    <a:pt x="7937" y="24606"/>
                  </a:lnTo>
                  <a:lnTo>
                    <a:pt x="7621" y="20558"/>
                  </a:lnTo>
                  <a:lnTo>
                    <a:pt x="8256" y="14208"/>
                  </a:lnTo>
                  <a:lnTo>
                    <a:pt x="10081" y="9525"/>
                  </a:lnTo>
                  <a:lnTo>
                    <a:pt x="12621" y="6271"/>
                  </a:lnTo>
                  <a:lnTo>
                    <a:pt x="15400" y="4207"/>
                  </a:lnTo>
                  <a:lnTo>
                    <a:pt x="18177" y="3175"/>
                  </a:lnTo>
                  <a:lnTo>
                    <a:pt x="20400" y="2937"/>
                  </a:lnTo>
                  <a:lnTo>
                    <a:pt x="23496" y="3254"/>
                  </a:lnTo>
                  <a:lnTo>
                    <a:pt x="25321" y="4127"/>
                  </a:lnTo>
                  <a:lnTo>
                    <a:pt x="26353" y="5636"/>
                  </a:lnTo>
                  <a:lnTo>
                    <a:pt x="26908" y="7620"/>
                  </a:lnTo>
                  <a:lnTo>
                    <a:pt x="27543" y="9842"/>
                  </a:lnTo>
                  <a:lnTo>
                    <a:pt x="29210" y="12938"/>
                  </a:lnTo>
                  <a:lnTo>
                    <a:pt x="30560" y="13970"/>
                  </a:lnTo>
                  <a:lnTo>
                    <a:pt x="32385" y="14367"/>
                  </a:lnTo>
                  <a:lnTo>
                    <a:pt x="34369" y="13970"/>
                  </a:lnTo>
                  <a:lnTo>
                    <a:pt x="35798" y="13017"/>
                  </a:lnTo>
                  <a:lnTo>
                    <a:pt x="36592" y="11668"/>
                  </a:lnTo>
                  <a:lnTo>
                    <a:pt x="36910" y="10001"/>
                  </a:lnTo>
                  <a:lnTo>
                    <a:pt x="36672" y="8493"/>
                  </a:lnTo>
                  <a:lnTo>
                    <a:pt x="35878" y="6667"/>
                  </a:lnTo>
                  <a:lnTo>
                    <a:pt x="34528" y="4762"/>
                  </a:lnTo>
                  <a:lnTo>
                    <a:pt x="32703" y="3096"/>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197" name="Shape 5937"/>
            <p:cNvSpPr/>
            <p:nvPr/>
          </p:nvSpPr>
          <p:spPr>
            <a:xfrm>
              <a:off x="1912397" y="2880485"/>
              <a:ext cx="38337" cy="46593"/>
            </a:xfrm>
            <a:custGeom>
              <a:avLst/>
              <a:gdLst/>
              <a:ahLst/>
              <a:cxnLst/>
              <a:rect l="0" t="0" r="0" b="0"/>
              <a:pathLst>
                <a:path w="38337" h="46593">
                  <a:moveTo>
                    <a:pt x="22225" y="0"/>
                  </a:moveTo>
                  <a:lnTo>
                    <a:pt x="16906" y="715"/>
                  </a:lnTo>
                  <a:lnTo>
                    <a:pt x="11747" y="2778"/>
                  </a:lnTo>
                  <a:lnTo>
                    <a:pt x="7143" y="6191"/>
                  </a:lnTo>
                  <a:lnTo>
                    <a:pt x="3412" y="10953"/>
                  </a:lnTo>
                  <a:lnTo>
                    <a:pt x="872" y="16986"/>
                  </a:lnTo>
                  <a:lnTo>
                    <a:pt x="0" y="24527"/>
                  </a:lnTo>
                  <a:lnTo>
                    <a:pt x="872" y="31591"/>
                  </a:lnTo>
                  <a:lnTo>
                    <a:pt x="3094" y="37147"/>
                  </a:lnTo>
                  <a:lnTo>
                    <a:pt x="6350" y="41354"/>
                  </a:lnTo>
                  <a:lnTo>
                    <a:pt x="10238" y="44291"/>
                  </a:lnTo>
                  <a:lnTo>
                    <a:pt x="14446" y="46037"/>
                  </a:lnTo>
                  <a:lnTo>
                    <a:pt x="18572" y="46593"/>
                  </a:lnTo>
                  <a:lnTo>
                    <a:pt x="24367" y="45799"/>
                  </a:lnTo>
                  <a:lnTo>
                    <a:pt x="29527" y="43101"/>
                  </a:lnTo>
                  <a:lnTo>
                    <a:pt x="31908" y="40957"/>
                  </a:lnTo>
                  <a:lnTo>
                    <a:pt x="34210" y="38258"/>
                  </a:lnTo>
                  <a:lnTo>
                    <a:pt x="36353" y="34925"/>
                  </a:lnTo>
                  <a:lnTo>
                    <a:pt x="38337" y="31036"/>
                  </a:lnTo>
                  <a:lnTo>
                    <a:pt x="36987" y="30162"/>
                  </a:lnTo>
                  <a:lnTo>
                    <a:pt x="34368" y="33734"/>
                  </a:lnTo>
                  <a:lnTo>
                    <a:pt x="31352" y="36671"/>
                  </a:lnTo>
                  <a:lnTo>
                    <a:pt x="27622" y="38734"/>
                  </a:lnTo>
                  <a:lnTo>
                    <a:pt x="22860" y="39449"/>
                  </a:lnTo>
                  <a:lnTo>
                    <a:pt x="19763" y="39052"/>
                  </a:lnTo>
                  <a:lnTo>
                    <a:pt x="16906" y="38100"/>
                  </a:lnTo>
                  <a:lnTo>
                    <a:pt x="14446" y="36512"/>
                  </a:lnTo>
                  <a:lnTo>
                    <a:pt x="12143" y="34289"/>
                  </a:lnTo>
                  <a:lnTo>
                    <a:pt x="10238" y="31512"/>
                  </a:lnTo>
                  <a:lnTo>
                    <a:pt x="8889" y="28257"/>
                  </a:lnTo>
                  <a:lnTo>
                    <a:pt x="8016" y="24606"/>
                  </a:lnTo>
                  <a:lnTo>
                    <a:pt x="7698" y="20558"/>
                  </a:lnTo>
                  <a:lnTo>
                    <a:pt x="8333" y="14208"/>
                  </a:lnTo>
                  <a:lnTo>
                    <a:pt x="10160" y="9525"/>
                  </a:lnTo>
                  <a:lnTo>
                    <a:pt x="12700" y="6271"/>
                  </a:lnTo>
                  <a:lnTo>
                    <a:pt x="15477" y="4207"/>
                  </a:lnTo>
                  <a:lnTo>
                    <a:pt x="18256" y="3175"/>
                  </a:lnTo>
                  <a:lnTo>
                    <a:pt x="20478" y="2937"/>
                  </a:lnTo>
                  <a:lnTo>
                    <a:pt x="23573" y="3254"/>
                  </a:lnTo>
                  <a:lnTo>
                    <a:pt x="25400" y="4127"/>
                  </a:lnTo>
                  <a:lnTo>
                    <a:pt x="26431" y="5636"/>
                  </a:lnTo>
                  <a:lnTo>
                    <a:pt x="26987" y="7620"/>
                  </a:lnTo>
                  <a:lnTo>
                    <a:pt x="27542" y="9842"/>
                  </a:lnTo>
                  <a:lnTo>
                    <a:pt x="29288" y="12938"/>
                  </a:lnTo>
                  <a:lnTo>
                    <a:pt x="30637" y="13970"/>
                  </a:lnTo>
                  <a:lnTo>
                    <a:pt x="32463" y="14367"/>
                  </a:lnTo>
                  <a:lnTo>
                    <a:pt x="34447" y="13970"/>
                  </a:lnTo>
                  <a:lnTo>
                    <a:pt x="35877" y="13017"/>
                  </a:lnTo>
                  <a:lnTo>
                    <a:pt x="36671" y="11668"/>
                  </a:lnTo>
                  <a:lnTo>
                    <a:pt x="36987" y="10001"/>
                  </a:lnTo>
                  <a:lnTo>
                    <a:pt x="36750" y="8493"/>
                  </a:lnTo>
                  <a:lnTo>
                    <a:pt x="35956" y="6667"/>
                  </a:lnTo>
                  <a:lnTo>
                    <a:pt x="34606" y="4762"/>
                  </a:lnTo>
                  <a:lnTo>
                    <a:pt x="32702" y="3096"/>
                  </a:lnTo>
                  <a:lnTo>
                    <a:pt x="30558" y="1984"/>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198" name="Shape 5938"/>
            <p:cNvSpPr/>
            <p:nvPr/>
          </p:nvSpPr>
          <p:spPr>
            <a:xfrm>
              <a:off x="1697450" y="2880485"/>
              <a:ext cx="38337" cy="46593"/>
            </a:xfrm>
            <a:custGeom>
              <a:avLst/>
              <a:gdLst/>
              <a:ahLst/>
              <a:cxnLst/>
              <a:rect l="0" t="0" r="0" b="0"/>
              <a:pathLst>
                <a:path w="38337" h="46593">
                  <a:moveTo>
                    <a:pt x="22225" y="0"/>
                  </a:moveTo>
                  <a:lnTo>
                    <a:pt x="16906" y="715"/>
                  </a:lnTo>
                  <a:lnTo>
                    <a:pt x="11747" y="2778"/>
                  </a:lnTo>
                  <a:lnTo>
                    <a:pt x="7143" y="6191"/>
                  </a:lnTo>
                  <a:lnTo>
                    <a:pt x="3412" y="10953"/>
                  </a:lnTo>
                  <a:lnTo>
                    <a:pt x="872" y="16986"/>
                  </a:lnTo>
                  <a:lnTo>
                    <a:pt x="0" y="24527"/>
                  </a:lnTo>
                  <a:lnTo>
                    <a:pt x="793" y="31591"/>
                  </a:lnTo>
                  <a:lnTo>
                    <a:pt x="3016" y="37147"/>
                  </a:lnTo>
                  <a:lnTo>
                    <a:pt x="6270" y="41354"/>
                  </a:lnTo>
                  <a:lnTo>
                    <a:pt x="10238" y="44291"/>
                  </a:lnTo>
                  <a:lnTo>
                    <a:pt x="14445" y="46037"/>
                  </a:lnTo>
                  <a:lnTo>
                    <a:pt x="18572" y="46593"/>
                  </a:lnTo>
                  <a:lnTo>
                    <a:pt x="24288" y="45799"/>
                  </a:lnTo>
                  <a:lnTo>
                    <a:pt x="29526" y="43101"/>
                  </a:lnTo>
                  <a:lnTo>
                    <a:pt x="31907" y="40957"/>
                  </a:lnTo>
                  <a:lnTo>
                    <a:pt x="34210" y="38258"/>
                  </a:lnTo>
                  <a:lnTo>
                    <a:pt x="36353" y="34925"/>
                  </a:lnTo>
                  <a:lnTo>
                    <a:pt x="38337" y="31036"/>
                  </a:lnTo>
                  <a:lnTo>
                    <a:pt x="36988" y="30162"/>
                  </a:lnTo>
                  <a:lnTo>
                    <a:pt x="34368" y="33734"/>
                  </a:lnTo>
                  <a:lnTo>
                    <a:pt x="31352" y="36671"/>
                  </a:lnTo>
                  <a:lnTo>
                    <a:pt x="27542" y="38734"/>
                  </a:lnTo>
                  <a:lnTo>
                    <a:pt x="22780" y="39449"/>
                  </a:lnTo>
                  <a:lnTo>
                    <a:pt x="19685" y="39052"/>
                  </a:lnTo>
                  <a:lnTo>
                    <a:pt x="16906" y="38100"/>
                  </a:lnTo>
                  <a:lnTo>
                    <a:pt x="14366" y="36512"/>
                  </a:lnTo>
                  <a:lnTo>
                    <a:pt x="12143" y="34289"/>
                  </a:lnTo>
                  <a:lnTo>
                    <a:pt x="10238" y="31512"/>
                  </a:lnTo>
                  <a:lnTo>
                    <a:pt x="8888" y="28257"/>
                  </a:lnTo>
                  <a:lnTo>
                    <a:pt x="8016" y="24606"/>
                  </a:lnTo>
                  <a:lnTo>
                    <a:pt x="7620" y="20558"/>
                  </a:lnTo>
                  <a:lnTo>
                    <a:pt x="8333" y="14208"/>
                  </a:lnTo>
                  <a:lnTo>
                    <a:pt x="10160" y="9525"/>
                  </a:lnTo>
                  <a:lnTo>
                    <a:pt x="12700" y="6271"/>
                  </a:lnTo>
                  <a:lnTo>
                    <a:pt x="15477" y="4207"/>
                  </a:lnTo>
                  <a:lnTo>
                    <a:pt x="18176" y="3175"/>
                  </a:lnTo>
                  <a:lnTo>
                    <a:pt x="20398" y="2937"/>
                  </a:lnTo>
                  <a:lnTo>
                    <a:pt x="23573" y="3254"/>
                  </a:lnTo>
                  <a:lnTo>
                    <a:pt x="25400" y="4127"/>
                  </a:lnTo>
                  <a:lnTo>
                    <a:pt x="26351" y="5636"/>
                  </a:lnTo>
                  <a:lnTo>
                    <a:pt x="26987" y="7620"/>
                  </a:lnTo>
                  <a:lnTo>
                    <a:pt x="27542" y="9842"/>
                  </a:lnTo>
                  <a:lnTo>
                    <a:pt x="29210" y="12938"/>
                  </a:lnTo>
                  <a:lnTo>
                    <a:pt x="30638" y="13970"/>
                  </a:lnTo>
                  <a:lnTo>
                    <a:pt x="32385" y="14367"/>
                  </a:lnTo>
                  <a:lnTo>
                    <a:pt x="34447" y="13970"/>
                  </a:lnTo>
                  <a:lnTo>
                    <a:pt x="35797" y="13017"/>
                  </a:lnTo>
                  <a:lnTo>
                    <a:pt x="36670" y="11668"/>
                  </a:lnTo>
                  <a:lnTo>
                    <a:pt x="36988" y="10001"/>
                  </a:lnTo>
                  <a:lnTo>
                    <a:pt x="36750" y="8493"/>
                  </a:lnTo>
                  <a:lnTo>
                    <a:pt x="35956" y="6667"/>
                  </a:lnTo>
                  <a:lnTo>
                    <a:pt x="34607" y="4762"/>
                  </a:lnTo>
                  <a:lnTo>
                    <a:pt x="32701" y="3096"/>
                  </a:lnTo>
                  <a:lnTo>
                    <a:pt x="30558" y="1984"/>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199" name="Shape 5939"/>
            <p:cNvSpPr/>
            <p:nvPr/>
          </p:nvSpPr>
          <p:spPr>
            <a:xfrm>
              <a:off x="1739439" y="2858419"/>
              <a:ext cx="47387" cy="67627"/>
            </a:xfrm>
            <a:custGeom>
              <a:avLst/>
              <a:gdLst/>
              <a:ahLst/>
              <a:cxnLst/>
              <a:rect l="0" t="0" r="0" b="0"/>
              <a:pathLst>
                <a:path w="47387" h="67627">
                  <a:moveTo>
                    <a:pt x="14208" y="0"/>
                  </a:moveTo>
                  <a:lnTo>
                    <a:pt x="158" y="4366"/>
                  </a:lnTo>
                  <a:lnTo>
                    <a:pt x="158" y="5953"/>
                  </a:lnTo>
                  <a:lnTo>
                    <a:pt x="952" y="5874"/>
                  </a:lnTo>
                  <a:lnTo>
                    <a:pt x="1983" y="5874"/>
                  </a:lnTo>
                  <a:lnTo>
                    <a:pt x="4524" y="6191"/>
                  </a:lnTo>
                  <a:lnTo>
                    <a:pt x="5793" y="7223"/>
                  </a:lnTo>
                  <a:lnTo>
                    <a:pt x="6350" y="10875"/>
                  </a:lnTo>
                  <a:lnTo>
                    <a:pt x="6350" y="57547"/>
                  </a:lnTo>
                  <a:lnTo>
                    <a:pt x="6271" y="60642"/>
                  </a:lnTo>
                  <a:lnTo>
                    <a:pt x="5952" y="62865"/>
                  </a:lnTo>
                  <a:lnTo>
                    <a:pt x="4127" y="65246"/>
                  </a:lnTo>
                  <a:lnTo>
                    <a:pt x="2381" y="65802"/>
                  </a:lnTo>
                  <a:lnTo>
                    <a:pt x="0" y="66199"/>
                  </a:lnTo>
                  <a:lnTo>
                    <a:pt x="0" y="67627"/>
                  </a:lnTo>
                  <a:lnTo>
                    <a:pt x="21431" y="67627"/>
                  </a:lnTo>
                  <a:lnTo>
                    <a:pt x="21431" y="66199"/>
                  </a:lnTo>
                  <a:lnTo>
                    <a:pt x="17542" y="65405"/>
                  </a:lnTo>
                  <a:lnTo>
                    <a:pt x="16271" y="64611"/>
                  </a:lnTo>
                  <a:lnTo>
                    <a:pt x="15398" y="63103"/>
                  </a:lnTo>
                  <a:lnTo>
                    <a:pt x="14843" y="60801"/>
                  </a:lnTo>
                  <a:lnTo>
                    <a:pt x="14683" y="57547"/>
                  </a:lnTo>
                  <a:lnTo>
                    <a:pt x="14683" y="33655"/>
                  </a:lnTo>
                  <a:lnTo>
                    <a:pt x="17699" y="30719"/>
                  </a:lnTo>
                  <a:lnTo>
                    <a:pt x="20558" y="28813"/>
                  </a:lnTo>
                  <a:lnTo>
                    <a:pt x="23177" y="27781"/>
                  </a:lnTo>
                  <a:lnTo>
                    <a:pt x="25479" y="27463"/>
                  </a:lnTo>
                  <a:lnTo>
                    <a:pt x="28971" y="28099"/>
                  </a:lnTo>
                  <a:lnTo>
                    <a:pt x="31352" y="30162"/>
                  </a:lnTo>
                  <a:lnTo>
                    <a:pt x="32702" y="33496"/>
                  </a:lnTo>
                  <a:lnTo>
                    <a:pt x="33099" y="37941"/>
                  </a:lnTo>
                  <a:lnTo>
                    <a:pt x="33099" y="57547"/>
                  </a:lnTo>
                  <a:lnTo>
                    <a:pt x="32939" y="60801"/>
                  </a:lnTo>
                  <a:lnTo>
                    <a:pt x="32464" y="63103"/>
                  </a:lnTo>
                  <a:lnTo>
                    <a:pt x="31591" y="64611"/>
                  </a:lnTo>
                  <a:lnTo>
                    <a:pt x="30242" y="65405"/>
                  </a:lnTo>
                  <a:lnTo>
                    <a:pt x="28575" y="65881"/>
                  </a:lnTo>
                  <a:lnTo>
                    <a:pt x="26352" y="66199"/>
                  </a:lnTo>
                  <a:lnTo>
                    <a:pt x="26352" y="67627"/>
                  </a:lnTo>
                  <a:lnTo>
                    <a:pt x="47387" y="67627"/>
                  </a:lnTo>
                  <a:lnTo>
                    <a:pt x="47387" y="66199"/>
                  </a:lnTo>
                  <a:lnTo>
                    <a:pt x="45164" y="65722"/>
                  </a:lnTo>
                  <a:lnTo>
                    <a:pt x="43656" y="65167"/>
                  </a:lnTo>
                  <a:lnTo>
                    <a:pt x="42544" y="64215"/>
                  </a:lnTo>
                  <a:lnTo>
                    <a:pt x="41909" y="62786"/>
                  </a:lnTo>
                  <a:lnTo>
                    <a:pt x="41592" y="60642"/>
                  </a:lnTo>
                  <a:lnTo>
                    <a:pt x="41433" y="57547"/>
                  </a:lnTo>
                  <a:lnTo>
                    <a:pt x="41433" y="37862"/>
                  </a:lnTo>
                  <a:lnTo>
                    <a:pt x="41354" y="35242"/>
                  </a:lnTo>
                  <a:lnTo>
                    <a:pt x="40957" y="31988"/>
                  </a:lnTo>
                  <a:lnTo>
                    <a:pt x="39846" y="28496"/>
                  </a:lnTo>
                  <a:lnTo>
                    <a:pt x="37702" y="25321"/>
                  </a:lnTo>
                  <a:lnTo>
                    <a:pt x="34289" y="23018"/>
                  </a:lnTo>
                  <a:lnTo>
                    <a:pt x="29131" y="22066"/>
                  </a:lnTo>
                  <a:lnTo>
                    <a:pt x="24923" y="22622"/>
                  </a:lnTo>
                  <a:lnTo>
                    <a:pt x="21113" y="24288"/>
                  </a:lnTo>
                  <a:lnTo>
                    <a:pt x="17699" y="26828"/>
                  </a:lnTo>
                  <a:lnTo>
                    <a:pt x="14922" y="30242"/>
                  </a:lnTo>
                  <a:lnTo>
                    <a:pt x="14683" y="30242"/>
                  </a:lnTo>
                  <a:lnTo>
                    <a:pt x="14683" y="317"/>
                  </a:lnTo>
                  <a:lnTo>
                    <a:pt x="14208" y="0"/>
                  </a:lnTo>
                  <a:close/>
                </a:path>
              </a:pathLst>
            </a:custGeom>
            <a:solidFill>
              <a:srgbClr val="000000"/>
            </a:solidFill>
          </p:spPr>
          <p:txBody>
            <a:bodyPr vert="horz" lIns="91440" tIns="45720" rIns="91440" bIns="45720" anchor="t"/>
            <a:lstStyle/>
            <a:p>
              <a:endParaRPr lang="en-IN"/>
            </a:p>
          </p:txBody>
        </p:sp>
        <p:sp>
          <p:nvSpPr>
            <p:cNvPr id="1200" name="Shape 5940"/>
            <p:cNvSpPr/>
            <p:nvPr/>
          </p:nvSpPr>
          <p:spPr>
            <a:xfrm>
              <a:off x="1365026" y="2858419"/>
              <a:ext cx="47387" cy="67627"/>
            </a:xfrm>
            <a:custGeom>
              <a:avLst/>
              <a:gdLst/>
              <a:ahLst/>
              <a:cxnLst/>
              <a:rect l="0" t="0" r="0" b="0"/>
              <a:pathLst>
                <a:path w="47387" h="67627">
                  <a:moveTo>
                    <a:pt x="14129" y="0"/>
                  </a:moveTo>
                  <a:lnTo>
                    <a:pt x="80" y="4366"/>
                  </a:lnTo>
                  <a:lnTo>
                    <a:pt x="80" y="5953"/>
                  </a:lnTo>
                  <a:lnTo>
                    <a:pt x="952" y="5874"/>
                  </a:lnTo>
                  <a:lnTo>
                    <a:pt x="1984" y="5874"/>
                  </a:lnTo>
                  <a:lnTo>
                    <a:pt x="4525" y="6191"/>
                  </a:lnTo>
                  <a:lnTo>
                    <a:pt x="5794" y="7223"/>
                  </a:lnTo>
                  <a:lnTo>
                    <a:pt x="6350" y="10875"/>
                  </a:lnTo>
                  <a:lnTo>
                    <a:pt x="6350" y="57547"/>
                  </a:lnTo>
                  <a:lnTo>
                    <a:pt x="6271" y="60642"/>
                  </a:lnTo>
                  <a:lnTo>
                    <a:pt x="5875" y="62865"/>
                  </a:lnTo>
                  <a:lnTo>
                    <a:pt x="5239" y="64293"/>
                  </a:lnTo>
                  <a:lnTo>
                    <a:pt x="4048" y="65246"/>
                  </a:lnTo>
                  <a:lnTo>
                    <a:pt x="2381" y="65802"/>
                  </a:lnTo>
                  <a:lnTo>
                    <a:pt x="0" y="66199"/>
                  </a:lnTo>
                  <a:lnTo>
                    <a:pt x="0" y="67627"/>
                  </a:lnTo>
                  <a:lnTo>
                    <a:pt x="21431" y="67627"/>
                  </a:lnTo>
                  <a:lnTo>
                    <a:pt x="21431" y="66199"/>
                  </a:lnTo>
                  <a:lnTo>
                    <a:pt x="19288" y="65881"/>
                  </a:lnTo>
                  <a:lnTo>
                    <a:pt x="17542" y="65405"/>
                  </a:lnTo>
                  <a:lnTo>
                    <a:pt x="16193" y="64611"/>
                  </a:lnTo>
                  <a:lnTo>
                    <a:pt x="15319" y="63103"/>
                  </a:lnTo>
                  <a:lnTo>
                    <a:pt x="14843" y="60801"/>
                  </a:lnTo>
                  <a:lnTo>
                    <a:pt x="14684" y="57547"/>
                  </a:lnTo>
                  <a:lnTo>
                    <a:pt x="14684" y="33655"/>
                  </a:lnTo>
                  <a:lnTo>
                    <a:pt x="17701" y="30719"/>
                  </a:lnTo>
                  <a:lnTo>
                    <a:pt x="20479" y="28813"/>
                  </a:lnTo>
                  <a:lnTo>
                    <a:pt x="23098" y="27781"/>
                  </a:lnTo>
                  <a:lnTo>
                    <a:pt x="25480" y="27463"/>
                  </a:lnTo>
                  <a:lnTo>
                    <a:pt x="28972" y="28099"/>
                  </a:lnTo>
                  <a:lnTo>
                    <a:pt x="31275" y="30162"/>
                  </a:lnTo>
                  <a:lnTo>
                    <a:pt x="32623" y="33496"/>
                  </a:lnTo>
                  <a:lnTo>
                    <a:pt x="33100" y="37941"/>
                  </a:lnTo>
                  <a:lnTo>
                    <a:pt x="33100" y="57547"/>
                  </a:lnTo>
                  <a:lnTo>
                    <a:pt x="32941" y="60801"/>
                  </a:lnTo>
                  <a:lnTo>
                    <a:pt x="32386" y="63103"/>
                  </a:lnTo>
                  <a:lnTo>
                    <a:pt x="31512" y="64611"/>
                  </a:lnTo>
                  <a:lnTo>
                    <a:pt x="30242" y="65405"/>
                  </a:lnTo>
                  <a:lnTo>
                    <a:pt x="26352" y="66199"/>
                  </a:lnTo>
                  <a:lnTo>
                    <a:pt x="26352" y="67627"/>
                  </a:lnTo>
                  <a:lnTo>
                    <a:pt x="47387" y="67627"/>
                  </a:lnTo>
                  <a:lnTo>
                    <a:pt x="47387" y="66199"/>
                  </a:lnTo>
                  <a:lnTo>
                    <a:pt x="45165" y="65722"/>
                  </a:lnTo>
                  <a:lnTo>
                    <a:pt x="43577" y="65167"/>
                  </a:lnTo>
                  <a:lnTo>
                    <a:pt x="41831" y="62786"/>
                  </a:lnTo>
                  <a:lnTo>
                    <a:pt x="41513" y="60642"/>
                  </a:lnTo>
                  <a:lnTo>
                    <a:pt x="41433" y="57547"/>
                  </a:lnTo>
                  <a:lnTo>
                    <a:pt x="41433" y="37862"/>
                  </a:lnTo>
                  <a:lnTo>
                    <a:pt x="41355" y="35242"/>
                  </a:lnTo>
                  <a:lnTo>
                    <a:pt x="40878" y="31988"/>
                  </a:lnTo>
                  <a:lnTo>
                    <a:pt x="39767" y="28496"/>
                  </a:lnTo>
                  <a:lnTo>
                    <a:pt x="37703" y="25321"/>
                  </a:lnTo>
                  <a:lnTo>
                    <a:pt x="34289" y="23018"/>
                  </a:lnTo>
                  <a:lnTo>
                    <a:pt x="29131" y="22066"/>
                  </a:lnTo>
                  <a:lnTo>
                    <a:pt x="24925" y="22622"/>
                  </a:lnTo>
                  <a:lnTo>
                    <a:pt x="21034" y="24288"/>
                  </a:lnTo>
                  <a:lnTo>
                    <a:pt x="17701" y="26828"/>
                  </a:lnTo>
                  <a:lnTo>
                    <a:pt x="14843" y="30242"/>
                  </a:lnTo>
                  <a:lnTo>
                    <a:pt x="14684" y="30242"/>
                  </a:lnTo>
                  <a:lnTo>
                    <a:pt x="14684" y="317"/>
                  </a:lnTo>
                  <a:lnTo>
                    <a:pt x="14129" y="0"/>
                  </a:lnTo>
                  <a:close/>
                </a:path>
              </a:pathLst>
            </a:custGeom>
            <a:solidFill>
              <a:srgbClr val="000000"/>
            </a:solidFill>
          </p:spPr>
          <p:txBody>
            <a:bodyPr vert="horz" lIns="91440" tIns="45720" rIns="91440" bIns="45720" anchor="t"/>
            <a:lstStyle/>
            <a:p>
              <a:endParaRPr lang="en-IN"/>
            </a:p>
          </p:txBody>
        </p:sp>
        <p:sp>
          <p:nvSpPr>
            <p:cNvPr id="1201" name="Shape 5941"/>
            <p:cNvSpPr/>
            <p:nvPr/>
          </p:nvSpPr>
          <p:spPr>
            <a:xfrm>
              <a:off x="2624709" y="2880485"/>
              <a:ext cx="32622" cy="45561"/>
            </a:xfrm>
            <a:custGeom>
              <a:avLst/>
              <a:gdLst/>
              <a:ahLst/>
              <a:cxnLst/>
              <a:rect l="0" t="0" r="0" b="0"/>
              <a:pathLst>
                <a:path w="32622" h="45561">
                  <a:moveTo>
                    <a:pt x="14842" y="0"/>
                  </a:moveTo>
                  <a:lnTo>
                    <a:pt x="158" y="5397"/>
                  </a:lnTo>
                  <a:lnTo>
                    <a:pt x="158" y="6984"/>
                  </a:lnTo>
                  <a:lnTo>
                    <a:pt x="3571" y="6588"/>
                  </a:lnTo>
                  <a:lnTo>
                    <a:pt x="4762" y="6667"/>
                  </a:lnTo>
                  <a:lnTo>
                    <a:pt x="5873" y="7382"/>
                  </a:lnTo>
                  <a:lnTo>
                    <a:pt x="6667" y="9128"/>
                  </a:lnTo>
                  <a:lnTo>
                    <a:pt x="6984" y="12541"/>
                  </a:lnTo>
                  <a:lnTo>
                    <a:pt x="6984" y="37306"/>
                  </a:lnTo>
                  <a:lnTo>
                    <a:pt x="6667" y="40561"/>
                  </a:lnTo>
                  <a:lnTo>
                    <a:pt x="5556" y="42386"/>
                  </a:lnTo>
                  <a:lnTo>
                    <a:pt x="3412" y="43338"/>
                  </a:lnTo>
                  <a:lnTo>
                    <a:pt x="0" y="44132"/>
                  </a:lnTo>
                  <a:lnTo>
                    <a:pt x="0" y="45561"/>
                  </a:lnTo>
                  <a:lnTo>
                    <a:pt x="23732" y="45561"/>
                  </a:lnTo>
                  <a:lnTo>
                    <a:pt x="23732" y="44132"/>
                  </a:lnTo>
                  <a:lnTo>
                    <a:pt x="20319" y="43814"/>
                  </a:lnTo>
                  <a:lnTo>
                    <a:pt x="17621" y="42862"/>
                  </a:lnTo>
                  <a:lnTo>
                    <a:pt x="15953" y="40719"/>
                  </a:lnTo>
                  <a:lnTo>
                    <a:pt x="15318" y="36671"/>
                  </a:lnTo>
                  <a:lnTo>
                    <a:pt x="15318" y="14367"/>
                  </a:lnTo>
                  <a:lnTo>
                    <a:pt x="15716" y="12621"/>
                  </a:lnTo>
                  <a:lnTo>
                    <a:pt x="16588" y="10874"/>
                  </a:lnTo>
                  <a:lnTo>
                    <a:pt x="19208" y="7699"/>
                  </a:lnTo>
                  <a:lnTo>
                    <a:pt x="20716" y="6667"/>
                  </a:lnTo>
                  <a:lnTo>
                    <a:pt x="22066" y="6271"/>
                  </a:lnTo>
                  <a:lnTo>
                    <a:pt x="24129" y="7223"/>
                  </a:lnTo>
                  <a:lnTo>
                    <a:pt x="26113" y="8811"/>
                  </a:lnTo>
                  <a:lnTo>
                    <a:pt x="28892" y="9763"/>
                  </a:lnTo>
                  <a:lnTo>
                    <a:pt x="30479" y="9446"/>
                  </a:lnTo>
                  <a:lnTo>
                    <a:pt x="31669" y="8493"/>
                  </a:lnTo>
                  <a:lnTo>
                    <a:pt x="32622" y="5397"/>
                  </a:lnTo>
                  <a:lnTo>
                    <a:pt x="32305" y="3175"/>
                  </a:lnTo>
                  <a:lnTo>
                    <a:pt x="31273" y="1428"/>
                  </a:lnTo>
                  <a:lnTo>
                    <a:pt x="29606" y="317"/>
                  </a:lnTo>
                  <a:lnTo>
                    <a:pt x="27304" y="0"/>
                  </a:lnTo>
                  <a:lnTo>
                    <a:pt x="24526" y="476"/>
                  </a:lnTo>
                  <a:lnTo>
                    <a:pt x="21748" y="1904"/>
                  </a:lnTo>
                  <a:lnTo>
                    <a:pt x="18811" y="4683"/>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1202" name="Shape 5942"/>
            <p:cNvSpPr/>
            <p:nvPr/>
          </p:nvSpPr>
          <p:spPr>
            <a:xfrm>
              <a:off x="2173937" y="2880485"/>
              <a:ext cx="32702" cy="45561"/>
            </a:xfrm>
            <a:custGeom>
              <a:avLst/>
              <a:gdLst/>
              <a:ahLst/>
              <a:cxnLst/>
              <a:rect l="0" t="0" r="0" b="0"/>
              <a:pathLst>
                <a:path w="32702" h="45561">
                  <a:moveTo>
                    <a:pt x="14843" y="0"/>
                  </a:moveTo>
                  <a:lnTo>
                    <a:pt x="238" y="5397"/>
                  </a:lnTo>
                  <a:lnTo>
                    <a:pt x="238" y="6984"/>
                  </a:lnTo>
                  <a:lnTo>
                    <a:pt x="3572" y="6588"/>
                  </a:lnTo>
                  <a:lnTo>
                    <a:pt x="4841" y="6667"/>
                  </a:lnTo>
                  <a:lnTo>
                    <a:pt x="5873" y="7382"/>
                  </a:lnTo>
                  <a:lnTo>
                    <a:pt x="6747" y="9128"/>
                  </a:lnTo>
                  <a:lnTo>
                    <a:pt x="7063" y="12541"/>
                  </a:lnTo>
                  <a:lnTo>
                    <a:pt x="7063" y="37306"/>
                  </a:lnTo>
                  <a:lnTo>
                    <a:pt x="6747" y="40561"/>
                  </a:lnTo>
                  <a:lnTo>
                    <a:pt x="5634" y="42386"/>
                  </a:lnTo>
                  <a:lnTo>
                    <a:pt x="3413" y="43338"/>
                  </a:lnTo>
                  <a:lnTo>
                    <a:pt x="0" y="44132"/>
                  </a:lnTo>
                  <a:lnTo>
                    <a:pt x="0" y="45561"/>
                  </a:lnTo>
                  <a:lnTo>
                    <a:pt x="23812" y="45561"/>
                  </a:lnTo>
                  <a:lnTo>
                    <a:pt x="23812" y="44132"/>
                  </a:lnTo>
                  <a:lnTo>
                    <a:pt x="20320" y="43814"/>
                  </a:lnTo>
                  <a:lnTo>
                    <a:pt x="17701" y="42862"/>
                  </a:lnTo>
                  <a:lnTo>
                    <a:pt x="15953" y="40719"/>
                  </a:lnTo>
                  <a:lnTo>
                    <a:pt x="15398" y="36671"/>
                  </a:lnTo>
                  <a:lnTo>
                    <a:pt x="15398" y="14367"/>
                  </a:lnTo>
                  <a:lnTo>
                    <a:pt x="15716" y="12621"/>
                  </a:lnTo>
                  <a:lnTo>
                    <a:pt x="16588" y="10874"/>
                  </a:lnTo>
                  <a:lnTo>
                    <a:pt x="19288" y="7699"/>
                  </a:lnTo>
                  <a:lnTo>
                    <a:pt x="20796" y="6667"/>
                  </a:lnTo>
                  <a:lnTo>
                    <a:pt x="22144" y="6271"/>
                  </a:lnTo>
                  <a:lnTo>
                    <a:pt x="24209" y="7223"/>
                  </a:lnTo>
                  <a:lnTo>
                    <a:pt x="26193" y="8811"/>
                  </a:lnTo>
                  <a:lnTo>
                    <a:pt x="28972" y="9763"/>
                  </a:lnTo>
                  <a:lnTo>
                    <a:pt x="30559" y="9446"/>
                  </a:lnTo>
                  <a:lnTo>
                    <a:pt x="31750" y="8493"/>
                  </a:lnTo>
                  <a:lnTo>
                    <a:pt x="32702" y="5397"/>
                  </a:lnTo>
                  <a:lnTo>
                    <a:pt x="32385" y="3175"/>
                  </a:lnTo>
                  <a:lnTo>
                    <a:pt x="31353" y="1428"/>
                  </a:lnTo>
                  <a:lnTo>
                    <a:pt x="29607" y="317"/>
                  </a:lnTo>
                  <a:lnTo>
                    <a:pt x="27384" y="0"/>
                  </a:lnTo>
                  <a:lnTo>
                    <a:pt x="24606" y="476"/>
                  </a:lnTo>
                  <a:lnTo>
                    <a:pt x="21828" y="1904"/>
                  </a:lnTo>
                  <a:lnTo>
                    <a:pt x="18812" y="4683"/>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1203" name="Shape 5943"/>
            <p:cNvSpPr/>
            <p:nvPr/>
          </p:nvSpPr>
          <p:spPr>
            <a:xfrm>
              <a:off x="1512267" y="2880485"/>
              <a:ext cx="32623" cy="45561"/>
            </a:xfrm>
            <a:custGeom>
              <a:avLst/>
              <a:gdLst/>
              <a:ahLst/>
              <a:cxnLst/>
              <a:rect l="0" t="0" r="0" b="0"/>
              <a:pathLst>
                <a:path w="32623" h="45561">
                  <a:moveTo>
                    <a:pt x="14842" y="0"/>
                  </a:moveTo>
                  <a:lnTo>
                    <a:pt x="158" y="5397"/>
                  </a:lnTo>
                  <a:lnTo>
                    <a:pt x="158" y="6984"/>
                  </a:lnTo>
                  <a:lnTo>
                    <a:pt x="3492" y="6588"/>
                  </a:lnTo>
                  <a:lnTo>
                    <a:pt x="4762" y="6667"/>
                  </a:lnTo>
                  <a:lnTo>
                    <a:pt x="5873" y="7382"/>
                  </a:lnTo>
                  <a:lnTo>
                    <a:pt x="6667" y="9128"/>
                  </a:lnTo>
                  <a:lnTo>
                    <a:pt x="6985" y="12541"/>
                  </a:lnTo>
                  <a:lnTo>
                    <a:pt x="6985" y="37306"/>
                  </a:lnTo>
                  <a:lnTo>
                    <a:pt x="6667" y="40561"/>
                  </a:lnTo>
                  <a:lnTo>
                    <a:pt x="5556" y="42386"/>
                  </a:lnTo>
                  <a:lnTo>
                    <a:pt x="3413" y="43338"/>
                  </a:lnTo>
                  <a:lnTo>
                    <a:pt x="0" y="44132"/>
                  </a:lnTo>
                  <a:lnTo>
                    <a:pt x="0" y="45561"/>
                  </a:lnTo>
                  <a:lnTo>
                    <a:pt x="23733" y="45561"/>
                  </a:lnTo>
                  <a:lnTo>
                    <a:pt x="23733" y="44132"/>
                  </a:lnTo>
                  <a:lnTo>
                    <a:pt x="20320" y="43814"/>
                  </a:lnTo>
                  <a:lnTo>
                    <a:pt x="17621" y="42862"/>
                  </a:lnTo>
                  <a:lnTo>
                    <a:pt x="15955" y="40719"/>
                  </a:lnTo>
                  <a:lnTo>
                    <a:pt x="15319" y="36671"/>
                  </a:lnTo>
                  <a:lnTo>
                    <a:pt x="15319" y="14367"/>
                  </a:lnTo>
                  <a:lnTo>
                    <a:pt x="15716" y="12621"/>
                  </a:lnTo>
                  <a:lnTo>
                    <a:pt x="16590" y="10874"/>
                  </a:lnTo>
                  <a:lnTo>
                    <a:pt x="19208" y="7699"/>
                  </a:lnTo>
                  <a:lnTo>
                    <a:pt x="20717" y="6667"/>
                  </a:lnTo>
                  <a:lnTo>
                    <a:pt x="22066" y="6271"/>
                  </a:lnTo>
                  <a:lnTo>
                    <a:pt x="24130" y="7223"/>
                  </a:lnTo>
                  <a:lnTo>
                    <a:pt x="26115" y="8811"/>
                  </a:lnTo>
                  <a:lnTo>
                    <a:pt x="28892" y="9763"/>
                  </a:lnTo>
                  <a:lnTo>
                    <a:pt x="30480" y="9446"/>
                  </a:lnTo>
                  <a:lnTo>
                    <a:pt x="31671" y="8493"/>
                  </a:lnTo>
                  <a:lnTo>
                    <a:pt x="32623" y="5397"/>
                  </a:lnTo>
                  <a:lnTo>
                    <a:pt x="32305" y="3175"/>
                  </a:lnTo>
                  <a:lnTo>
                    <a:pt x="31273" y="1428"/>
                  </a:lnTo>
                  <a:lnTo>
                    <a:pt x="29607" y="317"/>
                  </a:lnTo>
                  <a:lnTo>
                    <a:pt x="27305" y="0"/>
                  </a:lnTo>
                  <a:lnTo>
                    <a:pt x="24527" y="476"/>
                  </a:lnTo>
                  <a:lnTo>
                    <a:pt x="21748" y="1904"/>
                  </a:lnTo>
                  <a:lnTo>
                    <a:pt x="18811" y="4683"/>
                  </a:lnTo>
                  <a:lnTo>
                    <a:pt x="15477" y="9048"/>
                  </a:lnTo>
                  <a:lnTo>
                    <a:pt x="15319" y="9048"/>
                  </a:lnTo>
                  <a:lnTo>
                    <a:pt x="15319" y="238"/>
                  </a:lnTo>
                  <a:lnTo>
                    <a:pt x="14842" y="0"/>
                  </a:lnTo>
                  <a:close/>
                </a:path>
              </a:pathLst>
            </a:custGeom>
            <a:solidFill>
              <a:srgbClr val="000000"/>
            </a:solidFill>
          </p:spPr>
          <p:txBody>
            <a:bodyPr vert="horz" lIns="91440" tIns="45720" rIns="91440" bIns="45720" anchor="t"/>
            <a:lstStyle/>
            <a:p>
              <a:endParaRPr lang="en-IN"/>
            </a:p>
          </p:txBody>
        </p:sp>
        <p:sp>
          <p:nvSpPr>
            <p:cNvPr id="1204" name="Shape 5944"/>
            <p:cNvSpPr/>
            <p:nvPr/>
          </p:nvSpPr>
          <p:spPr>
            <a:xfrm>
              <a:off x="1334308" y="2903742"/>
              <a:ext cx="24367" cy="0"/>
            </a:xfrm>
            <a:custGeom>
              <a:avLst/>
              <a:gdLst/>
              <a:ahLst/>
              <a:cxnLst/>
              <a:rect l="0" t="0" r="0" b="0"/>
              <a:pathLst>
                <a:path w="24367">
                  <a:moveTo>
                    <a:pt x="0" y="0"/>
                  </a:moveTo>
                  <a:lnTo>
                    <a:pt x="24367" y="0"/>
                  </a:lnTo>
                </a:path>
              </a:pathLst>
            </a:custGeom>
            <a:noFill/>
            <a:ln w="6191" cap="flat">
              <a:solidFill>
                <a:srgbClr val="000000"/>
              </a:solidFill>
              <a:prstDash val="solid"/>
            </a:ln>
          </p:spPr>
          <p:txBody>
            <a:bodyPr vert="horz" lIns="91440" tIns="45720" rIns="91440" bIns="45720" anchor="t"/>
            <a:lstStyle/>
            <a:p>
              <a:endParaRPr lang="en-IN"/>
            </a:p>
          </p:txBody>
        </p:sp>
        <p:sp>
          <p:nvSpPr>
            <p:cNvPr id="1205" name="Shape 5945"/>
            <p:cNvSpPr/>
            <p:nvPr/>
          </p:nvSpPr>
          <p:spPr>
            <a:xfrm>
              <a:off x="1597595" y="2881518"/>
              <a:ext cx="45800" cy="44528"/>
            </a:xfrm>
            <a:custGeom>
              <a:avLst/>
              <a:gdLst/>
              <a:ahLst/>
              <a:cxnLst/>
              <a:rect l="0" t="0" r="0" b="0"/>
              <a:pathLst>
                <a:path w="45800" h="44528">
                  <a:moveTo>
                    <a:pt x="715" y="0"/>
                  </a:moveTo>
                  <a:lnTo>
                    <a:pt x="715" y="1507"/>
                  </a:lnTo>
                  <a:lnTo>
                    <a:pt x="2858" y="1507"/>
                  </a:lnTo>
                  <a:lnTo>
                    <a:pt x="4683" y="2142"/>
                  </a:lnTo>
                  <a:lnTo>
                    <a:pt x="6668" y="3888"/>
                  </a:lnTo>
                  <a:lnTo>
                    <a:pt x="9208" y="7381"/>
                  </a:lnTo>
                  <a:lnTo>
                    <a:pt x="18575" y="21668"/>
                  </a:lnTo>
                  <a:lnTo>
                    <a:pt x="7223" y="38019"/>
                  </a:lnTo>
                  <a:lnTo>
                    <a:pt x="5159" y="40718"/>
                  </a:lnTo>
                  <a:lnTo>
                    <a:pt x="3413" y="42147"/>
                  </a:lnTo>
                  <a:lnTo>
                    <a:pt x="0" y="43100"/>
                  </a:lnTo>
                  <a:lnTo>
                    <a:pt x="0" y="44528"/>
                  </a:lnTo>
                  <a:lnTo>
                    <a:pt x="14367" y="44528"/>
                  </a:lnTo>
                  <a:lnTo>
                    <a:pt x="14367" y="43100"/>
                  </a:lnTo>
                  <a:lnTo>
                    <a:pt x="11827" y="42862"/>
                  </a:lnTo>
                  <a:lnTo>
                    <a:pt x="10875" y="42306"/>
                  </a:lnTo>
                  <a:lnTo>
                    <a:pt x="10398" y="41275"/>
                  </a:lnTo>
                  <a:lnTo>
                    <a:pt x="11192" y="39131"/>
                  </a:lnTo>
                  <a:lnTo>
                    <a:pt x="12383" y="37226"/>
                  </a:lnTo>
                  <a:lnTo>
                    <a:pt x="20241" y="25082"/>
                  </a:lnTo>
                  <a:lnTo>
                    <a:pt x="28258" y="37306"/>
                  </a:lnTo>
                  <a:lnTo>
                    <a:pt x="29211" y="38576"/>
                  </a:lnTo>
                  <a:lnTo>
                    <a:pt x="29846" y="40481"/>
                  </a:lnTo>
                  <a:lnTo>
                    <a:pt x="29607" y="41751"/>
                  </a:lnTo>
                  <a:lnTo>
                    <a:pt x="28972" y="42545"/>
                  </a:lnTo>
                  <a:lnTo>
                    <a:pt x="27781" y="42941"/>
                  </a:lnTo>
                  <a:lnTo>
                    <a:pt x="25877" y="43100"/>
                  </a:lnTo>
                  <a:lnTo>
                    <a:pt x="25877" y="44528"/>
                  </a:lnTo>
                  <a:lnTo>
                    <a:pt x="45800" y="44528"/>
                  </a:lnTo>
                  <a:lnTo>
                    <a:pt x="45800" y="43100"/>
                  </a:lnTo>
                  <a:lnTo>
                    <a:pt x="44292" y="42941"/>
                  </a:lnTo>
                  <a:lnTo>
                    <a:pt x="42466" y="42227"/>
                  </a:lnTo>
                  <a:lnTo>
                    <a:pt x="40243" y="40481"/>
                  </a:lnTo>
                  <a:lnTo>
                    <a:pt x="37703" y="37147"/>
                  </a:lnTo>
                  <a:lnTo>
                    <a:pt x="25003" y="17700"/>
                  </a:lnTo>
                  <a:lnTo>
                    <a:pt x="33179" y="5793"/>
                  </a:lnTo>
                  <a:lnTo>
                    <a:pt x="34211" y="4603"/>
                  </a:lnTo>
                  <a:lnTo>
                    <a:pt x="35877" y="3175"/>
                  </a:lnTo>
                  <a:lnTo>
                    <a:pt x="38258" y="1983"/>
                  </a:lnTo>
                  <a:lnTo>
                    <a:pt x="41275" y="1507"/>
                  </a:lnTo>
                  <a:lnTo>
                    <a:pt x="41275" y="0"/>
                  </a:lnTo>
                  <a:lnTo>
                    <a:pt x="25558" y="0"/>
                  </a:lnTo>
                  <a:lnTo>
                    <a:pt x="25558" y="1507"/>
                  </a:lnTo>
                  <a:lnTo>
                    <a:pt x="28178" y="1904"/>
                  </a:lnTo>
                  <a:lnTo>
                    <a:pt x="29131" y="2539"/>
                  </a:lnTo>
                  <a:lnTo>
                    <a:pt x="29527" y="3730"/>
                  </a:lnTo>
                  <a:lnTo>
                    <a:pt x="29131" y="5079"/>
                  </a:lnTo>
                  <a:lnTo>
                    <a:pt x="28496" y="6269"/>
                  </a:lnTo>
                  <a:lnTo>
                    <a:pt x="27306" y="8096"/>
                  </a:lnTo>
                  <a:lnTo>
                    <a:pt x="25480" y="10714"/>
                  </a:lnTo>
                  <a:lnTo>
                    <a:pt x="22940" y="14446"/>
                  </a:lnTo>
                  <a:lnTo>
                    <a:pt x="20558" y="10795"/>
                  </a:lnTo>
                  <a:lnTo>
                    <a:pt x="18098" y="6667"/>
                  </a:lnTo>
                  <a:lnTo>
                    <a:pt x="17304" y="5000"/>
                  </a:lnTo>
                  <a:lnTo>
                    <a:pt x="16987" y="3730"/>
                  </a:lnTo>
                  <a:lnTo>
                    <a:pt x="17383" y="2539"/>
                  </a:lnTo>
                  <a:lnTo>
                    <a:pt x="18414" y="1825"/>
                  </a:lnTo>
                  <a:lnTo>
                    <a:pt x="21193" y="1507"/>
                  </a:lnTo>
                  <a:lnTo>
                    <a:pt x="21193" y="0"/>
                  </a:lnTo>
                  <a:lnTo>
                    <a:pt x="715" y="0"/>
                  </a:lnTo>
                  <a:close/>
                </a:path>
              </a:pathLst>
            </a:custGeom>
            <a:solidFill>
              <a:srgbClr val="000000"/>
            </a:solidFill>
          </p:spPr>
          <p:txBody>
            <a:bodyPr vert="horz" lIns="91440" tIns="45720" rIns="91440" bIns="45720" anchor="t"/>
            <a:lstStyle/>
            <a:p>
              <a:endParaRPr lang="en-IN"/>
            </a:p>
          </p:txBody>
        </p:sp>
        <p:sp>
          <p:nvSpPr>
            <p:cNvPr id="1206" name="Shape 5946"/>
            <p:cNvSpPr/>
            <p:nvPr/>
          </p:nvSpPr>
          <p:spPr>
            <a:xfrm>
              <a:off x="1285096" y="2857943"/>
              <a:ext cx="40242" cy="69532"/>
            </a:xfrm>
            <a:custGeom>
              <a:avLst/>
              <a:gdLst/>
              <a:ahLst/>
              <a:cxnLst/>
              <a:rect l="0" t="0" r="0" b="0"/>
              <a:pathLst>
                <a:path w="40242" h="69532">
                  <a:moveTo>
                    <a:pt x="39291" y="0"/>
                  </a:moveTo>
                  <a:lnTo>
                    <a:pt x="37623" y="1826"/>
                  </a:lnTo>
                  <a:lnTo>
                    <a:pt x="34766" y="2539"/>
                  </a:lnTo>
                  <a:lnTo>
                    <a:pt x="14048" y="2539"/>
                  </a:lnTo>
                  <a:lnTo>
                    <a:pt x="3255" y="26034"/>
                  </a:lnTo>
                  <a:lnTo>
                    <a:pt x="3255" y="26908"/>
                  </a:lnTo>
                  <a:lnTo>
                    <a:pt x="3888" y="27304"/>
                  </a:lnTo>
                  <a:lnTo>
                    <a:pt x="12780" y="28495"/>
                  </a:lnTo>
                  <a:lnTo>
                    <a:pt x="17542" y="29924"/>
                  </a:lnTo>
                  <a:lnTo>
                    <a:pt x="21986" y="31988"/>
                  </a:lnTo>
                  <a:lnTo>
                    <a:pt x="25955" y="34766"/>
                  </a:lnTo>
                  <a:lnTo>
                    <a:pt x="29130" y="38338"/>
                  </a:lnTo>
                  <a:lnTo>
                    <a:pt x="31273" y="42783"/>
                  </a:lnTo>
                  <a:lnTo>
                    <a:pt x="32067" y="48259"/>
                  </a:lnTo>
                  <a:lnTo>
                    <a:pt x="31511" y="53737"/>
                  </a:lnTo>
                  <a:lnTo>
                    <a:pt x="29923" y="58182"/>
                  </a:lnTo>
                  <a:lnTo>
                    <a:pt x="27622" y="61594"/>
                  </a:lnTo>
                  <a:lnTo>
                    <a:pt x="24764" y="63975"/>
                  </a:lnTo>
                  <a:lnTo>
                    <a:pt x="21589" y="65404"/>
                  </a:lnTo>
                  <a:lnTo>
                    <a:pt x="18336" y="65881"/>
                  </a:lnTo>
                  <a:lnTo>
                    <a:pt x="15875" y="65404"/>
                  </a:lnTo>
                  <a:lnTo>
                    <a:pt x="13652" y="64293"/>
                  </a:lnTo>
                  <a:lnTo>
                    <a:pt x="9286" y="61277"/>
                  </a:lnTo>
                  <a:lnTo>
                    <a:pt x="6826" y="60166"/>
                  </a:lnTo>
                  <a:lnTo>
                    <a:pt x="3968" y="59689"/>
                  </a:lnTo>
                  <a:lnTo>
                    <a:pt x="1667" y="60166"/>
                  </a:lnTo>
                  <a:lnTo>
                    <a:pt x="476" y="61277"/>
                  </a:lnTo>
                  <a:lnTo>
                    <a:pt x="0" y="63579"/>
                  </a:lnTo>
                  <a:lnTo>
                    <a:pt x="793" y="65961"/>
                  </a:lnTo>
                  <a:lnTo>
                    <a:pt x="3255" y="67866"/>
                  </a:lnTo>
                  <a:lnTo>
                    <a:pt x="7223" y="69136"/>
                  </a:lnTo>
                  <a:lnTo>
                    <a:pt x="12461" y="69532"/>
                  </a:lnTo>
                  <a:lnTo>
                    <a:pt x="19923" y="68659"/>
                  </a:lnTo>
                  <a:lnTo>
                    <a:pt x="26352" y="66278"/>
                  </a:lnTo>
                  <a:lnTo>
                    <a:pt x="31669" y="62627"/>
                  </a:lnTo>
                  <a:lnTo>
                    <a:pt x="35638" y="57864"/>
                  </a:lnTo>
                  <a:lnTo>
                    <a:pt x="38100" y="52149"/>
                  </a:lnTo>
                  <a:lnTo>
                    <a:pt x="39052" y="45878"/>
                  </a:lnTo>
                  <a:lnTo>
                    <a:pt x="38973" y="41909"/>
                  </a:lnTo>
                  <a:lnTo>
                    <a:pt x="38576" y="38734"/>
                  </a:lnTo>
                  <a:lnTo>
                    <a:pt x="36909" y="33734"/>
                  </a:lnTo>
                  <a:lnTo>
                    <a:pt x="35560" y="31432"/>
                  </a:lnTo>
                  <a:lnTo>
                    <a:pt x="33655" y="28972"/>
                  </a:lnTo>
                  <a:lnTo>
                    <a:pt x="28733" y="24606"/>
                  </a:lnTo>
                  <a:lnTo>
                    <a:pt x="22938" y="21748"/>
                  </a:lnTo>
                  <a:lnTo>
                    <a:pt x="16748" y="20002"/>
                  </a:lnTo>
                  <a:lnTo>
                    <a:pt x="10557" y="18812"/>
                  </a:lnTo>
                  <a:lnTo>
                    <a:pt x="14763" y="10398"/>
                  </a:lnTo>
                  <a:lnTo>
                    <a:pt x="34131" y="10398"/>
                  </a:lnTo>
                  <a:lnTo>
                    <a:pt x="35638" y="10239"/>
                  </a:lnTo>
                  <a:lnTo>
                    <a:pt x="36432" y="9525"/>
                  </a:lnTo>
                  <a:lnTo>
                    <a:pt x="40242" y="714"/>
                  </a:lnTo>
                  <a:lnTo>
                    <a:pt x="39291" y="0"/>
                  </a:lnTo>
                  <a:close/>
                </a:path>
              </a:pathLst>
            </a:custGeom>
            <a:solidFill>
              <a:srgbClr val="000000"/>
            </a:solidFill>
          </p:spPr>
          <p:txBody>
            <a:bodyPr vert="horz" lIns="91440" tIns="45720" rIns="91440" bIns="45720" anchor="t"/>
            <a:lstStyle/>
            <a:p>
              <a:endParaRPr lang="en-IN"/>
            </a:p>
          </p:txBody>
        </p:sp>
        <p:sp>
          <p:nvSpPr>
            <p:cNvPr id="1207" name="Shape 5947"/>
            <p:cNvSpPr/>
            <p:nvPr/>
          </p:nvSpPr>
          <p:spPr>
            <a:xfrm>
              <a:off x="1645856" y="2881518"/>
              <a:ext cx="45640" cy="66118"/>
            </a:xfrm>
            <a:custGeom>
              <a:avLst/>
              <a:gdLst/>
              <a:ahLst/>
              <a:cxnLst/>
              <a:rect l="0" t="0" r="0" b="0"/>
              <a:pathLst>
                <a:path w="45640" h="66118">
                  <a:moveTo>
                    <a:pt x="0" y="0"/>
                  </a:moveTo>
                  <a:lnTo>
                    <a:pt x="0" y="1348"/>
                  </a:lnTo>
                  <a:lnTo>
                    <a:pt x="2618" y="2142"/>
                  </a:lnTo>
                  <a:lnTo>
                    <a:pt x="3968" y="3016"/>
                  </a:lnTo>
                  <a:lnTo>
                    <a:pt x="5078" y="4523"/>
                  </a:lnTo>
                  <a:lnTo>
                    <a:pt x="16351" y="28892"/>
                  </a:lnTo>
                  <a:lnTo>
                    <a:pt x="17303" y="30876"/>
                  </a:lnTo>
                  <a:lnTo>
                    <a:pt x="18572" y="33496"/>
                  </a:lnTo>
                  <a:lnTo>
                    <a:pt x="21192" y="39052"/>
                  </a:lnTo>
                  <a:lnTo>
                    <a:pt x="22145" y="41275"/>
                  </a:lnTo>
                  <a:lnTo>
                    <a:pt x="22462" y="42545"/>
                  </a:lnTo>
                  <a:lnTo>
                    <a:pt x="22303" y="43656"/>
                  </a:lnTo>
                  <a:lnTo>
                    <a:pt x="21827" y="45639"/>
                  </a:lnTo>
                  <a:lnTo>
                    <a:pt x="19843" y="50800"/>
                  </a:lnTo>
                  <a:lnTo>
                    <a:pt x="16985" y="55641"/>
                  </a:lnTo>
                  <a:lnTo>
                    <a:pt x="15238" y="57228"/>
                  </a:lnTo>
                  <a:lnTo>
                    <a:pt x="13413" y="57863"/>
                  </a:lnTo>
                  <a:lnTo>
                    <a:pt x="12143" y="57546"/>
                  </a:lnTo>
                  <a:lnTo>
                    <a:pt x="10397" y="56911"/>
                  </a:lnTo>
                  <a:lnTo>
                    <a:pt x="6350" y="56038"/>
                  </a:lnTo>
                  <a:lnTo>
                    <a:pt x="4365" y="56356"/>
                  </a:lnTo>
                  <a:lnTo>
                    <a:pt x="3095" y="57069"/>
                  </a:lnTo>
                  <a:lnTo>
                    <a:pt x="1825" y="59054"/>
                  </a:lnTo>
                  <a:lnTo>
                    <a:pt x="1587" y="60403"/>
                  </a:lnTo>
                  <a:lnTo>
                    <a:pt x="2063" y="62467"/>
                  </a:lnTo>
                  <a:lnTo>
                    <a:pt x="3412" y="64293"/>
                  </a:lnTo>
                  <a:lnTo>
                    <a:pt x="5635" y="65642"/>
                  </a:lnTo>
                  <a:lnTo>
                    <a:pt x="8810" y="66118"/>
                  </a:lnTo>
                  <a:lnTo>
                    <a:pt x="11428" y="65801"/>
                  </a:lnTo>
                  <a:lnTo>
                    <a:pt x="13890" y="64928"/>
                  </a:lnTo>
                  <a:lnTo>
                    <a:pt x="16112" y="63341"/>
                  </a:lnTo>
                  <a:lnTo>
                    <a:pt x="18097" y="61197"/>
                  </a:lnTo>
                  <a:lnTo>
                    <a:pt x="20081" y="58420"/>
                  </a:lnTo>
                  <a:lnTo>
                    <a:pt x="21986" y="55006"/>
                  </a:lnTo>
                  <a:lnTo>
                    <a:pt x="23812" y="50958"/>
                  </a:lnTo>
                  <a:lnTo>
                    <a:pt x="25637" y="46354"/>
                  </a:lnTo>
                  <a:lnTo>
                    <a:pt x="40957" y="5952"/>
                  </a:lnTo>
                  <a:lnTo>
                    <a:pt x="42147" y="3492"/>
                  </a:lnTo>
                  <a:lnTo>
                    <a:pt x="43417" y="2222"/>
                  </a:lnTo>
                  <a:lnTo>
                    <a:pt x="45640" y="1507"/>
                  </a:lnTo>
                  <a:lnTo>
                    <a:pt x="45640" y="0"/>
                  </a:lnTo>
                  <a:lnTo>
                    <a:pt x="32305" y="0"/>
                  </a:lnTo>
                  <a:lnTo>
                    <a:pt x="32305" y="1507"/>
                  </a:lnTo>
                  <a:lnTo>
                    <a:pt x="34368" y="1666"/>
                  </a:lnTo>
                  <a:lnTo>
                    <a:pt x="35876" y="2142"/>
                  </a:lnTo>
                  <a:lnTo>
                    <a:pt x="36750" y="2936"/>
                  </a:lnTo>
                  <a:lnTo>
                    <a:pt x="37067" y="4206"/>
                  </a:lnTo>
                  <a:lnTo>
                    <a:pt x="36908" y="5317"/>
                  </a:lnTo>
                  <a:lnTo>
                    <a:pt x="36353" y="6984"/>
                  </a:lnTo>
                  <a:lnTo>
                    <a:pt x="34766" y="10953"/>
                  </a:lnTo>
                  <a:lnTo>
                    <a:pt x="27066" y="32939"/>
                  </a:lnTo>
                  <a:lnTo>
                    <a:pt x="15636" y="7937"/>
                  </a:lnTo>
                  <a:lnTo>
                    <a:pt x="15001" y="6350"/>
                  </a:lnTo>
                  <a:lnTo>
                    <a:pt x="14683" y="4364"/>
                  </a:lnTo>
                  <a:lnTo>
                    <a:pt x="15238" y="2777"/>
                  </a:lnTo>
                  <a:lnTo>
                    <a:pt x="16668"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1208" name="Shape 5948"/>
            <p:cNvSpPr/>
            <p:nvPr/>
          </p:nvSpPr>
          <p:spPr>
            <a:xfrm>
              <a:off x="1414081" y="2881518"/>
              <a:ext cx="45640" cy="66118"/>
            </a:xfrm>
            <a:custGeom>
              <a:avLst/>
              <a:gdLst/>
              <a:ahLst/>
              <a:cxnLst/>
              <a:rect l="0" t="0" r="0" b="0"/>
              <a:pathLst>
                <a:path w="45640" h="66118">
                  <a:moveTo>
                    <a:pt x="0" y="0"/>
                  </a:moveTo>
                  <a:lnTo>
                    <a:pt x="0" y="1348"/>
                  </a:lnTo>
                  <a:lnTo>
                    <a:pt x="2538" y="2142"/>
                  </a:lnTo>
                  <a:lnTo>
                    <a:pt x="3888" y="3016"/>
                  </a:lnTo>
                  <a:lnTo>
                    <a:pt x="5000" y="4523"/>
                  </a:lnTo>
                  <a:lnTo>
                    <a:pt x="16351" y="28892"/>
                  </a:lnTo>
                  <a:lnTo>
                    <a:pt x="17303" y="30876"/>
                  </a:lnTo>
                  <a:lnTo>
                    <a:pt x="18572" y="33496"/>
                  </a:lnTo>
                  <a:lnTo>
                    <a:pt x="21192" y="39052"/>
                  </a:lnTo>
                  <a:lnTo>
                    <a:pt x="22066" y="41275"/>
                  </a:lnTo>
                  <a:lnTo>
                    <a:pt x="22462" y="42545"/>
                  </a:lnTo>
                  <a:lnTo>
                    <a:pt x="22303" y="43656"/>
                  </a:lnTo>
                  <a:lnTo>
                    <a:pt x="21747" y="45639"/>
                  </a:lnTo>
                  <a:lnTo>
                    <a:pt x="19843" y="50800"/>
                  </a:lnTo>
                  <a:lnTo>
                    <a:pt x="16985" y="55641"/>
                  </a:lnTo>
                  <a:lnTo>
                    <a:pt x="15238" y="57228"/>
                  </a:lnTo>
                  <a:lnTo>
                    <a:pt x="13335" y="57863"/>
                  </a:lnTo>
                  <a:lnTo>
                    <a:pt x="12143" y="57546"/>
                  </a:lnTo>
                  <a:lnTo>
                    <a:pt x="10397" y="56911"/>
                  </a:lnTo>
                  <a:lnTo>
                    <a:pt x="6350" y="56038"/>
                  </a:lnTo>
                  <a:lnTo>
                    <a:pt x="4365" y="56356"/>
                  </a:lnTo>
                  <a:lnTo>
                    <a:pt x="3016" y="57069"/>
                  </a:lnTo>
                  <a:lnTo>
                    <a:pt x="1825" y="59054"/>
                  </a:lnTo>
                  <a:lnTo>
                    <a:pt x="1587" y="60403"/>
                  </a:lnTo>
                  <a:lnTo>
                    <a:pt x="1983" y="62467"/>
                  </a:lnTo>
                  <a:lnTo>
                    <a:pt x="3332" y="64293"/>
                  </a:lnTo>
                  <a:lnTo>
                    <a:pt x="5635" y="65642"/>
                  </a:lnTo>
                  <a:lnTo>
                    <a:pt x="8810" y="66118"/>
                  </a:lnTo>
                  <a:lnTo>
                    <a:pt x="11428" y="65801"/>
                  </a:lnTo>
                  <a:lnTo>
                    <a:pt x="13890" y="64928"/>
                  </a:lnTo>
                  <a:lnTo>
                    <a:pt x="16112" y="63341"/>
                  </a:lnTo>
                  <a:lnTo>
                    <a:pt x="18097" y="61197"/>
                  </a:lnTo>
                  <a:lnTo>
                    <a:pt x="20001" y="58420"/>
                  </a:lnTo>
                  <a:lnTo>
                    <a:pt x="21907" y="55006"/>
                  </a:lnTo>
                  <a:lnTo>
                    <a:pt x="23812" y="50958"/>
                  </a:lnTo>
                  <a:lnTo>
                    <a:pt x="25637" y="46354"/>
                  </a:lnTo>
                  <a:lnTo>
                    <a:pt x="40877" y="5952"/>
                  </a:lnTo>
                  <a:lnTo>
                    <a:pt x="42147" y="3492"/>
                  </a:lnTo>
                  <a:lnTo>
                    <a:pt x="43338" y="2222"/>
                  </a:lnTo>
                  <a:lnTo>
                    <a:pt x="45640" y="1507"/>
                  </a:lnTo>
                  <a:lnTo>
                    <a:pt x="45640" y="0"/>
                  </a:lnTo>
                  <a:lnTo>
                    <a:pt x="32305" y="0"/>
                  </a:lnTo>
                  <a:lnTo>
                    <a:pt x="32305" y="1507"/>
                  </a:lnTo>
                  <a:lnTo>
                    <a:pt x="34368" y="1666"/>
                  </a:lnTo>
                  <a:lnTo>
                    <a:pt x="35876" y="2142"/>
                  </a:lnTo>
                  <a:lnTo>
                    <a:pt x="36750" y="2936"/>
                  </a:lnTo>
                  <a:lnTo>
                    <a:pt x="37067" y="4206"/>
                  </a:lnTo>
                  <a:lnTo>
                    <a:pt x="36828" y="5317"/>
                  </a:lnTo>
                  <a:lnTo>
                    <a:pt x="36273" y="6984"/>
                  </a:lnTo>
                  <a:lnTo>
                    <a:pt x="34766" y="10953"/>
                  </a:lnTo>
                  <a:lnTo>
                    <a:pt x="26987" y="32939"/>
                  </a:lnTo>
                  <a:lnTo>
                    <a:pt x="15636" y="7937"/>
                  </a:lnTo>
                  <a:lnTo>
                    <a:pt x="15001" y="6350"/>
                  </a:lnTo>
                  <a:lnTo>
                    <a:pt x="14603" y="4364"/>
                  </a:lnTo>
                  <a:lnTo>
                    <a:pt x="15160" y="2777"/>
                  </a:lnTo>
                  <a:lnTo>
                    <a:pt x="16588"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1209" name="Shape 5949"/>
            <p:cNvSpPr/>
            <p:nvPr/>
          </p:nvSpPr>
          <p:spPr>
            <a:xfrm>
              <a:off x="2605182" y="2986371"/>
              <a:ext cx="10080" cy="10159"/>
            </a:xfrm>
            <a:custGeom>
              <a:avLst/>
              <a:gdLst/>
              <a:ahLst/>
              <a:cxnLst/>
              <a:rect l="0" t="0" r="0" b="0"/>
              <a:pathLst>
                <a:path w="10080" h="10159">
                  <a:moveTo>
                    <a:pt x="4921" y="0"/>
                  </a:moveTo>
                  <a:lnTo>
                    <a:pt x="2698" y="556"/>
                  </a:lnTo>
                  <a:lnTo>
                    <a:pt x="1190" y="1826"/>
                  </a:lnTo>
                  <a:lnTo>
                    <a:pt x="317" y="3492"/>
                  </a:lnTo>
                  <a:lnTo>
                    <a:pt x="0" y="5079"/>
                  </a:lnTo>
                  <a:lnTo>
                    <a:pt x="317" y="6667"/>
                  </a:lnTo>
                  <a:lnTo>
                    <a:pt x="1111" y="8335"/>
                  </a:lnTo>
                  <a:lnTo>
                    <a:pt x="2698" y="9604"/>
                  </a:lnTo>
                  <a:lnTo>
                    <a:pt x="4921" y="10159"/>
                  </a:lnTo>
                  <a:lnTo>
                    <a:pt x="6985" y="9763"/>
                  </a:lnTo>
                  <a:lnTo>
                    <a:pt x="8651" y="8731"/>
                  </a:lnTo>
                  <a:lnTo>
                    <a:pt x="9762" y="7065"/>
                  </a:lnTo>
                  <a:lnTo>
                    <a:pt x="10080" y="5079"/>
                  </a:lnTo>
                  <a:lnTo>
                    <a:pt x="9762" y="3096"/>
                  </a:lnTo>
                  <a:lnTo>
                    <a:pt x="8651" y="1508"/>
                  </a:lnTo>
                  <a:lnTo>
                    <a:pt x="6985" y="476"/>
                  </a:lnTo>
                  <a:lnTo>
                    <a:pt x="4921" y="0"/>
                  </a:lnTo>
                  <a:close/>
                </a:path>
              </a:pathLst>
            </a:custGeom>
            <a:solidFill>
              <a:srgbClr val="000000"/>
            </a:solidFill>
          </p:spPr>
          <p:txBody>
            <a:bodyPr vert="horz" lIns="91440" tIns="45720" rIns="91440" bIns="45720" anchor="t"/>
            <a:lstStyle/>
            <a:p>
              <a:endParaRPr lang="en-IN"/>
            </a:p>
          </p:txBody>
        </p:sp>
        <p:sp>
          <p:nvSpPr>
            <p:cNvPr id="1210" name="Shape 5950"/>
            <p:cNvSpPr/>
            <p:nvPr/>
          </p:nvSpPr>
          <p:spPr>
            <a:xfrm>
              <a:off x="2226881" y="2986371"/>
              <a:ext cx="23573" cy="67707"/>
            </a:xfrm>
            <a:custGeom>
              <a:avLst/>
              <a:gdLst/>
              <a:ahLst/>
              <a:cxnLst/>
              <a:rect l="0" t="0" r="0" b="0"/>
              <a:pathLst>
                <a:path w="23573" h="67707">
                  <a:moveTo>
                    <a:pt x="15716" y="0"/>
                  </a:moveTo>
                  <a:lnTo>
                    <a:pt x="0" y="4366"/>
                  </a:lnTo>
                  <a:lnTo>
                    <a:pt x="0" y="5953"/>
                  </a:lnTo>
                  <a:lnTo>
                    <a:pt x="3332" y="5794"/>
                  </a:lnTo>
                  <a:lnTo>
                    <a:pt x="5635" y="6112"/>
                  </a:lnTo>
                  <a:lnTo>
                    <a:pt x="6985" y="7143"/>
                  </a:lnTo>
                  <a:lnTo>
                    <a:pt x="7620" y="9048"/>
                  </a:lnTo>
                  <a:lnTo>
                    <a:pt x="7778" y="11827"/>
                  </a:lnTo>
                  <a:lnTo>
                    <a:pt x="7778" y="59054"/>
                  </a:lnTo>
                  <a:lnTo>
                    <a:pt x="7461" y="62388"/>
                  </a:lnTo>
                  <a:lnTo>
                    <a:pt x="6191" y="64532"/>
                  </a:lnTo>
                  <a:lnTo>
                    <a:pt x="3888" y="65643"/>
                  </a:lnTo>
                  <a:lnTo>
                    <a:pt x="157" y="66198"/>
                  </a:lnTo>
                  <a:lnTo>
                    <a:pt x="157" y="67707"/>
                  </a:lnTo>
                  <a:lnTo>
                    <a:pt x="23573" y="67707"/>
                  </a:lnTo>
                  <a:lnTo>
                    <a:pt x="23573" y="66198"/>
                  </a:lnTo>
                  <a:lnTo>
                    <a:pt x="19922" y="65802"/>
                  </a:lnTo>
                  <a:lnTo>
                    <a:pt x="17620" y="64849"/>
                  </a:lnTo>
                  <a:lnTo>
                    <a:pt x="16430" y="62786"/>
                  </a:lnTo>
                  <a:lnTo>
                    <a:pt x="16112" y="59372"/>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1211" name="Shape 5951"/>
            <p:cNvSpPr/>
            <p:nvPr/>
          </p:nvSpPr>
          <p:spPr>
            <a:xfrm>
              <a:off x="2046461" y="2986371"/>
              <a:ext cx="10080" cy="10159"/>
            </a:xfrm>
            <a:custGeom>
              <a:avLst/>
              <a:gdLst/>
              <a:ahLst/>
              <a:cxnLst/>
              <a:rect l="0" t="0" r="0" b="0"/>
              <a:pathLst>
                <a:path w="10080" h="10159">
                  <a:moveTo>
                    <a:pt x="4921" y="0"/>
                  </a:moveTo>
                  <a:lnTo>
                    <a:pt x="2698" y="556"/>
                  </a:lnTo>
                  <a:lnTo>
                    <a:pt x="1190" y="1826"/>
                  </a:lnTo>
                  <a:lnTo>
                    <a:pt x="317" y="3492"/>
                  </a:lnTo>
                  <a:lnTo>
                    <a:pt x="0" y="5079"/>
                  </a:lnTo>
                  <a:lnTo>
                    <a:pt x="317" y="6667"/>
                  </a:lnTo>
                  <a:lnTo>
                    <a:pt x="1111" y="8335"/>
                  </a:lnTo>
                  <a:lnTo>
                    <a:pt x="2698" y="9604"/>
                  </a:lnTo>
                  <a:lnTo>
                    <a:pt x="4921" y="10159"/>
                  </a:lnTo>
                  <a:lnTo>
                    <a:pt x="7065" y="9763"/>
                  </a:lnTo>
                  <a:lnTo>
                    <a:pt x="8652" y="8731"/>
                  </a:lnTo>
                  <a:lnTo>
                    <a:pt x="9763" y="7065"/>
                  </a:lnTo>
                  <a:lnTo>
                    <a:pt x="10080" y="5079"/>
                  </a:lnTo>
                  <a:lnTo>
                    <a:pt x="9763" y="3096"/>
                  </a:lnTo>
                  <a:lnTo>
                    <a:pt x="8652" y="1508"/>
                  </a:lnTo>
                  <a:lnTo>
                    <a:pt x="7065" y="476"/>
                  </a:lnTo>
                  <a:lnTo>
                    <a:pt x="4921" y="0"/>
                  </a:lnTo>
                  <a:close/>
                </a:path>
              </a:pathLst>
            </a:custGeom>
            <a:solidFill>
              <a:srgbClr val="000000"/>
            </a:solidFill>
          </p:spPr>
          <p:txBody>
            <a:bodyPr vert="horz" lIns="91440" tIns="45720" rIns="91440" bIns="45720" anchor="t"/>
            <a:lstStyle/>
            <a:p>
              <a:endParaRPr lang="en-IN"/>
            </a:p>
          </p:txBody>
        </p:sp>
        <p:sp>
          <p:nvSpPr>
            <p:cNvPr id="1212" name="Shape 5952"/>
            <p:cNvSpPr/>
            <p:nvPr/>
          </p:nvSpPr>
          <p:spPr>
            <a:xfrm>
              <a:off x="1969308" y="2986371"/>
              <a:ext cx="23573" cy="67707"/>
            </a:xfrm>
            <a:custGeom>
              <a:avLst/>
              <a:gdLst/>
              <a:ahLst/>
              <a:cxnLst/>
              <a:rect l="0" t="0" r="0" b="0"/>
              <a:pathLst>
                <a:path w="23573" h="67707">
                  <a:moveTo>
                    <a:pt x="15716" y="0"/>
                  </a:moveTo>
                  <a:lnTo>
                    <a:pt x="0" y="4366"/>
                  </a:lnTo>
                  <a:lnTo>
                    <a:pt x="0" y="5953"/>
                  </a:lnTo>
                  <a:lnTo>
                    <a:pt x="3333" y="5794"/>
                  </a:lnTo>
                  <a:lnTo>
                    <a:pt x="5636" y="6112"/>
                  </a:lnTo>
                  <a:lnTo>
                    <a:pt x="6985" y="7143"/>
                  </a:lnTo>
                  <a:lnTo>
                    <a:pt x="7620" y="9048"/>
                  </a:lnTo>
                  <a:lnTo>
                    <a:pt x="7778" y="11827"/>
                  </a:lnTo>
                  <a:lnTo>
                    <a:pt x="7778" y="59054"/>
                  </a:lnTo>
                  <a:lnTo>
                    <a:pt x="7461" y="62388"/>
                  </a:lnTo>
                  <a:lnTo>
                    <a:pt x="6191" y="64532"/>
                  </a:lnTo>
                  <a:lnTo>
                    <a:pt x="3888" y="65643"/>
                  </a:lnTo>
                  <a:lnTo>
                    <a:pt x="158" y="66198"/>
                  </a:lnTo>
                  <a:lnTo>
                    <a:pt x="158" y="67707"/>
                  </a:lnTo>
                  <a:lnTo>
                    <a:pt x="23573" y="67707"/>
                  </a:lnTo>
                  <a:lnTo>
                    <a:pt x="23573" y="66198"/>
                  </a:lnTo>
                  <a:lnTo>
                    <a:pt x="19923" y="65802"/>
                  </a:lnTo>
                  <a:lnTo>
                    <a:pt x="17701" y="64849"/>
                  </a:lnTo>
                  <a:lnTo>
                    <a:pt x="16430" y="62786"/>
                  </a:lnTo>
                  <a:lnTo>
                    <a:pt x="16113" y="59372"/>
                  </a:lnTo>
                  <a:lnTo>
                    <a:pt x="16113" y="238"/>
                  </a:lnTo>
                  <a:lnTo>
                    <a:pt x="15716" y="0"/>
                  </a:lnTo>
                  <a:close/>
                </a:path>
              </a:pathLst>
            </a:custGeom>
            <a:solidFill>
              <a:srgbClr val="000000"/>
            </a:solidFill>
          </p:spPr>
          <p:txBody>
            <a:bodyPr vert="horz" lIns="91440" tIns="45720" rIns="91440" bIns="45720" anchor="t"/>
            <a:lstStyle/>
            <a:p>
              <a:endParaRPr lang="en-IN"/>
            </a:p>
          </p:txBody>
        </p:sp>
        <p:sp>
          <p:nvSpPr>
            <p:cNvPr id="1213" name="Shape 5953"/>
            <p:cNvSpPr/>
            <p:nvPr/>
          </p:nvSpPr>
          <p:spPr>
            <a:xfrm>
              <a:off x="1528381" y="2986371"/>
              <a:ext cx="10080" cy="10159"/>
            </a:xfrm>
            <a:custGeom>
              <a:avLst/>
              <a:gdLst/>
              <a:ahLst/>
              <a:cxnLst/>
              <a:rect l="0" t="0" r="0" b="0"/>
              <a:pathLst>
                <a:path w="10080" h="10159">
                  <a:moveTo>
                    <a:pt x="4920" y="0"/>
                  </a:moveTo>
                  <a:lnTo>
                    <a:pt x="2697" y="556"/>
                  </a:lnTo>
                  <a:lnTo>
                    <a:pt x="1190" y="1826"/>
                  </a:lnTo>
                  <a:lnTo>
                    <a:pt x="316" y="3492"/>
                  </a:lnTo>
                  <a:lnTo>
                    <a:pt x="0" y="5079"/>
                  </a:lnTo>
                  <a:lnTo>
                    <a:pt x="316" y="6667"/>
                  </a:lnTo>
                  <a:lnTo>
                    <a:pt x="1110" y="8335"/>
                  </a:lnTo>
                  <a:lnTo>
                    <a:pt x="2697" y="9604"/>
                  </a:lnTo>
                  <a:lnTo>
                    <a:pt x="4920" y="10159"/>
                  </a:lnTo>
                  <a:lnTo>
                    <a:pt x="7063" y="9763"/>
                  </a:lnTo>
                  <a:lnTo>
                    <a:pt x="8651" y="8731"/>
                  </a:lnTo>
                  <a:lnTo>
                    <a:pt x="9762" y="7065"/>
                  </a:lnTo>
                  <a:lnTo>
                    <a:pt x="10080" y="5079"/>
                  </a:lnTo>
                  <a:lnTo>
                    <a:pt x="9762" y="3096"/>
                  </a:lnTo>
                  <a:lnTo>
                    <a:pt x="8651" y="1508"/>
                  </a:lnTo>
                  <a:lnTo>
                    <a:pt x="7063" y="476"/>
                  </a:lnTo>
                  <a:lnTo>
                    <a:pt x="4920" y="0"/>
                  </a:lnTo>
                  <a:close/>
                </a:path>
              </a:pathLst>
            </a:custGeom>
            <a:solidFill>
              <a:srgbClr val="000000"/>
            </a:solidFill>
          </p:spPr>
          <p:txBody>
            <a:bodyPr vert="horz" lIns="91440" tIns="45720" rIns="91440" bIns="45720" anchor="t"/>
            <a:lstStyle/>
            <a:p>
              <a:endParaRPr lang="en-IN"/>
            </a:p>
          </p:txBody>
        </p:sp>
        <p:sp>
          <p:nvSpPr>
            <p:cNvPr id="1214" name="Shape 5954"/>
            <p:cNvSpPr/>
            <p:nvPr/>
          </p:nvSpPr>
          <p:spPr>
            <a:xfrm>
              <a:off x="2255613" y="2987087"/>
              <a:ext cx="25321" cy="84533"/>
            </a:xfrm>
            <a:custGeom>
              <a:avLst/>
              <a:gdLst/>
              <a:ahLst/>
              <a:cxnLst/>
              <a:rect l="0" t="0" r="0" b="0"/>
              <a:pathLst>
                <a:path w="25321" h="84533">
                  <a:moveTo>
                    <a:pt x="1191" y="0"/>
                  </a:moveTo>
                  <a:lnTo>
                    <a:pt x="0" y="1587"/>
                  </a:lnTo>
                  <a:lnTo>
                    <a:pt x="5557" y="6111"/>
                  </a:lnTo>
                  <a:lnTo>
                    <a:pt x="9685" y="11429"/>
                  </a:lnTo>
                  <a:lnTo>
                    <a:pt x="12701" y="17145"/>
                  </a:lnTo>
                  <a:lnTo>
                    <a:pt x="14684" y="23177"/>
                  </a:lnTo>
                  <a:lnTo>
                    <a:pt x="15955" y="29130"/>
                  </a:lnTo>
                  <a:lnTo>
                    <a:pt x="16590" y="34766"/>
                  </a:lnTo>
                  <a:lnTo>
                    <a:pt x="16828" y="39925"/>
                  </a:lnTo>
                  <a:lnTo>
                    <a:pt x="16828" y="44211"/>
                  </a:lnTo>
                  <a:lnTo>
                    <a:pt x="16590" y="50164"/>
                  </a:lnTo>
                  <a:lnTo>
                    <a:pt x="16035" y="55403"/>
                  </a:lnTo>
                  <a:lnTo>
                    <a:pt x="15241" y="60086"/>
                  </a:lnTo>
                  <a:lnTo>
                    <a:pt x="14050" y="64134"/>
                  </a:lnTo>
                  <a:lnTo>
                    <a:pt x="11113" y="70802"/>
                  </a:lnTo>
                  <a:lnTo>
                    <a:pt x="7621" y="75882"/>
                  </a:lnTo>
                  <a:lnTo>
                    <a:pt x="3731" y="79771"/>
                  </a:lnTo>
                  <a:lnTo>
                    <a:pt x="0" y="82946"/>
                  </a:lnTo>
                  <a:lnTo>
                    <a:pt x="873" y="84533"/>
                  </a:lnTo>
                  <a:lnTo>
                    <a:pt x="6351" y="80803"/>
                  </a:lnTo>
                  <a:lnTo>
                    <a:pt x="11192" y="76676"/>
                  </a:lnTo>
                  <a:lnTo>
                    <a:pt x="15319" y="72072"/>
                  </a:lnTo>
                  <a:lnTo>
                    <a:pt x="18812" y="66992"/>
                  </a:lnTo>
                  <a:lnTo>
                    <a:pt x="21591" y="61514"/>
                  </a:lnTo>
                  <a:lnTo>
                    <a:pt x="23654" y="55800"/>
                  </a:lnTo>
                  <a:lnTo>
                    <a:pt x="24844" y="49767"/>
                  </a:lnTo>
                  <a:lnTo>
                    <a:pt x="25321" y="43497"/>
                  </a:lnTo>
                  <a:lnTo>
                    <a:pt x="25083" y="37147"/>
                  </a:lnTo>
                  <a:lnTo>
                    <a:pt x="24289" y="31828"/>
                  </a:lnTo>
                  <a:lnTo>
                    <a:pt x="23020" y="27146"/>
                  </a:lnTo>
                  <a:lnTo>
                    <a:pt x="21432" y="22938"/>
                  </a:lnTo>
                  <a:lnTo>
                    <a:pt x="17225" y="15557"/>
                  </a:lnTo>
                  <a:lnTo>
                    <a:pt x="13891" y="11191"/>
                  </a:lnTo>
                  <a:lnTo>
                    <a:pt x="9922" y="6826"/>
                  </a:lnTo>
                  <a:lnTo>
                    <a:pt x="5557" y="2936"/>
                  </a:lnTo>
                  <a:lnTo>
                    <a:pt x="1191" y="0"/>
                  </a:lnTo>
                  <a:close/>
                </a:path>
              </a:pathLst>
            </a:custGeom>
            <a:solidFill>
              <a:srgbClr val="000000"/>
            </a:solidFill>
          </p:spPr>
          <p:txBody>
            <a:bodyPr vert="horz" lIns="91440" tIns="45720" rIns="91440" bIns="45720" anchor="t"/>
            <a:lstStyle/>
            <a:p>
              <a:endParaRPr lang="en-IN"/>
            </a:p>
          </p:txBody>
        </p:sp>
        <p:sp>
          <p:nvSpPr>
            <p:cNvPr id="1215" name="Shape 5955"/>
            <p:cNvSpPr/>
            <p:nvPr/>
          </p:nvSpPr>
          <p:spPr>
            <a:xfrm>
              <a:off x="1341372" y="2987087"/>
              <a:ext cx="44053" cy="66992"/>
            </a:xfrm>
            <a:custGeom>
              <a:avLst/>
              <a:gdLst/>
              <a:ahLst/>
              <a:cxnLst/>
              <a:rect l="0" t="0" r="0" b="0"/>
              <a:pathLst>
                <a:path w="44053" h="66992">
                  <a:moveTo>
                    <a:pt x="21114" y="0"/>
                  </a:moveTo>
                  <a:lnTo>
                    <a:pt x="16668" y="396"/>
                  </a:lnTo>
                  <a:lnTo>
                    <a:pt x="12383" y="1825"/>
                  </a:lnTo>
                  <a:lnTo>
                    <a:pt x="8414" y="4286"/>
                  </a:lnTo>
                  <a:lnTo>
                    <a:pt x="4922" y="8016"/>
                  </a:lnTo>
                  <a:lnTo>
                    <a:pt x="2064" y="13096"/>
                  </a:lnTo>
                  <a:lnTo>
                    <a:pt x="80" y="19763"/>
                  </a:lnTo>
                  <a:lnTo>
                    <a:pt x="2143" y="20239"/>
                  </a:lnTo>
                  <a:lnTo>
                    <a:pt x="4842" y="14446"/>
                  </a:lnTo>
                  <a:lnTo>
                    <a:pt x="6668" y="11667"/>
                  </a:lnTo>
                  <a:lnTo>
                    <a:pt x="9128" y="9444"/>
                  </a:lnTo>
                  <a:lnTo>
                    <a:pt x="12303" y="7937"/>
                  </a:lnTo>
                  <a:lnTo>
                    <a:pt x="16352" y="7381"/>
                  </a:lnTo>
                  <a:lnTo>
                    <a:pt x="21431" y="8016"/>
                  </a:lnTo>
                  <a:lnTo>
                    <a:pt x="25162" y="9842"/>
                  </a:lnTo>
                  <a:lnTo>
                    <a:pt x="27781" y="12541"/>
                  </a:lnTo>
                  <a:lnTo>
                    <a:pt x="29448" y="15557"/>
                  </a:lnTo>
                  <a:lnTo>
                    <a:pt x="30322" y="18732"/>
                  </a:lnTo>
                  <a:lnTo>
                    <a:pt x="30481" y="21509"/>
                  </a:lnTo>
                  <a:lnTo>
                    <a:pt x="29687" y="27304"/>
                  </a:lnTo>
                  <a:lnTo>
                    <a:pt x="27306" y="33654"/>
                  </a:lnTo>
                  <a:lnTo>
                    <a:pt x="23257" y="40242"/>
                  </a:lnTo>
                  <a:lnTo>
                    <a:pt x="17622" y="47068"/>
                  </a:lnTo>
                  <a:lnTo>
                    <a:pt x="0" y="65801"/>
                  </a:lnTo>
                  <a:lnTo>
                    <a:pt x="0" y="66992"/>
                  </a:lnTo>
                  <a:lnTo>
                    <a:pt x="38577" y="66992"/>
                  </a:lnTo>
                  <a:lnTo>
                    <a:pt x="44053" y="53418"/>
                  </a:lnTo>
                  <a:lnTo>
                    <a:pt x="42783" y="52942"/>
                  </a:lnTo>
                  <a:lnTo>
                    <a:pt x="40243" y="56514"/>
                  </a:lnTo>
                  <a:lnTo>
                    <a:pt x="38021" y="58498"/>
                  </a:lnTo>
                  <a:lnTo>
                    <a:pt x="35878" y="59292"/>
                  </a:lnTo>
                  <a:lnTo>
                    <a:pt x="33337" y="59451"/>
                  </a:lnTo>
                  <a:lnTo>
                    <a:pt x="9685" y="59451"/>
                  </a:lnTo>
                  <a:lnTo>
                    <a:pt x="26353" y="41988"/>
                  </a:lnTo>
                  <a:lnTo>
                    <a:pt x="28813" y="39289"/>
                  </a:lnTo>
                  <a:lnTo>
                    <a:pt x="31512" y="36036"/>
                  </a:lnTo>
                  <a:lnTo>
                    <a:pt x="34291" y="32146"/>
                  </a:lnTo>
                  <a:lnTo>
                    <a:pt x="36672" y="27781"/>
                  </a:lnTo>
                  <a:lnTo>
                    <a:pt x="38418" y="22938"/>
                  </a:lnTo>
                  <a:lnTo>
                    <a:pt x="38973" y="17858"/>
                  </a:lnTo>
                  <a:lnTo>
                    <a:pt x="38260" y="12700"/>
                  </a:lnTo>
                  <a:lnTo>
                    <a:pt x="36353" y="8254"/>
                  </a:lnTo>
                  <a:lnTo>
                    <a:pt x="33417" y="4762"/>
                  </a:lnTo>
                  <a:lnTo>
                    <a:pt x="29687" y="2142"/>
                  </a:lnTo>
                  <a:lnTo>
                    <a:pt x="25560" y="555"/>
                  </a:lnTo>
                  <a:lnTo>
                    <a:pt x="21114" y="0"/>
                  </a:lnTo>
                  <a:close/>
                </a:path>
              </a:pathLst>
            </a:custGeom>
            <a:solidFill>
              <a:srgbClr val="000000"/>
            </a:solidFill>
          </p:spPr>
          <p:txBody>
            <a:bodyPr vert="horz" lIns="91440" tIns="45720" rIns="91440" bIns="45720" anchor="t"/>
            <a:lstStyle/>
            <a:p>
              <a:endParaRPr lang="en-IN"/>
            </a:p>
          </p:txBody>
        </p:sp>
        <p:sp>
          <p:nvSpPr>
            <p:cNvPr id="1216" name="Shape 5956"/>
            <p:cNvSpPr/>
            <p:nvPr/>
          </p:nvSpPr>
          <p:spPr>
            <a:xfrm>
              <a:off x="1276047" y="2987087"/>
              <a:ext cx="28098" cy="66992"/>
            </a:xfrm>
            <a:custGeom>
              <a:avLst/>
              <a:gdLst/>
              <a:ahLst/>
              <a:cxnLst/>
              <a:rect l="0" t="0" r="0" b="0"/>
              <a:pathLst>
                <a:path w="28098" h="66992">
                  <a:moveTo>
                    <a:pt x="17859" y="0"/>
                  </a:moveTo>
                  <a:lnTo>
                    <a:pt x="0" y="9048"/>
                  </a:lnTo>
                  <a:lnTo>
                    <a:pt x="0" y="10397"/>
                  </a:lnTo>
                  <a:lnTo>
                    <a:pt x="2381" y="9525"/>
                  </a:lnTo>
                  <a:lnTo>
                    <a:pt x="3968" y="8889"/>
                  </a:lnTo>
                  <a:lnTo>
                    <a:pt x="5714" y="8333"/>
                  </a:lnTo>
                  <a:lnTo>
                    <a:pt x="6747" y="8254"/>
                  </a:lnTo>
                  <a:lnTo>
                    <a:pt x="8652" y="8651"/>
                  </a:lnTo>
                  <a:lnTo>
                    <a:pt x="9683" y="9762"/>
                  </a:lnTo>
                  <a:lnTo>
                    <a:pt x="10160" y="12858"/>
                  </a:lnTo>
                  <a:lnTo>
                    <a:pt x="10160" y="57784"/>
                  </a:lnTo>
                  <a:lnTo>
                    <a:pt x="9842" y="60880"/>
                  </a:lnTo>
                  <a:lnTo>
                    <a:pt x="8968" y="62943"/>
                  </a:lnTo>
                  <a:lnTo>
                    <a:pt x="7619" y="64293"/>
                  </a:lnTo>
                  <a:lnTo>
                    <a:pt x="5714" y="65007"/>
                  </a:lnTo>
                  <a:lnTo>
                    <a:pt x="714" y="65483"/>
                  </a:lnTo>
                  <a:lnTo>
                    <a:pt x="714" y="66992"/>
                  </a:lnTo>
                  <a:lnTo>
                    <a:pt x="28098" y="66992"/>
                  </a:lnTo>
                  <a:lnTo>
                    <a:pt x="28098" y="65483"/>
                  </a:lnTo>
                  <a:lnTo>
                    <a:pt x="23494" y="65246"/>
                  </a:lnTo>
                  <a:lnTo>
                    <a:pt x="20558" y="64372"/>
                  </a:lnTo>
                  <a:lnTo>
                    <a:pt x="19050" y="62547"/>
                  </a:lnTo>
                  <a:lnTo>
                    <a:pt x="18653" y="59609"/>
                  </a:lnTo>
                  <a:lnTo>
                    <a:pt x="18653" y="237"/>
                  </a:lnTo>
                  <a:lnTo>
                    <a:pt x="17859" y="0"/>
                  </a:lnTo>
                  <a:close/>
                </a:path>
              </a:pathLst>
            </a:custGeom>
            <a:solidFill>
              <a:srgbClr val="000000"/>
            </a:solidFill>
          </p:spPr>
          <p:txBody>
            <a:bodyPr vert="horz" lIns="91440" tIns="45720" rIns="91440" bIns="45720" anchor="t"/>
            <a:lstStyle/>
            <a:p>
              <a:endParaRPr lang="en-IN"/>
            </a:p>
          </p:txBody>
        </p:sp>
        <p:sp>
          <p:nvSpPr>
            <p:cNvPr id="1217" name="Shape 5957"/>
            <p:cNvSpPr/>
            <p:nvPr/>
          </p:nvSpPr>
          <p:spPr>
            <a:xfrm>
              <a:off x="1236122" y="2987087"/>
              <a:ext cx="25400" cy="84533"/>
            </a:xfrm>
            <a:custGeom>
              <a:avLst/>
              <a:gdLst/>
              <a:ahLst/>
              <a:cxnLst/>
              <a:rect l="0" t="0" r="0" b="0"/>
              <a:pathLst>
                <a:path w="25400" h="84533">
                  <a:moveTo>
                    <a:pt x="24526" y="0"/>
                  </a:moveTo>
                  <a:lnTo>
                    <a:pt x="19050" y="3651"/>
                  </a:lnTo>
                  <a:lnTo>
                    <a:pt x="14207" y="7857"/>
                  </a:lnTo>
                  <a:lnTo>
                    <a:pt x="9999" y="12461"/>
                  </a:lnTo>
                  <a:lnTo>
                    <a:pt x="6508" y="17541"/>
                  </a:lnTo>
                  <a:lnTo>
                    <a:pt x="3730" y="23018"/>
                  </a:lnTo>
                  <a:lnTo>
                    <a:pt x="1666" y="28733"/>
                  </a:lnTo>
                  <a:lnTo>
                    <a:pt x="474" y="34766"/>
                  </a:lnTo>
                  <a:lnTo>
                    <a:pt x="0" y="41036"/>
                  </a:lnTo>
                  <a:lnTo>
                    <a:pt x="316" y="47307"/>
                  </a:lnTo>
                  <a:lnTo>
                    <a:pt x="1031" y="52783"/>
                  </a:lnTo>
                  <a:lnTo>
                    <a:pt x="2301" y="57467"/>
                  </a:lnTo>
                  <a:lnTo>
                    <a:pt x="3888" y="61595"/>
                  </a:lnTo>
                  <a:lnTo>
                    <a:pt x="8175" y="68976"/>
                  </a:lnTo>
                  <a:lnTo>
                    <a:pt x="11428" y="73342"/>
                  </a:lnTo>
                  <a:lnTo>
                    <a:pt x="15397" y="77707"/>
                  </a:lnTo>
                  <a:lnTo>
                    <a:pt x="19763" y="81597"/>
                  </a:lnTo>
                  <a:lnTo>
                    <a:pt x="24208" y="84533"/>
                  </a:lnTo>
                  <a:lnTo>
                    <a:pt x="25400" y="82946"/>
                  </a:lnTo>
                  <a:lnTo>
                    <a:pt x="19843" y="78422"/>
                  </a:lnTo>
                  <a:lnTo>
                    <a:pt x="15716" y="73103"/>
                  </a:lnTo>
                  <a:lnTo>
                    <a:pt x="12700" y="67309"/>
                  </a:lnTo>
                  <a:lnTo>
                    <a:pt x="10715" y="61356"/>
                  </a:lnTo>
                  <a:lnTo>
                    <a:pt x="9444" y="55403"/>
                  </a:lnTo>
                  <a:lnTo>
                    <a:pt x="8810" y="49767"/>
                  </a:lnTo>
                  <a:lnTo>
                    <a:pt x="8572" y="44608"/>
                  </a:lnTo>
                  <a:lnTo>
                    <a:pt x="8572" y="40322"/>
                  </a:lnTo>
                  <a:lnTo>
                    <a:pt x="8810" y="34368"/>
                  </a:lnTo>
                  <a:lnTo>
                    <a:pt x="9286" y="29051"/>
                  </a:lnTo>
                  <a:lnTo>
                    <a:pt x="10160" y="24447"/>
                  </a:lnTo>
                  <a:lnTo>
                    <a:pt x="11271" y="20398"/>
                  </a:lnTo>
                  <a:lnTo>
                    <a:pt x="14207" y="13731"/>
                  </a:lnTo>
                  <a:lnTo>
                    <a:pt x="17778" y="8651"/>
                  </a:lnTo>
                  <a:lnTo>
                    <a:pt x="21589" y="4762"/>
                  </a:lnTo>
                  <a:lnTo>
                    <a:pt x="25400" y="1587"/>
                  </a:lnTo>
                  <a:lnTo>
                    <a:pt x="24526" y="0"/>
                  </a:lnTo>
                  <a:close/>
                </a:path>
              </a:pathLst>
            </a:custGeom>
            <a:solidFill>
              <a:srgbClr val="000000"/>
            </a:solidFill>
          </p:spPr>
          <p:txBody>
            <a:bodyPr vert="horz" lIns="91440" tIns="45720" rIns="91440" bIns="45720" anchor="t"/>
            <a:lstStyle/>
            <a:p>
              <a:endParaRPr lang="en-IN"/>
            </a:p>
          </p:txBody>
        </p:sp>
        <p:sp>
          <p:nvSpPr>
            <p:cNvPr id="1218" name="Shape 5958"/>
            <p:cNvSpPr/>
            <p:nvPr/>
          </p:nvSpPr>
          <p:spPr>
            <a:xfrm>
              <a:off x="2068447" y="2986371"/>
              <a:ext cx="35957" cy="67707"/>
            </a:xfrm>
            <a:custGeom>
              <a:avLst/>
              <a:gdLst/>
              <a:ahLst/>
              <a:cxnLst/>
              <a:rect l="0" t="0" r="0" b="0"/>
              <a:pathLst>
                <a:path w="35957" h="67707">
                  <a:moveTo>
                    <a:pt x="26035" y="0"/>
                  </a:moveTo>
                  <a:lnTo>
                    <a:pt x="20162" y="793"/>
                  </a:lnTo>
                  <a:lnTo>
                    <a:pt x="15796" y="2857"/>
                  </a:lnTo>
                  <a:lnTo>
                    <a:pt x="12621" y="5873"/>
                  </a:lnTo>
                  <a:lnTo>
                    <a:pt x="10478" y="9525"/>
                  </a:lnTo>
                  <a:lnTo>
                    <a:pt x="9128" y="13415"/>
                  </a:lnTo>
                  <a:lnTo>
                    <a:pt x="8493" y="17145"/>
                  </a:lnTo>
                  <a:lnTo>
                    <a:pt x="8256" y="20558"/>
                  </a:lnTo>
                  <a:lnTo>
                    <a:pt x="8256" y="23098"/>
                  </a:lnTo>
                  <a:lnTo>
                    <a:pt x="80" y="23098"/>
                  </a:lnTo>
                  <a:lnTo>
                    <a:pt x="80" y="26273"/>
                  </a:lnTo>
                  <a:lnTo>
                    <a:pt x="8256" y="26273"/>
                  </a:lnTo>
                  <a:lnTo>
                    <a:pt x="8256" y="57388"/>
                  </a:lnTo>
                  <a:lnTo>
                    <a:pt x="8176" y="59928"/>
                  </a:lnTo>
                  <a:lnTo>
                    <a:pt x="7858" y="61992"/>
                  </a:lnTo>
                  <a:lnTo>
                    <a:pt x="7382" y="63500"/>
                  </a:lnTo>
                  <a:lnTo>
                    <a:pt x="6588" y="64611"/>
                  </a:lnTo>
                  <a:lnTo>
                    <a:pt x="4128" y="65802"/>
                  </a:lnTo>
                  <a:lnTo>
                    <a:pt x="0" y="66198"/>
                  </a:lnTo>
                  <a:lnTo>
                    <a:pt x="0" y="67707"/>
                  </a:lnTo>
                  <a:lnTo>
                    <a:pt x="25797" y="67707"/>
                  </a:lnTo>
                  <a:lnTo>
                    <a:pt x="25797" y="66198"/>
                  </a:lnTo>
                  <a:lnTo>
                    <a:pt x="21908" y="65881"/>
                  </a:lnTo>
                  <a:lnTo>
                    <a:pt x="19288" y="65167"/>
                  </a:lnTo>
                  <a:lnTo>
                    <a:pt x="17781" y="63976"/>
                  </a:lnTo>
                  <a:lnTo>
                    <a:pt x="16907" y="62310"/>
                  </a:lnTo>
                  <a:lnTo>
                    <a:pt x="16590" y="60087"/>
                  </a:lnTo>
                  <a:lnTo>
                    <a:pt x="16510" y="57388"/>
                  </a:lnTo>
                  <a:lnTo>
                    <a:pt x="16510" y="26273"/>
                  </a:lnTo>
                  <a:lnTo>
                    <a:pt x="28655" y="26273"/>
                  </a:lnTo>
                  <a:lnTo>
                    <a:pt x="28655" y="23098"/>
                  </a:lnTo>
                  <a:lnTo>
                    <a:pt x="16431" y="23098"/>
                  </a:lnTo>
                  <a:lnTo>
                    <a:pt x="16431" y="11588"/>
                  </a:lnTo>
                  <a:lnTo>
                    <a:pt x="16828" y="7699"/>
                  </a:lnTo>
                  <a:lnTo>
                    <a:pt x="17383" y="5873"/>
                  </a:lnTo>
                  <a:lnTo>
                    <a:pt x="18416" y="4286"/>
                  </a:lnTo>
                  <a:lnTo>
                    <a:pt x="20082" y="3175"/>
                  </a:lnTo>
                  <a:lnTo>
                    <a:pt x="22385" y="2778"/>
                  </a:lnTo>
                  <a:lnTo>
                    <a:pt x="24447" y="3333"/>
                  </a:lnTo>
                  <a:lnTo>
                    <a:pt x="25956" y="4762"/>
                  </a:lnTo>
                  <a:lnTo>
                    <a:pt x="28496" y="8335"/>
                  </a:lnTo>
                  <a:lnTo>
                    <a:pt x="29925" y="9683"/>
                  </a:lnTo>
                  <a:lnTo>
                    <a:pt x="31671" y="10240"/>
                  </a:lnTo>
                  <a:lnTo>
                    <a:pt x="34608" y="9287"/>
                  </a:lnTo>
                  <a:lnTo>
                    <a:pt x="35560" y="7937"/>
                  </a:lnTo>
                  <a:lnTo>
                    <a:pt x="35957" y="6112"/>
                  </a:lnTo>
                  <a:lnTo>
                    <a:pt x="35163" y="3731"/>
                  </a:lnTo>
                  <a:lnTo>
                    <a:pt x="33100" y="1826"/>
                  </a:lnTo>
                  <a:lnTo>
                    <a:pt x="29925" y="556"/>
                  </a:lnTo>
                  <a:lnTo>
                    <a:pt x="26035" y="0"/>
                  </a:lnTo>
                  <a:close/>
                </a:path>
              </a:pathLst>
            </a:custGeom>
            <a:solidFill>
              <a:srgbClr val="000000"/>
            </a:solidFill>
          </p:spPr>
          <p:txBody>
            <a:bodyPr vert="horz" lIns="91440" tIns="45720" rIns="91440" bIns="45720" anchor="t"/>
            <a:lstStyle/>
            <a:p>
              <a:endParaRPr lang="en-IN"/>
            </a:p>
          </p:txBody>
        </p:sp>
        <p:sp>
          <p:nvSpPr>
            <p:cNvPr id="1219" name="Shape 5959"/>
            <p:cNvSpPr/>
            <p:nvPr/>
          </p:nvSpPr>
          <p:spPr>
            <a:xfrm>
              <a:off x="2570971" y="2996690"/>
              <a:ext cx="26352" cy="58341"/>
            </a:xfrm>
            <a:custGeom>
              <a:avLst/>
              <a:gdLst/>
              <a:ahLst/>
              <a:cxnLst/>
              <a:rect l="0" t="0" r="0" b="0"/>
              <a:pathLst>
                <a:path w="26352" h="58341">
                  <a:moveTo>
                    <a:pt x="13256" y="0"/>
                  </a:moveTo>
                  <a:lnTo>
                    <a:pt x="10875" y="3413"/>
                  </a:lnTo>
                  <a:lnTo>
                    <a:pt x="8889" y="6191"/>
                  </a:lnTo>
                  <a:lnTo>
                    <a:pt x="6826" y="8652"/>
                  </a:lnTo>
                  <a:lnTo>
                    <a:pt x="4366" y="11351"/>
                  </a:lnTo>
                  <a:lnTo>
                    <a:pt x="1428" y="13652"/>
                  </a:lnTo>
                  <a:lnTo>
                    <a:pt x="397" y="14446"/>
                  </a:lnTo>
                  <a:lnTo>
                    <a:pt x="0" y="15240"/>
                  </a:lnTo>
                  <a:lnTo>
                    <a:pt x="397" y="15954"/>
                  </a:lnTo>
                  <a:lnTo>
                    <a:pt x="5636" y="15954"/>
                  </a:lnTo>
                  <a:lnTo>
                    <a:pt x="5636" y="45799"/>
                  </a:lnTo>
                  <a:lnTo>
                    <a:pt x="5873" y="49133"/>
                  </a:lnTo>
                  <a:lnTo>
                    <a:pt x="6350" y="51911"/>
                  </a:lnTo>
                  <a:lnTo>
                    <a:pt x="7223" y="54133"/>
                  </a:lnTo>
                  <a:lnTo>
                    <a:pt x="8334" y="55801"/>
                  </a:lnTo>
                  <a:lnTo>
                    <a:pt x="11271" y="57784"/>
                  </a:lnTo>
                  <a:lnTo>
                    <a:pt x="14763" y="58341"/>
                  </a:lnTo>
                  <a:lnTo>
                    <a:pt x="18177" y="57706"/>
                  </a:lnTo>
                  <a:lnTo>
                    <a:pt x="21352" y="56197"/>
                  </a:lnTo>
                  <a:lnTo>
                    <a:pt x="24130" y="53816"/>
                  </a:lnTo>
                  <a:lnTo>
                    <a:pt x="26352" y="50800"/>
                  </a:lnTo>
                  <a:lnTo>
                    <a:pt x="25082" y="49768"/>
                  </a:lnTo>
                  <a:lnTo>
                    <a:pt x="22860" y="51991"/>
                  </a:lnTo>
                  <a:lnTo>
                    <a:pt x="21193" y="52863"/>
                  </a:lnTo>
                  <a:lnTo>
                    <a:pt x="19050" y="53181"/>
                  </a:lnTo>
                  <a:lnTo>
                    <a:pt x="16907" y="52785"/>
                  </a:lnTo>
                  <a:lnTo>
                    <a:pt x="15478" y="51593"/>
                  </a:lnTo>
                  <a:lnTo>
                    <a:pt x="14605" y="49927"/>
                  </a:lnTo>
                  <a:lnTo>
                    <a:pt x="14208" y="47942"/>
                  </a:lnTo>
                  <a:lnTo>
                    <a:pt x="13970" y="44291"/>
                  </a:lnTo>
                  <a:lnTo>
                    <a:pt x="13970" y="15954"/>
                  </a:lnTo>
                  <a:lnTo>
                    <a:pt x="23971" y="15954"/>
                  </a:lnTo>
                  <a:lnTo>
                    <a:pt x="23971" y="12779"/>
                  </a:lnTo>
                  <a:lnTo>
                    <a:pt x="13970" y="12779"/>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220" name="Shape 5960"/>
            <p:cNvSpPr/>
            <p:nvPr/>
          </p:nvSpPr>
          <p:spPr>
            <a:xfrm>
              <a:off x="2337212" y="2996690"/>
              <a:ext cx="26352" cy="58341"/>
            </a:xfrm>
            <a:custGeom>
              <a:avLst/>
              <a:gdLst/>
              <a:ahLst/>
              <a:cxnLst/>
              <a:rect l="0" t="0" r="0" b="0"/>
              <a:pathLst>
                <a:path w="26352" h="58341">
                  <a:moveTo>
                    <a:pt x="13255" y="0"/>
                  </a:moveTo>
                  <a:lnTo>
                    <a:pt x="10873" y="3413"/>
                  </a:lnTo>
                  <a:lnTo>
                    <a:pt x="8890" y="6191"/>
                  </a:lnTo>
                  <a:lnTo>
                    <a:pt x="4365" y="11351"/>
                  </a:lnTo>
                  <a:lnTo>
                    <a:pt x="1348" y="13652"/>
                  </a:lnTo>
                  <a:lnTo>
                    <a:pt x="396" y="14446"/>
                  </a:lnTo>
                  <a:lnTo>
                    <a:pt x="0" y="15240"/>
                  </a:lnTo>
                  <a:lnTo>
                    <a:pt x="396" y="15954"/>
                  </a:lnTo>
                  <a:lnTo>
                    <a:pt x="5635" y="15954"/>
                  </a:lnTo>
                  <a:lnTo>
                    <a:pt x="5635" y="45799"/>
                  </a:lnTo>
                  <a:lnTo>
                    <a:pt x="5873" y="49133"/>
                  </a:lnTo>
                  <a:lnTo>
                    <a:pt x="6350" y="51911"/>
                  </a:lnTo>
                  <a:lnTo>
                    <a:pt x="7222" y="54133"/>
                  </a:lnTo>
                  <a:lnTo>
                    <a:pt x="8333" y="55801"/>
                  </a:lnTo>
                  <a:lnTo>
                    <a:pt x="11191" y="57784"/>
                  </a:lnTo>
                  <a:lnTo>
                    <a:pt x="14763" y="58341"/>
                  </a:lnTo>
                  <a:lnTo>
                    <a:pt x="18176" y="57706"/>
                  </a:lnTo>
                  <a:lnTo>
                    <a:pt x="21351" y="56197"/>
                  </a:lnTo>
                  <a:lnTo>
                    <a:pt x="24130" y="53816"/>
                  </a:lnTo>
                  <a:lnTo>
                    <a:pt x="26352" y="50800"/>
                  </a:lnTo>
                  <a:lnTo>
                    <a:pt x="25082" y="49768"/>
                  </a:lnTo>
                  <a:lnTo>
                    <a:pt x="22860" y="51991"/>
                  </a:lnTo>
                  <a:lnTo>
                    <a:pt x="21192" y="52863"/>
                  </a:lnTo>
                  <a:lnTo>
                    <a:pt x="19050" y="53181"/>
                  </a:lnTo>
                  <a:lnTo>
                    <a:pt x="16906" y="52785"/>
                  </a:lnTo>
                  <a:lnTo>
                    <a:pt x="15477" y="51593"/>
                  </a:lnTo>
                  <a:lnTo>
                    <a:pt x="14605" y="49927"/>
                  </a:lnTo>
                  <a:lnTo>
                    <a:pt x="14128" y="47942"/>
                  </a:lnTo>
                  <a:lnTo>
                    <a:pt x="13970" y="44291"/>
                  </a:lnTo>
                  <a:lnTo>
                    <a:pt x="13970" y="15954"/>
                  </a:lnTo>
                  <a:lnTo>
                    <a:pt x="23971" y="15954"/>
                  </a:lnTo>
                  <a:lnTo>
                    <a:pt x="23971" y="12779"/>
                  </a:lnTo>
                  <a:lnTo>
                    <a:pt x="13970" y="12779"/>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221" name="Shape 5961"/>
            <p:cNvSpPr/>
            <p:nvPr/>
          </p:nvSpPr>
          <p:spPr>
            <a:xfrm>
              <a:off x="2672253" y="3008518"/>
              <a:ext cx="39528" cy="46513"/>
            </a:xfrm>
            <a:custGeom>
              <a:avLst/>
              <a:gdLst/>
              <a:ahLst/>
              <a:cxnLst/>
              <a:rect l="0" t="0" r="0" b="0"/>
              <a:pathLst>
                <a:path w="39528" h="46513">
                  <a:moveTo>
                    <a:pt x="20161" y="0"/>
                  </a:moveTo>
                  <a:lnTo>
                    <a:pt x="18018" y="3571"/>
                  </a:lnTo>
                  <a:lnTo>
                    <a:pt x="21431" y="4127"/>
                  </a:lnTo>
                  <a:lnTo>
                    <a:pt x="23812" y="5476"/>
                  </a:lnTo>
                  <a:lnTo>
                    <a:pt x="25400" y="7461"/>
                  </a:lnTo>
                  <a:lnTo>
                    <a:pt x="26432" y="9921"/>
                  </a:lnTo>
                  <a:lnTo>
                    <a:pt x="27543" y="14922"/>
                  </a:lnTo>
                  <a:lnTo>
                    <a:pt x="7064" y="14922"/>
                  </a:lnTo>
                  <a:lnTo>
                    <a:pt x="7778" y="11984"/>
                  </a:lnTo>
                  <a:lnTo>
                    <a:pt x="8652" y="9444"/>
                  </a:lnTo>
                  <a:lnTo>
                    <a:pt x="9763" y="7461"/>
                  </a:lnTo>
                  <a:lnTo>
                    <a:pt x="11112" y="5952"/>
                  </a:lnTo>
                  <a:lnTo>
                    <a:pt x="14287" y="4127"/>
                  </a:lnTo>
                  <a:lnTo>
                    <a:pt x="18018" y="3571"/>
                  </a:lnTo>
                  <a:lnTo>
                    <a:pt x="20161" y="0"/>
                  </a:lnTo>
                  <a:lnTo>
                    <a:pt x="15875" y="476"/>
                  </a:lnTo>
                  <a:lnTo>
                    <a:pt x="11429" y="2222"/>
                  </a:lnTo>
                  <a:lnTo>
                    <a:pt x="7143" y="5317"/>
                  </a:lnTo>
                  <a:lnTo>
                    <a:pt x="3492" y="9921"/>
                  </a:lnTo>
                  <a:lnTo>
                    <a:pt x="1984" y="12778"/>
                  </a:lnTo>
                  <a:lnTo>
                    <a:pt x="952" y="16192"/>
                  </a:lnTo>
                  <a:lnTo>
                    <a:pt x="238" y="20002"/>
                  </a:lnTo>
                  <a:lnTo>
                    <a:pt x="0" y="24367"/>
                  </a:lnTo>
                  <a:lnTo>
                    <a:pt x="317" y="29368"/>
                  </a:lnTo>
                  <a:lnTo>
                    <a:pt x="1269" y="33733"/>
                  </a:lnTo>
                  <a:lnTo>
                    <a:pt x="2857" y="37543"/>
                  </a:lnTo>
                  <a:lnTo>
                    <a:pt x="5079" y="40718"/>
                  </a:lnTo>
                  <a:lnTo>
                    <a:pt x="7778" y="43258"/>
                  </a:lnTo>
                  <a:lnTo>
                    <a:pt x="10953" y="45005"/>
                  </a:lnTo>
                  <a:lnTo>
                    <a:pt x="14526" y="46116"/>
                  </a:lnTo>
                  <a:lnTo>
                    <a:pt x="18494" y="46513"/>
                  </a:lnTo>
                  <a:lnTo>
                    <a:pt x="23416" y="45878"/>
                  </a:lnTo>
                  <a:lnTo>
                    <a:pt x="27622" y="44369"/>
                  </a:lnTo>
                  <a:lnTo>
                    <a:pt x="31114" y="42068"/>
                  </a:lnTo>
                  <a:lnTo>
                    <a:pt x="33972" y="39370"/>
                  </a:lnTo>
                  <a:lnTo>
                    <a:pt x="36194" y="36591"/>
                  </a:lnTo>
                  <a:lnTo>
                    <a:pt x="37782" y="33892"/>
                  </a:lnTo>
                  <a:lnTo>
                    <a:pt x="38893" y="31591"/>
                  </a:lnTo>
                  <a:lnTo>
                    <a:pt x="39528" y="30003"/>
                  </a:lnTo>
                  <a:lnTo>
                    <a:pt x="37941" y="29288"/>
                  </a:lnTo>
                  <a:lnTo>
                    <a:pt x="34925" y="33575"/>
                  </a:lnTo>
                  <a:lnTo>
                    <a:pt x="32702" y="35877"/>
                  </a:lnTo>
                  <a:lnTo>
                    <a:pt x="29924" y="37782"/>
                  </a:lnTo>
                  <a:lnTo>
                    <a:pt x="26591" y="39131"/>
                  </a:lnTo>
                  <a:lnTo>
                    <a:pt x="22542" y="39687"/>
                  </a:lnTo>
                  <a:lnTo>
                    <a:pt x="19208" y="39289"/>
                  </a:lnTo>
                  <a:lnTo>
                    <a:pt x="15796" y="38019"/>
                  </a:lnTo>
                  <a:lnTo>
                    <a:pt x="12700" y="35480"/>
                  </a:lnTo>
                  <a:lnTo>
                    <a:pt x="10001" y="31511"/>
                  </a:lnTo>
                  <a:lnTo>
                    <a:pt x="8889" y="28892"/>
                  </a:lnTo>
                  <a:lnTo>
                    <a:pt x="7937" y="25796"/>
                  </a:lnTo>
                  <a:lnTo>
                    <a:pt x="7302" y="22225"/>
                  </a:lnTo>
                  <a:lnTo>
                    <a:pt x="6826" y="18097"/>
                  </a:lnTo>
                  <a:lnTo>
                    <a:pt x="37623" y="18097"/>
                  </a:lnTo>
                  <a:lnTo>
                    <a:pt x="36909" y="13652"/>
                  </a:lnTo>
                  <a:lnTo>
                    <a:pt x="35798" y="9842"/>
                  </a:lnTo>
                  <a:lnTo>
                    <a:pt x="34131" y="6667"/>
                  </a:lnTo>
                  <a:lnTo>
                    <a:pt x="31988" y="4206"/>
                  </a:lnTo>
                  <a:lnTo>
                    <a:pt x="29527" y="2301"/>
                  </a:lnTo>
                  <a:lnTo>
                    <a:pt x="2666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222" name="Shape 5962"/>
            <p:cNvSpPr/>
            <p:nvPr/>
          </p:nvSpPr>
          <p:spPr>
            <a:xfrm>
              <a:off x="2598991" y="3008518"/>
              <a:ext cx="23495" cy="45561"/>
            </a:xfrm>
            <a:custGeom>
              <a:avLst/>
              <a:gdLst/>
              <a:ahLst/>
              <a:cxnLst/>
              <a:rect l="0" t="0" r="0" b="0"/>
              <a:pathLst>
                <a:path w="23495" h="45561">
                  <a:moveTo>
                    <a:pt x="15794" y="0"/>
                  </a:moveTo>
                  <a:lnTo>
                    <a:pt x="396" y="5397"/>
                  </a:lnTo>
                  <a:lnTo>
                    <a:pt x="396" y="6905"/>
                  </a:lnTo>
                  <a:lnTo>
                    <a:pt x="4365" y="6508"/>
                  </a:lnTo>
                  <a:lnTo>
                    <a:pt x="5635" y="6587"/>
                  </a:lnTo>
                  <a:lnTo>
                    <a:pt x="6746" y="7302"/>
                  </a:lnTo>
                  <a:lnTo>
                    <a:pt x="7540" y="9048"/>
                  </a:lnTo>
                  <a:lnTo>
                    <a:pt x="7857" y="12461"/>
                  </a:lnTo>
                  <a:lnTo>
                    <a:pt x="7857" y="35480"/>
                  </a:lnTo>
                  <a:lnTo>
                    <a:pt x="7698" y="38734"/>
                  </a:lnTo>
                  <a:lnTo>
                    <a:pt x="7143" y="41036"/>
                  </a:lnTo>
                  <a:lnTo>
                    <a:pt x="6191" y="42545"/>
                  </a:lnTo>
                  <a:lnTo>
                    <a:pt x="4762" y="43417"/>
                  </a:lnTo>
                  <a:lnTo>
                    <a:pt x="2777" y="43814"/>
                  </a:lnTo>
                  <a:lnTo>
                    <a:pt x="0" y="44052"/>
                  </a:lnTo>
                  <a:lnTo>
                    <a:pt x="0" y="45561"/>
                  </a:lnTo>
                  <a:lnTo>
                    <a:pt x="23495" y="45561"/>
                  </a:lnTo>
                  <a:lnTo>
                    <a:pt x="23495" y="44052"/>
                  </a:lnTo>
                  <a:lnTo>
                    <a:pt x="19446" y="43417"/>
                  </a:lnTo>
                  <a:lnTo>
                    <a:pt x="18176" y="42862"/>
                  </a:lnTo>
                  <a:lnTo>
                    <a:pt x="17303" y="42068"/>
                  </a:lnTo>
                  <a:lnTo>
                    <a:pt x="16351" y="3944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1223" name="Shape 5963"/>
            <p:cNvSpPr/>
            <p:nvPr/>
          </p:nvSpPr>
          <p:spPr>
            <a:xfrm>
              <a:off x="2485167" y="3008518"/>
              <a:ext cx="40163" cy="46513"/>
            </a:xfrm>
            <a:custGeom>
              <a:avLst/>
              <a:gdLst/>
              <a:ahLst/>
              <a:cxnLst/>
              <a:rect l="0" t="0" r="0" b="0"/>
              <a:pathLst>
                <a:path w="40163" h="46513">
                  <a:moveTo>
                    <a:pt x="18097" y="0"/>
                  </a:moveTo>
                  <a:lnTo>
                    <a:pt x="12858" y="555"/>
                  </a:lnTo>
                  <a:lnTo>
                    <a:pt x="8731" y="1983"/>
                  </a:lnTo>
                  <a:lnTo>
                    <a:pt x="5634" y="4047"/>
                  </a:lnTo>
                  <a:lnTo>
                    <a:pt x="3571" y="6350"/>
                  </a:lnTo>
                  <a:lnTo>
                    <a:pt x="2301" y="8731"/>
                  </a:lnTo>
                  <a:lnTo>
                    <a:pt x="1904" y="10953"/>
                  </a:lnTo>
                  <a:lnTo>
                    <a:pt x="2142" y="12302"/>
                  </a:lnTo>
                  <a:lnTo>
                    <a:pt x="2936" y="13731"/>
                  </a:lnTo>
                  <a:lnTo>
                    <a:pt x="4206" y="14842"/>
                  </a:lnTo>
                  <a:lnTo>
                    <a:pt x="6191" y="15318"/>
                  </a:lnTo>
                  <a:lnTo>
                    <a:pt x="7937" y="14922"/>
                  </a:lnTo>
                  <a:lnTo>
                    <a:pt x="9366" y="13970"/>
                  </a:lnTo>
                  <a:lnTo>
                    <a:pt x="10318" y="12619"/>
                  </a:lnTo>
                  <a:lnTo>
                    <a:pt x="10636" y="11112"/>
                  </a:lnTo>
                  <a:lnTo>
                    <a:pt x="10397" y="9366"/>
                  </a:lnTo>
                  <a:lnTo>
                    <a:pt x="10160" y="7222"/>
                  </a:lnTo>
                  <a:lnTo>
                    <a:pt x="10794" y="5158"/>
                  </a:lnTo>
                  <a:lnTo>
                    <a:pt x="12382" y="3651"/>
                  </a:lnTo>
                  <a:lnTo>
                    <a:pt x="14683" y="2698"/>
                  </a:lnTo>
                  <a:lnTo>
                    <a:pt x="17144" y="2381"/>
                  </a:lnTo>
                  <a:lnTo>
                    <a:pt x="19685" y="2618"/>
                  </a:lnTo>
                  <a:lnTo>
                    <a:pt x="22144" y="3809"/>
                  </a:lnTo>
                  <a:lnTo>
                    <a:pt x="24049" y="6350"/>
                  </a:lnTo>
                  <a:lnTo>
                    <a:pt x="24764" y="10556"/>
                  </a:lnTo>
                  <a:lnTo>
                    <a:pt x="24764" y="16588"/>
                  </a:lnTo>
                  <a:lnTo>
                    <a:pt x="24029" y="16878"/>
                  </a:lnTo>
                  <a:lnTo>
                    <a:pt x="24764" y="18969"/>
                  </a:lnTo>
                  <a:lnTo>
                    <a:pt x="24764" y="33337"/>
                  </a:lnTo>
                  <a:lnTo>
                    <a:pt x="24684" y="35321"/>
                  </a:lnTo>
                  <a:lnTo>
                    <a:pt x="24288" y="36750"/>
                  </a:lnTo>
                  <a:lnTo>
                    <a:pt x="23256" y="37861"/>
                  </a:lnTo>
                  <a:lnTo>
                    <a:pt x="21431" y="38972"/>
                  </a:lnTo>
                  <a:lnTo>
                    <a:pt x="18811" y="40083"/>
                  </a:lnTo>
                  <a:lnTo>
                    <a:pt x="15318" y="40798"/>
                  </a:lnTo>
                  <a:lnTo>
                    <a:pt x="12778" y="40242"/>
                  </a:lnTo>
                  <a:lnTo>
                    <a:pt x="10715" y="38734"/>
                  </a:lnTo>
                  <a:lnTo>
                    <a:pt x="9286" y="36273"/>
                  </a:lnTo>
                  <a:lnTo>
                    <a:pt x="8731" y="33098"/>
                  </a:lnTo>
                  <a:lnTo>
                    <a:pt x="8731" y="32861"/>
                  </a:lnTo>
                  <a:lnTo>
                    <a:pt x="8889" y="31034"/>
                  </a:lnTo>
                  <a:lnTo>
                    <a:pt x="9603" y="28892"/>
                  </a:lnTo>
                  <a:lnTo>
                    <a:pt x="11191" y="26589"/>
                  </a:lnTo>
                  <a:lnTo>
                    <a:pt x="13969" y="24050"/>
                  </a:lnTo>
                  <a:lnTo>
                    <a:pt x="18414" y="21509"/>
                  </a:lnTo>
                  <a:lnTo>
                    <a:pt x="24764" y="18969"/>
                  </a:lnTo>
                  <a:lnTo>
                    <a:pt x="24029" y="16878"/>
                  </a:lnTo>
                  <a:lnTo>
                    <a:pt x="17303" y="19526"/>
                  </a:lnTo>
                  <a:lnTo>
                    <a:pt x="11191" y="22303"/>
                  </a:lnTo>
                  <a:lnTo>
                    <a:pt x="6350" y="25082"/>
                  </a:lnTo>
                  <a:lnTo>
                    <a:pt x="2857" y="28177"/>
                  </a:lnTo>
                  <a:lnTo>
                    <a:pt x="713" y="31828"/>
                  </a:lnTo>
                  <a:lnTo>
                    <a:pt x="0" y="36273"/>
                  </a:lnTo>
                  <a:lnTo>
                    <a:pt x="952" y="40639"/>
                  </a:lnTo>
                  <a:lnTo>
                    <a:pt x="3333" y="43893"/>
                  </a:lnTo>
                  <a:lnTo>
                    <a:pt x="6667" y="45878"/>
                  </a:lnTo>
                  <a:lnTo>
                    <a:pt x="10556" y="46513"/>
                  </a:lnTo>
                  <a:lnTo>
                    <a:pt x="14604" y="45878"/>
                  </a:lnTo>
                  <a:lnTo>
                    <a:pt x="18414" y="44132"/>
                  </a:lnTo>
                  <a:lnTo>
                    <a:pt x="24923" y="39289"/>
                  </a:lnTo>
                  <a:lnTo>
                    <a:pt x="25400" y="42306"/>
                  </a:lnTo>
                  <a:lnTo>
                    <a:pt x="26352" y="44369"/>
                  </a:lnTo>
                  <a:lnTo>
                    <a:pt x="27622" y="45639"/>
                  </a:lnTo>
                  <a:lnTo>
                    <a:pt x="28971" y="46275"/>
                  </a:lnTo>
                  <a:lnTo>
                    <a:pt x="31352" y="46513"/>
                  </a:lnTo>
                  <a:lnTo>
                    <a:pt x="32781" y="46433"/>
                  </a:lnTo>
                  <a:lnTo>
                    <a:pt x="34766" y="45878"/>
                  </a:lnTo>
                  <a:lnTo>
                    <a:pt x="37226" y="44369"/>
                  </a:lnTo>
                  <a:lnTo>
                    <a:pt x="40163" y="41592"/>
                  </a:lnTo>
                  <a:lnTo>
                    <a:pt x="40163" y="38972"/>
                  </a:lnTo>
                  <a:lnTo>
                    <a:pt x="38337" y="40322"/>
                  </a:lnTo>
                  <a:lnTo>
                    <a:pt x="35718" y="40877"/>
                  </a:lnTo>
                  <a:lnTo>
                    <a:pt x="34051" y="40401"/>
                  </a:lnTo>
                  <a:lnTo>
                    <a:pt x="33178" y="39131"/>
                  </a:lnTo>
                  <a:lnTo>
                    <a:pt x="32861" y="35162"/>
                  </a:lnTo>
                  <a:lnTo>
                    <a:pt x="32861" y="15794"/>
                  </a:lnTo>
                  <a:lnTo>
                    <a:pt x="32305" y="9127"/>
                  </a:lnTo>
                  <a:lnTo>
                    <a:pt x="31034" y="5714"/>
                  </a:lnTo>
                  <a:lnTo>
                    <a:pt x="28494" y="2777"/>
                  </a:lnTo>
                  <a:lnTo>
                    <a:pt x="26669" y="1587"/>
                  </a:lnTo>
                  <a:lnTo>
                    <a:pt x="24288" y="71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1224" name="Shape 5964"/>
            <p:cNvSpPr/>
            <p:nvPr/>
          </p:nvSpPr>
          <p:spPr>
            <a:xfrm>
              <a:off x="2414682" y="3008518"/>
              <a:ext cx="39528" cy="46513"/>
            </a:xfrm>
            <a:custGeom>
              <a:avLst/>
              <a:gdLst/>
              <a:ahLst/>
              <a:cxnLst/>
              <a:rect l="0" t="0" r="0" b="0"/>
              <a:pathLst>
                <a:path w="39528" h="46513">
                  <a:moveTo>
                    <a:pt x="20161" y="0"/>
                  </a:moveTo>
                  <a:lnTo>
                    <a:pt x="18017" y="3571"/>
                  </a:lnTo>
                  <a:lnTo>
                    <a:pt x="21431" y="4127"/>
                  </a:lnTo>
                  <a:lnTo>
                    <a:pt x="23812" y="5476"/>
                  </a:lnTo>
                  <a:lnTo>
                    <a:pt x="25400" y="7461"/>
                  </a:lnTo>
                  <a:lnTo>
                    <a:pt x="26511" y="9921"/>
                  </a:lnTo>
                  <a:lnTo>
                    <a:pt x="27542" y="14922"/>
                  </a:lnTo>
                  <a:lnTo>
                    <a:pt x="7143" y="14922"/>
                  </a:lnTo>
                  <a:lnTo>
                    <a:pt x="7857" y="11984"/>
                  </a:lnTo>
                  <a:lnTo>
                    <a:pt x="8731" y="9444"/>
                  </a:lnTo>
                  <a:lnTo>
                    <a:pt x="9842" y="7461"/>
                  </a:lnTo>
                  <a:lnTo>
                    <a:pt x="11112" y="5952"/>
                  </a:lnTo>
                  <a:lnTo>
                    <a:pt x="14287" y="4127"/>
                  </a:lnTo>
                  <a:lnTo>
                    <a:pt x="18017" y="3571"/>
                  </a:lnTo>
                  <a:lnTo>
                    <a:pt x="20161" y="0"/>
                  </a:lnTo>
                  <a:lnTo>
                    <a:pt x="15953" y="476"/>
                  </a:lnTo>
                  <a:lnTo>
                    <a:pt x="11429" y="2222"/>
                  </a:lnTo>
                  <a:lnTo>
                    <a:pt x="7143" y="5317"/>
                  </a:lnTo>
                  <a:lnTo>
                    <a:pt x="3492" y="9921"/>
                  </a:lnTo>
                  <a:lnTo>
                    <a:pt x="2063" y="12778"/>
                  </a:lnTo>
                  <a:lnTo>
                    <a:pt x="952" y="16192"/>
                  </a:lnTo>
                  <a:lnTo>
                    <a:pt x="317" y="20002"/>
                  </a:lnTo>
                  <a:lnTo>
                    <a:pt x="0" y="24367"/>
                  </a:lnTo>
                  <a:lnTo>
                    <a:pt x="396" y="29368"/>
                  </a:lnTo>
                  <a:lnTo>
                    <a:pt x="1348" y="33733"/>
                  </a:lnTo>
                  <a:lnTo>
                    <a:pt x="2857" y="37543"/>
                  </a:lnTo>
                  <a:lnTo>
                    <a:pt x="5079" y="40718"/>
                  </a:lnTo>
                  <a:lnTo>
                    <a:pt x="7778" y="43258"/>
                  </a:lnTo>
                  <a:lnTo>
                    <a:pt x="10953" y="45005"/>
                  </a:lnTo>
                  <a:lnTo>
                    <a:pt x="14525" y="46116"/>
                  </a:lnTo>
                  <a:lnTo>
                    <a:pt x="18493" y="46513"/>
                  </a:lnTo>
                  <a:lnTo>
                    <a:pt x="23495" y="45878"/>
                  </a:lnTo>
                  <a:lnTo>
                    <a:pt x="27701" y="44369"/>
                  </a:lnTo>
                  <a:lnTo>
                    <a:pt x="31193" y="42068"/>
                  </a:lnTo>
                  <a:lnTo>
                    <a:pt x="33972" y="39370"/>
                  </a:lnTo>
                  <a:lnTo>
                    <a:pt x="36195" y="36591"/>
                  </a:lnTo>
                  <a:lnTo>
                    <a:pt x="37782" y="33892"/>
                  </a:lnTo>
                  <a:lnTo>
                    <a:pt x="38893" y="31591"/>
                  </a:lnTo>
                  <a:lnTo>
                    <a:pt x="39528" y="30003"/>
                  </a:lnTo>
                  <a:lnTo>
                    <a:pt x="37941" y="29288"/>
                  </a:lnTo>
                  <a:lnTo>
                    <a:pt x="34925" y="33575"/>
                  </a:lnTo>
                  <a:lnTo>
                    <a:pt x="32702" y="35877"/>
                  </a:lnTo>
                  <a:lnTo>
                    <a:pt x="29923" y="37782"/>
                  </a:lnTo>
                  <a:lnTo>
                    <a:pt x="26590" y="39131"/>
                  </a:lnTo>
                  <a:lnTo>
                    <a:pt x="22542" y="39687"/>
                  </a:lnTo>
                  <a:lnTo>
                    <a:pt x="19208" y="39289"/>
                  </a:lnTo>
                  <a:lnTo>
                    <a:pt x="15875" y="38019"/>
                  </a:lnTo>
                  <a:lnTo>
                    <a:pt x="12700" y="35480"/>
                  </a:lnTo>
                  <a:lnTo>
                    <a:pt x="10001" y="31511"/>
                  </a:lnTo>
                  <a:lnTo>
                    <a:pt x="8889" y="28892"/>
                  </a:lnTo>
                  <a:lnTo>
                    <a:pt x="7937" y="25796"/>
                  </a:lnTo>
                  <a:lnTo>
                    <a:pt x="7302" y="22225"/>
                  </a:lnTo>
                  <a:lnTo>
                    <a:pt x="6826" y="18097"/>
                  </a:lnTo>
                  <a:lnTo>
                    <a:pt x="37623" y="18097"/>
                  </a:lnTo>
                  <a:lnTo>
                    <a:pt x="36988" y="13652"/>
                  </a:lnTo>
                  <a:lnTo>
                    <a:pt x="35797" y="9842"/>
                  </a:lnTo>
                  <a:lnTo>
                    <a:pt x="34131" y="6667"/>
                  </a:lnTo>
                  <a:lnTo>
                    <a:pt x="32067" y="4206"/>
                  </a:lnTo>
                  <a:lnTo>
                    <a:pt x="29527" y="2301"/>
                  </a:lnTo>
                  <a:lnTo>
                    <a:pt x="26748"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225" name="Shape 5965"/>
            <p:cNvSpPr/>
            <p:nvPr/>
          </p:nvSpPr>
          <p:spPr>
            <a:xfrm>
              <a:off x="2179335" y="3008518"/>
              <a:ext cx="43656" cy="46513"/>
            </a:xfrm>
            <a:custGeom>
              <a:avLst/>
              <a:gdLst/>
              <a:ahLst/>
              <a:cxnLst/>
              <a:rect l="0" t="0" r="0" b="0"/>
              <a:pathLst>
                <a:path w="43656" h="46513">
                  <a:moveTo>
                    <a:pt x="21352" y="0"/>
                  </a:moveTo>
                  <a:lnTo>
                    <a:pt x="20558" y="2777"/>
                  </a:lnTo>
                  <a:lnTo>
                    <a:pt x="24764" y="3651"/>
                  </a:lnTo>
                  <a:lnTo>
                    <a:pt x="28337" y="6032"/>
                  </a:lnTo>
                  <a:lnTo>
                    <a:pt x="31114" y="9683"/>
                  </a:lnTo>
                  <a:lnTo>
                    <a:pt x="33099" y="14366"/>
                  </a:lnTo>
                  <a:lnTo>
                    <a:pt x="34369" y="19843"/>
                  </a:lnTo>
                  <a:lnTo>
                    <a:pt x="34766" y="25796"/>
                  </a:lnTo>
                  <a:lnTo>
                    <a:pt x="34209" y="32067"/>
                  </a:lnTo>
                  <a:lnTo>
                    <a:pt x="32782" y="36750"/>
                  </a:lnTo>
                  <a:lnTo>
                    <a:pt x="30797" y="40083"/>
                  </a:lnTo>
                  <a:lnTo>
                    <a:pt x="28337" y="42306"/>
                  </a:lnTo>
                  <a:lnTo>
                    <a:pt x="25638" y="43417"/>
                  </a:lnTo>
                  <a:lnTo>
                    <a:pt x="23018" y="43734"/>
                  </a:lnTo>
                  <a:lnTo>
                    <a:pt x="19050" y="42941"/>
                  </a:lnTo>
                  <a:lnTo>
                    <a:pt x="15796" y="40798"/>
                  </a:lnTo>
                  <a:lnTo>
                    <a:pt x="13335" y="37623"/>
                  </a:lnTo>
                  <a:lnTo>
                    <a:pt x="11509" y="33733"/>
                  </a:lnTo>
                  <a:lnTo>
                    <a:pt x="10239" y="29527"/>
                  </a:lnTo>
                  <a:lnTo>
                    <a:pt x="9446" y="25319"/>
                  </a:lnTo>
                  <a:lnTo>
                    <a:pt x="9048" y="21431"/>
                  </a:lnTo>
                  <a:lnTo>
                    <a:pt x="8889" y="18176"/>
                  </a:lnTo>
                  <a:lnTo>
                    <a:pt x="9128" y="14525"/>
                  </a:lnTo>
                  <a:lnTo>
                    <a:pt x="9842" y="11429"/>
                  </a:lnTo>
                  <a:lnTo>
                    <a:pt x="12382" y="6587"/>
                  </a:lnTo>
                  <a:lnTo>
                    <a:pt x="16112" y="3730"/>
                  </a:lnTo>
                  <a:lnTo>
                    <a:pt x="20558" y="2777"/>
                  </a:lnTo>
                  <a:lnTo>
                    <a:pt x="21352" y="0"/>
                  </a:lnTo>
                  <a:lnTo>
                    <a:pt x="15159" y="872"/>
                  </a:lnTo>
                  <a:lnTo>
                    <a:pt x="9922" y="3253"/>
                  </a:lnTo>
                  <a:lnTo>
                    <a:pt x="5714" y="6905"/>
                  </a:lnTo>
                  <a:lnTo>
                    <a:pt x="2539" y="11588"/>
                  </a:lnTo>
                  <a:lnTo>
                    <a:pt x="635" y="17064"/>
                  </a:lnTo>
                  <a:lnTo>
                    <a:pt x="0" y="22938"/>
                  </a:lnTo>
                  <a:lnTo>
                    <a:pt x="714" y="29288"/>
                  </a:lnTo>
                  <a:lnTo>
                    <a:pt x="2778" y="35003"/>
                  </a:lnTo>
                  <a:lnTo>
                    <a:pt x="6032" y="39766"/>
                  </a:lnTo>
                  <a:lnTo>
                    <a:pt x="10397" y="43338"/>
                  </a:lnTo>
                  <a:lnTo>
                    <a:pt x="15637" y="45639"/>
                  </a:lnTo>
                  <a:lnTo>
                    <a:pt x="21669" y="46513"/>
                  </a:lnTo>
                  <a:lnTo>
                    <a:pt x="28496" y="45481"/>
                  </a:lnTo>
                  <a:lnTo>
                    <a:pt x="34052" y="42545"/>
                  </a:lnTo>
                  <a:lnTo>
                    <a:pt x="38258" y="38417"/>
                  </a:lnTo>
                  <a:lnTo>
                    <a:pt x="41275" y="33416"/>
                  </a:lnTo>
                  <a:lnTo>
                    <a:pt x="43101" y="28098"/>
                  </a:lnTo>
                  <a:lnTo>
                    <a:pt x="43656" y="22938"/>
                  </a:lnTo>
                  <a:lnTo>
                    <a:pt x="43179" y="17858"/>
                  </a:lnTo>
                  <a:lnTo>
                    <a:pt x="41989" y="13334"/>
                  </a:lnTo>
                  <a:lnTo>
                    <a:pt x="40084" y="9366"/>
                  </a:lnTo>
                  <a:lnTo>
                    <a:pt x="37384" y="6111"/>
                  </a:lnTo>
                  <a:lnTo>
                    <a:pt x="34131" y="3492"/>
                  </a:lnTo>
                  <a:lnTo>
                    <a:pt x="30321" y="158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1226" name="Shape 5966"/>
            <p:cNvSpPr/>
            <p:nvPr/>
          </p:nvSpPr>
          <p:spPr>
            <a:xfrm>
              <a:off x="2100675" y="3008518"/>
              <a:ext cx="39528" cy="46513"/>
            </a:xfrm>
            <a:custGeom>
              <a:avLst/>
              <a:gdLst/>
              <a:ahLst/>
              <a:cxnLst/>
              <a:rect l="0" t="0" r="0" b="0"/>
              <a:pathLst>
                <a:path w="39528" h="46513">
                  <a:moveTo>
                    <a:pt x="20160" y="0"/>
                  </a:moveTo>
                  <a:lnTo>
                    <a:pt x="18017" y="3571"/>
                  </a:lnTo>
                  <a:lnTo>
                    <a:pt x="21431" y="4127"/>
                  </a:lnTo>
                  <a:lnTo>
                    <a:pt x="23812" y="5476"/>
                  </a:lnTo>
                  <a:lnTo>
                    <a:pt x="25400" y="7461"/>
                  </a:lnTo>
                  <a:lnTo>
                    <a:pt x="26510" y="9921"/>
                  </a:lnTo>
                  <a:lnTo>
                    <a:pt x="27542" y="14922"/>
                  </a:lnTo>
                  <a:lnTo>
                    <a:pt x="7143" y="14922"/>
                  </a:lnTo>
                  <a:lnTo>
                    <a:pt x="7857" y="11984"/>
                  </a:lnTo>
                  <a:lnTo>
                    <a:pt x="8731" y="9444"/>
                  </a:lnTo>
                  <a:lnTo>
                    <a:pt x="9762" y="7461"/>
                  </a:lnTo>
                  <a:lnTo>
                    <a:pt x="11112" y="5952"/>
                  </a:lnTo>
                  <a:lnTo>
                    <a:pt x="14287" y="4127"/>
                  </a:lnTo>
                  <a:lnTo>
                    <a:pt x="18017" y="3571"/>
                  </a:lnTo>
                  <a:lnTo>
                    <a:pt x="20160" y="0"/>
                  </a:lnTo>
                  <a:lnTo>
                    <a:pt x="15953" y="476"/>
                  </a:lnTo>
                  <a:lnTo>
                    <a:pt x="11428" y="2222"/>
                  </a:lnTo>
                  <a:lnTo>
                    <a:pt x="7143" y="5317"/>
                  </a:lnTo>
                  <a:lnTo>
                    <a:pt x="3491" y="9921"/>
                  </a:lnTo>
                  <a:lnTo>
                    <a:pt x="1983" y="12778"/>
                  </a:lnTo>
                  <a:lnTo>
                    <a:pt x="951" y="16192"/>
                  </a:lnTo>
                  <a:lnTo>
                    <a:pt x="237" y="20002"/>
                  </a:lnTo>
                  <a:lnTo>
                    <a:pt x="0" y="24367"/>
                  </a:lnTo>
                  <a:lnTo>
                    <a:pt x="396" y="29368"/>
                  </a:lnTo>
                  <a:lnTo>
                    <a:pt x="1348" y="33733"/>
                  </a:lnTo>
                  <a:lnTo>
                    <a:pt x="2857" y="37543"/>
                  </a:lnTo>
                  <a:lnTo>
                    <a:pt x="5078" y="40718"/>
                  </a:lnTo>
                  <a:lnTo>
                    <a:pt x="7778" y="43258"/>
                  </a:lnTo>
                  <a:lnTo>
                    <a:pt x="10953" y="45005"/>
                  </a:lnTo>
                  <a:lnTo>
                    <a:pt x="14525" y="46116"/>
                  </a:lnTo>
                  <a:lnTo>
                    <a:pt x="18493" y="46513"/>
                  </a:lnTo>
                  <a:lnTo>
                    <a:pt x="23415" y="45878"/>
                  </a:lnTo>
                  <a:lnTo>
                    <a:pt x="27622" y="44369"/>
                  </a:lnTo>
                  <a:lnTo>
                    <a:pt x="31193" y="42068"/>
                  </a:lnTo>
                  <a:lnTo>
                    <a:pt x="33972" y="39370"/>
                  </a:lnTo>
                  <a:lnTo>
                    <a:pt x="36195" y="36591"/>
                  </a:lnTo>
                  <a:lnTo>
                    <a:pt x="37782" y="33892"/>
                  </a:lnTo>
                  <a:lnTo>
                    <a:pt x="38893" y="31591"/>
                  </a:lnTo>
                  <a:lnTo>
                    <a:pt x="39528" y="30003"/>
                  </a:lnTo>
                  <a:lnTo>
                    <a:pt x="37941" y="29288"/>
                  </a:lnTo>
                  <a:lnTo>
                    <a:pt x="34925" y="33575"/>
                  </a:lnTo>
                  <a:lnTo>
                    <a:pt x="32701" y="35877"/>
                  </a:lnTo>
                  <a:lnTo>
                    <a:pt x="29923" y="37782"/>
                  </a:lnTo>
                  <a:lnTo>
                    <a:pt x="26590" y="39131"/>
                  </a:lnTo>
                  <a:lnTo>
                    <a:pt x="22541" y="39687"/>
                  </a:lnTo>
                  <a:lnTo>
                    <a:pt x="19207" y="39289"/>
                  </a:lnTo>
                  <a:lnTo>
                    <a:pt x="15795" y="38019"/>
                  </a:lnTo>
                  <a:lnTo>
                    <a:pt x="12700" y="35480"/>
                  </a:lnTo>
                  <a:lnTo>
                    <a:pt x="10001" y="31511"/>
                  </a:lnTo>
                  <a:lnTo>
                    <a:pt x="8888" y="28892"/>
                  </a:lnTo>
                  <a:lnTo>
                    <a:pt x="7937" y="25796"/>
                  </a:lnTo>
                  <a:lnTo>
                    <a:pt x="7301" y="22225"/>
                  </a:lnTo>
                  <a:lnTo>
                    <a:pt x="6826" y="18097"/>
                  </a:lnTo>
                  <a:lnTo>
                    <a:pt x="37622" y="18097"/>
                  </a:lnTo>
                  <a:lnTo>
                    <a:pt x="36908" y="13652"/>
                  </a:lnTo>
                  <a:lnTo>
                    <a:pt x="35797" y="9842"/>
                  </a:lnTo>
                  <a:lnTo>
                    <a:pt x="34131" y="6667"/>
                  </a:lnTo>
                  <a:lnTo>
                    <a:pt x="31987" y="4206"/>
                  </a:lnTo>
                  <a:lnTo>
                    <a:pt x="29526" y="2301"/>
                  </a:lnTo>
                  <a:lnTo>
                    <a:pt x="26670" y="1031"/>
                  </a:lnTo>
                  <a:lnTo>
                    <a:pt x="23573" y="237"/>
                  </a:lnTo>
                  <a:lnTo>
                    <a:pt x="20160" y="0"/>
                  </a:lnTo>
                  <a:close/>
                </a:path>
              </a:pathLst>
            </a:custGeom>
            <a:solidFill>
              <a:srgbClr val="000000"/>
            </a:solidFill>
          </p:spPr>
          <p:txBody>
            <a:bodyPr vert="horz" lIns="91440" tIns="45720" rIns="91440" bIns="45720" anchor="t"/>
            <a:lstStyle/>
            <a:p>
              <a:endParaRPr lang="en-IN"/>
            </a:p>
          </p:txBody>
        </p:sp>
        <p:sp>
          <p:nvSpPr>
            <p:cNvPr id="1227" name="Shape 5967"/>
            <p:cNvSpPr/>
            <p:nvPr/>
          </p:nvSpPr>
          <p:spPr>
            <a:xfrm>
              <a:off x="2040350" y="3008518"/>
              <a:ext cx="23415" cy="45561"/>
            </a:xfrm>
            <a:custGeom>
              <a:avLst/>
              <a:gdLst/>
              <a:ahLst/>
              <a:cxnLst/>
              <a:rect l="0" t="0" r="0" b="0"/>
              <a:pathLst>
                <a:path w="23415" h="45561">
                  <a:moveTo>
                    <a:pt x="15716" y="0"/>
                  </a:moveTo>
                  <a:lnTo>
                    <a:pt x="396" y="5397"/>
                  </a:lnTo>
                  <a:lnTo>
                    <a:pt x="396" y="6905"/>
                  </a:lnTo>
                  <a:lnTo>
                    <a:pt x="4365" y="6508"/>
                  </a:lnTo>
                  <a:lnTo>
                    <a:pt x="5556" y="6587"/>
                  </a:lnTo>
                  <a:lnTo>
                    <a:pt x="6666" y="7302"/>
                  </a:lnTo>
                  <a:lnTo>
                    <a:pt x="7460" y="9048"/>
                  </a:lnTo>
                  <a:lnTo>
                    <a:pt x="7778" y="12461"/>
                  </a:lnTo>
                  <a:lnTo>
                    <a:pt x="7778" y="35480"/>
                  </a:lnTo>
                  <a:lnTo>
                    <a:pt x="7620" y="38734"/>
                  </a:lnTo>
                  <a:lnTo>
                    <a:pt x="7143" y="41036"/>
                  </a:lnTo>
                  <a:lnTo>
                    <a:pt x="6191" y="42545"/>
                  </a:lnTo>
                  <a:lnTo>
                    <a:pt x="4762" y="43417"/>
                  </a:lnTo>
                  <a:lnTo>
                    <a:pt x="2697" y="43814"/>
                  </a:lnTo>
                  <a:lnTo>
                    <a:pt x="0" y="44052"/>
                  </a:lnTo>
                  <a:lnTo>
                    <a:pt x="0" y="45561"/>
                  </a:lnTo>
                  <a:lnTo>
                    <a:pt x="23415" y="45561"/>
                  </a:lnTo>
                  <a:lnTo>
                    <a:pt x="23415" y="44052"/>
                  </a:lnTo>
                  <a:lnTo>
                    <a:pt x="19446" y="43417"/>
                  </a:lnTo>
                  <a:lnTo>
                    <a:pt x="17223" y="42068"/>
                  </a:lnTo>
                  <a:lnTo>
                    <a:pt x="1627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228" name="Shape 5968"/>
            <p:cNvSpPr/>
            <p:nvPr/>
          </p:nvSpPr>
          <p:spPr>
            <a:xfrm>
              <a:off x="1927478" y="3008518"/>
              <a:ext cx="40162" cy="46513"/>
            </a:xfrm>
            <a:custGeom>
              <a:avLst/>
              <a:gdLst/>
              <a:ahLst/>
              <a:cxnLst/>
              <a:rect l="0" t="0" r="0" b="0"/>
              <a:pathLst>
                <a:path w="40162" h="46513">
                  <a:moveTo>
                    <a:pt x="18017" y="0"/>
                  </a:moveTo>
                  <a:lnTo>
                    <a:pt x="12858" y="555"/>
                  </a:lnTo>
                  <a:lnTo>
                    <a:pt x="8731" y="1983"/>
                  </a:lnTo>
                  <a:lnTo>
                    <a:pt x="5635" y="4047"/>
                  </a:lnTo>
                  <a:lnTo>
                    <a:pt x="3491" y="6350"/>
                  </a:lnTo>
                  <a:lnTo>
                    <a:pt x="2301" y="8731"/>
                  </a:lnTo>
                  <a:lnTo>
                    <a:pt x="1903" y="10953"/>
                  </a:lnTo>
                  <a:lnTo>
                    <a:pt x="2856" y="13731"/>
                  </a:lnTo>
                  <a:lnTo>
                    <a:pt x="4206" y="14842"/>
                  </a:lnTo>
                  <a:lnTo>
                    <a:pt x="6191" y="15318"/>
                  </a:lnTo>
                  <a:lnTo>
                    <a:pt x="7937" y="14922"/>
                  </a:lnTo>
                  <a:lnTo>
                    <a:pt x="9366" y="13970"/>
                  </a:lnTo>
                  <a:lnTo>
                    <a:pt x="10318" y="12619"/>
                  </a:lnTo>
                  <a:lnTo>
                    <a:pt x="10635" y="11112"/>
                  </a:lnTo>
                  <a:lnTo>
                    <a:pt x="10397" y="9366"/>
                  </a:lnTo>
                  <a:lnTo>
                    <a:pt x="10080" y="7222"/>
                  </a:lnTo>
                  <a:lnTo>
                    <a:pt x="10715" y="5158"/>
                  </a:lnTo>
                  <a:lnTo>
                    <a:pt x="12381" y="3651"/>
                  </a:lnTo>
                  <a:lnTo>
                    <a:pt x="14683" y="2698"/>
                  </a:lnTo>
                  <a:lnTo>
                    <a:pt x="17143" y="2381"/>
                  </a:lnTo>
                  <a:lnTo>
                    <a:pt x="19605" y="2618"/>
                  </a:lnTo>
                  <a:lnTo>
                    <a:pt x="22066" y="3809"/>
                  </a:lnTo>
                  <a:lnTo>
                    <a:pt x="24050" y="6350"/>
                  </a:lnTo>
                  <a:lnTo>
                    <a:pt x="24764" y="10556"/>
                  </a:lnTo>
                  <a:lnTo>
                    <a:pt x="24764" y="16588"/>
                  </a:lnTo>
                  <a:lnTo>
                    <a:pt x="24021" y="16881"/>
                  </a:lnTo>
                  <a:lnTo>
                    <a:pt x="24764" y="18969"/>
                  </a:lnTo>
                  <a:lnTo>
                    <a:pt x="24764" y="33337"/>
                  </a:lnTo>
                  <a:lnTo>
                    <a:pt x="24685" y="35321"/>
                  </a:lnTo>
                  <a:lnTo>
                    <a:pt x="24208" y="36750"/>
                  </a:lnTo>
                  <a:lnTo>
                    <a:pt x="23177" y="37861"/>
                  </a:lnTo>
                  <a:lnTo>
                    <a:pt x="21431" y="38972"/>
                  </a:lnTo>
                  <a:lnTo>
                    <a:pt x="18811" y="40083"/>
                  </a:lnTo>
                  <a:lnTo>
                    <a:pt x="15239" y="40798"/>
                  </a:lnTo>
                  <a:lnTo>
                    <a:pt x="12700" y="40242"/>
                  </a:lnTo>
                  <a:lnTo>
                    <a:pt x="10635" y="38734"/>
                  </a:lnTo>
                  <a:lnTo>
                    <a:pt x="9286" y="36273"/>
                  </a:lnTo>
                  <a:lnTo>
                    <a:pt x="8731" y="33098"/>
                  </a:lnTo>
                  <a:lnTo>
                    <a:pt x="8731" y="32861"/>
                  </a:lnTo>
                  <a:lnTo>
                    <a:pt x="8889" y="31034"/>
                  </a:lnTo>
                  <a:lnTo>
                    <a:pt x="9603" y="28892"/>
                  </a:lnTo>
                  <a:lnTo>
                    <a:pt x="11191" y="26589"/>
                  </a:lnTo>
                  <a:lnTo>
                    <a:pt x="13968" y="24050"/>
                  </a:lnTo>
                  <a:lnTo>
                    <a:pt x="15953" y="22780"/>
                  </a:lnTo>
                  <a:lnTo>
                    <a:pt x="18414" y="21509"/>
                  </a:lnTo>
                  <a:lnTo>
                    <a:pt x="24764" y="18969"/>
                  </a:lnTo>
                  <a:lnTo>
                    <a:pt x="24021" y="16881"/>
                  </a:lnTo>
                  <a:lnTo>
                    <a:pt x="17303" y="19526"/>
                  </a:lnTo>
                  <a:lnTo>
                    <a:pt x="11191" y="22303"/>
                  </a:lnTo>
                  <a:lnTo>
                    <a:pt x="6350" y="25082"/>
                  </a:lnTo>
                  <a:lnTo>
                    <a:pt x="2856" y="28177"/>
                  </a:lnTo>
                  <a:lnTo>
                    <a:pt x="713" y="31828"/>
                  </a:lnTo>
                  <a:lnTo>
                    <a:pt x="0" y="36273"/>
                  </a:lnTo>
                  <a:lnTo>
                    <a:pt x="952" y="40639"/>
                  </a:lnTo>
                  <a:lnTo>
                    <a:pt x="3253" y="43893"/>
                  </a:lnTo>
                  <a:lnTo>
                    <a:pt x="6666" y="45878"/>
                  </a:lnTo>
                  <a:lnTo>
                    <a:pt x="10477" y="46513"/>
                  </a:lnTo>
                  <a:lnTo>
                    <a:pt x="14525" y="45878"/>
                  </a:lnTo>
                  <a:lnTo>
                    <a:pt x="18414" y="44132"/>
                  </a:lnTo>
                  <a:lnTo>
                    <a:pt x="24843" y="39289"/>
                  </a:lnTo>
                  <a:lnTo>
                    <a:pt x="25400" y="42306"/>
                  </a:lnTo>
                  <a:lnTo>
                    <a:pt x="26352" y="44369"/>
                  </a:lnTo>
                  <a:lnTo>
                    <a:pt x="27622" y="45639"/>
                  </a:lnTo>
                  <a:lnTo>
                    <a:pt x="28971" y="46275"/>
                  </a:lnTo>
                  <a:lnTo>
                    <a:pt x="31352" y="46513"/>
                  </a:lnTo>
                  <a:lnTo>
                    <a:pt x="32781" y="46433"/>
                  </a:lnTo>
                  <a:lnTo>
                    <a:pt x="34766" y="45878"/>
                  </a:lnTo>
                  <a:lnTo>
                    <a:pt x="37226" y="44369"/>
                  </a:lnTo>
                  <a:lnTo>
                    <a:pt x="40162" y="41592"/>
                  </a:lnTo>
                  <a:lnTo>
                    <a:pt x="40162" y="38972"/>
                  </a:lnTo>
                  <a:lnTo>
                    <a:pt x="38337" y="40322"/>
                  </a:lnTo>
                  <a:lnTo>
                    <a:pt x="35638" y="40877"/>
                  </a:lnTo>
                  <a:lnTo>
                    <a:pt x="33972" y="40401"/>
                  </a:lnTo>
                  <a:lnTo>
                    <a:pt x="33178" y="39131"/>
                  </a:lnTo>
                  <a:lnTo>
                    <a:pt x="32781" y="35162"/>
                  </a:lnTo>
                  <a:lnTo>
                    <a:pt x="32781" y="15794"/>
                  </a:lnTo>
                  <a:lnTo>
                    <a:pt x="32224" y="9127"/>
                  </a:lnTo>
                  <a:lnTo>
                    <a:pt x="30956" y="5714"/>
                  </a:lnTo>
                  <a:lnTo>
                    <a:pt x="28416" y="2777"/>
                  </a:lnTo>
                  <a:lnTo>
                    <a:pt x="26590" y="1587"/>
                  </a:lnTo>
                  <a:lnTo>
                    <a:pt x="24287"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1229" name="Shape 5969"/>
            <p:cNvSpPr/>
            <p:nvPr/>
          </p:nvSpPr>
          <p:spPr>
            <a:xfrm>
              <a:off x="1732532" y="3008518"/>
              <a:ext cx="43656" cy="46513"/>
            </a:xfrm>
            <a:custGeom>
              <a:avLst/>
              <a:gdLst/>
              <a:ahLst/>
              <a:cxnLst/>
              <a:rect l="0" t="0" r="0" b="0"/>
              <a:pathLst>
                <a:path w="43656" h="46513">
                  <a:moveTo>
                    <a:pt x="21431" y="0"/>
                  </a:moveTo>
                  <a:lnTo>
                    <a:pt x="20637" y="2777"/>
                  </a:lnTo>
                  <a:lnTo>
                    <a:pt x="24844" y="3651"/>
                  </a:lnTo>
                  <a:lnTo>
                    <a:pt x="28337" y="6032"/>
                  </a:lnTo>
                  <a:lnTo>
                    <a:pt x="31114" y="9683"/>
                  </a:lnTo>
                  <a:lnTo>
                    <a:pt x="33179" y="14366"/>
                  </a:lnTo>
                  <a:lnTo>
                    <a:pt x="34369" y="19843"/>
                  </a:lnTo>
                  <a:lnTo>
                    <a:pt x="34767" y="25796"/>
                  </a:lnTo>
                  <a:lnTo>
                    <a:pt x="34211" y="32067"/>
                  </a:lnTo>
                  <a:lnTo>
                    <a:pt x="32862" y="36750"/>
                  </a:lnTo>
                  <a:lnTo>
                    <a:pt x="30798" y="40083"/>
                  </a:lnTo>
                  <a:lnTo>
                    <a:pt x="28337" y="42306"/>
                  </a:lnTo>
                  <a:lnTo>
                    <a:pt x="25718" y="43417"/>
                  </a:lnTo>
                  <a:lnTo>
                    <a:pt x="23098" y="43734"/>
                  </a:lnTo>
                  <a:lnTo>
                    <a:pt x="19050" y="42941"/>
                  </a:lnTo>
                  <a:lnTo>
                    <a:pt x="15875" y="40798"/>
                  </a:lnTo>
                  <a:lnTo>
                    <a:pt x="13415" y="37623"/>
                  </a:lnTo>
                  <a:lnTo>
                    <a:pt x="11589" y="33733"/>
                  </a:lnTo>
                  <a:lnTo>
                    <a:pt x="9446" y="25319"/>
                  </a:lnTo>
                  <a:lnTo>
                    <a:pt x="9050" y="21431"/>
                  </a:lnTo>
                  <a:lnTo>
                    <a:pt x="8889" y="18176"/>
                  </a:lnTo>
                  <a:lnTo>
                    <a:pt x="9128" y="14525"/>
                  </a:lnTo>
                  <a:lnTo>
                    <a:pt x="9843" y="11429"/>
                  </a:lnTo>
                  <a:lnTo>
                    <a:pt x="12383" y="6587"/>
                  </a:lnTo>
                  <a:lnTo>
                    <a:pt x="16113" y="3730"/>
                  </a:lnTo>
                  <a:lnTo>
                    <a:pt x="20637" y="2777"/>
                  </a:lnTo>
                  <a:lnTo>
                    <a:pt x="21431" y="0"/>
                  </a:lnTo>
                  <a:lnTo>
                    <a:pt x="15239" y="872"/>
                  </a:lnTo>
                  <a:lnTo>
                    <a:pt x="10002" y="3253"/>
                  </a:lnTo>
                  <a:lnTo>
                    <a:pt x="5714" y="6905"/>
                  </a:lnTo>
                  <a:lnTo>
                    <a:pt x="2619" y="11588"/>
                  </a:lnTo>
                  <a:lnTo>
                    <a:pt x="636" y="17064"/>
                  </a:lnTo>
                  <a:lnTo>
                    <a:pt x="0" y="22938"/>
                  </a:lnTo>
                  <a:lnTo>
                    <a:pt x="715" y="29288"/>
                  </a:lnTo>
                  <a:lnTo>
                    <a:pt x="2778" y="35003"/>
                  </a:lnTo>
                  <a:lnTo>
                    <a:pt x="6033" y="39766"/>
                  </a:lnTo>
                  <a:lnTo>
                    <a:pt x="10398" y="43338"/>
                  </a:lnTo>
                  <a:lnTo>
                    <a:pt x="15637" y="45639"/>
                  </a:lnTo>
                  <a:lnTo>
                    <a:pt x="21669" y="46513"/>
                  </a:lnTo>
                  <a:lnTo>
                    <a:pt x="28575" y="45481"/>
                  </a:lnTo>
                  <a:lnTo>
                    <a:pt x="34052" y="42545"/>
                  </a:lnTo>
                  <a:lnTo>
                    <a:pt x="38338" y="38417"/>
                  </a:lnTo>
                  <a:lnTo>
                    <a:pt x="41355" y="33416"/>
                  </a:lnTo>
                  <a:lnTo>
                    <a:pt x="43101" y="28098"/>
                  </a:lnTo>
                  <a:lnTo>
                    <a:pt x="43656" y="22938"/>
                  </a:lnTo>
                  <a:lnTo>
                    <a:pt x="43181" y="17858"/>
                  </a:lnTo>
                  <a:lnTo>
                    <a:pt x="41990" y="13334"/>
                  </a:lnTo>
                  <a:lnTo>
                    <a:pt x="40084" y="9366"/>
                  </a:lnTo>
                  <a:lnTo>
                    <a:pt x="37386"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230" name="Shape 5970"/>
            <p:cNvSpPr/>
            <p:nvPr/>
          </p:nvSpPr>
          <p:spPr>
            <a:xfrm>
              <a:off x="1650141" y="2986371"/>
              <a:ext cx="45958" cy="68660"/>
            </a:xfrm>
            <a:custGeom>
              <a:avLst/>
              <a:gdLst/>
              <a:ahLst/>
              <a:cxnLst/>
              <a:rect l="0" t="0" r="0" b="0"/>
              <a:pathLst>
                <a:path w="45958" h="68660">
                  <a:moveTo>
                    <a:pt x="38815" y="0"/>
                  </a:moveTo>
                  <a:lnTo>
                    <a:pt x="24289" y="4366"/>
                  </a:lnTo>
                  <a:lnTo>
                    <a:pt x="24289" y="5953"/>
                  </a:lnTo>
                  <a:lnTo>
                    <a:pt x="26591" y="5873"/>
                  </a:lnTo>
                  <a:lnTo>
                    <a:pt x="29131" y="6191"/>
                  </a:lnTo>
                  <a:lnTo>
                    <a:pt x="30481" y="7302"/>
                  </a:lnTo>
                  <a:lnTo>
                    <a:pt x="30877" y="8890"/>
                  </a:lnTo>
                  <a:lnTo>
                    <a:pt x="30956" y="10953"/>
                  </a:lnTo>
                  <a:lnTo>
                    <a:pt x="30956" y="26352"/>
                  </a:lnTo>
                  <a:lnTo>
                    <a:pt x="28575" y="24527"/>
                  </a:lnTo>
                  <a:lnTo>
                    <a:pt x="26115" y="23177"/>
                  </a:lnTo>
                  <a:lnTo>
                    <a:pt x="23496" y="22383"/>
                  </a:lnTo>
                  <a:lnTo>
                    <a:pt x="22680" y="22319"/>
                  </a:lnTo>
                  <a:lnTo>
                    <a:pt x="20797" y="24923"/>
                  </a:lnTo>
                  <a:lnTo>
                    <a:pt x="24289" y="25479"/>
                  </a:lnTo>
                  <a:lnTo>
                    <a:pt x="27385" y="27304"/>
                  </a:lnTo>
                  <a:lnTo>
                    <a:pt x="29766" y="30401"/>
                  </a:lnTo>
                  <a:lnTo>
                    <a:pt x="30956" y="34766"/>
                  </a:lnTo>
                  <a:lnTo>
                    <a:pt x="30956" y="57626"/>
                  </a:lnTo>
                  <a:lnTo>
                    <a:pt x="29846" y="60007"/>
                  </a:lnTo>
                  <a:lnTo>
                    <a:pt x="27781" y="61912"/>
                  </a:lnTo>
                  <a:lnTo>
                    <a:pt x="25162" y="63103"/>
                  </a:lnTo>
                  <a:lnTo>
                    <a:pt x="22146" y="63500"/>
                  </a:lnTo>
                  <a:lnTo>
                    <a:pt x="18891" y="63023"/>
                  </a:lnTo>
                  <a:lnTo>
                    <a:pt x="15716" y="61516"/>
                  </a:lnTo>
                  <a:lnTo>
                    <a:pt x="12938" y="58976"/>
                  </a:lnTo>
                  <a:lnTo>
                    <a:pt x="10637" y="55086"/>
                  </a:lnTo>
                  <a:lnTo>
                    <a:pt x="9128" y="49847"/>
                  </a:lnTo>
                  <a:lnTo>
                    <a:pt x="8493" y="43260"/>
                  </a:lnTo>
                  <a:lnTo>
                    <a:pt x="9050" y="37147"/>
                  </a:lnTo>
                  <a:lnTo>
                    <a:pt x="10478" y="32465"/>
                  </a:lnTo>
                  <a:lnTo>
                    <a:pt x="12621" y="28972"/>
                  </a:lnTo>
                  <a:lnTo>
                    <a:pt x="15161" y="26670"/>
                  </a:lnTo>
                  <a:lnTo>
                    <a:pt x="17939" y="25321"/>
                  </a:lnTo>
                  <a:lnTo>
                    <a:pt x="20797" y="24923"/>
                  </a:lnTo>
                  <a:lnTo>
                    <a:pt x="22680" y="22319"/>
                  </a:lnTo>
                  <a:lnTo>
                    <a:pt x="20478" y="22146"/>
                  </a:lnTo>
                  <a:lnTo>
                    <a:pt x="15161" y="23018"/>
                  </a:lnTo>
                  <a:lnTo>
                    <a:pt x="10240" y="25558"/>
                  </a:lnTo>
                  <a:lnTo>
                    <a:pt x="6112" y="29448"/>
                  </a:lnTo>
                  <a:lnTo>
                    <a:pt x="2858" y="34448"/>
                  </a:lnTo>
                  <a:lnTo>
                    <a:pt x="793" y="40243"/>
                  </a:lnTo>
                  <a:lnTo>
                    <a:pt x="0" y="46513"/>
                  </a:lnTo>
                  <a:lnTo>
                    <a:pt x="635" y="53261"/>
                  </a:lnTo>
                  <a:lnTo>
                    <a:pt x="2222" y="58499"/>
                  </a:lnTo>
                  <a:lnTo>
                    <a:pt x="4683" y="62388"/>
                  </a:lnTo>
                  <a:lnTo>
                    <a:pt x="7541" y="65167"/>
                  </a:lnTo>
                  <a:lnTo>
                    <a:pt x="10637" y="66992"/>
                  </a:lnTo>
                  <a:lnTo>
                    <a:pt x="13573" y="68103"/>
                  </a:lnTo>
                  <a:lnTo>
                    <a:pt x="16113" y="68579"/>
                  </a:lnTo>
                  <a:lnTo>
                    <a:pt x="18018" y="68660"/>
                  </a:lnTo>
                  <a:lnTo>
                    <a:pt x="22860" y="68103"/>
                  </a:lnTo>
                  <a:lnTo>
                    <a:pt x="26512" y="66516"/>
                  </a:lnTo>
                  <a:lnTo>
                    <a:pt x="29052" y="64452"/>
                  </a:lnTo>
                  <a:lnTo>
                    <a:pt x="30797" y="62310"/>
                  </a:lnTo>
                  <a:lnTo>
                    <a:pt x="30956" y="62310"/>
                  </a:lnTo>
                  <a:lnTo>
                    <a:pt x="30956" y="68421"/>
                  </a:lnTo>
                  <a:lnTo>
                    <a:pt x="31353" y="68660"/>
                  </a:lnTo>
                  <a:lnTo>
                    <a:pt x="38815" y="66040"/>
                  </a:lnTo>
                  <a:lnTo>
                    <a:pt x="45958" y="63500"/>
                  </a:lnTo>
                  <a:lnTo>
                    <a:pt x="45958" y="61912"/>
                  </a:lnTo>
                  <a:lnTo>
                    <a:pt x="43181" y="61992"/>
                  </a:lnTo>
                  <a:lnTo>
                    <a:pt x="41275" y="61595"/>
                  </a:lnTo>
                  <a:lnTo>
                    <a:pt x="40164" y="60881"/>
                  </a:lnTo>
                  <a:lnTo>
                    <a:pt x="39528" y="59769"/>
                  </a:lnTo>
                  <a:lnTo>
                    <a:pt x="39291" y="56436"/>
                  </a:lnTo>
                  <a:lnTo>
                    <a:pt x="39291" y="238"/>
                  </a:lnTo>
                  <a:lnTo>
                    <a:pt x="38815" y="0"/>
                  </a:lnTo>
                  <a:close/>
                </a:path>
              </a:pathLst>
            </a:custGeom>
            <a:solidFill>
              <a:srgbClr val="000000"/>
            </a:solidFill>
          </p:spPr>
          <p:txBody>
            <a:bodyPr vert="horz" lIns="91440" tIns="45720" rIns="91440" bIns="45720" anchor="t"/>
            <a:lstStyle/>
            <a:p>
              <a:endParaRPr lang="en-IN"/>
            </a:p>
          </p:txBody>
        </p:sp>
        <p:sp>
          <p:nvSpPr>
            <p:cNvPr id="1231" name="Shape 5971"/>
            <p:cNvSpPr/>
            <p:nvPr/>
          </p:nvSpPr>
          <p:spPr>
            <a:xfrm>
              <a:off x="1522269" y="3008518"/>
              <a:ext cx="23416" cy="45561"/>
            </a:xfrm>
            <a:custGeom>
              <a:avLst/>
              <a:gdLst/>
              <a:ahLst/>
              <a:cxnLst/>
              <a:rect l="0" t="0" r="0" b="0"/>
              <a:pathLst>
                <a:path w="23416" h="45561">
                  <a:moveTo>
                    <a:pt x="15716" y="0"/>
                  </a:moveTo>
                  <a:lnTo>
                    <a:pt x="397" y="5397"/>
                  </a:lnTo>
                  <a:lnTo>
                    <a:pt x="397" y="6905"/>
                  </a:lnTo>
                  <a:lnTo>
                    <a:pt x="4366" y="6508"/>
                  </a:lnTo>
                  <a:lnTo>
                    <a:pt x="5556" y="6587"/>
                  </a:lnTo>
                  <a:lnTo>
                    <a:pt x="6667" y="7302"/>
                  </a:lnTo>
                  <a:lnTo>
                    <a:pt x="7461" y="9048"/>
                  </a:lnTo>
                  <a:lnTo>
                    <a:pt x="7778" y="12461"/>
                  </a:lnTo>
                  <a:lnTo>
                    <a:pt x="7778" y="35480"/>
                  </a:lnTo>
                  <a:lnTo>
                    <a:pt x="7620" y="38734"/>
                  </a:lnTo>
                  <a:lnTo>
                    <a:pt x="7063" y="41036"/>
                  </a:lnTo>
                  <a:lnTo>
                    <a:pt x="6191" y="42545"/>
                  </a:lnTo>
                  <a:lnTo>
                    <a:pt x="4762" y="43417"/>
                  </a:lnTo>
                  <a:lnTo>
                    <a:pt x="2698" y="43814"/>
                  </a:lnTo>
                  <a:lnTo>
                    <a:pt x="0" y="44052"/>
                  </a:lnTo>
                  <a:lnTo>
                    <a:pt x="0" y="45561"/>
                  </a:lnTo>
                  <a:lnTo>
                    <a:pt x="23416" y="45561"/>
                  </a:lnTo>
                  <a:lnTo>
                    <a:pt x="23416" y="44052"/>
                  </a:lnTo>
                  <a:lnTo>
                    <a:pt x="19447" y="43417"/>
                  </a:lnTo>
                  <a:lnTo>
                    <a:pt x="17224" y="42068"/>
                  </a:lnTo>
                  <a:lnTo>
                    <a:pt x="16272"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232" name="Shape 5972"/>
            <p:cNvSpPr/>
            <p:nvPr/>
          </p:nvSpPr>
          <p:spPr>
            <a:xfrm>
              <a:off x="1473770" y="2986371"/>
              <a:ext cx="45958" cy="68660"/>
            </a:xfrm>
            <a:custGeom>
              <a:avLst/>
              <a:gdLst/>
              <a:ahLst/>
              <a:cxnLst/>
              <a:rect l="0" t="0" r="0" b="0"/>
              <a:pathLst>
                <a:path w="45958" h="68660">
                  <a:moveTo>
                    <a:pt x="38893" y="0"/>
                  </a:moveTo>
                  <a:lnTo>
                    <a:pt x="24289" y="4366"/>
                  </a:lnTo>
                  <a:lnTo>
                    <a:pt x="24289" y="5953"/>
                  </a:lnTo>
                  <a:lnTo>
                    <a:pt x="26671" y="5873"/>
                  </a:lnTo>
                  <a:lnTo>
                    <a:pt x="29211" y="6191"/>
                  </a:lnTo>
                  <a:lnTo>
                    <a:pt x="30481" y="7302"/>
                  </a:lnTo>
                  <a:lnTo>
                    <a:pt x="30956" y="8890"/>
                  </a:lnTo>
                  <a:lnTo>
                    <a:pt x="31036" y="10953"/>
                  </a:lnTo>
                  <a:lnTo>
                    <a:pt x="31036" y="26352"/>
                  </a:lnTo>
                  <a:lnTo>
                    <a:pt x="28655" y="24527"/>
                  </a:lnTo>
                  <a:lnTo>
                    <a:pt x="26193" y="23177"/>
                  </a:lnTo>
                  <a:lnTo>
                    <a:pt x="23496" y="22383"/>
                  </a:lnTo>
                  <a:lnTo>
                    <a:pt x="22687" y="22318"/>
                  </a:lnTo>
                  <a:lnTo>
                    <a:pt x="20796" y="24923"/>
                  </a:lnTo>
                  <a:lnTo>
                    <a:pt x="24289" y="25479"/>
                  </a:lnTo>
                  <a:lnTo>
                    <a:pt x="27384" y="27304"/>
                  </a:lnTo>
                  <a:lnTo>
                    <a:pt x="29766" y="30401"/>
                  </a:lnTo>
                  <a:lnTo>
                    <a:pt x="31036" y="34766"/>
                  </a:lnTo>
                  <a:lnTo>
                    <a:pt x="31036" y="57626"/>
                  </a:lnTo>
                  <a:lnTo>
                    <a:pt x="29925" y="60007"/>
                  </a:lnTo>
                  <a:lnTo>
                    <a:pt x="27861" y="61912"/>
                  </a:lnTo>
                  <a:lnTo>
                    <a:pt x="25242" y="63103"/>
                  </a:lnTo>
                  <a:lnTo>
                    <a:pt x="22225" y="63500"/>
                  </a:lnTo>
                  <a:lnTo>
                    <a:pt x="18971" y="63023"/>
                  </a:lnTo>
                  <a:lnTo>
                    <a:pt x="15796" y="61516"/>
                  </a:lnTo>
                  <a:lnTo>
                    <a:pt x="13018" y="58976"/>
                  </a:lnTo>
                  <a:lnTo>
                    <a:pt x="10637" y="55086"/>
                  </a:lnTo>
                  <a:lnTo>
                    <a:pt x="9128" y="49847"/>
                  </a:lnTo>
                  <a:lnTo>
                    <a:pt x="8573" y="43260"/>
                  </a:lnTo>
                  <a:lnTo>
                    <a:pt x="9128" y="37147"/>
                  </a:lnTo>
                  <a:lnTo>
                    <a:pt x="10557" y="32465"/>
                  </a:lnTo>
                  <a:lnTo>
                    <a:pt x="12621" y="28972"/>
                  </a:lnTo>
                  <a:lnTo>
                    <a:pt x="15161" y="26670"/>
                  </a:lnTo>
                  <a:lnTo>
                    <a:pt x="18018" y="25321"/>
                  </a:lnTo>
                  <a:lnTo>
                    <a:pt x="20796" y="24923"/>
                  </a:lnTo>
                  <a:lnTo>
                    <a:pt x="22687" y="22318"/>
                  </a:lnTo>
                  <a:lnTo>
                    <a:pt x="20558" y="22146"/>
                  </a:lnTo>
                  <a:lnTo>
                    <a:pt x="15161" y="23018"/>
                  </a:lnTo>
                  <a:lnTo>
                    <a:pt x="10318" y="25558"/>
                  </a:lnTo>
                  <a:lnTo>
                    <a:pt x="6192" y="29448"/>
                  </a:lnTo>
                  <a:lnTo>
                    <a:pt x="2937" y="34448"/>
                  </a:lnTo>
                  <a:lnTo>
                    <a:pt x="793" y="40243"/>
                  </a:lnTo>
                  <a:lnTo>
                    <a:pt x="0" y="46513"/>
                  </a:lnTo>
                  <a:lnTo>
                    <a:pt x="636" y="53261"/>
                  </a:lnTo>
                  <a:lnTo>
                    <a:pt x="2302" y="58499"/>
                  </a:lnTo>
                  <a:lnTo>
                    <a:pt x="4762" y="62388"/>
                  </a:lnTo>
                  <a:lnTo>
                    <a:pt x="7621" y="65167"/>
                  </a:lnTo>
                  <a:lnTo>
                    <a:pt x="10637" y="66992"/>
                  </a:lnTo>
                  <a:lnTo>
                    <a:pt x="13573" y="68103"/>
                  </a:lnTo>
                  <a:lnTo>
                    <a:pt x="16113" y="68579"/>
                  </a:lnTo>
                  <a:lnTo>
                    <a:pt x="18018" y="68660"/>
                  </a:lnTo>
                  <a:lnTo>
                    <a:pt x="22861" y="68103"/>
                  </a:lnTo>
                  <a:lnTo>
                    <a:pt x="26512" y="66516"/>
                  </a:lnTo>
                  <a:lnTo>
                    <a:pt x="29131" y="64452"/>
                  </a:lnTo>
                  <a:lnTo>
                    <a:pt x="30798" y="62310"/>
                  </a:lnTo>
                  <a:lnTo>
                    <a:pt x="31036" y="62310"/>
                  </a:lnTo>
                  <a:lnTo>
                    <a:pt x="31036" y="68421"/>
                  </a:lnTo>
                  <a:lnTo>
                    <a:pt x="31433" y="68660"/>
                  </a:lnTo>
                  <a:lnTo>
                    <a:pt x="38893" y="66040"/>
                  </a:lnTo>
                  <a:lnTo>
                    <a:pt x="45958" y="63500"/>
                  </a:lnTo>
                  <a:lnTo>
                    <a:pt x="45958" y="61912"/>
                  </a:lnTo>
                  <a:lnTo>
                    <a:pt x="43181" y="61992"/>
                  </a:lnTo>
                  <a:lnTo>
                    <a:pt x="41355" y="61595"/>
                  </a:lnTo>
                  <a:lnTo>
                    <a:pt x="40243" y="60881"/>
                  </a:lnTo>
                  <a:lnTo>
                    <a:pt x="39608" y="59769"/>
                  </a:lnTo>
                  <a:lnTo>
                    <a:pt x="39371" y="56436"/>
                  </a:lnTo>
                  <a:lnTo>
                    <a:pt x="39371" y="238"/>
                  </a:lnTo>
                  <a:lnTo>
                    <a:pt x="38893" y="0"/>
                  </a:lnTo>
                  <a:close/>
                </a:path>
              </a:pathLst>
            </a:custGeom>
            <a:solidFill>
              <a:srgbClr val="000000"/>
            </a:solidFill>
          </p:spPr>
          <p:txBody>
            <a:bodyPr vert="horz" lIns="91440" tIns="45720" rIns="91440" bIns="45720" anchor="t"/>
            <a:lstStyle/>
            <a:p>
              <a:endParaRPr lang="en-IN"/>
            </a:p>
          </p:txBody>
        </p:sp>
        <p:sp>
          <p:nvSpPr>
            <p:cNvPr id="1233" name="Shape 5973"/>
            <p:cNvSpPr/>
            <p:nvPr/>
          </p:nvSpPr>
          <p:spPr>
            <a:xfrm>
              <a:off x="2625105" y="3009470"/>
              <a:ext cx="45323" cy="45957"/>
            </a:xfrm>
            <a:custGeom>
              <a:avLst/>
              <a:gdLst/>
              <a:ahLst/>
              <a:cxnLst/>
              <a:rect l="0" t="0" r="0" b="0"/>
              <a:pathLst>
                <a:path w="45323" h="45957">
                  <a:moveTo>
                    <a:pt x="0" y="0"/>
                  </a:moveTo>
                  <a:lnTo>
                    <a:pt x="0" y="1507"/>
                  </a:lnTo>
                  <a:lnTo>
                    <a:pt x="2857" y="2222"/>
                  </a:lnTo>
                  <a:lnTo>
                    <a:pt x="4207" y="3333"/>
                  </a:lnTo>
                  <a:lnTo>
                    <a:pt x="5397" y="5158"/>
                  </a:lnTo>
                  <a:lnTo>
                    <a:pt x="6985" y="8492"/>
                  </a:lnTo>
                  <a:lnTo>
                    <a:pt x="8969" y="12937"/>
                  </a:lnTo>
                  <a:lnTo>
                    <a:pt x="13573" y="23573"/>
                  </a:lnTo>
                  <a:lnTo>
                    <a:pt x="17938" y="34051"/>
                  </a:lnTo>
                  <a:lnTo>
                    <a:pt x="19685" y="38258"/>
                  </a:lnTo>
                  <a:lnTo>
                    <a:pt x="20876" y="41354"/>
                  </a:lnTo>
                  <a:lnTo>
                    <a:pt x="21828" y="43815"/>
                  </a:lnTo>
                  <a:lnTo>
                    <a:pt x="22463" y="45243"/>
                  </a:lnTo>
                  <a:lnTo>
                    <a:pt x="23575" y="45957"/>
                  </a:lnTo>
                  <a:lnTo>
                    <a:pt x="24130" y="45561"/>
                  </a:lnTo>
                  <a:lnTo>
                    <a:pt x="24765" y="44529"/>
                  </a:lnTo>
                  <a:lnTo>
                    <a:pt x="26193" y="41036"/>
                  </a:lnTo>
                  <a:lnTo>
                    <a:pt x="38893" y="9207"/>
                  </a:lnTo>
                  <a:lnTo>
                    <a:pt x="40481" y="5635"/>
                  </a:lnTo>
                  <a:lnTo>
                    <a:pt x="41751" y="3254"/>
                  </a:lnTo>
                  <a:lnTo>
                    <a:pt x="43260" y="1983"/>
                  </a:lnTo>
                  <a:lnTo>
                    <a:pt x="45323" y="1507"/>
                  </a:lnTo>
                  <a:lnTo>
                    <a:pt x="45323" y="0"/>
                  </a:lnTo>
                  <a:lnTo>
                    <a:pt x="31591" y="0"/>
                  </a:lnTo>
                  <a:lnTo>
                    <a:pt x="31591" y="1507"/>
                  </a:lnTo>
                  <a:lnTo>
                    <a:pt x="34766" y="2381"/>
                  </a:lnTo>
                  <a:lnTo>
                    <a:pt x="35798" y="3333"/>
                  </a:lnTo>
                  <a:lnTo>
                    <a:pt x="36195" y="4762"/>
                  </a:lnTo>
                  <a:lnTo>
                    <a:pt x="35718" y="7461"/>
                  </a:lnTo>
                  <a:lnTo>
                    <a:pt x="34290" y="11667"/>
                  </a:lnTo>
                  <a:lnTo>
                    <a:pt x="32306" y="16827"/>
                  </a:lnTo>
                  <a:lnTo>
                    <a:pt x="30003" y="22462"/>
                  </a:lnTo>
                  <a:lnTo>
                    <a:pt x="25797" y="33337"/>
                  </a:lnTo>
                  <a:lnTo>
                    <a:pt x="15716" y="7937"/>
                  </a:lnTo>
                  <a:lnTo>
                    <a:pt x="15161" y="6350"/>
                  </a:lnTo>
                  <a:lnTo>
                    <a:pt x="14843" y="4445"/>
                  </a:lnTo>
                  <a:lnTo>
                    <a:pt x="15240" y="3016"/>
                  </a:lnTo>
                  <a:lnTo>
                    <a:pt x="16192" y="2142"/>
                  </a:lnTo>
                  <a:lnTo>
                    <a:pt x="19367" y="1507"/>
                  </a:lnTo>
                  <a:lnTo>
                    <a:pt x="19367" y="0"/>
                  </a:lnTo>
                  <a:lnTo>
                    <a:pt x="0" y="0"/>
                  </a:lnTo>
                  <a:close/>
                </a:path>
              </a:pathLst>
            </a:custGeom>
            <a:solidFill>
              <a:srgbClr val="000000"/>
            </a:solidFill>
          </p:spPr>
          <p:txBody>
            <a:bodyPr vert="horz" lIns="91440" tIns="45720" rIns="91440" bIns="45720" anchor="t"/>
            <a:lstStyle/>
            <a:p>
              <a:endParaRPr lang="en-IN"/>
            </a:p>
          </p:txBody>
        </p:sp>
        <p:sp>
          <p:nvSpPr>
            <p:cNvPr id="1234" name="Shape 5974"/>
            <p:cNvSpPr/>
            <p:nvPr/>
          </p:nvSpPr>
          <p:spPr>
            <a:xfrm>
              <a:off x="2527632" y="3008518"/>
              <a:ext cx="38338" cy="46513"/>
            </a:xfrm>
            <a:custGeom>
              <a:avLst/>
              <a:gdLst/>
              <a:ahLst/>
              <a:cxnLst/>
              <a:rect l="0" t="0" r="0" b="0"/>
              <a:pathLst>
                <a:path w="38338" h="46513">
                  <a:moveTo>
                    <a:pt x="22146" y="0"/>
                  </a:moveTo>
                  <a:lnTo>
                    <a:pt x="16827" y="634"/>
                  </a:lnTo>
                  <a:lnTo>
                    <a:pt x="11668" y="2698"/>
                  </a:lnTo>
                  <a:lnTo>
                    <a:pt x="7064" y="6111"/>
                  </a:lnTo>
                  <a:lnTo>
                    <a:pt x="3333" y="10873"/>
                  </a:lnTo>
                  <a:lnTo>
                    <a:pt x="873" y="16986"/>
                  </a:lnTo>
                  <a:lnTo>
                    <a:pt x="0" y="24447"/>
                  </a:lnTo>
                  <a:lnTo>
                    <a:pt x="793" y="31511"/>
                  </a:lnTo>
                  <a:lnTo>
                    <a:pt x="3016" y="37147"/>
                  </a:lnTo>
                  <a:lnTo>
                    <a:pt x="6271" y="41353"/>
                  </a:lnTo>
                  <a:lnTo>
                    <a:pt x="10159" y="44291"/>
                  </a:lnTo>
                  <a:lnTo>
                    <a:pt x="14367" y="45957"/>
                  </a:lnTo>
                  <a:lnTo>
                    <a:pt x="18494" y="46513"/>
                  </a:lnTo>
                  <a:lnTo>
                    <a:pt x="24288" y="45720"/>
                  </a:lnTo>
                  <a:lnTo>
                    <a:pt x="29448" y="43021"/>
                  </a:lnTo>
                  <a:lnTo>
                    <a:pt x="31829" y="40957"/>
                  </a:lnTo>
                  <a:lnTo>
                    <a:pt x="34131" y="38178"/>
                  </a:lnTo>
                  <a:lnTo>
                    <a:pt x="36274" y="34844"/>
                  </a:lnTo>
                  <a:lnTo>
                    <a:pt x="38338" y="30956"/>
                  </a:lnTo>
                  <a:lnTo>
                    <a:pt x="36909" y="30082"/>
                  </a:lnTo>
                  <a:lnTo>
                    <a:pt x="34289" y="33654"/>
                  </a:lnTo>
                  <a:lnTo>
                    <a:pt x="31273" y="36671"/>
                  </a:lnTo>
                  <a:lnTo>
                    <a:pt x="27543" y="38655"/>
                  </a:lnTo>
                  <a:lnTo>
                    <a:pt x="22781" y="39370"/>
                  </a:lnTo>
                  <a:lnTo>
                    <a:pt x="19684" y="39052"/>
                  </a:lnTo>
                  <a:lnTo>
                    <a:pt x="16907" y="38100"/>
                  </a:lnTo>
                  <a:lnTo>
                    <a:pt x="14367" y="36432"/>
                  </a:lnTo>
                  <a:lnTo>
                    <a:pt x="12064" y="34209"/>
                  </a:lnTo>
                  <a:lnTo>
                    <a:pt x="10159" y="31432"/>
                  </a:lnTo>
                  <a:lnTo>
                    <a:pt x="8811" y="28177"/>
                  </a:lnTo>
                  <a:lnTo>
                    <a:pt x="7937" y="24526"/>
                  </a:lnTo>
                  <a:lnTo>
                    <a:pt x="7619" y="20478"/>
                  </a:lnTo>
                  <a:lnTo>
                    <a:pt x="8254" y="14128"/>
                  </a:lnTo>
                  <a:lnTo>
                    <a:pt x="10081" y="9444"/>
                  </a:lnTo>
                  <a:lnTo>
                    <a:pt x="12621" y="6191"/>
                  </a:lnTo>
                  <a:lnTo>
                    <a:pt x="15398" y="4206"/>
                  </a:lnTo>
                  <a:lnTo>
                    <a:pt x="18177" y="3175"/>
                  </a:lnTo>
                  <a:lnTo>
                    <a:pt x="20399" y="2857"/>
                  </a:lnTo>
                  <a:lnTo>
                    <a:pt x="23494" y="3175"/>
                  </a:lnTo>
                  <a:lnTo>
                    <a:pt x="25321" y="4127"/>
                  </a:lnTo>
                  <a:lnTo>
                    <a:pt x="26352" y="5634"/>
                  </a:lnTo>
                  <a:lnTo>
                    <a:pt x="26908" y="7620"/>
                  </a:lnTo>
                  <a:lnTo>
                    <a:pt x="27543" y="9762"/>
                  </a:lnTo>
                  <a:lnTo>
                    <a:pt x="29209" y="12937"/>
                  </a:lnTo>
                  <a:lnTo>
                    <a:pt x="30559" y="13970"/>
                  </a:lnTo>
                  <a:lnTo>
                    <a:pt x="32384" y="14366"/>
                  </a:lnTo>
                  <a:lnTo>
                    <a:pt x="34369" y="13889"/>
                  </a:lnTo>
                  <a:lnTo>
                    <a:pt x="35798" y="12937"/>
                  </a:lnTo>
                  <a:lnTo>
                    <a:pt x="36592" y="11588"/>
                  </a:lnTo>
                  <a:lnTo>
                    <a:pt x="36909" y="10001"/>
                  </a:lnTo>
                  <a:lnTo>
                    <a:pt x="36671" y="8413"/>
                  </a:lnTo>
                  <a:lnTo>
                    <a:pt x="35877" y="6587"/>
                  </a:lnTo>
                  <a:lnTo>
                    <a:pt x="34528" y="4762"/>
                  </a:lnTo>
                  <a:lnTo>
                    <a:pt x="32623" y="3016"/>
                  </a:lnTo>
                  <a:lnTo>
                    <a:pt x="30479" y="1904"/>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235" name="Shape 5975"/>
            <p:cNvSpPr/>
            <p:nvPr/>
          </p:nvSpPr>
          <p:spPr>
            <a:xfrm>
              <a:off x="1997645" y="3008518"/>
              <a:ext cx="38338" cy="46513"/>
            </a:xfrm>
            <a:custGeom>
              <a:avLst/>
              <a:gdLst/>
              <a:ahLst/>
              <a:cxnLst/>
              <a:rect l="0" t="0" r="0" b="0"/>
              <a:pathLst>
                <a:path w="38338" h="46513">
                  <a:moveTo>
                    <a:pt x="22146" y="0"/>
                  </a:moveTo>
                  <a:lnTo>
                    <a:pt x="16827" y="634"/>
                  </a:lnTo>
                  <a:lnTo>
                    <a:pt x="11668" y="2698"/>
                  </a:lnTo>
                  <a:lnTo>
                    <a:pt x="7065" y="6111"/>
                  </a:lnTo>
                  <a:lnTo>
                    <a:pt x="3333" y="10873"/>
                  </a:lnTo>
                  <a:lnTo>
                    <a:pt x="873" y="16986"/>
                  </a:lnTo>
                  <a:lnTo>
                    <a:pt x="0" y="24447"/>
                  </a:lnTo>
                  <a:lnTo>
                    <a:pt x="793" y="31511"/>
                  </a:lnTo>
                  <a:lnTo>
                    <a:pt x="3017" y="37147"/>
                  </a:lnTo>
                  <a:lnTo>
                    <a:pt x="6271" y="41353"/>
                  </a:lnTo>
                  <a:lnTo>
                    <a:pt x="10161" y="44291"/>
                  </a:lnTo>
                  <a:lnTo>
                    <a:pt x="14367" y="45957"/>
                  </a:lnTo>
                  <a:lnTo>
                    <a:pt x="18494" y="46513"/>
                  </a:lnTo>
                  <a:lnTo>
                    <a:pt x="24289" y="45720"/>
                  </a:lnTo>
                  <a:lnTo>
                    <a:pt x="29448" y="43021"/>
                  </a:lnTo>
                  <a:lnTo>
                    <a:pt x="31830" y="40957"/>
                  </a:lnTo>
                  <a:lnTo>
                    <a:pt x="34131" y="38178"/>
                  </a:lnTo>
                  <a:lnTo>
                    <a:pt x="36275" y="34844"/>
                  </a:lnTo>
                  <a:lnTo>
                    <a:pt x="38338" y="30956"/>
                  </a:lnTo>
                  <a:lnTo>
                    <a:pt x="36909" y="30082"/>
                  </a:lnTo>
                  <a:lnTo>
                    <a:pt x="34369" y="33654"/>
                  </a:lnTo>
                  <a:lnTo>
                    <a:pt x="31275" y="36671"/>
                  </a:lnTo>
                  <a:lnTo>
                    <a:pt x="27543" y="38655"/>
                  </a:lnTo>
                  <a:lnTo>
                    <a:pt x="22781" y="39370"/>
                  </a:lnTo>
                  <a:lnTo>
                    <a:pt x="19686" y="39052"/>
                  </a:lnTo>
                  <a:lnTo>
                    <a:pt x="16907" y="38100"/>
                  </a:lnTo>
                  <a:lnTo>
                    <a:pt x="14367" y="36432"/>
                  </a:lnTo>
                  <a:lnTo>
                    <a:pt x="12064" y="34209"/>
                  </a:lnTo>
                  <a:lnTo>
                    <a:pt x="10161" y="31432"/>
                  </a:lnTo>
                  <a:lnTo>
                    <a:pt x="8811" y="28177"/>
                  </a:lnTo>
                  <a:lnTo>
                    <a:pt x="8017" y="24526"/>
                  </a:lnTo>
                  <a:lnTo>
                    <a:pt x="7621" y="20478"/>
                  </a:lnTo>
                  <a:lnTo>
                    <a:pt x="8256" y="14128"/>
                  </a:lnTo>
                  <a:lnTo>
                    <a:pt x="10081" y="9444"/>
                  </a:lnTo>
                  <a:lnTo>
                    <a:pt x="12621" y="6191"/>
                  </a:lnTo>
                  <a:lnTo>
                    <a:pt x="15400" y="4206"/>
                  </a:lnTo>
                  <a:lnTo>
                    <a:pt x="18177" y="3175"/>
                  </a:lnTo>
                  <a:lnTo>
                    <a:pt x="20400" y="2857"/>
                  </a:lnTo>
                  <a:lnTo>
                    <a:pt x="23496" y="3175"/>
                  </a:lnTo>
                  <a:lnTo>
                    <a:pt x="25321" y="4127"/>
                  </a:lnTo>
                  <a:lnTo>
                    <a:pt x="26352" y="5634"/>
                  </a:lnTo>
                  <a:lnTo>
                    <a:pt x="26908" y="7620"/>
                  </a:lnTo>
                  <a:lnTo>
                    <a:pt x="27543" y="9762"/>
                  </a:lnTo>
                  <a:lnTo>
                    <a:pt x="29211" y="12937"/>
                  </a:lnTo>
                  <a:lnTo>
                    <a:pt x="30559" y="13970"/>
                  </a:lnTo>
                  <a:lnTo>
                    <a:pt x="32386" y="14366"/>
                  </a:lnTo>
                  <a:lnTo>
                    <a:pt x="34369" y="13889"/>
                  </a:lnTo>
                  <a:lnTo>
                    <a:pt x="35798" y="12937"/>
                  </a:lnTo>
                  <a:lnTo>
                    <a:pt x="36592" y="11588"/>
                  </a:lnTo>
                  <a:lnTo>
                    <a:pt x="36909" y="10001"/>
                  </a:lnTo>
                  <a:lnTo>
                    <a:pt x="36671" y="8413"/>
                  </a:lnTo>
                  <a:lnTo>
                    <a:pt x="35877" y="6587"/>
                  </a:lnTo>
                  <a:lnTo>
                    <a:pt x="34528" y="4762"/>
                  </a:lnTo>
                  <a:lnTo>
                    <a:pt x="32702" y="3016"/>
                  </a:lnTo>
                  <a:lnTo>
                    <a:pt x="30481" y="1904"/>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236" name="Shape 5976"/>
            <p:cNvSpPr/>
            <p:nvPr/>
          </p:nvSpPr>
          <p:spPr>
            <a:xfrm>
              <a:off x="1881757" y="3008518"/>
              <a:ext cx="38338" cy="46513"/>
            </a:xfrm>
            <a:custGeom>
              <a:avLst/>
              <a:gdLst/>
              <a:ahLst/>
              <a:cxnLst/>
              <a:rect l="0" t="0" r="0" b="0"/>
              <a:pathLst>
                <a:path w="38338" h="46513">
                  <a:moveTo>
                    <a:pt x="22146" y="0"/>
                  </a:moveTo>
                  <a:lnTo>
                    <a:pt x="16827" y="634"/>
                  </a:lnTo>
                  <a:lnTo>
                    <a:pt x="11668" y="2698"/>
                  </a:lnTo>
                  <a:lnTo>
                    <a:pt x="7065" y="6111"/>
                  </a:lnTo>
                  <a:lnTo>
                    <a:pt x="3333" y="10873"/>
                  </a:lnTo>
                  <a:lnTo>
                    <a:pt x="873" y="16986"/>
                  </a:lnTo>
                  <a:lnTo>
                    <a:pt x="0" y="24447"/>
                  </a:lnTo>
                  <a:lnTo>
                    <a:pt x="793" y="31511"/>
                  </a:lnTo>
                  <a:lnTo>
                    <a:pt x="3017" y="37147"/>
                  </a:lnTo>
                  <a:lnTo>
                    <a:pt x="6271" y="41353"/>
                  </a:lnTo>
                  <a:lnTo>
                    <a:pt x="10161" y="44291"/>
                  </a:lnTo>
                  <a:lnTo>
                    <a:pt x="14367" y="45957"/>
                  </a:lnTo>
                  <a:lnTo>
                    <a:pt x="18494" y="46513"/>
                  </a:lnTo>
                  <a:lnTo>
                    <a:pt x="24289" y="45720"/>
                  </a:lnTo>
                  <a:lnTo>
                    <a:pt x="29448" y="43021"/>
                  </a:lnTo>
                  <a:lnTo>
                    <a:pt x="31830" y="40957"/>
                  </a:lnTo>
                  <a:lnTo>
                    <a:pt x="34131" y="38178"/>
                  </a:lnTo>
                  <a:lnTo>
                    <a:pt x="36275" y="34844"/>
                  </a:lnTo>
                  <a:lnTo>
                    <a:pt x="38338" y="30956"/>
                  </a:lnTo>
                  <a:lnTo>
                    <a:pt x="36909" y="30082"/>
                  </a:lnTo>
                  <a:lnTo>
                    <a:pt x="34289" y="33654"/>
                  </a:lnTo>
                  <a:lnTo>
                    <a:pt x="31275" y="36671"/>
                  </a:lnTo>
                  <a:lnTo>
                    <a:pt x="27543" y="38655"/>
                  </a:lnTo>
                  <a:lnTo>
                    <a:pt x="22781" y="39370"/>
                  </a:lnTo>
                  <a:lnTo>
                    <a:pt x="19686" y="39052"/>
                  </a:lnTo>
                  <a:lnTo>
                    <a:pt x="16907" y="38100"/>
                  </a:lnTo>
                  <a:lnTo>
                    <a:pt x="14367" y="36432"/>
                  </a:lnTo>
                  <a:lnTo>
                    <a:pt x="12064" y="34209"/>
                  </a:lnTo>
                  <a:lnTo>
                    <a:pt x="10161" y="31432"/>
                  </a:lnTo>
                  <a:lnTo>
                    <a:pt x="8811" y="28177"/>
                  </a:lnTo>
                  <a:lnTo>
                    <a:pt x="7937" y="24526"/>
                  </a:lnTo>
                  <a:lnTo>
                    <a:pt x="7621" y="20478"/>
                  </a:lnTo>
                  <a:lnTo>
                    <a:pt x="8256" y="14128"/>
                  </a:lnTo>
                  <a:lnTo>
                    <a:pt x="10081" y="9444"/>
                  </a:lnTo>
                  <a:lnTo>
                    <a:pt x="12621" y="6191"/>
                  </a:lnTo>
                  <a:lnTo>
                    <a:pt x="15400" y="4206"/>
                  </a:lnTo>
                  <a:lnTo>
                    <a:pt x="18177" y="3175"/>
                  </a:lnTo>
                  <a:lnTo>
                    <a:pt x="20400" y="2857"/>
                  </a:lnTo>
                  <a:lnTo>
                    <a:pt x="23496" y="3175"/>
                  </a:lnTo>
                  <a:lnTo>
                    <a:pt x="25321" y="4127"/>
                  </a:lnTo>
                  <a:lnTo>
                    <a:pt x="26352" y="5634"/>
                  </a:lnTo>
                  <a:lnTo>
                    <a:pt x="26908" y="7620"/>
                  </a:lnTo>
                  <a:lnTo>
                    <a:pt x="27543" y="9762"/>
                  </a:lnTo>
                  <a:lnTo>
                    <a:pt x="29211" y="12937"/>
                  </a:lnTo>
                  <a:lnTo>
                    <a:pt x="30559" y="13970"/>
                  </a:lnTo>
                  <a:lnTo>
                    <a:pt x="32386" y="14366"/>
                  </a:lnTo>
                  <a:lnTo>
                    <a:pt x="34369" y="13889"/>
                  </a:lnTo>
                  <a:lnTo>
                    <a:pt x="35798" y="12937"/>
                  </a:lnTo>
                  <a:lnTo>
                    <a:pt x="36592" y="11588"/>
                  </a:lnTo>
                  <a:lnTo>
                    <a:pt x="36909" y="10001"/>
                  </a:lnTo>
                  <a:lnTo>
                    <a:pt x="36671" y="8413"/>
                  </a:lnTo>
                  <a:lnTo>
                    <a:pt x="35877" y="6587"/>
                  </a:lnTo>
                  <a:lnTo>
                    <a:pt x="34528" y="4762"/>
                  </a:lnTo>
                  <a:lnTo>
                    <a:pt x="32623" y="3016"/>
                  </a:lnTo>
                  <a:lnTo>
                    <a:pt x="30481" y="1904"/>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237" name="Shape 5977"/>
            <p:cNvSpPr/>
            <p:nvPr/>
          </p:nvSpPr>
          <p:spPr>
            <a:xfrm>
              <a:off x="2364517" y="2986371"/>
              <a:ext cx="47386" cy="67707"/>
            </a:xfrm>
            <a:custGeom>
              <a:avLst/>
              <a:gdLst/>
              <a:ahLst/>
              <a:cxnLst/>
              <a:rect l="0" t="0" r="0" b="0"/>
              <a:pathLst>
                <a:path w="47386" h="67707">
                  <a:moveTo>
                    <a:pt x="14207" y="0"/>
                  </a:moveTo>
                  <a:lnTo>
                    <a:pt x="158" y="4366"/>
                  </a:lnTo>
                  <a:lnTo>
                    <a:pt x="158" y="5953"/>
                  </a:lnTo>
                  <a:lnTo>
                    <a:pt x="952" y="5873"/>
                  </a:lnTo>
                  <a:lnTo>
                    <a:pt x="1983" y="5873"/>
                  </a:lnTo>
                  <a:lnTo>
                    <a:pt x="4523" y="6191"/>
                  </a:lnTo>
                  <a:lnTo>
                    <a:pt x="5793" y="7302"/>
                  </a:lnTo>
                  <a:lnTo>
                    <a:pt x="6269" y="8890"/>
                  </a:lnTo>
                  <a:lnTo>
                    <a:pt x="6350" y="10953"/>
                  </a:lnTo>
                  <a:lnTo>
                    <a:pt x="6350" y="57626"/>
                  </a:lnTo>
                  <a:lnTo>
                    <a:pt x="6269" y="60722"/>
                  </a:lnTo>
                  <a:lnTo>
                    <a:pt x="5952" y="62865"/>
                  </a:lnTo>
                  <a:lnTo>
                    <a:pt x="5238" y="64373"/>
                  </a:lnTo>
                  <a:lnTo>
                    <a:pt x="4127" y="65246"/>
                  </a:lnTo>
                  <a:lnTo>
                    <a:pt x="2381" y="65802"/>
                  </a:lnTo>
                  <a:lnTo>
                    <a:pt x="0" y="66198"/>
                  </a:lnTo>
                  <a:lnTo>
                    <a:pt x="0" y="67707"/>
                  </a:lnTo>
                  <a:lnTo>
                    <a:pt x="21431" y="67707"/>
                  </a:lnTo>
                  <a:lnTo>
                    <a:pt x="21431" y="66198"/>
                  </a:lnTo>
                  <a:lnTo>
                    <a:pt x="17541" y="65485"/>
                  </a:lnTo>
                  <a:lnTo>
                    <a:pt x="16271" y="64611"/>
                  </a:lnTo>
                  <a:lnTo>
                    <a:pt x="15398" y="63103"/>
                  </a:lnTo>
                  <a:lnTo>
                    <a:pt x="14842" y="60801"/>
                  </a:lnTo>
                  <a:lnTo>
                    <a:pt x="14683" y="57626"/>
                  </a:lnTo>
                  <a:lnTo>
                    <a:pt x="14683" y="33735"/>
                  </a:lnTo>
                  <a:lnTo>
                    <a:pt x="17699" y="30797"/>
                  </a:lnTo>
                  <a:lnTo>
                    <a:pt x="20557" y="28813"/>
                  </a:lnTo>
                  <a:lnTo>
                    <a:pt x="23177" y="27781"/>
                  </a:lnTo>
                  <a:lnTo>
                    <a:pt x="25478" y="27463"/>
                  </a:lnTo>
                  <a:lnTo>
                    <a:pt x="28971" y="28178"/>
                  </a:lnTo>
                  <a:lnTo>
                    <a:pt x="31352" y="30162"/>
                  </a:lnTo>
                  <a:lnTo>
                    <a:pt x="32702" y="33496"/>
                  </a:lnTo>
                  <a:lnTo>
                    <a:pt x="33098" y="37941"/>
                  </a:lnTo>
                  <a:lnTo>
                    <a:pt x="33098" y="57626"/>
                  </a:lnTo>
                  <a:lnTo>
                    <a:pt x="32940" y="60801"/>
                  </a:lnTo>
                  <a:lnTo>
                    <a:pt x="32385" y="63103"/>
                  </a:lnTo>
                  <a:lnTo>
                    <a:pt x="31511" y="64611"/>
                  </a:lnTo>
                  <a:lnTo>
                    <a:pt x="30241" y="65485"/>
                  </a:lnTo>
                  <a:lnTo>
                    <a:pt x="28575" y="65881"/>
                  </a:lnTo>
                  <a:lnTo>
                    <a:pt x="26352" y="66198"/>
                  </a:lnTo>
                  <a:lnTo>
                    <a:pt x="26352" y="67707"/>
                  </a:lnTo>
                  <a:lnTo>
                    <a:pt x="47386" y="67707"/>
                  </a:lnTo>
                  <a:lnTo>
                    <a:pt x="47386" y="66198"/>
                  </a:lnTo>
                  <a:lnTo>
                    <a:pt x="45163" y="65722"/>
                  </a:lnTo>
                  <a:lnTo>
                    <a:pt x="43576" y="65167"/>
                  </a:lnTo>
                  <a:lnTo>
                    <a:pt x="42544" y="64293"/>
                  </a:lnTo>
                  <a:lnTo>
                    <a:pt x="41910" y="62865"/>
                  </a:lnTo>
                  <a:lnTo>
                    <a:pt x="41592" y="60722"/>
                  </a:lnTo>
                  <a:lnTo>
                    <a:pt x="41433" y="57626"/>
                  </a:lnTo>
                  <a:lnTo>
                    <a:pt x="41433" y="37862"/>
                  </a:lnTo>
                  <a:lnTo>
                    <a:pt x="41353" y="35322"/>
                  </a:lnTo>
                  <a:lnTo>
                    <a:pt x="40957" y="32067"/>
                  </a:lnTo>
                  <a:lnTo>
                    <a:pt x="39846" y="28575"/>
                  </a:lnTo>
                  <a:lnTo>
                    <a:pt x="37702" y="25321"/>
                  </a:lnTo>
                  <a:lnTo>
                    <a:pt x="34289" y="23018"/>
                  </a:lnTo>
                  <a:lnTo>
                    <a:pt x="29130" y="22146"/>
                  </a:lnTo>
                  <a:lnTo>
                    <a:pt x="24923" y="22701"/>
                  </a:lnTo>
                  <a:lnTo>
                    <a:pt x="21113" y="24288"/>
                  </a:lnTo>
                  <a:lnTo>
                    <a:pt x="17699" y="26908"/>
                  </a:lnTo>
                  <a:lnTo>
                    <a:pt x="14922" y="30242"/>
                  </a:lnTo>
                  <a:lnTo>
                    <a:pt x="14683" y="30242"/>
                  </a:lnTo>
                  <a:lnTo>
                    <a:pt x="14683" y="317"/>
                  </a:lnTo>
                  <a:lnTo>
                    <a:pt x="14207" y="0"/>
                  </a:lnTo>
                  <a:close/>
                </a:path>
              </a:pathLst>
            </a:custGeom>
            <a:solidFill>
              <a:srgbClr val="000000"/>
            </a:solidFill>
          </p:spPr>
          <p:txBody>
            <a:bodyPr vert="horz" lIns="91440" tIns="45720" rIns="91440" bIns="45720" anchor="t"/>
            <a:lstStyle/>
            <a:p>
              <a:endParaRPr lang="en-IN"/>
            </a:p>
          </p:txBody>
        </p:sp>
        <p:sp>
          <p:nvSpPr>
            <p:cNvPr id="1238" name="Shape 5978"/>
            <p:cNvSpPr/>
            <p:nvPr/>
          </p:nvSpPr>
          <p:spPr>
            <a:xfrm>
              <a:off x="1549256" y="2986371"/>
              <a:ext cx="47387" cy="67707"/>
            </a:xfrm>
            <a:custGeom>
              <a:avLst/>
              <a:gdLst/>
              <a:ahLst/>
              <a:cxnLst/>
              <a:rect l="0" t="0" r="0" b="0"/>
              <a:pathLst>
                <a:path w="47387" h="67707">
                  <a:moveTo>
                    <a:pt x="14207" y="0"/>
                  </a:moveTo>
                  <a:lnTo>
                    <a:pt x="158" y="4366"/>
                  </a:lnTo>
                  <a:lnTo>
                    <a:pt x="158" y="5953"/>
                  </a:lnTo>
                  <a:lnTo>
                    <a:pt x="952" y="5873"/>
                  </a:lnTo>
                  <a:lnTo>
                    <a:pt x="1984" y="5873"/>
                  </a:lnTo>
                  <a:lnTo>
                    <a:pt x="4524" y="6191"/>
                  </a:lnTo>
                  <a:lnTo>
                    <a:pt x="5794" y="7302"/>
                  </a:lnTo>
                  <a:lnTo>
                    <a:pt x="6269" y="8890"/>
                  </a:lnTo>
                  <a:lnTo>
                    <a:pt x="6350" y="10953"/>
                  </a:lnTo>
                  <a:lnTo>
                    <a:pt x="6350" y="57626"/>
                  </a:lnTo>
                  <a:lnTo>
                    <a:pt x="6269" y="60722"/>
                  </a:lnTo>
                  <a:lnTo>
                    <a:pt x="5953" y="62865"/>
                  </a:lnTo>
                  <a:lnTo>
                    <a:pt x="5238" y="64373"/>
                  </a:lnTo>
                  <a:lnTo>
                    <a:pt x="4047" y="65246"/>
                  </a:lnTo>
                  <a:lnTo>
                    <a:pt x="2381" y="65802"/>
                  </a:lnTo>
                  <a:lnTo>
                    <a:pt x="0" y="66198"/>
                  </a:lnTo>
                  <a:lnTo>
                    <a:pt x="0" y="67707"/>
                  </a:lnTo>
                  <a:lnTo>
                    <a:pt x="21431" y="67707"/>
                  </a:lnTo>
                  <a:lnTo>
                    <a:pt x="21431" y="66198"/>
                  </a:lnTo>
                  <a:lnTo>
                    <a:pt x="17541" y="65485"/>
                  </a:lnTo>
                  <a:lnTo>
                    <a:pt x="16272" y="64611"/>
                  </a:lnTo>
                  <a:lnTo>
                    <a:pt x="15398" y="63103"/>
                  </a:lnTo>
                  <a:lnTo>
                    <a:pt x="14843" y="60801"/>
                  </a:lnTo>
                  <a:lnTo>
                    <a:pt x="14684" y="57626"/>
                  </a:lnTo>
                  <a:lnTo>
                    <a:pt x="14684" y="33735"/>
                  </a:lnTo>
                  <a:lnTo>
                    <a:pt x="17701" y="30797"/>
                  </a:lnTo>
                  <a:lnTo>
                    <a:pt x="20557" y="28813"/>
                  </a:lnTo>
                  <a:lnTo>
                    <a:pt x="23177" y="27781"/>
                  </a:lnTo>
                  <a:lnTo>
                    <a:pt x="25478" y="27463"/>
                  </a:lnTo>
                  <a:lnTo>
                    <a:pt x="28972" y="28178"/>
                  </a:lnTo>
                  <a:lnTo>
                    <a:pt x="31353" y="30162"/>
                  </a:lnTo>
                  <a:lnTo>
                    <a:pt x="32702" y="33496"/>
                  </a:lnTo>
                  <a:lnTo>
                    <a:pt x="33099" y="37941"/>
                  </a:lnTo>
                  <a:lnTo>
                    <a:pt x="33099" y="57626"/>
                  </a:lnTo>
                  <a:lnTo>
                    <a:pt x="32941" y="60801"/>
                  </a:lnTo>
                  <a:lnTo>
                    <a:pt x="32385" y="63103"/>
                  </a:lnTo>
                  <a:lnTo>
                    <a:pt x="31512" y="64611"/>
                  </a:lnTo>
                  <a:lnTo>
                    <a:pt x="30241" y="65485"/>
                  </a:lnTo>
                  <a:lnTo>
                    <a:pt x="26352" y="66198"/>
                  </a:lnTo>
                  <a:lnTo>
                    <a:pt x="26352" y="67707"/>
                  </a:lnTo>
                  <a:lnTo>
                    <a:pt x="47387" y="67707"/>
                  </a:lnTo>
                  <a:lnTo>
                    <a:pt x="47387" y="66198"/>
                  </a:lnTo>
                  <a:lnTo>
                    <a:pt x="45163" y="65722"/>
                  </a:lnTo>
                  <a:lnTo>
                    <a:pt x="43576" y="65167"/>
                  </a:lnTo>
                  <a:lnTo>
                    <a:pt x="42545" y="64293"/>
                  </a:lnTo>
                  <a:lnTo>
                    <a:pt x="41910" y="62865"/>
                  </a:lnTo>
                  <a:lnTo>
                    <a:pt x="41592" y="60722"/>
                  </a:lnTo>
                  <a:lnTo>
                    <a:pt x="41433" y="57626"/>
                  </a:lnTo>
                  <a:lnTo>
                    <a:pt x="41433" y="37862"/>
                  </a:lnTo>
                  <a:lnTo>
                    <a:pt x="41353" y="35322"/>
                  </a:lnTo>
                  <a:lnTo>
                    <a:pt x="40957" y="32067"/>
                  </a:lnTo>
                  <a:lnTo>
                    <a:pt x="39846" y="28575"/>
                  </a:lnTo>
                  <a:lnTo>
                    <a:pt x="37703" y="25321"/>
                  </a:lnTo>
                  <a:lnTo>
                    <a:pt x="34289" y="23018"/>
                  </a:lnTo>
                  <a:lnTo>
                    <a:pt x="29131" y="22146"/>
                  </a:lnTo>
                  <a:lnTo>
                    <a:pt x="24923" y="22701"/>
                  </a:lnTo>
                  <a:lnTo>
                    <a:pt x="21113" y="24288"/>
                  </a:lnTo>
                  <a:lnTo>
                    <a:pt x="17701" y="26908"/>
                  </a:lnTo>
                  <a:lnTo>
                    <a:pt x="14922" y="30242"/>
                  </a:lnTo>
                  <a:lnTo>
                    <a:pt x="14684" y="30242"/>
                  </a:lnTo>
                  <a:lnTo>
                    <a:pt x="14684" y="317"/>
                  </a:lnTo>
                  <a:lnTo>
                    <a:pt x="14207" y="0"/>
                  </a:lnTo>
                  <a:close/>
                </a:path>
              </a:pathLst>
            </a:custGeom>
            <a:solidFill>
              <a:srgbClr val="000000"/>
            </a:solidFill>
          </p:spPr>
          <p:txBody>
            <a:bodyPr vert="horz" lIns="91440" tIns="45720" rIns="91440" bIns="45720" anchor="t"/>
            <a:lstStyle/>
            <a:p>
              <a:endParaRPr lang="en-IN"/>
            </a:p>
          </p:txBody>
        </p:sp>
        <p:sp>
          <p:nvSpPr>
            <p:cNvPr id="1239" name="Shape 5979"/>
            <p:cNvSpPr/>
            <p:nvPr/>
          </p:nvSpPr>
          <p:spPr>
            <a:xfrm>
              <a:off x="2143220" y="3008518"/>
              <a:ext cx="32702" cy="45561"/>
            </a:xfrm>
            <a:custGeom>
              <a:avLst/>
              <a:gdLst/>
              <a:ahLst/>
              <a:cxnLst/>
              <a:rect l="0" t="0" r="0" b="0"/>
              <a:pathLst>
                <a:path w="32702" h="45561">
                  <a:moveTo>
                    <a:pt x="14921" y="0"/>
                  </a:moveTo>
                  <a:lnTo>
                    <a:pt x="237" y="5317"/>
                  </a:lnTo>
                  <a:lnTo>
                    <a:pt x="237" y="6905"/>
                  </a:lnTo>
                  <a:lnTo>
                    <a:pt x="3571" y="6508"/>
                  </a:lnTo>
                  <a:lnTo>
                    <a:pt x="4841" y="6587"/>
                  </a:lnTo>
                  <a:lnTo>
                    <a:pt x="5952" y="7302"/>
                  </a:lnTo>
                  <a:lnTo>
                    <a:pt x="6746" y="9048"/>
                  </a:lnTo>
                  <a:lnTo>
                    <a:pt x="7063" y="12461"/>
                  </a:lnTo>
                  <a:lnTo>
                    <a:pt x="7063" y="37226"/>
                  </a:lnTo>
                  <a:lnTo>
                    <a:pt x="6746" y="40481"/>
                  </a:lnTo>
                  <a:lnTo>
                    <a:pt x="5634" y="42306"/>
                  </a:lnTo>
                  <a:lnTo>
                    <a:pt x="3412" y="43338"/>
                  </a:lnTo>
                  <a:lnTo>
                    <a:pt x="0" y="44052"/>
                  </a:lnTo>
                  <a:lnTo>
                    <a:pt x="0" y="45561"/>
                  </a:lnTo>
                  <a:lnTo>
                    <a:pt x="23812" y="45561"/>
                  </a:lnTo>
                  <a:lnTo>
                    <a:pt x="23812" y="44052"/>
                  </a:lnTo>
                  <a:lnTo>
                    <a:pt x="20318" y="43734"/>
                  </a:lnTo>
                  <a:lnTo>
                    <a:pt x="17700" y="42862"/>
                  </a:lnTo>
                  <a:lnTo>
                    <a:pt x="16033" y="40639"/>
                  </a:lnTo>
                  <a:lnTo>
                    <a:pt x="15398" y="36671"/>
                  </a:lnTo>
                  <a:lnTo>
                    <a:pt x="15398" y="14366"/>
                  </a:lnTo>
                  <a:lnTo>
                    <a:pt x="16588" y="10795"/>
                  </a:lnTo>
                  <a:lnTo>
                    <a:pt x="19287" y="7620"/>
                  </a:lnTo>
                  <a:lnTo>
                    <a:pt x="20796" y="6587"/>
                  </a:lnTo>
                  <a:lnTo>
                    <a:pt x="22144" y="6191"/>
                  </a:lnTo>
                  <a:lnTo>
                    <a:pt x="24208" y="7143"/>
                  </a:lnTo>
                  <a:lnTo>
                    <a:pt x="26193" y="8809"/>
                  </a:lnTo>
                  <a:lnTo>
                    <a:pt x="28971" y="9683"/>
                  </a:lnTo>
                  <a:lnTo>
                    <a:pt x="30558" y="9366"/>
                  </a:lnTo>
                  <a:lnTo>
                    <a:pt x="31750" y="8413"/>
                  </a:lnTo>
                  <a:lnTo>
                    <a:pt x="32702" y="5317"/>
                  </a:lnTo>
                  <a:lnTo>
                    <a:pt x="32383" y="3094"/>
                  </a:lnTo>
                  <a:lnTo>
                    <a:pt x="31352" y="1428"/>
                  </a:lnTo>
                  <a:lnTo>
                    <a:pt x="29606" y="317"/>
                  </a:lnTo>
                  <a:lnTo>
                    <a:pt x="27383" y="0"/>
                  </a:lnTo>
                  <a:lnTo>
                    <a:pt x="24606" y="396"/>
                  </a:lnTo>
                  <a:lnTo>
                    <a:pt x="21827" y="1825"/>
                  </a:lnTo>
                  <a:lnTo>
                    <a:pt x="18889" y="4603"/>
                  </a:lnTo>
                  <a:lnTo>
                    <a:pt x="15556" y="8968"/>
                  </a:lnTo>
                  <a:lnTo>
                    <a:pt x="15398" y="8968"/>
                  </a:lnTo>
                  <a:lnTo>
                    <a:pt x="15398" y="158"/>
                  </a:lnTo>
                  <a:lnTo>
                    <a:pt x="14921" y="0"/>
                  </a:lnTo>
                  <a:close/>
                </a:path>
              </a:pathLst>
            </a:custGeom>
            <a:solidFill>
              <a:srgbClr val="000000"/>
            </a:solidFill>
          </p:spPr>
          <p:txBody>
            <a:bodyPr vert="horz" lIns="91440" tIns="45720" rIns="91440" bIns="45720" anchor="t"/>
            <a:lstStyle/>
            <a:p>
              <a:endParaRPr lang="en-IN"/>
            </a:p>
          </p:txBody>
        </p:sp>
        <p:sp>
          <p:nvSpPr>
            <p:cNvPr id="1240" name="Shape 5980"/>
            <p:cNvSpPr/>
            <p:nvPr/>
          </p:nvSpPr>
          <p:spPr>
            <a:xfrm>
              <a:off x="1696497" y="3008518"/>
              <a:ext cx="32702" cy="45561"/>
            </a:xfrm>
            <a:custGeom>
              <a:avLst/>
              <a:gdLst/>
              <a:ahLst/>
              <a:cxnLst/>
              <a:rect l="0" t="0" r="0" b="0"/>
              <a:pathLst>
                <a:path w="32702" h="45561">
                  <a:moveTo>
                    <a:pt x="14842" y="0"/>
                  </a:moveTo>
                  <a:lnTo>
                    <a:pt x="158" y="5317"/>
                  </a:lnTo>
                  <a:lnTo>
                    <a:pt x="158" y="6905"/>
                  </a:lnTo>
                  <a:lnTo>
                    <a:pt x="3571" y="6508"/>
                  </a:lnTo>
                  <a:lnTo>
                    <a:pt x="4762" y="6587"/>
                  </a:lnTo>
                  <a:lnTo>
                    <a:pt x="5872" y="7302"/>
                  </a:lnTo>
                  <a:lnTo>
                    <a:pt x="6666" y="9048"/>
                  </a:lnTo>
                  <a:lnTo>
                    <a:pt x="6985" y="12461"/>
                  </a:lnTo>
                  <a:lnTo>
                    <a:pt x="6985" y="37226"/>
                  </a:lnTo>
                  <a:lnTo>
                    <a:pt x="6666" y="40481"/>
                  </a:lnTo>
                  <a:lnTo>
                    <a:pt x="5556" y="42306"/>
                  </a:lnTo>
                  <a:lnTo>
                    <a:pt x="3412" y="43338"/>
                  </a:lnTo>
                  <a:lnTo>
                    <a:pt x="0" y="44052"/>
                  </a:lnTo>
                  <a:lnTo>
                    <a:pt x="0" y="45561"/>
                  </a:lnTo>
                  <a:lnTo>
                    <a:pt x="23732" y="45561"/>
                  </a:lnTo>
                  <a:lnTo>
                    <a:pt x="23732" y="44052"/>
                  </a:lnTo>
                  <a:lnTo>
                    <a:pt x="20318" y="43734"/>
                  </a:lnTo>
                  <a:lnTo>
                    <a:pt x="17700" y="42862"/>
                  </a:lnTo>
                  <a:lnTo>
                    <a:pt x="15953" y="40639"/>
                  </a:lnTo>
                  <a:lnTo>
                    <a:pt x="15318" y="36671"/>
                  </a:lnTo>
                  <a:lnTo>
                    <a:pt x="15318" y="14366"/>
                  </a:lnTo>
                  <a:lnTo>
                    <a:pt x="15716" y="12619"/>
                  </a:lnTo>
                  <a:lnTo>
                    <a:pt x="16588" y="10795"/>
                  </a:lnTo>
                  <a:lnTo>
                    <a:pt x="19287" y="7620"/>
                  </a:lnTo>
                  <a:lnTo>
                    <a:pt x="20716" y="6587"/>
                  </a:lnTo>
                  <a:lnTo>
                    <a:pt x="22066" y="6191"/>
                  </a:lnTo>
                  <a:lnTo>
                    <a:pt x="24128" y="7143"/>
                  </a:lnTo>
                  <a:lnTo>
                    <a:pt x="26113" y="8809"/>
                  </a:lnTo>
                  <a:lnTo>
                    <a:pt x="28891" y="9683"/>
                  </a:lnTo>
                  <a:lnTo>
                    <a:pt x="30478" y="9366"/>
                  </a:lnTo>
                  <a:lnTo>
                    <a:pt x="31669" y="8413"/>
                  </a:lnTo>
                  <a:lnTo>
                    <a:pt x="32463" y="7063"/>
                  </a:lnTo>
                  <a:lnTo>
                    <a:pt x="32702" y="5317"/>
                  </a:lnTo>
                  <a:lnTo>
                    <a:pt x="32385" y="3094"/>
                  </a:lnTo>
                  <a:lnTo>
                    <a:pt x="31272" y="1428"/>
                  </a:lnTo>
                  <a:lnTo>
                    <a:pt x="29606" y="317"/>
                  </a:lnTo>
                  <a:lnTo>
                    <a:pt x="27303" y="0"/>
                  </a:lnTo>
                  <a:lnTo>
                    <a:pt x="24526" y="396"/>
                  </a:lnTo>
                  <a:lnTo>
                    <a:pt x="21747" y="1825"/>
                  </a:lnTo>
                  <a:lnTo>
                    <a:pt x="18811" y="4603"/>
                  </a:lnTo>
                  <a:lnTo>
                    <a:pt x="15556" y="8968"/>
                  </a:lnTo>
                  <a:lnTo>
                    <a:pt x="15318" y="896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1241" name="Shape 5981"/>
            <p:cNvSpPr/>
            <p:nvPr/>
          </p:nvSpPr>
          <p:spPr>
            <a:xfrm>
              <a:off x="1442258" y="3031735"/>
              <a:ext cx="24367" cy="0"/>
            </a:xfrm>
            <a:custGeom>
              <a:avLst/>
              <a:gdLst/>
              <a:ahLst/>
              <a:cxnLst/>
              <a:rect l="0" t="0" r="0" b="0"/>
              <a:pathLst>
                <a:path w="24367">
                  <a:moveTo>
                    <a:pt x="0" y="0"/>
                  </a:moveTo>
                  <a:lnTo>
                    <a:pt x="24367" y="0"/>
                  </a:lnTo>
                </a:path>
              </a:pathLst>
            </a:custGeom>
            <a:noFill/>
            <a:ln w="6270" cap="flat">
              <a:solidFill>
                <a:srgbClr val="000000"/>
              </a:solidFill>
              <a:prstDash val="solid"/>
            </a:ln>
          </p:spPr>
          <p:txBody>
            <a:bodyPr vert="horz" lIns="91440" tIns="45720" rIns="91440" bIns="45720" anchor="t"/>
            <a:lstStyle/>
            <a:p>
              <a:endParaRPr lang="en-IN"/>
            </a:p>
          </p:txBody>
        </p:sp>
        <p:sp>
          <p:nvSpPr>
            <p:cNvPr id="1242" name="Shape 5982"/>
            <p:cNvSpPr/>
            <p:nvPr/>
          </p:nvSpPr>
          <p:spPr>
            <a:xfrm>
              <a:off x="1781904" y="3009470"/>
              <a:ext cx="45721" cy="44608"/>
            </a:xfrm>
            <a:custGeom>
              <a:avLst/>
              <a:gdLst/>
              <a:ahLst/>
              <a:cxnLst/>
              <a:rect l="0" t="0" r="0" b="0"/>
              <a:pathLst>
                <a:path w="45721" h="44608">
                  <a:moveTo>
                    <a:pt x="635" y="0"/>
                  </a:moveTo>
                  <a:lnTo>
                    <a:pt x="635" y="1507"/>
                  </a:lnTo>
                  <a:lnTo>
                    <a:pt x="2778" y="1507"/>
                  </a:lnTo>
                  <a:lnTo>
                    <a:pt x="4603" y="2142"/>
                  </a:lnTo>
                  <a:lnTo>
                    <a:pt x="6588" y="3968"/>
                  </a:lnTo>
                  <a:lnTo>
                    <a:pt x="9208" y="7461"/>
                  </a:lnTo>
                  <a:lnTo>
                    <a:pt x="18494" y="21749"/>
                  </a:lnTo>
                  <a:lnTo>
                    <a:pt x="7223" y="38020"/>
                  </a:lnTo>
                  <a:lnTo>
                    <a:pt x="5160" y="40718"/>
                  </a:lnTo>
                  <a:lnTo>
                    <a:pt x="3413" y="42147"/>
                  </a:lnTo>
                  <a:lnTo>
                    <a:pt x="0" y="43100"/>
                  </a:lnTo>
                  <a:lnTo>
                    <a:pt x="0" y="44608"/>
                  </a:lnTo>
                  <a:lnTo>
                    <a:pt x="14367" y="44608"/>
                  </a:lnTo>
                  <a:lnTo>
                    <a:pt x="14367" y="43100"/>
                  </a:lnTo>
                  <a:lnTo>
                    <a:pt x="11827" y="42941"/>
                  </a:lnTo>
                  <a:lnTo>
                    <a:pt x="10796" y="42386"/>
                  </a:lnTo>
                  <a:lnTo>
                    <a:pt x="10398" y="41354"/>
                  </a:lnTo>
                  <a:lnTo>
                    <a:pt x="11192" y="39211"/>
                  </a:lnTo>
                  <a:lnTo>
                    <a:pt x="12383" y="37226"/>
                  </a:lnTo>
                  <a:lnTo>
                    <a:pt x="20162" y="25082"/>
                  </a:lnTo>
                  <a:lnTo>
                    <a:pt x="28178" y="37385"/>
                  </a:lnTo>
                  <a:lnTo>
                    <a:pt x="29131" y="38576"/>
                  </a:lnTo>
                  <a:lnTo>
                    <a:pt x="29766" y="40560"/>
                  </a:lnTo>
                  <a:lnTo>
                    <a:pt x="29607" y="41751"/>
                  </a:lnTo>
                  <a:lnTo>
                    <a:pt x="28972" y="42545"/>
                  </a:lnTo>
                  <a:lnTo>
                    <a:pt x="27781" y="42941"/>
                  </a:lnTo>
                  <a:lnTo>
                    <a:pt x="25797" y="43100"/>
                  </a:lnTo>
                  <a:lnTo>
                    <a:pt x="25797" y="44608"/>
                  </a:lnTo>
                  <a:lnTo>
                    <a:pt x="45721" y="44608"/>
                  </a:lnTo>
                  <a:lnTo>
                    <a:pt x="45721" y="43100"/>
                  </a:lnTo>
                  <a:lnTo>
                    <a:pt x="44212" y="42941"/>
                  </a:lnTo>
                  <a:lnTo>
                    <a:pt x="42387" y="42306"/>
                  </a:lnTo>
                  <a:lnTo>
                    <a:pt x="40164" y="40560"/>
                  </a:lnTo>
                  <a:lnTo>
                    <a:pt x="37625" y="37147"/>
                  </a:lnTo>
                  <a:lnTo>
                    <a:pt x="24925" y="17780"/>
                  </a:lnTo>
                  <a:lnTo>
                    <a:pt x="33178" y="5874"/>
                  </a:lnTo>
                  <a:lnTo>
                    <a:pt x="34131" y="4682"/>
                  </a:lnTo>
                  <a:lnTo>
                    <a:pt x="35798" y="3254"/>
                  </a:lnTo>
                  <a:lnTo>
                    <a:pt x="38180" y="2063"/>
                  </a:lnTo>
                  <a:lnTo>
                    <a:pt x="41196" y="1507"/>
                  </a:lnTo>
                  <a:lnTo>
                    <a:pt x="41196" y="0"/>
                  </a:lnTo>
                  <a:lnTo>
                    <a:pt x="25560" y="0"/>
                  </a:lnTo>
                  <a:lnTo>
                    <a:pt x="25560" y="1507"/>
                  </a:lnTo>
                  <a:lnTo>
                    <a:pt x="28178" y="1905"/>
                  </a:lnTo>
                  <a:lnTo>
                    <a:pt x="29131" y="2540"/>
                  </a:lnTo>
                  <a:lnTo>
                    <a:pt x="29528" y="3810"/>
                  </a:lnTo>
                  <a:lnTo>
                    <a:pt x="29131" y="5158"/>
                  </a:lnTo>
                  <a:lnTo>
                    <a:pt x="28416" y="6270"/>
                  </a:lnTo>
                  <a:lnTo>
                    <a:pt x="27226" y="8096"/>
                  </a:lnTo>
                  <a:lnTo>
                    <a:pt x="25400" y="10795"/>
                  </a:lnTo>
                  <a:lnTo>
                    <a:pt x="22860" y="14446"/>
                  </a:lnTo>
                  <a:lnTo>
                    <a:pt x="20478" y="10795"/>
                  </a:lnTo>
                  <a:lnTo>
                    <a:pt x="18018" y="6667"/>
                  </a:lnTo>
                  <a:lnTo>
                    <a:pt x="16907" y="3810"/>
                  </a:lnTo>
                  <a:lnTo>
                    <a:pt x="17303" y="2540"/>
                  </a:lnTo>
                  <a:lnTo>
                    <a:pt x="18416" y="1825"/>
                  </a:lnTo>
                  <a:lnTo>
                    <a:pt x="21193" y="1507"/>
                  </a:lnTo>
                  <a:lnTo>
                    <a:pt x="21193" y="0"/>
                  </a:lnTo>
                  <a:lnTo>
                    <a:pt x="635" y="0"/>
                  </a:lnTo>
                  <a:close/>
                </a:path>
              </a:pathLst>
            </a:custGeom>
            <a:solidFill>
              <a:srgbClr val="000000"/>
            </a:solidFill>
          </p:spPr>
          <p:txBody>
            <a:bodyPr vert="horz" lIns="91440" tIns="45720" rIns="91440" bIns="45720" anchor="t"/>
            <a:lstStyle/>
            <a:p>
              <a:endParaRPr lang="en-IN"/>
            </a:p>
          </p:txBody>
        </p:sp>
        <p:sp>
          <p:nvSpPr>
            <p:cNvPr id="1243" name="Shape 5983"/>
            <p:cNvSpPr/>
            <p:nvPr/>
          </p:nvSpPr>
          <p:spPr>
            <a:xfrm>
              <a:off x="2291969" y="3043998"/>
              <a:ext cx="13731" cy="24051"/>
            </a:xfrm>
            <a:custGeom>
              <a:avLst/>
              <a:gdLst/>
              <a:ahLst/>
              <a:cxnLst/>
              <a:rect l="0" t="0" r="0" b="0"/>
              <a:pathLst>
                <a:path w="13731" h="24051">
                  <a:moveTo>
                    <a:pt x="5715" y="0"/>
                  </a:moveTo>
                  <a:lnTo>
                    <a:pt x="3730" y="317"/>
                  </a:lnTo>
                  <a:lnTo>
                    <a:pt x="1905" y="1270"/>
                  </a:lnTo>
                  <a:lnTo>
                    <a:pt x="476" y="3016"/>
                  </a:lnTo>
                  <a:lnTo>
                    <a:pt x="0" y="5714"/>
                  </a:lnTo>
                  <a:lnTo>
                    <a:pt x="555" y="8176"/>
                  </a:lnTo>
                  <a:lnTo>
                    <a:pt x="2063" y="9683"/>
                  </a:lnTo>
                  <a:lnTo>
                    <a:pt x="4047" y="10477"/>
                  </a:lnTo>
                  <a:lnTo>
                    <a:pt x="6111" y="10636"/>
                  </a:lnTo>
                  <a:lnTo>
                    <a:pt x="7620" y="10477"/>
                  </a:lnTo>
                  <a:lnTo>
                    <a:pt x="8492" y="10240"/>
                  </a:lnTo>
                  <a:lnTo>
                    <a:pt x="9445" y="10557"/>
                  </a:lnTo>
                  <a:lnTo>
                    <a:pt x="9842" y="11668"/>
                  </a:lnTo>
                  <a:lnTo>
                    <a:pt x="9525" y="13493"/>
                  </a:lnTo>
                  <a:lnTo>
                    <a:pt x="8255" y="16033"/>
                  </a:lnTo>
                  <a:lnTo>
                    <a:pt x="5715" y="19050"/>
                  </a:lnTo>
                  <a:lnTo>
                    <a:pt x="1746" y="22146"/>
                  </a:lnTo>
                  <a:lnTo>
                    <a:pt x="2618" y="24051"/>
                  </a:lnTo>
                  <a:lnTo>
                    <a:pt x="4523" y="23177"/>
                  </a:lnTo>
                  <a:lnTo>
                    <a:pt x="6826" y="21431"/>
                  </a:lnTo>
                  <a:lnTo>
                    <a:pt x="11508" y="16192"/>
                  </a:lnTo>
                  <a:lnTo>
                    <a:pt x="13096" y="12938"/>
                  </a:lnTo>
                  <a:lnTo>
                    <a:pt x="13731" y="9446"/>
                  </a:lnTo>
                  <a:lnTo>
                    <a:pt x="13335" y="5873"/>
                  </a:lnTo>
                  <a:lnTo>
                    <a:pt x="12143" y="3333"/>
                  </a:lnTo>
                  <a:lnTo>
                    <a:pt x="10556" y="1587"/>
                  </a:lnTo>
                  <a:lnTo>
                    <a:pt x="8810" y="556"/>
                  </a:lnTo>
                  <a:lnTo>
                    <a:pt x="5715" y="0"/>
                  </a:lnTo>
                  <a:close/>
                </a:path>
              </a:pathLst>
            </a:custGeom>
            <a:solidFill>
              <a:srgbClr val="000000"/>
            </a:solidFill>
          </p:spPr>
          <p:txBody>
            <a:bodyPr vert="horz" lIns="91440" tIns="45720" rIns="91440" bIns="45720" anchor="t"/>
            <a:lstStyle/>
            <a:p>
              <a:endParaRPr lang="en-IN"/>
            </a:p>
          </p:txBody>
        </p:sp>
        <p:sp>
          <p:nvSpPr>
            <p:cNvPr id="1244" name="Shape 5984"/>
            <p:cNvSpPr/>
            <p:nvPr/>
          </p:nvSpPr>
          <p:spPr>
            <a:xfrm>
              <a:off x="1319147" y="3043998"/>
              <a:ext cx="13812" cy="24051"/>
            </a:xfrm>
            <a:custGeom>
              <a:avLst/>
              <a:gdLst/>
              <a:ahLst/>
              <a:cxnLst/>
              <a:rect l="0" t="0" r="0" b="0"/>
              <a:pathLst>
                <a:path w="13812" h="24051">
                  <a:moveTo>
                    <a:pt x="5794" y="0"/>
                  </a:moveTo>
                  <a:lnTo>
                    <a:pt x="3810" y="317"/>
                  </a:lnTo>
                  <a:lnTo>
                    <a:pt x="1985" y="1270"/>
                  </a:lnTo>
                  <a:lnTo>
                    <a:pt x="556" y="3016"/>
                  </a:lnTo>
                  <a:lnTo>
                    <a:pt x="0" y="5714"/>
                  </a:lnTo>
                  <a:lnTo>
                    <a:pt x="556" y="8176"/>
                  </a:lnTo>
                  <a:lnTo>
                    <a:pt x="2064" y="9683"/>
                  </a:lnTo>
                  <a:lnTo>
                    <a:pt x="4128" y="10477"/>
                  </a:lnTo>
                  <a:lnTo>
                    <a:pt x="6191" y="10636"/>
                  </a:lnTo>
                  <a:lnTo>
                    <a:pt x="7621" y="10477"/>
                  </a:lnTo>
                  <a:lnTo>
                    <a:pt x="8572" y="10240"/>
                  </a:lnTo>
                  <a:lnTo>
                    <a:pt x="9525" y="10557"/>
                  </a:lnTo>
                  <a:lnTo>
                    <a:pt x="9922" y="11668"/>
                  </a:lnTo>
                  <a:lnTo>
                    <a:pt x="9605" y="13493"/>
                  </a:lnTo>
                  <a:lnTo>
                    <a:pt x="8256" y="16033"/>
                  </a:lnTo>
                  <a:lnTo>
                    <a:pt x="5794" y="19050"/>
                  </a:lnTo>
                  <a:lnTo>
                    <a:pt x="1826" y="22146"/>
                  </a:lnTo>
                  <a:lnTo>
                    <a:pt x="2700" y="24051"/>
                  </a:lnTo>
                  <a:lnTo>
                    <a:pt x="4525" y="23177"/>
                  </a:lnTo>
                  <a:lnTo>
                    <a:pt x="6827" y="21431"/>
                  </a:lnTo>
                  <a:lnTo>
                    <a:pt x="11589" y="16192"/>
                  </a:lnTo>
                  <a:lnTo>
                    <a:pt x="13177" y="12938"/>
                  </a:lnTo>
                  <a:lnTo>
                    <a:pt x="13812" y="9446"/>
                  </a:lnTo>
                  <a:lnTo>
                    <a:pt x="13335" y="5873"/>
                  </a:lnTo>
                  <a:lnTo>
                    <a:pt x="12225" y="3333"/>
                  </a:lnTo>
                  <a:lnTo>
                    <a:pt x="10637" y="1587"/>
                  </a:lnTo>
                  <a:lnTo>
                    <a:pt x="8811" y="556"/>
                  </a:lnTo>
                  <a:lnTo>
                    <a:pt x="5794" y="0"/>
                  </a:lnTo>
                  <a:close/>
                </a:path>
              </a:pathLst>
            </a:custGeom>
            <a:solidFill>
              <a:srgbClr val="000000"/>
            </a:solidFill>
          </p:spPr>
          <p:txBody>
            <a:bodyPr vert="horz" lIns="91440" tIns="45720" rIns="91440" bIns="45720" anchor="t"/>
            <a:lstStyle/>
            <a:p>
              <a:endParaRPr lang="en-IN"/>
            </a:p>
          </p:txBody>
        </p:sp>
        <p:sp>
          <p:nvSpPr>
            <p:cNvPr id="1245" name="Shape 5985"/>
            <p:cNvSpPr/>
            <p:nvPr/>
          </p:nvSpPr>
          <p:spPr>
            <a:xfrm>
              <a:off x="1392094" y="2985895"/>
              <a:ext cx="40163" cy="69532"/>
            </a:xfrm>
            <a:custGeom>
              <a:avLst/>
              <a:gdLst/>
              <a:ahLst/>
              <a:cxnLst/>
              <a:rect l="0" t="0" r="0" b="0"/>
              <a:pathLst>
                <a:path w="40163" h="69532">
                  <a:moveTo>
                    <a:pt x="39291" y="0"/>
                  </a:moveTo>
                  <a:lnTo>
                    <a:pt x="37544" y="1826"/>
                  </a:lnTo>
                  <a:lnTo>
                    <a:pt x="36432" y="2461"/>
                  </a:lnTo>
                  <a:lnTo>
                    <a:pt x="34766" y="2619"/>
                  </a:lnTo>
                  <a:lnTo>
                    <a:pt x="14049" y="2619"/>
                  </a:lnTo>
                  <a:lnTo>
                    <a:pt x="3253" y="26035"/>
                  </a:lnTo>
                  <a:lnTo>
                    <a:pt x="3175" y="26987"/>
                  </a:lnTo>
                  <a:lnTo>
                    <a:pt x="3810" y="27385"/>
                  </a:lnTo>
                  <a:lnTo>
                    <a:pt x="8096" y="27702"/>
                  </a:lnTo>
                  <a:lnTo>
                    <a:pt x="12778" y="28575"/>
                  </a:lnTo>
                  <a:lnTo>
                    <a:pt x="17462" y="29924"/>
                  </a:lnTo>
                  <a:lnTo>
                    <a:pt x="21987" y="31988"/>
                  </a:lnTo>
                  <a:lnTo>
                    <a:pt x="25956" y="34766"/>
                  </a:lnTo>
                  <a:lnTo>
                    <a:pt x="29131" y="38338"/>
                  </a:lnTo>
                  <a:lnTo>
                    <a:pt x="31273" y="42783"/>
                  </a:lnTo>
                  <a:lnTo>
                    <a:pt x="32067" y="48260"/>
                  </a:lnTo>
                  <a:lnTo>
                    <a:pt x="31512" y="53816"/>
                  </a:lnTo>
                  <a:lnTo>
                    <a:pt x="29924" y="58182"/>
                  </a:lnTo>
                  <a:lnTo>
                    <a:pt x="27622" y="61595"/>
                  </a:lnTo>
                  <a:lnTo>
                    <a:pt x="24764" y="63976"/>
                  </a:lnTo>
                  <a:lnTo>
                    <a:pt x="21589" y="65404"/>
                  </a:lnTo>
                  <a:lnTo>
                    <a:pt x="18334" y="65881"/>
                  </a:lnTo>
                  <a:lnTo>
                    <a:pt x="15875" y="65404"/>
                  </a:lnTo>
                  <a:lnTo>
                    <a:pt x="13652" y="64293"/>
                  </a:lnTo>
                  <a:lnTo>
                    <a:pt x="9287" y="61357"/>
                  </a:lnTo>
                  <a:lnTo>
                    <a:pt x="6826" y="60166"/>
                  </a:lnTo>
                  <a:lnTo>
                    <a:pt x="3968" y="59769"/>
                  </a:lnTo>
                  <a:lnTo>
                    <a:pt x="1666" y="60166"/>
                  </a:lnTo>
                  <a:lnTo>
                    <a:pt x="476" y="61277"/>
                  </a:lnTo>
                  <a:lnTo>
                    <a:pt x="0" y="63580"/>
                  </a:lnTo>
                  <a:lnTo>
                    <a:pt x="793" y="66040"/>
                  </a:lnTo>
                  <a:lnTo>
                    <a:pt x="3253" y="67945"/>
                  </a:lnTo>
                  <a:lnTo>
                    <a:pt x="7143" y="69136"/>
                  </a:lnTo>
                  <a:lnTo>
                    <a:pt x="12462" y="69532"/>
                  </a:lnTo>
                  <a:lnTo>
                    <a:pt x="19922" y="68660"/>
                  </a:lnTo>
                  <a:lnTo>
                    <a:pt x="26352" y="66357"/>
                  </a:lnTo>
                  <a:lnTo>
                    <a:pt x="31669" y="62706"/>
                  </a:lnTo>
                  <a:lnTo>
                    <a:pt x="35560" y="57865"/>
                  </a:lnTo>
                  <a:lnTo>
                    <a:pt x="38100" y="52228"/>
                  </a:lnTo>
                  <a:lnTo>
                    <a:pt x="38972" y="45878"/>
                  </a:lnTo>
                  <a:lnTo>
                    <a:pt x="38893" y="41910"/>
                  </a:lnTo>
                  <a:lnTo>
                    <a:pt x="38576" y="38735"/>
                  </a:lnTo>
                  <a:lnTo>
                    <a:pt x="36909" y="33735"/>
                  </a:lnTo>
                  <a:lnTo>
                    <a:pt x="35560" y="31432"/>
                  </a:lnTo>
                  <a:lnTo>
                    <a:pt x="33654" y="29051"/>
                  </a:lnTo>
                  <a:lnTo>
                    <a:pt x="28733" y="24686"/>
                  </a:lnTo>
                  <a:lnTo>
                    <a:pt x="22938" y="21828"/>
                  </a:lnTo>
                  <a:lnTo>
                    <a:pt x="16747" y="20002"/>
                  </a:lnTo>
                  <a:lnTo>
                    <a:pt x="10557" y="18812"/>
                  </a:lnTo>
                  <a:lnTo>
                    <a:pt x="14763" y="10398"/>
                  </a:lnTo>
                  <a:lnTo>
                    <a:pt x="34131" y="10398"/>
                  </a:lnTo>
                  <a:lnTo>
                    <a:pt x="35560" y="10240"/>
                  </a:lnTo>
                  <a:lnTo>
                    <a:pt x="36432" y="9525"/>
                  </a:lnTo>
                  <a:lnTo>
                    <a:pt x="40163" y="715"/>
                  </a:lnTo>
                  <a:lnTo>
                    <a:pt x="39291" y="0"/>
                  </a:lnTo>
                  <a:close/>
                </a:path>
              </a:pathLst>
            </a:custGeom>
            <a:solidFill>
              <a:srgbClr val="000000"/>
            </a:solidFill>
          </p:spPr>
          <p:txBody>
            <a:bodyPr vert="horz" lIns="91440" tIns="45720" rIns="91440" bIns="45720" anchor="t"/>
            <a:lstStyle/>
            <a:p>
              <a:endParaRPr lang="en-IN"/>
            </a:p>
          </p:txBody>
        </p:sp>
        <p:sp>
          <p:nvSpPr>
            <p:cNvPr id="1246" name="Shape 5986"/>
            <p:cNvSpPr/>
            <p:nvPr/>
          </p:nvSpPr>
          <p:spPr>
            <a:xfrm>
              <a:off x="1830085" y="3009470"/>
              <a:ext cx="45719" cy="66199"/>
            </a:xfrm>
            <a:custGeom>
              <a:avLst/>
              <a:gdLst/>
              <a:ahLst/>
              <a:cxnLst/>
              <a:rect l="0" t="0" r="0" b="0"/>
              <a:pathLst>
                <a:path w="45719" h="66199">
                  <a:moveTo>
                    <a:pt x="0" y="0"/>
                  </a:moveTo>
                  <a:lnTo>
                    <a:pt x="0" y="1428"/>
                  </a:lnTo>
                  <a:lnTo>
                    <a:pt x="2618" y="2142"/>
                  </a:lnTo>
                  <a:lnTo>
                    <a:pt x="3968" y="3095"/>
                  </a:lnTo>
                  <a:lnTo>
                    <a:pt x="5079" y="4603"/>
                  </a:lnTo>
                  <a:lnTo>
                    <a:pt x="16351" y="28971"/>
                  </a:lnTo>
                  <a:lnTo>
                    <a:pt x="17303" y="30956"/>
                  </a:lnTo>
                  <a:lnTo>
                    <a:pt x="18573" y="33575"/>
                  </a:lnTo>
                  <a:lnTo>
                    <a:pt x="21193" y="39131"/>
                  </a:lnTo>
                  <a:lnTo>
                    <a:pt x="22146" y="41275"/>
                  </a:lnTo>
                  <a:lnTo>
                    <a:pt x="22542" y="42623"/>
                  </a:lnTo>
                  <a:lnTo>
                    <a:pt x="22383" y="43735"/>
                  </a:lnTo>
                  <a:lnTo>
                    <a:pt x="21828" y="45720"/>
                  </a:lnTo>
                  <a:lnTo>
                    <a:pt x="19922" y="50800"/>
                  </a:lnTo>
                  <a:lnTo>
                    <a:pt x="16986" y="55721"/>
                  </a:lnTo>
                  <a:lnTo>
                    <a:pt x="15318" y="57229"/>
                  </a:lnTo>
                  <a:lnTo>
                    <a:pt x="13414" y="57863"/>
                  </a:lnTo>
                  <a:lnTo>
                    <a:pt x="12143" y="57546"/>
                  </a:lnTo>
                  <a:lnTo>
                    <a:pt x="10397" y="56991"/>
                  </a:lnTo>
                  <a:lnTo>
                    <a:pt x="6350" y="56117"/>
                  </a:lnTo>
                  <a:lnTo>
                    <a:pt x="4366" y="56356"/>
                  </a:lnTo>
                  <a:lnTo>
                    <a:pt x="3096" y="57150"/>
                  </a:lnTo>
                  <a:lnTo>
                    <a:pt x="1824" y="59055"/>
                  </a:lnTo>
                  <a:lnTo>
                    <a:pt x="1587" y="60483"/>
                  </a:lnTo>
                  <a:lnTo>
                    <a:pt x="2063" y="62467"/>
                  </a:lnTo>
                  <a:lnTo>
                    <a:pt x="3412" y="64293"/>
                  </a:lnTo>
                  <a:lnTo>
                    <a:pt x="5634" y="65642"/>
                  </a:lnTo>
                  <a:lnTo>
                    <a:pt x="8809" y="66199"/>
                  </a:lnTo>
                  <a:lnTo>
                    <a:pt x="11429" y="65881"/>
                  </a:lnTo>
                  <a:lnTo>
                    <a:pt x="13891" y="64928"/>
                  </a:lnTo>
                  <a:lnTo>
                    <a:pt x="16112" y="63420"/>
                  </a:lnTo>
                  <a:lnTo>
                    <a:pt x="18177" y="61197"/>
                  </a:lnTo>
                  <a:lnTo>
                    <a:pt x="20081" y="58420"/>
                  </a:lnTo>
                  <a:lnTo>
                    <a:pt x="21987" y="55006"/>
                  </a:lnTo>
                  <a:lnTo>
                    <a:pt x="23891" y="50958"/>
                  </a:lnTo>
                  <a:lnTo>
                    <a:pt x="25717" y="46355"/>
                  </a:lnTo>
                  <a:lnTo>
                    <a:pt x="40957" y="5952"/>
                  </a:lnTo>
                  <a:lnTo>
                    <a:pt x="42147" y="3571"/>
                  </a:lnTo>
                  <a:lnTo>
                    <a:pt x="43418" y="2222"/>
                  </a:lnTo>
                  <a:lnTo>
                    <a:pt x="45719" y="1507"/>
                  </a:lnTo>
                  <a:lnTo>
                    <a:pt x="45719" y="0"/>
                  </a:lnTo>
                  <a:lnTo>
                    <a:pt x="32306" y="0"/>
                  </a:lnTo>
                  <a:lnTo>
                    <a:pt x="32306" y="1507"/>
                  </a:lnTo>
                  <a:lnTo>
                    <a:pt x="34368" y="1666"/>
                  </a:lnTo>
                  <a:lnTo>
                    <a:pt x="35877" y="2142"/>
                  </a:lnTo>
                  <a:lnTo>
                    <a:pt x="36749" y="3016"/>
                  </a:lnTo>
                  <a:lnTo>
                    <a:pt x="37068" y="4286"/>
                  </a:lnTo>
                  <a:lnTo>
                    <a:pt x="36909" y="5397"/>
                  </a:lnTo>
                  <a:lnTo>
                    <a:pt x="36353" y="6985"/>
                  </a:lnTo>
                  <a:lnTo>
                    <a:pt x="34766" y="11032"/>
                  </a:lnTo>
                  <a:lnTo>
                    <a:pt x="27066" y="33020"/>
                  </a:lnTo>
                  <a:lnTo>
                    <a:pt x="15716" y="7937"/>
                  </a:lnTo>
                  <a:lnTo>
                    <a:pt x="15002" y="6350"/>
                  </a:lnTo>
                  <a:lnTo>
                    <a:pt x="14684" y="4365"/>
                  </a:lnTo>
                  <a:lnTo>
                    <a:pt x="15239" y="2777"/>
                  </a:lnTo>
                  <a:lnTo>
                    <a:pt x="16668" y="1983"/>
                  </a:lnTo>
                  <a:lnTo>
                    <a:pt x="20399" y="1507"/>
                  </a:lnTo>
                  <a:lnTo>
                    <a:pt x="20399" y="0"/>
                  </a:lnTo>
                  <a:lnTo>
                    <a:pt x="0" y="0"/>
                  </a:lnTo>
                  <a:close/>
                </a:path>
              </a:pathLst>
            </a:custGeom>
            <a:solidFill>
              <a:srgbClr val="000000"/>
            </a:solidFill>
          </p:spPr>
          <p:txBody>
            <a:bodyPr vert="horz" lIns="91440" tIns="45720" rIns="91440" bIns="45720" anchor="t"/>
            <a:lstStyle/>
            <a:p>
              <a:endParaRPr lang="en-IN"/>
            </a:p>
          </p:txBody>
        </p:sp>
        <p:sp>
          <p:nvSpPr>
            <p:cNvPr id="1247" name="Shape 5987"/>
            <p:cNvSpPr/>
            <p:nvPr/>
          </p:nvSpPr>
          <p:spPr>
            <a:xfrm>
              <a:off x="1598310" y="3009470"/>
              <a:ext cx="45641" cy="66199"/>
            </a:xfrm>
            <a:custGeom>
              <a:avLst/>
              <a:gdLst/>
              <a:ahLst/>
              <a:cxnLst/>
              <a:rect l="0" t="0" r="0" b="0"/>
              <a:pathLst>
                <a:path w="45641" h="66199">
                  <a:moveTo>
                    <a:pt x="0" y="0"/>
                  </a:moveTo>
                  <a:lnTo>
                    <a:pt x="0" y="1428"/>
                  </a:lnTo>
                  <a:lnTo>
                    <a:pt x="2618" y="2142"/>
                  </a:lnTo>
                  <a:lnTo>
                    <a:pt x="3968" y="3095"/>
                  </a:lnTo>
                  <a:lnTo>
                    <a:pt x="5079" y="4603"/>
                  </a:lnTo>
                  <a:lnTo>
                    <a:pt x="16351" y="28971"/>
                  </a:lnTo>
                  <a:lnTo>
                    <a:pt x="17303" y="30956"/>
                  </a:lnTo>
                  <a:lnTo>
                    <a:pt x="18573" y="33575"/>
                  </a:lnTo>
                  <a:lnTo>
                    <a:pt x="21193" y="39131"/>
                  </a:lnTo>
                  <a:lnTo>
                    <a:pt x="22146" y="41275"/>
                  </a:lnTo>
                  <a:lnTo>
                    <a:pt x="22462" y="42623"/>
                  </a:lnTo>
                  <a:lnTo>
                    <a:pt x="22303" y="43735"/>
                  </a:lnTo>
                  <a:lnTo>
                    <a:pt x="21828" y="45720"/>
                  </a:lnTo>
                  <a:lnTo>
                    <a:pt x="19843" y="50800"/>
                  </a:lnTo>
                  <a:lnTo>
                    <a:pt x="16986" y="55721"/>
                  </a:lnTo>
                  <a:lnTo>
                    <a:pt x="15239" y="57229"/>
                  </a:lnTo>
                  <a:lnTo>
                    <a:pt x="13414" y="57863"/>
                  </a:lnTo>
                  <a:lnTo>
                    <a:pt x="12143" y="57546"/>
                  </a:lnTo>
                  <a:lnTo>
                    <a:pt x="10397" y="56991"/>
                  </a:lnTo>
                  <a:lnTo>
                    <a:pt x="6350" y="56117"/>
                  </a:lnTo>
                  <a:lnTo>
                    <a:pt x="4366" y="56356"/>
                  </a:lnTo>
                  <a:lnTo>
                    <a:pt x="3096" y="57150"/>
                  </a:lnTo>
                  <a:lnTo>
                    <a:pt x="1824" y="59055"/>
                  </a:lnTo>
                  <a:lnTo>
                    <a:pt x="1587" y="60483"/>
                  </a:lnTo>
                  <a:lnTo>
                    <a:pt x="2063" y="62467"/>
                  </a:lnTo>
                  <a:lnTo>
                    <a:pt x="3412" y="64293"/>
                  </a:lnTo>
                  <a:lnTo>
                    <a:pt x="5634" y="65642"/>
                  </a:lnTo>
                  <a:lnTo>
                    <a:pt x="8809" y="66199"/>
                  </a:lnTo>
                  <a:lnTo>
                    <a:pt x="11429" y="65881"/>
                  </a:lnTo>
                  <a:lnTo>
                    <a:pt x="13891" y="64928"/>
                  </a:lnTo>
                  <a:lnTo>
                    <a:pt x="16112" y="63420"/>
                  </a:lnTo>
                  <a:lnTo>
                    <a:pt x="18097" y="61197"/>
                  </a:lnTo>
                  <a:lnTo>
                    <a:pt x="20081" y="58420"/>
                  </a:lnTo>
                  <a:lnTo>
                    <a:pt x="21987" y="55006"/>
                  </a:lnTo>
                  <a:lnTo>
                    <a:pt x="23812" y="50958"/>
                  </a:lnTo>
                  <a:lnTo>
                    <a:pt x="25637" y="46355"/>
                  </a:lnTo>
                  <a:lnTo>
                    <a:pt x="40878" y="5952"/>
                  </a:lnTo>
                  <a:lnTo>
                    <a:pt x="42147" y="3571"/>
                  </a:lnTo>
                  <a:lnTo>
                    <a:pt x="43418" y="2222"/>
                  </a:lnTo>
                  <a:lnTo>
                    <a:pt x="45641" y="1507"/>
                  </a:lnTo>
                  <a:lnTo>
                    <a:pt x="45641" y="0"/>
                  </a:lnTo>
                  <a:lnTo>
                    <a:pt x="32306" y="0"/>
                  </a:lnTo>
                  <a:lnTo>
                    <a:pt x="32306" y="1507"/>
                  </a:lnTo>
                  <a:lnTo>
                    <a:pt x="34368" y="1666"/>
                  </a:lnTo>
                  <a:lnTo>
                    <a:pt x="35877" y="2142"/>
                  </a:lnTo>
                  <a:lnTo>
                    <a:pt x="36749" y="3016"/>
                  </a:lnTo>
                  <a:lnTo>
                    <a:pt x="37068" y="4286"/>
                  </a:lnTo>
                  <a:lnTo>
                    <a:pt x="36909" y="5397"/>
                  </a:lnTo>
                  <a:lnTo>
                    <a:pt x="36274" y="6985"/>
                  </a:lnTo>
                  <a:lnTo>
                    <a:pt x="34766" y="11032"/>
                  </a:lnTo>
                  <a:lnTo>
                    <a:pt x="27066" y="33020"/>
                  </a:lnTo>
                  <a:lnTo>
                    <a:pt x="15637" y="7937"/>
                  </a:lnTo>
                  <a:lnTo>
                    <a:pt x="15002" y="6350"/>
                  </a:lnTo>
                  <a:lnTo>
                    <a:pt x="14684" y="4365"/>
                  </a:lnTo>
                  <a:lnTo>
                    <a:pt x="15239" y="2777"/>
                  </a:lnTo>
                  <a:lnTo>
                    <a:pt x="16668" y="1983"/>
                  </a:lnTo>
                  <a:lnTo>
                    <a:pt x="20399" y="1507"/>
                  </a:lnTo>
                  <a:lnTo>
                    <a:pt x="20399" y="0"/>
                  </a:lnTo>
                  <a:lnTo>
                    <a:pt x="0" y="0"/>
                  </a:lnTo>
                  <a:close/>
                </a:path>
              </a:pathLst>
            </a:custGeom>
            <a:solidFill>
              <a:srgbClr val="000000"/>
            </a:solidFill>
          </p:spPr>
          <p:txBody>
            <a:bodyPr vert="horz" lIns="91440" tIns="45720" rIns="91440" bIns="45720" anchor="t"/>
            <a:lstStyle/>
            <a:p>
              <a:endParaRPr lang="en-IN"/>
            </a:p>
          </p:txBody>
        </p:sp>
        <p:sp>
          <p:nvSpPr>
            <p:cNvPr id="1248" name="Shape 5988"/>
            <p:cNvSpPr/>
            <p:nvPr/>
          </p:nvSpPr>
          <p:spPr>
            <a:xfrm>
              <a:off x="2773695" y="3114404"/>
              <a:ext cx="23574" cy="67627"/>
            </a:xfrm>
            <a:custGeom>
              <a:avLst/>
              <a:gdLst/>
              <a:ahLst/>
              <a:cxnLst/>
              <a:rect l="0" t="0" r="0" b="0"/>
              <a:pathLst>
                <a:path w="23574" h="67627">
                  <a:moveTo>
                    <a:pt x="15716" y="0"/>
                  </a:moveTo>
                  <a:lnTo>
                    <a:pt x="0" y="4364"/>
                  </a:lnTo>
                  <a:lnTo>
                    <a:pt x="0" y="5952"/>
                  </a:lnTo>
                  <a:lnTo>
                    <a:pt x="3333" y="5715"/>
                  </a:lnTo>
                  <a:lnTo>
                    <a:pt x="5636" y="6032"/>
                  </a:lnTo>
                  <a:lnTo>
                    <a:pt x="6984" y="7143"/>
                  </a:lnTo>
                  <a:lnTo>
                    <a:pt x="7619" y="8968"/>
                  </a:lnTo>
                  <a:lnTo>
                    <a:pt x="7778" y="11747"/>
                  </a:lnTo>
                  <a:lnTo>
                    <a:pt x="7778" y="59054"/>
                  </a:lnTo>
                  <a:lnTo>
                    <a:pt x="7461" y="62388"/>
                  </a:lnTo>
                  <a:lnTo>
                    <a:pt x="6191" y="64452"/>
                  </a:lnTo>
                  <a:lnTo>
                    <a:pt x="3889" y="65642"/>
                  </a:lnTo>
                  <a:lnTo>
                    <a:pt x="158" y="66198"/>
                  </a:lnTo>
                  <a:lnTo>
                    <a:pt x="158" y="67627"/>
                  </a:lnTo>
                  <a:lnTo>
                    <a:pt x="23574" y="67627"/>
                  </a:lnTo>
                  <a:lnTo>
                    <a:pt x="23574" y="66198"/>
                  </a:lnTo>
                  <a:lnTo>
                    <a:pt x="19923" y="65801"/>
                  </a:lnTo>
                  <a:lnTo>
                    <a:pt x="17621" y="64770"/>
                  </a:lnTo>
                  <a:lnTo>
                    <a:pt x="16431" y="62706"/>
                  </a:lnTo>
                  <a:lnTo>
                    <a:pt x="16113" y="5929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1249" name="Shape 5989"/>
            <p:cNvSpPr/>
            <p:nvPr/>
          </p:nvSpPr>
          <p:spPr>
            <a:xfrm>
              <a:off x="2752740" y="3114404"/>
              <a:ext cx="10160" cy="10080"/>
            </a:xfrm>
            <a:custGeom>
              <a:avLst/>
              <a:gdLst/>
              <a:ahLst/>
              <a:cxnLst/>
              <a:rect l="0" t="0" r="0" b="0"/>
              <a:pathLst>
                <a:path w="10160" h="10080">
                  <a:moveTo>
                    <a:pt x="5001" y="0"/>
                  </a:moveTo>
                  <a:lnTo>
                    <a:pt x="2778" y="476"/>
                  </a:lnTo>
                  <a:lnTo>
                    <a:pt x="1191" y="1746"/>
                  </a:lnTo>
                  <a:lnTo>
                    <a:pt x="317" y="3412"/>
                  </a:lnTo>
                  <a:lnTo>
                    <a:pt x="0" y="5079"/>
                  </a:lnTo>
                  <a:lnTo>
                    <a:pt x="317" y="6667"/>
                  </a:lnTo>
                  <a:lnTo>
                    <a:pt x="1191" y="8333"/>
                  </a:lnTo>
                  <a:lnTo>
                    <a:pt x="2698" y="9603"/>
                  </a:lnTo>
                  <a:lnTo>
                    <a:pt x="5001" y="10080"/>
                  </a:lnTo>
                  <a:lnTo>
                    <a:pt x="7065" y="9683"/>
                  </a:lnTo>
                  <a:lnTo>
                    <a:pt x="8652" y="8651"/>
                  </a:lnTo>
                  <a:lnTo>
                    <a:pt x="9763" y="7063"/>
                  </a:lnTo>
                  <a:lnTo>
                    <a:pt x="10160" y="5079"/>
                  </a:lnTo>
                  <a:lnTo>
                    <a:pt x="9763" y="3016"/>
                  </a:lnTo>
                  <a:lnTo>
                    <a:pt x="8652"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1250" name="Shape 5990"/>
            <p:cNvSpPr/>
            <p:nvPr/>
          </p:nvSpPr>
          <p:spPr>
            <a:xfrm>
              <a:off x="2696781" y="3114404"/>
              <a:ext cx="46037" cy="68658"/>
            </a:xfrm>
            <a:custGeom>
              <a:avLst/>
              <a:gdLst/>
              <a:ahLst/>
              <a:cxnLst/>
              <a:rect l="0" t="0" r="0" b="0"/>
              <a:pathLst>
                <a:path w="46037" h="68658">
                  <a:moveTo>
                    <a:pt x="14366" y="0"/>
                  </a:moveTo>
                  <a:lnTo>
                    <a:pt x="0" y="4364"/>
                  </a:lnTo>
                  <a:lnTo>
                    <a:pt x="0" y="5952"/>
                  </a:lnTo>
                  <a:lnTo>
                    <a:pt x="2222" y="5793"/>
                  </a:lnTo>
                  <a:lnTo>
                    <a:pt x="4762" y="6111"/>
                  </a:lnTo>
                  <a:lnTo>
                    <a:pt x="6032" y="7222"/>
                  </a:lnTo>
                  <a:lnTo>
                    <a:pt x="6587" y="10873"/>
                  </a:lnTo>
                  <a:lnTo>
                    <a:pt x="6587" y="62308"/>
                  </a:lnTo>
                  <a:lnTo>
                    <a:pt x="7302" y="64055"/>
                  </a:lnTo>
                  <a:lnTo>
                    <a:pt x="9445" y="65563"/>
                  </a:lnTo>
                  <a:lnTo>
                    <a:pt x="15795" y="67786"/>
                  </a:lnTo>
                  <a:lnTo>
                    <a:pt x="19128" y="68421"/>
                  </a:lnTo>
                  <a:lnTo>
                    <a:pt x="21907" y="68658"/>
                  </a:lnTo>
                  <a:lnTo>
                    <a:pt x="28177" y="67945"/>
                  </a:lnTo>
                  <a:lnTo>
                    <a:pt x="33416" y="66040"/>
                  </a:lnTo>
                  <a:lnTo>
                    <a:pt x="37623" y="63182"/>
                  </a:lnTo>
                  <a:lnTo>
                    <a:pt x="40877" y="59690"/>
                  </a:lnTo>
                  <a:lnTo>
                    <a:pt x="43338" y="55800"/>
                  </a:lnTo>
                  <a:lnTo>
                    <a:pt x="44846" y="51672"/>
                  </a:lnTo>
                  <a:lnTo>
                    <a:pt x="45720" y="47703"/>
                  </a:lnTo>
                  <a:lnTo>
                    <a:pt x="46037" y="44052"/>
                  </a:lnTo>
                  <a:lnTo>
                    <a:pt x="45561" y="38734"/>
                  </a:lnTo>
                  <a:lnTo>
                    <a:pt x="44132" y="33654"/>
                  </a:lnTo>
                  <a:lnTo>
                    <a:pt x="41671" y="29051"/>
                  </a:lnTo>
                  <a:lnTo>
                    <a:pt x="38258" y="25400"/>
                  </a:lnTo>
                  <a:lnTo>
                    <a:pt x="33892" y="22938"/>
                  </a:lnTo>
                  <a:lnTo>
                    <a:pt x="28416" y="22066"/>
                  </a:lnTo>
                  <a:lnTo>
                    <a:pt x="24923" y="22542"/>
                  </a:lnTo>
                  <a:lnTo>
                    <a:pt x="22898" y="23250"/>
                  </a:lnTo>
                  <a:lnTo>
                    <a:pt x="24765" y="28336"/>
                  </a:lnTo>
                  <a:lnTo>
                    <a:pt x="28812" y="29130"/>
                  </a:lnTo>
                  <a:lnTo>
                    <a:pt x="31987" y="31273"/>
                  </a:lnTo>
                  <a:lnTo>
                    <a:pt x="34448" y="34527"/>
                  </a:lnTo>
                  <a:lnTo>
                    <a:pt x="36036" y="38576"/>
                  </a:lnTo>
                  <a:lnTo>
                    <a:pt x="37067" y="43021"/>
                  </a:lnTo>
                  <a:lnTo>
                    <a:pt x="37385" y="47703"/>
                  </a:lnTo>
                  <a:lnTo>
                    <a:pt x="37226" y="51276"/>
                  </a:lnTo>
                  <a:lnTo>
                    <a:pt x="36512" y="55245"/>
                  </a:lnTo>
                  <a:lnTo>
                    <a:pt x="35162" y="59054"/>
                  </a:lnTo>
                  <a:lnTo>
                    <a:pt x="32781" y="62308"/>
                  </a:lnTo>
                  <a:lnTo>
                    <a:pt x="29288" y="64611"/>
                  </a:lnTo>
                  <a:lnTo>
                    <a:pt x="24367" y="65483"/>
                  </a:lnTo>
                  <a:lnTo>
                    <a:pt x="20796" y="65007"/>
                  </a:lnTo>
                  <a:lnTo>
                    <a:pt x="16827" y="63500"/>
                  </a:lnTo>
                  <a:lnTo>
                    <a:pt x="15398" y="62229"/>
                  </a:lnTo>
                  <a:lnTo>
                    <a:pt x="14842" y="60721"/>
                  </a:lnTo>
                  <a:lnTo>
                    <a:pt x="14842" y="35718"/>
                  </a:lnTo>
                  <a:lnTo>
                    <a:pt x="15557" y="33257"/>
                  </a:lnTo>
                  <a:lnTo>
                    <a:pt x="16906" y="31352"/>
                  </a:lnTo>
                  <a:lnTo>
                    <a:pt x="18732" y="29923"/>
                  </a:lnTo>
                  <a:lnTo>
                    <a:pt x="20875" y="29051"/>
                  </a:lnTo>
                  <a:lnTo>
                    <a:pt x="24765" y="28336"/>
                  </a:lnTo>
                  <a:lnTo>
                    <a:pt x="22898" y="23250"/>
                  </a:lnTo>
                  <a:lnTo>
                    <a:pt x="21748" y="23653"/>
                  </a:lnTo>
                  <a:lnTo>
                    <a:pt x="19128" y="25241"/>
                  </a:lnTo>
                  <a:lnTo>
                    <a:pt x="17065" y="27066"/>
                  </a:lnTo>
                  <a:lnTo>
                    <a:pt x="15716" y="28733"/>
                  </a:lnTo>
                  <a:lnTo>
                    <a:pt x="15081" y="30082"/>
                  </a:lnTo>
                  <a:lnTo>
                    <a:pt x="14842" y="30082"/>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1251" name="Shape 5991"/>
            <p:cNvSpPr/>
            <p:nvPr/>
          </p:nvSpPr>
          <p:spPr>
            <a:xfrm>
              <a:off x="2601214" y="3114404"/>
              <a:ext cx="10080" cy="10080"/>
            </a:xfrm>
            <a:custGeom>
              <a:avLst/>
              <a:gdLst/>
              <a:ahLst/>
              <a:cxnLst/>
              <a:rect l="0" t="0" r="0" b="0"/>
              <a:pathLst>
                <a:path w="10080" h="10080">
                  <a:moveTo>
                    <a:pt x="4921" y="0"/>
                  </a:moveTo>
                  <a:lnTo>
                    <a:pt x="2698" y="476"/>
                  </a:lnTo>
                  <a:lnTo>
                    <a:pt x="1190" y="1746"/>
                  </a:lnTo>
                  <a:lnTo>
                    <a:pt x="317" y="3412"/>
                  </a:lnTo>
                  <a:lnTo>
                    <a:pt x="0" y="5079"/>
                  </a:lnTo>
                  <a:lnTo>
                    <a:pt x="317" y="6667"/>
                  </a:lnTo>
                  <a:lnTo>
                    <a:pt x="1111" y="8333"/>
                  </a:lnTo>
                  <a:lnTo>
                    <a:pt x="2698" y="9603"/>
                  </a:lnTo>
                  <a:lnTo>
                    <a:pt x="4921" y="10080"/>
                  </a:lnTo>
                  <a:lnTo>
                    <a:pt x="6985" y="9683"/>
                  </a:lnTo>
                  <a:lnTo>
                    <a:pt x="8651" y="8651"/>
                  </a:lnTo>
                  <a:lnTo>
                    <a:pt x="9762" y="7063"/>
                  </a:lnTo>
                  <a:lnTo>
                    <a:pt x="10080" y="5079"/>
                  </a:lnTo>
                  <a:lnTo>
                    <a:pt x="9762" y="3016"/>
                  </a:lnTo>
                  <a:lnTo>
                    <a:pt x="8651"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252" name="Shape 5992"/>
            <p:cNvSpPr/>
            <p:nvPr/>
          </p:nvSpPr>
          <p:spPr>
            <a:xfrm>
              <a:off x="1790874" y="3114404"/>
              <a:ext cx="10080" cy="10080"/>
            </a:xfrm>
            <a:custGeom>
              <a:avLst/>
              <a:gdLst/>
              <a:ahLst/>
              <a:cxnLst/>
              <a:rect l="0" t="0" r="0" b="0"/>
              <a:pathLst>
                <a:path w="10080" h="10080">
                  <a:moveTo>
                    <a:pt x="5001" y="0"/>
                  </a:moveTo>
                  <a:lnTo>
                    <a:pt x="2777" y="476"/>
                  </a:lnTo>
                  <a:lnTo>
                    <a:pt x="1190" y="1746"/>
                  </a:lnTo>
                  <a:lnTo>
                    <a:pt x="317" y="3412"/>
                  </a:lnTo>
                  <a:lnTo>
                    <a:pt x="0" y="5079"/>
                  </a:lnTo>
                  <a:lnTo>
                    <a:pt x="317" y="6667"/>
                  </a:lnTo>
                  <a:lnTo>
                    <a:pt x="1190" y="8333"/>
                  </a:lnTo>
                  <a:lnTo>
                    <a:pt x="2698" y="9603"/>
                  </a:lnTo>
                  <a:lnTo>
                    <a:pt x="5001" y="10080"/>
                  </a:lnTo>
                  <a:lnTo>
                    <a:pt x="7065" y="9683"/>
                  </a:lnTo>
                  <a:lnTo>
                    <a:pt x="8652" y="8651"/>
                  </a:lnTo>
                  <a:lnTo>
                    <a:pt x="9763" y="7063"/>
                  </a:lnTo>
                  <a:lnTo>
                    <a:pt x="10080" y="5079"/>
                  </a:lnTo>
                  <a:lnTo>
                    <a:pt x="9763" y="3016"/>
                  </a:lnTo>
                  <a:lnTo>
                    <a:pt x="8652"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1253" name="Shape 5993"/>
            <p:cNvSpPr/>
            <p:nvPr/>
          </p:nvSpPr>
          <p:spPr>
            <a:xfrm>
              <a:off x="1614582" y="3114404"/>
              <a:ext cx="10080" cy="10080"/>
            </a:xfrm>
            <a:custGeom>
              <a:avLst/>
              <a:gdLst/>
              <a:ahLst/>
              <a:cxnLst/>
              <a:rect l="0" t="0" r="0" b="0"/>
              <a:pathLst>
                <a:path w="10080" h="10080">
                  <a:moveTo>
                    <a:pt x="4921" y="0"/>
                  </a:moveTo>
                  <a:lnTo>
                    <a:pt x="2698" y="476"/>
                  </a:lnTo>
                  <a:lnTo>
                    <a:pt x="1190" y="1746"/>
                  </a:lnTo>
                  <a:lnTo>
                    <a:pt x="317" y="3412"/>
                  </a:lnTo>
                  <a:lnTo>
                    <a:pt x="0" y="5079"/>
                  </a:lnTo>
                  <a:lnTo>
                    <a:pt x="317" y="6667"/>
                  </a:lnTo>
                  <a:lnTo>
                    <a:pt x="1111" y="8333"/>
                  </a:lnTo>
                  <a:lnTo>
                    <a:pt x="2698" y="9603"/>
                  </a:lnTo>
                  <a:lnTo>
                    <a:pt x="4921" y="10080"/>
                  </a:lnTo>
                  <a:lnTo>
                    <a:pt x="6983" y="9683"/>
                  </a:lnTo>
                  <a:lnTo>
                    <a:pt x="8651" y="8651"/>
                  </a:lnTo>
                  <a:lnTo>
                    <a:pt x="9762" y="7063"/>
                  </a:lnTo>
                  <a:lnTo>
                    <a:pt x="10080" y="5079"/>
                  </a:lnTo>
                  <a:lnTo>
                    <a:pt x="9762" y="3016"/>
                  </a:lnTo>
                  <a:lnTo>
                    <a:pt x="8651" y="1507"/>
                  </a:lnTo>
                  <a:lnTo>
                    <a:pt x="6983" y="396"/>
                  </a:lnTo>
                  <a:lnTo>
                    <a:pt x="4921" y="0"/>
                  </a:lnTo>
                  <a:close/>
                </a:path>
              </a:pathLst>
            </a:custGeom>
            <a:solidFill>
              <a:srgbClr val="000000"/>
            </a:solidFill>
          </p:spPr>
          <p:txBody>
            <a:bodyPr vert="horz" lIns="91440" tIns="45720" rIns="91440" bIns="45720" anchor="t"/>
            <a:lstStyle/>
            <a:p>
              <a:endParaRPr lang="en-IN"/>
            </a:p>
          </p:txBody>
        </p:sp>
        <p:sp>
          <p:nvSpPr>
            <p:cNvPr id="1254" name="Shape 5994"/>
            <p:cNvSpPr/>
            <p:nvPr/>
          </p:nvSpPr>
          <p:spPr>
            <a:xfrm>
              <a:off x="1885806" y="3116468"/>
              <a:ext cx="66278" cy="65563"/>
            </a:xfrm>
            <a:custGeom>
              <a:avLst/>
              <a:gdLst/>
              <a:ahLst/>
              <a:cxnLst/>
              <a:rect l="0" t="0" r="0" b="0"/>
              <a:pathLst>
                <a:path w="66278" h="65563">
                  <a:moveTo>
                    <a:pt x="0" y="0"/>
                  </a:moveTo>
                  <a:lnTo>
                    <a:pt x="23495" y="3651"/>
                  </a:lnTo>
                  <a:lnTo>
                    <a:pt x="27859" y="3730"/>
                  </a:lnTo>
                  <a:lnTo>
                    <a:pt x="31669" y="4127"/>
                  </a:lnTo>
                  <a:lnTo>
                    <a:pt x="35003" y="4682"/>
                  </a:lnTo>
                  <a:lnTo>
                    <a:pt x="37782" y="5476"/>
                  </a:lnTo>
                  <a:lnTo>
                    <a:pt x="42466" y="7698"/>
                  </a:lnTo>
                  <a:lnTo>
                    <a:pt x="46276" y="10636"/>
                  </a:lnTo>
                  <a:lnTo>
                    <a:pt x="50562" y="15557"/>
                  </a:lnTo>
                  <a:lnTo>
                    <a:pt x="53419" y="21033"/>
                  </a:lnTo>
                  <a:lnTo>
                    <a:pt x="55007" y="26907"/>
                  </a:lnTo>
                  <a:lnTo>
                    <a:pt x="55482" y="33098"/>
                  </a:lnTo>
                  <a:lnTo>
                    <a:pt x="55166" y="38178"/>
                  </a:lnTo>
                  <a:lnTo>
                    <a:pt x="54372" y="42623"/>
                  </a:lnTo>
                  <a:lnTo>
                    <a:pt x="53181" y="46513"/>
                  </a:lnTo>
                  <a:lnTo>
                    <a:pt x="51513" y="49767"/>
                  </a:lnTo>
                  <a:lnTo>
                    <a:pt x="47387" y="54847"/>
                  </a:lnTo>
                  <a:lnTo>
                    <a:pt x="42466" y="58339"/>
                  </a:lnTo>
                  <a:lnTo>
                    <a:pt x="37226" y="60403"/>
                  </a:lnTo>
                  <a:lnTo>
                    <a:pt x="32226" y="61436"/>
                  </a:lnTo>
                  <a:lnTo>
                    <a:pt x="27939" y="61832"/>
                  </a:lnTo>
                  <a:lnTo>
                    <a:pt x="24764" y="61912"/>
                  </a:lnTo>
                  <a:lnTo>
                    <a:pt x="21828" y="61753"/>
                  </a:lnTo>
                  <a:lnTo>
                    <a:pt x="20002" y="61197"/>
                  </a:lnTo>
                  <a:lnTo>
                    <a:pt x="19050" y="59927"/>
                  </a:lnTo>
                  <a:lnTo>
                    <a:pt x="18812" y="57863"/>
                  </a:lnTo>
                  <a:lnTo>
                    <a:pt x="18812" y="7539"/>
                  </a:lnTo>
                  <a:lnTo>
                    <a:pt x="19367" y="4841"/>
                  </a:lnTo>
                  <a:lnTo>
                    <a:pt x="20716" y="3968"/>
                  </a:lnTo>
                  <a:lnTo>
                    <a:pt x="23495" y="3651"/>
                  </a:lnTo>
                  <a:lnTo>
                    <a:pt x="0" y="0"/>
                  </a:lnTo>
                  <a:lnTo>
                    <a:pt x="0" y="1904"/>
                  </a:lnTo>
                  <a:lnTo>
                    <a:pt x="4603" y="2459"/>
                  </a:lnTo>
                  <a:lnTo>
                    <a:pt x="6112" y="3094"/>
                  </a:lnTo>
                  <a:lnTo>
                    <a:pt x="7222" y="3809"/>
                  </a:lnTo>
                  <a:lnTo>
                    <a:pt x="8413" y="6350"/>
                  </a:lnTo>
                  <a:lnTo>
                    <a:pt x="8731" y="10795"/>
                  </a:lnTo>
                  <a:lnTo>
                    <a:pt x="8731" y="54768"/>
                  </a:lnTo>
                  <a:lnTo>
                    <a:pt x="8413" y="59054"/>
                  </a:lnTo>
                  <a:lnTo>
                    <a:pt x="7143" y="61673"/>
                  </a:lnTo>
                  <a:lnTo>
                    <a:pt x="4524" y="63102"/>
                  </a:lnTo>
                  <a:lnTo>
                    <a:pt x="0" y="63737"/>
                  </a:lnTo>
                  <a:lnTo>
                    <a:pt x="0" y="65563"/>
                  </a:lnTo>
                  <a:lnTo>
                    <a:pt x="28098" y="65563"/>
                  </a:lnTo>
                  <a:lnTo>
                    <a:pt x="33496" y="65325"/>
                  </a:lnTo>
                  <a:lnTo>
                    <a:pt x="38417" y="64689"/>
                  </a:lnTo>
                  <a:lnTo>
                    <a:pt x="42862" y="63737"/>
                  </a:lnTo>
                  <a:lnTo>
                    <a:pt x="46831" y="62388"/>
                  </a:lnTo>
                  <a:lnTo>
                    <a:pt x="53498" y="58737"/>
                  </a:lnTo>
                  <a:lnTo>
                    <a:pt x="58499" y="54212"/>
                  </a:lnTo>
                  <a:lnTo>
                    <a:pt x="62151" y="49053"/>
                  </a:lnTo>
                  <a:lnTo>
                    <a:pt x="64532" y="43656"/>
                  </a:lnTo>
                  <a:lnTo>
                    <a:pt x="65881" y="38178"/>
                  </a:lnTo>
                  <a:lnTo>
                    <a:pt x="66278" y="33020"/>
                  </a:lnTo>
                  <a:lnTo>
                    <a:pt x="65959" y="27701"/>
                  </a:lnTo>
                  <a:lnTo>
                    <a:pt x="65007" y="22859"/>
                  </a:lnTo>
                  <a:lnTo>
                    <a:pt x="63419" y="18493"/>
                  </a:lnTo>
                  <a:lnTo>
                    <a:pt x="61277" y="14604"/>
                  </a:lnTo>
                  <a:lnTo>
                    <a:pt x="58657" y="11112"/>
                  </a:lnTo>
                  <a:lnTo>
                    <a:pt x="55482" y="8175"/>
                  </a:lnTo>
                  <a:lnTo>
                    <a:pt x="51752" y="5634"/>
                  </a:lnTo>
                  <a:lnTo>
                    <a:pt x="47544" y="3651"/>
                  </a:lnTo>
                  <a:lnTo>
                    <a:pt x="37941" y="872"/>
                  </a:lnTo>
                  <a:lnTo>
                    <a:pt x="26749" y="0"/>
                  </a:lnTo>
                  <a:lnTo>
                    <a:pt x="0" y="0"/>
                  </a:lnTo>
                  <a:close/>
                </a:path>
              </a:pathLst>
            </a:custGeom>
            <a:solidFill>
              <a:srgbClr val="000000"/>
            </a:solidFill>
          </p:spPr>
          <p:txBody>
            <a:bodyPr vert="horz" lIns="91440" tIns="45720" rIns="91440" bIns="45720" anchor="t"/>
            <a:lstStyle/>
            <a:p>
              <a:endParaRPr lang="en-IN"/>
            </a:p>
          </p:txBody>
        </p:sp>
        <p:sp>
          <p:nvSpPr>
            <p:cNvPr id="1255" name="Shape 5995"/>
            <p:cNvSpPr/>
            <p:nvPr/>
          </p:nvSpPr>
          <p:spPr>
            <a:xfrm>
              <a:off x="1499885" y="3114404"/>
              <a:ext cx="35956" cy="67627"/>
            </a:xfrm>
            <a:custGeom>
              <a:avLst/>
              <a:gdLst/>
              <a:ahLst/>
              <a:cxnLst/>
              <a:rect l="0" t="0" r="0" b="0"/>
              <a:pathLst>
                <a:path w="35956" h="67627">
                  <a:moveTo>
                    <a:pt x="26035" y="0"/>
                  </a:moveTo>
                  <a:lnTo>
                    <a:pt x="20161" y="793"/>
                  </a:lnTo>
                  <a:lnTo>
                    <a:pt x="15716" y="2777"/>
                  </a:lnTo>
                  <a:lnTo>
                    <a:pt x="12541" y="5793"/>
                  </a:lnTo>
                  <a:lnTo>
                    <a:pt x="10397" y="9445"/>
                  </a:lnTo>
                  <a:lnTo>
                    <a:pt x="9048" y="13334"/>
                  </a:lnTo>
                  <a:lnTo>
                    <a:pt x="8413" y="17145"/>
                  </a:lnTo>
                  <a:lnTo>
                    <a:pt x="8174" y="20478"/>
                  </a:lnTo>
                  <a:lnTo>
                    <a:pt x="8174" y="23097"/>
                  </a:lnTo>
                  <a:lnTo>
                    <a:pt x="78" y="23097"/>
                  </a:lnTo>
                  <a:lnTo>
                    <a:pt x="78" y="26272"/>
                  </a:lnTo>
                  <a:lnTo>
                    <a:pt x="8174" y="26272"/>
                  </a:lnTo>
                  <a:lnTo>
                    <a:pt x="8174" y="57308"/>
                  </a:lnTo>
                  <a:lnTo>
                    <a:pt x="8096" y="59848"/>
                  </a:lnTo>
                  <a:lnTo>
                    <a:pt x="7858" y="61912"/>
                  </a:lnTo>
                  <a:lnTo>
                    <a:pt x="7302" y="63420"/>
                  </a:lnTo>
                  <a:lnTo>
                    <a:pt x="6587" y="64531"/>
                  </a:lnTo>
                  <a:lnTo>
                    <a:pt x="4047" y="65801"/>
                  </a:lnTo>
                  <a:lnTo>
                    <a:pt x="0" y="66198"/>
                  </a:lnTo>
                  <a:lnTo>
                    <a:pt x="0" y="67627"/>
                  </a:lnTo>
                  <a:lnTo>
                    <a:pt x="25717" y="67627"/>
                  </a:lnTo>
                  <a:lnTo>
                    <a:pt x="25717" y="66198"/>
                  </a:lnTo>
                  <a:lnTo>
                    <a:pt x="21907" y="65881"/>
                  </a:lnTo>
                  <a:lnTo>
                    <a:pt x="19287" y="65087"/>
                  </a:lnTo>
                  <a:lnTo>
                    <a:pt x="17699" y="63896"/>
                  </a:lnTo>
                  <a:lnTo>
                    <a:pt x="16827" y="62229"/>
                  </a:lnTo>
                  <a:lnTo>
                    <a:pt x="16589" y="60007"/>
                  </a:lnTo>
                  <a:lnTo>
                    <a:pt x="16510" y="57308"/>
                  </a:lnTo>
                  <a:lnTo>
                    <a:pt x="16510" y="26272"/>
                  </a:lnTo>
                  <a:lnTo>
                    <a:pt x="28575" y="26272"/>
                  </a:lnTo>
                  <a:lnTo>
                    <a:pt x="28575" y="23097"/>
                  </a:lnTo>
                  <a:lnTo>
                    <a:pt x="16431" y="23097"/>
                  </a:lnTo>
                  <a:lnTo>
                    <a:pt x="16431" y="11588"/>
                  </a:lnTo>
                  <a:lnTo>
                    <a:pt x="16747" y="7698"/>
                  </a:lnTo>
                  <a:lnTo>
                    <a:pt x="18414" y="4286"/>
                  </a:lnTo>
                  <a:lnTo>
                    <a:pt x="20081" y="3175"/>
                  </a:lnTo>
                  <a:lnTo>
                    <a:pt x="22383" y="2777"/>
                  </a:lnTo>
                  <a:lnTo>
                    <a:pt x="24447" y="3333"/>
                  </a:lnTo>
                  <a:lnTo>
                    <a:pt x="25956" y="4682"/>
                  </a:lnTo>
                  <a:lnTo>
                    <a:pt x="28416" y="8333"/>
                  </a:lnTo>
                  <a:lnTo>
                    <a:pt x="29844" y="9683"/>
                  </a:lnTo>
                  <a:lnTo>
                    <a:pt x="31671" y="10159"/>
                  </a:lnTo>
                  <a:lnTo>
                    <a:pt x="34528" y="9207"/>
                  </a:lnTo>
                  <a:lnTo>
                    <a:pt x="35560" y="7937"/>
                  </a:lnTo>
                  <a:lnTo>
                    <a:pt x="35956" y="6032"/>
                  </a:lnTo>
                  <a:lnTo>
                    <a:pt x="35162" y="3651"/>
                  </a:lnTo>
                  <a:lnTo>
                    <a:pt x="33019" y="1746"/>
                  </a:lnTo>
                  <a:lnTo>
                    <a:pt x="29924" y="476"/>
                  </a:lnTo>
                  <a:lnTo>
                    <a:pt x="26035" y="0"/>
                  </a:lnTo>
                  <a:close/>
                </a:path>
              </a:pathLst>
            </a:custGeom>
            <a:solidFill>
              <a:srgbClr val="000000"/>
            </a:solidFill>
          </p:spPr>
          <p:txBody>
            <a:bodyPr vert="horz" lIns="91440" tIns="45720" rIns="91440" bIns="45720" anchor="t"/>
            <a:lstStyle/>
            <a:p>
              <a:endParaRPr lang="en-IN"/>
            </a:p>
          </p:txBody>
        </p:sp>
        <p:sp>
          <p:nvSpPr>
            <p:cNvPr id="1256" name="Shape 5996"/>
            <p:cNvSpPr/>
            <p:nvPr/>
          </p:nvSpPr>
          <p:spPr>
            <a:xfrm>
              <a:off x="1233344" y="3114404"/>
              <a:ext cx="35957" cy="67627"/>
            </a:xfrm>
            <a:custGeom>
              <a:avLst/>
              <a:gdLst/>
              <a:ahLst/>
              <a:cxnLst/>
              <a:rect l="0" t="0" r="0" b="0"/>
              <a:pathLst>
                <a:path w="35957" h="67627">
                  <a:moveTo>
                    <a:pt x="26113" y="0"/>
                  </a:moveTo>
                  <a:lnTo>
                    <a:pt x="20241" y="793"/>
                  </a:lnTo>
                  <a:lnTo>
                    <a:pt x="15794" y="2777"/>
                  </a:lnTo>
                  <a:lnTo>
                    <a:pt x="12619" y="5793"/>
                  </a:lnTo>
                  <a:lnTo>
                    <a:pt x="10477" y="9445"/>
                  </a:lnTo>
                  <a:lnTo>
                    <a:pt x="9128" y="13334"/>
                  </a:lnTo>
                  <a:lnTo>
                    <a:pt x="8493" y="17145"/>
                  </a:lnTo>
                  <a:lnTo>
                    <a:pt x="8254" y="20478"/>
                  </a:lnTo>
                  <a:lnTo>
                    <a:pt x="8254" y="23097"/>
                  </a:lnTo>
                  <a:lnTo>
                    <a:pt x="158" y="23097"/>
                  </a:lnTo>
                  <a:lnTo>
                    <a:pt x="158" y="26272"/>
                  </a:lnTo>
                  <a:lnTo>
                    <a:pt x="8254" y="26272"/>
                  </a:lnTo>
                  <a:lnTo>
                    <a:pt x="8254" y="57308"/>
                  </a:lnTo>
                  <a:lnTo>
                    <a:pt x="8176" y="59848"/>
                  </a:lnTo>
                  <a:lnTo>
                    <a:pt x="7937" y="61912"/>
                  </a:lnTo>
                  <a:lnTo>
                    <a:pt x="7382" y="63420"/>
                  </a:lnTo>
                  <a:lnTo>
                    <a:pt x="6588" y="64531"/>
                  </a:lnTo>
                  <a:lnTo>
                    <a:pt x="4127" y="65801"/>
                  </a:lnTo>
                  <a:lnTo>
                    <a:pt x="0" y="66198"/>
                  </a:lnTo>
                  <a:lnTo>
                    <a:pt x="0" y="67627"/>
                  </a:lnTo>
                  <a:lnTo>
                    <a:pt x="25797" y="67627"/>
                  </a:lnTo>
                  <a:lnTo>
                    <a:pt x="25797" y="66198"/>
                  </a:lnTo>
                  <a:lnTo>
                    <a:pt x="21907" y="65881"/>
                  </a:lnTo>
                  <a:lnTo>
                    <a:pt x="19367" y="65087"/>
                  </a:lnTo>
                  <a:lnTo>
                    <a:pt x="17779" y="63896"/>
                  </a:lnTo>
                  <a:lnTo>
                    <a:pt x="16907" y="62229"/>
                  </a:lnTo>
                  <a:lnTo>
                    <a:pt x="16588" y="60007"/>
                  </a:lnTo>
                  <a:lnTo>
                    <a:pt x="16588" y="26272"/>
                  </a:lnTo>
                  <a:lnTo>
                    <a:pt x="28653" y="26272"/>
                  </a:lnTo>
                  <a:lnTo>
                    <a:pt x="28653" y="23097"/>
                  </a:lnTo>
                  <a:lnTo>
                    <a:pt x="16510" y="23097"/>
                  </a:lnTo>
                  <a:lnTo>
                    <a:pt x="16510" y="11588"/>
                  </a:lnTo>
                  <a:lnTo>
                    <a:pt x="16827" y="7698"/>
                  </a:lnTo>
                  <a:lnTo>
                    <a:pt x="18494" y="4286"/>
                  </a:lnTo>
                  <a:lnTo>
                    <a:pt x="20082" y="3175"/>
                  </a:lnTo>
                  <a:lnTo>
                    <a:pt x="22383" y="2777"/>
                  </a:lnTo>
                  <a:lnTo>
                    <a:pt x="24447" y="3333"/>
                  </a:lnTo>
                  <a:lnTo>
                    <a:pt x="25956" y="4682"/>
                  </a:lnTo>
                  <a:lnTo>
                    <a:pt x="28494" y="8333"/>
                  </a:lnTo>
                  <a:lnTo>
                    <a:pt x="29924" y="9683"/>
                  </a:lnTo>
                  <a:lnTo>
                    <a:pt x="31750" y="10159"/>
                  </a:lnTo>
                  <a:lnTo>
                    <a:pt x="34607" y="9207"/>
                  </a:lnTo>
                  <a:lnTo>
                    <a:pt x="35638" y="7937"/>
                  </a:lnTo>
                  <a:lnTo>
                    <a:pt x="35957" y="6032"/>
                  </a:lnTo>
                  <a:lnTo>
                    <a:pt x="35242" y="3651"/>
                  </a:lnTo>
                  <a:lnTo>
                    <a:pt x="33099" y="1746"/>
                  </a:lnTo>
                  <a:lnTo>
                    <a:pt x="30003" y="476"/>
                  </a:lnTo>
                  <a:lnTo>
                    <a:pt x="26113" y="0"/>
                  </a:lnTo>
                  <a:close/>
                </a:path>
              </a:pathLst>
            </a:custGeom>
            <a:solidFill>
              <a:srgbClr val="000000"/>
            </a:solidFill>
          </p:spPr>
          <p:txBody>
            <a:bodyPr vert="horz" lIns="91440" tIns="45720" rIns="91440" bIns="45720" anchor="t"/>
            <a:lstStyle/>
            <a:p>
              <a:endParaRPr lang="en-IN"/>
            </a:p>
          </p:txBody>
        </p:sp>
        <p:sp>
          <p:nvSpPr>
            <p:cNvPr id="1257" name="Shape 5997"/>
            <p:cNvSpPr/>
            <p:nvPr/>
          </p:nvSpPr>
          <p:spPr>
            <a:xfrm>
              <a:off x="2449131" y="3124723"/>
              <a:ext cx="26352" cy="58339"/>
            </a:xfrm>
            <a:custGeom>
              <a:avLst/>
              <a:gdLst/>
              <a:ahLst/>
              <a:cxnLst/>
              <a:rect l="0" t="0" r="0" b="0"/>
              <a:pathLst>
                <a:path w="26352" h="58339">
                  <a:moveTo>
                    <a:pt x="13255" y="0"/>
                  </a:moveTo>
                  <a:lnTo>
                    <a:pt x="10873" y="3412"/>
                  </a:lnTo>
                  <a:lnTo>
                    <a:pt x="8890" y="6111"/>
                  </a:lnTo>
                  <a:lnTo>
                    <a:pt x="6826" y="8572"/>
                  </a:lnTo>
                  <a:lnTo>
                    <a:pt x="4365" y="11271"/>
                  </a:lnTo>
                  <a:lnTo>
                    <a:pt x="1428" y="13652"/>
                  </a:lnTo>
                  <a:lnTo>
                    <a:pt x="396" y="14446"/>
                  </a:lnTo>
                  <a:lnTo>
                    <a:pt x="0" y="15240"/>
                  </a:lnTo>
                  <a:lnTo>
                    <a:pt x="396" y="15953"/>
                  </a:lnTo>
                  <a:lnTo>
                    <a:pt x="5635" y="15953"/>
                  </a:lnTo>
                  <a:lnTo>
                    <a:pt x="5635" y="45720"/>
                  </a:lnTo>
                  <a:lnTo>
                    <a:pt x="5873" y="49132"/>
                  </a:lnTo>
                  <a:lnTo>
                    <a:pt x="6350" y="51911"/>
                  </a:lnTo>
                  <a:lnTo>
                    <a:pt x="7222" y="54133"/>
                  </a:lnTo>
                  <a:lnTo>
                    <a:pt x="8333" y="55721"/>
                  </a:lnTo>
                  <a:lnTo>
                    <a:pt x="11271" y="57705"/>
                  </a:lnTo>
                  <a:lnTo>
                    <a:pt x="14763" y="58339"/>
                  </a:lnTo>
                  <a:lnTo>
                    <a:pt x="18176" y="57705"/>
                  </a:lnTo>
                  <a:lnTo>
                    <a:pt x="21351" y="56117"/>
                  </a:lnTo>
                  <a:lnTo>
                    <a:pt x="24130" y="53736"/>
                  </a:lnTo>
                  <a:lnTo>
                    <a:pt x="26352" y="50800"/>
                  </a:lnTo>
                  <a:lnTo>
                    <a:pt x="25082" y="49688"/>
                  </a:lnTo>
                  <a:lnTo>
                    <a:pt x="22860" y="51911"/>
                  </a:lnTo>
                  <a:lnTo>
                    <a:pt x="21192" y="52783"/>
                  </a:lnTo>
                  <a:lnTo>
                    <a:pt x="19050" y="53181"/>
                  </a:lnTo>
                  <a:lnTo>
                    <a:pt x="16906" y="52704"/>
                  </a:lnTo>
                  <a:lnTo>
                    <a:pt x="15477" y="51513"/>
                  </a:lnTo>
                  <a:lnTo>
                    <a:pt x="14605" y="49847"/>
                  </a:lnTo>
                  <a:lnTo>
                    <a:pt x="14207" y="47942"/>
                  </a:lnTo>
                  <a:lnTo>
                    <a:pt x="13970" y="44291"/>
                  </a:lnTo>
                  <a:lnTo>
                    <a:pt x="13970" y="15953"/>
                  </a:lnTo>
                  <a:lnTo>
                    <a:pt x="23971" y="15953"/>
                  </a:lnTo>
                  <a:lnTo>
                    <a:pt x="23971" y="12778"/>
                  </a:lnTo>
                  <a:lnTo>
                    <a:pt x="13970" y="12778"/>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258" name="Shape 5998"/>
            <p:cNvSpPr/>
            <p:nvPr/>
          </p:nvSpPr>
          <p:spPr>
            <a:xfrm>
              <a:off x="2183701" y="3124723"/>
              <a:ext cx="26272" cy="58339"/>
            </a:xfrm>
            <a:custGeom>
              <a:avLst/>
              <a:gdLst/>
              <a:ahLst/>
              <a:cxnLst/>
              <a:rect l="0" t="0" r="0" b="0"/>
              <a:pathLst>
                <a:path w="26272" h="58339">
                  <a:moveTo>
                    <a:pt x="13255" y="0"/>
                  </a:moveTo>
                  <a:lnTo>
                    <a:pt x="10873" y="3412"/>
                  </a:lnTo>
                  <a:lnTo>
                    <a:pt x="8809" y="6111"/>
                  </a:lnTo>
                  <a:lnTo>
                    <a:pt x="4286" y="11271"/>
                  </a:lnTo>
                  <a:lnTo>
                    <a:pt x="1348" y="13652"/>
                  </a:lnTo>
                  <a:lnTo>
                    <a:pt x="317" y="14446"/>
                  </a:lnTo>
                  <a:lnTo>
                    <a:pt x="0" y="15240"/>
                  </a:lnTo>
                  <a:lnTo>
                    <a:pt x="317" y="15953"/>
                  </a:lnTo>
                  <a:lnTo>
                    <a:pt x="5634" y="15953"/>
                  </a:lnTo>
                  <a:lnTo>
                    <a:pt x="5634" y="45720"/>
                  </a:lnTo>
                  <a:lnTo>
                    <a:pt x="5793" y="49132"/>
                  </a:lnTo>
                  <a:lnTo>
                    <a:pt x="6350" y="51911"/>
                  </a:lnTo>
                  <a:lnTo>
                    <a:pt x="7143" y="54133"/>
                  </a:lnTo>
                  <a:lnTo>
                    <a:pt x="8254" y="55721"/>
                  </a:lnTo>
                  <a:lnTo>
                    <a:pt x="11191" y="57705"/>
                  </a:lnTo>
                  <a:lnTo>
                    <a:pt x="14683" y="58339"/>
                  </a:lnTo>
                  <a:lnTo>
                    <a:pt x="18097" y="57705"/>
                  </a:lnTo>
                  <a:lnTo>
                    <a:pt x="21272" y="56117"/>
                  </a:lnTo>
                  <a:lnTo>
                    <a:pt x="24129" y="53736"/>
                  </a:lnTo>
                  <a:lnTo>
                    <a:pt x="26272" y="50800"/>
                  </a:lnTo>
                  <a:lnTo>
                    <a:pt x="25002" y="49688"/>
                  </a:lnTo>
                  <a:lnTo>
                    <a:pt x="22780" y="51911"/>
                  </a:lnTo>
                  <a:lnTo>
                    <a:pt x="21112" y="52783"/>
                  </a:lnTo>
                  <a:lnTo>
                    <a:pt x="18969" y="53181"/>
                  </a:lnTo>
                  <a:lnTo>
                    <a:pt x="16827" y="52704"/>
                  </a:lnTo>
                  <a:lnTo>
                    <a:pt x="15398" y="51513"/>
                  </a:lnTo>
                  <a:lnTo>
                    <a:pt x="14127" y="47942"/>
                  </a:lnTo>
                  <a:lnTo>
                    <a:pt x="13890" y="44291"/>
                  </a:lnTo>
                  <a:lnTo>
                    <a:pt x="13890" y="15953"/>
                  </a:lnTo>
                  <a:lnTo>
                    <a:pt x="23971" y="15953"/>
                  </a:lnTo>
                  <a:lnTo>
                    <a:pt x="23971" y="12778"/>
                  </a:lnTo>
                  <a:lnTo>
                    <a:pt x="13890" y="12778"/>
                  </a:lnTo>
                  <a:lnTo>
                    <a:pt x="13890" y="1270"/>
                  </a:lnTo>
                  <a:lnTo>
                    <a:pt x="13811" y="317"/>
                  </a:lnTo>
                  <a:lnTo>
                    <a:pt x="13255" y="0"/>
                  </a:lnTo>
                  <a:close/>
                </a:path>
              </a:pathLst>
            </a:custGeom>
            <a:solidFill>
              <a:srgbClr val="000000"/>
            </a:solidFill>
          </p:spPr>
          <p:txBody>
            <a:bodyPr vert="horz" lIns="91440" tIns="45720" rIns="91440" bIns="45720" anchor="t"/>
            <a:lstStyle/>
            <a:p>
              <a:endParaRPr lang="en-IN"/>
            </a:p>
          </p:txBody>
        </p:sp>
        <p:sp>
          <p:nvSpPr>
            <p:cNvPr id="1259" name="Shape 5999"/>
            <p:cNvSpPr/>
            <p:nvPr/>
          </p:nvSpPr>
          <p:spPr>
            <a:xfrm>
              <a:off x="1634901" y="3124723"/>
              <a:ext cx="26352" cy="58339"/>
            </a:xfrm>
            <a:custGeom>
              <a:avLst/>
              <a:gdLst/>
              <a:ahLst/>
              <a:cxnLst/>
              <a:rect l="0" t="0" r="0" b="0"/>
              <a:pathLst>
                <a:path w="26352" h="58339">
                  <a:moveTo>
                    <a:pt x="13256" y="0"/>
                  </a:moveTo>
                  <a:lnTo>
                    <a:pt x="10875" y="3412"/>
                  </a:lnTo>
                  <a:lnTo>
                    <a:pt x="8811" y="6111"/>
                  </a:lnTo>
                  <a:lnTo>
                    <a:pt x="4287" y="11271"/>
                  </a:lnTo>
                  <a:lnTo>
                    <a:pt x="1350" y="13652"/>
                  </a:lnTo>
                  <a:lnTo>
                    <a:pt x="318" y="14446"/>
                  </a:lnTo>
                  <a:lnTo>
                    <a:pt x="0" y="15240"/>
                  </a:lnTo>
                  <a:lnTo>
                    <a:pt x="397" y="15953"/>
                  </a:lnTo>
                  <a:lnTo>
                    <a:pt x="5636" y="15953"/>
                  </a:lnTo>
                  <a:lnTo>
                    <a:pt x="5636" y="45720"/>
                  </a:lnTo>
                  <a:lnTo>
                    <a:pt x="5875" y="49132"/>
                  </a:lnTo>
                  <a:lnTo>
                    <a:pt x="6350" y="51911"/>
                  </a:lnTo>
                  <a:lnTo>
                    <a:pt x="7143" y="54133"/>
                  </a:lnTo>
                  <a:lnTo>
                    <a:pt x="8256" y="55721"/>
                  </a:lnTo>
                  <a:lnTo>
                    <a:pt x="11192" y="57705"/>
                  </a:lnTo>
                  <a:lnTo>
                    <a:pt x="14764" y="58339"/>
                  </a:lnTo>
                  <a:lnTo>
                    <a:pt x="18098" y="57705"/>
                  </a:lnTo>
                  <a:lnTo>
                    <a:pt x="21352" y="56117"/>
                  </a:lnTo>
                  <a:lnTo>
                    <a:pt x="24131" y="53736"/>
                  </a:lnTo>
                  <a:lnTo>
                    <a:pt x="26352" y="50800"/>
                  </a:lnTo>
                  <a:lnTo>
                    <a:pt x="25003" y="49688"/>
                  </a:lnTo>
                  <a:lnTo>
                    <a:pt x="22781" y="51911"/>
                  </a:lnTo>
                  <a:lnTo>
                    <a:pt x="21114" y="52783"/>
                  </a:lnTo>
                  <a:lnTo>
                    <a:pt x="18971" y="53181"/>
                  </a:lnTo>
                  <a:lnTo>
                    <a:pt x="16827" y="52704"/>
                  </a:lnTo>
                  <a:lnTo>
                    <a:pt x="15400" y="51513"/>
                  </a:lnTo>
                  <a:lnTo>
                    <a:pt x="14129" y="47942"/>
                  </a:lnTo>
                  <a:lnTo>
                    <a:pt x="13971" y="44291"/>
                  </a:lnTo>
                  <a:lnTo>
                    <a:pt x="13971" y="15953"/>
                  </a:lnTo>
                  <a:lnTo>
                    <a:pt x="23971" y="15953"/>
                  </a:lnTo>
                  <a:lnTo>
                    <a:pt x="23971" y="12778"/>
                  </a:lnTo>
                  <a:lnTo>
                    <a:pt x="13971" y="12778"/>
                  </a:lnTo>
                  <a:lnTo>
                    <a:pt x="13971"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260" name="Shape 6000"/>
            <p:cNvSpPr/>
            <p:nvPr/>
          </p:nvSpPr>
          <p:spPr>
            <a:xfrm>
              <a:off x="2007250" y="3116468"/>
              <a:ext cx="84296" cy="65563"/>
            </a:xfrm>
            <a:custGeom>
              <a:avLst/>
              <a:gdLst/>
              <a:ahLst/>
              <a:cxnLst/>
              <a:rect l="0" t="0" r="0" b="0"/>
              <a:pathLst>
                <a:path w="84296" h="65563">
                  <a:moveTo>
                    <a:pt x="158" y="0"/>
                  </a:moveTo>
                  <a:lnTo>
                    <a:pt x="158" y="1904"/>
                  </a:lnTo>
                  <a:lnTo>
                    <a:pt x="3413" y="2142"/>
                  </a:lnTo>
                  <a:lnTo>
                    <a:pt x="5873" y="2618"/>
                  </a:lnTo>
                  <a:lnTo>
                    <a:pt x="7620" y="3571"/>
                  </a:lnTo>
                  <a:lnTo>
                    <a:pt x="8731" y="5158"/>
                  </a:lnTo>
                  <a:lnTo>
                    <a:pt x="9366" y="7461"/>
                  </a:lnTo>
                  <a:lnTo>
                    <a:pt x="9603" y="10795"/>
                  </a:lnTo>
                  <a:lnTo>
                    <a:pt x="9603" y="51037"/>
                  </a:lnTo>
                  <a:lnTo>
                    <a:pt x="9366" y="55641"/>
                  </a:lnTo>
                  <a:lnTo>
                    <a:pt x="8731" y="58975"/>
                  </a:lnTo>
                  <a:lnTo>
                    <a:pt x="7620" y="61197"/>
                  </a:lnTo>
                  <a:lnTo>
                    <a:pt x="5794" y="62547"/>
                  </a:lnTo>
                  <a:lnTo>
                    <a:pt x="3333" y="63341"/>
                  </a:lnTo>
                  <a:lnTo>
                    <a:pt x="0" y="63737"/>
                  </a:lnTo>
                  <a:lnTo>
                    <a:pt x="0" y="65563"/>
                  </a:lnTo>
                  <a:lnTo>
                    <a:pt x="23257" y="65563"/>
                  </a:lnTo>
                  <a:lnTo>
                    <a:pt x="23257" y="63737"/>
                  </a:lnTo>
                  <a:lnTo>
                    <a:pt x="18732" y="63102"/>
                  </a:lnTo>
                  <a:lnTo>
                    <a:pt x="15875" y="61038"/>
                  </a:lnTo>
                  <a:lnTo>
                    <a:pt x="15001" y="59451"/>
                  </a:lnTo>
                  <a:lnTo>
                    <a:pt x="14366" y="57228"/>
                  </a:lnTo>
                  <a:lnTo>
                    <a:pt x="14049" y="54451"/>
                  </a:lnTo>
                  <a:lnTo>
                    <a:pt x="13970" y="51037"/>
                  </a:lnTo>
                  <a:lnTo>
                    <a:pt x="13970" y="11508"/>
                  </a:lnTo>
                  <a:lnTo>
                    <a:pt x="14128" y="11508"/>
                  </a:lnTo>
                  <a:lnTo>
                    <a:pt x="38813" y="65563"/>
                  </a:lnTo>
                  <a:lnTo>
                    <a:pt x="40243" y="65563"/>
                  </a:lnTo>
                  <a:lnTo>
                    <a:pt x="65326" y="9207"/>
                  </a:lnTo>
                  <a:lnTo>
                    <a:pt x="65563" y="9207"/>
                  </a:lnTo>
                  <a:lnTo>
                    <a:pt x="65563" y="56356"/>
                  </a:lnTo>
                  <a:lnTo>
                    <a:pt x="65246" y="58657"/>
                  </a:lnTo>
                  <a:lnTo>
                    <a:pt x="64770" y="60403"/>
                  </a:lnTo>
                  <a:lnTo>
                    <a:pt x="63976" y="61595"/>
                  </a:lnTo>
                  <a:lnTo>
                    <a:pt x="62864" y="62467"/>
                  </a:lnTo>
                  <a:lnTo>
                    <a:pt x="61197" y="63102"/>
                  </a:lnTo>
                  <a:lnTo>
                    <a:pt x="59134" y="63578"/>
                  </a:lnTo>
                  <a:lnTo>
                    <a:pt x="56514" y="63737"/>
                  </a:lnTo>
                  <a:lnTo>
                    <a:pt x="56514" y="65563"/>
                  </a:lnTo>
                  <a:lnTo>
                    <a:pt x="84296" y="65563"/>
                  </a:lnTo>
                  <a:lnTo>
                    <a:pt x="84296" y="63737"/>
                  </a:lnTo>
                  <a:lnTo>
                    <a:pt x="80327" y="63182"/>
                  </a:lnTo>
                  <a:lnTo>
                    <a:pt x="77628" y="61991"/>
                  </a:lnTo>
                  <a:lnTo>
                    <a:pt x="76756" y="60880"/>
                  </a:lnTo>
                  <a:lnTo>
                    <a:pt x="76119" y="59372"/>
                  </a:lnTo>
                  <a:lnTo>
                    <a:pt x="75723" y="57308"/>
                  </a:lnTo>
                  <a:lnTo>
                    <a:pt x="75644" y="54768"/>
                  </a:lnTo>
                  <a:lnTo>
                    <a:pt x="75644" y="10795"/>
                  </a:lnTo>
                  <a:lnTo>
                    <a:pt x="75882" y="7461"/>
                  </a:lnTo>
                  <a:lnTo>
                    <a:pt x="76517" y="5079"/>
                  </a:lnTo>
                  <a:lnTo>
                    <a:pt x="77628" y="3571"/>
                  </a:lnTo>
                  <a:lnTo>
                    <a:pt x="79294" y="2698"/>
                  </a:lnTo>
                  <a:lnTo>
                    <a:pt x="81518" y="2142"/>
                  </a:lnTo>
                  <a:lnTo>
                    <a:pt x="84296" y="1904"/>
                  </a:lnTo>
                  <a:lnTo>
                    <a:pt x="84296" y="0"/>
                  </a:lnTo>
                  <a:lnTo>
                    <a:pt x="64611" y="0"/>
                  </a:lnTo>
                  <a:lnTo>
                    <a:pt x="42703" y="50006"/>
                  </a:lnTo>
                  <a:lnTo>
                    <a:pt x="19763" y="0"/>
                  </a:lnTo>
                  <a:lnTo>
                    <a:pt x="158" y="0"/>
                  </a:lnTo>
                  <a:close/>
                </a:path>
              </a:pathLst>
            </a:custGeom>
            <a:solidFill>
              <a:srgbClr val="000000"/>
            </a:solidFill>
          </p:spPr>
          <p:txBody>
            <a:bodyPr vert="horz" lIns="91440" tIns="45720" rIns="91440" bIns="45720" anchor="t"/>
            <a:lstStyle/>
            <a:p>
              <a:endParaRPr lang="en-IN"/>
            </a:p>
          </p:txBody>
        </p:sp>
        <p:sp>
          <p:nvSpPr>
            <p:cNvPr id="1261" name="Shape 6001"/>
            <p:cNvSpPr/>
            <p:nvPr/>
          </p:nvSpPr>
          <p:spPr>
            <a:xfrm>
              <a:off x="2803937" y="3136470"/>
              <a:ext cx="39528" cy="46592"/>
            </a:xfrm>
            <a:custGeom>
              <a:avLst/>
              <a:gdLst/>
              <a:ahLst/>
              <a:cxnLst/>
              <a:rect l="0" t="0" r="0" b="0"/>
              <a:pathLst>
                <a:path w="39528" h="46592">
                  <a:moveTo>
                    <a:pt x="20240" y="0"/>
                  </a:moveTo>
                  <a:lnTo>
                    <a:pt x="18097" y="3571"/>
                  </a:lnTo>
                  <a:lnTo>
                    <a:pt x="21431" y="4127"/>
                  </a:lnTo>
                  <a:lnTo>
                    <a:pt x="23891" y="5476"/>
                  </a:lnTo>
                  <a:lnTo>
                    <a:pt x="25478" y="7540"/>
                  </a:lnTo>
                  <a:lnTo>
                    <a:pt x="26511" y="9921"/>
                  </a:lnTo>
                  <a:lnTo>
                    <a:pt x="27542" y="15001"/>
                  </a:lnTo>
                  <a:lnTo>
                    <a:pt x="7143" y="15001"/>
                  </a:lnTo>
                  <a:lnTo>
                    <a:pt x="7857" y="12065"/>
                  </a:lnTo>
                  <a:lnTo>
                    <a:pt x="8731" y="9525"/>
                  </a:lnTo>
                  <a:lnTo>
                    <a:pt x="9842" y="7540"/>
                  </a:lnTo>
                  <a:lnTo>
                    <a:pt x="11191" y="6032"/>
                  </a:lnTo>
                  <a:lnTo>
                    <a:pt x="14366" y="4127"/>
                  </a:lnTo>
                  <a:lnTo>
                    <a:pt x="18097" y="3571"/>
                  </a:lnTo>
                  <a:lnTo>
                    <a:pt x="20240" y="0"/>
                  </a:lnTo>
                  <a:lnTo>
                    <a:pt x="15953" y="476"/>
                  </a:lnTo>
                  <a:lnTo>
                    <a:pt x="11508" y="2222"/>
                  </a:lnTo>
                  <a:lnTo>
                    <a:pt x="7222" y="5317"/>
                  </a:lnTo>
                  <a:lnTo>
                    <a:pt x="3571" y="9921"/>
                  </a:lnTo>
                  <a:lnTo>
                    <a:pt x="1031" y="16192"/>
                  </a:lnTo>
                  <a:lnTo>
                    <a:pt x="0" y="24367"/>
                  </a:lnTo>
                  <a:lnTo>
                    <a:pt x="396" y="29368"/>
                  </a:lnTo>
                  <a:lnTo>
                    <a:pt x="1348" y="33733"/>
                  </a:lnTo>
                  <a:lnTo>
                    <a:pt x="2936" y="37543"/>
                  </a:lnTo>
                  <a:lnTo>
                    <a:pt x="5158" y="40718"/>
                  </a:lnTo>
                  <a:lnTo>
                    <a:pt x="7857" y="43258"/>
                  </a:lnTo>
                  <a:lnTo>
                    <a:pt x="11032" y="45085"/>
                  </a:lnTo>
                  <a:lnTo>
                    <a:pt x="14605" y="46196"/>
                  </a:lnTo>
                  <a:lnTo>
                    <a:pt x="18573" y="46592"/>
                  </a:lnTo>
                  <a:lnTo>
                    <a:pt x="23495" y="45957"/>
                  </a:lnTo>
                  <a:lnTo>
                    <a:pt x="27701" y="44370"/>
                  </a:lnTo>
                  <a:lnTo>
                    <a:pt x="31193" y="42147"/>
                  </a:lnTo>
                  <a:lnTo>
                    <a:pt x="34051" y="39448"/>
                  </a:lnTo>
                  <a:lnTo>
                    <a:pt x="37861" y="33972"/>
                  </a:lnTo>
                  <a:lnTo>
                    <a:pt x="38972" y="31670"/>
                  </a:lnTo>
                  <a:lnTo>
                    <a:pt x="39528" y="30003"/>
                  </a:lnTo>
                  <a:lnTo>
                    <a:pt x="37941" y="29368"/>
                  </a:lnTo>
                  <a:lnTo>
                    <a:pt x="36671" y="31352"/>
                  </a:lnTo>
                  <a:lnTo>
                    <a:pt x="34925" y="33655"/>
                  </a:lnTo>
                  <a:lnTo>
                    <a:pt x="32702" y="35877"/>
                  </a:lnTo>
                  <a:lnTo>
                    <a:pt x="30003" y="37861"/>
                  </a:lnTo>
                  <a:lnTo>
                    <a:pt x="26670" y="39211"/>
                  </a:lnTo>
                  <a:lnTo>
                    <a:pt x="22621" y="39766"/>
                  </a:lnTo>
                  <a:lnTo>
                    <a:pt x="19287" y="39370"/>
                  </a:lnTo>
                  <a:lnTo>
                    <a:pt x="15875" y="38020"/>
                  </a:lnTo>
                  <a:lnTo>
                    <a:pt x="12778" y="35480"/>
                  </a:lnTo>
                  <a:lnTo>
                    <a:pt x="10080" y="31591"/>
                  </a:lnTo>
                  <a:lnTo>
                    <a:pt x="8968" y="28971"/>
                  </a:lnTo>
                  <a:lnTo>
                    <a:pt x="8016" y="25876"/>
                  </a:lnTo>
                  <a:lnTo>
                    <a:pt x="7302" y="22304"/>
                  </a:lnTo>
                  <a:lnTo>
                    <a:pt x="6905" y="18176"/>
                  </a:lnTo>
                  <a:lnTo>
                    <a:pt x="37702" y="18176"/>
                  </a:lnTo>
                  <a:lnTo>
                    <a:pt x="36988" y="13652"/>
                  </a:lnTo>
                  <a:lnTo>
                    <a:pt x="35877" y="9842"/>
                  </a:lnTo>
                  <a:lnTo>
                    <a:pt x="34210" y="6667"/>
                  </a:lnTo>
                  <a:lnTo>
                    <a:pt x="32067" y="4206"/>
                  </a:lnTo>
                  <a:lnTo>
                    <a:pt x="29606" y="230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262" name="Shape 6002"/>
            <p:cNvSpPr/>
            <p:nvPr/>
          </p:nvSpPr>
          <p:spPr>
            <a:xfrm>
              <a:off x="2746628" y="3136470"/>
              <a:ext cx="23495" cy="45561"/>
            </a:xfrm>
            <a:custGeom>
              <a:avLst/>
              <a:gdLst/>
              <a:ahLst/>
              <a:cxnLst/>
              <a:rect l="0" t="0" r="0" b="0"/>
              <a:pathLst>
                <a:path w="23495" h="45561">
                  <a:moveTo>
                    <a:pt x="15716" y="0"/>
                  </a:moveTo>
                  <a:lnTo>
                    <a:pt x="396" y="5476"/>
                  </a:lnTo>
                  <a:lnTo>
                    <a:pt x="396" y="6985"/>
                  </a:lnTo>
                  <a:lnTo>
                    <a:pt x="4365" y="6587"/>
                  </a:lnTo>
                  <a:lnTo>
                    <a:pt x="5556" y="6667"/>
                  </a:lnTo>
                  <a:lnTo>
                    <a:pt x="6667" y="7381"/>
                  </a:lnTo>
                  <a:lnTo>
                    <a:pt x="7461" y="9127"/>
                  </a:lnTo>
                  <a:lnTo>
                    <a:pt x="7778" y="12461"/>
                  </a:lnTo>
                  <a:lnTo>
                    <a:pt x="7778" y="35480"/>
                  </a:lnTo>
                  <a:lnTo>
                    <a:pt x="7620" y="38735"/>
                  </a:lnTo>
                  <a:lnTo>
                    <a:pt x="7143" y="41036"/>
                  </a:lnTo>
                  <a:lnTo>
                    <a:pt x="6191" y="42545"/>
                  </a:lnTo>
                  <a:lnTo>
                    <a:pt x="4762" y="43417"/>
                  </a:lnTo>
                  <a:lnTo>
                    <a:pt x="2777" y="43893"/>
                  </a:lnTo>
                  <a:lnTo>
                    <a:pt x="0" y="44132"/>
                  </a:lnTo>
                  <a:lnTo>
                    <a:pt x="0" y="45561"/>
                  </a:lnTo>
                  <a:lnTo>
                    <a:pt x="23495" y="45561"/>
                  </a:lnTo>
                  <a:lnTo>
                    <a:pt x="23495" y="44132"/>
                  </a:lnTo>
                  <a:lnTo>
                    <a:pt x="19446" y="43497"/>
                  </a:lnTo>
                  <a:lnTo>
                    <a:pt x="17223" y="42068"/>
                  </a:lnTo>
                  <a:lnTo>
                    <a:pt x="1635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263" name="Shape 6003"/>
            <p:cNvSpPr/>
            <p:nvPr/>
          </p:nvSpPr>
          <p:spPr>
            <a:xfrm>
              <a:off x="2595022" y="3136470"/>
              <a:ext cx="23495" cy="45561"/>
            </a:xfrm>
            <a:custGeom>
              <a:avLst/>
              <a:gdLst/>
              <a:ahLst/>
              <a:cxnLst/>
              <a:rect l="0" t="0" r="0" b="0"/>
              <a:pathLst>
                <a:path w="23495" h="45561">
                  <a:moveTo>
                    <a:pt x="15794" y="0"/>
                  </a:moveTo>
                  <a:lnTo>
                    <a:pt x="396" y="5476"/>
                  </a:lnTo>
                  <a:lnTo>
                    <a:pt x="396" y="6985"/>
                  </a:lnTo>
                  <a:lnTo>
                    <a:pt x="4365" y="6587"/>
                  </a:lnTo>
                  <a:lnTo>
                    <a:pt x="5635" y="6667"/>
                  </a:lnTo>
                  <a:lnTo>
                    <a:pt x="6746" y="7381"/>
                  </a:lnTo>
                  <a:lnTo>
                    <a:pt x="7540" y="9127"/>
                  </a:lnTo>
                  <a:lnTo>
                    <a:pt x="7857" y="12461"/>
                  </a:lnTo>
                  <a:lnTo>
                    <a:pt x="7857" y="35480"/>
                  </a:lnTo>
                  <a:lnTo>
                    <a:pt x="7698" y="38735"/>
                  </a:lnTo>
                  <a:lnTo>
                    <a:pt x="7143" y="41036"/>
                  </a:lnTo>
                  <a:lnTo>
                    <a:pt x="6191" y="42545"/>
                  </a:lnTo>
                  <a:lnTo>
                    <a:pt x="4762" y="43417"/>
                  </a:lnTo>
                  <a:lnTo>
                    <a:pt x="2777" y="43893"/>
                  </a:lnTo>
                  <a:lnTo>
                    <a:pt x="0" y="44132"/>
                  </a:lnTo>
                  <a:lnTo>
                    <a:pt x="0" y="45561"/>
                  </a:lnTo>
                  <a:lnTo>
                    <a:pt x="23495" y="45561"/>
                  </a:lnTo>
                  <a:lnTo>
                    <a:pt x="23495" y="44132"/>
                  </a:lnTo>
                  <a:lnTo>
                    <a:pt x="19446" y="43497"/>
                  </a:lnTo>
                  <a:lnTo>
                    <a:pt x="18176" y="42862"/>
                  </a:lnTo>
                  <a:lnTo>
                    <a:pt x="17303" y="42068"/>
                  </a:lnTo>
                  <a:lnTo>
                    <a:pt x="16351" y="3952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1264" name="Shape 6004"/>
            <p:cNvSpPr/>
            <p:nvPr/>
          </p:nvSpPr>
          <p:spPr>
            <a:xfrm>
              <a:off x="2521839" y="3114404"/>
              <a:ext cx="45957" cy="68658"/>
            </a:xfrm>
            <a:custGeom>
              <a:avLst/>
              <a:gdLst/>
              <a:ahLst/>
              <a:cxnLst/>
              <a:rect l="0" t="0" r="0" b="0"/>
              <a:pathLst>
                <a:path w="45957" h="68658">
                  <a:moveTo>
                    <a:pt x="38813" y="0"/>
                  </a:moveTo>
                  <a:lnTo>
                    <a:pt x="24288" y="4364"/>
                  </a:lnTo>
                  <a:lnTo>
                    <a:pt x="24288" y="5952"/>
                  </a:lnTo>
                  <a:lnTo>
                    <a:pt x="26670" y="5793"/>
                  </a:lnTo>
                  <a:lnTo>
                    <a:pt x="29210" y="6111"/>
                  </a:lnTo>
                  <a:lnTo>
                    <a:pt x="30479" y="7222"/>
                  </a:lnTo>
                  <a:lnTo>
                    <a:pt x="31034" y="10873"/>
                  </a:lnTo>
                  <a:lnTo>
                    <a:pt x="31034" y="26352"/>
                  </a:lnTo>
                  <a:lnTo>
                    <a:pt x="28653" y="24447"/>
                  </a:lnTo>
                  <a:lnTo>
                    <a:pt x="26193" y="23097"/>
                  </a:lnTo>
                  <a:lnTo>
                    <a:pt x="23495" y="22303"/>
                  </a:lnTo>
                  <a:lnTo>
                    <a:pt x="22685" y="22238"/>
                  </a:lnTo>
                  <a:lnTo>
                    <a:pt x="20796" y="24843"/>
                  </a:lnTo>
                  <a:lnTo>
                    <a:pt x="24288" y="25478"/>
                  </a:lnTo>
                  <a:lnTo>
                    <a:pt x="27383" y="27304"/>
                  </a:lnTo>
                  <a:lnTo>
                    <a:pt x="29765" y="30321"/>
                  </a:lnTo>
                  <a:lnTo>
                    <a:pt x="31034" y="34766"/>
                  </a:lnTo>
                  <a:lnTo>
                    <a:pt x="31034" y="57546"/>
                  </a:lnTo>
                  <a:lnTo>
                    <a:pt x="29923" y="59927"/>
                  </a:lnTo>
                  <a:lnTo>
                    <a:pt x="27859" y="61832"/>
                  </a:lnTo>
                  <a:lnTo>
                    <a:pt x="25161" y="63102"/>
                  </a:lnTo>
                  <a:lnTo>
                    <a:pt x="22225" y="63500"/>
                  </a:lnTo>
                  <a:lnTo>
                    <a:pt x="18891" y="63023"/>
                  </a:lnTo>
                  <a:lnTo>
                    <a:pt x="15794" y="61514"/>
                  </a:lnTo>
                  <a:lnTo>
                    <a:pt x="12937" y="58896"/>
                  </a:lnTo>
                  <a:lnTo>
                    <a:pt x="10636" y="55006"/>
                  </a:lnTo>
                  <a:lnTo>
                    <a:pt x="9127" y="49767"/>
                  </a:lnTo>
                  <a:lnTo>
                    <a:pt x="8572" y="43179"/>
                  </a:lnTo>
                  <a:lnTo>
                    <a:pt x="9048" y="37067"/>
                  </a:lnTo>
                  <a:lnTo>
                    <a:pt x="10477" y="32463"/>
                  </a:lnTo>
                  <a:lnTo>
                    <a:pt x="12619" y="28971"/>
                  </a:lnTo>
                  <a:lnTo>
                    <a:pt x="15159" y="26670"/>
                  </a:lnTo>
                  <a:lnTo>
                    <a:pt x="17938" y="25320"/>
                  </a:lnTo>
                  <a:lnTo>
                    <a:pt x="20796" y="24843"/>
                  </a:lnTo>
                  <a:lnTo>
                    <a:pt x="22685" y="22238"/>
                  </a:lnTo>
                  <a:lnTo>
                    <a:pt x="20557" y="22066"/>
                  </a:lnTo>
                  <a:lnTo>
                    <a:pt x="15159" y="22938"/>
                  </a:lnTo>
                  <a:lnTo>
                    <a:pt x="10238" y="25478"/>
                  </a:lnTo>
                  <a:lnTo>
                    <a:pt x="6111" y="29368"/>
                  </a:lnTo>
                  <a:lnTo>
                    <a:pt x="2857" y="34368"/>
                  </a:lnTo>
                  <a:lnTo>
                    <a:pt x="793" y="40163"/>
                  </a:lnTo>
                  <a:lnTo>
                    <a:pt x="0" y="46433"/>
                  </a:lnTo>
                  <a:lnTo>
                    <a:pt x="635" y="53181"/>
                  </a:lnTo>
                  <a:lnTo>
                    <a:pt x="2301" y="58420"/>
                  </a:lnTo>
                  <a:lnTo>
                    <a:pt x="4682" y="62308"/>
                  </a:lnTo>
                  <a:lnTo>
                    <a:pt x="7620" y="65087"/>
                  </a:lnTo>
                  <a:lnTo>
                    <a:pt x="10636" y="66912"/>
                  </a:lnTo>
                  <a:lnTo>
                    <a:pt x="13572" y="68023"/>
                  </a:lnTo>
                  <a:lnTo>
                    <a:pt x="16112" y="68579"/>
                  </a:lnTo>
                  <a:lnTo>
                    <a:pt x="18017" y="68658"/>
                  </a:lnTo>
                  <a:lnTo>
                    <a:pt x="22860" y="68023"/>
                  </a:lnTo>
                  <a:lnTo>
                    <a:pt x="26511" y="66516"/>
                  </a:lnTo>
                  <a:lnTo>
                    <a:pt x="29051" y="64452"/>
                  </a:lnTo>
                  <a:lnTo>
                    <a:pt x="30797" y="62308"/>
                  </a:lnTo>
                  <a:lnTo>
                    <a:pt x="31034" y="62308"/>
                  </a:lnTo>
                  <a:lnTo>
                    <a:pt x="31034" y="68341"/>
                  </a:lnTo>
                  <a:lnTo>
                    <a:pt x="31432" y="68658"/>
                  </a:lnTo>
                  <a:lnTo>
                    <a:pt x="38813" y="66040"/>
                  </a:lnTo>
                  <a:lnTo>
                    <a:pt x="45957" y="63500"/>
                  </a:lnTo>
                  <a:lnTo>
                    <a:pt x="45957" y="61912"/>
                  </a:lnTo>
                  <a:lnTo>
                    <a:pt x="43179" y="61912"/>
                  </a:lnTo>
                  <a:lnTo>
                    <a:pt x="41353" y="61514"/>
                  </a:lnTo>
                  <a:lnTo>
                    <a:pt x="40242" y="60801"/>
                  </a:lnTo>
                  <a:lnTo>
                    <a:pt x="39607" y="59690"/>
                  </a:lnTo>
                  <a:lnTo>
                    <a:pt x="39370" y="58261"/>
                  </a:lnTo>
                  <a:lnTo>
                    <a:pt x="39370" y="158"/>
                  </a:lnTo>
                  <a:lnTo>
                    <a:pt x="38813" y="0"/>
                  </a:lnTo>
                  <a:close/>
                </a:path>
              </a:pathLst>
            </a:custGeom>
            <a:solidFill>
              <a:srgbClr val="000000"/>
            </a:solidFill>
          </p:spPr>
          <p:txBody>
            <a:bodyPr vert="horz" lIns="91440" tIns="45720" rIns="91440" bIns="45720" anchor="t"/>
            <a:lstStyle/>
            <a:p>
              <a:endParaRPr lang="en-IN"/>
            </a:p>
          </p:txBody>
        </p:sp>
        <p:sp>
          <p:nvSpPr>
            <p:cNvPr id="1265" name="Shape 6005"/>
            <p:cNvSpPr/>
            <p:nvPr/>
          </p:nvSpPr>
          <p:spPr>
            <a:xfrm>
              <a:off x="2477071" y="3136470"/>
              <a:ext cx="39528" cy="46592"/>
            </a:xfrm>
            <a:custGeom>
              <a:avLst/>
              <a:gdLst/>
              <a:ahLst/>
              <a:cxnLst/>
              <a:rect l="0" t="0" r="0" b="0"/>
              <a:pathLst>
                <a:path w="39528" h="46592">
                  <a:moveTo>
                    <a:pt x="20239" y="0"/>
                  </a:moveTo>
                  <a:lnTo>
                    <a:pt x="18017" y="3571"/>
                  </a:lnTo>
                  <a:lnTo>
                    <a:pt x="21431" y="4127"/>
                  </a:lnTo>
                  <a:lnTo>
                    <a:pt x="23812" y="5476"/>
                  </a:lnTo>
                  <a:lnTo>
                    <a:pt x="25478" y="7540"/>
                  </a:lnTo>
                  <a:lnTo>
                    <a:pt x="26511" y="9921"/>
                  </a:lnTo>
                  <a:lnTo>
                    <a:pt x="27542" y="15001"/>
                  </a:lnTo>
                  <a:lnTo>
                    <a:pt x="7143" y="15001"/>
                  </a:lnTo>
                  <a:lnTo>
                    <a:pt x="7857" y="12065"/>
                  </a:lnTo>
                  <a:lnTo>
                    <a:pt x="8731" y="9525"/>
                  </a:lnTo>
                  <a:lnTo>
                    <a:pt x="9842" y="7540"/>
                  </a:lnTo>
                  <a:lnTo>
                    <a:pt x="11112" y="6032"/>
                  </a:lnTo>
                  <a:lnTo>
                    <a:pt x="14287" y="4127"/>
                  </a:lnTo>
                  <a:lnTo>
                    <a:pt x="18017" y="3571"/>
                  </a:lnTo>
                  <a:lnTo>
                    <a:pt x="20239" y="0"/>
                  </a:lnTo>
                  <a:lnTo>
                    <a:pt x="15953" y="476"/>
                  </a:lnTo>
                  <a:lnTo>
                    <a:pt x="11429" y="2222"/>
                  </a:lnTo>
                  <a:lnTo>
                    <a:pt x="7143" y="5317"/>
                  </a:lnTo>
                  <a:lnTo>
                    <a:pt x="3492" y="9921"/>
                  </a:lnTo>
                  <a:lnTo>
                    <a:pt x="1031" y="16192"/>
                  </a:lnTo>
                  <a:lnTo>
                    <a:pt x="0" y="24367"/>
                  </a:lnTo>
                  <a:lnTo>
                    <a:pt x="396" y="29368"/>
                  </a:lnTo>
                  <a:lnTo>
                    <a:pt x="1348" y="33733"/>
                  </a:lnTo>
                  <a:lnTo>
                    <a:pt x="2857" y="37543"/>
                  </a:lnTo>
                  <a:lnTo>
                    <a:pt x="5079" y="40718"/>
                  </a:lnTo>
                  <a:lnTo>
                    <a:pt x="7778" y="43258"/>
                  </a:lnTo>
                  <a:lnTo>
                    <a:pt x="10953" y="45085"/>
                  </a:lnTo>
                  <a:lnTo>
                    <a:pt x="14524" y="46196"/>
                  </a:lnTo>
                  <a:lnTo>
                    <a:pt x="18493" y="46592"/>
                  </a:lnTo>
                  <a:lnTo>
                    <a:pt x="23494" y="45957"/>
                  </a:lnTo>
                  <a:lnTo>
                    <a:pt x="27701" y="44370"/>
                  </a:lnTo>
                  <a:lnTo>
                    <a:pt x="31193" y="42147"/>
                  </a:lnTo>
                  <a:lnTo>
                    <a:pt x="33972" y="39448"/>
                  </a:lnTo>
                  <a:lnTo>
                    <a:pt x="36194" y="36671"/>
                  </a:lnTo>
                  <a:lnTo>
                    <a:pt x="37782" y="33972"/>
                  </a:lnTo>
                  <a:lnTo>
                    <a:pt x="38893" y="31670"/>
                  </a:lnTo>
                  <a:lnTo>
                    <a:pt x="39528" y="30003"/>
                  </a:lnTo>
                  <a:lnTo>
                    <a:pt x="37941" y="29368"/>
                  </a:lnTo>
                  <a:lnTo>
                    <a:pt x="34925" y="33655"/>
                  </a:lnTo>
                  <a:lnTo>
                    <a:pt x="32702" y="35877"/>
                  </a:lnTo>
                  <a:lnTo>
                    <a:pt x="30003" y="37861"/>
                  </a:lnTo>
                  <a:lnTo>
                    <a:pt x="26589" y="39211"/>
                  </a:lnTo>
                  <a:lnTo>
                    <a:pt x="22621" y="39766"/>
                  </a:lnTo>
                  <a:lnTo>
                    <a:pt x="19208" y="39370"/>
                  </a:lnTo>
                  <a:lnTo>
                    <a:pt x="15875" y="38020"/>
                  </a:lnTo>
                  <a:lnTo>
                    <a:pt x="12700" y="35480"/>
                  </a:lnTo>
                  <a:lnTo>
                    <a:pt x="10001" y="31591"/>
                  </a:lnTo>
                  <a:lnTo>
                    <a:pt x="8889" y="28971"/>
                  </a:lnTo>
                  <a:lnTo>
                    <a:pt x="7937" y="25876"/>
                  </a:lnTo>
                  <a:lnTo>
                    <a:pt x="7302" y="22304"/>
                  </a:lnTo>
                  <a:lnTo>
                    <a:pt x="6826" y="18176"/>
                  </a:lnTo>
                  <a:lnTo>
                    <a:pt x="37623" y="18176"/>
                  </a:lnTo>
                  <a:lnTo>
                    <a:pt x="36988" y="13652"/>
                  </a:lnTo>
                  <a:lnTo>
                    <a:pt x="35797" y="9842"/>
                  </a:lnTo>
                  <a:lnTo>
                    <a:pt x="34131" y="6667"/>
                  </a:lnTo>
                  <a:lnTo>
                    <a:pt x="32067" y="4206"/>
                  </a:lnTo>
                  <a:lnTo>
                    <a:pt x="29527" y="2301"/>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1266" name="Shape 6006"/>
            <p:cNvSpPr/>
            <p:nvPr/>
          </p:nvSpPr>
          <p:spPr>
            <a:xfrm>
              <a:off x="2405792" y="3136470"/>
              <a:ext cx="39448" cy="46592"/>
            </a:xfrm>
            <a:custGeom>
              <a:avLst/>
              <a:gdLst/>
              <a:ahLst/>
              <a:cxnLst/>
              <a:rect l="0" t="0" r="0" b="0"/>
              <a:pathLst>
                <a:path w="39448" h="46592">
                  <a:moveTo>
                    <a:pt x="20161" y="0"/>
                  </a:moveTo>
                  <a:lnTo>
                    <a:pt x="18017" y="3571"/>
                  </a:lnTo>
                  <a:lnTo>
                    <a:pt x="21351" y="4127"/>
                  </a:lnTo>
                  <a:lnTo>
                    <a:pt x="23812" y="5476"/>
                  </a:lnTo>
                  <a:lnTo>
                    <a:pt x="25400" y="7540"/>
                  </a:lnTo>
                  <a:lnTo>
                    <a:pt x="26431" y="9921"/>
                  </a:lnTo>
                  <a:lnTo>
                    <a:pt x="27463" y="15001"/>
                  </a:lnTo>
                  <a:lnTo>
                    <a:pt x="7063" y="15001"/>
                  </a:lnTo>
                  <a:lnTo>
                    <a:pt x="7778" y="12065"/>
                  </a:lnTo>
                  <a:lnTo>
                    <a:pt x="8651" y="9525"/>
                  </a:lnTo>
                  <a:lnTo>
                    <a:pt x="9762" y="7540"/>
                  </a:lnTo>
                  <a:lnTo>
                    <a:pt x="11112" y="6032"/>
                  </a:lnTo>
                  <a:lnTo>
                    <a:pt x="14287" y="4127"/>
                  </a:lnTo>
                  <a:lnTo>
                    <a:pt x="18017" y="3571"/>
                  </a:lnTo>
                  <a:lnTo>
                    <a:pt x="20161" y="0"/>
                  </a:lnTo>
                  <a:lnTo>
                    <a:pt x="15875" y="476"/>
                  </a:lnTo>
                  <a:lnTo>
                    <a:pt x="11429" y="2222"/>
                  </a:lnTo>
                  <a:lnTo>
                    <a:pt x="7143" y="5317"/>
                  </a:lnTo>
                  <a:lnTo>
                    <a:pt x="3492" y="9921"/>
                  </a:lnTo>
                  <a:lnTo>
                    <a:pt x="952" y="16192"/>
                  </a:lnTo>
                  <a:lnTo>
                    <a:pt x="0" y="24367"/>
                  </a:lnTo>
                  <a:lnTo>
                    <a:pt x="317" y="29368"/>
                  </a:lnTo>
                  <a:lnTo>
                    <a:pt x="1269" y="33733"/>
                  </a:lnTo>
                  <a:lnTo>
                    <a:pt x="2857" y="37543"/>
                  </a:lnTo>
                  <a:lnTo>
                    <a:pt x="5079" y="40718"/>
                  </a:lnTo>
                  <a:lnTo>
                    <a:pt x="7778" y="43258"/>
                  </a:lnTo>
                  <a:lnTo>
                    <a:pt x="10953" y="45085"/>
                  </a:lnTo>
                  <a:lnTo>
                    <a:pt x="14524" y="46196"/>
                  </a:lnTo>
                  <a:lnTo>
                    <a:pt x="18493" y="46592"/>
                  </a:lnTo>
                  <a:lnTo>
                    <a:pt x="23415" y="45957"/>
                  </a:lnTo>
                  <a:lnTo>
                    <a:pt x="27622" y="44370"/>
                  </a:lnTo>
                  <a:lnTo>
                    <a:pt x="31114" y="42147"/>
                  </a:lnTo>
                  <a:lnTo>
                    <a:pt x="33972" y="39448"/>
                  </a:lnTo>
                  <a:lnTo>
                    <a:pt x="37782" y="33972"/>
                  </a:lnTo>
                  <a:lnTo>
                    <a:pt x="38893" y="31670"/>
                  </a:lnTo>
                  <a:lnTo>
                    <a:pt x="39448" y="30003"/>
                  </a:lnTo>
                  <a:lnTo>
                    <a:pt x="37941" y="29368"/>
                  </a:lnTo>
                  <a:lnTo>
                    <a:pt x="36591" y="31352"/>
                  </a:lnTo>
                  <a:lnTo>
                    <a:pt x="34844" y="33655"/>
                  </a:lnTo>
                  <a:lnTo>
                    <a:pt x="32622" y="35877"/>
                  </a:lnTo>
                  <a:lnTo>
                    <a:pt x="29923" y="37861"/>
                  </a:lnTo>
                  <a:lnTo>
                    <a:pt x="26590" y="39211"/>
                  </a:lnTo>
                  <a:lnTo>
                    <a:pt x="22542" y="39766"/>
                  </a:lnTo>
                  <a:lnTo>
                    <a:pt x="19208" y="39370"/>
                  </a:lnTo>
                  <a:lnTo>
                    <a:pt x="15794" y="38020"/>
                  </a:lnTo>
                  <a:lnTo>
                    <a:pt x="12700" y="35480"/>
                  </a:lnTo>
                  <a:lnTo>
                    <a:pt x="10001" y="31591"/>
                  </a:lnTo>
                  <a:lnTo>
                    <a:pt x="8889" y="28971"/>
                  </a:lnTo>
                  <a:lnTo>
                    <a:pt x="7937" y="25876"/>
                  </a:lnTo>
                  <a:lnTo>
                    <a:pt x="7222" y="22304"/>
                  </a:lnTo>
                  <a:lnTo>
                    <a:pt x="6826" y="18176"/>
                  </a:lnTo>
                  <a:lnTo>
                    <a:pt x="37623" y="18176"/>
                  </a:lnTo>
                  <a:lnTo>
                    <a:pt x="36908" y="13652"/>
                  </a:lnTo>
                  <a:lnTo>
                    <a:pt x="35797" y="9842"/>
                  </a:lnTo>
                  <a:lnTo>
                    <a:pt x="34131" y="6667"/>
                  </a:lnTo>
                  <a:lnTo>
                    <a:pt x="31987" y="4206"/>
                  </a:lnTo>
                  <a:lnTo>
                    <a:pt x="29527" y="2301"/>
                  </a:lnTo>
                  <a:lnTo>
                    <a:pt x="26669"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267" name="Shape 6007"/>
            <p:cNvSpPr/>
            <p:nvPr/>
          </p:nvSpPr>
          <p:spPr>
            <a:xfrm>
              <a:off x="2236326" y="3136470"/>
              <a:ext cx="39528" cy="46592"/>
            </a:xfrm>
            <a:custGeom>
              <a:avLst/>
              <a:gdLst/>
              <a:ahLst/>
              <a:cxnLst/>
              <a:rect l="0" t="0" r="0" b="0"/>
              <a:pathLst>
                <a:path w="39528" h="46592">
                  <a:moveTo>
                    <a:pt x="20241" y="0"/>
                  </a:moveTo>
                  <a:lnTo>
                    <a:pt x="18097" y="3571"/>
                  </a:lnTo>
                  <a:lnTo>
                    <a:pt x="21431" y="4127"/>
                  </a:lnTo>
                  <a:lnTo>
                    <a:pt x="23892" y="5476"/>
                  </a:lnTo>
                  <a:lnTo>
                    <a:pt x="25479" y="7540"/>
                  </a:lnTo>
                  <a:lnTo>
                    <a:pt x="26511" y="9921"/>
                  </a:lnTo>
                  <a:lnTo>
                    <a:pt x="27543" y="15001"/>
                  </a:lnTo>
                  <a:lnTo>
                    <a:pt x="7143" y="15001"/>
                  </a:lnTo>
                  <a:lnTo>
                    <a:pt x="7858" y="12065"/>
                  </a:lnTo>
                  <a:lnTo>
                    <a:pt x="8731" y="9525"/>
                  </a:lnTo>
                  <a:lnTo>
                    <a:pt x="9842" y="7540"/>
                  </a:lnTo>
                  <a:lnTo>
                    <a:pt x="11192" y="6032"/>
                  </a:lnTo>
                  <a:lnTo>
                    <a:pt x="14287" y="4127"/>
                  </a:lnTo>
                  <a:lnTo>
                    <a:pt x="18097" y="3571"/>
                  </a:lnTo>
                  <a:lnTo>
                    <a:pt x="20241" y="0"/>
                  </a:lnTo>
                  <a:lnTo>
                    <a:pt x="15954" y="476"/>
                  </a:lnTo>
                  <a:lnTo>
                    <a:pt x="11509" y="2222"/>
                  </a:lnTo>
                  <a:lnTo>
                    <a:pt x="7223" y="5317"/>
                  </a:lnTo>
                  <a:lnTo>
                    <a:pt x="3572" y="9921"/>
                  </a:lnTo>
                  <a:lnTo>
                    <a:pt x="1031" y="16192"/>
                  </a:lnTo>
                  <a:lnTo>
                    <a:pt x="0" y="24367"/>
                  </a:lnTo>
                  <a:lnTo>
                    <a:pt x="397" y="29368"/>
                  </a:lnTo>
                  <a:lnTo>
                    <a:pt x="1349" y="33733"/>
                  </a:lnTo>
                  <a:lnTo>
                    <a:pt x="2937" y="37543"/>
                  </a:lnTo>
                  <a:lnTo>
                    <a:pt x="5159" y="40718"/>
                  </a:lnTo>
                  <a:lnTo>
                    <a:pt x="7858" y="43258"/>
                  </a:lnTo>
                  <a:lnTo>
                    <a:pt x="11033" y="45085"/>
                  </a:lnTo>
                  <a:lnTo>
                    <a:pt x="14604" y="46196"/>
                  </a:lnTo>
                  <a:lnTo>
                    <a:pt x="18573" y="46592"/>
                  </a:lnTo>
                  <a:lnTo>
                    <a:pt x="23494" y="45957"/>
                  </a:lnTo>
                  <a:lnTo>
                    <a:pt x="27702" y="44370"/>
                  </a:lnTo>
                  <a:lnTo>
                    <a:pt x="31194" y="42147"/>
                  </a:lnTo>
                  <a:lnTo>
                    <a:pt x="34052" y="39448"/>
                  </a:lnTo>
                  <a:lnTo>
                    <a:pt x="37862" y="33972"/>
                  </a:lnTo>
                  <a:lnTo>
                    <a:pt x="38973" y="31670"/>
                  </a:lnTo>
                  <a:lnTo>
                    <a:pt x="39528" y="30003"/>
                  </a:lnTo>
                  <a:lnTo>
                    <a:pt x="37941" y="29368"/>
                  </a:lnTo>
                  <a:lnTo>
                    <a:pt x="36671" y="31352"/>
                  </a:lnTo>
                  <a:lnTo>
                    <a:pt x="34925" y="33655"/>
                  </a:lnTo>
                  <a:lnTo>
                    <a:pt x="32702" y="35877"/>
                  </a:lnTo>
                  <a:lnTo>
                    <a:pt x="30003" y="37861"/>
                  </a:lnTo>
                  <a:lnTo>
                    <a:pt x="26669" y="39211"/>
                  </a:lnTo>
                  <a:lnTo>
                    <a:pt x="22622" y="39766"/>
                  </a:lnTo>
                  <a:lnTo>
                    <a:pt x="19287" y="39370"/>
                  </a:lnTo>
                  <a:lnTo>
                    <a:pt x="15875" y="38020"/>
                  </a:lnTo>
                  <a:lnTo>
                    <a:pt x="12700" y="35480"/>
                  </a:lnTo>
                  <a:lnTo>
                    <a:pt x="10001" y="31591"/>
                  </a:lnTo>
                  <a:lnTo>
                    <a:pt x="8889" y="28971"/>
                  </a:lnTo>
                  <a:lnTo>
                    <a:pt x="8017" y="25876"/>
                  </a:lnTo>
                  <a:lnTo>
                    <a:pt x="7302" y="22304"/>
                  </a:lnTo>
                  <a:lnTo>
                    <a:pt x="6906" y="18176"/>
                  </a:lnTo>
                  <a:lnTo>
                    <a:pt x="37703" y="18176"/>
                  </a:lnTo>
                  <a:lnTo>
                    <a:pt x="36988" y="13652"/>
                  </a:lnTo>
                  <a:lnTo>
                    <a:pt x="35877" y="9842"/>
                  </a:lnTo>
                  <a:lnTo>
                    <a:pt x="34211" y="6667"/>
                  </a:lnTo>
                  <a:lnTo>
                    <a:pt x="32067" y="4206"/>
                  </a:lnTo>
                  <a:lnTo>
                    <a:pt x="29607"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268" name="Shape 6008"/>
            <p:cNvSpPr/>
            <p:nvPr/>
          </p:nvSpPr>
          <p:spPr>
            <a:xfrm>
              <a:off x="2097102" y="3136470"/>
              <a:ext cx="43656" cy="46592"/>
            </a:xfrm>
            <a:custGeom>
              <a:avLst/>
              <a:gdLst/>
              <a:ahLst/>
              <a:cxnLst/>
              <a:rect l="0" t="0" r="0" b="0"/>
              <a:pathLst>
                <a:path w="43656" h="46592">
                  <a:moveTo>
                    <a:pt x="21351" y="0"/>
                  </a:moveTo>
                  <a:lnTo>
                    <a:pt x="20557" y="2777"/>
                  </a:lnTo>
                  <a:lnTo>
                    <a:pt x="24844" y="3651"/>
                  </a:lnTo>
                  <a:lnTo>
                    <a:pt x="28336" y="6032"/>
                  </a:lnTo>
                  <a:lnTo>
                    <a:pt x="31114" y="9762"/>
                  </a:lnTo>
                  <a:lnTo>
                    <a:pt x="33098" y="14446"/>
                  </a:lnTo>
                  <a:lnTo>
                    <a:pt x="34369" y="19843"/>
                  </a:lnTo>
                  <a:lnTo>
                    <a:pt x="34766" y="25876"/>
                  </a:lnTo>
                  <a:lnTo>
                    <a:pt x="34211" y="32146"/>
                  </a:lnTo>
                  <a:lnTo>
                    <a:pt x="32782" y="36830"/>
                  </a:lnTo>
                  <a:lnTo>
                    <a:pt x="30797" y="40163"/>
                  </a:lnTo>
                  <a:lnTo>
                    <a:pt x="28336" y="42306"/>
                  </a:lnTo>
                  <a:lnTo>
                    <a:pt x="25638" y="43497"/>
                  </a:lnTo>
                  <a:lnTo>
                    <a:pt x="23098" y="43815"/>
                  </a:lnTo>
                  <a:lnTo>
                    <a:pt x="19050" y="43021"/>
                  </a:lnTo>
                  <a:lnTo>
                    <a:pt x="15794" y="40799"/>
                  </a:lnTo>
                  <a:lnTo>
                    <a:pt x="13335" y="37624"/>
                  </a:lnTo>
                  <a:lnTo>
                    <a:pt x="11509" y="33733"/>
                  </a:lnTo>
                  <a:lnTo>
                    <a:pt x="10238" y="29527"/>
                  </a:lnTo>
                  <a:lnTo>
                    <a:pt x="9444" y="25320"/>
                  </a:lnTo>
                  <a:lnTo>
                    <a:pt x="9048" y="21431"/>
                  </a:lnTo>
                  <a:lnTo>
                    <a:pt x="8889" y="18256"/>
                  </a:lnTo>
                  <a:lnTo>
                    <a:pt x="9128" y="14605"/>
                  </a:lnTo>
                  <a:lnTo>
                    <a:pt x="9842" y="11508"/>
                  </a:lnTo>
                  <a:lnTo>
                    <a:pt x="10873" y="8810"/>
                  </a:lnTo>
                  <a:lnTo>
                    <a:pt x="12382" y="6667"/>
                  </a:lnTo>
                  <a:lnTo>
                    <a:pt x="14128" y="4921"/>
                  </a:lnTo>
                  <a:lnTo>
                    <a:pt x="16113" y="3730"/>
                  </a:lnTo>
                  <a:lnTo>
                    <a:pt x="18256" y="3016"/>
                  </a:lnTo>
                  <a:lnTo>
                    <a:pt x="20557" y="2777"/>
                  </a:lnTo>
                  <a:lnTo>
                    <a:pt x="21351" y="0"/>
                  </a:lnTo>
                  <a:lnTo>
                    <a:pt x="15239" y="872"/>
                  </a:lnTo>
                  <a:lnTo>
                    <a:pt x="9922" y="3254"/>
                  </a:lnTo>
                  <a:lnTo>
                    <a:pt x="5714" y="6985"/>
                  </a:lnTo>
                  <a:lnTo>
                    <a:pt x="2539" y="11667"/>
                  </a:lnTo>
                  <a:lnTo>
                    <a:pt x="635" y="17065"/>
                  </a:lnTo>
                  <a:lnTo>
                    <a:pt x="0" y="23018"/>
                  </a:lnTo>
                  <a:lnTo>
                    <a:pt x="713" y="29368"/>
                  </a:lnTo>
                  <a:lnTo>
                    <a:pt x="2778" y="35004"/>
                  </a:lnTo>
                  <a:lnTo>
                    <a:pt x="6032" y="39766"/>
                  </a:lnTo>
                  <a:lnTo>
                    <a:pt x="10398" y="43417"/>
                  </a:lnTo>
                  <a:lnTo>
                    <a:pt x="15636" y="45720"/>
                  </a:lnTo>
                  <a:lnTo>
                    <a:pt x="21669" y="46592"/>
                  </a:lnTo>
                  <a:lnTo>
                    <a:pt x="28494" y="45481"/>
                  </a:lnTo>
                  <a:lnTo>
                    <a:pt x="34051" y="42623"/>
                  </a:lnTo>
                  <a:lnTo>
                    <a:pt x="38258" y="38417"/>
                  </a:lnTo>
                  <a:lnTo>
                    <a:pt x="41275" y="33416"/>
                  </a:lnTo>
                  <a:lnTo>
                    <a:pt x="43101" y="28099"/>
                  </a:lnTo>
                  <a:lnTo>
                    <a:pt x="43656" y="23018"/>
                  </a:lnTo>
                  <a:lnTo>
                    <a:pt x="43180" y="17858"/>
                  </a:lnTo>
                  <a:lnTo>
                    <a:pt x="41988" y="13335"/>
                  </a:lnTo>
                  <a:lnTo>
                    <a:pt x="40084" y="9366"/>
                  </a:lnTo>
                  <a:lnTo>
                    <a:pt x="37386" y="6111"/>
                  </a:lnTo>
                  <a:lnTo>
                    <a:pt x="34131" y="3492"/>
                  </a:lnTo>
                  <a:lnTo>
                    <a:pt x="30321"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1269" name="Shape 6009"/>
            <p:cNvSpPr/>
            <p:nvPr/>
          </p:nvSpPr>
          <p:spPr>
            <a:xfrm>
              <a:off x="1784762" y="3136470"/>
              <a:ext cx="23495" cy="45561"/>
            </a:xfrm>
            <a:custGeom>
              <a:avLst/>
              <a:gdLst/>
              <a:ahLst/>
              <a:cxnLst/>
              <a:rect l="0" t="0" r="0" b="0"/>
              <a:pathLst>
                <a:path w="23495" h="45561">
                  <a:moveTo>
                    <a:pt x="15716" y="0"/>
                  </a:moveTo>
                  <a:lnTo>
                    <a:pt x="396" y="5476"/>
                  </a:lnTo>
                  <a:lnTo>
                    <a:pt x="396" y="6985"/>
                  </a:lnTo>
                  <a:lnTo>
                    <a:pt x="4365" y="6587"/>
                  </a:lnTo>
                  <a:lnTo>
                    <a:pt x="5556" y="6667"/>
                  </a:lnTo>
                  <a:lnTo>
                    <a:pt x="6666" y="7381"/>
                  </a:lnTo>
                  <a:lnTo>
                    <a:pt x="7460" y="9127"/>
                  </a:lnTo>
                  <a:lnTo>
                    <a:pt x="7778" y="12461"/>
                  </a:lnTo>
                  <a:lnTo>
                    <a:pt x="7778" y="35480"/>
                  </a:lnTo>
                  <a:lnTo>
                    <a:pt x="7620" y="38735"/>
                  </a:lnTo>
                  <a:lnTo>
                    <a:pt x="7143" y="41036"/>
                  </a:lnTo>
                  <a:lnTo>
                    <a:pt x="6191" y="42545"/>
                  </a:lnTo>
                  <a:lnTo>
                    <a:pt x="4762" y="43417"/>
                  </a:lnTo>
                  <a:lnTo>
                    <a:pt x="2777" y="43893"/>
                  </a:lnTo>
                  <a:lnTo>
                    <a:pt x="0" y="44132"/>
                  </a:lnTo>
                  <a:lnTo>
                    <a:pt x="0" y="45561"/>
                  </a:lnTo>
                  <a:lnTo>
                    <a:pt x="23495" y="45561"/>
                  </a:lnTo>
                  <a:lnTo>
                    <a:pt x="23495" y="44132"/>
                  </a:lnTo>
                  <a:lnTo>
                    <a:pt x="19446" y="43497"/>
                  </a:lnTo>
                  <a:lnTo>
                    <a:pt x="17223" y="42068"/>
                  </a:lnTo>
                  <a:lnTo>
                    <a:pt x="1635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270" name="Shape 6010"/>
            <p:cNvSpPr/>
            <p:nvPr/>
          </p:nvSpPr>
          <p:spPr>
            <a:xfrm>
              <a:off x="1664985" y="3136470"/>
              <a:ext cx="40084" cy="46592"/>
            </a:xfrm>
            <a:custGeom>
              <a:avLst/>
              <a:gdLst/>
              <a:ahLst/>
              <a:cxnLst/>
              <a:rect l="0" t="0" r="0" b="0"/>
              <a:pathLst>
                <a:path w="40084" h="46592">
                  <a:moveTo>
                    <a:pt x="18018" y="0"/>
                  </a:moveTo>
                  <a:lnTo>
                    <a:pt x="12858" y="555"/>
                  </a:lnTo>
                  <a:lnTo>
                    <a:pt x="8731" y="1983"/>
                  </a:lnTo>
                  <a:lnTo>
                    <a:pt x="5634" y="4047"/>
                  </a:lnTo>
                  <a:lnTo>
                    <a:pt x="3492" y="6429"/>
                  </a:lnTo>
                  <a:lnTo>
                    <a:pt x="2302" y="8810"/>
                  </a:lnTo>
                  <a:lnTo>
                    <a:pt x="1904" y="11032"/>
                  </a:lnTo>
                  <a:lnTo>
                    <a:pt x="2857" y="13811"/>
                  </a:lnTo>
                  <a:lnTo>
                    <a:pt x="4127" y="14922"/>
                  </a:lnTo>
                  <a:lnTo>
                    <a:pt x="6112" y="15399"/>
                  </a:lnTo>
                  <a:lnTo>
                    <a:pt x="7937" y="15001"/>
                  </a:lnTo>
                  <a:lnTo>
                    <a:pt x="9366" y="13970"/>
                  </a:lnTo>
                  <a:lnTo>
                    <a:pt x="10318" y="12620"/>
                  </a:lnTo>
                  <a:lnTo>
                    <a:pt x="10636" y="11112"/>
                  </a:lnTo>
                  <a:lnTo>
                    <a:pt x="10318" y="9366"/>
                  </a:lnTo>
                  <a:lnTo>
                    <a:pt x="10081" y="7222"/>
                  </a:lnTo>
                  <a:lnTo>
                    <a:pt x="10716" y="5158"/>
                  </a:lnTo>
                  <a:lnTo>
                    <a:pt x="12382" y="3651"/>
                  </a:lnTo>
                  <a:lnTo>
                    <a:pt x="14684" y="2699"/>
                  </a:lnTo>
                  <a:lnTo>
                    <a:pt x="17144" y="2381"/>
                  </a:lnTo>
                  <a:lnTo>
                    <a:pt x="19606" y="2618"/>
                  </a:lnTo>
                  <a:lnTo>
                    <a:pt x="22066" y="3810"/>
                  </a:lnTo>
                  <a:lnTo>
                    <a:pt x="23971" y="6350"/>
                  </a:lnTo>
                  <a:lnTo>
                    <a:pt x="24764" y="10636"/>
                  </a:lnTo>
                  <a:lnTo>
                    <a:pt x="24764" y="16668"/>
                  </a:lnTo>
                  <a:lnTo>
                    <a:pt x="24024" y="16960"/>
                  </a:lnTo>
                  <a:lnTo>
                    <a:pt x="24764" y="19050"/>
                  </a:lnTo>
                  <a:lnTo>
                    <a:pt x="24764" y="33416"/>
                  </a:lnTo>
                  <a:lnTo>
                    <a:pt x="24209" y="36750"/>
                  </a:lnTo>
                  <a:lnTo>
                    <a:pt x="23177" y="37941"/>
                  </a:lnTo>
                  <a:lnTo>
                    <a:pt x="21431" y="39052"/>
                  </a:lnTo>
                  <a:lnTo>
                    <a:pt x="20319" y="39528"/>
                  </a:lnTo>
                  <a:lnTo>
                    <a:pt x="18732" y="40083"/>
                  </a:lnTo>
                  <a:lnTo>
                    <a:pt x="15239" y="40799"/>
                  </a:lnTo>
                  <a:lnTo>
                    <a:pt x="12700" y="40322"/>
                  </a:lnTo>
                  <a:lnTo>
                    <a:pt x="10636" y="38735"/>
                  </a:lnTo>
                  <a:lnTo>
                    <a:pt x="9287" y="36273"/>
                  </a:lnTo>
                  <a:lnTo>
                    <a:pt x="8731" y="33098"/>
                  </a:lnTo>
                  <a:lnTo>
                    <a:pt x="8731" y="32940"/>
                  </a:lnTo>
                  <a:lnTo>
                    <a:pt x="8889" y="31035"/>
                  </a:lnTo>
                  <a:lnTo>
                    <a:pt x="9525" y="28971"/>
                  </a:lnTo>
                  <a:lnTo>
                    <a:pt x="11112" y="26590"/>
                  </a:lnTo>
                  <a:lnTo>
                    <a:pt x="13969" y="24050"/>
                  </a:lnTo>
                  <a:lnTo>
                    <a:pt x="15953" y="22780"/>
                  </a:lnTo>
                  <a:lnTo>
                    <a:pt x="18414" y="21510"/>
                  </a:lnTo>
                  <a:lnTo>
                    <a:pt x="21352" y="20320"/>
                  </a:lnTo>
                  <a:lnTo>
                    <a:pt x="24764" y="19050"/>
                  </a:lnTo>
                  <a:lnTo>
                    <a:pt x="24024" y="16960"/>
                  </a:lnTo>
                  <a:lnTo>
                    <a:pt x="17303" y="19605"/>
                  </a:lnTo>
                  <a:lnTo>
                    <a:pt x="11112" y="22383"/>
                  </a:lnTo>
                  <a:lnTo>
                    <a:pt x="6271" y="25161"/>
                  </a:lnTo>
                  <a:lnTo>
                    <a:pt x="2857" y="28177"/>
                  </a:lnTo>
                  <a:lnTo>
                    <a:pt x="714" y="31829"/>
                  </a:lnTo>
                  <a:lnTo>
                    <a:pt x="0" y="36273"/>
                  </a:lnTo>
                  <a:lnTo>
                    <a:pt x="952" y="40640"/>
                  </a:lnTo>
                  <a:lnTo>
                    <a:pt x="3253" y="43893"/>
                  </a:lnTo>
                  <a:lnTo>
                    <a:pt x="6587" y="45878"/>
                  </a:lnTo>
                  <a:lnTo>
                    <a:pt x="10477" y="46592"/>
                  </a:lnTo>
                  <a:lnTo>
                    <a:pt x="14524" y="45957"/>
                  </a:lnTo>
                  <a:lnTo>
                    <a:pt x="18334" y="44211"/>
                  </a:lnTo>
                  <a:lnTo>
                    <a:pt x="21828" y="41830"/>
                  </a:lnTo>
                  <a:lnTo>
                    <a:pt x="24843" y="39370"/>
                  </a:lnTo>
                  <a:lnTo>
                    <a:pt x="25400" y="42306"/>
                  </a:lnTo>
                  <a:lnTo>
                    <a:pt x="26352" y="44370"/>
                  </a:lnTo>
                  <a:lnTo>
                    <a:pt x="27622" y="45720"/>
                  </a:lnTo>
                  <a:lnTo>
                    <a:pt x="28892" y="46355"/>
                  </a:lnTo>
                  <a:lnTo>
                    <a:pt x="31273" y="46592"/>
                  </a:lnTo>
                  <a:lnTo>
                    <a:pt x="32781" y="46433"/>
                  </a:lnTo>
                  <a:lnTo>
                    <a:pt x="34687" y="45878"/>
                  </a:lnTo>
                  <a:lnTo>
                    <a:pt x="37147" y="44370"/>
                  </a:lnTo>
                  <a:lnTo>
                    <a:pt x="40084" y="41592"/>
                  </a:lnTo>
                  <a:lnTo>
                    <a:pt x="40084" y="39052"/>
                  </a:lnTo>
                  <a:lnTo>
                    <a:pt x="38258" y="40322"/>
                  </a:lnTo>
                  <a:lnTo>
                    <a:pt x="35639" y="40957"/>
                  </a:lnTo>
                  <a:lnTo>
                    <a:pt x="33972" y="40401"/>
                  </a:lnTo>
                  <a:lnTo>
                    <a:pt x="33099" y="39131"/>
                  </a:lnTo>
                  <a:lnTo>
                    <a:pt x="32781" y="35162"/>
                  </a:lnTo>
                  <a:lnTo>
                    <a:pt x="32781" y="15875"/>
                  </a:lnTo>
                  <a:lnTo>
                    <a:pt x="32226" y="9127"/>
                  </a:lnTo>
                  <a:lnTo>
                    <a:pt x="30956" y="5715"/>
                  </a:lnTo>
                  <a:lnTo>
                    <a:pt x="28416" y="2777"/>
                  </a:lnTo>
                  <a:lnTo>
                    <a:pt x="26591"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271" name="Shape 6011"/>
            <p:cNvSpPr/>
            <p:nvPr/>
          </p:nvSpPr>
          <p:spPr>
            <a:xfrm>
              <a:off x="1608391" y="3136470"/>
              <a:ext cx="23493" cy="45561"/>
            </a:xfrm>
            <a:custGeom>
              <a:avLst/>
              <a:gdLst/>
              <a:ahLst/>
              <a:cxnLst/>
              <a:rect l="0" t="0" r="0" b="0"/>
              <a:pathLst>
                <a:path w="23493" h="45561">
                  <a:moveTo>
                    <a:pt x="15794" y="0"/>
                  </a:moveTo>
                  <a:lnTo>
                    <a:pt x="396" y="5476"/>
                  </a:lnTo>
                  <a:lnTo>
                    <a:pt x="396" y="6985"/>
                  </a:lnTo>
                  <a:lnTo>
                    <a:pt x="4365" y="6587"/>
                  </a:lnTo>
                  <a:lnTo>
                    <a:pt x="5635" y="6667"/>
                  </a:lnTo>
                  <a:lnTo>
                    <a:pt x="6746" y="7381"/>
                  </a:lnTo>
                  <a:lnTo>
                    <a:pt x="7540" y="9127"/>
                  </a:lnTo>
                  <a:lnTo>
                    <a:pt x="7857" y="12461"/>
                  </a:lnTo>
                  <a:lnTo>
                    <a:pt x="7857" y="35480"/>
                  </a:lnTo>
                  <a:lnTo>
                    <a:pt x="7698" y="38735"/>
                  </a:lnTo>
                  <a:lnTo>
                    <a:pt x="7143" y="41036"/>
                  </a:lnTo>
                  <a:lnTo>
                    <a:pt x="6191" y="42545"/>
                  </a:lnTo>
                  <a:lnTo>
                    <a:pt x="4762" y="43417"/>
                  </a:lnTo>
                  <a:lnTo>
                    <a:pt x="2777" y="43893"/>
                  </a:lnTo>
                  <a:lnTo>
                    <a:pt x="0" y="44132"/>
                  </a:lnTo>
                  <a:lnTo>
                    <a:pt x="0" y="45561"/>
                  </a:lnTo>
                  <a:lnTo>
                    <a:pt x="23493" y="45561"/>
                  </a:lnTo>
                  <a:lnTo>
                    <a:pt x="23493" y="44132"/>
                  </a:lnTo>
                  <a:lnTo>
                    <a:pt x="19446" y="43497"/>
                  </a:lnTo>
                  <a:lnTo>
                    <a:pt x="18176" y="42862"/>
                  </a:lnTo>
                  <a:lnTo>
                    <a:pt x="17303" y="42068"/>
                  </a:lnTo>
                  <a:lnTo>
                    <a:pt x="16349" y="39528"/>
                  </a:lnTo>
                  <a:lnTo>
                    <a:pt x="16191" y="35480"/>
                  </a:lnTo>
                  <a:lnTo>
                    <a:pt x="16191" y="317"/>
                  </a:lnTo>
                  <a:lnTo>
                    <a:pt x="15794" y="0"/>
                  </a:lnTo>
                  <a:close/>
                </a:path>
              </a:pathLst>
            </a:custGeom>
            <a:solidFill>
              <a:srgbClr val="000000"/>
            </a:solidFill>
          </p:spPr>
          <p:txBody>
            <a:bodyPr vert="horz" lIns="91440" tIns="45720" rIns="91440" bIns="45720" anchor="t"/>
            <a:lstStyle/>
            <a:p>
              <a:endParaRPr lang="en-IN"/>
            </a:p>
          </p:txBody>
        </p:sp>
        <p:sp>
          <p:nvSpPr>
            <p:cNvPr id="1272" name="Shape 6012"/>
            <p:cNvSpPr/>
            <p:nvPr/>
          </p:nvSpPr>
          <p:spPr>
            <a:xfrm>
              <a:off x="1452181" y="3136470"/>
              <a:ext cx="43735" cy="46592"/>
            </a:xfrm>
            <a:custGeom>
              <a:avLst/>
              <a:gdLst/>
              <a:ahLst/>
              <a:cxnLst/>
              <a:rect l="0" t="0" r="0" b="0"/>
              <a:pathLst>
                <a:path w="43735" h="46592">
                  <a:moveTo>
                    <a:pt x="21431" y="0"/>
                  </a:moveTo>
                  <a:lnTo>
                    <a:pt x="20637" y="2777"/>
                  </a:lnTo>
                  <a:lnTo>
                    <a:pt x="24843" y="3651"/>
                  </a:lnTo>
                  <a:lnTo>
                    <a:pt x="28336" y="6032"/>
                  </a:lnTo>
                  <a:lnTo>
                    <a:pt x="31113" y="9762"/>
                  </a:lnTo>
                  <a:lnTo>
                    <a:pt x="33178" y="14446"/>
                  </a:lnTo>
                  <a:lnTo>
                    <a:pt x="34368" y="19843"/>
                  </a:lnTo>
                  <a:lnTo>
                    <a:pt x="34766" y="25876"/>
                  </a:lnTo>
                  <a:lnTo>
                    <a:pt x="34210" y="32146"/>
                  </a:lnTo>
                  <a:lnTo>
                    <a:pt x="32860" y="36830"/>
                  </a:lnTo>
                  <a:lnTo>
                    <a:pt x="30876" y="40163"/>
                  </a:lnTo>
                  <a:lnTo>
                    <a:pt x="28336" y="42306"/>
                  </a:lnTo>
                  <a:lnTo>
                    <a:pt x="25716" y="43497"/>
                  </a:lnTo>
                  <a:lnTo>
                    <a:pt x="23097" y="43815"/>
                  </a:lnTo>
                  <a:lnTo>
                    <a:pt x="19050" y="43021"/>
                  </a:lnTo>
                  <a:lnTo>
                    <a:pt x="15875" y="40799"/>
                  </a:lnTo>
                  <a:lnTo>
                    <a:pt x="13413" y="37624"/>
                  </a:lnTo>
                  <a:lnTo>
                    <a:pt x="11588" y="33733"/>
                  </a:lnTo>
                  <a:lnTo>
                    <a:pt x="9445" y="25320"/>
                  </a:lnTo>
                  <a:lnTo>
                    <a:pt x="9127" y="21431"/>
                  </a:lnTo>
                  <a:lnTo>
                    <a:pt x="8968" y="18256"/>
                  </a:lnTo>
                  <a:lnTo>
                    <a:pt x="9207" y="14605"/>
                  </a:lnTo>
                  <a:lnTo>
                    <a:pt x="9841" y="11508"/>
                  </a:lnTo>
                  <a:lnTo>
                    <a:pt x="10873" y="8810"/>
                  </a:lnTo>
                  <a:lnTo>
                    <a:pt x="12382" y="6667"/>
                  </a:lnTo>
                  <a:lnTo>
                    <a:pt x="14207" y="4921"/>
                  </a:lnTo>
                  <a:lnTo>
                    <a:pt x="16191" y="3730"/>
                  </a:lnTo>
                  <a:lnTo>
                    <a:pt x="18335" y="3016"/>
                  </a:lnTo>
                  <a:lnTo>
                    <a:pt x="20637" y="2777"/>
                  </a:lnTo>
                  <a:lnTo>
                    <a:pt x="21431" y="0"/>
                  </a:lnTo>
                  <a:lnTo>
                    <a:pt x="15238" y="872"/>
                  </a:lnTo>
                  <a:lnTo>
                    <a:pt x="10001" y="3254"/>
                  </a:lnTo>
                  <a:lnTo>
                    <a:pt x="5713" y="6985"/>
                  </a:lnTo>
                  <a:lnTo>
                    <a:pt x="2618" y="11667"/>
                  </a:lnTo>
                  <a:lnTo>
                    <a:pt x="635" y="17065"/>
                  </a:lnTo>
                  <a:lnTo>
                    <a:pt x="0" y="23018"/>
                  </a:lnTo>
                  <a:lnTo>
                    <a:pt x="713" y="29368"/>
                  </a:lnTo>
                  <a:lnTo>
                    <a:pt x="2777" y="35004"/>
                  </a:lnTo>
                  <a:lnTo>
                    <a:pt x="6111" y="39766"/>
                  </a:lnTo>
                  <a:lnTo>
                    <a:pt x="10397" y="43417"/>
                  </a:lnTo>
                  <a:lnTo>
                    <a:pt x="15716" y="45720"/>
                  </a:lnTo>
                  <a:lnTo>
                    <a:pt x="21747" y="46592"/>
                  </a:lnTo>
                  <a:lnTo>
                    <a:pt x="28575" y="45481"/>
                  </a:lnTo>
                  <a:lnTo>
                    <a:pt x="34131" y="42623"/>
                  </a:lnTo>
                  <a:lnTo>
                    <a:pt x="38337" y="38417"/>
                  </a:lnTo>
                  <a:lnTo>
                    <a:pt x="41353" y="33416"/>
                  </a:lnTo>
                  <a:lnTo>
                    <a:pt x="43178" y="28099"/>
                  </a:lnTo>
                  <a:lnTo>
                    <a:pt x="43735" y="23018"/>
                  </a:lnTo>
                  <a:lnTo>
                    <a:pt x="43258" y="17858"/>
                  </a:lnTo>
                  <a:lnTo>
                    <a:pt x="42068" y="13335"/>
                  </a:lnTo>
                  <a:lnTo>
                    <a:pt x="40083" y="9366"/>
                  </a:lnTo>
                  <a:lnTo>
                    <a:pt x="37385"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273" name="Shape 6013"/>
            <p:cNvSpPr/>
            <p:nvPr/>
          </p:nvSpPr>
          <p:spPr>
            <a:xfrm>
              <a:off x="1267951" y="3136470"/>
              <a:ext cx="43656" cy="46592"/>
            </a:xfrm>
            <a:custGeom>
              <a:avLst/>
              <a:gdLst/>
              <a:ahLst/>
              <a:cxnLst/>
              <a:rect l="0" t="0" r="0" b="0"/>
              <a:pathLst>
                <a:path w="43656" h="46592">
                  <a:moveTo>
                    <a:pt x="21431" y="0"/>
                  </a:moveTo>
                  <a:lnTo>
                    <a:pt x="20637" y="2777"/>
                  </a:lnTo>
                  <a:lnTo>
                    <a:pt x="24843" y="3651"/>
                  </a:lnTo>
                  <a:lnTo>
                    <a:pt x="28337" y="6032"/>
                  </a:lnTo>
                  <a:lnTo>
                    <a:pt x="31114" y="9762"/>
                  </a:lnTo>
                  <a:lnTo>
                    <a:pt x="33099" y="14446"/>
                  </a:lnTo>
                  <a:lnTo>
                    <a:pt x="34368" y="19843"/>
                  </a:lnTo>
                  <a:lnTo>
                    <a:pt x="34766" y="25876"/>
                  </a:lnTo>
                  <a:lnTo>
                    <a:pt x="34211" y="32146"/>
                  </a:lnTo>
                  <a:lnTo>
                    <a:pt x="32861" y="36830"/>
                  </a:lnTo>
                  <a:lnTo>
                    <a:pt x="30797" y="40163"/>
                  </a:lnTo>
                  <a:lnTo>
                    <a:pt x="28337" y="42306"/>
                  </a:lnTo>
                  <a:lnTo>
                    <a:pt x="25637" y="43497"/>
                  </a:lnTo>
                  <a:lnTo>
                    <a:pt x="23098" y="43815"/>
                  </a:lnTo>
                  <a:lnTo>
                    <a:pt x="19050" y="43021"/>
                  </a:lnTo>
                  <a:lnTo>
                    <a:pt x="15875" y="40799"/>
                  </a:lnTo>
                  <a:lnTo>
                    <a:pt x="13334" y="37624"/>
                  </a:lnTo>
                  <a:lnTo>
                    <a:pt x="11508" y="33733"/>
                  </a:lnTo>
                  <a:lnTo>
                    <a:pt x="10239" y="29527"/>
                  </a:lnTo>
                  <a:lnTo>
                    <a:pt x="9446" y="25320"/>
                  </a:lnTo>
                  <a:lnTo>
                    <a:pt x="9048" y="21431"/>
                  </a:lnTo>
                  <a:lnTo>
                    <a:pt x="8889" y="18256"/>
                  </a:lnTo>
                  <a:lnTo>
                    <a:pt x="9127" y="14605"/>
                  </a:lnTo>
                  <a:lnTo>
                    <a:pt x="9842" y="11508"/>
                  </a:lnTo>
                  <a:lnTo>
                    <a:pt x="10874" y="8810"/>
                  </a:lnTo>
                  <a:lnTo>
                    <a:pt x="12382" y="6667"/>
                  </a:lnTo>
                  <a:lnTo>
                    <a:pt x="14128" y="4921"/>
                  </a:lnTo>
                  <a:lnTo>
                    <a:pt x="16112" y="3730"/>
                  </a:lnTo>
                  <a:lnTo>
                    <a:pt x="18256" y="3016"/>
                  </a:lnTo>
                  <a:lnTo>
                    <a:pt x="20637" y="2777"/>
                  </a:lnTo>
                  <a:lnTo>
                    <a:pt x="21431" y="0"/>
                  </a:lnTo>
                  <a:lnTo>
                    <a:pt x="15239" y="872"/>
                  </a:lnTo>
                  <a:lnTo>
                    <a:pt x="9921" y="3254"/>
                  </a:lnTo>
                  <a:lnTo>
                    <a:pt x="5714" y="6985"/>
                  </a:lnTo>
                  <a:lnTo>
                    <a:pt x="2539" y="11667"/>
                  </a:lnTo>
                  <a:lnTo>
                    <a:pt x="634" y="17065"/>
                  </a:lnTo>
                  <a:lnTo>
                    <a:pt x="0" y="23018"/>
                  </a:lnTo>
                  <a:lnTo>
                    <a:pt x="714" y="29368"/>
                  </a:lnTo>
                  <a:lnTo>
                    <a:pt x="2777" y="35004"/>
                  </a:lnTo>
                  <a:lnTo>
                    <a:pt x="6032" y="39766"/>
                  </a:lnTo>
                  <a:lnTo>
                    <a:pt x="10398" y="43417"/>
                  </a:lnTo>
                  <a:lnTo>
                    <a:pt x="15637" y="45720"/>
                  </a:lnTo>
                  <a:lnTo>
                    <a:pt x="21668" y="46592"/>
                  </a:lnTo>
                  <a:lnTo>
                    <a:pt x="28575" y="45481"/>
                  </a:lnTo>
                  <a:lnTo>
                    <a:pt x="34052" y="42623"/>
                  </a:lnTo>
                  <a:lnTo>
                    <a:pt x="38258" y="38417"/>
                  </a:lnTo>
                  <a:lnTo>
                    <a:pt x="41275" y="33416"/>
                  </a:lnTo>
                  <a:lnTo>
                    <a:pt x="43099" y="28099"/>
                  </a:lnTo>
                  <a:lnTo>
                    <a:pt x="43656" y="23018"/>
                  </a:lnTo>
                  <a:lnTo>
                    <a:pt x="43179" y="17858"/>
                  </a:lnTo>
                  <a:lnTo>
                    <a:pt x="41989" y="13335"/>
                  </a:lnTo>
                  <a:lnTo>
                    <a:pt x="40083" y="9366"/>
                  </a:lnTo>
                  <a:lnTo>
                    <a:pt x="37386" y="6111"/>
                  </a:lnTo>
                  <a:lnTo>
                    <a:pt x="34131" y="3492"/>
                  </a:lnTo>
                  <a:lnTo>
                    <a:pt x="30399"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274" name="Shape 6014"/>
            <p:cNvSpPr/>
            <p:nvPr/>
          </p:nvSpPr>
          <p:spPr>
            <a:xfrm>
              <a:off x="1558226" y="3137501"/>
              <a:ext cx="45322" cy="45958"/>
            </a:xfrm>
            <a:custGeom>
              <a:avLst/>
              <a:gdLst/>
              <a:ahLst/>
              <a:cxnLst/>
              <a:rect l="0" t="0" r="0" b="0"/>
              <a:pathLst>
                <a:path w="45322" h="45958">
                  <a:moveTo>
                    <a:pt x="0" y="0"/>
                  </a:moveTo>
                  <a:lnTo>
                    <a:pt x="0" y="1428"/>
                  </a:lnTo>
                  <a:lnTo>
                    <a:pt x="2856" y="2222"/>
                  </a:lnTo>
                  <a:lnTo>
                    <a:pt x="4286" y="3333"/>
                  </a:lnTo>
                  <a:lnTo>
                    <a:pt x="5396" y="5160"/>
                  </a:lnTo>
                  <a:lnTo>
                    <a:pt x="6983" y="8413"/>
                  </a:lnTo>
                  <a:lnTo>
                    <a:pt x="8968" y="12938"/>
                  </a:lnTo>
                  <a:lnTo>
                    <a:pt x="13572" y="23574"/>
                  </a:lnTo>
                  <a:lnTo>
                    <a:pt x="17937" y="33972"/>
                  </a:lnTo>
                  <a:lnTo>
                    <a:pt x="19683" y="38180"/>
                  </a:lnTo>
                  <a:lnTo>
                    <a:pt x="20875" y="41275"/>
                  </a:lnTo>
                  <a:lnTo>
                    <a:pt x="21827" y="43815"/>
                  </a:lnTo>
                  <a:lnTo>
                    <a:pt x="22462" y="45165"/>
                  </a:lnTo>
                  <a:lnTo>
                    <a:pt x="23018" y="45799"/>
                  </a:lnTo>
                  <a:lnTo>
                    <a:pt x="23573" y="45958"/>
                  </a:lnTo>
                  <a:lnTo>
                    <a:pt x="24129" y="45561"/>
                  </a:lnTo>
                  <a:lnTo>
                    <a:pt x="24764" y="44450"/>
                  </a:lnTo>
                  <a:lnTo>
                    <a:pt x="26193" y="40957"/>
                  </a:lnTo>
                  <a:lnTo>
                    <a:pt x="38893" y="9207"/>
                  </a:lnTo>
                  <a:lnTo>
                    <a:pt x="40481" y="5556"/>
                  </a:lnTo>
                  <a:lnTo>
                    <a:pt x="41749" y="3255"/>
                  </a:lnTo>
                  <a:lnTo>
                    <a:pt x="43258" y="1985"/>
                  </a:lnTo>
                  <a:lnTo>
                    <a:pt x="45322" y="1428"/>
                  </a:lnTo>
                  <a:lnTo>
                    <a:pt x="45322" y="0"/>
                  </a:lnTo>
                  <a:lnTo>
                    <a:pt x="31589" y="0"/>
                  </a:lnTo>
                  <a:lnTo>
                    <a:pt x="31589" y="1428"/>
                  </a:lnTo>
                  <a:lnTo>
                    <a:pt x="34764" y="2302"/>
                  </a:lnTo>
                  <a:lnTo>
                    <a:pt x="35877" y="3255"/>
                  </a:lnTo>
                  <a:lnTo>
                    <a:pt x="36193" y="4762"/>
                  </a:lnTo>
                  <a:lnTo>
                    <a:pt x="35718" y="7461"/>
                  </a:lnTo>
                  <a:lnTo>
                    <a:pt x="34289" y="11588"/>
                  </a:lnTo>
                  <a:lnTo>
                    <a:pt x="32305" y="16748"/>
                  </a:lnTo>
                  <a:lnTo>
                    <a:pt x="30002" y="22383"/>
                  </a:lnTo>
                  <a:lnTo>
                    <a:pt x="27781" y="28019"/>
                  </a:lnTo>
                  <a:lnTo>
                    <a:pt x="25796" y="33258"/>
                  </a:lnTo>
                  <a:lnTo>
                    <a:pt x="15714" y="7858"/>
                  </a:lnTo>
                  <a:lnTo>
                    <a:pt x="15159" y="6350"/>
                  </a:lnTo>
                  <a:lnTo>
                    <a:pt x="14842" y="4445"/>
                  </a:lnTo>
                  <a:lnTo>
                    <a:pt x="15239" y="2937"/>
                  </a:lnTo>
                  <a:lnTo>
                    <a:pt x="16192" y="2063"/>
                  </a:lnTo>
                  <a:lnTo>
                    <a:pt x="19367" y="1428"/>
                  </a:lnTo>
                  <a:lnTo>
                    <a:pt x="19367" y="0"/>
                  </a:lnTo>
                  <a:lnTo>
                    <a:pt x="0" y="0"/>
                  </a:lnTo>
                  <a:close/>
                </a:path>
              </a:pathLst>
            </a:custGeom>
            <a:solidFill>
              <a:srgbClr val="000000"/>
            </a:solidFill>
          </p:spPr>
          <p:txBody>
            <a:bodyPr vert="horz" lIns="91440" tIns="45720" rIns="91440" bIns="45720" anchor="t"/>
            <a:lstStyle/>
            <a:p>
              <a:endParaRPr lang="en-IN"/>
            </a:p>
          </p:txBody>
        </p:sp>
        <p:sp>
          <p:nvSpPr>
            <p:cNvPr id="1275" name="Shape 6015"/>
            <p:cNvSpPr/>
            <p:nvPr/>
          </p:nvSpPr>
          <p:spPr>
            <a:xfrm>
              <a:off x="2329512" y="3136470"/>
              <a:ext cx="38338" cy="46592"/>
            </a:xfrm>
            <a:custGeom>
              <a:avLst/>
              <a:gdLst/>
              <a:ahLst/>
              <a:cxnLst/>
              <a:rect l="0" t="0" r="0" b="0"/>
              <a:pathLst>
                <a:path w="38338" h="46592">
                  <a:moveTo>
                    <a:pt x="22146" y="0"/>
                  </a:moveTo>
                  <a:lnTo>
                    <a:pt x="16827" y="713"/>
                  </a:lnTo>
                  <a:lnTo>
                    <a:pt x="11668" y="2699"/>
                  </a:lnTo>
                  <a:lnTo>
                    <a:pt x="7065" y="6111"/>
                  </a:lnTo>
                  <a:lnTo>
                    <a:pt x="3333" y="10873"/>
                  </a:lnTo>
                  <a:lnTo>
                    <a:pt x="873" y="16986"/>
                  </a:lnTo>
                  <a:lnTo>
                    <a:pt x="0" y="24447"/>
                  </a:lnTo>
                  <a:lnTo>
                    <a:pt x="793" y="31511"/>
                  </a:lnTo>
                  <a:lnTo>
                    <a:pt x="3016" y="37147"/>
                  </a:lnTo>
                  <a:lnTo>
                    <a:pt x="6271" y="41354"/>
                  </a:lnTo>
                  <a:lnTo>
                    <a:pt x="10160" y="44291"/>
                  </a:lnTo>
                  <a:lnTo>
                    <a:pt x="14367" y="46037"/>
                  </a:lnTo>
                  <a:lnTo>
                    <a:pt x="18494" y="46592"/>
                  </a:lnTo>
                  <a:lnTo>
                    <a:pt x="24288" y="45720"/>
                  </a:lnTo>
                  <a:lnTo>
                    <a:pt x="29448" y="43021"/>
                  </a:lnTo>
                  <a:lnTo>
                    <a:pt x="31830" y="40957"/>
                  </a:lnTo>
                  <a:lnTo>
                    <a:pt x="34131" y="38258"/>
                  </a:lnTo>
                  <a:lnTo>
                    <a:pt x="36274" y="34925"/>
                  </a:lnTo>
                  <a:lnTo>
                    <a:pt x="38338" y="31035"/>
                  </a:lnTo>
                  <a:lnTo>
                    <a:pt x="36909" y="30162"/>
                  </a:lnTo>
                  <a:lnTo>
                    <a:pt x="34289" y="33655"/>
                  </a:lnTo>
                  <a:lnTo>
                    <a:pt x="31273" y="36671"/>
                  </a:lnTo>
                  <a:lnTo>
                    <a:pt x="27543" y="38655"/>
                  </a:lnTo>
                  <a:lnTo>
                    <a:pt x="22781" y="39448"/>
                  </a:lnTo>
                  <a:lnTo>
                    <a:pt x="19685" y="39052"/>
                  </a:lnTo>
                  <a:lnTo>
                    <a:pt x="16907" y="38100"/>
                  </a:lnTo>
                  <a:lnTo>
                    <a:pt x="14367" y="36432"/>
                  </a:lnTo>
                  <a:lnTo>
                    <a:pt x="12064" y="34210"/>
                  </a:lnTo>
                  <a:lnTo>
                    <a:pt x="10160" y="31511"/>
                  </a:lnTo>
                  <a:lnTo>
                    <a:pt x="8811" y="28257"/>
                  </a:lnTo>
                  <a:lnTo>
                    <a:pt x="7937" y="24606"/>
                  </a:lnTo>
                  <a:lnTo>
                    <a:pt x="7620" y="20557"/>
                  </a:lnTo>
                  <a:lnTo>
                    <a:pt x="8254" y="14128"/>
                  </a:lnTo>
                  <a:lnTo>
                    <a:pt x="10081" y="9445"/>
                  </a:lnTo>
                  <a:lnTo>
                    <a:pt x="12621" y="6191"/>
                  </a:lnTo>
                  <a:lnTo>
                    <a:pt x="15398" y="4206"/>
                  </a:lnTo>
                  <a:lnTo>
                    <a:pt x="18177" y="3175"/>
                  </a:lnTo>
                  <a:lnTo>
                    <a:pt x="20399" y="2857"/>
                  </a:lnTo>
                  <a:lnTo>
                    <a:pt x="23495" y="3175"/>
                  </a:lnTo>
                  <a:lnTo>
                    <a:pt x="25321" y="4127"/>
                  </a:lnTo>
                  <a:lnTo>
                    <a:pt x="26352" y="5635"/>
                  </a:lnTo>
                  <a:lnTo>
                    <a:pt x="26908" y="7620"/>
                  </a:lnTo>
                  <a:lnTo>
                    <a:pt x="27543" y="9842"/>
                  </a:lnTo>
                  <a:lnTo>
                    <a:pt x="29210" y="12937"/>
                  </a:lnTo>
                  <a:lnTo>
                    <a:pt x="30559" y="13970"/>
                  </a:lnTo>
                  <a:lnTo>
                    <a:pt x="32385" y="14366"/>
                  </a:lnTo>
                  <a:lnTo>
                    <a:pt x="34369" y="13890"/>
                  </a:lnTo>
                  <a:lnTo>
                    <a:pt x="35798" y="13017"/>
                  </a:lnTo>
                  <a:lnTo>
                    <a:pt x="36592" y="11667"/>
                  </a:lnTo>
                  <a:lnTo>
                    <a:pt x="36909" y="10001"/>
                  </a:lnTo>
                  <a:lnTo>
                    <a:pt x="36671" y="8492"/>
                  </a:lnTo>
                  <a:lnTo>
                    <a:pt x="35877" y="6667"/>
                  </a:lnTo>
                  <a:lnTo>
                    <a:pt x="34528" y="4762"/>
                  </a:lnTo>
                  <a:lnTo>
                    <a:pt x="32623" y="3095"/>
                  </a:lnTo>
                  <a:lnTo>
                    <a:pt x="30479" y="1983"/>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276" name="Shape 6016"/>
            <p:cNvSpPr/>
            <p:nvPr/>
          </p:nvSpPr>
          <p:spPr>
            <a:xfrm>
              <a:off x="1707451" y="3136470"/>
              <a:ext cx="75246" cy="45561"/>
            </a:xfrm>
            <a:custGeom>
              <a:avLst/>
              <a:gdLst/>
              <a:ahLst/>
              <a:cxnLst/>
              <a:rect l="0" t="0" r="0" b="0"/>
              <a:pathLst>
                <a:path w="75246" h="45561">
                  <a:moveTo>
                    <a:pt x="14207" y="0"/>
                  </a:moveTo>
                  <a:lnTo>
                    <a:pt x="317" y="4445"/>
                  </a:lnTo>
                  <a:lnTo>
                    <a:pt x="317" y="6191"/>
                  </a:lnTo>
                  <a:lnTo>
                    <a:pt x="3492" y="5793"/>
                  </a:lnTo>
                  <a:lnTo>
                    <a:pt x="4762" y="5874"/>
                  </a:lnTo>
                  <a:lnTo>
                    <a:pt x="5793" y="6587"/>
                  </a:lnTo>
                  <a:lnTo>
                    <a:pt x="6667" y="8492"/>
                  </a:lnTo>
                  <a:lnTo>
                    <a:pt x="6983" y="12065"/>
                  </a:lnTo>
                  <a:lnTo>
                    <a:pt x="6983" y="37147"/>
                  </a:lnTo>
                  <a:lnTo>
                    <a:pt x="6428" y="41036"/>
                  </a:lnTo>
                  <a:lnTo>
                    <a:pt x="5000" y="43021"/>
                  </a:lnTo>
                  <a:lnTo>
                    <a:pt x="2777" y="43893"/>
                  </a:lnTo>
                  <a:lnTo>
                    <a:pt x="0" y="44132"/>
                  </a:lnTo>
                  <a:lnTo>
                    <a:pt x="0" y="45561"/>
                  </a:lnTo>
                  <a:lnTo>
                    <a:pt x="21986" y="45561"/>
                  </a:lnTo>
                  <a:lnTo>
                    <a:pt x="21986" y="44132"/>
                  </a:lnTo>
                  <a:lnTo>
                    <a:pt x="17382" y="43338"/>
                  </a:lnTo>
                  <a:lnTo>
                    <a:pt x="15875" y="41751"/>
                  </a:lnTo>
                  <a:lnTo>
                    <a:pt x="15318" y="38972"/>
                  </a:lnTo>
                  <a:lnTo>
                    <a:pt x="15318" y="11032"/>
                  </a:lnTo>
                  <a:lnTo>
                    <a:pt x="15714" y="10397"/>
                  </a:lnTo>
                  <a:lnTo>
                    <a:pt x="16747" y="9286"/>
                  </a:lnTo>
                  <a:lnTo>
                    <a:pt x="18414" y="7857"/>
                  </a:lnTo>
                  <a:lnTo>
                    <a:pt x="20716" y="6587"/>
                  </a:lnTo>
                  <a:lnTo>
                    <a:pt x="23493" y="5556"/>
                  </a:lnTo>
                  <a:lnTo>
                    <a:pt x="26668" y="5158"/>
                  </a:lnTo>
                  <a:lnTo>
                    <a:pt x="29923" y="5874"/>
                  </a:lnTo>
                  <a:lnTo>
                    <a:pt x="31987" y="7857"/>
                  </a:lnTo>
                  <a:lnTo>
                    <a:pt x="33177" y="11191"/>
                  </a:lnTo>
                  <a:lnTo>
                    <a:pt x="33496" y="15557"/>
                  </a:lnTo>
                  <a:lnTo>
                    <a:pt x="33496" y="37067"/>
                  </a:lnTo>
                  <a:lnTo>
                    <a:pt x="33098" y="40877"/>
                  </a:lnTo>
                  <a:lnTo>
                    <a:pt x="31828" y="42941"/>
                  </a:lnTo>
                  <a:lnTo>
                    <a:pt x="29765" y="43815"/>
                  </a:lnTo>
                  <a:lnTo>
                    <a:pt x="26748" y="44132"/>
                  </a:lnTo>
                  <a:lnTo>
                    <a:pt x="26748" y="45561"/>
                  </a:lnTo>
                  <a:lnTo>
                    <a:pt x="48973" y="45561"/>
                  </a:lnTo>
                  <a:lnTo>
                    <a:pt x="48973" y="44132"/>
                  </a:lnTo>
                  <a:lnTo>
                    <a:pt x="45322" y="43656"/>
                  </a:lnTo>
                  <a:lnTo>
                    <a:pt x="43893" y="42862"/>
                  </a:lnTo>
                  <a:lnTo>
                    <a:pt x="42782" y="41512"/>
                  </a:lnTo>
                  <a:lnTo>
                    <a:pt x="42068" y="39290"/>
                  </a:lnTo>
                  <a:lnTo>
                    <a:pt x="41830" y="36195"/>
                  </a:lnTo>
                  <a:lnTo>
                    <a:pt x="41830" y="11191"/>
                  </a:lnTo>
                  <a:lnTo>
                    <a:pt x="43656" y="8890"/>
                  </a:lnTo>
                  <a:lnTo>
                    <a:pt x="46116" y="6985"/>
                  </a:lnTo>
                  <a:lnTo>
                    <a:pt x="49132" y="5635"/>
                  </a:lnTo>
                  <a:lnTo>
                    <a:pt x="52862" y="5158"/>
                  </a:lnTo>
                  <a:lnTo>
                    <a:pt x="55879" y="5635"/>
                  </a:lnTo>
                  <a:lnTo>
                    <a:pt x="57863" y="6905"/>
                  </a:lnTo>
                  <a:lnTo>
                    <a:pt x="59054" y="8731"/>
                  </a:lnTo>
                  <a:lnTo>
                    <a:pt x="59768" y="11032"/>
                  </a:lnTo>
                  <a:lnTo>
                    <a:pt x="60086" y="16033"/>
                  </a:lnTo>
                  <a:lnTo>
                    <a:pt x="60086" y="36988"/>
                  </a:lnTo>
                  <a:lnTo>
                    <a:pt x="59927" y="39607"/>
                  </a:lnTo>
                  <a:lnTo>
                    <a:pt x="59451" y="41433"/>
                  </a:lnTo>
                  <a:lnTo>
                    <a:pt x="58657" y="42703"/>
                  </a:lnTo>
                  <a:lnTo>
                    <a:pt x="57467" y="43417"/>
                  </a:lnTo>
                  <a:lnTo>
                    <a:pt x="55721" y="43815"/>
                  </a:lnTo>
                  <a:lnTo>
                    <a:pt x="53498" y="44132"/>
                  </a:lnTo>
                  <a:lnTo>
                    <a:pt x="53498" y="45561"/>
                  </a:lnTo>
                  <a:lnTo>
                    <a:pt x="75246" y="45561"/>
                  </a:lnTo>
                  <a:lnTo>
                    <a:pt x="75246" y="44132"/>
                  </a:lnTo>
                  <a:lnTo>
                    <a:pt x="72627" y="43893"/>
                  </a:lnTo>
                  <a:lnTo>
                    <a:pt x="70167" y="43021"/>
                  </a:lnTo>
                  <a:lnTo>
                    <a:pt x="68896" y="41512"/>
                  </a:lnTo>
                  <a:lnTo>
                    <a:pt x="68341" y="38020"/>
                  </a:lnTo>
                  <a:lnTo>
                    <a:pt x="68341" y="17621"/>
                  </a:lnTo>
                  <a:lnTo>
                    <a:pt x="67627" y="9842"/>
                  </a:lnTo>
                  <a:lnTo>
                    <a:pt x="66356" y="6111"/>
                  </a:lnTo>
                  <a:lnTo>
                    <a:pt x="64293" y="2936"/>
                  </a:lnTo>
                  <a:lnTo>
                    <a:pt x="61118" y="793"/>
                  </a:lnTo>
                  <a:lnTo>
                    <a:pt x="56673" y="0"/>
                  </a:lnTo>
                  <a:lnTo>
                    <a:pt x="52942" y="476"/>
                  </a:lnTo>
                  <a:lnTo>
                    <a:pt x="49529" y="1666"/>
                  </a:lnTo>
                  <a:lnTo>
                    <a:pt x="44052" y="5080"/>
                  </a:lnTo>
                  <a:lnTo>
                    <a:pt x="42068" y="6905"/>
                  </a:lnTo>
                  <a:lnTo>
                    <a:pt x="40718" y="8333"/>
                  </a:lnTo>
                  <a:lnTo>
                    <a:pt x="39527" y="5238"/>
                  </a:lnTo>
                  <a:lnTo>
                    <a:pt x="37384" y="2618"/>
                  </a:lnTo>
                  <a:lnTo>
                    <a:pt x="34368" y="713"/>
                  </a:lnTo>
                  <a:lnTo>
                    <a:pt x="30162" y="0"/>
                  </a:lnTo>
                  <a:lnTo>
                    <a:pt x="26272" y="635"/>
                  </a:lnTo>
                  <a:lnTo>
                    <a:pt x="22699" y="2222"/>
                  </a:lnTo>
                  <a:lnTo>
                    <a:pt x="18969" y="4603"/>
                  </a:lnTo>
                  <a:lnTo>
                    <a:pt x="14921" y="7620"/>
                  </a:lnTo>
                  <a:lnTo>
                    <a:pt x="14921" y="237"/>
                  </a:lnTo>
                  <a:lnTo>
                    <a:pt x="14207" y="0"/>
                  </a:lnTo>
                  <a:close/>
                </a:path>
              </a:pathLst>
            </a:custGeom>
            <a:solidFill>
              <a:srgbClr val="000000"/>
            </a:solidFill>
          </p:spPr>
          <p:txBody>
            <a:bodyPr vert="horz" lIns="91440" tIns="45720" rIns="91440" bIns="45720" anchor="t"/>
            <a:lstStyle/>
            <a:p>
              <a:endParaRPr lang="en-IN"/>
            </a:p>
          </p:txBody>
        </p:sp>
        <p:sp>
          <p:nvSpPr>
            <p:cNvPr id="1277" name="Shape 6017"/>
            <p:cNvSpPr/>
            <p:nvPr/>
          </p:nvSpPr>
          <p:spPr>
            <a:xfrm>
              <a:off x="1348914" y="3136470"/>
              <a:ext cx="75168" cy="45561"/>
            </a:xfrm>
            <a:custGeom>
              <a:avLst/>
              <a:gdLst/>
              <a:ahLst/>
              <a:cxnLst/>
              <a:rect l="0" t="0" r="0" b="0"/>
              <a:pathLst>
                <a:path w="75168" h="45561">
                  <a:moveTo>
                    <a:pt x="14128" y="0"/>
                  </a:moveTo>
                  <a:lnTo>
                    <a:pt x="237" y="4445"/>
                  </a:lnTo>
                  <a:lnTo>
                    <a:pt x="237" y="6191"/>
                  </a:lnTo>
                  <a:lnTo>
                    <a:pt x="3412" y="5793"/>
                  </a:lnTo>
                  <a:lnTo>
                    <a:pt x="4683" y="5874"/>
                  </a:lnTo>
                  <a:lnTo>
                    <a:pt x="5793" y="6587"/>
                  </a:lnTo>
                  <a:lnTo>
                    <a:pt x="6587" y="8492"/>
                  </a:lnTo>
                  <a:lnTo>
                    <a:pt x="6906" y="12065"/>
                  </a:lnTo>
                  <a:lnTo>
                    <a:pt x="6906" y="37147"/>
                  </a:lnTo>
                  <a:lnTo>
                    <a:pt x="6350" y="41036"/>
                  </a:lnTo>
                  <a:lnTo>
                    <a:pt x="4921" y="43021"/>
                  </a:lnTo>
                  <a:lnTo>
                    <a:pt x="2698" y="43893"/>
                  </a:lnTo>
                  <a:lnTo>
                    <a:pt x="0" y="44132"/>
                  </a:lnTo>
                  <a:lnTo>
                    <a:pt x="0" y="45561"/>
                  </a:lnTo>
                  <a:lnTo>
                    <a:pt x="21987" y="45561"/>
                  </a:lnTo>
                  <a:lnTo>
                    <a:pt x="21987" y="44132"/>
                  </a:lnTo>
                  <a:lnTo>
                    <a:pt x="17303" y="43338"/>
                  </a:lnTo>
                  <a:lnTo>
                    <a:pt x="15796" y="41751"/>
                  </a:lnTo>
                  <a:lnTo>
                    <a:pt x="15239" y="38972"/>
                  </a:lnTo>
                  <a:lnTo>
                    <a:pt x="15239" y="11032"/>
                  </a:lnTo>
                  <a:lnTo>
                    <a:pt x="15637" y="10397"/>
                  </a:lnTo>
                  <a:lnTo>
                    <a:pt x="16668" y="9286"/>
                  </a:lnTo>
                  <a:lnTo>
                    <a:pt x="18414" y="7857"/>
                  </a:lnTo>
                  <a:lnTo>
                    <a:pt x="20637" y="6587"/>
                  </a:lnTo>
                  <a:lnTo>
                    <a:pt x="23414" y="5556"/>
                  </a:lnTo>
                  <a:lnTo>
                    <a:pt x="26589" y="5158"/>
                  </a:lnTo>
                  <a:lnTo>
                    <a:pt x="29844" y="5874"/>
                  </a:lnTo>
                  <a:lnTo>
                    <a:pt x="31987" y="7857"/>
                  </a:lnTo>
                  <a:lnTo>
                    <a:pt x="33099" y="11191"/>
                  </a:lnTo>
                  <a:lnTo>
                    <a:pt x="33417" y="15557"/>
                  </a:lnTo>
                  <a:lnTo>
                    <a:pt x="33417" y="37067"/>
                  </a:lnTo>
                  <a:lnTo>
                    <a:pt x="33019" y="40877"/>
                  </a:lnTo>
                  <a:lnTo>
                    <a:pt x="31750" y="42941"/>
                  </a:lnTo>
                  <a:lnTo>
                    <a:pt x="29686" y="43815"/>
                  </a:lnTo>
                  <a:lnTo>
                    <a:pt x="26749" y="44132"/>
                  </a:lnTo>
                  <a:lnTo>
                    <a:pt x="26749" y="45561"/>
                  </a:lnTo>
                  <a:lnTo>
                    <a:pt x="48894" y="45561"/>
                  </a:lnTo>
                  <a:lnTo>
                    <a:pt x="48894" y="44132"/>
                  </a:lnTo>
                  <a:lnTo>
                    <a:pt x="45243" y="43656"/>
                  </a:lnTo>
                  <a:lnTo>
                    <a:pt x="43814" y="42862"/>
                  </a:lnTo>
                  <a:lnTo>
                    <a:pt x="42703" y="41512"/>
                  </a:lnTo>
                  <a:lnTo>
                    <a:pt x="41989" y="39290"/>
                  </a:lnTo>
                  <a:lnTo>
                    <a:pt x="41751" y="36195"/>
                  </a:lnTo>
                  <a:lnTo>
                    <a:pt x="41751" y="11191"/>
                  </a:lnTo>
                  <a:lnTo>
                    <a:pt x="43656" y="8890"/>
                  </a:lnTo>
                  <a:lnTo>
                    <a:pt x="46037" y="6985"/>
                  </a:lnTo>
                  <a:lnTo>
                    <a:pt x="49053" y="5635"/>
                  </a:lnTo>
                  <a:lnTo>
                    <a:pt x="52783" y="5158"/>
                  </a:lnTo>
                  <a:lnTo>
                    <a:pt x="55799" y="5635"/>
                  </a:lnTo>
                  <a:lnTo>
                    <a:pt x="57784" y="6905"/>
                  </a:lnTo>
                  <a:lnTo>
                    <a:pt x="59054" y="8731"/>
                  </a:lnTo>
                  <a:lnTo>
                    <a:pt x="59689" y="11032"/>
                  </a:lnTo>
                  <a:lnTo>
                    <a:pt x="60007" y="16033"/>
                  </a:lnTo>
                  <a:lnTo>
                    <a:pt x="60007" y="36988"/>
                  </a:lnTo>
                  <a:lnTo>
                    <a:pt x="59848" y="39607"/>
                  </a:lnTo>
                  <a:lnTo>
                    <a:pt x="59372" y="41433"/>
                  </a:lnTo>
                  <a:lnTo>
                    <a:pt x="58578" y="42703"/>
                  </a:lnTo>
                  <a:lnTo>
                    <a:pt x="57387" y="43417"/>
                  </a:lnTo>
                  <a:lnTo>
                    <a:pt x="55721" y="43815"/>
                  </a:lnTo>
                  <a:lnTo>
                    <a:pt x="53498" y="44132"/>
                  </a:lnTo>
                  <a:lnTo>
                    <a:pt x="53498" y="45561"/>
                  </a:lnTo>
                  <a:lnTo>
                    <a:pt x="75168" y="45561"/>
                  </a:lnTo>
                  <a:lnTo>
                    <a:pt x="75168" y="44132"/>
                  </a:lnTo>
                  <a:lnTo>
                    <a:pt x="72548" y="43893"/>
                  </a:lnTo>
                  <a:lnTo>
                    <a:pt x="70087" y="43021"/>
                  </a:lnTo>
                  <a:lnTo>
                    <a:pt x="68818" y="41512"/>
                  </a:lnTo>
                  <a:lnTo>
                    <a:pt x="68342" y="38020"/>
                  </a:lnTo>
                  <a:lnTo>
                    <a:pt x="68342" y="17621"/>
                  </a:lnTo>
                  <a:lnTo>
                    <a:pt x="68183" y="13811"/>
                  </a:lnTo>
                  <a:lnTo>
                    <a:pt x="67548" y="9842"/>
                  </a:lnTo>
                  <a:lnTo>
                    <a:pt x="66277" y="6111"/>
                  </a:lnTo>
                  <a:lnTo>
                    <a:pt x="64214" y="2936"/>
                  </a:lnTo>
                  <a:lnTo>
                    <a:pt x="61039" y="793"/>
                  </a:lnTo>
                  <a:lnTo>
                    <a:pt x="56593" y="0"/>
                  </a:lnTo>
                  <a:lnTo>
                    <a:pt x="52863" y="476"/>
                  </a:lnTo>
                  <a:lnTo>
                    <a:pt x="49449" y="1666"/>
                  </a:lnTo>
                  <a:lnTo>
                    <a:pt x="43973" y="5080"/>
                  </a:lnTo>
                  <a:lnTo>
                    <a:pt x="42068" y="6905"/>
                  </a:lnTo>
                  <a:lnTo>
                    <a:pt x="40718" y="8333"/>
                  </a:lnTo>
                  <a:lnTo>
                    <a:pt x="39449" y="5238"/>
                  </a:lnTo>
                  <a:lnTo>
                    <a:pt x="37386" y="2618"/>
                  </a:lnTo>
                  <a:lnTo>
                    <a:pt x="34289" y="713"/>
                  </a:lnTo>
                  <a:lnTo>
                    <a:pt x="30083" y="0"/>
                  </a:lnTo>
                  <a:lnTo>
                    <a:pt x="26273" y="635"/>
                  </a:lnTo>
                  <a:lnTo>
                    <a:pt x="22621" y="2222"/>
                  </a:lnTo>
                  <a:lnTo>
                    <a:pt x="18891" y="4603"/>
                  </a:lnTo>
                  <a:lnTo>
                    <a:pt x="14843" y="7620"/>
                  </a:lnTo>
                  <a:lnTo>
                    <a:pt x="14843" y="237"/>
                  </a:lnTo>
                  <a:lnTo>
                    <a:pt x="14128" y="0"/>
                  </a:lnTo>
                  <a:close/>
                </a:path>
              </a:pathLst>
            </a:custGeom>
            <a:solidFill>
              <a:srgbClr val="000000"/>
            </a:solidFill>
          </p:spPr>
          <p:txBody>
            <a:bodyPr vert="horz" lIns="91440" tIns="45720" rIns="91440" bIns="45720" anchor="t"/>
            <a:lstStyle/>
            <a:p>
              <a:endParaRPr lang="en-IN"/>
            </a:p>
          </p:txBody>
        </p:sp>
        <p:sp>
          <p:nvSpPr>
            <p:cNvPr id="1278" name="Shape 6018"/>
            <p:cNvSpPr/>
            <p:nvPr/>
          </p:nvSpPr>
          <p:spPr>
            <a:xfrm>
              <a:off x="2622803" y="3136470"/>
              <a:ext cx="46433" cy="45561"/>
            </a:xfrm>
            <a:custGeom>
              <a:avLst/>
              <a:gdLst/>
              <a:ahLst/>
              <a:cxnLst/>
              <a:rect l="0" t="0" r="0" b="0"/>
              <a:pathLst>
                <a:path w="46433" h="45561">
                  <a:moveTo>
                    <a:pt x="13652" y="0"/>
                  </a:moveTo>
                  <a:lnTo>
                    <a:pt x="0" y="4445"/>
                  </a:lnTo>
                  <a:lnTo>
                    <a:pt x="0" y="6191"/>
                  </a:lnTo>
                  <a:lnTo>
                    <a:pt x="1111" y="5874"/>
                  </a:lnTo>
                  <a:lnTo>
                    <a:pt x="2857" y="5793"/>
                  </a:lnTo>
                  <a:lnTo>
                    <a:pt x="4127" y="5874"/>
                  </a:lnTo>
                  <a:lnTo>
                    <a:pt x="5158" y="6587"/>
                  </a:lnTo>
                  <a:lnTo>
                    <a:pt x="6032" y="8492"/>
                  </a:lnTo>
                  <a:lnTo>
                    <a:pt x="6350" y="12065"/>
                  </a:lnTo>
                  <a:lnTo>
                    <a:pt x="6350" y="36671"/>
                  </a:lnTo>
                  <a:lnTo>
                    <a:pt x="6111" y="40242"/>
                  </a:lnTo>
                  <a:lnTo>
                    <a:pt x="5080" y="42465"/>
                  </a:lnTo>
                  <a:lnTo>
                    <a:pt x="3175" y="43656"/>
                  </a:lnTo>
                  <a:lnTo>
                    <a:pt x="158" y="44132"/>
                  </a:lnTo>
                  <a:lnTo>
                    <a:pt x="158" y="45561"/>
                  </a:lnTo>
                  <a:lnTo>
                    <a:pt x="21192" y="45561"/>
                  </a:lnTo>
                  <a:lnTo>
                    <a:pt x="21192" y="44132"/>
                  </a:lnTo>
                  <a:lnTo>
                    <a:pt x="18017" y="43656"/>
                  </a:lnTo>
                  <a:lnTo>
                    <a:pt x="15953" y="42623"/>
                  </a:lnTo>
                  <a:lnTo>
                    <a:pt x="14922" y="41116"/>
                  </a:lnTo>
                  <a:lnTo>
                    <a:pt x="14683" y="38972"/>
                  </a:lnTo>
                  <a:lnTo>
                    <a:pt x="14683" y="11112"/>
                  </a:lnTo>
                  <a:lnTo>
                    <a:pt x="17382" y="8651"/>
                  </a:lnTo>
                  <a:lnTo>
                    <a:pt x="19843" y="6905"/>
                  </a:lnTo>
                  <a:lnTo>
                    <a:pt x="22225" y="5874"/>
                  </a:lnTo>
                  <a:lnTo>
                    <a:pt x="24447" y="5476"/>
                  </a:lnTo>
                  <a:lnTo>
                    <a:pt x="28177" y="6111"/>
                  </a:lnTo>
                  <a:lnTo>
                    <a:pt x="30480" y="8016"/>
                  </a:lnTo>
                  <a:lnTo>
                    <a:pt x="31750" y="11032"/>
                  </a:lnTo>
                  <a:lnTo>
                    <a:pt x="32067" y="15081"/>
                  </a:lnTo>
                  <a:lnTo>
                    <a:pt x="32067" y="35797"/>
                  </a:lnTo>
                  <a:lnTo>
                    <a:pt x="31908" y="38972"/>
                  </a:lnTo>
                  <a:lnTo>
                    <a:pt x="31273" y="41195"/>
                  </a:lnTo>
                  <a:lnTo>
                    <a:pt x="30321" y="42623"/>
                  </a:lnTo>
                  <a:lnTo>
                    <a:pt x="29130" y="43417"/>
                  </a:lnTo>
                  <a:lnTo>
                    <a:pt x="25876" y="44132"/>
                  </a:lnTo>
                  <a:lnTo>
                    <a:pt x="25876" y="45561"/>
                  </a:lnTo>
                  <a:lnTo>
                    <a:pt x="46433" y="45561"/>
                  </a:lnTo>
                  <a:lnTo>
                    <a:pt x="46433" y="44132"/>
                  </a:lnTo>
                  <a:lnTo>
                    <a:pt x="43417" y="43576"/>
                  </a:lnTo>
                  <a:lnTo>
                    <a:pt x="41592" y="42465"/>
                  </a:lnTo>
                  <a:lnTo>
                    <a:pt x="40639" y="40481"/>
                  </a:lnTo>
                  <a:lnTo>
                    <a:pt x="40401" y="37543"/>
                  </a:lnTo>
                  <a:lnTo>
                    <a:pt x="40401" y="14842"/>
                  </a:lnTo>
                  <a:lnTo>
                    <a:pt x="39846" y="9525"/>
                  </a:lnTo>
                  <a:lnTo>
                    <a:pt x="38417" y="5635"/>
                  </a:lnTo>
                  <a:lnTo>
                    <a:pt x="36353" y="2936"/>
                  </a:lnTo>
                  <a:lnTo>
                    <a:pt x="33892" y="1190"/>
                  </a:lnTo>
                  <a:lnTo>
                    <a:pt x="31273" y="237"/>
                  </a:lnTo>
                  <a:lnTo>
                    <a:pt x="28812" y="0"/>
                  </a:lnTo>
                  <a:lnTo>
                    <a:pt x="24764" y="635"/>
                  </a:lnTo>
                  <a:lnTo>
                    <a:pt x="21272" y="230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1279" name="Shape 6019"/>
            <p:cNvSpPr/>
            <p:nvPr/>
          </p:nvSpPr>
          <p:spPr>
            <a:xfrm>
              <a:off x="1812464" y="3136470"/>
              <a:ext cx="46513" cy="45561"/>
            </a:xfrm>
            <a:custGeom>
              <a:avLst/>
              <a:gdLst/>
              <a:ahLst/>
              <a:cxnLst/>
              <a:rect l="0" t="0" r="0" b="0"/>
              <a:pathLst>
                <a:path w="46513" h="45561">
                  <a:moveTo>
                    <a:pt x="13652" y="0"/>
                  </a:moveTo>
                  <a:lnTo>
                    <a:pt x="0" y="4445"/>
                  </a:lnTo>
                  <a:lnTo>
                    <a:pt x="0" y="6191"/>
                  </a:lnTo>
                  <a:lnTo>
                    <a:pt x="1111" y="5874"/>
                  </a:lnTo>
                  <a:lnTo>
                    <a:pt x="2857" y="5793"/>
                  </a:lnTo>
                  <a:lnTo>
                    <a:pt x="4127" y="5874"/>
                  </a:lnTo>
                  <a:lnTo>
                    <a:pt x="5238" y="6587"/>
                  </a:lnTo>
                  <a:lnTo>
                    <a:pt x="6032" y="8492"/>
                  </a:lnTo>
                  <a:lnTo>
                    <a:pt x="6350" y="12065"/>
                  </a:lnTo>
                  <a:lnTo>
                    <a:pt x="6350" y="36671"/>
                  </a:lnTo>
                  <a:lnTo>
                    <a:pt x="6112" y="40242"/>
                  </a:lnTo>
                  <a:lnTo>
                    <a:pt x="5079" y="42465"/>
                  </a:lnTo>
                  <a:lnTo>
                    <a:pt x="3175" y="43656"/>
                  </a:lnTo>
                  <a:lnTo>
                    <a:pt x="237" y="44132"/>
                  </a:lnTo>
                  <a:lnTo>
                    <a:pt x="237" y="45561"/>
                  </a:lnTo>
                  <a:lnTo>
                    <a:pt x="21193" y="45561"/>
                  </a:lnTo>
                  <a:lnTo>
                    <a:pt x="21193" y="44132"/>
                  </a:lnTo>
                  <a:lnTo>
                    <a:pt x="18018" y="43656"/>
                  </a:lnTo>
                  <a:lnTo>
                    <a:pt x="16033" y="42623"/>
                  </a:lnTo>
                  <a:lnTo>
                    <a:pt x="15002" y="41116"/>
                  </a:lnTo>
                  <a:lnTo>
                    <a:pt x="14683" y="38972"/>
                  </a:lnTo>
                  <a:lnTo>
                    <a:pt x="14683" y="11112"/>
                  </a:lnTo>
                  <a:lnTo>
                    <a:pt x="17383" y="8651"/>
                  </a:lnTo>
                  <a:lnTo>
                    <a:pt x="19923" y="6905"/>
                  </a:lnTo>
                  <a:lnTo>
                    <a:pt x="22304" y="5874"/>
                  </a:lnTo>
                  <a:lnTo>
                    <a:pt x="24527" y="5476"/>
                  </a:lnTo>
                  <a:lnTo>
                    <a:pt x="28177" y="6111"/>
                  </a:lnTo>
                  <a:lnTo>
                    <a:pt x="30558" y="8016"/>
                  </a:lnTo>
                  <a:lnTo>
                    <a:pt x="31750" y="11032"/>
                  </a:lnTo>
                  <a:lnTo>
                    <a:pt x="32146" y="15081"/>
                  </a:lnTo>
                  <a:lnTo>
                    <a:pt x="32146" y="35797"/>
                  </a:lnTo>
                  <a:lnTo>
                    <a:pt x="31908" y="38972"/>
                  </a:lnTo>
                  <a:lnTo>
                    <a:pt x="31352" y="41195"/>
                  </a:lnTo>
                  <a:lnTo>
                    <a:pt x="30399" y="42623"/>
                  </a:lnTo>
                  <a:lnTo>
                    <a:pt x="29131" y="43417"/>
                  </a:lnTo>
                  <a:lnTo>
                    <a:pt x="25876" y="44132"/>
                  </a:lnTo>
                  <a:lnTo>
                    <a:pt x="25876" y="45561"/>
                  </a:lnTo>
                  <a:lnTo>
                    <a:pt x="46513" y="45561"/>
                  </a:lnTo>
                  <a:lnTo>
                    <a:pt x="46513" y="44132"/>
                  </a:lnTo>
                  <a:lnTo>
                    <a:pt x="43497" y="43576"/>
                  </a:lnTo>
                  <a:lnTo>
                    <a:pt x="41592" y="42465"/>
                  </a:lnTo>
                  <a:lnTo>
                    <a:pt x="40718" y="40481"/>
                  </a:lnTo>
                  <a:lnTo>
                    <a:pt x="40402" y="37543"/>
                  </a:lnTo>
                  <a:lnTo>
                    <a:pt x="40402" y="14842"/>
                  </a:lnTo>
                  <a:lnTo>
                    <a:pt x="39924" y="9525"/>
                  </a:lnTo>
                  <a:lnTo>
                    <a:pt x="38417" y="5635"/>
                  </a:lnTo>
                  <a:lnTo>
                    <a:pt x="36433" y="2936"/>
                  </a:lnTo>
                  <a:lnTo>
                    <a:pt x="33893" y="1190"/>
                  </a:lnTo>
                  <a:lnTo>
                    <a:pt x="31273" y="237"/>
                  </a:lnTo>
                  <a:lnTo>
                    <a:pt x="28812" y="0"/>
                  </a:lnTo>
                  <a:lnTo>
                    <a:pt x="24843" y="635"/>
                  </a:lnTo>
                  <a:lnTo>
                    <a:pt x="21272" y="2301"/>
                  </a:lnTo>
                  <a:lnTo>
                    <a:pt x="17858"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1280" name="Shape 6020"/>
            <p:cNvSpPr/>
            <p:nvPr/>
          </p:nvSpPr>
          <p:spPr>
            <a:xfrm>
              <a:off x="2370073" y="3136470"/>
              <a:ext cx="32702" cy="45561"/>
            </a:xfrm>
            <a:custGeom>
              <a:avLst/>
              <a:gdLst/>
              <a:ahLst/>
              <a:cxnLst/>
              <a:rect l="0" t="0" r="0" b="0"/>
              <a:pathLst>
                <a:path w="32702" h="45561">
                  <a:moveTo>
                    <a:pt x="14842" y="0"/>
                  </a:moveTo>
                  <a:lnTo>
                    <a:pt x="237" y="5397"/>
                  </a:lnTo>
                  <a:lnTo>
                    <a:pt x="237" y="6985"/>
                  </a:lnTo>
                  <a:lnTo>
                    <a:pt x="3571" y="6587"/>
                  </a:lnTo>
                  <a:lnTo>
                    <a:pt x="4841" y="6667"/>
                  </a:lnTo>
                  <a:lnTo>
                    <a:pt x="5873" y="7381"/>
                  </a:lnTo>
                  <a:lnTo>
                    <a:pt x="6746" y="9127"/>
                  </a:lnTo>
                  <a:lnTo>
                    <a:pt x="7063" y="12461"/>
                  </a:lnTo>
                  <a:lnTo>
                    <a:pt x="7063" y="37226"/>
                  </a:lnTo>
                  <a:lnTo>
                    <a:pt x="6746" y="40481"/>
                  </a:lnTo>
                  <a:lnTo>
                    <a:pt x="5634" y="42386"/>
                  </a:lnTo>
                  <a:lnTo>
                    <a:pt x="3412" y="43338"/>
                  </a:lnTo>
                  <a:lnTo>
                    <a:pt x="0" y="44132"/>
                  </a:lnTo>
                  <a:lnTo>
                    <a:pt x="0" y="45561"/>
                  </a:lnTo>
                  <a:lnTo>
                    <a:pt x="23812" y="45561"/>
                  </a:lnTo>
                  <a:lnTo>
                    <a:pt x="23812" y="44132"/>
                  </a:lnTo>
                  <a:lnTo>
                    <a:pt x="20319" y="43815"/>
                  </a:lnTo>
                  <a:lnTo>
                    <a:pt x="17699" y="42862"/>
                  </a:lnTo>
                  <a:lnTo>
                    <a:pt x="16033" y="40718"/>
                  </a:lnTo>
                  <a:lnTo>
                    <a:pt x="15398" y="36671"/>
                  </a:lnTo>
                  <a:lnTo>
                    <a:pt x="15398" y="14366"/>
                  </a:lnTo>
                  <a:lnTo>
                    <a:pt x="16588" y="10873"/>
                  </a:lnTo>
                  <a:lnTo>
                    <a:pt x="19287" y="7698"/>
                  </a:lnTo>
                  <a:lnTo>
                    <a:pt x="20796" y="6667"/>
                  </a:lnTo>
                  <a:lnTo>
                    <a:pt x="22144" y="6270"/>
                  </a:lnTo>
                  <a:lnTo>
                    <a:pt x="24208" y="7222"/>
                  </a:lnTo>
                  <a:lnTo>
                    <a:pt x="26193" y="8810"/>
                  </a:lnTo>
                  <a:lnTo>
                    <a:pt x="28971" y="9683"/>
                  </a:lnTo>
                  <a:lnTo>
                    <a:pt x="30558" y="9366"/>
                  </a:lnTo>
                  <a:lnTo>
                    <a:pt x="31750" y="8492"/>
                  </a:lnTo>
                  <a:lnTo>
                    <a:pt x="32702" y="5397"/>
                  </a:lnTo>
                  <a:lnTo>
                    <a:pt x="32385" y="3175"/>
                  </a:lnTo>
                  <a:lnTo>
                    <a:pt x="31352" y="1428"/>
                  </a:lnTo>
                  <a:lnTo>
                    <a:pt x="29606" y="317"/>
                  </a:lnTo>
                  <a:lnTo>
                    <a:pt x="27383" y="0"/>
                  </a:lnTo>
                  <a:lnTo>
                    <a:pt x="24606" y="396"/>
                  </a:lnTo>
                  <a:lnTo>
                    <a:pt x="21827" y="1905"/>
                  </a:lnTo>
                  <a:lnTo>
                    <a:pt x="18891" y="4682"/>
                  </a:lnTo>
                  <a:lnTo>
                    <a:pt x="15557" y="9049"/>
                  </a:lnTo>
                  <a:lnTo>
                    <a:pt x="15398" y="9049"/>
                  </a:lnTo>
                  <a:lnTo>
                    <a:pt x="15398" y="237"/>
                  </a:lnTo>
                  <a:lnTo>
                    <a:pt x="14842" y="0"/>
                  </a:lnTo>
                  <a:close/>
                </a:path>
              </a:pathLst>
            </a:custGeom>
            <a:solidFill>
              <a:srgbClr val="000000"/>
            </a:solidFill>
          </p:spPr>
          <p:txBody>
            <a:bodyPr vert="horz" lIns="91440" tIns="45720" rIns="91440" bIns="45720" anchor="t"/>
            <a:lstStyle/>
            <a:p>
              <a:endParaRPr lang="en-IN"/>
            </a:p>
          </p:txBody>
        </p:sp>
        <p:sp>
          <p:nvSpPr>
            <p:cNvPr id="1281" name="Shape 6021"/>
            <p:cNvSpPr/>
            <p:nvPr/>
          </p:nvSpPr>
          <p:spPr>
            <a:xfrm>
              <a:off x="1314147" y="3136470"/>
              <a:ext cx="32622" cy="45561"/>
            </a:xfrm>
            <a:custGeom>
              <a:avLst/>
              <a:gdLst/>
              <a:ahLst/>
              <a:cxnLst/>
              <a:rect l="0" t="0" r="0" b="0"/>
              <a:pathLst>
                <a:path w="32622" h="45561">
                  <a:moveTo>
                    <a:pt x="14843" y="0"/>
                  </a:moveTo>
                  <a:lnTo>
                    <a:pt x="158" y="5397"/>
                  </a:lnTo>
                  <a:lnTo>
                    <a:pt x="158" y="6985"/>
                  </a:lnTo>
                  <a:lnTo>
                    <a:pt x="3492" y="6587"/>
                  </a:lnTo>
                  <a:lnTo>
                    <a:pt x="4762" y="6667"/>
                  </a:lnTo>
                  <a:lnTo>
                    <a:pt x="5873" y="7381"/>
                  </a:lnTo>
                  <a:lnTo>
                    <a:pt x="6667" y="9127"/>
                  </a:lnTo>
                  <a:lnTo>
                    <a:pt x="6985" y="12461"/>
                  </a:lnTo>
                  <a:lnTo>
                    <a:pt x="6985" y="37226"/>
                  </a:lnTo>
                  <a:lnTo>
                    <a:pt x="6667" y="40481"/>
                  </a:lnTo>
                  <a:lnTo>
                    <a:pt x="5556" y="42386"/>
                  </a:lnTo>
                  <a:lnTo>
                    <a:pt x="3412" y="43338"/>
                  </a:lnTo>
                  <a:lnTo>
                    <a:pt x="0" y="44132"/>
                  </a:lnTo>
                  <a:lnTo>
                    <a:pt x="0" y="45561"/>
                  </a:lnTo>
                  <a:lnTo>
                    <a:pt x="23733" y="45561"/>
                  </a:lnTo>
                  <a:lnTo>
                    <a:pt x="23733" y="44132"/>
                  </a:lnTo>
                  <a:lnTo>
                    <a:pt x="20319" y="43815"/>
                  </a:lnTo>
                  <a:lnTo>
                    <a:pt x="17621" y="42862"/>
                  </a:lnTo>
                  <a:lnTo>
                    <a:pt x="15953" y="40718"/>
                  </a:lnTo>
                  <a:lnTo>
                    <a:pt x="15318" y="36671"/>
                  </a:lnTo>
                  <a:lnTo>
                    <a:pt x="15318" y="14366"/>
                  </a:lnTo>
                  <a:lnTo>
                    <a:pt x="15716" y="12620"/>
                  </a:lnTo>
                  <a:lnTo>
                    <a:pt x="16589" y="10873"/>
                  </a:lnTo>
                  <a:lnTo>
                    <a:pt x="19208" y="7698"/>
                  </a:lnTo>
                  <a:lnTo>
                    <a:pt x="20716" y="6667"/>
                  </a:lnTo>
                  <a:lnTo>
                    <a:pt x="22066" y="6270"/>
                  </a:lnTo>
                  <a:lnTo>
                    <a:pt x="24129" y="7222"/>
                  </a:lnTo>
                  <a:lnTo>
                    <a:pt x="26114" y="8810"/>
                  </a:lnTo>
                  <a:lnTo>
                    <a:pt x="28892" y="9683"/>
                  </a:lnTo>
                  <a:lnTo>
                    <a:pt x="30479" y="9366"/>
                  </a:lnTo>
                  <a:lnTo>
                    <a:pt x="31671" y="8492"/>
                  </a:lnTo>
                  <a:lnTo>
                    <a:pt x="32622" y="5397"/>
                  </a:lnTo>
                  <a:lnTo>
                    <a:pt x="32306" y="3175"/>
                  </a:lnTo>
                  <a:lnTo>
                    <a:pt x="31273" y="1428"/>
                  </a:lnTo>
                  <a:lnTo>
                    <a:pt x="29606" y="317"/>
                  </a:lnTo>
                  <a:lnTo>
                    <a:pt x="27304" y="0"/>
                  </a:lnTo>
                  <a:lnTo>
                    <a:pt x="24527" y="396"/>
                  </a:lnTo>
                  <a:lnTo>
                    <a:pt x="21748" y="1905"/>
                  </a:lnTo>
                  <a:lnTo>
                    <a:pt x="18812" y="4682"/>
                  </a:lnTo>
                  <a:lnTo>
                    <a:pt x="15478" y="9049"/>
                  </a:lnTo>
                  <a:lnTo>
                    <a:pt x="15318" y="9049"/>
                  </a:lnTo>
                  <a:lnTo>
                    <a:pt x="15318" y="237"/>
                  </a:lnTo>
                  <a:lnTo>
                    <a:pt x="14843" y="0"/>
                  </a:lnTo>
                  <a:close/>
                </a:path>
              </a:pathLst>
            </a:custGeom>
            <a:solidFill>
              <a:srgbClr val="000000"/>
            </a:solidFill>
          </p:spPr>
          <p:txBody>
            <a:bodyPr vert="horz" lIns="91440" tIns="45720" rIns="91440" bIns="45720" anchor="t"/>
            <a:lstStyle/>
            <a:p>
              <a:endParaRPr lang="en-IN"/>
            </a:p>
          </p:txBody>
        </p:sp>
        <p:sp>
          <p:nvSpPr>
            <p:cNvPr id="1282" name="Shape 6022"/>
            <p:cNvSpPr/>
            <p:nvPr/>
          </p:nvSpPr>
          <p:spPr>
            <a:xfrm>
              <a:off x="2278157" y="3137501"/>
              <a:ext cx="45798" cy="44530"/>
            </a:xfrm>
            <a:custGeom>
              <a:avLst/>
              <a:gdLst/>
              <a:ahLst/>
              <a:cxnLst/>
              <a:rect l="0" t="0" r="0" b="0"/>
              <a:pathLst>
                <a:path w="45798" h="44530">
                  <a:moveTo>
                    <a:pt x="713" y="0"/>
                  </a:moveTo>
                  <a:lnTo>
                    <a:pt x="713" y="1428"/>
                  </a:lnTo>
                  <a:lnTo>
                    <a:pt x="2857" y="1508"/>
                  </a:lnTo>
                  <a:lnTo>
                    <a:pt x="4682" y="2063"/>
                  </a:lnTo>
                  <a:lnTo>
                    <a:pt x="6667" y="3890"/>
                  </a:lnTo>
                  <a:lnTo>
                    <a:pt x="9207" y="7382"/>
                  </a:lnTo>
                  <a:lnTo>
                    <a:pt x="18493" y="21669"/>
                  </a:lnTo>
                  <a:lnTo>
                    <a:pt x="7222" y="38021"/>
                  </a:lnTo>
                  <a:lnTo>
                    <a:pt x="5158" y="40640"/>
                  </a:lnTo>
                  <a:lnTo>
                    <a:pt x="3412" y="42148"/>
                  </a:lnTo>
                  <a:lnTo>
                    <a:pt x="0" y="43101"/>
                  </a:lnTo>
                  <a:lnTo>
                    <a:pt x="0" y="44530"/>
                  </a:lnTo>
                  <a:lnTo>
                    <a:pt x="14366" y="44530"/>
                  </a:lnTo>
                  <a:lnTo>
                    <a:pt x="14366" y="43101"/>
                  </a:lnTo>
                  <a:lnTo>
                    <a:pt x="11826" y="42862"/>
                  </a:lnTo>
                  <a:lnTo>
                    <a:pt x="10873" y="42307"/>
                  </a:lnTo>
                  <a:lnTo>
                    <a:pt x="10397" y="41275"/>
                  </a:lnTo>
                  <a:lnTo>
                    <a:pt x="11191" y="39132"/>
                  </a:lnTo>
                  <a:lnTo>
                    <a:pt x="12382" y="37227"/>
                  </a:lnTo>
                  <a:lnTo>
                    <a:pt x="20240" y="25003"/>
                  </a:lnTo>
                  <a:lnTo>
                    <a:pt x="28257" y="37306"/>
                  </a:lnTo>
                  <a:lnTo>
                    <a:pt x="29210" y="38576"/>
                  </a:lnTo>
                  <a:lnTo>
                    <a:pt x="29845" y="40481"/>
                  </a:lnTo>
                  <a:lnTo>
                    <a:pt x="29606" y="41751"/>
                  </a:lnTo>
                  <a:lnTo>
                    <a:pt x="28971" y="42545"/>
                  </a:lnTo>
                  <a:lnTo>
                    <a:pt x="27781" y="42942"/>
                  </a:lnTo>
                  <a:lnTo>
                    <a:pt x="25876" y="43101"/>
                  </a:lnTo>
                  <a:lnTo>
                    <a:pt x="25876" y="44530"/>
                  </a:lnTo>
                  <a:lnTo>
                    <a:pt x="45798" y="44530"/>
                  </a:lnTo>
                  <a:lnTo>
                    <a:pt x="45798" y="43101"/>
                  </a:lnTo>
                  <a:lnTo>
                    <a:pt x="44291" y="42862"/>
                  </a:lnTo>
                  <a:lnTo>
                    <a:pt x="42465" y="42227"/>
                  </a:lnTo>
                  <a:lnTo>
                    <a:pt x="40242" y="40481"/>
                  </a:lnTo>
                  <a:lnTo>
                    <a:pt x="37623" y="37147"/>
                  </a:lnTo>
                  <a:lnTo>
                    <a:pt x="25002" y="17701"/>
                  </a:lnTo>
                  <a:lnTo>
                    <a:pt x="33178" y="5794"/>
                  </a:lnTo>
                  <a:lnTo>
                    <a:pt x="34131" y="4603"/>
                  </a:lnTo>
                  <a:lnTo>
                    <a:pt x="35877" y="3175"/>
                  </a:lnTo>
                  <a:lnTo>
                    <a:pt x="38258" y="1985"/>
                  </a:lnTo>
                  <a:lnTo>
                    <a:pt x="41194" y="1428"/>
                  </a:lnTo>
                  <a:lnTo>
                    <a:pt x="41194" y="0"/>
                  </a:lnTo>
                  <a:lnTo>
                    <a:pt x="25558" y="0"/>
                  </a:lnTo>
                  <a:lnTo>
                    <a:pt x="25558" y="1428"/>
                  </a:lnTo>
                  <a:lnTo>
                    <a:pt x="28177" y="1826"/>
                  </a:lnTo>
                  <a:lnTo>
                    <a:pt x="29130" y="2540"/>
                  </a:lnTo>
                  <a:lnTo>
                    <a:pt x="29527" y="3731"/>
                  </a:lnTo>
                  <a:lnTo>
                    <a:pt x="29130" y="5079"/>
                  </a:lnTo>
                  <a:lnTo>
                    <a:pt x="28494" y="6191"/>
                  </a:lnTo>
                  <a:lnTo>
                    <a:pt x="27304" y="8017"/>
                  </a:lnTo>
                  <a:lnTo>
                    <a:pt x="25478" y="10716"/>
                  </a:lnTo>
                  <a:lnTo>
                    <a:pt x="22860" y="14446"/>
                  </a:lnTo>
                  <a:lnTo>
                    <a:pt x="20478" y="10795"/>
                  </a:lnTo>
                  <a:lnTo>
                    <a:pt x="18097" y="6667"/>
                  </a:lnTo>
                  <a:lnTo>
                    <a:pt x="17303" y="4921"/>
                  </a:lnTo>
                  <a:lnTo>
                    <a:pt x="16986" y="3731"/>
                  </a:lnTo>
                  <a:lnTo>
                    <a:pt x="17382" y="2540"/>
                  </a:lnTo>
                  <a:lnTo>
                    <a:pt x="18414" y="1826"/>
                  </a:lnTo>
                  <a:lnTo>
                    <a:pt x="21192" y="1428"/>
                  </a:lnTo>
                  <a:lnTo>
                    <a:pt x="21192" y="0"/>
                  </a:lnTo>
                  <a:lnTo>
                    <a:pt x="713" y="0"/>
                  </a:lnTo>
                  <a:close/>
                </a:path>
              </a:pathLst>
            </a:custGeom>
            <a:solidFill>
              <a:srgbClr val="000000"/>
            </a:solidFill>
          </p:spPr>
          <p:txBody>
            <a:bodyPr vert="horz" lIns="91440" tIns="45720" rIns="91440" bIns="45720" anchor="t"/>
            <a:lstStyle/>
            <a:p>
              <a:endParaRPr lang="en-IN"/>
            </a:p>
          </p:txBody>
        </p:sp>
        <p:sp>
          <p:nvSpPr>
            <p:cNvPr id="1283" name="Shape 6023"/>
            <p:cNvSpPr/>
            <p:nvPr/>
          </p:nvSpPr>
          <p:spPr>
            <a:xfrm>
              <a:off x="2147822" y="3136470"/>
              <a:ext cx="29368" cy="46592"/>
            </a:xfrm>
            <a:custGeom>
              <a:avLst/>
              <a:gdLst/>
              <a:ahLst/>
              <a:cxnLst/>
              <a:rect l="0" t="0" r="0" b="0"/>
              <a:pathLst>
                <a:path w="29368" h="46592">
                  <a:moveTo>
                    <a:pt x="13812" y="0"/>
                  </a:moveTo>
                  <a:lnTo>
                    <a:pt x="9525" y="555"/>
                  </a:lnTo>
                  <a:lnTo>
                    <a:pt x="6033" y="1983"/>
                  </a:lnTo>
                  <a:lnTo>
                    <a:pt x="3335" y="3968"/>
                  </a:lnTo>
                  <a:lnTo>
                    <a:pt x="1428" y="6508"/>
                  </a:lnTo>
                  <a:lnTo>
                    <a:pt x="397" y="9286"/>
                  </a:lnTo>
                  <a:lnTo>
                    <a:pt x="0" y="12065"/>
                  </a:lnTo>
                  <a:lnTo>
                    <a:pt x="953" y="16906"/>
                  </a:lnTo>
                  <a:lnTo>
                    <a:pt x="3493" y="20796"/>
                  </a:lnTo>
                  <a:lnTo>
                    <a:pt x="7223" y="23891"/>
                  </a:lnTo>
                  <a:lnTo>
                    <a:pt x="11589" y="26590"/>
                  </a:lnTo>
                  <a:lnTo>
                    <a:pt x="17303" y="29845"/>
                  </a:lnTo>
                  <a:lnTo>
                    <a:pt x="19527" y="31274"/>
                  </a:lnTo>
                  <a:lnTo>
                    <a:pt x="21114" y="32940"/>
                  </a:lnTo>
                  <a:lnTo>
                    <a:pt x="22066" y="34925"/>
                  </a:lnTo>
                  <a:lnTo>
                    <a:pt x="22463" y="37147"/>
                  </a:lnTo>
                  <a:lnTo>
                    <a:pt x="21669" y="40640"/>
                  </a:lnTo>
                  <a:lnTo>
                    <a:pt x="19685" y="42941"/>
                  </a:lnTo>
                  <a:lnTo>
                    <a:pt x="17066" y="44052"/>
                  </a:lnTo>
                  <a:lnTo>
                    <a:pt x="14447" y="44370"/>
                  </a:lnTo>
                  <a:lnTo>
                    <a:pt x="10240" y="43735"/>
                  </a:lnTo>
                  <a:lnTo>
                    <a:pt x="7143" y="41988"/>
                  </a:lnTo>
                  <a:lnTo>
                    <a:pt x="4922" y="39448"/>
                  </a:lnTo>
                  <a:lnTo>
                    <a:pt x="3335" y="36432"/>
                  </a:lnTo>
                  <a:lnTo>
                    <a:pt x="1667" y="30558"/>
                  </a:lnTo>
                  <a:lnTo>
                    <a:pt x="80" y="30558"/>
                  </a:lnTo>
                  <a:lnTo>
                    <a:pt x="80" y="45957"/>
                  </a:lnTo>
                  <a:lnTo>
                    <a:pt x="1350" y="45957"/>
                  </a:lnTo>
                  <a:lnTo>
                    <a:pt x="2222" y="45005"/>
                  </a:lnTo>
                  <a:lnTo>
                    <a:pt x="3572" y="44767"/>
                  </a:lnTo>
                  <a:lnTo>
                    <a:pt x="5875" y="45005"/>
                  </a:lnTo>
                  <a:lnTo>
                    <a:pt x="8652" y="45640"/>
                  </a:lnTo>
                  <a:lnTo>
                    <a:pt x="15002" y="46592"/>
                  </a:lnTo>
                  <a:lnTo>
                    <a:pt x="18336" y="46196"/>
                  </a:lnTo>
                  <a:lnTo>
                    <a:pt x="21591" y="45163"/>
                  </a:lnTo>
                  <a:lnTo>
                    <a:pt x="24606" y="43417"/>
                  </a:lnTo>
                  <a:lnTo>
                    <a:pt x="27067" y="40957"/>
                  </a:lnTo>
                  <a:lnTo>
                    <a:pt x="28813" y="37702"/>
                  </a:lnTo>
                  <a:lnTo>
                    <a:pt x="29368" y="33813"/>
                  </a:lnTo>
                  <a:lnTo>
                    <a:pt x="28813" y="29845"/>
                  </a:lnTo>
                  <a:lnTo>
                    <a:pt x="26987" y="26828"/>
                  </a:lnTo>
                  <a:lnTo>
                    <a:pt x="24368" y="24288"/>
                  </a:lnTo>
                  <a:lnTo>
                    <a:pt x="21114" y="22066"/>
                  </a:lnTo>
                  <a:lnTo>
                    <a:pt x="10398" y="15795"/>
                  </a:lnTo>
                  <a:lnTo>
                    <a:pt x="8176" y="13970"/>
                  </a:lnTo>
                  <a:lnTo>
                    <a:pt x="6827" y="12143"/>
                  </a:lnTo>
                  <a:lnTo>
                    <a:pt x="6112" y="8731"/>
                  </a:lnTo>
                  <a:lnTo>
                    <a:pt x="6510" y="6667"/>
                  </a:lnTo>
                  <a:lnTo>
                    <a:pt x="7858" y="4603"/>
                  </a:lnTo>
                  <a:lnTo>
                    <a:pt x="10160" y="2936"/>
                  </a:lnTo>
                  <a:lnTo>
                    <a:pt x="13653" y="2301"/>
                  </a:lnTo>
                  <a:lnTo>
                    <a:pt x="16907" y="2777"/>
                  </a:lnTo>
                  <a:lnTo>
                    <a:pt x="20003" y="4603"/>
                  </a:lnTo>
                  <a:lnTo>
                    <a:pt x="21431" y="6111"/>
                  </a:lnTo>
                  <a:lnTo>
                    <a:pt x="22622" y="8255"/>
                  </a:lnTo>
                  <a:lnTo>
                    <a:pt x="23733" y="11032"/>
                  </a:lnTo>
                  <a:lnTo>
                    <a:pt x="24606" y="14446"/>
                  </a:lnTo>
                  <a:lnTo>
                    <a:pt x="26115" y="14446"/>
                  </a:lnTo>
                  <a:lnTo>
                    <a:pt x="25718" y="872"/>
                  </a:lnTo>
                  <a:lnTo>
                    <a:pt x="24606" y="872"/>
                  </a:lnTo>
                  <a:lnTo>
                    <a:pt x="24051" y="1587"/>
                  </a:lnTo>
                  <a:lnTo>
                    <a:pt x="22940" y="1983"/>
                  </a:lnTo>
                  <a:lnTo>
                    <a:pt x="19368" y="1031"/>
                  </a:lnTo>
                  <a:lnTo>
                    <a:pt x="16828" y="317"/>
                  </a:lnTo>
                  <a:lnTo>
                    <a:pt x="13812" y="0"/>
                  </a:lnTo>
                  <a:close/>
                </a:path>
              </a:pathLst>
            </a:custGeom>
            <a:solidFill>
              <a:srgbClr val="000000"/>
            </a:solidFill>
          </p:spPr>
          <p:txBody>
            <a:bodyPr vert="horz" lIns="91440" tIns="45720" rIns="91440" bIns="45720" anchor="t"/>
            <a:lstStyle/>
            <a:p>
              <a:endParaRPr lang="en-IN"/>
            </a:p>
          </p:txBody>
        </p:sp>
        <p:sp>
          <p:nvSpPr>
            <p:cNvPr id="1284" name="Shape 6024"/>
            <p:cNvSpPr/>
            <p:nvPr/>
          </p:nvSpPr>
          <p:spPr>
            <a:xfrm>
              <a:off x="2851006" y="3172109"/>
              <a:ext cx="11032" cy="11033"/>
            </a:xfrm>
            <a:custGeom>
              <a:avLst/>
              <a:gdLst/>
              <a:ahLst/>
              <a:cxnLst/>
              <a:rect l="0" t="0" r="0" b="0"/>
              <a:pathLst>
                <a:path w="11032" h="11033">
                  <a:moveTo>
                    <a:pt x="5476" y="0"/>
                  </a:moveTo>
                  <a:lnTo>
                    <a:pt x="3413" y="476"/>
                  </a:lnTo>
                  <a:lnTo>
                    <a:pt x="1667" y="1667"/>
                  </a:lnTo>
                  <a:lnTo>
                    <a:pt x="476" y="3413"/>
                  </a:lnTo>
                  <a:lnTo>
                    <a:pt x="0" y="5715"/>
                  </a:lnTo>
                  <a:lnTo>
                    <a:pt x="556" y="8096"/>
                  </a:lnTo>
                  <a:lnTo>
                    <a:pt x="1983" y="9763"/>
                  </a:lnTo>
                  <a:lnTo>
                    <a:pt x="3731" y="10716"/>
                  </a:lnTo>
                  <a:lnTo>
                    <a:pt x="5476" y="11033"/>
                  </a:lnTo>
                  <a:lnTo>
                    <a:pt x="7223" y="10716"/>
                  </a:lnTo>
                  <a:lnTo>
                    <a:pt x="8969" y="9763"/>
                  </a:lnTo>
                  <a:lnTo>
                    <a:pt x="10398" y="8096"/>
                  </a:lnTo>
                  <a:lnTo>
                    <a:pt x="11032" y="5715"/>
                  </a:lnTo>
                  <a:lnTo>
                    <a:pt x="10557" y="3492"/>
                  </a:lnTo>
                  <a:lnTo>
                    <a:pt x="9366" y="1746"/>
                  </a:lnTo>
                  <a:lnTo>
                    <a:pt x="7539" y="476"/>
                  </a:lnTo>
                  <a:lnTo>
                    <a:pt x="5476" y="0"/>
                  </a:lnTo>
                  <a:close/>
                </a:path>
              </a:pathLst>
            </a:custGeom>
            <a:solidFill>
              <a:srgbClr val="000000"/>
            </a:solidFill>
          </p:spPr>
          <p:txBody>
            <a:bodyPr vert="horz" lIns="91440" tIns="45720" rIns="91440" bIns="45720" anchor="t"/>
            <a:lstStyle/>
            <a:p>
              <a:endParaRPr lang="en-IN"/>
            </a:p>
          </p:txBody>
        </p:sp>
        <p:sp>
          <p:nvSpPr>
            <p:cNvPr id="1285" name="Shape 6025"/>
            <p:cNvSpPr/>
            <p:nvPr/>
          </p:nvSpPr>
          <p:spPr>
            <a:xfrm>
              <a:off x="1962482" y="3172109"/>
              <a:ext cx="10953" cy="11033"/>
            </a:xfrm>
            <a:custGeom>
              <a:avLst/>
              <a:gdLst/>
              <a:ahLst/>
              <a:cxnLst/>
              <a:rect l="0" t="0" r="0" b="0"/>
              <a:pathLst>
                <a:path w="10953" h="11033">
                  <a:moveTo>
                    <a:pt x="5397" y="0"/>
                  </a:moveTo>
                  <a:lnTo>
                    <a:pt x="3333" y="476"/>
                  </a:lnTo>
                  <a:lnTo>
                    <a:pt x="1587" y="1667"/>
                  </a:lnTo>
                  <a:lnTo>
                    <a:pt x="476" y="3413"/>
                  </a:lnTo>
                  <a:lnTo>
                    <a:pt x="0" y="5715"/>
                  </a:lnTo>
                  <a:lnTo>
                    <a:pt x="556" y="8096"/>
                  </a:lnTo>
                  <a:lnTo>
                    <a:pt x="1904" y="9763"/>
                  </a:lnTo>
                  <a:lnTo>
                    <a:pt x="3651" y="10716"/>
                  </a:lnTo>
                  <a:lnTo>
                    <a:pt x="5397" y="11033"/>
                  </a:lnTo>
                  <a:lnTo>
                    <a:pt x="7143" y="10716"/>
                  </a:lnTo>
                  <a:lnTo>
                    <a:pt x="8968" y="9763"/>
                  </a:lnTo>
                  <a:lnTo>
                    <a:pt x="10398" y="8096"/>
                  </a:lnTo>
                  <a:lnTo>
                    <a:pt x="10953" y="5715"/>
                  </a:lnTo>
                  <a:lnTo>
                    <a:pt x="10477" y="3492"/>
                  </a:lnTo>
                  <a:lnTo>
                    <a:pt x="9287" y="1746"/>
                  </a:lnTo>
                  <a:lnTo>
                    <a:pt x="7539" y="476"/>
                  </a:lnTo>
                  <a:lnTo>
                    <a:pt x="5397" y="0"/>
                  </a:lnTo>
                  <a:close/>
                </a:path>
              </a:pathLst>
            </a:custGeom>
            <a:solidFill>
              <a:srgbClr val="000000"/>
            </a:solidFill>
          </p:spPr>
          <p:txBody>
            <a:bodyPr vert="horz" lIns="91440" tIns="45720" rIns="91440" bIns="45720" anchor="t"/>
            <a:lstStyle/>
            <a:p>
              <a:endParaRPr lang="en-IN"/>
            </a:p>
          </p:txBody>
        </p:sp>
        <p:sp>
          <p:nvSpPr>
            <p:cNvPr id="1286" name="Shape 6026"/>
            <p:cNvSpPr/>
            <p:nvPr/>
          </p:nvSpPr>
          <p:spPr>
            <a:xfrm>
              <a:off x="1234455" y="3244579"/>
              <a:ext cx="65563" cy="65483"/>
            </a:xfrm>
            <a:custGeom>
              <a:avLst/>
              <a:gdLst/>
              <a:ahLst/>
              <a:cxnLst/>
              <a:rect l="0" t="0" r="0" b="0"/>
              <a:pathLst>
                <a:path w="65563" h="65483">
                  <a:moveTo>
                    <a:pt x="0" y="0"/>
                  </a:moveTo>
                  <a:lnTo>
                    <a:pt x="22860" y="3016"/>
                  </a:lnTo>
                  <a:lnTo>
                    <a:pt x="27146" y="3175"/>
                  </a:lnTo>
                  <a:lnTo>
                    <a:pt x="30956" y="3571"/>
                  </a:lnTo>
                  <a:lnTo>
                    <a:pt x="37147" y="5158"/>
                  </a:lnTo>
                  <a:lnTo>
                    <a:pt x="41990" y="7539"/>
                  </a:lnTo>
                  <a:lnTo>
                    <a:pt x="45720" y="10636"/>
                  </a:lnTo>
                  <a:lnTo>
                    <a:pt x="48340" y="13017"/>
                  </a:lnTo>
                  <a:lnTo>
                    <a:pt x="50323" y="15477"/>
                  </a:lnTo>
                  <a:lnTo>
                    <a:pt x="53181" y="20954"/>
                  </a:lnTo>
                  <a:lnTo>
                    <a:pt x="54530" y="26907"/>
                  </a:lnTo>
                  <a:lnTo>
                    <a:pt x="54848" y="33496"/>
                  </a:lnTo>
                  <a:lnTo>
                    <a:pt x="54610" y="38576"/>
                  </a:lnTo>
                  <a:lnTo>
                    <a:pt x="53816" y="43021"/>
                  </a:lnTo>
                  <a:lnTo>
                    <a:pt x="52546" y="46909"/>
                  </a:lnTo>
                  <a:lnTo>
                    <a:pt x="50958" y="50243"/>
                  </a:lnTo>
                  <a:lnTo>
                    <a:pt x="48973" y="53022"/>
                  </a:lnTo>
                  <a:lnTo>
                    <a:pt x="46831" y="55403"/>
                  </a:lnTo>
                  <a:lnTo>
                    <a:pt x="41910" y="58816"/>
                  </a:lnTo>
                  <a:lnTo>
                    <a:pt x="36671" y="60959"/>
                  </a:lnTo>
                  <a:lnTo>
                    <a:pt x="31671" y="61991"/>
                  </a:lnTo>
                  <a:lnTo>
                    <a:pt x="27463" y="62388"/>
                  </a:lnTo>
                  <a:lnTo>
                    <a:pt x="24367" y="62467"/>
                  </a:lnTo>
                  <a:lnTo>
                    <a:pt x="21511" y="62388"/>
                  </a:lnTo>
                  <a:lnTo>
                    <a:pt x="19685" y="62071"/>
                  </a:lnTo>
                  <a:lnTo>
                    <a:pt x="18652" y="61197"/>
                  </a:lnTo>
                  <a:lnTo>
                    <a:pt x="18336" y="59451"/>
                  </a:lnTo>
                  <a:lnTo>
                    <a:pt x="18336" y="7620"/>
                  </a:lnTo>
                  <a:lnTo>
                    <a:pt x="18415" y="5556"/>
                  </a:lnTo>
                  <a:lnTo>
                    <a:pt x="18891" y="4127"/>
                  </a:lnTo>
                  <a:lnTo>
                    <a:pt x="20240" y="3333"/>
                  </a:lnTo>
                  <a:lnTo>
                    <a:pt x="22860" y="3016"/>
                  </a:lnTo>
                  <a:lnTo>
                    <a:pt x="0" y="0"/>
                  </a:lnTo>
                  <a:lnTo>
                    <a:pt x="0" y="1507"/>
                  </a:lnTo>
                  <a:lnTo>
                    <a:pt x="2540" y="1983"/>
                  </a:lnTo>
                  <a:lnTo>
                    <a:pt x="4445" y="2459"/>
                  </a:lnTo>
                  <a:lnTo>
                    <a:pt x="5794" y="3016"/>
                  </a:lnTo>
                  <a:lnTo>
                    <a:pt x="6667" y="3809"/>
                  </a:lnTo>
                  <a:lnTo>
                    <a:pt x="7223" y="4762"/>
                  </a:lnTo>
                  <a:lnTo>
                    <a:pt x="7540" y="6191"/>
                  </a:lnTo>
                  <a:lnTo>
                    <a:pt x="7620" y="8096"/>
                  </a:lnTo>
                  <a:lnTo>
                    <a:pt x="7620" y="56356"/>
                  </a:lnTo>
                  <a:lnTo>
                    <a:pt x="7540" y="60086"/>
                  </a:lnTo>
                  <a:lnTo>
                    <a:pt x="6667" y="62467"/>
                  </a:lnTo>
                  <a:lnTo>
                    <a:pt x="5794" y="63182"/>
                  </a:lnTo>
                  <a:lnTo>
                    <a:pt x="4445" y="63658"/>
                  </a:lnTo>
                  <a:lnTo>
                    <a:pt x="2540" y="63896"/>
                  </a:lnTo>
                  <a:lnTo>
                    <a:pt x="0" y="63976"/>
                  </a:lnTo>
                  <a:lnTo>
                    <a:pt x="0" y="65483"/>
                  </a:lnTo>
                  <a:lnTo>
                    <a:pt x="27463" y="65483"/>
                  </a:lnTo>
                  <a:lnTo>
                    <a:pt x="32940" y="65246"/>
                  </a:lnTo>
                  <a:lnTo>
                    <a:pt x="37861" y="64689"/>
                  </a:lnTo>
                  <a:lnTo>
                    <a:pt x="42307" y="63737"/>
                  </a:lnTo>
                  <a:lnTo>
                    <a:pt x="46276" y="62388"/>
                  </a:lnTo>
                  <a:lnTo>
                    <a:pt x="52942" y="58975"/>
                  </a:lnTo>
                  <a:lnTo>
                    <a:pt x="57943" y="54609"/>
                  </a:lnTo>
                  <a:lnTo>
                    <a:pt x="61515" y="49688"/>
                  </a:lnTo>
                  <a:lnTo>
                    <a:pt x="63896" y="44291"/>
                  </a:lnTo>
                  <a:lnTo>
                    <a:pt x="65167" y="38813"/>
                  </a:lnTo>
                  <a:lnTo>
                    <a:pt x="65563" y="33496"/>
                  </a:lnTo>
                  <a:lnTo>
                    <a:pt x="64848" y="25478"/>
                  </a:lnTo>
                  <a:lnTo>
                    <a:pt x="62786" y="18652"/>
                  </a:lnTo>
                  <a:lnTo>
                    <a:pt x="59452" y="12858"/>
                  </a:lnTo>
                  <a:lnTo>
                    <a:pt x="54927" y="8175"/>
                  </a:lnTo>
                  <a:lnTo>
                    <a:pt x="49212" y="4603"/>
                  </a:lnTo>
                  <a:lnTo>
                    <a:pt x="42386" y="1983"/>
                  </a:lnTo>
                  <a:lnTo>
                    <a:pt x="34686" y="476"/>
                  </a:lnTo>
                  <a:lnTo>
                    <a:pt x="25955" y="0"/>
                  </a:lnTo>
                  <a:lnTo>
                    <a:pt x="0" y="0"/>
                  </a:lnTo>
                  <a:close/>
                </a:path>
              </a:pathLst>
            </a:custGeom>
            <a:solidFill>
              <a:srgbClr val="000000"/>
            </a:solidFill>
          </p:spPr>
          <p:txBody>
            <a:bodyPr vert="horz" lIns="91440" tIns="45720" rIns="91440" bIns="45720" anchor="t"/>
            <a:lstStyle/>
            <a:p>
              <a:endParaRPr lang="en-IN"/>
            </a:p>
          </p:txBody>
        </p:sp>
        <p:sp>
          <p:nvSpPr>
            <p:cNvPr id="1287" name="Shape 6027"/>
            <p:cNvSpPr/>
            <p:nvPr/>
          </p:nvSpPr>
          <p:spPr>
            <a:xfrm>
              <a:off x="1310655" y="3243070"/>
              <a:ext cx="10715" cy="10636"/>
            </a:xfrm>
            <a:custGeom>
              <a:avLst/>
              <a:gdLst/>
              <a:ahLst/>
              <a:cxnLst/>
              <a:rect l="0" t="0" r="0" b="0"/>
              <a:pathLst>
                <a:path w="10715" h="10636">
                  <a:moveTo>
                    <a:pt x="6111" y="0"/>
                  </a:moveTo>
                  <a:lnTo>
                    <a:pt x="3255" y="556"/>
                  </a:lnTo>
                  <a:lnTo>
                    <a:pt x="1348" y="1904"/>
                  </a:lnTo>
                  <a:lnTo>
                    <a:pt x="317" y="3810"/>
                  </a:lnTo>
                  <a:lnTo>
                    <a:pt x="0" y="6032"/>
                  </a:lnTo>
                  <a:lnTo>
                    <a:pt x="317" y="7382"/>
                  </a:lnTo>
                  <a:lnTo>
                    <a:pt x="1348" y="8890"/>
                  </a:lnTo>
                  <a:lnTo>
                    <a:pt x="3255" y="10160"/>
                  </a:lnTo>
                  <a:lnTo>
                    <a:pt x="6111" y="10636"/>
                  </a:lnTo>
                  <a:lnTo>
                    <a:pt x="8096" y="10318"/>
                  </a:lnTo>
                  <a:lnTo>
                    <a:pt x="9525" y="9525"/>
                  </a:lnTo>
                  <a:lnTo>
                    <a:pt x="10398" y="8096"/>
                  </a:lnTo>
                  <a:lnTo>
                    <a:pt x="10715" y="6032"/>
                  </a:lnTo>
                  <a:lnTo>
                    <a:pt x="10398" y="3810"/>
                  </a:lnTo>
                  <a:lnTo>
                    <a:pt x="9525" y="1904"/>
                  </a:lnTo>
                  <a:lnTo>
                    <a:pt x="8096" y="556"/>
                  </a:lnTo>
                  <a:lnTo>
                    <a:pt x="6111" y="0"/>
                  </a:lnTo>
                  <a:close/>
                </a:path>
              </a:pathLst>
            </a:custGeom>
            <a:solidFill>
              <a:srgbClr val="000000"/>
            </a:solidFill>
          </p:spPr>
          <p:txBody>
            <a:bodyPr vert="horz" lIns="91440" tIns="45720" rIns="91440" bIns="45720" anchor="t"/>
            <a:lstStyle/>
            <a:p>
              <a:endParaRPr lang="en-IN"/>
            </a:p>
          </p:txBody>
        </p:sp>
        <p:sp>
          <p:nvSpPr>
            <p:cNvPr id="1288" name="Shape 6028"/>
            <p:cNvSpPr/>
            <p:nvPr/>
          </p:nvSpPr>
          <p:spPr>
            <a:xfrm>
              <a:off x="1304543" y="3264343"/>
              <a:ext cx="22860" cy="45719"/>
            </a:xfrm>
            <a:custGeom>
              <a:avLst/>
              <a:gdLst/>
              <a:ahLst/>
              <a:cxnLst/>
              <a:rect l="0" t="0" r="0" b="0"/>
              <a:pathLst>
                <a:path w="22860" h="45719">
                  <a:moveTo>
                    <a:pt x="15238" y="0"/>
                  </a:moveTo>
                  <a:lnTo>
                    <a:pt x="8253" y="2302"/>
                  </a:lnTo>
                  <a:lnTo>
                    <a:pt x="4285" y="3492"/>
                  </a:lnTo>
                  <a:lnTo>
                    <a:pt x="0" y="4603"/>
                  </a:lnTo>
                  <a:lnTo>
                    <a:pt x="0" y="7619"/>
                  </a:lnTo>
                  <a:lnTo>
                    <a:pt x="1190" y="6747"/>
                  </a:lnTo>
                  <a:lnTo>
                    <a:pt x="2301" y="6270"/>
                  </a:lnTo>
                  <a:lnTo>
                    <a:pt x="4603" y="6112"/>
                  </a:lnTo>
                  <a:lnTo>
                    <a:pt x="5713" y="6191"/>
                  </a:lnTo>
                  <a:lnTo>
                    <a:pt x="6666" y="6906"/>
                  </a:lnTo>
                  <a:lnTo>
                    <a:pt x="7381" y="8652"/>
                  </a:lnTo>
                  <a:lnTo>
                    <a:pt x="7540" y="10239"/>
                  </a:lnTo>
                  <a:lnTo>
                    <a:pt x="7620" y="12223"/>
                  </a:lnTo>
                  <a:lnTo>
                    <a:pt x="7620" y="36592"/>
                  </a:lnTo>
                  <a:lnTo>
                    <a:pt x="7540" y="39132"/>
                  </a:lnTo>
                  <a:lnTo>
                    <a:pt x="7301" y="40957"/>
                  </a:lnTo>
                  <a:lnTo>
                    <a:pt x="6826" y="42386"/>
                  </a:lnTo>
                  <a:lnTo>
                    <a:pt x="6111" y="43259"/>
                  </a:lnTo>
                  <a:lnTo>
                    <a:pt x="3730" y="44053"/>
                  </a:lnTo>
                  <a:lnTo>
                    <a:pt x="0" y="44212"/>
                  </a:lnTo>
                  <a:lnTo>
                    <a:pt x="0" y="45719"/>
                  </a:lnTo>
                  <a:lnTo>
                    <a:pt x="22860" y="45719"/>
                  </a:lnTo>
                  <a:lnTo>
                    <a:pt x="22860" y="44212"/>
                  </a:lnTo>
                  <a:lnTo>
                    <a:pt x="20320" y="44132"/>
                  </a:lnTo>
                  <a:lnTo>
                    <a:pt x="18493" y="43894"/>
                  </a:lnTo>
                  <a:lnTo>
                    <a:pt x="17065" y="43418"/>
                  </a:lnTo>
                  <a:lnTo>
                    <a:pt x="16191" y="42703"/>
                  </a:lnTo>
                  <a:lnTo>
                    <a:pt x="15397" y="40322"/>
                  </a:lnTo>
                  <a:lnTo>
                    <a:pt x="15238" y="36592"/>
                  </a:lnTo>
                  <a:lnTo>
                    <a:pt x="15238" y="0"/>
                  </a:lnTo>
                  <a:close/>
                </a:path>
              </a:pathLst>
            </a:custGeom>
            <a:solidFill>
              <a:srgbClr val="000000"/>
            </a:solidFill>
          </p:spPr>
          <p:txBody>
            <a:bodyPr vert="horz" lIns="91440" tIns="45720" rIns="91440" bIns="45720" anchor="t"/>
            <a:lstStyle/>
            <a:p>
              <a:endParaRPr lang="en-IN"/>
            </a:p>
          </p:txBody>
        </p:sp>
        <p:sp>
          <p:nvSpPr>
            <p:cNvPr id="1289" name="Shape 6029"/>
            <p:cNvSpPr/>
            <p:nvPr/>
          </p:nvSpPr>
          <p:spPr>
            <a:xfrm>
              <a:off x="1333515" y="3264343"/>
              <a:ext cx="39607" cy="47307"/>
            </a:xfrm>
            <a:custGeom>
              <a:avLst/>
              <a:gdLst/>
              <a:ahLst/>
              <a:cxnLst/>
              <a:rect l="0" t="0" r="0" b="0"/>
              <a:pathLst>
                <a:path w="39607" h="47307">
                  <a:moveTo>
                    <a:pt x="19843" y="0"/>
                  </a:moveTo>
                  <a:lnTo>
                    <a:pt x="18336" y="3095"/>
                  </a:lnTo>
                  <a:lnTo>
                    <a:pt x="20955" y="3413"/>
                  </a:lnTo>
                  <a:lnTo>
                    <a:pt x="22938" y="4366"/>
                  </a:lnTo>
                  <a:lnTo>
                    <a:pt x="25797" y="7461"/>
                  </a:lnTo>
                  <a:lnTo>
                    <a:pt x="27146" y="11429"/>
                  </a:lnTo>
                  <a:lnTo>
                    <a:pt x="27463" y="15239"/>
                  </a:lnTo>
                  <a:lnTo>
                    <a:pt x="6111" y="15239"/>
                  </a:lnTo>
                  <a:lnTo>
                    <a:pt x="6826" y="12064"/>
                  </a:lnTo>
                  <a:lnTo>
                    <a:pt x="7778" y="9525"/>
                  </a:lnTo>
                  <a:lnTo>
                    <a:pt x="9048" y="7382"/>
                  </a:lnTo>
                  <a:lnTo>
                    <a:pt x="10477" y="5714"/>
                  </a:lnTo>
                  <a:lnTo>
                    <a:pt x="14048" y="3731"/>
                  </a:lnTo>
                  <a:lnTo>
                    <a:pt x="18336" y="3095"/>
                  </a:lnTo>
                  <a:lnTo>
                    <a:pt x="19843" y="0"/>
                  </a:lnTo>
                  <a:lnTo>
                    <a:pt x="16827" y="317"/>
                  </a:lnTo>
                  <a:lnTo>
                    <a:pt x="13493" y="1269"/>
                  </a:lnTo>
                  <a:lnTo>
                    <a:pt x="10238" y="3016"/>
                  </a:lnTo>
                  <a:lnTo>
                    <a:pt x="7063" y="5556"/>
                  </a:lnTo>
                  <a:lnTo>
                    <a:pt x="4286" y="9048"/>
                  </a:lnTo>
                  <a:lnTo>
                    <a:pt x="2063" y="13493"/>
                  </a:lnTo>
                  <a:lnTo>
                    <a:pt x="555" y="19129"/>
                  </a:lnTo>
                  <a:lnTo>
                    <a:pt x="0" y="25956"/>
                  </a:lnTo>
                  <a:lnTo>
                    <a:pt x="317" y="30797"/>
                  </a:lnTo>
                  <a:lnTo>
                    <a:pt x="1348" y="35083"/>
                  </a:lnTo>
                  <a:lnTo>
                    <a:pt x="2936" y="38734"/>
                  </a:lnTo>
                  <a:lnTo>
                    <a:pt x="5159" y="41750"/>
                  </a:lnTo>
                  <a:lnTo>
                    <a:pt x="7857" y="44212"/>
                  </a:lnTo>
                  <a:lnTo>
                    <a:pt x="10953" y="45878"/>
                  </a:lnTo>
                  <a:lnTo>
                    <a:pt x="14446" y="46989"/>
                  </a:lnTo>
                  <a:lnTo>
                    <a:pt x="18336" y="47307"/>
                  </a:lnTo>
                  <a:lnTo>
                    <a:pt x="23653" y="46752"/>
                  </a:lnTo>
                  <a:lnTo>
                    <a:pt x="28098" y="45323"/>
                  </a:lnTo>
                  <a:lnTo>
                    <a:pt x="31750" y="43179"/>
                  </a:lnTo>
                  <a:lnTo>
                    <a:pt x="34686" y="40639"/>
                  </a:lnTo>
                  <a:lnTo>
                    <a:pt x="36909" y="37862"/>
                  </a:lnTo>
                  <a:lnTo>
                    <a:pt x="38417" y="35083"/>
                  </a:lnTo>
                  <a:lnTo>
                    <a:pt x="39291" y="32543"/>
                  </a:lnTo>
                  <a:lnTo>
                    <a:pt x="39607" y="30479"/>
                  </a:lnTo>
                  <a:lnTo>
                    <a:pt x="38100" y="30479"/>
                  </a:lnTo>
                  <a:lnTo>
                    <a:pt x="36353" y="33496"/>
                  </a:lnTo>
                  <a:lnTo>
                    <a:pt x="33337" y="36988"/>
                  </a:lnTo>
                  <a:lnTo>
                    <a:pt x="28892" y="39926"/>
                  </a:lnTo>
                  <a:lnTo>
                    <a:pt x="26035" y="40878"/>
                  </a:lnTo>
                  <a:lnTo>
                    <a:pt x="22860" y="41195"/>
                  </a:lnTo>
                  <a:lnTo>
                    <a:pt x="20478" y="40957"/>
                  </a:lnTo>
                  <a:lnTo>
                    <a:pt x="17859" y="40163"/>
                  </a:lnTo>
                  <a:lnTo>
                    <a:pt x="15239" y="38814"/>
                  </a:lnTo>
                  <a:lnTo>
                    <a:pt x="12780" y="36592"/>
                  </a:lnTo>
                  <a:lnTo>
                    <a:pt x="10477" y="33576"/>
                  </a:lnTo>
                  <a:lnTo>
                    <a:pt x="8492" y="29607"/>
                  </a:lnTo>
                  <a:lnTo>
                    <a:pt x="6985" y="24527"/>
                  </a:lnTo>
                  <a:lnTo>
                    <a:pt x="6111" y="18336"/>
                  </a:lnTo>
                  <a:lnTo>
                    <a:pt x="38100" y="18336"/>
                  </a:lnTo>
                  <a:lnTo>
                    <a:pt x="37306" y="13573"/>
                  </a:lnTo>
                  <a:lnTo>
                    <a:pt x="36116" y="9683"/>
                  </a:lnTo>
                  <a:lnTo>
                    <a:pt x="34448" y="6508"/>
                  </a:lnTo>
                  <a:lnTo>
                    <a:pt x="32385" y="4048"/>
                  </a:lnTo>
                  <a:lnTo>
                    <a:pt x="29923" y="2143"/>
                  </a:lnTo>
                  <a:lnTo>
                    <a:pt x="26987" y="952"/>
                  </a:lnTo>
                  <a:lnTo>
                    <a:pt x="23653" y="238"/>
                  </a:lnTo>
                  <a:lnTo>
                    <a:pt x="19843" y="0"/>
                  </a:lnTo>
                  <a:close/>
                </a:path>
              </a:pathLst>
            </a:custGeom>
            <a:solidFill>
              <a:srgbClr val="000000"/>
            </a:solidFill>
          </p:spPr>
          <p:txBody>
            <a:bodyPr vert="horz" lIns="91440" tIns="45720" rIns="91440" bIns="45720" anchor="t"/>
            <a:lstStyle/>
            <a:p>
              <a:endParaRPr lang="en-IN"/>
            </a:p>
          </p:txBody>
        </p:sp>
        <p:sp>
          <p:nvSpPr>
            <p:cNvPr id="1290" name="Shape 6030"/>
            <p:cNvSpPr/>
            <p:nvPr/>
          </p:nvSpPr>
          <p:spPr>
            <a:xfrm>
              <a:off x="1377726" y="3253706"/>
              <a:ext cx="24368" cy="57943"/>
            </a:xfrm>
            <a:custGeom>
              <a:avLst/>
              <a:gdLst/>
              <a:ahLst/>
              <a:cxnLst/>
              <a:rect l="0" t="0" r="0" b="0"/>
              <a:pathLst>
                <a:path w="24368" h="57943">
                  <a:moveTo>
                    <a:pt x="12225" y="0"/>
                  </a:moveTo>
                  <a:lnTo>
                    <a:pt x="10161" y="3175"/>
                  </a:lnTo>
                  <a:lnTo>
                    <a:pt x="8176" y="5874"/>
                  </a:lnTo>
                  <a:lnTo>
                    <a:pt x="5953" y="8335"/>
                  </a:lnTo>
                  <a:lnTo>
                    <a:pt x="3017" y="10636"/>
                  </a:lnTo>
                  <a:lnTo>
                    <a:pt x="1906" y="12462"/>
                  </a:lnTo>
                  <a:lnTo>
                    <a:pt x="952" y="13493"/>
                  </a:lnTo>
                  <a:lnTo>
                    <a:pt x="238" y="14287"/>
                  </a:lnTo>
                  <a:lnTo>
                    <a:pt x="0" y="15240"/>
                  </a:lnTo>
                  <a:lnTo>
                    <a:pt x="4604" y="15240"/>
                  </a:lnTo>
                  <a:lnTo>
                    <a:pt x="4604" y="45720"/>
                  </a:lnTo>
                  <a:lnTo>
                    <a:pt x="4842" y="49292"/>
                  </a:lnTo>
                  <a:lnTo>
                    <a:pt x="5398" y="52150"/>
                  </a:lnTo>
                  <a:lnTo>
                    <a:pt x="6271" y="54292"/>
                  </a:lnTo>
                  <a:lnTo>
                    <a:pt x="7462" y="55801"/>
                  </a:lnTo>
                  <a:lnTo>
                    <a:pt x="8811" y="56912"/>
                  </a:lnTo>
                  <a:lnTo>
                    <a:pt x="10398" y="57547"/>
                  </a:lnTo>
                  <a:lnTo>
                    <a:pt x="13732" y="57943"/>
                  </a:lnTo>
                  <a:lnTo>
                    <a:pt x="17066" y="57388"/>
                  </a:lnTo>
                  <a:lnTo>
                    <a:pt x="20162" y="56038"/>
                  </a:lnTo>
                  <a:lnTo>
                    <a:pt x="22702" y="54055"/>
                  </a:lnTo>
                  <a:lnTo>
                    <a:pt x="24368" y="51832"/>
                  </a:lnTo>
                  <a:lnTo>
                    <a:pt x="22861" y="50324"/>
                  </a:lnTo>
                  <a:lnTo>
                    <a:pt x="22305" y="51435"/>
                  </a:lnTo>
                  <a:lnTo>
                    <a:pt x="20956" y="52387"/>
                  </a:lnTo>
                  <a:lnTo>
                    <a:pt x="18971" y="53102"/>
                  </a:lnTo>
                  <a:lnTo>
                    <a:pt x="16748" y="53340"/>
                  </a:lnTo>
                  <a:lnTo>
                    <a:pt x="15239" y="53102"/>
                  </a:lnTo>
                  <a:lnTo>
                    <a:pt x="14129" y="52308"/>
                  </a:lnTo>
                  <a:lnTo>
                    <a:pt x="12780" y="49927"/>
                  </a:lnTo>
                  <a:lnTo>
                    <a:pt x="12303" y="46911"/>
                  </a:lnTo>
                  <a:lnTo>
                    <a:pt x="12225" y="44212"/>
                  </a:lnTo>
                  <a:lnTo>
                    <a:pt x="12225" y="15240"/>
                  </a:lnTo>
                  <a:lnTo>
                    <a:pt x="22861" y="15240"/>
                  </a:lnTo>
                  <a:lnTo>
                    <a:pt x="22861" y="12224"/>
                  </a:lnTo>
                  <a:lnTo>
                    <a:pt x="12225" y="12224"/>
                  </a:lnTo>
                  <a:lnTo>
                    <a:pt x="12225" y="0"/>
                  </a:lnTo>
                  <a:close/>
                </a:path>
              </a:pathLst>
            </a:custGeom>
            <a:solidFill>
              <a:srgbClr val="000000"/>
            </a:solidFill>
          </p:spPr>
          <p:txBody>
            <a:bodyPr vert="horz" lIns="91440" tIns="45720" rIns="91440" bIns="45720" anchor="t"/>
            <a:lstStyle/>
            <a:p>
              <a:endParaRPr lang="en-IN"/>
            </a:p>
          </p:txBody>
        </p:sp>
        <p:sp>
          <p:nvSpPr>
            <p:cNvPr id="1291" name="Shape 6031"/>
            <p:cNvSpPr/>
            <p:nvPr/>
          </p:nvSpPr>
          <p:spPr>
            <a:xfrm>
              <a:off x="1406698" y="3264343"/>
              <a:ext cx="39608" cy="47307"/>
            </a:xfrm>
            <a:custGeom>
              <a:avLst/>
              <a:gdLst/>
              <a:ahLst/>
              <a:cxnLst/>
              <a:rect l="0" t="0" r="0" b="0"/>
              <a:pathLst>
                <a:path w="39608" h="47307">
                  <a:moveTo>
                    <a:pt x="18256" y="0"/>
                  </a:moveTo>
                  <a:lnTo>
                    <a:pt x="14048" y="317"/>
                  </a:lnTo>
                  <a:lnTo>
                    <a:pt x="10477" y="1269"/>
                  </a:lnTo>
                  <a:lnTo>
                    <a:pt x="7620" y="2539"/>
                  </a:lnTo>
                  <a:lnTo>
                    <a:pt x="5317" y="4207"/>
                  </a:lnTo>
                  <a:lnTo>
                    <a:pt x="3571" y="5953"/>
                  </a:lnTo>
                  <a:lnTo>
                    <a:pt x="2381" y="7699"/>
                  </a:lnTo>
                  <a:lnTo>
                    <a:pt x="1746" y="9366"/>
                  </a:lnTo>
                  <a:lnTo>
                    <a:pt x="1508" y="10716"/>
                  </a:lnTo>
                  <a:lnTo>
                    <a:pt x="1826" y="12064"/>
                  </a:lnTo>
                  <a:lnTo>
                    <a:pt x="2619" y="13573"/>
                  </a:lnTo>
                  <a:lnTo>
                    <a:pt x="4048" y="14763"/>
                  </a:lnTo>
                  <a:lnTo>
                    <a:pt x="6111" y="15239"/>
                  </a:lnTo>
                  <a:lnTo>
                    <a:pt x="7461" y="14922"/>
                  </a:lnTo>
                  <a:lnTo>
                    <a:pt x="8969" y="14128"/>
                  </a:lnTo>
                  <a:lnTo>
                    <a:pt x="10160" y="12700"/>
                  </a:lnTo>
                  <a:lnTo>
                    <a:pt x="10636" y="10716"/>
                  </a:lnTo>
                  <a:lnTo>
                    <a:pt x="10398" y="10477"/>
                  </a:lnTo>
                  <a:lnTo>
                    <a:pt x="9921" y="9763"/>
                  </a:lnTo>
                  <a:lnTo>
                    <a:pt x="9366" y="8811"/>
                  </a:lnTo>
                  <a:lnTo>
                    <a:pt x="9127" y="7619"/>
                  </a:lnTo>
                  <a:lnTo>
                    <a:pt x="9921" y="5636"/>
                  </a:lnTo>
                  <a:lnTo>
                    <a:pt x="11827" y="4207"/>
                  </a:lnTo>
                  <a:lnTo>
                    <a:pt x="14287" y="3413"/>
                  </a:lnTo>
                  <a:lnTo>
                    <a:pt x="16748" y="3095"/>
                  </a:lnTo>
                  <a:lnTo>
                    <a:pt x="19208" y="3413"/>
                  </a:lnTo>
                  <a:lnTo>
                    <a:pt x="21669" y="4603"/>
                  </a:lnTo>
                  <a:lnTo>
                    <a:pt x="23573" y="6984"/>
                  </a:lnTo>
                  <a:lnTo>
                    <a:pt x="24367" y="10716"/>
                  </a:lnTo>
                  <a:lnTo>
                    <a:pt x="24367" y="16827"/>
                  </a:lnTo>
                  <a:lnTo>
                    <a:pt x="23919" y="16990"/>
                  </a:lnTo>
                  <a:lnTo>
                    <a:pt x="24367" y="18336"/>
                  </a:lnTo>
                  <a:lnTo>
                    <a:pt x="24367" y="33576"/>
                  </a:lnTo>
                  <a:lnTo>
                    <a:pt x="24288" y="35559"/>
                  </a:lnTo>
                  <a:lnTo>
                    <a:pt x="23971" y="37147"/>
                  </a:lnTo>
                  <a:lnTo>
                    <a:pt x="23098" y="38497"/>
                  </a:lnTo>
                  <a:lnTo>
                    <a:pt x="21352" y="39687"/>
                  </a:lnTo>
                  <a:lnTo>
                    <a:pt x="19923" y="40798"/>
                  </a:lnTo>
                  <a:lnTo>
                    <a:pt x="18256" y="41750"/>
                  </a:lnTo>
                  <a:lnTo>
                    <a:pt x="16590" y="42466"/>
                  </a:lnTo>
                  <a:lnTo>
                    <a:pt x="15240" y="42703"/>
                  </a:lnTo>
                  <a:lnTo>
                    <a:pt x="12144" y="41909"/>
                  </a:lnTo>
                  <a:lnTo>
                    <a:pt x="9683" y="39846"/>
                  </a:lnTo>
                  <a:lnTo>
                    <a:pt x="8176" y="36909"/>
                  </a:lnTo>
                  <a:lnTo>
                    <a:pt x="7620" y="33576"/>
                  </a:lnTo>
                  <a:lnTo>
                    <a:pt x="8096" y="30718"/>
                  </a:lnTo>
                  <a:lnTo>
                    <a:pt x="8890" y="28972"/>
                  </a:lnTo>
                  <a:lnTo>
                    <a:pt x="10318" y="27067"/>
                  </a:lnTo>
                  <a:lnTo>
                    <a:pt x="12382" y="25003"/>
                  </a:lnTo>
                  <a:lnTo>
                    <a:pt x="15319" y="22859"/>
                  </a:lnTo>
                  <a:lnTo>
                    <a:pt x="19288" y="20637"/>
                  </a:lnTo>
                  <a:lnTo>
                    <a:pt x="24367" y="18336"/>
                  </a:lnTo>
                  <a:lnTo>
                    <a:pt x="23919" y="16990"/>
                  </a:lnTo>
                  <a:lnTo>
                    <a:pt x="18494" y="18970"/>
                  </a:lnTo>
                  <a:lnTo>
                    <a:pt x="13493" y="20954"/>
                  </a:lnTo>
                  <a:lnTo>
                    <a:pt x="9286" y="22939"/>
                  </a:lnTo>
                  <a:lnTo>
                    <a:pt x="5873" y="25003"/>
                  </a:lnTo>
                  <a:lnTo>
                    <a:pt x="3333" y="27226"/>
                  </a:lnTo>
                  <a:lnTo>
                    <a:pt x="1428" y="29844"/>
                  </a:lnTo>
                  <a:lnTo>
                    <a:pt x="396" y="32941"/>
                  </a:lnTo>
                  <a:lnTo>
                    <a:pt x="0" y="36592"/>
                  </a:lnTo>
                  <a:lnTo>
                    <a:pt x="793" y="41513"/>
                  </a:lnTo>
                  <a:lnTo>
                    <a:pt x="2857" y="44767"/>
                  </a:lnTo>
                  <a:lnTo>
                    <a:pt x="5794" y="46672"/>
                  </a:lnTo>
                  <a:lnTo>
                    <a:pt x="9127" y="47307"/>
                  </a:lnTo>
                  <a:lnTo>
                    <a:pt x="13652" y="46752"/>
                  </a:lnTo>
                  <a:lnTo>
                    <a:pt x="17938" y="45164"/>
                  </a:lnTo>
                  <a:lnTo>
                    <a:pt x="21590" y="42783"/>
                  </a:lnTo>
                  <a:lnTo>
                    <a:pt x="24367" y="39687"/>
                  </a:lnTo>
                  <a:lnTo>
                    <a:pt x="25002" y="42227"/>
                  </a:lnTo>
                  <a:lnTo>
                    <a:pt x="25717" y="44053"/>
                  </a:lnTo>
                  <a:lnTo>
                    <a:pt x="26590" y="45482"/>
                  </a:lnTo>
                  <a:lnTo>
                    <a:pt x="27463" y="46354"/>
                  </a:lnTo>
                  <a:lnTo>
                    <a:pt x="29130" y="47148"/>
                  </a:lnTo>
                  <a:lnTo>
                    <a:pt x="30480" y="47307"/>
                  </a:lnTo>
                  <a:lnTo>
                    <a:pt x="31908" y="47228"/>
                  </a:lnTo>
                  <a:lnTo>
                    <a:pt x="33892" y="46752"/>
                  </a:lnTo>
                  <a:lnTo>
                    <a:pt x="36433" y="45402"/>
                  </a:lnTo>
                  <a:lnTo>
                    <a:pt x="39608" y="42703"/>
                  </a:lnTo>
                  <a:lnTo>
                    <a:pt x="39608" y="39687"/>
                  </a:lnTo>
                  <a:lnTo>
                    <a:pt x="37306" y="41750"/>
                  </a:lnTo>
                  <a:lnTo>
                    <a:pt x="36195" y="42466"/>
                  </a:lnTo>
                  <a:lnTo>
                    <a:pt x="35005" y="42703"/>
                  </a:lnTo>
                  <a:lnTo>
                    <a:pt x="33258" y="42148"/>
                  </a:lnTo>
                  <a:lnTo>
                    <a:pt x="32385" y="40798"/>
                  </a:lnTo>
                  <a:lnTo>
                    <a:pt x="32067" y="38814"/>
                  </a:lnTo>
                  <a:lnTo>
                    <a:pt x="31988" y="36592"/>
                  </a:lnTo>
                  <a:lnTo>
                    <a:pt x="31988" y="13256"/>
                  </a:lnTo>
                  <a:lnTo>
                    <a:pt x="31750" y="10953"/>
                  </a:lnTo>
                  <a:lnTo>
                    <a:pt x="31273" y="8413"/>
                  </a:lnTo>
                  <a:lnTo>
                    <a:pt x="30242" y="5953"/>
                  </a:lnTo>
                  <a:lnTo>
                    <a:pt x="28655" y="3650"/>
                  </a:lnTo>
                  <a:lnTo>
                    <a:pt x="26193" y="1746"/>
                  </a:lnTo>
                  <a:lnTo>
                    <a:pt x="22780" y="475"/>
                  </a:lnTo>
                  <a:lnTo>
                    <a:pt x="18256" y="0"/>
                  </a:lnTo>
                  <a:close/>
                </a:path>
              </a:pathLst>
            </a:custGeom>
            <a:solidFill>
              <a:srgbClr val="000000"/>
            </a:solidFill>
          </p:spPr>
          <p:txBody>
            <a:bodyPr vert="horz" lIns="91440" tIns="45720" rIns="91440" bIns="45720" anchor="t"/>
            <a:lstStyle/>
            <a:p>
              <a:endParaRPr lang="en-IN"/>
            </a:p>
          </p:txBody>
        </p:sp>
        <p:sp>
          <p:nvSpPr>
            <p:cNvPr id="1292" name="Shape 6032"/>
            <p:cNvSpPr/>
            <p:nvPr/>
          </p:nvSpPr>
          <p:spPr>
            <a:xfrm>
              <a:off x="1447815" y="3265930"/>
              <a:ext cx="30480" cy="44132"/>
            </a:xfrm>
            <a:custGeom>
              <a:avLst/>
              <a:gdLst/>
              <a:ahLst/>
              <a:cxnLst/>
              <a:rect l="0" t="0" r="0" b="0"/>
              <a:pathLst>
                <a:path w="30480" h="44132">
                  <a:moveTo>
                    <a:pt x="13732" y="0"/>
                  </a:moveTo>
                  <a:lnTo>
                    <a:pt x="10318" y="238"/>
                  </a:lnTo>
                  <a:lnTo>
                    <a:pt x="6905" y="952"/>
                  </a:lnTo>
                  <a:lnTo>
                    <a:pt x="0" y="3016"/>
                  </a:lnTo>
                  <a:lnTo>
                    <a:pt x="0" y="6032"/>
                  </a:lnTo>
                  <a:lnTo>
                    <a:pt x="238" y="5159"/>
                  </a:lnTo>
                  <a:lnTo>
                    <a:pt x="952" y="4683"/>
                  </a:lnTo>
                  <a:lnTo>
                    <a:pt x="3094" y="4524"/>
                  </a:lnTo>
                  <a:lnTo>
                    <a:pt x="4207" y="4603"/>
                  </a:lnTo>
                  <a:lnTo>
                    <a:pt x="5159" y="5318"/>
                  </a:lnTo>
                  <a:lnTo>
                    <a:pt x="5873" y="7064"/>
                  </a:lnTo>
                  <a:lnTo>
                    <a:pt x="6032" y="8652"/>
                  </a:lnTo>
                  <a:lnTo>
                    <a:pt x="6111" y="10636"/>
                  </a:lnTo>
                  <a:lnTo>
                    <a:pt x="6111" y="36512"/>
                  </a:lnTo>
                  <a:lnTo>
                    <a:pt x="6032" y="38497"/>
                  </a:lnTo>
                  <a:lnTo>
                    <a:pt x="5794" y="40084"/>
                  </a:lnTo>
                  <a:lnTo>
                    <a:pt x="4762" y="41831"/>
                  </a:lnTo>
                  <a:lnTo>
                    <a:pt x="2936" y="42544"/>
                  </a:lnTo>
                  <a:lnTo>
                    <a:pt x="0" y="42624"/>
                  </a:lnTo>
                  <a:lnTo>
                    <a:pt x="0" y="44132"/>
                  </a:lnTo>
                  <a:lnTo>
                    <a:pt x="22860" y="44132"/>
                  </a:lnTo>
                  <a:lnTo>
                    <a:pt x="22860" y="42624"/>
                  </a:lnTo>
                  <a:lnTo>
                    <a:pt x="18891" y="42466"/>
                  </a:lnTo>
                  <a:lnTo>
                    <a:pt x="16033" y="41672"/>
                  </a:lnTo>
                  <a:lnTo>
                    <a:pt x="15001" y="40798"/>
                  </a:lnTo>
                  <a:lnTo>
                    <a:pt x="14287" y="39369"/>
                  </a:lnTo>
                  <a:lnTo>
                    <a:pt x="13891" y="37544"/>
                  </a:lnTo>
                  <a:lnTo>
                    <a:pt x="13732" y="35004"/>
                  </a:lnTo>
                  <a:lnTo>
                    <a:pt x="13732" y="13652"/>
                  </a:lnTo>
                  <a:lnTo>
                    <a:pt x="14526" y="10953"/>
                  </a:lnTo>
                  <a:lnTo>
                    <a:pt x="16430" y="7937"/>
                  </a:lnTo>
                  <a:lnTo>
                    <a:pt x="18891" y="5556"/>
                  </a:lnTo>
                  <a:lnTo>
                    <a:pt x="20161" y="4762"/>
                  </a:lnTo>
                  <a:lnTo>
                    <a:pt x="21351" y="4524"/>
                  </a:lnTo>
                  <a:lnTo>
                    <a:pt x="22542" y="5001"/>
                  </a:lnTo>
                  <a:lnTo>
                    <a:pt x="23812" y="6032"/>
                  </a:lnTo>
                  <a:lnTo>
                    <a:pt x="25400" y="7143"/>
                  </a:lnTo>
                  <a:lnTo>
                    <a:pt x="27463" y="7619"/>
                  </a:lnTo>
                  <a:lnTo>
                    <a:pt x="29210" y="7382"/>
                  </a:lnTo>
                  <a:lnTo>
                    <a:pt x="30082" y="6667"/>
                  </a:lnTo>
                  <a:lnTo>
                    <a:pt x="30401" y="5636"/>
                  </a:lnTo>
                  <a:lnTo>
                    <a:pt x="30480" y="4524"/>
                  </a:lnTo>
                  <a:lnTo>
                    <a:pt x="30162" y="2539"/>
                  </a:lnTo>
                  <a:lnTo>
                    <a:pt x="29368" y="1111"/>
                  </a:lnTo>
                  <a:lnTo>
                    <a:pt x="27939" y="317"/>
                  </a:lnTo>
                  <a:lnTo>
                    <a:pt x="25955" y="0"/>
                  </a:lnTo>
                  <a:lnTo>
                    <a:pt x="22780" y="317"/>
                  </a:lnTo>
                  <a:lnTo>
                    <a:pt x="19843" y="1508"/>
                  </a:lnTo>
                  <a:lnTo>
                    <a:pt x="16907" y="3889"/>
                  </a:lnTo>
                  <a:lnTo>
                    <a:pt x="13732" y="7619"/>
                  </a:lnTo>
                  <a:lnTo>
                    <a:pt x="13732" y="0"/>
                  </a:lnTo>
                  <a:close/>
                </a:path>
              </a:pathLst>
            </a:custGeom>
            <a:solidFill>
              <a:srgbClr val="000000"/>
            </a:solidFill>
          </p:spPr>
          <p:txBody>
            <a:bodyPr vert="horz" lIns="91440" tIns="45720" rIns="91440" bIns="45720" anchor="t"/>
            <a:lstStyle/>
            <a:p>
              <a:endParaRPr lang="en-IN"/>
            </a:p>
          </p:txBody>
        </p:sp>
        <p:sp>
          <p:nvSpPr>
            <p:cNvPr id="1293" name="Shape 6033"/>
            <p:cNvSpPr/>
            <p:nvPr/>
          </p:nvSpPr>
          <p:spPr>
            <a:xfrm>
              <a:off x="1481391" y="3265930"/>
              <a:ext cx="45718" cy="65484"/>
            </a:xfrm>
            <a:custGeom>
              <a:avLst/>
              <a:gdLst/>
              <a:ahLst/>
              <a:cxnLst/>
              <a:rect l="0" t="0" r="0" b="0"/>
              <a:pathLst>
                <a:path w="45718" h="65484">
                  <a:moveTo>
                    <a:pt x="0" y="0"/>
                  </a:moveTo>
                  <a:lnTo>
                    <a:pt x="0" y="1508"/>
                  </a:lnTo>
                  <a:lnTo>
                    <a:pt x="1110" y="1746"/>
                  </a:lnTo>
                  <a:lnTo>
                    <a:pt x="2301" y="2461"/>
                  </a:lnTo>
                  <a:lnTo>
                    <a:pt x="4523" y="4524"/>
                  </a:lnTo>
                  <a:lnTo>
                    <a:pt x="15239" y="28892"/>
                  </a:lnTo>
                  <a:lnTo>
                    <a:pt x="15953" y="30321"/>
                  </a:lnTo>
                  <a:lnTo>
                    <a:pt x="16827" y="32147"/>
                  </a:lnTo>
                  <a:lnTo>
                    <a:pt x="18811" y="36353"/>
                  </a:lnTo>
                  <a:lnTo>
                    <a:pt x="20557" y="40243"/>
                  </a:lnTo>
                  <a:lnTo>
                    <a:pt x="21112" y="41750"/>
                  </a:lnTo>
                  <a:lnTo>
                    <a:pt x="21272" y="42624"/>
                  </a:lnTo>
                  <a:lnTo>
                    <a:pt x="21112" y="43736"/>
                  </a:lnTo>
                  <a:lnTo>
                    <a:pt x="20716" y="45641"/>
                  </a:lnTo>
                  <a:lnTo>
                    <a:pt x="20002" y="48100"/>
                  </a:lnTo>
                  <a:lnTo>
                    <a:pt x="18969" y="50800"/>
                  </a:lnTo>
                  <a:lnTo>
                    <a:pt x="17700" y="53419"/>
                  </a:lnTo>
                  <a:lnTo>
                    <a:pt x="16112" y="55721"/>
                  </a:lnTo>
                  <a:lnTo>
                    <a:pt x="14287" y="57308"/>
                  </a:lnTo>
                  <a:lnTo>
                    <a:pt x="12143" y="57864"/>
                  </a:lnTo>
                  <a:lnTo>
                    <a:pt x="11587" y="57625"/>
                  </a:lnTo>
                  <a:lnTo>
                    <a:pt x="10238" y="57070"/>
                  </a:lnTo>
                  <a:lnTo>
                    <a:pt x="8253" y="56594"/>
                  </a:lnTo>
                  <a:lnTo>
                    <a:pt x="6031" y="56356"/>
                  </a:lnTo>
                  <a:lnTo>
                    <a:pt x="3412" y="56832"/>
                  </a:lnTo>
                  <a:lnTo>
                    <a:pt x="2062" y="58023"/>
                  </a:lnTo>
                  <a:lnTo>
                    <a:pt x="1587" y="59531"/>
                  </a:lnTo>
                  <a:lnTo>
                    <a:pt x="1507" y="60959"/>
                  </a:lnTo>
                  <a:lnTo>
                    <a:pt x="1825" y="62309"/>
                  </a:lnTo>
                  <a:lnTo>
                    <a:pt x="3016" y="63817"/>
                  </a:lnTo>
                  <a:lnTo>
                    <a:pt x="5397" y="65008"/>
                  </a:lnTo>
                  <a:lnTo>
                    <a:pt x="9127" y="65484"/>
                  </a:lnTo>
                  <a:lnTo>
                    <a:pt x="11350" y="65167"/>
                  </a:lnTo>
                  <a:lnTo>
                    <a:pt x="13493" y="64373"/>
                  </a:lnTo>
                  <a:lnTo>
                    <a:pt x="15477" y="62944"/>
                  </a:lnTo>
                  <a:lnTo>
                    <a:pt x="17541" y="60881"/>
                  </a:lnTo>
                  <a:lnTo>
                    <a:pt x="19524" y="58341"/>
                  </a:lnTo>
                  <a:lnTo>
                    <a:pt x="21510" y="55166"/>
                  </a:lnTo>
                  <a:lnTo>
                    <a:pt x="23653" y="51514"/>
                  </a:lnTo>
                  <a:lnTo>
                    <a:pt x="25874" y="47228"/>
                  </a:lnTo>
                  <a:lnTo>
                    <a:pt x="41116" y="6032"/>
                  </a:lnTo>
                  <a:lnTo>
                    <a:pt x="42227" y="3413"/>
                  </a:lnTo>
                  <a:lnTo>
                    <a:pt x="43417" y="2063"/>
                  </a:lnTo>
                  <a:lnTo>
                    <a:pt x="44528" y="1587"/>
                  </a:lnTo>
                  <a:lnTo>
                    <a:pt x="45718" y="1508"/>
                  </a:lnTo>
                  <a:lnTo>
                    <a:pt x="45718" y="0"/>
                  </a:lnTo>
                  <a:lnTo>
                    <a:pt x="31987" y="0"/>
                  </a:lnTo>
                  <a:lnTo>
                    <a:pt x="31987" y="1508"/>
                  </a:lnTo>
                  <a:lnTo>
                    <a:pt x="33972" y="1746"/>
                  </a:lnTo>
                  <a:lnTo>
                    <a:pt x="35399" y="2461"/>
                  </a:lnTo>
                  <a:lnTo>
                    <a:pt x="36193" y="3413"/>
                  </a:lnTo>
                  <a:lnTo>
                    <a:pt x="36512" y="4524"/>
                  </a:lnTo>
                  <a:lnTo>
                    <a:pt x="36273" y="5873"/>
                  </a:lnTo>
                  <a:lnTo>
                    <a:pt x="35797" y="7541"/>
                  </a:lnTo>
                  <a:lnTo>
                    <a:pt x="35241" y="9287"/>
                  </a:lnTo>
                  <a:lnTo>
                    <a:pt x="35003" y="10636"/>
                  </a:lnTo>
                  <a:lnTo>
                    <a:pt x="25874" y="33496"/>
                  </a:lnTo>
                  <a:lnTo>
                    <a:pt x="15239" y="7619"/>
                  </a:lnTo>
                  <a:lnTo>
                    <a:pt x="15001" y="7382"/>
                  </a:lnTo>
                  <a:lnTo>
                    <a:pt x="14446" y="6667"/>
                  </a:lnTo>
                  <a:lnTo>
                    <a:pt x="13890" y="5636"/>
                  </a:lnTo>
                  <a:lnTo>
                    <a:pt x="13652" y="4524"/>
                  </a:lnTo>
                  <a:lnTo>
                    <a:pt x="14366" y="2778"/>
                  </a:lnTo>
                  <a:lnTo>
                    <a:pt x="16112" y="1904"/>
                  </a:lnTo>
                  <a:lnTo>
                    <a:pt x="18176" y="1587"/>
                  </a:lnTo>
                  <a:lnTo>
                    <a:pt x="19763" y="1508"/>
                  </a:lnTo>
                  <a:lnTo>
                    <a:pt x="19763" y="0"/>
                  </a:lnTo>
                  <a:lnTo>
                    <a:pt x="0" y="0"/>
                  </a:lnTo>
                  <a:close/>
                </a:path>
              </a:pathLst>
            </a:custGeom>
            <a:solidFill>
              <a:srgbClr val="000000"/>
            </a:solidFill>
          </p:spPr>
          <p:txBody>
            <a:bodyPr vert="horz" lIns="91440" tIns="45720" rIns="91440" bIns="45720" anchor="t"/>
            <a:lstStyle/>
            <a:p>
              <a:endParaRPr lang="en-IN"/>
            </a:p>
          </p:txBody>
        </p:sp>
        <p:sp>
          <p:nvSpPr>
            <p:cNvPr id="1294" name="Shape 6034"/>
            <p:cNvSpPr/>
            <p:nvPr/>
          </p:nvSpPr>
          <p:spPr>
            <a:xfrm>
              <a:off x="1559098" y="3264343"/>
              <a:ext cx="28971" cy="47307"/>
            </a:xfrm>
            <a:custGeom>
              <a:avLst/>
              <a:gdLst/>
              <a:ahLst/>
              <a:cxnLst/>
              <a:rect l="0" t="0" r="0" b="0"/>
              <a:pathLst>
                <a:path w="28971" h="47307">
                  <a:moveTo>
                    <a:pt x="13732" y="0"/>
                  </a:moveTo>
                  <a:lnTo>
                    <a:pt x="10080" y="317"/>
                  </a:lnTo>
                  <a:lnTo>
                    <a:pt x="7065" y="1269"/>
                  </a:lnTo>
                  <a:lnTo>
                    <a:pt x="4683" y="2698"/>
                  </a:lnTo>
                  <a:lnTo>
                    <a:pt x="2857" y="4603"/>
                  </a:lnTo>
                  <a:lnTo>
                    <a:pt x="1508" y="6667"/>
                  </a:lnTo>
                  <a:lnTo>
                    <a:pt x="635" y="8969"/>
                  </a:lnTo>
                  <a:lnTo>
                    <a:pt x="0" y="13732"/>
                  </a:lnTo>
                  <a:lnTo>
                    <a:pt x="793" y="18018"/>
                  </a:lnTo>
                  <a:lnTo>
                    <a:pt x="3016" y="21748"/>
                  </a:lnTo>
                  <a:lnTo>
                    <a:pt x="6430" y="24923"/>
                  </a:lnTo>
                  <a:lnTo>
                    <a:pt x="10636" y="27463"/>
                  </a:lnTo>
                  <a:lnTo>
                    <a:pt x="16748" y="30479"/>
                  </a:lnTo>
                  <a:lnTo>
                    <a:pt x="18971" y="31908"/>
                  </a:lnTo>
                  <a:lnTo>
                    <a:pt x="20955" y="33734"/>
                  </a:lnTo>
                  <a:lnTo>
                    <a:pt x="22305" y="35877"/>
                  </a:lnTo>
                  <a:lnTo>
                    <a:pt x="22860" y="38100"/>
                  </a:lnTo>
                  <a:lnTo>
                    <a:pt x="22066" y="41831"/>
                  </a:lnTo>
                  <a:lnTo>
                    <a:pt x="20002" y="44212"/>
                  </a:lnTo>
                  <a:lnTo>
                    <a:pt x="17065" y="45402"/>
                  </a:lnTo>
                  <a:lnTo>
                    <a:pt x="13732" y="45719"/>
                  </a:lnTo>
                  <a:lnTo>
                    <a:pt x="10636" y="45323"/>
                  </a:lnTo>
                  <a:lnTo>
                    <a:pt x="8176" y="44212"/>
                  </a:lnTo>
                  <a:lnTo>
                    <a:pt x="6191" y="42624"/>
                  </a:lnTo>
                  <a:lnTo>
                    <a:pt x="4762" y="40561"/>
                  </a:lnTo>
                  <a:lnTo>
                    <a:pt x="2777" y="36116"/>
                  </a:lnTo>
                  <a:lnTo>
                    <a:pt x="1508" y="32067"/>
                  </a:lnTo>
                  <a:lnTo>
                    <a:pt x="0" y="32067"/>
                  </a:lnTo>
                  <a:lnTo>
                    <a:pt x="0" y="45719"/>
                  </a:lnTo>
                  <a:lnTo>
                    <a:pt x="3016" y="45719"/>
                  </a:lnTo>
                  <a:lnTo>
                    <a:pt x="5556" y="45958"/>
                  </a:lnTo>
                  <a:lnTo>
                    <a:pt x="8572" y="46513"/>
                  </a:lnTo>
                  <a:lnTo>
                    <a:pt x="11827" y="47069"/>
                  </a:lnTo>
                  <a:lnTo>
                    <a:pt x="15240" y="47307"/>
                  </a:lnTo>
                  <a:lnTo>
                    <a:pt x="20002" y="46434"/>
                  </a:lnTo>
                  <a:lnTo>
                    <a:pt x="24367" y="44053"/>
                  </a:lnTo>
                  <a:lnTo>
                    <a:pt x="26273" y="42307"/>
                  </a:lnTo>
                  <a:lnTo>
                    <a:pt x="27702" y="40243"/>
                  </a:lnTo>
                  <a:lnTo>
                    <a:pt x="28655" y="37782"/>
                  </a:lnTo>
                  <a:lnTo>
                    <a:pt x="28971" y="35083"/>
                  </a:lnTo>
                  <a:lnTo>
                    <a:pt x="28416" y="31036"/>
                  </a:lnTo>
                  <a:lnTo>
                    <a:pt x="26828" y="27861"/>
                  </a:lnTo>
                  <a:lnTo>
                    <a:pt x="24447" y="25241"/>
                  </a:lnTo>
                  <a:lnTo>
                    <a:pt x="21352" y="22859"/>
                  </a:lnTo>
                  <a:lnTo>
                    <a:pt x="9127" y="16827"/>
                  </a:lnTo>
                  <a:lnTo>
                    <a:pt x="7382" y="15398"/>
                  </a:lnTo>
                  <a:lnTo>
                    <a:pt x="6508" y="13573"/>
                  </a:lnTo>
                  <a:lnTo>
                    <a:pt x="6191" y="11429"/>
                  </a:lnTo>
                  <a:lnTo>
                    <a:pt x="6111" y="9207"/>
                  </a:lnTo>
                  <a:lnTo>
                    <a:pt x="6430" y="7619"/>
                  </a:lnTo>
                  <a:lnTo>
                    <a:pt x="7620" y="5556"/>
                  </a:lnTo>
                  <a:lnTo>
                    <a:pt x="10001" y="3809"/>
                  </a:lnTo>
                  <a:lnTo>
                    <a:pt x="13732" y="3095"/>
                  </a:lnTo>
                  <a:lnTo>
                    <a:pt x="16271" y="3492"/>
                  </a:lnTo>
                  <a:lnTo>
                    <a:pt x="17621" y="4127"/>
                  </a:lnTo>
                  <a:lnTo>
                    <a:pt x="19050" y="5159"/>
                  </a:lnTo>
                  <a:lnTo>
                    <a:pt x="20478" y="6747"/>
                  </a:lnTo>
                  <a:lnTo>
                    <a:pt x="21827" y="8889"/>
                  </a:lnTo>
                  <a:lnTo>
                    <a:pt x="23177" y="11668"/>
                  </a:lnTo>
                  <a:lnTo>
                    <a:pt x="24367" y="15239"/>
                  </a:lnTo>
                  <a:lnTo>
                    <a:pt x="25876" y="15239"/>
                  </a:lnTo>
                  <a:lnTo>
                    <a:pt x="24367" y="1587"/>
                  </a:lnTo>
                  <a:lnTo>
                    <a:pt x="24130" y="1826"/>
                  </a:lnTo>
                  <a:lnTo>
                    <a:pt x="22860" y="3095"/>
                  </a:lnTo>
                  <a:lnTo>
                    <a:pt x="20558" y="2619"/>
                  </a:lnTo>
                  <a:lnTo>
                    <a:pt x="18256" y="1508"/>
                  </a:lnTo>
                  <a:lnTo>
                    <a:pt x="16033" y="475"/>
                  </a:lnTo>
                  <a:lnTo>
                    <a:pt x="13732" y="0"/>
                  </a:lnTo>
                  <a:close/>
                </a:path>
              </a:pathLst>
            </a:custGeom>
            <a:solidFill>
              <a:srgbClr val="000000"/>
            </a:solidFill>
          </p:spPr>
          <p:txBody>
            <a:bodyPr vert="horz" lIns="91440" tIns="45720" rIns="91440" bIns="45720" anchor="t"/>
            <a:lstStyle/>
            <a:p>
              <a:endParaRPr lang="en-IN"/>
            </a:p>
          </p:txBody>
        </p:sp>
        <p:sp>
          <p:nvSpPr>
            <p:cNvPr id="1295" name="Shape 6035"/>
            <p:cNvSpPr/>
            <p:nvPr/>
          </p:nvSpPr>
          <p:spPr>
            <a:xfrm>
              <a:off x="1595691" y="3264343"/>
              <a:ext cx="42623" cy="47307"/>
            </a:xfrm>
            <a:custGeom>
              <a:avLst/>
              <a:gdLst/>
              <a:ahLst/>
              <a:cxnLst/>
              <a:rect l="0" t="0" r="0" b="0"/>
              <a:pathLst>
                <a:path w="42623" h="47307">
                  <a:moveTo>
                    <a:pt x="21272" y="0"/>
                  </a:moveTo>
                  <a:lnTo>
                    <a:pt x="19763" y="3095"/>
                  </a:lnTo>
                  <a:lnTo>
                    <a:pt x="19763" y="3095"/>
                  </a:lnTo>
                  <a:lnTo>
                    <a:pt x="23018" y="3572"/>
                  </a:lnTo>
                  <a:lnTo>
                    <a:pt x="26035" y="5001"/>
                  </a:lnTo>
                  <a:lnTo>
                    <a:pt x="28575" y="7223"/>
                  </a:lnTo>
                  <a:lnTo>
                    <a:pt x="30797" y="10159"/>
                  </a:lnTo>
                  <a:lnTo>
                    <a:pt x="32622" y="13732"/>
                  </a:lnTo>
                  <a:lnTo>
                    <a:pt x="33892" y="17859"/>
                  </a:lnTo>
                  <a:lnTo>
                    <a:pt x="34686" y="22463"/>
                  </a:lnTo>
                  <a:lnTo>
                    <a:pt x="35003" y="27463"/>
                  </a:lnTo>
                  <a:lnTo>
                    <a:pt x="34686" y="32147"/>
                  </a:lnTo>
                  <a:lnTo>
                    <a:pt x="33733" y="35877"/>
                  </a:lnTo>
                  <a:lnTo>
                    <a:pt x="32385" y="38814"/>
                  </a:lnTo>
                  <a:lnTo>
                    <a:pt x="30637" y="40957"/>
                  </a:lnTo>
                  <a:lnTo>
                    <a:pt x="28653" y="42544"/>
                  </a:lnTo>
                  <a:lnTo>
                    <a:pt x="26668" y="43497"/>
                  </a:lnTo>
                  <a:lnTo>
                    <a:pt x="22860" y="44212"/>
                  </a:lnTo>
                  <a:lnTo>
                    <a:pt x="18256" y="43418"/>
                  </a:lnTo>
                  <a:lnTo>
                    <a:pt x="14683" y="41275"/>
                  </a:lnTo>
                  <a:lnTo>
                    <a:pt x="11985" y="38020"/>
                  </a:lnTo>
                  <a:lnTo>
                    <a:pt x="10080" y="34131"/>
                  </a:lnTo>
                  <a:lnTo>
                    <a:pt x="8810" y="29844"/>
                  </a:lnTo>
                  <a:lnTo>
                    <a:pt x="8096" y="25558"/>
                  </a:lnTo>
                  <a:lnTo>
                    <a:pt x="7698" y="21669"/>
                  </a:lnTo>
                  <a:lnTo>
                    <a:pt x="7618" y="18336"/>
                  </a:lnTo>
                  <a:lnTo>
                    <a:pt x="7857" y="15081"/>
                  </a:lnTo>
                  <a:lnTo>
                    <a:pt x="8651" y="12064"/>
                  </a:lnTo>
                  <a:lnTo>
                    <a:pt x="11428" y="7302"/>
                  </a:lnTo>
                  <a:lnTo>
                    <a:pt x="13255" y="5477"/>
                  </a:lnTo>
                  <a:lnTo>
                    <a:pt x="15318" y="4207"/>
                  </a:lnTo>
                  <a:lnTo>
                    <a:pt x="17462" y="3413"/>
                  </a:lnTo>
                  <a:lnTo>
                    <a:pt x="19763" y="3095"/>
                  </a:lnTo>
                  <a:lnTo>
                    <a:pt x="21272" y="0"/>
                  </a:lnTo>
                  <a:lnTo>
                    <a:pt x="15953" y="475"/>
                  </a:lnTo>
                  <a:lnTo>
                    <a:pt x="11508" y="1904"/>
                  </a:lnTo>
                  <a:lnTo>
                    <a:pt x="7857" y="4127"/>
                  </a:lnTo>
                  <a:lnTo>
                    <a:pt x="4921" y="7064"/>
                  </a:lnTo>
                  <a:lnTo>
                    <a:pt x="2697" y="10716"/>
                  </a:lnTo>
                  <a:lnTo>
                    <a:pt x="1190" y="14843"/>
                  </a:lnTo>
                  <a:lnTo>
                    <a:pt x="316" y="19447"/>
                  </a:lnTo>
                  <a:lnTo>
                    <a:pt x="0" y="24447"/>
                  </a:lnTo>
                  <a:lnTo>
                    <a:pt x="316" y="29368"/>
                  </a:lnTo>
                  <a:lnTo>
                    <a:pt x="1428" y="33813"/>
                  </a:lnTo>
                  <a:lnTo>
                    <a:pt x="3094" y="37703"/>
                  </a:lnTo>
                  <a:lnTo>
                    <a:pt x="5556" y="40957"/>
                  </a:lnTo>
                  <a:lnTo>
                    <a:pt x="8572" y="43656"/>
                  </a:lnTo>
                  <a:lnTo>
                    <a:pt x="12222" y="45641"/>
                  </a:lnTo>
                  <a:lnTo>
                    <a:pt x="16430" y="46911"/>
                  </a:lnTo>
                  <a:lnTo>
                    <a:pt x="21272" y="47307"/>
                  </a:lnTo>
                  <a:lnTo>
                    <a:pt x="26590" y="46672"/>
                  </a:lnTo>
                  <a:lnTo>
                    <a:pt x="31035" y="45006"/>
                  </a:lnTo>
                  <a:lnTo>
                    <a:pt x="34686" y="42466"/>
                  </a:lnTo>
                  <a:lnTo>
                    <a:pt x="37702" y="39291"/>
                  </a:lnTo>
                  <a:lnTo>
                    <a:pt x="39925" y="35718"/>
                  </a:lnTo>
                  <a:lnTo>
                    <a:pt x="41433" y="31908"/>
                  </a:lnTo>
                  <a:lnTo>
                    <a:pt x="42306" y="28019"/>
                  </a:lnTo>
                  <a:lnTo>
                    <a:pt x="42623" y="24447"/>
                  </a:lnTo>
                  <a:lnTo>
                    <a:pt x="42306" y="19050"/>
                  </a:lnTo>
                  <a:lnTo>
                    <a:pt x="41194" y="14208"/>
                  </a:lnTo>
                  <a:lnTo>
                    <a:pt x="39528" y="10000"/>
                  </a:lnTo>
                  <a:lnTo>
                    <a:pt x="37067" y="6508"/>
                  </a:lnTo>
                  <a:lnTo>
                    <a:pt x="34051" y="3731"/>
                  </a:lnTo>
                  <a:lnTo>
                    <a:pt x="30400" y="1667"/>
                  </a:lnTo>
                  <a:lnTo>
                    <a:pt x="26113" y="397"/>
                  </a:lnTo>
                  <a:lnTo>
                    <a:pt x="21272" y="0"/>
                  </a:lnTo>
                  <a:close/>
                </a:path>
              </a:pathLst>
            </a:custGeom>
            <a:solidFill>
              <a:srgbClr val="000000"/>
            </a:solidFill>
          </p:spPr>
          <p:txBody>
            <a:bodyPr vert="horz" lIns="91440" tIns="45720" rIns="91440" bIns="45720" anchor="t"/>
            <a:lstStyle/>
            <a:p>
              <a:endParaRPr lang="en-IN"/>
            </a:p>
          </p:txBody>
        </p:sp>
        <p:sp>
          <p:nvSpPr>
            <p:cNvPr id="1296" name="Shape 6036"/>
            <p:cNvSpPr/>
            <p:nvPr/>
          </p:nvSpPr>
          <p:spPr>
            <a:xfrm>
              <a:off x="1644426" y="3265930"/>
              <a:ext cx="44212" cy="45719"/>
            </a:xfrm>
            <a:custGeom>
              <a:avLst/>
              <a:gdLst/>
              <a:ahLst/>
              <a:cxnLst/>
              <a:rect l="0" t="0" r="0" b="0"/>
              <a:pathLst>
                <a:path w="44212" h="45719">
                  <a:moveTo>
                    <a:pt x="0" y="0"/>
                  </a:moveTo>
                  <a:lnTo>
                    <a:pt x="0" y="1508"/>
                  </a:lnTo>
                  <a:lnTo>
                    <a:pt x="1587" y="1587"/>
                  </a:lnTo>
                  <a:lnTo>
                    <a:pt x="3652" y="2302"/>
                  </a:lnTo>
                  <a:lnTo>
                    <a:pt x="5398" y="4048"/>
                  </a:lnTo>
                  <a:lnTo>
                    <a:pt x="5875" y="5636"/>
                  </a:lnTo>
                  <a:lnTo>
                    <a:pt x="6112" y="7619"/>
                  </a:lnTo>
                  <a:lnTo>
                    <a:pt x="6112" y="33496"/>
                  </a:lnTo>
                  <a:lnTo>
                    <a:pt x="6350" y="37068"/>
                  </a:lnTo>
                  <a:lnTo>
                    <a:pt x="7143" y="39926"/>
                  </a:lnTo>
                  <a:lnTo>
                    <a:pt x="8256" y="42068"/>
                  </a:lnTo>
                  <a:lnTo>
                    <a:pt x="9763" y="43577"/>
                  </a:lnTo>
                  <a:lnTo>
                    <a:pt x="11431" y="44688"/>
                  </a:lnTo>
                  <a:lnTo>
                    <a:pt x="13177" y="45323"/>
                  </a:lnTo>
                  <a:lnTo>
                    <a:pt x="16748" y="45719"/>
                  </a:lnTo>
                  <a:lnTo>
                    <a:pt x="18414" y="45641"/>
                  </a:lnTo>
                  <a:lnTo>
                    <a:pt x="20956" y="45323"/>
                  </a:lnTo>
                  <a:lnTo>
                    <a:pt x="24051" y="44450"/>
                  </a:lnTo>
                  <a:lnTo>
                    <a:pt x="27464" y="42624"/>
                  </a:lnTo>
                  <a:lnTo>
                    <a:pt x="31988" y="38100"/>
                  </a:lnTo>
                  <a:lnTo>
                    <a:pt x="31988" y="45719"/>
                  </a:lnTo>
                  <a:lnTo>
                    <a:pt x="35163" y="44529"/>
                  </a:lnTo>
                  <a:lnTo>
                    <a:pt x="38100" y="43418"/>
                  </a:lnTo>
                  <a:lnTo>
                    <a:pt x="41037" y="42227"/>
                  </a:lnTo>
                  <a:lnTo>
                    <a:pt x="44212" y="41116"/>
                  </a:lnTo>
                  <a:lnTo>
                    <a:pt x="44212" y="39608"/>
                  </a:lnTo>
                  <a:lnTo>
                    <a:pt x="41355" y="39291"/>
                  </a:lnTo>
                  <a:lnTo>
                    <a:pt x="39450" y="38497"/>
                  </a:lnTo>
                  <a:lnTo>
                    <a:pt x="38418" y="37068"/>
                  </a:lnTo>
                  <a:lnTo>
                    <a:pt x="38100" y="35004"/>
                  </a:lnTo>
                  <a:lnTo>
                    <a:pt x="38100" y="0"/>
                  </a:lnTo>
                  <a:lnTo>
                    <a:pt x="24368" y="0"/>
                  </a:lnTo>
                  <a:lnTo>
                    <a:pt x="24368" y="1508"/>
                  </a:lnTo>
                  <a:lnTo>
                    <a:pt x="28100" y="2063"/>
                  </a:lnTo>
                  <a:lnTo>
                    <a:pt x="30481" y="3413"/>
                  </a:lnTo>
                  <a:lnTo>
                    <a:pt x="31671" y="5397"/>
                  </a:lnTo>
                  <a:lnTo>
                    <a:pt x="31988" y="7619"/>
                  </a:lnTo>
                  <a:lnTo>
                    <a:pt x="31988" y="31988"/>
                  </a:lnTo>
                  <a:lnTo>
                    <a:pt x="31750" y="33972"/>
                  </a:lnTo>
                  <a:lnTo>
                    <a:pt x="31036" y="35400"/>
                  </a:lnTo>
                  <a:lnTo>
                    <a:pt x="30083" y="36194"/>
                  </a:lnTo>
                  <a:lnTo>
                    <a:pt x="28972" y="36512"/>
                  </a:lnTo>
                  <a:lnTo>
                    <a:pt x="27543" y="38575"/>
                  </a:lnTo>
                  <a:lnTo>
                    <a:pt x="25718" y="40004"/>
                  </a:lnTo>
                  <a:lnTo>
                    <a:pt x="23575" y="40798"/>
                  </a:lnTo>
                  <a:lnTo>
                    <a:pt x="21352" y="41116"/>
                  </a:lnTo>
                  <a:lnTo>
                    <a:pt x="18733" y="40798"/>
                  </a:lnTo>
                  <a:lnTo>
                    <a:pt x="16748" y="39926"/>
                  </a:lnTo>
                  <a:lnTo>
                    <a:pt x="13971" y="37306"/>
                  </a:lnTo>
                  <a:lnTo>
                    <a:pt x="12542" y="34687"/>
                  </a:lnTo>
                  <a:lnTo>
                    <a:pt x="12303" y="33813"/>
                  </a:lnTo>
                  <a:lnTo>
                    <a:pt x="12225" y="33496"/>
                  </a:lnTo>
                  <a:lnTo>
                    <a:pt x="12225" y="0"/>
                  </a:lnTo>
                  <a:lnTo>
                    <a:pt x="0" y="0"/>
                  </a:lnTo>
                  <a:close/>
                </a:path>
              </a:pathLst>
            </a:custGeom>
            <a:solidFill>
              <a:srgbClr val="000000"/>
            </a:solidFill>
          </p:spPr>
          <p:txBody>
            <a:bodyPr vert="horz" lIns="91440" tIns="45720" rIns="91440" bIns="45720" anchor="t"/>
            <a:lstStyle/>
            <a:p>
              <a:endParaRPr lang="en-IN"/>
            </a:p>
          </p:txBody>
        </p:sp>
        <p:sp>
          <p:nvSpPr>
            <p:cNvPr id="1297" name="Shape 6037"/>
            <p:cNvSpPr/>
            <p:nvPr/>
          </p:nvSpPr>
          <p:spPr>
            <a:xfrm>
              <a:off x="1691655" y="3265930"/>
              <a:ext cx="31988" cy="44132"/>
            </a:xfrm>
            <a:custGeom>
              <a:avLst/>
              <a:gdLst/>
              <a:ahLst/>
              <a:cxnLst/>
              <a:rect l="0" t="0" r="0" b="0"/>
              <a:pathLst>
                <a:path w="31988" h="44132">
                  <a:moveTo>
                    <a:pt x="15240" y="0"/>
                  </a:moveTo>
                  <a:lnTo>
                    <a:pt x="11827" y="238"/>
                  </a:lnTo>
                  <a:lnTo>
                    <a:pt x="8413" y="952"/>
                  </a:lnTo>
                  <a:lnTo>
                    <a:pt x="1508" y="3016"/>
                  </a:lnTo>
                  <a:lnTo>
                    <a:pt x="1508" y="6032"/>
                  </a:lnTo>
                  <a:lnTo>
                    <a:pt x="1746" y="5159"/>
                  </a:lnTo>
                  <a:lnTo>
                    <a:pt x="2461" y="4683"/>
                  </a:lnTo>
                  <a:lnTo>
                    <a:pt x="4603" y="4524"/>
                  </a:lnTo>
                  <a:lnTo>
                    <a:pt x="5715" y="4603"/>
                  </a:lnTo>
                  <a:lnTo>
                    <a:pt x="6667" y="5318"/>
                  </a:lnTo>
                  <a:lnTo>
                    <a:pt x="7382" y="7064"/>
                  </a:lnTo>
                  <a:lnTo>
                    <a:pt x="7540" y="8652"/>
                  </a:lnTo>
                  <a:lnTo>
                    <a:pt x="7620" y="10636"/>
                  </a:lnTo>
                  <a:lnTo>
                    <a:pt x="7620" y="36512"/>
                  </a:lnTo>
                  <a:lnTo>
                    <a:pt x="7540" y="38497"/>
                  </a:lnTo>
                  <a:lnTo>
                    <a:pt x="7302" y="40084"/>
                  </a:lnTo>
                  <a:lnTo>
                    <a:pt x="6111" y="41831"/>
                  </a:lnTo>
                  <a:lnTo>
                    <a:pt x="3730" y="42544"/>
                  </a:lnTo>
                  <a:lnTo>
                    <a:pt x="0" y="42624"/>
                  </a:lnTo>
                  <a:lnTo>
                    <a:pt x="0" y="44132"/>
                  </a:lnTo>
                  <a:lnTo>
                    <a:pt x="24367" y="44132"/>
                  </a:lnTo>
                  <a:lnTo>
                    <a:pt x="24367" y="42624"/>
                  </a:lnTo>
                  <a:lnTo>
                    <a:pt x="20398" y="42466"/>
                  </a:lnTo>
                  <a:lnTo>
                    <a:pt x="17542" y="41672"/>
                  </a:lnTo>
                  <a:lnTo>
                    <a:pt x="16510" y="40798"/>
                  </a:lnTo>
                  <a:lnTo>
                    <a:pt x="15796" y="39369"/>
                  </a:lnTo>
                  <a:lnTo>
                    <a:pt x="15398" y="37544"/>
                  </a:lnTo>
                  <a:lnTo>
                    <a:pt x="15240" y="35004"/>
                  </a:lnTo>
                  <a:lnTo>
                    <a:pt x="15240" y="13652"/>
                  </a:lnTo>
                  <a:lnTo>
                    <a:pt x="15955" y="10953"/>
                  </a:lnTo>
                  <a:lnTo>
                    <a:pt x="17701" y="7937"/>
                  </a:lnTo>
                  <a:lnTo>
                    <a:pt x="19765" y="5556"/>
                  </a:lnTo>
                  <a:lnTo>
                    <a:pt x="20637" y="4762"/>
                  </a:lnTo>
                  <a:lnTo>
                    <a:pt x="21352" y="4524"/>
                  </a:lnTo>
                  <a:lnTo>
                    <a:pt x="23415" y="5001"/>
                  </a:lnTo>
                  <a:lnTo>
                    <a:pt x="25161" y="6032"/>
                  </a:lnTo>
                  <a:lnTo>
                    <a:pt x="26908" y="7143"/>
                  </a:lnTo>
                  <a:lnTo>
                    <a:pt x="28971" y="7619"/>
                  </a:lnTo>
                  <a:lnTo>
                    <a:pt x="30083" y="7382"/>
                  </a:lnTo>
                  <a:lnTo>
                    <a:pt x="31036" y="6667"/>
                  </a:lnTo>
                  <a:lnTo>
                    <a:pt x="31750" y="5636"/>
                  </a:lnTo>
                  <a:lnTo>
                    <a:pt x="31988" y="4524"/>
                  </a:lnTo>
                  <a:lnTo>
                    <a:pt x="31671" y="2539"/>
                  </a:lnTo>
                  <a:lnTo>
                    <a:pt x="30877" y="1111"/>
                  </a:lnTo>
                  <a:lnTo>
                    <a:pt x="29448" y="317"/>
                  </a:lnTo>
                  <a:lnTo>
                    <a:pt x="27463" y="0"/>
                  </a:lnTo>
                  <a:lnTo>
                    <a:pt x="24288" y="317"/>
                  </a:lnTo>
                  <a:lnTo>
                    <a:pt x="21352" y="1508"/>
                  </a:lnTo>
                  <a:lnTo>
                    <a:pt x="18415" y="3889"/>
                  </a:lnTo>
                  <a:lnTo>
                    <a:pt x="15240" y="7619"/>
                  </a:lnTo>
                  <a:lnTo>
                    <a:pt x="15240" y="0"/>
                  </a:lnTo>
                  <a:close/>
                </a:path>
              </a:pathLst>
            </a:custGeom>
            <a:solidFill>
              <a:srgbClr val="000000"/>
            </a:solidFill>
          </p:spPr>
          <p:txBody>
            <a:bodyPr vert="horz" lIns="91440" tIns="45720" rIns="91440" bIns="45720" anchor="t"/>
            <a:lstStyle/>
            <a:p>
              <a:endParaRPr lang="en-IN"/>
            </a:p>
          </p:txBody>
        </p:sp>
        <p:sp>
          <p:nvSpPr>
            <p:cNvPr id="1298" name="Shape 6038"/>
            <p:cNvSpPr/>
            <p:nvPr/>
          </p:nvSpPr>
          <p:spPr>
            <a:xfrm>
              <a:off x="1728247" y="3264343"/>
              <a:ext cx="38100" cy="47307"/>
            </a:xfrm>
            <a:custGeom>
              <a:avLst/>
              <a:gdLst/>
              <a:ahLst/>
              <a:cxnLst/>
              <a:rect l="0" t="0" r="0" b="0"/>
              <a:pathLst>
                <a:path w="38100" h="47307">
                  <a:moveTo>
                    <a:pt x="21351" y="0"/>
                  </a:moveTo>
                  <a:lnTo>
                    <a:pt x="17382" y="397"/>
                  </a:lnTo>
                  <a:lnTo>
                    <a:pt x="13493" y="1667"/>
                  </a:lnTo>
                  <a:lnTo>
                    <a:pt x="9921" y="3809"/>
                  </a:lnTo>
                  <a:lnTo>
                    <a:pt x="6666" y="6667"/>
                  </a:lnTo>
                  <a:lnTo>
                    <a:pt x="3968" y="10398"/>
                  </a:lnTo>
                  <a:lnTo>
                    <a:pt x="1825" y="14843"/>
                  </a:lnTo>
                  <a:lnTo>
                    <a:pt x="474" y="20002"/>
                  </a:lnTo>
                  <a:lnTo>
                    <a:pt x="0" y="25956"/>
                  </a:lnTo>
                  <a:lnTo>
                    <a:pt x="474" y="31273"/>
                  </a:lnTo>
                  <a:lnTo>
                    <a:pt x="1746" y="35718"/>
                  </a:lnTo>
                  <a:lnTo>
                    <a:pt x="3730" y="39369"/>
                  </a:lnTo>
                  <a:lnTo>
                    <a:pt x="6269" y="42307"/>
                  </a:lnTo>
                  <a:lnTo>
                    <a:pt x="9127" y="44608"/>
                  </a:lnTo>
                  <a:lnTo>
                    <a:pt x="12222" y="46117"/>
                  </a:lnTo>
                  <a:lnTo>
                    <a:pt x="15318" y="46989"/>
                  </a:lnTo>
                  <a:lnTo>
                    <a:pt x="18256" y="47307"/>
                  </a:lnTo>
                  <a:lnTo>
                    <a:pt x="23732" y="46672"/>
                  </a:lnTo>
                  <a:lnTo>
                    <a:pt x="26272" y="45719"/>
                  </a:lnTo>
                  <a:lnTo>
                    <a:pt x="28733" y="44212"/>
                  </a:lnTo>
                  <a:lnTo>
                    <a:pt x="31114" y="42227"/>
                  </a:lnTo>
                  <a:lnTo>
                    <a:pt x="33496" y="39608"/>
                  </a:lnTo>
                  <a:lnTo>
                    <a:pt x="35797" y="36194"/>
                  </a:lnTo>
                  <a:lnTo>
                    <a:pt x="38100" y="32067"/>
                  </a:lnTo>
                  <a:lnTo>
                    <a:pt x="36591" y="30479"/>
                  </a:lnTo>
                  <a:lnTo>
                    <a:pt x="33972" y="34766"/>
                  </a:lnTo>
                  <a:lnTo>
                    <a:pt x="30876" y="38100"/>
                  </a:lnTo>
                  <a:lnTo>
                    <a:pt x="27146" y="40402"/>
                  </a:lnTo>
                  <a:lnTo>
                    <a:pt x="22860" y="41195"/>
                  </a:lnTo>
                  <a:lnTo>
                    <a:pt x="19605" y="40878"/>
                  </a:lnTo>
                  <a:lnTo>
                    <a:pt x="16588" y="39846"/>
                  </a:lnTo>
                  <a:lnTo>
                    <a:pt x="14048" y="38179"/>
                  </a:lnTo>
                  <a:lnTo>
                    <a:pt x="11826" y="35877"/>
                  </a:lnTo>
                  <a:lnTo>
                    <a:pt x="9999" y="33019"/>
                  </a:lnTo>
                  <a:lnTo>
                    <a:pt x="8731" y="29607"/>
                  </a:lnTo>
                  <a:lnTo>
                    <a:pt x="7937" y="25717"/>
                  </a:lnTo>
                  <a:lnTo>
                    <a:pt x="7618" y="21352"/>
                  </a:lnTo>
                  <a:lnTo>
                    <a:pt x="8016" y="16192"/>
                  </a:lnTo>
                  <a:lnTo>
                    <a:pt x="9127" y="12064"/>
                  </a:lnTo>
                  <a:lnTo>
                    <a:pt x="10635" y="8889"/>
                  </a:lnTo>
                  <a:lnTo>
                    <a:pt x="12541" y="6508"/>
                  </a:lnTo>
                  <a:lnTo>
                    <a:pt x="14603" y="4842"/>
                  </a:lnTo>
                  <a:lnTo>
                    <a:pt x="16588" y="3809"/>
                  </a:lnTo>
                  <a:lnTo>
                    <a:pt x="18414" y="3254"/>
                  </a:lnTo>
                  <a:lnTo>
                    <a:pt x="19843" y="3095"/>
                  </a:lnTo>
                  <a:lnTo>
                    <a:pt x="21827" y="3175"/>
                  </a:lnTo>
                  <a:lnTo>
                    <a:pt x="23335" y="3413"/>
                  </a:lnTo>
                  <a:lnTo>
                    <a:pt x="25161" y="4207"/>
                  </a:lnTo>
                  <a:lnTo>
                    <a:pt x="25796" y="5636"/>
                  </a:lnTo>
                  <a:lnTo>
                    <a:pt x="25874" y="7619"/>
                  </a:lnTo>
                  <a:lnTo>
                    <a:pt x="27462" y="10716"/>
                  </a:lnTo>
                  <a:lnTo>
                    <a:pt x="27781" y="12064"/>
                  </a:lnTo>
                  <a:lnTo>
                    <a:pt x="28575" y="13573"/>
                  </a:lnTo>
                  <a:lnTo>
                    <a:pt x="30003" y="14763"/>
                  </a:lnTo>
                  <a:lnTo>
                    <a:pt x="31987" y="15239"/>
                  </a:lnTo>
                  <a:lnTo>
                    <a:pt x="34051" y="14763"/>
                  </a:lnTo>
                  <a:lnTo>
                    <a:pt x="35480" y="13573"/>
                  </a:lnTo>
                  <a:lnTo>
                    <a:pt x="36273" y="12064"/>
                  </a:lnTo>
                  <a:lnTo>
                    <a:pt x="36591" y="10716"/>
                  </a:lnTo>
                  <a:lnTo>
                    <a:pt x="36273" y="9287"/>
                  </a:lnTo>
                  <a:lnTo>
                    <a:pt x="35480" y="7461"/>
                  </a:lnTo>
                  <a:lnTo>
                    <a:pt x="34051" y="5318"/>
                  </a:lnTo>
                  <a:lnTo>
                    <a:pt x="31987" y="3095"/>
                  </a:lnTo>
                  <a:lnTo>
                    <a:pt x="30321" y="1984"/>
                  </a:lnTo>
                  <a:lnTo>
                    <a:pt x="27781" y="952"/>
                  </a:lnTo>
                  <a:lnTo>
                    <a:pt x="24685" y="238"/>
                  </a:lnTo>
                  <a:lnTo>
                    <a:pt x="21351" y="0"/>
                  </a:lnTo>
                  <a:close/>
                </a:path>
              </a:pathLst>
            </a:custGeom>
            <a:solidFill>
              <a:srgbClr val="000000"/>
            </a:solidFill>
          </p:spPr>
          <p:txBody>
            <a:bodyPr vert="horz" lIns="91440" tIns="45720" rIns="91440" bIns="45720" anchor="t"/>
            <a:lstStyle/>
            <a:p>
              <a:endParaRPr lang="en-IN"/>
            </a:p>
          </p:txBody>
        </p:sp>
        <p:sp>
          <p:nvSpPr>
            <p:cNvPr id="1299" name="Shape 6039"/>
            <p:cNvSpPr/>
            <p:nvPr/>
          </p:nvSpPr>
          <p:spPr>
            <a:xfrm>
              <a:off x="1772458" y="3264343"/>
              <a:ext cx="39607" cy="47307"/>
            </a:xfrm>
            <a:custGeom>
              <a:avLst/>
              <a:gdLst/>
              <a:ahLst/>
              <a:cxnLst/>
              <a:rect l="0" t="0" r="0" b="0"/>
              <a:pathLst>
                <a:path w="39607" h="47307">
                  <a:moveTo>
                    <a:pt x="19763" y="0"/>
                  </a:moveTo>
                  <a:lnTo>
                    <a:pt x="16748" y="3095"/>
                  </a:lnTo>
                  <a:lnTo>
                    <a:pt x="19763" y="3413"/>
                  </a:lnTo>
                  <a:lnTo>
                    <a:pt x="22066" y="4366"/>
                  </a:lnTo>
                  <a:lnTo>
                    <a:pt x="23732" y="5714"/>
                  </a:lnTo>
                  <a:lnTo>
                    <a:pt x="24923" y="7461"/>
                  </a:lnTo>
                  <a:lnTo>
                    <a:pt x="26352" y="11429"/>
                  </a:lnTo>
                  <a:lnTo>
                    <a:pt x="27384" y="15239"/>
                  </a:lnTo>
                  <a:lnTo>
                    <a:pt x="6111" y="15239"/>
                  </a:lnTo>
                  <a:lnTo>
                    <a:pt x="6826" y="12064"/>
                  </a:lnTo>
                  <a:lnTo>
                    <a:pt x="7778" y="9525"/>
                  </a:lnTo>
                  <a:lnTo>
                    <a:pt x="8889" y="7382"/>
                  </a:lnTo>
                  <a:lnTo>
                    <a:pt x="10238" y="5714"/>
                  </a:lnTo>
                  <a:lnTo>
                    <a:pt x="13335" y="3731"/>
                  </a:lnTo>
                  <a:lnTo>
                    <a:pt x="16748" y="3095"/>
                  </a:lnTo>
                  <a:lnTo>
                    <a:pt x="19763" y="0"/>
                  </a:lnTo>
                  <a:lnTo>
                    <a:pt x="16272" y="317"/>
                  </a:lnTo>
                  <a:lnTo>
                    <a:pt x="12858" y="1269"/>
                  </a:lnTo>
                  <a:lnTo>
                    <a:pt x="9525" y="3016"/>
                  </a:lnTo>
                  <a:lnTo>
                    <a:pt x="6430" y="5556"/>
                  </a:lnTo>
                  <a:lnTo>
                    <a:pt x="3810" y="9048"/>
                  </a:lnTo>
                  <a:lnTo>
                    <a:pt x="1826" y="13493"/>
                  </a:lnTo>
                  <a:lnTo>
                    <a:pt x="476" y="19129"/>
                  </a:lnTo>
                  <a:lnTo>
                    <a:pt x="0" y="25956"/>
                  </a:lnTo>
                  <a:lnTo>
                    <a:pt x="317" y="30797"/>
                  </a:lnTo>
                  <a:lnTo>
                    <a:pt x="1111" y="35083"/>
                  </a:lnTo>
                  <a:lnTo>
                    <a:pt x="2539" y="38734"/>
                  </a:lnTo>
                  <a:lnTo>
                    <a:pt x="4603" y="41750"/>
                  </a:lnTo>
                  <a:lnTo>
                    <a:pt x="7143" y="44212"/>
                  </a:lnTo>
                  <a:lnTo>
                    <a:pt x="10318" y="45878"/>
                  </a:lnTo>
                  <a:lnTo>
                    <a:pt x="13970" y="46989"/>
                  </a:lnTo>
                  <a:lnTo>
                    <a:pt x="18256" y="47307"/>
                  </a:lnTo>
                  <a:lnTo>
                    <a:pt x="23018" y="46752"/>
                  </a:lnTo>
                  <a:lnTo>
                    <a:pt x="27146" y="45323"/>
                  </a:lnTo>
                  <a:lnTo>
                    <a:pt x="30638" y="43179"/>
                  </a:lnTo>
                  <a:lnTo>
                    <a:pt x="33496" y="40639"/>
                  </a:lnTo>
                  <a:lnTo>
                    <a:pt x="35798" y="37862"/>
                  </a:lnTo>
                  <a:lnTo>
                    <a:pt x="37544" y="35083"/>
                  </a:lnTo>
                  <a:lnTo>
                    <a:pt x="38813" y="32543"/>
                  </a:lnTo>
                  <a:lnTo>
                    <a:pt x="39607" y="30479"/>
                  </a:lnTo>
                  <a:lnTo>
                    <a:pt x="38100" y="30479"/>
                  </a:lnTo>
                  <a:lnTo>
                    <a:pt x="35480" y="33496"/>
                  </a:lnTo>
                  <a:lnTo>
                    <a:pt x="31988" y="36988"/>
                  </a:lnTo>
                  <a:lnTo>
                    <a:pt x="27384" y="39926"/>
                  </a:lnTo>
                  <a:lnTo>
                    <a:pt x="24526" y="40878"/>
                  </a:lnTo>
                  <a:lnTo>
                    <a:pt x="21351" y="41195"/>
                  </a:lnTo>
                  <a:lnTo>
                    <a:pt x="18969" y="40957"/>
                  </a:lnTo>
                  <a:lnTo>
                    <a:pt x="16430" y="40163"/>
                  </a:lnTo>
                  <a:lnTo>
                    <a:pt x="13811" y="38814"/>
                  </a:lnTo>
                  <a:lnTo>
                    <a:pt x="11430" y="36592"/>
                  </a:lnTo>
                  <a:lnTo>
                    <a:pt x="9286" y="33576"/>
                  </a:lnTo>
                  <a:lnTo>
                    <a:pt x="7620" y="29607"/>
                  </a:lnTo>
                  <a:lnTo>
                    <a:pt x="6508" y="24527"/>
                  </a:lnTo>
                  <a:lnTo>
                    <a:pt x="6111" y="18336"/>
                  </a:lnTo>
                  <a:lnTo>
                    <a:pt x="36592" y="18336"/>
                  </a:lnTo>
                  <a:lnTo>
                    <a:pt x="36273" y="13573"/>
                  </a:lnTo>
                  <a:lnTo>
                    <a:pt x="35242" y="9683"/>
                  </a:lnTo>
                  <a:lnTo>
                    <a:pt x="33734" y="6508"/>
                  </a:lnTo>
                  <a:lnTo>
                    <a:pt x="31669" y="4048"/>
                  </a:lnTo>
                  <a:lnTo>
                    <a:pt x="29130" y="2143"/>
                  </a:lnTo>
                  <a:lnTo>
                    <a:pt x="26273" y="952"/>
                  </a:lnTo>
                  <a:lnTo>
                    <a:pt x="23098" y="238"/>
                  </a:lnTo>
                  <a:lnTo>
                    <a:pt x="19763" y="0"/>
                  </a:lnTo>
                  <a:close/>
                </a:path>
              </a:pathLst>
            </a:custGeom>
            <a:solidFill>
              <a:srgbClr val="000000"/>
            </a:solidFill>
          </p:spPr>
          <p:txBody>
            <a:bodyPr vert="horz" lIns="91440" tIns="45720" rIns="91440" bIns="45720" anchor="t"/>
            <a:lstStyle/>
            <a:p>
              <a:endParaRPr lang="en-IN"/>
            </a:p>
          </p:txBody>
        </p:sp>
        <p:sp>
          <p:nvSpPr>
            <p:cNvPr id="1300" name="Shape 6040"/>
            <p:cNvSpPr/>
            <p:nvPr/>
          </p:nvSpPr>
          <p:spPr>
            <a:xfrm>
              <a:off x="1818178" y="3264343"/>
              <a:ext cx="28972" cy="47307"/>
            </a:xfrm>
            <a:custGeom>
              <a:avLst/>
              <a:gdLst/>
              <a:ahLst/>
              <a:cxnLst/>
              <a:rect l="0" t="0" r="0" b="0"/>
              <a:pathLst>
                <a:path w="28972" h="47307">
                  <a:moveTo>
                    <a:pt x="13731" y="0"/>
                  </a:moveTo>
                  <a:lnTo>
                    <a:pt x="10081" y="317"/>
                  </a:lnTo>
                  <a:lnTo>
                    <a:pt x="7064" y="1269"/>
                  </a:lnTo>
                  <a:lnTo>
                    <a:pt x="4683" y="2698"/>
                  </a:lnTo>
                  <a:lnTo>
                    <a:pt x="2857" y="4603"/>
                  </a:lnTo>
                  <a:lnTo>
                    <a:pt x="1508" y="6667"/>
                  </a:lnTo>
                  <a:lnTo>
                    <a:pt x="635" y="8969"/>
                  </a:lnTo>
                  <a:lnTo>
                    <a:pt x="0" y="13732"/>
                  </a:lnTo>
                  <a:lnTo>
                    <a:pt x="793" y="18018"/>
                  </a:lnTo>
                  <a:lnTo>
                    <a:pt x="3016" y="21748"/>
                  </a:lnTo>
                  <a:lnTo>
                    <a:pt x="6428" y="24923"/>
                  </a:lnTo>
                  <a:lnTo>
                    <a:pt x="10636" y="27463"/>
                  </a:lnTo>
                  <a:lnTo>
                    <a:pt x="16747" y="30479"/>
                  </a:lnTo>
                  <a:lnTo>
                    <a:pt x="18971" y="31908"/>
                  </a:lnTo>
                  <a:lnTo>
                    <a:pt x="20954" y="33734"/>
                  </a:lnTo>
                  <a:lnTo>
                    <a:pt x="22303" y="35877"/>
                  </a:lnTo>
                  <a:lnTo>
                    <a:pt x="22860" y="38100"/>
                  </a:lnTo>
                  <a:lnTo>
                    <a:pt x="22066" y="41831"/>
                  </a:lnTo>
                  <a:lnTo>
                    <a:pt x="20002" y="44212"/>
                  </a:lnTo>
                  <a:lnTo>
                    <a:pt x="17066" y="45402"/>
                  </a:lnTo>
                  <a:lnTo>
                    <a:pt x="13731" y="45719"/>
                  </a:lnTo>
                  <a:lnTo>
                    <a:pt x="10556" y="45323"/>
                  </a:lnTo>
                  <a:lnTo>
                    <a:pt x="7937" y="44212"/>
                  </a:lnTo>
                  <a:lnTo>
                    <a:pt x="5793" y="42624"/>
                  </a:lnTo>
                  <a:lnTo>
                    <a:pt x="4206" y="40561"/>
                  </a:lnTo>
                  <a:lnTo>
                    <a:pt x="2143" y="36116"/>
                  </a:lnTo>
                  <a:lnTo>
                    <a:pt x="1508" y="32067"/>
                  </a:lnTo>
                  <a:lnTo>
                    <a:pt x="0" y="32067"/>
                  </a:lnTo>
                  <a:lnTo>
                    <a:pt x="0" y="45719"/>
                  </a:lnTo>
                  <a:lnTo>
                    <a:pt x="3016" y="45719"/>
                  </a:lnTo>
                  <a:lnTo>
                    <a:pt x="5556" y="45958"/>
                  </a:lnTo>
                  <a:lnTo>
                    <a:pt x="8572" y="46513"/>
                  </a:lnTo>
                  <a:lnTo>
                    <a:pt x="11827" y="47069"/>
                  </a:lnTo>
                  <a:lnTo>
                    <a:pt x="15239" y="47307"/>
                  </a:lnTo>
                  <a:lnTo>
                    <a:pt x="20002" y="46434"/>
                  </a:lnTo>
                  <a:lnTo>
                    <a:pt x="24368" y="44053"/>
                  </a:lnTo>
                  <a:lnTo>
                    <a:pt x="26272" y="42307"/>
                  </a:lnTo>
                  <a:lnTo>
                    <a:pt x="27702" y="40243"/>
                  </a:lnTo>
                  <a:lnTo>
                    <a:pt x="28653" y="37782"/>
                  </a:lnTo>
                  <a:lnTo>
                    <a:pt x="28972" y="35083"/>
                  </a:lnTo>
                  <a:lnTo>
                    <a:pt x="28416" y="31036"/>
                  </a:lnTo>
                  <a:lnTo>
                    <a:pt x="26828" y="27861"/>
                  </a:lnTo>
                  <a:lnTo>
                    <a:pt x="24447" y="25241"/>
                  </a:lnTo>
                  <a:lnTo>
                    <a:pt x="21352" y="22859"/>
                  </a:lnTo>
                  <a:lnTo>
                    <a:pt x="9128" y="16827"/>
                  </a:lnTo>
                  <a:lnTo>
                    <a:pt x="7143" y="15398"/>
                  </a:lnTo>
                  <a:lnTo>
                    <a:pt x="5714" y="13573"/>
                  </a:lnTo>
                  <a:lnTo>
                    <a:pt x="4841" y="11429"/>
                  </a:lnTo>
                  <a:lnTo>
                    <a:pt x="4524" y="9207"/>
                  </a:lnTo>
                  <a:lnTo>
                    <a:pt x="5079" y="7619"/>
                  </a:lnTo>
                  <a:lnTo>
                    <a:pt x="6667" y="5556"/>
                  </a:lnTo>
                  <a:lnTo>
                    <a:pt x="9048" y="3809"/>
                  </a:lnTo>
                  <a:lnTo>
                    <a:pt x="12143" y="3095"/>
                  </a:lnTo>
                  <a:lnTo>
                    <a:pt x="15557" y="3492"/>
                  </a:lnTo>
                  <a:lnTo>
                    <a:pt x="17224" y="4127"/>
                  </a:lnTo>
                  <a:lnTo>
                    <a:pt x="18891" y="5159"/>
                  </a:lnTo>
                  <a:lnTo>
                    <a:pt x="20399" y="6747"/>
                  </a:lnTo>
                  <a:lnTo>
                    <a:pt x="21828" y="8889"/>
                  </a:lnTo>
                  <a:lnTo>
                    <a:pt x="23177" y="11668"/>
                  </a:lnTo>
                  <a:lnTo>
                    <a:pt x="24368" y="15239"/>
                  </a:lnTo>
                  <a:lnTo>
                    <a:pt x="25876" y="15239"/>
                  </a:lnTo>
                  <a:lnTo>
                    <a:pt x="24368" y="1587"/>
                  </a:lnTo>
                  <a:lnTo>
                    <a:pt x="23494" y="1826"/>
                  </a:lnTo>
                  <a:lnTo>
                    <a:pt x="22860" y="2302"/>
                  </a:lnTo>
                  <a:lnTo>
                    <a:pt x="22225" y="2857"/>
                  </a:lnTo>
                  <a:lnTo>
                    <a:pt x="21352" y="3095"/>
                  </a:lnTo>
                  <a:lnTo>
                    <a:pt x="19922" y="2619"/>
                  </a:lnTo>
                  <a:lnTo>
                    <a:pt x="18097" y="1508"/>
                  </a:lnTo>
                  <a:lnTo>
                    <a:pt x="15953" y="475"/>
                  </a:lnTo>
                  <a:lnTo>
                    <a:pt x="13731" y="0"/>
                  </a:lnTo>
                  <a:close/>
                </a:path>
              </a:pathLst>
            </a:custGeom>
            <a:solidFill>
              <a:srgbClr val="000000"/>
            </a:solidFill>
          </p:spPr>
          <p:txBody>
            <a:bodyPr vert="horz" lIns="91440" tIns="45720" rIns="91440" bIns="45720" anchor="t"/>
            <a:lstStyle/>
            <a:p>
              <a:endParaRPr lang="en-IN"/>
            </a:p>
          </p:txBody>
        </p:sp>
        <p:sp>
          <p:nvSpPr>
            <p:cNvPr id="1301" name="Shape 6041"/>
            <p:cNvSpPr/>
            <p:nvPr/>
          </p:nvSpPr>
          <p:spPr>
            <a:xfrm>
              <a:off x="1859295" y="3264343"/>
              <a:ext cx="10714" cy="10716"/>
            </a:xfrm>
            <a:custGeom>
              <a:avLst/>
              <a:gdLst/>
              <a:ahLst/>
              <a:cxnLst/>
              <a:rect l="0" t="0" r="0" b="0"/>
              <a:pathLst>
                <a:path w="10714" h="10716">
                  <a:moveTo>
                    <a:pt x="4603" y="0"/>
                  </a:moveTo>
                  <a:lnTo>
                    <a:pt x="2539" y="556"/>
                  </a:lnTo>
                  <a:lnTo>
                    <a:pt x="1111" y="1904"/>
                  </a:lnTo>
                  <a:lnTo>
                    <a:pt x="317" y="3889"/>
                  </a:lnTo>
                  <a:lnTo>
                    <a:pt x="0" y="6112"/>
                  </a:lnTo>
                  <a:lnTo>
                    <a:pt x="476" y="8176"/>
                  </a:lnTo>
                  <a:lnTo>
                    <a:pt x="1746" y="9604"/>
                  </a:lnTo>
                  <a:lnTo>
                    <a:pt x="3254" y="10398"/>
                  </a:lnTo>
                  <a:lnTo>
                    <a:pt x="4603" y="10716"/>
                  </a:lnTo>
                  <a:lnTo>
                    <a:pt x="6826" y="10398"/>
                  </a:lnTo>
                  <a:lnTo>
                    <a:pt x="8811" y="9604"/>
                  </a:lnTo>
                  <a:lnTo>
                    <a:pt x="10159" y="8176"/>
                  </a:lnTo>
                  <a:lnTo>
                    <a:pt x="10714" y="6112"/>
                  </a:lnTo>
                  <a:lnTo>
                    <a:pt x="10159" y="3889"/>
                  </a:lnTo>
                  <a:lnTo>
                    <a:pt x="8811" y="1904"/>
                  </a:lnTo>
                  <a:lnTo>
                    <a:pt x="6826" y="556"/>
                  </a:lnTo>
                  <a:lnTo>
                    <a:pt x="4603" y="0"/>
                  </a:lnTo>
                  <a:close/>
                </a:path>
              </a:pathLst>
            </a:custGeom>
            <a:solidFill>
              <a:srgbClr val="000000"/>
            </a:solidFill>
          </p:spPr>
          <p:txBody>
            <a:bodyPr vert="horz" lIns="91440" tIns="45720" rIns="91440" bIns="45720" anchor="t"/>
            <a:lstStyle/>
            <a:p>
              <a:endParaRPr lang="en-IN"/>
            </a:p>
          </p:txBody>
        </p:sp>
        <p:sp>
          <p:nvSpPr>
            <p:cNvPr id="1302" name="Shape 6042"/>
            <p:cNvSpPr/>
            <p:nvPr/>
          </p:nvSpPr>
          <p:spPr>
            <a:xfrm>
              <a:off x="1859295" y="3300935"/>
              <a:ext cx="10714" cy="10714"/>
            </a:xfrm>
            <a:custGeom>
              <a:avLst/>
              <a:gdLst/>
              <a:ahLst/>
              <a:cxnLst/>
              <a:rect l="0" t="0" r="0" b="0"/>
              <a:pathLst>
                <a:path w="10714" h="10714">
                  <a:moveTo>
                    <a:pt x="4603" y="0"/>
                  </a:moveTo>
                  <a:lnTo>
                    <a:pt x="2539" y="555"/>
                  </a:lnTo>
                  <a:lnTo>
                    <a:pt x="1111" y="1904"/>
                  </a:lnTo>
                  <a:lnTo>
                    <a:pt x="317" y="3888"/>
                  </a:lnTo>
                  <a:lnTo>
                    <a:pt x="0" y="6111"/>
                  </a:lnTo>
                  <a:lnTo>
                    <a:pt x="476" y="8096"/>
                  </a:lnTo>
                  <a:lnTo>
                    <a:pt x="1746" y="9525"/>
                  </a:lnTo>
                  <a:lnTo>
                    <a:pt x="3254" y="10397"/>
                  </a:lnTo>
                  <a:lnTo>
                    <a:pt x="4603" y="10714"/>
                  </a:lnTo>
                  <a:lnTo>
                    <a:pt x="6826" y="10397"/>
                  </a:lnTo>
                  <a:lnTo>
                    <a:pt x="8811" y="9525"/>
                  </a:lnTo>
                  <a:lnTo>
                    <a:pt x="10159" y="8096"/>
                  </a:lnTo>
                  <a:lnTo>
                    <a:pt x="10714" y="6111"/>
                  </a:lnTo>
                  <a:lnTo>
                    <a:pt x="10159" y="3888"/>
                  </a:lnTo>
                  <a:lnTo>
                    <a:pt x="8811" y="1904"/>
                  </a:lnTo>
                  <a:lnTo>
                    <a:pt x="6826" y="555"/>
                  </a:lnTo>
                  <a:lnTo>
                    <a:pt x="4603" y="0"/>
                  </a:lnTo>
                  <a:close/>
                </a:path>
              </a:pathLst>
            </a:custGeom>
            <a:solidFill>
              <a:srgbClr val="000000"/>
            </a:solidFill>
          </p:spPr>
          <p:txBody>
            <a:bodyPr vert="horz" lIns="91440" tIns="45720" rIns="91440" bIns="45720" anchor="t"/>
            <a:lstStyle/>
            <a:p>
              <a:endParaRPr lang="en-IN"/>
            </a:p>
          </p:txBody>
        </p:sp>
        <p:sp>
          <p:nvSpPr>
            <p:cNvPr id="1303" name="Shape 6043"/>
            <p:cNvSpPr/>
            <p:nvPr/>
          </p:nvSpPr>
          <p:spPr>
            <a:xfrm>
              <a:off x="1908110" y="3243070"/>
              <a:ext cx="47228" cy="66992"/>
            </a:xfrm>
            <a:custGeom>
              <a:avLst/>
              <a:gdLst/>
              <a:ahLst/>
              <a:cxnLst/>
              <a:rect l="0" t="0" r="0" b="0"/>
              <a:pathLst>
                <a:path w="47228" h="66992">
                  <a:moveTo>
                    <a:pt x="27385" y="0"/>
                  </a:moveTo>
                  <a:lnTo>
                    <a:pt x="22622" y="397"/>
                  </a:lnTo>
                  <a:lnTo>
                    <a:pt x="18494" y="1667"/>
                  </a:lnTo>
                  <a:lnTo>
                    <a:pt x="15002" y="3651"/>
                  </a:lnTo>
                  <a:lnTo>
                    <a:pt x="12144" y="6271"/>
                  </a:lnTo>
                  <a:lnTo>
                    <a:pt x="9843" y="9605"/>
                  </a:lnTo>
                  <a:lnTo>
                    <a:pt x="8097" y="13493"/>
                  </a:lnTo>
                  <a:lnTo>
                    <a:pt x="6827" y="17938"/>
                  </a:lnTo>
                  <a:lnTo>
                    <a:pt x="6033" y="22860"/>
                  </a:lnTo>
                  <a:lnTo>
                    <a:pt x="0" y="22860"/>
                  </a:lnTo>
                  <a:lnTo>
                    <a:pt x="0" y="25876"/>
                  </a:lnTo>
                  <a:lnTo>
                    <a:pt x="6033" y="25876"/>
                  </a:lnTo>
                  <a:lnTo>
                    <a:pt x="6033" y="57865"/>
                  </a:lnTo>
                  <a:lnTo>
                    <a:pt x="5953" y="60405"/>
                  </a:lnTo>
                  <a:lnTo>
                    <a:pt x="5716" y="62229"/>
                  </a:lnTo>
                  <a:lnTo>
                    <a:pt x="5318" y="63658"/>
                  </a:lnTo>
                  <a:lnTo>
                    <a:pt x="4683" y="64532"/>
                  </a:lnTo>
                  <a:lnTo>
                    <a:pt x="2858" y="65326"/>
                  </a:lnTo>
                  <a:lnTo>
                    <a:pt x="0" y="65485"/>
                  </a:lnTo>
                  <a:lnTo>
                    <a:pt x="0" y="66992"/>
                  </a:lnTo>
                  <a:lnTo>
                    <a:pt x="21272" y="66992"/>
                  </a:lnTo>
                  <a:lnTo>
                    <a:pt x="21272" y="65485"/>
                  </a:lnTo>
                  <a:lnTo>
                    <a:pt x="18733" y="65326"/>
                  </a:lnTo>
                  <a:lnTo>
                    <a:pt x="16907" y="64928"/>
                  </a:lnTo>
                  <a:lnTo>
                    <a:pt x="15478" y="64373"/>
                  </a:lnTo>
                  <a:lnTo>
                    <a:pt x="14606" y="63580"/>
                  </a:lnTo>
                  <a:lnTo>
                    <a:pt x="13812" y="61595"/>
                  </a:lnTo>
                  <a:lnTo>
                    <a:pt x="13653" y="59372"/>
                  </a:lnTo>
                  <a:lnTo>
                    <a:pt x="13653" y="25876"/>
                  </a:lnTo>
                  <a:lnTo>
                    <a:pt x="28893" y="25876"/>
                  </a:lnTo>
                  <a:lnTo>
                    <a:pt x="30718" y="26828"/>
                  </a:lnTo>
                  <a:lnTo>
                    <a:pt x="31591" y="27781"/>
                  </a:lnTo>
                  <a:lnTo>
                    <a:pt x="31910" y="29290"/>
                  </a:lnTo>
                  <a:lnTo>
                    <a:pt x="31988" y="31988"/>
                  </a:lnTo>
                  <a:lnTo>
                    <a:pt x="31988" y="57865"/>
                  </a:lnTo>
                  <a:lnTo>
                    <a:pt x="31910" y="61595"/>
                  </a:lnTo>
                  <a:lnTo>
                    <a:pt x="31194" y="63976"/>
                  </a:lnTo>
                  <a:lnTo>
                    <a:pt x="29448" y="65167"/>
                  </a:lnTo>
                  <a:lnTo>
                    <a:pt x="27861" y="65404"/>
                  </a:lnTo>
                  <a:lnTo>
                    <a:pt x="25877" y="65485"/>
                  </a:lnTo>
                  <a:lnTo>
                    <a:pt x="25877" y="66992"/>
                  </a:lnTo>
                  <a:lnTo>
                    <a:pt x="47228" y="66992"/>
                  </a:lnTo>
                  <a:lnTo>
                    <a:pt x="47228" y="65485"/>
                  </a:lnTo>
                  <a:lnTo>
                    <a:pt x="43497" y="65167"/>
                  </a:lnTo>
                  <a:lnTo>
                    <a:pt x="41116" y="63976"/>
                  </a:lnTo>
                  <a:lnTo>
                    <a:pt x="39926" y="61595"/>
                  </a:lnTo>
                  <a:lnTo>
                    <a:pt x="39608" y="57865"/>
                  </a:lnTo>
                  <a:lnTo>
                    <a:pt x="39608" y="21272"/>
                  </a:lnTo>
                  <a:lnTo>
                    <a:pt x="37306" y="22225"/>
                  </a:lnTo>
                  <a:lnTo>
                    <a:pt x="34846" y="22622"/>
                  </a:lnTo>
                  <a:lnTo>
                    <a:pt x="32068" y="22860"/>
                  </a:lnTo>
                  <a:lnTo>
                    <a:pt x="13653" y="22860"/>
                  </a:lnTo>
                  <a:lnTo>
                    <a:pt x="13653" y="18573"/>
                  </a:lnTo>
                  <a:lnTo>
                    <a:pt x="13891" y="14843"/>
                  </a:lnTo>
                  <a:lnTo>
                    <a:pt x="14287" y="11668"/>
                  </a:lnTo>
                  <a:lnTo>
                    <a:pt x="15241" y="9128"/>
                  </a:lnTo>
                  <a:lnTo>
                    <a:pt x="16668" y="6906"/>
                  </a:lnTo>
                  <a:lnTo>
                    <a:pt x="18653" y="4921"/>
                  </a:lnTo>
                  <a:lnTo>
                    <a:pt x="21193" y="3572"/>
                  </a:lnTo>
                  <a:lnTo>
                    <a:pt x="24368" y="3016"/>
                  </a:lnTo>
                  <a:lnTo>
                    <a:pt x="26828" y="3333"/>
                  </a:lnTo>
                  <a:lnTo>
                    <a:pt x="28655" y="4207"/>
                  </a:lnTo>
                  <a:lnTo>
                    <a:pt x="31036" y="6826"/>
                  </a:lnTo>
                  <a:lnTo>
                    <a:pt x="33178" y="9446"/>
                  </a:lnTo>
                  <a:lnTo>
                    <a:pt x="34608" y="10318"/>
                  </a:lnTo>
                  <a:lnTo>
                    <a:pt x="36512" y="10636"/>
                  </a:lnTo>
                  <a:lnTo>
                    <a:pt x="37703" y="10398"/>
                  </a:lnTo>
                  <a:lnTo>
                    <a:pt x="38656" y="9683"/>
                  </a:lnTo>
                  <a:lnTo>
                    <a:pt x="39371" y="8731"/>
                  </a:lnTo>
                  <a:lnTo>
                    <a:pt x="39608" y="7620"/>
                  </a:lnTo>
                  <a:lnTo>
                    <a:pt x="39371" y="5953"/>
                  </a:lnTo>
                  <a:lnTo>
                    <a:pt x="38577" y="4524"/>
                  </a:lnTo>
                  <a:lnTo>
                    <a:pt x="35798" y="2063"/>
                  </a:lnTo>
                  <a:lnTo>
                    <a:pt x="31910" y="556"/>
                  </a:lnTo>
                  <a:lnTo>
                    <a:pt x="27385" y="0"/>
                  </a:lnTo>
                  <a:close/>
                </a:path>
              </a:pathLst>
            </a:custGeom>
            <a:solidFill>
              <a:srgbClr val="000000"/>
            </a:solidFill>
          </p:spPr>
          <p:txBody>
            <a:bodyPr vert="horz" lIns="91440" tIns="45720" rIns="91440" bIns="45720" anchor="t"/>
            <a:lstStyle/>
            <a:p>
              <a:endParaRPr lang="en-IN"/>
            </a:p>
          </p:txBody>
        </p:sp>
        <p:sp>
          <p:nvSpPr>
            <p:cNvPr id="1304" name="Shape 6044"/>
            <p:cNvSpPr/>
            <p:nvPr/>
          </p:nvSpPr>
          <p:spPr>
            <a:xfrm>
              <a:off x="1962958" y="3264343"/>
              <a:ext cx="30480" cy="47307"/>
            </a:xfrm>
            <a:custGeom>
              <a:avLst/>
              <a:gdLst/>
              <a:ahLst/>
              <a:cxnLst/>
              <a:rect l="0" t="0" r="0" b="0"/>
              <a:pathLst>
                <a:path w="30480" h="47307">
                  <a:moveTo>
                    <a:pt x="13732" y="0"/>
                  </a:moveTo>
                  <a:lnTo>
                    <a:pt x="10477" y="317"/>
                  </a:lnTo>
                  <a:lnTo>
                    <a:pt x="7698" y="1269"/>
                  </a:lnTo>
                  <a:lnTo>
                    <a:pt x="5317" y="2698"/>
                  </a:lnTo>
                  <a:lnTo>
                    <a:pt x="3413" y="4603"/>
                  </a:lnTo>
                  <a:lnTo>
                    <a:pt x="873" y="8969"/>
                  </a:lnTo>
                  <a:lnTo>
                    <a:pt x="0" y="13732"/>
                  </a:lnTo>
                  <a:lnTo>
                    <a:pt x="238" y="15954"/>
                  </a:lnTo>
                  <a:lnTo>
                    <a:pt x="1032" y="18018"/>
                  </a:lnTo>
                  <a:lnTo>
                    <a:pt x="3810" y="21748"/>
                  </a:lnTo>
                  <a:lnTo>
                    <a:pt x="7698" y="24923"/>
                  </a:lnTo>
                  <a:lnTo>
                    <a:pt x="12144" y="27463"/>
                  </a:lnTo>
                  <a:lnTo>
                    <a:pt x="18256" y="30479"/>
                  </a:lnTo>
                  <a:lnTo>
                    <a:pt x="20478" y="31908"/>
                  </a:lnTo>
                  <a:lnTo>
                    <a:pt x="22463" y="33734"/>
                  </a:lnTo>
                  <a:lnTo>
                    <a:pt x="23812" y="35877"/>
                  </a:lnTo>
                  <a:lnTo>
                    <a:pt x="24367" y="38100"/>
                  </a:lnTo>
                  <a:lnTo>
                    <a:pt x="24130" y="40163"/>
                  </a:lnTo>
                  <a:lnTo>
                    <a:pt x="23336" y="41831"/>
                  </a:lnTo>
                  <a:lnTo>
                    <a:pt x="20955" y="44212"/>
                  </a:lnTo>
                  <a:lnTo>
                    <a:pt x="17938" y="45402"/>
                  </a:lnTo>
                  <a:lnTo>
                    <a:pt x="15239" y="45719"/>
                  </a:lnTo>
                  <a:lnTo>
                    <a:pt x="12064" y="45323"/>
                  </a:lnTo>
                  <a:lnTo>
                    <a:pt x="9444" y="44212"/>
                  </a:lnTo>
                  <a:lnTo>
                    <a:pt x="7382" y="42624"/>
                  </a:lnTo>
                  <a:lnTo>
                    <a:pt x="5714" y="40561"/>
                  </a:lnTo>
                  <a:lnTo>
                    <a:pt x="3651" y="36116"/>
                  </a:lnTo>
                  <a:lnTo>
                    <a:pt x="3016" y="32067"/>
                  </a:lnTo>
                  <a:lnTo>
                    <a:pt x="0" y="32067"/>
                  </a:lnTo>
                  <a:lnTo>
                    <a:pt x="0" y="45719"/>
                  </a:lnTo>
                  <a:lnTo>
                    <a:pt x="4523" y="45719"/>
                  </a:lnTo>
                  <a:lnTo>
                    <a:pt x="7063" y="45958"/>
                  </a:lnTo>
                  <a:lnTo>
                    <a:pt x="10080" y="46513"/>
                  </a:lnTo>
                  <a:lnTo>
                    <a:pt x="13335" y="47069"/>
                  </a:lnTo>
                  <a:lnTo>
                    <a:pt x="16748" y="47307"/>
                  </a:lnTo>
                  <a:lnTo>
                    <a:pt x="21511" y="46434"/>
                  </a:lnTo>
                  <a:lnTo>
                    <a:pt x="25876" y="44053"/>
                  </a:lnTo>
                  <a:lnTo>
                    <a:pt x="27781" y="42307"/>
                  </a:lnTo>
                  <a:lnTo>
                    <a:pt x="29210" y="40243"/>
                  </a:lnTo>
                  <a:lnTo>
                    <a:pt x="30162" y="37782"/>
                  </a:lnTo>
                  <a:lnTo>
                    <a:pt x="30480" y="35083"/>
                  </a:lnTo>
                  <a:lnTo>
                    <a:pt x="29923" y="31036"/>
                  </a:lnTo>
                  <a:lnTo>
                    <a:pt x="28336" y="27861"/>
                  </a:lnTo>
                  <a:lnTo>
                    <a:pt x="25955" y="25241"/>
                  </a:lnTo>
                  <a:lnTo>
                    <a:pt x="22860" y="22859"/>
                  </a:lnTo>
                  <a:lnTo>
                    <a:pt x="10636" y="16827"/>
                  </a:lnTo>
                  <a:lnTo>
                    <a:pt x="8651" y="15398"/>
                  </a:lnTo>
                  <a:lnTo>
                    <a:pt x="7223" y="13573"/>
                  </a:lnTo>
                  <a:lnTo>
                    <a:pt x="6430" y="11429"/>
                  </a:lnTo>
                  <a:lnTo>
                    <a:pt x="6111" y="9207"/>
                  </a:lnTo>
                  <a:lnTo>
                    <a:pt x="6667" y="7619"/>
                  </a:lnTo>
                  <a:lnTo>
                    <a:pt x="8176" y="5556"/>
                  </a:lnTo>
                  <a:lnTo>
                    <a:pt x="10636" y="3809"/>
                  </a:lnTo>
                  <a:lnTo>
                    <a:pt x="13732" y="3095"/>
                  </a:lnTo>
                  <a:lnTo>
                    <a:pt x="17066" y="3492"/>
                  </a:lnTo>
                  <a:lnTo>
                    <a:pt x="18653" y="4127"/>
                  </a:lnTo>
                  <a:lnTo>
                    <a:pt x="20161" y="5159"/>
                  </a:lnTo>
                  <a:lnTo>
                    <a:pt x="21511" y="6747"/>
                  </a:lnTo>
                  <a:lnTo>
                    <a:pt x="22701" y="8889"/>
                  </a:lnTo>
                  <a:lnTo>
                    <a:pt x="23653" y="11668"/>
                  </a:lnTo>
                  <a:lnTo>
                    <a:pt x="24367" y="15239"/>
                  </a:lnTo>
                  <a:lnTo>
                    <a:pt x="25876" y="15239"/>
                  </a:lnTo>
                  <a:lnTo>
                    <a:pt x="25876" y="1587"/>
                  </a:lnTo>
                  <a:lnTo>
                    <a:pt x="24367" y="1587"/>
                  </a:lnTo>
                  <a:lnTo>
                    <a:pt x="24367" y="1826"/>
                  </a:lnTo>
                  <a:lnTo>
                    <a:pt x="24209" y="2302"/>
                  </a:lnTo>
                  <a:lnTo>
                    <a:pt x="23732" y="2857"/>
                  </a:lnTo>
                  <a:lnTo>
                    <a:pt x="22860" y="3095"/>
                  </a:lnTo>
                  <a:lnTo>
                    <a:pt x="21431" y="2619"/>
                  </a:lnTo>
                  <a:lnTo>
                    <a:pt x="19447" y="1508"/>
                  </a:lnTo>
                  <a:lnTo>
                    <a:pt x="16827" y="475"/>
                  </a:lnTo>
                  <a:lnTo>
                    <a:pt x="13732" y="0"/>
                  </a:lnTo>
                  <a:close/>
                </a:path>
              </a:pathLst>
            </a:custGeom>
            <a:solidFill>
              <a:srgbClr val="000000"/>
            </a:solidFill>
          </p:spPr>
          <p:txBody>
            <a:bodyPr vert="horz" lIns="91440" tIns="45720" rIns="91440" bIns="45720" anchor="t"/>
            <a:lstStyle/>
            <a:p>
              <a:endParaRPr lang="en-IN"/>
            </a:p>
          </p:txBody>
        </p:sp>
        <p:sp>
          <p:nvSpPr>
            <p:cNvPr id="1305" name="Shape 6045"/>
            <p:cNvSpPr/>
            <p:nvPr/>
          </p:nvSpPr>
          <p:spPr>
            <a:xfrm>
              <a:off x="1999551" y="3243070"/>
              <a:ext cx="47227" cy="66992"/>
            </a:xfrm>
            <a:custGeom>
              <a:avLst/>
              <a:gdLst/>
              <a:ahLst/>
              <a:cxnLst/>
              <a:rect l="0" t="0" r="0" b="0"/>
              <a:pathLst>
                <a:path w="47227" h="66992">
                  <a:moveTo>
                    <a:pt x="12143" y="0"/>
                  </a:moveTo>
                  <a:lnTo>
                    <a:pt x="9603" y="1111"/>
                  </a:lnTo>
                  <a:lnTo>
                    <a:pt x="6667" y="2063"/>
                  </a:lnTo>
                  <a:lnTo>
                    <a:pt x="3412" y="2778"/>
                  </a:lnTo>
                  <a:lnTo>
                    <a:pt x="0" y="3016"/>
                  </a:lnTo>
                  <a:lnTo>
                    <a:pt x="0" y="4524"/>
                  </a:lnTo>
                  <a:lnTo>
                    <a:pt x="1507" y="4524"/>
                  </a:lnTo>
                  <a:lnTo>
                    <a:pt x="4127" y="5079"/>
                  </a:lnTo>
                  <a:lnTo>
                    <a:pt x="5476" y="6430"/>
                  </a:lnTo>
                  <a:lnTo>
                    <a:pt x="5952" y="8413"/>
                  </a:lnTo>
                  <a:lnTo>
                    <a:pt x="6031" y="10636"/>
                  </a:lnTo>
                  <a:lnTo>
                    <a:pt x="6031" y="57865"/>
                  </a:lnTo>
                  <a:lnTo>
                    <a:pt x="5714" y="61595"/>
                  </a:lnTo>
                  <a:lnTo>
                    <a:pt x="4682" y="63976"/>
                  </a:lnTo>
                  <a:lnTo>
                    <a:pt x="2856" y="65167"/>
                  </a:lnTo>
                  <a:lnTo>
                    <a:pt x="0" y="65485"/>
                  </a:lnTo>
                  <a:lnTo>
                    <a:pt x="0" y="66992"/>
                  </a:lnTo>
                  <a:lnTo>
                    <a:pt x="19763" y="66992"/>
                  </a:lnTo>
                  <a:lnTo>
                    <a:pt x="19763" y="65485"/>
                  </a:lnTo>
                  <a:lnTo>
                    <a:pt x="16906" y="65326"/>
                  </a:lnTo>
                  <a:lnTo>
                    <a:pt x="15001" y="64532"/>
                  </a:lnTo>
                  <a:lnTo>
                    <a:pt x="14366" y="63658"/>
                  </a:lnTo>
                  <a:lnTo>
                    <a:pt x="13968" y="62229"/>
                  </a:lnTo>
                  <a:lnTo>
                    <a:pt x="13731" y="60405"/>
                  </a:lnTo>
                  <a:lnTo>
                    <a:pt x="13652" y="57865"/>
                  </a:lnTo>
                  <a:lnTo>
                    <a:pt x="13652" y="33496"/>
                  </a:lnTo>
                  <a:lnTo>
                    <a:pt x="16827" y="30560"/>
                  </a:lnTo>
                  <a:lnTo>
                    <a:pt x="19605" y="28733"/>
                  </a:lnTo>
                  <a:lnTo>
                    <a:pt x="22064" y="27702"/>
                  </a:lnTo>
                  <a:lnTo>
                    <a:pt x="24367" y="27385"/>
                  </a:lnTo>
                  <a:lnTo>
                    <a:pt x="28336" y="28019"/>
                  </a:lnTo>
                  <a:lnTo>
                    <a:pt x="31193" y="29845"/>
                  </a:lnTo>
                  <a:lnTo>
                    <a:pt x="32940" y="33178"/>
                  </a:lnTo>
                  <a:lnTo>
                    <a:pt x="33496" y="38100"/>
                  </a:lnTo>
                  <a:lnTo>
                    <a:pt x="33496" y="57865"/>
                  </a:lnTo>
                  <a:lnTo>
                    <a:pt x="33337" y="60405"/>
                  </a:lnTo>
                  <a:lnTo>
                    <a:pt x="32940" y="62229"/>
                  </a:lnTo>
                  <a:lnTo>
                    <a:pt x="32305" y="63658"/>
                  </a:lnTo>
                  <a:lnTo>
                    <a:pt x="31431" y="64532"/>
                  </a:lnTo>
                  <a:lnTo>
                    <a:pt x="28971" y="65326"/>
                  </a:lnTo>
                  <a:lnTo>
                    <a:pt x="25874" y="65485"/>
                  </a:lnTo>
                  <a:lnTo>
                    <a:pt x="25874" y="66992"/>
                  </a:lnTo>
                  <a:lnTo>
                    <a:pt x="47227" y="66992"/>
                  </a:lnTo>
                  <a:lnTo>
                    <a:pt x="47227" y="65485"/>
                  </a:lnTo>
                  <a:lnTo>
                    <a:pt x="45243" y="65404"/>
                  </a:lnTo>
                  <a:lnTo>
                    <a:pt x="43656" y="65167"/>
                  </a:lnTo>
                  <a:lnTo>
                    <a:pt x="41908" y="63976"/>
                  </a:lnTo>
                  <a:lnTo>
                    <a:pt x="41194" y="61595"/>
                  </a:lnTo>
                  <a:lnTo>
                    <a:pt x="41114" y="57865"/>
                  </a:lnTo>
                  <a:lnTo>
                    <a:pt x="41114" y="36036"/>
                  </a:lnTo>
                  <a:lnTo>
                    <a:pt x="40956" y="33496"/>
                  </a:lnTo>
                  <a:lnTo>
                    <a:pt x="40481" y="30718"/>
                  </a:lnTo>
                  <a:lnTo>
                    <a:pt x="39607" y="27940"/>
                  </a:lnTo>
                  <a:lnTo>
                    <a:pt x="38100" y="25400"/>
                  </a:lnTo>
                  <a:lnTo>
                    <a:pt x="35956" y="23257"/>
                  </a:lnTo>
                  <a:lnTo>
                    <a:pt x="32940" y="21828"/>
                  </a:lnTo>
                  <a:lnTo>
                    <a:pt x="28892" y="21272"/>
                  </a:lnTo>
                  <a:lnTo>
                    <a:pt x="24367" y="21828"/>
                  </a:lnTo>
                  <a:lnTo>
                    <a:pt x="20161" y="23574"/>
                  </a:lnTo>
                  <a:lnTo>
                    <a:pt x="16508" y="26432"/>
                  </a:lnTo>
                  <a:lnTo>
                    <a:pt x="13652" y="30479"/>
                  </a:lnTo>
                  <a:lnTo>
                    <a:pt x="13652" y="1508"/>
                  </a:lnTo>
                  <a:lnTo>
                    <a:pt x="12143" y="0"/>
                  </a:lnTo>
                  <a:close/>
                </a:path>
              </a:pathLst>
            </a:custGeom>
            <a:solidFill>
              <a:srgbClr val="000000"/>
            </a:solidFill>
          </p:spPr>
          <p:txBody>
            <a:bodyPr vert="horz" lIns="91440" tIns="45720" rIns="91440" bIns="45720" anchor="t"/>
            <a:lstStyle/>
            <a:p>
              <a:endParaRPr lang="en-IN"/>
            </a:p>
          </p:txBody>
        </p:sp>
        <p:sp>
          <p:nvSpPr>
            <p:cNvPr id="1306" name="Shape 6046"/>
            <p:cNvSpPr/>
            <p:nvPr/>
          </p:nvSpPr>
          <p:spPr>
            <a:xfrm>
              <a:off x="2051303" y="3288028"/>
              <a:ext cx="25908" cy="0"/>
            </a:xfrm>
            <a:custGeom>
              <a:avLst/>
              <a:gdLst/>
              <a:ahLst/>
              <a:cxnLst/>
              <a:rect l="0" t="0" r="0" b="0"/>
              <a:pathLst>
                <a:path w="25908">
                  <a:moveTo>
                    <a:pt x="0" y="0"/>
                  </a:moveTo>
                  <a:lnTo>
                    <a:pt x="25908" y="0"/>
                  </a:lnTo>
                </a:path>
              </a:pathLst>
            </a:custGeom>
            <a:noFill/>
            <a:ln w="7619" cap="flat">
              <a:solidFill>
                <a:srgbClr val="000000"/>
              </a:solidFill>
              <a:prstDash val="solid"/>
            </a:ln>
          </p:spPr>
          <p:txBody>
            <a:bodyPr vert="horz" lIns="91440" tIns="45720" rIns="91440" bIns="45720" anchor="t"/>
            <a:lstStyle/>
            <a:p>
              <a:endParaRPr lang="en-IN"/>
            </a:p>
          </p:txBody>
        </p:sp>
        <p:sp>
          <p:nvSpPr>
            <p:cNvPr id="1307" name="Shape 6047"/>
            <p:cNvSpPr/>
            <p:nvPr/>
          </p:nvSpPr>
          <p:spPr>
            <a:xfrm>
              <a:off x="2083370" y="3243070"/>
              <a:ext cx="22861" cy="66992"/>
            </a:xfrm>
            <a:custGeom>
              <a:avLst/>
              <a:gdLst/>
              <a:ahLst/>
              <a:cxnLst/>
              <a:rect l="0" t="0" r="0" b="0"/>
              <a:pathLst>
                <a:path w="22861" h="66992">
                  <a:moveTo>
                    <a:pt x="15239" y="0"/>
                  </a:moveTo>
                  <a:lnTo>
                    <a:pt x="11589" y="1111"/>
                  </a:lnTo>
                  <a:lnTo>
                    <a:pt x="7621" y="2063"/>
                  </a:lnTo>
                  <a:lnTo>
                    <a:pt x="3652" y="2778"/>
                  </a:lnTo>
                  <a:lnTo>
                    <a:pt x="0" y="3016"/>
                  </a:lnTo>
                  <a:lnTo>
                    <a:pt x="0" y="4524"/>
                  </a:lnTo>
                  <a:lnTo>
                    <a:pt x="3017" y="4524"/>
                  </a:lnTo>
                  <a:lnTo>
                    <a:pt x="5714" y="4842"/>
                  </a:lnTo>
                  <a:lnTo>
                    <a:pt x="7065" y="5873"/>
                  </a:lnTo>
                  <a:lnTo>
                    <a:pt x="7541" y="7699"/>
                  </a:lnTo>
                  <a:lnTo>
                    <a:pt x="7621" y="10636"/>
                  </a:lnTo>
                  <a:lnTo>
                    <a:pt x="7621" y="59372"/>
                  </a:lnTo>
                  <a:lnTo>
                    <a:pt x="7302" y="62229"/>
                  </a:lnTo>
                  <a:lnTo>
                    <a:pt x="6112" y="64135"/>
                  </a:lnTo>
                  <a:lnTo>
                    <a:pt x="3731" y="65167"/>
                  </a:lnTo>
                  <a:lnTo>
                    <a:pt x="0" y="65485"/>
                  </a:lnTo>
                  <a:lnTo>
                    <a:pt x="0" y="66992"/>
                  </a:lnTo>
                  <a:lnTo>
                    <a:pt x="22861" y="66992"/>
                  </a:lnTo>
                  <a:lnTo>
                    <a:pt x="22861" y="65485"/>
                  </a:lnTo>
                  <a:lnTo>
                    <a:pt x="19130" y="65404"/>
                  </a:lnTo>
                  <a:lnTo>
                    <a:pt x="16748" y="64691"/>
                  </a:lnTo>
                  <a:lnTo>
                    <a:pt x="15558" y="62944"/>
                  </a:lnTo>
                  <a:lnTo>
                    <a:pt x="15319" y="61357"/>
                  </a:lnTo>
                  <a:lnTo>
                    <a:pt x="15239" y="59372"/>
                  </a:lnTo>
                  <a:lnTo>
                    <a:pt x="15239" y="0"/>
                  </a:lnTo>
                  <a:close/>
                </a:path>
              </a:pathLst>
            </a:custGeom>
            <a:solidFill>
              <a:srgbClr val="000000"/>
            </a:solidFill>
          </p:spPr>
          <p:txBody>
            <a:bodyPr vert="horz" lIns="91440" tIns="45720" rIns="91440" bIns="45720" anchor="t"/>
            <a:lstStyle/>
            <a:p>
              <a:endParaRPr lang="en-IN"/>
            </a:p>
          </p:txBody>
        </p:sp>
        <p:sp>
          <p:nvSpPr>
            <p:cNvPr id="1308" name="Shape 6048"/>
            <p:cNvSpPr/>
            <p:nvPr/>
          </p:nvSpPr>
          <p:spPr>
            <a:xfrm>
              <a:off x="2115358" y="3243070"/>
              <a:ext cx="10636" cy="10636"/>
            </a:xfrm>
            <a:custGeom>
              <a:avLst/>
              <a:gdLst/>
              <a:ahLst/>
              <a:cxnLst/>
              <a:rect l="0" t="0" r="0" b="0"/>
              <a:pathLst>
                <a:path w="10636" h="10636">
                  <a:moveTo>
                    <a:pt x="4523" y="0"/>
                  </a:moveTo>
                  <a:lnTo>
                    <a:pt x="2539" y="556"/>
                  </a:lnTo>
                  <a:lnTo>
                    <a:pt x="1111" y="1904"/>
                  </a:lnTo>
                  <a:lnTo>
                    <a:pt x="317" y="3810"/>
                  </a:lnTo>
                  <a:lnTo>
                    <a:pt x="0" y="6032"/>
                  </a:lnTo>
                  <a:lnTo>
                    <a:pt x="317" y="7382"/>
                  </a:lnTo>
                  <a:lnTo>
                    <a:pt x="1111" y="8890"/>
                  </a:lnTo>
                  <a:lnTo>
                    <a:pt x="2539" y="10160"/>
                  </a:lnTo>
                  <a:lnTo>
                    <a:pt x="4523" y="10636"/>
                  </a:lnTo>
                  <a:lnTo>
                    <a:pt x="6747" y="10318"/>
                  </a:lnTo>
                  <a:lnTo>
                    <a:pt x="8731" y="9525"/>
                  </a:lnTo>
                  <a:lnTo>
                    <a:pt x="10080" y="8096"/>
                  </a:lnTo>
                  <a:lnTo>
                    <a:pt x="10636" y="6032"/>
                  </a:lnTo>
                  <a:lnTo>
                    <a:pt x="10080" y="3810"/>
                  </a:lnTo>
                  <a:lnTo>
                    <a:pt x="8731" y="1904"/>
                  </a:lnTo>
                  <a:lnTo>
                    <a:pt x="6747" y="556"/>
                  </a:lnTo>
                  <a:lnTo>
                    <a:pt x="4523" y="0"/>
                  </a:lnTo>
                  <a:close/>
                </a:path>
              </a:pathLst>
            </a:custGeom>
            <a:solidFill>
              <a:srgbClr val="000000"/>
            </a:solidFill>
          </p:spPr>
          <p:txBody>
            <a:bodyPr vert="horz" lIns="91440" tIns="45720" rIns="91440" bIns="45720" anchor="t"/>
            <a:lstStyle/>
            <a:p>
              <a:endParaRPr lang="en-IN"/>
            </a:p>
          </p:txBody>
        </p:sp>
        <p:sp>
          <p:nvSpPr>
            <p:cNvPr id="1309" name="Shape 6049"/>
            <p:cNvSpPr/>
            <p:nvPr/>
          </p:nvSpPr>
          <p:spPr>
            <a:xfrm>
              <a:off x="2109247" y="3264343"/>
              <a:ext cx="22860" cy="45719"/>
            </a:xfrm>
            <a:custGeom>
              <a:avLst/>
              <a:gdLst/>
              <a:ahLst/>
              <a:cxnLst/>
              <a:rect l="0" t="0" r="0" b="0"/>
              <a:pathLst>
                <a:path w="22860" h="45719">
                  <a:moveTo>
                    <a:pt x="15239" y="0"/>
                  </a:moveTo>
                  <a:lnTo>
                    <a:pt x="8175" y="2302"/>
                  </a:lnTo>
                  <a:lnTo>
                    <a:pt x="4285" y="3492"/>
                  </a:lnTo>
                  <a:lnTo>
                    <a:pt x="0" y="4603"/>
                  </a:lnTo>
                  <a:lnTo>
                    <a:pt x="0" y="7619"/>
                  </a:lnTo>
                  <a:lnTo>
                    <a:pt x="1110" y="6747"/>
                  </a:lnTo>
                  <a:lnTo>
                    <a:pt x="2301" y="6270"/>
                  </a:lnTo>
                  <a:lnTo>
                    <a:pt x="4603" y="6112"/>
                  </a:lnTo>
                  <a:lnTo>
                    <a:pt x="5714" y="6191"/>
                  </a:lnTo>
                  <a:lnTo>
                    <a:pt x="6666" y="6906"/>
                  </a:lnTo>
                  <a:lnTo>
                    <a:pt x="7381" y="8652"/>
                  </a:lnTo>
                  <a:lnTo>
                    <a:pt x="7540" y="10239"/>
                  </a:lnTo>
                  <a:lnTo>
                    <a:pt x="7618" y="12223"/>
                  </a:lnTo>
                  <a:lnTo>
                    <a:pt x="7618" y="36592"/>
                  </a:lnTo>
                  <a:lnTo>
                    <a:pt x="7540" y="39132"/>
                  </a:lnTo>
                  <a:lnTo>
                    <a:pt x="7302" y="40957"/>
                  </a:lnTo>
                  <a:lnTo>
                    <a:pt x="6824" y="42386"/>
                  </a:lnTo>
                  <a:lnTo>
                    <a:pt x="6111" y="43259"/>
                  </a:lnTo>
                  <a:lnTo>
                    <a:pt x="3730" y="44053"/>
                  </a:lnTo>
                  <a:lnTo>
                    <a:pt x="0" y="44212"/>
                  </a:lnTo>
                  <a:lnTo>
                    <a:pt x="0" y="45719"/>
                  </a:lnTo>
                  <a:lnTo>
                    <a:pt x="22860" y="45719"/>
                  </a:lnTo>
                  <a:lnTo>
                    <a:pt x="22860" y="44212"/>
                  </a:lnTo>
                  <a:lnTo>
                    <a:pt x="20318" y="44132"/>
                  </a:lnTo>
                  <a:lnTo>
                    <a:pt x="18493" y="43894"/>
                  </a:lnTo>
                  <a:lnTo>
                    <a:pt x="17065" y="43418"/>
                  </a:lnTo>
                  <a:lnTo>
                    <a:pt x="16191" y="42703"/>
                  </a:lnTo>
                  <a:lnTo>
                    <a:pt x="15397" y="40322"/>
                  </a:lnTo>
                  <a:lnTo>
                    <a:pt x="15239" y="36592"/>
                  </a:lnTo>
                  <a:lnTo>
                    <a:pt x="15239" y="0"/>
                  </a:lnTo>
                  <a:close/>
                </a:path>
              </a:pathLst>
            </a:custGeom>
            <a:solidFill>
              <a:srgbClr val="000000"/>
            </a:solidFill>
          </p:spPr>
          <p:txBody>
            <a:bodyPr vert="horz" lIns="91440" tIns="45720" rIns="91440" bIns="45720" anchor="t"/>
            <a:lstStyle/>
            <a:p>
              <a:endParaRPr lang="en-IN"/>
            </a:p>
          </p:txBody>
        </p:sp>
        <p:sp>
          <p:nvSpPr>
            <p:cNvPr id="1310" name="Shape 6050"/>
            <p:cNvSpPr/>
            <p:nvPr/>
          </p:nvSpPr>
          <p:spPr>
            <a:xfrm>
              <a:off x="2136710" y="3265930"/>
              <a:ext cx="42625" cy="45719"/>
            </a:xfrm>
            <a:custGeom>
              <a:avLst/>
              <a:gdLst/>
              <a:ahLst/>
              <a:cxnLst/>
              <a:rect l="0" t="0" r="0" b="0"/>
              <a:pathLst>
                <a:path w="42625" h="45719">
                  <a:moveTo>
                    <a:pt x="0" y="0"/>
                  </a:moveTo>
                  <a:lnTo>
                    <a:pt x="0" y="1508"/>
                  </a:lnTo>
                  <a:lnTo>
                    <a:pt x="1112" y="1826"/>
                  </a:lnTo>
                  <a:lnTo>
                    <a:pt x="2302" y="2619"/>
                  </a:lnTo>
                  <a:lnTo>
                    <a:pt x="3413" y="4048"/>
                  </a:lnTo>
                  <a:lnTo>
                    <a:pt x="4525" y="6032"/>
                  </a:lnTo>
                  <a:lnTo>
                    <a:pt x="6430" y="9048"/>
                  </a:lnTo>
                  <a:lnTo>
                    <a:pt x="8652" y="13256"/>
                  </a:lnTo>
                  <a:lnTo>
                    <a:pt x="10953" y="18177"/>
                  </a:lnTo>
                  <a:lnTo>
                    <a:pt x="13335" y="23574"/>
                  </a:lnTo>
                  <a:lnTo>
                    <a:pt x="15478" y="28972"/>
                  </a:lnTo>
                  <a:lnTo>
                    <a:pt x="17383" y="33893"/>
                  </a:lnTo>
                  <a:lnTo>
                    <a:pt x="18891" y="38100"/>
                  </a:lnTo>
                  <a:lnTo>
                    <a:pt x="19765" y="41116"/>
                  </a:lnTo>
                  <a:lnTo>
                    <a:pt x="21591" y="43814"/>
                  </a:lnTo>
                  <a:lnTo>
                    <a:pt x="22463" y="45164"/>
                  </a:lnTo>
                  <a:lnTo>
                    <a:pt x="22781" y="45641"/>
                  </a:lnTo>
                  <a:lnTo>
                    <a:pt x="22860" y="45719"/>
                  </a:lnTo>
                  <a:lnTo>
                    <a:pt x="23733" y="45402"/>
                  </a:lnTo>
                  <a:lnTo>
                    <a:pt x="24368" y="44529"/>
                  </a:lnTo>
                  <a:lnTo>
                    <a:pt x="25003" y="43101"/>
                  </a:lnTo>
                  <a:lnTo>
                    <a:pt x="25877" y="41116"/>
                  </a:lnTo>
                  <a:lnTo>
                    <a:pt x="38100" y="9128"/>
                  </a:lnTo>
                  <a:lnTo>
                    <a:pt x="39212" y="5397"/>
                  </a:lnTo>
                  <a:lnTo>
                    <a:pt x="40402" y="3016"/>
                  </a:lnTo>
                  <a:lnTo>
                    <a:pt x="41513" y="1826"/>
                  </a:lnTo>
                  <a:lnTo>
                    <a:pt x="42625" y="1508"/>
                  </a:lnTo>
                  <a:lnTo>
                    <a:pt x="42625" y="0"/>
                  </a:lnTo>
                  <a:lnTo>
                    <a:pt x="31988" y="0"/>
                  </a:lnTo>
                  <a:lnTo>
                    <a:pt x="31988" y="1508"/>
                  </a:lnTo>
                  <a:lnTo>
                    <a:pt x="33337" y="1746"/>
                  </a:lnTo>
                  <a:lnTo>
                    <a:pt x="34846" y="2461"/>
                  </a:lnTo>
                  <a:lnTo>
                    <a:pt x="36037" y="3413"/>
                  </a:lnTo>
                  <a:lnTo>
                    <a:pt x="36512" y="4524"/>
                  </a:lnTo>
                  <a:lnTo>
                    <a:pt x="36196" y="6747"/>
                  </a:lnTo>
                  <a:lnTo>
                    <a:pt x="35243" y="9683"/>
                  </a:lnTo>
                  <a:lnTo>
                    <a:pt x="33972" y="13334"/>
                  </a:lnTo>
                  <a:lnTo>
                    <a:pt x="32306" y="17303"/>
                  </a:lnTo>
                  <a:lnTo>
                    <a:pt x="28813" y="25797"/>
                  </a:lnTo>
                  <a:lnTo>
                    <a:pt x="27226" y="29844"/>
                  </a:lnTo>
                  <a:lnTo>
                    <a:pt x="25877" y="33496"/>
                  </a:lnTo>
                  <a:lnTo>
                    <a:pt x="15241" y="7619"/>
                  </a:lnTo>
                  <a:lnTo>
                    <a:pt x="15241" y="4524"/>
                  </a:lnTo>
                  <a:lnTo>
                    <a:pt x="15558" y="3413"/>
                  </a:lnTo>
                  <a:lnTo>
                    <a:pt x="16352" y="2461"/>
                  </a:lnTo>
                  <a:lnTo>
                    <a:pt x="17781" y="1746"/>
                  </a:lnTo>
                  <a:lnTo>
                    <a:pt x="19765" y="1508"/>
                  </a:lnTo>
                  <a:lnTo>
                    <a:pt x="19765" y="0"/>
                  </a:lnTo>
                  <a:lnTo>
                    <a:pt x="0" y="0"/>
                  </a:lnTo>
                  <a:close/>
                </a:path>
              </a:pathLst>
            </a:custGeom>
            <a:solidFill>
              <a:srgbClr val="000000"/>
            </a:solidFill>
          </p:spPr>
          <p:txBody>
            <a:bodyPr vert="horz" lIns="91440" tIns="45720" rIns="91440" bIns="45720" anchor="t"/>
            <a:lstStyle/>
            <a:p>
              <a:endParaRPr lang="en-IN"/>
            </a:p>
          </p:txBody>
        </p:sp>
        <p:sp>
          <p:nvSpPr>
            <p:cNvPr id="1311" name="Shape 6051"/>
            <p:cNvSpPr/>
            <p:nvPr/>
          </p:nvSpPr>
          <p:spPr>
            <a:xfrm>
              <a:off x="2183939" y="3264343"/>
              <a:ext cx="39608" cy="47307"/>
            </a:xfrm>
            <a:custGeom>
              <a:avLst/>
              <a:gdLst/>
              <a:ahLst/>
              <a:cxnLst/>
              <a:rect l="0" t="0" r="0" b="0"/>
              <a:pathLst>
                <a:path w="39608" h="47307">
                  <a:moveTo>
                    <a:pt x="19764" y="0"/>
                  </a:moveTo>
                  <a:lnTo>
                    <a:pt x="18256" y="3095"/>
                  </a:lnTo>
                  <a:lnTo>
                    <a:pt x="20874" y="3413"/>
                  </a:lnTo>
                  <a:lnTo>
                    <a:pt x="22859" y="4366"/>
                  </a:lnTo>
                  <a:lnTo>
                    <a:pt x="25717" y="7461"/>
                  </a:lnTo>
                  <a:lnTo>
                    <a:pt x="27067" y="11429"/>
                  </a:lnTo>
                  <a:lnTo>
                    <a:pt x="27384" y="15239"/>
                  </a:lnTo>
                  <a:lnTo>
                    <a:pt x="6112" y="15239"/>
                  </a:lnTo>
                  <a:lnTo>
                    <a:pt x="6826" y="12064"/>
                  </a:lnTo>
                  <a:lnTo>
                    <a:pt x="7778" y="9525"/>
                  </a:lnTo>
                  <a:lnTo>
                    <a:pt x="8968" y="7382"/>
                  </a:lnTo>
                  <a:lnTo>
                    <a:pt x="10477" y="5714"/>
                  </a:lnTo>
                  <a:lnTo>
                    <a:pt x="13969" y="3731"/>
                  </a:lnTo>
                  <a:lnTo>
                    <a:pt x="18256" y="3095"/>
                  </a:lnTo>
                  <a:lnTo>
                    <a:pt x="19764" y="0"/>
                  </a:lnTo>
                  <a:lnTo>
                    <a:pt x="16748" y="317"/>
                  </a:lnTo>
                  <a:lnTo>
                    <a:pt x="13493" y="1269"/>
                  </a:lnTo>
                  <a:lnTo>
                    <a:pt x="10159" y="3016"/>
                  </a:lnTo>
                  <a:lnTo>
                    <a:pt x="7064" y="5556"/>
                  </a:lnTo>
                  <a:lnTo>
                    <a:pt x="4206" y="9048"/>
                  </a:lnTo>
                  <a:lnTo>
                    <a:pt x="1983" y="13493"/>
                  </a:lnTo>
                  <a:lnTo>
                    <a:pt x="556" y="19129"/>
                  </a:lnTo>
                  <a:lnTo>
                    <a:pt x="0" y="25956"/>
                  </a:lnTo>
                  <a:lnTo>
                    <a:pt x="317" y="30797"/>
                  </a:lnTo>
                  <a:lnTo>
                    <a:pt x="1111" y="35083"/>
                  </a:lnTo>
                  <a:lnTo>
                    <a:pt x="2539" y="38734"/>
                  </a:lnTo>
                  <a:lnTo>
                    <a:pt x="4603" y="41750"/>
                  </a:lnTo>
                  <a:lnTo>
                    <a:pt x="7143" y="44212"/>
                  </a:lnTo>
                  <a:lnTo>
                    <a:pt x="10318" y="45878"/>
                  </a:lnTo>
                  <a:lnTo>
                    <a:pt x="13969" y="46989"/>
                  </a:lnTo>
                  <a:lnTo>
                    <a:pt x="18256" y="47307"/>
                  </a:lnTo>
                  <a:lnTo>
                    <a:pt x="23574" y="46752"/>
                  </a:lnTo>
                  <a:lnTo>
                    <a:pt x="28018" y="45323"/>
                  </a:lnTo>
                  <a:lnTo>
                    <a:pt x="31671" y="43179"/>
                  </a:lnTo>
                  <a:lnTo>
                    <a:pt x="34687" y="40639"/>
                  </a:lnTo>
                  <a:lnTo>
                    <a:pt x="36909" y="37862"/>
                  </a:lnTo>
                  <a:lnTo>
                    <a:pt x="38417" y="35083"/>
                  </a:lnTo>
                  <a:lnTo>
                    <a:pt x="39291" y="32543"/>
                  </a:lnTo>
                  <a:lnTo>
                    <a:pt x="39608" y="30479"/>
                  </a:lnTo>
                  <a:lnTo>
                    <a:pt x="38100" y="30479"/>
                  </a:lnTo>
                  <a:lnTo>
                    <a:pt x="36353" y="33496"/>
                  </a:lnTo>
                  <a:lnTo>
                    <a:pt x="33337" y="36988"/>
                  </a:lnTo>
                  <a:lnTo>
                    <a:pt x="28892" y="39926"/>
                  </a:lnTo>
                  <a:lnTo>
                    <a:pt x="26034" y="40878"/>
                  </a:lnTo>
                  <a:lnTo>
                    <a:pt x="22859" y="41195"/>
                  </a:lnTo>
                  <a:lnTo>
                    <a:pt x="20002" y="40957"/>
                  </a:lnTo>
                  <a:lnTo>
                    <a:pt x="17224" y="40163"/>
                  </a:lnTo>
                  <a:lnTo>
                    <a:pt x="14604" y="38814"/>
                  </a:lnTo>
                  <a:lnTo>
                    <a:pt x="12223" y="36592"/>
                  </a:lnTo>
                  <a:lnTo>
                    <a:pt x="10081" y="33576"/>
                  </a:lnTo>
                  <a:lnTo>
                    <a:pt x="8254" y="29607"/>
                  </a:lnTo>
                  <a:lnTo>
                    <a:pt x="6984" y="24527"/>
                  </a:lnTo>
                  <a:lnTo>
                    <a:pt x="6112" y="18336"/>
                  </a:lnTo>
                  <a:lnTo>
                    <a:pt x="38100" y="18336"/>
                  </a:lnTo>
                  <a:lnTo>
                    <a:pt x="37306" y="13573"/>
                  </a:lnTo>
                  <a:lnTo>
                    <a:pt x="36116" y="9683"/>
                  </a:lnTo>
                  <a:lnTo>
                    <a:pt x="34448" y="6508"/>
                  </a:lnTo>
                  <a:lnTo>
                    <a:pt x="32384" y="4048"/>
                  </a:lnTo>
                  <a:lnTo>
                    <a:pt x="29844" y="2143"/>
                  </a:lnTo>
                  <a:lnTo>
                    <a:pt x="26908" y="952"/>
                  </a:lnTo>
                  <a:lnTo>
                    <a:pt x="23574" y="238"/>
                  </a:lnTo>
                  <a:lnTo>
                    <a:pt x="19764" y="0"/>
                  </a:lnTo>
                  <a:close/>
                </a:path>
              </a:pathLst>
            </a:custGeom>
            <a:solidFill>
              <a:srgbClr val="000000"/>
            </a:solidFill>
          </p:spPr>
          <p:txBody>
            <a:bodyPr vert="horz" lIns="91440" tIns="45720" rIns="91440" bIns="45720" anchor="t"/>
            <a:lstStyle/>
            <a:p>
              <a:endParaRPr lang="en-IN"/>
            </a:p>
          </p:txBody>
        </p:sp>
        <p:sp>
          <p:nvSpPr>
            <p:cNvPr id="1312" name="Shape 6052"/>
            <p:cNvSpPr/>
            <p:nvPr/>
          </p:nvSpPr>
          <p:spPr>
            <a:xfrm>
              <a:off x="2225055" y="3265930"/>
              <a:ext cx="31988" cy="44132"/>
            </a:xfrm>
            <a:custGeom>
              <a:avLst/>
              <a:gdLst/>
              <a:ahLst/>
              <a:cxnLst/>
              <a:rect l="0" t="0" r="0" b="0"/>
              <a:pathLst>
                <a:path w="31988" h="44132">
                  <a:moveTo>
                    <a:pt x="15240" y="0"/>
                  </a:moveTo>
                  <a:lnTo>
                    <a:pt x="11827" y="238"/>
                  </a:lnTo>
                  <a:lnTo>
                    <a:pt x="8413" y="952"/>
                  </a:lnTo>
                  <a:lnTo>
                    <a:pt x="1508" y="3016"/>
                  </a:lnTo>
                  <a:lnTo>
                    <a:pt x="1508" y="6032"/>
                  </a:lnTo>
                  <a:lnTo>
                    <a:pt x="1746" y="5159"/>
                  </a:lnTo>
                  <a:lnTo>
                    <a:pt x="2461" y="4683"/>
                  </a:lnTo>
                  <a:lnTo>
                    <a:pt x="4603" y="4524"/>
                  </a:lnTo>
                  <a:lnTo>
                    <a:pt x="5715" y="4603"/>
                  </a:lnTo>
                  <a:lnTo>
                    <a:pt x="6667" y="5318"/>
                  </a:lnTo>
                  <a:lnTo>
                    <a:pt x="7382" y="7064"/>
                  </a:lnTo>
                  <a:lnTo>
                    <a:pt x="7540" y="8652"/>
                  </a:lnTo>
                  <a:lnTo>
                    <a:pt x="7620" y="10636"/>
                  </a:lnTo>
                  <a:lnTo>
                    <a:pt x="7620" y="36512"/>
                  </a:lnTo>
                  <a:lnTo>
                    <a:pt x="7540" y="38497"/>
                  </a:lnTo>
                  <a:lnTo>
                    <a:pt x="7302" y="40084"/>
                  </a:lnTo>
                  <a:lnTo>
                    <a:pt x="6112" y="41831"/>
                  </a:lnTo>
                  <a:lnTo>
                    <a:pt x="3731" y="42544"/>
                  </a:lnTo>
                  <a:lnTo>
                    <a:pt x="0" y="42624"/>
                  </a:lnTo>
                  <a:lnTo>
                    <a:pt x="0" y="44132"/>
                  </a:lnTo>
                  <a:lnTo>
                    <a:pt x="22860" y="44132"/>
                  </a:lnTo>
                  <a:lnTo>
                    <a:pt x="22860" y="42624"/>
                  </a:lnTo>
                  <a:lnTo>
                    <a:pt x="19765" y="42466"/>
                  </a:lnTo>
                  <a:lnTo>
                    <a:pt x="17383" y="41672"/>
                  </a:lnTo>
                  <a:lnTo>
                    <a:pt x="16431" y="40798"/>
                  </a:lnTo>
                  <a:lnTo>
                    <a:pt x="15796" y="39369"/>
                  </a:lnTo>
                  <a:lnTo>
                    <a:pt x="15398" y="37544"/>
                  </a:lnTo>
                  <a:lnTo>
                    <a:pt x="15240" y="35004"/>
                  </a:lnTo>
                  <a:lnTo>
                    <a:pt x="15240" y="13652"/>
                  </a:lnTo>
                  <a:lnTo>
                    <a:pt x="15955" y="10953"/>
                  </a:lnTo>
                  <a:lnTo>
                    <a:pt x="17701" y="7937"/>
                  </a:lnTo>
                  <a:lnTo>
                    <a:pt x="19765" y="5556"/>
                  </a:lnTo>
                  <a:lnTo>
                    <a:pt x="20637" y="4762"/>
                  </a:lnTo>
                  <a:lnTo>
                    <a:pt x="21352" y="4524"/>
                  </a:lnTo>
                  <a:lnTo>
                    <a:pt x="23415" y="5001"/>
                  </a:lnTo>
                  <a:lnTo>
                    <a:pt x="25162" y="6032"/>
                  </a:lnTo>
                  <a:lnTo>
                    <a:pt x="26908" y="7143"/>
                  </a:lnTo>
                  <a:lnTo>
                    <a:pt x="28971" y="7619"/>
                  </a:lnTo>
                  <a:lnTo>
                    <a:pt x="30083" y="7382"/>
                  </a:lnTo>
                  <a:lnTo>
                    <a:pt x="31036" y="6667"/>
                  </a:lnTo>
                  <a:lnTo>
                    <a:pt x="31750" y="5636"/>
                  </a:lnTo>
                  <a:lnTo>
                    <a:pt x="31988" y="4524"/>
                  </a:lnTo>
                  <a:lnTo>
                    <a:pt x="31671" y="2539"/>
                  </a:lnTo>
                  <a:lnTo>
                    <a:pt x="30877" y="1111"/>
                  </a:lnTo>
                  <a:lnTo>
                    <a:pt x="29448" y="317"/>
                  </a:lnTo>
                  <a:lnTo>
                    <a:pt x="27463" y="0"/>
                  </a:lnTo>
                  <a:lnTo>
                    <a:pt x="24288" y="317"/>
                  </a:lnTo>
                  <a:lnTo>
                    <a:pt x="21352" y="1508"/>
                  </a:lnTo>
                  <a:lnTo>
                    <a:pt x="18415" y="3889"/>
                  </a:lnTo>
                  <a:lnTo>
                    <a:pt x="15240" y="7619"/>
                  </a:lnTo>
                  <a:lnTo>
                    <a:pt x="15240" y="0"/>
                  </a:lnTo>
                  <a:close/>
                </a:path>
              </a:pathLst>
            </a:custGeom>
            <a:solidFill>
              <a:srgbClr val="000000"/>
            </a:solidFill>
          </p:spPr>
          <p:txBody>
            <a:bodyPr vert="horz" lIns="91440" tIns="45720" rIns="91440" bIns="45720" anchor="t"/>
            <a:lstStyle/>
            <a:p>
              <a:endParaRPr lang="en-IN"/>
            </a:p>
          </p:txBody>
        </p:sp>
        <p:sp>
          <p:nvSpPr>
            <p:cNvPr id="1313" name="Shape 6053"/>
            <p:cNvSpPr/>
            <p:nvPr/>
          </p:nvSpPr>
          <p:spPr>
            <a:xfrm>
              <a:off x="2286015" y="3264343"/>
              <a:ext cx="42703" cy="47307"/>
            </a:xfrm>
            <a:custGeom>
              <a:avLst/>
              <a:gdLst/>
              <a:ahLst/>
              <a:cxnLst/>
              <a:rect l="0" t="0" r="0" b="0"/>
              <a:pathLst>
                <a:path w="42703" h="47307">
                  <a:moveTo>
                    <a:pt x="21352" y="0"/>
                  </a:moveTo>
                  <a:lnTo>
                    <a:pt x="19843" y="3095"/>
                  </a:lnTo>
                  <a:lnTo>
                    <a:pt x="19843" y="3095"/>
                  </a:lnTo>
                  <a:lnTo>
                    <a:pt x="23098" y="3572"/>
                  </a:lnTo>
                  <a:lnTo>
                    <a:pt x="26115" y="5001"/>
                  </a:lnTo>
                  <a:lnTo>
                    <a:pt x="28655" y="7223"/>
                  </a:lnTo>
                  <a:lnTo>
                    <a:pt x="30877" y="10159"/>
                  </a:lnTo>
                  <a:lnTo>
                    <a:pt x="32702" y="13732"/>
                  </a:lnTo>
                  <a:lnTo>
                    <a:pt x="33972" y="17859"/>
                  </a:lnTo>
                  <a:lnTo>
                    <a:pt x="34766" y="22463"/>
                  </a:lnTo>
                  <a:lnTo>
                    <a:pt x="35083" y="27463"/>
                  </a:lnTo>
                  <a:lnTo>
                    <a:pt x="34766" y="32147"/>
                  </a:lnTo>
                  <a:lnTo>
                    <a:pt x="33813" y="35877"/>
                  </a:lnTo>
                  <a:lnTo>
                    <a:pt x="32465" y="38814"/>
                  </a:lnTo>
                  <a:lnTo>
                    <a:pt x="30718" y="40957"/>
                  </a:lnTo>
                  <a:lnTo>
                    <a:pt x="28733" y="42544"/>
                  </a:lnTo>
                  <a:lnTo>
                    <a:pt x="26750" y="43497"/>
                  </a:lnTo>
                  <a:lnTo>
                    <a:pt x="22860" y="44212"/>
                  </a:lnTo>
                  <a:lnTo>
                    <a:pt x="18256" y="43418"/>
                  </a:lnTo>
                  <a:lnTo>
                    <a:pt x="14684" y="41275"/>
                  </a:lnTo>
                  <a:lnTo>
                    <a:pt x="11986" y="38020"/>
                  </a:lnTo>
                  <a:lnTo>
                    <a:pt x="10081" y="34131"/>
                  </a:lnTo>
                  <a:lnTo>
                    <a:pt x="8811" y="29844"/>
                  </a:lnTo>
                  <a:lnTo>
                    <a:pt x="8096" y="25558"/>
                  </a:lnTo>
                  <a:lnTo>
                    <a:pt x="7700" y="21669"/>
                  </a:lnTo>
                  <a:lnTo>
                    <a:pt x="7620" y="18336"/>
                  </a:lnTo>
                  <a:lnTo>
                    <a:pt x="7858" y="15081"/>
                  </a:lnTo>
                  <a:lnTo>
                    <a:pt x="8652" y="12064"/>
                  </a:lnTo>
                  <a:lnTo>
                    <a:pt x="11430" y="7302"/>
                  </a:lnTo>
                  <a:lnTo>
                    <a:pt x="13256" y="5477"/>
                  </a:lnTo>
                  <a:lnTo>
                    <a:pt x="15319" y="4207"/>
                  </a:lnTo>
                  <a:lnTo>
                    <a:pt x="17542" y="3413"/>
                  </a:lnTo>
                  <a:lnTo>
                    <a:pt x="19843" y="3095"/>
                  </a:lnTo>
                  <a:lnTo>
                    <a:pt x="21352" y="0"/>
                  </a:lnTo>
                  <a:lnTo>
                    <a:pt x="16033" y="475"/>
                  </a:lnTo>
                  <a:lnTo>
                    <a:pt x="11588" y="1904"/>
                  </a:lnTo>
                  <a:lnTo>
                    <a:pt x="7937" y="4127"/>
                  </a:lnTo>
                  <a:lnTo>
                    <a:pt x="5001" y="7064"/>
                  </a:lnTo>
                  <a:lnTo>
                    <a:pt x="2698" y="10716"/>
                  </a:lnTo>
                  <a:lnTo>
                    <a:pt x="1191" y="14843"/>
                  </a:lnTo>
                  <a:lnTo>
                    <a:pt x="317" y="19447"/>
                  </a:lnTo>
                  <a:lnTo>
                    <a:pt x="0" y="24447"/>
                  </a:lnTo>
                  <a:lnTo>
                    <a:pt x="317" y="29368"/>
                  </a:lnTo>
                  <a:lnTo>
                    <a:pt x="1428" y="33813"/>
                  </a:lnTo>
                  <a:lnTo>
                    <a:pt x="3096" y="37703"/>
                  </a:lnTo>
                  <a:lnTo>
                    <a:pt x="5556" y="40957"/>
                  </a:lnTo>
                  <a:lnTo>
                    <a:pt x="8572" y="43656"/>
                  </a:lnTo>
                  <a:lnTo>
                    <a:pt x="12223" y="45641"/>
                  </a:lnTo>
                  <a:lnTo>
                    <a:pt x="16510" y="46911"/>
                  </a:lnTo>
                  <a:lnTo>
                    <a:pt x="21352" y="47307"/>
                  </a:lnTo>
                  <a:lnTo>
                    <a:pt x="26670" y="46672"/>
                  </a:lnTo>
                  <a:lnTo>
                    <a:pt x="31114" y="45006"/>
                  </a:lnTo>
                  <a:lnTo>
                    <a:pt x="34766" y="42466"/>
                  </a:lnTo>
                  <a:lnTo>
                    <a:pt x="37782" y="39291"/>
                  </a:lnTo>
                  <a:lnTo>
                    <a:pt x="40005" y="35718"/>
                  </a:lnTo>
                  <a:lnTo>
                    <a:pt x="41513" y="31908"/>
                  </a:lnTo>
                  <a:lnTo>
                    <a:pt x="42386" y="28019"/>
                  </a:lnTo>
                  <a:lnTo>
                    <a:pt x="42703" y="24447"/>
                  </a:lnTo>
                  <a:lnTo>
                    <a:pt x="42386" y="19050"/>
                  </a:lnTo>
                  <a:lnTo>
                    <a:pt x="41275" y="14208"/>
                  </a:lnTo>
                  <a:lnTo>
                    <a:pt x="39608" y="10000"/>
                  </a:lnTo>
                  <a:lnTo>
                    <a:pt x="37147" y="6508"/>
                  </a:lnTo>
                  <a:lnTo>
                    <a:pt x="34131" y="3731"/>
                  </a:lnTo>
                  <a:lnTo>
                    <a:pt x="30480" y="1667"/>
                  </a:lnTo>
                  <a:lnTo>
                    <a:pt x="26193" y="397"/>
                  </a:lnTo>
                  <a:lnTo>
                    <a:pt x="21352" y="0"/>
                  </a:lnTo>
                  <a:close/>
                </a:path>
              </a:pathLst>
            </a:custGeom>
            <a:solidFill>
              <a:srgbClr val="000000"/>
            </a:solidFill>
          </p:spPr>
          <p:txBody>
            <a:bodyPr vert="horz" lIns="91440" tIns="45720" rIns="91440" bIns="45720" anchor="t"/>
            <a:lstStyle/>
            <a:p>
              <a:endParaRPr lang="en-IN"/>
            </a:p>
          </p:txBody>
        </p:sp>
        <p:sp>
          <p:nvSpPr>
            <p:cNvPr id="1314" name="Shape 6054"/>
            <p:cNvSpPr/>
            <p:nvPr/>
          </p:nvSpPr>
          <p:spPr>
            <a:xfrm>
              <a:off x="2340864" y="3243070"/>
              <a:ext cx="9207" cy="10636"/>
            </a:xfrm>
            <a:custGeom>
              <a:avLst/>
              <a:gdLst/>
              <a:ahLst/>
              <a:cxnLst/>
              <a:rect l="0" t="0" r="0" b="0"/>
              <a:pathLst>
                <a:path w="9207" h="10636">
                  <a:moveTo>
                    <a:pt x="4603" y="0"/>
                  </a:moveTo>
                  <a:lnTo>
                    <a:pt x="2618" y="556"/>
                  </a:lnTo>
                  <a:lnTo>
                    <a:pt x="1190" y="1904"/>
                  </a:lnTo>
                  <a:lnTo>
                    <a:pt x="317" y="3810"/>
                  </a:lnTo>
                  <a:lnTo>
                    <a:pt x="0" y="6032"/>
                  </a:lnTo>
                  <a:lnTo>
                    <a:pt x="317" y="7382"/>
                  </a:lnTo>
                  <a:lnTo>
                    <a:pt x="1190" y="8890"/>
                  </a:lnTo>
                  <a:lnTo>
                    <a:pt x="2618" y="10160"/>
                  </a:lnTo>
                  <a:lnTo>
                    <a:pt x="4603" y="10636"/>
                  </a:lnTo>
                  <a:lnTo>
                    <a:pt x="6587" y="10318"/>
                  </a:lnTo>
                  <a:lnTo>
                    <a:pt x="8016" y="9525"/>
                  </a:lnTo>
                  <a:lnTo>
                    <a:pt x="8889" y="8096"/>
                  </a:lnTo>
                  <a:lnTo>
                    <a:pt x="9207" y="6032"/>
                  </a:lnTo>
                  <a:lnTo>
                    <a:pt x="8889" y="3810"/>
                  </a:lnTo>
                  <a:lnTo>
                    <a:pt x="8016" y="1904"/>
                  </a:lnTo>
                  <a:lnTo>
                    <a:pt x="6587" y="556"/>
                  </a:lnTo>
                  <a:lnTo>
                    <a:pt x="4603" y="0"/>
                  </a:lnTo>
                  <a:close/>
                </a:path>
              </a:pathLst>
            </a:custGeom>
            <a:solidFill>
              <a:srgbClr val="000000"/>
            </a:solidFill>
          </p:spPr>
          <p:txBody>
            <a:bodyPr vert="horz" lIns="91440" tIns="45720" rIns="91440" bIns="45720" anchor="t"/>
            <a:lstStyle/>
            <a:p>
              <a:endParaRPr lang="en-IN"/>
            </a:p>
          </p:txBody>
        </p:sp>
        <p:sp>
          <p:nvSpPr>
            <p:cNvPr id="1315" name="Shape 6055"/>
            <p:cNvSpPr/>
            <p:nvPr/>
          </p:nvSpPr>
          <p:spPr>
            <a:xfrm>
              <a:off x="2333244" y="3264343"/>
              <a:ext cx="22860" cy="45719"/>
            </a:xfrm>
            <a:custGeom>
              <a:avLst/>
              <a:gdLst/>
              <a:ahLst/>
              <a:cxnLst/>
              <a:rect l="0" t="0" r="0" b="0"/>
              <a:pathLst>
                <a:path w="22860" h="45719">
                  <a:moveTo>
                    <a:pt x="15240" y="0"/>
                  </a:moveTo>
                  <a:lnTo>
                    <a:pt x="1587" y="4603"/>
                  </a:lnTo>
                  <a:lnTo>
                    <a:pt x="1587" y="7619"/>
                  </a:lnTo>
                  <a:lnTo>
                    <a:pt x="1825" y="6747"/>
                  </a:lnTo>
                  <a:lnTo>
                    <a:pt x="2540" y="6270"/>
                  </a:lnTo>
                  <a:lnTo>
                    <a:pt x="4603" y="6112"/>
                  </a:lnTo>
                  <a:lnTo>
                    <a:pt x="5952" y="6191"/>
                  </a:lnTo>
                  <a:lnTo>
                    <a:pt x="7461" y="6906"/>
                  </a:lnTo>
                  <a:lnTo>
                    <a:pt x="8731" y="8652"/>
                  </a:lnTo>
                  <a:lnTo>
                    <a:pt x="9048" y="10239"/>
                  </a:lnTo>
                  <a:lnTo>
                    <a:pt x="9207" y="12223"/>
                  </a:lnTo>
                  <a:lnTo>
                    <a:pt x="9207" y="36592"/>
                  </a:lnTo>
                  <a:lnTo>
                    <a:pt x="9048" y="39132"/>
                  </a:lnTo>
                  <a:lnTo>
                    <a:pt x="8651" y="40957"/>
                  </a:lnTo>
                  <a:lnTo>
                    <a:pt x="7937" y="42386"/>
                  </a:lnTo>
                  <a:lnTo>
                    <a:pt x="6905" y="43259"/>
                  </a:lnTo>
                  <a:lnTo>
                    <a:pt x="4047" y="44053"/>
                  </a:lnTo>
                  <a:lnTo>
                    <a:pt x="0" y="44212"/>
                  </a:lnTo>
                  <a:lnTo>
                    <a:pt x="0" y="45719"/>
                  </a:lnTo>
                  <a:lnTo>
                    <a:pt x="22860" y="45719"/>
                  </a:lnTo>
                  <a:lnTo>
                    <a:pt x="22860" y="44212"/>
                  </a:lnTo>
                  <a:lnTo>
                    <a:pt x="19128" y="43894"/>
                  </a:lnTo>
                  <a:lnTo>
                    <a:pt x="16827" y="42703"/>
                  </a:lnTo>
                  <a:lnTo>
                    <a:pt x="15557" y="40322"/>
                  </a:lnTo>
                  <a:lnTo>
                    <a:pt x="15240" y="36592"/>
                  </a:lnTo>
                  <a:lnTo>
                    <a:pt x="15240" y="0"/>
                  </a:lnTo>
                  <a:close/>
                </a:path>
              </a:pathLst>
            </a:custGeom>
            <a:solidFill>
              <a:srgbClr val="000000"/>
            </a:solidFill>
          </p:spPr>
          <p:txBody>
            <a:bodyPr vert="horz" lIns="91440" tIns="45720" rIns="91440" bIns="45720" anchor="t"/>
            <a:lstStyle/>
            <a:p>
              <a:endParaRPr lang="en-IN"/>
            </a:p>
          </p:txBody>
        </p:sp>
        <p:sp>
          <p:nvSpPr>
            <p:cNvPr id="1316" name="Shape 6056"/>
            <p:cNvSpPr/>
            <p:nvPr/>
          </p:nvSpPr>
          <p:spPr>
            <a:xfrm>
              <a:off x="2362215" y="3243070"/>
              <a:ext cx="22860" cy="66992"/>
            </a:xfrm>
            <a:custGeom>
              <a:avLst/>
              <a:gdLst/>
              <a:ahLst/>
              <a:cxnLst/>
              <a:rect l="0" t="0" r="0" b="0"/>
              <a:pathLst>
                <a:path w="22860" h="66992">
                  <a:moveTo>
                    <a:pt x="15239" y="0"/>
                  </a:moveTo>
                  <a:lnTo>
                    <a:pt x="8255" y="2063"/>
                  </a:lnTo>
                  <a:lnTo>
                    <a:pt x="4286" y="2778"/>
                  </a:lnTo>
                  <a:lnTo>
                    <a:pt x="0" y="3016"/>
                  </a:lnTo>
                  <a:lnTo>
                    <a:pt x="0" y="4524"/>
                  </a:lnTo>
                  <a:lnTo>
                    <a:pt x="4603" y="4524"/>
                  </a:lnTo>
                  <a:lnTo>
                    <a:pt x="6588" y="4842"/>
                  </a:lnTo>
                  <a:lnTo>
                    <a:pt x="8017" y="5873"/>
                  </a:lnTo>
                  <a:lnTo>
                    <a:pt x="8811" y="7699"/>
                  </a:lnTo>
                  <a:lnTo>
                    <a:pt x="9128" y="10636"/>
                  </a:lnTo>
                  <a:lnTo>
                    <a:pt x="9128" y="59372"/>
                  </a:lnTo>
                  <a:lnTo>
                    <a:pt x="8572" y="62229"/>
                  </a:lnTo>
                  <a:lnTo>
                    <a:pt x="7065" y="64135"/>
                  </a:lnTo>
                  <a:lnTo>
                    <a:pt x="4603" y="65167"/>
                  </a:lnTo>
                  <a:lnTo>
                    <a:pt x="1508" y="65485"/>
                  </a:lnTo>
                  <a:lnTo>
                    <a:pt x="1508" y="66992"/>
                  </a:lnTo>
                  <a:lnTo>
                    <a:pt x="22860" y="66992"/>
                  </a:lnTo>
                  <a:lnTo>
                    <a:pt x="22860" y="65485"/>
                  </a:lnTo>
                  <a:lnTo>
                    <a:pt x="20002" y="65404"/>
                  </a:lnTo>
                  <a:lnTo>
                    <a:pt x="18097" y="64691"/>
                  </a:lnTo>
                  <a:lnTo>
                    <a:pt x="17066" y="62944"/>
                  </a:lnTo>
                  <a:lnTo>
                    <a:pt x="16827" y="61357"/>
                  </a:lnTo>
                  <a:lnTo>
                    <a:pt x="16748" y="59372"/>
                  </a:lnTo>
                  <a:lnTo>
                    <a:pt x="16748" y="0"/>
                  </a:lnTo>
                  <a:lnTo>
                    <a:pt x="15239" y="0"/>
                  </a:lnTo>
                  <a:close/>
                </a:path>
              </a:pathLst>
            </a:custGeom>
            <a:solidFill>
              <a:srgbClr val="000000"/>
            </a:solidFill>
          </p:spPr>
          <p:txBody>
            <a:bodyPr vert="horz" lIns="91440" tIns="45720" rIns="91440" bIns="45720" anchor="t"/>
            <a:lstStyle/>
            <a:p>
              <a:endParaRPr lang="en-IN"/>
            </a:p>
          </p:txBody>
        </p:sp>
        <p:sp>
          <p:nvSpPr>
            <p:cNvPr id="1317" name="Shape 6057"/>
            <p:cNvSpPr/>
            <p:nvPr/>
          </p:nvSpPr>
          <p:spPr>
            <a:xfrm>
              <a:off x="2392695" y="3264343"/>
              <a:ext cx="30479" cy="47307"/>
            </a:xfrm>
            <a:custGeom>
              <a:avLst/>
              <a:gdLst/>
              <a:ahLst/>
              <a:cxnLst/>
              <a:rect l="0" t="0" r="0" b="0"/>
              <a:pathLst>
                <a:path w="30479" h="47307">
                  <a:moveTo>
                    <a:pt x="13732" y="0"/>
                  </a:moveTo>
                  <a:lnTo>
                    <a:pt x="10081" y="317"/>
                  </a:lnTo>
                  <a:lnTo>
                    <a:pt x="7064" y="1269"/>
                  </a:lnTo>
                  <a:lnTo>
                    <a:pt x="4683" y="2698"/>
                  </a:lnTo>
                  <a:lnTo>
                    <a:pt x="2857" y="4603"/>
                  </a:lnTo>
                  <a:lnTo>
                    <a:pt x="1508" y="6667"/>
                  </a:lnTo>
                  <a:lnTo>
                    <a:pt x="634" y="8969"/>
                  </a:lnTo>
                  <a:lnTo>
                    <a:pt x="0" y="13732"/>
                  </a:lnTo>
                  <a:lnTo>
                    <a:pt x="793" y="18018"/>
                  </a:lnTo>
                  <a:lnTo>
                    <a:pt x="3096" y="21748"/>
                  </a:lnTo>
                  <a:lnTo>
                    <a:pt x="6429" y="24923"/>
                  </a:lnTo>
                  <a:lnTo>
                    <a:pt x="10716" y="27463"/>
                  </a:lnTo>
                  <a:lnTo>
                    <a:pt x="16748" y="30479"/>
                  </a:lnTo>
                  <a:lnTo>
                    <a:pt x="18971" y="31908"/>
                  </a:lnTo>
                  <a:lnTo>
                    <a:pt x="20954" y="33734"/>
                  </a:lnTo>
                  <a:lnTo>
                    <a:pt x="22304" y="35877"/>
                  </a:lnTo>
                  <a:lnTo>
                    <a:pt x="22859" y="38100"/>
                  </a:lnTo>
                  <a:lnTo>
                    <a:pt x="22066" y="41831"/>
                  </a:lnTo>
                  <a:lnTo>
                    <a:pt x="20002" y="44212"/>
                  </a:lnTo>
                  <a:lnTo>
                    <a:pt x="17066" y="45402"/>
                  </a:lnTo>
                  <a:lnTo>
                    <a:pt x="13732" y="45719"/>
                  </a:lnTo>
                  <a:lnTo>
                    <a:pt x="10636" y="45323"/>
                  </a:lnTo>
                  <a:lnTo>
                    <a:pt x="8176" y="44212"/>
                  </a:lnTo>
                  <a:lnTo>
                    <a:pt x="6271" y="42624"/>
                  </a:lnTo>
                  <a:lnTo>
                    <a:pt x="4762" y="40561"/>
                  </a:lnTo>
                  <a:lnTo>
                    <a:pt x="2778" y="36116"/>
                  </a:lnTo>
                  <a:lnTo>
                    <a:pt x="1508" y="32067"/>
                  </a:lnTo>
                  <a:lnTo>
                    <a:pt x="0" y="32067"/>
                  </a:lnTo>
                  <a:lnTo>
                    <a:pt x="0" y="45719"/>
                  </a:lnTo>
                  <a:lnTo>
                    <a:pt x="3096" y="45719"/>
                  </a:lnTo>
                  <a:lnTo>
                    <a:pt x="5636" y="45958"/>
                  </a:lnTo>
                  <a:lnTo>
                    <a:pt x="8572" y="46513"/>
                  </a:lnTo>
                  <a:lnTo>
                    <a:pt x="11827" y="47069"/>
                  </a:lnTo>
                  <a:lnTo>
                    <a:pt x="15239" y="47307"/>
                  </a:lnTo>
                  <a:lnTo>
                    <a:pt x="20161" y="46434"/>
                  </a:lnTo>
                  <a:lnTo>
                    <a:pt x="25162" y="44053"/>
                  </a:lnTo>
                  <a:lnTo>
                    <a:pt x="27304" y="42307"/>
                  </a:lnTo>
                  <a:lnTo>
                    <a:pt x="28972" y="40243"/>
                  </a:lnTo>
                  <a:lnTo>
                    <a:pt x="30083" y="37782"/>
                  </a:lnTo>
                  <a:lnTo>
                    <a:pt x="30479" y="35083"/>
                  </a:lnTo>
                  <a:lnTo>
                    <a:pt x="29686" y="31036"/>
                  </a:lnTo>
                  <a:lnTo>
                    <a:pt x="27622" y="27861"/>
                  </a:lnTo>
                  <a:lnTo>
                    <a:pt x="24686" y="25241"/>
                  </a:lnTo>
                  <a:lnTo>
                    <a:pt x="21352" y="22859"/>
                  </a:lnTo>
                  <a:lnTo>
                    <a:pt x="9128" y="16827"/>
                  </a:lnTo>
                  <a:lnTo>
                    <a:pt x="7382" y="15398"/>
                  </a:lnTo>
                  <a:lnTo>
                    <a:pt x="6508" y="13573"/>
                  </a:lnTo>
                  <a:lnTo>
                    <a:pt x="6191" y="11429"/>
                  </a:lnTo>
                  <a:lnTo>
                    <a:pt x="6112" y="9207"/>
                  </a:lnTo>
                  <a:lnTo>
                    <a:pt x="6429" y="7619"/>
                  </a:lnTo>
                  <a:lnTo>
                    <a:pt x="7619" y="5556"/>
                  </a:lnTo>
                  <a:lnTo>
                    <a:pt x="10001" y="3809"/>
                  </a:lnTo>
                  <a:lnTo>
                    <a:pt x="13732" y="3095"/>
                  </a:lnTo>
                  <a:lnTo>
                    <a:pt x="16272" y="3492"/>
                  </a:lnTo>
                  <a:lnTo>
                    <a:pt x="17621" y="4127"/>
                  </a:lnTo>
                  <a:lnTo>
                    <a:pt x="19050" y="5159"/>
                  </a:lnTo>
                  <a:lnTo>
                    <a:pt x="20478" y="6747"/>
                  </a:lnTo>
                  <a:lnTo>
                    <a:pt x="21828" y="8889"/>
                  </a:lnTo>
                  <a:lnTo>
                    <a:pt x="23177" y="11668"/>
                  </a:lnTo>
                  <a:lnTo>
                    <a:pt x="24368" y="15239"/>
                  </a:lnTo>
                  <a:lnTo>
                    <a:pt x="25956" y="15239"/>
                  </a:lnTo>
                  <a:lnTo>
                    <a:pt x="24368" y="1587"/>
                  </a:lnTo>
                  <a:lnTo>
                    <a:pt x="22859" y="3095"/>
                  </a:lnTo>
                  <a:lnTo>
                    <a:pt x="21431" y="2619"/>
                  </a:lnTo>
                  <a:lnTo>
                    <a:pt x="19447" y="1508"/>
                  </a:lnTo>
                  <a:lnTo>
                    <a:pt x="16907" y="475"/>
                  </a:lnTo>
                  <a:lnTo>
                    <a:pt x="13732" y="0"/>
                  </a:lnTo>
                  <a:close/>
                </a:path>
              </a:pathLst>
            </a:custGeom>
            <a:solidFill>
              <a:srgbClr val="000000"/>
            </a:solidFill>
          </p:spPr>
          <p:txBody>
            <a:bodyPr vert="horz" lIns="91440" tIns="45720" rIns="91440" bIns="45720" anchor="t"/>
            <a:lstStyle/>
            <a:p>
              <a:endParaRPr lang="en-IN"/>
            </a:p>
          </p:txBody>
        </p:sp>
        <p:sp>
          <p:nvSpPr>
            <p:cNvPr id="1318" name="Shape 6058"/>
            <p:cNvSpPr/>
            <p:nvPr/>
          </p:nvSpPr>
          <p:spPr>
            <a:xfrm>
              <a:off x="2432303" y="3299426"/>
              <a:ext cx="13731" cy="24368"/>
            </a:xfrm>
            <a:custGeom>
              <a:avLst/>
              <a:gdLst/>
              <a:ahLst/>
              <a:cxnLst/>
              <a:rect l="0" t="0" r="0" b="0"/>
              <a:pathLst>
                <a:path w="13731" h="24368">
                  <a:moveTo>
                    <a:pt x="4603" y="0"/>
                  </a:moveTo>
                  <a:lnTo>
                    <a:pt x="3253" y="317"/>
                  </a:lnTo>
                  <a:lnTo>
                    <a:pt x="1746" y="1349"/>
                  </a:lnTo>
                  <a:lnTo>
                    <a:pt x="476" y="3175"/>
                  </a:lnTo>
                  <a:lnTo>
                    <a:pt x="0" y="6112"/>
                  </a:lnTo>
                  <a:lnTo>
                    <a:pt x="555" y="8731"/>
                  </a:lnTo>
                  <a:lnTo>
                    <a:pt x="1905" y="10081"/>
                  </a:lnTo>
                  <a:lnTo>
                    <a:pt x="3888" y="10557"/>
                  </a:lnTo>
                  <a:lnTo>
                    <a:pt x="6111" y="10636"/>
                  </a:lnTo>
                  <a:lnTo>
                    <a:pt x="7620" y="10636"/>
                  </a:lnTo>
                  <a:lnTo>
                    <a:pt x="8572" y="10874"/>
                  </a:lnTo>
                  <a:lnTo>
                    <a:pt x="9048" y="11429"/>
                  </a:lnTo>
                  <a:lnTo>
                    <a:pt x="9207" y="11986"/>
                  </a:lnTo>
                  <a:lnTo>
                    <a:pt x="9207" y="12223"/>
                  </a:lnTo>
                  <a:lnTo>
                    <a:pt x="8889" y="13891"/>
                  </a:lnTo>
                  <a:lnTo>
                    <a:pt x="7698" y="16351"/>
                  </a:lnTo>
                  <a:lnTo>
                    <a:pt x="5317" y="19447"/>
                  </a:lnTo>
                  <a:lnTo>
                    <a:pt x="1587" y="22860"/>
                  </a:lnTo>
                  <a:lnTo>
                    <a:pt x="1587" y="24368"/>
                  </a:lnTo>
                  <a:lnTo>
                    <a:pt x="2936" y="23574"/>
                  </a:lnTo>
                  <a:lnTo>
                    <a:pt x="4762" y="22383"/>
                  </a:lnTo>
                  <a:lnTo>
                    <a:pt x="8810" y="19050"/>
                  </a:lnTo>
                  <a:lnTo>
                    <a:pt x="10715" y="16907"/>
                  </a:lnTo>
                  <a:lnTo>
                    <a:pt x="12223" y="14526"/>
                  </a:lnTo>
                  <a:lnTo>
                    <a:pt x="13335" y="11906"/>
                  </a:lnTo>
                  <a:lnTo>
                    <a:pt x="13731" y="9128"/>
                  </a:lnTo>
                  <a:lnTo>
                    <a:pt x="13493" y="6508"/>
                  </a:lnTo>
                  <a:lnTo>
                    <a:pt x="12700" y="4524"/>
                  </a:lnTo>
                  <a:lnTo>
                    <a:pt x="10318" y="1667"/>
                  </a:lnTo>
                  <a:lnTo>
                    <a:pt x="7302" y="317"/>
                  </a:lnTo>
                  <a:lnTo>
                    <a:pt x="4603" y="0"/>
                  </a:lnTo>
                  <a:close/>
                </a:path>
              </a:pathLst>
            </a:custGeom>
            <a:solidFill>
              <a:srgbClr val="000000"/>
            </a:solidFill>
          </p:spPr>
          <p:txBody>
            <a:bodyPr vert="horz" lIns="91440" tIns="45720" rIns="91440" bIns="45720" anchor="t"/>
            <a:lstStyle/>
            <a:p>
              <a:endParaRPr lang="en-IN"/>
            </a:p>
          </p:txBody>
        </p:sp>
        <p:sp>
          <p:nvSpPr>
            <p:cNvPr id="1319" name="Shape 6059"/>
            <p:cNvSpPr/>
            <p:nvPr/>
          </p:nvSpPr>
          <p:spPr>
            <a:xfrm>
              <a:off x="2479611" y="3264343"/>
              <a:ext cx="39607" cy="47307"/>
            </a:xfrm>
            <a:custGeom>
              <a:avLst/>
              <a:gdLst/>
              <a:ahLst/>
              <a:cxnLst/>
              <a:rect l="0" t="0" r="0" b="0"/>
              <a:pathLst>
                <a:path w="39607" h="47307">
                  <a:moveTo>
                    <a:pt x="19763" y="0"/>
                  </a:moveTo>
                  <a:lnTo>
                    <a:pt x="16747" y="3095"/>
                  </a:lnTo>
                  <a:lnTo>
                    <a:pt x="19763" y="3413"/>
                  </a:lnTo>
                  <a:lnTo>
                    <a:pt x="22066" y="4366"/>
                  </a:lnTo>
                  <a:lnTo>
                    <a:pt x="23732" y="5714"/>
                  </a:lnTo>
                  <a:lnTo>
                    <a:pt x="24923" y="7461"/>
                  </a:lnTo>
                  <a:lnTo>
                    <a:pt x="26352" y="11429"/>
                  </a:lnTo>
                  <a:lnTo>
                    <a:pt x="27383" y="15239"/>
                  </a:lnTo>
                  <a:lnTo>
                    <a:pt x="6032" y="15239"/>
                  </a:lnTo>
                  <a:lnTo>
                    <a:pt x="6667" y="12064"/>
                  </a:lnTo>
                  <a:lnTo>
                    <a:pt x="7540" y="9525"/>
                  </a:lnTo>
                  <a:lnTo>
                    <a:pt x="8492" y="7382"/>
                  </a:lnTo>
                  <a:lnTo>
                    <a:pt x="9683" y="5714"/>
                  </a:lnTo>
                  <a:lnTo>
                    <a:pt x="12700" y="3731"/>
                  </a:lnTo>
                  <a:lnTo>
                    <a:pt x="16747" y="3095"/>
                  </a:lnTo>
                  <a:lnTo>
                    <a:pt x="19763" y="0"/>
                  </a:lnTo>
                  <a:lnTo>
                    <a:pt x="16271" y="317"/>
                  </a:lnTo>
                  <a:lnTo>
                    <a:pt x="12858" y="1269"/>
                  </a:lnTo>
                  <a:lnTo>
                    <a:pt x="9525" y="3016"/>
                  </a:lnTo>
                  <a:lnTo>
                    <a:pt x="6428" y="5556"/>
                  </a:lnTo>
                  <a:lnTo>
                    <a:pt x="3810" y="9048"/>
                  </a:lnTo>
                  <a:lnTo>
                    <a:pt x="1824" y="13493"/>
                  </a:lnTo>
                  <a:lnTo>
                    <a:pt x="476" y="19129"/>
                  </a:lnTo>
                  <a:lnTo>
                    <a:pt x="0" y="25956"/>
                  </a:lnTo>
                  <a:lnTo>
                    <a:pt x="317" y="30797"/>
                  </a:lnTo>
                  <a:lnTo>
                    <a:pt x="1111" y="35083"/>
                  </a:lnTo>
                  <a:lnTo>
                    <a:pt x="2459" y="38734"/>
                  </a:lnTo>
                  <a:lnTo>
                    <a:pt x="4365" y="41750"/>
                  </a:lnTo>
                  <a:lnTo>
                    <a:pt x="6746" y="44212"/>
                  </a:lnTo>
                  <a:lnTo>
                    <a:pt x="9603" y="45878"/>
                  </a:lnTo>
                  <a:lnTo>
                    <a:pt x="12937" y="46989"/>
                  </a:lnTo>
                  <a:lnTo>
                    <a:pt x="16747" y="47307"/>
                  </a:lnTo>
                  <a:lnTo>
                    <a:pt x="22066" y="46752"/>
                  </a:lnTo>
                  <a:lnTo>
                    <a:pt x="26511" y="45323"/>
                  </a:lnTo>
                  <a:lnTo>
                    <a:pt x="30241" y="43179"/>
                  </a:lnTo>
                  <a:lnTo>
                    <a:pt x="33337" y="40639"/>
                  </a:lnTo>
                  <a:lnTo>
                    <a:pt x="35718" y="37862"/>
                  </a:lnTo>
                  <a:lnTo>
                    <a:pt x="37543" y="35083"/>
                  </a:lnTo>
                  <a:lnTo>
                    <a:pt x="38813" y="32543"/>
                  </a:lnTo>
                  <a:lnTo>
                    <a:pt x="39607" y="30479"/>
                  </a:lnTo>
                  <a:lnTo>
                    <a:pt x="38100" y="30479"/>
                  </a:lnTo>
                  <a:lnTo>
                    <a:pt x="35480" y="33496"/>
                  </a:lnTo>
                  <a:lnTo>
                    <a:pt x="31987" y="36988"/>
                  </a:lnTo>
                  <a:lnTo>
                    <a:pt x="27383" y="39926"/>
                  </a:lnTo>
                  <a:lnTo>
                    <a:pt x="24526" y="40878"/>
                  </a:lnTo>
                  <a:lnTo>
                    <a:pt x="21272" y="41195"/>
                  </a:lnTo>
                  <a:lnTo>
                    <a:pt x="18891" y="40957"/>
                  </a:lnTo>
                  <a:lnTo>
                    <a:pt x="16351" y="40163"/>
                  </a:lnTo>
                  <a:lnTo>
                    <a:pt x="13731" y="38814"/>
                  </a:lnTo>
                  <a:lnTo>
                    <a:pt x="11191" y="36592"/>
                  </a:lnTo>
                  <a:lnTo>
                    <a:pt x="8889" y="33576"/>
                  </a:lnTo>
                  <a:lnTo>
                    <a:pt x="6905" y="29607"/>
                  </a:lnTo>
                  <a:lnTo>
                    <a:pt x="5397" y="24527"/>
                  </a:lnTo>
                  <a:lnTo>
                    <a:pt x="4523" y="18336"/>
                  </a:lnTo>
                  <a:lnTo>
                    <a:pt x="36512" y="18336"/>
                  </a:lnTo>
                  <a:lnTo>
                    <a:pt x="36194" y="13573"/>
                  </a:lnTo>
                  <a:lnTo>
                    <a:pt x="35162" y="9683"/>
                  </a:lnTo>
                  <a:lnTo>
                    <a:pt x="33654" y="6508"/>
                  </a:lnTo>
                  <a:lnTo>
                    <a:pt x="31591" y="4048"/>
                  </a:lnTo>
                  <a:lnTo>
                    <a:pt x="29051" y="2143"/>
                  </a:lnTo>
                  <a:lnTo>
                    <a:pt x="26193" y="952"/>
                  </a:lnTo>
                  <a:lnTo>
                    <a:pt x="23097" y="238"/>
                  </a:lnTo>
                  <a:lnTo>
                    <a:pt x="19763" y="0"/>
                  </a:lnTo>
                  <a:close/>
                </a:path>
              </a:pathLst>
            </a:custGeom>
            <a:solidFill>
              <a:srgbClr val="000000"/>
            </a:solidFill>
          </p:spPr>
          <p:txBody>
            <a:bodyPr vert="horz" lIns="91440" tIns="45720" rIns="91440" bIns="45720" anchor="t"/>
            <a:lstStyle/>
            <a:p>
              <a:endParaRPr lang="en-IN"/>
            </a:p>
          </p:txBody>
        </p:sp>
        <p:sp>
          <p:nvSpPr>
            <p:cNvPr id="1320" name="Shape 6060"/>
            <p:cNvSpPr/>
            <p:nvPr/>
          </p:nvSpPr>
          <p:spPr>
            <a:xfrm>
              <a:off x="2522235" y="3264343"/>
              <a:ext cx="42703" cy="67072"/>
            </a:xfrm>
            <a:custGeom>
              <a:avLst/>
              <a:gdLst/>
              <a:ahLst/>
              <a:cxnLst/>
              <a:rect l="0" t="0" r="0" b="0"/>
              <a:pathLst>
                <a:path w="42703" h="67072">
                  <a:moveTo>
                    <a:pt x="19843" y="0"/>
                  </a:moveTo>
                  <a:lnTo>
                    <a:pt x="18336" y="3095"/>
                  </a:lnTo>
                  <a:lnTo>
                    <a:pt x="21431" y="3650"/>
                  </a:lnTo>
                  <a:lnTo>
                    <a:pt x="23812" y="5238"/>
                  </a:lnTo>
                  <a:lnTo>
                    <a:pt x="25717" y="7541"/>
                  </a:lnTo>
                  <a:lnTo>
                    <a:pt x="27067" y="10159"/>
                  </a:lnTo>
                  <a:lnTo>
                    <a:pt x="28019" y="12858"/>
                  </a:lnTo>
                  <a:lnTo>
                    <a:pt x="28575" y="15319"/>
                  </a:lnTo>
                  <a:lnTo>
                    <a:pt x="28892" y="17224"/>
                  </a:lnTo>
                  <a:lnTo>
                    <a:pt x="28972" y="18336"/>
                  </a:lnTo>
                  <a:lnTo>
                    <a:pt x="28655" y="21034"/>
                  </a:lnTo>
                  <a:lnTo>
                    <a:pt x="27463" y="24051"/>
                  </a:lnTo>
                  <a:lnTo>
                    <a:pt x="25082" y="26432"/>
                  </a:lnTo>
                  <a:lnTo>
                    <a:pt x="23416" y="27226"/>
                  </a:lnTo>
                  <a:lnTo>
                    <a:pt x="21352" y="27463"/>
                  </a:lnTo>
                  <a:lnTo>
                    <a:pt x="18732" y="27146"/>
                  </a:lnTo>
                  <a:lnTo>
                    <a:pt x="16510" y="26114"/>
                  </a:lnTo>
                  <a:lnTo>
                    <a:pt x="14604" y="24686"/>
                  </a:lnTo>
                  <a:lnTo>
                    <a:pt x="13176" y="22700"/>
                  </a:lnTo>
                  <a:lnTo>
                    <a:pt x="11271" y="17779"/>
                  </a:lnTo>
                  <a:lnTo>
                    <a:pt x="10716" y="12223"/>
                  </a:lnTo>
                  <a:lnTo>
                    <a:pt x="11509" y="8254"/>
                  </a:lnTo>
                  <a:lnTo>
                    <a:pt x="13335" y="5397"/>
                  </a:lnTo>
                  <a:lnTo>
                    <a:pt x="15875" y="3650"/>
                  </a:lnTo>
                  <a:lnTo>
                    <a:pt x="18336" y="3095"/>
                  </a:lnTo>
                  <a:lnTo>
                    <a:pt x="19843" y="0"/>
                  </a:lnTo>
                  <a:lnTo>
                    <a:pt x="16986" y="238"/>
                  </a:lnTo>
                  <a:lnTo>
                    <a:pt x="14287" y="873"/>
                  </a:lnTo>
                  <a:lnTo>
                    <a:pt x="11668" y="2063"/>
                  </a:lnTo>
                  <a:lnTo>
                    <a:pt x="9366" y="3809"/>
                  </a:lnTo>
                  <a:lnTo>
                    <a:pt x="7382" y="6112"/>
                  </a:lnTo>
                  <a:lnTo>
                    <a:pt x="5953" y="9048"/>
                  </a:lnTo>
                  <a:lnTo>
                    <a:pt x="4921" y="12620"/>
                  </a:lnTo>
                  <a:lnTo>
                    <a:pt x="4603" y="16827"/>
                  </a:lnTo>
                  <a:lnTo>
                    <a:pt x="5159" y="20876"/>
                  </a:lnTo>
                  <a:lnTo>
                    <a:pt x="6667" y="24051"/>
                  </a:lnTo>
                  <a:lnTo>
                    <a:pt x="9128" y="26669"/>
                  </a:lnTo>
                  <a:lnTo>
                    <a:pt x="12223" y="28972"/>
                  </a:lnTo>
                  <a:lnTo>
                    <a:pt x="9683" y="32067"/>
                  </a:lnTo>
                  <a:lnTo>
                    <a:pt x="7858" y="34528"/>
                  </a:lnTo>
                  <a:lnTo>
                    <a:pt x="6430" y="36433"/>
                  </a:lnTo>
                  <a:lnTo>
                    <a:pt x="5556" y="37941"/>
                  </a:lnTo>
                  <a:lnTo>
                    <a:pt x="4762" y="39926"/>
                  </a:lnTo>
                  <a:lnTo>
                    <a:pt x="4603" y="41195"/>
                  </a:lnTo>
                  <a:lnTo>
                    <a:pt x="4921" y="42942"/>
                  </a:lnTo>
                  <a:lnTo>
                    <a:pt x="5714" y="44053"/>
                  </a:lnTo>
                  <a:lnTo>
                    <a:pt x="7143" y="44767"/>
                  </a:lnTo>
                  <a:lnTo>
                    <a:pt x="9128" y="45719"/>
                  </a:lnTo>
                  <a:lnTo>
                    <a:pt x="5794" y="48894"/>
                  </a:lnTo>
                  <a:lnTo>
                    <a:pt x="2857" y="51832"/>
                  </a:lnTo>
                  <a:lnTo>
                    <a:pt x="793" y="54768"/>
                  </a:lnTo>
                  <a:lnTo>
                    <a:pt x="0" y="57943"/>
                  </a:lnTo>
                  <a:lnTo>
                    <a:pt x="317" y="59689"/>
                  </a:lnTo>
                  <a:lnTo>
                    <a:pt x="1349" y="61277"/>
                  </a:lnTo>
                  <a:lnTo>
                    <a:pt x="2857" y="62864"/>
                  </a:lnTo>
                  <a:lnTo>
                    <a:pt x="4921" y="64214"/>
                  </a:lnTo>
                  <a:lnTo>
                    <a:pt x="10318" y="66278"/>
                  </a:lnTo>
                  <a:lnTo>
                    <a:pt x="16748" y="67072"/>
                  </a:lnTo>
                  <a:lnTo>
                    <a:pt x="20478" y="66833"/>
                  </a:lnTo>
                  <a:lnTo>
                    <a:pt x="24447" y="66198"/>
                  </a:lnTo>
                  <a:lnTo>
                    <a:pt x="28496" y="65008"/>
                  </a:lnTo>
                  <a:lnTo>
                    <a:pt x="32464" y="63262"/>
                  </a:lnTo>
                  <a:lnTo>
                    <a:pt x="35877" y="60959"/>
                  </a:lnTo>
                  <a:lnTo>
                    <a:pt x="38656" y="58102"/>
                  </a:lnTo>
                  <a:lnTo>
                    <a:pt x="40561" y="54531"/>
                  </a:lnTo>
                  <a:lnTo>
                    <a:pt x="41196" y="50323"/>
                  </a:lnTo>
                  <a:lnTo>
                    <a:pt x="41116" y="49529"/>
                  </a:lnTo>
                  <a:lnTo>
                    <a:pt x="40798" y="48259"/>
                  </a:lnTo>
                  <a:lnTo>
                    <a:pt x="39291" y="45006"/>
                  </a:lnTo>
                  <a:lnTo>
                    <a:pt x="37862" y="43338"/>
                  </a:lnTo>
                  <a:lnTo>
                    <a:pt x="36036" y="41750"/>
                  </a:lnTo>
                  <a:lnTo>
                    <a:pt x="33576" y="40481"/>
                  </a:lnTo>
                  <a:lnTo>
                    <a:pt x="30479" y="39687"/>
                  </a:lnTo>
                  <a:lnTo>
                    <a:pt x="16748" y="39687"/>
                  </a:lnTo>
                  <a:lnTo>
                    <a:pt x="14287" y="39608"/>
                  </a:lnTo>
                  <a:lnTo>
                    <a:pt x="11995" y="39312"/>
                  </a:lnTo>
                  <a:lnTo>
                    <a:pt x="10716" y="45719"/>
                  </a:lnTo>
                  <a:lnTo>
                    <a:pt x="13969" y="46672"/>
                  </a:lnTo>
                  <a:lnTo>
                    <a:pt x="17383" y="47069"/>
                  </a:lnTo>
                  <a:lnTo>
                    <a:pt x="21669" y="47307"/>
                  </a:lnTo>
                  <a:lnTo>
                    <a:pt x="27463" y="47307"/>
                  </a:lnTo>
                  <a:lnTo>
                    <a:pt x="31908" y="47387"/>
                  </a:lnTo>
                  <a:lnTo>
                    <a:pt x="35798" y="47863"/>
                  </a:lnTo>
                  <a:lnTo>
                    <a:pt x="38576" y="49212"/>
                  </a:lnTo>
                  <a:lnTo>
                    <a:pt x="39369" y="50323"/>
                  </a:lnTo>
                  <a:lnTo>
                    <a:pt x="39608" y="51832"/>
                  </a:lnTo>
                  <a:lnTo>
                    <a:pt x="39291" y="54054"/>
                  </a:lnTo>
                  <a:lnTo>
                    <a:pt x="38258" y="56118"/>
                  </a:lnTo>
                  <a:lnTo>
                    <a:pt x="36671" y="57943"/>
                  </a:lnTo>
                  <a:lnTo>
                    <a:pt x="34448" y="59452"/>
                  </a:lnTo>
                  <a:lnTo>
                    <a:pt x="31830" y="60800"/>
                  </a:lnTo>
                  <a:lnTo>
                    <a:pt x="28655" y="61753"/>
                  </a:lnTo>
                  <a:lnTo>
                    <a:pt x="21352" y="62547"/>
                  </a:lnTo>
                  <a:lnTo>
                    <a:pt x="17621" y="62309"/>
                  </a:lnTo>
                  <a:lnTo>
                    <a:pt x="14446" y="61753"/>
                  </a:lnTo>
                  <a:lnTo>
                    <a:pt x="11827" y="60959"/>
                  </a:lnTo>
                  <a:lnTo>
                    <a:pt x="9763" y="59848"/>
                  </a:lnTo>
                  <a:lnTo>
                    <a:pt x="8096" y="58658"/>
                  </a:lnTo>
                  <a:lnTo>
                    <a:pt x="6985" y="57388"/>
                  </a:lnTo>
                  <a:lnTo>
                    <a:pt x="6112" y="54927"/>
                  </a:lnTo>
                  <a:lnTo>
                    <a:pt x="6430" y="52863"/>
                  </a:lnTo>
                  <a:lnTo>
                    <a:pt x="7223" y="50879"/>
                  </a:lnTo>
                  <a:lnTo>
                    <a:pt x="8652" y="48657"/>
                  </a:lnTo>
                  <a:lnTo>
                    <a:pt x="10716" y="45719"/>
                  </a:lnTo>
                  <a:lnTo>
                    <a:pt x="11995" y="39312"/>
                  </a:lnTo>
                  <a:lnTo>
                    <a:pt x="11827" y="39291"/>
                  </a:lnTo>
                  <a:lnTo>
                    <a:pt x="9922" y="38417"/>
                  </a:lnTo>
                  <a:lnTo>
                    <a:pt x="9128" y="36592"/>
                  </a:lnTo>
                  <a:lnTo>
                    <a:pt x="9842" y="35004"/>
                  </a:lnTo>
                  <a:lnTo>
                    <a:pt x="11588" y="32941"/>
                  </a:lnTo>
                  <a:lnTo>
                    <a:pt x="13652" y="31194"/>
                  </a:lnTo>
                  <a:lnTo>
                    <a:pt x="15239" y="30479"/>
                  </a:lnTo>
                  <a:lnTo>
                    <a:pt x="19843" y="30479"/>
                  </a:lnTo>
                  <a:lnTo>
                    <a:pt x="24764" y="29844"/>
                  </a:lnTo>
                  <a:lnTo>
                    <a:pt x="27384" y="28972"/>
                  </a:lnTo>
                  <a:lnTo>
                    <a:pt x="29766" y="27622"/>
                  </a:lnTo>
                  <a:lnTo>
                    <a:pt x="31908" y="25797"/>
                  </a:lnTo>
                  <a:lnTo>
                    <a:pt x="33576" y="23416"/>
                  </a:lnTo>
                  <a:lnTo>
                    <a:pt x="34687" y="20478"/>
                  </a:lnTo>
                  <a:lnTo>
                    <a:pt x="35083" y="16827"/>
                  </a:lnTo>
                  <a:lnTo>
                    <a:pt x="35083" y="13891"/>
                  </a:lnTo>
                  <a:lnTo>
                    <a:pt x="34925" y="11668"/>
                  </a:lnTo>
                  <a:lnTo>
                    <a:pt x="34448" y="9683"/>
                  </a:lnTo>
                  <a:lnTo>
                    <a:pt x="33576" y="7619"/>
                  </a:lnTo>
                  <a:lnTo>
                    <a:pt x="42703" y="7619"/>
                  </a:lnTo>
                  <a:lnTo>
                    <a:pt x="42703" y="3095"/>
                  </a:lnTo>
                  <a:lnTo>
                    <a:pt x="28972" y="3095"/>
                  </a:lnTo>
                  <a:lnTo>
                    <a:pt x="24447" y="952"/>
                  </a:lnTo>
                  <a:lnTo>
                    <a:pt x="22146" y="238"/>
                  </a:lnTo>
                  <a:lnTo>
                    <a:pt x="19843" y="0"/>
                  </a:lnTo>
                  <a:close/>
                </a:path>
              </a:pathLst>
            </a:custGeom>
            <a:solidFill>
              <a:srgbClr val="000000"/>
            </a:solidFill>
          </p:spPr>
          <p:txBody>
            <a:bodyPr vert="horz" lIns="91440" tIns="45720" rIns="91440" bIns="45720" anchor="t"/>
            <a:lstStyle/>
            <a:p>
              <a:endParaRPr lang="en-IN"/>
            </a:p>
          </p:txBody>
        </p:sp>
        <p:sp>
          <p:nvSpPr>
            <p:cNvPr id="1321" name="Shape 6061"/>
            <p:cNvSpPr/>
            <p:nvPr/>
          </p:nvSpPr>
          <p:spPr>
            <a:xfrm>
              <a:off x="2571051" y="3264343"/>
              <a:ext cx="42623" cy="67072"/>
            </a:xfrm>
            <a:custGeom>
              <a:avLst/>
              <a:gdLst/>
              <a:ahLst/>
              <a:cxnLst/>
              <a:rect l="0" t="0" r="0" b="0"/>
              <a:pathLst>
                <a:path w="42623" h="67072">
                  <a:moveTo>
                    <a:pt x="21272" y="0"/>
                  </a:moveTo>
                  <a:lnTo>
                    <a:pt x="19763" y="3095"/>
                  </a:lnTo>
                  <a:lnTo>
                    <a:pt x="19763" y="3095"/>
                  </a:lnTo>
                  <a:lnTo>
                    <a:pt x="22383" y="3650"/>
                  </a:lnTo>
                  <a:lnTo>
                    <a:pt x="24367" y="5238"/>
                  </a:lnTo>
                  <a:lnTo>
                    <a:pt x="26035" y="7541"/>
                  </a:lnTo>
                  <a:lnTo>
                    <a:pt x="27225" y="10159"/>
                  </a:lnTo>
                  <a:lnTo>
                    <a:pt x="28018" y="12858"/>
                  </a:lnTo>
                  <a:lnTo>
                    <a:pt x="28575" y="15319"/>
                  </a:lnTo>
                  <a:lnTo>
                    <a:pt x="28812" y="17224"/>
                  </a:lnTo>
                  <a:lnTo>
                    <a:pt x="28892" y="18336"/>
                  </a:lnTo>
                  <a:lnTo>
                    <a:pt x="28812" y="21034"/>
                  </a:lnTo>
                  <a:lnTo>
                    <a:pt x="27939" y="24051"/>
                  </a:lnTo>
                  <a:lnTo>
                    <a:pt x="27066" y="25400"/>
                  </a:lnTo>
                  <a:lnTo>
                    <a:pt x="25717" y="26432"/>
                  </a:lnTo>
                  <a:lnTo>
                    <a:pt x="23812" y="27226"/>
                  </a:lnTo>
                  <a:lnTo>
                    <a:pt x="21272" y="27463"/>
                  </a:lnTo>
                  <a:lnTo>
                    <a:pt x="19128" y="27146"/>
                  </a:lnTo>
                  <a:lnTo>
                    <a:pt x="17303" y="26114"/>
                  </a:lnTo>
                  <a:lnTo>
                    <a:pt x="15716" y="24686"/>
                  </a:lnTo>
                  <a:lnTo>
                    <a:pt x="14446" y="22700"/>
                  </a:lnTo>
                  <a:lnTo>
                    <a:pt x="12700" y="17779"/>
                  </a:lnTo>
                  <a:lnTo>
                    <a:pt x="12143" y="12223"/>
                  </a:lnTo>
                  <a:lnTo>
                    <a:pt x="12700" y="8254"/>
                  </a:lnTo>
                  <a:lnTo>
                    <a:pt x="14287" y="5397"/>
                  </a:lnTo>
                  <a:lnTo>
                    <a:pt x="16668" y="3650"/>
                  </a:lnTo>
                  <a:lnTo>
                    <a:pt x="19763" y="3095"/>
                  </a:lnTo>
                  <a:lnTo>
                    <a:pt x="21272" y="0"/>
                  </a:lnTo>
                  <a:lnTo>
                    <a:pt x="18334" y="238"/>
                  </a:lnTo>
                  <a:lnTo>
                    <a:pt x="15477" y="873"/>
                  </a:lnTo>
                  <a:lnTo>
                    <a:pt x="12619" y="2063"/>
                  </a:lnTo>
                  <a:lnTo>
                    <a:pt x="10080" y="3809"/>
                  </a:lnTo>
                  <a:lnTo>
                    <a:pt x="7778" y="6112"/>
                  </a:lnTo>
                  <a:lnTo>
                    <a:pt x="6032" y="9048"/>
                  </a:lnTo>
                  <a:lnTo>
                    <a:pt x="4921" y="12620"/>
                  </a:lnTo>
                  <a:lnTo>
                    <a:pt x="4523" y="16827"/>
                  </a:lnTo>
                  <a:lnTo>
                    <a:pt x="5079" y="20876"/>
                  </a:lnTo>
                  <a:lnTo>
                    <a:pt x="6826" y="24051"/>
                  </a:lnTo>
                  <a:lnTo>
                    <a:pt x="9683" y="26669"/>
                  </a:lnTo>
                  <a:lnTo>
                    <a:pt x="13652" y="28972"/>
                  </a:lnTo>
                  <a:lnTo>
                    <a:pt x="10636" y="32067"/>
                  </a:lnTo>
                  <a:lnTo>
                    <a:pt x="8413" y="34528"/>
                  </a:lnTo>
                  <a:lnTo>
                    <a:pt x="6746" y="36433"/>
                  </a:lnTo>
                  <a:lnTo>
                    <a:pt x="5634" y="37941"/>
                  </a:lnTo>
                  <a:lnTo>
                    <a:pt x="4682" y="39926"/>
                  </a:lnTo>
                  <a:lnTo>
                    <a:pt x="4523" y="41195"/>
                  </a:lnTo>
                  <a:lnTo>
                    <a:pt x="5000" y="42942"/>
                  </a:lnTo>
                  <a:lnTo>
                    <a:pt x="6269" y="44053"/>
                  </a:lnTo>
                  <a:lnTo>
                    <a:pt x="7778" y="44767"/>
                  </a:lnTo>
                  <a:lnTo>
                    <a:pt x="9127" y="45719"/>
                  </a:lnTo>
                  <a:lnTo>
                    <a:pt x="5793" y="48894"/>
                  </a:lnTo>
                  <a:lnTo>
                    <a:pt x="2857" y="51832"/>
                  </a:lnTo>
                  <a:lnTo>
                    <a:pt x="793" y="54768"/>
                  </a:lnTo>
                  <a:lnTo>
                    <a:pt x="0" y="57943"/>
                  </a:lnTo>
                  <a:lnTo>
                    <a:pt x="317" y="59689"/>
                  </a:lnTo>
                  <a:lnTo>
                    <a:pt x="1348" y="61277"/>
                  </a:lnTo>
                  <a:lnTo>
                    <a:pt x="2936" y="62864"/>
                  </a:lnTo>
                  <a:lnTo>
                    <a:pt x="5158" y="64214"/>
                  </a:lnTo>
                  <a:lnTo>
                    <a:pt x="7778" y="65404"/>
                  </a:lnTo>
                  <a:lnTo>
                    <a:pt x="10953" y="66278"/>
                  </a:lnTo>
                  <a:lnTo>
                    <a:pt x="18256" y="67072"/>
                  </a:lnTo>
                  <a:lnTo>
                    <a:pt x="21509" y="66833"/>
                  </a:lnTo>
                  <a:lnTo>
                    <a:pt x="25241" y="66198"/>
                  </a:lnTo>
                  <a:lnTo>
                    <a:pt x="29288" y="65008"/>
                  </a:lnTo>
                  <a:lnTo>
                    <a:pt x="33337" y="63262"/>
                  </a:lnTo>
                  <a:lnTo>
                    <a:pt x="36908" y="60959"/>
                  </a:lnTo>
                  <a:lnTo>
                    <a:pt x="39925" y="58102"/>
                  </a:lnTo>
                  <a:lnTo>
                    <a:pt x="41910" y="54531"/>
                  </a:lnTo>
                  <a:lnTo>
                    <a:pt x="42623" y="50323"/>
                  </a:lnTo>
                  <a:lnTo>
                    <a:pt x="42545" y="49529"/>
                  </a:lnTo>
                  <a:lnTo>
                    <a:pt x="42227" y="48259"/>
                  </a:lnTo>
                  <a:lnTo>
                    <a:pt x="41592" y="46672"/>
                  </a:lnTo>
                  <a:lnTo>
                    <a:pt x="40559" y="45006"/>
                  </a:lnTo>
                  <a:lnTo>
                    <a:pt x="38972" y="43338"/>
                  </a:lnTo>
                  <a:lnTo>
                    <a:pt x="36829" y="41750"/>
                  </a:lnTo>
                  <a:lnTo>
                    <a:pt x="34051" y="40481"/>
                  </a:lnTo>
                  <a:lnTo>
                    <a:pt x="30479" y="39687"/>
                  </a:lnTo>
                  <a:lnTo>
                    <a:pt x="18256" y="39687"/>
                  </a:lnTo>
                  <a:lnTo>
                    <a:pt x="15794" y="39608"/>
                  </a:lnTo>
                  <a:lnTo>
                    <a:pt x="13425" y="39302"/>
                  </a:lnTo>
                  <a:lnTo>
                    <a:pt x="12143" y="45719"/>
                  </a:lnTo>
                  <a:lnTo>
                    <a:pt x="15159" y="46672"/>
                  </a:lnTo>
                  <a:lnTo>
                    <a:pt x="18097" y="47069"/>
                  </a:lnTo>
                  <a:lnTo>
                    <a:pt x="21827" y="47307"/>
                  </a:lnTo>
                  <a:lnTo>
                    <a:pt x="27383" y="47307"/>
                  </a:lnTo>
                  <a:lnTo>
                    <a:pt x="32543" y="47387"/>
                  </a:lnTo>
                  <a:lnTo>
                    <a:pt x="36353" y="47863"/>
                  </a:lnTo>
                  <a:lnTo>
                    <a:pt x="38735" y="49212"/>
                  </a:lnTo>
                  <a:lnTo>
                    <a:pt x="39607" y="51832"/>
                  </a:lnTo>
                  <a:lnTo>
                    <a:pt x="39290" y="54054"/>
                  </a:lnTo>
                  <a:lnTo>
                    <a:pt x="38496" y="56118"/>
                  </a:lnTo>
                  <a:lnTo>
                    <a:pt x="37067" y="57943"/>
                  </a:lnTo>
                  <a:lnTo>
                    <a:pt x="35003" y="59452"/>
                  </a:lnTo>
                  <a:lnTo>
                    <a:pt x="32463" y="60800"/>
                  </a:lnTo>
                  <a:lnTo>
                    <a:pt x="29288" y="61753"/>
                  </a:lnTo>
                  <a:lnTo>
                    <a:pt x="25558" y="62309"/>
                  </a:lnTo>
                  <a:lnTo>
                    <a:pt x="21272" y="62547"/>
                  </a:lnTo>
                  <a:lnTo>
                    <a:pt x="17621" y="62309"/>
                  </a:lnTo>
                  <a:lnTo>
                    <a:pt x="14683" y="61753"/>
                  </a:lnTo>
                  <a:lnTo>
                    <a:pt x="12302" y="60959"/>
                  </a:lnTo>
                  <a:lnTo>
                    <a:pt x="10477" y="59848"/>
                  </a:lnTo>
                  <a:lnTo>
                    <a:pt x="9127" y="58658"/>
                  </a:lnTo>
                  <a:lnTo>
                    <a:pt x="8254" y="57388"/>
                  </a:lnTo>
                  <a:lnTo>
                    <a:pt x="7620" y="54927"/>
                  </a:lnTo>
                  <a:lnTo>
                    <a:pt x="7937" y="52863"/>
                  </a:lnTo>
                  <a:lnTo>
                    <a:pt x="8731" y="50879"/>
                  </a:lnTo>
                  <a:lnTo>
                    <a:pt x="10160" y="48657"/>
                  </a:lnTo>
                  <a:lnTo>
                    <a:pt x="12143" y="45719"/>
                  </a:lnTo>
                  <a:lnTo>
                    <a:pt x="13425" y="39302"/>
                  </a:lnTo>
                  <a:lnTo>
                    <a:pt x="13335" y="39291"/>
                  </a:lnTo>
                  <a:lnTo>
                    <a:pt x="11429" y="38417"/>
                  </a:lnTo>
                  <a:lnTo>
                    <a:pt x="10636" y="36592"/>
                  </a:lnTo>
                  <a:lnTo>
                    <a:pt x="11191" y="35004"/>
                  </a:lnTo>
                  <a:lnTo>
                    <a:pt x="12541" y="32941"/>
                  </a:lnTo>
                  <a:lnTo>
                    <a:pt x="14525" y="31194"/>
                  </a:lnTo>
                  <a:lnTo>
                    <a:pt x="16747" y="30479"/>
                  </a:lnTo>
                  <a:lnTo>
                    <a:pt x="21272" y="30479"/>
                  </a:lnTo>
                  <a:lnTo>
                    <a:pt x="23256" y="30321"/>
                  </a:lnTo>
                  <a:lnTo>
                    <a:pt x="25558" y="29844"/>
                  </a:lnTo>
                  <a:lnTo>
                    <a:pt x="28098" y="28972"/>
                  </a:lnTo>
                  <a:lnTo>
                    <a:pt x="30638" y="27622"/>
                  </a:lnTo>
                  <a:lnTo>
                    <a:pt x="32940" y="25797"/>
                  </a:lnTo>
                  <a:lnTo>
                    <a:pt x="34766" y="23416"/>
                  </a:lnTo>
                  <a:lnTo>
                    <a:pt x="36036" y="20478"/>
                  </a:lnTo>
                  <a:lnTo>
                    <a:pt x="36512" y="16827"/>
                  </a:lnTo>
                  <a:lnTo>
                    <a:pt x="36273" y="13891"/>
                  </a:lnTo>
                  <a:lnTo>
                    <a:pt x="35797" y="11668"/>
                  </a:lnTo>
                  <a:lnTo>
                    <a:pt x="35242" y="9683"/>
                  </a:lnTo>
                  <a:lnTo>
                    <a:pt x="35003" y="7619"/>
                  </a:lnTo>
                  <a:lnTo>
                    <a:pt x="42623" y="7619"/>
                  </a:lnTo>
                  <a:lnTo>
                    <a:pt x="42623" y="3095"/>
                  </a:lnTo>
                  <a:lnTo>
                    <a:pt x="30479" y="3095"/>
                  </a:lnTo>
                  <a:lnTo>
                    <a:pt x="27542" y="1984"/>
                  </a:lnTo>
                  <a:lnTo>
                    <a:pt x="25319" y="952"/>
                  </a:lnTo>
                  <a:lnTo>
                    <a:pt x="23336" y="238"/>
                  </a:lnTo>
                  <a:lnTo>
                    <a:pt x="21272" y="0"/>
                  </a:lnTo>
                  <a:close/>
                </a:path>
              </a:pathLst>
            </a:custGeom>
            <a:solidFill>
              <a:srgbClr val="000000"/>
            </a:solidFill>
          </p:spPr>
          <p:txBody>
            <a:bodyPr vert="horz" lIns="91440" tIns="45720" rIns="91440" bIns="45720" anchor="t"/>
            <a:lstStyle/>
            <a:p>
              <a:endParaRPr lang="en-IN"/>
            </a:p>
          </p:txBody>
        </p:sp>
        <p:sp>
          <p:nvSpPr>
            <p:cNvPr id="1322" name="Shape 6062"/>
            <p:cNvSpPr/>
            <p:nvPr/>
          </p:nvSpPr>
          <p:spPr>
            <a:xfrm>
              <a:off x="2644155" y="3265930"/>
              <a:ext cx="45720" cy="65484"/>
            </a:xfrm>
            <a:custGeom>
              <a:avLst/>
              <a:gdLst/>
              <a:ahLst/>
              <a:cxnLst/>
              <a:rect l="0" t="0" r="0" b="0"/>
              <a:pathLst>
                <a:path w="45720" h="65484">
                  <a:moveTo>
                    <a:pt x="0" y="0"/>
                  </a:moveTo>
                  <a:lnTo>
                    <a:pt x="0" y="1508"/>
                  </a:lnTo>
                  <a:lnTo>
                    <a:pt x="1111" y="1746"/>
                  </a:lnTo>
                  <a:lnTo>
                    <a:pt x="2302" y="2461"/>
                  </a:lnTo>
                  <a:lnTo>
                    <a:pt x="4603" y="4524"/>
                  </a:lnTo>
                  <a:lnTo>
                    <a:pt x="15240" y="28892"/>
                  </a:lnTo>
                  <a:lnTo>
                    <a:pt x="15955" y="30321"/>
                  </a:lnTo>
                  <a:lnTo>
                    <a:pt x="16827" y="32147"/>
                  </a:lnTo>
                  <a:lnTo>
                    <a:pt x="18891" y="36353"/>
                  </a:lnTo>
                  <a:lnTo>
                    <a:pt x="20637" y="40243"/>
                  </a:lnTo>
                  <a:lnTo>
                    <a:pt x="21113" y="41750"/>
                  </a:lnTo>
                  <a:lnTo>
                    <a:pt x="21352" y="42624"/>
                  </a:lnTo>
                  <a:lnTo>
                    <a:pt x="21193" y="43736"/>
                  </a:lnTo>
                  <a:lnTo>
                    <a:pt x="20796" y="45641"/>
                  </a:lnTo>
                  <a:lnTo>
                    <a:pt x="20082" y="48100"/>
                  </a:lnTo>
                  <a:lnTo>
                    <a:pt x="19050" y="50800"/>
                  </a:lnTo>
                  <a:lnTo>
                    <a:pt x="17780" y="53419"/>
                  </a:lnTo>
                  <a:lnTo>
                    <a:pt x="16192" y="55721"/>
                  </a:lnTo>
                  <a:lnTo>
                    <a:pt x="14367" y="57308"/>
                  </a:lnTo>
                  <a:lnTo>
                    <a:pt x="12223" y="57864"/>
                  </a:lnTo>
                  <a:lnTo>
                    <a:pt x="11668" y="57625"/>
                  </a:lnTo>
                  <a:lnTo>
                    <a:pt x="10318" y="57070"/>
                  </a:lnTo>
                  <a:lnTo>
                    <a:pt x="8335" y="56594"/>
                  </a:lnTo>
                  <a:lnTo>
                    <a:pt x="6112" y="56356"/>
                  </a:lnTo>
                  <a:lnTo>
                    <a:pt x="3413" y="56832"/>
                  </a:lnTo>
                  <a:lnTo>
                    <a:pt x="2063" y="58023"/>
                  </a:lnTo>
                  <a:lnTo>
                    <a:pt x="1587" y="59531"/>
                  </a:lnTo>
                  <a:lnTo>
                    <a:pt x="1508" y="60959"/>
                  </a:lnTo>
                  <a:lnTo>
                    <a:pt x="1826" y="62309"/>
                  </a:lnTo>
                  <a:lnTo>
                    <a:pt x="2857" y="63817"/>
                  </a:lnTo>
                  <a:lnTo>
                    <a:pt x="4762" y="65008"/>
                  </a:lnTo>
                  <a:lnTo>
                    <a:pt x="7620" y="65484"/>
                  </a:lnTo>
                  <a:lnTo>
                    <a:pt x="10318" y="65167"/>
                  </a:lnTo>
                  <a:lnTo>
                    <a:pt x="12858" y="64373"/>
                  </a:lnTo>
                  <a:lnTo>
                    <a:pt x="15161" y="62944"/>
                  </a:lnTo>
                  <a:lnTo>
                    <a:pt x="17383" y="60881"/>
                  </a:lnTo>
                  <a:lnTo>
                    <a:pt x="19447" y="58341"/>
                  </a:lnTo>
                  <a:lnTo>
                    <a:pt x="21590" y="55166"/>
                  </a:lnTo>
                  <a:lnTo>
                    <a:pt x="23733" y="51514"/>
                  </a:lnTo>
                  <a:lnTo>
                    <a:pt x="25956" y="47228"/>
                  </a:lnTo>
                  <a:lnTo>
                    <a:pt x="41196" y="6032"/>
                  </a:lnTo>
                  <a:lnTo>
                    <a:pt x="42307" y="3413"/>
                  </a:lnTo>
                  <a:lnTo>
                    <a:pt x="43497" y="2063"/>
                  </a:lnTo>
                  <a:lnTo>
                    <a:pt x="44608" y="1587"/>
                  </a:lnTo>
                  <a:lnTo>
                    <a:pt x="45720" y="1508"/>
                  </a:lnTo>
                  <a:lnTo>
                    <a:pt x="45720" y="0"/>
                  </a:lnTo>
                  <a:lnTo>
                    <a:pt x="31988" y="0"/>
                  </a:lnTo>
                  <a:lnTo>
                    <a:pt x="31988" y="1508"/>
                  </a:lnTo>
                  <a:lnTo>
                    <a:pt x="34052" y="1746"/>
                  </a:lnTo>
                  <a:lnTo>
                    <a:pt x="35481" y="2461"/>
                  </a:lnTo>
                  <a:lnTo>
                    <a:pt x="36275" y="3413"/>
                  </a:lnTo>
                  <a:lnTo>
                    <a:pt x="36592" y="4524"/>
                  </a:lnTo>
                  <a:lnTo>
                    <a:pt x="36353" y="5873"/>
                  </a:lnTo>
                  <a:lnTo>
                    <a:pt x="35877" y="7541"/>
                  </a:lnTo>
                  <a:lnTo>
                    <a:pt x="35322" y="9287"/>
                  </a:lnTo>
                  <a:lnTo>
                    <a:pt x="35083" y="10636"/>
                  </a:lnTo>
                  <a:lnTo>
                    <a:pt x="25956" y="33496"/>
                  </a:lnTo>
                  <a:lnTo>
                    <a:pt x="15240" y="7619"/>
                  </a:lnTo>
                  <a:lnTo>
                    <a:pt x="15002" y="7382"/>
                  </a:lnTo>
                  <a:lnTo>
                    <a:pt x="14526" y="6667"/>
                  </a:lnTo>
                  <a:lnTo>
                    <a:pt x="13970" y="5636"/>
                  </a:lnTo>
                  <a:lnTo>
                    <a:pt x="13732" y="4524"/>
                  </a:lnTo>
                  <a:lnTo>
                    <a:pt x="14446" y="2778"/>
                  </a:lnTo>
                  <a:lnTo>
                    <a:pt x="16192" y="1904"/>
                  </a:lnTo>
                  <a:lnTo>
                    <a:pt x="18256" y="1587"/>
                  </a:lnTo>
                  <a:lnTo>
                    <a:pt x="19843" y="1508"/>
                  </a:lnTo>
                  <a:lnTo>
                    <a:pt x="19843" y="0"/>
                  </a:lnTo>
                  <a:lnTo>
                    <a:pt x="0" y="0"/>
                  </a:lnTo>
                  <a:close/>
                </a:path>
              </a:pathLst>
            </a:custGeom>
            <a:solidFill>
              <a:srgbClr val="000000"/>
            </a:solidFill>
          </p:spPr>
          <p:txBody>
            <a:bodyPr vert="horz" lIns="91440" tIns="45720" rIns="91440" bIns="45720" anchor="t"/>
            <a:lstStyle/>
            <a:p>
              <a:endParaRPr lang="en-IN"/>
            </a:p>
          </p:txBody>
        </p:sp>
        <p:sp>
          <p:nvSpPr>
            <p:cNvPr id="1323" name="Shape 6063"/>
            <p:cNvSpPr/>
            <p:nvPr/>
          </p:nvSpPr>
          <p:spPr>
            <a:xfrm>
              <a:off x="2694478" y="3264343"/>
              <a:ext cx="42624" cy="47307"/>
            </a:xfrm>
            <a:custGeom>
              <a:avLst/>
              <a:gdLst/>
              <a:ahLst/>
              <a:cxnLst/>
              <a:rect l="0" t="0" r="0" b="0"/>
              <a:pathLst>
                <a:path w="42624" h="47307">
                  <a:moveTo>
                    <a:pt x="21352" y="0"/>
                  </a:moveTo>
                  <a:lnTo>
                    <a:pt x="19764" y="3095"/>
                  </a:lnTo>
                  <a:lnTo>
                    <a:pt x="23494" y="3572"/>
                  </a:lnTo>
                  <a:lnTo>
                    <a:pt x="26669" y="5001"/>
                  </a:lnTo>
                  <a:lnTo>
                    <a:pt x="29289" y="7223"/>
                  </a:lnTo>
                  <a:lnTo>
                    <a:pt x="31432" y="10159"/>
                  </a:lnTo>
                  <a:lnTo>
                    <a:pt x="33019" y="13732"/>
                  </a:lnTo>
                  <a:lnTo>
                    <a:pt x="34131" y="17859"/>
                  </a:lnTo>
                  <a:lnTo>
                    <a:pt x="35005" y="27463"/>
                  </a:lnTo>
                  <a:lnTo>
                    <a:pt x="34766" y="32147"/>
                  </a:lnTo>
                  <a:lnTo>
                    <a:pt x="33972" y="35877"/>
                  </a:lnTo>
                  <a:lnTo>
                    <a:pt x="32782" y="38814"/>
                  </a:lnTo>
                  <a:lnTo>
                    <a:pt x="31194" y="40957"/>
                  </a:lnTo>
                  <a:lnTo>
                    <a:pt x="29368" y="42544"/>
                  </a:lnTo>
                  <a:lnTo>
                    <a:pt x="27304" y="43497"/>
                  </a:lnTo>
                  <a:lnTo>
                    <a:pt x="22860" y="44212"/>
                  </a:lnTo>
                  <a:lnTo>
                    <a:pt x="18732" y="43418"/>
                  </a:lnTo>
                  <a:lnTo>
                    <a:pt x="15319" y="41275"/>
                  </a:lnTo>
                  <a:lnTo>
                    <a:pt x="12700" y="38020"/>
                  </a:lnTo>
                  <a:lnTo>
                    <a:pt x="10636" y="34131"/>
                  </a:lnTo>
                  <a:lnTo>
                    <a:pt x="9207" y="29844"/>
                  </a:lnTo>
                  <a:lnTo>
                    <a:pt x="8254" y="25558"/>
                  </a:lnTo>
                  <a:lnTo>
                    <a:pt x="7778" y="21669"/>
                  </a:lnTo>
                  <a:lnTo>
                    <a:pt x="7619" y="18336"/>
                  </a:lnTo>
                  <a:lnTo>
                    <a:pt x="7858" y="15081"/>
                  </a:lnTo>
                  <a:lnTo>
                    <a:pt x="8652" y="12064"/>
                  </a:lnTo>
                  <a:lnTo>
                    <a:pt x="11429" y="7302"/>
                  </a:lnTo>
                  <a:lnTo>
                    <a:pt x="13256" y="5477"/>
                  </a:lnTo>
                  <a:lnTo>
                    <a:pt x="15319" y="4207"/>
                  </a:lnTo>
                  <a:lnTo>
                    <a:pt x="17542" y="3413"/>
                  </a:lnTo>
                  <a:lnTo>
                    <a:pt x="19764" y="3095"/>
                  </a:lnTo>
                  <a:lnTo>
                    <a:pt x="21352" y="0"/>
                  </a:lnTo>
                  <a:lnTo>
                    <a:pt x="16510" y="475"/>
                  </a:lnTo>
                  <a:lnTo>
                    <a:pt x="12223" y="1904"/>
                  </a:lnTo>
                  <a:lnTo>
                    <a:pt x="8572" y="4127"/>
                  </a:lnTo>
                  <a:lnTo>
                    <a:pt x="5556" y="7064"/>
                  </a:lnTo>
                  <a:lnTo>
                    <a:pt x="3096" y="10716"/>
                  </a:lnTo>
                  <a:lnTo>
                    <a:pt x="1428" y="14843"/>
                  </a:lnTo>
                  <a:lnTo>
                    <a:pt x="317" y="19447"/>
                  </a:lnTo>
                  <a:lnTo>
                    <a:pt x="0" y="24447"/>
                  </a:lnTo>
                  <a:lnTo>
                    <a:pt x="317" y="29368"/>
                  </a:lnTo>
                  <a:lnTo>
                    <a:pt x="1428" y="33813"/>
                  </a:lnTo>
                  <a:lnTo>
                    <a:pt x="3096" y="37703"/>
                  </a:lnTo>
                  <a:lnTo>
                    <a:pt x="5556" y="40957"/>
                  </a:lnTo>
                  <a:lnTo>
                    <a:pt x="8572" y="43656"/>
                  </a:lnTo>
                  <a:lnTo>
                    <a:pt x="12223" y="45641"/>
                  </a:lnTo>
                  <a:lnTo>
                    <a:pt x="16510" y="46911"/>
                  </a:lnTo>
                  <a:lnTo>
                    <a:pt x="21352" y="47307"/>
                  </a:lnTo>
                  <a:lnTo>
                    <a:pt x="27067" y="46672"/>
                  </a:lnTo>
                  <a:lnTo>
                    <a:pt x="31750" y="45006"/>
                  </a:lnTo>
                  <a:lnTo>
                    <a:pt x="35481" y="42466"/>
                  </a:lnTo>
                  <a:lnTo>
                    <a:pt x="38258" y="39291"/>
                  </a:lnTo>
                  <a:lnTo>
                    <a:pt x="40322" y="35718"/>
                  </a:lnTo>
                  <a:lnTo>
                    <a:pt x="41672" y="31908"/>
                  </a:lnTo>
                  <a:lnTo>
                    <a:pt x="42386" y="28019"/>
                  </a:lnTo>
                  <a:lnTo>
                    <a:pt x="42624" y="24447"/>
                  </a:lnTo>
                  <a:lnTo>
                    <a:pt x="42307" y="19050"/>
                  </a:lnTo>
                  <a:lnTo>
                    <a:pt x="41196" y="14208"/>
                  </a:lnTo>
                  <a:lnTo>
                    <a:pt x="39528" y="10000"/>
                  </a:lnTo>
                  <a:lnTo>
                    <a:pt x="37147" y="6508"/>
                  </a:lnTo>
                  <a:lnTo>
                    <a:pt x="34052" y="3731"/>
                  </a:lnTo>
                  <a:lnTo>
                    <a:pt x="30401" y="1667"/>
                  </a:lnTo>
                  <a:lnTo>
                    <a:pt x="26193" y="397"/>
                  </a:lnTo>
                  <a:lnTo>
                    <a:pt x="21352" y="0"/>
                  </a:lnTo>
                  <a:close/>
                </a:path>
              </a:pathLst>
            </a:custGeom>
            <a:solidFill>
              <a:srgbClr val="000000"/>
            </a:solidFill>
          </p:spPr>
          <p:txBody>
            <a:bodyPr vert="horz" lIns="91440" tIns="45720" rIns="91440" bIns="45720" anchor="t"/>
            <a:lstStyle/>
            <a:p>
              <a:endParaRPr lang="en-IN"/>
            </a:p>
          </p:txBody>
        </p:sp>
        <p:sp>
          <p:nvSpPr>
            <p:cNvPr id="1324" name="Shape 6064"/>
            <p:cNvSpPr/>
            <p:nvPr/>
          </p:nvSpPr>
          <p:spPr>
            <a:xfrm>
              <a:off x="2744723" y="3243070"/>
              <a:ext cx="22860" cy="66992"/>
            </a:xfrm>
            <a:custGeom>
              <a:avLst/>
              <a:gdLst/>
              <a:ahLst/>
              <a:cxnLst/>
              <a:rect l="0" t="0" r="0" b="0"/>
              <a:pathLst>
                <a:path w="22860" h="66992">
                  <a:moveTo>
                    <a:pt x="15239" y="0"/>
                  </a:moveTo>
                  <a:lnTo>
                    <a:pt x="11588" y="1111"/>
                  </a:lnTo>
                  <a:lnTo>
                    <a:pt x="7619" y="2063"/>
                  </a:lnTo>
                  <a:lnTo>
                    <a:pt x="3651" y="2778"/>
                  </a:lnTo>
                  <a:lnTo>
                    <a:pt x="0" y="3016"/>
                  </a:lnTo>
                  <a:lnTo>
                    <a:pt x="0" y="4524"/>
                  </a:lnTo>
                  <a:lnTo>
                    <a:pt x="3094" y="4524"/>
                  </a:lnTo>
                  <a:lnTo>
                    <a:pt x="5714" y="4842"/>
                  </a:lnTo>
                  <a:lnTo>
                    <a:pt x="7063" y="5873"/>
                  </a:lnTo>
                  <a:lnTo>
                    <a:pt x="7540" y="7699"/>
                  </a:lnTo>
                  <a:lnTo>
                    <a:pt x="7619" y="10636"/>
                  </a:lnTo>
                  <a:lnTo>
                    <a:pt x="7619" y="59372"/>
                  </a:lnTo>
                  <a:lnTo>
                    <a:pt x="7302" y="62229"/>
                  </a:lnTo>
                  <a:lnTo>
                    <a:pt x="6111" y="64135"/>
                  </a:lnTo>
                  <a:lnTo>
                    <a:pt x="3730" y="65167"/>
                  </a:lnTo>
                  <a:lnTo>
                    <a:pt x="0" y="65485"/>
                  </a:lnTo>
                  <a:lnTo>
                    <a:pt x="0" y="66992"/>
                  </a:lnTo>
                  <a:lnTo>
                    <a:pt x="22860" y="66992"/>
                  </a:lnTo>
                  <a:lnTo>
                    <a:pt x="22860" y="65485"/>
                  </a:lnTo>
                  <a:lnTo>
                    <a:pt x="19128" y="65404"/>
                  </a:lnTo>
                  <a:lnTo>
                    <a:pt x="16827" y="64691"/>
                  </a:lnTo>
                  <a:lnTo>
                    <a:pt x="15557" y="62944"/>
                  </a:lnTo>
                  <a:lnTo>
                    <a:pt x="15318" y="61357"/>
                  </a:lnTo>
                  <a:lnTo>
                    <a:pt x="15239" y="59372"/>
                  </a:lnTo>
                  <a:lnTo>
                    <a:pt x="15239" y="0"/>
                  </a:lnTo>
                  <a:close/>
                </a:path>
              </a:pathLst>
            </a:custGeom>
            <a:solidFill>
              <a:srgbClr val="000000"/>
            </a:solidFill>
          </p:spPr>
          <p:txBody>
            <a:bodyPr vert="horz" lIns="91440" tIns="45720" rIns="91440" bIns="45720" anchor="t"/>
            <a:lstStyle/>
            <a:p>
              <a:endParaRPr lang="en-IN"/>
            </a:p>
          </p:txBody>
        </p:sp>
        <p:sp>
          <p:nvSpPr>
            <p:cNvPr id="1325" name="Shape 6065"/>
            <p:cNvSpPr/>
            <p:nvPr/>
          </p:nvSpPr>
          <p:spPr>
            <a:xfrm>
              <a:off x="2770678" y="3243070"/>
              <a:ext cx="48736" cy="66992"/>
            </a:xfrm>
            <a:custGeom>
              <a:avLst/>
              <a:gdLst/>
              <a:ahLst/>
              <a:cxnLst/>
              <a:rect l="0" t="0" r="0" b="0"/>
              <a:pathLst>
                <a:path w="48736" h="66992">
                  <a:moveTo>
                    <a:pt x="15239" y="0"/>
                  </a:moveTo>
                  <a:lnTo>
                    <a:pt x="11588" y="1111"/>
                  </a:lnTo>
                  <a:lnTo>
                    <a:pt x="7619" y="2063"/>
                  </a:lnTo>
                  <a:lnTo>
                    <a:pt x="3651" y="2778"/>
                  </a:lnTo>
                  <a:lnTo>
                    <a:pt x="0" y="3016"/>
                  </a:lnTo>
                  <a:lnTo>
                    <a:pt x="0" y="4524"/>
                  </a:lnTo>
                  <a:lnTo>
                    <a:pt x="3016" y="4524"/>
                  </a:lnTo>
                  <a:lnTo>
                    <a:pt x="5714" y="4842"/>
                  </a:lnTo>
                  <a:lnTo>
                    <a:pt x="7064" y="5873"/>
                  </a:lnTo>
                  <a:lnTo>
                    <a:pt x="7541" y="7699"/>
                  </a:lnTo>
                  <a:lnTo>
                    <a:pt x="7619" y="10636"/>
                  </a:lnTo>
                  <a:lnTo>
                    <a:pt x="7619" y="61357"/>
                  </a:lnTo>
                  <a:lnTo>
                    <a:pt x="7541" y="62944"/>
                  </a:lnTo>
                  <a:lnTo>
                    <a:pt x="6667" y="64691"/>
                  </a:lnTo>
                  <a:lnTo>
                    <a:pt x="5794" y="65167"/>
                  </a:lnTo>
                  <a:lnTo>
                    <a:pt x="4444" y="65404"/>
                  </a:lnTo>
                  <a:lnTo>
                    <a:pt x="2539" y="65485"/>
                  </a:lnTo>
                  <a:lnTo>
                    <a:pt x="0" y="65485"/>
                  </a:lnTo>
                  <a:lnTo>
                    <a:pt x="0" y="66992"/>
                  </a:lnTo>
                  <a:lnTo>
                    <a:pt x="22860" y="66992"/>
                  </a:lnTo>
                  <a:lnTo>
                    <a:pt x="22860" y="65485"/>
                  </a:lnTo>
                  <a:lnTo>
                    <a:pt x="21352" y="65485"/>
                  </a:lnTo>
                  <a:lnTo>
                    <a:pt x="18494" y="65404"/>
                  </a:lnTo>
                  <a:lnTo>
                    <a:pt x="16589" y="64928"/>
                  </a:lnTo>
                  <a:lnTo>
                    <a:pt x="15557" y="63580"/>
                  </a:lnTo>
                  <a:lnTo>
                    <a:pt x="15239" y="60960"/>
                  </a:lnTo>
                  <a:lnTo>
                    <a:pt x="15239" y="42624"/>
                  </a:lnTo>
                  <a:lnTo>
                    <a:pt x="28972" y="60960"/>
                  </a:lnTo>
                  <a:lnTo>
                    <a:pt x="29844" y="62071"/>
                  </a:lnTo>
                  <a:lnTo>
                    <a:pt x="30321" y="63023"/>
                  </a:lnTo>
                  <a:lnTo>
                    <a:pt x="30479" y="63738"/>
                  </a:lnTo>
                  <a:lnTo>
                    <a:pt x="30479" y="64849"/>
                  </a:lnTo>
                  <a:lnTo>
                    <a:pt x="30321" y="65326"/>
                  </a:lnTo>
                  <a:lnTo>
                    <a:pt x="29844" y="65485"/>
                  </a:lnTo>
                  <a:lnTo>
                    <a:pt x="27384" y="65485"/>
                  </a:lnTo>
                  <a:lnTo>
                    <a:pt x="27384" y="66992"/>
                  </a:lnTo>
                  <a:lnTo>
                    <a:pt x="48736" y="66992"/>
                  </a:lnTo>
                  <a:lnTo>
                    <a:pt x="48736" y="65485"/>
                  </a:lnTo>
                  <a:lnTo>
                    <a:pt x="46434" y="65404"/>
                  </a:lnTo>
                  <a:lnTo>
                    <a:pt x="43814" y="64691"/>
                  </a:lnTo>
                  <a:lnTo>
                    <a:pt x="40639" y="62944"/>
                  </a:lnTo>
                  <a:lnTo>
                    <a:pt x="38735" y="61357"/>
                  </a:lnTo>
                  <a:lnTo>
                    <a:pt x="36592" y="59372"/>
                  </a:lnTo>
                  <a:lnTo>
                    <a:pt x="21352" y="39608"/>
                  </a:lnTo>
                  <a:lnTo>
                    <a:pt x="24368" y="36512"/>
                  </a:lnTo>
                  <a:lnTo>
                    <a:pt x="29051" y="32465"/>
                  </a:lnTo>
                  <a:lnTo>
                    <a:pt x="32861" y="29527"/>
                  </a:lnTo>
                  <a:lnTo>
                    <a:pt x="35957" y="27304"/>
                  </a:lnTo>
                  <a:lnTo>
                    <a:pt x="38497" y="25876"/>
                  </a:lnTo>
                  <a:lnTo>
                    <a:pt x="40561" y="25003"/>
                  </a:lnTo>
                  <a:lnTo>
                    <a:pt x="42386" y="24527"/>
                  </a:lnTo>
                  <a:lnTo>
                    <a:pt x="45719" y="24368"/>
                  </a:lnTo>
                  <a:lnTo>
                    <a:pt x="45719" y="22860"/>
                  </a:lnTo>
                  <a:lnTo>
                    <a:pt x="25876" y="22860"/>
                  </a:lnTo>
                  <a:lnTo>
                    <a:pt x="25876" y="24368"/>
                  </a:lnTo>
                  <a:lnTo>
                    <a:pt x="28575" y="24606"/>
                  </a:lnTo>
                  <a:lnTo>
                    <a:pt x="29924" y="25082"/>
                  </a:lnTo>
                  <a:lnTo>
                    <a:pt x="30401" y="25638"/>
                  </a:lnTo>
                  <a:lnTo>
                    <a:pt x="30479" y="25876"/>
                  </a:lnTo>
                  <a:lnTo>
                    <a:pt x="30321" y="28178"/>
                  </a:lnTo>
                  <a:lnTo>
                    <a:pt x="29844" y="29290"/>
                  </a:lnTo>
                  <a:lnTo>
                    <a:pt x="28972" y="30479"/>
                  </a:lnTo>
                  <a:lnTo>
                    <a:pt x="25321" y="33020"/>
                  </a:lnTo>
                  <a:lnTo>
                    <a:pt x="21511" y="35798"/>
                  </a:lnTo>
                  <a:lnTo>
                    <a:pt x="18018" y="38576"/>
                  </a:lnTo>
                  <a:lnTo>
                    <a:pt x="15239" y="41116"/>
                  </a:lnTo>
                  <a:lnTo>
                    <a:pt x="15239" y="0"/>
                  </a:lnTo>
                  <a:close/>
                </a:path>
              </a:pathLst>
            </a:custGeom>
            <a:solidFill>
              <a:srgbClr val="000000"/>
            </a:solidFill>
          </p:spPr>
          <p:txBody>
            <a:bodyPr vert="horz" lIns="91440" tIns="45720" rIns="91440" bIns="45720" anchor="t"/>
            <a:lstStyle/>
            <a:p>
              <a:endParaRPr lang="en-IN"/>
            </a:p>
          </p:txBody>
        </p:sp>
        <p:sp>
          <p:nvSpPr>
            <p:cNvPr id="1326" name="Shape 6066"/>
            <p:cNvSpPr/>
            <p:nvPr/>
          </p:nvSpPr>
          <p:spPr>
            <a:xfrm>
              <a:off x="2824019" y="3299426"/>
              <a:ext cx="13732" cy="24368"/>
            </a:xfrm>
            <a:custGeom>
              <a:avLst/>
              <a:gdLst/>
              <a:ahLst/>
              <a:cxnLst/>
              <a:rect l="0" t="0" r="0" b="0"/>
              <a:pathLst>
                <a:path w="13732" h="24368">
                  <a:moveTo>
                    <a:pt x="6112" y="0"/>
                  </a:moveTo>
                  <a:lnTo>
                    <a:pt x="3890" y="317"/>
                  </a:lnTo>
                  <a:lnTo>
                    <a:pt x="1904" y="1349"/>
                  </a:lnTo>
                  <a:lnTo>
                    <a:pt x="556" y="3175"/>
                  </a:lnTo>
                  <a:lnTo>
                    <a:pt x="0" y="6112"/>
                  </a:lnTo>
                  <a:lnTo>
                    <a:pt x="715" y="8731"/>
                  </a:lnTo>
                  <a:lnTo>
                    <a:pt x="2461" y="10081"/>
                  </a:lnTo>
                  <a:lnTo>
                    <a:pt x="4524" y="10557"/>
                  </a:lnTo>
                  <a:lnTo>
                    <a:pt x="6112" y="10636"/>
                  </a:lnTo>
                  <a:lnTo>
                    <a:pt x="9128" y="10636"/>
                  </a:lnTo>
                  <a:lnTo>
                    <a:pt x="9366" y="10874"/>
                  </a:lnTo>
                  <a:lnTo>
                    <a:pt x="9922" y="11429"/>
                  </a:lnTo>
                  <a:lnTo>
                    <a:pt x="10398" y="11986"/>
                  </a:lnTo>
                  <a:lnTo>
                    <a:pt x="10636" y="12223"/>
                  </a:lnTo>
                  <a:lnTo>
                    <a:pt x="10318" y="13891"/>
                  </a:lnTo>
                  <a:lnTo>
                    <a:pt x="8969" y="16351"/>
                  </a:lnTo>
                  <a:lnTo>
                    <a:pt x="6112" y="19447"/>
                  </a:lnTo>
                  <a:lnTo>
                    <a:pt x="4127" y="21113"/>
                  </a:lnTo>
                  <a:lnTo>
                    <a:pt x="1508" y="22860"/>
                  </a:lnTo>
                  <a:lnTo>
                    <a:pt x="3016" y="24368"/>
                  </a:lnTo>
                  <a:lnTo>
                    <a:pt x="6032" y="22383"/>
                  </a:lnTo>
                  <a:lnTo>
                    <a:pt x="9525" y="19050"/>
                  </a:lnTo>
                  <a:lnTo>
                    <a:pt x="12462" y="14526"/>
                  </a:lnTo>
                  <a:lnTo>
                    <a:pt x="13415" y="11906"/>
                  </a:lnTo>
                  <a:lnTo>
                    <a:pt x="13732" y="9128"/>
                  </a:lnTo>
                  <a:lnTo>
                    <a:pt x="13493" y="6508"/>
                  </a:lnTo>
                  <a:lnTo>
                    <a:pt x="12780" y="4524"/>
                  </a:lnTo>
                  <a:lnTo>
                    <a:pt x="10477" y="1667"/>
                  </a:lnTo>
                  <a:lnTo>
                    <a:pt x="7937" y="317"/>
                  </a:lnTo>
                  <a:lnTo>
                    <a:pt x="6112" y="0"/>
                  </a:lnTo>
                  <a:close/>
                </a:path>
              </a:pathLst>
            </a:custGeom>
            <a:solidFill>
              <a:srgbClr val="000000"/>
            </a:solidFill>
          </p:spPr>
          <p:txBody>
            <a:bodyPr vert="horz" lIns="91440" tIns="45720" rIns="91440" bIns="45720" anchor="t"/>
            <a:lstStyle/>
            <a:p>
              <a:endParaRPr lang="en-IN"/>
            </a:p>
          </p:txBody>
        </p:sp>
        <p:sp>
          <p:nvSpPr>
            <p:cNvPr id="1327" name="Shape 6067"/>
            <p:cNvSpPr/>
            <p:nvPr/>
          </p:nvSpPr>
          <p:spPr>
            <a:xfrm>
              <a:off x="1234455" y="3372610"/>
              <a:ext cx="35083" cy="65484"/>
            </a:xfrm>
            <a:custGeom>
              <a:avLst/>
              <a:gdLst/>
              <a:ahLst/>
              <a:cxnLst/>
              <a:rect l="0" t="0" r="0" b="0"/>
              <a:pathLst>
                <a:path w="35083" h="65484">
                  <a:moveTo>
                    <a:pt x="24367" y="0"/>
                  </a:moveTo>
                  <a:lnTo>
                    <a:pt x="18811" y="715"/>
                  </a:lnTo>
                  <a:lnTo>
                    <a:pt x="14683" y="2698"/>
                  </a:lnTo>
                  <a:lnTo>
                    <a:pt x="11747" y="5636"/>
                  </a:lnTo>
                  <a:lnTo>
                    <a:pt x="9683" y="9128"/>
                  </a:lnTo>
                  <a:lnTo>
                    <a:pt x="8492" y="12938"/>
                  </a:lnTo>
                  <a:lnTo>
                    <a:pt x="7858" y="16748"/>
                  </a:lnTo>
                  <a:lnTo>
                    <a:pt x="7620" y="20161"/>
                  </a:lnTo>
                  <a:lnTo>
                    <a:pt x="7620" y="22859"/>
                  </a:lnTo>
                  <a:lnTo>
                    <a:pt x="0" y="22859"/>
                  </a:lnTo>
                  <a:lnTo>
                    <a:pt x="0" y="24368"/>
                  </a:lnTo>
                  <a:lnTo>
                    <a:pt x="7620" y="24368"/>
                  </a:lnTo>
                  <a:lnTo>
                    <a:pt x="7620" y="56356"/>
                  </a:lnTo>
                  <a:lnTo>
                    <a:pt x="7540" y="58896"/>
                  </a:lnTo>
                  <a:lnTo>
                    <a:pt x="7302" y="60801"/>
                  </a:lnTo>
                  <a:lnTo>
                    <a:pt x="6826" y="62229"/>
                  </a:lnTo>
                  <a:lnTo>
                    <a:pt x="6111" y="63182"/>
                  </a:lnTo>
                  <a:lnTo>
                    <a:pt x="3730" y="64532"/>
                  </a:lnTo>
                  <a:lnTo>
                    <a:pt x="0" y="65484"/>
                  </a:lnTo>
                  <a:lnTo>
                    <a:pt x="24367" y="65484"/>
                  </a:lnTo>
                  <a:lnTo>
                    <a:pt x="21352" y="64928"/>
                  </a:lnTo>
                  <a:lnTo>
                    <a:pt x="19130" y="64293"/>
                  </a:lnTo>
                  <a:lnTo>
                    <a:pt x="17462" y="63579"/>
                  </a:lnTo>
                  <a:lnTo>
                    <a:pt x="16351" y="62627"/>
                  </a:lnTo>
                  <a:lnTo>
                    <a:pt x="15398" y="60166"/>
                  </a:lnTo>
                  <a:lnTo>
                    <a:pt x="15240" y="56356"/>
                  </a:lnTo>
                  <a:lnTo>
                    <a:pt x="15240" y="24368"/>
                  </a:lnTo>
                  <a:lnTo>
                    <a:pt x="27463" y="24368"/>
                  </a:lnTo>
                  <a:lnTo>
                    <a:pt x="27463" y="22859"/>
                  </a:lnTo>
                  <a:lnTo>
                    <a:pt x="15240" y="22859"/>
                  </a:lnTo>
                  <a:lnTo>
                    <a:pt x="15240" y="10636"/>
                  </a:lnTo>
                  <a:lnTo>
                    <a:pt x="15319" y="7937"/>
                  </a:lnTo>
                  <a:lnTo>
                    <a:pt x="16033" y="4921"/>
                  </a:lnTo>
                  <a:lnTo>
                    <a:pt x="17780" y="2539"/>
                  </a:lnTo>
                  <a:lnTo>
                    <a:pt x="19367" y="1746"/>
                  </a:lnTo>
                  <a:lnTo>
                    <a:pt x="21352" y="1508"/>
                  </a:lnTo>
                  <a:lnTo>
                    <a:pt x="22860" y="1826"/>
                  </a:lnTo>
                  <a:lnTo>
                    <a:pt x="24051" y="2698"/>
                  </a:lnTo>
                  <a:lnTo>
                    <a:pt x="25955" y="5318"/>
                  </a:lnTo>
                  <a:lnTo>
                    <a:pt x="27781" y="7937"/>
                  </a:lnTo>
                  <a:lnTo>
                    <a:pt x="28971" y="8811"/>
                  </a:lnTo>
                  <a:lnTo>
                    <a:pt x="30480" y="9128"/>
                  </a:lnTo>
                  <a:lnTo>
                    <a:pt x="31830" y="8811"/>
                  </a:lnTo>
                  <a:lnTo>
                    <a:pt x="33337" y="8017"/>
                  </a:lnTo>
                  <a:lnTo>
                    <a:pt x="34607" y="6588"/>
                  </a:lnTo>
                  <a:lnTo>
                    <a:pt x="35083" y="4524"/>
                  </a:lnTo>
                  <a:lnTo>
                    <a:pt x="34290" y="2539"/>
                  </a:lnTo>
                  <a:lnTo>
                    <a:pt x="31988" y="1111"/>
                  </a:lnTo>
                  <a:lnTo>
                    <a:pt x="28655" y="317"/>
                  </a:lnTo>
                  <a:lnTo>
                    <a:pt x="24367" y="0"/>
                  </a:lnTo>
                  <a:close/>
                </a:path>
              </a:pathLst>
            </a:custGeom>
            <a:solidFill>
              <a:srgbClr val="000000"/>
            </a:solidFill>
          </p:spPr>
          <p:txBody>
            <a:bodyPr vert="horz" lIns="91440" tIns="45720" rIns="91440" bIns="45720" anchor="t"/>
            <a:lstStyle/>
            <a:p>
              <a:endParaRPr lang="en-IN"/>
            </a:p>
          </p:txBody>
        </p:sp>
        <p:sp>
          <p:nvSpPr>
            <p:cNvPr id="1328" name="Shape 6068"/>
            <p:cNvSpPr/>
            <p:nvPr/>
          </p:nvSpPr>
          <p:spPr>
            <a:xfrm>
              <a:off x="1268031" y="3393883"/>
              <a:ext cx="42623" cy="47307"/>
            </a:xfrm>
            <a:custGeom>
              <a:avLst/>
              <a:gdLst/>
              <a:ahLst/>
              <a:cxnLst/>
              <a:rect l="0" t="0" r="0" b="0"/>
              <a:pathLst>
                <a:path w="42623" h="47307">
                  <a:moveTo>
                    <a:pt x="21272" y="0"/>
                  </a:moveTo>
                  <a:lnTo>
                    <a:pt x="19763" y="1587"/>
                  </a:lnTo>
                  <a:lnTo>
                    <a:pt x="23018" y="2143"/>
                  </a:lnTo>
                  <a:lnTo>
                    <a:pt x="26035" y="3651"/>
                  </a:lnTo>
                  <a:lnTo>
                    <a:pt x="28575" y="6112"/>
                  </a:lnTo>
                  <a:lnTo>
                    <a:pt x="30797" y="9207"/>
                  </a:lnTo>
                  <a:lnTo>
                    <a:pt x="32622" y="12858"/>
                  </a:lnTo>
                  <a:lnTo>
                    <a:pt x="33892" y="16986"/>
                  </a:lnTo>
                  <a:lnTo>
                    <a:pt x="34686" y="21431"/>
                  </a:lnTo>
                  <a:lnTo>
                    <a:pt x="35003" y="25956"/>
                  </a:lnTo>
                  <a:lnTo>
                    <a:pt x="34686" y="30718"/>
                  </a:lnTo>
                  <a:lnTo>
                    <a:pt x="33733" y="34607"/>
                  </a:lnTo>
                  <a:lnTo>
                    <a:pt x="32385" y="37782"/>
                  </a:lnTo>
                  <a:lnTo>
                    <a:pt x="30638" y="40243"/>
                  </a:lnTo>
                  <a:lnTo>
                    <a:pt x="28653" y="42068"/>
                  </a:lnTo>
                  <a:lnTo>
                    <a:pt x="26670" y="43260"/>
                  </a:lnTo>
                  <a:lnTo>
                    <a:pt x="24685" y="43973"/>
                  </a:lnTo>
                  <a:lnTo>
                    <a:pt x="22860" y="44212"/>
                  </a:lnTo>
                  <a:lnTo>
                    <a:pt x="18256" y="43418"/>
                  </a:lnTo>
                  <a:lnTo>
                    <a:pt x="14683" y="41275"/>
                  </a:lnTo>
                  <a:lnTo>
                    <a:pt x="11985" y="38021"/>
                  </a:lnTo>
                  <a:lnTo>
                    <a:pt x="10080" y="34131"/>
                  </a:lnTo>
                  <a:lnTo>
                    <a:pt x="8810" y="29845"/>
                  </a:lnTo>
                  <a:lnTo>
                    <a:pt x="8095" y="25558"/>
                  </a:lnTo>
                  <a:lnTo>
                    <a:pt x="7698" y="21669"/>
                  </a:lnTo>
                  <a:lnTo>
                    <a:pt x="7620" y="18336"/>
                  </a:lnTo>
                  <a:lnTo>
                    <a:pt x="7857" y="14526"/>
                  </a:lnTo>
                  <a:lnTo>
                    <a:pt x="8651" y="11192"/>
                  </a:lnTo>
                  <a:lnTo>
                    <a:pt x="9841" y="8335"/>
                  </a:lnTo>
                  <a:lnTo>
                    <a:pt x="11428" y="5953"/>
                  </a:lnTo>
                  <a:lnTo>
                    <a:pt x="13255" y="4048"/>
                  </a:lnTo>
                  <a:lnTo>
                    <a:pt x="15318" y="2698"/>
                  </a:lnTo>
                  <a:lnTo>
                    <a:pt x="17462" y="1904"/>
                  </a:lnTo>
                  <a:lnTo>
                    <a:pt x="19763" y="1587"/>
                  </a:lnTo>
                  <a:lnTo>
                    <a:pt x="21272" y="0"/>
                  </a:lnTo>
                  <a:lnTo>
                    <a:pt x="15953" y="476"/>
                  </a:lnTo>
                  <a:lnTo>
                    <a:pt x="11508" y="1826"/>
                  </a:lnTo>
                  <a:lnTo>
                    <a:pt x="7857" y="4048"/>
                  </a:lnTo>
                  <a:lnTo>
                    <a:pt x="4920" y="6906"/>
                  </a:lnTo>
                  <a:lnTo>
                    <a:pt x="2697" y="10318"/>
                  </a:lnTo>
                  <a:lnTo>
                    <a:pt x="1190" y="14128"/>
                  </a:lnTo>
                  <a:lnTo>
                    <a:pt x="316" y="18415"/>
                  </a:lnTo>
                  <a:lnTo>
                    <a:pt x="0" y="22860"/>
                  </a:lnTo>
                  <a:lnTo>
                    <a:pt x="316" y="27861"/>
                  </a:lnTo>
                  <a:lnTo>
                    <a:pt x="1428" y="32465"/>
                  </a:lnTo>
                  <a:lnTo>
                    <a:pt x="3095" y="36592"/>
                  </a:lnTo>
                  <a:lnTo>
                    <a:pt x="5556" y="40243"/>
                  </a:lnTo>
                  <a:lnTo>
                    <a:pt x="8572" y="43179"/>
                  </a:lnTo>
                  <a:lnTo>
                    <a:pt x="12222" y="45402"/>
                  </a:lnTo>
                  <a:lnTo>
                    <a:pt x="16430" y="46831"/>
                  </a:lnTo>
                  <a:lnTo>
                    <a:pt x="21272" y="47307"/>
                  </a:lnTo>
                  <a:lnTo>
                    <a:pt x="26590" y="46672"/>
                  </a:lnTo>
                  <a:lnTo>
                    <a:pt x="31035" y="44767"/>
                  </a:lnTo>
                  <a:lnTo>
                    <a:pt x="34686" y="41990"/>
                  </a:lnTo>
                  <a:lnTo>
                    <a:pt x="37702" y="38497"/>
                  </a:lnTo>
                  <a:lnTo>
                    <a:pt x="39925" y="34607"/>
                  </a:lnTo>
                  <a:lnTo>
                    <a:pt x="41432" y="30560"/>
                  </a:lnTo>
                  <a:lnTo>
                    <a:pt x="42306" y="26591"/>
                  </a:lnTo>
                  <a:lnTo>
                    <a:pt x="42623" y="22860"/>
                  </a:lnTo>
                  <a:lnTo>
                    <a:pt x="42306" y="17462"/>
                  </a:lnTo>
                  <a:lnTo>
                    <a:pt x="41195" y="12858"/>
                  </a:lnTo>
                  <a:lnTo>
                    <a:pt x="39528" y="8890"/>
                  </a:lnTo>
                  <a:lnTo>
                    <a:pt x="37067" y="5715"/>
                  </a:lnTo>
                  <a:lnTo>
                    <a:pt x="34051" y="3175"/>
                  </a:lnTo>
                  <a:lnTo>
                    <a:pt x="30400" y="1428"/>
                  </a:lnTo>
                  <a:lnTo>
                    <a:pt x="26113" y="317"/>
                  </a:lnTo>
                  <a:lnTo>
                    <a:pt x="21272" y="0"/>
                  </a:lnTo>
                  <a:close/>
                </a:path>
              </a:pathLst>
            </a:custGeom>
            <a:solidFill>
              <a:srgbClr val="000000"/>
            </a:solidFill>
          </p:spPr>
          <p:txBody>
            <a:bodyPr vert="horz" lIns="91440" tIns="45720" rIns="91440" bIns="45720" anchor="t"/>
            <a:lstStyle/>
            <a:p>
              <a:endParaRPr lang="en-IN"/>
            </a:p>
          </p:txBody>
        </p:sp>
        <p:sp>
          <p:nvSpPr>
            <p:cNvPr id="1329" name="Shape 6069"/>
            <p:cNvSpPr/>
            <p:nvPr/>
          </p:nvSpPr>
          <p:spPr>
            <a:xfrm>
              <a:off x="1315258" y="3393883"/>
              <a:ext cx="31988" cy="44212"/>
            </a:xfrm>
            <a:custGeom>
              <a:avLst/>
              <a:gdLst/>
              <a:ahLst/>
              <a:cxnLst/>
              <a:rect l="0" t="0" r="0" b="0"/>
              <a:pathLst>
                <a:path w="31988" h="44212">
                  <a:moveTo>
                    <a:pt x="13732" y="0"/>
                  </a:moveTo>
                  <a:lnTo>
                    <a:pt x="10318" y="476"/>
                  </a:lnTo>
                  <a:lnTo>
                    <a:pt x="6826" y="1746"/>
                  </a:lnTo>
                  <a:lnTo>
                    <a:pt x="3413" y="3255"/>
                  </a:lnTo>
                  <a:lnTo>
                    <a:pt x="0" y="4603"/>
                  </a:lnTo>
                  <a:lnTo>
                    <a:pt x="0" y="6112"/>
                  </a:lnTo>
                  <a:lnTo>
                    <a:pt x="873" y="5873"/>
                  </a:lnTo>
                  <a:lnTo>
                    <a:pt x="1507" y="5318"/>
                  </a:lnTo>
                  <a:lnTo>
                    <a:pt x="2142" y="4842"/>
                  </a:lnTo>
                  <a:lnTo>
                    <a:pt x="3016" y="4603"/>
                  </a:lnTo>
                  <a:lnTo>
                    <a:pt x="4127" y="4921"/>
                  </a:lnTo>
                  <a:lnTo>
                    <a:pt x="5159" y="5953"/>
                  </a:lnTo>
                  <a:lnTo>
                    <a:pt x="5873" y="7778"/>
                  </a:lnTo>
                  <a:lnTo>
                    <a:pt x="6111" y="10716"/>
                  </a:lnTo>
                  <a:lnTo>
                    <a:pt x="6111" y="36592"/>
                  </a:lnTo>
                  <a:lnTo>
                    <a:pt x="6032" y="38576"/>
                  </a:lnTo>
                  <a:lnTo>
                    <a:pt x="5794" y="40163"/>
                  </a:lnTo>
                  <a:lnTo>
                    <a:pt x="4762" y="42148"/>
                  </a:lnTo>
                  <a:lnTo>
                    <a:pt x="2857" y="43260"/>
                  </a:lnTo>
                  <a:lnTo>
                    <a:pt x="0" y="44212"/>
                  </a:lnTo>
                  <a:lnTo>
                    <a:pt x="22860" y="44212"/>
                  </a:lnTo>
                  <a:lnTo>
                    <a:pt x="19526" y="43260"/>
                  </a:lnTo>
                  <a:lnTo>
                    <a:pt x="16588" y="42148"/>
                  </a:lnTo>
                  <a:lnTo>
                    <a:pt x="14526" y="40163"/>
                  </a:lnTo>
                  <a:lnTo>
                    <a:pt x="13970" y="38576"/>
                  </a:lnTo>
                  <a:lnTo>
                    <a:pt x="13732" y="36592"/>
                  </a:lnTo>
                  <a:lnTo>
                    <a:pt x="13732" y="13732"/>
                  </a:lnTo>
                  <a:lnTo>
                    <a:pt x="14526" y="11271"/>
                  </a:lnTo>
                  <a:lnTo>
                    <a:pt x="16351" y="8811"/>
                  </a:lnTo>
                  <a:lnTo>
                    <a:pt x="18891" y="6906"/>
                  </a:lnTo>
                  <a:lnTo>
                    <a:pt x="21351" y="6112"/>
                  </a:lnTo>
                  <a:lnTo>
                    <a:pt x="22542" y="6588"/>
                  </a:lnTo>
                  <a:lnTo>
                    <a:pt x="23812" y="7620"/>
                  </a:lnTo>
                  <a:lnTo>
                    <a:pt x="25400" y="8731"/>
                  </a:lnTo>
                  <a:lnTo>
                    <a:pt x="27384" y="9207"/>
                  </a:lnTo>
                  <a:lnTo>
                    <a:pt x="29448" y="8890"/>
                  </a:lnTo>
                  <a:lnTo>
                    <a:pt x="30876" y="8017"/>
                  </a:lnTo>
                  <a:lnTo>
                    <a:pt x="31669" y="6588"/>
                  </a:lnTo>
                  <a:lnTo>
                    <a:pt x="31988" y="4603"/>
                  </a:lnTo>
                  <a:lnTo>
                    <a:pt x="31432" y="2619"/>
                  </a:lnTo>
                  <a:lnTo>
                    <a:pt x="30082" y="1191"/>
                  </a:lnTo>
                  <a:lnTo>
                    <a:pt x="28098" y="317"/>
                  </a:lnTo>
                  <a:lnTo>
                    <a:pt x="25876" y="0"/>
                  </a:lnTo>
                  <a:lnTo>
                    <a:pt x="23573" y="317"/>
                  </a:lnTo>
                  <a:lnTo>
                    <a:pt x="20955" y="1508"/>
                  </a:lnTo>
                  <a:lnTo>
                    <a:pt x="17780" y="3890"/>
                  </a:lnTo>
                  <a:lnTo>
                    <a:pt x="13732" y="7620"/>
                  </a:lnTo>
                  <a:lnTo>
                    <a:pt x="13732" y="0"/>
                  </a:lnTo>
                  <a:close/>
                </a:path>
              </a:pathLst>
            </a:custGeom>
            <a:solidFill>
              <a:srgbClr val="000000"/>
            </a:solidFill>
          </p:spPr>
          <p:txBody>
            <a:bodyPr vert="horz" lIns="91440" tIns="45720" rIns="91440" bIns="45720" anchor="t"/>
            <a:lstStyle/>
            <a:p>
              <a:endParaRPr lang="en-IN"/>
            </a:p>
          </p:txBody>
        </p:sp>
        <p:sp>
          <p:nvSpPr>
            <p:cNvPr id="1330" name="Shape 6070"/>
            <p:cNvSpPr/>
            <p:nvPr/>
          </p:nvSpPr>
          <p:spPr>
            <a:xfrm>
              <a:off x="1348755" y="3381739"/>
              <a:ext cx="25955" cy="57863"/>
            </a:xfrm>
            <a:custGeom>
              <a:avLst/>
              <a:gdLst/>
              <a:ahLst/>
              <a:cxnLst/>
              <a:rect l="0" t="0" r="0" b="0"/>
              <a:pathLst>
                <a:path w="25955" h="57863">
                  <a:moveTo>
                    <a:pt x="13732" y="0"/>
                  </a:moveTo>
                  <a:lnTo>
                    <a:pt x="11033" y="3810"/>
                  </a:lnTo>
                  <a:lnTo>
                    <a:pt x="9127" y="6667"/>
                  </a:lnTo>
                  <a:lnTo>
                    <a:pt x="7302" y="9207"/>
                  </a:lnTo>
                  <a:lnTo>
                    <a:pt x="4603" y="12143"/>
                  </a:lnTo>
                  <a:lnTo>
                    <a:pt x="3255" y="13096"/>
                  </a:lnTo>
                  <a:lnTo>
                    <a:pt x="1746" y="13731"/>
                  </a:lnTo>
                  <a:lnTo>
                    <a:pt x="476" y="14366"/>
                  </a:lnTo>
                  <a:lnTo>
                    <a:pt x="0" y="15240"/>
                  </a:lnTo>
                  <a:lnTo>
                    <a:pt x="6111" y="15240"/>
                  </a:lnTo>
                  <a:lnTo>
                    <a:pt x="6111" y="45720"/>
                  </a:lnTo>
                  <a:lnTo>
                    <a:pt x="6271" y="49291"/>
                  </a:lnTo>
                  <a:lnTo>
                    <a:pt x="6667" y="52070"/>
                  </a:lnTo>
                  <a:lnTo>
                    <a:pt x="7382" y="54212"/>
                  </a:lnTo>
                  <a:lnTo>
                    <a:pt x="8413" y="55800"/>
                  </a:lnTo>
                  <a:lnTo>
                    <a:pt x="9683" y="56832"/>
                  </a:lnTo>
                  <a:lnTo>
                    <a:pt x="11271" y="57467"/>
                  </a:lnTo>
                  <a:lnTo>
                    <a:pt x="15240" y="57863"/>
                  </a:lnTo>
                  <a:lnTo>
                    <a:pt x="18652" y="57308"/>
                  </a:lnTo>
                  <a:lnTo>
                    <a:pt x="21748" y="55958"/>
                  </a:lnTo>
                  <a:lnTo>
                    <a:pt x="24288" y="54054"/>
                  </a:lnTo>
                  <a:lnTo>
                    <a:pt x="25955" y="51831"/>
                  </a:lnTo>
                  <a:lnTo>
                    <a:pt x="24367" y="50243"/>
                  </a:lnTo>
                  <a:lnTo>
                    <a:pt x="23812" y="51435"/>
                  </a:lnTo>
                  <a:lnTo>
                    <a:pt x="22463" y="52387"/>
                  </a:lnTo>
                  <a:lnTo>
                    <a:pt x="20558" y="53101"/>
                  </a:lnTo>
                  <a:lnTo>
                    <a:pt x="18336" y="53340"/>
                  </a:lnTo>
                  <a:lnTo>
                    <a:pt x="16827" y="53101"/>
                  </a:lnTo>
                  <a:lnTo>
                    <a:pt x="15636" y="52307"/>
                  </a:lnTo>
                  <a:lnTo>
                    <a:pt x="14287" y="49926"/>
                  </a:lnTo>
                  <a:lnTo>
                    <a:pt x="13811" y="46910"/>
                  </a:lnTo>
                  <a:lnTo>
                    <a:pt x="13732" y="44211"/>
                  </a:lnTo>
                  <a:lnTo>
                    <a:pt x="13732" y="15240"/>
                  </a:lnTo>
                  <a:lnTo>
                    <a:pt x="24367" y="15240"/>
                  </a:lnTo>
                  <a:lnTo>
                    <a:pt x="24367" y="13731"/>
                  </a:lnTo>
                  <a:lnTo>
                    <a:pt x="13732" y="13731"/>
                  </a:lnTo>
                  <a:lnTo>
                    <a:pt x="13732" y="0"/>
                  </a:lnTo>
                  <a:close/>
                </a:path>
              </a:pathLst>
            </a:custGeom>
            <a:solidFill>
              <a:srgbClr val="000000"/>
            </a:solidFill>
          </p:spPr>
          <p:txBody>
            <a:bodyPr vert="horz" lIns="91440" tIns="45720" rIns="91440" bIns="45720" anchor="t"/>
            <a:lstStyle/>
            <a:p>
              <a:endParaRPr lang="en-IN"/>
            </a:p>
          </p:txBody>
        </p:sp>
        <p:sp>
          <p:nvSpPr>
            <p:cNvPr id="1331" name="Shape 6071"/>
            <p:cNvSpPr/>
            <p:nvPr/>
          </p:nvSpPr>
          <p:spPr>
            <a:xfrm>
              <a:off x="1382331" y="3372610"/>
              <a:ext cx="10635" cy="9128"/>
            </a:xfrm>
            <a:custGeom>
              <a:avLst/>
              <a:gdLst/>
              <a:ahLst/>
              <a:cxnLst/>
              <a:rect l="0" t="0" r="0" b="0"/>
              <a:pathLst>
                <a:path w="10635" h="9128">
                  <a:moveTo>
                    <a:pt x="6032" y="0"/>
                  </a:moveTo>
                  <a:lnTo>
                    <a:pt x="3175" y="476"/>
                  </a:lnTo>
                  <a:lnTo>
                    <a:pt x="1348" y="1667"/>
                  </a:lnTo>
                  <a:lnTo>
                    <a:pt x="316" y="3175"/>
                  </a:lnTo>
                  <a:lnTo>
                    <a:pt x="0" y="4524"/>
                  </a:lnTo>
                  <a:lnTo>
                    <a:pt x="316" y="5873"/>
                  </a:lnTo>
                  <a:lnTo>
                    <a:pt x="1348" y="7382"/>
                  </a:lnTo>
                  <a:lnTo>
                    <a:pt x="3175" y="8652"/>
                  </a:lnTo>
                  <a:lnTo>
                    <a:pt x="6032" y="9128"/>
                  </a:lnTo>
                  <a:lnTo>
                    <a:pt x="8095" y="8811"/>
                  </a:lnTo>
                  <a:lnTo>
                    <a:pt x="9525" y="8017"/>
                  </a:lnTo>
                  <a:lnTo>
                    <a:pt x="10318" y="6588"/>
                  </a:lnTo>
                  <a:lnTo>
                    <a:pt x="10635" y="4524"/>
                  </a:lnTo>
                  <a:lnTo>
                    <a:pt x="10318" y="2539"/>
                  </a:lnTo>
                  <a:lnTo>
                    <a:pt x="9525" y="1111"/>
                  </a:lnTo>
                  <a:lnTo>
                    <a:pt x="8095" y="317"/>
                  </a:lnTo>
                  <a:lnTo>
                    <a:pt x="6032" y="0"/>
                  </a:lnTo>
                  <a:close/>
                </a:path>
              </a:pathLst>
            </a:custGeom>
            <a:solidFill>
              <a:srgbClr val="000000"/>
            </a:solidFill>
          </p:spPr>
          <p:txBody>
            <a:bodyPr vert="horz" lIns="91440" tIns="45720" rIns="91440" bIns="45720" anchor="t"/>
            <a:lstStyle/>
            <a:p>
              <a:endParaRPr lang="en-IN"/>
            </a:p>
          </p:txBody>
        </p:sp>
        <p:sp>
          <p:nvSpPr>
            <p:cNvPr id="1332" name="Shape 6072"/>
            <p:cNvSpPr/>
            <p:nvPr/>
          </p:nvSpPr>
          <p:spPr>
            <a:xfrm>
              <a:off x="1376219" y="3392375"/>
              <a:ext cx="22860" cy="45719"/>
            </a:xfrm>
            <a:custGeom>
              <a:avLst/>
              <a:gdLst/>
              <a:ahLst/>
              <a:cxnLst/>
              <a:rect l="0" t="0" r="0" b="0"/>
              <a:pathLst>
                <a:path w="22860" h="45719">
                  <a:moveTo>
                    <a:pt x="15239" y="0"/>
                  </a:moveTo>
                  <a:lnTo>
                    <a:pt x="11747" y="2063"/>
                  </a:lnTo>
                  <a:lnTo>
                    <a:pt x="8176" y="3650"/>
                  </a:lnTo>
                  <a:lnTo>
                    <a:pt x="4286" y="4921"/>
                  </a:lnTo>
                  <a:lnTo>
                    <a:pt x="0" y="6111"/>
                  </a:lnTo>
                  <a:lnTo>
                    <a:pt x="0" y="7619"/>
                  </a:lnTo>
                  <a:lnTo>
                    <a:pt x="1111" y="7380"/>
                  </a:lnTo>
                  <a:lnTo>
                    <a:pt x="2301" y="6825"/>
                  </a:lnTo>
                  <a:lnTo>
                    <a:pt x="3413" y="6350"/>
                  </a:lnTo>
                  <a:lnTo>
                    <a:pt x="4524" y="6111"/>
                  </a:lnTo>
                  <a:lnTo>
                    <a:pt x="5714" y="6428"/>
                  </a:lnTo>
                  <a:lnTo>
                    <a:pt x="6667" y="7461"/>
                  </a:lnTo>
                  <a:lnTo>
                    <a:pt x="7382" y="9286"/>
                  </a:lnTo>
                  <a:lnTo>
                    <a:pt x="7620" y="12223"/>
                  </a:lnTo>
                  <a:lnTo>
                    <a:pt x="7620" y="36591"/>
                  </a:lnTo>
                  <a:lnTo>
                    <a:pt x="7541" y="39130"/>
                  </a:lnTo>
                  <a:lnTo>
                    <a:pt x="7302" y="41036"/>
                  </a:lnTo>
                  <a:lnTo>
                    <a:pt x="6826" y="42464"/>
                  </a:lnTo>
                  <a:lnTo>
                    <a:pt x="6112" y="43417"/>
                  </a:lnTo>
                  <a:lnTo>
                    <a:pt x="3731" y="44767"/>
                  </a:lnTo>
                  <a:lnTo>
                    <a:pt x="0" y="45719"/>
                  </a:lnTo>
                  <a:lnTo>
                    <a:pt x="22860" y="45719"/>
                  </a:lnTo>
                  <a:lnTo>
                    <a:pt x="20320" y="45163"/>
                  </a:lnTo>
                  <a:lnTo>
                    <a:pt x="18494" y="44528"/>
                  </a:lnTo>
                  <a:lnTo>
                    <a:pt x="17066" y="43814"/>
                  </a:lnTo>
                  <a:lnTo>
                    <a:pt x="16192" y="42862"/>
                  </a:lnTo>
                  <a:lnTo>
                    <a:pt x="15398" y="40401"/>
                  </a:lnTo>
                  <a:lnTo>
                    <a:pt x="15239" y="36591"/>
                  </a:lnTo>
                  <a:lnTo>
                    <a:pt x="15239" y="0"/>
                  </a:lnTo>
                  <a:close/>
                </a:path>
              </a:pathLst>
            </a:custGeom>
            <a:solidFill>
              <a:srgbClr val="000000"/>
            </a:solidFill>
          </p:spPr>
          <p:txBody>
            <a:bodyPr vert="horz" lIns="91440" tIns="45720" rIns="91440" bIns="45720" anchor="t"/>
            <a:lstStyle/>
            <a:p>
              <a:endParaRPr lang="en-IN"/>
            </a:p>
          </p:txBody>
        </p:sp>
        <p:sp>
          <p:nvSpPr>
            <p:cNvPr id="1333" name="Shape 6073"/>
            <p:cNvSpPr/>
            <p:nvPr/>
          </p:nvSpPr>
          <p:spPr>
            <a:xfrm>
              <a:off x="1406698" y="3372610"/>
              <a:ext cx="47227" cy="65484"/>
            </a:xfrm>
            <a:custGeom>
              <a:avLst/>
              <a:gdLst/>
              <a:ahLst/>
              <a:cxnLst/>
              <a:rect l="0" t="0" r="0" b="0"/>
              <a:pathLst>
                <a:path w="47227" h="65484">
                  <a:moveTo>
                    <a:pt x="27383" y="0"/>
                  </a:moveTo>
                  <a:lnTo>
                    <a:pt x="22621" y="317"/>
                  </a:lnTo>
                  <a:lnTo>
                    <a:pt x="18494" y="1428"/>
                  </a:lnTo>
                  <a:lnTo>
                    <a:pt x="15081" y="3175"/>
                  </a:lnTo>
                  <a:lnTo>
                    <a:pt x="12223" y="5714"/>
                  </a:lnTo>
                  <a:lnTo>
                    <a:pt x="9921" y="8889"/>
                  </a:lnTo>
                  <a:lnTo>
                    <a:pt x="8176" y="12858"/>
                  </a:lnTo>
                  <a:lnTo>
                    <a:pt x="6905" y="17462"/>
                  </a:lnTo>
                  <a:lnTo>
                    <a:pt x="6111" y="22859"/>
                  </a:lnTo>
                  <a:lnTo>
                    <a:pt x="0" y="22859"/>
                  </a:lnTo>
                  <a:lnTo>
                    <a:pt x="0" y="24368"/>
                  </a:lnTo>
                  <a:lnTo>
                    <a:pt x="6111" y="24368"/>
                  </a:lnTo>
                  <a:lnTo>
                    <a:pt x="6111" y="56356"/>
                  </a:lnTo>
                  <a:lnTo>
                    <a:pt x="6032" y="58976"/>
                  </a:lnTo>
                  <a:lnTo>
                    <a:pt x="5794" y="60959"/>
                  </a:lnTo>
                  <a:lnTo>
                    <a:pt x="4762" y="63738"/>
                  </a:lnTo>
                  <a:lnTo>
                    <a:pt x="2857" y="65167"/>
                  </a:lnTo>
                  <a:lnTo>
                    <a:pt x="0" y="65484"/>
                  </a:lnTo>
                  <a:lnTo>
                    <a:pt x="21352" y="65484"/>
                  </a:lnTo>
                  <a:lnTo>
                    <a:pt x="18811" y="64849"/>
                  </a:lnTo>
                  <a:lnTo>
                    <a:pt x="16986" y="64056"/>
                  </a:lnTo>
                  <a:lnTo>
                    <a:pt x="15557" y="63262"/>
                  </a:lnTo>
                  <a:lnTo>
                    <a:pt x="14683" y="62229"/>
                  </a:lnTo>
                  <a:lnTo>
                    <a:pt x="13890" y="60166"/>
                  </a:lnTo>
                  <a:lnTo>
                    <a:pt x="13732" y="57865"/>
                  </a:lnTo>
                  <a:lnTo>
                    <a:pt x="13732" y="24368"/>
                  </a:lnTo>
                  <a:lnTo>
                    <a:pt x="17145" y="24368"/>
                  </a:lnTo>
                  <a:lnTo>
                    <a:pt x="21907" y="24527"/>
                  </a:lnTo>
                  <a:lnTo>
                    <a:pt x="26352" y="25003"/>
                  </a:lnTo>
                  <a:lnTo>
                    <a:pt x="28019" y="25400"/>
                  </a:lnTo>
                  <a:lnTo>
                    <a:pt x="28971" y="25876"/>
                  </a:lnTo>
                  <a:lnTo>
                    <a:pt x="30717" y="26193"/>
                  </a:lnTo>
                  <a:lnTo>
                    <a:pt x="31591" y="26987"/>
                  </a:lnTo>
                  <a:lnTo>
                    <a:pt x="31908" y="28416"/>
                  </a:lnTo>
                  <a:lnTo>
                    <a:pt x="31988" y="30479"/>
                  </a:lnTo>
                  <a:lnTo>
                    <a:pt x="31988" y="56356"/>
                  </a:lnTo>
                  <a:lnTo>
                    <a:pt x="31908" y="60166"/>
                  </a:lnTo>
                  <a:lnTo>
                    <a:pt x="31194" y="62627"/>
                  </a:lnTo>
                  <a:lnTo>
                    <a:pt x="29448" y="64293"/>
                  </a:lnTo>
                  <a:lnTo>
                    <a:pt x="27861" y="64928"/>
                  </a:lnTo>
                  <a:lnTo>
                    <a:pt x="25876" y="65484"/>
                  </a:lnTo>
                  <a:lnTo>
                    <a:pt x="47227" y="65484"/>
                  </a:lnTo>
                  <a:lnTo>
                    <a:pt x="43497" y="64532"/>
                  </a:lnTo>
                  <a:lnTo>
                    <a:pt x="41116" y="63182"/>
                  </a:lnTo>
                  <a:lnTo>
                    <a:pt x="40402" y="62229"/>
                  </a:lnTo>
                  <a:lnTo>
                    <a:pt x="39926" y="60801"/>
                  </a:lnTo>
                  <a:lnTo>
                    <a:pt x="39687" y="58896"/>
                  </a:lnTo>
                  <a:lnTo>
                    <a:pt x="39608" y="56356"/>
                  </a:lnTo>
                  <a:lnTo>
                    <a:pt x="39608" y="19765"/>
                  </a:lnTo>
                  <a:lnTo>
                    <a:pt x="34846" y="21907"/>
                  </a:lnTo>
                  <a:lnTo>
                    <a:pt x="32146" y="22622"/>
                  </a:lnTo>
                  <a:lnTo>
                    <a:pt x="28971" y="22859"/>
                  </a:lnTo>
                  <a:lnTo>
                    <a:pt x="13732" y="22859"/>
                  </a:lnTo>
                  <a:lnTo>
                    <a:pt x="13732" y="17701"/>
                  </a:lnTo>
                  <a:lnTo>
                    <a:pt x="13890" y="13493"/>
                  </a:lnTo>
                  <a:lnTo>
                    <a:pt x="14367" y="10240"/>
                  </a:lnTo>
                  <a:lnTo>
                    <a:pt x="15240" y="7620"/>
                  </a:lnTo>
                  <a:lnTo>
                    <a:pt x="16668" y="6032"/>
                  </a:lnTo>
                  <a:lnTo>
                    <a:pt x="18652" y="3968"/>
                  </a:lnTo>
                  <a:lnTo>
                    <a:pt x="21192" y="2222"/>
                  </a:lnTo>
                  <a:lnTo>
                    <a:pt x="24367" y="1508"/>
                  </a:lnTo>
                  <a:lnTo>
                    <a:pt x="26828" y="1904"/>
                  </a:lnTo>
                  <a:lnTo>
                    <a:pt x="28655" y="2937"/>
                  </a:lnTo>
                  <a:lnTo>
                    <a:pt x="31036" y="6032"/>
                  </a:lnTo>
                  <a:lnTo>
                    <a:pt x="33178" y="9207"/>
                  </a:lnTo>
                  <a:lnTo>
                    <a:pt x="34607" y="10240"/>
                  </a:lnTo>
                  <a:lnTo>
                    <a:pt x="36592" y="10636"/>
                  </a:lnTo>
                  <a:lnTo>
                    <a:pt x="37702" y="10318"/>
                  </a:lnTo>
                  <a:lnTo>
                    <a:pt x="38655" y="9525"/>
                  </a:lnTo>
                  <a:lnTo>
                    <a:pt x="39370" y="8096"/>
                  </a:lnTo>
                  <a:lnTo>
                    <a:pt x="39608" y="6032"/>
                  </a:lnTo>
                  <a:lnTo>
                    <a:pt x="39370" y="4445"/>
                  </a:lnTo>
                  <a:lnTo>
                    <a:pt x="38576" y="3175"/>
                  </a:lnTo>
                  <a:lnTo>
                    <a:pt x="35798" y="1349"/>
                  </a:lnTo>
                  <a:lnTo>
                    <a:pt x="31908" y="317"/>
                  </a:lnTo>
                  <a:lnTo>
                    <a:pt x="27383" y="0"/>
                  </a:lnTo>
                  <a:close/>
                </a:path>
              </a:pathLst>
            </a:custGeom>
            <a:solidFill>
              <a:srgbClr val="000000"/>
            </a:solidFill>
          </p:spPr>
          <p:txBody>
            <a:bodyPr vert="horz" lIns="91440" tIns="45720" rIns="91440" bIns="45720" anchor="t"/>
            <a:lstStyle/>
            <a:p>
              <a:endParaRPr lang="en-IN"/>
            </a:p>
          </p:txBody>
        </p:sp>
        <p:sp>
          <p:nvSpPr>
            <p:cNvPr id="1334" name="Shape 6074"/>
            <p:cNvSpPr/>
            <p:nvPr/>
          </p:nvSpPr>
          <p:spPr>
            <a:xfrm>
              <a:off x="1683003" y="3371975"/>
              <a:ext cx="23573" cy="67627"/>
            </a:xfrm>
            <a:custGeom>
              <a:avLst/>
              <a:gdLst/>
              <a:ahLst/>
              <a:cxnLst/>
              <a:rect l="0" t="0" r="0" b="0"/>
              <a:pathLst>
                <a:path w="23573" h="67627">
                  <a:moveTo>
                    <a:pt x="15794" y="0"/>
                  </a:moveTo>
                  <a:lnTo>
                    <a:pt x="0" y="4366"/>
                  </a:lnTo>
                  <a:lnTo>
                    <a:pt x="0" y="5953"/>
                  </a:lnTo>
                  <a:lnTo>
                    <a:pt x="3412" y="5715"/>
                  </a:lnTo>
                  <a:lnTo>
                    <a:pt x="5714" y="6032"/>
                  </a:lnTo>
                  <a:lnTo>
                    <a:pt x="7063" y="7143"/>
                  </a:lnTo>
                  <a:lnTo>
                    <a:pt x="7698" y="8969"/>
                  </a:lnTo>
                  <a:lnTo>
                    <a:pt x="7857" y="11747"/>
                  </a:lnTo>
                  <a:lnTo>
                    <a:pt x="7857" y="58976"/>
                  </a:lnTo>
                  <a:lnTo>
                    <a:pt x="7540" y="62388"/>
                  </a:lnTo>
                  <a:lnTo>
                    <a:pt x="6269" y="64452"/>
                  </a:lnTo>
                  <a:lnTo>
                    <a:pt x="3888" y="65644"/>
                  </a:lnTo>
                  <a:lnTo>
                    <a:pt x="237" y="66119"/>
                  </a:lnTo>
                  <a:lnTo>
                    <a:pt x="237" y="67627"/>
                  </a:lnTo>
                  <a:lnTo>
                    <a:pt x="23573" y="67627"/>
                  </a:lnTo>
                  <a:lnTo>
                    <a:pt x="23573" y="66119"/>
                  </a:lnTo>
                  <a:lnTo>
                    <a:pt x="20002" y="65722"/>
                  </a:lnTo>
                  <a:lnTo>
                    <a:pt x="17700" y="64770"/>
                  </a:lnTo>
                  <a:lnTo>
                    <a:pt x="16510" y="62706"/>
                  </a:lnTo>
                  <a:lnTo>
                    <a:pt x="16191" y="59294"/>
                  </a:lnTo>
                  <a:lnTo>
                    <a:pt x="16191" y="158"/>
                  </a:lnTo>
                  <a:lnTo>
                    <a:pt x="15794" y="0"/>
                  </a:lnTo>
                  <a:close/>
                </a:path>
              </a:pathLst>
            </a:custGeom>
            <a:solidFill>
              <a:srgbClr val="000000"/>
            </a:solidFill>
          </p:spPr>
          <p:txBody>
            <a:bodyPr vert="horz" lIns="91440" tIns="45720" rIns="91440" bIns="45720" anchor="t"/>
            <a:lstStyle/>
            <a:p>
              <a:endParaRPr lang="en-IN"/>
            </a:p>
          </p:txBody>
        </p:sp>
        <p:sp>
          <p:nvSpPr>
            <p:cNvPr id="1335" name="Shape 6075"/>
            <p:cNvSpPr/>
            <p:nvPr/>
          </p:nvSpPr>
          <p:spPr>
            <a:xfrm>
              <a:off x="1660144" y="3371975"/>
              <a:ext cx="10080" cy="10081"/>
            </a:xfrm>
            <a:custGeom>
              <a:avLst/>
              <a:gdLst/>
              <a:ahLst/>
              <a:cxnLst/>
              <a:rect l="0" t="0" r="0" b="0"/>
              <a:pathLst>
                <a:path w="10080" h="10081">
                  <a:moveTo>
                    <a:pt x="4920" y="0"/>
                  </a:moveTo>
                  <a:lnTo>
                    <a:pt x="2697" y="476"/>
                  </a:lnTo>
                  <a:lnTo>
                    <a:pt x="1190" y="1746"/>
                  </a:lnTo>
                  <a:lnTo>
                    <a:pt x="316" y="3413"/>
                  </a:lnTo>
                  <a:lnTo>
                    <a:pt x="0" y="5001"/>
                  </a:lnTo>
                  <a:lnTo>
                    <a:pt x="316" y="6588"/>
                  </a:lnTo>
                  <a:lnTo>
                    <a:pt x="1110" y="8255"/>
                  </a:lnTo>
                  <a:lnTo>
                    <a:pt x="2697" y="9605"/>
                  </a:lnTo>
                  <a:lnTo>
                    <a:pt x="4920" y="10081"/>
                  </a:lnTo>
                  <a:lnTo>
                    <a:pt x="6985" y="9683"/>
                  </a:lnTo>
                  <a:lnTo>
                    <a:pt x="8651" y="8652"/>
                  </a:lnTo>
                  <a:lnTo>
                    <a:pt x="9762" y="7065"/>
                  </a:lnTo>
                  <a:lnTo>
                    <a:pt x="10080" y="5001"/>
                  </a:lnTo>
                  <a:lnTo>
                    <a:pt x="9762" y="3016"/>
                  </a:lnTo>
                  <a:lnTo>
                    <a:pt x="8651" y="1428"/>
                  </a:lnTo>
                  <a:lnTo>
                    <a:pt x="6985" y="397"/>
                  </a:lnTo>
                  <a:lnTo>
                    <a:pt x="4920" y="0"/>
                  </a:lnTo>
                  <a:close/>
                </a:path>
              </a:pathLst>
            </a:custGeom>
            <a:solidFill>
              <a:srgbClr val="000000"/>
            </a:solidFill>
          </p:spPr>
          <p:txBody>
            <a:bodyPr vert="horz" lIns="91440" tIns="45720" rIns="91440" bIns="45720" anchor="t"/>
            <a:lstStyle/>
            <a:p>
              <a:endParaRPr lang="en-IN"/>
            </a:p>
          </p:txBody>
        </p:sp>
        <p:sp>
          <p:nvSpPr>
            <p:cNvPr id="1336" name="Shape 6076"/>
            <p:cNvSpPr/>
            <p:nvPr/>
          </p:nvSpPr>
          <p:spPr>
            <a:xfrm>
              <a:off x="1653951" y="3394042"/>
              <a:ext cx="23496" cy="45561"/>
            </a:xfrm>
            <a:custGeom>
              <a:avLst/>
              <a:gdLst/>
              <a:ahLst/>
              <a:cxnLst/>
              <a:rect l="0" t="0" r="0" b="0"/>
              <a:pathLst>
                <a:path w="23496" h="45561">
                  <a:moveTo>
                    <a:pt x="15796" y="0"/>
                  </a:moveTo>
                  <a:lnTo>
                    <a:pt x="397" y="5477"/>
                  </a:lnTo>
                  <a:lnTo>
                    <a:pt x="397" y="6906"/>
                  </a:lnTo>
                  <a:lnTo>
                    <a:pt x="4366" y="6508"/>
                  </a:lnTo>
                  <a:lnTo>
                    <a:pt x="5636" y="6667"/>
                  </a:lnTo>
                  <a:lnTo>
                    <a:pt x="6747" y="7302"/>
                  </a:lnTo>
                  <a:lnTo>
                    <a:pt x="7541" y="9128"/>
                  </a:lnTo>
                  <a:lnTo>
                    <a:pt x="7858" y="12462"/>
                  </a:lnTo>
                  <a:lnTo>
                    <a:pt x="7858" y="35481"/>
                  </a:lnTo>
                  <a:lnTo>
                    <a:pt x="7700" y="38734"/>
                  </a:lnTo>
                  <a:lnTo>
                    <a:pt x="7143" y="41037"/>
                  </a:lnTo>
                  <a:lnTo>
                    <a:pt x="6192" y="42545"/>
                  </a:lnTo>
                  <a:lnTo>
                    <a:pt x="4762" y="43418"/>
                  </a:lnTo>
                  <a:lnTo>
                    <a:pt x="2778" y="43814"/>
                  </a:lnTo>
                  <a:lnTo>
                    <a:pt x="0" y="44053"/>
                  </a:lnTo>
                  <a:lnTo>
                    <a:pt x="0" y="45561"/>
                  </a:lnTo>
                  <a:lnTo>
                    <a:pt x="23496" y="45561"/>
                  </a:lnTo>
                  <a:lnTo>
                    <a:pt x="23496" y="44053"/>
                  </a:lnTo>
                  <a:lnTo>
                    <a:pt x="19447" y="43497"/>
                  </a:lnTo>
                  <a:lnTo>
                    <a:pt x="18177" y="42862"/>
                  </a:lnTo>
                  <a:lnTo>
                    <a:pt x="17304" y="42068"/>
                  </a:lnTo>
                  <a:lnTo>
                    <a:pt x="16352" y="39449"/>
                  </a:lnTo>
                  <a:lnTo>
                    <a:pt x="16193" y="35481"/>
                  </a:lnTo>
                  <a:lnTo>
                    <a:pt x="16193" y="317"/>
                  </a:lnTo>
                  <a:lnTo>
                    <a:pt x="15796" y="0"/>
                  </a:lnTo>
                  <a:close/>
                </a:path>
              </a:pathLst>
            </a:custGeom>
            <a:solidFill>
              <a:srgbClr val="000000"/>
            </a:solidFill>
          </p:spPr>
          <p:txBody>
            <a:bodyPr vert="horz" lIns="91440" tIns="45720" rIns="91440" bIns="45720" anchor="t"/>
            <a:lstStyle/>
            <a:p>
              <a:endParaRPr lang="en-IN"/>
            </a:p>
          </p:txBody>
        </p:sp>
        <p:sp>
          <p:nvSpPr>
            <p:cNvPr id="1337" name="Shape 6077"/>
            <p:cNvSpPr/>
            <p:nvPr/>
          </p:nvSpPr>
          <p:spPr>
            <a:xfrm>
              <a:off x="1503536" y="3371975"/>
              <a:ext cx="45958" cy="68660"/>
            </a:xfrm>
            <a:custGeom>
              <a:avLst/>
              <a:gdLst/>
              <a:ahLst/>
              <a:cxnLst/>
              <a:rect l="0" t="0" r="0" b="0"/>
              <a:pathLst>
                <a:path w="45958" h="68660">
                  <a:moveTo>
                    <a:pt x="38815" y="0"/>
                  </a:moveTo>
                  <a:lnTo>
                    <a:pt x="24208" y="4366"/>
                  </a:lnTo>
                  <a:lnTo>
                    <a:pt x="24208" y="5953"/>
                  </a:lnTo>
                  <a:lnTo>
                    <a:pt x="26590" y="5794"/>
                  </a:lnTo>
                  <a:lnTo>
                    <a:pt x="29130" y="6112"/>
                  </a:lnTo>
                  <a:lnTo>
                    <a:pt x="30401" y="7223"/>
                  </a:lnTo>
                  <a:lnTo>
                    <a:pt x="30877" y="8811"/>
                  </a:lnTo>
                  <a:lnTo>
                    <a:pt x="30956" y="10875"/>
                  </a:lnTo>
                  <a:lnTo>
                    <a:pt x="30956" y="26352"/>
                  </a:lnTo>
                  <a:lnTo>
                    <a:pt x="28575" y="24447"/>
                  </a:lnTo>
                  <a:lnTo>
                    <a:pt x="26115" y="23098"/>
                  </a:lnTo>
                  <a:lnTo>
                    <a:pt x="23495" y="22305"/>
                  </a:lnTo>
                  <a:lnTo>
                    <a:pt x="22684" y="22241"/>
                  </a:lnTo>
                  <a:lnTo>
                    <a:pt x="20796" y="24844"/>
                  </a:lnTo>
                  <a:lnTo>
                    <a:pt x="24288" y="25400"/>
                  </a:lnTo>
                  <a:lnTo>
                    <a:pt x="27383" y="27226"/>
                  </a:lnTo>
                  <a:lnTo>
                    <a:pt x="29765" y="30321"/>
                  </a:lnTo>
                  <a:lnTo>
                    <a:pt x="30956" y="34766"/>
                  </a:lnTo>
                  <a:lnTo>
                    <a:pt x="30956" y="57547"/>
                  </a:lnTo>
                  <a:lnTo>
                    <a:pt x="29845" y="59928"/>
                  </a:lnTo>
                  <a:lnTo>
                    <a:pt x="27781" y="61833"/>
                  </a:lnTo>
                  <a:lnTo>
                    <a:pt x="25161" y="63103"/>
                  </a:lnTo>
                  <a:lnTo>
                    <a:pt x="22146" y="63500"/>
                  </a:lnTo>
                  <a:lnTo>
                    <a:pt x="18891" y="62944"/>
                  </a:lnTo>
                  <a:lnTo>
                    <a:pt x="15716" y="61516"/>
                  </a:lnTo>
                  <a:lnTo>
                    <a:pt x="12938" y="58896"/>
                  </a:lnTo>
                  <a:lnTo>
                    <a:pt x="10636" y="55007"/>
                  </a:lnTo>
                  <a:lnTo>
                    <a:pt x="9127" y="49769"/>
                  </a:lnTo>
                  <a:lnTo>
                    <a:pt x="8492" y="43180"/>
                  </a:lnTo>
                  <a:lnTo>
                    <a:pt x="9048" y="37069"/>
                  </a:lnTo>
                  <a:lnTo>
                    <a:pt x="10477" y="32385"/>
                  </a:lnTo>
                  <a:lnTo>
                    <a:pt x="12621" y="28972"/>
                  </a:lnTo>
                  <a:lnTo>
                    <a:pt x="15161" y="26591"/>
                  </a:lnTo>
                  <a:lnTo>
                    <a:pt x="17938" y="25241"/>
                  </a:lnTo>
                  <a:lnTo>
                    <a:pt x="20796" y="24844"/>
                  </a:lnTo>
                  <a:lnTo>
                    <a:pt x="22684" y="22241"/>
                  </a:lnTo>
                  <a:lnTo>
                    <a:pt x="20478" y="22066"/>
                  </a:lnTo>
                  <a:lnTo>
                    <a:pt x="15161" y="22940"/>
                  </a:lnTo>
                  <a:lnTo>
                    <a:pt x="10240" y="25480"/>
                  </a:lnTo>
                  <a:lnTo>
                    <a:pt x="6111" y="29368"/>
                  </a:lnTo>
                  <a:lnTo>
                    <a:pt x="2857" y="34369"/>
                  </a:lnTo>
                  <a:lnTo>
                    <a:pt x="793" y="40163"/>
                  </a:lnTo>
                  <a:lnTo>
                    <a:pt x="0" y="46435"/>
                  </a:lnTo>
                  <a:lnTo>
                    <a:pt x="635" y="53181"/>
                  </a:lnTo>
                  <a:lnTo>
                    <a:pt x="2222" y="58420"/>
                  </a:lnTo>
                  <a:lnTo>
                    <a:pt x="4683" y="62310"/>
                  </a:lnTo>
                  <a:lnTo>
                    <a:pt x="7540" y="65087"/>
                  </a:lnTo>
                  <a:lnTo>
                    <a:pt x="10636" y="66913"/>
                  </a:lnTo>
                  <a:lnTo>
                    <a:pt x="13573" y="68025"/>
                  </a:lnTo>
                  <a:lnTo>
                    <a:pt x="16113" y="68501"/>
                  </a:lnTo>
                  <a:lnTo>
                    <a:pt x="18017" y="68660"/>
                  </a:lnTo>
                  <a:lnTo>
                    <a:pt x="22860" y="68025"/>
                  </a:lnTo>
                  <a:lnTo>
                    <a:pt x="26511" y="66516"/>
                  </a:lnTo>
                  <a:lnTo>
                    <a:pt x="29051" y="64452"/>
                  </a:lnTo>
                  <a:lnTo>
                    <a:pt x="30797" y="62310"/>
                  </a:lnTo>
                  <a:lnTo>
                    <a:pt x="30956" y="62310"/>
                  </a:lnTo>
                  <a:lnTo>
                    <a:pt x="30956" y="68342"/>
                  </a:lnTo>
                  <a:lnTo>
                    <a:pt x="31352" y="68660"/>
                  </a:lnTo>
                  <a:lnTo>
                    <a:pt x="38815" y="65961"/>
                  </a:lnTo>
                  <a:lnTo>
                    <a:pt x="45958" y="63500"/>
                  </a:lnTo>
                  <a:lnTo>
                    <a:pt x="45958" y="61912"/>
                  </a:lnTo>
                  <a:lnTo>
                    <a:pt x="43180" y="61912"/>
                  </a:lnTo>
                  <a:lnTo>
                    <a:pt x="41275" y="61516"/>
                  </a:lnTo>
                  <a:lnTo>
                    <a:pt x="40163" y="60801"/>
                  </a:lnTo>
                  <a:lnTo>
                    <a:pt x="39528" y="59690"/>
                  </a:lnTo>
                  <a:lnTo>
                    <a:pt x="39290" y="56356"/>
                  </a:lnTo>
                  <a:lnTo>
                    <a:pt x="39290" y="158"/>
                  </a:lnTo>
                  <a:lnTo>
                    <a:pt x="38815" y="0"/>
                  </a:lnTo>
                  <a:close/>
                </a:path>
              </a:pathLst>
            </a:custGeom>
            <a:solidFill>
              <a:srgbClr val="000000"/>
            </a:solidFill>
          </p:spPr>
          <p:txBody>
            <a:bodyPr vert="horz" lIns="91440" tIns="45720" rIns="91440" bIns="45720" anchor="t"/>
            <a:lstStyle/>
            <a:p>
              <a:endParaRPr lang="en-IN"/>
            </a:p>
          </p:txBody>
        </p:sp>
        <p:sp>
          <p:nvSpPr>
            <p:cNvPr id="1338" name="Shape 6078"/>
            <p:cNvSpPr/>
            <p:nvPr/>
          </p:nvSpPr>
          <p:spPr>
            <a:xfrm>
              <a:off x="1459721" y="3394042"/>
              <a:ext cx="39528" cy="46593"/>
            </a:xfrm>
            <a:custGeom>
              <a:avLst/>
              <a:gdLst/>
              <a:ahLst/>
              <a:cxnLst/>
              <a:rect l="0" t="0" r="0" b="0"/>
              <a:pathLst>
                <a:path w="39528" h="46593">
                  <a:moveTo>
                    <a:pt x="20241" y="0"/>
                  </a:moveTo>
                  <a:lnTo>
                    <a:pt x="18017" y="3572"/>
                  </a:lnTo>
                  <a:lnTo>
                    <a:pt x="21431" y="4127"/>
                  </a:lnTo>
                  <a:lnTo>
                    <a:pt x="23812" y="5477"/>
                  </a:lnTo>
                  <a:lnTo>
                    <a:pt x="25480" y="7541"/>
                  </a:lnTo>
                  <a:lnTo>
                    <a:pt x="26511" y="9922"/>
                  </a:lnTo>
                  <a:lnTo>
                    <a:pt x="27542" y="14922"/>
                  </a:lnTo>
                  <a:lnTo>
                    <a:pt x="7143" y="14922"/>
                  </a:lnTo>
                  <a:lnTo>
                    <a:pt x="7857" y="11986"/>
                  </a:lnTo>
                  <a:lnTo>
                    <a:pt x="8731" y="9446"/>
                  </a:lnTo>
                  <a:lnTo>
                    <a:pt x="11192" y="5953"/>
                  </a:lnTo>
                  <a:lnTo>
                    <a:pt x="14287" y="4127"/>
                  </a:lnTo>
                  <a:lnTo>
                    <a:pt x="18017" y="3572"/>
                  </a:lnTo>
                  <a:lnTo>
                    <a:pt x="20241" y="0"/>
                  </a:lnTo>
                  <a:lnTo>
                    <a:pt x="15955" y="476"/>
                  </a:lnTo>
                  <a:lnTo>
                    <a:pt x="11430" y="2222"/>
                  </a:lnTo>
                  <a:lnTo>
                    <a:pt x="7143" y="5318"/>
                  </a:lnTo>
                  <a:lnTo>
                    <a:pt x="3492" y="9922"/>
                  </a:lnTo>
                  <a:lnTo>
                    <a:pt x="1032" y="16192"/>
                  </a:lnTo>
                  <a:lnTo>
                    <a:pt x="317" y="20002"/>
                  </a:lnTo>
                  <a:lnTo>
                    <a:pt x="0" y="24368"/>
                  </a:lnTo>
                  <a:lnTo>
                    <a:pt x="397" y="29368"/>
                  </a:lnTo>
                  <a:lnTo>
                    <a:pt x="1348" y="33734"/>
                  </a:lnTo>
                  <a:lnTo>
                    <a:pt x="2857" y="37544"/>
                  </a:lnTo>
                  <a:lnTo>
                    <a:pt x="5080" y="40719"/>
                  </a:lnTo>
                  <a:lnTo>
                    <a:pt x="7778" y="43259"/>
                  </a:lnTo>
                  <a:lnTo>
                    <a:pt x="10953" y="45084"/>
                  </a:lnTo>
                  <a:lnTo>
                    <a:pt x="14526" y="46196"/>
                  </a:lnTo>
                  <a:lnTo>
                    <a:pt x="18494" y="46593"/>
                  </a:lnTo>
                  <a:lnTo>
                    <a:pt x="23495" y="45958"/>
                  </a:lnTo>
                  <a:lnTo>
                    <a:pt x="27701" y="44371"/>
                  </a:lnTo>
                  <a:lnTo>
                    <a:pt x="31194" y="42148"/>
                  </a:lnTo>
                  <a:lnTo>
                    <a:pt x="33972" y="39449"/>
                  </a:lnTo>
                  <a:lnTo>
                    <a:pt x="36195" y="36592"/>
                  </a:lnTo>
                  <a:lnTo>
                    <a:pt x="37782" y="33893"/>
                  </a:lnTo>
                  <a:lnTo>
                    <a:pt x="38893" y="31591"/>
                  </a:lnTo>
                  <a:lnTo>
                    <a:pt x="39528" y="30003"/>
                  </a:lnTo>
                  <a:lnTo>
                    <a:pt x="37941" y="29290"/>
                  </a:lnTo>
                  <a:lnTo>
                    <a:pt x="34925" y="33654"/>
                  </a:lnTo>
                  <a:lnTo>
                    <a:pt x="32702" y="35877"/>
                  </a:lnTo>
                  <a:lnTo>
                    <a:pt x="30003" y="37862"/>
                  </a:lnTo>
                  <a:lnTo>
                    <a:pt x="26591" y="39211"/>
                  </a:lnTo>
                  <a:lnTo>
                    <a:pt x="22622" y="39687"/>
                  </a:lnTo>
                  <a:lnTo>
                    <a:pt x="19208" y="39291"/>
                  </a:lnTo>
                  <a:lnTo>
                    <a:pt x="15875" y="38021"/>
                  </a:lnTo>
                  <a:lnTo>
                    <a:pt x="12700" y="35481"/>
                  </a:lnTo>
                  <a:lnTo>
                    <a:pt x="10001" y="31512"/>
                  </a:lnTo>
                  <a:lnTo>
                    <a:pt x="8889" y="28972"/>
                  </a:lnTo>
                  <a:lnTo>
                    <a:pt x="7937" y="25876"/>
                  </a:lnTo>
                  <a:lnTo>
                    <a:pt x="7302" y="22225"/>
                  </a:lnTo>
                  <a:lnTo>
                    <a:pt x="6826" y="18097"/>
                  </a:lnTo>
                  <a:lnTo>
                    <a:pt x="37623" y="18097"/>
                  </a:lnTo>
                  <a:lnTo>
                    <a:pt x="36988" y="13652"/>
                  </a:lnTo>
                  <a:lnTo>
                    <a:pt x="35798" y="9842"/>
                  </a:lnTo>
                  <a:lnTo>
                    <a:pt x="34131" y="6667"/>
                  </a:lnTo>
                  <a:lnTo>
                    <a:pt x="32067" y="4207"/>
                  </a:lnTo>
                  <a:lnTo>
                    <a:pt x="29527" y="2302"/>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339" name="Shape 6079"/>
            <p:cNvSpPr/>
            <p:nvPr/>
          </p:nvSpPr>
          <p:spPr>
            <a:xfrm>
              <a:off x="1577672" y="3394042"/>
              <a:ext cx="75247" cy="45561"/>
            </a:xfrm>
            <a:custGeom>
              <a:avLst/>
              <a:gdLst/>
              <a:ahLst/>
              <a:cxnLst/>
              <a:rect l="0" t="0" r="0" b="0"/>
              <a:pathLst>
                <a:path w="75247" h="45561">
                  <a:moveTo>
                    <a:pt x="14208" y="0"/>
                  </a:moveTo>
                  <a:lnTo>
                    <a:pt x="317" y="4445"/>
                  </a:lnTo>
                  <a:lnTo>
                    <a:pt x="317" y="6112"/>
                  </a:lnTo>
                  <a:lnTo>
                    <a:pt x="3492" y="5714"/>
                  </a:lnTo>
                  <a:lnTo>
                    <a:pt x="4762" y="5873"/>
                  </a:lnTo>
                  <a:lnTo>
                    <a:pt x="5793" y="6588"/>
                  </a:lnTo>
                  <a:lnTo>
                    <a:pt x="6667" y="8493"/>
                  </a:lnTo>
                  <a:lnTo>
                    <a:pt x="6985" y="12064"/>
                  </a:lnTo>
                  <a:lnTo>
                    <a:pt x="6985" y="37147"/>
                  </a:lnTo>
                  <a:lnTo>
                    <a:pt x="6428" y="41037"/>
                  </a:lnTo>
                  <a:lnTo>
                    <a:pt x="4999" y="43021"/>
                  </a:lnTo>
                  <a:lnTo>
                    <a:pt x="2778" y="43894"/>
                  </a:lnTo>
                  <a:lnTo>
                    <a:pt x="0" y="44053"/>
                  </a:lnTo>
                  <a:lnTo>
                    <a:pt x="0" y="45561"/>
                  </a:lnTo>
                  <a:lnTo>
                    <a:pt x="22066" y="45561"/>
                  </a:lnTo>
                  <a:lnTo>
                    <a:pt x="22066" y="44053"/>
                  </a:lnTo>
                  <a:lnTo>
                    <a:pt x="19526" y="43894"/>
                  </a:lnTo>
                  <a:lnTo>
                    <a:pt x="17383" y="43259"/>
                  </a:lnTo>
                  <a:lnTo>
                    <a:pt x="15875" y="41751"/>
                  </a:lnTo>
                  <a:lnTo>
                    <a:pt x="15318" y="38893"/>
                  </a:lnTo>
                  <a:lnTo>
                    <a:pt x="15318" y="10953"/>
                  </a:lnTo>
                  <a:lnTo>
                    <a:pt x="15716" y="10398"/>
                  </a:lnTo>
                  <a:lnTo>
                    <a:pt x="16747" y="9287"/>
                  </a:lnTo>
                  <a:lnTo>
                    <a:pt x="18414" y="7858"/>
                  </a:lnTo>
                  <a:lnTo>
                    <a:pt x="20716" y="6508"/>
                  </a:lnTo>
                  <a:lnTo>
                    <a:pt x="23494" y="5556"/>
                  </a:lnTo>
                  <a:lnTo>
                    <a:pt x="26669" y="5159"/>
                  </a:lnTo>
                  <a:lnTo>
                    <a:pt x="29924" y="5794"/>
                  </a:lnTo>
                  <a:lnTo>
                    <a:pt x="32067" y="7858"/>
                  </a:lnTo>
                  <a:lnTo>
                    <a:pt x="33178" y="11112"/>
                  </a:lnTo>
                  <a:lnTo>
                    <a:pt x="33496" y="15557"/>
                  </a:lnTo>
                  <a:lnTo>
                    <a:pt x="33496" y="37068"/>
                  </a:lnTo>
                  <a:lnTo>
                    <a:pt x="33099" y="40798"/>
                  </a:lnTo>
                  <a:lnTo>
                    <a:pt x="31828" y="42862"/>
                  </a:lnTo>
                  <a:lnTo>
                    <a:pt x="29766" y="43736"/>
                  </a:lnTo>
                  <a:lnTo>
                    <a:pt x="26749" y="44053"/>
                  </a:lnTo>
                  <a:lnTo>
                    <a:pt x="26749" y="45561"/>
                  </a:lnTo>
                  <a:lnTo>
                    <a:pt x="48974" y="45561"/>
                  </a:lnTo>
                  <a:lnTo>
                    <a:pt x="48974" y="44053"/>
                  </a:lnTo>
                  <a:lnTo>
                    <a:pt x="45322" y="43656"/>
                  </a:lnTo>
                  <a:lnTo>
                    <a:pt x="43893" y="42862"/>
                  </a:lnTo>
                  <a:lnTo>
                    <a:pt x="42783" y="41513"/>
                  </a:lnTo>
                  <a:lnTo>
                    <a:pt x="42068" y="39291"/>
                  </a:lnTo>
                  <a:lnTo>
                    <a:pt x="41831" y="36116"/>
                  </a:lnTo>
                  <a:lnTo>
                    <a:pt x="41831" y="11192"/>
                  </a:lnTo>
                  <a:lnTo>
                    <a:pt x="43656" y="8811"/>
                  </a:lnTo>
                  <a:lnTo>
                    <a:pt x="46116" y="6906"/>
                  </a:lnTo>
                  <a:lnTo>
                    <a:pt x="49133" y="5636"/>
                  </a:lnTo>
                  <a:lnTo>
                    <a:pt x="52863" y="5159"/>
                  </a:lnTo>
                  <a:lnTo>
                    <a:pt x="55879" y="5636"/>
                  </a:lnTo>
                  <a:lnTo>
                    <a:pt x="57864" y="6906"/>
                  </a:lnTo>
                  <a:lnTo>
                    <a:pt x="59134" y="8731"/>
                  </a:lnTo>
                  <a:lnTo>
                    <a:pt x="59768" y="10953"/>
                  </a:lnTo>
                  <a:lnTo>
                    <a:pt x="60087" y="16033"/>
                  </a:lnTo>
                  <a:lnTo>
                    <a:pt x="60087" y="36909"/>
                  </a:lnTo>
                  <a:lnTo>
                    <a:pt x="59928" y="39608"/>
                  </a:lnTo>
                  <a:lnTo>
                    <a:pt x="59452" y="41433"/>
                  </a:lnTo>
                  <a:lnTo>
                    <a:pt x="57467" y="43418"/>
                  </a:lnTo>
                  <a:lnTo>
                    <a:pt x="55721" y="43814"/>
                  </a:lnTo>
                  <a:lnTo>
                    <a:pt x="53498" y="44053"/>
                  </a:lnTo>
                  <a:lnTo>
                    <a:pt x="53498" y="45561"/>
                  </a:lnTo>
                  <a:lnTo>
                    <a:pt x="75247" y="45561"/>
                  </a:lnTo>
                  <a:lnTo>
                    <a:pt x="75247" y="44053"/>
                  </a:lnTo>
                  <a:lnTo>
                    <a:pt x="72628" y="43894"/>
                  </a:lnTo>
                  <a:lnTo>
                    <a:pt x="70167" y="43021"/>
                  </a:lnTo>
                  <a:lnTo>
                    <a:pt x="68897" y="41513"/>
                  </a:lnTo>
                  <a:lnTo>
                    <a:pt x="68421" y="38021"/>
                  </a:lnTo>
                  <a:lnTo>
                    <a:pt x="68421" y="17621"/>
                  </a:lnTo>
                  <a:lnTo>
                    <a:pt x="67627" y="9842"/>
                  </a:lnTo>
                  <a:lnTo>
                    <a:pt x="66357" y="6032"/>
                  </a:lnTo>
                  <a:lnTo>
                    <a:pt x="64293" y="2937"/>
                  </a:lnTo>
                  <a:lnTo>
                    <a:pt x="61118" y="793"/>
                  </a:lnTo>
                  <a:lnTo>
                    <a:pt x="56673" y="0"/>
                  </a:lnTo>
                  <a:lnTo>
                    <a:pt x="52943" y="476"/>
                  </a:lnTo>
                  <a:lnTo>
                    <a:pt x="49529" y="1667"/>
                  </a:lnTo>
                  <a:lnTo>
                    <a:pt x="44053" y="5079"/>
                  </a:lnTo>
                  <a:lnTo>
                    <a:pt x="40718" y="8334"/>
                  </a:lnTo>
                  <a:lnTo>
                    <a:pt x="39528" y="5238"/>
                  </a:lnTo>
                  <a:lnTo>
                    <a:pt x="37464" y="2539"/>
                  </a:lnTo>
                  <a:lnTo>
                    <a:pt x="34368" y="715"/>
                  </a:lnTo>
                  <a:lnTo>
                    <a:pt x="30162" y="0"/>
                  </a:lnTo>
                  <a:lnTo>
                    <a:pt x="26352" y="556"/>
                  </a:lnTo>
                  <a:lnTo>
                    <a:pt x="22701" y="2143"/>
                  </a:lnTo>
                  <a:lnTo>
                    <a:pt x="18971" y="4603"/>
                  </a:lnTo>
                  <a:lnTo>
                    <a:pt x="14922" y="7620"/>
                  </a:lnTo>
                  <a:lnTo>
                    <a:pt x="14922" y="158"/>
                  </a:lnTo>
                  <a:lnTo>
                    <a:pt x="14208" y="0"/>
                  </a:lnTo>
                  <a:close/>
                </a:path>
              </a:pathLst>
            </a:custGeom>
            <a:solidFill>
              <a:srgbClr val="000000"/>
            </a:solidFill>
          </p:spPr>
          <p:txBody>
            <a:bodyPr vert="horz" lIns="91440" tIns="45720" rIns="91440" bIns="45720" anchor="t"/>
            <a:lstStyle/>
            <a:p>
              <a:endParaRPr lang="en-IN"/>
            </a:p>
          </p:txBody>
        </p:sp>
        <p:sp>
          <p:nvSpPr>
            <p:cNvPr id="1340" name="Shape 6080"/>
            <p:cNvSpPr/>
            <p:nvPr/>
          </p:nvSpPr>
          <p:spPr>
            <a:xfrm>
              <a:off x="1709594" y="3371975"/>
              <a:ext cx="49291" cy="67627"/>
            </a:xfrm>
            <a:custGeom>
              <a:avLst/>
              <a:gdLst/>
              <a:ahLst/>
              <a:cxnLst/>
              <a:rect l="0" t="0" r="0" b="0"/>
              <a:pathLst>
                <a:path w="49291" h="67627">
                  <a:moveTo>
                    <a:pt x="15319" y="0"/>
                  </a:moveTo>
                  <a:lnTo>
                    <a:pt x="0" y="4366"/>
                  </a:lnTo>
                  <a:lnTo>
                    <a:pt x="0" y="5953"/>
                  </a:lnTo>
                  <a:lnTo>
                    <a:pt x="2937" y="5715"/>
                  </a:lnTo>
                  <a:lnTo>
                    <a:pt x="5238" y="6032"/>
                  </a:lnTo>
                  <a:lnTo>
                    <a:pt x="6588" y="7143"/>
                  </a:lnTo>
                  <a:lnTo>
                    <a:pt x="7222" y="8969"/>
                  </a:lnTo>
                  <a:lnTo>
                    <a:pt x="7382" y="11747"/>
                  </a:lnTo>
                  <a:lnTo>
                    <a:pt x="7382" y="59531"/>
                  </a:lnTo>
                  <a:lnTo>
                    <a:pt x="7222" y="62706"/>
                  </a:lnTo>
                  <a:lnTo>
                    <a:pt x="6191" y="64452"/>
                  </a:lnTo>
                  <a:lnTo>
                    <a:pt x="3968" y="65405"/>
                  </a:lnTo>
                  <a:lnTo>
                    <a:pt x="0" y="66119"/>
                  </a:lnTo>
                  <a:lnTo>
                    <a:pt x="0" y="67627"/>
                  </a:lnTo>
                  <a:lnTo>
                    <a:pt x="23177" y="67627"/>
                  </a:lnTo>
                  <a:lnTo>
                    <a:pt x="23177" y="66119"/>
                  </a:lnTo>
                  <a:lnTo>
                    <a:pt x="21193" y="66040"/>
                  </a:lnTo>
                  <a:lnTo>
                    <a:pt x="18969" y="65722"/>
                  </a:lnTo>
                  <a:lnTo>
                    <a:pt x="17224" y="64928"/>
                  </a:lnTo>
                  <a:lnTo>
                    <a:pt x="16113" y="63421"/>
                  </a:lnTo>
                  <a:lnTo>
                    <a:pt x="15716" y="60960"/>
                  </a:lnTo>
                  <a:lnTo>
                    <a:pt x="15716" y="43101"/>
                  </a:lnTo>
                  <a:lnTo>
                    <a:pt x="15953" y="43101"/>
                  </a:lnTo>
                  <a:lnTo>
                    <a:pt x="29607" y="61277"/>
                  </a:lnTo>
                  <a:lnTo>
                    <a:pt x="31114" y="63262"/>
                  </a:lnTo>
                  <a:lnTo>
                    <a:pt x="31669" y="64532"/>
                  </a:lnTo>
                  <a:lnTo>
                    <a:pt x="30956" y="65881"/>
                  </a:lnTo>
                  <a:lnTo>
                    <a:pt x="29607" y="66119"/>
                  </a:lnTo>
                  <a:lnTo>
                    <a:pt x="27701" y="66119"/>
                  </a:lnTo>
                  <a:lnTo>
                    <a:pt x="27701" y="67627"/>
                  </a:lnTo>
                  <a:lnTo>
                    <a:pt x="49291" y="67627"/>
                  </a:lnTo>
                  <a:lnTo>
                    <a:pt x="49291" y="66119"/>
                  </a:lnTo>
                  <a:lnTo>
                    <a:pt x="47069" y="65802"/>
                  </a:lnTo>
                  <a:lnTo>
                    <a:pt x="44369" y="64770"/>
                  </a:lnTo>
                  <a:lnTo>
                    <a:pt x="41275" y="62627"/>
                  </a:lnTo>
                  <a:lnTo>
                    <a:pt x="37703" y="58896"/>
                  </a:lnTo>
                  <a:lnTo>
                    <a:pt x="22542" y="39687"/>
                  </a:lnTo>
                  <a:lnTo>
                    <a:pt x="25400" y="36988"/>
                  </a:lnTo>
                  <a:lnTo>
                    <a:pt x="31273" y="31750"/>
                  </a:lnTo>
                  <a:lnTo>
                    <a:pt x="35718" y="28257"/>
                  </a:lnTo>
                  <a:lnTo>
                    <a:pt x="39211" y="26115"/>
                  </a:lnTo>
                  <a:lnTo>
                    <a:pt x="41910" y="25003"/>
                  </a:lnTo>
                  <a:lnTo>
                    <a:pt x="46831" y="24527"/>
                  </a:lnTo>
                  <a:lnTo>
                    <a:pt x="46831" y="23018"/>
                  </a:lnTo>
                  <a:lnTo>
                    <a:pt x="26591" y="23018"/>
                  </a:lnTo>
                  <a:lnTo>
                    <a:pt x="26591" y="24447"/>
                  </a:lnTo>
                  <a:lnTo>
                    <a:pt x="29131" y="24606"/>
                  </a:lnTo>
                  <a:lnTo>
                    <a:pt x="30638" y="25003"/>
                  </a:lnTo>
                  <a:lnTo>
                    <a:pt x="31432" y="25558"/>
                  </a:lnTo>
                  <a:lnTo>
                    <a:pt x="31591" y="26352"/>
                  </a:lnTo>
                  <a:lnTo>
                    <a:pt x="31034" y="27781"/>
                  </a:lnTo>
                  <a:lnTo>
                    <a:pt x="29288" y="29686"/>
                  </a:lnTo>
                  <a:lnTo>
                    <a:pt x="22463" y="35718"/>
                  </a:lnTo>
                  <a:lnTo>
                    <a:pt x="18969" y="38893"/>
                  </a:lnTo>
                  <a:lnTo>
                    <a:pt x="15953" y="41592"/>
                  </a:lnTo>
                  <a:lnTo>
                    <a:pt x="15716" y="41355"/>
                  </a:lnTo>
                  <a:lnTo>
                    <a:pt x="15716" y="158"/>
                  </a:lnTo>
                  <a:lnTo>
                    <a:pt x="15319" y="0"/>
                  </a:lnTo>
                  <a:close/>
                </a:path>
              </a:pathLst>
            </a:custGeom>
            <a:solidFill>
              <a:srgbClr val="000000"/>
            </a:solidFill>
          </p:spPr>
          <p:txBody>
            <a:bodyPr vert="horz" lIns="91440" tIns="45720" rIns="91440" bIns="45720" anchor="t"/>
            <a:lstStyle/>
            <a:p>
              <a:endParaRPr lang="en-IN"/>
            </a:p>
          </p:txBody>
        </p:sp>
        <p:sp>
          <p:nvSpPr>
            <p:cNvPr id="1341" name="Shape 6081"/>
            <p:cNvSpPr/>
            <p:nvPr/>
          </p:nvSpPr>
          <p:spPr>
            <a:xfrm>
              <a:off x="1764362" y="3429682"/>
              <a:ext cx="10953" cy="11032"/>
            </a:xfrm>
            <a:custGeom>
              <a:avLst/>
              <a:gdLst/>
              <a:ahLst/>
              <a:cxnLst/>
              <a:rect l="0" t="0" r="0" b="0"/>
              <a:pathLst>
                <a:path w="10953" h="11032">
                  <a:moveTo>
                    <a:pt x="5397" y="0"/>
                  </a:moveTo>
                  <a:lnTo>
                    <a:pt x="3333" y="475"/>
                  </a:lnTo>
                  <a:lnTo>
                    <a:pt x="1587" y="1666"/>
                  </a:lnTo>
                  <a:lnTo>
                    <a:pt x="476" y="3412"/>
                  </a:lnTo>
                  <a:lnTo>
                    <a:pt x="0" y="5634"/>
                  </a:lnTo>
                  <a:lnTo>
                    <a:pt x="556" y="8096"/>
                  </a:lnTo>
                  <a:lnTo>
                    <a:pt x="1904" y="9762"/>
                  </a:lnTo>
                  <a:lnTo>
                    <a:pt x="3651" y="10714"/>
                  </a:lnTo>
                  <a:lnTo>
                    <a:pt x="5397" y="11032"/>
                  </a:lnTo>
                  <a:lnTo>
                    <a:pt x="7143" y="10714"/>
                  </a:lnTo>
                  <a:lnTo>
                    <a:pt x="8969" y="9762"/>
                  </a:lnTo>
                  <a:lnTo>
                    <a:pt x="10397" y="8096"/>
                  </a:lnTo>
                  <a:lnTo>
                    <a:pt x="10953" y="5634"/>
                  </a:lnTo>
                  <a:lnTo>
                    <a:pt x="10477" y="3492"/>
                  </a:lnTo>
                  <a:lnTo>
                    <a:pt x="9287" y="1666"/>
                  </a:lnTo>
                  <a:lnTo>
                    <a:pt x="7541" y="475"/>
                  </a:lnTo>
                  <a:lnTo>
                    <a:pt x="5397" y="0"/>
                  </a:lnTo>
                  <a:close/>
                </a:path>
              </a:pathLst>
            </a:custGeom>
            <a:solidFill>
              <a:srgbClr val="000000"/>
            </a:solidFill>
          </p:spPr>
          <p:txBody>
            <a:bodyPr vert="horz" lIns="91440" tIns="45720" rIns="91440" bIns="45720" anchor="t"/>
            <a:lstStyle/>
            <a:p>
              <a:endParaRPr lang="en-IN"/>
            </a:p>
          </p:txBody>
        </p:sp>
        <p:sp>
          <p:nvSpPr>
            <p:cNvPr id="1342" name="Shape 6082"/>
            <p:cNvSpPr/>
            <p:nvPr/>
          </p:nvSpPr>
          <p:spPr>
            <a:xfrm>
              <a:off x="4280867" y="2215244"/>
              <a:ext cx="10081" cy="10080"/>
            </a:xfrm>
            <a:custGeom>
              <a:avLst/>
              <a:gdLst/>
              <a:ahLst/>
              <a:cxnLst/>
              <a:rect l="0" t="0" r="0" b="0"/>
              <a:pathLst>
                <a:path w="10081" h="10080">
                  <a:moveTo>
                    <a:pt x="4921" y="0"/>
                  </a:moveTo>
                  <a:lnTo>
                    <a:pt x="2698" y="475"/>
                  </a:lnTo>
                  <a:lnTo>
                    <a:pt x="1190" y="1746"/>
                  </a:lnTo>
                  <a:lnTo>
                    <a:pt x="317" y="3413"/>
                  </a:lnTo>
                  <a:lnTo>
                    <a:pt x="0" y="5001"/>
                  </a:lnTo>
                  <a:lnTo>
                    <a:pt x="317" y="6667"/>
                  </a:lnTo>
                  <a:lnTo>
                    <a:pt x="1111" y="8333"/>
                  </a:lnTo>
                  <a:lnTo>
                    <a:pt x="2698" y="9604"/>
                  </a:lnTo>
                  <a:lnTo>
                    <a:pt x="4921" y="10080"/>
                  </a:lnTo>
                  <a:lnTo>
                    <a:pt x="6985" y="9683"/>
                  </a:lnTo>
                  <a:lnTo>
                    <a:pt x="8652" y="8651"/>
                  </a:lnTo>
                  <a:lnTo>
                    <a:pt x="9763" y="7063"/>
                  </a:lnTo>
                  <a:lnTo>
                    <a:pt x="10081" y="5001"/>
                  </a:lnTo>
                  <a:lnTo>
                    <a:pt x="9763" y="3016"/>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343" name="Shape 6083"/>
            <p:cNvSpPr/>
            <p:nvPr/>
          </p:nvSpPr>
          <p:spPr>
            <a:xfrm>
              <a:off x="4203715" y="2215244"/>
              <a:ext cx="23573" cy="67627"/>
            </a:xfrm>
            <a:custGeom>
              <a:avLst/>
              <a:gdLst/>
              <a:ahLst/>
              <a:cxnLst/>
              <a:rect l="0" t="0" r="0" b="0"/>
              <a:pathLst>
                <a:path w="23573" h="67627">
                  <a:moveTo>
                    <a:pt x="15716" y="0"/>
                  </a:moveTo>
                  <a:lnTo>
                    <a:pt x="0" y="4364"/>
                  </a:lnTo>
                  <a:lnTo>
                    <a:pt x="0" y="5952"/>
                  </a:lnTo>
                  <a:lnTo>
                    <a:pt x="3333" y="5715"/>
                  </a:lnTo>
                  <a:lnTo>
                    <a:pt x="5636" y="6032"/>
                  </a:lnTo>
                  <a:lnTo>
                    <a:pt x="6984" y="7143"/>
                  </a:lnTo>
                  <a:lnTo>
                    <a:pt x="7619" y="8969"/>
                  </a:lnTo>
                  <a:lnTo>
                    <a:pt x="7778" y="11747"/>
                  </a:lnTo>
                  <a:lnTo>
                    <a:pt x="7778" y="59054"/>
                  </a:lnTo>
                  <a:lnTo>
                    <a:pt x="7461" y="62388"/>
                  </a:lnTo>
                  <a:lnTo>
                    <a:pt x="6191" y="64452"/>
                  </a:lnTo>
                  <a:lnTo>
                    <a:pt x="3889" y="65642"/>
                  </a:lnTo>
                  <a:lnTo>
                    <a:pt x="158" y="66119"/>
                  </a:lnTo>
                  <a:lnTo>
                    <a:pt x="158" y="67627"/>
                  </a:lnTo>
                  <a:lnTo>
                    <a:pt x="23573" y="67627"/>
                  </a:lnTo>
                  <a:lnTo>
                    <a:pt x="23573" y="66119"/>
                  </a:lnTo>
                  <a:lnTo>
                    <a:pt x="19923" y="65801"/>
                  </a:lnTo>
                  <a:lnTo>
                    <a:pt x="17621" y="64769"/>
                  </a:lnTo>
                  <a:lnTo>
                    <a:pt x="16430"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1344" name="Shape 6084"/>
            <p:cNvSpPr/>
            <p:nvPr/>
          </p:nvSpPr>
          <p:spPr>
            <a:xfrm>
              <a:off x="3861846" y="2215244"/>
              <a:ext cx="10081" cy="10080"/>
            </a:xfrm>
            <a:custGeom>
              <a:avLst/>
              <a:gdLst/>
              <a:ahLst/>
              <a:cxnLst/>
              <a:rect l="0" t="0" r="0" b="0"/>
              <a:pathLst>
                <a:path w="10081" h="10080">
                  <a:moveTo>
                    <a:pt x="4922" y="0"/>
                  </a:moveTo>
                  <a:lnTo>
                    <a:pt x="2699" y="475"/>
                  </a:lnTo>
                  <a:lnTo>
                    <a:pt x="1191" y="1746"/>
                  </a:lnTo>
                  <a:lnTo>
                    <a:pt x="317" y="3413"/>
                  </a:lnTo>
                  <a:lnTo>
                    <a:pt x="0" y="5001"/>
                  </a:lnTo>
                  <a:lnTo>
                    <a:pt x="317" y="6667"/>
                  </a:lnTo>
                  <a:lnTo>
                    <a:pt x="1111" y="8333"/>
                  </a:lnTo>
                  <a:lnTo>
                    <a:pt x="2699" y="9604"/>
                  </a:lnTo>
                  <a:lnTo>
                    <a:pt x="4922" y="10080"/>
                  </a:lnTo>
                  <a:lnTo>
                    <a:pt x="6986" y="9683"/>
                  </a:lnTo>
                  <a:lnTo>
                    <a:pt x="8652" y="8651"/>
                  </a:lnTo>
                  <a:lnTo>
                    <a:pt x="9763" y="7063"/>
                  </a:lnTo>
                  <a:lnTo>
                    <a:pt x="10081" y="5001"/>
                  </a:lnTo>
                  <a:lnTo>
                    <a:pt x="9763" y="3016"/>
                  </a:lnTo>
                  <a:lnTo>
                    <a:pt x="8652" y="1507"/>
                  </a:lnTo>
                  <a:lnTo>
                    <a:pt x="6986" y="396"/>
                  </a:lnTo>
                  <a:lnTo>
                    <a:pt x="4922" y="0"/>
                  </a:lnTo>
                  <a:close/>
                </a:path>
              </a:pathLst>
            </a:custGeom>
            <a:solidFill>
              <a:srgbClr val="000000"/>
            </a:solidFill>
          </p:spPr>
          <p:txBody>
            <a:bodyPr vert="horz" lIns="91440" tIns="45720" rIns="91440" bIns="45720" anchor="t"/>
            <a:lstStyle/>
            <a:p>
              <a:endParaRPr lang="en-IN"/>
            </a:p>
          </p:txBody>
        </p:sp>
        <p:sp>
          <p:nvSpPr>
            <p:cNvPr id="1345" name="Shape 6085"/>
            <p:cNvSpPr/>
            <p:nvPr/>
          </p:nvSpPr>
          <p:spPr>
            <a:xfrm>
              <a:off x="3605783" y="2215244"/>
              <a:ext cx="46037" cy="68658"/>
            </a:xfrm>
            <a:custGeom>
              <a:avLst/>
              <a:gdLst/>
              <a:ahLst/>
              <a:cxnLst/>
              <a:rect l="0" t="0" r="0" b="0"/>
              <a:pathLst>
                <a:path w="46037" h="68658">
                  <a:moveTo>
                    <a:pt x="14367" y="0"/>
                  </a:moveTo>
                  <a:lnTo>
                    <a:pt x="0" y="4364"/>
                  </a:lnTo>
                  <a:lnTo>
                    <a:pt x="0" y="5952"/>
                  </a:lnTo>
                  <a:lnTo>
                    <a:pt x="2143" y="5794"/>
                  </a:lnTo>
                  <a:lnTo>
                    <a:pt x="4683" y="6111"/>
                  </a:lnTo>
                  <a:lnTo>
                    <a:pt x="5953" y="7223"/>
                  </a:lnTo>
                  <a:lnTo>
                    <a:pt x="6509" y="10873"/>
                  </a:lnTo>
                  <a:lnTo>
                    <a:pt x="6509" y="62308"/>
                  </a:lnTo>
                  <a:lnTo>
                    <a:pt x="7303" y="64055"/>
                  </a:lnTo>
                  <a:lnTo>
                    <a:pt x="9367" y="65563"/>
                  </a:lnTo>
                  <a:lnTo>
                    <a:pt x="15717" y="67785"/>
                  </a:lnTo>
                  <a:lnTo>
                    <a:pt x="21907" y="68658"/>
                  </a:lnTo>
                  <a:lnTo>
                    <a:pt x="28178" y="67944"/>
                  </a:lnTo>
                  <a:lnTo>
                    <a:pt x="33337" y="66040"/>
                  </a:lnTo>
                  <a:lnTo>
                    <a:pt x="37544" y="63182"/>
                  </a:lnTo>
                  <a:lnTo>
                    <a:pt x="40878" y="59690"/>
                  </a:lnTo>
                  <a:lnTo>
                    <a:pt x="43259" y="55801"/>
                  </a:lnTo>
                  <a:lnTo>
                    <a:pt x="44847" y="51673"/>
                  </a:lnTo>
                  <a:lnTo>
                    <a:pt x="45719" y="47704"/>
                  </a:lnTo>
                  <a:lnTo>
                    <a:pt x="46037" y="44052"/>
                  </a:lnTo>
                  <a:lnTo>
                    <a:pt x="45562" y="38655"/>
                  </a:lnTo>
                  <a:lnTo>
                    <a:pt x="44132" y="33576"/>
                  </a:lnTo>
                  <a:lnTo>
                    <a:pt x="41672" y="29050"/>
                  </a:lnTo>
                  <a:lnTo>
                    <a:pt x="38259" y="25400"/>
                  </a:lnTo>
                  <a:lnTo>
                    <a:pt x="33813" y="22938"/>
                  </a:lnTo>
                  <a:lnTo>
                    <a:pt x="28417" y="22066"/>
                  </a:lnTo>
                  <a:lnTo>
                    <a:pt x="24844" y="22542"/>
                  </a:lnTo>
                  <a:lnTo>
                    <a:pt x="22896" y="23241"/>
                  </a:lnTo>
                  <a:lnTo>
                    <a:pt x="24765" y="28336"/>
                  </a:lnTo>
                  <a:lnTo>
                    <a:pt x="28813" y="29130"/>
                  </a:lnTo>
                  <a:lnTo>
                    <a:pt x="31988" y="31273"/>
                  </a:lnTo>
                  <a:lnTo>
                    <a:pt x="34369" y="34527"/>
                  </a:lnTo>
                  <a:lnTo>
                    <a:pt x="36037" y="38575"/>
                  </a:lnTo>
                  <a:lnTo>
                    <a:pt x="36988" y="43021"/>
                  </a:lnTo>
                  <a:lnTo>
                    <a:pt x="37306" y="47704"/>
                  </a:lnTo>
                  <a:lnTo>
                    <a:pt x="37148" y="51275"/>
                  </a:lnTo>
                  <a:lnTo>
                    <a:pt x="36512" y="55244"/>
                  </a:lnTo>
                  <a:lnTo>
                    <a:pt x="35084" y="59054"/>
                  </a:lnTo>
                  <a:lnTo>
                    <a:pt x="32782" y="62308"/>
                  </a:lnTo>
                  <a:lnTo>
                    <a:pt x="29289" y="64610"/>
                  </a:lnTo>
                  <a:lnTo>
                    <a:pt x="24368" y="65483"/>
                  </a:lnTo>
                  <a:lnTo>
                    <a:pt x="20797" y="65007"/>
                  </a:lnTo>
                  <a:lnTo>
                    <a:pt x="16748" y="63500"/>
                  </a:lnTo>
                  <a:lnTo>
                    <a:pt x="15399" y="62229"/>
                  </a:lnTo>
                  <a:lnTo>
                    <a:pt x="14843" y="60721"/>
                  </a:lnTo>
                  <a:lnTo>
                    <a:pt x="14843" y="35718"/>
                  </a:lnTo>
                  <a:lnTo>
                    <a:pt x="15478" y="33257"/>
                  </a:lnTo>
                  <a:lnTo>
                    <a:pt x="16907" y="31352"/>
                  </a:lnTo>
                  <a:lnTo>
                    <a:pt x="20797" y="28971"/>
                  </a:lnTo>
                  <a:lnTo>
                    <a:pt x="24765" y="28336"/>
                  </a:lnTo>
                  <a:lnTo>
                    <a:pt x="22896" y="23241"/>
                  </a:lnTo>
                  <a:lnTo>
                    <a:pt x="21749" y="23653"/>
                  </a:lnTo>
                  <a:lnTo>
                    <a:pt x="19129" y="25241"/>
                  </a:lnTo>
                  <a:lnTo>
                    <a:pt x="17066" y="26987"/>
                  </a:lnTo>
                  <a:lnTo>
                    <a:pt x="15717" y="28733"/>
                  </a:lnTo>
                  <a:lnTo>
                    <a:pt x="15002" y="30082"/>
                  </a:lnTo>
                  <a:lnTo>
                    <a:pt x="14843" y="30082"/>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1346" name="Shape 6086"/>
            <p:cNvSpPr/>
            <p:nvPr/>
          </p:nvSpPr>
          <p:spPr>
            <a:xfrm>
              <a:off x="3371626" y="2215244"/>
              <a:ext cx="23574" cy="67627"/>
            </a:xfrm>
            <a:custGeom>
              <a:avLst/>
              <a:gdLst/>
              <a:ahLst/>
              <a:cxnLst/>
              <a:rect l="0" t="0" r="0" b="0"/>
              <a:pathLst>
                <a:path w="23574" h="67627">
                  <a:moveTo>
                    <a:pt x="15717" y="0"/>
                  </a:moveTo>
                  <a:lnTo>
                    <a:pt x="0" y="4364"/>
                  </a:lnTo>
                  <a:lnTo>
                    <a:pt x="0" y="5952"/>
                  </a:lnTo>
                  <a:lnTo>
                    <a:pt x="3334" y="5715"/>
                  </a:lnTo>
                  <a:lnTo>
                    <a:pt x="5636" y="6032"/>
                  </a:lnTo>
                  <a:lnTo>
                    <a:pt x="6986" y="7143"/>
                  </a:lnTo>
                  <a:lnTo>
                    <a:pt x="7619" y="8969"/>
                  </a:lnTo>
                  <a:lnTo>
                    <a:pt x="7779" y="11747"/>
                  </a:lnTo>
                  <a:lnTo>
                    <a:pt x="7779" y="59054"/>
                  </a:lnTo>
                  <a:lnTo>
                    <a:pt x="7462" y="62388"/>
                  </a:lnTo>
                  <a:lnTo>
                    <a:pt x="6192" y="64452"/>
                  </a:lnTo>
                  <a:lnTo>
                    <a:pt x="3889" y="65642"/>
                  </a:lnTo>
                  <a:lnTo>
                    <a:pt x="159" y="66119"/>
                  </a:lnTo>
                  <a:lnTo>
                    <a:pt x="159" y="67627"/>
                  </a:lnTo>
                  <a:lnTo>
                    <a:pt x="23574" y="67627"/>
                  </a:lnTo>
                  <a:lnTo>
                    <a:pt x="23574" y="66119"/>
                  </a:lnTo>
                  <a:lnTo>
                    <a:pt x="19923" y="65801"/>
                  </a:lnTo>
                  <a:lnTo>
                    <a:pt x="17622" y="64769"/>
                  </a:lnTo>
                  <a:lnTo>
                    <a:pt x="16431" y="62706"/>
                  </a:lnTo>
                  <a:lnTo>
                    <a:pt x="16113" y="59292"/>
                  </a:lnTo>
                  <a:lnTo>
                    <a:pt x="16113" y="158"/>
                  </a:lnTo>
                  <a:lnTo>
                    <a:pt x="15717" y="0"/>
                  </a:lnTo>
                  <a:close/>
                </a:path>
              </a:pathLst>
            </a:custGeom>
            <a:solidFill>
              <a:srgbClr val="000000"/>
            </a:solidFill>
          </p:spPr>
          <p:txBody>
            <a:bodyPr vert="horz" lIns="91440" tIns="45720" rIns="91440" bIns="45720" anchor="t"/>
            <a:lstStyle/>
            <a:p>
              <a:endParaRPr lang="en-IN"/>
            </a:p>
          </p:txBody>
        </p:sp>
        <p:sp>
          <p:nvSpPr>
            <p:cNvPr id="1347" name="Shape 6087"/>
            <p:cNvSpPr/>
            <p:nvPr/>
          </p:nvSpPr>
          <p:spPr>
            <a:xfrm>
              <a:off x="3306142" y="2215244"/>
              <a:ext cx="10081" cy="10080"/>
            </a:xfrm>
            <a:custGeom>
              <a:avLst/>
              <a:gdLst/>
              <a:ahLst/>
              <a:cxnLst/>
              <a:rect l="0" t="0" r="0" b="0"/>
              <a:pathLst>
                <a:path w="10081" h="10080">
                  <a:moveTo>
                    <a:pt x="4921" y="0"/>
                  </a:moveTo>
                  <a:lnTo>
                    <a:pt x="2698" y="475"/>
                  </a:lnTo>
                  <a:lnTo>
                    <a:pt x="1190" y="1746"/>
                  </a:lnTo>
                  <a:lnTo>
                    <a:pt x="317" y="3413"/>
                  </a:lnTo>
                  <a:lnTo>
                    <a:pt x="0" y="5001"/>
                  </a:lnTo>
                  <a:lnTo>
                    <a:pt x="238" y="6667"/>
                  </a:lnTo>
                  <a:lnTo>
                    <a:pt x="1111" y="8333"/>
                  </a:lnTo>
                  <a:lnTo>
                    <a:pt x="2698" y="9604"/>
                  </a:lnTo>
                  <a:lnTo>
                    <a:pt x="4921" y="10080"/>
                  </a:lnTo>
                  <a:lnTo>
                    <a:pt x="6985" y="9683"/>
                  </a:lnTo>
                  <a:lnTo>
                    <a:pt x="8652" y="8651"/>
                  </a:lnTo>
                  <a:lnTo>
                    <a:pt x="9763" y="7063"/>
                  </a:lnTo>
                  <a:lnTo>
                    <a:pt x="10081" y="5001"/>
                  </a:lnTo>
                  <a:lnTo>
                    <a:pt x="9763" y="3016"/>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348" name="Shape 6088"/>
            <p:cNvSpPr/>
            <p:nvPr/>
          </p:nvSpPr>
          <p:spPr>
            <a:xfrm>
              <a:off x="4057189" y="2215244"/>
              <a:ext cx="35956" cy="67627"/>
            </a:xfrm>
            <a:custGeom>
              <a:avLst/>
              <a:gdLst/>
              <a:ahLst/>
              <a:cxnLst/>
              <a:rect l="0" t="0" r="0" b="0"/>
              <a:pathLst>
                <a:path w="35956" h="67627">
                  <a:moveTo>
                    <a:pt x="26034" y="0"/>
                  </a:moveTo>
                  <a:lnTo>
                    <a:pt x="20161" y="713"/>
                  </a:lnTo>
                  <a:lnTo>
                    <a:pt x="15716" y="2777"/>
                  </a:lnTo>
                  <a:lnTo>
                    <a:pt x="12619" y="5794"/>
                  </a:lnTo>
                  <a:lnTo>
                    <a:pt x="10477" y="9445"/>
                  </a:lnTo>
                  <a:lnTo>
                    <a:pt x="9128" y="13334"/>
                  </a:lnTo>
                  <a:lnTo>
                    <a:pt x="8493" y="17144"/>
                  </a:lnTo>
                  <a:lnTo>
                    <a:pt x="8254" y="20478"/>
                  </a:lnTo>
                  <a:lnTo>
                    <a:pt x="8254" y="23098"/>
                  </a:lnTo>
                  <a:lnTo>
                    <a:pt x="79" y="23098"/>
                  </a:lnTo>
                  <a:lnTo>
                    <a:pt x="79" y="26273"/>
                  </a:lnTo>
                  <a:lnTo>
                    <a:pt x="8254" y="26273"/>
                  </a:lnTo>
                  <a:lnTo>
                    <a:pt x="8254" y="57308"/>
                  </a:lnTo>
                  <a:lnTo>
                    <a:pt x="8175" y="59848"/>
                  </a:lnTo>
                  <a:lnTo>
                    <a:pt x="7857" y="61912"/>
                  </a:lnTo>
                  <a:lnTo>
                    <a:pt x="7302" y="63420"/>
                  </a:lnTo>
                  <a:lnTo>
                    <a:pt x="6587" y="64532"/>
                  </a:lnTo>
                  <a:lnTo>
                    <a:pt x="4048" y="65722"/>
                  </a:lnTo>
                  <a:lnTo>
                    <a:pt x="0" y="66119"/>
                  </a:lnTo>
                  <a:lnTo>
                    <a:pt x="0" y="67627"/>
                  </a:lnTo>
                  <a:lnTo>
                    <a:pt x="25717" y="67627"/>
                  </a:lnTo>
                  <a:lnTo>
                    <a:pt x="25717" y="66119"/>
                  </a:lnTo>
                  <a:lnTo>
                    <a:pt x="21907" y="65801"/>
                  </a:lnTo>
                  <a:lnTo>
                    <a:pt x="19287" y="65087"/>
                  </a:lnTo>
                  <a:lnTo>
                    <a:pt x="17700" y="63896"/>
                  </a:lnTo>
                  <a:lnTo>
                    <a:pt x="16906" y="62229"/>
                  </a:lnTo>
                  <a:lnTo>
                    <a:pt x="16588" y="60007"/>
                  </a:lnTo>
                  <a:lnTo>
                    <a:pt x="16509" y="57308"/>
                  </a:lnTo>
                  <a:lnTo>
                    <a:pt x="16509" y="26273"/>
                  </a:lnTo>
                  <a:lnTo>
                    <a:pt x="28654" y="26273"/>
                  </a:lnTo>
                  <a:lnTo>
                    <a:pt x="28654" y="23098"/>
                  </a:lnTo>
                  <a:lnTo>
                    <a:pt x="16431" y="23098"/>
                  </a:lnTo>
                  <a:lnTo>
                    <a:pt x="16431" y="11588"/>
                  </a:lnTo>
                  <a:lnTo>
                    <a:pt x="16748" y="7698"/>
                  </a:lnTo>
                  <a:lnTo>
                    <a:pt x="18414" y="4207"/>
                  </a:lnTo>
                  <a:lnTo>
                    <a:pt x="20081" y="3175"/>
                  </a:lnTo>
                  <a:lnTo>
                    <a:pt x="22383" y="2777"/>
                  </a:lnTo>
                  <a:lnTo>
                    <a:pt x="24447" y="3333"/>
                  </a:lnTo>
                  <a:lnTo>
                    <a:pt x="25956" y="4682"/>
                  </a:lnTo>
                  <a:lnTo>
                    <a:pt x="28494" y="8333"/>
                  </a:lnTo>
                  <a:lnTo>
                    <a:pt x="29924" y="9683"/>
                  </a:lnTo>
                  <a:lnTo>
                    <a:pt x="31669" y="10159"/>
                  </a:lnTo>
                  <a:lnTo>
                    <a:pt x="34528" y="9207"/>
                  </a:lnTo>
                  <a:lnTo>
                    <a:pt x="35559" y="7937"/>
                  </a:lnTo>
                  <a:lnTo>
                    <a:pt x="35956" y="6032"/>
                  </a:lnTo>
                  <a:lnTo>
                    <a:pt x="35162" y="3650"/>
                  </a:lnTo>
                  <a:lnTo>
                    <a:pt x="33099" y="1746"/>
                  </a:lnTo>
                  <a:lnTo>
                    <a:pt x="29924" y="475"/>
                  </a:lnTo>
                  <a:lnTo>
                    <a:pt x="26034" y="0"/>
                  </a:lnTo>
                  <a:close/>
                </a:path>
              </a:pathLst>
            </a:custGeom>
            <a:solidFill>
              <a:srgbClr val="000000"/>
            </a:solidFill>
          </p:spPr>
          <p:txBody>
            <a:bodyPr vert="horz" lIns="91440" tIns="45720" rIns="91440" bIns="45720" anchor="t"/>
            <a:lstStyle/>
            <a:p>
              <a:endParaRPr lang="en-IN"/>
            </a:p>
          </p:txBody>
        </p:sp>
        <p:sp>
          <p:nvSpPr>
            <p:cNvPr id="1349" name="Shape 6089"/>
            <p:cNvSpPr/>
            <p:nvPr/>
          </p:nvSpPr>
          <p:spPr>
            <a:xfrm>
              <a:off x="3423220" y="2215244"/>
              <a:ext cx="35957" cy="67627"/>
            </a:xfrm>
            <a:custGeom>
              <a:avLst/>
              <a:gdLst/>
              <a:ahLst/>
              <a:cxnLst/>
              <a:rect l="0" t="0" r="0" b="0"/>
              <a:pathLst>
                <a:path w="35957" h="67627">
                  <a:moveTo>
                    <a:pt x="26036" y="0"/>
                  </a:moveTo>
                  <a:lnTo>
                    <a:pt x="20162" y="713"/>
                  </a:lnTo>
                  <a:lnTo>
                    <a:pt x="15717" y="2777"/>
                  </a:lnTo>
                  <a:lnTo>
                    <a:pt x="12542" y="5794"/>
                  </a:lnTo>
                  <a:lnTo>
                    <a:pt x="10398" y="9445"/>
                  </a:lnTo>
                  <a:lnTo>
                    <a:pt x="9128" y="13334"/>
                  </a:lnTo>
                  <a:lnTo>
                    <a:pt x="8413" y="17144"/>
                  </a:lnTo>
                  <a:lnTo>
                    <a:pt x="8176" y="20478"/>
                  </a:lnTo>
                  <a:lnTo>
                    <a:pt x="8176" y="23098"/>
                  </a:lnTo>
                  <a:lnTo>
                    <a:pt x="79" y="23098"/>
                  </a:lnTo>
                  <a:lnTo>
                    <a:pt x="79" y="26273"/>
                  </a:lnTo>
                  <a:lnTo>
                    <a:pt x="8176" y="26273"/>
                  </a:lnTo>
                  <a:lnTo>
                    <a:pt x="8176" y="57308"/>
                  </a:lnTo>
                  <a:lnTo>
                    <a:pt x="8097" y="59848"/>
                  </a:lnTo>
                  <a:lnTo>
                    <a:pt x="7858" y="61912"/>
                  </a:lnTo>
                  <a:lnTo>
                    <a:pt x="7303" y="63420"/>
                  </a:lnTo>
                  <a:lnTo>
                    <a:pt x="6588" y="64532"/>
                  </a:lnTo>
                  <a:lnTo>
                    <a:pt x="4048" y="65722"/>
                  </a:lnTo>
                  <a:lnTo>
                    <a:pt x="0" y="66119"/>
                  </a:lnTo>
                  <a:lnTo>
                    <a:pt x="0" y="67627"/>
                  </a:lnTo>
                  <a:lnTo>
                    <a:pt x="25718" y="67627"/>
                  </a:lnTo>
                  <a:lnTo>
                    <a:pt x="25718" y="66119"/>
                  </a:lnTo>
                  <a:lnTo>
                    <a:pt x="21907" y="65801"/>
                  </a:lnTo>
                  <a:lnTo>
                    <a:pt x="19288" y="65087"/>
                  </a:lnTo>
                  <a:lnTo>
                    <a:pt x="17701" y="63896"/>
                  </a:lnTo>
                  <a:lnTo>
                    <a:pt x="16907" y="62229"/>
                  </a:lnTo>
                  <a:lnTo>
                    <a:pt x="16589" y="60007"/>
                  </a:lnTo>
                  <a:lnTo>
                    <a:pt x="16511" y="57308"/>
                  </a:lnTo>
                  <a:lnTo>
                    <a:pt x="16511" y="26273"/>
                  </a:lnTo>
                  <a:lnTo>
                    <a:pt x="28575" y="26273"/>
                  </a:lnTo>
                  <a:lnTo>
                    <a:pt x="28575" y="23098"/>
                  </a:lnTo>
                  <a:lnTo>
                    <a:pt x="16431" y="23098"/>
                  </a:lnTo>
                  <a:lnTo>
                    <a:pt x="16431" y="11588"/>
                  </a:lnTo>
                  <a:lnTo>
                    <a:pt x="16748" y="7698"/>
                  </a:lnTo>
                  <a:lnTo>
                    <a:pt x="18415" y="4207"/>
                  </a:lnTo>
                  <a:lnTo>
                    <a:pt x="20082" y="3175"/>
                  </a:lnTo>
                  <a:lnTo>
                    <a:pt x="22384" y="2777"/>
                  </a:lnTo>
                  <a:lnTo>
                    <a:pt x="24448" y="3333"/>
                  </a:lnTo>
                  <a:lnTo>
                    <a:pt x="25956" y="4682"/>
                  </a:lnTo>
                  <a:lnTo>
                    <a:pt x="28495" y="8333"/>
                  </a:lnTo>
                  <a:lnTo>
                    <a:pt x="29844" y="9683"/>
                  </a:lnTo>
                  <a:lnTo>
                    <a:pt x="31670" y="10159"/>
                  </a:lnTo>
                  <a:lnTo>
                    <a:pt x="34528" y="9207"/>
                  </a:lnTo>
                  <a:lnTo>
                    <a:pt x="35561" y="7937"/>
                  </a:lnTo>
                  <a:lnTo>
                    <a:pt x="35957" y="6032"/>
                  </a:lnTo>
                  <a:lnTo>
                    <a:pt x="35163" y="3650"/>
                  </a:lnTo>
                  <a:lnTo>
                    <a:pt x="33099" y="1746"/>
                  </a:lnTo>
                  <a:lnTo>
                    <a:pt x="29924" y="475"/>
                  </a:lnTo>
                  <a:lnTo>
                    <a:pt x="26036" y="0"/>
                  </a:lnTo>
                  <a:close/>
                </a:path>
              </a:pathLst>
            </a:custGeom>
            <a:solidFill>
              <a:srgbClr val="000000"/>
            </a:solidFill>
          </p:spPr>
          <p:txBody>
            <a:bodyPr vert="horz" lIns="91440" tIns="45720" rIns="91440" bIns="45720" anchor="t"/>
            <a:lstStyle/>
            <a:p>
              <a:endParaRPr lang="en-IN"/>
            </a:p>
          </p:txBody>
        </p:sp>
        <p:sp>
          <p:nvSpPr>
            <p:cNvPr id="1350" name="Shape 6090"/>
            <p:cNvSpPr/>
            <p:nvPr/>
          </p:nvSpPr>
          <p:spPr>
            <a:xfrm>
              <a:off x="3827636" y="2225563"/>
              <a:ext cx="26352" cy="58339"/>
            </a:xfrm>
            <a:custGeom>
              <a:avLst/>
              <a:gdLst/>
              <a:ahLst/>
              <a:cxnLst/>
              <a:rect l="0" t="0" r="0" b="0"/>
              <a:pathLst>
                <a:path w="26352" h="58339">
                  <a:moveTo>
                    <a:pt x="13335" y="0"/>
                  </a:moveTo>
                  <a:lnTo>
                    <a:pt x="10874" y="3413"/>
                  </a:lnTo>
                  <a:lnTo>
                    <a:pt x="8890" y="6111"/>
                  </a:lnTo>
                  <a:lnTo>
                    <a:pt x="4365" y="11271"/>
                  </a:lnTo>
                  <a:lnTo>
                    <a:pt x="1428" y="13652"/>
                  </a:lnTo>
                  <a:lnTo>
                    <a:pt x="396" y="14446"/>
                  </a:lnTo>
                  <a:lnTo>
                    <a:pt x="0" y="15240"/>
                  </a:lnTo>
                  <a:lnTo>
                    <a:pt x="396" y="15954"/>
                  </a:lnTo>
                  <a:lnTo>
                    <a:pt x="5634" y="15954"/>
                  </a:lnTo>
                  <a:lnTo>
                    <a:pt x="5634" y="45719"/>
                  </a:lnTo>
                  <a:lnTo>
                    <a:pt x="5873" y="49132"/>
                  </a:lnTo>
                  <a:lnTo>
                    <a:pt x="6428" y="51910"/>
                  </a:lnTo>
                  <a:lnTo>
                    <a:pt x="7222" y="54133"/>
                  </a:lnTo>
                  <a:lnTo>
                    <a:pt x="8333" y="55721"/>
                  </a:lnTo>
                  <a:lnTo>
                    <a:pt x="11271" y="57705"/>
                  </a:lnTo>
                  <a:lnTo>
                    <a:pt x="14763" y="58339"/>
                  </a:lnTo>
                  <a:lnTo>
                    <a:pt x="18177" y="57705"/>
                  </a:lnTo>
                  <a:lnTo>
                    <a:pt x="21352" y="56117"/>
                  </a:lnTo>
                  <a:lnTo>
                    <a:pt x="24129" y="53736"/>
                  </a:lnTo>
                  <a:lnTo>
                    <a:pt x="26352" y="50800"/>
                  </a:lnTo>
                  <a:lnTo>
                    <a:pt x="25082" y="49688"/>
                  </a:lnTo>
                  <a:lnTo>
                    <a:pt x="22860" y="51910"/>
                  </a:lnTo>
                  <a:lnTo>
                    <a:pt x="21193" y="52783"/>
                  </a:lnTo>
                  <a:lnTo>
                    <a:pt x="19050" y="53181"/>
                  </a:lnTo>
                  <a:lnTo>
                    <a:pt x="16907" y="52704"/>
                  </a:lnTo>
                  <a:lnTo>
                    <a:pt x="15477" y="51513"/>
                  </a:lnTo>
                  <a:lnTo>
                    <a:pt x="14604" y="49847"/>
                  </a:lnTo>
                  <a:lnTo>
                    <a:pt x="14208" y="47942"/>
                  </a:lnTo>
                  <a:lnTo>
                    <a:pt x="13970" y="44211"/>
                  </a:lnTo>
                  <a:lnTo>
                    <a:pt x="13970" y="15954"/>
                  </a:lnTo>
                  <a:lnTo>
                    <a:pt x="23971" y="15954"/>
                  </a:lnTo>
                  <a:lnTo>
                    <a:pt x="23971" y="12779"/>
                  </a:lnTo>
                  <a:lnTo>
                    <a:pt x="13970" y="12779"/>
                  </a:lnTo>
                  <a:lnTo>
                    <a:pt x="13970" y="1269"/>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1351" name="Shape 6091"/>
            <p:cNvSpPr/>
            <p:nvPr/>
          </p:nvSpPr>
          <p:spPr>
            <a:xfrm>
              <a:off x="3271932" y="2225563"/>
              <a:ext cx="26351" cy="58339"/>
            </a:xfrm>
            <a:custGeom>
              <a:avLst/>
              <a:gdLst/>
              <a:ahLst/>
              <a:cxnLst/>
              <a:rect l="0" t="0" r="0" b="0"/>
              <a:pathLst>
                <a:path w="26351" h="58339">
                  <a:moveTo>
                    <a:pt x="13255" y="0"/>
                  </a:moveTo>
                  <a:lnTo>
                    <a:pt x="10873" y="3413"/>
                  </a:lnTo>
                  <a:lnTo>
                    <a:pt x="8888" y="6111"/>
                  </a:lnTo>
                  <a:lnTo>
                    <a:pt x="4364" y="11271"/>
                  </a:lnTo>
                  <a:lnTo>
                    <a:pt x="1348" y="13652"/>
                  </a:lnTo>
                  <a:lnTo>
                    <a:pt x="396" y="14446"/>
                  </a:lnTo>
                  <a:lnTo>
                    <a:pt x="0" y="15240"/>
                  </a:lnTo>
                  <a:lnTo>
                    <a:pt x="396" y="15954"/>
                  </a:lnTo>
                  <a:lnTo>
                    <a:pt x="5634" y="15954"/>
                  </a:lnTo>
                  <a:lnTo>
                    <a:pt x="5634" y="45719"/>
                  </a:lnTo>
                  <a:lnTo>
                    <a:pt x="5873" y="49132"/>
                  </a:lnTo>
                  <a:lnTo>
                    <a:pt x="6350" y="51910"/>
                  </a:lnTo>
                  <a:lnTo>
                    <a:pt x="7222" y="54133"/>
                  </a:lnTo>
                  <a:lnTo>
                    <a:pt x="8333" y="55721"/>
                  </a:lnTo>
                  <a:lnTo>
                    <a:pt x="11191" y="57705"/>
                  </a:lnTo>
                  <a:lnTo>
                    <a:pt x="14762" y="58339"/>
                  </a:lnTo>
                  <a:lnTo>
                    <a:pt x="18176" y="57705"/>
                  </a:lnTo>
                  <a:lnTo>
                    <a:pt x="21351" y="56117"/>
                  </a:lnTo>
                  <a:lnTo>
                    <a:pt x="24129" y="53736"/>
                  </a:lnTo>
                  <a:lnTo>
                    <a:pt x="26351" y="50800"/>
                  </a:lnTo>
                  <a:lnTo>
                    <a:pt x="25081" y="49688"/>
                  </a:lnTo>
                  <a:lnTo>
                    <a:pt x="22859" y="51910"/>
                  </a:lnTo>
                  <a:lnTo>
                    <a:pt x="21192" y="52783"/>
                  </a:lnTo>
                  <a:lnTo>
                    <a:pt x="19050" y="53181"/>
                  </a:lnTo>
                  <a:lnTo>
                    <a:pt x="16906" y="52704"/>
                  </a:lnTo>
                  <a:lnTo>
                    <a:pt x="15477" y="51513"/>
                  </a:lnTo>
                  <a:lnTo>
                    <a:pt x="14128" y="47942"/>
                  </a:lnTo>
                  <a:lnTo>
                    <a:pt x="13968" y="44211"/>
                  </a:lnTo>
                  <a:lnTo>
                    <a:pt x="13968" y="15954"/>
                  </a:lnTo>
                  <a:lnTo>
                    <a:pt x="23969" y="15954"/>
                  </a:lnTo>
                  <a:lnTo>
                    <a:pt x="23969" y="12779"/>
                  </a:lnTo>
                  <a:lnTo>
                    <a:pt x="13968" y="12779"/>
                  </a:lnTo>
                  <a:lnTo>
                    <a:pt x="13968" y="1269"/>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352" name="Shape 6092"/>
            <p:cNvSpPr/>
            <p:nvPr/>
          </p:nvSpPr>
          <p:spPr>
            <a:xfrm>
              <a:off x="4549233" y="2215244"/>
              <a:ext cx="45958" cy="68658"/>
            </a:xfrm>
            <a:custGeom>
              <a:avLst/>
              <a:gdLst/>
              <a:ahLst/>
              <a:cxnLst/>
              <a:rect l="0" t="0" r="0" b="0"/>
              <a:pathLst>
                <a:path w="45958" h="68658">
                  <a:moveTo>
                    <a:pt x="38815" y="0"/>
                  </a:moveTo>
                  <a:lnTo>
                    <a:pt x="24210" y="4364"/>
                  </a:lnTo>
                  <a:lnTo>
                    <a:pt x="24210" y="5952"/>
                  </a:lnTo>
                  <a:lnTo>
                    <a:pt x="26591" y="5794"/>
                  </a:lnTo>
                  <a:lnTo>
                    <a:pt x="29131" y="6111"/>
                  </a:lnTo>
                  <a:lnTo>
                    <a:pt x="30401" y="7223"/>
                  </a:lnTo>
                  <a:lnTo>
                    <a:pt x="30956" y="10873"/>
                  </a:lnTo>
                  <a:lnTo>
                    <a:pt x="30956" y="26352"/>
                  </a:lnTo>
                  <a:lnTo>
                    <a:pt x="28575" y="24447"/>
                  </a:lnTo>
                  <a:lnTo>
                    <a:pt x="26115" y="23098"/>
                  </a:lnTo>
                  <a:lnTo>
                    <a:pt x="23496" y="22304"/>
                  </a:lnTo>
                  <a:lnTo>
                    <a:pt x="22686" y="22240"/>
                  </a:lnTo>
                  <a:lnTo>
                    <a:pt x="20797" y="24844"/>
                  </a:lnTo>
                  <a:lnTo>
                    <a:pt x="24289" y="25479"/>
                  </a:lnTo>
                  <a:lnTo>
                    <a:pt x="27385" y="27304"/>
                  </a:lnTo>
                  <a:lnTo>
                    <a:pt x="29766" y="30321"/>
                  </a:lnTo>
                  <a:lnTo>
                    <a:pt x="30956" y="34766"/>
                  </a:lnTo>
                  <a:lnTo>
                    <a:pt x="30956" y="57546"/>
                  </a:lnTo>
                  <a:lnTo>
                    <a:pt x="29846" y="59927"/>
                  </a:lnTo>
                  <a:lnTo>
                    <a:pt x="27781" y="61832"/>
                  </a:lnTo>
                  <a:lnTo>
                    <a:pt x="25162" y="63102"/>
                  </a:lnTo>
                  <a:lnTo>
                    <a:pt x="22146" y="63500"/>
                  </a:lnTo>
                  <a:lnTo>
                    <a:pt x="18892" y="62944"/>
                  </a:lnTo>
                  <a:lnTo>
                    <a:pt x="15717" y="61514"/>
                  </a:lnTo>
                  <a:lnTo>
                    <a:pt x="12938" y="58896"/>
                  </a:lnTo>
                  <a:lnTo>
                    <a:pt x="10636" y="55007"/>
                  </a:lnTo>
                  <a:lnTo>
                    <a:pt x="9128" y="49767"/>
                  </a:lnTo>
                  <a:lnTo>
                    <a:pt x="8494" y="43179"/>
                  </a:lnTo>
                  <a:lnTo>
                    <a:pt x="9049" y="37067"/>
                  </a:lnTo>
                  <a:lnTo>
                    <a:pt x="10478" y="32463"/>
                  </a:lnTo>
                  <a:lnTo>
                    <a:pt x="12621" y="28971"/>
                  </a:lnTo>
                  <a:lnTo>
                    <a:pt x="15161" y="26589"/>
                  </a:lnTo>
                  <a:lnTo>
                    <a:pt x="17939" y="25320"/>
                  </a:lnTo>
                  <a:lnTo>
                    <a:pt x="20797" y="24844"/>
                  </a:lnTo>
                  <a:lnTo>
                    <a:pt x="22686" y="22240"/>
                  </a:lnTo>
                  <a:lnTo>
                    <a:pt x="20480" y="22066"/>
                  </a:lnTo>
                  <a:lnTo>
                    <a:pt x="15161" y="22938"/>
                  </a:lnTo>
                  <a:lnTo>
                    <a:pt x="10240" y="25479"/>
                  </a:lnTo>
                  <a:lnTo>
                    <a:pt x="6112" y="29368"/>
                  </a:lnTo>
                  <a:lnTo>
                    <a:pt x="2858" y="34369"/>
                  </a:lnTo>
                  <a:lnTo>
                    <a:pt x="793" y="40163"/>
                  </a:lnTo>
                  <a:lnTo>
                    <a:pt x="0" y="46433"/>
                  </a:lnTo>
                  <a:lnTo>
                    <a:pt x="636" y="53181"/>
                  </a:lnTo>
                  <a:lnTo>
                    <a:pt x="2223" y="58419"/>
                  </a:lnTo>
                  <a:lnTo>
                    <a:pt x="4683" y="62308"/>
                  </a:lnTo>
                  <a:lnTo>
                    <a:pt x="7541" y="65087"/>
                  </a:lnTo>
                  <a:lnTo>
                    <a:pt x="10636" y="66913"/>
                  </a:lnTo>
                  <a:lnTo>
                    <a:pt x="13573" y="68023"/>
                  </a:lnTo>
                  <a:lnTo>
                    <a:pt x="16113" y="68501"/>
                  </a:lnTo>
                  <a:lnTo>
                    <a:pt x="18019" y="68658"/>
                  </a:lnTo>
                  <a:lnTo>
                    <a:pt x="22861" y="68023"/>
                  </a:lnTo>
                  <a:lnTo>
                    <a:pt x="26511" y="66516"/>
                  </a:lnTo>
                  <a:lnTo>
                    <a:pt x="29052" y="64452"/>
                  </a:lnTo>
                  <a:lnTo>
                    <a:pt x="30798" y="62308"/>
                  </a:lnTo>
                  <a:lnTo>
                    <a:pt x="30956" y="62308"/>
                  </a:lnTo>
                  <a:lnTo>
                    <a:pt x="30956" y="68342"/>
                  </a:lnTo>
                  <a:lnTo>
                    <a:pt x="31353" y="68658"/>
                  </a:lnTo>
                  <a:lnTo>
                    <a:pt x="38815" y="66040"/>
                  </a:lnTo>
                  <a:lnTo>
                    <a:pt x="45958" y="63500"/>
                  </a:lnTo>
                  <a:lnTo>
                    <a:pt x="45958" y="61912"/>
                  </a:lnTo>
                  <a:lnTo>
                    <a:pt x="43180" y="61912"/>
                  </a:lnTo>
                  <a:lnTo>
                    <a:pt x="41275" y="61514"/>
                  </a:lnTo>
                  <a:lnTo>
                    <a:pt x="40164" y="60800"/>
                  </a:lnTo>
                  <a:lnTo>
                    <a:pt x="39530" y="59690"/>
                  </a:lnTo>
                  <a:lnTo>
                    <a:pt x="39291" y="58260"/>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1353" name="Shape 6093"/>
            <p:cNvSpPr/>
            <p:nvPr/>
          </p:nvSpPr>
          <p:spPr>
            <a:xfrm>
              <a:off x="4455095" y="2237310"/>
              <a:ext cx="40163" cy="46592"/>
            </a:xfrm>
            <a:custGeom>
              <a:avLst/>
              <a:gdLst/>
              <a:ahLst/>
              <a:cxnLst/>
              <a:rect l="0" t="0" r="0" b="0"/>
              <a:pathLst>
                <a:path w="40163" h="46592">
                  <a:moveTo>
                    <a:pt x="18018" y="0"/>
                  </a:moveTo>
                  <a:lnTo>
                    <a:pt x="12859" y="555"/>
                  </a:lnTo>
                  <a:lnTo>
                    <a:pt x="8731" y="1985"/>
                  </a:lnTo>
                  <a:lnTo>
                    <a:pt x="5636" y="4047"/>
                  </a:lnTo>
                  <a:lnTo>
                    <a:pt x="3493" y="6429"/>
                  </a:lnTo>
                  <a:lnTo>
                    <a:pt x="2302" y="8810"/>
                  </a:lnTo>
                  <a:lnTo>
                    <a:pt x="1906" y="11032"/>
                  </a:lnTo>
                  <a:lnTo>
                    <a:pt x="2857" y="13811"/>
                  </a:lnTo>
                  <a:lnTo>
                    <a:pt x="4207" y="14922"/>
                  </a:lnTo>
                  <a:lnTo>
                    <a:pt x="6192" y="15399"/>
                  </a:lnTo>
                  <a:lnTo>
                    <a:pt x="7937" y="15001"/>
                  </a:lnTo>
                  <a:lnTo>
                    <a:pt x="9367" y="13969"/>
                  </a:lnTo>
                  <a:lnTo>
                    <a:pt x="10318" y="12620"/>
                  </a:lnTo>
                  <a:lnTo>
                    <a:pt x="10637" y="11112"/>
                  </a:lnTo>
                  <a:lnTo>
                    <a:pt x="10398" y="9366"/>
                  </a:lnTo>
                  <a:lnTo>
                    <a:pt x="10081" y="7222"/>
                  </a:lnTo>
                  <a:lnTo>
                    <a:pt x="10716" y="5160"/>
                  </a:lnTo>
                  <a:lnTo>
                    <a:pt x="12382" y="3650"/>
                  </a:lnTo>
                  <a:lnTo>
                    <a:pt x="14684" y="2699"/>
                  </a:lnTo>
                  <a:lnTo>
                    <a:pt x="17144" y="2381"/>
                  </a:lnTo>
                  <a:lnTo>
                    <a:pt x="19606" y="2619"/>
                  </a:lnTo>
                  <a:lnTo>
                    <a:pt x="22067" y="3809"/>
                  </a:lnTo>
                  <a:lnTo>
                    <a:pt x="23972" y="6350"/>
                  </a:lnTo>
                  <a:lnTo>
                    <a:pt x="24765" y="10636"/>
                  </a:lnTo>
                  <a:lnTo>
                    <a:pt x="24765" y="16668"/>
                  </a:lnTo>
                  <a:lnTo>
                    <a:pt x="24025" y="16960"/>
                  </a:lnTo>
                  <a:lnTo>
                    <a:pt x="24765" y="19050"/>
                  </a:lnTo>
                  <a:lnTo>
                    <a:pt x="24765" y="33416"/>
                  </a:lnTo>
                  <a:lnTo>
                    <a:pt x="24209" y="36751"/>
                  </a:lnTo>
                  <a:lnTo>
                    <a:pt x="23178" y="37941"/>
                  </a:lnTo>
                  <a:lnTo>
                    <a:pt x="21431" y="39052"/>
                  </a:lnTo>
                  <a:lnTo>
                    <a:pt x="18812" y="40085"/>
                  </a:lnTo>
                  <a:lnTo>
                    <a:pt x="15240" y="40799"/>
                  </a:lnTo>
                  <a:lnTo>
                    <a:pt x="12700" y="40322"/>
                  </a:lnTo>
                  <a:lnTo>
                    <a:pt x="10637" y="38734"/>
                  </a:lnTo>
                  <a:lnTo>
                    <a:pt x="9287" y="36273"/>
                  </a:lnTo>
                  <a:lnTo>
                    <a:pt x="8731" y="33098"/>
                  </a:lnTo>
                  <a:lnTo>
                    <a:pt x="8731" y="32861"/>
                  </a:lnTo>
                  <a:lnTo>
                    <a:pt x="8890" y="31035"/>
                  </a:lnTo>
                  <a:lnTo>
                    <a:pt x="9604" y="28972"/>
                  </a:lnTo>
                  <a:lnTo>
                    <a:pt x="11112" y="26591"/>
                  </a:lnTo>
                  <a:lnTo>
                    <a:pt x="13969" y="24051"/>
                  </a:lnTo>
                  <a:lnTo>
                    <a:pt x="15954" y="22780"/>
                  </a:lnTo>
                  <a:lnTo>
                    <a:pt x="18415" y="21510"/>
                  </a:lnTo>
                  <a:lnTo>
                    <a:pt x="24765" y="19050"/>
                  </a:lnTo>
                  <a:lnTo>
                    <a:pt x="24025" y="16960"/>
                  </a:lnTo>
                  <a:lnTo>
                    <a:pt x="17304" y="19605"/>
                  </a:lnTo>
                  <a:lnTo>
                    <a:pt x="11192" y="22383"/>
                  </a:lnTo>
                  <a:lnTo>
                    <a:pt x="6350" y="25161"/>
                  </a:lnTo>
                  <a:lnTo>
                    <a:pt x="2857" y="28178"/>
                  </a:lnTo>
                  <a:lnTo>
                    <a:pt x="714" y="31829"/>
                  </a:lnTo>
                  <a:lnTo>
                    <a:pt x="0" y="36273"/>
                  </a:lnTo>
                  <a:lnTo>
                    <a:pt x="953" y="40640"/>
                  </a:lnTo>
                  <a:lnTo>
                    <a:pt x="3254" y="43894"/>
                  </a:lnTo>
                  <a:lnTo>
                    <a:pt x="6588" y="45878"/>
                  </a:lnTo>
                  <a:lnTo>
                    <a:pt x="10478" y="46592"/>
                  </a:lnTo>
                  <a:lnTo>
                    <a:pt x="14526" y="45957"/>
                  </a:lnTo>
                  <a:lnTo>
                    <a:pt x="18415" y="44211"/>
                  </a:lnTo>
                  <a:lnTo>
                    <a:pt x="24844" y="39369"/>
                  </a:lnTo>
                  <a:lnTo>
                    <a:pt x="25400" y="42307"/>
                  </a:lnTo>
                  <a:lnTo>
                    <a:pt x="26353" y="44370"/>
                  </a:lnTo>
                  <a:lnTo>
                    <a:pt x="27623" y="45719"/>
                  </a:lnTo>
                  <a:lnTo>
                    <a:pt x="28972" y="46355"/>
                  </a:lnTo>
                  <a:lnTo>
                    <a:pt x="31353" y="46592"/>
                  </a:lnTo>
                  <a:lnTo>
                    <a:pt x="32782" y="46435"/>
                  </a:lnTo>
                  <a:lnTo>
                    <a:pt x="34767" y="45878"/>
                  </a:lnTo>
                  <a:lnTo>
                    <a:pt x="37227" y="44370"/>
                  </a:lnTo>
                  <a:lnTo>
                    <a:pt x="40163" y="41592"/>
                  </a:lnTo>
                  <a:lnTo>
                    <a:pt x="40163" y="39052"/>
                  </a:lnTo>
                  <a:lnTo>
                    <a:pt x="38259" y="40322"/>
                  </a:lnTo>
                  <a:lnTo>
                    <a:pt x="35639" y="40957"/>
                  </a:lnTo>
                  <a:lnTo>
                    <a:pt x="33973" y="40401"/>
                  </a:lnTo>
                  <a:lnTo>
                    <a:pt x="33179" y="39132"/>
                  </a:lnTo>
                  <a:lnTo>
                    <a:pt x="32782" y="35163"/>
                  </a:lnTo>
                  <a:lnTo>
                    <a:pt x="32782" y="15875"/>
                  </a:lnTo>
                  <a:lnTo>
                    <a:pt x="32225" y="9128"/>
                  </a:lnTo>
                  <a:lnTo>
                    <a:pt x="30956" y="5715"/>
                  </a:lnTo>
                  <a:lnTo>
                    <a:pt x="28417"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354" name="Shape 6094"/>
            <p:cNvSpPr/>
            <p:nvPr/>
          </p:nvSpPr>
          <p:spPr>
            <a:xfrm>
              <a:off x="4274756" y="2237310"/>
              <a:ext cx="23415" cy="45561"/>
            </a:xfrm>
            <a:custGeom>
              <a:avLst/>
              <a:gdLst/>
              <a:ahLst/>
              <a:cxnLst/>
              <a:rect l="0" t="0" r="0" b="0"/>
              <a:pathLst>
                <a:path w="23415" h="45561">
                  <a:moveTo>
                    <a:pt x="15714" y="0"/>
                  </a:moveTo>
                  <a:lnTo>
                    <a:pt x="396" y="5476"/>
                  </a:lnTo>
                  <a:lnTo>
                    <a:pt x="396" y="6905"/>
                  </a:lnTo>
                  <a:lnTo>
                    <a:pt x="4286" y="6508"/>
                  </a:lnTo>
                  <a:lnTo>
                    <a:pt x="5556" y="6667"/>
                  </a:lnTo>
                  <a:lnTo>
                    <a:pt x="6667" y="7302"/>
                  </a:lnTo>
                  <a:lnTo>
                    <a:pt x="7461" y="9128"/>
                  </a:lnTo>
                  <a:lnTo>
                    <a:pt x="7777" y="12461"/>
                  </a:lnTo>
                  <a:lnTo>
                    <a:pt x="7777" y="35480"/>
                  </a:lnTo>
                  <a:lnTo>
                    <a:pt x="7620" y="38734"/>
                  </a:lnTo>
                  <a:lnTo>
                    <a:pt x="7063" y="41036"/>
                  </a:lnTo>
                  <a:lnTo>
                    <a:pt x="6189" y="42544"/>
                  </a:lnTo>
                  <a:lnTo>
                    <a:pt x="4682" y="43417"/>
                  </a:lnTo>
                  <a:lnTo>
                    <a:pt x="2698" y="43894"/>
                  </a:lnTo>
                  <a:lnTo>
                    <a:pt x="0" y="44053"/>
                  </a:lnTo>
                  <a:lnTo>
                    <a:pt x="0" y="45561"/>
                  </a:lnTo>
                  <a:lnTo>
                    <a:pt x="23415" y="45561"/>
                  </a:lnTo>
                  <a:lnTo>
                    <a:pt x="23415" y="44053"/>
                  </a:lnTo>
                  <a:lnTo>
                    <a:pt x="19446" y="43497"/>
                  </a:lnTo>
                  <a:lnTo>
                    <a:pt x="17223" y="42068"/>
                  </a:lnTo>
                  <a:lnTo>
                    <a:pt x="16271" y="39448"/>
                  </a:lnTo>
                  <a:lnTo>
                    <a:pt x="16112" y="35480"/>
                  </a:lnTo>
                  <a:lnTo>
                    <a:pt x="16112" y="317"/>
                  </a:lnTo>
                  <a:lnTo>
                    <a:pt x="15714" y="0"/>
                  </a:lnTo>
                  <a:close/>
                </a:path>
              </a:pathLst>
            </a:custGeom>
            <a:solidFill>
              <a:srgbClr val="000000"/>
            </a:solidFill>
          </p:spPr>
          <p:txBody>
            <a:bodyPr vert="horz" lIns="91440" tIns="45720" rIns="91440" bIns="45720" anchor="t"/>
            <a:lstStyle/>
            <a:p>
              <a:endParaRPr lang="en-IN"/>
            </a:p>
          </p:txBody>
        </p:sp>
        <p:sp>
          <p:nvSpPr>
            <p:cNvPr id="1355" name="Shape 6095"/>
            <p:cNvSpPr/>
            <p:nvPr/>
          </p:nvSpPr>
          <p:spPr>
            <a:xfrm>
              <a:off x="4160932" y="2237310"/>
              <a:ext cx="40083" cy="46592"/>
            </a:xfrm>
            <a:custGeom>
              <a:avLst/>
              <a:gdLst/>
              <a:ahLst/>
              <a:cxnLst/>
              <a:rect l="0" t="0" r="0" b="0"/>
              <a:pathLst>
                <a:path w="40083" h="46592">
                  <a:moveTo>
                    <a:pt x="18017" y="0"/>
                  </a:moveTo>
                  <a:lnTo>
                    <a:pt x="12778" y="555"/>
                  </a:lnTo>
                  <a:lnTo>
                    <a:pt x="8651" y="1985"/>
                  </a:lnTo>
                  <a:lnTo>
                    <a:pt x="5634" y="4047"/>
                  </a:lnTo>
                  <a:lnTo>
                    <a:pt x="3492" y="6429"/>
                  </a:lnTo>
                  <a:lnTo>
                    <a:pt x="2222" y="8810"/>
                  </a:lnTo>
                  <a:lnTo>
                    <a:pt x="1825" y="11032"/>
                  </a:lnTo>
                  <a:lnTo>
                    <a:pt x="2062" y="12303"/>
                  </a:lnTo>
                  <a:lnTo>
                    <a:pt x="2856" y="13811"/>
                  </a:lnTo>
                  <a:lnTo>
                    <a:pt x="4126" y="14922"/>
                  </a:lnTo>
                  <a:lnTo>
                    <a:pt x="6111" y="15399"/>
                  </a:lnTo>
                  <a:lnTo>
                    <a:pt x="7937" y="15001"/>
                  </a:lnTo>
                  <a:lnTo>
                    <a:pt x="9366" y="13969"/>
                  </a:lnTo>
                  <a:lnTo>
                    <a:pt x="10238" y="12620"/>
                  </a:lnTo>
                  <a:lnTo>
                    <a:pt x="10556" y="11112"/>
                  </a:lnTo>
                  <a:lnTo>
                    <a:pt x="10318" y="9366"/>
                  </a:lnTo>
                  <a:lnTo>
                    <a:pt x="10080" y="7222"/>
                  </a:lnTo>
                  <a:lnTo>
                    <a:pt x="10714" y="5160"/>
                  </a:lnTo>
                  <a:lnTo>
                    <a:pt x="12381" y="3650"/>
                  </a:lnTo>
                  <a:lnTo>
                    <a:pt x="14604" y="2699"/>
                  </a:lnTo>
                  <a:lnTo>
                    <a:pt x="17064" y="2381"/>
                  </a:lnTo>
                  <a:lnTo>
                    <a:pt x="19605" y="2619"/>
                  </a:lnTo>
                  <a:lnTo>
                    <a:pt x="22066" y="3809"/>
                  </a:lnTo>
                  <a:lnTo>
                    <a:pt x="23969" y="6350"/>
                  </a:lnTo>
                  <a:lnTo>
                    <a:pt x="24763" y="10636"/>
                  </a:lnTo>
                  <a:lnTo>
                    <a:pt x="24763" y="16668"/>
                  </a:lnTo>
                  <a:lnTo>
                    <a:pt x="24022" y="16957"/>
                  </a:lnTo>
                  <a:lnTo>
                    <a:pt x="24763" y="19050"/>
                  </a:lnTo>
                  <a:lnTo>
                    <a:pt x="24763" y="33416"/>
                  </a:lnTo>
                  <a:lnTo>
                    <a:pt x="24208" y="36751"/>
                  </a:lnTo>
                  <a:lnTo>
                    <a:pt x="23176" y="37941"/>
                  </a:lnTo>
                  <a:lnTo>
                    <a:pt x="21351" y="39052"/>
                  </a:lnTo>
                  <a:lnTo>
                    <a:pt x="18731" y="40085"/>
                  </a:lnTo>
                  <a:lnTo>
                    <a:pt x="15238" y="40799"/>
                  </a:lnTo>
                  <a:lnTo>
                    <a:pt x="12700" y="40322"/>
                  </a:lnTo>
                  <a:lnTo>
                    <a:pt x="10636" y="38734"/>
                  </a:lnTo>
                  <a:lnTo>
                    <a:pt x="9206" y="36273"/>
                  </a:lnTo>
                  <a:lnTo>
                    <a:pt x="8651" y="33098"/>
                  </a:lnTo>
                  <a:lnTo>
                    <a:pt x="8651" y="32861"/>
                  </a:lnTo>
                  <a:lnTo>
                    <a:pt x="8888" y="31035"/>
                  </a:lnTo>
                  <a:lnTo>
                    <a:pt x="9525" y="28972"/>
                  </a:lnTo>
                  <a:lnTo>
                    <a:pt x="11112" y="26591"/>
                  </a:lnTo>
                  <a:lnTo>
                    <a:pt x="13968" y="24051"/>
                  </a:lnTo>
                  <a:lnTo>
                    <a:pt x="15953" y="22780"/>
                  </a:lnTo>
                  <a:lnTo>
                    <a:pt x="18413" y="21510"/>
                  </a:lnTo>
                  <a:lnTo>
                    <a:pt x="21351" y="20319"/>
                  </a:lnTo>
                  <a:lnTo>
                    <a:pt x="24763" y="19050"/>
                  </a:lnTo>
                  <a:lnTo>
                    <a:pt x="24022" y="16957"/>
                  </a:lnTo>
                  <a:lnTo>
                    <a:pt x="17223" y="19605"/>
                  </a:lnTo>
                  <a:lnTo>
                    <a:pt x="11112" y="22383"/>
                  </a:lnTo>
                  <a:lnTo>
                    <a:pt x="6270" y="25161"/>
                  </a:lnTo>
                  <a:lnTo>
                    <a:pt x="2777" y="28178"/>
                  </a:lnTo>
                  <a:lnTo>
                    <a:pt x="713" y="31829"/>
                  </a:lnTo>
                  <a:lnTo>
                    <a:pt x="0" y="36273"/>
                  </a:lnTo>
                  <a:lnTo>
                    <a:pt x="872" y="40640"/>
                  </a:lnTo>
                  <a:lnTo>
                    <a:pt x="3253" y="43894"/>
                  </a:lnTo>
                  <a:lnTo>
                    <a:pt x="6587" y="45878"/>
                  </a:lnTo>
                  <a:lnTo>
                    <a:pt x="10476" y="46592"/>
                  </a:lnTo>
                  <a:lnTo>
                    <a:pt x="14525" y="45957"/>
                  </a:lnTo>
                  <a:lnTo>
                    <a:pt x="18334" y="44211"/>
                  </a:lnTo>
                  <a:lnTo>
                    <a:pt x="21827" y="41830"/>
                  </a:lnTo>
                  <a:lnTo>
                    <a:pt x="24843" y="39369"/>
                  </a:lnTo>
                  <a:lnTo>
                    <a:pt x="25400" y="42307"/>
                  </a:lnTo>
                  <a:lnTo>
                    <a:pt x="26351" y="44370"/>
                  </a:lnTo>
                  <a:lnTo>
                    <a:pt x="27542" y="45719"/>
                  </a:lnTo>
                  <a:lnTo>
                    <a:pt x="28892" y="46355"/>
                  </a:lnTo>
                  <a:lnTo>
                    <a:pt x="31273" y="46592"/>
                  </a:lnTo>
                  <a:lnTo>
                    <a:pt x="32701" y="46435"/>
                  </a:lnTo>
                  <a:lnTo>
                    <a:pt x="34686" y="45878"/>
                  </a:lnTo>
                  <a:lnTo>
                    <a:pt x="37147" y="44370"/>
                  </a:lnTo>
                  <a:lnTo>
                    <a:pt x="40083" y="41592"/>
                  </a:lnTo>
                  <a:lnTo>
                    <a:pt x="40083" y="39052"/>
                  </a:lnTo>
                  <a:lnTo>
                    <a:pt x="38257" y="40322"/>
                  </a:lnTo>
                  <a:lnTo>
                    <a:pt x="35638" y="40957"/>
                  </a:lnTo>
                  <a:lnTo>
                    <a:pt x="33972" y="40401"/>
                  </a:lnTo>
                  <a:lnTo>
                    <a:pt x="33098" y="39132"/>
                  </a:lnTo>
                  <a:lnTo>
                    <a:pt x="32781" y="35163"/>
                  </a:lnTo>
                  <a:lnTo>
                    <a:pt x="32781" y="15875"/>
                  </a:lnTo>
                  <a:lnTo>
                    <a:pt x="32225" y="9128"/>
                  </a:lnTo>
                  <a:lnTo>
                    <a:pt x="30956" y="5715"/>
                  </a:lnTo>
                  <a:lnTo>
                    <a:pt x="28416" y="2778"/>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356" name="Shape 6096"/>
            <p:cNvSpPr/>
            <p:nvPr/>
          </p:nvSpPr>
          <p:spPr>
            <a:xfrm>
              <a:off x="4009564" y="2237310"/>
              <a:ext cx="43656" cy="46592"/>
            </a:xfrm>
            <a:custGeom>
              <a:avLst/>
              <a:gdLst/>
              <a:ahLst/>
              <a:cxnLst/>
              <a:rect l="0" t="0" r="0" b="0"/>
              <a:pathLst>
                <a:path w="43656" h="46592">
                  <a:moveTo>
                    <a:pt x="21351" y="0"/>
                  </a:moveTo>
                  <a:lnTo>
                    <a:pt x="20557" y="2778"/>
                  </a:lnTo>
                  <a:lnTo>
                    <a:pt x="24764" y="3650"/>
                  </a:lnTo>
                  <a:lnTo>
                    <a:pt x="28337" y="6032"/>
                  </a:lnTo>
                  <a:lnTo>
                    <a:pt x="31114" y="9763"/>
                  </a:lnTo>
                  <a:lnTo>
                    <a:pt x="33099" y="14446"/>
                  </a:lnTo>
                  <a:lnTo>
                    <a:pt x="34368" y="19843"/>
                  </a:lnTo>
                  <a:lnTo>
                    <a:pt x="34766" y="25875"/>
                  </a:lnTo>
                  <a:lnTo>
                    <a:pt x="34211" y="32147"/>
                  </a:lnTo>
                  <a:lnTo>
                    <a:pt x="32781" y="36830"/>
                  </a:lnTo>
                  <a:lnTo>
                    <a:pt x="30797" y="40163"/>
                  </a:lnTo>
                  <a:lnTo>
                    <a:pt x="28337" y="42307"/>
                  </a:lnTo>
                  <a:lnTo>
                    <a:pt x="25637" y="43497"/>
                  </a:lnTo>
                  <a:lnTo>
                    <a:pt x="23018" y="43815"/>
                  </a:lnTo>
                  <a:lnTo>
                    <a:pt x="19050" y="43021"/>
                  </a:lnTo>
                  <a:lnTo>
                    <a:pt x="15794" y="40799"/>
                  </a:lnTo>
                  <a:lnTo>
                    <a:pt x="13334" y="37624"/>
                  </a:lnTo>
                  <a:lnTo>
                    <a:pt x="11509" y="33735"/>
                  </a:lnTo>
                  <a:lnTo>
                    <a:pt x="10238" y="29527"/>
                  </a:lnTo>
                  <a:lnTo>
                    <a:pt x="9444" y="25320"/>
                  </a:lnTo>
                  <a:lnTo>
                    <a:pt x="9048" y="21431"/>
                  </a:lnTo>
                  <a:lnTo>
                    <a:pt x="8889" y="18256"/>
                  </a:lnTo>
                  <a:lnTo>
                    <a:pt x="9128" y="14605"/>
                  </a:lnTo>
                  <a:lnTo>
                    <a:pt x="9842" y="11510"/>
                  </a:lnTo>
                  <a:lnTo>
                    <a:pt x="10874" y="8810"/>
                  </a:lnTo>
                  <a:lnTo>
                    <a:pt x="12382" y="6667"/>
                  </a:lnTo>
                  <a:lnTo>
                    <a:pt x="14128" y="4921"/>
                  </a:lnTo>
                  <a:lnTo>
                    <a:pt x="16112" y="3730"/>
                  </a:lnTo>
                  <a:lnTo>
                    <a:pt x="18256" y="3016"/>
                  </a:lnTo>
                  <a:lnTo>
                    <a:pt x="20557" y="2778"/>
                  </a:lnTo>
                  <a:lnTo>
                    <a:pt x="21351" y="0"/>
                  </a:lnTo>
                  <a:lnTo>
                    <a:pt x="15161" y="872"/>
                  </a:lnTo>
                  <a:lnTo>
                    <a:pt x="9922" y="3254"/>
                  </a:lnTo>
                  <a:lnTo>
                    <a:pt x="5714" y="6984"/>
                  </a:lnTo>
                  <a:lnTo>
                    <a:pt x="2539" y="11667"/>
                  </a:lnTo>
                  <a:lnTo>
                    <a:pt x="634" y="17066"/>
                  </a:lnTo>
                  <a:lnTo>
                    <a:pt x="0" y="23018"/>
                  </a:lnTo>
                  <a:lnTo>
                    <a:pt x="713" y="29368"/>
                  </a:lnTo>
                  <a:lnTo>
                    <a:pt x="2778" y="35004"/>
                  </a:lnTo>
                  <a:lnTo>
                    <a:pt x="6032" y="39766"/>
                  </a:lnTo>
                  <a:lnTo>
                    <a:pt x="10398" y="43417"/>
                  </a:lnTo>
                  <a:lnTo>
                    <a:pt x="15637" y="45719"/>
                  </a:lnTo>
                  <a:lnTo>
                    <a:pt x="21668" y="46592"/>
                  </a:lnTo>
                  <a:lnTo>
                    <a:pt x="28494" y="45482"/>
                  </a:lnTo>
                  <a:lnTo>
                    <a:pt x="34051" y="42623"/>
                  </a:lnTo>
                  <a:lnTo>
                    <a:pt x="38258" y="38417"/>
                  </a:lnTo>
                  <a:lnTo>
                    <a:pt x="41275" y="33416"/>
                  </a:lnTo>
                  <a:lnTo>
                    <a:pt x="43100" y="28099"/>
                  </a:lnTo>
                  <a:lnTo>
                    <a:pt x="43656" y="23018"/>
                  </a:lnTo>
                  <a:lnTo>
                    <a:pt x="43179" y="17860"/>
                  </a:lnTo>
                  <a:lnTo>
                    <a:pt x="41988" y="13334"/>
                  </a:lnTo>
                  <a:lnTo>
                    <a:pt x="40084" y="9366"/>
                  </a:lnTo>
                  <a:lnTo>
                    <a:pt x="37386" y="6111"/>
                  </a:lnTo>
                  <a:lnTo>
                    <a:pt x="34131" y="3492"/>
                  </a:lnTo>
                  <a:lnTo>
                    <a:pt x="30321"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1357" name="Shape 6097"/>
            <p:cNvSpPr/>
            <p:nvPr/>
          </p:nvSpPr>
          <p:spPr>
            <a:xfrm>
              <a:off x="3884707" y="2237310"/>
              <a:ext cx="43734" cy="46592"/>
            </a:xfrm>
            <a:custGeom>
              <a:avLst/>
              <a:gdLst/>
              <a:ahLst/>
              <a:cxnLst/>
              <a:rect l="0" t="0" r="0" b="0"/>
              <a:pathLst>
                <a:path w="43734" h="46592">
                  <a:moveTo>
                    <a:pt x="21431" y="0"/>
                  </a:moveTo>
                  <a:lnTo>
                    <a:pt x="20637" y="2778"/>
                  </a:lnTo>
                  <a:lnTo>
                    <a:pt x="24843" y="3650"/>
                  </a:lnTo>
                  <a:lnTo>
                    <a:pt x="28336" y="6032"/>
                  </a:lnTo>
                  <a:lnTo>
                    <a:pt x="31113" y="9763"/>
                  </a:lnTo>
                  <a:lnTo>
                    <a:pt x="33178" y="14446"/>
                  </a:lnTo>
                  <a:lnTo>
                    <a:pt x="34368" y="19843"/>
                  </a:lnTo>
                  <a:lnTo>
                    <a:pt x="34766" y="25875"/>
                  </a:lnTo>
                  <a:lnTo>
                    <a:pt x="34209" y="32147"/>
                  </a:lnTo>
                  <a:lnTo>
                    <a:pt x="32861" y="36830"/>
                  </a:lnTo>
                  <a:lnTo>
                    <a:pt x="30797" y="40163"/>
                  </a:lnTo>
                  <a:lnTo>
                    <a:pt x="28336" y="42307"/>
                  </a:lnTo>
                  <a:lnTo>
                    <a:pt x="25717" y="43497"/>
                  </a:lnTo>
                  <a:lnTo>
                    <a:pt x="23097" y="43815"/>
                  </a:lnTo>
                  <a:lnTo>
                    <a:pt x="19050" y="43021"/>
                  </a:lnTo>
                  <a:lnTo>
                    <a:pt x="15875" y="40799"/>
                  </a:lnTo>
                  <a:lnTo>
                    <a:pt x="13413" y="37624"/>
                  </a:lnTo>
                  <a:lnTo>
                    <a:pt x="11587" y="33735"/>
                  </a:lnTo>
                  <a:lnTo>
                    <a:pt x="9445" y="25320"/>
                  </a:lnTo>
                  <a:lnTo>
                    <a:pt x="9048" y="21431"/>
                  </a:lnTo>
                  <a:lnTo>
                    <a:pt x="8888" y="18256"/>
                  </a:lnTo>
                  <a:lnTo>
                    <a:pt x="9127" y="14605"/>
                  </a:lnTo>
                  <a:lnTo>
                    <a:pt x="9842" y="11510"/>
                  </a:lnTo>
                  <a:lnTo>
                    <a:pt x="10873" y="8810"/>
                  </a:lnTo>
                  <a:lnTo>
                    <a:pt x="12381" y="6667"/>
                  </a:lnTo>
                  <a:lnTo>
                    <a:pt x="14128" y="4921"/>
                  </a:lnTo>
                  <a:lnTo>
                    <a:pt x="16112" y="3730"/>
                  </a:lnTo>
                  <a:lnTo>
                    <a:pt x="18256" y="3016"/>
                  </a:lnTo>
                  <a:lnTo>
                    <a:pt x="20637" y="2778"/>
                  </a:lnTo>
                  <a:lnTo>
                    <a:pt x="21431" y="0"/>
                  </a:lnTo>
                  <a:lnTo>
                    <a:pt x="15238" y="872"/>
                  </a:lnTo>
                  <a:lnTo>
                    <a:pt x="10000" y="3254"/>
                  </a:lnTo>
                  <a:lnTo>
                    <a:pt x="5713" y="6984"/>
                  </a:lnTo>
                  <a:lnTo>
                    <a:pt x="2618" y="11667"/>
                  </a:lnTo>
                  <a:lnTo>
                    <a:pt x="634" y="17066"/>
                  </a:lnTo>
                  <a:lnTo>
                    <a:pt x="0" y="23018"/>
                  </a:lnTo>
                  <a:lnTo>
                    <a:pt x="713" y="29368"/>
                  </a:lnTo>
                  <a:lnTo>
                    <a:pt x="2777" y="35004"/>
                  </a:lnTo>
                  <a:lnTo>
                    <a:pt x="6031" y="39766"/>
                  </a:lnTo>
                  <a:lnTo>
                    <a:pt x="10397" y="43417"/>
                  </a:lnTo>
                  <a:lnTo>
                    <a:pt x="15636" y="45719"/>
                  </a:lnTo>
                  <a:lnTo>
                    <a:pt x="21668" y="46592"/>
                  </a:lnTo>
                  <a:lnTo>
                    <a:pt x="28575" y="45482"/>
                  </a:lnTo>
                  <a:lnTo>
                    <a:pt x="34051" y="42623"/>
                  </a:lnTo>
                  <a:lnTo>
                    <a:pt x="38337" y="38417"/>
                  </a:lnTo>
                  <a:lnTo>
                    <a:pt x="41353" y="33416"/>
                  </a:lnTo>
                  <a:lnTo>
                    <a:pt x="43179" y="28099"/>
                  </a:lnTo>
                  <a:lnTo>
                    <a:pt x="43734" y="23018"/>
                  </a:lnTo>
                  <a:lnTo>
                    <a:pt x="43258" y="17860"/>
                  </a:lnTo>
                  <a:lnTo>
                    <a:pt x="41988" y="13334"/>
                  </a:lnTo>
                  <a:lnTo>
                    <a:pt x="40083" y="9366"/>
                  </a:lnTo>
                  <a:lnTo>
                    <a:pt x="37384" y="6111"/>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358" name="Shape 6098"/>
            <p:cNvSpPr/>
            <p:nvPr/>
          </p:nvSpPr>
          <p:spPr>
            <a:xfrm>
              <a:off x="3855656" y="2237310"/>
              <a:ext cx="23495" cy="45561"/>
            </a:xfrm>
            <a:custGeom>
              <a:avLst/>
              <a:gdLst/>
              <a:ahLst/>
              <a:cxnLst/>
              <a:rect l="0" t="0" r="0" b="0"/>
              <a:pathLst>
                <a:path w="23495" h="45561">
                  <a:moveTo>
                    <a:pt x="15795" y="0"/>
                  </a:moveTo>
                  <a:lnTo>
                    <a:pt x="396" y="5476"/>
                  </a:lnTo>
                  <a:lnTo>
                    <a:pt x="396" y="6905"/>
                  </a:lnTo>
                  <a:lnTo>
                    <a:pt x="4365" y="6508"/>
                  </a:lnTo>
                  <a:lnTo>
                    <a:pt x="5634" y="6667"/>
                  </a:lnTo>
                  <a:lnTo>
                    <a:pt x="6746" y="7302"/>
                  </a:lnTo>
                  <a:lnTo>
                    <a:pt x="7540" y="9128"/>
                  </a:lnTo>
                  <a:lnTo>
                    <a:pt x="7857" y="12461"/>
                  </a:lnTo>
                  <a:lnTo>
                    <a:pt x="7857" y="35480"/>
                  </a:lnTo>
                  <a:lnTo>
                    <a:pt x="7698" y="38734"/>
                  </a:lnTo>
                  <a:lnTo>
                    <a:pt x="7143" y="41036"/>
                  </a:lnTo>
                  <a:lnTo>
                    <a:pt x="6270" y="42544"/>
                  </a:lnTo>
                  <a:lnTo>
                    <a:pt x="4762" y="43417"/>
                  </a:lnTo>
                  <a:lnTo>
                    <a:pt x="2777" y="43894"/>
                  </a:lnTo>
                  <a:lnTo>
                    <a:pt x="0" y="44053"/>
                  </a:lnTo>
                  <a:lnTo>
                    <a:pt x="0" y="45561"/>
                  </a:lnTo>
                  <a:lnTo>
                    <a:pt x="23495" y="45561"/>
                  </a:lnTo>
                  <a:lnTo>
                    <a:pt x="23495" y="44053"/>
                  </a:lnTo>
                  <a:lnTo>
                    <a:pt x="19446" y="43497"/>
                  </a:lnTo>
                  <a:lnTo>
                    <a:pt x="18176" y="42862"/>
                  </a:lnTo>
                  <a:lnTo>
                    <a:pt x="17302" y="42068"/>
                  </a:lnTo>
                  <a:lnTo>
                    <a:pt x="16351" y="39448"/>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1359" name="Shape 6099"/>
            <p:cNvSpPr/>
            <p:nvPr/>
          </p:nvSpPr>
          <p:spPr>
            <a:xfrm>
              <a:off x="3697461" y="2237310"/>
              <a:ext cx="43734" cy="46592"/>
            </a:xfrm>
            <a:custGeom>
              <a:avLst/>
              <a:gdLst/>
              <a:ahLst/>
              <a:cxnLst/>
              <a:rect l="0" t="0" r="0" b="0"/>
              <a:pathLst>
                <a:path w="43734" h="46592">
                  <a:moveTo>
                    <a:pt x="21431" y="0"/>
                  </a:moveTo>
                  <a:lnTo>
                    <a:pt x="20637" y="2778"/>
                  </a:lnTo>
                  <a:lnTo>
                    <a:pt x="24844" y="3650"/>
                  </a:lnTo>
                  <a:lnTo>
                    <a:pt x="28337" y="6032"/>
                  </a:lnTo>
                  <a:lnTo>
                    <a:pt x="31115" y="9763"/>
                  </a:lnTo>
                  <a:lnTo>
                    <a:pt x="33178" y="14446"/>
                  </a:lnTo>
                  <a:lnTo>
                    <a:pt x="34369" y="19843"/>
                  </a:lnTo>
                  <a:lnTo>
                    <a:pt x="34766" y="25875"/>
                  </a:lnTo>
                  <a:lnTo>
                    <a:pt x="34290" y="32147"/>
                  </a:lnTo>
                  <a:lnTo>
                    <a:pt x="32861" y="36830"/>
                  </a:lnTo>
                  <a:lnTo>
                    <a:pt x="30877" y="40163"/>
                  </a:lnTo>
                  <a:lnTo>
                    <a:pt x="28337" y="42307"/>
                  </a:lnTo>
                  <a:lnTo>
                    <a:pt x="25717" y="43497"/>
                  </a:lnTo>
                  <a:lnTo>
                    <a:pt x="23097" y="43815"/>
                  </a:lnTo>
                  <a:lnTo>
                    <a:pt x="19050" y="43021"/>
                  </a:lnTo>
                  <a:lnTo>
                    <a:pt x="15875" y="40799"/>
                  </a:lnTo>
                  <a:lnTo>
                    <a:pt x="13415" y="37624"/>
                  </a:lnTo>
                  <a:lnTo>
                    <a:pt x="11588" y="33735"/>
                  </a:lnTo>
                  <a:lnTo>
                    <a:pt x="10318" y="29527"/>
                  </a:lnTo>
                  <a:lnTo>
                    <a:pt x="9525" y="25320"/>
                  </a:lnTo>
                  <a:lnTo>
                    <a:pt x="9127" y="21431"/>
                  </a:lnTo>
                  <a:lnTo>
                    <a:pt x="8969" y="18256"/>
                  </a:lnTo>
                  <a:lnTo>
                    <a:pt x="9207" y="14605"/>
                  </a:lnTo>
                  <a:lnTo>
                    <a:pt x="9842" y="11510"/>
                  </a:lnTo>
                  <a:lnTo>
                    <a:pt x="10953" y="8810"/>
                  </a:lnTo>
                  <a:lnTo>
                    <a:pt x="12382" y="6667"/>
                  </a:lnTo>
                  <a:lnTo>
                    <a:pt x="14208" y="4921"/>
                  </a:lnTo>
                  <a:lnTo>
                    <a:pt x="16192" y="3730"/>
                  </a:lnTo>
                  <a:lnTo>
                    <a:pt x="18334" y="3016"/>
                  </a:lnTo>
                  <a:lnTo>
                    <a:pt x="20637" y="2778"/>
                  </a:lnTo>
                  <a:lnTo>
                    <a:pt x="21431" y="0"/>
                  </a:lnTo>
                  <a:lnTo>
                    <a:pt x="15240" y="872"/>
                  </a:lnTo>
                  <a:lnTo>
                    <a:pt x="10001" y="3254"/>
                  </a:lnTo>
                  <a:lnTo>
                    <a:pt x="5794" y="6984"/>
                  </a:lnTo>
                  <a:lnTo>
                    <a:pt x="2619" y="11667"/>
                  </a:lnTo>
                  <a:lnTo>
                    <a:pt x="635" y="17066"/>
                  </a:lnTo>
                  <a:lnTo>
                    <a:pt x="0" y="23018"/>
                  </a:lnTo>
                  <a:lnTo>
                    <a:pt x="715" y="29368"/>
                  </a:lnTo>
                  <a:lnTo>
                    <a:pt x="2777" y="35004"/>
                  </a:lnTo>
                  <a:lnTo>
                    <a:pt x="6112" y="39766"/>
                  </a:lnTo>
                  <a:lnTo>
                    <a:pt x="10397" y="43417"/>
                  </a:lnTo>
                  <a:lnTo>
                    <a:pt x="15716" y="45719"/>
                  </a:lnTo>
                  <a:lnTo>
                    <a:pt x="21748" y="46592"/>
                  </a:lnTo>
                  <a:lnTo>
                    <a:pt x="28575" y="45482"/>
                  </a:lnTo>
                  <a:lnTo>
                    <a:pt x="34131" y="42623"/>
                  </a:lnTo>
                  <a:lnTo>
                    <a:pt x="38338" y="38417"/>
                  </a:lnTo>
                  <a:lnTo>
                    <a:pt x="41353" y="33416"/>
                  </a:lnTo>
                  <a:lnTo>
                    <a:pt x="43179" y="28099"/>
                  </a:lnTo>
                  <a:lnTo>
                    <a:pt x="43734" y="23018"/>
                  </a:lnTo>
                  <a:lnTo>
                    <a:pt x="43258" y="17860"/>
                  </a:lnTo>
                  <a:lnTo>
                    <a:pt x="42068" y="13334"/>
                  </a:lnTo>
                  <a:lnTo>
                    <a:pt x="40163" y="9366"/>
                  </a:lnTo>
                  <a:lnTo>
                    <a:pt x="37465" y="6111"/>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360" name="Shape 6100"/>
            <p:cNvSpPr/>
            <p:nvPr/>
          </p:nvSpPr>
          <p:spPr>
            <a:xfrm>
              <a:off x="3565540" y="2237310"/>
              <a:ext cx="40163" cy="46592"/>
            </a:xfrm>
            <a:custGeom>
              <a:avLst/>
              <a:gdLst/>
              <a:ahLst/>
              <a:cxnLst/>
              <a:rect l="0" t="0" r="0" b="0"/>
              <a:pathLst>
                <a:path w="40163" h="46592">
                  <a:moveTo>
                    <a:pt x="18017" y="0"/>
                  </a:moveTo>
                  <a:lnTo>
                    <a:pt x="12858" y="555"/>
                  </a:lnTo>
                  <a:lnTo>
                    <a:pt x="8731" y="1985"/>
                  </a:lnTo>
                  <a:lnTo>
                    <a:pt x="5636" y="4047"/>
                  </a:lnTo>
                  <a:lnTo>
                    <a:pt x="3492" y="6429"/>
                  </a:lnTo>
                  <a:lnTo>
                    <a:pt x="2302" y="8810"/>
                  </a:lnTo>
                  <a:lnTo>
                    <a:pt x="1904" y="11032"/>
                  </a:lnTo>
                  <a:lnTo>
                    <a:pt x="2857" y="13811"/>
                  </a:lnTo>
                  <a:lnTo>
                    <a:pt x="4205" y="14922"/>
                  </a:lnTo>
                  <a:lnTo>
                    <a:pt x="6111" y="15399"/>
                  </a:lnTo>
                  <a:lnTo>
                    <a:pt x="7937" y="15001"/>
                  </a:lnTo>
                  <a:lnTo>
                    <a:pt x="9366" y="13969"/>
                  </a:lnTo>
                  <a:lnTo>
                    <a:pt x="10318" y="12620"/>
                  </a:lnTo>
                  <a:lnTo>
                    <a:pt x="10636" y="11112"/>
                  </a:lnTo>
                  <a:lnTo>
                    <a:pt x="10398" y="9366"/>
                  </a:lnTo>
                  <a:lnTo>
                    <a:pt x="10080" y="7222"/>
                  </a:lnTo>
                  <a:lnTo>
                    <a:pt x="10716" y="5160"/>
                  </a:lnTo>
                  <a:lnTo>
                    <a:pt x="12382" y="3650"/>
                  </a:lnTo>
                  <a:lnTo>
                    <a:pt x="14684" y="2699"/>
                  </a:lnTo>
                  <a:lnTo>
                    <a:pt x="17144" y="2381"/>
                  </a:lnTo>
                  <a:lnTo>
                    <a:pt x="19605" y="2619"/>
                  </a:lnTo>
                  <a:lnTo>
                    <a:pt x="22066" y="3809"/>
                  </a:lnTo>
                  <a:lnTo>
                    <a:pt x="23971" y="6350"/>
                  </a:lnTo>
                  <a:lnTo>
                    <a:pt x="24764" y="10636"/>
                  </a:lnTo>
                  <a:lnTo>
                    <a:pt x="24764" y="16668"/>
                  </a:lnTo>
                  <a:lnTo>
                    <a:pt x="24024" y="16960"/>
                  </a:lnTo>
                  <a:lnTo>
                    <a:pt x="24764" y="19050"/>
                  </a:lnTo>
                  <a:lnTo>
                    <a:pt x="24764" y="33416"/>
                  </a:lnTo>
                  <a:lnTo>
                    <a:pt x="24209" y="36751"/>
                  </a:lnTo>
                  <a:lnTo>
                    <a:pt x="23177" y="37941"/>
                  </a:lnTo>
                  <a:lnTo>
                    <a:pt x="21431" y="39052"/>
                  </a:lnTo>
                  <a:lnTo>
                    <a:pt x="18811" y="40085"/>
                  </a:lnTo>
                  <a:lnTo>
                    <a:pt x="15239" y="40799"/>
                  </a:lnTo>
                  <a:lnTo>
                    <a:pt x="12700" y="40322"/>
                  </a:lnTo>
                  <a:lnTo>
                    <a:pt x="10636" y="38734"/>
                  </a:lnTo>
                  <a:lnTo>
                    <a:pt x="9286" y="36273"/>
                  </a:lnTo>
                  <a:lnTo>
                    <a:pt x="8731" y="33098"/>
                  </a:lnTo>
                  <a:lnTo>
                    <a:pt x="8731" y="32861"/>
                  </a:lnTo>
                  <a:lnTo>
                    <a:pt x="8889" y="31035"/>
                  </a:lnTo>
                  <a:lnTo>
                    <a:pt x="9604" y="28972"/>
                  </a:lnTo>
                  <a:lnTo>
                    <a:pt x="11112" y="26591"/>
                  </a:lnTo>
                  <a:lnTo>
                    <a:pt x="13969" y="24051"/>
                  </a:lnTo>
                  <a:lnTo>
                    <a:pt x="15954" y="22780"/>
                  </a:lnTo>
                  <a:lnTo>
                    <a:pt x="18414" y="21510"/>
                  </a:lnTo>
                  <a:lnTo>
                    <a:pt x="24764" y="19050"/>
                  </a:lnTo>
                  <a:lnTo>
                    <a:pt x="24024" y="16960"/>
                  </a:lnTo>
                  <a:lnTo>
                    <a:pt x="17303" y="19605"/>
                  </a:lnTo>
                  <a:lnTo>
                    <a:pt x="11112" y="22383"/>
                  </a:lnTo>
                  <a:lnTo>
                    <a:pt x="6270" y="25161"/>
                  </a:lnTo>
                  <a:lnTo>
                    <a:pt x="2857" y="28178"/>
                  </a:lnTo>
                  <a:lnTo>
                    <a:pt x="714" y="31829"/>
                  </a:lnTo>
                  <a:lnTo>
                    <a:pt x="0" y="36273"/>
                  </a:lnTo>
                  <a:lnTo>
                    <a:pt x="952" y="40640"/>
                  </a:lnTo>
                  <a:lnTo>
                    <a:pt x="3254" y="43894"/>
                  </a:lnTo>
                  <a:lnTo>
                    <a:pt x="6587" y="45878"/>
                  </a:lnTo>
                  <a:lnTo>
                    <a:pt x="10477" y="46592"/>
                  </a:lnTo>
                  <a:lnTo>
                    <a:pt x="14524" y="45957"/>
                  </a:lnTo>
                  <a:lnTo>
                    <a:pt x="18414" y="44211"/>
                  </a:lnTo>
                  <a:lnTo>
                    <a:pt x="24843" y="39369"/>
                  </a:lnTo>
                  <a:lnTo>
                    <a:pt x="25400" y="42307"/>
                  </a:lnTo>
                  <a:lnTo>
                    <a:pt x="26352" y="44370"/>
                  </a:lnTo>
                  <a:lnTo>
                    <a:pt x="27622" y="45719"/>
                  </a:lnTo>
                  <a:lnTo>
                    <a:pt x="28972" y="46355"/>
                  </a:lnTo>
                  <a:lnTo>
                    <a:pt x="31273" y="46592"/>
                  </a:lnTo>
                  <a:lnTo>
                    <a:pt x="32780" y="46435"/>
                  </a:lnTo>
                  <a:lnTo>
                    <a:pt x="34766" y="45878"/>
                  </a:lnTo>
                  <a:lnTo>
                    <a:pt x="37227" y="44370"/>
                  </a:lnTo>
                  <a:lnTo>
                    <a:pt x="40163" y="41592"/>
                  </a:lnTo>
                  <a:lnTo>
                    <a:pt x="40163" y="39052"/>
                  </a:lnTo>
                  <a:lnTo>
                    <a:pt x="38258" y="40322"/>
                  </a:lnTo>
                  <a:lnTo>
                    <a:pt x="35639" y="40957"/>
                  </a:lnTo>
                  <a:lnTo>
                    <a:pt x="33972" y="40401"/>
                  </a:lnTo>
                  <a:lnTo>
                    <a:pt x="33178" y="39132"/>
                  </a:lnTo>
                  <a:lnTo>
                    <a:pt x="32780" y="35163"/>
                  </a:lnTo>
                  <a:lnTo>
                    <a:pt x="32780" y="15875"/>
                  </a:lnTo>
                  <a:lnTo>
                    <a:pt x="32225" y="9128"/>
                  </a:lnTo>
                  <a:lnTo>
                    <a:pt x="30956" y="5715"/>
                  </a:lnTo>
                  <a:lnTo>
                    <a:pt x="28416" y="2778"/>
                  </a:lnTo>
                  <a:lnTo>
                    <a:pt x="26591"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361" name="Shape 6101"/>
            <p:cNvSpPr/>
            <p:nvPr/>
          </p:nvSpPr>
          <p:spPr>
            <a:xfrm>
              <a:off x="3457749" y="2237310"/>
              <a:ext cx="43734" cy="46592"/>
            </a:xfrm>
            <a:custGeom>
              <a:avLst/>
              <a:gdLst/>
              <a:ahLst/>
              <a:cxnLst/>
              <a:rect l="0" t="0" r="0" b="0"/>
              <a:pathLst>
                <a:path w="43734" h="46592">
                  <a:moveTo>
                    <a:pt x="21431" y="0"/>
                  </a:moveTo>
                  <a:lnTo>
                    <a:pt x="20637" y="2778"/>
                  </a:lnTo>
                  <a:lnTo>
                    <a:pt x="24844" y="3650"/>
                  </a:lnTo>
                  <a:lnTo>
                    <a:pt x="28337" y="6032"/>
                  </a:lnTo>
                  <a:lnTo>
                    <a:pt x="31115" y="9763"/>
                  </a:lnTo>
                  <a:lnTo>
                    <a:pt x="33178" y="14446"/>
                  </a:lnTo>
                  <a:lnTo>
                    <a:pt x="34369" y="19843"/>
                  </a:lnTo>
                  <a:lnTo>
                    <a:pt x="34766" y="25875"/>
                  </a:lnTo>
                  <a:lnTo>
                    <a:pt x="34209" y="32147"/>
                  </a:lnTo>
                  <a:lnTo>
                    <a:pt x="32861" y="36830"/>
                  </a:lnTo>
                  <a:lnTo>
                    <a:pt x="30877" y="40163"/>
                  </a:lnTo>
                  <a:lnTo>
                    <a:pt x="28337" y="42307"/>
                  </a:lnTo>
                  <a:lnTo>
                    <a:pt x="25717" y="43497"/>
                  </a:lnTo>
                  <a:lnTo>
                    <a:pt x="23097" y="43815"/>
                  </a:lnTo>
                  <a:lnTo>
                    <a:pt x="19050" y="43021"/>
                  </a:lnTo>
                  <a:lnTo>
                    <a:pt x="15875" y="40799"/>
                  </a:lnTo>
                  <a:lnTo>
                    <a:pt x="13415" y="37624"/>
                  </a:lnTo>
                  <a:lnTo>
                    <a:pt x="11588" y="33735"/>
                  </a:lnTo>
                  <a:lnTo>
                    <a:pt x="9446" y="25320"/>
                  </a:lnTo>
                  <a:lnTo>
                    <a:pt x="9127" y="21431"/>
                  </a:lnTo>
                  <a:lnTo>
                    <a:pt x="8969" y="18256"/>
                  </a:lnTo>
                  <a:lnTo>
                    <a:pt x="9207" y="14605"/>
                  </a:lnTo>
                  <a:lnTo>
                    <a:pt x="9842" y="11510"/>
                  </a:lnTo>
                  <a:lnTo>
                    <a:pt x="10874" y="8810"/>
                  </a:lnTo>
                  <a:lnTo>
                    <a:pt x="12382" y="6667"/>
                  </a:lnTo>
                  <a:lnTo>
                    <a:pt x="14208" y="4921"/>
                  </a:lnTo>
                  <a:lnTo>
                    <a:pt x="16192" y="3730"/>
                  </a:lnTo>
                  <a:lnTo>
                    <a:pt x="18334" y="3016"/>
                  </a:lnTo>
                  <a:lnTo>
                    <a:pt x="20637" y="2778"/>
                  </a:lnTo>
                  <a:lnTo>
                    <a:pt x="21431" y="0"/>
                  </a:lnTo>
                  <a:lnTo>
                    <a:pt x="15240" y="872"/>
                  </a:lnTo>
                  <a:lnTo>
                    <a:pt x="10001" y="3254"/>
                  </a:lnTo>
                  <a:lnTo>
                    <a:pt x="5715" y="6984"/>
                  </a:lnTo>
                  <a:lnTo>
                    <a:pt x="2619" y="11667"/>
                  </a:lnTo>
                  <a:lnTo>
                    <a:pt x="635" y="17066"/>
                  </a:lnTo>
                  <a:lnTo>
                    <a:pt x="0" y="23018"/>
                  </a:lnTo>
                  <a:lnTo>
                    <a:pt x="715" y="29368"/>
                  </a:lnTo>
                  <a:lnTo>
                    <a:pt x="2777" y="35004"/>
                  </a:lnTo>
                  <a:lnTo>
                    <a:pt x="6112" y="39766"/>
                  </a:lnTo>
                  <a:lnTo>
                    <a:pt x="10397" y="43417"/>
                  </a:lnTo>
                  <a:lnTo>
                    <a:pt x="15716" y="45719"/>
                  </a:lnTo>
                  <a:lnTo>
                    <a:pt x="21748" y="46592"/>
                  </a:lnTo>
                  <a:lnTo>
                    <a:pt x="28575" y="45482"/>
                  </a:lnTo>
                  <a:lnTo>
                    <a:pt x="34131" y="42623"/>
                  </a:lnTo>
                  <a:lnTo>
                    <a:pt x="38338" y="38417"/>
                  </a:lnTo>
                  <a:lnTo>
                    <a:pt x="41353" y="33416"/>
                  </a:lnTo>
                  <a:lnTo>
                    <a:pt x="43179" y="28099"/>
                  </a:lnTo>
                  <a:lnTo>
                    <a:pt x="43734" y="23018"/>
                  </a:lnTo>
                  <a:lnTo>
                    <a:pt x="43258" y="17860"/>
                  </a:lnTo>
                  <a:lnTo>
                    <a:pt x="42068" y="13334"/>
                  </a:lnTo>
                  <a:lnTo>
                    <a:pt x="40083" y="9366"/>
                  </a:lnTo>
                  <a:lnTo>
                    <a:pt x="37384" y="6111"/>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362" name="Shape 6102"/>
            <p:cNvSpPr/>
            <p:nvPr/>
          </p:nvSpPr>
          <p:spPr>
            <a:xfrm>
              <a:off x="3328764" y="2237310"/>
              <a:ext cx="40163" cy="46592"/>
            </a:xfrm>
            <a:custGeom>
              <a:avLst/>
              <a:gdLst/>
              <a:ahLst/>
              <a:cxnLst/>
              <a:rect l="0" t="0" r="0" b="0"/>
              <a:pathLst>
                <a:path w="40163" h="46592">
                  <a:moveTo>
                    <a:pt x="18098" y="0"/>
                  </a:moveTo>
                  <a:lnTo>
                    <a:pt x="12859" y="555"/>
                  </a:lnTo>
                  <a:lnTo>
                    <a:pt x="8731" y="1985"/>
                  </a:lnTo>
                  <a:lnTo>
                    <a:pt x="5636" y="4047"/>
                  </a:lnTo>
                  <a:lnTo>
                    <a:pt x="3572" y="6429"/>
                  </a:lnTo>
                  <a:lnTo>
                    <a:pt x="2302" y="8810"/>
                  </a:lnTo>
                  <a:lnTo>
                    <a:pt x="1906" y="11032"/>
                  </a:lnTo>
                  <a:lnTo>
                    <a:pt x="2143" y="12303"/>
                  </a:lnTo>
                  <a:lnTo>
                    <a:pt x="2937" y="13811"/>
                  </a:lnTo>
                  <a:lnTo>
                    <a:pt x="4207" y="14922"/>
                  </a:lnTo>
                  <a:lnTo>
                    <a:pt x="6192" y="15399"/>
                  </a:lnTo>
                  <a:lnTo>
                    <a:pt x="7937" y="15001"/>
                  </a:lnTo>
                  <a:lnTo>
                    <a:pt x="9367" y="13969"/>
                  </a:lnTo>
                  <a:lnTo>
                    <a:pt x="10318" y="12620"/>
                  </a:lnTo>
                  <a:lnTo>
                    <a:pt x="10637" y="11112"/>
                  </a:lnTo>
                  <a:lnTo>
                    <a:pt x="10398" y="9366"/>
                  </a:lnTo>
                  <a:lnTo>
                    <a:pt x="10161" y="7222"/>
                  </a:lnTo>
                  <a:lnTo>
                    <a:pt x="10794" y="5160"/>
                  </a:lnTo>
                  <a:lnTo>
                    <a:pt x="12382" y="3650"/>
                  </a:lnTo>
                  <a:lnTo>
                    <a:pt x="14684" y="2699"/>
                  </a:lnTo>
                  <a:lnTo>
                    <a:pt x="17144" y="2381"/>
                  </a:lnTo>
                  <a:lnTo>
                    <a:pt x="19686" y="2619"/>
                  </a:lnTo>
                  <a:lnTo>
                    <a:pt x="22145" y="3809"/>
                  </a:lnTo>
                  <a:lnTo>
                    <a:pt x="24051" y="6350"/>
                  </a:lnTo>
                  <a:lnTo>
                    <a:pt x="24765" y="10636"/>
                  </a:lnTo>
                  <a:lnTo>
                    <a:pt x="24765" y="16668"/>
                  </a:lnTo>
                  <a:lnTo>
                    <a:pt x="24033" y="16957"/>
                  </a:lnTo>
                  <a:lnTo>
                    <a:pt x="24765" y="19050"/>
                  </a:lnTo>
                  <a:lnTo>
                    <a:pt x="24765" y="33416"/>
                  </a:lnTo>
                  <a:lnTo>
                    <a:pt x="24288" y="36751"/>
                  </a:lnTo>
                  <a:lnTo>
                    <a:pt x="23257" y="37941"/>
                  </a:lnTo>
                  <a:lnTo>
                    <a:pt x="21431" y="39052"/>
                  </a:lnTo>
                  <a:lnTo>
                    <a:pt x="18812" y="40085"/>
                  </a:lnTo>
                  <a:lnTo>
                    <a:pt x="15319" y="40799"/>
                  </a:lnTo>
                  <a:lnTo>
                    <a:pt x="12779" y="40322"/>
                  </a:lnTo>
                  <a:lnTo>
                    <a:pt x="10716" y="38734"/>
                  </a:lnTo>
                  <a:lnTo>
                    <a:pt x="9287" y="36273"/>
                  </a:lnTo>
                  <a:lnTo>
                    <a:pt x="8731" y="33098"/>
                  </a:lnTo>
                  <a:lnTo>
                    <a:pt x="8731" y="32861"/>
                  </a:lnTo>
                  <a:lnTo>
                    <a:pt x="8890" y="31035"/>
                  </a:lnTo>
                  <a:lnTo>
                    <a:pt x="9604" y="28972"/>
                  </a:lnTo>
                  <a:lnTo>
                    <a:pt x="11192" y="26591"/>
                  </a:lnTo>
                  <a:lnTo>
                    <a:pt x="13969" y="24051"/>
                  </a:lnTo>
                  <a:lnTo>
                    <a:pt x="15954" y="22780"/>
                  </a:lnTo>
                  <a:lnTo>
                    <a:pt x="18415" y="21510"/>
                  </a:lnTo>
                  <a:lnTo>
                    <a:pt x="24765" y="19050"/>
                  </a:lnTo>
                  <a:lnTo>
                    <a:pt x="24033" y="16957"/>
                  </a:lnTo>
                  <a:lnTo>
                    <a:pt x="17304" y="19605"/>
                  </a:lnTo>
                  <a:lnTo>
                    <a:pt x="11192" y="22383"/>
                  </a:lnTo>
                  <a:lnTo>
                    <a:pt x="6350" y="25161"/>
                  </a:lnTo>
                  <a:lnTo>
                    <a:pt x="2857" y="28178"/>
                  </a:lnTo>
                  <a:lnTo>
                    <a:pt x="714" y="31829"/>
                  </a:lnTo>
                  <a:lnTo>
                    <a:pt x="0" y="36273"/>
                  </a:lnTo>
                  <a:lnTo>
                    <a:pt x="953" y="40640"/>
                  </a:lnTo>
                  <a:lnTo>
                    <a:pt x="3334" y="43894"/>
                  </a:lnTo>
                  <a:lnTo>
                    <a:pt x="6668" y="45878"/>
                  </a:lnTo>
                  <a:lnTo>
                    <a:pt x="10557" y="46592"/>
                  </a:lnTo>
                  <a:lnTo>
                    <a:pt x="14606" y="45957"/>
                  </a:lnTo>
                  <a:lnTo>
                    <a:pt x="18415" y="44211"/>
                  </a:lnTo>
                  <a:lnTo>
                    <a:pt x="24924" y="39369"/>
                  </a:lnTo>
                  <a:lnTo>
                    <a:pt x="25400" y="42307"/>
                  </a:lnTo>
                  <a:lnTo>
                    <a:pt x="26353" y="44370"/>
                  </a:lnTo>
                  <a:lnTo>
                    <a:pt x="27623" y="45719"/>
                  </a:lnTo>
                  <a:lnTo>
                    <a:pt x="28972" y="46355"/>
                  </a:lnTo>
                  <a:lnTo>
                    <a:pt x="31353" y="46592"/>
                  </a:lnTo>
                  <a:lnTo>
                    <a:pt x="32782" y="46435"/>
                  </a:lnTo>
                  <a:lnTo>
                    <a:pt x="34767" y="45878"/>
                  </a:lnTo>
                  <a:lnTo>
                    <a:pt x="37227" y="44370"/>
                  </a:lnTo>
                  <a:lnTo>
                    <a:pt x="40163" y="41592"/>
                  </a:lnTo>
                  <a:lnTo>
                    <a:pt x="40163" y="39052"/>
                  </a:lnTo>
                  <a:lnTo>
                    <a:pt x="38338" y="40322"/>
                  </a:lnTo>
                  <a:lnTo>
                    <a:pt x="35718" y="40957"/>
                  </a:lnTo>
                  <a:lnTo>
                    <a:pt x="34052" y="40401"/>
                  </a:lnTo>
                  <a:lnTo>
                    <a:pt x="33179" y="39132"/>
                  </a:lnTo>
                  <a:lnTo>
                    <a:pt x="32782" y="35163"/>
                  </a:lnTo>
                  <a:lnTo>
                    <a:pt x="32782" y="15875"/>
                  </a:lnTo>
                  <a:lnTo>
                    <a:pt x="32306" y="9128"/>
                  </a:lnTo>
                  <a:lnTo>
                    <a:pt x="31036" y="5715"/>
                  </a:lnTo>
                  <a:lnTo>
                    <a:pt x="28495" y="2778"/>
                  </a:lnTo>
                  <a:lnTo>
                    <a:pt x="26669" y="1587"/>
                  </a:lnTo>
                  <a:lnTo>
                    <a:pt x="24288" y="793"/>
                  </a:lnTo>
                  <a:lnTo>
                    <a:pt x="21431" y="238"/>
                  </a:lnTo>
                  <a:lnTo>
                    <a:pt x="18098" y="0"/>
                  </a:lnTo>
                  <a:close/>
                </a:path>
              </a:pathLst>
            </a:custGeom>
            <a:solidFill>
              <a:srgbClr val="000000"/>
            </a:solidFill>
          </p:spPr>
          <p:txBody>
            <a:bodyPr vert="horz" lIns="91440" tIns="45720" rIns="91440" bIns="45720" anchor="t"/>
            <a:lstStyle/>
            <a:p>
              <a:endParaRPr lang="en-IN"/>
            </a:p>
          </p:txBody>
        </p:sp>
        <p:sp>
          <p:nvSpPr>
            <p:cNvPr id="1363" name="Shape 6103"/>
            <p:cNvSpPr/>
            <p:nvPr/>
          </p:nvSpPr>
          <p:spPr>
            <a:xfrm>
              <a:off x="3299951" y="2237310"/>
              <a:ext cx="23495" cy="45561"/>
            </a:xfrm>
            <a:custGeom>
              <a:avLst/>
              <a:gdLst/>
              <a:ahLst/>
              <a:cxnLst/>
              <a:rect l="0" t="0" r="0" b="0"/>
              <a:pathLst>
                <a:path w="23495" h="45561">
                  <a:moveTo>
                    <a:pt x="15794" y="0"/>
                  </a:moveTo>
                  <a:lnTo>
                    <a:pt x="397" y="5476"/>
                  </a:lnTo>
                  <a:lnTo>
                    <a:pt x="397" y="6905"/>
                  </a:lnTo>
                  <a:lnTo>
                    <a:pt x="4366" y="6508"/>
                  </a:lnTo>
                  <a:lnTo>
                    <a:pt x="5636" y="6667"/>
                  </a:lnTo>
                  <a:lnTo>
                    <a:pt x="6667" y="7302"/>
                  </a:lnTo>
                  <a:lnTo>
                    <a:pt x="7541" y="9128"/>
                  </a:lnTo>
                  <a:lnTo>
                    <a:pt x="7857" y="12461"/>
                  </a:lnTo>
                  <a:lnTo>
                    <a:pt x="7857" y="35480"/>
                  </a:lnTo>
                  <a:lnTo>
                    <a:pt x="7699" y="38734"/>
                  </a:lnTo>
                  <a:lnTo>
                    <a:pt x="7143" y="41036"/>
                  </a:lnTo>
                  <a:lnTo>
                    <a:pt x="6191" y="42544"/>
                  </a:lnTo>
                  <a:lnTo>
                    <a:pt x="4762" y="43417"/>
                  </a:lnTo>
                  <a:lnTo>
                    <a:pt x="2778" y="43894"/>
                  </a:lnTo>
                  <a:lnTo>
                    <a:pt x="0" y="44053"/>
                  </a:lnTo>
                  <a:lnTo>
                    <a:pt x="0" y="45561"/>
                  </a:lnTo>
                  <a:lnTo>
                    <a:pt x="23495" y="45561"/>
                  </a:lnTo>
                  <a:lnTo>
                    <a:pt x="23495" y="44053"/>
                  </a:lnTo>
                  <a:lnTo>
                    <a:pt x="19447" y="43497"/>
                  </a:lnTo>
                  <a:lnTo>
                    <a:pt x="17224" y="42068"/>
                  </a:lnTo>
                  <a:lnTo>
                    <a:pt x="16351" y="3944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1364" name="Shape 6104"/>
            <p:cNvSpPr/>
            <p:nvPr/>
          </p:nvSpPr>
          <p:spPr>
            <a:xfrm>
              <a:off x="3178984" y="2237310"/>
              <a:ext cx="39528" cy="46592"/>
            </a:xfrm>
            <a:custGeom>
              <a:avLst/>
              <a:gdLst/>
              <a:ahLst/>
              <a:cxnLst/>
              <a:rect l="0" t="0" r="0" b="0"/>
              <a:pathLst>
                <a:path w="39528" h="46592">
                  <a:moveTo>
                    <a:pt x="20241" y="0"/>
                  </a:moveTo>
                  <a:lnTo>
                    <a:pt x="18097" y="3572"/>
                  </a:lnTo>
                  <a:lnTo>
                    <a:pt x="21431" y="4127"/>
                  </a:lnTo>
                  <a:lnTo>
                    <a:pt x="23892" y="5476"/>
                  </a:lnTo>
                  <a:lnTo>
                    <a:pt x="25479" y="7541"/>
                  </a:lnTo>
                  <a:lnTo>
                    <a:pt x="26511" y="9922"/>
                  </a:lnTo>
                  <a:lnTo>
                    <a:pt x="27542" y="15001"/>
                  </a:lnTo>
                  <a:lnTo>
                    <a:pt x="7143" y="15001"/>
                  </a:lnTo>
                  <a:lnTo>
                    <a:pt x="7858" y="11985"/>
                  </a:lnTo>
                  <a:lnTo>
                    <a:pt x="8731" y="9525"/>
                  </a:lnTo>
                  <a:lnTo>
                    <a:pt x="9842" y="7541"/>
                  </a:lnTo>
                  <a:lnTo>
                    <a:pt x="11192" y="6032"/>
                  </a:lnTo>
                  <a:lnTo>
                    <a:pt x="14287" y="4127"/>
                  </a:lnTo>
                  <a:lnTo>
                    <a:pt x="18097" y="3572"/>
                  </a:lnTo>
                  <a:lnTo>
                    <a:pt x="20241" y="0"/>
                  </a:lnTo>
                  <a:lnTo>
                    <a:pt x="15954" y="475"/>
                  </a:lnTo>
                  <a:lnTo>
                    <a:pt x="11509" y="2222"/>
                  </a:lnTo>
                  <a:lnTo>
                    <a:pt x="7223" y="5317"/>
                  </a:lnTo>
                  <a:lnTo>
                    <a:pt x="3572" y="9922"/>
                  </a:lnTo>
                  <a:lnTo>
                    <a:pt x="1030" y="16192"/>
                  </a:lnTo>
                  <a:lnTo>
                    <a:pt x="0" y="24367"/>
                  </a:lnTo>
                  <a:lnTo>
                    <a:pt x="397" y="29368"/>
                  </a:lnTo>
                  <a:lnTo>
                    <a:pt x="1348" y="33735"/>
                  </a:lnTo>
                  <a:lnTo>
                    <a:pt x="2936" y="37544"/>
                  </a:lnTo>
                  <a:lnTo>
                    <a:pt x="5159" y="40719"/>
                  </a:lnTo>
                  <a:lnTo>
                    <a:pt x="7858" y="43260"/>
                  </a:lnTo>
                  <a:lnTo>
                    <a:pt x="11033" y="45084"/>
                  </a:lnTo>
                  <a:lnTo>
                    <a:pt x="14604" y="46196"/>
                  </a:lnTo>
                  <a:lnTo>
                    <a:pt x="18573" y="46592"/>
                  </a:lnTo>
                  <a:lnTo>
                    <a:pt x="23494" y="45957"/>
                  </a:lnTo>
                  <a:lnTo>
                    <a:pt x="27702" y="44370"/>
                  </a:lnTo>
                  <a:lnTo>
                    <a:pt x="31193" y="42147"/>
                  </a:lnTo>
                  <a:lnTo>
                    <a:pt x="33972" y="39448"/>
                  </a:lnTo>
                  <a:lnTo>
                    <a:pt x="36194" y="36671"/>
                  </a:lnTo>
                  <a:lnTo>
                    <a:pt x="37861" y="33972"/>
                  </a:lnTo>
                  <a:lnTo>
                    <a:pt x="38973" y="31591"/>
                  </a:lnTo>
                  <a:lnTo>
                    <a:pt x="39528" y="30003"/>
                  </a:lnTo>
                  <a:lnTo>
                    <a:pt x="37941" y="29288"/>
                  </a:lnTo>
                  <a:lnTo>
                    <a:pt x="36671" y="31353"/>
                  </a:lnTo>
                  <a:lnTo>
                    <a:pt x="34925" y="33655"/>
                  </a:lnTo>
                  <a:lnTo>
                    <a:pt x="32702" y="35877"/>
                  </a:lnTo>
                  <a:lnTo>
                    <a:pt x="30003" y="37861"/>
                  </a:lnTo>
                  <a:lnTo>
                    <a:pt x="26669" y="39211"/>
                  </a:lnTo>
                  <a:lnTo>
                    <a:pt x="22622" y="39766"/>
                  </a:lnTo>
                  <a:lnTo>
                    <a:pt x="19287" y="39369"/>
                  </a:lnTo>
                  <a:lnTo>
                    <a:pt x="15875" y="38020"/>
                  </a:lnTo>
                  <a:lnTo>
                    <a:pt x="12700" y="35480"/>
                  </a:lnTo>
                  <a:lnTo>
                    <a:pt x="10000" y="31591"/>
                  </a:lnTo>
                  <a:lnTo>
                    <a:pt x="8889" y="28972"/>
                  </a:lnTo>
                  <a:lnTo>
                    <a:pt x="8017" y="25875"/>
                  </a:lnTo>
                  <a:lnTo>
                    <a:pt x="7302" y="22225"/>
                  </a:lnTo>
                  <a:lnTo>
                    <a:pt x="6905" y="18097"/>
                  </a:lnTo>
                  <a:lnTo>
                    <a:pt x="37703" y="18097"/>
                  </a:lnTo>
                  <a:lnTo>
                    <a:pt x="36988" y="13652"/>
                  </a:lnTo>
                  <a:lnTo>
                    <a:pt x="35877" y="9842"/>
                  </a:lnTo>
                  <a:lnTo>
                    <a:pt x="34211" y="6667"/>
                  </a:lnTo>
                  <a:lnTo>
                    <a:pt x="32067" y="4207"/>
                  </a:lnTo>
                  <a:lnTo>
                    <a:pt x="29605" y="2301"/>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365" name="Shape 6105"/>
            <p:cNvSpPr/>
            <p:nvPr/>
          </p:nvSpPr>
          <p:spPr>
            <a:xfrm>
              <a:off x="4232051" y="2237310"/>
              <a:ext cx="38338" cy="46592"/>
            </a:xfrm>
            <a:custGeom>
              <a:avLst/>
              <a:gdLst/>
              <a:ahLst/>
              <a:cxnLst/>
              <a:rect l="0" t="0" r="0" b="0"/>
              <a:pathLst>
                <a:path w="38338" h="46592">
                  <a:moveTo>
                    <a:pt x="22145" y="0"/>
                  </a:moveTo>
                  <a:lnTo>
                    <a:pt x="16828" y="713"/>
                  </a:lnTo>
                  <a:lnTo>
                    <a:pt x="11668" y="2699"/>
                  </a:lnTo>
                  <a:lnTo>
                    <a:pt x="7064" y="6111"/>
                  </a:lnTo>
                  <a:lnTo>
                    <a:pt x="3334" y="10873"/>
                  </a:lnTo>
                  <a:lnTo>
                    <a:pt x="873" y="16986"/>
                  </a:lnTo>
                  <a:lnTo>
                    <a:pt x="0" y="24447"/>
                  </a:lnTo>
                  <a:lnTo>
                    <a:pt x="793" y="31511"/>
                  </a:lnTo>
                  <a:lnTo>
                    <a:pt x="3017" y="37147"/>
                  </a:lnTo>
                  <a:lnTo>
                    <a:pt x="6270" y="41354"/>
                  </a:lnTo>
                  <a:lnTo>
                    <a:pt x="10161" y="44291"/>
                  </a:lnTo>
                  <a:lnTo>
                    <a:pt x="14367" y="46037"/>
                  </a:lnTo>
                  <a:lnTo>
                    <a:pt x="18494" y="46592"/>
                  </a:lnTo>
                  <a:lnTo>
                    <a:pt x="24288" y="45719"/>
                  </a:lnTo>
                  <a:lnTo>
                    <a:pt x="26908" y="44608"/>
                  </a:lnTo>
                  <a:lnTo>
                    <a:pt x="29448" y="43021"/>
                  </a:lnTo>
                  <a:lnTo>
                    <a:pt x="31829" y="40957"/>
                  </a:lnTo>
                  <a:lnTo>
                    <a:pt x="34131" y="38179"/>
                  </a:lnTo>
                  <a:lnTo>
                    <a:pt x="36274" y="34925"/>
                  </a:lnTo>
                  <a:lnTo>
                    <a:pt x="38338" y="31035"/>
                  </a:lnTo>
                  <a:lnTo>
                    <a:pt x="36909" y="30082"/>
                  </a:lnTo>
                  <a:lnTo>
                    <a:pt x="34290" y="33655"/>
                  </a:lnTo>
                  <a:lnTo>
                    <a:pt x="31274" y="36671"/>
                  </a:lnTo>
                  <a:lnTo>
                    <a:pt x="27543" y="38655"/>
                  </a:lnTo>
                  <a:lnTo>
                    <a:pt x="22781" y="39448"/>
                  </a:lnTo>
                  <a:lnTo>
                    <a:pt x="19686" y="39052"/>
                  </a:lnTo>
                  <a:lnTo>
                    <a:pt x="16907" y="38100"/>
                  </a:lnTo>
                  <a:lnTo>
                    <a:pt x="14367" y="36432"/>
                  </a:lnTo>
                  <a:lnTo>
                    <a:pt x="12065" y="34210"/>
                  </a:lnTo>
                  <a:lnTo>
                    <a:pt x="10161" y="31432"/>
                  </a:lnTo>
                  <a:lnTo>
                    <a:pt x="8811" y="28257"/>
                  </a:lnTo>
                  <a:lnTo>
                    <a:pt x="7937" y="24606"/>
                  </a:lnTo>
                  <a:lnTo>
                    <a:pt x="7619" y="20478"/>
                  </a:lnTo>
                  <a:lnTo>
                    <a:pt x="8256" y="14128"/>
                  </a:lnTo>
                  <a:lnTo>
                    <a:pt x="10081" y="9445"/>
                  </a:lnTo>
                  <a:lnTo>
                    <a:pt x="12620" y="6191"/>
                  </a:lnTo>
                  <a:lnTo>
                    <a:pt x="15399" y="4207"/>
                  </a:lnTo>
                  <a:lnTo>
                    <a:pt x="18177" y="3175"/>
                  </a:lnTo>
                  <a:lnTo>
                    <a:pt x="20399" y="2857"/>
                  </a:lnTo>
                  <a:lnTo>
                    <a:pt x="23494" y="3175"/>
                  </a:lnTo>
                  <a:lnTo>
                    <a:pt x="25320" y="4127"/>
                  </a:lnTo>
                  <a:lnTo>
                    <a:pt x="26353" y="5635"/>
                  </a:lnTo>
                  <a:lnTo>
                    <a:pt x="26908" y="7619"/>
                  </a:lnTo>
                  <a:lnTo>
                    <a:pt x="27543" y="9842"/>
                  </a:lnTo>
                  <a:lnTo>
                    <a:pt x="29211" y="12938"/>
                  </a:lnTo>
                  <a:lnTo>
                    <a:pt x="30559" y="13969"/>
                  </a:lnTo>
                  <a:lnTo>
                    <a:pt x="32386" y="14366"/>
                  </a:lnTo>
                  <a:lnTo>
                    <a:pt x="34369" y="13891"/>
                  </a:lnTo>
                  <a:lnTo>
                    <a:pt x="35798" y="13017"/>
                  </a:lnTo>
                  <a:lnTo>
                    <a:pt x="36592" y="11667"/>
                  </a:lnTo>
                  <a:lnTo>
                    <a:pt x="36909" y="10000"/>
                  </a:lnTo>
                  <a:lnTo>
                    <a:pt x="36672" y="8413"/>
                  </a:lnTo>
                  <a:lnTo>
                    <a:pt x="35878" y="6667"/>
                  </a:lnTo>
                  <a:lnTo>
                    <a:pt x="34528" y="4762"/>
                  </a:lnTo>
                  <a:lnTo>
                    <a:pt x="32623" y="3095"/>
                  </a:lnTo>
                  <a:lnTo>
                    <a:pt x="30481" y="1985"/>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1366" name="Shape 6106"/>
            <p:cNvSpPr/>
            <p:nvPr/>
          </p:nvSpPr>
          <p:spPr>
            <a:xfrm>
              <a:off x="4116085" y="2237310"/>
              <a:ext cx="38338" cy="46592"/>
            </a:xfrm>
            <a:custGeom>
              <a:avLst/>
              <a:gdLst/>
              <a:ahLst/>
              <a:cxnLst/>
              <a:rect l="0" t="0" r="0" b="0"/>
              <a:pathLst>
                <a:path w="38338" h="46592">
                  <a:moveTo>
                    <a:pt x="22225" y="0"/>
                  </a:moveTo>
                  <a:lnTo>
                    <a:pt x="16907" y="713"/>
                  </a:lnTo>
                  <a:lnTo>
                    <a:pt x="11747" y="2699"/>
                  </a:lnTo>
                  <a:lnTo>
                    <a:pt x="7143" y="6111"/>
                  </a:lnTo>
                  <a:lnTo>
                    <a:pt x="3413" y="10873"/>
                  </a:lnTo>
                  <a:lnTo>
                    <a:pt x="872" y="16986"/>
                  </a:lnTo>
                  <a:lnTo>
                    <a:pt x="0" y="24447"/>
                  </a:lnTo>
                  <a:lnTo>
                    <a:pt x="872" y="31511"/>
                  </a:lnTo>
                  <a:lnTo>
                    <a:pt x="3096" y="37147"/>
                  </a:lnTo>
                  <a:lnTo>
                    <a:pt x="6350" y="41354"/>
                  </a:lnTo>
                  <a:lnTo>
                    <a:pt x="10240" y="44291"/>
                  </a:lnTo>
                  <a:lnTo>
                    <a:pt x="14446" y="46037"/>
                  </a:lnTo>
                  <a:lnTo>
                    <a:pt x="18574" y="46592"/>
                  </a:lnTo>
                  <a:lnTo>
                    <a:pt x="24367" y="45719"/>
                  </a:lnTo>
                  <a:lnTo>
                    <a:pt x="26987" y="44608"/>
                  </a:lnTo>
                  <a:lnTo>
                    <a:pt x="29527" y="43021"/>
                  </a:lnTo>
                  <a:lnTo>
                    <a:pt x="31908" y="40957"/>
                  </a:lnTo>
                  <a:lnTo>
                    <a:pt x="34210" y="38179"/>
                  </a:lnTo>
                  <a:lnTo>
                    <a:pt x="36353" y="34925"/>
                  </a:lnTo>
                  <a:lnTo>
                    <a:pt x="38338" y="31035"/>
                  </a:lnTo>
                  <a:lnTo>
                    <a:pt x="36988" y="30082"/>
                  </a:lnTo>
                  <a:lnTo>
                    <a:pt x="34369" y="33655"/>
                  </a:lnTo>
                  <a:lnTo>
                    <a:pt x="31353" y="36671"/>
                  </a:lnTo>
                  <a:lnTo>
                    <a:pt x="27622" y="38655"/>
                  </a:lnTo>
                  <a:lnTo>
                    <a:pt x="22860" y="39448"/>
                  </a:lnTo>
                  <a:lnTo>
                    <a:pt x="19765" y="39052"/>
                  </a:lnTo>
                  <a:lnTo>
                    <a:pt x="16907" y="38100"/>
                  </a:lnTo>
                  <a:lnTo>
                    <a:pt x="14446" y="36432"/>
                  </a:lnTo>
                  <a:lnTo>
                    <a:pt x="12144" y="34210"/>
                  </a:lnTo>
                  <a:lnTo>
                    <a:pt x="10240" y="31432"/>
                  </a:lnTo>
                  <a:lnTo>
                    <a:pt x="8890" y="28257"/>
                  </a:lnTo>
                  <a:lnTo>
                    <a:pt x="8016" y="24606"/>
                  </a:lnTo>
                  <a:lnTo>
                    <a:pt x="7698" y="20478"/>
                  </a:lnTo>
                  <a:lnTo>
                    <a:pt x="8335" y="14128"/>
                  </a:lnTo>
                  <a:lnTo>
                    <a:pt x="10160" y="9445"/>
                  </a:lnTo>
                  <a:lnTo>
                    <a:pt x="12700" y="6191"/>
                  </a:lnTo>
                  <a:lnTo>
                    <a:pt x="15478" y="4207"/>
                  </a:lnTo>
                  <a:lnTo>
                    <a:pt x="18256" y="3175"/>
                  </a:lnTo>
                  <a:lnTo>
                    <a:pt x="20478" y="2857"/>
                  </a:lnTo>
                  <a:lnTo>
                    <a:pt x="23573" y="3175"/>
                  </a:lnTo>
                  <a:lnTo>
                    <a:pt x="25400" y="4127"/>
                  </a:lnTo>
                  <a:lnTo>
                    <a:pt x="26432" y="5635"/>
                  </a:lnTo>
                  <a:lnTo>
                    <a:pt x="26987" y="7619"/>
                  </a:lnTo>
                  <a:lnTo>
                    <a:pt x="27542" y="9842"/>
                  </a:lnTo>
                  <a:lnTo>
                    <a:pt x="29290" y="12938"/>
                  </a:lnTo>
                  <a:lnTo>
                    <a:pt x="30638" y="13969"/>
                  </a:lnTo>
                  <a:lnTo>
                    <a:pt x="32465" y="14366"/>
                  </a:lnTo>
                  <a:lnTo>
                    <a:pt x="34449" y="13891"/>
                  </a:lnTo>
                  <a:lnTo>
                    <a:pt x="35877" y="13017"/>
                  </a:lnTo>
                  <a:lnTo>
                    <a:pt x="36671" y="11667"/>
                  </a:lnTo>
                  <a:lnTo>
                    <a:pt x="36988" y="10000"/>
                  </a:lnTo>
                  <a:lnTo>
                    <a:pt x="36751" y="8413"/>
                  </a:lnTo>
                  <a:lnTo>
                    <a:pt x="35957" y="6667"/>
                  </a:lnTo>
                  <a:lnTo>
                    <a:pt x="34607" y="4762"/>
                  </a:lnTo>
                  <a:lnTo>
                    <a:pt x="32702" y="3095"/>
                  </a:lnTo>
                  <a:lnTo>
                    <a:pt x="30560" y="198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367" name="Shape 6107"/>
            <p:cNvSpPr/>
            <p:nvPr/>
          </p:nvSpPr>
          <p:spPr>
            <a:xfrm>
              <a:off x="4350956" y="2237310"/>
              <a:ext cx="75246" cy="45561"/>
            </a:xfrm>
            <a:custGeom>
              <a:avLst/>
              <a:gdLst/>
              <a:ahLst/>
              <a:cxnLst/>
              <a:rect l="0" t="0" r="0" b="0"/>
              <a:pathLst>
                <a:path w="75246" h="45561">
                  <a:moveTo>
                    <a:pt x="14207" y="0"/>
                  </a:moveTo>
                  <a:lnTo>
                    <a:pt x="317" y="4444"/>
                  </a:lnTo>
                  <a:lnTo>
                    <a:pt x="317" y="6111"/>
                  </a:lnTo>
                  <a:lnTo>
                    <a:pt x="3492" y="5715"/>
                  </a:lnTo>
                  <a:lnTo>
                    <a:pt x="4762" y="5874"/>
                  </a:lnTo>
                  <a:lnTo>
                    <a:pt x="5793" y="6588"/>
                  </a:lnTo>
                  <a:lnTo>
                    <a:pt x="6667" y="8492"/>
                  </a:lnTo>
                  <a:lnTo>
                    <a:pt x="6983" y="12065"/>
                  </a:lnTo>
                  <a:lnTo>
                    <a:pt x="6983" y="37147"/>
                  </a:lnTo>
                  <a:lnTo>
                    <a:pt x="6428" y="41036"/>
                  </a:lnTo>
                  <a:lnTo>
                    <a:pt x="5000" y="43021"/>
                  </a:lnTo>
                  <a:lnTo>
                    <a:pt x="2777" y="43894"/>
                  </a:lnTo>
                  <a:lnTo>
                    <a:pt x="0" y="44053"/>
                  </a:lnTo>
                  <a:lnTo>
                    <a:pt x="0" y="45561"/>
                  </a:lnTo>
                  <a:lnTo>
                    <a:pt x="22064" y="45561"/>
                  </a:lnTo>
                  <a:lnTo>
                    <a:pt x="22064" y="44053"/>
                  </a:lnTo>
                  <a:lnTo>
                    <a:pt x="19526" y="43894"/>
                  </a:lnTo>
                  <a:lnTo>
                    <a:pt x="17382" y="43260"/>
                  </a:lnTo>
                  <a:lnTo>
                    <a:pt x="15875" y="41750"/>
                  </a:lnTo>
                  <a:lnTo>
                    <a:pt x="15318" y="38972"/>
                  </a:lnTo>
                  <a:lnTo>
                    <a:pt x="15318" y="11032"/>
                  </a:lnTo>
                  <a:lnTo>
                    <a:pt x="15714" y="10397"/>
                  </a:lnTo>
                  <a:lnTo>
                    <a:pt x="16747" y="9286"/>
                  </a:lnTo>
                  <a:lnTo>
                    <a:pt x="18413" y="7857"/>
                  </a:lnTo>
                  <a:lnTo>
                    <a:pt x="20716" y="6508"/>
                  </a:lnTo>
                  <a:lnTo>
                    <a:pt x="23495" y="5556"/>
                  </a:lnTo>
                  <a:lnTo>
                    <a:pt x="26670" y="5160"/>
                  </a:lnTo>
                  <a:lnTo>
                    <a:pt x="29923" y="5794"/>
                  </a:lnTo>
                  <a:lnTo>
                    <a:pt x="32067" y="7857"/>
                  </a:lnTo>
                  <a:lnTo>
                    <a:pt x="33177" y="11112"/>
                  </a:lnTo>
                  <a:lnTo>
                    <a:pt x="33495" y="15557"/>
                  </a:lnTo>
                  <a:lnTo>
                    <a:pt x="33495" y="37067"/>
                  </a:lnTo>
                  <a:lnTo>
                    <a:pt x="33098" y="40799"/>
                  </a:lnTo>
                  <a:lnTo>
                    <a:pt x="31828" y="42862"/>
                  </a:lnTo>
                  <a:lnTo>
                    <a:pt x="29765" y="43735"/>
                  </a:lnTo>
                  <a:lnTo>
                    <a:pt x="26748" y="44053"/>
                  </a:lnTo>
                  <a:lnTo>
                    <a:pt x="26748" y="45561"/>
                  </a:lnTo>
                  <a:lnTo>
                    <a:pt x="48973" y="45561"/>
                  </a:lnTo>
                  <a:lnTo>
                    <a:pt x="48973" y="44053"/>
                  </a:lnTo>
                  <a:lnTo>
                    <a:pt x="45322" y="43656"/>
                  </a:lnTo>
                  <a:lnTo>
                    <a:pt x="43893" y="42862"/>
                  </a:lnTo>
                  <a:lnTo>
                    <a:pt x="42782" y="41513"/>
                  </a:lnTo>
                  <a:lnTo>
                    <a:pt x="42068" y="39291"/>
                  </a:lnTo>
                  <a:lnTo>
                    <a:pt x="41830" y="36194"/>
                  </a:lnTo>
                  <a:lnTo>
                    <a:pt x="41830" y="11191"/>
                  </a:lnTo>
                  <a:lnTo>
                    <a:pt x="43656" y="8810"/>
                  </a:lnTo>
                  <a:lnTo>
                    <a:pt x="46116" y="6905"/>
                  </a:lnTo>
                  <a:lnTo>
                    <a:pt x="49132" y="5635"/>
                  </a:lnTo>
                  <a:lnTo>
                    <a:pt x="52863" y="5160"/>
                  </a:lnTo>
                  <a:lnTo>
                    <a:pt x="55879" y="5635"/>
                  </a:lnTo>
                  <a:lnTo>
                    <a:pt x="57863" y="6905"/>
                  </a:lnTo>
                  <a:lnTo>
                    <a:pt x="59133" y="8731"/>
                  </a:lnTo>
                  <a:lnTo>
                    <a:pt x="59768" y="11032"/>
                  </a:lnTo>
                  <a:lnTo>
                    <a:pt x="60086" y="16033"/>
                  </a:lnTo>
                  <a:lnTo>
                    <a:pt x="60086" y="36988"/>
                  </a:lnTo>
                  <a:lnTo>
                    <a:pt x="59927" y="39607"/>
                  </a:lnTo>
                  <a:lnTo>
                    <a:pt x="59451" y="41433"/>
                  </a:lnTo>
                  <a:lnTo>
                    <a:pt x="58657" y="42623"/>
                  </a:lnTo>
                  <a:lnTo>
                    <a:pt x="57467" y="43417"/>
                  </a:lnTo>
                  <a:lnTo>
                    <a:pt x="55720" y="43815"/>
                  </a:lnTo>
                  <a:lnTo>
                    <a:pt x="53498" y="44053"/>
                  </a:lnTo>
                  <a:lnTo>
                    <a:pt x="53498" y="45561"/>
                  </a:lnTo>
                  <a:lnTo>
                    <a:pt x="75246" y="45561"/>
                  </a:lnTo>
                  <a:lnTo>
                    <a:pt x="75246" y="44053"/>
                  </a:lnTo>
                  <a:lnTo>
                    <a:pt x="72627" y="43894"/>
                  </a:lnTo>
                  <a:lnTo>
                    <a:pt x="70167" y="43021"/>
                  </a:lnTo>
                  <a:lnTo>
                    <a:pt x="68896" y="41513"/>
                  </a:lnTo>
                  <a:lnTo>
                    <a:pt x="68420" y="38020"/>
                  </a:lnTo>
                  <a:lnTo>
                    <a:pt x="68420" y="17621"/>
                  </a:lnTo>
                  <a:lnTo>
                    <a:pt x="67626" y="9842"/>
                  </a:lnTo>
                  <a:lnTo>
                    <a:pt x="66357" y="6111"/>
                  </a:lnTo>
                  <a:lnTo>
                    <a:pt x="64293" y="2936"/>
                  </a:lnTo>
                  <a:lnTo>
                    <a:pt x="61118" y="793"/>
                  </a:lnTo>
                  <a:lnTo>
                    <a:pt x="56673" y="0"/>
                  </a:lnTo>
                  <a:lnTo>
                    <a:pt x="52942" y="475"/>
                  </a:lnTo>
                  <a:lnTo>
                    <a:pt x="49529" y="1666"/>
                  </a:lnTo>
                  <a:lnTo>
                    <a:pt x="44052" y="5080"/>
                  </a:lnTo>
                  <a:lnTo>
                    <a:pt x="40718" y="8335"/>
                  </a:lnTo>
                  <a:lnTo>
                    <a:pt x="39527" y="5238"/>
                  </a:lnTo>
                  <a:lnTo>
                    <a:pt x="37463" y="2619"/>
                  </a:lnTo>
                  <a:lnTo>
                    <a:pt x="34368" y="713"/>
                  </a:lnTo>
                  <a:lnTo>
                    <a:pt x="30162" y="0"/>
                  </a:lnTo>
                  <a:lnTo>
                    <a:pt x="26351" y="634"/>
                  </a:lnTo>
                  <a:lnTo>
                    <a:pt x="22701" y="2222"/>
                  </a:lnTo>
                  <a:lnTo>
                    <a:pt x="18970" y="4603"/>
                  </a:lnTo>
                  <a:lnTo>
                    <a:pt x="14921" y="7619"/>
                  </a:lnTo>
                  <a:lnTo>
                    <a:pt x="14921" y="238"/>
                  </a:lnTo>
                  <a:lnTo>
                    <a:pt x="14207" y="0"/>
                  </a:lnTo>
                  <a:close/>
                </a:path>
              </a:pathLst>
            </a:custGeom>
            <a:solidFill>
              <a:srgbClr val="000000"/>
            </a:solidFill>
          </p:spPr>
          <p:txBody>
            <a:bodyPr vert="horz" lIns="91440" tIns="45720" rIns="91440" bIns="45720" anchor="t"/>
            <a:lstStyle/>
            <a:p>
              <a:endParaRPr lang="en-IN"/>
            </a:p>
          </p:txBody>
        </p:sp>
        <p:sp>
          <p:nvSpPr>
            <p:cNvPr id="1368" name="Shape 6108"/>
            <p:cNvSpPr/>
            <p:nvPr/>
          </p:nvSpPr>
          <p:spPr>
            <a:xfrm>
              <a:off x="4497640" y="2237310"/>
              <a:ext cx="46435" cy="45561"/>
            </a:xfrm>
            <a:custGeom>
              <a:avLst/>
              <a:gdLst/>
              <a:ahLst/>
              <a:cxnLst/>
              <a:rect l="0" t="0" r="0" b="0"/>
              <a:pathLst>
                <a:path w="46435" h="45561">
                  <a:moveTo>
                    <a:pt x="13653" y="0"/>
                  </a:moveTo>
                  <a:lnTo>
                    <a:pt x="0" y="4444"/>
                  </a:lnTo>
                  <a:lnTo>
                    <a:pt x="0" y="6111"/>
                  </a:lnTo>
                  <a:lnTo>
                    <a:pt x="1032" y="5794"/>
                  </a:lnTo>
                  <a:lnTo>
                    <a:pt x="2858" y="5715"/>
                  </a:lnTo>
                  <a:lnTo>
                    <a:pt x="4048" y="5874"/>
                  </a:lnTo>
                  <a:lnTo>
                    <a:pt x="5160" y="6588"/>
                  </a:lnTo>
                  <a:lnTo>
                    <a:pt x="5953" y="8492"/>
                  </a:lnTo>
                  <a:lnTo>
                    <a:pt x="6271" y="12065"/>
                  </a:lnTo>
                  <a:lnTo>
                    <a:pt x="6271" y="36671"/>
                  </a:lnTo>
                  <a:lnTo>
                    <a:pt x="6033" y="40242"/>
                  </a:lnTo>
                  <a:lnTo>
                    <a:pt x="5001" y="42466"/>
                  </a:lnTo>
                  <a:lnTo>
                    <a:pt x="3096" y="43656"/>
                  </a:lnTo>
                  <a:lnTo>
                    <a:pt x="160" y="44053"/>
                  </a:lnTo>
                  <a:lnTo>
                    <a:pt x="160" y="45561"/>
                  </a:lnTo>
                  <a:lnTo>
                    <a:pt x="21194" y="45561"/>
                  </a:lnTo>
                  <a:lnTo>
                    <a:pt x="21194" y="44053"/>
                  </a:lnTo>
                  <a:lnTo>
                    <a:pt x="18019" y="43656"/>
                  </a:lnTo>
                  <a:lnTo>
                    <a:pt x="15955" y="42623"/>
                  </a:lnTo>
                  <a:lnTo>
                    <a:pt x="14923" y="41116"/>
                  </a:lnTo>
                  <a:lnTo>
                    <a:pt x="14605" y="38972"/>
                  </a:lnTo>
                  <a:lnTo>
                    <a:pt x="14605" y="11112"/>
                  </a:lnTo>
                  <a:lnTo>
                    <a:pt x="17305" y="8651"/>
                  </a:lnTo>
                  <a:lnTo>
                    <a:pt x="19843" y="6905"/>
                  </a:lnTo>
                  <a:lnTo>
                    <a:pt x="22225" y="5874"/>
                  </a:lnTo>
                  <a:lnTo>
                    <a:pt x="24448" y="5476"/>
                  </a:lnTo>
                  <a:lnTo>
                    <a:pt x="28099" y="6111"/>
                  </a:lnTo>
                  <a:lnTo>
                    <a:pt x="30480" y="8016"/>
                  </a:lnTo>
                  <a:lnTo>
                    <a:pt x="31750" y="11032"/>
                  </a:lnTo>
                  <a:lnTo>
                    <a:pt x="32067" y="15081"/>
                  </a:lnTo>
                  <a:lnTo>
                    <a:pt x="32067" y="35797"/>
                  </a:lnTo>
                  <a:lnTo>
                    <a:pt x="31910" y="38972"/>
                  </a:lnTo>
                  <a:lnTo>
                    <a:pt x="31274" y="41195"/>
                  </a:lnTo>
                  <a:lnTo>
                    <a:pt x="30322" y="42623"/>
                  </a:lnTo>
                  <a:lnTo>
                    <a:pt x="29052" y="43417"/>
                  </a:lnTo>
                  <a:lnTo>
                    <a:pt x="25797" y="44053"/>
                  </a:lnTo>
                  <a:lnTo>
                    <a:pt x="25797" y="45561"/>
                  </a:lnTo>
                  <a:lnTo>
                    <a:pt x="46435" y="45561"/>
                  </a:lnTo>
                  <a:lnTo>
                    <a:pt x="46435" y="44053"/>
                  </a:lnTo>
                  <a:lnTo>
                    <a:pt x="43419" y="43576"/>
                  </a:lnTo>
                  <a:lnTo>
                    <a:pt x="41592" y="42466"/>
                  </a:lnTo>
                  <a:lnTo>
                    <a:pt x="40641" y="40481"/>
                  </a:lnTo>
                  <a:lnTo>
                    <a:pt x="40402" y="37544"/>
                  </a:lnTo>
                  <a:lnTo>
                    <a:pt x="40402" y="14842"/>
                  </a:lnTo>
                  <a:lnTo>
                    <a:pt x="39847" y="9525"/>
                  </a:lnTo>
                  <a:lnTo>
                    <a:pt x="38417" y="5635"/>
                  </a:lnTo>
                  <a:lnTo>
                    <a:pt x="36355" y="2857"/>
                  </a:lnTo>
                  <a:lnTo>
                    <a:pt x="33814" y="1111"/>
                  </a:lnTo>
                  <a:lnTo>
                    <a:pt x="31274" y="238"/>
                  </a:lnTo>
                  <a:lnTo>
                    <a:pt x="28813" y="0"/>
                  </a:lnTo>
                  <a:lnTo>
                    <a:pt x="24766" y="634"/>
                  </a:lnTo>
                  <a:lnTo>
                    <a:pt x="21194" y="2301"/>
                  </a:lnTo>
                  <a:lnTo>
                    <a:pt x="17780" y="4841"/>
                  </a:lnTo>
                  <a:lnTo>
                    <a:pt x="14287" y="8016"/>
                  </a:lnTo>
                  <a:lnTo>
                    <a:pt x="14287" y="238"/>
                  </a:lnTo>
                  <a:lnTo>
                    <a:pt x="13653" y="0"/>
                  </a:lnTo>
                  <a:close/>
                </a:path>
              </a:pathLst>
            </a:custGeom>
            <a:solidFill>
              <a:srgbClr val="000000"/>
            </a:solidFill>
          </p:spPr>
          <p:txBody>
            <a:bodyPr vert="horz" lIns="91440" tIns="45720" rIns="91440" bIns="45720" anchor="t"/>
            <a:lstStyle/>
            <a:p>
              <a:endParaRPr lang="en-IN"/>
            </a:p>
          </p:txBody>
        </p:sp>
        <p:sp>
          <p:nvSpPr>
            <p:cNvPr id="1369" name="Shape 6109"/>
            <p:cNvSpPr/>
            <p:nvPr/>
          </p:nvSpPr>
          <p:spPr>
            <a:xfrm>
              <a:off x="3933920" y="2237310"/>
              <a:ext cx="46512" cy="45561"/>
            </a:xfrm>
            <a:custGeom>
              <a:avLst/>
              <a:gdLst/>
              <a:ahLst/>
              <a:cxnLst/>
              <a:rect l="0" t="0" r="0" b="0"/>
              <a:pathLst>
                <a:path w="46512" h="45561">
                  <a:moveTo>
                    <a:pt x="13731" y="0"/>
                  </a:moveTo>
                  <a:lnTo>
                    <a:pt x="0" y="4444"/>
                  </a:lnTo>
                  <a:lnTo>
                    <a:pt x="0" y="6111"/>
                  </a:lnTo>
                  <a:lnTo>
                    <a:pt x="1111" y="5794"/>
                  </a:lnTo>
                  <a:lnTo>
                    <a:pt x="2936" y="5715"/>
                  </a:lnTo>
                  <a:lnTo>
                    <a:pt x="4126" y="5874"/>
                  </a:lnTo>
                  <a:lnTo>
                    <a:pt x="5237" y="6588"/>
                  </a:lnTo>
                  <a:lnTo>
                    <a:pt x="6031" y="8492"/>
                  </a:lnTo>
                  <a:lnTo>
                    <a:pt x="6350" y="12065"/>
                  </a:lnTo>
                  <a:lnTo>
                    <a:pt x="6350" y="36671"/>
                  </a:lnTo>
                  <a:lnTo>
                    <a:pt x="6111" y="40242"/>
                  </a:lnTo>
                  <a:lnTo>
                    <a:pt x="5079" y="42466"/>
                  </a:lnTo>
                  <a:lnTo>
                    <a:pt x="3175" y="43656"/>
                  </a:lnTo>
                  <a:lnTo>
                    <a:pt x="237" y="44053"/>
                  </a:lnTo>
                  <a:lnTo>
                    <a:pt x="237" y="45561"/>
                  </a:lnTo>
                  <a:lnTo>
                    <a:pt x="21192" y="45561"/>
                  </a:lnTo>
                  <a:lnTo>
                    <a:pt x="21192" y="44053"/>
                  </a:lnTo>
                  <a:lnTo>
                    <a:pt x="18017" y="43656"/>
                  </a:lnTo>
                  <a:lnTo>
                    <a:pt x="16032" y="42623"/>
                  </a:lnTo>
                  <a:lnTo>
                    <a:pt x="15001" y="41116"/>
                  </a:lnTo>
                  <a:lnTo>
                    <a:pt x="14683" y="38972"/>
                  </a:lnTo>
                  <a:lnTo>
                    <a:pt x="14683" y="11112"/>
                  </a:lnTo>
                  <a:lnTo>
                    <a:pt x="17382" y="8651"/>
                  </a:lnTo>
                  <a:lnTo>
                    <a:pt x="19922" y="6905"/>
                  </a:lnTo>
                  <a:lnTo>
                    <a:pt x="22303" y="5874"/>
                  </a:lnTo>
                  <a:lnTo>
                    <a:pt x="24526" y="5476"/>
                  </a:lnTo>
                  <a:lnTo>
                    <a:pt x="28177" y="6111"/>
                  </a:lnTo>
                  <a:lnTo>
                    <a:pt x="30558" y="8016"/>
                  </a:lnTo>
                  <a:lnTo>
                    <a:pt x="31828" y="11032"/>
                  </a:lnTo>
                  <a:lnTo>
                    <a:pt x="32146" y="15081"/>
                  </a:lnTo>
                  <a:lnTo>
                    <a:pt x="32146" y="35797"/>
                  </a:lnTo>
                  <a:lnTo>
                    <a:pt x="31907" y="38972"/>
                  </a:lnTo>
                  <a:lnTo>
                    <a:pt x="31352" y="41195"/>
                  </a:lnTo>
                  <a:lnTo>
                    <a:pt x="30400" y="42623"/>
                  </a:lnTo>
                  <a:lnTo>
                    <a:pt x="29130" y="43417"/>
                  </a:lnTo>
                  <a:lnTo>
                    <a:pt x="25875" y="44053"/>
                  </a:lnTo>
                  <a:lnTo>
                    <a:pt x="25875" y="45561"/>
                  </a:lnTo>
                  <a:lnTo>
                    <a:pt x="46512" y="45561"/>
                  </a:lnTo>
                  <a:lnTo>
                    <a:pt x="46512" y="44053"/>
                  </a:lnTo>
                  <a:lnTo>
                    <a:pt x="43497" y="43576"/>
                  </a:lnTo>
                  <a:lnTo>
                    <a:pt x="41671" y="42466"/>
                  </a:lnTo>
                  <a:lnTo>
                    <a:pt x="40718" y="40481"/>
                  </a:lnTo>
                  <a:lnTo>
                    <a:pt x="40481" y="37544"/>
                  </a:lnTo>
                  <a:lnTo>
                    <a:pt x="40481" y="14842"/>
                  </a:lnTo>
                  <a:lnTo>
                    <a:pt x="39925" y="9525"/>
                  </a:lnTo>
                  <a:lnTo>
                    <a:pt x="38496" y="5635"/>
                  </a:lnTo>
                  <a:lnTo>
                    <a:pt x="36432" y="2857"/>
                  </a:lnTo>
                  <a:lnTo>
                    <a:pt x="33892" y="1111"/>
                  </a:lnTo>
                  <a:lnTo>
                    <a:pt x="31352" y="238"/>
                  </a:lnTo>
                  <a:lnTo>
                    <a:pt x="28892" y="0"/>
                  </a:lnTo>
                  <a:lnTo>
                    <a:pt x="24843" y="634"/>
                  </a:lnTo>
                  <a:lnTo>
                    <a:pt x="21272" y="2301"/>
                  </a:lnTo>
                  <a:lnTo>
                    <a:pt x="17858" y="4841"/>
                  </a:lnTo>
                  <a:lnTo>
                    <a:pt x="14366" y="8016"/>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1370" name="Shape 6110"/>
            <p:cNvSpPr/>
            <p:nvPr/>
          </p:nvSpPr>
          <p:spPr>
            <a:xfrm>
              <a:off x="3221687" y="2237310"/>
              <a:ext cx="46513" cy="45561"/>
            </a:xfrm>
            <a:custGeom>
              <a:avLst/>
              <a:gdLst/>
              <a:ahLst/>
              <a:cxnLst/>
              <a:rect l="0" t="0" r="0" b="0"/>
              <a:pathLst>
                <a:path w="46513" h="45561">
                  <a:moveTo>
                    <a:pt x="13732" y="0"/>
                  </a:moveTo>
                  <a:lnTo>
                    <a:pt x="0" y="4444"/>
                  </a:lnTo>
                  <a:lnTo>
                    <a:pt x="0" y="6111"/>
                  </a:lnTo>
                  <a:lnTo>
                    <a:pt x="1111" y="5794"/>
                  </a:lnTo>
                  <a:lnTo>
                    <a:pt x="2857" y="5715"/>
                  </a:lnTo>
                  <a:lnTo>
                    <a:pt x="4127" y="5874"/>
                  </a:lnTo>
                  <a:lnTo>
                    <a:pt x="5238" y="6588"/>
                  </a:lnTo>
                  <a:lnTo>
                    <a:pt x="6032" y="8492"/>
                  </a:lnTo>
                  <a:lnTo>
                    <a:pt x="6350" y="12065"/>
                  </a:lnTo>
                  <a:lnTo>
                    <a:pt x="6350" y="36671"/>
                  </a:lnTo>
                  <a:lnTo>
                    <a:pt x="6112" y="40242"/>
                  </a:lnTo>
                  <a:lnTo>
                    <a:pt x="5079" y="42466"/>
                  </a:lnTo>
                  <a:lnTo>
                    <a:pt x="3175" y="43656"/>
                  </a:lnTo>
                  <a:lnTo>
                    <a:pt x="238" y="44053"/>
                  </a:lnTo>
                  <a:lnTo>
                    <a:pt x="238" y="45561"/>
                  </a:lnTo>
                  <a:lnTo>
                    <a:pt x="21193" y="45561"/>
                  </a:lnTo>
                  <a:lnTo>
                    <a:pt x="21193" y="44053"/>
                  </a:lnTo>
                  <a:lnTo>
                    <a:pt x="18018" y="43656"/>
                  </a:lnTo>
                  <a:lnTo>
                    <a:pt x="16033" y="42623"/>
                  </a:lnTo>
                  <a:lnTo>
                    <a:pt x="15001" y="41116"/>
                  </a:lnTo>
                  <a:lnTo>
                    <a:pt x="14683" y="38972"/>
                  </a:lnTo>
                  <a:lnTo>
                    <a:pt x="14683" y="11112"/>
                  </a:lnTo>
                  <a:lnTo>
                    <a:pt x="17382" y="8651"/>
                  </a:lnTo>
                  <a:lnTo>
                    <a:pt x="19923" y="6905"/>
                  </a:lnTo>
                  <a:lnTo>
                    <a:pt x="22304" y="5874"/>
                  </a:lnTo>
                  <a:lnTo>
                    <a:pt x="24526" y="5476"/>
                  </a:lnTo>
                  <a:lnTo>
                    <a:pt x="28177" y="6111"/>
                  </a:lnTo>
                  <a:lnTo>
                    <a:pt x="30558" y="8016"/>
                  </a:lnTo>
                  <a:lnTo>
                    <a:pt x="31750" y="11032"/>
                  </a:lnTo>
                  <a:lnTo>
                    <a:pt x="32146" y="15081"/>
                  </a:lnTo>
                  <a:lnTo>
                    <a:pt x="32146" y="35797"/>
                  </a:lnTo>
                  <a:lnTo>
                    <a:pt x="31908" y="38972"/>
                  </a:lnTo>
                  <a:lnTo>
                    <a:pt x="31352" y="41195"/>
                  </a:lnTo>
                  <a:lnTo>
                    <a:pt x="30401" y="42623"/>
                  </a:lnTo>
                  <a:lnTo>
                    <a:pt x="29131" y="43417"/>
                  </a:lnTo>
                  <a:lnTo>
                    <a:pt x="25876" y="44053"/>
                  </a:lnTo>
                  <a:lnTo>
                    <a:pt x="25876" y="45561"/>
                  </a:lnTo>
                  <a:lnTo>
                    <a:pt x="46513" y="45561"/>
                  </a:lnTo>
                  <a:lnTo>
                    <a:pt x="46513" y="44053"/>
                  </a:lnTo>
                  <a:lnTo>
                    <a:pt x="43497" y="43576"/>
                  </a:lnTo>
                  <a:lnTo>
                    <a:pt x="41592" y="42466"/>
                  </a:lnTo>
                  <a:lnTo>
                    <a:pt x="40719" y="40481"/>
                  </a:lnTo>
                  <a:lnTo>
                    <a:pt x="40401" y="37544"/>
                  </a:lnTo>
                  <a:lnTo>
                    <a:pt x="40401" y="14842"/>
                  </a:lnTo>
                  <a:lnTo>
                    <a:pt x="39926" y="9525"/>
                  </a:lnTo>
                  <a:lnTo>
                    <a:pt x="38496" y="5635"/>
                  </a:lnTo>
                  <a:lnTo>
                    <a:pt x="36432" y="2857"/>
                  </a:lnTo>
                  <a:lnTo>
                    <a:pt x="33893" y="1111"/>
                  </a:lnTo>
                  <a:lnTo>
                    <a:pt x="31273" y="238"/>
                  </a:lnTo>
                  <a:lnTo>
                    <a:pt x="28813" y="0"/>
                  </a:lnTo>
                  <a:lnTo>
                    <a:pt x="24844" y="634"/>
                  </a:lnTo>
                  <a:lnTo>
                    <a:pt x="21272" y="2301"/>
                  </a:lnTo>
                  <a:lnTo>
                    <a:pt x="17858" y="4841"/>
                  </a:lnTo>
                  <a:lnTo>
                    <a:pt x="14367" y="8016"/>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1371" name="Shape 6111"/>
            <p:cNvSpPr/>
            <p:nvPr/>
          </p:nvSpPr>
          <p:spPr>
            <a:xfrm>
              <a:off x="3744610" y="2237310"/>
              <a:ext cx="32702" cy="45561"/>
            </a:xfrm>
            <a:custGeom>
              <a:avLst/>
              <a:gdLst/>
              <a:ahLst/>
              <a:cxnLst/>
              <a:rect l="0" t="0" r="0" b="0"/>
              <a:pathLst>
                <a:path w="32702" h="45561">
                  <a:moveTo>
                    <a:pt x="14922" y="0"/>
                  </a:moveTo>
                  <a:lnTo>
                    <a:pt x="238" y="5317"/>
                  </a:lnTo>
                  <a:lnTo>
                    <a:pt x="238" y="6905"/>
                  </a:lnTo>
                  <a:lnTo>
                    <a:pt x="3572" y="6508"/>
                  </a:lnTo>
                  <a:lnTo>
                    <a:pt x="4841" y="6667"/>
                  </a:lnTo>
                  <a:lnTo>
                    <a:pt x="5953" y="7302"/>
                  </a:lnTo>
                  <a:lnTo>
                    <a:pt x="6747" y="9128"/>
                  </a:lnTo>
                  <a:lnTo>
                    <a:pt x="7065" y="12461"/>
                  </a:lnTo>
                  <a:lnTo>
                    <a:pt x="7065" y="37226"/>
                  </a:lnTo>
                  <a:lnTo>
                    <a:pt x="6747" y="40481"/>
                  </a:lnTo>
                  <a:lnTo>
                    <a:pt x="5635" y="42386"/>
                  </a:lnTo>
                  <a:lnTo>
                    <a:pt x="3492" y="43338"/>
                  </a:lnTo>
                  <a:lnTo>
                    <a:pt x="0" y="44053"/>
                  </a:lnTo>
                  <a:lnTo>
                    <a:pt x="0" y="45561"/>
                  </a:lnTo>
                  <a:lnTo>
                    <a:pt x="23812" y="45561"/>
                  </a:lnTo>
                  <a:lnTo>
                    <a:pt x="23812" y="44053"/>
                  </a:lnTo>
                  <a:lnTo>
                    <a:pt x="20398" y="43735"/>
                  </a:lnTo>
                  <a:lnTo>
                    <a:pt x="17701" y="42862"/>
                  </a:lnTo>
                  <a:lnTo>
                    <a:pt x="16033" y="40640"/>
                  </a:lnTo>
                  <a:lnTo>
                    <a:pt x="15399" y="36671"/>
                  </a:lnTo>
                  <a:lnTo>
                    <a:pt x="15399" y="14366"/>
                  </a:lnTo>
                  <a:lnTo>
                    <a:pt x="15796" y="12620"/>
                  </a:lnTo>
                  <a:lnTo>
                    <a:pt x="16668" y="10873"/>
                  </a:lnTo>
                  <a:lnTo>
                    <a:pt x="19288" y="7698"/>
                  </a:lnTo>
                  <a:lnTo>
                    <a:pt x="20796" y="6667"/>
                  </a:lnTo>
                  <a:lnTo>
                    <a:pt x="22146" y="6270"/>
                  </a:lnTo>
                  <a:lnTo>
                    <a:pt x="23257" y="6508"/>
                  </a:lnTo>
                  <a:lnTo>
                    <a:pt x="24210" y="7222"/>
                  </a:lnTo>
                  <a:lnTo>
                    <a:pt x="26193" y="8810"/>
                  </a:lnTo>
                  <a:lnTo>
                    <a:pt x="28972" y="9683"/>
                  </a:lnTo>
                  <a:lnTo>
                    <a:pt x="30560" y="9366"/>
                  </a:lnTo>
                  <a:lnTo>
                    <a:pt x="31750" y="8492"/>
                  </a:lnTo>
                  <a:lnTo>
                    <a:pt x="32702" y="5317"/>
                  </a:lnTo>
                  <a:lnTo>
                    <a:pt x="32385" y="3095"/>
                  </a:lnTo>
                  <a:lnTo>
                    <a:pt x="31353" y="1428"/>
                  </a:lnTo>
                  <a:lnTo>
                    <a:pt x="29686" y="317"/>
                  </a:lnTo>
                  <a:lnTo>
                    <a:pt x="27385" y="0"/>
                  </a:lnTo>
                  <a:lnTo>
                    <a:pt x="24606" y="397"/>
                  </a:lnTo>
                  <a:lnTo>
                    <a:pt x="21828" y="1905"/>
                  </a:lnTo>
                  <a:lnTo>
                    <a:pt x="18891" y="4603"/>
                  </a:lnTo>
                  <a:lnTo>
                    <a:pt x="15557" y="9049"/>
                  </a:lnTo>
                  <a:lnTo>
                    <a:pt x="15399" y="9049"/>
                  </a:lnTo>
                  <a:lnTo>
                    <a:pt x="15399" y="238"/>
                  </a:lnTo>
                  <a:lnTo>
                    <a:pt x="14922" y="0"/>
                  </a:lnTo>
                  <a:close/>
                </a:path>
              </a:pathLst>
            </a:custGeom>
            <a:solidFill>
              <a:srgbClr val="000000"/>
            </a:solidFill>
          </p:spPr>
          <p:txBody>
            <a:bodyPr vert="horz" lIns="91440" tIns="45720" rIns="91440" bIns="45720" anchor="t"/>
            <a:lstStyle/>
            <a:p>
              <a:endParaRPr lang="en-IN"/>
            </a:p>
          </p:txBody>
        </p:sp>
        <p:sp>
          <p:nvSpPr>
            <p:cNvPr id="1372" name="Shape 6112"/>
            <p:cNvSpPr/>
            <p:nvPr/>
          </p:nvSpPr>
          <p:spPr>
            <a:xfrm>
              <a:off x="3505930" y="2237310"/>
              <a:ext cx="32702" cy="45561"/>
            </a:xfrm>
            <a:custGeom>
              <a:avLst/>
              <a:gdLst/>
              <a:ahLst/>
              <a:cxnLst/>
              <a:rect l="0" t="0" r="0" b="0"/>
              <a:pathLst>
                <a:path w="32702" h="45561">
                  <a:moveTo>
                    <a:pt x="14842" y="0"/>
                  </a:moveTo>
                  <a:lnTo>
                    <a:pt x="158" y="5317"/>
                  </a:lnTo>
                  <a:lnTo>
                    <a:pt x="158" y="6905"/>
                  </a:lnTo>
                  <a:lnTo>
                    <a:pt x="3571" y="6508"/>
                  </a:lnTo>
                  <a:lnTo>
                    <a:pt x="4762" y="6667"/>
                  </a:lnTo>
                  <a:lnTo>
                    <a:pt x="5872" y="7302"/>
                  </a:lnTo>
                  <a:lnTo>
                    <a:pt x="6666" y="9128"/>
                  </a:lnTo>
                  <a:lnTo>
                    <a:pt x="6984" y="12461"/>
                  </a:lnTo>
                  <a:lnTo>
                    <a:pt x="6984" y="37226"/>
                  </a:lnTo>
                  <a:lnTo>
                    <a:pt x="6666" y="40481"/>
                  </a:lnTo>
                  <a:lnTo>
                    <a:pt x="5556" y="42386"/>
                  </a:lnTo>
                  <a:lnTo>
                    <a:pt x="3412" y="43338"/>
                  </a:lnTo>
                  <a:lnTo>
                    <a:pt x="0" y="44053"/>
                  </a:lnTo>
                  <a:lnTo>
                    <a:pt x="0" y="45561"/>
                  </a:lnTo>
                  <a:lnTo>
                    <a:pt x="23732" y="45561"/>
                  </a:lnTo>
                  <a:lnTo>
                    <a:pt x="23732" y="44053"/>
                  </a:lnTo>
                  <a:lnTo>
                    <a:pt x="20320" y="43735"/>
                  </a:lnTo>
                  <a:lnTo>
                    <a:pt x="17700" y="42862"/>
                  </a:lnTo>
                  <a:lnTo>
                    <a:pt x="15954" y="40640"/>
                  </a:lnTo>
                  <a:lnTo>
                    <a:pt x="15318" y="36671"/>
                  </a:lnTo>
                  <a:lnTo>
                    <a:pt x="15318" y="14366"/>
                  </a:lnTo>
                  <a:lnTo>
                    <a:pt x="15715" y="12620"/>
                  </a:lnTo>
                  <a:lnTo>
                    <a:pt x="16588" y="10873"/>
                  </a:lnTo>
                  <a:lnTo>
                    <a:pt x="19287" y="7698"/>
                  </a:lnTo>
                  <a:lnTo>
                    <a:pt x="20716" y="6667"/>
                  </a:lnTo>
                  <a:lnTo>
                    <a:pt x="22065" y="6270"/>
                  </a:lnTo>
                  <a:lnTo>
                    <a:pt x="23177" y="6508"/>
                  </a:lnTo>
                  <a:lnTo>
                    <a:pt x="24128" y="7222"/>
                  </a:lnTo>
                  <a:lnTo>
                    <a:pt x="26113" y="8810"/>
                  </a:lnTo>
                  <a:lnTo>
                    <a:pt x="28891" y="9683"/>
                  </a:lnTo>
                  <a:lnTo>
                    <a:pt x="30478" y="9366"/>
                  </a:lnTo>
                  <a:lnTo>
                    <a:pt x="31670" y="8492"/>
                  </a:lnTo>
                  <a:lnTo>
                    <a:pt x="32463" y="7063"/>
                  </a:lnTo>
                  <a:lnTo>
                    <a:pt x="32702" y="5317"/>
                  </a:lnTo>
                  <a:lnTo>
                    <a:pt x="32384" y="3095"/>
                  </a:lnTo>
                  <a:lnTo>
                    <a:pt x="31272" y="1428"/>
                  </a:lnTo>
                  <a:lnTo>
                    <a:pt x="29606" y="317"/>
                  </a:lnTo>
                  <a:lnTo>
                    <a:pt x="27303" y="0"/>
                  </a:lnTo>
                  <a:lnTo>
                    <a:pt x="24526" y="397"/>
                  </a:lnTo>
                  <a:lnTo>
                    <a:pt x="21747" y="1905"/>
                  </a:lnTo>
                  <a:lnTo>
                    <a:pt x="18811" y="4603"/>
                  </a:lnTo>
                  <a:lnTo>
                    <a:pt x="15557"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1373" name="Shape 6113"/>
            <p:cNvSpPr/>
            <p:nvPr/>
          </p:nvSpPr>
          <p:spPr>
            <a:xfrm>
              <a:off x="3039998" y="2217308"/>
              <a:ext cx="58022" cy="65564"/>
            </a:xfrm>
            <a:custGeom>
              <a:avLst/>
              <a:gdLst/>
              <a:ahLst/>
              <a:cxnLst/>
              <a:rect l="0" t="0" r="0" b="0"/>
              <a:pathLst>
                <a:path w="58022" h="65564">
                  <a:moveTo>
                    <a:pt x="0" y="0"/>
                  </a:moveTo>
                  <a:lnTo>
                    <a:pt x="0" y="1905"/>
                  </a:lnTo>
                  <a:lnTo>
                    <a:pt x="2777" y="2144"/>
                  </a:lnTo>
                  <a:lnTo>
                    <a:pt x="5000" y="2699"/>
                  </a:lnTo>
                  <a:lnTo>
                    <a:pt x="6666" y="3572"/>
                  </a:lnTo>
                  <a:lnTo>
                    <a:pt x="7777" y="5080"/>
                  </a:lnTo>
                  <a:lnTo>
                    <a:pt x="8492" y="7461"/>
                  </a:lnTo>
                  <a:lnTo>
                    <a:pt x="8651" y="10795"/>
                  </a:lnTo>
                  <a:lnTo>
                    <a:pt x="8651" y="54768"/>
                  </a:lnTo>
                  <a:lnTo>
                    <a:pt x="8571" y="57308"/>
                  </a:lnTo>
                  <a:lnTo>
                    <a:pt x="8253" y="59372"/>
                  </a:lnTo>
                  <a:lnTo>
                    <a:pt x="7620" y="60881"/>
                  </a:lnTo>
                  <a:lnTo>
                    <a:pt x="6746" y="61991"/>
                  </a:lnTo>
                  <a:lnTo>
                    <a:pt x="4047" y="63182"/>
                  </a:lnTo>
                  <a:lnTo>
                    <a:pt x="0" y="63658"/>
                  </a:lnTo>
                  <a:lnTo>
                    <a:pt x="0" y="65564"/>
                  </a:lnTo>
                  <a:lnTo>
                    <a:pt x="53497" y="65564"/>
                  </a:lnTo>
                  <a:lnTo>
                    <a:pt x="58022" y="48816"/>
                  </a:lnTo>
                  <a:lnTo>
                    <a:pt x="55245" y="48816"/>
                  </a:lnTo>
                  <a:lnTo>
                    <a:pt x="52942" y="53260"/>
                  </a:lnTo>
                  <a:lnTo>
                    <a:pt x="50402" y="56674"/>
                  </a:lnTo>
                  <a:lnTo>
                    <a:pt x="47386" y="59135"/>
                  </a:lnTo>
                  <a:lnTo>
                    <a:pt x="43656" y="60642"/>
                  </a:lnTo>
                  <a:lnTo>
                    <a:pt x="39131" y="61516"/>
                  </a:lnTo>
                  <a:lnTo>
                    <a:pt x="33496" y="61832"/>
                  </a:lnTo>
                  <a:lnTo>
                    <a:pt x="30162" y="61832"/>
                  </a:lnTo>
                  <a:lnTo>
                    <a:pt x="27303" y="61753"/>
                  </a:lnTo>
                  <a:lnTo>
                    <a:pt x="24922" y="61675"/>
                  </a:lnTo>
                  <a:lnTo>
                    <a:pt x="23097" y="61595"/>
                  </a:lnTo>
                  <a:lnTo>
                    <a:pt x="20637" y="61277"/>
                  </a:lnTo>
                  <a:lnTo>
                    <a:pt x="19287" y="60562"/>
                  </a:lnTo>
                  <a:lnTo>
                    <a:pt x="18890" y="59372"/>
                  </a:lnTo>
                  <a:lnTo>
                    <a:pt x="18732" y="57626"/>
                  </a:lnTo>
                  <a:lnTo>
                    <a:pt x="18732" y="33100"/>
                  </a:lnTo>
                  <a:lnTo>
                    <a:pt x="34051" y="33257"/>
                  </a:lnTo>
                  <a:lnTo>
                    <a:pt x="37622" y="33416"/>
                  </a:lnTo>
                  <a:lnTo>
                    <a:pt x="40242" y="34051"/>
                  </a:lnTo>
                  <a:lnTo>
                    <a:pt x="42147" y="35083"/>
                  </a:lnTo>
                  <a:lnTo>
                    <a:pt x="43417" y="36750"/>
                  </a:lnTo>
                  <a:lnTo>
                    <a:pt x="44290" y="39211"/>
                  </a:lnTo>
                  <a:lnTo>
                    <a:pt x="44926" y="42703"/>
                  </a:lnTo>
                  <a:lnTo>
                    <a:pt x="47227" y="42703"/>
                  </a:lnTo>
                  <a:lnTo>
                    <a:pt x="47227" y="19684"/>
                  </a:lnTo>
                  <a:lnTo>
                    <a:pt x="44926" y="19684"/>
                  </a:lnTo>
                  <a:lnTo>
                    <a:pt x="44370" y="22781"/>
                  </a:lnTo>
                  <a:lnTo>
                    <a:pt x="43496" y="25241"/>
                  </a:lnTo>
                  <a:lnTo>
                    <a:pt x="42306" y="27066"/>
                  </a:lnTo>
                  <a:lnTo>
                    <a:pt x="40481" y="28257"/>
                  </a:lnTo>
                  <a:lnTo>
                    <a:pt x="37782" y="28892"/>
                  </a:lnTo>
                  <a:lnTo>
                    <a:pt x="34051" y="29131"/>
                  </a:lnTo>
                  <a:lnTo>
                    <a:pt x="18732" y="29131"/>
                  </a:lnTo>
                  <a:lnTo>
                    <a:pt x="18732" y="7143"/>
                  </a:lnTo>
                  <a:lnTo>
                    <a:pt x="18970" y="5239"/>
                  </a:lnTo>
                  <a:lnTo>
                    <a:pt x="19605" y="4206"/>
                  </a:lnTo>
                  <a:lnTo>
                    <a:pt x="22065" y="3731"/>
                  </a:lnTo>
                  <a:lnTo>
                    <a:pt x="35401" y="3731"/>
                  </a:lnTo>
                  <a:lnTo>
                    <a:pt x="40242" y="3888"/>
                  </a:lnTo>
                  <a:lnTo>
                    <a:pt x="43893" y="4445"/>
                  </a:lnTo>
                  <a:lnTo>
                    <a:pt x="46513" y="5635"/>
                  </a:lnTo>
                  <a:lnTo>
                    <a:pt x="48338" y="7541"/>
                  </a:lnTo>
                  <a:lnTo>
                    <a:pt x="49608" y="10318"/>
                  </a:lnTo>
                  <a:lnTo>
                    <a:pt x="50482" y="14128"/>
                  </a:lnTo>
                  <a:lnTo>
                    <a:pt x="52942" y="14128"/>
                  </a:lnTo>
                  <a:lnTo>
                    <a:pt x="52625" y="0"/>
                  </a:lnTo>
                  <a:lnTo>
                    <a:pt x="0" y="0"/>
                  </a:lnTo>
                  <a:close/>
                </a:path>
              </a:pathLst>
            </a:custGeom>
            <a:solidFill>
              <a:srgbClr val="000000"/>
            </a:solidFill>
          </p:spPr>
          <p:txBody>
            <a:bodyPr vert="horz" lIns="91440" tIns="45720" rIns="91440" bIns="45720" anchor="t"/>
            <a:lstStyle/>
            <a:p>
              <a:endParaRPr lang="en-IN"/>
            </a:p>
          </p:txBody>
        </p:sp>
        <p:sp>
          <p:nvSpPr>
            <p:cNvPr id="1374" name="Shape 6114"/>
            <p:cNvSpPr/>
            <p:nvPr/>
          </p:nvSpPr>
          <p:spPr>
            <a:xfrm>
              <a:off x="3661027" y="2237310"/>
              <a:ext cx="29448" cy="46592"/>
            </a:xfrm>
            <a:custGeom>
              <a:avLst/>
              <a:gdLst/>
              <a:ahLst/>
              <a:cxnLst/>
              <a:rect l="0" t="0" r="0" b="0"/>
              <a:pathLst>
                <a:path w="29448" h="46592">
                  <a:moveTo>
                    <a:pt x="13891" y="0"/>
                  </a:moveTo>
                  <a:lnTo>
                    <a:pt x="9525" y="555"/>
                  </a:lnTo>
                  <a:lnTo>
                    <a:pt x="6033" y="1905"/>
                  </a:lnTo>
                  <a:lnTo>
                    <a:pt x="3413" y="3968"/>
                  </a:lnTo>
                  <a:lnTo>
                    <a:pt x="1508" y="6508"/>
                  </a:lnTo>
                  <a:lnTo>
                    <a:pt x="397" y="9286"/>
                  </a:lnTo>
                  <a:lnTo>
                    <a:pt x="0" y="12065"/>
                  </a:lnTo>
                  <a:lnTo>
                    <a:pt x="1032" y="16907"/>
                  </a:lnTo>
                  <a:lnTo>
                    <a:pt x="3492" y="20796"/>
                  </a:lnTo>
                  <a:lnTo>
                    <a:pt x="7223" y="23891"/>
                  </a:lnTo>
                  <a:lnTo>
                    <a:pt x="11589" y="26591"/>
                  </a:lnTo>
                  <a:lnTo>
                    <a:pt x="17383" y="29844"/>
                  </a:lnTo>
                  <a:lnTo>
                    <a:pt x="19527" y="31274"/>
                  </a:lnTo>
                  <a:lnTo>
                    <a:pt x="21114" y="32941"/>
                  </a:lnTo>
                  <a:lnTo>
                    <a:pt x="22067" y="34925"/>
                  </a:lnTo>
                  <a:lnTo>
                    <a:pt x="22463" y="37147"/>
                  </a:lnTo>
                  <a:lnTo>
                    <a:pt x="21749" y="40640"/>
                  </a:lnTo>
                  <a:lnTo>
                    <a:pt x="19765" y="42862"/>
                  </a:lnTo>
                  <a:lnTo>
                    <a:pt x="17146" y="44053"/>
                  </a:lnTo>
                  <a:lnTo>
                    <a:pt x="14447" y="44370"/>
                  </a:lnTo>
                  <a:lnTo>
                    <a:pt x="10240" y="43735"/>
                  </a:lnTo>
                  <a:lnTo>
                    <a:pt x="7143" y="41988"/>
                  </a:lnTo>
                  <a:lnTo>
                    <a:pt x="4922" y="39448"/>
                  </a:lnTo>
                  <a:lnTo>
                    <a:pt x="3413" y="36432"/>
                  </a:lnTo>
                  <a:lnTo>
                    <a:pt x="1667" y="30480"/>
                  </a:lnTo>
                  <a:lnTo>
                    <a:pt x="80" y="30480"/>
                  </a:lnTo>
                  <a:lnTo>
                    <a:pt x="80" y="45957"/>
                  </a:lnTo>
                  <a:lnTo>
                    <a:pt x="1430" y="45957"/>
                  </a:lnTo>
                  <a:lnTo>
                    <a:pt x="2223" y="45005"/>
                  </a:lnTo>
                  <a:lnTo>
                    <a:pt x="3572" y="44767"/>
                  </a:lnTo>
                  <a:lnTo>
                    <a:pt x="8652" y="45641"/>
                  </a:lnTo>
                  <a:lnTo>
                    <a:pt x="15081" y="46592"/>
                  </a:lnTo>
                  <a:lnTo>
                    <a:pt x="18336" y="46196"/>
                  </a:lnTo>
                  <a:lnTo>
                    <a:pt x="21591" y="45163"/>
                  </a:lnTo>
                  <a:lnTo>
                    <a:pt x="24606" y="43417"/>
                  </a:lnTo>
                  <a:lnTo>
                    <a:pt x="27067" y="40957"/>
                  </a:lnTo>
                  <a:lnTo>
                    <a:pt x="28813" y="37703"/>
                  </a:lnTo>
                  <a:lnTo>
                    <a:pt x="29448" y="33813"/>
                  </a:lnTo>
                  <a:lnTo>
                    <a:pt x="28813" y="29844"/>
                  </a:lnTo>
                  <a:lnTo>
                    <a:pt x="27067" y="26828"/>
                  </a:lnTo>
                  <a:lnTo>
                    <a:pt x="24448" y="24288"/>
                  </a:lnTo>
                  <a:lnTo>
                    <a:pt x="21114" y="22066"/>
                  </a:lnTo>
                  <a:lnTo>
                    <a:pt x="10398" y="15795"/>
                  </a:lnTo>
                  <a:lnTo>
                    <a:pt x="8176" y="13969"/>
                  </a:lnTo>
                  <a:lnTo>
                    <a:pt x="6906" y="12144"/>
                  </a:lnTo>
                  <a:lnTo>
                    <a:pt x="6192" y="8731"/>
                  </a:lnTo>
                  <a:lnTo>
                    <a:pt x="6588" y="6588"/>
                  </a:lnTo>
                  <a:lnTo>
                    <a:pt x="7858" y="4523"/>
                  </a:lnTo>
                  <a:lnTo>
                    <a:pt x="10161" y="2936"/>
                  </a:lnTo>
                  <a:lnTo>
                    <a:pt x="13653" y="2301"/>
                  </a:lnTo>
                  <a:lnTo>
                    <a:pt x="16986" y="2778"/>
                  </a:lnTo>
                  <a:lnTo>
                    <a:pt x="20003" y="4523"/>
                  </a:lnTo>
                  <a:lnTo>
                    <a:pt x="21431" y="6111"/>
                  </a:lnTo>
                  <a:lnTo>
                    <a:pt x="22702" y="8255"/>
                  </a:lnTo>
                  <a:lnTo>
                    <a:pt x="23733" y="11032"/>
                  </a:lnTo>
                  <a:lnTo>
                    <a:pt x="24686" y="14446"/>
                  </a:lnTo>
                  <a:lnTo>
                    <a:pt x="26193" y="14446"/>
                  </a:lnTo>
                  <a:lnTo>
                    <a:pt x="25797" y="872"/>
                  </a:lnTo>
                  <a:lnTo>
                    <a:pt x="24686" y="872"/>
                  </a:lnTo>
                  <a:lnTo>
                    <a:pt x="24051" y="1587"/>
                  </a:lnTo>
                  <a:lnTo>
                    <a:pt x="23018" y="1985"/>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375" name="Shape 6115"/>
            <p:cNvSpPr/>
            <p:nvPr/>
          </p:nvSpPr>
          <p:spPr>
            <a:xfrm>
              <a:off x="3142947" y="2237310"/>
              <a:ext cx="29447" cy="46592"/>
            </a:xfrm>
            <a:custGeom>
              <a:avLst/>
              <a:gdLst/>
              <a:ahLst/>
              <a:cxnLst/>
              <a:rect l="0" t="0" r="0" b="0"/>
              <a:pathLst>
                <a:path w="29447" h="46592">
                  <a:moveTo>
                    <a:pt x="13891" y="0"/>
                  </a:moveTo>
                  <a:lnTo>
                    <a:pt x="9525" y="555"/>
                  </a:lnTo>
                  <a:lnTo>
                    <a:pt x="6032" y="1905"/>
                  </a:lnTo>
                  <a:lnTo>
                    <a:pt x="3333" y="3968"/>
                  </a:lnTo>
                  <a:lnTo>
                    <a:pt x="1508" y="6508"/>
                  </a:lnTo>
                  <a:lnTo>
                    <a:pt x="397" y="9286"/>
                  </a:lnTo>
                  <a:lnTo>
                    <a:pt x="0" y="12065"/>
                  </a:lnTo>
                  <a:lnTo>
                    <a:pt x="1032" y="16907"/>
                  </a:lnTo>
                  <a:lnTo>
                    <a:pt x="3492" y="20796"/>
                  </a:lnTo>
                  <a:lnTo>
                    <a:pt x="7222" y="23891"/>
                  </a:lnTo>
                  <a:lnTo>
                    <a:pt x="11588" y="26591"/>
                  </a:lnTo>
                  <a:lnTo>
                    <a:pt x="17383" y="29844"/>
                  </a:lnTo>
                  <a:lnTo>
                    <a:pt x="19526" y="31274"/>
                  </a:lnTo>
                  <a:lnTo>
                    <a:pt x="21113" y="32941"/>
                  </a:lnTo>
                  <a:lnTo>
                    <a:pt x="22066" y="34925"/>
                  </a:lnTo>
                  <a:lnTo>
                    <a:pt x="22463" y="37147"/>
                  </a:lnTo>
                  <a:lnTo>
                    <a:pt x="21669" y="40640"/>
                  </a:lnTo>
                  <a:lnTo>
                    <a:pt x="19685" y="42862"/>
                  </a:lnTo>
                  <a:lnTo>
                    <a:pt x="17145" y="44053"/>
                  </a:lnTo>
                  <a:lnTo>
                    <a:pt x="14446" y="44370"/>
                  </a:lnTo>
                  <a:lnTo>
                    <a:pt x="10240" y="43735"/>
                  </a:lnTo>
                  <a:lnTo>
                    <a:pt x="7143" y="41988"/>
                  </a:lnTo>
                  <a:lnTo>
                    <a:pt x="4921" y="39448"/>
                  </a:lnTo>
                  <a:lnTo>
                    <a:pt x="3413" y="36432"/>
                  </a:lnTo>
                  <a:lnTo>
                    <a:pt x="1666" y="30480"/>
                  </a:lnTo>
                  <a:lnTo>
                    <a:pt x="79" y="30480"/>
                  </a:lnTo>
                  <a:lnTo>
                    <a:pt x="79" y="45957"/>
                  </a:lnTo>
                  <a:lnTo>
                    <a:pt x="1428" y="45957"/>
                  </a:lnTo>
                  <a:lnTo>
                    <a:pt x="2222" y="45005"/>
                  </a:lnTo>
                  <a:lnTo>
                    <a:pt x="3572" y="44767"/>
                  </a:lnTo>
                  <a:lnTo>
                    <a:pt x="8652" y="45641"/>
                  </a:lnTo>
                  <a:lnTo>
                    <a:pt x="15081" y="46592"/>
                  </a:lnTo>
                  <a:lnTo>
                    <a:pt x="18335" y="46196"/>
                  </a:lnTo>
                  <a:lnTo>
                    <a:pt x="21590" y="45163"/>
                  </a:lnTo>
                  <a:lnTo>
                    <a:pt x="24606" y="43417"/>
                  </a:lnTo>
                  <a:lnTo>
                    <a:pt x="27066" y="40957"/>
                  </a:lnTo>
                  <a:lnTo>
                    <a:pt x="28813" y="37703"/>
                  </a:lnTo>
                  <a:lnTo>
                    <a:pt x="29447" y="33813"/>
                  </a:lnTo>
                  <a:lnTo>
                    <a:pt x="28813" y="29844"/>
                  </a:lnTo>
                  <a:lnTo>
                    <a:pt x="27066" y="26828"/>
                  </a:lnTo>
                  <a:lnTo>
                    <a:pt x="24447" y="24288"/>
                  </a:lnTo>
                  <a:lnTo>
                    <a:pt x="21113" y="22066"/>
                  </a:lnTo>
                  <a:lnTo>
                    <a:pt x="10397" y="15795"/>
                  </a:lnTo>
                  <a:lnTo>
                    <a:pt x="8176" y="13969"/>
                  </a:lnTo>
                  <a:lnTo>
                    <a:pt x="6905" y="12144"/>
                  </a:lnTo>
                  <a:lnTo>
                    <a:pt x="6191" y="8731"/>
                  </a:lnTo>
                  <a:lnTo>
                    <a:pt x="6588" y="6588"/>
                  </a:lnTo>
                  <a:lnTo>
                    <a:pt x="7858" y="4523"/>
                  </a:lnTo>
                  <a:lnTo>
                    <a:pt x="10160" y="2936"/>
                  </a:lnTo>
                  <a:lnTo>
                    <a:pt x="13652" y="2301"/>
                  </a:lnTo>
                  <a:lnTo>
                    <a:pt x="16986" y="2778"/>
                  </a:lnTo>
                  <a:lnTo>
                    <a:pt x="20002" y="4523"/>
                  </a:lnTo>
                  <a:lnTo>
                    <a:pt x="21431" y="6111"/>
                  </a:lnTo>
                  <a:lnTo>
                    <a:pt x="22701" y="8255"/>
                  </a:lnTo>
                  <a:lnTo>
                    <a:pt x="23733" y="11032"/>
                  </a:lnTo>
                  <a:lnTo>
                    <a:pt x="24685" y="14446"/>
                  </a:lnTo>
                  <a:lnTo>
                    <a:pt x="26193" y="14446"/>
                  </a:lnTo>
                  <a:lnTo>
                    <a:pt x="25797" y="872"/>
                  </a:lnTo>
                  <a:lnTo>
                    <a:pt x="24685" y="872"/>
                  </a:lnTo>
                  <a:lnTo>
                    <a:pt x="24051" y="1587"/>
                  </a:lnTo>
                  <a:lnTo>
                    <a:pt x="23018" y="1985"/>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376" name="Shape 6116"/>
            <p:cNvSpPr/>
            <p:nvPr/>
          </p:nvSpPr>
          <p:spPr>
            <a:xfrm>
              <a:off x="3105324" y="2237310"/>
              <a:ext cx="29447" cy="46592"/>
            </a:xfrm>
            <a:custGeom>
              <a:avLst/>
              <a:gdLst/>
              <a:ahLst/>
              <a:cxnLst/>
              <a:rect l="0" t="0" r="0" b="0"/>
              <a:pathLst>
                <a:path w="29447" h="46592">
                  <a:moveTo>
                    <a:pt x="13890" y="0"/>
                  </a:moveTo>
                  <a:lnTo>
                    <a:pt x="9525" y="555"/>
                  </a:lnTo>
                  <a:lnTo>
                    <a:pt x="6032" y="1905"/>
                  </a:lnTo>
                  <a:lnTo>
                    <a:pt x="3333" y="3968"/>
                  </a:lnTo>
                  <a:lnTo>
                    <a:pt x="1508" y="6508"/>
                  </a:lnTo>
                  <a:lnTo>
                    <a:pt x="396" y="9286"/>
                  </a:lnTo>
                  <a:lnTo>
                    <a:pt x="0" y="12065"/>
                  </a:lnTo>
                  <a:lnTo>
                    <a:pt x="952" y="16907"/>
                  </a:lnTo>
                  <a:lnTo>
                    <a:pt x="3492" y="20796"/>
                  </a:lnTo>
                  <a:lnTo>
                    <a:pt x="7222" y="23891"/>
                  </a:lnTo>
                  <a:lnTo>
                    <a:pt x="11588" y="26591"/>
                  </a:lnTo>
                  <a:lnTo>
                    <a:pt x="17303" y="29844"/>
                  </a:lnTo>
                  <a:lnTo>
                    <a:pt x="19526" y="31274"/>
                  </a:lnTo>
                  <a:lnTo>
                    <a:pt x="21113" y="32941"/>
                  </a:lnTo>
                  <a:lnTo>
                    <a:pt x="22066" y="34925"/>
                  </a:lnTo>
                  <a:lnTo>
                    <a:pt x="22463" y="37147"/>
                  </a:lnTo>
                  <a:lnTo>
                    <a:pt x="21669" y="40640"/>
                  </a:lnTo>
                  <a:lnTo>
                    <a:pt x="19685" y="42862"/>
                  </a:lnTo>
                  <a:lnTo>
                    <a:pt x="17145" y="44053"/>
                  </a:lnTo>
                  <a:lnTo>
                    <a:pt x="14446" y="44370"/>
                  </a:lnTo>
                  <a:lnTo>
                    <a:pt x="10240" y="43735"/>
                  </a:lnTo>
                  <a:lnTo>
                    <a:pt x="7143" y="41988"/>
                  </a:lnTo>
                  <a:lnTo>
                    <a:pt x="4921" y="39448"/>
                  </a:lnTo>
                  <a:lnTo>
                    <a:pt x="3333" y="36432"/>
                  </a:lnTo>
                  <a:lnTo>
                    <a:pt x="1666" y="30480"/>
                  </a:lnTo>
                  <a:lnTo>
                    <a:pt x="78" y="30480"/>
                  </a:lnTo>
                  <a:lnTo>
                    <a:pt x="78" y="45957"/>
                  </a:lnTo>
                  <a:lnTo>
                    <a:pt x="1349" y="45957"/>
                  </a:lnTo>
                  <a:lnTo>
                    <a:pt x="2222" y="45005"/>
                  </a:lnTo>
                  <a:lnTo>
                    <a:pt x="3571" y="44767"/>
                  </a:lnTo>
                  <a:lnTo>
                    <a:pt x="5873" y="45005"/>
                  </a:lnTo>
                  <a:lnTo>
                    <a:pt x="8652" y="45641"/>
                  </a:lnTo>
                  <a:lnTo>
                    <a:pt x="15081" y="46592"/>
                  </a:lnTo>
                  <a:lnTo>
                    <a:pt x="18334" y="46196"/>
                  </a:lnTo>
                  <a:lnTo>
                    <a:pt x="21590" y="45163"/>
                  </a:lnTo>
                  <a:lnTo>
                    <a:pt x="24606" y="43417"/>
                  </a:lnTo>
                  <a:lnTo>
                    <a:pt x="27066" y="40957"/>
                  </a:lnTo>
                  <a:lnTo>
                    <a:pt x="28813" y="37703"/>
                  </a:lnTo>
                  <a:lnTo>
                    <a:pt x="29447" y="33813"/>
                  </a:lnTo>
                  <a:lnTo>
                    <a:pt x="28813" y="29844"/>
                  </a:lnTo>
                  <a:lnTo>
                    <a:pt x="27066" y="26828"/>
                  </a:lnTo>
                  <a:lnTo>
                    <a:pt x="24447" y="24288"/>
                  </a:lnTo>
                  <a:lnTo>
                    <a:pt x="21113" y="22066"/>
                  </a:lnTo>
                  <a:lnTo>
                    <a:pt x="10397" y="15795"/>
                  </a:lnTo>
                  <a:lnTo>
                    <a:pt x="8176" y="13969"/>
                  </a:lnTo>
                  <a:lnTo>
                    <a:pt x="6906" y="12144"/>
                  </a:lnTo>
                  <a:lnTo>
                    <a:pt x="6271" y="10318"/>
                  </a:lnTo>
                  <a:lnTo>
                    <a:pt x="6112" y="8731"/>
                  </a:lnTo>
                  <a:lnTo>
                    <a:pt x="6588" y="6588"/>
                  </a:lnTo>
                  <a:lnTo>
                    <a:pt x="7858" y="4523"/>
                  </a:lnTo>
                  <a:lnTo>
                    <a:pt x="10160" y="2936"/>
                  </a:lnTo>
                  <a:lnTo>
                    <a:pt x="13652" y="2301"/>
                  </a:lnTo>
                  <a:lnTo>
                    <a:pt x="16907" y="2778"/>
                  </a:lnTo>
                  <a:lnTo>
                    <a:pt x="20002" y="4523"/>
                  </a:lnTo>
                  <a:lnTo>
                    <a:pt x="21431" y="6111"/>
                  </a:lnTo>
                  <a:lnTo>
                    <a:pt x="22701" y="8255"/>
                  </a:lnTo>
                  <a:lnTo>
                    <a:pt x="23733" y="11032"/>
                  </a:lnTo>
                  <a:lnTo>
                    <a:pt x="24684" y="14446"/>
                  </a:lnTo>
                  <a:lnTo>
                    <a:pt x="26115" y="14446"/>
                  </a:lnTo>
                  <a:lnTo>
                    <a:pt x="25717" y="872"/>
                  </a:lnTo>
                  <a:lnTo>
                    <a:pt x="24684" y="872"/>
                  </a:lnTo>
                  <a:lnTo>
                    <a:pt x="24051" y="1587"/>
                  </a:lnTo>
                  <a:lnTo>
                    <a:pt x="22940" y="1985"/>
                  </a:lnTo>
                  <a:lnTo>
                    <a:pt x="21431" y="1666"/>
                  </a:lnTo>
                  <a:lnTo>
                    <a:pt x="19446" y="1032"/>
                  </a:lnTo>
                  <a:lnTo>
                    <a:pt x="13890" y="0"/>
                  </a:lnTo>
                  <a:close/>
                </a:path>
              </a:pathLst>
            </a:custGeom>
            <a:solidFill>
              <a:srgbClr val="000000"/>
            </a:solidFill>
          </p:spPr>
          <p:txBody>
            <a:bodyPr vert="horz" lIns="91440" tIns="45720" rIns="91440" bIns="45720" anchor="t"/>
            <a:lstStyle/>
            <a:p>
              <a:endParaRPr lang="en-IN"/>
            </a:p>
          </p:txBody>
        </p:sp>
        <p:sp>
          <p:nvSpPr>
            <p:cNvPr id="1377" name="Shape 6117"/>
            <p:cNvSpPr/>
            <p:nvPr/>
          </p:nvSpPr>
          <p:spPr>
            <a:xfrm>
              <a:off x="4301744" y="2238343"/>
              <a:ext cx="46592" cy="45560"/>
            </a:xfrm>
            <a:custGeom>
              <a:avLst/>
              <a:gdLst/>
              <a:ahLst/>
              <a:cxnLst/>
              <a:rect l="0" t="0" r="0" b="0"/>
              <a:pathLst>
                <a:path w="46592" h="45560">
                  <a:moveTo>
                    <a:pt x="0" y="0"/>
                  </a:moveTo>
                  <a:lnTo>
                    <a:pt x="0" y="1348"/>
                  </a:lnTo>
                  <a:lnTo>
                    <a:pt x="2221" y="1587"/>
                  </a:lnTo>
                  <a:lnTo>
                    <a:pt x="4206" y="2381"/>
                  </a:lnTo>
                  <a:lnTo>
                    <a:pt x="5634" y="4205"/>
                  </a:lnTo>
                  <a:lnTo>
                    <a:pt x="6189" y="7698"/>
                  </a:lnTo>
                  <a:lnTo>
                    <a:pt x="6189" y="32622"/>
                  </a:lnTo>
                  <a:lnTo>
                    <a:pt x="6746" y="37226"/>
                  </a:lnTo>
                  <a:lnTo>
                    <a:pt x="8254" y="40640"/>
                  </a:lnTo>
                  <a:lnTo>
                    <a:pt x="10476" y="43021"/>
                  </a:lnTo>
                  <a:lnTo>
                    <a:pt x="13017" y="44529"/>
                  </a:lnTo>
                  <a:lnTo>
                    <a:pt x="15636" y="45322"/>
                  </a:lnTo>
                  <a:lnTo>
                    <a:pt x="17938" y="45560"/>
                  </a:lnTo>
                  <a:lnTo>
                    <a:pt x="19843" y="45402"/>
                  </a:lnTo>
                  <a:lnTo>
                    <a:pt x="22382" y="44846"/>
                  </a:lnTo>
                  <a:lnTo>
                    <a:pt x="25400" y="43496"/>
                  </a:lnTo>
                  <a:lnTo>
                    <a:pt x="28336" y="41275"/>
                  </a:lnTo>
                  <a:lnTo>
                    <a:pt x="32622" y="36987"/>
                  </a:lnTo>
                  <a:lnTo>
                    <a:pt x="32622" y="45243"/>
                  </a:lnTo>
                  <a:lnTo>
                    <a:pt x="32781" y="45402"/>
                  </a:lnTo>
                  <a:lnTo>
                    <a:pt x="39370" y="43021"/>
                  </a:lnTo>
                  <a:lnTo>
                    <a:pt x="46592" y="40956"/>
                  </a:lnTo>
                  <a:lnTo>
                    <a:pt x="46592" y="39607"/>
                  </a:lnTo>
                  <a:lnTo>
                    <a:pt x="43100" y="39289"/>
                  </a:lnTo>
                  <a:lnTo>
                    <a:pt x="41275" y="38179"/>
                  </a:lnTo>
                  <a:lnTo>
                    <a:pt x="40559" y="36352"/>
                  </a:lnTo>
                  <a:lnTo>
                    <a:pt x="40401" y="33971"/>
                  </a:lnTo>
                  <a:lnTo>
                    <a:pt x="40401" y="0"/>
                  </a:lnTo>
                  <a:lnTo>
                    <a:pt x="24763" y="0"/>
                  </a:lnTo>
                  <a:lnTo>
                    <a:pt x="24763" y="1666"/>
                  </a:lnTo>
                  <a:lnTo>
                    <a:pt x="27066" y="1824"/>
                  </a:lnTo>
                  <a:lnTo>
                    <a:pt x="28892" y="2142"/>
                  </a:lnTo>
                  <a:lnTo>
                    <a:pt x="30162" y="2618"/>
                  </a:lnTo>
                  <a:lnTo>
                    <a:pt x="31034" y="3333"/>
                  </a:lnTo>
                  <a:lnTo>
                    <a:pt x="31987" y="5237"/>
                  </a:lnTo>
                  <a:lnTo>
                    <a:pt x="32146" y="7857"/>
                  </a:lnTo>
                  <a:lnTo>
                    <a:pt x="32146" y="31193"/>
                  </a:lnTo>
                  <a:lnTo>
                    <a:pt x="32067" y="33257"/>
                  </a:lnTo>
                  <a:lnTo>
                    <a:pt x="31670" y="34606"/>
                  </a:lnTo>
                  <a:lnTo>
                    <a:pt x="30558" y="36193"/>
                  </a:lnTo>
                  <a:lnTo>
                    <a:pt x="26351" y="38813"/>
                  </a:lnTo>
                  <a:lnTo>
                    <a:pt x="21907" y="39766"/>
                  </a:lnTo>
                  <a:lnTo>
                    <a:pt x="19050" y="39289"/>
                  </a:lnTo>
                  <a:lnTo>
                    <a:pt x="17065" y="38179"/>
                  </a:lnTo>
                  <a:lnTo>
                    <a:pt x="15795" y="36591"/>
                  </a:lnTo>
                  <a:lnTo>
                    <a:pt x="15001" y="34845"/>
                  </a:lnTo>
                  <a:lnTo>
                    <a:pt x="14445" y="32225"/>
                  </a:lnTo>
                  <a:lnTo>
                    <a:pt x="14445" y="0"/>
                  </a:lnTo>
                  <a:lnTo>
                    <a:pt x="0" y="0"/>
                  </a:lnTo>
                  <a:close/>
                </a:path>
              </a:pathLst>
            </a:custGeom>
            <a:solidFill>
              <a:srgbClr val="000000"/>
            </a:solidFill>
          </p:spPr>
          <p:txBody>
            <a:bodyPr vert="horz" lIns="91440" tIns="45720" rIns="91440" bIns="45720" anchor="t"/>
            <a:lstStyle/>
            <a:p>
              <a:endParaRPr lang="en-IN"/>
            </a:p>
          </p:txBody>
        </p:sp>
        <p:sp>
          <p:nvSpPr>
            <p:cNvPr id="1378" name="Shape 6118"/>
            <p:cNvSpPr/>
            <p:nvPr/>
          </p:nvSpPr>
          <p:spPr>
            <a:xfrm>
              <a:off x="3777312" y="2237310"/>
              <a:ext cx="46117" cy="67072"/>
            </a:xfrm>
            <a:custGeom>
              <a:avLst/>
              <a:gdLst/>
              <a:ahLst/>
              <a:cxnLst/>
              <a:rect l="0" t="0" r="0" b="0"/>
              <a:pathLst>
                <a:path w="46117" h="67072">
                  <a:moveTo>
                    <a:pt x="14683" y="0"/>
                  </a:moveTo>
                  <a:lnTo>
                    <a:pt x="396" y="5080"/>
                  </a:lnTo>
                  <a:lnTo>
                    <a:pt x="396" y="6667"/>
                  </a:lnTo>
                  <a:lnTo>
                    <a:pt x="3175" y="6508"/>
                  </a:lnTo>
                  <a:lnTo>
                    <a:pt x="5238" y="6825"/>
                  </a:lnTo>
                  <a:lnTo>
                    <a:pt x="6350" y="7857"/>
                  </a:lnTo>
                  <a:lnTo>
                    <a:pt x="6906" y="9683"/>
                  </a:lnTo>
                  <a:lnTo>
                    <a:pt x="6984" y="12224"/>
                  </a:lnTo>
                  <a:lnTo>
                    <a:pt x="6984" y="58578"/>
                  </a:lnTo>
                  <a:lnTo>
                    <a:pt x="6826" y="61277"/>
                  </a:lnTo>
                  <a:lnTo>
                    <a:pt x="5952" y="63341"/>
                  </a:lnTo>
                  <a:lnTo>
                    <a:pt x="3888" y="64691"/>
                  </a:lnTo>
                  <a:lnTo>
                    <a:pt x="0" y="65405"/>
                  </a:lnTo>
                  <a:lnTo>
                    <a:pt x="0" y="67072"/>
                  </a:lnTo>
                  <a:lnTo>
                    <a:pt x="23971" y="67072"/>
                  </a:lnTo>
                  <a:lnTo>
                    <a:pt x="23971" y="65326"/>
                  </a:lnTo>
                  <a:lnTo>
                    <a:pt x="19606" y="65007"/>
                  </a:lnTo>
                  <a:lnTo>
                    <a:pt x="16986" y="63975"/>
                  </a:lnTo>
                  <a:lnTo>
                    <a:pt x="15716" y="61753"/>
                  </a:lnTo>
                  <a:lnTo>
                    <a:pt x="15319" y="57863"/>
                  </a:lnTo>
                  <a:lnTo>
                    <a:pt x="15319" y="42307"/>
                  </a:lnTo>
                  <a:lnTo>
                    <a:pt x="17621" y="44291"/>
                  </a:lnTo>
                  <a:lnTo>
                    <a:pt x="20002" y="45641"/>
                  </a:lnTo>
                  <a:lnTo>
                    <a:pt x="25320" y="46592"/>
                  </a:lnTo>
                  <a:lnTo>
                    <a:pt x="31670" y="45482"/>
                  </a:lnTo>
                  <a:lnTo>
                    <a:pt x="36829" y="42466"/>
                  </a:lnTo>
                  <a:lnTo>
                    <a:pt x="40877" y="38179"/>
                  </a:lnTo>
                  <a:lnTo>
                    <a:pt x="43736" y="32861"/>
                  </a:lnTo>
                  <a:lnTo>
                    <a:pt x="45561" y="27066"/>
                  </a:lnTo>
                  <a:lnTo>
                    <a:pt x="46117" y="21272"/>
                  </a:lnTo>
                  <a:lnTo>
                    <a:pt x="45720" y="16588"/>
                  </a:lnTo>
                  <a:lnTo>
                    <a:pt x="44767" y="12382"/>
                  </a:lnTo>
                  <a:lnTo>
                    <a:pt x="43258" y="8810"/>
                  </a:lnTo>
                  <a:lnTo>
                    <a:pt x="41195" y="5715"/>
                  </a:lnTo>
                  <a:lnTo>
                    <a:pt x="38734" y="3254"/>
                  </a:lnTo>
                  <a:lnTo>
                    <a:pt x="36036" y="1507"/>
                  </a:lnTo>
                  <a:lnTo>
                    <a:pt x="33020" y="397"/>
                  </a:lnTo>
                  <a:lnTo>
                    <a:pt x="29764" y="0"/>
                  </a:lnTo>
                  <a:lnTo>
                    <a:pt x="26193" y="397"/>
                  </a:lnTo>
                  <a:lnTo>
                    <a:pt x="23177" y="1428"/>
                  </a:lnTo>
                  <a:lnTo>
                    <a:pt x="20308" y="3245"/>
                  </a:lnTo>
                  <a:lnTo>
                    <a:pt x="25002" y="5953"/>
                  </a:lnTo>
                  <a:lnTo>
                    <a:pt x="28971" y="6588"/>
                  </a:lnTo>
                  <a:lnTo>
                    <a:pt x="31988" y="8492"/>
                  </a:lnTo>
                  <a:lnTo>
                    <a:pt x="34290" y="11112"/>
                  </a:lnTo>
                  <a:lnTo>
                    <a:pt x="35798" y="14287"/>
                  </a:lnTo>
                  <a:lnTo>
                    <a:pt x="37306" y="20478"/>
                  </a:lnTo>
                  <a:lnTo>
                    <a:pt x="37465" y="22859"/>
                  </a:lnTo>
                  <a:lnTo>
                    <a:pt x="37544" y="24288"/>
                  </a:lnTo>
                  <a:lnTo>
                    <a:pt x="37386" y="28257"/>
                  </a:lnTo>
                  <a:lnTo>
                    <a:pt x="36908" y="31670"/>
                  </a:lnTo>
                  <a:lnTo>
                    <a:pt x="36195" y="34528"/>
                  </a:lnTo>
                  <a:lnTo>
                    <a:pt x="35163" y="36910"/>
                  </a:lnTo>
                  <a:lnTo>
                    <a:pt x="32702" y="40242"/>
                  </a:lnTo>
                  <a:lnTo>
                    <a:pt x="30003" y="42227"/>
                  </a:lnTo>
                  <a:lnTo>
                    <a:pt x="27463" y="43180"/>
                  </a:lnTo>
                  <a:lnTo>
                    <a:pt x="25400" y="43417"/>
                  </a:lnTo>
                  <a:lnTo>
                    <a:pt x="21511" y="42703"/>
                  </a:lnTo>
                  <a:lnTo>
                    <a:pt x="18336" y="40957"/>
                  </a:lnTo>
                  <a:lnTo>
                    <a:pt x="16113" y="38813"/>
                  </a:lnTo>
                  <a:lnTo>
                    <a:pt x="15319" y="36830"/>
                  </a:lnTo>
                  <a:lnTo>
                    <a:pt x="15319" y="12461"/>
                  </a:lnTo>
                  <a:lnTo>
                    <a:pt x="15954" y="10716"/>
                  </a:lnTo>
                  <a:lnTo>
                    <a:pt x="17224" y="9128"/>
                  </a:lnTo>
                  <a:lnTo>
                    <a:pt x="20954" y="6825"/>
                  </a:lnTo>
                  <a:lnTo>
                    <a:pt x="25002" y="5953"/>
                  </a:lnTo>
                  <a:lnTo>
                    <a:pt x="20308" y="3245"/>
                  </a:lnTo>
                  <a:lnTo>
                    <a:pt x="18415" y="4444"/>
                  </a:lnTo>
                  <a:lnTo>
                    <a:pt x="16748" y="6111"/>
                  </a:lnTo>
                  <a:lnTo>
                    <a:pt x="15477" y="7619"/>
                  </a:lnTo>
                  <a:lnTo>
                    <a:pt x="15319" y="7461"/>
                  </a:lnTo>
                  <a:lnTo>
                    <a:pt x="15319" y="238"/>
                  </a:lnTo>
                  <a:lnTo>
                    <a:pt x="14683" y="0"/>
                  </a:lnTo>
                  <a:close/>
                </a:path>
              </a:pathLst>
            </a:custGeom>
            <a:solidFill>
              <a:srgbClr val="000000"/>
            </a:solidFill>
          </p:spPr>
          <p:txBody>
            <a:bodyPr vert="horz" lIns="91440" tIns="45720" rIns="91440" bIns="45720" anchor="t"/>
            <a:lstStyle/>
            <a:p>
              <a:endParaRPr lang="en-IN"/>
            </a:p>
          </p:txBody>
        </p:sp>
        <p:sp>
          <p:nvSpPr>
            <p:cNvPr id="1379" name="Shape 6119"/>
            <p:cNvSpPr/>
            <p:nvPr/>
          </p:nvSpPr>
          <p:spPr>
            <a:xfrm>
              <a:off x="4452239" y="2344784"/>
              <a:ext cx="10080" cy="10080"/>
            </a:xfrm>
            <a:custGeom>
              <a:avLst/>
              <a:gdLst/>
              <a:ahLst/>
              <a:cxnLst/>
              <a:rect l="0" t="0" r="0" b="0"/>
              <a:pathLst>
                <a:path w="10080" h="10080">
                  <a:moveTo>
                    <a:pt x="4919" y="0"/>
                  </a:moveTo>
                  <a:lnTo>
                    <a:pt x="2698" y="475"/>
                  </a:lnTo>
                  <a:lnTo>
                    <a:pt x="1189" y="1824"/>
                  </a:lnTo>
                  <a:lnTo>
                    <a:pt x="317" y="3412"/>
                  </a:lnTo>
                  <a:lnTo>
                    <a:pt x="0" y="5079"/>
                  </a:lnTo>
                  <a:lnTo>
                    <a:pt x="317" y="6667"/>
                  </a:lnTo>
                  <a:lnTo>
                    <a:pt x="1111" y="8333"/>
                  </a:lnTo>
                  <a:lnTo>
                    <a:pt x="2698" y="9604"/>
                  </a:lnTo>
                  <a:lnTo>
                    <a:pt x="4919" y="10080"/>
                  </a:lnTo>
                  <a:lnTo>
                    <a:pt x="6984" y="9683"/>
                  </a:lnTo>
                  <a:lnTo>
                    <a:pt x="8651" y="8652"/>
                  </a:lnTo>
                  <a:lnTo>
                    <a:pt x="9762" y="7064"/>
                  </a:lnTo>
                  <a:lnTo>
                    <a:pt x="10080" y="5079"/>
                  </a:lnTo>
                  <a:lnTo>
                    <a:pt x="9762" y="3095"/>
                  </a:lnTo>
                  <a:lnTo>
                    <a:pt x="8651" y="1508"/>
                  </a:lnTo>
                  <a:lnTo>
                    <a:pt x="6984" y="396"/>
                  </a:lnTo>
                  <a:lnTo>
                    <a:pt x="4919" y="0"/>
                  </a:lnTo>
                  <a:close/>
                </a:path>
              </a:pathLst>
            </a:custGeom>
            <a:solidFill>
              <a:srgbClr val="000000"/>
            </a:solidFill>
          </p:spPr>
          <p:txBody>
            <a:bodyPr vert="horz" lIns="91440" tIns="45720" rIns="91440" bIns="45720" anchor="t"/>
            <a:lstStyle/>
            <a:p>
              <a:endParaRPr lang="en-IN"/>
            </a:p>
          </p:txBody>
        </p:sp>
        <p:sp>
          <p:nvSpPr>
            <p:cNvPr id="1380" name="Shape 6120"/>
            <p:cNvSpPr/>
            <p:nvPr/>
          </p:nvSpPr>
          <p:spPr>
            <a:xfrm>
              <a:off x="3812317" y="2346848"/>
              <a:ext cx="29447" cy="65642"/>
            </a:xfrm>
            <a:custGeom>
              <a:avLst/>
              <a:gdLst/>
              <a:ahLst/>
              <a:cxnLst/>
              <a:rect l="0" t="0" r="0" b="0"/>
              <a:pathLst>
                <a:path w="29447" h="65642">
                  <a:moveTo>
                    <a:pt x="0" y="0"/>
                  </a:moveTo>
                  <a:lnTo>
                    <a:pt x="0" y="1905"/>
                  </a:lnTo>
                  <a:lnTo>
                    <a:pt x="2777" y="2063"/>
                  </a:lnTo>
                  <a:lnTo>
                    <a:pt x="5000" y="2460"/>
                  </a:lnTo>
                  <a:lnTo>
                    <a:pt x="6746" y="3016"/>
                  </a:lnTo>
                  <a:lnTo>
                    <a:pt x="7937" y="3730"/>
                  </a:lnTo>
                  <a:lnTo>
                    <a:pt x="9286" y="6350"/>
                  </a:lnTo>
                  <a:lnTo>
                    <a:pt x="9604" y="10794"/>
                  </a:lnTo>
                  <a:lnTo>
                    <a:pt x="9604" y="54847"/>
                  </a:lnTo>
                  <a:lnTo>
                    <a:pt x="9286" y="59135"/>
                  </a:lnTo>
                  <a:lnTo>
                    <a:pt x="7937" y="61832"/>
                  </a:lnTo>
                  <a:lnTo>
                    <a:pt x="6746" y="62626"/>
                  </a:lnTo>
                  <a:lnTo>
                    <a:pt x="5078" y="63261"/>
                  </a:lnTo>
                  <a:lnTo>
                    <a:pt x="2777" y="63579"/>
                  </a:lnTo>
                  <a:lnTo>
                    <a:pt x="0" y="63738"/>
                  </a:lnTo>
                  <a:lnTo>
                    <a:pt x="0" y="65642"/>
                  </a:lnTo>
                  <a:lnTo>
                    <a:pt x="29447" y="65642"/>
                  </a:lnTo>
                  <a:lnTo>
                    <a:pt x="29447" y="63738"/>
                  </a:lnTo>
                  <a:lnTo>
                    <a:pt x="24765" y="63341"/>
                  </a:lnTo>
                  <a:lnTo>
                    <a:pt x="21747" y="62071"/>
                  </a:lnTo>
                  <a:lnTo>
                    <a:pt x="20796" y="61038"/>
                  </a:lnTo>
                  <a:lnTo>
                    <a:pt x="20160" y="59451"/>
                  </a:lnTo>
                  <a:lnTo>
                    <a:pt x="19763" y="57388"/>
                  </a:lnTo>
                  <a:lnTo>
                    <a:pt x="19684" y="54847"/>
                  </a:lnTo>
                  <a:lnTo>
                    <a:pt x="19684" y="10794"/>
                  </a:lnTo>
                  <a:lnTo>
                    <a:pt x="19922" y="7461"/>
                  </a:lnTo>
                  <a:lnTo>
                    <a:pt x="20637" y="5080"/>
                  </a:lnTo>
                  <a:lnTo>
                    <a:pt x="21907" y="3492"/>
                  </a:lnTo>
                  <a:lnTo>
                    <a:pt x="23732" y="2619"/>
                  </a:lnTo>
                  <a:lnTo>
                    <a:pt x="26272" y="2142"/>
                  </a:lnTo>
                  <a:lnTo>
                    <a:pt x="29447" y="1905"/>
                  </a:lnTo>
                  <a:lnTo>
                    <a:pt x="29447" y="0"/>
                  </a:lnTo>
                  <a:lnTo>
                    <a:pt x="0" y="0"/>
                  </a:lnTo>
                  <a:close/>
                </a:path>
              </a:pathLst>
            </a:custGeom>
            <a:solidFill>
              <a:srgbClr val="000000"/>
            </a:solidFill>
          </p:spPr>
          <p:txBody>
            <a:bodyPr vert="horz" lIns="91440" tIns="45720" rIns="91440" bIns="45720" anchor="t"/>
            <a:lstStyle/>
            <a:p>
              <a:endParaRPr lang="en-IN"/>
            </a:p>
          </p:txBody>
        </p:sp>
        <p:sp>
          <p:nvSpPr>
            <p:cNvPr id="1381" name="Shape 6121"/>
            <p:cNvSpPr/>
            <p:nvPr/>
          </p:nvSpPr>
          <p:spPr>
            <a:xfrm>
              <a:off x="3522281" y="2344784"/>
              <a:ext cx="35956" cy="67705"/>
            </a:xfrm>
            <a:custGeom>
              <a:avLst/>
              <a:gdLst/>
              <a:ahLst/>
              <a:cxnLst/>
              <a:rect l="0" t="0" r="0" b="0"/>
              <a:pathLst>
                <a:path w="35956" h="67705">
                  <a:moveTo>
                    <a:pt x="26033" y="0"/>
                  </a:moveTo>
                  <a:lnTo>
                    <a:pt x="20161" y="793"/>
                  </a:lnTo>
                  <a:lnTo>
                    <a:pt x="15714" y="2857"/>
                  </a:lnTo>
                  <a:lnTo>
                    <a:pt x="12539" y="5873"/>
                  </a:lnTo>
                  <a:lnTo>
                    <a:pt x="10397" y="9445"/>
                  </a:lnTo>
                  <a:lnTo>
                    <a:pt x="9127" y="13334"/>
                  </a:lnTo>
                  <a:lnTo>
                    <a:pt x="8413" y="17144"/>
                  </a:lnTo>
                  <a:lnTo>
                    <a:pt x="8175" y="20558"/>
                  </a:lnTo>
                  <a:lnTo>
                    <a:pt x="8175" y="23098"/>
                  </a:lnTo>
                  <a:lnTo>
                    <a:pt x="78" y="23098"/>
                  </a:lnTo>
                  <a:lnTo>
                    <a:pt x="78" y="26273"/>
                  </a:lnTo>
                  <a:lnTo>
                    <a:pt x="8175" y="26273"/>
                  </a:lnTo>
                  <a:lnTo>
                    <a:pt x="8175" y="57387"/>
                  </a:lnTo>
                  <a:lnTo>
                    <a:pt x="8095" y="59927"/>
                  </a:lnTo>
                  <a:lnTo>
                    <a:pt x="7857" y="61912"/>
                  </a:lnTo>
                  <a:lnTo>
                    <a:pt x="7301" y="63500"/>
                  </a:lnTo>
                  <a:lnTo>
                    <a:pt x="6587" y="64530"/>
                  </a:lnTo>
                  <a:lnTo>
                    <a:pt x="4047" y="65802"/>
                  </a:lnTo>
                  <a:lnTo>
                    <a:pt x="0" y="66198"/>
                  </a:lnTo>
                  <a:lnTo>
                    <a:pt x="0" y="67705"/>
                  </a:lnTo>
                  <a:lnTo>
                    <a:pt x="25717" y="67705"/>
                  </a:lnTo>
                  <a:lnTo>
                    <a:pt x="25717" y="66198"/>
                  </a:lnTo>
                  <a:lnTo>
                    <a:pt x="21907" y="65881"/>
                  </a:lnTo>
                  <a:lnTo>
                    <a:pt x="19287" y="65167"/>
                  </a:lnTo>
                  <a:lnTo>
                    <a:pt x="17700" y="63975"/>
                  </a:lnTo>
                  <a:lnTo>
                    <a:pt x="16906" y="62308"/>
                  </a:lnTo>
                  <a:lnTo>
                    <a:pt x="16588" y="60086"/>
                  </a:lnTo>
                  <a:lnTo>
                    <a:pt x="16508" y="57387"/>
                  </a:lnTo>
                  <a:lnTo>
                    <a:pt x="16508" y="26273"/>
                  </a:lnTo>
                  <a:lnTo>
                    <a:pt x="28575" y="26273"/>
                  </a:lnTo>
                  <a:lnTo>
                    <a:pt x="28575" y="23098"/>
                  </a:lnTo>
                  <a:lnTo>
                    <a:pt x="16430" y="23098"/>
                  </a:lnTo>
                  <a:lnTo>
                    <a:pt x="16430" y="11588"/>
                  </a:lnTo>
                  <a:lnTo>
                    <a:pt x="16747" y="7698"/>
                  </a:lnTo>
                  <a:lnTo>
                    <a:pt x="18413" y="4285"/>
                  </a:lnTo>
                  <a:lnTo>
                    <a:pt x="20081" y="3175"/>
                  </a:lnTo>
                  <a:lnTo>
                    <a:pt x="22382" y="2777"/>
                  </a:lnTo>
                  <a:lnTo>
                    <a:pt x="24446" y="3333"/>
                  </a:lnTo>
                  <a:lnTo>
                    <a:pt x="25955" y="4683"/>
                  </a:lnTo>
                  <a:lnTo>
                    <a:pt x="28495" y="8333"/>
                  </a:lnTo>
                  <a:lnTo>
                    <a:pt x="29845" y="9683"/>
                  </a:lnTo>
                  <a:lnTo>
                    <a:pt x="31670" y="10239"/>
                  </a:lnTo>
                  <a:lnTo>
                    <a:pt x="33177" y="10000"/>
                  </a:lnTo>
                  <a:lnTo>
                    <a:pt x="34527" y="9207"/>
                  </a:lnTo>
                  <a:lnTo>
                    <a:pt x="35558" y="7937"/>
                  </a:lnTo>
                  <a:lnTo>
                    <a:pt x="35956" y="6032"/>
                  </a:lnTo>
                  <a:lnTo>
                    <a:pt x="35162" y="3730"/>
                  </a:lnTo>
                  <a:lnTo>
                    <a:pt x="33098" y="1824"/>
                  </a:lnTo>
                  <a:lnTo>
                    <a:pt x="29923" y="475"/>
                  </a:lnTo>
                  <a:lnTo>
                    <a:pt x="26033" y="0"/>
                  </a:lnTo>
                  <a:close/>
                </a:path>
              </a:pathLst>
            </a:custGeom>
            <a:solidFill>
              <a:srgbClr val="000000"/>
            </a:solidFill>
          </p:spPr>
          <p:txBody>
            <a:bodyPr vert="horz" lIns="91440" tIns="45720" rIns="91440" bIns="45720" anchor="t"/>
            <a:lstStyle/>
            <a:p>
              <a:endParaRPr lang="en-IN"/>
            </a:p>
          </p:txBody>
        </p:sp>
        <p:sp>
          <p:nvSpPr>
            <p:cNvPr id="1382" name="Shape 6122"/>
            <p:cNvSpPr/>
            <p:nvPr/>
          </p:nvSpPr>
          <p:spPr>
            <a:xfrm>
              <a:off x="3741356" y="2345499"/>
              <a:ext cx="67071" cy="68341"/>
            </a:xfrm>
            <a:custGeom>
              <a:avLst/>
              <a:gdLst/>
              <a:ahLst/>
              <a:cxnLst/>
              <a:rect l="0" t="0" r="0" b="0"/>
              <a:pathLst>
                <a:path w="67071" h="68341">
                  <a:moveTo>
                    <a:pt x="33892" y="0"/>
                  </a:moveTo>
                  <a:lnTo>
                    <a:pt x="28812" y="396"/>
                  </a:lnTo>
                  <a:lnTo>
                    <a:pt x="24129" y="1348"/>
                  </a:lnTo>
                  <a:lnTo>
                    <a:pt x="19763" y="2856"/>
                  </a:lnTo>
                  <a:lnTo>
                    <a:pt x="15795" y="4921"/>
                  </a:lnTo>
                  <a:lnTo>
                    <a:pt x="9127" y="10318"/>
                  </a:lnTo>
                  <a:lnTo>
                    <a:pt x="4126" y="17143"/>
                  </a:lnTo>
                  <a:lnTo>
                    <a:pt x="2381" y="20953"/>
                  </a:lnTo>
                  <a:lnTo>
                    <a:pt x="1031" y="24922"/>
                  </a:lnTo>
                  <a:lnTo>
                    <a:pt x="237" y="28971"/>
                  </a:lnTo>
                  <a:lnTo>
                    <a:pt x="0" y="33177"/>
                  </a:lnTo>
                  <a:lnTo>
                    <a:pt x="237" y="39130"/>
                  </a:lnTo>
                  <a:lnTo>
                    <a:pt x="951" y="44052"/>
                  </a:lnTo>
                  <a:lnTo>
                    <a:pt x="2142" y="48180"/>
                  </a:lnTo>
                  <a:lnTo>
                    <a:pt x="3730" y="51672"/>
                  </a:lnTo>
                  <a:lnTo>
                    <a:pt x="8254" y="57705"/>
                  </a:lnTo>
                  <a:lnTo>
                    <a:pt x="14207" y="62626"/>
                  </a:lnTo>
                  <a:lnTo>
                    <a:pt x="21113" y="65881"/>
                  </a:lnTo>
                  <a:lnTo>
                    <a:pt x="28575" y="67785"/>
                  </a:lnTo>
                  <a:lnTo>
                    <a:pt x="36115" y="68341"/>
                  </a:lnTo>
                  <a:lnTo>
                    <a:pt x="41671" y="67943"/>
                  </a:lnTo>
                  <a:lnTo>
                    <a:pt x="47148" y="66833"/>
                  </a:lnTo>
                  <a:lnTo>
                    <a:pt x="52227" y="65324"/>
                  </a:lnTo>
                  <a:lnTo>
                    <a:pt x="56356" y="63658"/>
                  </a:lnTo>
                  <a:lnTo>
                    <a:pt x="59133" y="62228"/>
                  </a:lnTo>
                  <a:lnTo>
                    <a:pt x="60164" y="61197"/>
                  </a:lnTo>
                  <a:lnTo>
                    <a:pt x="60164" y="41275"/>
                  </a:lnTo>
                  <a:lnTo>
                    <a:pt x="60325" y="38258"/>
                  </a:lnTo>
                  <a:lnTo>
                    <a:pt x="60958" y="36273"/>
                  </a:lnTo>
                  <a:lnTo>
                    <a:pt x="61991" y="35004"/>
                  </a:lnTo>
                  <a:lnTo>
                    <a:pt x="63339" y="34290"/>
                  </a:lnTo>
                  <a:lnTo>
                    <a:pt x="67071" y="33653"/>
                  </a:lnTo>
                  <a:lnTo>
                    <a:pt x="67071" y="31908"/>
                  </a:lnTo>
                  <a:lnTo>
                    <a:pt x="41830" y="31908"/>
                  </a:lnTo>
                  <a:lnTo>
                    <a:pt x="41830" y="33653"/>
                  </a:lnTo>
                  <a:lnTo>
                    <a:pt x="44846" y="33971"/>
                  </a:lnTo>
                  <a:lnTo>
                    <a:pt x="47068" y="34368"/>
                  </a:lnTo>
                  <a:lnTo>
                    <a:pt x="48656" y="35162"/>
                  </a:lnTo>
                  <a:lnTo>
                    <a:pt x="49767" y="36671"/>
                  </a:lnTo>
                  <a:lnTo>
                    <a:pt x="50323" y="38972"/>
                  </a:lnTo>
                  <a:lnTo>
                    <a:pt x="50561" y="42464"/>
                  </a:lnTo>
                  <a:lnTo>
                    <a:pt x="50561" y="58498"/>
                  </a:lnTo>
                  <a:lnTo>
                    <a:pt x="50006" y="60165"/>
                  </a:lnTo>
                  <a:lnTo>
                    <a:pt x="48497" y="61593"/>
                  </a:lnTo>
                  <a:lnTo>
                    <a:pt x="46275" y="62706"/>
                  </a:lnTo>
                  <a:lnTo>
                    <a:pt x="43496" y="63658"/>
                  </a:lnTo>
                  <a:lnTo>
                    <a:pt x="36988" y="64372"/>
                  </a:lnTo>
                  <a:lnTo>
                    <a:pt x="31432" y="63816"/>
                  </a:lnTo>
                  <a:lnTo>
                    <a:pt x="26511" y="62387"/>
                  </a:lnTo>
                  <a:lnTo>
                    <a:pt x="22145" y="59927"/>
                  </a:lnTo>
                  <a:lnTo>
                    <a:pt x="18413" y="56593"/>
                  </a:lnTo>
                  <a:lnTo>
                    <a:pt x="15398" y="52387"/>
                  </a:lnTo>
                  <a:lnTo>
                    <a:pt x="13176" y="47386"/>
                  </a:lnTo>
                  <a:lnTo>
                    <a:pt x="11826" y="41671"/>
                  </a:lnTo>
                  <a:lnTo>
                    <a:pt x="11350" y="35241"/>
                  </a:lnTo>
                  <a:lnTo>
                    <a:pt x="11667" y="29368"/>
                  </a:lnTo>
                  <a:lnTo>
                    <a:pt x="12461" y="24208"/>
                  </a:lnTo>
                  <a:lnTo>
                    <a:pt x="13651" y="19763"/>
                  </a:lnTo>
                  <a:lnTo>
                    <a:pt x="15398" y="16033"/>
                  </a:lnTo>
                  <a:lnTo>
                    <a:pt x="17462" y="12858"/>
                  </a:lnTo>
                  <a:lnTo>
                    <a:pt x="19763" y="10238"/>
                  </a:lnTo>
                  <a:lnTo>
                    <a:pt x="22225" y="8096"/>
                  </a:lnTo>
                  <a:lnTo>
                    <a:pt x="24923" y="6508"/>
                  </a:lnTo>
                  <a:lnTo>
                    <a:pt x="30241" y="4523"/>
                  </a:lnTo>
                  <a:lnTo>
                    <a:pt x="35321" y="3968"/>
                  </a:lnTo>
                  <a:lnTo>
                    <a:pt x="41512" y="4762"/>
                  </a:lnTo>
                  <a:lnTo>
                    <a:pt x="46513" y="6746"/>
                  </a:lnTo>
                  <a:lnTo>
                    <a:pt x="50402" y="9762"/>
                  </a:lnTo>
                  <a:lnTo>
                    <a:pt x="53259" y="13334"/>
                  </a:lnTo>
                  <a:lnTo>
                    <a:pt x="55402" y="17143"/>
                  </a:lnTo>
                  <a:lnTo>
                    <a:pt x="56989" y="20874"/>
                  </a:lnTo>
                  <a:lnTo>
                    <a:pt x="59292" y="20874"/>
                  </a:lnTo>
                  <a:lnTo>
                    <a:pt x="58498" y="0"/>
                  </a:lnTo>
                  <a:lnTo>
                    <a:pt x="56276" y="0"/>
                  </a:lnTo>
                  <a:lnTo>
                    <a:pt x="55402" y="1666"/>
                  </a:lnTo>
                  <a:lnTo>
                    <a:pt x="54053" y="2697"/>
                  </a:lnTo>
                  <a:lnTo>
                    <a:pt x="51672" y="3254"/>
                  </a:lnTo>
                  <a:lnTo>
                    <a:pt x="47782" y="2381"/>
                  </a:lnTo>
                  <a:lnTo>
                    <a:pt x="45322" y="1666"/>
                  </a:lnTo>
                  <a:lnTo>
                    <a:pt x="42226" y="872"/>
                  </a:lnTo>
                  <a:lnTo>
                    <a:pt x="38496" y="237"/>
                  </a:lnTo>
                  <a:lnTo>
                    <a:pt x="33892" y="0"/>
                  </a:lnTo>
                  <a:close/>
                </a:path>
              </a:pathLst>
            </a:custGeom>
            <a:solidFill>
              <a:srgbClr val="000000"/>
            </a:solidFill>
          </p:spPr>
          <p:txBody>
            <a:bodyPr vert="horz" lIns="91440" tIns="45720" rIns="91440" bIns="45720" anchor="t"/>
            <a:lstStyle/>
            <a:p>
              <a:endParaRPr lang="en-IN"/>
            </a:p>
          </p:txBody>
        </p:sp>
        <p:sp>
          <p:nvSpPr>
            <p:cNvPr id="1383" name="Shape 6123"/>
            <p:cNvSpPr/>
            <p:nvPr/>
          </p:nvSpPr>
          <p:spPr>
            <a:xfrm>
              <a:off x="4472558" y="2355103"/>
              <a:ext cx="26353" cy="58339"/>
            </a:xfrm>
            <a:custGeom>
              <a:avLst/>
              <a:gdLst/>
              <a:ahLst/>
              <a:cxnLst/>
              <a:rect l="0" t="0" r="0" b="0"/>
              <a:pathLst>
                <a:path w="26353" h="58339">
                  <a:moveTo>
                    <a:pt x="13256" y="0"/>
                  </a:moveTo>
                  <a:lnTo>
                    <a:pt x="10874" y="3412"/>
                  </a:lnTo>
                  <a:lnTo>
                    <a:pt x="8811" y="6111"/>
                  </a:lnTo>
                  <a:lnTo>
                    <a:pt x="4366" y="11270"/>
                  </a:lnTo>
                  <a:lnTo>
                    <a:pt x="1349" y="13651"/>
                  </a:lnTo>
                  <a:lnTo>
                    <a:pt x="397" y="14445"/>
                  </a:lnTo>
                  <a:lnTo>
                    <a:pt x="0" y="15239"/>
                  </a:lnTo>
                  <a:lnTo>
                    <a:pt x="397" y="15954"/>
                  </a:lnTo>
                  <a:lnTo>
                    <a:pt x="5636" y="15954"/>
                  </a:lnTo>
                  <a:lnTo>
                    <a:pt x="5636" y="45798"/>
                  </a:lnTo>
                  <a:lnTo>
                    <a:pt x="5874" y="49133"/>
                  </a:lnTo>
                  <a:lnTo>
                    <a:pt x="6350" y="51910"/>
                  </a:lnTo>
                  <a:lnTo>
                    <a:pt x="7223" y="54133"/>
                  </a:lnTo>
                  <a:lnTo>
                    <a:pt x="8334" y="55799"/>
                  </a:lnTo>
                  <a:lnTo>
                    <a:pt x="11192" y="57784"/>
                  </a:lnTo>
                  <a:lnTo>
                    <a:pt x="14763" y="58339"/>
                  </a:lnTo>
                  <a:lnTo>
                    <a:pt x="18177" y="57705"/>
                  </a:lnTo>
                  <a:lnTo>
                    <a:pt x="21352" y="56197"/>
                  </a:lnTo>
                  <a:lnTo>
                    <a:pt x="24131" y="53816"/>
                  </a:lnTo>
                  <a:lnTo>
                    <a:pt x="26353" y="50800"/>
                  </a:lnTo>
                  <a:lnTo>
                    <a:pt x="25082" y="49688"/>
                  </a:lnTo>
                  <a:lnTo>
                    <a:pt x="22781" y="51989"/>
                  </a:lnTo>
                  <a:lnTo>
                    <a:pt x="18970" y="53181"/>
                  </a:lnTo>
                  <a:lnTo>
                    <a:pt x="16907" y="52704"/>
                  </a:lnTo>
                  <a:lnTo>
                    <a:pt x="15399" y="51593"/>
                  </a:lnTo>
                  <a:lnTo>
                    <a:pt x="14129" y="47942"/>
                  </a:lnTo>
                  <a:lnTo>
                    <a:pt x="13969" y="44291"/>
                  </a:lnTo>
                  <a:lnTo>
                    <a:pt x="13969" y="15954"/>
                  </a:lnTo>
                  <a:lnTo>
                    <a:pt x="23972" y="15954"/>
                  </a:lnTo>
                  <a:lnTo>
                    <a:pt x="23972" y="12779"/>
                  </a:lnTo>
                  <a:lnTo>
                    <a:pt x="13969" y="12779"/>
                  </a:lnTo>
                  <a:lnTo>
                    <a:pt x="13969"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384" name="Shape 6124"/>
            <p:cNvSpPr/>
            <p:nvPr/>
          </p:nvSpPr>
          <p:spPr>
            <a:xfrm>
              <a:off x="4018851" y="2355103"/>
              <a:ext cx="26351" cy="58339"/>
            </a:xfrm>
            <a:custGeom>
              <a:avLst/>
              <a:gdLst/>
              <a:ahLst/>
              <a:cxnLst/>
              <a:rect l="0" t="0" r="0" b="0"/>
              <a:pathLst>
                <a:path w="26351" h="58339">
                  <a:moveTo>
                    <a:pt x="13255" y="0"/>
                  </a:moveTo>
                  <a:lnTo>
                    <a:pt x="10873" y="3412"/>
                  </a:lnTo>
                  <a:lnTo>
                    <a:pt x="8888" y="6111"/>
                  </a:lnTo>
                  <a:lnTo>
                    <a:pt x="4364" y="11270"/>
                  </a:lnTo>
                  <a:lnTo>
                    <a:pt x="1348" y="13651"/>
                  </a:lnTo>
                  <a:lnTo>
                    <a:pt x="396" y="14445"/>
                  </a:lnTo>
                  <a:lnTo>
                    <a:pt x="0" y="15239"/>
                  </a:lnTo>
                  <a:lnTo>
                    <a:pt x="396" y="15954"/>
                  </a:lnTo>
                  <a:lnTo>
                    <a:pt x="5634" y="15954"/>
                  </a:lnTo>
                  <a:lnTo>
                    <a:pt x="5634" y="45798"/>
                  </a:lnTo>
                  <a:lnTo>
                    <a:pt x="5873" y="49133"/>
                  </a:lnTo>
                  <a:lnTo>
                    <a:pt x="6350" y="51910"/>
                  </a:lnTo>
                  <a:lnTo>
                    <a:pt x="7222" y="54133"/>
                  </a:lnTo>
                  <a:lnTo>
                    <a:pt x="8333" y="55799"/>
                  </a:lnTo>
                  <a:lnTo>
                    <a:pt x="11191" y="57784"/>
                  </a:lnTo>
                  <a:lnTo>
                    <a:pt x="14762" y="58339"/>
                  </a:lnTo>
                  <a:lnTo>
                    <a:pt x="18176" y="57705"/>
                  </a:lnTo>
                  <a:lnTo>
                    <a:pt x="21351" y="56197"/>
                  </a:lnTo>
                  <a:lnTo>
                    <a:pt x="24129" y="53816"/>
                  </a:lnTo>
                  <a:lnTo>
                    <a:pt x="26351" y="50800"/>
                  </a:lnTo>
                  <a:lnTo>
                    <a:pt x="25081" y="49688"/>
                  </a:lnTo>
                  <a:lnTo>
                    <a:pt x="22859" y="51989"/>
                  </a:lnTo>
                  <a:lnTo>
                    <a:pt x="19050" y="53181"/>
                  </a:lnTo>
                  <a:lnTo>
                    <a:pt x="16906" y="52704"/>
                  </a:lnTo>
                  <a:lnTo>
                    <a:pt x="15477" y="51593"/>
                  </a:lnTo>
                  <a:lnTo>
                    <a:pt x="14604" y="49847"/>
                  </a:lnTo>
                  <a:lnTo>
                    <a:pt x="14128" y="47942"/>
                  </a:lnTo>
                  <a:lnTo>
                    <a:pt x="13968" y="44291"/>
                  </a:lnTo>
                  <a:lnTo>
                    <a:pt x="13968" y="15954"/>
                  </a:lnTo>
                  <a:lnTo>
                    <a:pt x="23969" y="15954"/>
                  </a:lnTo>
                  <a:lnTo>
                    <a:pt x="23969" y="12779"/>
                  </a:lnTo>
                  <a:lnTo>
                    <a:pt x="13968" y="12779"/>
                  </a:lnTo>
                  <a:lnTo>
                    <a:pt x="13968" y="1269"/>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385" name="Shape 6125"/>
            <p:cNvSpPr/>
            <p:nvPr/>
          </p:nvSpPr>
          <p:spPr>
            <a:xfrm>
              <a:off x="3869228" y="2355103"/>
              <a:ext cx="26352" cy="58339"/>
            </a:xfrm>
            <a:custGeom>
              <a:avLst/>
              <a:gdLst/>
              <a:ahLst/>
              <a:cxnLst/>
              <a:rect l="0" t="0" r="0" b="0"/>
              <a:pathLst>
                <a:path w="26352" h="58339">
                  <a:moveTo>
                    <a:pt x="13335" y="0"/>
                  </a:moveTo>
                  <a:lnTo>
                    <a:pt x="10953" y="3412"/>
                  </a:lnTo>
                  <a:lnTo>
                    <a:pt x="8890" y="6111"/>
                  </a:lnTo>
                  <a:lnTo>
                    <a:pt x="4366" y="11270"/>
                  </a:lnTo>
                  <a:lnTo>
                    <a:pt x="1428" y="13651"/>
                  </a:lnTo>
                  <a:lnTo>
                    <a:pt x="397" y="14445"/>
                  </a:lnTo>
                  <a:lnTo>
                    <a:pt x="0" y="15239"/>
                  </a:lnTo>
                  <a:lnTo>
                    <a:pt x="397" y="15954"/>
                  </a:lnTo>
                  <a:lnTo>
                    <a:pt x="5715" y="15954"/>
                  </a:lnTo>
                  <a:lnTo>
                    <a:pt x="5715" y="45798"/>
                  </a:lnTo>
                  <a:lnTo>
                    <a:pt x="5874" y="49133"/>
                  </a:lnTo>
                  <a:lnTo>
                    <a:pt x="6429" y="51910"/>
                  </a:lnTo>
                  <a:lnTo>
                    <a:pt x="7222" y="54133"/>
                  </a:lnTo>
                  <a:lnTo>
                    <a:pt x="8335" y="55799"/>
                  </a:lnTo>
                  <a:lnTo>
                    <a:pt x="11271" y="57784"/>
                  </a:lnTo>
                  <a:lnTo>
                    <a:pt x="14763" y="58339"/>
                  </a:lnTo>
                  <a:lnTo>
                    <a:pt x="18177" y="57705"/>
                  </a:lnTo>
                  <a:lnTo>
                    <a:pt x="21352" y="56197"/>
                  </a:lnTo>
                  <a:lnTo>
                    <a:pt x="24210" y="53816"/>
                  </a:lnTo>
                  <a:lnTo>
                    <a:pt x="26352" y="50800"/>
                  </a:lnTo>
                  <a:lnTo>
                    <a:pt x="25082" y="49688"/>
                  </a:lnTo>
                  <a:lnTo>
                    <a:pt x="22860" y="51989"/>
                  </a:lnTo>
                  <a:lnTo>
                    <a:pt x="19050" y="53181"/>
                  </a:lnTo>
                  <a:lnTo>
                    <a:pt x="16907" y="52704"/>
                  </a:lnTo>
                  <a:lnTo>
                    <a:pt x="15478" y="51593"/>
                  </a:lnTo>
                  <a:lnTo>
                    <a:pt x="14208" y="47942"/>
                  </a:lnTo>
                  <a:lnTo>
                    <a:pt x="13970" y="44291"/>
                  </a:lnTo>
                  <a:lnTo>
                    <a:pt x="13970" y="15954"/>
                  </a:lnTo>
                  <a:lnTo>
                    <a:pt x="23971" y="15954"/>
                  </a:lnTo>
                  <a:lnTo>
                    <a:pt x="23971" y="12779"/>
                  </a:lnTo>
                  <a:lnTo>
                    <a:pt x="13970" y="12779"/>
                  </a:lnTo>
                  <a:lnTo>
                    <a:pt x="13970" y="1269"/>
                  </a:lnTo>
                  <a:lnTo>
                    <a:pt x="13891" y="317"/>
                  </a:lnTo>
                  <a:lnTo>
                    <a:pt x="13335" y="0"/>
                  </a:lnTo>
                  <a:close/>
                </a:path>
              </a:pathLst>
            </a:custGeom>
            <a:solidFill>
              <a:srgbClr val="000000"/>
            </a:solidFill>
          </p:spPr>
          <p:txBody>
            <a:bodyPr vert="horz" lIns="91440" tIns="45720" rIns="91440" bIns="45720" anchor="t"/>
            <a:lstStyle/>
            <a:p>
              <a:endParaRPr lang="en-IN"/>
            </a:p>
          </p:txBody>
        </p:sp>
        <p:sp>
          <p:nvSpPr>
            <p:cNvPr id="1386" name="Shape 6126"/>
            <p:cNvSpPr/>
            <p:nvPr/>
          </p:nvSpPr>
          <p:spPr>
            <a:xfrm>
              <a:off x="4446126" y="2366850"/>
              <a:ext cx="23416" cy="45639"/>
            </a:xfrm>
            <a:custGeom>
              <a:avLst/>
              <a:gdLst/>
              <a:ahLst/>
              <a:cxnLst/>
              <a:rect l="0" t="0" r="0" b="0"/>
              <a:pathLst>
                <a:path w="23416" h="45639">
                  <a:moveTo>
                    <a:pt x="15716" y="0"/>
                  </a:moveTo>
                  <a:lnTo>
                    <a:pt x="397" y="5476"/>
                  </a:lnTo>
                  <a:lnTo>
                    <a:pt x="397" y="6984"/>
                  </a:lnTo>
                  <a:lnTo>
                    <a:pt x="4286" y="6588"/>
                  </a:lnTo>
                  <a:lnTo>
                    <a:pt x="5556" y="6667"/>
                  </a:lnTo>
                  <a:lnTo>
                    <a:pt x="6667" y="7382"/>
                  </a:lnTo>
                  <a:lnTo>
                    <a:pt x="7461" y="9127"/>
                  </a:lnTo>
                  <a:lnTo>
                    <a:pt x="7778" y="12541"/>
                  </a:lnTo>
                  <a:lnTo>
                    <a:pt x="7778" y="35480"/>
                  </a:lnTo>
                  <a:lnTo>
                    <a:pt x="7620" y="38734"/>
                  </a:lnTo>
                  <a:lnTo>
                    <a:pt x="7063" y="41116"/>
                  </a:lnTo>
                  <a:lnTo>
                    <a:pt x="6191" y="42623"/>
                  </a:lnTo>
                  <a:lnTo>
                    <a:pt x="4682" y="43497"/>
                  </a:lnTo>
                  <a:lnTo>
                    <a:pt x="2698" y="43894"/>
                  </a:lnTo>
                  <a:lnTo>
                    <a:pt x="0" y="44132"/>
                  </a:lnTo>
                  <a:lnTo>
                    <a:pt x="0" y="45639"/>
                  </a:lnTo>
                  <a:lnTo>
                    <a:pt x="23416" y="45639"/>
                  </a:lnTo>
                  <a:lnTo>
                    <a:pt x="23416" y="44132"/>
                  </a:lnTo>
                  <a:lnTo>
                    <a:pt x="19447" y="43497"/>
                  </a:lnTo>
                  <a:lnTo>
                    <a:pt x="17224" y="42068"/>
                  </a:lnTo>
                  <a:lnTo>
                    <a:pt x="16272"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387" name="Shape 6127"/>
            <p:cNvSpPr/>
            <p:nvPr/>
          </p:nvSpPr>
          <p:spPr>
            <a:xfrm>
              <a:off x="4179903" y="2366850"/>
              <a:ext cx="43736" cy="46592"/>
            </a:xfrm>
            <a:custGeom>
              <a:avLst/>
              <a:gdLst/>
              <a:ahLst/>
              <a:cxnLst/>
              <a:rect l="0" t="0" r="0" b="0"/>
              <a:pathLst>
                <a:path w="43736" h="46592">
                  <a:moveTo>
                    <a:pt x="21431" y="0"/>
                  </a:moveTo>
                  <a:lnTo>
                    <a:pt x="20637" y="2777"/>
                  </a:lnTo>
                  <a:lnTo>
                    <a:pt x="24843" y="3650"/>
                  </a:lnTo>
                  <a:lnTo>
                    <a:pt x="28336" y="6111"/>
                  </a:lnTo>
                  <a:lnTo>
                    <a:pt x="31114" y="9763"/>
                  </a:lnTo>
                  <a:lnTo>
                    <a:pt x="33178" y="14446"/>
                  </a:lnTo>
                  <a:lnTo>
                    <a:pt x="34368" y="19923"/>
                  </a:lnTo>
                  <a:lnTo>
                    <a:pt x="34766" y="25875"/>
                  </a:lnTo>
                  <a:lnTo>
                    <a:pt x="34211" y="32146"/>
                  </a:lnTo>
                  <a:lnTo>
                    <a:pt x="32861" y="36829"/>
                  </a:lnTo>
                  <a:lnTo>
                    <a:pt x="30877" y="40163"/>
                  </a:lnTo>
                  <a:lnTo>
                    <a:pt x="28336" y="42307"/>
                  </a:lnTo>
                  <a:lnTo>
                    <a:pt x="25717" y="43497"/>
                  </a:lnTo>
                  <a:lnTo>
                    <a:pt x="23098" y="43815"/>
                  </a:lnTo>
                  <a:lnTo>
                    <a:pt x="19050" y="43021"/>
                  </a:lnTo>
                  <a:lnTo>
                    <a:pt x="15875" y="40877"/>
                  </a:lnTo>
                  <a:lnTo>
                    <a:pt x="13414" y="37623"/>
                  </a:lnTo>
                  <a:lnTo>
                    <a:pt x="11588" y="33733"/>
                  </a:lnTo>
                  <a:lnTo>
                    <a:pt x="9445" y="25320"/>
                  </a:lnTo>
                  <a:lnTo>
                    <a:pt x="9128" y="21431"/>
                  </a:lnTo>
                  <a:lnTo>
                    <a:pt x="8968" y="18256"/>
                  </a:lnTo>
                  <a:lnTo>
                    <a:pt x="9207" y="14604"/>
                  </a:lnTo>
                  <a:lnTo>
                    <a:pt x="9842" y="11508"/>
                  </a:lnTo>
                  <a:lnTo>
                    <a:pt x="12382" y="6667"/>
                  </a:lnTo>
                  <a:lnTo>
                    <a:pt x="16112" y="3730"/>
                  </a:lnTo>
                  <a:lnTo>
                    <a:pt x="18256" y="3016"/>
                  </a:lnTo>
                  <a:lnTo>
                    <a:pt x="20637" y="2777"/>
                  </a:lnTo>
                  <a:lnTo>
                    <a:pt x="21431" y="0"/>
                  </a:lnTo>
                  <a:lnTo>
                    <a:pt x="15239" y="873"/>
                  </a:lnTo>
                  <a:lnTo>
                    <a:pt x="10000" y="3333"/>
                  </a:lnTo>
                  <a:lnTo>
                    <a:pt x="5714" y="6984"/>
                  </a:lnTo>
                  <a:lnTo>
                    <a:pt x="2618" y="11667"/>
                  </a:lnTo>
                  <a:lnTo>
                    <a:pt x="634" y="17064"/>
                  </a:lnTo>
                  <a:lnTo>
                    <a:pt x="0" y="23018"/>
                  </a:lnTo>
                  <a:lnTo>
                    <a:pt x="714" y="29368"/>
                  </a:lnTo>
                  <a:lnTo>
                    <a:pt x="2778" y="35083"/>
                  </a:lnTo>
                  <a:lnTo>
                    <a:pt x="6032" y="39767"/>
                  </a:lnTo>
                  <a:lnTo>
                    <a:pt x="10398" y="43417"/>
                  </a:lnTo>
                  <a:lnTo>
                    <a:pt x="15636" y="45719"/>
                  </a:lnTo>
                  <a:lnTo>
                    <a:pt x="21748" y="46592"/>
                  </a:lnTo>
                  <a:lnTo>
                    <a:pt x="28575" y="45482"/>
                  </a:lnTo>
                  <a:lnTo>
                    <a:pt x="34131" y="42623"/>
                  </a:lnTo>
                  <a:lnTo>
                    <a:pt x="38337" y="38417"/>
                  </a:lnTo>
                  <a:lnTo>
                    <a:pt x="41354" y="33496"/>
                  </a:lnTo>
                  <a:lnTo>
                    <a:pt x="43179" y="28098"/>
                  </a:lnTo>
                  <a:lnTo>
                    <a:pt x="43736" y="23018"/>
                  </a:lnTo>
                  <a:lnTo>
                    <a:pt x="43259" y="17858"/>
                  </a:lnTo>
                  <a:lnTo>
                    <a:pt x="41989" y="13334"/>
                  </a:lnTo>
                  <a:lnTo>
                    <a:pt x="40084" y="9445"/>
                  </a:lnTo>
                  <a:lnTo>
                    <a:pt x="37386" y="6111"/>
                  </a:lnTo>
                  <a:lnTo>
                    <a:pt x="34131" y="3492"/>
                  </a:lnTo>
                  <a:lnTo>
                    <a:pt x="30399"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388" name="Shape 6128"/>
            <p:cNvSpPr/>
            <p:nvPr/>
          </p:nvSpPr>
          <p:spPr>
            <a:xfrm>
              <a:off x="3933046" y="2366850"/>
              <a:ext cx="40163" cy="46592"/>
            </a:xfrm>
            <a:custGeom>
              <a:avLst/>
              <a:gdLst/>
              <a:ahLst/>
              <a:cxnLst/>
              <a:rect l="0" t="0" r="0" b="0"/>
              <a:pathLst>
                <a:path w="40163" h="46592">
                  <a:moveTo>
                    <a:pt x="18017" y="0"/>
                  </a:moveTo>
                  <a:lnTo>
                    <a:pt x="12858" y="555"/>
                  </a:lnTo>
                  <a:lnTo>
                    <a:pt x="8731" y="1983"/>
                  </a:lnTo>
                  <a:lnTo>
                    <a:pt x="5636" y="4048"/>
                  </a:lnTo>
                  <a:lnTo>
                    <a:pt x="3492" y="6429"/>
                  </a:lnTo>
                  <a:lnTo>
                    <a:pt x="2302" y="8811"/>
                  </a:lnTo>
                  <a:lnTo>
                    <a:pt x="1904" y="11032"/>
                  </a:lnTo>
                  <a:lnTo>
                    <a:pt x="2857" y="13810"/>
                  </a:lnTo>
                  <a:lnTo>
                    <a:pt x="4205" y="14922"/>
                  </a:lnTo>
                  <a:lnTo>
                    <a:pt x="6191" y="15398"/>
                  </a:lnTo>
                  <a:lnTo>
                    <a:pt x="7937" y="15001"/>
                  </a:lnTo>
                  <a:lnTo>
                    <a:pt x="9366" y="13969"/>
                  </a:lnTo>
                  <a:lnTo>
                    <a:pt x="10318" y="12620"/>
                  </a:lnTo>
                  <a:lnTo>
                    <a:pt x="10636" y="11112"/>
                  </a:lnTo>
                  <a:lnTo>
                    <a:pt x="10398" y="9366"/>
                  </a:lnTo>
                  <a:lnTo>
                    <a:pt x="10080" y="7302"/>
                  </a:lnTo>
                  <a:lnTo>
                    <a:pt x="10716" y="5238"/>
                  </a:lnTo>
                  <a:lnTo>
                    <a:pt x="12382" y="3730"/>
                  </a:lnTo>
                  <a:lnTo>
                    <a:pt x="14684" y="2698"/>
                  </a:lnTo>
                  <a:lnTo>
                    <a:pt x="17144" y="2381"/>
                  </a:lnTo>
                  <a:lnTo>
                    <a:pt x="19605" y="2698"/>
                  </a:lnTo>
                  <a:lnTo>
                    <a:pt x="22066" y="3888"/>
                  </a:lnTo>
                  <a:lnTo>
                    <a:pt x="24049" y="6350"/>
                  </a:lnTo>
                  <a:lnTo>
                    <a:pt x="24764" y="10635"/>
                  </a:lnTo>
                  <a:lnTo>
                    <a:pt x="24764" y="16668"/>
                  </a:lnTo>
                  <a:lnTo>
                    <a:pt x="24024" y="16960"/>
                  </a:lnTo>
                  <a:lnTo>
                    <a:pt x="24764" y="19050"/>
                  </a:lnTo>
                  <a:lnTo>
                    <a:pt x="24764" y="33417"/>
                  </a:lnTo>
                  <a:lnTo>
                    <a:pt x="24209" y="36751"/>
                  </a:lnTo>
                  <a:lnTo>
                    <a:pt x="23177" y="37941"/>
                  </a:lnTo>
                  <a:lnTo>
                    <a:pt x="21431" y="39052"/>
                  </a:lnTo>
                  <a:lnTo>
                    <a:pt x="18811" y="40083"/>
                  </a:lnTo>
                  <a:lnTo>
                    <a:pt x="15239" y="40877"/>
                  </a:lnTo>
                  <a:lnTo>
                    <a:pt x="12700" y="40322"/>
                  </a:lnTo>
                  <a:lnTo>
                    <a:pt x="10636" y="38734"/>
                  </a:lnTo>
                  <a:lnTo>
                    <a:pt x="9286" y="36273"/>
                  </a:lnTo>
                  <a:lnTo>
                    <a:pt x="8731" y="33098"/>
                  </a:lnTo>
                  <a:lnTo>
                    <a:pt x="8731" y="32939"/>
                  </a:lnTo>
                  <a:lnTo>
                    <a:pt x="8889" y="31115"/>
                  </a:lnTo>
                  <a:lnTo>
                    <a:pt x="9604" y="28971"/>
                  </a:lnTo>
                  <a:lnTo>
                    <a:pt x="11192" y="26589"/>
                  </a:lnTo>
                  <a:lnTo>
                    <a:pt x="13969" y="24129"/>
                  </a:lnTo>
                  <a:lnTo>
                    <a:pt x="15954" y="22859"/>
                  </a:lnTo>
                  <a:lnTo>
                    <a:pt x="18414" y="21590"/>
                  </a:lnTo>
                  <a:lnTo>
                    <a:pt x="24764" y="19050"/>
                  </a:lnTo>
                  <a:lnTo>
                    <a:pt x="24024" y="16960"/>
                  </a:lnTo>
                  <a:lnTo>
                    <a:pt x="17303" y="19605"/>
                  </a:lnTo>
                  <a:lnTo>
                    <a:pt x="11192" y="22383"/>
                  </a:lnTo>
                  <a:lnTo>
                    <a:pt x="6350" y="25161"/>
                  </a:lnTo>
                  <a:lnTo>
                    <a:pt x="2857" y="28257"/>
                  </a:lnTo>
                  <a:lnTo>
                    <a:pt x="714" y="31829"/>
                  </a:lnTo>
                  <a:lnTo>
                    <a:pt x="0" y="36273"/>
                  </a:lnTo>
                  <a:lnTo>
                    <a:pt x="952" y="40640"/>
                  </a:lnTo>
                  <a:lnTo>
                    <a:pt x="3254" y="43894"/>
                  </a:lnTo>
                  <a:lnTo>
                    <a:pt x="6667" y="45957"/>
                  </a:lnTo>
                  <a:lnTo>
                    <a:pt x="10477" y="46592"/>
                  </a:lnTo>
                  <a:lnTo>
                    <a:pt x="14524" y="45957"/>
                  </a:lnTo>
                  <a:lnTo>
                    <a:pt x="18414" y="44211"/>
                  </a:lnTo>
                  <a:lnTo>
                    <a:pt x="24843" y="39369"/>
                  </a:lnTo>
                  <a:lnTo>
                    <a:pt x="25400" y="42385"/>
                  </a:lnTo>
                  <a:lnTo>
                    <a:pt x="26352" y="44450"/>
                  </a:lnTo>
                  <a:lnTo>
                    <a:pt x="27622" y="45719"/>
                  </a:lnTo>
                  <a:lnTo>
                    <a:pt x="28972" y="46354"/>
                  </a:lnTo>
                  <a:lnTo>
                    <a:pt x="31353" y="46592"/>
                  </a:lnTo>
                  <a:lnTo>
                    <a:pt x="32780" y="46433"/>
                  </a:lnTo>
                  <a:lnTo>
                    <a:pt x="34766" y="45878"/>
                  </a:lnTo>
                  <a:lnTo>
                    <a:pt x="37227" y="44450"/>
                  </a:lnTo>
                  <a:lnTo>
                    <a:pt x="40163" y="41671"/>
                  </a:lnTo>
                  <a:lnTo>
                    <a:pt x="40163" y="39052"/>
                  </a:lnTo>
                  <a:lnTo>
                    <a:pt x="38337" y="40322"/>
                  </a:lnTo>
                  <a:lnTo>
                    <a:pt x="35639" y="40957"/>
                  </a:lnTo>
                  <a:lnTo>
                    <a:pt x="33972" y="40481"/>
                  </a:lnTo>
                  <a:lnTo>
                    <a:pt x="33178" y="39132"/>
                  </a:lnTo>
                  <a:lnTo>
                    <a:pt x="32780" y="35242"/>
                  </a:lnTo>
                  <a:lnTo>
                    <a:pt x="32780" y="15875"/>
                  </a:lnTo>
                  <a:lnTo>
                    <a:pt x="32225" y="9127"/>
                  </a:lnTo>
                  <a:lnTo>
                    <a:pt x="30956" y="5715"/>
                  </a:lnTo>
                  <a:lnTo>
                    <a:pt x="28416" y="2777"/>
                  </a:lnTo>
                  <a:lnTo>
                    <a:pt x="26591"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389" name="Shape 6129"/>
            <p:cNvSpPr/>
            <p:nvPr/>
          </p:nvSpPr>
          <p:spPr>
            <a:xfrm>
              <a:off x="3590544" y="2366850"/>
              <a:ext cx="43656" cy="46592"/>
            </a:xfrm>
            <a:custGeom>
              <a:avLst/>
              <a:gdLst/>
              <a:ahLst/>
              <a:cxnLst/>
              <a:rect l="0" t="0" r="0" b="0"/>
              <a:pathLst>
                <a:path w="43656" h="46592">
                  <a:moveTo>
                    <a:pt x="21351" y="0"/>
                  </a:moveTo>
                  <a:lnTo>
                    <a:pt x="20557" y="2777"/>
                  </a:lnTo>
                  <a:lnTo>
                    <a:pt x="24763" y="3650"/>
                  </a:lnTo>
                  <a:lnTo>
                    <a:pt x="28336" y="6111"/>
                  </a:lnTo>
                  <a:lnTo>
                    <a:pt x="31113" y="9763"/>
                  </a:lnTo>
                  <a:lnTo>
                    <a:pt x="33098" y="14446"/>
                  </a:lnTo>
                  <a:lnTo>
                    <a:pt x="34368" y="19923"/>
                  </a:lnTo>
                  <a:lnTo>
                    <a:pt x="34764" y="25875"/>
                  </a:lnTo>
                  <a:lnTo>
                    <a:pt x="34209" y="32146"/>
                  </a:lnTo>
                  <a:lnTo>
                    <a:pt x="32781" y="36829"/>
                  </a:lnTo>
                  <a:lnTo>
                    <a:pt x="30796" y="40163"/>
                  </a:lnTo>
                  <a:lnTo>
                    <a:pt x="28336" y="42307"/>
                  </a:lnTo>
                  <a:lnTo>
                    <a:pt x="25637" y="43497"/>
                  </a:lnTo>
                  <a:lnTo>
                    <a:pt x="23018" y="43815"/>
                  </a:lnTo>
                  <a:lnTo>
                    <a:pt x="19050" y="43021"/>
                  </a:lnTo>
                  <a:lnTo>
                    <a:pt x="15795" y="40877"/>
                  </a:lnTo>
                  <a:lnTo>
                    <a:pt x="13333" y="37623"/>
                  </a:lnTo>
                  <a:lnTo>
                    <a:pt x="11508" y="33733"/>
                  </a:lnTo>
                  <a:lnTo>
                    <a:pt x="10238" y="29527"/>
                  </a:lnTo>
                  <a:lnTo>
                    <a:pt x="9445" y="25320"/>
                  </a:lnTo>
                  <a:lnTo>
                    <a:pt x="9048" y="21431"/>
                  </a:lnTo>
                  <a:lnTo>
                    <a:pt x="8888" y="18256"/>
                  </a:lnTo>
                  <a:lnTo>
                    <a:pt x="9127" y="14604"/>
                  </a:lnTo>
                  <a:lnTo>
                    <a:pt x="9842" y="11508"/>
                  </a:lnTo>
                  <a:lnTo>
                    <a:pt x="12382" y="6667"/>
                  </a:lnTo>
                  <a:lnTo>
                    <a:pt x="16112" y="3730"/>
                  </a:lnTo>
                  <a:lnTo>
                    <a:pt x="18256" y="3016"/>
                  </a:lnTo>
                  <a:lnTo>
                    <a:pt x="20557" y="2777"/>
                  </a:lnTo>
                  <a:lnTo>
                    <a:pt x="21351" y="0"/>
                  </a:lnTo>
                  <a:lnTo>
                    <a:pt x="15159" y="873"/>
                  </a:lnTo>
                  <a:lnTo>
                    <a:pt x="9921" y="3333"/>
                  </a:lnTo>
                  <a:lnTo>
                    <a:pt x="5713" y="6984"/>
                  </a:lnTo>
                  <a:lnTo>
                    <a:pt x="2538" y="11667"/>
                  </a:lnTo>
                  <a:lnTo>
                    <a:pt x="633" y="17064"/>
                  </a:lnTo>
                  <a:lnTo>
                    <a:pt x="0" y="23018"/>
                  </a:lnTo>
                  <a:lnTo>
                    <a:pt x="713" y="29368"/>
                  </a:lnTo>
                  <a:lnTo>
                    <a:pt x="2777" y="35083"/>
                  </a:lnTo>
                  <a:lnTo>
                    <a:pt x="6032" y="39767"/>
                  </a:lnTo>
                  <a:lnTo>
                    <a:pt x="10397" y="43417"/>
                  </a:lnTo>
                  <a:lnTo>
                    <a:pt x="15636" y="45719"/>
                  </a:lnTo>
                  <a:lnTo>
                    <a:pt x="21668" y="46592"/>
                  </a:lnTo>
                  <a:lnTo>
                    <a:pt x="28495" y="45482"/>
                  </a:lnTo>
                  <a:lnTo>
                    <a:pt x="34051" y="42623"/>
                  </a:lnTo>
                  <a:lnTo>
                    <a:pt x="38257" y="38417"/>
                  </a:lnTo>
                  <a:lnTo>
                    <a:pt x="41275" y="33496"/>
                  </a:lnTo>
                  <a:lnTo>
                    <a:pt x="43100" y="28098"/>
                  </a:lnTo>
                  <a:lnTo>
                    <a:pt x="43656" y="23018"/>
                  </a:lnTo>
                  <a:lnTo>
                    <a:pt x="43179" y="17858"/>
                  </a:lnTo>
                  <a:lnTo>
                    <a:pt x="41988" y="13334"/>
                  </a:lnTo>
                  <a:lnTo>
                    <a:pt x="40083" y="9445"/>
                  </a:lnTo>
                  <a:lnTo>
                    <a:pt x="37384" y="6111"/>
                  </a:lnTo>
                  <a:lnTo>
                    <a:pt x="34131" y="3492"/>
                  </a:lnTo>
                  <a:lnTo>
                    <a:pt x="30320" y="1587"/>
                  </a:lnTo>
                  <a:lnTo>
                    <a:pt x="26033" y="396"/>
                  </a:lnTo>
                  <a:lnTo>
                    <a:pt x="21351" y="0"/>
                  </a:lnTo>
                  <a:close/>
                </a:path>
              </a:pathLst>
            </a:custGeom>
            <a:solidFill>
              <a:srgbClr val="000000"/>
            </a:solidFill>
          </p:spPr>
          <p:txBody>
            <a:bodyPr vert="horz" lIns="91440" tIns="45720" rIns="91440" bIns="45720" anchor="t"/>
            <a:lstStyle/>
            <a:p>
              <a:endParaRPr lang="en-IN"/>
            </a:p>
          </p:txBody>
        </p:sp>
        <p:sp>
          <p:nvSpPr>
            <p:cNvPr id="1390" name="Shape 6130"/>
            <p:cNvSpPr/>
            <p:nvPr/>
          </p:nvSpPr>
          <p:spPr>
            <a:xfrm>
              <a:off x="3327970" y="2366850"/>
              <a:ext cx="43736" cy="46592"/>
            </a:xfrm>
            <a:custGeom>
              <a:avLst/>
              <a:gdLst/>
              <a:ahLst/>
              <a:cxnLst/>
              <a:rect l="0" t="0" r="0" b="0"/>
              <a:pathLst>
                <a:path w="43736" h="46592">
                  <a:moveTo>
                    <a:pt x="21431" y="0"/>
                  </a:moveTo>
                  <a:lnTo>
                    <a:pt x="20637" y="2777"/>
                  </a:lnTo>
                  <a:lnTo>
                    <a:pt x="24844" y="3650"/>
                  </a:lnTo>
                  <a:lnTo>
                    <a:pt x="28337" y="6111"/>
                  </a:lnTo>
                  <a:lnTo>
                    <a:pt x="31115" y="9763"/>
                  </a:lnTo>
                  <a:lnTo>
                    <a:pt x="33179" y="14446"/>
                  </a:lnTo>
                  <a:lnTo>
                    <a:pt x="34369" y="19923"/>
                  </a:lnTo>
                  <a:lnTo>
                    <a:pt x="34767" y="25875"/>
                  </a:lnTo>
                  <a:lnTo>
                    <a:pt x="34290" y="32146"/>
                  </a:lnTo>
                  <a:lnTo>
                    <a:pt x="32862" y="36829"/>
                  </a:lnTo>
                  <a:lnTo>
                    <a:pt x="30877" y="40163"/>
                  </a:lnTo>
                  <a:lnTo>
                    <a:pt x="28337" y="42307"/>
                  </a:lnTo>
                  <a:lnTo>
                    <a:pt x="25718" y="43497"/>
                  </a:lnTo>
                  <a:lnTo>
                    <a:pt x="23098" y="43815"/>
                  </a:lnTo>
                  <a:lnTo>
                    <a:pt x="19050" y="43021"/>
                  </a:lnTo>
                  <a:lnTo>
                    <a:pt x="15875" y="40877"/>
                  </a:lnTo>
                  <a:lnTo>
                    <a:pt x="13414" y="37623"/>
                  </a:lnTo>
                  <a:lnTo>
                    <a:pt x="11588" y="33733"/>
                  </a:lnTo>
                  <a:lnTo>
                    <a:pt x="10318" y="29527"/>
                  </a:lnTo>
                  <a:lnTo>
                    <a:pt x="9525" y="25320"/>
                  </a:lnTo>
                  <a:lnTo>
                    <a:pt x="9128" y="21431"/>
                  </a:lnTo>
                  <a:lnTo>
                    <a:pt x="8969" y="18256"/>
                  </a:lnTo>
                  <a:lnTo>
                    <a:pt x="9207" y="14604"/>
                  </a:lnTo>
                  <a:lnTo>
                    <a:pt x="9843" y="11508"/>
                  </a:lnTo>
                  <a:lnTo>
                    <a:pt x="12382" y="6667"/>
                  </a:lnTo>
                  <a:lnTo>
                    <a:pt x="16193" y="3730"/>
                  </a:lnTo>
                  <a:lnTo>
                    <a:pt x="18336" y="3016"/>
                  </a:lnTo>
                  <a:lnTo>
                    <a:pt x="20637" y="2777"/>
                  </a:lnTo>
                  <a:lnTo>
                    <a:pt x="21431" y="0"/>
                  </a:lnTo>
                  <a:lnTo>
                    <a:pt x="15240" y="873"/>
                  </a:lnTo>
                  <a:lnTo>
                    <a:pt x="10000" y="3333"/>
                  </a:lnTo>
                  <a:lnTo>
                    <a:pt x="5715" y="6984"/>
                  </a:lnTo>
                  <a:lnTo>
                    <a:pt x="2619" y="11667"/>
                  </a:lnTo>
                  <a:lnTo>
                    <a:pt x="636" y="17064"/>
                  </a:lnTo>
                  <a:lnTo>
                    <a:pt x="0" y="23018"/>
                  </a:lnTo>
                  <a:lnTo>
                    <a:pt x="714" y="29368"/>
                  </a:lnTo>
                  <a:lnTo>
                    <a:pt x="2778" y="35083"/>
                  </a:lnTo>
                  <a:lnTo>
                    <a:pt x="6112" y="39767"/>
                  </a:lnTo>
                  <a:lnTo>
                    <a:pt x="10398" y="43417"/>
                  </a:lnTo>
                  <a:lnTo>
                    <a:pt x="15717" y="45719"/>
                  </a:lnTo>
                  <a:lnTo>
                    <a:pt x="21749" y="46592"/>
                  </a:lnTo>
                  <a:lnTo>
                    <a:pt x="28575" y="45482"/>
                  </a:lnTo>
                  <a:lnTo>
                    <a:pt x="34131" y="42623"/>
                  </a:lnTo>
                  <a:lnTo>
                    <a:pt x="38338" y="38417"/>
                  </a:lnTo>
                  <a:lnTo>
                    <a:pt x="41354" y="33496"/>
                  </a:lnTo>
                  <a:lnTo>
                    <a:pt x="43181" y="28098"/>
                  </a:lnTo>
                  <a:lnTo>
                    <a:pt x="43736" y="23018"/>
                  </a:lnTo>
                  <a:lnTo>
                    <a:pt x="43259" y="17858"/>
                  </a:lnTo>
                  <a:lnTo>
                    <a:pt x="42068" y="13334"/>
                  </a:lnTo>
                  <a:lnTo>
                    <a:pt x="40163" y="9445"/>
                  </a:lnTo>
                  <a:lnTo>
                    <a:pt x="37465" y="6111"/>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391" name="Shape 6131"/>
            <p:cNvSpPr/>
            <p:nvPr/>
          </p:nvSpPr>
          <p:spPr>
            <a:xfrm>
              <a:off x="3140805" y="2366850"/>
              <a:ext cx="43656" cy="46592"/>
            </a:xfrm>
            <a:custGeom>
              <a:avLst/>
              <a:gdLst/>
              <a:ahLst/>
              <a:cxnLst/>
              <a:rect l="0" t="0" r="0" b="0"/>
              <a:pathLst>
                <a:path w="43656" h="46592">
                  <a:moveTo>
                    <a:pt x="21351" y="0"/>
                  </a:moveTo>
                  <a:lnTo>
                    <a:pt x="20557" y="2777"/>
                  </a:lnTo>
                  <a:lnTo>
                    <a:pt x="24843" y="3650"/>
                  </a:lnTo>
                  <a:lnTo>
                    <a:pt x="28336" y="6111"/>
                  </a:lnTo>
                  <a:lnTo>
                    <a:pt x="31115" y="9763"/>
                  </a:lnTo>
                  <a:lnTo>
                    <a:pt x="33098" y="14446"/>
                  </a:lnTo>
                  <a:lnTo>
                    <a:pt x="34368" y="19923"/>
                  </a:lnTo>
                  <a:lnTo>
                    <a:pt x="34765" y="25875"/>
                  </a:lnTo>
                  <a:lnTo>
                    <a:pt x="34210" y="32146"/>
                  </a:lnTo>
                  <a:lnTo>
                    <a:pt x="32781" y="36829"/>
                  </a:lnTo>
                  <a:lnTo>
                    <a:pt x="30796" y="40163"/>
                  </a:lnTo>
                  <a:lnTo>
                    <a:pt x="28336" y="42307"/>
                  </a:lnTo>
                  <a:lnTo>
                    <a:pt x="25637" y="43497"/>
                  </a:lnTo>
                  <a:lnTo>
                    <a:pt x="23018" y="43815"/>
                  </a:lnTo>
                  <a:lnTo>
                    <a:pt x="19050" y="43021"/>
                  </a:lnTo>
                  <a:lnTo>
                    <a:pt x="15795" y="40877"/>
                  </a:lnTo>
                  <a:lnTo>
                    <a:pt x="13334" y="37623"/>
                  </a:lnTo>
                  <a:lnTo>
                    <a:pt x="11508" y="33733"/>
                  </a:lnTo>
                  <a:lnTo>
                    <a:pt x="10238" y="29527"/>
                  </a:lnTo>
                  <a:lnTo>
                    <a:pt x="9445" y="25320"/>
                  </a:lnTo>
                  <a:lnTo>
                    <a:pt x="9047" y="21431"/>
                  </a:lnTo>
                  <a:lnTo>
                    <a:pt x="8890" y="18256"/>
                  </a:lnTo>
                  <a:lnTo>
                    <a:pt x="9127" y="14604"/>
                  </a:lnTo>
                  <a:lnTo>
                    <a:pt x="9841" y="11508"/>
                  </a:lnTo>
                  <a:lnTo>
                    <a:pt x="12382" y="6667"/>
                  </a:lnTo>
                  <a:lnTo>
                    <a:pt x="16112" y="3730"/>
                  </a:lnTo>
                  <a:lnTo>
                    <a:pt x="18256" y="3016"/>
                  </a:lnTo>
                  <a:lnTo>
                    <a:pt x="20557" y="2777"/>
                  </a:lnTo>
                  <a:lnTo>
                    <a:pt x="21351" y="0"/>
                  </a:lnTo>
                  <a:lnTo>
                    <a:pt x="15160" y="873"/>
                  </a:lnTo>
                  <a:lnTo>
                    <a:pt x="9921" y="3333"/>
                  </a:lnTo>
                  <a:lnTo>
                    <a:pt x="5715" y="6984"/>
                  </a:lnTo>
                  <a:lnTo>
                    <a:pt x="2540" y="11667"/>
                  </a:lnTo>
                  <a:lnTo>
                    <a:pt x="634" y="17064"/>
                  </a:lnTo>
                  <a:lnTo>
                    <a:pt x="0" y="23018"/>
                  </a:lnTo>
                  <a:lnTo>
                    <a:pt x="713" y="29368"/>
                  </a:lnTo>
                  <a:lnTo>
                    <a:pt x="2777" y="35083"/>
                  </a:lnTo>
                  <a:lnTo>
                    <a:pt x="6032" y="39767"/>
                  </a:lnTo>
                  <a:lnTo>
                    <a:pt x="10397" y="43417"/>
                  </a:lnTo>
                  <a:lnTo>
                    <a:pt x="15636" y="45719"/>
                  </a:lnTo>
                  <a:lnTo>
                    <a:pt x="21668" y="46592"/>
                  </a:lnTo>
                  <a:lnTo>
                    <a:pt x="28495" y="45482"/>
                  </a:lnTo>
                  <a:lnTo>
                    <a:pt x="34051" y="42623"/>
                  </a:lnTo>
                  <a:lnTo>
                    <a:pt x="38258" y="38417"/>
                  </a:lnTo>
                  <a:lnTo>
                    <a:pt x="41275" y="33496"/>
                  </a:lnTo>
                  <a:lnTo>
                    <a:pt x="43100" y="28098"/>
                  </a:lnTo>
                  <a:lnTo>
                    <a:pt x="43656" y="23018"/>
                  </a:lnTo>
                  <a:lnTo>
                    <a:pt x="43178" y="17858"/>
                  </a:lnTo>
                  <a:lnTo>
                    <a:pt x="41988" y="13334"/>
                  </a:lnTo>
                  <a:lnTo>
                    <a:pt x="40083" y="9445"/>
                  </a:lnTo>
                  <a:lnTo>
                    <a:pt x="37385" y="6111"/>
                  </a:lnTo>
                  <a:lnTo>
                    <a:pt x="34131" y="3492"/>
                  </a:lnTo>
                  <a:lnTo>
                    <a:pt x="30321"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1392" name="Shape 6132"/>
            <p:cNvSpPr/>
            <p:nvPr/>
          </p:nvSpPr>
          <p:spPr>
            <a:xfrm>
              <a:off x="4374292" y="2367883"/>
              <a:ext cx="66675" cy="45957"/>
            </a:xfrm>
            <a:custGeom>
              <a:avLst/>
              <a:gdLst/>
              <a:ahLst/>
              <a:cxnLst/>
              <a:rect l="0" t="0" r="0" b="0"/>
              <a:pathLst>
                <a:path w="66675" h="45957">
                  <a:moveTo>
                    <a:pt x="0" y="0"/>
                  </a:moveTo>
                  <a:lnTo>
                    <a:pt x="0" y="1507"/>
                  </a:lnTo>
                  <a:lnTo>
                    <a:pt x="1587" y="1903"/>
                  </a:lnTo>
                  <a:lnTo>
                    <a:pt x="2777" y="2936"/>
                  </a:lnTo>
                  <a:lnTo>
                    <a:pt x="3888" y="4762"/>
                  </a:lnTo>
                  <a:lnTo>
                    <a:pt x="5238" y="7698"/>
                  </a:lnTo>
                  <a:lnTo>
                    <a:pt x="18572" y="41591"/>
                  </a:lnTo>
                  <a:lnTo>
                    <a:pt x="19526" y="43656"/>
                  </a:lnTo>
                  <a:lnTo>
                    <a:pt x="20160" y="45005"/>
                  </a:lnTo>
                  <a:lnTo>
                    <a:pt x="21192" y="45957"/>
                  </a:lnTo>
                  <a:lnTo>
                    <a:pt x="22145" y="45084"/>
                  </a:lnTo>
                  <a:lnTo>
                    <a:pt x="22780" y="43893"/>
                  </a:lnTo>
                  <a:lnTo>
                    <a:pt x="23652" y="42068"/>
                  </a:lnTo>
                  <a:lnTo>
                    <a:pt x="34765" y="18334"/>
                  </a:lnTo>
                  <a:lnTo>
                    <a:pt x="43735" y="41671"/>
                  </a:lnTo>
                  <a:lnTo>
                    <a:pt x="44608" y="43893"/>
                  </a:lnTo>
                  <a:lnTo>
                    <a:pt x="45163" y="45163"/>
                  </a:lnTo>
                  <a:lnTo>
                    <a:pt x="45640" y="45798"/>
                  </a:lnTo>
                  <a:lnTo>
                    <a:pt x="46116" y="45957"/>
                  </a:lnTo>
                  <a:lnTo>
                    <a:pt x="46751" y="45798"/>
                  </a:lnTo>
                  <a:lnTo>
                    <a:pt x="47307" y="45005"/>
                  </a:lnTo>
                  <a:lnTo>
                    <a:pt x="47941" y="43497"/>
                  </a:lnTo>
                  <a:lnTo>
                    <a:pt x="48895" y="41116"/>
                  </a:lnTo>
                  <a:lnTo>
                    <a:pt x="62626" y="6825"/>
                  </a:lnTo>
                  <a:lnTo>
                    <a:pt x="63500" y="4523"/>
                  </a:lnTo>
                  <a:lnTo>
                    <a:pt x="64372" y="3016"/>
                  </a:lnTo>
                  <a:lnTo>
                    <a:pt x="66675" y="1507"/>
                  </a:lnTo>
                  <a:lnTo>
                    <a:pt x="66675" y="0"/>
                  </a:lnTo>
                  <a:lnTo>
                    <a:pt x="54451" y="0"/>
                  </a:lnTo>
                  <a:lnTo>
                    <a:pt x="54451" y="1507"/>
                  </a:lnTo>
                  <a:lnTo>
                    <a:pt x="57546" y="2459"/>
                  </a:lnTo>
                  <a:lnTo>
                    <a:pt x="58498" y="3332"/>
                  </a:lnTo>
                  <a:lnTo>
                    <a:pt x="58816" y="4762"/>
                  </a:lnTo>
                  <a:lnTo>
                    <a:pt x="58340" y="7460"/>
                  </a:lnTo>
                  <a:lnTo>
                    <a:pt x="57150" y="11112"/>
                  </a:lnTo>
                  <a:lnTo>
                    <a:pt x="48259" y="33098"/>
                  </a:lnTo>
                  <a:lnTo>
                    <a:pt x="40321" y="11906"/>
                  </a:lnTo>
                  <a:lnTo>
                    <a:pt x="39370" y="9445"/>
                  </a:lnTo>
                  <a:lnTo>
                    <a:pt x="38734" y="7698"/>
                  </a:lnTo>
                  <a:lnTo>
                    <a:pt x="38179" y="5158"/>
                  </a:lnTo>
                  <a:lnTo>
                    <a:pt x="38655" y="3412"/>
                  </a:lnTo>
                  <a:lnTo>
                    <a:pt x="39925" y="2459"/>
                  </a:lnTo>
                  <a:lnTo>
                    <a:pt x="43972" y="1507"/>
                  </a:lnTo>
                  <a:lnTo>
                    <a:pt x="43972" y="0"/>
                  </a:lnTo>
                  <a:lnTo>
                    <a:pt x="23891" y="0"/>
                  </a:lnTo>
                  <a:lnTo>
                    <a:pt x="23891" y="1507"/>
                  </a:lnTo>
                  <a:lnTo>
                    <a:pt x="27146" y="2459"/>
                  </a:lnTo>
                  <a:lnTo>
                    <a:pt x="28415" y="3650"/>
                  </a:lnTo>
                  <a:lnTo>
                    <a:pt x="29685" y="5713"/>
                  </a:lnTo>
                  <a:lnTo>
                    <a:pt x="31035" y="9047"/>
                  </a:lnTo>
                  <a:lnTo>
                    <a:pt x="32702" y="13889"/>
                  </a:lnTo>
                  <a:lnTo>
                    <a:pt x="23652" y="33574"/>
                  </a:lnTo>
                  <a:lnTo>
                    <a:pt x="18890" y="21272"/>
                  </a:lnTo>
                  <a:lnTo>
                    <a:pt x="16747" y="15716"/>
                  </a:lnTo>
                  <a:lnTo>
                    <a:pt x="14921" y="10953"/>
                  </a:lnTo>
                  <a:lnTo>
                    <a:pt x="13731" y="7301"/>
                  </a:lnTo>
                  <a:lnTo>
                    <a:pt x="13255" y="4840"/>
                  </a:lnTo>
                  <a:lnTo>
                    <a:pt x="13652" y="3175"/>
                  </a:lnTo>
                  <a:lnTo>
                    <a:pt x="14683" y="2222"/>
                  </a:lnTo>
                  <a:lnTo>
                    <a:pt x="17778" y="1507"/>
                  </a:lnTo>
                  <a:lnTo>
                    <a:pt x="17778" y="0"/>
                  </a:lnTo>
                  <a:lnTo>
                    <a:pt x="0" y="0"/>
                  </a:lnTo>
                  <a:close/>
                </a:path>
              </a:pathLst>
            </a:custGeom>
            <a:solidFill>
              <a:srgbClr val="000000"/>
            </a:solidFill>
          </p:spPr>
          <p:txBody>
            <a:bodyPr vert="horz" lIns="91440" tIns="45720" rIns="91440" bIns="45720" anchor="t"/>
            <a:lstStyle/>
            <a:p>
              <a:endParaRPr lang="en-IN"/>
            </a:p>
          </p:txBody>
        </p:sp>
        <p:sp>
          <p:nvSpPr>
            <p:cNvPr id="1393" name="Shape 6133"/>
            <p:cNvSpPr/>
            <p:nvPr/>
          </p:nvSpPr>
          <p:spPr>
            <a:xfrm>
              <a:off x="3975432" y="2366850"/>
              <a:ext cx="38337" cy="46592"/>
            </a:xfrm>
            <a:custGeom>
              <a:avLst/>
              <a:gdLst/>
              <a:ahLst/>
              <a:cxnLst/>
              <a:rect l="0" t="0" r="0" b="0"/>
              <a:pathLst>
                <a:path w="38337" h="46592">
                  <a:moveTo>
                    <a:pt x="22225" y="0"/>
                  </a:moveTo>
                  <a:lnTo>
                    <a:pt x="16906" y="713"/>
                  </a:lnTo>
                  <a:lnTo>
                    <a:pt x="11747" y="2777"/>
                  </a:lnTo>
                  <a:lnTo>
                    <a:pt x="7143" y="6191"/>
                  </a:lnTo>
                  <a:lnTo>
                    <a:pt x="3412" y="10953"/>
                  </a:lnTo>
                  <a:lnTo>
                    <a:pt x="873" y="17064"/>
                  </a:lnTo>
                  <a:lnTo>
                    <a:pt x="0" y="24526"/>
                  </a:lnTo>
                  <a:lnTo>
                    <a:pt x="793" y="31591"/>
                  </a:lnTo>
                  <a:lnTo>
                    <a:pt x="3016" y="37147"/>
                  </a:lnTo>
                  <a:lnTo>
                    <a:pt x="6269" y="41354"/>
                  </a:lnTo>
                  <a:lnTo>
                    <a:pt x="10238" y="44291"/>
                  </a:lnTo>
                  <a:lnTo>
                    <a:pt x="14446" y="46037"/>
                  </a:lnTo>
                  <a:lnTo>
                    <a:pt x="18573" y="46592"/>
                  </a:lnTo>
                  <a:lnTo>
                    <a:pt x="24288" y="45798"/>
                  </a:lnTo>
                  <a:lnTo>
                    <a:pt x="29527" y="43101"/>
                  </a:lnTo>
                  <a:lnTo>
                    <a:pt x="31908" y="40957"/>
                  </a:lnTo>
                  <a:lnTo>
                    <a:pt x="34211" y="38258"/>
                  </a:lnTo>
                  <a:lnTo>
                    <a:pt x="36353" y="34925"/>
                  </a:lnTo>
                  <a:lnTo>
                    <a:pt x="38337" y="31036"/>
                  </a:lnTo>
                  <a:lnTo>
                    <a:pt x="36988" y="30162"/>
                  </a:lnTo>
                  <a:lnTo>
                    <a:pt x="34368" y="33733"/>
                  </a:lnTo>
                  <a:lnTo>
                    <a:pt x="31353" y="36671"/>
                  </a:lnTo>
                  <a:lnTo>
                    <a:pt x="27543" y="38734"/>
                  </a:lnTo>
                  <a:lnTo>
                    <a:pt x="22781" y="39448"/>
                  </a:lnTo>
                  <a:lnTo>
                    <a:pt x="19684" y="39052"/>
                  </a:lnTo>
                  <a:lnTo>
                    <a:pt x="16906" y="38100"/>
                  </a:lnTo>
                  <a:lnTo>
                    <a:pt x="14367" y="36512"/>
                  </a:lnTo>
                  <a:lnTo>
                    <a:pt x="12143" y="34290"/>
                  </a:lnTo>
                  <a:lnTo>
                    <a:pt x="10238" y="31511"/>
                  </a:lnTo>
                  <a:lnTo>
                    <a:pt x="8889" y="28257"/>
                  </a:lnTo>
                  <a:lnTo>
                    <a:pt x="8017" y="24606"/>
                  </a:lnTo>
                  <a:lnTo>
                    <a:pt x="7620" y="20557"/>
                  </a:lnTo>
                  <a:lnTo>
                    <a:pt x="8334" y="14207"/>
                  </a:lnTo>
                  <a:lnTo>
                    <a:pt x="10159" y="9525"/>
                  </a:lnTo>
                  <a:lnTo>
                    <a:pt x="12700" y="6270"/>
                  </a:lnTo>
                  <a:lnTo>
                    <a:pt x="15478" y="4285"/>
                  </a:lnTo>
                  <a:lnTo>
                    <a:pt x="18176" y="3175"/>
                  </a:lnTo>
                  <a:lnTo>
                    <a:pt x="20399" y="2936"/>
                  </a:lnTo>
                  <a:lnTo>
                    <a:pt x="23574" y="3254"/>
                  </a:lnTo>
                  <a:lnTo>
                    <a:pt x="25400" y="4127"/>
                  </a:lnTo>
                  <a:lnTo>
                    <a:pt x="26352" y="5636"/>
                  </a:lnTo>
                  <a:lnTo>
                    <a:pt x="26987" y="7698"/>
                  </a:lnTo>
                  <a:lnTo>
                    <a:pt x="27543" y="9842"/>
                  </a:lnTo>
                  <a:lnTo>
                    <a:pt x="29209" y="12938"/>
                  </a:lnTo>
                  <a:lnTo>
                    <a:pt x="30638" y="13969"/>
                  </a:lnTo>
                  <a:lnTo>
                    <a:pt x="32384" y="14367"/>
                  </a:lnTo>
                  <a:lnTo>
                    <a:pt x="34448" y="13969"/>
                  </a:lnTo>
                  <a:lnTo>
                    <a:pt x="35798" y="13017"/>
                  </a:lnTo>
                  <a:lnTo>
                    <a:pt x="36671" y="11667"/>
                  </a:lnTo>
                  <a:lnTo>
                    <a:pt x="36988" y="10080"/>
                  </a:lnTo>
                  <a:lnTo>
                    <a:pt x="36750" y="8492"/>
                  </a:lnTo>
                  <a:lnTo>
                    <a:pt x="35956" y="6667"/>
                  </a:lnTo>
                  <a:lnTo>
                    <a:pt x="34607" y="4762"/>
                  </a:lnTo>
                  <a:lnTo>
                    <a:pt x="32702" y="3095"/>
                  </a:lnTo>
                  <a:lnTo>
                    <a:pt x="30559" y="1983"/>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394" name="Shape 6134"/>
            <p:cNvSpPr/>
            <p:nvPr/>
          </p:nvSpPr>
          <p:spPr>
            <a:xfrm>
              <a:off x="4091320" y="2346848"/>
              <a:ext cx="91837" cy="66675"/>
            </a:xfrm>
            <a:custGeom>
              <a:avLst/>
              <a:gdLst/>
              <a:ahLst/>
              <a:cxnLst/>
              <a:rect l="0" t="0" r="0" b="0"/>
              <a:pathLst>
                <a:path w="91837" h="66675">
                  <a:moveTo>
                    <a:pt x="0" y="0"/>
                  </a:moveTo>
                  <a:lnTo>
                    <a:pt x="0" y="1905"/>
                  </a:lnTo>
                  <a:lnTo>
                    <a:pt x="3572" y="2778"/>
                  </a:lnTo>
                  <a:lnTo>
                    <a:pt x="6112" y="4841"/>
                  </a:lnTo>
                  <a:lnTo>
                    <a:pt x="8096" y="8335"/>
                  </a:lnTo>
                  <a:lnTo>
                    <a:pt x="10238" y="13493"/>
                  </a:lnTo>
                  <a:lnTo>
                    <a:pt x="11986" y="18017"/>
                  </a:lnTo>
                  <a:lnTo>
                    <a:pt x="14128" y="23891"/>
                  </a:lnTo>
                  <a:lnTo>
                    <a:pt x="16588" y="30638"/>
                  </a:lnTo>
                  <a:lnTo>
                    <a:pt x="19287" y="38100"/>
                  </a:lnTo>
                  <a:lnTo>
                    <a:pt x="24764" y="53340"/>
                  </a:lnTo>
                  <a:lnTo>
                    <a:pt x="27225" y="60404"/>
                  </a:lnTo>
                  <a:lnTo>
                    <a:pt x="29368" y="66675"/>
                  </a:lnTo>
                  <a:lnTo>
                    <a:pt x="30876" y="66675"/>
                  </a:lnTo>
                  <a:lnTo>
                    <a:pt x="46117" y="24765"/>
                  </a:lnTo>
                  <a:lnTo>
                    <a:pt x="48498" y="30876"/>
                  </a:lnTo>
                  <a:lnTo>
                    <a:pt x="51276" y="38179"/>
                  </a:lnTo>
                  <a:lnTo>
                    <a:pt x="57229" y="53657"/>
                  </a:lnTo>
                  <a:lnTo>
                    <a:pt x="59928" y="60722"/>
                  </a:lnTo>
                  <a:lnTo>
                    <a:pt x="61912" y="66675"/>
                  </a:lnTo>
                  <a:lnTo>
                    <a:pt x="63419" y="66675"/>
                  </a:lnTo>
                  <a:lnTo>
                    <a:pt x="68182" y="52069"/>
                  </a:lnTo>
                  <a:lnTo>
                    <a:pt x="73342" y="37067"/>
                  </a:lnTo>
                  <a:lnTo>
                    <a:pt x="78739" y="22225"/>
                  </a:lnTo>
                  <a:lnTo>
                    <a:pt x="84057" y="7937"/>
                  </a:lnTo>
                  <a:lnTo>
                    <a:pt x="85168" y="5476"/>
                  </a:lnTo>
                  <a:lnTo>
                    <a:pt x="86677" y="3730"/>
                  </a:lnTo>
                  <a:lnTo>
                    <a:pt x="88819" y="2619"/>
                  </a:lnTo>
                  <a:lnTo>
                    <a:pt x="91837" y="1905"/>
                  </a:lnTo>
                  <a:lnTo>
                    <a:pt x="91837" y="0"/>
                  </a:lnTo>
                  <a:lnTo>
                    <a:pt x="72231" y="0"/>
                  </a:lnTo>
                  <a:lnTo>
                    <a:pt x="72231" y="1905"/>
                  </a:lnTo>
                  <a:lnTo>
                    <a:pt x="76993" y="2857"/>
                  </a:lnTo>
                  <a:lnTo>
                    <a:pt x="78501" y="4127"/>
                  </a:lnTo>
                  <a:lnTo>
                    <a:pt x="79057" y="6429"/>
                  </a:lnTo>
                  <a:lnTo>
                    <a:pt x="78581" y="10000"/>
                  </a:lnTo>
                  <a:lnTo>
                    <a:pt x="77470" y="13572"/>
                  </a:lnTo>
                  <a:lnTo>
                    <a:pt x="65087" y="47149"/>
                  </a:lnTo>
                  <a:lnTo>
                    <a:pt x="52070" y="13413"/>
                  </a:lnTo>
                  <a:lnTo>
                    <a:pt x="50958" y="10794"/>
                  </a:lnTo>
                  <a:lnTo>
                    <a:pt x="50086" y="8731"/>
                  </a:lnTo>
                  <a:lnTo>
                    <a:pt x="49371" y="5715"/>
                  </a:lnTo>
                  <a:lnTo>
                    <a:pt x="50164" y="3572"/>
                  </a:lnTo>
                  <a:lnTo>
                    <a:pt x="52070" y="2460"/>
                  </a:lnTo>
                  <a:lnTo>
                    <a:pt x="56991" y="1905"/>
                  </a:lnTo>
                  <a:lnTo>
                    <a:pt x="56991" y="0"/>
                  </a:lnTo>
                  <a:lnTo>
                    <a:pt x="30559" y="0"/>
                  </a:lnTo>
                  <a:lnTo>
                    <a:pt x="30559" y="1905"/>
                  </a:lnTo>
                  <a:lnTo>
                    <a:pt x="34766" y="2460"/>
                  </a:lnTo>
                  <a:lnTo>
                    <a:pt x="36353" y="3333"/>
                  </a:lnTo>
                  <a:lnTo>
                    <a:pt x="37703" y="4921"/>
                  </a:lnTo>
                  <a:lnTo>
                    <a:pt x="39052" y="7302"/>
                  </a:lnTo>
                  <a:lnTo>
                    <a:pt x="40561" y="10794"/>
                  </a:lnTo>
                  <a:lnTo>
                    <a:pt x="43814" y="18970"/>
                  </a:lnTo>
                  <a:lnTo>
                    <a:pt x="33257" y="46910"/>
                  </a:lnTo>
                  <a:lnTo>
                    <a:pt x="18969" y="9604"/>
                  </a:lnTo>
                  <a:lnTo>
                    <a:pt x="17859" y="5317"/>
                  </a:lnTo>
                  <a:lnTo>
                    <a:pt x="18256" y="3730"/>
                  </a:lnTo>
                  <a:lnTo>
                    <a:pt x="19367" y="2699"/>
                  </a:lnTo>
                  <a:lnTo>
                    <a:pt x="21351" y="2142"/>
                  </a:lnTo>
                  <a:lnTo>
                    <a:pt x="24288" y="1905"/>
                  </a:lnTo>
                  <a:lnTo>
                    <a:pt x="24288" y="0"/>
                  </a:lnTo>
                  <a:lnTo>
                    <a:pt x="0" y="0"/>
                  </a:lnTo>
                  <a:close/>
                </a:path>
              </a:pathLst>
            </a:custGeom>
            <a:solidFill>
              <a:srgbClr val="000000"/>
            </a:solidFill>
          </p:spPr>
          <p:txBody>
            <a:bodyPr vert="horz" lIns="91440" tIns="45720" rIns="91440" bIns="45720" anchor="t"/>
            <a:lstStyle/>
            <a:p>
              <a:endParaRPr lang="en-IN"/>
            </a:p>
          </p:txBody>
        </p:sp>
        <p:sp>
          <p:nvSpPr>
            <p:cNvPr id="1395" name="Shape 6135"/>
            <p:cNvSpPr/>
            <p:nvPr/>
          </p:nvSpPr>
          <p:spPr>
            <a:xfrm>
              <a:off x="3637771" y="2366850"/>
              <a:ext cx="75167" cy="45639"/>
            </a:xfrm>
            <a:custGeom>
              <a:avLst/>
              <a:gdLst/>
              <a:ahLst/>
              <a:cxnLst/>
              <a:rect l="0" t="0" r="0" b="0"/>
              <a:pathLst>
                <a:path w="75167" h="45639">
                  <a:moveTo>
                    <a:pt x="14128" y="0"/>
                  </a:moveTo>
                  <a:lnTo>
                    <a:pt x="317" y="4523"/>
                  </a:lnTo>
                  <a:lnTo>
                    <a:pt x="317" y="6191"/>
                  </a:lnTo>
                  <a:lnTo>
                    <a:pt x="3492" y="5794"/>
                  </a:lnTo>
                  <a:lnTo>
                    <a:pt x="4683" y="5873"/>
                  </a:lnTo>
                  <a:lnTo>
                    <a:pt x="5793" y="6588"/>
                  </a:lnTo>
                  <a:lnTo>
                    <a:pt x="6587" y="8492"/>
                  </a:lnTo>
                  <a:lnTo>
                    <a:pt x="6905" y="12144"/>
                  </a:lnTo>
                  <a:lnTo>
                    <a:pt x="6905" y="37147"/>
                  </a:lnTo>
                  <a:lnTo>
                    <a:pt x="6350" y="41036"/>
                  </a:lnTo>
                  <a:lnTo>
                    <a:pt x="4921" y="43101"/>
                  </a:lnTo>
                  <a:lnTo>
                    <a:pt x="2778" y="43894"/>
                  </a:lnTo>
                  <a:lnTo>
                    <a:pt x="0" y="44132"/>
                  </a:lnTo>
                  <a:lnTo>
                    <a:pt x="0" y="45639"/>
                  </a:lnTo>
                  <a:lnTo>
                    <a:pt x="21986" y="45639"/>
                  </a:lnTo>
                  <a:lnTo>
                    <a:pt x="21986" y="44132"/>
                  </a:lnTo>
                  <a:lnTo>
                    <a:pt x="19447" y="43973"/>
                  </a:lnTo>
                  <a:lnTo>
                    <a:pt x="17303" y="43338"/>
                  </a:lnTo>
                  <a:lnTo>
                    <a:pt x="15795" y="41750"/>
                  </a:lnTo>
                  <a:lnTo>
                    <a:pt x="15239" y="38973"/>
                  </a:lnTo>
                  <a:lnTo>
                    <a:pt x="15239" y="11032"/>
                  </a:lnTo>
                  <a:lnTo>
                    <a:pt x="15636" y="10398"/>
                  </a:lnTo>
                  <a:lnTo>
                    <a:pt x="16668" y="9286"/>
                  </a:lnTo>
                  <a:lnTo>
                    <a:pt x="18414" y="7937"/>
                  </a:lnTo>
                  <a:lnTo>
                    <a:pt x="20637" y="6588"/>
                  </a:lnTo>
                  <a:lnTo>
                    <a:pt x="23416" y="5556"/>
                  </a:lnTo>
                  <a:lnTo>
                    <a:pt x="26669" y="5158"/>
                  </a:lnTo>
                  <a:lnTo>
                    <a:pt x="29844" y="5873"/>
                  </a:lnTo>
                  <a:lnTo>
                    <a:pt x="31987" y="7937"/>
                  </a:lnTo>
                  <a:lnTo>
                    <a:pt x="33178" y="11192"/>
                  </a:lnTo>
                  <a:lnTo>
                    <a:pt x="33496" y="15557"/>
                  </a:lnTo>
                  <a:lnTo>
                    <a:pt x="33496" y="37067"/>
                  </a:lnTo>
                  <a:lnTo>
                    <a:pt x="33098" y="40877"/>
                  </a:lnTo>
                  <a:lnTo>
                    <a:pt x="31750" y="42942"/>
                  </a:lnTo>
                  <a:lnTo>
                    <a:pt x="29686" y="43815"/>
                  </a:lnTo>
                  <a:lnTo>
                    <a:pt x="26748" y="44132"/>
                  </a:lnTo>
                  <a:lnTo>
                    <a:pt x="26748" y="45639"/>
                  </a:lnTo>
                  <a:lnTo>
                    <a:pt x="48894" y="45639"/>
                  </a:lnTo>
                  <a:lnTo>
                    <a:pt x="48894" y="44132"/>
                  </a:lnTo>
                  <a:lnTo>
                    <a:pt x="45243" y="43656"/>
                  </a:lnTo>
                  <a:lnTo>
                    <a:pt x="43814" y="42942"/>
                  </a:lnTo>
                  <a:lnTo>
                    <a:pt x="42703" y="41513"/>
                  </a:lnTo>
                  <a:lnTo>
                    <a:pt x="42068" y="39369"/>
                  </a:lnTo>
                  <a:lnTo>
                    <a:pt x="41830" y="36194"/>
                  </a:lnTo>
                  <a:lnTo>
                    <a:pt x="41830" y="11192"/>
                  </a:lnTo>
                  <a:lnTo>
                    <a:pt x="43656" y="8890"/>
                  </a:lnTo>
                  <a:lnTo>
                    <a:pt x="46037" y="6984"/>
                  </a:lnTo>
                  <a:lnTo>
                    <a:pt x="49053" y="5715"/>
                  </a:lnTo>
                  <a:lnTo>
                    <a:pt x="52784" y="5158"/>
                  </a:lnTo>
                  <a:lnTo>
                    <a:pt x="55799" y="5636"/>
                  </a:lnTo>
                  <a:lnTo>
                    <a:pt x="57784" y="6905"/>
                  </a:lnTo>
                  <a:lnTo>
                    <a:pt x="59054" y="8731"/>
                  </a:lnTo>
                  <a:lnTo>
                    <a:pt x="59689" y="11032"/>
                  </a:lnTo>
                  <a:lnTo>
                    <a:pt x="60007" y="16113"/>
                  </a:lnTo>
                  <a:lnTo>
                    <a:pt x="60007" y="36988"/>
                  </a:lnTo>
                  <a:lnTo>
                    <a:pt x="59848" y="39687"/>
                  </a:lnTo>
                  <a:lnTo>
                    <a:pt x="59452" y="41513"/>
                  </a:lnTo>
                  <a:lnTo>
                    <a:pt x="57387" y="43417"/>
                  </a:lnTo>
                  <a:lnTo>
                    <a:pt x="55721" y="43815"/>
                  </a:lnTo>
                  <a:lnTo>
                    <a:pt x="53498" y="44132"/>
                  </a:lnTo>
                  <a:lnTo>
                    <a:pt x="53498" y="45639"/>
                  </a:lnTo>
                  <a:lnTo>
                    <a:pt x="75167" y="45639"/>
                  </a:lnTo>
                  <a:lnTo>
                    <a:pt x="75167" y="44132"/>
                  </a:lnTo>
                  <a:lnTo>
                    <a:pt x="72628" y="43894"/>
                  </a:lnTo>
                  <a:lnTo>
                    <a:pt x="70087" y="43021"/>
                  </a:lnTo>
                  <a:lnTo>
                    <a:pt x="68817" y="41513"/>
                  </a:lnTo>
                  <a:lnTo>
                    <a:pt x="68342" y="38100"/>
                  </a:lnTo>
                  <a:lnTo>
                    <a:pt x="68342" y="17701"/>
                  </a:lnTo>
                  <a:lnTo>
                    <a:pt x="67627" y="9842"/>
                  </a:lnTo>
                  <a:lnTo>
                    <a:pt x="66357" y="6111"/>
                  </a:lnTo>
                  <a:lnTo>
                    <a:pt x="64214" y="2936"/>
                  </a:lnTo>
                  <a:lnTo>
                    <a:pt x="61039" y="793"/>
                  </a:lnTo>
                  <a:lnTo>
                    <a:pt x="56673" y="0"/>
                  </a:lnTo>
                  <a:lnTo>
                    <a:pt x="52863" y="475"/>
                  </a:lnTo>
                  <a:lnTo>
                    <a:pt x="49449" y="1667"/>
                  </a:lnTo>
                  <a:lnTo>
                    <a:pt x="46513" y="3333"/>
                  </a:lnTo>
                  <a:lnTo>
                    <a:pt x="44053" y="5158"/>
                  </a:lnTo>
                  <a:lnTo>
                    <a:pt x="42068" y="6905"/>
                  </a:lnTo>
                  <a:lnTo>
                    <a:pt x="40718" y="8333"/>
                  </a:lnTo>
                  <a:lnTo>
                    <a:pt x="39448" y="5317"/>
                  </a:lnTo>
                  <a:lnTo>
                    <a:pt x="37386" y="2619"/>
                  </a:lnTo>
                  <a:lnTo>
                    <a:pt x="34289" y="713"/>
                  </a:lnTo>
                  <a:lnTo>
                    <a:pt x="30083" y="0"/>
                  </a:lnTo>
                  <a:lnTo>
                    <a:pt x="26273" y="634"/>
                  </a:lnTo>
                  <a:lnTo>
                    <a:pt x="22622" y="2222"/>
                  </a:lnTo>
                  <a:lnTo>
                    <a:pt x="18970" y="4603"/>
                  </a:lnTo>
                  <a:lnTo>
                    <a:pt x="14842" y="7698"/>
                  </a:lnTo>
                  <a:lnTo>
                    <a:pt x="14842" y="238"/>
                  </a:lnTo>
                  <a:lnTo>
                    <a:pt x="14128" y="0"/>
                  </a:lnTo>
                  <a:close/>
                </a:path>
              </a:pathLst>
            </a:custGeom>
            <a:solidFill>
              <a:srgbClr val="000000"/>
            </a:solidFill>
          </p:spPr>
          <p:txBody>
            <a:bodyPr vert="horz" lIns="91440" tIns="45720" rIns="91440" bIns="45720" anchor="t"/>
            <a:lstStyle/>
            <a:p>
              <a:endParaRPr lang="en-IN"/>
            </a:p>
          </p:txBody>
        </p:sp>
        <p:sp>
          <p:nvSpPr>
            <p:cNvPr id="1396" name="Shape 6136"/>
            <p:cNvSpPr/>
            <p:nvPr/>
          </p:nvSpPr>
          <p:spPr>
            <a:xfrm>
              <a:off x="4499864" y="2344784"/>
              <a:ext cx="47386" cy="67705"/>
            </a:xfrm>
            <a:custGeom>
              <a:avLst/>
              <a:gdLst/>
              <a:ahLst/>
              <a:cxnLst/>
              <a:rect l="0" t="0" r="0" b="0"/>
              <a:pathLst>
                <a:path w="47386" h="67705">
                  <a:moveTo>
                    <a:pt x="14207" y="0"/>
                  </a:moveTo>
                  <a:lnTo>
                    <a:pt x="78" y="4364"/>
                  </a:lnTo>
                  <a:lnTo>
                    <a:pt x="78" y="5952"/>
                  </a:lnTo>
                  <a:lnTo>
                    <a:pt x="951" y="5873"/>
                  </a:lnTo>
                  <a:lnTo>
                    <a:pt x="1983" y="5873"/>
                  </a:lnTo>
                  <a:lnTo>
                    <a:pt x="4523" y="6191"/>
                  </a:lnTo>
                  <a:lnTo>
                    <a:pt x="5793" y="7223"/>
                  </a:lnTo>
                  <a:lnTo>
                    <a:pt x="6350" y="10873"/>
                  </a:lnTo>
                  <a:lnTo>
                    <a:pt x="6350" y="57546"/>
                  </a:lnTo>
                  <a:lnTo>
                    <a:pt x="6270" y="60642"/>
                  </a:lnTo>
                  <a:lnTo>
                    <a:pt x="5873" y="62864"/>
                  </a:lnTo>
                  <a:lnTo>
                    <a:pt x="5237" y="64373"/>
                  </a:lnTo>
                  <a:lnTo>
                    <a:pt x="4047" y="65245"/>
                  </a:lnTo>
                  <a:lnTo>
                    <a:pt x="2381" y="65802"/>
                  </a:lnTo>
                  <a:lnTo>
                    <a:pt x="0" y="66198"/>
                  </a:lnTo>
                  <a:lnTo>
                    <a:pt x="0" y="67705"/>
                  </a:lnTo>
                  <a:lnTo>
                    <a:pt x="21431" y="67705"/>
                  </a:lnTo>
                  <a:lnTo>
                    <a:pt x="21431" y="66198"/>
                  </a:lnTo>
                  <a:lnTo>
                    <a:pt x="17541" y="65404"/>
                  </a:lnTo>
                  <a:lnTo>
                    <a:pt x="16271" y="64610"/>
                  </a:lnTo>
                  <a:lnTo>
                    <a:pt x="15398" y="63102"/>
                  </a:lnTo>
                  <a:lnTo>
                    <a:pt x="14842" y="60800"/>
                  </a:lnTo>
                  <a:lnTo>
                    <a:pt x="14683" y="57546"/>
                  </a:lnTo>
                  <a:lnTo>
                    <a:pt x="14683" y="33654"/>
                  </a:lnTo>
                  <a:lnTo>
                    <a:pt x="17700" y="30717"/>
                  </a:lnTo>
                  <a:lnTo>
                    <a:pt x="20557" y="28812"/>
                  </a:lnTo>
                  <a:lnTo>
                    <a:pt x="23176" y="27781"/>
                  </a:lnTo>
                  <a:lnTo>
                    <a:pt x="25478" y="27463"/>
                  </a:lnTo>
                  <a:lnTo>
                    <a:pt x="28971" y="28098"/>
                  </a:lnTo>
                  <a:lnTo>
                    <a:pt x="31352" y="30162"/>
                  </a:lnTo>
                  <a:lnTo>
                    <a:pt x="32701" y="33495"/>
                  </a:lnTo>
                  <a:lnTo>
                    <a:pt x="33098" y="37941"/>
                  </a:lnTo>
                  <a:lnTo>
                    <a:pt x="33098" y="57546"/>
                  </a:lnTo>
                  <a:lnTo>
                    <a:pt x="32939" y="60800"/>
                  </a:lnTo>
                  <a:lnTo>
                    <a:pt x="32384" y="63102"/>
                  </a:lnTo>
                  <a:lnTo>
                    <a:pt x="31511" y="64610"/>
                  </a:lnTo>
                  <a:lnTo>
                    <a:pt x="30241" y="65404"/>
                  </a:lnTo>
                  <a:lnTo>
                    <a:pt x="26351" y="66198"/>
                  </a:lnTo>
                  <a:lnTo>
                    <a:pt x="26351" y="67705"/>
                  </a:lnTo>
                  <a:lnTo>
                    <a:pt x="47386" y="67705"/>
                  </a:lnTo>
                  <a:lnTo>
                    <a:pt x="47386" y="66198"/>
                  </a:lnTo>
                  <a:lnTo>
                    <a:pt x="45163" y="65722"/>
                  </a:lnTo>
                  <a:lnTo>
                    <a:pt x="43576" y="65167"/>
                  </a:lnTo>
                  <a:lnTo>
                    <a:pt x="42543" y="64214"/>
                  </a:lnTo>
                  <a:lnTo>
                    <a:pt x="41909" y="62786"/>
                  </a:lnTo>
                  <a:lnTo>
                    <a:pt x="41592" y="60642"/>
                  </a:lnTo>
                  <a:lnTo>
                    <a:pt x="41432" y="57546"/>
                  </a:lnTo>
                  <a:lnTo>
                    <a:pt x="41432" y="37861"/>
                  </a:lnTo>
                  <a:lnTo>
                    <a:pt x="41353" y="35321"/>
                  </a:lnTo>
                  <a:lnTo>
                    <a:pt x="40956" y="31987"/>
                  </a:lnTo>
                  <a:lnTo>
                    <a:pt x="39844" y="28495"/>
                  </a:lnTo>
                  <a:lnTo>
                    <a:pt x="37702" y="25320"/>
                  </a:lnTo>
                  <a:lnTo>
                    <a:pt x="34288" y="23018"/>
                  </a:lnTo>
                  <a:lnTo>
                    <a:pt x="29130" y="22066"/>
                  </a:lnTo>
                  <a:lnTo>
                    <a:pt x="24923" y="22621"/>
                  </a:lnTo>
                  <a:lnTo>
                    <a:pt x="21033" y="24288"/>
                  </a:lnTo>
                  <a:lnTo>
                    <a:pt x="17700" y="26828"/>
                  </a:lnTo>
                  <a:lnTo>
                    <a:pt x="14842" y="30242"/>
                  </a:lnTo>
                  <a:lnTo>
                    <a:pt x="14683" y="30242"/>
                  </a:lnTo>
                  <a:lnTo>
                    <a:pt x="14683" y="317"/>
                  </a:lnTo>
                  <a:lnTo>
                    <a:pt x="14207" y="0"/>
                  </a:lnTo>
                  <a:close/>
                </a:path>
              </a:pathLst>
            </a:custGeom>
            <a:solidFill>
              <a:srgbClr val="000000"/>
            </a:solidFill>
          </p:spPr>
          <p:txBody>
            <a:bodyPr vert="horz" lIns="91440" tIns="45720" rIns="91440" bIns="45720" anchor="t"/>
            <a:lstStyle/>
            <a:p>
              <a:endParaRPr lang="en-IN"/>
            </a:p>
          </p:txBody>
        </p:sp>
        <p:sp>
          <p:nvSpPr>
            <p:cNvPr id="1397" name="Shape 6137"/>
            <p:cNvSpPr/>
            <p:nvPr/>
          </p:nvSpPr>
          <p:spPr>
            <a:xfrm>
              <a:off x="3277489" y="2344784"/>
              <a:ext cx="47306" cy="67705"/>
            </a:xfrm>
            <a:custGeom>
              <a:avLst/>
              <a:gdLst/>
              <a:ahLst/>
              <a:cxnLst/>
              <a:rect l="0" t="0" r="0" b="0"/>
              <a:pathLst>
                <a:path w="47306" h="67705">
                  <a:moveTo>
                    <a:pt x="14128" y="0"/>
                  </a:moveTo>
                  <a:lnTo>
                    <a:pt x="78" y="4364"/>
                  </a:lnTo>
                  <a:lnTo>
                    <a:pt x="78" y="5952"/>
                  </a:lnTo>
                  <a:lnTo>
                    <a:pt x="951" y="5873"/>
                  </a:lnTo>
                  <a:lnTo>
                    <a:pt x="1983" y="5873"/>
                  </a:lnTo>
                  <a:lnTo>
                    <a:pt x="4523" y="6191"/>
                  </a:lnTo>
                  <a:lnTo>
                    <a:pt x="5793" y="7223"/>
                  </a:lnTo>
                  <a:lnTo>
                    <a:pt x="6350" y="10873"/>
                  </a:lnTo>
                  <a:lnTo>
                    <a:pt x="6350" y="57546"/>
                  </a:lnTo>
                  <a:lnTo>
                    <a:pt x="6270" y="60642"/>
                  </a:lnTo>
                  <a:lnTo>
                    <a:pt x="5873" y="62864"/>
                  </a:lnTo>
                  <a:lnTo>
                    <a:pt x="5237" y="64373"/>
                  </a:lnTo>
                  <a:lnTo>
                    <a:pt x="4047" y="65245"/>
                  </a:lnTo>
                  <a:lnTo>
                    <a:pt x="2301" y="65802"/>
                  </a:lnTo>
                  <a:lnTo>
                    <a:pt x="0" y="66198"/>
                  </a:lnTo>
                  <a:lnTo>
                    <a:pt x="0" y="67705"/>
                  </a:lnTo>
                  <a:lnTo>
                    <a:pt x="21351" y="67705"/>
                  </a:lnTo>
                  <a:lnTo>
                    <a:pt x="21351" y="66198"/>
                  </a:lnTo>
                  <a:lnTo>
                    <a:pt x="19207" y="65881"/>
                  </a:lnTo>
                  <a:lnTo>
                    <a:pt x="17541" y="65404"/>
                  </a:lnTo>
                  <a:lnTo>
                    <a:pt x="16192" y="64610"/>
                  </a:lnTo>
                  <a:lnTo>
                    <a:pt x="15318" y="63102"/>
                  </a:lnTo>
                  <a:lnTo>
                    <a:pt x="14842" y="60800"/>
                  </a:lnTo>
                  <a:lnTo>
                    <a:pt x="14683" y="57546"/>
                  </a:lnTo>
                  <a:lnTo>
                    <a:pt x="14683" y="33654"/>
                  </a:lnTo>
                  <a:lnTo>
                    <a:pt x="17619" y="30717"/>
                  </a:lnTo>
                  <a:lnTo>
                    <a:pt x="20478" y="28812"/>
                  </a:lnTo>
                  <a:lnTo>
                    <a:pt x="23097" y="27781"/>
                  </a:lnTo>
                  <a:lnTo>
                    <a:pt x="25478" y="27463"/>
                  </a:lnTo>
                  <a:lnTo>
                    <a:pt x="28971" y="28098"/>
                  </a:lnTo>
                  <a:lnTo>
                    <a:pt x="31273" y="30162"/>
                  </a:lnTo>
                  <a:lnTo>
                    <a:pt x="32622" y="33495"/>
                  </a:lnTo>
                  <a:lnTo>
                    <a:pt x="33098" y="37941"/>
                  </a:lnTo>
                  <a:lnTo>
                    <a:pt x="33098" y="57546"/>
                  </a:lnTo>
                  <a:lnTo>
                    <a:pt x="32939" y="60800"/>
                  </a:lnTo>
                  <a:lnTo>
                    <a:pt x="32384" y="63102"/>
                  </a:lnTo>
                  <a:lnTo>
                    <a:pt x="31511" y="64610"/>
                  </a:lnTo>
                  <a:lnTo>
                    <a:pt x="30241" y="65404"/>
                  </a:lnTo>
                  <a:lnTo>
                    <a:pt x="26351" y="66198"/>
                  </a:lnTo>
                  <a:lnTo>
                    <a:pt x="26351" y="67705"/>
                  </a:lnTo>
                  <a:lnTo>
                    <a:pt x="47306" y="67705"/>
                  </a:lnTo>
                  <a:lnTo>
                    <a:pt x="47306" y="66198"/>
                  </a:lnTo>
                  <a:lnTo>
                    <a:pt x="45163" y="65722"/>
                  </a:lnTo>
                  <a:lnTo>
                    <a:pt x="43576" y="65167"/>
                  </a:lnTo>
                  <a:lnTo>
                    <a:pt x="42464" y="64214"/>
                  </a:lnTo>
                  <a:lnTo>
                    <a:pt x="41830" y="62786"/>
                  </a:lnTo>
                  <a:lnTo>
                    <a:pt x="41512" y="60642"/>
                  </a:lnTo>
                  <a:lnTo>
                    <a:pt x="41432" y="57546"/>
                  </a:lnTo>
                  <a:lnTo>
                    <a:pt x="41432" y="37861"/>
                  </a:lnTo>
                  <a:lnTo>
                    <a:pt x="41275" y="35321"/>
                  </a:lnTo>
                  <a:lnTo>
                    <a:pt x="40877" y="31987"/>
                  </a:lnTo>
                  <a:lnTo>
                    <a:pt x="39766" y="28495"/>
                  </a:lnTo>
                  <a:lnTo>
                    <a:pt x="37702" y="25320"/>
                  </a:lnTo>
                  <a:lnTo>
                    <a:pt x="34288" y="23018"/>
                  </a:lnTo>
                  <a:lnTo>
                    <a:pt x="29130" y="22066"/>
                  </a:lnTo>
                  <a:lnTo>
                    <a:pt x="24843" y="22621"/>
                  </a:lnTo>
                  <a:lnTo>
                    <a:pt x="21033" y="24288"/>
                  </a:lnTo>
                  <a:lnTo>
                    <a:pt x="17700" y="26828"/>
                  </a:lnTo>
                  <a:lnTo>
                    <a:pt x="14842" y="30242"/>
                  </a:lnTo>
                  <a:lnTo>
                    <a:pt x="14683" y="30242"/>
                  </a:lnTo>
                  <a:lnTo>
                    <a:pt x="14683" y="317"/>
                  </a:lnTo>
                  <a:lnTo>
                    <a:pt x="14128" y="0"/>
                  </a:lnTo>
                  <a:close/>
                </a:path>
              </a:pathLst>
            </a:custGeom>
            <a:solidFill>
              <a:srgbClr val="000000"/>
            </a:solidFill>
          </p:spPr>
          <p:txBody>
            <a:bodyPr vert="horz" lIns="91440" tIns="45720" rIns="91440" bIns="45720" anchor="t"/>
            <a:lstStyle/>
            <a:p>
              <a:endParaRPr lang="en-IN"/>
            </a:p>
          </p:txBody>
        </p:sp>
        <p:sp>
          <p:nvSpPr>
            <p:cNvPr id="1398" name="Shape 6138"/>
            <p:cNvSpPr/>
            <p:nvPr/>
          </p:nvSpPr>
          <p:spPr>
            <a:xfrm>
              <a:off x="3090242" y="2344784"/>
              <a:ext cx="47387" cy="67705"/>
            </a:xfrm>
            <a:custGeom>
              <a:avLst/>
              <a:gdLst/>
              <a:ahLst/>
              <a:cxnLst/>
              <a:rect l="0" t="0" r="0" b="0"/>
              <a:pathLst>
                <a:path w="47387" h="67705">
                  <a:moveTo>
                    <a:pt x="14208" y="0"/>
                  </a:moveTo>
                  <a:lnTo>
                    <a:pt x="78" y="4364"/>
                  </a:lnTo>
                  <a:lnTo>
                    <a:pt x="78" y="5952"/>
                  </a:lnTo>
                  <a:lnTo>
                    <a:pt x="952" y="5873"/>
                  </a:lnTo>
                  <a:lnTo>
                    <a:pt x="1983" y="5873"/>
                  </a:lnTo>
                  <a:lnTo>
                    <a:pt x="4524" y="6191"/>
                  </a:lnTo>
                  <a:lnTo>
                    <a:pt x="5794" y="7223"/>
                  </a:lnTo>
                  <a:lnTo>
                    <a:pt x="6350" y="10873"/>
                  </a:lnTo>
                  <a:lnTo>
                    <a:pt x="6350" y="57546"/>
                  </a:lnTo>
                  <a:lnTo>
                    <a:pt x="6271" y="60642"/>
                  </a:lnTo>
                  <a:lnTo>
                    <a:pt x="5873" y="62864"/>
                  </a:lnTo>
                  <a:lnTo>
                    <a:pt x="5238" y="64373"/>
                  </a:lnTo>
                  <a:lnTo>
                    <a:pt x="4047" y="65245"/>
                  </a:lnTo>
                  <a:lnTo>
                    <a:pt x="2381" y="65802"/>
                  </a:lnTo>
                  <a:lnTo>
                    <a:pt x="0" y="66198"/>
                  </a:lnTo>
                  <a:lnTo>
                    <a:pt x="0" y="67705"/>
                  </a:lnTo>
                  <a:lnTo>
                    <a:pt x="21431" y="67705"/>
                  </a:lnTo>
                  <a:lnTo>
                    <a:pt x="21431" y="66198"/>
                  </a:lnTo>
                  <a:lnTo>
                    <a:pt x="17541" y="65404"/>
                  </a:lnTo>
                  <a:lnTo>
                    <a:pt x="16271" y="64610"/>
                  </a:lnTo>
                  <a:lnTo>
                    <a:pt x="15398" y="63102"/>
                  </a:lnTo>
                  <a:lnTo>
                    <a:pt x="14843" y="60800"/>
                  </a:lnTo>
                  <a:lnTo>
                    <a:pt x="14683" y="57546"/>
                  </a:lnTo>
                  <a:lnTo>
                    <a:pt x="14683" y="33654"/>
                  </a:lnTo>
                  <a:lnTo>
                    <a:pt x="17701" y="30717"/>
                  </a:lnTo>
                  <a:lnTo>
                    <a:pt x="20558" y="28812"/>
                  </a:lnTo>
                  <a:lnTo>
                    <a:pt x="23177" y="27781"/>
                  </a:lnTo>
                  <a:lnTo>
                    <a:pt x="25478" y="27463"/>
                  </a:lnTo>
                  <a:lnTo>
                    <a:pt x="28971" y="28098"/>
                  </a:lnTo>
                  <a:lnTo>
                    <a:pt x="31352" y="30162"/>
                  </a:lnTo>
                  <a:lnTo>
                    <a:pt x="32702" y="33495"/>
                  </a:lnTo>
                  <a:lnTo>
                    <a:pt x="33099" y="37941"/>
                  </a:lnTo>
                  <a:lnTo>
                    <a:pt x="33099" y="57546"/>
                  </a:lnTo>
                  <a:lnTo>
                    <a:pt x="32940" y="60800"/>
                  </a:lnTo>
                  <a:lnTo>
                    <a:pt x="32385" y="63102"/>
                  </a:lnTo>
                  <a:lnTo>
                    <a:pt x="31512" y="64610"/>
                  </a:lnTo>
                  <a:lnTo>
                    <a:pt x="30241" y="65404"/>
                  </a:lnTo>
                  <a:lnTo>
                    <a:pt x="26352" y="66198"/>
                  </a:lnTo>
                  <a:lnTo>
                    <a:pt x="26352" y="67705"/>
                  </a:lnTo>
                  <a:lnTo>
                    <a:pt x="47387" y="67705"/>
                  </a:lnTo>
                  <a:lnTo>
                    <a:pt x="47387" y="66198"/>
                  </a:lnTo>
                  <a:lnTo>
                    <a:pt x="45165" y="65722"/>
                  </a:lnTo>
                  <a:lnTo>
                    <a:pt x="43577" y="65167"/>
                  </a:lnTo>
                  <a:lnTo>
                    <a:pt x="42545" y="64214"/>
                  </a:lnTo>
                  <a:lnTo>
                    <a:pt x="41831" y="62786"/>
                  </a:lnTo>
                  <a:lnTo>
                    <a:pt x="41513" y="60642"/>
                  </a:lnTo>
                  <a:lnTo>
                    <a:pt x="41433" y="57546"/>
                  </a:lnTo>
                  <a:lnTo>
                    <a:pt x="41433" y="37861"/>
                  </a:lnTo>
                  <a:lnTo>
                    <a:pt x="41353" y="35321"/>
                  </a:lnTo>
                  <a:lnTo>
                    <a:pt x="40957" y="31987"/>
                  </a:lnTo>
                  <a:lnTo>
                    <a:pt x="39846" y="28495"/>
                  </a:lnTo>
                  <a:lnTo>
                    <a:pt x="37702" y="25320"/>
                  </a:lnTo>
                  <a:lnTo>
                    <a:pt x="34290" y="23018"/>
                  </a:lnTo>
                  <a:lnTo>
                    <a:pt x="29131" y="22066"/>
                  </a:lnTo>
                  <a:lnTo>
                    <a:pt x="24923" y="22621"/>
                  </a:lnTo>
                  <a:lnTo>
                    <a:pt x="21033" y="24288"/>
                  </a:lnTo>
                  <a:lnTo>
                    <a:pt x="17701" y="26828"/>
                  </a:lnTo>
                  <a:lnTo>
                    <a:pt x="14843" y="30242"/>
                  </a:lnTo>
                  <a:lnTo>
                    <a:pt x="14683" y="30242"/>
                  </a:lnTo>
                  <a:lnTo>
                    <a:pt x="14683" y="317"/>
                  </a:lnTo>
                  <a:lnTo>
                    <a:pt x="14208" y="0"/>
                  </a:lnTo>
                  <a:close/>
                </a:path>
              </a:pathLst>
            </a:custGeom>
            <a:solidFill>
              <a:srgbClr val="000000"/>
            </a:solidFill>
          </p:spPr>
          <p:txBody>
            <a:bodyPr vert="horz" lIns="91440" tIns="45720" rIns="91440" bIns="45720" anchor="t"/>
            <a:lstStyle/>
            <a:p>
              <a:endParaRPr lang="en-IN"/>
            </a:p>
          </p:txBody>
        </p:sp>
        <p:sp>
          <p:nvSpPr>
            <p:cNvPr id="1399" name="Shape 6139"/>
            <p:cNvSpPr/>
            <p:nvPr/>
          </p:nvSpPr>
          <p:spPr>
            <a:xfrm>
              <a:off x="4227051" y="2366850"/>
              <a:ext cx="32702" cy="45639"/>
            </a:xfrm>
            <a:custGeom>
              <a:avLst/>
              <a:gdLst/>
              <a:ahLst/>
              <a:cxnLst/>
              <a:rect l="0" t="0" r="0" b="0"/>
              <a:pathLst>
                <a:path w="32702" h="45639">
                  <a:moveTo>
                    <a:pt x="14843" y="0"/>
                  </a:moveTo>
                  <a:lnTo>
                    <a:pt x="237" y="5397"/>
                  </a:lnTo>
                  <a:lnTo>
                    <a:pt x="237" y="6984"/>
                  </a:lnTo>
                  <a:lnTo>
                    <a:pt x="3572" y="6588"/>
                  </a:lnTo>
                  <a:lnTo>
                    <a:pt x="4842" y="6667"/>
                  </a:lnTo>
                  <a:lnTo>
                    <a:pt x="5873" y="7382"/>
                  </a:lnTo>
                  <a:lnTo>
                    <a:pt x="6747" y="9127"/>
                  </a:lnTo>
                  <a:lnTo>
                    <a:pt x="7063" y="12541"/>
                  </a:lnTo>
                  <a:lnTo>
                    <a:pt x="7063" y="37306"/>
                  </a:lnTo>
                  <a:lnTo>
                    <a:pt x="6747" y="40561"/>
                  </a:lnTo>
                  <a:lnTo>
                    <a:pt x="5636" y="42385"/>
                  </a:lnTo>
                  <a:lnTo>
                    <a:pt x="3412" y="43417"/>
                  </a:lnTo>
                  <a:lnTo>
                    <a:pt x="0" y="44132"/>
                  </a:lnTo>
                  <a:lnTo>
                    <a:pt x="0" y="45639"/>
                  </a:lnTo>
                  <a:lnTo>
                    <a:pt x="23812" y="45639"/>
                  </a:lnTo>
                  <a:lnTo>
                    <a:pt x="23812" y="44132"/>
                  </a:lnTo>
                  <a:lnTo>
                    <a:pt x="20320" y="43815"/>
                  </a:lnTo>
                  <a:lnTo>
                    <a:pt x="17700" y="42862"/>
                  </a:lnTo>
                  <a:lnTo>
                    <a:pt x="16033" y="40719"/>
                  </a:lnTo>
                  <a:lnTo>
                    <a:pt x="15398" y="36671"/>
                  </a:lnTo>
                  <a:lnTo>
                    <a:pt x="15398" y="14367"/>
                  </a:lnTo>
                  <a:lnTo>
                    <a:pt x="16588" y="10873"/>
                  </a:lnTo>
                  <a:lnTo>
                    <a:pt x="19287" y="7698"/>
                  </a:lnTo>
                  <a:lnTo>
                    <a:pt x="20796" y="6667"/>
                  </a:lnTo>
                  <a:lnTo>
                    <a:pt x="22144" y="6270"/>
                  </a:lnTo>
                  <a:lnTo>
                    <a:pt x="24209" y="7223"/>
                  </a:lnTo>
                  <a:lnTo>
                    <a:pt x="26193" y="8890"/>
                  </a:lnTo>
                  <a:lnTo>
                    <a:pt x="28972" y="9763"/>
                  </a:lnTo>
                  <a:lnTo>
                    <a:pt x="30559" y="9445"/>
                  </a:lnTo>
                  <a:lnTo>
                    <a:pt x="31750" y="8492"/>
                  </a:lnTo>
                  <a:lnTo>
                    <a:pt x="32702" y="5397"/>
                  </a:lnTo>
                  <a:lnTo>
                    <a:pt x="32384" y="3175"/>
                  </a:lnTo>
                  <a:lnTo>
                    <a:pt x="31353" y="1507"/>
                  </a:lnTo>
                  <a:lnTo>
                    <a:pt x="29606" y="396"/>
                  </a:lnTo>
                  <a:lnTo>
                    <a:pt x="27384" y="0"/>
                  </a:lnTo>
                  <a:lnTo>
                    <a:pt x="24606" y="475"/>
                  </a:lnTo>
                  <a:lnTo>
                    <a:pt x="21828" y="1904"/>
                  </a:lnTo>
                  <a:lnTo>
                    <a:pt x="18891" y="4682"/>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1400" name="Shape 6140"/>
            <p:cNvSpPr/>
            <p:nvPr/>
          </p:nvSpPr>
          <p:spPr>
            <a:xfrm>
              <a:off x="3896216" y="2366850"/>
              <a:ext cx="32702" cy="45639"/>
            </a:xfrm>
            <a:custGeom>
              <a:avLst/>
              <a:gdLst/>
              <a:ahLst/>
              <a:cxnLst/>
              <a:rect l="0" t="0" r="0" b="0"/>
              <a:pathLst>
                <a:path w="32702" h="45639">
                  <a:moveTo>
                    <a:pt x="14842" y="0"/>
                  </a:moveTo>
                  <a:lnTo>
                    <a:pt x="158" y="5397"/>
                  </a:lnTo>
                  <a:lnTo>
                    <a:pt x="158" y="6984"/>
                  </a:lnTo>
                  <a:lnTo>
                    <a:pt x="3572" y="6588"/>
                  </a:lnTo>
                  <a:lnTo>
                    <a:pt x="4762" y="6667"/>
                  </a:lnTo>
                  <a:lnTo>
                    <a:pt x="5874" y="7382"/>
                  </a:lnTo>
                  <a:lnTo>
                    <a:pt x="6747" y="9127"/>
                  </a:lnTo>
                  <a:lnTo>
                    <a:pt x="7065" y="12541"/>
                  </a:lnTo>
                  <a:lnTo>
                    <a:pt x="7065" y="37306"/>
                  </a:lnTo>
                  <a:lnTo>
                    <a:pt x="6667" y="40561"/>
                  </a:lnTo>
                  <a:lnTo>
                    <a:pt x="5556" y="42385"/>
                  </a:lnTo>
                  <a:lnTo>
                    <a:pt x="3413" y="43417"/>
                  </a:lnTo>
                  <a:lnTo>
                    <a:pt x="0" y="44132"/>
                  </a:lnTo>
                  <a:lnTo>
                    <a:pt x="0" y="45639"/>
                  </a:lnTo>
                  <a:lnTo>
                    <a:pt x="23733" y="45639"/>
                  </a:lnTo>
                  <a:lnTo>
                    <a:pt x="23733" y="44132"/>
                  </a:lnTo>
                  <a:lnTo>
                    <a:pt x="20320" y="43815"/>
                  </a:lnTo>
                  <a:lnTo>
                    <a:pt x="17701" y="42862"/>
                  </a:lnTo>
                  <a:lnTo>
                    <a:pt x="15954" y="40719"/>
                  </a:lnTo>
                  <a:lnTo>
                    <a:pt x="15319" y="36671"/>
                  </a:lnTo>
                  <a:lnTo>
                    <a:pt x="15319" y="14367"/>
                  </a:lnTo>
                  <a:lnTo>
                    <a:pt x="15716" y="12700"/>
                  </a:lnTo>
                  <a:lnTo>
                    <a:pt x="16590" y="10873"/>
                  </a:lnTo>
                  <a:lnTo>
                    <a:pt x="19288" y="7698"/>
                  </a:lnTo>
                  <a:lnTo>
                    <a:pt x="20716" y="6667"/>
                  </a:lnTo>
                  <a:lnTo>
                    <a:pt x="22066" y="6270"/>
                  </a:lnTo>
                  <a:lnTo>
                    <a:pt x="24130" y="7223"/>
                  </a:lnTo>
                  <a:lnTo>
                    <a:pt x="26115" y="8890"/>
                  </a:lnTo>
                  <a:lnTo>
                    <a:pt x="28892" y="9763"/>
                  </a:lnTo>
                  <a:lnTo>
                    <a:pt x="30480" y="9445"/>
                  </a:lnTo>
                  <a:lnTo>
                    <a:pt x="31671" y="8492"/>
                  </a:lnTo>
                  <a:lnTo>
                    <a:pt x="32465" y="7143"/>
                  </a:lnTo>
                  <a:lnTo>
                    <a:pt x="32702" y="5397"/>
                  </a:lnTo>
                  <a:lnTo>
                    <a:pt x="32385" y="3175"/>
                  </a:lnTo>
                  <a:lnTo>
                    <a:pt x="31274" y="1507"/>
                  </a:lnTo>
                  <a:lnTo>
                    <a:pt x="29607" y="396"/>
                  </a:lnTo>
                  <a:lnTo>
                    <a:pt x="27305" y="0"/>
                  </a:lnTo>
                  <a:lnTo>
                    <a:pt x="24527" y="475"/>
                  </a:lnTo>
                  <a:lnTo>
                    <a:pt x="21749" y="1904"/>
                  </a:lnTo>
                  <a:lnTo>
                    <a:pt x="18811" y="4682"/>
                  </a:lnTo>
                  <a:lnTo>
                    <a:pt x="15557" y="9048"/>
                  </a:lnTo>
                  <a:lnTo>
                    <a:pt x="15319" y="9048"/>
                  </a:lnTo>
                  <a:lnTo>
                    <a:pt x="15319" y="238"/>
                  </a:lnTo>
                  <a:lnTo>
                    <a:pt x="14842" y="0"/>
                  </a:lnTo>
                  <a:close/>
                </a:path>
              </a:pathLst>
            </a:custGeom>
            <a:solidFill>
              <a:srgbClr val="000000"/>
            </a:solidFill>
          </p:spPr>
          <p:txBody>
            <a:bodyPr vert="horz" lIns="91440" tIns="45720" rIns="91440" bIns="45720" anchor="t"/>
            <a:lstStyle/>
            <a:p>
              <a:endParaRPr lang="en-IN"/>
            </a:p>
          </p:txBody>
        </p:sp>
        <p:sp>
          <p:nvSpPr>
            <p:cNvPr id="1401" name="Shape 6141"/>
            <p:cNvSpPr/>
            <p:nvPr/>
          </p:nvSpPr>
          <p:spPr>
            <a:xfrm>
              <a:off x="3554428" y="2366850"/>
              <a:ext cx="32702" cy="45639"/>
            </a:xfrm>
            <a:custGeom>
              <a:avLst/>
              <a:gdLst/>
              <a:ahLst/>
              <a:cxnLst/>
              <a:rect l="0" t="0" r="0" b="0"/>
              <a:pathLst>
                <a:path w="32702" h="45639">
                  <a:moveTo>
                    <a:pt x="14922" y="0"/>
                  </a:moveTo>
                  <a:lnTo>
                    <a:pt x="237" y="5397"/>
                  </a:lnTo>
                  <a:lnTo>
                    <a:pt x="237" y="6984"/>
                  </a:lnTo>
                  <a:lnTo>
                    <a:pt x="3572" y="6588"/>
                  </a:lnTo>
                  <a:lnTo>
                    <a:pt x="4842" y="6667"/>
                  </a:lnTo>
                  <a:lnTo>
                    <a:pt x="5953" y="7382"/>
                  </a:lnTo>
                  <a:lnTo>
                    <a:pt x="6747" y="9127"/>
                  </a:lnTo>
                  <a:lnTo>
                    <a:pt x="7064" y="12541"/>
                  </a:lnTo>
                  <a:lnTo>
                    <a:pt x="7064" y="37306"/>
                  </a:lnTo>
                  <a:lnTo>
                    <a:pt x="6747" y="40561"/>
                  </a:lnTo>
                  <a:lnTo>
                    <a:pt x="5636" y="42385"/>
                  </a:lnTo>
                  <a:lnTo>
                    <a:pt x="3412" y="43417"/>
                  </a:lnTo>
                  <a:lnTo>
                    <a:pt x="0" y="44132"/>
                  </a:lnTo>
                  <a:lnTo>
                    <a:pt x="0" y="45639"/>
                  </a:lnTo>
                  <a:lnTo>
                    <a:pt x="23812" y="45639"/>
                  </a:lnTo>
                  <a:lnTo>
                    <a:pt x="23812" y="44132"/>
                  </a:lnTo>
                  <a:lnTo>
                    <a:pt x="20319" y="43815"/>
                  </a:lnTo>
                  <a:lnTo>
                    <a:pt x="17699" y="42862"/>
                  </a:lnTo>
                  <a:lnTo>
                    <a:pt x="16033" y="40719"/>
                  </a:lnTo>
                  <a:lnTo>
                    <a:pt x="15398" y="36671"/>
                  </a:lnTo>
                  <a:lnTo>
                    <a:pt x="15398" y="14367"/>
                  </a:lnTo>
                  <a:lnTo>
                    <a:pt x="16589" y="10873"/>
                  </a:lnTo>
                  <a:lnTo>
                    <a:pt x="19287" y="7698"/>
                  </a:lnTo>
                  <a:lnTo>
                    <a:pt x="20796" y="6667"/>
                  </a:lnTo>
                  <a:lnTo>
                    <a:pt x="22145" y="6270"/>
                  </a:lnTo>
                  <a:lnTo>
                    <a:pt x="24209" y="7223"/>
                  </a:lnTo>
                  <a:lnTo>
                    <a:pt x="26193" y="8890"/>
                  </a:lnTo>
                  <a:lnTo>
                    <a:pt x="28972" y="9763"/>
                  </a:lnTo>
                  <a:lnTo>
                    <a:pt x="30559" y="9445"/>
                  </a:lnTo>
                  <a:lnTo>
                    <a:pt x="31750" y="8492"/>
                  </a:lnTo>
                  <a:lnTo>
                    <a:pt x="32702" y="5397"/>
                  </a:lnTo>
                  <a:lnTo>
                    <a:pt x="32384" y="3175"/>
                  </a:lnTo>
                  <a:lnTo>
                    <a:pt x="31353" y="1507"/>
                  </a:lnTo>
                  <a:lnTo>
                    <a:pt x="29605" y="396"/>
                  </a:lnTo>
                  <a:lnTo>
                    <a:pt x="27384" y="0"/>
                  </a:lnTo>
                  <a:lnTo>
                    <a:pt x="24606" y="475"/>
                  </a:lnTo>
                  <a:lnTo>
                    <a:pt x="21828" y="1904"/>
                  </a:lnTo>
                  <a:lnTo>
                    <a:pt x="18891" y="4682"/>
                  </a:lnTo>
                  <a:lnTo>
                    <a:pt x="15557" y="9048"/>
                  </a:lnTo>
                  <a:lnTo>
                    <a:pt x="15398" y="9048"/>
                  </a:lnTo>
                  <a:lnTo>
                    <a:pt x="15398" y="238"/>
                  </a:lnTo>
                  <a:lnTo>
                    <a:pt x="14922" y="0"/>
                  </a:lnTo>
                  <a:close/>
                </a:path>
              </a:pathLst>
            </a:custGeom>
            <a:solidFill>
              <a:srgbClr val="000000"/>
            </a:solidFill>
          </p:spPr>
          <p:txBody>
            <a:bodyPr vert="horz" lIns="91440" tIns="45720" rIns="91440" bIns="45720" anchor="t"/>
            <a:lstStyle/>
            <a:p>
              <a:endParaRPr lang="en-IN"/>
            </a:p>
          </p:txBody>
        </p:sp>
        <p:sp>
          <p:nvSpPr>
            <p:cNvPr id="1402" name="Shape 6142"/>
            <p:cNvSpPr/>
            <p:nvPr/>
          </p:nvSpPr>
          <p:spPr>
            <a:xfrm>
              <a:off x="3376151" y="2366850"/>
              <a:ext cx="32702" cy="45639"/>
            </a:xfrm>
            <a:custGeom>
              <a:avLst/>
              <a:gdLst/>
              <a:ahLst/>
              <a:cxnLst/>
              <a:rect l="0" t="0" r="0" b="0"/>
              <a:pathLst>
                <a:path w="32702" h="45639">
                  <a:moveTo>
                    <a:pt x="14843" y="0"/>
                  </a:moveTo>
                  <a:lnTo>
                    <a:pt x="158" y="5397"/>
                  </a:lnTo>
                  <a:lnTo>
                    <a:pt x="158" y="6984"/>
                  </a:lnTo>
                  <a:lnTo>
                    <a:pt x="3572" y="6588"/>
                  </a:lnTo>
                  <a:lnTo>
                    <a:pt x="4762" y="6667"/>
                  </a:lnTo>
                  <a:lnTo>
                    <a:pt x="5873" y="7382"/>
                  </a:lnTo>
                  <a:lnTo>
                    <a:pt x="6747" y="9127"/>
                  </a:lnTo>
                  <a:lnTo>
                    <a:pt x="7063" y="12541"/>
                  </a:lnTo>
                  <a:lnTo>
                    <a:pt x="7063" y="37306"/>
                  </a:lnTo>
                  <a:lnTo>
                    <a:pt x="6667" y="40561"/>
                  </a:lnTo>
                  <a:lnTo>
                    <a:pt x="5556" y="42385"/>
                  </a:lnTo>
                  <a:lnTo>
                    <a:pt x="3412" y="43417"/>
                  </a:lnTo>
                  <a:lnTo>
                    <a:pt x="0" y="44132"/>
                  </a:lnTo>
                  <a:lnTo>
                    <a:pt x="0" y="45639"/>
                  </a:lnTo>
                  <a:lnTo>
                    <a:pt x="23732" y="45639"/>
                  </a:lnTo>
                  <a:lnTo>
                    <a:pt x="23732" y="44132"/>
                  </a:lnTo>
                  <a:lnTo>
                    <a:pt x="20320" y="43815"/>
                  </a:lnTo>
                  <a:lnTo>
                    <a:pt x="17700" y="42862"/>
                  </a:lnTo>
                  <a:lnTo>
                    <a:pt x="15954" y="40719"/>
                  </a:lnTo>
                  <a:lnTo>
                    <a:pt x="15318" y="36671"/>
                  </a:lnTo>
                  <a:lnTo>
                    <a:pt x="15318" y="14367"/>
                  </a:lnTo>
                  <a:lnTo>
                    <a:pt x="15716" y="12700"/>
                  </a:lnTo>
                  <a:lnTo>
                    <a:pt x="16588" y="10873"/>
                  </a:lnTo>
                  <a:lnTo>
                    <a:pt x="19287" y="7698"/>
                  </a:lnTo>
                  <a:lnTo>
                    <a:pt x="20717" y="6667"/>
                  </a:lnTo>
                  <a:lnTo>
                    <a:pt x="22066" y="6270"/>
                  </a:lnTo>
                  <a:lnTo>
                    <a:pt x="24129" y="7223"/>
                  </a:lnTo>
                  <a:lnTo>
                    <a:pt x="26113" y="8890"/>
                  </a:lnTo>
                  <a:lnTo>
                    <a:pt x="28892" y="9763"/>
                  </a:lnTo>
                  <a:lnTo>
                    <a:pt x="30479" y="9445"/>
                  </a:lnTo>
                  <a:lnTo>
                    <a:pt x="31669" y="8492"/>
                  </a:lnTo>
                  <a:lnTo>
                    <a:pt x="32463" y="7143"/>
                  </a:lnTo>
                  <a:lnTo>
                    <a:pt x="32702" y="5397"/>
                  </a:lnTo>
                  <a:lnTo>
                    <a:pt x="32384" y="3175"/>
                  </a:lnTo>
                  <a:lnTo>
                    <a:pt x="31273" y="1507"/>
                  </a:lnTo>
                  <a:lnTo>
                    <a:pt x="29606" y="396"/>
                  </a:lnTo>
                  <a:lnTo>
                    <a:pt x="27304" y="0"/>
                  </a:lnTo>
                  <a:lnTo>
                    <a:pt x="24526" y="475"/>
                  </a:lnTo>
                  <a:lnTo>
                    <a:pt x="21748" y="1904"/>
                  </a:lnTo>
                  <a:lnTo>
                    <a:pt x="18812" y="4682"/>
                  </a:lnTo>
                  <a:lnTo>
                    <a:pt x="15557" y="9048"/>
                  </a:lnTo>
                  <a:lnTo>
                    <a:pt x="15318" y="9048"/>
                  </a:lnTo>
                  <a:lnTo>
                    <a:pt x="15318" y="238"/>
                  </a:lnTo>
                  <a:lnTo>
                    <a:pt x="14843" y="0"/>
                  </a:lnTo>
                  <a:close/>
                </a:path>
              </a:pathLst>
            </a:custGeom>
            <a:solidFill>
              <a:srgbClr val="000000"/>
            </a:solidFill>
          </p:spPr>
          <p:txBody>
            <a:bodyPr vert="horz" lIns="91440" tIns="45720" rIns="91440" bIns="45720" anchor="t"/>
            <a:lstStyle/>
            <a:p>
              <a:endParaRPr lang="en-IN"/>
            </a:p>
          </p:txBody>
        </p:sp>
        <p:sp>
          <p:nvSpPr>
            <p:cNvPr id="1403" name="Shape 6143"/>
            <p:cNvSpPr/>
            <p:nvPr/>
          </p:nvSpPr>
          <p:spPr>
            <a:xfrm>
              <a:off x="4259992" y="2344784"/>
              <a:ext cx="49291" cy="67705"/>
            </a:xfrm>
            <a:custGeom>
              <a:avLst/>
              <a:gdLst/>
              <a:ahLst/>
              <a:cxnLst/>
              <a:rect l="0" t="0" r="0" b="0"/>
              <a:pathLst>
                <a:path w="49291" h="67705">
                  <a:moveTo>
                    <a:pt x="15318" y="0"/>
                  </a:moveTo>
                  <a:lnTo>
                    <a:pt x="0" y="4364"/>
                  </a:lnTo>
                  <a:lnTo>
                    <a:pt x="0" y="5952"/>
                  </a:lnTo>
                  <a:lnTo>
                    <a:pt x="2936" y="5793"/>
                  </a:lnTo>
                  <a:lnTo>
                    <a:pt x="5238" y="6111"/>
                  </a:lnTo>
                  <a:lnTo>
                    <a:pt x="6587" y="7143"/>
                  </a:lnTo>
                  <a:lnTo>
                    <a:pt x="7222" y="8968"/>
                  </a:lnTo>
                  <a:lnTo>
                    <a:pt x="7381" y="11827"/>
                  </a:lnTo>
                  <a:lnTo>
                    <a:pt x="7381" y="59531"/>
                  </a:lnTo>
                  <a:lnTo>
                    <a:pt x="7222" y="62706"/>
                  </a:lnTo>
                  <a:lnTo>
                    <a:pt x="6190" y="64530"/>
                  </a:lnTo>
                  <a:lnTo>
                    <a:pt x="3968" y="65483"/>
                  </a:lnTo>
                  <a:lnTo>
                    <a:pt x="0" y="66198"/>
                  </a:lnTo>
                  <a:lnTo>
                    <a:pt x="0" y="67705"/>
                  </a:lnTo>
                  <a:lnTo>
                    <a:pt x="23177" y="67705"/>
                  </a:lnTo>
                  <a:lnTo>
                    <a:pt x="23177" y="66198"/>
                  </a:lnTo>
                  <a:lnTo>
                    <a:pt x="21192" y="66118"/>
                  </a:lnTo>
                  <a:lnTo>
                    <a:pt x="18970" y="65802"/>
                  </a:lnTo>
                  <a:lnTo>
                    <a:pt x="17223" y="65008"/>
                  </a:lnTo>
                  <a:lnTo>
                    <a:pt x="16112" y="63500"/>
                  </a:lnTo>
                  <a:lnTo>
                    <a:pt x="15715" y="61039"/>
                  </a:lnTo>
                  <a:lnTo>
                    <a:pt x="15715" y="43099"/>
                  </a:lnTo>
                  <a:lnTo>
                    <a:pt x="15954" y="43099"/>
                  </a:lnTo>
                  <a:lnTo>
                    <a:pt x="29606" y="61355"/>
                  </a:lnTo>
                  <a:lnTo>
                    <a:pt x="31115" y="63341"/>
                  </a:lnTo>
                  <a:lnTo>
                    <a:pt x="31670" y="64610"/>
                  </a:lnTo>
                  <a:lnTo>
                    <a:pt x="30956" y="65881"/>
                  </a:lnTo>
                  <a:lnTo>
                    <a:pt x="29606" y="66198"/>
                  </a:lnTo>
                  <a:lnTo>
                    <a:pt x="27701" y="66198"/>
                  </a:lnTo>
                  <a:lnTo>
                    <a:pt x="27701" y="67705"/>
                  </a:lnTo>
                  <a:lnTo>
                    <a:pt x="49291" y="67705"/>
                  </a:lnTo>
                  <a:lnTo>
                    <a:pt x="49291" y="66198"/>
                  </a:lnTo>
                  <a:lnTo>
                    <a:pt x="47068" y="65881"/>
                  </a:lnTo>
                  <a:lnTo>
                    <a:pt x="44370" y="64848"/>
                  </a:lnTo>
                  <a:lnTo>
                    <a:pt x="41275" y="62706"/>
                  </a:lnTo>
                  <a:lnTo>
                    <a:pt x="37702" y="58974"/>
                  </a:lnTo>
                  <a:lnTo>
                    <a:pt x="22541" y="39767"/>
                  </a:lnTo>
                  <a:lnTo>
                    <a:pt x="25400" y="37067"/>
                  </a:lnTo>
                  <a:lnTo>
                    <a:pt x="31272" y="31829"/>
                  </a:lnTo>
                  <a:lnTo>
                    <a:pt x="35718" y="28257"/>
                  </a:lnTo>
                  <a:lnTo>
                    <a:pt x="39210" y="26193"/>
                  </a:lnTo>
                  <a:lnTo>
                    <a:pt x="41909" y="25082"/>
                  </a:lnTo>
                  <a:lnTo>
                    <a:pt x="46831" y="24606"/>
                  </a:lnTo>
                  <a:lnTo>
                    <a:pt x="46831" y="23098"/>
                  </a:lnTo>
                  <a:lnTo>
                    <a:pt x="26590" y="23098"/>
                  </a:lnTo>
                  <a:lnTo>
                    <a:pt x="26590" y="24447"/>
                  </a:lnTo>
                  <a:lnTo>
                    <a:pt x="29130" y="24606"/>
                  </a:lnTo>
                  <a:lnTo>
                    <a:pt x="30638" y="25002"/>
                  </a:lnTo>
                  <a:lnTo>
                    <a:pt x="31432" y="25637"/>
                  </a:lnTo>
                  <a:lnTo>
                    <a:pt x="31590" y="26351"/>
                  </a:lnTo>
                  <a:lnTo>
                    <a:pt x="31035" y="27861"/>
                  </a:lnTo>
                  <a:lnTo>
                    <a:pt x="29288" y="29764"/>
                  </a:lnTo>
                  <a:lnTo>
                    <a:pt x="22462" y="35798"/>
                  </a:lnTo>
                  <a:lnTo>
                    <a:pt x="18970" y="38893"/>
                  </a:lnTo>
                  <a:lnTo>
                    <a:pt x="15954" y="41592"/>
                  </a:lnTo>
                  <a:lnTo>
                    <a:pt x="15715" y="41433"/>
                  </a:lnTo>
                  <a:lnTo>
                    <a:pt x="15715" y="237"/>
                  </a:lnTo>
                  <a:lnTo>
                    <a:pt x="15318" y="0"/>
                  </a:lnTo>
                  <a:close/>
                </a:path>
              </a:pathLst>
            </a:custGeom>
            <a:solidFill>
              <a:srgbClr val="000000"/>
            </a:solidFill>
          </p:spPr>
          <p:txBody>
            <a:bodyPr vert="horz" lIns="91440" tIns="45720" rIns="91440" bIns="45720" anchor="t"/>
            <a:lstStyle/>
            <a:p>
              <a:endParaRPr lang="en-IN"/>
            </a:p>
          </p:txBody>
        </p:sp>
        <p:sp>
          <p:nvSpPr>
            <p:cNvPr id="1404" name="Shape 6144"/>
            <p:cNvSpPr/>
            <p:nvPr/>
          </p:nvSpPr>
          <p:spPr>
            <a:xfrm>
              <a:off x="4313808" y="2366850"/>
              <a:ext cx="29448" cy="46592"/>
            </a:xfrm>
            <a:custGeom>
              <a:avLst/>
              <a:gdLst/>
              <a:ahLst/>
              <a:cxnLst/>
              <a:rect l="0" t="0" r="0" b="0"/>
              <a:pathLst>
                <a:path w="29448" h="46592">
                  <a:moveTo>
                    <a:pt x="13891" y="0"/>
                  </a:moveTo>
                  <a:lnTo>
                    <a:pt x="9525" y="555"/>
                  </a:lnTo>
                  <a:lnTo>
                    <a:pt x="6112" y="1983"/>
                  </a:lnTo>
                  <a:lnTo>
                    <a:pt x="3413" y="3968"/>
                  </a:lnTo>
                  <a:lnTo>
                    <a:pt x="1508" y="6508"/>
                  </a:lnTo>
                  <a:lnTo>
                    <a:pt x="397" y="9286"/>
                  </a:lnTo>
                  <a:lnTo>
                    <a:pt x="0" y="12144"/>
                  </a:lnTo>
                  <a:lnTo>
                    <a:pt x="1032" y="16985"/>
                  </a:lnTo>
                  <a:lnTo>
                    <a:pt x="3572" y="20796"/>
                  </a:lnTo>
                  <a:lnTo>
                    <a:pt x="7303" y="23892"/>
                  </a:lnTo>
                  <a:lnTo>
                    <a:pt x="11668" y="26589"/>
                  </a:lnTo>
                  <a:lnTo>
                    <a:pt x="17383" y="29844"/>
                  </a:lnTo>
                  <a:lnTo>
                    <a:pt x="19525" y="31273"/>
                  </a:lnTo>
                  <a:lnTo>
                    <a:pt x="21113" y="33019"/>
                  </a:lnTo>
                  <a:lnTo>
                    <a:pt x="22145" y="34925"/>
                  </a:lnTo>
                  <a:lnTo>
                    <a:pt x="22543" y="37147"/>
                  </a:lnTo>
                  <a:lnTo>
                    <a:pt x="21749" y="40719"/>
                  </a:lnTo>
                  <a:lnTo>
                    <a:pt x="19764" y="42942"/>
                  </a:lnTo>
                  <a:lnTo>
                    <a:pt x="17144" y="44052"/>
                  </a:lnTo>
                  <a:lnTo>
                    <a:pt x="14526" y="44450"/>
                  </a:lnTo>
                  <a:lnTo>
                    <a:pt x="10318" y="43815"/>
                  </a:lnTo>
                  <a:lnTo>
                    <a:pt x="7143" y="41988"/>
                  </a:lnTo>
                  <a:lnTo>
                    <a:pt x="4922" y="39448"/>
                  </a:lnTo>
                  <a:lnTo>
                    <a:pt x="3413" y="36512"/>
                  </a:lnTo>
                  <a:lnTo>
                    <a:pt x="1747" y="30558"/>
                  </a:lnTo>
                  <a:lnTo>
                    <a:pt x="159" y="30558"/>
                  </a:lnTo>
                  <a:lnTo>
                    <a:pt x="159" y="46037"/>
                  </a:lnTo>
                  <a:lnTo>
                    <a:pt x="1429" y="46037"/>
                  </a:lnTo>
                  <a:lnTo>
                    <a:pt x="2302" y="45084"/>
                  </a:lnTo>
                  <a:lnTo>
                    <a:pt x="3572" y="44846"/>
                  </a:lnTo>
                  <a:lnTo>
                    <a:pt x="5953" y="45005"/>
                  </a:lnTo>
                  <a:lnTo>
                    <a:pt x="8731" y="45639"/>
                  </a:lnTo>
                  <a:lnTo>
                    <a:pt x="15081" y="46592"/>
                  </a:lnTo>
                  <a:lnTo>
                    <a:pt x="18415" y="46276"/>
                  </a:lnTo>
                  <a:lnTo>
                    <a:pt x="21669" y="45243"/>
                  </a:lnTo>
                  <a:lnTo>
                    <a:pt x="24686" y="43417"/>
                  </a:lnTo>
                  <a:lnTo>
                    <a:pt x="27147" y="40957"/>
                  </a:lnTo>
                  <a:lnTo>
                    <a:pt x="28813" y="37702"/>
                  </a:lnTo>
                  <a:lnTo>
                    <a:pt x="29448" y="33813"/>
                  </a:lnTo>
                  <a:lnTo>
                    <a:pt x="28813" y="29844"/>
                  </a:lnTo>
                  <a:lnTo>
                    <a:pt x="27067" y="26828"/>
                  </a:lnTo>
                  <a:lnTo>
                    <a:pt x="24448" y="24367"/>
                  </a:lnTo>
                  <a:lnTo>
                    <a:pt x="21113" y="22145"/>
                  </a:lnTo>
                  <a:lnTo>
                    <a:pt x="10478" y="15795"/>
                  </a:lnTo>
                  <a:lnTo>
                    <a:pt x="8256" y="14048"/>
                  </a:lnTo>
                  <a:lnTo>
                    <a:pt x="6906" y="12144"/>
                  </a:lnTo>
                  <a:lnTo>
                    <a:pt x="6192" y="8731"/>
                  </a:lnTo>
                  <a:lnTo>
                    <a:pt x="6588" y="6667"/>
                  </a:lnTo>
                  <a:lnTo>
                    <a:pt x="7937" y="4603"/>
                  </a:lnTo>
                  <a:lnTo>
                    <a:pt x="10239" y="2936"/>
                  </a:lnTo>
                  <a:lnTo>
                    <a:pt x="13732" y="2301"/>
                  </a:lnTo>
                  <a:lnTo>
                    <a:pt x="16987" y="2777"/>
                  </a:lnTo>
                  <a:lnTo>
                    <a:pt x="20082" y="4603"/>
                  </a:lnTo>
                  <a:lnTo>
                    <a:pt x="21511" y="6191"/>
                  </a:lnTo>
                  <a:lnTo>
                    <a:pt x="22700" y="8333"/>
                  </a:lnTo>
                  <a:lnTo>
                    <a:pt x="23812" y="11112"/>
                  </a:lnTo>
                  <a:lnTo>
                    <a:pt x="24686" y="14526"/>
                  </a:lnTo>
                  <a:lnTo>
                    <a:pt x="26193" y="14526"/>
                  </a:lnTo>
                  <a:lnTo>
                    <a:pt x="25797" y="952"/>
                  </a:lnTo>
                  <a:lnTo>
                    <a:pt x="24686" y="952"/>
                  </a:lnTo>
                  <a:lnTo>
                    <a:pt x="24131" y="1587"/>
                  </a:lnTo>
                  <a:lnTo>
                    <a:pt x="23018" y="1983"/>
                  </a:lnTo>
                  <a:lnTo>
                    <a:pt x="21511" y="1746"/>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405" name="Shape 6145"/>
            <p:cNvSpPr/>
            <p:nvPr/>
          </p:nvSpPr>
          <p:spPr>
            <a:xfrm>
              <a:off x="3462908" y="2366850"/>
              <a:ext cx="29448" cy="46592"/>
            </a:xfrm>
            <a:custGeom>
              <a:avLst/>
              <a:gdLst/>
              <a:ahLst/>
              <a:cxnLst/>
              <a:rect l="0" t="0" r="0" b="0"/>
              <a:pathLst>
                <a:path w="29448" h="46592">
                  <a:moveTo>
                    <a:pt x="13891" y="0"/>
                  </a:moveTo>
                  <a:lnTo>
                    <a:pt x="9525" y="555"/>
                  </a:lnTo>
                  <a:lnTo>
                    <a:pt x="6032" y="1983"/>
                  </a:lnTo>
                  <a:lnTo>
                    <a:pt x="3413" y="3968"/>
                  </a:lnTo>
                  <a:lnTo>
                    <a:pt x="1508" y="6508"/>
                  </a:lnTo>
                  <a:lnTo>
                    <a:pt x="397" y="9286"/>
                  </a:lnTo>
                  <a:lnTo>
                    <a:pt x="0" y="12144"/>
                  </a:lnTo>
                  <a:lnTo>
                    <a:pt x="1032" y="16985"/>
                  </a:lnTo>
                  <a:lnTo>
                    <a:pt x="3493" y="20796"/>
                  </a:lnTo>
                  <a:lnTo>
                    <a:pt x="7223" y="23892"/>
                  </a:lnTo>
                  <a:lnTo>
                    <a:pt x="11588" y="26589"/>
                  </a:lnTo>
                  <a:lnTo>
                    <a:pt x="17383" y="29844"/>
                  </a:lnTo>
                  <a:lnTo>
                    <a:pt x="19525" y="31273"/>
                  </a:lnTo>
                  <a:lnTo>
                    <a:pt x="21113" y="33019"/>
                  </a:lnTo>
                  <a:lnTo>
                    <a:pt x="22067" y="34925"/>
                  </a:lnTo>
                  <a:lnTo>
                    <a:pt x="22463" y="37147"/>
                  </a:lnTo>
                  <a:lnTo>
                    <a:pt x="21749" y="40719"/>
                  </a:lnTo>
                  <a:lnTo>
                    <a:pt x="19764" y="42942"/>
                  </a:lnTo>
                  <a:lnTo>
                    <a:pt x="17144" y="44052"/>
                  </a:lnTo>
                  <a:lnTo>
                    <a:pt x="14447" y="44450"/>
                  </a:lnTo>
                  <a:lnTo>
                    <a:pt x="10239" y="43815"/>
                  </a:lnTo>
                  <a:lnTo>
                    <a:pt x="7143" y="41988"/>
                  </a:lnTo>
                  <a:lnTo>
                    <a:pt x="4922" y="39448"/>
                  </a:lnTo>
                  <a:lnTo>
                    <a:pt x="3413" y="36512"/>
                  </a:lnTo>
                  <a:lnTo>
                    <a:pt x="1667" y="30558"/>
                  </a:lnTo>
                  <a:lnTo>
                    <a:pt x="79" y="30558"/>
                  </a:lnTo>
                  <a:lnTo>
                    <a:pt x="79" y="46037"/>
                  </a:lnTo>
                  <a:lnTo>
                    <a:pt x="1429" y="46037"/>
                  </a:lnTo>
                  <a:lnTo>
                    <a:pt x="2223" y="45084"/>
                  </a:lnTo>
                  <a:lnTo>
                    <a:pt x="3572" y="44846"/>
                  </a:lnTo>
                  <a:lnTo>
                    <a:pt x="8652" y="45639"/>
                  </a:lnTo>
                  <a:lnTo>
                    <a:pt x="15081" y="46592"/>
                  </a:lnTo>
                  <a:lnTo>
                    <a:pt x="18336" y="46276"/>
                  </a:lnTo>
                  <a:lnTo>
                    <a:pt x="21590" y="45243"/>
                  </a:lnTo>
                  <a:lnTo>
                    <a:pt x="24606" y="43417"/>
                  </a:lnTo>
                  <a:lnTo>
                    <a:pt x="27067" y="40957"/>
                  </a:lnTo>
                  <a:lnTo>
                    <a:pt x="28813" y="37702"/>
                  </a:lnTo>
                  <a:lnTo>
                    <a:pt x="29448" y="33813"/>
                  </a:lnTo>
                  <a:lnTo>
                    <a:pt x="28813" y="29844"/>
                  </a:lnTo>
                  <a:lnTo>
                    <a:pt x="27067" y="26828"/>
                  </a:lnTo>
                  <a:lnTo>
                    <a:pt x="24448" y="24367"/>
                  </a:lnTo>
                  <a:lnTo>
                    <a:pt x="21113" y="22145"/>
                  </a:lnTo>
                  <a:lnTo>
                    <a:pt x="10398" y="15795"/>
                  </a:lnTo>
                  <a:lnTo>
                    <a:pt x="8176" y="14048"/>
                  </a:lnTo>
                  <a:lnTo>
                    <a:pt x="6906" y="12144"/>
                  </a:lnTo>
                  <a:lnTo>
                    <a:pt x="6192" y="8731"/>
                  </a:lnTo>
                  <a:lnTo>
                    <a:pt x="6588" y="6667"/>
                  </a:lnTo>
                  <a:lnTo>
                    <a:pt x="7858" y="4603"/>
                  </a:lnTo>
                  <a:lnTo>
                    <a:pt x="10161" y="2936"/>
                  </a:lnTo>
                  <a:lnTo>
                    <a:pt x="13653" y="2301"/>
                  </a:lnTo>
                  <a:lnTo>
                    <a:pt x="16987" y="2777"/>
                  </a:lnTo>
                  <a:lnTo>
                    <a:pt x="20003" y="4603"/>
                  </a:lnTo>
                  <a:lnTo>
                    <a:pt x="21431" y="6191"/>
                  </a:lnTo>
                  <a:lnTo>
                    <a:pt x="22700" y="8333"/>
                  </a:lnTo>
                  <a:lnTo>
                    <a:pt x="23733" y="11112"/>
                  </a:lnTo>
                  <a:lnTo>
                    <a:pt x="24686" y="14526"/>
                  </a:lnTo>
                  <a:lnTo>
                    <a:pt x="26193" y="14526"/>
                  </a:lnTo>
                  <a:lnTo>
                    <a:pt x="25797" y="952"/>
                  </a:lnTo>
                  <a:lnTo>
                    <a:pt x="24686" y="952"/>
                  </a:lnTo>
                  <a:lnTo>
                    <a:pt x="24051" y="1587"/>
                  </a:lnTo>
                  <a:lnTo>
                    <a:pt x="23018" y="1983"/>
                  </a:lnTo>
                  <a:lnTo>
                    <a:pt x="21511" y="1746"/>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406" name="Shape 6146"/>
            <p:cNvSpPr/>
            <p:nvPr/>
          </p:nvSpPr>
          <p:spPr>
            <a:xfrm>
              <a:off x="3193508" y="2366850"/>
              <a:ext cx="29368" cy="46592"/>
            </a:xfrm>
            <a:custGeom>
              <a:avLst/>
              <a:gdLst/>
              <a:ahLst/>
              <a:cxnLst/>
              <a:rect l="0" t="0" r="0" b="0"/>
              <a:pathLst>
                <a:path w="29368" h="46592">
                  <a:moveTo>
                    <a:pt x="13811" y="0"/>
                  </a:moveTo>
                  <a:lnTo>
                    <a:pt x="9525" y="555"/>
                  </a:lnTo>
                  <a:lnTo>
                    <a:pt x="6033" y="1983"/>
                  </a:lnTo>
                  <a:lnTo>
                    <a:pt x="3335" y="3968"/>
                  </a:lnTo>
                  <a:lnTo>
                    <a:pt x="1430" y="6508"/>
                  </a:lnTo>
                  <a:lnTo>
                    <a:pt x="397" y="9286"/>
                  </a:lnTo>
                  <a:lnTo>
                    <a:pt x="0" y="12144"/>
                  </a:lnTo>
                  <a:lnTo>
                    <a:pt x="953" y="16985"/>
                  </a:lnTo>
                  <a:lnTo>
                    <a:pt x="3492" y="20796"/>
                  </a:lnTo>
                  <a:lnTo>
                    <a:pt x="7223" y="23892"/>
                  </a:lnTo>
                  <a:lnTo>
                    <a:pt x="11589" y="26589"/>
                  </a:lnTo>
                  <a:lnTo>
                    <a:pt x="17305" y="29844"/>
                  </a:lnTo>
                  <a:lnTo>
                    <a:pt x="19527" y="31273"/>
                  </a:lnTo>
                  <a:lnTo>
                    <a:pt x="21114" y="33019"/>
                  </a:lnTo>
                  <a:lnTo>
                    <a:pt x="22067" y="34925"/>
                  </a:lnTo>
                  <a:lnTo>
                    <a:pt x="22463" y="37147"/>
                  </a:lnTo>
                  <a:lnTo>
                    <a:pt x="21669" y="40719"/>
                  </a:lnTo>
                  <a:lnTo>
                    <a:pt x="19686" y="42942"/>
                  </a:lnTo>
                  <a:lnTo>
                    <a:pt x="17066" y="44052"/>
                  </a:lnTo>
                  <a:lnTo>
                    <a:pt x="14447" y="44450"/>
                  </a:lnTo>
                  <a:lnTo>
                    <a:pt x="10240" y="43815"/>
                  </a:lnTo>
                  <a:lnTo>
                    <a:pt x="7065" y="41988"/>
                  </a:lnTo>
                  <a:lnTo>
                    <a:pt x="4842" y="39448"/>
                  </a:lnTo>
                  <a:lnTo>
                    <a:pt x="3335" y="36512"/>
                  </a:lnTo>
                  <a:lnTo>
                    <a:pt x="1667" y="30558"/>
                  </a:lnTo>
                  <a:lnTo>
                    <a:pt x="80" y="30558"/>
                  </a:lnTo>
                  <a:lnTo>
                    <a:pt x="80" y="46037"/>
                  </a:lnTo>
                  <a:lnTo>
                    <a:pt x="1350" y="46037"/>
                  </a:lnTo>
                  <a:lnTo>
                    <a:pt x="2223" y="45084"/>
                  </a:lnTo>
                  <a:lnTo>
                    <a:pt x="3572" y="44846"/>
                  </a:lnTo>
                  <a:lnTo>
                    <a:pt x="5874" y="45005"/>
                  </a:lnTo>
                  <a:lnTo>
                    <a:pt x="8652" y="45639"/>
                  </a:lnTo>
                  <a:lnTo>
                    <a:pt x="15002" y="46592"/>
                  </a:lnTo>
                  <a:lnTo>
                    <a:pt x="18336" y="46276"/>
                  </a:lnTo>
                  <a:lnTo>
                    <a:pt x="21591" y="45243"/>
                  </a:lnTo>
                  <a:lnTo>
                    <a:pt x="24606" y="43417"/>
                  </a:lnTo>
                  <a:lnTo>
                    <a:pt x="27067" y="40957"/>
                  </a:lnTo>
                  <a:lnTo>
                    <a:pt x="28735" y="37702"/>
                  </a:lnTo>
                  <a:lnTo>
                    <a:pt x="29368" y="33813"/>
                  </a:lnTo>
                  <a:lnTo>
                    <a:pt x="28735" y="29844"/>
                  </a:lnTo>
                  <a:lnTo>
                    <a:pt x="26987" y="26828"/>
                  </a:lnTo>
                  <a:lnTo>
                    <a:pt x="24369" y="24367"/>
                  </a:lnTo>
                  <a:lnTo>
                    <a:pt x="21035" y="22145"/>
                  </a:lnTo>
                  <a:lnTo>
                    <a:pt x="10398" y="15795"/>
                  </a:lnTo>
                  <a:lnTo>
                    <a:pt x="8176" y="14048"/>
                  </a:lnTo>
                  <a:lnTo>
                    <a:pt x="6827" y="12144"/>
                  </a:lnTo>
                  <a:lnTo>
                    <a:pt x="6112" y="8731"/>
                  </a:lnTo>
                  <a:lnTo>
                    <a:pt x="6510" y="6667"/>
                  </a:lnTo>
                  <a:lnTo>
                    <a:pt x="7858" y="4603"/>
                  </a:lnTo>
                  <a:lnTo>
                    <a:pt x="10161" y="2936"/>
                  </a:lnTo>
                  <a:lnTo>
                    <a:pt x="13653" y="2301"/>
                  </a:lnTo>
                  <a:lnTo>
                    <a:pt x="16907" y="2777"/>
                  </a:lnTo>
                  <a:lnTo>
                    <a:pt x="20003" y="4603"/>
                  </a:lnTo>
                  <a:lnTo>
                    <a:pt x="21431" y="6191"/>
                  </a:lnTo>
                  <a:lnTo>
                    <a:pt x="22622" y="8333"/>
                  </a:lnTo>
                  <a:lnTo>
                    <a:pt x="23733" y="11112"/>
                  </a:lnTo>
                  <a:lnTo>
                    <a:pt x="24606" y="14526"/>
                  </a:lnTo>
                  <a:lnTo>
                    <a:pt x="26115" y="14526"/>
                  </a:lnTo>
                  <a:lnTo>
                    <a:pt x="25717" y="952"/>
                  </a:lnTo>
                  <a:lnTo>
                    <a:pt x="24606" y="952"/>
                  </a:lnTo>
                  <a:lnTo>
                    <a:pt x="24051" y="1587"/>
                  </a:lnTo>
                  <a:lnTo>
                    <a:pt x="22940" y="1983"/>
                  </a:lnTo>
                  <a:lnTo>
                    <a:pt x="21431" y="1746"/>
                  </a:lnTo>
                  <a:lnTo>
                    <a:pt x="19367" y="1032"/>
                  </a:lnTo>
                  <a:lnTo>
                    <a:pt x="16828" y="317"/>
                  </a:lnTo>
                  <a:lnTo>
                    <a:pt x="13811" y="0"/>
                  </a:lnTo>
                  <a:close/>
                </a:path>
              </a:pathLst>
            </a:custGeom>
            <a:solidFill>
              <a:srgbClr val="000000"/>
            </a:solidFill>
          </p:spPr>
          <p:txBody>
            <a:bodyPr vert="horz" lIns="91440" tIns="45720" rIns="91440" bIns="45720" anchor="t"/>
            <a:lstStyle/>
            <a:p>
              <a:endParaRPr lang="en-IN"/>
            </a:p>
          </p:txBody>
        </p:sp>
        <p:sp>
          <p:nvSpPr>
            <p:cNvPr id="1407" name="Shape 6147"/>
            <p:cNvSpPr/>
            <p:nvPr/>
          </p:nvSpPr>
          <p:spPr>
            <a:xfrm>
              <a:off x="4051236" y="2402569"/>
              <a:ext cx="11032" cy="10953"/>
            </a:xfrm>
            <a:custGeom>
              <a:avLst/>
              <a:gdLst/>
              <a:ahLst/>
              <a:cxnLst/>
              <a:rect l="0" t="0" r="0" b="0"/>
              <a:pathLst>
                <a:path w="11032" h="10953">
                  <a:moveTo>
                    <a:pt x="5476" y="0"/>
                  </a:moveTo>
                  <a:lnTo>
                    <a:pt x="3412" y="396"/>
                  </a:lnTo>
                  <a:lnTo>
                    <a:pt x="1666" y="1587"/>
                  </a:lnTo>
                  <a:lnTo>
                    <a:pt x="476" y="3333"/>
                  </a:lnTo>
                  <a:lnTo>
                    <a:pt x="0" y="5636"/>
                  </a:lnTo>
                  <a:lnTo>
                    <a:pt x="555" y="8017"/>
                  </a:lnTo>
                  <a:lnTo>
                    <a:pt x="1903" y="9683"/>
                  </a:lnTo>
                  <a:lnTo>
                    <a:pt x="3730" y="10635"/>
                  </a:lnTo>
                  <a:lnTo>
                    <a:pt x="5476" y="10953"/>
                  </a:lnTo>
                  <a:lnTo>
                    <a:pt x="7222" y="10635"/>
                  </a:lnTo>
                  <a:lnTo>
                    <a:pt x="8968" y="9683"/>
                  </a:lnTo>
                  <a:lnTo>
                    <a:pt x="10397" y="8017"/>
                  </a:lnTo>
                  <a:lnTo>
                    <a:pt x="11032" y="5636"/>
                  </a:lnTo>
                  <a:lnTo>
                    <a:pt x="10556" y="3413"/>
                  </a:lnTo>
                  <a:lnTo>
                    <a:pt x="9286" y="1667"/>
                  </a:lnTo>
                  <a:lnTo>
                    <a:pt x="7540" y="475"/>
                  </a:lnTo>
                  <a:lnTo>
                    <a:pt x="5476" y="0"/>
                  </a:lnTo>
                  <a:close/>
                </a:path>
              </a:pathLst>
            </a:custGeom>
            <a:solidFill>
              <a:srgbClr val="000000"/>
            </a:solidFill>
          </p:spPr>
          <p:txBody>
            <a:bodyPr vert="horz" lIns="91440" tIns="45720" rIns="91440" bIns="45720" anchor="t"/>
            <a:lstStyle/>
            <a:p>
              <a:endParaRPr lang="en-IN"/>
            </a:p>
          </p:txBody>
        </p:sp>
        <p:sp>
          <p:nvSpPr>
            <p:cNvPr id="1408" name="Shape 6148"/>
            <p:cNvSpPr/>
            <p:nvPr/>
          </p:nvSpPr>
          <p:spPr>
            <a:xfrm>
              <a:off x="3408219" y="2367883"/>
              <a:ext cx="46593" cy="45560"/>
            </a:xfrm>
            <a:custGeom>
              <a:avLst/>
              <a:gdLst/>
              <a:ahLst/>
              <a:cxnLst/>
              <a:rect l="0" t="0" r="0" b="0"/>
              <a:pathLst>
                <a:path w="46593" h="45560">
                  <a:moveTo>
                    <a:pt x="0" y="0"/>
                  </a:moveTo>
                  <a:lnTo>
                    <a:pt x="0" y="1348"/>
                  </a:lnTo>
                  <a:lnTo>
                    <a:pt x="2222" y="1665"/>
                  </a:lnTo>
                  <a:lnTo>
                    <a:pt x="4207" y="2459"/>
                  </a:lnTo>
                  <a:lnTo>
                    <a:pt x="5636" y="4285"/>
                  </a:lnTo>
                  <a:lnTo>
                    <a:pt x="6191" y="7698"/>
                  </a:lnTo>
                  <a:lnTo>
                    <a:pt x="6191" y="32701"/>
                  </a:lnTo>
                  <a:lnTo>
                    <a:pt x="6746" y="37226"/>
                  </a:lnTo>
                  <a:lnTo>
                    <a:pt x="8254" y="40638"/>
                  </a:lnTo>
                  <a:lnTo>
                    <a:pt x="10557" y="43019"/>
                  </a:lnTo>
                  <a:lnTo>
                    <a:pt x="13017" y="44607"/>
                  </a:lnTo>
                  <a:lnTo>
                    <a:pt x="15637" y="45401"/>
                  </a:lnTo>
                  <a:lnTo>
                    <a:pt x="17938" y="45560"/>
                  </a:lnTo>
                  <a:lnTo>
                    <a:pt x="19843" y="45401"/>
                  </a:lnTo>
                  <a:lnTo>
                    <a:pt x="22383" y="44846"/>
                  </a:lnTo>
                  <a:lnTo>
                    <a:pt x="25400" y="43576"/>
                  </a:lnTo>
                  <a:lnTo>
                    <a:pt x="28337" y="41275"/>
                  </a:lnTo>
                  <a:lnTo>
                    <a:pt x="32623" y="37067"/>
                  </a:lnTo>
                  <a:lnTo>
                    <a:pt x="32623" y="45243"/>
                  </a:lnTo>
                  <a:lnTo>
                    <a:pt x="32782" y="45480"/>
                  </a:lnTo>
                  <a:lnTo>
                    <a:pt x="39370" y="43099"/>
                  </a:lnTo>
                  <a:lnTo>
                    <a:pt x="46593" y="41036"/>
                  </a:lnTo>
                  <a:lnTo>
                    <a:pt x="46593" y="39607"/>
                  </a:lnTo>
                  <a:lnTo>
                    <a:pt x="43101" y="39289"/>
                  </a:lnTo>
                  <a:lnTo>
                    <a:pt x="41275" y="38178"/>
                  </a:lnTo>
                  <a:lnTo>
                    <a:pt x="40561" y="36353"/>
                  </a:lnTo>
                  <a:lnTo>
                    <a:pt x="40401" y="33972"/>
                  </a:lnTo>
                  <a:lnTo>
                    <a:pt x="40401" y="0"/>
                  </a:lnTo>
                  <a:lnTo>
                    <a:pt x="24765" y="0"/>
                  </a:lnTo>
                  <a:lnTo>
                    <a:pt x="24765" y="1665"/>
                  </a:lnTo>
                  <a:lnTo>
                    <a:pt x="27067" y="1824"/>
                  </a:lnTo>
                  <a:lnTo>
                    <a:pt x="28892" y="2142"/>
                  </a:lnTo>
                  <a:lnTo>
                    <a:pt x="31115" y="3332"/>
                  </a:lnTo>
                  <a:lnTo>
                    <a:pt x="31988" y="5317"/>
                  </a:lnTo>
                  <a:lnTo>
                    <a:pt x="32146" y="7937"/>
                  </a:lnTo>
                  <a:lnTo>
                    <a:pt x="32146" y="31193"/>
                  </a:lnTo>
                  <a:lnTo>
                    <a:pt x="32067" y="33257"/>
                  </a:lnTo>
                  <a:lnTo>
                    <a:pt x="31670" y="34686"/>
                  </a:lnTo>
                  <a:lnTo>
                    <a:pt x="30558" y="36273"/>
                  </a:lnTo>
                  <a:lnTo>
                    <a:pt x="26352" y="38813"/>
                  </a:lnTo>
                  <a:lnTo>
                    <a:pt x="21907" y="39844"/>
                  </a:lnTo>
                  <a:lnTo>
                    <a:pt x="19050" y="39368"/>
                  </a:lnTo>
                  <a:lnTo>
                    <a:pt x="17064" y="38178"/>
                  </a:lnTo>
                  <a:lnTo>
                    <a:pt x="15795" y="36590"/>
                  </a:lnTo>
                  <a:lnTo>
                    <a:pt x="15001" y="34845"/>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1409" name="Shape 6149"/>
            <p:cNvSpPr/>
            <p:nvPr/>
          </p:nvSpPr>
          <p:spPr>
            <a:xfrm>
              <a:off x="3226530" y="2366850"/>
              <a:ext cx="46116" cy="67071"/>
            </a:xfrm>
            <a:custGeom>
              <a:avLst/>
              <a:gdLst/>
              <a:ahLst/>
              <a:cxnLst/>
              <a:rect l="0" t="0" r="0" b="0"/>
              <a:pathLst>
                <a:path w="46116" h="67071">
                  <a:moveTo>
                    <a:pt x="14683" y="0"/>
                  </a:moveTo>
                  <a:lnTo>
                    <a:pt x="396" y="5079"/>
                  </a:lnTo>
                  <a:lnTo>
                    <a:pt x="396" y="6667"/>
                  </a:lnTo>
                  <a:lnTo>
                    <a:pt x="3175" y="6588"/>
                  </a:lnTo>
                  <a:lnTo>
                    <a:pt x="5238" y="6905"/>
                  </a:lnTo>
                  <a:lnTo>
                    <a:pt x="6350" y="7937"/>
                  </a:lnTo>
                  <a:lnTo>
                    <a:pt x="6905" y="9683"/>
                  </a:lnTo>
                  <a:lnTo>
                    <a:pt x="6984" y="12223"/>
                  </a:lnTo>
                  <a:lnTo>
                    <a:pt x="6984" y="58578"/>
                  </a:lnTo>
                  <a:lnTo>
                    <a:pt x="6826" y="61357"/>
                  </a:lnTo>
                  <a:lnTo>
                    <a:pt x="5952" y="63420"/>
                  </a:lnTo>
                  <a:lnTo>
                    <a:pt x="3888" y="64689"/>
                  </a:lnTo>
                  <a:lnTo>
                    <a:pt x="0" y="65404"/>
                  </a:lnTo>
                  <a:lnTo>
                    <a:pt x="0" y="67071"/>
                  </a:lnTo>
                  <a:lnTo>
                    <a:pt x="23971" y="67071"/>
                  </a:lnTo>
                  <a:lnTo>
                    <a:pt x="23971" y="65326"/>
                  </a:lnTo>
                  <a:lnTo>
                    <a:pt x="19605" y="65007"/>
                  </a:lnTo>
                  <a:lnTo>
                    <a:pt x="16985" y="63975"/>
                  </a:lnTo>
                  <a:lnTo>
                    <a:pt x="15715" y="61753"/>
                  </a:lnTo>
                  <a:lnTo>
                    <a:pt x="15318" y="57863"/>
                  </a:lnTo>
                  <a:lnTo>
                    <a:pt x="15318" y="42307"/>
                  </a:lnTo>
                  <a:lnTo>
                    <a:pt x="17700" y="44291"/>
                  </a:lnTo>
                  <a:lnTo>
                    <a:pt x="20081" y="45639"/>
                  </a:lnTo>
                  <a:lnTo>
                    <a:pt x="25320" y="46592"/>
                  </a:lnTo>
                  <a:lnTo>
                    <a:pt x="31670" y="45482"/>
                  </a:lnTo>
                  <a:lnTo>
                    <a:pt x="36828" y="42544"/>
                  </a:lnTo>
                  <a:lnTo>
                    <a:pt x="40877" y="38179"/>
                  </a:lnTo>
                  <a:lnTo>
                    <a:pt x="43735" y="32939"/>
                  </a:lnTo>
                  <a:lnTo>
                    <a:pt x="45560" y="27146"/>
                  </a:lnTo>
                  <a:lnTo>
                    <a:pt x="46116" y="21351"/>
                  </a:lnTo>
                  <a:lnTo>
                    <a:pt x="45720" y="16588"/>
                  </a:lnTo>
                  <a:lnTo>
                    <a:pt x="44766" y="12461"/>
                  </a:lnTo>
                  <a:lnTo>
                    <a:pt x="43338" y="8811"/>
                  </a:lnTo>
                  <a:lnTo>
                    <a:pt x="41275" y="5715"/>
                  </a:lnTo>
                  <a:lnTo>
                    <a:pt x="38813" y="3254"/>
                  </a:lnTo>
                  <a:lnTo>
                    <a:pt x="36035" y="1507"/>
                  </a:lnTo>
                  <a:lnTo>
                    <a:pt x="33020" y="396"/>
                  </a:lnTo>
                  <a:lnTo>
                    <a:pt x="29765" y="0"/>
                  </a:lnTo>
                  <a:lnTo>
                    <a:pt x="26272" y="396"/>
                  </a:lnTo>
                  <a:lnTo>
                    <a:pt x="23177" y="1428"/>
                  </a:lnTo>
                  <a:lnTo>
                    <a:pt x="20309" y="3244"/>
                  </a:lnTo>
                  <a:lnTo>
                    <a:pt x="25002" y="5952"/>
                  </a:lnTo>
                  <a:lnTo>
                    <a:pt x="28971" y="6667"/>
                  </a:lnTo>
                  <a:lnTo>
                    <a:pt x="32066" y="8492"/>
                  </a:lnTo>
                  <a:lnTo>
                    <a:pt x="34290" y="11192"/>
                  </a:lnTo>
                  <a:lnTo>
                    <a:pt x="35797" y="14287"/>
                  </a:lnTo>
                  <a:lnTo>
                    <a:pt x="37306" y="20478"/>
                  </a:lnTo>
                  <a:lnTo>
                    <a:pt x="37465" y="22859"/>
                  </a:lnTo>
                  <a:lnTo>
                    <a:pt x="37543" y="24288"/>
                  </a:lnTo>
                  <a:lnTo>
                    <a:pt x="37385" y="28257"/>
                  </a:lnTo>
                  <a:lnTo>
                    <a:pt x="36908" y="31750"/>
                  </a:lnTo>
                  <a:lnTo>
                    <a:pt x="36195" y="34607"/>
                  </a:lnTo>
                  <a:lnTo>
                    <a:pt x="35162" y="36908"/>
                  </a:lnTo>
                  <a:lnTo>
                    <a:pt x="32702" y="40322"/>
                  </a:lnTo>
                  <a:lnTo>
                    <a:pt x="30002" y="42307"/>
                  </a:lnTo>
                  <a:lnTo>
                    <a:pt x="27463" y="43179"/>
                  </a:lnTo>
                  <a:lnTo>
                    <a:pt x="25400" y="43417"/>
                  </a:lnTo>
                  <a:lnTo>
                    <a:pt x="21510" y="42703"/>
                  </a:lnTo>
                  <a:lnTo>
                    <a:pt x="18335" y="41036"/>
                  </a:lnTo>
                  <a:lnTo>
                    <a:pt x="16112" y="38893"/>
                  </a:lnTo>
                  <a:lnTo>
                    <a:pt x="15318" y="36908"/>
                  </a:lnTo>
                  <a:lnTo>
                    <a:pt x="15318" y="12541"/>
                  </a:lnTo>
                  <a:lnTo>
                    <a:pt x="15954" y="10714"/>
                  </a:lnTo>
                  <a:lnTo>
                    <a:pt x="17302" y="9127"/>
                  </a:lnTo>
                  <a:lnTo>
                    <a:pt x="20953" y="6825"/>
                  </a:lnTo>
                  <a:lnTo>
                    <a:pt x="25002" y="5952"/>
                  </a:lnTo>
                  <a:lnTo>
                    <a:pt x="20309" y="3244"/>
                  </a:lnTo>
                  <a:lnTo>
                    <a:pt x="18415" y="4444"/>
                  </a:lnTo>
                  <a:lnTo>
                    <a:pt x="16747" y="6111"/>
                  </a:lnTo>
                  <a:lnTo>
                    <a:pt x="15477" y="7698"/>
                  </a:lnTo>
                  <a:lnTo>
                    <a:pt x="15318" y="7460"/>
                  </a:lnTo>
                  <a:lnTo>
                    <a:pt x="15318" y="238"/>
                  </a:lnTo>
                  <a:lnTo>
                    <a:pt x="14683" y="0"/>
                  </a:lnTo>
                  <a:close/>
                </a:path>
              </a:pathLst>
            </a:custGeom>
            <a:solidFill>
              <a:srgbClr val="000000"/>
            </a:solidFill>
          </p:spPr>
          <p:txBody>
            <a:bodyPr vert="horz" lIns="91440" tIns="45720" rIns="91440" bIns="45720" anchor="t"/>
            <a:lstStyle/>
            <a:p>
              <a:endParaRPr lang="en-IN"/>
            </a:p>
          </p:txBody>
        </p:sp>
        <p:sp>
          <p:nvSpPr>
            <p:cNvPr id="1410" name="Shape 6150"/>
            <p:cNvSpPr/>
            <p:nvPr/>
          </p:nvSpPr>
          <p:spPr>
            <a:xfrm>
              <a:off x="3039364" y="2366850"/>
              <a:ext cx="46037" cy="67071"/>
            </a:xfrm>
            <a:custGeom>
              <a:avLst/>
              <a:gdLst/>
              <a:ahLst/>
              <a:cxnLst/>
              <a:rect l="0" t="0" r="0" b="0"/>
              <a:pathLst>
                <a:path w="46037" h="67071">
                  <a:moveTo>
                    <a:pt x="14604" y="0"/>
                  </a:moveTo>
                  <a:lnTo>
                    <a:pt x="396" y="5079"/>
                  </a:lnTo>
                  <a:lnTo>
                    <a:pt x="396" y="6667"/>
                  </a:lnTo>
                  <a:lnTo>
                    <a:pt x="3175" y="6588"/>
                  </a:lnTo>
                  <a:lnTo>
                    <a:pt x="5158" y="6905"/>
                  </a:lnTo>
                  <a:lnTo>
                    <a:pt x="6350" y="7937"/>
                  </a:lnTo>
                  <a:lnTo>
                    <a:pt x="6825" y="9683"/>
                  </a:lnTo>
                  <a:lnTo>
                    <a:pt x="6905" y="12223"/>
                  </a:lnTo>
                  <a:lnTo>
                    <a:pt x="6905" y="58578"/>
                  </a:lnTo>
                  <a:lnTo>
                    <a:pt x="6825" y="61357"/>
                  </a:lnTo>
                  <a:lnTo>
                    <a:pt x="5952" y="63420"/>
                  </a:lnTo>
                  <a:lnTo>
                    <a:pt x="3888" y="64689"/>
                  </a:lnTo>
                  <a:lnTo>
                    <a:pt x="0" y="65404"/>
                  </a:lnTo>
                  <a:lnTo>
                    <a:pt x="0" y="67071"/>
                  </a:lnTo>
                  <a:lnTo>
                    <a:pt x="23969" y="67071"/>
                  </a:lnTo>
                  <a:lnTo>
                    <a:pt x="23969" y="65326"/>
                  </a:lnTo>
                  <a:lnTo>
                    <a:pt x="19605" y="65007"/>
                  </a:lnTo>
                  <a:lnTo>
                    <a:pt x="16906" y="63975"/>
                  </a:lnTo>
                  <a:lnTo>
                    <a:pt x="15636" y="61753"/>
                  </a:lnTo>
                  <a:lnTo>
                    <a:pt x="15238" y="57863"/>
                  </a:lnTo>
                  <a:lnTo>
                    <a:pt x="15238" y="42307"/>
                  </a:lnTo>
                  <a:lnTo>
                    <a:pt x="17619" y="44291"/>
                  </a:lnTo>
                  <a:lnTo>
                    <a:pt x="20001" y="45639"/>
                  </a:lnTo>
                  <a:lnTo>
                    <a:pt x="25241" y="46592"/>
                  </a:lnTo>
                  <a:lnTo>
                    <a:pt x="31591" y="45482"/>
                  </a:lnTo>
                  <a:lnTo>
                    <a:pt x="36750" y="42544"/>
                  </a:lnTo>
                  <a:lnTo>
                    <a:pt x="40798" y="38179"/>
                  </a:lnTo>
                  <a:lnTo>
                    <a:pt x="43734" y="32939"/>
                  </a:lnTo>
                  <a:lnTo>
                    <a:pt x="45481" y="27146"/>
                  </a:lnTo>
                  <a:lnTo>
                    <a:pt x="46037" y="21351"/>
                  </a:lnTo>
                  <a:lnTo>
                    <a:pt x="45639" y="16588"/>
                  </a:lnTo>
                  <a:lnTo>
                    <a:pt x="44687" y="12461"/>
                  </a:lnTo>
                  <a:lnTo>
                    <a:pt x="43258" y="8811"/>
                  </a:lnTo>
                  <a:lnTo>
                    <a:pt x="41195" y="5715"/>
                  </a:lnTo>
                  <a:lnTo>
                    <a:pt x="38734" y="3254"/>
                  </a:lnTo>
                  <a:lnTo>
                    <a:pt x="36036" y="1507"/>
                  </a:lnTo>
                  <a:lnTo>
                    <a:pt x="33018" y="396"/>
                  </a:lnTo>
                  <a:lnTo>
                    <a:pt x="29686" y="0"/>
                  </a:lnTo>
                  <a:lnTo>
                    <a:pt x="26193" y="396"/>
                  </a:lnTo>
                  <a:lnTo>
                    <a:pt x="23097" y="1428"/>
                  </a:lnTo>
                  <a:lnTo>
                    <a:pt x="20229" y="3244"/>
                  </a:lnTo>
                  <a:lnTo>
                    <a:pt x="24923" y="5952"/>
                  </a:lnTo>
                  <a:lnTo>
                    <a:pt x="28971" y="6667"/>
                  </a:lnTo>
                  <a:lnTo>
                    <a:pt x="31987" y="8492"/>
                  </a:lnTo>
                  <a:lnTo>
                    <a:pt x="34209" y="11192"/>
                  </a:lnTo>
                  <a:lnTo>
                    <a:pt x="35718" y="14287"/>
                  </a:lnTo>
                  <a:lnTo>
                    <a:pt x="37226" y="20478"/>
                  </a:lnTo>
                  <a:lnTo>
                    <a:pt x="37463" y="22859"/>
                  </a:lnTo>
                  <a:lnTo>
                    <a:pt x="37543" y="24288"/>
                  </a:lnTo>
                  <a:lnTo>
                    <a:pt x="37384" y="28257"/>
                  </a:lnTo>
                  <a:lnTo>
                    <a:pt x="36908" y="31750"/>
                  </a:lnTo>
                  <a:lnTo>
                    <a:pt x="36114" y="34607"/>
                  </a:lnTo>
                  <a:lnTo>
                    <a:pt x="35082" y="36908"/>
                  </a:lnTo>
                  <a:lnTo>
                    <a:pt x="32622" y="40322"/>
                  </a:lnTo>
                  <a:lnTo>
                    <a:pt x="29923" y="42307"/>
                  </a:lnTo>
                  <a:lnTo>
                    <a:pt x="27383" y="43179"/>
                  </a:lnTo>
                  <a:lnTo>
                    <a:pt x="25320" y="43417"/>
                  </a:lnTo>
                  <a:lnTo>
                    <a:pt x="21509" y="42703"/>
                  </a:lnTo>
                  <a:lnTo>
                    <a:pt x="18256" y="41036"/>
                  </a:lnTo>
                  <a:lnTo>
                    <a:pt x="16032" y="38893"/>
                  </a:lnTo>
                  <a:lnTo>
                    <a:pt x="15238" y="36908"/>
                  </a:lnTo>
                  <a:lnTo>
                    <a:pt x="15238" y="12541"/>
                  </a:lnTo>
                  <a:lnTo>
                    <a:pt x="15953" y="10714"/>
                  </a:lnTo>
                  <a:lnTo>
                    <a:pt x="17223" y="9127"/>
                  </a:lnTo>
                  <a:lnTo>
                    <a:pt x="20954" y="6825"/>
                  </a:lnTo>
                  <a:lnTo>
                    <a:pt x="24923" y="5952"/>
                  </a:lnTo>
                  <a:lnTo>
                    <a:pt x="20229" y="3244"/>
                  </a:lnTo>
                  <a:lnTo>
                    <a:pt x="18334" y="4444"/>
                  </a:lnTo>
                  <a:lnTo>
                    <a:pt x="15398" y="7698"/>
                  </a:lnTo>
                  <a:lnTo>
                    <a:pt x="15238" y="7460"/>
                  </a:lnTo>
                  <a:lnTo>
                    <a:pt x="15238" y="238"/>
                  </a:lnTo>
                  <a:lnTo>
                    <a:pt x="14604" y="0"/>
                  </a:lnTo>
                  <a:close/>
                </a:path>
              </a:pathLst>
            </a:custGeom>
            <a:solidFill>
              <a:srgbClr val="000000"/>
            </a:solidFill>
          </p:spPr>
          <p:txBody>
            <a:bodyPr vert="horz" lIns="91440" tIns="45720" rIns="91440" bIns="45720" anchor="t"/>
            <a:lstStyle/>
            <a:p>
              <a:endParaRPr lang="en-IN"/>
            </a:p>
          </p:txBody>
        </p:sp>
        <p:sp>
          <p:nvSpPr>
            <p:cNvPr id="1411" name="Shape 6151"/>
            <p:cNvSpPr/>
            <p:nvPr/>
          </p:nvSpPr>
          <p:spPr>
            <a:xfrm>
              <a:off x="4555267" y="2472815"/>
              <a:ext cx="10080" cy="10081"/>
            </a:xfrm>
            <a:custGeom>
              <a:avLst/>
              <a:gdLst/>
              <a:ahLst/>
              <a:cxnLst/>
              <a:rect l="0" t="0" r="0" b="0"/>
              <a:pathLst>
                <a:path w="10080" h="10081">
                  <a:moveTo>
                    <a:pt x="4921" y="0"/>
                  </a:moveTo>
                  <a:lnTo>
                    <a:pt x="2697" y="477"/>
                  </a:lnTo>
                  <a:lnTo>
                    <a:pt x="1190" y="1746"/>
                  </a:lnTo>
                  <a:lnTo>
                    <a:pt x="316" y="3413"/>
                  </a:lnTo>
                  <a:lnTo>
                    <a:pt x="0" y="5001"/>
                  </a:lnTo>
                  <a:lnTo>
                    <a:pt x="316" y="6588"/>
                  </a:lnTo>
                  <a:lnTo>
                    <a:pt x="1110" y="8255"/>
                  </a:lnTo>
                  <a:lnTo>
                    <a:pt x="2697" y="9604"/>
                  </a:lnTo>
                  <a:lnTo>
                    <a:pt x="4921" y="10081"/>
                  </a:lnTo>
                  <a:lnTo>
                    <a:pt x="6984" y="9683"/>
                  </a:lnTo>
                  <a:lnTo>
                    <a:pt x="8651" y="8652"/>
                  </a:lnTo>
                  <a:lnTo>
                    <a:pt x="9762" y="7064"/>
                  </a:lnTo>
                  <a:lnTo>
                    <a:pt x="10080" y="5001"/>
                  </a:lnTo>
                  <a:lnTo>
                    <a:pt x="9762" y="3017"/>
                  </a:lnTo>
                  <a:lnTo>
                    <a:pt x="8651" y="1430"/>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1412" name="Shape 6152"/>
            <p:cNvSpPr/>
            <p:nvPr/>
          </p:nvSpPr>
          <p:spPr>
            <a:xfrm>
              <a:off x="4407630" y="2472815"/>
              <a:ext cx="10159" cy="10081"/>
            </a:xfrm>
            <a:custGeom>
              <a:avLst/>
              <a:gdLst/>
              <a:ahLst/>
              <a:cxnLst/>
              <a:rect l="0" t="0" r="0" b="0"/>
              <a:pathLst>
                <a:path w="10159" h="10081">
                  <a:moveTo>
                    <a:pt x="5000" y="0"/>
                  </a:moveTo>
                  <a:lnTo>
                    <a:pt x="2777" y="477"/>
                  </a:lnTo>
                  <a:lnTo>
                    <a:pt x="1190" y="1746"/>
                  </a:lnTo>
                  <a:lnTo>
                    <a:pt x="316" y="3413"/>
                  </a:lnTo>
                  <a:lnTo>
                    <a:pt x="0" y="5001"/>
                  </a:lnTo>
                  <a:lnTo>
                    <a:pt x="316" y="6588"/>
                  </a:lnTo>
                  <a:lnTo>
                    <a:pt x="1190" y="8255"/>
                  </a:lnTo>
                  <a:lnTo>
                    <a:pt x="2697" y="9604"/>
                  </a:lnTo>
                  <a:lnTo>
                    <a:pt x="5000" y="10081"/>
                  </a:lnTo>
                  <a:lnTo>
                    <a:pt x="7063" y="9683"/>
                  </a:lnTo>
                  <a:lnTo>
                    <a:pt x="8731" y="8652"/>
                  </a:lnTo>
                  <a:lnTo>
                    <a:pt x="9841" y="7064"/>
                  </a:lnTo>
                  <a:lnTo>
                    <a:pt x="10159" y="5001"/>
                  </a:lnTo>
                  <a:lnTo>
                    <a:pt x="9841" y="3017"/>
                  </a:lnTo>
                  <a:lnTo>
                    <a:pt x="8731" y="1430"/>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1413" name="Shape 6153"/>
            <p:cNvSpPr/>
            <p:nvPr/>
          </p:nvSpPr>
          <p:spPr>
            <a:xfrm>
              <a:off x="3425999" y="2472815"/>
              <a:ext cx="10081" cy="10081"/>
            </a:xfrm>
            <a:custGeom>
              <a:avLst/>
              <a:gdLst/>
              <a:ahLst/>
              <a:cxnLst/>
              <a:rect l="0" t="0" r="0" b="0"/>
              <a:pathLst>
                <a:path w="10081" h="10081">
                  <a:moveTo>
                    <a:pt x="4921" y="0"/>
                  </a:moveTo>
                  <a:lnTo>
                    <a:pt x="2698" y="477"/>
                  </a:lnTo>
                  <a:lnTo>
                    <a:pt x="1190" y="1746"/>
                  </a:lnTo>
                  <a:lnTo>
                    <a:pt x="317" y="3413"/>
                  </a:lnTo>
                  <a:lnTo>
                    <a:pt x="0" y="5001"/>
                  </a:lnTo>
                  <a:lnTo>
                    <a:pt x="238" y="6588"/>
                  </a:lnTo>
                  <a:lnTo>
                    <a:pt x="1111" y="8255"/>
                  </a:lnTo>
                  <a:lnTo>
                    <a:pt x="2698" y="9604"/>
                  </a:lnTo>
                  <a:lnTo>
                    <a:pt x="4921" y="10081"/>
                  </a:lnTo>
                  <a:lnTo>
                    <a:pt x="6985" y="9683"/>
                  </a:lnTo>
                  <a:lnTo>
                    <a:pt x="8652" y="8652"/>
                  </a:lnTo>
                  <a:lnTo>
                    <a:pt x="9763" y="7064"/>
                  </a:lnTo>
                  <a:lnTo>
                    <a:pt x="10081" y="5001"/>
                  </a:lnTo>
                  <a:lnTo>
                    <a:pt x="9763" y="3017"/>
                  </a:lnTo>
                  <a:lnTo>
                    <a:pt x="8652" y="1430"/>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1414" name="Shape 6154"/>
            <p:cNvSpPr/>
            <p:nvPr/>
          </p:nvSpPr>
          <p:spPr>
            <a:xfrm>
              <a:off x="4120451" y="2473452"/>
              <a:ext cx="25400" cy="84533"/>
            </a:xfrm>
            <a:custGeom>
              <a:avLst/>
              <a:gdLst/>
              <a:ahLst/>
              <a:cxnLst/>
              <a:rect l="0" t="0" r="0" b="0"/>
              <a:pathLst>
                <a:path w="25400" h="84533">
                  <a:moveTo>
                    <a:pt x="1189" y="0"/>
                  </a:moveTo>
                  <a:lnTo>
                    <a:pt x="0" y="1587"/>
                  </a:lnTo>
                  <a:lnTo>
                    <a:pt x="5634" y="6111"/>
                  </a:lnTo>
                  <a:lnTo>
                    <a:pt x="9762" y="11428"/>
                  </a:lnTo>
                  <a:lnTo>
                    <a:pt x="12778" y="17143"/>
                  </a:lnTo>
                  <a:lnTo>
                    <a:pt x="14762" y="23176"/>
                  </a:lnTo>
                  <a:lnTo>
                    <a:pt x="16032" y="29130"/>
                  </a:lnTo>
                  <a:lnTo>
                    <a:pt x="16588" y="34764"/>
                  </a:lnTo>
                  <a:lnTo>
                    <a:pt x="16826" y="39924"/>
                  </a:lnTo>
                  <a:lnTo>
                    <a:pt x="16906" y="44211"/>
                  </a:lnTo>
                  <a:lnTo>
                    <a:pt x="16668" y="50163"/>
                  </a:lnTo>
                  <a:lnTo>
                    <a:pt x="16112" y="55482"/>
                  </a:lnTo>
                  <a:lnTo>
                    <a:pt x="15318" y="60086"/>
                  </a:lnTo>
                  <a:lnTo>
                    <a:pt x="14128" y="64133"/>
                  </a:lnTo>
                  <a:lnTo>
                    <a:pt x="11191" y="70801"/>
                  </a:lnTo>
                  <a:lnTo>
                    <a:pt x="7618" y="75881"/>
                  </a:lnTo>
                  <a:lnTo>
                    <a:pt x="3809" y="79771"/>
                  </a:lnTo>
                  <a:lnTo>
                    <a:pt x="0" y="82946"/>
                  </a:lnTo>
                  <a:lnTo>
                    <a:pt x="951" y="84533"/>
                  </a:lnTo>
                  <a:lnTo>
                    <a:pt x="6428" y="80882"/>
                  </a:lnTo>
                  <a:lnTo>
                    <a:pt x="11191" y="76674"/>
                  </a:lnTo>
                  <a:lnTo>
                    <a:pt x="15398" y="72071"/>
                  </a:lnTo>
                  <a:lnTo>
                    <a:pt x="18891" y="66991"/>
                  </a:lnTo>
                  <a:lnTo>
                    <a:pt x="21668" y="61514"/>
                  </a:lnTo>
                  <a:lnTo>
                    <a:pt x="23732" y="55799"/>
                  </a:lnTo>
                  <a:lnTo>
                    <a:pt x="24923" y="49767"/>
                  </a:lnTo>
                  <a:lnTo>
                    <a:pt x="25400" y="43496"/>
                  </a:lnTo>
                  <a:lnTo>
                    <a:pt x="25161" y="37226"/>
                  </a:lnTo>
                  <a:lnTo>
                    <a:pt x="24367" y="31828"/>
                  </a:lnTo>
                  <a:lnTo>
                    <a:pt x="23097" y="27144"/>
                  </a:lnTo>
                  <a:lnTo>
                    <a:pt x="21509" y="22938"/>
                  </a:lnTo>
                  <a:lnTo>
                    <a:pt x="17303" y="15556"/>
                  </a:lnTo>
                  <a:lnTo>
                    <a:pt x="13968" y="11190"/>
                  </a:lnTo>
                  <a:lnTo>
                    <a:pt x="10000" y="6825"/>
                  </a:lnTo>
                  <a:lnTo>
                    <a:pt x="5634" y="2936"/>
                  </a:lnTo>
                  <a:lnTo>
                    <a:pt x="1189" y="0"/>
                  </a:lnTo>
                  <a:close/>
                </a:path>
              </a:pathLst>
            </a:custGeom>
            <a:solidFill>
              <a:srgbClr val="000000"/>
            </a:solidFill>
          </p:spPr>
          <p:txBody>
            <a:bodyPr vert="horz" lIns="91440" tIns="45720" rIns="91440" bIns="45720" anchor="t"/>
            <a:lstStyle/>
            <a:p>
              <a:endParaRPr lang="en-IN"/>
            </a:p>
          </p:txBody>
        </p:sp>
        <p:sp>
          <p:nvSpPr>
            <p:cNvPr id="1415" name="Shape 6155"/>
            <p:cNvSpPr/>
            <p:nvPr/>
          </p:nvSpPr>
          <p:spPr>
            <a:xfrm>
              <a:off x="3903439" y="2473452"/>
              <a:ext cx="25400" cy="84533"/>
            </a:xfrm>
            <a:custGeom>
              <a:avLst/>
              <a:gdLst/>
              <a:ahLst/>
              <a:cxnLst/>
              <a:rect l="0" t="0" r="0" b="0"/>
              <a:pathLst>
                <a:path w="25400" h="84533">
                  <a:moveTo>
                    <a:pt x="24448" y="0"/>
                  </a:moveTo>
                  <a:lnTo>
                    <a:pt x="18970" y="3730"/>
                  </a:lnTo>
                  <a:lnTo>
                    <a:pt x="14208" y="7857"/>
                  </a:lnTo>
                  <a:lnTo>
                    <a:pt x="10000" y="12461"/>
                  </a:lnTo>
                  <a:lnTo>
                    <a:pt x="6509" y="17540"/>
                  </a:lnTo>
                  <a:lnTo>
                    <a:pt x="3731" y="23018"/>
                  </a:lnTo>
                  <a:lnTo>
                    <a:pt x="1667" y="28732"/>
                  </a:lnTo>
                  <a:lnTo>
                    <a:pt x="475" y="34764"/>
                  </a:lnTo>
                  <a:lnTo>
                    <a:pt x="0" y="41036"/>
                  </a:lnTo>
                  <a:lnTo>
                    <a:pt x="238" y="47386"/>
                  </a:lnTo>
                  <a:lnTo>
                    <a:pt x="1032" y="52783"/>
                  </a:lnTo>
                  <a:lnTo>
                    <a:pt x="2302" y="57466"/>
                  </a:lnTo>
                  <a:lnTo>
                    <a:pt x="3889" y="61673"/>
                  </a:lnTo>
                  <a:lnTo>
                    <a:pt x="8097" y="68976"/>
                  </a:lnTo>
                  <a:lnTo>
                    <a:pt x="11431" y="73341"/>
                  </a:lnTo>
                  <a:lnTo>
                    <a:pt x="15399" y="77707"/>
                  </a:lnTo>
                  <a:lnTo>
                    <a:pt x="19764" y="81596"/>
                  </a:lnTo>
                  <a:lnTo>
                    <a:pt x="24209" y="84533"/>
                  </a:lnTo>
                  <a:lnTo>
                    <a:pt x="25400" y="82946"/>
                  </a:lnTo>
                  <a:lnTo>
                    <a:pt x="19843" y="78421"/>
                  </a:lnTo>
                  <a:lnTo>
                    <a:pt x="15637" y="73103"/>
                  </a:lnTo>
                  <a:lnTo>
                    <a:pt x="12700" y="67388"/>
                  </a:lnTo>
                  <a:lnTo>
                    <a:pt x="10637" y="61355"/>
                  </a:lnTo>
                  <a:lnTo>
                    <a:pt x="9367" y="55402"/>
                  </a:lnTo>
                  <a:lnTo>
                    <a:pt x="8731" y="49767"/>
                  </a:lnTo>
                  <a:lnTo>
                    <a:pt x="8573" y="44607"/>
                  </a:lnTo>
                  <a:lnTo>
                    <a:pt x="8493" y="40321"/>
                  </a:lnTo>
                  <a:lnTo>
                    <a:pt x="8731" y="34368"/>
                  </a:lnTo>
                  <a:lnTo>
                    <a:pt x="9287" y="29130"/>
                  </a:lnTo>
                  <a:lnTo>
                    <a:pt x="10081" y="24447"/>
                  </a:lnTo>
                  <a:lnTo>
                    <a:pt x="11272" y="20398"/>
                  </a:lnTo>
                  <a:lnTo>
                    <a:pt x="14208" y="13730"/>
                  </a:lnTo>
                  <a:lnTo>
                    <a:pt x="17701" y="8651"/>
                  </a:lnTo>
                  <a:lnTo>
                    <a:pt x="21590" y="4762"/>
                  </a:lnTo>
                  <a:lnTo>
                    <a:pt x="25400" y="1587"/>
                  </a:lnTo>
                  <a:lnTo>
                    <a:pt x="24448" y="0"/>
                  </a:lnTo>
                  <a:close/>
                </a:path>
              </a:pathLst>
            </a:custGeom>
            <a:solidFill>
              <a:srgbClr val="000000"/>
            </a:solidFill>
          </p:spPr>
          <p:txBody>
            <a:bodyPr vert="horz" lIns="91440" tIns="45720" rIns="91440" bIns="45720" anchor="t"/>
            <a:lstStyle/>
            <a:p>
              <a:endParaRPr lang="en-IN"/>
            </a:p>
          </p:txBody>
        </p:sp>
        <p:sp>
          <p:nvSpPr>
            <p:cNvPr id="1416" name="Shape 6156"/>
            <p:cNvSpPr/>
            <p:nvPr/>
          </p:nvSpPr>
          <p:spPr>
            <a:xfrm>
              <a:off x="3988530" y="2474880"/>
              <a:ext cx="57070" cy="65562"/>
            </a:xfrm>
            <a:custGeom>
              <a:avLst/>
              <a:gdLst/>
              <a:ahLst/>
              <a:cxnLst/>
              <a:rect l="0" t="0" r="0" b="0"/>
              <a:pathLst>
                <a:path w="57070" h="65562">
                  <a:moveTo>
                    <a:pt x="634" y="0"/>
                  </a:moveTo>
                  <a:lnTo>
                    <a:pt x="0" y="16827"/>
                  </a:lnTo>
                  <a:lnTo>
                    <a:pt x="2381" y="16827"/>
                  </a:lnTo>
                  <a:lnTo>
                    <a:pt x="3491" y="12143"/>
                  </a:lnTo>
                  <a:lnTo>
                    <a:pt x="5000" y="8731"/>
                  </a:lnTo>
                  <a:lnTo>
                    <a:pt x="6984" y="6429"/>
                  </a:lnTo>
                  <a:lnTo>
                    <a:pt x="9683" y="4999"/>
                  </a:lnTo>
                  <a:lnTo>
                    <a:pt x="13334" y="4285"/>
                  </a:lnTo>
                  <a:lnTo>
                    <a:pt x="18096" y="4127"/>
                  </a:lnTo>
                  <a:lnTo>
                    <a:pt x="23495" y="4127"/>
                  </a:lnTo>
                  <a:lnTo>
                    <a:pt x="23495" y="53656"/>
                  </a:lnTo>
                  <a:lnTo>
                    <a:pt x="23415" y="56911"/>
                  </a:lnTo>
                  <a:lnTo>
                    <a:pt x="23097" y="59451"/>
                  </a:lnTo>
                  <a:lnTo>
                    <a:pt x="22225" y="61276"/>
                  </a:lnTo>
                  <a:lnTo>
                    <a:pt x="20637" y="62546"/>
                  </a:lnTo>
                  <a:lnTo>
                    <a:pt x="18017" y="63339"/>
                  </a:lnTo>
                  <a:lnTo>
                    <a:pt x="14207" y="63657"/>
                  </a:lnTo>
                  <a:lnTo>
                    <a:pt x="14207" y="65562"/>
                  </a:lnTo>
                  <a:lnTo>
                    <a:pt x="43100" y="65562"/>
                  </a:lnTo>
                  <a:lnTo>
                    <a:pt x="43100" y="63657"/>
                  </a:lnTo>
                  <a:lnTo>
                    <a:pt x="40321" y="63498"/>
                  </a:lnTo>
                  <a:lnTo>
                    <a:pt x="38100" y="63102"/>
                  </a:lnTo>
                  <a:lnTo>
                    <a:pt x="36432" y="62546"/>
                  </a:lnTo>
                  <a:lnTo>
                    <a:pt x="35241" y="61673"/>
                  </a:lnTo>
                  <a:lnTo>
                    <a:pt x="33892" y="58975"/>
                  </a:lnTo>
                  <a:lnTo>
                    <a:pt x="33575" y="54767"/>
                  </a:lnTo>
                  <a:lnTo>
                    <a:pt x="33575" y="4127"/>
                  </a:lnTo>
                  <a:lnTo>
                    <a:pt x="38972" y="4127"/>
                  </a:lnTo>
                  <a:lnTo>
                    <a:pt x="43735" y="4285"/>
                  </a:lnTo>
                  <a:lnTo>
                    <a:pt x="47386" y="4999"/>
                  </a:lnTo>
                  <a:lnTo>
                    <a:pt x="50165" y="6350"/>
                  </a:lnTo>
                  <a:lnTo>
                    <a:pt x="52148" y="8731"/>
                  </a:lnTo>
                  <a:lnTo>
                    <a:pt x="53577" y="12143"/>
                  </a:lnTo>
                  <a:lnTo>
                    <a:pt x="54688" y="16827"/>
                  </a:lnTo>
                  <a:lnTo>
                    <a:pt x="57070" y="16827"/>
                  </a:lnTo>
                  <a:lnTo>
                    <a:pt x="56435" y="0"/>
                  </a:lnTo>
                  <a:lnTo>
                    <a:pt x="634" y="0"/>
                  </a:lnTo>
                  <a:close/>
                </a:path>
              </a:pathLst>
            </a:custGeom>
            <a:solidFill>
              <a:srgbClr val="000000"/>
            </a:solidFill>
          </p:spPr>
          <p:txBody>
            <a:bodyPr vert="horz" lIns="91440" tIns="45720" rIns="91440" bIns="45720" anchor="t"/>
            <a:lstStyle/>
            <a:p>
              <a:endParaRPr lang="en-IN"/>
            </a:p>
          </p:txBody>
        </p:sp>
        <p:sp>
          <p:nvSpPr>
            <p:cNvPr id="1417" name="Shape 6157"/>
            <p:cNvSpPr/>
            <p:nvPr/>
          </p:nvSpPr>
          <p:spPr>
            <a:xfrm>
              <a:off x="4477480" y="2483055"/>
              <a:ext cx="26352" cy="58340"/>
            </a:xfrm>
            <a:custGeom>
              <a:avLst/>
              <a:gdLst/>
              <a:ahLst/>
              <a:cxnLst/>
              <a:rect l="0" t="0" r="0" b="0"/>
              <a:pathLst>
                <a:path w="26352" h="58340">
                  <a:moveTo>
                    <a:pt x="13255" y="0"/>
                  </a:moveTo>
                  <a:lnTo>
                    <a:pt x="10873" y="3412"/>
                  </a:lnTo>
                  <a:lnTo>
                    <a:pt x="8890" y="6191"/>
                  </a:lnTo>
                  <a:lnTo>
                    <a:pt x="6826" y="8652"/>
                  </a:lnTo>
                  <a:lnTo>
                    <a:pt x="4365" y="11350"/>
                  </a:lnTo>
                  <a:lnTo>
                    <a:pt x="1427" y="13731"/>
                  </a:lnTo>
                  <a:lnTo>
                    <a:pt x="396" y="14525"/>
                  </a:lnTo>
                  <a:lnTo>
                    <a:pt x="0" y="15319"/>
                  </a:lnTo>
                  <a:lnTo>
                    <a:pt x="396" y="15954"/>
                  </a:lnTo>
                  <a:lnTo>
                    <a:pt x="5635" y="15954"/>
                  </a:lnTo>
                  <a:lnTo>
                    <a:pt x="5635" y="45799"/>
                  </a:lnTo>
                  <a:lnTo>
                    <a:pt x="5872" y="49212"/>
                  </a:lnTo>
                  <a:lnTo>
                    <a:pt x="6350" y="51990"/>
                  </a:lnTo>
                  <a:lnTo>
                    <a:pt x="7222" y="54212"/>
                  </a:lnTo>
                  <a:lnTo>
                    <a:pt x="8333" y="55800"/>
                  </a:lnTo>
                  <a:lnTo>
                    <a:pt x="11271" y="57785"/>
                  </a:lnTo>
                  <a:lnTo>
                    <a:pt x="14763" y="58340"/>
                  </a:lnTo>
                  <a:lnTo>
                    <a:pt x="18176" y="57785"/>
                  </a:lnTo>
                  <a:lnTo>
                    <a:pt x="21351" y="56197"/>
                  </a:lnTo>
                  <a:lnTo>
                    <a:pt x="24128" y="53816"/>
                  </a:lnTo>
                  <a:lnTo>
                    <a:pt x="26352" y="50879"/>
                  </a:lnTo>
                  <a:lnTo>
                    <a:pt x="25082" y="49767"/>
                  </a:lnTo>
                  <a:lnTo>
                    <a:pt x="22859" y="51990"/>
                  </a:lnTo>
                  <a:lnTo>
                    <a:pt x="21192" y="52864"/>
                  </a:lnTo>
                  <a:lnTo>
                    <a:pt x="19050" y="53260"/>
                  </a:lnTo>
                  <a:lnTo>
                    <a:pt x="16906" y="52783"/>
                  </a:lnTo>
                  <a:lnTo>
                    <a:pt x="15477" y="51594"/>
                  </a:lnTo>
                  <a:lnTo>
                    <a:pt x="14603" y="49926"/>
                  </a:lnTo>
                  <a:lnTo>
                    <a:pt x="14207" y="47942"/>
                  </a:lnTo>
                  <a:lnTo>
                    <a:pt x="13970" y="44291"/>
                  </a:lnTo>
                  <a:lnTo>
                    <a:pt x="13970" y="15954"/>
                  </a:lnTo>
                  <a:lnTo>
                    <a:pt x="23971" y="15954"/>
                  </a:lnTo>
                  <a:lnTo>
                    <a:pt x="23971" y="12779"/>
                  </a:lnTo>
                  <a:lnTo>
                    <a:pt x="13970" y="12779"/>
                  </a:lnTo>
                  <a:lnTo>
                    <a:pt x="13970" y="135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418" name="Shape 6158"/>
            <p:cNvSpPr/>
            <p:nvPr/>
          </p:nvSpPr>
          <p:spPr>
            <a:xfrm>
              <a:off x="4177362" y="2483055"/>
              <a:ext cx="26352" cy="58340"/>
            </a:xfrm>
            <a:custGeom>
              <a:avLst/>
              <a:gdLst/>
              <a:ahLst/>
              <a:cxnLst/>
              <a:rect l="0" t="0" r="0" b="0"/>
              <a:pathLst>
                <a:path w="26352" h="58340">
                  <a:moveTo>
                    <a:pt x="13256" y="0"/>
                  </a:moveTo>
                  <a:lnTo>
                    <a:pt x="10874" y="3412"/>
                  </a:lnTo>
                  <a:lnTo>
                    <a:pt x="8811" y="6191"/>
                  </a:lnTo>
                  <a:lnTo>
                    <a:pt x="4364" y="11350"/>
                  </a:lnTo>
                  <a:lnTo>
                    <a:pt x="1349" y="13731"/>
                  </a:lnTo>
                  <a:lnTo>
                    <a:pt x="396" y="14525"/>
                  </a:lnTo>
                  <a:lnTo>
                    <a:pt x="0" y="15319"/>
                  </a:lnTo>
                  <a:lnTo>
                    <a:pt x="396" y="15954"/>
                  </a:lnTo>
                  <a:lnTo>
                    <a:pt x="5636" y="15954"/>
                  </a:lnTo>
                  <a:lnTo>
                    <a:pt x="5636" y="45799"/>
                  </a:lnTo>
                  <a:lnTo>
                    <a:pt x="5873" y="49212"/>
                  </a:lnTo>
                  <a:lnTo>
                    <a:pt x="6350" y="51990"/>
                  </a:lnTo>
                  <a:lnTo>
                    <a:pt x="7223" y="54212"/>
                  </a:lnTo>
                  <a:lnTo>
                    <a:pt x="8333" y="55800"/>
                  </a:lnTo>
                  <a:lnTo>
                    <a:pt x="11192" y="57785"/>
                  </a:lnTo>
                  <a:lnTo>
                    <a:pt x="14763" y="58340"/>
                  </a:lnTo>
                  <a:lnTo>
                    <a:pt x="18097" y="57785"/>
                  </a:lnTo>
                  <a:lnTo>
                    <a:pt x="21351" y="56197"/>
                  </a:lnTo>
                  <a:lnTo>
                    <a:pt x="24129" y="53816"/>
                  </a:lnTo>
                  <a:lnTo>
                    <a:pt x="26352" y="50879"/>
                  </a:lnTo>
                  <a:lnTo>
                    <a:pt x="25002" y="49767"/>
                  </a:lnTo>
                  <a:lnTo>
                    <a:pt x="22781" y="51990"/>
                  </a:lnTo>
                  <a:lnTo>
                    <a:pt x="21113" y="52864"/>
                  </a:lnTo>
                  <a:lnTo>
                    <a:pt x="18970" y="53260"/>
                  </a:lnTo>
                  <a:lnTo>
                    <a:pt x="16907" y="52783"/>
                  </a:lnTo>
                  <a:lnTo>
                    <a:pt x="15398" y="51594"/>
                  </a:lnTo>
                  <a:lnTo>
                    <a:pt x="14128" y="47942"/>
                  </a:lnTo>
                  <a:lnTo>
                    <a:pt x="13970" y="44291"/>
                  </a:lnTo>
                  <a:lnTo>
                    <a:pt x="13970" y="15954"/>
                  </a:lnTo>
                  <a:lnTo>
                    <a:pt x="23971" y="15954"/>
                  </a:lnTo>
                  <a:lnTo>
                    <a:pt x="23971" y="12779"/>
                  </a:lnTo>
                  <a:lnTo>
                    <a:pt x="13970" y="12779"/>
                  </a:lnTo>
                  <a:lnTo>
                    <a:pt x="13970" y="1350"/>
                  </a:lnTo>
                  <a:lnTo>
                    <a:pt x="13889" y="317"/>
                  </a:lnTo>
                  <a:lnTo>
                    <a:pt x="13256" y="0"/>
                  </a:lnTo>
                  <a:close/>
                </a:path>
              </a:pathLst>
            </a:custGeom>
            <a:solidFill>
              <a:srgbClr val="000000"/>
            </a:solidFill>
          </p:spPr>
          <p:txBody>
            <a:bodyPr vert="horz" lIns="91440" tIns="45720" rIns="91440" bIns="45720" anchor="t"/>
            <a:lstStyle/>
            <a:p>
              <a:endParaRPr lang="en-IN"/>
            </a:p>
          </p:txBody>
        </p:sp>
        <p:sp>
          <p:nvSpPr>
            <p:cNvPr id="1419" name="Shape 6159"/>
            <p:cNvSpPr/>
            <p:nvPr/>
          </p:nvSpPr>
          <p:spPr>
            <a:xfrm>
              <a:off x="3210495" y="2483055"/>
              <a:ext cx="26353" cy="58340"/>
            </a:xfrm>
            <a:custGeom>
              <a:avLst/>
              <a:gdLst/>
              <a:ahLst/>
              <a:cxnLst/>
              <a:rect l="0" t="0" r="0" b="0"/>
              <a:pathLst>
                <a:path w="26353" h="58340">
                  <a:moveTo>
                    <a:pt x="13256" y="0"/>
                  </a:moveTo>
                  <a:lnTo>
                    <a:pt x="10874" y="3412"/>
                  </a:lnTo>
                  <a:lnTo>
                    <a:pt x="8890" y="6191"/>
                  </a:lnTo>
                  <a:lnTo>
                    <a:pt x="4366" y="11350"/>
                  </a:lnTo>
                  <a:lnTo>
                    <a:pt x="1429" y="13731"/>
                  </a:lnTo>
                  <a:lnTo>
                    <a:pt x="397" y="14525"/>
                  </a:lnTo>
                  <a:lnTo>
                    <a:pt x="0" y="15319"/>
                  </a:lnTo>
                  <a:lnTo>
                    <a:pt x="397" y="15954"/>
                  </a:lnTo>
                  <a:lnTo>
                    <a:pt x="5636" y="15954"/>
                  </a:lnTo>
                  <a:lnTo>
                    <a:pt x="5636" y="45799"/>
                  </a:lnTo>
                  <a:lnTo>
                    <a:pt x="5874" y="49212"/>
                  </a:lnTo>
                  <a:lnTo>
                    <a:pt x="6350" y="51990"/>
                  </a:lnTo>
                  <a:lnTo>
                    <a:pt x="7223" y="54212"/>
                  </a:lnTo>
                  <a:lnTo>
                    <a:pt x="8334" y="55800"/>
                  </a:lnTo>
                  <a:lnTo>
                    <a:pt x="11272" y="57785"/>
                  </a:lnTo>
                  <a:lnTo>
                    <a:pt x="14763" y="58340"/>
                  </a:lnTo>
                  <a:lnTo>
                    <a:pt x="18177" y="57785"/>
                  </a:lnTo>
                  <a:lnTo>
                    <a:pt x="21352" y="56197"/>
                  </a:lnTo>
                  <a:lnTo>
                    <a:pt x="24131" y="53816"/>
                  </a:lnTo>
                  <a:lnTo>
                    <a:pt x="26353" y="50879"/>
                  </a:lnTo>
                  <a:lnTo>
                    <a:pt x="25082" y="49767"/>
                  </a:lnTo>
                  <a:lnTo>
                    <a:pt x="22861" y="51990"/>
                  </a:lnTo>
                  <a:lnTo>
                    <a:pt x="21193" y="52864"/>
                  </a:lnTo>
                  <a:lnTo>
                    <a:pt x="19050" y="53260"/>
                  </a:lnTo>
                  <a:lnTo>
                    <a:pt x="16907" y="52783"/>
                  </a:lnTo>
                  <a:lnTo>
                    <a:pt x="15478" y="51594"/>
                  </a:lnTo>
                  <a:lnTo>
                    <a:pt x="14606" y="49926"/>
                  </a:lnTo>
                  <a:lnTo>
                    <a:pt x="14208" y="47942"/>
                  </a:lnTo>
                  <a:lnTo>
                    <a:pt x="13969" y="44291"/>
                  </a:lnTo>
                  <a:lnTo>
                    <a:pt x="13969" y="15954"/>
                  </a:lnTo>
                  <a:lnTo>
                    <a:pt x="23972" y="15954"/>
                  </a:lnTo>
                  <a:lnTo>
                    <a:pt x="23972" y="12779"/>
                  </a:lnTo>
                  <a:lnTo>
                    <a:pt x="13969" y="12779"/>
                  </a:lnTo>
                  <a:lnTo>
                    <a:pt x="13969" y="135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420" name="Shape 6160"/>
            <p:cNvSpPr/>
            <p:nvPr/>
          </p:nvSpPr>
          <p:spPr>
            <a:xfrm>
              <a:off x="4549076" y="2494883"/>
              <a:ext cx="23493" cy="45560"/>
            </a:xfrm>
            <a:custGeom>
              <a:avLst/>
              <a:gdLst/>
              <a:ahLst/>
              <a:cxnLst/>
              <a:rect l="0" t="0" r="0" b="0"/>
              <a:pathLst>
                <a:path w="23493" h="45560">
                  <a:moveTo>
                    <a:pt x="15795" y="0"/>
                  </a:moveTo>
                  <a:lnTo>
                    <a:pt x="396" y="5476"/>
                  </a:lnTo>
                  <a:lnTo>
                    <a:pt x="396" y="6905"/>
                  </a:lnTo>
                  <a:lnTo>
                    <a:pt x="4364" y="6507"/>
                  </a:lnTo>
                  <a:lnTo>
                    <a:pt x="5634" y="6666"/>
                  </a:lnTo>
                  <a:lnTo>
                    <a:pt x="6746" y="7301"/>
                  </a:lnTo>
                  <a:lnTo>
                    <a:pt x="7539" y="9127"/>
                  </a:lnTo>
                  <a:lnTo>
                    <a:pt x="7857" y="12461"/>
                  </a:lnTo>
                  <a:lnTo>
                    <a:pt x="7857" y="35480"/>
                  </a:lnTo>
                  <a:lnTo>
                    <a:pt x="7698" y="38733"/>
                  </a:lnTo>
                  <a:lnTo>
                    <a:pt x="7143" y="41036"/>
                  </a:lnTo>
                  <a:lnTo>
                    <a:pt x="6270" y="42543"/>
                  </a:lnTo>
                  <a:lnTo>
                    <a:pt x="4762" y="43417"/>
                  </a:lnTo>
                  <a:lnTo>
                    <a:pt x="2777" y="43813"/>
                  </a:lnTo>
                  <a:lnTo>
                    <a:pt x="0" y="44052"/>
                  </a:lnTo>
                  <a:lnTo>
                    <a:pt x="0" y="45560"/>
                  </a:lnTo>
                  <a:lnTo>
                    <a:pt x="23493" y="45560"/>
                  </a:lnTo>
                  <a:lnTo>
                    <a:pt x="23493" y="44052"/>
                  </a:lnTo>
                  <a:lnTo>
                    <a:pt x="19446" y="43496"/>
                  </a:lnTo>
                  <a:lnTo>
                    <a:pt x="18176" y="42860"/>
                  </a:lnTo>
                  <a:lnTo>
                    <a:pt x="17303" y="42067"/>
                  </a:lnTo>
                  <a:lnTo>
                    <a:pt x="16350" y="39448"/>
                  </a:lnTo>
                  <a:lnTo>
                    <a:pt x="16192" y="35480"/>
                  </a:lnTo>
                  <a:lnTo>
                    <a:pt x="16192" y="316"/>
                  </a:lnTo>
                  <a:lnTo>
                    <a:pt x="15795" y="0"/>
                  </a:lnTo>
                  <a:close/>
                </a:path>
              </a:pathLst>
            </a:custGeom>
            <a:solidFill>
              <a:srgbClr val="000000"/>
            </a:solidFill>
          </p:spPr>
          <p:txBody>
            <a:bodyPr vert="horz" lIns="91440" tIns="45720" rIns="91440" bIns="45720" anchor="t"/>
            <a:lstStyle/>
            <a:p>
              <a:endParaRPr lang="en-IN"/>
            </a:p>
          </p:txBody>
        </p:sp>
        <p:sp>
          <p:nvSpPr>
            <p:cNvPr id="1421" name="Shape 6161"/>
            <p:cNvSpPr/>
            <p:nvPr/>
          </p:nvSpPr>
          <p:spPr>
            <a:xfrm>
              <a:off x="4508595" y="2494883"/>
              <a:ext cx="40083" cy="46512"/>
            </a:xfrm>
            <a:custGeom>
              <a:avLst/>
              <a:gdLst/>
              <a:ahLst/>
              <a:cxnLst/>
              <a:rect l="0" t="0" r="0" b="0"/>
              <a:pathLst>
                <a:path w="40083" h="46512">
                  <a:moveTo>
                    <a:pt x="18017" y="0"/>
                  </a:moveTo>
                  <a:lnTo>
                    <a:pt x="12857" y="555"/>
                  </a:lnTo>
                  <a:lnTo>
                    <a:pt x="8731" y="1983"/>
                  </a:lnTo>
                  <a:lnTo>
                    <a:pt x="5634" y="4047"/>
                  </a:lnTo>
                  <a:lnTo>
                    <a:pt x="3492" y="6350"/>
                  </a:lnTo>
                  <a:lnTo>
                    <a:pt x="2301" y="8809"/>
                  </a:lnTo>
                  <a:lnTo>
                    <a:pt x="1904" y="10952"/>
                  </a:lnTo>
                  <a:lnTo>
                    <a:pt x="2856" y="13730"/>
                  </a:lnTo>
                  <a:lnTo>
                    <a:pt x="4206" y="14842"/>
                  </a:lnTo>
                  <a:lnTo>
                    <a:pt x="6111" y="15318"/>
                  </a:lnTo>
                  <a:lnTo>
                    <a:pt x="7937" y="14921"/>
                  </a:lnTo>
                  <a:lnTo>
                    <a:pt x="9366" y="13968"/>
                  </a:lnTo>
                  <a:lnTo>
                    <a:pt x="10318" y="12619"/>
                  </a:lnTo>
                  <a:lnTo>
                    <a:pt x="10636" y="11110"/>
                  </a:lnTo>
                  <a:lnTo>
                    <a:pt x="10318" y="9364"/>
                  </a:lnTo>
                  <a:lnTo>
                    <a:pt x="10080" y="7222"/>
                  </a:lnTo>
                  <a:lnTo>
                    <a:pt x="10714" y="5158"/>
                  </a:lnTo>
                  <a:lnTo>
                    <a:pt x="12381" y="3650"/>
                  </a:lnTo>
                  <a:lnTo>
                    <a:pt x="14683" y="2697"/>
                  </a:lnTo>
                  <a:lnTo>
                    <a:pt x="17143" y="2381"/>
                  </a:lnTo>
                  <a:lnTo>
                    <a:pt x="19605" y="2618"/>
                  </a:lnTo>
                  <a:lnTo>
                    <a:pt x="22066" y="3809"/>
                  </a:lnTo>
                  <a:lnTo>
                    <a:pt x="23969" y="6350"/>
                  </a:lnTo>
                  <a:lnTo>
                    <a:pt x="24763" y="10555"/>
                  </a:lnTo>
                  <a:lnTo>
                    <a:pt x="24763" y="16667"/>
                  </a:lnTo>
                  <a:lnTo>
                    <a:pt x="24045" y="16950"/>
                  </a:lnTo>
                  <a:lnTo>
                    <a:pt x="24763" y="18969"/>
                  </a:lnTo>
                  <a:lnTo>
                    <a:pt x="24763" y="33335"/>
                  </a:lnTo>
                  <a:lnTo>
                    <a:pt x="24684" y="35321"/>
                  </a:lnTo>
                  <a:lnTo>
                    <a:pt x="24208" y="36749"/>
                  </a:lnTo>
                  <a:lnTo>
                    <a:pt x="23176" y="37861"/>
                  </a:lnTo>
                  <a:lnTo>
                    <a:pt x="21431" y="39051"/>
                  </a:lnTo>
                  <a:lnTo>
                    <a:pt x="18811" y="40083"/>
                  </a:lnTo>
                  <a:lnTo>
                    <a:pt x="15238" y="40797"/>
                  </a:lnTo>
                  <a:lnTo>
                    <a:pt x="12700" y="40242"/>
                  </a:lnTo>
                  <a:lnTo>
                    <a:pt x="10636" y="38733"/>
                  </a:lnTo>
                  <a:lnTo>
                    <a:pt x="9286" y="36273"/>
                  </a:lnTo>
                  <a:lnTo>
                    <a:pt x="8731" y="33098"/>
                  </a:lnTo>
                  <a:lnTo>
                    <a:pt x="8731" y="32860"/>
                  </a:lnTo>
                  <a:lnTo>
                    <a:pt x="8888" y="31034"/>
                  </a:lnTo>
                  <a:lnTo>
                    <a:pt x="9525" y="28891"/>
                  </a:lnTo>
                  <a:lnTo>
                    <a:pt x="11112" y="26589"/>
                  </a:lnTo>
                  <a:lnTo>
                    <a:pt x="13968" y="24049"/>
                  </a:lnTo>
                  <a:lnTo>
                    <a:pt x="15953" y="22780"/>
                  </a:lnTo>
                  <a:lnTo>
                    <a:pt x="18413" y="21509"/>
                  </a:lnTo>
                  <a:lnTo>
                    <a:pt x="21351" y="20239"/>
                  </a:lnTo>
                  <a:lnTo>
                    <a:pt x="24763" y="18969"/>
                  </a:lnTo>
                  <a:lnTo>
                    <a:pt x="24045" y="16950"/>
                  </a:lnTo>
                  <a:lnTo>
                    <a:pt x="17303" y="19605"/>
                  </a:lnTo>
                  <a:lnTo>
                    <a:pt x="11112" y="22303"/>
                  </a:lnTo>
                  <a:lnTo>
                    <a:pt x="6270" y="25081"/>
                  </a:lnTo>
                  <a:lnTo>
                    <a:pt x="2856" y="28177"/>
                  </a:lnTo>
                  <a:lnTo>
                    <a:pt x="713" y="31828"/>
                  </a:lnTo>
                  <a:lnTo>
                    <a:pt x="0" y="36273"/>
                  </a:lnTo>
                  <a:lnTo>
                    <a:pt x="951" y="40638"/>
                  </a:lnTo>
                  <a:lnTo>
                    <a:pt x="3253" y="43893"/>
                  </a:lnTo>
                  <a:lnTo>
                    <a:pt x="6587" y="45877"/>
                  </a:lnTo>
                  <a:lnTo>
                    <a:pt x="10476" y="46512"/>
                  </a:lnTo>
                  <a:lnTo>
                    <a:pt x="14525" y="45877"/>
                  </a:lnTo>
                  <a:lnTo>
                    <a:pt x="18413" y="44131"/>
                  </a:lnTo>
                  <a:lnTo>
                    <a:pt x="24843" y="39289"/>
                  </a:lnTo>
                  <a:lnTo>
                    <a:pt x="25400" y="42305"/>
                  </a:lnTo>
                  <a:lnTo>
                    <a:pt x="26351" y="44369"/>
                  </a:lnTo>
                  <a:lnTo>
                    <a:pt x="27622" y="45639"/>
                  </a:lnTo>
                  <a:lnTo>
                    <a:pt x="28892" y="46274"/>
                  </a:lnTo>
                  <a:lnTo>
                    <a:pt x="31273" y="46512"/>
                  </a:lnTo>
                  <a:lnTo>
                    <a:pt x="32781" y="46433"/>
                  </a:lnTo>
                  <a:lnTo>
                    <a:pt x="34686" y="45877"/>
                  </a:lnTo>
                  <a:lnTo>
                    <a:pt x="37147" y="44369"/>
                  </a:lnTo>
                  <a:lnTo>
                    <a:pt x="40083" y="41591"/>
                  </a:lnTo>
                  <a:lnTo>
                    <a:pt x="40083" y="39051"/>
                  </a:lnTo>
                  <a:lnTo>
                    <a:pt x="38257" y="40321"/>
                  </a:lnTo>
                  <a:lnTo>
                    <a:pt x="35638" y="40877"/>
                  </a:lnTo>
                  <a:lnTo>
                    <a:pt x="33972" y="40401"/>
                  </a:lnTo>
                  <a:lnTo>
                    <a:pt x="33178" y="39130"/>
                  </a:lnTo>
                  <a:lnTo>
                    <a:pt x="32781" y="35162"/>
                  </a:lnTo>
                  <a:lnTo>
                    <a:pt x="32781" y="15873"/>
                  </a:lnTo>
                  <a:lnTo>
                    <a:pt x="32225" y="9127"/>
                  </a:lnTo>
                  <a:lnTo>
                    <a:pt x="30956" y="5713"/>
                  </a:lnTo>
                  <a:lnTo>
                    <a:pt x="28416" y="2777"/>
                  </a:lnTo>
                  <a:lnTo>
                    <a:pt x="26589" y="1587"/>
                  </a:lnTo>
                  <a:lnTo>
                    <a:pt x="24287"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1422" name="Shape 6162"/>
            <p:cNvSpPr/>
            <p:nvPr/>
          </p:nvSpPr>
          <p:spPr>
            <a:xfrm>
              <a:off x="4401517" y="2494883"/>
              <a:ext cx="23495" cy="45560"/>
            </a:xfrm>
            <a:custGeom>
              <a:avLst/>
              <a:gdLst/>
              <a:ahLst/>
              <a:cxnLst/>
              <a:rect l="0" t="0" r="0" b="0"/>
              <a:pathLst>
                <a:path w="23495" h="45560">
                  <a:moveTo>
                    <a:pt x="15716" y="0"/>
                  </a:moveTo>
                  <a:lnTo>
                    <a:pt x="396" y="5476"/>
                  </a:lnTo>
                  <a:lnTo>
                    <a:pt x="396" y="6905"/>
                  </a:lnTo>
                  <a:lnTo>
                    <a:pt x="4365" y="6507"/>
                  </a:lnTo>
                  <a:lnTo>
                    <a:pt x="5556" y="6666"/>
                  </a:lnTo>
                  <a:lnTo>
                    <a:pt x="6667" y="7301"/>
                  </a:lnTo>
                  <a:lnTo>
                    <a:pt x="7540" y="9127"/>
                  </a:lnTo>
                  <a:lnTo>
                    <a:pt x="7858" y="12461"/>
                  </a:lnTo>
                  <a:lnTo>
                    <a:pt x="7858" y="35480"/>
                  </a:lnTo>
                  <a:lnTo>
                    <a:pt x="7699" y="38733"/>
                  </a:lnTo>
                  <a:lnTo>
                    <a:pt x="7143" y="41036"/>
                  </a:lnTo>
                  <a:lnTo>
                    <a:pt x="6191" y="42543"/>
                  </a:lnTo>
                  <a:lnTo>
                    <a:pt x="4762" y="43417"/>
                  </a:lnTo>
                  <a:lnTo>
                    <a:pt x="2777" y="43813"/>
                  </a:lnTo>
                  <a:lnTo>
                    <a:pt x="0" y="44052"/>
                  </a:lnTo>
                  <a:lnTo>
                    <a:pt x="0" y="45560"/>
                  </a:lnTo>
                  <a:lnTo>
                    <a:pt x="23495" y="45560"/>
                  </a:lnTo>
                  <a:lnTo>
                    <a:pt x="23495" y="44052"/>
                  </a:lnTo>
                  <a:lnTo>
                    <a:pt x="19446" y="43496"/>
                  </a:lnTo>
                  <a:lnTo>
                    <a:pt x="17224" y="42067"/>
                  </a:lnTo>
                  <a:lnTo>
                    <a:pt x="16351" y="39448"/>
                  </a:lnTo>
                  <a:lnTo>
                    <a:pt x="16113" y="35480"/>
                  </a:lnTo>
                  <a:lnTo>
                    <a:pt x="16113" y="316"/>
                  </a:lnTo>
                  <a:lnTo>
                    <a:pt x="15716" y="0"/>
                  </a:lnTo>
                  <a:close/>
                </a:path>
              </a:pathLst>
            </a:custGeom>
            <a:solidFill>
              <a:srgbClr val="000000"/>
            </a:solidFill>
          </p:spPr>
          <p:txBody>
            <a:bodyPr vert="horz" lIns="91440" tIns="45720" rIns="91440" bIns="45720" anchor="t"/>
            <a:lstStyle/>
            <a:p>
              <a:endParaRPr lang="en-IN"/>
            </a:p>
          </p:txBody>
        </p:sp>
        <p:sp>
          <p:nvSpPr>
            <p:cNvPr id="1423" name="Shape 6163"/>
            <p:cNvSpPr/>
            <p:nvPr/>
          </p:nvSpPr>
          <p:spPr>
            <a:xfrm>
              <a:off x="4359051" y="2494883"/>
              <a:ext cx="40084" cy="46512"/>
            </a:xfrm>
            <a:custGeom>
              <a:avLst/>
              <a:gdLst/>
              <a:ahLst/>
              <a:cxnLst/>
              <a:rect l="0" t="0" r="0" b="0"/>
              <a:pathLst>
                <a:path w="40084" h="46512">
                  <a:moveTo>
                    <a:pt x="18018" y="0"/>
                  </a:moveTo>
                  <a:lnTo>
                    <a:pt x="12779" y="555"/>
                  </a:lnTo>
                  <a:lnTo>
                    <a:pt x="8652" y="1983"/>
                  </a:lnTo>
                  <a:lnTo>
                    <a:pt x="5636" y="4047"/>
                  </a:lnTo>
                  <a:lnTo>
                    <a:pt x="3493" y="6350"/>
                  </a:lnTo>
                  <a:lnTo>
                    <a:pt x="2223" y="8809"/>
                  </a:lnTo>
                  <a:lnTo>
                    <a:pt x="1826" y="10952"/>
                  </a:lnTo>
                  <a:lnTo>
                    <a:pt x="2063" y="12302"/>
                  </a:lnTo>
                  <a:lnTo>
                    <a:pt x="2857" y="13730"/>
                  </a:lnTo>
                  <a:lnTo>
                    <a:pt x="4128" y="14842"/>
                  </a:lnTo>
                  <a:lnTo>
                    <a:pt x="6112" y="15318"/>
                  </a:lnTo>
                  <a:lnTo>
                    <a:pt x="7937" y="14921"/>
                  </a:lnTo>
                  <a:lnTo>
                    <a:pt x="9367" y="13968"/>
                  </a:lnTo>
                  <a:lnTo>
                    <a:pt x="10239" y="12619"/>
                  </a:lnTo>
                  <a:lnTo>
                    <a:pt x="10557" y="11110"/>
                  </a:lnTo>
                  <a:lnTo>
                    <a:pt x="10318" y="9364"/>
                  </a:lnTo>
                  <a:lnTo>
                    <a:pt x="10081" y="7222"/>
                  </a:lnTo>
                  <a:lnTo>
                    <a:pt x="10716" y="5158"/>
                  </a:lnTo>
                  <a:lnTo>
                    <a:pt x="12382" y="3650"/>
                  </a:lnTo>
                  <a:lnTo>
                    <a:pt x="14606" y="2697"/>
                  </a:lnTo>
                  <a:lnTo>
                    <a:pt x="17066" y="2381"/>
                  </a:lnTo>
                  <a:lnTo>
                    <a:pt x="19606" y="2618"/>
                  </a:lnTo>
                  <a:lnTo>
                    <a:pt x="22067" y="3809"/>
                  </a:lnTo>
                  <a:lnTo>
                    <a:pt x="23972" y="6350"/>
                  </a:lnTo>
                  <a:lnTo>
                    <a:pt x="24765" y="10555"/>
                  </a:lnTo>
                  <a:lnTo>
                    <a:pt x="24765" y="16667"/>
                  </a:lnTo>
                  <a:lnTo>
                    <a:pt x="24046" y="16947"/>
                  </a:lnTo>
                  <a:lnTo>
                    <a:pt x="24765" y="18969"/>
                  </a:lnTo>
                  <a:lnTo>
                    <a:pt x="24765" y="33335"/>
                  </a:lnTo>
                  <a:lnTo>
                    <a:pt x="24606" y="35321"/>
                  </a:lnTo>
                  <a:lnTo>
                    <a:pt x="24209" y="36749"/>
                  </a:lnTo>
                  <a:lnTo>
                    <a:pt x="23178" y="37861"/>
                  </a:lnTo>
                  <a:lnTo>
                    <a:pt x="21352" y="39051"/>
                  </a:lnTo>
                  <a:lnTo>
                    <a:pt x="18732" y="40083"/>
                  </a:lnTo>
                  <a:lnTo>
                    <a:pt x="15240" y="40797"/>
                  </a:lnTo>
                  <a:lnTo>
                    <a:pt x="12700" y="40242"/>
                  </a:lnTo>
                  <a:lnTo>
                    <a:pt x="10637" y="38733"/>
                  </a:lnTo>
                  <a:lnTo>
                    <a:pt x="9207" y="36273"/>
                  </a:lnTo>
                  <a:lnTo>
                    <a:pt x="8652" y="33098"/>
                  </a:lnTo>
                  <a:lnTo>
                    <a:pt x="8652" y="32860"/>
                  </a:lnTo>
                  <a:lnTo>
                    <a:pt x="8890" y="31034"/>
                  </a:lnTo>
                  <a:lnTo>
                    <a:pt x="9525" y="28891"/>
                  </a:lnTo>
                  <a:lnTo>
                    <a:pt x="11112" y="26589"/>
                  </a:lnTo>
                  <a:lnTo>
                    <a:pt x="13969" y="24049"/>
                  </a:lnTo>
                  <a:lnTo>
                    <a:pt x="15954" y="22780"/>
                  </a:lnTo>
                  <a:lnTo>
                    <a:pt x="18415" y="21509"/>
                  </a:lnTo>
                  <a:lnTo>
                    <a:pt x="21352" y="20239"/>
                  </a:lnTo>
                  <a:lnTo>
                    <a:pt x="24765" y="18969"/>
                  </a:lnTo>
                  <a:lnTo>
                    <a:pt x="24046" y="16947"/>
                  </a:lnTo>
                  <a:lnTo>
                    <a:pt x="17224" y="19605"/>
                  </a:lnTo>
                  <a:lnTo>
                    <a:pt x="11112" y="22303"/>
                  </a:lnTo>
                  <a:lnTo>
                    <a:pt x="6270" y="25081"/>
                  </a:lnTo>
                  <a:lnTo>
                    <a:pt x="2778" y="28177"/>
                  </a:lnTo>
                  <a:lnTo>
                    <a:pt x="714" y="31828"/>
                  </a:lnTo>
                  <a:lnTo>
                    <a:pt x="0" y="36273"/>
                  </a:lnTo>
                  <a:lnTo>
                    <a:pt x="873" y="40638"/>
                  </a:lnTo>
                  <a:lnTo>
                    <a:pt x="3254" y="43893"/>
                  </a:lnTo>
                  <a:lnTo>
                    <a:pt x="6588" y="45877"/>
                  </a:lnTo>
                  <a:lnTo>
                    <a:pt x="10478" y="46512"/>
                  </a:lnTo>
                  <a:lnTo>
                    <a:pt x="14526" y="45877"/>
                  </a:lnTo>
                  <a:lnTo>
                    <a:pt x="18336" y="44131"/>
                  </a:lnTo>
                  <a:lnTo>
                    <a:pt x="21828" y="41830"/>
                  </a:lnTo>
                  <a:lnTo>
                    <a:pt x="24844" y="39289"/>
                  </a:lnTo>
                  <a:lnTo>
                    <a:pt x="25400" y="42305"/>
                  </a:lnTo>
                  <a:lnTo>
                    <a:pt x="26353" y="44369"/>
                  </a:lnTo>
                  <a:lnTo>
                    <a:pt x="27543" y="45639"/>
                  </a:lnTo>
                  <a:lnTo>
                    <a:pt x="28893" y="46274"/>
                  </a:lnTo>
                  <a:lnTo>
                    <a:pt x="31274" y="46512"/>
                  </a:lnTo>
                  <a:lnTo>
                    <a:pt x="32703" y="46433"/>
                  </a:lnTo>
                  <a:lnTo>
                    <a:pt x="34687" y="45877"/>
                  </a:lnTo>
                  <a:lnTo>
                    <a:pt x="37148" y="44369"/>
                  </a:lnTo>
                  <a:lnTo>
                    <a:pt x="40084" y="41591"/>
                  </a:lnTo>
                  <a:lnTo>
                    <a:pt x="40084" y="39051"/>
                  </a:lnTo>
                  <a:lnTo>
                    <a:pt x="38259" y="40321"/>
                  </a:lnTo>
                  <a:lnTo>
                    <a:pt x="35639" y="40877"/>
                  </a:lnTo>
                  <a:lnTo>
                    <a:pt x="33973" y="40401"/>
                  </a:lnTo>
                  <a:lnTo>
                    <a:pt x="33099" y="39130"/>
                  </a:lnTo>
                  <a:lnTo>
                    <a:pt x="32782" y="35162"/>
                  </a:lnTo>
                  <a:lnTo>
                    <a:pt x="32782" y="15873"/>
                  </a:lnTo>
                  <a:lnTo>
                    <a:pt x="32225" y="9127"/>
                  </a:lnTo>
                  <a:lnTo>
                    <a:pt x="30956" y="5713"/>
                  </a:lnTo>
                  <a:lnTo>
                    <a:pt x="28417" y="2777"/>
                  </a:lnTo>
                  <a:lnTo>
                    <a:pt x="26591" y="1587"/>
                  </a:lnTo>
                  <a:lnTo>
                    <a:pt x="24209" y="71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1424" name="Shape 6164"/>
            <p:cNvSpPr/>
            <p:nvPr/>
          </p:nvSpPr>
          <p:spPr>
            <a:xfrm>
              <a:off x="4207684" y="2494883"/>
              <a:ext cx="43656" cy="46512"/>
            </a:xfrm>
            <a:custGeom>
              <a:avLst/>
              <a:gdLst/>
              <a:ahLst/>
              <a:cxnLst/>
              <a:rect l="0" t="0" r="0" b="0"/>
              <a:pathLst>
                <a:path w="43656" h="46512">
                  <a:moveTo>
                    <a:pt x="21352" y="0"/>
                  </a:moveTo>
                  <a:lnTo>
                    <a:pt x="20558" y="2777"/>
                  </a:lnTo>
                  <a:lnTo>
                    <a:pt x="24764" y="3650"/>
                  </a:lnTo>
                  <a:lnTo>
                    <a:pt x="28336" y="6031"/>
                  </a:lnTo>
                  <a:lnTo>
                    <a:pt x="31114" y="9682"/>
                  </a:lnTo>
                  <a:lnTo>
                    <a:pt x="33098" y="14366"/>
                  </a:lnTo>
                  <a:lnTo>
                    <a:pt x="34368" y="19842"/>
                  </a:lnTo>
                  <a:lnTo>
                    <a:pt x="34766" y="25874"/>
                  </a:lnTo>
                  <a:lnTo>
                    <a:pt x="34211" y="32146"/>
                  </a:lnTo>
                  <a:lnTo>
                    <a:pt x="32780" y="36828"/>
                  </a:lnTo>
                  <a:lnTo>
                    <a:pt x="30797" y="40083"/>
                  </a:lnTo>
                  <a:lnTo>
                    <a:pt x="28336" y="42305"/>
                  </a:lnTo>
                  <a:lnTo>
                    <a:pt x="25637" y="43417"/>
                  </a:lnTo>
                  <a:lnTo>
                    <a:pt x="23018" y="43734"/>
                  </a:lnTo>
                  <a:lnTo>
                    <a:pt x="19050" y="42941"/>
                  </a:lnTo>
                  <a:lnTo>
                    <a:pt x="15795" y="40797"/>
                  </a:lnTo>
                  <a:lnTo>
                    <a:pt x="13334" y="37622"/>
                  </a:lnTo>
                  <a:lnTo>
                    <a:pt x="11509" y="33733"/>
                  </a:lnTo>
                  <a:lnTo>
                    <a:pt x="10239" y="29526"/>
                  </a:lnTo>
                  <a:lnTo>
                    <a:pt x="9445" y="25319"/>
                  </a:lnTo>
                  <a:lnTo>
                    <a:pt x="9048" y="21429"/>
                  </a:lnTo>
                  <a:lnTo>
                    <a:pt x="8889" y="18254"/>
                  </a:lnTo>
                  <a:lnTo>
                    <a:pt x="9842" y="11428"/>
                  </a:lnTo>
                  <a:lnTo>
                    <a:pt x="12382" y="6587"/>
                  </a:lnTo>
                  <a:lnTo>
                    <a:pt x="16112" y="3730"/>
                  </a:lnTo>
                  <a:lnTo>
                    <a:pt x="20558" y="2777"/>
                  </a:lnTo>
                  <a:lnTo>
                    <a:pt x="21352" y="0"/>
                  </a:lnTo>
                  <a:lnTo>
                    <a:pt x="15161" y="872"/>
                  </a:lnTo>
                  <a:lnTo>
                    <a:pt x="9922" y="3253"/>
                  </a:lnTo>
                  <a:lnTo>
                    <a:pt x="5714" y="6983"/>
                  </a:lnTo>
                  <a:lnTo>
                    <a:pt x="2539" y="11667"/>
                  </a:lnTo>
                  <a:lnTo>
                    <a:pt x="634" y="17064"/>
                  </a:lnTo>
                  <a:lnTo>
                    <a:pt x="0" y="22938"/>
                  </a:lnTo>
                  <a:lnTo>
                    <a:pt x="714" y="29367"/>
                  </a:lnTo>
                  <a:lnTo>
                    <a:pt x="2778" y="35003"/>
                  </a:lnTo>
                  <a:lnTo>
                    <a:pt x="6032" y="39766"/>
                  </a:lnTo>
                  <a:lnTo>
                    <a:pt x="10398" y="43417"/>
                  </a:lnTo>
                  <a:lnTo>
                    <a:pt x="15636" y="45718"/>
                  </a:lnTo>
                  <a:lnTo>
                    <a:pt x="21668" y="46512"/>
                  </a:lnTo>
                  <a:lnTo>
                    <a:pt x="28495" y="45480"/>
                  </a:lnTo>
                  <a:lnTo>
                    <a:pt x="34052" y="42623"/>
                  </a:lnTo>
                  <a:lnTo>
                    <a:pt x="38258" y="38416"/>
                  </a:lnTo>
                  <a:lnTo>
                    <a:pt x="41275" y="33416"/>
                  </a:lnTo>
                  <a:lnTo>
                    <a:pt x="43099" y="28097"/>
                  </a:lnTo>
                  <a:lnTo>
                    <a:pt x="43656" y="22938"/>
                  </a:lnTo>
                  <a:lnTo>
                    <a:pt x="43179" y="17858"/>
                  </a:lnTo>
                  <a:lnTo>
                    <a:pt x="41989" y="13333"/>
                  </a:lnTo>
                  <a:lnTo>
                    <a:pt x="40084" y="9364"/>
                  </a:lnTo>
                  <a:lnTo>
                    <a:pt x="37386" y="6111"/>
                  </a:lnTo>
                  <a:lnTo>
                    <a:pt x="34131" y="3491"/>
                  </a:lnTo>
                  <a:lnTo>
                    <a:pt x="30321" y="158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1425" name="Shape 6165"/>
            <p:cNvSpPr/>
            <p:nvPr/>
          </p:nvSpPr>
          <p:spPr>
            <a:xfrm>
              <a:off x="3832795" y="2494883"/>
              <a:ext cx="39529" cy="46512"/>
            </a:xfrm>
            <a:custGeom>
              <a:avLst/>
              <a:gdLst/>
              <a:ahLst/>
              <a:cxnLst/>
              <a:rect l="0" t="0" r="0" b="0"/>
              <a:pathLst>
                <a:path w="39529" h="46512">
                  <a:moveTo>
                    <a:pt x="20241" y="0"/>
                  </a:moveTo>
                  <a:lnTo>
                    <a:pt x="18018" y="3571"/>
                  </a:lnTo>
                  <a:lnTo>
                    <a:pt x="21431" y="4126"/>
                  </a:lnTo>
                  <a:lnTo>
                    <a:pt x="23812" y="5476"/>
                  </a:lnTo>
                  <a:lnTo>
                    <a:pt x="25479" y="7539"/>
                  </a:lnTo>
                  <a:lnTo>
                    <a:pt x="26512" y="9921"/>
                  </a:lnTo>
                  <a:lnTo>
                    <a:pt x="27543" y="14921"/>
                  </a:lnTo>
                  <a:lnTo>
                    <a:pt x="7143" y="14921"/>
                  </a:lnTo>
                  <a:lnTo>
                    <a:pt x="7858" y="11984"/>
                  </a:lnTo>
                  <a:lnTo>
                    <a:pt x="8731" y="9444"/>
                  </a:lnTo>
                  <a:lnTo>
                    <a:pt x="11192" y="5952"/>
                  </a:lnTo>
                  <a:lnTo>
                    <a:pt x="14287" y="4126"/>
                  </a:lnTo>
                  <a:lnTo>
                    <a:pt x="18018" y="3571"/>
                  </a:lnTo>
                  <a:lnTo>
                    <a:pt x="20241" y="0"/>
                  </a:lnTo>
                  <a:lnTo>
                    <a:pt x="15954" y="475"/>
                  </a:lnTo>
                  <a:lnTo>
                    <a:pt x="11431" y="2222"/>
                  </a:lnTo>
                  <a:lnTo>
                    <a:pt x="7143" y="5317"/>
                  </a:lnTo>
                  <a:lnTo>
                    <a:pt x="3572" y="9921"/>
                  </a:lnTo>
                  <a:lnTo>
                    <a:pt x="1032" y="16191"/>
                  </a:lnTo>
                  <a:lnTo>
                    <a:pt x="318" y="20001"/>
                  </a:lnTo>
                  <a:lnTo>
                    <a:pt x="0" y="24367"/>
                  </a:lnTo>
                  <a:lnTo>
                    <a:pt x="397" y="29367"/>
                  </a:lnTo>
                  <a:lnTo>
                    <a:pt x="1349" y="33733"/>
                  </a:lnTo>
                  <a:lnTo>
                    <a:pt x="2857" y="37543"/>
                  </a:lnTo>
                  <a:lnTo>
                    <a:pt x="5081" y="40718"/>
                  </a:lnTo>
                  <a:lnTo>
                    <a:pt x="7779" y="43258"/>
                  </a:lnTo>
                  <a:lnTo>
                    <a:pt x="10954" y="45005"/>
                  </a:lnTo>
                  <a:lnTo>
                    <a:pt x="14526" y="46116"/>
                  </a:lnTo>
                  <a:lnTo>
                    <a:pt x="18574" y="46512"/>
                  </a:lnTo>
                  <a:lnTo>
                    <a:pt x="23494" y="45957"/>
                  </a:lnTo>
                  <a:lnTo>
                    <a:pt x="27702" y="44369"/>
                  </a:lnTo>
                  <a:lnTo>
                    <a:pt x="31194" y="42147"/>
                  </a:lnTo>
                  <a:lnTo>
                    <a:pt x="33973" y="39448"/>
                  </a:lnTo>
                  <a:lnTo>
                    <a:pt x="36194" y="36591"/>
                  </a:lnTo>
                  <a:lnTo>
                    <a:pt x="37782" y="33892"/>
                  </a:lnTo>
                  <a:lnTo>
                    <a:pt x="38893" y="31589"/>
                  </a:lnTo>
                  <a:lnTo>
                    <a:pt x="39529" y="30002"/>
                  </a:lnTo>
                  <a:lnTo>
                    <a:pt x="37942" y="29288"/>
                  </a:lnTo>
                  <a:lnTo>
                    <a:pt x="34925" y="33653"/>
                  </a:lnTo>
                  <a:lnTo>
                    <a:pt x="32703" y="35876"/>
                  </a:lnTo>
                  <a:lnTo>
                    <a:pt x="30004" y="37861"/>
                  </a:lnTo>
                  <a:lnTo>
                    <a:pt x="26591" y="39210"/>
                  </a:lnTo>
                  <a:lnTo>
                    <a:pt x="22622" y="39685"/>
                  </a:lnTo>
                  <a:lnTo>
                    <a:pt x="19209" y="39289"/>
                  </a:lnTo>
                  <a:lnTo>
                    <a:pt x="15875" y="38019"/>
                  </a:lnTo>
                  <a:lnTo>
                    <a:pt x="12700" y="35480"/>
                  </a:lnTo>
                  <a:lnTo>
                    <a:pt x="10000" y="31511"/>
                  </a:lnTo>
                  <a:lnTo>
                    <a:pt x="8890" y="28891"/>
                  </a:lnTo>
                  <a:lnTo>
                    <a:pt x="7937" y="25796"/>
                  </a:lnTo>
                  <a:lnTo>
                    <a:pt x="7303" y="22223"/>
                  </a:lnTo>
                  <a:lnTo>
                    <a:pt x="6825" y="18096"/>
                  </a:lnTo>
                  <a:lnTo>
                    <a:pt x="37624" y="18096"/>
                  </a:lnTo>
                  <a:lnTo>
                    <a:pt x="36988" y="13651"/>
                  </a:lnTo>
                  <a:lnTo>
                    <a:pt x="35798" y="9841"/>
                  </a:lnTo>
                  <a:lnTo>
                    <a:pt x="34131" y="6666"/>
                  </a:lnTo>
                  <a:lnTo>
                    <a:pt x="32068" y="4205"/>
                  </a:lnTo>
                  <a:lnTo>
                    <a:pt x="29528" y="2301"/>
                  </a:lnTo>
                  <a:lnTo>
                    <a:pt x="26749" y="1030"/>
                  </a:lnTo>
                  <a:lnTo>
                    <a:pt x="23654" y="237"/>
                  </a:lnTo>
                  <a:lnTo>
                    <a:pt x="20241" y="0"/>
                  </a:lnTo>
                  <a:close/>
                </a:path>
              </a:pathLst>
            </a:custGeom>
            <a:solidFill>
              <a:srgbClr val="000000"/>
            </a:solidFill>
          </p:spPr>
          <p:txBody>
            <a:bodyPr vert="horz" lIns="91440" tIns="45720" rIns="91440" bIns="45720" anchor="t"/>
            <a:lstStyle/>
            <a:p>
              <a:endParaRPr lang="en-IN"/>
            </a:p>
          </p:txBody>
        </p:sp>
        <p:sp>
          <p:nvSpPr>
            <p:cNvPr id="1426" name="Shape 6166"/>
            <p:cNvSpPr/>
            <p:nvPr/>
          </p:nvSpPr>
          <p:spPr>
            <a:xfrm>
              <a:off x="3734132" y="2494883"/>
              <a:ext cx="43736" cy="46512"/>
            </a:xfrm>
            <a:custGeom>
              <a:avLst/>
              <a:gdLst/>
              <a:ahLst/>
              <a:cxnLst/>
              <a:rect l="0" t="0" r="0" b="0"/>
              <a:pathLst>
                <a:path w="43736" h="46512">
                  <a:moveTo>
                    <a:pt x="21431" y="0"/>
                  </a:moveTo>
                  <a:lnTo>
                    <a:pt x="20637" y="2777"/>
                  </a:lnTo>
                  <a:lnTo>
                    <a:pt x="24843" y="3650"/>
                  </a:lnTo>
                  <a:lnTo>
                    <a:pt x="28337" y="6031"/>
                  </a:lnTo>
                  <a:lnTo>
                    <a:pt x="31114" y="9682"/>
                  </a:lnTo>
                  <a:lnTo>
                    <a:pt x="33178" y="14366"/>
                  </a:lnTo>
                  <a:lnTo>
                    <a:pt x="34368" y="19842"/>
                  </a:lnTo>
                  <a:lnTo>
                    <a:pt x="34766" y="25874"/>
                  </a:lnTo>
                  <a:lnTo>
                    <a:pt x="34211" y="32146"/>
                  </a:lnTo>
                  <a:lnTo>
                    <a:pt x="32861" y="36828"/>
                  </a:lnTo>
                  <a:lnTo>
                    <a:pt x="30876" y="40083"/>
                  </a:lnTo>
                  <a:lnTo>
                    <a:pt x="28337" y="42305"/>
                  </a:lnTo>
                  <a:lnTo>
                    <a:pt x="25717" y="43417"/>
                  </a:lnTo>
                  <a:lnTo>
                    <a:pt x="23098" y="43734"/>
                  </a:lnTo>
                  <a:lnTo>
                    <a:pt x="19050" y="42941"/>
                  </a:lnTo>
                  <a:lnTo>
                    <a:pt x="15875" y="40797"/>
                  </a:lnTo>
                  <a:lnTo>
                    <a:pt x="13413" y="37622"/>
                  </a:lnTo>
                  <a:lnTo>
                    <a:pt x="11588" y="33733"/>
                  </a:lnTo>
                  <a:lnTo>
                    <a:pt x="9444" y="25319"/>
                  </a:lnTo>
                  <a:lnTo>
                    <a:pt x="9128" y="21429"/>
                  </a:lnTo>
                  <a:lnTo>
                    <a:pt x="8968" y="18254"/>
                  </a:lnTo>
                  <a:lnTo>
                    <a:pt x="9842" y="11428"/>
                  </a:lnTo>
                  <a:lnTo>
                    <a:pt x="12382" y="6587"/>
                  </a:lnTo>
                  <a:lnTo>
                    <a:pt x="16112" y="3730"/>
                  </a:lnTo>
                  <a:lnTo>
                    <a:pt x="20637" y="2777"/>
                  </a:lnTo>
                  <a:lnTo>
                    <a:pt x="21431" y="0"/>
                  </a:lnTo>
                  <a:lnTo>
                    <a:pt x="15239" y="872"/>
                  </a:lnTo>
                  <a:lnTo>
                    <a:pt x="10001" y="3253"/>
                  </a:lnTo>
                  <a:lnTo>
                    <a:pt x="5714" y="6983"/>
                  </a:lnTo>
                  <a:lnTo>
                    <a:pt x="2618" y="11667"/>
                  </a:lnTo>
                  <a:lnTo>
                    <a:pt x="634" y="17064"/>
                  </a:lnTo>
                  <a:lnTo>
                    <a:pt x="0" y="22938"/>
                  </a:lnTo>
                  <a:lnTo>
                    <a:pt x="713" y="29367"/>
                  </a:lnTo>
                  <a:lnTo>
                    <a:pt x="2778" y="35003"/>
                  </a:lnTo>
                  <a:lnTo>
                    <a:pt x="6032" y="39766"/>
                  </a:lnTo>
                  <a:lnTo>
                    <a:pt x="10398" y="43417"/>
                  </a:lnTo>
                  <a:lnTo>
                    <a:pt x="15637" y="45718"/>
                  </a:lnTo>
                  <a:lnTo>
                    <a:pt x="21748" y="46512"/>
                  </a:lnTo>
                  <a:lnTo>
                    <a:pt x="28575" y="45480"/>
                  </a:lnTo>
                  <a:lnTo>
                    <a:pt x="34131" y="42623"/>
                  </a:lnTo>
                  <a:lnTo>
                    <a:pt x="38337" y="38416"/>
                  </a:lnTo>
                  <a:lnTo>
                    <a:pt x="41354" y="33416"/>
                  </a:lnTo>
                  <a:lnTo>
                    <a:pt x="43179" y="28097"/>
                  </a:lnTo>
                  <a:lnTo>
                    <a:pt x="43736" y="22938"/>
                  </a:lnTo>
                  <a:lnTo>
                    <a:pt x="43259" y="17858"/>
                  </a:lnTo>
                  <a:lnTo>
                    <a:pt x="41988" y="13333"/>
                  </a:lnTo>
                  <a:lnTo>
                    <a:pt x="40084" y="9364"/>
                  </a:lnTo>
                  <a:lnTo>
                    <a:pt x="37386"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427" name="Shape 6167"/>
            <p:cNvSpPr/>
            <p:nvPr/>
          </p:nvSpPr>
          <p:spPr>
            <a:xfrm>
              <a:off x="3573636" y="2494883"/>
              <a:ext cx="43734" cy="46512"/>
            </a:xfrm>
            <a:custGeom>
              <a:avLst/>
              <a:gdLst/>
              <a:ahLst/>
              <a:cxnLst/>
              <a:rect l="0" t="0" r="0" b="0"/>
              <a:pathLst>
                <a:path w="43734" h="46512">
                  <a:moveTo>
                    <a:pt x="21431" y="0"/>
                  </a:moveTo>
                  <a:lnTo>
                    <a:pt x="20637" y="2777"/>
                  </a:lnTo>
                  <a:lnTo>
                    <a:pt x="24844" y="3650"/>
                  </a:lnTo>
                  <a:lnTo>
                    <a:pt x="28337" y="6031"/>
                  </a:lnTo>
                  <a:lnTo>
                    <a:pt x="31115" y="9682"/>
                  </a:lnTo>
                  <a:lnTo>
                    <a:pt x="33178" y="14366"/>
                  </a:lnTo>
                  <a:lnTo>
                    <a:pt x="34369" y="19842"/>
                  </a:lnTo>
                  <a:lnTo>
                    <a:pt x="34766" y="25874"/>
                  </a:lnTo>
                  <a:lnTo>
                    <a:pt x="34290" y="32146"/>
                  </a:lnTo>
                  <a:lnTo>
                    <a:pt x="32861" y="36828"/>
                  </a:lnTo>
                  <a:lnTo>
                    <a:pt x="30877" y="40083"/>
                  </a:lnTo>
                  <a:lnTo>
                    <a:pt x="28337" y="42305"/>
                  </a:lnTo>
                  <a:lnTo>
                    <a:pt x="25717" y="43417"/>
                  </a:lnTo>
                  <a:lnTo>
                    <a:pt x="23097" y="43734"/>
                  </a:lnTo>
                  <a:lnTo>
                    <a:pt x="19050" y="42941"/>
                  </a:lnTo>
                  <a:lnTo>
                    <a:pt x="15875" y="40797"/>
                  </a:lnTo>
                  <a:lnTo>
                    <a:pt x="13415" y="37622"/>
                  </a:lnTo>
                  <a:lnTo>
                    <a:pt x="11588" y="33733"/>
                  </a:lnTo>
                  <a:lnTo>
                    <a:pt x="10318" y="29526"/>
                  </a:lnTo>
                  <a:lnTo>
                    <a:pt x="9525" y="25319"/>
                  </a:lnTo>
                  <a:lnTo>
                    <a:pt x="9127" y="21429"/>
                  </a:lnTo>
                  <a:lnTo>
                    <a:pt x="8969" y="18254"/>
                  </a:lnTo>
                  <a:lnTo>
                    <a:pt x="9842" y="11428"/>
                  </a:lnTo>
                  <a:lnTo>
                    <a:pt x="12382" y="6587"/>
                  </a:lnTo>
                  <a:lnTo>
                    <a:pt x="16192" y="3730"/>
                  </a:lnTo>
                  <a:lnTo>
                    <a:pt x="20637" y="2777"/>
                  </a:lnTo>
                  <a:lnTo>
                    <a:pt x="21431" y="0"/>
                  </a:lnTo>
                  <a:lnTo>
                    <a:pt x="15240" y="872"/>
                  </a:lnTo>
                  <a:lnTo>
                    <a:pt x="10001" y="3253"/>
                  </a:lnTo>
                  <a:lnTo>
                    <a:pt x="5794" y="6983"/>
                  </a:lnTo>
                  <a:lnTo>
                    <a:pt x="2619" y="11667"/>
                  </a:lnTo>
                  <a:lnTo>
                    <a:pt x="635" y="17064"/>
                  </a:lnTo>
                  <a:lnTo>
                    <a:pt x="0" y="22938"/>
                  </a:lnTo>
                  <a:lnTo>
                    <a:pt x="715" y="29367"/>
                  </a:lnTo>
                  <a:lnTo>
                    <a:pt x="2777" y="35003"/>
                  </a:lnTo>
                  <a:lnTo>
                    <a:pt x="6112" y="39766"/>
                  </a:lnTo>
                  <a:lnTo>
                    <a:pt x="10397" y="43417"/>
                  </a:lnTo>
                  <a:lnTo>
                    <a:pt x="15716" y="45718"/>
                  </a:lnTo>
                  <a:lnTo>
                    <a:pt x="21748" y="46512"/>
                  </a:lnTo>
                  <a:lnTo>
                    <a:pt x="28575" y="45480"/>
                  </a:lnTo>
                  <a:lnTo>
                    <a:pt x="34131" y="42623"/>
                  </a:lnTo>
                  <a:lnTo>
                    <a:pt x="38338" y="38416"/>
                  </a:lnTo>
                  <a:lnTo>
                    <a:pt x="41353" y="33416"/>
                  </a:lnTo>
                  <a:lnTo>
                    <a:pt x="43179" y="28097"/>
                  </a:lnTo>
                  <a:lnTo>
                    <a:pt x="43734" y="22938"/>
                  </a:lnTo>
                  <a:lnTo>
                    <a:pt x="43258" y="17858"/>
                  </a:lnTo>
                  <a:lnTo>
                    <a:pt x="42068" y="13333"/>
                  </a:lnTo>
                  <a:lnTo>
                    <a:pt x="40163" y="9364"/>
                  </a:lnTo>
                  <a:lnTo>
                    <a:pt x="37465"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428" name="Shape 6168"/>
            <p:cNvSpPr/>
            <p:nvPr/>
          </p:nvSpPr>
          <p:spPr>
            <a:xfrm>
              <a:off x="3448620" y="2472815"/>
              <a:ext cx="46037" cy="68579"/>
            </a:xfrm>
            <a:custGeom>
              <a:avLst/>
              <a:gdLst/>
              <a:ahLst/>
              <a:cxnLst/>
              <a:rect l="0" t="0" r="0" b="0"/>
              <a:pathLst>
                <a:path w="46037" h="68579">
                  <a:moveTo>
                    <a:pt x="38893" y="0"/>
                  </a:moveTo>
                  <a:lnTo>
                    <a:pt x="24288" y="4286"/>
                  </a:lnTo>
                  <a:lnTo>
                    <a:pt x="24288" y="5874"/>
                  </a:lnTo>
                  <a:lnTo>
                    <a:pt x="26669" y="5794"/>
                  </a:lnTo>
                  <a:lnTo>
                    <a:pt x="29211" y="6112"/>
                  </a:lnTo>
                  <a:lnTo>
                    <a:pt x="30481" y="7223"/>
                  </a:lnTo>
                  <a:lnTo>
                    <a:pt x="30956" y="8811"/>
                  </a:lnTo>
                  <a:lnTo>
                    <a:pt x="31036" y="10875"/>
                  </a:lnTo>
                  <a:lnTo>
                    <a:pt x="31036" y="26352"/>
                  </a:lnTo>
                  <a:lnTo>
                    <a:pt x="28654" y="24448"/>
                  </a:lnTo>
                  <a:lnTo>
                    <a:pt x="26193" y="23098"/>
                  </a:lnTo>
                  <a:lnTo>
                    <a:pt x="23494" y="22304"/>
                  </a:lnTo>
                  <a:lnTo>
                    <a:pt x="22761" y="22245"/>
                  </a:lnTo>
                  <a:lnTo>
                    <a:pt x="20876" y="24844"/>
                  </a:lnTo>
                  <a:lnTo>
                    <a:pt x="24288" y="25400"/>
                  </a:lnTo>
                  <a:lnTo>
                    <a:pt x="27463" y="27226"/>
                  </a:lnTo>
                  <a:lnTo>
                    <a:pt x="29766" y="30321"/>
                  </a:lnTo>
                  <a:lnTo>
                    <a:pt x="31036" y="34766"/>
                  </a:lnTo>
                  <a:lnTo>
                    <a:pt x="31036" y="57547"/>
                  </a:lnTo>
                  <a:lnTo>
                    <a:pt x="29924" y="59928"/>
                  </a:lnTo>
                  <a:lnTo>
                    <a:pt x="27861" y="61833"/>
                  </a:lnTo>
                  <a:lnTo>
                    <a:pt x="25242" y="63103"/>
                  </a:lnTo>
                  <a:lnTo>
                    <a:pt x="22225" y="63500"/>
                  </a:lnTo>
                  <a:lnTo>
                    <a:pt x="18970" y="62944"/>
                  </a:lnTo>
                  <a:lnTo>
                    <a:pt x="15795" y="61516"/>
                  </a:lnTo>
                  <a:lnTo>
                    <a:pt x="13018" y="58896"/>
                  </a:lnTo>
                  <a:lnTo>
                    <a:pt x="10716" y="55007"/>
                  </a:lnTo>
                  <a:lnTo>
                    <a:pt x="9207" y="49768"/>
                  </a:lnTo>
                  <a:lnTo>
                    <a:pt x="8573" y="43179"/>
                  </a:lnTo>
                  <a:lnTo>
                    <a:pt x="9128" y="37068"/>
                  </a:lnTo>
                  <a:lnTo>
                    <a:pt x="10557" y="32384"/>
                  </a:lnTo>
                  <a:lnTo>
                    <a:pt x="12620" y="28972"/>
                  </a:lnTo>
                  <a:lnTo>
                    <a:pt x="15161" y="26591"/>
                  </a:lnTo>
                  <a:lnTo>
                    <a:pt x="18018" y="25242"/>
                  </a:lnTo>
                  <a:lnTo>
                    <a:pt x="20876" y="24844"/>
                  </a:lnTo>
                  <a:lnTo>
                    <a:pt x="22761" y="22245"/>
                  </a:lnTo>
                  <a:lnTo>
                    <a:pt x="20558" y="22067"/>
                  </a:lnTo>
                  <a:lnTo>
                    <a:pt x="15161" y="22939"/>
                  </a:lnTo>
                  <a:lnTo>
                    <a:pt x="10318" y="25479"/>
                  </a:lnTo>
                  <a:lnTo>
                    <a:pt x="6192" y="29368"/>
                  </a:lnTo>
                  <a:lnTo>
                    <a:pt x="2937" y="34369"/>
                  </a:lnTo>
                  <a:lnTo>
                    <a:pt x="793" y="40163"/>
                  </a:lnTo>
                  <a:lnTo>
                    <a:pt x="0" y="46435"/>
                  </a:lnTo>
                  <a:lnTo>
                    <a:pt x="636" y="53181"/>
                  </a:lnTo>
                  <a:lnTo>
                    <a:pt x="2302" y="58420"/>
                  </a:lnTo>
                  <a:lnTo>
                    <a:pt x="4762" y="62310"/>
                  </a:lnTo>
                  <a:lnTo>
                    <a:pt x="7619" y="65087"/>
                  </a:lnTo>
                  <a:lnTo>
                    <a:pt x="10637" y="66913"/>
                  </a:lnTo>
                  <a:lnTo>
                    <a:pt x="13573" y="68024"/>
                  </a:lnTo>
                  <a:lnTo>
                    <a:pt x="16193" y="68501"/>
                  </a:lnTo>
                  <a:lnTo>
                    <a:pt x="18098" y="68579"/>
                  </a:lnTo>
                  <a:lnTo>
                    <a:pt x="22939" y="68024"/>
                  </a:lnTo>
                  <a:lnTo>
                    <a:pt x="26512" y="66516"/>
                  </a:lnTo>
                  <a:lnTo>
                    <a:pt x="29131" y="64452"/>
                  </a:lnTo>
                  <a:lnTo>
                    <a:pt x="30877" y="62310"/>
                  </a:lnTo>
                  <a:lnTo>
                    <a:pt x="31036" y="62310"/>
                  </a:lnTo>
                  <a:lnTo>
                    <a:pt x="31036" y="68342"/>
                  </a:lnTo>
                  <a:lnTo>
                    <a:pt x="31432" y="68579"/>
                  </a:lnTo>
                  <a:lnTo>
                    <a:pt x="38893" y="65961"/>
                  </a:lnTo>
                  <a:lnTo>
                    <a:pt x="46037" y="63500"/>
                  </a:lnTo>
                  <a:lnTo>
                    <a:pt x="46037" y="61912"/>
                  </a:lnTo>
                  <a:lnTo>
                    <a:pt x="43259" y="61912"/>
                  </a:lnTo>
                  <a:lnTo>
                    <a:pt x="41354" y="61516"/>
                  </a:lnTo>
                  <a:lnTo>
                    <a:pt x="40243" y="60801"/>
                  </a:lnTo>
                  <a:lnTo>
                    <a:pt x="39608" y="59690"/>
                  </a:lnTo>
                  <a:lnTo>
                    <a:pt x="39369" y="56356"/>
                  </a:lnTo>
                  <a:lnTo>
                    <a:pt x="39369" y="158"/>
                  </a:lnTo>
                  <a:lnTo>
                    <a:pt x="38893" y="0"/>
                  </a:lnTo>
                  <a:close/>
                </a:path>
              </a:pathLst>
            </a:custGeom>
            <a:solidFill>
              <a:srgbClr val="000000"/>
            </a:solidFill>
          </p:spPr>
          <p:txBody>
            <a:bodyPr vert="horz" lIns="91440" tIns="45720" rIns="91440" bIns="45720" anchor="t"/>
            <a:lstStyle/>
            <a:p>
              <a:endParaRPr lang="en-IN"/>
            </a:p>
          </p:txBody>
        </p:sp>
        <p:sp>
          <p:nvSpPr>
            <p:cNvPr id="1429" name="Shape 6169"/>
            <p:cNvSpPr/>
            <p:nvPr/>
          </p:nvSpPr>
          <p:spPr>
            <a:xfrm>
              <a:off x="3419807" y="2494883"/>
              <a:ext cx="23495" cy="45560"/>
            </a:xfrm>
            <a:custGeom>
              <a:avLst/>
              <a:gdLst/>
              <a:ahLst/>
              <a:cxnLst/>
              <a:rect l="0" t="0" r="0" b="0"/>
              <a:pathLst>
                <a:path w="23495" h="45560">
                  <a:moveTo>
                    <a:pt x="15794" y="0"/>
                  </a:moveTo>
                  <a:lnTo>
                    <a:pt x="397" y="5476"/>
                  </a:lnTo>
                  <a:lnTo>
                    <a:pt x="397" y="6905"/>
                  </a:lnTo>
                  <a:lnTo>
                    <a:pt x="4366" y="6507"/>
                  </a:lnTo>
                  <a:lnTo>
                    <a:pt x="5636" y="6666"/>
                  </a:lnTo>
                  <a:lnTo>
                    <a:pt x="6747" y="7301"/>
                  </a:lnTo>
                  <a:lnTo>
                    <a:pt x="7541" y="9127"/>
                  </a:lnTo>
                  <a:lnTo>
                    <a:pt x="7857" y="12461"/>
                  </a:lnTo>
                  <a:lnTo>
                    <a:pt x="7857" y="35480"/>
                  </a:lnTo>
                  <a:lnTo>
                    <a:pt x="7699" y="38733"/>
                  </a:lnTo>
                  <a:lnTo>
                    <a:pt x="7143" y="41036"/>
                  </a:lnTo>
                  <a:lnTo>
                    <a:pt x="6191" y="42543"/>
                  </a:lnTo>
                  <a:lnTo>
                    <a:pt x="4762" y="43417"/>
                  </a:lnTo>
                  <a:lnTo>
                    <a:pt x="2778" y="43813"/>
                  </a:lnTo>
                  <a:lnTo>
                    <a:pt x="0" y="44052"/>
                  </a:lnTo>
                  <a:lnTo>
                    <a:pt x="0" y="45560"/>
                  </a:lnTo>
                  <a:lnTo>
                    <a:pt x="23495" y="45560"/>
                  </a:lnTo>
                  <a:lnTo>
                    <a:pt x="23495" y="44052"/>
                  </a:lnTo>
                  <a:lnTo>
                    <a:pt x="19447" y="43496"/>
                  </a:lnTo>
                  <a:lnTo>
                    <a:pt x="17224" y="42067"/>
                  </a:lnTo>
                  <a:lnTo>
                    <a:pt x="16351" y="39448"/>
                  </a:lnTo>
                  <a:lnTo>
                    <a:pt x="16192" y="35480"/>
                  </a:lnTo>
                  <a:lnTo>
                    <a:pt x="16192" y="316"/>
                  </a:lnTo>
                  <a:lnTo>
                    <a:pt x="15794" y="0"/>
                  </a:lnTo>
                  <a:close/>
                </a:path>
              </a:pathLst>
            </a:custGeom>
            <a:solidFill>
              <a:srgbClr val="000000"/>
            </a:solidFill>
          </p:spPr>
          <p:txBody>
            <a:bodyPr vert="horz" lIns="91440" tIns="45720" rIns="91440" bIns="45720" anchor="t"/>
            <a:lstStyle/>
            <a:p>
              <a:endParaRPr lang="en-IN"/>
            </a:p>
          </p:txBody>
        </p:sp>
        <p:sp>
          <p:nvSpPr>
            <p:cNvPr id="1430" name="Shape 6170"/>
            <p:cNvSpPr/>
            <p:nvPr/>
          </p:nvSpPr>
          <p:spPr>
            <a:xfrm>
              <a:off x="3372580" y="2494883"/>
              <a:ext cx="43656" cy="46512"/>
            </a:xfrm>
            <a:custGeom>
              <a:avLst/>
              <a:gdLst/>
              <a:ahLst/>
              <a:cxnLst/>
              <a:rect l="0" t="0" r="0" b="0"/>
              <a:pathLst>
                <a:path w="43656" h="46512">
                  <a:moveTo>
                    <a:pt x="21431" y="0"/>
                  </a:moveTo>
                  <a:lnTo>
                    <a:pt x="20637" y="2777"/>
                  </a:lnTo>
                  <a:lnTo>
                    <a:pt x="24843" y="3650"/>
                  </a:lnTo>
                  <a:lnTo>
                    <a:pt x="28336" y="6031"/>
                  </a:lnTo>
                  <a:lnTo>
                    <a:pt x="31115" y="9682"/>
                  </a:lnTo>
                  <a:lnTo>
                    <a:pt x="33098" y="14366"/>
                  </a:lnTo>
                  <a:lnTo>
                    <a:pt x="34368" y="19842"/>
                  </a:lnTo>
                  <a:lnTo>
                    <a:pt x="34765" y="25874"/>
                  </a:lnTo>
                  <a:lnTo>
                    <a:pt x="34210" y="32146"/>
                  </a:lnTo>
                  <a:lnTo>
                    <a:pt x="32860" y="36828"/>
                  </a:lnTo>
                  <a:lnTo>
                    <a:pt x="30796" y="40083"/>
                  </a:lnTo>
                  <a:lnTo>
                    <a:pt x="28336" y="42305"/>
                  </a:lnTo>
                  <a:lnTo>
                    <a:pt x="25637" y="43417"/>
                  </a:lnTo>
                  <a:lnTo>
                    <a:pt x="23097" y="43734"/>
                  </a:lnTo>
                  <a:lnTo>
                    <a:pt x="19050" y="42941"/>
                  </a:lnTo>
                  <a:lnTo>
                    <a:pt x="15875" y="40797"/>
                  </a:lnTo>
                  <a:lnTo>
                    <a:pt x="13334" y="37622"/>
                  </a:lnTo>
                  <a:lnTo>
                    <a:pt x="11508" y="33733"/>
                  </a:lnTo>
                  <a:lnTo>
                    <a:pt x="10238" y="29526"/>
                  </a:lnTo>
                  <a:lnTo>
                    <a:pt x="9445" y="25319"/>
                  </a:lnTo>
                  <a:lnTo>
                    <a:pt x="9047" y="21429"/>
                  </a:lnTo>
                  <a:lnTo>
                    <a:pt x="8890" y="18254"/>
                  </a:lnTo>
                  <a:lnTo>
                    <a:pt x="9841" y="11428"/>
                  </a:lnTo>
                  <a:lnTo>
                    <a:pt x="12382" y="6587"/>
                  </a:lnTo>
                  <a:lnTo>
                    <a:pt x="16112" y="3730"/>
                  </a:lnTo>
                  <a:lnTo>
                    <a:pt x="20637" y="2777"/>
                  </a:lnTo>
                  <a:lnTo>
                    <a:pt x="21431" y="0"/>
                  </a:lnTo>
                  <a:lnTo>
                    <a:pt x="15240" y="872"/>
                  </a:lnTo>
                  <a:lnTo>
                    <a:pt x="9921" y="3253"/>
                  </a:lnTo>
                  <a:lnTo>
                    <a:pt x="5715" y="6983"/>
                  </a:lnTo>
                  <a:lnTo>
                    <a:pt x="2540" y="11667"/>
                  </a:lnTo>
                  <a:lnTo>
                    <a:pt x="634" y="17064"/>
                  </a:lnTo>
                  <a:lnTo>
                    <a:pt x="0" y="22938"/>
                  </a:lnTo>
                  <a:lnTo>
                    <a:pt x="713" y="29367"/>
                  </a:lnTo>
                  <a:lnTo>
                    <a:pt x="2777" y="35003"/>
                  </a:lnTo>
                  <a:lnTo>
                    <a:pt x="6032" y="39766"/>
                  </a:lnTo>
                  <a:lnTo>
                    <a:pt x="10397" y="43417"/>
                  </a:lnTo>
                  <a:lnTo>
                    <a:pt x="15636" y="45718"/>
                  </a:lnTo>
                  <a:lnTo>
                    <a:pt x="21668" y="46512"/>
                  </a:lnTo>
                  <a:lnTo>
                    <a:pt x="28575" y="45480"/>
                  </a:lnTo>
                  <a:lnTo>
                    <a:pt x="34051" y="42623"/>
                  </a:lnTo>
                  <a:lnTo>
                    <a:pt x="38258" y="38416"/>
                  </a:lnTo>
                  <a:lnTo>
                    <a:pt x="41275" y="33416"/>
                  </a:lnTo>
                  <a:lnTo>
                    <a:pt x="43100" y="28097"/>
                  </a:lnTo>
                  <a:lnTo>
                    <a:pt x="43656" y="22938"/>
                  </a:lnTo>
                  <a:lnTo>
                    <a:pt x="43178" y="17858"/>
                  </a:lnTo>
                  <a:lnTo>
                    <a:pt x="41988" y="13333"/>
                  </a:lnTo>
                  <a:lnTo>
                    <a:pt x="40083" y="9364"/>
                  </a:lnTo>
                  <a:lnTo>
                    <a:pt x="37385"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431" name="Shape 6171"/>
            <p:cNvSpPr/>
            <p:nvPr/>
          </p:nvSpPr>
          <p:spPr>
            <a:xfrm>
              <a:off x="3169300" y="2494883"/>
              <a:ext cx="40163" cy="46512"/>
            </a:xfrm>
            <a:custGeom>
              <a:avLst/>
              <a:gdLst/>
              <a:ahLst/>
              <a:cxnLst/>
              <a:rect l="0" t="0" r="0" b="0"/>
              <a:pathLst>
                <a:path w="40163" h="46512">
                  <a:moveTo>
                    <a:pt x="18018" y="0"/>
                  </a:moveTo>
                  <a:lnTo>
                    <a:pt x="12858" y="555"/>
                  </a:lnTo>
                  <a:lnTo>
                    <a:pt x="8731" y="1983"/>
                  </a:lnTo>
                  <a:lnTo>
                    <a:pt x="5636" y="4047"/>
                  </a:lnTo>
                  <a:lnTo>
                    <a:pt x="3492" y="6350"/>
                  </a:lnTo>
                  <a:lnTo>
                    <a:pt x="2301" y="8809"/>
                  </a:lnTo>
                  <a:lnTo>
                    <a:pt x="1904" y="10952"/>
                  </a:lnTo>
                  <a:lnTo>
                    <a:pt x="2857" y="13730"/>
                  </a:lnTo>
                  <a:lnTo>
                    <a:pt x="4207" y="14842"/>
                  </a:lnTo>
                  <a:lnTo>
                    <a:pt x="6112" y="15318"/>
                  </a:lnTo>
                  <a:lnTo>
                    <a:pt x="7937" y="14921"/>
                  </a:lnTo>
                  <a:lnTo>
                    <a:pt x="9366" y="13968"/>
                  </a:lnTo>
                  <a:lnTo>
                    <a:pt x="10318" y="12619"/>
                  </a:lnTo>
                  <a:lnTo>
                    <a:pt x="10636" y="11110"/>
                  </a:lnTo>
                  <a:lnTo>
                    <a:pt x="10398" y="9364"/>
                  </a:lnTo>
                  <a:lnTo>
                    <a:pt x="10081" y="7222"/>
                  </a:lnTo>
                  <a:lnTo>
                    <a:pt x="10714" y="5158"/>
                  </a:lnTo>
                  <a:lnTo>
                    <a:pt x="12382" y="3650"/>
                  </a:lnTo>
                  <a:lnTo>
                    <a:pt x="14683" y="2697"/>
                  </a:lnTo>
                  <a:lnTo>
                    <a:pt x="17145" y="2381"/>
                  </a:lnTo>
                  <a:lnTo>
                    <a:pt x="19606" y="2618"/>
                  </a:lnTo>
                  <a:lnTo>
                    <a:pt x="22066" y="3809"/>
                  </a:lnTo>
                  <a:lnTo>
                    <a:pt x="23971" y="6350"/>
                  </a:lnTo>
                  <a:lnTo>
                    <a:pt x="24765" y="10555"/>
                  </a:lnTo>
                  <a:lnTo>
                    <a:pt x="24765" y="16667"/>
                  </a:lnTo>
                  <a:lnTo>
                    <a:pt x="24046" y="16950"/>
                  </a:lnTo>
                  <a:lnTo>
                    <a:pt x="24765" y="18969"/>
                  </a:lnTo>
                  <a:lnTo>
                    <a:pt x="24765" y="33335"/>
                  </a:lnTo>
                  <a:lnTo>
                    <a:pt x="24686" y="35321"/>
                  </a:lnTo>
                  <a:lnTo>
                    <a:pt x="24208" y="36749"/>
                  </a:lnTo>
                  <a:lnTo>
                    <a:pt x="23177" y="37861"/>
                  </a:lnTo>
                  <a:lnTo>
                    <a:pt x="21431" y="39051"/>
                  </a:lnTo>
                  <a:lnTo>
                    <a:pt x="18812" y="40083"/>
                  </a:lnTo>
                  <a:lnTo>
                    <a:pt x="15240" y="40797"/>
                  </a:lnTo>
                  <a:lnTo>
                    <a:pt x="12700" y="40242"/>
                  </a:lnTo>
                  <a:lnTo>
                    <a:pt x="10636" y="38733"/>
                  </a:lnTo>
                  <a:lnTo>
                    <a:pt x="9287" y="36273"/>
                  </a:lnTo>
                  <a:lnTo>
                    <a:pt x="8731" y="33098"/>
                  </a:lnTo>
                  <a:lnTo>
                    <a:pt x="8731" y="32860"/>
                  </a:lnTo>
                  <a:lnTo>
                    <a:pt x="8890" y="31034"/>
                  </a:lnTo>
                  <a:lnTo>
                    <a:pt x="9604" y="28891"/>
                  </a:lnTo>
                  <a:lnTo>
                    <a:pt x="11112" y="26589"/>
                  </a:lnTo>
                  <a:lnTo>
                    <a:pt x="13970" y="24049"/>
                  </a:lnTo>
                  <a:lnTo>
                    <a:pt x="15954" y="22780"/>
                  </a:lnTo>
                  <a:lnTo>
                    <a:pt x="18415" y="21509"/>
                  </a:lnTo>
                  <a:lnTo>
                    <a:pt x="24765" y="18969"/>
                  </a:lnTo>
                  <a:lnTo>
                    <a:pt x="24046" y="16950"/>
                  </a:lnTo>
                  <a:lnTo>
                    <a:pt x="17303" y="19605"/>
                  </a:lnTo>
                  <a:lnTo>
                    <a:pt x="11112" y="22303"/>
                  </a:lnTo>
                  <a:lnTo>
                    <a:pt x="6270" y="25081"/>
                  </a:lnTo>
                  <a:lnTo>
                    <a:pt x="2857" y="28177"/>
                  </a:lnTo>
                  <a:lnTo>
                    <a:pt x="713" y="31828"/>
                  </a:lnTo>
                  <a:lnTo>
                    <a:pt x="0" y="36273"/>
                  </a:lnTo>
                  <a:lnTo>
                    <a:pt x="952" y="40638"/>
                  </a:lnTo>
                  <a:lnTo>
                    <a:pt x="3254" y="43893"/>
                  </a:lnTo>
                  <a:lnTo>
                    <a:pt x="6588" y="45877"/>
                  </a:lnTo>
                  <a:lnTo>
                    <a:pt x="10477" y="46512"/>
                  </a:lnTo>
                  <a:lnTo>
                    <a:pt x="14526" y="45877"/>
                  </a:lnTo>
                  <a:lnTo>
                    <a:pt x="18415" y="44131"/>
                  </a:lnTo>
                  <a:lnTo>
                    <a:pt x="24844" y="39289"/>
                  </a:lnTo>
                  <a:lnTo>
                    <a:pt x="25400" y="42305"/>
                  </a:lnTo>
                  <a:lnTo>
                    <a:pt x="26352" y="44369"/>
                  </a:lnTo>
                  <a:lnTo>
                    <a:pt x="27622" y="45639"/>
                  </a:lnTo>
                  <a:lnTo>
                    <a:pt x="28971" y="46274"/>
                  </a:lnTo>
                  <a:lnTo>
                    <a:pt x="31273" y="46512"/>
                  </a:lnTo>
                  <a:lnTo>
                    <a:pt x="32782" y="46433"/>
                  </a:lnTo>
                  <a:lnTo>
                    <a:pt x="34766" y="45877"/>
                  </a:lnTo>
                  <a:lnTo>
                    <a:pt x="37226" y="44369"/>
                  </a:lnTo>
                  <a:lnTo>
                    <a:pt x="40163" y="41591"/>
                  </a:lnTo>
                  <a:lnTo>
                    <a:pt x="40163" y="39051"/>
                  </a:lnTo>
                  <a:lnTo>
                    <a:pt x="38258" y="40321"/>
                  </a:lnTo>
                  <a:lnTo>
                    <a:pt x="35638" y="40877"/>
                  </a:lnTo>
                  <a:lnTo>
                    <a:pt x="33972" y="40401"/>
                  </a:lnTo>
                  <a:lnTo>
                    <a:pt x="33178" y="39130"/>
                  </a:lnTo>
                  <a:lnTo>
                    <a:pt x="32782" y="35162"/>
                  </a:lnTo>
                  <a:lnTo>
                    <a:pt x="32782" y="15873"/>
                  </a:lnTo>
                  <a:lnTo>
                    <a:pt x="32226" y="9127"/>
                  </a:lnTo>
                  <a:lnTo>
                    <a:pt x="30956" y="5713"/>
                  </a:lnTo>
                  <a:lnTo>
                    <a:pt x="28416" y="2777"/>
                  </a:lnTo>
                  <a:lnTo>
                    <a:pt x="26589" y="1587"/>
                  </a:lnTo>
                  <a:lnTo>
                    <a:pt x="24288"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432" name="Shape 6172"/>
            <p:cNvSpPr/>
            <p:nvPr/>
          </p:nvSpPr>
          <p:spPr>
            <a:xfrm>
              <a:off x="3093020" y="2494883"/>
              <a:ext cx="40163" cy="46512"/>
            </a:xfrm>
            <a:custGeom>
              <a:avLst/>
              <a:gdLst/>
              <a:ahLst/>
              <a:cxnLst/>
              <a:rect l="0" t="0" r="0" b="0"/>
              <a:pathLst>
                <a:path w="40163" h="46512">
                  <a:moveTo>
                    <a:pt x="18018" y="0"/>
                  </a:moveTo>
                  <a:lnTo>
                    <a:pt x="12859" y="555"/>
                  </a:lnTo>
                  <a:lnTo>
                    <a:pt x="8731" y="1983"/>
                  </a:lnTo>
                  <a:lnTo>
                    <a:pt x="5636" y="4047"/>
                  </a:lnTo>
                  <a:lnTo>
                    <a:pt x="3493" y="6350"/>
                  </a:lnTo>
                  <a:lnTo>
                    <a:pt x="2302" y="8809"/>
                  </a:lnTo>
                  <a:lnTo>
                    <a:pt x="1906" y="10952"/>
                  </a:lnTo>
                  <a:lnTo>
                    <a:pt x="2857" y="13730"/>
                  </a:lnTo>
                  <a:lnTo>
                    <a:pt x="4207" y="14842"/>
                  </a:lnTo>
                  <a:lnTo>
                    <a:pt x="6192" y="15318"/>
                  </a:lnTo>
                  <a:lnTo>
                    <a:pt x="7937" y="14921"/>
                  </a:lnTo>
                  <a:lnTo>
                    <a:pt x="9367" y="13968"/>
                  </a:lnTo>
                  <a:lnTo>
                    <a:pt x="10318" y="12619"/>
                  </a:lnTo>
                  <a:lnTo>
                    <a:pt x="10637" y="11110"/>
                  </a:lnTo>
                  <a:lnTo>
                    <a:pt x="10398" y="9364"/>
                  </a:lnTo>
                  <a:lnTo>
                    <a:pt x="10081" y="7222"/>
                  </a:lnTo>
                  <a:lnTo>
                    <a:pt x="10716" y="5158"/>
                  </a:lnTo>
                  <a:lnTo>
                    <a:pt x="12382" y="3650"/>
                  </a:lnTo>
                  <a:lnTo>
                    <a:pt x="14684" y="2697"/>
                  </a:lnTo>
                  <a:lnTo>
                    <a:pt x="17144" y="2381"/>
                  </a:lnTo>
                  <a:lnTo>
                    <a:pt x="19606" y="2618"/>
                  </a:lnTo>
                  <a:lnTo>
                    <a:pt x="22067" y="3809"/>
                  </a:lnTo>
                  <a:lnTo>
                    <a:pt x="23972" y="6350"/>
                  </a:lnTo>
                  <a:lnTo>
                    <a:pt x="24765" y="10555"/>
                  </a:lnTo>
                  <a:lnTo>
                    <a:pt x="24765" y="16667"/>
                  </a:lnTo>
                  <a:lnTo>
                    <a:pt x="24047" y="16950"/>
                  </a:lnTo>
                  <a:lnTo>
                    <a:pt x="24765" y="18969"/>
                  </a:lnTo>
                  <a:lnTo>
                    <a:pt x="24765" y="33335"/>
                  </a:lnTo>
                  <a:lnTo>
                    <a:pt x="24686" y="35321"/>
                  </a:lnTo>
                  <a:lnTo>
                    <a:pt x="24209" y="36749"/>
                  </a:lnTo>
                  <a:lnTo>
                    <a:pt x="23178" y="37861"/>
                  </a:lnTo>
                  <a:lnTo>
                    <a:pt x="21431" y="39051"/>
                  </a:lnTo>
                  <a:lnTo>
                    <a:pt x="18812" y="40083"/>
                  </a:lnTo>
                  <a:lnTo>
                    <a:pt x="15240" y="40797"/>
                  </a:lnTo>
                  <a:lnTo>
                    <a:pt x="12700" y="40242"/>
                  </a:lnTo>
                  <a:lnTo>
                    <a:pt x="10637" y="38733"/>
                  </a:lnTo>
                  <a:lnTo>
                    <a:pt x="9287" y="36273"/>
                  </a:lnTo>
                  <a:lnTo>
                    <a:pt x="8731" y="33098"/>
                  </a:lnTo>
                  <a:lnTo>
                    <a:pt x="8731" y="32860"/>
                  </a:lnTo>
                  <a:lnTo>
                    <a:pt x="8890" y="31034"/>
                  </a:lnTo>
                  <a:lnTo>
                    <a:pt x="9604" y="28891"/>
                  </a:lnTo>
                  <a:lnTo>
                    <a:pt x="11112" y="26589"/>
                  </a:lnTo>
                  <a:lnTo>
                    <a:pt x="13969" y="24049"/>
                  </a:lnTo>
                  <a:lnTo>
                    <a:pt x="15954" y="22780"/>
                  </a:lnTo>
                  <a:lnTo>
                    <a:pt x="18415" y="21509"/>
                  </a:lnTo>
                  <a:lnTo>
                    <a:pt x="24765" y="18969"/>
                  </a:lnTo>
                  <a:lnTo>
                    <a:pt x="24047" y="16950"/>
                  </a:lnTo>
                  <a:lnTo>
                    <a:pt x="17304" y="19605"/>
                  </a:lnTo>
                  <a:lnTo>
                    <a:pt x="11192" y="22303"/>
                  </a:lnTo>
                  <a:lnTo>
                    <a:pt x="6350" y="25081"/>
                  </a:lnTo>
                  <a:lnTo>
                    <a:pt x="2857" y="28177"/>
                  </a:lnTo>
                  <a:lnTo>
                    <a:pt x="714" y="31828"/>
                  </a:lnTo>
                  <a:lnTo>
                    <a:pt x="0" y="36273"/>
                  </a:lnTo>
                  <a:lnTo>
                    <a:pt x="953" y="40638"/>
                  </a:lnTo>
                  <a:lnTo>
                    <a:pt x="3254" y="43893"/>
                  </a:lnTo>
                  <a:lnTo>
                    <a:pt x="6588" y="45877"/>
                  </a:lnTo>
                  <a:lnTo>
                    <a:pt x="10478" y="46512"/>
                  </a:lnTo>
                  <a:lnTo>
                    <a:pt x="14526" y="45877"/>
                  </a:lnTo>
                  <a:lnTo>
                    <a:pt x="18415" y="44131"/>
                  </a:lnTo>
                  <a:lnTo>
                    <a:pt x="24844" y="39289"/>
                  </a:lnTo>
                  <a:lnTo>
                    <a:pt x="25400" y="42305"/>
                  </a:lnTo>
                  <a:lnTo>
                    <a:pt x="26353" y="44369"/>
                  </a:lnTo>
                  <a:lnTo>
                    <a:pt x="27623" y="45639"/>
                  </a:lnTo>
                  <a:lnTo>
                    <a:pt x="28972" y="46274"/>
                  </a:lnTo>
                  <a:lnTo>
                    <a:pt x="31353" y="46512"/>
                  </a:lnTo>
                  <a:lnTo>
                    <a:pt x="32782" y="46433"/>
                  </a:lnTo>
                  <a:lnTo>
                    <a:pt x="34767" y="45877"/>
                  </a:lnTo>
                  <a:lnTo>
                    <a:pt x="37227" y="44369"/>
                  </a:lnTo>
                  <a:lnTo>
                    <a:pt x="40163" y="41591"/>
                  </a:lnTo>
                  <a:lnTo>
                    <a:pt x="40163" y="39051"/>
                  </a:lnTo>
                  <a:lnTo>
                    <a:pt x="38259" y="40321"/>
                  </a:lnTo>
                  <a:lnTo>
                    <a:pt x="35639" y="40877"/>
                  </a:lnTo>
                  <a:lnTo>
                    <a:pt x="33973" y="40401"/>
                  </a:lnTo>
                  <a:lnTo>
                    <a:pt x="33179" y="39130"/>
                  </a:lnTo>
                  <a:lnTo>
                    <a:pt x="32782" y="35162"/>
                  </a:lnTo>
                  <a:lnTo>
                    <a:pt x="32782" y="15873"/>
                  </a:lnTo>
                  <a:lnTo>
                    <a:pt x="32225" y="9127"/>
                  </a:lnTo>
                  <a:lnTo>
                    <a:pt x="30956" y="5713"/>
                  </a:lnTo>
                  <a:lnTo>
                    <a:pt x="28417" y="2777"/>
                  </a:lnTo>
                  <a:lnTo>
                    <a:pt x="26591" y="1587"/>
                  </a:lnTo>
                  <a:lnTo>
                    <a:pt x="24288"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433" name="Shape 6173"/>
            <p:cNvSpPr/>
            <p:nvPr/>
          </p:nvSpPr>
          <p:spPr>
            <a:xfrm>
              <a:off x="4279676" y="2494883"/>
              <a:ext cx="75168" cy="45560"/>
            </a:xfrm>
            <a:custGeom>
              <a:avLst/>
              <a:gdLst/>
              <a:ahLst/>
              <a:cxnLst/>
              <a:rect l="0" t="0" r="0" b="0"/>
              <a:pathLst>
                <a:path w="75168" h="45560">
                  <a:moveTo>
                    <a:pt x="14129" y="0"/>
                  </a:moveTo>
                  <a:lnTo>
                    <a:pt x="318" y="4443"/>
                  </a:lnTo>
                  <a:lnTo>
                    <a:pt x="318" y="6111"/>
                  </a:lnTo>
                  <a:lnTo>
                    <a:pt x="3493" y="5713"/>
                  </a:lnTo>
                  <a:lnTo>
                    <a:pt x="4683" y="5872"/>
                  </a:lnTo>
                  <a:lnTo>
                    <a:pt x="5794" y="6587"/>
                  </a:lnTo>
                  <a:lnTo>
                    <a:pt x="6588" y="8492"/>
                  </a:lnTo>
                  <a:lnTo>
                    <a:pt x="6906" y="12063"/>
                  </a:lnTo>
                  <a:lnTo>
                    <a:pt x="6906" y="37146"/>
                  </a:lnTo>
                  <a:lnTo>
                    <a:pt x="6350" y="41036"/>
                  </a:lnTo>
                  <a:lnTo>
                    <a:pt x="4922" y="43019"/>
                  </a:lnTo>
                  <a:lnTo>
                    <a:pt x="2778" y="43893"/>
                  </a:lnTo>
                  <a:lnTo>
                    <a:pt x="0" y="44052"/>
                  </a:lnTo>
                  <a:lnTo>
                    <a:pt x="0" y="45560"/>
                  </a:lnTo>
                  <a:lnTo>
                    <a:pt x="21987" y="45560"/>
                  </a:lnTo>
                  <a:lnTo>
                    <a:pt x="21987" y="44052"/>
                  </a:lnTo>
                  <a:lnTo>
                    <a:pt x="19525" y="43893"/>
                  </a:lnTo>
                  <a:lnTo>
                    <a:pt x="17304" y="43258"/>
                  </a:lnTo>
                  <a:lnTo>
                    <a:pt x="15795" y="41749"/>
                  </a:lnTo>
                  <a:lnTo>
                    <a:pt x="15240" y="38892"/>
                  </a:lnTo>
                  <a:lnTo>
                    <a:pt x="15240" y="10952"/>
                  </a:lnTo>
                  <a:lnTo>
                    <a:pt x="15637" y="10397"/>
                  </a:lnTo>
                  <a:lnTo>
                    <a:pt x="16668" y="9286"/>
                  </a:lnTo>
                  <a:lnTo>
                    <a:pt x="18415" y="7857"/>
                  </a:lnTo>
                  <a:lnTo>
                    <a:pt x="20637" y="6507"/>
                  </a:lnTo>
                  <a:lnTo>
                    <a:pt x="23416" y="5556"/>
                  </a:lnTo>
                  <a:lnTo>
                    <a:pt x="26669" y="5158"/>
                  </a:lnTo>
                  <a:lnTo>
                    <a:pt x="29844" y="5793"/>
                  </a:lnTo>
                  <a:lnTo>
                    <a:pt x="31988" y="7857"/>
                  </a:lnTo>
                  <a:lnTo>
                    <a:pt x="33179" y="11110"/>
                  </a:lnTo>
                  <a:lnTo>
                    <a:pt x="33497" y="15556"/>
                  </a:lnTo>
                  <a:lnTo>
                    <a:pt x="33497" y="37067"/>
                  </a:lnTo>
                  <a:lnTo>
                    <a:pt x="33099" y="40797"/>
                  </a:lnTo>
                  <a:lnTo>
                    <a:pt x="31829" y="42860"/>
                  </a:lnTo>
                  <a:lnTo>
                    <a:pt x="29687" y="43734"/>
                  </a:lnTo>
                  <a:lnTo>
                    <a:pt x="26749" y="44052"/>
                  </a:lnTo>
                  <a:lnTo>
                    <a:pt x="26749" y="45560"/>
                  </a:lnTo>
                  <a:lnTo>
                    <a:pt x="48894" y="45560"/>
                  </a:lnTo>
                  <a:lnTo>
                    <a:pt x="48894" y="44052"/>
                  </a:lnTo>
                  <a:lnTo>
                    <a:pt x="45243" y="43654"/>
                  </a:lnTo>
                  <a:lnTo>
                    <a:pt x="43815" y="42860"/>
                  </a:lnTo>
                  <a:lnTo>
                    <a:pt x="42704" y="41512"/>
                  </a:lnTo>
                  <a:lnTo>
                    <a:pt x="42068" y="39289"/>
                  </a:lnTo>
                  <a:lnTo>
                    <a:pt x="41831" y="36114"/>
                  </a:lnTo>
                  <a:lnTo>
                    <a:pt x="41831" y="11191"/>
                  </a:lnTo>
                  <a:lnTo>
                    <a:pt x="43656" y="8809"/>
                  </a:lnTo>
                  <a:lnTo>
                    <a:pt x="46037" y="6905"/>
                  </a:lnTo>
                  <a:lnTo>
                    <a:pt x="49054" y="5634"/>
                  </a:lnTo>
                  <a:lnTo>
                    <a:pt x="52784" y="5158"/>
                  </a:lnTo>
                  <a:lnTo>
                    <a:pt x="55801" y="5634"/>
                  </a:lnTo>
                  <a:lnTo>
                    <a:pt x="57786" y="6905"/>
                  </a:lnTo>
                  <a:lnTo>
                    <a:pt x="59056" y="8729"/>
                  </a:lnTo>
                  <a:lnTo>
                    <a:pt x="59690" y="10952"/>
                  </a:lnTo>
                  <a:lnTo>
                    <a:pt x="60007" y="16032"/>
                  </a:lnTo>
                  <a:lnTo>
                    <a:pt x="60007" y="36908"/>
                  </a:lnTo>
                  <a:lnTo>
                    <a:pt x="59849" y="39607"/>
                  </a:lnTo>
                  <a:lnTo>
                    <a:pt x="59452" y="41432"/>
                  </a:lnTo>
                  <a:lnTo>
                    <a:pt x="57388" y="43417"/>
                  </a:lnTo>
                  <a:lnTo>
                    <a:pt x="55722" y="43813"/>
                  </a:lnTo>
                  <a:lnTo>
                    <a:pt x="53499" y="44052"/>
                  </a:lnTo>
                  <a:lnTo>
                    <a:pt x="53499" y="45560"/>
                  </a:lnTo>
                  <a:lnTo>
                    <a:pt x="75168" y="45560"/>
                  </a:lnTo>
                  <a:lnTo>
                    <a:pt x="75168" y="44052"/>
                  </a:lnTo>
                  <a:lnTo>
                    <a:pt x="72628" y="43893"/>
                  </a:lnTo>
                  <a:lnTo>
                    <a:pt x="70088" y="43019"/>
                  </a:lnTo>
                  <a:lnTo>
                    <a:pt x="68818" y="41512"/>
                  </a:lnTo>
                  <a:lnTo>
                    <a:pt x="68342" y="38019"/>
                  </a:lnTo>
                  <a:lnTo>
                    <a:pt x="68342" y="17619"/>
                  </a:lnTo>
                  <a:lnTo>
                    <a:pt x="67628" y="9762"/>
                  </a:lnTo>
                  <a:lnTo>
                    <a:pt x="66357" y="6031"/>
                  </a:lnTo>
                  <a:lnTo>
                    <a:pt x="64214" y="2936"/>
                  </a:lnTo>
                  <a:lnTo>
                    <a:pt x="61039" y="793"/>
                  </a:lnTo>
                  <a:lnTo>
                    <a:pt x="56674" y="0"/>
                  </a:lnTo>
                  <a:lnTo>
                    <a:pt x="52863" y="475"/>
                  </a:lnTo>
                  <a:lnTo>
                    <a:pt x="49451" y="1587"/>
                  </a:lnTo>
                  <a:lnTo>
                    <a:pt x="46513" y="3253"/>
                  </a:lnTo>
                  <a:lnTo>
                    <a:pt x="44053" y="5078"/>
                  </a:lnTo>
                  <a:lnTo>
                    <a:pt x="42068" y="6824"/>
                  </a:lnTo>
                  <a:lnTo>
                    <a:pt x="40719" y="8333"/>
                  </a:lnTo>
                  <a:lnTo>
                    <a:pt x="39449" y="5237"/>
                  </a:lnTo>
                  <a:lnTo>
                    <a:pt x="37386" y="2538"/>
                  </a:lnTo>
                  <a:lnTo>
                    <a:pt x="34290" y="713"/>
                  </a:lnTo>
                  <a:lnTo>
                    <a:pt x="30083" y="0"/>
                  </a:lnTo>
                  <a:lnTo>
                    <a:pt x="26273" y="555"/>
                  </a:lnTo>
                  <a:lnTo>
                    <a:pt x="22622" y="2142"/>
                  </a:lnTo>
                  <a:lnTo>
                    <a:pt x="18970" y="4603"/>
                  </a:lnTo>
                  <a:lnTo>
                    <a:pt x="14843" y="7618"/>
                  </a:lnTo>
                  <a:lnTo>
                    <a:pt x="14843" y="157"/>
                  </a:lnTo>
                  <a:lnTo>
                    <a:pt x="14129" y="0"/>
                  </a:lnTo>
                  <a:close/>
                </a:path>
              </a:pathLst>
            </a:custGeom>
            <a:solidFill>
              <a:srgbClr val="000000"/>
            </a:solidFill>
          </p:spPr>
          <p:txBody>
            <a:bodyPr vert="horz" lIns="91440" tIns="45720" rIns="91440" bIns="45720" anchor="t"/>
            <a:lstStyle/>
            <a:p>
              <a:endParaRPr lang="en-IN"/>
            </a:p>
          </p:txBody>
        </p:sp>
        <p:sp>
          <p:nvSpPr>
            <p:cNvPr id="1434" name="Shape 6174"/>
            <p:cNvSpPr/>
            <p:nvPr/>
          </p:nvSpPr>
          <p:spPr>
            <a:xfrm>
              <a:off x="3654599" y="2494883"/>
              <a:ext cx="75168" cy="45560"/>
            </a:xfrm>
            <a:custGeom>
              <a:avLst/>
              <a:gdLst/>
              <a:ahLst/>
              <a:cxnLst/>
              <a:rect l="0" t="0" r="0" b="0"/>
              <a:pathLst>
                <a:path w="75168" h="45560">
                  <a:moveTo>
                    <a:pt x="14208" y="0"/>
                  </a:moveTo>
                  <a:lnTo>
                    <a:pt x="317" y="4443"/>
                  </a:lnTo>
                  <a:lnTo>
                    <a:pt x="317" y="6111"/>
                  </a:lnTo>
                  <a:lnTo>
                    <a:pt x="3492" y="5713"/>
                  </a:lnTo>
                  <a:lnTo>
                    <a:pt x="4683" y="5872"/>
                  </a:lnTo>
                  <a:lnTo>
                    <a:pt x="5794" y="6587"/>
                  </a:lnTo>
                  <a:lnTo>
                    <a:pt x="6588" y="8492"/>
                  </a:lnTo>
                  <a:lnTo>
                    <a:pt x="6906" y="12063"/>
                  </a:lnTo>
                  <a:lnTo>
                    <a:pt x="6906" y="37146"/>
                  </a:lnTo>
                  <a:lnTo>
                    <a:pt x="6428" y="41036"/>
                  </a:lnTo>
                  <a:lnTo>
                    <a:pt x="4921" y="43019"/>
                  </a:lnTo>
                  <a:lnTo>
                    <a:pt x="2777" y="43893"/>
                  </a:lnTo>
                  <a:lnTo>
                    <a:pt x="0" y="44052"/>
                  </a:lnTo>
                  <a:lnTo>
                    <a:pt x="0" y="45560"/>
                  </a:lnTo>
                  <a:lnTo>
                    <a:pt x="21987" y="45560"/>
                  </a:lnTo>
                  <a:lnTo>
                    <a:pt x="21987" y="44052"/>
                  </a:lnTo>
                  <a:lnTo>
                    <a:pt x="19526" y="43893"/>
                  </a:lnTo>
                  <a:lnTo>
                    <a:pt x="17303" y="43258"/>
                  </a:lnTo>
                  <a:lnTo>
                    <a:pt x="15796" y="41749"/>
                  </a:lnTo>
                  <a:lnTo>
                    <a:pt x="15240" y="38892"/>
                  </a:lnTo>
                  <a:lnTo>
                    <a:pt x="15240" y="10952"/>
                  </a:lnTo>
                  <a:lnTo>
                    <a:pt x="15637" y="10397"/>
                  </a:lnTo>
                  <a:lnTo>
                    <a:pt x="16668" y="9286"/>
                  </a:lnTo>
                  <a:lnTo>
                    <a:pt x="18415" y="7857"/>
                  </a:lnTo>
                  <a:lnTo>
                    <a:pt x="20637" y="6507"/>
                  </a:lnTo>
                  <a:lnTo>
                    <a:pt x="23415" y="5556"/>
                  </a:lnTo>
                  <a:lnTo>
                    <a:pt x="26670" y="5158"/>
                  </a:lnTo>
                  <a:lnTo>
                    <a:pt x="29845" y="5793"/>
                  </a:lnTo>
                  <a:lnTo>
                    <a:pt x="31988" y="7857"/>
                  </a:lnTo>
                  <a:lnTo>
                    <a:pt x="33178" y="11110"/>
                  </a:lnTo>
                  <a:lnTo>
                    <a:pt x="33496" y="15556"/>
                  </a:lnTo>
                  <a:lnTo>
                    <a:pt x="33496" y="37067"/>
                  </a:lnTo>
                  <a:lnTo>
                    <a:pt x="33099" y="40797"/>
                  </a:lnTo>
                  <a:lnTo>
                    <a:pt x="31828" y="42860"/>
                  </a:lnTo>
                  <a:lnTo>
                    <a:pt x="29686" y="43734"/>
                  </a:lnTo>
                  <a:lnTo>
                    <a:pt x="26749" y="44052"/>
                  </a:lnTo>
                  <a:lnTo>
                    <a:pt x="26749" y="45560"/>
                  </a:lnTo>
                  <a:lnTo>
                    <a:pt x="48974" y="45560"/>
                  </a:lnTo>
                  <a:lnTo>
                    <a:pt x="48974" y="44052"/>
                  </a:lnTo>
                  <a:lnTo>
                    <a:pt x="45243" y="43654"/>
                  </a:lnTo>
                  <a:lnTo>
                    <a:pt x="43815" y="42860"/>
                  </a:lnTo>
                  <a:lnTo>
                    <a:pt x="42783" y="41512"/>
                  </a:lnTo>
                  <a:lnTo>
                    <a:pt x="42068" y="39289"/>
                  </a:lnTo>
                  <a:lnTo>
                    <a:pt x="41831" y="36114"/>
                  </a:lnTo>
                  <a:lnTo>
                    <a:pt x="41831" y="11191"/>
                  </a:lnTo>
                  <a:lnTo>
                    <a:pt x="43656" y="8809"/>
                  </a:lnTo>
                  <a:lnTo>
                    <a:pt x="46037" y="6905"/>
                  </a:lnTo>
                  <a:lnTo>
                    <a:pt x="49053" y="5634"/>
                  </a:lnTo>
                  <a:lnTo>
                    <a:pt x="52783" y="5158"/>
                  </a:lnTo>
                  <a:lnTo>
                    <a:pt x="55801" y="5634"/>
                  </a:lnTo>
                  <a:lnTo>
                    <a:pt x="57785" y="6905"/>
                  </a:lnTo>
                  <a:lnTo>
                    <a:pt x="59054" y="8729"/>
                  </a:lnTo>
                  <a:lnTo>
                    <a:pt x="59769" y="10952"/>
                  </a:lnTo>
                  <a:lnTo>
                    <a:pt x="60007" y="16032"/>
                  </a:lnTo>
                  <a:lnTo>
                    <a:pt x="60007" y="36908"/>
                  </a:lnTo>
                  <a:lnTo>
                    <a:pt x="59848" y="39607"/>
                  </a:lnTo>
                  <a:lnTo>
                    <a:pt x="59452" y="41432"/>
                  </a:lnTo>
                  <a:lnTo>
                    <a:pt x="57388" y="43417"/>
                  </a:lnTo>
                  <a:lnTo>
                    <a:pt x="55721" y="43813"/>
                  </a:lnTo>
                  <a:lnTo>
                    <a:pt x="53498" y="44052"/>
                  </a:lnTo>
                  <a:lnTo>
                    <a:pt x="53498" y="45560"/>
                  </a:lnTo>
                  <a:lnTo>
                    <a:pt x="75168" y="45560"/>
                  </a:lnTo>
                  <a:lnTo>
                    <a:pt x="75168" y="44052"/>
                  </a:lnTo>
                  <a:lnTo>
                    <a:pt x="72627" y="43893"/>
                  </a:lnTo>
                  <a:lnTo>
                    <a:pt x="70088" y="43019"/>
                  </a:lnTo>
                  <a:lnTo>
                    <a:pt x="68818" y="41512"/>
                  </a:lnTo>
                  <a:lnTo>
                    <a:pt x="68341" y="38019"/>
                  </a:lnTo>
                  <a:lnTo>
                    <a:pt x="68341" y="17619"/>
                  </a:lnTo>
                  <a:lnTo>
                    <a:pt x="67627" y="9762"/>
                  </a:lnTo>
                  <a:lnTo>
                    <a:pt x="66357" y="6031"/>
                  </a:lnTo>
                  <a:lnTo>
                    <a:pt x="64215" y="2936"/>
                  </a:lnTo>
                  <a:lnTo>
                    <a:pt x="61040" y="793"/>
                  </a:lnTo>
                  <a:lnTo>
                    <a:pt x="56673" y="0"/>
                  </a:lnTo>
                  <a:lnTo>
                    <a:pt x="52863" y="475"/>
                  </a:lnTo>
                  <a:lnTo>
                    <a:pt x="49451" y="1587"/>
                  </a:lnTo>
                  <a:lnTo>
                    <a:pt x="46513" y="3253"/>
                  </a:lnTo>
                  <a:lnTo>
                    <a:pt x="44052" y="5078"/>
                  </a:lnTo>
                  <a:lnTo>
                    <a:pt x="42068" y="6824"/>
                  </a:lnTo>
                  <a:lnTo>
                    <a:pt x="40719" y="8333"/>
                  </a:lnTo>
                  <a:lnTo>
                    <a:pt x="39449" y="5237"/>
                  </a:lnTo>
                  <a:lnTo>
                    <a:pt x="37384" y="2538"/>
                  </a:lnTo>
                  <a:lnTo>
                    <a:pt x="34290" y="713"/>
                  </a:lnTo>
                  <a:lnTo>
                    <a:pt x="30083" y="0"/>
                  </a:lnTo>
                  <a:lnTo>
                    <a:pt x="26272" y="555"/>
                  </a:lnTo>
                  <a:lnTo>
                    <a:pt x="22621" y="2142"/>
                  </a:lnTo>
                  <a:lnTo>
                    <a:pt x="18971" y="4603"/>
                  </a:lnTo>
                  <a:lnTo>
                    <a:pt x="14843" y="7618"/>
                  </a:lnTo>
                  <a:lnTo>
                    <a:pt x="14843" y="157"/>
                  </a:lnTo>
                  <a:lnTo>
                    <a:pt x="14208" y="0"/>
                  </a:lnTo>
                  <a:close/>
                </a:path>
              </a:pathLst>
            </a:custGeom>
            <a:solidFill>
              <a:srgbClr val="000000"/>
            </a:solidFill>
          </p:spPr>
          <p:txBody>
            <a:bodyPr vert="horz" lIns="91440" tIns="45720" rIns="91440" bIns="45720" anchor="t"/>
            <a:lstStyle/>
            <a:p>
              <a:endParaRPr lang="en-IN"/>
            </a:p>
          </p:txBody>
        </p:sp>
        <p:sp>
          <p:nvSpPr>
            <p:cNvPr id="1435" name="Shape 6175"/>
            <p:cNvSpPr/>
            <p:nvPr/>
          </p:nvSpPr>
          <p:spPr>
            <a:xfrm>
              <a:off x="3521170" y="2472815"/>
              <a:ext cx="47386" cy="67627"/>
            </a:xfrm>
            <a:custGeom>
              <a:avLst/>
              <a:gdLst/>
              <a:ahLst/>
              <a:cxnLst/>
              <a:rect l="0" t="0" r="0" b="0"/>
              <a:pathLst>
                <a:path w="47386" h="67627">
                  <a:moveTo>
                    <a:pt x="14128" y="0"/>
                  </a:moveTo>
                  <a:lnTo>
                    <a:pt x="78" y="4286"/>
                  </a:lnTo>
                  <a:lnTo>
                    <a:pt x="78" y="5874"/>
                  </a:lnTo>
                  <a:lnTo>
                    <a:pt x="951" y="5794"/>
                  </a:lnTo>
                  <a:lnTo>
                    <a:pt x="1983" y="5794"/>
                  </a:lnTo>
                  <a:lnTo>
                    <a:pt x="4523" y="6112"/>
                  </a:lnTo>
                  <a:lnTo>
                    <a:pt x="5793" y="7223"/>
                  </a:lnTo>
                  <a:lnTo>
                    <a:pt x="6270" y="8811"/>
                  </a:lnTo>
                  <a:lnTo>
                    <a:pt x="6350" y="10875"/>
                  </a:lnTo>
                  <a:lnTo>
                    <a:pt x="6350" y="57547"/>
                  </a:lnTo>
                  <a:lnTo>
                    <a:pt x="6270" y="60642"/>
                  </a:lnTo>
                  <a:lnTo>
                    <a:pt x="5873" y="62786"/>
                  </a:lnTo>
                  <a:lnTo>
                    <a:pt x="5237" y="64293"/>
                  </a:lnTo>
                  <a:lnTo>
                    <a:pt x="4047" y="65167"/>
                  </a:lnTo>
                  <a:lnTo>
                    <a:pt x="2381" y="65722"/>
                  </a:lnTo>
                  <a:lnTo>
                    <a:pt x="0" y="66119"/>
                  </a:lnTo>
                  <a:lnTo>
                    <a:pt x="0" y="67627"/>
                  </a:lnTo>
                  <a:lnTo>
                    <a:pt x="21431" y="67627"/>
                  </a:lnTo>
                  <a:lnTo>
                    <a:pt x="21431" y="66119"/>
                  </a:lnTo>
                  <a:lnTo>
                    <a:pt x="19287" y="65881"/>
                  </a:lnTo>
                  <a:lnTo>
                    <a:pt x="17541" y="65404"/>
                  </a:lnTo>
                  <a:lnTo>
                    <a:pt x="16192" y="64532"/>
                  </a:lnTo>
                  <a:lnTo>
                    <a:pt x="15318" y="63103"/>
                  </a:lnTo>
                  <a:lnTo>
                    <a:pt x="14842" y="60801"/>
                  </a:lnTo>
                  <a:lnTo>
                    <a:pt x="14683" y="57547"/>
                  </a:lnTo>
                  <a:lnTo>
                    <a:pt x="14683" y="33654"/>
                  </a:lnTo>
                  <a:lnTo>
                    <a:pt x="17619" y="30718"/>
                  </a:lnTo>
                  <a:lnTo>
                    <a:pt x="20478" y="28733"/>
                  </a:lnTo>
                  <a:lnTo>
                    <a:pt x="23097" y="27702"/>
                  </a:lnTo>
                  <a:lnTo>
                    <a:pt x="25478" y="27385"/>
                  </a:lnTo>
                  <a:lnTo>
                    <a:pt x="28971" y="28099"/>
                  </a:lnTo>
                  <a:lnTo>
                    <a:pt x="31273" y="30162"/>
                  </a:lnTo>
                  <a:lnTo>
                    <a:pt x="32622" y="33417"/>
                  </a:lnTo>
                  <a:lnTo>
                    <a:pt x="33098" y="37941"/>
                  </a:lnTo>
                  <a:lnTo>
                    <a:pt x="33098" y="57547"/>
                  </a:lnTo>
                  <a:lnTo>
                    <a:pt x="32939" y="60801"/>
                  </a:lnTo>
                  <a:lnTo>
                    <a:pt x="32384" y="63103"/>
                  </a:lnTo>
                  <a:lnTo>
                    <a:pt x="31511" y="64532"/>
                  </a:lnTo>
                  <a:lnTo>
                    <a:pt x="30241" y="65404"/>
                  </a:lnTo>
                  <a:lnTo>
                    <a:pt x="26351" y="66119"/>
                  </a:lnTo>
                  <a:lnTo>
                    <a:pt x="26351" y="67627"/>
                  </a:lnTo>
                  <a:lnTo>
                    <a:pt x="47386" y="67627"/>
                  </a:lnTo>
                  <a:lnTo>
                    <a:pt x="47386" y="66119"/>
                  </a:lnTo>
                  <a:lnTo>
                    <a:pt x="45163" y="65722"/>
                  </a:lnTo>
                  <a:lnTo>
                    <a:pt x="43576" y="65087"/>
                  </a:lnTo>
                  <a:lnTo>
                    <a:pt x="42464" y="64215"/>
                  </a:lnTo>
                  <a:lnTo>
                    <a:pt x="41830" y="62786"/>
                  </a:lnTo>
                  <a:lnTo>
                    <a:pt x="41512" y="60642"/>
                  </a:lnTo>
                  <a:lnTo>
                    <a:pt x="41432" y="57547"/>
                  </a:lnTo>
                  <a:lnTo>
                    <a:pt x="41432" y="37782"/>
                  </a:lnTo>
                  <a:lnTo>
                    <a:pt x="41275" y="35242"/>
                  </a:lnTo>
                  <a:lnTo>
                    <a:pt x="40877" y="31988"/>
                  </a:lnTo>
                  <a:lnTo>
                    <a:pt x="39766" y="28495"/>
                  </a:lnTo>
                  <a:lnTo>
                    <a:pt x="37702" y="25242"/>
                  </a:lnTo>
                  <a:lnTo>
                    <a:pt x="34288" y="22939"/>
                  </a:lnTo>
                  <a:lnTo>
                    <a:pt x="29130" y="22067"/>
                  </a:lnTo>
                  <a:lnTo>
                    <a:pt x="24843" y="22622"/>
                  </a:lnTo>
                  <a:lnTo>
                    <a:pt x="21033" y="24210"/>
                  </a:lnTo>
                  <a:lnTo>
                    <a:pt x="17700" y="26830"/>
                  </a:lnTo>
                  <a:lnTo>
                    <a:pt x="14842" y="30162"/>
                  </a:lnTo>
                  <a:lnTo>
                    <a:pt x="14683" y="30162"/>
                  </a:lnTo>
                  <a:lnTo>
                    <a:pt x="14683" y="238"/>
                  </a:lnTo>
                  <a:lnTo>
                    <a:pt x="14128" y="0"/>
                  </a:lnTo>
                  <a:close/>
                </a:path>
              </a:pathLst>
            </a:custGeom>
            <a:solidFill>
              <a:srgbClr val="000000"/>
            </a:solidFill>
          </p:spPr>
          <p:txBody>
            <a:bodyPr vert="horz" lIns="91440" tIns="45720" rIns="91440" bIns="45720" anchor="t"/>
            <a:lstStyle/>
            <a:p>
              <a:endParaRPr lang="en-IN"/>
            </a:p>
          </p:txBody>
        </p:sp>
        <p:sp>
          <p:nvSpPr>
            <p:cNvPr id="1436" name="Shape 6176"/>
            <p:cNvSpPr/>
            <p:nvPr/>
          </p:nvSpPr>
          <p:spPr>
            <a:xfrm>
              <a:off x="3237880" y="2472815"/>
              <a:ext cx="47307" cy="67627"/>
            </a:xfrm>
            <a:custGeom>
              <a:avLst/>
              <a:gdLst/>
              <a:ahLst/>
              <a:cxnLst/>
              <a:rect l="0" t="0" r="0" b="0"/>
              <a:pathLst>
                <a:path w="47307" h="67627">
                  <a:moveTo>
                    <a:pt x="14128" y="0"/>
                  </a:moveTo>
                  <a:lnTo>
                    <a:pt x="78" y="4286"/>
                  </a:lnTo>
                  <a:lnTo>
                    <a:pt x="78" y="5874"/>
                  </a:lnTo>
                  <a:lnTo>
                    <a:pt x="952" y="5794"/>
                  </a:lnTo>
                  <a:lnTo>
                    <a:pt x="1983" y="5794"/>
                  </a:lnTo>
                  <a:lnTo>
                    <a:pt x="4524" y="6112"/>
                  </a:lnTo>
                  <a:lnTo>
                    <a:pt x="5794" y="7223"/>
                  </a:lnTo>
                  <a:lnTo>
                    <a:pt x="6191" y="8811"/>
                  </a:lnTo>
                  <a:lnTo>
                    <a:pt x="6350" y="10875"/>
                  </a:lnTo>
                  <a:lnTo>
                    <a:pt x="6350" y="57547"/>
                  </a:lnTo>
                  <a:lnTo>
                    <a:pt x="6271" y="60642"/>
                  </a:lnTo>
                  <a:lnTo>
                    <a:pt x="5873" y="62786"/>
                  </a:lnTo>
                  <a:lnTo>
                    <a:pt x="5238" y="64293"/>
                  </a:lnTo>
                  <a:lnTo>
                    <a:pt x="4047" y="65167"/>
                  </a:lnTo>
                  <a:lnTo>
                    <a:pt x="2302" y="65722"/>
                  </a:lnTo>
                  <a:lnTo>
                    <a:pt x="0" y="66119"/>
                  </a:lnTo>
                  <a:lnTo>
                    <a:pt x="0" y="67627"/>
                  </a:lnTo>
                  <a:lnTo>
                    <a:pt x="21352" y="67627"/>
                  </a:lnTo>
                  <a:lnTo>
                    <a:pt x="21352" y="66119"/>
                  </a:lnTo>
                  <a:lnTo>
                    <a:pt x="17541" y="65404"/>
                  </a:lnTo>
                  <a:lnTo>
                    <a:pt x="16192" y="64532"/>
                  </a:lnTo>
                  <a:lnTo>
                    <a:pt x="15319" y="63103"/>
                  </a:lnTo>
                  <a:lnTo>
                    <a:pt x="14763" y="60801"/>
                  </a:lnTo>
                  <a:lnTo>
                    <a:pt x="14604" y="57547"/>
                  </a:lnTo>
                  <a:lnTo>
                    <a:pt x="14604" y="33654"/>
                  </a:lnTo>
                  <a:lnTo>
                    <a:pt x="17621" y="30718"/>
                  </a:lnTo>
                  <a:lnTo>
                    <a:pt x="20478" y="28733"/>
                  </a:lnTo>
                  <a:lnTo>
                    <a:pt x="23097" y="27702"/>
                  </a:lnTo>
                  <a:lnTo>
                    <a:pt x="25400" y="27385"/>
                  </a:lnTo>
                  <a:lnTo>
                    <a:pt x="28971" y="28099"/>
                  </a:lnTo>
                  <a:lnTo>
                    <a:pt x="31273" y="30162"/>
                  </a:lnTo>
                  <a:lnTo>
                    <a:pt x="32622" y="33417"/>
                  </a:lnTo>
                  <a:lnTo>
                    <a:pt x="33099" y="37941"/>
                  </a:lnTo>
                  <a:lnTo>
                    <a:pt x="33099" y="57547"/>
                  </a:lnTo>
                  <a:lnTo>
                    <a:pt x="32940" y="60801"/>
                  </a:lnTo>
                  <a:lnTo>
                    <a:pt x="32385" y="63103"/>
                  </a:lnTo>
                  <a:lnTo>
                    <a:pt x="31512" y="64532"/>
                  </a:lnTo>
                  <a:lnTo>
                    <a:pt x="30162" y="65404"/>
                  </a:lnTo>
                  <a:lnTo>
                    <a:pt x="26352" y="66119"/>
                  </a:lnTo>
                  <a:lnTo>
                    <a:pt x="26352" y="67627"/>
                  </a:lnTo>
                  <a:lnTo>
                    <a:pt x="47307" y="67627"/>
                  </a:lnTo>
                  <a:lnTo>
                    <a:pt x="47307" y="66119"/>
                  </a:lnTo>
                  <a:lnTo>
                    <a:pt x="45165" y="65722"/>
                  </a:lnTo>
                  <a:lnTo>
                    <a:pt x="43577" y="65087"/>
                  </a:lnTo>
                  <a:lnTo>
                    <a:pt x="42465" y="64215"/>
                  </a:lnTo>
                  <a:lnTo>
                    <a:pt x="41831" y="62786"/>
                  </a:lnTo>
                  <a:lnTo>
                    <a:pt x="41513" y="60642"/>
                  </a:lnTo>
                  <a:lnTo>
                    <a:pt x="41353" y="57547"/>
                  </a:lnTo>
                  <a:lnTo>
                    <a:pt x="41353" y="37782"/>
                  </a:lnTo>
                  <a:lnTo>
                    <a:pt x="41275" y="35242"/>
                  </a:lnTo>
                  <a:lnTo>
                    <a:pt x="40877" y="31988"/>
                  </a:lnTo>
                  <a:lnTo>
                    <a:pt x="39766" y="28495"/>
                  </a:lnTo>
                  <a:lnTo>
                    <a:pt x="37702" y="25242"/>
                  </a:lnTo>
                  <a:lnTo>
                    <a:pt x="34290" y="22939"/>
                  </a:lnTo>
                  <a:lnTo>
                    <a:pt x="29131" y="22067"/>
                  </a:lnTo>
                  <a:lnTo>
                    <a:pt x="24844" y="22622"/>
                  </a:lnTo>
                  <a:lnTo>
                    <a:pt x="21033" y="24210"/>
                  </a:lnTo>
                  <a:lnTo>
                    <a:pt x="17701" y="26830"/>
                  </a:lnTo>
                  <a:lnTo>
                    <a:pt x="14843" y="30162"/>
                  </a:lnTo>
                  <a:lnTo>
                    <a:pt x="14604" y="30162"/>
                  </a:lnTo>
                  <a:lnTo>
                    <a:pt x="14604" y="238"/>
                  </a:lnTo>
                  <a:lnTo>
                    <a:pt x="14128" y="0"/>
                  </a:lnTo>
                  <a:close/>
                </a:path>
              </a:pathLst>
            </a:custGeom>
            <a:solidFill>
              <a:srgbClr val="000000"/>
            </a:solidFill>
          </p:spPr>
          <p:txBody>
            <a:bodyPr vert="horz" lIns="91440" tIns="45720" rIns="91440" bIns="45720" anchor="t"/>
            <a:lstStyle/>
            <a:p>
              <a:endParaRPr lang="en-IN"/>
            </a:p>
          </p:txBody>
        </p:sp>
        <p:sp>
          <p:nvSpPr>
            <p:cNvPr id="1437" name="Shape 6177"/>
            <p:cNvSpPr/>
            <p:nvPr/>
          </p:nvSpPr>
          <p:spPr>
            <a:xfrm>
              <a:off x="4577808" y="2494883"/>
              <a:ext cx="46514" cy="45560"/>
            </a:xfrm>
            <a:custGeom>
              <a:avLst/>
              <a:gdLst/>
              <a:ahLst/>
              <a:cxnLst/>
              <a:rect l="0" t="0" r="0" b="0"/>
              <a:pathLst>
                <a:path w="46514" h="45560">
                  <a:moveTo>
                    <a:pt x="13732" y="0"/>
                  </a:moveTo>
                  <a:lnTo>
                    <a:pt x="0" y="4443"/>
                  </a:lnTo>
                  <a:lnTo>
                    <a:pt x="0" y="6111"/>
                  </a:lnTo>
                  <a:lnTo>
                    <a:pt x="1111" y="5793"/>
                  </a:lnTo>
                  <a:lnTo>
                    <a:pt x="2937" y="5713"/>
                  </a:lnTo>
                  <a:lnTo>
                    <a:pt x="4128" y="5872"/>
                  </a:lnTo>
                  <a:lnTo>
                    <a:pt x="5239" y="6587"/>
                  </a:lnTo>
                  <a:lnTo>
                    <a:pt x="6033" y="8492"/>
                  </a:lnTo>
                  <a:lnTo>
                    <a:pt x="6350" y="12063"/>
                  </a:lnTo>
                  <a:lnTo>
                    <a:pt x="6350" y="36669"/>
                  </a:lnTo>
                  <a:lnTo>
                    <a:pt x="6112" y="40242"/>
                  </a:lnTo>
                  <a:lnTo>
                    <a:pt x="5080" y="42464"/>
                  </a:lnTo>
                  <a:lnTo>
                    <a:pt x="3175" y="43576"/>
                  </a:lnTo>
                  <a:lnTo>
                    <a:pt x="238" y="44052"/>
                  </a:lnTo>
                  <a:lnTo>
                    <a:pt x="238" y="45560"/>
                  </a:lnTo>
                  <a:lnTo>
                    <a:pt x="21194" y="45560"/>
                  </a:lnTo>
                  <a:lnTo>
                    <a:pt x="21194" y="44052"/>
                  </a:lnTo>
                  <a:lnTo>
                    <a:pt x="18019" y="43654"/>
                  </a:lnTo>
                  <a:lnTo>
                    <a:pt x="16035" y="42623"/>
                  </a:lnTo>
                  <a:lnTo>
                    <a:pt x="15002" y="41114"/>
                  </a:lnTo>
                  <a:lnTo>
                    <a:pt x="14685" y="38892"/>
                  </a:lnTo>
                  <a:lnTo>
                    <a:pt x="14685" y="11110"/>
                  </a:lnTo>
                  <a:lnTo>
                    <a:pt x="17383" y="8651"/>
                  </a:lnTo>
                  <a:lnTo>
                    <a:pt x="19923" y="6905"/>
                  </a:lnTo>
                  <a:lnTo>
                    <a:pt x="22305" y="5793"/>
                  </a:lnTo>
                  <a:lnTo>
                    <a:pt x="24527" y="5476"/>
                  </a:lnTo>
                  <a:lnTo>
                    <a:pt x="28178" y="6111"/>
                  </a:lnTo>
                  <a:lnTo>
                    <a:pt x="30560" y="7935"/>
                  </a:lnTo>
                  <a:lnTo>
                    <a:pt x="31830" y="11032"/>
                  </a:lnTo>
                  <a:lnTo>
                    <a:pt x="32147" y="15079"/>
                  </a:lnTo>
                  <a:lnTo>
                    <a:pt x="32147" y="35717"/>
                  </a:lnTo>
                  <a:lnTo>
                    <a:pt x="31910" y="38892"/>
                  </a:lnTo>
                  <a:lnTo>
                    <a:pt x="31353" y="41114"/>
                  </a:lnTo>
                  <a:lnTo>
                    <a:pt x="30401" y="42623"/>
                  </a:lnTo>
                  <a:lnTo>
                    <a:pt x="29131" y="43417"/>
                  </a:lnTo>
                  <a:lnTo>
                    <a:pt x="25877" y="44052"/>
                  </a:lnTo>
                  <a:lnTo>
                    <a:pt x="25877" y="45560"/>
                  </a:lnTo>
                  <a:lnTo>
                    <a:pt x="46514" y="45560"/>
                  </a:lnTo>
                  <a:lnTo>
                    <a:pt x="46514" y="44052"/>
                  </a:lnTo>
                  <a:lnTo>
                    <a:pt x="43498" y="43576"/>
                  </a:lnTo>
                  <a:lnTo>
                    <a:pt x="41672" y="42464"/>
                  </a:lnTo>
                  <a:lnTo>
                    <a:pt x="40719" y="40479"/>
                  </a:lnTo>
                  <a:lnTo>
                    <a:pt x="40481" y="37543"/>
                  </a:lnTo>
                  <a:lnTo>
                    <a:pt x="40481" y="14842"/>
                  </a:lnTo>
                  <a:lnTo>
                    <a:pt x="39926" y="9444"/>
                  </a:lnTo>
                  <a:lnTo>
                    <a:pt x="38497" y="5556"/>
                  </a:lnTo>
                  <a:lnTo>
                    <a:pt x="36433" y="2856"/>
                  </a:lnTo>
                  <a:lnTo>
                    <a:pt x="33894" y="1110"/>
                  </a:lnTo>
                  <a:lnTo>
                    <a:pt x="31353" y="237"/>
                  </a:lnTo>
                  <a:lnTo>
                    <a:pt x="28892" y="0"/>
                  </a:lnTo>
                  <a:lnTo>
                    <a:pt x="24844" y="634"/>
                  </a:lnTo>
                  <a:lnTo>
                    <a:pt x="21273" y="2301"/>
                  </a:lnTo>
                  <a:lnTo>
                    <a:pt x="17860" y="4840"/>
                  </a:lnTo>
                  <a:lnTo>
                    <a:pt x="14367" y="8016"/>
                  </a:lnTo>
                  <a:lnTo>
                    <a:pt x="14367" y="157"/>
                  </a:lnTo>
                  <a:lnTo>
                    <a:pt x="13732" y="0"/>
                  </a:lnTo>
                  <a:close/>
                </a:path>
              </a:pathLst>
            </a:custGeom>
            <a:solidFill>
              <a:srgbClr val="000000"/>
            </a:solidFill>
          </p:spPr>
          <p:txBody>
            <a:bodyPr vert="horz" lIns="91440" tIns="45720" rIns="91440" bIns="45720" anchor="t"/>
            <a:lstStyle/>
            <a:p>
              <a:endParaRPr lang="en-IN"/>
            </a:p>
          </p:txBody>
        </p:sp>
        <p:sp>
          <p:nvSpPr>
            <p:cNvPr id="1438" name="Shape 6178"/>
            <p:cNvSpPr/>
            <p:nvPr/>
          </p:nvSpPr>
          <p:spPr>
            <a:xfrm>
              <a:off x="4429220" y="2494883"/>
              <a:ext cx="46512" cy="45560"/>
            </a:xfrm>
            <a:custGeom>
              <a:avLst/>
              <a:gdLst/>
              <a:ahLst/>
              <a:cxnLst/>
              <a:rect l="0" t="0" r="0" b="0"/>
              <a:pathLst>
                <a:path w="46512" h="45560">
                  <a:moveTo>
                    <a:pt x="13731" y="0"/>
                  </a:moveTo>
                  <a:lnTo>
                    <a:pt x="0" y="4443"/>
                  </a:lnTo>
                  <a:lnTo>
                    <a:pt x="0" y="6111"/>
                  </a:lnTo>
                  <a:lnTo>
                    <a:pt x="1111" y="5793"/>
                  </a:lnTo>
                  <a:lnTo>
                    <a:pt x="2936" y="5713"/>
                  </a:lnTo>
                  <a:lnTo>
                    <a:pt x="4126" y="5872"/>
                  </a:lnTo>
                  <a:lnTo>
                    <a:pt x="5237" y="6587"/>
                  </a:lnTo>
                  <a:lnTo>
                    <a:pt x="6031" y="8492"/>
                  </a:lnTo>
                  <a:lnTo>
                    <a:pt x="6350" y="12063"/>
                  </a:lnTo>
                  <a:lnTo>
                    <a:pt x="6350" y="36669"/>
                  </a:lnTo>
                  <a:lnTo>
                    <a:pt x="6111" y="40242"/>
                  </a:lnTo>
                  <a:lnTo>
                    <a:pt x="5079" y="42464"/>
                  </a:lnTo>
                  <a:lnTo>
                    <a:pt x="3175" y="43576"/>
                  </a:lnTo>
                  <a:lnTo>
                    <a:pt x="237" y="44052"/>
                  </a:lnTo>
                  <a:lnTo>
                    <a:pt x="237" y="45560"/>
                  </a:lnTo>
                  <a:lnTo>
                    <a:pt x="21192" y="45560"/>
                  </a:lnTo>
                  <a:lnTo>
                    <a:pt x="21192" y="44052"/>
                  </a:lnTo>
                  <a:lnTo>
                    <a:pt x="18017" y="43654"/>
                  </a:lnTo>
                  <a:lnTo>
                    <a:pt x="16032" y="42623"/>
                  </a:lnTo>
                  <a:lnTo>
                    <a:pt x="15001" y="41114"/>
                  </a:lnTo>
                  <a:lnTo>
                    <a:pt x="14683" y="38892"/>
                  </a:lnTo>
                  <a:lnTo>
                    <a:pt x="14683" y="11110"/>
                  </a:lnTo>
                  <a:lnTo>
                    <a:pt x="17382" y="8651"/>
                  </a:lnTo>
                  <a:lnTo>
                    <a:pt x="19922" y="6905"/>
                  </a:lnTo>
                  <a:lnTo>
                    <a:pt x="22303" y="5793"/>
                  </a:lnTo>
                  <a:lnTo>
                    <a:pt x="24526" y="5476"/>
                  </a:lnTo>
                  <a:lnTo>
                    <a:pt x="28177" y="6111"/>
                  </a:lnTo>
                  <a:lnTo>
                    <a:pt x="30558" y="7935"/>
                  </a:lnTo>
                  <a:lnTo>
                    <a:pt x="31828" y="11032"/>
                  </a:lnTo>
                  <a:lnTo>
                    <a:pt x="32146" y="15079"/>
                  </a:lnTo>
                  <a:lnTo>
                    <a:pt x="32146" y="35717"/>
                  </a:lnTo>
                  <a:lnTo>
                    <a:pt x="31907" y="38892"/>
                  </a:lnTo>
                  <a:lnTo>
                    <a:pt x="31352" y="41114"/>
                  </a:lnTo>
                  <a:lnTo>
                    <a:pt x="30400" y="42623"/>
                  </a:lnTo>
                  <a:lnTo>
                    <a:pt x="29130" y="43417"/>
                  </a:lnTo>
                  <a:lnTo>
                    <a:pt x="25875" y="44052"/>
                  </a:lnTo>
                  <a:lnTo>
                    <a:pt x="25875" y="45560"/>
                  </a:lnTo>
                  <a:lnTo>
                    <a:pt x="46512" y="45560"/>
                  </a:lnTo>
                  <a:lnTo>
                    <a:pt x="46512" y="44052"/>
                  </a:lnTo>
                  <a:lnTo>
                    <a:pt x="43497" y="43576"/>
                  </a:lnTo>
                  <a:lnTo>
                    <a:pt x="41671" y="42464"/>
                  </a:lnTo>
                  <a:lnTo>
                    <a:pt x="40718" y="40479"/>
                  </a:lnTo>
                  <a:lnTo>
                    <a:pt x="40481" y="37543"/>
                  </a:lnTo>
                  <a:lnTo>
                    <a:pt x="40481" y="14842"/>
                  </a:lnTo>
                  <a:lnTo>
                    <a:pt x="39925" y="9444"/>
                  </a:lnTo>
                  <a:lnTo>
                    <a:pt x="38496" y="5556"/>
                  </a:lnTo>
                  <a:lnTo>
                    <a:pt x="36432" y="2856"/>
                  </a:lnTo>
                  <a:lnTo>
                    <a:pt x="33892" y="1110"/>
                  </a:lnTo>
                  <a:lnTo>
                    <a:pt x="31352" y="237"/>
                  </a:lnTo>
                  <a:lnTo>
                    <a:pt x="28892" y="0"/>
                  </a:lnTo>
                  <a:lnTo>
                    <a:pt x="24843" y="634"/>
                  </a:lnTo>
                  <a:lnTo>
                    <a:pt x="21272" y="2301"/>
                  </a:lnTo>
                  <a:lnTo>
                    <a:pt x="17858" y="4840"/>
                  </a:lnTo>
                  <a:lnTo>
                    <a:pt x="14366" y="8016"/>
                  </a:lnTo>
                  <a:lnTo>
                    <a:pt x="14366" y="157"/>
                  </a:lnTo>
                  <a:lnTo>
                    <a:pt x="13731" y="0"/>
                  </a:lnTo>
                  <a:close/>
                </a:path>
              </a:pathLst>
            </a:custGeom>
            <a:solidFill>
              <a:srgbClr val="000000"/>
            </a:solidFill>
          </p:spPr>
          <p:txBody>
            <a:bodyPr vert="horz" lIns="91440" tIns="45720" rIns="91440" bIns="45720" anchor="t"/>
            <a:lstStyle/>
            <a:p>
              <a:endParaRPr lang="en-IN"/>
            </a:p>
          </p:txBody>
        </p:sp>
        <p:sp>
          <p:nvSpPr>
            <p:cNvPr id="1439" name="Shape 6179"/>
            <p:cNvSpPr/>
            <p:nvPr/>
          </p:nvSpPr>
          <p:spPr>
            <a:xfrm>
              <a:off x="3781361" y="2494883"/>
              <a:ext cx="46513" cy="45560"/>
            </a:xfrm>
            <a:custGeom>
              <a:avLst/>
              <a:gdLst/>
              <a:ahLst/>
              <a:cxnLst/>
              <a:rect l="0" t="0" r="0" b="0"/>
              <a:pathLst>
                <a:path w="46513" h="45560">
                  <a:moveTo>
                    <a:pt x="13731" y="0"/>
                  </a:moveTo>
                  <a:lnTo>
                    <a:pt x="0" y="4443"/>
                  </a:lnTo>
                  <a:lnTo>
                    <a:pt x="0" y="6111"/>
                  </a:lnTo>
                  <a:lnTo>
                    <a:pt x="1110" y="5793"/>
                  </a:lnTo>
                  <a:lnTo>
                    <a:pt x="2936" y="5713"/>
                  </a:lnTo>
                  <a:lnTo>
                    <a:pt x="4127" y="5872"/>
                  </a:lnTo>
                  <a:lnTo>
                    <a:pt x="5238" y="6587"/>
                  </a:lnTo>
                  <a:lnTo>
                    <a:pt x="6032" y="8492"/>
                  </a:lnTo>
                  <a:lnTo>
                    <a:pt x="6350" y="12063"/>
                  </a:lnTo>
                  <a:lnTo>
                    <a:pt x="6350" y="36669"/>
                  </a:lnTo>
                  <a:lnTo>
                    <a:pt x="6111" y="40242"/>
                  </a:lnTo>
                  <a:lnTo>
                    <a:pt x="5078" y="42464"/>
                  </a:lnTo>
                  <a:lnTo>
                    <a:pt x="3175" y="43576"/>
                  </a:lnTo>
                  <a:lnTo>
                    <a:pt x="237" y="44052"/>
                  </a:lnTo>
                  <a:lnTo>
                    <a:pt x="237" y="45560"/>
                  </a:lnTo>
                  <a:lnTo>
                    <a:pt x="21271" y="45560"/>
                  </a:lnTo>
                  <a:lnTo>
                    <a:pt x="21271" y="44052"/>
                  </a:lnTo>
                  <a:lnTo>
                    <a:pt x="18096" y="43654"/>
                  </a:lnTo>
                  <a:lnTo>
                    <a:pt x="16033" y="42623"/>
                  </a:lnTo>
                  <a:lnTo>
                    <a:pt x="15001" y="41114"/>
                  </a:lnTo>
                  <a:lnTo>
                    <a:pt x="14683" y="38892"/>
                  </a:lnTo>
                  <a:lnTo>
                    <a:pt x="14683" y="11110"/>
                  </a:lnTo>
                  <a:lnTo>
                    <a:pt x="17382" y="8651"/>
                  </a:lnTo>
                  <a:lnTo>
                    <a:pt x="19922" y="6905"/>
                  </a:lnTo>
                  <a:lnTo>
                    <a:pt x="22304" y="5793"/>
                  </a:lnTo>
                  <a:lnTo>
                    <a:pt x="24526" y="5476"/>
                  </a:lnTo>
                  <a:lnTo>
                    <a:pt x="28177" y="6111"/>
                  </a:lnTo>
                  <a:lnTo>
                    <a:pt x="30558" y="7935"/>
                  </a:lnTo>
                  <a:lnTo>
                    <a:pt x="31829" y="11032"/>
                  </a:lnTo>
                  <a:lnTo>
                    <a:pt x="32146" y="15079"/>
                  </a:lnTo>
                  <a:lnTo>
                    <a:pt x="32146" y="35717"/>
                  </a:lnTo>
                  <a:lnTo>
                    <a:pt x="31987" y="38892"/>
                  </a:lnTo>
                  <a:lnTo>
                    <a:pt x="31352" y="41114"/>
                  </a:lnTo>
                  <a:lnTo>
                    <a:pt x="30400" y="42623"/>
                  </a:lnTo>
                  <a:lnTo>
                    <a:pt x="29130" y="43417"/>
                  </a:lnTo>
                  <a:lnTo>
                    <a:pt x="25876" y="44052"/>
                  </a:lnTo>
                  <a:lnTo>
                    <a:pt x="25876" y="45560"/>
                  </a:lnTo>
                  <a:lnTo>
                    <a:pt x="46513" y="45560"/>
                  </a:lnTo>
                  <a:lnTo>
                    <a:pt x="46513" y="44052"/>
                  </a:lnTo>
                  <a:lnTo>
                    <a:pt x="43496" y="43576"/>
                  </a:lnTo>
                  <a:lnTo>
                    <a:pt x="41671" y="42464"/>
                  </a:lnTo>
                  <a:lnTo>
                    <a:pt x="40718" y="40479"/>
                  </a:lnTo>
                  <a:lnTo>
                    <a:pt x="40481" y="37543"/>
                  </a:lnTo>
                  <a:lnTo>
                    <a:pt x="40481" y="14842"/>
                  </a:lnTo>
                  <a:lnTo>
                    <a:pt x="39925" y="9444"/>
                  </a:lnTo>
                  <a:lnTo>
                    <a:pt x="38496" y="5556"/>
                  </a:lnTo>
                  <a:lnTo>
                    <a:pt x="36432" y="2856"/>
                  </a:lnTo>
                  <a:lnTo>
                    <a:pt x="33892" y="1110"/>
                  </a:lnTo>
                  <a:lnTo>
                    <a:pt x="31352" y="237"/>
                  </a:lnTo>
                  <a:lnTo>
                    <a:pt x="28891" y="0"/>
                  </a:lnTo>
                  <a:lnTo>
                    <a:pt x="24843" y="634"/>
                  </a:lnTo>
                  <a:lnTo>
                    <a:pt x="21271" y="2301"/>
                  </a:lnTo>
                  <a:lnTo>
                    <a:pt x="17858" y="4840"/>
                  </a:lnTo>
                  <a:lnTo>
                    <a:pt x="14366" y="8016"/>
                  </a:lnTo>
                  <a:lnTo>
                    <a:pt x="14366" y="157"/>
                  </a:lnTo>
                  <a:lnTo>
                    <a:pt x="13731" y="0"/>
                  </a:lnTo>
                  <a:close/>
                </a:path>
              </a:pathLst>
            </a:custGeom>
            <a:solidFill>
              <a:srgbClr val="000000"/>
            </a:solidFill>
          </p:spPr>
          <p:txBody>
            <a:bodyPr vert="horz" lIns="91440" tIns="45720" rIns="91440" bIns="45720" anchor="t"/>
            <a:lstStyle/>
            <a:p>
              <a:endParaRPr lang="en-IN"/>
            </a:p>
          </p:txBody>
        </p:sp>
        <p:sp>
          <p:nvSpPr>
            <p:cNvPr id="1440" name="Shape 6180"/>
            <p:cNvSpPr/>
            <p:nvPr/>
          </p:nvSpPr>
          <p:spPr>
            <a:xfrm>
              <a:off x="3619832" y="2494883"/>
              <a:ext cx="32702" cy="45560"/>
            </a:xfrm>
            <a:custGeom>
              <a:avLst/>
              <a:gdLst/>
              <a:ahLst/>
              <a:cxnLst/>
              <a:rect l="0" t="0" r="0" b="0"/>
              <a:pathLst>
                <a:path w="32702" h="45560">
                  <a:moveTo>
                    <a:pt x="14843" y="0"/>
                  </a:moveTo>
                  <a:lnTo>
                    <a:pt x="158" y="5317"/>
                  </a:lnTo>
                  <a:lnTo>
                    <a:pt x="158" y="6905"/>
                  </a:lnTo>
                  <a:lnTo>
                    <a:pt x="3572" y="6507"/>
                  </a:lnTo>
                  <a:lnTo>
                    <a:pt x="4842" y="6666"/>
                  </a:lnTo>
                  <a:lnTo>
                    <a:pt x="5873" y="7301"/>
                  </a:lnTo>
                  <a:lnTo>
                    <a:pt x="6747" y="9127"/>
                  </a:lnTo>
                  <a:lnTo>
                    <a:pt x="7063" y="12461"/>
                  </a:lnTo>
                  <a:lnTo>
                    <a:pt x="7063" y="37226"/>
                  </a:lnTo>
                  <a:lnTo>
                    <a:pt x="6747" y="40479"/>
                  </a:lnTo>
                  <a:lnTo>
                    <a:pt x="5636" y="42305"/>
                  </a:lnTo>
                  <a:lnTo>
                    <a:pt x="3412" y="43337"/>
                  </a:lnTo>
                  <a:lnTo>
                    <a:pt x="0" y="44052"/>
                  </a:lnTo>
                  <a:lnTo>
                    <a:pt x="0" y="45560"/>
                  </a:lnTo>
                  <a:lnTo>
                    <a:pt x="23812" y="45560"/>
                  </a:lnTo>
                  <a:lnTo>
                    <a:pt x="23812" y="44052"/>
                  </a:lnTo>
                  <a:lnTo>
                    <a:pt x="20320" y="43734"/>
                  </a:lnTo>
                  <a:lnTo>
                    <a:pt x="17700" y="42860"/>
                  </a:lnTo>
                  <a:lnTo>
                    <a:pt x="15954" y="40638"/>
                  </a:lnTo>
                  <a:lnTo>
                    <a:pt x="15318" y="36669"/>
                  </a:lnTo>
                  <a:lnTo>
                    <a:pt x="15318" y="14366"/>
                  </a:lnTo>
                  <a:lnTo>
                    <a:pt x="15716" y="12619"/>
                  </a:lnTo>
                  <a:lnTo>
                    <a:pt x="16588" y="10873"/>
                  </a:lnTo>
                  <a:lnTo>
                    <a:pt x="19287" y="7698"/>
                  </a:lnTo>
                  <a:lnTo>
                    <a:pt x="20717" y="6587"/>
                  </a:lnTo>
                  <a:lnTo>
                    <a:pt x="22066" y="6270"/>
                  </a:lnTo>
                  <a:lnTo>
                    <a:pt x="24209" y="7142"/>
                  </a:lnTo>
                  <a:lnTo>
                    <a:pt x="26113" y="8809"/>
                  </a:lnTo>
                  <a:lnTo>
                    <a:pt x="28892" y="9682"/>
                  </a:lnTo>
                  <a:lnTo>
                    <a:pt x="30479" y="9364"/>
                  </a:lnTo>
                  <a:lnTo>
                    <a:pt x="31669" y="8492"/>
                  </a:lnTo>
                  <a:lnTo>
                    <a:pt x="32463" y="7063"/>
                  </a:lnTo>
                  <a:lnTo>
                    <a:pt x="32702" y="5317"/>
                  </a:lnTo>
                  <a:lnTo>
                    <a:pt x="32384" y="3095"/>
                  </a:lnTo>
                  <a:lnTo>
                    <a:pt x="31273" y="1428"/>
                  </a:lnTo>
                  <a:lnTo>
                    <a:pt x="29606" y="316"/>
                  </a:lnTo>
                  <a:lnTo>
                    <a:pt x="27304" y="0"/>
                  </a:lnTo>
                  <a:lnTo>
                    <a:pt x="24606" y="396"/>
                  </a:lnTo>
                  <a:lnTo>
                    <a:pt x="21828" y="1903"/>
                  </a:lnTo>
                  <a:lnTo>
                    <a:pt x="18812" y="4603"/>
                  </a:lnTo>
                  <a:lnTo>
                    <a:pt x="15557" y="8968"/>
                  </a:lnTo>
                  <a:lnTo>
                    <a:pt x="15318" y="8968"/>
                  </a:lnTo>
                  <a:lnTo>
                    <a:pt x="15318" y="157"/>
                  </a:lnTo>
                  <a:lnTo>
                    <a:pt x="14843" y="0"/>
                  </a:lnTo>
                  <a:close/>
                </a:path>
              </a:pathLst>
            </a:custGeom>
            <a:solidFill>
              <a:srgbClr val="000000"/>
            </a:solidFill>
          </p:spPr>
          <p:txBody>
            <a:bodyPr vert="horz" lIns="91440" tIns="45720" rIns="91440" bIns="45720" anchor="t"/>
            <a:lstStyle/>
            <a:p>
              <a:endParaRPr lang="en-IN"/>
            </a:p>
          </p:txBody>
        </p:sp>
        <p:sp>
          <p:nvSpPr>
            <p:cNvPr id="1441" name="Shape 6181"/>
            <p:cNvSpPr/>
            <p:nvPr/>
          </p:nvSpPr>
          <p:spPr>
            <a:xfrm>
              <a:off x="3336544" y="2494883"/>
              <a:ext cx="32701" cy="45560"/>
            </a:xfrm>
            <a:custGeom>
              <a:avLst/>
              <a:gdLst/>
              <a:ahLst/>
              <a:cxnLst/>
              <a:rect l="0" t="0" r="0" b="0"/>
              <a:pathLst>
                <a:path w="32701" h="45560">
                  <a:moveTo>
                    <a:pt x="14842" y="0"/>
                  </a:moveTo>
                  <a:lnTo>
                    <a:pt x="157" y="5317"/>
                  </a:lnTo>
                  <a:lnTo>
                    <a:pt x="157" y="6905"/>
                  </a:lnTo>
                  <a:lnTo>
                    <a:pt x="3571" y="6507"/>
                  </a:lnTo>
                  <a:lnTo>
                    <a:pt x="4762" y="6666"/>
                  </a:lnTo>
                  <a:lnTo>
                    <a:pt x="5873" y="7301"/>
                  </a:lnTo>
                  <a:lnTo>
                    <a:pt x="6667" y="9127"/>
                  </a:lnTo>
                  <a:lnTo>
                    <a:pt x="6983" y="12461"/>
                  </a:lnTo>
                  <a:lnTo>
                    <a:pt x="6983" y="37226"/>
                  </a:lnTo>
                  <a:lnTo>
                    <a:pt x="6667" y="40479"/>
                  </a:lnTo>
                  <a:lnTo>
                    <a:pt x="5556" y="42305"/>
                  </a:lnTo>
                  <a:lnTo>
                    <a:pt x="3412" y="43337"/>
                  </a:lnTo>
                  <a:lnTo>
                    <a:pt x="0" y="44052"/>
                  </a:lnTo>
                  <a:lnTo>
                    <a:pt x="0" y="45560"/>
                  </a:lnTo>
                  <a:lnTo>
                    <a:pt x="23732" y="45560"/>
                  </a:lnTo>
                  <a:lnTo>
                    <a:pt x="23732" y="44052"/>
                  </a:lnTo>
                  <a:lnTo>
                    <a:pt x="20320" y="43734"/>
                  </a:lnTo>
                  <a:lnTo>
                    <a:pt x="17620" y="42860"/>
                  </a:lnTo>
                  <a:lnTo>
                    <a:pt x="15953" y="40638"/>
                  </a:lnTo>
                  <a:lnTo>
                    <a:pt x="15318" y="36669"/>
                  </a:lnTo>
                  <a:lnTo>
                    <a:pt x="15318" y="14366"/>
                  </a:lnTo>
                  <a:lnTo>
                    <a:pt x="15714" y="12619"/>
                  </a:lnTo>
                  <a:lnTo>
                    <a:pt x="16588" y="10873"/>
                  </a:lnTo>
                  <a:lnTo>
                    <a:pt x="19207" y="7698"/>
                  </a:lnTo>
                  <a:lnTo>
                    <a:pt x="20716" y="6587"/>
                  </a:lnTo>
                  <a:lnTo>
                    <a:pt x="22064" y="6270"/>
                  </a:lnTo>
                  <a:lnTo>
                    <a:pt x="24129" y="7142"/>
                  </a:lnTo>
                  <a:lnTo>
                    <a:pt x="26113" y="8809"/>
                  </a:lnTo>
                  <a:lnTo>
                    <a:pt x="28892" y="9682"/>
                  </a:lnTo>
                  <a:lnTo>
                    <a:pt x="30479" y="9364"/>
                  </a:lnTo>
                  <a:lnTo>
                    <a:pt x="31670" y="8492"/>
                  </a:lnTo>
                  <a:lnTo>
                    <a:pt x="32463" y="7063"/>
                  </a:lnTo>
                  <a:lnTo>
                    <a:pt x="32701" y="5317"/>
                  </a:lnTo>
                  <a:lnTo>
                    <a:pt x="32383" y="3095"/>
                  </a:lnTo>
                  <a:lnTo>
                    <a:pt x="31273" y="1428"/>
                  </a:lnTo>
                  <a:lnTo>
                    <a:pt x="29606" y="316"/>
                  </a:lnTo>
                  <a:lnTo>
                    <a:pt x="27304" y="0"/>
                  </a:lnTo>
                  <a:lnTo>
                    <a:pt x="24526" y="396"/>
                  </a:lnTo>
                  <a:lnTo>
                    <a:pt x="21748" y="1903"/>
                  </a:lnTo>
                  <a:lnTo>
                    <a:pt x="18811" y="4603"/>
                  </a:lnTo>
                  <a:lnTo>
                    <a:pt x="15557" y="8968"/>
                  </a:lnTo>
                  <a:lnTo>
                    <a:pt x="15318" y="8968"/>
                  </a:lnTo>
                  <a:lnTo>
                    <a:pt x="15318" y="157"/>
                  </a:lnTo>
                  <a:lnTo>
                    <a:pt x="14842" y="0"/>
                  </a:lnTo>
                  <a:close/>
                </a:path>
              </a:pathLst>
            </a:custGeom>
            <a:solidFill>
              <a:srgbClr val="000000"/>
            </a:solidFill>
          </p:spPr>
          <p:txBody>
            <a:bodyPr vert="horz" lIns="91440" tIns="45720" rIns="91440" bIns="45720" anchor="t"/>
            <a:lstStyle/>
            <a:p>
              <a:endParaRPr lang="en-IN"/>
            </a:p>
          </p:txBody>
        </p:sp>
        <p:sp>
          <p:nvSpPr>
            <p:cNvPr id="1442" name="Shape 6182"/>
            <p:cNvSpPr/>
            <p:nvPr/>
          </p:nvSpPr>
          <p:spPr>
            <a:xfrm>
              <a:off x="3132470" y="2494883"/>
              <a:ext cx="32702" cy="45560"/>
            </a:xfrm>
            <a:custGeom>
              <a:avLst/>
              <a:gdLst/>
              <a:ahLst/>
              <a:cxnLst/>
              <a:rect l="0" t="0" r="0" b="0"/>
              <a:pathLst>
                <a:path w="32702" h="45560">
                  <a:moveTo>
                    <a:pt x="14843" y="0"/>
                  </a:moveTo>
                  <a:lnTo>
                    <a:pt x="158" y="5317"/>
                  </a:lnTo>
                  <a:lnTo>
                    <a:pt x="158" y="6905"/>
                  </a:lnTo>
                  <a:lnTo>
                    <a:pt x="3572" y="6507"/>
                  </a:lnTo>
                  <a:lnTo>
                    <a:pt x="4762" y="6666"/>
                  </a:lnTo>
                  <a:lnTo>
                    <a:pt x="5873" y="7301"/>
                  </a:lnTo>
                  <a:lnTo>
                    <a:pt x="6667" y="9127"/>
                  </a:lnTo>
                  <a:lnTo>
                    <a:pt x="6984" y="12461"/>
                  </a:lnTo>
                  <a:lnTo>
                    <a:pt x="6984" y="37226"/>
                  </a:lnTo>
                  <a:lnTo>
                    <a:pt x="6667" y="40479"/>
                  </a:lnTo>
                  <a:lnTo>
                    <a:pt x="5556" y="42305"/>
                  </a:lnTo>
                  <a:lnTo>
                    <a:pt x="3412" y="43337"/>
                  </a:lnTo>
                  <a:lnTo>
                    <a:pt x="0" y="44052"/>
                  </a:lnTo>
                  <a:lnTo>
                    <a:pt x="0" y="45560"/>
                  </a:lnTo>
                  <a:lnTo>
                    <a:pt x="23732" y="45560"/>
                  </a:lnTo>
                  <a:lnTo>
                    <a:pt x="23732" y="44052"/>
                  </a:lnTo>
                  <a:lnTo>
                    <a:pt x="20320" y="43734"/>
                  </a:lnTo>
                  <a:lnTo>
                    <a:pt x="17700" y="42860"/>
                  </a:lnTo>
                  <a:lnTo>
                    <a:pt x="15954" y="40638"/>
                  </a:lnTo>
                  <a:lnTo>
                    <a:pt x="15318" y="36669"/>
                  </a:lnTo>
                  <a:lnTo>
                    <a:pt x="15318" y="14366"/>
                  </a:lnTo>
                  <a:lnTo>
                    <a:pt x="15716" y="12619"/>
                  </a:lnTo>
                  <a:lnTo>
                    <a:pt x="16588" y="10873"/>
                  </a:lnTo>
                  <a:lnTo>
                    <a:pt x="19287" y="7698"/>
                  </a:lnTo>
                  <a:lnTo>
                    <a:pt x="20717" y="6587"/>
                  </a:lnTo>
                  <a:lnTo>
                    <a:pt x="22066" y="6270"/>
                  </a:lnTo>
                  <a:lnTo>
                    <a:pt x="24129" y="7142"/>
                  </a:lnTo>
                  <a:lnTo>
                    <a:pt x="26113" y="8809"/>
                  </a:lnTo>
                  <a:lnTo>
                    <a:pt x="28892" y="9682"/>
                  </a:lnTo>
                  <a:lnTo>
                    <a:pt x="30479" y="9364"/>
                  </a:lnTo>
                  <a:lnTo>
                    <a:pt x="31669" y="8492"/>
                  </a:lnTo>
                  <a:lnTo>
                    <a:pt x="32463" y="7063"/>
                  </a:lnTo>
                  <a:lnTo>
                    <a:pt x="32702" y="5317"/>
                  </a:lnTo>
                  <a:lnTo>
                    <a:pt x="32384" y="3095"/>
                  </a:lnTo>
                  <a:lnTo>
                    <a:pt x="31273" y="1428"/>
                  </a:lnTo>
                  <a:lnTo>
                    <a:pt x="29606" y="316"/>
                  </a:lnTo>
                  <a:lnTo>
                    <a:pt x="27304" y="0"/>
                  </a:lnTo>
                  <a:lnTo>
                    <a:pt x="24526" y="396"/>
                  </a:lnTo>
                  <a:lnTo>
                    <a:pt x="21748" y="1903"/>
                  </a:lnTo>
                  <a:lnTo>
                    <a:pt x="18812" y="4603"/>
                  </a:lnTo>
                  <a:lnTo>
                    <a:pt x="15557" y="8968"/>
                  </a:lnTo>
                  <a:lnTo>
                    <a:pt x="15318" y="8968"/>
                  </a:lnTo>
                  <a:lnTo>
                    <a:pt x="15318" y="157"/>
                  </a:lnTo>
                  <a:lnTo>
                    <a:pt x="14843" y="0"/>
                  </a:lnTo>
                  <a:close/>
                </a:path>
              </a:pathLst>
            </a:custGeom>
            <a:solidFill>
              <a:srgbClr val="000000"/>
            </a:solidFill>
          </p:spPr>
          <p:txBody>
            <a:bodyPr vert="horz" lIns="91440" tIns="45720" rIns="91440" bIns="45720" anchor="t"/>
            <a:lstStyle/>
            <a:p>
              <a:endParaRPr lang="en-IN"/>
            </a:p>
          </p:txBody>
        </p:sp>
        <p:sp>
          <p:nvSpPr>
            <p:cNvPr id="1443" name="Shape 6183"/>
            <p:cNvSpPr/>
            <p:nvPr/>
          </p:nvSpPr>
          <p:spPr>
            <a:xfrm>
              <a:off x="4050125" y="2474880"/>
              <a:ext cx="67706" cy="65562"/>
            </a:xfrm>
            <a:custGeom>
              <a:avLst/>
              <a:gdLst/>
              <a:ahLst/>
              <a:cxnLst/>
              <a:rect l="0" t="0" r="0" b="0"/>
              <a:pathLst>
                <a:path w="67706" h="65562">
                  <a:moveTo>
                    <a:pt x="0" y="0"/>
                  </a:moveTo>
                  <a:lnTo>
                    <a:pt x="0" y="1824"/>
                  </a:lnTo>
                  <a:lnTo>
                    <a:pt x="4445" y="2460"/>
                  </a:lnTo>
                  <a:lnTo>
                    <a:pt x="7143" y="3809"/>
                  </a:lnTo>
                  <a:lnTo>
                    <a:pt x="8413" y="6350"/>
                  </a:lnTo>
                  <a:lnTo>
                    <a:pt x="8731" y="10793"/>
                  </a:lnTo>
                  <a:lnTo>
                    <a:pt x="8731" y="53656"/>
                  </a:lnTo>
                  <a:lnTo>
                    <a:pt x="8651" y="56911"/>
                  </a:lnTo>
                  <a:lnTo>
                    <a:pt x="8333" y="59451"/>
                  </a:lnTo>
                  <a:lnTo>
                    <a:pt x="7540" y="61276"/>
                  </a:lnTo>
                  <a:lnTo>
                    <a:pt x="5952" y="62546"/>
                  </a:lnTo>
                  <a:lnTo>
                    <a:pt x="3492" y="63339"/>
                  </a:lnTo>
                  <a:lnTo>
                    <a:pt x="0" y="63657"/>
                  </a:lnTo>
                  <a:lnTo>
                    <a:pt x="0" y="65562"/>
                  </a:lnTo>
                  <a:lnTo>
                    <a:pt x="27542" y="65562"/>
                  </a:lnTo>
                  <a:lnTo>
                    <a:pt x="27542" y="63657"/>
                  </a:lnTo>
                  <a:lnTo>
                    <a:pt x="25002" y="63420"/>
                  </a:lnTo>
                  <a:lnTo>
                    <a:pt x="22938" y="62943"/>
                  </a:lnTo>
                  <a:lnTo>
                    <a:pt x="21351" y="62308"/>
                  </a:lnTo>
                  <a:lnTo>
                    <a:pt x="20320" y="61435"/>
                  </a:lnTo>
                  <a:lnTo>
                    <a:pt x="19128" y="58816"/>
                  </a:lnTo>
                  <a:lnTo>
                    <a:pt x="18811" y="54767"/>
                  </a:lnTo>
                  <a:lnTo>
                    <a:pt x="18811" y="34368"/>
                  </a:lnTo>
                  <a:lnTo>
                    <a:pt x="48895" y="34368"/>
                  </a:lnTo>
                  <a:lnTo>
                    <a:pt x="48895" y="53656"/>
                  </a:lnTo>
                  <a:lnTo>
                    <a:pt x="48815" y="56911"/>
                  </a:lnTo>
                  <a:lnTo>
                    <a:pt x="48497" y="59451"/>
                  </a:lnTo>
                  <a:lnTo>
                    <a:pt x="47625" y="61276"/>
                  </a:lnTo>
                  <a:lnTo>
                    <a:pt x="46116" y="62546"/>
                  </a:lnTo>
                  <a:lnTo>
                    <a:pt x="43656" y="63339"/>
                  </a:lnTo>
                  <a:lnTo>
                    <a:pt x="40163" y="63657"/>
                  </a:lnTo>
                  <a:lnTo>
                    <a:pt x="40163" y="65562"/>
                  </a:lnTo>
                  <a:lnTo>
                    <a:pt x="67706" y="65562"/>
                  </a:lnTo>
                  <a:lnTo>
                    <a:pt x="67706" y="63657"/>
                  </a:lnTo>
                  <a:lnTo>
                    <a:pt x="65087" y="63420"/>
                  </a:lnTo>
                  <a:lnTo>
                    <a:pt x="63023" y="62943"/>
                  </a:lnTo>
                  <a:lnTo>
                    <a:pt x="61515" y="62308"/>
                  </a:lnTo>
                  <a:lnTo>
                    <a:pt x="60403" y="61435"/>
                  </a:lnTo>
                  <a:lnTo>
                    <a:pt x="59213" y="58816"/>
                  </a:lnTo>
                  <a:lnTo>
                    <a:pt x="58975" y="54767"/>
                  </a:lnTo>
                  <a:lnTo>
                    <a:pt x="58975" y="10793"/>
                  </a:lnTo>
                  <a:lnTo>
                    <a:pt x="59292" y="6508"/>
                  </a:lnTo>
                  <a:lnTo>
                    <a:pt x="60482" y="3888"/>
                  </a:lnTo>
                  <a:lnTo>
                    <a:pt x="63182" y="2540"/>
                  </a:lnTo>
                  <a:lnTo>
                    <a:pt x="67706" y="1824"/>
                  </a:lnTo>
                  <a:lnTo>
                    <a:pt x="67706" y="0"/>
                  </a:lnTo>
                  <a:lnTo>
                    <a:pt x="40163" y="0"/>
                  </a:lnTo>
                  <a:lnTo>
                    <a:pt x="40163" y="1824"/>
                  </a:lnTo>
                  <a:lnTo>
                    <a:pt x="44607" y="2460"/>
                  </a:lnTo>
                  <a:lnTo>
                    <a:pt x="47227" y="3809"/>
                  </a:lnTo>
                  <a:lnTo>
                    <a:pt x="48497" y="6350"/>
                  </a:lnTo>
                  <a:lnTo>
                    <a:pt x="48895" y="10793"/>
                  </a:lnTo>
                  <a:lnTo>
                    <a:pt x="48895" y="30002"/>
                  </a:lnTo>
                  <a:lnTo>
                    <a:pt x="18811" y="30002"/>
                  </a:lnTo>
                  <a:lnTo>
                    <a:pt x="18811" y="10793"/>
                  </a:lnTo>
                  <a:lnTo>
                    <a:pt x="19128" y="6508"/>
                  </a:lnTo>
                  <a:lnTo>
                    <a:pt x="20398" y="3888"/>
                  </a:lnTo>
                  <a:lnTo>
                    <a:pt x="23018" y="2540"/>
                  </a:lnTo>
                  <a:lnTo>
                    <a:pt x="27542" y="1824"/>
                  </a:lnTo>
                  <a:lnTo>
                    <a:pt x="27542" y="0"/>
                  </a:lnTo>
                  <a:lnTo>
                    <a:pt x="0" y="0"/>
                  </a:lnTo>
                  <a:close/>
                </a:path>
              </a:pathLst>
            </a:custGeom>
            <a:solidFill>
              <a:srgbClr val="000000"/>
            </a:solidFill>
          </p:spPr>
          <p:txBody>
            <a:bodyPr vert="horz" lIns="91440" tIns="45720" rIns="91440" bIns="45720" anchor="t"/>
            <a:lstStyle/>
            <a:p>
              <a:endParaRPr lang="en-IN"/>
            </a:p>
          </p:txBody>
        </p:sp>
        <p:sp>
          <p:nvSpPr>
            <p:cNvPr id="1444" name="Shape 6184"/>
            <p:cNvSpPr/>
            <p:nvPr/>
          </p:nvSpPr>
          <p:spPr>
            <a:xfrm>
              <a:off x="3933920" y="2474880"/>
              <a:ext cx="52148" cy="65562"/>
            </a:xfrm>
            <a:custGeom>
              <a:avLst/>
              <a:gdLst/>
              <a:ahLst/>
              <a:cxnLst/>
              <a:rect l="0" t="0" r="0" b="0"/>
              <a:pathLst>
                <a:path w="52148" h="65562">
                  <a:moveTo>
                    <a:pt x="0" y="0"/>
                  </a:moveTo>
                  <a:lnTo>
                    <a:pt x="22542" y="3650"/>
                  </a:lnTo>
                  <a:lnTo>
                    <a:pt x="24606" y="3650"/>
                  </a:lnTo>
                  <a:lnTo>
                    <a:pt x="27304" y="3888"/>
                  </a:lnTo>
                  <a:lnTo>
                    <a:pt x="33575" y="5556"/>
                  </a:lnTo>
                  <a:lnTo>
                    <a:pt x="36512" y="7222"/>
                  </a:lnTo>
                  <a:lnTo>
                    <a:pt x="38972" y="9762"/>
                  </a:lnTo>
                  <a:lnTo>
                    <a:pt x="40718" y="13334"/>
                  </a:lnTo>
                  <a:lnTo>
                    <a:pt x="41353" y="18017"/>
                  </a:lnTo>
                  <a:lnTo>
                    <a:pt x="40798" y="22938"/>
                  </a:lnTo>
                  <a:lnTo>
                    <a:pt x="39211" y="26668"/>
                  </a:lnTo>
                  <a:lnTo>
                    <a:pt x="36987" y="29367"/>
                  </a:lnTo>
                  <a:lnTo>
                    <a:pt x="34288" y="31193"/>
                  </a:lnTo>
                  <a:lnTo>
                    <a:pt x="31352" y="32305"/>
                  </a:lnTo>
                  <a:lnTo>
                    <a:pt x="28575" y="32860"/>
                  </a:lnTo>
                  <a:lnTo>
                    <a:pt x="26193" y="33098"/>
                  </a:lnTo>
                  <a:lnTo>
                    <a:pt x="24367" y="33098"/>
                  </a:lnTo>
                  <a:lnTo>
                    <a:pt x="18493" y="32781"/>
                  </a:lnTo>
                  <a:lnTo>
                    <a:pt x="18493" y="6984"/>
                  </a:lnTo>
                  <a:lnTo>
                    <a:pt x="18731" y="5078"/>
                  </a:lnTo>
                  <a:lnTo>
                    <a:pt x="19367" y="4127"/>
                  </a:lnTo>
                  <a:lnTo>
                    <a:pt x="20637" y="3730"/>
                  </a:lnTo>
                  <a:lnTo>
                    <a:pt x="22542" y="3650"/>
                  </a:lnTo>
                  <a:lnTo>
                    <a:pt x="0" y="0"/>
                  </a:lnTo>
                  <a:lnTo>
                    <a:pt x="0" y="1824"/>
                  </a:lnTo>
                  <a:lnTo>
                    <a:pt x="2459" y="2142"/>
                  </a:lnTo>
                  <a:lnTo>
                    <a:pt x="4364" y="2618"/>
                  </a:lnTo>
                  <a:lnTo>
                    <a:pt x="6905" y="3968"/>
                  </a:lnTo>
                  <a:lnTo>
                    <a:pt x="8094" y="6508"/>
                  </a:lnTo>
                  <a:lnTo>
                    <a:pt x="8333" y="10793"/>
                  </a:lnTo>
                  <a:lnTo>
                    <a:pt x="8333" y="56831"/>
                  </a:lnTo>
                  <a:lnTo>
                    <a:pt x="8016" y="59292"/>
                  </a:lnTo>
                  <a:lnTo>
                    <a:pt x="7301" y="61117"/>
                  </a:lnTo>
                  <a:lnTo>
                    <a:pt x="5873" y="62387"/>
                  </a:lnTo>
                  <a:lnTo>
                    <a:pt x="3571" y="63181"/>
                  </a:lnTo>
                  <a:lnTo>
                    <a:pt x="0" y="63657"/>
                  </a:lnTo>
                  <a:lnTo>
                    <a:pt x="0" y="65562"/>
                  </a:lnTo>
                  <a:lnTo>
                    <a:pt x="27781" y="65562"/>
                  </a:lnTo>
                  <a:lnTo>
                    <a:pt x="27781" y="63657"/>
                  </a:lnTo>
                  <a:lnTo>
                    <a:pt x="23097" y="63181"/>
                  </a:lnTo>
                  <a:lnTo>
                    <a:pt x="20318" y="61832"/>
                  </a:lnTo>
                  <a:lnTo>
                    <a:pt x="18891" y="59133"/>
                  </a:lnTo>
                  <a:lnTo>
                    <a:pt x="18493" y="54767"/>
                  </a:lnTo>
                  <a:lnTo>
                    <a:pt x="18493" y="36750"/>
                  </a:lnTo>
                  <a:lnTo>
                    <a:pt x="21748" y="36908"/>
                  </a:lnTo>
                  <a:lnTo>
                    <a:pt x="25081" y="37067"/>
                  </a:lnTo>
                  <a:lnTo>
                    <a:pt x="32146" y="36669"/>
                  </a:lnTo>
                  <a:lnTo>
                    <a:pt x="37861" y="35638"/>
                  </a:lnTo>
                  <a:lnTo>
                    <a:pt x="42464" y="33812"/>
                  </a:lnTo>
                  <a:lnTo>
                    <a:pt x="46116" y="31193"/>
                  </a:lnTo>
                  <a:lnTo>
                    <a:pt x="48418" y="28732"/>
                  </a:lnTo>
                  <a:lnTo>
                    <a:pt x="49767" y="26748"/>
                  </a:lnTo>
                  <a:lnTo>
                    <a:pt x="50957" y="24367"/>
                  </a:lnTo>
                  <a:lnTo>
                    <a:pt x="51831" y="21351"/>
                  </a:lnTo>
                  <a:lnTo>
                    <a:pt x="52148" y="17778"/>
                  </a:lnTo>
                  <a:lnTo>
                    <a:pt x="51117" y="12143"/>
                  </a:lnTo>
                  <a:lnTo>
                    <a:pt x="48418" y="7618"/>
                  </a:lnTo>
                  <a:lnTo>
                    <a:pt x="44291" y="4205"/>
                  </a:lnTo>
                  <a:lnTo>
                    <a:pt x="38972" y="1824"/>
                  </a:lnTo>
                  <a:lnTo>
                    <a:pt x="32861" y="396"/>
                  </a:lnTo>
                  <a:lnTo>
                    <a:pt x="26193" y="0"/>
                  </a:lnTo>
                  <a:lnTo>
                    <a:pt x="0" y="0"/>
                  </a:lnTo>
                  <a:close/>
                </a:path>
              </a:pathLst>
            </a:custGeom>
            <a:solidFill>
              <a:srgbClr val="000000"/>
            </a:solidFill>
          </p:spPr>
          <p:txBody>
            <a:bodyPr vert="horz" lIns="91440" tIns="45720" rIns="91440" bIns="45720" anchor="t"/>
            <a:lstStyle/>
            <a:p>
              <a:endParaRPr lang="en-IN"/>
            </a:p>
          </p:txBody>
        </p:sp>
        <p:sp>
          <p:nvSpPr>
            <p:cNvPr id="1445" name="Shape 6185"/>
            <p:cNvSpPr/>
            <p:nvPr/>
          </p:nvSpPr>
          <p:spPr>
            <a:xfrm>
              <a:off x="3039364" y="2494883"/>
              <a:ext cx="46037" cy="67071"/>
            </a:xfrm>
            <a:custGeom>
              <a:avLst/>
              <a:gdLst/>
              <a:ahLst/>
              <a:cxnLst/>
              <a:rect l="0" t="0" r="0" b="0"/>
              <a:pathLst>
                <a:path w="46037" h="67071">
                  <a:moveTo>
                    <a:pt x="14604" y="0"/>
                  </a:moveTo>
                  <a:lnTo>
                    <a:pt x="396" y="5078"/>
                  </a:lnTo>
                  <a:lnTo>
                    <a:pt x="396" y="6587"/>
                  </a:lnTo>
                  <a:lnTo>
                    <a:pt x="3175" y="6507"/>
                  </a:lnTo>
                  <a:lnTo>
                    <a:pt x="5158" y="6824"/>
                  </a:lnTo>
                  <a:lnTo>
                    <a:pt x="6350" y="7857"/>
                  </a:lnTo>
                  <a:lnTo>
                    <a:pt x="6825" y="9603"/>
                  </a:lnTo>
                  <a:lnTo>
                    <a:pt x="6905" y="12143"/>
                  </a:lnTo>
                  <a:lnTo>
                    <a:pt x="6905" y="58498"/>
                  </a:lnTo>
                  <a:lnTo>
                    <a:pt x="6825" y="61276"/>
                  </a:lnTo>
                  <a:lnTo>
                    <a:pt x="5952" y="63339"/>
                  </a:lnTo>
                  <a:lnTo>
                    <a:pt x="3888" y="64689"/>
                  </a:lnTo>
                  <a:lnTo>
                    <a:pt x="0" y="65403"/>
                  </a:lnTo>
                  <a:lnTo>
                    <a:pt x="0" y="67071"/>
                  </a:lnTo>
                  <a:lnTo>
                    <a:pt x="23969" y="67071"/>
                  </a:lnTo>
                  <a:lnTo>
                    <a:pt x="23969" y="65244"/>
                  </a:lnTo>
                  <a:lnTo>
                    <a:pt x="19605" y="65007"/>
                  </a:lnTo>
                  <a:lnTo>
                    <a:pt x="16906" y="63896"/>
                  </a:lnTo>
                  <a:lnTo>
                    <a:pt x="15636" y="61673"/>
                  </a:lnTo>
                  <a:lnTo>
                    <a:pt x="15238" y="57863"/>
                  </a:lnTo>
                  <a:lnTo>
                    <a:pt x="15238" y="42305"/>
                  </a:lnTo>
                  <a:lnTo>
                    <a:pt x="17619" y="44289"/>
                  </a:lnTo>
                  <a:lnTo>
                    <a:pt x="20001" y="45639"/>
                  </a:lnTo>
                  <a:lnTo>
                    <a:pt x="25241" y="46512"/>
                  </a:lnTo>
                  <a:lnTo>
                    <a:pt x="31591" y="45401"/>
                  </a:lnTo>
                  <a:lnTo>
                    <a:pt x="36750" y="42464"/>
                  </a:lnTo>
                  <a:lnTo>
                    <a:pt x="40798" y="38098"/>
                  </a:lnTo>
                  <a:lnTo>
                    <a:pt x="43734" y="32860"/>
                  </a:lnTo>
                  <a:lnTo>
                    <a:pt x="45481" y="27066"/>
                  </a:lnTo>
                  <a:lnTo>
                    <a:pt x="46037" y="21271"/>
                  </a:lnTo>
                  <a:lnTo>
                    <a:pt x="45639" y="16588"/>
                  </a:lnTo>
                  <a:lnTo>
                    <a:pt x="44687" y="12381"/>
                  </a:lnTo>
                  <a:lnTo>
                    <a:pt x="43258" y="8809"/>
                  </a:lnTo>
                  <a:lnTo>
                    <a:pt x="41195" y="5713"/>
                  </a:lnTo>
                  <a:lnTo>
                    <a:pt x="38734" y="3253"/>
                  </a:lnTo>
                  <a:lnTo>
                    <a:pt x="36036" y="1507"/>
                  </a:lnTo>
                  <a:lnTo>
                    <a:pt x="33018" y="396"/>
                  </a:lnTo>
                  <a:lnTo>
                    <a:pt x="29686" y="0"/>
                  </a:lnTo>
                  <a:lnTo>
                    <a:pt x="26193" y="396"/>
                  </a:lnTo>
                  <a:lnTo>
                    <a:pt x="23097" y="1348"/>
                  </a:lnTo>
                  <a:lnTo>
                    <a:pt x="20163" y="3206"/>
                  </a:lnTo>
                  <a:lnTo>
                    <a:pt x="24923" y="5952"/>
                  </a:lnTo>
                  <a:lnTo>
                    <a:pt x="28971" y="6587"/>
                  </a:lnTo>
                  <a:lnTo>
                    <a:pt x="31987" y="8492"/>
                  </a:lnTo>
                  <a:lnTo>
                    <a:pt x="34209" y="11110"/>
                  </a:lnTo>
                  <a:lnTo>
                    <a:pt x="35718" y="14285"/>
                  </a:lnTo>
                  <a:lnTo>
                    <a:pt x="37226" y="20477"/>
                  </a:lnTo>
                  <a:lnTo>
                    <a:pt x="37463" y="22780"/>
                  </a:lnTo>
                  <a:lnTo>
                    <a:pt x="37543" y="24287"/>
                  </a:lnTo>
                  <a:lnTo>
                    <a:pt x="37384" y="28256"/>
                  </a:lnTo>
                  <a:lnTo>
                    <a:pt x="36908" y="31669"/>
                  </a:lnTo>
                  <a:lnTo>
                    <a:pt x="36114" y="34527"/>
                  </a:lnTo>
                  <a:lnTo>
                    <a:pt x="35082" y="36908"/>
                  </a:lnTo>
                  <a:lnTo>
                    <a:pt x="32622" y="40242"/>
                  </a:lnTo>
                  <a:lnTo>
                    <a:pt x="29923" y="42226"/>
                  </a:lnTo>
                  <a:lnTo>
                    <a:pt x="27383" y="43178"/>
                  </a:lnTo>
                  <a:lnTo>
                    <a:pt x="25320" y="43417"/>
                  </a:lnTo>
                  <a:lnTo>
                    <a:pt x="21509" y="42702"/>
                  </a:lnTo>
                  <a:lnTo>
                    <a:pt x="18256" y="40956"/>
                  </a:lnTo>
                  <a:lnTo>
                    <a:pt x="16032" y="38813"/>
                  </a:lnTo>
                  <a:lnTo>
                    <a:pt x="15238" y="36828"/>
                  </a:lnTo>
                  <a:lnTo>
                    <a:pt x="15238" y="12461"/>
                  </a:lnTo>
                  <a:lnTo>
                    <a:pt x="15953" y="10635"/>
                  </a:lnTo>
                  <a:lnTo>
                    <a:pt x="17223" y="9127"/>
                  </a:lnTo>
                  <a:lnTo>
                    <a:pt x="20954" y="6746"/>
                  </a:lnTo>
                  <a:lnTo>
                    <a:pt x="24923" y="5952"/>
                  </a:lnTo>
                  <a:lnTo>
                    <a:pt x="20163" y="3206"/>
                  </a:lnTo>
                  <a:lnTo>
                    <a:pt x="18334" y="4364"/>
                  </a:lnTo>
                  <a:lnTo>
                    <a:pt x="15398" y="7618"/>
                  </a:lnTo>
                  <a:lnTo>
                    <a:pt x="15238" y="7380"/>
                  </a:lnTo>
                  <a:lnTo>
                    <a:pt x="15238" y="157"/>
                  </a:lnTo>
                  <a:lnTo>
                    <a:pt x="14604" y="0"/>
                  </a:lnTo>
                  <a:close/>
                </a:path>
              </a:pathLst>
            </a:custGeom>
            <a:solidFill>
              <a:srgbClr val="000000"/>
            </a:solidFill>
          </p:spPr>
          <p:txBody>
            <a:bodyPr vert="horz" lIns="91440" tIns="45720" rIns="91440" bIns="45720" anchor="t"/>
            <a:lstStyle/>
            <a:p>
              <a:endParaRPr lang="en-IN"/>
            </a:p>
          </p:txBody>
        </p:sp>
        <p:sp>
          <p:nvSpPr>
            <p:cNvPr id="1446" name="Shape 6186"/>
            <p:cNvSpPr/>
            <p:nvPr/>
          </p:nvSpPr>
          <p:spPr>
            <a:xfrm>
              <a:off x="3288839" y="2495834"/>
              <a:ext cx="45720" cy="66198"/>
            </a:xfrm>
            <a:custGeom>
              <a:avLst/>
              <a:gdLst/>
              <a:ahLst/>
              <a:cxnLst/>
              <a:rect l="0" t="0" r="0" b="0"/>
              <a:pathLst>
                <a:path w="45720" h="66198">
                  <a:moveTo>
                    <a:pt x="0" y="0"/>
                  </a:moveTo>
                  <a:lnTo>
                    <a:pt x="0" y="1430"/>
                  </a:lnTo>
                  <a:lnTo>
                    <a:pt x="2618" y="2144"/>
                  </a:lnTo>
                  <a:lnTo>
                    <a:pt x="3968" y="3095"/>
                  </a:lnTo>
                  <a:lnTo>
                    <a:pt x="5079" y="4605"/>
                  </a:lnTo>
                  <a:lnTo>
                    <a:pt x="16351" y="28972"/>
                  </a:lnTo>
                  <a:lnTo>
                    <a:pt x="17303" y="30956"/>
                  </a:lnTo>
                  <a:lnTo>
                    <a:pt x="18573" y="33576"/>
                  </a:lnTo>
                  <a:lnTo>
                    <a:pt x="21272" y="39132"/>
                  </a:lnTo>
                  <a:lnTo>
                    <a:pt x="22144" y="41354"/>
                  </a:lnTo>
                  <a:lnTo>
                    <a:pt x="22542" y="42624"/>
                  </a:lnTo>
                  <a:lnTo>
                    <a:pt x="22383" y="43736"/>
                  </a:lnTo>
                  <a:lnTo>
                    <a:pt x="21828" y="45720"/>
                  </a:lnTo>
                  <a:lnTo>
                    <a:pt x="19923" y="50879"/>
                  </a:lnTo>
                  <a:lnTo>
                    <a:pt x="16986" y="55721"/>
                  </a:lnTo>
                  <a:lnTo>
                    <a:pt x="15318" y="57229"/>
                  </a:lnTo>
                  <a:lnTo>
                    <a:pt x="13413" y="57865"/>
                  </a:lnTo>
                  <a:lnTo>
                    <a:pt x="12143" y="57626"/>
                  </a:lnTo>
                  <a:lnTo>
                    <a:pt x="10398" y="56991"/>
                  </a:lnTo>
                  <a:lnTo>
                    <a:pt x="6350" y="56118"/>
                  </a:lnTo>
                  <a:lnTo>
                    <a:pt x="4366" y="56436"/>
                  </a:lnTo>
                  <a:lnTo>
                    <a:pt x="3094" y="57150"/>
                  </a:lnTo>
                  <a:lnTo>
                    <a:pt x="1904" y="59054"/>
                  </a:lnTo>
                  <a:lnTo>
                    <a:pt x="1587" y="60483"/>
                  </a:lnTo>
                  <a:lnTo>
                    <a:pt x="2063" y="62468"/>
                  </a:lnTo>
                  <a:lnTo>
                    <a:pt x="3412" y="64293"/>
                  </a:lnTo>
                  <a:lnTo>
                    <a:pt x="5714" y="65643"/>
                  </a:lnTo>
                  <a:lnTo>
                    <a:pt x="8889" y="66198"/>
                  </a:lnTo>
                  <a:lnTo>
                    <a:pt x="11509" y="65881"/>
                  </a:lnTo>
                  <a:lnTo>
                    <a:pt x="13891" y="64928"/>
                  </a:lnTo>
                  <a:lnTo>
                    <a:pt x="16112" y="63421"/>
                  </a:lnTo>
                  <a:lnTo>
                    <a:pt x="18176" y="61277"/>
                  </a:lnTo>
                  <a:lnTo>
                    <a:pt x="20081" y="58499"/>
                  </a:lnTo>
                  <a:lnTo>
                    <a:pt x="21987" y="55086"/>
                  </a:lnTo>
                  <a:lnTo>
                    <a:pt x="23892" y="51038"/>
                  </a:lnTo>
                  <a:lnTo>
                    <a:pt x="25717" y="46354"/>
                  </a:lnTo>
                  <a:lnTo>
                    <a:pt x="40957" y="5953"/>
                  </a:lnTo>
                  <a:lnTo>
                    <a:pt x="42148" y="3572"/>
                  </a:lnTo>
                  <a:lnTo>
                    <a:pt x="43418" y="2223"/>
                  </a:lnTo>
                  <a:lnTo>
                    <a:pt x="45720" y="1508"/>
                  </a:lnTo>
                  <a:lnTo>
                    <a:pt x="45720" y="0"/>
                  </a:lnTo>
                  <a:lnTo>
                    <a:pt x="32306" y="0"/>
                  </a:lnTo>
                  <a:lnTo>
                    <a:pt x="32306" y="1508"/>
                  </a:lnTo>
                  <a:lnTo>
                    <a:pt x="34368" y="1667"/>
                  </a:lnTo>
                  <a:lnTo>
                    <a:pt x="35877" y="2144"/>
                  </a:lnTo>
                  <a:lnTo>
                    <a:pt x="36750" y="3017"/>
                  </a:lnTo>
                  <a:lnTo>
                    <a:pt x="37068" y="4286"/>
                  </a:lnTo>
                  <a:lnTo>
                    <a:pt x="36909" y="5398"/>
                  </a:lnTo>
                  <a:lnTo>
                    <a:pt x="36353" y="6984"/>
                  </a:lnTo>
                  <a:lnTo>
                    <a:pt x="34766" y="11033"/>
                  </a:lnTo>
                  <a:lnTo>
                    <a:pt x="27067" y="33020"/>
                  </a:lnTo>
                  <a:lnTo>
                    <a:pt x="15716" y="7937"/>
                  </a:lnTo>
                  <a:lnTo>
                    <a:pt x="15081" y="6350"/>
                  </a:lnTo>
                  <a:lnTo>
                    <a:pt x="14684" y="4366"/>
                  </a:lnTo>
                  <a:lnTo>
                    <a:pt x="15239" y="2778"/>
                  </a:lnTo>
                  <a:lnTo>
                    <a:pt x="16668" y="1985"/>
                  </a:lnTo>
                  <a:lnTo>
                    <a:pt x="20478" y="1508"/>
                  </a:lnTo>
                  <a:lnTo>
                    <a:pt x="20478" y="0"/>
                  </a:lnTo>
                  <a:lnTo>
                    <a:pt x="0" y="0"/>
                  </a:lnTo>
                  <a:close/>
                </a:path>
              </a:pathLst>
            </a:custGeom>
            <a:solidFill>
              <a:srgbClr val="000000"/>
            </a:solidFill>
          </p:spPr>
          <p:txBody>
            <a:bodyPr vert="horz" lIns="91440" tIns="45720" rIns="91440" bIns="45720" anchor="t"/>
            <a:lstStyle/>
            <a:p>
              <a:endParaRPr lang="en-IN"/>
            </a:p>
          </p:txBody>
        </p:sp>
        <p:sp>
          <p:nvSpPr>
            <p:cNvPr id="1447" name="Shape 6187"/>
            <p:cNvSpPr/>
            <p:nvPr/>
          </p:nvSpPr>
          <p:spPr>
            <a:xfrm>
              <a:off x="3041586" y="2601562"/>
              <a:ext cx="59927" cy="68342"/>
            </a:xfrm>
            <a:custGeom>
              <a:avLst/>
              <a:gdLst/>
              <a:ahLst/>
              <a:cxnLst/>
              <a:rect l="0" t="0" r="0" b="0"/>
              <a:pathLst>
                <a:path w="59927" h="68342">
                  <a:moveTo>
                    <a:pt x="33733" y="0"/>
                  </a:moveTo>
                  <a:lnTo>
                    <a:pt x="29447" y="238"/>
                  </a:lnTo>
                  <a:lnTo>
                    <a:pt x="25320" y="952"/>
                  </a:lnTo>
                  <a:lnTo>
                    <a:pt x="21271" y="2143"/>
                  </a:lnTo>
                  <a:lnTo>
                    <a:pt x="17382" y="3889"/>
                  </a:lnTo>
                  <a:lnTo>
                    <a:pt x="10477" y="8731"/>
                  </a:lnTo>
                  <a:lnTo>
                    <a:pt x="5000" y="15478"/>
                  </a:lnTo>
                  <a:lnTo>
                    <a:pt x="2936" y="19525"/>
                  </a:lnTo>
                  <a:lnTo>
                    <a:pt x="1348" y="23971"/>
                  </a:lnTo>
                  <a:lnTo>
                    <a:pt x="396" y="28813"/>
                  </a:lnTo>
                  <a:lnTo>
                    <a:pt x="0" y="34211"/>
                  </a:lnTo>
                  <a:lnTo>
                    <a:pt x="396" y="40004"/>
                  </a:lnTo>
                  <a:lnTo>
                    <a:pt x="1348" y="45243"/>
                  </a:lnTo>
                  <a:lnTo>
                    <a:pt x="2936" y="49927"/>
                  </a:lnTo>
                  <a:lnTo>
                    <a:pt x="5078" y="53975"/>
                  </a:lnTo>
                  <a:lnTo>
                    <a:pt x="7698" y="57467"/>
                  </a:lnTo>
                  <a:lnTo>
                    <a:pt x="10635" y="60483"/>
                  </a:lnTo>
                  <a:lnTo>
                    <a:pt x="13890" y="63023"/>
                  </a:lnTo>
                  <a:lnTo>
                    <a:pt x="17462" y="65008"/>
                  </a:lnTo>
                  <a:lnTo>
                    <a:pt x="25161" y="67548"/>
                  </a:lnTo>
                  <a:lnTo>
                    <a:pt x="33098" y="68342"/>
                  </a:lnTo>
                  <a:lnTo>
                    <a:pt x="39527" y="67786"/>
                  </a:lnTo>
                  <a:lnTo>
                    <a:pt x="45005" y="66437"/>
                  </a:lnTo>
                  <a:lnTo>
                    <a:pt x="49608" y="64373"/>
                  </a:lnTo>
                  <a:lnTo>
                    <a:pt x="53340" y="62151"/>
                  </a:lnTo>
                  <a:lnTo>
                    <a:pt x="56276" y="59848"/>
                  </a:lnTo>
                  <a:lnTo>
                    <a:pt x="58340" y="57864"/>
                  </a:lnTo>
                  <a:lnTo>
                    <a:pt x="59531" y="56356"/>
                  </a:lnTo>
                  <a:lnTo>
                    <a:pt x="59927" y="55801"/>
                  </a:lnTo>
                  <a:lnTo>
                    <a:pt x="58181" y="53975"/>
                  </a:lnTo>
                  <a:lnTo>
                    <a:pt x="56356" y="55721"/>
                  </a:lnTo>
                  <a:lnTo>
                    <a:pt x="53736" y="57864"/>
                  </a:lnTo>
                  <a:lnTo>
                    <a:pt x="50402" y="60087"/>
                  </a:lnTo>
                  <a:lnTo>
                    <a:pt x="46275" y="62071"/>
                  </a:lnTo>
                  <a:lnTo>
                    <a:pt x="41433" y="63420"/>
                  </a:lnTo>
                  <a:lnTo>
                    <a:pt x="35797" y="63975"/>
                  </a:lnTo>
                  <a:lnTo>
                    <a:pt x="29685" y="63182"/>
                  </a:lnTo>
                  <a:lnTo>
                    <a:pt x="23971" y="60959"/>
                  </a:lnTo>
                  <a:lnTo>
                    <a:pt x="18970" y="57070"/>
                  </a:lnTo>
                  <a:lnTo>
                    <a:pt x="15081" y="51434"/>
                  </a:lnTo>
                  <a:lnTo>
                    <a:pt x="13572" y="47942"/>
                  </a:lnTo>
                  <a:lnTo>
                    <a:pt x="12461" y="43894"/>
                  </a:lnTo>
                  <a:lnTo>
                    <a:pt x="11746" y="39369"/>
                  </a:lnTo>
                  <a:lnTo>
                    <a:pt x="11508" y="34369"/>
                  </a:lnTo>
                  <a:lnTo>
                    <a:pt x="11746" y="29448"/>
                  </a:lnTo>
                  <a:lnTo>
                    <a:pt x="12302" y="25082"/>
                  </a:lnTo>
                  <a:lnTo>
                    <a:pt x="13096" y="21352"/>
                  </a:lnTo>
                  <a:lnTo>
                    <a:pt x="14207" y="18256"/>
                  </a:lnTo>
                  <a:lnTo>
                    <a:pt x="16827" y="13414"/>
                  </a:lnTo>
                  <a:lnTo>
                    <a:pt x="19763" y="10000"/>
                  </a:lnTo>
                  <a:lnTo>
                    <a:pt x="23097" y="7302"/>
                  </a:lnTo>
                  <a:lnTo>
                    <a:pt x="26907" y="5477"/>
                  </a:lnTo>
                  <a:lnTo>
                    <a:pt x="30796" y="4366"/>
                  </a:lnTo>
                  <a:lnTo>
                    <a:pt x="34607" y="3968"/>
                  </a:lnTo>
                  <a:lnTo>
                    <a:pt x="38972" y="4366"/>
                  </a:lnTo>
                  <a:lnTo>
                    <a:pt x="42782" y="5397"/>
                  </a:lnTo>
                  <a:lnTo>
                    <a:pt x="46196" y="7064"/>
                  </a:lnTo>
                  <a:lnTo>
                    <a:pt x="49132" y="9287"/>
                  </a:lnTo>
                  <a:lnTo>
                    <a:pt x="53657" y="15081"/>
                  </a:lnTo>
                  <a:lnTo>
                    <a:pt x="56435" y="22304"/>
                  </a:lnTo>
                  <a:lnTo>
                    <a:pt x="58657" y="22304"/>
                  </a:lnTo>
                  <a:lnTo>
                    <a:pt x="57784" y="0"/>
                  </a:lnTo>
                  <a:lnTo>
                    <a:pt x="55721" y="0"/>
                  </a:lnTo>
                  <a:lnTo>
                    <a:pt x="54688" y="1904"/>
                  </a:lnTo>
                  <a:lnTo>
                    <a:pt x="53260" y="2857"/>
                  </a:lnTo>
                  <a:lnTo>
                    <a:pt x="51116" y="3254"/>
                  </a:lnTo>
                  <a:lnTo>
                    <a:pt x="49688" y="3016"/>
                  </a:lnTo>
                  <a:lnTo>
                    <a:pt x="47625" y="2461"/>
                  </a:lnTo>
                  <a:lnTo>
                    <a:pt x="44926" y="1667"/>
                  </a:lnTo>
                  <a:lnTo>
                    <a:pt x="41671" y="873"/>
                  </a:lnTo>
                  <a:lnTo>
                    <a:pt x="37940" y="317"/>
                  </a:lnTo>
                  <a:lnTo>
                    <a:pt x="33733" y="0"/>
                  </a:lnTo>
                  <a:close/>
                </a:path>
              </a:pathLst>
            </a:custGeom>
            <a:solidFill>
              <a:srgbClr val="000000"/>
            </a:solidFill>
          </p:spPr>
          <p:txBody>
            <a:bodyPr vert="horz" lIns="91440" tIns="45720" rIns="91440" bIns="45720" anchor="t"/>
            <a:lstStyle/>
            <a:p>
              <a:endParaRPr lang="en-IN"/>
            </a:p>
          </p:txBody>
        </p:sp>
        <p:sp>
          <p:nvSpPr>
            <p:cNvPr id="1448" name="Shape 6188"/>
            <p:cNvSpPr/>
            <p:nvPr/>
          </p:nvSpPr>
          <p:spPr>
            <a:xfrm>
              <a:off x="3107864" y="2622993"/>
              <a:ext cx="40163" cy="46513"/>
            </a:xfrm>
            <a:custGeom>
              <a:avLst/>
              <a:gdLst/>
              <a:ahLst/>
              <a:cxnLst/>
              <a:rect l="0" t="0" r="0" b="0"/>
              <a:pathLst>
                <a:path w="40163" h="46513">
                  <a:moveTo>
                    <a:pt x="18018" y="0"/>
                  </a:moveTo>
                  <a:lnTo>
                    <a:pt x="12858" y="475"/>
                  </a:lnTo>
                  <a:lnTo>
                    <a:pt x="8731" y="1984"/>
                  </a:lnTo>
                  <a:lnTo>
                    <a:pt x="5636" y="3968"/>
                  </a:lnTo>
                  <a:lnTo>
                    <a:pt x="3572" y="6350"/>
                  </a:lnTo>
                  <a:lnTo>
                    <a:pt x="2301" y="8731"/>
                  </a:lnTo>
                  <a:lnTo>
                    <a:pt x="1904" y="10953"/>
                  </a:lnTo>
                  <a:lnTo>
                    <a:pt x="2143" y="12303"/>
                  </a:lnTo>
                  <a:lnTo>
                    <a:pt x="2937" y="13732"/>
                  </a:lnTo>
                  <a:lnTo>
                    <a:pt x="4206" y="14843"/>
                  </a:lnTo>
                  <a:lnTo>
                    <a:pt x="6191" y="15319"/>
                  </a:lnTo>
                  <a:lnTo>
                    <a:pt x="7937" y="14922"/>
                  </a:lnTo>
                  <a:lnTo>
                    <a:pt x="9366" y="13969"/>
                  </a:lnTo>
                  <a:lnTo>
                    <a:pt x="10318" y="12620"/>
                  </a:lnTo>
                  <a:lnTo>
                    <a:pt x="10636" y="11033"/>
                  </a:lnTo>
                  <a:lnTo>
                    <a:pt x="10398" y="9287"/>
                  </a:lnTo>
                  <a:lnTo>
                    <a:pt x="10159" y="7223"/>
                  </a:lnTo>
                  <a:lnTo>
                    <a:pt x="10716" y="5159"/>
                  </a:lnTo>
                  <a:lnTo>
                    <a:pt x="12382" y="3650"/>
                  </a:lnTo>
                  <a:lnTo>
                    <a:pt x="14684" y="2619"/>
                  </a:lnTo>
                  <a:lnTo>
                    <a:pt x="17145" y="2302"/>
                  </a:lnTo>
                  <a:lnTo>
                    <a:pt x="19684" y="2619"/>
                  </a:lnTo>
                  <a:lnTo>
                    <a:pt x="22144" y="3809"/>
                  </a:lnTo>
                  <a:lnTo>
                    <a:pt x="24050" y="6270"/>
                  </a:lnTo>
                  <a:lnTo>
                    <a:pt x="24764" y="10557"/>
                  </a:lnTo>
                  <a:lnTo>
                    <a:pt x="24764" y="16589"/>
                  </a:lnTo>
                  <a:lnTo>
                    <a:pt x="24021" y="16881"/>
                  </a:lnTo>
                  <a:lnTo>
                    <a:pt x="24764" y="18970"/>
                  </a:lnTo>
                  <a:lnTo>
                    <a:pt x="24764" y="33337"/>
                  </a:lnTo>
                  <a:lnTo>
                    <a:pt x="24686" y="35242"/>
                  </a:lnTo>
                  <a:lnTo>
                    <a:pt x="24209" y="36751"/>
                  </a:lnTo>
                  <a:lnTo>
                    <a:pt x="23177" y="37862"/>
                  </a:lnTo>
                  <a:lnTo>
                    <a:pt x="21431" y="38973"/>
                  </a:lnTo>
                  <a:lnTo>
                    <a:pt x="18812" y="40004"/>
                  </a:lnTo>
                  <a:lnTo>
                    <a:pt x="15318" y="40798"/>
                  </a:lnTo>
                  <a:lnTo>
                    <a:pt x="12779" y="40243"/>
                  </a:lnTo>
                  <a:lnTo>
                    <a:pt x="10716" y="38734"/>
                  </a:lnTo>
                  <a:lnTo>
                    <a:pt x="9287" y="36194"/>
                  </a:lnTo>
                  <a:lnTo>
                    <a:pt x="8731" y="33019"/>
                  </a:lnTo>
                  <a:lnTo>
                    <a:pt x="8731" y="32861"/>
                  </a:lnTo>
                  <a:lnTo>
                    <a:pt x="8889" y="31036"/>
                  </a:lnTo>
                  <a:lnTo>
                    <a:pt x="9604" y="28892"/>
                  </a:lnTo>
                  <a:lnTo>
                    <a:pt x="11192" y="26511"/>
                  </a:lnTo>
                  <a:lnTo>
                    <a:pt x="13970" y="24051"/>
                  </a:lnTo>
                  <a:lnTo>
                    <a:pt x="15954" y="22781"/>
                  </a:lnTo>
                  <a:lnTo>
                    <a:pt x="18414" y="21511"/>
                  </a:lnTo>
                  <a:lnTo>
                    <a:pt x="24764" y="18970"/>
                  </a:lnTo>
                  <a:lnTo>
                    <a:pt x="24021" y="16881"/>
                  </a:lnTo>
                  <a:lnTo>
                    <a:pt x="17303" y="19525"/>
                  </a:lnTo>
                  <a:lnTo>
                    <a:pt x="11192" y="22304"/>
                  </a:lnTo>
                  <a:lnTo>
                    <a:pt x="6350" y="25082"/>
                  </a:lnTo>
                  <a:lnTo>
                    <a:pt x="2857" y="28178"/>
                  </a:lnTo>
                  <a:lnTo>
                    <a:pt x="713" y="31829"/>
                  </a:lnTo>
                  <a:lnTo>
                    <a:pt x="0" y="36194"/>
                  </a:lnTo>
                  <a:lnTo>
                    <a:pt x="952" y="40561"/>
                  </a:lnTo>
                  <a:lnTo>
                    <a:pt x="3333" y="43814"/>
                  </a:lnTo>
                  <a:lnTo>
                    <a:pt x="6667" y="45878"/>
                  </a:lnTo>
                  <a:lnTo>
                    <a:pt x="10556" y="46513"/>
                  </a:lnTo>
                  <a:lnTo>
                    <a:pt x="14604" y="45878"/>
                  </a:lnTo>
                  <a:lnTo>
                    <a:pt x="18414" y="44132"/>
                  </a:lnTo>
                  <a:lnTo>
                    <a:pt x="24923" y="39291"/>
                  </a:lnTo>
                  <a:lnTo>
                    <a:pt x="25400" y="42307"/>
                  </a:lnTo>
                  <a:lnTo>
                    <a:pt x="26352" y="44370"/>
                  </a:lnTo>
                  <a:lnTo>
                    <a:pt x="27622" y="45641"/>
                  </a:lnTo>
                  <a:lnTo>
                    <a:pt x="28972" y="46276"/>
                  </a:lnTo>
                  <a:lnTo>
                    <a:pt x="31353" y="46513"/>
                  </a:lnTo>
                  <a:lnTo>
                    <a:pt x="32781" y="46354"/>
                  </a:lnTo>
                  <a:lnTo>
                    <a:pt x="34766" y="45799"/>
                  </a:lnTo>
                  <a:lnTo>
                    <a:pt x="37226" y="44370"/>
                  </a:lnTo>
                  <a:lnTo>
                    <a:pt x="40163" y="41592"/>
                  </a:lnTo>
                  <a:lnTo>
                    <a:pt x="40163" y="38973"/>
                  </a:lnTo>
                  <a:lnTo>
                    <a:pt x="38337" y="40243"/>
                  </a:lnTo>
                  <a:lnTo>
                    <a:pt x="35718" y="40878"/>
                  </a:lnTo>
                  <a:lnTo>
                    <a:pt x="34051" y="40402"/>
                  </a:lnTo>
                  <a:lnTo>
                    <a:pt x="33178" y="39132"/>
                  </a:lnTo>
                  <a:lnTo>
                    <a:pt x="32781" y="35163"/>
                  </a:lnTo>
                  <a:lnTo>
                    <a:pt x="32781" y="15795"/>
                  </a:lnTo>
                  <a:lnTo>
                    <a:pt x="32306" y="9048"/>
                  </a:lnTo>
                  <a:lnTo>
                    <a:pt x="31036" y="5636"/>
                  </a:lnTo>
                  <a:lnTo>
                    <a:pt x="28494" y="2698"/>
                  </a:lnTo>
                  <a:lnTo>
                    <a:pt x="26670" y="1508"/>
                  </a:lnTo>
                  <a:lnTo>
                    <a:pt x="24288" y="714"/>
                  </a:lnTo>
                  <a:lnTo>
                    <a:pt x="21431" y="158"/>
                  </a:lnTo>
                  <a:lnTo>
                    <a:pt x="18018" y="0"/>
                  </a:lnTo>
                  <a:close/>
                </a:path>
              </a:pathLst>
            </a:custGeom>
            <a:solidFill>
              <a:srgbClr val="000000"/>
            </a:solidFill>
          </p:spPr>
          <p:txBody>
            <a:bodyPr vert="horz" lIns="91440" tIns="45720" rIns="91440" bIns="45720" anchor="t"/>
            <a:lstStyle/>
            <a:p>
              <a:endParaRPr lang="en-IN"/>
            </a:p>
          </p:txBody>
        </p:sp>
        <p:sp>
          <p:nvSpPr>
            <p:cNvPr id="1449" name="Shape 6189"/>
            <p:cNvSpPr/>
            <p:nvPr/>
          </p:nvSpPr>
          <p:spPr>
            <a:xfrm>
              <a:off x="3150567" y="2584575"/>
              <a:ext cx="29210" cy="44291"/>
            </a:xfrm>
            <a:custGeom>
              <a:avLst/>
              <a:gdLst/>
              <a:ahLst/>
              <a:cxnLst/>
              <a:rect l="0" t="0" r="0" b="0"/>
              <a:pathLst>
                <a:path w="29210" h="44291">
                  <a:moveTo>
                    <a:pt x="13970" y="0"/>
                  </a:moveTo>
                  <a:lnTo>
                    <a:pt x="11033" y="238"/>
                  </a:lnTo>
                  <a:lnTo>
                    <a:pt x="8254" y="1111"/>
                  </a:lnTo>
                  <a:lnTo>
                    <a:pt x="5634" y="2778"/>
                  </a:lnTo>
                  <a:lnTo>
                    <a:pt x="3253" y="5238"/>
                  </a:lnTo>
                  <a:lnTo>
                    <a:pt x="1428" y="8652"/>
                  </a:lnTo>
                  <a:lnTo>
                    <a:pt x="78" y="13017"/>
                  </a:lnTo>
                  <a:lnTo>
                    <a:pt x="1428" y="13335"/>
                  </a:lnTo>
                  <a:lnTo>
                    <a:pt x="3253" y="9525"/>
                  </a:lnTo>
                  <a:lnTo>
                    <a:pt x="6112" y="6191"/>
                  </a:lnTo>
                  <a:lnTo>
                    <a:pt x="8176" y="5160"/>
                  </a:lnTo>
                  <a:lnTo>
                    <a:pt x="10795" y="4842"/>
                  </a:lnTo>
                  <a:lnTo>
                    <a:pt x="14208" y="5238"/>
                  </a:lnTo>
                  <a:lnTo>
                    <a:pt x="16668" y="6508"/>
                  </a:lnTo>
                  <a:lnTo>
                    <a:pt x="18415" y="8255"/>
                  </a:lnTo>
                  <a:lnTo>
                    <a:pt x="19526" y="10240"/>
                  </a:lnTo>
                  <a:lnTo>
                    <a:pt x="20161" y="14208"/>
                  </a:lnTo>
                  <a:lnTo>
                    <a:pt x="19685" y="18097"/>
                  </a:lnTo>
                  <a:lnTo>
                    <a:pt x="18097" y="22225"/>
                  </a:lnTo>
                  <a:lnTo>
                    <a:pt x="15398" y="26591"/>
                  </a:lnTo>
                  <a:lnTo>
                    <a:pt x="11668" y="31115"/>
                  </a:lnTo>
                  <a:lnTo>
                    <a:pt x="0" y="43497"/>
                  </a:lnTo>
                  <a:lnTo>
                    <a:pt x="0" y="44291"/>
                  </a:lnTo>
                  <a:lnTo>
                    <a:pt x="25558" y="44291"/>
                  </a:lnTo>
                  <a:lnTo>
                    <a:pt x="29210" y="35322"/>
                  </a:lnTo>
                  <a:lnTo>
                    <a:pt x="28337" y="34925"/>
                  </a:lnTo>
                  <a:lnTo>
                    <a:pt x="26590" y="37386"/>
                  </a:lnTo>
                  <a:lnTo>
                    <a:pt x="25162" y="38656"/>
                  </a:lnTo>
                  <a:lnTo>
                    <a:pt x="22066" y="39291"/>
                  </a:lnTo>
                  <a:lnTo>
                    <a:pt x="6428" y="39291"/>
                  </a:lnTo>
                  <a:lnTo>
                    <a:pt x="17462" y="27781"/>
                  </a:lnTo>
                  <a:lnTo>
                    <a:pt x="20876" y="23812"/>
                  </a:lnTo>
                  <a:lnTo>
                    <a:pt x="24288" y="18336"/>
                  </a:lnTo>
                  <a:lnTo>
                    <a:pt x="25400" y="15161"/>
                  </a:lnTo>
                  <a:lnTo>
                    <a:pt x="25796" y="11747"/>
                  </a:lnTo>
                  <a:lnTo>
                    <a:pt x="25321" y="8335"/>
                  </a:lnTo>
                  <a:lnTo>
                    <a:pt x="24051" y="5477"/>
                  </a:lnTo>
                  <a:lnTo>
                    <a:pt x="22146" y="3096"/>
                  </a:lnTo>
                  <a:lnTo>
                    <a:pt x="19685" y="1350"/>
                  </a:lnTo>
                  <a:lnTo>
                    <a:pt x="16907" y="317"/>
                  </a:lnTo>
                  <a:lnTo>
                    <a:pt x="13970" y="0"/>
                  </a:lnTo>
                  <a:close/>
                </a:path>
              </a:pathLst>
            </a:custGeom>
            <a:solidFill>
              <a:srgbClr val="000000"/>
            </a:solidFill>
          </p:spPr>
          <p:txBody>
            <a:bodyPr vert="horz" lIns="91440" tIns="45720" rIns="91440" bIns="45720" anchor="t"/>
            <a:lstStyle/>
            <a:p>
              <a:endParaRPr lang="en-IN"/>
            </a:p>
          </p:txBody>
        </p:sp>
        <p:sp>
          <p:nvSpPr>
            <p:cNvPr id="1450" name="Shape 6190"/>
            <p:cNvSpPr/>
            <p:nvPr/>
          </p:nvSpPr>
          <p:spPr>
            <a:xfrm>
              <a:off x="3189732" y="2589274"/>
              <a:ext cx="38100" cy="38100"/>
            </a:xfrm>
            <a:custGeom>
              <a:avLst/>
              <a:gdLst/>
              <a:ahLst/>
              <a:cxnLst/>
              <a:rect l="0" t="0" r="0" b="0"/>
              <a:pathLst>
                <a:path w="38100" h="38100">
                  <a:moveTo>
                    <a:pt x="18288" y="0"/>
                  </a:moveTo>
                  <a:lnTo>
                    <a:pt x="18288" y="16763"/>
                  </a:lnTo>
                  <a:lnTo>
                    <a:pt x="0" y="16763"/>
                  </a:lnTo>
                  <a:lnTo>
                    <a:pt x="0" y="19811"/>
                  </a:lnTo>
                  <a:lnTo>
                    <a:pt x="18288" y="19811"/>
                  </a:lnTo>
                  <a:lnTo>
                    <a:pt x="18288" y="38100"/>
                  </a:lnTo>
                  <a:lnTo>
                    <a:pt x="21335" y="38100"/>
                  </a:lnTo>
                  <a:lnTo>
                    <a:pt x="21335" y="19811"/>
                  </a:lnTo>
                  <a:lnTo>
                    <a:pt x="38100" y="19811"/>
                  </a:lnTo>
                  <a:lnTo>
                    <a:pt x="38100" y="16763"/>
                  </a:lnTo>
                  <a:lnTo>
                    <a:pt x="21335" y="16763"/>
                  </a:lnTo>
                  <a:lnTo>
                    <a:pt x="21335" y="0"/>
                  </a:lnTo>
                  <a:lnTo>
                    <a:pt x="18288" y="0"/>
                  </a:lnTo>
                  <a:close/>
                </a:path>
              </a:pathLst>
            </a:custGeom>
            <a:solidFill>
              <a:srgbClr val="000000"/>
            </a:solidFill>
          </p:spPr>
          <p:txBody>
            <a:bodyPr vert="horz" lIns="91440" tIns="45720" rIns="91440" bIns="45720" anchor="t"/>
            <a:lstStyle/>
            <a:p>
              <a:endParaRPr lang="en-IN"/>
            </a:p>
          </p:txBody>
        </p:sp>
        <p:sp>
          <p:nvSpPr>
            <p:cNvPr id="1451" name="Shape 6191"/>
            <p:cNvSpPr/>
            <p:nvPr/>
          </p:nvSpPr>
          <p:spPr>
            <a:xfrm>
              <a:off x="3686984" y="2600848"/>
              <a:ext cx="10080" cy="10159"/>
            </a:xfrm>
            <a:custGeom>
              <a:avLst/>
              <a:gdLst/>
              <a:ahLst/>
              <a:cxnLst/>
              <a:rect l="0" t="0" r="0" b="0"/>
              <a:pathLst>
                <a:path w="10080" h="10159">
                  <a:moveTo>
                    <a:pt x="4999" y="0"/>
                  </a:moveTo>
                  <a:lnTo>
                    <a:pt x="2778" y="555"/>
                  </a:lnTo>
                  <a:lnTo>
                    <a:pt x="1191" y="1825"/>
                  </a:lnTo>
                  <a:lnTo>
                    <a:pt x="317" y="3492"/>
                  </a:lnTo>
                  <a:lnTo>
                    <a:pt x="0" y="5079"/>
                  </a:lnTo>
                  <a:lnTo>
                    <a:pt x="317" y="6667"/>
                  </a:lnTo>
                  <a:lnTo>
                    <a:pt x="1191" y="8333"/>
                  </a:lnTo>
                  <a:lnTo>
                    <a:pt x="2698" y="9603"/>
                  </a:lnTo>
                  <a:lnTo>
                    <a:pt x="4999" y="10159"/>
                  </a:lnTo>
                  <a:lnTo>
                    <a:pt x="7064" y="9762"/>
                  </a:lnTo>
                  <a:lnTo>
                    <a:pt x="8652" y="8651"/>
                  </a:lnTo>
                  <a:lnTo>
                    <a:pt x="9762" y="7063"/>
                  </a:lnTo>
                  <a:lnTo>
                    <a:pt x="10080" y="5079"/>
                  </a:lnTo>
                  <a:lnTo>
                    <a:pt x="9762" y="3095"/>
                  </a:lnTo>
                  <a:lnTo>
                    <a:pt x="8652" y="1507"/>
                  </a:lnTo>
                  <a:lnTo>
                    <a:pt x="7064" y="396"/>
                  </a:lnTo>
                  <a:lnTo>
                    <a:pt x="4999" y="0"/>
                  </a:lnTo>
                  <a:close/>
                </a:path>
              </a:pathLst>
            </a:custGeom>
            <a:solidFill>
              <a:srgbClr val="000000"/>
            </a:solidFill>
          </p:spPr>
          <p:txBody>
            <a:bodyPr vert="horz" lIns="91440" tIns="45720" rIns="91440" bIns="45720" anchor="t"/>
            <a:lstStyle/>
            <a:p>
              <a:endParaRPr lang="en-IN"/>
            </a:p>
          </p:txBody>
        </p:sp>
        <p:sp>
          <p:nvSpPr>
            <p:cNvPr id="1452" name="Shape 6192"/>
            <p:cNvSpPr/>
            <p:nvPr/>
          </p:nvSpPr>
          <p:spPr>
            <a:xfrm>
              <a:off x="3570620" y="2611166"/>
              <a:ext cx="26352" cy="58339"/>
            </a:xfrm>
            <a:custGeom>
              <a:avLst/>
              <a:gdLst/>
              <a:ahLst/>
              <a:cxnLst/>
              <a:rect l="0" t="0" r="0" b="0"/>
              <a:pathLst>
                <a:path w="26352" h="58339">
                  <a:moveTo>
                    <a:pt x="13256" y="0"/>
                  </a:moveTo>
                  <a:lnTo>
                    <a:pt x="10874" y="3412"/>
                  </a:lnTo>
                  <a:lnTo>
                    <a:pt x="8811" y="6111"/>
                  </a:lnTo>
                  <a:lnTo>
                    <a:pt x="4366" y="11271"/>
                  </a:lnTo>
                  <a:lnTo>
                    <a:pt x="1349" y="13652"/>
                  </a:lnTo>
                  <a:lnTo>
                    <a:pt x="397" y="14446"/>
                  </a:lnTo>
                  <a:lnTo>
                    <a:pt x="0" y="15240"/>
                  </a:lnTo>
                  <a:lnTo>
                    <a:pt x="397" y="15953"/>
                  </a:lnTo>
                  <a:lnTo>
                    <a:pt x="5636" y="15953"/>
                  </a:lnTo>
                  <a:lnTo>
                    <a:pt x="5636" y="45798"/>
                  </a:lnTo>
                  <a:lnTo>
                    <a:pt x="5873" y="49132"/>
                  </a:lnTo>
                  <a:lnTo>
                    <a:pt x="6350" y="51911"/>
                  </a:lnTo>
                  <a:lnTo>
                    <a:pt x="7223" y="54133"/>
                  </a:lnTo>
                  <a:lnTo>
                    <a:pt x="8334" y="55800"/>
                  </a:lnTo>
                  <a:lnTo>
                    <a:pt x="11192" y="57784"/>
                  </a:lnTo>
                  <a:lnTo>
                    <a:pt x="14763" y="58339"/>
                  </a:lnTo>
                  <a:lnTo>
                    <a:pt x="18097" y="57705"/>
                  </a:lnTo>
                  <a:lnTo>
                    <a:pt x="21351" y="56197"/>
                  </a:lnTo>
                  <a:lnTo>
                    <a:pt x="24129" y="53816"/>
                  </a:lnTo>
                  <a:lnTo>
                    <a:pt x="26352" y="50800"/>
                  </a:lnTo>
                  <a:lnTo>
                    <a:pt x="25003" y="49767"/>
                  </a:lnTo>
                  <a:lnTo>
                    <a:pt x="22781" y="51989"/>
                  </a:lnTo>
                  <a:lnTo>
                    <a:pt x="18969" y="53181"/>
                  </a:lnTo>
                  <a:lnTo>
                    <a:pt x="16906" y="52704"/>
                  </a:lnTo>
                  <a:lnTo>
                    <a:pt x="15398" y="51593"/>
                  </a:lnTo>
                  <a:lnTo>
                    <a:pt x="14128" y="47942"/>
                  </a:lnTo>
                  <a:lnTo>
                    <a:pt x="13970" y="44291"/>
                  </a:lnTo>
                  <a:lnTo>
                    <a:pt x="13970" y="15953"/>
                  </a:lnTo>
                  <a:lnTo>
                    <a:pt x="23971" y="15953"/>
                  </a:lnTo>
                  <a:lnTo>
                    <a:pt x="23971" y="12778"/>
                  </a:lnTo>
                  <a:lnTo>
                    <a:pt x="13970" y="12778"/>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453" name="Shape 6193"/>
            <p:cNvSpPr/>
            <p:nvPr/>
          </p:nvSpPr>
          <p:spPr>
            <a:xfrm>
              <a:off x="3680871" y="2622993"/>
              <a:ext cx="23496" cy="45561"/>
            </a:xfrm>
            <a:custGeom>
              <a:avLst/>
              <a:gdLst/>
              <a:ahLst/>
              <a:cxnLst/>
              <a:rect l="0" t="0" r="0" b="0"/>
              <a:pathLst>
                <a:path w="23496" h="45561">
                  <a:moveTo>
                    <a:pt x="15717" y="0"/>
                  </a:moveTo>
                  <a:lnTo>
                    <a:pt x="397" y="5397"/>
                  </a:lnTo>
                  <a:lnTo>
                    <a:pt x="397" y="6906"/>
                  </a:lnTo>
                  <a:lnTo>
                    <a:pt x="4366" y="6508"/>
                  </a:lnTo>
                  <a:lnTo>
                    <a:pt x="5556" y="6588"/>
                  </a:lnTo>
                  <a:lnTo>
                    <a:pt x="6667" y="7302"/>
                  </a:lnTo>
                  <a:lnTo>
                    <a:pt x="7461" y="9048"/>
                  </a:lnTo>
                  <a:lnTo>
                    <a:pt x="7780" y="12462"/>
                  </a:lnTo>
                  <a:lnTo>
                    <a:pt x="7780" y="35400"/>
                  </a:lnTo>
                  <a:lnTo>
                    <a:pt x="7621" y="38656"/>
                  </a:lnTo>
                  <a:lnTo>
                    <a:pt x="7143" y="41037"/>
                  </a:lnTo>
                  <a:lnTo>
                    <a:pt x="6192" y="42544"/>
                  </a:lnTo>
                  <a:lnTo>
                    <a:pt x="4762" y="43418"/>
                  </a:lnTo>
                  <a:lnTo>
                    <a:pt x="2778" y="43814"/>
                  </a:lnTo>
                  <a:lnTo>
                    <a:pt x="0" y="44053"/>
                  </a:lnTo>
                  <a:lnTo>
                    <a:pt x="0" y="45561"/>
                  </a:lnTo>
                  <a:lnTo>
                    <a:pt x="23496" y="45561"/>
                  </a:lnTo>
                  <a:lnTo>
                    <a:pt x="23496" y="44053"/>
                  </a:lnTo>
                  <a:lnTo>
                    <a:pt x="19447" y="43418"/>
                  </a:lnTo>
                  <a:lnTo>
                    <a:pt x="17225" y="41989"/>
                  </a:lnTo>
                  <a:lnTo>
                    <a:pt x="16352" y="39449"/>
                  </a:lnTo>
                  <a:lnTo>
                    <a:pt x="16113" y="35400"/>
                  </a:lnTo>
                  <a:lnTo>
                    <a:pt x="16113" y="238"/>
                  </a:lnTo>
                  <a:lnTo>
                    <a:pt x="15717" y="0"/>
                  </a:lnTo>
                  <a:close/>
                </a:path>
              </a:pathLst>
            </a:custGeom>
            <a:solidFill>
              <a:srgbClr val="000000"/>
            </a:solidFill>
          </p:spPr>
          <p:txBody>
            <a:bodyPr vert="horz" lIns="91440" tIns="45720" rIns="91440" bIns="45720" anchor="t"/>
            <a:lstStyle/>
            <a:p>
              <a:endParaRPr lang="en-IN"/>
            </a:p>
          </p:txBody>
        </p:sp>
        <p:sp>
          <p:nvSpPr>
            <p:cNvPr id="1454" name="Shape 6194"/>
            <p:cNvSpPr/>
            <p:nvPr/>
          </p:nvSpPr>
          <p:spPr>
            <a:xfrm>
              <a:off x="3600702" y="2622993"/>
              <a:ext cx="40164" cy="46513"/>
            </a:xfrm>
            <a:custGeom>
              <a:avLst/>
              <a:gdLst/>
              <a:ahLst/>
              <a:cxnLst/>
              <a:rect l="0" t="0" r="0" b="0"/>
              <a:pathLst>
                <a:path w="40164" h="46513">
                  <a:moveTo>
                    <a:pt x="18019" y="0"/>
                  </a:moveTo>
                  <a:lnTo>
                    <a:pt x="12860" y="475"/>
                  </a:lnTo>
                  <a:lnTo>
                    <a:pt x="8731" y="1984"/>
                  </a:lnTo>
                  <a:lnTo>
                    <a:pt x="5636" y="3968"/>
                  </a:lnTo>
                  <a:lnTo>
                    <a:pt x="3492" y="6350"/>
                  </a:lnTo>
                  <a:lnTo>
                    <a:pt x="2302" y="8731"/>
                  </a:lnTo>
                  <a:lnTo>
                    <a:pt x="1905" y="10953"/>
                  </a:lnTo>
                  <a:lnTo>
                    <a:pt x="2858" y="13732"/>
                  </a:lnTo>
                  <a:lnTo>
                    <a:pt x="4207" y="14843"/>
                  </a:lnTo>
                  <a:lnTo>
                    <a:pt x="6192" y="15319"/>
                  </a:lnTo>
                  <a:lnTo>
                    <a:pt x="7937" y="14922"/>
                  </a:lnTo>
                  <a:lnTo>
                    <a:pt x="9367" y="13969"/>
                  </a:lnTo>
                  <a:lnTo>
                    <a:pt x="10318" y="12620"/>
                  </a:lnTo>
                  <a:lnTo>
                    <a:pt x="10636" y="11033"/>
                  </a:lnTo>
                  <a:lnTo>
                    <a:pt x="10398" y="9287"/>
                  </a:lnTo>
                  <a:lnTo>
                    <a:pt x="10081" y="7223"/>
                  </a:lnTo>
                  <a:lnTo>
                    <a:pt x="10716" y="5159"/>
                  </a:lnTo>
                  <a:lnTo>
                    <a:pt x="12383" y="3650"/>
                  </a:lnTo>
                  <a:lnTo>
                    <a:pt x="14685" y="2619"/>
                  </a:lnTo>
                  <a:lnTo>
                    <a:pt x="17146" y="2302"/>
                  </a:lnTo>
                  <a:lnTo>
                    <a:pt x="19606" y="2619"/>
                  </a:lnTo>
                  <a:lnTo>
                    <a:pt x="22067" y="3809"/>
                  </a:lnTo>
                  <a:lnTo>
                    <a:pt x="23972" y="6270"/>
                  </a:lnTo>
                  <a:lnTo>
                    <a:pt x="24766" y="10557"/>
                  </a:lnTo>
                  <a:lnTo>
                    <a:pt x="24766" y="16589"/>
                  </a:lnTo>
                  <a:lnTo>
                    <a:pt x="24023" y="16881"/>
                  </a:lnTo>
                  <a:lnTo>
                    <a:pt x="24766" y="18970"/>
                  </a:lnTo>
                  <a:lnTo>
                    <a:pt x="24766" y="33337"/>
                  </a:lnTo>
                  <a:lnTo>
                    <a:pt x="24686" y="35242"/>
                  </a:lnTo>
                  <a:lnTo>
                    <a:pt x="24210" y="36751"/>
                  </a:lnTo>
                  <a:lnTo>
                    <a:pt x="23178" y="37862"/>
                  </a:lnTo>
                  <a:lnTo>
                    <a:pt x="21431" y="38973"/>
                  </a:lnTo>
                  <a:lnTo>
                    <a:pt x="18812" y="40004"/>
                  </a:lnTo>
                  <a:lnTo>
                    <a:pt x="15241" y="40798"/>
                  </a:lnTo>
                  <a:lnTo>
                    <a:pt x="12700" y="40243"/>
                  </a:lnTo>
                  <a:lnTo>
                    <a:pt x="10636" y="38734"/>
                  </a:lnTo>
                  <a:lnTo>
                    <a:pt x="9287" y="36194"/>
                  </a:lnTo>
                  <a:lnTo>
                    <a:pt x="8731" y="33019"/>
                  </a:lnTo>
                  <a:lnTo>
                    <a:pt x="8731" y="32861"/>
                  </a:lnTo>
                  <a:lnTo>
                    <a:pt x="8891" y="31036"/>
                  </a:lnTo>
                  <a:lnTo>
                    <a:pt x="9605" y="28892"/>
                  </a:lnTo>
                  <a:lnTo>
                    <a:pt x="11112" y="26511"/>
                  </a:lnTo>
                  <a:lnTo>
                    <a:pt x="13971" y="24051"/>
                  </a:lnTo>
                  <a:lnTo>
                    <a:pt x="15955" y="22781"/>
                  </a:lnTo>
                  <a:lnTo>
                    <a:pt x="18416" y="21511"/>
                  </a:lnTo>
                  <a:lnTo>
                    <a:pt x="24766" y="18970"/>
                  </a:lnTo>
                  <a:lnTo>
                    <a:pt x="24023" y="16881"/>
                  </a:lnTo>
                  <a:lnTo>
                    <a:pt x="17305" y="19525"/>
                  </a:lnTo>
                  <a:lnTo>
                    <a:pt x="11192" y="22304"/>
                  </a:lnTo>
                  <a:lnTo>
                    <a:pt x="6350" y="25082"/>
                  </a:lnTo>
                  <a:lnTo>
                    <a:pt x="2858" y="28178"/>
                  </a:lnTo>
                  <a:lnTo>
                    <a:pt x="715" y="31829"/>
                  </a:lnTo>
                  <a:lnTo>
                    <a:pt x="0" y="36194"/>
                  </a:lnTo>
                  <a:lnTo>
                    <a:pt x="953" y="40561"/>
                  </a:lnTo>
                  <a:lnTo>
                    <a:pt x="3255" y="43814"/>
                  </a:lnTo>
                  <a:lnTo>
                    <a:pt x="6588" y="45878"/>
                  </a:lnTo>
                  <a:lnTo>
                    <a:pt x="10478" y="46513"/>
                  </a:lnTo>
                  <a:lnTo>
                    <a:pt x="14526" y="45878"/>
                  </a:lnTo>
                  <a:lnTo>
                    <a:pt x="18416" y="44132"/>
                  </a:lnTo>
                  <a:lnTo>
                    <a:pt x="24844" y="39291"/>
                  </a:lnTo>
                  <a:lnTo>
                    <a:pt x="25400" y="42307"/>
                  </a:lnTo>
                  <a:lnTo>
                    <a:pt x="26353" y="44370"/>
                  </a:lnTo>
                  <a:lnTo>
                    <a:pt x="27623" y="45641"/>
                  </a:lnTo>
                  <a:lnTo>
                    <a:pt x="28972" y="46276"/>
                  </a:lnTo>
                  <a:lnTo>
                    <a:pt x="31353" y="46513"/>
                  </a:lnTo>
                  <a:lnTo>
                    <a:pt x="32782" y="46354"/>
                  </a:lnTo>
                  <a:lnTo>
                    <a:pt x="34767" y="45799"/>
                  </a:lnTo>
                  <a:lnTo>
                    <a:pt x="37227" y="44370"/>
                  </a:lnTo>
                  <a:lnTo>
                    <a:pt x="40164" y="41592"/>
                  </a:lnTo>
                  <a:lnTo>
                    <a:pt x="40164" y="38973"/>
                  </a:lnTo>
                  <a:lnTo>
                    <a:pt x="38260" y="40243"/>
                  </a:lnTo>
                  <a:lnTo>
                    <a:pt x="35640" y="40878"/>
                  </a:lnTo>
                  <a:lnTo>
                    <a:pt x="33973" y="40402"/>
                  </a:lnTo>
                  <a:lnTo>
                    <a:pt x="33180" y="39132"/>
                  </a:lnTo>
                  <a:lnTo>
                    <a:pt x="32782" y="35163"/>
                  </a:lnTo>
                  <a:lnTo>
                    <a:pt x="32782" y="15795"/>
                  </a:lnTo>
                  <a:lnTo>
                    <a:pt x="32227" y="9048"/>
                  </a:lnTo>
                  <a:lnTo>
                    <a:pt x="30956" y="5636"/>
                  </a:lnTo>
                  <a:lnTo>
                    <a:pt x="28417" y="2698"/>
                  </a:lnTo>
                  <a:lnTo>
                    <a:pt x="26591" y="1508"/>
                  </a:lnTo>
                  <a:lnTo>
                    <a:pt x="24289" y="714"/>
                  </a:lnTo>
                  <a:lnTo>
                    <a:pt x="21431" y="158"/>
                  </a:lnTo>
                  <a:lnTo>
                    <a:pt x="18019" y="0"/>
                  </a:lnTo>
                  <a:close/>
                </a:path>
              </a:pathLst>
            </a:custGeom>
            <a:solidFill>
              <a:srgbClr val="000000"/>
            </a:solidFill>
          </p:spPr>
          <p:txBody>
            <a:bodyPr vert="horz" lIns="91440" tIns="45720" rIns="91440" bIns="45720" anchor="t"/>
            <a:lstStyle/>
            <a:p>
              <a:endParaRPr lang="en-IN"/>
            </a:p>
          </p:txBody>
        </p:sp>
        <p:sp>
          <p:nvSpPr>
            <p:cNvPr id="1455" name="Shape 6195"/>
            <p:cNvSpPr/>
            <p:nvPr/>
          </p:nvSpPr>
          <p:spPr>
            <a:xfrm>
              <a:off x="3484021" y="2622993"/>
              <a:ext cx="43656" cy="46513"/>
            </a:xfrm>
            <a:custGeom>
              <a:avLst/>
              <a:gdLst/>
              <a:ahLst/>
              <a:cxnLst/>
              <a:rect l="0" t="0" r="0" b="0"/>
              <a:pathLst>
                <a:path w="43656" h="46513">
                  <a:moveTo>
                    <a:pt x="21431" y="0"/>
                  </a:moveTo>
                  <a:lnTo>
                    <a:pt x="20637" y="2698"/>
                  </a:lnTo>
                  <a:lnTo>
                    <a:pt x="24844" y="3572"/>
                  </a:lnTo>
                  <a:lnTo>
                    <a:pt x="28337" y="6032"/>
                  </a:lnTo>
                  <a:lnTo>
                    <a:pt x="31116" y="9683"/>
                  </a:lnTo>
                  <a:lnTo>
                    <a:pt x="33100" y="14367"/>
                  </a:lnTo>
                  <a:lnTo>
                    <a:pt x="34369" y="19843"/>
                  </a:lnTo>
                  <a:lnTo>
                    <a:pt x="34767" y="25797"/>
                  </a:lnTo>
                  <a:lnTo>
                    <a:pt x="34211" y="32067"/>
                  </a:lnTo>
                  <a:lnTo>
                    <a:pt x="32861" y="36751"/>
                  </a:lnTo>
                  <a:lnTo>
                    <a:pt x="30798" y="40084"/>
                  </a:lnTo>
                  <a:lnTo>
                    <a:pt x="28337" y="42227"/>
                  </a:lnTo>
                  <a:lnTo>
                    <a:pt x="25638" y="43418"/>
                  </a:lnTo>
                  <a:lnTo>
                    <a:pt x="23098" y="43736"/>
                  </a:lnTo>
                  <a:lnTo>
                    <a:pt x="19050" y="42942"/>
                  </a:lnTo>
                  <a:lnTo>
                    <a:pt x="15875" y="40798"/>
                  </a:lnTo>
                  <a:lnTo>
                    <a:pt x="13336" y="37544"/>
                  </a:lnTo>
                  <a:lnTo>
                    <a:pt x="11510" y="33654"/>
                  </a:lnTo>
                  <a:lnTo>
                    <a:pt x="10240" y="29448"/>
                  </a:lnTo>
                  <a:lnTo>
                    <a:pt x="9446" y="25241"/>
                  </a:lnTo>
                  <a:lnTo>
                    <a:pt x="9049" y="21352"/>
                  </a:lnTo>
                  <a:lnTo>
                    <a:pt x="8891" y="18177"/>
                  </a:lnTo>
                  <a:lnTo>
                    <a:pt x="9128" y="14526"/>
                  </a:lnTo>
                  <a:lnTo>
                    <a:pt x="9842" y="11429"/>
                  </a:lnTo>
                  <a:lnTo>
                    <a:pt x="12383" y="6588"/>
                  </a:lnTo>
                  <a:lnTo>
                    <a:pt x="16113" y="3650"/>
                  </a:lnTo>
                  <a:lnTo>
                    <a:pt x="18256" y="2937"/>
                  </a:lnTo>
                  <a:lnTo>
                    <a:pt x="20637" y="2698"/>
                  </a:lnTo>
                  <a:lnTo>
                    <a:pt x="21431" y="0"/>
                  </a:lnTo>
                  <a:lnTo>
                    <a:pt x="15241" y="793"/>
                  </a:lnTo>
                  <a:lnTo>
                    <a:pt x="9922" y="3254"/>
                  </a:lnTo>
                  <a:lnTo>
                    <a:pt x="5716" y="6906"/>
                  </a:lnTo>
                  <a:lnTo>
                    <a:pt x="2541" y="11588"/>
                  </a:lnTo>
                  <a:lnTo>
                    <a:pt x="636" y="16986"/>
                  </a:lnTo>
                  <a:lnTo>
                    <a:pt x="0" y="22939"/>
                  </a:lnTo>
                  <a:lnTo>
                    <a:pt x="715" y="29289"/>
                  </a:lnTo>
                  <a:lnTo>
                    <a:pt x="2778" y="35004"/>
                  </a:lnTo>
                  <a:lnTo>
                    <a:pt x="6033" y="39687"/>
                  </a:lnTo>
                  <a:lnTo>
                    <a:pt x="10398" y="43338"/>
                  </a:lnTo>
                  <a:lnTo>
                    <a:pt x="15637" y="45641"/>
                  </a:lnTo>
                  <a:lnTo>
                    <a:pt x="21669" y="46513"/>
                  </a:lnTo>
                  <a:lnTo>
                    <a:pt x="28575" y="45402"/>
                  </a:lnTo>
                  <a:lnTo>
                    <a:pt x="34052" y="42544"/>
                  </a:lnTo>
                  <a:lnTo>
                    <a:pt x="38260" y="38417"/>
                  </a:lnTo>
                  <a:lnTo>
                    <a:pt x="41275" y="33417"/>
                  </a:lnTo>
                  <a:lnTo>
                    <a:pt x="43101" y="28098"/>
                  </a:lnTo>
                  <a:lnTo>
                    <a:pt x="43656" y="22939"/>
                  </a:lnTo>
                  <a:lnTo>
                    <a:pt x="43180" y="17779"/>
                  </a:lnTo>
                  <a:lnTo>
                    <a:pt x="41990" y="13256"/>
                  </a:lnTo>
                  <a:lnTo>
                    <a:pt x="40085" y="9366"/>
                  </a:lnTo>
                  <a:lnTo>
                    <a:pt x="37386" y="6032"/>
                  </a:lnTo>
                  <a:lnTo>
                    <a:pt x="34131" y="3413"/>
                  </a:lnTo>
                  <a:lnTo>
                    <a:pt x="30401" y="1508"/>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456" name="Shape 6196"/>
            <p:cNvSpPr/>
            <p:nvPr/>
          </p:nvSpPr>
          <p:spPr>
            <a:xfrm>
              <a:off x="3439016" y="2622993"/>
              <a:ext cx="39528" cy="46513"/>
            </a:xfrm>
            <a:custGeom>
              <a:avLst/>
              <a:gdLst/>
              <a:ahLst/>
              <a:cxnLst/>
              <a:rect l="0" t="0" r="0" b="0"/>
              <a:pathLst>
                <a:path w="39528" h="46513">
                  <a:moveTo>
                    <a:pt x="20241" y="0"/>
                  </a:moveTo>
                  <a:lnTo>
                    <a:pt x="18097" y="3492"/>
                  </a:lnTo>
                  <a:lnTo>
                    <a:pt x="18097" y="3492"/>
                  </a:lnTo>
                  <a:lnTo>
                    <a:pt x="21431" y="4048"/>
                  </a:lnTo>
                  <a:lnTo>
                    <a:pt x="23891" y="5477"/>
                  </a:lnTo>
                  <a:lnTo>
                    <a:pt x="25479" y="7461"/>
                  </a:lnTo>
                  <a:lnTo>
                    <a:pt x="26511" y="9842"/>
                  </a:lnTo>
                  <a:lnTo>
                    <a:pt x="27542" y="14922"/>
                  </a:lnTo>
                  <a:lnTo>
                    <a:pt x="7143" y="14922"/>
                  </a:lnTo>
                  <a:lnTo>
                    <a:pt x="7858" y="11986"/>
                  </a:lnTo>
                  <a:lnTo>
                    <a:pt x="8731" y="9445"/>
                  </a:lnTo>
                  <a:lnTo>
                    <a:pt x="9842" y="7461"/>
                  </a:lnTo>
                  <a:lnTo>
                    <a:pt x="11191" y="5953"/>
                  </a:lnTo>
                  <a:lnTo>
                    <a:pt x="14287" y="4127"/>
                  </a:lnTo>
                  <a:lnTo>
                    <a:pt x="18097" y="3492"/>
                  </a:lnTo>
                  <a:lnTo>
                    <a:pt x="20241" y="0"/>
                  </a:lnTo>
                  <a:lnTo>
                    <a:pt x="15954" y="475"/>
                  </a:lnTo>
                  <a:lnTo>
                    <a:pt x="11510" y="2222"/>
                  </a:lnTo>
                  <a:lnTo>
                    <a:pt x="7222" y="5238"/>
                  </a:lnTo>
                  <a:lnTo>
                    <a:pt x="3572" y="9842"/>
                  </a:lnTo>
                  <a:lnTo>
                    <a:pt x="1032" y="16113"/>
                  </a:lnTo>
                  <a:lnTo>
                    <a:pt x="0" y="24368"/>
                  </a:lnTo>
                  <a:lnTo>
                    <a:pt x="397" y="29368"/>
                  </a:lnTo>
                  <a:lnTo>
                    <a:pt x="1348" y="33734"/>
                  </a:lnTo>
                  <a:lnTo>
                    <a:pt x="2936" y="37464"/>
                  </a:lnTo>
                  <a:lnTo>
                    <a:pt x="5160" y="40639"/>
                  </a:lnTo>
                  <a:lnTo>
                    <a:pt x="7858" y="43179"/>
                  </a:lnTo>
                  <a:lnTo>
                    <a:pt x="11033" y="45006"/>
                  </a:lnTo>
                  <a:lnTo>
                    <a:pt x="14605" y="46117"/>
                  </a:lnTo>
                  <a:lnTo>
                    <a:pt x="18574" y="46513"/>
                  </a:lnTo>
                  <a:lnTo>
                    <a:pt x="23495" y="45878"/>
                  </a:lnTo>
                  <a:lnTo>
                    <a:pt x="27702" y="44370"/>
                  </a:lnTo>
                  <a:lnTo>
                    <a:pt x="31194" y="42068"/>
                  </a:lnTo>
                  <a:lnTo>
                    <a:pt x="33972" y="39369"/>
                  </a:lnTo>
                  <a:lnTo>
                    <a:pt x="36195" y="36592"/>
                  </a:lnTo>
                  <a:lnTo>
                    <a:pt x="37861" y="33893"/>
                  </a:lnTo>
                  <a:lnTo>
                    <a:pt x="38972" y="31591"/>
                  </a:lnTo>
                  <a:lnTo>
                    <a:pt x="39528" y="30003"/>
                  </a:lnTo>
                  <a:lnTo>
                    <a:pt x="37941" y="29289"/>
                  </a:lnTo>
                  <a:lnTo>
                    <a:pt x="36671" y="31273"/>
                  </a:lnTo>
                  <a:lnTo>
                    <a:pt x="34925" y="33576"/>
                  </a:lnTo>
                  <a:lnTo>
                    <a:pt x="32702" y="35877"/>
                  </a:lnTo>
                  <a:lnTo>
                    <a:pt x="30003" y="37782"/>
                  </a:lnTo>
                  <a:lnTo>
                    <a:pt x="26670" y="39132"/>
                  </a:lnTo>
                  <a:lnTo>
                    <a:pt x="22622" y="39687"/>
                  </a:lnTo>
                  <a:lnTo>
                    <a:pt x="19288" y="39291"/>
                  </a:lnTo>
                  <a:lnTo>
                    <a:pt x="15875" y="38020"/>
                  </a:lnTo>
                  <a:lnTo>
                    <a:pt x="12700" y="35481"/>
                  </a:lnTo>
                  <a:lnTo>
                    <a:pt x="10001" y="31512"/>
                  </a:lnTo>
                  <a:lnTo>
                    <a:pt x="8890" y="28892"/>
                  </a:lnTo>
                  <a:lnTo>
                    <a:pt x="8016" y="25797"/>
                  </a:lnTo>
                  <a:lnTo>
                    <a:pt x="7302" y="22225"/>
                  </a:lnTo>
                  <a:lnTo>
                    <a:pt x="6905" y="18097"/>
                  </a:lnTo>
                  <a:lnTo>
                    <a:pt x="37703" y="18097"/>
                  </a:lnTo>
                  <a:lnTo>
                    <a:pt x="36988" y="13652"/>
                  </a:lnTo>
                  <a:lnTo>
                    <a:pt x="35877" y="9842"/>
                  </a:lnTo>
                  <a:lnTo>
                    <a:pt x="34210" y="6667"/>
                  </a:lnTo>
                  <a:lnTo>
                    <a:pt x="32067" y="4207"/>
                  </a:lnTo>
                  <a:lnTo>
                    <a:pt x="29607" y="2302"/>
                  </a:lnTo>
                  <a:lnTo>
                    <a:pt x="26748" y="95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457" name="Shape 6197"/>
            <p:cNvSpPr/>
            <p:nvPr/>
          </p:nvSpPr>
          <p:spPr>
            <a:xfrm>
              <a:off x="3312651" y="2622993"/>
              <a:ext cx="43656" cy="46513"/>
            </a:xfrm>
            <a:custGeom>
              <a:avLst/>
              <a:gdLst/>
              <a:ahLst/>
              <a:cxnLst/>
              <a:rect l="0" t="0" r="0" b="0"/>
              <a:pathLst>
                <a:path w="43656" h="46513">
                  <a:moveTo>
                    <a:pt x="21431" y="0"/>
                  </a:moveTo>
                  <a:lnTo>
                    <a:pt x="20637" y="2698"/>
                  </a:lnTo>
                  <a:lnTo>
                    <a:pt x="24843" y="3572"/>
                  </a:lnTo>
                  <a:lnTo>
                    <a:pt x="28337" y="6032"/>
                  </a:lnTo>
                  <a:lnTo>
                    <a:pt x="31114" y="9683"/>
                  </a:lnTo>
                  <a:lnTo>
                    <a:pt x="33099" y="14367"/>
                  </a:lnTo>
                  <a:lnTo>
                    <a:pt x="34368" y="19843"/>
                  </a:lnTo>
                  <a:lnTo>
                    <a:pt x="34766" y="25797"/>
                  </a:lnTo>
                  <a:lnTo>
                    <a:pt x="34211" y="32067"/>
                  </a:lnTo>
                  <a:lnTo>
                    <a:pt x="32861" y="36751"/>
                  </a:lnTo>
                  <a:lnTo>
                    <a:pt x="30797" y="40084"/>
                  </a:lnTo>
                  <a:lnTo>
                    <a:pt x="28337" y="42227"/>
                  </a:lnTo>
                  <a:lnTo>
                    <a:pt x="25637" y="43418"/>
                  </a:lnTo>
                  <a:lnTo>
                    <a:pt x="23098" y="43736"/>
                  </a:lnTo>
                  <a:lnTo>
                    <a:pt x="19050" y="42942"/>
                  </a:lnTo>
                  <a:lnTo>
                    <a:pt x="15875" y="40798"/>
                  </a:lnTo>
                  <a:lnTo>
                    <a:pt x="13334" y="37544"/>
                  </a:lnTo>
                  <a:lnTo>
                    <a:pt x="11509" y="33654"/>
                  </a:lnTo>
                  <a:lnTo>
                    <a:pt x="10238" y="29448"/>
                  </a:lnTo>
                  <a:lnTo>
                    <a:pt x="9444" y="25241"/>
                  </a:lnTo>
                  <a:lnTo>
                    <a:pt x="9048" y="21352"/>
                  </a:lnTo>
                  <a:lnTo>
                    <a:pt x="8889" y="18177"/>
                  </a:lnTo>
                  <a:lnTo>
                    <a:pt x="9128" y="14526"/>
                  </a:lnTo>
                  <a:lnTo>
                    <a:pt x="9842" y="11429"/>
                  </a:lnTo>
                  <a:lnTo>
                    <a:pt x="12382" y="6588"/>
                  </a:lnTo>
                  <a:lnTo>
                    <a:pt x="16112" y="3650"/>
                  </a:lnTo>
                  <a:lnTo>
                    <a:pt x="18256" y="2937"/>
                  </a:lnTo>
                  <a:lnTo>
                    <a:pt x="20637" y="2698"/>
                  </a:lnTo>
                  <a:lnTo>
                    <a:pt x="21431" y="0"/>
                  </a:lnTo>
                  <a:lnTo>
                    <a:pt x="15239" y="793"/>
                  </a:lnTo>
                  <a:lnTo>
                    <a:pt x="9922" y="3254"/>
                  </a:lnTo>
                  <a:lnTo>
                    <a:pt x="5714" y="6906"/>
                  </a:lnTo>
                  <a:lnTo>
                    <a:pt x="2539" y="11588"/>
                  </a:lnTo>
                  <a:lnTo>
                    <a:pt x="634" y="16986"/>
                  </a:lnTo>
                  <a:lnTo>
                    <a:pt x="0" y="22939"/>
                  </a:lnTo>
                  <a:lnTo>
                    <a:pt x="713" y="29289"/>
                  </a:lnTo>
                  <a:lnTo>
                    <a:pt x="2778" y="35004"/>
                  </a:lnTo>
                  <a:lnTo>
                    <a:pt x="6032" y="39687"/>
                  </a:lnTo>
                  <a:lnTo>
                    <a:pt x="10398" y="43338"/>
                  </a:lnTo>
                  <a:lnTo>
                    <a:pt x="15637" y="45641"/>
                  </a:lnTo>
                  <a:lnTo>
                    <a:pt x="21668" y="46513"/>
                  </a:lnTo>
                  <a:lnTo>
                    <a:pt x="28575" y="45402"/>
                  </a:lnTo>
                  <a:lnTo>
                    <a:pt x="34051" y="42544"/>
                  </a:lnTo>
                  <a:lnTo>
                    <a:pt x="38258" y="38417"/>
                  </a:lnTo>
                  <a:lnTo>
                    <a:pt x="41275" y="33417"/>
                  </a:lnTo>
                  <a:lnTo>
                    <a:pt x="43100" y="28098"/>
                  </a:lnTo>
                  <a:lnTo>
                    <a:pt x="43656" y="22939"/>
                  </a:lnTo>
                  <a:lnTo>
                    <a:pt x="43179" y="17779"/>
                  </a:lnTo>
                  <a:lnTo>
                    <a:pt x="41988" y="13256"/>
                  </a:lnTo>
                  <a:lnTo>
                    <a:pt x="40084" y="9366"/>
                  </a:lnTo>
                  <a:lnTo>
                    <a:pt x="37386" y="6032"/>
                  </a:lnTo>
                  <a:lnTo>
                    <a:pt x="34131" y="3413"/>
                  </a:lnTo>
                  <a:lnTo>
                    <a:pt x="30400" y="1508"/>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458" name="Shape 6198"/>
            <p:cNvSpPr/>
            <p:nvPr/>
          </p:nvSpPr>
          <p:spPr>
            <a:xfrm>
              <a:off x="3360911" y="2622993"/>
              <a:ext cx="75168" cy="45561"/>
            </a:xfrm>
            <a:custGeom>
              <a:avLst/>
              <a:gdLst/>
              <a:ahLst/>
              <a:cxnLst/>
              <a:rect l="0" t="0" r="0" b="0"/>
              <a:pathLst>
                <a:path w="75168" h="45561">
                  <a:moveTo>
                    <a:pt x="14128" y="0"/>
                  </a:moveTo>
                  <a:lnTo>
                    <a:pt x="238" y="4444"/>
                  </a:lnTo>
                  <a:lnTo>
                    <a:pt x="238" y="6112"/>
                  </a:lnTo>
                  <a:lnTo>
                    <a:pt x="3413" y="5714"/>
                  </a:lnTo>
                  <a:lnTo>
                    <a:pt x="4683" y="5794"/>
                  </a:lnTo>
                  <a:lnTo>
                    <a:pt x="5794" y="6588"/>
                  </a:lnTo>
                  <a:lnTo>
                    <a:pt x="6588" y="8413"/>
                  </a:lnTo>
                  <a:lnTo>
                    <a:pt x="6906" y="12064"/>
                  </a:lnTo>
                  <a:lnTo>
                    <a:pt x="6906" y="37147"/>
                  </a:lnTo>
                  <a:lnTo>
                    <a:pt x="6350" y="40957"/>
                  </a:lnTo>
                  <a:lnTo>
                    <a:pt x="4921" y="43021"/>
                  </a:lnTo>
                  <a:lnTo>
                    <a:pt x="2777" y="43814"/>
                  </a:lnTo>
                  <a:lnTo>
                    <a:pt x="0" y="44053"/>
                  </a:lnTo>
                  <a:lnTo>
                    <a:pt x="0" y="45561"/>
                  </a:lnTo>
                  <a:lnTo>
                    <a:pt x="21987" y="45561"/>
                  </a:lnTo>
                  <a:lnTo>
                    <a:pt x="21987" y="44053"/>
                  </a:lnTo>
                  <a:lnTo>
                    <a:pt x="19446" y="43894"/>
                  </a:lnTo>
                  <a:lnTo>
                    <a:pt x="17303" y="43259"/>
                  </a:lnTo>
                  <a:lnTo>
                    <a:pt x="15796" y="41672"/>
                  </a:lnTo>
                  <a:lnTo>
                    <a:pt x="15240" y="38893"/>
                  </a:lnTo>
                  <a:lnTo>
                    <a:pt x="15240" y="10953"/>
                  </a:lnTo>
                  <a:lnTo>
                    <a:pt x="15637" y="10398"/>
                  </a:lnTo>
                  <a:lnTo>
                    <a:pt x="16668" y="9207"/>
                  </a:lnTo>
                  <a:lnTo>
                    <a:pt x="18415" y="7858"/>
                  </a:lnTo>
                  <a:lnTo>
                    <a:pt x="20637" y="6508"/>
                  </a:lnTo>
                  <a:lnTo>
                    <a:pt x="23415" y="5477"/>
                  </a:lnTo>
                  <a:lnTo>
                    <a:pt x="26590" y="5079"/>
                  </a:lnTo>
                  <a:lnTo>
                    <a:pt x="29845" y="5794"/>
                  </a:lnTo>
                  <a:lnTo>
                    <a:pt x="31988" y="7858"/>
                  </a:lnTo>
                  <a:lnTo>
                    <a:pt x="33099" y="11112"/>
                  </a:lnTo>
                  <a:lnTo>
                    <a:pt x="33496" y="15478"/>
                  </a:lnTo>
                  <a:lnTo>
                    <a:pt x="33496" y="36988"/>
                  </a:lnTo>
                  <a:lnTo>
                    <a:pt x="33020" y="40798"/>
                  </a:lnTo>
                  <a:lnTo>
                    <a:pt x="31750" y="42862"/>
                  </a:lnTo>
                  <a:lnTo>
                    <a:pt x="29686" y="43736"/>
                  </a:lnTo>
                  <a:lnTo>
                    <a:pt x="26749" y="44053"/>
                  </a:lnTo>
                  <a:lnTo>
                    <a:pt x="26749" y="45561"/>
                  </a:lnTo>
                  <a:lnTo>
                    <a:pt x="48895" y="45561"/>
                  </a:lnTo>
                  <a:lnTo>
                    <a:pt x="48895" y="44053"/>
                  </a:lnTo>
                  <a:lnTo>
                    <a:pt x="45243" y="43577"/>
                  </a:lnTo>
                  <a:lnTo>
                    <a:pt x="43815" y="42862"/>
                  </a:lnTo>
                  <a:lnTo>
                    <a:pt x="42703" y="41433"/>
                  </a:lnTo>
                  <a:lnTo>
                    <a:pt x="41990" y="39291"/>
                  </a:lnTo>
                  <a:lnTo>
                    <a:pt x="41751" y="36116"/>
                  </a:lnTo>
                  <a:lnTo>
                    <a:pt x="41751" y="11192"/>
                  </a:lnTo>
                  <a:lnTo>
                    <a:pt x="46037" y="6906"/>
                  </a:lnTo>
                  <a:lnTo>
                    <a:pt x="49053" y="5636"/>
                  </a:lnTo>
                  <a:lnTo>
                    <a:pt x="52783" y="5079"/>
                  </a:lnTo>
                  <a:lnTo>
                    <a:pt x="55801" y="5556"/>
                  </a:lnTo>
                  <a:lnTo>
                    <a:pt x="57785" y="6825"/>
                  </a:lnTo>
                  <a:lnTo>
                    <a:pt x="59054" y="8652"/>
                  </a:lnTo>
                  <a:lnTo>
                    <a:pt x="59690" y="10953"/>
                  </a:lnTo>
                  <a:lnTo>
                    <a:pt x="60007" y="16033"/>
                  </a:lnTo>
                  <a:lnTo>
                    <a:pt x="60007" y="36909"/>
                  </a:lnTo>
                  <a:lnTo>
                    <a:pt x="59848" y="39608"/>
                  </a:lnTo>
                  <a:lnTo>
                    <a:pt x="59452" y="41433"/>
                  </a:lnTo>
                  <a:lnTo>
                    <a:pt x="57388" y="43338"/>
                  </a:lnTo>
                  <a:lnTo>
                    <a:pt x="55721" y="43736"/>
                  </a:lnTo>
                  <a:lnTo>
                    <a:pt x="53498" y="44053"/>
                  </a:lnTo>
                  <a:lnTo>
                    <a:pt x="53498" y="45561"/>
                  </a:lnTo>
                  <a:lnTo>
                    <a:pt x="75168" y="45561"/>
                  </a:lnTo>
                  <a:lnTo>
                    <a:pt x="75168" y="44053"/>
                  </a:lnTo>
                  <a:lnTo>
                    <a:pt x="72627" y="43814"/>
                  </a:lnTo>
                  <a:lnTo>
                    <a:pt x="70088" y="42942"/>
                  </a:lnTo>
                  <a:lnTo>
                    <a:pt x="68818" y="41433"/>
                  </a:lnTo>
                  <a:lnTo>
                    <a:pt x="68341" y="38020"/>
                  </a:lnTo>
                  <a:lnTo>
                    <a:pt x="68341" y="17621"/>
                  </a:lnTo>
                  <a:lnTo>
                    <a:pt x="68183" y="13732"/>
                  </a:lnTo>
                  <a:lnTo>
                    <a:pt x="67547" y="9763"/>
                  </a:lnTo>
                  <a:lnTo>
                    <a:pt x="66277" y="6032"/>
                  </a:lnTo>
                  <a:lnTo>
                    <a:pt x="64215" y="2857"/>
                  </a:lnTo>
                  <a:lnTo>
                    <a:pt x="61040" y="714"/>
                  </a:lnTo>
                  <a:lnTo>
                    <a:pt x="56673" y="0"/>
                  </a:lnTo>
                  <a:lnTo>
                    <a:pt x="52863" y="397"/>
                  </a:lnTo>
                  <a:lnTo>
                    <a:pt x="49451" y="1587"/>
                  </a:lnTo>
                  <a:lnTo>
                    <a:pt x="43973" y="5079"/>
                  </a:lnTo>
                  <a:lnTo>
                    <a:pt x="42068" y="6825"/>
                  </a:lnTo>
                  <a:lnTo>
                    <a:pt x="40719" y="8254"/>
                  </a:lnTo>
                  <a:lnTo>
                    <a:pt x="39449" y="5238"/>
                  </a:lnTo>
                  <a:lnTo>
                    <a:pt x="37384" y="2539"/>
                  </a:lnTo>
                  <a:lnTo>
                    <a:pt x="34290" y="634"/>
                  </a:lnTo>
                  <a:lnTo>
                    <a:pt x="30083" y="0"/>
                  </a:lnTo>
                  <a:lnTo>
                    <a:pt x="26272" y="556"/>
                  </a:lnTo>
                  <a:lnTo>
                    <a:pt x="22621" y="2143"/>
                  </a:lnTo>
                  <a:lnTo>
                    <a:pt x="18891" y="4524"/>
                  </a:lnTo>
                  <a:lnTo>
                    <a:pt x="14843" y="7619"/>
                  </a:lnTo>
                  <a:lnTo>
                    <a:pt x="14843" y="158"/>
                  </a:lnTo>
                  <a:lnTo>
                    <a:pt x="14128" y="0"/>
                  </a:lnTo>
                  <a:close/>
                </a:path>
              </a:pathLst>
            </a:custGeom>
            <a:solidFill>
              <a:srgbClr val="000000"/>
            </a:solidFill>
          </p:spPr>
          <p:txBody>
            <a:bodyPr vert="horz" lIns="91440" tIns="45720" rIns="91440" bIns="45720" anchor="t"/>
            <a:lstStyle/>
            <a:p>
              <a:endParaRPr lang="en-IN"/>
            </a:p>
          </p:txBody>
        </p:sp>
        <p:sp>
          <p:nvSpPr>
            <p:cNvPr id="1459" name="Shape 6199"/>
            <p:cNvSpPr/>
            <p:nvPr/>
          </p:nvSpPr>
          <p:spPr>
            <a:xfrm>
              <a:off x="3261137" y="2600848"/>
              <a:ext cx="47386" cy="67706"/>
            </a:xfrm>
            <a:custGeom>
              <a:avLst/>
              <a:gdLst/>
              <a:ahLst/>
              <a:cxnLst/>
              <a:rect l="0" t="0" r="0" b="0"/>
              <a:pathLst>
                <a:path w="47386" h="67706">
                  <a:moveTo>
                    <a:pt x="14127" y="0"/>
                  </a:moveTo>
                  <a:lnTo>
                    <a:pt x="78" y="4364"/>
                  </a:lnTo>
                  <a:lnTo>
                    <a:pt x="78" y="5952"/>
                  </a:lnTo>
                  <a:lnTo>
                    <a:pt x="951" y="5873"/>
                  </a:lnTo>
                  <a:lnTo>
                    <a:pt x="1983" y="5873"/>
                  </a:lnTo>
                  <a:lnTo>
                    <a:pt x="4523" y="6191"/>
                  </a:lnTo>
                  <a:lnTo>
                    <a:pt x="5793" y="7222"/>
                  </a:lnTo>
                  <a:lnTo>
                    <a:pt x="6270" y="8809"/>
                  </a:lnTo>
                  <a:lnTo>
                    <a:pt x="6350" y="10953"/>
                  </a:lnTo>
                  <a:lnTo>
                    <a:pt x="6350" y="57546"/>
                  </a:lnTo>
                  <a:lnTo>
                    <a:pt x="6270" y="60642"/>
                  </a:lnTo>
                  <a:lnTo>
                    <a:pt x="5873" y="62865"/>
                  </a:lnTo>
                  <a:lnTo>
                    <a:pt x="5238" y="64372"/>
                  </a:lnTo>
                  <a:lnTo>
                    <a:pt x="4047" y="65246"/>
                  </a:lnTo>
                  <a:lnTo>
                    <a:pt x="2381" y="65801"/>
                  </a:lnTo>
                  <a:lnTo>
                    <a:pt x="0" y="66198"/>
                  </a:lnTo>
                  <a:lnTo>
                    <a:pt x="0" y="67706"/>
                  </a:lnTo>
                  <a:lnTo>
                    <a:pt x="21431" y="67706"/>
                  </a:lnTo>
                  <a:lnTo>
                    <a:pt x="21431" y="66198"/>
                  </a:lnTo>
                  <a:lnTo>
                    <a:pt x="19287" y="65881"/>
                  </a:lnTo>
                  <a:lnTo>
                    <a:pt x="17541" y="65483"/>
                  </a:lnTo>
                  <a:lnTo>
                    <a:pt x="16192" y="64611"/>
                  </a:lnTo>
                  <a:lnTo>
                    <a:pt x="15318" y="63102"/>
                  </a:lnTo>
                  <a:lnTo>
                    <a:pt x="14842" y="60801"/>
                  </a:lnTo>
                  <a:lnTo>
                    <a:pt x="14683" y="57546"/>
                  </a:lnTo>
                  <a:lnTo>
                    <a:pt x="14683" y="33733"/>
                  </a:lnTo>
                  <a:lnTo>
                    <a:pt x="17620" y="30717"/>
                  </a:lnTo>
                  <a:lnTo>
                    <a:pt x="20477" y="28812"/>
                  </a:lnTo>
                  <a:lnTo>
                    <a:pt x="23097" y="27781"/>
                  </a:lnTo>
                  <a:lnTo>
                    <a:pt x="25478" y="27463"/>
                  </a:lnTo>
                  <a:lnTo>
                    <a:pt x="28971" y="28098"/>
                  </a:lnTo>
                  <a:lnTo>
                    <a:pt x="31273" y="30162"/>
                  </a:lnTo>
                  <a:lnTo>
                    <a:pt x="32622" y="33496"/>
                  </a:lnTo>
                  <a:lnTo>
                    <a:pt x="33098" y="37941"/>
                  </a:lnTo>
                  <a:lnTo>
                    <a:pt x="33098" y="57546"/>
                  </a:lnTo>
                  <a:lnTo>
                    <a:pt x="32940" y="60801"/>
                  </a:lnTo>
                  <a:lnTo>
                    <a:pt x="32383" y="63102"/>
                  </a:lnTo>
                  <a:lnTo>
                    <a:pt x="31511" y="64611"/>
                  </a:lnTo>
                  <a:lnTo>
                    <a:pt x="30241" y="65483"/>
                  </a:lnTo>
                  <a:lnTo>
                    <a:pt x="26351" y="66198"/>
                  </a:lnTo>
                  <a:lnTo>
                    <a:pt x="26351" y="67706"/>
                  </a:lnTo>
                  <a:lnTo>
                    <a:pt x="47386" y="67706"/>
                  </a:lnTo>
                  <a:lnTo>
                    <a:pt x="47386" y="66198"/>
                  </a:lnTo>
                  <a:lnTo>
                    <a:pt x="45163" y="65722"/>
                  </a:lnTo>
                  <a:lnTo>
                    <a:pt x="43576" y="65166"/>
                  </a:lnTo>
                  <a:lnTo>
                    <a:pt x="42465" y="64213"/>
                  </a:lnTo>
                  <a:lnTo>
                    <a:pt x="41830" y="62784"/>
                  </a:lnTo>
                  <a:lnTo>
                    <a:pt x="41512" y="60642"/>
                  </a:lnTo>
                  <a:lnTo>
                    <a:pt x="41432" y="57546"/>
                  </a:lnTo>
                  <a:lnTo>
                    <a:pt x="41432" y="37861"/>
                  </a:lnTo>
                  <a:lnTo>
                    <a:pt x="41275" y="35321"/>
                  </a:lnTo>
                  <a:lnTo>
                    <a:pt x="40877" y="31987"/>
                  </a:lnTo>
                  <a:lnTo>
                    <a:pt x="39766" y="28495"/>
                  </a:lnTo>
                  <a:lnTo>
                    <a:pt x="37702" y="25320"/>
                  </a:lnTo>
                  <a:lnTo>
                    <a:pt x="34288" y="23018"/>
                  </a:lnTo>
                  <a:lnTo>
                    <a:pt x="29130" y="22145"/>
                  </a:lnTo>
                  <a:lnTo>
                    <a:pt x="24843" y="22701"/>
                  </a:lnTo>
                  <a:lnTo>
                    <a:pt x="21033" y="24288"/>
                  </a:lnTo>
                  <a:lnTo>
                    <a:pt x="17700" y="26828"/>
                  </a:lnTo>
                  <a:lnTo>
                    <a:pt x="14842" y="30241"/>
                  </a:lnTo>
                  <a:lnTo>
                    <a:pt x="14683" y="30241"/>
                  </a:lnTo>
                  <a:lnTo>
                    <a:pt x="14683" y="317"/>
                  </a:lnTo>
                  <a:lnTo>
                    <a:pt x="14127" y="0"/>
                  </a:lnTo>
                  <a:close/>
                </a:path>
              </a:pathLst>
            </a:custGeom>
            <a:solidFill>
              <a:srgbClr val="000000"/>
            </a:solidFill>
          </p:spPr>
          <p:txBody>
            <a:bodyPr vert="horz" lIns="91440" tIns="45720" rIns="91440" bIns="45720" anchor="t"/>
            <a:lstStyle/>
            <a:p>
              <a:endParaRPr lang="en-IN"/>
            </a:p>
          </p:txBody>
        </p:sp>
        <p:sp>
          <p:nvSpPr>
            <p:cNvPr id="1460" name="Shape 6200"/>
            <p:cNvSpPr/>
            <p:nvPr/>
          </p:nvSpPr>
          <p:spPr>
            <a:xfrm>
              <a:off x="3711033" y="2622993"/>
              <a:ext cx="29448" cy="46513"/>
            </a:xfrm>
            <a:custGeom>
              <a:avLst/>
              <a:gdLst/>
              <a:ahLst/>
              <a:cxnLst/>
              <a:rect l="0" t="0" r="0" b="0"/>
              <a:pathLst>
                <a:path w="29448" h="46513">
                  <a:moveTo>
                    <a:pt x="13891" y="0"/>
                  </a:moveTo>
                  <a:lnTo>
                    <a:pt x="9525" y="475"/>
                  </a:lnTo>
                  <a:lnTo>
                    <a:pt x="6112" y="1904"/>
                  </a:lnTo>
                  <a:lnTo>
                    <a:pt x="3413" y="3889"/>
                  </a:lnTo>
                  <a:lnTo>
                    <a:pt x="1508" y="6429"/>
                  </a:lnTo>
                  <a:lnTo>
                    <a:pt x="397" y="9207"/>
                  </a:lnTo>
                  <a:lnTo>
                    <a:pt x="0" y="12064"/>
                  </a:lnTo>
                  <a:lnTo>
                    <a:pt x="1032" y="16907"/>
                  </a:lnTo>
                  <a:lnTo>
                    <a:pt x="3572" y="20717"/>
                  </a:lnTo>
                  <a:lnTo>
                    <a:pt x="7223" y="23812"/>
                  </a:lnTo>
                  <a:lnTo>
                    <a:pt x="11589" y="26511"/>
                  </a:lnTo>
                  <a:lnTo>
                    <a:pt x="17383" y="29766"/>
                  </a:lnTo>
                  <a:lnTo>
                    <a:pt x="19527" y="31194"/>
                  </a:lnTo>
                  <a:lnTo>
                    <a:pt x="21114" y="32941"/>
                  </a:lnTo>
                  <a:lnTo>
                    <a:pt x="22146" y="34925"/>
                  </a:lnTo>
                  <a:lnTo>
                    <a:pt x="22542" y="37147"/>
                  </a:lnTo>
                  <a:lnTo>
                    <a:pt x="21749" y="40639"/>
                  </a:lnTo>
                  <a:lnTo>
                    <a:pt x="19765" y="42862"/>
                  </a:lnTo>
                  <a:lnTo>
                    <a:pt x="17146" y="43973"/>
                  </a:lnTo>
                  <a:lnTo>
                    <a:pt x="14526" y="44370"/>
                  </a:lnTo>
                  <a:lnTo>
                    <a:pt x="10318" y="43736"/>
                  </a:lnTo>
                  <a:lnTo>
                    <a:pt x="7143" y="41909"/>
                  </a:lnTo>
                  <a:lnTo>
                    <a:pt x="4922" y="39369"/>
                  </a:lnTo>
                  <a:lnTo>
                    <a:pt x="3413" y="36433"/>
                  </a:lnTo>
                  <a:lnTo>
                    <a:pt x="1747" y="30479"/>
                  </a:lnTo>
                  <a:lnTo>
                    <a:pt x="160" y="30479"/>
                  </a:lnTo>
                  <a:lnTo>
                    <a:pt x="160" y="45958"/>
                  </a:lnTo>
                  <a:lnTo>
                    <a:pt x="1430" y="45958"/>
                  </a:lnTo>
                  <a:lnTo>
                    <a:pt x="2223" y="45006"/>
                  </a:lnTo>
                  <a:lnTo>
                    <a:pt x="3572" y="44767"/>
                  </a:lnTo>
                  <a:lnTo>
                    <a:pt x="5953" y="44925"/>
                  </a:lnTo>
                  <a:lnTo>
                    <a:pt x="8731" y="45561"/>
                  </a:lnTo>
                  <a:lnTo>
                    <a:pt x="15081" y="46513"/>
                  </a:lnTo>
                  <a:lnTo>
                    <a:pt x="18336" y="46196"/>
                  </a:lnTo>
                  <a:lnTo>
                    <a:pt x="21591" y="45164"/>
                  </a:lnTo>
                  <a:lnTo>
                    <a:pt x="24606" y="43338"/>
                  </a:lnTo>
                  <a:lnTo>
                    <a:pt x="27147" y="40878"/>
                  </a:lnTo>
                  <a:lnTo>
                    <a:pt x="28813" y="37623"/>
                  </a:lnTo>
                  <a:lnTo>
                    <a:pt x="29448" y="33734"/>
                  </a:lnTo>
                  <a:lnTo>
                    <a:pt x="28813" y="29844"/>
                  </a:lnTo>
                  <a:lnTo>
                    <a:pt x="27067" y="26749"/>
                  </a:lnTo>
                  <a:lnTo>
                    <a:pt x="24448" y="24288"/>
                  </a:lnTo>
                  <a:lnTo>
                    <a:pt x="21114" y="22066"/>
                  </a:lnTo>
                  <a:lnTo>
                    <a:pt x="10398" y="15716"/>
                  </a:lnTo>
                  <a:lnTo>
                    <a:pt x="8176" y="13969"/>
                  </a:lnTo>
                  <a:lnTo>
                    <a:pt x="6906" y="12064"/>
                  </a:lnTo>
                  <a:lnTo>
                    <a:pt x="6192" y="8652"/>
                  </a:lnTo>
                  <a:lnTo>
                    <a:pt x="6588" y="6588"/>
                  </a:lnTo>
                  <a:lnTo>
                    <a:pt x="7937" y="4524"/>
                  </a:lnTo>
                  <a:lnTo>
                    <a:pt x="10240" y="2857"/>
                  </a:lnTo>
                  <a:lnTo>
                    <a:pt x="13732" y="2222"/>
                  </a:lnTo>
                  <a:lnTo>
                    <a:pt x="16986" y="2698"/>
                  </a:lnTo>
                  <a:lnTo>
                    <a:pt x="20082" y="4524"/>
                  </a:lnTo>
                  <a:lnTo>
                    <a:pt x="21431" y="6112"/>
                  </a:lnTo>
                  <a:lnTo>
                    <a:pt x="22702" y="8254"/>
                  </a:lnTo>
                  <a:lnTo>
                    <a:pt x="23733" y="11033"/>
                  </a:lnTo>
                  <a:lnTo>
                    <a:pt x="24686" y="14446"/>
                  </a:lnTo>
                  <a:lnTo>
                    <a:pt x="26193" y="14446"/>
                  </a:lnTo>
                  <a:lnTo>
                    <a:pt x="25797" y="873"/>
                  </a:lnTo>
                  <a:lnTo>
                    <a:pt x="24686" y="873"/>
                  </a:lnTo>
                  <a:lnTo>
                    <a:pt x="24130" y="1587"/>
                  </a:lnTo>
                  <a:lnTo>
                    <a:pt x="23018" y="1984"/>
                  </a:lnTo>
                  <a:lnTo>
                    <a:pt x="19447" y="952"/>
                  </a:lnTo>
                  <a:lnTo>
                    <a:pt x="16907" y="238"/>
                  </a:lnTo>
                  <a:lnTo>
                    <a:pt x="13891" y="0"/>
                  </a:lnTo>
                  <a:close/>
                </a:path>
              </a:pathLst>
            </a:custGeom>
            <a:solidFill>
              <a:srgbClr val="000000"/>
            </a:solidFill>
          </p:spPr>
          <p:txBody>
            <a:bodyPr vert="horz" lIns="91440" tIns="45720" rIns="91440" bIns="45720" anchor="t"/>
            <a:lstStyle/>
            <a:p>
              <a:endParaRPr lang="en-IN"/>
            </a:p>
          </p:txBody>
        </p:sp>
        <p:sp>
          <p:nvSpPr>
            <p:cNvPr id="1461" name="Shape 6201"/>
            <p:cNvSpPr/>
            <p:nvPr/>
          </p:nvSpPr>
          <p:spPr>
            <a:xfrm>
              <a:off x="3645709" y="2622993"/>
              <a:ext cx="29368" cy="46513"/>
            </a:xfrm>
            <a:custGeom>
              <a:avLst/>
              <a:gdLst/>
              <a:ahLst/>
              <a:cxnLst/>
              <a:rect l="0" t="0" r="0" b="0"/>
              <a:pathLst>
                <a:path w="29368" h="46513">
                  <a:moveTo>
                    <a:pt x="13811" y="0"/>
                  </a:moveTo>
                  <a:lnTo>
                    <a:pt x="9525" y="475"/>
                  </a:lnTo>
                  <a:lnTo>
                    <a:pt x="6032" y="1904"/>
                  </a:lnTo>
                  <a:lnTo>
                    <a:pt x="3333" y="3889"/>
                  </a:lnTo>
                  <a:lnTo>
                    <a:pt x="1428" y="6429"/>
                  </a:lnTo>
                  <a:lnTo>
                    <a:pt x="397" y="9207"/>
                  </a:lnTo>
                  <a:lnTo>
                    <a:pt x="0" y="12064"/>
                  </a:lnTo>
                  <a:lnTo>
                    <a:pt x="952" y="16907"/>
                  </a:lnTo>
                  <a:lnTo>
                    <a:pt x="3492" y="20717"/>
                  </a:lnTo>
                  <a:lnTo>
                    <a:pt x="7223" y="23812"/>
                  </a:lnTo>
                  <a:lnTo>
                    <a:pt x="11588" y="26511"/>
                  </a:lnTo>
                  <a:lnTo>
                    <a:pt x="17303" y="29766"/>
                  </a:lnTo>
                  <a:lnTo>
                    <a:pt x="19525" y="31194"/>
                  </a:lnTo>
                  <a:lnTo>
                    <a:pt x="21113" y="32941"/>
                  </a:lnTo>
                  <a:lnTo>
                    <a:pt x="22066" y="34925"/>
                  </a:lnTo>
                  <a:lnTo>
                    <a:pt x="22462" y="37147"/>
                  </a:lnTo>
                  <a:lnTo>
                    <a:pt x="21668" y="40639"/>
                  </a:lnTo>
                  <a:lnTo>
                    <a:pt x="19684" y="42862"/>
                  </a:lnTo>
                  <a:lnTo>
                    <a:pt x="17066" y="43973"/>
                  </a:lnTo>
                  <a:lnTo>
                    <a:pt x="14446" y="44370"/>
                  </a:lnTo>
                  <a:lnTo>
                    <a:pt x="10239" y="43736"/>
                  </a:lnTo>
                  <a:lnTo>
                    <a:pt x="7143" y="41909"/>
                  </a:lnTo>
                  <a:lnTo>
                    <a:pt x="4921" y="39369"/>
                  </a:lnTo>
                  <a:lnTo>
                    <a:pt x="3333" y="36433"/>
                  </a:lnTo>
                  <a:lnTo>
                    <a:pt x="1667" y="30479"/>
                  </a:lnTo>
                  <a:lnTo>
                    <a:pt x="79" y="30479"/>
                  </a:lnTo>
                  <a:lnTo>
                    <a:pt x="79" y="45958"/>
                  </a:lnTo>
                  <a:lnTo>
                    <a:pt x="1348" y="45958"/>
                  </a:lnTo>
                  <a:lnTo>
                    <a:pt x="2222" y="45006"/>
                  </a:lnTo>
                  <a:lnTo>
                    <a:pt x="3572" y="44767"/>
                  </a:lnTo>
                  <a:lnTo>
                    <a:pt x="5873" y="44925"/>
                  </a:lnTo>
                  <a:lnTo>
                    <a:pt x="8652" y="45561"/>
                  </a:lnTo>
                  <a:lnTo>
                    <a:pt x="15002" y="46513"/>
                  </a:lnTo>
                  <a:lnTo>
                    <a:pt x="18336" y="46196"/>
                  </a:lnTo>
                  <a:lnTo>
                    <a:pt x="21589" y="45164"/>
                  </a:lnTo>
                  <a:lnTo>
                    <a:pt x="24606" y="43338"/>
                  </a:lnTo>
                  <a:lnTo>
                    <a:pt x="27067" y="40878"/>
                  </a:lnTo>
                  <a:lnTo>
                    <a:pt x="28812" y="37623"/>
                  </a:lnTo>
                  <a:lnTo>
                    <a:pt x="29368" y="33734"/>
                  </a:lnTo>
                  <a:lnTo>
                    <a:pt x="28812" y="29844"/>
                  </a:lnTo>
                  <a:lnTo>
                    <a:pt x="26987" y="26749"/>
                  </a:lnTo>
                  <a:lnTo>
                    <a:pt x="24367" y="24288"/>
                  </a:lnTo>
                  <a:lnTo>
                    <a:pt x="21113" y="22066"/>
                  </a:lnTo>
                  <a:lnTo>
                    <a:pt x="10398" y="15716"/>
                  </a:lnTo>
                  <a:lnTo>
                    <a:pt x="8174" y="13969"/>
                  </a:lnTo>
                  <a:lnTo>
                    <a:pt x="6825" y="12064"/>
                  </a:lnTo>
                  <a:lnTo>
                    <a:pt x="6111" y="8652"/>
                  </a:lnTo>
                  <a:lnTo>
                    <a:pt x="6508" y="6588"/>
                  </a:lnTo>
                  <a:lnTo>
                    <a:pt x="7858" y="4524"/>
                  </a:lnTo>
                  <a:lnTo>
                    <a:pt x="10159" y="2857"/>
                  </a:lnTo>
                  <a:lnTo>
                    <a:pt x="13652" y="2222"/>
                  </a:lnTo>
                  <a:lnTo>
                    <a:pt x="16905" y="2698"/>
                  </a:lnTo>
                  <a:lnTo>
                    <a:pt x="20002" y="4524"/>
                  </a:lnTo>
                  <a:lnTo>
                    <a:pt x="21431" y="6112"/>
                  </a:lnTo>
                  <a:lnTo>
                    <a:pt x="22622" y="8254"/>
                  </a:lnTo>
                  <a:lnTo>
                    <a:pt x="23733" y="11033"/>
                  </a:lnTo>
                  <a:lnTo>
                    <a:pt x="24606" y="14446"/>
                  </a:lnTo>
                  <a:lnTo>
                    <a:pt x="26114" y="14446"/>
                  </a:lnTo>
                  <a:lnTo>
                    <a:pt x="25717" y="873"/>
                  </a:lnTo>
                  <a:lnTo>
                    <a:pt x="24606" y="873"/>
                  </a:lnTo>
                  <a:lnTo>
                    <a:pt x="24049" y="1587"/>
                  </a:lnTo>
                  <a:lnTo>
                    <a:pt x="22939" y="1984"/>
                  </a:lnTo>
                  <a:lnTo>
                    <a:pt x="19367" y="952"/>
                  </a:lnTo>
                  <a:lnTo>
                    <a:pt x="16827" y="238"/>
                  </a:lnTo>
                  <a:lnTo>
                    <a:pt x="13811" y="0"/>
                  </a:lnTo>
                  <a:close/>
                </a:path>
              </a:pathLst>
            </a:custGeom>
            <a:solidFill>
              <a:srgbClr val="000000"/>
            </a:solidFill>
          </p:spPr>
          <p:txBody>
            <a:bodyPr vert="horz" lIns="91440" tIns="45720" rIns="91440" bIns="45720" anchor="t"/>
            <a:lstStyle/>
            <a:p>
              <a:endParaRPr lang="en-IN"/>
            </a:p>
          </p:txBody>
        </p:sp>
        <p:sp>
          <p:nvSpPr>
            <p:cNvPr id="1462" name="Shape 6202"/>
            <p:cNvSpPr/>
            <p:nvPr/>
          </p:nvSpPr>
          <p:spPr>
            <a:xfrm>
              <a:off x="3534742" y="2622993"/>
              <a:ext cx="29447" cy="46513"/>
            </a:xfrm>
            <a:custGeom>
              <a:avLst/>
              <a:gdLst/>
              <a:ahLst/>
              <a:cxnLst/>
              <a:rect l="0" t="0" r="0" b="0"/>
              <a:pathLst>
                <a:path w="29447" h="46513">
                  <a:moveTo>
                    <a:pt x="13890" y="0"/>
                  </a:moveTo>
                  <a:lnTo>
                    <a:pt x="9525" y="475"/>
                  </a:lnTo>
                  <a:lnTo>
                    <a:pt x="6032" y="1904"/>
                  </a:lnTo>
                  <a:lnTo>
                    <a:pt x="3333" y="3889"/>
                  </a:lnTo>
                  <a:lnTo>
                    <a:pt x="1508" y="6429"/>
                  </a:lnTo>
                  <a:lnTo>
                    <a:pt x="396" y="9207"/>
                  </a:lnTo>
                  <a:lnTo>
                    <a:pt x="0" y="12064"/>
                  </a:lnTo>
                  <a:lnTo>
                    <a:pt x="952" y="16907"/>
                  </a:lnTo>
                  <a:lnTo>
                    <a:pt x="3492" y="20717"/>
                  </a:lnTo>
                  <a:lnTo>
                    <a:pt x="7222" y="23812"/>
                  </a:lnTo>
                  <a:lnTo>
                    <a:pt x="11588" y="26511"/>
                  </a:lnTo>
                  <a:lnTo>
                    <a:pt x="17303" y="29766"/>
                  </a:lnTo>
                  <a:lnTo>
                    <a:pt x="19526" y="31194"/>
                  </a:lnTo>
                  <a:lnTo>
                    <a:pt x="21113" y="32941"/>
                  </a:lnTo>
                  <a:lnTo>
                    <a:pt x="22066" y="34925"/>
                  </a:lnTo>
                  <a:lnTo>
                    <a:pt x="22463" y="37147"/>
                  </a:lnTo>
                  <a:lnTo>
                    <a:pt x="21669" y="40639"/>
                  </a:lnTo>
                  <a:lnTo>
                    <a:pt x="19685" y="42862"/>
                  </a:lnTo>
                  <a:lnTo>
                    <a:pt x="17145" y="43973"/>
                  </a:lnTo>
                  <a:lnTo>
                    <a:pt x="14446" y="44370"/>
                  </a:lnTo>
                  <a:lnTo>
                    <a:pt x="10240" y="43736"/>
                  </a:lnTo>
                  <a:lnTo>
                    <a:pt x="7143" y="41909"/>
                  </a:lnTo>
                  <a:lnTo>
                    <a:pt x="4921" y="39369"/>
                  </a:lnTo>
                  <a:lnTo>
                    <a:pt x="3333" y="36433"/>
                  </a:lnTo>
                  <a:lnTo>
                    <a:pt x="1666" y="30479"/>
                  </a:lnTo>
                  <a:lnTo>
                    <a:pt x="78" y="30479"/>
                  </a:lnTo>
                  <a:lnTo>
                    <a:pt x="78" y="45958"/>
                  </a:lnTo>
                  <a:lnTo>
                    <a:pt x="1349" y="45958"/>
                  </a:lnTo>
                  <a:lnTo>
                    <a:pt x="2222" y="45006"/>
                  </a:lnTo>
                  <a:lnTo>
                    <a:pt x="3571" y="44767"/>
                  </a:lnTo>
                  <a:lnTo>
                    <a:pt x="5873" y="44925"/>
                  </a:lnTo>
                  <a:lnTo>
                    <a:pt x="8652" y="45561"/>
                  </a:lnTo>
                  <a:lnTo>
                    <a:pt x="15081" y="46513"/>
                  </a:lnTo>
                  <a:lnTo>
                    <a:pt x="18334" y="46196"/>
                  </a:lnTo>
                  <a:lnTo>
                    <a:pt x="21590" y="45164"/>
                  </a:lnTo>
                  <a:lnTo>
                    <a:pt x="24606" y="43338"/>
                  </a:lnTo>
                  <a:lnTo>
                    <a:pt x="27066" y="40878"/>
                  </a:lnTo>
                  <a:lnTo>
                    <a:pt x="28813" y="37623"/>
                  </a:lnTo>
                  <a:lnTo>
                    <a:pt x="29447" y="33734"/>
                  </a:lnTo>
                  <a:lnTo>
                    <a:pt x="28813" y="29844"/>
                  </a:lnTo>
                  <a:lnTo>
                    <a:pt x="27066" y="26749"/>
                  </a:lnTo>
                  <a:lnTo>
                    <a:pt x="24447" y="24288"/>
                  </a:lnTo>
                  <a:lnTo>
                    <a:pt x="21113" y="22066"/>
                  </a:lnTo>
                  <a:lnTo>
                    <a:pt x="10397" y="15716"/>
                  </a:lnTo>
                  <a:lnTo>
                    <a:pt x="8176" y="13969"/>
                  </a:lnTo>
                  <a:lnTo>
                    <a:pt x="6906" y="12064"/>
                  </a:lnTo>
                  <a:lnTo>
                    <a:pt x="6112" y="8652"/>
                  </a:lnTo>
                  <a:lnTo>
                    <a:pt x="6588" y="6588"/>
                  </a:lnTo>
                  <a:lnTo>
                    <a:pt x="7858" y="4524"/>
                  </a:lnTo>
                  <a:lnTo>
                    <a:pt x="10160" y="2857"/>
                  </a:lnTo>
                  <a:lnTo>
                    <a:pt x="13652" y="2222"/>
                  </a:lnTo>
                  <a:lnTo>
                    <a:pt x="16907" y="2698"/>
                  </a:lnTo>
                  <a:lnTo>
                    <a:pt x="20002" y="4524"/>
                  </a:lnTo>
                  <a:lnTo>
                    <a:pt x="21431" y="6112"/>
                  </a:lnTo>
                  <a:lnTo>
                    <a:pt x="22701" y="8254"/>
                  </a:lnTo>
                  <a:lnTo>
                    <a:pt x="23733" y="11033"/>
                  </a:lnTo>
                  <a:lnTo>
                    <a:pt x="24684" y="14446"/>
                  </a:lnTo>
                  <a:lnTo>
                    <a:pt x="26115" y="14446"/>
                  </a:lnTo>
                  <a:lnTo>
                    <a:pt x="25717" y="873"/>
                  </a:lnTo>
                  <a:lnTo>
                    <a:pt x="24684" y="873"/>
                  </a:lnTo>
                  <a:lnTo>
                    <a:pt x="24051" y="1587"/>
                  </a:lnTo>
                  <a:lnTo>
                    <a:pt x="23018" y="1984"/>
                  </a:lnTo>
                  <a:lnTo>
                    <a:pt x="19446" y="952"/>
                  </a:lnTo>
                  <a:lnTo>
                    <a:pt x="16907" y="238"/>
                  </a:lnTo>
                  <a:lnTo>
                    <a:pt x="13890" y="0"/>
                  </a:lnTo>
                  <a:close/>
                </a:path>
              </a:pathLst>
            </a:custGeom>
            <a:solidFill>
              <a:srgbClr val="000000"/>
            </a:solidFill>
          </p:spPr>
          <p:txBody>
            <a:bodyPr vert="horz" lIns="91440" tIns="45720" rIns="91440" bIns="45720" anchor="t"/>
            <a:lstStyle/>
            <a:p>
              <a:endParaRPr lang="en-IN"/>
            </a:p>
          </p:txBody>
        </p:sp>
        <p:sp>
          <p:nvSpPr>
            <p:cNvPr id="1463" name="Shape 6203"/>
            <p:cNvSpPr/>
            <p:nvPr/>
          </p:nvSpPr>
          <p:spPr>
            <a:xfrm>
              <a:off x="3751595" y="2658633"/>
              <a:ext cx="10953" cy="10953"/>
            </a:xfrm>
            <a:custGeom>
              <a:avLst/>
              <a:gdLst/>
              <a:ahLst/>
              <a:cxnLst/>
              <a:rect l="0" t="0" r="0" b="0"/>
              <a:pathLst>
                <a:path w="10953" h="10953">
                  <a:moveTo>
                    <a:pt x="5397" y="0"/>
                  </a:moveTo>
                  <a:lnTo>
                    <a:pt x="3333" y="476"/>
                  </a:lnTo>
                  <a:lnTo>
                    <a:pt x="1587" y="1587"/>
                  </a:lnTo>
                  <a:lnTo>
                    <a:pt x="476" y="3333"/>
                  </a:lnTo>
                  <a:lnTo>
                    <a:pt x="0" y="5635"/>
                  </a:lnTo>
                  <a:lnTo>
                    <a:pt x="556" y="8016"/>
                  </a:lnTo>
                  <a:lnTo>
                    <a:pt x="1904" y="9683"/>
                  </a:lnTo>
                  <a:lnTo>
                    <a:pt x="3731" y="10636"/>
                  </a:lnTo>
                  <a:lnTo>
                    <a:pt x="5397" y="10953"/>
                  </a:lnTo>
                  <a:lnTo>
                    <a:pt x="7143" y="10636"/>
                  </a:lnTo>
                  <a:lnTo>
                    <a:pt x="8968" y="9683"/>
                  </a:lnTo>
                  <a:lnTo>
                    <a:pt x="10398" y="8016"/>
                  </a:lnTo>
                  <a:lnTo>
                    <a:pt x="10953" y="5635"/>
                  </a:lnTo>
                  <a:lnTo>
                    <a:pt x="10477" y="3412"/>
                  </a:lnTo>
                  <a:lnTo>
                    <a:pt x="9287" y="1666"/>
                  </a:lnTo>
                  <a:lnTo>
                    <a:pt x="7541" y="476"/>
                  </a:lnTo>
                  <a:lnTo>
                    <a:pt x="5397" y="0"/>
                  </a:lnTo>
                  <a:close/>
                </a:path>
              </a:pathLst>
            </a:custGeom>
            <a:solidFill>
              <a:srgbClr val="000000"/>
            </a:solidFill>
          </p:spPr>
          <p:txBody>
            <a:bodyPr vert="horz" lIns="91440" tIns="45720" rIns="91440" bIns="45720" anchor="t"/>
            <a:lstStyle/>
            <a:p>
              <a:endParaRPr lang="en-IN"/>
            </a:p>
          </p:txBody>
        </p:sp>
        <p:sp>
          <p:nvSpPr>
            <p:cNvPr id="1464" name="Shape 6204"/>
            <p:cNvSpPr/>
            <p:nvPr/>
          </p:nvSpPr>
          <p:spPr>
            <a:xfrm>
              <a:off x="6124986" y="2216832"/>
              <a:ext cx="46037" cy="68658"/>
            </a:xfrm>
            <a:custGeom>
              <a:avLst/>
              <a:gdLst/>
              <a:ahLst/>
              <a:cxnLst/>
              <a:rect l="0" t="0" r="0" b="0"/>
              <a:pathLst>
                <a:path w="46037" h="68658">
                  <a:moveTo>
                    <a:pt x="14367" y="0"/>
                  </a:moveTo>
                  <a:lnTo>
                    <a:pt x="0" y="4364"/>
                  </a:lnTo>
                  <a:lnTo>
                    <a:pt x="0" y="5952"/>
                  </a:lnTo>
                  <a:lnTo>
                    <a:pt x="2144" y="5794"/>
                  </a:lnTo>
                  <a:lnTo>
                    <a:pt x="4683" y="6111"/>
                  </a:lnTo>
                  <a:lnTo>
                    <a:pt x="5953" y="7223"/>
                  </a:lnTo>
                  <a:lnTo>
                    <a:pt x="6429" y="8811"/>
                  </a:lnTo>
                  <a:lnTo>
                    <a:pt x="6509" y="10873"/>
                  </a:lnTo>
                  <a:lnTo>
                    <a:pt x="6509" y="62308"/>
                  </a:lnTo>
                  <a:lnTo>
                    <a:pt x="7303" y="64055"/>
                  </a:lnTo>
                  <a:lnTo>
                    <a:pt x="9366" y="65563"/>
                  </a:lnTo>
                  <a:lnTo>
                    <a:pt x="15716" y="67785"/>
                  </a:lnTo>
                  <a:lnTo>
                    <a:pt x="19050" y="68421"/>
                  </a:lnTo>
                  <a:lnTo>
                    <a:pt x="21828" y="68658"/>
                  </a:lnTo>
                  <a:lnTo>
                    <a:pt x="28178" y="67944"/>
                  </a:lnTo>
                  <a:lnTo>
                    <a:pt x="33337" y="66040"/>
                  </a:lnTo>
                  <a:lnTo>
                    <a:pt x="37544" y="63182"/>
                  </a:lnTo>
                  <a:lnTo>
                    <a:pt x="40799" y="59690"/>
                  </a:lnTo>
                  <a:lnTo>
                    <a:pt x="43260" y="55801"/>
                  </a:lnTo>
                  <a:lnTo>
                    <a:pt x="44847" y="51673"/>
                  </a:lnTo>
                  <a:lnTo>
                    <a:pt x="45721" y="47704"/>
                  </a:lnTo>
                  <a:lnTo>
                    <a:pt x="46037" y="44052"/>
                  </a:lnTo>
                  <a:lnTo>
                    <a:pt x="45562" y="38655"/>
                  </a:lnTo>
                  <a:lnTo>
                    <a:pt x="44133" y="33576"/>
                  </a:lnTo>
                  <a:lnTo>
                    <a:pt x="41672" y="29050"/>
                  </a:lnTo>
                  <a:lnTo>
                    <a:pt x="38259" y="25400"/>
                  </a:lnTo>
                  <a:lnTo>
                    <a:pt x="33814" y="22938"/>
                  </a:lnTo>
                  <a:lnTo>
                    <a:pt x="28416" y="22066"/>
                  </a:lnTo>
                  <a:lnTo>
                    <a:pt x="24844" y="22542"/>
                  </a:lnTo>
                  <a:lnTo>
                    <a:pt x="22896" y="23241"/>
                  </a:lnTo>
                  <a:lnTo>
                    <a:pt x="24765" y="28336"/>
                  </a:lnTo>
                  <a:lnTo>
                    <a:pt x="28734" y="29130"/>
                  </a:lnTo>
                  <a:lnTo>
                    <a:pt x="31988" y="31273"/>
                  </a:lnTo>
                  <a:lnTo>
                    <a:pt x="34369" y="34527"/>
                  </a:lnTo>
                  <a:lnTo>
                    <a:pt x="36037" y="38575"/>
                  </a:lnTo>
                  <a:lnTo>
                    <a:pt x="36989" y="43021"/>
                  </a:lnTo>
                  <a:lnTo>
                    <a:pt x="37306" y="47704"/>
                  </a:lnTo>
                  <a:lnTo>
                    <a:pt x="37147" y="51275"/>
                  </a:lnTo>
                  <a:lnTo>
                    <a:pt x="36512" y="55244"/>
                  </a:lnTo>
                  <a:lnTo>
                    <a:pt x="35084" y="59054"/>
                  </a:lnTo>
                  <a:lnTo>
                    <a:pt x="32782" y="62308"/>
                  </a:lnTo>
                  <a:lnTo>
                    <a:pt x="29289" y="64610"/>
                  </a:lnTo>
                  <a:lnTo>
                    <a:pt x="24369" y="65483"/>
                  </a:lnTo>
                  <a:lnTo>
                    <a:pt x="20797" y="65007"/>
                  </a:lnTo>
                  <a:lnTo>
                    <a:pt x="16748" y="63500"/>
                  </a:lnTo>
                  <a:lnTo>
                    <a:pt x="15399" y="62229"/>
                  </a:lnTo>
                  <a:lnTo>
                    <a:pt x="14844" y="60721"/>
                  </a:lnTo>
                  <a:lnTo>
                    <a:pt x="14844" y="35718"/>
                  </a:lnTo>
                  <a:lnTo>
                    <a:pt x="15478" y="33257"/>
                  </a:lnTo>
                  <a:lnTo>
                    <a:pt x="16828" y="31352"/>
                  </a:lnTo>
                  <a:lnTo>
                    <a:pt x="20797" y="28971"/>
                  </a:lnTo>
                  <a:lnTo>
                    <a:pt x="24765" y="28336"/>
                  </a:lnTo>
                  <a:lnTo>
                    <a:pt x="22896" y="23241"/>
                  </a:lnTo>
                  <a:lnTo>
                    <a:pt x="21749" y="23653"/>
                  </a:lnTo>
                  <a:lnTo>
                    <a:pt x="19129" y="25241"/>
                  </a:lnTo>
                  <a:lnTo>
                    <a:pt x="17066" y="26987"/>
                  </a:lnTo>
                  <a:lnTo>
                    <a:pt x="15716" y="28733"/>
                  </a:lnTo>
                  <a:lnTo>
                    <a:pt x="15002" y="30082"/>
                  </a:lnTo>
                  <a:lnTo>
                    <a:pt x="14844" y="30082"/>
                  </a:lnTo>
                  <a:lnTo>
                    <a:pt x="14844" y="158"/>
                  </a:lnTo>
                  <a:lnTo>
                    <a:pt x="14367" y="0"/>
                  </a:lnTo>
                  <a:close/>
                </a:path>
              </a:pathLst>
            </a:custGeom>
            <a:solidFill>
              <a:srgbClr val="000000"/>
            </a:solidFill>
          </p:spPr>
          <p:txBody>
            <a:bodyPr vert="horz" lIns="91440" tIns="45720" rIns="91440" bIns="45720" anchor="t"/>
            <a:lstStyle/>
            <a:p>
              <a:endParaRPr lang="en-IN"/>
            </a:p>
          </p:txBody>
        </p:sp>
        <p:sp>
          <p:nvSpPr>
            <p:cNvPr id="1465" name="Shape 6205"/>
            <p:cNvSpPr/>
            <p:nvPr/>
          </p:nvSpPr>
          <p:spPr>
            <a:xfrm>
              <a:off x="5953061" y="2216832"/>
              <a:ext cx="10160" cy="10080"/>
            </a:xfrm>
            <a:custGeom>
              <a:avLst/>
              <a:gdLst/>
              <a:ahLst/>
              <a:cxnLst/>
              <a:rect l="0" t="0" r="0" b="0"/>
              <a:pathLst>
                <a:path w="10160" h="10080">
                  <a:moveTo>
                    <a:pt x="5000" y="0"/>
                  </a:moveTo>
                  <a:lnTo>
                    <a:pt x="2777" y="475"/>
                  </a:lnTo>
                  <a:lnTo>
                    <a:pt x="1190" y="1746"/>
                  </a:lnTo>
                  <a:lnTo>
                    <a:pt x="317" y="3413"/>
                  </a:lnTo>
                  <a:lnTo>
                    <a:pt x="0" y="5001"/>
                  </a:lnTo>
                  <a:lnTo>
                    <a:pt x="317" y="6667"/>
                  </a:lnTo>
                  <a:lnTo>
                    <a:pt x="1190" y="8333"/>
                  </a:lnTo>
                  <a:lnTo>
                    <a:pt x="2699" y="9604"/>
                  </a:lnTo>
                  <a:lnTo>
                    <a:pt x="5000" y="10080"/>
                  </a:lnTo>
                  <a:lnTo>
                    <a:pt x="7063" y="9683"/>
                  </a:lnTo>
                  <a:lnTo>
                    <a:pt x="8731" y="8651"/>
                  </a:lnTo>
                  <a:lnTo>
                    <a:pt x="9842" y="7063"/>
                  </a:lnTo>
                  <a:lnTo>
                    <a:pt x="10160" y="5001"/>
                  </a:lnTo>
                  <a:lnTo>
                    <a:pt x="9842" y="3016"/>
                  </a:lnTo>
                  <a:lnTo>
                    <a:pt x="873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1466" name="Shape 6206"/>
            <p:cNvSpPr/>
            <p:nvPr/>
          </p:nvSpPr>
          <p:spPr>
            <a:xfrm>
              <a:off x="5875909" y="2216832"/>
              <a:ext cx="23573" cy="67627"/>
            </a:xfrm>
            <a:custGeom>
              <a:avLst/>
              <a:gdLst/>
              <a:ahLst/>
              <a:cxnLst/>
              <a:rect l="0" t="0" r="0" b="0"/>
              <a:pathLst>
                <a:path w="23573" h="67627">
                  <a:moveTo>
                    <a:pt x="15794" y="0"/>
                  </a:moveTo>
                  <a:lnTo>
                    <a:pt x="0" y="4364"/>
                  </a:lnTo>
                  <a:lnTo>
                    <a:pt x="0" y="5952"/>
                  </a:lnTo>
                  <a:lnTo>
                    <a:pt x="3412" y="5715"/>
                  </a:lnTo>
                  <a:lnTo>
                    <a:pt x="5714" y="6032"/>
                  </a:lnTo>
                  <a:lnTo>
                    <a:pt x="7063" y="7143"/>
                  </a:lnTo>
                  <a:lnTo>
                    <a:pt x="7698" y="8969"/>
                  </a:lnTo>
                  <a:lnTo>
                    <a:pt x="7857" y="11747"/>
                  </a:lnTo>
                  <a:lnTo>
                    <a:pt x="7857" y="59054"/>
                  </a:lnTo>
                  <a:lnTo>
                    <a:pt x="7539" y="62388"/>
                  </a:lnTo>
                  <a:lnTo>
                    <a:pt x="6269" y="64452"/>
                  </a:lnTo>
                  <a:lnTo>
                    <a:pt x="3888" y="65642"/>
                  </a:lnTo>
                  <a:lnTo>
                    <a:pt x="237" y="66119"/>
                  </a:lnTo>
                  <a:lnTo>
                    <a:pt x="237" y="67627"/>
                  </a:lnTo>
                  <a:lnTo>
                    <a:pt x="23573" y="67627"/>
                  </a:lnTo>
                  <a:lnTo>
                    <a:pt x="23573" y="66119"/>
                  </a:lnTo>
                  <a:lnTo>
                    <a:pt x="20002" y="65801"/>
                  </a:lnTo>
                  <a:lnTo>
                    <a:pt x="17700" y="64769"/>
                  </a:lnTo>
                  <a:lnTo>
                    <a:pt x="16509" y="62706"/>
                  </a:lnTo>
                  <a:lnTo>
                    <a:pt x="16192" y="59292"/>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1467" name="Shape 6207"/>
            <p:cNvSpPr/>
            <p:nvPr/>
          </p:nvSpPr>
          <p:spPr>
            <a:xfrm>
              <a:off x="5534040" y="2216832"/>
              <a:ext cx="10159" cy="10080"/>
            </a:xfrm>
            <a:custGeom>
              <a:avLst/>
              <a:gdLst/>
              <a:ahLst/>
              <a:cxnLst/>
              <a:rect l="0" t="0" r="0" b="0"/>
              <a:pathLst>
                <a:path w="10159" h="10080">
                  <a:moveTo>
                    <a:pt x="5001" y="0"/>
                  </a:moveTo>
                  <a:lnTo>
                    <a:pt x="2778" y="475"/>
                  </a:lnTo>
                  <a:lnTo>
                    <a:pt x="1191" y="1746"/>
                  </a:lnTo>
                  <a:lnTo>
                    <a:pt x="317" y="3413"/>
                  </a:lnTo>
                  <a:lnTo>
                    <a:pt x="0" y="5001"/>
                  </a:lnTo>
                  <a:lnTo>
                    <a:pt x="317" y="6667"/>
                  </a:lnTo>
                  <a:lnTo>
                    <a:pt x="1191" y="8333"/>
                  </a:lnTo>
                  <a:lnTo>
                    <a:pt x="2698" y="9604"/>
                  </a:lnTo>
                  <a:lnTo>
                    <a:pt x="5001" y="10080"/>
                  </a:lnTo>
                  <a:lnTo>
                    <a:pt x="7064" y="9683"/>
                  </a:lnTo>
                  <a:lnTo>
                    <a:pt x="8731" y="8651"/>
                  </a:lnTo>
                  <a:lnTo>
                    <a:pt x="9842" y="7063"/>
                  </a:lnTo>
                  <a:lnTo>
                    <a:pt x="10159" y="5001"/>
                  </a:lnTo>
                  <a:lnTo>
                    <a:pt x="9842" y="3016"/>
                  </a:lnTo>
                  <a:lnTo>
                    <a:pt x="8731" y="1428"/>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1468" name="Shape 6208"/>
            <p:cNvSpPr/>
            <p:nvPr/>
          </p:nvSpPr>
          <p:spPr>
            <a:xfrm>
              <a:off x="5392435" y="2216832"/>
              <a:ext cx="10081" cy="10080"/>
            </a:xfrm>
            <a:custGeom>
              <a:avLst/>
              <a:gdLst/>
              <a:ahLst/>
              <a:cxnLst/>
              <a:rect l="0" t="0" r="0" b="0"/>
              <a:pathLst>
                <a:path w="10081" h="10080">
                  <a:moveTo>
                    <a:pt x="4921" y="0"/>
                  </a:moveTo>
                  <a:lnTo>
                    <a:pt x="2699" y="475"/>
                  </a:lnTo>
                  <a:lnTo>
                    <a:pt x="1191" y="1746"/>
                  </a:lnTo>
                  <a:lnTo>
                    <a:pt x="317" y="3413"/>
                  </a:lnTo>
                  <a:lnTo>
                    <a:pt x="0" y="5001"/>
                  </a:lnTo>
                  <a:lnTo>
                    <a:pt x="238" y="6667"/>
                  </a:lnTo>
                  <a:lnTo>
                    <a:pt x="1111" y="8333"/>
                  </a:lnTo>
                  <a:lnTo>
                    <a:pt x="2699" y="9604"/>
                  </a:lnTo>
                  <a:lnTo>
                    <a:pt x="4921" y="10080"/>
                  </a:lnTo>
                  <a:lnTo>
                    <a:pt x="6985" y="9683"/>
                  </a:lnTo>
                  <a:lnTo>
                    <a:pt x="8652" y="8651"/>
                  </a:lnTo>
                  <a:lnTo>
                    <a:pt x="9763" y="7063"/>
                  </a:lnTo>
                  <a:lnTo>
                    <a:pt x="10081" y="5001"/>
                  </a:lnTo>
                  <a:lnTo>
                    <a:pt x="9763" y="3016"/>
                  </a:lnTo>
                  <a:lnTo>
                    <a:pt x="8652" y="142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469" name="Shape 6209"/>
            <p:cNvSpPr/>
            <p:nvPr/>
          </p:nvSpPr>
          <p:spPr>
            <a:xfrm>
              <a:off x="5356875" y="2216832"/>
              <a:ext cx="23574" cy="67627"/>
            </a:xfrm>
            <a:custGeom>
              <a:avLst/>
              <a:gdLst/>
              <a:ahLst/>
              <a:cxnLst/>
              <a:rect l="0" t="0" r="0" b="0"/>
              <a:pathLst>
                <a:path w="23574" h="67627">
                  <a:moveTo>
                    <a:pt x="15716" y="0"/>
                  </a:moveTo>
                  <a:lnTo>
                    <a:pt x="0" y="4364"/>
                  </a:lnTo>
                  <a:lnTo>
                    <a:pt x="0" y="5952"/>
                  </a:lnTo>
                  <a:lnTo>
                    <a:pt x="3333" y="5715"/>
                  </a:lnTo>
                  <a:lnTo>
                    <a:pt x="5636" y="6032"/>
                  </a:lnTo>
                  <a:lnTo>
                    <a:pt x="6984" y="7143"/>
                  </a:lnTo>
                  <a:lnTo>
                    <a:pt x="7620" y="8969"/>
                  </a:lnTo>
                  <a:lnTo>
                    <a:pt x="7778" y="11747"/>
                  </a:lnTo>
                  <a:lnTo>
                    <a:pt x="7778" y="59054"/>
                  </a:lnTo>
                  <a:lnTo>
                    <a:pt x="7461" y="62388"/>
                  </a:lnTo>
                  <a:lnTo>
                    <a:pt x="6191" y="64452"/>
                  </a:lnTo>
                  <a:lnTo>
                    <a:pt x="3890" y="65642"/>
                  </a:lnTo>
                  <a:lnTo>
                    <a:pt x="158" y="66119"/>
                  </a:lnTo>
                  <a:lnTo>
                    <a:pt x="158" y="67627"/>
                  </a:lnTo>
                  <a:lnTo>
                    <a:pt x="23574" y="67627"/>
                  </a:lnTo>
                  <a:lnTo>
                    <a:pt x="23574" y="66119"/>
                  </a:lnTo>
                  <a:lnTo>
                    <a:pt x="19923" y="65801"/>
                  </a:lnTo>
                  <a:lnTo>
                    <a:pt x="17621" y="64769"/>
                  </a:lnTo>
                  <a:lnTo>
                    <a:pt x="16431" y="62706"/>
                  </a:lnTo>
                  <a:lnTo>
                    <a:pt x="16113" y="5929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1470" name="Shape 6210"/>
            <p:cNvSpPr/>
            <p:nvPr/>
          </p:nvSpPr>
          <p:spPr>
            <a:xfrm>
              <a:off x="5335920" y="2216832"/>
              <a:ext cx="10159" cy="10080"/>
            </a:xfrm>
            <a:custGeom>
              <a:avLst/>
              <a:gdLst/>
              <a:ahLst/>
              <a:cxnLst/>
              <a:rect l="0" t="0" r="0" b="0"/>
              <a:pathLst>
                <a:path w="10159" h="10080">
                  <a:moveTo>
                    <a:pt x="5001" y="0"/>
                  </a:moveTo>
                  <a:lnTo>
                    <a:pt x="2778" y="475"/>
                  </a:lnTo>
                  <a:lnTo>
                    <a:pt x="1191" y="1746"/>
                  </a:lnTo>
                  <a:lnTo>
                    <a:pt x="317" y="3413"/>
                  </a:lnTo>
                  <a:lnTo>
                    <a:pt x="0" y="5001"/>
                  </a:lnTo>
                  <a:lnTo>
                    <a:pt x="317" y="6667"/>
                  </a:lnTo>
                  <a:lnTo>
                    <a:pt x="1191" y="8333"/>
                  </a:lnTo>
                  <a:lnTo>
                    <a:pt x="2698" y="9604"/>
                  </a:lnTo>
                  <a:lnTo>
                    <a:pt x="5001" y="10080"/>
                  </a:lnTo>
                  <a:lnTo>
                    <a:pt x="7065" y="9683"/>
                  </a:lnTo>
                  <a:lnTo>
                    <a:pt x="8731" y="8651"/>
                  </a:lnTo>
                  <a:lnTo>
                    <a:pt x="9842" y="7063"/>
                  </a:lnTo>
                  <a:lnTo>
                    <a:pt x="10159" y="5001"/>
                  </a:lnTo>
                  <a:lnTo>
                    <a:pt x="9842" y="3016"/>
                  </a:lnTo>
                  <a:lnTo>
                    <a:pt x="8731" y="1428"/>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1471" name="Shape 6211"/>
            <p:cNvSpPr/>
            <p:nvPr/>
          </p:nvSpPr>
          <p:spPr>
            <a:xfrm>
              <a:off x="5116051" y="2216832"/>
              <a:ext cx="10081" cy="10080"/>
            </a:xfrm>
            <a:custGeom>
              <a:avLst/>
              <a:gdLst/>
              <a:ahLst/>
              <a:cxnLst/>
              <a:rect l="0" t="0" r="0" b="0"/>
              <a:pathLst>
                <a:path w="10081" h="10080">
                  <a:moveTo>
                    <a:pt x="4921" y="0"/>
                  </a:moveTo>
                  <a:lnTo>
                    <a:pt x="2698" y="475"/>
                  </a:lnTo>
                  <a:lnTo>
                    <a:pt x="1191" y="1746"/>
                  </a:lnTo>
                  <a:lnTo>
                    <a:pt x="317" y="3413"/>
                  </a:lnTo>
                  <a:lnTo>
                    <a:pt x="0" y="5001"/>
                  </a:lnTo>
                  <a:lnTo>
                    <a:pt x="317" y="6667"/>
                  </a:lnTo>
                  <a:lnTo>
                    <a:pt x="1111" y="8333"/>
                  </a:lnTo>
                  <a:lnTo>
                    <a:pt x="2698" y="9604"/>
                  </a:lnTo>
                  <a:lnTo>
                    <a:pt x="4921" y="10080"/>
                  </a:lnTo>
                  <a:lnTo>
                    <a:pt x="6984" y="9683"/>
                  </a:lnTo>
                  <a:lnTo>
                    <a:pt x="8652" y="8651"/>
                  </a:lnTo>
                  <a:lnTo>
                    <a:pt x="9763" y="7063"/>
                  </a:lnTo>
                  <a:lnTo>
                    <a:pt x="10081" y="5001"/>
                  </a:lnTo>
                  <a:lnTo>
                    <a:pt x="9763" y="3016"/>
                  </a:lnTo>
                  <a:lnTo>
                    <a:pt x="8652" y="142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472" name="Shape 6212"/>
            <p:cNvSpPr/>
            <p:nvPr/>
          </p:nvSpPr>
          <p:spPr>
            <a:xfrm>
              <a:off x="4846415" y="2218895"/>
              <a:ext cx="66277" cy="65564"/>
            </a:xfrm>
            <a:custGeom>
              <a:avLst/>
              <a:gdLst/>
              <a:ahLst/>
              <a:cxnLst/>
              <a:rect l="0" t="0" r="0" b="0"/>
              <a:pathLst>
                <a:path w="66277" h="65564">
                  <a:moveTo>
                    <a:pt x="0" y="0"/>
                  </a:moveTo>
                  <a:lnTo>
                    <a:pt x="23493" y="3651"/>
                  </a:lnTo>
                  <a:lnTo>
                    <a:pt x="27859" y="3731"/>
                  </a:lnTo>
                  <a:lnTo>
                    <a:pt x="31669" y="4127"/>
                  </a:lnTo>
                  <a:lnTo>
                    <a:pt x="35003" y="4682"/>
                  </a:lnTo>
                  <a:lnTo>
                    <a:pt x="37781" y="5476"/>
                  </a:lnTo>
                  <a:lnTo>
                    <a:pt x="42464" y="7700"/>
                  </a:lnTo>
                  <a:lnTo>
                    <a:pt x="46275" y="10556"/>
                  </a:lnTo>
                  <a:lnTo>
                    <a:pt x="50561" y="15557"/>
                  </a:lnTo>
                  <a:lnTo>
                    <a:pt x="53418" y="21035"/>
                  </a:lnTo>
                  <a:lnTo>
                    <a:pt x="55006" y="26907"/>
                  </a:lnTo>
                  <a:lnTo>
                    <a:pt x="55482" y="33100"/>
                  </a:lnTo>
                  <a:lnTo>
                    <a:pt x="55164" y="38179"/>
                  </a:lnTo>
                  <a:lnTo>
                    <a:pt x="54371" y="42625"/>
                  </a:lnTo>
                  <a:lnTo>
                    <a:pt x="53181" y="46435"/>
                  </a:lnTo>
                  <a:lnTo>
                    <a:pt x="51513" y="49689"/>
                  </a:lnTo>
                  <a:lnTo>
                    <a:pt x="47386" y="54768"/>
                  </a:lnTo>
                  <a:lnTo>
                    <a:pt x="42464" y="58261"/>
                  </a:lnTo>
                  <a:lnTo>
                    <a:pt x="37226" y="60404"/>
                  </a:lnTo>
                  <a:lnTo>
                    <a:pt x="32224" y="61436"/>
                  </a:lnTo>
                  <a:lnTo>
                    <a:pt x="27939" y="61832"/>
                  </a:lnTo>
                  <a:lnTo>
                    <a:pt x="24764" y="61912"/>
                  </a:lnTo>
                  <a:lnTo>
                    <a:pt x="21827" y="61753"/>
                  </a:lnTo>
                  <a:lnTo>
                    <a:pt x="20002" y="61197"/>
                  </a:lnTo>
                  <a:lnTo>
                    <a:pt x="19050" y="59928"/>
                  </a:lnTo>
                  <a:lnTo>
                    <a:pt x="18811" y="57863"/>
                  </a:lnTo>
                  <a:lnTo>
                    <a:pt x="18811" y="7541"/>
                  </a:lnTo>
                  <a:lnTo>
                    <a:pt x="19367" y="4841"/>
                  </a:lnTo>
                  <a:lnTo>
                    <a:pt x="20716" y="3968"/>
                  </a:lnTo>
                  <a:lnTo>
                    <a:pt x="23493" y="3651"/>
                  </a:lnTo>
                  <a:lnTo>
                    <a:pt x="0" y="0"/>
                  </a:lnTo>
                  <a:lnTo>
                    <a:pt x="0" y="1905"/>
                  </a:lnTo>
                  <a:lnTo>
                    <a:pt x="4603" y="2460"/>
                  </a:lnTo>
                  <a:lnTo>
                    <a:pt x="6111" y="3095"/>
                  </a:lnTo>
                  <a:lnTo>
                    <a:pt x="7222" y="3809"/>
                  </a:lnTo>
                  <a:lnTo>
                    <a:pt x="8412" y="6350"/>
                  </a:lnTo>
                  <a:lnTo>
                    <a:pt x="8731" y="10795"/>
                  </a:lnTo>
                  <a:lnTo>
                    <a:pt x="8731" y="54768"/>
                  </a:lnTo>
                  <a:lnTo>
                    <a:pt x="8412" y="59055"/>
                  </a:lnTo>
                  <a:lnTo>
                    <a:pt x="7143" y="61675"/>
                  </a:lnTo>
                  <a:lnTo>
                    <a:pt x="6031" y="62469"/>
                  </a:lnTo>
                  <a:lnTo>
                    <a:pt x="4523" y="63103"/>
                  </a:lnTo>
                  <a:lnTo>
                    <a:pt x="0" y="63658"/>
                  </a:lnTo>
                  <a:lnTo>
                    <a:pt x="0" y="65564"/>
                  </a:lnTo>
                  <a:lnTo>
                    <a:pt x="28098" y="65564"/>
                  </a:lnTo>
                  <a:lnTo>
                    <a:pt x="33496" y="65325"/>
                  </a:lnTo>
                  <a:lnTo>
                    <a:pt x="38417" y="64691"/>
                  </a:lnTo>
                  <a:lnTo>
                    <a:pt x="42862" y="63737"/>
                  </a:lnTo>
                  <a:lnTo>
                    <a:pt x="46831" y="62389"/>
                  </a:lnTo>
                  <a:lnTo>
                    <a:pt x="53498" y="58737"/>
                  </a:lnTo>
                  <a:lnTo>
                    <a:pt x="58498" y="54212"/>
                  </a:lnTo>
                  <a:lnTo>
                    <a:pt x="62150" y="49053"/>
                  </a:lnTo>
                  <a:lnTo>
                    <a:pt x="64531" y="43656"/>
                  </a:lnTo>
                  <a:lnTo>
                    <a:pt x="65881" y="38179"/>
                  </a:lnTo>
                  <a:lnTo>
                    <a:pt x="66277" y="33020"/>
                  </a:lnTo>
                  <a:lnTo>
                    <a:pt x="65959" y="27701"/>
                  </a:lnTo>
                  <a:lnTo>
                    <a:pt x="65007" y="22781"/>
                  </a:lnTo>
                  <a:lnTo>
                    <a:pt x="63419" y="18415"/>
                  </a:lnTo>
                  <a:lnTo>
                    <a:pt x="61277" y="14525"/>
                  </a:lnTo>
                  <a:lnTo>
                    <a:pt x="58578" y="11112"/>
                  </a:lnTo>
                  <a:lnTo>
                    <a:pt x="55403" y="8175"/>
                  </a:lnTo>
                  <a:lnTo>
                    <a:pt x="51752" y="5635"/>
                  </a:lnTo>
                  <a:lnTo>
                    <a:pt x="47544" y="3651"/>
                  </a:lnTo>
                  <a:lnTo>
                    <a:pt x="37941" y="872"/>
                  </a:lnTo>
                  <a:lnTo>
                    <a:pt x="26748" y="0"/>
                  </a:lnTo>
                  <a:lnTo>
                    <a:pt x="0" y="0"/>
                  </a:lnTo>
                  <a:close/>
                </a:path>
              </a:pathLst>
            </a:custGeom>
            <a:solidFill>
              <a:srgbClr val="000000"/>
            </a:solidFill>
          </p:spPr>
          <p:txBody>
            <a:bodyPr vert="horz" lIns="91440" tIns="45720" rIns="91440" bIns="45720" anchor="t"/>
            <a:lstStyle/>
            <a:p>
              <a:endParaRPr lang="en-IN"/>
            </a:p>
          </p:txBody>
        </p:sp>
        <p:sp>
          <p:nvSpPr>
            <p:cNvPr id="1473" name="Shape 6213"/>
            <p:cNvSpPr/>
            <p:nvPr/>
          </p:nvSpPr>
          <p:spPr>
            <a:xfrm>
              <a:off x="5729382" y="2216832"/>
              <a:ext cx="35956" cy="67627"/>
            </a:xfrm>
            <a:custGeom>
              <a:avLst/>
              <a:gdLst/>
              <a:ahLst/>
              <a:cxnLst/>
              <a:rect l="0" t="0" r="0" b="0"/>
              <a:pathLst>
                <a:path w="35956" h="67627">
                  <a:moveTo>
                    <a:pt x="26113" y="0"/>
                  </a:moveTo>
                  <a:lnTo>
                    <a:pt x="20239" y="713"/>
                  </a:lnTo>
                  <a:lnTo>
                    <a:pt x="15795" y="2777"/>
                  </a:lnTo>
                  <a:lnTo>
                    <a:pt x="12620" y="5794"/>
                  </a:lnTo>
                  <a:lnTo>
                    <a:pt x="10477" y="9445"/>
                  </a:lnTo>
                  <a:lnTo>
                    <a:pt x="9127" y="13334"/>
                  </a:lnTo>
                  <a:lnTo>
                    <a:pt x="8492" y="17144"/>
                  </a:lnTo>
                  <a:lnTo>
                    <a:pt x="8254" y="20478"/>
                  </a:lnTo>
                  <a:lnTo>
                    <a:pt x="8254" y="23098"/>
                  </a:lnTo>
                  <a:lnTo>
                    <a:pt x="158" y="23098"/>
                  </a:lnTo>
                  <a:lnTo>
                    <a:pt x="158" y="26193"/>
                  </a:lnTo>
                  <a:lnTo>
                    <a:pt x="8254" y="26193"/>
                  </a:lnTo>
                  <a:lnTo>
                    <a:pt x="8254" y="57308"/>
                  </a:lnTo>
                  <a:lnTo>
                    <a:pt x="8175" y="59848"/>
                  </a:lnTo>
                  <a:lnTo>
                    <a:pt x="7937" y="61912"/>
                  </a:lnTo>
                  <a:lnTo>
                    <a:pt x="7381" y="63420"/>
                  </a:lnTo>
                  <a:lnTo>
                    <a:pt x="6587" y="64532"/>
                  </a:lnTo>
                  <a:lnTo>
                    <a:pt x="4127" y="65722"/>
                  </a:lnTo>
                  <a:lnTo>
                    <a:pt x="0" y="66119"/>
                  </a:lnTo>
                  <a:lnTo>
                    <a:pt x="0" y="67627"/>
                  </a:lnTo>
                  <a:lnTo>
                    <a:pt x="25796" y="67627"/>
                  </a:lnTo>
                  <a:lnTo>
                    <a:pt x="25796" y="66119"/>
                  </a:lnTo>
                  <a:lnTo>
                    <a:pt x="21907" y="65801"/>
                  </a:lnTo>
                  <a:lnTo>
                    <a:pt x="19367" y="65087"/>
                  </a:lnTo>
                  <a:lnTo>
                    <a:pt x="17779" y="63896"/>
                  </a:lnTo>
                  <a:lnTo>
                    <a:pt x="16906" y="62229"/>
                  </a:lnTo>
                  <a:lnTo>
                    <a:pt x="16588" y="60007"/>
                  </a:lnTo>
                  <a:lnTo>
                    <a:pt x="16588" y="26193"/>
                  </a:lnTo>
                  <a:lnTo>
                    <a:pt x="28653" y="26193"/>
                  </a:lnTo>
                  <a:lnTo>
                    <a:pt x="28653" y="23098"/>
                  </a:lnTo>
                  <a:lnTo>
                    <a:pt x="16509" y="23098"/>
                  </a:lnTo>
                  <a:lnTo>
                    <a:pt x="16509" y="11588"/>
                  </a:lnTo>
                  <a:lnTo>
                    <a:pt x="16827" y="7619"/>
                  </a:lnTo>
                  <a:lnTo>
                    <a:pt x="18493" y="4207"/>
                  </a:lnTo>
                  <a:lnTo>
                    <a:pt x="20081" y="3175"/>
                  </a:lnTo>
                  <a:lnTo>
                    <a:pt x="22383" y="2777"/>
                  </a:lnTo>
                  <a:lnTo>
                    <a:pt x="24447" y="3333"/>
                  </a:lnTo>
                  <a:lnTo>
                    <a:pt x="25955" y="4682"/>
                  </a:lnTo>
                  <a:lnTo>
                    <a:pt x="28495" y="8333"/>
                  </a:lnTo>
                  <a:lnTo>
                    <a:pt x="29923" y="9683"/>
                  </a:lnTo>
                  <a:lnTo>
                    <a:pt x="31750" y="10159"/>
                  </a:lnTo>
                  <a:lnTo>
                    <a:pt x="34607" y="9207"/>
                  </a:lnTo>
                  <a:lnTo>
                    <a:pt x="35638" y="7857"/>
                  </a:lnTo>
                  <a:lnTo>
                    <a:pt x="35956" y="6032"/>
                  </a:lnTo>
                  <a:lnTo>
                    <a:pt x="35242" y="3650"/>
                  </a:lnTo>
                  <a:lnTo>
                    <a:pt x="33098" y="1746"/>
                  </a:lnTo>
                  <a:lnTo>
                    <a:pt x="30003" y="475"/>
                  </a:lnTo>
                  <a:lnTo>
                    <a:pt x="26113" y="0"/>
                  </a:lnTo>
                  <a:close/>
                </a:path>
              </a:pathLst>
            </a:custGeom>
            <a:solidFill>
              <a:srgbClr val="000000"/>
            </a:solidFill>
          </p:spPr>
          <p:txBody>
            <a:bodyPr vert="horz" lIns="91440" tIns="45720" rIns="91440" bIns="45720" anchor="t"/>
            <a:lstStyle/>
            <a:p>
              <a:endParaRPr lang="en-IN"/>
            </a:p>
          </p:txBody>
        </p:sp>
        <p:sp>
          <p:nvSpPr>
            <p:cNvPr id="1474" name="Shape 6214"/>
            <p:cNvSpPr/>
            <p:nvPr/>
          </p:nvSpPr>
          <p:spPr>
            <a:xfrm>
              <a:off x="4962699" y="2216832"/>
              <a:ext cx="35957" cy="67627"/>
            </a:xfrm>
            <a:custGeom>
              <a:avLst/>
              <a:gdLst/>
              <a:ahLst/>
              <a:cxnLst/>
              <a:rect l="0" t="0" r="0" b="0"/>
              <a:pathLst>
                <a:path w="35957" h="67627">
                  <a:moveTo>
                    <a:pt x="26035" y="0"/>
                  </a:moveTo>
                  <a:lnTo>
                    <a:pt x="20161" y="713"/>
                  </a:lnTo>
                  <a:lnTo>
                    <a:pt x="15716" y="2777"/>
                  </a:lnTo>
                  <a:lnTo>
                    <a:pt x="12621" y="5794"/>
                  </a:lnTo>
                  <a:lnTo>
                    <a:pt x="10477" y="9445"/>
                  </a:lnTo>
                  <a:lnTo>
                    <a:pt x="9128" y="13334"/>
                  </a:lnTo>
                  <a:lnTo>
                    <a:pt x="8493" y="17144"/>
                  </a:lnTo>
                  <a:lnTo>
                    <a:pt x="8254" y="20478"/>
                  </a:lnTo>
                  <a:lnTo>
                    <a:pt x="8176" y="23098"/>
                  </a:lnTo>
                  <a:lnTo>
                    <a:pt x="80" y="23098"/>
                  </a:lnTo>
                  <a:lnTo>
                    <a:pt x="80" y="26193"/>
                  </a:lnTo>
                  <a:lnTo>
                    <a:pt x="8176" y="26193"/>
                  </a:lnTo>
                  <a:lnTo>
                    <a:pt x="8176" y="57308"/>
                  </a:lnTo>
                  <a:lnTo>
                    <a:pt x="8096" y="59848"/>
                  </a:lnTo>
                  <a:lnTo>
                    <a:pt x="7858" y="61912"/>
                  </a:lnTo>
                  <a:lnTo>
                    <a:pt x="7302" y="63420"/>
                  </a:lnTo>
                  <a:lnTo>
                    <a:pt x="6588" y="64532"/>
                  </a:lnTo>
                  <a:lnTo>
                    <a:pt x="4048" y="65722"/>
                  </a:lnTo>
                  <a:lnTo>
                    <a:pt x="0" y="66119"/>
                  </a:lnTo>
                  <a:lnTo>
                    <a:pt x="0" y="67627"/>
                  </a:lnTo>
                  <a:lnTo>
                    <a:pt x="25717" y="67627"/>
                  </a:lnTo>
                  <a:lnTo>
                    <a:pt x="25717" y="66119"/>
                  </a:lnTo>
                  <a:lnTo>
                    <a:pt x="21907" y="65801"/>
                  </a:lnTo>
                  <a:lnTo>
                    <a:pt x="19288" y="65087"/>
                  </a:lnTo>
                  <a:lnTo>
                    <a:pt x="17701" y="63896"/>
                  </a:lnTo>
                  <a:lnTo>
                    <a:pt x="16907" y="62229"/>
                  </a:lnTo>
                  <a:lnTo>
                    <a:pt x="16590" y="60007"/>
                  </a:lnTo>
                  <a:lnTo>
                    <a:pt x="16510" y="57308"/>
                  </a:lnTo>
                  <a:lnTo>
                    <a:pt x="16510" y="26193"/>
                  </a:lnTo>
                  <a:lnTo>
                    <a:pt x="28655" y="26193"/>
                  </a:lnTo>
                  <a:lnTo>
                    <a:pt x="28655" y="23098"/>
                  </a:lnTo>
                  <a:lnTo>
                    <a:pt x="16431" y="23098"/>
                  </a:lnTo>
                  <a:lnTo>
                    <a:pt x="16431" y="11588"/>
                  </a:lnTo>
                  <a:lnTo>
                    <a:pt x="16748" y="7619"/>
                  </a:lnTo>
                  <a:lnTo>
                    <a:pt x="18415" y="4207"/>
                  </a:lnTo>
                  <a:lnTo>
                    <a:pt x="20082" y="3175"/>
                  </a:lnTo>
                  <a:lnTo>
                    <a:pt x="22383" y="2777"/>
                  </a:lnTo>
                  <a:lnTo>
                    <a:pt x="24447" y="3333"/>
                  </a:lnTo>
                  <a:lnTo>
                    <a:pt x="25956" y="4682"/>
                  </a:lnTo>
                  <a:lnTo>
                    <a:pt x="28496" y="8333"/>
                  </a:lnTo>
                  <a:lnTo>
                    <a:pt x="29924" y="9683"/>
                  </a:lnTo>
                  <a:lnTo>
                    <a:pt x="31671" y="10159"/>
                  </a:lnTo>
                  <a:lnTo>
                    <a:pt x="34528" y="9207"/>
                  </a:lnTo>
                  <a:lnTo>
                    <a:pt x="35560" y="7857"/>
                  </a:lnTo>
                  <a:lnTo>
                    <a:pt x="35957" y="6032"/>
                  </a:lnTo>
                  <a:lnTo>
                    <a:pt x="35163" y="3650"/>
                  </a:lnTo>
                  <a:lnTo>
                    <a:pt x="33099" y="1746"/>
                  </a:lnTo>
                  <a:lnTo>
                    <a:pt x="29924" y="475"/>
                  </a:lnTo>
                  <a:lnTo>
                    <a:pt x="26035" y="0"/>
                  </a:lnTo>
                  <a:close/>
                </a:path>
              </a:pathLst>
            </a:custGeom>
            <a:solidFill>
              <a:srgbClr val="000000"/>
            </a:solidFill>
          </p:spPr>
          <p:txBody>
            <a:bodyPr vert="horz" lIns="91440" tIns="45720" rIns="91440" bIns="45720" anchor="t"/>
            <a:lstStyle/>
            <a:p>
              <a:endParaRPr lang="en-IN"/>
            </a:p>
          </p:txBody>
        </p:sp>
        <p:sp>
          <p:nvSpPr>
            <p:cNvPr id="1475" name="Shape 6215"/>
            <p:cNvSpPr/>
            <p:nvPr/>
          </p:nvSpPr>
          <p:spPr>
            <a:xfrm>
              <a:off x="5499909" y="2227150"/>
              <a:ext cx="26352" cy="58339"/>
            </a:xfrm>
            <a:custGeom>
              <a:avLst/>
              <a:gdLst/>
              <a:ahLst/>
              <a:cxnLst/>
              <a:rect l="0" t="0" r="0" b="0"/>
              <a:pathLst>
                <a:path w="26352" h="58339">
                  <a:moveTo>
                    <a:pt x="13256" y="0"/>
                  </a:moveTo>
                  <a:lnTo>
                    <a:pt x="10874" y="3413"/>
                  </a:lnTo>
                  <a:lnTo>
                    <a:pt x="8811" y="6111"/>
                  </a:lnTo>
                  <a:lnTo>
                    <a:pt x="4366" y="11271"/>
                  </a:lnTo>
                  <a:lnTo>
                    <a:pt x="1349" y="13652"/>
                  </a:lnTo>
                  <a:lnTo>
                    <a:pt x="397" y="14446"/>
                  </a:lnTo>
                  <a:lnTo>
                    <a:pt x="0" y="15240"/>
                  </a:lnTo>
                  <a:lnTo>
                    <a:pt x="397" y="15875"/>
                  </a:lnTo>
                  <a:lnTo>
                    <a:pt x="5636" y="15875"/>
                  </a:lnTo>
                  <a:lnTo>
                    <a:pt x="5636" y="45719"/>
                  </a:lnTo>
                  <a:lnTo>
                    <a:pt x="5873" y="49132"/>
                  </a:lnTo>
                  <a:lnTo>
                    <a:pt x="6350" y="51910"/>
                  </a:lnTo>
                  <a:lnTo>
                    <a:pt x="7223" y="54133"/>
                  </a:lnTo>
                  <a:lnTo>
                    <a:pt x="8334" y="55721"/>
                  </a:lnTo>
                  <a:lnTo>
                    <a:pt x="11192" y="57705"/>
                  </a:lnTo>
                  <a:lnTo>
                    <a:pt x="14763" y="58339"/>
                  </a:lnTo>
                  <a:lnTo>
                    <a:pt x="18177" y="57705"/>
                  </a:lnTo>
                  <a:lnTo>
                    <a:pt x="21352" y="56117"/>
                  </a:lnTo>
                  <a:lnTo>
                    <a:pt x="24129" y="53736"/>
                  </a:lnTo>
                  <a:lnTo>
                    <a:pt x="26352" y="50800"/>
                  </a:lnTo>
                  <a:lnTo>
                    <a:pt x="25082" y="49688"/>
                  </a:lnTo>
                  <a:lnTo>
                    <a:pt x="22781" y="51910"/>
                  </a:lnTo>
                  <a:lnTo>
                    <a:pt x="21113" y="52783"/>
                  </a:lnTo>
                  <a:lnTo>
                    <a:pt x="18970" y="53181"/>
                  </a:lnTo>
                  <a:lnTo>
                    <a:pt x="16907" y="52704"/>
                  </a:lnTo>
                  <a:lnTo>
                    <a:pt x="15398" y="51513"/>
                  </a:lnTo>
                  <a:lnTo>
                    <a:pt x="14128" y="47942"/>
                  </a:lnTo>
                  <a:lnTo>
                    <a:pt x="13969" y="44211"/>
                  </a:lnTo>
                  <a:lnTo>
                    <a:pt x="13969" y="15875"/>
                  </a:lnTo>
                  <a:lnTo>
                    <a:pt x="23971" y="15875"/>
                  </a:lnTo>
                  <a:lnTo>
                    <a:pt x="23971" y="12779"/>
                  </a:lnTo>
                  <a:lnTo>
                    <a:pt x="13969" y="12779"/>
                  </a:lnTo>
                  <a:lnTo>
                    <a:pt x="13969"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476" name="Shape 6216"/>
            <p:cNvSpPr/>
            <p:nvPr/>
          </p:nvSpPr>
          <p:spPr>
            <a:xfrm>
              <a:off x="5301789" y="2227150"/>
              <a:ext cx="26352" cy="58339"/>
            </a:xfrm>
            <a:custGeom>
              <a:avLst/>
              <a:gdLst/>
              <a:ahLst/>
              <a:cxnLst/>
              <a:rect l="0" t="0" r="0" b="0"/>
              <a:pathLst>
                <a:path w="26352" h="58339">
                  <a:moveTo>
                    <a:pt x="13256" y="0"/>
                  </a:moveTo>
                  <a:lnTo>
                    <a:pt x="10874" y="3413"/>
                  </a:lnTo>
                  <a:lnTo>
                    <a:pt x="8811" y="6111"/>
                  </a:lnTo>
                  <a:lnTo>
                    <a:pt x="4366" y="11271"/>
                  </a:lnTo>
                  <a:lnTo>
                    <a:pt x="1349" y="13652"/>
                  </a:lnTo>
                  <a:lnTo>
                    <a:pt x="397" y="14446"/>
                  </a:lnTo>
                  <a:lnTo>
                    <a:pt x="0" y="15240"/>
                  </a:lnTo>
                  <a:lnTo>
                    <a:pt x="397" y="15875"/>
                  </a:lnTo>
                  <a:lnTo>
                    <a:pt x="5636" y="15875"/>
                  </a:lnTo>
                  <a:lnTo>
                    <a:pt x="5636" y="45719"/>
                  </a:lnTo>
                  <a:lnTo>
                    <a:pt x="5873" y="49132"/>
                  </a:lnTo>
                  <a:lnTo>
                    <a:pt x="6350" y="51910"/>
                  </a:lnTo>
                  <a:lnTo>
                    <a:pt x="7223" y="54133"/>
                  </a:lnTo>
                  <a:lnTo>
                    <a:pt x="8334" y="55721"/>
                  </a:lnTo>
                  <a:lnTo>
                    <a:pt x="11192" y="57705"/>
                  </a:lnTo>
                  <a:lnTo>
                    <a:pt x="14763" y="58339"/>
                  </a:lnTo>
                  <a:lnTo>
                    <a:pt x="18177" y="57705"/>
                  </a:lnTo>
                  <a:lnTo>
                    <a:pt x="21352" y="56117"/>
                  </a:lnTo>
                  <a:lnTo>
                    <a:pt x="24129" y="53736"/>
                  </a:lnTo>
                  <a:lnTo>
                    <a:pt x="26352" y="50800"/>
                  </a:lnTo>
                  <a:lnTo>
                    <a:pt x="25082" y="49688"/>
                  </a:lnTo>
                  <a:lnTo>
                    <a:pt x="22781" y="51910"/>
                  </a:lnTo>
                  <a:lnTo>
                    <a:pt x="21113" y="52783"/>
                  </a:lnTo>
                  <a:lnTo>
                    <a:pt x="18971" y="53181"/>
                  </a:lnTo>
                  <a:lnTo>
                    <a:pt x="16907" y="52704"/>
                  </a:lnTo>
                  <a:lnTo>
                    <a:pt x="15398" y="51513"/>
                  </a:lnTo>
                  <a:lnTo>
                    <a:pt x="14128" y="47942"/>
                  </a:lnTo>
                  <a:lnTo>
                    <a:pt x="13970" y="44211"/>
                  </a:lnTo>
                  <a:lnTo>
                    <a:pt x="13970" y="15875"/>
                  </a:lnTo>
                  <a:lnTo>
                    <a:pt x="23971" y="15875"/>
                  </a:lnTo>
                  <a:lnTo>
                    <a:pt x="23971" y="12779"/>
                  </a:lnTo>
                  <a:lnTo>
                    <a:pt x="13970" y="12779"/>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477" name="Shape 6217"/>
            <p:cNvSpPr/>
            <p:nvPr/>
          </p:nvSpPr>
          <p:spPr>
            <a:xfrm>
              <a:off x="5082872" y="2227150"/>
              <a:ext cx="26352" cy="58339"/>
            </a:xfrm>
            <a:custGeom>
              <a:avLst/>
              <a:gdLst/>
              <a:ahLst/>
              <a:cxnLst/>
              <a:rect l="0" t="0" r="0" b="0"/>
              <a:pathLst>
                <a:path w="26352" h="58339">
                  <a:moveTo>
                    <a:pt x="13256" y="0"/>
                  </a:moveTo>
                  <a:lnTo>
                    <a:pt x="10875" y="3413"/>
                  </a:lnTo>
                  <a:lnTo>
                    <a:pt x="8811" y="6111"/>
                  </a:lnTo>
                  <a:lnTo>
                    <a:pt x="4366" y="11271"/>
                  </a:lnTo>
                  <a:lnTo>
                    <a:pt x="1350" y="13652"/>
                  </a:lnTo>
                  <a:lnTo>
                    <a:pt x="397" y="14446"/>
                  </a:lnTo>
                  <a:lnTo>
                    <a:pt x="0" y="15240"/>
                  </a:lnTo>
                  <a:lnTo>
                    <a:pt x="397" y="15875"/>
                  </a:lnTo>
                  <a:lnTo>
                    <a:pt x="5636" y="15875"/>
                  </a:lnTo>
                  <a:lnTo>
                    <a:pt x="5636" y="45719"/>
                  </a:lnTo>
                  <a:lnTo>
                    <a:pt x="5874" y="49132"/>
                  </a:lnTo>
                  <a:lnTo>
                    <a:pt x="6350" y="51910"/>
                  </a:lnTo>
                  <a:lnTo>
                    <a:pt x="7223" y="54133"/>
                  </a:lnTo>
                  <a:lnTo>
                    <a:pt x="8335" y="55721"/>
                  </a:lnTo>
                  <a:lnTo>
                    <a:pt x="11192" y="57705"/>
                  </a:lnTo>
                  <a:lnTo>
                    <a:pt x="14763" y="58339"/>
                  </a:lnTo>
                  <a:lnTo>
                    <a:pt x="18097" y="57705"/>
                  </a:lnTo>
                  <a:lnTo>
                    <a:pt x="21352" y="56117"/>
                  </a:lnTo>
                  <a:lnTo>
                    <a:pt x="24130" y="53736"/>
                  </a:lnTo>
                  <a:lnTo>
                    <a:pt x="26352" y="50800"/>
                  </a:lnTo>
                  <a:lnTo>
                    <a:pt x="25003" y="49688"/>
                  </a:lnTo>
                  <a:lnTo>
                    <a:pt x="22781" y="51910"/>
                  </a:lnTo>
                  <a:lnTo>
                    <a:pt x="21113" y="52783"/>
                  </a:lnTo>
                  <a:lnTo>
                    <a:pt x="18971" y="53181"/>
                  </a:lnTo>
                  <a:lnTo>
                    <a:pt x="16907" y="52704"/>
                  </a:lnTo>
                  <a:lnTo>
                    <a:pt x="15399" y="51513"/>
                  </a:lnTo>
                  <a:lnTo>
                    <a:pt x="14128" y="47942"/>
                  </a:lnTo>
                  <a:lnTo>
                    <a:pt x="13970" y="44211"/>
                  </a:lnTo>
                  <a:lnTo>
                    <a:pt x="13970" y="15875"/>
                  </a:lnTo>
                  <a:lnTo>
                    <a:pt x="23971" y="15875"/>
                  </a:lnTo>
                  <a:lnTo>
                    <a:pt x="23971" y="12779"/>
                  </a:lnTo>
                  <a:lnTo>
                    <a:pt x="13970" y="12779"/>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478" name="Shape 6218"/>
            <p:cNvSpPr/>
            <p:nvPr/>
          </p:nvSpPr>
          <p:spPr>
            <a:xfrm>
              <a:off x="5946949" y="2238898"/>
              <a:ext cx="23495" cy="45561"/>
            </a:xfrm>
            <a:custGeom>
              <a:avLst/>
              <a:gdLst/>
              <a:ahLst/>
              <a:cxnLst/>
              <a:rect l="0" t="0" r="0" b="0"/>
              <a:pathLst>
                <a:path w="23495" h="45561">
                  <a:moveTo>
                    <a:pt x="15716" y="0"/>
                  </a:moveTo>
                  <a:lnTo>
                    <a:pt x="397" y="5476"/>
                  </a:lnTo>
                  <a:lnTo>
                    <a:pt x="397" y="6905"/>
                  </a:lnTo>
                  <a:lnTo>
                    <a:pt x="4366" y="6508"/>
                  </a:lnTo>
                  <a:lnTo>
                    <a:pt x="5636" y="6667"/>
                  </a:lnTo>
                  <a:lnTo>
                    <a:pt x="6667" y="7302"/>
                  </a:lnTo>
                  <a:lnTo>
                    <a:pt x="7541" y="9128"/>
                  </a:lnTo>
                  <a:lnTo>
                    <a:pt x="7858" y="12461"/>
                  </a:lnTo>
                  <a:lnTo>
                    <a:pt x="7858" y="35480"/>
                  </a:lnTo>
                  <a:lnTo>
                    <a:pt x="7699" y="38734"/>
                  </a:lnTo>
                  <a:lnTo>
                    <a:pt x="7143" y="41036"/>
                  </a:lnTo>
                  <a:lnTo>
                    <a:pt x="6191" y="42544"/>
                  </a:lnTo>
                  <a:lnTo>
                    <a:pt x="4762" y="43417"/>
                  </a:lnTo>
                  <a:lnTo>
                    <a:pt x="2778" y="43894"/>
                  </a:lnTo>
                  <a:lnTo>
                    <a:pt x="0" y="44053"/>
                  </a:lnTo>
                  <a:lnTo>
                    <a:pt x="0" y="45561"/>
                  </a:lnTo>
                  <a:lnTo>
                    <a:pt x="23495" y="45561"/>
                  </a:lnTo>
                  <a:lnTo>
                    <a:pt x="23495" y="44053"/>
                  </a:lnTo>
                  <a:lnTo>
                    <a:pt x="19447" y="43497"/>
                  </a:lnTo>
                  <a:lnTo>
                    <a:pt x="17224" y="42068"/>
                  </a:lnTo>
                  <a:lnTo>
                    <a:pt x="16351"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479" name="Shape 6219"/>
            <p:cNvSpPr/>
            <p:nvPr/>
          </p:nvSpPr>
          <p:spPr>
            <a:xfrm>
              <a:off x="5833125" y="2238898"/>
              <a:ext cx="40163" cy="46592"/>
            </a:xfrm>
            <a:custGeom>
              <a:avLst/>
              <a:gdLst/>
              <a:ahLst/>
              <a:cxnLst/>
              <a:rect l="0" t="0" r="0" b="0"/>
              <a:pathLst>
                <a:path w="40163" h="46592">
                  <a:moveTo>
                    <a:pt x="18018" y="0"/>
                  </a:moveTo>
                  <a:lnTo>
                    <a:pt x="12858" y="555"/>
                  </a:lnTo>
                  <a:lnTo>
                    <a:pt x="8731" y="1985"/>
                  </a:lnTo>
                  <a:lnTo>
                    <a:pt x="5636" y="4047"/>
                  </a:lnTo>
                  <a:lnTo>
                    <a:pt x="3492" y="6429"/>
                  </a:lnTo>
                  <a:lnTo>
                    <a:pt x="2302" y="8810"/>
                  </a:lnTo>
                  <a:lnTo>
                    <a:pt x="1904" y="11032"/>
                  </a:lnTo>
                  <a:lnTo>
                    <a:pt x="2857" y="13811"/>
                  </a:lnTo>
                  <a:lnTo>
                    <a:pt x="4207" y="14922"/>
                  </a:lnTo>
                  <a:lnTo>
                    <a:pt x="6112" y="15319"/>
                  </a:lnTo>
                  <a:lnTo>
                    <a:pt x="7937" y="15001"/>
                  </a:lnTo>
                  <a:lnTo>
                    <a:pt x="9366" y="13969"/>
                  </a:lnTo>
                  <a:lnTo>
                    <a:pt x="10318" y="12620"/>
                  </a:lnTo>
                  <a:lnTo>
                    <a:pt x="10636" y="11112"/>
                  </a:lnTo>
                  <a:lnTo>
                    <a:pt x="10318" y="9366"/>
                  </a:lnTo>
                  <a:lnTo>
                    <a:pt x="10081" y="7222"/>
                  </a:lnTo>
                  <a:lnTo>
                    <a:pt x="10716" y="5160"/>
                  </a:lnTo>
                  <a:lnTo>
                    <a:pt x="12382" y="3650"/>
                  </a:lnTo>
                  <a:lnTo>
                    <a:pt x="14685" y="2699"/>
                  </a:lnTo>
                  <a:lnTo>
                    <a:pt x="17145" y="2381"/>
                  </a:lnTo>
                  <a:lnTo>
                    <a:pt x="19606" y="2619"/>
                  </a:lnTo>
                  <a:lnTo>
                    <a:pt x="22066" y="3809"/>
                  </a:lnTo>
                  <a:lnTo>
                    <a:pt x="23971" y="6350"/>
                  </a:lnTo>
                  <a:lnTo>
                    <a:pt x="24765" y="10636"/>
                  </a:lnTo>
                  <a:lnTo>
                    <a:pt x="24765" y="16668"/>
                  </a:lnTo>
                  <a:lnTo>
                    <a:pt x="24024" y="16960"/>
                  </a:lnTo>
                  <a:lnTo>
                    <a:pt x="24765" y="19050"/>
                  </a:lnTo>
                  <a:lnTo>
                    <a:pt x="24765" y="33416"/>
                  </a:lnTo>
                  <a:lnTo>
                    <a:pt x="24210" y="36751"/>
                  </a:lnTo>
                  <a:lnTo>
                    <a:pt x="23177" y="37941"/>
                  </a:lnTo>
                  <a:lnTo>
                    <a:pt x="21431" y="39052"/>
                  </a:lnTo>
                  <a:lnTo>
                    <a:pt x="18812" y="40085"/>
                  </a:lnTo>
                  <a:lnTo>
                    <a:pt x="15240" y="40799"/>
                  </a:lnTo>
                  <a:lnTo>
                    <a:pt x="12700" y="40242"/>
                  </a:lnTo>
                  <a:lnTo>
                    <a:pt x="10636" y="38734"/>
                  </a:lnTo>
                  <a:lnTo>
                    <a:pt x="9287" y="36273"/>
                  </a:lnTo>
                  <a:lnTo>
                    <a:pt x="8731" y="33098"/>
                  </a:lnTo>
                  <a:lnTo>
                    <a:pt x="8731" y="32861"/>
                  </a:lnTo>
                  <a:lnTo>
                    <a:pt x="8890" y="31035"/>
                  </a:lnTo>
                  <a:lnTo>
                    <a:pt x="9525" y="28892"/>
                  </a:lnTo>
                  <a:lnTo>
                    <a:pt x="11112" y="26591"/>
                  </a:lnTo>
                  <a:lnTo>
                    <a:pt x="13970" y="24051"/>
                  </a:lnTo>
                  <a:lnTo>
                    <a:pt x="15954" y="22780"/>
                  </a:lnTo>
                  <a:lnTo>
                    <a:pt x="18415" y="21510"/>
                  </a:lnTo>
                  <a:lnTo>
                    <a:pt x="21352" y="20241"/>
                  </a:lnTo>
                  <a:lnTo>
                    <a:pt x="24765" y="19050"/>
                  </a:lnTo>
                  <a:lnTo>
                    <a:pt x="24024" y="16960"/>
                  </a:lnTo>
                  <a:lnTo>
                    <a:pt x="17303" y="19605"/>
                  </a:lnTo>
                  <a:lnTo>
                    <a:pt x="11112" y="22304"/>
                  </a:lnTo>
                  <a:lnTo>
                    <a:pt x="6271" y="25082"/>
                  </a:lnTo>
                  <a:lnTo>
                    <a:pt x="2857" y="28178"/>
                  </a:lnTo>
                  <a:lnTo>
                    <a:pt x="715" y="31829"/>
                  </a:lnTo>
                  <a:lnTo>
                    <a:pt x="0" y="36273"/>
                  </a:lnTo>
                  <a:lnTo>
                    <a:pt x="952" y="40640"/>
                  </a:lnTo>
                  <a:lnTo>
                    <a:pt x="3254" y="43894"/>
                  </a:lnTo>
                  <a:lnTo>
                    <a:pt x="6588" y="45878"/>
                  </a:lnTo>
                  <a:lnTo>
                    <a:pt x="10477" y="46592"/>
                  </a:lnTo>
                  <a:lnTo>
                    <a:pt x="14526" y="45957"/>
                  </a:lnTo>
                  <a:lnTo>
                    <a:pt x="18415" y="44211"/>
                  </a:lnTo>
                  <a:lnTo>
                    <a:pt x="24844" y="39369"/>
                  </a:lnTo>
                  <a:lnTo>
                    <a:pt x="25400" y="42307"/>
                  </a:lnTo>
                  <a:lnTo>
                    <a:pt x="26352" y="44370"/>
                  </a:lnTo>
                  <a:lnTo>
                    <a:pt x="27622" y="45641"/>
                  </a:lnTo>
                  <a:lnTo>
                    <a:pt x="28892" y="46276"/>
                  </a:lnTo>
                  <a:lnTo>
                    <a:pt x="31273" y="46592"/>
                  </a:lnTo>
                  <a:lnTo>
                    <a:pt x="32782" y="46435"/>
                  </a:lnTo>
                  <a:lnTo>
                    <a:pt x="34687" y="45878"/>
                  </a:lnTo>
                  <a:lnTo>
                    <a:pt x="37227" y="44370"/>
                  </a:lnTo>
                  <a:lnTo>
                    <a:pt x="40163" y="41592"/>
                  </a:lnTo>
                  <a:lnTo>
                    <a:pt x="40163" y="39052"/>
                  </a:lnTo>
                  <a:lnTo>
                    <a:pt x="38258" y="40322"/>
                  </a:lnTo>
                  <a:lnTo>
                    <a:pt x="35640" y="40878"/>
                  </a:lnTo>
                  <a:lnTo>
                    <a:pt x="33972" y="40401"/>
                  </a:lnTo>
                  <a:lnTo>
                    <a:pt x="33178" y="39132"/>
                  </a:lnTo>
                  <a:lnTo>
                    <a:pt x="32782" y="35163"/>
                  </a:lnTo>
                  <a:lnTo>
                    <a:pt x="32782" y="15875"/>
                  </a:lnTo>
                  <a:lnTo>
                    <a:pt x="32226" y="9128"/>
                  </a:lnTo>
                  <a:lnTo>
                    <a:pt x="30956" y="5715"/>
                  </a:lnTo>
                  <a:lnTo>
                    <a:pt x="28416"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480" name="Shape 6220"/>
            <p:cNvSpPr/>
            <p:nvPr/>
          </p:nvSpPr>
          <p:spPr>
            <a:xfrm>
              <a:off x="5681757" y="2238898"/>
              <a:ext cx="43656" cy="46592"/>
            </a:xfrm>
            <a:custGeom>
              <a:avLst/>
              <a:gdLst/>
              <a:ahLst/>
              <a:cxnLst/>
              <a:rect l="0" t="0" r="0" b="0"/>
              <a:pathLst>
                <a:path w="43656" h="46592">
                  <a:moveTo>
                    <a:pt x="21431" y="0"/>
                  </a:moveTo>
                  <a:lnTo>
                    <a:pt x="20637" y="2778"/>
                  </a:lnTo>
                  <a:lnTo>
                    <a:pt x="24843" y="3650"/>
                  </a:lnTo>
                  <a:lnTo>
                    <a:pt x="28336" y="6032"/>
                  </a:lnTo>
                  <a:lnTo>
                    <a:pt x="31115" y="9763"/>
                  </a:lnTo>
                  <a:lnTo>
                    <a:pt x="33178" y="14446"/>
                  </a:lnTo>
                  <a:lnTo>
                    <a:pt x="34368" y="19843"/>
                  </a:lnTo>
                  <a:lnTo>
                    <a:pt x="34766" y="25875"/>
                  </a:lnTo>
                  <a:lnTo>
                    <a:pt x="34209" y="32147"/>
                  </a:lnTo>
                  <a:lnTo>
                    <a:pt x="32861" y="36830"/>
                  </a:lnTo>
                  <a:lnTo>
                    <a:pt x="30797" y="40163"/>
                  </a:lnTo>
                  <a:lnTo>
                    <a:pt x="28336" y="42307"/>
                  </a:lnTo>
                  <a:lnTo>
                    <a:pt x="25717" y="43417"/>
                  </a:lnTo>
                  <a:lnTo>
                    <a:pt x="23097" y="43815"/>
                  </a:lnTo>
                  <a:lnTo>
                    <a:pt x="19050" y="43021"/>
                  </a:lnTo>
                  <a:lnTo>
                    <a:pt x="15875" y="40799"/>
                  </a:lnTo>
                  <a:lnTo>
                    <a:pt x="13413" y="37624"/>
                  </a:lnTo>
                  <a:lnTo>
                    <a:pt x="11588" y="33735"/>
                  </a:lnTo>
                  <a:lnTo>
                    <a:pt x="9445" y="25320"/>
                  </a:lnTo>
                  <a:lnTo>
                    <a:pt x="9048" y="21431"/>
                  </a:lnTo>
                  <a:lnTo>
                    <a:pt x="8890" y="18256"/>
                  </a:lnTo>
                  <a:lnTo>
                    <a:pt x="9127" y="14605"/>
                  </a:lnTo>
                  <a:lnTo>
                    <a:pt x="9842" y="11510"/>
                  </a:lnTo>
                  <a:lnTo>
                    <a:pt x="10873" y="8810"/>
                  </a:lnTo>
                  <a:lnTo>
                    <a:pt x="12382" y="6667"/>
                  </a:lnTo>
                  <a:lnTo>
                    <a:pt x="14128" y="4921"/>
                  </a:lnTo>
                  <a:lnTo>
                    <a:pt x="16112" y="3730"/>
                  </a:lnTo>
                  <a:lnTo>
                    <a:pt x="18256" y="3016"/>
                  </a:lnTo>
                  <a:lnTo>
                    <a:pt x="20637" y="2778"/>
                  </a:lnTo>
                  <a:lnTo>
                    <a:pt x="21431" y="0"/>
                  </a:lnTo>
                  <a:lnTo>
                    <a:pt x="15240" y="872"/>
                  </a:lnTo>
                  <a:lnTo>
                    <a:pt x="10001" y="3254"/>
                  </a:lnTo>
                  <a:lnTo>
                    <a:pt x="5715" y="6984"/>
                  </a:lnTo>
                  <a:lnTo>
                    <a:pt x="2618" y="11667"/>
                  </a:lnTo>
                  <a:lnTo>
                    <a:pt x="634" y="17066"/>
                  </a:lnTo>
                  <a:lnTo>
                    <a:pt x="0" y="23018"/>
                  </a:lnTo>
                  <a:lnTo>
                    <a:pt x="713" y="29368"/>
                  </a:lnTo>
                  <a:lnTo>
                    <a:pt x="2777" y="35004"/>
                  </a:lnTo>
                  <a:lnTo>
                    <a:pt x="6032" y="39766"/>
                  </a:lnTo>
                  <a:lnTo>
                    <a:pt x="10397" y="43417"/>
                  </a:lnTo>
                  <a:lnTo>
                    <a:pt x="15636" y="45719"/>
                  </a:lnTo>
                  <a:lnTo>
                    <a:pt x="21668" y="46592"/>
                  </a:lnTo>
                  <a:lnTo>
                    <a:pt x="28575" y="45482"/>
                  </a:lnTo>
                  <a:lnTo>
                    <a:pt x="34051" y="42623"/>
                  </a:lnTo>
                  <a:lnTo>
                    <a:pt x="38337" y="38417"/>
                  </a:lnTo>
                  <a:lnTo>
                    <a:pt x="41353" y="33416"/>
                  </a:lnTo>
                  <a:lnTo>
                    <a:pt x="43100" y="28099"/>
                  </a:lnTo>
                  <a:lnTo>
                    <a:pt x="43656" y="23018"/>
                  </a:lnTo>
                  <a:lnTo>
                    <a:pt x="43179" y="17860"/>
                  </a:lnTo>
                  <a:lnTo>
                    <a:pt x="41988" y="13334"/>
                  </a:lnTo>
                  <a:lnTo>
                    <a:pt x="40083" y="9366"/>
                  </a:lnTo>
                  <a:lnTo>
                    <a:pt x="37384" y="6111"/>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481" name="Shape 6221"/>
            <p:cNvSpPr/>
            <p:nvPr/>
          </p:nvSpPr>
          <p:spPr>
            <a:xfrm>
              <a:off x="5557932" y="2238898"/>
              <a:ext cx="43656" cy="46592"/>
            </a:xfrm>
            <a:custGeom>
              <a:avLst/>
              <a:gdLst/>
              <a:ahLst/>
              <a:cxnLst/>
              <a:rect l="0" t="0" r="0" b="0"/>
              <a:pathLst>
                <a:path w="43656" h="46592">
                  <a:moveTo>
                    <a:pt x="21431" y="0"/>
                  </a:moveTo>
                  <a:lnTo>
                    <a:pt x="20637" y="2778"/>
                  </a:lnTo>
                  <a:lnTo>
                    <a:pt x="24843" y="3650"/>
                  </a:lnTo>
                  <a:lnTo>
                    <a:pt x="28336" y="6032"/>
                  </a:lnTo>
                  <a:lnTo>
                    <a:pt x="31115" y="9763"/>
                  </a:lnTo>
                  <a:lnTo>
                    <a:pt x="33178" y="14446"/>
                  </a:lnTo>
                  <a:lnTo>
                    <a:pt x="34368" y="19843"/>
                  </a:lnTo>
                  <a:lnTo>
                    <a:pt x="34766" y="25875"/>
                  </a:lnTo>
                  <a:lnTo>
                    <a:pt x="34209" y="32147"/>
                  </a:lnTo>
                  <a:lnTo>
                    <a:pt x="32861" y="36830"/>
                  </a:lnTo>
                  <a:lnTo>
                    <a:pt x="30797" y="40163"/>
                  </a:lnTo>
                  <a:lnTo>
                    <a:pt x="28336" y="42307"/>
                  </a:lnTo>
                  <a:lnTo>
                    <a:pt x="25717" y="43417"/>
                  </a:lnTo>
                  <a:lnTo>
                    <a:pt x="23097" y="43815"/>
                  </a:lnTo>
                  <a:lnTo>
                    <a:pt x="19050" y="43021"/>
                  </a:lnTo>
                  <a:lnTo>
                    <a:pt x="15875" y="40799"/>
                  </a:lnTo>
                  <a:lnTo>
                    <a:pt x="13413" y="37624"/>
                  </a:lnTo>
                  <a:lnTo>
                    <a:pt x="11588" y="33735"/>
                  </a:lnTo>
                  <a:lnTo>
                    <a:pt x="9445" y="25320"/>
                  </a:lnTo>
                  <a:lnTo>
                    <a:pt x="9048" y="21431"/>
                  </a:lnTo>
                  <a:lnTo>
                    <a:pt x="8890" y="18256"/>
                  </a:lnTo>
                  <a:lnTo>
                    <a:pt x="9127" y="14605"/>
                  </a:lnTo>
                  <a:lnTo>
                    <a:pt x="9842" y="11510"/>
                  </a:lnTo>
                  <a:lnTo>
                    <a:pt x="10873" y="8810"/>
                  </a:lnTo>
                  <a:lnTo>
                    <a:pt x="12382" y="6667"/>
                  </a:lnTo>
                  <a:lnTo>
                    <a:pt x="14128" y="4921"/>
                  </a:lnTo>
                  <a:lnTo>
                    <a:pt x="16112" y="3730"/>
                  </a:lnTo>
                  <a:lnTo>
                    <a:pt x="18256" y="3016"/>
                  </a:lnTo>
                  <a:lnTo>
                    <a:pt x="20637" y="2778"/>
                  </a:lnTo>
                  <a:lnTo>
                    <a:pt x="21431" y="0"/>
                  </a:lnTo>
                  <a:lnTo>
                    <a:pt x="15240" y="872"/>
                  </a:lnTo>
                  <a:lnTo>
                    <a:pt x="10001" y="3254"/>
                  </a:lnTo>
                  <a:lnTo>
                    <a:pt x="5715" y="6984"/>
                  </a:lnTo>
                  <a:lnTo>
                    <a:pt x="2618" y="11667"/>
                  </a:lnTo>
                  <a:lnTo>
                    <a:pt x="634" y="17066"/>
                  </a:lnTo>
                  <a:lnTo>
                    <a:pt x="0" y="23018"/>
                  </a:lnTo>
                  <a:lnTo>
                    <a:pt x="713" y="29368"/>
                  </a:lnTo>
                  <a:lnTo>
                    <a:pt x="2777" y="35004"/>
                  </a:lnTo>
                  <a:lnTo>
                    <a:pt x="6032" y="39766"/>
                  </a:lnTo>
                  <a:lnTo>
                    <a:pt x="10397" y="43417"/>
                  </a:lnTo>
                  <a:lnTo>
                    <a:pt x="15636" y="45719"/>
                  </a:lnTo>
                  <a:lnTo>
                    <a:pt x="21668" y="46592"/>
                  </a:lnTo>
                  <a:lnTo>
                    <a:pt x="28575" y="45482"/>
                  </a:lnTo>
                  <a:lnTo>
                    <a:pt x="34051" y="42623"/>
                  </a:lnTo>
                  <a:lnTo>
                    <a:pt x="38337" y="38417"/>
                  </a:lnTo>
                  <a:lnTo>
                    <a:pt x="41353" y="33416"/>
                  </a:lnTo>
                  <a:lnTo>
                    <a:pt x="43100" y="28099"/>
                  </a:lnTo>
                  <a:lnTo>
                    <a:pt x="43656" y="23018"/>
                  </a:lnTo>
                  <a:lnTo>
                    <a:pt x="43179" y="17860"/>
                  </a:lnTo>
                  <a:lnTo>
                    <a:pt x="41988" y="13334"/>
                  </a:lnTo>
                  <a:lnTo>
                    <a:pt x="40083" y="9366"/>
                  </a:lnTo>
                  <a:lnTo>
                    <a:pt x="37384" y="6111"/>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482" name="Shape 6222"/>
            <p:cNvSpPr/>
            <p:nvPr/>
          </p:nvSpPr>
          <p:spPr>
            <a:xfrm>
              <a:off x="5527929" y="2238898"/>
              <a:ext cx="23494" cy="45561"/>
            </a:xfrm>
            <a:custGeom>
              <a:avLst/>
              <a:gdLst/>
              <a:ahLst/>
              <a:cxnLst/>
              <a:rect l="0" t="0" r="0" b="0"/>
              <a:pathLst>
                <a:path w="23494" h="45561">
                  <a:moveTo>
                    <a:pt x="15716" y="0"/>
                  </a:moveTo>
                  <a:lnTo>
                    <a:pt x="396" y="5476"/>
                  </a:lnTo>
                  <a:lnTo>
                    <a:pt x="396" y="6905"/>
                  </a:lnTo>
                  <a:lnTo>
                    <a:pt x="4364" y="6508"/>
                  </a:lnTo>
                  <a:lnTo>
                    <a:pt x="5556" y="6667"/>
                  </a:lnTo>
                  <a:lnTo>
                    <a:pt x="6667" y="7302"/>
                  </a:lnTo>
                  <a:lnTo>
                    <a:pt x="7539" y="9128"/>
                  </a:lnTo>
                  <a:lnTo>
                    <a:pt x="7857" y="12461"/>
                  </a:lnTo>
                  <a:lnTo>
                    <a:pt x="7857" y="35480"/>
                  </a:lnTo>
                  <a:lnTo>
                    <a:pt x="7698" y="38734"/>
                  </a:lnTo>
                  <a:lnTo>
                    <a:pt x="7143" y="41036"/>
                  </a:lnTo>
                  <a:lnTo>
                    <a:pt x="6191" y="42544"/>
                  </a:lnTo>
                  <a:lnTo>
                    <a:pt x="4762" y="43417"/>
                  </a:lnTo>
                  <a:lnTo>
                    <a:pt x="2777" y="43894"/>
                  </a:lnTo>
                  <a:lnTo>
                    <a:pt x="0" y="44053"/>
                  </a:lnTo>
                  <a:lnTo>
                    <a:pt x="0" y="45561"/>
                  </a:lnTo>
                  <a:lnTo>
                    <a:pt x="23494" y="45561"/>
                  </a:lnTo>
                  <a:lnTo>
                    <a:pt x="23494" y="44053"/>
                  </a:lnTo>
                  <a:lnTo>
                    <a:pt x="19446" y="43497"/>
                  </a:lnTo>
                  <a:lnTo>
                    <a:pt x="17223" y="42068"/>
                  </a:lnTo>
                  <a:lnTo>
                    <a:pt x="16350"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483" name="Shape 6223"/>
            <p:cNvSpPr/>
            <p:nvPr/>
          </p:nvSpPr>
          <p:spPr>
            <a:xfrm>
              <a:off x="5457681" y="2238898"/>
              <a:ext cx="40163" cy="46592"/>
            </a:xfrm>
            <a:custGeom>
              <a:avLst/>
              <a:gdLst/>
              <a:ahLst/>
              <a:cxnLst/>
              <a:rect l="0" t="0" r="0" b="0"/>
              <a:pathLst>
                <a:path w="40163" h="46592">
                  <a:moveTo>
                    <a:pt x="18018" y="0"/>
                  </a:moveTo>
                  <a:lnTo>
                    <a:pt x="12858" y="555"/>
                  </a:lnTo>
                  <a:lnTo>
                    <a:pt x="8731" y="1985"/>
                  </a:lnTo>
                  <a:lnTo>
                    <a:pt x="5636" y="4047"/>
                  </a:lnTo>
                  <a:lnTo>
                    <a:pt x="3492" y="6429"/>
                  </a:lnTo>
                  <a:lnTo>
                    <a:pt x="2302" y="8810"/>
                  </a:lnTo>
                  <a:lnTo>
                    <a:pt x="1904" y="11032"/>
                  </a:lnTo>
                  <a:lnTo>
                    <a:pt x="2857" y="13811"/>
                  </a:lnTo>
                  <a:lnTo>
                    <a:pt x="4207" y="14922"/>
                  </a:lnTo>
                  <a:lnTo>
                    <a:pt x="6191" y="15319"/>
                  </a:lnTo>
                  <a:lnTo>
                    <a:pt x="7937" y="15001"/>
                  </a:lnTo>
                  <a:lnTo>
                    <a:pt x="9366" y="13969"/>
                  </a:lnTo>
                  <a:lnTo>
                    <a:pt x="10318" y="12620"/>
                  </a:lnTo>
                  <a:lnTo>
                    <a:pt x="10636" y="11112"/>
                  </a:lnTo>
                  <a:lnTo>
                    <a:pt x="10398" y="9366"/>
                  </a:lnTo>
                  <a:lnTo>
                    <a:pt x="10081" y="7222"/>
                  </a:lnTo>
                  <a:lnTo>
                    <a:pt x="10716" y="5160"/>
                  </a:lnTo>
                  <a:lnTo>
                    <a:pt x="12382" y="3650"/>
                  </a:lnTo>
                  <a:lnTo>
                    <a:pt x="14685" y="2699"/>
                  </a:lnTo>
                  <a:lnTo>
                    <a:pt x="17145" y="2381"/>
                  </a:lnTo>
                  <a:lnTo>
                    <a:pt x="19606" y="2619"/>
                  </a:lnTo>
                  <a:lnTo>
                    <a:pt x="22066" y="3809"/>
                  </a:lnTo>
                  <a:lnTo>
                    <a:pt x="23971" y="6350"/>
                  </a:lnTo>
                  <a:lnTo>
                    <a:pt x="24765" y="10636"/>
                  </a:lnTo>
                  <a:lnTo>
                    <a:pt x="24765" y="16668"/>
                  </a:lnTo>
                  <a:lnTo>
                    <a:pt x="24024" y="16960"/>
                  </a:lnTo>
                  <a:lnTo>
                    <a:pt x="24765" y="19050"/>
                  </a:lnTo>
                  <a:lnTo>
                    <a:pt x="24765" y="33416"/>
                  </a:lnTo>
                  <a:lnTo>
                    <a:pt x="24210" y="36751"/>
                  </a:lnTo>
                  <a:lnTo>
                    <a:pt x="23177" y="37941"/>
                  </a:lnTo>
                  <a:lnTo>
                    <a:pt x="21431" y="39052"/>
                  </a:lnTo>
                  <a:lnTo>
                    <a:pt x="18812" y="40085"/>
                  </a:lnTo>
                  <a:lnTo>
                    <a:pt x="15240" y="40799"/>
                  </a:lnTo>
                  <a:lnTo>
                    <a:pt x="12700" y="40242"/>
                  </a:lnTo>
                  <a:lnTo>
                    <a:pt x="10636" y="38734"/>
                  </a:lnTo>
                  <a:lnTo>
                    <a:pt x="9287" y="36273"/>
                  </a:lnTo>
                  <a:lnTo>
                    <a:pt x="8731" y="33098"/>
                  </a:lnTo>
                  <a:lnTo>
                    <a:pt x="8731" y="32861"/>
                  </a:lnTo>
                  <a:lnTo>
                    <a:pt x="8890" y="31035"/>
                  </a:lnTo>
                  <a:lnTo>
                    <a:pt x="9604" y="28892"/>
                  </a:lnTo>
                  <a:lnTo>
                    <a:pt x="11112" y="26591"/>
                  </a:lnTo>
                  <a:lnTo>
                    <a:pt x="13970" y="24051"/>
                  </a:lnTo>
                  <a:lnTo>
                    <a:pt x="15954" y="22780"/>
                  </a:lnTo>
                  <a:lnTo>
                    <a:pt x="18415" y="21510"/>
                  </a:lnTo>
                  <a:lnTo>
                    <a:pt x="24765" y="19050"/>
                  </a:lnTo>
                  <a:lnTo>
                    <a:pt x="24024" y="16960"/>
                  </a:lnTo>
                  <a:lnTo>
                    <a:pt x="17303" y="19605"/>
                  </a:lnTo>
                  <a:lnTo>
                    <a:pt x="11192" y="22304"/>
                  </a:lnTo>
                  <a:lnTo>
                    <a:pt x="6350" y="25082"/>
                  </a:lnTo>
                  <a:lnTo>
                    <a:pt x="2857" y="28178"/>
                  </a:lnTo>
                  <a:lnTo>
                    <a:pt x="715" y="31829"/>
                  </a:lnTo>
                  <a:lnTo>
                    <a:pt x="0" y="36273"/>
                  </a:lnTo>
                  <a:lnTo>
                    <a:pt x="952" y="40640"/>
                  </a:lnTo>
                  <a:lnTo>
                    <a:pt x="3254" y="43894"/>
                  </a:lnTo>
                  <a:lnTo>
                    <a:pt x="6588" y="45878"/>
                  </a:lnTo>
                  <a:lnTo>
                    <a:pt x="10477" y="46592"/>
                  </a:lnTo>
                  <a:lnTo>
                    <a:pt x="14526" y="45957"/>
                  </a:lnTo>
                  <a:lnTo>
                    <a:pt x="18415" y="44211"/>
                  </a:lnTo>
                  <a:lnTo>
                    <a:pt x="24844" y="39369"/>
                  </a:lnTo>
                  <a:lnTo>
                    <a:pt x="25400" y="42307"/>
                  </a:lnTo>
                  <a:lnTo>
                    <a:pt x="26352" y="44370"/>
                  </a:lnTo>
                  <a:lnTo>
                    <a:pt x="27622" y="45641"/>
                  </a:lnTo>
                  <a:lnTo>
                    <a:pt x="28972" y="46276"/>
                  </a:lnTo>
                  <a:lnTo>
                    <a:pt x="31353" y="46592"/>
                  </a:lnTo>
                  <a:lnTo>
                    <a:pt x="32782" y="46435"/>
                  </a:lnTo>
                  <a:lnTo>
                    <a:pt x="34766" y="45878"/>
                  </a:lnTo>
                  <a:lnTo>
                    <a:pt x="37227" y="44370"/>
                  </a:lnTo>
                  <a:lnTo>
                    <a:pt x="40163" y="41592"/>
                  </a:lnTo>
                  <a:lnTo>
                    <a:pt x="40163" y="39052"/>
                  </a:lnTo>
                  <a:lnTo>
                    <a:pt x="38258" y="40322"/>
                  </a:lnTo>
                  <a:lnTo>
                    <a:pt x="35640" y="40878"/>
                  </a:lnTo>
                  <a:lnTo>
                    <a:pt x="33972" y="40401"/>
                  </a:lnTo>
                  <a:lnTo>
                    <a:pt x="33178" y="39132"/>
                  </a:lnTo>
                  <a:lnTo>
                    <a:pt x="32782" y="35163"/>
                  </a:lnTo>
                  <a:lnTo>
                    <a:pt x="32782" y="15875"/>
                  </a:lnTo>
                  <a:lnTo>
                    <a:pt x="32226" y="9128"/>
                  </a:lnTo>
                  <a:lnTo>
                    <a:pt x="30956" y="5715"/>
                  </a:lnTo>
                  <a:lnTo>
                    <a:pt x="28416"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484" name="Shape 6224"/>
            <p:cNvSpPr/>
            <p:nvPr/>
          </p:nvSpPr>
          <p:spPr>
            <a:xfrm>
              <a:off x="5386244" y="2238898"/>
              <a:ext cx="23495" cy="45561"/>
            </a:xfrm>
            <a:custGeom>
              <a:avLst/>
              <a:gdLst/>
              <a:ahLst/>
              <a:cxnLst/>
              <a:rect l="0" t="0" r="0" b="0"/>
              <a:pathLst>
                <a:path w="23495" h="45561">
                  <a:moveTo>
                    <a:pt x="15796" y="0"/>
                  </a:moveTo>
                  <a:lnTo>
                    <a:pt x="397" y="5476"/>
                  </a:lnTo>
                  <a:lnTo>
                    <a:pt x="397" y="6905"/>
                  </a:lnTo>
                  <a:lnTo>
                    <a:pt x="4366" y="6508"/>
                  </a:lnTo>
                  <a:lnTo>
                    <a:pt x="5636" y="6667"/>
                  </a:lnTo>
                  <a:lnTo>
                    <a:pt x="6747" y="7302"/>
                  </a:lnTo>
                  <a:lnTo>
                    <a:pt x="7541" y="9128"/>
                  </a:lnTo>
                  <a:lnTo>
                    <a:pt x="7858" y="12461"/>
                  </a:lnTo>
                  <a:lnTo>
                    <a:pt x="7858" y="35480"/>
                  </a:lnTo>
                  <a:lnTo>
                    <a:pt x="7699" y="38734"/>
                  </a:lnTo>
                  <a:lnTo>
                    <a:pt x="7143" y="41036"/>
                  </a:lnTo>
                  <a:lnTo>
                    <a:pt x="6191" y="42544"/>
                  </a:lnTo>
                  <a:lnTo>
                    <a:pt x="4762" y="43417"/>
                  </a:lnTo>
                  <a:lnTo>
                    <a:pt x="2778" y="43894"/>
                  </a:lnTo>
                  <a:lnTo>
                    <a:pt x="0" y="44053"/>
                  </a:lnTo>
                  <a:lnTo>
                    <a:pt x="0" y="45561"/>
                  </a:lnTo>
                  <a:lnTo>
                    <a:pt x="23495" y="45561"/>
                  </a:lnTo>
                  <a:lnTo>
                    <a:pt x="23495" y="44053"/>
                  </a:lnTo>
                  <a:lnTo>
                    <a:pt x="19447" y="43497"/>
                  </a:lnTo>
                  <a:lnTo>
                    <a:pt x="17224" y="42068"/>
                  </a:lnTo>
                  <a:lnTo>
                    <a:pt x="16351" y="3944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485" name="Shape 6225"/>
            <p:cNvSpPr/>
            <p:nvPr/>
          </p:nvSpPr>
          <p:spPr>
            <a:xfrm>
              <a:off x="5329809" y="2238898"/>
              <a:ext cx="23495" cy="45561"/>
            </a:xfrm>
            <a:custGeom>
              <a:avLst/>
              <a:gdLst/>
              <a:ahLst/>
              <a:cxnLst/>
              <a:rect l="0" t="0" r="0" b="0"/>
              <a:pathLst>
                <a:path w="23495" h="45561">
                  <a:moveTo>
                    <a:pt x="15716" y="0"/>
                  </a:moveTo>
                  <a:lnTo>
                    <a:pt x="396" y="5476"/>
                  </a:lnTo>
                  <a:lnTo>
                    <a:pt x="396" y="6905"/>
                  </a:lnTo>
                  <a:lnTo>
                    <a:pt x="4364" y="6508"/>
                  </a:lnTo>
                  <a:lnTo>
                    <a:pt x="5556" y="6667"/>
                  </a:lnTo>
                  <a:lnTo>
                    <a:pt x="6667" y="7302"/>
                  </a:lnTo>
                  <a:lnTo>
                    <a:pt x="7539" y="9128"/>
                  </a:lnTo>
                  <a:lnTo>
                    <a:pt x="7857" y="12461"/>
                  </a:lnTo>
                  <a:lnTo>
                    <a:pt x="7857" y="35480"/>
                  </a:lnTo>
                  <a:lnTo>
                    <a:pt x="7698" y="38734"/>
                  </a:lnTo>
                  <a:lnTo>
                    <a:pt x="7143" y="41036"/>
                  </a:lnTo>
                  <a:lnTo>
                    <a:pt x="6191" y="42544"/>
                  </a:lnTo>
                  <a:lnTo>
                    <a:pt x="4762" y="43417"/>
                  </a:lnTo>
                  <a:lnTo>
                    <a:pt x="2777" y="43894"/>
                  </a:lnTo>
                  <a:lnTo>
                    <a:pt x="0" y="44053"/>
                  </a:lnTo>
                  <a:lnTo>
                    <a:pt x="0" y="45561"/>
                  </a:lnTo>
                  <a:lnTo>
                    <a:pt x="23495" y="45561"/>
                  </a:lnTo>
                  <a:lnTo>
                    <a:pt x="23495" y="44053"/>
                  </a:lnTo>
                  <a:lnTo>
                    <a:pt x="19446" y="43497"/>
                  </a:lnTo>
                  <a:lnTo>
                    <a:pt x="17223" y="42068"/>
                  </a:lnTo>
                  <a:lnTo>
                    <a:pt x="1635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486" name="Shape 6226"/>
            <p:cNvSpPr/>
            <p:nvPr/>
          </p:nvSpPr>
          <p:spPr>
            <a:xfrm>
              <a:off x="5186060" y="2238898"/>
              <a:ext cx="39528" cy="46592"/>
            </a:xfrm>
            <a:custGeom>
              <a:avLst/>
              <a:gdLst/>
              <a:ahLst/>
              <a:cxnLst/>
              <a:rect l="0" t="0" r="0" b="0"/>
              <a:pathLst>
                <a:path w="39528" h="46592">
                  <a:moveTo>
                    <a:pt x="20241" y="0"/>
                  </a:moveTo>
                  <a:lnTo>
                    <a:pt x="18019" y="3572"/>
                  </a:lnTo>
                  <a:lnTo>
                    <a:pt x="21431" y="4127"/>
                  </a:lnTo>
                  <a:lnTo>
                    <a:pt x="23812" y="5476"/>
                  </a:lnTo>
                  <a:lnTo>
                    <a:pt x="25480" y="7541"/>
                  </a:lnTo>
                  <a:lnTo>
                    <a:pt x="26511" y="9922"/>
                  </a:lnTo>
                  <a:lnTo>
                    <a:pt x="27544" y="14922"/>
                  </a:lnTo>
                  <a:lnTo>
                    <a:pt x="7143" y="14922"/>
                  </a:lnTo>
                  <a:lnTo>
                    <a:pt x="7858" y="11985"/>
                  </a:lnTo>
                  <a:lnTo>
                    <a:pt x="8731" y="9525"/>
                  </a:lnTo>
                  <a:lnTo>
                    <a:pt x="9842" y="7541"/>
                  </a:lnTo>
                  <a:lnTo>
                    <a:pt x="11192" y="6032"/>
                  </a:lnTo>
                  <a:lnTo>
                    <a:pt x="14287" y="4127"/>
                  </a:lnTo>
                  <a:lnTo>
                    <a:pt x="18019" y="3572"/>
                  </a:lnTo>
                  <a:lnTo>
                    <a:pt x="20241" y="0"/>
                  </a:lnTo>
                  <a:lnTo>
                    <a:pt x="15955" y="475"/>
                  </a:lnTo>
                  <a:lnTo>
                    <a:pt x="11430" y="2222"/>
                  </a:lnTo>
                  <a:lnTo>
                    <a:pt x="7143" y="5317"/>
                  </a:lnTo>
                  <a:lnTo>
                    <a:pt x="3492" y="9922"/>
                  </a:lnTo>
                  <a:lnTo>
                    <a:pt x="1032" y="16192"/>
                  </a:lnTo>
                  <a:lnTo>
                    <a:pt x="0" y="24367"/>
                  </a:lnTo>
                  <a:lnTo>
                    <a:pt x="397" y="29368"/>
                  </a:lnTo>
                  <a:lnTo>
                    <a:pt x="1350" y="33735"/>
                  </a:lnTo>
                  <a:lnTo>
                    <a:pt x="2857" y="37544"/>
                  </a:lnTo>
                  <a:lnTo>
                    <a:pt x="5080" y="40719"/>
                  </a:lnTo>
                  <a:lnTo>
                    <a:pt x="7778" y="43260"/>
                  </a:lnTo>
                  <a:lnTo>
                    <a:pt x="10953" y="45084"/>
                  </a:lnTo>
                  <a:lnTo>
                    <a:pt x="14526" y="46196"/>
                  </a:lnTo>
                  <a:lnTo>
                    <a:pt x="18574" y="46592"/>
                  </a:lnTo>
                  <a:lnTo>
                    <a:pt x="23495" y="45957"/>
                  </a:lnTo>
                  <a:lnTo>
                    <a:pt x="27702" y="44370"/>
                  </a:lnTo>
                  <a:lnTo>
                    <a:pt x="31194" y="42147"/>
                  </a:lnTo>
                  <a:lnTo>
                    <a:pt x="33972" y="39448"/>
                  </a:lnTo>
                  <a:lnTo>
                    <a:pt x="36195" y="36671"/>
                  </a:lnTo>
                  <a:lnTo>
                    <a:pt x="37782" y="33892"/>
                  </a:lnTo>
                  <a:lnTo>
                    <a:pt x="38893" y="31591"/>
                  </a:lnTo>
                  <a:lnTo>
                    <a:pt x="39528" y="30003"/>
                  </a:lnTo>
                  <a:lnTo>
                    <a:pt x="37941" y="29288"/>
                  </a:lnTo>
                  <a:lnTo>
                    <a:pt x="34925" y="33655"/>
                  </a:lnTo>
                  <a:lnTo>
                    <a:pt x="32702" y="35877"/>
                  </a:lnTo>
                  <a:lnTo>
                    <a:pt x="30003" y="37861"/>
                  </a:lnTo>
                  <a:lnTo>
                    <a:pt x="26591" y="39211"/>
                  </a:lnTo>
                  <a:lnTo>
                    <a:pt x="22622" y="39687"/>
                  </a:lnTo>
                  <a:lnTo>
                    <a:pt x="19208" y="39291"/>
                  </a:lnTo>
                  <a:lnTo>
                    <a:pt x="15875" y="38020"/>
                  </a:lnTo>
                  <a:lnTo>
                    <a:pt x="12700" y="35480"/>
                  </a:lnTo>
                  <a:lnTo>
                    <a:pt x="10001" y="31591"/>
                  </a:lnTo>
                  <a:lnTo>
                    <a:pt x="8890" y="28972"/>
                  </a:lnTo>
                  <a:lnTo>
                    <a:pt x="7937" y="25875"/>
                  </a:lnTo>
                  <a:lnTo>
                    <a:pt x="7302" y="22225"/>
                  </a:lnTo>
                  <a:lnTo>
                    <a:pt x="6826" y="18097"/>
                  </a:lnTo>
                  <a:lnTo>
                    <a:pt x="37624" y="18097"/>
                  </a:lnTo>
                  <a:lnTo>
                    <a:pt x="36988" y="13652"/>
                  </a:lnTo>
                  <a:lnTo>
                    <a:pt x="35798" y="9842"/>
                  </a:lnTo>
                  <a:lnTo>
                    <a:pt x="34131" y="6667"/>
                  </a:lnTo>
                  <a:lnTo>
                    <a:pt x="32067" y="4207"/>
                  </a:lnTo>
                  <a:lnTo>
                    <a:pt x="29527" y="2301"/>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487" name="Shape 6227"/>
            <p:cNvSpPr/>
            <p:nvPr/>
          </p:nvSpPr>
          <p:spPr>
            <a:xfrm>
              <a:off x="5109860" y="2238898"/>
              <a:ext cx="23495" cy="45561"/>
            </a:xfrm>
            <a:custGeom>
              <a:avLst/>
              <a:gdLst/>
              <a:ahLst/>
              <a:cxnLst/>
              <a:rect l="0" t="0" r="0" b="0"/>
              <a:pathLst>
                <a:path w="23495" h="45561">
                  <a:moveTo>
                    <a:pt x="15796" y="0"/>
                  </a:moveTo>
                  <a:lnTo>
                    <a:pt x="397" y="5476"/>
                  </a:lnTo>
                  <a:lnTo>
                    <a:pt x="397" y="6905"/>
                  </a:lnTo>
                  <a:lnTo>
                    <a:pt x="4366" y="6508"/>
                  </a:lnTo>
                  <a:lnTo>
                    <a:pt x="5636" y="6667"/>
                  </a:lnTo>
                  <a:lnTo>
                    <a:pt x="6747" y="7302"/>
                  </a:lnTo>
                  <a:lnTo>
                    <a:pt x="7541" y="9128"/>
                  </a:lnTo>
                  <a:lnTo>
                    <a:pt x="7858" y="12461"/>
                  </a:lnTo>
                  <a:lnTo>
                    <a:pt x="7858" y="35480"/>
                  </a:lnTo>
                  <a:lnTo>
                    <a:pt x="7700" y="38734"/>
                  </a:lnTo>
                  <a:lnTo>
                    <a:pt x="7143" y="41036"/>
                  </a:lnTo>
                  <a:lnTo>
                    <a:pt x="6191" y="42544"/>
                  </a:lnTo>
                  <a:lnTo>
                    <a:pt x="4762" y="43417"/>
                  </a:lnTo>
                  <a:lnTo>
                    <a:pt x="2778" y="43894"/>
                  </a:lnTo>
                  <a:lnTo>
                    <a:pt x="0" y="44053"/>
                  </a:lnTo>
                  <a:lnTo>
                    <a:pt x="0" y="45561"/>
                  </a:lnTo>
                  <a:lnTo>
                    <a:pt x="23495" y="45561"/>
                  </a:lnTo>
                  <a:lnTo>
                    <a:pt x="23495" y="44053"/>
                  </a:lnTo>
                  <a:lnTo>
                    <a:pt x="19447" y="43497"/>
                  </a:lnTo>
                  <a:lnTo>
                    <a:pt x="18177" y="42862"/>
                  </a:lnTo>
                  <a:lnTo>
                    <a:pt x="17303" y="42068"/>
                  </a:lnTo>
                  <a:lnTo>
                    <a:pt x="16351" y="3944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488" name="Shape 6228"/>
            <p:cNvSpPr/>
            <p:nvPr/>
          </p:nvSpPr>
          <p:spPr>
            <a:xfrm>
              <a:off x="4996830" y="2238898"/>
              <a:ext cx="39528" cy="46592"/>
            </a:xfrm>
            <a:custGeom>
              <a:avLst/>
              <a:gdLst/>
              <a:ahLst/>
              <a:cxnLst/>
              <a:rect l="0" t="0" r="0" b="0"/>
              <a:pathLst>
                <a:path w="39528" h="46592">
                  <a:moveTo>
                    <a:pt x="20241" y="0"/>
                  </a:moveTo>
                  <a:lnTo>
                    <a:pt x="18097" y="3572"/>
                  </a:lnTo>
                  <a:lnTo>
                    <a:pt x="21431" y="4127"/>
                  </a:lnTo>
                  <a:lnTo>
                    <a:pt x="23892" y="5476"/>
                  </a:lnTo>
                  <a:lnTo>
                    <a:pt x="25480" y="7541"/>
                  </a:lnTo>
                  <a:lnTo>
                    <a:pt x="26511" y="9922"/>
                  </a:lnTo>
                  <a:lnTo>
                    <a:pt x="27543" y="14922"/>
                  </a:lnTo>
                  <a:lnTo>
                    <a:pt x="7143" y="14922"/>
                  </a:lnTo>
                  <a:lnTo>
                    <a:pt x="7858" y="11985"/>
                  </a:lnTo>
                  <a:lnTo>
                    <a:pt x="8731" y="9525"/>
                  </a:lnTo>
                  <a:lnTo>
                    <a:pt x="9842" y="7541"/>
                  </a:lnTo>
                  <a:lnTo>
                    <a:pt x="11192" y="6032"/>
                  </a:lnTo>
                  <a:lnTo>
                    <a:pt x="14287" y="4127"/>
                  </a:lnTo>
                  <a:lnTo>
                    <a:pt x="18097" y="3572"/>
                  </a:lnTo>
                  <a:lnTo>
                    <a:pt x="20241" y="0"/>
                  </a:lnTo>
                  <a:lnTo>
                    <a:pt x="15955" y="475"/>
                  </a:lnTo>
                  <a:lnTo>
                    <a:pt x="11510" y="2222"/>
                  </a:lnTo>
                  <a:lnTo>
                    <a:pt x="7223" y="5317"/>
                  </a:lnTo>
                  <a:lnTo>
                    <a:pt x="3572" y="9922"/>
                  </a:lnTo>
                  <a:lnTo>
                    <a:pt x="1032" y="16192"/>
                  </a:lnTo>
                  <a:lnTo>
                    <a:pt x="0" y="24367"/>
                  </a:lnTo>
                  <a:lnTo>
                    <a:pt x="397" y="29368"/>
                  </a:lnTo>
                  <a:lnTo>
                    <a:pt x="1349" y="33735"/>
                  </a:lnTo>
                  <a:lnTo>
                    <a:pt x="2937" y="37544"/>
                  </a:lnTo>
                  <a:lnTo>
                    <a:pt x="5160" y="40719"/>
                  </a:lnTo>
                  <a:lnTo>
                    <a:pt x="7858" y="43260"/>
                  </a:lnTo>
                  <a:lnTo>
                    <a:pt x="11033" y="45084"/>
                  </a:lnTo>
                  <a:lnTo>
                    <a:pt x="14604" y="46196"/>
                  </a:lnTo>
                  <a:lnTo>
                    <a:pt x="18573" y="46592"/>
                  </a:lnTo>
                  <a:lnTo>
                    <a:pt x="23495" y="45957"/>
                  </a:lnTo>
                  <a:lnTo>
                    <a:pt x="27702" y="44370"/>
                  </a:lnTo>
                  <a:lnTo>
                    <a:pt x="31194" y="42147"/>
                  </a:lnTo>
                  <a:lnTo>
                    <a:pt x="34052" y="39448"/>
                  </a:lnTo>
                  <a:lnTo>
                    <a:pt x="37862" y="33892"/>
                  </a:lnTo>
                  <a:lnTo>
                    <a:pt x="38973" y="31591"/>
                  </a:lnTo>
                  <a:lnTo>
                    <a:pt x="39528" y="30003"/>
                  </a:lnTo>
                  <a:lnTo>
                    <a:pt x="37941" y="29288"/>
                  </a:lnTo>
                  <a:lnTo>
                    <a:pt x="36671" y="31353"/>
                  </a:lnTo>
                  <a:lnTo>
                    <a:pt x="34925" y="33655"/>
                  </a:lnTo>
                  <a:lnTo>
                    <a:pt x="32702" y="35877"/>
                  </a:lnTo>
                  <a:lnTo>
                    <a:pt x="30003" y="37861"/>
                  </a:lnTo>
                  <a:lnTo>
                    <a:pt x="26670" y="39211"/>
                  </a:lnTo>
                  <a:lnTo>
                    <a:pt x="22622" y="39687"/>
                  </a:lnTo>
                  <a:lnTo>
                    <a:pt x="19288" y="39291"/>
                  </a:lnTo>
                  <a:lnTo>
                    <a:pt x="15875" y="38020"/>
                  </a:lnTo>
                  <a:lnTo>
                    <a:pt x="12700" y="35480"/>
                  </a:lnTo>
                  <a:lnTo>
                    <a:pt x="10001" y="31591"/>
                  </a:lnTo>
                  <a:lnTo>
                    <a:pt x="8890" y="28972"/>
                  </a:lnTo>
                  <a:lnTo>
                    <a:pt x="8017" y="25875"/>
                  </a:lnTo>
                  <a:lnTo>
                    <a:pt x="7302" y="22225"/>
                  </a:lnTo>
                  <a:lnTo>
                    <a:pt x="6906" y="18097"/>
                  </a:lnTo>
                  <a:lnTo>
                    <a:pt x="37703" y="18097"/>
                  </a:lnTo>
                  <a:lnTo>
                    <a:pt x="36988" y="13652"/>
                  </a:lnTo>
                  <a:lnTo>
                    <a:pt x="35877" y="9842"/>
                  </a:lnTo>
                  <a:lnTo>
                    <a:pt x="34211" y="6667"/>
                  </a:lnTo>
                  <a:lnTo>
                    <a:pt x="32067" y="4207"/>
                  </a:lnTo>
                  <a:lnTo>
                    <a:pt x="29607" y="230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489" name="Shape 6229"/>
            <p:cNvSpPr/>
            <p:nvPr/>
          </p:nvSpPr>
          <p:spPr>
            <a:xfrm>
              <a:off x="4918646" y="2238898"/>
              <a:ext cx="39448" cy="46592"/>
            </a:xfrm>
            <a:custGeom>
              <a:avLst/>
              <a:gdLst/>
              <a:ahLst/>
              <a:cxnLst/>
              <a:rect l="0" t="0" r="0" b="0"/>
              <a:pathLst>
                <a:path w="39448" h="46592">
                  <a:moveTo>
                    <a:pt x="20161" y="0"/>
                  </a:moveTo>
                  <a:lnTo>
                    <a:pt x="18017" y="3572"/>
                  </a:lnTo>
                  <a:lnTo>
                    <a:pt x="21351" y="4127"/>
                  </a:lnTo>
                  <a:lnTo>
                    <a:pt x="23812" y="5476"/>
                  </a:lnTo>
                  <a:lnTo>
                    <a:pt x="25400" y="7541"/>
                  </a:lnTo>
                  <a:lnTo>
                    <a:pt x="26431" y="9922"/>
                  </a:lnTo>
                  <a:lnTo>
                    <a:pt x="27463" y="14922"/>
                  </a:lnTo>
                  <a:lnTo>
                    <a:pt x="7063" y="14922"/>
                  </a:lnTo>
                  <a:lnTo>
                    <a:pt x="7778" y="11985"/>
                  </a:lnTo>
                  <a:lnTo>
                    <a:pt x="8651" y="9525"/>
                  </a:lnTo>
                  <a:lnTo>
                    <a:pt x="9762" y="7541"/>
                  </a:lnTo>
                  <a:lnTo>
                    <a:pt x="11112" y="6032"/>
                  </a:lnTo>
                  <a:lnTo>
                    <a:pt x="14287" y="4127"/>
                  </a:lnTo>
                  <a:lnTo>
                    <a:pt x="18017" y="3572"/>
                  </a:lnTo>
                  <a:lnTo>
                    <a:pt x="20161" y="0"/>
                  </a:lnTo>
                  <a:lnTo>
                    <a:pt x="15875" y="475"/>
                  </a:lnTo>
                  <a:lnTo>
                    <a:pt x="11429" y="2222"/>
                  </a:lnTo>
                  <a:lnTo>
                    <a:pt x="7143" y="5317"/>
                  </a:lnTo>
                  <a:lnTo>
                    <a:pt x="3492" y="9922"/>
                  </a:lnTo>
                  <a:lnTo>
                    <a:pt x="952" y="16192"/>
                  </a:lnTo>
                  <a:lnTo>
                    <a:pt x="0" y="24367"/>
                  </a:lnTo>
                  <a:lnTo>
                    <a:pt x="317" y="29368"/>
                  </a:lnTo>
                  <a:lnTo>
                    <a:pt x="1268" y="33735"/>
                  </a:lnTo>
                  <a:lnTo>
                    <a:pt x="2856" y="37544"/>
                  </a:lnTo>
                  <a:lnTo>
                    <a:pt x="5079" y="40719"/>
                  </a:lnTo>
                  <a:lnTo>
                    <a:pt x="7778" y="43260"/>
                  </a:lnTo>
                  <a:lnTo>
                    <a:pt x="10953" y="45084"/>
                  </a:lnTo>
                  <a:lnTo>
                    <a:pt x="14525" y="46196"/>
                  </a:lnTo>
                  <a:lnTo>
                    <a:pt x="18493" y="46592"/>
                  </a:lnTo>
                  <a:lnTo>
                    <a:pt x="23414" y="45957"/>
                  </a:lnTo>
                  <a:lnTo>
                    <a:pt x="27622" y="44370"/>
                  </a:lnTo>
                  <a:lnTo>
                    <a:pt x="31114" y="42147"/>
                  </a:lnTo>
                  <a:lnTo>
                    <a:pt x="33972" y="39448"/>
                  </a:lnTo>
                  <a:lnTo>
                    <a:pt x="37782" y="33892"/>
                  </a:lnTo>
                  <a:lnTo>
                    <a:pt x="38893" y="31591"/>
                  </a:lnTo>
                  <a:lnTo>
                    <a:pt x="39448" y="30003"/>
                  </a:lnTo>
                  <a:lnTo>
                    <a:pt x="37941" y="29288"/>
                  </a:lnTo>
                  <a:lnTo>
                    <a:pt x="36591" y="31353"/>
                  </a:lnTo>
                  <a:lnTo>
                    <a:pt x="34844" y="33655"/>
                  </a:lnTo>
                  <a:lnTo>
                    <a:pt x="32622" y="35877"/>
                  </a:lnTo>
                  <a:lnTo>
                    <a:pt x="29923" y="37861"/>
                  </a:lnTo>
                  <a:lnTo>
                    <a:pt x="26589" y="39211"/>
                  </a:lnTo>
                  <a:lnTo>
                    <a:pt x="22542" y="39687"/>
                  </a:lnTo>
                  <a:lnTo>
                    <a:pt x="19208" y="39291"/>
                  </a:lnTo>
                  <a:lnTo>
                    <a:pt x="15794" y="38020"/>
                  </a:lnTo>
                  <a:lnTo>
                    <a:pt x="12700" y="35480"/>
                  </a:lnTo>
                  <a:lnTo>
                    <a:pt x="10001" y="31591"/>
                  </a:lnTo>
                  <a:lnTo>
                    <a:pt x="8889" y="28972"/>
                  </a:lnTo>
                  <a:lnTo>
                    <a:pt x="7937" y="25875"/>
                  </a:lnTo>
                  <a:lnTo>
                    <a:pt x="7222" y="22225"/>
                  </a:lnTo>
                  <a:lnTo>
                    <a:pt x="6826" y="18097"/>
                  </a:lnTo>
                  <a:lnTo>
                    <a:pt x="37623" y="18097"/>
                  </a:lnTo>
                  <a:lnTo>
                    <a:pt x="36908" y="13652"/>
                  </a:lnTo>
                  <a:lnTo>
                    <a:pt x="35797" y="9842"/>
                  </a:lnTo>
                  <a:lnTo>
                    <a:pt x="34131" y="6667"/>
                  </a:lnTo>
                  <a:lnTo>
                    <a:pt x="31987" y="4207"/>
                  </a:lnTo>
                  <a:lnTo>
                    <a:pt x="29527" y="2301"/>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490" name="Shape 6230"/>
            <p:cNvSpPr/>
            <p:nvPr/>
          </p:nvSpPr>
          <p:spPr>
            <a:xfrm>
              <a:off x="5414105" y="2239930"/>
              <a:ext cx="38735" cy="44529"/>
            </a:xfrm>
            <a:custGeom>
              <a:avLst/>
              <a:gdLst/>
              <a:ahLst/>
              <a:cxnLst/>
              <a:rect l="0" t="0" r="0" b="0"/>
              <a:pathLst>
                <a:path w="38735" h="44529">
                  <a:moveTo>
                    <a:pt x="2857" y="0"/>
                  </a:moveTo>
                  <a:lnTo>
                    <a:pt x="2540" y="11667"/>
                  </a:lnTo>
                  <a:lnTo>
                    <a:pt x="4365" y="11667"/>
                  </a:lnTo>
                  <a:lnTo>
                    <a:pt x="5238" y="6984"/>
                  </a:lnTo>
                  <a:lnTo>
                    <a:pt x="6032" y="5237"/>
                  </a:lnTo>
                  <a:lnTo>
                    <a:pt x="7461" y="3968"/>
                  </a:lnTo>
                  <a:lnTo>
                    <a:pt x="9604" y="3175"/>
                  </a:lnTo>
                  <a:lnTo>
                    <a:pt x="12700" y="2936"/>
                  </a:lnTo>
                  <a:lnTo>
                    <a:pt x="26352" y="2936"/>
                  </a:lnTo>
                  <a:lnTo>
                    <a:pt x="0" y="43021"/>
                  </a:lnTo>
                  <a:lnTo>
                    <a:pt x="0" y="44529"/>
                  </a:lnTo>
                  <a:lnTo>
                    <a:pt x="37385" y="44529"/>
                  </a:lnTo>
                  <a:lnTo>
                    <a:pt x="38735" y="31193"/>
                  </a:lnTo>
                  <a:lnTo>
                    <a:pt x="36988" y="30796"/>
                  </a:lnTo>
                  <a:lnTo>
                    <a:pt x="36195" y="34210"/>
                  </a:lnTo>
                  <a:lnTo>
                    <a:pt x="35242" y="36987"/>
                  </a:lnTo>
                  <a:lnTo>
                    <a:pt x="33892" y="39052"/>
                  </a:lnTo>
                  <a:lnTo>
                    <a:pt x="31829" y="40481"/>
                  </a:lnTo>
                  <a:lnTo>
                    <a:pt x="28733" y="41275"/>
                  </a:lnTo>
                  <a:lnTo>
                    <a:pt x="24288" y="41591"/>
                  </a:lnTo>
                  <a:lnTo>
                    <a:pt x="10636" y="41591"/>
                  </a:lnTo>
                  <a:lnTo>
                    <a:pt x="37226" y="1427"/>
                  </a:lnTo>
                  <a:lnTo>
                    <a:pt x="37226" y="0"/>
                  </a:lnTo>
                  <a:lnTo>
                    <a:pt x="2857" y="0"/>
                  </a:lnTo>
                  <a:close/>
                </a:path>
              </a:pathLst>
            </a:custGeom>
            <a:solidFill>
              <a:srgbClr val="000000"/>
            </a:solidFill>
          </p:spPr>
          <p:txBody>
            <a:bodyPr vert="horz" lIns="91440" tIns="45720" rIns="91440" bIns="45720" anchor="t"/>
            <a:lstStyle/>
            <a:p>
              <a:endParaRPr lang="en-IN"/>
            </a:p>
          </p:txBody>
        </p:sp>
        <p:sp>
          <p:nvSpPr>
            <p:cNvPr id="1491" name="Shape 6231"/>
            <p:cNvSpPr/>
            <p:nvPr/>
          </p:nvSpPr>
          <p:spPr>
            <a:xfrm>
              <a:off x="5135975" y="2239930"/>
              <a:ext cx="45322" cy="45957"/>
            </a:xfrm>
            <a:custGeom>
              <a:avLst/>
              <a:gdLst/>
              <a:ahLst/>
              <a:cxnLst/>
              <a:rect l="0" t="0" r="0" b="0"/>
              <a:pathLst>
                <a:path w="45322" h="45957">
                  <a:moveTo>
                    <a:pt x="0" y="0"/>
                  </a:moveTo>
                  <a:lnTo>
                    <a:pt x="0" y="1427"/>
                  </a:lnTo>
                  <a:lnTo>
                    <a:pt x="2857" y="2221"/>
                  </a:lnTo>
                  <a:lnTo>
                    <a:pt x="4286" y="3254"/>
                  </a:lnTo>
                  <a:lnTo>
                    <a:pt x="5397" y="5078"/>
                  </a:lnTo>
                  <a:lnTo>
                    <a:pt x="6985" y="8412"/>
                  </a:lnTo>
                  <a:lnTo>
                    <a:pt x="8968" y="12858"/>
                  </a:lnTo>
                  <a:lnTo>
                    <a:pt x="13572" y="23573"/>
                  </a:lnTo>
                  <a:lnTo>
                    <a:pt x="17938" y="33971"/>
                  </a:lnTo>
                  <a:lnTo>
                    <a:pt x="19685" y="38179"/>
                  </a:lnTo>
                  <a:lnTo>
                    <a:pt x="20875" y="41275"/>
                  </a:lnTo>
                  <a:lnTo>
                    <a:pt x="21827" y="43815"/>
                  </a:lnTo>
                  <a:lnTo>
                    <a:pt x="22462" y="45163"/>
                  </a:lnTo>
                  <a:lnTo>
                    <a:pt x="23573" y="45957"/>
                  </a:lnTo>
                  <a:lnTo>
                    <a:pt x="24129" y="45560"/>
                  </a:lnTo>
                  <a:lnTo>
                    <a:pt x="24765" y="44450"/>
                  </a:lnTo>
                  <a:lnTo>
                    <a:pt x="26193" y="40956"/>
                  </a:lnTo>
                  <a:lnTo>
                    <a:pt x="38893" y="9206"/>
                  </a:lnTo>
                  <a:lnTo>
                    <a:pt x="40481" y="5556"/>
                  </a:lnTo>
                  <a:lnTo>
                    <a:pt x="41751" y="3254"/>
                  </a:lnTo>
                  <a:lnTo>
                    <a:pt x="43258" y="1983"/>
                  </a:lnTo>
                  <a:lnTo>
                    <a:pt x="45322" y="1427"/>
                  </a:lnTo>
                  <a:lnTo>
                    <a:pt x="45322" y="0"/>
                  </a:lnTo>
                  <a:lnTo>
                    <a:pt x="31591" y="0"/>
                  </a:lnTo>
                  <a:lnTo>
                    <a:pt x="31591" y="1427"/>
                  </a:lnTo>
                  <a:lnTo>
                    <a:pt x="34766" y="2301"/>
                  </a:lnTo>
                  <a:lnTo>
                    <a:pt x="35877" y="3254"/>
                  </a:lnTo>
                  <a:lnTo>
                    <a:pt x="36195" y="4682"/>
                  </a:lnTo>
                  <a:lnTo>
                    <a:pt x="35718" y="7380"/>
                  </a:lnTo>
                  <a:lnTo>
                    <a:pt x="34290" y="11587"/>
                  </a:lnTo>
                  <a:lnTo>
                    <a:pt x="32305" y="16747"/>
                  </a:lnTo>
                  <a:lnTo>
                    <a:pt x="30003" y="22383"/>
                  </a:lnTo>
                  <a:lnTo>
                    <a:pt x="27781" y="28018"/>
                  </a:lnTo>
                  <a:lnTo>
                    <a:pt x="25796" y="33257"/>
                  </a:lnTo>
                  <a:lnTo>
                    <a:pt x="15716" y="7857"/>
                  </a:lnTo>
                  <a:lnTo>
                    <a:pt x="15159" y="6270"/>
                  </a:lnTo>
                  <a:lnTo>
                    <a:pt x="14842" y="4443"/>
                  </a:lnTo>
                  <a:lnTo>
                    <a:pt x="15240" y="2936"/>
                  </a:lnTo>
                  <a:lnTo>
                    <a:pt x="16192" y="2062"/>
                  </a:lnTo>
                  <a:lnTo>
                    <a:pt x="19367" y="1427"/>
                  </a:lnTo>
                  <a:lnTo>
                    <a:pt x="19367" y="0"/>
                  </a:lnTo>
                  <a:lnTo>
                    <a:pt x="0" y="0"/>
                  </a:lnTo>
                  <a:close/>
                </a:path>
              </a:pathLst>
            </a:custGeom>
            <a:solidFill>
              <a:srgbClr val="000000"/>
            </a:solidFill>
          </p:spPr>
          <p:txBody>
            <a:bodyPr vert="horz" lIns="91440" tIns="45720" rIns="91440" bIns="45720" anchor="t"/>
            <a:lstStyle/>
            <a:p>
              <a:endParaRPr lang="en-IN"/>
            </a:p>
          </p:txBody>
        </p:sp>
        <p:sp>
          <p:nvSpPr>
            <p:cNvPr id="1492" name="Shape 6232"/>
            <p:cNvSpPr/>
            <p:nvPr/>
          </p:nvSpPr>
          <p:spPr>
            <a:xfrm>
              <a:off x="5903292" y="2238898"/>
              <a:ext cx="38338" cy="46592"/>
            </a:xfrm>
            <a:custGeom>
              <a:avLst/>
              <a:gdLst/>
              <a:ahLst/>
              <a:cxnLst/>
              <a:rect l="0" t="0" r="0" b="0"/>
              <a:pathLst>
                <a:path w="38338" h="46592">
                  <a:moveTo>
                    <a:pt x="22146" y="0"/>
                  </a:moveTo>
                  <a:lnTo>
                    <a:pt x="16827" y="634"/>
                  </a:lnTo>
                  <a:lnTo>
                    <a:pt x="11668" y="2699"/>
                  </a:lnTo>
                  <a:lnTo>
                    <a:pt x="7065" y="6111"/>
                  </a:lnTo>
                  <a:lnTo>
                    <a:pt x="3333" y="10873"/>
                  </a:lnTo>
                  <a:lnTo>
                    <a:pt x="873" y="16986"/>
                  </a:lnTo>
                  <a:lnTo>
                    <a:pt x="0" y="24447"/>
                  </a:lnTo>
                  <a:lnTo>
                    <a:pt x="793" y="31511"/>
                  </a:lnTo>
                  <a:lnTo>
                    <a:pt x="3016" y="37147"/>
                  </a:lnTo>
                  <a:lnTo>
                    <a:pt x="6271" y="41354"/>
                  </a:lnTo>
                  <a:lnTo>
                    <a:pt x="10160" y="44291"/>
                  </a:lnTo>
                  <a:lnTo>
                    <a:pt x="14367" y="46037"/>
                  </a:lnTo>
                  <a:lnTo>
                    <a:pt x="18494" y="46592"/>
                  </a:lnTo>
                  <a:lnTo>
                    <a:pt x="24288" y="45719"/>
                  </a:lnTo>
                  <a:lnTo>
                    <a:pt x="26908" y="44608"/>
                  </a:lnTo>
                  <a:lnTo>
                    <a:pt x="29448" y="43021"/>
                  </a:lnTo>
                  <a:lnTo>
                    <a:pt x="31830" y="40957"/>
                  </a:lnTo>
                  <a:lnTo>
                    <a:pt x="34131" y="38179"/>
                  </a:lnTo>
                  <a:lnTo>
                    <a:pt x="36274" y="34925"/>
                  </a:lnTo>
                  <a:lnTo>
                    <a:pt x="38338" y="31035"/>
                  </a:lnTo>
                  <a:lnTo>
                    <a:pt x="36910" y="30082"/>
                  </a:lnTo>
                  <a:lnTo>
                    <a:pt x="34290" y="33655"/>
                  </a:lnTo>
                  <a:lnTo>
                    <a:pt x="31273" y="36671"/>
                  </a:lnTo>
                  <a:lnTo>
                    <a:pt x="27543" y="38655"/>
                  </a:lnTo>
                  <a:lnTo>
                    <a:pt x="22781" y="39448"/>
                  </a:lnTo>
                  <a:lnTo>
                    <a:pt x="19685" y="39052"/>
                  </a:lnTo>
                  <a:lnTo>
                    <a:pt x="16907" y="38100"/>
                  </a:lnTo>
                  <a:lnTo>
                    <a:pt x="14367" y="36432"/>
                  </a:lnTo>
                  <a:lnTo>
                    <a:pt x="12065" y="34210"/>
                  </a:lnTo>
                  <a:lnTo>
                    <a:pt x="10160" y="31432"/>
                  </a:lnTo>
                  <a:lnTo>
                    <a:pt x="8811" y="28257"/>
                  </a:lnTo>
                  <a:lnTo>
                    <a:pt x="7937" y="24606"/>
                  </a:lnTo>
                  <a:lnTo>
                    <a:pt x="7620" y="20478"/>
                  </a:lnTo>
                  <a:lnTo>
                    <a:pt x="8254" y="14128"/>
                  </a:lnTo>
                  <a:lnTo>
                    <a:pt x="10081" y="9445"/>
                  </a:lnTo>
                  <a:lnTo>
                    <a:pt x="12621" y="6191"/>
                  </a:lnTo>
                  <a:lnTo>
                    <a:pt x="15398" y="4207"/>
                  </a:lnTo>
                  <a:lnTo>
                    <a:pt x="18177" y="3175"/>
                  </a:lnTo>
                  <a:lnTo>
                    <a:pt x="20399" y="2857"/>
                  </a:lnTo>
                  <a:lnTo>
                    <a:pt x="23495" y="3175"/>
                  </a:lnTo>
                  <a:lnTo>
                    <a:pt x="25321" y="4127"/>
                  </a:lnTo>
                  <a:lnTo>
                    <a:pt x="26352" y="5635"/>
                  </a:lnTo>
                  <a:lnTo>
                    <a:pt x="26908" y="7619"/>
                  </a:lnTo>
                  <a:lnTo>
                    <a:pt x="27543" y="9842"/>
                  </a:lnTo>
                  <a:lnTo>
                    <a:pt x="29210" y="12938"/>
                  </a:lnTo>
                  <a:lnTo>
                    <a:pt x="30560" y="13969"/>
                  </a:lnTo>
                  <a:lnTo>
                    <a:pt x="32385" y="14366"/>
                  </a:lnTo>
                  <a:lnTo>
                    <a:pt x="34369" y="13891"/>
                  </a:lnTo>
                  <a:lnTo>
                    <a:pt x="35798" y="13017"/>
                  </a:lnTo>
                  <a:lnTo>
                    <a:pt x="36592" y="11667"/>
                  </a:lnTo>
                  <a:lnTo>
                    <a:pt x="36910" y="10000"/>
                  </a:lnTo>
                  <a:lnTo>
                    <a:pt x="36671" y="8413"/>
                  </a:lnTo>
                  <a:lnTo>
                    <a:pt x="35877" y="6667"/>
                  </a:lnTo>
                  <a:lnTo>
                    <a:pt x="34528" y="4762"/>
                  </a:lnTo>
                  <a:lnTo>
                    <a:pt x="32623" y="3095"/>
                  </a:lnTo>
                  <a:lnTo>
                    <a:pt x="30479" y="1985"/>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493" name="Shape 6233"/>
            <p:cNvSpPr/>
            <p:nvPr/>
          </p:nvSpPr>
          <p:spPr>
            <a:xfrm>
              <a:off x="5787326" y="2238898"/>
              <a:ext cx="38337" cy="46592"/>
            </a:xfrm>
            <a:custGeom>
              <a:avLst/>
              <a:gdLst/>
              <a:ahLst/>
              <a:cxnLst/>
              <a:rect l="0" t="0" r="0" b="0"/>
              <a:pathLst>
                <a:path w="38337" h="46592">
                  <a:moveTo>
                    <a:pt x="22225" y="0"/>
                  </a:moveTo>
                  <a:lnTo>
                    <a:pt x="16906" y="634"/>
                  </a:lnTo>
                  <a:lnTo>
                    <a:pt x="11747" y="2699"/>
                  </a:lnTo>
                  <a:lnTo>
                    <a:pt x="7143" y="6111"/>
                  </a:lnTo>
                  <a:lnTo>
                    <a:pt x="3412" y="10873"/>
                  </a:lnTo>
                  <a:lnTo>
                    <a:pt x="872" y="16986"/>
                  </a:lnTo>
                  <a:lnTo>
                    <a:pt x="0" y="24447"/>
                  </a:lnTo>
                  <a:lnTo>
                    <a:pt x="872" y="31511"/>
                  </a:lnTo>
                  <a:lnTo>
                    <a:pt x="3095" y="37147"/>
                  </a:lnTo>
                  <a:lnTo>
                    <a:pt x="6350" y="41354"/>
                  </a:lnTo>
                  <a:lnTo>
                    <a:pt x="10238" y="44291"/>
                  </a:lnTo>
                  <a:lnTo>
                    <a:pt x="14446" y="46037"/>
                  </a:lnTo>
                  <a:lnTo>
                    <a:pt x="18573" y="46592"/>
                  </a:lnTo>
                  <a:lnTo>
                    <a:pt x="24367" y="45719"/>
                  </a:lnTo>
                  <a:lnTo>
                    <a:pt x="26987" y="44608"/>
                  </a:lnTo>
                  <a:lnTo>
                    <a:pt x="29527" y="43021"/>
                  </a:lnTo>
                  <a:lnTo>
                    <a:pt x="31908" y="40957"/>
                  </a:lnTo>
                  <a:lnTo>
                    <a:pt x="34209" y="38179"/>
                  </a:lnTo>
                  <a:lnTo>
                    <a:pt x="36353" y="34925"/>
                  </a:lnTo>
                  <a:lnTo>
                    <a:pt x="38337" y="31035"/>
                  </a:lnTo>
                  <a:lnTo>
                    <a:pt x="36988" y="30082"/>
                  </a:lnTo>
                  <a:lnTo>
                    <a:pt x="34368" y="33655"/>
                  </a:lnTo>
                  <a:lnTo>
                    <a:pt x="31352" y="36671"/>
                  </a:lnTo>
                  <a:lnTo>
                    <a:pt x="27622" y="38655"/>
                  </a:lnTo>
                  <a:lnTo>
                    <a:pt x="22859" y="39448"/>
                  </a:lnTo>
                  <a:lnTo>
                    <a:pt x="19763" y="39052"/>
                  </a:lnTo>
                  <a:lnTo>
                    <a:pt x="16906" y="38100"/>
                  </a:lnTo>
                  <a:lnTo>
                    <a:pt x="14446" y="36432"/>
                  </a:lnTo>
                  <a:lnTo>
                    <a:pt x="12143" y="34210"/>
                  </a:lnTo>
                  <a:lnTo>
                    <a:pt x="10238" y="31432"/>
                  </a:lnTo>
                  <a:lnTo>
                    <a:pt x="8890" y="28257"/>
                  </a:lnTo>
                  <a:lnTo>
                    <a:pt x="8016" y="24606"/>
                  </a:lnTo>
                  <a:lnTo>
                    <a:pt x="7698" y="20478"/>
                  </a:lnTo>
                  <a:lnTo>
                    <a:pt x="8333" y="14128"/>
                  </a:lnTo>
                  <a:lnTo>
                    <a:pt x="10159" y="9445"/>
                  </a:lnTo>
                  <a:lnTo>
                    <a:pt x="12700" y="6191"/>
                  </a:lnTo>
                  <a:lnTo>
                    <a:pt x="15477" y="4207"/>
                  </a:lnTo>
                  <a:lnTo>
                    <a:pt x="18256" y="3175"/>
                  </a:lnTo>
                  <a:lnTo>
                    <a:pt x="20478" y="2857"/>
                  </a:lnTo>
                  <a:lnTo>
                    <a:pt x="23573" y="3175"/>
                  </a:lnTo>
                  <a:lnTo>
                    <a:pt x="25400" y="4127"/>
                  </a:lnTo>
                  <a:lnTo>
                    <a:pt x="26431" y="5635"/>
                  </a:lnTo>
                  <a:lnTo>
                    <a:pt x="26987" y="7619"/>
                  </a:lnTo>
                  <a:lnTo>
                    <a:pt x="27542" y="9842"/>
                  </a:lnTo>
                  <a:lnTo>
                    <a:pt x="29288" y="12938"/>
                  </a:lnTo>
                  <a:lnTo>
                    <a:pt x="30638" y="13969"/>
                  </a:lnTo>
                  <a:lnTo>
                    <a:pt x="32463" y="14366"/>
                  </a:lnTo>
                  <a:lnTo>
                    <a:pt x="34448" y="13891"/>
                  </a:lnTo>
                  <a:lnTo>
                    <a:pt x="35877" y="13017"/>
                  </a:lnTo>
                  <a:lnTo>
                    <a:pt x="36671" y="11667"/>
                  </a:lnTo>
                  <a:lnTo>
                    <a:pt x="36988" y="10000"/>
                  </a:lnTo>
                  <a:lnTo>
                    <a:pt x="36750" y="8413"/>
                  </a:lnTo>
                  <a:lnTo>
                    <a:pt x="35956" y="6667"/>
                  </a:lnTo>
                  <a:lnTo>
                    <a:pt x="34607" y="4762"/>
                  </a:lnTo>
                  <a:lnTo>
                    <a:pt x="32702" y="3095"/>
                  </a:lnTo>
                  <a:lnTo>
                    <a:pt x="30558" y="1985"/>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494" name="Shape 6234"/>
            <p:cNvSpPr/>
            <p:nvPr/>
          </p:nvSpPr>
          <p:spPr>
            <a:xfrm>
              <a:off x="5039455" y="2238898"/>
              <a:ext cx="38337" cy="46592"/>
            </a:xfrm>
            <a:custGeom>
              <a:avLst/>
              <a:gdLst/>
              <a:ahLst/>
              <a:cxnLst/>
              <a:rect l="0" t="0" r="0" b="0"/>
              <a:pathLst>
                <a:path w="38337" h="46592">
                  <a:moveTo>
                    <a:pt x="22225" y="0"/>
                  </a:moveTo>
                  <a:lnTo>
                    <a:pt x="16827" y="634"/>
                  </a:lnTo>
                  <a:lnTo>
                    <a:pt x="11667" y="2699"/>
                  </a:lnTo>
                  <a:lnTo>
                    <a:pt x="7063" y="6111"/>
                  </a:lnTo>
                  <a:lnTo>
                    <a:pt x="3412" y="10873"/>
                  </a:lnTo>
                  <a:lnTo>
                    <a:pt x="872" y="16986"/>
                  </a:lnTo>
                  <a:lnTo>
                    <a:pt x="0" y="24447"/>
                  </a:lnTo>
                  <a:lnTo>
                    <a:pt x="793" y="31511"/>
                  </a:lnTo>
                  <a:lnTo>
                    <a:pt x="3016" y="37147"/>
                  </a:lnTo>
                  <a:lnTo>
                    <a:pt x="6270" y="41354"/>
                  </a:lnTo>
                  <a:lnTo>
                    <a:pt x="10238" y="44291"/>
                  </a:lnTo>
                  <a:lnTo>
                    <a:pt x="14366" y="46037"/>
                  </a:lnTo>
                  <a:lnTo>
                    <a:pt x="18493" y="46592"/>
                  </a:lnTo>
                  <a:lnTo>
                    <a:pt x="24288" y="45719"/>
                  </a:lnTo>
                  <a:lnTo>
                    <a:pt x="26907" y="44608"/>
                  </a:lnTo>
                  <a:lnTo>
                    <a:pt x="29447" y="43021"/>
                  </a:lnTo>
                  <a:lnTo>
                    <a:pt x="31908" y="40957"/>
                  </a:lnTo>
                  <a:lnTo>
                    <a:pt x="34131" y="38179"/>
                  </a:lnTo>
                  <a:lnTo>
                    <a:pt x="36273" y="34925"/>
                  </a:lnTo>
                  <a:lnTo>
                    <a:pt x="38337" y="31035"/>
                  </a:lnTo>
                  <a:lnTo>
                    <a:pt x="36988" y="30082"/>
                  </a:lnTo>
                  <a:lnTo>
                    <a:pt x="34368" y="33655"/>
                  </a:lnTo>
                  <a:lnTo>
                    <a:pt x="31274" y="36671"/>
                  </a:lnTo>
                  <a:lnTo>
                    <a:pt x="27542" y="38655"/>
                  </a:lnTo>
                  <a:lnTo>
                    <a:pt x="22780" y="39448"/>
                  </a:lnTo>
                  <a:lnTo>
                    <a:pt x="19685" y="39052"/>
                  </a:lnTo>
                  <a:lnTo>
                    <a:pt x="16906" y="38100"/>
                  </a:lnTo>
                  <a:lnTo>
                    <a:pt x="14366" y="36432"/>
                  </a:lnTo>
                  <a:lnTo>
                    <a:pt x="12065" y="34210"/>
                  </a:lnTo>
                  <a:lnTo>
                    <a:pt x="10238" y="31432"/>
                  </a:lnTo>
                  <a:lnTo>
                    <a:pt x="8890" y="28257"/>
                  </a:lnTo>
                  <a:lnTo>
                    <a:pt x="8016" y="24606"/>
                  </a:lnTo>
                  <a:lnTo>
                    <a:pt x="7620" y="20478"/>
                  </a:lnTo>
                  <a:lnTo>
                    <a:pt x="8255" y="14128"/>
                  </a:lnTo>
                  <a:lnTo>
                    <a:pt x="10080" y="9445"/>
                  </a:lnTo>
                  <a:lnTo>
                    <a:pt x="12620" y="6191"/>
                  </a:lnTo>
                  <a:lnTo>
                    <a:pt x="15477" y="4207"/>
                  </a:lnTo>
                  <a:lnTo>
                    <a:pt x="18176" y="3175"/>
                  </a:lnTo>
                  <a:lnTo>
                    <a:pt x="20398" y="2857"/>
                  </a:lnTo>
                  <a:lnTo>
                    <a:pt x="23573" y="3175"/>
                  </a:lnTo>
                  <a:lnTo>
                    <a:pt x="25400" y="4127"/>
                  </a:lnTo>
                  <a:lnTo>
                    <a:pt x="26352" y="5635"/>
                  </a:lnTo>
                  <a:lnTo>
                    <a:pt x="26987" y="7619"/>
                  </a:lnTo>
                  <a:lnTo>
                    <a:pt x="27542" y="9842"/>
                  </a:lnTo>
                  <a:lnTo>
                    <a:pt x="29210" y="12938"/>
                  </a:lnTo>
                  <a:lnTo>
                    <a:pt x="30638" y="13969"/>
                  </a:lnTo>
                  <a:lnTo>
                    <a:pt x="32385" y="14366"/>
                  </a:lnTo>
                  <a:lnTo>
                    <a:pt x="34368" y="13891"/>
                  </a:lnTo>
                  <a:lnTo>
                    <a:pt x="35797" y="13017"/>
                  </a:lnTo>
                  <a:lnTo>
                    <a:pt x="36671" y="11667"/>
                  </a:lnTo>
                  <a:lnTo>
                    <a:pt x="36988" y="10000"/>
                  </a:lnTo>
                  <a:lnTo>
                    <a:pt x="36671" y="8413"/>
                  </a:lnTo>
                  <a:lnTo>
                    <a:pt x="35877" y="6667"/>
                  </a:lnTo>
                  <a:lnTo>
                    <a:pt x="34607" y="4762"/>
                  </a:lnTo>
                  <a:lnTo>
                    <a:pt x="32702" y="309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495" name="Shape 6235"/>
            <p:cNvSpPr/>
            <p:nvPr/>
          </p:nvSpPr>
          <p:spPr>
            <a:xfrm>
              <a:off x="6024181" y="2238898"/>
              <a:ext cx="75247" cy="45561"/>
            </a:xfrm>
            <a:custGeom>
              <a:avLst/>
              <a:gdLst/>
              <a:ahLst/>
              <a:cxnLst/>
              <a:rect l="0" t="0" r="0" b="0"/>
              <a:pathLst>
                <a:path w="75247" h="45561">
                  <a:moveTo>
                    <a:pt x="14207" y="0"/>
                  </a:moveTo>
                  <a:lnTo>
                    <a:pt x="317" y="4444"/>
                  </a:lnTo>
                  <a:lnTo>
                    <a:pt x="317" y="6111"/>
                  </a:lnTo>
                  <a:lnTo>
                    <a:pt x="3492" y="5715"/>
                  </a:lnTo>
                  <a:lnTo>
                    <a:pt x="4762" y="5874"/>
                  </a:lnTo>
                  <a:lnTo>
                    <a:pt x="5793" y="6588"/>
                  </a:lnTo>
                  <a:lnTo>
                    <a:pt x="6667" y="8492"/>
                  </a:lnTo>
                  <a:lnTo>
                    <a:pt x="6985" y="12065"/>
                  </a:lnTo>
                  <a:lnTo>
                    <a:pt x="6985" y="37147"/>
                  </a:lnTo>
                  <a:lnTo>
                    <a:pt x="6428" y="41036"/>
                  </a:lnTo>
                  <a:lnTo>
                    <a:pt x="5000" y="43021"/>
                  </a:lnTo>
                  <a:lnTo>
                    <a:pt x="2777" y="43894"/>
                  </a:lnTo>
                  <a:lnTo>
                    <a:pt x="0" y="44053"/>
                  </a:lnTo>
                  <a:lnTo>
                    <a:pt x="0" y="45561"/>
                  </a:lnTo>
                  <a:lnTo>
                    <a:pt x="22066" y="45561"/>
                  </a:lnTo>
                  <a:lnTo>
                    <a:pt x="22066" y="44053"/>
                  </a:lnTo>
                  <a:lnTo>
                    <a:pt x="19526" y="43894"/>
                  </a:lnTo>
                  <a:lnTo>
                    <a:pt x="17382" y="43260"/>
                  </a:lnTo>
                  <a:lnTo>
                    <a:pt x="15875" y="41750"/>
                  </a:lnTo>
                  <a:lnTo>
                    <a:pt x="15318" y="38972"/>
                  </a:lnTo>
                  <a:lnTo>
                    <a:pt x="15318" y="11032"/>
                  </a:lnTo>
                  <a:lnTo>
                    <a:pt x="15716" y="10397"/>
                  </a:lnTo>
                  <a:lnTo>
                    <a:pt x="16747" y="9286"/>
                  </a:lnTo>
                  <a:lnTo>
                    <a:pt x="18415" y="7857"/>
                  </a:lnTo>
                  <a:lnTo>
                    <a:pt x="20716" y="6508"/>
                  </a:lnTo>
                  <a:lnTo>
                    <a:pt x="23495" y="5556"/>
                  </a:lnTo>
                  <a:lnTo>
                    <a:pt x="26670" y="5160"/>
                  </a:lnTo>
                  <a:lnTo>
                    <a:pt x="29923" y="5794"/>
                  </a:lnTo>
                  <a:lnTo>
                    <a:pt x="32067" y="7857"/>
                  </a:lnTo>
                  <a:lnTo>
                    <a:pt x="33178" y="11112"/>
                  </a:lnTo>
                  <a:lnTo>
                    <a:pt x="33496" y="15557"/>
                  </a:lnTo>
                  <a:lnTo>
                    <a:pt x="33496" y="37067"/>
                  </a:lnTo>
                  <a:lnTo>
                    <a:pt x="33098" y="40799"/>
                  </a:lnTo>
                  <a:lnTo>
                    <a:pt x="31828" y="42862"/>
                  </a:lnTo>
                  <a:lnTo>
                    <a:pt x="29765" y="43735"/>
                  </a:lnTo>
                  <a:lnTo>
                    <a:pt x="26748" y="44053"/>
                  </a:lnTo>
                  <a:lnTo>
                    <a:pt x="26748" y="45561"/>
                  </a:lnTo>
                  <a:lnTo>
                    <a:pt x="48973" y="45561"/>
                  </a:lnTo>
                  <a:lnTo>
                    <a:pt x="48973" y="44053"/>
                  </a:lnTo>
                  <a:lnTo>
                    <a:pt x="45322" y="43656"/>
                  </a:lnTo>
                  <a:lnTo>
                    <a:pt x="43893" y="42862"/>
                  </a:lnTo>
                  <a:lnTo>
                    <a:pt x="42782" y="41513"/>
                  </a:lnTo>
                  <a:lnTo>
                    <a:pt x="42068" y="39291"/>
                  </a:lnTo>
                  <a:lnTo>
                    <a:pt x="41830" y="36194"/>
                  </a:lnTo>
                  <a:lnTo>
                    <a:pt x="41830" y="11191"/>
                  </a:lnTo>
                  <a:lnTo>
                    <a:pt x="43656" y="8810"/>
                  </a:lnTo>
                  <a:lnTo>
                    <a:pt x="46116" y="6905"/>
                  </a:lnTo>
                  <a:lnTo>
                    <a:pt x="49132" y="5635"/>
                  </a:lnTo>
                  <a:lnTo>
                    <a:pt x="52863" y="5160"/>
                  </a:lnTo>
                  <a:lnTo>
                    <a:pt x="55879" y="5635"/>
                  </a:lnTo>
                  <a:lnTo>
                    <a:pt x="57863" y="6905"/>
                  </a:lnTo>
                  <a:lnTo>
                    <a:pt x="59133" y="8731"/>
                  </a:lnTo>
                  <a:lnTo>
                    <a:pt x="59768" y="11032"/>
                  </a:lnTo>
                  <a:lnTo>
                    <a:pt x="60086" y="16033"/>
                  </a:lnTo>
                  <a:lnTo>
                    <a:pt x="60086" y="36988"/>
                  </a:lnTo>
                  <a:lnTo>
                    <a:pt x="59927" y="39607"/>
                  </a:lnTo>
                  <a:lnTo>
                    <a:pt x="59451" y="41433"/>
                  </a:lnTo>
                  <a:lnTo>
                    <a:pt x="58657" y="42623"/>
                  </a:lnTo>
                  <a:lnTo>
                    <a:pt x="57467" y="43417"/>
                  </a:lnTo>
                  <a:lnTo>
                    <a:pt x="55721" y="43815"/>
                  </a:lnTo>
                  <a:lnTo>
                    <a:pt x="53498" y="44053"/>
                  </a:lnTo>
                  <a:lnTo>
                    <a:pt x="53498" y="45561"/>
                  </a:lnTo>
                  <a:lnTo>
                    <a:pt x="75247" y="45561"/>
                  </a:lnTo>
                  <a:lnTo>
                    <a:pt x="75247" y="44053"/>
                  </a:lnTo>
                  <a:lnTo>
                    <a:pt x="72627" y="43894"/>
                  </a:lnTo>
                  <a:lnTo>
                    <a:pt x="70167" y="43021"/>
                  </a:lnTo>
                  <a:lnTo>
                    <a:pt x="68897" y="41513"/>
                  </a:lnTo>
                  <a:lnTo>
                    <a:pt x="68421" y="38020"/>
                  </a:lnTo>
                  <a:lnTo>
                    <a:pt x="68421" y="17621"/>
                  </a:lnTo>
                  <a:lnTo>
                    <a:pt x="67627" y="9842"/>
                  </a:lnTo>
                  <a:lnTo>
                    <a:pt x="66357" y="6032"/>
                  </a:lnTo>
                  <a:lnTo>
                    <a:pt x="64293" y="2936"/>
                  </a:lnTo>
                  <a:lnTo>
                    <a:pt x="61118" y="793"/>
                  </a:lnTo>
                  <a:lnTo>
                    <a:pt x="56673" y="0"/>
                  </a:lnTo>
                  <a:lnTo>
                    <a:pt x="52942" y="475"/>
                  </a:lnTo>
                  <a:lnTo>
                    <a:pt x="49529" y="1666"/>
                  </a:lnTo>
                  <a:lnTo>
                    <a:pt x="44052" y="5080"/>
                  </a:lnTo>
                  <a:lnTo>
                    <a:pt x="42147" y="6905"/>
                  </a:lnTo>
                  <a:lnTo>
                    <a:pt x="40718" y="8335"/>
                  </a:lnTo>
                  <a:lnTo>
                    <a:pt x="39528" y="5238"/>
                  </a:lnTo>
                  <a:lnTo>
                    <a:pt x="37465" y="2540"/>
                  </a:lnTo>
                  <a:lnTo>
                    <a:pt x="34368" y="713"/>
                  </a:lnTo>
                  <a:lnTo>
                    <a:pt x="30162" y="0"/>
                  </a:lnTo>
                  <a:lnTo>
                    <a:pt x="26352" y="634"/>
                  </a:lnTo>
                  <a:lnTo>
                    <a:pt x="22701" y="2222"/>
                  </a:lnTo>
                  <a:lnTo>
                    <a:pt x="18970" y="4603"/>
                  </a:lnTo>
                  <a:lnTo>
                    <a:pt x="14922" y="7619"/>
                  </a:lnTo>
                  <a:lnTo>
                    <a:pt x="14922" y="238"/>
                  </a:lnTo>
                  <a:lnTo>
                    <a:pt x="14207" y="0"/>
                  </a:lnTo>
                  <a:close/>
                </a:path>
              </a:pathLst>
            </a:custGeom>
            <a:solidFill>
              <a:srgbClr val="000000"/>
            </a:solidFill>
          </p:spPr>
          <p:txBody>
            <a:bodyPr vert="horz" lIns="91440" tIns="45720" rIns="91440" bIns="45720" anchor="t"/>
            <a:lstStyle/>
            <a:p>
              <a:endParaRPr lang="en-IN"/>
            </a:p>
          </p:txBody>
        </p:sp>
        <p:sp>
          <p:nvSpPr>
            <p:cNvPr id="1496" name="Shape 6236"/>
            <p:cNvSpPr/>
            <p:nvPr/>
          </p:nvSpPr>
          <p:spPr>
            <a:xfrm>
              <a:off x="5605160" y="2238898"/>
              <a:ext cx="46513" cy="45561"/>
            </a:xfrm>
            <a:custGeom>
              <a:avLst/>
              <a:gdLst/>
              <a:ahLst/>
              <a:cxnLst/>
              <a:rect l="0" t="0" r="0" b="0"/>
              <a:pathLst>
                <a:path w="46513" h="45561">
                  <a:moveTo>
                    <a:pt x="13732" y="0"/>
                  </a:moveTo>
                  <a:lnTo>
                    <a:pt x="0" y="4444"/>
                  </a:lnTo>
                  <a:lnTo>
                    <a:pt x="0" y="6111"/>
                  </a:lnTo>
                  <a:lnTo>
                    <a:pt x="1111" y="5794"/>
                  </a:lnTo>
                  <a:lnTo>
                    <a:pt x="2937" y="5715"/>
                  </a:lnTo>
                  <a:lnTo>
                    <a:pt x="4127" y="5874"/>
                  </a:lnTo>
                  <a:lnTo>
                    <a:pt x="5238" y="6588"/>
                  </a:lnTo>
                  <a:lnTo>
                    <a:pt x="6032" y="8492"/>
                  </a:lnTo>
                  <a:lnTo>
                    <a:pt x="6350" y="12065"/>
                  </a:lnTo>
                  <a:lnTo>
                    <a:pt x="6350" y="36671"/>
                  </a:lnTo>
                  <a:lnTo>
                    <a:pt x="6112" y="40242"/>
                  </a:lnTo>
                  <a:lnTo>
                    <a:pt x="5080" y="42466"/>
                  </a:lnTo>
                  <a:lnTo>
                    <a:pt x="3175" y="43656"/>
                  </a:lnTo>
                  <a:lnTo>
                    <a:pt x="238" y="44053"/>
                  </a:lnTo>
                  <a:lnTo>
                    <a:pt x="238" y="45561"/>
                  </a:lnTo>
                  <a:lnTo>
                    <a:pt x="21194" y="45561"/>
                  </a:lnTo>
                  <a:lnTo>
                    <a:pt x="21194" y="44053"/>
                  </a:lnTo>
                  <a:lnTo>
                    <a:pt x="18019" y="43656"/>
                  </a:lnTo>
                  <a:lnTo>
                    <a:pt x="16033" y="42623"/>
                  </a:lnTo>
                  <a:lnTo>
                    <a:pt x="15002" y="41116"/>
                  </a:lnTo>
                  <a:lnTo>
                    <a:pt x="14685" y="38972"/>
                  </a:lnTo>
                  <a:lnTo>
                    <a:pt x="14685" y="11112"/>
                  </a:lnTo>
                  <a:lnTo>
                    <a:pt x="17383" y="8651"/>
                  </a:lnTo>
                  <a:lnTo>
                    <a:pt x="19923" y="6905"/>
                  </a:lnTo>
                  <a:lnTo>
                    <a:pt x="22305" y="5874"/>
                  </a:lnTo>
                  <a:lnTo>
                    <a:pt x="24527" y="5476"/>
                  </a:lnTo>
                  <a:lnTo>
                    <a:pt x="28178" y="6111"/>
                  </a:lnTo>
                  <a:lnTo>
                    <a:pt x="30560" y="8016"/>
                  </a:lnTo>
                  <a:lnTo>
                    <a:pt x="31830" y="11032"/>
                  </a:lnTo>
                  <a:lnTo>
                    <a:pt x="32147" y="15081"/>
                  </a:lnTo>
                  <a:lnTo>
                    <a:pt x="32147" y="35797"/>
                  </a:lnTo>
                  <a:lnTo>
                    <a:pt x="31908" y="38972"/>
                  </a:lnTo>
                  <a:lnTo>
                    <a:pt x="31353" y="41195"/>
                  </a:lnTo>
                  <a:lnTo>
                    <a:pt x="30401" y="42623"/>
                  </a:lnTo>
                  <a:lnTo>
                    <a:pt x="29131" y="43417"/>
                  </a:lnTo>
                  <a:lnTo>
                    <a:pt x="25876" y="44053"/>
                  </a:lnTo>
                  <a:lnTo>
                    <a:pt x="25876" y="45561"/>
                  </a:lnTo>
                  <a:lnTo>
                    <a:pt x="46513" y="45561"/>
                  </a:lnTo>
                  <a:lnTo>
                    <a:pt x="46513" y="44053"/>
                  </a:lnTo>
                  <a:lnTo>
                    <a:pt x="43497" y="43576"/>
                  </a:lnTo>
                  <a:lnTo>
                    <a:pt x="41672" y="42466"/>
                  </a:lnTo>
                  <a:lnTo>
                    <a:pt x="40719" y="40481"/>
                  </a:lnTo>
                  <a:lnTo>
                    <a:pt x="40481" y="37544"/>
                  </a:lnTo>
                  <a:lnTo>
                    <a:pt x="40481" y="14842"/>
                  </a:lnTo>
                  <a:lnTo>
                    <a:pt x="39926" y="9525"/>
                  </a:lnTo>
                  <a:lnTo>
                    <a:pt x="38497" y="5635"/>
                  </a:lnTo>
                  <a:lnTo>
                    <a:pt x="36433" y="2857"/>
                  </a:lnTo>
                  <a:lnTo>
                    <a:pt x="33894" y="1111"/>
                  </a:lnTo>
                  <a:lnTo>
                    <a:pt x="31353" y="238"/>
                  </a:lnTo>
                  <a:lnTo>
                    <a:pt x="28892" y="0"/>
                  </a:lnTo>
                  <a:lnTo>
                    <a:pt x="24844" y="634"/>
                  </a:lnTo>
                  <a:lnTo>
                    <a:pt x="21272" y="2301"/>
                  </a:lnTo>
                  <a:lnTo>
                    <a:pt x="17860" y="4841"/>
                  </a:lnTo>
                  <a:lnTo>
                    <a:pt x="14367" y="8016"/>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1497" name="Shape 6237"/>
            <p:cNvSpPr/>
            <p:nvPr/>
          </p:nvSpPr>
          <p:spPr>
            <a:xfrm>
              <a:off x="5974016" y="2239930"/>
              <a:ext cx="46513" cy="45560"/>
            </a:xfrm>
            <a:custGeom>
              <a:avLst/>
              <a:gdLst/>
              <a:ahLst/>
              <a:cxnLst/>
              <a:rect l="0" t="0" r="0" b="0"/>
              <a:pathLst>
                <a:path w="46513" h="45560">
                  <a:moveTo>
                    <a:pt x="0" y="0"/>
                  </a:moveTo>
                  <a:lnTo>
                    <a:pt x="0" y="1348"/>
                  </a:lnTo>
                  <a:lnTo>
                    <a:pt x="2222" y="1587"/>
                  </a:lnTo>
                  <a:lnTo>
                    <a:pt x="4205" y="2381"/>
                  </a:lnTo>
                  <a:lnTo>
                    <a:pt x="5556" y="4205"/>
                  </a:lnTo>
                  <a:lnTo>
                    <a:pt x="6111" y="7698"/>
                  </a:lnTo>
                  <a:lnTo>
                    <a:pt x="6111" y="32622"/>
                  </a:lnTo>
                  <a:lnTo>
                    <a:pt x="6746" y="37226"/>
                  </a:lnTo>
                  <a:lnTo>
                    <a:pt x="8254" y="40640"/>
                  </a:lnTo>
                  <a:lnTo>
                    <a:pt x="10477" y="43021"/>
                  </a:lnTo>
                  <a:lnTo>
                    <a:pt x="13017" y="44529"/>
                  </a:lnTo>
                  <a:lnTo>
                    <a:pt x="15636" y="45322"/>
                  </a:lnTo>
                  <a:lnTo>
                    <a:pt x="17938" y="45560"/>
                  </a:lnTo>
                  <a:lnTo>
                    <a:pt x="19763" y="45402"/>
                  </a:lnTo>
                  <a:lnTo>
                    <a:pt x="22383" y="44846"/>
                  </a:lnTo>
                  <a:lnTo>
                    <a:pt x="25400" y="43496"/>
                  </a:lnTo>
                  <a:lnTo>
                    <a:pt x="28336" y="41275"/>
                  </a:lnTo>
                  <a:lnTo>
                    <a:pt x="32543" y="36987"/>
                  </a:lnTo>
                  <a:lnTo>
                    <a:pt x="32543" y="45243"/>
                  </a:lnTo>
                  <a:lnTo>
                    <a:pt x="32780" y="45402"/>
                  </a:lnTo>
                  <a:lnTo>
                    <a:pt x="39369" y="43021"/>
                  </a:lnTo>
                  <a:lnTo>
                    <a:pt x="46513" y="40956"/>
                  </a:lnTo>
                  <a:lnTo>
                    <a:pt x="46513" y="39607"/>
                  </a:lnTo>
                  <a:lnTo>
                    <a:pt x="43099" y="39289"/>
                  </a:lnTo>
                  <a:lnTo>
                    <a:pt x="41275" y="38179"/>
                  </a:lnTo>
                  <a:lnTo>
                    <a:pt x="40481" y="36352"/>
                  </a:lnTo>
                  <a:lnTo>
                    <a:pt x="40401" y="33971"/>
                  </a:lnTo>
                  <a:lnTo>
                    <a:pt x="40401" y="0"/>
                  </a:lnTo>
                  <a:lnTo>
                    <a:pt x="24764" y="0"/>
                  </a:lnTo>
                  <a:lnTo>
                    <a:pt x="24764" y="1666"/>
                  </a:lnTo>
                  <a:lnTo>
                    <a:pt x="28892" y="2142"/>
                  </a:lnTo>
                  <a:lnTo>
                    <a:pt x="30162" y="2618"/>
                  </a:lnTo>
                  <a:lnTo>
                    <a:pt x="31034" y="3333"/>
                  </a:lnTo>
                  <a:lnTo>
                    <a:pt x="31908" y="5237"/>
                  </a:lnTo>
                  <a:lnTo>
                    <a:pt x="32067" y="7857"/>
                  </a:lnTo>
                  <a:lnTo>
                    <a:pt x="32067" y="31193"/>
                  </a:lnTo>
                  <a:lnTo>
                    <a:pt x="31987" y="33257"/>
                  </a:lnTo>
                  <a:lnTo>
                    <a:pt x="31591" y="34606"/>
                  </a:lnTo>
                  <a:lnTo>
                    <a:pt x="30479" y="36193"/>
                  </a:lnTo>
                  <a:lnTo>
                    <a:pt x="26352" y="38813"/>
                  </a:lnTo>
                  <a:lnTo>
                    <a:pt x="21907" y="39766"/>
                  </a:lnTo>
                  <a:lnTo>
                    <a:pt x="19050" y="39289"/>
                  </a:lnTo>
                  <a:lnTo>
                    <a:pt x="16986" y="38179"/>
                  </a:lnTo>
                  <a:lnTo>
                    <a:pt x="15716" y="36591"/>
                  </a:lnTo>
                  <a:lnTo>
                    <a:pt x="14922" y="34845"/>
                  </a:lnTo>
                  <a:lnTo>
                    <a:pt x="14446" y="32225"/>
                  </a:lnTo>
                  <a:lnTo>
                    <a:pt x="14446" y="0"/>
                  </a:lnTo>
                  <a:lnTo>
                    <a:pt x="0" y="0"/>
                  </a:lnTo>
                  <a:close/>
                </a:path>
              </a:pathLst>
            </a:custGeom>
            <a:solidFill>
              <a:srgbClr val="000000"/>
            </a:solidFill>
          </p:spPr>
          <p:txBody>
            <a:bodyPr vert="horz" lIns="91440" tIns="45720" rIns="91440" bIns="45720" anchor="t"/>
            <a:lstStyle/>
            <a:p>
              <a:endParaRPr lang="en-IN"/>
            </a:p>
          </p:txBody>
        </p:sp>
        <p:sp>
          <p:nvSpPr>
            <p:cNvPr id="1498" name="Shape 6238"/>
            <p:cNvSpPr/>
            <p:nvPr/>
          </p:nvSpPr>
          <p:spPr>
            <a:xfrm>
              <a:off x="5252815" y="2239930"/>
              <a:ext cx="46592" cy="45560"/>
            </a:xfrm>
            <a:custGeom>
              <a:avLst/>
              <a:gdLst/>
              <a:ahLst/>
              <a:cxnLst/>
              <a:rect l="0" t="0" r="0" b="0"/>
              <a:pathLst>
                <a:path w="46592" h="45560">
                  <a:moveTo>
                    <a:pt x="0" y="0"/>
                  </a:moveTo>
                  <a:lnTo>
                    <a:pt x="0" y="1348"/>
                  </a:lnTo>
                  <a:lnTo>
                    <a:pt x="2222" y="1587"/>
                  </a:lnTo>
                  <a:lnTo>
                    <a:pt x="4206" y="2381"/>
                  </a:lnTo>
                  <a:lnTo>
                    <a:pt x="5634" y="4205"/>
                  </a:lnTo>
                  <a:lnTo>
                    <a:pt x="6191" y="7698"/>
                  </a:lnTo>
                  <a:lnTo>
                    <a:pt x="6191" y="32622"/>
                  </a:lnTo>
                  <a:lnTo>
                    <a:pt x="6746" y="37226"/>
                  </a:lnTo>
                  <a:lnTo>
                    <a:pt x="8254" y="40640"/>
                  </a:lnTo>
                  <a:lnTo>
                    <a:pt x="10556" y="43021"/>
                  </a:lnTo>
                  <a:lnTo>
                    <a:pt x="13017" y="44529"/>
                  </a:lnTo>
                  <a:lnTo>
                    <a:pt x="15636" y="45322"/>
                  </a:lnTo>
                  <a:lnTo>
                    <a:pt x="17938" y="45560"/>
                  </a:lnTo>
                  <a:lnTo>
                    <a:pt x="19843" y="45402"/>
                  </a:lnTo>
                  <a:lnTo>
                    <a:pt x="22383" y="44846"/>
                  </a:lnTo>
                  <a:lnTo>
                    <a:pt x="25400" y="43496"/>
                  </a:lnTo>
                  <a:lnTo>
                    <a:pt x="28336" y="41275"/>
                  </a:lnTo>
                  <a:lnTo>
                    <a:pt x="32622" y="36987"/>
                  </a:lnTo>
                  <a:lnTo>
                    <a:pt x="32622" y="45243"/>
                  </a:lnTo>
                  <a:lnTo>
                    <a:pt x="32781" y="45402"/>
                  </a:lnTo>
                  <a:lnTo>
                    <a:pt x="39370" y="43021"/>
                  </a:lnTo>
                  <a:lnTo>
                    <a:pt x="46592" y="40956"/>
                  </a:lnTo>
                  <a:lnTo>
                    <a:pt x="46592" y="39607"/>
                  </a:lnTo>
                  <a:lnTo>
                    <a:pt x="43100" y="39289"/>
                  </a:lnTo>
                  <a:lnTo>
                    <a:pt x="41275" y="38179"/>
                  </a:lnTo>
                  <a:lnTo>
                    <a:pt x="40559" y="36352"/>
                  </a:lnTo>
                  <a:lnTo>
                    <a:pt x="40401" y="33971"/>
                  </a:lnTo>
                  <a:lnTo>
                    <a:pt x="40401" y="0"/>
                  </a:lnTo>
                  <a:lnTo>
                    <a:pt x="24764" y="0"/>
                  </a:lnTo>
                  <a:lnTo>
                    <a:pt x="24764" y="1666"/>
                  </a:lnTo>
                  <a:lnTo>
                    <a:pt x="27066" y="1824"/>
                  </a:lnTo>
                  <a:lnTo>
                    <a:pt x="28892" y="2142"/>
                  </a:lnTo>
                  <a:lnTo>
                    <a:pt x="31114" y="3333"/>
                  </a:lnTo>
                  <a:lnTo>
                    <a:pt x="31987" y="5237"/>
                  </a:lnTo>
                  <a:lnTo>
                    <a:pt x="32146" y="7857"/>
                  </a:lnTo>
                  <a:lnTo>
                    <a:pt x="32146" y="31193"/>
                  </a:lnTo>
                  <a:lnTo>
                    <a:pt x="32067" y="33257"/>
                  </a:lnTo>
                  <a:lnTo>
                    <a:pt x="31669" y="34606"/>
                  </a:lnTo>
                  <a:lnTo>
                    <a:pt x="30558" y="36193"/>
                  </a:lnTo>
                  <a:lnTo>
                    <a:pt x="26352" y="38813"/>
                  </a:lnTo>
                  <a:lnTo>
                    <a:pt x="21907" y="39766"/>
                  </a:lnTo>
                  <a:lnTo>
                    <a:pt x="19050" y="39289"/>
                  </a:lnTo>
                  <a:lnTo>
                    <a:pt x="17064" y="38179"/>
                  </a:lnTo>
                  <a:lnTo>
                    <a:pt x="15794" y="36591"/>
                  </a:lnTo>
                  <a:lnTo>
                    <a:pt x="15001" y="34845"/>
                  </a:lnTo>
                  <a:lnTo>
                    <a:pt x="14446" y="32225"/>
                  </a:lnTo>
                  <a:lnTo>
                    <a:pt x="14446" y="0"/>
                  </a:lnTo>
                  <a:lnTo>
                    <a:pt x="0" y="0"/>
                  </a:lnTo>
                  <a:close/>
                </a:path>
              </a:pathLst>
            </a:custGeom>
            <a:solidFill>
              <a:srgbClr val="000000"/>
            </a:solidFill>
          </p:spPr>
          <p:txBody>
            <a:bodyPr vert="horz" lIns="91440" tIns="45720" rIns="91440" bIns="45720" anchor="t"/>
            <a:lstStyle/>
            <a:p>
              <a:endParaRPr lang="en-IN"/>
            </a:p>
          </p:txBody>
        </p:sp>
        <p:sp>
          <p:nvSpPr>
            <p:cNvPr id="1499" name="Shape 6239"/>
            <p:cNvSpPr/>
            <p:nvPr/>
          </p:nvSpPr>
          <p:spPr>
            <a:xfrm>
              <a:off x="6175549" y="2239930"/>
              <a:ext cx="45719" cy="66118"/>
            </a:xfrm>
            <a:custGeom>
              <a:avLst/>
              <a:gdLst/>
              <a:ahLst/>
              <a:cxnLst/>
              <a:rect l="0" t="0" r="0" b="0"/>
              <a:pathLst>
                <a:path w="45719" h="66118">
                  <a:moveTo>
                    <a:pt x="0" y="0"/>
                  </a:moveTo>
                  <a:lnTo>
                    <a:pt x="0" y="1348"/>
                  </a:lnTo>
                  <a:lnTo>
                    <a:pt x="2618" y="2062"/>
                  </a:lnTo>
                  <a:lnTo>
                    <a:pt x="3968" y="3015"/>
                  </a:lnTo>
                  <a:lnTo>
                    <a:pt x="5079" y="4523"/>
                  </a:lnTo>
                  <a:lnTo>
                    <a:pt x="16350" y="28891"/>
                  </a:lnTo>
                  <a:lnTo>
                    <a:pt x="17303" y="30876"/>
                  </a:lnTo>
                  <a:lnTo>
                    <a:pt x="18573" y="33496"/>
                  </a:lnTo>
                  <a:lnTo>
                    <a:pt x="21193" y="39052"/>
                  </a:lnTo>
                  <a:lnTo>
                    <a:pt x="22145" y="41275"/>
                  </a:lnTo>
                  <a:lnTo>
                    <a:pt x="22542" y="42543"/>
                  </a:lnTo>
                  <a:lnTo>
                    <a:pt x="22383" y="43656"/>
                  </a:lnTo>
                  <a:lnTo>
                    <a:pt x="21828" y="45639"/>
                  </a:lnTo>
                  <a:lnTo>
                    <a:pt x="19922" y="50800"/>
                  </a:lnTo>
                  <a:lnTo>
                    <a:pt x="16985" y="55641"/>
                  </a:lnTo>
                  <a:lnTo>
                    <a:pt x="15318" y="57229"/>
                  </a:lnTo>
                  <a:lnTo>
                    <a:pt x="13414" y="57784"/>
                  </a:lnTo>
                  <a:lnTo>
                    <a:pt x="12143" y="57546"/>
                  </a:lnTo>
                  <a:lnTo>
                    <a:pt x="10397" y="56911"/>
                  </a:lnTo>
                  <a:lnTo>
                    <a:pt x="6350" y="56037"/>
                  </a:lnTo>
                  <a:lnTo>
                    <a:pt x="4365" y="56356"/>
                  </a:lnTo>
                  <a:lnTo>
                    <a:pt x="3095" y="57070"/>
                  </a:lnTo>
                  <a:lnTo>
                    <a:pt x="1824" y="58974"/>
                  </a:lnTo>
                  <a:lnTo>
                    <a:pt x="1587" y="60404"/>
                  </a:lnTo>
                  <a:lnTo>
                    <a:pt x="2063" y="62387"/>
                  </a:lnTo>
                  <a:lnTo>
                    <a:pt x="3412" y="64213"/>
                  </a:lnTo>
                  <a:lnTo>
                    <a:pt x="5634" y="65562"/>
                  </a:lnTo>
                  <a:lnTo>
                    <a:pt x="8809" y="66118"/>
                  </a:lnTo>
                  <a:lnTo>
                    <a:pt x="11429" y="65801"/>
                  </a:lnTo>
                  <a:lnTo>
                    <a:pt x="13890" y="64848"/>
                  </a:lnTo>
                  <a:lnTo>
                    <a:pt x="16112" y="63340"/>
                  </a:lnTo>
                  <a:lnTo>
                    <a:pt x="18177" y="61197"/>
                  </a:lnTo>
                  <a:lnTo>
                    <a:pt x="20080" y="58418"/>
                  </a:lnTo>
                  <a:lnTo>
                    <a:pt x="21987" y="55005"/>
                  </a:lnTo>
                  <a:lnTo>
                    <a:pt x="23890" y="50958"/>
                  </a:lnTo>
                  <a:lnTo>
                    <a:pt x="25717" y="46353"/>
                  </a:lnTo>
                  <a:lnTo>
                    <a:pt x="40957" y="5872"/>
                  </a:lnTo>
                  <a:lnTo>
                    <a:pt x="42147" y="3491"/>
                  </a:lnTo>
                  <a:lnTo>
                    <a:pt x="43418" y="2221"/>
                  </a:lnTo>
                  <a:lnTo>
                    <a:pt x="45719" y="1427"/>
                  </a:lnTo>
                  <a:lnTo>
                    <a:pt x="45719" y="0"/>
                  </a:lnTo>
                  <a:lnTo>
                    <a:pt x="32305" y="0"/>
                  </a:lnTo>
                  <a:lnTo>
                    <a:pt x="32305" y="1427"/>
                  </a:lnTo>
                  <a:lnTo>
                    <a:pt x="34368" y="1587"/>
                  </a:lnTo>
                  <a:lnTo>
                    <a:pt x="35876" y="2062"/>
                  </a:lnTo>
                  <a:lnTo>
                    <a:pt x="36749" y="2936"/>
                  </a:lnTo>
                  <a:lnTo>
                    <a:pt x="37068" y="4205"/>
                  </a:lnTo>
                  <a:lnTo>
                    <a:pt x="36909" y="5317"/>
                  </a:lnTo>
                  <a:lnTo>
                    <a:pt x="36353" y="6984"/>
                  </a:lnTo>
                  <a:lnTo>
                    <a:pt x="34766" y="10952"/>
                  </a:lnTo>
                  <a:lnTo>
                    <a:pt x="27065" y="32939"/>
                  </a:lnTo>
                  <a:lnTo>
                    <a:pt x="15716" y="7857"/>
                  </a:lnTo>
                  <a:lnTo>
                    <a:pt x="15002" y="6270"/>
                  </a:lnTo>
                  <a:lnTo>
                    <a:pt x="14684" y="4285"/>
                  </a:lnTo>
                  <a:lnTo>
                    <a:pt x="15239" y="2777"/>
                  </a:lnTo>
                  <a:lnTo>
                    <a:pt x="16668" y="1903"/>
                  </a:lnTo>
                  <a:lnTo>
                    <a:pt x="20399" y="1427"/>
                  </a:lnTo>
                  <a:lnTo>
                    <a:pt x="20399" y="0"/>
                  </a:lnTo>
                  <a:lnTo>
                    <a:pt x="0" y="0"/>
                  </a:lnTo>
                  <a:close/>
                </a:path>
              </a:pathLst>
            </a:custGeom>
            <a:solidFill>
              <a:srgbClr val="000000"/>
            </a:solidFill>
          </p:spPr>
          <p:txBody>
            <a:bodyPr vert="horz" lIns="91440" tIns="45720" rIns="91440" bIns="45720" anchor="t"/>
            <a:lstStyle/>
            <a:p>
              <a:endParaRPr lang="en-IN"/>
            </a:p>
          </p:txBody>
        </p:sp>
        <p:sp>
          <p:nvSpPr>
            <p:cNvPr id="1500" name="Shape 6240"/>
            <p:cNvSpPr/>
            <p:nvPr/>
          </p:nvSpPr>
          <p:spPr>
            <a:xfrm>
              <a:off x="5103272" y="2344784"/>
              <a:ext cx="23573" cy="67705"/>
            </a:xfrm>
            <a:custGeom>
              <a:avLst/>
              <a:gdLst/>
              <a:ahLst/>
              <a:cxnLst/>
              <a:rect l="0" t="0" r="0" b="0"/>
              <a:pathLst>
                <a:path w="23573" h="67705">
                  <a:moveTo>
                    <a:pt x="15716" y="0"/>
                  </a:moveTo>
                  <a:lnTo>
                    <a:pt x="0" y="4364"/>
                  </a:lnTo>
                  <a:lnTo>
                    <a:pt x="0" y="5952"/>
                  </a:lnTo>
                  <a:lnTo>
                    <a:pt x="3333" y="5793"/>
                  </a:lnTo>
                  <a:lnTo>
                    <a:pt x="5634" y="6111"/>
                  </a:lnTo>
                  <a:lnTo>
                    <a:pt x="6984" y="7143"/>
                  </a:lnTo>
                  <a:lnTo>
                    <a:pt x="7619" y="8968"/>
                  </a:lnTo>
                  <a:lnTo>
                    <a:pt x="7778" y="11827"/>
                  </a:lnTo>
                  <a:lnTo>
                    <a:pt x="7778" y="59054"/>
                  </a:lnTo>
                  <a:lnTo>
                    <a:pt x="7461" y="62388"/>
                  </a:lnTo>
                  <a:lnTo>
                    <a:pt x="6191" y="64530"/>
                  </a:lnTo>
                  <a:lnTo>
                    <a:pt x="3888" y="65642"/>
                  </a:lnTo>
                  <a:lnTo>
                    <a:pt x="158" y="66198"/>
                  </a:lnTo>
                  <a:lnTo>
                    <a:pt x="158" y="67705"/>
                  </a:lnTo>
                  <a:lnTo>
                    <a:pt x="23573" y="67705"/>
                  </a:lnTo>
                  <a:lnTo>
                    <a:pt x="23573" y="66198"/>
                  </a:lnTo>
                  <a:lnTo>
                    <a:pt x="19922" y="65802"/>
                  </a:lnTo>
                  <a:lnTo>
                    <a:pt x="17699" y="64769"/>
                  </a:lnTo>
                  <a:lnTo>
                    <a:pt x="16430" y="62786"/>
                  </a:lnTo>
                  <a:lnTo>
                    <a:pt x="16112" y="59372"/>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1501" name="Shape 6241"/>
            <p:cNvSpPr/>
            <p:nvPr/>
          </p:nvSpPr>
          <p:spPr>
            <a:xfrm>
              <a:off x="4845145" y="2344784"/>
              <a:ext cx="46037" cy="68658"/>
            </a:xfrm>
            <a:custGeom>
              <a:avLst/>
              <a:gdLst/>
              <a:ahLst/>
              <a:cxnLst/>
              <a:rect l="0" t="0" r="0" b="0"/>
              <a:pathLst>
                <a:path w="46037" h="68658">
                  <a:moveTo>
                    <a:pt x="14287" y="0"/>
                  </a:moveTo>
                  <a:lnTo>
                    <a:pt x="0" y="4364"/>
                  </a:lnTo>
                  <a:lnTo>
                    <a:pt x="0" y="5952"/>
                  </a:lnTo>
                  <a:lnTo>
                    <a:pt x="2142" y="5873"/>
                  </a:lnTo>
                  <a:lnTo>
                    <a:pt x="4682" y="6191"/>
                  </a:lnTo>
                  <a:lnTo>
                    <a:pt x="5952" y="7223"/>
                  </a:lnTo>
                  <a:lnTo>
                    <a:pt x="6507" y="10873"/>
                  </a:lnTo>
                  <a:lnTo>
                    <a:pt x="6507" y="62308"/>
                  </a:lnTo>
                  <a:lnTo>
                    <a:pt x="7301" y="64055"/>
                  </a:lnTo>
                  <a:lnTo>
                    <a:pt x="9366" y="65563"/>
                  </a:lnTo>
                  <a:lnTo>
                    <a:pt x="15716" y="67785"/>
                  </a:lnTo>
                  <a:lnTo>
                    <a:pt x="19050" y="68420"/>
                  </a:lnTo>
                  <a:lnTo>
                    <a:pt x="21827" y="68658"/>
                  </a:lnTo>
                  <a:lnTo>
                    <a:pt x="28177" y="67944"/>
                  </a:lnTo>
                  <a:lnTo>
                    <a:pt x="33337" y="66118"/>
                  </a:lnTo>
                  <a:lnTo>
                    <a:pt x="37543" y="63261"/>
                  </a:lnTo>
                  <a:lnTo>
                    <a:pt x="40798" y="59768"/>
                  </a:lnTo>
                  <a:lnTo>
                    <a:pt x="43258" y="55799"/>
                  </a:lnTo>
                  <a:lnTo>
                    <a:pt x="44846" y="51751"/>
                  </a:lnTo>
                  <a:lnTo>
                    <a:pt x="45720" y="47783"/>
                  </a:lnTo>
                  <a:lnTo>
                    <a:pt x="46037" y="44132"/>
                  </a:lnTo>
                  <a:lnTo>
                    <a:pt x="45561" y="38734"/>
                  </a:lnTo>
                  <a:lnTo>
                    <a:pt x="44052" y="33654"/>
                  </a:lnTo>
                  <a:lnTo>
                    <a:pt x="41671" y="29050"/>
                  </a:lnTo>
                  <a:lnTo>
                    <a:pt x="38257" y="25400"/>
                  </a:lnTo>
                  <a:lnTo>
                    <a:pt x="33813" y="22939"/>
                  </a:lnTo>
                  <a:lnTo>
                    <a:pt x="28416" y="22066"/>
                  </a:lnTo>
                  <a:lnTo>
                    <a:pt x="24843" y="22542"/>
                  </a:lnTo>
                  <a:lnTo>
                    <a:pt x="22876" y="23231"/>
                  </a:lnTo>
                  <a:lnTo>
                    <a:pt x="24763" y="28336"/>
                  </a:lnTo>
                  <a:lnTo>
                    <a:pt x="28732" y="29130"/>
                  </a:lnTo>
                  <a:lnTo>
                    <a:pt x="31987" y="31352"/>
                  </a:lnTo>
                  <a:lnTo>
                    <a:pt x="34368" y="34607"/>
                  </a:lnTo>
                  <a:lnTo>
                    <a:pt x="36036" y="38575"/>
                  </a:lnTo>
                  <a:lnTo>
                    <a:pt x="36988" y="43099"/>
                  </a:lnTo>
                  <a:lnTo>
                    <a:pt x="37306" y="47783"/>
                  </a:lnTo>
                  <a:lnTo>
                    <a:pt x="37147" y="51275"/>
                  </a:lnTo>
                  <a:lnTo>
                    <a:pt x="36432" y="55244"/>
                  </a:lnTo>
                  <a:lnTo>
                    <a:pt x="35082" y="59054"/>
                  </a:lnTo>
                  <a:lnTo>
                    <a:pt x="32781" y="62388"/>
                  </a:lnTo>
                  <a:lnTo>
                    <a:pt x="29288" y="64610"/>
                  </a:lnTo>
                  <a:lnTo>
                    <a:pt x="24367" y="65483"/>
                  </a:lnTo>
                  <a:lnTo>
                    <a:pt x="20794" y="65008"/>
                  </a:lnTo>
                  <a:lnTo>
                    <a:pt x="16747" y="63500"/>
                  </a:lnTo>
                  <a:lnTo>
                    <a:pt x="15398" y="62229"/>
                  </a:lnTo>
                  <a:lnTo>
                    <a:pt x="14842" y="60721"/>
                  </a:lnTo>
                  <a:lnTo>
                    <a:pt x="14842" y="35798"/>
                  </a:lnTo>
                  <a:lnTo>
                    <a:pt x="15477" y="33258"/>
                  </a:lnTo>
                  <a:lnTo>
                    <a:pt x="16826" y="31352"/>
                  </a:lnTo>
                  <a:lnTo>
                    <a:pt x="18732" y="29923"/>
                  </a:lnTo>
                  <a:lnTo>
                    <a:pt x="20794" y="29050"/>
                  </a:lnTo>
                  <a:lnTo>
                    <a:pt x="24763" y="28336"/>
                  </a:lnTo>
                  <a:lnTo>
                    <a:pt x="22876" y="23231"/>
                  </a:lnTo>
                  <a:lnTo>
                    <a:pt x="21668" y="23653"/>
                  </a:lnTo>
                  <a:lnTo>
                    <a:pt x="19050" y="25241"/>
                  </a:lnTo>
                  <a:lnTo>
                    <a:pt x="17064" y="27067"/>
                  </a:lnTo>
                  <a:lnTo>
                    <a:pt x="15716" y="28812"/>
                  </a:lnTo>
                  <a:lnTo>
                    <a:pt x="15001" y="30162"/>
                  </a:lnTo>
                  <a:lnTo>
                    <a:pt x="14842" y="30162"/>
                  </a:lnTo>
                  <a:lnTo>
                    <a:pt x="14842" y="237"/>
                  </a:lnTo>
                  <a:lnTo>
                    <a:pt x="14287" y="0"/>
                  </a:lnTo>
                  <a:close/>
                </a:path>
              </a:pathLst>
            </a:custGeom>
            <a:solidFill>
              <a:srgbClr val="000000"/>
            </a:solidFill>
          </p:spPr>
          <p:txBody>
            <a:bodyPr vert="horz" lIns="91440" tIns="45720" rIns="91440" bIns="45720" anchor="t"/>
            <a:lstStyle/>
            <a:p>
              <a:endParaRPr lang="en-IN"/>
            </a:p>
          </p:txBody>
        </p:sp>
        <p:sp>
          <p:nvSpPr>
            <p:cNvPr id="1502" name="Shape 6242"/>
            <p:cNvSpPr/>
            <p:nvPr/>
          </p:nvSpPr>
          <p:spPr>
            <a:xfrm>
              <a:off x="5330522" y="2355103"/>
              <a:ext cx="26352" cy="58339"/>
            </a:xfrm>
            <a:custGeom>
              <a:avLst/>
              <a:gdLst/>
              <a:ahLst/>
              <a:cxnLst/>
              <a:rect l="0" t="0" r="0" b="0"/>
              <a:pathLst>
                <a:path w="26352" h="58339">
                  <a:moveTo>
                    <a:pt x="13256" y="0"/>
                  </a:moveTo>
                  <a:lnTo>
                    <a:pt x="10875" y="3412"/>
                  </a:lnTo>
                  <a:lnTo>
                    <a:pt x="8811" y="6111"/>
                  </a:lnTo>
                  <a:lnTo>
                    <a:pt x="4366" y="11270"/>
                  </a:lnTo>
                  <a:lnTo>
                    <a:pt x="1350" y="13651"/>
                  </a:lnTo>
                  <a:lnTo>
                    <a:pt x="397" y="14445"/>
                  </a:lnTo>
                  <a:lnTo>
                    <a:pt x="0" y="15239"/>
                  </a:lnTo>
                  <a:lnTo>
                    <a:pt x="397" y="15954"/>
                  </a:lnTo>
                  <a:lnTo>
                    <a:pt x="5636" y="15954"/>
                  </a:lnTo>
                  <a:lnTo>
                    <a:pt x="5636" y="45798"/>
                  </a:lnTo>
                  <a:lnTo>
                    <a:pt x="5874" y="49133"/>
                  </a:lnTo>
                  <a:lnTo>
                    <a:pt x="6350" y="51910"/>
                  </a:lnTo>
                  <a:lnTo>
                    <a:pt x="7223" y="54133"/>
                  </a:lnTo>
                  <a:lnTo>
                    <a:pt x="8335" y="55799"/>
                  </a:lnTo>
                  <a:lnTo>
                    <a:pt x="11192" y="57784"/>
                  </a:lnTo>
                  <a:lnTo>
                    <a:pt x="14763" y="58339"/>
                  </a:lnTo>
                  <a:lnTo>
                    <a:pt x="18097" y="57705"/>
                  </a:lnTo>
                  <a:lnTo>
                    <a:pt x="21352" y="56197"/>
                  </a:lnTo>
                  <a:lnTo>
                    <a:pt x="24130" y="53816"/>
                  </a:lnTo>
                  <a:lnTo>
                    <a:pt x="26352" y="50800"/>
                  </a:lnTo>
                  <a:lnTo>
                    <a:pt x="25003" y="49688"/>
                  </a:lnTo>
                  <a:lnTo>
                    <a:pt x="22781" y="51989"/>
                  </a:lnTo>
                  <a:lnTo>
                    <a:pt x="18971" y="53181"/>
                  </a:lnTo>
                  <a:lnTo>
                    <a:pt x="16907" y="52704"/>
                  </a:lnTo>
                  <a:lnTo>
                    <a:pt x="15399" y="51593"/>
                  </a:lnTo>
                  <a:lnTo>
                    <a:pt x="14128" y="47942"/>
                  </a:lnTo>
                  <a:lnTo>
                    <a:pt x="13970" y="44291"/>
                  </a:lnTo>
                  <a:lnTo>
                    <a:pt x="13970" y="15954"/>
                  </a:lnTo>
                  <a:lnTo>
                    <a:pt x="23971" y="15954"/>
                  </a:lnTo>
                  <a:lnTo>
                    <a:pt x="23971" y="12779"/>
                  </a:lnTo>
                  <a:lnTo>
                    <a:pt x="13970" y="12779"/>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503" name="Shape 6243"/>
            <p:cNvSpPr/>
            <p:nvPr/>
          </p:nvSpPr>
          <p:spPr>
            <a:xfrm>
              <a:off x="5359812" y="2366850"/>
              <a:ext cx="43656" cy="46592"/>
            </a:xfrm>
            <a:custGeom>
              <a:avLst/>
              <a:gdLst/>
              <a:ahLst/>
              <a:cxnLst/>
              <a:rect l="0" t="0" r="0" b="0"/>
              <a:pathLst>
                <a:path w="43656" h="46592">
                  <a:moveTo>
                    <a:pt x="21431" y="0"/>
                  </a:moveTo>
                  <a:lnTo>
                    <a:pt x="20637" y="2777"/>
                  </a:lnTo>
                  <a:lnTo>
                    <a:pt x="24843" y="3650"/>
                  </a:lnTo>
                  <a:lnTo>
                    <a:pt x="28336" y="6111"/>
                  </a:lnTo>
                  <a:lnTo>
                    <a:pt x="31115" y="9763"/>
                  </a:lnTo>
                  <a:lnTo>
                    <a:pt x="33178" y="14446"/>
                  </a:lnTo>
                  <a:lnTo>
                    <a:pt x="34368" y="19923"/>
                  </a:lnTo>
                  <a:lnTo>
                    <a:pt x="34766" y="25875"/>
                  </a:lnTo>
                  <a:lnTo>
                    <a:pt x="34209" y="32146"/>
                  </a:lnTo>
                  <a:lnTo>
                    <a:pt x="32861" y="36829"/>
                  </a:lnTo>
                  <a:lnTo>
                    <a:pt x="30797" y="40163"/>
                  </a:lnTo>
                  <a:lnTo>
                    <a:pt x="28336" y="42307"/>
                  </a:lnTo>
                  <a:lnTo>
                    <a:pt x="25717" y="43497"/>
                  </a:lnTo>
                  <a:lnTo>
                    <a:pt x="23097" y="43815"/>
                  </a:lnTo>
                  <a:lnTo>
                    <a:pt x="19050" y="43021"/>
                  </a:lnTo>
                  <a:lnTo>
                    <a:pt x="15875" y="40877"/>
                  </a:lnTo>
                  <a:lnTo>
                    <a:pt x="13413" y="37623"/>
                  </a:lnTo>
                  <a:lnTo>
                    <a:pt x="11588" y="33733"/>
                  </a:lnTo>
                  <a:lnTo>
                    <a:pt x="9445" y="25320"/>
                  </a:lnTo>
                  <a:lnTo>
                    <a:pt x="9048" y="21431"/>
                  </a:lnTo>
                  <a:lnTo>
                    <a:pt x="8890" y="18256"/>
                  </a:lnTo>
                  <a:lnTo>
                    <a:pt x="9127" y="14604"/>
                  </a:lnTo>
                  <a:lnTo>
                    <a:pt x="9842" y="11508"/>
                  </a:lnTo>
                  <a:lnTo>
                    <a:pt x="12382" y="6667"/>
                  </a:lnTo>
                  <a:lnTo>
                    <a:pt x="16112" y="3730"/>
                  </a:lnTo>
                  <a:lnTo>
                    <a:pt x="18256" y="3016"/>
                  </a:lnTo>
                  <a:lnTo>
                    <a:pt x="20637" y="2777"/>
                  </a:lnTo>
                  <a:lnTo>
                    <a:pt x="21431" y="0"/>
                  </a:lnTo>
                  <a:lnTo>
                    <a:pt x="15240" y="873"/>
                  </a:lnTo>
                  <a:lnTo>
                    <a:pt x="10001" y="3333"/>
                  </a:lnTo>
                  <a:lnTo>
                    <a:pt x="5715" y="6984"/>
                  </a:lnTo>
                  <a:lnTo>
                    <a:pt x="2618" y="11667"/>
                  </a:lnTo>
                  <a:lnTo>
                    <a:pt x="635" y="17064"/>
                  </a:lnTo>
                  <a:lnTo>
                    <a:pt x="0" y="23018"/>
                  </a:lnTo>
                  <a:lnTo>
                    <a:pt x="713" y="29368"/>
                  </a:lnTo>
                  <a:lnTo>
                    <a:pt x="2777" y="35083"/>
                  </a:lnTo>
                  <a:lnTo>
                    <a:pt x="6032" y="39767"/>
                  </a:lnTo>
                  <a:lnTo>
                    <a:pt x="10397" y="43417"/>
                  </a:lnTo>
                  <a:lnTo>
                    <a:pt x="15636" y="45719"/>
                  </a:lnTo>
                  <a:lnTo>
                    <a:pt x="21668" y="46592"/>
                  </a:lnTo>
                  <a:lnTo>
                    <a:pt x="28575" y="45482"/>
                  </a:lnTo>
                  <a:lnTo>
                    <a:pt x="34051" y="42623"/>
                  </a:lnTo>
                  <a:lnTo>
                    <a:pt x="38337" y="38417"/>
                  </a:lnTo>
                  <a:lnTo>
                    <a:pt x="41353" y="33496"/>
                  </a:lnTo>
                  <a:lnTo>
                    <a:pt x="43100" y="28098"/>
                  </a:lnTo>
                  <a:lnTo>
                    <a:pt x="43656" y="23018"/>
                  </a:lnTo>
                  <a:lnTo>
                    <a:pt x="43179" y="17858"/>
                  </a:lnTo>
                  <a:lnTo>
                    <a:pt x="41988" y="13334"/>
                  </a:lnTo>
                  <a:lnTo>
                    <a:pt x="40083" y="9445"/>
                  </a:lnTo>
                  <a:lnTo>
                    <a:pt x="3738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504" name="Shape 6244"/>
            <p:cNvSpPr/>
            <p:nvPr/>
          </p:nvSpPr>
          <p:spPr>
            <a:xfrm>
              <a:off x="5218921" y="2344784"/>
              <a:ext cx="46037" cy="68658"/>
            </a:xfrm>
            <a:custGeom>
              <a:avLst/>
              <a:gdLst/>
              <a:ahLst/>
              <a:cxnLst/>
              <a:rect l="0" t="0" r="0" b="0"/>
              <a:pathLst>
                <a:path w="46037" h="68658">
                  <a:moveTo>
                    <a:pt x="38893" y="0"/>
                  </a:moveTo>
                  <a:lnTo>
                    <a:pt x="24288" y="4364"/>
                  </a:lnTo>
                  <a:lnTo>
                    <a:pt x="24288" y="5952"/>
                  </a:lnTo>
                  <a:lnTo>
                    <a:pt x="26669" y="5873"/>
                  </a:lnTo>
                  <a:lnTo>
                    <a:pt x="29209" y="6191"/>
                  </a:lnTo>
                  <a:lnTo>
                    <a:pt x="30479" y="7223"/>
                  </a:lnTo>
                  <a:lnTo>
                    <a:pt x="31036" y="10873"/>
                  </a:lnTo>
                  <a:lnTo>
                    <a:pt x="31036" y="26351"/>
                  </a:lnTo>
                  <a:lnTo>
                    <a:pt x="28654" y="24447"/>
                  </a:lnTo>
                  <a:lnTo>
                    <a:pt x="26193" y="23176"/>
                  </a:lnTo>
                  <a:lnTo>
                    <a:pt x="23494" y="22383"/>
                  </a:lnTo>
                  <a:lnTo>
                    <a:pt x="22721" y="22299"/>
                  </a:lnTo>
                  <a:lnTo>
                    <a:pt x="20876" y="24843"/>
                  </a:lnTo>
                  <a:lnTo>
                    <a:pt x="20876" y="24843"/>
                  </a:lnTo>
                  <a:lnTo>
                    <a:pt x="24288" y="25479"/>
                  </a:lnTo>
                  <a:lnTo>
                    <a:pt x="27463" y="27304"/>
                  </a:lnTo>
                  <a:lnTo>
                    <a:pt x="29766" y="30399"/>
                  </a:lnTo>
                  <a:lnTo>
                    <a:pt x="31036" y="34766"/>
                  </a:lnTo>
                  <a:lnTo>
                    <a:pt x="31036" y="57546"/>
                  </a:lnTo>
                  <a:lnTo>
                    <a:pt x="29924" y="60007"/>
                  </a:lnTo>
                  <a:lnTo>
                    <a:pt x="27861" y="61912"/>
                  </a:lnTo>
                  <a:lnTo>
                    <a:pt x="25241" y="63102"/>
                  </a:lnTo>
                  <a:lnTo>
                    <a:pt x="22225" y="63500"/>
                  </a:lnTo>
                  <a:lnTo>
                    <a:pt x="18970" y="63023"/>
                  </a:lnTo>
                  <a:lnTo>
                    <a:pt x="15795" y="61514"/>
                  </a:lnTo>
                  <a:lnTo>
                    <a:pt x="13017" y="58895"/>
                  </a:lnTo>
                  <a:lnTo>
                    <a:pt x="10716" y="55005"/>
                  </a:lnTo>
                  <a:lnTo>
                    <a:pt x="9207" y="49847"/>
                  </a:lnTo>
                  <a:lnTo>
                    <a:pt x="8572" y="43179"/>
                  </a:lnTo>
                  <a:lnTo>
                    <a:pt x="9128" y="37147"/>
                  </a:lnTo>
                  <a:lnTo>
                    <a:pt x="10557" y="32464"/>
                  </a:lnTo>
                  <a:lnTo>
                    <a:pt x="12620" y="28971"/>
                  </a:lnTo>
                  <a:lnTo>
                    <a:pt x="15161" y="26669"/>
                  </a:lnTo>
                  <a:lnTo>
                    <a:pt x="18018" y="25320"/>
                  </a:lnTo>
                  <a:lnTo>
                    <a:pt x="20876" y="24843"/>
                  </a:lnTo>
                  <a:lnTo>
                    <a:pt x="22721" y="22299"/>
                  </a:lnTo>
                  <a:lnTo>
                    <a:pt x="20558" y="22066"/>
                  </a:lnTo>
                  <a:lnTo>
                    <a:pt x="15161" y="23018"/>
                  </a:lnTo>
                  <a:lnTo>
                    <a:pt x="10318" y="25558"/>
                  </a:lnTo>
                  <a:lnTo>
                    <a:pt x="6191" y="29368"/>
                  </a:lnTo>
                  <a:lnTo>
                    <a:pt x="2937" y="34368"/>
                  </a:lnTo>
                  <a:lnTo>
                    <a:pt x="793" y="40163"/>
                  </a:lnTo>
                  <a:lnTo>
                    <a:pt x="0" y="46433"/>
                  </a:lnTo>
                  <a:lnTo>
                    <a:pt x="634" y="53261"/>
                  </a:lnTo>
                  <a:lnTo>
                    <a:pt x="2302" y="58419"/>
                  </a:lnTo>
                  <a:lnTo>
                    <a:pt x="4762" y="62388"/>
                  </a:lnTo>
                  <a:lnTo>
                    <a:pt x="7619" y="65167"/>
                  </a:lnTo>
                  <a:lnTo>
                    <a:pt x="10636" y="66992"/>
                  </a:lnTo>
                  <a:lnTo>
                    <a:pt x="13573" y="68103"/>
                  </a:lnTo>
                  <a:lnTo>
                    <a:pt x="16192" y="68579"/>
                  </a:lnTo>
                  <a:lnTo>
                    <a:pt x="18097" y="68658"/>
                  </a:lnTo>
                  <a:lnTo>
                    <a:pt x="22939" y="68023"/>
                  </a:lnTo>
                  <a:lnTo>
                    <a:pt x="26511" y="66516"/>
                  </a:lnTo>
                  <a:lnTo>
                    <a:pt x="29131" y="64451"/>
                  </a:lnTo>
                  <a:lnTo>
                    <a:pt x="30877" y="62308"/>
                  </a:lnTo>
                  <a:lnTo>
                    <a:pt x="31036" y="62308"/>
                  </a:lnTo>
                  <a:lnTo>
                    <a:pt x="31036" y="68342"/>
                  </a:lnTo>
                  <a:lnTo>
                    <a:pt x="31432" y="68658"/>
                  </a:lnTo>
                  <a:lnTo>
                    <a:pt x="38893" y="66039"/>
                  </a:lnTo>
                  <a:lnTo>
                    <a:pt x="46037" y="63500"/>
                  </a:lnTo>
                  <a:lnTo>
                    <a:pt x="46037" y="61912"/>
                  </a:lnTo>
                  <a:lnTo>
                    <a:pt x="43259" y="61912"/>
                  </a:lnTo>
                  <a:lnTo>
                    <a:pt x="41354" y="61594"/>
                  </a:lnTo>
                  <a:lnTo>
                    <a:pt x="40243" y="60880"/>
                  </a:lnTo>
                  <a:lnTo>
                    <a:pt x="39608" y="59768"/>
                  </a:lnTo>
                  <a:lnTo>
                    <a:pt x="39369" y="56356"/>
                  </a:lnTo>
                  <a:lnTo>
                    <a:pt x="39369" y="237"/>
                  </a:lnTo>
                  <a:lnTo>
                    <a:pt x="38893" y="0"/>
                  </a:lnTo>
                  <a:close/>
                </a:path>
              </a:pathLst>
            </a:custGeom>
            <a:solidFill>
              <a:srgbClr val="000000"/>
            </a:solidFill>
          </p:spPr>
          <p:txBody>
            <a:bodyPr vert="horz" lIns="91440" tIns="45720" rIns="91440" bIns="45720" anchor="t"/>
            <a:lstStyle/>
            <a:p>
              <a:endParaRPr lang="en-IN"/>
            </a:p>
          </p:txBody>
        </p:sp>
        <p:sp>
          <p:nvSpPr>
            <p:cNvPr id="1505" name="Shape 6245"/>
            <p:cNvSpPr/>
            <p:nvPr/>
          </p:nvSpPr>
          <p:spPr>
            <a:xfrm>
              <a:off x="5176376" y="2366850"/>
              <a:ext cx="40084" cy="46592"/>
            </a:xfrm>
            <a:custGeom>
              <a:avLst/>
              <a:gdLst/>
              <a:ahLst/>
              <a:cxnLst/>
              <a:rect l="0" t="0" r="0" b="0"/>
              <a:pathLst>
                <a:path w="40084" h="46592">
                  <a:moveTo>
                    <a:pt x="18018" y="0"/>
                  </a:moveTo>
                  <a:lnTo>
                    <a:pt x="12858" y="555"/>
                  </a:lnTo>
                  <a:lnTo>
                    <a:pt x="8731" y="1983"/>
                  </a:lnTo>
                  <a:lnTo>
                    <a:pt x="5636" y="4048"/>
                  </a:lnTo>
                  <a:lnTo>
                    <a:pt x="3492" y="6429"/>
                  </a:lnTo>
                  <a:lnTo>
                    <a:pt x="2302" y="8811"/>
                  </a:lnTo>
                  <a:lnTo>
                    <a:pt x="1904" y="11032"/>
                  </a:lnTo>
                  <a:lnTo>
                    <a:pt x="2857" y="13810"/>
                  </a:lnTo>
                  <a:lnTo>
                    <a:pt x="4127" y="14922"/>
                  </a:lnTo>
                  <a:lnTo>
                    <a:pt x="6112" y="15398"/>
                  </a:lnTo>
                  <a:lnTo>
                    <a:pt x="7937" y="15001"/>
                  </a:lnTo>
                  <a:lnTo>
                    <a:pt x="9366" y="13969"/>
                  </a:lnTo>
                  <a:lnTo>
                    <a:pt x="10240" y="12620"/>
                  </a:lnTo>
                  <a:lnTo>
                    <a:pt x="10557" y="11112"/>
                  </a:lnTo>
                  <a:lnTo>
                    <a:pt x="10318" y="9366"/>
                  </a:lnTo>
                  <a:lnTo>
                    <a:pt x="10081" y="7302"/>
                  </a:lnTo>
                  <a:lnTo>
                    <a:pt x="10716" y="5238"/>
                  </a:lnTo>
                  <a:lnTo>
                    <a:pt x="12382" y="3730"/>
                  </a:lnTo>
                  <a:lnTo>
                    <a:pt x="14684" y="2698"/>
                  </a:lnTo>
                  <a:lnTo>
                    <a:pt x="17145" y="2381"/>
                  </a:lnTo>
                  <a:lnTo>
                    <a:pt x="19606" y="2698"/>
                  </a:lnTo>
                  <a:lnTo>
                    <a:pt x="22066" y="3888"/>
                  </a:lnTo>
                  <a:lnTo>
                    <a:pt x="23971" y="6350"/>
                  </a:lnTo>
                  <a:lnTo>
                    <a:pt x="24764" y="10635"/>
                  </a:lnTo>
                  <a:lnTo>
                    <a:pt x="24764" y="16668"/>
                  </a:lnTo>
                  <a:lnTo>
                    <a:pt x="24024" y="16960"/>
                  </a:lnTo>
                  <a:lnTo>
                    <a:pt x="24764" y="19050"/>
                  </a:lnTo>
                  <a:lnTo>
                    <a:pt x="24764" y="33417"/>
                  </a:lnTo>
                  <a:lnTo>
                    <a:pt x="24209" y="36751"/>
                  </a:lnTo>
                  <a:lnTo>
                    <a:pt x="23177" y="37941"/>
                  </a:lnTo>
                  <a:lnTo>
                    <a:pt x="21352" y="39052"/>
                  </a:lnTo>
                  <a:lnTo>
                    <a:pt x="20320" y="39528"/>
                  </a:lnTo>
                  <a:lnTo>
                    <a:pt x="18732" y="40083"/>
                  </a:lnTo>
                  <a:lnTo>
                    <a:pt x="15239" y="40877"/>
                  </a:lnTo>
                  <a:lnTo>
                    <a:pt x="12700" y="40322"/>
                  </a:lnTo>
                  <a:lnTo>
                    <a:pt x="10636" y="38734"/>
                  </a:lnTo>
                  <a:lnTo>
                    <a:pt x="9207" y="36273"/>
                  </a:lnTo>
                  <a:lnTo>
                    <a:pt x="8731" y="33098"/>
                  </a:lnTo>
                  <a:lnTo>
                    <a:pt x="8731" y="32939"/>
                  </a:lnTo>
                  <a:lnTo>
                    <a:pt x="8889" y="31115"/>
                  </a:lnTo>
                  <a:lnTo>
                    <a:pt x="9525" y="28971"/>
                  </a:lnTo>
                  <a:lnTo>
                    <a:pt x="11112" y="26589"/>
                  </a:lnTo>
                  <a:lnTo>
                    <a:pt x="13970" y="24129"/>
                  </a:lnTo>
                  <a:lnTo>
                    <a:pt x="15954" y="22859"/>
                  </a:lnTo>
                  <a:lnTo>
                    <a:pt x="18414" y="21590"/>
                  </a:lnTo>
                  <a:lnTo>
                    <a:pt x="21352" y="20319"/>
                  </a:lnTo>
                  <a:lnTo>
                    <a:pt x="24764" y="19050"/>
                  </a:lnTo>
                  <a:lnTo>
                    <a:pt x="24024" y="16960"/>
                  </a:lnTo>
                  <a:lnTo>
                    <a:pt x="17303" y="19605"/>
                  </a:lnTo>
                  <a:lnTo>
                    <a:pt x="11112" y="22383"/>
                  </a:lnTo>
                  <a:lnTo>
                    <a:pt x="6271" y="25161"/>
                  </a:lnTo>
                  <a:lnTo>
                    <a:pt x="2778" y="28257"/>
                  </a:lnTo>
                  <a:lnTo>
                    <a:pt x="715" y="31829"/>
                  </a:lnTo>
                  <a:lnTo>
                    <a:pt x="0" y="36273"/>
                  </a:lnTo>
                  <a:lnTo>
                    <a:pt x="873" y="40640"/>
                  </a:lnTo>
                  <a:lnTo>
                    <a:pt x="3254" y="43894"/>
                  </a:lnTo>
                  <a:lnTo>
                    <a:pt x="6588" y="45957"/>
                  </a:lnTo>
                  <a:lnTo>
                    <a:pt x="10477" y="46592"/>
                  </a:lnTo>
                  <a:lnTo>
                    <a:pt x="14526" y="45957"/>
                  </a:lnTo>
                  <a:lnTo>
                    <a:pt x="18336" y="44211"/>
                  </a:lnTo>
                  <a:lnTo>
                    <a:pt x="21828" y="41909"/>
                  </a:lnTo>
                  <a:lnTo>
                    <a:pt x="24844" y="39369"/>
                  </a:lnTo>
                  <a:lnTo>
                    <a:pt x="25400" y="42385"/>
                  </a:lnTo>
                  <a:lnTo>
                    <a:pt x="26352" y="44450"/>
                  </a:lnTo>
                  <a:lnTo>
                    <a:pt x="27622" y="45719"/>
                  </a:lnTo>
                  <a:lnTo>
                    <a:pt x="28892" y="46354"/>
                  </a:lnTo>
                  <a:lnTo>
                    <a:pt x="31273" y="46592"/>
                  </a:lnTo>
                  <a:lnTo>
                    <a:pt x="32782" y="46433"/>
                  </a:lnTo>
                  <a:lnTo>
                    <a:pt x="34687" y="45878"/>
                  </a:lnTo>
                  <a:lnTo>
                    <a:pt x="37147" y="44450"/>
                  </a:lnTo>
                  <a:lnTo>
                    <a:pt x="40084" y="41671"/>
                  </a:lnTo>
                  <a:lnTo>
                    <a:pt x="40084" y="39052"/>
                  </a:lnTo>
                  <a:lnTo>
                    <a:pt x="38258" y="40322"/>
                  </a:lnTo>
                  <a:lnTo>
                    <a:pt x="35640" y="40957"/>
                  </a:lnTo>
                  <a:lnTo>
                    <a:pt x="33972" y="40481"/>
                  </a:lnTo>
                  <a:lnTo>
                    <a:pt x="33099" y="39132"/>
                  </a:lnTo>
                  <a:lnTo>
                    <a:pt x="32782" y="35242"/>
                  </a:lnTo>
                  <a:lnTo>
                    <a:pt x="32782" y="15875"/>
                  </a:lnTo>
                  <a:lnTo>
                    <a:pt x="32226" y="9127"/>
                  </a:lnTo>
                  <a:lnTo>
                    <a:pt x="30956" y="5715"/>
                  </a:lnTo>
                  <a:lnTo>
                    <a:pt x="28416" y="2777"/>
                  </a:lnTo>
                  <a:lnTo>
                    <a:pt x="26591" y="1587"/>
                  </a:lnTo>
                  <a:lnTo>
                    <a:pt x="24209" y="793"/>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1506" name="Shape 6246"/>
            <p:cNvSpPr/>
            <p:nvPr/>
          </p:nvSpPr>
          <p:spPr>
            <a:xfrm>
              <a:off x="5130577" y="2366850"/>
              <a:ext cx="39528" cy="46592"/>
            </a:xfrm>
            <a:custGeom>
              <a:avLst/>
              <a:gdLst/>
              <a:ahLst/>
              <a:cxnLst/>
              <a:rect l="0" t="0" r="0" b="0"/>
              <a:pathLst>
                <a:path w="39528" h="46592">
                  <a:moveTo>
                    <a:pt x="20239" y="0"/>
                  </a:moveTo>
                  <a:lnTo>
                    <a:pt x="18017" y="3571"/>
                  </a:lnTo>
                  <a:lnTo>
                    <a:pt x="21431" y="4127"/>
                  </a:lnTo>
                  <a:lnTo>
                    <a:pt x="23812" y="5556"/>
                  </a:lnTo>
                  <a:lnTo>
                    <a:pt x="25478" y="7539"/>
                  </a:lnTo>
                  <a:lnTo>
                    <a:pt x="26511" y="9921"/>
                  </a:lnTo>
                  <a:lnTo>
                    <a:pt x="27542" y="15001"/>
                  </a:lnTo>
                  <a:lnTo>
                    <a:pt x="7143" y="15001"/>
                  </a:lnTo>
                  <a:lnTo>
                    <a:pt x="7857" y="12065"/>
                  </a:lnTo>
                  <a:lnTo>
                    <a:pt x="8731" y="9525"/>
                  </a:lnTo>
                  <a:lnTo>
                    <a:pt x="9842" y="7539"/>
                  </a:lnTo>
                  <a:lnTo>
                    <a:pt x="11191" y="6032"/>
                  </a:lnTo>
                  <a:lnTo>
                    <a:pt x="14287" y="4207"/>
                  </a:lnTo>
                  <a:lnTo>
                    <a:pt x="18017" y="3571"/>
                  </a:lnTo>
                  <a:lnTo>
                    <a:pt x="20239" y="0"/>
                  </a:lnTo>
                  <a:lnTo>
                    <a:pt x="15953" y="555"/>
                  </a:lnTo>
                  <a:lnTo>
                    <a:pt x="11429" y="2301"/>
                  </a:lnTo>
                  <a:lnTo>
                    <a:pt x="7143" y="5317"/>
                  </a:lnTo>
                  <a:lnTo>
                    <a:pt x="3571" y="9921"/>
                  </a:lnTo>
                  <a:lnTo>
                    <a:pt x="1031" y="16192"/>
                  </a:lnTo>
                  <a:lnTo>
                    <a:pt x="0" y="24367"/>
                  </a:lnTo>
                  <a:lnTo>
                    <a:pt x="396" y="29368"/>
                  </a:lnTo>
                  <a:lnTo>
                    <a:pt x="1348" y="33733"/>
                  </a:lnTo>
                  <a:lnTo>
                    <a:pt x="2936" y="37544"/>
                  </a:lnTo>
                  <a:lnTo>
                    <a:pt x="5158" y="40719"/>
                  </a:lnTo>
                  <a:lnTo>
                    <a:pt x="7857" y="43258"/>
                  </a:lnTo>
                  <a:lnTo>
                    <a:pt x="11032" y="45084"/>
                  </a:lnTo>
                  <a:lnTo>
                    <a:pt x="14604" y="46196"/>
                  </a:lnTo>
                  <a:lnTo>
                    <a:pt x="18573" y="46592"/>
                  </a:lnTo>
                  <a:lnTo>
                    <a:pt x="23495" y="45957"/>
                  </a:lnTo>
                  <a:lnTo>
                    <a:pt x="27701" y="44450"/>
                  </a:lnTo>
                  <a:lnTo>
                    <a:pt x="31193" y="42148"/>
                  </a:lnTo>
                  <a:lnTo>
                    <a:pt x="33972" y="39448"/>
                  </a:lnTo>
                  <a:lnTo>
                    <a:pt x="36195" y="36671"/>
                  </a:lnTo>
                  <a:lnTo>
                    <a:pt x="37782" y="33972"/>
                  </a:lnTo>
                  <a:lnTo>
                    <a:pt x="38893" y="31670"/>
                  </a:lnTo>
                  <a:lnTo>
                    <a:pt x="39528" y="30082"/>
                  </a:lnTo>
                  <a:lnTo>
                    <a:pt x="37941" y="29368"/>
                  </a:lnTo>
                  <a:lnTo>
                    <a:pt x="34925" y="33654"/>
                  </a:lnTo>
                  <a:lnTo>
                    <a:pt x="32702" y="35957"/>
                  </a:lnTo>
                  <a:lnTo>
                    <a:pt x="30003" y="37861"/>
                  </a:lnTo>
                  <a:lnTo>
                    <a:pt x="26589" y="39210"/>
                  </a:lnTo>
                  <a:lnTo>
                    <a:pt x="22621" y="39767"/>
                  </a:lnTo>
                  <a:lnTo>
                    <a:pt x="19287" y="39369"/>
                  </a:lnTo>
                  <a:lnTo>
                    <a:pt x="15875" y="38100"/>
                  </a:lnTo>
                  <a:lnTo>
                    <a:pt x="12700" y="35559"/>
                  </a:lnTo>
                  <a:lnTo>
                    <a:pt x="10001" y="31591"/>
                  </a:lnTo>
                  <a:lnTo>
                    <a:pt x="8889" y="28971"/>
                  </a:lnTo>
                  <a:lnTo>
                    <a:pt x="7937" y="25875"/>
                  </a:lnTo>
                  <a:lnTo>
                    <a:pt x="7302" y="22304"/>
                  </a:lnTo>
                  <a:lnTo>
                    <a:pt x="6826" y="18176"/>
                  </a:lnTo>
                  <a:lnTo>
                    <a:pt x="37623" y="18176"/>
                  </a:lnTo>
                  <a:lnTo>
                    <a:pt x="36988" y="13732"/>
                  </a:lnTo>
                  <a:lnTo>
                    <a:pt x="35797" y="9921"/>
                  </a:lnTo>
                  <a:lnTo>
                    <a:pt x="34131" y="6746"/>
                  </a:lnTo>
                  <a:lnTo>
                    <a:pt x="32067" y="4285"/>
                  </a:lnTo>
                  <a:lnTo>
                    <a:pt x="29527" y="238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1507" name="Shape 6247"/>
            <p:cNvSpPr/>
            <p:nvPr/>
          </p:nvSpPr>
          <p:spPr>
            <a:xfrm>
              <a:off x="4996830" y="2366850"/>
              <a:ext cx="39528" cy="46592"/>
            </a:xfrm>
            <a:custGeom>
              <a:avLst/>
              <a:gdLst/>
              <a:ahLst/>
              <a:cxnLst/>
              <a:rect l="0" t="0" r="0" b="0"/>
              <a:pathLst>
                <a:path w="39528" h="46592">
                  <a:moveTo>
                    <a:pt x="20241" y="0"/>
                  </a:moveTo>
                  <a:lnTo>
                    <a:pt x="18097" y="3571"/>
                  </a:lnTo>
                  <a:lnTo>
                    <a:pt x="21431" y="4127"/>
                  </a:lnTo>
                  <a:lnTo>
                    <a:pt x="23892" y="5556"/>
                  </a:lnTo>
                  <a:lnTo>
                    <a:pt x="25480" y="7539"/>
                  </a:lnTo>
                  <a:lnTo>
                    <a:pt x="26511" y="9921"/>
                  </a:lnTo>
                  <a:lnTo>
                    <a:pt x="27543" y="15001"/>
                  </a:lnTo>
                  <a:lnTo>
                    <a:pt x="7143" y="15001"/>
                  </a:lnTo>
                  <a:lnTo>
                    <a:pt x="7858" y="12065"/>
                  </a:lnTo>
                  <a:lnTo>
                    <a:pt x="8731" y="9525"/>
                  </a:lnTo>
                  <a:lnTo>
                    <a:pt x="9842" y="7539"/>
                  </a:lnTo>
                  <a:lnTo>
                    <a:pt x="11192" y="6032"/>
                  </a:lnTo>
                  <a:lnTo>
                    <a:pt x="14287" y="4207"/>
                  </a:lnTo>
                  <a:lnTo>
                    <a:pt x="18097" y="3571"/>
                  </a:lnTo>
                  <a:lnTo>
                    <a:pt x="20241" y="0"/>
                  </a:lnTo>
                  <a:lnTo>
                    <a:pt x="15955" y="555"/>
                  </a:lnTo>
                  <a:lnTo>
                    <a:pt x="11510" y="2301"/>
                  </a:lnTo>
                  <a:lnTo>
                    <a:pt x="7223" y="5317"/>
                  </a:lnTo>
                  <a:lnTo>
                    <a:pt x="3572" y="9921"/>
                  </a:lnTo>
                  <a:lnTo>
                    <a:pt x="1032" y="16192"/>
                  </a:lnTo>
                  <a:lnTo>
                    <a:pt x="0" y="24367"/>
                  </a:lnTo>
                  <a:lnTo>
                    <a:pt x="397" y="29368"/>
                  </a:lnTo>
                  <a:lnTo>
                    <a:pt x="1349" y="33733"/>
                  </a:lnTo>
                  <a:lnTo>
                    <a:pt x="2937" y="37544"/>
                  </a:lnTo>
                  <a:lnTo>
                    <a:pt x="5160" y="40719"/>
                  </a:lnTo>
                  <a:lnTo>
                    <a:pt x="7858" y="43258"/>
                  </a:lnTo>
                  <a:lnTo>
                    <a:pt x="11033" y="45084"/>
                  </a:lnTo>
                  <a:lnTo>
                    <a:pt x="14604" y="46196"/>
                  </a:lnTo>
                  <a:lnTo>
                    <a:pt x="18573" y="46592"/>
                  </a:lnTo>
                  <a:lnTo>
                    <a:pt x="23495" y="45957"/>
                  </a:lnTo>
                  <a:lnTo>
                    <a:pt x="27702" y="44450"/>
                  </a:lnTo>
                  <a:lnTo>
                    <a:pt x="31194" y="42148"/>
                  </a:lnTo>
                  <a:lnTo>
                    <a:pt x="34052" y="39448"/>
                  </a:lnTo>
                  <a:lnTo>
                    <a:pt x="37862" y="33972"/>
                  </a:lnTo>
                  <a:lnTo>
                    <a:pt x="38973" y="31670"/>
                  </a:lnTo>
                  <a:lnTo>
                    <a:pt x="39528" y="30082"/>
                  </a:lnTo>
                  <a:lnTo>
                    <a:pt x="37941" y="29368"/>
                  </a:lnTo>
                  <a:lnTo>
                    <a:pt x="36671" y="31352"/>
                  </a:lnTo>
                  <a:lnTo>
                    <a:pt x="34925" y="33654"/>
                  </a:lnTo>
                  <a:lnTo>
                    <a:pt x="32702" y="35957"/>
                  </a:lnTo>
                  <a:lnTo>
                    <a:pt x="30003" y="37861"/>
                  </a:lnTo>
                  <a:lnTo>
                    <a:pt x="26670" y="39210"/>
                  </a:lnTo>
                  <a:lnTo>
                    <a:pt x="22622" y="39767"/>
                  </a:lnTo>
                  <a:lnTo>
                    <a:pt x="19288" y="39369"/>
                  </a:lnTo>
                  <a:lnTo>
                    <a:pt x="15875" y="38100"/>
                  </a:lnTo>
                  <a:lnTo>
                    <a:pt x="12700" y="35559"/>
                  </a:lnTo>
                  <a:lnTo>
                    <a:pt x="10001" y="31591"/>
                  </a:lnTo>
                  <a:lnTo>
                    <a:pt x="8890" y="28971"/>
                  </a:lnTo>
                  <a:lnTo>
                    <a:pt x="8017" y="25875"/>
                  </a:lnTo>
                  <a:lnTo>
                    <a:pt x="7302" y="22304"/>
                  </a:lnTo>
                  <a:lnTo>
                    <a:pt x="6906" y="18176"/>
                  </a:lnTo>
                  <a:lnTo>
                    <a:pt x="37703" y="18176"/>
                  </a:lnTo>
                  <a:lnTo>
                    <a:pt x="36988" y="13732"/>
                  </a:lnTo>
                  <a:lnTo>
                    <a:pt x="35877" y="9921"/>
                  </a:lnTo>
                  <a:lnTo>
                    <a:pt x="34211" y="6746"/>
                  </a:lnTo>
                  <a:lnTo>
                    <a:pt x="32067" y="4285"/>
                  </a:lnTo>
                  <a:lnTo>
                    <a:pt x="29607" y="238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508" name="Shape 6248"/>
            <p:cNvSpPr/>
            <p:nvPr/>
          </p:nvSpPr>
          <p:spPr>
            <a:xfrm>
              <a:off x="4898167" y="2366850"/>
              <a:ext cx="43735" cy="46592"/>
            </a:xfrm>
            <a:custGeom>
              <a:avLst/>
              <a:gdLst/>
              <a:ahLst/>
              <a:cxnLst/>
              <a:rect l="0" t="0" r="0" b="0"/>
              <a:pathLst>
                <a:path w="43735" h="46592">
                  <a:moveTo>
                    <a:pt x="21431" y="0"/>
                  </a:moveTo>
                  <a:lnTo>
                    <a:pt x="20637" y="2777"/>
                  </a:lnTo>
                  <a:lnTo>
                    <a:pt x="24843" y="3650"/>
                  </a:lnTo>
                  <a:lnTo>
                    <a:pt x="28336" y="6111"/>
                  </a:lnTo>
                  <a:lnTo>
                    <a:pt x="31115" y="9763"/>
                  </a:lnTo>
                  <a:lnTo>
                    <a:pt x="33178" y="14446"/>
                  </a:lnTo>
                  <a:lnTo>
                    <a:pt x="34368" y="19923"/>
                  </a:lnTo>
                  <a:lnTo>
                    <a:pt x="34766" y="25875"/>
                  </a:lnTo>
                  <a:lnTo>
                    <a:pt x="34290" y="32146"/>
                  </a:lnTo>
                  <a:lnTo>
                    <a:pt x="32861" y="36829"/>
                  </a:lnTo>
                  <a:lnTo>
                    <a:pt x="30876" y="40163"/>
                  </a:lnTo>
                  <a:lnTo>
                    <a:pt x="28336" y="42307"/>
                  </a:lnTo>
                  <a:lnTo>
                    <a:pt x="25716" y="43497"/>
                  </a:lnTo>
                  <a:lnTo>
                    <a:pt x="23097" y="43815"/>
                  </a:lnTo>
                  <a:lnTo>
                    <a:pt x="19050" y="43021"/>
                  </a:lnTo>
                  <a:lnTo>
                    <a:pt x="15875" y="40877"/>
                  </a:lnTo>
                  <a:lnTo>
                    <a:pt x="13413" y="37623"/>
                  </a:lnTo>
                  <a:lnTo>
                    <a:pt x="11588" y="33733"/>
                  </a:lnTo>
                  <a:lnTo>
                    <a:pt x="10318" y="29527"/>
                  </a:lnTo>
                  <a:lnTo>
                    <a:pt x="9525" y="25320"/>
                  </a:lnTo>
                  <a:lnTo>
                    <a:pt x="9127" y="21431"/>
                  </a:lnTo>
                  <a:lnTo>
                    <a:pt x="8968" y="18256"/>
                  </a:lnTo>
                  <a:lnTo>
                    <a:pt x="9207" y="14604"/>
                  </a:lnTo>
                  <a:lnTo>
                    <a:pt x="9841" y="11508"/>
                  </a:lnTo>
                  <a:lnTo>
                    <a:pt x="12382" y="6667"/>
                  </a:lnTo>
                  <a:lnTo>
                    <a:pt x="16191" y="3730"/>
                  </a:lnTo>
                  <a:lnTo>
                    <a:pt x="18335" y="3016"/>
                  </a:lnTo>
                  <a:lnTo>
                    <a:pt x="20637" y="2777"/>
                  </a:lnTo>
                  <a:lnTo>
                    <a:pt x="21431" y="0"/>
                  </a:lnTo>
                  <a:lnTo>
                    <a:pt x="15240" y="873"/>
                  </a:lnTo>
                  <a:lnTo>
                    <a:pt x="10001" y="3333"/>
                  </a:lnTo>
                  <a:lnTo>
                    <a:pt x="5793" y="6984"/>
                  </a:lnTo>
                  <a:lnTo>
                    <a:pt x="2618" y="11667"/>
                  </a:lnTo>
                  <a:lnTo>
                    <a:pt x="635" y="17064"/>
                  </a:lnTo>
                  <a:lnTo>
                    <a:pt x="0" y="23018"/>
                  </a:lnTo>
                  <a:lnTo>
                    <a:pt x="713" y="29368"/>
                  </a:lnTo>
                  <a:lnTo>
                    <a:pt x="2777" y="35083"/>
                  </a:lnTo>
                  <a:lnTo>
                    <a:pt x="6111" y="39767"/>
                  </a:lnTo>
                  <a:lnTo>
                    <a:pt x="10397" y="43417"/>
                  </a:lnTo>
                  <a:lnTo>
                    <a:pt x="15716" y="45719"/>
                  </a:lnTo>
                  <a:lnTo>
                    <a:pt x="21747" y="46592"/>
                  </a:lnTo>
                  <a:lnTo>
                    <a:pt x="28575" y="45482"/>
                  </a:lnTo>
                  <a:lnTo>
                    <a:pt x="34131" y="42623"/>
                  </a:lnTo>
                  <a:lnTo>
                    <a:pt x="38337" y="38417"/>
                  </a:lnTo>
                  <a:lnTo>
                    <a:pt x="41354" y="33496"/>
                  </a:lnTo>
                  <a:lnTo>
                    <a:pt x="43180" y="28098"/>
                  </a:lnTo>
                  <a:lnTo>
                    <a:pt x="43735" y="23018"/>
                  </a:lnTo>
                  <a:lnTo>
                    <a:pt x="43258" y="17858"/>
                  </a:lnTo>
                  <a:lnTo>
                    <a:pt x="42068" y="13334"/>
                  </a:lnTo>
                  <a:lnTo>
                    <a:pt x="40163" y="9445"/>
                  </a:lnTo>
                  <a:lnTo>
                    <a:pt x="37465"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509" name="Shape 6249"/>
            <p:cNvSpPr/>
            <p:nvPr/>
          </p:nvSpPr>
          <p:spPr>
            <a:xfrm>
              <a:off x="4945475" y="2366850"/>
              <a:ext cx="46433" cy="45639"/>
            </a:xfrm>
            <a:custGeom>
              <a:avLst/>
              <a:gdLst/>
              <a:ahLst/>
              <a:cxnLst/>
              <a:rect l="0" t="0" r="0" b="0"/>
              <a:pathLst>
                <a:path w="46433" h="45639">
                  <a:moveTo>
                    <a:pt x="13652" y="0"/>
                  </a:moveTo>
                  <a:lnTo>
                    <a:pt x="0" y="4523"/>
                  </a:lnTo>
                  <a:lnTo>
                    <a:pt x="0" y="6191"/>
                  </a:lnTo>
                  <a:lnTo>
                    <a:pt x="1111" y="5873"/>
                  </a:lnTo>
                  <a:lnTo>
                    <a:pt x="2857" y="5794"/>
                  </a:lnTo>
                  <a:lnTo>
                    <a:pt x="4127" y="5873"/>
                  </a:lnTo>
                  <a:lnTo>
                    <a:pt x="5158" y="6588"/>
                  </a:lnTo>
                  <a:lnTo>
                    <a:pt x="6032" y="8492"/>
                  </a:lnTo>
                  <a:lnTo>
                    <a:pt x="6350" y="12144"/>
                  </a:lnTo>
                  <a:lnTo>
                    <a:pt x="6350" y="36671"/>
                  </a:lnTo>
                  <a:lnTo>
                    <a:pt x="6032" y="40242"/>
                  </a:lnTo>
                  <a:lnTo>
                    <a:pt x="5000" y="42464"/>
                  </a:lnTo>
                  <a:lnTo>
                    <a:pt x="3095" y="43656"/>
                  </a:lnTo>
                  <a:lnTo>
                    <a:pt x="158" y="44132"/>
                  </a:lnTo>
                  <a:lnTo>
                    <a:pt x="158" y="45639"/>
                  </a:lnTo>
                  <a:lnTo>
                    <a:pt x="21192" y="45639"/>
                  </a:lnTo>
                  <a:lnTo>
                    <a:pt x="21192" y="44132"/>
                  </a:lnTo>
                  <a:lnTo>
                    <a:pt x="18017" y="43656"/>
                  </a:lnTo>
                  <a:lnTo>
                    <a:pt x="15953" y="42703"/>
                  </a:lnTo>
                  <a:lnTo>
                    <a:pt x="14922" y="41116"/>
                  </a:lnTo>
                  <a:lnTo>
                    <a:pt x="14604" y="38973"/>
                  </a:lnTo>
                  <a:lnTo>
                    <a:pt x="14604" y="11112"/>
                  </a:lnTo>
                  <a:lnTo>
                    <a:pt x="17303" y="8731"/>
                  </a:lnTo>
                  <a:lnTo>
                    <a:pt x="19843" y="6984"/>
                  </a:lnTo>
                  <a:lnTo>
                    <a:pt x="22225" y="5873"/>
                  </a:lnTo>
                  <a:lnTo>
                    <a:pt x="24447" y="5476"/>
                  </a:lnTo>
                  <a:lnTo>
                    <a:pt x="28177" y="6111"/>
                  </a:lnTo>
                  <a:lnTo>
                    <a:pt x="30479" y="8017"/>
                  </a:lnTo>
                  <a:lnTo>
                    <a:pt x="31750" y="11032"/>
                  </a:lnTo>
                  <a:lnTo>
                    <a:pt x="32067" y="15081"/>
                  </a:lnTo>
                  <a:lnTo>
                    <a:pt x="32067" y="35798"/>
                  </a:lnTo>
                  <a:lnTo>
                    <a:pt x="31908" y="38973"/>
                  </a:lnTo>
                  <a:lnTo>
                    <a:pt x="31273" y="41195"/>
                  </a:lnTo>
                  <a:lnTo>
                    <a:pt x="30321" y="42623"/>
                  </a:lnTo>
                  <a:lnTo>
                    <a:pt x="29130" y="43497"/>
                  </a:lnTo>
                  <a:lnTo>
                    <a:pt x="25796" y="44132"/>
                  </a:lnTo>
                  <a:lnTo>
                    <a:pt x="25796" y="45639"/>
                  </a:lnTo>
                  <a:lnTo>
                    <a:pt x="46433" y="45639"/>
                  </a:lnTo>
                  <a:lnTo>
                    <a:pt x="46433" y="44132"/>
                  </a:lnTo>
                  <a:lnTo>
                    <a:pt x="43417" y="43576"/>
                  </a:lnTo>
                  <a:lnTo>
                    <a:pt x="41592" y="42464"/>
                  </a:lnTo>
                  <a:lnTo>
                    <a:pt x="40640" y="40561"/>
                  </a:lnTo>
                  <a:lnTo>
                    <a:pt x="40401" y="37544"/>
                  </a:lnTo>
                  <a:lnTo>
                    <a:pt x="40401" y="14922"/>
                  </a:lnTo>
                  <a:lnTo>
                    <a:pt x="39846" y="9525"/>
                  </a:lnTo>
                  <a:lnTo>
                    <a:pt x="38417" y="5636"/>
                  </a:lnTo>
                  <a:lnTo>
                    <a:pt x="36353" y="2936"/>
                  </a:lnTo>
                  <a:lnTo>
                    <a:pt x="33892" y="1189"/>
                  </a:lnTo>
                  <a:lnTo>
                    <a:pt x="31273" y="238"/>
                  </a:lnTo>
                  <a:lnTo>
                    <a:pt x="28812" y="0"/>
                  </a:lnTo>
                  <a:lnTo>
                    <a:pt x="24765" y="634"/>
                  </a:lnTo>
                  <a:lnTo>
                    <a:pt x="21192" y="2381"/>
                  </a:lnTo>
                  <a:lnTo>
                    <a:pt x="17858" y="4921"/>
                  </a:lnTo>
                  <a:lnTo>
                    <a:pt x="14366" y="8096"/>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1510" name="Shape 6250"/>
            <p:cNvSpPr/>
            <p:nvPr/>
          </p:nvSpPr>
          <p:spPr>
            <a:xfrm>
              <a:off x="5271865" y="2366850"/>
              <a:ext cx="29447" cy="46592"/>
            </a:xfrm>
            <a:custGeom>
              <a:avLst/>
              <a:gdLst/>
              <a:ahLst/>
              <a:cxnLst/>
              <a:rect l="0" t="0" r="0" b="0"/>
              <a:pathLst>
                <a:path w="29447" h="46592">
                  <a:moveTo>
                    <a:pt x="13889" y="0"/>
                  </a:moveTo>
                  <a:lnTo>
                    <a:pt x="9525" y="555"/>
                  </a:lnTo>
                  <a:lnTo>
                    <a:pt x="6032" y="1983"/>
                  </a:lnTo>
                  <a:lnTo>
                    <a:pt x="3333" y="3968"/>
                  </a:lnTo>
                  <a:lnTo>
                    <a:pt x="1507" y="6508"/>
                  </a:lnTo>
                  <a:lnTo>
                    <a:pt x="396" y="9286"/>
                  </a:lnTo>
                  <a:lnTo>
                    <a:pt x="0" y="12144"/>
                  </a:lnTo>
                  <a:lnTo>
                    <a:pt x="952" y="16985"/>
                  </a:lnTo>
                  <a:lnTo>
                    <a:pt x="3492" y="20796"/>
                  </a:lnTo>
                  <a:lnTo>
                    <a:pt x="7222" y="23892"/>
                  </a:lnTo>
                  <a:lnTo>
                    <a:pt x="11588" y="26589"/>
                  </a:lnTo>
                  <a:lnTo>
                    <a:pt x="17303" y="29844"/>
                  </a:lnTo>
                  <a:lnTo>
                    <a:pt x="19526" y="31273"/>
                  </a:lnTo>
                  <a:lnTo>
                    <a:pt x="21113" y="33019"/>
                  </a:lnTo>
                  <a:lnTo>
                    <a:pt x="22066" y="34925"/>
                  </a:lnTo>
                  <a:lnTo>
                    <a:pt x="22462" y="37147"/>
                  </a:lnTo>
                  <a:lnTo>
                    <a:pt x="21668" y="40719"/>
                  </a:lnTo>
                  <a:lnTo>
                    <a:pt x="19684" y="42942"/>
                  </a:lnTo>
                  <a:lnTo>
                    <a:pt x="17145" y="44052"/>
                  </a:lnTo>
                  <a:lnTo>
                    <a:pt x="14446" y="44450"/>
                  </a:lnTo>
                  <a:lnTo>
                    <a:pt x="10238" y="43815"/>
                  </a:lnTo>
                  <a:lnTo>
                    <a:pt x="7143" y="41988"/>
                  </a:lnTo>
                  <a:lnTo>
                    <a:pt x="4921" y="39448"/>
                  </a:lnTo>
                  <a:lnTo>
                    <a:pt x="3333" y="36512"/>
                  </a:lnTo>
                  <a:lnTo>
                    <a:pt x="1666" y="30558"/>
                  </a:lnTo>
                  <a:lnTo>
                    <a:pt x="78" y="30558"/>
                  </a:lnTo>
                  <a:lnTo>
                    <a:pt x="78" y="46037"/>
                  </a:lnTo>
                  <a:lnTo>
                    <a:pt x="1348" y="46037"/>
                  </a:lnTo>
                  <a:lnTo>
                    <a:pt x="2222" y="45084"/>
                  </a:lnTo>
                  <a:lnTo>
                    <a:pt x="3571" y="44846"/>
                  </a:lnTo>
                  <a:lnTo>
                    <a:pt x="5873" y="45005"/>
                  </a:lnTo>
                  <a:lnTo>
                    <a:pt x="8651" y="45639"/>
                  </a:lnTo>
                  <a:lnTo>
                    <a:pt x="15081" y="46592"/>
                  </a:lnTo>
                  <a:lnTo>
                    <a:pt x="18334" y="46276"/>
                  </a:lnTo>
                  <a:lnTo>
                    <a:pt x="21589" y="45243"/>
                  </a:lnTo>
                  <a:lnTo>
                    <a:pt x="24606" y="43417"/>
                  </a:lnTo>
                  <a:lnTo>
                    <a:pt x="27066" y="40957"/>
                  </a:lnTo>
                  <a:lnTo>
                    <a:pt x="28812" y="37702"/>
                  </a:lnTo>
                  <a:lnTo>
                    <a:pt x="29447" y="33813"/>
                  </a:lnTo>
                  <a:lnTo>
                    <a:pt x="28812" y="29844"/>
                  </a:lnTo>
                  <a:lnTo>
                    <a:pt x="27066" y="26828"/>
                  </a:lnTo>
                  <a:lnTo>
                    <a:pt x="24447" y="24367"/>
                  </a:lnTo>
                  <a:lnTo>
                    <a:pt x="21113" y="22145"/>
                  </a:lnTo>
                  <a:lnTo>
                    <a:pt x="10397" y="15795"/>
                  </a:lnTo>
                  <a:lnTo>
                    <a:pt x="8175" y="14048"/>
                  </a:lnTo>
                  <a:lnTo>
                    <a:pt x="6905" y="12144"/>
                  </a:lnTo>
                  <a:lnTo>
                    <a:pt x="6269" y="10318"/>
                  </a:lnTo>
                  <a:lnTo>
                    <a:pt x="6111" y="8731"/>
                  </a:lnTo>
                  <a:lnTo>
                    <a:pt x="6587" y="6667"/>
                  </a:lnTo>
                  <a:lnTo>
                    <a:pt x="7857" y="4603"/>
                  </a:lnTo>
                  <a:lnTo>
                    <a:pt x="10159" y="2936"/>
                  </a:lnTo>
                  <a:lnTo>
                    <a:pt x="13652" y="2301"/>
                  </a:lnTo>
                  <a:lnTo>
                    <a:pt x="16906" y="2777"/>
                  </a:lnTo>
                  <a:lnTo>
                    <a:pt x="20002" y="4603"/>
                  </a:lnTo>
                  <a:lnTo>
                    <a:pt x="21431" y="6191"/>
                  </a:lnTo>
                  <a:lnTo>
                    <a:pt x="22701" y="8333"/>
                  </a:lnTo>
                  <a:lnTo>
                    <a:pt x="23732" y="11112"/>
                  </a:lnTo>
                  <a:lnTo>
                    <a:pt x="24684" y="14526"/>
                  </a:lnTo>
                  <a:lnTo>
                    <a:pt x="26113" y="14526"/>
                  </a:lnTo>
                  <a:lnTo>
                    <a:pt x="25717" y="952"/>
                  </a:lnTo>
                  <a:lnTo>
                    <a:pt x="24684" y="952"/>
                  </a:lnTo>
                  <a:lnTo>
                    <a:pt x="24050" y="1587"/>
                  </a:lnTo>
                  <a:lnTo>
                    <a:pt x="22938" y="1983"/>
                  </a:lnTo>
                  <a:lnTo>
                    <a:pt x="21431" y="1746"/>
                  </a:lnTo>
                  <a:lnTo>
                    <a:pt x="19446" y="1032"/>
                  </a:lnTo>
                  <a:lnTo>
                    <a:pt x="13889" y="0"/>
                  </a:lnTo>
                  <a:close/>
                </a:path>
              </a:pathLst>
            </a:custGeom>
            <a:solidFill>
              <a:srgbClr val="000000"/>
            </a:solidFill>
          </p:spPr>
          <p:txBody>
            <a:bodyPr vert="horz" lIns="91440" tIns="45720" rIns="91440" bIns="45720" anchor="t"/>
            <a:lstStyle/>
            <a:p>
              <a:endParaRPr lang="en-IN"/>
            </a:p>
          </p:txBody>
        </p:sp>
        <p:sp>
          <p:nvSpPr>
            <p:cNvPr id="1511" name="Shape 6251"/>
            <p:cNvSpPr/>
            <p:nvPr/>
          </p:nvSpPr>
          <p:spPr>
            <a:xfrm>
              <a:off x="5043026" y="2366850"/>
              <a:ext cx="29448" cy="46592"/>
            </a:xfrm>
            <a:custGeom>
              <a:avLst/>
              <a:gdLst/>
              <a:ahLst/>
              <a:cxnLst/>
              <a:rect l="0" t="0" r="0" b="0"/>
              <a:pathLst>
                <a:path w="29448" h="46592">
                  <a:moveTo>
                    <a:pt x="13891" y="0"/>
                  </a:moveTo>
                  <a:lnTo>
                    <a:pt x="9525" y="555"/>
                  </a:lnTo>
                  <a:lnTo>
                    <a:pt x="6032" y="1983"/>
                  </a:lnTo>
                  <a:lnTo>
                    <a:pt x="3333" y="3968"/>
                  </a:lnTo>
                  <a:lnTo>
                    <a:pt x="1508" y="6508"/>
                  </a:lnTo>
                  <a:lnTo>
                    <a:pt x="397" y="9286"/>
                  </a:lnTo>
                  <a:lnTo>
                    <a:pt x="0" y="12144"/>
                  </a:lnTo>
                  <a:lnTo>
                    <a:pt x="952" y="16985"/>
                  </a:lnTo>
                  <a:lnTo>
                    <a:pt x="3492" y="20796"/>
                  </a:lnTo>
                  <a:lnTo>
                    <a:pt x="7223" y="23892"/>
                  </a:lnTo>
                  <a:lnTo>
                    <a:pt x="11588" y="26589"/>
                  </a:lnTo>
                  <a:lnTo>
                    <a:pt x="17303" y="29844"/>
                  </a:lnTo>
                  <a:lnTo>
                    <a:pt x="19526" y="31273"/>
                  </a:lnTo>
                  <a:lnTo>
                    <a:pt x="21113" y="33019"/>
                  </a:lnTo>
                  <a:lnTo>
                    <a:pt x="22066" y="34925"/>
                  </a:lnTo>
                  <a:lnTo>
                    <a:pt x="22463" y="37147"/>
                  </a:lnTo>
                  <a:lnTo>
                    <a:pt x="21669" y="40719"/>
                  </a:lnTo>
                  <a:lnTo>
                    <a:pt x="19684" y="42942"/>
                  </a:lnTo>
                  <a:lnTo>
                    <a:pt x="17145" y="44052"/>
                  </a:lnTo>
                  <a:lnTo>
                    <a:pt x="14446" y="44450"/>
                  </a:lnTo>
                  <a:lnTo>
                    <a:pt x="10240" y="43815"/>
                  </a:lnTo>
                  <a:lnTo>
                    <a:pt x="7143" y="41988"/>
                  </a:lnTo>
                  <a:lnTo>
                    <a:pt x="4921" y="39448"/>
                  </a:lnTo>
                  <a:lnTo>
                    <a:pt x="3333" y="36512"/>
                  </a:lnTo>
                  <a:lnTo>
                    <a:pt x="1667" y="30558"/>
                  </a:lnTo>
                  <a:lnTo>
                    <a:pt x="79" y="30558"/>
                  </a:lnTo>
                  <a:lnTo>
                    <a:pt x="79" y="46037"/>
                  </a:lnTo>
                  <a:lnTo>
                    <a:pt x="1349" y="46037"/>
                  </a:lnTo>
                  <a:lnTo>
                    <a:pt x="2222" y="45084"/>
                  </a:lnTo>
                  <a:lnTo>
                    <a:pt x="3572" y="44846"/>
                  </a:lnTo>
                  <a:lnTo>
                    <a:pt x="5873" y="45005"/>
                  </a:lnTo>
                  <a:lnTo>
                    <a:pt x="8652" y="45639"/>
                  </a:lnTo>
                  <a:lnTo>
                    <a:pt x="15081" y="46592"/>
                  </a:lnTo>
                  <a:lnTo>
                    <a:pt x="18336" y="46276"/>
                  </a:lnTo>
                  <a:lnTo>
                    <a:pt x="21589" y="45243"/>
                  </a:lnTo>
                  <a:lnTo>
                    <a:pt x="24606" y="43417"/>
                  </a:lnTo>
                  <a:lnTo>
                    <a:pt x="27067" y="40957"/>
                  </a:lnTo>
                  <a:lnTo>
                    <a:pt x="28813" y="37702"/>
                  </a:lnTo>
                  <a:lnTo>
                    <a:pt x="29448" y="33813"/>
                  </a:lnTo>
                  <a:lnTo>
                    <a:pt x="28813" y="29844"/>
                  </a:lnTo>
                  <a:lnTo>
                    <a:pt x="27067" y="26828"/>
                  </a:lnTo>
                  <a:lnTo>
                    <a:pt x="24447" y="24367"/>
                  </a:lnTo>
                  <a:lnTo>
                    <a:pt x="21113" y="22145"/>
                  </a:lnTo>
                  <a:lnTo>
                    <a:pt x="10398" y="15795"/>
                  </a:lnTo>
                  <a:lnTo>
                    <a:pt x="8176" y="14048"/>
                  </a:lnTo>
                  <a:lnTo>
                    <a:pt x="6906" y="12144"/>
                  </a:lnTo>
                  <a:lnTo>
                    <a:pt x="6112" y="8731"/>
                  </a:lnTo>
                  <a:lnTo>
                    <a:pt x="6588" y="6667"/>
                  </a:lnTo>
                  <a:lnTo>
                    <a:pt x="7858" y="4603"/>
                  </a:lnTo>
                  <a:lnTo>
                    <a:pt x="10159" y="2936"/>
                  </a:lnTo>
                  <a:lnTo>
                    <a:pt x="13652" y="2301"/>
                  </a:lnTo>
                  <a:lnTo>
                    <a:pt x="16986" y="2777"/>
                  </a:lnTo>
                  <a:lnTo>
                    <a:pt x="20002" y="4603"/>
                  </a:lnTo>
                  <a:lnTo>
                    <a:pt x="21431" y="6191"/>
                  </a:lnTo>
                  <a:lnTo>
                    <a:pt x="22701" y="8333"/>
                  </a:lnTo>
                  <a:lnTo>
                    <a:pt x="23733" y="11112"/>
                  </a:lnTo>
                  <a:lnTo>
                    <a:pt x="24686" y="14526"/>
                  </a:lnTo>
                  <a:lnTo>
                    <a:pt x="26115" y="14526"/>
                  </a:lnTo>
                  <a:lnTo>
                    <a:pt x="25717" y="952"/>
                  </a:lnTo>
                  <a:lnTo>
                    <a:pt x="24686" y="952"/>
                  </a:lnTo>
                  <a:lnTo>
                    <a:pt x="24051" y="1587"/>
                  </a:lnTo>
                  <a:lnTo>
                    <a:pt x="23018" y="1983"/>
                  </a:lnTo>
                  <a:lnTo>
                    <a:pt x="21511" y="1746"/>
                  </a:lnTo>
                  <a:lnTo>
                    <a:pt x="19447" y="1032"/>
                  </a:lnTo>
                  <a:lnTo>
                    <a:pt x="13891" y="0"/>
                  </a:lnTo>
                  <a:close/>
                </a:path>
              </a:pathLst>
            </a:custGeom>
            <a:solidFill>
              <a:srgbClr val="000000"/>
            </a:solidFill>
          </p:spPr>
          <p:txBody>
            <a:bodyPr vert="horz" lIns="91440" tIns="45720" rIns="91440" bIns="45720" anchor="t"/>
            <a:lstStyle/>
            <a:p>
              <a:endParaRPr lang="en-IN"/>
            </a:p>
          </p:txBody>
        </p:sp>
        <p:sp>
          <p:nvSpPr>
            <p:cNvPr id="1512" name="Shape 6252"/>
            <p:cNvSpPr/>
            <p:nvPr/>
          </p:nvSpPr>
          <p:spPr>
            <a:xfrm>
              <a:off x="5482050" y="2343991"/>
              <a:ext cx="15398" cy="15398"/>
            </a:xfrm>
            <a:custGeom>
              <a:avLst/>
              <a:gdLst/>
              <a:ahLst/>
              <a:cxnLst/>
              <a:rect l="0" t="0" r="0" b="0"/>
              <a:pathLst>
                <a:path w="15398" h="15398">
                  <a:moveTo>
                    <a:pt x="7698" y="0"/>
                  </a:moveTo>
                  <a:lnTo>
                    <a:pt x="4682" y="634"/>
                  </a:lnTo>
                  <a:lnTo>
                    <a:pt x="2222" y="2381"/>
                  </a:lnTo>
                  <a:lnTo>
                    <a:pt x="635" y="4842"/>
                  </a:lnTo>
                  <a:lnTo>
                    <a:pt x="0" y="7778"/>
                  </a:lnTo>
                  <a:lnTo>
                    <a:pt x="635" y="10714"/>
                  </a:lnTo>
                  <a:lnTo>
                    <a:pt x="2222" y="13175"/>
                  </a:lnTo>
                  <a:lnTo>
                    <a:pt x="4603" y="14763"/>
                  </a:lnTo>
                  <a:lnTo>
                    <a:pt x="7698" y="15398"/>
                  </a:lnTo>
                  <a:lnTo>
                    <a:pt x="10715" y="14763"/>
                  </a:lnTo>
                  <a:lnTo>
                    <a:pt x="13176" y="13175"/>
                  </a:lnTo>
                  <a:lnTo>
                    <a:pt x="14763" y="10794"/>
                  </a:lnTo>
                  <a:lnTo>
                    <a:pt x="15398" y="7778"/>
                  </a:lnTo>
                  <a:lnTo>
                    <a:pt x="14763" y="4762"/>
                  </a:lnTo>
                  <a:lnTo>
                    <a:pt x="13176" y="2302"/>
                  </a:lnTo>
                  <a:lnTo>
                    <a:pt x="10715" y="634"/>
                  </a:lnTo>
                  <a:lnTo>
                    <a:pt x="7698" y="0"/>
                  </a:lnTo>
                  <a:close/>
                </a:path>
              </a:pathLst>
            </a:custGeom>
            <a:solidFill>
              <a:srgbClr val="000000"/>
            </a:solidFill>
          </p:spPr>
          <p:txBody>
            <a:bodyPr vert="horz" lIns="91440" tIns="45720" rIns="91440" bIns="45720" anchor="t"/>
            <a:lstStyle/>
            <a:p>
              <a:endParaRPr lang="en-IN"/>
            </a:p>
          </p:txBody>
        </p:sp>
        <p:sp>
          <p:nvSpPr>
            <p:cNvPr id="1513" name="Shape 6253"/>
            <p:cNvSpPr/>
            <p:nvPr/>
          </p:nvSpPr>
          <p:spPr>
            <a:xfrm>
              <a:off x="5646515" y="2350023"/>
              <a:ext cx="30876" cy="63658"/>
            </a:xfrm>
            <a:custGeom>
              <a:avLst/>
              <a:gdLst/>
              <a:ahLst/>
              <a:cxnLst/>
              <a:rect l="0" t="0" r="0" b="0"/>
              <a:pathLst>
                <a:path w="30876" h="63658">
                  <a:moveTo>
                    <a:pt x="16430" y="0"/>
                  </a:moveTo>
                  <a:lnTo>
                    <a:pt x="11747" y="6270"/>
                  </a:lnTo>
                  <a:lnTo>
                    <a:pt x="7698" y="11191"/>
                  </a:lnTo>
                  <a:lnTo>
                    <a:pt x="3888" y="15001"/>
                  </a:lnTo>
                  <a:lnTo>
                    <a:pt x="0" y="18415"/>
                  </a:lnTo>
                  <a:lnTo>
                    <a:pt x="0" y="21113"/>
                  </a:lnTo>
                  <a:lnTo>
                    <a:pt x="5158" y="21113"/>
                  </a:lnTo>
                  <a:lnTo>
                    <a:pt x="5158" y="53181"/>
                  </a:lnTo>
                  <a:lnTo>
                    <a:pt x="5317" y="54688"/>
                  </a:lnTo>
                  <a:lnTo>
                    <a:pt x="5714" y="56832"/>
                  </a:lnTo>
                  <a:lnTo>
                    <a:pt x="6746" y="59213"/>
                  </a:lnTo>
                  <a:lnTo>
                    <a:pt x="8731" y="61357"/>
                  </a:lnTo>
                  <a:lnTo>
                    <a:pt x="11826" y="63024"/>
                  </a:lnTo>
                  <a:lnTo>
                    <a:pt x="16351" y="63658"/>
                  </a:lnTo>
                  <a:lnTo>
                    <a:pt x="20398" y="63103"/>
                  </a:lnTo>
                  <a:lnTo>
                    <a:pt x="23573" y="61673"/>
                  </a:lnTo>
                  <a:lnTo>
                    <a:pt x="26113" y="59690"/>
                  </a:lnTo>
                  <a:lnTo>
                    <a:pt x="28177" y="57308"/>
                  </a:lnTo>
                  <a:lnTo>
                    <a:pt x="30876" y="52546"/>
                  </a:lnTo>
                  <a:lnTo>
                    <a:pt x="28416" y="51434"/>
                  </a:lnTo>
                  <a:lnTo>
                    <a:pt x="26272" y="54768"/>
                  </a:lnTo>
                  <a:lnTo>
                    <a:pt x="24764" y="56117"/>
                  </a:lnTo>
                  <a:lnTo>
                    <a:pt x="22780" y="56594"/>
                  </a:lnTo>
                  <a:lnTo>
                    <a:pt x="20557" y="55960"/>
                  </a:lnTo>
                  <a:lnTo>
                    <a:pt x="19446" y="54530"/>
                  </a:lnTo>
                  <a:lnTo>
                    <a:pt x="18891" y="51117"/>
                  </a:lnTo>
                  <a:lnTo>
                    <a:pt x="18891" y="21113"/>
                  </a:lnTo>
                  <a:lnTo>
                    <a:pt x="28257" y="21113"/>
                  </a:lnTo>
                  <a:lnTo>
                    <a:pt x="28257" y="16747"/>
                  </a:lnTo>
                  <a:lnTo>
                    <a:pt x="18891" y="16747"/>
                  </a:lnTo>
                  <a:lnTo>
                    <a:pt x="18891" y="0"/>
                  </a:lnTo>
                  <a:lnTo>
                    <a:pt x="16430" y="0"/>
                  </a:lnTo>
                  <a:close/>
                </a:path>
              </a:pathLst>
            </a:custGeom>
            <a:solidFill>
              <a:srgbClr val="000000"/>
            </a:solidFill>
          </p:spPr>
          <p:txBody>
            <a:bodyPr vert="horz" lIns="91440" tIns="45720" rIns="91440" bIns="45720" anchor="t"/>
            <a:lstStyle/>
            <a:p>
              <a:endParaRPr lang="en-IN"/>
            </a:p>
          </p:txBody>
        </p:sp>
        <p:sp>
          <p:nvSpPr>
            <p:cNvPr id="1514" name="Shape 6254"/>
            <p:cNvSpPr/>
            <p:nvPr/>
          </p:nvSpPr>
          <p:spPr>
            <a:xfrm>
              <a:off x="5603414" y="2365580"/>
              <a:ext cx="39687" cy="48260"/>
            </a:xfrm>
            <a:custGeom>
              <a:avLst/>
              <a:gdLst/>
              <a:ahLst/>
              <a:cxnLst/>
              <a:rect l="0" t="0" r="0" b="0"/>
              <a:pathLst>
                <a:path w="39687" h="48260">
                  <a:moveTo>
                    <a:pt x="20399" y="0"/>
                  </a:moveTo>
                  <a:lnTo>
                    <a:pt x="20796" y="3096"/>
                  </a:lnTo>
                  <a:lnTo>
                    <a:pt x="23018" y="3492"/>
                  </a:lnTo>
                  <a:lnTo>
                    <a:pt x="24527" y="4604"/>
                  </a:lnTo>
                  <a:lnTo>
                    <a:pt x="26115" y="7779"/>
                  </a:lnTo>
                  <a:lnTo>
                    <a:pt x="26908" y="13256"/>
                  </a:lnTo>
                  <a:lnTo>
                    <a:pt x="27067" y="18971"/>
                  </a:lnTo>
                  <a:lnTo>
                    <a:pt x="13732" y="18971"/>
                  </a:lnTo>
                  <a:lnTo>
                    <a:pt x="14049" y="13017"/>
                  </a:lnTo>
                  <a:lnTo>
                    <a:pt x="14763" y="8731"/>
                  </a:lnTo>
                  <a:lnTo>
                    <a:pt x="15875" y="5874"/>
                  </a:lnTo>
                  <a:lnTo>
                    <a:pt x="17303" y="4127"/>
                  </a:lnTo>
                  <a:lnTo>
                    <a:pt x="18971" y="3254"/>
                  </a:lnTo>
                  <a:lnTo>
                    <a:pt x="20796" y="3096"/>
                  </a:lnTo>
                  <a:lnTo>
                    <a:pt x="20399" y="0"/>
                  </a:lnTo>
                  <a:lnTo>
                    <a:pt x="14922" y="715"/>
                  </a:lnTo>
                  <a:lnTo>
                    <a:pt x="10081" y="2937"/>
                  </a:lnTo>
                  <a:lnTo>
                    <a:pt x="5953" y="6508"/>
                  </a:lnTo>
                  <a:lnTo>
                    <a:pt x="2778" y="11271"/>
                  </a:lnTo>
                  <a:lnTo>
                    <a:pt x="715" y="17145"/>
                  </a:lnTo>
                  <a:lnTo>
                    <a:pt x="0" y="23971"/>
                  </a:lnTo>
                  <a:lnTo>
                    <a:pt x="793" y="31671"/>
                  </a:lnTo>
                  <a:lnTo>
                    <a:pt x="2937" y="37782"/>
                  </a:lnTo>
                  <a:lnTo>
                    <a:pt x="6271" y="42465"/>
                  </a:lnTo>
                  <a:lnTo>
                    <a:pt x="10477" y="45720"/>
                  </a:lnTo>
                  <a:lnTo>
                    <a:pt x="15161" y="47625"/>
                  </a:lnTo>
                  <a:lnTo>
                    <a:pt x="20082" y="48260"/>
                  </a:lnTo>
                  <a:lnTo>
                    <a:pt x="25638" y="47625"/>
                  </a:lnTo>
                  <a:lnTo>
                    <a:pt x="30638" y="45561"/>
                  </a:lnTo>
                  <a:lnTo>
                    <a:pt x="32941" y="43894"/>
                  </a:lnTo>
                  <a:lnTo>
                    <a:pt x="35242" y="41671"/>
                  </a:lnTo>
                  <a:lnTo>
                    <a:pt x="37464" y="39052"/>
                  </a:lnTo>
                  <a:lnTo>
                    <a:pt x="39687" y="35877"/>
                  </a:lnTo>
                  <a:lnTo>
                    <a:pt x="37306" y="34528"/>
                  </a:lnTo>
                  <a:lnTo>
                    <a:pt x="34925" y="37227"/>
                  </a:lnTo>
                  <a:lnTo>
                    <a:pt x="31194" y="39925"/>
                  </a:lnTo>
                  <a:lnTo>
                    <a:pt x="26115" y="41116"/>
                  </a:lnTo>
                  <a:lnTo>
                    <a:pt x="21987" y="40323"/>
                  </a:lnTo>
                  <a:lnTo>
                    <a:pt x="18971" y="38179"/>
                  </a:lnTo>
                  <a:lnTo>
                    <a:pt x="16827" y="35004"/>
                  </a:lnTo>
                  <a:lnTo>
                    <a:pt x="15398" y="31194"/>
                  </a:lnTo>
                  <a:lnTo>
                    <a:pt x="14604" y="26909"/>
                  </a:lnTo>
                  <a:lnTo>
                    <a:pt x="14287" y="22621"/>
                  </a:lnTo>
                  <a:lnTo>
                    <a:pt x="39211" y="22621"/>
                  </a:lnTo>
                  <a:lnTo>
                    <a:pt x="39052" y="20081"/>
                  </a:lnTo>
                  <a:lnTo>
                    <a:pt x="38576" y="16827"/>
                  </a:lnTo>
                  <a:lnTo>
                    <a:pt x="37703" y="13176"/>
                  </a:lnTo>
                  <a:lnTo>
                    <a:pt x="36195" y="9366"/>
                  </a:lnTo>
                  <a:lnTo>
                    <a:pt x="33893" y="5794"/>
                  </a:lnTo>
                  <a:lnTo>
                    <a:pt x="30638" y="2778"/>
                  </a:lnTo>
                  <a:lnTo>
                    <a:pt x="26193" y="793"/>
                  </a:lnTo>
                  <a:lnTo>
                    <a:pt x="20399" y="0"/>
                  </a:lnTo>
                  <a:close/>
                </a:path>
              </a:pathLst>
            </a:custGeom>
            <a:solidFill>
              <a:srgbClr val="000000"/>
            </a:solidFill>
          </p:spPr>
          <p:txBody>
            <a:bodyPr vert="horz" lIns="91440" tIns="45720" rIns="91440" bIns="45720" anchor="t"/>
            <a:lstStyle/>
            <a:p>
              <a:endParaRPr lang="en-IN"/>
            </a:p>
          </p:txBody>
        </p:sp>
        <p:sp>
          <p:nvSpPr>
            <p:cNvPr id="1515" name="Shape 6255"/>
            <p:cNvSpPr/>
            <p:nvPr/>
          </p:nvSpPr>
          <p:spPr>
            <a:xfrm>
              <a:off x="5477684" y="2366771"/>
              <a:ext cx="23733" cy="45719"/>
            </a:xfrm>
            <a:custGeom>
              <a:avLst/>
              <a:gdLst/>
              <a:ahLst/>
              <a:cxnLst/>
              <a:rect l="0" t="0" r="0" b="0"/>
              <a:pathLst>
                <a:path w="23733" h="45719">
                  <a:moveTo>
                    <a:pt x="0" y="0"/>
                  </a:moveTo>
                  <a:lnTo>
                    <a:pt x="0" y="2381"/>
                  </a:lnTo>
                  <a:lnTo>
                    <a:pt x="2381" y="2937"/>
                  </a:lnTo>
                  <a:lnTo>
                    <a:pt x="4048" y="3889"/>
                  </a:lnTo>
                  <a:lnTo>
                    <a:pt x="4921" y="5477"/>
                  </a:lnTo>
                  <a:lnTo>
                    <a:pt x="5238" y="8256"/>
                  </a:lnTo>
                  <a:lnTo>
                    <a:pt x="5238" y="37386"/>
                  </a:lnTo>
                  <a:lnTo>
                    <a:pt x="4921" y="40163"/>
                  </a:lnTo>
                  <a:lnTo>
                    <a:pt x="3968" y="41750"/>
                  </a:lnTo>
                  <a:lnTo>
                    <a:pt x="2381" y="42624"/>
                  </a:lnTo>
                  <a:lnTo>
                    <a:pt x="0" y="43338"/>
                  </a:lnTo>
                  <a:lnTo>
                    <a:pt x="0" y="45719"/>
                  </a:lnTo>
                  <a:lnTo>
                    <a:pt x="23733" y="45719"/>
                  </a:lnTo>
                  <a:lnTo>
                    <a:pt x="23733" y="43338"/>
                  </a:lnTo>
                  <a:lnTo>
                    <a:pt x="21272" y="42703"/>
                  </a:lnTo>
                  <a:lnTo>
                    <a:pt x="19843" y="41513"/>
                  </a:lnTo>
                  <a:lnTo>
                    <a:pt x="19208" y="39767"/>
                  </a:lnTo>
                  <a:lnTo>
                    <a:pt x="19050" y="37624"/>
                  </a:lnTo>
                  <a:lnTo>
                    <a:pt x="19050" y="0"/>
                  </a:lnTo>
                  <a:lnTo>
                    <a:pt x="0" y="0"/>
                  </a:lnTo>
                  <a:close/>
                </a:path>
              </a:pathLst>
            </a:custGeom>
            <a:solidFill>
              <a:srgbClr val="000000"/>
            </a:solidFill>
          </p:spPr>
          <p:txBody>
            <a:bodyPr vert="horz" lIns="91440" tIns="45720" rIns="91440" bIns="45720" anchor="t"/>
            <a:lstStyle/>
            <a:p>
              <a:endParaRPr lang="en-IN"/>
            </a:p>
          </p:txBody>
        </p:sp>
        <p:sp>
          <p:nvSpPr>
            <p:cNvPr id="1516" name="Shape 6256"/>
            <p:cNvSpPr/>
            <p:nvPr/>
          </p:nvSpPr>
          <p:spPr>
            <a:xfrm>
              <a:off x="5505306" y="2365580"/>
              <a:ext cx="40163" cy="48260"/>
            </a:xfrm>
            <a:custGeom>
              <a:avLst/>
              <a:gdLst/>
              <a:ahLst/>
              <a:cxnLst/>
              <a:rect l="0" t="0" r="0" b="0"/>
              <a:pathLst>
                <a:path w="40163" h="48260">
                  <a:moveTo>
                    <a:pt x="23416" y="0"/>
                  </a:moveTo>
                  <a:lnTo>
                    <a:pt x="18415" y="556"/>
                  </a:lnTo>
                  <a:lnTo>
                    <a:pt x="13176" y="2302"/>
                  </a:lnTo>
                  <a:lnTo>
                    <a:pt x="8254" y="5477"/>
                  </a:lnTo>
                  <a:lnTo>
                    <a:pt x="4048" y="10240"/>
                  </a:lnTo>
                  <a:lnTo>
                    <a:pt x="2381" y="13335"/>
                  </a:lnTo>
                  <a:lnTo>
                    <a:pt x="1111" y="16906"/>
                  </a:lnTo>
                  <a:lnTo>
                    <a:pt x="317" y="20955"/>
                  </a:lnTo>
                  <a:lnTo>
                    <a:pt x="0" y="25558"/>
                  </a:lnTo>
                  <a:lnTo>
                    <a:pt x="715" y="31432"/>
                  </a:lnTo>
                  <a:lnTo>
                    <a:pt x="2698" y="36830"/>
                  </a:lnTo>
                  <a:lnTo>
                    <a:pt x="5953" y="41512"/>
                  </a:lnTo>
                  <a:lnTo>
                    <a:pt x="10159" y="45085"/>
                  </a:lnTo>
                  <a:lnTo>
                    <a:pt x="15319" y="47387"/>
                  </a:lnTo>
                  <a:lnTo>
                    <a:pt x="21272" y="48260"/>
                  </a:lnTo>
                  <a:lnTo>
                    <a:pt x="26828" y="47546"/>
                  </a:lnTo>
                  <a:lnTo>
                    <a:pt x="31908" y="45481"/>
                  </a:lnTo>
                  <a:lnTo>
                    <a:pt x="36353" y="42227"/>
                  </a:lnTo>
                  <a:lnTo>
                    <a:pt x="40163" y="37862"/>
                  </a:lnTo>
                  <a:lnTo>
                    <a:pt x="38338" y="36115"/>
                  </a:lnTo>
                  <a:lnTo>
                    <a:pt x="34290" y="39846"/>
                  </a:lnTo>
                  <a:lnTo>
                    <a:pt x="31512" y="41116"/>
                  </a:lnTo>
                  <a:lnTo>
                    <a:pt x="27781" y="41592"/>
                  </a:lnTo>
                  <a:lnTo>
                    <a:pt x="24923" y="41196"/>
                  </a:lnTo>
                  <a:lnTo>
                    <a:pt x="22383" y="40164"/>
                  </a:lnTo>
                  <a:lnTo>
                    <a:pt x="20002" y="38337"/>
                  </a:lnTo>
                  <a:lnTo>
                    <a:pt x="17938" y="35877"/>
                  </a:lnTo>
                  <a:lnTo>
                    <a:pt x="16272" y="32781"/>
                  </a:lnTo>
                  <a:lnTo>
                    <a:pt x="15002" y="29051"/>
                  </a:lnTo>
                  <a:lnTo>
                    <a:pt x="14287" y="24685"/>
                  </a:lnTo>
                  <a:lnTo>
                    <a:pt x="13970" y="19765"/>
                  </a:lnTo>
                  <a:lnTo>
                    <a:pt x="14049" y="16986"/>
                  </a:lnTo>
                  <a:lnTo>
                    <a:pt x="14446" y="13415"/>
                  </a:lnTo>
                  <a:lnTo>
                    <a:pt x="15319" y="9683"/>
                  </a:lnTo>
                  <a:lnTo>
                    <a:pt x="16827" y="6429"/>
                  </a:lnTo>
                  <a:lnTo>
                    <a:pt x="19129" y="4047"/>
                  </a:lnTo>
                  <a:lnTo>
                    <a:pt x="22383" y="3096"/>
                  </a:lnTo>
                  <a:lnTo>
                    <a:pt x="23653" y="3254"/>
                  </a:lnTo>
                  <a:lnTo>
                    <a:pt x="25003" y="3968"/>
                  </a:lnTo>
                  <a:lnTo>
                    <a:pt x="26115" y="5080"/>
                  </a:lnTo>
                  <a:lnTo>
                    <a:pt x="26511" y="6985"/>
                  </a:lnTo>
                  <a:lnTo>
                    <a:pt x="26591" y="10795"/>
                  </a:lnTo>
                  <a:lnTo>
                    <a:pt x="27146" y="14050"/>
                  </a:lnTo>
                  <a:lnTo>
                    <a:pt x="28813" y="16271"/>
                  </a:lnTo>
                  <a:lnTo>
                    <a:pt x="32067" y="17145"/>
                  </a:lnTo>
                  <a:lnTo>
                    <a:pt x="32782" y="17145"/>
                  </a:lnTo>
                  <a:lnTo>
                    <a:pt x="34131" y="16986"/>
                  </a:lnTo>
                  <a:lnTo>
                    <a:pt x="35640" y="16351"/>
                  </a:lnTo>
                  <a:lnTo>
                    <a:pt x="37147" y="15240"/>
                  </a:lnTo>
                  <a:lnTo>
                    <a:pt x="38338" y="13493"/>
                  </a:lnTo>
                  <a:lnTo>
                    <a:pt x="38734" y="10795"/>
                  </a:lnTo>
                  <a:lnTo>
                    <a:pt x="38100" y="7540"/>
                  </a:lnTo>
                  <a:lnTo>
                    <a:pt x="36353" y="4841"/>
                  </a:lnTo>
                  <a:lnTo>
                    <a:pt x="33735" y="2778"/>
                  </a:lnTo>
                  <a:lnTo>
                    <a:pt x="30479" y="1270"/>
                  </a:lnTo>
                  <a:lnTo>
                    <a:pt x="26987" y="317"/>
                  </a:lnTo>
                  <a:lnTo>
                    <a:pt x="23416" y="0"/>
                  </a:lnTo>
                  <a:close/>
                </a:path>
              </a:pathLst>
            </a:custGeom>
            <a:solidFill>
              <a:srgbClr val="000000"/>
            </a:solidFill>
          </p:spPr>
          <p:txBody>
            <a:bodyPr vert="horz" lIns="91440" tIns="45720" rIns="91440" bIns="45720" anchor="t"/>
            <a:lstStyle/>
            <a:p>
              <a:endParaRPr lang="en-IN"/>
            </a:p>
          </p:txBody>
        </p:sp>
        <p:sp>
          <p:nvSpPr>
            <p:cNvPr id="1517" name="Shape 6257"/>
            <p:cNvSpPr/>
            <p:nvPr/>
          </p:nvSpPr>
          <p:spPr>
            <a:xfrm>
              <a:off x="5434425" y="2365580"/>
              <a:ext cx="40083" cy="46910"/>
            </a:xfrm>
            <a:custGeom>
              <a:avLst/>
              <a:gdLst/>
              <a:ahLst/>
              <a:cxnLst/>
              <a:rect l="0" t="0" r="0" b="0"/>
              <a:pathLst>
                <a:path w="40083" h="46910">
                  <a:moveTo>
                    <a:pt x="31908" y="0"/>
                  </a:moveTo>
                  <a:lnTo>
                    <a:pt x="28812" y="476"/>
                  </a:lnTo>
                  <a:lnTo>
                    <a:pt x="26113" y="1666"/>
                  </a:lnTo>
                  <a:lnTo>
                    <a:pt x="21748" y="5398"/>
                  </a:lnTo>
                  <a:lnTo>
                    <a:pt x="18891" y="9049"/>
                  </a:lnTo>
                  <a:lnTo>
                    <a:pt x="18732" y="9049"/>
                  </a:lnTo>
                  <a:lnTo>
                    <a:pt x="18732" y="1190"/>
                  </a:lnTo>
                  <a:lnTo>
                    <a:pt x="0" y="1190"/>
                  </a:lnTo>
                  <a:lnTo>
                    <a:pt x="0" y="3571"/>
                  </a:lnTo>
                  <a:lnTo>
                    <a:pt x="3730" y="4841"/>
                  </a:lnTo>
                  <a:lnTo>
                    <a:pt x="4921" y="6508"/>
                  </a:lnTo>
                  <a:lnTo>
                    <a:pt x="5317" y="9446"/>
                  </a:lnTo>
                  <a:lnTo>
                    <a:pt x="5317" y="38576"/>
                  </a:lnTo>
                  <a:lnTo>
                    <a:pt x="5000" y="41512"/>
                  </a:lnTo>
                  <a:lnTo>
                    <a:pt x="3888" y="43180"/>
                  </a:lnTo>
                  <a:lnTo>
                    <a:pt x="0" y="44529"/>
                  </a:lnTo>
                  <a:lnTo>
                    <a:pt x="0" y="46910"/>
                  </a:lnTo>
                  <a:lnTo>
                    <a:pt x="26352" y="46910"/>
                  </a:lnTo>
                  <a:lnTo>
                    <a:pt x="26352" y="44529"/>
                  </a:lnTo>
                  <a:lnTo>
                    <a:pt x="22621" y="43974"/>
                  </a:lnTo>
                  <a:lnTo>
                    <a:pt x="20478" y="42784"/>
                  </a:lnTo>
                  <a:lnTo>
                    <a:pt x="19446" y="40402"/>
                  </a:lnTo>
                  <a:lnTo>
                    <a:pt x="19128" y="36671"/>
                  </a:lnTo>
                  <a:lnTo>
                    <a:pt x="19128" y="17939"/>
                  </a:lnTo>
                  <a:lnTo>
                    <a:pt x="19526" y="14764"/>
                  </a:lnTo>
                  <a:lnTo>
                    <a:pt x="20320" y="12303"/>
                  </a:lnTo>
                  <a:lnTo>
                    <a:pt x="21431" y="10556"/>
                  </a:lnTo>
                  <a:lnTo>
                    <a:pt x="22780" y="9366"/>
                  </a:lnTo>
                  <a:lnTo>
                    <a:pt x="24923" y="8573"/>
                  </a:lnTo>
                  <a:lnTo>
                    <a:pt x="26272" y="8969"/>
                  </a:lnTo>
                  <a:lnTo>
                    <a:pt x="27383" y="10001"/>
                  </a:lnTo>
                  <a:lnTo>
                    <a:pt x="29686" y="12858"/>
                  </a:lnTo>
                  <a:lnTo>
                    <a:pt x="31352" y="13970"/>
                  </a:lnTo>
                  <a:lnTo>
                    <a:pt x="33733" y="14366"/>
                  </a:lnTo>
                  <a:lnTo>
                    <a:pt x="36829" y="13731"/>
                  </a:lnTo>
                  <a:lnTo>
                    <a:pt x="38813" y="11985"/>
                  </a:lnTo>
                  <a:lnTo>
                    <a:pt x="39846" y="9842"/>
                  </a:lnTo>
                  <a:lnTo>
                    <a:pt x="40083" y="7779"/>
                  </a:lnTo>
                  <a:lnTo>
                    <a:pt x="39448" y="4684"/>
                  </a:lnTo>
                  <a:lnTo>
                    <a:pt x="38576" y="3016"/>
                  </a:lnTo>
                  <a:lnTo>
                    <a:pt x="37067" y="1509"/>
                  </a:lnTo>
                  <a:lnTo>
                    <a:pt x="34845" y="396"/>
                  </a:lnTo>
                  <a:lnTo>
                    <a:pt x="31908" y="0"/>
                  </a:lnTo>
                  <a:close/>
                </a:path>
              </a:pathLst>
            </a:custGeom>
            <a:solidFill>
              <a:srgbClr val="000000"/>
            </a:solidFill>
          </p:spPr>
          <p:txBody>
            <a:bodyPr vert="horz" lIns="91440" tIns="45720" rIns="91440" bIns="45720" anchor="t"/>
            <a:lstStyle/>
            <a:p>
              <a:endParaRPr lang="en-IN"/>
            </a:p>
          </p:txBody>
        </p:sp>
        <p:sp>
          <p:nvSpPr>
            <p:cNvPr id="1518" name="Shape 6258"/>
            <p:cNvSpPr/>
            <p:nvPr/>
          </p:nvSpPr>
          <p:spPr>
            <a:xfrm>
              <a:off x="5549597" y="2345499"/>
              <a:ext cx="51593" cy="66991"/>
            </a:xfrm>
            <a:custGeom>
              <a:avLst/>
              <a:gdLst/>
              <a:ahLst/>
              <a:cxnLst/>
              <a:rect l="0" t="0" r="0" b="0"/>
              <a:pathLst>
                <a:path w="51593" h="66991">
                  <a:moveTo>
                    <a:pt x="0" y="0"/>
                  </a:moveTo>
                  <a:lnTo>
                    <a:pt x="0" y="2381"/>
                  </a:lnTo>
                  <a:lnTo>
                    <a:pt x="2063" y="2697"/>
                  </a:lnTo>
                  <a:lnTo>
                    <a:pt x="3413" y="3571"/>
                  </a:lnTo>
                  <a:lnTo>
                    <a:pt x="4603" y="6111"/>
                  </a:lnTo>
                  <a:lnTo>
                    <a:pt x="4762" y="8096"/>
                  </a:lnTo>
                  <a:lnTo>
                    <a:pt x="4762" y="58657"/>
                  </a:lnTo>
                  <a:lnTo>
                    <a:pt x="4603" y="60562"/>
                  </a:lnTo>
                  <a:lnTo>
                    <a:pt x="3890" y="62467"/>
                  </a:lnTo>
                  <a:lnTo>
                    <a:pt x="2461" y="63975"/>
                  </a:lnTo>
                  <a:lnTo>
                    <a:pt x="0" y="64610"/>
                  </a:lnTo>
                  <a:lnTo>
                    <a:pt x="0" y="66991"/>
                  </a:lnTo>
                  <a:lnTo>
                    <a:pt x="23733" y="66991"/>
                  </a:lnTo>
                  <a:lnTo>
                    <a:pt x="23733" y="64610"/>
                  </a:lnTo>
                  <a:lnTo>
                    <a:pt x="20876" y="63975"/>
                  </a:lnTo>
                  <a:lnTo>
                    <a:pt x="19367" y="63022"/>
                  </a:lnTo>
                  <a:lnTo>
                    <a:pt x="18732" y="61277"/>
                  </a:lnTo>
                  <a:lnTo>
                    <a:pt x="18574" y="58657"/>
                  </a:lnTo>
                  <a:lnTo>
                    <a:pt x="18574" y="47306"/>
                  </a:lnTo>
                  <a:lnTo>
                    <a:pt x="20796" y="44925"/>
                  </a:lnTo>
                  <a:lnTo>
                    <a:pt x="30242" y="58260"/>
                  </a:lnTo>
                  <a:lnTo>
                    <a:pt x="31908" y="60641"/>
                  </a:lnTo>
                  <a:lnTo>
                    <a:pt x="32623" y="62706"/>
                  </a:lnTo>
                  <a:lnTo>
                    <a:pt x="32226" y="63658"/>
                  </a:lnTo>
                  <a:lnTo>
                    <a:pt x="31115" y="64213"/>
                  </a:lnTo>
                  <a:lnTo>
                    <a:pt x="28416" y="64610"/>
                  </a:lnTo>
                  <a:lnTo>
                    <a:pt x="28416" y="66991"/>
                  </a:lnTo>
                  <a:lnTo>
                    <a:pt x="51593" y="66991"/>
                  </a:lnTo>
                  <a:lnTo>
                    <a:pt x="51593" y="64610"/>
                  </a:lnTo>
                  <a:lnTo>
                    <a:pt x="50482" y="64293"/>
                  </a:lnTo>
                  <a:lnTo>
                    <a:pt x="49133" y="63102"/>
                  </a:lnTo>
                  <a:lnTo>
                    <a:pt x="29925" y="36512"/>
                  </a:lnTo>
                  <a:lnTo>
                    <a:pt x="32306" y="33971"/>
                  </a:lnTo>
                  <a:lnTo>
                    <a:pt x="35163" y="31272"/>
                  </a:lnTo>
                  <a:lnTo>
                    <a:pt x="37941" y="28733"/>
                  </a:lnTo>
                  <a:lnTo>
                    <a:pt x="40005" y="26907"/>
                  </a:lnTo>
                  <a:lnTo>
                    <a:pt x="41990" y="25558"/>
                  </a:lnTo>
                  <a:lnTo>
                    <a:pt x="43894" y="24685"/>
                  </a:lnTo>
                  <a:lnTo>
                    <a:pt x="48657" y="23573"/>
                  </a:lnTo>
                  <a:lnTo>
                    <a:pt x="48657" y="21271"/>
                  </a:lnTo>
                  <a:lnTo>
                    <a:pt x="27463" y="21271"/>
                  </a:lnTo>
                  <a:lnTo>
                    <a:pt x="27463" y="23573"/>
                  </a:lnTo>
                  <a:lnTo>
                    <a:pt x="30401" y="24049"/>
                  </a:lnTo>
                  <a:lnTo>
                    <a:pt x="32147" y="24526"/>
                  </a:lnTo>
                  <a:lnTo>
                    <a:pt x="33100" y="25240"/>
                  </a:lnTo>
                  <a:lnTo>
                    <a:pt x="33337" y="26430"/>
                  </a:lnTo>
                  <a:lnTo>
                    <a:pt x="32623" y="28256"/>
                  </a:lnTo>
                  <a:lnTo>
                    <a:pt x="31194" y="30002"/>
                  </a:lnTo>
                  <a:lnTo>
                    <a:pt x="18574" y="42702"/>
                  </a:lnTo>
                  <a:lnTo>
                    <a:pt x="18574" y="0"/>
                  </a:lnTo>
                  <a:lnTo>
                    <a:pt x="0" y="0"/>
                  </a:lnTo>
                  <a:close/>
                </a:path>
              </a:pathLst>
            </a:custGeom>
            <a:solidFill>
              <a:srgbClr val="000000"/>
            </a:solidFill>
          </p:spPr>
          <p:txBody>
            <a:bodyPr vert="horz" lIns="91440" tIns="45720" rIns="91440" bIns="45720" anchor="t"/>
            <a:lstStyle/>
            <a:p>
              <a:endParaRPr lang="en-IN"/>
            </a:p>
          </p:txBody>
        </p:sp>
        <p:sp>
          <p:nvSpPr>
            <p:cNvPr id="1519" name="Shape 6259"/>
            <p:cNvSpPr/>
            <p:nvPr/>
          </p:nvSpPr>
          <p:spPr>
            <a:xfrm>
              <a:off x="5680646" y="2365580"/>
              <a:ext cx="33337" cy="48260"/>
            </a:xfrm>
            <a:custGeom>
              <a:avLst/>
              <a:gdLst/>
              <a:ahLst/>
              <a:cxnLst/>
              <a:rect l="0" t="0" r="0" b="0"/>
              <a:pathLst>
                <a:path w="33337" h="48260">
                  <a:moveTo>
                    <a:pt x="15953" y="0"/>
                  </a:moveTo>
                  <a:lnTo>
                    <a:pt x="9683" y="1031"/>
                  </a:lnTo>
                  <a:lnTo>
                    <a:pt x="4682" y="4047"/>
                  </a:lnTo>
                  <a:lnTo>
                    <a:pt x="2777" y="6191"/>
                  </a:lnTo>
                  <a:lnTo>
                    <a:pt x="1428" y="8652"/>
                  </a:lnTo>
                  <a:lnTo>
                    <a:pt x="555" y="11430"/>
                  </a:lnTo>
                  <a:lnTo>
                    <a:pt x="237" y="14605"/>
                  </a:lnTo>
                  <a:lnTo>
                    <a:pt x="1270" y="19606"/>
                  </a:lnTo>
                  <a:lnTo>
                    <a:pt x="3968" y="23415"/>
                  </a:lnTo>
                  <a:lnTo>
                    <a:pt x="7698" y="26352"/>
                  </a:lnTo>
                  <a:lnTo>
                    <a:pt x="11984" y="28733"/>
                  </a:lnTo>
                  <a:lnTo>
                    <a:pt x="16351" y="30798"/>
                  </a:lnTo>
                  <a:lnTo>
                    <a:pt x="20081" y="32940"/>
                  </a:lnTo>
                  <a:lnTo>
                    <a:pt x="22780" y="35401"/>
                  </a:lnTo>
                  <a:lnTo>
                    <a:pt x="23812" y="38337"/>
                  </a:lnTo>
                  <a:lnTo>
                    <a:pt x="23414" y="40640"/>
                  </a:lnTo>
                  <a:lnTo>
                    <a:pt x="22144" y="42784"/>
                  </a:lnTo>
                  <a:lnTo>
                    <a:pt x="19922" y="44291"/>
                  </a:lnTo>
                  <a:lnTo>
                    <a:pt x="16747" y="44926"/>
                  </a:lnTo>
                  <a:lnTo>
                    <a:pt x="11984" y="44053"/>
                  </a:lnTo>
                  <a:lnTo>
                    <a:pt x="8413" y="42068"/>
                  </a:lnTo>
                  <a:lnTo>
                    <a:pt x="5873" y="39290"/>
                  </a:lnTo>
                  <a:lnTo>
                    <a:pt x="4206" y="36354"/>
                  </a:lnTo>
                  <a:lnTo>
                    <a:pt x="3253" y="33655"/>
                  </a:lnTo>
                  <a:lnTo>
                    <a:pt x="2777" y="31829"/>
                  </a:lnTo>
                  <a:lnTo>
                    <a:pt x="0" y="31829"/>
                  </a:lnTo>
                  <a:lnTo>
                    <a:pt x="0" y="48181"/>
                  </a:lnTo>
                  <a:lnTo>
                    <a:pt x="2539" y="48181"/>
                  </a:lnTo>
                  <a:lnTo>
                    <a:pt x="3809" y="46037"/>
                  </a:lnTo>
                  <a:lnTo>
                    <a:pt x="5158" y="45402"/>
                  </a:lnTo>
                  <a:lnTo>
                    <a:pt x="6032" y="45640"/>
                  </a:lnTo>
                  <a:lnTo>
                    <a:pt x="7698" y="46116"/>
                  </a:lnTo>
                  <a:lnTo>
                    <a:pt x="12461" y="47466"/>
                  </a:lnTo>
                  <a:lnTo>
                    <a:pt x="17779" y="48260"/>
                  </a:lnTo>
                  <a:lnTo>
                    <a:pt x="21113" y="47942"/>
                  </a:lnTo>
                  <a:lnTo>
                    <a:pt x="24129" y="47149"/>
                  </a:lnTo>
                  <a:lnTo>
                    <a:pt x="26748" y="45879"/>
                  </a:lnTo>
                  <a:lnTo>
                    <a:pt x="28971" y="44132"/>
                  </a:lnTo>
                  <a:lnTo>
                    <a:pt x="30876" y="41990"/>
                  </a:lnTo>
                  <a:lnTo>
                    <a:pt x="32226" y="39370"/>
                  </a:lnTo>
                  <a:lnTo>
                    <a:pt x="33020" y="36434"/>
                  </a:lnTo>
                  <a:lnTo>
                    <a:pt x="33337" y="33020"/>
                  </a:lnTo>
                  <a:lnTo>
                    <a:pt x="32305" y="27702"/>
                  </a:lnTo>
                  <a:lnTo>
                    <a:pt x="29686" y="23812"/>
                  </a:lnTo>
                  <a:lnTo>
                    <a:pt x="25955" y="20955"/>
                  </a:lnTo>
                  <a:lnTo>
                    <a:pt x="21748" y="18653"/>
                  </a:lnTo>
                  <a:lnTo>
                    <a:pt x="17462" y="16668"/>
                  </a:lnTo>
                  <a:lnTo>
                    <a:pt x="13731" y="14684"/>
                  </a:lnTo>
                  <a:lnTo>
                    <a:pt x="11112" y="12144"/>
                  </a:lnTo>
                  <a:lnTo>
                    <a:pt x="10159" y="8969"/>
                  </a:lnTo>
                  <a:lnTo>
                    <a:pt x="10636" y="6746"/>
                  </a:lnTo>
                  <a:lnTo>
                    <a:pt x="11984" y="5000"/>
                  </a:lnTo>
                  <a:lnTo>
                    <a:pt x="13970" y="3731"/>
                  </a:lnTo>
                  <a:lnTo>
                    <a:pt x="16509" y="3254"/>
                  </a:lnTo>
                  <a:lnTo>
                    <a:pt x="20478" y="4047"/>
                  </a:lnTo>
                  <a:lnTo>
                    <a:pt x="23971" y="6271"/>
                  </a:lnTo>
                  <a:lnTo>
                    <a:pt x="26748" y="9842"/>
                  </a:lnTo>
                  <a:lnTo>
                    <a:pt x="28733" y="14605"/>
                  </a:lnTo>
                  <a:lnTo>
                    <a:pt x="31273" y="14605"/>
                  </a:lnTo>
                  <a:lnTo>
                    <a:pt x="31273" y="237"/>
                  </a:lnTo>
                  <a:lnTo>
                    <a:pt x="29051" y="237"/>
                  </a:lnTo>
                  <a:lnTo>
                    <a:pt x="28336" y="1429"/>
                  </a:lnTo>
                  <a:lnTo>
                    <a:pt x="26589" y="2223"/>
                  </a:lnTo>
                  <a:lnTo>
                    <a:pt x="24764" y="1905"/>
                  </a:lnTo>
                  <a:lnTo>
                    <a:pt x="22303" y="1111"/>
                  </a:lnTo>
                  <a:lnTo>
                    <a:pt x="15953" y="0"/>
                  </a:lnTo>
                  <a:close/>
                </a:path>
              </a:pathLst>
            </a:custGeom>
            <a:solidFill>
              <a:srgbClr val="000000"/>
            </a:solidFill>
          </p:spPr>
          <p:txBody>
            <a:bodyPr vert="horz" lIns="91440" tIns="45720" rIns="91440" bIns="45720" anchor="t"/>
            <a:lstStyle/>
            <a:p>
              <a:endParaRPr lang="en-IN"/>
            </a:p>
          </p:txBody>
        </p:sp>
        <p:sp>
          <p:nvSpPr>
            <p:cNvPr id="1520" name="Shape 6260"/>
            <p:cNvSpPr/>
            <p:nvPr/>
          </p:nvSpPr>
          <p:spPr>
            <a:xfrm>
              <a:off x="5968619" y="2344784"/>
              <a:ext cx="23573" cy="67705"/>
            </a:xfrm>
            <a:custGeom>
              <a:avLst/>
              <a:gdLst/>
              <a:ahLst/>
              <a:cxnLst/>
              <a:rect l="0" t="0" r="0" b="0"/>
              <a:pathLst>
                <a:path w="23573" h="67705">
                  <a:moveTo>
                    <a:pt x="15795" y="0"/>
                  </a:moveTo>
                  <a:lnTo>
                    <a:pt x="0" y="4364"/>
                  </a:lnTo>
                  <a:lnTo>
                    <a:pt x="0" y="5952"/>
                  </a:lnTo>
                  <a:lnTo>
                    <a:pt x="3412" y="5793"/>
                  </a:lnTo>
                  <a:lnTo>
                    <a:pt x="5715" y="6111"/>
                  </a:lnTo>
                  <a:lnTo>
                    <a:pt x="7063" y="7143"/>
                  </a:lnTo>
                  <a:lnTo>
                    <a:pt x="7698" y="8968"/>
                  </a:lnTo>
                  <a:lnTo>
                    <a:pt x="7857" y="11827"/>
                  </a:lnTo>
                  <a:lnTo>
                    <a:pt x="7857" y="59054"/>
                  </a:lnTo>
                  <a:lnTo>
                    <a:pt x="7540" y="62388"/>
                  </a:lnTo>
                  <a:lnTo>
                    <a:pt x="6270" y="64530"/>
                  </a:lnTo>
                  <a:lnTo>
                    <a:pt x="3888" y="65642"/>
                  </a:lnTo>
                  <a:lnTo>
                    <a:pt x="237" y="66198"/>
                  </a:lnTo>
                  <a:lnTo>
                    <a:pt x="237" y="67705"/>
                  </a:lnTo>
                  <a:lnTo>
                    <a:pt x="23573" y="67705"/>
                  </a:lnTo>
                  <a:lnTo>
                    <a:pt x="23573" y="66198"/>
                  </a:lnTo>
                  <a:lnTo>
                    <a:pt x="20002" y="65802"/>
                  </a:lnTo>
                  <a:lnTo>
                    <a:pt x="17700" y="64769"/>
                  </a:lnTo>
                  <a:lnTo>
                    <a:pt x="16510" y="62786"/>
                  </a:lnTo>
                  <a:lnTo>
                    <a:pt x="16192" y="59372"/>
                  </a:lnTo>
                  <a:lnTo>
                    <a:pt x="16192" y="237"/>
                  </a:lnTo>
                  <a:lnTo>
                    <a:pt x="15795" y="0"/>
                  </a:lnTo>
                  <a:close/>
                </a:path>
              </a:pathLst>
            </a:custGeom>
            <a:solidFill>
              <a:srgbClr val="000000"/>
            </a:solidFill>
          </p:spPr>
          <p:txBody>
            <a:bodyPr vert="horz" lIns="91440" tIns="45720" rIns="91440" bIns="45720" anchor="t"/>
            <a:lstStyle/>
            <a:p>
              <a:endParaRPr lang="en-IN"/>
            </a:p>
          </p:txBody>
        </p:sp>
        <p:sp>
          <p:nvSpPr>
            <p:cNvPr id="1521" name="Shape 6261"/>
            <p:cNvSpPr/>
            <p:nvPr/>
          </p:nvSpPr>
          <p:spPr>
            <a:xfrm>
              <a:off x="5946790" y="2344784"/>
              <a:ext cx="10081" cy="10080"/>
            </a:xfrm>
            <a:custGeom>
              <a:avLst/>
              <a:gdLst/>
              <a:ahLst/>
              <a:cxnLst/>
              <a:rect l="0" t="0" r="0" b="0"/>
              <a:pathLst>
                <a:path w="10081" h="10080">
                  <a:moveTo>
                    <a:pt x="4921" y="0"/>
                  </a:moveTo>
                  <a:lnTo>
                    <a:pt x="2698" y="475"/>
                  </a:lnTo>
                  <a:lnTo>
                    <a:pt x="1111" y="1824"/>
                  </a:lnTo>
                  <a:lnTo>
                    <a:pt x="317" y="3412"/>
                  </a:lnTo>
                  <a:lnTo>
                    <a:pt x="0" y="5079"/>
                  </a:lnTo>
                  <a:lnTo>
                    <a:pt x="238" y="6667"/>
                  </a:lnTo>
                  <a:lnTo>
                    <a:pt x="1111" y="8333"/>
                  </a:lnTo>
                  <a:lnTo>
                    <a:pt x="2619" y="9604"/>
                  </a:lnTo>
                  <a:lnTo>
                    <a:pt x="4921" y="10080"/>
                  </a:lnTo>
                  <a:lnTo>
                    <a:pt x="6984" y="9683"/>
                  </a:lnTo>
                  <a:lnTo>
                    <a:pt x="8652" y="8652"/>
                  </a:lnTo>
                  <a:lnTo>
                    <a:pt x="9763" y="7064"/>
                  </a:lnTo>
                  <a:lnTo>
                    <a:pt x="10081" y="5079"/>
                  </a:lnTo>
                  <a:lnTo>
                    <a:pt x="9763" y="3095"/>
                  </a:lnTo>
                  <a:lnTo>
                    <a:pt x="8652" y="150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522" name="Shape 6262"/>
            <p:cNvSpPr/>
            <p:nvPr/>
          </p:nvSpPr>
          <p:spPr>
            <a:xfrm>
              <a:off x="5750575" y="2344784"/>
              <a:ext cx="10159" cy="10080"/>
            </a:xfrm>
            <a:custGeom>
              <a:avLst/>
              <a:gdLst/>
              <a:ahLst/>
              <a:cxnLst/>
              <a:rect l="0" t="0" r="0" b="0"/>
              <a:pathLst>
                <a:path w="10159" h="10080">
                  <a:moveTo>
                    <a:pt x="5001" y="0"/>
                  </a:moveTo>
                  <a:lnTo>
                    <a:pt x="2778" y="475"/>
                  </a:lnTo>
                  <a:lnTo>
                    <a:pt x="1191" y="1824"/>
                  </a:lnTo>
                  <a:lnTo>
                    <a:pt x="317" y="3412"/>
                  </a:lnTo>
                  <a:lnTo>
                    <a:pt x="0" y="5079"/>
                  </a:lnTo>
                  <a:lnTo>
                    <a:pt x="317" y="6667"/>
                  </a:lnTo>
                  <a:lnTo>
                    <a:pt x="1191" y="8333"/>
                  </a:lnTo>
                  <a:lnTo>
                    <a:pt x="2698" y="9604"/>
                  </a:lnTo>
                  <a:lnTo>
                    <a:pt x="5001" y="10080"/>
                  </a:lnTo>
                  <a:lnTo>
                    <a:pt x="7065" y="9683"/>
                  </a:lnTo>
                  <a:lnTo>
                    <a:pt x="8731" y="8652"/>
                  </a:lnTo>
                  <a:lnTo>
                    <a:pt x="9842" y="7064"/>
                  </a:lnTo>
                  <a:lnTo>
                    <a:pt x="10159" y="5079"/>
                  </a:lnTo>
                  <a:lnTo>
                    <a:pt x="9842" y="3095"/>
                  </a:lnTo>
                  <a:lnTo>
                    <a:pt x="8731" y="1508"/>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1523" name="Shape 6263"/>
            <p:cNvSpPr/>
            <p:nvPr/>
          </p:nvSpPr>
          <p:spPr>
            <a:xfrm>
              <a:off x="6290405" y="2344784"/>
              <a:ext cx="45957" cy="68658"/>
            </a:xfrm>
            <a:custGeom>
              <a:avLst/>
              <a:gdLst/>
              <a:ahLst/>
              <a:cxnLst/>
              <a:rect l="0" t="0" r="0" b="0"/>
              <a:pathLst>
                <a:path w="45957" h="68658">
                  <a:moveTo>
                    <a:pt x="38813" y="0"/>
                  </a:moveTo>
                  <a:lnTo>
                    <a:pt x="24287" y="4364"/>
                  </a:lnTo>
                  <a:lnTo>
                    <a:pt x="24287" y="5952"/>
                  </a:lnTo>
                  <a:lnTo>
                    <a:pt x="26668" y="5873"/>
                  </a:lnTo>
                  <a:lnTo>
                    <a:pt x="29209" y="6191"/>
                  </a:lnTo>
                  <a:lnTo>
                    <a:pt x="30478" y="7223"/>
                  </a:lnTo>
                  <a:lnTo>
                    <a:pt x="30956" y="10873"/>
                  </a:lnTo>
                  <a:lnTo>
                    <a:pt x="30956" y="26351"/>
                  </a:lnTo>
                  <a:lnTo>
                    <a:pt x="28575" y="24447"/>
                  </a:lnTo>
                  <a:lnTo>
                    <a:pt x="26113" y="23176"/>
                  </a:lnTo>
                  <a:lnTo>
                    <a:pt x="23493" y="22383"/>
                  </a:lnTo>
                  <a:lnTo>
                    <a:pt x="22645" y="22293"/>
                  </a:lnTo>
                  <a:lnTo>
                    <a:pt x="20796" y="24843"/>
                  </a:lnTo>
                  <a:lnTo>
                    <a:pt x="24287" y="25479"/>
                  </a:lnTo>
                  <a:lnTo>
                    <a:pt x="27383" y="27304"/>
                  </a:lnTo>
                  <a:lnTo>
                    <a:pt x="29764" y="30399"/>
                  </a:lnTo>
                  <a:lnTo>
                    <a:pt x="30956" y="34766"/>
                  </a:lnTo>
                  <a:lnTo>
                    <a:pt x="30956" y="57546"/>
                  </a:lnTo>
                  <a:lnTo>
                    <a:pt x="29843" y="60007"/>
                  </a:lnTo>
                  <a:lnTo>
                    <a:pt x="27860" y="61912"/>
                  </a:lnTo>
                  <a:lnTo>
                    <a:pt x="25161" y="63102"/>
                  </a:lnTo>
                  <a:lnTo>
                    <a:pt x="22145" y="63500"/>
                  </a:lnTo>
                  <a:lnTo>
                    <a:pt x="18891" y="63023"/>
                  </a:lnTo>
                  <a:lnTo>
                    <a:pt x="15716" y="61514"/>
                  </a:lnTo>
                  <a:lnTo>
                    <a:pt x="12937" y="58895"/>
                  </a:lnTo>
                  <a:lnTo>
                    <a:pt x="10635" y="55005"/>
                  </a:lnTo>
                  <a:lnTo>
                    <a:pt x="9127" y="49847"/>
                  </a:lnTo>
                  <a:lnTo>
                    <a:pt x="8492" y="43179"/>
                  </a:lnTo>
                  <a:lnTo>
                    <a:pt x="9047" y="37147"/>
                  </a:lnTo>
                  <a:lnTo>
                    <a:pt x="10477" y="32464"/>
                  </a:lnTo>
                  <a:lnTo>
                    <a:pt x="12620" y="28971"/>
                  </a:lnTo>
                  <a:lnTo>
                    <a:pt x="15160" y="26669"/>
                  </a:lnTo>
                  <a:lnTo>
                    <a:pt x="17937" y="25320"/>
                  </a:lnTo>
                  <a:lnTo>
                    <a:pt x="20796" y="24843"/>
                  </a:lnTo>
                  <a:lnTo>
                    <a:pt x="22645" y="22293"/>
                  </a:lnTo>
                  <a:lnTo>
                    <a:pt x="20478" y="22066"/>
                  </a:lnTo>
                  <a:lnTo>
                    <a:pt x="15160" y="23018"/>
                  </a:lnTo>
                  <a:lnTo>
                    <a:pt x="10238" y="25558"/>
                  </a:lnTo>
                  <a:lnTo>
                    <a:pt x="6111" y="29368"/>
                  </a:lnTo>
                  <a:lnTo>
                    <a:pt x="2856" y="34368"/>
                  </a:lnTo>
                  <a:lnTo>
                    <a:pt x="793" y="40163"/>
                  </a:lnTo>
                  <a:lnTo>
                    <a:pt x="0" y="46433"/>
                  </a:lnTo>
                  <a:lnTo>
                    <a:pt x="634" y="53261"/>
                  </a:lnTo>
                  <a:lnTo>
                    <a:pt x="2301" y="58419"/>
                  </a:lnTo>
                  <a:lnTo>
                    <a:pt x="4682" y="62388"/>
                  </a:lnTo>
                  <a:lnTo>
                    <a:pt x="7539" y="65167"/>
                  </a:lnTo>
                  <a:lnTo>
                    <a:pt x="10635" y="66992"/>
                  </a:lnTo>
                  <a:lnTo>
                    <a:pt x="13572" y="68103"/>
                  </a:lnTo>
                  <a:lnTo>
                    <a:pt x="16112" y="68579"/>
                  </a:lnTo>
                  <a:lnTo>
                    <a:pt x="18017" y="68658"/>
                  </a:lnTo>
                  <a:lnTo>
                    <a:pt x="22859" y="68023"/>
                  </a:lnTo>
                  <a:lnTo>
                    <a:pt x="26510" y="66516"/>
                  </a:lnTo>
                  <a:lnTo>
                    <a:pt x="29050" y="64451"/>
                  </a:lnTo>
                  <a:lnTo>
                    <a:pt x="30797" y="62308"/>
                  </a:lnTo>
                  <a:lnTo>
                    <a:pt x="30956" y="62308"/>
                  </a:lnTo>
                  <a:lnTo>
                    <a:pt x="30956" y="68342"/>
                  </a:lnTo>
                  <a:lnTo>
                    <a:pt x="31352" y="68658"/>
                  </a:lnTo>
                  <a:lnTo>
                    <a:pt x="38813" y="66039"/>
                  </a:lnTo>
                  <a:lnTo>
                    <a:pt x="45957" y="63500"/>
                  </a:lnTo>
                  <a:lnTo>
                    <a:pt x="45957" y="61912"/>
                  </a:lnTo>
                  <a:lnTo>
                    <a:pt x="43178" y="61912"/>
                  </a:lnTo>
                  <a:lnTo>
                    <a:pt x="41275" y="61594"/>
                  </a:lnTo>
                  <a:lnTo>
                    <a:pt x="40162" y="60880"/>
                  </a:lnTo>
                  <a:lnTo>
                    <a:pt x="39528" y="59768"/>
                  </a:lnTo>
                  <a:lnTo>
                    <a:pt x="39289" y="56356"/>
                  </a:lnTo>
                  <a:lnTo>
                    <a:pt x="39289" y="237"/>
                  </a:lnTo>
                  <a:lnTo>
                    <a:pt x="38813" y="0"/>
                  </a:lnTo>
                  <a:close/>
                </a:path>
              </a:pathLst>
            </a:custGeom>
            <a:solidFill>
              <a:srgbClr val="000000"/>
            </a:solidFill>
          </p:spPr>
          <p:txBody>
            <a:bodyPr vert="horz" lIns="91440" tIns="45720" rIns="91440" bIns="45720" anchor="t"/>
            <a:lstStyle/>
            <a:p>
              <a:endParaRPr lang="en-IN"/>
            </a:p>
          </p:txBody>
        </p:sp>
        <p:sp>
          <p:nvSpPr>
            <p:cNvPr id="1524" name="Shape 6264"/>
            <p:cNvSpPr/>
            <p:nvPr/>
          </p:nvSpPr>
          <p:spPr>
            <a:xfrm>
              <a:off x="6199282" y="2366850"/>
              <a:ext cx="40083" cy="46592"/>
            </a:xfrm>
            <a:custGeom>
              <a:avLst/>
              <a:gdLst/>
              <a:ahLst/>
              <a:cxnLst/>
              <a:rect l="0" t="0" r="0" b="0"/>
              <a:pathLst>
                <a:path w="40083" h="46592">
                  <a:moveTo>
                    <a:pt x="18017" y="0"/>
                  </a:moveTo>
                  <a:lnTo>
                    <a:pt x="12779" y="555"/>
                  </a:lnTo>
                  <a:lnTo>
                    <a:pt x="8651" y="1983"/>
                  </a:lnTo>
                  <a:lnTo>
                    <a:pt x="5635" y="4048"/>
                  </a:lnTo>
                  <a:lnTo>
                    <a:pt x="3491" y="6429"/>
                  </a:lnTo>
                  <a:lnTo>
                    <a:pt x="2222" y="8811"/>
                  </a:lnTo>
                  <a:lnTo>
                    <a:pt x="1824" y="11032"/>
                  </a:lnTo>
                  <a:lnTo>
                    <a:pt x="2142" y="12382"/>
                  </a:lnTo>
                  <a:lnTo>
                    <a:pt x="2857" y="13810"/>
                  </a:lnTo>
                  <a:lnTo>
                    <a:pt x="4126" y="14922"/>
                  </a:lnTo>
                  <a:lnTo>
                    <a:pt x="6111" y="15398"/>
                  </a:lnTo>
                  <a:lnTo>
                    <a:pt x="7937" y="15001"/>
                  </a:lnTo>
                  <a:lnTo>
                    <a:pt x="9366" y="13969"/>
                  </a:lnTo>
                  <a:lnTo>
                    <a:pt x="10238" y="12620"/>
                  </a:lnTo>
                  <a:lnTo>
                    <a:pt x="10555" y="11112"/>
                  </a:lnTo>
                  <a:lnTo>
                    <a:pt x="10318" y="9366"/>
                  </a:lnTo>
                  <a:lnTo>
                    <a:pt x="10080" y="7302"/>
                  </a:lnTo>
                  <a:lnTo>
                    <a:pt x="10714" y="5238"/>
                  </a:lnTo>
                  <a:lnTo>
                    <a:pt x="12382" y="3730"/>
                  </a:lnTo>
                  <a:lnTo>
                    <a:pt x="14683" y="2698"/>
                  </a:lnTo>
                  <a:lnTo>
                    <a:pt x="17144" y="2381"/>
                  </a:lnTo>
                  <a:lnTo>
                    <a:pt x="19605" y="2698"/>
                  </a:lnTo>
                  <a:lnTo>
                    <a:pt x="22066" y="3888"/>
                  </a:lnTo>
                  <a:lnTo>
                    <a:pt x="23969" y="6350"/>
                  </a:lnTo>
                  <a:lnTo>
                    <a:pt x="24763" y="10635"/>
                  </a:lnTo>
                  <a:lnTo>
                    <a:pt x="24763" y="16668"/>
                  </a:lnTo>
                  <a:lnTo>
                    <a:pt x="24022" y="16957"/>
                  </a:lnTo>
                  <a:lnTo>
                    <a:pt x="24763" y="19050"/>
                  </a:lnTo>
                  <a:lnTo>
                    <a:pt x="24763" y="33417"/>
                  </a:lnTo>
                  <a:lnTo>
                    <a:pt x="24208" y="36751"/>
                  </a:lnTo>
                  <a:lnTo>
                    <a:pt x="23176" y="37941"/>
                  </a:lnTo>
                  <a:lnTo>
                    <a:pt x="21351" y="39052"/>
                  </a:lnTo>
                  <a:lnTo>
                    <a:pt x="20319" y="39528"/>
                  </a:lnTo>
                  <a:lnTo>
                    <a:pt x="18732" y="40083"/>
                  </a:lnTo>
                  <a:lnTo>
                    <a:pt x="15238" y="40877"/>
                  </a:lnTo>
                  <a:lnTo>
                    <a:pt x="12700" y="40322"/>
                  </a:lnTo>
                  <a:lnTo>
                    <a:pt x="10635" y="38734"/>
                  </a:lnTo>
                  <a:lnTo>
                    <a:pt x="9207" y="36273"/>
                  </a:lnTo>
                  <a:lnTo>
                    <a:pt x="8651" y="33098"/>
                  </a:lnTo>
                  <a:lnTo>
                    <a:pt x="8651" y="32939"/>
                  </a:lnTo>
                  <a:lnTo>
                    <a:pt x="8888" y="31115"/>
                  </a:lnTo>
                  <a:lnTo>
                    <a:pt x="9525" y="28971"/>
                  </a:lnTo>
                  <a:lnTo>
                    <a:pt x="11112" y="26589"/>
                  </a:lnTo>
                  <a:lnTo>
                    <a:pt x="13969" y="24129"/>
                  </a:lnTo>
                  <a:lnTo>
                    <a:pt x="15954" y="22859"/>
                  </a:lnTo>
                  <a:lnTo>
                    <a:pt x="18413" y="21590"/>
                  </a:lnTo>
                  <a:lnTo>
                    <a:pt x="21351" y="20319"/>
                  </a:lnTo>
                  <a:lnTo>
                    <a:pt x="24763" y="19050"/>
                  </a:lnTo>
                  <a:lnTo>
                    <a:pt x="24022" y="16957"/>
                  </a:lnTo>
                  <a:lnTo>
                    <a:pt x="17223" y="19605"/>
                  </a:lnTo>
                  <a:lnTo>
                    <a:pt x="11112" y="22383"/>
                  </a:lnTo>
                  <a:lnTo>
                    <a:pt x="6270" y="25161"/>
                  </a:lnTo>
                  <a:lnTo>
                    <a:pt x="2777" y="28257"/>
                  </a:lnTo>
                  <a:lnTo>
                    <a:pt x="713" y="31829"/>
                  </a:lnTo>
                  <a:lnTo>
                    <a:pt x="0" y="36273"/>
                  </a:lnTo>
                  <a:lnTo>
                    <a:pt x="872" y="40640"/>
                  </a:lnTo>
                  <a:lnTo>
                    <a:pt x="3254" y="43894"/>
                  </a:lnTo>
                  <a:lnTo>
                    <a:pt x="6587" y="45957"/>
                  </a:lnTo>
                  <a:lnTo>
                    <a:pt x="10476" y="46592"/>
                  </a:lnTo>
                  <a:lnTo>
                    <a:pt x="14524" y="45957"/>
                  </a:lnTo>
                  <a:lnTo>
                    <a:pt x="18335" y="44211"/>
                  </a:lnTo>
                  <a:lnTo>
                    <a:pt x="21827" y="41909"/>
                  </a:lnTo>
                  <a:lnTo>
                    <a:pt x="24843" y="39369"/>
                  </a:lnTo>
                  <a:lnTo>
                    <a:pt x="25400" y="42385"/>
                  </a:lnTo>
                  <a:lnTo>
                    <a:pt x="26351" y="44450"/>
                  </a:lnTo>
                  <a:lnTo>
                    <a:pt x="27542" y="45719"/>
                  </a:lnTo>
                  <a:lnTo>
                    <a:pt x="28891" y="46354"/>
                  </a:lnTo>
                  <a:lnTo>
                    <a:pt x="31272" y="46592"/>
                  </a:lnTo>
                  <a:lnTo>
                    <a:pt x="32701" y="46433"/>
                  </a:lnTo>
                  <a:lnTo>
                    <a:pt x="34686" y="45878"/>
                  </a:lnTo>
                  <a:lnTo>
                    <a:pt x="37147" y="44450"/>
                  </a:lnTo>
                  <a:lnTo>
                    <a:pt x="40083" y="41671"/>
                  </a:lnTo>
                  <a:lnTo>
                    <a:pt x="40083" y="39052"/>
                  </a:lnTo>
                  <a:lnTo>
                    <a:pt x="38257" y="40322"/>
                  </a:lnTo>
                  <a:lnTo>
                    <a:pt x="35638" y="40957"/>
                  </a:lnTo>
                  <a:lnTo>
                    <a:pt x="33972" y="40481"/>
                  </a:lnTo>
                  <a:lnTo>
                    <a:pt x="33098" y="39132"/>
                  </a:lnTo>
                  <a:lnTo>
                    <a:pt x="32780" y="35242"/>
                  </a:lnTo>
                  <a:lnTo>
                    <a:pt x="32780" y="15875"/>
                  </a:lnTo>
                  <a:lnTo>
                    <a:pt x="32225" y="9127"/>
                  </a:lnTo>
                  <a:lnTo>
                    <a:pt x="30956" y="5715"/>
                  </a:lnTo>
                  <a:lnTo>
                    <a:pt x="28416" y="2777"/>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525" name="Shape 6265"/>
            <p:cNvSpPr/>
            <p:nvPr/>
          </p:nvSpPr>
          <p:spPr>
            <a:xfrm>
              <a:off x="6079187" y="2366850"/>
              <a:ext cx="39528" cy="46592"/>
            </a:xfrm>
            <a:custGeom>
              <a:avLst/>
              <a:gdLst/>
              <a:ahLst/>
              <a:cxnLst/>
              <a:rect l="0" t="0" r="0" b="0"/>
              <a:pathLst>
                <a:path w="39528" h="46592">
                  <a:moveTo>
                    <a:pt x="20241" y="0"/>
                  </a:moveTo>
                  <a:lnTo>
                    <a:pt x="18018" y="3571"/>
                  </a:lnTo>
                  <a:lnTo>
                    <a:pt x="21431" y="4127"/>
                  </a:lnTo>
                  <a:lnTo>
                    <a:pt x="23812" y="5556"/>
                  </a:lnTo>
                  <a:lnTo>
                    <a:pt x="25479" y="7539"/>
                  </a:lnTo>
                  <a:lnTo>
                    <a:pt x="26511" y="9921"/>
                  </a:lnTo>
                  <a:lnTo>
                    <a:pt x="27542" y="15001"/>
                  </a:lnTo>
                  <a:lnTo>
                    <a:pt x="7143" y="15001"/>
                  </a:lnTo>
                  <a:lnTo>
                    <a:pt x="7858" y="12065"/>
                  </a:lnTo>
                  <a:lnTo>
                    <a:pt x="8731" y="9525"/>
                  </a:lnTo>
                  <a:lnTo>
                    <a:pt x="9842" y="7539"/>
                  </a:lnTo>
                  <a:lnTo>
                    <a:pt x="11112" y="6032"/>
                  </a:lnTo>
                  <a:lnTo>
                    <a:pt x="14287" y="4207"/>
                  </a:lnTo>
                  <a:lnTo>
                    <a:pt x="18018" y="3571"/>
                  </a:lnTo>
                  <a:lnTo>
                    <a:pt x="20241" y="0"/>
                  </a:lnTo>
                  <a:lnTo>
                    <a:pt x="15954" y="555"/>
                  </a:lnTo>
                  <a:lnTo>
                    <a:pt x="11429" y="2301"/>
                  </a:lnTo>
                  <a:lnTo>
                    <a:pt x="7143" y="5317"/>
                  </a:lnTo>
                  <a:lnTo>
                    <a:pt x="3492" y="9921"/>
                  </a:lnTo>
                  <a:lnTo>
                    <a:pt x="1032" y="16192"/>
                  </a:lnTo>
                  <a:lnTo>
                    <a:pt x="0" y="24367"/>
                  </a:lnTo>
                  <a:lnTo>
                    <a:pt x="397" y="29368"/>
                  </a:lnTo>
                  <a:lnTo>
                    <a:pt x="1349" y="33733"/>
                  </a:lnTo>
                  <a:lnTo>
                    <a:pt x="2857" y="37544"/>
                  </a:lnTo>
                  <a:lnTo>
                    <a:pt x="5079" y="40719"/>
                  </a:lnTo>
                  <a:lnTo>
                    <a:pt x="7778" y="43258"/>
                  </a:lnTo>
                  <a:lnTo>
                    <a:pt x="10953" y="45084"/>
                  </a:lnTo>
                  <a:lnTo>
                    <a:pt x="14526" y="46196"/>
                  </a:lnTo>
                  <a:lnTo>
                    <a:pt x="18494" y="46592"/>
                  </a:lnTo>
                  <a:lnTo>
                    <a:pt x="23494" y="45957"/>
                  </a:lnTo>
                  <a:lnTo>
                    <a:pt x="27702" y="44450"/>
                  </a:lnTo>
                  <a:lnTo>
                    <a:pt x="31194" y="42148"/>
                  </a:lnTo>
                  <a:lnTo>
                    <a:pt x="33972" y="39448"/>
                  </a:lnTo>
                  <a:lnTo>
                    <a:pt x="36194" y="36671"/>
                  </a:lnTo>
                  <a:lnTo>
                    <a:pt x="37782" y="33972"/>
                  </a:lnTo>
                  <a:lnTo>
                    <a:pt x="38893" y="31670"/>
                  </a:lnTo>
                  <a:lnTo>
                    <a:pt x="39528" y="30082"/>
                  </a:lnTo>
                  <a:lnTo>
                    <a:pt x="37941" y="29368"/>
                  </a:lnTo>
                  <a:lnTo>
                    <a:pt x="34925" y="33654"/>
                  </a:lnTo>
                  <a:lnTo>
                    <a:pt x="32702" y="35957"/>
                  </a:lnTo>
                  <a:lnTo>
                    <a:pt x="30003" y="37861"/>
                  </a:lnTo>
                  <a:lnTo>
                    <a:pt x="26589" y="39210"/>
                  </a:lnTo>
                  <a:lnTo>
                    <a:pt x="22621" y="39767"/>
                  </a:lnTo>
                  <a:lnTo>
                    <a:pt x="19208" y="39369"/>
                  </a:lnTo>
                  <a:lnTo>
                    <a:pt x="15875" y="38100"/>
                  </a:lnTo>
                  <a:lnTo>
                    <a:pt x="12700" y="35559"/>
                  </a:lnTo>
                  <a:lnTo>
                    <a:pt x="10001" y="31591"/>
                  </a:lnTo>
                  <a:lnTo>
                    <a:pt x="8890" y="28971"/>
                  </a:lnTo>
                  <a:lnTo>
                    <a:pt x="7937" y="25875"/>
                  </a:lnTo>
                  <a:lnTo>
                    <a:pt x="7302" y="22304"/>
                  </a:lnTo>
                  <a:lnTo>
                    <a:pt x="6826" y="18176"/>
                  </a:lnTo>
                  <a:lnTo>
                    <a:pt x="37624" y="18176"/>
                  </a:lnTo>
                  <a:lnTo>
                    <a:pt x="36988" y="13732"/>
                  </a:lnTo>
                  <a:lnTo>
                    <a:pt x="35798" y="9921"/>
                  </a:lnTo>
                  <a:lnTo>
                    <a:pt x="34131" y="6746"/>
                  </a:lnTo>
                  <a:lnTo>
                    <a:pt x="32067" y="4285"/>
                  </a:lnTo>
                  <a:lnTo>
                    <a:pt x="29527" y="2381"/>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526" name="Shape 6266"/>
            <p:cNvSpPr/>
            <p:nvPr/>
          </p:nvSpPr>
          <p:spPr>
            <a:xfrm>
              <a:off x="5996161" y="2344784"/>
              <a:ext cx="45958" cy="68658"/>
            </a:xfrm>
            <a:custGeom>
              <a:avLst/>
              <a:gdLst/>
              <a:ahLst/>
              <a:cxnLst/>
              <a:rect l="0" t="0" r="0" b="0"/>
              <a:pathLst>
                <a:path w="45958" h="68658">
                  <a:moveTo>
                    <a:pt x="38815" y="0"/>
                  </a:moveTo>
                  <a:lnTo>
                    <a:pt x="24288" y="4364"/>
                  </a:lnTo>
                  <a:lnTo>
                    <a:pt x="24288" y="5952"/>
                  </a:lnTo>
                  <a:lnTo>
                    <a:pt x="26670" y="5873"/>
                  </a:lnTo>
                  <a:lnTo>
                    <a:pt x="29210" y="6191"/>
                  </a:lnTo>
                  <a:lnTo>
                    <a:pt x="30479" y="7223"/>
                  </a:lnTo>
                  <a:lnTo>
                    <a:pt x="31036" y="10873"/>
                  </a:lnTo>
                  <a:lnTo>
                    <a:pt x="31036" y="26351"/>
                  </a:lnTo>
                  <a:lnTo>
                    <a:pt x="28655" y="24447"/>
                  </a:lnTo>
                  <a:lnTo>
                    <a:pt x="26193" y="23176"/>
                  </a:lnTo>
                  <a:lnTo>
                    <a:pt x="23495" y="22383"/>
                  </a:lnTo>
                  <a:lnTo>
                    <a:pt x="22647" y="22291"/>
                  </a:lnTo>
                  <a:lnTo>
                    <a:pt x="20796" y="24843"/>
                  </a:lnTo>
                  <a:lnTo>
                    <a:pt x="24288" y="25479"/>
                  </a:lnTo>
                  <a:lnTo>
                    <a:pt x="27385" y="27304"/>
                  </a:lnTo>
                  <a:lnTo>
                    <a:pt x="29766" y="30399"/>
                  </a:lnTo>
                  <a:lnTo>
                    <a:pt x="31036" y="34766"/>
                  </a:lnTo>
                  <a:lnTo>
                    <a:pt x="31036" y="57546"/>
                  </a:lnTo>
                  <a:lnTo>
                    <a:pt x="29924" y="60007"/>
                  </a:lnTo>
                  <a:lnTo>
                    <a:pt x="27861" y="61912"/>
                  </a:lnTo>
                  <a:lnTo>
                    <a:pt x="25162" y="63102"/>
                  </a:lnTo>
                  <a:lnTo>
                    <a:pt x="22225" y="63500"/>
                  </a:lnTo>
                  <a:lnTo>
                    <a:pt x="18891" y="63023"/>
                  </a:lnTo>
                  <a:lnTo>
                    <a:pt x="15796" y="61514"/>
                  </a:lnTo>
                  <a:lnTo>
                    <a:pt x="12938" y="58895"/>
                  </a:lnTo>
                  <a:lnTo>
                    <a:pt x="10636" y="55005"/>
                  </a:lnTo>
                  <a:lnTo>
                    <a:pt x="9128" y="49847"/>
                  </a:lnTo>
                  <a:lnTo>
                    <a:pt x="8572" y="43179"/>
                  </a:lnTo>
                  <a:lnTo>
                    <a:pt x="9128" y="37147"/>
                  </a:lnTo>
                  <a:lnTo>
                    <a:pt x="10557" y="32464"/>
                  </a:lnTo>
                  <a:lnTo>
                    <a:pt x="12621" y="28971"/>
                  </a:lnTo>
                  <a:lnTo>
                    <a:pt x="15161" y="26669"/>
                  </a:lnTo>
                  <a:lnTo>
                    <a:pt x="18018" y="25320"/>
                  </a:lnTo>
                  <a:lnTo>
                    <a:pt x="20796" y="24843"/>
                  </a:lnTo>
                  <a:lnTo>
                    <a:pt x="22647" y="22291"/>
                  </a:lnTo>
                  <a:lnTo>
                    <a:pt x="20558" y="22066"/>
                  </a:lnTo>
                  <a:lnTo>
                    <a:pt x="15161" y="23018"/>
                  </a:lnTo>
                  <a:lnTo>
                    <a:pt x="10240" y="25558"/>
                  </a:lnTo>
                  <a:lnTo>
                    <a:pt x="6112" y="29368"/>
                  </a:lnTo>
                  <a:lnTo>
                    <a:pt x="2857" y="34368"/>
                  </a:lnTo>
                  <a:lnTo>
                    <a:pt x="793" y="40163"/>
                  </a:lnTo>
                  <a:lnTo>
                    <a:pt x="0" y="46433"/>
                  </a:lnTo>
                  <a:lnTo>
                    <a:pt x="635" y="53261"/>
                  </a:lnTo>
                  <a:lnTo>
                    <a:pt x="2302" y="58419"/>
                  </a:lnTo>
                  <a:lnTo>
                    <a:pt x="4762" y="62388"/>
                  </a:lnTo>
                  <a:lnTo>
                    <a:pt x="7620" y="65167"/>
                  </a:lnTo>
                  <a:lnTo>
                    <a:pt x="10636" y="66992"/>
                  </a:lnTo>
                  <a:lnTo>
                    <a:pt x="13573" y="68103"/>
                  </a:lnTo>
                  <a:lnTo>
                    <a:pt x="16113" y="68579"/>
                  </a:lnTo>
                  <a:lnTo>
                    <a:pt x="18018" y="68658"/>
                  </a:lnTo>
                  <a:lnTo>
                    <a:pt x="22860" y="68023"/>
                  </a:lnTo>
                  <a:lnTo>
                    <a:pt x="26511" y="66516"/>
                  </a:lnTo>
                  <a:lnTo>
                    <a:pt x="29131" y="64451"/>
                  </a:lnTo>
                  <a:lnTo>
                    <a:pt x="30797" y="62308"/>
                  </a:lnTo>
                  <a:lnTo>
                    <a:pt x="31036" y="62308"/>
                  </a:lnTo>
                  <a:lnTo>
                    <a:pt x="31036" y="68342"/>
                  </a:lnTo>
                  <a:lnTo>
                    <a:pt x="31432" y="68658"/>
                  </a:lnTo>
                  <a:lnTo>
                    <a:pt x="38815" y="66039"/>
                  </a:lnTo>
                  <a:lnTo>
                    <a:pt x="45958" y="63500"/>
                  </a:lnTo>
                  <a:lnTo>
                    <a:pt x="45958" y="61912"/>
                  </a:lnTo>
                  <a:lnTo>
                    <a:pt x="43179" y="61912"/>
                  </a:lnTo>
                  <a:lnTo>
                    <a:pt x="41355" y="61594"/>
                  </a:lnTo>
                  <a:lnTo>
                    <a:pt x="40243" y="60880"/>
                  </a:lnTo>
                  <a:lnTo>
                    <a:pt x="39608" y="59768"/>
                  </a:lnTo>
                  <a:lnTo>
                    <a:pt x="39370" y="56356"/>
                  </a:lnTo>
                  <a:lnTo>
                    <a:pt x="39370" y="237"/>
                  </a:lnTo>
                  <a:lnTo>
                    <a:pt x="38815" y="0"/>
                  </a:lnTo>
                  <a:close/>
                </a:path>
              </a:pathLst>
            </a:custGeom>
            <a:solidFill>
              <a:srgbClr val="000000"/>
            </a:solidFill>
          </p:spPr>
          <p:txBody>
            <a:bodyPr vert="horz" lIns="91440" tIns="45720" rIns="91440" bIns="45720" anchor="t"/>
            <a:lstStyle/>
            <a:p>
              <a:endParaRPr lang="en-IN"/>
            </a:p>
          </p:txBody>
        </p:sp>
        <p:sp>
          <p:nvSpPr>
            <p:cNvPr id="1527" name="Shape 6267"/>
            <p:cNvSpPr/>
            <p:nvPr/>
          </p:nvSpPr>
          <p:spPr>
            <a:xfrm>
              <a:off x="5940599" y="2366850"/>
              <a:ext cx="23495" cy="45639"/>
            </a:xfrm>
            <a:custGeom>
              <a:avLst/>
              <a:gdLst/>
              <a:ahLst/>
              <a:cxnLst/>
              <a:rect l="0" t="0" r="0" b="0"/>
              <a:pathLst>
                <a:path w="23495" h="45639">
                  <a:moveTo>
                    <a:pt x="15796" y="0"/>
                  </a:moveTo>
                  <a:lnTo>
                    <a:pt x="397" y="5476"/>
                  </a:lnTo>
                  <a:lnTo>
                    <a:pt x="397" y="6984"/>
                  </a:lnTo>
                  <a:lnTo>
                    <a:pt x="4366" y="6588"/>
                  </a:lnTo>
                  <a:lnTo>
                    <a:pt x="5636" y="6667"/>
                  </a:lnTo>
                  <a:lnTo>
                    <a:pt x="6667" y="7382"/>
                  </a:lnTo>
                  <a:lnTo>
                    <a:pt x="7541" y="9127"/>
                  </a:lnTo>
                  <a:lnTo>
                    <a:pt x="7858" y="12541"/>
                  </a:lnTo>
                  <a:lnTo>
                    <a:pt x="7858" y="35480"/>
                  </a:lnTo>
                  <a:lnTo>
                    <a:pt x="7699" y="38734"/>
                  </a:lnTo>
                  <a:lnTo>
                    <a:pt x="7143" y="41116"/>
                  </a:lnTo>
                  <a:lnTo>
                    <a:pt x="6191" y="42623"/>
                  </a:lnTo>
                  <a:lnTo>
                    <a:pt x="4762" y="43497"/>
                  </a:lnTo>
                  <a:lnTo>
                    <a:pt x="2778" y="43894"/>
                  </a:lnTo>
                  <a:lnTo>
                    <a:pt x="0" y="44132"/>
                  </a:lnTo>
                  <a:lnTo>
                    <a:pt x="0" y="45639"/>
                  </a:lnTo>
                  <a:lnTo>
                    <a:pt x="23495" y="45639"/>
                  </a:lnTo>
                  <a:lnTo>
                    <a:pt x="23495" y="44132"/>
                  </a:lnTo>
                  <a:lnTo>
                    <a:pt x="19447" y="43497"/>
                  </a:lnTo>
                  <a:lnTo>
                    <a:pt x="17224" y="42068"/>
                  </a:lnTo>
                  <a:lnTo>
                    <a:pt x="16351" y="3952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528" name="Shape 6268"/>
            <p:cNvSpPr/>
            <p:nvPr/>
          </p:nvSpPr>
          <p:spPr>
            <a:xfrm>
              <a:off x="5744464" y="2366850"/>
              <a:ext cx="23495" cy="45639"/>
            </a:xfrm>
            <a:custGeom>
              <a:avLst/>
              <a:gdLst/>
              <a:ahLst/>
              <a:cxnLst/>
              <a:rect l="0" t="0" r="0" b="0"/>
              <a:pathLst>
                <a:path w="23495" h="45639">
                  <a:moveTo>
                    <a:pt x="15795" y="0"/>
                  </a:moveTo>
                  <a:lnTo>
                    <a:pt x="396" y="5476"/>
                  </a:lnTo>
                  <a:lnTo>
                    <a:pt x="396" y="6984"/>
                  </a:lnTo>
                  <a:lnTo>
                    <a:pt x="4364" y="6588"/>
                  </a:lnTo>
                  <a:lnTo>
                    <a:pt x="5634" y="6667"/>
                  </a:lnTo>
                  <a:lnTo>
                    <a:pt x="6667" y="7382"/>
                  </a:lnTo>
                  <a:lnTo>
                    <a:pt x="7539" y="9127"/>
                  </a:lnTo>
                  <a:lnTo>
                    <a:pt x="7857" y="12541"/>
                  </a:lnTo>
                  <a:lnTo>
                    <a:pt x="7857" y="35480"/>
                  </a:lnTo>
                  <a:lnTo>
                    <a:pt x="7698" y="38734"/>
                  </a:lnTo>
                  <a:lnTo>
                    <a:pt x="7143" y="41116"/>
                  </a:lnTo>
                  <a:lnTo>
                    <a:pt x="6191" y="42623"/>
                  </a:lnTo>
                  <a:lnTo>
                    <a:pt x="4762" y="43497"/>
                  </a:lnTo>
                  <a:lnTo>
                    <a:pt x="2777" y="43894"/>
                  </a:lnTo>
                  <a:lnTo>
                    <a:pt x="0" y="44132"/>
                  </a:lnTo>
                  <a:lnTo>
                    <a:pt x="0" y="45639"/>
                  </a:lnTo>
                  <a:lnTo>
                    <a:pt x="23495" y="45639"/>
                  </a:lnTo>
                  <a:lnTo>
                    <a:pt x="23495" y="44132"/>
                  </a:lnTo>
                  <a:lnTo>
                    <a:pt x="19446" y="43497"/>
                  </a:lnTo>
                  <a:lnTo>
                    <a:pt x="17223" y="42068"/>
                  </a:lnTo>
                  <a:lnTo>
                    <a:pt x="16351" y="39528"/>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1529" name="Shape 6269"/>
            <p:cNvSpPr/>
            <p:nvPr/>
          </p:nvSpPr>
          <p:spPr>
            <a:xfrm>
              <a:off x="5847412" y="2366850"/>
              <a:ext cx="38338" cy="46592"/>
            </a:xfrm>
            <a:custGeom>
              <a:avLst/>
              <a:gdLst/>
              <a:ahLst/>
              <a:cxnLst/>
              <a:rect l="0" t="0" r="0" b="0"/>
              <a:pathLst>
                <a:path w="38338" h="46592">
                  <a:moveTo>
                    <a:pt x="22146" y="0"/>
                  </a:moveTo>
                  <a:lnTo>
                    <a:pt x="16827" y="713"/>
                  </a:lnTo>
                  <a:lnTo>
                    <a:pt x="11668" y="2777"/>
                  </a:lnTo>
                  <a:lnTo>
                    <a:pt x="7065" y="6191"/>
                  </a:lnTo>
                  <a:lnTo>
                    <a:pt x="3333" y="10953"/>
                  </a:lnTo>
                  <a:lnTo>
                    <a:pt x="873" y="17064"/>
                  </a:lnTo>
                  <a:lnTo>
                    <a:pt x="0" y="24526"/>
                  </a:lnTo>
                  <a:lnTo>
                    <a:pt x="793" y="31591"/>
                  </a:lnTo>
                  <a:lnTo>
                    <a:pt x="3016" y="37147"/>
                  </a:lnTo>
                  <a:lnTo>
                    <a:pt x="6271" y="41354"/>
                  </a:lnTo>
                  <a:lnTo>
                    <a:pt x="10159" y="44291"/>
                  </a:lnTo>
                  <a:lnTo>
                    <a:pt x="14367" y="46037"/>
                  </a:lnTo>
                  <a:lnTo>
                    <a:pt x="18494" y="46592"/>
                  </a:lnTo>
                  <a:lnTo>
                    <a:pt x="24288" y="45798"/>
                  </a:lnTo>
                  <a:lnTo>
                    <a:pt x="29448" y="43101"/>
                  </a:lnTo>
                  <a:lnTo>
                    <a:pt x="31829" y="40957"/>
                  </a:lnTo>
                  <a:lnTo>
                    <a:pt x="34131" y="38258"/>
                  </a:lnTo>
                  <a:lnTo>
                    <a:pt x="36274" y="34925"/>
                  </a:lnTo>
                  <a:lnTo>
                    <a:pt x="38338" y="31036"/>
                  </a:lnTo>
                  <a:lnTo>
                    <a:pt x="36910" y="30162"/>
                  </a:lnTo>
                  <a:lnTo>
                    <a:pt x="34369" y="33733"/>
                  </a:lnTo>
                  <a:lnTo>
                    <a:pt x="31273" y="36671"/>
                  </a:lnTo>
                  <a:lnTo>
                    <a:pt x="27543" y="38734"/>
                  </a:lnTo>
                  <a:lnTo>
                    <a:pt x="22781" y="39448"/>
                  </a:lnTo>
                  <a:lnTo>
                    <a:pt x="19684" y="39052"/>
                  </a:lnTo>
                  <a:lnTo>
                    <a:pt x="16907" y="38100"/>
                  </a:lnTo>
                  <a:lnTo>
                    <a:pt x="14367" y="36512"/>
                  </a:lnTo>
                  <a:lnTo>
                    <a:pt x="12065" y="34290"/>
                  </a:lnTo>
                  <a:lnTo>
                    <a:pt x="10159" y="31511"/>
                  </a:lnTo>
                  <a:lnTo>
                    <a:pt x="8811" y="28257"/>
                  </a:lnTo>
                  <a:lnTo>
                    <a:pt x="8017" y="24606"/>
                  </a:lnTo>
                  <a:lnTo>
                    <a:pt x="7620" y="20557"/>
                  </a:lnTo>
                  <a:lnTo>
                    <a:pt x="8254" y="14207"/>
                  </a:lnTo>
                  <a:lnTo>
                    <a:pt x="10081" y="9525"/>
                  </a:lnTo>
                  <a:lnTo>
                    <a:pt x="12621" y="6270"/>
                  </a:lnTo>
                  <a:lnTo>
                    <a:pt x="15398" y="4285"/>
                  </a:lnTo>
                  <a:lnTo>
                    <a:pt x="18177" y="3175"/>
                  </a:lnTo>
                  <a:lnTo>
                    <a:pt x="20399" y="2936"/>
                  </a:lnTo>
                  <a:lnTo>
                    <a:pt x="23495" y="3254"/>
                  </a:lnTo>
                  <a:lnTo>
                    <a:pt x="25321" y="4127"/>
                  </a:lnTo>
                  <a:lnTo>
                    <a:pt x="26352" y="5636"/>
                  </a:lnTo>
                  <a:lnTo>
                    <a:pt x="26908" y="7698"/>
                  </a:lnTo>
                  <a:lnTo>
                    <a:pt x="27543" y="9842"/>
                  </a:lnTo>
                  <a:lnTo>
                    <a:pt x="29209" y="12938"/>
                  </a:lnTo>
                  <a:lnTo>
                    <a:pt x="30560" y="13969"/>
                  </a:lnTo>
                  <a:lnTo>
                    <a:pt x="32384" y="14367"/>
                  </a:lnTo>
                  <a:lnTo>
                    <a:pt x="34369" y="13969"/>
                  </a:lnTo>
                  <a:lnTo>
                    <a:pt x="35798" y="13017"/>
                  </a:lnTo>
                  <a:lnTo>
                    <a:pt x="36592" y="11667"/>
                  </a:lnTo>
                  <a:lnTo>
                    <a:pt x="36910" y="10080"/>
                  </a:lnTo>
                  <a:lnTo>
                    <a:pt x="36671" y="8492"/>
                  </a:lnTo>
                  <a:lnTo>
                    <a:pt x="35877" y="6667"/>
                  </a:lnTo>
                  <a:lnTo>
                    <a:pt x="34528" y="4762"/>
                  </a:lnTo>
                  <a:lnTo>
                    <a:pt x="32702" y="3095"/>
                  </a:lnTo>
                  <a:lnTo>
                    <a:pt x="30479" y="1983"/>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530" name="Shape 6270"/>
            <p:cNvSpPr/>
            <p:nvPr/>
          </p:nvSpPr>
          <p:spPr>
            <a:xfrm>
              <a:off x="5889402" y="2344784"/>
              <a:ext cx="47307" cy="67705"/>
            </a:xfrm>
            <a:custGeom>
              <a:avLst/>
              <a:gdLst/>
              <a:ahLst/>
              <a:cxnLst/>
              <a:rect l="0" t="0" r="0" b="0"/>
              <a:pathLst>
                <a:path w="47307" h="67705">
                  <a:moveTo>
                    <a:pt x="14128" y="0"/>
                  </a:moveTo>
                  <a:lnTo>
                    <a:pt x="78" y="4364"/>
                  </a:lnTo>
                  <a:lnTo>
                    <a:pt x="78" y="5952"/>
                  </a:lnTo>
                  <a:lnTo>
                    <a:pt x="952" y="5873"/>
                  </a:lnTo>
                  <a:lnTo>
                    <a:pt x="1983" y="5873"/>
                  </a:lnTo>
                  <a:lnTo>
                    <a:pt x="4523" y="6191"/>
                  </a:lnTo>
                  <a:lnTo>
                    <a:pt x="5793" y="7223"/>
                  </a:lnTo>
                  <a:lnTo>
                    <a:pt x="6350" y="10873"/>
                  </a:lnTo>
                  <a:lnTo>
                    <a:pt x="6350" y="57546"/>
                  </a:lnTo>
                  <a:lnTo>
                    <a:pt x="6269" y="60642"/>
                  </a:lnTo>
                  <a:lnTo>
                    <a:pt x="5873" y="62864"/>
                  </a:lnTo>
                  <a:lnTo>
                    <a:pt x="5238" y="64373"/>
                  </a:lnTo>
                  <a:lnTo>
                    <a:pt x="4047" y="65245"/>
                  </a:lnTo>
                  <a:lnTo>
                    <a:pt x="2301" y="65802"/>
                  </a:lnTo>
                  <a:lnTo>
                    <a:pt x="0" y="66198"/>
                  </a:lnTo>
                  <a:lnTo>
                    <a:pt x="0" y="67705"/>
                  </a:lnTo>
                  <a:lnTo>
                    <a:pt x="21351" y="67705"/>
                  </a:lnTo>
                  <a:lnTo>
                    <a:pt x="21351" y="66198"/>
                  </a:lnTo>
                  <a:lnTo>
                    <a:pt x="19208" y="65881"/>
                  </a:lnTo>
                  <a:lnTo>
                    <a:pt x="17541" y="65404"/>
                  </a:lnTo>
                  <a:lnTo>
                    <a:pt x="16192" y="64610"/>
                  </a:lnTo>
                  <a:lnTo>
                    <a:pt x="15318" y="63102"/>
                  </a:lnTo>
                  <a:lnTo>
                    <a:pt x="14842" y="60800"/>
                  </a:lnTo>
                  <a:lnTo>
                    <a:pt x="14683" y="57546"/>
                  </a:lnTo>
                  <a:lnTo>
                    <a:pt x="14683" y="33654"/>
                  </a:lnTo>
                  <a:lnTo>
                    <a:pt x="17621" y="30717"/>
                  </a:lnTo>
                  <a:lnTo>
                    <a:pt x="20478" y="28812"/>
                  </a:lnTo>
                  <a:lnTo>
                    <a:pt x="23097" y="27781"/>
                  </a:lnTo>
                  <a:lnTo>
                    <a:pt x="25478" y="27463"/>
                  </a:lnTo>
                  <a:lnTo>
                    <a:pt x="28971" y="28098"/>
                  </a:lnTo>
                  <a:lnTo>
                    <a:pt x="31273" y="30162"/>
                  </a:lnTo>
                  <a:lnTo>
                    <a:pt x="32622" y="33495"/>
                  </a:lnTo>
                  <a:lnTo>
                    <a:pt x="33098" y="37941"/>
                  </a:lnTo>
                  <a:lnTo>
                    <a:pt x="33098" y="57546"/>
                  </a:lnTo>
                  <a:lnTo>
                    <a:pt x="32939" y="60800"/>
                  </a:lnTo>
                  <a:lnTo>
                    <a:pt x="32384" y="63102"/>
                  </a:lnTo>
                  <a:lnTo>
                    <a:pt x="31511" y="64610"/>
                  </a:lnTo>
                  <a:lnTo>
                    <a:pt x="30241" y="65404"/>
                  </a:lnTo>
                  <a:lnTo>
                    <a:pt x="26352" y="66198"/>
                  </a:lnTo>
                  <a:lnTo>
                    <a:pt x="26352" y="67705"/>
                  </a:lnTo>
                  <a:lnTo>
                    <a:pt x="47307" y="67705"/>
                  </a:lnTo>
                  <a:lnTo>
                    <a:pt x="47307" y="66198"/>
                  </a:lnTo>
                  <a:lnTo>
                    <a:pt x="45163" y="65722"/>
                  </a:lnTo>
                  <a:lnTo>
                    <a:pt x="43576" y="65167"/>
                  </a:lnTo>
                  <a:lnTo>
                    <a:pt x="42464" y="64214"/>
                  </a:lnTo>
                  <a:lnTo>
                    <a:pt x="41830" y="62786"/>
                  </a:lnTo>
                  <a:lnTo>
                    <a:pt x="41512" y="60642"/>
                  </a:lnTo>
                  <a:lnTo>
                    <a:pt x="41433" y="57546"/>
                  </a:lnTo>
                  <a:lnTo>
                    <a:pt x="41433" y="37861"/>
                  </a:lnTo>
                  <a:lnTo>
                    <a:pt x="41275" y="35321"/>
                  </a:lnTo>
                  <a:lnTo>
                    <a:pt x="40877" y="31987"/>
                  </a:lnTo>
                  <a:lnTo>
                    <a:pt x="39766" y="28495"/>
                  </a:lnTo>
                  <a:lnTo>
                    <a:pt x="37702" y="25320"/>
                  </a:lnTo>
                  <a:lnTo>
                    <a:pt x="34289" y="23018"/>
                  </a:lnTo>
                  <a:lnTo>
                    <a:pt x="29130" y="22066"/>
                  </a:lnTo>
                  <a:lnTo>
                    <a:pt x="24843" y="22621"/>
                  </a:lnTo>
                  <a:lnTo>
                    <a:pt x="21033" y="24288"/>
                  </a:lnTo>
                  <a:lnTo>
                    <a:pt x="17700" y="26828"/>
                  </a:lnTo>
                  <a:lnTo>
                    <a:pt x="14842" y="30242"/>
                  </a:lnTo>
                  <a:lnTo>
                    <a:pt x="14683" y="30242"/>
                  </a:lnTo>
                  <a:lnTo>
                    <a:pt x="14683" y="317"/>
                  </a:lnTo>
                  <a:lnTo>
                    <a:pt x="14128" y="0"/>
                  </a:lnTo>
                  <a:close/>
                </a:path>
              </a:pathLst>
            </a:custGeom>
            <a:solidFill>
              <a:srgbClr val="000000"/>
            </a:solidFill>
          </p:spPr>
          <p:txBody>
            <a:bodyPr vert="horz" lIns="91440" tIns="45720" rIns="91440" bIns="45720" anchor="t"/>
            <a:lstStyle/>
            <a:p>
              <a:endParaRPr lang="en-IN"/>
            </a:p>
          </p:txBody>
        </p:sp>
        <p:sp>
          <p:nvSpPr>
            <p:cNvPr id="1531" name="Shape 6271"/>
            <p:cNvSpPr/>
            <p:nvPr/>
          </p:nvSpPr>
          <p:spPr>
            <a:xfrm>
              <a:off x="6240795" y="2366850"/>
              <a:ext cx="46435" cy="45639"/>
            </a:xfrm>
            <a:custGeom>
              <a:avLst/>
              <a:gdLst/>
              <a:ahLst/>
              <a:cxnLst/>
              <a:rect l="0" t="0" r="0" b="0"/>
              <a:pathLst>
                <a:path w="46435" h="45639">
                  <a:moveTo>
                    <a:pt x="13652" y="0"/>
                  </a:moveTo>
                  <a:lnTo>
                    <a:pt x="0" y="4523"/>
                  </a:lnTo>
                  <a:lnTo>
                    <a:pt x="0" y="6191"/>
                  </a:lnTo>
                  <a:lnTo>
                    <a:pt x="1032" y="5873"/>
                  </a:lnTo>
                  <a:lnTo>
                    <a:pt x="2857" y="5794"/>
                  </a:lnTo>
                  <a:lnTo>
                    <a:pt x="4047" y="5873"/>
                  </a:lnTo>
                  <a:lnTo>
                    <a:pt x="5160" y="6588"/>
                  </a:lnTo>
                  <a:lnTo>
                    <a:pt x="5953" y="8492"/>
                  </a:lnTo>
                  <a:lnTo>
                    <a:pt x="6270" y="12144"/>
                  </a:lnTo>
                  <a:lnTo>
                    <a:pt x="6270" y="36671"/>
                  </a:lnTo>
                  <a:lnTo>
                    <a:pt x="6032" y="40242"/>
                  </a:lnTo>
                  <a:lnTo>
                    <a:pt x="5001" y="42464"/>
                  </a:lnTo>
                  <a:lnTo>
                    <a:pt x="3095" y="43656"/>
                  </a:lnTo>
                  <a:lnTo>
                    <a:pt x="158" y="44132"/>
                  </a:lnTo>
                  <a:lnTo>
                    <a:pt x="158" y="45639"/>
                  </a:lnTo>
                  <a:lnTo>
                    <a:pt x="21194" y="45639"/>
                  </a:lnTo>
                  <a:lnTo>
                    <a:pt x="21194" y="44132"/>
                  </a:lnTo>
                  <a:lnTo>
                    <a:pt x="18019" y="43656"/>
                  </a:lnTo>
                  <a:lnTo>
                    <a:pt x="15954" y="42703"/>
                  </a:lnTo>
                  <a:lnTo>
                    <a:pt x="14923" y="41116"/>
                  </a:lnTo>
                  <a:lnTo>
                    <a:pt x="14605" y="38973"/>
                  </a:lnTo>
                  <a:lnTo>
                    <a:pt x="14605" y="11112"/>
                  </a:lnTo>
                  <a:lnTo>
                    <a:pt x="17304" y="8731"/>
                  </a:lnTo>
                  <a:lnTo>
                    <a:pt x="19843" y="6984"/>
                  </a:lnTo>
                  <a:lnTo>
                    <a:pt x="22225" y="5873"/>
                  </a:lnTo>
                  <a:lnTo>
                    <a:pt x="24448" y="5476"/>
                  </a:lnTo>
                  <a:lnTo>
                    <a:pt x="28099" y="6111"/>
                  </a:lnTo>
                  <a:lnTo>
                    <a:pt x="30480" y="8017"/>
                  </a:lnTo>
                  <a:lnTo>
                    <a:pt x="31750" y="11032"/>
                  </a:lnTo>
                  <a:lnTo>
                    <a:pt x="32067" y="15081"/>
                  </a:lnTo>
                  <a:lnTo>
                    <a:pt x="32067" y="35798"/>
                  </a:lnTo>
                  <a:lnTo>
                    <a:pt x="31908" y="38973"/>
                  </a:lnTo>
                  <a:lnTo>
                    <a:pt x="31274" y="41195"/>
                  </a:lnTo>
                  <a:lnTo>
                    <a:pt x="30321" y="42623"/>
                  </a:lnTo>
                  <a:lnTo>
                    <a:pt x="29051" y="43497"/>
                  </a:lnTo>
                  <a:lnTo>
                    <a:pt x="25797" y="44132"/>
                  </a:lnTo>
                  <a:lnTo>
                    <a:pt x="25797" y="45639"/>
                  </a:lnTo>
                  <a:lnTo>
                    <a:pt x="46435" y="45639"/>
                  </a:lnTo>
                  <a:lnTo>
                    <a:pt x="46435" y="44132"/>
                  </a:lnTo>
                  <a:lnTo>
                    <a:pt x="43419" y="43576"/>
                  </a:lnTo>
                  <a:lnTo>
                    <a:pt x="41592" y="42464"/>
                  </a:lnTo>
                  <a:lnTo>
                    <a:pt x="40640" y="40561"/>
                  </a:lnTo>
                  <a:lnTo>
                    <a:pt x="40401" y="37544"/>
                  </a:lnTo>
                  <a:lnTo>
                    <a:pt x="40401" y="14922"/>
                  </a:lnTo>
                  <a:lnTo>
                    <a:pt x="39846" y="9525"/>
                  </a:lnTo>
                  <a:lnTo>
                    <a:pt x="38417" y="5636"/>
                  </a:lnTo>
                  <a:lnTo>
                    <a:pt x="36354" y="2936"/>
                  </a:lnTo>
                  <a:lnTo>
                    <a:pt x="33814" y="1189"/>
                  </a:lnTo>
                  <a:lnTo>
                    <a:pt x="31274" y="238"/>
                  </a:lnTo>
                  <a:lnTo>
                    <a:pt x="28813" y="0"/>
                  </a:lnTo>
                  <a:lnTo>
                    <a:pt x="24765" y="634"/>
                  </a:lnTo>
                  <a:lnTo>
                    <a:pt x="21194" y="2381"/>
                  </a:lnTo>
                  <a:lnTo>
                    <a:pt x="17780" y="4921"/>
                  </a:lnTo>
                  <a:lnTo>
                    <a:pt x="14366" y="8096"/>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1532" name="Shape 6272"/>
            <p:cNvSpPr/>
            <p:nvPr/>
          </p:nvSpPr>
          <p:spPr>
            <a:xfrm>
              <a:off x="6121891" y="2366850"/>
              <a:ext cx="46435" cy="45639"/>
            </a:xfrm>
            <a:custGeom>
              <a:avLst/>
              <a:gdLst/>
              <a:ahLst/>
              <a:cxnLst/>
              <a:rect l="0" t="0" r="0" b="0"/>
              <a:pathLst>
                <a:path w="46435" h="45639">
                  <a:moveTo>
                    <a:pt x="13652" y="0"/>
                  </a:moveTo>
                  <a:lnTo>
                    <a:pt x="0" y="4523"/>
                  </a:lnTo>
                  <a:lnTo>
                    <a:pt x="0" y="6191"/>
                  </a:lnTo>
                  <a:lnTo>
                    <a:pt x="1111" y="5873"/>
                  </a:lnTo>
                  <a:lnTo>
                    <a:pt x="2857" y="5794"/>
                  </a:lnTo>
                  <a:lnTo>
                    <a:pt x="4127" y="5873"/>
                  </a:lnTo>
                  <a:lnTo>
                    <a:pt x="5239" y="6588"/>
                  </a:lnTo>
                  <a:lnTo>
                    <a:pt x="6032" y="8492"/>
                  </a:lnTo>
                  <a:lnTo>
                    <a:pt x="6350" y="12144"/>
                  </a:lnTo>
                  <a:lnTo>
                    <a:pt x="6350" y="36671"/>
                  </a:lnTo>
                  <a:lnTo>
                    <a:pt x="6111" y="40242"/>
                  </a:lnTo>
                  <a:lnTo>
                    <a:pt x="5080" y="42464"/>
                  </a:lnTo>
                  <a:lnTo>
                    <a:pt x="3175" y="43656"/>
                  </a:lnTo>
                  <a:lnTo>
                    <a:pt x="158" y="44132"/>
                  </a:lnTo>
                  <a:lnTo>
                    <a:pt x="158" y="45639"/>
                  </a:lnTo>
                  <a:lnTo>
                    <a:pt x="21192" y="45639"/>
                  </a:lnTo>
                  <a:lnTo>
                    <a:pt x="21192" y="44132"/>
                  </a:lnTo>
                  <a:lnTo>
                    <a:pt x="18017" y="43656"/>
                  </a:lnTo>
                  <a:lnTo>
                    <a:pt x="16033" y="42703"/>
                  </a:lnTo>
                  <a:lnTo>
                    <a:pt x="14922" y="41116"/>
                  </a:lnTo>
                  <a:lnTo>
                    <a:pt x="14685" y="38973"/>
                  </a:lnTo>
                  <a:lnTo>
                    <a:pt x="14685" y="11112"/>
                  </a:lnTo>
                  <a:lnTo>
                    <a:pt x="17382" y="8731"/>
                  </a:lnTo>
                  <a:lnTo>
                    <a:pt x="19843" y="6984"/>
                  </a:lnTo>
                  <a:lnTo>
                    <a:pt x="22225" y="5873"/>
                  </a:lnTo>
                  <a:lnTo>
                    <a:pt x="24447" y="5476"/>
                  </a:lnTo>
                  <a:lnTo>
                    <a:pt x="28178" y="6111"/>
                  </a:lnTo>
                  <a:lnTo>
                    <a:pt x="30480" y="8017"/>
                  </a:lnTo>
                  <a:lnTo>
                    <a:pt x="31750" y="11032"/>
                  </a:lnTo>
                  <a:lnTo>
                    <a:pt x="32067" y="15081"/>
                  </a:lnTo>
                  <a:lnTo>
                    <a:pt x="32067" y="35798"/>
                  </a:lnTo>
                  <a:lnTo>
                    <a:pt x="31908" y="38973"/>
                  </a:lnTo>
                  <a:lnTo>
                    <a:pt x="31274" y="41195"/>
                  </a:lnTo>
                  <a:lnTo>
                    <a:pt x="30401" y="42623"/>
                  </a:lnTo>
                  <a:lnTo>
                    <a:pt x="29130" y="43497"/>
                  </a:lnTo>
                  <a:lnTo>
                    <a:pt x="25876" y="44132"/>
                  </a:lnTo>
                  <a:lnTo>
                    <a:pt x="25876" y="45639"/>
                  </a:lnTo>
                  <a:lnTo>
                    <a:pt x="46435" y="45639"/>
                  </a:lnTo>
                  <a:lnTo>
                    <a:pt x="46435" y="44132"/>
                  </a:lnTo>
                  <a:lnTo>
                    <a:pt x="43417" y="43576"/>
                  </a:lnTo>
                  <a:lnTo>
                    <a:pt x="41592" y="42464"/>
                  </a:lnTo>
                  <a:lnTo>
                    <a:pt x="40640" y="40561"/>
                  </a:lnTo>
                  <a:lnTo>
                    <a:pt x="40401" y="37544"/>
                  </a:lnTo>
                  <a:lnTo>
                    <a:pt x="40401" y="14922"/>
                  </a:lnTo>
                  <a:lnTo>
                    <a:pt x="39846" y="9525"/>
                  </a:lnTo>
                  <a:lnTo>
                    <a:pt x="38417" y="5636"/>
                  </a:lnTo>
                  <a:lnTo>
                    <a:pt x="36353" y="2936"/>
                  </a:lnTo>
                  <a:lnTo>
                    <a:pt x="33892" y="1189"/>
                  </a:lnTo>
                  <a:lnTo>
                    <a:pt x="31274" y="238"/>
                  </a:lnTo>
                  <a:lnTo>
                    <a:pt x="28813" y="0"/>
                  </a:lnTo>
                  <a:lnTo>
                    <a:pt x="24844" y="634"/>
                  </a:lnTo>
                  <a:lnTo>
                    <a:pt x="21272" y="2381"/>
                  </a:lnTo>
                  <a:lnTo>
                    <a:pt x="17860" y="4921"/>
                  </a:lnTo>
                  <a:lnTo>
                    <a:pt x="14367" y="809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533" name="Shape 6273"/>
            <p:cNvSpPr/>
            <p:nvPr/>
          </p:nvSpPr>
          <p:spPr>
            <a:xfrm>
              <a:off x="5771212" y="2366850"/>
              <a:ext cx="46435" cy="45639"/>
            </a:xfrm>
            <a:custGeom>
              <a:avLst/>
              <a:gdLst/>
              <a:ahLst/>
              <a:cxnLst/>
              <a:rect l="0" t="0" r="0" b="0"/>
              <a:pathLst>
                <a:path w="46435" h="45639">
                  <a:moveTo>
                    <a:pt x="13652" y="0"/>
                  </a:moveTo>
                  <a:lnTo>
                    <a:pt x="0" y="4523"/>
                  </a:lnTo>
                  <a:lnTo>
                    <a:pt x="0" y="6191"/>
                  </a:lnTo>
                  <a:lnTo>
                    <a:pt x="1111" y="5873"/>
                  </a:lnTo>
                  <a:lnTo>
                    <a:pt x="2857" y="5794"/>
                  </a:lnTo>
                  <a:lnTo>
                    <a:pt x="4127" y="5873"/>
                  </a:lnTo>
                  <a:lnTo>
                    <a:pt x="5238" y="6588"/>
                  </a:lnTo>
                  <a:lnTo>
                    <a:pt x="6032" y="8492"/>
                  </a:lnTo>
                  <a:lnTo>
                    <a:pt x="6350" y="12144"/>
                  </a:lnTo>
                  <a:lnTo>
                    <a:pt x="6350" y="36671"/>
                  </a:lnTo>
                  <a:lnTo>
                    <a:pt x="6112" y="40242"/>
                  </a:lnTo>
                  <a:lnTo>
                    <a:pt x="5079" y="42464"/>
                  </a:lnTo>
                  <a:lnTo>
                    <a:pt x="3175" y="43656"/>
                  </a:lnTo>
                  <a:lnTo>
                    <a:pt x="238" y="44132"/>
                  </a:lnTo>
                  <a:lnTo>
                    <a:pt x="238" y="45639"/>
                  </a:lnTo>
                  <a:lnTo>
                    <a:pt x="21193" y="45639"/>
                  </a:lnTo>
                  <a:lnTo>
                    <a:pt x="21193" y="44132"/>
                  </a:lnTo>
                  <a:lnTo>
                    <a:pt x="18018" y="43656"/>
                  </a:lnTo>
                  <a:lnTo>
                    <a:pt x="16033" y="42703"/>
                  </a:lnTo>
                  <a:lnTo>
                    <a:pt x="15002" y="41116"/>
                  </a:lnTo>
                  <a:lnTo>
                    <a:pt x="14685" y="38973"/>
                  </a:lnTo>
                  <a:lnTo>
                    <a:pt x="14685" y="11112"/>
                  </a:lnTo>
                  <a:lnTo>
                    <a:pt x="17383" y="8731"/>
                  </a:lnTo>
                  <a:lnTo>
                    <a:pt x="19923" y="6984"/>
                  </a:lnTo>
                  <a:lnTo>
                    <a:pt x="22225" y="5873"/>
                  </a:lnTo>
                  <a:lnTo>
                    <a:pt x="24447" y="5476"/>
                  </a:lnTo>
                  <a:lnTo>
                    <a:pt x="28178" y="6111"/>
                  </a:lnTo>
                  <a:lnTo>
                    <a:pt x="30479" y="8017"/>
                  </a:lnTo>
                  <a:lnTo>
                    <a:pt x="31750" y="11032"/>
                  </a:lnTo>
                  <a:lnTo>
                    <a:pt x="32067" y="15081"/>
                  </a:lnTo>
                  <a:lnTo>
                    <a:pt x="32067" y="35798"/>
                  </a:lnTo>
                  <a:lnTo>
                    <a:pt x="31908" y="38973"/>
                  </a:lnTo>
                  <a:lnTo>
                    <a:pt x="31273" y="41195"/>
                  </a:lnTo>
                  <a:lnTo>
                    <a:pt x="30401" y="42623"/>
                  </a:lnTo>
                  <a:lnTo>
                    <a:pt x="29131" y="43497"/>
                  </a:lnTo>
                  <a:lnTo>
                    <a:pt x="25876" y="44132"/>
                  </a:lnTo>
                  <a:lnTo>
                    <a:pt x="25876" y="45639"/>
                  </a:lnTo>
                  <a:lnTo>
                    <a:pt x="46435" y="45639"/>
                  </a:lnTo>
                  <a:lnTo>
                    <a:pt x="46435" y="44132"/>
                  </a:lnTo>
                  <a:lnTo>
                    <a:pt x="43418" y="43576"/>
                  </a:lnTo>
                  <a:lnTo>
                    <a:pt x="41592" y="42464"/>
                  </a:lnTo>
                  <a:lnTo>
                    <a:pt x="40640" y="40561"/>
                  </a:lnTo>
                  <a:lnTo>
                    <a:pt x="40402" y="37544"/>
                  </a:lnTo>
                  <a:lnTo>
                    <a:pt x="40402" y="14922"/>
                  </a:lnTo>
                  <a:lnTo>
                    <a:pt x="39846" y="9525"/>
                  </a:lnTo>
                  <a:lnTo>
                    <a:pt x="38417" y="5636"/>
                  </a:lnTo>
                  <a:lnTo>
                    <a:pt x="36353" y="2936"/>
                  </a:lnTo>
                  <a:lnTo>
                    <a:pt x="33893" y="1189"/>
                  </a:lnTo>
                  <a:lnTo>
                    <a:pt x="31273" y="238"/>
                  </a:lnTo>
                  <a:lnTo>
                    <a:pt x="28813" y="0"/>
                  </a:lnTo>
                  <a:lnTo>
                    <a:pt x="24844" y="634"/>
                  </a:lnTo>
                  <a:lnTo>
                    <a:pt x="21272" y="2381"/>
                  </a:lnTo>
                  <a:lnTo>
                    <a:pt x="17860" y="4921"/>
                  </a:lnTo>
                  <a:lnTo>
                    <a:pt x="14367" y="809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534" name="Shape 6274"/>
            <p:cNvSpPr/>
            <p:nvPr/>
          </p:nvSpPr>
          <p:spPr>
            <a:xfrm>
              <a:off x="6043548" y="2366850"/>
              <a:ext cx="32702" cy="45639"/>
            </a:xfrm>
            <a:custGeom>
              <a:avLst/>
              <a:gdLst/>
              <a:ahLst/>
              <a:cxnLst/>
              <a:rect l="0" t="0" r="0" b="0"/>
              <a:pathLst>
                <a:path w="32702" h="45639">
                  <a:moveTo>
                    <a:pt x="14842" y="0"/>
                  </a:moveTo>
                  <a:lnTo>
                    <a:pt x="158" y="5397"/>
                  </a:lnTo>
                  <a:lnTo>
                    <a:pt x="158" y="6984"/>
                  </a:lnTo>
                  <a:lnTo>
                    <a:pt x="3571" y="6588"/>
                  </a:lnTo>
                  <a:lnTo>
                    <a:pt x="4762" y="6667"/>
                  </a:lnTo>
                  <a:lnTo>
                    <a:pt x="5874" y="7382"/>
                  </a:lnTo>
                  <a:lnTo>
                    <a:pt x="6667" y="9127"/>
                  </a:lnTo>
                  <a:lnTo>
                    <a:pt x="6985" y="12541"/>
                  </a:lnTo>
                  <a:lnTo>
                    <a:pt x="6985" y="37306"/>
                  </a:lnTo>
                  <a:lnTo>
                    <a:pt x="6667" y="40561"/>
                  </a:lnTo>
                  <a:lnTo>
                    <a:pt x="5556" y="42385"/>
                  </a:lnTo>
                  <a:lnTo>
                    <a:pt x="3412" y="43417"/>
                  </a:lnTo>
                  <a:lnTo>
                    <a:pt x="0" y="44132"/>
                  </a:lnTo>
                  <a:lnTo>
                    <a:pt x="0" y="45639"/>
                  </a:lnTo>
                  <a:lnTo>
                    <a:pt x="23732" y="45639"/>
                  </a:lnTo>
                  <a:lnTo>
                    <a:pt x="23732" y="44132"/>
                  </a:lnTo>
                  <a:lnTo>
                    <a:pt x="20320" y="43815"/>
                  </a:lnTo>
                  <a:lnTo>
                    <a:pt x="17700" y="42862"/>
                  </a:lnTo>
                  <a:lnTo>
                    <a:pt x="15954" y="40719"/>
                  </a:lnTo>
                  <a:lnTo>
                    <a:pt x="15318" y="36671"/>
                  </a:lnTo>
                  <a:lnTo>
                    <a:pt x="15318" y="14367"/>
                  </a:lnTo>
                  <a:lnTo>
                    <a:pt x="15716" y="12700"/>
                  </a:lnTo>
                  <a:lnTo>
                    <a:pt x="16588" y="10873"/>
                  </a:lnTo>
                  <a:lnTo>
                    <a:pt x="19287" y="7698"/>
                  </a:lnTo>
                  <a:lnTo>
                    <a:pt x="20716" y="6667"/>
                  </a:lnTo>
                  <a:lnTo>
                    <a:pt x="22066" y="6270"/>
                  </a:lnTo>
                  <a:lnTo>
                    <a:pt x="24130" y="7223"/>
                  </a:lnTo>
                  <a:lnTo>
                    <a:pt x="26113" y="8890"/>
                  </a:lnTo>
                  <a:lnTo>
                    <a:pt x="28892" y="9763"/>
                  </a:lnTo>
                  <a:lnTo>
                    <a:pt x="30480" y="9445"/>
                  </a:lnTo>
                  <a:lnTo>
                    <a:pt x="31670" y="8492"/>
                  </a:lnTo>
                  <a:lnTo>
                    <a:pt x="32463" y="7143"/>
                  </a:lnTo>
                  <a:lnTo>
                    <a:pt x="32702" y="5397"/>
                  </a:lnTo>
                  <a:lnTo>
                    <a:pt x="32385" y="3175"/>
                  </a:lnTo>
                  <a:lnTo>
                    <a:pt x="31274" y="1507"/>
                  </a:lnTo>
                  <a:lnTo>
                    <a:pt x="29606" y="396"/>
                  </a:lnTo>
                  <a:lnTo>
                    <a:pt x="27305" y="0"/>
                  </a:lnTo>
                  <a:lnTo>
                    <a:pt x="24526" y="475"/>
                  </a:lnTo>
                  <a:lnTo>
                    <a:pt x="21749" y="1904"/>
                  </a:lnTo>
                  <a:lnTo>
                    <a:pt x="18811" y="4682"/>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1535" name="Shape 6275"/>
            <p:cNvSpPr/>
            <p:nvPr/>
          </p:nvSpPr>
          <p:spPr>
            <a:xfrm>
              <a:off x="5318299" y="2472021"/>
              <a:ext cx="15398" cy="15319"/>
            </a:xfrm>
            <a:custGeom>
              <a:avLst/>
              <a:gdLst/>
              <a:ahLst/>
              <a:cxnLst/>
              <a:rect l="0" t="0" r="0" b="0"/>
              <a:pathLst>
                <a:path w="15398" h="15319">
                  <a:moveTo>
                    <a:pt x="7778" y="0"/>
                  </a:moveTo>
                  <a:lnTo>
                    <a:pt x="4683" y="556"/>
                  </a:lnTo>
                  <a:lnTo>
                    <a:pt x="2222" y="2302"/>
                  </a:lnTo>
                  <a:lnTo>
                    <a:pt x="635" y="4762"/>
                  </a:lnTo>
                  <a:lnTo>
                    <a:pt x="0" y="7700"/>
                  </a:lnTo>
                  <a:lnTo>
                    <a:pt x="635" y="10636"/>
                  </a:lnTo>
                  <a:lnTo>
                    <a:pt x="2222" y="13097"/>
                  </a:lnTo>
                  <a:lnTo>
                    <a:pt x="4603" y="14685"/>
                  </a:lnTo>
                  <a:lnTo>
                    <a:pt x="7778" y="15319"/>
                  </a:lnTo>
                  <a:lnTo>
                    <a:pt x="10716" y="14685"/>
                  </a:lnTo>
                  <a:lnTo>
                    <a:pt x="13176" y="13177"/>
                  </a:lnTo>
                  <a:lnTo>
                    <a:pt x="14763" y="10716"/>
                  </a:lnTo>
                  <a:lnTo>
                    <a:pt x="15398" y="7700"/>
                  </a:lnTo>
                  <a:lnTo>
                    <a:pt x="14763" y="4683"/>
                  </a:lnTo>
                  <a:lnTo>
                    <a:pt x="13176" y="2223"/>
                  </a:lnTo>
                  <a:lnTo>
                    <a:pt x="10716" y="556"/>
                  </a:lnTo>
                  <a:lnTo>
                    <a:pt x="7778" y="0"/>
                  </a:lnTo>
                  <a:close/>
                </a:path>
              </a:pathLst>
            </a:custGeom>
            <a:solidFill>
              <a:srgbClr val="000000"/>
            </a:solidFill>
          </p:spPr>
          <p:txBody>
            <a:bodyPr vert="horz" lIns="91440" tIns="45720" rIns="91440" bIns="45720" anchor="t"/>
            <a:lstStyle/>
            <a:p>
              <a:endParaRPr lang="en-IN"/>
            </a:p>
          </p:txBody>
        </p:sp>
        <p:sp>
          <p:nvSpPr>
            <p:cNvPr id="1536" name="Shape 6276"/>
            <p:cNvSpPr/>
            <p:nvPr/>
          </p:nvSpPr>
          <p:spPr>
            <a:xfrm>
              <a:off x="5194077" y="2473452"/>
              <a:ext cx="23653" cy="66991"/>
            </a:xfrm>
            <a:custGeom>
              <a:avLst/>
              <a:gdLst/>
              <a:ahLst/>
              <a:cxnLst/>
              <a:rect l="0" t="0" r="0" b="0"/>
              <a:pathLst>
                <a:path w="23653" h="66991">
                  <a:moveTo>
                    <a:pt x="0" y="0"/>
                  </a:moveTo>
                  <a:lnTo>
                    <a:pt x="0" y="2381"/>
                  </a:lnTo>
                  <a:lnTo>
                    <a:pt x="2063" y="2777"/>
                  </a:lnTo>
                  <a:lnTo>
                    <a:pt x="3492" y="3650"/>
                  </a:lnTo>
                  <a:lnTo>
                    <a:pt x="4841" y="6191"/>
                  </a:lnTo>
                  <a:lnTo>
                    <a:pt x="5079" y="8174"/>
                  </a:lnTo>
                  <a:lnTo>
                    <a:pt x="5079" y="58657"/>
                  </a:lnTo>
                  <a:lnTo>
                    <a:pt x="4841" y="60562"/>
                  </a:lnTo>
                  <a:lnTo>
                    <a:pt x="4047" y="62467"/>
                  </a:lnTo>
                  <a:lnTo>
                    <a:pt x="2459" y="63974"/>
                  </a:lnTo>
                  <a:lnTo>
                    <a:pt x="0" y="64610"/>
                  </a:lnTo>
                  <a:lnTo>
                    <a:pt x="0" y="66991"/>
                  </a:lnTo>
                  <a:lnTo>
                    <a:pt x="23653" y="66991"/>
                  </a:lnTo>
                  <a:lnTo>
                    <a:pt x="23653" y="64610"/>
                  </a:lnTo>
                  <a:lnTo>
                    <a:pt x="21272" y="64055"/>
                  </a:lnTo>
                  <a:lnTo>
                    <a:pt x="19763" y="62704"/>
                  </a:lnTo>
                  <a:lnTo>
                    <a:pt x="19050" y="60799"/>
                  </a:lnTo>
                  <a:lnTo>
                    <a:pt x="18811" y="58657"/>
                  </a:lnTo>
                  <a:lnTo>
                    <a:pt x="18811" y="0"/>
                  </a:lnTo>
                  <a:lnTo>
                    <a:pt x="0" y="0"/>
                  </a:lnTo>
                  <a:close/>
                </a:path>
              </a:pathLst>
            </a:custGeom>
            <a:solidFill>
              <a:srgbClr val="000000"/>
            </a:solidFill>
          </p:spPr>
          <p:txBody>
            <a:bodyPr vert="horz" lIns="91440" tIns="45720" rIns="91440" bIns="45720" anchor="t"/>
            <a:lstStyle/>
            <a:p>
              <a:endParaRPr lang="en-IN"/>
            </a:p>
          </p:txBody>
        </p:sp>
        <p:sp>
          <p:nvSpPr>
            <p:cNvPr id="1537" name="Shape 6277"/>
            <p:cNvSpPr/>
            <p:nvPr/>
          </p:nvSpPr>
          <p:spPr>
            <a:xfrm>
              <a:off x="4934917" y="2478055"/>
              <a:ext cx="30956" cy="63578"/>
            </a:xfrm>
            <a:custGeom>
              <a:avLst/>
              <a:gdLst/>
              <a:ahLst/>
              <a:cxnLst/>
              <a:rect l="0" t="0" r="0" b="0"/>
              <a:pathLst>
                <a:path w="30956" h="63578">
                  <a:moveTo>
                    <a:pt x="16510" y="0"/>
                  </a:moveTo>
                  <a:lnTo>
                    <a:pt x="11827" y="6270"/>
                  </a:lnTo>
                  <a:lnTo>
                    <a:pt x="7699" y="11112"/>
                  </a:lnTo>
                  <a:lnTo>
                    <a:pt x="3890" y="15001"/>
                  </a:lnTo>
                  <a:lnTo>
                    <a:pt x="0" y="18415"/>
                  </a:lnTo>
                  <a:lnTo>
                    <a:pt x="0" y="21112"/>
                  </a:lnTo>
                  <a:lnTo>
                    <a:pt x="5160" y="21112"/>
                  </a:lnTo>
                  <a:lnTo>
                    <a:pt x="5160" y="53180"/>
                  </a:lnTo>
                  <a:lnTo>
                    <a:pt x="5318" y="54688"/>
                  </a:lnTo>
                  <a:lnTo>
                    <a:pt x="5794" y="56752"/>
                  </a:lnTo>
                  <a:lnTo>
                    <a:pt x="6826" y="59133"/>
                  </a:lnTo>
                  <a:lnTo>
                    <a:pt x="8731" y="61356"/>
                  </a:lnTo>
                  <a:lnTo>
                    <a:pt x="11827" y="62943"/>
                  </a:lnTo>
                  <a:lnTo>
                    <a:pt x="16351" y="63578"/>
                  </a:lnTo>
                  <a:lnTo>
                    <a:pt x="20399" y="63022"/>
                  </a:lnTo>
                  <a:lnTo>
                    <a:pt x="23653" y="61673"/>
                  </a:lnTo>
                  <a:lnTo>
                    <a:pt x="26193" y="59609"/>
                  </a:lnTo>
                  <a:lnTo>
                    <a:pt x="28257" y="57228"/>
                  </a:lnTo>
                  <a:lnTo>
                    <a:pt x="30956" y="52466"/>
                  </a:lnTo>
                  <a:lnTo>
                    <a:pt x="28496" y="51355"/>
                  </a:lnTo>
                  <a:lnTo>
                    <a:pt x="26352" y="54767"/>
                  </a:lnTo>
                  <a:lnTo>
                    <a:pt x="24844" y="56037"/>
                  </a:lnTo>
                  <a:lnTo>
                    <a:pt x="22781" y="56513"/>
                  </a:lnTo>
                  <a:lnTo>
                    <a:pt x="20637" y="55958"/>
                  </a:lnTo>
                  <a:lnTo>
                    <a:pt x="19526" y="54450"/>
                  </a:lnTo>
                  <a:lnTo>
                    <a:pt x="18971" y="51116"/>
                  </a:lnTo>
                  <a:lnTo>
                    <a:pt x="18971" y="21112"/>
                  </a:lnTo>
                  <a:lnTo>
                    <a:pt x="28257" y="21112"/>
                  </a:lnTo>
                  <a:lnTo>
                    <a:pt x="28257" y="16747"/>
                  </a:lnTo>
                  <a:lnTo>
                    <a:pt x="18971" y="16747"/>
                  </a:lnTo>
                  <a:lnTo>
                    <a:pt x="18971" y="0"/>
                  </a:lnTo>
                  <a:lnTo>
                    <a:pt x="16510" y="0"/>
                  </a:lnTo>
                  <a:close/>
                </a:path>
              </a:pathLst>
            </a:custGeom>
            <a:solidFill>
              <a:srgbClr val="000000"/>
            </a:solidFill>
          </p:spPr>
          <p:txBody>
            <a:bodyPr vert="horz" lIns="91440" tIns="45720" rIns="91440" bIns="45720" anchor="t"/>
            <a:lstStyle/>
            <a:p>
              <a:endParaRPr lang="en-IN"/>
            </a:p>
          </p:txBody>
        </p:sp>
        <p:sp>
          <p:nvSpPr>
            <p:cNvPr id="1538" name="Shape 6278"/>
            <p:cNvSpPr/>
            <p:nvPr/>
          </p:nvSpPr>
          <p:spPr>
            <a:xfrm>
              <a:off x="5342587" y="2493612"/>
              <a:ext cx="45878" cy="48181"/>
            </a:xfrm>
            <a:custGeom>
              <a:avLst/>
              <a:gdLst/>
              <a:ahLst/>
              <a:cxnLst/>
              <a:rect l="0" t="0" r="0" b="0"/>
              <a:pathLst>
                <a:path w="45878" h="48181">
                  <a:moveTo>
                    <a:pt x="20399" y="0"/>
                  </a:moveTo>
                  <a:lnTo>
                    <a:pt x="16113" y="318"/>
                  </a:lnTo>
                  <a:lnTo>
                    <a:pt x="12303" y="1032"/>
                  </a:lnTo>
                  <a:lnTo>
                    <a:pt x="9128" y="2222"/>
                  </a:lnTo>
                  <a:lnTo>
                    <a:pt x="6508" y="3809"/>
                  </a:lnTo>
                  <a:lnTo>
                    <a:pt x="4445" y="5715"/>
                  </a:lnTo>
                  <a:lnTo>
                    <a:pt x="3016" y="7699"/>
                  </a:lnTo>
                  <a:lnTo>
                    <a:pt x="2222" y="9922"/>
                  </a:lnTo>
                  <a:lnTo>
                    <a:pt x="1904" y="12223"/>
                  </a:lnTo>
                  <a:lnTo>
                    <a:pt x="2302" y="15081"/>
                  </a:lnTo>
                  <a:lnTo>
                    <a:pt x="3333" y="16986"/>
                  </a:lnTo>
                  <a:lnTo>
                    <a:pt x="4683" y="18097"/>
                  </a:lnTo>
                  <a:lnTo>
                    <a:pt x="6191" y="18732"/>
                  </a:lnTo>
                  <a:lnTo>
                    <a:pt x="8413" y="18970"/>
                  </a:lnTo>
                  <a:lnTo>
                    <a:pt x="11668" y="18336"/>
                  </a:lnTo>
                  <a:lnTo>
                    <a:pt x="13652" y="16827"/>
                  </a:lnTo>
                  <a:lnTo>
                    <a:pt x="14763" y="15002"/>
                  </a:lnTo>
                  <a:lnTo>
                    <a:pt x="15081" y="13414"/>
                  </a:lnTo>
                  <a:lnTo>
                    <a:pt x="14604" y="11033"/>
                  </a:lnTo>
                  <a:lnTo>
                    <a:pt x="13573" y="9366"/>
                  </a:lnTo>
                  <a:lnTo>
                    <a:pt x="12541" y="8017"/>
                  </a:lnTo>
                  <a:lnTo>
                    <a:pt x="12065" y="6747"/>
                  </a:lnTo>
                  <a:lnTo>
                    <a:pt x="12462" y="5477"/>
                  </a:lnTo>
                  <a:lnTo>
                    <a:pt x="13652" y="4366"/>
                  </a:lnTo>
                  <a:lnTo>
                    <a:pt x="15557" y="3493"/>
                  </a:lnTo>
                  <a:lnTo>
                    <a:pt x="17938" y="3175"/>
                  </a:lnTo>
                  <a:lnTo>
                    <a:pt x="22383" y="3809"/>
                  </a:lnTo>
                  <a:lnTo>
                    <a:pt x="25003" y="5636"/>
                  </a:lnTo>
                  <a:lnTo>
                    <a:pt x="26352" y="8334"/>
                  </a:lnTo>
                  <a:lnTo>
                    <a:pt x="26670" y="11827"/>
                  </a:lnTo>
                  <a:lnTo>
                    <a:pt x="26670" y="19129"/>
                  </a:lnTo>
                  <a:lnTo>
                    <a:pt x="25670" y="19440"/>
                  </a:lnTo>
                  <a:lnTo>
                    <a:pt x="26511" y="22542"/>
                  </a:lnTo>
                  <a:lnTo>
                    <a:pt x="26511" y="36909"/>
                  </a:lnTo>
                  <a:lnTo>
                    <a:pt x="23733" y="39608"/>
                  </a:lnTo>
                  <a:lnTo>
                    <a:pt x="21828" y="40719"/>
                  </a:lnTo>
                  <a:lnTo>
                    <a:pt x="19526" y="41195"/>
                  </a:lnTo>
                  <a:lnTo>
                    <a:pt x="17224" y="40561"/>
                  </a:lnTo>
                  <a:lnTo>
                    <a:pt x="15637" y="39052"/>
                  </a:lnTo>
                  <a:lnTo>
                    <a:pt x="14763" y="36909"/>
                  </a:lnTo>
                  <a:lnTo>
                    <a:pt x="14446" y="34528"/>
                  </a:lnTo>
                  <a:lnTo>
                    <a:pt x="15240" y="30718"/>
                  </a:lnTo>
                  <a:lnTo>
                    <a:pt x="17066" y="27702"/>
                  </a:lnTo>
                  <a:lnTo>
                    <a:pt x="19606" y="25479"/>
                  </a:lnTo>
                  <a:lnTo>
                    <a:pt x="22383" y="23971"/>
                  </a:lnTo>
                  <a:lnTo>
                    <a:pt x="24844" y="23018"/>
                  </a:lnTo>
                  <a:lnTo>
                    <a:pt x="26511" y="22542"/>
                  </a:lnTo>
                  <a:lnTo>
                    <a:pt x="25670" y="19440"/>
                  </a:lnTo>
                  <a:lnTo>
                    <a:pt x="19765" y="21272"/>
                  </a:lnTo>
                  <a:lnTo>
                    <a:pt x="13493" y="23494"/>
                  </a:lnTo>
                  <a:lnTo>
                    <a:pt x="8017" y="26114"/>
                  </a:lnTo>
                  <a:lnTo>
                    <a:pt x="3731" y="29209"/>
                  </a:lnTo>
                  <a:lnTo>
                    <a:pt x="1032" y="32941"/>
                  </a:lnTo>
                  <a:lnTo>
                    <a:pt x="0" y="37623"/>
                  </a:lnTo>
                  <a:lnTo>
                    <a:pt x="476" y="41037"/>
                  </a:lnTo>
                  <a:lnTo>
                    <a:pt x="1746" y="43736"/>
                  </a:lnTo>
                  <a:lnTo>
                    <a:pt x="3651" y="45719"/>
                  </a:lnTo>
                  <a:lnTo>
                    <a:pt x="5953" y="47148"/>
                  </a:lnTo>
                  <a:lnTo>
                    <a:pt x="8413" y="47942"/>
                  </a:lnTo>
                  <a:lnTo>
                    <a:pt x="10874" y="48181"/>
                  </a:lnTo>
                  <a:lnTo>
                    <a:pt x="13493" y="48022"/>
                  </a:lnTo>
                  <a:lnTo>
                    <a:pt x="17303" y="47148"/>
                  </a:lnTo>
                  <a:lnTo>
                    <a:pt x="21828" y="45084"/>
                  </a:lnTo>
                  <a:lnTo>
                    <a:pt x="26670" y="41275"/>
                  </a:lnTo>
                  <a:lnTo>
                    <a:pt x="27226" y="43497"/>
                  </a:lnTo>
                  <a:lnTo>
                    <a:pt x="28416" y="45799"/>
                  </a:lnTo>
                  <a:lnTo>
                    <a:pt x="30797" y="47545"/>
                  </a:lnTo>
                  <a:lnTo>
                    <a:pt x="35004" y="48181"/>
                  </a:lnTo>
                  <a:lnTo>
                    <a:pt x="38179" y="47783"/>
                  </a:lnTo>
                  <a:lnTo>
                    <a:pt x="41037" y="46593"/>
                  </a:lnTo>
                  <a:lnTo>
                    <a:pt x="45878" y="42544"/>
                  </a:lnTo>
                  <a:lnTo>
                    <a:pt x="44371" y="40481"/>
                  </a:lnTo>
                  <a:lnTo>
                    <a:pt x="43418" y="41513"/>
                  </a:lnTo>
                  <a:lnTo>
                    <a:pt x="42386" y="41909"/>
                  </a:lnTo>
                  <a:lnTo>
                    <a:pt x="41116" y="41592"/>
                  </a:lnTo>
                  <a:lnTo>
                    <a:pt x="40481" y="40798"/>
                  </a:lnTo>
                  <a:lnTo>
                    <a:pt x="40243" y="39369"/>
                  </a:lnTo>
                  <a:lnTo>
                    <a:pt x="40243" y="13573"/>
                  </a:lnTo>
                  <a:lnTo>
                    <a:pt x="39449" y="9287"/>
                  </a:lnTo>
                  <a:lnTo>
                    <a:pt x="37465" y="5874"/>
                  </a:lnTo>
                  <a:lnTo>
                    <a:pt x="34448" y="3254"/>
                  </a:lnTo>
                  <a:lnTo>
                    <a:pt x="30401" y="1428"/>
                  </a:lnTo>
                  <a:lnTo>
                    <a:pt x="25717" y="318"/>
                  </a:lnTo>
                  <a:lnTo>
                    <a:pt x="20399" y="0"/>
                  </a:lnTo>
                  <a:close/>
                </a:path>
              </a:pathLst>
            </a:custGeom>
            <a:solidFill>
              <a:srgbClr val="000000"/>
            </a:solidFill>
          </p:spPr>
          <p:txBody>
            <a:bodyPr vert="horz" lIns="91440" tIns="45720" rIns="91440" bIns="45720" anchor="t"/>
            <a:lstStyle/>
            <a:p>
              <a:endParaRPr lang="en-IN"/>
            </a:p>
          </p:txBody>
        </p:sp>
        <p:sp>
          <p:nvSpPr>
            <p:cNvPr id="1539" name="Shape 6279"/>
            <p:cNvSpPr/>
            <p:nvPr/>
          </p:nvSpPr>
          <p:spPr>
            <a:xfrm>
              <a:off x="5222731" y="2493612"/>
              <a:ext cx="45878" cy="48181"/>
            </a:xfrm>
            <a:custGeom>
              <a:avLst/>
              <a:gdLst/>
              <a:ahLst/>
              <a:cxnLst/>
              <a:rect l="0" t="0" r="0" b="0"/>
              <a:pathLst>
                <a:path w="45878" h="48181">
                  <a:moveTo>
                    <a:pt x="20399" y="0"/>
                  </a:moveTo>
                  <a:lnTo>
                    <a:pt x="16113" y="318"/>
                  </a:lnTo>
                  <a:lnTo>
                    <a:pt x="12303" y="1032"/>
                  </a:lnTo>
                  <a:lnTo>
                    <a:pt x="9128" y="2222"/>
                  </a:lnTo>
                  <a:lnTo>
                    <a:pt x="6508" y="3809"/>
                  </a:lnTo>
                  <a:lnTo>
                    <a:pt x="4445" y="5715"/>
                  </a:lnTo>
                  <a:lnTo>
                    <a:pt x="3016" y="7699"/>
                  </a:lnTo>
                  <a:lnTo>
                    <a:pt x="2222" y="9922"/>
                  </a:lnTo>
                  <a:lnTo>
                    <a:pt x="1904" y="12223"/>
                  </a:lnTo>
                  <a:lnTo>
                    <a:pt x="2302" y="15081"/>
                  </a:lnTo>
                  <a:lnTo>
                    <a:pt x="3333" y="16986"/>
                  </a:lnTo>
                  <a:lnTo>
                    <a:pt x="4683" y="18097"/>
                  </a:lnTo>
                  <a:lnTo>
                    <a:pt x="6191" y="18732"/>
                  </a:lnTo>
                  <a:lnTo>
                    <a:pt x="8413" y="18970"/>
                  </a:lnTo>
                  <a:lnTo>
                    <a:pt x="11668" y="18336"/>
                  </a:lnTo>
                  <a:lnTo>
                    <a:pt x="13652" y="16827"/>
                  </a:lnTo>
                  <a:lnTo>
                    <a:pt x="14763" y="15002"/>
                  </a:lnTo>
                  <a:lnTo>
                    <a:pt x="15081" y="13414"/>
                  </a:lnTo>
                  <a:lnTo>
                    <a:pt x="14604" y="11033"/>
                  </a:lnTo>
                  <a:lnTo>
                    <a:pt x="13573" y="9366"/>
                  </a:lnTo>
                  <a:lnTo>
                    <a:pt x="12541" y="8017"/>
                  </a:lnTo>
                  <a:lnTo>
                    <a:pt x="12065" y="6747"/>
                  </a:lnTo>
                  <a:lnTo>
                    <a:pt x="12462" y="5477"/>
                  </a:lnTo>
                  <a:lnTo>
                    <a:pt x="13652" y="4366"/>
                  </a:lnTo>
                  <a:lnTo>
                    <a:pt x="15478" y="3493"/>
                  </a:lnTo>
                  <a:lnTo>
                    <a:pt x="17938" y="3175"/>
                  </a:lnTo>
                  <a:lnTo>
                    <a:pt x="22383" y="3809"/>
                  </a:lnTo>
                  <a:lnTo>
                    <a:pt x="25003" y="5636"/>
                  </a:lnTo>
                  <a:lnTo>
                    <a:pt x="26273" y="8334"/>
                  </a:lnTo>
                  <a:lnTo>
                    <a:pt x="26670" y="11827"/>
                  </a:lnTo>
                  <a:lnTo>
                    <a:pt x="26670" y="19129"/>
                  </a:lnTo>
                  <a:lnTo>
                    <a:pt x="25670" y="19440"/>
                  </a:lnTo>
                  <a:lnTo>
                    <a:pt x="26511" y="22542"/>
                  </a:lnTo>
                  <a:lnTo>
                    <a:pt x="26511" y="36909"/>
                  </a:lnTo>
                  <a:lnTo>
                    <a:pt x="23733" y="39608"/>
                  </a:lnTo>
                  <a:lnTo>
                    <a:pt x="21828" y="40719"/>
                  </a:lnTo>
                  <a:lnTo>
                    <a:pt x="19526" y="41195"/>
                  </a:lnTo>
                  <a:lnTo>
                    <a:pt x="17224" y="40561"/>
                  </a:lnTo>
                  <a:lnTo>
                    <a:pt x="15637" y="39052"/>
                  </a:lnTo>
                  <a:lnTo>
                    <a:pt x="14763" y="36909"/>
                  </a:lnTo>
                  <a:lnTo>
                    <a:pt x="14446" y="34528"/>
                  </a:lnTo>
                  <a:lnTo>
                    <a:pt x="15240" y="30718"/>
                  </a:lnTo>
                  <a:lnTo>
                    <a:pt x="17066" y="27702"/>
                  </a:lnTo>
                  <a:lnTo>
                    <a:pt x="19606" y="25479"/>
                  </a:lnTo>
                  <a:lnTo>
                    <a:pt x="22383" y="23971"/>
                  </a:lnTo>
                  <a:lnTo>
                    <a:pt x="24844" y="23018"/>
                  </a:lnTo>
                  <a:lnTo>
                    <a:pt x="26511" y="22542"/>
                  </a:lnTo>
                  <a:lnTo>
                    <a:pt x="25670" y="19440"/>
                  </a:lnTo>
                  <a:lnTo>
                    <a:pt x="19765" y="21272"/>
                  </a:lnTo>
                  <a:lnTo>
                    <a:pt x="13493" y="23494"/>
                  </a:lnTo>
                  <a:lnTo>
                    <a:pt x="8017" y="26114"/>
                  </a:lnTo>
                  <a:lnTo>
                    <a:pt x="3731" y="29209"/>
                  </a:lnTo>
                  <a:lnTo>
                    <a:pt x="1032" y="32941"/>
                  </a:lnTo>
                  <a:lnTo>
                    <a:pt x="0" y="37623"/>
                  </a:lnTo>
                  <a:lnTo>
                    <a:pt x="476" y="41037"/>
                  </a:lnTo>
                  <a:lnTo>
                    <a:pt x="1746" y="43736"/>
                  </a:lnTo>
                  <a:lnTo>
                    <a:pt x="3651" y="45719"/>
                  </a:lnTo>
                  <a:lnTo>
                    <a:pt x="5953" y="47148"/>
                  </a:lnTo>
                  <a:lnTo>
                    <a:pt x="8413" y="47942"/>
                  </a:lnTo>
                  <a:lnTo>
                    <a:pt x="10874" y="48181"/>
                  </a:lnTo>
                  <a:lnTo>
                    <a:pt x="13493" y="48022"/>
                  </a:lnTo>
                  <a:lnTo>
                    <a:pt x="17303" y="47148"/>
                  </a:lnTo>
                  <a:lnTo>
                    <a:pt x="21828" y="45084"/>
                  </a:lnTo>
                  <a:lnTo>
                    <a:pt x="26670" y="41275"/>
                  </a:lnTo>
                  <a:lnTo>
                    <a:pt x="27226" y="43497"/>
                  </a:lnTo>
                  <a:lnTo>
                    <a:pt x="28416" y="45799"/>
                  </a:lnTo>
                  <a:lnTo>
                    <a:pt x="30797" y="47545"/>
                  </a:lnTo>
                  <a:lnTo>
                    <a:pt x="34925" y="48181"/>
                  </a:lnTo>
                  <a:lnTo>
                    <a:pt x="38179" y="47783"/>
                  </a:lnTo>
                  <a:lnTo>
                    <a:pt x="41037" y="46593"/>
                  </a:lnTo>
                  <a:lnTo>
                    <a:pt x="45878" y="42544"/>
                  </a:lnTo>
                  <a:lnTo>
                    <a:pt x="44371" y="40481"/>
                  </a:lnTo>
                  <a:lnTo>
                    <a:pt x="43418" y="41513"/>
                  </a:lnTo>
                  <a:lnTo>
                    <a:pt x="42386" y="41909"/>
                  </a:lnTo>
                  <a:lnTo>
                    <a:pt x="41116" y="41592"/>
                  </a:lnTo>
                  <a:lnTo>
                    <a:pt x="40481" y="40798"/>
                  </a:lnTo>
                  <a:lnTo>
                    <a:pt x="40243" y="39369"/>
                  </a:lnTo>
                  <a:lnTo>
                    <a:pt x="40243" y="13573"/>
                  </a:lnTo>
                  <a:lnTo>
                    <a:pt x="39449" y="9287"/>
                  </a:lnTo>
                  <a:lnTo>
                    <a:pt x="37465" y="5874"/>
                  </a:lnTo>
                  <a:lnTo>
                    <a:pt x="34369" y="3254"/>
                  </a:lnTo>
                  <a:lnTo>
                    <a:pt x="30401" y="1428"/>
                  </a:lnTo>
                  <a:lnTo>
                    <a:pt x="25717" y="318"/>
                  </a:lnTo>
                  <a:lnTo>
                    <a:pt x="20399" y="0"/>
                  </a:lnTo>
                  <a:close/>
                </a:path>
              </a:pathLst>
            </a:custGeom>
            <a:solidFill>
              <a:srgbClr val="000000"/>
            </a:solidFill>
          </p:spPr>
          <p:txBody>
            <a:bodyPr vert="horz" lIns="91440" tIns="45720" rIns="91440" bIns="45720" anchor="t"/>
            <a:lstStyle/>
            <a:p>
              <a:endParaRPr lang="en-IN"/>
            </a:p>
          </p:txBody>
        </p:sp>
        <p:sp>
          <p:nvSpPr>
            <p:cNvPr id="1540" name="Shape 6280"/>
            <p:cNvSpPr/>
            <p:nvPr/>
          </p:nvSpPr>
          <p:spPr>
            <a:xfrm>
              <a:off x="5144467" y="2493612"/>
              <a:ext cx="45878" cy="48181"/>
            </a:xfrm>
            <a:custGeom>
              <a:avLst/>
              <a:gdLst/>
              <a:ahLst/>
              <a:cxnLst/>
              <a:rect l="0" t="0" r="0" b="0"/>
              <a:pathLst>
                <a:path w="45878" h="48181">
                  <a:moveTo>
                    <a:pt x="20399" y="0"/>
                  </a:moveTo>
                  <a:lnTo>
                    <a:pt x="16113" y="318"/>
                  </a:lnTo>
                  <a:lnTo>
                    <a:pt x="12303" y="1032"/>
                  </a:lnTo>
                  <a:lnTo>
                    <a:pt x="9128" y="2222"/>
                  </a:lnTo>
                  <a:lnTo>
                    <a:pt x="6508" y="3809"/>
                  </a:lnTo>
                  <a:lnTo>
                    <a:pt x="4445" y="5715"/>
                  </a:lnTo>
                  <a:lnTo>
                    <a:pt x="3016" y="7699"/>
                  </a:lnTo>
                  <a:lnTo>
                    <a:pt x="2222" y="9922"/>
                  </a:lnTo>
                  <a:lnTo>
                    <a:pt x="1904" y="12223"/>
                  </a:lnTo>
                  <a:lnTo>
                    <a:pt x="2302" y="15081"/>
                  </a:lnTo>
                  <a:lnTo>
                    <a:pt x="3333" y="16986"/>
                  </a:lnTo>
                  <a:lnTo>
                    <a:pt x="4683" y="18097"/>
                  </a:lnTo>
                  <a:lnTo>
                    <a:pt x="6191" y="18732"/>
                  </a:lnTo>
                  <a:lnTo>
                    <a:pt x="8413" y="18970"/>
                  </a:lnTo>
                  <a:lnTo>
                    <a:pt x="11668" y="18336"/>
                  </a:lnTo>
                  <a:lnTo>
                    <a:pt x="13652" y="16827"/>
                  </a:lnTo>
                  <a:lnTo>
                    <a:pt x="14763" y="15002"/>
                  </a:lnTo>
                  <a:lnTo>
                    <a:pt x="15081" y="13414"/>
                  </a:lnTo>
                  <a:lnTo>
                    <a:pt x="14604" y="11033"/>
                  </a:lnTo>
                  <a:lnTo>
                    <a:pt x="13573" y="9366"/>
                  </a:lnTo>
                  <a:lnTo>
                    <a:pt x="12541" y="8017"/>
                  </a:lnTo>
                  <a:lnTo>
                    <a:pt x="12065" y="6747"/>
                  </a:lnTo>
                  <a:lnTo>
                    <a:pt x="12462" y="5477"/>
                  </a:lnTo>
                  <a:lnTo>
                    <a:pt x="13652" y="4366"/>
                  </a:lnTo>
                  <a:lnTo>
                    <a:pt x="15557" y="3493"/>
                  </a:lnTo>
                  <a:lnTo>
                    <a:pt x="17938" y="3175"/>
                  </a:lnTo>
                  <a:lnTo>
                    <a:pt x="22383" y="3809"/>
                  </a:lnTo>
                  <a:lnTo>
                    <a:pt x="25003" y="5636"/>
                  </a:lnTo>
                  <a:lnTo>
                    <a:pt x="26352" y="8334"/>
                  </a:lnTo>
                  <a:lnTo>
                    <a:pt x="26670" y="11827"/>
                  </a:lnTo>
                  <a:lnTo>
                    <a:pt x="26670" y="19129"/>
                  </a:lnTo>
                  <a:lnTo>
                    <a:pt x="25670" y="19440"/>
                  </a:lnTo>
                  <a:lnTo>
                    <a:pt x="26511" y="22542"/>
                  </a:lnTo>
                  <a:lnTo>
                    <a:pt x="26511" y="36909"/>
                  </a:lnTo>
                  <a:lnTo>
                    <a:pt x="23733" y="39608"/>
                  </a:lnTo>
                  <a:lnTo>
                    <a:pt x="21828" y="40719"/>
                  </a:lnTo>
                  <a:lnTo>
                    <a:pt x="19526" y="41195"/>
                  </a:lnTo>
                  <a:lnTo>
                    <a:pt x="17224" y="40561"/>
                  </a:lnTo>
                  <a:lnTo>
                    <a:pt x="15637" y="39052"/>
                  </a:lnTo>
                  <a:lnTo>
                    <a:pt x="14763" y="36909"/>
                  </a:lnTo>
                  <a:lnTo>
                    <a:pt x="14446" y="34528"/>
                  </a:lnTo>
                  <a:lnTo>
                    <a:pt x="15240" y="30718"/>
                  </a:lnTo>
                  <a:lnTo>
                    <a:pt x="17066" y="27702"/>
                  </a:lnTo>
                  <a:lnTo>
                    <a:pt x="19606" y="25479"/>
                  </a:lnTo>
                  <a:lnTo>
                    <a:pt x="22383" y="23971"/>
                  </a:lnTo>
                  <a:lnTo>
                    <a:pt x="24844" y="23018"/>
                  </a:lnTo>
                  <a:lnTo>
                    <a:pt x="26511" y="22542"/>
                  </a:lnTo>
                  <a:lnTo>
                    <a:pt x="25670" y="19440"/>
                  </a:lnTo>
                  <a:lnTo>
                    <a:pt x="19765" y="21272"/>
                  </a:lnTo>
                  <a:lnTo>
                    <a:pt x="13493" y="23494"/>
                  </a:lnTo>
                  <a:lnTo>
                    <a:pt x="8017" y="26114"/>
                  </a:lnTo>
                  <a:lnTo>
                    <a:pt x="3731" y="29209"/>
                  </a:lnTo>
                  <a:lnTo>
                    <a:pt x="1032" y="32941"/>
                  </a:lnTo>
                  <a:lnTo>
                    <a:pt x="0" y="37623"/>
                  </a:lnTo>
                  <a:lnTo>
                    <a:pt x="476" y="41037"/>
                  </a:lnTo>
                  <a:lnTo>
                    <a:pt x="1746" y="43736"/>
                  </a:lnTo>
                  <a:lnTo>
                    <a:pt x="3651" y="45719"/>
                  </a:lnTo>
                  <a:lnTo>
                    <a:pt x="5953" y="47148"/>
                  </a:lnTo>
                  <a:lnTo>
                    <a:pt x="8413" y="47942"/>
                  </a:lnTo>
                  <a:lnTo>
                    <a:pt x="10874" y="48181"/>
                  </a:lnTo>
                  <a:lnTo>
                    <a:pt x="13493" y="48022"/>
                  </a:lnTo>
                  <a:lnTo>
                    <a:pt x="17303" y="47148"/>
                  </a:lnTo>
                  <a:lnTo>
                    <a:pt x="21828" y="45084"/>
                  </a:lnTo>
                  <a:lnTo>
                    <a:pt x="26670" y="41275"/>
                  </a:lnTo>
                  <a:lnTo>
                    <a:pt x="27226" y="43497"/>
                  </a:lnTo>
                  <a:lnTo>
                    <a:pt x="28416" y="45799"/>
                  </a:lnTo>
                  <a:lnTo>
                    <a:pt x="30797" y="47545"/>
                  </a:lnTo>
                  <a:lnTo>
                    <a:pt x="35005" y="48181"/>
                  </a:lnTo>
                  <a:lnTo>
                    <a:pt x="38180" y="47783"/>
                  </a:lnTo>
                  <a:lnTo>
                    <a:pt x="41037" y="46593"/>
                  </a:lnTo>
                  <a:lnTo>
                    <a:pt x="45878" y="42544"/>
                  </a:lnTo>
                  <a:lnTo>
                    <a:pt x="44371" y="40481"/>
                  </a:lnTo>
                  <a:lnTo>
                    <a:pt x="43418" y="41513"/>
                  </a:lnTo>
                  <a:lnTo>
                    <a:pt x="42386" y="41909"/>
                  </a:lnTo>
                  <a:lnTo>
                    <a:pt x="41116" y="41592"/>
                  </a:lnTo>
                  <a:lnTo>
                    <a:pt x="40481" y="40798"/>
                  </a:lnTo>
                  <a:lnTo>
                    <a:pt x="40243" y="39369"/>
                  </a:lnTo>
                  <a:lnTo>
                    <a:pt x="40243" y="13573"/>
                  </a:lnTo>
                  <a:lnTo>
                    <a:pt x="39449" y="9287"/>
                  </a:lnTo>
                  <a:lnTo>
                    <a:pt x="37465" y="5874"/>
                  </a:lnTo>
                  <a:lnTo>
                    <a:pt x="34448" y="3254"/>
                  </a:lnTo>
                  <a:lnTo>
                    <a:pt x="30401" y="1428"/>
                  </a:lnTo>
                  <a:lnTo>
                    <a:pt x="25717" y="318"/>
                  </a:lnTo>
                  <a:lnTo>
                    <a:pt x="20399" y="0"/>
                  </a:lnTo>
                  <a:close/>
                </a:path>
              </a:pathLst>
            </a:custGeom>
            <a:solidFill>
              <a:srgbClr val="000000"/>
            </a:solidFill>
          </p:spPr>
          <p:txBody>
            <a:bodyPr vert="horz" lIns="91440" tIns="45720" rIns="91440" bIns="45720" anchor="t"/>
            <a:lstStyle/>
            <a:p>
              <a:endParaRPr lang="en-IN"/>
            </a:p>
          </p:txBody>
        </p:sp>
        <p:sp>
          <p:nvSpPr>
            <p:cNvPr id="1541" name="Shape 6281"/>
            <p:cNvSpPr/>
            <p:nvPr/>
          </p:nvSpPr>
          <p:spPr>
            <a:xfrm>
              <a:off x="5011753" y="2493612"/>
              <a:ext cx="44608" cy="48181"/>
            </a:xfrm>
            <a:custGeom>
              <a:avLst/>
              <a:gdLst/>
              <a:ahLst/>
              <a:cxnLst/>
              <a:rect l="0" t="0" r="0" b="0"/>
              <a:pathLst>
                <a:path w="44608" h="48181">
                  <a:moveTo>
                    <a:pt x="22383" y="0"/>
                  </a:moveTo>
                  <a:lnTo>
                    <a:pt x="22383" y="3016"/>
                  </a:lnTo>
                  <a:lnTo>
                    <a:pt x="24447" y="3333"/>
                  </a:lnTo>
                  <a:lnTo>
                    <a:pt x="26114" y="4207"/>
                  </a:lnTo>
                  <a:lnTo>
                    <a:pt x="27463" y="5715"/>
                  </a:lnTo>
                  <a:lnTo>
                    <a:pt x="28495" y="7858"/>
                  </a:lnTo>
                  <a:lnTo>
                    <a:pt x="29209" y="10716"/>
                  </a:lnTo>
                  <a:lnTo>
                    <a:pt x="29766" y="14446"/>
                  </a:lnTo>
                  <a:lnTo>
                    <a:pt x="30003" y="18891"/>
                  </a:lnTo>
                  <a:lnTo>
                    <a:pt x="30083" y="24129"/>
                  </a:lnTo>
                  <a:lnTo>
                    <a:pt x="30083" y="28733"/>
                  </a:lnTo>
                  <a:lnTo>
                    <a:pt x="29924" y="32782"/>
                  </a:lnTo>
                  <a:lnTo>
                    <a:pt x="29448" y="36353"/>
                  </a:lnTo>
                  <a:lnTo>
                    <a:pt x="28813" y="39369"/>
                  </a:lnTo>
                  <a:lnTo>
                    <a:pt x="27861" y="41909"/>
                  </a:lnTo>
                  <a:lnTo>
                    <a:pt x="26511" y="43656"/>
                  </a:lnTo>
                  <a:lnTo>
                    <a:pt x="24764" y="44767"/>
                  </a:lnTo>
                  <a:lnTo>
                    <a:pt x="22463" y="45164"/>
                  </a:lnTo>
                  <a:lnTo>
                    <a:pt x="19129" y="44291"/>
                  </a:lnTo>
                  <a:lnTo>
                    <a:pt x="16907" y="42068"/>
                  </a:lnTo>
                  <a:lnTo>
                    <a:pt x="15557" y="38656"/>
                  </a:lnTo>
                  <a:lnTo>
                    <a:pt x="14843" y="34369"/>
                  </a:lnTo>
                  <a:lnTo>
                    <a:pt x="14526" y="24129"/>
                  </a:lnTo>
                  <a:lnTo>
                    <a:pt x="14922" y="13652"/>
                  </a:lnTo>
                  <a:lnTo>
                    <a:pt x="15716" y="9366"/>
                  </a:lnTo>
                  <a:lnTo>
                    <a:pt x="17144" y="6033"/>
                  </a:lnTo>
                  <a:lnTo>
                    <a:pt x="19288" y="3809"/>
                  </a:lnTo>
                  <a:lnTo>
                    <a:pt x="22383" y="3016"/>
                  </a:lnTo>
                  <a:lnTo>
                    <a:pt x="22383" y="0"/>
                  </a:lnTo>
                  <a:lnTo>
                    <a:pt x="15875" y="873"/>
                  </a:lnTo>
                  <a:lnTo>
                    <a:pt x="10398" y="3413"/>
                  </a:lnTo>
                  <a:lnTo>
                    <a:pt x="5953" y="7302"/>
                  </a:lnTo>
                  <a:lnTo>
                    <a:pt x="2698" y="12223"/>
                  </a:lnTo>
                  <a:lnTo>
                    <a:pt x="634" y="17938"/>
                  </a:lnTo>
                  <a:lnTo>
                    <a:pt x="0" y="24129"/>
                  </a:lnTo>
                  <a:lnTo>
                    <a:pt x="634" y="30401"/>
                  </a:lnTo>
                  <a:lnTo>
                    <a:pt x="2698" y="36116"/>
                  </a:lnTo>
                  <a:lnTo>
                    <a:pt x="5953" y="41037"/>
                  </a:lnTo>
                  <a:lnTo>
                    <a:pt x="10398" y="44847"/>
                  </a:lnTo>
                  <a:lnTo>
                    <a:pt x="15875" y="47307"/>
                  </a:lnTo>
                  <a:lnTo>
                    <a:pt x="22383" y="48181"/>
                  </a:lnTo>
                  <a:lnTo>
                    <a:pt x="28654" y="47387"/>
                  </a:lnTo>
                  <a:lnTo>
                    <a:pt x="34131" y="44925"/>
                  </a:lnTo>
                  <a:lnTo>
                    <a:pt x="38575" y="41116"/>
                  </a:lnTo>
                  <a:lnTo>
                    <a:pt x="41909" y="36194"/>
                  </a:lnTo>
                  <a:lnTo>
                    <a:pt x="43973" y="30479"/>
                  </a:lnTo>
                  <a:lnTo>
                    <a:pt x="44608" y="24129"/>
                  </a:lnTo>
                  <a:lnTo>
                    <a:pt x="43894" y="17542"/>
                  </a:lnTo>
                  <a:lnTo>
                    <a:pt x="41750" y="11747"/>
                  </a:lnTo>
                  <a:lnTo>
                    <a:pt x="38338" y="6827"/>
                  </a:lnTo>
                  <a:lnTo>
                    <a:pt x="33893" y="3175"/>
                  </a:lnTo>
                  <a:lnTo>
                    <a:pt x="28495" y="793"/>
                  </a:lnTo>
                  <a:lnTo>
                    <a:pt x="22383" y="0"/>
                  </a:lnTo>
                  <a:close/>
                </a:path>
              </a:pathLst>
            </a:custGeom>
            <a:solidFill>
              <a:srgbClr val="000000"/>
            </a:solidFill>
          </p:spPr>
          <p:txBody>
            <a:bodyPr vert="horz" lIns="91440" tIns="45720" rIns="91440" bIns="45720" anchor="t"/>
            <a:lstStyle/>
            <a:p>
              <a:endParaRPr lang="en-IN"/>
            </a:p>
          </p:txBody>
        </p:sp>
        <p:sp>
          <p:nvSpPr>
            <p:cNvPr id="1542" name="Shape 6282"/>
            <p:cNvSpPr/>
            <p:nvPr/>
          </p:nvSpPr>
          <p:spPr>
            <a:xfrm>
              <a:off x="4969129" y="2493612"/>
              <a:ext cx="39687" cy="48181"/>
            </a:xfrm>
            <a:custGeom>
              <a:avLst/>
              <a:gdLst/>
              <a:ahLst/>
              <a:cxnLst/>
              <a:rect l="0" t="0" r="0" b="0"/>
              <a:pathLst>
                <a:path w="39687" h="48181">
                  <a:moveTo>
                    <a:pt x="20398" y="0"/>
                  </a:moveTo>
                  <a:lnTo>
                    <a:pt x="20796" y="3016"/>
                  </a:lnTo>
                  <a:lnTo>
                    <a:pt x="23097" y="3493"/>
                  </a:lnTo>
                  <a:lnTo>
                    <a:pt x="24606" y="4603"/>
                  </a:lnTo>
                  <a:lnTo>
                    <a:pt x="26113" y="7699"/>
                  </a:lnTo>
                  <a:lnTo>
                    <a:pt x="26907" y="13256"/>
                  </a:lnTo>
                  <a:lnTo>
                    <a:pt x="27066" y="18891"/>
                  </a:lnTo>
                  <a:lnTo>
                    <a:pt x="13730" y="18891"/>
                  </a:lnTo>
                  <a:lnTo>
                    <a:pt x="14048" y="12938"/>
                  </a:lnTo>
                  <a:lnTo>
                    <a:pt x="14763" y="8652"/>
                  </a:lnTo>
                  <a:lnTo>
                    <a:pt x="15875" y="5794"/>
                  </a:lnTo>
                  <a:lnTo>
                    <a:pt x="17303" y="4048"/>
                  </a:lnTo>
                  <a:lnTo>
                    <a:pt x="18969" y="3254"/>
                  </a:lnTo>
                  <a:lnTo>
                    <a:pt x="20796" y="3016"/>
                  </a:lnTo>
                  <a:lnTo>
                    <a:pt x="20398" y="0"/>
                  </a:lnTo>
                  <a:lnTo>
                    <a:pt x="14922" y="714"/>
                  </a:lnTo>
                  <a:lnTo>
                    <a:pt x="10080" y="2858"/>
                  </a:lnTo>
                  <a:lnTo>
                    <a:pt x="5952" y="6429"/>
                  </a:lnTo>
                  <a:lnTo>
                    <a:pt x="2777" y="11192"/>
                  </a:lnTo>
                  <a:lnTo>
                    <a:pt x="713" y="17066"/>
                  </a:lnTo>
                  <a:lnTo>
                    <a:pt x="0" y="23971"/>
                  </a:lnTo>
                  <a:lnTo>
                    <a:pt x="793" y="31591"/>
                  </a:lnTo>
                  <a:lnTo>
                    <a:pt x="2936" y="37782"/>
                  </a:lnTo>
                  <a:lnTo>
                    <a:pt x="6269" y="42466"/>
                  </a:lnTo>
                  <a:lnTo>
                    <a:pt x="10477" y="45719"/>
                  </a:lnTo>
                  <a:lnTo>
                    <a:pt x="15159" y="47545"/>
                  </a:lnTo>
                  <a:lnTo>
                    <a:pt x="20080" y="48181"/>
                  </a:lnTo>
                  <a:lnTo>
                    <a:pt x="25637" y="47545"/>
                  </a:lnTo>
                  <a:lnTo>
                    <a:pt x="30638" y="45482"/>
                  </a:lnTo>
                  <a:lnTo>
                    <a:pt x="32939" y="43814"/>
                  </a:lnTo>
                  <a:lnTo>
                    <a:pt x="35242" y="41672"/>
                  </a:lnTo>
                  <a:lnTo>
                    <a:pt x="37464" y="38973"/>
                  </a:lnTo>
                  <a:lnTo>
                    <a:pt x="39687" y="35798"/>
                  </a:lnTo>
                  <a:lnTo>
                    <a:pt x="37384" y="34448"/>
                  </a:lnTo>
                  <a:lnTo>
                    <a:pt x="34925" y="37147"/>
                  </a:lnTo>
                  <a:lnTo>
                    <a:pt x="31193" y="39846"/>
                  </a:lnTo>
                  <a:lnTo>
                    <a:pt x="28892" y="40719"/>
                  </a:lnTo>
                  <a:lnTo>
                    <a:pt x="26113" y="41116"/>
                  </a:lnTo>
                  <a:lnTo>
                    <a:pt x="21986" y="40322"/>
                  </a:lnTo>
                  <a:lnTo>
                    <a:pt x="18969" y="38179"/>
                  </a:lnTo>
                  <a:lnTo>
                    <a:pt x="16827" y="35004"/>
                  </a:lnTo>
                  <a:lnTo>
                    <a:pt x="15398" y="31114"/>
                  </a:lnTo>
                  <a:lnTo>
                    <a:pt x="14604" y="26908"/>
                  </a:lnTo>
                  <a:lnTo>
                    <a:pt x="14287" y="22542"/>
                  </a:lnTo>
                  <a:lnTo>
                    <a:pt x="39211" y="22542"/>
                  </a:lnTo>
                  <a:lnTo>
                    <a:pt x="39052" y="20082"/>
                  </a:lnTo>
                  <a:lnTo>
                    <a:pt x="38575" y="16827"/>
                  </a:lnTo>
                  <a:lnTo>
                    <a:pt x="37782" y="13097"/>
                  </a:lnTo>
                  <a:lnTo>
                    <a:pt x="36194" y="9287"/>
                  </a:lnTo>
                  <a:lnTo>
                    <a:pt x="33892" y="5715"/>
                  </a:lnTo>
                  <a:lnTo>
                    <a:pt x="30638" y="2778"/>
                  </a:lnTo>
                  <a:lnTo>
                    <a:pt x="26193" y="714"/>
                  </a:lnTo>
                  <a:lnTo>
                    <a:pt x="20398" y="0"/>
                  </a:lnTo>
                  <a:close/>
                </a:path>
              </a:pathLst>
            </a:custGeom>
            <a:solidFill>
              <a:srgbClr val="000000"/>
            </a:solidFill>
          </p:spPr>
          <p:txBody>
            <a:bodyPr vert="horz" lIns="91440" tIns="45720" rIns="91440" bIns="45720" anchor="t"/>
            <a:lstStyle/>
            <a:p>
              <a:endParaRPr lang="en-IN"/>
            </a:p>
          </p:txBody>
        </p:sp>
        <p:sp>
          <p:nvSpPr>
            <p:cNvPr id="1543" name="Shape 6283"/>
            <p:cNvSpPr/>
            <p:nvPr/>
          </p:nvSpPr>
          <p:spPr>
            <a:xfrm>
              <a:off x="4847287" y="2493612"/>
              <a:ext cx="44688" cy="48181"/>
            </a:xfrm>
            <a:custGeom>
              <a:avLst/>
              <a:gdLst/>
              <a:ahLst/>
              <a:cxnLst/>
              <a:rect l="0" t="0" r="0" b="0"/>
              <a:pathLst>
                <a:path w="44688" h="48181">
                  <a:moveTo>
                    <a:pt x="22383" y="0"/>
                  </a:moveTo>
                  <a:lnTo>
                    <a:pt x="22383" y="3016"/>
                  </a:lnTo>
                  <a:lnTo>
                    <a:pt x="24447" y="3333"/>
                  </a:lnTo>
                  <a:lnTo>
                    <a:pt x="26115" y="4207"/>
                  </a:lnTo>
                  <a:lnTo>
                    <a:pt x="27463" y="5715"/>
                  </a:lnTo>
                  <a:lnTo>
                    <a:pt x="28496" y="7858"/>
                  </a:lnTo>
                  <a:lnTo>
                    <a:pt x="29290" y="10716"/>
                  </a:lnTo>
                  <a:lnTo>
                    <a:pt x="29764" y="14446"/>
                  </a:lnTo>
                  <a:lnTo>
                    <a:pt x="30003" y="18891"/>
                  </a:lnTo>
                  <a:lnTo>
                    <a:pt x="30083" y="24129"/>
                  </a:lnTo>
                  <a:lnTo>
                    <a:pt x="30083" y="28733"/>
                  </a:lnTo>
                  <a:lnTo>
                    <a:pt x="29924" y="32782"/>
                  </a:lnTo>
                  <a:lnTo>
                    <a:pt x="29527" y="36353"/>
                  </a:lnTo>
                  <a:lnTo>
                    <a:pt x="28892" y="39369"/>
                  </a:lnTo>
                  <a:lnTo>
                    <a:pt x="27940" y="41909"/>
                  </a:lnTo>
                  <a:lnTo>
                    <a:pt x="26589" y="43656"/>
                  </a:lnTo>
                  <a:lnTo>
                    <a:pt x="24765" y="44767"/>
                  </a:lnTo>
                  <a:lnTo>
                    <a:pt x="22463" y="45164"/>
                  </a:lnTo>
                  <a:lnTo>
                    <a:pt x="19208" y="44291"/>
                  </a:lnTo>
                  <a:lnTo>
                    <a:pt x="16907" y="42068"/>
                  </a:lnTo>
                  <a:lnTo>
                    <a:pt x="15557" y="38656"/>
                  </a:lnTo>
                  <a:lnTo>
                    <a:pt x="14843" y="34369"/>
                  </a:lnTo>
                  <a:lnTo>
                    <a:pt x="14526" y="24129"/>
                  </a:lnTo>
                  <a:lnTo>
                    <a:pt x="14922" y="13652"/>
                  </a:lnTo>
                  <a:lnTo>
                    <a:pt x="15796" y="9366"/>
                  </a:lnTo>
                  <a:lnTo>
                    <a:pt x="17145" y="6033"/>
                  </a:lnTo>
                  <a:lnTo>
                    <a:pt x="19288" y="3809"/>
                  </a:lnTo>
                  <a:lnTo>
                    <a:pt x="22383" y="3016"/>
                  </a:lnTo>
                  <a:lnTo>
                    <a:pt x="22383" y="0"/>
                  </a:lnTo>
                  <a:lnTo>
                    <a:pt x="15954" y="873"/>
                  </a:lnTo>
                  <a:lnTo>
                    <a:pt x="10477" y="3413"/>
                  </a:lnTo>
                  <a:lnTo>
                    <a:pt x="6032" y="7302"/>
                  </a:lnTo>
                  <a:lnTo>
                    <a:pt x="2698" y="12223"/>
                  </a:lnTo>
                  <a:lnTo>
                    <a:pt x="634" y="17938"/>
                  </a:lnTo>
                  <a:lnTo>
                    <a:pt x="0" y="24129"/>
                  </a:lnTo>
                  <a:lnTo>
                    <a:pt x="634" y="30401"/>
                  </a:lnTo>
                  <a:lnTo>
                    <a:pt x="2698" y="36116"/>
                  </a:lnTo>
                  <a:lnTo>
                    <a:pt x="6032" y="41037"/>
                  </a:lnTo>
                  <a:lnTo>
                    <a:pt x="10477" y="44847"/>
                  </a:lnTo>
                  <a:lnTo>
                    <a:pt x="15954" y="47307"/>
                  </a:lnTo>
                  <a:lnTo>
                    <a:pt x="22383" y="48181"/>
                  </a:lnTo>
                  <a:lnTo>
                    <a:pt x="28733" y="47387"/>
                  </a:lnTo>
                  <a:lnTo>
                    <a:pt x="34131" y="44925"/>
                  </a:lnTo>
                  <a:lnTo>
                    <a:pt x="38576" y="41116"/>
                  </a:lnTo>
                  <a:lnTo>
                    <a:pt x="41909" y="36194"/>
                  </a:lnTo>
                  <a:lnTo>
                    <a:pt x="43973" y="30479"/>
                  </a:lnTo>
                  <a:lnTo>
                    <a:pt x="44688" y="24129"/>
                  </a:lnTo>
                  <a:lnTo>
                    <a:pt x="43894" y="17542"/>
                  </a:lnTo>
                  <a:lnTo>
                    <a:pt x="41751" y="11747"/>
                  </a:lnTo>
                  <a:lnTo>
                    <a:pt x="38338" y="6827"/>
                  </a:lnTo>
                  <a:lnTo>
                    <a:pt x="33893" y="3175"/>
                  </a:lnTo>
                  <a:lnTo>
                    <a:pt x="28496" y="793"/>
                  </a:lnTo>
                  <a:lnTo>
                    <a:pt x="22383" y="0"/>
                  </a:lnTo>
                  <a:close/>
                </a:path>
              </a:pathLst>
            </a:custGeom>
            <a:solidFill>
              <a:srgbClr val="000000"/>
            </a:solidFill>
          </p:spPr>
          <p:txBody>
            <a:bodyPr vert="horz" lIns="91440" tIns="45720" rIns="91440" bIns="45720" anchor="t"/>
            <a:lstStyle/>
            <a:p>
              <a:endParaRPr lang="en-IN"/>
            </a:p>
          </p:txBody>
        </p:sp>
        <p:sp>
          <p:nvSpPr>
            <p:cNvPr id="1544" name="Shape 6284"/>
            <p:cNvSpPr/>
            <p:nvPr/>
          </p:nvSpPr>
          <p:spPr>
            <a:xfrm>
              <a:off x="5313934" y="2494803"/>
              <a:ext cx="23732" cy="45639"/>
            </a:xfrm>
            <a:custGeom>
              <a:avLst/>
              <a:gdLst/>
              <a:ahLst/>
              <a:cxnLst/>
              <a:rect l="0" t="0" r="0" b="0"/>
              <a:pathLst>
                <a:path w="23732" h="45639">
                  <a:moveTo>
                    <a:pt x="0" y="0"/>
                  </a:moveTo>
                  <a:lnTo>
                    <a:pt x="0" y="2381"/>
                  </a:lnTo>
                  <a:lnTo>
                    <a:pt x="2381" y="2936"/>
                  </a:lnTo>
                  <a:lnTo>
                    <a:pt x="4047" y="3809"/>
                  </a:lnTo>
                  <a:lnTo>
                    <a:pt x="4921" y="5477"/>
                  </a:lnTo>
                  <a:lnTo>
                    <a:pt x="5238" y="8174"/>
                  </a:lnTo>
                  <a:lnTo>
                    <a:pt x="5238" y="37305"/>
                  </a:lnTo>
                  <a:lnTo>
                    <a:pt x="4921" y="40083"/>
                  </a:lnTo>
                  <a:lnTo>
                    <a:pt x="3968" y="41750"/>
                  </a:lnTo>
                  <a:lnTo>
                    <a:pt x="2381" y="42623"/>
                  </a:lnTo>
                  <a:lnTo>
                    <a:pt x="0" y="43258"/>
                  </a:lnTo>
                  <a:lnTo>
                    <a:pt x="0" y="45639"/>
                  </a:lnTo>
                  <a:lnTo>
                    <a:pt x="23732" y="45639"/>
                  </a:lnTo>
                  <a:lnTo>
                    <a:pt x="23732" y="43258"/>
                  </a:lnTo>
                  <a:lnTo>
                    <a:pt x="21272" y="42703"/>
                  </a:lnTo>
                  <a:lnTo>
                    <a:pt x="19922" y="41512"/>
                  </a:lnTo>
                  <a:lnTo>
                    <a:pt x="19208" y="39765"/>
                  </a:lnTo>
                  <a:lnTo>
                    <a:pt x="19050" y="37623"/>
                  </a:lnTo>
                  <a:lnTo>
                    <a:pt x="19050" y="0"/>
                  </a:lnTo>
                  <a:lnTo>
                    <a:pt x="0" y="0"/>
                  </a:lnTo>
                  <a:close/>
                </a:path>
              </a:pathLst>
            </a:custGeom>
            <a:solidFill>
              <a:srgbClr val="000000"/>
            </a:solidFill>
          </p:spPr>
          <p:txBody>
            <a:bodyPr vert="horz" lIns="91440" tIns="45720" rIns="91440" bIns="45720" anchor="t"/>
            <a:lstStyle/>
            <a:p>
              <a:endParaRPr lang="en-IN"/>
            </a:p>
          </p:txBody>
        </p:sp>
        <p:sp>
          <p:nvSpPr>
            <p:cNvPr id="1545" name="Shape 6285"/>
            <p:cNvSpPr/>
            <p:nvPr/>
          </p:nvSpPr>
          <p:spPr>
            <a:xfrm>
              <a:off x="5271230" y="2493612"/>
              <a:ext cx="40163" cy="48181"/>
            </a:xfrm>
            <a:custGeom>
              <a:avLst/>
              <a:gdLst/>
              <a:ahLst/>
              <a:cxnLst/>
              <a:rect l="0" t="0" r="0" b="0"/>
              <a:pathLst>
                <a:path w="40163" h="48181">
                  <a:moveTo>
                    <a:pt x="23415" y="0"/>
                  </a:moveTo>
                  <a:lnTo>
                    <a:pt x="18415" y="477"/>
                  </a:lnTo>
                  <a:lnTo>
                    <a:pt x="13176" y="2222"/>
                  </a:lnTo>
                  <a:lnTo>
                    <a:pt x="8255" y="5397"/>
                  </a:lnTo>
                  <a:lnTo>
                    <a:pt x="4047" y="10239"/>
                  </a:lnTo>
                  <a:lnTo>
                    <a:pt x="2381" y="13256"/>
                  </a:lnTo>
                  <a:lnTo>
                    <a:pt x="1111" y="16827"/>
                  </a:lnTo>
                  <a:lnTo>
                    <a:pt x="317" y="20954"/>
                  </a:lnTo>
                  <a:lnTo>
                    <a:pt x="0" y="25558"/>
                  </a:lnTo>
                  <a:lnTo>
                    <a:pt x="713" y="31432"/>
                  </a:lnTo>
                  <a:lnTo>
                    <a:pt x="2699" y="36829"/>
                  </a:lnTo>
                  <a:lnTo>
                    <a:pt x="5952" y="41433"/>
                  </a:lnTo>
                  <a:lnTo>
                    <a:pt x="10160" y="45006"/>
                  </a:lnTo>
                  <a:lnTo>
                    <a:pt x="15318" y="47387"/>
                  </a:lnTo>
                  <a:lnTo>
                    <a:pt x="21192" y="48181"/>
                  </a:lnTo>
                  <a:lnTo>
                    <a:pt x="26828" y="47466"/>
                  </a:lnTo>
                  <a:lnTo>
                    <a:pt x="31908" y="45402"/>
                  </a:lnTo>
                  <a:lnTo>
                    <a:pt x="36353" y="42148"/>
                  </a:lnTo>
                  <a:lnTo>
                    <a:pt x="40163" y="37782"/>
                  </a:lnTo>
                  <a:lnTo>
                    <a:pt x="38337" y="36036"/>
                  </a:lnTo>
                  <a:lnTo>
                    <a:pt x="34290" y="39767"/>
                  </a:lnTo>
                  <a:lnTo>
                    <a:pt x="31511" y="41037"/>
                  </a:lnTo>
                  <a:lnTo>
                    <a:pt x="27781" y="41592"/>
                  </a:lnTo>
                  <a:lnTo>
                    <a:pt x="24924" y="41195"/>
                  </a:lnTo>
                  <a:lnTo>
                    <a:pt x="22383" y="40084"/>
                  </a:lnTo>
                  <a:lnTo>
                    <a:pt x="20002" y="38338"/>
                  </a:lnTo>
                  <a:lnTo>
                    <a:pt x="17938" y="35798"/>
                  </a:lnTo>
                  <a:lnTo>
                    <a:pt x="16271" y="32702"/>
                  </a:lnTo>
                  <a:lnTo>
                    <a:pt x="15001" y="28972"/>
                  </a:lnTo>
                  <a:lnTo>
                    <a:pt x="14287" y="24606"/>
                  </a:lnTo>
                  <a:lnTo>
                    <a:pt x="13970" y="19684"/>
                  </a:lnTo>
                  <a:lnTo>
                    <a:pt x="14048" y="16907"/>
                  </a:lnTo>
                  <a:lnTo>
                    <a:pt x="14446" y="13414"/>
                  </a:lnTo>
                  <a:lnTo>
                    <a:pt x="15318" y="9683"/>
                  </a:lnTo>
                  <a:lnTo>
                    <a:pt x="16827" y="6350"/>
                  </a:lnTo>
                  <a:lnTo>
                    <a:pt x="19129" y="3968"/>
                  </a:lnTo>
                  <a:lnTo>
                    <a:pt x="22383" y="3016"/>
                  </a:lnTo>
                  <a:lnTo>
                    <a:pt x="25002" y="3889"/>
                  </a:lnTo>
                  <a:lnTo>
                    <a:pt x="26113" y="5081"/>
                  </a:lnTo>
                  <a:lnTo>
                    <a:pt x="26511" y="6905"/>
                  </a:lnTo>
                  <a:lnTo>
                    <a:pt x="26590" y="10794"/>
                  </a:lnTo>
                  <a:lnTo>
                    <a:pt x="27146" y="14049"/>
                  </a:lnTo>
                  <a:lnTo>
                    <a:pt x="28812" y="16272"/>
                  </a:lnTo>
                  <a:lnTo>
                    <a:pt x="32067" y="17144"/>
                  </a:lnTo>
                  <a:lnTo>
                    <a:pt x="32781" y="17144"/>
                  </a:lnTo>
                  <a:lnTo>
                    <a:pt x="34131" y="16907"/>
                  </a:lnTo>
                  <a:lnTo>
                    <a:pt x="35638" y="16350"/>
                  </a:lnTo>
                  <a:lnTo>
                    <a:pt x="37147" y="15239"/>
                  </a:lnTo>
                  <a:lnTo>
                    <a:pt x="38337" y="13414"/>
                  </a:lnTo>
                  <a:lnTo>
                    <a:pt x="38735" y="10794"/>
                  </a:lnTo>
                  <a:lnTo>
                    <a:pt x="38100" y="7541"/>
                  </a:lnTo>
                  <a:lnTo>
                    <a:pt x="36353" y="4842"/>
                  </a:lnTo>
                  <a:lnTo>
                    <a:pt x="33733" y="2778"/>
                  </a:lnTo>
                  <a:lnTo>
                    <a:pt x="30480" y="1191"/>
                  </a:lnTo>
                  <a:lnTo>
                    <a:pt x="26987" y="318"/>
                  </a:lnTo>
                  <a:lnTo>
                    <a:pt x="23415" y="0"/>
                  </a:lnTo>
                  <a:close/>
                </a:path>
              </a:pathLst>
            </a:custGeom>
            <a:solidFill>
              <a:srgbClr val="000000"/>
            </a:solidFill>
          </p:spPr>
          <p:txBody>
            <a:bodyPr vert="horz" lIns="91440" tIns="45720" rIns="91440" bIns="45720" anchor="t"/>
            <a:lstStyle/>
            <a:p>
              <a:endParaRPr lang="en-IN"/>
            </a:p>
          </p:txBody>
        </p:sp>
        <p:sp>
          <p:nvSpPr>
            <p:cNvPr id="1546" name="Shape 6286"/>
            <p:cNvSpPr/>
            <p:nvPr/>
          </p:nvSpPr>
          <p:spPr>
            <a:xfrm>
              <a:off x="5061362" y="2493612"/>
              <a:ext cx="79057" cy="46831"/>
            </a:xfrm>
            <a:custGeom>
              <a:avLst/>
              <a:gdLst/>
              <a:ahLst/>
              <a:cxnLst/>
              <a:rect l="0" t="0" r="0" b="0"/>
              <a:pathLst>
                <a:path w="79057" h="46831">
                  <a:moveTo>
                    <a:pt x="33178" y="0"/>
                  </a:moveTo>
                  <a:lnTo>
                    <a:pt x="29288" y="397"/>
                  </a:lnTo>
                  <a:lnTo>
                    <a:pt x="26113" y="1587"/>
                  </a:lnTo>
                  <a:lnTo>
                    <a:pt x="23573" y="3254"/>
                  </a:lnTo>
                  <a:lnTo>
                    <a:pt x="21509" y="5081"/>
                  </a:lnTo>
                  <a:lnTo>
                    <a:pt x="19128" y="8254"/>
                  </a:lnTo>
                  <a:lnTo>
                    <a:pt x="18891" y="8254"/>
                  </a:lnTo>
                  <a:lnTo>
                    <a:pt x="18891" y="1191"/>
                  </a:lnTo>
                  <a:lnTo>
                    <a:pt x="0" y="1191"/>
                  </a:lnTo>
                  <a:lnTo>
                    <a:pt x="0" y="3572"/>
                  </a:lnTo>
                  <a:lnTo>
                    <a:pt x="1983" y="3889"/>
                  </a:lnTo>
                  <a:lnTo>
                    <a:pt x="3730" y="4683"/>
                  </a:lnTo>
                  <a:lnTo>
                    <a:pt x="5000" y="6350"/>
                  </a:lnTo>
                  <a:lnTo>
                    <a:pt x="5476" y="9366"/>
                  </a:lnTo>
                  <a:lnTo>
                    <a:pt x="5476" y="38497"/>
                  </a:lnTo>
                  <a:lnTo>
                    <a:pt x="5079" y="41354"/>
                  </a:lnTo>
                  <a:lnTo>
                    <a:pt x="3968" y="43101"/>
                  </a:lnTo>
                  <a:lnTo>
                    <a:pt x="2222" y="43973"/>
                  </a:lnTo>
                  <a:lnTo>
                    <a:pt x="0" y="44450"/>
                  </a:lnTo>
                  <a:lnTo>
                    <a:pt x="0" y="46831"/>
                  </a:lnTo>
                  <a:lnTo>
                    <a:pt x="23732" y="46831"/>
                  </a:lnTo>
                  <a:lnTo>
                    <a:pt x="23732" y="44450"/>
                  </a:lnTo>
                  <a:lnTo>
                    <a:pt x="21431" y="43894"/>
                  </a:lnTo>
                  <a:lnTo>
                    <a:pt x="20081" y="42703"/>
                  </a:lnTo>
                  <a:lnTo>
                    <a:pt x="19367" y="40957"/>
                  </a:lnTo>
                  <a:lnTo>
                    <a:pt x="19208" y="38814"/>
                  </a:lnTo>
                  <a:lnTo>
                    <a:pt x="19208" y="12382"/>
                  </a:lnTo>
                  <a:lnTo>
                    <a:pt x="19526" y="11668"/>
                  </a:lnTo>
                  <a:lnTo>
                    <a:pt x="20398" y="10557"/>
                  </a:lnTo>
                  <a:lnTo>
                    <a:pt x="23415" y="7937"/>
                  </a:lnTo>
                  <a:lnTo>
                    <a:pt x="25320" y="6984"/>
                  </a:lnTo>
                  <a:lnTo>
                    <a:pt x="27463" y="6588"/>
                  </a:lnTo>
                  <a:lnTo>
                    <a:pt x="29765" y="6984"/>
                  </a:lnTo>
                  <a:lnTo>
                    <a:pt x="31273" y="8017"/>
                  </a:lnTo>
                  <a:lnTo>
                    <a:pt x="32702" y="11271"/>
                  </a:lnTo>
                  <a:lnTo>
                    <a:pt x="32861" y="14843"/>
                  </a:lnTo>
                  <a:lnTo>
                    <a:pt x="32861" y="40561"/>
                  </a:lnTo>
                  <a:lnTo>
                    <a:pt x="32305" y="42386"/>
                  </a:lnTo>
                  <a:lnTo>
                    <a:pt x="30876" y="43814"/>
                  </a:lnTo>
                  <a:lnTo>
                    <a:pt x="28098" y="44450"/>
                  </a:lnTo>
                  <a:lnTo>
                    <a:pt x="28098" y="46831"/>
                  </a:lnTo>
                  <a:lnTo>
                    <a:pt x="51276" y="46831"/>
                  </a:lnTo>
                  <a:lnTo>
                    <a:pt x="51276" y="44450"/>
                  </a:lnTo>
                  <a:lnTo>
                    <a:pt x="48973" y="43894"/>
                  </a:lnTo>
                  <a:lnTo>
                    <a:pt x="47545" y="42703"/>
                  </a:lnTo>
                  <a:lnTo>
                    <a:pt x="46831" y="40957"/>
                  </a:lnTo>
                  <a:lnTo>
                    <a:pt x="46672" y="38814"/>
                  </a:lnTo>
                  <a:lnTo>
                    <a:pt x="46672" y="12382"/>
                  </a:lnTo>
                  <a:lnTo>
                    <a:pt x="46990" y="11668"/>
                  </a:lnTo>
                  <a:lnTo>
                    <a:pt x="47862" y="10557"/>
                  </a:lnTo>
                  <a:lnTo>
                    <a:pt x="50958" y="7937"/>
                  </a:lnTo>
                  <a:lnTo>
                    <a:pt x="52942" y="6984"/>
                  </a:lnTo>
                  <a:lnTo>
                    <a:pt x="55006" y="6588"/>
                  </a:lnTo>
                  <a:lnTo>
                    <a:pt x="57308" y="6984"/>
                  </a:lnTo>
                  <a:lnTo>
                    <a:pt x="58816" y="8096"/>
                  </a:lnTo>
                  <a:lnTo>
                    <a:pt x="60166" y="11351"/>
                  </a:lnTo>
                  <a:lnTo>
                    <a:pt x="60325" y="14843"/>
                  </a:lnTo>
                  <a:lnTo>
                    <a:pt x="60325" y="38814"/>
                  </a:lnTo>
                  <a:lnTo>
                    <a:pt x="60245" y="40639"/>
                  </a:lnTo>
                  <a:lnTo>
                    <a:pt x="59690" y="42386"/>
                  </a:lnTo>
                  <a:lnTo>
                    <a:pt x="58261" y="43814"/>
                  </a:lnTo>
                  <a:lnTo>
                    <a:pt x="55482" y="44450"/>
                  </a:lnTo>
                  <a:lnTo>
                    <a:pt x="55482" y="46831"/>
                  </a:lnTo>
                  <a:lnTo>
                    <a:pt x="79057" y="46831"/>
                  </a:lnTo>
                  <a:lnTo>
                    <a:pt x="79057" y="44450"/>
                  </a:lnTo>
                  <a:lnTo>
                    <a:pt x="76200" y="43814"/>
                  </a:lnTo>
                  <a:lnTo>
                    <a:pt x="74691" y="42544"/>
                  </a:lnTo>
                  <a:lnTo>
                    <a:pt x="74136" y="40719"/>
                  </a:lnTo>
                  <a:lnTo>
                    <a:pt x="74056" y="38814"/>
                  </a:lnTo>
                  <a:lnTo>
                    <a:pt x="74056" y="13969"/>
                  </a:lnTo>
                  <a:lnTo>
                    <a:pt x="73501" y="9128"/>
                  </a:lnTo>
                  <a:lnTo>
                    <a:pt x="71833" y="5477"/>
                  </a:lnTo>
                  <a:lnTo>
                    <a:pt x="69532" y="2937"/>
                  </a:lnTo>
                  <a:lnTo>
                    <a:pt x="66675" y="1191"/>
                  </a:lnTo>
                  <a:lnTo>
                    <a:pt x="63658" y="318"/>
                  </a:lnTo>
                  <a:lnTo>
                    <a:pt x="60801" y="0"/>
                  </a:lnTo>
                  <a:lnTo>
                    <a:pt x="56752" y="555"/>
                  </a:lnTo>
                  <a:lnTo>
                    <a:pt x="53022" y="2064"/>
                  </a:lnTo>
                  <a:lnTo>
                    <a:pt x="49529" y="4762"/>
                  </a:lnTo>
                  <a:lnTo>
                    <a:pt x="46116" y="8572"/>
                  </a:lnTo>
                  <a:lnTo>
                    <a:pt x="44132" y="4921"/>
                  </a:lnTo>
                  <a:lnTo>
                    <a:pt x="42465" y="3095"/>
                  </a:lnTo>
                  <a:lnTo>
                    <a:pt x="40242" y="1508"/>
                  </a:lnTo>
                  <a:lnTo>
                    <a:pt x="37147" y="397"/>
                  </a:lnTo>
                  <a:lnTo>
                    <a:pt x="33178" y="0"/>
                  </a:lnTo>
                  <a:close/>
                </a:path>
              </a:pathLst>
            </a:custGeom>
            <a:solidFill>
              <a:srgbClr val="000000"/>
            </a:solidFill>
          </p:spPr>
          <p:txBody>
            <a:bodyPr vert="horz" lIns="91440" tIns="45720" rIns="91440" bIns="45720" anchor="t"/>
            <a:lstStyle/>
            <a:p>
              <a:endParaRPr lang="en-IN"/>
            </a:p>
          </p:txBody>
        </p:sp>
        <p:sp>
          <p:nvSpPr>
            <p:cNvPr id="1547" name="Shape 6287"/>
            <p:cNvSpPr/>
            <p:nvPr/>
          </p:nvSpPr>
          <p:spPr>
            <a:xfrm>
              <a:off x="4897770" y="2493612"/>
              <a:ext cx="33337" cy="48181"/>
            </a:xfrm>
            <a:custGeom>
              <a:avLst/>
              <a:gdLst/>
              <a:ahLst/>
              <a:cxnLst/>
              <a:rect l="0" t="0" r="0" b="0"/>
              <a:pathLst>
                <a:path w="33337" h="48181">
                  <a:moveTo>
                    <a:pt x="15954" y="0"/>
                  </a:moveTo>
                  <a:lnTo>
                    <a:pt x="12700" y="238"/>
                  </a:lnTo>
                  <a:lnTo>
                    <a:pt x="9683" y="1032"/>
                  </a:lnTo>
                  <a:lnTo>
                    <a:pt x="7063" y="2222"/>
                  </a:lnTo>
                  <a:lnTo>
                    <a:pt x="4682" y="3968"/>
                  </a:lnTo>
                  <a:lnTo>
                    <a:pt x="2778" y="6112"/>
                  </a:lnTo>
                  <a:lnTo>
                    <a:pt x="1428" y="8572"/>
                  </a:lnTo>
                  <a:lnTo>
                    <a:pt x="556" y="11351"/>
                  </a:lnTo>
                  <a:lnTo>
                    <a:pt x="238" y="14526"/>
                  </a:lnTo>
                  <a:lnTo>
                    <a:pt x="1270" y="19606"/>
                  </a:lnTo>
                  <a:lnTo>
                    <a:pt x="3968" y="23416"/>
                  </a:lnTo>
                  <a:lnTo>
                    <a:pt x="7699" y="26352"/>
                  </a:lnTo>
                  <a:lnTo>
                    <a:pt x="11986" y="28733"/>
                  </a:lnTo>
                  <a:lnTo>
                    <a:pt x="16351" y="30797"/>
                  </a:lnTo>
                  <a:lnTo>
                    <a:pt x="20082" y="32941"/>
                  </a:lnTo>
                  <a:lnTo>
                    <a:pt x="22781" y="35322"/>
                  </a:lnTo>
                  <a:lnTo>
                    <a:pt x="23812" y="38338"/>
                  </a:lnTo>
                  <a:lnTo>
                    <a:pt x="23416" y="40639"/>
                  </a:lnTo>
                  <a:lnTo>
                    <a:pt x="22144" y="42703"/>
                  </a:lnTo>
                  <a:lnTo>
                    <a:pt x="19923" y="44212"/>
                  </a:lnTo>
                  <a:lnTo>
                    <a:pt x="16748" y="44847"/>
                  </a:lnTo>
                  <a:lnTo>
                    <a:pt x="11986" y="43973"/>
                  </a:lnTo>
                  <a:lnTo>
                    <a:pt x="8413" y="41989"/>
                  </a:lnTo>
                  <a:lnTo>
                    <a:pt x="5873" y="39291"/>
                  </a:lnTo>
                  <a:lnTo>
                    <a:pt x="4207" y="36353"/>
                  </a:lnTo>
                  <a:lnTo>
                    <a:pt x="3254" y="33654"/>
                  </a:lnTo>
                  <a:lnTo>
                    <a:pt x="2778" y="31750"/>
                  </a:lnTo>
                  <a:lnTo>
                    <a:pt x="0" y="31750"/>
                  </a:lnTo>
                  <a:lnTo>
                    <a:pt x="0" y="48100"/>
                  </a:lnTo>
                  <a:lnTo>
                    <a:pt x="2539" y="48100"/>
                  </a:lnTo>
                  <a:lnTo>
                    <a:pt x="3809" y="45958"/>
                  </a:lnTo>
                  <a:lnTo>
                    <a:pt x="5159" y="45323"/>
                  </a:lnTo>
                  <a:lnTo>
                    <a:pt x="6112" y="45561"/>
                  </a:lnTo>
                  <a:lnTo>
                    <a:pt x="7699" y="46117"/>
                  </a:lnTo>
                  <a:lnTo>
                    <a:pt x="12462" y="47387"/>
                  </a:lnTo>
                  <a:lnTo>
                    <a:pt x="17779" y="48181"/>
                  </a:lnTo>
                  <a:lnTo>
                    <a:pt x="21113" y="47942"/>
                  </a:lnTo>
                  <a:lnTo>
                    <a:pt x="24129" y="47148"/>
                  </a:lnTo>
                  <a:lnTo>
                    <a:pt x="26749" y="45878"/>
                  </a:lnTo>
                  <a:lnTo>
                    <a:pt x="28972" y="44132"/>
                  </a:lnTo>
                  <a:lnTo>
                    <a:pt x="30877" y="41909"/>
                  </a:lnTo>
                  <a:lnTo>
                    <a:pt x="32226" y="39291"/>
                  </a:lnTo>
                  <a:lnTo>
                    <a:pt x="33020" y="36353"/>
                  </a:lnTo>
                  <a:lnTo>
                    <a:pt x="33337" y="32941"/>
                  </a:lnTo>
                  <a:lnTo>
                    <a:pt x="32306" y="27702"/>
                  </a:lnTo>
                  <a:lnTo>
                    <a:pt x="29686" y="23812"/>
                  </a:lnTo>
                  <a:lnTo>
                    <a:pt x="26034" y="20876"/>
                  </a:lnTo>
                  <a:lnTo>
                    <a:pt x="21748" y="18653"/>
                  </a:lnTo>
                  <a:lnTo>
                    <a:pt x="17462" y="16668"/>
                  </a:lnTo>
                  <a:lnTo>
                    <a:pt x="13732" y="14604"/>
                  </a:lnTo>
                  <a:lnTo>
                    <a:pt x="11112" y="12144"/>
                  </a:lnTo>
                  <a:lnTo>
                    <a:pt x="10159" y="8889"/>
                  </a:lnTo>
                  <a:lnTo>
                    <a:pt x="10636" y="6668"/>
                  </a:lnTo>
                  <a:lnTo>
                    <a:pt x="11986" y="4921"/>
                  </a:lnTo>
                  <a:lnTo>
                    <a:pt x="13970" y="3730"/>
                  </a:lnTo>
                  <a:lnTo>
                    <a:pt x="16509" y="3254"/>
                  </a:lnTo>
                  <a:lnTo>
                    <a:pt x="20478" y="3968"/>
                  </a:lnTo>
                  <a:lnTo>
                    <a:pt x="23971" y="6191"/>
                  </a:lnTo>
                  <a:lnTo>
                    <a:pt x="26749" y="9763"/>
                  </a:lnTo>
                  <a:lnTo>
                    <a:pt x="28733" y="14526"/>
                  </a:lnTo>
                  <a:lnTo>
                    <a:pt x="31273" y="14526"/>
                  </a:lnTo>
                  <a:lnTo>
                    <a:pt x="31273" y="158"/>
                  </a:lnTo>
                  <a:lnTo>
                    <a:pt x="29051" y="158"/>
                  </a:lnTo>
                  <a:lnTo>
                    <a:pt x="28337" y="1428"/>
                  </a:lnTo>
                  <a:lnTo>
                    <a:pt x="26591" y="2143"/>
                  </a:lnTo>
                  <a:lnTo>
                    <a:pt x="24764" y="1826"/>
                  </a:lnTo>
                  <a:lnTo>
                    <a:pt x="22304" y="1032"/>
                  </a:lnTo>
                  <a:lnTo>
                    <a:pt x="19367" y="238"/>
                  </a:lnTo>
                  <a:lnTo>
                    <a:pt x="15954" y="0"/>
                  </a:lnTo>
                  <a:close/>
                </a:path>
              </a:pathLst>
            </a:custGeom>
            <a:solidFill>
              <a:srgbClr val="000000"/>
            </a:solidFill>
          </p:spPr>
          <p:txBody>
            <a:bodyPr vert="horz" lIns="91440" tIns="45720" rIns="91440" bIns="45720" anchor="t"/>
            <a:lstStyle/>
            <a:p>
              <a:endParaRPr lang="en-IN"/>
            </a:p>
          </p:txBody>
        </p:sp>
        <p:sp>
          <p:nvSpPr>
            <p:cNvPr id="1548" name="Shape 6288"/>
            <p:cNvSpPr/>
            <p:nvPr/>
          </p:nvSpPr>
          <p:spPr>
            <a:xfrm>
              <a:off x="6161976" y="2472815"/>
              <a:ext cx="23573" cy="67627"/>
            </a:xfrm>
            <a:custGeom>
              <a:avLst/>
              <a:gdLst/>
              <a:ahLst/>
              <a:cxnLst/>
              <a:rect l="0" t="0" r="0" b="0"/>
              <a:pathLst>
                <a:path w="23573" h="67627">
                  <a:moveTo>
                    <a:pt x="15795" y="0"/>
                  </a:moveTo>
                  <a:lnTo>
                    <a:pt x="0" y="4286"/>
                  </a:lnTo>
                  <a:lnTo>
                    <a:pt x="0" y="5874"/>
                  </a:lnTo>
                  <a:lnTo>
                    <a:pt x="3412" y="5715"/>
                  </a:lnTo>
                  <a:lnTo>
                    <a:pt x="5713" y="6033"/>
                  </a:lnTo>
                  <a:lnTo>
                    <a:pt x="7063" y="7064"/>
                  </a:lnTo>
                  <a:lnTo>
                    <a:pt x="7698" y="8969"/>
                  </a:lnTo>
                  <a:lnTo>
                    <a:pt x="7857" y="11748"/>
                  </a:lnTo>
                  <a:lnTo>
                    <a:pt x="7857" y="58976"/>
                  </a:lnTo>
                  <a:lnTo>
                    <a:pt x="7539" y="62388"/>
                  </a:lnTo>
                  <a:lnTo>
                    <a:pt x="6270" y="64452"/>
                  </a:lnTo>
                  <a:lnTo>
                    <a:pt x="3968" y="65643"/>
                  </a:lnTo>
                  <a:lnTo>
                    <a:pt x="237" y="66119"/>
                  </a:lnTo>
                  <a:lnTo>
                    <a:pt x="237" y="67627"/>
                  </a:lnTo>
                  <a:lnTo>
                    <a:pt x="23573" y="67627"/>
                  </a:lnTo>
                  <a:lnTo>
                    <a:pt x="23573" y="66119"/>
                  </a:lnTo>
                  <a:lnTo>
                    <a:pt x="20001" y="65722"/>
                  </a:lnTo>
                  <a:lnTo>
                    <a:pt x="17699" y="64770"/>
                  </a:lnTo>
                  <a:lnTo>
                    <a:pt x="16509" y="62706"/>
                  </a:lnTo>
                  <a:lnTo>
                    <a:pt x="16191" y="59293"/>
                  </a:lnTo>
                  <a:lnTo>
                    <a:pt x="16191" y="158"/>
                  </a:lnTo>
                  <a:lnTo>
                    <a:pt x="15795" y="0"/>
                  </a:lnTo>
                  <a:close/>
                </a:path>
              </a:pathLst>
            </a:custGeom>
            <a:solidFill>
              <a:srgbClr val="000000"/>
            </a:solidFill>
          </p:spPr>
          <p:txBody>
            <a:bodyPr vert="horz" lIns="91440" tIns="45720" rIns="91440" bIns="45720" anchor="t"/>
            <a:lstStyle/>
            <a:p>
              <a:endParaRPr lang="en-IN"/>
            </a:p>
          </p:txBody>
        </p:sp>
        <p:sp>
          <p:nvSpPr>
            <p:cNvPr id="1549" name="Shape 6289"/>
            <p:cNvSpPr/>
            <p:nvPr/>
          </p:nvSpPr>
          <p:spPr>
            <a:xfrm>
              <a:off x="6064900" y="2472815"/>
              <a:ext cx="23574" cy="67627"/>
            </a:xfrm>
            <a:custGeom>
              <a:avLst/>
              <a:gdLst/>
              <a:ahLst/>
              <a:cxnLst/>
              <a:rect l="0" t="0" r="0" b="0"/>
              <a:pathLst>
                <a:path w="23574" h="67627">
                  <a:moveTo>
                    <a:pt x="15796" y="0"/>
                  </a:moveTo>
                  <a:lnTo>
                    <a:pt x="0" y="4286"/>
                  </a:lnTo>
                  <a:lnTo>
                    <a:pt x="0" y="5874"/>
                  </a:lnTo>
                  <a:lnTo>
                    <a:pt x="3413" y="5715"/>
                  </a:lnTo>
                  <a:lnTo>
                    <a:pt x="5715" y="6033"/>
                  </a:lnTo>
                  <a:lnTo>
                    <a:pt x="7065" y="7064"/>
                  </a:lnTo>
                  <a:lnTo>
                    <a:pt x="7699" y="8969"/>
                  </a:lnTo>
                  <a:lnTo>
                    <a:pt x="7858" y="11748"/>
                  </a:lnTo>
                  <a:lnTo>
                    <a:pt x="7858" y="58976"/>
                  </a:lnTo>
                  <a:lnTo>
                    <a:pt x="7541" y="62388"/>
                  </a:lnTo>
                  <a:lnTo>
                    <a:pt x="6271" y="64452"/>
                  </a:lnTo>
                  <a:lnTo>
                    <a:pt x="3890" y="65643"/>
                  </a:lnTo>
                  <a:lnTo>
                    <a:pt x="238" y="66119"/>
                  </a:lnTo>
                  <a:lnTo>
                    <a:pt x="238" y="67627"/>
                  </a:lnTo>
                  <a:lnTo>
                    <a:pt x="23574" y="67627"/>
                  </a:lnTo>
                  <a:lnTo>
                    <a:pt x="23574" y="66119"/>
                  </a:lnTo>
                  <a:lnTo>
                    <a:pt x="20002" y="65722"/>
                  </a:lnTo>
                  <a:lnTo>
                    <a:pt x="17701" y="64770"/>
                  </a:lnTo>
                  <a:lnTo>
                    <a:pt x="16509" y="62706"/>
                  </a:lnTo>
                  <a:lnTo>
                    <a:pt x="16192" y="59293"/>
                  </a:lnTo>
                  <a:lnTo>
                    <a:pt x="16192" y="158"/>
                  </a:lnTo>
                  <a:lnTo>
                    <a:pt x="15796" y="0"/>
                  </a:lnTo>
                  <a:close/>
                </a:path>
              </a:pathLst>
            </a:custGeom>
            <a:solidFill>
              <a:srgbClr val="000000"/>
            </a:solidFill>
          </p:spPr>
          <p:txBody>
            <a:bodyPr vert="horz" lIns="91440" tIns="45720" rIns="91440" bIns="45720" anchor="t"/>
            <a:lstStyle/>
            <a:p>
              <a:endParaRPr lang="en-IN"/>
            </a:p>
          </p:txBody>
        </p:sp>
        <p:sp>
          <p:nvSpPr>
            <p:cNvPr id="1550" name="Shape 6290"/>
            <p:cNvSpPr/>
            <p:nvPr/>
          </p:nvSpPr>
          <p:spPr>
            <a:xfrm>
              <a:off x="6013782" y="2472815"/>
              <a:ext cx="46117" cy="68579"/>
            </a:xfrm>
            <a:custGeom>
              <a:avLst/>
              <a:gdLst/>
              <a:ahLst/>
              <a:cxnLst/>
              <a:rect l="0" t="0" r="0" b="0"/>
              <a:pathLst>
                <a:path w="46117" h="68579">
                  <a:moveTo>
                    <a:pt x="14367" y="0"/>
                  </a:moveTo>
                  <a:lnTo>
                    <a:pt x="0" y="4286"/>
                  </a:lnTo>
                  <a:lnTo>
                    <a:pt x="0" y="5874"/>
                  </a:lnTo>
                  <a:lnTo>
                    <a:pt x="2222" y="5794"/>
                  </a:lnTo>
                  <a:lnTo>
                    <a:pt x="4762" y="6112"/>
                  </a:lnTo>
                  <a:lnTo>
                    <a:pt x="6032" y="7223"/>
                  </a:lnTo>
                  <a:lnTo>
                    <a:pt x="6508" y="8811"/>
                  </a:lnTo>
                  <a:lnTo>
                    <a:pt x="6588" y="10875"/>
                  </a:lnTo>
                  <a:lnTo>
                    <a:pt x="6588" y="62310"/>
                  </a:lnTo>
                  <a:lnTo>
                    <a:pt x="7382" y="64056"/>
                  </a:lnTo>
                  <a:lnTo>
                    <a:pt x="9446" y="65563"/>
                  </a:lnTo>
                  <a:lnTo>
                    <a:pt x="15796" y="67786"/>
                  </a:lnTo>
                  <a:lnTo>
                    <a:pt x="19129" y="68421"/>
                  </a:lnTo>
                  <a:lnTo>
                    <a:pt x="21907" y="68579"/>
                  </a:lnTo>
                  <a:lnTo>
                    <a:pt x="28257" y="67945"/>
                  </a:lnTo>
                  <a:lnTo>
                    <a:pt x="33417" y="66040"/>
                  </a:lnTo>
                  <a:lnTo>
                    <a:pt x="37623" y="63182"/>
                  </a:lnTo>
                  <a:lnTo>
                    <a:pt x="40878" y="59690"/>
                  </a:lnTo>
                  <a:lnTo>
                    <a:pt x="43338" y="55801"/>
                  </a:lnTo>
                  <a:lnTo>
                    <a:pt x="44926" y="51673"/>
                  </a:lnTo>
                  <a:lnTo>
                    <a:pt x="45799" y="47704"/>
                  </a:lnTo>
                  <a:lnTo>
                    <a:pt x="46117" y="44053"/>
                  </a:lnTo>
                  <a:lnTo>
                    <a:pt x="45641" y="38656"/>
                  </a:lnTo>
                  <a:lnTo>
                    <a:pt x="44132" y="33576"/>
                  </a:lnTo>
                  <a:lnTo>
                    <a:pt x="41751" y="29051"/>
                  </a:lnTo>
                  <a:lnTo>
                    <a:pt x="38338" y="25400"/>
                  </a:lnTo>
                  <a:lnTo>
                    <a:pt x="33893" y="22939"/>
                  </a:lnTo>
                  <a:lnTo>
                    <a:pt x="28496" y="22067"/>
                  </a:lnTo>
                  <a:lnTo>
                    <a:pt x="24923" y="22463"/>
                  </a:lnTo>
                  <a:lnTo>
                    <a:pt x="22889" y="23227"/>
                  </a:lnTo>
                  <a:lnTo>
                    <a:pt x="24764" y="28337"/>
                  </a:lnTo>
                  <a:lnTo>
                    <a:pt x="28813" y="29051"/>
                  </a:lnTo>
                  <a:lnTo>
                    <a:pt x="32067" y="31273"/>
                  </a:lnTo>
                  <a:lnTo>
                    <a:pt x="34448" y="34528"/>
                  </a:lnTo>
                  <a:lnTo>
                    <a:pt x="36116" y="38576"/>
                  </a:lnTo>
                  <a:lnTo>
                    <a:pt x="37068" y="43021"/>
                  </a:lnTo>
                  <a:lnTo>
                    <a:pt x="37386" y="47704"/>
                  </a:lnTo>
                  <a:lnTo>
                    <a:pt x="37227" y="51276"/>
                  </a:lnTo>
                  <a:lnTo>
                    <a:pt x="36512" y="55166"/>
                  </a:lnTo>
                  <a:lnTo>
                    <a:pt x="35163" y="59054"/>
                  </a:lnTo>
                  <a:lnTo>
                    <a:pt x="32861" y="62310"/>
                  </a:lnTo>
                  <a:lnTo>
                    <a:pt x="29368" y="64611"/>
                  </a:lnTo>
                  <a:lnTo>
                    <a:pt x="24368" y="65485"/>
                  </a:lnTo>
                  <a:lnTo>
                    <a:pt x="20876" y="65008"/>
                  </a:lnTo>
                  <a:lnTo>
                    <a:pt x="16827" y="63500"/>
                  </a:lnTo>
                  <a:lnTo>
                    <a:pt x="15398" y="62229"/>
                  </a:lnTo>
                  <a:lnTo>
                    <a:pt x="14922" y="60722"/>
                  </a:lnTo>
                  <a:lnTo>
                    <a:pt x="14922" y="35718"/>
                  </a:lnTo>
                  <a:lnTo>
                    <a:pt x="15557" y="33258"/>
                  </a:lnTo>
                  <a:lnTo>
                    <a:pt x="16907" y="31353"/>
                  </a:lnTo>
                  <a:lnTo>
                    <a:pt x="20876" y="28972"/>
                  </a:lnTo>
                  <a:lnTo>
                    <a:pt x="24764" y="28337"/>
                  </a:lnTo>
                  <a:lnTo>
                    <a:pt x="22889" y="23227"/>
                  </a:lnTo>
                  <a:lnTo>
                    <a:pt x="21748" y="23655"/>
                  </a:lnTo>
                  <a:lnTo>
                    <a:pt x="19129" y="25162"/>
                  </a:lnTo>
                  <a:lnTo>
                    <a:pt x="17145" y="26987"/>
                  </a:lnTo>
                  <a:lnTo>
                    <a:pt x="15796" y="28733"/>
                  </a:lnTo>
                  <a:lnTo>
                    <a:pt x="15081" y="30083"/>
                  </a:lnTo>
                  <a:lnTo>
                    <a:pt x="14922" y="30083"/>
                  </a:lnTo>
                  <a:lnTo>
                    <a:pt x="14922" y="158"/>
                  </a:lnTo>
                  <a:lnTo>
                    <a:pt x="14367" y="0"/>
                  </a:lnTo>
                  <a:close/>
                </a:path>
              </a:pathLst>
            </a:custGeom>
            <a:solidFill>
              <a:srgbClr val="000000"/>
            </a:solidFill>
          </p:spPr>
          <p:txBody>
            <a:bodyPr vert="horz" lIns="91440" tIns="45720" rIns="91440" bIns="45720" anchor="t"/>
            <a:lstStyle/>
            <a:p>
              <a:endParaRPr lang="en-IN"/>
            </a:p>
          </p:txBody>
        </p:sp>
        <p:sp>
          <p:nvSpPr>
            <p:cNvPr id="1551" name="Shape 6291"/>
            <p:cNvSpPr/>
            <p:nvPr/>
          </p:nvSpPr>
          <p:spPr>
            <a:xfrm>
              <a:off x="5994495" y="2472815"/>
              <a:ext cx="10080" cy="10081"/>
            </a:xfrm>
            <a:custGeom>
              <a:avLst/>
              <a:gdLst/>
              <a:ahLst/>
              <a:cxnLst/>
              <a:rect l="0" t="0" r="0" b="0"/>
              <a:pathLst>
                <a:path w="10080" h="10081">
                  <a:moveTo>
                    <a:pt x="4921" y="0"/>
                  </a:moveTo>
                  <a:lnTo>
                    <a:pt x="2698" y="477"/>
                  </a:lnTo>
                  <a:lnTo>
                    <a:pt x="1189" y="1746"/>
                  </a:lnTo>
                  <a:lnTo>
                    <a:pt x="317" y="3413"/>
                  </a:lnTo>
                  <a:lnTo>
                    <a:pt x="0" y="5001"/>
                  </a:lnTo>
                  <a:lnTo>
                    <a:pt x="317" y="6588"/>
                  </a:lnTo>
                  <a:lnTo>
                    <a:pt x="1111" y="8255"/>
                  </a:lnTo>
                  <a:lnTo>
                    <a:pt x="2698" y="9604"/>
                  </a:lnTo>
                  <a:lnTo>
                    <a:pt x="4921" y="10081"/>
                  </a:lnTo>
                  <a:lnTo>
                    <a:pt x="7063" y="9683"/>
                  </a:lnTo>
                  <a:lnTo>
                    <a:pt x="8651" y="8652"/>
                  </a:lnTo>
                  <a:lnTo>
                    <a:pt x="9762" y="7064"/>
                  </a:lnTo>
                  <a:lnTo>
                    <a:pt x="10080" y="5001"/>
                  </a:lnTo>
                  <a:lnTo>
                    <a:pt x="9762" y="3017"/>
                  </a:lnTo>
                  <a:lnTo>
                    <a:pt x="8651" y="1430"/>
                  </a:lnTo>
                  <a:lnTo>
                    <a:pt x="7063" y="397"/>
                  </a:lnTo>
                  <a:lnTo>
                    <a:pt x="4921" y="0"/>
                  </a:lnTo>
                  <a:close/>
                </a:path>
              </a:pathLst>
            </a:custGeom>
            <a:solidFill>
              <a:srgbClr val="000000"/>
            </a:solidFill>
          </p:spPr>
          <p:txBody>
            <a:bodyPr vert="horz" lIns="91440" tIns="45720" rIns="91440" bIns="45720" anchor="t"/>
            <a:lstStyle/>
            <a:p>
              <a:endParaRPr lang="en-IN"/>
            </a:p>
          </p:txBody>
        </p:sp>
        <p:sp>
          <p:nvSpPr>
            <p:cNvPr id="1552" name="Shape 6292"/>
            <p:cNvSpPr/>
            <p:nvPr/>
          </p:nvSpPr>
          <p:spPr>
            <a:xfrm>
              <a:off x="5661755" y="2472815"/>
              <a:ext cx="23573" cy="67627"/>
            </a:xfrm>
            <a:custGeom>
              <a:avLst/>
              <a:gdLst/>
              <a:ahLst/>
              <a:cxnLst/>
              <a:rect l="0" t="0" r="0" b="0"/>
              <a:pathLst>
                <a:path w="23573" h="67627">
                  <a:moveTo>
                    <a:pt x="15716" y="0"/>
                  </a:moveTo>
                  <a:lnTo>
                    <a:pt x="0" y="4286"/>
                  </a:lnTo>
                  <a:lnTo>
                    <a:pt x="0" y="5874"/>
                  </a:lnTo>
                  <a:lnTo>
                    <a:pt x="3333" y="5715"/>
                  </a:lnTo>
                  <a:lnTo>
                    <a:pt x="5715" y="6033"/>
                  </a:lnTo>
                  <a:lnTo>
                    <a:pt x="7063" y="7064"/>
                  </a:lnTo>
                  <a:lnTo>
                    <a:pt x="7698" y="8969"/>
                  </a:lnTo>
                  <a:lnTo>
                    <a:pt x="7857" y="11748"/>
                  </a:lnTo>
                  <a:lnTo>
                    <a:pt x="7857" y="58976"/>
                  </a:lnTo>
                  <a:lnTo>
                    <a:pt x="7461" y="62388"/>
                  </a:lnTo>
                  <a:lnTo>
                    <a:pt x="6270" y="64452"/>
                  </a:lnTo>
                  <a:lnTo>
                    <a:pt x="3888" y="65643"/>
                  </a:lnTo>
                  <a:lnTo>
                    <a:pt x="237" y="66119"/>
                  </a:lnTo>
                  <a:lnTo>
                    <a:pt x="237" y="67627"/>
                  </a:lnTo>
                  <a:lnTo>
                    <a:pt x="23573" y="67627"/>
                  </a:lnTo>
                  <a:lnTo>
                    <a:pt x="23573" y="66119"/>
                  </a:lnTo>
                  <a:lnTo>
                    <a:pt x="20002" y="65722"/>
                  </a:lnTo>
                  <a:lnTo>
                    <a:pt x="17700" y="64770"/>
                  </a:lnTo>
                  <a:lnTo>
                    <a:pt x="16510" y="62706"/>
                  </a:lnTo>
                  <a:lnTo>
                    <a:pt x="16112" y="59293"/>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1553" name="Shape 6293"/>
            <p:cNvSpPr/>
            <p:nvPr/>
          </p:nvSpPr>
          <p:spPr>
            <a:xfrm>
              <a:off x="5422915" y="2472815"/>
              <a:ext cx="10081" cy="10081"/>
            </a:xfrm>
            <a:custGeom>
              <a:avLst/>
              <a:gdLst/>
              <a:ahLst/>
              <a:cxnLst/>
              <a:rect l="0" t="0" r="0" b="0"/>
              <a:pathLst>
                <a:path w="10081" h="10081">
                  <a:moveTo>
                    <a:pt x="5001" y="0"/>
                  </a:moveTo>
                  <a:lnTo>
                    <a:pt x="2778" y="477"/>
                  </a:lnTo>
                  <a:lnTo>
                    <a:pt x="1191" y="1746"/>
                  </a:lnTo>
                  <a:lnTo>
                    <a:pt x="317" y="3413"/>
                  </a:lnTo>
                  <a:lnTo>
                    <a:pt x="0" y="5001"/>
                  </a:lnTo>
                  <a:lnTo>
                    <a:pt x="317" y="6588"/>
                  </a:lnTo>
                  <a:lnTo>
                    <a:pt x="1111" y="8255"/>
                  </a:lnTo>
                  <a:lnTo>
                    <a:pt x="2698" y="9604"/>
                  </a:lnTo>
                  <a:lnTo>
                    <a:pt x="5001" y="10081"/>
                  </a:lnTo>
                  <a:lnTo>
                    <a:pt x="7064" y="9683"/>
                  </a:lnTo>
                  <a:lnTo>
                    <a:pt x="8652" y="8652"/>
                  </a:lnTo>
                  <a:lnTo>
                    <a:pt x="9763" y="7064"/>
                  </a:lnTo>
                  <a:lnTo>
                    <a:pt x="10081" y="5001"/>
                  </a:lnTo>
                  <a:lnTo>
                    <a:pt x="9763" y="3017"/>
                  </a:lnTo>
                  <a:lnTo>
                    <a:pt x="8652" y="1430"/>
                  </a:lnTo>
                  <a:lnTo>
                    <a:pt x="7064" y="397"/>
                  </a:lnTo>
                  <a:lnTo>
                    <a:pt x="5001" y="0"/>
                  </a:lnTo>
                  <a:close/>
                </a:path>
              </a:pathLst>
            </a:custGeom>
            <a:solidFill>
              <a:srgbClr val="000000"/>
            </a:solidFill>
          </p:spPr>
          <p:txBody>
            <a:bodyPr vert="horz" lIns="91440" tIns="45720" rIns="91440" bIns="45720" anchor="t"/>
            <a:lstStyle/>
            <a:p>
              <a:endParaRPr lang="en-IN"/>
            </a:p>
          </p:txBody>
        </p:sp>
        <p:sp>
          <p:nvSpPr>
            <p:cNvPr id="1554" name="Shape 6294"/>
            <p:cNvSpPr/>
            <p:nvPr/>
          </p:nvSpPr>
          <p:spPr>
            <a:xfrm>
              <a:off x="6390972" y="2472815"/>
              <a:ext cx="35957" cy="67627"/>
            </a:xfrm>
            <a:custGeom>
              <a:avLst/>
              <a:gdLst/>
              <a:ahLst/>
              <a:cxnLst/>
              <a:rect l="0" t="0" r="0" b="0"/>
              <a:pathLst>
                <a:path w="35957" h="67627">
                  <a:moveTo>
                    <a:pt x="26034" y="0"/>
                  </a:moveTo>
                  <a:lnTo>
                    <a:pt x="20161" y="714"/>
                  </a:lnTo>
                  <a:lnTo>
                    <a:pt x="15716" y="2778"/>
                  </a:lnTo>
                  <a:lnTo>
                    <a:pt x="12541" y="5794"/>
                  </a:lnTo>
                  <a:lnTo>
                    <a:pt x="10398" y="9445"/>
                  </a:lnTo>
                  <a:lnTo>
                    <a:pt x="9049" y="13336"/>
                  </a:lnTo>
                  <a:lnTo>
                    <a:pt x="8414" y="17066"/>
                  </a:lnTo>
                  <a:lnTo>
                    <a:pt x="8176" y="20480"/>
                  </a:lnTo>
                  <a:lnTo>
                    <a:pt x="8176" y="23018"/>
                  </a:lnTo>
                  <a:lnTo>
                    <a:pt x="79" y="23018"/>
                  </a:lnTo>
                  <a:lnTo>
                    <a:pt x="79" y="26193"/>
                  </a:lnTo>
                  <a:lnTo>
                    <a:pt x="8176" y="26193"/>
                  </a:lnTo>
                  <a:lnTo>
                    <a:pt x="8176" y="57308"/>
                  </a:lnTo>
                  <a:lnTo>
                    <a:pt x="8096" y="59848"/>
                  </a:lnTo>
                  <a:lnTo>
                    <a:pt x="7857" y="61912"/>
                  </a:lnTo>
                  <a:lnTo>
                    <a:pt x="7302" y="63421"/>
                  </a:lnTo>
                  <a:lnTo>
                    <a:pt x="6588" y="64532"/>
                  </a:lnTo>
                  <a:lnTo>
                    <a:pt x="4048" y="65722"/>
                  </a:lnTo>
                  <a:lnTo>
                    <a:pt x="0" y="66119"/>
                  </a:lnTo>
                  <a:lnTo>
                    <a:pt x="0" y="67627"/>
                  </a:lnTo>
                  <a:lnTo>
                    <a:pt x="25717" y="67627"/>
                  </a:lnTo>
                  <a:lnTo>
                    <a:pt x="25717" y="66119"/>
                  </a:lnTo>
                  <a:lnTo>
                    <a:pt x="21907" y="65802"/>
                  </a:lnTo>
                  <a:lnTo>
                    <a:pt x="19288" y="65087"/>
                  </a:lnTo>
                  <a:lnTo>
                    <a:pt x="17701" y="63897"/>
                  </a:lnTo>
                  <a:lnTo>
                    <a:pt x="16827" y="62229"/>
                  </a:lnTo>
                  <a:lnTo>
                    <a:pt x="16588" y="60007"/>
                  </a:lnTo>
                  <a:lnTo>
                    <a:pt x="16509" y="57308"/>
                  </a:lnTo>
                  <a:lnTo>
                    <a:pt x="16509" y="26193"/>
                  </a:lnTo>
                  <a:lnTo>
                    <a:pt x="28575" y="26193"/>
                  </a:lnTo>
                  <a:lnTo>
                    <a:pt x="28575" y="23018"/>
                  </a:lnTo>
                  <a:lnTo>
                    <a:pt x="16430" y="23018"/>
                  </a:lnTo>
                  <a:lnTo>
                    <a:pt x="16430" y="11589"/>
                  </a:lnTo>
                  <a:lnTo>
                    <a:pt x="16748" y="7621"/>
                  </a:lnTo>
                  <a:lnTo>
                    <a:pt x="18415" y="4207"/>
                  </a:lnTo>
                  <a:lnTo>
                    <a:pt x="20002" y="3175"/>
                  </a:lnTo>
                  <a:lnTo>
                    <a:pt x="22383" y="2778"/>
                  </a:lnTo>
                  <a:lnTo>
                    <a:pt x="24447" y="3254"/>
                  </a:lnTo>
                  <a:lnTo>
                    <a:pt x="25955" y="4683"/>
                  </a:lnTo>
                  <a:lnTo>
                    <a:pt x="28416" y="8255"/>
                  </a:lnTo>
                  <a:lnTo>
                    <a:pt x="29845" y="9604"/>
                  </a:lnTo>
                  <a:lnTo>
                    <a:pt x="31670" y="10161"/>
                  </a:lnTo>
                  <a:lnTo>
                    <a:pt x="34528" y="9208"/>
                  </a:lnTo>
                  <a:lnTo>
                    <a:pt x="35559" y="7858"/>
                  </a:lnTo>
                  <a:lnTo>
                    <a:pt x="35957" y="6033"/>
                  </a:lnTo>
                  <a:lnTo>
                    <a:pt x="35163" y="3652"/>
                  </a:lnTo>
                  <a:lnTo>
                    <a:pt x="33020" y="1746"/>
                  </a:lnTo>
                  <a:lnTo>
                    <a:pt x="29923" y="477"/>
                  </a:lnTo>
                  <a:lnTo>
                    <a:pt x="26034" y="0"/>
                  </a:lnTo>
                  <a:close/>
                </a:path>
              </a:pathLst>
            </a:custGeom>
            <a:solidFill>
              <a:srgbClr val="000000"/>
            </a:solidFill>
          </p:spPr>
          <p:txBody>
            <a:bodyPr vert="horz" lIns="91440" tIns="45720" rIns="91440" bIns="45720" anchor="t"/>
            <a:lstStyle/>
            <a:p>
              <a:endParaRPr lang="en-IN"/>
            </a:p>
          </p:txBody>
        </p:sp>
        <p:sp>
          <p:nvSpPr>
            <p:cNvPr id="1555" name="Shape 6295"/>
            <p:cNvSpPr/>
            <p:nvPr/>
          </p:nvSpPr>
          <p:spPr>
            <a:xfrm>
              <a:off x="5688901" y="2483055"/>
              <a:ext cx="26352" cy="58340"/>
            </a:xfrm>
            <a:custGeom>
              <a:avLst/>
              <a:gdLst/>
              <a:ahLst/>
              <a:cxnLst/>
              <a:rect l="0" t="0" r="0" b="0"/>
              <a:pathLst>
                <a:path w="26352" h="58340">
                  <a:moveTo>
                    <a:pt x="13255" y="0"/>
                  </a:moveTo>
                  <a:lnTo>
                    <a:pt x="10873" y="3412"/>
                  </a:lnTo>
                  <a:lnTo>
                    <a:pt x="8890" y="6191"/>
                  </a:lnTo>
                  <a:lnTo>
                    <a:pt x="4364" y="11350"/>
                  </a:lnTo>
                  <a:lnTo>
                    <a:pt x="1348" y="13731"/>
                  </a:lnTo>
                  <a:lnTo>
                    <a:pt x="396" y="14525"/>
                  </a:lnTo>
                  <a:lnTo>
                    <a:pt x="0" y="15319"/>
                  </a:lnTo>
                  <a:lnTo>
                    <a:pt x="396" y="15954"/>
                  </a:lnTo>
                  <a:lnTo>
                    <a:pt x="5634" y="15954"/>
                  </a:lnTo>
                  <a:lnTo>
                    <a:pt x="5634" y="45799"/>
                  </a:lnTo>
                  <a:lnTo>
                    <a:pt x="5873" y="49212"/>
                  </a:lnTo>
                  <a:lnTo>
                    <a:pt x="6350" y="51990"/>
                  </a:lnTo>
                  <a:lnTo>
                    <a:pt x="7222" y="54212"/>
                  </a:lnTo>
                  <a:lnTo>
                    <a:pt x="8333" y="55800"/>
                  </a:lnTo>
                  <a:lnTo>
                    <a:pt x="11191" y="57785"/>
                  </a:lnTo>
                  <a:lnTo>
                    <a:pt x="14763" y="58340"/>
                  </a:lnTo>
                  <a:lnTo>
                    <a:pt x="18176" y="57785"/>
                  </a:lnTo>
                  <a:lnTo>
                    <a:pt x="21351" y="56197"/>
                  </a:lnTo>
                  <a:lnTo>
                    <a:pt x="24129" y="53816"/>
                  </a:lnTo>
                  <a:lnTo>
                    <a:pt x="26352" y="50879"/>
                  </a:lnTo>
                  <a:lnTo>
                    <a:pt x="25082" y="49767"/>
                  </a:lnTo>
                  <a:lnTo>
                    <a:pt x="22859" y="51990"/>
                  </a:lnTo>
                  <a:lnTo>
                    <a:pt x="21192" y="52864"/>
                  </a:lnTo>
                  <a:lnTo>
                    <a:pt x="19050" y="53260"/>
                  </a:lnTo>
                  <a:lnTo>
                    <a:pt x="16906" y="52783"/>
                  </a:lnTo>
                  <a:lnTo>
                    <a:pt x="15477" y="51594"/>
                  </a:lnTo>
                  <a:lnTo>
                    <a:pt x="14128" y="47942"/>
                  </a:lnTo>
                  <a:lnTo>
                    <a:pt x="13970" y="44291"/>
                  </a:lnTo>
                  <a:lnTo>
                    <a:pt x="13970" y="15954"/>
                  </a:lnTo>
                  <a:lnTo>
                    <a:pt x="23971" y="15954"/>
                  </a:lnTo>
                  <a:lnTo>
                    <a:pt x="23971" y="12779"/>
                  </a:lnTo>
                  <a:lnTo>
                    <a:pt x="13970" y="12779"/>
                  </a:lnTo>
                  <a:lnTo>
                    <a:pt x="13970" y="135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556" name="Shape 6296"/>
            <p:cNvSpPr/>
            <p:nvPr/>
          </p:nvSpPr>
          <p:spPr>
            <a:xfrm>
              <a:off x="6341284" y="2494883"/>
              <a:ext cx="43736" cy="46512"/>
            </a:xfrm>
            <a:custGeom>
              <a:avLst/>
              <a:gdLst/>
              <a:ahLst/>
              <a:cxnLst/>
              <a:rect l="0" t="0" r="0" b="0"/>
              <a:pathLst>
                <a:path w="43736" h="46512">
                  <a:moveTo>
                    <a:pt x="21431" y="0"/>
                  </a:moveTo>
                  <a:lnTo>
                    <a:pt x="20637" y="2777"/>
                  </a:lnTo>
                  <a:lnTo>
                    <a:pt x="24843" y="3650"/>
                  </a:lnTo>
                  <a:lnTo>
                    <a:pt x="28337" y="6031"/>
                  </a:lnTo>
                  <a:lnTo>
                    <a:pt x="31115" y="9682"/>
                  </a:lnTo>
                  <a:lnTo>
                    <a:pt x="33178" y="14366"/>
                  </a:lnTo>
                  <a:lnTo>
                    <a:pt x="34368" y="19842"/>
                  </a:lnTo>
                  <a:lnTo>
                    <a:pt x="34766" y="25874"/>
                  </a:lnTo>
                  <a:lnTo>
                    <a:pt x="34290" y="32146"/>
                  </a:lnTo>
                  <a:lnTo>
                    <a:pt x="32860" y="36828"/>
                  </a:lnTo>
                  <a:lnTo>
                    <a:pt x="30877" y="40083"/>
                  </a:lnTo>
                  <a:lnTo>
                    <a:pt x="28337" y="42305"/>
                  </a:lnTo>
                  <a:lnTo>
                    <a:pt x="25717" y="43417"/>
                  </a:lnTo>
                  <a:lnTo>
                    <a:pt x="23098" y="43734"/>
                  </a:lnTo>
                  <a:lnTo>
                    <a:pt x="19050" y="42941"/>
                  </a:lnTo>
                  <a:lnTo>
                    <a:pt x="15875" y="40797"/>
                  </a:lnTo>
                  <a:lnTo>
                    <a:pt x="13414" y="37622"/>
                  </a:lnTo>
                  <a:lnTo>
                    <a:pt x="11588" y="33733"/>
                  </a:lnTo>
                  <a:lnTo>
                    <a:pt x="9445" y="25319"/>
                  </a:lnTo>
                  <a:lnTo>
                    <a:pt x="9127" y="21429"/>
                  </a:lnTo>
                  <a:lnTo>
                    <a:pt x="8968" y="18254"/>
                  </a:lnTo>
                  <a:lnTo>
                    <a:pt x="9842" y="11428"/>
                  </a:lnTo>
                  <a:lnTo>
                    <a:pt x="12382" y="6587"/>
                  </a:lnTo>
                  <a:lnTo>
                    <a:pt x="16192" y="3730"/>
                  </a:lnTo>
                  <a:lnTo>
                    <a:pt x="20637" y="2777"/>
                  </a:lnTo>
                  <a:lnTo>
                    <a:pt x="21431" y="0"/>
                  </a:lnTo>
                  <a:lnTo>
                    <a:pt x="15240" y="872"/>
                  </a:lnTo>
                  <a:lnTo>
                    <a:pt x="10000" y="3253"/>
                  </a:lnTo>
                  <a:lnTo>
                    <a:pt x="5715" y="6983"/>
                  </a:lnTo>
                  <a:lnTo>
                    <a:pt x="2618" y="11667"/>
                  </a:lnTo>
                  <a:lnTo>
                    <a:pt x="634" y="17064"/>
                  </a:lnTo>
                  <a:lnTo>
                    <a:pt x="0" y="22938"/>
                  </a:lnTo>
                  <a:lnTo>
                    <a:pt x="714" y="29367"/>
                  </a:lnTo>
                  <a:lnTo>
                    <a:pt x="2777" y="35003"/>
                  </a:lnTo>
                  <a:lnTo>
                    <a:pt x="6112" y="39766"/>
                  </a:lnTo>
                  <a:lnTo>
                    <a:pt x="10398" y="43417"/>
                  </a:lnTo>
                  <a:lnTo>
                    <a:pt x="15716" y="45718"/>
                  </a:lnTo>
                  <a:lnTo>
                    <a:pt x="21748" y="46512"/>
                  </a:lnTo>
                  <a:lnTo>
                    <a:pt x="28575" y="45480"/>
                  </a:lnTo>
                  <a:lnTo>
                    <a:pt x="34131" y="42623"/>
                  </a:lnTo>
                  <a:lnTo>
                    <a:pt x="38337" y="38416"/>
                  </a:lnTo>
                  <a:lnTo>
                    <a:pt x="41354" y="33416"/>
                  </a:lnTo>
                  <a:lnTo>
                    <a:pt x="43179" y="28097"/>
                  </a:lnTo>
                  <a:lnTo>
                    <a:pt x="43736" y="22938"/>
                  </a:lnTo>
                  <a:lnTo>
                    <a:pt x="43258" y="17858"/>
                  </a:lnTo>
                  <a:lnTo>
                    <a:pt x="42068" y="13333"/>
                  </a:lnTo>
                  <a:lnTo>
                    <a:pt x="40083" y="9364"/>
                  </a:lnTo>
                  <a:lnTo>
                    <a:pt x="37386" y="6111"/>
                  </a:lnTo>
                  <a:lnTo>
                    <a:pt x="34131" y="3491"/>
                  </a:lnTo>
                  <a:lnTo>
                    <a:pt x="30399"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557" name="Shape 6297"/>
            <p:cNvSpPr/>
            <p:nvPr/>
          </p:nvSpPr>
          <p:spPr>
            <a:xfrm>
              <a:off x="6190708" y="2494883"/>
              <a:ext cx="43736" cy="46512"/>
            </a:xfrm>
            <a:custGeom>
              <a:avLst/>
              <a:gdLst/>
              <a:ahLst/>
              <a:cxnLst/>
              <a:rect l="0" t="0" r="0" b="0"/>
              <a:pathLst>
                <a:path w="43736" h="46512">
                  <a:moveTo>
                    <a:pt x="21431" y="0"/>
                  </a:moveTo>
                  <a:lnTo>
                    <a:pt x="20637" y="2777"/>
                  </a:lnTo>
                  <a:lnTo>
                    <a:pt x="24844" y="3650"/>
                  </a:lnTo>
                  <a:lnTo>
                    <a:pt x="28337" y="6031"/>
                  </a:lnTo>
                  <a:lnTo>
                    <a:pt x="31115" y="9682"/>
                  </a:lnTo>
                  <a:lnTo>
                    <a:pt x="33180" y="14366"/>
                  </a:lnTo>
                  <a:lnTo>
                    <a:pt x="34369" y="19842"/>
                  </a:lnTo>
                  <a:lnTo>
                    <a:pt x="34767" y="25874"/>
                  </a:lnTo>
                  <a:lnTo>
                    <a:pt x="34290" y="32146"/>
                  </a:lnTo>
                  <a:lnTo>
                    <a:pt x="32862" y="36828"/>
                  </a:lnTo>
                  <a:lnTo>
                    <a:pt x="30877" y="40083"/>
                  </a:lnTo>
                  <a:lnTo>
                    <a:pt x="28337" y="42305"/>
                  </a:lnTo>
                  <a:lnTo>
                    <a:pt x="25718" y="43417"/>
                  </a:lnTo>
                  <a:lnTo>
                    <a:pt x="23098" y="43734"/>
                  </a:lnTo>
                  <a:lnTo>
                    <a:pt x="19050" y="42941"/>
                  </a:lnTo>
                  <a:lnTo>
                    <a:pt x="15875" y="40797"/>
                  </a:lnTo>
                  <a:lnTo>
                    <a:pt x="13415" y="37622"/>
                  </a:lnTo>
                  <a:lnTo>
                    <a:pt x="11589" y="33733"/>
                  </a:lnTo>
                  <a:lnTo>
                    <a:pt x="10318" y="29526"/>
                  </a:lnTo>
                  <a:lnTo>
                    <a:pt x="9525" y="25319"/>
                  </a:lnTo>
                  <a:lnTo>
                    <a:pt x="9128" y="21429"/>
                  </a:lnTo>
                  <a:lnTo>
                    <a:pt x="8969" y="18254"/>
                  </a:lnTo>
                  <a:lnTo>
                    <a:pt x="9843" y="11428"/>
                  </a:lnTo>
                  <a:lnTo>
                    <a:pt x="12383" y="6587"/>
                  </a:lnTo>
                  <a:lnTo>
                    <a:pt x="16193" y="3730"/>
                  </a:lnTo>
                  <a:lnTo>
                    <a:pt x="20637" y="2777"/>
                  </a:lnTo>
                  <a:lnTo>
                    <a:pt x="21431" y="0"/>
                  </a:lnTo>
                  <a:lnTo>
                    <a:pt x="15240" y="872"/>
                  </a:lnTo>
                  <a:lnTo>
                    <a:pt x="10002" y="3253"/>
                  </a:lnTo>
                  <a:lnTo>
                    <a:pt x="5715" y="6983"/>
                  </a:lnTo>
                  <a:lnTo>
                    <a:pt x="2619" y="11667"/>
                  </a:lnTo>
                  <a:lnTo>
                    <a:pt x="636" y="17064"/>
                  </a:lnTo>
                  <a:lnTo>
                    <a:pt x="0" y="22938"/>
                  </a:lnTo>
                  <a:lnTo>
                    <a:pt x="715" y="29367"/>
                  </a:lnTo>
                  <a:lnTo>
                    <a:pt x="2778" y="35003"/>
                  </a:lnTo>
                  <a:lnTo>
                    <a:pt x="6112" y="39766"/>
                  </a:lnTo>
                  <a:lnTo>
                    <a:pt x="10398" y="43417"/>
                  </a:lnTo>
                  <a:lnTo>
                    <a:pt x="15717" y="45718"/>
                  </a:lnTo>
                  <a:lnTo>
                    <a:pt x="21749" y="46512"/>
                  </a:lnTo>
                  <a:lnTo>
                    <a:pt x="28575" y="45480"/>
                  </a:lnTo>
                  <a:lnTo>
                    <a:pt x="34131" y="42623"/>
                  </a:lnTo>
                  <a:lnTo>
                    <a:pt x="38338" y="38416"/>
                  </a:lnTo>
                  <a:lnTo>
                    <a:pt x="41354" y="33416"/>
                  </a:lnTo>
                  <a:lnTo>
                    <a:pt x="43181" y="28097"/>
                  </a:lnTo>
                  <a:lnTo>
                    <a:pt x="43736" y="22938"/>
                  </a:lnTo>
                  <a:lnTo>
                    <a:pt x="43260" y="17858"/>
                  </a:lnTo>
                  <a:lnTo>
                    <a:pt x="42068" y="13333"/>
                  </a:lnTo>
                  <a:lnTo>
                    <a:pt x="40085" y="9364"/>
                  </a:lnTo>
                  <a:lnTo>
                    <a:pt x="37386"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558" name="Shape 6298"/>
            <p:cNvSpPr/>
            <p:nvPr/>
          </p:nvSpPr>
          <p:spPr>
            <a:xfrm>
              <a:off x="6092285" y="2494883"/>
              <a:ext cx="39528" cy="46512"/>
            </a:xfrm>
            <a:custGeom>
              <a:avLst/>
              <a:gdLst/>
              <a:ahLst/>
              <a:cxnLst/>
              <a:rect l="0" t="0" r="0" b="0"/>
              <a:pathLst>
                <a:path w="39528" h="46512">
                  <a:moveTo>
                    <a:pt x="20160" y="0"/>
                  </a:moveTo>
                  <a:lnTo>
                    <a:pt x="18017" y="3571"/>
                  </a:lnTo>
                  <a:lnTo>
                    <a:pt x="21429" y="4126"/>
                  </a:lnTo>
                  <a:lnTo>
                    <a:pt x="23810" y="5476"/>
                  </a:lnTo>
                  <a:lnTo>
                    <a:pt x="25398" y="7539"/>
                  </a:lnTo>
                  <a:lnTo>
                    <a:pt x="26510" y="9921"/>
                  </a:lnTo>
                  <a:lnTo>
                    <a:pt x="27542" y="14921"/>
                  </a:lnTo>
                  <a:lnTo>
                    <a:pt x="7143" y="14921"/>
                  </a:lnTo>
                  <a:lnTo>
                    <a:pt x="7857" y="11984"/>
                  </a:lnTo>
                  <a:lnTo>
                    <a:pt x="8729" y="9444"/>
                  </a:lnTo>
                  <a:lnTo>
                    <a:pt x="11110" y="5952"/>
                  </a:lnTo>
                  <a:lnTo>
                    <a:pt x="14285" y="4126"/>
                  </a:lnTo>
                  <a:lnTo>
                    <a:pt x="18017" y="3571"/>
                  </a:lnTo>
                  <a:lnTo>
                    <a:pt x="20160" y="0"/>
                  </a:lnTo>
                  <a:lnTo>
                    <a:pt x="15953" y="475"/>
                  </a:lnTo>
                  <a:lnTo>
                    <a:pt x="11429" y="2222"/>
                  </a:lnTo>
                  <a:lnTo>
                    <a:pt x="7143" y="5317"/>
                  </a:lnTo>
                  <a:lnTo>
                    <a:pt x="3492" y="9921"/>
                  </a:lnTo>
                  <a:lnTo>
                    <a:pt x="952" y="16191"/>
                  </a:lnTo>
                  <a:lnTo>
                    <a:pt x="237" y="20001"/>
                  </a:lnTo>
                  <a:lnTo>
                    <a:pt x="0" y="24367"/>
                  </a:lnTo>
                  <a:lnTo>
                    <a:pt x="396" y="29367"/>
                  </a:lnTo>
                  <a:lnTo>
                    <a:pt x="1348" y="33733"/>
                  </a:lnTo>
                  <a:lnTo>
                    <a:pt x="2857" y="37543"/>
                  </a:lnTo>
                  <a:lnTo>
                    <a:pt x="5079" y="40718"/>
                  </a:lnTo>
                  <a:lnTo>
                    <a:pt x="7778" y="43258"/>
                  </a:lnTo>
                  <a:lnTo>
                    <a:pt x="10953" y="45005"/>
                  </a:lnTo>
                  <a:lnTo>
                    <a:pt x="14524" y="46116"/>
                  </a:lnTo>
                  <a:lnTo>
                    <a:pt x="18493" y="46512"/>
                  </a:lnTo>
                  <a:lnTo>
                    <a:pt x="23494" y="45957"/>
                  </a:lnTo>
                  <a:lnTo>
                    <a:pt x="27701" y="44369"/>
                  </a:lnTo>
                  <a:lnTo>
                    <a:pt x="31193" y="42147"/>
                  </a:lnTo>
                  <a:lnTo>
                    <a:pt x="33972" y="39448"/>
                  </a:lnTo>
                  <a:lnTo>
                    <a:pt x="36194" y="36591"/>
                  </a:lnTo>
                  <a:lnTo>
                    <a:pt x="37782" y="33892"/>
                  </a:lnTo>
                  <a:lnTo>
                    <a:pt x="38892" y="31589"/>
                  </a:lnTo>
                  <a:lnTo>
                    <a:pt x="39528" y="30002"/>
                  </a:lnTo>
                  <a:lnTo>
                    <a:pt x="37941" y="29288"/>
                  </a:lnTo>
                  <a:lnTo>
                    <a:pt x="34923" y="33653"/>
                  </a:lnTo>
                  <a:lnTo>
                    <a:pt x="32701" y="35876"/>
                  </a:lnTo>
                  <a:lnTo>
                    <a:pt x="29923" y="37861"/>
                  </a:lnTo>
                  <a:lnTo>
                    <a:pt x="26589" y="39210"/>
                  </a:lnTo>
                  <a:lnTo>
                    <a:pt x="22542" y="39685"/>
                  </a:lnTo>
                  <a:lnTo>
                    <a:pt x="19207" y="39289"/>
                  </a:lnTo>
                  <a:lnTo>
                    <a:pt x="15873" y="38019"/>
                  </a:lnTo>
                  <a:lnTo>
                    <a:pt x="12698" y="35480"/>
                  </a:lnTo>
                  <a:lnTo>
                    <a:pt x="10000" y="31511"/>
                  </a:lnTo>
                  <a:lnTo>
                    <a:pt x="8888" y="28891"/>
                  </a:lnTo>
                  <a:lnTo>
                    <a:pt x="7935" y="25796"/>
                  </a:lnTo>
                  <a:lnTo>
                    <a:pt x="7302" y="22223"/>
                  </a:lnTo>
                  <a:lnTo>
                    <a:pt x="6825" y="18096"/>
                  </a:lnTo>
                  <a:lnTo>
                    <a:pt x="37623" y="18096"/>
                  </a:lnTo>
                  <a:lnTo>
                    <a:pt x="36988" y="13651"/>
                  </a:lnTo>
                  <a:lnTo>
                    <a:pt x="35797" y="9841"/>
                  </a:lnTo>
                  <a:lnTo>
                    <a:pt x="34129" y="6666"/>
                  </a:lnTo>
                  <a:lnTo>
                    <a:pt x="32067" y="4205"/>
                  </a:lnTo>
                  <a:lnTo>
                    <a:pt x="29526" y="2301"/>
                  </a:lnTo>
                  <a:lnTo>
                    <a:pt x="26748" y="1030"/>
                  </a:lnTo>
                  <a:lnTo>
                    <a:pt x="23573" y="237"/>
                  </a:lnTo>
                  <a:lnTo>
                    <a:pt x="20160" y="0"/>
                  </a:lnTo>
                  <a:close/>
                </a:path>
              </a:pathLst>
            </a:custGeom>
            <a:solidFill>
              <a:srgbClr val="000000"/>
            </a:solidFill>
          </p:spPr>
          <p:txBody>
            <a:bodyPr vert="horz" lIns="91440" tIns="45720" rIns="91440" bIns="45720" anchor="t"/>
            <a:lstStyle/>
            <a:p>
              <a:endParaRPr lang="en-IN"/>
            </a:p>
          </p:txBody>
        </p:sp>
        <p:sp>
          <p:nvSpPr>
            <p:cNvPr id="1559" name="Shape 6299"/>
            <p:cNvSpPr/>
            <p:nvPr/>
          </p:nvSpPr>
          <p:spPr>
            <a:xfrm>
              <a:off x="5988382" y="2494883"/>
              <a:ext cx="23416" cy="45560"/>
            </a:xfrm>
            <a:custGeom>
              <a:avLst/>
              <a:gdLst/>
              <a:ahLst/>
              <a:cxnLst/>
              <a:rect l="0" t="0" r="0" b="0"/>
              <a:pathLst>
                <a:path w="23416" h="45560">
                  <a:moveTo>
                    <a:pt x="15716" y="0"/>
                  </a:moveTo>
                  <a:lnTo>
                    <a:pt x="397" y="5476"/>
                  </a:lnTo>
                  <a:lnTo>
                    <a:pt x="397" y="6905"/>
                  </a:lnTo>
                  <a:lnTo>
                    <a:pt x="4366" y="6507"/>
                  </a:lnTo>
                  <a:lnTo>
                    <a:pt x="5556" y="6666"/>
                  </a:lnTo>
                  <a:lnTo>
                    <a:pt x="6667" y="7301"/>
                  </a:lnTo>
                  <a:lnTo>
                    <a:pt x="7461" y="9127"/>
                  </a:lnTo>
                  <a:lnTo>
                    <a:pt x="7778" y="12461"/>
                  </a:lnTo>
                  <a:lnTo>
                    <a:pt x="7778" y="35480"/>
                  </a:lnTo>
                  <a:lnTo>
                    <a:pt x="7620" y="38733"/>
                  </a:lnTo>
                  <a:lnTo>
                    <a:pt x="7143" y="41036"/>
                  </a:lnTo>
                  <a:lnTo>
                    <a:pt x="6191" y="42543"/>
                  </a:lnTo>
                  <a:lnTo>
                    <a:pt x="4762" y="43417"/>
                  </a:lnTo>
                  <a:lnTo>
                    <a:pt x="2698" y="43813"/>
                  </a:lnTo>
                  <a:lnTo>
                    <a:pt x="0" y="44052"/>
                  </a:lnTo>
                  <a:lnTo>
                    <a:pt x="0" y="45560"/>
                  </a:lnTo>
                  <a:lnTo>
                    <a:pt x="23416" y="45560"/>
                  </a:lnTo>
                  <a:lnTo>
                    <a:pt x="23416" y="44052"/>
                  </a:lnTo>
                  <a:lnTo>
                    <a:pt x="19447" y="43496"/>
                  </a:lnTo>
                  <a:lnTo>
                    <a:pt x="17224" y="42067"/>
                  </a:lnTo>
                  <a:lnTo>
                    <a:pt x="16272" y="39448"/>
                  </a:lnTo>
                  <a:lnTo>
                    <a:pt x="16113" y="35480"/>
                  </a:lnTo>
                  <a:lnTo>
                    <a:pt x="16113" y="316"/>
                  </a:lnTo>
                  <a:lnTo>
                    <a:pt x="15716" y="0"/>
                  </a:lnTo>
                  <a:close/>
                </a:path>
              </a:pathLst>
            </a:custGeom>
            <a:solidFill>
              <a:srgbClr val="000000"/>
            </a:solidFill>
          </p:spPr>
          <p:txBody>
            <a:bodyPr vert="horz" lIns="91440" tIns="45720" rIns="91440" bIns="45720" anchor="t"/>
            <a:lstStyle/>
            <a:p>
              <a:endParaRPr lang="en-IN"/>
            </a:p>
          </p:txBody>
        </p:sp>
        <p:sp>
          <p:nvSpPr>
            <p:cNvPr id="1560" name="Shape 6300"/>
            <p:cNvSpPr/>
            <p:nvPr/>
          </p:nvSpPr>
          <p:spPr>
            <a:xfrm>
              <a:off x="5860906" y="2494883"/>
              <a:ext cx="43656" cy="46512"/>
            </a:xfrm>
            <a:custGeom>
              <a:avLst/>
              <a:gdLst/>
              <a:ahLst/>
              <a:cxnLst/>
              <a:rect l="0" t="0" r="0" b="0"/>
              <a:pathLst>
                <a:path w="43656" h="46512">
                  <a:moveTo>
                    <a:pt x="21352" y="0"/>
                  </a:moveTo>
                  <a:lnTo>
                    <a:pt x="20558" y="2777"/>
                  </a:lnTo>
                  <a:lnTo>
                    <a:pt x="24765" y="3650"/>
                  </a:lnTo>
                  <a:lnTo>
                    <a:pt x="28257" y="6031"/>
                  </a:lnTo>
                  <a:lnTo>
                    <a:pt x="31036" y="9682"/>
                  </a:lnTo>
                  <a:lnTo>
                    <a:pt x="33099" y="14366"/>
                  </a:lnTo>
                  <a:lnTo>
                    <a:pt x="34369" y="19842"/>
                  </a:lnTo>
                  <a:lnTo>
                    <a:pt x="34766" y="25874"/>
                  </a:lnTo>
                  <a:lnTo>
                    <a:pt x="34211" y="32146"/>
                  </a:lnTo>
                  <a:lnTo>
                    <a:pt x="32782" y="36828"/>
                  </a:lnTo>
                  <a:lnTo>
                    <a:pt x="30797" y="40083"/>
                  </a:lnTo>
                  <a:lnTo>
                    <a:pt x="28257" y="42305"/>
                  </a:lnTo>
                  <a:lnTo>
                    <a:pt x="25638" y="43417"/>
                  </a:lnTo>
                  <a:lnTo>
                    <a:pt x="23018" y="43734"/>
                  </a:lnTo>
                  <a:lnTo>
                    <a:pt x="18971" y="42941"/>
                  </a:lnTo>
                  <a:lnTo>
                    <a:pt x="15796" y="40797"/>
                  </a:lnTo>
                  <a:lnTo>
                    <a:pt x="13334" y="37622"/>
                  </a:lnTo>
                  <a:lnTo>
                    <a:pt x="11510" y="33733"/>
                  </a:lnTo>
                  <a:lnTo>
                    <a:pt x="10240" y="29526"/>
                  </a:lnTo>
                  <a:lnTo>
                    <a:pt x="9446" y="25319"/>
                  </a:lnTo>
                  <a:lnTo>
                    <a:pt x="9048" y="21429"/>
                  </a:lnTo>
                  <a:lnTo>
                    <a:pt x="8890" y="18254"/>
                  </a:lnTo>
                  <a:lnTo>
                    <a:pt x="9842" y="11428"/>
                  </a:lnTo>
                  <a:lnTo>
                    <a:pt x="12382" y="6587"/>
                  </a:lnTo>
                  <a:lnTo>
                    <a:pt x="16113" y="3730"/>
                  </a:lnTo>
                  <a:lnTo>
                    <a:pt x="20558" y="2777"/>
                  </a:lnTo>
                  <a:lnTo>
                    <a:pt x="21352" y="0"/>
                  </a:lnTo>
                  <a:lnTo>
                    <a:pt x="15161" y="872"/>
                  </a:lnTo>
                  <a:lnTo>
                    <a:pt x="9922" y="3253"/>
                  </a:lnTo>
                  <a:lnTo>
                    <a:pt x="5715" y="6983"/>
                  </a:lnTo>
                  <a:lnTo>
                    <a:pt x="2540" y="11667"/>
                  </a:lnTo>
                  <a:lnTo>
                    <a:pt x="634" y="17064"/>
                  </a:lnTo>
                  <a:lnTo>
                    <a:pt x="0" y="22938"/>
                  </a:lnTo>
                  <a:lnTo>
                    <a:pt x="634" y="29367"/>
                  </a:lnTo>
                  <a:lnTo>
                    <a:pt x="2698" y="35003"/>
                  </a:lnTo>
                  <a:lnTo>
                    <a:pt x="6032" y="39766"/>
                  </a:lnTo>
                  <a:lnTo>
                    <a:pt x="10398" y="43417"/>
                  </a:lnTo>
                  <a:lnTo>
                    <a:pt x="15637" y="45718"/>
                  </a:lnTo>
                  <a:lnTo>
                    <a:pt x="21669" y="46512"/>
                  </a:lnTo>
                  <a:lnTo>
                    <a:pt x="28496" y="45480"/>
                  </a:lnTo>
                  <a:lnTo>
                    <a:pt x="34052" y="42623"/>
                  </a:lnTo>
                  <a:lnTo>
                    <a:pt x="38258" y="38416"/>
                  </a:lnTo>
                  <a:lnTo>
                    <a:pt x="41275" y="33416"/>
                  </a:lnTo>
                  <a:lnTo>
                    <a:pt x="43101" y="28097"/>
                  </a:lnTo>
                  <a:lnTo>
                    <a:pt x="43656" y="22938"/>
                  </a:lnTo>
                  <a:lnTo>
                    <a:pt x="43179" y="17858"/>
                  </a:lnTo>
                  <a:lnTo>
                    <a:pt x="41990" y="13333"/>
                  </a:lnTo>
                  <a:lnTo>
                    <a:pt x="40085" y="9364"/>
                  </a:lnTo>
                  <a:lnTo>
                    <a:pt x="37386" y="6111"/>
                  </a:lnTo>
                  <a:lnTo>
                    <a:pt x="34052" y="3491"/>
                  </a:lnTo>
                  <a:lnTo>
                    <a:pt x="30321" y="158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1561" name="Shape 6301"/>
            <p:cNvSpPr/>
            <p:nvPr/>
          </p:nvSpPr>
          <p:spPr>
            <a:xfrm>
              <a:off x="5563489" y="2472815"/>
              <a:ext cx="45957" cy="68579"/>
            </a:xfrm>
            <a:custGeom>
              <a:avLst/>
              <a:gdLst/>
              <a:ahLst/>
              <a:cxnLst/>
              <a:rect l="0" t="0" r="0" b="0"/>
              <a:pathLst>
                <a:path w="45957" h="68579">
                  <a:moveTo>
                    <a:pt x="38813" y="0"/>
                  </a:moveTo>
                  <a:lnTo>
                    <a:pt x="24288" y="4286"/>
                  </a:lnTo>
                  <a:lnTo>
                    <a:pt x="24288" y="5874"/>
                  </a:lnTo>
                  <a:lnTo>
                    <a:pt x="26670" y="5794"/>
                  </a:lnTo>
                  <a:lnTo>
                    <a:pt x="29209" y="6112"/>
                  </a:lnTo>
                  <a:lnTo>
                    <a:pt x="30479" y="7223"/>
                  </a:lnTo>
                  <a:lnTo>
                    <a:pt x="30876" y="8811"/>
                  </a:lnTo>
                  <a:lnTo>
                    <a:pt x="31034" y="10875"/>
                  </a:lnTo>
                  <a:lnTo>
                    <a:pt x="31034" y="26352"/>
                  </a:lnTo>
                  <a:lnTo>
                    <a:pt x="28575" y="24448"/>
                  </a:lnTo>
                  <a:lnTo>
                    <a:pt x="26113" y="23098"/>
                  </a:lnTo>
                  <a:lnTo>
                    <a:pt x="23495" y="22304"/>
                  </a:lnTo>
                  <a:lnTo>
                    <a:pt x="22684" y="22241"/>
                  </a:lnTo>
                  <a:lnTo>
                    <a:pt x="20796" y="24844"/>
                  </a:lnTo>
                  <a:lnTo>
                    <a:pt x="24288" y="25400"/>
                  </a:lnTo>
                  <a:lnTo>
                    <a:pt x="27383" y="27226"/>
                  </a:lnTo>
                  <a:lnTo>
                    <a:pt x="29764" y="30321"/>
                  </a:lnTo>
                  <a:lnTo>
                    <a:pt x="31034" y="34766"/>
                  </a:lnTo>
                  <a:lnTo>
                    <a:pt x="31034" y="57547"/>
                  </a:lnTo>
                  <a:lnTo>
                    <a:pt x="29923" y="59928"/>
                  </a:lnTo>
                  <a:lnTo>
                    <a:pt x="27859" y="61833"/>
                  </a:lnTo>
                  <a:lnTo>
                    <a:pt x="25161" y="63103"/>
                  </a:lnTo>
                  <a:lnTo>
                    <a:pt x="22225" y="63500"/>
                  </a:lnTo>
                  <a:lnTo>
                    <a:pt x="18891" y="62944"/>
                  </a:lnTo>
                  <a:lnTo>
                    <a:pt x="15716" y="61516"/>
                  </a:lnTo>
                  <a:lnTo>
                    <a:pt x="12937" y="58896"/>
                  </a:lnTo>
                  <a:lnTo>
                    <a:pt x="10636" y="55007"/>
                  </a:lnTo>
                  <a:lnTo>
                    <a:pt x="9127" y="49768"/>
                  </a:lnTo>
                  <a:lnTo>
                    <a:pt x="8492" y="43179"/>
                  </a:lnTo>
                  <a:lnTo>
                    <a:pt x="9048" y="37068"/>
                  </a:lnTo>
                  <a:lnTo>
                    <a:pt x="10477" y="32384"/>
                  </a:lnTo>
                  <a:lnTo>
                    <a:pt x="12620" y="28972"/>
                  </a:lnTo>
                  <a:lnTo>
                    <a:pt x="15159" y="26591"/>
                  </a:lnTo>
                  <a:lnTo>
                    <a:pt x="17938" y="25242"/>
                  </a:lnTo>
                  <a:lnTo>
                    <a:pt x="20796" y="24844"/>
                  </a:lnTo>
                  <a:lnTo>
                    <a:pt x="22684" y="22241"/>
                  </a:lnTo>
                  <a:lnTo>
                    <a:pt x="20478" y="22067"/>
                  </a:lnTo>
                  <a:lnTo>
                    <a:pt x="15159" y="22939"/>
                  </a:lnTo>
                  <a:lnTo>
                    <a:pt x="10238" y="25479"/>
                  </a:lnTo>
                  <a:lnTo>
                    <a:pt x="6111" y="29368"/>
                  </a:lnTo>
                  <a:lnTo>
                    <a:pt x="2857" y="34369"/>
                  </a:lnTo>
                  <a:lnTo>
                    <a:pt x="793" y="40163"/>
                  </a:lnTo>
                  <a:lnTo>
                    <a:pt x="0" y="46435"/>
                  </a:lnTo>
                  <a:lnTo>
                    <a:pt x="634" y="53181"/>
                  </a:lnTo>
                  <a:lnTo>
                    <a:pt x="2301" y="58420"/>
                  </a:lnTo>
                  <a:lnTo>
                    <a:pt x="4682" y="62310"/>
                  </a:lnTo>
                  <a:lnTo>
                    <a:pt x="7539" y="65087"/>
                  </a:lnTo>
                  <a:lnTo>
                    <a:pt x="10636" y="66913"/>
                  </a:lnTo>
                  <a:lnTo>
                    <a:pt x="13572" y="68024"/>
                  </a:lnTo>
                  <a:lnTo>
                    <a:pt x="16112" y="68501"/>
                  </a:lnTo>
                  <a:lnTo>
                    <a:pt x="18017" y="68579"/>
                  </a:lnTo>
                  <a:lnTo>
                    <a:pt x="22859" y="68024"/>
                  </a:lnTo>
                  <a:lnTo>
                    <a:pt x="26511" y="66516"/>
                  </a:lnTo>
                  <a:lnTo>
                    <a:pt x="29051" y="64452"/>
                  </a:lnTo>
                  <a:lnTo>
                    <a:pt x="30797" y="62310"/>
                  </a:lnTo>
                  <a:lnTo>
                    <a:pt x="31034" y="62310"/>
                  </a:lnTo>
                  <a:lnTo>
                    <a:pt x="31034" y="68342"/>
                  </a:lnTo>
                  <a:lnTo>
                    <a:pt x="31432" y="68579"/>
                  </a:lnTo>
                  <a:lnTo>
                    <a:pt x="38813" y="65961"/>
                  </a:lnTo>
                  <a:lnTo>
                    <a:pt x="45957" y="63500"/>
                  </a:lnTo>
                  <a:lnTo>
                    <a:pt x="45957" y="61912"/>
                  </a:lnTo>
                  <a:lnTo>
                    <a:pt x="43179" y="61912"/>
                  </a:lnTo>
                  <a:lnTo>
                    <a:pt x="41275" y="61516"/>
                  </a:lnTo>
                  <a:lnTo>
                    <a:pt x="39607" y="59690"/>
                  </a:lnTo>
                  <a:lnTo>
                    <a:pt x="39289" y="56356"/>
                  </a:lnTo>
                  <a:lnTo>
                    <a:pt x="39289" y="158"/>
                  </a:lnTo>
                  <a:lnTo>
                    <a:pt x="38813" y="0"/>
                  </a:lnTo>
                  <a:close/>
                </a:path>
              </a:pathLst>
            </a:custGeom>
            <a:solidFill>
              <a:srgbClr val="000000"/>
            </a:solidFill>
          </p:spPr>
          <p:txBody>
            <a:bodyPr vert="horz" lIns="91440" tIns="45720" rIns="91440" bIns="45720" anchor="t"/>
            <a:lstStyle/>
            <a:p>
              <a:endParaRPr lang="en-IN"/>
            </a:p>
          </p:txBody>
        </p:sp>
        <p:sp>
          <p:nvSpPr>
            <p:cNvPr id="1562" name="Shape 6302"/>
            <p:cNvSpPr/>
            <p:nvPr/>
          </p:nvSpPr>
          <p:spPr>
            <a:xfrm>
              <a:off x="5520864" y="2494883"/>
              <a:ext cx="40163" cy="46512"/>
            </a:xfrm>
            <a:custGeom>
              <a:avLst/>
              <a:gdLst/>
              <a:ahLst/>
              <a:cxnLst/>
              <a:rect l="0" t="0" r="0" b="0"/>
              <a:pathLst>
                <a:path w="40163" h="46512">
                  <a:moveTo>
                    <a:pt x="18097" y="0"/>
                  </a:moveTo>
                  <a:lnTo>
                    <a:pt x="12858" y="555"/>
                  </a:lnTo>
                  <a:lnTo>
                    <a:pt x="8731" y="1983"/>
                  </a:lnTo>
                  <a:lnTo>
                    <a:pt x="5636" y="4047"/>
                  </a:lnTo>
                  <a:lnTo>
                    <a:pt x="3572" y="6350"/>
                  </a:lnTo>
                  <a:lnTo>
                    <a:pt x="2302" y="8809"/>
                  </a:lnTo>
                  <a:lnTo>
                    <a:pt x="1904" y="10952"/>
                  </a:lnTo>
                  <a:lnTo>
                    <a:pt x="2143" y="12302"/>
                  </a:lnTo>
                  <a:lnTo>
                    <a:pt x="2937" y="13730"/>
                  </a:lnTo>
                  <a:lnTo>
                    <a:pt x="4207" y="14842"/>
                  </a:lnTo>
                  <a:lnTo>
                    <a:pt x="6191" y="15318"/>
                  </a:lnTo>
                  <a:lnTo>
                    <a:pt x="7937" y="14921"/>
                  </a:lnTo>
                  <a:lnTo>
                    <a:pt x="9366" y="13968"/>
                  </a:lnTo>
                  <a:lnTo>
                    <a:pt x="10318" y="12619"/>
                  </a:lnTo>
                  <a:lnTo>
                    <a:pt x="10636" y="11110"/>
                  </a:lnTo>
                  <a:lnTo>
                    <a:pt x="10398" y="9364"/>
                  </a:lnTo>
                  <a:lnTo>
                    <a:pt x="10159" y="7222"/>
                  </a:lnTo>
                  <a:lnTo>
                    <a:pt x="10795" y="5158"/>
                  </a:lnTo>
                  <a:lnTo>
                    <a:pt x="12382" y="3650"/>
                  </a:lnTo>
                  <a:lnTo>
                    <a:pt x="14684" y="2697"/>
                  </a:lnTo>
                  <a:lnTo>
                    <a:pt x="17145" y="2381"/>
                  </a:lnTo>
                  <a:lnTo>
                    <a:pt x="19684" y="2618"/>
                  </a:lnTo>
                  <a:lnTo>
                    <a:pt x="22146" y="3809"/>
                  </a:lnTo>
                  <a:lnTo>
                    <a:pt x="24051" y="6350"/>
                  </a:lnTo>
                  <a:lnTo>
                    <a:pt x="24764" y="10555"/>
                  </a:lnTo>
                  <a:lnTo>
                    <a:pt x="24764" y="16667"/>
                  </a:lnTo>
                  <a:lnTo>
                    <a:pt x="24053" y="16947"/>
                  </a:lnTo>
                  <a:lnTo>
                    <a:pt x="24764" y="18969"/>
                  </a:lnTo>
                  <a:lnTo>
                    <a:pt x="24764" y="33335"/>
                  </a:lnTo>
                  <a:lnTo>
                    <a:pt x="24686" y="35321"/>
                  </a:lnTo>
                  <a:lnTo>
                    <a:pt x="24288" y="36749"/>
                  </a:lnTo>
                  <a:lnTo>
                    <a:pt x="23257" y="37861"/>
                  </a:lnTo>
                  <a:lnTo>
                    <a:pt x="21431" y="39051"/>
                  </a:lnTo>
                  <a:lnTo>
                    <a:pt x="18812" y="40083"/>
                  </a:lnTo>
                  <a:lnTo>
                    <a:pt x="15319" y="40797"/>
                  </a:lnTo>
                  <a:lnTo>
                    <a:pt x="12779" y="40242"/>
                  </a:lnTo>
                  <a:lnTo>
                    <a:pt x="10716" y="38733"/>
                  </a:lnTo>
                  <a:lnTo>
                    <a:pt x="9287" y="36273"/>
                  </a:lnTo>
                  <a:lnTo>
                    <a:pt x="8731" y="33098"/>
                  </a:lnTo>
                  <a:lnTo>
                    <a:pt x="8731" y="32860"/>
                  </a:lnTo>
                  <a:lnTo>
                    <a:pt x="8889" y="31034"/>
                  </a:lnTo>
                  <a:lnTo>
                    <a:pt x="9604" y="28891"/>
                  </a:lnTo>
                  <a:lnTo>
                    <a:pt x="11192" y="26589"/>
                  </a:lnTo>
                  <a:lnTo>
                    <a:pt x="13970" y="24049"/>
                  </a:lnTo>
                  <a:lnTo>
                    <a:pt x="15954" y="22780"/>
                  </a:lnTo>
                  <a:lnTo>
                    <a:pt x="18414" y="21509"/>
                  </a:lnTo>
                  <a:lnTo>
                    <a:pt x="24764" y="18969"/>
                  </a:lnTo>
                  <a:lnTo>
                    <a:pt x="24053" y="16947"/>
                  </a:lnTo>
                  <a:lnTo>
                    <a:pt x="17303" y="19605"/>
                  </a:lnTo>
                  <a:lnTo>
                    <a:pt x="11192" y="22303"/>
                  </a:lnTo>
                  <a:lnTo>
                    <a:pt x="6350" y="25081"/>
                  </a:lnTo>
                  <a:lnTo>
                    <a:pt x="2857" y="28177"/>
                  </a:lnTo>
                  <a:lnTo>
                    <a:pt x="715" y="31828"/>
                  </a:lnTo>
                  <a:lnTo>
                    <a:pt x="0" y="36273"/>
                  </a:lnTo>
                  <a:lnTo>
                    <a:pt x="952" y="40638"/>
                  </a:lnTo>
                  <a:lnTo>
                    <a:pt x="3333" y="43893"/>
                  </a:lnTo>
                  <a:lnTo>
                    <a:pt x="6667" y="45877"/>
                  </a:lnTo>
                  <a:lnTo>
                    <a:pt x="10557" y="46512"/>
                  </a:lnTo>
                  <a:lnTo>
                    <a:pt x="14604" y="45877"/>
                  </a:lnTo>
                  <a:lnTo>
                    <a:pt x="18414" y="44131"/>
                  </a:lnTo>
                  <a:lnTo>
                    <a:pt x="24923" y="39289"/>
                  </a:lnTo>
                  <a:lnTo>
                    <a:pt x="25400" y="42305"/>
                  </a:lnTo>
                  <a:lnTo>
                    <a:pt x="26352" y="44369"/>
                  </a:lnTo>
                  <a:lnTo>
                    <a:pt x="27622" y="45639"/>
                  </a:lnTo>
                  <a:lnTo>
                    <a:pt x="28972" y="46274"/>
                  </a:lnTo>
                  <a:lnTo>
                    <a:pt x="31353" y="46512"/>
                  </a:lnTo>
                  <a:lnTo>
                    <a:pt x="32782" y="46433"/>
                  </a:lnTo>
                  <a:lnTo>
                    <a:pt x="34766" y="45877"/>
                  </a:lnTo>
                  <a:lnTo>
                    <a:pt x="37227" y="44369"/>
                  </a:lnTo>
                  <a:lnTo>
                    <a:pt x="40163" y="41591"/>
                  </a:lnTo>
                  <a:lnTo>
                    <a:pt x="40163" y="39051"/>
                  </a:lnTo>
                  <a:lnTo>
                    <a:pt x="38338" y="40321"/>
                  </a:lnTo>
                  <a:lnTo>
                    <a:pt x="35718" y="40877"/>
                  </a:lnTo>
                  <a:lnTo>
                    <a:pt x="34052" y="40401"/>
                  </a:lnTo>
                  <a:lnTo>
                    <a:pt x="33178" y="39130"/>
                  </a:lnTo>
                  <a:lnTo>
                    <a:pt x="32782" y="35162"/>
                  </a:lnTo>
                  <a:lnTo>
                    <a:pt x="32782" y="15873"/>
                  </a:lnTo>
                  <a:lnTo>
                    <a:pt x="32306" y="9127"/>
                  </a:lnTo>
                  <a:lnTo>
                    <a:pt x="31036" y="5713"/>
                  </a:lnTo>
                  <a:lnTo>
                    <a:pt x="28496" y="2777"/>
                  </a:lnTo>
                  <a:lnTo>
                    <a:pt x="26670" y="1587"/>
                  </a:lnTo>
                  <a:lnTo>
                    <a:pt x="24288" y="71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1563" name="Shape 6303"/>
            <p:cNvSpPr/>
            <p:nvPr/>
          </p:nvSpPr>
          <p:spPr>
            <a:xfrm>
              <a:off x="5416804" y="2494883"/>
              <a:ext cx="23494" cy="45560"/>
            </a:xfrm>
            <a:custGeom>
              <a:avLst/>
              <a:gdLst/>
              <a:ahLst/>
              <a:cxnLst/>
              <a:rect l="0" t="0" r="0" b="0"/>
              <a:pathLst>
                <a:path w="23494" h="45560">
                  <a:moveTo>
                    <a:pt x="15716" y="0"/>
                  </a:moveTo>
                  <a:lnTo>
                    <a:pt x="396" y="5476"/>
                  </a:lnTo>
                  <a:lnTo>
                    <a:pt x="396" y="6905"/>
                  </a:lnTo>
                  <a:lnTo>
                    <a:pt x="4364" y="6507"/>
                  </a:lnTo>
                  <a:lnTo>
                    <a:pt x="5556" y="6666"/>
                  </a:lnTo>
                  <a:lnTo>
                    <a:pt x="6667" y="7301"/>
                  </a:lnTo>
                  <a:lnTo>
                    <a:pt x="7461" y="9127"/>
                  </a:lnTo>
                  <a:lnTo>
                    <a:pt x="7778" y="12461"/>
                  </a:lnTo>
                  <a:lnTo>
                    <a:pt x="7778" y="35480"/>
                  </a:lnTo>
                  <a:lnTo>
                    <a:pt x="7619" y="38733"/>
                  </a:lnTo>
                  <a:lnTo>
                    <a:pt x="7143" y="41036"/>
                  </a:lnTo>
                  <a:lnTo>
                    <a:pt x="6191" y="42543"/>
                  </a:lnTo>
                  <a:lnTo>
                    <a:pt x="4762" y="43417"/>
                  </a:lnTo>
                  <a:lnTo>
                    <a:pt x="2698" y="43813"/>
                  </a:lnTo>
                  <a:lnTo>
                    <a:pt x="0" y="44052"/>
                  </a:lnTo>
                  <a:lnTo>
                    <a:pt x="0" y="45560"/>
                  </a:lnTo>
                  <a:lnTo>
                    <a:pt x="23494" y="45560"/>
                  </a:lnTo>
                  <a:lnTo>
                    <a:pt x="23494" y="44052"/>
                  </a:lnTo>
                  <a:lnTo>
                    <a:pt x="19446" y="43496"/>
                  </a:lnTo>
                  <a:lnTo>
                    <a:pt x="17223" y="42067"/>
                  </a:lnTo>
                  <a:lnTo>
                    <a:pt x="16271" y="39448"/>
                  </a:lnTo>
                  <a:lnTo>
                    <a:pt x="16112" y="35480"/>
                  </a:lnTo>
                  <a:lnTo>
                    <a:pt x="16112" y="316"/>
                  </a:lnTo>
                  <a:lnTo>
                    <a:pt x="15716" y="0"/>
                  </a:lnTo>
                  <a:close/>
                </a:path>
              </a:pathLst>
            </a:custGeom>
            <a:solidFill>
              <a:srgbClr val="000000"/>
            </a:solidFill>
          </p:spPr>
          <p:txBody>
            <a:bodyPr vert="horz" lIns="91440" tIns="45720" rIns="91440" bIns="45720" anchor="t"/>
            <a:lstStyle/>
            <a:p>
              <a:endParaRPr lang="en-IN"/>
            </a:p>
          </p:txBody>
        </p:sp>
        <p:sp>
          <p:nvSpPr>
            <p:cNvPr id="1564" name="Shape 6304"/>
            <p:cNvSpPr/>
            <p:nvPr/>
          </p:nvSpPr>
          <p:spPr>
            <a:xfrm>
              <a:off x="5443553" y="2494883"/>
              <a:ext cx="46434" cy="45560"/>
            </a:xfrm>
            <a:custGeom>
              <a:avLst/>
              <a:gdLst/>
              <a:ahLst/>
              <a:cxnLst/>
              <a:rect l="0" t="0" r="0" b="0"/>
              <a:pathLst>
                <a:path w="46434" h="45560">
                  <a:moveTo>
                    <a:pt x="13652" y="0"/>
                  </a:moveTo>
                  <a:lnTo>
                    <a:pt x="0" y="4443"/>
                  </a:lnTo>
                  <a:lnTo>
                    <a:pt x="0" y="6111"/>
                  </a:lnTo>
                  <a:lnTo>
                    <a:pt x="1111" y="5793"/>
                  </a:lnTo>
                  <a:lnTo>
                    <a:pt x="2857" y="5713"/>
                  </a:lnTo>
                  <a:lnTo>
                    <a:pt x="4048" y="5872"/>
                  </a:lnTo>
                  <a:lnTo>
                    <a:pt x="5159" y="6587"/>
                  </a:lnTo>
                  <a:lnTo>
                    <a:pt x="6032" y="8492"/>
                  </a:lnTo>
                  <a:lnTo>
                    <a:pt x="6350" y="12063"/>
                  </a:lnTo>
                  <a:lnTo>
                    <a:pt x="6350" y="36669"/>
                  </a:lnTo>
                  <a:lnTo>
                    <a:pt x="6032" y="40242"/>
                  </a:lnTo>
                  <a:lnTo>
                    <a:pt x="5001" y="42464"/>
                  </a:lnTo>
                  <a:lnTo>
                    <a:pt x="3095" y="43576"/>
                  </a:lnTo>
                  <a:lnTo>
                    <a:pt x="158" y="44052"/>
                  </a:lnTo>
                  <a:lnTo>
                    <a:pt x="158" y="45560"/>
                  </a:lnTo>
                  <a:lnTo>
                    <a:pt x="21193" y="45560"/>
                  </a:lnTo>
                  <a:lnTo>
                    <a:pt x="21193" y="44052"/>
                  </a:lnTo>
                  <a:lnTo>
                    <a:pt x="18018" y="43654"/>
                  </a:lnTo>
                  <a:lnTo>
                    <a:pt x="15954" y="42623"/>
                  </a:lnTo>
                  <a:lnTo>
                    <a:pt x="14922" y="41114"/>
                  </a:lnTo>
                  <a:lnTo>
                    <a:pt x="14604" y="38892"/>
                  </a:lnTo>
                  <a:lnTo>
                    <a:pt x="14604" y="11110"/>
                  </a:lnTo>
                  <a:lnTo>
                    <a:pt x="17303" y="8651"/>
                  </a:lnTo>
                  <a:lnTo>
                    <a:pt x="19843" y="6905"/>
                  </a:lnTo>
                  <a:lnTo>
                    <a:pt x="22225" y="5793"/>
                  </a:lnTo>
                  <a:lnTo>
                    <a:pt x="24447" y="5476"/>
                  </a:lnTo>
                  <a:lnTo>
                    <a:pt x="28178" y="6111"/>
                  </a:lnTo>
                  <a:lnTo>
                    <a:pt x="30479" y="7935"/>
                  </a:lnTo>
                  <a:lnTo>
                    <a:pt x="31750" y="11032"/>
                  </a:lnTo>
                  <a:lnTo>
                    <a:pt x="32067" y="15079"/>
                  </a:lnTo>
                  <a:lnTo>
                    <a:pt x="32067" y="35717"/>
                  </a:lnTo>
                  <a:lnTo>
                    <a:pt x="31908" y="38892"/>
                  </a:lnTo>
                  <a:lnTo>
                    <a:pt x="31273" y="41114"/>
                  </a:lnTo>
                  <a:lnTo>
                    <a:pt x="30321" y="42623"/>
                  </a:lnTo>
                  <a:lnTo>
                    <a:pt x="29131" y="43417"/>
                  </a:lnTo>
                  <a:lnTo>
                    <a:pt x="25797" y="44052"/>
                  </a:lnTo>
                  <a:lnTo>
                    <a:pt x="25797" y="45560"/>
                  </a:lnTo>
                  <a:lnTo>
                    <a:pt x="46434" y="45560"/>
                  </a:lnTo>
                  <a:lnTo>
                    <a:pt x="46434" y="44052"/>
                  </a:lnTo>
                  <a:lnTo>
                    <a:pt x="43418" y="43576"/>
                  </a:lnTo>
                  <a:lnTo>
                    <a:pt x="41592" y="42464"/>
                  </a:lnTo>
                  <a:lnTo>
                    <a:pt x="40639" y="40479"/>
                  </a:lnTo>
                  <a:lnTo>
                    <a:pt x="40402" y="37543"/>
                  </a:lnTo>
                  <a:lnTo>
                    <a:pt x="40402" y="14842"/>
                  </a:lnTo>
                  <a:lnTo>
                    <a:pt x="39846" y="9444"/>
                  </a:lnTo>
                  <a:lnTo>
                    <a:pt x="38417" y="5556"/>
                  </a:lnTo>
                  <a:lnTo>
                    <a:pt x="36353" y="2856"/>
                  </a:lnTo>
                  <a:lnTo>
                    <a:pt x="33893" y="1110"/>
                  </a:lnTo>
                  <a:lnTo>
                    <a:pt x="31273" y="237"/>
                  </a:lnTo>
                  <a:lnTo>
                    <a:pt x="28813" y="0"/>
                  </a:lnTo>
                  <a:lnTo>
                    <a:pt x="24764" y="634"/>
                  </a:lnTo>
                  <a:lnTo>
                    <a:pt x="21193" y="2301"/>
                  </a:lnTo>
                  <a:lnTo>
                    <a:pt x="17859" y="4840"/>
                  </a:lnTo>
                  <a:lnTo>
                    <a:pt x="14367" y="8016"/>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1565" name="Shape 6305"/>
            <p:cNvSpPr/>
            <p:nvPr/>
          </p:nvSpPr>
          <p:spPr>
            <a:xfrm>
              <a:off x="5805106" y="2474880"/>
              <a:ext cx="52070" cy="65562"/>
            </a:xfrm>
            <a:custGeom>
              <a:avLst/>
              <a:gdLst/>
              <a:ahLst/>
              <a:cxnLst/>
              <a:rect l="0" t="0" r="0" b="0"/>
              <a:pathLst>
                <a:path w="52070" h="65562">
                  <a:moveTo>
                    <a:pt x="0" y="0"/>
                  </a:moveTo>
                  <a:lnTo>
                    <a:pt x="22462" y="3650"/>
                  </a:lnTo>
                  <a:lnTo>
                    <a:pt x="24526" y="3650"/>
                  </a:lnTo>
                  <a:lnTo>
                    <a:pt x="27225" y="3888"/>
                  </a:lnTo>
                  <a:lnTo>
                    <a:pt x="33496" y="5556"/>
                  </a:lnTo>
                  <a:lnTo>
                    <a:pt x="36512" y="7222"/>
                  </a:lnTo>
                  <a:lnTo>
                    <a:pt x="38972" y="9762"/>
                  </a:lnTo>
                  <a:lnTo>
                    <a:pt x="40640" y="13334"/>
                  </a:lnTo>
                  <a:lnTo>
                    <a:pt x="41275" y="18017"/>
                  </a:lnTo>
                  <a:lnTo>
                    <a:pt x="40718" y="22938"/>
                  </a:lnTo>
                  <a:lnTo>
                    <a:pt x="39131" y="26668"/>
                  </a:lnTo>
                  <a:lnTo>
                    <a:pt x="36908" y="29367"/>
                  </a:lnTo>
                  <a:lnTo>
                    <a:pt x="34209" y="31193"/>
                  </a:lnTo>
                  <a:lnTo>
                    <a:pt x="31352" y="32305"/>
                  </a:lnTo>
                  <a:lnTo>
                    <a:pt x="28575" y="32860"/>
                  </a:lnTo>
                  <a:lnTo>
                    <a:pt x="26113" y="33098"/>
                  </a:lnTo>
                  <a:lnTo>
                    <a:pt x="24367" y="33098"/>
                  </a:lnTo>
                  <a:lnTo>
                    <a:pt x="18415" y="32781"/>
                  </a:lnTo>
                  <a:lnTo>
                    <a:pt x="18415" y="6984"/>
                  </a:lnTo>
                  <a:lnTo>
                    <a:pt x="18652" y="5078"/>
                  </a:lnTo>
                  <a:lnTo>
                    <a:pt x="19367" y="4127"/>
                  </a:lnTo>
                  <a:lnTo>
                    <a:pt x="20637" y="3730"/>
                  </a:lnTo>
                  <a:lnTo>
                    <a:pt x="22462" y="3650"/>
                  </a:lnTo>
                  <a:lnTo>
                    <a:pt x="0" y="0"/>
                  </a:lnTo>
                  <a:lnTo>
                    <a:pt x="0" y="1824"/>
                  </a:lnTo>
                  <a:lnTo>
                    <a:pt x="4365" y="2618"/>
                  </a:lnTo>
                  <a:lnTo>
                    <a:pt x="6905" y="3968"/>
                  </a:lnTo>
                  <a:lnTo>
                    <a:pt x="8016" y="6508"/>
                  </a:lnTo>
                  <a:lnTo>
                    <a:pt x="8333" y="10793"/>
                  </a:lnTo>
                  <a:lnTo>
                    <a:pt x="8333" y="56831"/>
                  </a:lnTo>
                  <a:lnTo>
                    <a:pt x="8016" y="59292"/>
                  </a:lnTo>
                  <a:lnTo>
                    <a:pt x="7302" y="61117"/>
                  </a:lnTo>
                  <a:lnTo>
                    <a:pt x="5873" y="62387"/>
                  </a:lnTo>
                  <a:lnTo>
                    <a:pt x="3492" y="63181"/>
                  </a:lnTo>
                  <a:lnTo>
                    <a:pt x="0" y="63657"/>
                  </a:lnTo>
                  <a:lnTo>
                    <a:pt x="0" y="65562"/>
                  </a:lnTo>
                  <a:lnTo>
                    <a:pt x="27701" y="65562"/>
                  </a:lnTo>
                  <a:lnTo>
                    <a:pt x="27701" y="63657"/>
                  </a:lnTo>
                  <a:lnTo>
                    <a:pt x="23097" y="63181"/>
                  </a:lnTo>
                  <a:lnTo>
                    <a:pt x="20240" y="61832"/>
                  </a:lnTo>
                  <a:lnTo>
                    <a:pt x="18811" y="59133"/>
                  </a:lnTo>
                  <a:lnTo>
                    <a:pt x="18415" y="54767"/>
                  </a:lnTo>
                  <a:lnTo>
                    <a:pt x="18415" y="36750"/>
                  </a:lnTo>
                  <a:lnTo>
                    <a:pt x="25082" y="37067"/>
                  </a:lnTo>
                  <a:lnTo>
                    <a:pt x="32146" y="36669"/>
                  </a:lnTo>
                  <a:lnTo>
                    <a:pt x="37861" y="35638"/>
                  </a:lnTo>
                  <a:lnTo>
                    <a:pt x="42465" y="33812"/>
                  </a:lnTo>
                  <a:lnTo>
                    <a:pt x="46037" y="31193"/>
                  </a:lnTo>
                  <a:lnTo>
                    <a:pt x="48418" y="28732"/>
                  </a:lnTo>
                  <a:lnTo>
                    <a:pt x="49767" y="26748"/>
                  </a:lnTo>
                  <a:lnTo>
                    <a:pt x="50878" y="24367"/>
                  </a:lnTo>
                  <a:lnTo>
                    <a:pt x="51752" y="21351"/>
                  </a:lnTo>
                  <a:lnTo>
                    <a:pt x="52070" y="17778"/>
                  </a:lnTo>
                  <a:lnTo>
                    <a:pt x="51117" y="12143"/>
                  </a:lnTo>
                  <a:lnTo>
                    <a:pt x="48418" y="7618"/>
                  </a:lnTo>
                  <a:lnTo>
                    <a:pt x="44211" y="4205"/>
                  </a:lnTo>
                  <a:lnTo>
                    <a:pt x="38893" y="1824"/>
                  </a:lnTo>
                  <a:lnTo>
                    <a:pt x="32781" y="396"/>
                  </a:lnTo>
                  <a:lnTo>
                    <a:pt x="26113" y="0"/>
                  </a:lnTo>
                  <a:lnTo>
                    <a:pt x="0" y="0"/>
                  </a:lnTo>
                  <a:close/>
                </a:path>
              </a:pathLst>
            </a:custGeom>
            <a:solidFill>
              <a:srgbClr val="000000"/>
            </a:solidFill>
          </p:spPr>
          <p:txBody>
            <a:bodyPr vert="horz" lIns="91440" tIns="45720" rIns="91440" bIns="45720" anchor="t"/>
            <a:lstStyle/>
            <a:p>
              <a:endParaRPr lang="en-IN"/>
            </a:p>
          </p:txBody>
        </p:sp>
        <p:sp>
          <p:nvSpPr>
            <p:cNvPr id="1566" name="Shape 6306"/>
            <p:cNvSpPr/>
            <p:nvPr/>
          </p:nvSpPr>
          <p:spPr>
            <a:xfrm>
              <a:off x="6279133" y="2494883"/>
              <a:ext cx="29368" cy="46512"/>
            </a:xfrm>
            <a:custGeom>
              <a:avLst/>
              <a:gdLst/>
              <a:ahLst/>
              <a:cxnLst/>
              <a:rect l="0" t="0" r="0" b="0"/>
              <a:pathLst>
                <a:path w="29368" h="46512">
                  <a:moveTo>
                    <a:pt x="13811" y="0"/>
                  </a:moveTo>
                  <a:lnTo>
                    <a:pt x="9445" y="555"/>
                  </a:lnTo>
                  <a:lnTo>
                    <a:pt x="6031" y="1903"/>
                  </a:lnTo>
                  <a:lnTo>
                    <a:pt x="3333" y="3968"/>
                  </a:lnTo>
                  <a:lnTo>
                    <a:pt x="1427" y="6507"/>
                  </a:lnTo>
                  <a:lnTo>
                    <a:pt x="396" y="9286"/>
                  </a:lnTo>
                  <a:lnTo>
                    <a:pt x="0" y="12063"/>
                  </a:lnTo>
                  <a:lnTo>
                    <a:pt x="952" y="16905"/>
                  </a:lnTo>
                  <a:lnTo>
                    <a:pt x="3492" y="20716"/>
                  </a:lnTo>
                  <a:lnTo>
                    <a:pt x="7222" y="23810"/>
                  </a:lnTo>
                  <a:lnTo>
                    <a:pt x="11587" y="26510"/>
                  </a:lnTo>
                  <a:lnTo>
                    <a:pt x="17302" y="29843"/>
                  </a:lnTo>
                  <a:lnTo>
                    <a:pt x="19525" y="31272"/>
                  </a:lnTo>
                  <a:lnTo>
                    <a:pt x="21112" y="32939"/>
                  </a:lnTo>
                  <a:lnTo>
                    <a:pt x="22065" y="34923"/>
                  </a:lnTo>
                  <a:lnTo>
                    <a:pt x="22462" y="37146"/>
                  </a:lnTo>
                  <a:lnTo>
                    <a:pt x="21669" y="40638"/>
                  </a:lnTo>
                  <a:lnTo>
                    <a:pt x="19684" y="42860"/>
                  </a:lnTo>
                  <a:lnTo>
                    <a:pt x="17065" y="44052"/>
                  </a:lnTo>
                  <a:lnTo>
                    <a:pt x="14446" y="44369"/>
                  </a:lnTo>
                  <a:lnTo>
                    <a:pt x="10238" y="43734"/>
                  </a:lnTo>
                  <a:lnTo>
                    <a:pt x="7063" y="41908"/>
                  </a:lnTo>
                  <a:lnTo>
                    <a:pt x="4841" y="39368"/>
                  </a:lnTo>
                  <a:lnTo>
                    <a:pt x="3333" y="36432"/>
                  </a:lnTo>
                  <a:lnTo>
                    <a:pt x="1666" y="30478"/>
                  </a:lnTo>
                  <a:lnTo>
                    <a:pt x="79" y="30478"/>
                  </a:lnTo>
                  <a:lnTo>
                    <a:pt x="79" y="45957"/>
                  </a:lnTo>
                  <a:lnTo>
                    <a:pt x="1348" y="45957"/>
                  </a:lnTo>
                  <a:lnTo>
                    <a:pt x="2221" y="45005"/>
                  </a:lnTo>
                  <a:lnTo>
                    <a:pt x="3492" y="44766"/>
                  </a:lnTo>
                  <a:lnTo>
                    <a:pt x="5874" y="45005"/>
                  </a:lnTo>
                  <a:lnTo>
                    <a:pt x="8651" y="45639"/>
                  </a:lnTo>
                  <a:lnTo>
                    <a:pt x="15001" y="46512"/>
                  </a:lnTo>
                  <a:lnTo>
                    <a:pt x="18335" y="46194"/>
                  </a:lnTo>
                  <a:lnTo>
                    <a:pt x="21590" y="45163"/>
                  </a:lnTo>
                  <a:lnTo>
                    <a:pt x="24606" y="43337"/>
                  </a:lnTo>
                  <a:lnTo>
                    <a:pt x="27066" y="40877"/>
                  </a:lnTo>
                  <a:lnTo>
                    <a:pt x="28733" y="37622"/>
                  </a:lnTo>
                  <a:lnTo>
                    <a:pt x="29368" y="33733"/>
                  </a:lnTo>
                  <a:lnTo>
                    <a:pt x="28733" y="29843"/>
                  </a:lnTo>
                  <a:lnTo>
                    <a:pt x="26987" y="26748"/>
                  </a:lnTo>
                  <a:lnTo>
                    <a:pt x="24367" y="24287"/>
                  </a:lnTo>
                  <a:lnTo>
                    <a:pt x="21034" y="22064"/>
                  </a:lnTo>
                  <a:lnTo>
                    <a:pt x="10397" y="15714"/>
                  </a:lnTo>
                  <a:lnTo>
                    <a:pt x="8175" y="13968"/>
                  </a:lnTo>
                  <a:lnTo>
                    <a:pt x="6825" y="12143"/>
                  </a:lnTo>
                  <a:lnTo>
                    <a:pt x="6111" y="8729"/>
                  </a:lnTo>
                  <a:lnTo>
                    <a:pt x="6508" y="6587"/>
                  </a:lnTo>
                  <a:lnTo>
                    <a:pt x="7857" y="4523"/>
                  </a:lnTo>
                  <a:lnTo>
                    <a:pt x="10159" y="2936"/>
                  </a:lnTo>
                  <a:lnTo>
                    <a:pt x="13652" y="2301"/>
                  </a:lnTo>
                  <a:lnTo>
                    <a:pt x="16906" y="2697"/>
                  </a:lnTo>
                  <a:lnTo>
                    <a:pt x="20002" y="4523"/>
                  </a:lnTo>
                  <a:lnTo>
                    <a:pt x="21431" y="6111"/>
                  </a:lnTo>
                  <a:lnTo>
                    <a:pt x="22621" y="8253"/>
                  </a:lnTo>
                  <a:lnTo>
                    <a:pt x="23732" y="11032"/>
                  </a:lnTo>
                  <a:lnTo>
                    <a:pt x="24606" y="14444"/>
                  </a:lnTo>
                  <a:lnTo>
                    <a:pt x="26113" y="14444"/>
                  </a:lnTo>
                  <a:lnTo>
                    <a:pt x="25717" y="872"/>
                  </a:lnTo>
                  <a:lnTo>
                    <a:pt x="24606" y="872"/>
                  </a:lnTo>
                  <a:lnTo>
                    <a:pt x="24050" y="1587"/>
                  </a:lnTo>
                  <a:lnTo>
                    <a:pt x="22938" y="1983"/>
                  </a:lnTo>
                  <a:lnTo>
                    <a:pt x="19367" y="951"/>
                  </a:lnTo>
                  <a:lnTo>
                    <a:pt x="16827" y="316"/>
                  </a:lnTo>
                  <a:lnTo>
                    <a:pt x="13811" y="0"/>
                  </a:lnTo>
                  <a:close/>
                </a:path>
              </a:pathLst>
            </a:custGeom>
            <a:solidFill>
              <a:srgbClr val="000000"/>
            </a:solidFill>
          </p:spPr>
          <p:txBody>
            <a:bodyPr vert="horz" lIns="91440" tIns="45720" rIns="91440" bIns="45720" anchor="t"/>
            <a:lstStyle/>
            <a:p>
              <a:endParaRPr lang="en-IN"/>
            </a:p>
          </p:txBody>
        </p:sp>
        <p:sp>
          <p:nvSpPr>
            <p:cNvPr id="1567" name="Shape 6307"/>
            <p:cNvSpPr/>
            <p:nvPr/>
          </p:nvSpPr>
          <p:spPr>
            <a:xfrm>
              <a:off x="6241430" y="2494883"/>
              <a:ext cx="29447" cy="46512"/>
            </a:xfrm>
            <a:custGeom>
              <a:avLst/>
              <a:gdLst/>
              <a:ahLst/>
              <a:cxnLst/>
              <a:rect l="0" t="0" r="0" b="0"/>
              <a:pathLst>
                <a:path w="29447" h="46512">
                  <a:moveTo>
                    <a:pt x="13890" y="0"/>
                  </a:moveTo>
                  <a:lnTo>
                    <a:pt x="9525" y="555"/>
                  </a:lnTo>
                  <a:lnTo>
                    <a:pt x="6032" y="1903"/>
                  </a:lnTo>
                  <a:lnTo>
                    <a:pt x="3412" y="3968"/>
                  </a:lnTo>
                  <a:lnTo>
                    <a:pt x="1508" y="6507"/>
                  </a:lnTo>
                  <a:lnTo>
                    <a:pt x="396" y="9286"/>
                  </a:lnTo>
                  <a:lnTo>
                    <a:pt x="0" y="12063"/>
                  </a:lnTo>
                  <a:lnTo>
                    <a:pt x="1030" y="16905"/>
                  </a:lnTo>
                  <a:lnTo>
                    <a:pt x="3571" y="20716"/>
                  </a:lnTo>
                  <a:lnTo>
                    <a:pt x="7222" y="23810"/>
                  </a:lnTo>
                  <a:lnTo>
                    <a:pt x="11588" y="26510"/>
                  </a:lnTo>
                  <a:lnTo>
                    <a:pt x="17383" y="29843"/>
                  </a:lnTo>
                  <a:lnTo>
                    <a:pt x="19525" y="31272"/>
                  </a:lnTo>
                  <a:lnTo>
                    <a:pt x="21113" y="32939"/>
                  </a:lnTo>
                  <a:lnTo>
                    <a:pt x="22145" y="34923"/>
                  </a:lnTo>
                  <a:lnTo>
                    <a:pt x="22542" y="37146"/>
                  </a:lnTo>
                  <a:lnTo>
                    <a:pt x="21748" y="40638"/>
                  </a:lnTo>
                  <a:lnTo>
                    <a:pt x="19764" y="42860"/>
                  </a:lnTo>
                  <a:lnTo>
                    <a:pt x="17144" y="44052"/>
                  </a:lnTo>
                  <a:lnTo>
                    <a:pt x="14524" y="44369"/>
                  </a:lnTo>
                  <a:lnTo>
                    <a:pt x="10318" y="43734"/>
                  </a:lnTo>
                  <a:lnTo>
                    <a:pt x="7143" y="41908"/>
                  </a:lnTo>
                  <a:lnTo>
                    <a:pt x="4920" y="39368"/>
                  </a:lnTo>
                  <a:lnTo>
                    <a:pt x="3412" y="36432"/>
                  </a:lnTo>
                  <a:lnTo>
                    <a:pt x="1745" y="30478"/>
                  </a:lnTo>
                  <a:lnTo>
                    <a:pt x="158" y="30478"/>
                  </a:lnTo>
                  <a:lnTo>
                    <a:pt x="158" y="45957"/>
                  </a:lnTo>
                  <a:lnTo>
                    <a:pt x="1428" y="45957"/>
                  </a:lnTo>
                  <a:lnTo>
                    <a:pt x="2222" y="45005"/>
                  </a:lnTo>
                  <a:lnTo>
                    <a:pt x="3571" y="44766"/>
                  </a:lnTo>
                  <a:lnTo>
                    <a:pt x="5953" y="45005"/>
                  </a:lnTo>
                  <a:lnTo>
                    <a:pt x="8731" y="45639"/>
                  </a:lnTo>
                  <a:lnTo>
                    <a:pt x="15081" y="46512"/>
                  </a:lnTo>
                  <a:lnTo>
                    <a:pt x="18334" y="46194"/>
                  </a:lnTo>
                  <a:lnTo>
                    <a:pt x="21589" y="45163"/>
                  </a:lnTo>
                  <a:lnTo>
                    <a:pt x="24606" y="43337"/>
                  </a:lnTo>
                  <a:lnTo>
                    <a:pt x="27145" y="40877"/>
                  </a:lnTo>
                  <a:lnTo>
                    <a:pt x="28812" y="37622"/>
                  </a:lnTo>
                  <a:lnTo>
                    <a:pt x="29447" y="33733"/>
                  </a:lnTo>
                  <a:lnTo>
                    <a:pt x="28812" y="29843"/>
                  </a:lnTo>
                  <a:lnTo>
                    <a:pt x="27065" y="26748"/>
                  </a:lnTo>
                  <a:lnTo>
                    <a:pt x="24447" y="24287"/>
                  </a:lnTo>
                  <a:lnTo>
                    <a:pt x="21113" y="22064"/>
                  </a:lnTo>
                  <a:lnTo>
                    <a:pt x="10397" y="15714"/>
                  </a:lnTo>
                  <a:lnTo>
                    <a:pt x="8174" y="13968"/>
                  </a:lnTo>
                  <a:lnTo>
                    <a:pt x="6905" y="12143"/>
                  </a:lnTo>
                  <a:lnTo>
                    <a:pt x="6191" y="8729"/>
                  </a:lnTo>
                  <a:lnTo>
                    <a:pt x="6587" y="6587"/>
                  </a:lnTo>
                  <a:lnTo>
                    <a:pt x="7937" y="4523"/>
                  </a:lnTo>
                  <a:lnTo>
                    <a:pt x="10239" y="2936"/>
                  </a:lnTo>
                  <a:lnTo>
                    <a:pt x="13730" y="2301"/>
                  </a:lnTo>
                  <a:lnTo>
                    <a:pt x="16985" y="2697"/>
                  </a:lnTo>
                  <a:lnTo>
                    <a:pt x="20001" y="4523"/>
                  </a:lnTo>
                  <a:lnTo>
                    <a:pt x="21431" y="6111"/>
                  </a:lnTo>
                  <a:lnTo>
                    <a:pt x="22700" y="8253"/>
                  </a:lnTo>
                  <a:lnTo>
                    <a:pt x="23733" y="11032"/>
                  </a:lnTo>
                  <a:lnTo>
                    <a:pt x="24684" y="14444"/>
                  </a:lnTo>
                  <a:lnTo>
                    <a:pt x="26193" y="14444"/>
                  </a:lnTo>
                  <a:lnTo>
                    <a:pt x="25796" y="872"/>
                  </a:lnTo>
                  <a:lnTo>
                    <a:pt x="24684" y="872"/>
                  </a:lnTo>
                  <a:lnTo>
                    <a:pt x="24129" y="1587"/>
                  </a:lnTo>
                  <a:lnTo>
                    <a:pt x="23018" y="1983"/>
                  </a:lnTo>
                  <a:lnTo>
                    <a:pt x="19446" y="951"/>
                  </a:lnTo>
                  <a:lnTo>
                    <a:pt x="16905" y="316"/>
                  </a:lnTo>
                  <a:lnTo>
                    <a:pt x="13890" y="0"/>
                  </a:lnTo>
                  <a:close/>
                </a:path>
              </a:pathLst>
            </a:custGeom>
            <a:solidFill>
              <a:srgbClr val="000000"/>
            </a:solidFill>
          </p:spPr>
          <p:txBody>
            <a:bodyPr vert="horz" lIns="91440" tIns="45720" rIns="91440" bIns="45720" anchor="t"/>
            <a:lstStyle/>
            <a:p>
              <a:endParaRPr lang="en-IN"/>
            </a:p>
          </p:txBody>
        </p:sp>
        <p:sp>
          <p:nvSpPr>
            <p:cNvPr id="1568" name="Shape 6308"/>
            <p:cNvSpPr/>
            <p:nvPr/>
          </p:nvSpPr>
          <p:spPr>
            <a:xfrm>
              <a:off x="5952187" y="2494883"/>
              <a:ext cx="29448" cy="46512"/>
            </a:xfrm>
            <a:custGeom>
              <a:avLst/>
              <a:gdLst/>
              <a:ahLst/>
              <a:cxnLst/>
              <a:rect l="0" t="0" r="0" b="0"/>
              <a:pathLst>
                <a:path w="29448" h="46512">
                  <a:moveTo>
                    <a:pt x="13891" y="0"/>
                  </a:moveTo>
                  <a:lnTo>
                    <a:pt x="9525" y="555"/>
                  </a:lnTo>
                  <a:lnTo>
                    <a:pt x="6032" y="1903"/>
                  </a:lnTo>
                  <a:lnTo>
                    <a:pt x="3413" y="3968"/>
                  </a:lnTo>
                  <a:lnTo>
                    <a:pt x="1508" y="6507"/>
                  </a:lnTo>
                  <a:lnTo>
                    <a:pt x="397" y="9286"/>
                  </a:lnTo>
                  <a:lnTo>
                    <a:pt x="0" y="12063"/>
                  </a:lnTo>
                  <a:lnTo>
                    <a:pt x="1032" y="16905"/>
                  </a:lnTo>
                  <a:lnTo>
                    <a:pt x="3492" y="20716"/>
                  </a:lnTo>
                  <a:lnTo>
                    <a:pt x="7223" y="23810"/>
                  </a:lnTo>
                  <a:lnTo>
                    <a:pt x="11588" y="26510"/>
                  </a:lnTo>
                  <a:lnTo>
                    <a:pt x="17383" y="29843"/>
                  </a:lnTo>
                  <a:lnTo>
                    <a:pt x="19526" y="31272"/>
                  </a:lnTo>
                  <a:lnTo>
                    <a:pt x="21113" y="32939"/>
                  </a:lnTo>
                  <a:lnTo>
                    <a:pt x="22066" y="34923"/>
                  </a:lnTo>
                  <a:lnTo>
                    <a:pt x="22463" y="37146"/>
                  </a:lnTo>
                  <a:lnTo>
                    <a:pt x="21748" y="40638"/>
                  </a:lnTo>
                  <a:lnTo>
                    <a:pt x="19765" y="42860"/>
                  </a:lnTo>
                  <a:lnTo>
                    <a:pt x="17145" y="44052"/>
                  </a:lnTo>
                  <a:lnTo>
                    <a:pt x="14446" y="44369"/>
                  </a:lnTo>
                  <a:lnTo>
                    <a:pt x="10240" y="43734"/>
                  </a:lnTo>
                  <a:lnTo>
                    <a:pt x="7143" y="41908"/>
                  </a:lnTo>
                  <a:lnTo>
                    <a:pt x="4921" y="39368"/>
                  </a:lnTo>
                  <a:lnTo>
                    <a:pt x="3413" y="36432"/>
                  </a:lnTo>
                  <a:lnTo>
                    <a:pt x="1667" y="30478"/>
                  </a:lnTo>
                  <a:lnTo>
                    <a:pt x="79" y="30478"/>
                  </a:lnTo>
                  <a:lnTo>
                    <a:pt x="79" y="45957"/>
                  </a:lnTo>
                  <a:lnTo>
                    <a:pt x="1428" y="45957"/>
                  </a:lnTo>
                  <a:lnTo>
                    <a:pt x="2222" y="45005"/>
                  </a:lnTo>
                  <a:lnTo>
                    <a:pt x="3572" y="44766"/>
                  </a:lnTo>
                  <a:lnTo>
                    <a:pt x="8652" y="45639"/>
                  </a:lnTo>
                  <a:lnTo>
                    <a:pt x="15081" y="46512"/>
                  </a:lnTo>
                  <a:lnTo>
                    <a:pt x="18336" y="46194"/>
                  </a:lnTo>
                  <a:lnTo>
                    <a:pt x="21590" y="45163"/>
                  </a:lnTo>
                  <a:lnTo>
                    <a:pt x="24606" y="43337"/>
                  </a:lnTo>
                  <a:lnTo>
                    <a:pt x="27067" y="40877"/>
                  </a:lnTo>
                  <a:lnTo>
                    <a:pt x="28813" y="37622"/>
                  </a:lnTo>
                  <a:lnTo>
                    <a:pt x="29448" y="33733"/>
                  </a:lnTo>
                  <a:lnTo>
                    <a:pt x="28813" y="29843"/>
                  </a:lnTo>
                  <a:lnTo>
                    <a:pt x="27067" y="26748"/>
                  </a:lnTo>
                  <a:lnTo>
                    <a:pt x="24447" y="24287"/>
                  </a:lnTo>
                  <a:lnTo>
                    <a:pt x="21113" y="22064"/>
                  </a:lnTo>
                  <a:lnTo>
                    <a:pt x="10398" y="15714"/>
                  </a:lnTo>
                  <a:lnTo>
                    <a:pt x="8176" y="13968"/>
                  </a:lnTo>
                  <a:lnTo>
                    <a:pt x="6906" y="12143"/>
                  </a:lnTo>
                  <a:lnTo>
                    <a:pt x="6191" y="8729"/>
                  </a:lnTo>
                  <a:lnTo>
                    <a:pt x="6588" y="6587"/>
                  </a:lnTo>
                  <a:lnTo>
                    <a:pt x="7858" y="4523"/>
                  </a:lnTo>
                  <a:lnTo>
                    <a:pt x="10159" y="2936"/>
                  </a:lnTo>
                  <a:lnTo>
                    <a:pt x="13652" y="2301"/>
                  </a:lnTo>
                  <a:lnTo>
                    <a:pt x="16986" y="2697"/>
                  </a:lnTo>
                  <a:lnTo>
                    <a:pt x="20002" y="4523"/>
                  </a:lnTo>
                  <a:lnTo>
                    <a:pt x="21431" y="6111"/>
                  </a:lnTo>
                  <a:lnTo>
                    <a:pt x="22701" y="8253"/>
                  </a:lnTo>
                  <a:lnTo>
                    <a:pt x="23733" y="11032"/>
                  </a:lnTo>
                  <a:lnTo>
                    <a:pt x="24686" y="14444"/>
                  </a:lnTo>
                  <a:lnTo>
                    <a:pt x="26193" y="14444"/>
                  </a:lnTo>
                  <a:lnTo>
                    <a:pt x="25797" y="872"/>
                  </a:lnTo>
                  <a:lnTo>
                    <a:pt x="24686" y="872"/>
                  </a:lnTo>
                  <a:lnTo>
                    <a:pt x="24051" y="1587"/>
                  </a:lnTo>
                  <a:lnTo>
                    <a:pt x="23018" y="1983"/>
                  </a:lnTo>
                  <a:lnTo>
                    <a:pt x="19447" y="951"/>
                  </a:lnTo>
                  <a:lnTo>
                    <a:pt x="16907" y="316"/>
                  </a:lnTo>
                  <a:lnTo>
                    <a:pt x="13891" y="0"/>
                  </a:lnTo>
                  <a:close/>
                </a:path>
              </a:pathLst>
            </a:custGeom>
            <a:solidFill>
              <a:srgbClr val="000000"/>
            </a:solidFill>
          </p:spPr>
          <p:txBody>
            <a:bodyPr vert="horz" lIns="91440" tIns="45720" rIns="91440" bIns="45720" anchor="t"/>
            <a:lstStyle/>
            <a:p>
              <a:endParaRPr lang="en-IN"/>
            </a:p>
          </p:txBody>
        </p:sp>
        <p:sp>
          <p:nvSpPr>
            <p:cNvPr id="1569" name="Shape 6309"/>
            <p:cNvSpPr/>
            <p:nvPr/>
          </p:nvSpPr>
          <p:spPr>
            <a:xfrm>
              <a:off x="5913532" y="2494883"/>
              <a:ext cx="29447" cy="46512"/>
            </a:xfrm>
            <a:custGeom>
              <a:avLst/>
              <a:gdLst/>
              <a:ahLst/>
              <a:cxnLst/>
              <a:rect l="0" t="0" r="0" b="0"/>
              <a:pathLst>
                <a:path w="29447" h="46512">
                  <a:moveTo>
                    <a:pt x="13889" y="0"/>
                  </a:moveTo>
                  <a:lnTo>
                    <a:pt x="9525" y="555"/>
                  </a:lnTo>
                  <a:lnTo>
                    <a:pt x="6111" y="1903"/>
                  </a:lnTo>
                  <a:lnTo>
                    <a:pt x="3412" y="3968"/>
                  </a:lnTo>
                  <a:lnTo>
                    <a:pt x="1507" y="6507"/>
                  </a:lnTo>
                  <a:lnTo>
                    <a:pt x="396" y="9286"/>
                  </a:lnTo>
                  <a:lnTo>
                    <a:pt x="0" y="12063"/>
                  </a:lnTo>
                  <a:lnTo>
                    <a:pt x="1031" y="16905"/>
                  </a:lnTo>
                  <a:lnTo>
                    <a:pt x="3571" y="20716"/>
                  </a:lnTo>
                  <a:lnTo>
                    <a:pt x="7222" y="23810"/>
                  </a:lnTo>
                  <a:lnTo>
                    <a:pt x="11588" y="26510"/>
                  </a:lnTo>
                  <a:lnTo>
                    <a:pt x="17382" y="29843"/>
                  </a:lnTo>
                  <a:lnTo>
                    <a:pt x="19526" y="31272"/>
                  </a:lnTo>
                  <a:lnTo>
                    <a:pt x="21113" y="32939"/>
                  </a:lnTo>
                  <a:lnTo>
                    <a:pt x="22145" y="34923"/>
                  </a:lnTo>
                  <a:lnTo>
                    <a:pt x="22542" y="37146"/>
                  </a:lnTo>
                  <a:lnTo>
                    <a:pt x="21748" y="40638"/>
                  </a:lnTo>
                  <a:lnTo>
                    <a:pt x="19763" y="42860"/>
                  </a:lnTo>
                  <a:lnTo>
                    <a:pt x="17145" y="44052"/>
                  </a:lnTo>
                  <a:lnTo>
                    <a:pt x="14525" y="44369"/>
                  </a:lnTo>
                  <a:lnTo>
                    <a:pt x="10318" y="43734"/>
                  </a:lnTo>
                  <a:lnTo>
                    <a:pt x="7143" y="41908"/>
                  </a:lnTo>
                  <a:lnTo>
                    <a:pt x="4921" y="39368"/>
                  </a:lnTo>
                  <a:lnTo>
                    <a:pt x="3412" y="36432"/>
                  </a:lnTo>
                  <a:lnTo>
                    <a:pt x="1746" y="30478"/>
                  </a:lnTo>
                  <a:lnTo>
                    <a:pt x="158" y="30478"/>
                  </a:lnTo>
                  <a:lnTo>
                    <a:pt x="158" y="45957"/>
                  </a:lnTo>
                  <a:lnTo>
                    <a:pt x="1428" y="45957"/>
                  </a:lnTo>
                  <a:lnTo>
                    <a:pt x="2301" y="45005"/>
                  </a:lnTo>
                  <a:lnTo>
                    <a:pt x="3571" y="44766"/>
                  </a:lnTo>
                  <a:lnTo>
                    <a:pt x="5952" y="45005"/>
                  </a:lnTo>
                  <a:lnTo>
                    <a:pt x="8731" y="45639"/>
                  </a:lnTo>
                  <a:lnTo>
                    <a:pt x="15081" y="46512"/>
                  </a:lnTo>
                  <a:lnTo>
                    <a:pt x="18415" y="46194"/>
                  </a:lnTo>
                  <a:lnTo>
                    <a:pt x="21668" y="45163"/>
                  </a:lnTo>
                  <a:lnTo>
                    <a:pt x="24684" y="43337"/>
                  </a:lnTo>
                  <a:lnTo>
                    <a:pt x="27146" y="40877"/>
                  </a:lnTo>
                  <a:lnTo>
                    <a:pt x="28812" y="37622"/>
                  </a:lnTo>
                  <a:lnTo>
                    <a:pt x="29447" y="33733"/>
                  </a:lnTo>
                  <a:lnTo>
                    <a:pt x="28812" y="29843"/>
                  </a:lnTo>
                  <a:lnTo>
                    <a:pt x="27066" y="26748"/>
                  </a:lnTo>
                  <a:lnTo>
                    <a:pt x="24447" y="24287"/>
                  </a:lnTo>
                  <a:lnTo>
                    <a:pt x="21113" y="22064"/>
                  </a:lnTo>
                  <a:lnTo>
                    <a:pt x="10397" y="15714"/>
                  </a:lnTo>
                  <a:lnTo>
                    <a:pt x="8175" y="13968"/>
                  </a:lnTo>
                  <a:lnTo>
                    <a:pt x="6905" y="12143"/>
                  </a:lnTo>
                  <a:lnTo>
                    <a:pt x="6191" y="8729"/>
                  </a:lnTo>
                  <a:lnTo>
                    <a:pt x="6587" y="6587"/>
                  </a:lnTo>
                  <a:lnTo>
                    <a:pt x="7937" y="4523"/>
                  </a:lnTo>
                  <a:lnTo>
                    <a:pt x="10238" y="2936"/>
                  </a:lnTo>
                  <a:lnTo>
                    <a:pt x="13731" y="2301"/>
                  </a:lnTo>
                  <a:lnTo>
                    <a:pt x="16986" y="2697"/>
                  </a:lnTo>
                  <a:lnTo>
                    <a:pt x="20081" y="4523"/>
                  </a:lnTo>
                  <a:lnTo>
                    <a:pt x="21509" y="6111"/>
                  </a:lnTo>
                  <a:lnTo>
                    <a:pt x="22701" y="8253"/>
                  </a:lnTo>
                  <a:lnTo>
                    <a:pt x="23812" y="11032"/>
                  </a:lnTo>
                  <a:lnTo>
                    <a:pt x="24684" y="14444"/>
                  </a:lnTo>
                  <a:lnTo>
                    <a:pt x="26193" y="14444"/>
                  </a:lnTo>
                  <a:lnTo>
                    <a:pt x="25796" y="872"/>
                  </a:lnTo>
                  <a:lnTo>
                    <a:pt x="24684" y="872"/>
                  </a:lnTo>
                  <a:lnTo>
                    <a:pt x="24129" y="1587"/>
                  </a:lnTo>
                  <a:lnTo>
                    <a:pt x="23018" y="1983"/>
                  </a:lnTo>
                  <a:lnTo>
                    <a:pt x="19446" y="951"/>
                  </a:lnTo>
                  <a:lnTo>
                    <a:pt x="16906" y="316"/>
                  </a:lnTo>
                  <a:lnTo>
                    <a:pt x="13889" y="0"/>
                  </a:lnTo>
                  <a:close/>
                </a:path>
              </a:pathLst>
            </a:custGeom>
            <a:solidFill>
              <a:srgbClr val="000000"/>
            </a:solidFill>
          </p:spPr>
          <p:txBody>
            <a:bodyPr vert="horz" lIns="91440" tIns="45720" rIns="91440" bIns="45720" anchor="t"/>
            <a:lstStyle/>
            <a:p>
              <a:endParaRPr lang="en-IN"/>
            </a:p>
          </p:txBody>
        </p:sp>
        <p:sp>
          <p:nvSpPr>
            <p:cNvPr id="1570" name="Shape 6310"/>
            <p:cNvSpPr/>
            <p:nvPr/>
          </p:nvSpPr>
          <p:spPr>
            <a:xfrm>
              <a:off x="5720412" y="2494883"/>
              <a:ext cx="29448" cy="46512"/>
            </a:xfrm>
            <a:custGeom>
              <a:avLst/>
              <a:gdLst/>
              <a:ahLst/>
              <a:cxnLst/>
              <a:rect l="0" t="0" r="0" b="0"/>
              <a:pathLst>
                <a:path w="29448" h="46512">
                  <a:moveTo>
                    <a:pt x="13891" y="0"/>
                  </a:moveTo>
                  <a:lnTo>
                    <a:pt x="9525" y="555"/>
                  </a:lnTo>
                  <a:lnTo>
                    <a:pt x="6032" y="1903"/>
                  </a:lnTo>
                  <a:lnTo>
                    <a:pt x="3333" y="3968"/>
                  </a:lnTo>
                  <a:lnTo>
                    <a:pt x="1508" y="6507"/>
                  </a:lnTo>
                  <a:lnTo>
                    <a:pt x="397" y="9286"/>
                  </a:lnTo>
                  <a:lnTo>
                    <a:pt x="0" y="12063"/>
                  </a:lnTo>
                  <a:lnTo>
                    <a:pt x="952" y="16905"/>
                  </a:lnTo>
                  <a:lnTo>
                    <a:pt x="3492" y="20716"/>
                  </a:lnTo>
                  <a:lnTo>
                    <a:pt x="7223" y="23810"/>
                  </a:lnTo>
                  <a:lnTo>
                    <a:pt x="11588" y="26510"/>
                  </a:lnTo>
                  <a:lnTo>
                    <a:pt x="17303" y="29843"/>
                  </a:lnTo>
                  <a:lnTo>
                    <a:pt x="19526" y="31272"/>
                  </a:lnTo>
                  <a:lnTo>
                    <a:pt x="21113" y="32939"/>
                  </a:lnTo>
                  <a:lnTo>
                    <a:pt x="22066" y="34923"/>
                  </a:lnTo>
                  <a:lnTo>
                    <a:pt x="22463" y="37146"/>
                  </a:lnTo>
                  <a:lnTo>
                    <a:pt x="21669" y="40638"/>
                  </a:lnTo>
                  <a:lnTo>
                    <a:pt x="19684" y="42860"/>
                  </a:lnTo>
                  <a:lnTo>
                    <a:pt x="17145" y="44052"/>
                  </a:lnTo>
                  <a:lnTo>
                    <a:pt x="14446" y="44369"/>
                  </a:lnTo>
                  <a:lnTo>
                    <a:pt x="10240" y="43734"/>
                  </a:lnTo>
                  <a:lnTo>
                    <a:pt x="7143" y="41908"/>
                  </a:lnTo>
                  <a:lnTo>
                    <a:pt x="4921" y="39368"/>
                  </a:lnTo>
                  <a:lnTo>
                    <a:pt x="3333" y="36432"/>
                  </a:lnTo>
                  <a:lnTo>
                    <a:pt x="1667" y="30478"/>
                  </a:lnTo>
                  <a:lnTo>
                    <a:pt x="79" y="30478"/>
                  </a:lnTo>
                  <a:lnTo>
                    <a:pt x="79" y="45957"/>
                  </a:lnTo>
                  <a:lnTo>
                    <a:pt x="1349" y="45957"/>
                  </a:lnTo>
                  <a:lnTo>
                    <a:pt x="2222" y="45005"/>
                  </a:lnTo>
                  <a:lnTo>
                    <a:pt x="3572" y="44766"/>
                  </a:lnTo>
                  <a:lnTo>
                    <a:pt x="5873" y="45005"/>
                  </a:lnTo>
                  <a:lnTo>
                    <a:pt x="8652" y="45639"/>
                  </a:lnTo>
                  <a:lnTo>
                    <a:pt x="15081" y="46512"/>
                  </a:lnTo>
                  <a:lnTo>
                    <a:pt x="18336" y="46194"/>
                  </a:lnTo>
                  <a:lnTo>
                    <a:pt x="21590" y="45163"/>
                  </a:lnTo>
                  <a:lnTo>
                    <a:pt x="24606" y="43337"/>
                  </a:lnTo>
                  <a:lnTo>
                    <a:pt x="27067" y="40877"/>
                  </a:lnTo>
                  <a:lnTo>
                    <a:pt x="28813" y="37622"/>
                  </a:lnTo>
                  <a:lnTo>
                    <a:pt x="29448" y="33733"/>
                  </a:lnTo>
                  <a:lnTo>
                    <a:pt x="28813" y="29843"/>
                  </a:lnTo>
                  <a:lnTo>
                    <a:pt x="27067" y="26748"/>
                  </a:lnTo>
                  <a:lnTo>
                    <a:pt x="24368" y="24287"/>
                  </a:lnTo>
                  <a:lnTo>
                    <a:pt x="21113" y="22064"/>
                  </a:lnTo>
                  <a:lnTo>
                    <a:pt x="10398" y="15714"/>
                  </a:lnTo>
                  <a:lnTo>
                    <a:pt x="8176" y="13968"/>
                  </a:lnTo>
                  <a:lnTo>
                    <a:pt x="6906" y="12143"/>
                  </a:lnTo>
                  <a:lnTo>
                    <a:pt x="6271" y="10317"/>
                  </a:lnTo>
                  <a:lnTo>
                    <a:pt x="6112" y="8729"/>
                  </a:lnTo>
                  <a:lnTo>
                    <a:pt x="6588" y="6587"/>
                  </a:lnTo>
                  <a:lnTo>
                    <a:pt x="7858" y="4523"/>
                  </a:lnTo>
                  <a:lnTo>
                    <a:pt x="10159" y="2936"/>
                  </a:lnTo>
                  <a:lnTo>
                    <a:pt x="13652" y="2301"/>
                  </a:lnTo>
                  <a:lnTo>
                    <a:pt x="16907" y="2697"/>
                  </a:lnTo>
                  <a:lnTo>
                    <a:pt x="20002" y="4523"/>
                  </a:lnTo>
                  <a:lnTo>
                    <a:pt x="21431" y="6111"/>
                  </a:lnTo>
                  <a:lnTo>
                    <a:pt x="22622" y="8253"/>
                  </a:lnTo>
                  <a:lnTo>
                    <a:pt x="23733" y="11032"/>
                  </a:lnTo>
                  <a:lnTo>
                    <a:pt x="24686" y="14444"/>
                  </a:lnTo>
                  <a:lnTo>
                    <a:pt x="26115" y="14444"/>
                  </a:lnTo>
                  <a:lnTo>
                    <a:pt x="25717" y="872"/>
                  </a:lnTo>
                  <a:lnTo>
                    <a:pt x="24686" y="872"/>
                  </a:lnTo>
                  <a:lnTo>
                    <a:pt x="24051" y="1587"/>
                  </a:lnTo>
                  <a:lnTo>
                    <a:pt x="22940" y="1983"/>
                  </a:lnTo>
                  <a:lnTo>
                    <a:pt x="21431" y="1665"/>
                  </a:lnTo>
                  <a:lnTo>
                    <a:pt x="19367" y="951"/>
                  </a:lnTo>
                  <a:lnTo>
                    <a:pt x="13891" y="0"/>
                  </a:lnTo>
                  <a:close/>
                </a:path>
              </a:pathLst>
            </a:custGeom>
            <a:solidFill>
              <a:srgbClr val="000000"/>
            </a:solidFill>
          </p:spPr>
          <p:txBody>
            <a:bodyPr vert="horz" lIns="91440" tIns="45720" rIns="91440" bIns="45720" anchor="t"/>
            <a:lstStyle/>
            <a:p>
              <a:endParaRPr lang="en-IN"/>
            </a:p>
          </p:txBody>
        </p:sp>
        <p:sp>
          <p:nvSpPr>
            <p:cNvPr id="1571" name="Shape 6311"/>
            <p:cNvSpPr/>
            <p:nvPr/>
          </p:nvSpPr>
          <p:spPr>
            <a:xfrm>
              <a:off x="5761926" y="2530521"/>
              <a:ext cx="10953" cy="11032"/>
            </a:xfrm>
            <a:custGeom>
              <a:avLst/>
              <a:gdLst/>
              <a:ahLst/>
              <a:cxnLst/>
              <a:rect l="0" t="0" r="0" b="0"/>
              <a:pathLst>
                <a:path w="10953" h="11032">
                  <a:moveTo>
                    <a:pt x="5397" y="0"/>
                  </a:moveTo>
                  <a:lnTo>
                    <a:pt x="3333" y="476"/>
                  </a:lnTo>
                  <a:lnTo>
                    <a:pt x="1587" y="1666"/>
                  </a:lnTo>
                  <a:lnTo>
                    <a:pt x="476" y="3412"/>
                  </a:lnTo>
                  <a:lnTo>
                    <a:pt x="0" y="5634"/>
                  </a:lnTo>
                  <a:lnTo>
                    <a:pt x="555" y="8096"/>
                  </a:lnTo>
                  <a:lnTo>
                    <a:pt x="1904" y="9683"/>
                  </a:lnTo>
                  <a:lnTo>
                    <a:pt x="3651" y="10715"/>
                  </a:lnTo>
                  <a:lnTo>
                    <a:pt x="5397" y="11032"/>
                  </a:lnTo>
                  <a:lnTo>
                    <a:pt x="7143" y="10715"/>
                  </a:lnTo>
                  <a:lnTo>
                    <a:pt x="8968" y="9683"/>
                  </a:lnTo>
                  <a:lnTo>
                    <a:pt x="10397" y="8096"/>
                  </a:lnTo>
                  <a:lnTo>
                    <a:pt x="10953" y="5634"/>
                  </a:lnTo>
                  <a:lnTo>
                    <a:pt x="10477" y="3492"/>
                  </a:lnTo>
                  <a:lnTo>
                    <a:pt x="9286" y="1666"/>
                  </a:lnTo>
                  <a:lnTo>
                    <a:pt x="7539" y="476"/>
                  </a:lnTo>
                  <a:lnTo>
                    <a:pt x="5397" y="0"/>
                  </a:lnTo>
                  <a:close/>
                </a:path>
              </a:pathLst>
            </a:custGeom>
            <a:solidFill>
              <a:srgbClr val="000000"/>
            </a:solidFill>
          </p:spPr>
          <p:txBody>
            <a:bodyPr vert="horz" lIns="91440" tIns="45720" rIns="91440" bIns="45720" anchor="t"/>
            <a:lstStyle/>
            <a:p>
              <a:endParaRPr lang="en-IN"/>
            </a:p>
          </p:txBody>
        </p:sp>
        <p:sp>
          <p:nvSpPr>
            <p:cNvPr id="1572" name="Shape 6312"/>
            <p:cNvSpPr/>
            <p:nvPr/>
          </p:nvSpPr>
          <p:spPr>
            <a:xfrm>
              <a:off x="5612225" y="2495834"/>
              <a:ext cx="46592" cy="45561"/>
            </a:xfrm>
            <a:custGeom>
              <a:avLst/>
              <a:gdLst/>
              <a:ahLst/>
              <a:cxnLst/>
              <a:rect l="0" t="0" r="0" b="0"/>
              <a:pathLst>
                <a:path w="46592" h="45561">
                  <a:moveTo>
                    <a:pt x="0" y="0"/>
                  </a:moveTo>
                  <a:lnTo>
                    <a:pt x="0" y="1430"/>
                  </a:lnTo>
                  <a:lnTo>
                    <a:pt x="2222" y="1667"/>
                  </a:lnTo>
                  <a:lnTo>
                    <a:pt x="4206" y="2461"/>
                  </a:lnTo>
                  <a:lnTo>
                    <a:pt x="5634" y="4286"/>
                  </a:lnTo>
                  <a:lnTo>
                    <a:pt x="6111" y="7778"/>
                  </a:lnTo>
                  <a:lnTo>
                    <a:pt x="6111" y="32702"/>
                  </a:lnTo>
                  <a:lnTo>
                    <a:pt x="6746" y="37306"/>
                  </a:lnTo>
                  <a:lnTo>
                    <a:pt x="8254" y="40719"/>
                  </a:lnTo>
                  <a:lnTo>
                    <a:pt x="10477" y="43101"/>
                  </a:lnTo>
                  <a:lnTo>
                    <a:pt x="13017" y="44608"/>
                  </a:lnTo>
                  <a:lnTo>
                    <a:pt x="15636" y="45402"/>
                  </a:lnTo>
                  <a:lnTo>
                    <a:pt x="17938" y="45561"/>
                  </a:lnTo>
                  <a:lnTo>
                    <a:pt x="19763" y="45482"/>
                  </a:lnTo>
                  <a:lnTo>
                    <a:pt x="22383" y="44926"/>
                  </a:lnTo>
                  <a:lnTo>
                    <a:pt x="25400" y="43577"/>
                  </a:lnTo>
                  <a:lnTo>
                    <a:pt x="28336" y="41354"/>
                  </a:lnTo>
                  <a:lnTo>
                    <a:pt x="32622" y="37068"/>
                  </a:lnTo>
                  <a:lnTo>
                    <a:pt x="32622" y="45323"/>
                  </a:lnTo>
                  <a:lnTo>
                    <a:pt x="32781" y="45482"/>
                  </a:lnTo>
                  <a:lnTo>
                    <a:pt x="39370" y="43101"/>
                  </a:lnTo>
                  <a:lnTo>
                    <a:pt x="46592" y="41037"/>
                  </a:lnTo>
                  <a:lnTo>
                    <a:pt x="46592" y="39687"/>
                  </a:lnTo>
                  <a:lnTo>
                    <a:pt x="43100" y="39291"/>
                  </a:lnTo>
                  <a:lnTo>
                    <a:pt x="41275" y="38179"/>
                  </a:lnTo>
                  <a:lnTo>
                    <a:pt x="40559" y="36433"/>
                  </a:lnTo>
                  <a:lnTo>
                    <a:pt x="40401" y="33972"/>
                  </a:lnTo>
                  <a:lnTo>
                    <a:pt x="40401" y="0"/>
                  </a:lnTo>
                  <a:lnTo>
                    <a:pt x="24765" y="0"/>
                  </a:lnTo>
                  <a:lnTo>
                    <a:pt x="24765" y="1746"/>
                  </a:lnTo>
                  <a:lnTo>
                    <a:pt x="28892" y="2144"/>
                  </a:lnTo>
                  <a:lnTo>
                    <a:pt x="30162" y="2699"/>
                  </a:lnTo>
                  <a:lnTo>
                    <a:pt x="31034" y="3413"/>
                  </a:lnTo>
                  <a:lnTo>
                    <a:pt x="31908" y="5319"/>
                  </a:lnTo>
                  <a:lnTo>
                    <a:pt x="32067" y="7937"/>
                  </a:lnTo>
                  <a:lnTo>
                    <a:pt x="32067" y="31194"/>
                  </a:lnTo>
                  <a:lnTo>
                    <a:pt x="31987" y="33258"/>
                  </a:lnTo>
                  <a:lnTo>
                    <a:pt x="31670" y="34687"/>
                  </a:lnTo>
                  <a:lnTo>
                    <a:pt x="30479" y="36274"/>
                  </a:lnTo>
                  <a:lnTo>
                    <a:pt x="26352" y="38815"/>
                  </a:lnTo>
                  <a:lnTo>
                    <a:pt x="21907" y="39846"/>
                  </a:lnTo>
                  <a:lnTo>
                    <a:pt x="19050" y="39370"/>
                  </a:lnTo>
                  <a:lnTo>
                    <a:pt x="17065" y="38179"/>
                  </a:lnTo>
                  <a:lnTo>
                    <a:pt x="15716" y="36671"/>
                  </a:lnTo>
                  <a:lnTo>
                    <a:pt x="14922" y="34925"/>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573" name="Shape 6313"/>
            <p:cNvSpPr/>
            <p:nvPr/>
          </p:nvSpPr>
          <p:spPr>
            <a:xfrm>
              <a:off x="5055726" y="2600848"/>
              <a:ext cx="23574" cy="67706"/>
            </a:xfrm>
            <a:custGeom>
              <a:avLst/>
              <a:gdLst/>
              <a:ahLst/>
              <a:cxnLst/>
              <a:rect l="0" t="0" r="0" b="0"/>
              <a:pathLst>
                <a:path w="23574" h="67706">
                  <a:moveTo>
                    <a:pt x="15716" y="0"/>
                  </a:moveTo>
                  <a:lnTo>
                    <a:pt x="0" y="4364"/>
                  </a:lnTo>
                  <a:lnTo>
                    <a:pt x="0" y="5952"/>
                  </a:lnTo>
                  <a:lnTo>
                    <a:pt x="3333" y="5793"/>
                  </a:lnTo>
                  <a:lnTo>
                    <a:pt x="5636" y="6111"/>
                  </a:lnTo>
                  <a:lnTo>
                    <a:pt x="6984" y="7143"/>
                  </a:lnTo>
                  <a:lnTo>
                    <a:pt x="7620" y="8968"/>
                  </a:lnTo>
                  <a:lnTo>
                    <a:pt x="7778" y="11826"/>
                  </a:lnTo>
                  <a:lnTo>
                    <a:pt x="7778" y="59054"/>
                  </a:lnTo>
                  <a:lnTo>
                    <a:pt x="7461" y="62388"/>
                  </a:lnTo>
                  <a:lnTo>
                    <a:pt x="6191" y="64531"/>
                  </a:lnTo>
                  <a:lnTo>
                    <a:pt x="3890" y="65642"/>
                  </a:lnTo>
                  <a:lnTo>
                    <a:pt x="158" y="66198"/>
                  </a:lnTo>
                  <a:lnTo>
                    <a:pt x="158" y="67706"/>
                  </a:lnTo>
                  <a:lnTo>
                    <a:pt x="23574" y="67706"/>
                  </a:lnTo>
                  <a:lnTo>
                    <a:pt x="23574" y="66198"/>
                  </a:lnTo>
                  <a:lnTo>
                    <a:pt x="19923" y="65801"/>
                  </a:lnTo>
                  <a:lnTo>
                    <a:pt x="17701" y="64770"/>
                  </a:lnTo>
                  <a:lnTo>
                    <a:pt x="16431" y="62784"/>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1574" name="Shape 6314"/>
            <p:cNvSpPr/>
            <p:nvPr/>
          </p:nvSpPr>
          <p:spPr>
            <a:xfrm>
              <a:off x="5152167" y="2611166"/>
              <a:ext cx="26352" cy="58339"/>
            </a:xfrm>
            <a:custGeom>
              <a:avLst/>
              <a:gdLst/>
              <a:ahLst/>
              <a:cxnLst/>
              <a:rect l="0" t="0" r="0" b="0"/>
              <a:pathLst>
                <a:path w="26352" h="58339">
                  <a:moveTo>
                    <a:pt x="13335" y="0"/>
                  </a:moveTo>
                  <a:lnTo>
                    <a:pt x="10873" y="3412"/>
                  </a:lnTo>
                  <a:lnTo>
                    <a:pt x="8890" y="6111"/>
                  </a:lnTo>
                  <a:lnTo>
                    <a:pt x="4365" y="11271"/>
                  </a:lnTo>
                  <a:lnTo>
                    <a:pt x="1428" y="13652"/>
                  </a:lnTo>
                  <a:lnTo>
                    <a:pt x="396" y="14446"/>
                  </a:lnTo>
                  <a:lnTo>
                    <a:pt x="0" y="15240"/>
                  </a:lnTo>
                  <a:lnTo>
                    <a:pt x="396" y="15953"/>
                  </a:lnTo>
                  <a:lnTo>
                    <a:pt x="5635" y="15953"/>
                  </a:lnTo>
                  <a:lnTo>
                    <a:pt x="5635" y="45798"/>
                  </a:lnTo>
                  <a:lnTo>
                    <a:pt x="5874" y="49132"/>
                  </a:lnTo>
                  <a:lnTo>
                    <a:pt x="6429" y="51911"/>
                  </a:lnTo>
                  <a:lnTo>
                    <a:pt x="7222" y="54133"/>
                  </a:lnTo>
                  <a:lnTo>
                    <a:pt x="8333" y="55800"/>
                  </a:lnTo>
                  <a:lnTo>
                    <a:pt x="11271" y="57784"/>
                  </a:lnTo>
                  <a:lnTo>
                    <a:pt x="14763" y="58339"/>
                  </a:lnTo>
                  <a:lnTo>
                    <a:pt x="18176" y="57705"/>
                  </a:lnTo>
                  <a:lnTo>
                    <a:pt x="21351" y="56197"/>
                  </a:lnTo>
                  <a:lnTo>
                    <a:pt x="24130" y="53816"/>
                  </a:lnTo>
                  <a:lnTo>
                    <a:pt x="26352" y="50800"/>
                  </a:lnTo>
                  <a:lnTo>
                    <a:pt x="25082" y="49767"/>
                  </a:lnTo>
                  <a:lnTo>
                    <a:pt x="22860" y="51989"/>
                  </a:lnTo>
                  <a:lnTo>
                    <a:pt x="19050" y="53181"/>
                  </a:lnTo>
                  <a:lnTo>
                    <a:pt x="16906" y="52704"/>
                  </a:lnTo>
                  <a:lnTo>
                    <a:pt x="15477" y="51593"/>
                  </a:lnTo>
                  <a:lnTo>
                    <a:pt x="14605" y="49926"/>
                  </a:lnTo>
                  <a:lnTo>
                    <a:pt x="14207" y="47942"/>
                  </a:lnTo>
                  <a:lnTo>
                    <a:pt x="13970" y="44291"/>
                  </a:lnTo>
                  <a:lnTo>
                    <a:pt x="13970" y="15953"/>
                  </a:lnTo>
                  <a:lnTo>
                    <a:pt x="23971" y="15953"/>
                  </a:lnTo>
                  <a:lnTo>
                    <a:pt x="23971" y="12778"/>
                  </a:lnTo>
                  <a:lnTo>
                    <a:pt x="13970" y="12778"/>
                  </a:lnTo>
                  <a:lnTo>
                    <a:pt x="13970" y="1270"/>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1575" name="Shape 6315"/>
            <p:cNvSpPr/>
            <p:nvPr/>
          </p:nvSpPr>
          <p:spPr>
            <a:xfrm>
              <a:off x="5280199" y="2622993"/>
              <a:ext cx="39528" cy="46513"/>
            </a:xfrm>
            <a:custGeom>
              <a:avLst/>
              <a:gdLst/>
              <a:ahLst/>
              <a:cxnLst/>
              <a:rect l="0" t="0" r="0" b="0"/>
              <a:pathLst>
                <a:path w="39528" h="46513">
                  <a:moveTo>
                    <a:pt x="20161" y="0"/>
                  </a:moveTo>
                  <a:lnTo>
                    <a:pt x="18018" y="3492"/>
                  </a:lnTo>
                  <a:lnTo>
                    <a:pt x="21431" y="4048"/>
                  </a:lnTo>
                  <a:lnTo>
                    <a:pt x="23812" y="5477"/>
                  </a:lnTo>
                  <a:lnTo>
                    <a:pt x="25400" y="7461"/>
                  </a:lnTo>
                  <a:lnTo>
                    <a:pt x="26511" y="9842"/>
                  </a:lnTo>
                  <a:lnTo>
                    <a:pt x="27543" y="14922"/>
                  </a:lnTo>
                  <a:lnTo>
                    <a:pt x="7143" y="14922"/>
                  </a:lnTo>
                  <a:lnTo>
                    <a:pt x="7858" y="11986"/>
                  </a:lnTo>
                  <a:lnTo>
                    <a:pt x="8731" y="9445"/>
                  </a:lnTo>
                  <a:lnTo>
                    <a:pt x="9763" y="7461"/>
                  </a:lnTo>
                  <a:lnTo>
                    <a:pt x="11112" y="5953"/>
                  </a:lnTo>
                  <a:lnTo>
                    <a:pt x="14287" y="4127"/>
                  </a:lnTo>
                  <a:lnTo>
                    <a:pt x="18018" y="3492"/>
                  </a:lnTo>
                  <a:lnTo>
                    <a:pt x="20161" y="0"/>
                  </a:lnTo>
                  <a:lnTo>
                    <a:pt x="15955" y="475"/>
                  </a:lnTo>
                  <a:lnTo>
                    <a:pt x="11429" y="2222"/>
                  </a:lnTo>
                  <a:lnTo>
                    <a:pt x="7143" y="5238"/>
                  </a:lnTo>
                  <a:lnTo>
                    <a:pt x="3492" y="9842"/>
                  </a:lnTo>
                  <a:lnTo>
                    <a:pt x="952" y="16113"/>
                  </a:lnTo>
                  <a:lnTo>
                    <a:pt x="0" y="24368"/>
                  </a:lnTo>
                  <a:lnTo>
                    <a:pt x="397" y="29368"/>
                  </a:lnTo>
                  <a:lnTo>
                    <a:pt x="1349" y="33734"/>
                  </a:lnTo>
                  <a:lnTo>
                    <a:pt x="2857" y="37464"/>
                  </a:lnTo>
                  <a:lnTo>
                    <a:pt x="5079" y="40639"/>
                  </a:lnTo>
                  <a:lnTo>
                    <a:pt x="7778" y="43179"/>
                  </a:lnTo>
                  <a:lnTo>
                    <a:pt x="10953" y="45006"/>
                  </a:lnTo>
                  <a:lnTo>
                    <a:pt x="14526" y="46117"/>
                  </a:lnTo>
                  <a:lnTo>
                    <a:pt x="18494" y="46513"/>
                  </a:lnTo>
                  <a:lnTo>
                    <a:pt x="23495" y="45878"/>
                  </a:lnTo>
                  <a:lnTo>
                    <a:pt x="27702" y="44370"/>
                  </a:lnTo>
                  <a:lnTo>
                    <a:pt x="31194" y="42068"/>
                  </a:lnTo>
                  <a:lnTo>
                    <a:pt x="33972" y="39369"/>
                  </a:lnTo>
                  <a:lnTo>
                    <a:pt x="36195" y="36592"/>
                  </a:lnTo>
                  <a:lnTo>
                    <a:pt x="37782" y="33893"/>
                  </a:lnTo>
                  <a:lnTo>
                    <a:pt x="38893" y="31591"/>
                  </a:lnTo>
                  <a:lnTo>
                    <a:pt x="39528" y="30003"/>
                  </a:lnTo>
                  <a:lnTo>
                    <a:pt x="37941" y="29289"/>
                  </a:lnTo>
                  <a:lnTo>
                    <a:pt x="34925" y="33576"/>
                  </a:lnTo>
                  <a:lnTo>
                    <a:pt x="32702" y="35877"/>
                  </a:lnTo>
                  <a:lnTo>
                    <a:pt x="29924" y="37782"/>
                  </a:lnTo>
                  <a:lnTo>
                    <a:pt x="26591" y="39132"/>
                  </a:lnTo>
                  <a:lnTo>
                    <a:pt x="22542" y="39687"/>
                  </a:lnTo>
                  <a:lnTo>
                    <a:pt x="19208" y="39291"/>
                  </a:lnTo>
                  <a:lnTo>
                    <a:pt x="15796" y="38020"/>
                  </a:lnTo>
                  <a:lnTo>
                    <a:pt x="12700" y="35481"/>
                  </a:lnTo>
                  <a:lnTo>
                    <a:pt x="10001" y="31512"/>
                  </a:lnTo>
                  <a:lnTo>
                    <a:pt x="8890" y="28892"/>
                  </a:lnTo>
                  <a:lnTo>
                    <a:pt x="7937" y="25797"/>
                  </a:lnTo>
                  <a:lnTo>
                    <a:pt x="7302" y="22225"/>
                  </a:lnTo>
                  <a:lnTo>
                    <a:pt x="6826" y="18097"/>
                  </a:lnTo>
                  <a:lnTo>
                    <a:pt x="37623" y="18097"/>
                  </a:lnTo>
                  <a:lnTo>
                    <a:pt x="36910" y="13652"/>
                  </a:lnTo>
                  <a:lnTo>
                    <a:pt x="35798" y="9842"/>
                  </a:lnTo>
                  <a:lnTo>
                    <a:pt x="34131" y="6667"/>
                  </a:lnTo>
                  <a:lnTo>
                    <a:pt x="31988" y="4207"/>
                  </a:lnTo>
                  <a:lnTo>
                    <a:pt x="29527" y="2302"/>
                  </a:lnTo>
                  <a:lnTo>
                    <a:pt x="26670" y="95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576" name="Shape 6316"/>
            <p:cNvSpPr/>
            <p:nvPr/>
          </p:nvSpPr>
          <p:spPr>
            <a:xfrm>
              <a:off x="5181536" y="2622993"/>
              <a:ext cx="43656" cy="46513"/>
            </a:xfrm>
            <a:custGeom>
              <a:avLst/>
              <a:gdLst/>
              <a:ahLst/>
              <a:cxnLst/>
              <a:rect l="0" t="0" r="0" b="0"/>
              <a:pathLst>
                <a:path w="43656" h="46513">
                  <a:moveTo>
                    <a:pt x="21351" y="0"/>
                  </a:moveTo>
                  <a:lnTo>
                    <a:pt x="20557" y="2698"/>
                  </a:lnTo>
                  <a:lnTo>
                    <a:pt x="24843" y="3572"/>
                  </a:lnTo>
                  <a:lnTo>
                    <a:pt x="28336" y="6032"/>
                  </a:lnTo>
                  <a:lnTo>
                    <a:pt x="31115" y="9683"/>
                  </a:lnTo>
                  <a:lnTo>
                    <a:pt x="33098" y="14367"/>
                  </a:lnTo>
                  <a:lnTo>
                    <a:pt x="34368" y="19843"/>
                  </a:lnTo>
                  <a:lnTo>
                    <a:pt x="34766" y="25797"/>
                  </a:lnTo>
                  <a:lnTo>
                    <a:pt x="34210" y="32067"/>
                  </a:lnTo>
                  <a:lnTo>
                    <a:pt x="32781" y="36751"/>
                  </a:lnTo>
                  <a:lnTo>
                    <a:pt x="30797" y="40084"/>
                  </a:lnTo>
                  <a:lnTo>
                    <a:pt x="28336" y="42227"/>
                  </a:lnTo>
                  <a:lnTo>
                    <a:pt x="25637" y="43418"/>
                  </a:lnTo>
                  <a:lnTo>
                    <a:pt x="23097" y="43736"/>
                  </a:lnTo>
                  <a:lnTo>
                    <a:pt x="19050" y="42942"/>
                  </a:lnTo>
                  <a:lnTo>
                    <a:pt x="15795" y="40798"/>
                  </a:lnTo>
                  <a:lnTo>
                    <a:pt x="13335" y="37544"/>
                  </a:lnTo>
                  <a:lnTo>
                    <a:pt x="11508" y="33654"/>
                  </a:lnTo>
                  <a:lnTo>
                    <a:pt x="10238" y="29448"/>
                  </a:lnTo>
                  <a:lnTo>
                    <a:pt x="9445" y="25241"/>
                  </a:lnTo>
                  <a:lnTo>
                    <a:pt x="9049" y="21352"/>
                  </a:lnTo>
                  <a:lnTo>
                    <a:pt x="8890" y="18177"/>
                  </a:lnTo>
                  <a:lnTo>
                    <a:pt x="9127" y="14526"/>
                  </a:lnTo>
                  <a:lnTo>
                    <a:pt x="9842" y="11429"/>
                  </a:lnTo>
                  <a:lnTo>
                    <a:pt x="12382" y="6588"/>
                  </a:lnTo>
                  <a:lnTo>
                    <a:pt x="16112" y="3650"/>
                  </a:lnTo>
                  <a:lnTo>
                    <a:pt x="18256" y="2937"/>
                  </a:lnTo>
                  <a:lnTo>
                    <a:pt x="20557" y="2698"/>
                  </a:lnTo>
                  <a:lnTo>
                    <a:pt x="21351" y="0"/>
                  </a:lnTo>
                  <a:lnTo>
                    <a:pt x="15160" y="793"/>
                  </a:lnTo>
                  <a:lnTo>
                    <a:pt x="9921" y="3254"/>
                  </a:lnTo>
                  <a:lnTo>
                    <a:pt x="5715" y="6906"/>
                  </a:lnTo>
                  <a:lnTo>
                    <a:pt x="2540" y="11588"/>
                  </a:lnTo>
                  <a:lnTo>
                    <a:pt x="635" y="16986"/>
                  </a:lnTo>
                  <a:lnTo>
                    <a:pt x="0" y="22939"/>
                  </a:lnTo>
                  <a:lnTo>
                    <a:pt x="713" y="29289"/>
                  </a:lnTo>
                  <a:lnTo>
                    <a:pt x="2777" y="35004"/>
                  </a:lnTo>
                  <a:lnTo>
                    <a:pt x="6032" y="39687"/>
                  </a:lnTo>
                  <a:lnTo>
                    <a:pt x="10397" y="43338"/>
                  </a:lnTo>
                  <a:lnTo>
                    <a:pt x="15636" y="45641"/>
                  </a:lnTo>
                  <a:lnTo>
                    <a:pt x="21668" y="46513"/>
                  </a:lnTo>
                  <a:lnTo>
                    <a:pt x="28495" y="45402"/>
                  </a:lnTo>
                  <a:lnTo>
                    <a:pt x="34051" y="42544"/>
                  </a:lnTo>
                  <a:lnTo>
                    <a:pt x="38258" y="38417"/>
                  </a:lnTo>
                  <a:lnTo>
                    <a:pt x="41275" y="33417"/>
                  </a:lnTo>
                  <a:lnTo>
                    <a:pt x="43100" y="28098"/>
                  </a:lnTo>
                  <a:lnTo>
                    <a:pt x="43656" y="22939"/>
                  </a:lnTo>
                  <a:lnTo>
                    <a:pt x="43180" y="17779"/>
                  </a:lnTo>
                  <a:lnTo>
                    <a:pt x="41988" y="13256"/>
                  </a:lnTo>
                  <a:lnTo>
                    <a:pt x="40083" y="9366"/>
                  </a:lnTo>
                  <a:lnTo>
                    <a:pt x="37385" y="6032"/>
                  </a:lnTo>
                  <a:lnTo>
                    <a:pt x="34131" y="3413"/>
                  </a:lnTo>
                  <a:lnTo>
                    <a:pt x="30321" y="1508"/>
                  </a:lnTo>
                  <a:lnTo>
                    <a:pt x="26035" y="397"/>
                  </a:lnTo>
                  <a:lnTo>
                    <a:pt x="21351" y="0"/>
                  </a:lnTo>
                  <a:close/>
                </a:path>
              </a:pathLst>
            </a:custGeom>
            <a:solidFill>
              <a:srgbClr val="000000"/>
            </a:solidFill>
          </p:spPr>
          <p:txBody>
            <a:bodyPr vert="horz" lIns="91440" tIns="45720" rIns="91440" bIns="45720" anchor="t"/>
            <a:lstStyle/>
            <a:p>
              <a:endParaRPr lang="en-IN"/>
            </a:p>
          </p:txBody>
        </p:sp>
        <p:sp>
          <p:nvSpPr>
            <p:cNvPr id="1577" name="Shape 6317"/>
            <p:cNvSpPr/>
            <p:nvPr/>
          </p:nvSpPr>
          <p:spPr>
            <a:xfrm>
              <a:off x="5085016" y="2622993"/>
              <a:ext cx="39528" cy="46513"/>
            </a:xfrm>
            <a:custGeom>
              <a:avLst/>
              <a:gdLst/>
              <a:ahLst/>
              <a:cxnLst/>
              <a:rect l="0" t="0" r="0" b="0"/>
              <a:pathLst>
                <a:path w="39528" h="46513">
                  <a:moveTo>
                    <a:pt x="20239" y="0"/>
                  </a:moveTo>
                  <a:lnTo>
                    <a:pt x="18017" y="3492"/>
                  </a:lnTo>
                  <a:lnTo>
                    <a:pt x="21431" y="4048"/>
                  </a:lnTo>
                  <a:lnTo>
                    <a:pt x="23812" y="5477"/>
                  </a:lnTo>
                  <a:lnTo>
                    <a:pt x="25478" y="7461"/>
                  </a:lnTo>
                  <a:lnTo>
                    <a:pt x="26511" y="9842"/>
                  </a:lnTo>
                  <a:lnTo>
                    <a:pt x="27542" y="14922"/>
                  </a:lnTo>
                  <a:lnTo>
                    <a:pt x="7143" y="14922"/>
                  </a:lnTo>
                  <a:lnTo>
                    <a:pt x="7857" y="11986"/>
                  </a:lnTo>
                  <a:lnTo>
                    <a:pt x="8731" y="9445"/>
                  </a:lnTo>
                  <a:lnTo>
                    <a:pt x="9842" y="7461"/>
                  </a:lnTo>
                  <a:lnTo>
                    <a:pt x="11191" y="5953"/>
                  </a:lnTo>
                  <a:lnTo>
                    <a:pt x="14287" y="4127"/>
                  </a:lnTo>
                  <a:lnTo>
                    <a:pt x="18017" y="3492"/>
                  </a:lnTo>
                  <a:lnTo>
                    <a:pt x="20239" y="0"/>
                  </a:lnTo>
                  <a:lnTo>
                    <a:pt x="15953" y="475"/>
                  </a:lnTo>
                  <a:lnTo>
                    <a:pt x="11429" y="2222"/>
                  </a:lnTo>
                  <a:lnTo>
                    <a:pt x="7143" y="5238"/>
                  </a:lnTo>
                  <a:lnTo>
                    <a:pt x="3492" y="9842"/>
                  </a:lnTo>
                  <a:lnTo>
                    <a:pt x="1030" y="16113"/>
                  </a:lnTo>
                  <a:lnTo>
                    <a:pt x="0" y="24368"/>
                  </a:lnTo>
                  <a:lnTo>
                    <a:pt x="396" y="29368"/>
                  </a:lnTo>
                  <a:lnTo>
                    <a:pt x="1348" y="33734"/>
                  </a:lnTo>
                  <a:lnTo>
                    <a:pt x="2857" y="37464"/>
                  </a:lnTo>
                  <a:lnTo>
                    <a:pt x="5079" y="40639"/>
                  </a:lnTo>
                  <a:lnTo>
                    <a:pt x="7778" y="43179"/>
                  </a:lnTo>
                  <a:lnTo>
                    <a:pt x="10953" y="45006"/>
                  </a:lnTo>
                  <a:lnTo>
                    <a:pt x="14524" y="46117"/>
                  </a:lnTo>
                  <a:lnTo>
                    <a:pt x="18573" y="46513"/>
                  </a:lnTo>
                  <a:lnTo>
                    <a:pt x="23494" y="45878"/>
                  </a:lnTo>
                  <a:lnTo>
                    <a:pt x="27701" y="44370"/>
                  </a:lnTo>
                  <a:lnTo>
                    <a:pt x="31193" y="42068"/>
                  </a:lnTo>
                  <a:lnTo>
                    <a:pt x="33972" y="39369"/>
                  </a:lnTo>
                  <a:lnTo>
                    <a:pt x="36194" y="36592"/>
                  </a:lnTo>
                  <a:lnTo>
                    <a:pt x="37782" y="33893"/>
                  </a:lnTo>
                  <a:lnTo>
                    <a:pt x="38893" y="31591"/>
                  </a:lnTo>
                  <a:lnTo>
                    <a:pt x="39528" y="30003"/>
                  </a:lnTo>
                  <a:lnTo>
                    <a:pt x="37941" y="29289"/>
                  </a:lnTo>
                  <a:lnTo>
                    <a:pt x="34925" y="33576"/>
                  </a:lnTo>
                  <a:lnTo>
                    <a:pt x="32702" y="35877"/>
                  </a:lnTo>
                  <a:lnTo>
                    <a:pt x="30003" y="37782"/>
                  </a:lnTo>
                  <a:lnTo>
                    <a:pt x="26589" y="39132"/>
                  </a:lnTo>
                  <a:lnTo>
                    <a:pt x="22621" y="39687"/>
                  </a:lnTo>
                  <a:lnTo>
                    <a:pt x="19208" y="39291"/>
                  </a:lnTo>
                  <a:lnTo>
                    <a:pt x="15875" y="38020"/>
                  </a:lnTo>
                  <a:lnTo>
                    <a:pt x="12700" y="35481"/>
                  </a:lnTo>
                  <a:lnTo>
                    <a:pt x="10000" y="31512"/>
                  </a:lnTo>
                  <a:lnTo>
                    <a:pt x="8889" y="28892"/>
                  </a:lnTo>
                  <a:lnTo>
                    <a:pt x="7937" y="25797"/>
                  </a:lnTo>
                  <a:lnTo>
                    <a:pt x="7302" y="22225"/>
                  </a:lnTo>
                  <a:lnTo>
                    <a:pt x="6825" y="18097"/>
                  </a:lnTo>
                  <a:lnTo>
                    <a:pt x="37623" y="18097"/>
                  </a:lnTo>
                  <a:lnTo>
                    <a:pt x="36988" y="13652"/>
                  </a:lnTo>
                  <a:lnTo>
                    <a:pt x="35797" y="9842"/>
                  </a:lnTo>
                  <a:lnTo>
                    <a:pt x="34131" y="6667"/>
                  </a:lnTo>
                  <a:lnTo>
                    <a:pt x="32067" y="4207"/>
                  </a:lnTo>
                  <a:lnTo>
                    <a:pt x="29527" y="2302"/>
                  </a:lnTo>
                  <a:lnTo>
                    <a:pt x="26748" y="95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1578" name="Shape 6318"/>
            <p:cNvSpPr/>
            <p:nvPr/>
          </p:nvSpPr>
          <p:spPr>
            <a:xfrm>
              <a:off x="5013737" y="2622993"/>
              <a:ext cx="38337" cy="46513"/>
            </a:xfrm>
            <a:custGeom>
              <a:avLst/>
              <a:gdLst/>
              <a:ahLst/>
              <a:cxnLst/>
              <a:rect l="0" t="0" r="0" b="0"/>
              <a:pathLst>
                <a:path w="38337" h="46513">
                  <a:moveTo>
                    <a:pt x="22145" y="0"/>
                  </a:moveTo>
                  <a:lnTo>
                    <a:pt x="16827" y="634"/>
                  </a:lnTo>
                  <a:lnTo>
                    <a:pt x="11667" y="2698"/>
                  </a:lnTo>
                  <a:lnTo>
                    <a:pt x="7063" y="6112"/>
                  </a:lnTo>
                  <a:lnTo>
                    <a:pt x="3333" y="10874"/>
                  </a:lnTo>
                  <a:lnTo>
                    <a:pt x="872" y="16986"/>
                  </a:lnTo>
                  <a:lnTo>
                    <a:pt x="0" y="24447"/>
                  </a:lnTo>
                  <a:lnTo>
                    <a:pt x="793" y="31512"/>
                  </a:lnTo>
                  <a:lnTo>
                    <a:pt x="3016" y="37147"/>
                  </a:lnTo>
                  <a:lnTo>
                    <a:pt x="6270" y="41275"/>
                  </a:lnTo>
                  <a:lnTo>
                    <a:pt x="10160" y="44212"/>
                  </a:lnTo>
                  <a:lnTo>
                    <a:pt x="14366" y="45958"/>
                  </a:lnTo>
                  <a:lnTo>
                    <a:pt x="18493" y="46513"/>
                  </a:lnTo>
                  <a:lnTo>
                    <a:pt x="24288" y="45719"/>
                  </a:lnTo>
                  <a:lnTo>
                    <a:pt x="29447" y="43021"/>
                  </a:lnTo>
                  <a:lnTo>
                    <a:pt x="31828" y="40878"/>
                  </a:lnTo>
                  <a:lnTo>
                    <a:pt x="34131" y="38179"/>
                  </a:lnTo>
                  <a:lnTo>
                    <a:pt x="36273" y="34845"/>
                  </a:lnTo>
                  <a:lnTo>
                    <a:pt x="38337" y="30956"/>
                  </a:lnTo>
                  <a:lnTo>
                    <a:pt x="36908" y="30083"/>
                  </a:lnTo>
                  <a:lnTo>
                    <a:pt x="34290" y="33654"/>
                  </a:lnTo>
                  <a:lnTo>
                    <a:pt x="31273" y="36592"/>
                  </a:lnTo>
                  <a:lnTo>
                    <a:pt x="27542" y="38656"/>
                  </a:lnTo>
                  <a:lnTo>
                    <a:pt x="22780" y="39369"/>
                  </a:lnTo>
                  <a:lnTo>
                    <a:pt x="19685" y="38973"/>
                  </a:lnTo>
                  <a:lnTo>
                    <a:pt x="16906" y="38020"/>
                  </a:lnTo>
                  <a:lnTo>
                    <a:pt x="14366" y="36433"/>
                  </a:lnTo>
                  <a:lnTo>
                    <a:pt x="12065" y="34211"/>
                  </a:lnTo>
                  <a:lnTo>
                    <a:pt x="10160" y="31432"/>
                  </a:lnTo>
                  <a:lnTo>
                    <a:pt x="8809" y="28178"/>
                  </a:lnTo>
                  <a:lnTo>
                    <a:pt x="7937" y="24527"/>
                  </a:lnTo>
                  <a:lnTo>
                    <a:pt x="7620" y="20478"/>
                  </a:lnTo>
                  <a:lnTo>
                    <a:pt x="8254" y="14128"/>
                  </a:lnTo>
                  <a:lnTo>
                    <a:pt x="10080" y="9445"/>
                  </a:lnTo>
                  <a:lnTo>
                    <a:pt x="12620" y="6191"/>
                  </a:lnTo>
                  <a:lnTo>
                    <a:pt x="15398" y="4207"/>
                  </a:lnTo>
                  <a:lnTo>
                    <a:pt x="18176" y="3175"/>
                  </a:lnTo>
                  <a:lnTo>
                    <a:pt x="20398" y="2857"/>
                  </a:lnTo>
                  <a:lnTo>
                    <a:pt x="23495" y="3175"/>
                  </a:lnTo>
                  <a:lnTo>
                    <a:pt x="25320" y="4048"/>
                  </a:lnTo>
                  <a:lnTo>
                    <a:pt x="26907" y="7619"/>
                  </a:lnTo>
                  <a:lnTo>
                    <a:pt x="27542" y="9763"/>
                  </a:lnTo>
                  <a:lnTo>
                    <a:pt x="29210" y="12858"/>
                  </a:lnTo>
                  <a:lnTo>
                    <a:pt x="30558" y="13969"/>
                  </a:lnTo>
                  <a:lnTo>
                    <a:pt x="32385" y="14367"/>
                  </a:lnTo>
                  <a:lnTo>
                    <a:pt x="34368" y="13891"/>
                  </a:lnTo>
                  <a:lnTo>
                    <a:pt x="35797" y="12938"/>
                  </a:lnTo>
                  <a:lnTo>
                    <a:pt x="36591" y="11588"/>
                  </a:lnTo>
                  <a:lnTo>
                    <a:pt x="36908" y="10000"/>
                  </a:lnTo>
                  <a:lnTo>
                    <a:pt x="36671" y="8413"/>
                  </a:lnTo>
                  <a:lnTo>
                    <a:pt x="35877" y="6588"/>
                  </a:lnTo>
                  <a:lnTo>
                    <a:pt x="34527" y="4762"/>
                  </a:lnTo>
                  <a:lnTo>
                    <a:pt x="32622" y="3016"/>
                  </a:lnTo>
                  <a:lnTo>
                    <a:pt x="30479" y="1904"/>
                  </a:lnTo>
                  <a:lnTo>
                    <a:pt x="27781" y="873"/>
                  </a:lnTo>
                  <a:lnTo>
                    <a:pt x="24923" y="158"/>
                  </a:lnTo>
                  <a:lnTo>
                    <a:pt x="22145" y="0"/>
                  </a:lnTo>
                  <a:close/>
                </a:path>
              </a:pathLst>
            </a:custGeom>
            <a:solidFill>
              <a:srgbClr val="000000"/>
            </a:solidFill>
          </p:spPr>
          <p:txBody>
            <a:bodyPr vert="horz" lIns="91440" tIns="45720" rIns="91440" bIns="45720" anchor="t"/>
            <a:lstStyle/>
            <a:p>
              <a:endParaRPr lang="en-IN"/>
            </a:p>
          </p:txBody>
        </p:sp>
        <p:sp>
          <p:nvSpPr>
            <p:cNvPr id="1579" name="Shape 6319"/>
            <p:cNvSpPr/>
            <p:nvPr/>
          </p:nvSpPr>
          <p:spPr>
            <a:xfrm>
              <a:off x="4846415" y="2622993"/>
              <a:ext cx="75167" cy="45561"/>
            </a:xfrm>
            <a:custGeom>
              <a:avLst/>
              <a:gdLst/>
              <a:ahLst/>
              <a:cxnLst/>
              <a:rect l="0" t="0" r="0" b="0"/>
              <a:pathLst>
                <a:path w="75167" h="45561">
                  <a:moveTo>
                    <a:pt x="14128" y="0"/>
                  </a:moveTo>
                  <a:lnTo>
                    <a:pt x="237" y="4444"/>
                  </a:lnTo>
                  <a:lnTo>
                    <a:pt x="237" y="6112"/>
                  </a:lnTo>
                  <a:lnTo>
                    <a:pt x="3412" y="5714"/>
                  </a:lnTo>
                  <a:lnTo>
                    <a:pt x="4682" y="5794"/>
                  </a:lnTo>
                  <a:lnTo>
                    <a:pt x="5793" y="6588"/>
                  </a:lnTo>
                  <a:lnTo>
                    <a:pt x="6587" y="8413"/>
                  </a:lnTo>
                  <a:lnTo>
                    <a:pt x="6905" y="12064"/>
                  </a:lnTo>
                  <a:lnTo>
                    <a:pt x="6905" y="37147"/>
                  </a:lnTo>
                  <a:lnTo>
                    <a:pt x="6350" y="40957"/>
                  </a:lnTo>
                  <a:lnTo>
                    <a:pt x="4921" y="43021"/>
                  </a:lnTo>
                  <a:lnTo>
                    <a:pt x="2777" y="43814"/>
                  </a:lnTo>
                  <a:lnTo>
                    <a:pt x="0" y="44053"/>
                  </a:lnTo>
                  <a:lnTo>
                    <a:pt x="0" y="45561"/>
                  </a:lnTo>
                  <a:lnTo>
                    <a:pt x="21986" y="45561"/>
                  </a:lnTo>
                  <a:lnTo>
                    <a:pt x="21986" y="44053"/>
                  </a:lnTo>
                  <a:lnTo>
                    <a:pt x="19446" y="43894"/>
                  </a:lnTo>
                  <a:lnTo>
                    <a:pt x="17303" y="43259"/>
                  </a:lnTo>
                  <a:lnTo>
                    <a:pt x="15794" y="41672"/>
                  </a:lnTo>
                  <a:lnTo>
                    <a:pt x="15239" y="38893"/>
                  </a:lnTo>
                  <a:lnTo>
                    <a:pt x="15239" y="10953"/>
                  </a:lnTo>
                  <a:lnTo>
                    <a:pt x="15636" y="10398"/>
                  </a:lnTo>
                  <a:lnTo>
                    <a:pt x="16668" y="9207"/>
                  </a:lnTo>
                  <a:lnTo>
                    <a:pt x="18414" y="7858"/>
                  </a:lnTo>
                  <a:lnTo>
                    <a:pt x="20637" y="6508"/>
                  </a:lnTo>
                  <a:lnTo>
                    <a:pt x="23414" y="5477"/>
                  </a:lnTo>
                  <a:lnTo>
                    <a:pt x="26589" y="5079"/>
                  </a:lnTo>
                  <a:lnTo>
                    <a:pt x="29843" y="5794"/>
                  </a:lnTo>
                  <a:lnTo>
                    <a:pt x="31987" y="7858"/>
                  </a:lnTo>
                  <a:lnTo>
                    <a:pt x="33098" y="11112"/>
                  </a:lnTo>
                  <a:lnTo>
                    <a:pt x="33496" y="15478"/>
                  </a:lnTo>
                  <a:lnTo>
                    <a:pt x="33496" y="36988"/>
                  </a:lnTo>
                  <a:lnTo>
                    <a:pt x="33018" y="40798"/>
                  </a:lnTo>
                  <a:lnTo>
                    <a:pt x="31750" y="42862"/>
                  </a:lnTo>
                  <a:lnTo>
                    <a:pt x="29686" y="43736"/>
                  </a:lnTo>
                  <a:lnTo>
                    <a:pt x="26748" y="44053"/>
                  </a:lnTo>
                  <a:lnTo>
                    <a:pt x="26748" y="45561"/>
                  </a:lnTo>
                  <a:lnTo>
                    <a:pt x="48893" y="45561"/>
                  </a:lnTo>
                  <a:lnTo>
                    <a:pt x="48893" y="44053"/>
                  </a:lnTo>
                  <a:lnTo>
                    <a:pt x="45243" y="43577"/>
                  </a:lnTo>
                  <a:lnTo>
                    <a:pt x="43814" y="42862"/>
                  </a:lnTo>
                  <a:lnTo>
                    <a:pt x="42703" y="41433"/>
                  </a:lnTo>
                  <a:lnTo>
                    <a:pt x="41988" y="39291"/>
                  </a:lnTo>
                  <a:lnTo>
                    <a:pt x="41749" y="36116"/>
                  </a:lnTo>
                  <a:lnTo>
                    <a:pt x="41749" y="11192"/>
                  </a:lnTo>
                  <a:lnTo>
                    <a:pt x="46037" y="6906"/>
                  </a:lnTo>
                  <a:lnTo>
                    <a:pt x="49053" y="5636"/>
                  </a:lnTo>
                  <a:lnTo>
                    <a:pt x="52783" y="5079"/>
                  </a:lnTo>
                  <a:lnTo>
                    <a:pt x="55800" y="5556"/>
                  </a:lnTo>
                  <a:lnTo>
                    <a:pt x="57784" y="6825"/>
                  </a:lnTo>
                  <a:lnTo>
                    <a:pt x="59054" y="8652"/>
                  </a:lnTo>
                  <a:lnTo>
                    <a:pt x="59689" y="10953"/>
                  </a:lnTo>
                  <a:lnTo>
                    <a:pt x="60006" y="16033"/>
                  </a:lnTo>
                  <a:lnTo>
                    <a:pt x="60006" y="36909"/>
                  </a:lnTo>
                  <a:lnTo>
                    <a:pt x="59848" y="39608"/>
                  </a:lnTo>
                  <a:lnTo>
                    <a:pt x="59451" y="41433"/>
                  </a:lnTo>
                  <a:lnTo>
                    <a:pt x="57387" y="43338"/>
                  </a:lnTo>
                  <a:lnTo>
                    <a:pt x="55721" y="43736"/>
                  </a:lnTo>
                  <a:lnTo>
                    <a:pt x="53498" y="44053"/>
                  </a:lnTo>
                  <a:lnTo>
                    <a:pt x="53498" y="45561"/>
                  </a:lnTo>
                  <a:lnTo>
                    <a:pt x="75167" y="45561"/>
                  </a:lnTo>
                  <a:lnTo>
                    <a:pt x="75167" y="44053"/>
                  </a:lnTo>
                  <a:lnTo>
                    <a:pt x="72627" y="43814"/>
                  </a:lnTo>
                  <a:lnTo>
                    <a:pt x="70087" y="42942"/>
                  </a:lnTo>
                  <a:lnTo>
                    <a:pt x="68817" y="41433"/>
                  </a:lnTo>
                  <a:lnTo>
                    <a:pt x="68341" y="38020"/>
                  </a:lnTo>
                  <a:lnTo>
                    <a:pt x="68341" y="17621"/>
                  </a:lnTo>
                  <a:lnTo>
                    <a:pt x="68182" y="13732"/>
                  </a:lnTo>
                  <a:lnTo>
                    <a:pt x="67547" y="9763"/>
                  </a:lnTo>
                  <a:lnTo>
                    <a:pt x="66277" y="6032"/>
                  </a:lnTo>
                  <a:lnTo>
                    <a:pt x="64213" y="2857"/>
                  </a:lnTo>
                  <a:lnTo>
                    <a:pt x="61038" y="714"/>
                  </a:lnTo>
                  <a:lnTo>
                    <a:pt x="56673" y="0"/>
                  </a:lnTo>
                  <a:lnTo>
                    <a:pt x="52862" y="397"/>
                  </a:lnTo>
                  <a:lnTo>
                    <a:pt x="49450" y="1587"/>
                  </a:lnTo>
                  <a:lnTo>
                    <a:pt x="43973" y="5079"/>
                  </a:lnTo>
                  <a:lnTo>
                    <a:pt x="42068" y="6825"/>
                  </a:lnTo>
                  <a:lnTo>
                    <a:pt x="40718" y="8254"/>
                  </a:lnTo>
                  <a:lnTo>
                    <a:pt x="39448" y="5238"/>
                  </a:lnTo>
                  <a:lnTo>
                    <a:pt x="37384" y="2539"/>
                  </a:lnTo>
                  <a:lnTo>
                    <a:pt x="34289" y="634"/>
                  </a:lnTo>
                  <a:lnTo>
                    <a:pt x="30082" y="0"/>
                  </a:lnTo>
                  <a:lnTo>
                    <a:pt x="26272" y="556"/>
                  </a:lnTo>
                  <a:lnTo>
                    <a:pt x="22621" y="2143"/>
                  </a:lnTo>
                  <a:lnTo>
                    <a:pt x="18891" y="4524"/>
                  </a:lnTo>
                  <a:lnTo>
                    <a:pt x="14842" y="7619"/>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1580" name="Shape 6320"/>
            <p:cNvSpPr/>
            <p:nvPr/>
          </p:nvSpPr>
          <p:spPr>
            <a:xfrm>
              <a:off x="5228764" y="2622993"/>
              <a:ext cx="46434" cy="45561"/>
            </a:xfrm>
            <a:custGeom>
              <a:avLst/>
              <a:gdLst/>
              <a:ahLst/>
              <a:cxnLst/>
              <a:rect l="0" t="0" r="0" b="0"/>
              <a:pathLst>
                <a:path w="46434" h="45561">
                  <a:moveTo>
                    <a:pt x="13652" y="0"/>
                  </a:moveTo>
                  <a:lnTo>
                    <a:pt x="0" y="4444"/>
                  </a:lnTo>
                  <a:lnTo>
                    <a:pt x="0" y="6112"/>
                  </a:lnTo>
                  <a:lnTo>
                    <a:pt x="1111" y="5794"/>
                  </a:lnTo>
                  <a:lnTo>
                    <a:pt x="2857" y="5714"/>
                  </a:lnTo>
                  <a:lnTo>
                    <a:pt x="4127" y="5794"/>
                  </a:lnTo>
                  <a:lnTo>
                    <a:pt x="5238" y="6588"/>
                  </a:lnTo>
                  <a:lnTo>
                    <a:pt x="6032" y="8413"/>
                  </a:lnTo>
                  <a:lnTo>
                    <a:pt x="6350" y="12064"/>
                  </a:lnTo>
                  <a:lnTo>
                    <a:pt x="6350" y="36592"/>
                  </a:lnTo>
                  <a:lnTo>
                    <a:pt x="6112" y="40163"/>
                  </a:lnTo>
                  <a:lnTo>
                    <a:pt x="5079" y="42386"/>
                  </a:lnTo>
                  <a:lnTo>
                    <a:pt x="3175" y="43577"/>
                  </a:lnTo>
                  <a:lnTo>
                    <a:pt x="238" y="44053"/>
                  </a:lnTo>
                  <a:lnTo>
                    <a:pt x="238" y="45561"/>
                  </a:lnTo>
                  <a:lnTo>
                    <a:pt x="21193" y="45561"/>
                  </a:lnTo>
                  <a:lnTo>
                    <a:pt x="21193" y="44053"/>
                  </a:lnTo>
                  <a:lnTo>
                    <a:pt x="18018" y="43577"/>
                  </a:lnTo>
                  <a:lnTo>
                    <a:pt x="16033" y="42624"/>
                  </a:lnTo>
                  <a:lnTo>
                    <a:pt x="15002" y="41037"/>
                  </a:lnTo>
                  <a:lnTo>
                    <a:pt x="14684" y="38893"/>
                  </a:lnTo>
                  <a:lnTo>
                    <a:pt x="14684" y="11033"/>
                  </a:lnTo>
                  <a:lnTo>
                    <a:pt x="17383" y="8652"/>
                  </a:lnTo>
                  <a:lnTo>
                    <a:pt x="19843" y="6906"/>
                  </a:lnTo>
                  <a:lnTo>
                    <a:pt x="22225" y="5794"/>
                  </a:lnTo>
                  <a:lnTo>
                    <a:pt x="24447" y="5397"/>
                  </a:lnTo>
                  <a:lnTo>
                    <a:pt x="28178" y="6032"/>
                  </a:lnTo>
                  <a:lnTo>
                    <a:pt x="30479" y="7937"/>
                  </a:lnTo>
                  <a:lnTo>
                    <a:pt x="31750" y="10953"/>
                  </a:lnTo>
                  <a:lnTo>
                    <a:pt x="32067" y="15002"/>
                  </a:lnTo>
                  <a:lnTo>
                    <a:pt x="32067" y="35718"/>
                  </a:lnTo>
                  <a:lnTo>
                    <a:pt x="31908" y="38893"/>
                  </a:lnTo>
                  <a:lnTo>
                    <a:pt x="31273" y="41116"/>
                  </a:lnTo>
                  <a:lnTo>
                    <a:pt x="30401" y="42544"/>
                  </a:lnTo>
                  <a:lnTo>
                    <a:pt x="29131" y="43418"/>
                  </a:lnTo>
                  <a:lnTo>
                    <a:pt x="25876" y="44053"/>
                  </a:lnTo>
                  <a:lnTo>
                    <a:pt x="25876" y="45561"/>
                  </a:lnTo>
                  <a:lnTo>
                    <a:pt x="46434" y="45561"/>
                  </a:lnTo>
                  <a:lnTo>
                    <a:pt x="46434" y="44053"/>
                  </a:lnTo>
                  <a:lnTo>
                    <a:pt x="43418" y="43497"/>
                  </a:lnTo>
                  <a:lnTo>
                    <a:pt x="41592" y="42386"/>
                  </a:lnTo>
                  <a:lnTo>
                    <a:pt x="40639" y="40481"/>
                  </a:lnTo>
                  <a:lnTo>
                    <a:pt x="40402" y="37544"/>
                  </a:lnTo>
                  <a:lnTo>
                    <a:pt x="40402" y="14843"/>
                  </a:lnTo>
                  <a:lnTo>
                    <a:pt x="39846" y="9445"/>
                  </a:lnTo>
                  <a:lnTo>
                    <a:pt x="38417" y="5556"/>
                  </a:lnTo>
                  <a:lnTo>
                    <a:pt x="36353" y="2857"/>
                  </a:lnTo>
                  <a:lnTo>
                    <a:pt x="33893" y="1111"/>
                  </a:lnTo>
                  <a:lnTo>
                    <a:pt x="31273" y="158"/>
                  </a:lnTo>
                  <a:lnTo>
                    <a:pt x="28813" y="0"/>
                  </a:lnTo>
                  <a:lnTo>
                    <a:pt x="24844" y="556"/>
                  </a:lnTo>
                  <a:lnTo>
                    <a:pt x="21272" y="2302"/>
                  </a:lnTo>
                  <a:lnTo>
                    <a:pt x="17859"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1581" name="Shape 6321"/>
            <p:cNvSpPr/>
            <p:nvPr/>
          </p:nvSpPr>
          <p:spPr>
            <a:xfrm>
              <a:off x="4976669" y="2622993"/>
              <a:ext cx="29448" cy="46513"/>
            </a:xfrm>
            <a:custGeom>
              <a:avLst/>
              <a:gdLst/>
              <a:ahLst/>
              <a:cxnLst/>
              <a:rect l="0" t="0" r="0" b="0"/>
              <a:pathLst>
                <a:path w="29448" h="46513">
                  <a:moveTo>
                    <a:pt x="13891" y="0"/>
                  </a:moveTo>
                  <a:lnTo>
                    <a:pt x="9525" y="475"/>
                  </a:lnTo>
                  <a:lnTo>
                    <a:pt x="6032" y="1904"/>
                  </a:lnTo>
                  <a:lnTo>
                    <a:pt x="3333" y="3889"/>
                  </a:lnTo>
                  <a:lnTo>
                    <a:pt x="1508" y="6429"/>
                  </a:lnTo>
                  <a:lnTo>
                    <a:pt x="397" y="9207"/>
                  </a:lnTo>
                  <a:lnTo>
                    <a:pt x="0" y="12064"/>
                  </a:lnTo>
                  <a:lnTo>
                    <a:pt x="952" y="16907"/>
                  </a:lnTo>
                  <a:lnTo>
                    <a:pt x="3492" y="20717"/>
                  </a:lnTo>
                  <a:lnTo>
                    <a:pt x="7223" y="23812"/>
                  </a:lnTo>
                  <a:lnTo>
                    <a:pt x="11588" y="26511"/>
                  </a:lnTo>
                  <a:lnTo>
                    <a:pt x="17303" y="29766"/>
                  </a:lnTo>
                  <a:lnTo>
                    <a:pt x="19526" y="31194"/>
                  </a:lnTo>
                  <a:lnTo>
                    <a:pt x="21113" y="32941"/>
                  </a:lnTo>
                  <a:lnTo>
                    <a:pt x="22066" y="34925"/>
                  </a:lnTo>
                  <a:lnTo>
                    <a:pt x="22463" y="37147"/>
                  </a:lnTo>
                  <a:lnTo>
                    <a:pt x="21669" y="40639"/>
                  </a:lnTo>
                  <a:lnTo>
                    <a:pt x="19684" y="42862"/>
                  </a:lnTo>
                  <a:lnTo>
                    <a:pt x="17145" y="43973"/>
                  </a:lnTo>
                  <a:lnTo>
                    <a:pt x="14446" y="44370"/>
                  </a:lnTo>
                  <a:lnTo>
                    <a:pt x="10240" y="43736"/>
                  </a:lnTo>
                  <a:lnTo>
                    <a:pt x="7143" y="41909"/>
                  </a:lnTo>
                  <a:lnTo>
                    <a:pt x="4921" y="39369"/>
                  </a:lnTo>
                  <a:lnTo>
                    <a:pt x="3333" y="36433"/>
                  </a:lnTo>
                  <a:lnTo>
                    <a:pt x="1667" y="30479"/>
                  </a:lnTo>
                  <a:lnTo>
                    <a:pt x="79" y="30479"/>
                  </a:lnTo>
                  <a:lnTo>
                    <a:pt x="79" y="45958"/>
                  </a:lnTo>
                  <a:lnTo>
                    <a:pt x="1349" y="45958"/>
                  </a:lnTo>
                  <a:lnTo>
                    <a:pt x="2222" y="45006"/>
                  </a:lnTo>
                  <a:lnTo>
                    <a:pt x="3572" y="44767"/>
                  </a:lnTo>
                  <a:lnTo>
                    <a:pt x="5873" y="44925"/>
                  </a:lnTo>
                  <a:lnTo>
                    <a:pt x="8652" y="45561"/>
                  </a:lnTo>
                  <a:lnTo>
                    <a:pt x="15081" y="46513"/>
                  </a:lnTo>
                  <a:lnTo>
                    <a:pt x="18336" y="46196"/>
                  </a:lnTo>
                  <a:lnTo>
                    <a:pt x="21590" y="45164"/>
                  </a:lnTo>
                  <a:lnTo>
                    <a:pt x="24606" y="43338"/>
                  </a:lnTo>
                  <a:lnTo>
                    <a:pt x="27067" y="40878"/>
                  </a:lnTo>
                  <a:lnTo>
                    <a:pt x="28813" y="37623"/>
                  </a:lnTo>
                  <a:lnTo>
                    <a:pt x="29448" y="33734"/>
                  </a:lnTo>
                  <a:lnTo>
                    <a:pt x="28813" y="29844"/>
                  </a:lnTo>
                  <a:lnTo>
                    <a:pt x="27067" y="26749"/>
                  </a:lnTo>
                  <a:lnTo>
                    <a:pt x="24368" y="24288"/>
                  </a:lnTo>
                  <a:lnTo>
                    <a:pt x="21113" y="22066"/>
                  </a:lnTo>
                  <a:lnTo>
                    <a:pt x="10398" y="15716"/>
                  </a:lnTo>
                  <a:lnTo>
                    <a:pt x="8176" y="13969"/>
                  </a:lnTo>
                  <a:lnTo>
                    <a:pt x="6906" y="12064"/>
                  </a:lnTo>
                  <a:lnTo>
                    <a:pt x="6271" y="10239"/>
                  </a:lnTo>
                  <a:lnTo>
                    <a:pt x="6112" y="8652"/>
                  </a:lnTo>
                  <a:lnTo>
                    <a:pt x="6588" y="6588"/>
                  </a:lnTo>
                  <a:lnTo>
                    <a:pt x="7858" y="4524"/>
                  </a:lnTo>
                  <a:lnTo>
                    <a:pt x="10159" y="2857"/>
                  </a:lnTo>
                  <a:lnTo>
                    <a:pt x="13652" y="2222"/>
                  </a:lnTo>
                  <a:lnTo>
                    <a:pt x="16907" y="2698"/>
                  </a:lnTo>
                  <a:lnTo>
                    <a:pt x="20002" y="4524"/>
                  </a:lnTo>
                  <a:lnTo>
                    <a:pt x="21431" y="6112"/>
                  </a:lnTo>
                  <a:lnTo>
                    <a:pt x="22622" y="8254"/>
                  </a:lnTo>
                  <a:lnTo>
                    <a:pt x="23733" y="11033"/>
                  </a:lnTo>
                  <a:lnTo>
                    <a:pt x="24686" y="14446"/>
                  </a:lnTo>
                  <a:lnTo>
                    <a:pt x="26115" y="14446"/>
                  </a:lnTo>
                  <a:lnTo>
                    <a:pt x="25717" y="873"/>
                  </a:lnTo>
                  <a:lnTo>
                    <a:pt x="24686" y="873"/>
                  </a:lnTo>
                  <a:lnTo>
                    <a:pt x="24051" y="1587"/>
                  </a:lnTo>
                  <a:lnTo>
                    <a:pt x="22940" y="1984"/>
                  </a:lnTo>
                  <a:lnTo>
                    <a:pt x="21431" y="1667"/>
                  </a:lnTo>
                  <a:lnTo>
                    <a:pt x="19367" y="952"/>
                  </a:lnTo>
                  <a:lnTo>
                    <a:pt x="16907" y="238"/>
                  </a:lnTo>
                  <a:lnTo>
                    <a:pt x="13891" y="0"/>
                  </a:lnTo>
                  <a:close/>
                </a:path>
              </a:pathLst>
            </a:custGeom>
            <a:solidFill>
              <a:srgbClr val="000000"/>
            </a:solidFill>
          </p:spPr>
          <p:txBody>
            <a:bodyPr vert="horz" lIns="91440" tIns="45720" rIns="91440" bIns="45720" anchor="t"/>
            <a:lstStyle/>
            <a:p>
              <a:endParaRPr lang="en-IN"/>
            </a:p>
          </p:txBody>
        </p:sp>
        <p:sp>
          <p:nvSpPr>
            <p:cNvPr id="1582" name="Shape 6322"/>
            <p:cNvSpPr/>
            <p:nvPr/>
          </p:nvSpPr>
          <p:spPr>
            <a:xfrm>
              <a:off x="5329173" y="2658633"/>
              <a:ext cx="11032" cy="10953"/>
            </a:xfrm>
            <a:custGeom>
              <a:avLst/>
              <a:gdLst/>
              <a:ahLst/>
              <a:cxnLst/>
              <a:rect l="0" t="0" r="0" b="0"/>
              <a:pathLst>
                <a:path w="11032" h="10953">
                  <a:moveTo>
                    <a:pt x="5476" y="0"/>
                  </a:moveTo>
                  <a:lnTo>
                    <a:pt x="3412" y="476"/>
                  </a:lnTo>
                  <a:lnTo>
                    <a:pt x="1666" y="1587"/>
                  </a:lnTo>
                  <a:lnTo>
                    <a:pt x="476" y="3333"/>
                  </a:lnTo>
                  <a:lnTo>
                    <a:pt x="0" y="5635"/>
                  </a:lnTo>
                  <a:lnTo>
                    <a:pt x="555" y="8016"/>
                  </a:lnTo>
                  <a:lnTo>
                    <a:pt x="1983" y="9683"/>
                  </a:lnTo>
                  <a:lnTo>
                    <a:pt x="3730" y="10636"/>
                  </a:lnTo>
                  <a:lnTo>
                    <a:pt x="5476" y="10953"/>
                  </a:lnTo>
                  <a:lnTo>
                    <a:pt x="7222" y="10636"/>
                  </a:lnTo>
                  <a:lnTo>
                    <a:pt x="8968" y="9683"/>
                  </a:lnTo>
                  <a:lnTo>
                    <a:pt x="10397" y="8016"/>
                  </a:lnTo>
                  <a:lnTo>
                    <a:pt x="11032" y="5635"/>
                  </a:lnTo>
                  <a:lnTo>
                    <a:pt x="10556" y="3412"/>
                  </a:lnTo>
                  <a:lnTo>
                    <a:pt x="9366" y="1666"/>
                  </a:lnTo>
                  <a:lnTo>
                    <a:pt x="7540" y="476"/>
                  </a:lnTo>
                  <a:lnTo>
                    <a:pt x="5476" y="0"/>
                  </a:lnTo>
                  <a:close/>
                </a:path>
              </a:pathLst>
            </a:custGeom>
            <a:solidFill>
              <a:srgbClr val="000000"/>
            </a:solidFill>
          </p:spPr>
          <p:txBody>
            <a:bodyPr vert="horz" lIns="91440" tIns="45720" rIns="91440" bIns="45720" anchor="t"/>
            <a:lstStyle/>
            <a:p>
              <a:endParaRPr lang="en-IN"/>
            </a:p>
          </p:txBody>
        </p:sp>
        <p:sp>
          <p:nvSpPr>
            <p:cNvPr id="1583" name="Shape 6323"/>
            <p:cNvSpPr/>
            <p:nvPr/>
          </p:nvSpPr>
          <p:spPr>
            <a:xfrm>
              <a:off x="4923964" y="2623945"/>
              <a:ext cx="46513" cy="45561"/>
            </a:xfrm>
            <a:custGeom>
              <a:avLst/>
              <a:gdLst/>
              <a:ahLst/>
              <a:cxnLst/>
              <a:rect l="0" t="0" r="0" b="0"/>
              <a:pathLst>
                <a:path w="46513" h="45561">
                  <a:moveTo>
                    <a:pt x="0" y="0"/>
                  </a:moveTo>
                  <a:lnTo>
                    <a:pt x="0" y="1349"/>
                  </a:lnTo>
                  <a:lnTo>
                    <a:pt x="2222" y="1667"/>
                  </a:lnTo>
                  <a:lnTo>
                    <a:pt x="4207" y="2461"/>
                  </a:lnTo>
                  <a:lnTo>
                    <a:pt x="5556" y="4286"/>
                  </a:lnTo>
                  <a:lnTo>
                    <a:pt x="6112" y="7699"/>
                  </a:lnTo>
                  <a:lnTo>
                    <a:pt x="6112" y="32702"/>
                  </a:lnTo>
                  <a:lnTo>
                    <a:pt x="6747" y="37227"/>
                  </a:lnTo>
                  <a:lnTo>
                    <a:pt x="8254" y="40640"/>
                  </a:lnTo>
                  <a:lnTo>
                    <a:pt x="10477" y="43021"/>
                  </a:lnTo>
                  <a:lnTo>
                    <a:pt x="13017" y="44608"/>
                  </a:lnTo>
                  <a:lnTo>
                    <a:pt x="15637" y="45402"/>
                  </a:lnTo>
                  <a:lnTo>
                    <a:pt x="17938" y="45561"/>
                  </a:lnTo>
                  <a:lnTo>
                    <a:pt x="19765" y="45402"/>
                  </a:lnTo>
                  <a:lnTo>
                    <a:pt x="22383" y="44847"/>
                  </a:lnTo>
                  <a:lnTo>
                    <a:pt x="25400" y="43577"/>
                  </a:lnTo>
                  <a:lnTo>
                    <a:pt x="28337" y="41275"/>
                  </a:lnTo>
                  <a:lnTo>
                    <a:pt x="32623" y="37068"/>
                  </a:lnTo>
                  <a:lnTo>
                    <a:pt x="32623" y="45243"/>
                  </a:lnTo>
                  <a:lnTo>
                    <a:pt x="32782" y="45482"/>
                  </a:lnTo>
                  <a:lnTo>
                    <a:pt x="39370" y="43101"/>
                  </a:lnTo>
                  <a:lnTo>
                    <a:pt x="46513" y="41037"/>
                  </a:lnTo>
                  <a:lnTo>
                    <a:pt x="46513" y="39608"/>
                  </a:lnTo>
                  <a:lnTo>
                    <a:pt x="43101" y="39291"/>
                  </a:lnTo>
                  <a:lnTo>
                    <a:pt x="41275" y="38180"/>
                  </a:lnTo>
                  <a:lnTo>
                    <a:pt x="40481" y="36353"/>
                  </a:lnTo>
                  <a:lnTo>
                    <a:pt x="40402" y="33972"/>
                  </a:lnTo>
                  <a:lnTo>
                    <a:pt x="40402" y="0"/>
                  </a:lnTo>
                  <a:lnTo>
                    <a:pt x="24764" y="0"/>
                  </a:lnTo>
                  <a:lnTo>
                    <a:pt x="24764" y="1667"/>
                  </a:lnTo>
                  <a:lnTo>
                    <a:pt x="28892" y="2143"/>
                  </a:lnTo>
                  <a:lnTo>
                    <a:pt x="30162" y="2619"/>
                  </a:lnTo>
                  <a:lnTo>
                    <a:pt x="31036" y="3333"/>
                  </a:lnTo>
                  <a:lnTo>
                    <a:pt x="31908" y="5318"/>
                  </a:lnTo>
                  <a:lnTo>
                    <a:pt x="32067" y="7937"/>
                  </a:lnTo>
                  <a:lnTo>
                    <a:pt x="32067" y="31194"/>
                  </a:lnTo>
                  <a:lnTo>
                    <a:pt x="31988" y="33258"/>
                  </a:lnTo>
                  <a:lnTo>
                    <a:pt x="31671" y="34687"/>
                  </a:lnTo>
                  <a:lnTo>
                    <a:pt x="30479" y="36274"/>
                  </a:lnTo>
                  <a:lnTo>
                    <a:pt x="26352" y="38815"/>
                  </a:lnTo>
                  <a:lnTo>
                    <a:pt x="21907" y="39846"/>
                  </a:lnTo>
                  <a:lnTo>
                    <a:pt x="19050" y="39370"/>
                  </a:lnTo>
                  <a:lnTo>
                    <a:pt x="17066" y="38180"/>
                  </a:lnTo>
                  <a:lnTo>
                    <a:pt x="15716" y="36592"/>
                  </a:lnTo>
                  <a:lnTo>
                    <a:pt x="14922" y="34846"/>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584" name="Shape 6324"/>
            <p:cNvSpPr/>
            <p:nvPr/>
          </p:nvSpPr>
          <p:spPr>
            <a:xfrm>
              <a:off x="768365" y="3532393"/>
              <a:ext cx="26750" cy="83263"/>
            </a:xfrm>
            <a:custGeom>
              <a:avLst/>
              <a:gdLst/>
              <a:ahLst/>
              <a:cxnLst/>
              <a:rect l="0" t="0" r="0" b="0"/>
              <a:pathLst>
                <a:path w="26750" h="83263">
                  <a:moveTo>
                    <a:pt x="0" y="0"/>
                  </a:moveTo>
                  <a:lnTo>
                    <a:pt x="3810" y="6269"/>
                  </a:lnTo>
                  <a:lnTo>
                    <a:pt x="7063" y="12619"/>
                  </a:lnTo>
                  <a:lnTo>
                    <a:pt x="9763" y="19128"/>
                  </a:lnTo>
                  <a:lnTo>
                    <a:pt x="11826" y="26034"/>
                  </a:lnTo>
                  <a:lnTo>
                    <a:pt x="13096" y="33496"/>
                  </a:lnTo>
                  <a:lnTo>
                    <a:pt x="13493" y="41671"/>
                  </a:lnTo>
                  <a:lnTo>
                    <a:pt x="12541" y="53022"/>
                  </a:lnTo>
                  <a:lnTo>
                    <a:pt x="9763" y="63658"/>
                  </a:lnTo>
                  <a:lnTo>
                    <a:pt x="5476" y="73659"/>
                  </a:lnTo>
                  <a:lnTo>
                    <a:pt x="0" y="83263"/>
                  </a:lnTo>
                  <a:lnTo>
                    <a:pt x="11747" y="83263"/>
                  </a:lnTo>
                  <a:lnTo>
                    <a:pt x="17938" y="73659"/>
                  </a:lnTo>
                  <a:lnTo>
                    <a:pt x="22701" y="63658"/>
                  </a:lnTo>
                  <a:lnTo>
                    <a:pt x="25717" y="53022"/>
                  </a:lnTo>
                  <a:lnTo>
                    <a:pt x="26750" y="41671"/>
                  </a:lnTo>
                  <a:lnTo>
                    <a:pt x="26273" y="33496"/>
                  </a:lnTo>
                  <a:lnTo>
                    <a:pt x="24923" y="26034"/>
                  </a:lnTo>
                  <a:lnTo>
                    <a:pt x="22701" y="19128"/>
                  </a:lnTo>
                  <a:lnTo>
                    <a:pt x="19763" y="12619"/>
                  </a:lnTo>
                  <a:lnTo>
                    <a:pt x="16113" y="6269"/>
                  </a:lnTo>
                  <a:lnTo>
                    <a:pt x="11747" y="0"/>
                  </a:lnTo>
                  <a:lnTo>
                    <a:pt x="0" y="0"/>
                  </a:lnTo>
                  <a:close/>
                </a:path>
              </a:pathLst>
            </a:custGeom>
            <a:solidFill>
              <a:srgbClr val="000000"/>
            </a:solidFill>
          </p:spPr>
          <p:txBody>
            <a:bodyPr vert="horz" lIns="91440" tIns="45720" rIns="91440" bIns="45720" anchor="t"/>
            <a:lstStyle/>
            <a:p>
              <a:endParaRPr lang="en-IN"/>
            </a:p>
          </p:txBody>
        </p:sp>
        <p:sp>
          <p:nvSpPr>
            <p:cNvPr id="1585" name="Shape 6325"/>
            <p:cNvSpPr/>
            <p:nvPr/>
          </p:nvSpPr>
          <p:spPr>
            <a:xfrm>
              <a:off x="221947" y="3532393"/>
              <a:ext cx="26669" cy="83263"/>
            </a:xfrm>
            <a:custGeom>
              <a:avLst/>
              <a:gdLst/>
              <a:ahLst/>
              <a:cxnLst/>
              <a:rect l="0" t="0" r="0" b="0"/>
              <a:pathLst>
                <a:path w="26669" h="83263">
                  <a:moveTo>
                    <a:pt x="14842" y="0"/>
                  </a:moveTo>
                  <a:lnTo>
                    <a:pt x="10557" y="6269"/>
                  </a:lnTo>
                  <a:lnTo>
                    <a:pt x="6905" y="12619"/>
                  </a:lnTo>
                  <a:lnTo>
                    <a:pt x="3968" y="19128"/>
                  </a:lnTo>
                  <a:lnTo>
                    <a:pt x="1746" y="26034"/>
                  </a:lnTo>
                  <a:lnTo>
                    <a:pt x="397" y="33496"/>
                  </a:lnTo>
                  <a:lnTo>
                    <a:pt x="0" y="41671"/>
                  </a:lnTo>
                  <a:lnTo>
                    <a:pt x="1032" y="53022"/>
                  </a:lnTo>
                  <a:lnTo>
                    <a:pt x="2222" y="58420"/>
                  </a:lnTo>
                  <a:lnTo>
                    <a:pt x="3968" y="63658"/>
                  </a:lnTo>
                  <a:lnTo>
                    <a:pt x="8572" y="73659"/>
                  </a:lnTo>
                  <a:lnTo>
                    <a:pt x="14842" y="83263"/>
                  </a:lnTo>
                  <a:lnTo>
                    <a:pt x="26669" y="83263"/>
                  </a:lnTo>
                  <a:lnTo>
                    <a:pt x="21272" y="73659"/>
                  </a:lnTo>
                  <a:lnTo>
                    <a:pt x="16986" y="63658"/>
                  </a:lnTo>
                  <a:lnTo>
                    <a:pt x="14207" y="53022"/>
                  </a:lnTo>
                  <a:lnTo>
                    <a:pt x="13176" y="41671"/>
                  </a:lnTo>
                  <a:lnTo>
                    <a:pt x="13652" y="33496"/>
                  </a:lnTo>
                  <a:lnTo>
                    <a:pt x="14922" y="26034"/>
                  </a:lnTo>
                  <a:lnTo>
                    <a:pt x="16986" y="19128"/>
                  </a:lnTo>
                  <a:lnTo>
                    <a:pt x="19684" y="12619"/>
                  </a:lnTo>
                  <a:lnTo>
                    <a:pt x="22938" y="6269"/>
                  </a:lnTo>
                  <a:lnTo>
                    <a:pt x="26669" y="0"/>
                  </a:lnTo>
                  <a:lnTo>
                    <a:pt x="14842" y="0"/>
                  </a:lnTo>
                  <a:close/>
                </a:path>
              </a:pathLst>
            </a:custGeom>
            <a:solidFill>
              <a:srgbClr val="000000"/>
            </a:solidFill>
          </p:spPr>
          <p:txBody>
            <a:bodyPr vert="horz" lIns="91440" tIns="45720" rIns="91440" bIns="45720" anchor="t"/>
            <a:lstStyle/>
            <a:p>
              <a:endParaRPr lang="en-IN"/>
            </a:p>
          </p:txBody>
        </p:sp>
        <p:sp>
          <p:nvSpPr>
            <p:cNvPr id="1586" name="Shape 6326"/>
            <p:cNvSpPr/>
            <p:nvPr/>
          </p:nvSpPr>
          <p:spPr>
            <a:xfrm>
              <a:off x="713715" y="3532948"/>
              <a:ext cx="0" cy="69691"/>
            </a:xfrm>
            <a:custGeom>
              <a:avLst/>
              <a:gdLst/>
              <a:ahLst/>
              <a:cxnLst/>
              <a:rect l="0" t="0" r="0" b="0"/>
              <a:pathLst>
                <a:path h="69691">
                  <a:moveTo>
                    <a:pt x="0" y="69691"/>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1587" name="Shape 6327"/>
            <p:cNvSpPr/>
            <p:nvPr/>
          </p:nvSpPr>
          <p:spPr>
            <a:xfrm>
              <a:off x="147732" y="3537790"/>
              <a:ext cx="38496" cy="64848"/>
            </a:xfrm>
            <a:custGeom>
              <a:avLst/>
              <a:gdLst/>
              <a:ahLst/>
              <a:cxnLst/>
              <a:rect l="0" t="0" r="0" b="0"/>
              <a:pathLst>
                <a:path w="38496" h="64848">
                  <a:moveTo>
                    <a:pt x="0" y="0"/>
                  </a:moveTo>
                  <a:lnTo>
                    <a:pt x="0" y="64848"/>
                  </a:lnTo>
                  <a:lnTo>
                    <a:pt x="38496" y="64848"/>
                  </a:lnTo>
                  <a:lnTo>
                    <a:pt x="38496" y="54610"/>
                  </a:lnTo>
                  <a:lnTo>
                    <a:pt x="13016" y="54610"/>
                  </a:lnTo>
                  <a:lnTo>
                    <a:pt x="13016" y="36432"/>
                  </a:lnTo>
                  <a:lnTo>
                    <a:pt x="36194" y="36432"/>
                  </a:lnTo>
                  <a:lnTo>
                    <a:pt x="36194" y="26193"/>
                  </a:lnTo>
                  <a:lnTo>
                    <a:pt x="13016" y="26193"/>
                  </a:lnTo>
                  <a:lnTo>
                    <a:pt x="13016" y="10238"/>
                  </a:lnTo>
                  <a:lnTo>
                    <a:pt x="38337" y="10238"/>
                  </a:lnTo>
                  <a:lnTo>
                    <a:pt x="38337" y="0"/>
                  </a:lnTo>
                  <a:lnTo>
                    <a:pt x="0" y="0"/>
                  </a:lnTo>
                  <a:close/>
                </a:path>
              </a:pathLst>
            </a:custGeom>
            <a:solidFill>
              <a:srgbClr val="000000"/>
            </a:solidFill>
          </p:spPr>
          <p:txBody>
            <a:bodyPr vert="horz" lIns="91440" tIns="45720" rIns="91440" bIns="45720" anchor="t"/>
            <a:lstStyle/>
            <a:p>
              <a:endParaRPr lang="en-IN"/>
            </a:p>
          </p:txBody>
        </p:sp>
        <p:sp>
          <p:nvSpPr>
            <p:cNvPr id="1588" name="Shape 6328"/>
            <p:cNvSpPr/>
            <p:nvPr/>
          </p:nvSpPr>
          <p:spPr>
            <a:xfrm>
              <a:off x="249411" y="3541203"/>
              <a:ext cx="33496" cy="62547"/>
            </a:xfrm>
            <a:custGeom>
              <a:avLst/>
              <a:gdLst/>
              <a:ahLst/>
              <a:cxnLst/>
              <a:rect l="0" t="0" r="0" b="0"/>
              <a:pathLst>
                <a:path w="33496" h="62547">
                  <a:moveTo>
                    <a:pt x="21590" y="0"/>
                  </a:moveTo>
                  <a:lnTo>
                    <a:pt x="9207" y="4048"/>
                  </a:lnTo>
                  <a:lnTo>
                    <a:pt x="9207" y="13573"/>
                  </a:lnTo>
                  <a:lnTo>
                    <a:pt x="0" y="13573"/>
                  </a:lnTo>
                  <a:lnTo>
                    <a:pt x="0" y="22701"/>
                  </a:lnTo>
                  <a:lnTo>
                    <a:pt x="9207" y="22701"/>
                  </a:lnTo>
                  <a:lnTo>
                    <a:pt x="9207" y="47069"/>
                  </a:lnTo>
                  <a:lnTo>
                    <a:pt x="9446" y="50482"/>
                  </a:lnTo>
                  <a:lnTo>
                    <a:pt x="10159" y="53419"/>
                  </a:lnTo>
                  <a:lnTo>
                    <a:pt x="11349" y="56038"/>
                  </a:lnTo>
                  <a:lnTo>
                    <a:pt x="13097" y="58341"/>
                  </a:lnTo>
                  <a:lnTo>
                    <a:pt x="15240" y="60166"/>
                  </a:lnTo>
                  <a:lnTo>
                    <a:pt x="17860" y="61516"/>
                  </a:lnTo>
                  <a:lnTo>
                    <a:pt x="20876" y="62310"/>
                  </a:lnTo>
                  <a:lnTo>
                    <a:pt x="24288" y="62547"/>
                  </a:lnTo>
                  <a:lnTo>
                    <a:pt x="29368" y="62310"/>
                  </a:lnTo>
                  <a:lnTo>
                    <a:pt x="33496" y="61436"/>
                  </a:lnTo>
                  <a:lnTo>
                    <a:pt x="33178" y="51593"/>
                  </a:lnTo>
                  <a:lnTo>
                    <a:pt x="30718" y="52626"/>
                  </a:lnTo>
                  <a:lnTo>
                    <a:pt x="27463" y="52943"/>
                  </a:lnTo>
                  <a:lnTo>
                    <a:pt x="24606" y="52308"/>
                  </a:lnTo>
                  <a:lnTo>
                    <a:pt x="22781" y="50482"/>
                  </a:lnTo>
                  <a:lnTo>
                    <a:pt x="21907" y="47942"/>
                  </a:lnTo>
                  <a:lnTo>
                    <a:pt x="21590" y="45006"/>
                  </a:lnTo>
                  <a:lnTo>
                    <a:pt x="21590" y="22701"/>
                  </a:lnTo>
                  <a:lnTo>
                    <a:pt x="32702" y="22701"/>
                  </a:lnTo>
                  <a:lnTo>
                    <a:pt x="32702" y="13573"/>
                  </a:lnTo>
                  <a:lnTo>
                    <a:pt x="21590" y="13573"/>
                  </a:lnTo>
                  <a:lnTo>
                    <a:pt x="21590" y="0"/>
                  </a:lnTo>
                  <a:close/>
                </a:path>
              </a:pathLst>
            </a:custGeom>
            <a:solidFill>
              <a:srgbClr val="000000"/>
            </a:solidFill>
          </p:spPr>
          <p:txBody>
            <a:bodyPr vert="horz" lIns="91440" tIns="45720" rIns="91440" bIns="45720" anchor="t"/>
            <a:lstStyle/>
            <a:p>
              <a:endParaRPr lang="en-IN"/>
            </a:p>
          </p:txBody>
        </p:sp>
        <p:sp>
          <p:nvSpPr>
            <p:cNvPr id="1589" name="Shape 6329"/>
            <p:cNvSpPr/>
            <p:nvPr/>
          </p:nvSpPr>
          <p:spPr>
            <a:xfrm>
              <a:off x="646524" y="3553665"/>
              <a:ext cx="50086" cy="50084"/>
            </a:xfrm>
            <a:custGeom>
              <a:avLst/>
              <a:gdLst/>
              <a:ahLst/>
              <a:cxnLst/>
              <a:rect l="0" t="0" r="0" b="0"/>
              <a:pathLst>
                <a:path w="50086" h="50084">
                  <a:moveTo>
                    <a:pt x="25003" y="0"/>
                  </a:moveTo>
                  <a:lnTo>
                    <a:pt x="25003" y="9683"/>
                  </a:lnTo>
                  <a:lnTo>
                    <a:pt x="28734" y="10238"/>
                  </a:lnTo>
                  <a:lnTo>
                    <a:pt x="31750" y="11747"/>
                  </a:lnTo>
                  <a:lnTo>
                    <a:pt x="34131" y="14048"/>
                  </a:lnTo>
                  <a:lnTo>
                    <a:pt x="35798" y="16986"/>
                  </a:lnTo>
                  <a:lnTo>
                    <a:pt x="36751" y="20320"/>
                  </a:lnTo>
                  <a:lnTo>
                    <a:pt x="37068" y="23891"/>
                  </a:lnTo>
                  <a:lnTo>
                    <a:pt x="36829" y="27859"/>
                  </a:lnTo>
                  <a:lnTo>
                    <a:pt x="36036" y="31750"/>
                  </a:lnTo>
                  <a:lnTo>
                    <a:pt x="34608" y="35162"/>
                  </a:lnTo>
                  <a:lnTo>
                    <a:pt x="32386" y="37941"/>
                  </a:lnTo>
                  <a:lnTo>
                    <a:pt x="29211" y="39766"/>
                  </a:lnTo>
                  <a:lnTo>
                    <a:pt x="25003" y="40481"/>
                  </a:lnTo>
                  <a:lnTo>
                    <a:pt x="20797" y="39766"/>
                  </a:lnTo>
                  <a:lnTo>
                    <a:pt x="17622" y="37861"/>
                  </a:lnTo>
                  <a:lnTo>
                    <a:pt x="15478" y="35083"/>
                  </a:lnTo>
                  <a:lnTo>
                    <a:pt x="14050" y="31670"/>
                  </a:lnTo>
                  <a:lnTo>
                    <a:pt x="13256" y="27859"/>
                  </a:lnTo>
                  <a:lnTo>
                    <a:pt x="13017" y="23891"/>
                  </a:lnTo>
                  <a:lnTo>
                    <a:pt x="13336" y="20398"/>
                  </a:lnTo>
                  <a:lnTo>
                    <a:pt x="14287" y="16986"/>
                  </a:lnTo>
                  <a:lnTo>
                    <a:pt x="15954" y="14048"/>
                  </a:lnTo>
                  <a:lnTo>
                    <a:pt x="18336" y="11747"/>
                  </a:lnTo>
                  <a:lnTo>
                    <a:pt x="21352" y="10238"/>
                  </a:lnTo>
                  <a:lnTo>
                    <a:pt x="25003" y="9683"/>
                  </a:lnTo>
                  <a:lnTo>
                    <a:pt x="25003" y="0"/>
                  </a:lnTo>
                  <a:lnTo>
                    <a:pt x="18256" y="793"/>
                  </a:lnTo>
                  <a:lnTo>
                    <a:pt x="12223" y="3095"/>
                  </a:lnTo>
                  <a:lnTo>
                    <a:pt x="7223" y="6826"/>
                  </a:lnTo>
                  <a:lnTo>
                    <a:pt x="3334" y="11826"/>
                  </a:lnTo>
                  <a:lnTo>
                    <a:pt x="873" y="18017"/>
                  </a:lnTo>
                  <a:lnTo>
                    <a:pt x="0" y="25400"/>
                  </a:lnTo>
                  <a:lnTo>
                    <a:pt x="714" y="31987"/>
                  </a:lnTo>
                  <a:lnTo>
                    <a:pt x="2937" y="37941"/>
                  </a:lnTo>
                  <a:lnTo>
                    <a:pt x="6588" y="42941"/>
                  </a:lnTo>
                  <a:lnTo>
                    <a:pt x="11509" y="46751"/>
                  </a:lnTo>
                  <a:lnTo>
                    <a:pt x="17701" y="49212"/>
                  </a:lnTo>
                  <a:lnTo>
                    <a:pt x="25003" y="50084"/>
                  </a:lnTo>
                  <a:lnTo>
                    <a:pt x="32386" y="49212"/>
                  </a:lnTo>
                  <a:lnTo>
                    <a:pt x="38577" y="46751"/>
                  </a:lnTo>
                  <a:lnTo>
                    <a:pt x="43498" y="42941"/>
                  </a:lnTo>
                  <a:lnTo>
                    <a:pt x="47148" y="37941"/>
                  </a:lnTo>
                  <a:lnTo>
                    <a:pt x="49372" y="31987"/>
                  </a:lnTo>
                  <a:lnTo>
                    <a:pt x="50086" y="25400"/>
                  </a:lnTo>
                  <a:lnTo>
                    <a:pt x="49212" y="18017"/>
                  </a:lnTo>
                  <a:lnTo>
                    <a:pt x="46752" y="11826"/>
                  </a:lnTo>
                  <a:lnTo>
                    <a:pt x="42942" y="6826"/>
                  </a:lnTo>
                  <a:lnTo>
                    <a:pt x="37862" y="3095"/>
                  </a:lnTo>
                  <a:lnTo>
                    <a:pt x="31829" y="793"/>
                  </a:lnTo>
                  <a:lnTo>
                    <a:pt x="25003" y="0"/>
                  </a:lnTo>
                  <a:close/>
                </a:path>
              </a:pathLst>
            </a:custGeom>
            <a:solidFill>
              <a:srgbClr val="000000"/>
            </a:solidFill>
          </p:spPr>
          <p:txBody>
            <a:bodyPr vert="horz" lIns="91440" tIns="45720" rIns="91440" bIns="45720" anchor="t"/>
            <a:lstStyle/>
            <a:p>
              <a:endParaRPr lang="en-IN"/>
            </a:p>
          </p:txBody>
        </p:sp>
        <p:sp>
          <p:nvSpPr>
            <p:cNvPr id="1590" name="Shape 6330"/>
            <p:cNvSpPr/>
            <p:nvPr/>
          </p:nvSpPr>
          <p:spPr>
            <a:xfrm>
              <a:off x="558180" y="3553665"/>
              <a:ext cx="45004" cy="50084"/>
            </a:xfrm>
            <a:custGeom>
              <a:avLst/>
              <a:gdLst/>
              <a:ahLst/>
              <a:cxnLst/>
              <a:rect l="0" t="0" r="0" b="0"/>
              <a:pathLst>
                <a:path w="45004" h="50084">
                  <a:moveTo>
                    <a:pt x="22225" y="0"/>
                  </a:moveTo>
                  <a:lnTo>
                    <a:pt x="23018" y="9127"/>
                  </a:lnTo>
                  <a:lnTo>
                    <a:pt x="27463" y="10001"/>
                  </a:lnTo>
                  <a:lnTo>
                    <a:pt x="30559" y="12461"/>
                  </a:lnTo>
                  <a:lnTo>
                    <a:pt x="32384" y="16033"/>
                  </a:lnTo>
                  <a:lnTo>
                    <a:pt x="33098" y="20398"/>
                  </a:lnTo>
                  <a:lnTo>
                    <a:pt x="11906" y="20398"/>
                  </a:lnTo>
                  <a:lnTo>
                    <a:pt x="12858" y="15875"/>
                  </a:lnTo>
                  <a:lnTo>
                    <a:pt x="15002" y="12302"/>
                  </a:lnTo>
                  <a:lnTo>
                    <a:pt x="18414" y="10001"/>
                  </a:lnTo>
                  <a:lnTo>
                    <a:pt x="23018" y="9127"/>
                  </a:lnTo>
                  <a:lnTo>
                    <a:pt x="22225" y="0"/>
                  </a:lnTo>
                  <a:lnTo>
                    <a:pt x="15478" y="952"/>
                  </a:lnTo>
                  <a:lnTo>
                    <a:pt x="9842" y="3492"/>
                  </a:lnTo>
                  <a:lnTo>
                    <a:pt x="5556" y="7461"/>
                  </a:lnTo>
                  <a:lnTo>
                    <a:pt x="2461" y="12620"/>
                  </a:lnTo>
                  <a:lnTo>
                    <a:pt x="634" y="18652"/>
                  </a:lnTo>
                  <a:lnTo>
                    <a:pt x="0" y="25320"/>
                  </a:lnTo>
                  <a:lnTo>
                    <a:pt x="476" y="30956"/>
                  </a:lnTo>
                  <a:lnTo>
                    <a:pt x="1746" y="35877"/>
                  </a:lnTo>
                  <a:lnTo>
                    <a:pt x="3729" y="40083"/>
                  </a:lnTo>
                  <a:lnTo>
                    <a:pt x="6587" y="43576"/>
                  </a:lnTo>
                  <a:lnTo>
                    <a:pt x="10159" y="46433"/>
                  </a:lnTo>
                  <a:lnTo>
                    <a:pt x="14446" y="48418"/>
                  </a:lnTo>
                  <a:lnTo>
                    <a:pt x="19367" y="49688"/>
                  </a:lnTo>
                  <a:lnTo>
                    <a:pt x="25003" y="50084"/>
                  </a:lnTo>
                  <a:lnTo>
                    <a:pt x="29844" y="49847"/>
                  </a:lnTo>
                  <a:lnTo>
                    <a:pt x="34131" y="49132"/>
                  </a:lnTo>
                  <a:lnTo>
                    <a:pt x="41512" y="46275"/>
                  </a:lnTo>
                  <a:lnTo>
                    <a:pt x="41512" y="36195"/>
                  </a:lnTo>
                  <a:lnTo>
                    <a:pt x="34131" y="39528"/>
                  </a:lnTo>
                  <a:lnTo>
                    <a:pt x="30003" y="40640"/>
                  </a:lnTo>
                  <a:lnTo>
                    <a:pt x="25558" y="41036"/>
                  </a:lnTo>
                  <a:lnTo>
                    <a:pt x="20241" y="40242"/>
                  </a:lnTo>
                  <a:lnTo>
                    <a:pt x="16033" y="37861"/>
                  </a:lnTo>
                  <a:lnTo>
                    <a:pt x="13176" y="34051"/>
                  </a:lnTo>
                  <a:lnTo>
                    <a:pt x="11906" y="28892"/>
                  </a:lnTo>
                  <a:lnTo>
                    <a:pt x="45004" y="28892"/>
                  </a:lnTo>
                  <a:lnTo>
                    <a:pt x="44608" y="20954"/>
                  </a:lnTo>
                  <a:lnTo>
                    <a:pt x="43099" y="13970"/>
                  </a:lnTo>
                  <a:lnTo>
                    <a:pt x="40322" y="8175"/>
                  </a:lnTo>
                  <a:lnTo>
                    <a:pt x="36036" y="3810"/>
                  </a:lnTo>
                  <a:lnTo>
                    <a:pt x="30083" y="1031"/>
                  </a:lnTo>
                  <a:lnTo>
                    <a:pt x="22225" y="0"/>
                  </a:lnTo>
                  <a:close/>
                </a:path>
              </a:pathLst>
            </a:custGeom>
            <a:solidFill>
              <a:srgbClr val="000000"/>
            </a:solidFill>
          </p:spPr>
          <p:txBody>
            <a:bodyPr vert="horz" lIns="91440" tIns="45720" rIns="91440" bIns="45720" anchor="t"/>
            <a:lstStyle/>
            <a:p>
              <a:endParaRPr lang="en-IN"/>
            </a:p>
          </p:txBody>
        </p:sp>
        <p:sp>
          <p:nvSpPr>
            <p:cNvPr id="1591" name="Shape 6331"/>
            <p:cNvSpPr/>
            <p:nvPr/>
          </p:nvSpPr>
          <p:spPr>
            <a:xfrm>
              <a:off x="387127" y="3553665"/>
              <a:ext cx="50163" cy="50084"/>
            </a:xfrm>
            <a:custGeom>
              <a:avLst/>
              <a:gdLst/>
              <a:ahLst/>
              <a:cxnLst/>
              <a:rect l="0" t="0" r="0" b="0"/>
              <a:pathLst>
                <a:path w="50163" h="50084">
                  <a:moveTo>
                    <a:pt x="25002" y="0"/>
                  </a:moveTo>
                  <a:lnTo>
                    <a:pt x="25002" y="9683"/>
                  </a:lnTo>
                  <a:lnTo>
                    <a:pt x="28812" y="10238"/>
                  </a:lnTo>
                  <a:lnTo>
                    <a:pt x="31828" y="11747"/>
                  </a:lnTo>
                  <a:lnTo>
                    <a:pt x="34131" y="14048"/>
                  </a:lnTo>
                  <a:lnTo>
                    <a:pt x="35797" y="16986"/>
                  </a:lnTo>
                  <a:lnTo>
                    <a:pt x="36830" y="20320"/>
                  </a:lnTo>
                  <a:lnTo>
                    <a:pt x="37146" y="23891"/>
                  </a:lnTo>
                  <a:lnTo>
                    <a:pt x="36908" y="27859"/>
                  </a:lnTo>
                  <a:lnTo>
                    <a:pt x="36115" y="31750"/>
                  </a:lnTo>
                  <a:lnTo>
                    <a:pt x="34686" y="35162"/>
                  </a:lnTo>
                  <a:lnTo>
                    <a:pt x="32383" y="37941"/>
                  </a:lnTo>
                  <a:lnTo>
                    <a:pt x="29208" y="39766"/>
                  </a:lnTo>
                  <a:lnTo>
                    <a:pt x="25002" y="40481"/>
                  </a:lnTo>
                  <a:lnTo>
                    <a:pt x="20874" y="39766"/>
                  </a:lnTo>
                  <a:lnTo>
                    <a:pt x="17699" y="37861"/>
                  </a:lnTo>
                  <a:lnTo>
                    <a:pt x="15477" y="35083"/>
                  </a:lnTo>
                  <a:lnTo>
                    <a:pt x="14048" y="31670"/>
                  </a:lnTo>
                  <a:lnTo>
                    <a:pt x="13335" y="27859"/>
                  </a:lnTo>
                  <a:lnTo>
                    <a:pt x="13017" y="23891"/>
                  </a:lnTo>
                  <a:lnTo>
                    <a:pt x="13335" y="20398"/>
                  </a:lnTo>
                  <a:lnTo>
                    <a:pt x="14366" y="16986"/>
                  </a:lnTo>
                  <a:lnTo>
                    <a:pt x="16033" y="14048"/>
                  </a:lnTo>
                  <a:lnTo>
                    <a:pt x="18335" y="11747"/>
                  </a:lnTo>
                  <a:lnTo>
                    <a:pt x="21351" y="10238"/>
                  </a:lnTo>
                  <a:lnTo>
                    <a:pt x="25002" y="9683"/>
                  </a:lnTo>
                  <a:lnTo>
                    <a:pt x="25002" y="0"/>
                  </a:lnTo>
                  <a:lnTo>
                    <a:pt x="18256" y="793"/>
                  </a:lnTo>
                  <a:lnTo>
                    <a:pt x="12223" y="3095"/>
                  </a:lnTo>
                  <a:lnTo>
                    <a:pt x="7222" y="6826"/>
                  </a:lnTo>
                  <a:lnTo>
                    <a:pt x="3333" y="11826"/>
                  </a:lnTo>
                  <a:lnTo>
                    <a:pt x="872" y="18017"/>
                  </a:lnTo>
                  <a:lnTo>
                    <a:pt x="0" y="25400"/>
                  </a:lnTo>
                  <a:lnTo>
                    <a:pt x="793" y="31987"/>
                  </a:lnTo>
                  <a:lnTo>
                    <a:pt x="3016" y="37941"/>
                  </a:lnTo>
                  <a:lnTo>
                    <a:pt x="6667" y="42941"/>
                  </a:lnTo>
                  <a:lnTo>
                    <a:pt x="11588" y="46751"/>
                  </a:lnTo>
                  <a:lnTo>
                    <a:pt x="17699" y="49212"/>
                  </a:lnTo>
                  <a:lnTo>
                    <a:pt x="25002" y="50084"/>
                  </a:lnTo>
                  <a:lnTo>
                    <a:pt x="32383" y="49212"/>
                  </a:lnTo>
                  <a:lnTo>
                    <a:pt x="38576" y="46751"/>
                  </a:lnTo>
                  <a:lnTo>
                    <a:pt x="43496" y="42941"/>
                  </a:lnTo>
                  <a:lnTo>
                    <a:pt x="47148" y="37941"/>
                  </a:lnTo>
                  <a:lnTo>
                    <a:pt x="49369" y="31987"/>
                  </a:lnTo>
                  <a:lnTo>
                    <a:pt x="50163" y="25400"/>
                  </a:lnTo>
                  <a:lnTo>
                    <a:pt x="49291" y="18017"/>
                  </a:lnTo>
                  <a:lnTo>
                    <a:pt x="46751" y="11826"/>
                  </a:lnTo>
                  <a:lnTo>
                    <a:pt x="42941" y="6826"/>
                  </a:lnTo>
                  <a:lnTo>
                    <a:pt x="37861" y="3095"/>
                  </a:lnTo>
                  <a:lnTo>
                    <a:pt x="31828" y="793"/>
                  </a:lnTo>
                  <a:lnTo>
                    <a:pt x="25002" y="0"/>
                  </a:lnTo>
                  <a:close/>
                </a:path>
              </a:pathLst>
            </a:custGeom>
            <a:solidFill>
              <a:srgbClr val="000000"/>
            </a:solidFill>
          </p:spPr>
          <p:txBody>
            <a:bodyPr vert="horz" lIns="91440" tIns="45720" rIns="91440" bIns="45720" anchor="t"/>
            <a:lstStyle/>
            <a:p>
              <a:endParaRPr lang="en-IN"/>
            </a:p>
          </p:txBody>
        </p:sp>
        <p:sp>
          <p:nvSpPr>
            <p:cNvPr id="1592" name="Shape 6332"/>
            <p:cNvSpPr/>
            <p:nvPr/>
          </p:nvSpPr>
          <p:spPr>
            <a:xfrm>
              <a:off x="288622" y="3553665"/>
              <a:ext cx="50086" cy="50084"/>
            </a:xfrm>
            <a:custGeom>
              <a:avLst/>
              <a:gdLst/>
              <a:ahLst/>
              <a:cxnLst/>
              <a:rect l="0" t="0" r="0" b="0"/>
              <a:pathLst>
                <a:path w="50086" h="50084">
                  <a:moveTo>
                    <a:pt x="25003" y="0"/>
                  </a:moveTo>
                  <a:lnTo>
                    <a:pt x="25003" y="9683"/>
                  </a:lnTo>
                  <a:lnTo>
                    <a:pt x="28733" y="10238"/>
                  </a:lnTo>
                  <a:lnTo>
                    <a:pt x="31750" y="11747"/>
                  </a:lnTo>
                  <a:lnTo>
                    <a:pt x="34131" y="14048"/>
                  </a:lnTo>
                  <a:lnTo>
                    <a:pt x="35798" y="16986"/>
                  </a:lnTo>
                  <a:lnTo>
                    <a:pt x="36751" y="20320"/>
                  </a:lnTo>
                  <a:lnTo>
                    <a:pt x="37068" y="23891"/>
                  </a:lnTo>
                  <a:lnTo>
                    <a:pt x="36829" y="27859"/>
                  </a:lnTo>
                  <a:lnTo>
                    <a:pt x="36036" y="31750"/>
                  </a:lnTo>
                  <a:lnTo>
                    <a:pt x="34607" y="35162"/>
                  </a:lnTo>
                  <a:lnTo>
                    <a:pt x="32384" y="37941"/>
                  </a:lnTo>
                  <a:lnTo>
                    <a:pt x="29209" y="39766"/>
                  </a:lnTo>
                  <a:lnTo>
                    <a:pt x="25003" y="40481"/>
                  </a:lnTo>
                  <a:lnTo>
                    <a:pt x="20796" y="39766"/>
                  </a:lnTo>
                  <a:lnTo>
                    <a:pt x="17621" y="37861"/>
                  </a:lnTo>
                  <a:lnTo>
                    <a:pt x="15398" y="35083"/>
                  </a:lnTo>
                  <a:lnTo>
                    <a:pt x="14050" y="31670"/>
                  </a:lnTo>
                  <a:lnTo>
                    <a:pt x="13256" y="27859"/>
                  </a:lnTo>
                  <a:lnTo>
                    <a:pt x="13017" y="23891"/>
                  </a:lnTo>
                  <a:lnTo>
                    <a:pt x="13334" y="20398"/>
                  </a:lnTo>
                  <a:lnTo>
                    <a:pt x="14287" y="16986"/>
                  </a:lnTo>
                  <a:lnTo>
                    <a:pt x="15954" y="14048"/>
                  </a:lnTo>
                  <a:lnTo>
                    <a:pt x="18336" y="11747"/>
                  </a:lnTo>
                  <a:lnTo>
                    <a:pt x="21352" y="10238"/>
                  </a:lnTo>
                  <a:lnTo>
                    <a:pt x="25003" y="9683"/>
                  </a:lnTo>
                  <a:lnTo>
                    <a:pt x="25003" y="0"/>
                  </a:lnTo>
                  <a:lnTo>
                    <a:pt x="18256" y="793"/>
                  </a:lnTo>
                  <a:lnTo>
                    <a:pt x="12223" y="3095"/>
                  </a:lnTo>
                  <a:lnTo>
                    <a:pt x="7223" y="6826"/>
                  </a:lnTo>
                  <a:lnTo>
                    <a:pt x="3333" y="11826"/>
                  </a:lnTo>
                  <a:lnTo>
                    <a:pt x="873" y="18017"/>
                  </a:lnTo>
                  <a:lnTo>
                    <a:pt x="0" y="25400"/>
                  </a:lnTo>
                  <a:lnTo>
                    <a:pt x="715" y="31987"/>
                  </a:lnTo>
                  <a:lnTo>
                    <a:pt x="2937" y="37941"/>
                  </a:lnTo>
                  <a:lnTo>
                    <a:pt x="6588" y="42941"/>
                  </a:lnTo>
                  <a:lnTo>
                    <a:pt x="11510" y="46751"/>
                  </a:lnTo>
                  <a:lnTo>
                    <a:pt x="17701" y="49212"/>
                  </a:lnTo>
                  <a:lnTo>
                    <a:pt x="25003" y="50084"/>
                  </a:lnTo>
                  <a:lnTo>
                    <a:pt x="32384" y="49212"/>
                  </a:lnTo>
                  <a:lnTo>
                    <a:pt x="38576" y="46751"/>
                  </a:lnTo>
                  <a:lnTo>
                    <a:pt x="43497" y="42941"/>
                  </a:lnTo>
                  <a:lnTo>
                    <a:pt x="47148" y="37941"/>
                  </a:lnTo>
                  <a:lnTo>
                    <a:pt x="49371" y="31987"/>
                  </a:lnTo>
                  <a:lnTo>
                    <a:pt x="50086" y="25400"/>
                  </a:lnTo>
                  <a:lnTo>
                    <a:pt x="49212" y="18017"/>
                  </a:lnTo>
                  <a:lnTo>
                    <a:pt x="46752" y="11826"/>
                  </a:lnTo>
                  <a:lnTo>
                    <a:pt x="42942" y="6826"/>
                  </a:lnTo>
                  <a:lnTo>
                    <a:pt x="37862" y="3095"/>
                  </a:lnTo>
                  <a:lnTo>
                    <a:pt x="31829" y="793"/>
                  </a:lnTo>
                  <a:lnTo>
                    <a:pt x="25003" y="0"/>
                  </a:lnTo>
                  <a:close/>
                </a:path>
              </a:pathLst>
            </a:custGeom>
            <a:solidFill>
              <a:srgbClr val="000000"/>
            </a:solidFill>
          </p:spPr>
          <p:txBody>
            <a:bodyPr vert="horz" lIns="91440" tIns="45720" rIns="91440" bIns="45720" anchor="t"/>
            <a:lstStyle/>
            <a:p>
              <a:endParaRPr lang="en-IN"/>
            </a:p>
          </p:txBody>
        </p:sp>
        <p:sp>
          <p:nvSpPr>
            <p:cNvPr id="1593" name="Shape 6333"/>
            <p:cNvSpPr/>
            <p:nvPr/>
          </p:nvSpPr>
          <p:spPr>
            <a:xfrm>
              <a:off x="504602" y="3532948"/>
              <a:ext cx="43973" cy="69691"/>
            </a:xfrm>
            <a:custGeom>
              <a:avLst/>
              <a:gdLst/>
              <a:ahLst/>
              <a:cxnLst/>
              <a:rect l="0" t="0" r="0" b="0"/>
              <a:pathLst>
                <a:path w="43973" h="69691">
                  <a:moveTo>
                    <a:pt x="0" y="0"/>
                  </a:moveTo>
                  <a:lnTo>
                    <a:pt x="0" y="69691"/>
                  </a:lnTo>
                  <a:lnTo>
                    <a:pt x="12382" y="69691"/>
                  </a:lnTo>
                  <a:lnTo>
                    <a:pt x="12382" y="46276"/>
                  </a:lnTo>
                  <a:lnTo>
                    <a:pt x="12619" y="43021"/>
                  </a:lnTo>
                  <a:lnTo>
                    <a:pt x="13255" y="39449"/>
                  </a:lnTo>
                  <a:lnTo>
                    <a:pt x="14605" y="36036"/>
                  </a:lnTo>
                  <a:lnTo>
                    <a:pt x="16588" y="33099"/>
                  </a:lnTo>
                  <a:lnTo>
                    <a:pt x="19446" y="31114"/>
                  </a:lnTo>
                  <a:lnTo>
                    <a:pt x="23415" y="30401"/>
                  </a:lnTo>
                  <a:lnTo>
                    <a:pt x="26748" y="31036"/>
                  </a:lnTo>
                  <a:lnTo>
                    <a:pt x="29051" y="32702"/>
                  </a:lnTo>
                  <a:lnTo>
                    <a:pt x="30399" y="35083"/>
                  </a:lnTo>
                  <a:lnTo>
                    <a:pt x="31113" y="38021"/>
                  </a:lnTo>
                  <a:lnTo>
                    <a:pt x="31511" y="44132"/>
                  </a:lnTo>
                  <a:lnTo>
                    <a:pt x="31511" y="69691"/>
                  </a:lnTo>
                  <a:lnTo>
                    <a:pt x="43973" y="69691"/>
                  </a:lnTo>
                  <a:lnTo>
                    <a:pt x="43973" y="39528"/>
                  </a:lnTo>
                  <a:lnTo>
                    <a:pt x="43735" y="35559"/>
                  </a:lnTo>
                  <a:lnTo>
                    <a:pt x="43019" y="31988"/>
                  </a:lnTo>
                  <a:lnTo>
                    <a:pt x="41830" y="28813"/>
                  </a:lnTo>
                  <a:lnTo>
                    <a:pt x="40083" y="26034"/>
                  </a:lnTo>
                  <a:lnTo>
                    <a:pt x="37861" y="23812"/>
                  </a:lnTo>
                  <a:lnTo>
                    <a:pt x="35003" y="22146"/>
                  </a:lnTo>
                  <a:lnTo>
                    <a:pt x="31669" y="21113"/>
                  </a:lnTo>
                  <a:lnTo>
                    <a:pt x="27701" y="20717"/>
                  </a:lnTo>
                  <a:lnTo>
                    <a:pt x="23018" y="21272"/>
                  </a:lnTo>
                  <a:lnTo>
                    <a:pt x="18890" y="22781"/>
                  </a:lnTo>
                  <a:lnTo>
                    <a:pt x="15398" y="25162"/>
                  </a:lnTo>
                  <a:lnTo>
                    <a:pt x="12619" y="28337"/>
                  </a:lnTo>
                  <a:lnTo>
                    <a:pt x="12382" y="28337"/>
                  </a:lnTo>
                  <a:lnTo>
                    <a:pt x="12382" y="0"/>
                  </a:lnTo>
                  <a:lnTo>
                    <a:pt x="0" y="0"/>
                  </a:lnTo>
                  <a:close/>
                </a:path>
              </a:pathLst>
            </a:custGeom>
            <a:solidFill>
              <a:srgbClr val="000000"/>
            </a:solidFill>
          </p:spPr>
          <p:txBody>
            <a:bodyPr vert="horz" lIns="91440" tIns="45720" rIns="91440" bIns="45720" anchor="t"/>
            <a:lstStyle/>
            <a:p>
              <a:endParaRPr lang="en-IN"/>
            </a:p>
          </p:txBody>
        </p:sp>
        <p:sp>
          <p:nvSpPr>
            <p:cNvPr id="1594" name="Shape 6334"/>
            <p:cNvSpPr/>
            <p:nvPr/>
          </p:nvSpPr>
          <p:spPr>
            <a:xfrm>
              <a:off x="346248" y="3553665"/>
              <a:ext cx="36036" cy="50084"/>
            </a:xfrm>
            <a:custGeom>
              <a:avLst/>
              <a:gdLst/>
              <a:ahLst/>
              <a:cxnLst/>
              <a:rect l="0" t="0" r="0" b="0"/>
              <a:pathLst>
                <a:path w="36036" h="50084">
                  <a:moveTo>
                    <a:pt x="23177" y="0"/>
                  </a:moveTo>
                  <a:lnTo>
                    <a:pt x="16192" y="872"/>
                  </a:lnTo>
                  <a:lnTo>
                    <a:pt x="10477" y="3333"/>
                  </a:lnTo>
                  <a:lnTo>
                    <a:pt x="5953" y="7222"/>
                  </a:lnTo>
                  <a:lnTo>
                    <a:pt x="2620" y="12223"/>
                  </a:lnTo>
                  <a:lnTo>
                    <a:pt x="634" y="18176"/>
                  </a:lnTo>
                  <a:lnTo>
                    <a:pt x="0" y="24843"/>
                  </a:lnTo>
                  <a:lnTo>
                    <a:pt x="634" y="31750"/>
                  </a:lnTo>
                  <a:lnTo>
                    <a:pt x="2620" y="37861"/>
                  </a:lnTo>
                  <a:lnTo>
                    <a:pt x="5953" y="42862"/>
                  </a:lnTo>
                  <a:lnTo>
                    <a:pt x="10477" y="46751"/>
                  </a:lnTo>
                  <a:lnTo>
                    <a:pt x="16351" y="49212"/>
                  </a:lnTo>
                  <a:lnTo>
                    <a:pt x="23575" y="50084"/>
                  </a:lnTo>
                  <a:lnTo>
                    <a:pt x="30401" y="49767"/>
                  </a:lnTo>
                  <a:lnTo>
                    <a:pt x="36036" y="48497"/>
                  </a:lnTo>
                  <a:lnTo>
                    <a:pt x="35481" y="38178"/>
                  </a:lnTo>
                  <a:lnTo>
                    <a:pt x="31195" y="39687"/>
                  </a:lnTo>
                  <a:lnTo>
                    <a:pt x="25956" y="40481"/>
                  </a:lnTo>
                  <a:lnTo>
                    <a:pt x="22859" y="40083"/>
                  </a:lnTo>
                  <a:lnTo>
                    <a:pt x="20241" y="39211"/>
                  </a:lnTo>
                  <a:lnTo>
                    <a:pt x="18018" y="37861"/>
                  </a:lnTo>
                  <a:lnTo>
                    <a:pt x="16192" y="35956"/>
                  </a:lnTo>
                  <a:lnTo>
                    <a:pt x="13811" y="30956"/>
                  </a:lnTo>
                  <a:lnTo>
                    <a:pt x="13017" y="24843"/>
                  </a:lnTo>
                  <a:lnTo>
                    <a:pt x="13891" y="18652"/>
                  </a:lnTo>
                  <a:lnTo>
                    <a:pt x="16431" y="13890"/>
                  </a:lnTo>
                  <a:lnTo>
                    <a:pt x="18256" y="12065"/>
                  </a:lnTo>
                  <a:lnTo>
                    <a:pt x="20400" y="10795"/>
                  </a:lnTo>
                  <a:lnTo>
                    <a:pt x="22859" y="10001"/>
                  </a:lnTo>
                  <a:lnTo>
                    <a:pt x="25638" y="9683"/>
                  </a:lnTo>
                  <a:lnTo>
                    <a:pt x="30480" y="10160"/>
                  </a:lnTo>
                  <a:lnTo>
                    <a:pt x="34131" y="11429"/>
                  </a:lnTo>
                  <a:lnTo>
                    <a:pt x="35242" y="1587"/>
                  </a:lnTo>
                  <a:lnTo>
                    <a:pt x="29766" y="396"/>
                  </a:lnTo>
                  <a:lnTo>
                    <a:pt x="23177" y="0"/>
                  </a:lnTo>
                  <a:close/>
                </a:path>
              </a:pathLst>
            </a:custGeom>
            <a:solidFill>
              <a:srgbClr val="000000"/>
            </a:solidFill>
          </p:spPr>
          <p:txBody>
            <a:bodyPr vert="horz" lIns="91440" tIns="45720" rIns="91440" bIns="45720" anchor="t"/>
            <a:lstStyle/>
            <a:p>
              <a:endParaRPr lang="en-IN"/>
            </a:p>
          </p:txBody>
        </p:sp>
        <p:sp>
          <p:nvSpPr>
            <p:cNvPr id="1595" name="Shape 6335"/>
            <p:cNvSpPr/>
            <p:nvPr/>
          </p:nvSpPr>
          <p:spPr>
            <a:xfrm>
              <a:off x="613583" y="3553665"/>
              <a:ext cx="28177" cy="48973"/>
            </a:xfrm>
            <a:custGeom>
              <a:avLst/>
              <a:gdLst/>
              <a:ahLst/>
              <a:cxnLst/>
              <a:rect l="0" t="0" r="0" b="0"/>
              <a:pathLst>
                <a:path w="28177" h="48973">
                  <a:moveTo>
                    <a:pt x="24368" y="0"/>
                  </a:moveTo>
                  <a:lnTo>
                    <a:pt x="20876" y="555"/>
                  </a:lnTo>
                  <a:lnTo>
                    <a:pt x="17858" y="2063"/>
                  </a:lnTo>
                  <a:lnTo>
                    <a:pt x="15319" y="4286"/>
                  </a:lnTo>
                  <a:lnTo>
                    <a:pt x="13256" y="6905"/>
                  </a:lnTo>
                  <a:lnTo>
                    <a:pt x="11906" y="9525"/>
                  </a:lnTo>
                  <a:lnTo>
                    <a:pt x="11271" y="11984"/>
                  </a:lnTo>
                  <a:lnTo>
                    <a:pt x="11112" y="11984"/>
                  </a:lnTo>
                  <a:lnTo>
                    <a:pt x="11112" y="1111"/>
                  </a:lnTo>
                  <a:lnTo>
                    <a:pt x="0" y="1111"/>
                  </a:lnTo>
                  <a:lnTo>
                    <a:pt x="0" y="48973"/>
                  </a:lnTo>
                  <a:lnTo>
                    <a:pt x="12462" y="48973"/>
                  </a:lnTo>
                  <a:lnTo>
                    <a:pt x="12462" y="31432"/>
                  </a:lnTo>
                  <a:lnTo>
                    <a:pt x="12541" y="27542"/>
                  </a:lnTo>
                  <a:lnTo>
                    <a:pt x="12858" y="23256"/>
                  </a:lnTo>
                  <a:lnTo>
                    <a:pt x="13732" y="19128"/>
                  </a:lnTo>
                  <a:lnTo>
                    <a:pt x="15477" y="15477"/>
                  </a:lnTo>
                  <a:lnTo>
                    <a:pt x="18415" y="12858"/>
                  </a:lnTo>
                  <a:lnTo>
                    <a:pt x="22621" y="11906"/>
                  </a:lnTo>
                  <a:lnTo>
                    <a:pt x="25796" y="12223"/>
                  </a:lnTo>
                  <a:lnTo>
                    <a:pt x="28177" y="12937"/>
                  </a:lnTo>
                  <a:lnTo>
                    <a:pt x="28177" y="396"/>
                  </a:lnTo>
                  <a:lnTo>
                    <a:pt x="24368" y="0"/>
                  </a:lnTo>
                  <a:close/>
                </a:path>
              </a:pathLst>
            </a:custGeom>
            <a:solidFill>
              <a:srgbClr val="000000"/>
            </a:solidFill>
          </p:spPr>
          <p:txBody>
            <a:bodyPr vert="horz" lIns="91440" tIns="45720" rIns="91440" bIns="45720" anchor="t"/>
            <a:lstStyle/>
            <a:p>
              <a:endParaRPr lang="en-IN"/>
            </a:p>
          </p:txBody>
        </p:sp>
        <p:sp>
          <p:nvSpPr>
            <p:cNvPr id="1596" name="Shape 6336"/>
            <p:cNvSpPr/>
            <p:nvPr/>
          </p:nvSpPr>
          <p:spPr>
            <a:xfrm>
              <a:off x="730185" y="3553665"/>
              <a:ext cx="34687" cy="50084"/>
            </a:xfrm>
            <a:custGeom>
              <a:avLst/>
              <a:gdLst/>
              <a:ahLst/>
              <a:cxnLst/>
              <a:rect l="0" t="0" r="0" b="0"/>
              <a:pathLst>
                <a:path w="34687" h="50084">
                  <a:moveTo>
                    <a:pt x="18812" y="0"/>
                  </a:moveTo>
                  <a:lnTo>
                    <a:pt x="14050" y="396"/>
                  </a:lnTo>
                  <a:lnTo>
                    <a:pt x="9605" y="1587"/>
                  </a:lnTo>
                  <a:lnTo>
                    <a:pt x="5716" y="3571"/>
                  </a:lnTo>
                  <a:lnTo>
                    <a:pt x="2700" y="6428"/>
                  </a:lnTo>
                  <a:lnTo>
                    <a:pt x="715" y="10238"/>
                  </a:lnTo>
                  <a:lnTo>
                    <a:pt x="0" y="14842"/>
                  </a:lnTo>
                  <a:lnTo>
                    <a:pt x="953" y="20320"/>
                  </a:lnTo>
                  <a:lnTo>
                    <a:pt x="3413" y="24050"/>
                  </a:lnTo>
                  <a:lnTo>
                    <a:pt x="6906" y="26431"/>
                  </a:lnTo>
                  <a:lnTo>
                    <a:pt x="10795" y="28018"/>
                  </a:lnTo>
                  <a:lnTo>
                    <a:pt x="14763" y="29130"/>
                  </a:lnTo>
                  <a:lnTo>
                    <a:pt x="18256" y="30479"/>
                  </a:lnTo>
                  <a:lnTo>
                    <a:pt x="20717" y="32305"/>
                  </a:lnTo>
                  <a:lnTo>
                    <a:pt x="21670" y="35162"/>
                  </a:lnTo>
                  <a:lnTo>
                    <a:pt x="21273" y="37147"/>
                  </a:lnTo>
                  <a:lnTo>
                    <a:pt x="20241" y="38735"/>
                  </a:lnTo>
                  <a:lnTo>
                    <a:pt x="16987" y="40481"/>
                  </a:lnTo>
                  <a:lnTo>
                    <a:pt x="13493" y="41036"/>
                  </a:lnTo>
                  <a:lnTo>
                    <a:pt x="7223" y="40163"/>
                  </a:lnTo>
                  <a:lnTo>
                    <a:pt x="1191" y="37861"/>
                  </a:lnTo>
                  <a:lnTo>
                    <a:pt x="476" y="48101"/>
                  </a:lnTo>
                  <a:lnTo>
                    <a:pt x="7462" y="49529"/>
                  </a:lnTo>
                  <a:lnTo>
                    <a:pt x="14606" y="50084"/>
                  </a:lnTo>
                  <a:lnTo>
                    <a:pt x="19606" y="49688"/>
                  </a:lnTo>
                  <a:lnTo>
                    <a:pt x="24288" y="48497"/>
                  </a:lnTo>
                  <a:lnTo>
                    <a:pt x="28417" y="46433"/>
                  </a:lnTo>
                  <a:lnTo>
                    <a:pt x="31671" y="43497"/>
                  </a:lnTo>
                  <a:lnTo>
                    <a:pt x="33893" y="39528"/>
                  </a:lnTo>
                  <a:lnTo>
                    <a:pt x="34687" y="34527"/>
                  </a:lnTo>
                  <a:lnTo>
                    <a:pt x="33735" y="28971"/>
                  </a:lnTo>
                  <a:lnTo>
                    <a:pt x="31275" y="25161"/>
                  </a:lnTo>
                  <a:lnTo>
                    <a:pt x="27781" y="22542"/>
                  </a:lnTo>
                  <a:lnTo>
                    <a:pt x="23812" y="20796"/>
                  </a:lnTo>
                  <a:lnTo>
                    <a:pt x="16431" y="18334"/>
                  </a:lnTo>
                  <a:lnTo>
                    <a:pt x="13970" y="16747"/>
                  </a:lnTo>
                  <a:lnTo>
                    <a:pt x="13018" y="14446"/>
                  </a:lnTo>
                  <a:lnTo>
                    <a:pt x="13732" y="11906"/>
                  </a:lnTo>
                  <a:lnTo>
                    <a:pt x="15400" y="10238"/>
                  </a:lnTo>
                  <a:lnTo>
                    <a:pt x="17781" y="9366"/>
                  </a:lnTo>
                  <a:lnTo>
                    <a:pt x="20400" y="9127"/>
                  </a:lnTo>
                  <a:lnTo>
                    <a:pt x="26193" y="9603"/>
                  </a:lnTo>
                  <a:lnTo>
                    <a:pt x="31512" y="11191"/>
                  </a:lnTo>
                  <a:lnTo>
                    <a:pt x="32386" y="1746"/>
                  </a:lnTo>
                  <a:lnTo>
                    <a:pt x="26273" y="555"/>
                  </a:lnTo>
                  <a:lnTo>
                    <a:pt x="22861" y="158"/>
                  </a:lnTo>
                  <a:lnTo>
                    <a:pt x="18812" y="0"/>
                  </a:lnTo>
                  <a:close/>
                </a:path>
              </a:pathLst>
            </a:custGeom>
            <a:solidFill>
              <a:srgbClr val="000000"/>
            </a:solidFill>
          </p:spPr>
          <p:txBody>
            <a:bodyPr vert="horz" lIns="91440" tIns="45720" rIns="91440" bIns="45720" anchor="t"/>
            <a:lstStyle/>
            <a:p>
              <a:endParaRPr lang="en-IN"/>
            </a:p>
          </p:txBody>
        </p:sp>
        <p:sp>
          <p:nvSpPr>
            <p:cNvPr id="1597" name="Shape 6337"/>
            <p:cNvSpPr/>
            <p:nvPr/>
          </p:nvSpPr>
          <p:spPr>
            <a:xfrm>
              <a:off x="446896" y="3553665"/>
              <a:ext cx="47069" cy="68500"/>
            </a:xfrm>
            <a:custGeom>
              <a:avLst/>
              <a:gdLst/>
              <a:ahLst/>
              <a:cxnLst/>
              <a:rect l="0" t="0" r="0" b="0"/>
              <a:pathLst>
                <a:path w="47069" h="68500">
                  <a:moveTo>
                    <a:pt x="26987" y="0"/>
                  </a:moveTo>
                  <a:lnTo>
                    <a:pt x="23732" y="9683"/>
                  </a:lnTo>
                  <a:lnTo>
                    <a:pt x="27305" y="10318"/>
                  </a:lnTo>
                  <a:lnTo>
                    <a:pt x="30003" y="12223"/>
                  </a:lnTo>
                  <a:lnTo>
                    <a:pt x="31908" y="14922"/>
                  </a:lnTo>
                  <a:lnTo>
                    <a:pt x="33178" y="18097"/>
                  </a:lnTo>
                  <a:lnTo>
                    <a:pt x="34051" y="24923"/>
                  </a:lnTo>
                  <a:lnTo>
                    <a:pt x="33100" y="31908"/>
                  </a:lnTo>
                  <a:lnTo>
                    <a:pt x="31908" y="35162"/>
                  </a:lnTo>
                  <a:lnTo>
                    <a:pt x="29925" y="37861"/>
                  </a:lnTo>
                  <a:lnTo>
                    <a:pt x="27226" y="39766"/>
                  </a:lnTo>
                  <a:lnTo>
                    <a:pt x="23575" y="40481"/>
                  </a:lnTo>
                  <a:lnTo>
                    <a:pt x="19843" y="39766"/>
                  </a:lnTo>
                  <a:lnTo>
                    <a:pt x="17065" y="37941"/>
                  </a:lnTo>
                  <a:lnTo>
                    <a:pt x="15001" y="35242"/>
                  </a:lnTo>
                  <a:lnTo>
                    <a:pt x="13573" y="31987"/>
                  </a:lnTo>
                  <a:lnTo>
                    <a:pt x="12858" y="28416"/>
                  </a:lnTo>
                  <a:lnTo>
                    <a:pt x="12541" y="24923"/>
                  </a:lnTo>
                  <a:lnTo>
                    <a:pt x="12858" y="21431"/>
                  </a:lnTo>
                  <a:lnTo>
                    <a:pt x="13732" y="18017"/>
                  </a:lnTo>
                  <a:lnTo>
                    <a:pt x="15161" y="14763"/>
                  </a:lnTo>
                  <a:lnTo>
                    <a:pt x="17303" y="12143"/>
                  </a:lnTo>
                  <a:lnTo>
                    <a:pt x="20082" y="10318"/>
                  </a:lnTo>
                  <a:lnTo>
                    <a:pt x="23732" y="9683"/>
                  </a:lnTo>
                  <a:lnTo>
                    <a:pt x="26987" y="0"/>
                  </a:lnTo>
                  <a:lnTo>
                    <a:pt x="21987" y="635"/>
                  </a:lnTo>
                  <a:lnTo>
                    <a:pt x="17858" y="2222"/>
                  </a:lnTo>
                  <a:lnTo>
                    <a:pt x="14605" y="4682"/>
                  </a:lnTo>
                  <a:lnTo>
                    <a:pt x="12144" y="7937"/>
                  </a:lnTo>
                  <a:lnTo>
                    <a:pt x="11906" y="7937"/>
                  </a:lnTo>
                  <a:lnTo>
                    <a:pt x="11906" y="1111"/>
                  </a:lnTo>
                  <a:lnTo>
                    <a:pt x="0" y="1111"/>
                  </a:lnTo>
                  <a:lnTo>
                    <a:pt x="0" y="68500"/>
                  </a:lnTo>
                  <a:lnTo>
                    <a:pt x="12462" y="68500"/>
                  </a:lnTo>
                  <a:lnTo>
                    <a:pt x="12462" y="43497"/>
                  </a:lnTo>
                  <a:lnTo>
                    <a:pt x="12700" y="43497"/>
                  </a:lnTo>
                  <a:lnTo>
                    <a:pt x="15955" y="46751"/>
                  </a:lnTo>
                  <a:lnTo>
                    <a:pt x="19367" y="48815"/>
                  </a:lnTo>
                  <a:lnTo>
                    <a:pt x="22938" y="49847"/>
                  </a:lnTo>
                  <a:lnTo>
                    <a:pt x="26750" y="50084"/>
                  </a:lnTo>
                  <a:lnTo>
                    <a:pt x="33417" y="49132"/>
                  </a:lnTo>
                  <a:lnTo>
                    <a:pt x="38656" y="46513"/>
                  </a:lnTo>
                  <a:lnTo>
                    <a:pt x="42544" y="42386"/>
                  </a:lnTo>
                  <a:lnTo>
                    <a:pt x="45085" y="37306"/>
                  </a:lnTo>
                  <a:lnTo>
                    <a:pt x="46593" y="31352"/>
                  </a:lnTo>
                  <a:lnTo>
                    <a:pt x="47069" y="24923"/>
                  </a:lnTo>
                  <a:lnTo>
                    <a:pt x="46593" y="18493"/>
                  </a:lnTo>
                  <a:lnTo>
                    <a:pt x="45085" y="12620"/>
                  </a:lnTo>
                  <a:lnTo>
                    <a:pt x="42544" y="7540"/>
                  </a:lnTo>
                  <a:lnTo>
                    <a:pt x="38735" y="3571"/>
                  </a:lnTo>
                  <a:lnTo>
                    <a:pt x="33576" y="952"/>
                  </a:lnTo>
                  <a:lnTo>
                    <a:pt x="26987" y="0"/>
                  </a:lnTo>
                  <a:close/>
                </a:path>
              </a:pathLst>
            </a:custGeom>
            <a:solidFill>
              <a:srgbClr val="000000"/>
            </a:solidFill>
          </p:spPr>
          <p:txBody>
            <a:bodyPr vert="horz" lIns="91440" tIns="45720" rIns="91440" bIns="45720" anchor="t"/>
            <a:lstStyle/>
            <a:p>
              <a:endParaRPr lang="en-IN"/>
            </a:p>
          </p:txBody>
        </p:sp>
        <p:sp>
          <p:nvSpPr>
            <p:cNvPr id="1598" name="Shape 6338"/>
            <p:cNvSpPr/>
            <p:nvPr/>
          </p:nvSpPr>
          <p:spPr>
            <a:xfrm>
              <a:off x="2203941" y="3531995"/>
              <a:ext cx="10160" cy="10160"/>
            </a:xfrm>
            <a:custGeom>
              <a:avLst/>
              <a:gdLst/>
              <a:ahLst/>
              <a:cxnLst/>
              <a:rect l="0" t="0" r="0" b="0"/>
              <a:pathLst>
                <a:path w="10160" h="10160">
                  <a:moveTo>
                    <a:pt x="5001" y="0"/>
                  </a:moveTo>
                  <a:lnTo>
                    <a:pt x="2778" y="556"/>
                  </a:lnTo>
                  <a:lnTo>
                    <a:pt x="1191" y="1826"/>
                  </a:lnTo>
                  <a:lnTo>
                    <a:pt x="317" y="3492"/>
                  </a:lnTo>
                  <a:lnTo>
                    <a:pt x="0" y="5079"/>
                  </a:lnTo>
                  <a:lnTo>
                    <a:pt x="317" y="6667"/>
                  </a:lnTo>
                  <a:lnTo>
                    <a:pt x="1191" y="8335"/>
                  </a:lnTo>
                  <a:lnTo>
                    <a:pt x="2698" y="9605"/>
                  </a:lnTo>
                  <a:lnTo>
                    <a:pt x="5001" y="10160"/>
                  </a:lnTo>
                  <a:lnTo>
                    <a:pt x="7064" y="9763"/>
                  </a:lnTo>
                  <a:lnTo>
                    <a:pt x="8731" y="8731"/>
                  </a:lnTo>
                  <a:lnTo>
                    <a:pt x="9842" y="7065"/>
                  </a:lnTo>
                  <a:lnTo>
                    <a:pt x="10160" y="5079"/>
                  </a:lnTo>
                  <a:lnTo>
                    <a:pt x="9842" y="3096"/>
                  </a:lnTo>
                  <a:lnTo>
                    <a:pt x="8731" y="1508"/>
                  </a:lnTo>
                  <a:lnTo>
                    <a:pt x="7064" y="476"/>
                  </a:lnTo>
                  <a:lnTo>
                    <a:pt x="5001" y="0"/>
                  </a:lnTo>
                  <a:close/>
                </a:path>
              </a:pathLst>
            </a:custGeom>
            <a:solidFill>
              <a:srgbClr val="000000"/>
            </a:solidFill>
          </p:spPr>
          <p:txBody>
            <a:bodyPr vert="horz" lIns="91440" tIns="45720" rIns="91440" bIns="45720" anchor="t"/>
            <a:lstStyle/>
            <a:p>
              <a:endParaRPr lang="en-IN"/>
            </a:p>
          </p:txBody>
        </p:sp>
        <p:sp>
          <p:nvSpPr>
            <p:cNvPr id="1599" name="Shape 6339"/>
            <p:cNvSpPr/>
            <p:nvPr/>
          </p:nvSpPr>
          <p:spPr>
            <a:xfrm>
              <a:off x="1941447" y="3531995"/>
              <a:ext cx="10081" cy="10160"/>
            </a:xfrm>
            <a:custGeom>
              <a:avLst/>
              <a:gdLst/>
              <a:ahLst/>
              <a:cxnLst/>
              <a:rect l="0" t="0" r="0" b="0"/>
              <a:pathLst>
                <a:path w="10081" h="10160">
                  <a:moveTo>
                    <a:pt x="5001" y="0"/>
                  </a:moveTo>
                  <a:lnTo>
                    <a:pt x="2778" y="556"/>
                  </a:lnTo>
                  <a:lnTo>
                    <a:pt x="1191" y="1826"/>
                  </a:lnTo>
                  <a:lnTo>
                    <a:pt x="318" y="3492"/>
                  </a:lnTo>
                  <a:lnTo>
                    <a:pt x="0" y="5079"/>
                  </a:lnTo>
                  <a:lnTo>
                    <a:pt x="318" y="6667"/>
                  </a:lnTo>
                  <a:lnTo>
                    <a:pt x="1112" y="8335"/>
                  </a:lnTo>
                  <a:lnTo>
                    <a:pt x="2700" y="9605"/>
                  </a:lnTo>
                  <a:lnTo>
                    <a:pt x="5001" y="10160"/>
                  </a:lnTo>
                  <a:lnTo>
                    <a:pt x="7065" y="9763"/>
                  </a:lnTo>
                  <a:lnTo>
                    <a:pt x="8652" y="8731"/>
                  </a:lnTo>
                  <a:lnTo>
                    <a:pt x="9763" y="7065"/>
                  </a:lnTo>
                  <a:lnTo>
                    <a:pt x="10081" y="5079"/>
                  </a:lnTo>
                  <a:lnTo>
                    <a:pt x="9763" y="3096"/>
                  </a:lnTo>
                  <a:lnTo>
                    <a:pt x="8652" y="1508"/>
                  </a:lnTo>
                  <a:lnTo>
                    <a:pt x="7065" y="476"/>
                  </a:lnTo>
                  <a:lnTo>
                    <a:pt x="5001" y="0"/>
                  </a:lnTo>
                  <a:close/>
                </a:path>
              </a:pathLst>
            </a:custGeom>
            <a:solidFill>
              <a:srgbClr val="000000"/>
            </a:solidFill>
          </p:spPr>
          <p:txBody>
            <a:bodyPr vert="horz" lIns="91440" tIns="45720" rIns="91440" bIns="45720" anchor="t"/>
            <a:lstStyle/>
            <a:p>
              <a:endParaRPr lang="en-IN"/>
            </a:p>
          </p:txBody>
        </p:sp>
        <p:sp>
          <p:nvSpPr>
            <p:cNvPr id="1600" name="Shape 6340"/>
            <p:cNvSpPr/>
            <p:nvPr/>
          </p:nvSpPr>
          <p:spPr>
            <a:xfrm>
              <a:off x="1652206" y="3531995"/>
              <a:ext cx="10080" cy="10160"/>
            </a:xfrm>
            <a:custGeom>
              <a:avLst/>
              <a:gdLst/>
              <a:ahLst/>
              <a:cxnLst/>
              <a:rect l="0" t="0" r="0" b="0"/>
              <a:pathLst>
                <a:path w="10080" h="10160">
                  <a:moveTo>
                    <a:pt x="4920" y="0"/>
                  </a:moveTo>
                  <a:lnTo>
                    <a:pt x="2697" y="556"/>
                  </a:lnTo>
                  <a:lnTo>
                    <a:pt x="1190" y="1826"/>
                  </a:lnTo>
                  <a:lnTo>
                    <a:pt x="316" y="3492"/>
                  </a:lnTo>
                  <a:lnTo>
                    <a:pt x="0" y="5079"/>
                  </a:lnTo>
                  <a:lnTo>
                    <a:pt x="316" y="6667"/>
                  </a:lnTo>
                  <a:lnTo>
                    <a:pt x="1110" y="8335"/>
                  </a:lnTo>
                  <a:lnTo>
                    <a:pt x="2697" y="9605"/>
                  </a:lnTo>
                  <a:lnTo>
                    <a:pt x="4920" y="10160"/>
                  </a:lnTo>
                  <a:lnTo>
                    <a:pt x="7063" y="9763"/>
                  </a:lnTo>
                  <a:lnTo>
                    <a:pt x="8651" y="8731"/>
                  </a:lnTo>
                  <a:lnTo>
                    <a:pt x="9762" y="7065"/>
                  </a:lnTo>
                  <a:lnTo>
                    <a:pt x="10080" y="5079"/>
                  </a:lnTo>
                  <a:lnTo>
                    <a:pt x="9762" y="3096"/>
                  </a:lnTo>
                  <a:lnTo>
                    <a:pt x="8651" y="1508"/>
                  </a:lnTo>
                  <a:lnTo>
                    <a:pt x="7063" y="476"/>
                  </a:lnTo>
                  <a:lnTo>
                    <a:pt x="4920" y="0"/>
                  </a:lnTo>
                  <a:close/>
                </a:path>
              </a:pathLst>
            </a:custGeom>
            <a:solidFill>
              <a:srgbClr val="000000"/>
            </a:solidFill>
          </p:spPr>
          <p:txBody>
            <a:bodyPr vert="horz" lIns="91440" tIns="45720" rIns="91440" bIns="45720" anchor="t"/>
            <a:lstStyle/>
            <a:p>
              <a:endParaRPr lang="en-IN"/>
            </a:p>
          </p:txBody>
        </p:sp>
        <p:sp>
          <p:nvSpPr>
            <p:cNvPr id="1601" name="Shape 6341"/>
            <p:cNvSpPr/>
            <p:nvPr/>
          </p:nvSpPr>
          <p:spPr>
            <a:xfrm>
              <a:off x="1618630" y="3531995"/>
              <a:ext cx="23573" cy="67707"/>
            </a:xfrm>
            <a:custGeom>
              <a:avLst/>
              <a:gdLst/>
              <a:ahLst/>
              <a:cxnLst/>
              <a:rect l="0" t="0" r="0" b="0"/>
              <a:pathLst>
                <a:path w="23573" h="67707">
                  <a:moveTo>
                    <a:pt x="15716" y="0"/>
                  </a:moveTo>
                  <a:lnTo>
                    <a:pt x="0" y="4366"/>
                  </a:lnTo>
                  <a:lnTo>
                    <a:pt x="0" y="5953"/>
                  </a:lnTo>
                  <a:lnTo>
                    <a:pt x="3333" y="5794"/>
                  </a:lnTo>
                  <a:lnTo>
                    <a:pt x="5715" y="6112"/>
                  </a:lnTo>
                  <a:lnTo>
                    <a:pt x="7065" y="7143"/>
                  </a:lnTo>
                  <a:lnTo>
                    <a:pt x="7698" y="8969"/>
                  </a:lnTo>
                  <a:lnTo>
                    <a:pt x="7858" y="11827"/>
                  </a:lnTo>
                  <a:lnTo>
                    <a:pt x="7858" y="59054"/>
                  </a:lnTo>
                  <a:lnTo>
                    <a:pt x="7461" y="62388"/>
                  </a:lnTo>
                  <a:lnTo>
                    <a:pt x="6271" y="64532"/>
                  </a:lnTo>
                  <a:lnTo>
                    <a:pt x="3890" y="65643"/>
                  </a:lnTo>
                  <a:lnTo>
                    <a:pt x="158" y="66198"/>
                  </a:lnTo>
                  <a:lnTo>
                    <a:pt x="158" y="67707"/>
                  </a:lnTo>
                  <a:lnTo>
                    <a:pt x="23573" y="67707"/>
                  </a:lnTo>
                  <a:lnTo>
                    <a:pt x="23573" y="66198"/>
                  </a:lnTo>
                  <a:lnTo>
                    <a:pt x="19923" y="65802"/>
                  </a:lnTo>
                  <a:lnTo>
                    <a:pt x="17701" y="64849"/>
                  </a:lnTo>
                  <a:lnTo>
                    <a:pt x="16510" y="62786"/>
                  </a:lnTo>
                  <a:lnTo>
                    <a:pt x="16113" y="59372"/>
                  </a:lnTo>
                  <a:lnTo>
                    <a:pt x="16113" y="238"/>
                  </a:lnTo>
                  <a:lnTo>
                    <a:pt x="15716" y="0"/>
                  </a:lnTo>
                  <a:close/>
                </a:path>
              </a:pathLst>
            </a:custGeom>
            <a:solidFill>
              <a:srgbClr val="000000"/>
            </a:solidFill>
          </p:spPr>
          <p:txBody>
            <a:bodyPr vert="horz" lIns="91440" tIns="45720" rIns="91440" bIns="45720" anchor="t"/>
            <a:lstStyle/>
            <a:p>
              <a:endParaRPr lang="en-IN"/>
            </a:p>
          </p:txBody>
        </p:sp>
        <p:sp>
          <p:nvSpPr>
            <p:cNvPr id="1602" name="Shape 6342"/>
            <p:cNvSpPr/>
            <p:nvPr/>
          </p:nvSpPr>
          <p:spPr>
            <a:xfrm>
              <a:off x="1522427" y="3531995"/>
              <a:ext cx="10080" cy="10160"/>
            </a:xfrm>
            <a:custGeom>
              <a:avLst/>
              <a:gdLst/>
              <a:ahLst/>
              <a:cxnLst/>
              <a:rect l="0" t="0" r="0" b="0"/>
              <a:pathLst>
                <a:path w="10080" h="10160">
                  <a:moveTo>
                    <a:pt x="5001" y="0"/>
                  </a:moveTo>
                  <a:lnTo>
                    <a:pt x="2778" y="556"/>
                  </a:lnTo>
                  <a:lnTo>
                    <a:pt x="1191" y="1826"/>
                  </a:lnTo>
                  <a:lnTo>
                    <a:pt x="317" y="3492"/>
                  </a:lnTo>
                  <a:lnTo>
                    <a:pt x="0" y="5079"/>
                  </a:lnTo>
                  <a:lnTo>
                    <a:pt x="317" y="6667"/>
                  </a:lnTo>
                  <a:lnTo>
                    <a:pt x="1111" y="8335"/>
                  </a:lnTo>
                  <a:lnTo>
                    <a:pt x="2698" y="9605"/>
                  </a:lnTo>
                  <a:lnTo>
                    <a:pt x="5001" y="10160"/>
                  </a:lnTo>
                  <a:lnTo>
                    <a:pt x="7063" y="9763"/>
                  </a:lnTo>
                  <a:lnTo>
                    <a:pt x="8651" y="8731"/>
                  </a:lnTo>
                  <a:lnTo>
                    <a:pt x="9763" y="7065"/>
                  </a:lnTo>
                  <a:lnTo>
                    <a:pt x="10080" y="5079"/>
                  </a:lnTo>
                  <a:lnTo>
                    <a:pt x="9763" y="3096"/>
                  </a:lnTo>
                  <a:lnTo>
                    <a:pt x="8651" y="1508"/>
                  </a:lnTo>
                  <a:lnTo>
                    <a:pt x="7063" y="476"/>
                  </a:lnTo>
                  <a:lnTo>
                    <a:pt x="5001" y="0"/>
                  </a:lnTo>
                  <a:close/>
                </a:path>
              </a:pathLst>
            </a:custGeom>
            <a:solidFill>
              <a:srgbClr val="000000"/>
            </a:solidFill>
          </p:spPr>
          <p:txBody>
            <a:bodyPr vert="horz" lIns="91440" tIns="45720" rIns="91440" bIns="45720" anchor="t"/>
            <a:lstStyle/>
            <a:p>
              <a:endParaRPr lang="en-IN"/>
            </a:p>
          </p:txBody>
        </p:sp>
        <p:sp>
          <p:nvSpPr>
            <p:cNvPr id="1603" name="Shape 6343"/>
            <p:cNvSpPr/>
            <p:nvPr/>
          </p:nvSpPr>
          <p:spPr>
            <a:xfrm>
              <a:off x="2169810" y="3542314"/>
              <a:ext cx="26352" cy="58341"/>
            </a:xfrm>
            <a:custGeom>
              <a:avLst/>
              <a:gdLst/>
              <a:ahLst/>
              <a:cxnLst/>
              <a:rect l="0" t="0" r="0" b="0"/>
              <a:pathLst>
                <a:path w="26352" h="58341">
                  <a:moveTo>
                    <a:pt x="13256" y="0"/>
                  </a:moveTo>
                  <a:lnTo>
                    <a:pt x="10874" y="3413"/>
                  </a:lnTo>
                  <a:lnTo>
                    <a:pt x="8809" y="6191"/>
                  </a:lnTo>
                  <a:lnTo>
                    <a:pt x="4366" y="11351"/>
                  </a:lnTo>
                  <a:lnTo>
                    <a:pt x="1349" y="13652"/>
                  </a:lnTo>
                  <a:lnTo>
                    <a:pt x="397" y="14446"/>
                  </a:lnTo>
                  <a:lnTo>
                    <a:pt x="0" y="15240"/>
                  </a:lnTo>
                  <a:lnTo>
                    <a:pt x="397" y="15955"/>
                  </a:lnTo>
                  <a:lnTo>
                    <a:pt x="5634" y="15955"/>
                  </a:lnTo>
                  <a:lnTo>
                    <a:pt x="5634" y="45799"/>
                  </a:lnTo>
                  <a:lnTo>
                    <a:pt x="5873" y="49133"/>
                  </a:lnTo>
                  <a:lnTo>
                    <a:pt x="6350" y="51911"/>
                  </a:lnTo>
                  <a:lnTo>
                    <a:pt x="7222" y="54133"/>
                  </a:lnTo>
                  <a:lnTo>
                    <a:pt x="8334" y="55801"/>
                  </a:lnTo>
                  <a:lnTo>
                    <a:pt x="11191" y="57785"/>
                  </a:lnTo>
                  <a:lnTo>
                    <a:pt x="14763" y="58341"/>
                  </a:lnTo>
                  <a:lnTo>
                    <a:pt x="18177" y="57706"/>
                  </a:lnTo>
                  <a:lnTo>
                    <a:pt x="21352" y="56197"/>
                  </a:lnTo>
                  <a:lnTo>
                    <a:pt x="24129" y="53816"/>
                  </a:lnTo>
                  <a:lnTo>
                    <a:pt x="26352" y="50800"/>
                  </a:lnTo>
                  <a:lnTo>
                    <a:pt x="25082" y="49768"/>
                  </a:lnTo>
                  <a:lnTo>
                    <a:pt x="22781" y="51991"/>
                  </a:lnTo>
                  <a:lnTo>
                    <a:pt x="21113" y="52863"/>
                  </a:lnTo>
                  <a:lnTo>
                    <a:pt x="18971" y="53181"/>
                  </a:lnTo>
                  <a:lnTo>
                    <a:pt x="16906" y="52785"/>
                  </a:lnTo>
                  <a:lnTo>
                    <a:pt x="15398" y="51593"/>
                  </a:lnTo>
                  <a:lnTo>
                    <a:pt x="14128" y="47942"/>
                  </a:lnTo>
                  <a:lnTo>
                    <a:pt x="13969" y="44291"/>
                  </a:lnTo>
                  <a:lnTo>
                    <a:pt x="13969" y="15955"/>
                  </a:lnTo>
                  <a:lnTo>
                    <a:pt x="23971" y="15955"/>
                  </a:lnTo>
                  <a:lnTo>
                    <a:pt x="23971" y="12780"/>
                  </a:lnTo>
                  <a:lnTo>
                    <a:pt x="13969" y="12780"/>
                  </a:lnTo>
                  <a:lnTo>
                    <a:pt x="13969"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604" name="Shape 6344"/>
            <p:cNvSpPr/>
            <p:nvPr/>
          </p:nvSpPr>
          <p:spPr>
            <a:xfrm>
              <a:off x="1287160" y="3542314"/>
              <a:ext cx="26352" cy="58341"/>
            </a:xfrm>
            <a:custGeom>
              <a:avLst/>
              <a:gdLst/>
              <a:ahLst/>
              <a:cxnLst/>
              <a:rect l="0" t="0" r="0" b="0"/>
              <a:pathLst>
                <a:path w="26352" h="58341">
                  <a:moveTo>
                    <a:pt x="13256" y="0"/>
                  </a:moveTo>
                  <a:lnTo>
                    <a:pt x="10874" y="3413"/>
                  </a:lnTo>
                  <a:lnTo>
                    <a:pt x="8889" y="6191"/>
                  </a:lnTo>
                  <a:lnTo>
                    <a:pt x="4366" y="11351"/>
                  </a:lnTo>
                  <a:lnTo>
                    <a:pt x="1428" y="13652"/>
                  </a:lnTo>
                  <a:lnTo>
                    <a:pt x="397" y="14446"/>
                  </a:lnTo>
                  <a:lnTo>
                    <a:pt x="0" y="15240"/>
                  </a:lnTo>
                  <a:lnTo>
                    <a:pt x="397" y="15955"/>
                  </a:lnTo>
                  <a:lnTo>
                    <a:pt x="5634" y="15955"/>
                  </a:lnTo>
                  <a:lnTo>
                    <a:pt x="5634" y="45799"/>
                  </a:lnTo>
                  <a:lnTo>
                    <a:pt x="5873" y="49133"/>
                  </a:lnTo>
                  <a:lnTo>
                    <a:pt x="6350" y="51911"/>
                  </a:lnTo>
                  <a:lnTo>
                    <a:pt x="7222" y="54133"/>
                  </a:lnTo>
                  <a:lnTo>
                    <a:pt x="8334" y="55801"/>
                  </a:lnTo>
                  <a:lnTo>
                    <a:pt x="11271" y="57785"/>
                  </a:lnTo>
                  <a:lnTo>
                    <a:pt x="14763" y="58341"/>
                  </a:lnTo>
                  <a:lnTo>
                    <a:pt x="18177" y="57706"/>
                  </a:lnTo>
                  <a:lnTo>
                    <a:pt x="21352" y="56197"/>
                  </a:lnTo>
                  <a:lnTo>
                    <a:pt x="24129" y="53816"/>
                  </a:lnTo>
                  <a:lnTo>
                    <a:pt x="26352" y="50800"/>
                  </a:lnTo>
                  <a:lnTo>
                    <a:pt x="25082" y="49768"/>
                  </a:lnTo>
                  <a:lnTo>
                    <a:pt x="22860" y="51991"/>
                  </a:lnTo>
                  <a:lnTo>
                    <a:pt x="21193" y="52863"/>
                  </a:lnTo>
                  <a:lnTo>
                    <a:pt x="19050" y="53181"/>
                  </a:lnTo>
                  <a:lnTo>
                    <a:pt x="16906" y="52785"/>
                  </a:lnTo>
                  <a:lnTo>
                    <a:pt x="15478" y="51593"/>
                  </a:lnTo>
                  <a:lnTo>
                    <a:pt x="14604" y="49927"/>
                  </a:lnTo>
                  <a:lnTo>
                    <a:pt x="14208" y="47942"/>
                  </a:lnTo>
                  <a:lnTo>
                    <a:pt x="13969" y="44291"/>
                  </a:lnTo>
                  <a:lnTo>
                    <a:pt x="13969" y="15955"/>
                  </a:lnTo>
                  <a:lnTo>
                    <a:pt x="23971" y="15955"/>
                  </a:lnTo>
                  <a:lnTo>
                    <a:pt x="23971" y="12780"/>
                  </a:lnTo>
                  <a:lnTo>
                    <a:pt x="13969" y="12780"/>
                  </a:lnTo>
                  <a:lnTo>
                    <a:pt x="13969"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605" name="Shape 6345"/>
            <p:cNvSpPr/>
            <p:nvPr/>
          </p:nvSpPr>
          <p:spPr>
            <a:xfrm>
              <a:off x="2540650" y="3531995"/>
              <a:ext cx="45958" cy="68660"/>
            </a:xfrm>
            <a:custGeom>
              <a:avLst/>
              <a:gdLst/>
              <a:ahLst/>
              <a:cxnLst/>
              <a:rect l="0" t="0" r="0" b="0"/>
              <a:pathLst>
                <a:path w="45958" h="68660">
                  <a:moveTo>
                    <a:pt x="38893" y="0"/>
                  </a:moveTo>
                  <a:lnTo>
                    <a:pt x="24288" y="4366"/>
                  </a:lnTo>
                  <a:lnTo>
                    <a:pt x="24288" y="5953"/>
                  </a:lnTo>
                  <a:lnTo>
                    <a:pt x="26670" y="5873"/>
                  </a:lnTo>
                  <a:lnTo>
                    <a:pt x="29210" y="6191"/>
                  </a:lnTo>
                  <a:lnTo>
                    <a:pt x="30479" y="7302"/>
                  </a:lnTo>
                  <a:lnTo>
                    <a:pt x="30956" y="8890"/>
                  </a:lnTo>
                  <a:lnTo>
                    <a:pt x="31036" y="10953"/>
                  </a:lnTo>
                  <a:lnTo>
                    <a:pt x="31036" y="26352"/>
                  </a:lnTo>
                  <a:lnTo>
                    <a:pt x="28655" y="24527"/>
                  </a:lnTo>
                  <a:lnTo>
                    <a:pt x="26193" y="23177"/>
                  </a:lnTo>
                  <a:lnTo>
                    <a:pt x="23495" y="22383"/>
                  </a:lnTo>
                  <a:lnTo>
                    <a:pt x="22687" y="22318"/>
                  </a:lnTo>
                  <a:lnTo>
                    <a:pt x="20796" y="24923"/>
                  </a:lnTo>
                  <a:lnTo>
                    <a:pt x="24288" y="25480"/>
                  </a:lnTo>
                  <a:lnTo>
                    <a:pt x="27384" y="27304"/>
                  </a:lnTo>
                  <a:lnTo>
                    <a:pt x="29766" y="30401"/>
                  </a:lnTo>
                  <a:lnTo>
                    <a:pt x="31036" y="34766"/>
                  </a:lnTo>
                  <a:lnTo>
                    <a:pt x="31036" y="57626"/>
                  </a:lnTo>
                  <a:lnTo>
                    <a:pt x="29924" y="60007"/>
                  </a:lnTo>
                  <a:lnTo>
                    <a:pt x="27861" y="61912"/>
                  </a:lnTo>
                  <a:lnTo>
                    <a:pt x="25162" y="63103"/>
                  </a:lnTo>
                  <a:lnTo>
                    <a:pt x="22225" y="63500"/>
                  </a:lnTo>
                  <a:lnTo>
                    <a:pt x="18971" y="63023"/>
                  </a:lnTo>
                  <a:lnTo>
                    <a:pt x="15796" y="61516"/>
                  </a:lnTo>
                  <a:lnTo>
                    <a:pt x="13017" y="58976"/>
                  </a:lnTo>
                  <a:lnTo>
                    <a:pt x="10636" y="55086"/>
                  </a:lnTo>
                  <a:lnTo>
                    <a:pt x="9128" y="49847"/>
                  </a:lnTo>
                  <a:lnTo>
                    <a:pt x="8572" y="43260"/>
                  </a:lnTo>
                  <a:lnTo>
                    <a:pt x="9128" y="37147"/>
                  </a:lnTo>
                  <a:lnTo>
                    <a:pt x="10557" y="32465"/>
                  </a:lnTo>
                  <a:lnTo>
                    <a:pt x="12621" y="28972"/>
                  </a:lnTo>
                  <a:lnTo>
                    <a:pt x="15161" y="26670"/>
                  </a:lnTo>
                  <a:lnTo>
                    <a:pt x="18018" y="25321"/>
                  </a:lnTo>
                  <a:lnTo>
                    <a:pt x="20796" y="24923"/>
                  </a:lnTo>
                  <a:lnTo>
                    <a:pt x="22687" y="22318"/>
                  </a:lnTo>
                  <a:lnTo>
                    <a:pt x="20558" y="22146"/>
                  </a:lnTo>
                  <a:lnTo>
                    <a:pt x="15161" y="23018"/>
                  </a:lnTo>
                  <a:lnTo>
                    <a:pt x="10240" y="25558"/>
                  </a:lnTo>
                  <a:lnTo>
                    <a:pt x="6112" y="29448"/>
                  </a:lnTo>
                  <a:lnTo>
                    <a:pt x="2857" y="34369"/>
                  </a:lnTo>
                  <a:lnTo>
                    <a:pt x="793" y="40163"/>
                  </a:lnTo>
                  <a:lnTo>
                    <a:pt x="0" y="46513"/>
                  </a:lnTo>
                  <a:lnTo>
                    <a:pt x="635" y="53261"/>
                  </a:lnTo>
                  <a:lnTo>
                    <a:pt x="2302" y="58499"/>
                  </a:lnTo>
                  <a:lnTo>
                    <a:pt x="4762" y="62388"/>
                  </a:lnTo>
                  <a:lnTo>
                    <a:pt x="7620" y="65167"/>
                  </a:lnTo>
                  <a:lnTo>
                    <a:pt x="10636" y="66992"/>
                  </a:lnTo>
                  <a:lnTo>
                    <a:pt x="13573" y="68103"/>
                  </a:lnTo>
                  <a:lnTo>
                    <a:pt x="16113" y="68579"/>
                  </a:lnTo>
                  <a:lnTo>
                    <a:pt x="18018" y="68660"/>
                  </a:lnTo>
                  <a:lnTo>
                    <a:pt x="22860" y="68103"/>
                  </a:lnTo>
                  <a:lnTo>
                    <a:pt x="26511" y="66516"/>
                  </a:lnTo>
                  <a:lnTo>
                    <a:pt x="29131" y="64452"/>
                  </a:lnTo>
                  <a:lnTo>
                    <a:pt x="30797" y="62310"/>
                  </a:lnTo>
                  <a:lnTo>
                    <a:pt x="31036" y="62310"/>
                  </a:lnTo>
                  <a:lnTo>
                    <a:pt x="31036" y="68421"/>
                  </a:lnTo>
                  <a:lnTo>
                    <a:pt x="31432" y="68660"/>
                  </a:lnTo>
                  <a:lnTo>
                    <a:pt x="38893" y="66040"/>
                  </a:lnTo>
                  <a:lnTo>
                    <a:pt x="45958" y="63500"/>
                  </a:lnTo>
                  <a:lnTo>
                    <a:pt x="45958" y="61912"/>
                  </a:lnTo>
                  <a:lnTo>
                    <a:pt x="43179" y="61992"/>
                  </a:lnTo>
                  <a:lnTo>
                    <a:pt x="41355" y="61595"/>
                  </a:lnTo>
                  <a:lnTo>
                    <a:pt x="40243" y="60881"/>
                  </a:lnTo>
                  <a:lnTo>
                    <a:pt x="39608" y="59769"/>
                  </a:lnTo>
                  <a:lnTo>
                    <a:pt x="39370" y="56436"/>
                  </a:lnTo>
                  <a:lnTo>
                    <a:pt x="39370" y="238"/>
                  </a:lnTo>
                  <a:lnTo>
                    <a:pt x="38893" y="0"/>
                  </a:lnTo>
                  <a:close/>
                </a:path>
              </a:pathLst>
            </a:custGeom>
            <a:solidFill>
              <a:srgbClr val="000000"/>
            </a:solidFill>
          </p:spPr>
          <p:txBody>
            <a:bodyPr vert="horz" lIns="91440" tIns="45720" rIns="91440" bIns="45720" anchor="t"/>
            <a:lstStyle/>
            <a:p>
              <a:endParaRPr lang="en-IN"/>
            </a:p>
          </p:txBody>
        </p:sp>
        <p:sp>
          <p:nvSpPr>
            <p:cNvPr id="1606" name="Shape 6346"/>
            <p:cNvSpPr/>
            <p:nvPr/>
          </p:nvSpPr>
          <p:spPr>
            <a:xfrm>
              <a:off x="2448575" y="3554141"/>
              <a:ext cx="40084" cy="46513"/>
            </a:xfrm>
            <a:custGeom>
              <a:avLst/>
              <a:gdLst/>
              <a:ahLst/>
              <a:cxnLst/>
              <a:rect l="0" t="0" r="0" b="0"/>
              <a:pathLst>
                <a:path w="40084" h="46513">
                  <a:moveTo>
                    <a:pt x="18018" y="0"/>
                  </a:moveTo>
                  <a:lnTo>
                    <a:pt x="12780" y="555"/>
                  </a:lnTo>
                  <a:lnTo>
                    <a:pt x="8652" y="1983"/>
                  </a:lnTo>
                  <a:lnTo>
                    <a:pt x="5636" y="4047"/>
                  </a:lnTo>
                  <a:lnTo>
                    <a:pt x="3492" y="6350"/>
                  </a:lnTo>
                  <a:lnTo>
                    <a:pt x="2222" y="8731"/>
                  </a:lnTo>
                  <a:lnTo>
                    <a:pt x="1826" y="10953"/>
                  </a:lnTo>
                  <a:lnTo>
                    <a:pt x="2143" y="12302"/>
                  </a:lnTo>
                  <a:lnTo>
                    <a:pt x="2857" y="13731"/>
                  </a:lnTo>
                  <a:lnTo>
                    <a:pt x="4127" y="14842"/>
                  </a:lnTo>
                  <a:lnTo>
                    <a:pt x="6112" y="15318"/>
                  </a:lnTo>
                  <a:lnTo>
                    <a:pt x="7937" y="14922"/>
                  </a:lnTo>
                  <a:lnTo>
                    <a:pt x="9366" y="13970"/>
                  </a:lnTo>
                  <a:lnTo>
                    <a:pt x="10240" y="12620"/>
                  </a:lnTo>
                  <a:lnTo>
                    <a:pt x="10557" y="11112"/>
                  </a:lnTo>
                  <a:lnTo>
                    <a:pt x="10318" y="9366"/>
                  </a:lnTo>
                  <a:lnTo>
                    <a:pt x="10081" y="7222"/>
                  </a:lnTo>
                  <a:lnTo>
                    <a:pt x="10716" y="5158"/>
                  </a:lnTo>
                  <a:lnTo>
                    <a:pt x="12382" y="3651"/>
                  </a:lnTo>
                  <a:lnTo>
                    <a:pt x="14684" y="2698"/>
                  </a:lnTo>
                  <a:lnTo>
                    <a:pt x="17145" y="2381"/>
                  </a:lnTo>
                  <a:lnTo>
                    <a:pt x="19606" y="2618"/>
                  </a:lnTo>
                  <a:lnTo>
                    <a:pt x="22066" y="3809"/>
                  </a:lnTo>
                  <a:lnTo>
                    <a:pt x="23971" y="6350"/>
                  </a:lnTo>
                  <a:lnTo>
                    <a:pt x="24764" y="10556"/>
                  </a:lnTo>
                  <a:lnTo>
                    <a:pt x="24764" y="16588"/>
                  </a:lnTo>
                  <a:lnTo>
                    <a:pt x="24021" y="16878"/>
                  </a:lnTo>
                  <a:lnTo>
                    <a:pt x="24764" y="18970"/>
                  </a:lnTo>
                  <a:lnTo>
                    <a:pt x="24764" y="33337"/>
                  </a:lnTo>
                  <a:lnTo>
                    <a:pt x="24606" y="35321"/>
                  </a:lnTo>
                  <a:lnTo>
                    <a:pt x="24209" y="36750"/>
                  </a:lnTo>
                  <a:lnTo>
                    <a:pt x="23177" y="37861"/>
                  </a:lnTo>
                  <a:lnTo>
                    <a:pt x="21352" y="38972"/>
                  </a:lnTo>
                  <a:lnTo>
                    <a:pt x="20320" y="39448"/>
                  </a:lnTo>
                  <a:lnTo>
                    <a:pt x="18732" y="40083"/>
                  </a:lnTo>
                  <a:lnTo>
                    <a:pt x="15239" y="40798"/>
                  </a:lnTo>
                  <a:lnTo>
                    <a:pt x="12700" y="40242"/>
                  </a:lnTo>
                  <a:lnTo>
                    <a:pt x="10636" y="38734"/>
                  </a:lnTo>
                  <a:lnTo>
                    <a:pt x="9207" y="36273"/>
                  </a:lnTo>
                  <a:lnTo>
                    <a:pt x="8652" y="33098"/>
                  </a:lnTo>
                  <a:lnTo>
                    <a:pt x="8652" y="32861"/>
                  </a:lnTo>
                  <a:lnTo>
                    <a:pt x="8889" y="31034"/>
                  </a:lnTo>
                  <a:lnTo>
                    <a:pt x="9525" y="28892"/>
                  </a:lnTo>
                  <a:lnTo>
                    <a:pt x="11112" y="26589"/>
                  </a:lnTo>
                  <a:lnTo>
                    <a:pt x="13970" y="24050"/>
                  </a:lnTo>
                  <a:lnTo>
                    <a:pt x="15955" y="22780"/>
                  </a:lnTo>
                  <a:lnTo>
                    <a:pt x="18414" y="21509"/>
                  </a:lnTo>
                  <a:lnTo>
                    <a:pt x="21352" y="20239"/>
                  </a:lnTo>
                  <a:lnTo>
                    <a:pt x="24764" y="18970"/>
                  </a:lnTo>
                  <a:lnTo>
                    <a:pt x="24021" y="16878"/>
                  </a:lnTo>
                  <a:lnTo>
                    <a:pt x="17224" y="19526"/>
                  </a:lnTo>
                  <a:lnTo>
                    <a:pt x="11112" y="22303"/>
                  </a:lnTo>
                  <a:lnTo>
                    <a:pt x="6271" y="25082"/>
                  </a:lnTo>
                  <a:lnTo>
                    <a:pt x="2778" y="28177"/>
                  </a:lnTo>
                  <a:lnTo>
                    <a:pt x="715" y="31828"/>
                  </a:lnTo>
                  <a:lnTo>
                    <a:pt x="0" y="36273"/>
                  </a:lnTo>
                  <a:lnTo>
                    <a:pt x="873" y="40640"/>
                  </a:lnTo>
                  <a:lnTo>
                    <a:pt x="3255" y="43893"/>
                  </a:lnTo>
                  <a:lnTo>
                    <a:pt x="6588" y="45878"/>
                  </a:lnTo>
                  <a:lnTo>
                    <a:pt x="10477" y="46513"/>
                  </a:lnTo>
                  <a:lnTo>
                    <a:pt x="14526" y="45878"/>
                  </a:lnTo>
                  <a:lnTo>
                    <a:pt x="18336" y="44132"/>
                  </a:lnTo>
                  <a:lnTo>
                    <a:pt x="21828" y="41830"/>
                  </a:lnTo>
                  <a:lnTo>
                    <a:pt x="24844" y="39289"/>
                  </a:lnTo>
                  <a:lnTo>
                    <a:pt x="25400" y="42306"/>
                  </a:lnTo>
                  <a:lnTo>
                    <a:pt x="26352" y="44370"/>
                  </a:lnTo>
                  <a:lnTo>
                    <a:pt x="27543" y="45639"/>
                  </a:lnTo>
                  <a:lnTo>
                    <a:pt x="28892" y="46275"/>
                  </a:lnTo>
                  <a:lnTo>
                    <a:pt x="31273" y="46513"/>
                  </a:lnTo>
                  <a:lnTo>
                    <a:pt x="32702" y="46433"/>
                  </a:lnTo>
                  <a:lnTo>
                    <a:pt x="34687" y="45878"/>
                  </a:lnTo>
                  <a:lnTo>
                    <a:pt x="37147" y="44370"/>
                  </a:lnTo>
                  <a:lnTo>
                    <a:pt x="40084" y="41592"/>
                  </a:lnTo>
                  <a:lnTo>
                    <a:pt x="40084" y="38972"/>
                  </a:lnTo>
                  <a:lnTo>
                    <a:pt x="38258" y="40322"/>
                  </a:lnTo>
                  <a:lnTo>
                    <a:pt x="35640" y="40877"/>
                  </a:lnTo>
                  <a:lnTo>
                    <a:pt x="33972" y="40401"/>
                  </a:lnTo>
                  <a:lnTo>
                    <a:pt x="33099" y="39131"/>
                  </a:lnTo>
                  <a:lnTo>
                    <a:pt x="32782" y="35162"/>
                  </a:lnTo>
                  <a:lnTo>
                    <a:pt x="32782" y="15795"/>
                  </a:lnTo>
                  <a:lnTo>
                    <a:pt x="32226" y="9127"/>
                  </a:lnTo>
                  <a:lnTo>
                    <a:pt x="30956" y="5715"/>
                  </a:lnTo>
                  <a:lnTo>
                    <a:pt x="28416" y="2777"/>
                  </a:lnTo>
                  <a:lnTo>
                    <a:pt x="26591" y="1587"/>
                  </a:lnTo>
                  <a:lnTo>
                    <a:pt x="24209" y="71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1607" name="Shape 6347"/>
            <p:cNvSpPr/>
            <p:nvPr/>
          </p:nvSpPr>
          <p:spPr>
            <a:xfrm>
              <a:off x="2352294" y="3554141"/>
              <a:ext cx="39528" cy="46513"/>
            </a:xfrm>
            <a:custGeom>
              <a:avLst/>
              <a:gdLst/>
              <a:ahLst/>
              <a:cxnLst/>
              <a:rect l="0" t="0" r="0" b="0"/>
              <a:pathLst>
                <a:path w="39528" h="46513">
                  <a:moveTo>
                    <a:pt x="20161" y="0"/>
                  </a:moveTo>
                  <a:lnTo>
                    <a:pt x="18017" y="3571"/>
                  </a:lnTo>
                  <a:lnTo>
                    <a:pt x="21431" y="4127"/>
                  </a:lnTo>
                  <a:lnTo>
                    <a:pt x="23812" y="5476"/>
                  </a:lnTo>
                  <a:lnTo>
                    <a:pt x="25400" y="7461"/>
                  </a:lnTo>
                  <a:lnTo>
                    <a:pt x="26431" y="9921"/>
                  </a:lnTo>
                  <a:lnTo>
                    <a:pt x="27542" y="14922"/>
                  </a:lnTo>
                  <a:lnTo>
                    <a:pt x="7063" y="14922"/>
                  </a:lnTo>
                  <a:lnTo>
                    <a:pt x="7778" y="11984"/>
                  </a:lnTo>
                  <a:lnTo>
                    <a:pt x="8651" y="9445"/>
                  </a:lnTo>
                  <a:lnTo>
                    <a:pt x="9762" y="7461"/>
                  </a:lnTo>
                  <a:lnTo>
                    <a:pt x="11112" y="5952"/>
                  </a:lnTo>
                  <a:lnTo>
                    <a:pt x="14287" y="4127"/>
                  </a:lnTo>
                  <a:lnTo>
                    <a:pt x="18017" y="3571"/>
                  </a:lnTo>
                  <a:lnTo>
                    <a:pt x="20161" y="0"/>
                  </a:lnTo>
                  <a:lnTo>
                    <a:pt x="15875" y="476"/>
                  </a:lnTo>
                  <a:lnTo>
                    <a:pt x="11430" y="2222"/>
                  </a:lnTo>
                  <a:lnTo>
                    <a:pt x="7143" y="5317"/>
                  </a:lnTo>
                  <a:lnTo>
                    <a:pt x="3492" y="9921"/>
                  </a:lnTo>
                  <a:lnTo>
                    <a:pt x="1983" y="12778"/>
                  </a:lnTo>
                  <a:lnTo>
                    <a:pt x="952" y="16192"/>
                  </a:lnTo>
                  <a:lnTo>
                    <a:pt x="237" y="20002"/>
                  </a:lnTo>
                  <a:lnTo>
                    <a:pt x="0" y="24367"/>
                  </a:lnTo>
                  <a:lnTo>
                    <a:pt x="317" y="29368"/>
                  </a:lnTo>
                  <a:lnTo>
                    <a:pt x="1270" y="33733"/>
                  </a:lnTo>
                  <a:lnTo>
                    <a:pt x="2857" y="37543"/>
                  </a:lnTo>
                  <a:lnTo>
                    <a:pt x="5080" y="40718"/>
                  </a:lnTo>
                  <a:lnTo>
                    <a:pt x="7778" y="43258"/>
                  </a:lnTo>
                  <a:lnTo>
                    <a:pt x="10953" y="45005"/>
                  </a:lnTo>
                  <a:lnTo>
                    <a:pt x="14525" y="46116"/>
                  </a:lnTo>
                  <a:lnTo>
                    <a:pt x="18493" y="46513"/>
                  </a:lnTo>
                  <a:lnTo>
                    <a:pt x="23415" y="45878"/>
                  </a:lnTo>
                  <a:lnTo>
                    <a:pt x="27622" y="44370"/>
                  </a:lnTo>
                  <a:lnTo>
                    <a:pt x="31115" y="42068"/>
                  </a:lnTo>
                  <a:lnTo>
                    <a:pt x="33972" y="39370"/>
                  </a:lnTo>
                  <a:lnTo>
                    <a:pt x="37782" y="33892"/>
                  </a:lnTo>
                  <a:lnTo>
                    <a:pt x="38893" y="31591"/>
                  </a:lnTo>
                  <a:lnTo>
                    <a:pt x="39528" y="30003"/>
                  </a:lnTo>
                  <a:lnTo>
                    <a:pt x="37941" y="29288"/>
                  </a:lnTo>
                  <a:lnTo>
                    <a:pt x="34925" y="33575"/>
                  </a:lnTo>
                  <a:lnTo>
                    <a:pt x="29923" y="37782"/>
                  </a:lnTo>
                  <a:lnTo>
                    <a:pt x="26590" y="39131"/>
                  </a:lnTo>
                  <a:lnTo>
                    <a:pt x="22542" y="39687"/>
                  </a:lnTo>
                  <a:lnTo>
                    <a:pt x="19208" y="39289"/>
                  </a:lnTo>
                  <a:lnTo>
                    <a:pt x="15795" y="38020"/>
                  </a:lnTo>
                  <a:lnTo>
                    <a:pt x="12700" y="35480"/>
                  </a:lnTo>
                  <a:lnTo>
                    <a:pt x="10001" y="31511"/>
                  </a:lnTo>
                  <a:lnTo>
                    <a:pt x="8890" y="28892"/>
                  </a:lnTo>
                  <a:lnTo>
                    <a:pt x="7937" y="25796"/>
                  </a:lnTo>
                  <a:lnTo>
                    <a:pt x="7302" y="22225"/>
                  </a:lnTo>
                  <a:lnTo>
                    <a:pt x="6826" y="18097"/>
                  </a:lnTo>
                  <a:lnTo>
                    <a:pt x="37623" y="18097"/>
                  </a:lnTo>
                  <a:lnTo>
                    <a:pt x="36908" y="13652"/>
                  </a:lnTo>
                  <a:lnTo>
                    <a:pt x="35797" y="9842"/>
                  </a:lnTo>
                  <a:lnTo>
                    <a:pt x="34131" y="6667"/>
                  </a:lnTo>
                  <a:lnTo>
                    <a:pt x="31987" y="4206"/>
                  </a:lnTo>
                  <a:lnTo>
                    <a:pt x="29527" y="2301"/>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608" name="Shape 6348"/>
            <p:cNvSpPr/>
            <p:nvPr/>
          </p:nvSpPr>
          <p:spPr>
            <a:xfrm>
              <a:off x="2197829" y="3554141"/>
              <a:ext cx="23496" cy="45561"/>
            </a:xfrm>
            <a:custGeom>
              <a:avLst/>
              <a:gdLst/>
              <a:ahLst/>
              <a:cxnLst/>
              <a:rect l="0" t="0" r="0" b="0"/>
              <a:pathLst>
                <a:path w="23496" h="45561">
                  <a:moveTo>
                    <a:pt x="15716" y="0"/>
                  </a:moveTo>
                  <a:lnTo>
                    <a:pt x="397" y="5397"/>
                  </a:lnTo>
                  <a:lnTo>
                    <a:pt x="397" y="6905"/>
                  </a:lnTo>
                  <a:lnTo>
                    <a:pt x="4366" y="6508"/>
                  </a:lnTo>
                  <a:lnTo>
                    <a:pt x="5557" y="6587"/>
                  </a:lnTo>
                  <a:lnTo>
                    <a:pt x="6668" y="7302"/>
                  </a:lnTo>
                  <a:lnTo>
                    <a:pt x="7541" y="9048"/>
                  </a:lnTo>
                  <a:lnTo>
                    <a:pt x="7858" y="12461"/>
                  </a:lnTo>
                  <a:lnTo>
                    <a:pt x="7858" y="35480"/>
                  </a:lnTo>
                  <a:lnTo>
                    <a:pt x="7700" y="38734"/>
                  </a:lnTo>
                  <a:lnTo>
                    <a:pt x="7145" y="41036"/>
                  </a:lnTo>
                  <a:lnTo>
                    <a:pt x="6191" y="42545"/>
                  </a:lnTo>
                  <a:lnTo>
                    <a:pt x="4763" y="43417"/>
                  </a:lnTo>
                  <a:lnTo>
                    <a:pt x="2778" y="43815"/>
                  </a:lnTo>
                  <a:lnTo>
                    <a:pt x="0" y="44052"/>
                  </a:lnTo>
                  <a:lnTo>
                    <a:pt x="0" y="45561"/>
                  </a:lnTo>
                  <a:lnTo>
                    <a:pt x="23496" y="45561"/>
                  </a:lnTo>
                  <a:lnTo>
                    <a:pt x="23496" y="44052"/>
                  </a:lnTo>
                  <a:lnTo>
                    <a:pt x="19447" y="43417"/>
                  </a:lnTo>
                  <a:lnTo>
                    <a:pt x="17225" y="42068"/>
                  </a:lnTo>
                  <a:lnTo>
                    <a:pt x="16352" y="39448"/>
                  </a:lnTo>
                  <a:lnTo>
                    <a:pt x="16113" y="3548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1609" name="Shape 6349"/>
            <p:cNvSpPr/>
            <p:nvPr/>
          </p:nvSpPr>
          <p:spPr>
            <a:xfrm>
              <a:off x="2102658" y="3554141"/>
              <a:ext cx="39528" cy="46513"/>
            </a:xfrm>
            <a:custGeom>
              <a:avLst/>
              <a:gdLst/>
              <a:ahLst/>
              <a:cxnLst/>
              <a:rect l="0" t="0" r="0" b="0"/>
              <a:pathLst>
                <a:path w="39528" h="46513">
                  <a:moveTo>
                    <a:pt x="20161" y="0"/>
                  </a:moveTo>
                  <a:lnTo>
                    <a:pt x="18017" y="3571"/>
                  </a:lnTo>
                  <a:lnTo>
                    <a:pt x="21431" y="4127"/>
                  </a:lnTo>
                  <a:lnTo>
                    <a:pt x="23812" y="5476"/>
                  </a:lnTo>
                  <a:lnTo>
                    <a:pt x="25400" y="7461"/>
                  </a:lnTo>
                  <a:lnTo>
                    <a:pt x="26432" y="9921"/>
                  </a:lnTo>
                  <a:lnTo>
                    <a:pt x="27542" y="14922"/>
                  </a:lnTo>
                  <a:lnTo>
                    <a:pt x="7063" y="14922"/>
                  </a:lnTo>
                  <a:lnTo>
                    <a:pt x="7778" y="11984"/>
                  </a:lnTo>
                  <a:lnTo>
                    <a:pt x="8651" y="9445"/>
                  </a:lnTo>
                  <a:lnTo>
                    <a:pt x="9763" y="7461"/>
                  </a:lnTo>
                  <a:lnTo>
                    <a:pt x="11112" y="5952"/>
                  </a:lnTo>
                  <a:lnTo>
                    <a:pt x="14287" y="4127"/>
                  </a:lnTo>
                  <a:lnTo>
                    <a:pt x="18017" y="3571"/>
                  </a:lnTo>
                  <a:lnTo>
                    <a:pt x="20161" y="0"/>
                  </a:lnTo>
                  <a:lnTo>
                    <a:pt x="15875" y="476"/>
                  </a:lnTo>
                  <a:lnTo>
                    <a:pt x="11430" y="2222"/>
                  </a:lnTo>
                  <a:lnTo>
                    <a:pt x="7143" y="5317"/>
                  </a:lnTo>
                  <a:lnTo>
                    <a:pt x="3492" y="9921"/>
                  </a:lnTo>
                  <a:lnTo>
                    <a:pt x="1984" y="12778"/>
                  </a:lnTo>
                  <a:lnTo>
                    <a:pt x="952" y="16192"/>
                  </a:lnTo>
                  <a:lnTo>
                    <a:pt x="238" y="20002"/>
                  </a:lnTo>
                  <a:lnTo>
                    <a:pt x="0" y="24367"/>
                  </a:lnTo>
                  <a:lnTo>
                    <a:pt x="317" y="29368"/>
                  </a:lnTo>
                  <a:lnTo>
                    <a:pt x="1270" y="33733"/>
                  </a:lnTo>
                  <a:lnTo>
                    <a:pt x="2857" y="37543"/>
                  </a:lnTo>
                  <a:lnTo>
                    <a:pt x="5080" y="40718"/>
                  </a:lnTo>
                  <a:lnTo>
                    <a:pt x="7778" y="43258"/>
                  </a:lnTo>
                  <a:lnTo>
                    <a:pt x="10953" y="45005"/>
                  </a:lnTo>
                  <a:lnTo>
                    <a:pt x="14526" y="46116"/>
                  </a:lnTo>
                  <a:lnTo>
                    <a:pt x="18494" y="46513"/>
                  </a:lnTo>
                  <a:lnTo>
                    <a:pt x="23416" y="45878"/>
                  </a:lnTo>
                  <a:lnTo>
                    <a:pt x="27622" y="44370"/>
                  </a:lnTo>
                  <a:lnTo>
                    <a:pt x="31114" y="42068"/>
                  </a:lnTo>
                  <a:lnTo>
                    <a:pt x="33972" y="39370"/>
                  </a:lnTo>
                  <a:lnTo>
                    <a:pt x="36195" y="36591"/>
                  </a:lnTo>
                  <a:lnTo>
                    <a:pt x="37782" y="33892"/>
                  </a:lnTo>
                  <a:lnTo>
                    <a:pt x="38893" y="31591"/>
                  </a:lnTo>
                  <a:lnTo>
                    <a:pt x="39528" y="30003"/>
                  </a:lnTo>
                  <a:lnTo>
                    <a:pt x="37941" y="29288"/>
                  </a:lnTo>
                  <a:lnTo>
                    <a:pt x="34925" y="33575"/>
                  </a:lnTo>
                  <a:lnTo>
                    <a:pt x="32702" y="35877"/>
                  </a:lnTo>
                  <a:lnTo>
                    <a:pt x="29923" y="37782"/>
                  </a:lnTo>
                  <a:lnTo>
                    <a:pt x="26591" y="39131"/>
                  </a:lnTo>
                  <a:lnTo>
                    <a:pt x="22542" y="39687"/>
                  </a:lnTo>
                  <a:lnTo>
                    <a:pt x="19208" y="39289"/>
                  </a:lnTo>
                  <a:lnTo>
                    <a:pt x="15794" y="38020"/>
                  </a:lnTo>
                  <a:lnTo>
                    <a:pt x="12700" y="35480"/>
                  </a:lnTo>
                  <a:lnTo>
                    <a:pt x="10001" y="31511"/>
                  </a:lnTo>
                  <a:lnTo>
                    <a:pt x="8889" y="28892"/>
                  </a:lnTo>
                  <a:lnTo>
                    <a:pt x="7937" y="25796"/>
                  </a:lnTo>
                  <a:lnTo>
                    <a:pt x="7302" y="22225"/>
                  </a:lnTo>
                  <a:lnTo>
                    <a:pt x="6826" y="18097"/>
                  </a:lnTo>
                  <a:lnTo>
                    <a:pt x="37623" y="18097"/>
                  </a:lnTo>
                  <a:lnTo>
                    <a:pt x="36909" y="13652"/>
                  </a:lnTo>
                  <a:lnTo>
                    <a:pt x="35798" y="9842"/>
                  </a:lnTo>
                  <a:lnTo>
                    <a:pt x="34131" y="6667"/>
                  </a:lnTo>
                  <a:lnTo>
                    <a:pt x="31988" y="4206"/>
                  </a:lnTo>
                  <a:lnTo>
                    <a:pt x="29527" y="2301"/>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610" name="Shape 6350"/>
            <p:cNvSpPr/>
            <p:nvPr/>
          </p:nvSpPr>
          <p:spPr>
            <a:xfrm>
              <a:off x="2014870" y="3554141"/>
              <a:ext cx="43656" cy="46513"/>
            </a:xfrm>
            <a:custGeom>
              <a:avLst/>
              <a:gdLst/>
              <a:ahLst/>
              <a:cxnLst/>
              <a:rect l="0" t="0" r="0" b="0"/>
              <a:pathLst>
                <a:path w="43656" h="46513">
                  <a:moveTo>
                    <a:pt x="21352" y="0"/>
                  </a:moveTo>
                  <a:lnTo>
                    <a:pt x="20558" y="2777"/>
                  </a:lnTo>
                  <a:lnTo>
                    <a:pt x="24843" y="3651"/>
                  </a:lnTo>
                  <a:lnTo>
                    <a:pt x="28337" y="6032"/>
                  </a:lnTo>
                  <a:lnTo>
                    <a:pt x="31114" y="9683"/>
                  </a:lnTo>
                  <a:lnTo>
                    <a:pt x="33099" y="14366"/>
                  </a:lnTo>
                  <a:lnTo>
                    <a:pt x="34368" y="19843"/>
                  </a:lnTo>
                  <a:lnTo>
                    <a:pt x="34766" y="25796"/>
                  </a:lnTo>
                  <a:lnTo>
                    <a:pt x="34211" y="32067"/>
                  </a:lnTo>
                  <a:lnTo>
                    <a:pt x="32861" y="36750"/>
                  </a:lnTo>
                  <a:lnTo>
                    <a:pt x="30797" y="40083"/>
                  </a:lnTo>
                  <a:lnTo>
                    <a:pt x="28337" y="42306"/>
                  </a:lnTo>
                  <a:lnTo>
                    <a:pt x="25637" y="43417"/>
                  </a:lnTo>
                  <a:lnTo>
                    <a:pt x="23098" y="43734"/>
                  </a:lnTo>
                  <a:lnTo>
                    <a:pt x="19050" y="42941"/>
                  </a:lnTo>
                  <a:lnTo>
                    <a:pt x="15875" y="40798"/>
                  </a:lnTo>
                  <a:lnTo>
                    <a:pt x="13334" y="37623"/>
                  </a:lnTo>
                  <a:lnTo>
                    <a:pt x="11508" y="33733"/>
                  </a:lnTo>
                  <a:lnTo>
                    <a:pt x="10239" y="29527"/>
                  </a:lnTo>
                  <a:lnTo>
                    <a:pt x="9446" y="25320"/>
                  </a:lnTo>
                  <a:lnTo>
                    <a:pt x="9048" y="21431"/>
                  </a:lnTo>
                  <a:lnTo>
                    <a:pt x="8889" y="18176"/>
                  </a:lnTo>
                  <a:lnTo>
                    <a:pt x="9127" y="14525"/>
                  </a:lnTo>
                  <a:lnTo>
                    <a:pt x="9842" y="11429"/>
                  </a:lnTo>
                  <a:lnTo>
                    <a:pt x="12382" y="6587"/>
                  </a:lnTo>
                  <a:lnTo>
                    <a:pt x="16112" y="3730"/>
                  </a:lnTo>
                  <a:lnTo>
                    <a:pt x="20558" y="2777"/>
                  </a:lnTo>
                  <a:lnTo>
                    <a:pt x="21352" y="0"/>
                  </a:lnTo>
                  <a:lnTo>
                    <a:pt x="15239" y="872"/>
                  </a:lnTo>
                  <a:lnTo>
                    <a:pt x="9921" y="3253"/>
                  </a:lnTo>
                  <a:lnTo>
                    <a:pt x="5714" y="6905"/>
                  </a:lnTo>
                  <a:lnTo>
                    <a:pt x="2539" y="11588"/>
                  </a:lnTo>
                  <a:lnTo>
                    <a:pt x="634" y="17064"/>
                  </a:lnTo>
                  <a:lnTo>
                    <a:pt x="0" y="22938"/>
                  </a:lnTo>
                  <a:lnTo>
                    <a:pt x="714" y="29288"/>
                  </a:lnTo>
                  <a:lnTo>
                    <a:pt x="2777" y="35003"/>
                  </a:lnTo>
                  <a:lnTo>
                    <a:pt x="6032" y="39766"/>
                  </a:lnTo>
                  <a:lnTo>
                    <a:pt x="10398" y="43338"/>
                  </a:lnTo>
                  <a:lnTo>
                    <a:pt x="15637" y="45639"/>
                  </a:lnTo>
                  <a:lnTo>
                    <a:pt x="21668" y="46513"/>
                  </a:lnTo>
                  <a:lnTo>
                    <a:pt x="28496" y="45481"/>
                  </a:lnTo>
                  <a:lnTo>
                    <a:pt x="34052" y="42545"/>
                  </a:lnTo>
                  <a:lnTo>
                    <a:pt x="38258" y="38417"/>
                  </a:lnTo>
                  <a:lnTo>
                    <a:pt x="41275" y="33416"/>
                  </a:lnTo>
                  <a:lnTo>
                    <a:pt x="43099" y="28098"/>
                  </a:lnTo>
                  <a:lnTo>
                    <a:pt x="43656" y="22938"/>
                  </a:lnTo>
                  <a:lnTo>
                    <a:pt x="43179" y="17779"/>
                  </a:lnTo>
                  <a:lnTo>
                    <a:pt x="41989" y="13255"/>
                  </a:lnTo>
                  <a:lnTo>
                    <a:pt x="40083" y="9366"/>
                  </a:lnTo>
                  <a:lnTo>
                    <a:pt x="37386" y="6032"/>
                  </a:lnTo>
                  <a:lnTo>
                    <a:pt x="34131" y="3412"/>
                  </a:lnTo>
                  <a:lnTo>
                    <a:pt x="30321"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1611" name="Shape 6351"/>
            <p:cNvSpPr/>
            <p:nvPr/>
          </p:nvSpPr>
          <p:spPr>
            <a:xfrm>
              <a:off x="1935336" y="3554141"/>
              <a:ext cx="23495" cy="45561"/>
            </a:xfrm>
            <a:custGeom>
              <a:avLst/>
              <a:gdLst/>
              <a:ahLst/>
              <a:cxnLst/>
              <a:rect l="0" t="0" r="0" b="0"/>
              <a:pathLst>
                <a:path w="23495" h="45561">
                  <a:moveTo>
                    <a:pt x="15716" y="0"/>
                  </a:moveTo>
                  <a:lnTo>
                    <a:pt x="396" y="5397"/>
                  </a:lnTo>
                  <a:lnTo>
                    <a:pt x="396" y="6905"/>
                  </a:lnTo>
                  <a:lnTo>
                    <a:pt x="4365" y="6508"/>
                  </a:lnTo>
                  <a:lnTo>
                    <a:pt x="5556" y="6587"/>
                  </a:lnTo>
                  <a:lnTo>
                    <a:pt x="6667" y="7302"/>
                  </a:lnTo>
                  <a:lnTo>
                    <a:pt x="7461" y="9048"/>
                  </a:lnTo>
                  <a:lnTo>
                    <a:pt x="7778" y="12461"/>
                  </a:lnTo>
                  <a:lnTo>
                    <a:pt x="7778" y="35480"/>
                  </a:lnTo>
                  <a:lnTo>
                    <a:pt x="7620" y="38734"/>
                  </a:lnTo>
                  <a:lnTo>
                    <a:pt x="7143" y="41036"/>
                  </a:lnTo>
                  <a:lnTo>
                    <a:pt x="6191" y="42545"/>
                  </a:lnTo>
                  <a:lnTo>
                    <a:pt x="4762" y="43417"/>
                  </a:lnTo>
                  <a:lnTo>
                    <a:pt x="2777" y="43815"/>
                  </a:lnTo>
                  <a:lnTo>
                    <a:pt x="0" y="44052"/>
                  </a:lnTo>
                  <a:lnTo>
                    <a:pt x="0" y="45561"/>
                  </a:lnTo>
                  <a:lnTo>
                    <a:pt x="23495" y="45561"/>
                  </a:lnTo>
                  <a:lnTo>
                    <a:pt x="23495" y="44052"/>
                  </a:lnTo>
                  <a:lnTo>
                    <a:pt x="19446" y="43417"/>
                  </a:lnTo>
                  <a:lnTo>
                    <a:pt x="17223" y="42068"/>
                  </a:lnTo>
                  <a:lnTo>
                    <a:pt x="16351" y="39448"/>
                  </a:lnTo>
                  <a:lnTo>
                    <a:pt x="16113" y="3548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1612" name="Shape 6352"/>
            <p:cNvSpPr/>
            <p:nvPr/>
          </p:nvSpPr>
          <p:spPr>
            <a:xfrm>
              <a:off x="1887870" y="3531995"/>
              <a:ext cx="45958" cy="68660"/>
            </a:xfrm>
            <a:custGeom>
              <a:avLst/>
              <a:gdLst/>
              <a:ahLst/>
              <a:cxnLst/>
              <a:rect l="0" t="0" r="0" b="0"/>
              <a:pathLst>
                <a:path w="45958" h="68660">
                  <a:moveTo>
                    <a:pt x="38814" y="0"/>
                  </a:moveTo>
                  <a:lnTo>
                    <a:pt x="24288" y="4366"/>
                  </a:lnTo>
                  <a:lnTo>
                    <a:pt x="24288" y="5953"/>
                  </a:lnTo>
                  <a:lnTo>
                    <a:pt x="26669" y="5873"/>
                  </a:lnTo>
                  <a:lnTo>
                    <a:pt x="29209" y="6191"/>
                  </a:lnTo>
                  <a:lnTo>
                    <a:pt x="30479" y="7302"/>
                  </a:lnTo>
                  <a:lnTo>
                    <a:pt x="30877" y="8890"/>
                  </a:lnTo>
                  <a:lnTo>
                    <a:pt x="31036" y="10953"/>
                  </a:lnTo>
                  <a:lnTo>
                    <a:pt x="31036" y="26352"/>
                  </a:lnTo>
                  <a:lnTo>
                    <a:pt x="28575" y="24527"/>
                  </a:lnTo>
                  <a:lnTo>
                    <a:pt x="26114" y="23177"/>
                  </a:lnTo>
                  <a:lnTo>
                    <a:pt x="23494" y="22383"/>
                  </a:lnTo>
                  <a:lnTo>
                    <a:pt x="22678" y="22319"/>
                  </a:lnTo>
                  <a:lnTo>
                    <a:pt x="20796" y="24923"/>
                  </a:lnTo>
                  <a:lnTo>
                    <a:pt x="24288" y="25480"/>
                  </a:lnTo>
                  <a:lnTo>
                    <a:pt x="27383" y="27304"/>
                  </a:lnTo>
                  <a:lnTo>
                    <a:pt x="29764" y="30401"/>
                  </a:lnTo>
                  <a:lnTo>
                    <a:pt x="31036" y="34766"/>
                  </a:lnTo>
                  <a:lnTo>
                    <a:pt x="31036" y="57626"/>
                  </a:lnTo>
                  <a:lnTo>
                    <a:pt x="29844" y="60007"/>
                  </a:lnTo>
                  <a:lnTo>
                    <a:pt x="27861" y="61912"/>
                  </a:lnTo>
                  <a:lnTo>
                    <a:pt x="25162" y="63103"/>
                  </a:lnTo>
                  <a:lnTo>
                    <a:pt x="22225" y="63500"/>
                  </a:lnTo>
                  <a:lnTo>
                    <a:pt x="18891" y="63023"/>
                  </a:lnTo>
                  <a:lnTo>
                    <a:pt x="15716" y="61516"/>
                  </a:lnTo>
                  <a:lnTo>
                    <a:pt x="12937" y="58976"/>
                  </a:lnTo>
                  <a:lnTo>
                    <a:pt x="10636" y="55086"/>
                  </a:lnTo>
                  <a:lnTo>
                    <a:pt x="9127" y="49847"/>
                  </a:lnTo>
                  <a:lnTo>
                    <a:pt x="8493" y="43260"/>
                  </a:lnTo>
                  <a:lnTo>
                    <a:pt x="9048" y="37147"/>
                  </a:lnTo>
                  <a:lnTo>
                    <a:pt x="10477" y="32465"/>
                  </a:lnTo>
                  <a:lnTo>
                    <a:pt x="12621" y="28972"/>
                  </a:lnTo>
                  <a:lnTo>
                    <a:pt x="15161" y="26670"/>
                  </a:lnTo>
                  <a:lnTo>
                    <a:pt x="17938" y="25321"/>
                  </a:lnTo>
                  <a:lnTo>
                    <a:pt x="20796" y="24923"/>
                  </a:lnTo>
                  <a:lnTo>
                    <a:pt x="22678" y="22319"/>
                  </a:lnTo>
                  <a:lnTo>
                    <a:pt x="20478" y="22146"/>
                  </a:lnTo>
                  <a:lnTo>
                    <a:pt x="15161" y="23018"/>
                  </a:lnTo>
                  <a:lnTo>
                    <a:pt x="10239" y="25558"/>
                  </a:lnTo>
                  <a:lnTo>
                    <a:pt x="6112" y="29448"/>
                  </a:lnTo>
                  <a:lnTo>
                    <a:pt x="2857" y="34369"/>
                  </a:lnTo>
                  <a:lnTo>
                    <a:pt x="793" y="40163"/>
                  </a:lnTo>
                  <a:lnTo>
                    <a:pt x="0" y="46513"/>
                  </a:lnTo>
                  <a:lnTo>
                    <a:pt x="634" y="53261"/>
                  </a:lnTo>
                  <a:lnTo>
                    <a:pt x="2302" y="58499"/>
                  </a:lnTo>
                  <a:lnTo>
                    <a:pt x="4683" y="62388"/>
                  </a:lnTo>
                  <a:lnTo>
                    <a:pt x="7539" y="65167"/>
                  </a:lnTo>
                  <a:lnTo>
                    <a:pt x="10636" y="66992"/>
                  </a:lnTo>
                  <a:lnTo>
                    <a:pt x="13573" y="68103"/>
                  </a:lnTo>
                  <a:lnTo>
                    <a:pt x="16112" y="68579"/>
                  </a:lnTo>
                  <a:lnTo>
                    <a:pt x="18018" y="68660"/>
                  </a:lnTo>
                  <a:lnTo>
                    <a:pt x="22859" y="68103"/>
                  </a:lnTo>
                  <a:lnTo>
                    <a:pt x="26511" y="66516"/>
                  </a:lnTo>
                  <a:lnTo>
                    <a:pt x="29051" y="64452"/>
                  </a:lnTo>
                  <a:lnTo>
                    <a:pt x="30797" y="62310"/>
                  </a:lnTo>
                  <a:lnTo>
                    <a:pt x="31036" y="62310"/>
                  </a:lnTo>
                  <a:lnTo>
                    <a:pt x="31036" y="68421"/>
                  </a:lnTo>
                  <a:lnTo>
                    <a:pt x="31432" y="68660"/>
                  </a:lnTo>
                  <a:lnTo>
                    <a:pt x="38814" y="66040"/>
                  </a:lnTo>
                  <a:lnTo>
                    <a:pt x="45958" y="63500"/>
                  </a:lnTo>
                  <a:lnTo>
                    <a:pt x="45958" y="61912"/>
                  </a:lnTo>
                  <a:lnTo>
                    <a:pt x="43179" y="61992"/>
                  </a:lnTo>
                  <a:lnTo>
                    <a:pt x="41275" y="61595"/>
                  </a:lnTo>
                  <a:lnTo>
                    <a:pt x="40163" y="60881"/>
                  </a:lnTo>
                  <a:lnTo>
                    <a:pt x="39608" y="59769"/>
                  </a:lnTo>
                  <a:lnTo>
                    <a:pt x="39289" y="56436"/>
                  </a:lnTo>
                  <a:lnTo>
                    <a:pt x="39289" y="238"/>
                  </a:lnTo>
                  <a:lnTo>
                    <a:pt x="38814" y="0"/>
                  </a:lnTo>
                  <a:close/>
                </a:path>
              </a:pathLst>
            </a:custGeom>
            <a:solidFill>
              <a:srgbClr val="000000"/>
            </a:solidFill>
          </p:spPr>
          <p:txBody>
            <a:bodyPr vert="horz" lIns="91440" tIns="45720" rIns="91440" bIns="45720" anchor="t"/>
            <a:lstStyle/>
            <a:p>
              <a:endParaRPr lang="en-IN"/>
            </a:p>
          </p:txBody>
        </p:sp>
        <p:sp>
          <p:nvSpPr>
            <p:cNvPr id="1613" name="Shape 6353"/>
            <p:cNvSpPr/>
            <p:nvPr/>
          </p:nvSpPr>
          <p:spPr>
            <a:xfrm>
              <a:off x="1844294" y="3554141"/>
              <a:ext cx="40083" cy="46513"/>
            </a:xfrm>
            <a:custGeom>
              <a:avLst/>
              <a:gdLst/>
              <a:ahLst/>
              <a:cxnLst/>
              <a:rect l="0" t="0" r="0" b="0"/>
              <a:pathLst>
                <a:path w="40083" h="46513">
                  <a:moveTo>
                    <a:pt x="18017" y="0"/>
                  </a:moveTo>
                  <a:lnTo>
                    <a:pt x="12857" y="555"/>
                  </a:lnTo>
                  <a:lnTo>
                    <a:pt x="8731" y="1983"/>
                  </a:lnTo>
                  <a:lnTo>
                    <a:pt x="5635" y="4047"/>
                  </a:lnTo>
                  <a:lnTo>
                    <a:pt x="3491" y="6350"/>
                  </a:lnTo>
                  <a:lnTo>
                    <a:pt x="2301" y="8731"/>
                  </a:lnTo>
                  <a:lnTo>
                    <a:pt x="1903" y="10953"/>
                  </a:lnTo>
                  <a:lnTo>
                    <a:pt x="2857" y="13731"/>
                  </a:lnTo>
                  <a:lnTo>
                    <a:pt x="4126" y="14842"/>
                  </a:lnTo>
                  <a:lnTo>
                    <a:pt x="6111" y="15318"/>
                  </a:lnTo>
                  <a:lnTo>
                    <a:pt x="7937" y="14922"/>
                  </a:lnTo>
                  <a:lnTo>
                    <a:pt x="9366" y="13970"/>
                  </a:lnTo>
                  <a:lnTo>
                    <a:pt x="10238" y="12620"/>
                  </a:lnTo>
                  <a:lnTo>
                    <a:pt x="10556" y="11112"/>
                  </a:lnTo>
                  <a:lnTo>
                    <a:pt x="10318" y="9366"/>
                  </a:lnTo>
                  <a:lnTo>
                    <a:pt x="10080" y="7222"/>
                  </a:lnTo>
                  <a:lnTo>
                    <a:pt x="10715" y="5158"/>
                  </a:lnTo>
                  <a:lnTo>
                    <a:pt x="12382" y="3651"/>
                  </a:lnTo>
                  <a:lnTo>
                    <a:pt x="14683" y="2698"/>
                  </a:lnTo>
                  <a:lnTo>
                    <a:pt x="17145" y="2381"/>
                  </a:lnTo>
                  <a:lnTo>
                    <a:pt x="19605" y="2618"/>
                  </a:lnTo>
                  <a:lnTo>
                    <a:pt x="22066" y="3809"/>
                  </a:lnTo>
                  <a:lnTo>
                    <a:pt x="23970" y="6350"/>
                  </a:lnTo>
                  <a:lnTo>
                    <a:pt x="24763" y="10556"/>
                  </a:lnTo>
                  <a:lnTo>
                    <a:pt x="24763" y="16588"/>
                  </a:lnTo>
                  <a:lnTo>
                    <a:pt x="24021" y="16881"/>
                  </a:lnTo>
                  <a:lnTo>
                    <a:pt x="24763" y="18970"/>
                  </a:lnTo>
                  <a:lnTo>
                    <a:pt x="24763" y="33337"/>
                  </a:lnTo>
                  <a:lnTo>
                    <a:pt x="24685" y="35321"/>
                  </a:lnTo>
                  <a:lnTo>
                    <a:pt x="24208" y="36750"/>
                  </a:lnTo>
                  <a:lnTo>
                    <a:pt x="23176" y="37861"/>
                  </a:lnTo>
                  <a:lnTo>
                    <a:pt x="21351" y="38972"/>
                  </a:lnTo>
                  <a:lnTo>
                    <a:pt x="20320" y="39448"/>
                  </a:lnTo>
                  <a:lnTo>
                    <a:pt x="18732" y="40083"/>
                  </a:lnTo>
                  <a:lnTo>
                    <a:pt x="15238" y="40798"/>
                  </a:lnTo>
                  <a:lnTo>
                    <a:pt x="12700" y="40242"/>
                  </a:lnTo>
                  <a:lnTo>
                    <a:pt x="10635" y="38734"/>
                  </a:lnTo>
                  <a:lnTo>
                    <a:pt x="9286" y="36273"/>
                  </a:lnTo>
                  <a:lnTo>
                    <a:pt x="8731" y="33098"/>
                  </a:lnTo>
                  <a:lnTo>
                    <a:pt x="8731" y="32861"/>
                  </a:lnTo>
                  <a:lnTo>
                    <a:pt x="8888" y="31034"/>
                  </a:lnTo>
                  <a:lnTo>
                    <a:pt x="9525" y="28892"/>
                  </a:lnTo>
                  <a:lnTo>
                    <a:pt x="11112" y="26589"/>
                  </a:lnTo>
                  <a:lnTo>
                    <a:pt x="13970" y="24050"/>
                  </a:lnTo>
                  <a:lnTo>
                    <a:pt x="15953" y="22780"/>
                  </a:lnTo>
                  <a:lnTo>
                    <a:pt x="18413" y="21509"/>
                  </a:lnTo>
                  <a:lnTo>
                    <a:pt x="21351" y="20239"/>
                  </a:lnTo>
                  <a:lnTo>
                    <a:pt x="24763" y="18970"/>
                  </a:lnTo>
                  <a:lnTo>
                    <a:pt x="24021" y="16881"/>
                  </a:lnTo>
                  <a:lnTo>
                    <a:pt x="17303" y="19526"/>
                  </a:lnTo>
                  <a:lnTo>
                    <a:pt x="11112" y="22303"/>
                  </a:lnTo>
                  <a:lnTo>
                    <a:pt x="6270" y="25082"/>
                  </a:lnTo>
                  <a:lnTo>
                    <a:pt x="2777" y="28177"/>
                  </a:lnTo>
                  <a:lnTo>
                    <a:pt x="713" y="31828"/>
                  </a:lnTo>
                  <a:lnTo>
                    <a:pt x="0" y="36273"/>
                  </a:lnTo>
                  <a:lnTo>
                    <a:pt x="951" y="40640"/>
                  </a:lnTo>
                  <a:lnTo>
                    <a:pt x="3253" y="43893"/>
                  </a:lnTo>
                  <a:lnTo>
                    <a:pt x="6587" y="45878"/>
                  </a:lnTo>
                  <a:lnTo>
                    <a:pt x="10476" y="46513"/>
                  </a:lnTo>
                  <a:lnTo>
                    <a:pt x="14525" y="45878"/>
                  </a:lnTo>
                  <a:lnTo>
                    <a:pt x="18335" y="44132"/>
                  </a:lnTo>
                  <a:lnTo>
                    <a:pt x="21827" y="41830"/>
                  </a:lnTo>
                  <a:lnTo>
                    <a:pt x="24843" y="39289"/>
                  </a:lnTo>
                  <a:lnTo>
                    <a:pt x="25400" y="42306"/>
                  </a:lnTo>
                  <a:lnTo>
                    <a:pt x="26351" y="44370"/>
                  </a:lnTo>
                  <a:lnTo>
                    <a:pt x="27622" y="45639"/>
                  </a:lnTo>
                  <a:lnTo>
                    <a:pt x="28891" y="46275"/>
                  </a:lnTo>
                  <a:lnTo>
                    <a:pt x="31272" y="46513"/>
                  </a:lnTo>
                  <a:lnTo>
                    <a:pt x="32781" y="46433"/>
                  </a:lnTo>
                  <a:lnTo>
                    <a:pt x="34686" y="45878"/>
                  </a:lnTo>
                  <a:lnTo>
                    <a:pt x="37147" y="44370"/>
                  </a:lnTo>
                  <a:lnTo>
                    <a:pt x="40083" y="41592"/>
                  </a:lnTo>
                  <a:lnTo>
                    <a:pt x="40083" y="38972"/>
                  </a:lnTo>
                  <a:lnTo>
                    <a:pt x="38257" y="40322"/>
                  </a:lnTo>
                  <a:lnTo>
                    <a:pt x="35638" y="40877"/>
                  </a:lnTo>
                  <a:lnTo>
                    <a:pt x="33972" y="40401"/>
                  </a:lnTo>
                  <a:lnTo>
                    <a:pt x="33098" y="39131"/>
                  </a:lnTo>
                  <a:lnTo>
                    <a:pt x="32781" y="35162"/>
                  </a:lnTo>
                  <a:lnTo>
                    <a:pt x="32781" y="15795"/>
                  </a:lnTo>
                  <a:lnTo>
                    <a:pt x="32226" y="9127"/>
                  </a:lnTo>
                  <a:lnTo>
                    <a:pt x="30956" y="5715"/>
                  </a:lnTo>
                  <a:lnTo>
                    <a:pt x="28416" y="2777"/>
                  </a:lnTo>
                  <a:lnTo>
                    <a:pt x="26590" y="1587"/>
                  </a:lnTo>
                  <a:lnTo>
                    <a:pt x="24208" y="71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1614" name="Shape 6354"/>
            <p:cNvSpPr/>
            <p:nvPr/>
          </p:nvSpPr>
          <p:spPr>
            <a:xfrm>
              <a:off x="1720230" y="3554141"/>
              <a:ext cx="39528" cy="46513"/>
            </a:xfrm>
            <a:custGeom>
              <a:avLst/>
              <a:gdLst/>
              <a:ahLst/>
              <a:cxnLst/>
              <a:rect l="0" t="0" r="0" b="0"/>
              <a:pathLst>
                <a:path w="39528" h="46513">
                  <a:moveTo>
                    <a:pt x="20240" y="0"/>
                  </a:moveTo>
                  <a:lnTo>
                    <a:pt x="18017" y="3571"/>
                  </a:lnTo>
                  <a:lnTo>
                    <a:pt x="21431" y="4127"/>
                  </a:lnTo>
                  <a:lnTo>
                    <a:pt x="23892" y="5476"/>
                  </a:lnTo>
                  <a:lnTo>
                    <a:pt x="25480" y="7461"/>
                  </a:lnTo>
                  <a:lnTo>
                    <a:pt x="26511" y="9921"/>
                  </a:lnTo>
                  <a:lnTo>
                    <a:pt x="27542" y="14922"/>
                  </a:lnTo>
                  <a:lnTo>
                    <a:pt x="7143" y="14922"/>
                  </a:lnTo>
                  <a:lnTo>
                    <a:pt x="7858" y="11984"/>
                  </a:lnTo>
                  <a:lnTo>
                    <a:pt x="8731" y="9445"/>
                  </a:lnTo>
                  <a:lnTo>
                    <a:pt x="9842" y="7461"/>
                  </a:lnTo>
                  <a:lnTo>
                    <a:pt x="11192" y="5952"/>
                  </a:lnTo>
                  <a:lnTo>
                    <a:pt x="14287" y="4127"/>
                  </a:lnTo>
                  <a:lnTo>
                    <a:pt x="18017" y="3571"/>
                  </a:lnTo>
                  <a:lnTo>
                    <a:pt x="20240" y="0"/>
                  </a:lnTo>
                  <a:lnTo>
                    <a:pt x="15955" y="476"/>
                  </a:lnTo>
                  <a:lnTo>
                    <a:pt x="11508" y="2222"/>
                  </a:lnTo>
                  <a:lnTo>
                    <a:pt x="7223" y="5317"/>
                  </a:lnTo>
                  <a:lnTo>
                    <a:pt x="3571" y="9921"/>
                  </a:lnTo>
                  <a:lnTo>
                    <a:pt x="2063" y="12778"/>
                  </a:lnTo>
                  <a:lnTo>
                    <a:pt x="1032" y="16192"/>
                  </a:lnTo>
                  <a:lnTo>
                    <a:pt x="317" y="20002"/>
                  </a:lnTo>
                  <a:lnTo>
                    <a:pt x="0" y="24367"/>
                  </a:lnTo>
                  <a:lnTo>
                    <a:pt x="396" y="29368"/>
                  </a:lnTo>
                  <a:lnTo>
                    <a:pt x="1348" y="33733"/>
                  </a:lnTo>
                  <a:lnTo>
                    <a:pt x="2936" y="37543"/>
                  </a:lnTo>
                  <a:lnTo>
                    <a:pt x="5158" y="40718"/>
                  </a:lnTo>
                  <a:lnTo>
                    <a:pt x="7858" y="43258"/>
                  </a:lnTo>
                  <a:lnTo>
                    <a:pt x="11033" y="45005"/>
                  </a:lnTo>
                  <a:lnTo>
                    <a:pt x="14605" y="46116"/>
                  </a:lnTo>
                  <a:lnTo>
                    <a:pt x="18573" y="46513"/>
                  </a:lnTo>
                  <a:lnTo>
                    <a:pt x="23495" y="45878"/>
                  </a:lnTo>
                  <a:lnTo>
                    <a:pt x="27702" y="44370"/>
                  </a:lnTo>
                  <a:lnTo>
                    <a:pt x="31194" y="42068"/>
                  </a:lnTo>
                  <a:lnTo>
                    <a:pt x="33972" y="39370"/>
                  </a:lnTo>
                  <a:lnTo>
                    <a:pt x="36195" y="36591"/>
                  </a:lnTo>
                  <a:lnTo>
                    <a:pt x="37782" y="33892"/>
                  </a:lnTo>
                  <a:lnTo>
                    <a:pt x="38893" y="31591"/>
                  </a:lnTo>
                  <a:lnTo>
                    <a:pt x="39528" y="30003"/>
                  </a:lnTo>
                  <a:lnTo>
                    <a:pt x="37941" y="29288"/>
                  </a:lnTo>
                  <a:lnTo>
                    <a:pt x="36671" y="31273"/>
                  </a:lnTo>
                  <a:lnTo>
                    <a:pt x="34925" y="33575"/>
                  </a:lnTo>
                  <a:lnTo>
                    <a:pt x="32702" y="35877"/>
                  </a:lnTo>
                  <a:lnTo>
                    <a:pt x="30003" y="37782"/>
                  </a:lnTo>
                  <a:lnTo>
                    <a:pt x="26670" y="39131"/>
                  </a:lnTo>
                  <a:lnTo>
                    <a:pt x="22621" y="39687"/>
                  </a:lnTo>
                  <a:lnTo>
                    <a:pt x="19288" y="39289"/>
                  </a:lnTo>
                  <a:lnTo>
                    <a:pt x="15875" y="38020"/>
                  </a:lnTo>
                  <a:lnTo>
                    <a:pt x="12700" y="35480"/>
                  </a:lnTo>
                  <a:lnTo>
                    <a:pt x="10001" y="31511"/>
                  </a:lnTo>
                  <a:lnTo>
                    <a:pt x="8890" y="28892"/>
                  </a:lnTo>
                  <a:lnTo>
                    <a:pt x="8017" y="25796"/>
                  </a:lnTo>
                  <a:lnTo>
                    <a:pt x="7302" y="22225"/>
                  </a:lnTo>
                  <a:lnTo>
                    <a:pt x="6826" y="18097"/>
                  </a:lnTo>
                  <a:lnTo>
                    <a:pt x="37702" y="18097"/>
                  </a:lnTo>
                  <a:lnTo>
                    <a:pt x="36988" y="13652"/>
                  </a:lnTo>
                  <a:lnTo>
                    <a:pt x="35877" y="9842"/>
                  </a:lnTo>
                  <a:lnTo>
                    <a:pt x="34211" y="6667"/>
                  </a:lnTo>
                  <a:lnTo>
                    <a:pt x="32067" y="4206"/>
                  </a:lnTo>
                  <a:lnTo>
                    <a:pt x="29607" y="230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615" name="Shape 6355"/>
            <p:cNvSpPr/>
            <p:nvPr/>
          </p:nvSpPr>
          <p:spPr>
            <a:xfrm>
              <a:off x="1646094" y="3554141"/>
              <a:ext cx="23416" cy="45561"/>
            </a:xfrm>
            <a:custGeom>
              <a:avLst/>
              <a:gdLst/>
              <a:ahLst/>
              <a:cxnLst/>
              <a:rect l="0" t="0" r="0" b="0"/>
              <a:pathLst>
                <a:path w="23416" h="45561">
                  <a:moveTo>
                    <a:pt x="15716" y="0"/>
                  </a:moveTo>
                  <a:lnTo>
                    <a:pt x="397" y="5397"/>
                  </a:lnTo>
                  <a:lnTo>
                    <a:pt x="397" y="6905"/>
                  </a:lnTo>
                  <a:lnTo>
                    <a:pt x="4366" y="6508"/>
                  </a:lnTo>
                  <a:lnTo>
                    <a:pt x="5556" y="6587"/>
                  </a:lnTo>
                  <a:lnTo>
                    <a:pt x="6667" y="7302"/>
                  </a:lnTo>
                  <a:lnTo>
                    <a:pt x="7461" y="9048"/>
                  </a:lnTo>
                  <a:lnTo>
                    <a:pt x="7778" y="12461"/>
                  </a:lnTo>
                  <a:lnTo>
                    <a:pt x="7778" y="35480"/>
                  </a:lnTo>
                  <a:lnTo>
                    <a:pt x="7620" y="38734"/>
                  </a:lnTo>
                  <a:lnTo>
                    <a:pt x="7063" y="41036"/>
                  </a:lnTo>
                  <a:lnTo>
                    <a:pt x="6191" y="42545"/>
                  </a:lnTo>
                  <a:lnTo>
                    <a:pt x="4762" y="43417"/>
                  </a:lnTo>
                  <a:lnTo>
                    <a:pt x="2698" y="43815"/>
                  </a:lnTo>
                  <a:lnTo>
                    <a:pt x="0" y="44052"/>
                  </a:lnTo>
                  <a:lnTo>
                    <a:pt x="0" y="45561"/>
                  </a:lnTo>
                  <a:lnTo>
                    <a:pt x="23416" y="45561"/>
                  </a:lnTo>
                  <a:lnTo>
                    <a:pt x="23416" y="44052"/>
                  </a:lnTo>
                  <a:lnTo>
                    <a:pt x="19447" y="43417"/>
                  </a:lnTo>
                  <a:lnTo>
                    <a:pt x="17224" y="42068"/>
                  </a:lnTo>
                  <a:lnTo>
                    <a:pt x="16272" y="39448"/>
                  </a:lnTo>
                  <a:lnTo>
                    <a:pt x="16113" y="3548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1616" name="Shape 6356"/>
            <p:cNvSpPr/>
            <p:nvPr/>
          </p:nvSpPr>
          <p:spPr>
            <a:xfrm>
              <a:off x="1516316" y="3554141"/>
              <a:ext cx="23493" cy="45561"/>
            </a:xfrm>
            <a:custGeom>
              <a:avLst/>
              <a:gdLst/>
              <a:ahLst/>
              <a:cxnLst/>
              <a:rect l="0" t="0" r="0" b="0"/>
              <a:pathLst>
                <a:path w="23493" h="45561">
                  <a:moveTo>
                    <a:pt x="15716" y="0"/>
                  </a:moveTo>
                  <a:lnTo>
                    <a:pt x="396" y="5397"/>
                  </a:lnTo>
                  <a:lnTo>
                    <a:pt x="396" y="6905"/>
                  </a:lnTo>
                  <a:lnTo>
                    <a:pt x="4365" y="6508"/>
                  </a:lnTo>
                  <a:lnTo>
                    <a:pt x="5556" y="6587"/>
                  </a:lnTo>
                  <a:lnTo>
                    <a:pt x="6666" y="7302"/>
                  </a:lnTo>
                  <a:lnTo>
                    <a:pt x="7460" y="9048"/>
                  </a:lnTo>
                  <a:lnTo>
                    <a:pt x="7778" y="12461"/>
                  </a:lnTo>
                  <a:lnTo>
                    <a:pt x="7778" y="35480"/>
                  </a:lnTo>
                  <a:lnTo>
                    <a:pt x="7618" y="38734"/>
                  </a:lnTo>
                  <a:lnTo>
                    <a:pt x="7143" y="41036"/>
                  </a:lnTo>
                  <a:lnTo>
                    <a:pt x="6191" y="42545"/>
                  </a:lnTo>
                  <a:lnTo>
                    <a:pt x="4762" y="43417"/>
                  </a:lnTo>
                  <a:lnTo>
                    <a:pt x="2697" y="43815"/>
                  </a:lnTo>
                  <a:lnTo>
                    <a:pt x="0" y="44052"/>
                  </a:lnTo>
                  <a:lnTo>
                    <a:pt x="0" y="45561"/>
                  </a:lnTo>
                  <a:lnTo>
                    <a:pt x="23493" y="45561"/>
                  </a:lnTo>
                  <a:lnTo>
                    <a:pt x="23493" y="44052"/>
                  </a:lnTo>
                  <a:lnTo>
                    <a:pt x="19446" y="43417"/>
                  </a:lnTo>
                  <a:lnTo>
                    <a:pt x="17223" y="42068"/>
                  </a:lnTo>
                  <a:lnTo>
                    <a:pt x="16271" y="39448"/>
                  </a:lnTo>
                  <a:lnTo>
                    <a:pt x="16112" y="3548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1617" name="Shape 6357"/>
            <p:cNvSpPr/>
            <p:nvPr/>
          </p:nvSpPr>
          <p:spPr>
            <a:xfrm>
              <a:off x="1443052" y="3531995"/>
              <a:ext cx="46037" cy="68660"/>
            </a:xfrm>
            <a:custGeom>
              <a:avLst/>
              <a:gdLst/>
              <a:ahLst/>
              <a:cxnLst/>
              <a:rect l="0" t="0" r="0" b="0"/>
              <a:pathLst>
                <a:path w="46037" h="68660">
                  <a:moveTo>
                    <a:pt x="38893" y="0"/>
                  </a:moveTo>
                  <a:lnTo>
                    <a:pt x="24288" y="4366"/>
                  </a:lnTo>
                  <a:lnTo>
                    <a:pt x="24288" y="5953"/>
                  </a:lnTo>
                  <a:lnTo>
                    <a:pt x="26670" y="5873"/>
                  </a:lnTo>
                  <a:lnTo>
                    <a:pt x="29210" y="6191"/>
                  </a:lnTo>
                  <a:lnTo>
                    <a:pt x="30480" y="7302"/>
                  </a:lnTo>
                  <a:lnTo>
                    <a:pt x="30956" y="8890"/>
                  </a:lnTo>
                  <a:lnTo>
                    <a:pt x="31036" y="10953"/>
                  </a:lnTo>
                  <a:lnTo>
                    <a:pt x="31036" y="26352"/>
                  </a:lnTo>
                  <a:lnTo>
                    <a:pt x="28655" y="24527"/>
                  </a:lnTo>
                  <a:lnTo>
                    <a:pt x="26193" y="23177"/>
                  </a:lnTo>
                  <a:lnTo>
                    <a:pt x="23495" y="22383"/>
                  </a:lnTo>
                  <a:lnTo>
                    <a:pt x="22755" y="22324"/>
                  </a:lnTo>
                  <a:lnTo>
                    <a:pt x="20876" y="24923"/>
                  </a:lnTo>
                  <a:lnTo>
                    <a:pt x="24288" y="25480"/>
                  </a:lnTo>
                  <a:lnTo>
                    <a:pt x="27463" y="27304"/>
                  </a:lnTo>
                  <a:lnTo>
                    <a:pt x="29766" y="30401"/>
                  </a:lnTo>
                  <a:lnTo>
                    <a:pt x="31036" y="34766"/>
                  </a:lnTo>
                  <a:lnTo>
                    <a:pt x="31036" y="57626"/>
                  </a:lnTo>
                  <a:lnTo>
                    <a:pt x="29923" y="60007"/>
                  </a:lnTo>
                  <a:lnTo>
                    <a:pt x="27861" y="61912"/>
                  </a:lnTo>
                  <a:lnTo>
                    <a:pt x="25241" y="63103"/>
                  </a:lnTo>
                  <a:lnTo>
                    <a:pt x="22225" y="63500"/>
                  </a:lnTo>
                  <a:lnTo>
                    <a:pt x="18969" y="63023"/>
                  </a:lnTo>
                  <a:lnTo>
                    <a:pt x="15794" y="61516"/>
                  </a:lnTo>
                  <a:lnTo>
                    <a:pt x="13017" y="58976"/>
                  </a:lnTo>
                  <a:lnTo>
                    <a:pt x="10716" y="55086"/>
                  </a:lnTo>
                  <a:lnTo>
                    <a:pt x="9207" y="49847"/>
                  </a:lnTo>
                  <a:lnTo>
                    <a:pt x="8572" y="43260"/>
                  </a:lnTo>
                  <a:lnTo>
                    <a:pt x="9128" y="37147"/>
                  </a:lnTo>
                  <a:lnTo>
                    <a:pt x="10557" y="32465"/>
                  </a:lnTo>
                  <a:lnTo>
                    <a:pt x="12619" y="28972"/>
                  </a:lnTo>
                  <a:lnTo>
                    <a:pt x="15161" y="26670"/>
                  </a:lnTo>
                  <a:lnTo>
                    <a:pt x="18017" y="25321"/>
                  </a:lnTo>
                  <a:lnTo>
                    <a:pt x="20876" y="24923"/>
                  </a:lnTo>
                  <a:lnTo>
                    <a:pt x="22755" y="22324"/>
                  </a:lnTo>
                  <a:lnTo>
                    <a:pt x="20557" y="22146"/>
                  </a:lnTo>
                  <a:lnTo>
                    <a:pt x="15161" y="23018"/>
                  </a:lnTo>
                  <a:lnTo>
                    <a:pt x="10318" y="25558"/>
                  </a:lnTo>
                  <a:lnTo>
                    <a:pt x="6191" y="29448"/>
                  </a:lnTo>
                  <a:lnTo>
                    <a:pt x="2936" y="34369"/>
                  </a:lnTo>
                  <a:lnTo>
                    <a:pt x="793" y="40163"/>
                  </a:lnTo>
                  <a:lnTo>
                    <a:pt x="0" y="46513"/>
                  </a:lnTo>
                  <a:lnTo>
                    <a:pt x="635" y="53261"/>
                  </a:lnTo>
                  <a:lnTo>
                    <a:pt x="2301" y="58499"/>
                  </a:lnTo>
                  <a:lnTo>
                    <a:pt x="4762" y="62388"/>
                  </a:lnTo>
                  <a:lnTo>
                    <a:pt x="7620" y="65167"/>
                  </a:lnTo>
                  <a:lnTo>
                    <a:pt x="10636" y="66992"/>
                  </a:lnTo>
                  <a:lnTo>
                    <a:pt x="13573" y="68103"/>
                  </a:lnTo>
                  <a:lnTo>
                    <a:pt x="16192" y="68579"/>
                  </a:lnTo>
                  <a:lnTo>
                    <a:pt x="18097" y="68660"/>
                  </a:lnTo>
                  <a:lnTo>
                    <a:pt x="22938" y="68103"/>
                  </a:lnTo>
                  <a:lnTo>
                    <a:pt x="26511" y="66516"/>
                  </a:lnTo>
                  <a:lnTo>
                    <a:pt x="29130" y="64452"/>
                  </a:lnTo>
                  <a:lnTo>
                    <a:pt x="30876" y="62310"/>
                  </a:lnTo>
                  <a:lnTo>
                    <a:pt x="31036" y="62310"/>
                  </a:lnTo>
                  <a:lnTo>
                    <a:pt x="31036" y="68421"/>
                  </a:lnTo>
                  <a:lnTo>
                    <a:pt x="31432" y="68660"/>
                  </a:lnTo>
                  <a:lnTo>
                    <a:pt x="38893" y="66040"/>
                  </a:lnTo>
                  <a:lnTo>
                    <a:pt x="46037" y="63500"/>
                  </a:lnTo>
                  <a:lnTo>
                    <a:pt x="46037" y="61912"/>
                  </a:lnTo>
                  <a:lnTo>
                    <a:pt x="43259" y="61992"/>
                  </a:lnTo>
                  <a:lnTo>
                    <a:pt x="41355" y="61595"/>
                  </a:lnTo>
                  <a:lnTo>
                    <a:pt x="40242" y="60881"/>
                  </a:lnTo>
                  <a:lnTo>
                    <a:pt x="39607" y="59769"/>
                  </a:lnTo>
                  <a:lnTo>
                    <a:pt x="39370" y="56436"/>
                  </a:lnTo>
                  <a:lnTo>
                    <a:pt x="39370" y="238"/>
                  </a:lnTo>
                  <a:lnTo>
                    <a:pt x="38893" y="0"/>
                  </a:lnTo>
                  <a:close/>
                </a:path>
              </a:pathLst>
            </a:custGeom>
            <a:solidFill>
              <a:srgbClr val="000000"/>
            </a:solidFill>
          </p:spPr>
          <p:txBody>
            <a:bodyPr vert="horz" lIns="91440" tIns="45720" rIns="91440" bIns="45720" anchor="t"/>
            <a:lstStyle/>
            <a:p>
              <a:endParaRPr lang="en-IN"/>
            </a:p>
          </p:txBody>
        </p:sp>
        <p:sp>
          <p:nvSpPr>
            <p:cNvPr id="1618" name="Shape 6358"/>
            <p:cNvSpPr/>
            <p:nvPr/>
          </p:nvSpPr>
          <p:spPr>
            <a:xfrm>
              <a:off x="1400270" y="3554141"/>
              <a:ext cx="39527" cy="46513"/>
            </a:xfrm>
            <a:custGeom>
              <a:avLst/>
              <a:gdLst/>
              <a:ahLst/>
              <a:cxnLst/>
              <a:rect l="0" t="0" r="0" b="0"/>
              <a:pathLst>
                <a:path w="39527" h="46513">
                  <a:moveTo>
                    <a:pt x="20240" y="0"/>
                  </a:moveTo>
                  <a:lnTo>
                    <a:pt x="18017" y="3571"/>
                  </a:lnTo>
                  <a:lnTo>
                    <a:pt x="21431" y="4127"/>
                  </a:lnTo>
                  <a:lnTo>
                    <a:pt x="23812" y="5476"/>
                  </a:lnTo>
                  <a:lnTo>
                    <a:pt x="25478" y="7461"/>
                  </a:lnTo>
                  <a:lnTo>
                    <a:pt x="26511" y="9921"/>
                  </a:lnTo>
                  <a:lnTo>
                    <a:pt x="27542" y="14922"/>
                  </a:lnTo>
                  <a:lnTo>
                    <a:pt x="7143" y="14922"/>
                  </a:lnTo>
                  <a:lnTo>
                    <a:pt x="7857" y="11984"/>
                  </a:lnTo>
                  <a:lnTo>
                    <a:pt x="8731" y="9445"/>
                  </a:lnTo>
                  <a:lnTo>
                    <a:pt x="9842" y="7461"/>
                  </a:lnTo>
                  <a:lnTo>
                    <a:pt x="11191" y="5952"/>
                  </a:lnTo>
                  <a:lnTo>
                    <a:pt x="14287" y="4127"/>
                  </a:lnTo>
                  <a:lnTo>
                    <a:pt x="18017" y="3571"/>
                  </a:lnTo>
                  <a:lnTo>
                    <a:pt x="20240" y="0"/>
                  </a:lnTo>
                  <a:lnTo>
                    <a:pt x="15953" y="476"/>
                  </a:lnTo>
                  <a:lnTo>
                    <a:pt x="11429" y="2222"/>
                  </a:lnTo>
                  <a:lnTo>
                    <a:pt x="7143" y="5317"/>
                  </a:lnTo>
                  <a:lnTo>
                    <a:pt x="3571" y="9921"/>
                  </a:lnTo>
                  <a:lnTo>
                    <a:pt x="2062" y="12778"/>
                  </a:lnTo>
                  <a:lnTo>
                    <a:pt x="1031" y="16192"/>
                  </a:lnTo>
                  <a:lnTo>
                    <a:pt x="317" y="20002"/>
                  </a:lnTo>
                  <a:lnTo>
                    <a:pt x="0" y="24367"/>
                  </a:lnTo>
                  <a:lnTo>
                    <a:pt x="396" y="29368"/>
                  </a:lnTo>
                  <a:lnTo>
                    <a:pt x="1348" y="33733"/>
                  </a:lnTo>
                  <a:lnTo>
                    <a:pt x="2936" y="37543"/>
                  </a:lnTo>
                  <a:lnTo>
                    <a:pt x="5158" y="40718"/>
                  </a:lnTo>
                  <a:lnTo>
                    <a:pt x="7857" y="43258"/>
                  </a:lnTo>
                  <a:lnTo>
                    <a:pt x="11032" y="45005"/>
                  </a:lnTo>
                  <a:lnTo>
                    <a:pt x="14604" y="46116"/>
                  </a:lnTo>
                  <a:lnTo>
                    <a:pt x="18573" y="46513"/>
                  </a:lnTo>
                  <a:lnTo>
                    <a:pt x="23493" y="45878"/>
                  </a:lnTo>
                  <a:lnTo>
                    <a:pt x="27701" y="44370"/>
                  </a:lnTo>
                  <a:lnTo>
                    <a:pt x="31193" y="42068"/>
                  </a:lnTo>
                  <a:lnTo>
                    <a:pt x="33971" y="39370"/>
                  </a:lnTo>
                  <a:lnTo>
                    <a:pt x="36193" y="36591"/>
                  </a:lnTo>
                  <a:lnTo>
                    <a:pt x="37781" y="33892"/>
                  </a:lnTo>
                  <a:lnTo>
                    <a:pt x="38893" y="31591"/>
                  </a:lnTo>
                  <a:lnTo>
                    <a:pt x="39527" y="30003"/>
                  </a:lnTo>
                  <a:lnTo>
                    <a:pt x="37939" y="29288"/>
                  </a:lnTo>
                  <a:lnTo>
                    <a:pt x="34925" y="33575"/>
                  </a:lnTo>
                  <a:lnTo>
                    <a:pt x="32702" y="35877"/>
                  </a:lnTo>
                  <a:lnTo>
                    <a:pt x="30002" y="37782"/>
                  </a:lnTo>
                  <a:lnTo>
                    <a:pt x="26590" y="39131"/>
                  </a:lnTo>
                  <a:lnTo>
                    <a:pt x="22621" y="39687"/>
                  </a:lnTo>
                  <a:lnTo>
                    <a:pt x="19287" y="39289"/>
                  </a:lnTo>
                  <a:lnTo>
                    <a:pt x="15875" y="38020"/>
                  </a:lnTo>
                  <a:lnTo>
                    <a:pt x="12700" y="35480"/>
                  </a:lnTo>
                  <a:lnTo>
                    <a:pt x="9999" y="31511"/>
                  </a:lnTo>
                  <a:lnTo>
                    <a:pt x="8889" y="28892"/>
                  </a:lnTo>
                  <a:lnTo>
                    <a:pt x="8016" y="25796"/>
                  </a:lnTo>
                  <a:lnTo>
                    <a:pt x="7302" y="22225"/>
                  </a:lnTo>
                  <a:lnTo>
                    <a:pt x="6824" y="18097"/>
                  </a:lnTo>
                  <a:lnTo>
                    <a:pt x="37702" y="18097"/>
                  </a:lnTo>
                  <a:lnTo>
                    <a:pt x="36987" y="13652"/>
                  </a:lnTo>
                  <a:lnTo>
                    <a:pt x="35877" y="9842"/>
                  </a:lnTo>
                  <a:lnTo>
                    <a:pt x="34209" y="6667"/>
                  </a:lnTo>
                  <a:lnTo>
                    <a:pt x="32067" y="4206"/>
                  </a:lnTo>
                  <a:lnTo>
                    <a:pt x="29606" y="230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1619" name="Shape 6359"/>
            <p:cNvSpPr/>
            <p:nvPr/>
          </p:nvSpPr>
          <p:spPr>
            <a:xfrm>
              <a:off x="1316529" y="3554141"/>
              <a:ext cx="43656" cy="46513"/>
            </a:xfrm>
            <a:custGeom>
              <a:avLst/>
              <a:gdLst/>
              <a:ahLst/>
              <a:cxnLst/>
              <a:rect l="0" t="0" r="0" b="0"/>
              <a:pathLst>
                <a:path w="43656" h="46513">
                  <a:moveTo>
                    <a:pt x="21352" y="0"/>
                  </a:moveTo>
                  <a:lnTo>
                    <a:pt x="20558" y="2777"/>
                  </a:lnTo>
                  <a:lnTo>
                    <a:pt x="24764" y="3651"/>
                  </a:lnTo>
                  <a:lnTo>
                    <a:pt x="28257" y="6032"/>
                  </a:lnTo>
                  <a:lnTo>
                    <a:pt x="31034" y="9683"/>
                  </a:lnTo>
                  <a:lnTo>
                    <a:pt x="33099" y="14366"/>
                  </a:lnTo>
                  <a:lnTo>
                    <a:pt x="34368" y="19843"/>
                  </a:lnTo>
                  <a:lnTo>
                    <a:pt x="34766" y="25796"/>
                  </a:lnTo>
                  <a:lnTo>
                    <a:pt x="34209" y="32067"/>
                  </a:lnTo>
                  <a:lnTo>
                    <a:pt x="32781" y="36750"/>
                  </a:lnTo>
                  <a:lnTo>
                    <a:pt x="30797" y="40083"/>
                  </a:lnTo>
                  <a:lnTo>
                    <a:pt x="28257" y="42306"/>
                  </a:lnTo>
                  <a:lnTo>
                    <a:pt x="25637" y="43417"/>
                  </a:lnTo>
                  <a:lnTo>
                    <a:pt x="23018" y="43734"/>
                  </a:lnTo>
                  <a:lnTo>
                    <a:pt x="18971" y="42941"/>
                  </a:lnTo>
                  <a:lnTo>
                    <a:pt x="15796" y="40798"/>
                  </a:lnTo>
                  <a:lnTo>
                    <a:pt x="13335" y="37623"/>
                  </a:lnTo>
                  <a:lnTo>
                    <a:pt x="11509" y="33733"/>
                  </a:lnTo>
                  <a:lnTo>
                    <a:pt x="10239" y="29527"/>
                  </a:lnTo>
                  <a:lnTo>
                    <a:pt x="9446" y="25320"/>
                  </a:lnTo>
                  <a:lnTo>
                    <a:pt x="9048" y="21431"/>
                  </a:lnTo>
                  <a:lnTo>
                    <a:pt x="8889" y="18176"/>
                  </a:lnTo>
                  <a:lnTo>
                    <a:pt x="9128" y="14525"/>
                  </a:lnTo>
                  <a:lnTo>
                    <a:pt x="9842" y="11429"/>
                  </a:lnTo>
                  <a:lnTo>
                    <a:pt x="12382" y="6587"/>
                  </a:lnTo>
                  <a:lnTo>
                    <a:pt x="16112" y="3730"/>
                  </a:lnTo>
                  <a:lnTo>
                    <a:pt x="20558" y="2777"/>
                  </a:lnTo>
                  <a:lnTo>
                    <a:pt x="21352" y="0"/>
                  </a:lnTo>
                  <a:lnTo>
                    <a:pt x="15159" y="872"/>
                  </a:lnTo>
                  <a:lnTo>
                    <a:pt x="9922" y="3253"/>
                  </a:lnTo>
                  <a:lnTo>
                    <a:pt x="5714" y="6905"/>
                  </a:lnTo>
                  <a:lnTo>
                    <a:pt x="2539" y="11588"/>
                  </a:lnTo>
                  <a:lnTo>
                    <a:pt x="635" y="17064"/>
                  </a:lnTo>
                  <a:lnTo>
                    <a:pt x="0" y="22938"/>
                  </a:lnTo>
                  <a:lnTo>
                    <a:pt x="635" y="29288"/>
                  </a:lnTo>
                  <a:lnTo>
                    <a:pt x="2698" y="35003"/>
                  </a:lnTo>
                  <a:lnTo>
                    <a:pt x="6032" y="39766"/>
                  </a:lnTo>
                  <a:lnTo>
                    <a:pt x="10397" y="43338"/>
                  </a:lnTo>
                  <a:lnTo>
                    <a:pt x="15637" y="45639"/>
                  </a:lnTo>
                  <a:lnTo>
                    <a:pt x="21668" y="46513"/>
                  </a:lnTo>
                  <a:lnTo>
                    <a:pt x="28496" y="45481"/>
                  </a:lnTo>
                  <a:lnTo>
                    <a:pt x="34052" y="42545"/>
                  </a:lnTo>
                  <a:lnTo>
                    <a:pt x="38258" y="38417"/>
                  </a:lnTo>
                  <a:lnTo>
                    <a:pt x="41275" y="33416"/>
                  </a:lnTo>
                  <a:lnTo>
                    <a:pt x="43099" y="28098"/>
                  </a:lnTo>
                  <a:lnTo>
                    <a:pt x="43656" y="22938"/>
                  </a:lnTo>
                  <a:lnTo>
                    <a:pt x="43179" y="17779"/>
                  </a:lnTo>
                  <a:lnTo>
                    <a:pt x="41989" y="13255"/>
                  </a:lnTo>
                  <a:lnTo>
                    <a:pt x="40084" y="9366"/>
                  </a:lnTo>
                  <a:lnTo>
                    <a:pt x="37384" y="6032"/>
                  </a:lnTo>
                  <a:lnTo>
                    <a:pt x="34052" y="3412"/>
                  </a:lnTo>
                  <a:lnTo>
                    <a:pt x="30321" y="158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1620" name="Shape 6360"/>
            <p:cNvSpPr/>
            <p:nvPr/>
          </p:nvSpPr>
          <p:spPr>
            <a:xfrm>
              <a:off x="1672128" y="3555094"/>
              <a:ext cx="45322" cy="45957"/>
            </a:xfrm>
            <a:custGeom>
              <a:avLst/>
              <a:gdLst/>
              <a:ahLst/>
              <a:cxnLst/>
              <a:rect l="0" t="0" r="0" b="0"/>
              <a:pathLst>
                <a:path w="45322" h="45957">
                  <a:moveTo>
                    <a:pt x="0" y="0"/>
                  </a:moveTo>
                  <a:lnTo>
                    <a:pt x="0" y="1507"/>
                  </a:lnTo>
                  <a:lnTo>
                    <a:pt x="2937" y="2222"/>
                  </a:lnTo>
                  <a:lnTo>
                    <a:pt x="4286" y="3333"/>
                  </a:lnTo>
                  <a:lnTo>
                    <a:pt x="5397" y="5158"/>
                  </a:lnTo>
                  <a:lnTo>
                    <a:pt x="6985" y="8492"/>
                  </a:lnTo>
                  <a:lnTo>
                    <a:pt x="8968" y="12937"/>
                  </a:lnTo>
                  <a:lnTo>
                    <a:pt x="13572" y="23573"/>
                  </a:lnTo>
                  <a:lnTo>
                    <a:pt x="17938" y="34051"/>
                  </a:lnTo>
                  <a:lnTo>
                    <a:pt x="19685" y="38258"/>
                  </a:lnTo>
                  <a:lnTo>
                    <a:pt x="20874" y="41353"/>
                  </a:lnTo>
                  <a:lnTo>
                    <a:pt x="21828" y="43814"/>
                  </a:lnTo>
                  <a:lnTo>
                    <a:pt x="22462" y="45243"/>
                  </a:lnTo>
                  <a:lnTo>
                    <a:pt x="23574" y="45957"/>
                  </a:lnTo>
                  <a:lnTo>
                    <a:pt x="24129" y="45561"/>
                  </a:lnTo>
                  <a:lnTo>
                    <a:pt x="24764" y="44528"/>
                  </a:lnTo>
                  <a:lnTo>
                    <a:pt x="26272" y="41036"/>
                  </a:lnTo>
                  <a:lnTo>
                    <a:pt x="38893" y="9207"/>
                  </a:lnTo>
                  <a:lnTo>
                    <a:pt x="40481" y="5634"/>
                  </a:lnTo>
                  <a:lnTo>
                    <a:pt x="41751" y="3253"/>
                  </a:lnTo>
                  <a:lnTo>
                    <a:pt x="43259" y="1983"/>
                  </a:lnTo>
                  <a:lnTo>
                    <a:pt x="45322" y="1507"/>
                  </a:lnTo>
                  <a:lnTo>
                    <a:pt x="45322" y="0"/>
                  </a:lnTo>
                  <a:lnTo>
                    <a:pt x="31591" y="0"/>
                  </a:lnTo>
                  <a:lnTo>
                    <a:pt x="31591" y="1507"/>
                  </a:lnTo>
                  <a:lnTo>
                    <a:pt x="34846" y="2381"/>
                  </a:lnTo>
                  <a:lnTo>
                    <a:pt x="35877" y="3333"/>
                  </a:lnTo>
                  <a:lnTo>
                    <a:pt x="36274" y="4762"/>
                  </a:lnTo>
                  <a:lnTo>
                    <a:pt x="35718" y="7461"/>
                  </a:lnTo>
                  <a:lnTo>
                    <a:pt x="34289" y="11667"/>
                  </a:lnTo>
                  <a:lnTo>
                    <a:pt x="32306" y="16827"/>
                  </a:lnTo>
                  <a:lnTo>
                    <a:pt x="30083" y="22462"/>
                  </a:lnTo>
                  <a:lnTo>
                    <a:pt x="25876" y="33337"/>
                  </a:lnTo>
                  <a:lnTo>
                    <a:pt x="15716" y="7937"/>
                  </a:lnTo>
                  <a:lnTo>
                    <a:pt x="15159" y="6350"/>
                  </a:lnTo>
                  <a:lnTo>
                    <a:pt x="14843" y="4444"/>
                  </a:lnTo>
                  <a:lnTo>
                    <a:pt x="15239" y="3016"/>
                  </a:lnTo>
                  <a:lnTo>
                    <a:pt x="16272" y="2142"/>
                  </a:lnTo>
                  <a:lnTo>
                    <a:pt x="19367" y="1507"/>
                  </a:lnTo>
                  <a:lnTo>
                    <a:pt x="19367" y="0"/>
                  </a:lnTo>
                  <a:lnTo>
                    <a:pt x="0" y="0"/>
                  </a:lnTo>
                  <a:close/>
                </a:path>
              </a:pathLst>
            </a:custGeom>
            <a:solidFill>
              <a:srgbClr val="000000"/>
            </a:solidFill>
          </p:spPr>
          <p:txBody>
            <a:bodyPr vert="horz" lIns="91440" tIns="45720" rIns="91440" bIns="45720" anchor="t"/>
            <a:lstStyle/>
            <a:p>
              <a:endParaRPr lang="en-IN"/>
            </a:p>
          </p:txBody>
        </p:sp>
        <p:sp>
          <p:nvSpPr>
            <p:cNvPr id="1621" name="Shape 6361"/>
            <p:cNvSpPr/>
            <p:nvPr/>
          </p:nvSpPr>
          <p:spPr>
            <a:xfrm>
              <a:off x="2490089" y="3554141"/>
              <a:ext cx="46433" cy="45561"/>
            </a:xfrm>
            <a:custGeom>
              <a:avLst/>
              <a:gdLst/>
              <a:ahLst/>
              <a:cxnLst/>
              <a:rect l="0" t="0" r="0" b="0"/>
              <a:pathLst>
                <a:path w="46433" h="45561">
                  <a:moveTo>
                    <a:pt x="13652" y="0"/>
                  </a:moveTo>
                  <a:lnTo>
                    <a:pt x="0" y="4445"/>
                  </a:lnTo>
                  <a:lnTo>
                    <a:pt x="0" y="6111"/>
                  </a:lnTo>
                  <a:lnTo>
                    <a:pt x="1031" y="5793"/>
                  </a:lnTo>
                  <a:lnTo>
                    <a:pt x="2857" y="5715"/>
                  </a:lnTo>
                  <a:lnTo>
                    <a:pt x="4047" y="5793"/>
                  </a:lnTo>
                  <a:lnTo>
                    <a:pt x="5158" y="6587"/>
                  </a:lnTo>
                  <a:lnTo>
                    <a:pt x="5952" y="8492"/>
                  </a:lnTo>
                  <a:lnTo>
                    <a:pt x="6269" y="12065"/>
                  </a:lnTo>
                  <a:lnTo>
                    <a:pt x="6269" y="36671"/>
                  </a:lnTo>
                  <a:lnTo>
                    <a:pt x="6032" y="40242"/>
                  </a:lnTo>
                  <a:lnTo>
                    <a:pt x="5000" y="42464"/>
                  </a:lnTo>
                  <a:lnTo>
                    <a:pt x="3094" y="43576"/>
                  </a:lnTo>
                  <a:lnTo>
                    <a:pt x="158" y="44052"/>
                  </a:lnTo>
                  <a:lnTo>
                    <a:pt x="158" y="45561"/>
                  </a:lnTo>
                  <a:lnTo>
                    <a:pt x="21192" y="45561"/>
                  </a:lnTo>
                  <a:lnTo>
                    <a:pt x="21192" y="44052"/>
                  </a:lnTo>
                  <a:lnTo>
                    <a:pt x="18017" y="43576"/>
                  </a:lnTo>
                  <a:lnTo>
                    <a:pt x="15953" y="42623"/>
                  </a:lnTo>
                  <a:lnTo>
                    <a:pt x="14922" y="41116"/>
                  </a:lnTo>
                  <a:lnTo>
                    <a:pt x="14604" y="38893"/>
                  </a:lnTo>
                  <a:lnTo>
                    <a:pt x="14604" y="11112"/>
                  </a:lnTo>
                  <a:lnTo>
                    <a:pt x="17303" y="8651"/>
                  </a:lnTo>
                  <a:lnTo>
                    <a:pt x="19843" y="6905"/>
                  </a:lnTo>
                  <a:lnTo>
                    <a:pt x="22225" y="5793"/>
                  </a:lnTo>
                  <a:lnTo>
                    <a:pt x="24447" y="5397"/>
                  </a:lnTo>
                  <a:lnTo>
                    <a:pt x="28098" y="6032"/>
                  </a:lnTo>
                  <a:lnTo>
                    <a:pt x="30479" y="7937"/>
                  </a:lnTo>
                  <a:lnTo>
                    <a:pt x="31750" y="10953"/>
                  </a:lnTo>
                  <a:lnTo>
                    <a:pt x="32067" y="15001"/>
                  </a:lnTo>
                  <a:lnTo>
                    <a:pt x="32067" y="35718"/>
                  </a:lnTo>
                  <a:lnTo>
                    <a:pt x="31908" y="38893"/>
                  </a:lnTo>
                  <a:lnTo>
                    <a:pt x="31273" y="41116"/>
                  </a:lnTo>
                  <a:lnTo>
                    <a:pt x="30321" y="42545"/>
                  </a:lnTo>
                  <a:lnTo>
                    <a:pt x="29051" y="43417"/>
                  </a:lnTo>
                  <a:lnTo>
                    <a:pt x="25796" y="44052"/>
                  </a:lnTo>
                  <a:lnTo>
                    <a:pt x="25796" y="45561"/>
                  </a:lnTo>
                  <a:lnTo>
                    <a:pt x="46433" y="45561"/>
                  </a:lnTo>
                  <a:lnTo>
                    <a:pt x="46433" y="44052"/>
                  </a:lnTo>
                  <a:lnTo>
                    <a:pt x="43417" y="43576"/>
                  </a:lnTo>
                  <a:lnTo>
                    <a:pt x="41592" y="42464"/>
                  </a:lnTo>
                  <a:lnTo>
                    <a:pt x="40639" y="40481"/>
                  </a:lnTo>
                  <a:lnTo>
                    <a:pt x="40401" y="37543"/>
                  </a:lnTo>
                  <a:lnTo>
                    <a:pt x="40401" y="14842"/>
                  </a:lnTo>
                  <a:lnTo>
                    <a:pt x="39846" y="9445"/>
                  </a:lnTo>
                  <a:lnTo>
                    <a:pt x="38417" y="5556"/>
                  </a:lnTo>
                  <a:lnTo>
                    <a:pt x="36353" y="2857"/>
                  </a:lnTo>
                  <a:lnTo>
                    <a:pt x="33813" y="1111"/>
                  </a:lnTo>
                  <a:lnTo>
                    <a:pt x="31273" y="237"/>
                  </a:lnTo>
                  <a:lnTo>
                    <a:pt x="28812" y="0"/>
                  </a:lnTo>
                  <a:lnTo>
                    <a:pt x="24764" y="634"/>
                  </a:lnTo>
                  <a:lnTo>
                    <a:pt x="21192" y="2301"/>
                  </a:lnTo>
                  <a:lnTo>
                    <a:pt x="17779"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1622" name="Shape 6362"/>
            <p:cNvSpPr/>
            <p:nvPr/>
          </p:nvSpPr>
          <p:spPr>
            <a:xfrm>
              <a:off x="1544017" y="3554141"/>
              <a:ext cx="46433" cy="45561"/>
            </a:xfrm>
            <a:custGeom>
              <a:avLst/>
              <a:gdLst/>
              <a:ahLst/>
              <a:cxnLst/>
              <a:rect l="0" t="0" r="0" b="0"/>
              <a:pathLst>
                <a:path w="46433" h="45561">
                  <a:moveTo>
                    <a:pt x="13652" y="0"/>
                  </a:moveTo>
                  <a:lnTo>
                    <a:pt x="0" y="4445"/>
                  </a:lnTo>
                  <a:lnTo>
                    <a:pt x="0" y="6111"/>
                  </a:lnTo>
                  <a:lnTo>
                    <a:pt x="1111" y="5793"/>
                  </a:lnTo>
                  <a:lnTo>
                    <a:pt x="2857" y="5715"/>
                  </a:lnTo>
                  <a:lnTo>
                    <a:pt x="4127" y="5793"/>
                  </a:lnTo>
                  <a:lnTo>
                    <a:pt x="5238" y="6587"/>
                  </a:lnTo>
                  <a:lnTo>
                    <a:pt x="6032" y="8492"/>
                  </a:lnTo>
                  <a:lnTo>
                    <a:pt x="6350" y="12065"/>
                  </a:lnTo>
                  <a:lnTo>
                    <a:pt x="6350" y="36671"/>
                  </a:lnTo>
                  <a:lnTo>
                    <a:pt x="6111" y="40242"/>
                  </a:lnTo>
                  <a:lnTo>
                    <a:pt x="5080" y="42464"/>
                  </a:lnTo>
                  <a:lnTo>
                    <a:pt x="3175" y="43576"/>
                  </a:lnTo>
                  <a:lnTo>
                    <a:pt x="238" y="44052"/>
                  </a:lnTo>
                  <a:lnTo>
                    <a:pt x="238" y="45561"/>
                  </a:lnTo>
                  <a:lnTo>
                    <a:pt x="21192" y="45561"/>
                  </a:lnTo>
                  <a:lnTo>
                    <a:pt x="21192" y="44052"/>
                  </a:lnTo>
                  <a:lnTo>
                    <a:pt x="18017" y="43576"/>
                  </a:lnTo>
                  <a:lnTo>
                    <a:pt x="16033" y="42623"/>
                  </a:lnTo>
                  <a:lnTo>
                    <a:pt x="15002" y="41116"/>
                  </a:lnTo>
                  <a:lnTo>
                    <a:pt x="14683" y="38893"/>
                  </a:lnTo>
                  <a:lnTo>
                    <a:pt x="14683" y="11112"/>
                  </a:lnTo>
                  <a:lnTo>
                    <a:pt x="17383" y="8651"/>
                  </a:lnTo>
                  <a:lnTo>
                    <a:pt x="19923" y="6905"/>
                  </a:lnTo>
                  <a:lnTo>
                    <a:pt x="22225" y="5793"/>
                  </a:lnTo>
                  <a:lnTo>
                    <a:pt x="24447" y="5397"/>
                  </a:lnTo>
                  <a:lnTo>
                    <a:pt x="28177" y="6032"/>
                  </a:lnTo>
                  <a:lnTo>
                    <a:pt x="30558" y="7937"/>
                  </a:lnTo>
                  <a:lnTo>
                    <a:pt x="31750" y="10953"/>
                  </a:lnTo>
                  <a:lnTo>
                    <a:pt x="32146" y="15001"/>
                  </a:lnTo>
                  <a:lnTo>
                    <a:pt x="32146" y="35718"/>
                  </a:lnTo>
                  <a:lnTo>
                    <a:pt x="31908" y="38893"/>
                  </a:lnTo>
                  <a:lnTo>
                    <a:pt x="31352" y="41116"/>
                  </a:lnTo>
                  <a:lnTo>
                    <a:pt x="30401" y="42545"/>
                  </a:lnTo>
                  <a:lnTo>
                    <a:pt x="29130" y="43417"/>
                  </a:lnTo>
                  <a:lnTo>
                    <a:pt x="25876" y="44052"/>
                  </a:lnTo>
                  <a:lnTo>
                    <a:pt x="25876" y="45561"/>
                  </a:lnTo>
                  <a:lnTo>
                    <a:pt x="46433" y="45561"/>
                  </a:lnTo>
                  <a:lnTo>
                    <a:pt x="46433" y="44052"/>
                  </a:lnTo>
                  <a:lnTo>
                    <a:pt x="43497" y="43576"/>
                  </a:lnTo>
                  <a:lnTo>
                    <a:pt x="41592" y="42464"/>
                  </a:lnTo>
                  <a:lnTo>
                    <a:pt x="40719" y="40481"/>
                  </a:lnTo>
                  <a:lnTo>
                    <a:pt x="40402" y="37543"/>
                  </a:lnTo>
                  <a:lnTo>
                    <a:pt x="40402" y="14842"/>
                  </a:lnTo>
                  <a:lnTo>
                    <a:pt x="39926" y="9445"/>
                  </a:lnTo>
                  <a:lnTo>
                    <a:pt x="38417" y="5556"/>
                  </a:lnTo>
                  <a:lnTo>
                    <a:pt x="36353" y="2857"/>
                  </a:lnTo>
                  <a:lnTo>
                    <a:pt x="33892" y="1111"/>
                  </a:lnTo>
                  <a:lnTo>
                    <a:pt x="31273" y="237"/>
                  </a:lnTo>
                  <a:lnTo>
                    <a:pt x="28813" y="0"/>
                  </a:lnTo>
                  <a:lnTo>
                    <a:pt x="24844" y="634"/>
                  </a:lnTo>
                  <a:lnTo>
                    <a:pt x="21272" y="2301"/>
                  </a:lnTo>
                  <a:lnTo>
                    <a:pt x="17858" y="4841"/>
                  </a:lnTo>
                  <a:lnTo>
                    <a:pt x="14367" y="8016"/>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1623" name="Shape 6363"/>
            <p:cNvSpPr/>
            <p:nvPr/>
          </p:nvSpPr>
          <p:spPr>
            <a:xfrm>
              <a:off x="1761901" y="3554141"/>
              <a:ext cx="32623" cy="45561"/>
            </a:xfrm>
            <a:custGeom>
              <a:avLst/>
              <a:gdLst/>
              <a:ahLst/>
              <a:cxnLst/>
              <a:rect l="0" t="0" r="0" b="0"/>
              <a:pathLst>
                <a:path w="32623" h="45561">
                  <a:moveTo>
                    <a:pt x="14843" y="0"/>
                  </a:moveTo>
                  <a:lnTo>
                    <a:pt x="158" y="5317"/>
                  </a:lnTo>
                  <a:lnTo>
                    <a:pt x="158" y="6905"/>
                  </a:lnTo>
                  <a:lnTo>
                    <a:pt x="3493" y="6508"/>
                  </a:lnTo>
                  <a:lnTo>
                    <a:pt x="4762" y="6587"/>
                  </a:lnTo>
                  <a:lnTo>
                    <a:pt x="5875" y="7302"/>
                  </a:lnTo>
                  <a:lnTo>
                    <a:pt x="6668" y="9048"/>
                  </a:lnTo>
                  <a:lnTo>
                    <a:pt x="6986" y="12461"/>
                  </a:lnTo>
                  <a:lnTo>
                    <a:pt x="6986" y="37226"/>
                  </a:lnTo>
                  <a:lnTo>
                    <a:pt x="6668" y="40481"/>
                  </a:lnTo>
                  <a:lnTo>
                    <a:pt x="5556" y="42306"/>
                  </a:lnTo>
                  <a:lnTo>
                    <a:pt x="3413" y="43338"/>
                  </a:lnTo>
                  <a:lnTo>
                    <a:pt x="0" y="44052"/>
                  </a:lnTo>
                  <a:lnTo>
                    <a:pt x="0" y="45561"/>
                  </a:lnTo>
                  <a:lnTo>
                    <a:pt x="23733" y="45561"/>
                  </a:lnTo>
                  <a:lnTo>
                    <a:pt x="23733" y="44052"/>
                  </a:lnTo>
                  <a:lnTo>
                    <a:pt x="20321" y="43734"/>
                  </a:lnTo>
                  <a:lnTo>
                    <a:pt x="17621" y="42862"/>
                  </a:lnTo>
                  <a:lnTo>
                    <a:pt x="15955" y="40640"/>
                  </a:lnTo>
                  <a:lnTo>
                    <a:pt x="15319" y="36671"/>
                  </a:lnTo>
                  <a:lnTo>
                    <a:pt x="15319" y="14366"/>
                  </a:lnTo>
                  <a:lnTo>
                    <a:pt x="15717" y="12620"/>
                  </a:lnTo>
                  <a:lnTo>
                    <a:pt x="16590" y="10795"/>
                  </a:lnTo>
                  <a:lnTo>
                    <a:pt x="19208" y="7620"/>
                  </a:lnTo>
                  <a:lnTo>
                    <a:pt x="20717" y="6587"/>
                  </a:lnTo>
                  <a:lnTo>
                    <a:pt x="22067" y="6191"/>
                  </a:lnTo>
                  <a:lnTo>
                    <a:pt x="24131" y="7143"/>
                  </a:lnTo>
                  <a:lnTo>
                    <a:pt x="26115" y="8809"/>
                  </a:lnTo>
                  <a:lnTo>
                    <a:pt x="28893" y="9683"/>
                  </a:lnTo>
                  <a:lnTo>
                    <a:pt x="30481" y="9366"/>
                  </a:lnTo>
                  <a:lnTo>
                    <a:pt x="31671" y="8413"/>
                  </a:lnTo>
                  <a:lnTo>
                    <a:pt x="32623" y="5317"/>
                  </a:lnTo>
                  <a:lnTo>
                    <a:pt x="32306" y="3095"/>
                  </a:lnTo>
                  <a:lnTo>
                    <a:pt x="31275" y="1428"/>
                  </a:lnTo>
                  <a:lnTo>
                    <a:pt x="29607" y="317"/>
                  </a:lnTo>
                  <a:lnTo>
                    <a:pt x="27306" y="0"/>
                  </a:lnTo>
                  <a:lnTo>
                    <a:pt x="24527" y="396"/>
                  </a:lnTo>
                  <a:lnTo>
                    <a:pt x="21750" y="1825"/>
                  </a:lnTo>
                  <a:lnTo>
                    <a:pt x="18812" y="4603"/>
                  </a:lnTo>
                  <a:lnTo>
                    <a:pt x="15478" y="8968"/>
                  </a:lnTo>
                  <a:lnTo>
                    <a:pt x="15319" y="8968"/>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1624" name="Shape 6364"/>
            <p:cNvSpPr/>
            <p:nvPr/>
          </p:nvSpPr>
          <p:spPr>
            <a:xfrm>
              <a:off x="1364630" y="3554141"/>
              <a:ext cx="32702" cy="45561"/>
            </a:xfrm>
            <a:custGeom>
              <a:avLst/>
              <a:gdLst/>
              <a:ahLst/>
              <a:cxnLst/>
              <a:rect l="0" t="0" r="0" b="0"/>
              <a:pathLst>
                <a:path w="32702" h="45561">
                  <a:moveTo>
                    <a:pt x="14842" y="0"/>
                  </a:moveTo>
                  <a:lnTo>
                    <a:pt x="238" y="5317"/>
                  </a:lnTo>
                  <a:lnTo>
                    <a:pt x="238" y="6905"/>
                  </a:lnTo>
                  <a:lnTo>
                    <a:pt x="3571" y="6508"/>
                  </a:lnTo>
                  <a:lnTo>
                    <a:pt x="4842" y="6587"/>
                  </a:lnTo>
                  <a:lnTo>
                    <a:pt x="5873" y="7302"/>
                  </a:lnTo>
                  <a:lnTo>
                    <a:pt x="6746" y="9048"/>
                  </a:lnTo>
                  <a:lnTo>
                    <a:pt x="7065" y="12461"/>
                  </a:lnTo>
                  <a:lnTo>
                    <a:pt x="7065" y="37226"/>
                  </a:lnTo>
                  <a:lnTo>
                    <a:pt x="6746" y="40481"/>
                  </a:lnTo>
                  <a:lnTo>
                    <a:pt x="5636" y="42306"/>
                  </a:lnTo>
                  <a:lnTo>
                    <a:pt x="3413" y="43338"/>
                  </a:lnTo>
                  <a:lnTo>
                    <a:pt x="0" y="44052"/>
                  </a:lnTo>
                  <a:lnTo>
                    <a:pt x="0" y="45561"/>
                  </a:lnTo>
                  <a:lnTo>
                    <a:pt x="23812" y="45561"/>
                  </a:lnTo>
                  <a:lnTo>
                    <a:pt x="23812" y="44052"/>
                  </a:lnTo>
                  <a:lnTo>
                    <a:pt x="20320" y="43734"/>
                  </a:lnTo>
                  <a:lnTo>
                    <a:pt x="17701" y="42862"/>
                  </a:lnTo>
                  <a:lnTo>
                    <a:pt x="15955" y="40640"/>
                  </a:lnTo>
                  <a:lnTo>
                    <a:pt x="15319" y="36671"/>
                  </a:lnTo>
                  <a:lnTo>
                    <a:pt x="15319" y="14366"/>
                  </a:lnTo>
                  <a:lnTo>
                    <a:pt x="15716" y="12620"/>
                  </a:lnTo>
                  <a:lnTo>
                    <a:pt x="16590" y="10795"/>
                  </a:lnTo>
                  <a:lnTo>
                    <a:pt x="19288" y="7620"/>
                  </a:lnTo>
                  <a:lnTo>
                    <a:pt x="20796" y="6587"/>
                  </a:lnTo>
                  <a:lnTo>
                    <a:pt x="22066" y="6191"/>
                  </a:lnTo>
                  <a:lnTo>
                    <a:pt x="24208" y="7143"/>
                  </a:lnTo>
                  <a:lnTo>
                    <a:pt x="26193" y="8809"/>
                  </a:lnTo>
                  <a:lnTo>
                    <a:pt x="28892" y="9683"/>
                  </a:lnTo>
                  <a:lnTo>
                    <a:pt x="30480" y="9366"/>
                  </a:lnTo>
                  <a:lnTo>
                    <a:pt x="31671" y="8413"/>
                  </a:lnTo>
                  <a:lnTo>
                    <a:pt x="32465" y="7063"/>
                  </a:lnTo>
                  <a:lnTo>
                    <a:pt x="32702" y="5317"/>
                  </a:lnTo>
                  <a:lnTo>
                    <a:pt x="32385" y="3095"/>
                  </a:lnTo>
                  <a:lnTo>
                    <a:pt x="31273" y="1428"/>
                  </a:lnTo>
                  <a:lnTo>
                    <a:pt x="29607" y="317"/>
                  </a:lnTo>
                  <a:lnTo>
                    <a:pt x="27305" y="0"/>
                  </a:lnTo>
                  <a:lnTo>
                    <a:pt x="24606" y="396"/>
                  </a:lnTo>
                  <a:lnTo>
                    <a:pt x="21827" y="1825"/>
                  </a:lnTo>
                  <a:lnTo>
                    <a:pt x="18811" y="4603"/>
                  </a:lnTo>
                  <a:lnTo>
                    <a:pt x="15557" y="8968"/>
                  </a:lnTo>
                  <a:lnTo>
                    <a:pt x="15319" y="8968"/>
                  </a:lnTo>
                  <a:lnTo>
                    <a:pt x="15319" y="158"/>
                  </a:lnTo>
                  <a:lnTo>
                    <a:pt x="14842" y="0"/>
                  </a:lnTo>
                  <a:close/>
                </a:path>
              </a:pathLst>
            </a:custGeom>
            <a:solidFill>
              <a:srgbClr val="000000"/>
            </a:solidFill>
          </p:spPr>
          <p:txBody>
            <a:bodyPr vert="horz" lIns="91440" tIns="45720" rIns="91440" bIns="45720" anchor="t"/>
            <a:lstStyle/>
            <a:p>
              <a:endParaRPr lang="en-IN"/>
            </a:p>
          </p:txBody>
        </p:sp>
        <p:sp>
          <p:nvSpPr>
            <p:cNvPr id="1625" name="Shape 6365"/>
            <p:cNvSpPr/>
            <p:nvPr/>
          </p:nvSpPr>
          <p:spPr>
            <a:xfrm>
              <a:off x="1235566" y="3532710"/>
              <a:ext cx="44450" cy="68341"/>
            </a:xfrm>
            <a:custGeom>
              <a:avLst/>
              <a:gdLst/>
              <a:ahLst/>
              <a:cxnLst/>
              <a:rect l="0" t="0" r="0" b="0"/>
              <a:pathLst>
                <a:path w="44450" h="68341">
                  <a:moveTo>
                    <a:pt x="20796" y="0"/>
                  </a:moveTo>
                  <a:lnTo>
                    <a:pt x="16351" y="476"/>
                  </a:lnTo>
                  <a:lnTo>
                    <a:pt x="12143" y="1904"/>
                  </a:lnTo>
                  <a:lnTo>
                    <a:pt x="8493" y="4206"/>
                  </a:lnTo>
                  <a:lnTo>
                    <a:pt x="5556" y="7461"/>
                  </a:lnTo>
                  <a:lnTo>
                    <a:pt x="3572" y="11667"/>
                  </a:lnTo>
                  <a:lnTo>
                    <a:pt x="2857" y="16827"/>
                  </a:lnTo>
                  <a:lnTo>
                    <a:pt x="3175" y="20239"/>
                  </a:lnTo>
                  <a:lnTo>
                    <a:pt x="3968" y="23256"/>
                  </a:lnTo>
                  <a:lnTo>
                    <a:pt x="5318" y="25955"/>
                  </a:lnTo>
                  <a:lnTo>
                    <a:pt x="7143" y="28257"/>
                  </a:lnTo>
                  <a:lnTo>
                    <a:pt x="12064" y="32384"/>
                  </a:lnTo>
                  <a:lnTo>
                    <a:pt x="18334" y="36273"/>
                  </a:lnTo>
                  <a:lnTo>
                    <a:pt x="24527" y="40163"/>
                  </a:lnTo>
                  <a:lnTo>
                    <a:pt x="28972" y="43338"/>
                  </a:lnTo>
                  <a:lnTo>
                    <a:pt x="31828" y="46116"/>
                  </a:lnTo>
                  <a:lnTo>
                    <a:pt x="33496" y="48656"/>
                  </a:lnTo>
                  <a:lnTo>
                    <a:pt x="34289" y="51117"/>
                  </a:lnTo>
                  <a:lnTo>
                    <a:pt x="34448" y="53816"/>
                  </a:lnTo>
                  <a:lnTo>
                    <a:pt x="33734" y="57784"/>
                  </a:lnTo>
                  <a:lnTo>
                    <a:pt x="31512" y="61277"/>
                  </a:lnTo>
                  <a:lnTo>
                    <a:pt x="27781" y="63817"/>
                  </a:lnTo>
                  <a:lnTo>
                    <a:pt x="22542" y="64770"/>
                  </a:lnTo>
                  <a:lnTo>
                    <a:pt x="16589" y="63817"/>
                  </a:lnTo>
                  <a:lnTo>
                    <a:pt x="11747" y="61277"/>
                  </a:lnTo>
                  <a:lnTo>
                    <a:pt x="8096" y="57784"/>
                  </a:lnTo>
                  <a:lnTo>
                    <a:pt x="5397" y="53816"/>
                  </a:lnTo>
                  <a:lnTo>
                    <a:pt x="3492" y="50165"/>
                  </a:lnTo>
                  <a:lnTo>
                    <a:pt x="2302" y="47227"/>
                  </a:lnTo>
                  <a:lnTo>
                    <a:pt x="0" y="47227"/>
                  </a:lnTo>
                  <a:lnTo>
                    <a:pt x="2937" y="68262"/>
                  </a:lnTo>
                  <a:lnTo>
                    <a:pt x="5159" y="68262"/>
                  </a:lnTo>
                  <a:lnTo>
                    <a:pt x="5873" y="66040"/>
                  </a:lnTo>
                  <a:lnTo>
                    <a:pt x="8174" y="65007"/>
                  </a:lnTo>
                  <a:lnTo>
                    <a:pt x="11827" y="65881"/>
                  </a:lnTo>
                  <a:lnTo>
                    <a:pt x="16906" y="67468"/>
                  </a:lnTo>
                  <a:lnTo>
                    <a:pt x="23574" y="68341"/>
                  </a:lnTo>
                  <a:lnTo>
                    <a:pt x="30003" y="67627"/>
                  </a:lnTo>
                  <a:lnTo>
                    <a:pt x="35242" y="65563"/>
                  </a:lnTo>
                  <a:lnTo>
                    <a:pt x="39291" y="62547"/>
                  </a:lnTo>
                  <a:lnTo>
                    <a:pt x="42227" y="58816"/>
                  </a:lnTo>
                  <a:lnTo>
                    <a:pt x="43893" y="54609"/>
                  </a:lnTo>
                  <a:lnTo>
                    <a:pt x="44450" y="50402"/>
                  </a:lnTo>
                  <a:lnTo>
                    <a:pt x="43577" y="44846"/>
                  </a:lnTo>
                  <a:lnTo>
                    <a:pt x="41037" y="40163"/>
                  </a:lnTo>
                  <a:lnTo>
                    <a:pt x="37306" y="36273"/>
                  </a:lnTo>
                  <a:lnTo>
                    <a:pt x="32861" y="32861"/>
                  </a:lnTo>
                  <a:lnTo>
                    <a:pt x="23018" y="26907"/>
                  </a:lnTo>
                  <a:lnTo>
                    <a:pt x="18493" y="23971"/>
                  </a:lnTo>
                  <a:lnTo>
                    <a:pt x="14763" y="20875"/>
                  </a:lnTo>
                  <a:lnTo>
                    <a:pt x="12303" y="17382"/>
                  </a:lnTo>
                  <a:lnTo>
                    <a:pt x="11349" y="13255"/>
                  </a:lnTo>
                  <a:lnTo>
                    <a:pt x="12223" y="9207"/>
                  </a:lnTo>
                  <a:lnTo>
                    <a:pt x="14524" y="6350"/>
                  </a:lnTo>
                  <a:lnTo>
                    <a:pt x="17699" y="4603"/>
                  </a:lnTo>
                  <a:lnTo>
                    <a:pt x="21352" y="4047"/>
                  </a:lnTo>
                  <a:lnTo>
                    <a:pt x="26272" y="4762"/>
                  </a:lnTo>
                  <a:lnTo>
                    <a:pt x="30479" y="6667"/>
                  </a:lnTo>
                  <a:lnTo>
                    <a:pt x="33893" y="9525"/>
                  </a:lnTo>
                  <a:lnTo>
                    <a:pt x="36591" y="13096"/>
                  </a:lnTo>
                  <a:lnTo>
                    <a:pt x="38576" y="16986"/>
                  </a:lnTo>
                  <a:lnTo>
                    <a:pt x="39846" y="21113"/>
                  </a:lnTo>
                  <a:lnTo>
                    <a:pt x="42306" y="21113"/>
                  </a:lnTo>
                  <a:lnTo>
                    <a:pt x="40084" y="0"/>
                  </a:lnTo>
                  <a:lnTo>
                    <a:pt x="38021" y="0"/>
                  </a:lnTo>
                  <a:lnTo>
                    <a:pt x="37227" y="2063"/>
                  </a:lnTo>
                  <a:lnTo>
                    <a:pt x="36194" y="3016"/>
                  </a:lnTo>
                  <a:lnTo>
                    <a:pt x="34528" y="3412"/>
                  </a:lnTo>
                  <a:lnTo>
                    <a:pt x="33099" y="3095"/>
                  </a:lnTo>
                  <a:lnTo>
                    <a:pt x="31193" y="2459"/>
                  </a:lnTo>
                  <a:lnTo>
                    <a:pt x="26431" y="872"/>
                  </a:lnTo>
                  <a:lnTo>
                    <a:pt x="20796" y="0"/>
                  </a:lnTo>
                  <a:close/>
                </a:path>
              </a:pathLst>
            </a:custGeom>
            <a:solidFill>
              <a:srgbClr val="000000"/>
            </a:solidFill>
          </p:spPr>
          <p:txBody>
            <a:bodyPr vert="horz" lIns="91440" tIns="45720" rIns="91440" bIns="45720" anchor="t"/>
            <a:lstStyle/>
            <a:p>
              <a:endParaRPr lang="en-IN"/>
            </a:p>
          </p:txBody>
        </p:sp>
        <p:sp>
          <p:nvSpPr>
            <p:cNvPr id="1626" name="Shape 6366"/>
            <p:cNvSpPr/>
            <p:nvPr/>
          </p:nvSpPr>
          <p:spPr>
            <a:xfrm>
              <a:off x="2266647" y="3554141"/>
              <a:ext cx="29448" cy="46513"/>
            </a:xfrm>
            <a:custGeom>
              <a:avLst/>
              <a:gdLst/>
              <a:ahLst/>
              <a:cxnLst/>
              <a:rect l="0" t="0" r="0" b="0"/>
              <a:pathLst>
                <a:path w="29448" h="46513">
                  <a:moveTo>
                    <a:pt x="13891" y="0"/>
                  </a:moveTo>
                  <a:lnTo>
                    <a:pt x="9525" y="555"/>
                  </a:lnTo>
                  <a:lnTo>
                    <a:pt x="6032" y="1904"/>
                  </a:lnTo>
                  <a:lnTo>
                    <a:pt x="3413" y="3968"/>
                  </a:lnTo>
                  <a:lnTo>
                    <a:pt x="1508" y="6428"/>
                  </a:lnTo>
                  <a:lnTo>
                    <a:pt x="397" y="9207"/>
                  </a:lnTo>
                  <a:lnTo>
                    <a:pt x="0" y="12065"/>
                  </a:lnTo>
                  <a:lnTo>
                    <a:pt x="1032" y="16906"/>
                  </a:lnTo>
                  <a:lnTo>
                    <a:pt x="3572" y="20716"/>
                  </a:lnTo>
                  <a:lnTo>
                    <a:pt x="7223" y="23812"/>
                  </a:lnTo>
                  <a:lnTo>
                    <a:pt x="11588" y="26511"/>
                  </a:lnTo>
                  <a:lnTo>
                    <a:pt x="17383" y="29764"/>
                  </a:lnTo>
                  <a:lnTo>
                    <a:pt x="19526" y="31193"/>
                  </a:lnTo>
                  <a:lnTo>
                    <a:pt x="21113" y="32939"/>
                  </a:lnTo>
                  <a:lnTo>
                    <a:pt x="22146" y="34925"/>
                  </a:lnTo>
                  <a:lnTo>
                    <a:pt x="22542" y="37147"/>
                  </a:lnTo>
                  <a:lnTo>
                    <a:pt x="21748" y="40640"/>
                  </a:lnTo>
                  <a:lnTo>
                    <a:pt x="19764" y="42862"/>
                  </a:lnTo>
                  <a:lnTo>
                    <a:pt x="17144" y="44052"/>
                  </a:lnTo>
                  <a:lnTo>
                    <a:pt x="14526" y="44370"/>
                  </a:lnTo>
                  <a:lnTo>
                    <a:pt x="10318" y="43734"/>
                  </a:lnTo>
                  <a:lnTo>
                    <a:pt x="7143" y="41909"/>
                  </a:lnTo>
                  <a:lnTo>
                    <a:pt x="4921" y="39370"/>
                  </a:lnTo>
                  <a:lnTo>
                    <a:pt x="3413" y="36432"/>
                  </a:lnTo>
                  <a:lnTo>
                    <a:pt x="1746" y="30479"/>
                  </a:lnTo>
                  <a:lnTo>
                    <a:pt x="158" y="30479"/>
                  </a:lnTo>
                  <a:lnTo>
                    <a:pt x="158" y="45957"/>
                  </a:lnTo>
                  <a:lnTo>
                    <a:pt x="1428" y="45957"/>
                  </a:lnTo>
                  <a:lnTo>
                    <a:pt x="2222" y="45005"/>
                  </a:lnTo>
                  <a:lnTo>
                    <a:pt x="3572" y="44767"/>
                  </a:lnTo>
                  <a:lnTo>
                    <a:pt x="5953" y="44926"/>
                  </a:lnTo>
                  <a:lnTo>
                    <a:pt x="8731" y="45561"/>
                  </a:lnTo>
                  <a:lnTo>
                    <a:pt x="11827" y="46275"/>
                  </a:lnTo>
                  <a:lnTo>
                    <a:pt x="15081" y="46513"/>
                  </a:lnTo>
                  <a:lnTo>
                    <a:pt x="18336" y="46196"/>
                  </a:lnTo>
                  <a:lnTo>
                    <a:pt x="21589" y="45163"/>
                  </a:lnTo>
                  <a:lnTo>
                    <a:pt x="24606" y="43338"/>
                  </a:lnTo>
                  <a:lnTo>
                    <a:pt x="27146" y="40877"/>
                  </a:lnTo>
                  <a:lnTo>
                    <a:pt x="28813" y="37623"/>
                  </a:lnTo>
                  <a:lnTo>
                    <a:pt x="29448" y="33733"/>
                  </a:lnTo>
                  <a:lnTo>
                    <a:pt x="28813" y="29845"/>
                  </a:lnTo>
                  <a:lnTo>
                    <a:pt x="27067" y="26748"/>
                  </a:lnTo>
                  <a:lnTo>
                    <a:pt x="24447" y="24288"/>
                  </a:lnTo>
                  <a:lnTo>
                    <a:pt x="21113" y="22066"/>
                  </a:lnTo>
                  <a:lnTo>
                    <a:pt x="10398" y="15716"/>
                  </a:lnTo>
                  <a:lnTo>
                    <a:pt x="8176" y="13970"/>
                  </a:lnTo>
                  <a:lnTo>
                    <a:pt x="6906" y="12143"/>
                  </a:lnTo>
                  <a:lnTo>
                    <a:pt x="6191" y="8731"/>
                  </a:lnTo>
                  <a:lnTo>
                    <a:pt x="6588" y="6587"/>
                  </a:lnTo>
                  <a:lnTo>
                    <a:pt x="7937" y="4523"/>
                  </a:lnTo>
                  <a:lnTo>
                    <a:pt x="10239" y="2936"/>
                  </a:lnTo>
                  <a:lnTo>
                    <a:pt x="13732" y="2222"/>
                  </a:lnTo>
                  <a:lnTo>
                    <a:pt x="16986" y="2698"/>
                  </a:lnTo>
                  <a:lnTo>
                    <a:pt x="20002" y="4523"/>
                  </a:lnTo>
                  <a:lnTo>
                    <a:pt x="21431" y="6111"/>
                  </a:lnTo>
                  <a:lnTo>
                    <a:pt x="22701" y="8254"/>
                  </a:lnTo>
                  <a:lnTo>
                    <a:pt x="23733" y="11032"/>
                  </a:lnTo>
                  <a:lnTo>
                    <a:pt x="24686" y="14446"/>
                  </a:lnTo>
                  <a:lnTo>
                    <a:pt x="26193" y="14446"/>
                  </a:lnTo>
                  <a:lnTo>
                    <a:pt x="25797" y="872"/>
                  </a:lnTo>
                  <a:lnTo>
                    <a:pt x="24686" y="872"/>
                  </a:lnTo>
                  <a:lnTo>
                    <a:pt x="24129" y="1587"/>
                  </a:lnTo>
                  <a:lnTo>
                    <a:pt x="23018" y="1983"/>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627" name="Shape 6367"/>
            <p:cNvSpPr/>
            <p:nvPr/>
          </p:nvSpPr>
          <p:spPr>
            <a:xfrm>
              <a:off x="2229024" y="3554141"/>
              <a:ext cx="29448" cy="46513"/>
            </a:xfrm>
            <a:custGeom>
              <a:avLst/>
              <a:gdLst/>
              <a:ahLst/>
              <a:cxnLst/>
              <a:rect l="0" t="0" r="0" b="0"/>
              <a:pathLst>
                <a:path w="29448" h="46513">
                  <a:moveTo>
                    <a:pt x="13890" y="0"/>
                  </a:moveTo>
                  <a:lnTo>
                    <a:pt x="9525" y="555"/>
                  </a:lnTo>
                  <a:lnTo>
                    <a:pt x="6032" y="1904"/>
                  </a:lnTo>
                  <a:lnTo>
                    <a:pt x="3333" y="3968"/>
                  </a:lnTo>
                  <a:lnTo>
                    <a:pt x="1508" y="6428"/>
                  </a:lnTo>
                  <a:lnTo>
                    <a:pt x="396" y="9207"/>
                  </a:lnTo>
                  <a:lnTo>
                    <a:pt x="0" y="12065"/>
                  </a:lnTo>
                  <a:lnTo>
                    <a:pt x="1032" y="16906"/>
                  </a:lnTo>
                  <a:lnTo>
                    <a:pt x="3492" y="20716"/>
                  </a:lnTo>
                  <a:lnTo>
                    <a:pt x="7223" y="23812"/>
                  </a:lnTo>
                  <a:lnTo>
                    <a:pt x="11588" y="26511"/>
                  </a:lnTo>
                  <a:lnTo>
                    <a:pt x="17303" y="29764"/>
                  </a:lnTo>
                  <a:lnTo>
                    <a:pt x="19526" y="31193"/>
                  </a:lnTo>
                  <a:lnTo>
                    <a:pt x="21113" y="32939"/>
                  </a:lnTo>
                  <a:lnTo>
                    <a:pt x="22066" y="34925"/>
                  </a:lnTo>
                  <a:lnTo>
                    <a:pt x="22463" y="37147"/>
                  </a:lnTo>
                  <a:lnTo>
                    <a:pt x="21669" y="40640"/>
                  </a:lnTo>
                  <a:lnTo>
                    <a:pt x="19685" y="42862"/>
                  </a:lnTo>
                  <a:lnTo>
                    <a:pt x="17145" y="44052"/>
                  </a:lnTo>
                  <a:lnTo>
                    <a:pt x="14446" y="44370"/>
                  </a:lnTo>
                  <a:lnTo>
                    <a:pt x="10240" y="43734"/>
                  </a:lnTo>
                  <a:lnTo>
                    <a:pt x="7143" y="41909"/>
                  </a:lnTo>
                  <a:lnTo>
                    <a:pt x="4921" y="39370"/>
                  </a:lnTo>
                  <a:lnTo>
                    <a:pt x="3413" y="36432"/>
                  </a:lnTo>
                  <a:lnTo>
                    <a:pt x="1667" y="30479"/>
                  </a:lnTo>
                  <a:lnTo>
                    <a:pt x="80" y="30479"/>
                  </a:lnTo>
                  <a:lnTo>
                    <a:pt x="80" y="45957"/>
                  </a:lnTo>
                  <a:lnTo>
                    <a:pt x="1428" y="45957"/>
                  </a:lnTo>
                  <a:lnTo>
                    <a:pt x="2222" y="45005"/>
                  </a:lnTo>
                  <a:lnTo>
                    <a:pt x="3571" y="44767"/>
                  </a:lnTo>
                  <a:lnTo>
                    <a:pt x="5873" y="44926"/>
                  </a:lnTo>
                  <a:lnTo>
                    <a:pt x="8652" y="45561"/>
                  </a:lnTo>
                  <a:lnTo>
                    <a:pt x="11747" y="46275"/>
                  </a:lnTo>
                  <a:lnTo>
                    <a:pt x="15081" y="46513"/>
                  </a:lnTo>
                  <a:lnTo>
                    <a:pt x="18336" y="46196"/>
                  </a:lnTo>
                  <a:lnTo>
                    <a:pt x="21590" y="45163"/>
                  </a:lnTo>
                  <a:lnTo>
                    <a:pt x="24606" y="43338"/>
                  </a:lnTo>
                  <a:lnTo>
                    <a:pt x="27067" y="40877"/>
                  </a:lnTo>
                  <a:lnTo>
                    <a:pt x="28813" y="37623"/>
                  </a:lnTo>
                  <a:lnTo>
                    <a:pt x="29448" y="33733"/>
                  </a:lnTo>
                  <a:lnTo>
                    <a:pt x="28813" y="29845"/>
                  </a:lnTo>
                  <a:lnTo>
                    <a:pt x="27067" y="26748"/>
                  </a:lnTo>
                  <a:lnTo>
                    <a:pt x="24447" y="24288"/>
                  </a:lnTo>
                  <a:lnTo>
                    <a:pt x="21113" y="22066"/>
                  </a:lnTo>
                  <a:lnTo>
                    <a:pt x="10398" y="15716"/>
                  </a:lnTo>
                  <a:lnTo>
                    <a:pt x="8176" y="13970"/>
                  </a:lnTo>
                  <a:lnTo>
                    <a:pt x="6906" y="12143"/>
                  </a:lnTo>
                  <a:lnTo>
                    <a:pt x="6112" y="8731"/>
                  </a:lnTo>
                  <a:lnTo>
                    <a:pt x="6588" y="6587"/>
                  </a:lnTo>
                  <a:lnTo>
                    <a:pt x="7858" y="4523"/>
                  </a:lnTo>
                  <a:lnTo>
                    <a:pt x="10160" y="2936"/>
                  </a:lnTo>
                  <a:lnTo>
                    <a:pt x="13652" y="2222"/>
                  </a:lnTo>
                  <a:lnTo>
                    <a:pt x="16986" y="2698"/>
                  </a:lnTo>
                  <a:lnTo>
                    <a:pt x="20002" y="4523"/>
                  </a:lnTo>
                  <a:lnTo>
                    <a:pt x="21431" y="6111"/>
                  </a:lnTo>
                  <a:lnTo>
                    <a:pt x="22701" y="8254"/>
                  </a:lnTo>
                  <a:lnTo>
                    <a:pt x="23733" y="11032"/>
                  </a:lnTo>
                  <a:lnTo>
                    <a:pt x="24686" y="14446"/>
                  </a:lnTo>
                  <a:lnTo>
                    <a:pt x="26193" y="14446"/>
                  </a:lnTo>
                  <a:lnTo>
                    <a:pt x="25796" y="872"/>
                  </a:lnTo>
                  <a:lnTo>
                    <a:pt x="24686" y="872"/>
                  </a:lnTo>
                  <a:lnTo>
                    <a:pt x="24051" y="1587"/>
                  </a:lnTo>
                  <a:lnTo>
                    <a:pt x="23018" y="1983"/>
                  </a:lnTo>
                  <a:lnTo>
                    <a:pt x="19446" y="952"/>
                  </a:lnTo>
                  <a:lnTo>
                    <a:pt x="16907" y="317"/>
                  </a:lnTo>
                  <a:lnTo>
                    <a:pt x="13890" y="0"/>
                  </a:lnTo>
                  <a:close/>
                </a:path>
              </a:pathLst>
            </a:custGeom>
            <a:solidFill>
              <a:srgbClr val="000000"/>
            </a:solidFill>
          </p:spPr>
          <p:txBody>
            <a:bodyPr vert="horz" lIns="91440" tIns="45720" rIns="91440" bIns="45720" anchor="t"/>
            <a:lstStyle/>
            <a:p>
              <a:endParaRPr lang="en-IN"/>
            </a:p>
          </p:txBody>
        </p:sp>
        <p:sp>
          <p:nvSpPr>
            <p:cNvPr id="1628" name="Shape 6368"/>
            <p:cNvSpPr/>
            <p:nvPr/>
          </p:nvSpPr>
          <p:spPr>
            <a:xfrm>
              <a:off x="2065591" y="3554141"/>
              <a:ext cx="29447" cy="46513"/>
            </a:xfrm>
            <a:custGeom>
              <a:avLst/>
              <a:gdLst/>
              <a:ahLst/>
              <a:cxnLst/>
              <a:rect l="0" t="0" r="0" b="0"/>
              <a:pathLst>
                <a:path w="29447" h="46513">
                  <a:moveTo>
                    <a:pt x="13890" y="0"/>
                  </a:moveTo>
                  <a:lnTo>
                    <a:pt x="9525" y="555"/>
                  </a:lnTo>
                  <a:lnTo>
                    <a:pt x="6031" y="1904"/>
                  </a:lnTo>
                  <a:lnTo>
                    <a:pt x="3333" y="3968"/>
                  </a:lnTo>
                  <a:lnTo>
                    <a:pt x="1507" y="6428"/>
                  </a:lnTo>
                  <a:lnTo>
                    <a:pt x="396" y="9207"/>
                  </a:lnTo>
                  <a:lnTo>
                    <a:pt x="0" y="12065"/>
                  </a:lnTo>
                  <a:lnTo>
                    <a:pt x="952" y="16906"/>
                  </a:lnTo>
                  <a:lnTo>
                    <a:pt x="3491" y="20716"/>
                  </a:lnTo>
                  <a:lnTo>
                    <a:pt x="7222" y="23812"/>
                  </a:lnTo>
                  <a:lnTo>
                    <a:pt x="11587" y="26511"/>
                  </a:lnTo>
                  <a:lnTo>
                    <a:pt x="17303" y="29764"/>
                  </a:lnTo>
                  <a:lnTo>
                    <a:pt x="19524" y="31193"/>
                  </a:lnTo>
                  <a:lnTo>
                    <a:pt x="21112" y="32939"/>
                  </a:lnTo>
                  <a:lnTo>
                    <a:pt x="22066" y="34925"/>
                  </a:lnTo>
                  <a:lnTo>
                    <a:pt x="22462" y="37147"/>
                  </a:lnTo>
                  <a:lnTo>
                    <a:pt x="21668" y="40640"/>
                  </a:lnTo>
                  <a:lnTo>
                    <a:pt x="19685" y="42862"/>
                  </a:lnTo>
                  <a:lnTo>
                    <a:pt x="17143" y="44052"/>
                  </a:lnTo>
                  <a:lnTo>
                    <a:pt x="14446" y="44370"/>
                  </a:lnTo>
                  <a:lnTo>
                    <a:pt x="10238" y="43734"/>
                  </a:lnTo>
                  <a:lnTo>
                    <a:pt x="7143" y="41909"/>
                  </a:lnTo>
                  <a:lnTo>
                    <a:pt x="4921" y="39370"/>
                  </a:lnTo>
                  <a:lnTo>
                    <a:pt x="3333" y="36432"/>
                  </a:lnTo>
                  <a:lnTo>
                    <a:pt x="1666" y="30479"/>
                  </a:lnTo>
                  <a:lnTo>
                    <a:pt x="78" y="30479"/>
                  </a:lnTo>
                  <a:lnTo>
                    <a:pt x="78" y="45957"/>
                  </a:lnTo>
                  <a:lnTo>
                    <a:pt x="1348" y="45957"/>
                  </a:lnTo>
                  <a:lnTo>
                    <a:pt x="2222" y="45005"/>
                  </a:lnTo>
                  <a:lnTo>
                    <a:pt x="3571" y="44767"/>
                  </a:lnTo>
                  <a:lnTo>
                    <a:pt x="5872" y="44926"/>
                  </a:lnTo>
                  <a:lnTo>
                    <a:pt x="8651" y="45561"/>
                  </a:lnTo>
                  <a:lnTo>
                    <a:pt x="11747" y="46275"/>
                  </a:lnTo>
                  <a:lnTo>
                    <a:pt x="15081" y="46513"/>
                  </a:lnTo>
                  <a:lnTo>
                    <a:pt x="18335" y="46196"/>
                  </a:lnTo>
                  <a:lnTo>
                    <a:pt x="21589" y="45163"/>
                  </a:lnTo>
                  <a:lnTo>
                    <a:pt x="24606" y="43338"/>
                  </a:lnTo>
                  <a:lnTo>
                    <a:pt x="27066" y="40877"/>
                  </a:lnTo>
                  <a:lnTo>
                    <a:pt x="28812" y="37623"/>
                  </a:lnTo>
                  <a:lnTo>
                    <a:pt x="29447" y="33733"/>
                  </a:lnTo>
                  <a:lnTo>
                    <a:pt x="28812" y="29845"/>
                  </a:lnTo>
                  <a:lnTo>
                    <a:pt x="27066" y="26748"/>
                  </a:lnTo>
                  <a:lnTo>
                    <a:pt x="24367" y="24288"/>
                  </a:lnTo>
                  <a:lnTo>
                    <a:pt x="21112" y="22066"/>
                  </a:lnTo>
                  <a:lnTo>
                    <a:pt x="10397" y="15716"/>
                  </a:lnTo>
                  <a:lnTo>
                    <a:pt x="8175" y="13970"/>
                  </a:lnTo>
                  <a:lnTo>
                    <a:pt x="6905" y="12143"/>
                  </a:lnTo>
                  <a:lnTo>
                    <a:pt x="6269" y="10318"/>
                  </a:lnTo>
                  <a:lnTo>
                    <a:pt x="6111" y="8731"/>
                  </a:lnTo>
                  <a:lnTo>
                    <a:pt x="6587" y="6587"/>
                  </a:lnTo>
                  <a:lnTo>
                    <a:pt x="7857" y="4523"/>
                  </a:lnTo>
                  <a:lnTo>
                    <a:pt x="10160" y="2936"/>
                  </a:lnTo>
                  <a:lnTo>
                    <a:pt x="13652" y="2222"/>
                  </a:lnTo>
                  <a:lnTo>
                    <a:pt x="16906" y="2698"/>
                  </a:lnTo>
                  <a:lnTo>
                    <a:pt x="20002" y="4523"/>
                  </a:lnTo>
                  <a:lnTo>
                    <a:pt x="21431" y="6111"/>
                  </a:lnTo>
                  <a:lnTo>
                    <a:pt x="22621" y="8254"/>
                  </a:lnTo>
                  <a:lnTo>
                    <a:pt x="23732" y="11032"/>
                  </a:lnTo>
                  <a:lnTo>
                    <a:pt x="24685" y="14446"/>
                  </a:lnTo>
                  <a:lnTo>
                    <a:pt x="26113" y="14446"/>
                  </a:lnTo>
                  <a:lnTo>
                    <a:pt x="25716" y="872"/>
                  </a:lnTo>
                  <a:lnTo>
                    <a:pt x="24685" y="872"/>
                  </a:lnTo>
                  <a:lnTo>
                    <a:pt x="24050" y="1587"/>
                  </a:lnTo>
                  <a:lnTo>
                    <a:pt x="22938" y="1983"/>
                  </a:lnTo>
                  <a:lnTo>
                    <a:pt x="21431" y="1666"/>
                  </a:lnTo>
                  <a:lnTo>
                    <a:pt x="19366" y="952"/>
                  </a:lnTo>
                  <a:lnTo>
                    <a:pt x="13890" y="0"/>
                  </a:lnTo>
                  <a:close/>
                </a:path>
              </a:pathLst>
            </a:custGeom>
            <a:solidFill>
              <a:srgbClr val="000000"/>
            </a:solidFill>
          </p:spPr>
          <p:txBody>
            <a:bodyPr vert="horz" lIns="91440" tIns="45720" rIns="91440" bIns="45720" anchor="t"/>
            <a:lstStyle/>
            <a:p>
              <a:endParaRPr lang="en-IN"/>
            </a:p>
          </p:txBody>
        </p:sp>
        <p:sp>
          <p:nvSpPr>
            <p:cNvPr id="1629" name="Shape 6369"/>
            <p:cNvSpPr/>
            <p:nvPr/>
          </p:nvSpPr>
          <p:spPr>
            <a:xfrm>
              <a:off x="2399919" y="3589621"/>
              <a:ext cx="13731" cy="24051"/>
            </a:xfrm>
            <a:custGeom>
              <a:avLst/>
              <a:gdLst/>
              <a:ahLst/>
              <a:cxnLst/>
              <a:rect l="0" t="0" r="0" b="0"/>
              <a:pathLst>
                <a:path w="13731" h="24051">
                  <a:moveTo>
                    <a:pt x="5715" y="0"/>
                  </a:moveTo>
                  <a:lnTo>
                    <a:pt x="3810" y="317"/>
                  </a:lnTo>
                  <a:lnTo>
                    <a:pt x="1905" y="1270"/>
                  </a:lnTo>
                  <a:lnTo>
                    <a:pt x="555" y="3016"/>
                  </a:lnTo>
                  <a:lnTo>
                    <a:pt x="0" y="5715"/>
                  </a:lnTo>
                  <a:lnTo>
                    <a:pt x="555" y="8176"/>
                  </a:lnTo>
                  <a:lnTo>
                    <a:pt x="2063" y="9683"/>
                  </a:lnTo>
                  <a:lnTo>
                    <a:pt x="4127" y="10477"/>
                  </a:lnTo>
                  <a:lnTo>
                    <a:pt x="6111" y="10636"/>
                  </a:lnTo>
                  <a:lnTo>
                    <a:pt x="7620" y="10477"/>
                  </a:lnTo>
                  <a:lnTo>
                    <a:pt x="8492" y="10240"/>
                  </a:lnTo>
                  <a:lnTo>
                    <a:pt x="9445" y="10557"/>
                  </a:lnTo>
                  <a:lnTo>
                    <a:pt x="9921" y="11668"/>
                  </a:lnTo>
                  <a:lnTo>
                    <a:pt x="9603" y="13493"/>
                  </a:lnTo>
                  <a:lnTo>
                    <a:pt x="8255" y="16033"/>
                  </a:lnTo>
                  <a:lnTo>
                    <a:pt x="5793" y="19050"/>
                  </a:lnTo>
                  <a:lnTo>
                    <a:pt x="1746" y="22146"/>
                  </a:lnTo>
                  <a:lnTo>
                    <a:pt x="2698" y="24051"/>
                  </a:lnTo>
                  <a:lnTo>
                    <a:pt x="4523" y="23177"/>
                  </a:lnTo>
                  <a:lnTo>
                    <a:pt x="6826" y="21431"/>
                  </a:lnTo>
                  <a:lnTo>
                    <a:pt x="11508" y="16192"/>
                  </a:lnTo>
                  <a:lnTo>
                    <a:pt x="13176" y="12938"/>
                  </a:lnTo>
                  <a:lnTo>
                    <a:pt x="13731" y="9446"/>
                  </a:lnTo>
                  <a:lnTo>
                    <a:pt x="13335" y="5873"/>
                  </a:lnTo>
                  <a:lnTo>
                    <a:pt x="12143" y="3333"/>
                  </a:lnTo>
                  <a:lnTo>
                    <a:pt x="10636" y="1587"/>
                  </a:lnTo>
                  <a:lnTo>
                    <a:pt x="8810" y="556"/>
                  </a:lnTo>
                  <a:lnTo>
                    <a:pt x="5715" y="0"/>
                  </a:lnTo>
                  <a:close/>
                </a:path>
              </a:pathLst>
            </a:custGeom>
            <a:solidFill>
              <a:srgbClr val="000000"/>
            </a:solidFill>
          </p:spPr>
          <p:txBody>
            <a:bodyPr vert="horz" lIns="91440" tIns="45720" rIns="91440" bIns="45720" anchor="t"/>
            <a:lstStyle/>
            <a:p>
              <a:endParaRPr lang="en-IN"/>
            </a:p>
          </p:txBody>
        </p:sp>
        <p:sp>
          <p:nvSpPr>
            <p:cNvPr id="1630" name="Shape 6370"/>
            <p:cNvSpPr/>
            <p:nvPr/>
          </p:nvSpPr>
          <p:spPr>
            <a:xfrm>
              <a:off x="1796669" y="3589621"/>
              <a:ext cx="13731" cy="24051"/>
            </a:xfrm>
            <a:custGeom>
              <a:avLst/>
              <a:gdLst/>
              <a:ahLst/>
              <a:cxnLst/>
              <a:rect l="0" t="0" r="0" b="0"/>
              <a:pathLst>
                <a:path w="13731" h="24051">
                  <a:moveTo>
                    <a:pt x="5713" y="0"/>
                  </a:moveTo>
                  <a:lnTo>
                    <a:pt x="3730" y="317"/>
                  </a:lnTo>
                  <a:lnTo>
                    <a:pt x="1903" y="1270"/>
                  </a:lnTo>
                  <a:lnTo>
                    <a:pt x="476" y="3016"/>
                  </a:lnTo>
                  <a:lnTo>
                    <a:pt x="0" y="5715"/>
                  </a:lnTo>
                  <a:lnTo>
                    <a:pt x="555" y="8176"/>
                  </a:lnTo>
                  <a:lnTo>
                    <a:pt x="2063" y="9683"/>
                  </a:lnTo>
                  <a:lnTo>
                    <a:pt x="4047" y="10477"/>
                  </a:lnTo>
                  <a:lnTo>
                    <a:pt x="6111" y="10636"/>
                  </a:lnTo>
                  <a:lnTo>
                    <a:pt x="7620" y="10477"/>
                  </a:lnTo>
                  <a:lnTo>
                    <a:pt x="8492" y="10240"/>
                  </a:lnTo>
                  <a:lnTo>
                    <a:pt x="9445" y="10557"/>
                  </a:lnTo>
                  <a:lnTo>
                    <a:pt x="9841" y="11668"/>
                  </a:lnTo>
                  <a:lnTo>
                    <a:pt x="9525" y="13493"/>
                  </a:lnTo>
                  <a:lnTo>
                    <a:pt x="8253" y="16033"/>
                  </a:lnTo>
                  <a:lnTo>
                    <a:pt x="5713" y="19050"/>
                  </a:lnTo>
                  <a:lnTo>
                    <a:pt x="1745" y="22146"/>
                  </a:lnTo>
                  <a:lnTo>
                    <a:pt x="2618" y="24051"/>
                  </a:lnTo>
                  <a:lnTo>
                    <a:pt x="4523" y="23177"/>
                  </a:lnTo>
                  <a:lnTo>
                    <a:pt x="6826" y="21431"/>
                  </a:lnTo>
                  <a:lnTo>
                    <a:pt x="11508" y="16192"/>
                  </a:lnTo>
                  <a:lnTo>
                    <a:pt x="13096" y="12938"/>
                  </a:lnTo>
                  <a:lnTo>
                    <a:pt x="13731" y="9446"/>
                  </a:lnTo>
                  <a:lnTo>
                    <a:pt x="13335" y="5873"/>
                  </a:lnTo>
                  <a:lnTo>
                    <a:pt x="12143" y="3333"/>
                  </a:lnTo>
                  <a:lnTo>
                    <a:pt x="10556" y="1587"/>
                  </a:lnTo>
                  <a:lnTo>
                    <a:pt x="8810" y="556"/>
                  </a:lnTo>
                  <a:lnTo>
                    <a:pt x="5713" y="0"/>
                  </a:lnTo>
                  <a:close/>
                </a:path>
              </a:pathLst>
            </a:custGeom>
            <a:solidFill>
              <a:srgbClr val="000000"/>
            </a:solidFill>
          </p:spPr>
          <p:txBody>
            <a:bodyPr vert="horz" lIns="91440" tIns="45720" rIns="91440" bIns="45720" anchor="t"/>
            <a:lstStyle/>
            <a:p>
              <a:endParaRPr lang="en-IN"/>
            </a:p>
          </p:txBody>
        </p:sp>
        <p:sp>
          <p:nvSpPr>
            <p:cNvPr id="1631" name="Shape 6371"/>
            <p:cNvSpPr/>
            <p:nvPr/>
          </p:nvSpPr>
          <p:spPr>
            <a:xfrm>
              <a:off x="2302128" y="3555094"/>
              <a:ext cx="46592" cy="45561"/>
            </a:xfrm>
            <a:custGeom>
              <a:avLst/>
              <a:gdLst/>
              <a:ahLst/>
              <a:cxnLst/>
              <a:rect l="0" t="0" r="0" b="0"/>
              <a:pathLst>
                <a:path w="46592" h="45561">
                  <a:moveTo>
                    <a:pt x="0" y="0"/>
                  </a:moveTo>
                  <a:lnTo>
                    <a:pt x="0" y="1428"/>
                  </a:lnTo>
                  <a:lnTo>
                    <a:pt x="2222" y="1666"/>
                  </a:lnTo>
                  <a:lnTo>
                    <a:pt x="4206" y="2459"/>
                  </a:lnTo>
                  <a:lnTo>
                    <a:pt x="5635" y="4286"/>
                  </a:lnTo>
                  <a:lnTo>
                    <a:pt x="6111" y="7778"/>
                  </a:lnTo>
                  <a:lnTo>
                    <a:pt x="6111" y="32702"/>
                  </a:lnTo>
                  <a:lnTo>
                    <a:pt x="6746" y="37306"/>
                  </a:lnTo>
                  <a:lnTo>
                    <a:pt x="8255" y="40718"/>
                  </a:lnTo>
                  <a:lnTo>
                    <a:pt x="10477" y="43099"/>
                  </a:lnTo>
                  <a:lnTo>
                    <a:pt x="13017" y="44608"/>
                  </a:lnTo>
                  <a:lnTo>
                    <a:pt x="15636" y="45402"/>
                  </a:lnTo>
                  <a:lnTo>
                    <a:pt x="17938" y="45561"/>
                  </a:lnTo>
                  <a:lnTo>
                    <a:pt x="19763" y="45480"/>
                  </a:lnTo>
                  <a:lnTo>
                    <a:pt x="22383" y="44925"/>
                  </a:lnTo>
                  <a:lnTo>
                    <a:pt x="25400" y="43576"/>
                  </a:lnTo>
                  <a:lnTo>
                    <a:pt x="28336" y="41353"/>
                  </a:lnTo>
                  <a:lnTo>
                    <a:pt x="32622" y="37067"/>
                  </a:lnTo>
                  <a:lnTo>
                    <a:pt x="32622" y="45322"/>
                  </a:lnTo>
                  <a:lnTo>
                    <a:pt x="32781" y="45480"/>
                  </a:lnTo>
                  <a:lnTo>
                    <a:pt x="39370" y="43099"/>
                  </a:lnTo>
                  <a:lnTo>
                    <a:pt x="46592" y="41036"/>
                  </a:lnTo>
                  <a:lnTo>
                    <a:pt x="46592" y="39607"/>
                  </a:lnTo>
                  <a:lnTo>
                    <a:pt x="43100" y="39289"/>
                  </a:lnTo>
                  <a:lnTo>
                    <a:pt x="41275" y="38178"/>
                  </a:lnTo>
                  <a:lnTo>
                    <a:pt x="40560" y="36353"/>
                  </a:lnTo>
                  <a:lnTo>
                    <a:pt x="40401" y="33972"/>
                  </a:lnTo>
                  <a:lnTo>
                    <a:pt x="40401" y="0"/>
                  </a:lnTo>
                  <a:lnTo>
                    <a:pt x="24764" y="0"/>
                  </a:lnTo>
                  <a:lnTo>
                    <a:pt x="24764" y="1666"/>
                  </a:lnTo>
                  <a:lnTo>
                    <a:pt x="27066" y="1824"/>
                  </a:lnTo>
                  <a:lnTo>
                    <a:pt x="28892" y="2142"/>
                  </a:lnTo>
                  <a:lnTo>
                    <a:pt x="30162" y="2698"/>
                  </a:lnTo>
                  <a:lnTo>
                    <a:pt x="31035" y="3412"/>
                  </a:lnTo>
                  <a:lnTo>
                    <a:pt x="31908" y="5317"/>
                  </a:lnTo>
                  <a:lnTo>
                    <a:pt x="32067" y="7937"/>
                  </a:lnTo>
                  <a:lnTo>
                    <a:pt x="32067" y="31193"/>
                  </a:lnTo>
                  <a:lnTo>
                    <a:pt x="31987" y="33257"/>
                  </a:lnTo>
                  <a:lnTo>
                    <a:pt x="31669" y="34686"/>
                  </a:lnTo>
                  <a:lnTo>
                    <a:pt x="30480" y="36273"/>
                  </a:lnTo>
                  <a:lnTo>
                    <a:pt x="26352" y="38813"/>
                  </a:lnTo>
                  <a:lnTo>
                    <a:pt x="21907" y="39846"/>
                  </a:lnTo>
                  <a:lnTo>
                    <a:pt x="19050" y="39369"/>
                  </a:lnTo>
                  <a:lnTo>
                    <a:pt x="17065" y="38178"/>
                  </a:lnTo>
                  <a:lnTo>
                    <a:pt x="15716" y="36591"/>
                  </a:lnTo>
                  <a:lnTo>
                    <a:pt x="15001"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1632" name="Shape 6372"/>
            <p:cNvSpPr/>
            <p:nvPr/>
          </p:nvSpPr>
          <p:spPr>
            <a:xfrm>
              <a:off x="1961926" y="3554141"/>
              <a:ext cx="46117" cy="67071"/>
            </a:xfrm>
            <a:custGeom>
              <a:avLst/>
              <a:gdLst/>
              <a:ahLst/>
              <a:cxnLst/>
              <a:rect l="0" t="0" r="0" b="0"/>
              <a:pathLst>
                <a:path w="46117" h="67071">
                  <a:moveTo>
                    <a:pt x="14684" y="0"/>
                  </a:moveTo>
                  <a:lnTo>
                    <a:pt x="397" y="5000"/>
                  </a:lnTo>
                  <a:lnTo>
                    <a:pt x="397" y="6587"/>
                  </a:lnTo>
                  <a:lnTo>
                    <a:pt x="3175" y="6508"/>
                  </a:lnTo>
                  <a:lnTo>
                    <a:pt x="5239" y="6826"/>
                  </a:lnTo>
                  <a:lnTo>
                    <a:pt x="6350" y="7857"/>
                  </a:lnTo>
                  <a:lnTo>
                    <a:pt x="6906" y="9603"/>
                  </a:lnTo>
                  <a:lnTo>
                    <a:pt x="6986" y="12143"/>
                  </a:lnTo>
                  <a:lnTo>
                    <a:pt x="6986" y="58498"/>
                  </a:lnTo>
                  <a:lnTo>
                    <a:pt x="6827" y="61277"/>
                  </a:lnTo>
                  <a:lnTo>
                    <a:pt x="5953" y="63341"/>
                  </a:lnTo>
                  <a:lnTo>
                    <a:pt x="3890" y="64689"/>
                  </a:lnTo>
                  <a:lnTo>
                    <a:pt x="0" y="65325"/>
                  </a:lnTo>
                  <a:lnTo>
                    <a:pt x="0" y="67071"/>
                  </a:lnTo>
                  <a:lnTo>
                    <a:pt x="23971" y="67071"/>
                  </a:lnTo>
                  <a:lnTo>
                    <a:pt x="23971" y="65246"/>
                  </a:lnTo>
                  <a:lnTo>
                    <a:pt x="19606" y="64928"/>
                  </a:lnTo>
                  <a:lnTo>
                    <a:pt x="16987" y="63896"/>
                  </a:lnTo>
                  <a:lnTo>
                    <a:pt x="15717" y="61673"/>
                  </a:lnTo>
                  <a:lnTo>
                    <a:pt x="15319" y="57863"/>
                  </a:lnTo>
                  <a:lnTo>
                    <a:pt x="15319" y="42306"/>
                  </a:lnTo>
                  <a:lnTo>
                    <a:pt x="17701" y="44291"/>
                  </a:lnTo>
                  <a:lnTo>
                    <a:pt x="20082" y="45561"/>
                  </a:lnTo>
                  <a:lnTo>
                    <a:pt x="25321" y="46513"/>
                  </a:lnTo>
                  <a:lnTo>
                    <a:pt x="31671" y="45402"/>
                  </a:lnTo>
                  <a:lnTo>
                    <a:pt x="36831" y="42464"/>
                  </a:lnTo>
                  <a:lnTo>
                    <a:pt x="40878" y="38100"/>
                  </a:lnTo>
                  <a:lnTo>
                    <a:pt x="43736" y="32861"/>
                  </a:lnTo>
                  <a:lnTo>
                    <a:pt x="45562" y="27066"/>
                  </a:lnTo>
                  <a:lnTo>
                    <a:pt x="46117" y="21272"/>
                  </a:lnTo>
                  <a:lnTo>
                    <a:pt x="45721" y="16588"/>
                  </a:lnTo>
                  <a:lnTo>
                    <a:pt x="44768" y="12382"/>
                  </a:lnTo>
                  <a:lnTo>
                    <a:pt x="43339" y="8809"/>
                  </a:lnTo>
                  <a:lnTo>
                    <a:pt x="41275" y="5715"/>
                  </a:lnTo>
                  <a:lnTo>
                    <a:pt x="38815" y="3253"/>
                  </a:lnTo>
                  <a:lnTo>
                    <a:pt x="36037" y="1428"/>
                  </a:lnTo>
                  <a:lnTo>
                    <a:pt x="33021" y="396"/>
                  </a:lnTo>
                  <a:lnTo>
                    <a:pt x="29766" y="0"/>
                  </a:lnTo>
                  <a:lnTo>
                    <a:pt x="26273" y="396"/>
                  </a:lnTo>
                  <a:lnTo>
                    <a:pt x="23177" y="1348"/>
                  </a:lnTo>
                  <a:lnTo>
                    <a:pt x="20243" y="3206"/>
                  </a:lnTo>
                  <a:lnTo>
                    <a:pt x="25003" y="5952"/>
                  </a:lnTo>
                  <a:lnTo>
                    <a:pt x="28972" y="6587"/>
                  </a:lnTo>
                  <a:lnTo>
                    <a:pt x="32068" y="8413"/>
                  </a:lnTo>
                  <a:lnTo>
                    <a:pt x="34289" y="11112"/>
                  </a:lnTo>
                  <a:lnTo>
                    <a:pt x="35798" y="14207"/>
                  </a:lnTo>
                  <a:lnTo>
                    <a:pt x="37306" y="20398"/>
                  </a:lnTo>
                  <a:lnTo>
                    <a:pt x="37464" y="22780"/>
                  </a:lnTo>
                  <a:lnTo>
                    <a:pt x="37544" y="24288"/>
                  </a:lnTo>
                  <a:lnTo>
                    <a:pt x="37386" y="28257"/>
                  </a:lnTo>
                  <a:lnTo>
                    <a:pt x="36909" y="31670"/>
                  </a:lnTo>
                  <a:lnTo>
                    <a:pt x="36196" y="34527"/>
                  </a:lnTo>
                  <a:lnTo>
                    <a:pt x="35163" y="36908"/>
                  </a:lnTo>
                  <a:lnTo>
                    <a:pt x="32702" y="40242"/>
                  </a:lnTo>
                  <a:lnTo>
                    <a:pt x="30004" y="42227"/>
                  </a:lnTo>
                  <a:lnTo>
                    <a:pt x="27464" y="43100"/>
                  </a:lnTo>
                  <a:lnTo>
                    <a:pt x="25400" y="43338"/>
                  </a:lnTo>
                  <a:lnTo>
                    <a:pt x="21511" y="42703"/>
                  </a:lnTo>
                  <a:lnTo>
                    <a:pt x="18336" y="40957"/>
                  </a:lnTo>
                  <a:lnTo>
                    <a:pt x="16113" y="38813"/>
                  </a:lnTo>
                  <a:lnTo>
                    <a:pt x="15319" y="36829"/>
                  </a:lnTo>
                  <a:lnTo>
                    <a:pt x="15319" y="12461"/>
                  </a:lnTo>
                  <a:lnTo>
                    <a:pt x="15955" y="10636"/>
                  </a:lnTo>
                  <a:lnTo>
                    <a:pt x="17304" y="9127"/>
                  </a:lnTo>
                  <a:lnTo>
                    <a:pt x="20956" y="6746"/>
                  </a:lnTo>
                  <a:lnTo>
                    <a:pt x="25003" y="5952"/>
                  </a:lnTo>
                  <a:lnTo>
                    <a:pt x="20243" y="3206"/>
                  </a:lnTo>
                  <a:lnTo>
                    <a:pt x="18414" y="4364"/>
                  </a:lnTo>
                  <a:lnTo>
                    <a:pt x="16748" y="6032"/>
                  </a:lnTo>
                  <a:lnTo>
                    <a:pt x="15478" y="7620"/>
                  </a:lnTo>
                  <a:lnTo>
                    <a:pt x="15319" y="7381"/>
                  </a:lnTo>
                  <a:lnTo>
                    <a:pt x="15319" y="158"/>
                  </a:lnTo>
                  <a:lnTo>
                    <a:pt x="14684" y="0"/>
                  </a:lnTo>
                  <a:close/>
                </a:path>
              </a:pathLst>
            </a:custGeom>
            <a:solidFill>
              <a:srgbClr val="000000"/>
            </a:solidFill>
          </p:spPr>
          <p:txBody>
            <a:bodyPr vert="horz" lIns="91440" tIns="45720" rIns="91440" bIns="45720" anchor="t"/>
            <a:lstStyle/>
            <a:p>
              <a:endParaRPr lang="en-IN"/>
            </a:p>
          </p:txBody>
        </p:sp>
        <p:sp>
          <p:nvSpPr>
            <p:cNvPr id="1633" name="Shape 6373"/>
            <p:cNvSpPr/>
            <p:nvPr/>
          </p:nvSpPr>
          <p:spPr>
            <a:xfrm>
              <a:off x="1442258" y="3661535"/>
              <a:ext cx="23573" cy="67628"/>
            </a:xfrm>
            <a:custGeom>
              <a:avLst/>
              <a:gdLst/>
              <a:ahLst/>
              <a:cxnLst/>
              <a:rect l="0" t="0" r="0" b="0"/>
              <a:pathLst>
                <a:path w="23573" h="67628">
                  <a:moveTo>
                    <a:pt x="15794" y="0"/>
                  </a:moveTo>
                  <a:lnTo>
                    <a:pt x="0" y="4286"/>
                  </a:lnTo>
                  <a:lnTo>
                    <a:pt x="0" y="5873"/>
                  </a:lnTo>
                  <a:lnTo>
                    <a:pt x="3413" y="5714"/>
                  </a:lnTo>
                  <a:lnTo>
                    <a:pt x="5714" y="6032"/>
                  </a:lnTo>
                  <a:lnTo>
                    <a:pt x="7063" y="7065"/>
                  </a:lnTo>
                  <a:lnTo>
                    <a:pt x="7698" y="8969"/>
                  </a:lnTo>
                  <a:lnTo>
                    <a:pt x="7857" y="11747"/>
                  </a:lnTo>
                  <a:lnTo>
                    <a:pt x="7857" y="58976"/>
                  </a:lnTo>
                  <a:lnTo>
                    <a:pt x="7541" y="62388"/>
                  </a:lnTo>
                  <a:lnTo>
                    <a:pt x="6269" y="64453"/>
                  </a:lnTo>
                  <a:lnTo>
                    <a:pt x="3968" y="65643"/>
                  </a:lnTo>
                  <a:lnTo>
                    <a:pt x="238" y="66119"/>
                  </a:lnTo>
                  <a:lnTo>
                    <a:pt x="238" y="67628"/>
                  </a:lnTo>
                  <a:lnTo>
                    <a:pt x="23573" y="67628"/>
                  </a:lnTo>
                  <a:lnTo>
                    <a:pt x="23573" y="66119"/>
                  </a:lnTo>
                  <a:lnTo>
                    <a:pt x="20002" y="65722"/>
                  </a:lnTo>
                  <a:lnTo>
                    <a:pt x="17701" y="64770"/>
                  </a:lnTo>
                  <a:lnTo>
                    <a:pt x="16510" y="62706"/>
                  </a:lnTo>
                  <a:lnTo>
                    <a:pt x="16192" y="59293"/>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1634" name="Shape 6374"/>
            <p:cNvSpPr/>
            <p:nvPr/>
          </p:nvSpPr>
          <p:spPr>
            <a:xfrm>
              <a:off x="1969389" y="3661535"/>
              <a:ext cx="35956" cy="67628"/>
            </a:xfrm>
            <a:custGeom>
              <a:avLst/>
              <a:gdLst/>
              <a:ahLst/>
              <a:cxnLst/>
              <a:rect l="0" t="0" r="0" b="0"/>
              <a:pathLst>
                <a:path w="35956" h="67628">
                  <a:moveTo>
                    <a:pt x="26033" y="0"/>
                  </a:moveTo>
                  <a:lnTo>
                    <a:pt x="20161" y="715"/>
                  </a:lnTo>
                  <a:lnTo>
                    <a:pt x="15794" y="2778"/>
                  </a:lnTo>
                  <a:lnTo>
                    <a:pt x="12619" y="5794"/>
                  </a:lnTo>
                  <a:lnTo>
                    <a:pt x="10477" y="9446"/>
                  </a:lnTo>
                  <a:lnTo>
                    <a:pt x="9127" y="13334"/>
                  </a:lnTo>
                  <a:lnTo>
                    <a:pt x="8492" y="17066"/>
                  </a:lnTo>
                  <a:lnTo>
                    <a:pt x="8254" y="20478"/>
                  </a:lnTo>
                  <a:lnTo>
                    <a:pt x="8254" y="23018"/>
                  </a:lnTo>
                  <a:lnTo>
                    <a:pt x="78" y="23018"/>
                  </a:lnTo>
                  <a:lnTo>
                    <a:pt x="78" y="26193"/>
                  </a:lnTo>
                  <a:lnTo>
                    <a:pt x="8254" y="26193"/>
                  </a:lnTo>
                  <a:lnTo>
                    <a:pt x="8254" y="57310"/>
                  </a:lnTo>
                  <a:lnTo>
                    <a:pt x="8175" y="59848"/>
                  </a:lnTo>
                  <a:lnTo>
                    <a:pt x="7857" y="61912"/>
                  </a:lnTo>
                  <a:lnTo>
                    <a:pt x="7381" y="63421"/>
                  </a:lnTo>
                  <a:lnTo>
                    <a:pt x="6587" y="64532"/>
                  </a:lnTo>
                  <a:lnTo>
                    <a:pt x="4127" y="65722"/>
                  </a:lnTo>
                  <a:lnTo>
                    <a:pt x="0" y="66119"/>
                  </a:lnTo>
                  <a:lnTo>
                    <a:pt x="0" y="67628"/>
                  </a:lnTo>
                  <a:lnTo>
                    <a:pt x="25796" y="67628"/>
                  </a:lnTo>
                  <a:lnTo>
                    <a:pt x="25796" y="66119"/>
                  </a:lnTo>
                  <a:lnTo>
                    <a:pt x="21906" y="65802"/>
                  </a:lnTo>
                  <a:lnTo>
                    <a:pt x="19287" y="65087"/>
                  </a:lnTo>
                  <a:lnTo>
                    <a:pt x="17779" y="63897"/>
                  </a:lnTo>
                  <a:lnTo>
                    <a:pt x="16906" y="62229"/>
                  </a:lnTo>
                  <a:lnTo>
                    <a:pt x="16588" y="60007"/>
                  </a:lnTo>
                  <a:lnTo>
                    <a:pt x="16508" y="57310"/>
                  </a:lnTo>
                  <a:lnTo>
                    <a:pt x="16508" y="26193"/>
                  </a:lnTo>
                  <a:lnTo>
                    <a:pt x="28653" y="26193"/>
                  </a:lnTo>
                  <a:lnTo>
                    <a:pt x="28653" y="23018"/>
                  </a:lnTo>
                  <a:lnTo>
                    <a:pt x="16430" y="23018"/>
                  </a:lnTo>
                  <a:lnTo>
                    <a:pt x="16430" y="11588"/>
                  </a:lnTo>
                  <a:lnTo>
                    <a:pt x="16827" y="7620"/>
                  </a:lnTo>
                  <a:lnTo>
                    <a:pt x="17382" y="5794"/>
                  </a:lnTo>
                  <a:lnTo>
                    <a:pt x="18414" y="4207"/>
                  </a:lnTo>
                  <a:lnTo>
                    <a:pt x="20081" y="3175"/>
                  </a:lnTo>
                  <a:lnTo>
                    <a:pt x="22383" y="2778"/>
                  </a:lnTo>
                  <a:lnTo>
                    <a:pt x="24446" y="3254"/>
                  </a:lnTo>
                  <a:lnTo>
                    <a:pt x="25955" y="4683"/>
                  </a:lnTo>
                  <a:lnTo>
                    <a:pt x="28494" y="8254"/>
                  </a:lnTo>
                  <a:lnTo>
                    <a:pt x="29923" y="9604"/>
                  </a:lnTo>
                  <a:lnTo>
                    <a:pt x="31669" y="10159"/>
                  </a:lnTo>
                  <a:lnTo>
                    <a:pt x="34606" y="9207"/>
                  </a:lnTo>
                  <a:lnTo>
                    <a:pt x="35558" y="7858"/>
                  </a:lnTo>
                  <a:lnTo>
                    <a:pt x="35956" y="6032"/>
                  </a:lnTo>
                  <a:lnTo>
                    <a:pt x="35162" y="3651"/>
                  </a:lnTo>
                  <a:lnTo>
                    <a:pt x="33098" y="1746"/>
                  </a:lnTo>
                  <a:lnTo>
                    <a:pt x="29923" y="476"/>
                  </a:lnTo>
                  <a:lnTo>
                    <a:pt x="26033" y="0"/>
                  </a:lnTo>
                  <a:close/>
                </a:path>
              </a:pathLst>
            </a:custGeom>
            <a:solidFill>
              <a:srgbClr val="000000"/>
            </a:solidFill>
          </p:spPr>
          <p:txBody>
            <a:bodyPr vert="horz" lIns="91440" tIns="45720" rIns="91440" bIns="45720" anchor="t"/>
            <a:lstStyle/>
            <a:p>
              <a:endParaRPr lang="en-IN"/>
            </a:p>
          </p:txBody>
        </p:sp>
        <p:sp>
          <p:nvSpPr>
            <p:cNvPr id="1635" name="Shape 6375"/>
            <p:cNvSpPr/>
            <p:nvPr/>
          </p:nvSpPr>
          <p:spPr>
            <a:xfrm>
              <a:off x="2758217" y="3671775"/>
              <a:ext cx="26352" cy="58339"/>
            </a:xfrm>
            <a:custGeom>
              <a:avLst/>
              <a:gdLst/>
              <a:ahLst/>
              <a:cxnLst/>
              <a:rect l="0" t="0" r="0" b="0"/>
              <a:pathLst>
                <a:path w="26352" h="58339">
                  <a:moveTo>
                    <a:pt x="13255" y="0"/>
                  </a:moveTo>
                  <a:lnTo>
                    <a:pt x="10873" y="3412"/>
                  </a:lnTo>
                  <a:lnTo>
                    <a:pt x="8889" y="6191"/>
                  </a:lnTo>
                  <a:lnTo>
                    <a:pt x="4365" y="11351"/>
                  </a:lnTo>
                  <a:lnTo>
                    <a:pt x="1348" y="13732"/>
                  </a:lnTo>
                  <a:lnTo>
                    <a:pt x="396" y="14526"/>
                  </a:lnTo>
                  <a:lnTo>
                    <a:pt x="0" y="15319"/>
                  </a:lnTo>
                  <a:lnTo>
                    <a:pt x="396" y="15953"/>
                  </a:lnTo>
                  <a:lnTo>
                    <a:pt x="5634" y="15953"/>
                  </a:lnTo>
                  <a:lnTo>
                    <a:pt x="5634" y="45798"/>
                  </a:lnTo>
                  <a:lnTo>
                    <a:pt x="5873" y="49212"/>
                  </a:lnTo>
                  <a:lnTo>
                    <a:pt x="6350" y="51989"/>
                  </a:lnTo>
                  <a:lnTo>
                    <a:pt x="7222" y="54213"/>
                  </a:lnTo>
                  <a:lnTo>
                    <a:pt x="8333" y="55801"/>
                  </a:lnTo>
                  <a:lnTo>
                    <a:pt x="11191" y="57784"/>
                  </a:lnTo>
                  <a:lnTo>
                    <a:pt x="14763" y="58339"/>
                  </a:lnTo>
                  <a:lnTo>
                    <a:pt x="18176" y="57784"/>
                  </a:lnTo>
                  <a:lnTo>
                    <a:pt x="21351" y="56197"/>
                  </a:lnTo>
                  <a:lnTo>
                    <a:pt x="24129" y="53816"/>
                  </a:lnTo>
                  <a:lnTo>
                    <a:pt x="26352" y="50878"/>
                  </a:lnTo>
                  <a:lnTo>
                    <a:pt x="25082" y="49767"/>
                  </a:lnTo>
                  <a:lnTo>
                    <a:pt x="22860" y="51989"/>
                  </a:lnTo>
                  <a:lnTo>
                    <a:pt x="21113" y="52863"/>
                  </a:lnTo>
                  <a:lnTo>
                    <a:pt x="19050" y="53259"/>
                  </a:lnTo>
                  <a:lnTo>
                    <a:pt x="16906" y="52783"/>
                  </a:lnTo>
                  <a:lnTo>
                    <a:pt x="15477" y="51593"/>
                  </a:lnTo>
                  <a:lnTo>
                    <a:pt x="14604" y="49926"/>
                  </a:lnTo>
                  <a:lnTo>
                    <a:pt x="14128" y="47942"/>
                  </a:lnTo>
                  <a:lnTo>
                    <a:pt x="13969" y="44291"/>
                  </a:lnTo>
                  <a:lnTo>
                    <a:pt x="13969" y="15953"/>
                  </a:lnTo>
                  <a:lnTo>
                    <a:pt x="23971" y="15953"/>
                  </a:lnTo>
                  <a:lnTo>
                    <a:pt x="23971" y="12778"/>
                  </a:lnTo>
                  <a:lnTo>
                    <a:pt x="13969" y="12778"/>
                  </a:lnTo>
                  <a:lnTo>
                    <a:pt x="13969" y="1348"/>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636" name="Shape 6376"/>
            <p:cNvSpPr/>
            <p:nvPr/>
          </p:nvSpPr>
          <p:spPr>
            <a:xfrm>
              <a:off x="2290619" y="3671775"/>
              <a:ext cx="26352" cy="58339"/>
            </a:xfrm>
            <a:custGeom>
              <a:avLst/>
              <a:gdLst/>
              <a:ahLst/>
              <a:cxnLst/>
              <a:rect l="0" t="0" r="0" b="0"/>
              <a:pathLst>
                <a:path w="26352" h="58339">
                  <a:moveTo>
                    <a:pt x="13335" y="0"/>
                  </a:moveTo>
                  <a:lnTo>
                    <a:pt x="10874" y="3412"/>
                  </a:lnTo>
                  <a:lnTo>
                    <a:pt x="8889" y="6191"/>
                  </a:lnTo>
                  <a:lnTo>
                    <a:pt x="4366" y="11351"/>
                  </a:lnTo>
                  <a:lnTo>
                    <a:pt x="1428" y="13732"/>
                  </a:lnTo>
                  <a:lnTo>
                    <a:pt x="397" y="14526"/>
                  </a:lnTo>
                  <a:lnTo>
                    <a:pt x="0" y="15319"/>
                  </a:lnTo>
                  <a:lnTo>
                    <a:pt x="397" y="15953"/>
                  </a:lnTo>
                  <a:lnTo>
                    <a:pt x="5636" y="15953"/>
                  </a:lnTo>
                  <a:lnTo>
                    <a:pt x="5636" y="45798"/>
                  </a:lnTo>
                  <a:lnTo>
                    <a:pt x="5873" y="49212"/>
                  </a:lnTo>
                  <a:lnTo>
                    <a:pt x="6430" y="51989"/>
                  </a:lnTo>
                  <a:lnTo>
                    <a:pt x="7223" y="54213"/>
                  </a:lnTo>
                  <a:lnTo>
                    <a:pt x="8334" y="55801"/>
                  </a:lnTo>
                  <a:lnTo>
                    <a:pt x="11271" y="57784"/>
                  </a:lnTo>
                  <a:lnTo>
                    <a:pt x="14763" y="58339"/>
                  </a:lnTo>
                  <a:lnTo>
                    <a:pt x="18177" y="57784"/>
                  </a:lnTo>
                  <a:lnTo>
                    <a:pt x="21352" y="56197"/>
                  </a:lnTo>
                  <a:lnTo>
                    <a:pt x="24209" y="53816"/>
                  </a:lnTo>
                  <a:lnTo>
                    <a:pt x="26352" y="50878"/>
                  </a:lnTo>
                  <a:lnTo>
                    <a:pt x="25082" y="49767"/>
                  </a:lnTo>
                  <a:lnTo>
                    <a:pt x="22860" y="51989"/>
                  </a:lnTo>
                  <a:lnTo>
                    <a:pt x="21193" y="52863"/>
                  </a:lnTo>
                  <a:lnTo>
                    <a:pt x="19050" y="53259"/>
                  </a:lnTo>
                  <a:lnTo>
                    <a:pt x="16907" y="52783"/>
                  </a:lnTo>
                  <a:lnTo>
                    <a:pt x="15478" y="51593"/>
                  </a:lnTo>
                  <a:lnTo>
                    <a:pt x="14604" y="49926"/>
                  </a:lnTo>
                  <a:lnTo>
                    <a:pt x="14208" y="47942"/>
                  </a:lnTo>
                  <a:lnTo>
                    <a:pt x="13970" y="44291"/>
                  </a:lnTo>
                  <a:lnTo>
                    <a:pt x="13970" y="15953"/>
                  </a:lnTo>
                  <a:lnTo>
                    <a:pt x="23971" y="15953"/>
                  </a:lnTo>
                  <a:lnTo>
                    <a:pt x="23971" y="12778"/>
                  </a:lnTo>
                  <a:lnTo>
                    <a:pt x="13970" y="12778"/>
                  </a:lnTo>
                  <a:lnTo>
                    <a:pt x="13970" y="1348"/>
                  </a:lnTo>
                  <a:lnTo>
                    <a:pt x="13891" y="317"/>
                  </a:lnTo>
                  <a:lnTo>
                    <a:pt x="13335" y="0"/>
                  </a:lnTo>
                  <a:close/>
                </a:path>
              </a:pathLst>
            </a:custGeom>
            <a:solidFill>
              <a:srgbClr val="000000"/>
            </a:solidFill>
          </p:spPr>
          <p:txBody>
            <a:bodyPr vert="horz" lIns="91440" tIns="45720" rIns="91440" bIns="45720" anchor="t"/>
            <a:lstStyle/>
            <a:p>
              <a:endParaRPr lang="en-IN"/>
            </a:p>
          </p:txBody>
        </p:sp>
        <p:sp>
          <p:nvSpPr>
            <p:cNvPr id="1637" name="Shape 6377"/>
            <p:cNvSpPr/>
            <p:nvPr/>
          </p:nvSpPr>
          <p:spPr>
            <a:xfrm>
              <a:off x="2717974" y="3683601"/>
              <a:ext cx="40163" cy="46513"/>
            </a:xfrm>
            <a:custGeom>
              <a:avLst/>
              <a:gdLst/>
              <a:ahLst/>
              <a:cxnLst/>
              <a:rect l="0" t="0" r="0" b="0"/>
              <a:pathLst>
                <a:path w="40163" h="46513">
                  <a:moveTo>
                    <a:pt x="18018" y="0"/>
                  </a:moveTo>
                  <a:lnTo>
                    <a:pt x="12858" y="556"/>
                  </a:lnTo>
                  <a:lnTo>
                    <a:pt x="8731" y="1985"/>
                  </a:lnTo>
                  <a:lnTo>
                    <a:pt x="5636" y="4048"/>
                  </a:lnTo>
                  <a:lnTo>
                    <a:pt x="3572" y="6350"/>
                  </a:lnTo>
                  <a:lnTo>
                    <a:pt x="2302" y="8811"/>
                  </a:lnTo>
                  <a:lnTo>
                    <a:pt x="1905" y="10953"/>
                  </a:lnTo>
                  <a:lnTo>
                    <a:pt x="2857" y="13732"/>
                  </a:lnTo>
                  <a:lnTo>
                    <a:pt x="4207" y="14843"/>
                  </a:lnTo>
                  <a:lnTo>
                    <a:pt x="6191" y="15319"/>
                  </a:lnTo>
                  <a:lnTo>
                    <a:pt x="7937" y="14922"/>
                  </a:lnTo>
                  <a:lnTo>
                    <a:pt x="9366" y="13970"/>
                  </a:lnTo>
                  <a:lnTo>
                    <a:pt x="10318" y="12621"/>
                  </a:lnTo>
                  <a:lnTo>
                    <a:pt x="10636" y="11112"/>
                  </a:lnTo>
                  <a:lnTo>
                    <a:pt x="10398" y="9366"/>
                  </a:lnTo>
                  <a:lnTo>
                    <a:pt x="10160" y="7223"/>
                  </a:lnTo>
                  <a:lnTo>
                    <a:pt x="10716" y="5160"/>
                  </a:lnTo>
                  <a:lnTo>
                    <a:pt x="12382" y="3651"/>
                  </a:lnTo>
                  <a:lnTo>
                    <a:pt x="14685" y="2700"/>
                  </a:lnTo>
                  <a:lnTo>
                    <a:pt x="17145" y="2381"/>
                  </a:lnTo>
                  <a:lnTo>
                    <a:pt x="19685" y="2619"/>
                  </a:lnTo>
                  <a:lnTo>
                    <a:pt x="22146" y="3810"/>
                  </a:lnTo>
                  <a:lnTo>
                    <a:pt x="24051" y="6350"/>
                  </a:lnTo>
                  <a:lnTo>
                    <a:pt x="24765" y="10557"/>
                  </a:lnTo>
                  <a:lnTo>
                    <a:pt x="24765" y="16668"/>
                  </a:lnTo>
                  <a:lnTo>
                    <a:pt x="24046" y="16951"/>
                  </a:lnTo>
                  <a:lnTo>
                    <a:pt x="24765" y="18971"/>
                  </a:lnTo>
                  <a:lnTo>
                    <a:pt x="24765" y="33337"/>
                  </a:lnTo>
                  <a:lnTo>
                    <a:pt x="24686" y="35322"/>
                  </a:lnTo>
                  <a:lnTo>
                    <a:pt x="24210" y="36751"/>
                  </a:lnTo>
                  <a:lnTo>
                    <a:pt x="23177" y="37862"/>
                  </a:lnTo>
                  <a:lnTo>
                    <a:pt x="21431" y="39052"/>
                  </a:lnTo>
                  <a:lnTo>
                    <a:pt x="18812" y="40085"/>
                  </a:lnTo>
                  <a:lnTo>
                    <a:pt x="15240" y="40800"/>
                  </a:lnTo>
                  <a:lnTo>
                    <a:pt x="12700" y="40243"/>
                  </a:lnTo>
                  <a:lnTo>
                    <a:pt x="10636" y="38735"/>
                  </a:lnTo>
                  <a:lnTo>
                    <a:pt x="9287" y="36274"/>
                  </a:lnTo>
                  <a:lnTo>
                    <a:pt x="8731" y="33099"/>
                  </a:lnTo>
                  <a:lnTo>
                    <a:pt x="8731" y="32862"/>
                  </a:lnTo>
                  <a:lnTo>
                    <a:pt x="8890" y="31036"/>
                  </a:lnTo>
                  <a:lnTo>
                    <a:pt x="9605" y="28893"/>
                  </a:lnTo>
                  <a:lnTo>
                    <a:pt x="11192" y="26591"/>
                  </a:lnTo>
                  <a:lnTo>
                    <a:pt x="13970" y="24051"/>
                  </a:lnTo>
                  <a:lnTo>
                    <a:pt x="15955" y="22781"/>
                  </a:lnTo>
                  <a:lnTo>
                    <a:pt x="18415" y="21511"/>
                  </a:lnTo>
                  <a:lnTo>
                    <a:pt x="24765" y="18971"/>
                  </a:lnTo>
                  <a:lnTo>
                    <a:pt x="24046" y="16951"/>
                  </a:lnTo>
                  <a:lnTo>
                    <a:pt x="17303" y="19606"/>
                  </a:lnTo>
                  <a:lnTo>
                    <a:pt x="11192" y="22305"/>
                  </a:lnTo>
                  <a:lnTo>
                    <a:pt x="6350" y="25082"/>
                  </a:lnTo>
                  <a:lnTo>
                    <a:pt x="2857" y="28178"/>
                  </a:lnTo>
                  <a:lnTo>
                    <a:pt x="715" y="31830"/>
                  </a:lnTo>
                  <a:lnTo>
                    <a:pt x="0" y="36274"/>
                  </a:lnTo>
                  <a:lnTo>
                    <a:pt x="952" y="40640"/>
                  </a:lnTo>
                  <a:lnTo>
                    <a:pt x="3255" y="43894"/>
                  </a:lnTo>
                  <a:lnTo>
                    <a:pt x="6667" y="45878"/>
                  </a:lnTo>
                  <a:lnTo>
                    <a:pt x="10557" y="46513"/>
                  </a:lnTo>
                  <a:lnTo>
                    <a:pt x="14605" y="45878"/>
                  </a:lnTo>
                  <a:lnTo>
                    <a:pt x="18415" y="44132"/>
                  </a:lnTo>
                  <a:lnTo>
                    <a:pt x="24844" y="39291"/>
                  </a:lnTo>
                  <a:lnTo>
                    <a:pt x="25400" y="42307"/>
                  </a:lnTo>
                  <a:lnTo>
                    <a:pt x="26352" y="44371"/>
                  </a:lnTo>
                  <a:lnTo>
                    <a:pt x="27622" y="45641"/>
                  </a:lnTo>
                  <a:lnTo>
                    <a:pt x="28972" y="46276"/>
                  </a:lnTo>
                  <a:lnTo>
                    <a:pt x="31353" y="46513"/>
                  </a:lnTo>
                  <a:lnTo>
                    <a:pt x="32782" y="46435"/>
                  </a:lnTo>
                  <a:lnTo>
                    <a:pt x="34766" y="45878"/>
                  </a:lnTo>
                  <a:lnTo>
                    <a:pt x="37227" y="44371"/>
                  </a:lnTo>
                  <a:lnTo>
                    <a:pt x="40163" y="41593"/>
                  </a:lnTo>
                  <a:lnTo>
                    <a:pt x="40163" y="39052"/>
                  </a:lnTo>
                  <a:lnTo>
                    <a:pt x="38338" y="40322"/>
                  </a:lnTo>
                  <a:lnTo>
                    <a:pt x="35640" y="40878"/>
                  </a:lnTo>
                  <a:lnTo>
                    <a:pt x="33972" y="40402"/>
                  </a:lnTo>
                  <a:lnTo>
                    <a:pt x="33178" y="39132"/>
                  </a:lnTo>
                  <a:lnTo>
                    <a:pt x="32782" y="35163"/>
                  </a:lnTo>
                  <a:lnTo>
                    <a:pt x="32782" y="15875"/>
                  </a:lnTo>
                  <a:lnTo>
                    <a:pt x="32226" y="9128"/>
                  </a:lnTo>
                  <a:lnTo>
                    <a:pt x="30956" y="5715"/>
                  </a:lnTo>
                  <a:lnTo>
                    <a:pt x="28416" y="2778"/>
                  </a:lnTo>
                  <a:lnTo>
                    <a:pt x="26591" y="1587"/>
                  </a:lnTo>
                  <a:lnTo>
                    <a:pt x="24288" y="715"/>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638" name="Shape 6378"/>
            <p:cNvSpPr/>
            <p:nvPr/>
          </p:nvSpPr>
          <p:spPr>
            <a:xfrm>
              <a:off x="2672253" y="3683601"/>
              <a:ext cx="39528" cy="46513"/>
            </a:xfrm>
            <a:custGeom>
              <a:avLst/>
              <a:gdLst/>
              <a:ahLst/>
              <a:cxnLst/>
              <a:rect l="0" t="0" r="0" b="0"/>
              <a:pathLst>
                <a:path w="39528" h="46513">
                  <a:moveTo>
                    <a:pt x="20161" y="0"/>
                  </a:moveTo>
                  <a:lnTo>
                    <a:pt x="18018" y="3572"/>
                  </a:lnTo>
                  <a:lnTo>
                    <a:pt x="21431" y="4127"/>
                  </a:lnTo>
                  <a:lnTo>
                    <a:pt x="23812" y="5477"/>
                  </a:lnTo>
                  <a:lnTo>
                    <a:pt x="25400" y="7541"/>
                  </a:lnTo>
                  <a:lnTo>
                    <a:pt x="26432" y="9922"/>
                  </a:lnTo>
                  <a:lnTo>
                    <a:pt x="27543" y="14922"/>
                  </a:lnTo>
                  <a:lnTo>
                    <a:pt x="7064" y="14922"/>
                  </a:lnTo>
                  <a:lnTo>
                    <a:pt x="7778" y="11986"/>
                  </a:lnTo>
                  <a:lnTo>
                    <a:pt x="8652" y="9446"/>
                  </a:lnTo>
                  <a:lnTo>
                    <a:pt x="11112" y="5953"/>
                  </a:lnTo>
                  <a:lnTo>
                    <a:pt x="14287" y="4127"/>
                  </a:lnTo>
                  <a:lnTo>
                    <a:pt x="18018" y="3572"/>
                  </a:lnTo>
                  <a:lnTo>
                    <a:pt x="20161" y="0"/>
                  </a:lnTo>
                  <a:lnTo>
                    <a:pt x="15875" y="476"/>
                  </a:lnTo>
                  <a:lnTo>
                    <a:pt x="11429" y="2222"/>
                  </a:lnTo>
                  <a:lnTo>
                    <a:pt x="7143" y="5318"/>
                  </a:lnTo>
                  <a:lnTo>
                    <a:pt x="3492" y="9922"/>
                  </a:lnTo>
                  <a:lnTo>
                    <a:pt x="952" y="16193"/>
                  </a:lnTo>
                  <a:lnTo>
                    <a:pt x="238" y="20002"/>
                  </a:lnTo>
                  <a:lnTo>
                    <a:pt x="0" y="24368"/>
                  </a:lnTo>
                  <a:lnTo>
                    <a:pt x="317" y="29368"/>
                  </a:lnTo>
                  <a:lnTo>
                    <a:pt x="1269" y="33735"/>
                  </a:lnTo>
                  <a:lnTo>
                    <a:pt x="2857" y="37544"/>
                  </a:lnTo>
                  <a:lnTo>
                    <a:pt x="5079" y="40719"/>
                  </a:lnTo>
                  <a:lnTo>
                    <a:pt x="7778" y="43260"/>
                  </a:lnTo>
                  <a:lnTo>
                    <a:pt x="10953" y="45006"/>
                  </a:lnTo>
                  <a:lnTo>
                    <a:pt x="14526" y="46117"/>
                  </a:lnTo>
                  <a:lnTo>
                    <a:pt x="18494" y="46513"/>
                  </a:lnTo>
                  <a:lnTo>
                    <a:pt x="23416" y="45958"/>
                  </a:lnTo>
                  <a:lnTo>
                    <a:pt x="27622" y="44371"/>
                  </a:lnTo>
                  <a:lnTo>
                    <a:pt x="31114" y="42148"/>
                  </a:lnTo>
                  <a:lnTo>
                    <a:pt x="33972" y="39449"/>
                  </a:lnTo>
                  <a:lnTo>
                    <a:pt x="36194" y="36592"/>
                  </a:lnTo>
                  <a:lnTo>
                    <a:pt x="37782" y="33893"/>
                  </a:lnTo>
                  <a:lnTo>
                    <a:pt x="38893" y="31591"/>
                  </a:lnTo>
                  <a:lnTo>
                    <a:pt x="39528" y="30003"/>
                  </a:lnTo>
                  <a:lnTo>
                    <a:pt x="37941" y="29290"/>
                  </a:lnTo>
                  <a:lnTo>
                    <a:pt x="34925" y="33656"/>
                  </a:lnTo>
                  <a:lnTo>
                    <a:pt x="32702" y="35877"/>
                  </a:lnTo>
                  <a:lnTo>
                    <a:pt x="29924" y="37862"/>
                  </a:lnTo>
                  <a:lnTo>
                    <a:pt x="26591" y="39212"/>
                  </a:lnTo>
                  <a:lnTo>
                    <a:pt x="22542" y="39687"/>
                  </a:lnTo>
                  <a:lnTo>
                    <a:pt x="19208" y="39291"/>
                  </a:lnTo>
                  <a:lnTo>
                    <a:pt x="15796" y="38021"/>
                  </a:lnTo>
                  <a:lnTo>
                    <a:pt x="12700" y="35481"/>
                  </a:lnTo>
                  <a:lnTo>
                    <a:pt x="10001" y="31512"/>
                  </a:lnTo>
                  <a:lnTo>
                    <a:pt x="8889" y="28893"/>
                  </a:lnTo>
                  <a:lnTo>
                    <a:pt x="7937" y="25797"/>
                  </a:lnTo>
                  <a:lnTo>
                    <a:pt x="7302" y="22225"/>
                  </a:lnTo>
                  <a:lnTo>
                    <a:pt x="6826" y="18097"/>
                  </a:lnTo>
                  <a:lnTo>
                    <a:pt x="37623" y="18097"/>
                  </a:lnTo>
                  <a:lnTo>
                    <a:pt x="36909" y="13652"/>
                  </a:lnTo>
                  <a:lnTo>
                    <a:pt x="35798" y="9843"/>
                  </a:lnTo>
                  <a:lnTo>
                    <a:pt x="34131" y="6668"/>
                  </a:lnTo>
                  <a:lnTo>
                    <a:pt x="31988" y="4207"/>
                  </a:lnTo>
                  <a:lnTo>
                    <a:pt x="29527" y="2302"/>
                  </a:lnTo>
                  <a:lnTo>
                    <a:pt x="2666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639" name="Shape 6379"/>
            <p:cNvSpPr/>
            <p:nvPr/>
          </p:nvSpPr>
          <p:spPr>
            <a:xfrm>
              <a:off x="2476277" y="3661535"/>
              <a:ext cx="45957" cy="68579"/>
            </a:xfrm>
            <a:custGeom>
              <a:avLst/>
              <a:gdLst/>
              <a:ahLst/>
              <a:cxnLst/>
              <a:rect l="0" t="0" r="0" b="0"/>
              <a:pathLst>
                <a:path w="45957" h="68579">
                  <a:moveTo>
                    <a:pt x="38813" y="0"/>
                  </a:moveTo>
                  <a:lnTo>
                    <a:pt x="24288" y="4286"/>
                  </a:lnTo>
                  <a:lnTo>
                    <a:pt x="24288" y="5873"/>
                  </a:lnTo>
                  <a:lnTo>
                    <a:pt x="26669" y="5794"/>
                  </a:lnTo>
                  <a:lnTo>
                    <a:pt x="29209" y="6112"/>
                  </a:lnTo>
                  <a:lnTo>
                    <a:pt x="30479" y="7223"/>
                  </a:lnTo>
                  <a:lnTo>
                    <a:pt x="30956" y="8811"/>
                  </a:lnTo>
                  <a:lnTo>
                    <a:pt x="31034" y="10874"/>
                  </a:lnTo>
                  <a:lnTo>
                    <a:pt x="31034" y="26353"/>
                  </a:lnTo>
                  <a:lnTo>
                    <a:pt x="28653" y="24447"/>
                  </a:lnTo>
                  <a:lnTo>
                    <a:pt x="26193" y="23098"/>
                  </a:lnTo>
                  <a:lnTo>
                    <a:pt x="23494" y="22304"/>
                  </a:lnTo>
                  <a:lnTo>
                    <a:pt x="22684" y="22240"/>
                  </a:lnTo>
                  <a:lnTo>
                    <a:pt x="20796" y="24844"/>
                  </a:lnTo>
                  <a:lnTo>
                    <a:pt x="20796" y="24844"/>
                  </a:lnTo>
                  <a:lnTo>
                    <a:pt x="24288" y="25400"/>
                  </a:lnTo>
                  <a:lnTo>
                    <a:pt x="27383" y="27226"/>
                  </a:lnTo>
                  <a:lnTo>
                    <a:pt x="29764" y="30322"/>
                  </a:lnTo>
                  <a:lnTo>
                    <a:pt x="31034" y="34766"/>
                  </a:lnTo>
                  <a:lnTo>
                    <a:pt x="31034" y="57547"/>
                  </a:lnTo>
                  <a:lnTo>
                    <a:pt x="29923" y="59928"/>
                  </a:lnTo>
                  <a:lnTo>
                    <a:pt x="27859" y="61833"/>
                  </a:lnTo>
                  <a:lnTo>
                    <a:pt x="25161" y="63103"/>
                  </a:lnTo>
                  <a:lnTo>
                    <a:pt x="22225" y="63500"/>
                  </a:lnTo>
                  <a:lnTo>
                    <a:pt x="18891" y="62944"/>
                  </a:lnTo>
                  <a:lnTo>
                    <a:pt x="15794" y="61516"/>
                  </a:lnTo>
                  <a:lnTo>
                    <a:pt x="12937" y="58897"/>
                  </a:lnTo>
                  <a:lnTo>
                    <a:pt x="10636" y="55007"/>
                  </a:lnTo>
                  <a:lnTo>
                    <a:pt x="9127" y="49768"/>
                  </a:lnTo>
                  <a:lnTo>
                    <a:pt x="8492" y="43179"/>
                  </a:lnTo>
                  <a:lnTo>
                    <a:pt x="9048" y="37068"/>
                  </a:lnTo>
                  <a:lnTo>
                    <a:pt x="10477" y="32384"/>
                  </a:lnTo>
                  <a:lnTo>
                    <a:pt x="12619" y="28972"/>
                  </a:lnTo>
                  <a:lnTo>
                    <a:pt x="15159" y="26591"/>
                  </a:lnTo>
                  <a:lnTo>
                    <a:pt x="17938" y="25241"/>
                  </a:lnTo>
                  <a:lnTo>
                    <a:pt x="20796" y="24844"/>
                  </a:lnTo>
                  <a:lnTo>
                    <a:pt x="22684" y="22240"/>
                  </a:lnTo>
                  <a:lnTo>
                    <a:pt x="20478" y="22066"/>
                  </a:lnTo>
                  <a:lnTo>
                    <a:pt x="15159" y="22940"/>
                  </a:lnTo>
                  <a:lnTo>
                    <a:pt x="10238" y="25479"/>
                  </a:lnTo>
                  <a:lnTo>
                    <a:pt x="6111" y="29368"/>
                  </a:lnTo>
                  <a:lnTo>
                    <a:pt x="2857" y="34369"/>
                  </a:lnTo>
                  <a:lnTo>
                    <a:pt x="793" y="40163"/>
                  </a:lnTo>
                  <a:lnTo>
                    <a:pt x="0" y="46434"/>
                  </a:lnTo>
                  <a:lnTo>
                    <a:pt x="634" y="53181"/>
                  </a:lnTo>
                  <a:lnTo>
                    <a:pt x="2301" y="58420"/>
                  </a:lnTo>
                  <a:lnTo>
                    <a:pt x="4682" y="62309"/>
                  </a:lnTo>
                  <a:lnTo>
                    <a:pt x="7619" y="65087"/>
                  </a:lnTo>
                  <a:lnTo>
                    <a:pt x="10636" y="66913"/>
                  </a:lnTo>
                  <a:lnTo>
                    <a:pt x="13572" y="68024"/>
                  </a:lnTo>
                  <a:lnTo>
                    <a:pt x="16112" y="68501"/>
                  </a:lnTo>
                  <a:lnTo>
                    <a:pt x="18017" y="68579"/>
                  </a:lnTo>
                  <a:lnTo>
                    <a:pt x="22859" y="68024"/>
                  </a:lnTo>
                  <a:lnTo>
                    <a:pt x="26511" y="66516"/>
                  </a:lnTo>
                  <a:lnTo>
                    <a:pt x="29051" y="64453"/>
                  </a:lnTo>
                  <a:lnTo>
                    <a:pt x="30797" y="62309"/>
                  </a:lnTo>
                  <a:lnTo>
                    <a:pt x="31034" y="62309"/>
                  </a:lnTo>
                  <a:lnTo>
                    <a:pt x="31034" y="68342"/>
                  </a:lnTo>
                  <a:lnTo>
                    <a:pt x="31432" y="68579"/>
                  </a:lnTo>
                  <a:lnTo>
                    <a:pt x="38813" y="65961"/>
                  </a:lnTo>
                  <a:lnTo>
                    <a:pt x="45957" y="63500"/>
                  </a:lnTo>
                  <a:lnTo>
                    <a:pt x="45957" y="61912"/>
                  </a:lnTo>
                  <a:lnTo>
                    <a:pt x="43179" y="61912"/>
                  </a:lnTo>
                  <a:lnTo>
                    <a:pt x="41353" y="61516"/>
                  </a:lnTo>
                  <a:lnTo>
                    <a:pt x="40242" y="60801"/>
                  </a:lnTo>
                  <a:lnTo>
                    <a:pt x="39607" y="59691"/>
                  </a:lnTo>
                  <a:lnTo>
                    <a:pt x="39369" y="56356"/>
                  </a:lnTo>
                  <a:lnTo>
                    <a:pt x="39369" y="158"/>
                  </a:lnTo>
                  <a:lnTo>
                    <a:pt x="38813" y="0"/>
                  </a:lnTo>
                  <a:close/>
                </a:path>
              </a:pathLst>
            </a:custGeom>
            <a:solidFill>
              <a:srgbClr val="000000"/>
            </a:solidFill>
          </p:spPr>
          <p:txBody>
            <a:bodyPr vert="horz" lIns="91440" tIns="45720" rIns="91440" bIns="45720" anchor="t"/>
            <a:lstStyle/>
            <a:p>
              <a:endParaRPr lang="en-IN"/>
            </a:p>
          </p:txBody>
        </p:sp>
        <p:sp>
          <p:nvSpPr>
            <p:cNvPr id="1640" name="Shape 6380"/>
            <p:cNvSpPr/>
            <p:nvPr/>
          </p:nvSpPr>
          <p:spPr>
            <a:xfrm>
              <a:off x="2384122" y="3683601"/>
              <a:ext cx="40163" cy="46513"/>
            </a:xfrm>
            <a:custGeom>
              <a:avLst/>
              <a:gdLst/>
              <a:ahLst/>
              <a:cxnLst/>
              <a:rect l="0" t="0" r="0" b="0"/>
              <a:pathLst>
                <a:path w="40163" h="46513">
                  <a:moveTo>
                    <a:pt x="18097" y="0"/>
                  </a:moveTo>
                  <a:lnTo>
                    <a:pt x="12858" y="556"/>
                  </a:lnTo>
                  <a:lnTo>
                    <a:pt x="8731" y="1985"/>
                  </a:lnTo>
                  <a:lnTo>
                    <a:pt x="5636" y="4048"/>
                  </a:lnTo>
                  <a:lnTo>
                    <a:pt x="3572" y="6350"/>
                  </a:lnTo>
                  <a:lnTo>
                    <a:pt x="2302" y="8811"/>
                  </a:lnTo>
                  <a:lnTo>
                    <a:pt x="1904" y="10953"/>
                  </a:lnTo>
                  <a:lnTo>
                    <a:pt x="2143" y="12303"/>
                  </a:lnTo>
                  <a:lnTo>
                    <a:pt x="2937" y="13732"/>
                  </a:lnTo>
                  <a:lnTo>
                    <a:pt x="4207" y="14843"/>
                  </a:lnTo>
                  <a:lnTo>
                    <a:pt x="6191" y="15319"/>
                  </a:lnTo>
                  <a:lnTo>
                    <a:pt x="7937" y="14922"/>
                  </a:lnTo>
                  <a:lnTo>
                    <a:pt x="9366" y="13970"/>
                  </a:lnTo>
                  <a:lnTo>
                    <a:pt x="10318" y="12621"/>
                  </a:lnTo>
                  <a:lnTo>
                    <a:pt x="10636" y="11112"/>
                  </a:lnTo>
                  <a:lnTo>
                    <a:pt x="10398" y="9366"/>
                  </a:lnTo>
                  <a:lnTo>
                    <a:pt x="10160" y="7223"/>
                  </a:lnTo>
                  <a:lnTo>
                    <a:pt x="10794" y="5160"/>
                  </a:lnTo>
                  <a:lnTo>
                    <a:pt x="12382" y="3651"/>
                  </a:lnTo>
                  <a:lnTo>
                    <a:pt x="14684" y="2700"/>
                  </a:lnTo>
                  <a:lnTo>
                    <a:pt x="17144" y="2381"/>
                  </a:lnTo>
                  <a:lnTo>
                    <a:pt x="19685" y="2619"/>
                  </a:lnTo>
                  <a:lnTo>
                    <a:pt x="22146" y="3810"/>
                  </a:lnTo>
                  <a:lnTo>
                    <a:pt x="24051" y="6350"/>
                  </a:lnTo>
                  <a:lnTo>
                    <a:pt x="24764" y="10557"/>
                  </a:lnTo>
                  <a:lnTo>
                    <a:pt x="24764" y="16668"/>
                  </a:lnTo>
                  <a:lnTo>
                    <a:pt x="24054" y="16948"/>
                  </a:lnTo>
                  <a:lnTo>
                    <a:pt x="24764" y="18971"/>
                  </a:lnTo>
                  <a:lnTo>
                    <a:pt x="24764" y="33337"/>
                  </a:lnTo>
                  <a:lnTo>
                    <a:pt x="24686" y="35322"/>
                  </a:lnTo>
                  <a:lnTo>
                    <a:pt x="24288" y="36751"/>
                  </a:lnTo>
                  <a:lnTo>
                    <a:pt x="23257" y="37862"/>
                  </a:lnTo>
                  <a:lnTo>
                    <a:pt x="21431" y="39052"/>
                  </a:lnTo>
                  <a:lnTo>
                    <a:pt x="18812" y="40085"/>
                  </a:lnTo>
                  <a:lnTo>
                    <a:pt x="15319" y="40800"/>
                  </a:lnTo>
                  <a:lnTo>
                    <a:pt x="12780" y="40243"/>
                  </a:lnTo>
                  <a:lnTo>
                    <a:pt x="10716" y="38735"/>
                  </a:lnTo>
                  <a:lnTo>
                    <a:pt x="9287" y="36274"/>
                  </a:lnTo>
                  <a:lnTo>
                    <a:pt x="8731" y="33099"/>
                  </a:lnTo>
                  <a:lnTo>
                    <a:pt x="8731" y="32862"/>
                  </a:lnTo>
                  <a:lnTo>
                    <a:pt x="8889" y="31036"/>
                  </a:lnTo>
                  <a:lnTo>
                    <a:pt x="9605" y="28893"/>
                  </a:lnTo>
                  <a:lnTo>
                    <a:pt x="11192" y="26591"/>
                  </a:lnTo>
                  <a:lnTo>
                    <a:pt x="13969" y="24051"/>
                  </a:lnTo>
                  <a:lnTo>
                    <a:pt x="18414" y="21511"/>
                  </a:lnTo>
                  <a:lnTo>
                    <a:pt x="24764" y="18971"/>
                  </a:lnTo>
                  <a:lnTo>
                    <a:pt x="24054" y="16948"/>
                  </a:lnTo>
                  <a:lnTo>
                    <a:pt x="17303" y="19606"/>
                  </a:lnTo>
                  <a:lnTo>
                    <a:pt x="11192" y="22305"/>
                  </a:lnTo>
                  <a:lnTo>
                    <a:pt x="6350" y="25082"/>
                  </a:lnTo>
                  <a:lnTo>
                    <a:pt x="2857" y="28178"/>
                  </a:lnTo>
                  <a:lnTo>
                    <a:pt x="714" y="31830"/>
                  </a:lnTo>
                  <a:lnTo>
                    <a:pt x="0" y="36274"/>
                  </a:lnTo>
                  <a:lnTo>
                    <a:pt x="952" y="40640"/>
                  </a:lnTo>
                  <a:lnTo>
                    <a:pt x="3333" y="43894"/>
                  </a:lnTo>
                  <a:lnTo>
                    <a:pt x="6667" y="45878"/>
                  </a:lnTo>
                  <a:lnTo>
                    <a:pt x="10557" y="46513"/>
                  </a:lnTo>
                  <a:lnTo>
                    <a:pt x="14604" y="45878"/>
                  </a:lnTo>
                  <a:lnTo>
                    <a:pt x="18414" y="44132"/>
                  </a:lnTo>
                  <a:lnTo>
                    <a:pt x="24923" y="39291"/>
                  </a:lnTo>
                  <a:lnTo>
                    <a:pt x="25400" y="42307"/>
                  </a:lnTo>
                  <a:lnTo>
                    <a:pt x="26352" y="44371"/>
                  </a:lnTo>
                  <a:lnTo>
                    <a:pt x="27622" y="45641"/>
                  </a:lnTo>
                  <a:lnTo>
                    <a:pt x="28972" y="46276"/>
                  </a:lnTo>
                  <a:lnTo>
                    <a:pt x="31353" y="46513"/>
                  </a:lnTo>
                  <a:lnTo>
                    <a:pt x="32782" y="46435"/>
                  </a:lnTo>
                  <a:lnTo>
                    <a:pt x="34766" y="45878"/>
                  </a:lnTo>
                  <a:lnTo>
                    <a:pt x="37227" y="44371"/>
                  </a:lnTo>
                  <a:lnTo>
                    <a:pt x="40163" y="41593"/>
                  </a:lnTo>
                  <a:lnTo>
                    <a:pt x="40163" y="39052"/>
                  </a:lnTo>
                  <a:lnTo>
                    <a:pt x="38338" y="40322"/>
                  </a:lnTo>
                  <a:lnTo>
                    <a:pt x="35718" y="40878"/>
                  </a:lnTo>
                  <a:lnTo>
                    <a:pt x="34052" y="40402"/>
                  </a:lnTo>
                  <a:lnTo>
                    <a:pt x="33178" y="39132"/>
                  </a:lnTo>
                  <a:lnTo>
                    <a:pt x="32861" y="35163"/>
                  </a:lnTo>
                  <a:lnTo>
                    <a:pt x="32861" y="15875"/>
                  </a:lnTo>
                  <a:lnTo>
                    <a:pt x="32306" y="9128"/>
                  </a:lnTo>
                  <a:lnTo>
                    <a:pt x="31036" y="5715"/>
                  </a:lnTo>
                  <a:lnTo>
                    <a:pt x="28496" y="2778"/>
                  </a:lnTo>
                  <a:lnTo>
                    <a:pt x="26669" y="1587"/>
                  </a:lnTo>
                  <a:lnTo>
                    <a:pt x="24288" y="715"/>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1641" name="Shape 6381"/>
            <p:cNvSpPr/>
            <p:nvPr/>
          </p:nvSpPr>
          <p:spPr>
            <a:xfrm>
              <a:off x="2035270" y="3683601"/>
              <a:ext cx="39527" cy="46513"/>
            </a:xfrm>
            <a:custGeom>
              <a:avLst/>
              <a:gdLst/>
              <a:ahLst/>
              <a:cxnLst/>
              <a:rect l="0" t="0" r="0" b="0"/>
              <a:pathLst>
                <a:path w="39527" h="46513">
                  <a:moveTo>
                    <a:pt x="20240" y="0"/>
                  </a:moveTo>
                  <a:lnTo>
                    <a:pt x="18017" y="3572"/>
                  </a:lnTo>
                  <a:lnTo>
                    <a:pt x="21431" y="4127"/>
                  </a:lnTo>
                  <a:lnTo>
                    <a:pt x="23812" y="5477"/>
                  </a:lnTo>
                  <a:lnTo>
                    <a:pt x="25478" y="7541"/>
                  </a:lnTo>
                  <a:lnTo>
                    <a:pt x="26511" y="9922"/>
                  </a:lnTo>
                  <a:lnTo>
                    <a:pt x="27542" y="14922"/>
                  </a:lnTo>
                  <a:lnTo>
                    <a:pt x="7143" y="14922"/>
                  </a:lnTo>
                  <a:lnTo>
                    <a:pt x="7857" y="11986"/>
                  </a:lnTo>
                  <a:lnTo>
                    <a:pt x="8731" y="9446"/>
                  </a:lnTo>
                  <a:lnTo>
                    <a:pt x="11112" y="5953"/>
                  </a:lnTo>
                  <a:lnTo>
                    <a:pt x="14287" y="4127"/>
                  </a:lnTo>
                  <a:lnTo>
                    <a:pt x="18017" y="3572"/>
                  </a:lnTo>
                  <a:lnTo>
                    <a:pt x="20240" y="0"/>
                  </a:lnTo>
                  <a:lnTo>
                    <a:pt x="15953" y="476"/>
                  </a:lnTo>
                  <a:lnTo>
                    <a:pt x="11429" y="2222"/>
                  </a:lnTo>
                  <a:lnTo>
                    <a:pt x="7143" y="5318"/>
                  </a:lnTo>
                  <a:lnTo>
                    <a:pt x="3492" y="9922"/>
                  </a:lnTo>
                  <a:lnTo>
                    <a:pt x="952" y="16193"/>
                  </a:lnTo>
                  <a:lnTo>
                    <a:pt x="317" y="20002"/>
                  </a:lnTo>
                  <a:lnTo>
                    <a:pt x="0" y="24368"/>
                  </a:lnTo>
                  <a:lnTo>
                    <a:pt x="396" y="29368"/>
                  </a:lnTo>
                  <a:lnTo>
                    <a:pt x="1348" y="33735"/>
                  </a:lnTo>
                  <a:lnTo>
                    <a:pt x="2856" y="37544"/>
                  </a:lnTo>
                  <a:lnTo>
                    <a:pt x="5079" y="40719"/>
                  </a:lnTo>
                  <a:lnTo>
                    <a:pt x="7777" y="43260"/>
                  </a:lnTo>
                  <a:lnTo>
                    <a:pt x="10952" y="45006"/>
                  </a:lnTo>
                  <a:lnTo>
                    <a:pt x="14525" y="46117"/>
                  </a:lnTo>
                  <a:lnTo>
                    <a:pt x="18493" y="46513"/>
                  </a:lnTo>
                  <a:lnTo>
                    <a:pt x="23493" y="45958"/>
                  </a:lnTo>
                  <a:lnTo>
                    <a:pt x="27701" y="44371"/>
                  </a:lnTo>
                  <a:lnTo>
                    <a:pt x="31193" y="42148"/>
                  </a:lnTo>
                  <a:lnTo>
                    <a:pt x="33971" y="39449"/>
                  </a:lnTo>
                  <a:lnTo>
                    <a:pt x="36193" y="36592"/>
                  </a:lnTo>
                  <a:lnTo>
                    <a:pt x="37781" y="33893"/>
                  </a:lnTo>
                  <a:lnTo>
                    <a:pt x="38893" y="31591"/>
                  </a:lnTo>
                  <a:lnTo>
                    <a:pt x="39527" y="30003"/>
                  </a:lnTo>
                  <a:lnTo>
                    <a:pt x="37939" y="29290"/>
                  </a:lnTo>
                  <a:lnTo>
                    <a:pt x="34925" y="33656"/>
                  </a:lnTo>
                  <a:lnTo>
                    <a:pt x="32702" y="35877"/>
                  </a:lnTo>
                  <a:lnTo>
                    <a:pt x="30002" y="37862"/>
                  </a:lnTo>
                  <a:lnTo>
                    <a:pt x="26590" y="39212"/>
                  </a:lnTo>
                  <a:lnTo>
                    <a:pt x="22621" y="39687"/>
                  </a:lnTo>
                  <a:lnTo>
                    <a:pt x="19208" y="39291"/>
                  </a:lnTo>
                  <a:lnTo>
                    <a:pt x="15875" y="38021"/>
                  </a:lnTo>
                  <a:lnTo>
                    <a:pt x="12700" y="35481"/>
                  </a:lnTo>
                  <a:lnTo>
                    <a:pt x="9999" y="31512"/>
                  </a:lnTo>
                  <a:lnTo>
                    <a:pt x="8889" y="28893"/>
                  </a:lnTo>
                  <a:lnTo>
                    <a:pt x="7937" y="25797"/>
                  </a:lnTo>
                  <a:lnTo>
                    <a:pt x="7302" y="22225"/>
                  </a:lnTo>
                  <a:lnTo>
                    <a:pt x="6824" y="18097"/>
                  </a:lnTo>
                  <a:lnTo>
                    <a:pt x="37623" y="18097"/>
                  </a:lnTo>
                  <a:lnTo>
                    <a:pt x="36987" y="13652"/>
                  </a:lnTo>
                  <a:lnTo>
                    <a:pt x="35797" y="9843"/>
                  </a:lnTo>
                  <a:lnTo>
                    <a:pt x="34131" y="6668"/>
                  </a:lnTo>
                  <a:lnTo>
                    <a:pt x="32067" y="4207"/>
                  </a:lnTo>
                  <a:lnTo>
                    <a:pt x="29527" y="2302"/>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1642" name="Shape 6382"/>
            <p:cNvSpPr/>
            <p:nvPr/>
          </p:nvSpPr>
          <p:spPr>
            <a:xfrm>
              <a:off x="1834212" y="3683601"/>
              <a:ext cx="39528" cy="46513"/>
            </a:xfrm>
            <a:custGeom>
              <a:avLst/>
              <a:gdLst/>
              <a:ahLst/>
              <a:cxnLst/>
              <a:rect l="0" t="0" r="0" b="0"/>
              <a:pathLst>
                <a:path w="39528" h="46513">
                  <a:moveTo>
                    <a:pt x="20161" y="0"/>
                  </a:moveTo>
                  <a:lnTo>
                    <a:pt x="18018" y="3572"/>
                  </a:lnTo>
                  <a:lnTo>
                    <a:pt x="21351" y="4127"/>
                  </a:lnTo>
                  <a:lnTo>
                    <a:pt x="23812" y="5477"/>
                  </a:lnTo>
                  <a:lnTo>
                    <a:pt x="25400" y="7541"/>
                  </a:lnTo>
                  <a:lnTo>
                    <a:pt x="26432" y="9922"/>
                  </a:lnTo>
                  <a:lnTo>
                    <a:pt x="27543" y="14922"/>
                  </a:lnTo>
                  <a:lnTo>
                    <a:pt x="7063" y="14922"/>
                  </a:lnTo>
                  <a:lnTo>
                    <a:pt x="7778" y="11986"/>
                  </a:lnTo>
                  <a:lnTo>
                    <a:pt x="8651" y="9446"/>
                  </a:lnTo>
                  <a:lnTo>
                    <a:pt x="11112" y="5953"/>
                  </a:lnTo>
                  <a:lnTo>
                    <a:pt x="14287" y="4127"/>
                  </a:lnTo>
                  <a:lnTo>
                    <a:pt x="18018" y="3572"/>
                  </a:lnTo>
                  <a:lnTo>
                    <a:pt x="20161" y="0"/>
                  </a:lnTo>
                  <a:lnTo>
                    <a:pt x="15875" y="476"/>
                  </a:lnTo>
                  <a:lnTo>
                    <a:pt x="11429" y="2222"/>
                  </a:lnTo>
                  <a:lnTo>
                    <a:pt x="7143" y="5318"/>
                  </a:lnTo>
                  <a:lnTo>
                    <a:pt x="3492" y="9922"/>
                  </a:lnTo>
                  <a:lnTo>
                    <a:pt x="952" y="16193"/>
                  </a:lnTo>
                  <a:lnTo>
                    <a:pt x="238" y="20002"/>
                  </a:lnTo>
                  <a:lnTo>
                    <a:pt x="0" y="24368"/>
                  </a:lnTo>
                  <a:lnTo>
                    <a:pt x="317" y="29368"/>
                  </a:lnTo>
                  <a:lnTo>
                    <a:pt x="1270" y="33735"/>
                  </a:lnTo>
                  <a:lnTo>
                    <a:pt x="2857" y="37544"/>
                  </a:lnTo>
                  <a:lnTo>
                    <a:pt x="5079" y="40719"/>
                  </a:lnTo>
                  <a:lnTo>
                    <a:pt x="7778" y="43260"/>
                  </a:lnTo>
                  <a:lnTo>
                    <a:pt x="10953" y="45006"/>
                  </a:lnTo>
                  <a:lnTo>
                    <a:pt x="14526" y="46117"/>
                  </a:lnTo>
                  <a:lnTo>
                    <a:pt x="18494" y="46513"/>
                  </a:lnTo>
                  <a:lnTo>
                    <a:pt x="23416" y="45958"/>
                  </a:lnTo>
                  <a:lnTo>
                    <a:pt x="27622" y="44371"/>
                  </a:lnTo>
                  <a:lnTo>
                    <a:pt x="31114" y="42148"/>
                  </a:lnTo>
                  <a:lnTo>
                    <a:pt x="33972" y="39449"/>
                  </a:lnTo>
                  <a:lnTo>
                    <a:pt x="37782" y="33893"/>
                  </a:lnTo>
                  <a:lnTo>
                    <a:pt x="38893" y="31591"/>
                  </a:lnTo>
                  <a:lnTo>
                    <a:pt x="39528" y="30003"/>
                  </a:lnTo>
                  <a:lnTo>
                    <a:pt x="37941" y="29290"/>
                  </a:lnTo>
                  <a:lnTo>
                    <a:pt x="36591" y="31353"/>
                  </a:lnTo>
                  <a:lnTo>
                    <a:pt x="34844" y="33656"/>
                  </a:lnTo>
                  <a:lnTo>
                    <a:pt x="32622" y="35877"/>
                  </a:lnTo>
                  <a:lnTo>
                    <a:pt x="29924" y="37862"/>
                  </a:lnTo>
                  <a:lnTo>
                    <a:pt x="26591" y="39212"/>
                  </a:lnTo>
                  <a:lnTo>
                    <a:pt x="22542" y="39687"/>
                  </a:lnTo>
                  <a:lnTo>
                    <a:pt x="19208" y="39291"/>
                  </a:lnTo>
                  <a:lnTo>
                    <a:pt x="15794" y="38021"/>
                  </a:lnTo>
                  <a:lnTo>
                    <a:pt x="12700" y="35481"/>
                  </a:lnTo>
                  <a:lnTo>
                    <a:pt x="10001" y="31512"/>
                  </a:lnTo>
                  <a:lnTo>
                    <a:pt x="8889" y="28893"/>
                  </a:lnTo>
                  <a:lnTo>
                    <a:pt x="7937" y="25797"/>
                  </a:lnTo>
                  <a:lnTo>
                    <a:pt x="7222" y="22225"/>
                  </a:lnTo>
                  <a:lnTo>
                    <a:pt x="6826" y="18097"/>
                  </a:lnTo>
                  <a:lnTo>
                    <a:pt x="37623" y="18097"/>
                  </a:lnTo>
                  <a:lnTo>
                    <a:pt x="36909" y="13652"/>
                  </a:lnTo>
                  <a:lnTo>
                    <a:pt x="35797" y="9843"/>
                  </a:lnTo>
                  <a:lnTo>
                    <a:pt x="34131" y="6668"/>
                  </a:lnTo>
                  <a:lnTo>
                    <a:pt x="31988" y="4207"/>
                  </a:lnTo>
                  <a:lnTo>
                    <a:pt x="29527" y="2302"/>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643" name="Shape 6383"/>
            <p:cNvSpPr/>
            <p:nvPr/>
          </p:nvSpPr>
          <p:spPr>
            <a:xfrm>
              <a:off x="1658239" y="3683601"/>
              <a:ext cx="43656" cy="46513"/>
            </a:xfrm>
            <a:custGeom>
              <a:avLst/>
              <a:gdLst/>
              <a:ahLst/>
              <a:cxnLst/>
              <a:rect l="0" t="0" r="0" b="0"/>
              <a:pathLst>
                <a:path w="43656" h="46513">
                  <a:moveTo>
                    <a:pt x="21431" y="0"/>
                  </a:moveTo>
                  <a:lnTo>
                    <a:pt x="20637" y="2778"/>
                  </a:lnTo>
                  <a:lnTo>
                    <a:pt x="24843" y="3651"/>
                  </a:lnTo>
                  <a:lnTo>
                    <a:pt x="28336" y="6032"/>
                  </a:lnTo>
                  <a:lnTo>
                    <a:pt x="31114" y="9683"/>
                  </a:lnTo>
                  <a:lnTo>
                    <a:pt x="33177" y="14367"/>
                  </a:lnTo>
                  <a:lnTo>
                    <a:pt x="34368" y="19843"/>
                  </a:lnTo>
                  <a:lnTo>
                    <a:pt x="34764" y="25876"/>
                  </a:lnTo>
                  <a:lnTo>
                    <a:pt x="34209" y="32147"/>
                  </a:lnTo>
                  <a:lnTo>
                    <a:pt x="32861" y="36831"/>
                  </a:lnTo>
                  <a:lnTo>
                    <a:pt x="30796" y="40085"/>
                  </a:lnTo>
                  <a:lnTo>
                    <a:pt x="28336" y="42307"/>
                  </a:lnTo>
                  <a:lnTo>
                    <a:pt x="25717" y="43418"/>
                  </a:lnTo>
                  <a:lnTo>
                    <a:pt x="23097" y="43736"/>
                  </a:lnTo>
                  <a:lnTo>
                    <a:pt x="19050" y="42942"/>
                  </a:lnTo>
                  <a:lnTo>
                    <a:pt x="15875" y="40800"/>
                  </a:lnTo>
                  <a:lnTo>
                    <a:pt x="13413" y="37625"/>
                  </a:lnTo>
                  <a:lnTo>
                    <a:pt x="11587" y="33735"/>
                  </a:lnTo>
                  <a:lnTo>
                    <a:pt x="9444" y="25321"/>
                  </a:lnTo>
                  <a:lnTo>
                    <a:pt x="9048" y="21431"/>
                  </a:lnTo>
                  <a:lnTo>
                    <a:pt x="8889" y="18256"/>
                  </a:lnTo>
                  <a:lnTo>
                    <a:pt x="9842" y="11431"/>
                  </a:lnTo>
                  <a:lnTo>
                    <a:pt x="12381" y="6588"/>
                  </a:lnTo>
                  <a:lnTo>
                    <a:pt x="16112" y="3731"/>
                  </a:lnTo>
                  <a:lnTo>
                    <a:pt x="20637" y="2778"/>
                  </a:lnTo>
                  <a:lnTo>
                    <a:pt x="21431" y="0"/>
                  </a:lnTo>
                  <a:lnTo>
                    <a:pt x="15239" y="873"/>
                  </a:lnTo>
                  <a:lnTo>
                    <a:pt x="9999" y="3255"/>
                  </a:lnTo>
                  <a:lnTo>
                    <a:pt x="5714" y="6985"/>
                  </a:lnTo>
                  <a:lnTo>
                    <a:pt x="2618" y="11668"/>
                  </a:lnTo>
                  <a:lnTo>
                    <a:pt x="633" y="17066"/>
                  </a:lnTo>
                  <a:lnTo>
                    <a:pt x="0" y="22940"/>
                  </a:lnTo>
                  <a:lnTo>
                    <a:pt x="713" y="29368"/>
                  </a:lnTo>
                  <a:lnTo>
                    <a:pt x="2777" y="35005"/>
                  </a:lnTo>
                  <a:lnTo>
                    <a:pt x="6031" y="39767"/>
                  </a:lnTo>
                  <a:lnTo>
                    <a:pt x="10397" y="43338"/>
                  </a:lnTo>
                  <a:lnTo>
                    <a:pt x="15636" y="45720"/>
                  </a:lnTo>
                  <a:lnTo>
                    <a:pt x="21668" y="46513"/>
                  </a:lnTo>
                  <a:lnTo>
                    <a:pt x="28575" y="45482"/>
                  </a:lnTo>
                  <a:lnTo>
                    <a:pt x="34051" y="42624"/>
                  </a:lnTo>
                  <a:lnTo>
                    <a:pt x="38337" y="38418"/>
                  </a:lnTo>
                  <a:lnTo>
                    <a:pt x="41353" y="33417"/>
                  </a:lnTo>
                  <a:lnTo>
                    <a:pt x="43100" y="28100"/>
                  </a:lnTo>
                  <a:lnTo>
                    <a:pt x="43656" y="22940"/>
                  </a:lnTo>
                  <a:lnTo>
                    <a:pt x="43179" y="17860"/>
                  </a:lnTo>
                  <a:lnTo>
                    <a:pt x="41988" y="13335"/>
                  </a:lnTo>
                  <a:lnTo>
                    <a:pt x="40083" y="9366"/>
                  </a:lnTo>
                  <a:lnTo>
                    <a:pt x="37384" y="6112"/>
                  </a:lnTo>
                  <a:lnTo>
                    <a:pt x="34131" y="349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644" name="Shape 6384"/>
            <p:cNvSpPr/>
            <p:nvPr/>
          </p:nvSpPr>
          <p:spPr>
            <a:xfrm>
              <a:off x="1471627" y="3683601"/>
              <a:ext cx="39528" cy="46513"/>
            </a:xfrm>
            <a:custGeom>
              <a:avLst/>
              <a:gdLst/>
              <a:ahLst/>
              <a:cxnLst/>
              <a:rect l="0" t="0" r="0" b="0"/>
              <a:pathLst>
                <a:path w="39528" h="46513">
                  <a:moveTo>
                    <a:pt x="20161" y="0"/>
                  </a:moveTo>
                  <a:lnTo>
                    <a:pt x="18017" y="3572"/>
                  </a:lnTo>
                  <a:lnTo>
                    <a:pt x="21431" y="4127"/>
                  </a:lnTo>
                  <a:lnTo>
                    <a:pt x="23812" y="5477"/>
                  </a:lnTo>
                  <a:lnTo>
                    <a:pt x="25400" y="7541"/>
                  </a:lnTo>
                  <a:lnTo>
                    <a:pt x="26511" y="9922"/>
                  </a:lnTo>
                  <a:lnTo>
                    <a:pt x="27542" y="14922"/>
                  </a:lnTo>
                  <a:lnTo>
                    <a:pt x="7143" y="14922"/>
                  </a:lnTo>
                  <a:lnTo>
                    <a:pt x="7857" y="11986"/>
                  </a:lnTo>
                  <a:lnTo>
                    <a:pt x="8731" y="9446"/>
                  </a:lnTo>
                  <a:lnTo>
                    <a:pt x="11112" y="5953"/>
                  </a:lnTo>
                  <a:lnTo>
                    <a:pt x="14287" y="4127"/>
                  </a:lnTo>
                  <a:lnTo>
                    <a:pt x="18017" y="3572"/>
                  </a:lnTo>
                  <a:lnTo>
                    <a:pt x="20161" y="0"/>
                  </a:lnTo>
                  <a:lnTo>
                    <a:pt x="15955" y="476"/>
                  </a:lnTo>
                  <a:lnTo>
                    <a:pt x="11430" y="2222"/>
                  </a:lnTo>
                  <a:lnTo>
                    <a:pt x="7143" y="5318"/>
                  </a:lnTo>
                  <a:lnTo>
                    <a:pt x="3492" y="9922"/>
                  </a:lnTo>
                  <a:lnTo>
                    <a:pt x="952" y="16193"/>
                  </a:lnTo>
                  <a:lnTo>
                    <a:pt x="317" y="20002"/>
                  </a:lnTo>
                  <a:lnTo>
                    <a:pt x="0" y="24368"/>
                  </a:lnTo>
                  <a:lnTo>
                    <a:pt x="397" y="29368"/>
                  </a:lnTo>
                  <a:lnTo>
                    <a:pt x="1348" y="33735"/>
                  </a:lnTo>
                  <a:lnTo>
                    <a:pt x="2857" y="37544"/>
                  </a:lnTo>
                  <a:lnTo>
                    <a:pt x="5080" y="40719"/>
                  </a:lnTo>
                  <a:lnTo>
                    <a:pt x="7778" y="43260"/>
                  </a:lnTo>
                  <a:lnTo>
                    <a:pt x="10953" y="45006"/>
                  </a:lnTo>
                  <a:lnTo>
                    <a:pt x="14526" y="46117"/>
                  </a:lnTo>
                  <a:lnTo>
                    <a:pt x="18494" y="46513"/>
                  </a:lnTo>
                  <a:lnTo>
                    <a:pt x="23495" y="45958"/>
                  </a:lnTo>
                  <a:lnTo>
                    <a:pt x="27701" y="44371"/>
                  </a:lnTo>
                  <a:lnTo>
                    <a:pt x="31194" y="42148"/>
                  </a:lnTo>
                  <a:lnTo>
                    <a:pt x="33972" y="39449"/>
                  </a:lnTo>
                  <a:lnTo>
                    <a:pt x="36195" y="36592"/>
                  </a:lnTo>
                  <a:lnTo>
                    <a:pt x="37782" y="33893"/>
                  </a:lnTo>
                  <a:lnTo>
                    <a:pt x="38893" y="31591"/>
                  </a:lnTo>
                  <a:lnTo>
                    <a:pt x="39528" y="30003"/>
                  </a:lnTo>
                  <a:lnTo>
                    <a:pt x="37941" y="29290"/>
                  </a:lnTo>
                  <a:lnTo>
                    <a:pt x="34925" y="33656"/>
                  </a:lnTo>
                  <a:lnTo>
                    <a:pt x="32702" y="35877"/>
                  </a:lnTo>
                  <a:lnTo>
                    <a:pt x="29923" y="37862"/>
                  </a:lnTo>
                  <a:lnTo>
                    <a:pt x="26591" y="39212"/>
                  </a:lnTo>
                  <a:lnTo>
                    <a:pt x="22542" y="39687"/>
                  </a:lnTo>
                  <a:lnTo>
                    <a:pt x="19208" y="39291"/>
                  </a:lnTo>
                  <a:lnTo>
                    <a:pt x="15875" y="38021"/>
                  </a:lnTo>
                  <a:lnTo>
                    <a:pt x="12700" y="35481"/>
                  </a:lnTo>
                  <a:lnTo>
                    <a:pt x="10001" y="31512"/>
                  </a:lnTo>
                  <a:lnTo>
                    <a:pt x="8889" y="28893"/>
                  </a:lnTo>
                  <a:lnTo>
                    <a:pt x="7937" y="25797"/>
                  </a:lnTo>
                  <a:lnTo>
                    <a:pt x="7302" y="22225"/>
                  </a:lnTo>
                  <a:lnTo>
                    <a:pt x="6826" y="18097"/>
                  </a:lnTo>
                  <a:lnTo>
                    <a:pt x="37623" y="18097"/>
                  </a:lnTo>
                  <a:lnTo>
                    <a:pt x="36988" y="13652"/>
                  </a:lnTo>
                  <a:lnTo>
                    <a:pt x="35798" y="9843"/>
                  </a:lnTo>
                  <a:lnTo>
                    <a:pt x="34131" y="6668"/>
                  </a:lnTo>
                  <a:lnTo>
                    <a:pt x="32067" y="4207"/>
                  </a:lnTo>
                  <a:lnTo>
                    <a:pt x="29527" y="2302"/>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645" name="Shape 6385"/>
            <p:cNvSpPr/>
            <p:nvPr/>
          </p:nvSpPr>
          <p:spPr>
            <a:xfrm>
              <a:off x="1921922" y="3683682"/>
              <a:ext cx="11032" cy="11032"/>
            </a:xfrm>
            <a:custGeom>
              <a:avLst/>
              <a:gdLst/>
              <a:ahLst/>
              <a:cxnLst/>
              <a:rect l="0" t="0" r="0" b="0"/>
              <a:pathLst>
                <a:path w="11032" h="11032">
                  <a:moveTo>
                    <a:pt x="5476" y="0"/>
                  </a:moveTo>
                  <a:lnTo>
                    <a:pt x="3412" y="475"/>
                  </a:lnTo>
                  <a:lnTo>
                    <a:pt x="1666" y="1666"/>
                  </a:lnTo>
                  <a:lnTo>
                    <a:pt x="474" y="3413"/>
                  </a:lnTo>
                  <a:lnTo>
                    <a:pt x="0" y="5634"/>
                  </a:lnTo>
                  <a:lnTo>
                    <a:pt x="555" y="8096"/>
                  </a:lnTo>
                  <a:lnTo>
                    <a:pt x="1983" y="9683"/>
                  </a:lnTo>
                  <a:lnTo>
                    <a:pt x="3730" y="10714"/>
                  </a:lnTo>
                  <a:lnTo>
                    <a:pt x="5476" y="11032"/>
                  </a:lnTo>
                  <a:lnTo>
                    <a:pt x="7222" y="10714"/>
                  </a:lnTo>
                  <a:lnTo>
                    <a:pt x="8968" y="9683"/>
                  </a:lnTo>
                  <a:lnTo>
                    <a:pt x="10397" y="8096"/>
                  </a:lnTo>
                  <a:lnTo>
                    <a:pt x="11032" y="5634"/>
                  </a:lnTo>
                  <a:lnTo>
                    <a:pt x="10556" y="3492"/>
                  </a:lnTo>
                  <a:lnTo>
                    <a:pt x="9366" y="1666"/>
                  </a:lnTo>
                  <a:lnTo>
                    <a:pt x="7540" y="475"/>
                  </a:lnTo>
                  <a:lnTo>
                    <a:pt x="5476" y="0"/>
                  </a:lnTo>
                  <a:close/>
                </a:path>
              </a:pathLst>
            </a:custGeom>
            <a:solidFill>
              <a:srgbClr val="000000"/>
            </a:solidFill>
          </p:spPr>
          <p:txBody>
            <a:bodyPr vert="horz" lIns="91440" tIns="45720" rIns="91440" bIns="45720" anchor="t"/>
            <a:lstStyle/>
            <a:p>
              <a:endParaRPr lang="en-IN"/>
            </a:p>
          </p:txBody>
        </p:sp>
        <p:sp>
          <p:nvSpPr>
            <p:cNvPr id="1646" name="Shape 6386"/>
            <p:cNvSpPr/>
            <p:nvPr/>
          </p:nvSpPr>
          <p:spPr>
            <a:xfrm>
              <a:off x="2550016" y="3684554"/>
              <a:ext cx="66675" cy="45958"/>
            </a:xfrm>
            <a:custGeom>
              <a:avLst/>
              <a:gdLst/>
              <a:ahLst/>
              <a:cxnLst/>
              <a:rect l="0" t="0" r="0" b="0"/>
              <a:pathLst>
                <a:path w="66675" h="45958">
                  <a:moveTo>
                    <a:pt x="0" y="0"/>
                  </a:moveTo>
                  <a:lnTo>
                    <a:pt x="0" y="1508"/>
                  </a:lnTo>
                  <a:lnTo>
                    <a:pt x="1587" y="1904"/>
                  </a:lnTo>
                  <a:lnTo>
                    <a:pt x="2778" y="2937"/>
                  </a:lnTo>
                  <a:lnTo>
                    <a:pt x="3889" y="4842"/>
                  </a:lnTo>
                  <a:lnTo>
                    <a:pt x="5238" y="7778"/>
                  </a:lnTo>
                  <a:lnTo>
                    <a:pt x="18573" y="41672"/>
                  </a:lnTo>
                  <a:lnTo>
                    <a:pt x="19526" y="43736"/>
                  </a:lnTo>
                  <a:lnTo>
                    <a:pt x="20161" y="45084"/>
                  </a:lnTo>
                  <a:lnTo>
                    <a:pt x="21193" y="45958"/>
                  </a:lnTo>
                  <a:lnTo>
                    <a:pt x="21589" y="45720"/>
                  </a:lnTo>
                  <a:lnTo>
                    <a:pt x="22146" y="45084"/>
                  </a:lnTo>
                  <a:lnTo>
                    <a:pt x="22781" y="43894"/>
                  </a:lnTo>
                  <a:lnTo>
                    <a:pt x="23653" y="42148"/>
                  </a:lnTo>
                  <a:lnTo>
                    <a:pt x="34766" y="18336"/>
                  </a:lnTo>
                  <a:lnTo>
                    <a:pt x="43736" y="41751"/>
                  </a:lnTo>
                  <a:lnTo>
                    <a:pt x="44608" y="43894"/>
                  </a:lnTo>
                  <a:lnTo>
                    <a:pt x="45164" y="45165"/>
                  </a:lnTo>
                  <a:lnTo>
                    <a:pt x="45641" y="45799"/>
                  </a:lnTo>
                  <a:lnTo>
                    <a:pt x="46117" y="45958"/>
                  </a:lnTo>
                  <a:lnTo>
                    <a:pt x="46752" y="45799"/>
                  </a:lnTo>
                  <a:lnTo>
                    <a:pt x="47307" y="45084"/>
                  </a:lnTo>
                  <a:lnTo>
                    <a:pt x="47942" y="43577"/>
                  </a:lnTo>
                  <a:lnTo>
                    <a:pt x="48894" y="41116"/>
                  </a:lnTo>
                  <a:lnTo>
                    <a:pt x="62547" y="6826"/>
                  </a:lnTo>
                  <a:lnTo>
                    <a:pt x="63500" y="4524"/>
                  </a:lnTo>
                  <a:lnTo>
                    <a:pt x="64373" y="3016"/>
                  </a:lnTo>
                  <a:lnTo>
                    <a:pt x="66675" y="1508"/>
                  </a:lnTo>
                  <a:lnTo>
                    <a:pt x="66675" y="0"/>
                  </a:lnTo>
                  <a:lnTo>
                    <a:pt x="54451" y="0"/>
                  </a:lnTo>
                  <a:lnTo>
                    <a:pt x="54451" y="1508"/>
                  </a:lnTo>
                  <a:lnTo>
                    <a:pt x="57547" y="2461"/>
                  </a:lnTo>
                  <a:lnTo>
                    <a:pt x="58499" y="3335"/>
                  </a:lnTo>
                  <a:lnTo>
                    <a:pt x="58817" y="4762"/>
                  </a:lnTo>
                  <a:lnTo>
                    <a:pt x="58341" y="7541"/>
                  </a:lnTo>
                  <a:lnTo>
                    <a:pt x="57150" y="11112"/>
                  </a:lnTo>
                  <a:lnTo>
                    <a:pt x="48181" y="33099"/>
                  </a:lnTo>
                  <a:lnTo>
                    <a:pt x="40322" y="11906"/>
                  </a:lnTo>
                  <a:lnTo>
                    <a:pt x="39369" y="9446"/>
                  </a:lnTo>
                  <a:lnTo>
                    <a:pt x="38735" y="7778"/>
                  </a:lnTo>
                  <a:lnTo>
                    <a:pt x="38180" y="5159"/>
                  </a:lnTo>
                  <a:lnTo>
                    <a:pt x="38656" y="3413"/>
                  </a:lnTo>
                  <a:lnTo>
                    <a:pt x="39926" y="2461"/>
                  </a:lnTo>
                  <a:lnTo>
                    <a:pt x="43973" y="1508"/>
                  </a:lnTo>
                  <a:lnTo>
                    <a:pt x="43973" y="0"/>
                  </a:lnTo>
                  <a:lnTo>
                    <a:pt x="23812" y="0"/>
                  </a:lnTo>
                  <a:lnTo>
                    <a:pt x="23812" y="1508"/>
                  </a:lnTo>
                  <a:lnTo>
                    <a:pt x="27146" y="2461"/>
                  </a:lnTo>
                  <a:lnTo>
                    <a:pt x="28416" y="3651"/>
                  </a:lnTo>
                  <a:lnTo>
                    <a:pt x="29607" y="5794"/>
                  </a:lnTo>
                  <a:lnTo>
                    <a:pt x="31036" y="9048"/>
                  </a:lnTo>
                  <a:lnTo>
                    <a:pt x="32623" y="13891"/>
                  </a:lnTo>
                  <a:lnTo>
                    <a:pt x="23653" y="33576"/>
                  </a:lnTo>
                  <a:lnTo>
                    <a:pt x="18891" y="21272"/>
                  </a:lnTo>
                  <a:lnTo>
                    <a:pt x="16668" y="15796"/>
                  </a:lnTo>
                  <a:lnTo>
                    <a:pt x="14922" y="11033"/>
                  </a:lnTo>
                  <a:lnTo>
                    <a:pt x="13732" y="7303"/>
                  </a:lnTo>
                  <a:lnTo>
                    <a:pt x="13256" y="4922"/>
                  </a:lnTo>
                  <a:lnTo>
                    <a:pt x="13652" y="3254"/>
                  </a:lnTo>
                  <a:lnTo>
                    <a:pt x="14684" y="2222"/>
                  </a:lnTo>
                  <a:lnTo>
                    <a:pt x="17779" y="1508"/>
                  </a:lnTo>
                  <a:lnTo>
                    <a:pt x="17779" y="0"/>
                  </a:lnTo>
                  <a:lnTo>
                    <a:pt x="0" y="0"/>
                  </a:lnTo>
                  <a:close/>
                </a:path>
              </a:pathLst>
            </a:custGeom>
            <a:solidFill>
              <a:srgbClr val="000000"/>
            </a:solidFill>
          </p:spPr>
          <p:txBody>
            <a:bodyPr vert="horz" lIns="91440" tIns="45720" rIns="91440" bIns="45720" anchor="t"/>
            <a:lstStyle/>
            <a:p>
              <a:endParaRPr lang="en-IN"/>
            </a:p>
          </p:txBody>
        </p:sp>
        <p:sp>
          <p:nvSpPr>
            <p:cNvPr id="1647" name="Shape 6387"/>
            <p:cNvSpPr/>
            <p:nvPr/>
          </p:nvSpPr>
          <p:spPr>
            <a:xfrm>
              <a:off x="1790556" y="3683601"/>
              <a:ext cx="38338" cy="46513"/>
            </a:xfrm>
            <a:custGeom>
              <a:avLst/>
              <a:gdLst/>
              <a:ahLst/>
              <a:cxnLst/>
              <a:rect l="0" t="0" r="0" b="0"/>
              <a:pathLst>
                <a:path w="38338" h="46513">
                  <a:moveTo>
                    <a:pt x="22225" y="0"/>
                  </a:moveTo>
                  <a:lnTo>
                    <a:pt x="16907" y="635"/>
                  </a:lnTo>
                  <a:lnTo>
                    <a:pt x="11747" y="2700"/>
                  </a:lnTo>
                  <a:lnTo>
                    <a:pt x="7143" y="6112"/>
                  </a:lnTo>
                  <a:lnTo>
                    <a:pt x="3413" y="10874"/>
                  </a:lnTo>
                  <a:lnTo>
                    <a:pt x="872" y="16987"/>
                  </a:lnTo>
                  <a:lnTo>
                    <a:pt x="0" y="24447"/>
                  </a:lnTo>
                  <a:lnTo>
                    <a:pt x="872" y="31512"/>
                  </a:lnTo>
                  <a:lnTo>
                    <a:pt x="3094" y="37147"/>
                  </a:lnTo>
                  <a:lnTo>
                    <a:pt x="6350" y="41355"/>
                  </a:lnTo>
                  <a:lnTo>
                    <a:pt x="10238" y="44291"/>
                  </a:lnTo>
                  <a:lnTo>
                    <a:pt x="14446" y="45958"/>
                  </a:lnTo>
                  <a:lnTo>
                    <a:pt x="18573" y="46513"/>
                  </a:lnTo>
                  <a:lnTo>
                    <a:pt x="24368" y="45720"/>
                  </a:lnTo>
                  <a:lnTo>
                    <a:pt x="29527" y="43021"/>
                  </a:lnTo>
                  <a:lnTo>
                    <a:pt x="31908" y="40957"/>
                  </a:lnTo>
                  <a:lnTo>
                    <a:pt x="34209" y="38180"/>
                  </a:lnTo>
                  <a:lnTo>
                    <a:pt x="36353" y="34846"/>
                  </a:lnTo>
                  <a:lnTo>
                    <a:pt x="38338" y="30956"/>
                  </a:lnTo>
                  <a:lnTo>
                    <a:pt x="36988" y="30083"/>
                  </a:lnTo>
                  <a:lnTo>
                    <a:pt x="34369" y="33656"/>
                  </a:lnTo>
                  <a:lnTo>
                    <a:pt x="31353" y="36671"/>
                  </a:lnTo>
                  <a:lnTo>
                    <a:pt x="27543" y="38656"/>
                  </a:lnTo>
                  <a:lnTo>
                    <a:pt x="22781" y="39449"/>
                  </a:lnTo>
                  <a:lnTo>
                    <a:pt x="19685" y="39052"/>
                  </a:lnTo>
                  <a:lnTo>
                    <a:pt x="16907" y="38100"/>
                  </a:lnTo>
                  <a:lnTo>
                    <a:pt x="14366" y="36433"/>
                  </a:lnTo>
                  <a:lnTo>
                    <a:pt x="12144" y="34211"/>
                  </a:lnTo>
                  <a:lnTo>
                    <a:pt x="10238" y="31432"/>
                  </a:lnTo>
                  <a:lnTo>
                    <a:pt x="8889" y="28257"/>
                  </a:lnTo>
                  <a:lnTo>
                    <a:pt x="8016" y="24606"/>
                  </a:lnTo>
                  <a:lnTo>
                    <a:pt x="7699" y="20478"/>
                  </a:lnTo>
                  <a:lnTo>
                    <a:pt x="8334" y="14128"/>
                  </a:lnTo>
                  <a:lnTo>
                    <a:pt x="10160" y="9446"/>
                  </a:lnTo>
                  <a:lnTo>
                    <a:pt x="12700" y="6191"/>
                  </a:lnTo>
                  <a:lnTo>
                    <a:pt x="15478" y="4207"/>
                  </a:lnTo>
                  <a:lnTo>
                    <a:pt x="18256" y="3175"/>
                  </a:lnTo>
                  <a:lnTo>
                    <a:pt x="20478" y="2857"/>
                  </a:lnTo>
                  <a:lnTo>
                    <a:pt x="23574" y="3175"/>
                  </a:lnTo>
                  <a:lnTo>
                    <a:pt x="25400" y="4127"/>
                  </a:lnTo>
                  <a:lnTo>
                    <a:pt x="26432" y="5636"/>
                  </a:lnTo>
                  <a:lnTo>
                    <a:pt x="26987" y="7620"/>
                  </a:lnTo>
                  <a:lnTo>
                    <a:pt x="27543" y="9763"/>
                  </a:lnTo>
                  <a:lnTo>
                    <a:pt x="29288" y="12938"/>
                  </a:lnTo>
                  <a:lnTo>
                    <a:pt x="30638" y="13970"/>
                  </a:lnTo>
                  <a:lnTo>
                    <a:pt x="32463" y="14367"/>
                  </a:lnTo>
                  <a:lnTo>
                    <a:pt x="34448" y="13891"/>
                  </a:lnTo>
                  <a:lnTo>
                    <a:pt x="35877" y="12938"/>
                  </a:lnTo>
                  <a:lnTo>
                    <a:pt x="36671" y="11588"/>
                  </a:lnTo>
                  <a:lnTo>
                    <a:pt x="36988" y="10001"/>
                  </a:lnTo>
                  <a:lnTo>
                    <a:pt x="36751" y="8413"/>
                  </a:lnTo>
                  <a:lnTo>
                    <a:pt x="35957" y="6588"/>
                  </a:lnTo>
                  <a:lnTo>
                    <a:pt x="34607" y="4762"/>
                  </a:lnTo>
                  <a:lnTo>
                    <a:pt x="32702" y="3096"/>
                  </a:lnTo>
                  <a:lnTo>
                    <a:pt x="30559" y="1985"/>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648" name="Shape 6388"/>
            <p:cNvSpPr/>
            <p:nvPr/>
          </p:nvSpPr>
          <p:spPr>
            <a:xfrm>
              <a:off x="1400270" y="3683601"/>
              <a:ext cx="38337" cy="46513"/>
            </a:xfrm>
            <a:custGeom>
              <a:avLst/>
              <a:gdLst/>
              <a:ahLst/>
              <a:cxnLst/>
              <a:rect l="0" t="0" r="0" b="0"/>
              <a:pathLst>
                <a:path w="38337" h="46513">
                  <a:moveTo>
                    <a:pt x="22225" y="0"/>
                  </a:moveTo>
                  <a:lnTo>
                    <a:pt x="16906" y="635"/>
                  </a:lnTo>
                  <a:lnTo>
                    <a:pt x="11746" y="2700"/>
                  </a:lnTo>
                  <a:lnTo>
                    <a:pt x="7143" y="6112"/>
                  </a:lnTo>
                  <a:lnTo>
                    <a:pt x="3412" y="10874"/>
                  </a:lnTo>
                  <a:lnTo>
                    <a:pt x="872" y="16987"/>
                  </a:lnTo>
                  <a:lnTo>
                    <a:pt x="0" y="24447"/>
                  </a:lnTo>
                  <a:lnTo>
                    <a:pt x="793" y="31512"/>
                  </a:lnTo>
                  <a:lnTo>
                    <a:pt x="3014" y="37147"/>
                  </a:lnTo>
                  <a:lnTo>
                    <a:pt x="6269" y="41355"/>
                  </a:lnTo>
                  <a:lnTo>
                    <a:pt x="10238" y="44291"/>
                  </a:lnTo>
                  <a:lnTo>
                    <a:pt x="14446" y="45958"/>
                  </a:lnTo>
                  <a:lnTo>
                    <a:pt x="18573" y="46513"/>
                  </a:lnTo>
                  <a:lnTo>
                    <a:pt x="24287" y="45720"/>
                  </a:lnTo>
                  <a:lnTo>
                    <a:pt x="29527" y="43021"/>
                  </a:lnTo>
                  <a:lnTo>
                    <a:pt x="31908" y="40957"/>
                  </a:lnTo>
                  <a:lnTo>
                    <a:pt x="34209" y="38180"/>
                  </a:lnTo>
                  <a:lnTo>
                    <a:pt x="36352" y="34846"/>
                  </a:lnTo>
                  <a:lnTo>
                    <a:pt x="38337" y="30956"/>
                  </a:lnTo>
                  <a:lnTo>
                    <a:pt x="36987" y="30083"/>
                  </a:lnTo>
                  <a:lnTo>
                    <a:pt x="34368" y="33656"/>
                  </a:lnTo>
                  <a:lnTo>
                    <a:pt x="31352" y="36671"/>
                  </a:lnTo>
                  <a:lnTo>
                    <a:pt x="27542" y="38656"/>
                  </a:lnTo>
                  <a:lnTo>
                    <a:pt x="22780" y="39449"/>
                  </a:lnTo>
                  <a:lnTo>
                    <a:pt x="19683" y="39052"/>
                  </a:lnTo>
                  <a:lnTo>
                    <a:pt x="16906" y="38100"/>
                  </a:lnTo>
                  <a:lnTo>
                    <a:pt x="14366" y="36433"/>
                  </a:lnTo>
                  <a:lnTo>
                    <a:pt x="12143" y="34211"/>
                  </a:lnTo>
                  <a:lnTo>
                    <a:pt x="10238" y="31432"/>
                  </a:lnTo>
                  <a:lnTo>
                    <a:pt x="8889" y="28257"/>
                  </a:lnTo>
                  <a:lnTo>
                    <a:pt x="8016" y="24606"/>
                  </a:lnTo>
                  <a:lnTo>
                    <a:pt x="7618" y="20478"/>
                  </a:lnTo>
                  <a:lnTo>
                    <a:pt x="8333" y="14128"/>
                  </a:lnTo>
                  <a:lnTo>
                    <a:pt x="10158" y="9446"/>
                  </a:lnTo>
                  <a:lnTo>
                    <a:pt x="12700" y="6191"/>
                  </a:lnTo>
                  <a:lnTo>
                    <a:pt x="15477" y="4207"/>
                  </a:lnTo>
                  <a:lnTo>
                    <a:pt x="18176" y="3175"/>
                  </a:lnTo>
                  <a:lnTo>
                    <a:pt x="20398" y="2857"/>
                  </a:lnTo>
                  <a:lnTo>
                    <a:pt x="23573" y="3175"/>
                  </a:lnTo>
                  <a:lnTo>
                    <a:pt x="25400" y="4127"/>
                  </a:lnTo>
                  <a:lnTo>
                    <a:pt x="26352" y="5636"/>
                  </a:lnTo>
                  <a:lnTo>
                    <a:pt x="26987" y="7620"/>
                  </a:lnTo>
                  <a:lnTo>
                    <a:pt x="27542" y="9763"/>
                  </a:lnTo>
                  <a:lnTo>
                    <a:pt x="29208" y="12938"/>
                  </a:lnTo>
                  <a:lnTo>
                    <a:pt x="30637" y="13970"/>
                  </a:lnTo>
                  <a:lnTo>
                    <a:pt x="32383" y="14367"/>
                  </a:lnTo>
                  <a:lnTo>
                    <a:pt x="34448" y="13891"/>
                  </a:lnTo>
                  <a:lnTo>
                    <a:pt x="35797" y="12938"/>
                  </a:lnTo>
                  <a:lnTo>
                    <a:pt x="36671" y="11588"/>
                  </a:lnTo>
                  <a:lnTo>
                    <a:pt x="36987" y="10001"/>
                  </a:lnTo>
                  <a:lnTo>
                    <a:pt x="36750" y="8413"/>
                  </a:lnTo>
                  <a:lnTo>
                    <a:pt x="35956" y="6588"/>
                  </a:lnTo>
                  <a:lnTo>
                    <a:pt x="34606" y="4762"/>
                  </a:lnTo>
                  <a:lnTo>
                    <a:pt x="32702" y="3096"/>
                  </a:lnTo>
                  <a:lnTo>
                    <a:pt x="30558" y="1985"/>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649" name="Shape 6389"/>
            <p:cNvSpPr/>
            <p:nvPr/>
          </p:nvSpPr>
          <p:spPr>
            <a:xfrm>
              <a:off x="1232947" y="3683601"/>
              <a:ext cx="75247" cy="45562"/>
            </a:xfrm>
            <a:custGeom>
              <a:avLst/>
              <a:gdLst/>
              <a:ahLst/>
              <a:cxnLst/>
              <a:rect l="0" t="0" r="0" b="0"/>
              <a:pathLst>
                <a:path w="75247" h="45562">
                  <a:moveTo>
                    <a:pt x="14207" y="0"/>
                  </a:moveTo>
                  <a:lnTo>
                    <a:pt x="316" y="4445"/>
                  </a:lnTo>
                  <a:lnTo>
                    <a:pt x="316" y="6112"/>
                  </a:lnTo>
                  <a:lnTo>
                    <a:pt x="3491" y="5715"/>
                  </a:lnTo>
                  <a:lnTo>
                    <a:pt x="4762" y="5875"/>
                  </a:lnTo>
                  <a:lnTo>
                    <a:pt x="5793" y="6588"/>
                  </a:lnTo>
                  <a:lnTo>
                    <a:pt x="6666" y="8493"/>
                  </a:lnTo>
                  <a:lnTo>
                    <a:pt x="6985" y="12065"/>
                  </a:lnTo>
                  <a:lnTo>
                    <a:pt x="6985" y="37147"/>
                  </a:lnTo>
                  <a:lnTo>
                    <a:pt x="6428" y="41037"/>
                  </a:lnTo>
                  <a:lnTo>
                    <a:pt x="5000" y="43021"/>
                  </a:lnTo>
                  <a:lnTo>
                    <a:pt x="2777" y="43894"/>
                  </a:lnTo>
                  <a:lnTo>
                    <a:pt x="0" y="44053"/>
                  </a:lnTo>
                  <a:lnTo>
                    <a:pt x="0" y="45562"/>
                  </a:lnTo>
                  <a:lnTo>
                    <a:pt x="22066" y="45562"/>
                  </a:lnTo>
                  <a:lnTo>
                    <a:pt x="22066" y="44053"/>
                  </a:lnTo>
                  <a:lnTo>
                    <a:pt x="19524" y="43894"/>
                  </a:lnTo>
                  <a:lnTo>
                    <a:pt x="17382" y="43260"/>
                  </a:lnTo>
                  <a:lnTo>
                    <a:pt x="15875" y="41751"/>
                  </a:lnTo>
                  <a:lnTo>
                    <a:pt x="15318" y="38893"/>
                  </a:lnTo>
                  <a:lnTo>
                    <a:pt x="15318" y="10953"/>
                  </a:lnTo>
                  <a:lnTo>
                    <a:pt x="15716" y="10398"/>
                  </a:lnTo>
                  <a:lnTo>
                    <a:pt x="16747" y="9287"/>
                  </a:lnTo>
                  <a:lnTo>
                    <a:pt x="18414" y="7858"/>
                  </a:lnTo>
                  <a:lnTo>
                    <a:pt x="20716" y="6508"/>
                  </a:lnTo>
                  <a:lnTo>
                    <a:pt x="23493" y="5556"/>
                  </a:lnTo>
                  <a:lnTo>
                    <a:pt x="26668" y="5160"/>
                  </a:lnTo>
                  <a:lnTo>
                    <a:pt x="29923" y="5794"/>
                  </a:lnTo>
                  <a:lnTo>
                    <a:pt x="32066" y="7858"/>
                  </a:lnTo>
                  <a:lnTo>
                    <a:pt x="33178" y="11112"/>
                  </a:lnTo>
                  <a:lnTo>
                    <a:pt x="33496" y="15557"/>
                  </a:lnTo>
                  <a:lnTo>
                    <a:pt x="33496" y="37068"/>
                  </a:lnTo>
                  <a:lnTo>
                    <a:pt x="33098" y="40800"/>
                  </a:lnTo>
                  <a:lnTo>
                    <a:pt x="31828" y="42862"/>
                  </a:lnTo>
                  <a:lnTo>
                    <a:pt x="29765" y="43736"/>
                  </a:lnTo>
                  <a:lnTo>
                    <a:pt x="26748" y="44053"/>
                  </a:lnTo>
                  <a:lnTo>
                    <a:pt x="26748" y="45562"/>
                  </a:lnTo>
                  <a:lnTo>
                    <a:pt x="48973" y="45562"/>
                  </a:lnTo>
                  <a:lnTo>
                    <a:pt x="48973" y="44053"/>
                  </a:lnTo>
                  <a:lnTo>
                    <a:pt x="45322" y="43656"/>
                  </a:lnTo>
                  <a:lnTo>
                    <a:pt x="43893" y="42862"/>
                  </a:lnTo>
                  <a:lnTo>
                    <a:pt x="42782" y="41513"/>
                  </a:lnTo>
                  <a:lnTo>
                    <a:pt x="42068" y="39291"/>
                  </a:lnTo>
                  <a:lnTo>
                    <a:pt x="41830" y="36116"/>
                  </a:lnTo>
                  <a:lnTo>
                    <a:pt x="41830" y="11192"/>
                  </a:lnTo>
                  <a:lnTo>
                    <a:pt x="43656" y="8811"/>
                  </a:lnTo>
                  <a:lnTo>
                    <a:pt x="46116" y="6906"/>
                  </a:lnTo>
                  <a:lnTo>
                    <a:pt x="49132" y="5636"/>
                  </a:lnTo>
                  <a:lnTo>
                    <a:pt x="52862" y="5160"/>
                  </a:lnTo>
                  <a:lnTo>
                    <a:pt x="55878" y="5636"/>
                  </a:lnTo>
                  <a:lnTo>
                    <a:pt x="57863" y="6906"/>
                  </a:lnTo>
                  <a:lnTo>
                    <a:pt x="59133" y="8731"/>
                  </a:lnTo>
                  <a:lnTo>
                    <a:pt x="59768" y="10953"/>
                  </a:lnTo>
                  <a:lnTo>
                    <a:pt x="60086" y="16033"/>
                  </a:lnTo>
                  <a:lnTo>
                    <a:pt x="60086" y="36910"/>
                  </a:lnTo>
                  <a:lnTo>
                    <a:pt x="59927" y="39608"/>
                  </a:lnTo>
                  <a:lnTo>
                    <a:pt x="59451" y="41433"/>
                  </a:lnTo>
                  <a:lnTo>
                    <a:pt x="57466" y="43338"/>
                  </a:lnTo>
                  <a:lnTo>
                    <a:pt x="55721" y="43815"/>
                  </a:lnTo>
                  <a:lnTo>
                    <a:pt x="53497" y="44053"/>
                  </a:lnTo>
                  <a:lnTo>
                    <a:pt x="53497" y="45562"/>
                  </a:lnTo>
                  <a:lnTo>
                    <a:pt x="75247" y="45562"/>
                  </a:lnTo>
                  <a:lnTo>
                    <a:pt x="75247" y="44053"/>
                  </a:lnTo>
                  <a:lnTo>
                    <a:pt x="72627" y="43894"/>
                  </a:lnTo>
                  <a:lnTo>
                    <a:pt x="70166" y="43021"/>
                  </a:lnTo>
                  <a:lnTo>
                    <a:pt x="68897" y="41513"/>
                  </a:lnTo>
                  <a:lnTo>
                    <a:pt x="68421" y="38021"/>
                  </a:lnTo>
                  <a:lnTo>
                    <a:pt x="68421" y="17621"/>
                  </a:lnTo>
                  <a:lnTo>
                    <a:pt x="67627" y="9763"/>
                  </a:lnTo>
                  <a:lnTo>
                    <a:pt x="66356" y="6032"/>
                  </a:lnTo>
                  <a:lnTo>
                    <a:pt x="64293" y="2937"/>
                  </a:lnTo>
                  <a:lnTo>
                    <a:pt x="61118" y="793"/>
                  </a:lnTo>
                  <a:lnTo>
                    <a:pt x="56672" y="0"/>
                  </a:lnTo>
                  <a:lnTo>
                    <a:pt x="52942" y="476"/>
                  </a:lnTo>
                  <a:lnTo>
                    <a:pt x="49528" y="1587"/>
                  </a:lnTo>
                  <a:lnTo>
                    <a:pt x="44052" y="5081"/>
                  </a:lnTo>
                  <a:lnTo>
                    <a:pt x="42147" y="6826"/>
                  </a:lnTo>
                  <a:lnTo>
                    <a:pt x="40718" y="8335"/>
                  </a:lnTo>
                  <a:lnTo>
                    <a:pt x="39528" y="5238"/>
                  </a:lnTo>
                  <a:lnTo>
                    <a:pt x="37464" y="2540"/>
                  </a:lnTo>
                  <a:lnTo>
                    <a:pt x="34368" y="715"/>
                  </a:lnTo>
                  <a:lnTo>
                    <a:pt x="30162" y="0"/>
                  </a:lnTo>
                  <a:lnTo>
                    <a:pt x="26352" y="556"/>
                  </a:lnTo>
                  <a:lnTo>
                    <a:pt x="22699" y="2143"/>
                  </a:lnTo>
                  <a:lnTo>
                    <a:pt x="18969" y="4603"/>
                  </a:lnTo>
                  <a:lnTo>
                    <a:pt x="14922" y="7620"/>
                  </a:lnTo>
                  <a:lnTo>
                    <a:pt x="14922" y="158"/>
                  </a:lnTo>
                  <a:lnTo>
                    <a:pt x="14207" y="0"/>
                  </a:lnTo>
                  <a:close/>
                </a:path>
              </a:pathLst>
            </a:custGeom>
            <a:solidFill>
              <a:srgbClr val="000000"/>
            </a:solidFill>
          </p:spPr>
          <p:txBody>
            <a:bodyPr vert="horz" lIns="91440" tIns="45720" rIns="91440" bIns="45720" anchor="t"/>
            <a:lstStyle/>
            <a:p>
              <a:endParaRPr lang="en-IN"/>
            </a:p>
          </p:txBody>
        </p:sp>
        <p:sp>
          <p:nvSpPr>
            <p:cNvPr id="1650" name="Shape 6390"/>
            <p:cNvSpPr/>
            <p:nvPr/>
          </p:nvSpPr>
          <p:spPr>
            <a:xfrm>
              <a:off x="2621136" y="3661535"/>
              <a:ext cx="47307" cy="67628"/>
            </a:xfrm>
            <a:custGeom>
              <a:avLst/>
              <a:gdLst/>
              <a:ahLst/>
              <a:cxnLst/>
              <a:rect l="0" t="0" r="0" b="0"/>
              <a:pathLst>
                <a:path w="47307" h="67628">
                  <a:moveTo>
                    <a:pt x="14128" y="0"/>
                  </a:moveTo>
                  <a:lnTo>
                    <a:pt x="80" y="4286"/>
                  </a:lnTo>
                  <a:lnTo>
                    <a:pt x="80" y="5873"/>
                  </a:lnTo>
                  <a:lnTo>
                    <a:pt x="952" y="5794"/>
                  </a:lnTo>
                  <a:lnTo>
                    <a:pt x="1985" y="5794"/>
                  </a:lnTo>
                  <a:lnTo>
                    <a:pt x="4525" y="6112"/>
                  </a:lnTo>
                  <a:lnTo>
                    <a:pt x="5794" y="7223"/>
                  </a:lnTo>
                  <a:lnTo>
                    <a:pt x="6191" y="8811"/>
                  </a:lnTo>
                  <a:lnTo>
                    <a:pt x="6350" y="10874"/>
                  </a:lnTo>
                  <a:lnTo>
                    <a:pt x="6350" y="57547"/>
                  </a:lnTo>
                  <a:lnTo>
                    <a:pt x="6271" y="60642"/>
                  </a:lnTo>
                  <a:lnTo>
                    <a:pt x="5873" y="62786"/>
                  </a:lnTo>
                  <a:lnTo>
                    <a:pt x="5160" y="64293"/>
                  </a:lnTo>
                  <a:lnTo>
                    <a:pt x="4048" y="65167"/>
                  </a:lnTo>
                  <a:lnTo>
                    <a:pt x="2302" y="65722"/>
                  </a:lnTo>
                  <a:lnTo>
                    <a:pt x="0" y="66119"/>
                  </a:lnTo>
                  <a:lnTo>
                    <a:pt x="0" y="67628"/>
                  </a:lnTo>
                  <a:lnTo>
                    <a:pt x="21352" y="67628"/>
                  </a:lnTo>
                  <a:lnTo>
                    <a:pt x="21352" y="66119"/>
                  </a:lnTo>
                  <a:lnTo>
                    <a:pt x="17542" y="65404"/>
                  </a:lnTo>
                  <a:lnTo>
                    <a:pt x="16192" y="64532"/>
                  </a:lnTo>
                  <a:lnTo>
                    <a:pt x="15319" y="63103"/>
                  </a:lnTo>
                  <a:lnTo>
                    <a:pt x="14763" y="60801"/>
                  </a:lnTo>
                  <a:lnTo>
                    <a:pt x="14605" y="57547"/>
                  </a:lnTo>
                  <a:lnTo>
                    <a:pt x="14605" y="33654"/>
                  </a:lnTo>
                  <a:lnTo>
                    <a:pt x="17621" y="30718"/>
                  </a:lnTo>
                  <a:lnTo>
                    <a:pt x="20478" y="28735"/>
                  </a:lnTo>
                  <a:lnTo>
                    <a:pt x="23098" y="27702"/>
                  </a:lnTo>
                  <a:lnTo>
                    <a:pt x="25400" y="27384"/>
                  </a:lnTo>
                  <a:lnTo>
                    <a:pt x="28972" y="28098"/>
                  </a:lnTo>
                  <a:lnTo>
                    <a:pt x="31273" y="30162"/>
                  </a:lnTo>
                  <a:lnTo>
                    <a:pt x="32623" y="33417"/>
                  </a:lnTo>
                  <a:lnTo>
                    <a:pt x="33100" y="37941"/>
                  </a:lnTo>
                  <a:lnTo>
                    <a:pt x="33100" y="57547"/>
                  </a:lnTo>
                  <a:lnTo>
                    <a:pt x="32861" y="60801"/>
                  </a:lnTo>
                  <a:lnTo>
                    <a:pt x="32385" y="63103"/>
                  </a:lnTo>
                  <a:lnTo>
                    <a:pt x="31512" y="64532"/>
                  </a:lnTo>
                  <a:lnTo>
                    <a:pt x="30162" y="65404"/>
                  </a:lnTo>
                  <a:lnTo>
                    <a:pt x="26352" y="66119"/>
                  </a:lnTo>
                  <a:lnTo>
                    <a:pt x="26352" y="67628"/>
                  </a:lnTo>
                  <a:lnTo>
                    <a:pt x="47307" y="67628"/>
                  </a:lnTo>
                  <a:lnTo>
                    <a:pt x="47307" y="66119"/>
                  </a:lnTo>
                  <a:lnTo>
                    <a:pt x="45165" y="65722"/>
                  </a:lnTo>
                  <a:lnTo>
                    <a:pt x="43577" y="65087"/>
                  </a:lnTo>
                  <a:lnTo>
                    <a:pt x="42466" y="64215"/>
                  </a:lnTo>
                  <a:lnTo>
                    <a:pt x="41831" y="62786"/>
                  </a:lnTo>
                  <a:lnTo>
                    <a:pt x="41513" y="60642"/>
                  </a:lnTo>
                  <a:lnTo>
                    <a:pt x="41355" y="57547"/>
                  </a:lnTo>
                  <a:lnTo>
                    <a:pt x="41355" y="37782"/>
                  </a:lnTo>
                  <a:lnTo>
                    <a:pt x="41275" y="35242"/>
                  </a:lnTo>
                  <a:lnTo>
                    <a:pt x="40878" y="31988"/>
                  </a:lnTo>
                  <a:lnTo>
                    <a:pt x="39767" y="28496"/>
                  </a:lnTo>
                  <a:lnTo>
                    <a:pt x="37703" y="25241"/>
                  </a:lnTo>
                  <a:lnTo>
                    <a:pt x="34211" y="22940"/>
                  </a:lnTo>
                  <a:lnTo>
                    <a:pt x="29131" y="22066"/>
                  </a:lnTo>
                  <a:lnTo>
                    <a:pt x="24844" y="22622"/>
                  </a:lnTo>
                  <a:lnTo>
                    <a:pt x="21035" y="24209"/>
                  </a:lnTo>
                  <a:lnTo>
                    <a:pt x="17701" y="26828"/>
                  </a:lnTo>
                  <a:lnTo>
                    <a:pt x="14843" y="30162"/>
                  </a:lnTo>
                  <a:lnTo>
                    <a:pt x="14605" y="30162"/>
                  </a:lnTo>
                  <a:lnTo>
                    <a:pt x="14605" y="238"/>
                  </a:lnTo>
                  <a:lnTo>
                    <a:pt x="14128" y="0"/>
                  </a:lnTo>
                  <a:close/>
                </a:path>
              </a:pathLst>
            </a:custGeom>
            <a:solidFill>
              <a:srgbClr val="000000"/>
            </a:solidFill>
          </p:spPr>
          <p:txBody>
            <a:bodyPr vert="horz" lIns="91440" tIns="45720" rIns="91440" bIns="45720" anchor="t"/>
            <a:lstStyle/>
            <a:p>
              <a:endParaRPr lang="en-IN"/>
            </a:p>
          </p:txBody>
        </p:sp>
        <p:sp>
          <p:nvSpPr>
            <p:cNvPr id="1651" name="Shape 6391"/>
            <p:cNvSpPr/>
            <p:nvPr/>
          </p:nvSpPr>
          <p:spPr>
            <a:xfrm>
              <a:off x="2115913" y="3661535"/>
              <a:ext cx="47308" cy="67628"/>
            </a:xfrm>
            <a:custGeom>
              <a:avLst/>
              <a:gdLst/>
              <a:ahLst/>
              <a:cxnLst/>
              <a:rect l="0" t="0" r="0" b="0"/>
              <a:pathLst>
                <a:path w="47308" h="67628">
                  <a:moveTo>
                    <a:pt x="14129" y="0"/>
                  </a:moveTo>
                  <a:lnTo>
                    <a:pt x="80" y="4286"/>
                  </a:lnTo>
                  <a:lnTo>
                    <a:pt x="80" y="5873"/>
                  </a:lnTo>
                  <a:lnTo>
                    <a:pt x="952" y="5794"/>
                  </a:lnTo>
                  <a:lnTo>
                    <a:pt x="1984" y="5794"/>
                  </a:lnTo>
                  <a:lnTo>
                    <a:pt x="4525" y="6112"/>
                  </a:lnTo>
                  <a:lnTo>
                    <a:pt x="5794" y="7223"/>
                  </a:lnTo>
                  <a:lnTo>
                    <a:pt x="6271" y="8811"/>
                  </a:lnTo>
                  <a:lnTo>
                    <a:pt x="6350" y="10874"/>
                  </a:lnTo>
                  <a:lnTo>
                    <a:pt x="6350" y="57547"/>
                  </a:lnTo>
                  <a:lnTo>
                    <a:pt x="6271" y="60642"/>
                  </a:lnTo>
                  <a:lnTo>
                    <a:pt x="5875" y="62786"/>
                  </a:lnTo>
                  <a:lnTo>
                    <a:pt x="5239" y="64293"/>
                  </a:lnTo>
                  <a:lnTo>
                    <a:pt x="4048" y="65167"/>
                  </a:lnTo>
                  <a:lnTo>
                    <a:pt x="2302" y="65722"/>
                  </a:lnTo>
                  <a:lnTo>
                    <a:pt x="0" y="66119"/>
                  </a:lnTo>
                  <a:lnTo>
                    <a:pt x="0" y="67628"/>
                  </a:lnTo>
                  <a:lnTo>
                    <a:pt x="21352" y="67628"/>
                  </a:lnTo>
                  <a:lnTo>
                    <a:pt x="21352" y="66119"/>
                  </a:lnTo>
                  <a:lnTo>
                    <a:pt x="17542" y="65404"/>
                  </a:lnTo>
                  <a:lnTo>
                    <a:pt x="16193" y="64532"/>
                  </a:lnTo>
                  <a:lnTo>
                    <a:pt x="15319" y="63103"/>
                  </a:lnTo>
                  <a:lnTo>
                    <a:pt x="14843" y="60801"/>
                  </a:lnTo>
                  <a:lnTo>
                    <a:pt x="14684" y="57547"/>
                  </a:lnTo>
                  <a:lnTo>
                    <a:pt x="14684" y="33654"/>
                  </a:lnTo>
                  <a:lnTo>
                    <a:pt x="17621" y="30718"/>
                  </a:lnTo>
                  <a:lnTo>
                    <a:pt x="20479" y="28735"/>
                  </a:lnTo>
                  <a:lnTo>
                    <a:pt x="23098" y="27702"/>
                  </a:lnTo>
                  <a:lnTo>
                    <a:pt x="25480" y="27384"/>
                  </a:lnTo>
                  <a:lnTo>
                    <a:pt x="28972" y="28098"/>
                  </a:lnTo>
                  <a:lnTo>
                    <a:pt x="31275" y="30162"/>
                  </a:lnTo>
                  <a:lnTo>
                    <a:pt x="32623" y="33417"/>
                  </a:lnTo>
                  <a:lnTo>
                    <a:pt x="33100" y="37941"/>
                  </a:lnTo>
                  <a:lnTo>
                    <a:pt x="33100" y="57547"/>
                  </a:lnTo>
                  <a:lnTo>
                    <a:pt x="32941" y="60801"/>
                  </a:lnTo>
                  <a:lnTo>
                    <a:pt x="32386" y="63103"/>
                  </a:lnTo>
                  <a:lnTo>
                    <a:pt x="31512" y="64532"/>
                  </a:lnTo>
                  <a:lnTo>
                    <a:pt x="30242" y="65404"/>
                  </a:lnTo>
                  <a:lnTo>
                    <a:pt x="26352" y="66119"/>
                  </a:lnTo>
                  <a:lnTo>
                    <a:pt x="26352" y="67628"/>
                  </a:lnTo>
                  <a:lnTo>
                    <a:pt x="47308" y="67628"/>
                  </a:lnTo>
                  <a:lnTo>
                    <a:pt x="47308" y="66119"/>
                  </a:lnTo>
                  <a:lnTo>
                    <a:pt x="45165" y="65722"/>
                  </a:lnTo>
                  <a:lnTo>
                    <a:pt x="43577" y="65087"/>
                  </a:lnTo>
                  <a:lnTo>
                    <a:pt x="42466" y="64215"/>
                  </a:lnTo>
                  <a:lnTo>
                    <a:pt x="41831" y="62786"/>
                  </a:lnTo>
                  <a:lnTo>
                    <a:pt x="41513" y="60642"/>
                  </a:lnTo>
                  <a:lnTo>
                    <a:pt x="41433" y="57547"/>
                  </a:lnTo>
                  <a:lnTo>
                    <a:pt x="41433" y="37782"/>
                  </a:lnTo>
                  <a:lnTo>
                    <a:pt x="41275" y="35242"/>
                  </a:lnTo>
                  <a:lnTo>
                    <a:pt x="40878" y="31988"/>
                  </a:lnTo>
                  <a:lnTo>
                    <a:pt x="39767" y="28496"/>
                  </a:lnTo>
                  <a:lnTo>
                    <a:pt x="37703" y="25241"/>
                  </a:lnTo>
                  <a:lnTo>
                    <a:pt x="34289" y="22940"/>
                  </a:lnTo>
                  <a:lnTo>
                    <a:pt x="29131" y="22066"/>
                  </a:lnTo>
                  <a:lnTo>
                    <a:pt x="24844" y="22622"/>
                  </a:lnTo>
                  <a:lnTo>
                    <a:pt x="21034" y="24209"/>
                  </a:lnTo>
                  <a:lnTo>
                    <a:pt x="17701" y="26828"/>
                  </a:lnTo>
                  <a:lnTo>
                    <a:pt x="14843" y="30162"/>
                  </a:lnTo>
                  <a:lnTo>
                    <a:pt x="14684" y="30162"/>
                  </a:lnTo>
                  <a:lnTo>
                    <a:pt x="14684" y="238"/>
                  </a:lnTo>
                  <a:lnTo>
                    <a:pt x="14129" y="0"/>
                  </a:lnTo>
                  <a:close/>
                </a:path>
              </a:pathLst>
            </a:custGeom>
            <a:solidFill>
              <a:srgbClr val="000000"/>
            </a:solidFill>
          </p:spPr>
          <p:txBody>
            <a:bodyPr vert="horz" lIns="91440" tIns="45720" rIns="91440" bIns="45720" anchor="t"/>
            <a:lstStyle/>
            <a:p>
              <a:endParaRPr lang="en-IN"/>
            </a:p>
          </p:txBody>
        </p:sp>
        <p:sp>
          <p:nvSpPr>
            <p:cNvPr id="1652" name="Shape 6392"/>
            <p:cNvSpPr/>
            <p:nvPr/>
          </p:nvSpPr>
          <p:spPr>
            <a:xfrm>
              <a:off x="2426667" y="3683601"/>
              <a:ext cx="46435" cy="45562"/>
            </a:xfrm>
            <a:custGeom>
              <a:avLst/>
              <a:gdLst/>
              <a:ahLst/>
              <a:cxnLst/>
              <a:rect l="0" t="0" r="0" b="0"/>
              <a:pathLst>
                <a:path w="46435" h="45562">
                  <a:moveTo>
                    <a:pt x="13652" y="0"/>
                  </a:moveTo>
                  <a:lnTo>
                    <a:pt x="0" y="4445"/>
                  </a:lnTo>
                  <a:lnTo>
                    <a:pt x="0" y="6112"/>
                  </a:lnTo>
                  <a:lnTo>
                    <a:pt x="1111" y="5794"/>
                  </a:lnTo>
                  <a:lnTo>
                    <a:pt x="2857" y="5715"/>
                  </a:lnTo>
                  <a:lnTo>
                    <a:pt x="4127" y="5875"/>
                  </a:lnTo>
                  <a:lnTo>
                    <a:pt x="5160" y="6588"/>
                  </a:lnTo>
                  <a:lnTo>
                    <a:pt x="6032" y="8493"/>
                  </a:lnTo>
                  <a:lnTo>
                    <a:pt x="6350" y="12065"/>
                  </a:lnTo>
                  <a:lnTo>
                    <a:pt x="6350" y="36671"/>
                  </a:lnTo>
                  <a:lnTo>
                    <a:pt x="6032" y="40243"/>
                  </a:lnTo>
                  <a:lnTo>
                    <a:pt x="5001" y="42466"/>
                  </a:lnTo>
                  <a:lnTo>
                    <a:pt x="3096" y="43577"/>
                  </a:lnTo>
                  <a:lnTo>
                    <a:pt x="158" y="44053"/>
                  </a:lnTo>
                  <a:lnTo>
                    <a:pt x="158" y="45562"/>
                  </a:lnTo>
                  <a:lnTo>
                    <a:pt x="21193" y="45562"/>
                  </a:lnTo>
                  <a:lnTo>
                    <a:pt x="21193" y="44053"/>
                  </a:lnTo>
                  <a:lnTo>
                    <a:pt x="18018" y="43656"/>
                  </a:lnTo>
                  <a:lnTo>
                    <a:pt x="15955" y="42624"/>
                  </a:lnTo>
                  <a:lnTo>
                    <a:pt x="14922" y="41116"/>
                  </a:lnTo>
                  <a:lnTo>
                    <a:pt x="14685" y="38893"/>
                  </a:lnTo>
                  <a:lnTo>
                    <a:pt x="14685" y="11112"/>
                  </a:lnTo>
                  <a:lnTo>
                    <a:pt x="17383" y="8652"/>
                  </a:lnTo>
                  <a:lnTo>
                    <a:pt x="19843" y="6906"/>
                  </a:lnTo>
                  <a:lnTo>
                    <a:pt x="22225" y="5794"/>
                  </a:lnTo>
                  <a:lnTo>
                    <a:pt x="24447" y="5477"/>
                  </a:lnTo>
                  <a:lnTo>
                    <a:pt x="28178" y="6112"/>
                  </a:lnTo>
                  <a:lnTo>
                    <a:pt x="30480" y="7937"/>
                  </a:lnTo>
                  <a:lnTo>
                    <a:pt x="31750" y="11033"/>
                  </a:lnTo>
                  <a:lnTo>
                    <a:pt x="32067" y="15081"/>
                  </a:lnTo>
                  <a:lnTo>
                    <a:pt x="32067" y="35718"/>
                  </a:lnTo>
                  <a:lnTo>
                    <a:pt x="31908" y="38893"/>
                  </a:lnTo>
                  <a:lnTo>
                    <a:pt x="31273" y="41116"/>
                  </a:lnTo>
                  <a:lnTo>
                    <a:pt x="30321" y="42624"/>
                  </a:lnTo>
                  <a:lnTo>
                    <a:pt x="29131" y="43418"/>
                  </a:lnTo>
                  <a:lnTo>
                    <a:pt x="25876" y="44053"/>
                  </a:lnTo>
                  <a:lnTo>
                    <a:pt x="25876" y="45562"/>
                  </a:lnTo>
                  <a:lnTo>
                    <a:pt x="46435" y="45562"/>
                  </a:lnTo>
                  <a:lnTo>
                    <a:pt x="46435" y="44053"/>
                  </a:lnTo>
                  <a:lnTo>
                    <a:pt x="43418" y="43577"/>
                  </a:lnTo>
                  <a:lnTo>
                    <a:pt x="41592" y="42466"/>
                  </a:lnTo>
                  <a:lnTo>
                    <a:pt x="40640" y="40481"/>
                  </a:lnTo>
                  <a:lnTo>
                    <a:pt x="40402" y="37544"/>
                  </a:lnTo>
                  <a:lnTo>
                    <a:pt x="40402" y="14843"/>
                  </a:lnTo>
                  <a:lnTo>
                    <a:pt x="39846" y="9446"/>
                  </a:lnTo>
                  <a:lnTo>
                    <a:pt x="38417" y="5556"/>
                  </a:lnTo>
                  <a:lnTo>
                    <a:pt x="36353" y="2857"/>
                  </a:lnTo>
                  <a:lnTo>
                    <a:pt x="33893" y="1112"/>
                  </a:lnTo>
                  <a:lnTo>
                    <a:pt x="31273" y="238"/>
                  </a:lnTo>
                  <a:lnTo>
                    <a:pt x="28813" y="0"/>
                  </a:lnTo>
                  <a:lnTo>
                    <a:pt x="24765" y="635"/>
                  </a:lnTo>
                  <a:lnTo>
                    <a:pt x="21272" y="2302"/>
                  </a:lnTo>
                  <a:lnTo>
                    <a:pt x="17860"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1653" name="Shape 6393"/>
            <p:cNvSpPr/>
            <p:nvPr/>
          </p:nvSpPr>
          <p:spPr>
            <a:xfrm>
              <a:off x="2191876" y="3683601"/>
              <a:ext cx="46434" cy="45562"/>
            </a:xfrm>
            <a:custGeom>
              <a:avLst/>
              <a:gdLst/>
              <a:ahLst/>
              <a:cxnLst/>
              <a:rect l="0" t="0" r="0" b="0"/>
              <a:pathLst>
                <a:path w="46434" h="45562">
                  <a:moveTo>
                    <a:pt x="13652" y="0"/>
                  </a:moveTo>
                  <a:lnTo>
                    <a:pt x="0" y="4445"/>
                  </a:lnTo>
                  <a:lnTo>
                    <a:pt x="0" y="6112"/>
                  </a:lnTo>
                  <a:lnTo>
                    <a:pt x="1111" y="5794"/>
                  </a:lnTo>
                  <a:lnTo>
                    <a:pt x="2857" y="5715"/>
                  </a:lnTo>
                  <a:lnTo>
                    <a:pt x="4127" y="5875"/>
                  </a:lnTo>
                  <a:lnTo>
                    <a:pt x="5238" y="6588"/>
                  </a:lnTo>
                  <a:lnTo>
                    <a:pt x="6032" y="8493"/>
                  </a:lnTo>
                  <a:lnTo>
                    <a:pt x="6350" y="12065"/>
                  </a:lnTo>
                  <a:lnTo>
                    <a:pt x="6350" y="36671"/>
                  </a:lnTo>
                  <a:lnTo>
                    <a:pt x="6112" y="40243"/>
                  </a:lnTo>
                  <a:lnTo>
                    <a:pt x="5079" y="42466"/>
                  </a:lnTo>
                  <a:lnTo>
                    <a:pt x="3175" y="43577"/>
                  </a:lnTo>
                  <a:lnTo>
                    <a:pt x="237" y="44053"/>
                  </a:lnTo>
                  <a:lnTo>
                    <a:pt x="237" y="45562"/>
                  </a:lnTo>
                  <a:lnTo>
                    <a:pt x="21193" y="45562"/>
                  </a:lnTo>
                  <a:lnTo>
                    <a:pt x="21193" y="44053"/>
                  </a:lnTo>
                  <a:lnTo>
                    <a:pt x="18018" y="43656"/>
                  </a:lnTo>
                  <a:lnTo>
                    <a:pt x="16033" y="42624"/>
                  </a:lnTo>
                  <a:lnTo>
                    <a:pt x="15002" y="41116"/>
                  </a:lnTo>
                  <a:lnTo>
                    <a:pt x="14684" y="38893"/>
                  </a:lnTo>
                  <a:lnTo>
                    <a:pt x="14684" y="11112"/>
                  </a:lnTo>
                  <a:lnTo>
                    <a:pt x="17383" y="8652"/>
                  </a:lnTo>
                  <a:lnTo>
                    <a:pt x="19923" y="6906"/>
                  </a:lnTo>
                  <a:lnTo>
                    <a:pt x="22225" y="5794"/>
                  </a:lnTo>
                  <a:lnTo>
                    <a:pt x="24447" y="5477"/>
                  </a:lnTo>
                  <a:lnTo>
                    <a:pt x="28178" y="6112"/>
                  </a:lnTo>
                  <a:lnTo>
                    <a:pt x="30479" y="7937"/>
                  </a:lnTo>
                  <a:lnTo>
                    <a:pt x="31750" y="11033"/>
                  </a:lnTo>
                  <a:lnTo>
                    <a:pt x="32067" y="15081"/>
                  </a:lnTo>
                  <a:lnTo>
                    <a:pt x="32067" y="35718"/>
                  </a:lnTo>
                  <a:lnTo>
                    <a:pt x="31908" y="38893"/>
                  </a:lnTo>
                  <a:lnTo>
                    <a:pt x="31273" y="41116"/>
                  </a:lnTo>
                  <a:lnTo>
                    <a:pt x="30399" y="42624"/>
                  </a:lnTo>
                  <a:lnTo>
                    <a:pt x="29131" y="43418"/>
                  </a:lnTo>
                  <a:lnTo>
                    <a:pt x="25876" y="44053"/>
                  </a:lnTo>
                  <a:lnTo>
                    <a:pt x="25876" y="45562"/>
                  </a:lnTo>
                  <a:lnTo>
                    <a:pt x="46434" y="45562"/>
                  </a:lnTo>
                  <a:lnTo>
                    <a:pt x="46434" y="44053"/>
                  </a:lnTo>
                  <a:lnTo>
                    <a:pt x="43418" y="43577"/>
                  </a:lnTo>
                  <a:lnTo>
                    <a:pt x="41592" y="42466"/>
                  </a:lnTo>
                  <a:lnTo>
                    <a:pt x="40639" y="40481"/>
                  </a:lnTo>
                  <a:lnTo>
                    <a:pt x="40402" y="37544"/>
                  </a:lnTo>
                  <a:lnTo>
                    <a:pt x="40402" y="14843"/>
                  </a:lnTo>
                  <a:lnTo>
                    <a:pt x="39846" y="9446"/>
                  </a:lnTo>
                  <a:lnTo>
                    <a:pt x="38417" y="5556"/>
                  </a:lnTo>
                  <a:lnTo>
                    <a:pt x="36353" y="2857"/>
                  </a:lnTo>
                  <a:lnTo>
                    <a:pt x="33893" y="1112"/>
                  </a:lnTo>
                  <a:lnTo>
                    <a:pt x="31273" y="238"/>
                  </a:lnTo>
                  <a:lnTo>
                    <a:pt x="28812" y="0"/>
                  </a:lnTo>
                  <a:lnTo>
                    <a:pt x="24843" y="635"/>
                  </a:lnTo>
                  <a:lnTo>
                    <a:pt x="21272" y="2302"/>
                  </a:lnTo>
                  <a:lnTo>
                    <a:pt x="17859"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1654" name="Shape 6394"/>
            <p:cNvSpPr/>
            <p:nvPr/>
          </p:nvSpPr>
          <p:spPr>
            <a:xfrm>
              <a:off x="1999630" y="3683601"/>
              <a:ext cx="32702" cy="45562"/>
            </a:xfrm>
            <a:custGeom>
              <a:avLst/>
              <a:gdLst/>
              <a:ahLst/>
              <a:cxnLst/>
              <a:rect l="0" t="0" r="0" b="0"/>
              <a:pathLst>
                <a:path w="32702" h="45562">
                  <a:moveTo>
                    <a:pt x="14842" y="0"/>
                  </a:moveTo>
                  <a:lnTo>
                    <a:pt x="158" y="5318"/>
                  </a:lnTo>
                  <a:lnTo>
                    <a:pt x="158" y="6906"/>
                  </a:lnTo>
                  <a:lnTo>
                    <a:pt x="3571" y="6508"/>
                  </a:lnTo>
                  <a:lnTo>
                    <a:pt x="4762" y="6668"/>
                  </a:lnTo>
                  <a:lnTo>
                    <a:pt x="5873" y="7302"/>
                  </a:lnTo>
                  <a:lnTo>
                    <a:pt x="6667" y="9128"/>
                  </a:lnTo>
                  <a:lnTo>
                    <a:pt x="6985" y="12462"/>
                  </a:lnTo>
                  <a:lnTo>
                    <a:pt x="6985" y="37227"/>
                  </a:lnTo>
                  <a:lnTo>
                    <a:pt x="6667" y="40481"/>
                  </a:lnTo>
                  <a:lnTo>
                    <a:pt x="5556" y="42307"/>
                  </a:lnTo>
                  <a:lnTo>
                    <a:pt x="3413" y="43338"/>
                  </a:lnTo>
                  <a:lnTo>
                    <a:pt x="0" y="44053"/>
                  </a:lnTo>
                  <a:lnTo>
                    <a:pt x="0" y="45562"/>
                  </a:lnTo>
                  <a:lnTo>
                    <a:pt x="23733" y="45562"/>
                  </a:lnTo>
                  <a:lnTo>
                    <a:pt x="23733" y="44053"/>
                  </a:lnTo>
                  <a:lnTo>
                    <a:pt x="20320" y="43736"/>
                  </a:lnTo>
                  <a:lnTo>
                    <a:pt x="17621" y="42862"/>
                  </a:lnTo>
                  <a:lnTo>
                    <a:pt x="15955" y="40640"/>
                  </a:lnTo>
                  <a:lnTo>
                    <a:pt x="15319" y="36671"/>
                  </a:lnTo>
                  <a:lnTo>
                    <a:pt x="15319" y="14367"/>
                  </a:lnTo>
                  <a:lnTo>
                    <a:pt x="15716" y="12621"/>
                  </a:lnTo>
                  <a:lnTo>
                    <a:pt x="16590" y="10874"/>
                  </a:lnTo>
                  <a:lnTo>
                    <a:pt x="19208" y="7699"/>
                  </a:lnTo>
                  <a:lnTo>
                    <a:pt x="20717" y="6588"/>
                  </a:lnTo>
                  <a:lnTo>
                    <a:pt x="22066" y="6191"/>
                  </a:lnTo>
                  <a:lnTo>
                    <a:pt x="24130" y="7143"/>
                  </a:lnTo>
                  <a:lnTo>
                    <a:pt x="26115" y="8811"/>
                  </a:lnTo>
                  <a:lnTo>
                    <a:pt x="28892" y="9683"/>
                  </a:lnTo>
                  <a:lnTo>
                    <a:pt x="30480" y="9366"/>
                  </a:lnTo>
                  <a:lnTo>
                    <a:pt x="31671" y="8493"/>
                  </a:lnTo>
                  <a:lnTo>
                    <a:pt x="32465" y="7065"/>
                  </a:lnTo>
                  <a:lnTo>
                    <a:pt x="32702" y="5318"/>
                  </a:lnTo>
                  <a:lnTo>
                    <a:pt x="32385" y="3096"/>
                  </a:lnTo>
                  <a:lnTo>
                    <a:pt x="31273" y="1428"/>
                  </a:lnTo>
                  <a:lnTo>
                    <a:pt x="29607" y="318"/>
                  </a:lnTo>
                  <a:lnTo>
                    <a:pt x="27305" y="0"/>
                  </a:lnTo>
                  <a:lnTo>
                    <a:pt x="24527" y="397"/>
                  </a:lnTo>
                  <a:lnTo>
                    <a:pt x="21748" y="1906"/>
                  </a:lnTo>
                  <a:lnTo>
                    <a:pt x="18811" y="4603"/>
                  </a:lnTo>
                  <a:lnTo>
                    <a:pt x="15557" y="8969"/>
                  </a:lnTo>
                  <a:lnTo>
                    <a:pt x="15319" y="8969"/>
                  </a:lnTo>
                  <a:lnTo>
                    <a:pt x="15319" y="158"/>
                  </a:lnTo>
                  <a:lnTo>
                    <a:pt x="14842" y="0"/>
                  </a:lnTo>
                  <a:close/>
                </a:path>
              </a:pathLst>
            </a:custGeom>
            <a:solidFill>
              <a:srgbClr val="000000"/>
            </a:solidFill>
          </p:spPr>
          <p:txBody>
            <a:bodyPr vert="horz" lIns="91440" tIns="45720" rIns="91440" bIns="45720" anchor="t"/>
            <a:lstStyle/>
            <a:p>
              <a:endParaRPr lang="en-IN"/>
            </a:p>
          </p:txBody>
        </p:sp>
        <p:sp>
          <p:nvSpPr>
            <p:cNvPr id="1655" name="Shape 6395"/>
            <p:cNvSpPr/>
            <p:nvPr/>
          </p:nvSpPr>
          <p:spPr>
            <a:xfrm>
              <a:off x="1755949" y="3683601"/>
              <a:ext cx="32623" cy="45562"/>
            </a:xfrm>
            <a:custGeom>
              <a:avLst/>
              <a:gdLst/>
              <a:ahLst/>
              <a:cxnLst/>
              <a:rect l="0" t="0" r="0" b="0"/>
              <a:pathLst>
                <a:path w="32623" h="45562">
                  <a:moveTo>
                    <a:pt x="14842" y="0"/>
                  </a:moveTo>
                  <a:lnTo>
                    <a:pt x="158" y="5318"/>
                  </a:lnTo>
                  <a:lnTo>
                    <a:pt x="158" y="6906"/>
                  </a:lnTo>
                  <a:lnTo>
                    <a:pt x="3571" y="6508"/>
                  </a:lnTo>
                  <a:lnTo>
                    <a:pt x="4762" y="6668"/>
                  </a:lnTo>
                  <a:lnTo>
                    <a:pt x="5873" y="7302"/>
                  </a:lnTo>
                  <a:lnTo>
                    <a:pt x="6667" y="9128"/>
                  </a:lnTo>
                  <a:lnTo>
                    <a:pt x="6985" y="12462"/>
                  </a:lnTo>
                  <a:lnTo>
                    <a:pt x="6985" y="37227"/>
                  </a:lnTo>
                  <a:lnTo>
                    <a:pt x="6667" y="40481"/>
                  </a:lnTo>
                  <a:lnTo>
                    <a:pt x="5556" y="42307"/>
                  </a:lnTo>
                  <a:lnTo>
                    <a:pt x="3413" y="43338"/>
                  </a:lnTo>
                  <a:lnTo>
                    <a:pt x="0" y="44053"/>
                  </a:lnTo>
                  <a:lnTo>
                    <a:pt x="0" y="45562"/>
                  </a:lnTo>
                  <a:lnTo>
                    <a:pt x="23733" y="45562"/>
                  </a:lnTo>
                  <a:lnTo>
                    <a:pt x="23733" y="44053"/>
                  </a:lnTo>
                  <a:lnTo>
                    <a:pt x="20320" y="43736"/>
                  </a:lnTo>
                  <a:lnTo>
                    <a:pt x="17621" y="42862"/>
                  </a:lnTo>
                  <a:lnTo>
                    <a:pt x="15955" y="40640"/>
                  </a:lnTo>
                  <a:lnTo>
                    <a:pt x="15319" y="36671"/>
                  </a:lnTo>
                  <a:lnTo>
                    <a:pt x="15319" y="14367"/>
                  </a:lnTo>
                  <a:lnTo>
                    <a:pt x="15716" y="12621"/>
                  </a:lnTo>
                  <a:lnTo>
                    <a:pt x="16590" y="10874"/>
                  </a:lnTo>
                  <a:lnTo>
                    <a:pt x="19208" y="7699"/>
                  </a:lnTo>
                  <a:lnTo>
                    <a:pt x="20717" y="6588"/>
                  </a:lnTo>
                  <a:lnTo>
                    <a:pt x="22066" y="6191"/>
                  </a:lnTo>
                  <a:lnTo>
                    <a:pt x="24130" y="7143"/>
                  </a:lnTo>
                  <a:lnTo>
                    <a:pt x="26115" y="8811"/>
                  </a:lnTo>
                  <a:lnTo>
                    <a:pt x="28892" y="9683"/>
                  </a:lnTo>
                  <a:lnTo>
                    <a:pt x="30480" y="9366"/>
                  </a:lnTo>
                  <a:lnTo>
                    <a:pt x="31671" y="8493"/>
                  </a:lnTo>
                  <a:lnTo>
                    <a:pt x="32623" y="5318"/>
                  </a:lnTo>
                  <a:lnTo>
                    <a:pt x="32305" y="3096"/>
                  </a:lnTo>
                  <a:lnTo>
                    <a:pt x="31273" y="1428"/>
                  </a:lnTo>
                  <a:lnTo>
                    <a:pt x="29607" y="318"/>
                  </a:lnTo>
                  <a:lnTo>
                    <a:pt x="27305" y="0"/>
                  </a:lnTo>
                  <a:lnTo>
                    <a:pt x="24527" y="397"/>
                  </a:lnTo>
                  <a:lnTo>
                    <a:pt x="21748" y="1906"/>
                  </a:lnTo>
                  <a:lnTo>
                    <a:pt x="18811" y="4603"/>
                  </a:lnTo>
                  <a:lnTo>
                    <a:pt x="15557" y="8969"/>
                  </a:lnTo>
                  <a:lnTo>
                    <a:pt x="15319" y="8969"/>
                  </a:lnTo>
                  <a:lnTo>
                    <a:pt x="15319" y="158"/>
                  </a:lnTo>
                  <a:lnTo>
                    <a:pt x="14842" y="0"/>
                  </a:lnTo>
                  <a:close/>
                </a:path>
              </a:pathLst>
            </a:custGeom>
            <a:solidFill>
              <a:srgbClr val="000000"/>
            </a:solidFill>
          </p:spPr>
          <p:txBody>
            <a:bodyPr vert="horz" lIns="91440" tIns="45720" rIns="91440" bIns="45720" anchor="t"/>
            <a:lstStyle/>
            <a:p>
              <a:endParaRPr lang="en-IN"/>
            </a:p>
          </p:txBody>
        </p:sp>
        <p:sp>
          <p:nvSpPr>
            <p:cNvPr id="1656" name="Shape 6396"/>
            <p:cNvSpPr/>
            <p:nvPr/>
          </p:nvSpPr>
          <p:spPr>
            <a:xfrm>
              <a:off x="1604025" y="3662170"/>
              <a:ext cx="44528" cy="68342"/>
            </a:xfrm>
            <a:custGeom>
              <a:avLst/>
              <a:gdLst/>
              <a:ahLst/>
              <a:cxnLst/>
              <a:rect l="0" t="0" r="0" b="0"/>
              <a:pathLst>
                <a:path w="44528" h="68342">
                  <a:moveTo>
                    <a:pt x="20876" y="0"/>
                  </a:moveTo>
                  <a:lnTo>
                    <a:pt x="16431" y="476"/>
                  </a:lnTo>
                  <a:lnTo>
                    <a:pt x="12223" y="1904"/>
                  </a:lnTo>
                  <a:lnTo>
                    <a:pt x="8572" y="4207"/>
                  </a:lnTo>
                  <a:lnTo>
                    <a:pt x="5556" y="7541"/>
                  </a:lnTo>
                  <a:lnTo>
                    <a:pt x="3651" y="11668"/>
                  </a:lnTo>
                  <a:lnTo>
                    <a:pt x="2937" y="16827"/>
                  </a:lnTo>
                  <a:lnTo>
                    <a:pt x="3253" y="20241"/>
                  </a:lnTo>
                  <a:lnTo>
                    <a:pt x="4047" y="23257"/>
                  </a:lnTo>
                  <a:lnTo>
                    <a:pt x="5397" y="25956"/>
                  </a:lnTo>
                  <a:lnTo>
                    <a:pt x="7222" y="28257"/>
                  </a:lnTo>
                  <a:lnTo>
                    <a:pt x="12064" y="32385"/>
                  </a:lnTo>
                  <a:lnTo>
                    <a:pt x="18334" y="36274"/>
                  </a:lnTo>
                  <a:lnTo>
                    <a:pt x="24606" y="40163"/>
                  </a:lnTo>
                  <a:lnTo>
                    <a:pt x="28972" y="43338"/>
                  </a:lnTo>
                  <a:lnTo>
                    <a:pt x="31908" y="46117"/>
                  </a:lnTo>
                  <a:lnTo>
                    <a:pt x="33576" y="48657"/>
                  </a:lnTo>
                  <a:lnTo>
                    <a:pt x="34369" y="51118"/>
                  </a:lnTo>
                  <a:lnTo>
                    <a:pt x="34528" y="53816"/>
                  </a:lnTo>
                  <a:lnTo>
                    <a:pt x="33734" y="57785"/>
                  </a:lnTo>
                  <a:lnTo>
                    <a:pt x="31512" y="61277"/>
                  </a:lnTo>
                  <a:lnTo>
                    <a:pt x="27781" y="63818"/>
                  </a:lnTo>
                  <a:lnTo>
                    <a:pt x="22622" y="64770"/>
                  </a:lnTo>
                  <a:lnTo>
                    <a:pt x="16588" y="63818"/>
                  </a:lnTo>
                  <a:lnTo>
                    <a:pt x="11826" y="61277"/>
                  </a:lnTo>
                  <a:lnTo>
                    <a:pt x="8176" y="57785"/>
                  </a:lnTo>
                  <a:lnTo>
                    <a:pt x="5397" y="53896"/>
                  </a:lnTo>
                  <a:lnTo>
                    <a:pt x="3572" y="50165"/>
                  </a:lnTo>
                  <a:lnTo>
                    <a:pt x="2301" y="47307"/>
                  </a:lnTo>
                  <a:lnTo>
                    <a:pt x="0" y="47307"/>
                  </a:lnTo>
                  <a:lnTo>
                    <a:pt x="3016" y="68262"/>
                  </a:lnTo>
                  <a:lnTo>
                    <a:pt x="5159" y="68262"/>
                  </a:lnTo>
                  <a:lnTo>
                    <a:pt x="5953" y="66040"/>
                  </a:lnTo>
                  <a:lnTo>
                    <a:pt x="8254" y="65008"/>
                  </a:lnTo>
                  <a:lnTo>
                    <a:pt x="11906" y="65881"/>
                  </a:lnTo>
                  <a:lnTo>
                    <a:pt x="14207" y="66675"/>
                  </a:lnTo>
                  <a:lnTo>
                    <a:pt x="16907" y="67468"/>
                  </a:lnTo>
                  <a:lnTo>
                    <a:pt x="23574" y="68342"/>
                  </a:lnTo>
                  <a:lnTo>
                    <a:pt x="30082" y="67627"/>
                  </a:lnTo>
                  <a:lnTo>
                    <a:pt x="35322" y="65563"/>
                  </a:lnTo>
                  <a:lnTo>
                    <a:pt x="39370" y="62547"/>
                  </a:lnTo>
                  <a:lnTo>
                    <a:pt x="42227" y="58817"/>
                  </a:lnTo>
                  <a:lnTo>
                    <a:pt x="43973" y="54610"/>
                  </a:lnTo>
                  <a:lnTo>
                    <a:pt x="44528" y="50482"/>
                  </a:lnTo>
                  <a:lnTo>
                    <a:pt x="43656" y="44847"/>
                  </a:lnTo>
                  <a:lnTo>
                    <a:pt x="41116" y="40163"/>
                  </a:lnTo>
                  <a:lnTo>
                    <a:pt x="37384" y="36274"/>
                  </a:lnTo>
                  <a:lnTo>
                    <a:pt x="32861" y="32862"/>
                  </a:lnTo>
                  <a:lnTo>
                    <a:pt x="23097" y="26908"/>
                  </a:lnTo>
                  <a:lnTo>
                    <a:pt x="18573" y="23971"/>
                  </a:lnTo>
                  <a:lnTo>
                    <a:pt x="14843" y="20876"/>
                  </a:lnTo>
                  <a:lnTo>
                    <a:pt x="12303" y="17383"/>
                  </a:lnTo>
                  <a:lnTo>
                    <a:pt x="11429" y="13335"/>
                  </a:lnTo>
                  <a:lnTo>
                    <a:pt x="12303" y="9207"/>
                  </a:lnTo>
                  <a:lnTo>
                    <a:pt x="14604" y="6350"/>
                  </a:lnTo>
                  <a:lnTo>
                    <a:pt x="17779" y="4603"/>
                  </a:lnTo>
                  <a:lnTo>
                    <a:pt x="21431" y="4048"/>
                  </a:lnTo>
                  <a:lnTo>
                    <a:pt x="26352" y="4762"/>
                  </a:lnTo>
                  <a:lnTo>
                    <a:pt x="30479" y="6747"/>
                  </a:lnTo>
                  <a:lnTo>
                    <a:pt x="33972" y="9605"/>
                  </a:lnTo>
                  <a:lnTo>
                    <a:pt x="36671" y="13097"/>
                  </a:lnTo>
                  <a:lnTo>
                    <a:pt x="38656" y="16987"/>
                  </a:lnTo>
                  <a:lnTo>
                    <a:pt x="39846" y="21113"/>
                  </a:lnTo>
                  <a:lnTo>
                    <a:pt x="42307" y="21113"/>
                  </a:lnTo>
                  <a:lnTo>
                    <a:pt x="40163" y="0"/>
                  </a:lnTo>
                  <a:lnTo>
                    <a:pt x="38100" y="0"/>
                  </a:lnTo>
                  <a:lnTo>
                    <a:pt x="37306" y="2143"/>
                  </a:lnTo>
                  <a:lnTo>
                    <a:pt x="36274" y="3016"/>
                  </a:lnTo>
                  <a:lnTo>
                    <a:pt x="34607" y="3413"/>
                  </a:lnTo>
                  <a:lnTo>
                    <a:pt x="31273" y="2540"/>
                  </a:lnTo>
                  <a:lnTo>
                    <a:pt x="26511" y="952"/>
                  </a:lnTo>
                  <a:lnTo>
                    <a:pt x="20876" y="0"/>
                  </a:lnTo>
                  <a:close/>
                </a:path>
              </a:pathLst>
            </a:custGeom>
            <a:solidFill>
              <a:srgbClr val="000000"/>
            </a:solidFill>
          </p:spPr>
          <p:txBody>
            <a:bodyPr vert="horz" lIns="91440" tIns="45720" rIns="91440" bIns="45720" anchor="t"/>
            <a:lstStyle/>
            <a:p>
              <a:endParaRPr lang="en-IN"/>
            </a:p>
          </p:txBody>
        </p:sp>
        <p:sp>
          <p:nvSpPr>
            <p:cNvPr id="1657" name="Shape 6397"/>
            <p:cNvSpPr/>
            <p:nvPr/>
          </p:nvSpPr>
          <p:spPr>
            <a:xfrm>
              <a:off x="2321178" y="3683601"/>
              <a:ext cx="29368" cy="46513"/>
            </a:xfrm>
            <a:custGeom>
              <a:avLst/>
              <a:gdLst/>
              <a:ahLst/>
              <a:cxnLst/>
              <a:rect l="0" t="0" r="0" b="0"/>
              <a:pathLst>
                <a:path w="29368" h="46513">
                  <a:moveTo>
                    <a:pt x="13811" y="0"/>
                  </a:moveTo>
                  <a:lnTo>
                    <a:pt x="9525" y="556"/>
                  </a:lnTo>
                  <a:lnTo>
                    <a:pt x="6032" y="1906"/>
                  </a:lnTo>
                  <a:lnTo>
                    <a:pt x="3333" y="3968"/>
                  </a:lnTo>
                  <a:lnTo>
                    <a:pt x="1428" y="6508"/>
                  </a:lnTo>
                  <a:lnTo>
                    <a:pt x="396" y="9207"/>
                  </a:lnTo>
                  <a:lnTo>
                    <a:pt x="0" y="12065"/>
                  </a:lnTo>
                  <a:lnTo>
                    <a:pt x="952" y="16907"/>
                  </a:lnTo>
                  <a:lnTo>
                    <a:pt x="3492" y="20717"/>
                  </a:lnTo>
                  <a:lnTo>
                    <a:pt x="7222" y="23812"/>
                  </a:lnTo>
                  <a:lnTo>
                    <a:pt x="11588" y="26512"/>
                  </a:lnTo>
                  <a:lnTo>
                    <a:pt x="17303" y="29845"/>
                  </a:lnTo>
                  <a:lnTo>
                    <a:pt x="19526" y="31275"/>
                  </a:lnTo>
                  <a:lnTo>
                    <a:pt x="21113" y="32941"/>
                  </a:lnTo>
                  <a:lnTo>
                    <a:pt x="22066" y="34925"/>
                  </a:lnTo>
                  <a:lnTo>
                    <a:pt x="22462" y="37147"/>
                  </a:lnTo>
                  <a:lnTo>
                    <a:pt x="21668" y="40640"/>
                  </a:lnTo>
                  <a:lnTo>
                    <a:pt x="19685" y="42862"/>
                  </a:lnTo>
                  <a:lnTo>
                    <a:pt x="17065" y="44053"/>
                  </a:lnTo>
                  <a:lnTo>
                    <a:pt x="14446" y="44371"/>
                  </a:lnTo>
                  <a:lnTo>
                    <a:pt x="10238" y="43736"/>
                  </a:lnTo>
                  <a:lnTo>
                    <a:pt x="7143" y="41910"/>
                  </a:lnTo>
                  <a:lnTo>
                    <a:pt x="4921" y="39370"/>
                  </a:lnTo>
                  <a:lnTo>
                    <a:pt x="3333" y="36433"/>
                  </a:lnTo>
                  <a:lnTo>
                    <a:pt x="1666" y="30481"/>
                  </a:lnTo>
                  <a:lnTo>
                    <a:pt x="78" y="30481"/>
                  </a:lnTo>
                  <a:lnTo>
                    <a:pt x="78" y="45958"/>
                  </a:lnTo>
                  <a:lnTo>
                    <a:pt x="1348" y="45958"/>
                  </a:lnTo>
                  <a:lnTo>
                    <a:pt x="2222" y="45006"/>
                  </a:lnTo>
                  <a:lnTo>
                    <a:pt x="3571" y="44768"/>
                  </a:lnTo>
                  <a:lnTo>
                    <a:pt x="5873" y="45006"/>
                  </a:lnTo>
                  <a:lnTo>
                    <a:pt x="8651" y="45641"/>
                  </a:lnTo>
                  <a:lnTo>
                    <a:pt x="15001" y="46513"/>
                  </a:lnTo>
                  <a:lnTo>
                    <a:pt x="18335" y="46196"/>
                  </a:lnTo>
                  <a:lnTo>
                    <a:pt x="21589" y="45165"/>
                  </a:lnTo>
                  <a:lnTo>
                    <a:pt x="24606" y="43338"/>
                  </a:lnTo>
                  <a:lnTo>
                    <a:pt x="27066" y="40878"/>
                  </a:lnTo>
                  <a:lnTo>
                    <a:pt x="28812" y="37625"/>
                  </a:lnTo>
                  <a:lnTo>
                    <a:pt x="29368" y="33735"/>
                  </a:lnTo>
                  <a:lnTo>
                    <a:pt x="28812" y="29845"/>
                  </a:lnTo>
                  <a:lnTo>
                    <a:pt x="26987" y="26749"/>
                  </a:lnTo>
                  <a:lnTo>
                    <a:pt x="24367" y="24288"/>
                  </a:lnTo>
                  <a:lnTo>
                    <a:pt x="21113" y="22066"/>
                  </a:lnTo>
                  <a:lnTo>
                    <a:pt x="10397" y="15716"/>
                  </a:lnTo>
                  <a:lnTo>
                    <a:pt x="8175" y="13970"/>
                  </a:lnTo>
                  <a:lnTo>
                    <a:pt x="6826" y="12144"/>
                  </a:lnTo>
                  <a:lnTo>
                    <a:pt x="6111" y="8731"/>
                  </a:lnTo>
                  <a:lnTo>
                    <a:pt x="6508" y="6588"/>
                  </a:lnTo>
                  <a:lnTo>
                    <a:pt x="7857" y="4524"/>
                  </a:lnTo>
                  <a:lnTo>
                    <a:pt x="10160" y="2937"/>
                  </a:lnTo>
                  <a:lnTo>
                    <a:pt x="13652" y="2302"/>
                  </a:lnTo>
                  <a:lnTo>
                    <a:pt x="16906" y="2700"/>
                  </a:lnTo>
                  <a:lnTo>
                    <a:pt x="20002" y="4524"/>
                  </a:lnTo>
                  <a:lnTo>
                    <a:pt x="21431" y="6112"/>
                  </a:lnTo>
                  <a:lnTo>
                    <a:pt x="22621" y="8256"/>
                  </a:lnTo>
                  <a:lnTo>
                    <a:pt x="23732" y="11033"/>
                  </a:lnTo>
                  <a:lnTo>
                    <a:pt x="24606" y="14446"/>
                  </a:lnTo>
                  <a:lnTo>
                    <a:pt x="26113" y="14446"/>
                  </a:lnTo>
                  <a:lnTo>
                    <a:pt x="25717" y="873"/>
                  </a:lnTo>
                  <a:lnTo>
                    <a:pt x="24606" y="873"/>
                  </a:lnTo>
                  <a:lnTo>
                    <a:pt x="24050" y="1587"/>
                  </a:lnTo>
                  <a:lnTo>
                    <a:pt x="22938" y="1985"/>
                  </a:lnTo>
                  <a:lnTo>
                    <a:pt x="19367" y="952"/>
                  </a:lnTo>
                  <a:lnTo>
                    <a:pt x="16827" y="318"/>
                  </a:lnTo>
                  <a:lnTo>
                    <a:pt x="13811" y="0"/>
                  </a:lnTo>
                  <a:close/>
                </a:path>
              </a:pathLst>
            </a:custGeom>
            <a:solidFill>
              <a:srgbClr val="000000"/>
            </a:solidFill>
          </p:spPr>
          <p:txBody>
            <a:bodyPr vert="horz" lIns="91440" tIns="45720" rIns="91440" bIns="45720" anchor="t"/>
            <a:lstStyle/>
            <a:p>
              <a:endParaRPr lang="en-IN"/>
            </a:p>
          </p:txBody>
        </p:sp>
        <p:sp>
          <p:nvSpPr>
            <p:cNvPr id="1658" name="Shape 6398"/>
            <p:cNvSpPr/>
            <p:nvPr/>
          </p:nvSpPr>
          <p:spPr>
            <a:xfrm>
              <a:off x="2082419" y="3683601"/>
              <a:ext cx="29447" cy="46513"/>
            </a:xfrm>
            <a:custGeom>
              <a:avLst/>
              <a:gdLst/>
              <a:ahLst/>
              <a:cxnLst/>
              <a:rect l="0" t="0" r="0" b="0"/>
              <a:pathLst>
                <a:path w="29447" h="46513">
                  <a:moveTo>
                    <a:pt x="13890" y="0"/>
                  </a:moveTo>
                  <a:lnTo>
                    <a:pt x="9525" y="556"/>
                  </a:lnTo>
                  <a:lnTo>
                    <a:pt x="6032" y="1906"/>
                  </a:lnTo>
                  <a:lnTo>
                    <a:pt x="3332" y="3968"/>
                  </a:lnTo>
                  <a:lnTo>
                    <a:pt x="1507" y="6508"/>
                  </a:lnTo>
                  <a:lnTo>
                    <a:pt x="396" y="9207"/>
                  </a:lnTo>
                  <a:lnTo>
                    <a:pt x="0" y="12065"/>
                  </a:lnTo>
                  <a:lnTo>
                    <a:pt x="951" y="16907"/>
                  </a:lnTo>
                  <a:lnTo>
                    <a:pt x="3491" y="20717"/>
                  </a:lnTo>
                  <a:lnTo>
                    <a:pt x="7222" y="23812"/>
                  </a:lnTo>
                  <a:lnTo>
                    <a:pt x="11588" y="26512"/>
                  </a:lnTo>
                  <a:lnTo>
                    <a:pt x="17303" y="29845"/>
                  </a:lnTo>
                  <a:lnTo>
                    <a:pt x="19526" y="31275"/>
                  </a:lnTo>
                  <a:lnTo>
                    <a:pt x="21113" y="32941"/>
                  </a:lnTo>
                  <a:lnTo>
                    <a:pt x="22066" y="34925"/>
                  </a:lnTo>
                  <a:lnTo>
                    <a:pt x="22462" y="37147"/>
                  </a:lnTo>
                  <a:lnTo>
                    <a:pt x="21668" y="40640"/>
                  </a:lnTo>
                  <a:lnTo>
                    <a:pt x="19685" y="42862"/>
                  </a:lnTo>
                  <a:lnTo>
                    <a:pt x="17145" y="44053"/>
                  </a:lnTo>
                  <a:lnTo>
                    <a:pt x="14445" y="44371"/>
                  </a:lnTo>
                  <a:lnTo>
                    <a:pt x="10238" y="43736"/>
                  </a:lnTo>
                  <a:lnTo>
                    <a:pt x="7143" y="41910"/>
                  </a:lnTo>
                  <a:lnTo>
                    <a:pt x="4920" y="39370"/>
                  </a:lnTo>
                  <a:lnTo>
                    <a:pt x="3332" y="36433"/>
                  </a:lnTo>
                  <a:lnTo>
                    <a:pt x="1666" y="30481"/>
                  </a:lnTo>
                  <a:lnTo>
                    <a:pt x="78" y="30481"/>
                  </a:lnTo>
                  <a:lnTo>
                    <a:pt x="78" y="45958"/>
                  </a:lnTo>
                  <a:lnTo>
                    <a:pt x="1428" y="45958"/>
                  </a:lnTo>
                  <a:lnTo>
                    <a:pt x="2222" y="45006"/>
                  </a:lnTo>
                  <a:lnTo>
                    <a:pt x="3571" y="44768"/>
                  </a:lnTo>
                  <a:lnTo>
                    <a:pt x="5872" y="45006"/>
                  </a:lnTo>
                  <a:lnTo>
                    <a:pt x="8651" y="45641"/>
                  </a:lnTo>
                  <a:lnTo>
                    <a:pt x="15081" y="46513"/>
                  </a:lnTo>
                  <a:lnTo>
                    <a:pt x="18335" y="46196"/>
                  </a:lnTo>
                  <a:lnTo>
                    <a:pt x="21588" y="45165"/>
                  </a:lnTo>
                  <a:lnTo>
                    <a:pt x="24606" y="43338"/>
                  </a:lnTo>
                  <a:lnTo>
                    <a:pt x="27066" y="40878"/>
                  </a:lnTo>
                  <a:lnTo>
                    <a:pt x="28812" y="37625"/>
                  </a:lnTo>
                  <a:lnTo>
                    <a:pt x="29447" y="33735"/>
                  </a:lnTo>
                  <a:lnTo>
                    <a:pt x="28812" y="29845"/>
                  </a:lnTo>
                  <a:lnTo>
                    <a:pt x="27066" y="26749"/>
                  </a:lnTo>
                  <a:lnTo>
                    <a:pt x="24447" y="24288"/>
                  </a:lnTo>
                  <a:lnTo>
                    <a:pt x="21113" y="22066"/>
                  </a:lnTo>
                  <a:lnTo>
                    <a:pt x="10397" y="15716"/>
                  </a:lnTo>
                  <a:lnTo>
                    <a:pt x="8175" y="13970"/>
                  </a:lnTo>
                  <a:lnTo>
                    <a:pt x="6905" y="12144"/>
                  </a:lnTo>
                  <a:lnTo>
                    <a:pt x="6111" y="8731"/>
                  </a:lnTo>
                  <a:lnTo>
                    <a:pt x="6587" y="6588"/>
                  </a:lnTo>
                  <a:lnTo>
                    <a:pt x="7857" y="4524"/>
                  </a:lnTo>
                  <a:lnTo>
                    <a:pt x="10160" y="2937"/>
                  </a:lnTo>
                  <a:lnTo>
                    <a:pt x="13651" y="2302"/>
                  </a:lnTo>
                  <a:lnTo>
                    <a:pt x="16985" y="2700"/>
                  </a:lnTo>
                  <a:lnTo>
                    <a:pt x="20001" y="4524"/>
                  </a:lnTo>
                  <a:lnTo>
                    <a:pt x="21431" y="6112"/>
                  </a:lnTo>
                  <a:lnTo>
                    <a:pt x="22701" y="8256"/>
                  </a:lnTo>
                  <a:lnTo>
                    <a:pt x="23732" y="11033"/>
                  </a:lnTo>
                  <a:lnTo>
                    <a:pt x="24685" y="14446"/>
                  </a:lnTo>
                  <a:lnTo>
                    <a:pt x="26193" y="14446"/>
                  </a:lnTo>
                  <a:lnTo>
                    <a:pt x="25796" y="873"/>
                  </a:lnTo>
                  <a:lnTo>
                    <a:pt x="24685" y="873"/>
                  </a:lnTo>
                  <a:lnTo>
                    <a:pt x="24050" y="1587"/>
                  </a:lnTo>
                  <a:lnTo>
                    <a:pt x="23018" y="1985"/>
                  </a:lnTo>
                  <a:lnTo>
                    <a:pt x="19446" y="952"/>
                  </a:lnTo>
                  <a:lnTo>
                    <a:pt x="16906" y="318"/>
                  </a:lnTo>
                  <a:lnTo>
                    <a:pt x="13890" y="0"/>
                  </a:lnTo>
                  <a:close/>
                </a:path>
              </a:pathLst>
            </a:custGeom>
            <a:solidFill>
              <a:srgbClr val="000000"/>
            </a:solidFill>
          </p:spPr>
          <p:txBody>
            <a:bodyPr vert="horz" lIns="91440" tIns="45720" rIns="91440" bIns="45720" anchor="t"/>
            <a:lstStyle/>
            <a:p>
              <a:endParaRPr lang="en-IN"/>
            </a:p>
          </p:txBody>
        </p:sp>
        <p:sp>
          <p:nvSpPr>
            <p:cNvPr id="1659" name="Shape 6399"/>
            <p:cNvSpPr/>
            <p:nvPr/>
          </p:nvSpPr>
          <p:spPr>
            <a:xfrm>
              <a:off x="1881361" y="3683601"/>
              <a:ext cx="29368" cy="46513"/>
            </a:xfrm>
            <a:custGeom>
              <a:avLst/>
              <a:gdLst/>
              <a:ahLst/>
              <a:cxnLst/>
              <a:rect l="0" t="0" r="0" b="0"/>
              <a:pathLst>
                <a:path w="29368" h="46513">
                  <a:moveTo>
                    <a:pt x="13811" y="0"/>
                  </a:moveTo>
                  <a:lnTo>
                    <a:pt x="9525" y="556"/>
                  </a:lnTo>
                  <a:lnTo>
                    <a:pt x="6032" y="1906"/>
                  </a:lnTo>
                  <a:lnTo>
                    <a:pt x="3333" y="3968"/>
                  </a:lnTo>
                  <a:lnTo>
                    <a:pt x="1428" y="6508"/>
                  </a:lnTo>
                  <a:lnTo>
                    <a:pt x="396" y="9207"/>
                  </a:lnTo>
                  <a:lnTo>
                    <a:pt x="0" y="12065"/>
                  </a:lnTo>
                  <a:lnTo>
                    <a:pt x="952" y="16907"/>
                  </a:lnTo>
                  <a:lnTo>
                    <a:pt x="3492" y="20717"/>
                  </a:lnTo>
                  <a:lnTo>
                    <a:pt x="7223" y="23812"/>
                  </a:lnTo>
                  <a:lnTo>
                    <a:pt x="11588" y="26512"/>
                  </a:lnTo>
                  <a:lnTo>
                    <a:pt x="17303" y="29845"/>
                  </a:lnTo>
                  <a:lnTo>
                    <a:pt x="19526" y="31275"/>
                  </a:lnTo>
                  <a:lnTo>
                    <a:pt x="21113" y="32941"/>
                  </a:lnTo>
                  <a:lnTo>
                    <a:pt x="22066" y="34925"/>
                  </a:lnTo>
                  <a:lnTo>
                    <a:pt x="22463" y="37147"/>
                  </a:lnTo>
                  <a:lnTo>
                    <a:pt x="21669" y="40640"/>
                  </a:lnTo>
                  <a:lnTo>
                    <a:pt x="19685" y="42862"/>
                  </a:lnTo>
                  <a:lnTo>
                    <a:pt x="17065" y="44053"/>
                  </a:lnTo>
                  <a:lnTo>
                    <a:pt x="14446" y="44371"/>
                  </a:lnTo>
                  <a:lnTo>
                    <a:pt x="10240" y="43736"/>
                  </a:lnTo>
                  <a:lnTo>
                    <a:pt x="7065" y="41910"/>
                  </a:lnTo>
                  <a:lnTo>
                    <a:pt x="4842" y="39370"/>
                  </a:lnTo>
                  <a:lnTo>
                    <a:pt x="3333" y="36433"/>
                  </a:lnTo>
                  <a:lnTo>
                    <a:pt x="1667" y="30481"/>
                  </a:lnTo>
                  <a:lnTo>
                    <a:pt x="80" y="30481"/>
                  </a:lnTo>
                  <a:lnTo>
                    <a:pt x="80" y="45958"/>
                  </a:lnTo>
                  <a:lnTo>
                    <a:pt x="1348" y="45958"/>
                  </a:lnTo>
                  <a:lnTo>
                    <a:pt x="2222" y="45006"/>
                  </a:lnTo>
                  <a:lnTo>
                    <a:pt x="3571" y="44768"/>
                  </a:lnTo>
                  <a:lnTo>
                    <a:pt x="5873" y="45006"/>
                  </a:lnTo>
                  <a:lnTo>
                    <a:pt x="8652" y="45641"/>
                  </a:lnTo>
                  <a:lnTo>
                    <a:pt x="15002" y="46513"/>
                  </a:lnTo>
                  <a:lnTo>
                    <a:pt x="18336" y="46196"/>
                  </a:lnTo>
                  <a:lnTo>
                    <a:pt x="21590" y="45165"/>
                  </a:lnTo>
                  <a:lnTo>
                    <a:pt x="24606" y="43338"/>
                  </a:lnTo>
                  <a:lnTo>
                    <a:pt x="27067" y="40878"/>
                  </a:lnTo>
                  <a:lnTo>
                    <a:pt x="28733" y="37625"/>
                  </a:lnTo>
                  <a:lnTo>
                    <a:pt x="29368" y="33735"/>
                  </a:lnTo>
                  <a:lnTo>
                    <a:pt x="28733" y="29845"/>
                  </a:lnTo>
                  <a:lnTo>
                    <a:pt x="26987" y="26749"/>
                  </a:lnTo>
                  <a:lnTo>
                    <a:pt x="24367" y="24288"/>
                  </a:lnTo>
                  <a:lnTo>
                    <a:pt x="21033" y="22066"/>
                  </a:lnTo>
                  <a:lnTo>
                    <a:pt x="10398" y="15716"/>
                  </a:lnTo>
                  <a:lnTo>
                    <a:pt x="8176" y="13970"/>
                  </a:lnTo>
                  <a:lnTo>
                    <a:pt x="6826" y="12144"/>
                  </a:lnTo>
                  <a:lnTo>
                    <a:pt x="6111" y="8731"/>
                  </a:lnTo>
                  <a:lnTo>
                    <a:pt x="6508" y="6588"/>
                  </a:lnTo>
                  <a:lnTo>
                    <a:pt x="7858" y="4524"/>
                  </a:lnTo>
                  <a:lnTo>
                    <a:pt x="10160" y="2937"/>
                  </a:lnTo>
                  <a:lnTo>
                    <a:pt x="13652" y="2302"/>
                  </a:lnTo>
                  <a:lnTo>
                    <a:pt x="16907" y="2700"/>
                  </a:lnTo>
                  <a:lnTo>
                    <a:pt x="20002" y="4524"/>
                  </a:lnTo>
                  <a:lnTo>
                    <a:pt x="21431" y="6112"/>
                  </a:lnTo>
                  <a:lnTo>
                    <a:pt x="22621" y="8256"/>
                  </a:lnTo>
                  <a:lnTo>
                    <a:pt x="23733" y="11033"/>
                  </a:lnTo>
                  <a:lnTo>
                    <a:pt x="24606" y="14446"/>
                  </a:lnTo>
                  <a:lnTo>
                    <a:pt x="26115" y="14446"/>
                  </a:lnTo>
                  <a:lnTo>
                    <a:pt x="25717" y="873"/>
                  </a:lnTo>
                  <a:lnTo>
                    <a:pt x="24606" y="873"/>
                  </a:lnTo>
                  <a:lnTo>
                    <a:pt x="24051" y="1587"/>
                  </a:lnTo>
                  <a:lnTo>
                    <a:pt x="22940" y="1985"/>
                  </a:lnTo>
                  <a:lnTo>
                    <a:pt x="19367" y="952"/>
                  </a:lnTo>
                  <a:lnTo>
                    <a:pt x="16827" y="318"/>
                  </a:lnTo>
                  <a:lnTo>
                    <a:pt x="13811" y="0"/>
                  </a:lnTo>
                  <a:close/>
                </a:path>
              </a:pathLst>
            </a:custGeom>
            <a:solidFill>
              <a:srgbClr val="000000"/>
            </a:solidFill>
          </p:spPr>
          <p:txBody>
            <a:bodyPr vert="horz" lIns="91440" tIns="45720" rIns="91440" bIns="45720" anchor="t"/>
            <a:lstStyle/>
            <a:p>
              <a:endParaRPr lang="en-IN"/>
            </a:p>
          </p:txBody>
        </p:sp>
        <p:sp>
          <p:nvSpPr>
            <p:cNvPr id="1660" name="Shape 6400"/>
            <p:cNvSpPr/>
            <p:nvPr/>
          </p:nvSpPr>
          <p:spPr>
            <a:xfrm>
              <a:off x="1516791" y="3683601"/>
              <a:ext cx="29448" cy="46513"/>
            </a:xfrm>
            <a:custGeom>
              <a:avLst/>
              <a:gdLst/>
              <a:ahLst/>
              <a:cxnLst/>
              <a:rect l="0" t="0" r="0" b="0"/>
              <a:pathLst>
                <a:path w="29448" h="46513">
                  <a:moveTo>
                    <a:pt x="13891" y="0"/>
                  </a:moveTo>
                  <a:lnTo>
                    <a:pt x="9525" y="556"/>
                  </a:lnTo>
                  <a:lnTo>
                    <a:pt x="6033" y="1906"/>
                  </a:lnTo>
                  <a:lnTo>
                    <a:pt x="3335" y="3968"/>
                  </a:lnTo>
                  <a:lnTo>
                    <a:pt x="1508" y="6508"/>
                  </a:lnTo>
                  <a:lnTo>
                    <a:pt x="397" y="9207"/>
                  </a:lnTo>
                  <a:lnTo>
                    <a:pt x="0" y="12065"/>
                  </a:lnTo>
                  <a:lnTo>
                    <a:pt x="953" y="16907"/>
                  </a:lnTo>
                  <a:lnTo>
                    <a:pt x="3493" y="20717"/>
                  </a:lnTo>
                  <a:lnTo>
                    <a:pt x="7223" y="23812"/>
                  </a:lnTo>
                  <a:lnTo>
                    <a:pt x="11589" y="26512"/>
                  </a:lnTo>
                  <a:lnTo>
                    <a:pt x="17303" y="29845"/>
                  </a:lnTo>
                  <a:lnTo>
                    <a:pt x="19527" y="31275"/>
                  </a:lnTo>
                  <a:lnTo>
                    <a:pt x="21114" y="32941"/>
                  </a:lnTo>
                  <a:lnTo>
                    <a:pt x="22066" y="34925"/>
                  </a:lnTo>
                  <a:lnTo>
                    <a:pt x="22463" y="37147"/>
                  </a:lnTo>
                  <a:lnTo>
                    <a:pt x="21669" y="40640"/>
                  </a:lnTo>
                  <a:lnTo>
                    <a:pt x="19685" y="42862"/>
                  </a:lnTo>
                  <a:lnTo>
                    <a:pt x="17146" y="44053"/>
                  </a:lnTo>
                  <a:lnTo>
                    <a:pt x="14447" y="44371"/>
                  </a:lnTo>
                  <a:lnTo>
                    <a:pt x="10240" y="43736"/>
                  </a:lnTo>
                  <a:lnTo>
                    <a:pt x="7143" y="41910"/>
                  </a:lnTo>
                  <a:lnTo>
                    <a:pt x="4922" y="39370"/>
                  </a:lnTo>
                  <a:lnTo>
                    <a:pt x="3335" y="36433"/>
                  </a:lnTo>
                  <a:lnTo>
                    <a:pt x="1667" y="30481"/>
                  </a:lnTo>
                  <a:lnTo>
                    <a:pt x="80" y="30481"/>
                  </a:lnTo>
                  <a:lnTo>
                    <a:pt x="80" y="45958"/>
                  </a:lnTo>
                  <a:lnTo>
                    <a:pt x="1350" y="45958"/>
                  </a:lnTo>
                  <a:lnTo>
                    <a:pt x="2222" y="45006"/>
                  </a:lnTo>
                  <a:lnTo>
                    <a:pt x="3572" y="44768"/>
                  </a:lnTo>
                  <a:lnTo>
                    <a:pt x="5875" y="45006"/>
                  </a:lnTo>
                  <a:lnTo>
                    <a:pt x="8652" y="45641"/>
                  </a:lnTo>
                  <a:lnTo>
                    <a:pt x="15081" y="46513"/>
                  </a:lnTo>
                  <a:lnTo>
                    <a:pt x="18336" y="46196"/>
                  </a:lnTo>
                  <a:lnTo>
                    <a:pt x="21591" y="45165"/>
                  </a:lnTo>
                  <a:lnTo>
                    <a:pt x="24606" y="43338"/>
                  </a:lnTo>
                  <a:lnTo>
                    <a:pt x="27067" y="40878"/>
                  </a:lnTo>
                  <a:lnTo>
                    <a:pt x="28813" y="37625"/>
                  </a:lnTo>
                  <a:lnTo>
                    <a:pt x="29448" y="33735"/>
                  </a:lnTo>
                  <a:lnTo>
                    <a:pt x="28813" y="29845"/>
                  </a:lnTo>
                  <a:lnTo>
                    <a:pt x="27067" y="26749"/>
                  </a:lnTo>
                  <a:lnTo>
                    <a:pt x="24447" y="24288"/>
                  </a:lnTo>
                  <a:lnTo>
                    <a:pt x="21114" y="22066"/>
                  </a:lnTo>
                  <a:lnTo>
                    <a:pt x="10398" y="15716"/>
                  </a:lnTo>
                  <a:lnTo>
                    <a:pt x="8176" y="13970"/>
                  </a:lnTo>
                  <a:lnTo>
                    <a:pt x="6906" y="12144"/>
                  </a:lnTo>
                  <a:lnTo>
                    <a:pt x="6112" y="8731"/>
                  </a:lnTo>
                  <a:lnTo>
                    <a:pt x="6588" y="6588"/>
                  </a:lnTo>
                  <a:lnTo>
                    <a:pt x="7858" y="4524"/>
                  </a:lnTo>
                  <a:lnTo>
                    <a:pt x="10160" y="2937"/>
                  </a:lnTo>
                  <a:lnTo>
                    <a:pt x="13653" y="2302"/>
                  </a:lnTo>
                  <a:lnTo>
                    <a:pt x="16907" y="2700"/>
                  </a:lnTo>
                  <a:lnTo>
                    <a:pt x="20003" y="4524"/>
                  </a:lnTo>
                  <a:lnTo>
                    <a:pt x="21431" y="6112"/>
                  </a:lnTo>
                  <a:lnTo>
                    <a:pt x="22702" y="8256"/>
                  </a:lnTo>
                  <a:lnTo>
                    <a:pt x="23733" y="11033"/>
                  </a:lnTo>
                  <a:lnTo>
                    <a:pt x="24686" y="14446"/>
                  </a:lnTo>
                  <a:lnTo>
                    <a:pt x="26115" y="14446"/>
                  </a:lnTo>
                  <a:lnTo>
                    <a:pt x="25718" y="873"/>
                  </a:lnTo>
                  <a:lnTo>
                    <a:pt x="24686" y="873"/>
                  </a:lnTo>
                  <a:lnTo>
                    <a:pt x="24051" y="1587"/>
                  </a:lnTo>
                  <a:lnTo>
                    <a:pt x="23018" y="1985"/>
                  </a:lnTo>
                  <a:lnTo>
                    <a:pt x="19447" y="952"/>
                  </a:lnTo>
                  <a:lnTo>
                    <a:pt x="13891" y="0"/>
                  </a:lnTo>
                  <a:close/>
                </a:path>
              </a:pathLst>
            </a:custGeom>
            <a:solidFill>
              <a:srgbClr val="000000"/>
            </a:solidFill>
          </p:spPr>
          <p:txBody>
            <a:bodyPr vert="horz" lIns="91440" tIns="45720" rIns="91440" bIns="45720" anchor="t"/>
            <a:lstStyle/>
            <a:p>
              <a:endParaRPr lang="en-IN"/>
            </a:p>
          </p:txBody>
        </p:sp>
        <p:sp>
          <p:nvSpPr>
            <p:cNvPr id="1661" name="Shape 6401"/>
            <p:cNvSpPr/>
            <p:nvPr/>
          </p:nvSpPr>
          <p:spPr>
            <a:xfrm>
              <a:off x="1363281" y="3683601"/>
              <a:ext cx="29368" cy="46513"/>
            </a:xfrm>
            <a:custGeom>
              <a:avLst/>
              <a:gdLst/>
              <a:ahLst/>
              <a:cxnLst/>
              <a:rect l="0" t="0" r="0" b="0"/>
              <a:pathLst>
                <a:path w="29368" h="46513">
                  <a:moveTo>
                    <a:pt x="13810" y="0"/>
                  </a:moveTo>
                  <a:lnTo>
                    <a:pt x="9445" y="556"/>
                  </a:lnTo>
                  <a:lnTo>
                    <a:pt x="6032" y="1906"/>
                  </a:lnTo>
                  <a:lnTo>
                    <a:pt x="3332" y="3968"/>
                  </a:lnTo>
                  <a:lnTo>
                    <a:pt x="1428" y="6508"/>
                  </a:lnTo>
                  <a:lnTo>
                    <a:pt x="396" y="9207"/>
                  </a:lnTo>
                  <a:lnTo>
                    <a:pt x="0" y="12065"/>
                  </a:lnTo>
                  <a:lnTo>
                    <a:pt x="951" y="16907"/>
                  </a:lnTo>
                  <a:lnTo>
                    <a:pt x="3491" y="20717"/>
                  </a:lnTo>
                  <a:lnTo>
                    <a:pt x="7222" y="23812"/>
                  </a:lnTo>
                  <a:lnTo>
                    <a:pt x="11588" y="26512"/>
                  </a:lnTo>
                  <a:lnTo>
                    <a:pt x="17303" y="29845"/>
                  </a:lnTo>
                  <a:lnTo>
                    <a:pt x="19526" y="31275"/>
                  </a:lnTo>
                  <a:lnTo>
                    <a:pt x="21113" y="32941"/>
                  </a:lnTo>
                  <a:lnTo>
                    <a:pt x="22066" y="34925"/>
                  </a:lnTo>
                  <a:lnTo>
                    <a:pt x="22462" y="37147"/>
                  </a:lnTo>
                  <a:lnTo>
                    <a:pt x="21668" y="40640"/>
                  </a:lnTo>
                  <a:lnTo>
                    <a:pt x="19685" y="42862"/>
                  </a:lnTo>
                  <a:lnTo>
                    <a:pt x="17065" y="44053"/>
                  </a:lnTo>
                  <a:lnTo>
                    <a:pt x="14445" y="44371"/>
                  </a:lnTo>
                  <a:lnTo>
                    <a:pt x="10238" y="43736"/>
                  </a:lnTo>
                  <a:lnTo>
                    <a:pt x="7063" y="41910"/>
                  </a:lnTo>
                  <a:lnTo>
                    <a:pt x="4841" y="39370"/>
                  </a:lnTo>
                  <a:lnTo>
                    <a:pt x="3332" y="36433"/>
                  </a:lnTo>
                  <a:lnTo>
                    <a:pt x="1666" y="30481"/>
                  </a:lnTo>
                  <a:lnTo>
                    <a:pt x="78" y="30481"/>
                  </a:lnTo>
                  <a:lnTo>
                    <a:pt x="78" y="45958"/>
                  </a:lnTo>
                  <a:lnTo>
                    <a:pt x="1348" y="45958"/>
                  </a:lnTo>
                  <a:lnTo>
                    <a:pt x="2222" y="45006"/>
                  </a:lnTo>
                  <a:lnTo>
                    <a:pt x="3491" y="44768"/>
                  </a:lnTo>
                  <a:lnTo>
                    <a:pt x="5872" y="45006"/>
                  </a:lnTo>
                  <a:lnTo>
                    <a:pt x="8651" y="45641"/>
                  </a:lnTo>
                  <a:lnTo>
                    <a:pt x="15001" y="46513"/>
                  </a:lnTo>
                  <a:lnTo>
                    <a:pt x="18335" y="46196"/>
                  </a:lnTo>
                  <a:lnTo>
                    <a:pt x="21588" y="45165"/>
                  </a:lnTo>
                  <a:lnTo>
                    <a:pt x="24606" y="43338"/>
                  </a:lnTo>
                  <a:lnTo>
                    <a:pt x="27066" y="40878"/>
                  </a:lnTo>
                  <a:lnTo>
                    <a:pt x="28732" y="37625"/>
                  </a:lnTo>
                  <a:lnTo>
                    <a:pt x="29368" y="33735"/>
                  </a:lnTo>
                  <a:lnTo>
                    <a:pt x="28732" y="29845"/>
                  </a:lnTo>
                  <a:lnTo>
                    <a:pt x="26987" y="26749"/>
                  </a:lnTo>
                  <a:lnTo>
                    <a:pt x="24367" y="24288"/>
                  </a:lnTo>
                  <a:lnTo>
                    <a:pt x="21033" y="22066"/>
                  </a:lnTo>
                  <a:lnTo>
                    <a:pt x="10397" y="15716"/>
                  </a:lnTo>
                  <a:lnTo>
                    <a:pt x="8175" y="13970"/>
                  </a:lnTo>
                  <a:lnTo>
                    <a:pt x="6826" y="12144"/>
                  </a:lnTo>
                  <a:lnTo>
                    <a:pt x="6111" y="8731"/>
                  </a:lnTo>
                  <a:lnTo>
                    <a:pt x="6507" y="6588"/>
                  </a:lnTo>
                  <a:lnTo>
                    <a:pt x="7857" y="4524"/>
                  </a:lnTo>
                  <a:lnTo>
                    <a:pt x="10160" y="2937"/>
                  </a:lnTo>
                  <a:lnTo>
                    <a:pt x="13651" y="2302"/>
                  </a:lnTo>
                  <a:lnTo>
                    <a:pt x="16906" y="2700"/>
                  </a:lnTo>
                  <a:lnTo>
                    <a:pt x="20001" y="4524"/>
                  </a:lnTo>
                  <a:lnTo>
                    <a:pt x="21431" y="6112"/>
                  </a:lnTo>
                  <a:lnTo>
                    <a:pt x="22621" y="8256"/>
                  </a:lnTo>
                  <a:lnTo>
                    <a:pt x="23732" y="11033"/>
                  </a:lnTo>
                  <a:lnTo>
                    <a:pt x="24606" y="14446"/>
                  </a:lnTo>
                  <a:lnTo>
                    <a:pt x="26113" y="14446"/>
                  </a:lnTo>
                  <a:lnTo>
                    <a:pt x="25716" y="873"/>
                  </a:lnTo>
                  <a:lnTo>
                    <a:pt x="24606" y="873"/>
                  </a:lnTo>
                  <a:lnTo>
                    <a:pt x="24050" y="1587"/>
                  </a:lnTo>
                  <a:lnTo>
                    <a:pt x="22938" y="1985"/>
                  </a:lnTo>
                  <a:lnTo>
                    <a:pt x="19366" y="952"/>
                  </a:lnTo>
                  <a:lnTo>
                    <a:pt x="16826" y="318"/>
                  </a:lnTo>
                  <a:lnTo>
                    <a:pt x="13810" y="0"/>
                  </a:lnTo>
                  <a:close/>
                </a:path>
              </a:pathLst>
            </a:custGeom>
            <a:solidFill>
              <a:srgbClr val="000000"/>
            </a:solidFill>
          </p:spPr>
          <p:txBody>
            <a:bodyPr vert="horz" lIns="91440" tIns="45720" rIns="91440" bIns="45720" anchor="t"/>
            <a:lstStyle/>
            <a:p>
              <a:endParaRPr lang="en-IN"/>
            </a:p>
          </p:txBody>
        </p:sp>
        <p:sp>
          <p:nvSpPr>
            <p:cNvPr id="1662" name="Shape 6402"/>
            <p:cNvSpPr/>
            <p:nvPr/>
          </p:nvSpPr>
          <p:spPr>
            <a:xfrm>
              <a:off x="1921922" y="3719241"/>
              <a:ext cx="11032" cy="11032"/>
            </a:xfrm>
            <a:custGeom>
              <a:avLst/>
              <a:gdLst/>
              <a:ahLst/>
              <a:cxnLst/>
              <a:rect l="0" t="0" r="0" b="0"/>
              <a:pathLst>
                <a:path w="11032" h="11032">
                  <a:moveTo>
                    <a:pt x="5476" y="0"/>
                  </a:moveTo>
                  <a:lnTo>
                    <a:pt x="3412" y="476"/>
                  </a:lnTo>
                  <a:lnTo>
                    <a:pt x="1666" y="1666"/>
                  </a:lnTo>
                  <a:lnTo>
                    <a:pt x="474" y="3412"/>
                  </a:lnTo>
                  <a:lnTo>
                    <a:pt x="0" y="5634"/>
                  </a:lnTo>
                  <a:lnTo>
                    <a:pt x="555" y="8096"/>
                  </a:lnTo>
                  <a:lnTo>
                    <a:pt x="1983" y="9683"/>
                  </a:lnTo>
                  <a:lnTo>
                    <a:pt x="3730" y="10716"/>
                  </a:lnTo>
                  <a:lnTo>
                    <a:pt x="5476" y="11032"/>
                  </a:lnTo>
                  <a:lnTo>
                    <a:pt x="7222" y="10716"/>
                  </a:lnTo>
                  <a:lnTo>
                    <a:pt x="8968" y="9683"/>
                  </a:lnTo>
                  <a:lnTo>
                    <a:pt x="10397" y="8096"/>
                  </a:lnTo>
                  <a:lnTo>
                    <a:pt x="11032" y="5634"/>
                  </a:lnTo>
                  <a:lnTo>
                    <a:pt x="10556" y="3492"/>
                  </a:lnTo>
                  <a:lnTo>
                    <a:pt x="9366" y="1666"/>
                  </a:lnTo>
                  <a:lnTo>
                    <a:pt x="7540" y="476"/>
                  </a:lnTo>
                  <a:lnTo>
                    <a:pt x="5476" y="0"/>
                  </a:lnTo>
                  <a:close/>
                </a:path>
              </a:pathLst>
            </a:custGeom>
            <a:solidFill>
              <a:srgbClr val="000000"/>
            </a:solidFill>
          </p:spPr>
          <p:txBody>
            <a:bodyPr vert="horz" lIns="91440" tIns="45720" rIns="91440" bIns="45720" anchor="t"/>
            <a:lstStyle/>
            <a:p>
              <a:endParaRPr lang="en-IN"/>
            </a:p>
          </p:txBody>
        </p:sp>
        <p:sp>
          <p:nvSpPr>
            <p:cNvPr id="1663" name="Shape 6403"/>
            <p:cNvSpPr/>
            <p:nvPr/>
          </p:nvSpPr>
          <p:spPr>
            <a:xfrm>
              <a:off x="1558305" y="3719241"/>
              <a:ext cx="10953" cy="11032"/>
            </a:xfrm>
            <a:custGeom>
              <a:avLst/>
              <a:gdLst/>
              <a:ahLst/>
              <a:cxnLst/>
              <a:rect l="0" t="0" r="0" b="0"/>
              <a:pathLst>
                <a:path w="10953" h="11032">
                  <a:moveTo>
                    <a:pt x="5477" y="0"/>
                  </a:moveTo>
                  <a:lnTo>
                    <a:pt x="3333" y="476"/>
                  </a:lnTo>
                  <a:lnTo>
                    <a:pt x="1587" y="1666"/>
                  </a:lnTo>
                  <a:lnTo>
                    <a:pt x="476" y="3412"/>
                  </a:lnTo>
                  <a:lnTo>
                    <a:pt x="0" y="5634"/>
                  </a:lnTo>
                  <a:lnTo>
                    <a:pt x="555" y="8096"/>
                  </a:lnTo>
                  <a:lnTo>
                    <a:pt x="1905" y="9683"/>
                  </a:lnTo>
                  <a:lnTo>
                    <a:pt x="3730" y="10716"/>
                  </a:lnTo>
                  <a:lnTo>
                    <a:pt x="5477" y="11032"/>
                  </a:lnTo>
                  <a:lnTo>
                    <a:pt x="7143" y="10716"/>
                  </a:lnTo>
                  <a:lnTo>
                    <a:pt x="8969" y="9683"/>
                  </a:lnTo>
                  <a:lnTo>
                    <a:pt x="10398" y="8096"/>
                  </a:lnTo>
                  <a:lnTo>
                    <a:pt x="10953" y="5634"/>
                  </a:lnTo>
                  <a:lnTo>
                    <a:pt x="10557" y="3492"/>
                  </a:lnTo>
                  <a:lnTo>
                    <a:pt x="9286" y="1666"/>
                  </a:lnTo>
                  <a:lnTo>
                    <a:pt x="7540" y="476"/>
                  </a:lnTo>
                  <a:lnTo>
                    <a:pt x="5477" y="0"/>
                  </a:lnTo>
                  <a:close/>
                </a:path>
              </a:pathLst>
            </a:custGeom>
            <a:solidFill>
              <a:srgbClr val="000000"/>
            </a:solidFill>
          </p:spPr>
          <p:txBody>
            <a:bodyPr vert="horz" lIns="91440" tIns="45720" rIns="91440" bIns="45720" anchor="t"/>
            <a:lstStyle/>
            <a:p>
              <a:endParaRPr lang="en-IN"/>
            </a:p>
          </p:txBody>
        </p:sp>
        <p:sp>
          <p:nvSpPr>
            <p:cNvPr id="1664" name="Shape 6404"/>
            <p:cNvSpPr/>
            <p:nvPr/>
          </p:nvSpPr>
          <p:spPr>
            <a:xfrm>
              <a:off x="2241724" y="3684554"/>
              <a:ext cx="46513" cy="45561"/>
            </a:xfrm>
            <a:custGeom>
              <a:avLst/>
              <a:gdLst/>
              <a:ahLst/>
              <a:cxnLst/>
              <a:rect l="0" t="0" r="0" b="0"/>
              <a:pathLst>
                <a:path w="46513" h="45561">
                  <a:moveTo>
                    <a:pt x="0" y="0"/>
                  </a:moveTo>
                  <a:lnTo>
                    <a:pt x="0" y="1428"/>
                  </a:lnTo>
                  <a:lnTo>
                    <a:pt x="2222" y="1667"/>
                  </a:lnTo>
                  <a:lnTo>
                    <a:pt x="4207" y="2461"/>
                  </a:lnTo>
                  <a:lnTo>
                    <a:pt x="5556" y="4286"/>
                  </a:lnTo>
                  <a:lnTo>
                    <a:pt x="6112" y="7778"/>
                  </a:lnTo>
                  <a:lnTo>
                    <a:pt x="6112" y="32703"/>
                  </a:lnTo>
                  <a:lnTo>
                    <a:pt x="6746" y="37306"/>
                  </a:lnTo>
                  <a:lnTo>
                    <a:pt x="8255" y="40719"/>
                  </a:lnTo>
                  <a:lnTo>
                    <a:pt x="10477" y="43101"/>
                  </a:lnTo>
                  <a:lnTo>
                    <a:pt x="13017" y="44610"/>
                  </a:lnTo>
                  <a:lnTo>
                    <a:pt x="15637" y="45403"/>
                  </a:lnTo>
                  <a:lnTo>
                    <a:pt x="17938" y="45561"/>
                  </a:lnTo>
                  <a:lnTo>
                    <a:pt x="19765" y="45482"/>
                  </a:lnTo>
                  <a:lnTo>
                    <a:pt x="22383" y="44926"/>
                  </a:lnTo>
                  <a:lnTo>
                    <a:pt x="25400" y="43577"/>
                  </a:lnTo>
                  <a:lnTo>
                    <a:pt x="28337" y="41354"/>
                  </a:lnTo>
                  <a:lnTo>
                    <a:pt x="32543" y="37068"/>
                  </a:lnTo>
                  <a:lnTo>
                    <a:pt x="32543" y="45323"/>
                  </a:lnTo>
                  <a:lnTo>
                    <a:pt x="32782" y="45482"/>
                  </a:lnTo>
                  <a:lnTo>
                    <a:pt x="39370" y="43101"/>
                  </a:lnTo>
                  <a:lnTo>
                    <a:pt x="46513" y="41037"/>
                  </a:lnTo>
                  <a:lnTo>
                    <a:pt x="46513" y="39687"/>
                  </a:lnTo>
                  <a:lnTo>
                    <a:pt x="43101" y="39291"/>
                  </a:lnTo>
                  <a:lnTo>
                    <a:pt x="41275" y="38179"/>
                  </a:lnTo>
                  <a:lnTo>
                    <a:pt x="40481" y="36433"/>
                  </a:lnTo>
                  <a:lnTo>
                    <a:pt x="40402" y="33972"/>
                  </a:lnTo>
                  <a:lnTo>
                    <a:pt x="40402" y="0"/>
                  </a:lnTo>
                  <a:lnTo>
                    <a:pt x="24765" y="0"/>
                  </a:lnTo>
                  <a:lnTo>
                    <a:pt x="24765" y="1747"/>
                  </a:lnTo>
                  <a:lnTo>
                    <a:pt x="28892" y="2143"/>
                  </a:lnTo>
                  <a:lnTo>
                    <a:pt x="30162" y="2698"/>
                  </a:lnTo>
                  <a:lnTo>
                    <a:pt x="31036" y="3413"/>
                  </a:lnTo>
                  <a:lnTo>
                    <a:pt x="31908" y="5318"/>
                  </a:lnTo>
                  <a:lnTo>
                    <a:pt x="32067" y="7937"/>
                  </a:lnTo>
                  <a:lnTo>
                    <a:pt x="32067" y="31194"/>
                  </a:lnTo>
                  <a:lnTo>
                    <a:pt x="31988" y="33258"/>
                  </a:lnTo>
                  <a:lnTo>
                    <a:pt x="31671" y="34687"/>
                  </a:lnTo>
                  <a:lnTo>
                    <a:pt x="30480" y="36274"/>
                  </a:lnTo>
                  <a:lnTo>
                    <a:pt x="26352" y="38815"/>
                  </a:lnTo>
                  <a:lnTo>
                    <a:pt x="21907" y="39847"/>
                  </a:lnTo>
                  <a:lnTo>
                    <a:pt x="19050" y="39370"/>
                  </a:lnTo>
                  <a:lnTo>
                    <a:pt x="16986" y="38179"/>
                  </a:lnTo>
                  <a:lnTo>
                    <a:pt x="15716" y="36672"/>
                  </a:lnTo>
                  <a:lnTo>
                    <a:pt x="14922" y="34925"/>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665" name="Shape 6405"/>
            <p:cNvSpPr/>
            <p:nvPr/>
          </p:nvSpPr>
          <p:spPr>
            <a:xfrm>
              <a:off x="1706816" y="3684554"/>
              <a:ext cx="46512" cy="45561"/>
            </a:xfrm>
            <a:custGeom>
              <a:avLst/>
              <a:gdLst/>
              <a:ahLst/>
              <a:cxnLst/>
              <a:rect l="0" t="0" r="0" b="0"/>
              <a:pathLst>
                <a:path w="46512" h="45561">
                  <a:moveTo>
                    <a:pt x="0" y="0"/>
                  </a:moveTo>
                  <a:lnTo>
                    <a:pt x="0" y="1428"/>
                  </a:lnTo>
                  <a:lnTo>
                    <a:pt x="2222" y="1667"/>
                  </a:lnTo>
                  <a:lnTo>
                    <a:pt x="4206" y="2461"/>
                  </a:lnTo>
                  <a:lnTo>
                    <a:pt x="5556" y="4286"/>
                  </a:lnTo>
                  <a:lnTo>
                    <a:pt x="6111" y="7778"/>
                  </a:lnTo>
                  <a:lnTo>
                    <a:pt x="6111" y="32703"/>
                  </a:lnTo>
                  <a:lnTo>
                    <a:pt x="6746" y="37306"/>
                  </a:lnTo>
                  <a:lnTo>
                    <a:pt x="8253" y="40719"/>
                  </a:lnTo>
                  <a:lnTo>
                    <a:pt x="10477" y="43101"/>
                  </a:lnTo>
                  <a:lnTo>
                    <a:pt x="13016" y="44610"/>
                  </a:lnTo>
                  <a:lnTo>
                    <a:pt x="15636" y="45403"/>
                  </a:lnTo>
                  <a:lnTo>
                    <a:pt x="17937" y="45561"/>
                  </a:lnTo>
                  <a:lnTo>
                    <a:pt x="19763" y="45482"/>
                  </a:lnTo>
                  <a:lnTo>
                    <a:pt x="22383" y="44926"/>
                  </a:lnTo>
                  <a:lnTo>
                    <a:pt x="25400" y="43577"/>
                  </a:lnTo>
                  <a:lnTo>
                    <a:pt x="28336" y="41354"/>
                  </a:lnTo>
                  <a:lnTo>
                    <a:pt x="32543" y="37068"/>
                  </a:lnTo>
                  <a:lnTo>
                    <a:pt x="32543" y="45323"/>
                  </a:lnTo>
                  <a:lnTo>
                    <a:pt x="32781" y="45482"/>
                  </a:lnTo>
                  <a:lnTo>
                    <a:pt x="39368" y="43101"/>
                  </a:lnTo>
                  <a:lnTo>
                    <a:pt x="46512" y="41037"/>
                  </a:lnTo>
                  <a:lnTo>
                    <a:pt x="46512" y="39687"/>
                  </a:lnTo>
                  <a:lnTo>
                    <a:pt x="43021" y="39291"/>
                  </a:lnTo>
                  <a:lnTo>
                    <a:pt x="41194" y="38179"/>
                  </a:lnTo>
                  <a:lnTo>
                    <a:pt x="40481" y="36433"/>
                  </a:lnTo>
                  <a:lnTo>
                    <a:pt x="40401" y="33972"/>
                  </a:lnTo>
                  <a:lnTo>
                    <a:pt x="40401" y="0"/>
                  </a:lnTo>
                  <a:lnTo>
                    <a:pt x="24764" y="0"/>
                  </a:lnTo>
                  <a:lnTo>
                    <a:pt x="24764" y="1747"/>
                  </a:lnTo>
                  <a:lnTo>
                    <a:pt x="28812" y="2143"/>
                  </a:lnTo>
                  <a:lnTo>
                    <a:pt x="31035" y="3413"/>
                  </a:lnTo>
                  <a:lnTo>
                    <a:pt x="31908" y="5318"/>
                  </a:lnTo>
                  <a:lnTo>
                    <a:pt x="32066" y="7937"/>
                  </a:lnTo>
                  <a:lnTo>
                    <a:pt x="32066" y="31194"/>
                  </a:lnTo>
                  <a:lnTo>
                    <a:pt x="31987" y="33258"/>
                  </a:lnTo>
                  <a:lnTo>
                    <a:pt x="31591" y="34687"/>
                  </a:lnTo>
                  <a:lnTo>
                    <a:pt x="30478" y="36274"/>
                  </a:lnTo>
                  <a:lnTo>
                    <a:pt x="26272" y="38815"/>
                  </a:lnTo>
                  <a:lnTo>
                    <a:pt x="21827" y="39847"/>
                  </a:lnTo>
                  <a:lnTo>
                    <a:pt x="19050" y="39370"/>
                  </a:lnTo>
                  <a:lnTo>
                    <a:pt x="16985" y="38179"/>
                  </a:lnTo>
                  <a:lnTo>
                    <a:pt x="15716" y="36672"/>
                  </a:lnTo>
                  <a:lnTo>
                    <a:pt x="14922" y="34925"/>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666" name="Shape 6406"/>
            <p:cNvSpPr/>
            <p:nvPr/>
          </p:nvSpPr>
          <p:spPr>
            <a:xfrm>
              <a:off x="1310576" y="3684554"/>
              <a:ext cx="46512" cy="45561"/>
            </a:xfrm>
            <a:custGeom>
              <a:avLst/>
              <a:gdLst/>
              <a:ahLst/>
              <a:cxnLst/>
              <a:rect l="0" t="0" r="0" b="0"/>
              <a:pathLst>
                <a:path w="46512" h="45561">
                  <a:moveTo>
                    <a:pt x="0" y="0"/>
                  </a:moveTo>
                  <a:lnTo>
                    <a:pt x="0" y="1428"/>
                  </a:lnTo>
                  <a:lnTo>
                    <a:pt x="2221" y="1667"/>
                  </a:lnTo>
                  <a:lnTo>
                    <a:pt x="4206" y="2461"/>
                  </a:lnTo>
                  <a:lnTo>
                    <a:pt x="5556" y="4286"/>
                  </a:lnTo>
                  <a:lnTo>
                    <a:pt x="6111" y="7778"/>
                  </a:lnTo>
                  <a:lnTo>
                    <a:pt x="6111" y="32703"/>
                  </a:lnTo>
                  <a:lnTo>
                    <a:pt x="6746" y="37306"/>
                  </a:lnTo>
                  <a:lnTo>
                    <a:pt x="8254" y="40719"/>
                  </a:lnTo>
                  <a:lnTo>
                    <a:pt x="10477" y="43101"/>
                  </a:lnTo>
                  <a:lnTo>
                    <a:pt x="13017" y="44610"/>
                  </a:lnTo>
                  <a:lnTo>
                    <a:pt x="15636" y="45403"/>
                  </a:lnTo>
                  <a:lnTo>
                    <a:pt x="17937" y="45561"/>
                  </a:lnTo>
                  <a:lnTo>
                    <a:pt x="19763" y="45482"/>
                  </a:lnTo>
                  <a:lnTo>
                    <a:pt x="22383" y="44926"/>
                  </a:lnTo>
                  <a:lnTo>
                    <a:pt x="25400" y="43577"/>
                  </a:lnTo>
                  <a:lnTo>
                    <a:pt x="28336" y="41354"/>
                  </a:lnTo>
                  <a:lnTo>
                    <a:pt x="32543" y="37068"/>
                  </a:lnTo>
                  <a:lnTo>
                    <a:pt x="32543" y="45323"/>
                  </a:lnTo>
                  <a:lnTo>
                    <a:pt x="32781" y="45482"/>
                  </a:lnTo>
                  <a:lnTo>
                    <a:pt x="39368" y="43101"/>
                  </a:lnTo>
                  <a:lnTo>
                    <a:pt x="46512" y="41037"/>
                  </a:lnTo>
                  <a:lnTo>
                    <a:pt x="46512" y="39687"/>
                  </a:lnTo>
                  <a:lnTo>
                    <a:pt x="43021" y="39291"/>
                  </a:lnTo>
                  <a:lnTo>
                    <a:pt x="41194" y="38179"/>
                  </a:lnTo>
                  <a:lnTo>
                    <a:pt x="40481" y="36433"/>
                  </a:lnTo>
                  <a:lnTo>
                    <a:pt x="40401" y="33972"/>
                  </a:lnTo>
                  <a:lnTo>
                    <a:pt x="40401" y="0"/>
                  </a:lnTo>
                  <a:lnTo>
                    <a:pt x="24764" y="0"/>
                  </a:lnTo>
                  <a:lnTo>
                    <a:pt x="24764" y="1747"/>
                  </a:lnTo>
                  <a:lnTo>
                    <a:pt x="28812" y="2143"/>
                  </a:lnTo>
                  <a:lnTo>
                    <a:pt x="31034" y="3413"/>
                  </a:lnTo>
                  <a:lnTo>
                    <a:pt x="31908" y="5318"/>
                  </a:lnTo>
                  <a:lnTo>
                    <a:pt x="32067" y="7937"/>
                  </a:lnTo>
                  <a:lnTo>
                    <a:pt x="32067" y="31194"/>
                  </a:lnTo>
                  <a:lnTo>
                    <a:pt x="31987" y="33258"/>
                  </a:lnTo>
                  <a:lnTo>
                    <a:pt x="31589" y="34687"/>
                  </a:lnTo>
                  <a:lnTo>
                    <a:pt x="30479" y="36274"/>
                  </a:lnTo>
                  <a:lnTo>
                    <a:pt x="26272" y="38815"/>
                  </a:lnTo>
                  <a:lnTo>
                    <a:pt x="21827" y="39847"/>
                  </a:lnTo>
                  <a:lnTo>
                    <a:pt x="19050" y="39370"/>
                  </a:lnTo>
                  <a:lnTo>
                    <a:pt x="16986" y="38179"/>
                  </a:lnTo>
                  <a:lnTo>
                    <a:pt x="15714" y="36672"/>
                  </a:lnTo>
                  <a:lnTo>
                    <a:pt x="14921" y="34925"/>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667" name="Shape 6407"/>
            <p:cNvSpPr/>
            <p:nvPr/>
          </p:nvSpPr>
          <p:spPr>
            <a:xfrm>
              <a:off x="2654791" y="3789568"/>
              <a:ext cx="23574" cy="67706"/>
            </a:xfrm>
            <a:custGeom>
              <a:avLst/>
              <a:gdLst/>
              <a:ahLst/>
              <a:cxnLst/>
              <a:rect l="0" t="0" r="0" b="0"/>
              <a:pathLst>
                <a:path w="23574" h="67706">
                  <a:moveTo>
                    <a:pt x="15716" y="0"/>
                  </a:moveTo>
                  <a:lnTo>
                    <a:pt x="0" y="4364"/>
                  </a:lnTo>
                  <a:lnTo>
                    <a:pt x="0" y="5952"/>
                  </a:lnTo>
                  <a:lnTo>
                    <a:pt x="3333" y="5793"/>
                  </a:lnTo>
                  <a:lnTo>
                    <a:pt x="5714" y="6111"/>
                  </a:lnTo>
                  <a:lnTo>
                    <a:pt x="7064" y="7143"/>
                  </a:lnTo>
                  <a:lnTo>
                    <a:pt x="7699" y="8968"/>
                  </a:lnTo>
                  <a:lnTo>
                    <a:pt x="7858" y="11827"/>
                  </a:lnTo>
                  <a:lnTo>
                    <a:pt x="7858" y="59054"/>
                  </a:lnTo>
                  <a:lnTo>
                    <a:pt x="7461" y="62388"/>
                  </a:lnTo>
                  <a:lnTo>
                    <a:pt x="6271" y="64531"/>
                  </a:lnTo>
                  <a:lnTo>
                    <a:pt x="3889" y="65642"/>
                  </a:lnTo>
                  <a:lnTo>
                    <a:pt x="158" y="66198"/>
                  </a:lnTo>
                  <a:lnTo>
                    <a:pt x="158" y="67706"/>
                  </a:lnTo>
                  <a:lnTo>
                    <a:pt x="23574" y="67706"/>
                  </a:lnTo>
                  <a:lnTo>
                    <a:pt x="23574" y="66198"/>
                  </a:lnTo>
                  <a:lnTo>
                    <a:pt x="19923" y="65802"/>
                  </a:lnTo>
                  <a:lnTo>
                    <a:pt x="17701" y="64770"/>
                  </a:lnTo>
                  <a:lnTo>
                    <a:pt x="16510" y="62784"/>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1668" name="Shape 6408"/>
            <p:cNvSpPr/>
            <p:nvPr/>
          </p:nvSpPr>
          <p:spPr>
            <a:xfrm>
              <a:off x="2603674" y="3789568"/>
              <a:ext cx="46037" cy="68659"/>
            </a:xfrm>
            <a:custGeom>
              <a:avLst/>
              <a:gdLst/>
              <a:ahLst/>
              <a:cxnLst/>
              <a:rect l="0" t="0" r="0" b="0"/>
              <a:pathLst>
                <a:path w="46037" h="68659">
                  <a:moveTo>
                    <a:pt x="14367" y="0"/>
                  </a:moveTo>
                  <a:lnTo>
                    <a:pt x="0" y="4364"/>
                  </a:lnTo>
                  <a:lnTo>
                    <a:pt x="0" y="5952"/>
                  </a:lnTo>
                  <a:lnTo>
                    <a:pt x="2143" y="5873"/>
                  </a:lnTo>
                  <a:lnTo>
                    <a:pt x="4683" y="6191"/>
                  </a:lnTo>
                  <a:lnTo>
                    <a:pt x="6032" y="7222"/>
                  </a:lnTo>
                  <a:lnTo>
                    <a:pt x="6430" y="8809"/>
                  </a:lnTo>
                  <a:lnTo>
                    <a:pt x="6508" y="10953"/>
                  </a:lnTo>
                  <a:lnTo>
                    <a:pt x="6508" y="62309"/>
                  </a:lnTo>
                  <a:lnTo>
                    <a:pt x="7302" y="64055"/>
                  </a:lnTo>
                  <a:lnTo>
                    <a:pt x="9446" y="65563"/>
                  </a:lnTo>
                  <a:lnTo>
                    <a:pt x="15716" y="67786"/>
                  </a:lnTo>
                  <a:lnTo>
                    <a:pt x="19050" y="68421"/>
                  </a:lnTo>
                  <a:lnTo>
                    <a:pt x="21907" y="68659"/>
                  </a:lnTo>
                  <a:lnTo>
                    <a:pt x="28178" y="67945"/>
                  </a:lnTo>
                  <a:lnTo>
                    <a:pt x="33417" y="66118"/>
                  </a:lnTo>
                  <a:lnTo>
                    <a:pt x="37623" y="63261"/>
                  </a:lnTo>
                  <a:lnTo>
                    <a:pt x="40878" y="59768"/>
                  </a:lnTo>
                  <a:lnTo>
                    <a:pt x="43260" y="55800"/>
                  </a:lnTo>
                  <a:lnTo>
                    <a:pt x="44847" y="51752"/>
                  </a:lnTo>
                  <a:lnTo>
                    <a:pt x="45720" y="47783"/>
                  </a:lnTo>
                  <a:lnTo>
                    <a:pt x="46037" y="44132"/>
                  </a:lnTo>
                  <a:lnTo>
                    <a:pt x="45561" y="38734"/>
                  </a:lnTo>
                  <a:lnTo>
                    <a:pt x="44132" y="33654"/>
                  </a:lnTo>
                  <a:lnTo>
                    <a:pt x="41672" y="29051"/>
                  </a:lnTo>
                  <a:lnTo>
                    <a:pt x="38258" y="25400"/>
                  </a:lnTo>
                  <a:lnTo>
                    <a:pt x="33893" y="22940"/>
                  </a:lnTo>
                  <a:lnTo>
                    <a:pt x="28416" y="22146"/>
                  </a:lnTo>
                  <a:lnTo>
                    <a:pt x="24923" y="22542"/>
                  </a:lnTo>
                  <a:lnTo>
                    <a:pt x="22915" y="23295"/>
                  </a:lnTo>
                  <a:lnTo>
                    <a:pt x="24765" y="28336"/>
                  </a:lnTo>
                  <a:lnTo>
                    <a:pt x="28813" y="29130"/>
                  </a:lnTo>
                  <a:lnTo>
                    <a:pt x="31988" y="31353"/>
                  </a:lnTo>
                  <a:lnTo>
                    <a:pt x="34369" y="34607"/>
                  </a:lnTo>
                  <a:lnTo>
                    <a:pt x="36036" y="38576"/>
                  </a:lnTo>
                  <a:lnTo>
                    <a:pt x="37068" y="43100"/>
                  </a:lnTo>
                  <a:lnTo>
                    <a:pt x="37386" y="47783"/>
                  </a:lnTo>
                  <a:lnTo>
                    <a:pt x="37227" y="51276"/>
                  </a:lnTo>
                  <a:lnTo>
                    <a:pt x="36512" y="55245"/>
                  </a:lnTo>
                  <a:lnTo>
                    <a:pt x="35083" y="59054"/>
                  </a:lnTo>
                  <a:lnTo>
                    <a:pt x="32782" y="62388"/>
                  </a:lnTo>
                  <a:lnTo>
                    <a:pt x="29290" y="64611"/>
                  </a:lnTo>
                  <a:lnTo>
                    <a:pt x="24368" y="65484"/>
                  </a:lnTo>
                  <a:lnTo>
                    <a:pt x="20796" y="65087"/>
                  </a:lnTo>
                  <a:lnTo>
                    <a:pt x="16827" y="63500"/>
                  </a:lnTo>
                  <a:lnTo>
                    <a:pt x="15398" y="62229"/>
                  </a:lnTo>
                  <a:lnTo>
                    <a:pt x="14843" y="60722"/>
                  </a:lnTo>
                  <a:lnTo>
                    <a:pt x="14843" y="35797"/>
                  </a:lnTo>
                  <a:lnTo>
                    <a:pt x="15557" y="33258"/>
                  </a:lnTo>
                  <a:lnTo>
                    <a:pt x="16907" y="31353"/>
                  </a:lnTo>
                  <a:lnTo>
                    <a:pt x="20876" y="29051"/>
                  </a:lnTo>
                  <a:lnTo>
                    <a:pt x="24765" y="28336"/>
                  </a:lnTo>
                  <a:lnTo>
                    <a:pt x="22915" y="23295"/>
                  </a:lnTo>
                  <a:lnTo>
                    <a:pt x="21748" y="23733"/>
                  </a:lnTo>
                  <a:lnTo>
                    <a:pt x="19130" y="25241"/>
                  </a:lnTo>
                  <a:lnTo>
                    <a:pt x="17066" y="27066"/>
                  </a:lnTo>
                  <a:lnTo>
                    <a:pt x="15716" y="28812"/>
                  </a:lnTo>
                  <a:lnTo>
                    <a:pt x="15081" y="30162"/>
                  </a:lnTo>
                  <a:lnTo>
                    <a:pt x="14843" y="30162"/>
                  </a:lnTo>
                  <a:lnTo>
                    <a:pt x="14843" y="237"/>
                  </a:lnTo>
                  <a:lnTo>
                    <a:pt x="14367" y="0"/>
                  </a:lnTo>
                  <a:close/>
                </a:path>
              </a:pathLst>
            </a:custGeom>
            <a:solidFill>
              <a:srgbClr val="000000"/>
            </a:solidFill>
          </p:spPr>
          <p:txBody>
            <a:bodyPr vert="horz" lIns="91440" tIns="45720" rIns="91440" bIns="45720" anchor="t"/>
            <a:lstStyle/>
            <a:p>
              <a:endParaRPr lang="en-IN"/>
            </a:p>
          </p:txBody>
        </p:sp>
        <p:sp>
          <p:nvSpPr>
            <p:cNvPr id="1669" name="Shape 6409"/>
            <p:cNvSpPr/>
            <p:nvPr/>
          </p:nvSpPr>
          <p:spPr>
            <a:xfrm>
              <a:off x="2126789" y="3789568"/>
              <a:ext cx="23574" cy="67706"/>
            </a:xfrm>
            <a:custGeom>
              <a:avLst/>
              <a:gdLst/>
              <a:ahLst/>
              <a:cxnLst/>
              <a:rect l="0" t="0" r="0" b="0"/>
              <a:pathLst>
                <a:path w="23574" h="67706">
                  <a:moveTo>
                    <a:pt x="15796" y="0"/>
                  </a:moveTo>
                  <a:lnTo>
                    <a:pt x="0" y="4364"/>
                  </a:lnTo>
                  <a:lnTo>
                    <a:pt x="0" y="5952"/>
                  </a:lnTo>
                  <a:lnTo>
                    <a:pt x="3412" y="5793"/>
                  </a:lnTo>
                  <a:lnTo>
                    <a:pt x="5714" y="6111"/>
                  </a:lnTo>
                  <a:lnTo>
                    <a:pt x="7064" y="7143"/>
                  </a:lnTo>
                  <a:lnTo>
                    <a:pt x="7699" y="8968"/>
                  </a:lnTo>
                  <a:lnTo>
                    <a:pt x="7858" y="11827"/>
                  </a:lnTo>
                  <a:lnTo>
                    <a:pt x="7858" y="59054"/>
                  </a:lnTo>
                  <a:lnTo>
                    <a:pt x="7539" y="62388"/>
                  </a:lnTo>
                  <a:lnTo>
                    <a:pt x="6271" y="64531"/>
                  </a:lnTo>
                  <a:lnTo>
                    <a:pt x="3889" y="65642"/>
                  </a:lnTo>
                  <a:lnTo>
                    <a:pt x="237" y="66198"/>
                  </a:lnTo>
                  <a:lnTo>
                    <a:pt x="237" y="67706"/>
                  </a:lnTo>
                  <a:lnTo>
                    <a:pt x="23574" y="67706"/>
                  </a:lnTo>
                  <a:lnTo>
                    <a:pt x="23574" y="66198"/>
                  </a:lnTo>
                  <a:lnTo>
                    <a:pt x="20002" y="65802"/>
                  </a:lnTo>
                  <a:lnTo>
                    <a:pt x="17699" y="64770"/>
                  </a:lnTo>
                  <a:lnTo>
                    <a:pt x="16509" y="62784"/>
                  </a:lnTo>
                  <a:lnTo>
                    <a:pt x="16192" y="59372"/>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1670" name="Shape 6410"/>
            <p:cNvSpPr/>
            <p:nvPr/>
          </p:nvSpPr>
          <p:spPr>
            <a:xfrm>
              <a:off x="1765235" y="3789568"/>
              <a:ext cx="23575" cy="67706"/>
            </a:xfrm>
            <a:custGeom>
              <a:avLst/>
              <a:gdLst/>
              <a:ahLst/>
              <a:cxnLst/>
              <a:rect l="0" t="0" r="0" b="0"/>
              <a:pathLst>
                <a:path w="23575" h="67706">
                  <a:moveTo>
                    <a:pt x="15716" y="0"/>
                  </a:moveTo>
                  <a:lnTo>
                    <a:pt x="0" y="4364"/>
                  </a:lnTo>
                  <a:lnTo>
                    <a:pt x="0" y="5952"/>
                  </a:lnTo>
                  <a:lnTo>
                    <a:pt x="3335" y="5793"/>
                  </a:lnTo>
                  <a:lnTo>
                    <a:pt x="5716" y="6111"/>
                  </a:lnTo>
                  <a:lnTo>
                    <a:pt x="7065" y="7143"/>
                  </a:lnTo>
                  <a:lnTo>
                    <a:pt x="7700" y="8968"/>
                  </a:lnTo>
                  <a:lnTo>
                    <a:pt x="7858" y="11827"/>
                  </a:lnTo>
                  <a:lnTo>
                    <a:pt x="7858" y="59054"/>
                  </a:lnTo>
                  <a:lnTo>
                    <a:pt x="7462" y="62388"/>
                  </a:lnTo>
                  <a:lnTo>
                    <a:pt x="6271" y="64531"/>
                  </a:lnTo>
                  <a:lnTo>
                    <a:pt x="3890" y="65642"/>
                  </a:lnTo>
                  <a:lnTo>
                    <a:pt x="160" y="66198"/>
                  </a:lnTo>
                  <a:lnTo>
                    <a:pt x="160" y="67706"/>
                  </a:lnTo>
                  <a:lnTo>
                    <a:pt x="23575" y="67706"/>
                  </a:lnTo>
                  <a:lnTo>
                    <a:pt x="23575" y="66198"/>
                  </a:lnTo>
                  <a:lnTo>
                    <a:pt x="19923" y="65802"/>
                  </a:lnTo>
                  <a:lnTo>
                    <a:pt x="17701" y="64770"/>
                  </a:lnTo>
                  <a:lnTo>
                    <a:pt x="16510" y="62784"/>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1671" name="Shape 6411"/>
            <p:cNvSpPr/>
            <p:nvPr/>
          </p:nvSpPr>
          <p:spPr>
            <a:xfrm>
              <a:off x="1743328" y="3789568"/>
              <a:ext cx="10080" cy="10159"/>
            </a:xfrm>
            <a:custGeom>
              <a:avLst/>
              <a:gdLst/>
              <a:ahLst/>
              <a:cxnLst/>
              <a:rect l="0" t="0" r="0" b="0"/>
              <a:pathLst>
                <a:path w="10080" h="10159">
                  <a:moveTo>
                    <a:pt x="5000" y="0"/>
                  </a:moveTo>
                  <a:lnTo>
                    <a:pt x="2777" y="555"/>
                  </a:lnTo>
                  <a:lnTo>
                    <a:pt x="1190" y="1825"/>
                  </a:lnTo>
                  <a:lnTo>
                    <a:pt x="316" y="3492"/>
                  </a:lnTo>
                  <a:lnTo>
                    <a:pt x="0" y="5079"/>
                  </a:lnTo>
                  <a:lnTo>
                    <a:pt x="316" y="6667"/>
                  </a:lnTo>
                  <a:lnTo>
                    <a:pt x="1110" y="8333"/>
                  </a:lnTo>
                  <a:lnTo>
                    <a:pt x="2697" y="9603"/>
                  </a:lnTo>
                  <a:lnTo>
                    <a:pt x="5000" y="10159"/>
                  </a:lnTo>
                  <a:lnTo>
                    <a:pt x="7063" y="9762"/>
                  </a:lnTo>
                  <a:lnTo>
                    <a:pt x="8651" y="8652"/>
                  </a:lnTo>
                  <a:lnTo>
                    <a:pt x="9762" y="7065"/>
                  </a:lnTo>
                  <a:lnTo>
                    <a:pt x="10080" y="5079"/>
                  </a:lnTo>
                  <a:lnTo>
                    <a:pt x="9762" y="3096"/>
                  </a:lnTo>
                  <a:lnTo>
                    <a:pt x="8651" y="150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1672" name="Shape 6412"/>
            <p:cNvSpPr/>
            <p:nvPr/>
          </p:nvSpPr>
          <p:spPr>
            <a:xfrm>
              <a:off x="2242835" y="3789568"/>
              <a:ext cx="35957" cy="67706"/>
            </a:xfrm>
            <a:custGeom>
              <a:avLst/>
              <a:gdLst/>
              <a:ahLst/>
              <a:cxnLst/>
              <a:rect l="0" t="0" r="0" b="0"/>
              <a:pathLst>
                <a:path w="35957" h="67706">
                  <a:moveTo>
                    <a:pt x="26035" y="0"/>
                  </a:moveTo>
                  <a:lnTo>
                    <a:pt x="20161" y="793"/>
                  </a:lnTo>
                  <a:lnTo>
                    <a:pt x="15716" y="2857"/>
                  </a:lnTo>
                  <a:lnTo>
                    <a:pt x="12541" y="5873"/>
                  </a:lnTo>
                  <a:lnTo>
                    <a:pt x="10397" y="9446"/>
                  </a:lnTo>
                  <a:lnTo>
                    <a:pt x="9048" y="13334"/>
                  </a:lnTo>
                  <a:lnTo>
                    <a:pt x="8413" y="17145"/>
                  </a:lnTo>
                  <a:lnTo>
                    <a:pt x="8176" y="20558"/>
                  </a:lnTo>
                  <a:lnTo>
                    <a:pt x="8176" y="23097"/>
                  </a:lnTo>
                  <a:lnTo>
                    <a:pt x="78" y="23097"/>
                  </a:lnTo>
                  <a:lnTo>
                    <a:pt x="78" y="26272"/>
                  </a:lnTo>
                  <a:lnTo>
                    <a:pt x="8176" y="26272"/>
                  </a:lnTo>
                  <a:lnTo>
                    <a:pt x="8176" y="57387"/>
                  </a:lnTo>
                  <a:lnTo>
                    <a:pt x="8096" y="59928"/>
                  </a:lnTo>
                  <a:lnTo>
                    <a:pt x="7858" y="61912"/>
                  </a:lnTo>
                  <a:lnTo>
                    <a:pt x="7302" y="63500"/>
                  </a:lnTo>
                  <a:lnTo>
                    <a:pt x="6588" y="64531"/>
                  </a:lnTo>
                  <a:lnTo>
                    <a:pt x="4047" y="65802"/>
                  </a:lnTo>
                  <a:lnTo>
                    <a:pt x="0" y="66198"/>
                  </a:lnTo>
                  <a:lnTo>
                    <a:pt x="0" y="67706"/>
                  </a:lnTo>
                  <a:lnTo>
                    <a:pt x="25717" y="67706"/>
                  </a:lnTo>
                  <a:lnTo>
                    <a:pt x="25717" y="66198"/>
                  </a:lnTo>
                  <a:lnTo>
                    <a:pt x="21907" y="65881"/>
                  </a:lnTo>
                  <a:lnTo>
                    <a:pt x="19288" y="65166"/>
                  </a:lnTo>
                  <a:lnTo>
                    <a:pt x="17701" y="63976"/>
                  </a:lnTo>
                  <a:lnTo>
                    <a:pt x="16827" y="62309"/>
                  </a:lnTo>
                  <a:lnTo>
                    <a:pt x="16589" y="60086"/>
                  </a:lnTo>
                  <a:lnTo>
                    <a:pt x="16510" y="57387"/>
                  </a:lnTo>
                  <a:lnTo>
                    <a:pt x="16510" y="26272"/>
                  </a:lnTo>
                  <a:lnTo>
                    <a:pt x="28575" y="26272"/>
                  </a:lnTo>
                  <a:lnTo>
                    <a:pt x="28575" y="23097"/>
                  </a:lnTo>
                  <a:lnTo>
                    <a:pt x="16431" y="23097"/>
                  </a:lnTo>
                  <a:lnTo>
                    <a:pt x="16431" y="11588"/>
                  </a:lnTo>
                  <a:lnTo>
                    <a:pt x="16747" y="7698"/>
                  </a:lnTo>
                  <a:lnTo>
                    <a:pt x="18414" y="4286"/>
                  </a:lnTo>
                  <a:lnTo>
                    <a:pt x="20082" y="3175"/>
                  </a:lnTo>
                  <a:lnTo>
                    <a:pt x="22383" y="2777"/>
                  </a:lnTo>
                  <a:lnTo>
                    <a:pt x="24447" y="3333"/>
                  </a:lnTo>
                  <a:lnTo>
                    <a:pt x="25956" y="4762"/>
                  </a:lnTo>
                  <a:lnTo>
                    <a:pt x="28416" y="8333"/>
                  </a:lnTo>
                  <a:lnTo>
                    <a:pt x="29844" y="9683"/>
                  </a:lnTo>
                  <a:lnTo>
                    <a:pt x="31671" y="10240"/>
                  </a:lnTo>
                  <a:lnTo>
                    <a:pt x="33178" y="10001"/>
                  </a:lnTo>
                  <a:lnTo>
                    <a:pt x="34528" y="9207"/>
                  </a:lnTo>
                  <a:lnTo>
                    <a:pt x="35560" y="7937"/>
                  </a:lnTo>
                  <a:lnTo>
                    <a:pt x="35957" y="6032"/>
                  </a:lnTo>
                  <a:lnTo>
                    <a:pt x="35163" y="3730"/>
                  </a:lnTo>
                  <a:lnTo>
                    <a:pt x="33019" y="1825"/>
                  </a:lnTo>
                  <a:lnTo>
                    <a:pt x="29924" y="555"/>
                  </a:lnTo>
                  <a:lnTo>
                    <a:pt x="26035" y="0"/>
                  </a:lnTo>
                  <a:close/>
                </a:path>
              </a:pathLst>
            </a:custGeom>
            <a:solidFill>
              <a:srgbClr val="000000"/>
            </a:solidFill>
          </p:spPr>
          <p:txBody>
            <a:bodyPr vert="horz" lIns="91440" tIns="45720" rIns="91440" bIns="45720" anchor="t"/>
            <a:lstStyle/>
            <a:p>
              <a:endParaRPr lang="en-IN"/>
            </a:p>
          </p:txBody>
        </p:sp>
        <p:sp>
          <p:nvSpPr>
            <p:cNvPr id="1673" name="Shape 6413"/>
            <p:cNvSpPr/>
            <p:nvPr/>
          </p:nvSpPr>
          <p:spPr>
            <a:xfrm>
              <a:off x="2532316" y="3799887"/>
              <a:ext cx="26352" cy="58341"/>
            </a:xfrm>
            <a:custGeom>
              <a:avLst/>
              <a:gdLst/>
              <a:ahLst/>
              <a:cxnLst/>
              <a:rect l="0" t="0" r="0" b="0"/>
              <a:pathLst>
                <a:path w="26352" h="58341">
                  <a:moveTo>
                    <a:pt x="13335" y="0"/>
                  </a:moveTo>
                  <a:lnTo>
                    <a:pt x="10953" y="3412"/>
                  </a:lnTo>
                  <a:lnTo>
                    <a:pt x="8889" y="6111"/>
                  </a:lnTo>
                  <a:lnTo>
                    <a:pt x="4365" y="11271"/>
                  </a:lnTo>
                  <a:lnTo>
                    <a:pt x="1428" y="13652"/>
                  </a:lnTo>
                  <a:lnTo>
                    <a:pt x="396" y="14446"/>
                  </a:lnTo>
                  <a:lnTo>
                    <a:pt x="0" y="15239"/>
                  </a:lnTo>
                  <a:lnTo>
                    <a:pt x="396" y="15953"/>
                  </a:lnTo>
                  <a:lnTo>
                    <a:pt x="5714" y="15953"/>
                  </a:lnTo>
                  <a:lnTo>
                    <a:pt x="5714" y="45798"/>
                  </a:lnTo>
                  <a:lnTo>
                    <a:pt x="5873" y="49133"/>
                  </a:lnTo>
                  <a:lnTo>
                    <a:pt x="6428" y="51911"/>
                  </a:lnTo>
                  <a:lnTo>
                    <a:pt x="7222" y="54133"/>
                  </a:lnTo>
                  <a:lnTo>
                    <a:pt x="8333" y="55800"/>
                  </a:lnTo>
                  <a:lnTo>
                    <a:pt x="11271" y="57784"/>
                  </a:lnTo>
                  <a:lnTo>
                    <a:pt x="14763" y="58341"/>
                  </a:lnTo>
                  <a:lnTo>
                    <a:pt x="18176" y="57705"/>
                  </a:lnTo>
                  <a:lnTo>
                    <a:pt x="21351" y="56197"/>
                  </a:lnTo>
                  <a:lnTo>
                    <a:pt x="24208" y="53816"/>
                  </a:lnTo>
                  <a:lnTo>
                    <a:pt x="26352" y="50800"/>
                  </a:lnTo>
                  <a:lnTo>
                    <a:pt x="25082" y="49767"/>
                  </a:lnTo>
                  <a:lnTo>
                    <a:pt x="22860" y="51991"/>
                  </a:lnTo>
                  <a:lnTo>
                    <a:pt x="19050" y="53181"/>
                  </a:lnTo>
                  <a:lnTo>
                    <a:pt x="16906" y="52704"/>
                  </a:lnTo>
                  <a:lnTo>
                    <a:pt x="15477" y="51593"/>
                  </a:lnTo>
                  <a:lnTo>
                    <a:pt x="14207" y="47942"/>
                  </a:lnTo>
                  <a:lnTo>
                    <a:pt x="13970" y="44291"/>
                  </a:lnTo>
                  <a:lnTo>
                    <a:pt x="13970" y="15953"/>
                  </a:lnTo>
                  <a:lnTo>
                    <a:pt x="23971" y="15953"/>
                  </a:lnTo>
                  <a:lnTo>
                    <a:pt x="23971" y="12778"/>
                  </a:lnTo>
                  <a:lnTo>
                    <a:pt x="13970" y="12778"/>
                  </a:lnTo>
                  <a:lnTo>
                    <a:pt x="13970" y="1270"/>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1674" name="Shape 6414"/>
            <p:cNvSpPr/>
            <p:nvPr/>
          </p:nvSpPr>
          <p:spPr>
            <a:xfrm>
              <a:off x="2683128" y="3811714"/>
              <a:ext cx="39528" cy="46513"/>
            </a:xfrm>
            <a:custGeom>
              <a:avLst/>
              <a:gdLst/>
              <a:ahLst/>
              <a:cxnLst/>
              <a:rect l="0" t="0" r="0" b="0"/>
              <a:pathLst>
                <a:path w="39528" h="46513">
                  <a:moveTo>
                    <a:pt x="20240" y="0"/>
                  </a:moveTo>
                  <a:lnTo>
                    <a:pt x="18017" y="3491"/>
                  </a:lnTo>
                  <a:lnTo>
                    <a:pt x="21431" y="4047"/>
                  </a:lnTo>
                  <a:lnTo>
                    <a:pt x="23812" y="5476"/>
                  </a:lnTo>
                  <a:lnTo>
                    <a:pt x="25478" y="7460"/>
                  </a:lnTo>
                  <a:lnTo>
                    <a:pt x="26511" y="9841"/>
                  </a:lnTo>
                  <a:lnTo>
                    <a:pt x="27542" y="14921"/>
                  </a:lnTo>
                  <a:lnTo>
                    <a:pt x="7143" y="14921"/>
                  </a:lnTo>
                  <a:lnTo>
                    <a:pt x="7857" y="11984"/>
                  </a:lnTo>
                  <a:lnTo>
                    <a:pt x="8731" y="9444"/>
                  </a:lnTo>
                  <a:lnTo>
                    <a:pt x="9842" y="7460"/>
                  </a:lnTo>
                  <a:lnTo>
                    <a:pt x="11112" y="5952"/>
                  </a:lnTo>
                  <a:lnTo>
                    <a:pt x="14287" y="4126"/>
                  </a:lnTo>
                  <a:lnTo>
                    <a:pt x="18017" y="3491"/>
                  </a:lnTo>
                  <a:lnTo>
                    <a:pt x="20240" y="0"/>
                  </a:lnTo>
                  <a:lnTo>
                    <a:pt x="15953" y="475"/>
                  </a:lnTo>
                  <a:lnTo>
                    <a:pt x="11430" y="2221"/>
                  </a:lnTo>
                  <a:lnTo>
                    <a:pt x="7143" y="5238"/>
                  </a:lnTo>
                  <a:lnTo>
                    <a:pt x="3492" y="9841"/>
                  </a:lnTo>
                  <a:lnTo>
                    <a:pt x="952" y="16112"/>
                  </a:lnTo>
                  <a:lnTo>
                    <a:pt x="0" y="24367"/>
                  </a:lnTo>
                  <a:lnTo>
                    <a:pt x="396" y="29368"/>
                  </a:lnTo>
                  <a:lnTo>
                    <a:pt x="1348" y="33733"/>
                  </a:lnTo>
                  <a:lnTo>
                    <a:pt x="2857" y="37463"/>
                  </a:lnTo>
                  <a:lnTo>
                    <a:pt x="5080" y="40638"/>
                  </a:lnTo>
                  <a:lnTo>
                    <a:pt x="7778" y="43178"/>
                  </a:lnTo>
                  <a:lnTo>
                    <a:pt x="10953" y="45005"/>
                  </a:lnTo>
                  <a:lnTo>
                    <a:pt x="14525" y="46116"/>
                  </a:lnTo>
                  <a:lnTo>
                    <a:pt x="18493" y="46513"/>
                  </a:lnTo>
                  <a:lnTo>
                    <a:pt x="23495" y="45877"/>
                  </a:lnTo>
                  <a:lnTo>
                    <a:pt x="27701" y="44369"/>
                  </a:lnTo>
                  <a:lnTo>
                    <a:pt x="31193" y="42068"/>
                  </a:lnTo>
                  <a:lnTo>
                    <a:pt x="33972" y="39369"/>
                  </a:lnTo>
                  <a:lnTo>
                    <a:pt x="36195" y="36591"/>
                  </a:lnTo>
                  <a:lnTo>
                    <a:pt x="37782" y="33892"/>
                  </a:lnTo>
                  <a:lnTo>
                    <a:pt x="38893" y="31589"/>
                  </a:lnTo>
                  <a:lnTo>
                    <a:pt x="39528" y="30002"/>
                  </a:lnTo>
                  <a:lnTo>
                    <a:pt x="37941" y="29288"/>
                  </a:lnTo>
                  <a:lnTo>
                    <a:pt x="34925" y="33574"/>
                  </a:lnTo>
                  <a:lnTo>
                    <a:pt x="32702" y="35876"/>
                  </a:lnTo>
                  <a:lnTo>
                    <a:pt x="29923" y="37782"/>
                  </a:lnTo>
                  <a:lnTo>
                    <a:pt x="26590" y="39130"/>
                  </a:lnTo>
                  <a:lnTo>
                    <a:pt x="22542" y="39687"/>
                  </a:lnTo>
                  <a:lnTo>
                    <a:pt x="19208" y="39289"/>
                  </a:lnTo>
                  <a:lnTo>
                    <a:pt x="15875" y="38019"/>
                  </a:lnTo>
                  <a:lnTo>
                    <a:pt x="12700" y="35480"/>
                  </a:lnTo>
                  <a:lnTo>
                    <a:pt x="10001" y="31511"/>
                  </a:lnTo>
                  <a:lnTo>
                    <a:pt x="8889" y="28891"/>
                  </a:lnTo>
                  <a:lnTo>
                    <a:pt x="7937" y="25796"/>
                  </a:lnTo>
                  <a:lnTo>
                    <a:pt x="7302" y="22225"/>
                  </a:lnTo>
                  <a:lnTo>
                    <a:pt x="6826" y="18096"/>
                  </a:lnTo>
                  <a:lnTo>
                    <a:pt x="37623" y="18096"/>
                  </a:lnTo>
                  <a:lnTo>
                    <a:pt x="36988" y="13651"/>
                  </a:lnTo>
                  <a:lnTo>
                    <a:pt x="35797" y="9841"/>
                  </a:lnTo>
                  <a:lnTo>
                    <a:pt x="34131" y="6666"/>
                  </a:lnTo>
                  <a:lnTo>
                    <a:pt x="32067" y="4205"/>
                  </a:lnTo>
                  <a:lnTo>
                    <a:pt x="29527" y="2301"/>
                  </a:lnTo>
                  <a:lnTo>
                    <a:pt x="26748" y="95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675" name="Shape 6415"/>
            <p:cNvSpPr/>
            <p:nvPr/>
          </p:nvSpPr>
          <p:spPr>
            <a:xfrm>
              <a:off x="2562478" y="3811714"/>
              <a:ext cx="40083" cy="46513"/>
            </a:xfrm>
            <a:custGeom>
              <a:avLst/>
              <a:gdLst/>
              <a:ahLst/>
              <a:cxnLst/>
              <a:rect l="0" t="0" r="0" b="0"/>
              <a:pathLst>
                <a:path w="40083" h="46513">
                  <a:moveTo>
                    <a:pt x="18017" y="0"/>
                  </a:moveTo>
                  <a:lnTo>
                    <a:pt x="12858" y="475"/>
                  </a:lnTo>
                  <a:lnTo>
                    <a:pt x="8731" y="1983"/>
                  </a:lnTo>
                  <a:lnTo>
                    <a:pt x="5635" y="3968"/>
                  </a:lnTo>
                  <a:lnTo>
                    <a:pt x="3492" y="6350"/>
                  </a:lnTo>
                  <a:lnTo>
                    <a:pt x="2301" y="8731"/>
                  </a:lnTo>
                  <a:lnTo>
                    <a:pt x="1905" y="10952"/>
                  </a:lnTo>
                  <a:lnTo>
                    <a:pt x="2857" y="13730"/>
                  </a:lnTo>
                  <a:lnTo>
                    <a:pt x="4127" y="14842"/>
                  </a:lnTo>
                  <a:lnTo>
                    <a:pt x="6111" y="15318"/>
                  </a:lnTo>
                  <a:lnTo>
                    <a:pt x="7937" y="14921"/>
                  </a:lnTo>
                  <a:lnTo>
                    <a:pt x="9366" y="13969"/>
                  </a:lnTo>
                  <a:lnTo>
                    <a:pt x="10238" y="12619"/>
                  </a:lnTo>
                  <a:lnTo>
                    <a:pt x="10556" y="11032"/>
                  </a:lnTo>
                  <a:lnTo>
                    <a:pt x="10318" y="9286"/>
                  </a:lnTo>
                  <a:lnTo>
                    <a:pt x="10080" y="7222"/>
                  </a:lnTo>
                  <a:lnTo>
                    <a:pt x="10715" y="5158"/>
                  </a:lnTo>
                  <a:lnTo>
                    <a:pt x="12382" y="3650"/>
                  </a:lnTo>
                  <a:lnTo>
                    <a:pt x="14683" y="2618"/>
                  </a:lnTo>
                  <a:lnTo>
                    <a:pt x="17145" y="2301"/>
                  </a:lnTo>
                  <a:lnTo>
                    <a:pt x="19605" y="2618"/>
                  </a:lnTo>
                  <a:lnTo>
                    <a:pt x="22066" y="3808"/>
                  </a:lnTo>
                  <a:lnTo>
                    <a:pt x="23971" y="6269"/>
                  </a:lnTo>
                  <a:lnTo>
                    <a:pt x="24764" y="10555"/>
                  </a:lnTo>
                  <a:lnTo>
                    <a:pt x="24764" y="16588"/>
                  </a:lnTo>
                  <a:lnTo>
                    <a:pt x="24021" y="16881"/>
                  </a:lnTo>
                  <a:lnTo>
                    <a:pt x="24764" y="18969"/>
                  </a:lnTo>
                  <a:lnTo>
                    <a:pt x="24764" y="33337"/>
                  </a:lnTo>
                  <a:lnTo>
                    <a:pt x="24685" y="35241"/>
                  </a:lnTo>
                  <a:lnTo>
                    <a:pt x="24208" y="36749"/>
                  </a:lnTo>
                  <a:lnTo>
                    <a:pt x="23177" y="37861"/>
                  </a:lnTo>
                  <a:lnTo>
                    <a:pt x="21351" y="38972"/>
                  </a:lnTo>
                  <a:lnTo>
                    <a:pt x="20320" y="39448"/>
                  </a:lnTo>
                  <a:lnTo>
                    <a:pt x="18732" y="40003"/>
                  </a:lnTo>
                  <a:lnTo>
                    <a:pt x="15239" y="40797"/>
                  </a:lnTo>
                  <a:lnTo>
                    <a:pt x="12700" y="40242"/>
                  </a:lnTo>
                  <a:lnTo>
                    <a:pt x="10636" y="38733"/>
                  </a:lnTo>
                  <a:lnTo>
                    <a:pt x="9286" y="36194"/>
                  </a:lnTo>
                  <a:lnTo>
                    <a:pt x="8731" y="33019"/>
                  </a:lnTo>
                  <a:lnTo>
                    <a:pt x="8731" y="32860"/>
                  </a:lnTo>
                  <a:lnTo>
                    <a:pt x="8889" y="31034"/>
                  </a:lnTo>
                  <a:lnTo>
                    <a:pt x="9525" y="28891"/>
                  </a:lnTo>
                  <a:lnTo>
                    <a:pt x="11112" y="26510"/>
                  </a:lnTo>
                  <a:lnTo>
                    <a:pt x="13970" y="24049"/>
                  </a:lnTo>
                  <a:lnTo>
                    <a:pt x="15953" y="22780"/>
                  </a:lnTo>
                  <a:lnTo>
                    <a:pt x="18414" y="21509"/>
                  </a:lnTo>
                  <a:lnTo>
                    <a:pt x="21351" y="20239"/>
                  </a:lnTo>
                  <a:lnTo>
                    <a:pt x="24764" y="18969"/>
                  </a:lnTo>
                  <a:lnTo>
                    <a:pt x="24021" y="16881"/>
                  </a:lnTo>
                  <a:lnTo>
                    <a:pt x="17303" y="19525"/>
                  </a:lnTo>
                  <a:lnTo>
                    <a:pt x="11112" y="22303"/>
                  </a:lnTo>
                  <a:lnTo>
                    <a:pt x="6269" y="25082"/>
                  </a:lnTo>
                  <a:lnTo>
                    <a:pt x="2777" y="28177"/>
                  </a:lnTo>
                  <a:lnTo>
                    <a:pt x="713" y="31828"/>
                  </a:lnTo>
                  <a:lnTo>
                    <a:pt x="0" y="36194"/>
                  </a:lnTo>
                  <a:lnTo>
                    <a:pt x="952" y="40559"/>
                  </a:lnTo>
                  <a:lnTo>
                    <a:pt x="3253" y="43813"/>
                  </a:lnTo>
                  <a:lnTo>
                    <a:pt x="6587" y="45877"/>
                  </a:lnTo>
                  <a:lnTo>
                    <a:pt x="10477" y="46513"/>
                  </a:lnTo>
                  <a:lnTo>
                    <a:pt x="14525" y="45877"/>
                  </a:lnTo>
                  <a:lnTo>
                    <a:pt x="18335" y="44132"/>
                  </a:lnTo>
                  <a:lnTo>
                    <a:pt x="21827" y="41830"/>
                  </a:lnTo>
                  <a:lnTo>
                    <a:pt x="24843" y="39289"/>
                  </a:lnTo>
                  <a:lnTo>
                    <a:pt x="25400" y="42305"/>
                  </a:lnTo>
                  <a:lnTo>
                    <a:pt x="26352" y="44369"/>
                  </a:lnTo>
                  <a:lnTo>
                    <a:pt x="27622" y="45639"/>
                  </a:lnTo>
                  <a:lnTo>
                    <a:pt x="28892" y="46274"/>
                  </a:lnTo>
                  <a:lnTo>
                    <a:pt x="31273" y="46513"/>
                  </a:lnTo>
                  <a:lnTo>
                    <a:pt x="32781" y="46353"/>
                  </a:lnTo>
                  <a:lnTo>
                    <a:pt x="34686" y="45798"/>
                  </a:lnTo>
                  <a:lnTo>
                    <a:pt x="37147" y="44369"/>
                  </a:lnTo>
                  <a:lnTo>
                    <a:pt x="40083" y="41591"/>
                  </a:lnTo>
                  <a:lnTo>
                    <a:pt x="40083" y="38972"/>
                  </a:lnTo>
                  <a:lnTo>
                    <a:pt x="38258" y="40242"/>
                  </a:lnTo>
                  <a:lnTo>
                    <a:pt x="35638" y="40877"/>
                  </a:lnTo>
                  <a:lnTo>
                    <a:pt x="33972" y="40401"/>
                  </a:lnTo>
                  <a:lnTo>
                    <a:pt x="33098" y="39130"/>
                  </a:lnTo>
                  <a:lnTo>
                    <a:pt x="32781" y="35162"/>
                  </a:lnTo>
                  <a:lnTo>
                    <a:pt x="32781" y="15794"/>
                  </a:lnTo>
                  <a:lnTo>
                    <a:pt x="32226" y="9047"/>
                  </a:lnTo>
                  <a:lnTo>
                    <a:pt x="30956" y="5634"/>
                  </a:lnTo>
                  <a:lnTo>
                    <a:pt x="28416" y="2697"/>
                  </a:lnTo>
                  <a:lnTo>
                    <a:pt x="26590" y="1507"/>
                  </a:lnTo>
                  <a:lnTo>
                    <a:pt x="24208" y="713"/>
                  </a:lnTo>
                  <a:lnTo>
                    <a:pt x="21351" y="157"/>
                  </a:lnTo>
                  <a:lnTo>
                    <a:pt x="18017" y="0"/>
                  </a:lnTo>
                  <a:close/>
                </a:path>
              </a:pathLst>
            </a:custGeom>
            <a:solidFill>
              <a:srgbClr val="000000"/>
            </a:solidFill>
          </p:spPr>
          <p:txBody>
            <a:bodyPr vert="horz" lIns="91440" tIns="45720" rIns="91440" bIns="45720" anchor="t"/>
            <a:lstStyle/>
            <a:p>
              <a:endParaRPr lang="en-IN"/>
            </a:p>
          </p:txBody>
        </p:sp>
        <p:sp>
          <p:nvSpPr>
            <p:cNvPr id="1676" name="Shape 6416"/>
            <p:cNvSpPr/>
            <p:nvPr/>
          </p:nvSpPr>
          <p:spPr>
            <a:xfrm>
              <a:off x="2489930" y="3811714"/>
              <a:ext cx="39528" cy="46513"/>
            </a:xfrm>
            <a:custGeom>
              <a:avLst/>
              <a:gdLst/>
              <a:ahLst/>
              <a:cxnLst/>
              <a:rect l="0" t="0" r="0" b="0"/>
              <a:pathLst>
                <a:path w="39528" h="46513">
                  <a:moveTo>
                    <a:pt x="20240" y="0"/>
                  </a:moveTo>
                  <a:lnTo>
                    <a:pt x="18017" y="3491"/>
                  </a:lnTo>
                  <a:lnTo>
                    <a:pt x="21431" y="4047"/>
                  </a:lnTo>
                  <a:lnTo>
                    <a:pt x="23812" y="5476"/>
                  </a:lnTo>
                  <a:lnTo>
                    <a:pt x="25478" y="7460"/>
                  </a:lnTo>
                  <a:lnTo>
                    <a:pt x="26511" y="9841"/>
                  </a:lnTo>
                  <a:lnTo>
                    <a:pt x="27542" y="14921"/>
                  </a:lnTo>
                  <a:lnTo>
                    <a:pt x="7143" y="14921"/>
                  </a:lnTo>
                  <a:lnTo>
                    <a:pt x="7857" y="11984"/>
                  </a:lnTo>
                  <a:lnTo>
                    <a:pt x="8731" y="9444"/>
                  </a:lnTo>
                  <a:lnTo>
                    <a:pt x="9842" y="7460"/>
                  </a:lnTo>
                  <a:lnTo>
                    <a:pt x="11191" y="5952"/>
                  </a:lnTo>
                  <a:lnTo>
                    <a:pt x="14287" y="4126"/>
                  </a:lnTo>
                  <a:lnTo>
                    <a:pt x="18017" y="3491"/>
                  </a:lnTo>
                  <a:lnTo>
                    <a:pt x="20240" y="0"/>
                  </a:lnTo>
                  <a:lnTo>
                    <a:pt x="15953" y="475"/>
                  </a:lnTo>
                  <a:lnTo>
                    <a:pt x="11429" y="2221"/>
                  </a:lnTo>
                  <a:lnTo>
                    <a:pt x="7143" y="5238"/>
                  </a:lnTo>
                  <a:lnTo>
                    <a:pt x="3571" y="9841"/>
                  </a:lnTo>
                  <a:lnTo>
                    <a:pt x="1031" y="16112"/>
                  </a:lnTo>
                  <a:lnTo>
                    <a:pt x="0" y="24367"/>
                  </a:lnTo>
                  <a:lnTo>
                    <a:pt x="396" y="29368"/>
                  </a:lnTo>
                  <a:lnTo>
                    <a:pt x="1348" y="33733"/>
                  </a:lnTo>
                  <a:lnTo>
                    <a:pt x="2936" y="37463"/>
                  </a:lnTo>
                  <a:lnTo>
                    <a:pt x="5158" y="40638"/>
                  </a:lnTo>
                  <a:lnTo>
                    <a:pt x="7857" y="43178"/>
                  </a:lnTo>
                  <a:lnTo>
                    <a:pt x="11032" y="45005"/>
                  </a:lnTo>
                  <a:lnTo>
                    <a:pt x="14604" y="46116"/>
                  </a:lnTo>
                  <a:lnTo>
                    <a:pt x="18573" y="46513"/>
                  </a:lnTo>
                  <a:lnTo>
                    <a:pt x="23494" y="45877"/>
                  </a:lnTo>
                  <a:lnTo>
                    <a:pt x="27701" y="44369"/>
                  </a:lnTo>
                  <a:lnTo>
                    <a:pt x="31193" y="42068"/>
                  </a:lnTo>
                  <a:lnTo>
                    <a:pt x="33972" y="39369"/>
                  </a:lnTo>
                  <a:lnTo>
                    <a:pt x="36194" y="36591"/>
                  </a:lnTo>
                  <a:lnTo>
                    <a:pt x="37782" y="33892"/>
                  </a:lnTo>
                  <a:lnTo>
                    <a:pt x="38893" y="31589"/>
                  </a:lnTo>
                  <a:lnTo>
                    <a:pt x="39528" y="30002"/>
                  </a:lnTo>
                  <a:lnTo>
                    <a:pt x="37941" y="29288"/>
                  </a:lnTo>
                  <a:lnTo>
                    <a:pt x="34925" y="33574"/>
                  </a:lnTo>
                  <a:lnTo>
                    <a:pt x="32702" y="35876"/>
                  </a:lnTo>
                  <a:lnTo>
                    <a:pt x="30003" y="37782"/>
                  </a:lnTo>
                  <a:lnTo>
                    <a:pt x="26590" y="39130"/>
                  </a:lnTo>
                  <a:lnTo>
                    <a:pt x="22621" y="39687"/>
                  </a:lnTo>
                  <a:lnTo>
                    <a:pt x="19287" y="39289"/>
                  </a:lnTo>
                  <a:lnTo>
                    <a:pt x="15875" y="38019"/>
                  </a:lnTo>
                  <a:lnTo>
                    <a:pt x="12700" y="35480"/>
                  </a:lnTo>
                  <a:lnTo>
                    <a:pt x="10001" y="31511"/>
                  </a:lnTo>
                  <a:lnTo>
                    <a:pt x="8889" y="28891"/>
                  </a:lnTo>
                  <a:lnTo>
                    <a:pt x="8016" y="25796"/>
                  </a:lnTo>
                  <a:lnTo>
                    <a:pt x="7302" y="22225"/>
                  </a:lnTo>
                  <a:lnTo>
                    <a:pt x="6826" y="18096"/>
                  </a:lnTo>
                  <a:lnTo>
                    <a:pt x="37702" y="18096"/>
                  </a:lnTo>
                  <a:lnTo>
                    <a:pt x="36988" y="13651"/>
                  </a:lnTo>
                  <a:lnTo>
                    <a:pt x="35877" y="9841"/>
                  </a:lnTo>
                  <a:lnTo>
                    <a:pt x="34209" y="6666"/>
                  </a:lnTo>
                  <a:lnTo>
                    <a:pt x="32067" y="4205"/>
                  </a:lnTo>
                  <a:lnTo>
                    <a:pt x="29606" y="2301"/>
                  </a:lnTo>
                  <a:lnTo>
                    <a:pt x="26748" y="95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677" name="Shape 6417"/>
            <p:cNvSpPr/>
            <p:nvPr/>
          </p:nvSpPr>
          <p:spPr>
            <a:xfrm>
              <a:off x="2397855" y="3811714"/>
              <a:ext cx="39528" cy="46513"/>
            </a:xfrm>
            <a:custGeom>
              <a:avLst/>
              <a:gdLst/>
              <a:ahLst/>
              <a:cxnLst/>
              <a:rect l="0" t="0" r="0" b="0"/>
              <a:pathLst>
                <a:path w="39528" h="46513">
                  <a:moveTo>
                    <a:pt x="20161" y="0"/>
                  </a:moveTo>
                  <a:lnTo>
                    <a:pt x="18017" y="3491"/>
                  </a:lnTo>
                  <a:lnTo>
                    <a:pt x="21431" y="4047"/>
                  </a:lnTo>
                  <a:lnTo>
                    <a:pt x="23812" y="5476"/>
                  </a:lnTo>
                  <a:lnTo>
                    <a:pt x="25400" y="7460"/>
                  </a:lnTo>
                  <a:lnTo>
                    <a:pt x="26511" y="9841"/>
                  </a:lnTo>
                  <a:lnTo>
                    <a:pt x="27542" y="14921"/>
                  </a:lnTo>
                  <a:lnTo>
                    <a:pt x="7143" y="14921"/>
                  </a:lnTo>
                  <a:lnTo>
                    <a:pt x="7857" y="11984"/>
                  </a:lnTo>
                  <a:lnTo>
                    <a:pt x="8731" y="9444"/>
                  </a:lnTo>
                  <a:lnTo>
                    <a:pt x="9762" y="7460"/>
                  </a:lnTo>
                  <a:lnTo>
                    <a:pt x="11112" y="5952"/>
                  </a:lnTo>
                  <a:lnTo>
                    <a:pt x="14287" y="4126"/>
                  </a:lnTo>
                  <a:lnTo>
                    <a:pt x="18017" y="3491"/>
                  </a:lnTo>
                  <a:lnTo>
                    <a:pt x="20161" y="0"/>
                  </a:lnTo>
                  <a:lnTo>
                    <a:pt x="15953" y="475"/>
                  </a:lnTo>
                  <a:lnTo>
                    <a:pt x="11429" y="2221"/>
                  </a:lnTo>
                  <a:lnTo>
                    <a:pt x="7143" y="5238"/>
                  </a:lnTo>
                  <a:lnTo>
                    <a:pt x="3492" y="9841"/>
                  </a:lnTo>
                  <a:lnTo>
                    <a:pt x="952" y="16112"/>
                  </a:lnTo>
                  <a:lnTo>
                    <a:pt x="0" y="24367"/>
                  </a:lnTo>
                  <a:lnTo>
                    <a:pt x="396" y="29368"/>
                  </a:lnTo>
                  <a:lnTo>
                    <a:pt x="1348" y="33733"/>
                  </a:lnTo>
                  <a:lnTo>
                    <a:pt x="2857" y="37463"/>
                  </a:lnTo>
                  <a:lnTo>
                    <a:pt x="5079" y="40638"/>
                  </a:lnTo>
                  <a:lnTo>
                    <a:pt x="7778" y="43178"/>
                  </a:lnTo>
                  <a:lnTo>
                    <a:pt x="10953" y="45005"/>
                  </a:lnTo>
                  <a:lnTo>
                    <a:pt x="14524" y="46116"/>
                  </a:lnTo>
                  <a:lnTo>
                    <a:pt x="18493" y="46513"/>
                  </a:lnTo>
                  <a:lnTo>
                    <a:pt x="23415" y="45877"/>
                  </a:lnTo>
                  <a:lnTo>
                    <a:pt x="27622" y="44369"/>
                  </a:lnTo>
                  <a:lnTo>
                    <a:pt x="31193" y="42068"/>
                  </a:lnTo>
                  <a:lnTo>
                    <a:pt x="33972" y="39369"/>
                  </a:lnTo>
                  <a:lnTo>
                    <a:pt x="36194" y="36591"/>
                  </a:lnTo>
                  <a:lnTo>
                    <a:pt x="37782" y="33892"/>
                  </a:lnTo>
                  <a:lnTo>
                    <a:pt x="38893" y="31589"/>
                  </a:lnTo>
                  <a:lnTo>
                    <a:pt x="39528" y="30002"/>
                  </a:lnTo>
                  <a:lnTo>
                    <a:pt x="37941" y="29288"/>
                  </a:lnTo>
                  <a:lnTo>
                    <a:pt x="34925" y="33574"/>
                  </a:lnTo>
                  <a:lnTo>
                    <a:pt x="32702" y="35876"/>
                  </a:lnTo>
                  <a:lnTo>
                    <a:pt x="29923" y="37782"/>
                  </a:lnTo>
                  <a:lnTo>
                    <a:pt x="26590" y="39130"/>
                  </a:lnTo>
                  <a:lnTo>
                    <a:pt x="22542" y="39687"/>
                  </a:lnTo>
                  <a:lnTo>
                    <a:pt x="19208" y="39289"/>
                  </a:lnTo>
                  <a:lnTo>
                    <a:pt x="15794" y="38019"/>
                  </a:lnTo>
                  <a:lnTo>
                    <a:pt x="12700" y="35480"/>
                  </a:lnTo>
                  <a:lnTo>
                    <a:pt x="10001" y="31511"/>
                  </a:lnTo>
                  <a:lnTo>
                    <a:pt x="8889" y="28891"/>
                  </a:lnTo>
                  <a:lnTo>
                    <a:pt x="7937" y="25796"/>
                  </a:lnTo>
                  <a:lnTo>
                    <a:pt x="7302" y="22225"/>
                  </a:lnTo>
                  <a:lnTo>
                    <a:pt x="6826" y="18096"/>
                  </a:lnTo>
                  <a:lnTo>
                    <a:pt x="37623" y="18096"/>
                  </a:lnTo>
                  <a:lnTo>
                    <a:pt x="36908" y="13651"/>
                  </a:lnTo>
                  <a:lnTo>
                    <a:pt x="35797" y="9841"/>
                  </a:lnTo>
                  <a:lnTo>
                    <a:pt x="34131" y="6666"/>
                  </a:lnTo>
                  <a:lnTo>
                    <a:pt x="31987" y="4205"/>
                  </a:lnTo>
                  <a:lnTo>
                    <a:pt x="29527" y="2301"/>
                  </a:lnTo>
                  <a:lnTo>
                    <a:pt x="26669" y="95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678" name="Shape 6418"/>
            <p:cNvSpPr/>
            <p:nvPr/>
          </p:nvSpPr>
          <p:spPr>
            <a:xfrm>
              <a:off x="2199894" y="3811714"/>
              <a:ext cx="40163" cy="46513"/>
            </a:xfrm>
            <a:custGeom>
              <a:avLst/>
              <a:gdLst/>
              <a:ahLst/>
              <a:cxnLst/>
              <a:rect l="0" t="0" r="0" b="0"/>
              <a:pathLst>
                <a:path w="40163" h="46513">
                  <a:moveTo>
                    <a:pt x="18017" y="0"/>
                  </a:moveTo>
                  <a:lnTo>
                    <a:pt x="12857" y="475"/>
                  </a:lnTo>
                  <a:lnTo>
                    <a:pt x="8731" y="1983"/>
                  </a:lnTo>
                  <a:lnTo>
                    <a:pt x="5635" y="3968"/>
                  </a:lnTo>
                  <a:lnTo>
                    <a:pt x="3492" y="6350"/>
                  </a:lnTo>
                  <a:lnTo>
                    <a:pt x="2301" y="8731"/>
                  </a:lnTo>
                  <a:lnTo>
                    <a:pt x="1905" y="10952"/>
                  </a:lnTo>
                  <a:lnTo>
                    <a:pt x="2857" y="13730"/>
                  </a:lnTo>
                  <a:lnTo>
                    <a:pt x="4206" y="14842"/>
                  </a:lnTo>
                  <a:lnTo>
                    <a:pt x="6191" y="15318"/>
                  </a:lnTo>
                  <a:lnTo>
                    <a:pt x="7937" y="14921"/>
                  </a:lnTo>
                  <a:lnTo>
                    <a:pt x="9366" y="13969"/>
                  </a:lnTo>
                  <a:lnTo>
                    <a:pt x="10318" y="12619"/>
                  </a:lnTo>
                  <a:lnTo>
                    <a:pt x="10636" y="11032"/>
                  </a:lnTo>
                  <a:lnTo>
                    <a:pt x="10397" y="9286"/>
                  </a:lnTo>
                  <a:lnTo>
                    <a:pt x="10080" y="7222"/>
                  </a:lnTo>
                  <a:lnTo>
                    <a:pt x="10715" y="5158"/>
                  </a:lnTo>
                  <a:lnTo>
                    <a:pt x="12382" y="3650"/>
                  </a:lnTo>
                  <a:lnTo>
                    <a:pt x="14683" y="2618"/>
                  </a:lnTo>
                  <a:lnTo>
                    <a:pt x="17145" y="2301"/>
                  </a:lnTo>
                  <a:lnTo>
                    <a:pt x="19605" y="2618"/>
                  </a:lnTo>
                  <a:lnTo>
                    <a:pt x="22066" y="3808"/>
                  </a:lnTo>
                  <a:lnTo>
                    <a:pt x="24050" y="6269"/>
                  </a:lnTo>
                  <a:lnTo>
                    <a:pt x="24763" y="10555"/>
                  </a:lnTo>
                  <a:lnTo>
                    <a:pt x="24763" y="16588"/>
                  </a:lnTo>
                  <a:lnTo>
                    <a:pt x="24021" y="16881"/>
                  </a:lnTo>
                  <a:lnTo>
                    <a:pt x="24763" y="18969"/>
                  </a:lnTo>
                  <a:lnTo>
                    <a:pt x="24763" y="33337"/>
                  </a:lnTo>
                  <a:lnTo>
                    <a:pt x="24685" y="35241"/>
                  </a:lnTo>
                  <a:lnTo>
                    <a:pt x="24208" y="36749"/>
                  </a:lnTo>
                  <a:lnTo>
                    <a:pt x="23176" y="37861"/>
                  </a:lnTo>
                  <a:lnTo>
                    <a:pt x="21431" y="38972"/>
                  </a:lnTo>
                  <a:lnTo>
                    <a:pt x="18811" y="40003"/>
                  </a:lnTo>
                  <a:lnTo>
                    <a:pt x="15238" y="40797"/>
                  </a:lnTo>
                  <a:lnTo>
                    <a:pt x="12700" y="40242"/>
                  </a:lnTo>
                  <a:lnTo>
                    <a:pt x="10636" y="38733"/>
                  </a:lnTo>
                  <a:lnTo>
                    <a:pt x="9286" y="36194"/>
                  </a:lnTo>
                  <a:lnTo>
                    <a:pt x="8731" y="33019"/>
                  </a:lnTo>
                  <a:lnTo>
                    <a:pt x="8731" y="32860"/>
                  </a:lnTo>
                  <a:lnTo>
                    <a:pt x="8888" y="31034"/>
                  </a:lnTo>
                  <a:lnTo>
                    <a:pt x="9603" y="28891"/>
                  </a:lnTo>
                  <a:lnTo>
                    <a:pt x="11191" y="26510"/>
                  </a:lnTo>
                  <a:lnTo>
                    <a:pt x="13970" y="24049"/>
                  </a:lnTo>
                  <a:lnTo>
                    <a:pt x="15953" y="22780"/>
                  </a:lnTo>
                  <a:lnTo>
                    <a:pt x="18413" y="21509"/>
                  </a:lnTo>
                  <a:lnTo>
                    <a:pt x="24763" y="18969"/>
                  </a:lnTo>
                  <a:lnTo>
                    <a:pt x="24021" y="16881"/>
                  </a:lnTo>
                  <a:lnTo>
                    <a:pt x="17303" y="19525"/>
                  </a:lnTo>
                  <a:lnTo>
                    <a:pt x="11191" y="22303"/>
                  </a:lnTo>
                  <a:lnTo>
                    <a:pt x="6350" y="25082"/>
                  </a:lnTo>
                  <a:lnTo>
                    <a:pt x="2857" y="28177"/>
                  </a:lnTo>
                  <a:lnTo>
                    <a:pt x="713" y="31828"/>
                  </a:lnTo>
                  <a:lnTo>
                    <a:pt x="0" y="36194"/>
                  </a:lnTo>
                  <a:lnTo>
                    <a:pt x="951" y="40559"/>
                  </a:lnTo>
                  <a:lnTo>
                    <a:pt x="3253" y="43813"/>
                  </a:lnTo>
                  <a:lnTo>
                    <a:pt x="6667" y="45877"/>
                  </a:lnTo>
                  <a:lnTo>
                    <a:pt x="10476" y="46513"/>
                  </a:lnTo>
                  <a:lnTo>
                    <a:pt x="14525" y="45877"/>
                  </a:lnTo>
                  <a:lnTo>
                    <a:pt x="18413" y="44132"/>
                  </a:lnTo>
                  <a:lnTo>
                    <a:pt x="24843" y="39289"/>
                  </a:lnTo>
                  <a:lnTo>
                    <a:pt x="25400" y="42305"/>
                  </a:lnTo>
                  <a:lnTo>
                    <a:pt x="26351" y="44369"/>
                  </a:lnTo>
                  <a:lnTo>
                    <a:pt x="27622" y="45639"/>
                  </a:lnTo>
                  <a:lnTo>
                    <a:pt x="28971" y="46274"/>
                  </a:lnTo>
                  <a:lnTo>
                    <a:pt x="31352" y="46513"/>
                  </a:lnTo>
                  <a:lnTo>
                    <a:pt x="32781" y="46353"/>
                  </a:lnTo>
                  <a:lnTo>
                    <a:pt x="34766" y="45798"/>
                  </a:lnTo>
                  <a:lnTo>
                    <a:pt x="37226" y="44369"/>
                  </a:lnTo>
                  <a:lnTo>
                    <a:pt x="40163" y="41591"/>
                  </a:lnTo>
                  <a:lnTo>
                    <a:pt x="40163" y="38972"/>
                  </a:lnTo>
                  <a:lnTo>
                    <a:pt x="38337" y="40242"/>
                  </a:lnTo>
                  <a:lnTo>
                    <a:pt x="35638" y="40877"/>
                  </a:lnTo>
                  <a:lnTo>
                    <a:pt x="33972" y="40401"/>
                  </a:lnTo>
                  <a:lnTo>
                    <a:pt x="33178" y="39130"/>
                  </a:lnTo>
                  <a:lnTo>
                    <a:pt x="32781" y="35162"/>
                  </a:lnTo>
                  <a:lnTo>
                    <a:pt x="32781" y="15794"/>
                  </a:lnTo>
                  <a:lnTo>
                    <a:pt x="32226" y="9047"/>
                  </a:lnTo>
                  <a:lnTo>
                    <a:pt x="30956" y="5634"/>
                  </a:lnTo>
                  <a:lnTo>
                    <a:pt x="28416" y="2697"/>
                  </a:lnTo>
                  <a:lnTo>
                    <a:pt x="26590" y="1507"/>
                  </a:lnTo>
                  <a:lnTo>
                    <a:pt x="24288" y="713"/>
                  </a:lnTo>
                  <a:lnTo>
                    <a:pt x="21431" y="157"/>
                  </a:lnTo>
                  <a:lnTo>
                    <a:pt x="18017" y="0"/>
                  </a:lnTo>
                  <a:close/>
                </a:path>
              </a:pathLst>
            </a:custGeom>
            <a:solidFill>
              <a:srgbClr val="000000"/>
            </a:solidFill>
          </p:spPr>
          <p:txBody>
            <a:bodyPr vert="horz" lIns="91440" tIns="45720" rIns="91440" bIns="45720" anchor="t"/>
            <a:lstStyle/>
            <a:p>
              <a:endParaRPr lang="en-IN"/>
            </a:p>
          </p:txBody>
        </p:sp>
        <p:sp>
          <p:nvSpPr>
            <p:cNvPr id="1679" name="Shape 6419"/>
            <p:cNvSpPr/>
            <p:nvPr/>
          </p:nvSpPr>
          <p:spPr>
            <a:xfrm>
              <a:off x="2154172" y="3811714"/>
              <a:ext cx="39528" cy="46513"/>
            </a:xfrm>
            <a:custGeom>
              <a:avLst/>
              <a:gdLst/>
              <a:ahLst/>
              <a:cxnLst/>
              <a:rect l="0" t="0" r="0" b="0"/>
              <a:pathLst>
                <a:path w="39528" h="46513">
                  <a:moveTo>
                    <a:pt x="20162" y="0"/>
                  </a:moveTo>
                  <a:lnTo>
                    <a:pt x="18018" y="3491"/>
                  </a:lnTo>
                  <a:lnTo>
                    <a:pt x="21431" y="4047"/>
                  </a:lnTo>
                  <a:lnTo>
                    <a:pt x="23812" y="5476"/>
                  </a:lnTo>
                  <a:lnTo>
                    <a:pt x="25400" y="7460"/>
                  </a:lnTo>
                  <a:lnTo>
                    <a:pt x="26432" y="9841"/>
                  </a:lnTo>
                  <a:lnTo>
                    <a:pt x="27543" y="14921"/>
                  </a:lnTo>
                  <a:lnTo>
                    <a:pt x="7065" y="14921"/>
                  </a:lnTo>
                  <a:lnTo>
                    <a:pt x="7778" y="11984"/>
                  </a:lnTo>
                  <a:lnTo>
                    <a:pt x="8652" y="9444"/>
                  </a:lnTo>
                  <a:lnTo>
                    <a:pt x="9763" y="7460"/>
                  </a:lnTo>
                  <a:lnTo>
                    <a:pt x="11112" y="5952"/>
                  </a:lnTo>
                  <a:lnTo>
                    <a:pt x="14287" y="4126"/>
                  </a:lnTo>
                  <a:lnTo>
                    <a:pt x="18018" y="3491"/>
                  </a:lnTo>
                  <a:lnTo>
                    <a:pt x="20162" y="0"/>
                  </a:lnTo>
                  <a:lnTo>
                    <a:pt x="15875" y="475"/>
                  </a:lnTo>
                  <a:lnTo>
                    <a:pt x="11431" y="2221"/>
                  </a:lnTo>
                  <a:lnTo>
                    <a:pt x="7143" y="5238"/>
                  </a:lnTo>
                  <a:lnTo>
                    <a:pt x="3493" y="9841"/>
                  </a:lnTo>
                  <a:lnTo>
                    <a:pt x="953" y="16112"/>
                  </a:lnTo>
                  <a:lnTo>
                    <a:pt x="0" y="24367"/>
                  </a:lnTo>
                  <a:lnTo>
                    <a:pt x="318" y="29368"/>
                  </a:lnTo>
                  <a:lnTo>
                    <a:pt x="1271" y="33733"/>
                  </a:lnTo>
                  <a:lnTo>
                    <a:pt x="2858" y="37463"/>
                  </a:lnTo>
                  <a:lnTo>
                    <a:pt x="5081" y="40638"/>
                  </a:lnTo>
                  <a:lnTo>
                    <a:pt x="7778" y="43178"/>
                  </a:lnTo>
                  <a:lnTo>
                    <a:pt x="10953" y="45005"/>
                  </a:lnTo>
                  <a:lnTo>
                    <a:pt x="14526" y="46116"/>
                  </a:lnTo>
                  <a:lnTo>
                    <a:pt x="18494" y="46513"/>
                  </a:lnTo>
                  <a:lnTo>
                    <a:pt x="23416" y="45877"/>
                  </a:lnTo>
                  <a:lnTo>
                    <a:pt x="27622" y="44369"/>
                  </a:lnTo>
                  <a:lnTo>
                    <a:pt x="31116" y="42068"/>
                  </a:lnTo>
                  <a:lnTo>
                    <a:pt x="33972" y="39369"/>
                  </a:lnTo>
                  <a:lnTo>
                    <a:pt x="37783" y="33892"/>
                  </a:lnTo>
                  <a:lnTo>
                    <a:pt x="38893" y="31589"/>
                  </a:lnTo>
                  <a:lnTo>
                    <a:pt x="39528" y="30002"/>
                  </a:lnTo>
                  <a:lnTo>
                    <a:pt x="37941" y="29288"/>
                  </a:lnTo>
                  <a:lnTo>
                    <a:pt x="34925" y="33574"/>
                  </a:lnTo>
                  <a:lnTo>
                    <a:pt x="29925" y="37782"/>
                  </a:lnTo>
                  <a:lnTo>
                    <a:pt x="26591" y="39130"/>
                  </a:lnTo>
                  <a:lnTo>
                    <a:pt x="22543" y="39687"/>
                  </a:lnTo>
                  <a:lnTo>
                    <a:pt x="19210" y="39289"/>
                  </a:lnTo>
                  <a:lnTo>
                    <a:pt x="15796" y="38019"/>
                  </a:lnTo>
                  <a:lnTo>
                    <a:pt x="12700" y="35480"/>
                  </a:lnTo>
                  <a:lnTo>
                    <a:pt x="10002" y="31511"/>
                  </a:lnTo>
                  <a:lnTo>
                    <a:pt x="8891" y="28891"/>
                  </a:lnTo>
                  <a:lnTo>
                    <a:pt x="7937" y="25796"/>
                  </a:lnTo>
                  <a:lnTo>
                    <a:pt x="7303" y="22225"/>
                  </a:lnTo>
                  <a:lnTo>
                    <a:pt x="6827" y="18096"/>
                  </a:lnTo>
                  <a:lnTo>
                    <a:pt x="37625" y="18096"/>
                  </a:lnTo>
                  <a:lnTo>
                    <a:pt x="36910" y="13651"/>
                  </a:lnTo>
                  <a:lnTo>
                    <a:pt x="35798" y="9841"/>
                  </a:lnTo>
                  <a:lnTo>
                    <a:pt x="34131" y="6666"/>
                  </a:lnTo>
                  <a:lnTo>
                    <a:pt x="31988" y="4205"/>
                  </a:lnTo>
                  <a:lnTo>
                    <a:pt x="29528" y="2301"/>
                  </a:lnTo>
                  <a:lnTo>
                    <a:pt x="26671" y="951"/>
                  </a:lnTo>
                  <a:lnTo>
                    <a:pt x="23575" y="237"/>
                  </a:lnTo>
                  <a:lnTo>
                    <a:pt x="20162" y="0"/>
                  </a:lnTo>
                  <a:close/>
                </a:path>
              </a:pathLst>
            </a:custGeom>
            <a:solidFill>
              <a:srgbClr val="000000"/>
            </a:solidFill>
          </p:spPr>
          <p:txBody>
            <a:bodyPr vert="horz" lIns="91440" tIns="45720" rIns="91440" bIns="45720" anchor="t"/>
            <a:lstStyle/>
            <a:p>
              <a:endParaRPr lang="en-IN"/>
            </a:p>
          </p:txBody>
        </p:sp>
        <p:sp>
          <p:nvSpPr>
            <p:cNvPr id="1680" name="Shape 6420"/>
            <p:cNvSpPr/>
            <p:nvPr/>
          </p:nvSpPr>
          <p:spPr>
            <a:xfrm>
              <a:off x="2008520" y="3811714"/>
              <a:ext cx="39528" cy="46513"/>
            </a:xfrm>
            <a:custGeom>
              <a:avLst/>
              <a:gdLst/>
              <a:ahLst/>
              <a:cxnLst/>
              <a:rect l="0" t="0" r="0" b="0"/>
              <a:pathLst>
                <a:path w="39528" h="46513">
                  <a:moveTo>
                    <a:pt x="20239" y="0"/>
                  </a:moveTo>
                  <a:lnTo>
                    <a:pt x="18018" y="3491"/>
                  </a:lnTo>
                  <a:lnTo>
                    <a:pt x="21431" y="4047"/>
                  </a:lnTo>
                  <a:lnTo>
                    <a:pt x="23812" y="5476"/>
                  </a:lnTo>
                  <a:lnTo>
                    <a:pt x="25479" y="7460"/>
                  </a:lnTo>
                  <a:lnTo>
                    <a:pt x="26511" y="9841"/>
                  </a:lnTo>
                  <a:lnTo>
                    <a:pt x="27543" y="14921"/>
                  </a:lnTo>
                  <a:lnTo>
                    <a:pt x="7143" y="14921"/>
                  </a:lnTo>
                  <a:lnTo>
                    <a:pt x="7858" y="11984"/>
                  </a:lnTo>
                  <a:lnTo>
                    <a:pt x="8731" y="9444"/>
                  </a:lnTo>
                  <a:lnTo>
                    <a:pt x="9842" y="7460"/>
                  </a:lnTo>
                  <a:lnTo>
                    <a:pt x="11112" y="5952"/>
                  </a:lnTo>
                  <a:lnTo>
                    <a:pt x="14287" y="4126"/>
                  </a:lnTo>
                  <a:lnTo>
                    <a:pt x="18018" y="3491"/>
                  </a:lnTo>
                  <a:lnTo>
                    <a:pt x="20239" y="0"/>
                  </a:lnTo>
                  <a:lnTo>
                    <a:pt x="15954" y="475"/>
                  </a:lnTo>
                  <a:lnTo>
                    <a:pt x="11429" y="2221"/>
                  </a:lnTo>
                  <a:lnTo>
                    <a:pt x="7143" y="5238"/>
                  </a:lnTo>
                  <a:lnTo>
                    <a:pt x="3492" y="9841"/>
                  </a:lnTo>
                  <a:lnTo>
                    <a:pt x="952" y="16112"/>
                  </a:lnTo>
                  <a:lnTo>
                    <a:pt x="0" y="24367"/>
                  </a:lnTo>
                  <a:lnTo>
                    <a:pt x="396" y="29368"/>
                  </a:lnTo>
                  <a:lnTo>
                    <a:pt x="1349" y="33733"/>
                  </a:lnTo>
                  <a:lnTo>
                    <a:pt x="2857" y="37463"/>
                  </a:lnTo>
                  <a:lnTo>
                    <a:pt x="5079" y="40638"/>
                  </a:lnTo>
                  <a:lnTo>
                    <a:pt x="7778" y="43178"/>
                  </a:lnTo>
                  <a:lnTo>
                    <a:pt x="10953" y="45005"/>
                  </a:lnTo>
                  <a:lnTo>
                    <a:pt x="14524" y="46116"/>
                  </a:lnTo>
                  <a:lnTo>
                    <a:pt x="18493" y="46513"/>
                  </a:lnTo>
                  <a:lnTo>
                    <a:pt x="23494" y="45877"/>
                  </a:lnTo>
                  <a:lnTo>
                    <a:pt x="27702" y="44369"/>
                  </a:lnTo>
                  <a:lnTo>
                    <a:pt x="31193" y="42068"/>
                  </a:lnTo>
                  <a:lnTo>
                    <a:pt x="33972" y="39369"/>
                  </a:lnTo>
                  <a:lnTo>
                    <a:pt x="36194" y="36591"/>
                  </a:lnTo>
                  <a:lnTo>
                    <a:pt x="37782" y="33892"/>
                  </a:lnTo>
                  <a:lnTo>
                    <a:pt x="38893" y="31589"/>
                  </a:lnTo>
                  <a:lnTo>
                    <a:pt x="39528" y="30002"/>
                  </a:lnTo>
                  <a:lnTo>
                    <a:pt x="37941" y="29288"/>
                  </a:lnTo>
                  <a:lnTo>
                    <a:pt x="34925" y="33574"/>
                  </a:lnTo>
                  <a:lnTo>
                    <a:pt x="32702" y="35876"/>
                  </a:lnTo>
                  <a:lnTo>
                    <a:pt x="30003" y="37782"/>
                  </a:lnTo>
                  <a:lnTo>
                    <a:pt x="26589" y="39130"/>
                  </a:lnTo>
                  <a:lnTo>
                    <a:pt x="22621" y="39687"/>
                  </a:lnTo>
                  <a:lnTo>
                    <a:pt x="19208" y="39289"/>
                  </a:lnTo>
                  <a:lnTo>
                    <a:pt x="15875" y="38019"/>
                  </a:lnTo>
                  <a:lnTo>
                    <a:pt x="12700" y="35480"/>
                  </a:lnTo>
                  <a:lnTo>
                    <a:pt x="10001" y="31511"/>
                  </a:lnTo>
                  <a:lnTo>
                    <a:pt x="8889" y="28891"/>
                  </a:lnTo>
                  <a:lnTo>
                    <a:pt x="7937" y="25796"/>
                  </a:lnTo>
                  <a:lnTo>
                    <a:pt x="7302" y="22225"/>
                  </a:lnTo>
                  <a:lnTo>
                    <a:pt x="6826" y="18096"/>
                  </a:lnTo>
                  <a:lnTo>
                    <a:pt x="37623" y="18096"/>
                  </a:lnTo>
                  <a:lnTo>
                    <a:pt x="36988" y="13651"/>
                  </a:lnTo>
                  <a:lnTo>
                    <a:pt x="35798" y="9841"/>
                  </a:lnTo>
                  <a:lnTo>
                    <a:pt x="34131" y="6666"/>
                  </a:lnTo>
                  <a:lnTo>
                    <a:pt x="32067" y="4205"/>
                  </a:lnTo>
                  <a:lnTo>
                    <a:pt x="29527" y="2301"/>
                  </a:lnTo>
                  <a:lnTo>
                    <a:pt x="26749" y="95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1681" name="Shape 6421"/>
            <p:cNvSpPr/>
            <p:nvPr/>
          </p:nvSpPr>
          <p:spPr>
            <a:xfrm>
              <a:off x="1963911" y="3811714"/>
              <a:ext cx="39528" cy="46513"/>
            </a:xfrm>
            <a:custGeom>
              <a:avLst/>
              <a:gdLst/>
              <a:ahLst/>
              <a:cxnLst/>
              <a:rect l="0" t="0" r="0" b="0"/>
              <a:pathLst>
                <a:path w="39528" h="46513">
                  <a:moveTo>
                    <a:pt x="20240" y="0"/>
                  </a:moveTo>
                  <a:lnTo>
                    <a:pt x="18097" y="3491"/>
                  </a:lnTo>
                  <a:lnTo>
                    <a:pt x="21431" y="4047"/>
                  </a:lnTo>
                  <a:lnTo>
                    <a:pt x="23892" y="5476"/>
                  </a:lnTo>
                  <a:lnTo>
                    <a:pt x="25480" y="7460"/>
                  </a:lnTo>
                  <a:lnTo>
                    <a:pt x="26511" y="9841"/>
                  </a:lnTo>
                  <a:lnTo>
                    <a:pt x="27542" y="14921"/>
                  </a:lnTo>
                  <a:lnTo>
                    <a:pt x="7143" y="14921"/>
                  </a:lnTo>
                  <a:lnTo>
                    <a:pt x="7858" y="11984"/>
                  </a:lnTo>
                  <a:lnTo>
                    <a:pt x="8731" y="9444"/>
                  </a:lnTo>
                  <a:lnTo>
                    <a:pt x="9842" y="7460"/>
                  </a:lnTo>
                  <a:lnTo>
                    <a:pt x="11192" y="5952"/>
                  </a:lnTo>
                  <a:lnTo>
                    <a:pt x="14287" y="4126"/>
                  </a:lnTo>
                  <a:lnTo>
                    <a:pt x="18097" y="3491"/>
                  </a:lnTo>
                  <a:lnTo>
                    <a:pt x="20240" y="0"/>
                  </a:lnTo>
                  <a:lnTo>
                    <a:pt x="15955" y="475"/>
                  </a:lnTo>
                  <a:lnTo>
                    <a:pt x="11508" y="2221"/>
                  </a:lnTo>
                  <a:lnTo>
                    <a:pt x="7223" y="5238"/>
                  </a:lnTo>
                  <a:lnTo>
                    <a:pt x="3571" y="9841"/>
                  </a:lnTo>
                  <a:lnTo>
                    <a:pt x="1032" y="16112"/>
                  </a:lnTo>
                  <a:lnTo>
                    <a:pt x="0" y="24367"/>
                  </a:lnTo>
                  <a:lnTo>
                    <a:pt x="396" y="29368"/>
                  </a:lnTo>
                  <a:lnTo>
                    <a:pt x="1348" y="33733"/>
                  </a:lnTo>
                  <a:lnTo>
                    <a:pt x="2936" y="37463"/>
                  </a:lnTo>
                  <a:lnTo>
                    <a:pt x="5158" y="40638"/>
                  </a:lnTo>
                  <a:lnTo>
                    <a:pt x="7858" y="43178"/>
                  </a:lnTo>
                  <a:lnTo>
                    <a:pt x="11033" y="45005"/>
                  </a:lnTo>
                  <a:lnTo>
                    <a:pt x="14605" y="46116"/>
                  </a:lnTo>
                  <a:lnTo>
                    <a:pt x="18573" y="46513"/>
                  </a:lnTo>
                  <a:lnTo>
                    <a:pt x="23495" y="45877"/>
                  </a:lnTo>
                  <a:lnTo>
                    <a:pt x="27702" y="44369"/>
                  </a:lnTo>
                  <a:lnTo>
                    <a:pt x="31194" y="42068"/>
                  </a:lnTo>
                  <a:lnTo>
                    <a:pt x="34052" y="39369"/>
                  </a:lnTo>
                  <a:lnTo>
                    <a:pt x="37861" y="33892"/>
                  </a:lnTo>
                  <a:lnTo>
                    <a:pt x="38973" y="31589"/>
                  </a:lnTo>
                  <a:lnTo>
                    <a:pt x="39528" y="30002"/>
                  </a:lnTo>
                  <a:lnTo>
                    <a:pt x="37941" y="29288"/>
                  </a:lnTo>
                  <a:lnTo>
                    <a:pt x="36671" y="31272"/>
                  </a:lnTo>
                  <a:lnTo>
                    <a:pt x="34925" y="33574"/>
                  </a:lnTo>
                  <a:lnTo>
                    <a:pt x="32702" y="35876"/>
                  </a:lnTo>
                  <a:lnTo>
                    <a:pt x="30003" y="37782"/>
                  </a:lnTo>
                  <a:lnTo>
                    <a:pt x="26670" y="39130"/>
                  </a:lnTo>
                  <a:lnTo>
                    <a:pt x="22621" y="39687"/>
                  </a:lnTo>
                  <a:lnTo>
                    <a:pt x="19288" y="39289"/>
                  </a:lnTo>
                  <a:lnTo>
                    <a:pt x="15875" y="38019"/>
                  </a:lnTo>
                  <a:lnTo>
                    <a:pt x="12700" y="35480"/>
                  </a:lnTo>
                  <a:lnTo>
                    <a:pt x="10001" y="31511"/>
                  </a:lnTo>
                  <a:lnTo>
                    <a:pt x="8890" y="28891"/>
                  </a:lnTo>
                  <a:lnTo>
                    <a:pt x="8017" y="25796"/>
                  </a:lnTo>
                  <a:lnTo>
                    <a:pt x="7302" y="22225"/>
                  </a:lnTo>
                  <a:lnTo>
                    <a:pt x="6905" y="18096"/>
                  </a:lnTo>
                  <a:lnTo>
                    <a:pt x="37702" y="18096"/>
                  </a:lnTo>
                  <a:lnTo>
                    <a:pt x="36988" y="13651"/>
                  </a:lnTo>
                  <a:lnTo>
                    <a:pt x="35877" y="9841"/>
                  </a:lnTo>
                  <a:lnTo>
                    <a:pt x="34211" y="6666"/>
                  </a:lnTo>
                  <a:lnTo>
                    <a:pt x="32067" y="4205"/>
                  </a:lnTo>
                  <a:lnTo>
                    <a:pt x="29607" y="2301"/>
                  </a:lnTo>
                  <a:lnTo>
                    <a:pt x="26748" y="95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682" name="Shape 6422"/>
            <p:cNvSpPr/>
            <p:nvPr/>
          </p:nvSpPr>
          <p:spPr>
            <a:xfrm>
              <a:off x="1737216" y="3811714"/>
              <a:ext cx="23494" cy="45560"/>
            </a:xfrm>
            <a:custGeom>
              <a:avLst/>
              <a:gdLst/>
              <a:ahLst/>
              <a:cxnLst/>
              <a:rect l="0" t="0" r="0" b="0"/>
              <a:pathLst>
                <a:path w="23494" h="45560">
                  <a:moveTo>
                    <a:pt x="15716" y="0"/>
                  </a:moveTo>
                  <a:lnTo>
                    <a:pt x="397" y="5396"/>
                  </a:lnTo>
                  <a:lnTo>
                    <a:pt x="397" y="6905"/>
                  </a:lnTo>
                  <a:lnTo>
                    <a:pt x="4366" y="6507"/>
                  </a:lnTo>
                  <a:lnTo>
                    <a:pt x="5556" y="6587"/>
                  </a:lnTo>
                  <a:lnTo>
                    <a:pt x="6667" y="7301"/>
                  </a:lnTo>
                  <a:lnTo>
                    <a:pt x="7461" y="9047"/>
                  </a:lnTo>
                  <a:lnTo>
                    <a:pt x="7778" y="12461"/>
                  </a:lnTo>
                  <a:lnTo>
                    <a:pt x="7778" y="35400"/>
                  </a:lnTo>
                  <a:lnTo>
                    <a:pt x="7619" y="38655"/>
                  </a:lnTo>
                  <a:lnTo>
                    <a:pt x="7143" y="41036"/>
                  </a:lnTo>
                  <a:lnTo>
                    <a:pt x="6191" y="42544"/>
                  </a:lnTo>
                  <a:lnTo>
                    <a:pt x="4762" y="43417"/>
                  </a:lnTo>
                  <a:lnTo>
                    <a:pt x="2778" y="43813"/>
                  </a:lnTo>
                  <a:lnTo>
                    <a:pt x="0" y="44052"/>
                  </a:lnTo>
                  <a:lnTo>
                    <a:pt x="0" y="45560"/>
                  </a:lnTo>
                  <a:lnTo>
                    <a:pt x="23494" y="45560"/>
                  </a:lnTo>
                  <a:lnTo>
                    <a:pt x="23494" y="44052"/>
                  </a:lnTo>
                  <a:lnTo>
                    <a:pt x="19447" y="43417"/>
                  </a:lnTo>
                  <a:lnTo>
                    <a:pt x="17224" y="41988"/>
                  </a:lnTo>
                  <a:lnTo>
                    <a:pt x="1635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1683" name="Shape 6423"/>
            <p:cNvSpPr/>
            <p:nvPr/>
          </p:nvSpPr>
          <p:spPr>
            <a:xfrm>
              <a:off x="1688956" y="3811714"/>
              <a:ext cx="43656" cy="46513"/>
            </a:xfrm>
            <a:custGeom>
              <a:avLst/>
              <a:gdLst/>
              <a:ahLst/>
              <a:cxnLst/>
              <a:rect l="0" t="0" r="0" b="0"/>
              <a:pathLst>
                <a:path w="43656" h="46513">
                  <a:moveTo>
                    <a:pt x="21431" y="0"/>
                  </a:moveTo>
                  <a:lnTo>
                    <a:pt x="20637" y="2697"/>
                  </a:lnTo>
                  <a:lnTo>
                    <a:pt x="24844" y="3571"/>
                  </a:lnTo>
                  <a:lnTo>
                    <a:pt x="28337" y="6032"/>
                  </a:lnTo>
                  <a:lnTo>
                    <a:pt x="31114" y="9682"/>
                  </a:lnTo>
                  <a:lnTo>
                    <a:pt x="33099" y="14366"/>
                  </a:lnTo>
                  <a:lnTo>
                    <a:pt x="34369" y="19843"/>
                  </a:lnTo>
                  <a:lnTo>
                    <a:pt x="34766" y="25796"/>
                  </a:lnTo>
                  <a:lnTo>
                    <a:pt x="34209" y="32066"/>
                  </a:lnTo>
                  <a:lnTo>
                    <a:pt x="32861" y="36749"/>
                  </a:lnTo>
                  <a:lnTo>
                    <a:pt x="30797" y="40083"/>
                  </a:lnTo>
                  <a:lnTo>
                    <a:pt x="28337" y="42226"/>
                  </a:lnTo>
                  <a:lnTo>
                    <a:pt x="25638" y="43417"/>
                  </a:lnTo>
                  <a:lnTo>
                    <a:pt x="23097" y="43734"/>
                  </a:lnTo>
                  <a:lnTo>
                    <a:pt x="19050" y="42941"/>
                  </a:lnTo>
                  <a:lnTo>
                    <a:pt x="15875" y="40797"/>
                  </a:lnTo>
                  <a:lnTo>
                    <a:pt x="13335" y="37543"/>
                  </a:lnTo>
                  <a:lnTo>
                    <a:pt x="11509" y="33653"/>
                  </a:lnTo>
                  <a:lnTo>
                    <a:pt x="10238" y="29447"/>
                  </a:lnTo>
                  <a:lnTo>
                    <a:pt x="9444" y="25239"/>
                  </a:lnTo>
                  <a:lnTo>
                    <a:pt x="9048" y="21351"/>
                  </a:lnTo>
                  <a:lnTo>
                    <a:pt x="8889" y="18176"/>
                  </a:lnTo>
                  <a:lnTo>
                    <a:pt x="9128" y="14524"/>
                  </a:lnTo>
                  <a:lnTo>
                    <a:pt x="9842" y="11428"/>
                  </a:lnTo>
                  <a:lnTo>
                    <a:pt x="12382" y="6587"/>
                  </a:lnTo>
                  <a:lnTo>
                    <a:pt x="16113" y="3650"/>
                  </a:lnTo>
                  <a:lnTo>
                    <a:pt x="18256" y="2936"/>
                  </a:lnTo>
                  <a:lnTo>
                    <a:pt x="20637" y="2697"/>
                  </a:lnTo>
                  <a:lnTo>
                    <a:pt x="21431" y="0"/>
                  </a:lnTo>
                  <a:lnTo>
                    <a:pt x="15239" y="793"/>
                  </a:lnTo>
                  <a:lnTo>
                    <a:pt x="9922" y="3253"/>
                  </a:lnTo>
                  <a:lnTo>
                    <a:pt x="5714" y="6905"/>
                  </a:lnTo>
                  <a:lnTo>
                    <a:pt x="2539" y="11588"/>
                  </a:lnTo>
                  <a:lnTo>
                    <a:pt x="635" y="16985"/>
                  </a:lnTo>
                  <a:lnTo>
                    <a:pt x="0" y="22938"/>
                  </a:lnTo>
                  <a:lnTo>
                    <a:pt x="713" y="29288"/>
                  </a:lnTo>
                  <a:lnTo>
                    <a:pt x="2778" y="35003"/>
                  </a:lnTo>
                  <a:lnTo>
                    <a:pt x="6032" y="39687"/>
                  </a:lnTo>
                  <a:lnTo>
                    <a:pt x="10397" y="43338"/>
                  </a:lnTo>
                  <a:lnTo>
                    <a:pt x="15637" y="45639"/>
                  </a:lnTo>
                  <a:lnTo>
                    <a:pt x="21669" y="46513"/>
                  </a:lnTo>
                  <a:lnTo>
                    <a:pt x="28575" y="45401"/>
                  </a:lnTo>
                  <a:lnTo>
                    <a:pt x="34051" y="42544"/>
                  </a:lnTo>
                  <a:lnTo>
                    <a:pt x="38258" y="38416"/>
                  </a:lnTo>
                  <a:lnTo>
                    <a:pt x="41275" y="33416"/>
                  </a:lnTo>
                  <a:lnTo>
                    <a:pt x="43101" y="28097"/>
                  </a:lnTo>
                  <a:lnTo>
                    <a:pt x="43656" y="22938"/>
                  </a:lnTo>
                  <a:lnTo>
                    <a:pt x="43179" y="17778"/>
                  </a:lnTo>
                  <a:lnTo>
                    <a:pt x="41988" y="13255"/>
                  </a:lnTo>
                  <a:lnTo>
                    <a:pt x="40084" y="9364"/>
                  </a:lnTo>
                  <a:lnTo>
                    <a:pt x="37384" y="6032"/>
                  </a:lnTo>
                  <a:lnTo>
                    <a:pt x="34131" y="3412"/>
                  </a:lnTo>
                  <a:lnTo>
                    <a:pt x="30401"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684" name="Shape 6424"/>
            <p:cNvSpPr/>
            <p:nvPr/>
          </p:nvSpPr>
          <p:spPr>
            <a:xfrm>
              <a:off x="1613470" y="3789568"/>
              <a:ext cx="45958" cy="68659"/>
            </a:xfrm>
            <a:custGeom>
              <a:avLst/>
              <a:gdLst/>
              <a:ahLst/>
              <a:cxnLst/>
              <a:rect l="0" t="0" r="0" b="0"/>
              <a:pathLst>
                <a:path w="45958" h="68659">
                  <a:moveTo>
                    <a:pt x="38815" y="0"/>
                  </a:moveTo>
                  <a:lnTo>
                    <a:pt x="24289" y="4364"/>
                  </a:lnTo>
                  <a:lnTo>
                    <a:pt x="24289" y="5952"/>
                  </a:lnTo>
                  <a:lnTo>
                    <a:pt x="26671" y="5873"/>
                  </a:lnTo>
                  <a:lnTo>
                    <a:pt x="29211" y="6191"/>
                  </a:lnTo>
                  <a:lnTo>
                    <a:pt x="30481" y="7222"/>
                  </a:lnTo>
                  <a:lnTo>
                    <a:pt x="30877" y="8809"/>
                  </a:lnTo>
                  <a:lnTo>
                    <a:pt x="31036" y="10953"/>
                  </a:lnTo>
                  <a:lnTo>
                    <a:pt x="31036" y="26352"/>
                  </a:lnTo>
                  <a:lnTo>
                    <a:pt x="28575" y="24447"/>
                  </a:lnTo>
                  <a:lnTo>
                    <a:pt x="26115" y="23177"/>
                  </a:lnTo>
                  <a:lnTo>
                    <a:pt x="23496" y="22383"/>
                  </a:lnTo>
                  <a:lnTo>
                    <a:pt x="22630" y="22315"/>
                  </a:lnTo>
                  <a:lnTo>
                    <a:pt x="20796" y="24843"/>
                  </a:lnTo>
                  <a:lnTo>
                    <a:pt x="24289" y="25478"/>
                  </a:lnTo>
                  <a:lnTo>
                    <a:pt x="27384" y="27304"/>
                  </a:lnTo>
                  <a:lnTo>
                    <a:pt x="29766" y="30400"/>
                  </a:lnTo>
                  <a:lnTo>
                    <a:pt x="31036" y="34766"/>
                  </a:lnTo>
                  <a:lnTo>
                    <a:pt x="31036" y="57547"/>
                  </a:lnTo>
                  <a:lnTo>
                    <a:pt x="29925" y="60007"/>
                  </a:lnTo>
                  <a:lnTo>
                    <a:pt x="27861" y="61912"/>
                  </a:lnTo>
                  <a:lnTo>
                    <a:pt x="25162" y="63103"/>
                  </a:lnTo>
                  <a:lnTo>
                    <a:pt x="22225" y="63500"/>
                  </a:lnTo>
                  <a:lnTo>
                    <a:pt x="18892" y="63023"/>
                  </a:lnTo>
                  <a:lnTo>
                    <a:pt x="15717" y="61516"/>
                  </a:lnTo>
                  <a:lnTo>
                    <a:pt x="12938" y="58896"/>
                  </a:lnTo>
                  <a:lnTo>
                    <a:pt x="10637" y="55086"/>
                  </a:lnTo>
                  <a:lnTo>
                    <a:pt x="9128" y="49847"/>
                  </a:lnTo>
                  <a:lnTo>
                    <a:pt x="8493" y="43179"/>
                  </a:lnTo>
                  <a:lnTo>
                    <a:pt x="9050" y="37147"/>
                  </a:lnTo>
                  <a:lnTo>
                    <a:pt x="10477" y="32465"/>
                  </a:lnTo>
                  <a:lnTo>
                    <a:pt x="12621" y="28972"/>
                  </a:lnTo>
                  <a:lnTo>
                    <a:pt x="15161" y="26670"/>
                  </a:lnTo>
                  <a:lnTo>
                    <a:pt x="17939" y="25321"/>
                  </a:lnTo>
                  <a:lnTo>
                    <a:pt x="20796" y="24843"/>
                  </a:lnTo>
                  <a:lnTo>
                    <a:pt x="22630" y="22315"/>
                  </a:lnTo>
                  <a:lnTo>
                    <a:pt x="20479" y="22146"/>
                  </a:lnTo>
                  <a:lnTo>
                    <a:pt x="15161" y="23018"/>
                  </a:lnTo>
                  <a:lnTo>
                    <a:pt x="10240" y="25558"/>
                  </a:lnTo>
                  <a:lnTo>
                    <a:pt x="6112" y="29368"/>
                  </a:lnTo>
                  <a:lnTo>
                    <a:pt x="2858" y="34368"/>
                  </a:lnTo>
                  <a:lnTo>
                    <a:pt x="793" y="40163"/>
                  </a:lnTo>
                  <a:lnTo>
                    <a:pt x="0" y="46513"/>
                  </a:lnTo>
                  <a:lnTo>
                    <a:pt x="636" y="53259"/>
                  </a:lnTo>
                  <a:lnTo>
                    <a:pt x="2302" y="58498"/>
                  </a:lnTo>
                  <a:lnTo>
                    <a:pt x="4683" y="62388"/>
                  </a:lnTo>
                  <a:lnTo>
                    <a:pt x="7541" y="65166"/>
                  </a:lnTo>
                  <a:lnTo>
                    <a:pt x="10637" y="66992"/>
                  </a:lnTo>
                  <a:lnTo>
                    <a:pt x="13573" y="68103"/>
                  </a:lnTo>
                  <a:lnTo>
                    <a:pt x="16113" y="68579"/>
                  </a:lnTo>
                  <a:lnTo>
                    <a:pt x="18018" y="68659"/>
                  </a:lnTo>
                  <a:lnTo>
                    <a:pt x="22861" y="68023"/>
                  </a:lnTo>
                  <a:lnTo>
                    <a:pt x="26512" y="66516"/>
                  </a:lnTo>
                  <a:lnTo>
                    <a:pt x="29052" y="64452"/>
                  </a:lnTo>
                  <a:lnTo>
                    <a:pt x="30798" y="62309"/>
                  </a:lnTo>
                  <a:lnTo>
                    <a:pt x="31036" y="62309"/>
                  </a:lnTo>
                  <a:lnTo>
                    <a:pt x="31036" y="68341"/>
                  </a:lnTo>
                  <a:lnTo>
                    <a:pt x="31433" y="68659"/>
                  </a:lnTo>
                  <a:lnTo>
                    <a:pt x="38815" y="66039"/>
                  </a:lnTo>
                  <a:lnTo>
                    <a:pt x="45958" y="63500"/>
                  </a:lnTo>
                  <a:lnTo>
                    <a:pt x="45958" y="61912"/>
                  </a:lnTo>
                  <a:lnTo>
                    <a:pt x="43181" y="61912"/>
                  </a:lnTo>
                  <a:lnTo>
                    <a:pt x="41275" y="61595"/>
                  </a:lnTo>
                  <a:lnTo>
                    <a:pt x="39608" y="59768"/>
                  </a:lnTo>
                  <a:lnTo>
                    <a:pt x="39291" y="56356"/>
                  </a:lnTo>
                  <a:lnTo>
                    <a:pt x="39291" y="237"/>
                  </a:lnTo>
                  <a:lnTo>
                    <a:pt x="38815" y="0"/>
                  </a:lnTo>
                  <a:close/>
                </a:path>
              </a:pathLst>
            </a:custGeom>
            <a:solidFill>
              <a:srgbClr val="000000"/>
            </a:solidFill>
          </p:spPr>
          <p:txBody>
            <a:bodyPr vert="horz" lIns="91440" tIns="45720" rIns="91440" bIns="45720" anchor="t"/>
            <a:lstStyle/>
            <a:p>
              <a:endParaRPr lang="en-IN"/>
            </a:p>
          </p:txBody>
        </p:sp>
        <p:sp>
          <p:nvSpPr>
            <p:cNvPr id="1685" name="Shape 6425"/>
            <p:cNvSpPr/>
            <p:nvPr/>
          </p:nvSpPr>
          <p:spPr>
            <a:xfrm>
              <a:off x="1570687" y="3811714"/>
              <a:ext cx="39528" cy="46513"/>
            </a:xfrm>
            <a:custGeom>
              <a:avLst/>
              <a:gdLst/>
              <a:ahLst/>
              <a:cxnLst/>
              <a:rect l="0" t="0" r="0" b="0"/>
              <a:pathLst>
                <a:path w="39528" h="46513">
                  <a:moveTo>
                    <a:pt x="20161" y="0"/>
                  </a:moveTo>
                  <a:lnTo>
                    <a:pt x="18018" y="3491"/>
                  </a:lnTo>
                  <a:lnTo>
                    <a:pt x="21431" y="4047"/>
                  </a:lnTo>
                  <a:lnTo>
                    <a:pt x="23812" y="5476"/>
                  </a:lnTo>
                  <a:lnTo>
                    <a:pt x="25400" y="7460"/>
                  </a:lnTo>
                  <a:lnTo>
                    <a:pt x="26511" y="9841"/>
                  </a:lnTo>
                  <a:lnTo>
                    <a:pt x="27543" y="14921"/>
                  </a:lnTo>
                  <a:lnTo>
                    <a:pt x="7143" y="14921"/>
                  </a:lnTo>
                  <a:lnTo>
                    <a:pt x="7857" y="11984"/>
                  </a:lnTo>
                  <a:lnTo>
                    <a:pt x="8731" y="9444"/>
                  </a:lnTo>
                  <a:lnTo>
                    <a:pt x="9842" y="7460"/>
                  </a:lnTo>
                  <a:lnTo>
                    <a:pt x="11112" y="5952"/>
                  </a:lnTo>
                  <a:lnTo>
                    <a:pt x="14287" y="4126"/>
                  </a:lnTo>
                  <a:lnTo>
                    <a:pt x="18018" y="3491"/>
                  </a:lnTo>
                  <a:lnTo>
                    <a:pt x="20161" y="0"/>
                  </a:lnTo>
                  <a:lnTo>
                    <a:pt x="15953" y="475"/>
                  </a:lnTo>
                  <a:lnTo>
                    <a:pt x="11429" y="2221"/>
                  </a:lnTo>
                  <a:lnTo>
                    <a:pt x="7143" y="5238"/>
                  </a:lnTo>
                  <a:lnTo>
                    <a:pt x="3492" y="9841"/>
                  </a:lnTo>
                  <a:lnTo>
                    <a:pt x="952" y="16112"/>
                  </a:lnTo>
                  <a:lnTo>
                    <a:pt x="0" y="24367"/>
                  </a:lnTo>
                  <a:lnTo>
                    <a:pt x="397" y="29368"/>
                  </a:lnTo>
                  <a:lnTo>
                    <a:pt x="1349" y="33733"/>
                  </a:lnTo>
                  <a:lnTo>
                    <a:pt x="2857" y="37463"/>
                  </a:lnTo>
                  <a:lnTo>
                    <a:pt x="5079" y="40638"/>
                  </a:lnTo>
                  <a:lnTo>
                    <a:pt x="7778" y="43178"/>
                  </a:lnTo>
                  <a:lnTo>
                    <a:pt x="10953" y="45005"/>
                  </a:lnTo>
                  <a:lnTo>
                    <a:pt x="14526" y="46116"/>
                  </a:lnTo>
                  <a:lnTo>
                    <a:pt x="18494" y="46513"/>
                  </a:lnTo>
                  <a:lnTo>
                    <a:pt x="23495" y="45877"/>
                  </a:lnTo>
                  <a:lnTo>
                    <a:pt x="27701" y="44369"/>
                  </a:lnTo>
                  <a:lnTo>
                    <a:pt x="31194" y="42068"/>
                  </a:lnTo>
                  <a:lnTo>
                    <a:pt x="33972" y="39369"/>
                  </a:lnTo>
                  <a:lnTo>
                    <a:pt x="36195" y="36591"/>
                  </a:lnTo>
                  <a:lnTo>
                    <a:pt x="37782" y="33892"/>
                  </a:lnTo>
                  <a:lnTo>
                    <a:pt x="38893" y="31589"/>
                  </a:lnTo>
                  <a:lnTo>
                    <a:pt x="39528" y="30002"/>
                  </a:lnTo>
                  <a:lnTo>
                    <a:pt x="37941" y="29288"/>
                  </a:lnTo>
                  <a:lnTo>
                    <a:pt x="34925" y="33574"/>
                  </a:lnTo>
                  <a:lnTo>
                    <a:pt x="32702" y="35876"/>
                  </a:lnTo>
                  <a:lnTo>
                    <a:pt x="29924" y="37782"/>
                  </a:lnTo>
                  <a:lnTo>
                    <a:pt x="26591" y="39130"/>
                  </a:lnTo>
                  <a:lnTo>
                    <a:pt x="22542" y="39687"/>
                  </a:lnTo>
                  <a:lnTo>
                    <a:pt x="19208" y="39289"/>
                  </a:lnTo>
                  <a:lnTo>
                    <a:pt x="15875" y="38019"/>
                  </a:lnTo>
                  <a:lnTo>
                    <a:pt x="12700" y="35480"/>
                  </a:lnTo>
                  <a:lnTo>
                    <a:pt x="10001" y="31511"/>
                  </a:lnTo>
                  <a:lnTo>
                    <a:pt x="8889" y="28891"/>
                  </a:lnTo>
                  <a:lnTo>
                    <a:pt x="7937" y="25796"/>
                  </a:lnTo>
                  <a:lnTo>
                    <a:pt x="7302" y="22225"/>
                  </a:lnTo>
                  <a:lnTo>
                    <a:pt x="6826" y="18096"/>
                  </a:lnTo>
                  <a:lnTo>
                    <a:pt x="37623" y="18096"/>
                  </a:lnTo>
                  <a:lnTo>
                    <a:pt x="36988" y="13651"/>
                  </a:lnTo>
                  <a:lnTo>
                    <a:pt x="35797" y="9841"/>
                  </a:lnTo>
                  <a:lnTo>
                    <a:pt x="34131" y="6666"/>
                  </a:lnTo>
                  <a:lnTo>
                    <a:pt x="32067" y="4205"/>
                  </a:lnTo>
                  <a:lnTo>
                    <a:pt x="29527" y="2301"/>
                  </a:lnTo>
                  <a:lnTo>
                    <a:pt x="26749" y="95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686" name="Shape 6426"/>
            <p:cNvSpPr/>
            <p:nvPr/>
          </p:nvSpPr>
          <p:spPr>
            <a:xfrm>
              <a:off x="1526079" y="3811714"/>
              <a:ext cx="39528" cy="46513"/>
            </a:xfrm>
            <a:custGeom>
              <a:avLst/>
              <a:gdLst/>
              <a:ahLst/>
              <a:cxnLst/>
              <a:rect l="0" t="0" r="0" b="0"/>
              <a:pathLst>
                <a:path w="39528" h="46513">
                  <a:moveTo>
                    <a:pt x="20241" y="0"/>
                  </a:moveTo>
                  <a:lnTo>
                    <a:pt x="18018" y="3491"/>
                  </a:lnTo>
                  <a:lnTo>
                    <a:pt x="21431" y="4047"/>
                  </a:lnTo>
                  <a:lnTo>
                    <a:pt x="23812" y="5476"/>
                  </a:lnTo>
                  <a:lnTo>
                    <a:pt x="25478" y="7460"/>
                  </a:lnTo>
                  <a:lnTo>
                    <a:pt x="26511" y="9841"/>
                  </a:lnTo>
                  <a:lnTo>
                    <a:pt x="27543" y="14921"/>
                  </a:lnTo>
                  <a:lnTo>
                    <a:pt x="7143" y="14921"/>
                  </a:lnTo>
                  <a:lnTo>
                    <a:pt x="7858" y="11984"/>
                  </a:lnTo>
                  <a:lnTo>
                    <a:pt x="8731" y="9444"/>
                  </a:lnTo>
                  <a:lnTo>
                    <a:pt x="9842" y="7460"/>
                  </a:lnTo>
                  <a:lnTo>
                    <a:pt x="11191" y="5952"/>
                  </a:lnTo>
                  <a:lnTo>
                    <a:pt x="14287" y="4126"/>
                  </a:lnTo>
                  <a:lnTo>
                    <a:pt x="18018" y="3491"/>
                  </a:lnTo>
                  <a:lnTo>
                    <a:pt x="20241" y="0"/>
                  </a:lnTo>
                  <a:lnTo>
                    <a:pt x="15953" y="475"/>
                  </a:lnTo>
                  <a:lnTo>
                    <a:pt x="11429" y="2221"/>
                  </a:lnTo>
                  <a:lnTo>
                    <a:pt x="7143" y="5238"/>
                  </a:lnTo>
                  <a:lnTo>
                    <a:pt x="3572" y="9841"/>
                  </a:lnTo>
                  <a:lnTo>
                    <a:pt x="1031" y="16112"/>
                  </a:lnTo>
                  <a:lnTo>
                    <a:pt x="0" y="24367"/>
                  </a:lnTo>
                  <a:lnTo>
                    <a:pt x="397" y="29368"/>
                  </a:lnTo>
                  <a:lnTo>
                    <a:pt x="1349" y="33733"/>
                  </a:lnTo>
                  <a:lnTo>
                    <a:pt x="2937" y="37463"/>
                  </a:lnTo>
                  <a:lnTo>
                    <a:pt x="5159" y="40638"/>
                  </a:lnTo>
                  <a:lnTo>
                    <a:pt x="7858" y="43178"/>
                  </a:lnTo>
                  <a:lnTo>
                    <a:pt x="11033" y="45005"/>
                  </a:lnTo>
                  <a:lnTo>
                    <a:pt x="14604" y="46116"/>
                  </a:lnTo>
                  <a:lnTo>
                    <a:pt x="18573" y="46513"/>
                  </a:lnTo>
                  <a:lnTo>
                    <a:pt x="23494" y="45877"/>
                  </a:lnTo>
                  <a:lnTo>
                    <a:pt x="27702" y="44369"/>
                  </a:lnTo>
                  <a:lnTo>
                    <a:pt x="31193" y="42068"/>
                  </a:lnTo>
                  <a:lnTo>
                    <a:pt x="33972" y="39369"/>
                  </a:lnTo>
                  <a:lnTo>
                    <a:pt x="36194" y="36591"/>
                  </a:lnTo>
                  <a:lnTo>
                    <a:pt x="37782" y="33892"/>
                  </a:lnTo>
                  <a:lnTo>
                    <a:pt x="38893" y="31589"/>
                  </a:lnTo>
                  <a:lnTo>
                    <a:pt x="39528" y="30002"/>
                  </a:lnTo>
                  <a:lnTo>
                    <a:pt x="37941" y="29288"/>
                  </a:lnTo>
                  <a:lnTo>
                    <a:pt x="34925" y="33574"/>
                  </a:lnTo>
                  <a:lnTo>
                    <a:pt x="32702" y="35876"/>
                  </a:lnTo>
                  <a:lnTo>
                    <a:pt x="30003" y="37782"/>
                  </a:lnTo>
                  <a:lnTo>
                    <a:pt x="26591" y="39130"/>
                  </a:lnTo>
                  <a:lnTo>
                    <a:pt x="22622" y="39687"/>
                  </a:lnTo>
                  <a:lnTo>
                    <a:pt x="19287" y="39289"/>
                  </a:lnTo>
                  <a:lnTo>
                    <a:pt x="15875" y="38019"/>
                  </a:lnTo>
                  <a:lnTo>
                    <a:pt x="12700" y="35480"/>
                  </a:lnTo>
                  <a:lnTo>
                    <a:pt x="10001" y="31511"/>
                  </a:lnTo>
                  <a:lnTo>
                    <a:pt x="8889" y="28891"/>
                  </a:lnTo>
                  <a:lnTo>
                    <a:pt x="8016" y="25796"/>
                  </a:lnTo>
                  <a:lnTo>
                    <a:pt x="7302" y="22225"/>
                  </a:lnTo>
                  <a:lnTo>
                    <a:pt x="6826" y="18096"/>
                  </a:lnTo>
                  <a:lnTo>
                    <a:pt x="37703" y="18096"/>
                  </a:lnTo>
                  <a:lnTo>
                    <a:pt x="36988" y="13651"/>
                  </a:lnTo>
                  <a:lnTo>
                    <a:pt x="35877" y="9841"/>
                  </a:lnTo>
                  <a:lnTo>
                    <a:pt x="34209" y="6666"/>
                  </a:lnTo>
                  <a:lnTo>
                    <a:pt x="32067" y="4205"/>
                  </a:lnTo>
                  <a:lnTo>
                    <a:pt x="29527" y="2301"/>
                  </a:lnTo>
                  <a:lnTo>
                    <a:pt x="26749" y="95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687" name="Shape 6427"/>
            <p:cNvSpPr/>
            <p:nvPr/>
          </p:nvSpPr>
          <p:spPr>
            <a:xfrm>
              <a:off x="1284382" y="3811714"/>
              <a:ext cx="39527" cy="46513"/>
            </a:xfrm>
            <a:custGeom>
              <a:avLst/>
              <a:gdLst/>
              <a:ahLst/>
              <a:cxnLst/>
              <a:rect l="0" t="0" r="0" b="0"/>
              <a:pathLst>
                <a:path w="39527" h="46513">
                  <a:moveTo>
                    <a:pt x="20240" y="0"/>
                  </a:moveTo>
                  <a:lnTo>
                    <a:pt x="18017" y="3491"/>
                  </a:lnTo>
                  <a:lnTo>
                    <a:pt x="21431" y="4047"/>
                  </a:lnTo>
                  <a:lnTo>
                    <a:pt x="23812" y="5476"/>
                  </a:lnTo>
                  <a:lnTo>
                    <a:pt x="25478" y="7460"/>
                  </a:lnTo>
                  <a:lnTo>
                    <a:pt x="26511" y="9841"/>
                  </a:lnTo>
                  <a:lnTo>
                    <a:pt x="27542" y="14921"/>
                  </a:lnTo>
                  <a:lnTo>
                    <a:pt x="7143" y="14921"/>
                  </a:lnTo>
                  <a:lnTo>
                    <a:pt x="7857" y="11984"/>
                  </a:lnTo>
                  <a:lnTo>
                    <a:pt x="8731" y="9444"/>
                  </a:lnTo>
                  <a:lnTo>
                    <a:pt x="9842" y="7460"/>
                  </a:lnTo>
                  <a:lnTo>
                    <a:pt x="11191" y="5952"/>
                  </a:lnTo>
                  <a:lnTo>
                    <a:pt x="14287" y="4126"/>
                  </a:lnTo>
                  <a:lnTo>
                    <a:pt x="18017" y="3491"/>
                  </a:lnTo>
                  <a:lnTo>
                    <a:pt x="20240" y="0"/>
                  </a:lnTo>
                  <a:lnTo>
                    <a:pt x="15953" y="475"/>
                  </a:lnTo>
                  <a:lnTo>
                    <a:pt x="11429" y="2221"/>
                  </a:lnTo>
                  <a:lnTo>
                    <a:pt x="7143" y="5238"/>
                  </a:lnTo>
                  <a:lnTo>
                    <a:pt x="3492" y="9841"/>
                  </a:lnTo>
                  <a:lnTo>
                    <a:pt x="1031" y="16112"/>
                  </a:lnTo>
                  <a:lnTo>
                    <a:pt x="0" y="24367"/>
                  </a:lnTo>
                  <a:lnTo>
                    <a:pt x="396" y="29368"/>
                  </a:lnTo>
                  <a:lnTo>
                    <a:pt x="1348" y="33733"/>
                  </a:lnTo>
                  <a:lnTo>
                    <a:pt x="2856" y="37463"/>
                  </a:lnTo>
                  <a:lnTo>
                    <a:pt x="5079" y="40638"/>
                  </a:lnTo>
                  <a:lnTo>
                    <a:pt x="7777" y="43178"/>
                  </a:lnTo>
                  <a:lnTo>
                    <a:pt x="10952" y="45005"/>
                  </a:lnTo>
                  <a:lnTo>
                    <a:pt x="14525" y="46116"/>
                  </a:lnTo>
                  <a:lnTo>
                    <a:pt x="18573" y="46513"/>
                  </a:lnTo>
                  <a:lnTo>
                    <a:pt x="23493" y="45877"/>
                  </a:lnTo>
                  <a:lnTo>
                    <a:pt x="27701" y="44369"/>
                  </a:lnTo>
                  <a:lnTo>
                    <a:pt x="31193" y="42068"/>
                  </a:lnTo>
                  <a:lnTo>
                    <a:pt x="33971" y="39369"/>
                  </a:lnTo>
                  <a:lnTo>
                    <a:pt x="36193" y="36591"/>
                  </a:lnTo>
                  <a:lnTo>
                    <a:pt x="37781" y="33892"/>
                  </a:lnTo>
                  <a:lnTo>
                    <a:pt x="38893" y="31589"/>
                  </a:lnTo>
                  <a:lnTo>
                    <a:pt x="39527" y="30002"/>
                  </a:lnTo>
                  <a:lnTo>
                    <a:pt x="37939" y="29288"/>
                  </a:lnTo>
                  <a:lnTo>
                    <a:pt x="34925" y="33574"/>
                  </a:lnTo>
                  <a:lnTo>
                    <a:pt x="32702" y="35876"/>
                  </a:lnTo>
                  <a:lnTo>
                    <a:pt x="30002" y="37782"/>
                  </a:lnTo>
                  <a:lnTo>
                    <a:pt x="26590" y="39130"/>
                  </a:lnTo>
                  <a:lnTo>
                    <a:pt x="22621" y="39687"/>
                  </a:lnTo>
                  <a:lnTo>
                    <a:pt x="19208" y="39289"/>
                  </a:lnTo>
                  <a:lnTo>
                    <a:pt x="15875" y="38019"/>
                  </a:lnTo>
                  <a:lnTo>
                    <a:pt x="12700" y="35480"/>
                  </a:lnTo>
                  <a:lnTo>
                    <a:pt x="9999" y="31511"/>
                  </a:lnTo>
                  <a:lnTo>
                    <a:pt x="8889" y="28891"/>
                  </a:lnTo>
                  <a:lnTo>
                    <a:pt x="7937" y="25796"/>
                  </a:lnTo>
                  <a:lnTo>
                    <a:pt x="7302" y="22225"/>
                  </a:lnTo>
                  <a:lnTo>
                    <a:pt x="6824" y="18096"/>
                  </a:lnTo>
                  <a:lnTo>
                    <a:pt x="37623" y="18096"/>
                  </a:lnTo>
                  <a:lnTo>
                    <a:pt x="36987" y="13651"/>
                  </a:lnTo>
                  <a:lnTo>
                    <a:pt x="35797" y="9841"/>
                  </a:lnTo>
                  <a:lnTo>
                    <a:pt x="34131" y="6666"/>
                  </a:lnTo>
                  <a:lnTo>
                    <a:pt x="32067" y="4205"/>
                  </a:lnTo>
                  <a:lnTo>
                    <a:pt x="29527" y="2301"/>
                  </a:lnTo>
                  <a:lnTo>
                    <a:pt x="26748" y="95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1688" name="Shape 6428"/>
            <p:cNvSpPr/>
            <p:nvPr/>
          </p:nvSpPr>
          <p:spPr>
            <a:xfrm>
              <a:off x="2348721" y="3812665"/>
              <a:ext cx="45323" cy="45958"/>
            </a:xfrm>
            <a:custGeom>
              <a:avLst/>
              <a:gdLst/>
              <a:ahLst/>
              <a:cxnLst/>
              <a:rect l="0" t="0" r="0" b="0"/>
              <a:pathLst>
                <a:path w="45323" h="45958">
                  <a:moveTo>
                    <a:pt x="0" y="0"/>
                  </a:moveTo>
                  <a:lnTo>
                    <a:pt x="0" y="1508"/>
                  </a:lnTo>
                  <a:lnTo>
                    <a:pt x="2857" y="2223"/>
                  </a:lnTo>
                  <a:lnTo>
                    <a:pt x="4286" y="3333"/>
                  </a:lnTo>
                  <a:lnTo>
                    <a:pt x="5397" y="5160"/>
                  </a:lnTo>
                  <a:lnTo>
                    <a:pt x="6985" y="8493"/>
                  </a:lnTo>
                  <a:lnTo>
                    <a:pt x="8969" y="12938"/>
                  </a:lnTo>
                  <a:lnTo>
                    <a:pt x="13573" y="23574"/>
                  </a:lnTo>
                  <a:lnTo>
                    <a:pt x="17938" y="34052"/>
                  </a:lnTo>
                  <a:lnTo>
                    <a:pt x="19685" y="38258"/>
                  </a:lnTo>
                  <a:lnTo>
                    <a:pt x="20876" y="41275"/>
                  </a:lnTo>
                  <a:lnTo>
                    <a:pt x="21828" y="43815"/>
                  </a:lnTo>
                  <a:lnTo>
                    <a:pt x="22463" y="45243"/>
                  </a:lnTo>
                  <a:lnTo>
                    <a:pt x="23575" y="45958"/>
                  </a:lnTo>
                  <a:lnTo>
                    <a:pt x="24130" y="45562"/>
                  </a:lnTo>
                  <a:lnTo>
                    <a:pt x="24764" y="44450"/>
                  </a:lnTo>
                  <a:lnTo>
                    <a:pt x="26193" y="41037"/>
                  </a:lnTo>
                  <a:lnTo>
                    <a:pt x="38893" y="9207"/>
                  </a:lnTo>
                  <a:lnTo>
                    <a:pt x="40481" y="5556"/>
                  </a:lnTo>
                  <a:lnTo>
                    <a:pt x="41751" y="3254"/>
                  </a:lnTo>
                  <a:lnTo>
                    <a:pt x="43259" y="1985"/>
                  </a:lnTo>
                  <a:lnTo>
                    <a:pt x="45323" y="1508"/>
                  </a:lnTo>
                  <a:lnTo>
                    <a:pt x="45323" y="0"/>
                  </a:lnTo>
                  <a:lnTo>
                    <a:pt x="31591" y="0"/>
                  </a:lnTo>
                  <a:lnTo>
                    <a:pt x="31591" y="1508"/>
                  </a:lnTo>
                  <a:lnTo>
                    <a:pt x="34766" y="2302"/>
                  </a:lnTo>
                  <a:lnTo>
                    <a:pt x="35877" y="3333"/>
                  </a:lnTo>
                  <a:lnTo>
                    <a:pt x="36195" y="4762"/>
                  </a:lnTo>
                  <a:lnTo>
                    <a:pt x="35718" y="7462"/>
                  </a:lnTo>
                  <a:lnTo>
                    <a:pt x="34289" y="11668"/>
                  </a:lnTo>
                  <a:lnTo>
                    <a:pt x="32306" y="16827"/>
                  </a:lnTo>
                  <a:lnTo>
                    <a:pt x="30003" y="22463"/>
                  </a:lnTo>
                  <a:lnTo>
                    <a:pt x="27781" y="28099"/>
                  </a:lnTo>
                  <a:lnTo>
                    <a:pt x="25797" y="33258"/>
                  </a:lnTo>
                  <a:lnTo>
                    <a:pt x="15716" y="7937"/>
                  </a:lnTo>
                  <a:lnTo>
                    <a:pt x="15161" y="6350"/>
                  </a:lnTo>
                  <a:lnTo>
                    <a:pt x="14843" y="4445"/>
                  </a:lnTo>
                  <a:lnTo>
                    <a:pt x="15239" y="2937"/>
                  </a:lnTo>
                  <a:lnTo>
                    <a:pt x="16192" y="2143"/>
                  </a:lnTo>
                  <a:lnTo>
                    <a:pt x="19367" y="1508"/>
                  </a:lnTo>
                  <a:lnTo>
                    <a:pt x="19367" y="0"/>
                  </a:lnTo>
                  <a:lnTo>
                    <a:pt x="0" y="0"/>
                  </a:lnTo>
                  <a:close/>
                </a:path>
              </a:pathLst>
            </a:custGeom>
            <a:solidFill>
              <a:srgbClr val="000000"/>
            </a:solidFill>
          </p:spPr>
          <p:txBody>
            <a:bodyPr vert="horz" lIns="91440" tIns="45720" rIns="91440" bIns="45720" anchor="t"/>
            <a:lstStyle/>
            <a:p>
              <a:endParaRPr lang="en-IN"/>
            </a:p>
          </p:txBody>
        </p:sp>
        <p:sp>
          <p:nvSpPr>
            <p:cNvPr id="1689" name="Shape 6429"/>
            <p:cNvSpPr/>
            <p:nvPr/>
          </p:nvSpPr>
          <p:spPr>
            <a:xfrm>
              <a:off x="1359788" y="3811714"/>
              <a:ext cx="75167" cy="45560"/>
            </a:xfrm>
            <a:custGeom>
              <a:avLst/>
              <a:gdLst/>
              <a:ahLst/>
              <a:cxnLst/>
              <a:rect l="0" t="0" r="0" b="0"/>
              <a:pathLst>
                <a:path w="75167" h="45560">
                  <a:moveTo>
                    <a:pt x="14127" y="0"/>
                  </a:moveTo>
                  <a:lnTo>
                    <a:pt x="317" y="4444"/>
                  </a:lnTo>
                  <a:lnTo>
                    <a:pt x="317" y="6111"/>
                  </a:lnTo>
                  <a:lnTo>
                    <a:pt x="3492" y="5713"/>
                  </a:lnTo>
                  <a:lnTo>
                    <a:pt x="4682" y="5793"/>
                  </a:lnTo>
                  <a:lnTo>
                    <a:pt x="5793" y="6587"/>
                  </a:lnTo>
                  <a:lnTo>
                    <a:pt x="6587" y="8413"/>
                  </a:lnTo>
                  <a:lnTo>
                    <a:pt x="6905" y="12063"/>
                  </a:lnTo>
                  <a:lnTo>
                    <a:pt x="6905" y="37146"/>
                  </a:lnTo>
                  <a:lnTo>
                    <a:pt x="6350" y="40957"/>
                  </a:lnTo>
                  <a:lnTo>
                    <a:pt x="4921" y="43019"/>
                  </a:lnTo>
                  <a:lnTo>
                    <a:pt x="2777" y="43813"/>
                  </a:lnTo>
                  <a:lnTo>
                    <a:pt x="0" y="44052"/>
                  </a:lnTo>
                  <a:lnTo>
                    <a:pt x="0" y="45560"/>
                  </a:lnTo>
                  <a:lnTo>
                    <a:pt x="21986" y="45560"/>
                  </a:lnTo>
                  <a:lnTo>
                    <a:pt x="21986" y="44052"/>
                  </a:lnTo>
                  <a:lnTo>
                    <a:pt x="19446" y="43893"/>
                  </a:lnTo>
                  <a:lnTo>
                    <a:pt x="17302" y="43258"/>
                  </a:lnTo>
                  <a:lnTo>
                    <a:pt x="15794" y="41671"/>
                  </a:lnTo>
                  <a:lnTo>
                    <a:pt x="15239" y="38893"/>
                  </a:lnTo>
                  <a:lnTo>
                    <a:pt x="15239" y="10952"/>
                  </a:lnTo>
                  <a:lnTo>
                    <a:pt x="15636" y="10397"/>
                  </a:lnTo>
                  <a:lnTo>
                    <a:pt x="16668" y="9207"/>
                  </a:lnTo>
                  <a:lnTo>
                    <a:pt x="18414" y="7857"/>
                  </a:lnTo>
                  <a:lnTo>
                    <a:pt x="20637" y="6507"/>
                  </a:lnTo>
                  <a:lnTo>
                    <a:pt x="23415" y="5476"/>
                  </a:lnTo>
                  <a:lnTo>
                    <a:pt x="26668" y="5078"/>
                  </a:lnTo>
                  <a:lnTo>
                    <a:pt x="29843" y="5793"/>
                  </a:lnTo>
                  <a:lnTo>
                    <a:pt x="31987" y="7857"/>
                  </a:lnTo>
                  <a:lnTo>
                    <a:pt x="33177" y="11112"/>
                  </a:lnTo>
                  <a:lnTo>
                    <a:pt x="33496" y="15477"/>
                  </a:lnTo>
                  <a:lnTo>
                    <a:pt x="33496" y="36988"/>
                  </a:lnTo>
                  <a:lnTo>
                    <a:pt x="33098" y="40797"/>
                  </a:lnTo>
                  <a:lnTo>
                    <a:pt x="31750" y="42862"/>
                  </a:lnTo>
                  <a:lnTo>
                    <a:pt x="29686" y="43734"/>
                  </a:lnTo>
                  <a:lnTo>
                    <a:pt x="26748" y="44052"/>
                  </a:lnTo>
                  <a:lnTo>
                    <a:pt x="26748" y="45560"/>
                  </a:lnTo>
                  <a:lnTo>
                    <a:pt x="48893" y="45560"/>
                  </a:lnTo>
                  <a:lnTo>
                    <a:pt x="48893" y="44052"/>
                  </a:lnTo>
                  <a:lnTo>
                    <a:pt x="45243" y="43576"/>
                  </a:lnTo>
                  <a:lnTo>
                    <a:pt x="43814" y="42862"/>
                  </a:lnTo>
                  <a:lnTo>
                    <a:pt x="42702" y="41432"/>
                  </a:lnTo>
                  <a:lnTo>
                    <a:pt x="42068" y="39289"/>
                  </a:lnTo>
                  <a:lnTo>
                    <a:pt x="41830" y="36114"/>
                  </a:lnTo>
                  <a:lnTo>
                    <a:pt x="41830" y="11191"/>
                  </a:lnTo>
                  <a:lnTo>
                    <a:pt x="43656" y="8809"/>
                  </a:lnTo>
                  <a:lnTo>
                    <a:pt x="46037" y="6905"/>
                  </a:lnTo>
                  <a:lnTo>
                    <a:pt x="49052" y="5634"/>
                  </a:lnTo>
                  <a:lnTo>
                    <a:pt x="52783" y="5078"/>
                  </a:lnTo>
                  <a:lnTo>
                    <a:pt x="55800" y="5556"/>
                  </a:lnTo>
                  <a:lnTo>
                    <a:pt x="57783" y="6825"/>
                  </a:lnTo>
                  <a:lnTo>
                    <a:pt x="59054" y="8651"/>
                  </a:lnTo>
                  <a:lnTo>
                    <a:pt x="59689" y="10952"/>
                  </a:lnTo>
                  <a:lnTo>
                    <a:pt x="60006" y="16032"/>
                  </a:lnTo>
                  <a:lnTo>
                    <a:pt x="60006" y="36908"/>
                  </a:lnTo>
                  <a:lnTo>
                    <a:pt x="59848" y="39607"/>
                  </a:lnTo>
                  <a:lnTo>
                    <a:pt x="59451" y="41432"/>
                  </a:lnTo>
                  <a:lnTo>
                    <a:pt x="57387" y="43338"/>
                  </a:lnTo>
                  <a:lnTo>
                    <a:pt x="55721" y="43734"/>
                  </a:lnTo>
                  <a:lnTo>
                    <a:pt x="53498" y="44052"/>
                  </a:lnTo>
                  <a:lnTo>
                    <a:pt x="53498" y="45560"/>
                  </a:lnTo>
                  <a:lnTo>
                    <a:pt x="75167" y="45560"/>
                  </a:lnTo>
                  <a:lnTo>
                    <a:pt x="75167" y="44052"/>
                  </a:lnTo>
                  <a:lnTo>
                    <a:pt x="72627" y="43813"/>
                  </a:lnTo>
                  <a:lnTo>
                    <a:pt x="70087" y="42941"/>
                  </a:lnTo>
                  <a:lnTo>
                    <a:pt x="68817" y="41432"/>
                  </a:lnTo>
                  <a:lnTo>
                    <a:pt x="68341" y="38019"/>
                  </a:lnTo>
                  <a:lnTo>
                    <a:pt x="68341" y="17619"/>
                  </a:lnTo>
                  <a:lnTo>
                    <a:pt x="67627" y="9762"/>
                  </a:lnTo>
                  <a:lnTo>
                    <a:pt x="66356" y="6032"/>
                  </a:lnTo>
                  <a:lnTo>
                    <a:pt x="64213" y="2857"/>
                  </a:lnTo>
                  <a:lnTo>
                    <a:pt x="61038" y="713"/>
                  </a:lnTo>
                  <a:lnTo>
                    <a:pt x="56673" y="0"/>
                  </a:lnTo>
                  <a:lnTo>
                    <a:pt x="52862" y="396"/>
                  </a:lnTo>
                  <a:lnTo>
                    <a:pt x="49450" y="1587"/>
                  </a:lnTo>
                  <a:lnTo>
                    <a:pt x="46512" y="3253"/>
                  </a:lnTo>
                  <a:lnTo>
                    <a:pt x="44052" y="5078"/>
                  </a:lnTo>
                  <a:lnTo>
                    <a:pt x="42068" y="6825"/>
                  </a:lnTo>
                  <a:lnTo>
                    <a:pt x="40718" y="8253"/>
                  </a:lnTo>
                  <a:lnTo>
                    <a:pt x="39448" y="5238"/>
                  </a:lnTo>
                  <a:lnTo>
                    <a:pt x="37384" y="2538"/>
                  </a:lnTo>
                  <a:lnTo>
                    <a:pt x="34289" y="633"/>
                  </a:lnTo>
                  <a:lnTo>
                    <a:pt x="30082" y="0"/>
                  </a:lnTo>
                  <a:lnTo>
                    <a:pt x="26272" y="555"/>
                  </a:lnTo>
                  <a:lnTo>
                    <a:pt x="22621" y="2142"/>
                  </a:lnTo>
                  <a:lnTo>
                    <a:pt x="18969" y="4523"/>
                  </a:lnTo>
                  <a:lnTo>
                    <a:pt x="14842" y="7619"/>
                  </a:lnTo>
                  <a:lnTo>
                    <a:pt x="14842" y="157"/>
                  </a:lnTo>
                  <a:lnTo>
                    <a:pt x="14127" y="0"/>
                  </a:lnTo>
                  <a:close/>
                </a:path>
              </a:pathLst>
            </a:custGeom>
            <a:solidFill>
              <a:srgbClr val="000000"/>
            </a:solidFill>
          </p:spPr>
          <p:txBody>
            <a:bodyPr vert="horz" lIns="91440" tIns="45720" rIns="91440" bIns="45720" anchor="t"/>
            <a:lstStyle/>
            <a:p>
              <a:endParaRPr lang="en-IN"/>
            </a:p>
          </p:txBody>
        </p:sp>
        <p:sp>
          <p:nvSpPr>
            <p:cNvPr id="1690" name="Shape 6430"/>
            <p:cNvSpPr/>
            <p:nvPr/>
          </p:nvSpPr>
          <p:spPr>
            <a:xfrm>
              <a:off x="2051224" y="3811714"/>
              <a:ext cx="46433" cy="45560"/>
            </a:xfrm>
            <a:custGeom>
              <a:avLst/>
              <a:gdLst/>
              <a:ahLst/>
              <a:cxnLst/>
              <a:rect l="0" t="0" r="0" b="0"/>
              <a:pathLst>
                <a:path w="46433" h="45560">
                  <a:moveTo>
                    <a:pt x="13652" y="0"/>
                  </a:moveTo>
                  <a:lnTo>
                    <a:pt x="0" y="4444"/>
                  </a:lnTo>
                  <a:lnTo>
                    <a:pt x="0" y="6111"/>
                  </a:lnTo>
                  <a:lnTo>
                    <a:pt x="1111" y="5793"/>
                  </a:lnTo>
                  <a:lnTo>
                    <a:pt x="2857" y="5713"/>
                  </a:lnTo>
                  <a:lnTo>
                    <a:pt x="4127" y="5793"/>
                  </a:lnTo>
                  <a:lnTo>
                    <a:pt x="5158" y="6587"/>
                  </a:lnTo>
                  <a:lnTo>
                    <a:pt x="6032" y="8413"/>
                  </a:lnTo>
                  <a:lnTo>
                    <a:pt x="6350" y="12063"/>
                  </a:lnTo>
                  <a:lnTo>
                    <a:pt x="6350" y="36591"/>
                  </a:lnTo>
                  <a:lnTo>
                    <a:pt x="6111" y="40163"/>
                  </a:lnTo>
                  <a:lnTo>
                    <a:pt x="5080" y="42385"/>
                  </a:lnTo>
                  <a:lnTo>
                    <a:pt x="3175" y="43576"/>
                  </a:lnTo>
                  <a:lnTo>
                    <a:pt x="158" y="44052"/>
                  </a:lnTo>
                  <a:lnTo>
                    <a:pt x="158" y="45560"/>
                  </a:lnTo>
                  <a:lnTo>
                    <a:pt x="21192" y="45560"/>
                  </a:lnTo>
                  <a:lnTo>
                    <a:pt x="21192" y="44052"/>
                  </a:lnTo>
                  <a:lnTo>
                    <a:pt x="18017" y="43576"/>
                  </a:lnTo>
                  <a:lnTo>
                    <a:pt x="15955" y="42623"/>
                  </a:lnTo>
                  <a:lnTo>
                    <a:pt x="14922" y="41036"/>
                  </a:lnTo>
                  <a:lnTo>
                    <a:pt x="14683" y="38893"/>
                  </a:lnTo>
                  <a:lnTo>
                    <a:pt x="14683" y="11032"/>
                  </a:lnTo>
                  <a:lnTo>
                    <a:pt x="17383" y="8651"/>
                  </a:lnTo>
                  <a:lnTo>
                    <a:pt x="19843" y="6905"/>
                  </a:lnTo>
                  <a:lnTo>
                    <a:pt x="22225" y="5793"/>
                  </a:lnTo>
                  <a:lnTo>
                    <a:pt x="24447" y="5396"/>
                  </a:lnTo>
                  <a:lnTo>
                    <a:pt x="28177" y="6032"/>
                  </a:lnTo>
                  <a:lnTo>
                    <a:pt x="30480" y="7937"/>
                  </a:lnTo>
                  <a:lnTo>
                    <a:pt x="31750" y="10952"/>
                  </a:lnTo>
                  <a:lnTo>
                    <a:pt x="32067" y="15001"/>
                  </a:lnTo>
                  <a:lnTo>
                    <a:pt x="32067" y="35718"/>
                  </a:lnTo>
                  <a:lnTo>
                    <a:pt x="31908" y="38893"/>
                  </a:lnTo>
                  <a:lnTo>
                    <a:pt x="31273" y="41114"/>
                  </a:lnTo>
                  <a:lnTo>
                    <a:pt x="30321" y="42544"/>
                  </a:lnTo>
                  <a:lnTo>
                    <a:pt x="29130" y="43417"/>
                  </a:lnTo>
                  <a:lnTo>
                    <a:pt x="25876" y="44052"/>
                  </a:lnTo>
                  <a:lnTo>
                    <a:pt x="25876" y="45560"/>
                  </a:lnTo>
                  <a:lnTo>
                    <a:pt x="46433" y="45560"/>
                  </a:lnTo>
                  <a:lnTo>
                    <a:pt x="46433" y="44052"/>
                  </a:lnTo>
                  <a:lnTo>
                    <a:pt x="43417" y="43496"/>
                  </a:lnTo>
                  <a:lnTo>
                    <a:pt x="41592" y="42385"/>
                  </a:lnTo>
                  <a:lnTo>
                    <a:pt x="40640" y="40481"/>
                  </a:lnTo>
                  <a:lnTo>
                    <a:pt x="40402" y="37543"/>
                  </a:lnTo>
                  <a:lnTo>
                    <a:pt x="40402" y="14842"/>
                  </a:lnTo>
                  <a:lnTo>
                    <a:pt x="39846" y="9444"/>
                  </a:lnTo>
                  <a:lnTo>
                    <a:pt x="38417" y="5556"/>
                  </a:lnTo>
                  <a:lnTo>
                    <a:pt x="36353" y="2857"/>
                  </a:lnTo>
                  <a:lnTo>
                    <a:pt x="33892" y="1110"/>
                  </a:lnTo>
                  <a:lnTo>
                    <a:pt x="31273" y="157"/>
                  </a:lnTo>
                  <a:lnTo>
                    <a:pt x="28813" y="0"/>
                  </a:lnTo>
                  <a:lnTo>
                    <a:pt x="24765" y="555"/>
                  </a:lnTo>
                  <a:lnTo>
                    <a:pt x="21272" y="2301"/>
                  </a:lnTo>
                  <a:lnTo>
                    <a:pt x="17858" y="4841"/>
                  </a:lnTo>
                  <a:lnTo>
                    <a:pt x="14367" y="8016"/>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1691" name="Shape 6431"/>
            <p:cNvSpPr/>
            <p:nvPr/>
          </p:nvSpPr>
          <p:spPr>
            <a:xfrm>
              <a:off x="1928272" y="3811714"/>
              <a:ext cx="32702" cy="45560"/>
            </a:xfrm>
            <a:custGeom>
              <a:avLst/>
              <a:gdLst/>
              <a:ahLst/>
              <a:cxnLst/>
              <a:rect l="0" t="0" r="0" b="0"/>
              <a:pathLst>
                <a:path w="32702" h="45560">
                  <a:moveTo>
                    <a:pt x="14842" y="0"/>
                  </a:moveTo>
                  <a:lnTo>
                    <a:pt x="237" y="5317"/>
                  </a:lnTo>
                  <a:lnTo>
                    <a:pt x="237" y="6905"/>
                  </a:lnTo>
                  <a:lnTo>
                    <a:pt x="1666" y="6587"/>
                  </a:lnTo>
                  <a:lnTo>
                    <a:pt x="3571" y="6507"/>
                  </a:lnTo>
                  <a:lnTo>
                    <a:pt x="4841" y="6587"/>
                  </a:lnTo>
                  <a:lnTo>
                    <a:pt x="5872" y="7301"/>
                  </a:lnTo>
                  <a:lnTo>
                    <a:pt x="6746" y="9047"/>
                  </a:lnTo>
                  <a:lnTo>
                    <a:pt x="7063" y="12461"/>
                  </a:lnTo>
                  <a:lnTo>
                    <a:pt x="7063" y="37226"/>
                  </a:lnTo>
                  <a:lnTo>
                    <a:pt x="6746" y="40481"/>
                  </a:lnTo>
                  <a:lnTo>
                    <a:pt x="5635" y="42305"/>
                  </a:lnTo>
                  <a:lnTo>
                    <a:pt x="3412" y="43338"/>
                  </a:lnTo>
                  <a:lnTo>
                    <a:pt x="0" y="44052"/>
                  </a:lnTo>
                  <a:lnTo>
                    <a:pt x="0" y="45560"/>
                  </a:lnTo>
                  <a:lnTo>
                    <a:pt x="23812" y="45560"/>
                  </a:lnTo>
                  <a:lnTo>
                    <a:pt x="23812" y="44052"/>
                  </a:lnTo>
                  <a:lnTo>
                    <a:pt x="20318" y="43734"/>
                  </a:lnTo>
                  <a:lnTo>
                    <a:pt x="17700" y="42782"/>
                  </a:lnTo>
                  <a:lnTo>
                    <a:pt x="15953" y="40638"/>
                  </a:lnTo>
                  <a:lnTo>
                    <a:pt x="15397" y="36591"/>
                  </a:lnTo>
                  <a:lnTo>
                    <a:pt x="15397" y="14366"/>
                  </a:lnTo>
                  <a:lnTo>
                    <a:pt x="15716" y="12619"/>
                  </a:lnTo>
                  <a:lnTo>
                    <a:pt x="16588" y="10794"/>
                  </a:lnTo>
                  <a:lnTo>
                    <a:pt x="19287" y="7619"/>
                  </a:lnTo>
                  <a:lnTo>
                    <a:pt x="20796" y="6587"/>
                  </a:lnTo>
                  <a:lnTo>
                    <a:pt x="22066" y="6189"/>
                  </a:lnTo>
                  <a:lnTo>
                    <a:pt x="24208" y="7143"/>
                  </a:lnTo>
                  <a:lnTo>
                    <a:pt x="26193" y="8809"/>
                  </a:lnTo>
                  <a:lnTo>
                    <a:pt x="28971" y="9682"/>
                  </a:lnTo>
                  <a:lnTo>
                    <a:pt x="30558" y="9364"/>
                  </a:lnTo>
                  <a:lnTo>
                    <a:pt x="31750" y="8413"/>
                  </a:lnTo>
                  <a:lnTo>
                    <a:pt x="32702" y="5317"/>
                  </a:lnTo>
                  <a:lnTo>
                    <a:pt x="32385" y="3094"/>
                  </a:lnTo>
                  <a:lnTo>
                    <a:pt x="31352" y="1427"/>
                  </a:lnTo>
                  <a:lnTo>
                    <a:pt x="29606" y="316"/>
                  </a:lnTo>
                  <a:lnTo>
                    <a:pt x="27383" y="0"/>
                  </a:lnTo>
                  <a:lnTo>
                    <a:pt x="24606" y="396"/>
                  </a:lnTo>
                  <a:lnTo>
                    <a:pt x="21827" y="1824"/>
                  </a:lnTo>
                  <a:lnTo>
                    <a:pt x="18811" y="4602"/>
                  </a:lnTo>
                  <a:lnTo>
                    <a:pt x="15556" y="8968"/>
                  </a:lnTo>
                  <a:lnTo>
                    <a:pt x="15397" y="8968"/>
                  </a:lnTo>
                  <a:lnTo>
                    <a:pt x="15397" y="157"/>
                  </a:lnTo>
                  <a:lnTo>
                    <a:pt x="14842" y="0"/>
                  </a:lnTo>
                  <a:close/>
                </a:path>
              </a:pathLst>
            </a:custGeom>
            <a:solidFill>
              <a:srgbClr val="000000"/>
            </a:solidFill>
          </p:spPr>
          <p:txBody>
            <a:bodyPr vert="horz" lIns="91440" tIns="45720" rIns="91440" bIns="45720" anchor="t"/>
            <a:lstStyle/>
            <a:p>
              <a:endParaRPr lang="en-IN"/>
            </a:p>
          </p:txBody>
        </p:sp>
        <p:sp>
          <p:nvSpPr>
            <p:cNvPr id="1692" name="Shape 6432"/>
            <p:cNvSpPr/>
            <p:nvPr/>
          </p:nvSpPr>
          <p:spPr>
            <a:xfrm>
              <a:off x="1325022" y="3811714"/>
              <a:ext cx="32702" cy="45560"/>
            </a:xfrm>
            <a:custGeom>
              <a:avLst/>
              <a:gdLst/>
              <a:ahLst/>
              <a:cxnLst/>
              <a:rect l="0" t="0" r="0" b="0"/>
              <a:pathLst>
                <a:path w="32702" h="45560">
                  <a:moveTo>
                    <a:pt x="14842" y="0"/>
                  </a:moveTo>
                  <a:lnTo>
                    <a:pt x="158" y="5317"/>
                  </a:lnTo>
                  <a:lnTo>
                    <a:pt x="158" y="6905"/>
                  </a:lnTo>
                  <a:lnTo>
                    <a:pt x="3571" y="6507"/>
                  </a:lnTo>
                  <a:lnTo>
                    <a:pt x="4762" y="6587"/>
                  </a:lnTo>
                  <a:lnTo>
                    <a:pt x="5872" y="7301"/>
                  </a:lnTo>
                  <a:lnTo>
                    <a:pt x="6666" y="9047"/>
                  </a:lnTo>
                  <a:lnTo>
                    <a:pt x="6985" y="12461"/>
                  </a:lnTo>
                  <a:lnTo>
                    <a:pt x="6985" y="37226"/>
                  </a:lnTo>
                  <a:lnTo>
                    <a:pt x="6666" y="40481"/>
                  </a:lnTo>
                  <a:lnTo>
                    <a:pt x="5556" y="42305"/>
                  </a:lnTo>
                  <a:lnTo>
                    <a:pt x="3412" y="43338"/>
                  </a:lnTo>
                  <a:lnTo>
                    <a:pt x="0" y="44052"/>
                  </a:lnTo>
                  <a:lnTo>
                    <a:pt x="0" y="45560"/>
                  </a:lnTo>
                  <a:lnTo>
                    <a:pt x="23732" y="45560"/>
                  </a:lnTo>
                  <a:lnTo>
                    <a:pt x="23732" y="44052"/>
                  </a:lnTo>
                  <a:lnTo>
                    <a:pt x="20318" y="43734"/>
                  </a:lnTo>
                  <a:lnTo>
                    <a:pt x="17700" y="42782"/>
                  </a:lnTo>
                  <a:lnTo>
                    <a:pt x="15953" y="40638"/>
                  </a:lnTo>
                  <a:lnTo>
                    <a:pt x="15318" y="36591"/>
                  </a:lnTo>
                  <a:lnTo>
                    <a:pt x="15318" y="14366"/>
                  </a:lnTo>
                  <a:lnTo>
                    <a:pt x="15716" y="12619"/>
                  </a:lnTo>
                  <a:lnTo>
                    <a:pt x="16588" y="10794"/>
                  </a:lnTo>
                  <a:lnTo>
                    <a:pt x="19287" y="7619"/>
                  </a:lnTo>
                  <a:lnTo>
                    <a:pt x="20716" y="6587"/>
                  </a:lnTo>
                  <a:lnTo>
                    <a:pt x="22066" y="6189"/>
                  </a:lnTo>
                  <a:lnTo>
                    <a:pt x="24128" y="7143"/>
                  </a:lnTo>
                  <a:lnTo>
                    <a:pt x="26113" y="8809"/>
                  </a:lnTo>
                  <a:lnTo>
                    <a:pt x="28891" y="9682"/>
                  </a:lnTo>
                  <a:lnTo>
                    <a:pt x="30478" y="9364"/>
                  </a:lnTo>
                  <a:lnTo>
                    <a:pt x="31669" y="8413"/>
                  </a:lnTo>
                  <a:lnTo>
                    <a:pt x="32463" y="7063"/>
                  </a:lnTo>
                  <a:lnTo>
                    <a:pt x="32702" y="5317"/>
                  </a:lnTo>
                  <a:lnTo>
                    <a:pt x="32385" y="3094"/>
                  </a:lnTo>
                  <a:lnTo>
                    <a:pt x="31272" y="1427"/>
                  </a:lnTo>
                  <a:lnTo>
                    <a:pt x="29606" y="316"/>
                  </a:lnTo>
                  <a:lnTo>
                    <a:pt x="27303" y="0"/>
                  </a:lnTo>
                  <a:lnTo>
                    <a:pt x="24526" y="396"/>
                  </a:lnTo>
                  <a:lnTo>
                    <a:pt x="21747" y="1824"/>
                  </a:lnTo>
                  <a:lnTo>
                    <a:pt x="18811" y="4602"/>
                  </a:lnTo>
                  <a:lnTo>
                    <a:pt x="15556" y="8968"/>
                  </a:lnTo>
                  <a:lnTo>
                    <a:pt x="15318" y="8968"/>
                  </a:lnTo>
                  <a:lnTo>
                    <a:pt x="15318" y="157"/>
                  </a:lnTo>
                  <a:lnTo>
                    <a:pt x="14842" y="0"/>
                  </a:lnTo>
                  <a:close/>
                </a:path>
              </a:pathLst>
            </a:custGeom>
            <a:solidFill>
              <a:srgbClr val="000000"/>
            </a:solidFill>
          </p:spPr>
          <p:txBody>
            <a:bodyPr vert="horz" lIns="91440" tIns="45720" rIns="91440" bIns="45720" anchor="t"/>
            <a:lstStyle/>
            <a:p>
              <a:endParaRPr lang="en-IN"/>
            </a:p>
          </p:txBody>
        </p:sp>
        <p:sp>
          <p:nvSpPr>
            <p:cNvPr id="1693" name="Shape 6433"/>
            <p:cNvSpPr/>
            <p:nvPr/>
          </p:nvSpPr>
          <p:spPr>
            <a:xfrm>
              <a:off x="2441749" y="3811714"/>
              <a:ext cx="43736" cy="67150"/>
            </a:xfrm>
            <a:custGeom>
              <a:avLst/>
              <a:gdLst/>
              <a:ahLst/>
              <a:cxnLst/>
              <a:rect l="0" t="0" r="0" b="0"/>
              <a:pathLst>
                <a:path w="43736" h="67150">
                  <a:moveTo>
                    <a:pt x="21035" y="0"/>
                  </a:moveTo>
                  <a:lnTo>
                    <a:pt x="20456" y="2847"/>
                  </a:lnTo>
                  <a:lnTo>
                    <a:pt x="22542" y="3253"/>
                  </a:lnTo>
                  <a:lnTo>
                    <a:pt x="24844" y="4841"/>
                  </a:lnTo>
                  <a:lnTo>
                    <a:pt x="27861" y="9682"/>
                  </a:lnTo>
                  <a:lnTo>
                    <a:pt x="29368" y="15081"/>
                  </a:lnTo>
                  <a:lnTo>
                    <a:pt x="29686" y="17302"/>
                  </a:lnTo>
                  <a:lnTo>
                    <a:pt x="29766" y="18811"/>
                  </a:lnTo>
                  <a:lnTo>
                    <a:pt x="29766" y="20239"/>
                  </a:lnTo>
                  <a:lnTo>
                    <a:pt x="29448" y="22225"/>
                  </a:lnTo>
                  <a:lnTo>
                    <a:pt x="28733" y="24367"/>
                  </a:lnTo>
                  <a:lnTo>
                    <a:pt x="27385" y="26351"/>
                  </a:lnTo>
                  <a:lnTo>
                    <a:pt x="25400" y="27781"/>
                  </a:lnTo>
                  <a:lnTo>
                    <a:pt x="22542" y="28257"/>
                  </a:lnTo>
                  <a:lnTo>
                    <a:pt x="19130" y="27621"/>
                  </a:lnTo>
                  <a:lnTo>
                    <a:pt x="16431" y="25716"/>
                  </a:lnTo>
                  <a:lnTo>
                    <a:pt x="14446" y="22938"/>
                  </a:lnTo>
                  <a:lnTo>
                    <a:pt x="13176" y="19446"/>
                  </a:lnTo>
                  <a:lnTo>
                    <a:pt x="12223" y="11667"/>
                  </a:lnTo>
                  <a:lnTo>
                    <a:pt x="12858" y="7460"/>
                  </a:lnTo>
                  <a:lnTo>
                    <a:pt x="14605" y="4682"/>
                  </a:lnTo>
                  <a:lnTo>
                    <a:pt x="17066" y="3175"/>
                  </a:lnTo>
                  <a:lnTo>
                    <a:pt x="19685" y="2697"/>
                  </a:lnTo>
                  <a:lnTo>
                    <a:pt x="20456" y="2847"/>
                  </a:lnTo>
                  <a:lnTo>
                    <a:pt x="21035" y="0"/>
                  </a:lnTo>
                  <a:lnTo>
                    <a:pt x="17145" y="396"/>
                  </a:lnTo>
                  <a:lnTo>
                    <a:pt x="13256" y="1666"/>
                  </a:lnTo>
                  <a:lnTo>
                    <a:pt x="9683" y="3808"/>
                  </a:lnTo>
                  <a:lnTo>
                    <a:pt x="6747" y="6983"/>
                  </a:lnTo>
                  <a:lnTo>
                    <a:pt x="4762" y="11191"/>
                  </a:lnTo>
                  <a:lnTo>
                    <a:pt x="4048" y="16508"/>
                  </a:lnTo>
                  <a:lnTo>
                    <a:pt x="4683" y="20637"/>
                  </a:lnTo>
                  <a:lnTo>
                    <a:pt x="6430" y="24128"/>
                  </a:lnTo>
                  <a:lnTo>
                    <a:pt x="9287" y="27066"/>
                  </a:lnTo>
                  <a:lnTo>
                    <a:pt x="13256" y="29368"/>
                  </a:lnTo>
                  <a:lnTo>
                    <a:pt x="9525" y="32780"/>
                  </a:lnTo>
                  <a:lnTo>
                    <a:pt x="6985" y="35241"/>
                  </a:lnTo>
                  <a:lnTo>
                    <a:pt x="5477" y="37067"/>
                  </a:lnTo>
                  <a:lnTo>
                    <a:pt x="4683" y="38337"/>
                  </a:lnTo>
                  <a:lnTo>
                    <a:pt x="4445" y="40163"/>
                  </a:lnTo>
                  <a:lnTo>
                    <a:pt x="4921" y="41988"/>
                  </a:lnTo>
                  <a:lnTo>
                    <a:pt x="6032" y="43338"/>
                  </a:lnTo>
                  <a:lnTo>
                    <a:pt x="9683" y="45401"/>
                  </a:lnTo>
                  <a:lnTo>
                    <a:pt x="6032" y="48180"/>
                  </a:lnTo>
                  <a:lnTo>
                    <a:pt x="2857" y="51116"/>
                  </a:lnTo>
                  <a:lnTo>
                    <a:pt x="715" y="54212"/>
                  </a:lnTo>
                  <a:lnTo>
                    <a:pt x="0" y="57546"/>
                  </a:lnTo>
                  <a:lnTo>
                    <a:pt x="397" y="59451"/>
                  </a:lnTo>
                  <a:lnTo>
                    <a:pt x="1350" y="61276"/>
                  </a:lnTo>
                  <a:lnTo>
                    <a:pt x="2857" y="62863"/>
                  </a:lnTo>
                  <a:lnTo>
                    <a:pt x="5001" y="64293"/>
                  </a:lnTo>
                  <a:lnTo>
                    <a:pt x="10557" y="66357"/>
                  </a:lnTo>
                  <a:lnTo>
                    <a:pt x="17462" y="67150"/>
                  </a:lnTo>
                  <a:lnTo>
                    <a:pt x="21193" y="66832"/>
                  </a:lnTo>
                  <a:lnTo>
                    <a:pt x="25241" y="66118"/>
                  </a:lnTo>
                  <a:lnTo>
                    <a:pt x="29448" y="64769"/>
                  </a:lnTo>
                  <a:lnTo>
                    <a:pt x="33496" y="62943"/>
                  </a:lnTo>
                  <a:lnTo>
                    <a:pt x="37227" y="60641"/>
                  </a:lnTo>
                  <a:lnTo>
                    <a:pt x="40163" y="57705"/>
                  </a:lnTo>
                  <a:lnTo>
                    <a:pt x="42148" y="54291"/>
                  </a:lnTo>
                  <a:lnTo>
                    <a:pt x="42862" y="50402"/>
                  </a:lnTo>
                  <a:lnTo>
                    <a:pt x="42148" y="46513"/>
                  </a:lnTo>
                  <a:lnTo>
                    <a:pt x="40798" y="44211"/>
                  </a:lnTo>
                  <a:lnTo>
                    <a:pt x="38735" y="42147"/>
                  </a:lnTo>
                  <a:lnTo>
                    <a:pt x="35481" y="40559"/>
                  </a:lnTo>
                  <a:lnTo>
                    <a:pt x="30877" y="39766"/>
                  </a:lnTo>
                  <a:lnTo>
                    <a:pt x="18097" y="39210"/>
                  </a:lnTo>
                  <a:lnTo>
                    <a:pt x="14685" y="38972"/>
                  </a:lnTo>
                  <a:lnTo>
                    <a:pt x="13197" y="38580"/>
                  </a:lnTo>
                  <a:lnTo>
                    <a:pt x="11747" y="45719"/>
                  </a:lnTo>
                  <a:lnTo>
                    <a:pt x="11747" y="45719"/>
                  </a:lnTo>
                  <a:lnTo>
                    <a:pt x="15955" y="46433"/>
                  </a:lnTo>
                  <a:lnTo>
                    <a:pt x="20637" y="46751"/>
                  </a:lnTo>
                  <a:lnTo>
                    <a:pt x="23812" y="46909"/>
                  </a:lnTo>
                  <a:lnTo>
                    <a:pt x="27861" y="46988"/>
                  </a:lnTo>
                  <a:lnTo>
                    <a:pt x="32861" y="47227"/>
                  </a:lnTo>
                  <a:lnTo>
                    <a:pt x="36751" y="47862"/>
                  </a:lnTo>
                  <a:lnTo>
                    <a:pt x="39211" y="49291"/>
                  </a:lnTo>
                  <a:lnTo>
                    <a:pt x="40085" y="51830"/>
                  </a:lnTo>
                  <a:lnTo>
                    <a:pt x="39767" y="53814"/>
                  </a:lnTo>
                  <a:lnTo>
                    <a:pt x="38815" y="55562"/>
                  </a:lnTo>
                  <a:lnTo>
                    <a:pt x="37306" y="57228"/>
                  </a:lnTo>
                  <a:lnTo>
                    <a:pt x="35242" y="58657"/>
                  </a:lnTo>
                  <a:lnTo>
                    <a:pt x="32623" y="59847"/>
                  </a:lnTo>
                  <a:lnTo>
                    <a:pt x="29448" y="60721"/>
                  </a:lnTo>
                  <a:lnTo>
                    <a:pt x="25876" y="61276"/>
                  </a:lnTo>
                  <a:lnTo>
                    <a:pt x="21748" y="61514"/>
                  </a:lnTo>
                  <a:lnTo>
                    <a:pt x="17860" y="61276"/>
                  </a:lnTo>
                  <a:lnTo>
                    <a:pt x="14685" y="60800"/>
                  </a:lnTo>
                  <a:lnTo>
                    <a:pt x="12065" y="60086"/>
                  </a:lnTo>
                  <a:lnTo>
                    <a:pt x="10081" y="59133"/>
                  </a:lnTo>
                  <a:lnTo>
                    <a:pt x="7700" y="56832"/>
                  </a:lnTo>
                  <a:lnTo>
                    <a:pt x="6906" y="54450"/>
                  </a:lnTo>
                  <a:lnTo>
                    <a:pt x="7223" y="52307"/>
                  </a:lnTo>
                  <a:lnTo>
                    <a:pt x="8176" y="50322"/>
                  </a:lnTo>
                  <a:lnTo>
                    <a:pt x="11747" y="45719"/>
                  </a:lnTo>
                  <a:lnTo>
                    <a:pt x="13197" y="38580"/>
                  </a:lnTo>
                  <a:lnTo>
                    <a:pt x="11668" y="38178"/>
                  </a:lnTo>
                  <a:lnTo>
                    <a:pt x="10716" y="37463"/>
                  </a:lnTo>
                  <a:lnTo>
                    <a:pt x="10398" y="36512"/>
                  </a:lnTo>
                  <a:lnTo>
                    <a:pt x="11033" y="34686"/>
                  </a:lnTo>
                  <a:lnTo>
                    <a:pt x="12621" y="32701"/>
                  </a:lnTo>
                  <a:lnTo>
                    <a:pt x="14526" y="31034"/>
                  </a:lnTo>
                  <a:lnTo>
                    <a:pt x="16272" y="30241"/>
                  </a:lnTo>
                  <a:lnTo>
                    <a:pt x="17225" y="30319"/>
                  </a:lnTo>
                  <a:lnTo>
                    <a:pt x="18732" y="30558"/>
                  </a:lnTo>
                  <a:lnTo>
                    <a:pt x="21669" y="30796"/>
                  </a:lnTo>
                  <a:lnTo>
                    <a:pt x="24686" y="30399"/>
                  </a:lnTo>
                  <a:lnTo>
                    <a:pt x="28178" y="29368"/>
                  </a:lnTo>
                  <a:lnTo>
                    <a:pt x="31671" y="27463"/>
                  </a:lnTo>
                  <a:lnTo>
                    <a:pt x="34607" y="24763"/>
                  </a:lnTo>
                  <a:lnTo>
                    <a:pt x="36671" y="21033"/>
                  </a:lnTo>
                  <a:lnTo>
                    <a:pt x="37386" y="16191"/>
                  </a:lnTo>
                  <a:lnTo>
                    <a:pt x="37227" y="13016"/>
                  </a:lnTo>
                  <a:lnTo>
                    <a:pt x="36830" y="10635"/>
                  </a:lnTo>
                  <a:lnTo>
                    <a:pt x="35560" y="7063"/>
                  </a:lnTo>
                  <a:lnTo>
                    <a:pt x="43736" y="7063"/>
                  </a:lnTo>
                  <a:lnTo>
                    <a:pt x="43736" y="3253"/>
                  </a:lnTo>
                  <a:lnTo>
                    <a:pt x="36116" y="3253"/>
                  </a:lnTo>
                  <a:lnTo>
                    <a:pt x="33576" y="3014"/>
                  </a:lnTo>
                  <a:lnTo>
                    <a:pt x="30638" y="2221"/>
                  </a:lnTo>
                  <a:lnTo>
                    <a:pt x="25638" y="555"/>
                  </a:lnTo>
                  <a:lnTo>
                    <a:pt x="21035" y="0"/>
                  </a:lnTo>
                  <a:close/>
                </a:path>
              </a:pathLst>
            </a:custGeom>
            <a:solidFill>
              <a:srgbClr val="000000"/>
            </a:solidFill>
          </p:spPr>
          <p:txBody>
            <a:bodyPr vert="horz" lIns="91440" tIns="45720" rIns="91440" bIns="45720" anchor="t"/>
            <a:lstStyle/>
            <a:p>
              <a:endParaRPr lang="en-IN"/>
            </a:p>
          </p:txBody>
        </p:sp>
        <p:sp>
          <p:nvSpPr>
            <p:cNvPr id="1694" name="Shape 6434"/>
            <p:cNvSpPr/>
            <p:nvPr/>
          </p:nvSpPr>
          <p:spPr>
            <a:xfrm>
              <a:off x="1881996" y="3811714"/>
              <a:ext cx="43814" cy="67150"/>
            </a:xfrm>
            <a:custGeom>
              <a:avLst/>
              <a:gdLst/>
              <a:ahLst/>
              <a:cxnLst/>
              <a:rect l="0" t="0" r="0" b="0"/>
              <a:pathLst>
                <a:path w="43814" h="67150">
                  <a:moveTo>
                    <a:pt x="21113" y="0"/>
                  </a:moveTo>
                  <a:lnTo>
                    <a:pt x="20535" y="2847"/>
                  </a:lnTo>
                  <a:lnTo>
                    <a:pt x="22622" y="3253"/>
                  </a:lnTo>
                  <a:lnTo>
                    <a:pt x="24923" y="4841"/>
                  </a:lnTo>
                  <a:lnTo>
                    <a:pt x="27939" y="9682"/>
                  </a:lnTo>
                  <a:lnTo>
                    <a:pt x="29448" y="15081"/>
                  </a:lnTo>
                  <a:lnTo>
                    <a:pt x="29766" y="17302"/>
                  </a:lnTo>
                  <a:lnTo>
                    <a:pt x="29845" y="18811"/>
                  </a:lnTo>
                  <a:lnTo>
                    <a:pt x="29845" y="20239"/>
                  </a:lnTo>
                  <a:lnTo>
                    <a:pt x="29527" y="22225"/>
                  </a:lnTo>
                  <a:lnTo>
                    <a:pt x="28733" y="24367"/>
                  </a:lnTo>
                  <a:lnTo>
                    <a:pt x="27463" y="26351"/>
                  </a:lnTo>
                  <a:lnTo>
                    <a:pt x="25480" y="27781"/>
                  </a:lnTo>
                  <a:lnTo>
                    <a:pt x="22622" y="28257"/>
                  </a:lnTo>
                  <a:lnTo>
                    <a:pt x="19130" y="27621"/>
                  </a:lnTo>
                  <a:lnTo>
                    <a:pt x="16510" y="25716"/>
                  </a:lnTo>
                  <a:lnTo>
                    <a:pt x="14526" y="22938"/>
                  </a:lnTo>
                  <a:lnTo>
                    <a:pt x="13255" y="19446"/>
                  </a:lnTo>
                  <a:lnTo>
                    <a:pt x="12303" y="11667"/>
                  </a:lnTo>
                  <a:lnTo>
                    <a:pt x="12938" y="7460"/>
                  </a:lnTo>
                  <a:lnTo>
                    <a:pt x="14684" y="4682"/>
                  </a:lnTo>
                  <a:lnTo>
                    <a:pt x="17066" y="3175"/>
                  </a:lnTo>
                  <a:lnTo>
                    <a:pt x="19763" y="2697"/>
                  </a:lnTo>
                  <a:lnTo>
                    <a:pt x="20535" y="2847"/>
                  </a:lnTo>
                  <a:lnTo>
                    <a:pt x="21113" y="0"/>
                  </a:lnTo>
                  <a:lnTo>
                    <a:pt x="17223" y="396"/>
                  </a:lnTo>
                  <a:lnTo>
                    <a:pt x="13335" y="1666"/>
                  </a:lnTo>
                  <a:lnTo>
                    <a:pt x="9763" y="3808"/>
                  </a:lnTo>
                  <a:lnTo>
                    <a:pt x="6826" y="6983"/>
                  </a:lnTo>
                  <a:lnTo>
                    <a:pt x="4842" y="11191"/>
                  </a:lnTo>
                  <a:lnTo>
                    <a:pt x="4127" y="16508"/>
                  </a:lnTo>
                  <a:lnTo>
                    <a:pt x="4682" y="20637"/>
                  </a:lnTo>
                  <a:lnTo>
                    <a:pt x="6430" y="24128"/>
                  </a:lnTo>
                  <a:lnTo>
                    <a:pt x="9366" y="27066"/>
                  </a:lnTo>
                  <a:lnTo>
                    <a:pt x="13335" y="29368"/>
                  </a:lnTo>
                  <a:lnTo>
                    <a:pt x="9605" y="32780"/>
                  </a:lnTo>
                  <a:lnTo>
                    <a:pt x="7063" y="35241"/>
                  </a:lnTo>
                  <a:lnTo>
                    <a:pt x="5556" y="37067"/>
                  </a:lnTo>
                  <a:lnTo>
                    <a:pt x="4762" y="38337"/>
                  </a:lnTo>
                  <a:lnTo>
                    <a:pt x="4523" y="40163"/>
                  </a:lnTo>
                  <a:lnTo>
                    <a:pt x="4921" y="41988"/>
                  </a:lnTo>
                  <a:lnTo>
                    <a:pt x="6111" y="43338"/>
                  </a:lnTo>
                  <a:lnTo>
                    <a:pt x="9763" y="45401"/>
                  </a:lnTo>
                  <a:lnTo>
                    <a:pt x="6032" y="48180"/>
                  </a:lnTo>
                  <a:lnTo>
                    <a:pt x="2936" y="51116"/>
                  </a:lnTo>
                  <a:lnTo>
                    <a:pt x="793" y="54212"/>
                  </a:lnTo>
                  <a:lnTo>
                    <a:pt x="0" y="57546"/>
                  </a:lnTo>
                  <a:lnTo>
                    <a:pt x="397" y="59451"/>
                  </a:lnTo>
                  <a:lnTo>
                    <a:pt x="1348" y="61276"/>
                  </a:lnTo>
                  <a:lnTo>
                    <a:pt x="2936" y="62863"/>
                  </a:lnTo>
                  <a:lnTo>
                    <a:pt x="5001" y="64293"/>
                  </a:lnTo>
                  <a:lnTo>
                    <a:pt x="10557" y="66357"/>
                  </a:lnTo>
                  <a:lnTo>
                    <a:pt x="17542" y="67150"/>
                  </a:lnTo>
                  <a:lnTo>
                    <a:pt x="21192" y="66832"/>
                  </a:lnTo>
                  <a:lnTo>
                    <a:pt x="25319" y="66118"/>
                  </a:lnTo>
                  <a:lnTo>
                    <a:pt x="29448" y="64769"/>
                  </a:lnTo>
                  <a:lnTo>
                    <a:pt x="33576" y="62943"/>
                  </a:lnTo>
                  <a:lnTo>
                    <a:pt x="37226" y="60641"/>
                  </a:lnTo>
                  <a:lnTo>
                    <a:pt x="40163" y="57705"/>
                  </a:lnTo>
                  <a:lnTo>
                    <a:pt x="42148" y="54291"/>
                  </a:lnTo>
                  <a:lnTo>
                    <a:pt x="42942" y="50402"/>
                  </a:lnTo>
                  <a:lnTo>
                    <a:pt x="42782" y="48655"/>
                  </a:lnTo>
                  <a:lnTo>
                    <a:pt x="42148" y="46513"/>
                  </a:lnTo>
                  <a:lnTo>
                    <a:pt x="40878" y="44211"/>
                  </a:lnTo>
                  <a:lnTo>
                    <a:pt x="38735" y="42147"/>
                  </a:lnTo>
                  <a:lnTo>
                    <a:pt x="35560" y="40559"/>
                  </a:lnTo>
                  <a:lnTo>
                    <a:pt x="30956" y="39766"/>
                  </a:lnTo>
                  <a:lnTo>
                    <a:pt x="18176" y="39210"/>
                  </a:lnTo>
                  <a:lnTo>
                    <a:pt x="14763" y="38972"/>
                  </a:lnTo>
                  <a:lnTo>
                    <a:pt x="13276" y="38580"/>
                  </a:lnTo>
                  <a:lnTo>
                    <a:pt x="11826" y="45719"/>
                  </a:lnTo>
                  <a:lnTo>
                    <a:pt x="11826" y="45719"/>
                  </a:lnTo>
                  <a:lnTo>
                    <a:pt x="16033" y="46433"/>
                  </a:lnTo>
                  <a:lnTo>
                    <a:pt x="20717" y="46751"/>
                  </a:lnTo>
                  <a:lnTo>
                    <a:pt x="23892" y="46909"/>
                  </a:lnTo>
                  <a:lnTo>
                    <a:pt x="27939" y="46988"/>
                  </a:lnTo>
                  <a:lnTo>
                    <a:pt x="32941" y="47227"/>
                  </a:lnTo>
                  <a:lnTo>
                    <a:pt x="36751" y="47862"/>
                  </a:lnTo>
                  <a:lnTo>
                    <a:pt x="39291" y="49291"/>
                  </a:lnTo>
                  <a:lnTo>
                    <a:pt x="40163" y="51830"/>
                  </a:lnTo>
                  <a:lnTo>
                    <a:pt x="39846" y="53814"/>
                  </a:lnTo>
                  <a:lnTo>
                    <a:pt x="38893" y="55562"/>
                  </a:lnTo>
                  <a:lnTo>
                    <a:pt x="37386" y="57228"/>
                  </a:lnTo>
                  <a:lnTo>
                    <a:pt x="35322" y="58657"/>
                  </a:lnTo>
                  <a:lnTo>
                    <a:pt x="32702" y="59847"/>
                  </a:lnTo>
                  <a:lnTo>
                    <a:pt x="29527" y="60721"/>
                  </a:lnTo>
                  <a:lnTo>
                    <a:pt x="25955" y="61276"/>
                  </a:lnTo>
                  <a:lnTo>
                    <a:pt x="21828" y="61514"/>
                  </a:lnTo>
                  <a:lnTo>
                    <a:pt x="17938" y="61276"/>
                  </a:lnTo>
                  <a:lnTo>
                    <a:pt x="14763" y="60800"/>
                  </a:lnTo>
                  <a:lnTo>
                    <a:pt x="12144" y="60086"/>
                  </a:lnTo>
                  <a:lnTo>
                    <a:pt x="10160" y="59133"/>
                  </a:lnTo>
                  <a:lnTo>
                    <a:pt x="7698" y="56832"/>
                  </a:lnTo>
                  <a:lnTo>
                    <a:pt x="6985" y="54450"/>
                  </a:lnTo>
                  <a:lnTo>
                    <a:pt x="7302" y="52307"/>
                  </a:lnTo>
                  <a:lnTo>
                    <a:pt x="8255" y="50322"/>
                  </a:lnTo>
                  <a:lnTo>
                    <a:pt x="11826" y="45719"/>
                  </a:lnTo>
                  <a:lnTo>
                    <a:pt x="13276" y="38580"/>
                  </a:lnTo>
                  <a:lnTo>
                    <a:pt x="11747" y="38178"/>
                  </a:lnTo>
                  <a:lnTo>
                    <a:pt x="10795" y="37463"/>
                  </a:lnTo>
                  <a:lnTo>
                    <a:pt x="10398" y="36512"/>
                  </a:lnTo>
                  <a:lnTo>
                    <a:pt x="11032" y="34686"/>
                  </a:lnTo>
                  <a:lnTo>
                    <a:pt x="12619" y="32701"/>
                  </a:lnTo>
                  <a:lnTo>
                    <a:pt x="14605" y="31034"/>
                  </a:lnTo>
                  <a:lnTo>
                    <a:pt x="16351" y="30241"/>
                  </a:lnTo>
                  <a:lnTo>
                    <a:pt x="17223" y="30319"/>
                  </a:lnTo>
                  <a:lnTo>
                    <a:pt x="18811" y="30558"/>
                  </a:lnTo>
                  <a:lnTo>
                    <a:pt x="21748" y="30796"/>
                  </a:lnTo>
                  <a:lnTo>
                    <a:pt x="24764" y="30399"/>
                  </a:lnTo>
                  <a:lnTo>
                    <a:pt x="28257" y="29368"/>
                  </a:lnTo>
                  <a:lnTo>
                    <a:pt x="31750" y="27463"/>
                  </a:lnTo>
                  <a:lnTo>
                    <a:pt x="34686" y="24763"/>
                  </a:lnTo>
                  <a:lnTo>
                    <a:pt x="36671" y="21033"/>
                  </a:lnTo>
                  <a:lnTo>
                    <a:pt x="37464" y="16191"/>
                  </a:lnTo>
                  <a:lnTo>
                    <a:pt x="37306" y="13016"/>
                  </a:lnTo>
                  <a:lnTo>
                    <a:pt x="36909" y="10635"/>
                  </a:lnTo>
                  <a:lnTo>
                    <a:pt x="35560" y="7063"/>
                  </a:lnTo>
                  <a:lnTo>
                    <a:pt x="43814" y="7063"/>
                  </a:lnTo>
                  <a:lnTo>
                    <a:pt x="43814" y="3253"/>
                  </a:lnTo>
                  <a:lnTo>
                    <a:pt x="36195" y="3253"/>
                  </a:lnTo>
                  <a:lnTo>
                    <a:pt x="33655" y="3014"/>
                  </a:lnTo>
                  <a:lnTo>
                    <a:pt x="30717" y="2221"/>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1695" name="Shape 6435"/>
            <p:cNvSpPr/>
            <p:nvPr/>
          </p:nvSpPr>
          <p:spPr>
            <a:xfrm>
              <a:off x="1234137" y="3811714"/>
              <a:ext cx="43814" cy="67150"/>
            </a:xfrm>
            <a:custGeom>
              <a:avLst/>
              <a:gdLst/>
              <a:ahLst/>
              <a:cxnLst/>
              <a:rect l="0" t="0" r="0" b="0"/>
              <a:pathLst>
                <a:path w="43814" h="67150">
                  <a:moveTo>
                    <a:pt x="21113" y="0"/>
                  </a:moveTo>
                  <a:lnTo>
                    <a:pt x="19763" y="2697"/>
                  </a:lnTo>
                  <a:lnTo>
                    <a:pt x="22622" y="3253"/>
                  </a:lnTo>
                  <a:lnTo>
                    <a:pt x="24923" y="4841"/>
                  </a:lnTo>
                  <a:lnTo>
                    <a:pt x="27939" y="9682"/>
                  </a:lnTo>
                  <a:lnTo>
                    <a:pt x="29447" y="15081"/>
                  </a:lnTo>
                  <a:lnTo>
                    <a:pt x="29766" y="17302"/>
                  </a:lnTo>
                  <a:lnTo>
                    <a:pt x="29845" y="18811"/>
                  </a:lnTo>
                  <a:lnTo>
                    <a:pt x="29845" y="20239"/>
                  </a:lnTo>
                  <a:lnTo>
                    <a:pt x="29527" y="22225"/>
                  </a:lnTo>
                  <a:lnTo>
                    <a:pt x="28733" y="24367"/>
                  </a:lnTo>
                  <a:lnTo>
                    <a:pt x="27463" y="26351"/>
                  </a:lnTo>
                  <a:lnTo>
                    <a:pt x="25478" y="27781"/>
                  </a:lnTo>
                  <a:lnTo>
                    <a:pt x="22622" y="28257"/>
                  </a:lnTo>
                  <a:lnTo>
                    <a:pt x="19208" y="27621"/>
                  </a:lnTo>
                  <a:lnTo>
                    <a:pt x="16510" y="25716"/>
                  </a:lnTo>
                  <a:lnTo>
                    <a:pt x="14526" y="22938"/>
                  </a:lnTo>
                  <a:lnTo>
                    <a:pt x="13256" y="19446"/>
                  </a:lnTo>
                  <a:lnTo>
                    <a:pt x="12303" y="11667"/>
                  </a:lnTo>
                  <a:lnTo>
                    <a:pt x="12938" y="7460"/>
                  </a:lnTo>
                  <a:lnTo>
                    <a:pt x="14684" y="4682"/>
                  </a:lnTo>
                  <a:lnTo>
                    <a:pt x="17066" y="3175"/>
                  </a:lnTo>
                  <a:lnTo>
                    <a:pt x="19763" y="2697"/>
                  </a:lnTo>
                  <a:lnTo>
                    <a:pt x="21113" y="0"/>
                  </a:lnTo>
                  <a:lnTo>
                    <a:pt x="17224" y="396"/>
                  </a:lnTo>
                  <a:lnTo>
                    <a:pt x="13335" y="1666"/>
                  </a:lnTo>
                  <a:lnTo>
                    <a:pt x="9763" y="3808"/>
                  </a:lnTo>
                  <a:lnTo>
                    <a:pt x="6826" y="6983"/>
                  </a:lnTo>
                  <a:lnTo>
                    <a:pt x="4841" y="11191"/>
                  </a:lnTo>
                  <a:lnTo>
                    <a:pt x="4127" y="16508"/>
                  </a:lnTo>
                  <a:lnTo>
                    <a:pt x="4762" y="20637"/>
                  </a:lnTo>
                  <a:lnTo>
                    <a:pt x="6508" y="24128"/>
                  </a:lnTo>
                  <a:lnTo>
                    <a:pt x="9366" y="27066"/>
                  </a:lnTo>
                  <a:lnTo>
                    <a:pt x="13335" y="29368"/>
                  </a:lnTo>
                  <a:lnTo>
                    <a:pt x="9603" y="32780"/>
                  </a:lnTo>
                  <a:lnTo>
                    <a:pt x="7063" y="35241"/>
                  </a:lnTo>
                  <a:lnTo>
                    <a:pt x="5556" y="37067"/>
                  </a:lnTo>
                  <a:lnTo>
                    <a:pt x="4762" y="38337"/>
                  </a:lnTo>
                  <a:lnTo>
                    <a:pt x="4524" y="40163"/>
                  </a:lnTo>
                  <a:lnTo>
                    <a:pt x="4921" y="41988"/>
                  </a:lnTo>
                  <a:lnTo>
                    <a:pt x="6112" y="43338"/>
                  </a:lnTo>
                  <a:lnTo>
                    <a:pt x="9763" y="45401"/>
                  </a:lnTo>
                  <a:lnTo>
                    <a:pt x="6032" y="48180"/>
                  </a:lnTo>
                  <a:lnTo>
                    <a:pt x="2937" y="51116"/>
                  </a:lnTo>
                  <a:lnTo>
                    <a:pt x="793" y="54212"/>
                  </a:lnTo>
                  <a:lnTo>
                    <a:pt x="0" y="57546"/>
                  </a:lnTo>
                  <a:lnTo>
                    <a:pt x="397" y="59451"/>
                  </a:lnTo>
                  <a:lnTo>
                    <a:pt x="1349" y="61276"/>
                  </a:lnTo>
                  <a:lnTo>
                    <a:pt x="2937" y="62863"/>
                  </a:lnTo>
                  <a:lnTo>
                    <a:pt x="5001" y="64293"/>
                  </a:lnTo>
                  <a:lnTo>
                    <a:pt x="10557" y="66357"/>
                  </a:lnTo>
                  <a:lnTo>
                    <a:pt x="17541" y="67150"/>
                  </a:lnTo>
                  <a:lnTo>
                    <a:pt x="21193" y="66832"/>
                  </a:lnTo>
                  <a:lnTo>
                    <a:pt x="25319" y="66118"/>
                  </a:lnTo>
                  <a:lnTo>
                    <a:pt x="29447" y="64769"/>
                  </a:lnTo>
                  <a:lnTo>
                    <a:pt x="33576" y="62943"/>
                  </a:lnTo>
                  <a:lnTo>
                    <a:pt x="37226" y="60641"/>
                  </a:lnTo>
                  <a:lnTo>
                    <a:pt x="40163" y="57705"/>
                  </a:lnTo>
                  <a:lnTo>
                    <a:pt x="42227" y="54291"/>
                  </a:lnTo>
                  <a:lnTo>
                    <a:pt x="42941" y="50402"/>
                  </a:lnTo>
                  <a:lnTo>
                    <a:pt x="42782" y="48655"/>
                  </a:lnTo>
                  <a:lnTo>
                    <a:pt x="42147" y="46513"/>
                  </a:lnTo>
                  <a:lnTo>
                    <a:pt x="40878" y="44211"/>
                  </a:lnTo>
                  <a:lnTo>
                    <a:pt x="38735" y="42147"/>
                  </a:lnTo>
                  <a:lnTo>
                    <a:pt x="35560" y="40559"/>
                  </a:lnTo>
                  <a:lnTo>
                    <a:pt x="30956" y="39766"/>
                  </a:lnTo>
                  <a:lnTo>
                    <a:pt x="18176" y="39210"/>
                  </a:lnTo>
                  <a:lnTo>
                    <a:pt x="14763" y="38972"/>
                  </a:lnTo>
                  <a:lnTo>
                    <a:pt x="13276" y="38580"/>
                  </a:lnTo>
                  <a:lnTo>
                    <a:pt x="11826" y="45719"/>
                  </a:lnTo>
                  <a:lnTo>
                    <a:pt x="11826" y="45719"/>
                  </a:lnTo>
                  <a:lnTo>
                    <a:pt x="16033" y="46433"/>
                  </a:lnTo>
                  <a:lnTo>
                    <a:pt x="20716" y="46751"/>
                  </a:lnTo>
                  <a:lnTo>
                    <a:pt x="23891" y="46909"/>
                  </a:lnTo>
                  <a:lnTo>
                    <a:pt x="27939" y="46988"/>
                  </a:lnTo>
                  <a:lnTo>
                    <a:pt x="32941" y="47227"/>
                  </a:lnTo>
                  <a:lnTo>
                    <a:pt x="36751" y="47862"/>
                  </a:lnTo>
                  <a:lnTo>
                    <a:pt x="39291" y="49291"/>
                  </a:lnTo>
                  <a:lnTo>
                    <a:pt x="40163" y="51830"/>
                  </a:lnTo>
                  <a:lnTo>
                    <a:pt x="39846" y="53814"/>
                  </a:lnTo>
                  <a:lnTo>
                    <a:pt x="38893" y="55562"/>
                  </a:lnTo>
                  <a:lnTo>
                    <a:pt x="37384" y="57228"/>
                  </a:lnTo>
                  <a:lnTo>
                    <a:pt x="35322" y="58657"/>
                  </a:lnTo>
                  <a:lnTo>
                    <a:pt x="32702" y="59847"/>
                  </a:lnTo>
                  <a:lnTo>
                    <a:pt x="29527" y="60721"/>
                  </a:lnTo>
                  <a:lnTo>
                    <a:pt x="25956" y="61276"/>
                  </a:lnTo>
                  <a:lnTo>
                    <a:pt x="21828" y="61514"/>
                  </a:lnTo>
                  <a:lnTo>
                    <a:pt x="17938" y="61276"/>
                  </a:lnTo>
                  <a:lnTo>
                    <a:pt x="14763" y="60800"/>
                  </a:lnTo>
                  <a:lnTo>
                    <a:pt x="12144" y="60086"/>
                  </a:lnTo>
                  <a:lnTo>
                    <a:pt x="10160" y="59133"/>
                  </a:lnTo>
                  <a:lnTo>
                    <a:pt x="7699" y="56832"/>
                  </a:lnTo>
                  <a:lnTo>
                    <a:pt x="6985" y="54450"/>
                  </a:lnTo>
                  <a:lnTo>
                    <a:pt x="7302" y="52307"/>
                  </a:lnTo>
                  <a:lnTo>
                    <a:pt x="8254" y="50322"/>
                  </a:lnTo>
                  <a:lnTo>
                    <a:pt x="11826" y="45719"/>
                  </a:lnTo>
                  <a:lnTo>
                    <a:pt x="13276" y="38580"/>
                  </a:lnTo>
                  <a:lnTo>
                    <a:pt x="11747" y="38178"/>
                  </a:lnTo>
                  <a:lnTo>
                    <a:pt x="10795" y="37463"/>
                  </a:lnTo>
                  <a:lnTo>
                    <a:pt x="10397" y="36512"/>
                  </a:lnTo>
                  <a:lnTo>
                    <a:pt x="11112" y="34686"/>
                  </a:lnTo>
                  <a:lnTo>
                    <a:pt x="12700" y="32701"/>
                  </a:lnTo>
                  <a:lnTo>
                    <a:pt x="14604" y="31034"/>
                  </a:lnTo>
                  <a:lnTo>
                    <a:pt x="16351" y="30241"/>
                  </a:lnTo>
                  <a:lnTo>
                    <a:pt x="17303" y="30319"/>
                  </a:lnTo>
                  <a:lnTo>
                    <a:pt x="18812" y="30558"/>
                  </a:lnTo>
                  <a:lnTo>
                    <a:pt x="21748" y="30796"/>
                  </a:lnTo>
                  <a:lnTo>
                    <a:pt x="24764" y="30399"/>
                  </a:lnTo>
                  <a:lnTo>
                    <a:pt x="28257" y="29368"/>
                  </a:lnTo>
                  <a:lnTo>
                    <a:pt x="31750" y="27463"/>
                  </a:lnTo>
                  <a:lnTo>
                    <a:pt x="34687" y="24763"/>
                  </a:lnTo>
                  <a:lnTo>
                    <a:pt x="36671" y="21033"/>
                  </a:lnTo>
                  <a:lnTo>
                    <a:pt x="37464" y="16191"/>
                  </a:lnTo>
                  <a:lnTo>
                    <a:pt x="37306" y="13016"/>
                  </a:lnTo>
                  <a:lnTo>
                    <a:pt x="36909" y="10635"/>
                  </a:lnTo>
                  <a:lnTo>
                    <a:pt x="35560" y="7063"/>
                  </a:lnTo>
                  <a:lnTo>
                    <a:pt x="43814" y="7063"/>
                  </a:lnTo>
                  <a:lnTo>
                    <a:pt x="43814" y="3253"/>
                  </a:lnTo>
                  <a:lnTo>
                    <a:pt x="36195" y="3253"/>
                  </a:lnTo>
                  <a:lnTo>
                    <a:pt x="33654" y="3014"/>
                  </a:lnTo>
                  <a:lnTo>
                    <a:pt x="30718" y="2221"/>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1696" name="Shape 6436"/>
            <p:cNvSpPr/>
            <p:nvPr/>
          </p:nvSpPr>
          <p:spPr>
            <a:xfrm>
              <a:off x="2730277" y="3811714"/>
              <a:ext cx="29447" cy="46513"/>
            </a:xfrm>
            <a:custGeom>
              <a:avLst/>
              <a:gdLst/>
              <a:ahLst/>
              <a:cxnLst/>
              <a:rect l="0" t="0" r="0" b="0"/>
              <a:pathLst>
                <a:path w="29447" h="46513">
                  <a:moveTo>
                    <a:pt x="13889" y="0"/>
                  </a:moveTo>
                  <a:lnTo>
                    <a:pt x="9525" y="475"/>
                  </a:lnTo>
                  <a:lnTo>
                    <a:pt x="6032" y="1903"/>
                  </a:lnTo>
                  <a:lnTo>
                    <a:pt x="3333" y="3888"/>
                  </a:lnTo>
                  <a:lnTo>
                    <a:pt x="1507" y="6428"/>
                  </a:lnTo>
                  <a:lnTo>
                    <a:pt x="396" y="9207"/>
                  </a:lnTo>
                  <a:lnTo>
                    <a:pt x="0" y="12063"/>
                  </a:lnTo>
                  <a:lnTo>
                    <a:pt x="952" y="16905"/>
                  </a:lnTo>
                  <a:lnTo>
                    <a:pt x="3492" y="20716"/>
                  </a:lnTo>
                  <a:lnTo>
                    <a:pt x="7222" y="23812"/>
                  </a:lnTo>
                  <a:lnTo>
                    <a:pt x="11588" y="26510"/>
                  </a:lnTo>
                  <a:lnTo>
                    <a:pt x="17303" y="29764"/>
                  </a:lnTo>
                  <a:lnTo>
                    <a:pt x="19526" y="31193"/>
                  </a:lnTo>
                  <a:lnTo>
                    <a:pt x="21113" y="32939"/>
                  </a:lnTo>
                  <a:lnTo>
                    <a:pt x="22066" y="34925"/>
                  </a:lnTo>
                  <a:lnTo>
                    <a:pt x="22462" y="37146"/>
                  </a:lnTo>
                  <a:lnTo>
                    <a:pt x="21668" y="40638"/>
                  </a:lnTo>
                  <a:lnTo>
                    <a:pt x="19684" y="42862"/>
                  </a:lnTo>
                  <a:lnTo>
                    <a:pt x="17144" y="43972"/>
                  </a:lnTo>
                  <a:lnTo>
                    <a:pt x="14446" y="44369"/>
                  </a:lnTo>
                  <a:lnTo>
                    <a:pt x="10238" y="43734"/>
                  </a:lnTo>
                  <a:lnTo>
                    <a:pt x="7143" y="41908"/>
                  </a:lnTo>
                  <a:lnTo>
                    <a:pt x="4921" y="39369"/>
                  </a:lnTo>
                  <a:lnTo>
                    <a:pt x="3333" y="36432"/>
                  </a:lnTo>
                  <a:lnTo>
                    <a:pt x="1666" y="30478"/>
                  </a:lnTo>
                  <a:lnTo>
                    <a:pt x="78" y="30478"/>
                  </a:lnTo>
                  <a:lnTo>
                    <a:pt x="78" y="45957"/>
                  </a:lnTo>
                  <a:lnTo>
                    <a:pt x="1348" y="45957"/>
                  </a:lnTo>
                  <a:lnTo>
                    <a:pt x="2222" y="45005"/>
                  </a:lnTo>
                  <a:lnTo>
                    <a:pt x="3571" y="44766"/>
                  </a:lnTo>
                  <a:lnTo>
                    <a:pt x="5873" y="44925"/>
                  </a:lnTo>
                  <a:lnTo>
                    <a:pt x="8651" y="45560"/>
                  </a:lnTo>
                  <a:lnTo>
                    <a:pt x="15081" y="46513"/>
                  </a:lnTo>
                  <a:lnTo>
                    <a:pt x="18334" y="46194"/>
                  </a:lnTo>
                  <a:lnTo>
                    <a:pt x="21589" y="45163"/>
                  </a:lnTo>
                  <a:lnTo>
                    <a:pt x="24606" y="43338"/>
                  </a:lnTo>
                  <a:lnTo>
                    <a:pt x="27066" y="40877"/>
                  </a:lnTo>
                  <a:lnTo>
                    <a:pt x="28812" y="37622"/>
                  </a:lnTo>
                  <a:lnTo>
                    <a:pt x="29447" y="33733"/>
                  </a:lnTo>
                  <a:lnTo>
                    <a:pt x="28812" y="29844"/>
                  </a:lnTo>
                  <a:lnTo>
                    <a:pt x="27066" y="26748"/>
                  </a:lnTo>
                  <a:lnTo>
                    <a:pt x="24447" y="24288"/>
                  </a:lnTo>
                  <a:lnTo>
                    <a:pt x="21113" y="22064"/>
                  </a:lnTo>
                  <a:lnTo>
                    <a:pt x="10397" y="15714"/>
                  </a:lnTo>
                  <a:lnTo>
                    <a:pt x="8174" y="13969"/>
                  </a:lnTo>
                  <a:lnTo>
                    <a:pt x="6905" y="12063"/>
                  </a:lnTo>
                  <a:lnTo>
                    <a:pt x="6111" y="8651"/>
                  </a:lnTo>
                  <a:lnTo>
                    <a:pt x="6587" y="6587"/>
                  </a:lnTo>
                  <a:lnTo>
                    <a:pt x="7857" y="4523"/>
                  </a:lnTo>
                  <a:lnTo>
                    <a:pt x="10159" y="2857"/>
                  </a:lnTo>
                  <a:lnTo>
                    <a:pt x="13652" y="2221"/>
                  </a:lnTo>
                  <a:lnTo>
                    <a:pt x="16906" y="2697"/>
                  </a:lnTo>
                  <a:lnTo>
                    <a:pt x="20002" y="4523"/>
                  </a:lnTo>
                  <a:lnTo>
                    <a:pt x="21431" y="6111"/>
                  </a:lnTo>
                  <a:lnTo>
                    <a:pt x="22701" y="8253"/>
                  </a:lnTo>
                  <a:lnTo>
                    <a:pt x="23732" y="11032"/>
                  </a:lnTo>
                  <a:lnTo>
                    <a:pt x="24684" y="14444"/>
                  </a:lnTo>
                  <a:lnTo>
                    <a:pt x="26113" y="14444"/>
                  </a:lnTo>
                  <a:lnTo>
                    <a:pt x="25717" y="872"/>
                  </a:lnTo>
                  <a:lnTo>
                    <a:pt x="24684" y="872"/>
                  </a:lnTo>
                  <a:lnTo>
                    <a:pt x="24049" y="1587"/>
                  </a:lnTo>
                  <a:lnTo>
                    <a:pt x="23018" y="1983"/>
                  </a:lnTo>
                  <a:lnTo>
                    <a:pt x="19446" y="951"/>
                  </a:lnTo>
                  <a:lnTo>
                    <a:pt x="16906" y="237"/>
                  </a:lnTo>
                  <a:lnTo>
                    <a:pt x="13889" y="0"/>
                  </a:lnTo>
                  <a:close/>
                </a:path>
              </a:pathLst>
            </a:custGeom>
            <a:solidFill>
              <a:srgbClr val="000000"/>
            </a:solidFill>
          </p:spPr>
          <p:txBody>
            <a:bodyPr vert="horz" lIns="91440" tIns="45720" rIns="91440" bIns="45720" anchor="t"/>
            <a:lstStyle/>
            <a:p>
              <a:endParaRPr lang="en-IN"/>
            </a:p>
          </p:txBody>
        </p:sp>
        <p:sp>
          <p:nvSpPr>
            <p:cNvPr id="1697" name="Shape 6437"/>
            <p:cNvSpPr/>
            <p:nvPr/>
          </p:nvSpPr>
          <p:spPr>
            <a:xfrm>
              <a:off x="1796112" y="3811714"/>
              <a:ext cx="29447" cy="46513"/>
            </a:xfrm>
            <a:custGeom>
              <a:avLst/>
              <a:gdLst/>
              <a:ahLst/>
              <a:cxnLst/>
              <a:rect l="0" t="0" r="0" b="0"/>
              <a:pathLst>
                <a:path w="29447" h="46513">
                  <a:moveTo>
                    <a:pt x="13891" y="0"/>
                  </a:moveTo>
                  <a:lnTo>
                    <a:pt x="9525" y="475"/>
                  </a:lnTo>
                  <a:lnTo>
                    <a:pt x="6032" y="1903"/>
                  </a:lnTo>
                  <a:lnTo>
                    <a:pt x="3413" y="3888"/>
                  </a:lnTo>
                  <a:lnTo>
                    <a:pt x="1507" y="6428"/>
                  </a:lnTo>
                  <a:lnTo>
                    <a:pt x="397" y="9207"/>
                  </a:lnTo>
                  <a:lnTo>
                    <a:pt x="0" y="12063"/>
                  </a:lnTo>
                  <a:lnTo>
                    <a:pt x="1032" y="16905"/>
                  </a:lnTo>
                  <a:lnTo>
                    <a:pt x="3572" y="20716"/>
                  </a:lnTo>
                  <a:lnTo>
                    <a:pt x="7222" y="23812"/>
                  </a:lnTo>
                  <a:lnTo>
                    <a:pt x="11588" y="26510"/>
                  </a:lnTo>
                  <a:lnTo>
                    <a:pt x="17382" y="29764"/>
                  </a:lnTo>
                  <a:lnTo>
                    <a:pt x="19526" y="31193"/>
                  </a:lnTo>
                  <a:lnTo>
                    <a:pt x="21113" y="32939"/>
                  </a:lnTo>
                  <a:lnTo>
                    <a:pt x="22144" y="34925"/>
                  </a:lnTo>
                  <a:lnTo>
                    <a:pt x="22542" y="37146"/>
                  </a:lnTo>
                  <a:lnTo>
                    <a:pt x="21748" y="40638"/>
                  </a:lnTo>
                  <a:lnTo>
                    <a:pt x="19763" y="42862"/>
                  </a:lnTo>
                  <a:lnTo>
                    <a:pt x="17145" y="43972"/>
                  </a:lnTo>
                  <a:lnTo>
                    <a:pt x="14526" y="44369"/>
                  </a:lnTo>
                  <a:lnTo>
                    <a:pt x="10318" y="43734"/>
                  </a:lnTo>
                  <a:lnTo>
                    <a:pt x="7143" y="41908"/>
                  </a:lnTo>
                  <a:lnTo>
                    <a:pt x="4921" y="39369"/>
                  </a:lnTo>
                  <a:lnTo>
                    <a:pt x="3413" y="36432"/>
                  </a:lnTo>
                  <a:lnTo>
                    <a:pt x="1746" y="30478"/>
                  </a:lnTo>
                  <a:lnTo>
                    <a:pt x="158" y="30478"/>
                  </a:lnTo>
                  <a:lnTo>
                    <a:pt x="158" y="45957"/>
                  </a:lnTo>
                  <a:lnTo>
                    <a:pt x="1428" y="45957"/>
                  </a:lnTo>
                  <a:lnTo>
                    <a:pt x="2222" y="45005"/>
                  </a:lnTo>
                  <a:lnTo>
                    <a:pt x="3572" y="44766"/>
                  </a:lnTo>
                  <a:lnTo>
                    <a:pt x="5953" y="44925"/>
                  </a:lnTo>
                  <a:lnTo>
                    <a:pt x="8731" y="45560"/>
                  </a:lnTo>
                  <a:lnTo>
                    <a:pt x="15081" y="46513"/>
                  </a:lnTo>
                  <a:lnTo>
                    <a:pt x="18334" y="46194"/>
                  </a:lnTo>
                  <a:lnTo>
                    <a:pt x="21589" y="45163"/>
                  </a:lnTo>
                  <a:lnTo>
                    <a:pt x="24606" y="43338"/>
                  </a:lnTo>
                  <a:lnTo>
                    <a:pt x="27146" y="40877"/>
                  </a:lnTo>
                  <a:lnTo>
                    <a:pt x="28813" y="37622"/>
                  </a:lnTo>
                  <a:lnTo>
                    <a:pt x="29447" y="33733"/>
                  </a:lnTo>
                  <a:lnTo>
                    <a:pt x="28813" y="29844"/>
                  </a:lnTo>
                  <a:lnTo>
                    <a:pt x="27066" y="26748"/>
                  </a:lnTo>
                  <a:lnTo>
                    <a:pt x="24447" y="24288"/>
                  </a:lnTo>
                  <a:lnTo>
                    <a:pt x="21113" y="22064"/>
                  </a:lnTo>
                  <a:lnTo>
                    <a:pt x="10397" y="15714"/>
                  </a:lnTo>
                  <a:lnTo>
                    <a:pt x="8176" y="13969"/>
                  </a:lnTo>
                  <a:lnTo>
                    <a:pt x="6906" y="12063"/>
                  </a:lnTo>
                  <a:lnTo>
                    <a:pt x="6191" y="8651"/>
                  </a:lnTo>
                  <a:lnTo>
                    <a:pt x="6588" y="6587"/>
                  </a:lnTo>
                  <a:lnTo>
                    <a:pt x="7937" y="4523"/>
                  </a:lnTo>
                  <a:lnTo>
                    <a:pt x="10238" y="2857"/>
                  </a:lnTo>
                  <a:lnTo>
                    <a:pt x="13732" y="2221"/>
                  </a:lnTo>
                  <a:lnTo>
                    <a:pt x="16986" y="2697"/>
                  </a:lnTo>
                  <a:lnTo>
                    <a:pt x="20002" y="4523"/>
                  </a:lnTo>
                  <a:lnTo>
                    <a:pt x="21431" y="6111"/>
                  </a:lnTo>
                  <a:lnTo>
                    <a:pt x="22701" y="8253"/>
                  </a:lnTo>
                  <a:lnTo>
                    <a:pt x="23732" y="11032"/>
                  </a:lnTo>
                  <a:lnTo>
                    <a:pt x="24684" y="14444"/>
                  </a:lnTo>
                  <a:lnTo>
                    <a:pt x="26193" y="14444"/>
                  </a:lnTo>
                  <a:lnTo>
                    <a:pt x="25797" y="872"/>
                  </a:lnTo>
                  <a:lnTo>
                    <a:pt x="24684" y="872"/>
                  </a:lnTo>
                  <a:lnTo>
                    <a:pt x="24129" y="1587"/>
                  </a:lnTo>
                  <a:lnTo>
                    <a:pt x="23018" y="1983"/>
                  </a:lnTo>
                  <a:lnTo>
                    <a:pt x="19447" y="951"/>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1698" name="Shape 6438"/>
            <p:cNvSpPr/>
            <p:nvPr/>
          </p:nvSpPr>
          <p:spPr>
            <a:xfrm>
              <a:off x="1489090" y="3811714"/>
              <a:ext cx="29368" cy="46513"/>
            </a:xfrm>
            <a:custGeom>
              <a:avLst/>
              <a:gdLst/>
              <a:ahLst/>
              <a:cxnLst/>
              <a:rect l="0" t="0" r="0" b="0"/>
              <a:pathLst>
                <a:path w="29368" h="46513">
                  <a:moveTo>
                    <a:pt x="13811" y="0"/>
                  </a:moveTo>
                  <a:lnTo>
                    <a:pt x="9444" y="475"/>
                  </a:lnTo>
                  <a:lnTo>
                    <a:pt x="6032" y="1903"/>
                  </a:lnTo>
                  <a:lnTo>
                    <a:pt x="3333" y="3888"/>
                  </a:lnTo>
                  <a:lnTo>
                    <a:pt x="1428" y="6428"/>
                  </a:lnTo>
                  <a:lnTo>
                    <a:pt x="397" y="9207"/>
                  </a:lnTo>
                  <a:lnTo>
                    <a:pt x="0" y="12063"/>
                  </a:lnTo>
                  <a:lnTo>
                    <a:pt x="952" y="16905"/>
                  </a:lnTo>
                  <a:lnTo>
                    <a:pt x="3492" y="20716"/>
                  </a:lnTo>
                  <a:lnTo>
                    <a:pt x="7223" y="23812"/>
                  </a:lnTo>
                  <a:lnTo>
                    <a:pt x="11588" y="26510"/>
                  </a:lnTo>
                  <a:lnTo>
                    <a:pt x="17303" y="29764"/>
                  </a:lnTo>
                  <a:lnTo>
                    <a:pt x="19526" y="31193"/>
                  </a:lnTo>
                  <a:lnTo>
                    <a:pt x="21113" y="32939"/>
                  </a:lnTo>
                  <a:lnTo>
                    <a:pt x="22066" y="34925"/>
                  </a:lnTo>
                  <a:lnTo>
                    <a:pt x="22463" y="37146"/>
                  </a:lnTo>
                  <a:lnTo>
                    <a:pt x="21669" y="40638"/>
                  </a:lnTo>
                  <a:lnTo>
                    <a:pt x="19685" y="42862"/>
                  </a:lnTo>
                  <a:lnTo>
                    <a:pt x="17066" y="43972"/>
                  </a:lnTo>
                  <a:lnTo>
                    <a:pt x="14446" y="44369"/>
                  </a:lnTo>
                  <a:lnTo>
                    <a:pt x="10238" y="43734"/>
                  </a:lnTo>
                  <a:lnTo>
                    <a:pt x="7063" y="41908"/>
                  </a:lnTo>
                  <a:lnTo>
                    <a:pt x="4842" y="39369"/>
                  </a:lnTo>
                  <a:lnTo>
                    <a:pt x="3333" y="36432"/>
                  </a:lnTo>
                  <a:lnTo>
                    <a:pt x="1667" y="30478"/>
                  </a:lnTo>
                  <a:lnTo>
                    <a:pt x="80" y="30478"/>
                  </a:lnTo>
                  <a:lnTo>
                    <a:pt x="80" y="45957"/>
                  </a:lnTo>
                  <a:lnTo>
                    <a:pt x="1348" y="45957"/>
                  </a:lnTo>
                  <a:lnTo>
                    <a:pt x="2222" y="45005"/>
                  </a:lnTo>
                  <a:lnTo>
                    <a:pt x="3492" y="44766"/>
                  </a:lnTo>
                  <a:lnTo>
                    <a:pt x="5873" y="44925"/>
                  </a:lnTo>
                  <a:lnTo>
                    <a:pt x="8651" y="45560"/>
                  </a:lnTo>
                  <a:lnTo>
                    <a:pt x="15001" y="46513"/>
                  </a:lnTo>
                  <a:lnTo>
                    <a:pt x="18336" y="46194"/>
                  </a:lnTo>
                  <a:lnTo>
                    <a:pt x="21589" y="45163"/>
                  </a:lnTo>
                  <a:lnTo>
                    <a:pt x="24606" y="43338"/>
                  </a:lnTo>
                  <a:lnTo>
                    <a:pt x="27067" y="40877"/>
                  </a:lnTo>
                  <a:lnTo>
                    <a:pt x="28733" y="37622"/>
                  </a:lnTo>
                  <a:lnTo>
                    <a:pt x="29368" y="33733"/>
                  </a:lnTo>
                  <a:lnTo>
                    <a:pt x="28733" y="29844"/>
                  </a:lnTo>
                  <a:lnTo>
                    <a:pt x="26987" y="26748"/>
                  </a:lnTo>
                  <a:lnTo>
                    <a:pt x="24367" y="24288"/>
                  </a:lnTo>
                  <a:lnTo>
                    <a:pt x="21034" y="22064"/>
                  </a:lnTo>
                  <a:lnTo>
                    <a:pt x="10398" y="15714"/>
                  </a:lnTo>
                  <a:lnTo>
                    <a:pt x="8176" y="13969"/>
                  </a:lnTo>
                  <a:lnTo>
                    <a:pt x="6826" y="12063"/>
                  </a:lnTo>
                  <a:lnTo>
                    <a:pt x="6111" y="8651"/>
                  </a:lnTo>
                  <a:lnTo>
                    <a:pt x="6508" y="6587"/>
                  </a:lnTo>
                  <a:lnTo>
                    <a:pt x="7857" y="4523"/>
                  </a:lnTo>
                  <a:lnTo>
                    <a:pt x="10160" y="2857"/>
                  </a:lnTo>
                  <a:lnTo>
                    <a:pt x="13652" y="2221"/>
                  </a:lnTo>
                  <a:lnTo>
                    <a:pt x="16907" y="2697"/>
                  </a:lnTo>
                  <a:lnTo>
                    <a:pt x="20002" y="4523"/>
                  </a:lnTo>
                  <a:lnTo>
                    <a:pt x="21431" y="6111"/>
                  </a:lnTo>
                  <a:lnTo>
                    <a:pt x="22622" y="8253"/>
                  </a:lnTo>
                  <a:lnTo>
                    <a:pt x="23732" y="11032"/>
                  </a:lnTo>
                  <a:lnTo>
                    <a:pt x="24606" y="14444"/>
                  </a:lnTo>
                  <a:lnTo>
                    <a:pt x="26113" y="14444"/>
                  </a:lnTo>
                  <a:lnTo>
                    <a:pt x="25717" y="872"/>
                  </a:lnTo>
                  <a:lnTo>
                    <a:pt x="24606" y="872"/>
                  </a:lnTo>
                  <a:lnTo>
                    <a:pt x="24051" y="1587"/>
                  </a:lnTo>
                  <a:lnTo>
                    <a:pt x="22938" y="1983"/>
                  </a:lnTo>
                  <a:lnTo>
                    <a:pt x="19367" y="951"/>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1699" name="Shape 6439"/>
            <p:cNvSpPr/>
            <p:nvPr/>
          </p:nvSpPr>
          <p:spPr>
            <a:xfrm>
              <a:off x="1834291" y="3847115"/>
              <a:ext cx="13732" cy="24130"/>
            </a:xfrm>
            <a:custGeom>
              <a:avLst/>
              <a:gdLst/>
              <a:ahLst/>
              <a:cxnLst/>
              <a:rect l="0" t="0" r="0" b="0"/>
              <a:pathLst>
                <a:path w="13732" h="24130">
                  <a:moveTo>
                    <a:pt x="5716" y="0"/>
                  </a:moveTo>
                  <a:lnTo>
                    <a:pt x="3810" y="317"/>
                  </a:lnTo>
                  <a:lnTo>
                    <a:pt x="1906" y="1348"/>
                  </a:lnTo>
                  <a:lnTo>
                    <a:pt x="556" y="3095"/>
                  </a:lnTo>
                  <a:lnTo>
                    <a:pt x="0" y="5793"/>
                  </a:lnTo>
                  <a:lnTo>
                    <a:pt x="556" y="8175"/>
                  </a:lnTo>
                  <a:lnTo>
                    <a:pt x="2064" y="9762"/>
                  </a:lnTo>
                  <a:lnTo>
                    <a:pt x="4128" y="10556"/>
                  </a:lnTo>
                  <a:lnTo>
                    <a:pt x="6112" y="10715"/>
                  </a:lnTo>
                  <a:lnTo>
                    <a:pt x="7621" y="10556"/>
                  </a:lnTo>
                  <a:lnTo>
                    <a:pt x="8493" y="10318"/>
                  </a:lnTo>
                  <a:lnTo>
                    <a:pt x="9446" y="10636"/>
                  </a:lnTo>
                  <a:lnTo>
                    <a:pt x="9922" y="11746"/>
                  </a:lnTo>
                  <a:lnTo>
                    <a:pt x="9525" y="13572"/>
                  </a:lnTo>
                  <a:lnTo>
                    <a:pt x="8256" y="16112"/>
                  </a:lnTo>
                  <a:lnTo>
                    <a:pt x="5716" y="19129"/>
                  </a:lnTo>
                  <a:lnTo>
                    <a:pt x="1747" y="22225"/>
                  </a:lnTo>
                  <a:lnTo>
                    <a:pt x="2700" y="24130"/>
                  </a:lnTo>
                  <a:lnTo>
                    <a:pt x="4525" y="23176"/>
                  </a:lnTo>
                  <a:lnTo>
                    <a:pt x="6827" y="21510"/>
                  </a:lnTo>
                  <a:lnTo>
                    <a:pt x="9287" y="19129"/>
                  </a:lnTo>
                  <a:lnTo>
                    <a:pt x="11510" y="16192"/>
                  </a:lnTo>
                  <a:lnTo>
                    <a:pt x="13097" y="12937"/>
                  </a:lnTo>
                  <a:lnTo>
                    <a:pt x="13732" y="9525"/>
                  </a:lnTo>
                  <a:lnTo>
                    <a:pt x="13335" y="5952"/>
                  </a:lnTo>
                  <a:lnTo>
                    <a:pt x="12144" y="3412"/>
                  </a:lnTo>
                  <a:lnTo>
                    <a:pt x="10637" y="1666"/>
                  </a:lnTo>
                  <a:lnTo>
                    <a:pt x="8811" y="634"/>
                  </a:lnTo>
                  <a:lnTo>
                    <a:pt x="5716" y="0"/>
                  </a:lnTo>
                  <a:close/>
                </a:path>
              </a:pathLst>
            </a:custGeom>
            <a:solidFill>
              <a:srgbClr val="000000"/>
            </a:solidFill>
          </p:spPr>
          <p:txBody>
            <a:bodyPr vert="horz" lIns="91440" tIns="45720" rIns="91440" bIns="45720" anchor="t"/>
            <a:lstStyle/>
            <a:p>
              <a:endParaRPr lang="en-IN"/>
            </a:p>
          </p:txBody>
        </p:sp>
        <p:sp>
          <p:nvSpPr>
            <p:cNvPr id="1700" name="Shape 6440"/>
            <p:cNvSpPr/>
            <p:nvPr/>
          </p:nvSpPr>
          <p:spPr>
            <a:xfrm>
              <a:off x="1440989" y="3847115"/>
              <a:ext cx="13811" cy="24130"/>
            </a:xfrm>
            <a:custGeom>
              <a:avLst/>
              <a:gdLst/>
              <a:ahLst/>
              <a:cxnLst/>
              <a:rect l="0" t="0" r="0" b="0"/>
              <a:pathLst>
                <a:path w="13811" h="24130">
                  <a:moveTo>
                    <a:pt x="5793" y="0"/>
                  </a:moveTo>
                  <a:lnTo>
                    <a:pt x="3809" y="317"/>
                  </a:lnTo>
                  <a:lnTo>
                    <a:pt x="1983" y="1348"/>
                  </a:lnTo>
                  <a:lnTo>
                    <a:pt x="556" y="3095"/>
                  </a:lnTo>
                  <a:lnTo>
                    <a:pt x="0" y="5793"/>
                  </a:lnTo>
                  <a:lnTo>
                    <a:pt x="556" y="8175"/>
                  </a:lnTo>
                  <a:lnTo>
                    <a:pt x="2063" y="9762"/>
                  </a:lnTo>
                  <a:lnTo>
                    <a:pt x="4127" y="10556"/>
                  </a:lnTo>
                  <a:lnTo>
                    <a:pt x="6191" y="10715"/>
                  </a:lnTo>
                  <a:lnTo>
                    <a:pt x="7619" y="10556"/>
                  </a:lnTo>
                  <a:lnTo>
                    <a:pt x="8572" y="10318"/>
                  </a:lnTo>
                  <a:lnTo>
                    <a:pt x="9525" y="10636"/>
                  </a:lnTo>
                  <a:lnTo>
                    <a:pt x="9921" y="11746"/>
                  </a:lnTo>
                  <a:lnTo>
                    <a:pt x="9604" y="13572"/>
                  </a:lnTo>
                  <a:lnTo>
                    <a:pt x="8254" y="16112"/>
                  </a:lnTo>
                  <a:lnTo>
                    <a:pt x="5793" y="19129"/>
                  </a:lnTo>
                  <a:lnTo>
                    <a:pt x="1824" y="22225"/>
                  </a:lnTo>
                  <a:lnTo>
                    <a:pt x="2698" y="24130"/>
                  </a:lnTo>
                  <a:lnTo>
                    <a:pt x="4524" y="23176"/>
                  </a:lnTo>
                  <a:lnTo>
                    <a:pt x="6826" y="21510"/>
                  </a:lnTo>
                  <a:lnTo>
                    <a:pt x="9366" y="19129"/>
                  </a:lnTo>
                  <a:lnTo>
                    <a:pt x="11588" y="16192"/>
                  </a:lnTo>
                  <a:lnTo>
                    <a:pt x="13176" y="12937"/>
                  </a:lnTo>
                  <a:lnTo>
                    <a:pt x="13811" y="9525"/>
                  </a:lnTo>
                  <a:lnTo>
                    <a:pt x="13334" y="5952"/>
                  </a:lnTo>
                  <a:lnTo>
                    <a:pt x="12223" y="3412"/>
                  </a:lnTo>
                  <a:lnTo>
                    <a:pt x="10636" y="1666"/>
                  </a:lnTo>
                  <a:lnTo>
                    <a:pt x="8811" y="634"/>
                  </a:lnTo>
                  <a:lnTo>
                    <a:pt x="5793" y="0"/>
                  </a:lnTo>
                  <a:close/>
                </a:path>
              </a:pathLst>
            </a:custGeom>
            <a:solidFill>
              <a:srgbClr val="000000"/>
            </a:solidFill>
          </p:spPr>
          <p:txBody>
            <a:bodyPr vert="horz" lIns="91440" tIns="45720" rIns="91440" bIns="45720" anchor="t"/>
            <a:lstStyle/>
            <a:p>
              <a:endParaRPr lang="en-IN"/>
            </a:p>
          </p:txBody>
        </p:sp>
        <p:sp>
          <p:nvSpPr>
            <p:cNvPr id="1701" name="Shape 6441"/>
            <p:cNvSpPr/>
            <p:nvPr/>
          </p:nvSpPr>
          <p:spPr>
            <a:xfrm>
              <a:off x="2769806" y="3847353"/>
              <a:ext cx="10953" cy="10953"/>
            </a:xfrm>
            <a:custGeom>
              <a:avLst/>
              <a:gdLst/>
              <a:ahLst/>
              <a:cxnLst/>
              <a:rect l="0" t="0" r="0" b="0"/>
              <a:pathLst>
                <a:path w="10953" h="10953">
                  <a:moveTo>
                    <a:pt x="5476" y="0"/>
                  </a:moveTo>
                  <a:lnTo>
                    <a:pt x="3333" y="476"/>
                  </a:lnTo>
                  <a:lnTo>
                    <a:pt x="1666" y="1587"/>
                  </a:lnTo>
                  <a:lnTo>
                    <a:pt x="476" y="3333"/>
                  </a:lnTo>
                  <a:lnTo>
                    <a:pt x="0" y="5636"/>
                  </a:lnTo>
                  <a:lnTo>
                    <a:pt x="555" y="8017"/>
                  </a:lnTo>
                  <a:lnTo>
                    <a:pt x="1905" y="9683"/>
                  </a:lnTo>
                  <a:lnTo>
                    <a:pt x="3730" y="10636"/>
                  </a:lnTo>
                  <a:lnTo>
                    <a:pt x="5476" y="10953"/>
                  </a:lnTo>
                  <a:lnTo>
                    <a:pt x="7143" y="10636"/>
                  </a:lnTo>
                  <a:lnTo>
                    <a:pt x="8968" y="9683"/>
                  </a:lnTo>
                  <a:lnTo>
                    <a:pt x="10397" y="8017"/>
                  </a:lnTo>
                  <a:lnTo>
                    <a:pt x="10953" y="5636"/>
                  </a:lnTo>
                  <a:lnTo>
                    <a:pt x="10556" y="3412"/>
                  </a:lnTo>
                  <a:lnTo>
                    <a:pt x="9286" y="1667"/>
                  </a:lnTo>
                  <a:lnTo>
                    <a:pt x="7540" y="476"/>
                  </a:lnTo>
                  <a:lnTo>
                    <a:pt x="5476" y="0"/>
                  </a:lnTo>
                  <a:close/>
                </a:path>
              </a:pathLst>
            </a:custGeom>
            <a:solidFill>
              <a:srgbClr val="000000"/>
            </a:solidFill>
          </p:spPr>
          <p:txBody>
            <a:bodyPr vert="horz" lIns="91440" tIns="45720" rIns="91440" bIns="45720" anchor="t"/>
            <a:lstStyle/>
            <a:p>
              <a:endParaRPr lang="en-IN"/>
            </a:p>
          </p:txBody>
        </p:sp>
        <p:sp>
          <p:nvSpPr>
            <p:cNvPr id="1702" name="Shape 6442"/>
            <p:cNvSpPr/>
            <p:nvPr/>
          </p:nvSpPr>
          <p:spPr>
            <a:xfrm>
              <a:off x="2273871" y="3812665"/>
              <a:ext cx="45719" cy="66199"/>
            </a:xfrm>
            <a:custGeom>
              <a:avLst/>
              <a:gdLst/>
              <a:ahLst/>
              <a:cxnLst/>
              <a:rect l="0" t="0" r="0" b="0"/>
              <a:pathLst>
                <a:path w="45719" h="66199">
                  <a:moveTo>
                    <a:pt x="0" y="0"/>
                  </a:moveTo>
                  <a:lnTo>
                    <a:pt x="0" y="1349"/>
                  </a:lnTo>
                  <a:lnTo>
                    <a:pt x="2618" y="2143"/>
                  </a:lnTo>
                  <a:lnTo>
                    <a:pt x="3968" y="3017"/>
                  </a:lnTo>
                  <a:lnTo>
                    <a:pt x="5079" y="4524"/>
                  </a:lnTo>
                  <a:lnTo>
                    <a:pt x="16351" y="28893"/>
                  </a:lnTo>
                  <a:lnTo>
                    <a:pt x="17303" y="30956"/>
                  </a:lnTo>
                  <a:lnTo>
                    <a:pt x="18573" y="33496"/>
                  </a:lnTo>
                  <a:lnTo>
                    <a:pt x="21272" y="39052"/>
                  </a:lnTo>
                  <a:lnTo>
                    <a:pt x="22144" y="41275"/>
                  </a:lnTo>
                  <a:lnTo>
                    <a:pt x="22542" y="42624"/>
                  </a:lnTo>
                  <a:lnTo>
                    <a:pt x="22383" y="43656"/>
                  </a:lnTo>
                  <a:lnTo>
                    <a:pt x="21827" y="45641"/>
                  </a:lnTo>
                  <a:lnTo>
                    <a:pt x="19922" y="50800"/>
                  </a:lnTo>
                  <a:lnTo>
                    <a:pt x="16986" y="55642"/>
                  </a:lnTo>
                  <a:lnTo>
                    <a:pt x="15318" y="57229"/>
                  </a:lnTo>
                  <a:lnTo>
                    <a:pt x="13413" y="57865"/>
                  </a:lnTo>
                  <a:lnTo>
                    <a:pt x="12143" y="57547"/>
                  </a:lnTo>
                  <a:lnTo>
                    <a:pt x="10397" y="56992"/>
                  </a:lnTo>
                  <a:lnTo>
                    <a:pt x="6350" y="56038"/>
                  </a:lnTo>
                  <a:lnTo>
                    <a:pt x="4364" y="56356"/>
                  </a:lnTo>
                  <a:lnTo>
                    <a:pt x="3094" y="57071"/>
                  </a:lnTo>
                  <a:lnTo>
                    <a:pt x="1904" y="59056"/>
                  </a:lnTo>
                  <a:lnTo>
                    <a:pt x="1587" y="60404"/>
                  </a:lnTo>
                  <a:lnTo>
                    <a:pt x="2063" y="62468"/>
                  </a:lnTo>
                  <a:lnTo>
                    <a:pt x="3412" y="64293"/>
                  </a:lnTo>
                  <a:lnTo>
                    <a:pt x="5714" y="65643"/>
                  </a:lnTo>
                  <a:lnTo>
                    <a:pt x="8889" y="66199"/>
                  </a:lnTo>
                  <a:lnTo>
                    <a:pt x="11508" y="65881"/>
                  </a:lnTo>
                  <a:lnTo>
                    <a:pt x="13889" y="64930"/>
                  </a:lnTo>
                  <a:lnTo>
                    <a:pt x="16112" y="63421"/>
                  </a:lnTo>
                  <a:lnTo>
                    <a:pt x="18176" y="61198"/>
                  </a:lnTo>
                  <a:lnTo>
                    <a:pt x="20081" y="58420"/>
                  </a:lnTo>
                  <a:lnTo>
                    <a:pt x="21986" y="55007"/>
                  </a:lnTo>
                  <a:lnTo>
                    <a:pt x="23891" y="50958"/>
                  </a:lnTo>
                  <a:lnTo>
                    <a:pt x="25717" y="46356"/>
                  </a:lnTo>
                  <a:lnTo>
                    <a:pt x="40957" y="5953"/>
                  </a:lnTo>
                  <a:lnTo>
                    <a:pt x="42147" y="3493"/>
                  </a:lnTo>
                  <a:lnTo>
                    <a:pt x="43417" y="2223"/>
                  </a:lnTo>
                  <a:lnTo>
                    <a:pt x="45719" y="1508"/>
                  </a:lnTo>
                  <a:lnTo>
                    <a:pt x="45719" y="0"/>
                  </a:lnTo>
                  <a:lnTo>
                    <a:pt x="32305" y="0"/>
                  </a:lnTo>
                  <a:lnTo>
                    <a:pt x="32305" y="1508"/>
                  </a:lnTo>
                  <a:lnTo>
                    <a:pt x="34368" y="1667"/>
                  </a:lnTo>
                  <a:lnTo>
                    <a:pt x="35877" y="2143"/>
                  </a:lnTo>
                  <a:lnTo>
                    <a:pt x="36749" y="3017"/>
                  </a:lnTo>
                  <a:lnTo>
                    <a:pt x="37067" y="4287"/>
                  </a:lnTo>
                  <a:lnTo>
                    <a:pt x="36908" y="5318"/>
                  </a:lnTo>
                  <a:lnTo>
                    <a:pt x="36353" y="6986"/>
                  </a:lnTo>
                  <a:lnTo>
                    <a:pt x="34766" y="11033"/>
                  </a:lnTo>
                  <a:lnTo>
                    <a:pt x="27066" y="33020"/>
                  </a:lnTo>
                  <a:lnTo>
                    <a:pt x="15716" y="7937"/>
                  </a:lnTo>
                  <a:lnTo>
                    <a:pt x="15081" y="6350"/>
                  </a:lnTo>
                  <a:lnTo>
                    <a:pt x="14683" y="4366"/>
                  </a:lnTo>
                  <a:lnTo>
                    <a:pt x="15239" y="2778"/>
                  </a:lnTo>
                  <a:lnTo>
                    <a:pt x="16668" y="1985"/>
                  </a:lnTo>
                  <a:lnTo>
                    <a:pt x="20478" y="1508"/>
                  </a:lnTo>
                  <a:lnTo>
                    <a:pt x="20478" y="0"/>
                  </a:lnTo>
                  <a:lnTo>
                    <a:pt x="0" y="0"/>
                  </a:lnTo>
                  <a:close/>
                </a:path>
              </a:pathLst>
            </a:custGeom>
            <a:solidFill>
              <a:srgbClr val="000000"/>
            </a:solidFill>
          </p:spPr>
          <p:txBody>
            <a:bodyPr vert="horz" lIns="91440" tIns="45720" rIns="91440" bIns="45720" anchor="t"/>
            <a:lstStyle/>
            <a:p>
              <a:endParaRPr lang="en-IN"/>
            </a:p>
          </p:txBody>
        </p:sp>
        <p:sp>
          <p:nvSpPr>
            <p:cNvPr id="1703" name="Shape 6443"/>
            <p:cNvSpPr/>
            <p:nvPr/>
          </p:nvSpPr>
          <p:spPr>
            <a:xfrm>
              <a:off x="4524549" y="3531995"/>
              <a:ext cx="10081" cy="10160"/>
            </a:xfrm>
            <a:custGeom>
              <a:avLst/>
              <a:gdLst/>
              <a:ahLst/>
              <a:cxnLst/>
              <a:rect l="0" t="0" r="0" b="0"/>
              <a:pathLst>
                <a:path w="10081" h="10160">
                  <a:moveTo>
                    <a:pt x="4921" y="0"/>
                  </a:moveTo>
                  <a:lnTo>
                    <a:pt x="2698" y="556"/>
                  </a:lnTo>
                  <a:lnTo>
                    <a:pt x="1190" y="1826"/>
                  </a:lnTo>
                  <a:lnTo>
                    <a:pt x="317" y="3492"/>
                  </a:lnTo>
                  <a:lnTo>
                    <a:pt x="0" y="5079"/>
                  </a:lnTo>
                  <a:lnTo>
                    <a:pt x="317" y="6667"/>
                  </a:lnTo>
                  <a:lnTo>
                    <a:pt x="1111" y="8335"/>
                  </a:lnTo>
                  <a:lnTo>
                    <a:pt x="2698" y="9605"/>
                  </a:lnTo>
                  <a:lnTo>
                    <a:pt x="4921" y="10160"/>
                  </a:lnTo>
                  <a:lnTo>
                    <a:pt x="7065" y="9763"/>
                  </a:lnTo>
                  <a:lnTo>
                    <a:pt x="8652" y="8731"/>
                  </a:lnTo>
                  <a:lnTo>
                    <a:pt x="9763" y="7065"/>
                  </a:lnTo>
                  <a:lnTo>
                    <a:pt x="10081" y="5079"/>
                  </a:lnTo>
                  <a:lnTo>
                    <a:pt x="9763" y="3096"/>
                  </a:lnTo>
                  <a:lnTo>
                    <a:pt x="8652" y="1508"/>
                  </a:lnTo>
                  <a:lnTo>
                    <a:pt x="7065" y="476"/>
                  </a:lnTo>
                  <a:lnTo>
                    <a:pt x="4921" y="0"/>
                  </a:lnTo>
                  <a:close/>
                </a:path>
              </a:pathLst>
            </a:custGeom>
            <a:solidFill>
              <a:srgbClr val="000000"/>
            </a:solidFill>
          </p:spPr>
          <p:txBody>
            <a:bodyPr vert="horz" lIns="91440" tIns="45720" rIns="91440" bIns="45720" anchor="t"/>
            <a:lstStyle/>
            <a:p>
              <a:endParaRPr lang="en-IN"/>
            </a:p>
          </p:txBody>
        </p:sp>
        <p:sp>
          <p:nvSpPr>
            <p:cNvPr id="1704" name="Shape 6444"/>
            <p:cNvSpPr/>
            <p:nvPr/>
          </p:nvSpPr>
          <p:spPr>
            <a:xfrm>
              <a:off x="4128309" y="3531995"/>
              <a:ext cx="10080" cy="10160"/>
            </a:xfrm>
            <a:custGeom>
              <a:avLst/>
              <a:gdLst/>
              <a:ahLst/>
              <a:cxnLst/>
              <a:rect l="0" t="0" r="0" b="0"/>
              <a:pathLst>
                <a:path w="10080" h="10160">
                  <a:moveTo>
                    <a:pt x="4921" y="0"/>
                  </a:moveTo>
                  <a:lnTo>
                    <a:pt x="2698" y="556"/>
                  </a:lnTo>
                  <a:lnTo>
                    <a:pt x="1191" y="1826"/>
                  </a:lnTo>
                  <a:lnTo>
                    <a:pt x="317" y="3492"/>
                  </a:lnTo>
                  <a:lnTo>
                    <a:pt x="0" y="5079"/>
                  </a:lnTo>
                  <a:lnTo>
                    <a:pt x="317" y="6667"/>
                  </a:lnTo>
                  <a:lnTo>
                    <a:pt x="1111" y="8335"/>
                  </a:lnTo>
                  <a:lnTo>
                    <a:pt x="2698" y="9605"/>
                  </a:lnTo>
                  <a:lnTo>
                    <a:pt x="4921" y="10160"/>
                  </a:lnTo>
                  <a:lnTo>
                    <a:pt x="7064" y="9763"/>
                  </a:lnTo>
                  <a:lnTo>
                    <a:pt x="8652" y="8731"/>
                  </a:lnTo>
                  <a:lnTo>
                    <a:pt x="9762" y="7065"/>
                  </a:lnTo>
                  <a:lnTo>
                    <a:pt x="10080" y="5079"/>
                  </a:lnTo>
                  <a:lnTo>
                    <a:pt x="9762" y="3096"/>
                  </a:lnTo>
                  <a:lnTo>
                    <a:pt x="8652" y="1508"/>
                  </a:lnTo>
                  <a:lnTo>
                    <a:pt x="7064" y="476"/>
                  </a:lnTo>
                  <a:lnTo>
                    <a:pt x="4921" y="0"/>
                  </a:lnTo>
                  <a:close/>
                </a:path>
              </a:pathLst>
            </a:custGeom>
            <a:solidFill>
              <a:srgbClr val="000000"/>
            </a:solidFill>
          </p:spPr>
          <p:txBody>
            <a:bodyPr vert="horz" lIns="91440" tIns="45720" rIns="91440" bIns="45720" anchor="t"/>
            <a:lstStyle/>
            <a:p>
              <a:endParaRPr lang="en-IN"/>
            </a:p>
          </p:txBody>
        </p:sp>
        <p:sp>
          <p:nvSpPr>
            <p:cNvPr id="1705" name="Shape 6445"/>
            <p:cNvSpPr/>
            <p:nvPr/>
          </p:nvSpPr>
          <p:spPr>
            <a:xfrm>
              <a:off x="3660711" y="3531995"/>
              <a:ext cx="10159" cy="10160"/>
            </a:xfrm>
            <a:custGeom>
              <a:avLst/>
              <a:gdLst/>
              <a:ahLst/>
              <a:cxnLst/>
              <a:rect l="0" t="0" r="0" b="0"/>
              <a:pathLst>
                <a:path w="10159" h="10160">
                  <a:moveTo>
                    <a:pt x="5000" y="0"/>
                  </a:moveTo>
                  <a:lnTo>
                    <a:pt x="2777" y="556"/>
                  </a:lnTo>
                  <a:lnTo>
                    <a:pt x="1190" y="1826"/>
                  </a:lnTo>
                  <a:lnTo>
                    <a:pt x="316" y="3492"/>
                  </a:lnTo>
                  <a:lnTo>
                    <a:pt x="0" y="5079"/>
                  </a:lnTo>
                  <a:lnTo>
                    <a:pt x="316" y="6667"/>
                  </a:lnTo>
                  <a:lnTo>
                    <a:pt x="1190" y="8335"/>
                  </a:lnTo>
                  <a:lnTo>
                    <a:pt x="2697" y="9605"/>
                  </a:lnTo>
                  <a:lnTo>
                    <a:pt x="5000" y="10160"/>
                  </a:lnTo>
                  <a:lnTo>
                    <a:pt x="7063" y="9763"/>
                  </a:lnTo>
                  <a:lnTo>
                    <a:pt x="8731" y="8731"/>
                  </a:lnTo>
                  <a:lnTo>
                    <a:pt x="9841" y="7065"/>
                  </a:lnTo>
                  <a:lnTo>
                    <a:pt x="10159" y="5079"/>
                  </a:lnTo>
                  <a:lnTo>
                    <a:pt x="9841" y="3096"/>
                  </a:lnTo>
                  <a:lnTo>
                    <a:pt x="8731" y="1508"/>
                  </a:lnTo>
                  <a:lnTo>
                    <a:pt x="7063" y="476"/>
                  </a:lnTo>
                  <a:lnTo>
                    <a:pt x="5000" y="0"/>
                  </a:lnTo>
                  <a:close/>
                </a:path>
              </a:pathLst>
            </a:custGeom>
            <a:solidFill>
              <a:srgbClr val="000000"/>
            </a:solidFill>
          </p:spPr>
          <p:txBody>
            <a:bodyPr vert="horz" lIns="91440" tIns="45720" rIns="91440" bIns="45720" anchor="t"/>
            <a:lstStyle/>
            <a:p>
              <a:endParaRPr lang="en-IN"/>
            </a:p>
          </p:txBody>
        </p:sp>
        <p:sp>
          <p:nvSpPr>
            <p:cNvPr id="1706" name="Shape 6446"/>
            <p:cNvSpPr/>
            <p:nvPr/>
          </p:nvSpPr>
          <p:spPr>
            <a:xfrm>
              <a:off x="3627135" y="3531995"/>
              <a:ext cx="23573" cy="67707"/>
            </a:xfrm>
            <a:custGeom>
              <a:avLst/>
              <a:gdLst/>
              <a:ahLst/>
              <a:cxnLst/>
              <a:rect l="0" t="0" r="0" b="0"/>
              <a:pathLst>
                <a:path w="23573" h="67707">
                  <a:moveTo>
                    <a:pt x="15796" y="0"/>
                  </a:moveTo>
                  <a:lnTo>
                    <a:pt x="0" y="4366"/>
                  </a:lnTo>
                  <a:lnTo>
                    <a:pt x="0" y="5953"/>
                  </a:lnTo>
                  <a:lnTo>
                    <a:pt x="3413" y="5794"/>
                  </a:lnTo>
                  <a:lnTo>
                    <a:pt x="5715" y="6112"/>
                  </a:lnTo>
                  <a:lnTo>
                    <a:pt x="7065" y="7143"/>
                  </a:lnTo>
                  <a:lnTo>
                    <a:pt x="7698" y="8969"/>
                  </a:lnTo>
                  <a:lnTo>
                    <a:pt x="7858" y="11827"/>
                  </a:lnTo>
                  <a:lnTo>
                    <a:pt x="7858" y="59054"/>
                  </a:lnTo>
                  <a:lnTo>
                    <a:pt x="7541" y="62388"/>
                  </a:lnTo>
                  <a:lnTo>
                    <a:pt x="6271" y="64532"/>
                  </a:lnTo>
                  <a:lnTo>
                    <a:pt x="3890" y="65643"/>
                  </a:lnTo>
                  <a:lnTo>
                    <a:pt x="238" y="66198"/>
                  </a:lnTo>
                  <a:lnTo>
                    <a:pt x="238" y="67707"/>
                  </a:lnTo>
                  <a:lnTo>
                    <a:pt x="23573" y="67707"/>
                  </a:lnTo>
                  <a:lnTo>
                    <a:pt x="23573" y="66198"/>
                  </a:lnTo>
                  <a:lnTo>
                    <a:pt x="20002" y="65802"/>
                  </a:lnTo>
                  <a:lnTo>
                    <a:pt x="17701" y="64849"/>
                  </a:lnTo>
                  <a:lnTo>
                    <a:pt x="16510" y="62786"/>
                  </a:lnTo>
                  <a:lnTo>
                    <a:pt x="16192" y="59372"/>
                  </a:lnTo>
                  <a:lnTo>
                    <a:pt x="16192" y="238"/>
                  </a:lnTo>
                  <a:lnTo>
                    <a:pt x="15796" y="0"/>
                  </a:lnTo>
                  <a:close/>
                </a:path>
              </a:pathLst>
            </a:custGeom>
            <a:solidFill>
              <a:srgbClr val="000000"/>
            </a:solidFill>
          </p:spPr>
          <p:txBody>
            <a:bodyPr vert="horz" lIns="91440" tIns="45720" rIns="91440" bIns="45720" anchor="t"/>
            <a:lstStyle/>
            <a:p>
              <a:endParaRPr lang="en-IN"/>
            </a:p>
          </p:txBody>
        </p:sp>
        <p:sp>
          <p:nvSpPr>
            <p:cNvPr id="1707" name="Shape 6447"/>
            <p:cNvSpPr/>
            <p:nvPr/>
          </p:nvSpPr>
          <p:spPr>
            <a:xfrm>
              <a:off x="3526487" y="3531995"/>
              <a:ext cx="46117" cy="68660"/>
            </a:xfrm>
            <a:custGeom>
              <a:avLst/>
              <a:gdLst/>
              <a:ahLst/>
              <a:cxnLst/>
              <a:rect l="0" t="0" r="0" b="0"/>
              <a:pathLst>
                <a:path w="46117" h="68660">
                  <a:moveTo>
                    <a:pt x="14367" y="0"/>
                  </a:moveTo>
                  <a:lnTo>
                    <a:pt x="0" y="4366"/>
                  </a:lnTo>
                  <a:lnTo>
                    <a:pt x="0" y="5953"/>
                  </a:lnTo>
                  <a:lnTo>
                    <a:pt x="2222" y="5873"/>
                  </a:lnTo>
                  <a:lnTo>
                    <a:pt x="4762" y="6191"/>
                  </a:lnTo>
                  <a:lnTo>
                    <a:pt x="6032" y="7302"/>
                  </a:lnTo>
                  <a:lnTo>
                    <a:pt x="6508" y="8890"/>
                  </a:lnTo>
                  <a:lnTo>
                    <a:pt x="6588" y="10953"/>
                  </a:lnTo>
                  <a:lnTo>
                    <a:pt x="6588" y="62310"/>
                  </a:lnTo>
                  <a:lnTo>
                    <a:pt x="7382" y="64056"/>
                  </a:lnTo>
                  <a:lnTo>
                    <a:pt x="9445" y="65643"/>
                  </a:lnTo>
                  <a:lnTo>
                    <a:pt x="15795" y="67866"/>
                  </a:lnTo>
                  <a:lnTo>
                    <a:pt x="19129" y="68501"/>
                  </a:lnTo>
                  <a:lnTo>
                    <a:pt x="21907" y="68660"/>
                  </a:lnTo>
                  <a:lnTo>
                    <a:pt x="28257" y="67945"/>
                  </a:lnTo>
                  <a:lnTo>
                    <a:pt x="33417" y="66119"/>
                  </a:lnTo>
                  <a:lnTo>
                    <a:pt x="37623" y="63262"/>
                  </a:lnTo>
                  <a:lnTo>
                    <a:pt x="40877" y="59769"/>
                  </a:lnTo>
                  <a:lnTo>
                    <a:pt x="43338" y="55879"/>
                  </a:lnTo>
                  <a:lnTo>
                    <a:pt x="44926" y="51752"/>
                  </a:lnTo>
                  <a:lnTo>
                    <a:pt x="45799" y="47783"/>
                  </a:lnTo>
                  <a:lnTo>
                    <a:pt x="46117" y="44132"/>
                  </a:lnTo>
                  <a:lnTo>
                    <a:pt x="45639" y="38735"/>
                  </a:lnTo>
                  <a:lnTo>
                    <a:pt x="44132" y="33654"/>
                  </a:lnTo>
                  <a:lnTo>
                    <a:pt x="41751" y="29131"/>
                  </a:lnTo>
                  <a:lnTo>
                    <a:pt x="38338" y="25480"/>
                  </a:lnTo>
                  <a:lnTo>
                    <a:pt x="33893" y="23018"/>
                  </a:lnTo>
                  <a:lnTo>
                    <a:pt x="28495" y="22146"/>
                  </a:lnTo>
                  <a:lnTo>
                    <a:pt x="24923" y="22542"/>
                  </a:lnTo>
                  <a:lnTo>
                    <a:pt x="22915" y="23295"/>
                  </a:lnTo>
                  <a:lnTo>
                    <a:pt x="24765" y="28337"/>
                  </a:lnTo>
                  <a:lnTo>
                    <a:pt x="28813" y="29131"/>
                  </a:lnTo>
                  <a:lnTo>
                    <a:pt x="31988" y="31353"/>
                  </a:lnTo>
                  <a:lnTo>
                    <a:pt x="34448" y="34607"/>
                  </a:lnTo>
                  <a:lnTo>
                    <a:pt x="36114" y="38656"/>
                  </a:lnTo>
                  <a:lnTo>
                    <a:pt x="37068" y="43101"/>
                  </a:lnTo>
                  <a:lnTo>
                    <a:pt x="37386" y="47783"/>
                  </a:lnTo>
                  <a:lnTo>
                    <a:pt x="37226" y="51356"/>
                  </a:lnTo>
                  <a:lnTo>
                    <a:pt x="36512" y="55245"/>
                  </a:lnTo>
                  <a:lnTo>
                    <a:pt x="35163" y="59135"/>
                  </a:lnTo>
                  <a:lnTo>
                    <a:pt x="32782" y="62388"/>
                  </a:lnTo>
                  <a:lnTo>
                    <a:pt x="29288" y="64691"/>
                  </a:lnTo>
                  <a:lnTo>
                    <a:pt x="24368" y="65485"/>
                  </a:lnTo>
                  <a:lnTo>
                    <a:pt x="20796" y="65087"/>
                  </a:lnTo>
                  <a:lnTo>
                    <a:pt x="16827" y="63500"/>
                  </a:lnTo>
                  <a:lnTo>
                    <a:pt x="15398" y="62310"/>
                  </a:lnTo>
                  <a:lnTo>
                    <a:pt x="14922" y="60722"/>
                  </a:lnTo>
                  <a:lnTo>
                    <a:pt x="14922" y="35798"/>
                  </a:lnTo>
                  <a:lnTo>
                    <a:pt x="15557" y="33337"/>
                  </a:lnTo>
                  <a:lnTo>
                    <a:pt x="16907" y="31353"/>
                  </a:lnTo>
                  <a:lnTo>
                    <a:pt x="20876" y="29051"/>
                  </a:lnTo>
                  <a:lnTo>
                    <a:pt x="24765" y="28337"/>
                  </a:lnTo>
                  <a:lnTo>
                    <a:pt x="22915" y="23295"/>
                  </a:lnTo>
                  <a:lnTo>
                    <a:pt x="21748" y="23733"/>
                  </a:lnTo>
                  <a:lnTo>
                    <a:pt x="19129" y="25241"/>
                  </a:lnTo>
                  <a:lnTo>
                    <a:pt x="17145" y="27067"/>
                  </a:lnTo>
                  <a:lnTo>
                    <a:pt x="15795" y="28813"/>
                  </a:lnTo>
                  <a:lnTo>
                    <a:pt x="15081" y="30162"/>
                  </a:lnTo>
                  <a:lnTo>
                    <a:pt x="14922" y="30162"/>
                  </a:lnTo>
                  <a:lnTo>
                    <a:pt x="14922" y="238"/>
                  </a:lnTo>
                  <a:lnTo>
                    <a:pt x="14367" y="0"/>
                  </a:lnTo>
                  <a:close/>
                </a:path>
              </a:pathLst>
            </a:custGeom>
            <a:solidFill>
              <a:srgbClr val="000000"/>
            </a:solidFill>
          </p:spPr>
          <p:txBody>
            <a:bodyPr vert="horz" lIns="91440" tIns="45720" rIns="91440" bIns="45720" anchor="t"/>
            <a:lstStyle/>
            <a:p>
              <a:endParaRPr lang="en-IN"/>
            </a:p>
          </p:txBody>
        </p:sp>
        <p:sp>
          <p:nvSpPr>
            <p:cNvPr id="1708" name="Shape 6448"/>
            <p:cNvSpPr/>
            <p:nvPr/>
          </p:nvSpPr>
          <p:spPr>
            <a:xfrm>
              <a:off x="3255581" y="3531995"/>
              <a:ext cx="10080" cy="10160"/>
            </a:xfrm>
            <a:custGeom>
              <a:avLst/>
              <a:gdLst/>
              <a:ahLst/>
              <a:cxnLst/>
              <a:rect l="0" t="0" r="0" b="0"/>
              <a:pathLst>
                <a:path w="10080" h="10160">
                  <a:moveTo>
                    <a:pt x="5000" y="0"/>
                  </a:moveTo>
                  <a:lnTo>
                    <a:pt x="2777" y="556"/>
                  </a:lnTo>
                  <a:lnTo>
                    <a:pt x="1190" y="1826"/>
                  </a:lnTo>
                  <a:lnTo>
                    <a:pt x="317" y="3492"/>
                  </a:lnTo>
                  <a:lnTo>
                    <a:pt x="0" y="5079"/>
                  </a:lnTo>
                  <a:lnTo>
                    <a:pt x="317" y="6667"/>
                  </a:lnTo>
                  <a:lnTo>
                    <a:pt x="1111" y="8335"/>
                  </a:lnTo>
                  <a:lnTo>
                    <a:pt x="2698" y="9605"/>
                  </a:lnTo>
                  <a:lnTo>
                    <a:pt x="5000" y="10160"/>
                  </a:lnTo>
                  <a:lnTo>
                    <a:pt x="7063" y="9763"/>
                  </a:lnTo>
                  <a:lnTo>
                    <a:pt x="8651" y="8731"/>
                  </a:lnTo>
                  <a:lnTo>
                    <a:pt x="9762" y="7065"/>
                  </a:lnTo>
                  <a:lnTo>
                    <a:pt x="10080" y="5079"/>
                  </a:lnTo>
                  <a:lnTo>
                    <a:pt x="9762" y="3096"/>
                  </a:lnTo>
                  <a:lnTo>
                    <a:pt x="8651" y="1508"/>
                  </a:lnTo>
                  <a:lnTo>
                    <a:pt x="7063" y="476"/>
                  </a:lnTo>
                  <a:lnTo>
                    <a:pt x="5000" y="0"/>
                  </a:lnTo>
                  <a:close/>
                </a:path>
              </a:pathLst>
            </a:custGeom>
            <a:solidFill>
              <a:srgbClr val="000000"/>
            </a:solidFill>
          </p:spPr>
          <p:txBody>
            <a:bodyPr vert="horz" lIns="91440" tIns="45720" rIns="91440" bIns="45720" anchor="t"/>
            <a:lstStyle/>
            <a:p>
              <a:endParaRPr lang="en-IN"/>
            </a:p>
          </p:txBody>
        </p:sp>
        <p:sp>
          <p:nvSpPr>
            <p:cNvPr id="1709" name="Shape 6449"/>
            <p:cNvSpPr/>
            <p:nvPr/>
          </p:nvSpPr>
          <p:spPr>
            <a:xfrm>
              <a:off x="3199621" y="3531995"/>
              <a:ext cx="46037" cy="68660"/>
            </a:xfrm>
            <a:custGeom>
              <a:avLst/>
              <a:gdLst/>
              <a:ahLst/>
              <a:cxnLst/>
              <a:rect l="0" t="0" r="0" b="0"/>
              <a:pathLst>
                <a:path w="46037" h="68660">
                  <a:moveTo>
                    <a:pt x="14367" y="0"/>
                  </a:moveTo>
                  <a:lnTo>
                    <a:pt x="0" y="4366"/>
                  </a:lnTo>
                  <a:lnTo>
                    <a:pt x="0" y="5953"/>
                  </a:lnTo>
                  <a:lnTo>
                    <a:pt x="2142" y="5873"/>
                  </a:lnTo>
                  <a:lnTo>
                    <a:pt x="4683" y="6191"/>
                  </a:lnTo>
                  <a:lnTo>
                    <a:pt x="5953" y="7302"/>
                  </a:lnTo>
                  <a:lnTo>
                    <a:pt x="6429" y="8890"/>
                  </a:lnTo>
                  <a:lnTo>
                    <a:pt x="6508" y="10953"/>
                  </a:lnTo>
                  <a:lnTo>
                    <a:pt x="6508" y="62310"/>
                  </a:lnTo>
                  <a:lnTo>
                    <a:pt x="7302" y="64056"/>
                  </a:lnTo>
                  <a:lnTo>
                    <a:pt x="9445" y="65643"/>
                  </a:lnTo>
                  <a:lnTo>
                    <a:pt x="15716" y="67866"/>
                  </a:lnTo>
                  <a:lnTo>
                    <a:pt x="21907" y="68660"/>
                  </a:lnTo>
                  <a:lnTo>
                    <a:pt x="28178" y="67945"/>
                  </a:lnTo>
                  <a:lnTo>
                    <a:pt x="33417" y="66119"/>
                  </a:lnTo>
                  <a:lnTo>
                    <a:pt x="37623" y="63262"/>
                  </a:lnTo>
                  <a:lnTo>
                    <a:pt x="40878" y="59769"/>
                  </a:lnTo>
                  <a:lnTo>
                    <a:pt x="43259" y="55879"/>
                  </a:lnTo>
                  <a:lnTo>
                    <a:pt x="44847" y="51752"/>
                  </a:lnTo>
                  <a:lnTo>
                    <a:pt x="45719" y="47783"/>
                  </a:lnTo>
                  <a:lnTo>
                    <a:pt x="46037" y="44132"/>
                  </a:lnTo>
                  <a:lnTo>
                    <a:pt x="45561" y="38735"/>
                  </a:lnTo>
                  <a:lnTo>
                    <a:pt x="44132" y="33654"/>
                  </a:lnTo>
                  <a:lnTo>
                    <a:pt x="41672" y="29131"/>
                  </a:lnTo>
                  <a:lnTo>
                    <a:pt x="38258" y="25480"/>
                  </a:lnTo>
                  <a:lnTo>
                    <a:pt x="33813" y="23018"/>
                  </a:lnTo>
                  <a:lnTo>
                    <a:pt x="28416" y="22146"/>
                  </a:lnTo>
                  <a:lnTo>
                    <a:pt x="24843" y="22542"/>
                  </a:lnTo>
                  <a:lnTo>
                    <a:pt x="22911" y="23286"/>
                  </a:lnTo>
                  <a:lnTo>
                    <a:pt x="24764" y="28337"/>
                  </a:lnTo>
                  <a:lnTo>
                    <a:pt x="28812" y="29131"/>
                  </a:lnTo>
                  <a:lnTo>
                    <a:pt x="31987" y="31353"/>
                  </a:lnTo>
                  <a:lnTo>
                    <a:pt x="34368" y="34607"/>
                  </a:lnTo>
                  <a:lnTo>
                    <a:pt x="36036" y="38656"/>
                  </a:lnTo>
                  <a:lnTo>
                    <a:pt x="36988" y="43101"/>
                  </a:lnTo>
                  <a:lnTo>
                    <a:pt x="37306" y="47783"/>
                  </a:lnTo>
                  <a:lnTo>
                    <a:pt x="37147" y="51356"/>
                  </a:lnTo>
                  <a:lnTo>
                    <a:pt x="36512" y="55245"/>
                  </a:lnTo>
                  <a:lnTo>
                    <a:pt x="35083" y="59135"/>
                  </a:lnTo>
                  <a:lnTo>
                    <a:pt x="32780" y="62388"/>
                  </a:lnTo>
                  <a:lnTo>
                    <a:pt x="29289" y="64691"/>
                  </a:lnTo>
                  <a:lnTo>
                    <a:pt x="24367" y="65485"/>
                  </a:lnTo>
                  <a:lnTo>
                    <a:pt x="20796" y="65087"/>
                  </a:lnTo>
                  <a:lnTo>
                    <a:pt x="16827" y="63500"/>
                  </a:lnTo>
                  <a:lnTo>
                    <a:pt x="15398" y="62310"/>
                  </a:lnTo>
                  <a:lnTo>
                    <a:pt x="14842" y="60722"/>
                  </a:lnTo>
                  <a:lnTo>
                    <a:pt x="14842" y="35798"/>
                  </a:lnTo>
                  <a:lnTo>
                    <a:pt x="15557" y="33337"/>
                  </a:lnTo>
                  <a:lnTo>
                    <a:pt x="16905" y="31353"/>
                  </a:lnTo>
                  <a:lnTo>
                    <a:pt x="20874" y="29051"/>
                  </a:lnTo>
                  <a:lnTo>
                    <a:pt x="24764" y="28337"/>
                  </a:lnTo>
                  <a:lnTo>
                    <a:pt x="22911" y="23286"/>
                  </a:lnTo>
                  <a:lnTo>
                    <a:pt x="21748" y="23733"/>
                  </a:lnTo>
                  <a:lnTo>
                    <a:pt x="19129" y="25241"/>
                  </a:lnTo>
                  <a:lnTo>
                    <a:pt x="17066" y="27067"/>
                  </a:lnTo>
                  <a:lnTo>
                    <a:pt x="15716" y="28813"/>
                  </a:lnTo>
                  <a:lnTo>
                    <a:pt x="15081" y="30162"/>
                  </a:lnTo>
                  <a:lnTo>
                    <a:pt x="14842" y="30162"/>
                  </a:lnTo>
                  <a:lnTo>
                    <a:pt x="14842" y="238"/>
                  </a:lnTo>
                  <a:lnTo>
                    <a:pt x="14367" y="0"/>
                  </a:lnTo>
                  <a:close/>
                </a:path>
              </a:pathLst>
            </a:custGeom>
            <a:solidFill>
              <a:srgbClr val="000000"/>
            </a:solidFill>
          </p:spPr>
          <p:txBody>
            <a:bodyPr vert="horz" lIns="91440" tIns="45720" rIns="91440" bIns="45720" anchor="t"/>
            <a:lstStyle/>
            <a:p>
              <a:endParaRPr lang="en-IN"/>
            </a:p>
          </p:txBody>
        </p:sp>
        <p:sp>
          <p:nvSpPr>
            <p:cNvPr id="1710" name="Shape 6450"/>
            <p:cNvSpPr/>
            <p:nvPr/>
          </p:nvSpPr>
          <p:spPr>
            <a:xfrm>
              <a:off x="3179301" y="3531995"/>
              <a:ext cx="10081" cy="10160"/>
            </a:xfrm>
            <a:custGeom>
              <a:avLst/>
              <a:gdLst/>
              <a:ahLst/>
              <a:cxnLst/>
              <a:rect l="0" t="0" r="0" b="0"/>
              <a:pathLst>
                <a:path w="10081" h="10160">
                  <a:moveTo>
                    <a:pt x="5000" y="0"/>
                  </a:moveTo>
                  <a:lnTo>
                    <a:pt x="2778" y="556"/>
                  </a:lnTo>
                  <a:lnTo>
                    <a:pt x="1191" y="1826"/>
                  </a:lnTo>
                  <a:lnTo>
                    <a:pt x="317" y="3492"/>
                  </a:lnTo>
                  <a:lnTo>
                    <a:pt x="0" y="5079"/>
                  </a:lnTo>
                  <a:lnTo>
                    <a:pt x="317" y="6667"/>
                  </a:lnTo>
                  <a:lnTo>
                    <a:pt x="1191" y="8335"/>
                  </a:lnTo>
                  <a:lnTo>
                    <a:pt x="2698" y="9605"/>
                  </a:lnTo>
                  <a:lnTo>
                    <a:pt x="5000" y="10160"/>
                  </a:lnTo>
                  <a:lnTo>
                    <a:pt x="7063" y="9763"/>
                  </a:lnTo>
                  <a:lnTo>
                    <a:pt x="8651" y="8731"/>
                  </a:lnTo>
                  <a:lnTo>
                    <a:pt x="9762" y="7065"/>
                  </a:lnTo>
                  <a:lnTo>
                    <a:pt x="10081" y="5079"/>
                  </a:lnTo>
                  <a:lnTo>
                    <a:pt x="9762" y="3096"/>
                  </a:lnTo>
                  <a:lnTo>
                    <a:pt x="8651" y="1508"/>
                  </a:lnTo>
                  <a:lnTo>
                    <a:pt x="7063" y="476"/>
                  </a:lnTo>
                  <a:lnTo>
                    <a:pt x="5000" y="0"/>
                  </a:lnTo>
                  <a:close/>
                </a:path>
              </a:pathLst>
            </a:custGeom>
            <a:solidFill>
              <a:srgbClr val="000000"/>
            </a:solidFill>
          </p:spPr>
          <p:txBody>
            <a:bodyPr vert="horz" lIns="91440" tIns="45720" rIns="91440" bIns="45720" anchor="t"/>
            <a:lstStyle/>
            <a:p>
              <a:endParaRPr lang="en-IN"/>
            </a:p>
          </p:txBody>
        </p:sp>
        <p:sp>
          <p:nvSpPr>
            <p:cNvPr id="1711" name="Shape 6451"/>
            <p:cNvSpPr/>
            <p:nvPr/>
          </p:nvSpPr>
          <p:spPr>
            <a:xfrm>
              <a:off x="3040633" y="3534139"/>
              <a:ext cx="29448" cy="65563"/>
            </a:xfrm>
            <a:custGeom>
              <a:avLst/>
              <a:gdLst/>
              <a:ahLst/>
              <a:cxnLst/>
              <a:rect l="0" t="0" r="0" b="0"/>
              <a:pathLst>
                <a:path w="29448" h="65563">
                  <a:moveTo>
                    <a:pt x="0" y="0"/>
                  </a:moveTo>
                  <a:lnTo>
                    <a:pt x="0" y="1825"/>
                  </a:lnTo>
                  <a:lnTo>
                    <a:pt x="2778" y="1983"/>
                  </a:lnTo>
                  <a:lnTo>
                    <a:pt x="5001" y="2381"/>
                  </a:lnTo>
                  <a:lnTo>
                    <a:pt x="6747" y="2936"/>
                  </a:lnTo>
                  <a:lnTo>
                    <a:pt x="7937" y="3651"/>
                  </a:lnTo>
                  <a:lnTo>
                    <a:pt x="9287" y="6350"/>
                  </a:lnTo>
                  <a:lnTo>
                    <a:pt x="9604" y="10795"/>
                  </a:lnTo>
                  <a:lnTo>
                    <a:pt x="9604" y="54768"/>
                  </a:lnTo>
                  <a:lnTo>
                    <a:pt x="9287" y="59055"/>
                  </a:lnTo>
                  <a:lnTo>
                    <a:pt x="7937" y="61753"/>
                  </a:lnTo>
                  <a:lnTo>
                    <a:pt x="6747" y="62547"/>
                  </a:lnTo>
                  <a:lnTo>
                    <a:pt x="5081" y="63182"/>
                  </a:lnTo>
                  <a:lnTo>
                    <a:pt x="2778" y="63500"/>
                  </a:lnTo>
                  <a:lnTo>
                    <a:pt x="0" y="63658"/>
                  </a:lnTo>
                  <a:lnTo>
                    <a:pt x="0" y="65563"/>
                  </a:lnTo>
                  <a:lnTo>
                    <a:pt x="29448" y="65563"/>
                  </a:lnTo>
                  <a:lnTo>
                    <a:pt x="29448" y="63658"/>
                  </a:lnTo>
                  <a:lnTo>
                    <a:pt x="24844" y="63261"/>
                  </a:lnTo>
                  <a:lnTo>
                    <a:pt x="21828" y="62071"/>
                  </a:lnTo>
                  <a:lnTo>
                    <a:pt x="20876" y="60960"/>
                  </a:lnTo>
                  <a:lnTo>
                    <a:pt x="20162" y="59372"/>
                  </a:lnTo>
                  <a:lnTo>
                    <a:pt x="19764" y="57308"/>
                  </a:lnTo>
                  <a:lnTo>
                    <a:pt x="19686" y="54768"/>
                  </a:lnTo>
                  <a:lnTo>
                    <a:pt x="19686" y="10795"/>
                  </a:lnTo>
                  <a:lnTo>
                    <a:pt x="19923" y="7381"/>
                  </a:lnTo>
                  <a:lnTo>
                    <a:pt x="20637" y="5000"/>
                  </a:lnTo>
                  <a:lnTo>
                    <a:pt x="21907" y="3412"/>
                  </a:lnTo>
                  <a:lnTo>
                    <a:pt x="23733" y="2540"/>
                  </a:lnTo>
                  <a:lnTo>
                    <a:pt x="26273" y="2063"/>
                  </a:lnTo>
                  <a:lnTo>
                    <a:pt x="29448" y="1825"/>
                  </a:lnTo>
                  <a:lnTo>
                    <a:pt x="29448" y="0"/>
                  </a:lnTo>
                  <a:lnTo>
                    <a:pt x="0" y="0"/>
                  </a:lnTo>
                  <a:close/>
                </a:path>
              </a:pathLst>
            </a:custGeom>
            <a:solidFill>
              <a:srgbClr val="000000"/>
            </a:solidFill>
          </p:spPr>
          <p:txBody>
            <a:bodyPr vert="horz" lIns="91440" tIns="45720" rIns="91440" bIns="45720" anchor="t"/>
            <a:lstStyle/>
            <a:p>
              <a:endParaRPr lang="en-IN"/>
            </a:p>
          </p:txBody>
        </p:sp>
        <p:sp>
          <p:nvSpPr>
            <p:cNvPr id="1712" name="Shape 6452"/>
            <p:cNvSpPr/>
            <p:nvPr/>
          </p:nvSpPr>
          <p:spPr>
            <a:xfrm>
              <a:off x="4224590" y="3531995"/>
              <a:ext cx="35957" cy="67707"/>
            </a:xfrm>
            <a:custGeom>
              <a:avLst/>
              <a:gdLst/>
              <a:ahLst/>
              <a:cxnLst/>
              <a:rect l="0" t="0" r="0" b="0"/>
              <a:pathLst>
                <a:path w="35957" h="67707">
                  <a:moveTo>
                    <a:pt x="26036" y="0"/>
                  </a:moveTo>
                  <a:lnTo>
                    <a:pt x="20161" y="793"/>
                  </a:lnTo>
                  <a:lnTo>
                    <a:pt x="15717" y="2857"/>
                  </a:lnTo>
                  <a:lnTo>
                    <a:pt x="12621" y="5873"/>
                  </a:lnTo>
                  <a:lnTo>
                    <a:pt x="10478" y="9525"/>
                  </a:lnTo>
                  <a:lnTo>
                    <a:pt x="9128" y="13335"/>
                  </a:lnTo>
                  <a:lnTo>
                    <a:pt x="8494" y="17145"/>
                  </a:lnTo>
                  <a:lnTo>
                    <a:pt x="8255" y="20558"/>
                  </a:lnTo>
                  <a:lnTo>
                    <a:pt x="8255" y="23098"/>
                  </a:lnTo>
                  <a:lnTo>
                    <a:pt x="80" y="23098"/>
                  </a:lnTo>
                  <a:lnTo>
                    <a:pt x="80" y="26273"/>
                  </a:lnTo>
                  <a:lnTo>
                    <a:pt x="8255" y="26273"/>
                  </a:lnTo>
                  <a:lnTo>
                    <a:pt x="8255" y="57388"/>
                  </a:lnTo>
                  <a:lnTo>
                    <a:pt x="8176" y="59928"/>
                  </a:lnTo>
                  <a:lnTo>
                    <a:pt x="7858" y="61992"/>
                  </a:lnTo>
                  <a:lnTo>
                    <a:pt x="7382" y="63500"/>
                  </a:lnTo>
                  <a:lnTo>
                    <a:pt x="6588" y="64611"/>
                  </a:lnTo>
                  <a:lnTo>
                    <a:pt x="4048" y="65802"/>
                  </a:lnTo>
                  <a:lnTo>
                    <a:pt x="0" y="66198"/>
                  </a:lnTo>
                  <a:lnTo>
                    <a:pt x="0" y="67707"/>
                  </a:lnTo>
                  <a:lnTo>
                    <a:pt x="25797" y="67707"/>
                  </a:lnTo>
                  <a:lnTo>
                    <a:pt x="25797" y="66198"/>
                  </a:lnTo>
                  <a:lnTo>
                    <a:pt x="21908" y="65881"/>
                  </a:lnTo>
                  <a:lnTo>
                    <a:pt x="19288" y="65167"/>
                  </a:lnTo>
                  <a:lnTo>
                    <a:pt x="17780" y="63976"/>
                  </a:lnTo>
                  <a:lnTo>
                    <a:pt x="16907" y="62310"/>
                  </a:lnTo>
                  <a:lnTo>
                    <a:pt x="16590" y="60087"/>
                  </a:lnTo>
                  <a:lnTo>
                    <a:pt x="16511" y="57388"/>
                  </a:lnTo>
                  <a:lnTo>
                    <a:pt x="16511" y="26273"/>
                  </a:lnTo>
                  <a:lnTo>
                    <a:pt x="28655" y="26273"/>
                  </a:lnTo>
                  <a:lnTo>
                    <a:pt x="28655" y="23098"/>
                  </a:lnTo>
                  <a:lnTo>
                    <a:pt x="16431" y="23098"/>
                  </a:lnTo>
                  <a:lnTo>
                    <a:pt x="16431" y="11588"/>
                  </a:lnTo>
                  <a:lnTo>
                    <a:pt x="16828" y="7699"/>
                  </a:lnTo>
                  <a:lnTo>
                    <a:pt x="17383" y="5873"/>
                  </a:lnTo>
                  <a:lnTo>
                    <a:pt x="18416" y="4286"/>
                  </a:lnTo>
                  <a:lnTo>
                    <a:pt x="20082" y="3175"/>
                  </a:lnTo>
                  <a:lnTo>
                    <a:pt x="22385" y="2778"/>
                  </a:lnTo>
                  <a:lnTo>
                    <a:pt x="24448" y="3333"/>
                  </a:lnTo>
                  <a:lnTo>
                    <a:pt x="25956" y="4762"/>
                  </a:lnTo>
                  <a:lnTo>
                    <a:pt x="28496" y="8335"/>
                  </a:lnTo>
                  <a:lnTo>
                    <a:pt x="29925" y="9683"/>
                  </a:lnTo>
                  <a:lnTo>
                    <a:pt x="31671" y="10240"/>
                  </a:lnTo>
                  <a:lnTo>
                    <a:pt x="34608" y="9287"/>
                  </a:lnTo>
                  <a:lnTo>
                    <a:pt x="35561" y="7937"/>
                  </a:lnTo>
                  <a:lnTo>
                    <a:pt x="35957" y="6112"/>
                  </a:lnTo>
                  <a:lnTo>
                    <a:pt x="35163" y="3731"/>
                  </a:lnTo>
                  <a:lnTo>
                    <a:pt x="33100" y="1826"/>
                  </a:lnTo>
                  <a:lnTo>
                    <a:pt x="29925" y="556"/>
                  </a:lnTo>
                  <a:lnTo>
                    <a:pt x="26036" y="0"/>
                  </a:lnTo>
                  <a:close/>
                </a:path>
              </a:pathLst>
            </a:custGeom>
            <a:solidFill>
              <a:srgbClr val="000000"/>
            </a:solidFill>
          </p:spPr>
          <p:txBody>
            <a:bodyPr vert="horz" lIns="91440" tIns="45720" rIns="91440" bIns="45720" anchor="t"/>
            <a:lstStyle/>
            <a:p>
              <a:endParaRPr lang="en-IN"/>
            </a:p>
          </p:txBody>
        </p:sp>
        <p:sp>
          <p:nvSpPr>
            <p:cNvPr id="1713" name="Shape 6453"/>
            <p:cNvSpPr/>
            <p:nvPr/>
          </p:nvSpPr>
          <p:spPr>
            <a:xfrm>
              <a:off x="3872958" y="3531995"/>
              <a:ext cx="35957" cy="67707"/>
            </a:xfrm>
            <a:custGeom>
              <a:avLst/>
              <a:gdLst/>
              <a:ahLst/>
              <a:cxnLst/>
              <a:rect l="0" t="0" r="0" b="0"/>
              <a:pathLst>
                <a:path w="35957" h="67707">
                  <a:moveTo>
                    <a:pt x="26036" y="0"/>
                  </a:moveTo>
                  <a:lnTo>
                    <a:pt x="20161" y="793"/>
                  </a:lnTo>
                  <a:lnTo>
                    <a:pt x="15717" y="2857"/>
                  </a:lnTo>
                  <a:lnTo>
                    <a:pt x="12542" y="5873"/>
                  </a:lnTo>
                  <a:lnTo>
                    <a:pt x="10398" y="9525"/>
                  </a:lnTo>
                  <a:lnTo>
                    <a:pt x="9128" y="13335"/>
                  </a:lnTo>
                  <a:lnTo>
                    <a:pt x="8414" y="17145"/>
                  </a:lnTo>
                  <a:lnTo>
                    <a:pt x="8176" y="20558"/>
                  </a:lnTo>
                  <a:lnTo>
                    <a:pt x="8176" y="23098"/>
                  </a:lnTo>
                  <a:lnTo>
                    <a:pt x="80" y="23098"/>
                  </a:lnTo>
                  <a:lnTo>
                    <a:pt x="80" y="26273"/>
                  </a:lnTo>
                  <a:lnTo>
                    <a:pt x="8176" y="26273"/>
                  </a:lnTo>
                  <a:lnTo>
                    <a:pt x="8176" y="57388"/>
                  </a:lnTo>
                  <a:lnTo>
                    <a:pt x="8097" y="59928"/>
                  </a:lnTo>
                  <a:lnTo>
                    <a:pt x="7858" y="61992"/>
                  </a:lnTo>
                  <a:lnTo>
                    <a:pt x="7303" y="63500"/>
                  </a:lnTo>
                  <a:lnTo>
                    <a:pt x="6588" y="64611"/>
                  </a:lnTo>
                  <a:lnTo>
                    <a:pt x="4048" y="65802"/>
                  </a:lnTo>
                  <a:lnTo>
                    <a:pt x="0" y="66198"/>
                  </a:lnTo>
                  <a:lnTo>
                    <a:pt x="0" y="67707"/>
                  </a:lnTo>
                  <a:lnTo>
                    <a:pt x="25717" y="67707"/>
                  </a:lnTo>
                  <a:lnTo>
                    <a:pt x="25717" y="66198"/>
                  </a:lnTo>
                  <a:lnTo>
                    <a:pt x="21908" y="65881"/>
                  </a:lnTo>
                  <a:lnTo>
                    <a:pt x="19288" y="65167"/>
                  </a:lnTo>
                  <a:lnTo>
                    <a:pt x="17701" y="63976"/>
                  </a:lnTo>
                  <a:lnTo>
                    <a:pt x="16828" y="62310"/>
                  </a:lnTo>
                  <a:lnTo>
                    <a:pt x="16590" y="60087"/>
                  </a:lnTo>
                  <a:lnTo>
                    <a:pt x="16511" y="57388"/>
                  </a:lnTo>
                  <a:lnTo>
                    <a:pt x="16511" y="26273"/>
                  </a:lnTo>
                  <a:lnTo>
                    <a:pt x="28575" y="26273"/>
                  </a:lnTo>
                  <a:lnTo>
                    <a:pt x="28575" y="23098"/>
                  </a:lnTo>
                  <a:lnTo>
                    <a:pt x="16431" y="23098"/>
                  </a:lnTo>
                  <a:lnTo>
                    <a:pt x="16431" y="11588"/>
                  </a:lnTo>
                  <a:lnTo>
                    <a:pt x="16748" y="7699"/>
                  </a:lnTo>
                  <a:lnTo>
                    <a:pt x="18416" y="4286"/>
                  </a:lnTo>
                  <a:lnTo>
                    <a:pt x="20082" y="3175"/>
                  </a:lnTo>
                  <a:lnTo>
                    <a:pt x="22385" y="2778"/>
                  </a:lnTo>
                  <a:lnTo>
                    <a:pt x="24448" y="3333"/>
                  </a:lnTo>
                  <a:lnTo>
                    <a:pt x="25956" y="4762"/>
                  </a:lnTo>
                  <a:lnTo>
                    <a:pt x="28417" y="8335"/>
                  </a:lnTo>
                  <a:lnTo>
                    <a:pt x="29846" y="9683"/>
                  </a:lnTo>
                  <a:lnTo>
                    <a:pt x="31671" y="10240"/>
                  </a:lnTo>
                  <a:lnTo>
                    <a:pt x="34528" y="9287"/>
                  </a:lnTo>
                  <a:lnTo>
                    <a:pt x="35561" y="7937"/>
                  </a:lnTo>
                  <a:lnTo>
                    <a:pt x="35957" y="6112"/>
                  </a:lnTo>
                  <a:lnTo>
                    <a:pt x="35163" y="3731"/>
                  </a:lnTo>
                  <a:lnTo>
                    <a:pt x="33021" y="1826"/>
                  </a:lnTo>
                  <a:lnTo>
                    <a:pt x="29925" y="556"/>
                  </a:lnTo>
                  <a:lnTo>
                    <a:pt x="26036" y="0"/>
                  </a:lnTo>
                  <a:close/>
                </a:path>
              </a:pathLst>
            </a:custGeom>
            <a:solidFill>
              <a:srgbClr val="000000"/>
            </a:solidFill>
          </p:spPr>
          <p:txBody>
            <a:bodyPr vert="horz" lIns="91440" tIns="45720" rIns="91440" bIns="45720" anchor="t"/>
            <a:lstStyle/>
            <a:p>
              <a:endParaRPr lang="en-IN"/>
            </a:p>
          </p:txBody>
        </p:sp>
        <p:sp>
          <p:nvSpPr>
            <p:cNvPr id="1714" name="Shape 6454"/>
            <p:cNvSpPr/>
            <p:nvPr/>
          </p:nvSpPr>
          <p:spPr>
            <a:xfrm>
              <a:off x="4327937" y="3542314"/>
              <a:ext cx="26351" cy="58341"/>
            </a:xfrm>
            <a:custGeom>
              <a:avLst/>
              <a:gdLst/>
              <a:ahLst/>
              <a:cxnLst/>
              <a:rect l="0" t="0" r="0" b="0"/>
              <a:pathLst>
                <a:path w="26351" h="58341">
                  <a:moveTo>
                    <a:pt x="13255" y="0"/>
                  </a:moveTo>
                  <a:lnTo>
                    <a:pt x="10873" y="3413"/>
                  </a:lnTo>
                  <a:lnTo>
                    <a:pt x="8809" y="6191"/>
                  </a:lnTo>
                  <a:lnTo>
                    <a:pt x="4365" y="11351"/>
                  </a:lnTo>
                  <a:lnTo>
                    <a:pt x="1348" y="13652"/>
                  </a:lnTo>
                  <a:lnTo>
                    <a:pt x="396" y="14446"/>
                  </a:lnTo>
                  <a:lnTo>
                    <a:pt x="0" y="15240"/>
                  </a:lnTo>
                  <a:lnTo>
                    <a:pt x="396" y="15955"/>
                  </a:lnTo>
                  <a:lnTo>
                    <a:pt x="5634" y="15955"/>
                  </a:lnTo>
                  <a:lnTo>
                    <a:pt x="5634" y="45799"/>
                  </a:lnTo>
                  <a:lnTo>
                    <a:pt x="5873" y="49133"/>
                  </a:lnTo>
                  <a:lnTo>
                    <a:pt x="6350" y="51911"/>
                  </a:lnTo>
                  <a:lnTo>
                    <a:pt x="7222" y="54133"/>
                  </a:lnTo>
                  <a:lnTo>
                    <a:pt x="8333" y="55801"/>
                  </a:lnTo>
                  <a:lnTo>
                    <a:pt x="11191" y="57785"/>
                  </a:lnTo>
                  <a:lnTo>
                    <a:pt x="14763" y="58341"/>
                  </a:lnTo>
                  <a:lnTo>
                    <a:pt x="18096" y="57706"/>
                  </a:lnTo>
                  <a:lnTo>
                    <a:pt x="21351" y="56197"/>
                  </a:lnTo>
                  <a:lnTo>
                    <a:pt x="24129" y="53816"/>
                  </a:lnTo>
                  <a:lnTo>
                    <a:pt x="26351" y="50800"/>
                  </a:lnTo>
                  <a:lnTo>
                    <a:pt x="25002" y="49768"/>
                  </a:lnTo>
                  <a:lnTo>
                    <a:pt x="22780" y="51991"/>
                  </a:lnTo>
                  <a:lnTo>
                    <a:pt x="21113" y="52863"/>
                  </a:lnTo>
                  <a:lnTo>
                    <a:pt x="18970" y="53181"/>
                  </a:lnTo>
                  <a:lnTo>
                    <a:pt x="16906" y="52785"/>
                  </a:lnTo>
                  <a:lnTo>
                    <a:pt x="15398" y="51593"/>
                  </a:lnTo>
                  <a:lnTo>
                    <a:pt x="14127" y="47942"/>
                  </a:lnTo>
                  <a:lnTo>
                    <a:pt x="13970" y="44291"/>
                  </a:lnTo>
                  <a:lnTo>
                    <a:pt x="13970" y="15955"/>
                  </a:lnTo>
                  <a:lnTo>
                    <a:pt x="23970" y="15955"/>
                  </a:lnTo>
                  <a:lnTo>
                    <a:pt x="23970" y="12780"/>
                  </a:lnTo>
                  <a:lnTo>
                    <a:pt x="13970" y="12780"/>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715" name="Shape 6455"/>
            <p:cNvSpPr/>
            <p:nvPr/>
          </p:nvSpPr>
          <p:spPr>
            <a:xfrm>
              <a:off x="4300156" y="3542314"/>
              <a:ext cx="26351" cy="58341"/>
            </a:xfrm>
            <a:custGeom>
              <a:avLst/>
              <a:gdLst/>
              <a:ahLst/>
              <a:cxnLst/>
              <a:rect l="0" t="0" r="0" b="0"/>
              <a:pathLst>
                <a:path w="26351" h="58341">
                  <a:moveTo>
                    <a:pt x="13255" y="0"/>
                  </a:moveTo>
                  <a:lnTo>
                    <a:pt x="10873" y="3413"/>
                  </a:lnTo>
                  <a:lnTo>
                    <a:pt x="8888" y="6191"/>
                  </a:lnTo>
                  <a:lnTo>
                    <a:pt x="4365" y="11351"/>
                  </a:lnTo>
                  <a:lnTo>
                    <a:pt x="1427" y="13652"/>
                  </a:lnTo>
                  <a:lnTo>
                    <a:pt x="396" y="14446"/>
                  </a:lnTo>
                  <a:lnTo>
                    <a:pt x="0" y="15240"/>
                  </a:lnTo>
                  <a:lnTo>
                    <a:pt x="396" y="15955"/>
                  </a:lnTo>
                  <a:lnTo>
                    <a:pt x="5634" y="15955"/>
                  </a:lnTo>
                  <a:lnTo>
                    <a:pt x="5634" y="45799"/>
                  </a:lnTo>
                  <a:lnTo>
                    <a:pt x="5873" y="49133"/>
                  </a:lnTo>
                  <a:lnTo>
                    <a:pt x="6350" y="51911"/>
                  </a:lnTo>
                  <a:lnTo>
                    <a:pt x="7222" y="54133"/>
                  </a:lnTo>
                  <a:lnTo>
                    <a:pt x="8333" y="55801"/>
                  </a:lnTo>
                  <a:lnTo>
                    <a:pt x="11270" y="57785"/>
                  </a:lnTo>
                  <a:lnTo>
                    <a:pt x="14763" y="58341"/>
                  </a:lnTo>
                  <a:lnTo>
                    <a:pt x="18176" y="57706"/>
                  </a:lnTo>
                  <a:lnTo>
                    <a:pt x="21351" y="56197"/>
                  </a:lnTo>
                  <a:lnTo>
                    <a:pt x="24129" y="53816"/>
                  </a:lnTo>
                  <a:lnTo>
                    <a:pt x="26351" y="50800"/>
                  </a:lnTo>
                  <a:lnTo>
                    <a:pt x="25082" y="49768"/>
                  </a:lnTo>
                  <a:lnTo>
                    <a:pt x="22858" y="51991"/>
                  </a:lnTo>
                  <a:lnTo>
                    <a:pt x="21192" y="52863"/>
                  </a:lnTo>
                  <a:lnTo>
                    <a:pt x="19050" y="53181"/>
                  </a:lnTo>
                  <a:lnTo>
                    <a:pt x="16906" y="52785"/>
                  </a:lnTo>
                  <a:lnTo>
                    <a:pt x="15477" y="51593"/>
                  </a:lnTo>
                  <a:lnTo>
                    <a:pt x="14604" y="49927"/>
                  </a:lnTo>
                  <a:lnTo>
                    <a:pt x="14207" y="47942"/>
                  </a:lnTo>
                  <a:lnTo>
                    <a:pt x="13970" y="44291"/>
                  </a:lnTo>
                  <a:lnTo>
                    <a:pt x="13970" y="15955"/>
                  </a:lnTo>
                  <a:lnTo>
                    <a:pt x="23970" y="15955"/>
                  </a:lnTo>
                  <a:lnTo>
                    <a:pt x="23970" y="12780"/>
                  </a:lnTo>
                  <a:lnTo>
                    <a:pt x="13970" y="12780"/>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716" name="Shape 6456"/>
            <p:cNvSpPr/>
            <p:nvPr/>
          </p:nvSpPr>
          <p:spPr>
            <a:xfrm>
              <a:off x="4050521" y="3542314"/>
              <a:ext cx="26352" cy="58341"/>
            </a:xfrm>
            <a:custGeom>
              <a:avLst/>
              <a:gdLst/>
              <a:ahLst/>
              <a:cxnLst/>
              <a:rect l="0" t="0" r="0" b="0"/>
              <a:pathLst>
                <a:path w="26352" h="58341">
                  <a:moveTo>
                    <a:pt x="13334" y="0"/>
                  </a:moveTo>
                  <a:lnTo>
                    <a:pt x="10873" y="3413"/>
                  </a:lnTo>
                  <a:lnTo>
                    <a:pt x="8889" y="6191"/>
                  </a:lnTo>
                  <a:lnTo>
                    <a:pt x="4366" y="11351"/>
                  </a:lnTo>
                  <a:lnTo>
                    <a:pt x="1428" y="13652"/>
                  </a:lnTo>
                  <a:lnTo>
                    <a:pt x="397" y="14446"/>
                  </a:lnTo>
                  <a:lnTo>
                    <a:pt x="0" y="15240"/>
                  </a:lnTo>
                  <a:lnTo>
                    <a:pt x="397" y="15955"/>
                  </a:lnTo>
                  <a:lnTo>
                    <a:pt x="5636" y="15955"/>
                  </a:lnTo>
                  <a:lnTo>
                    <a:pt x="5636" y="45799"/>
                  </a:lnTo>
                  <a:lnTo>
                    <a:pt x="5873" y="49133"/>
                  </a:lnTo>
                  <a:lnTo>
                    <a:pt x="6429" y="51911"/>
                  </a:lnTo>
                  <a:lnTo>
                    <a:pt x="7223" y="54133"/>
                  </a:lnTo>
                  <a:lnTo>
                    <a:pt x="8334" y="55801"/>
                  </a:lnTo>
                  <a:lnTo>
                    <a:pt x="11271" y="57785"/>
                  </a:lnTo>
                  <a:lnTo>
                    <a:pt x="14763" y="58341"/>
                  </a:lnTo>
                  <a:lnTo>
                    <a:pt x="18177" y="57706"/>
                  </a:lnTo>
                  <a:lnTo>
                    <a:pt x="21352" y="56197"/>
                  </a:lnTo>
                  <a:lnTo>
                    <a:pt x="24129" y="53816"/>
                  </a:lnTo>
                  <a:lnTo>
                    <a:pt x="26352" y="50800"/>
                  </a:lnTo>
                  <a:lnTo>
                    <a:pt x="25082" y="49768"/>
                  </a:lnTo>
                  <a:lnTo>
                    <a:pt x="22859" y="51991"/>
                  </a:lnTo>
                  <a:lnTo>
                    <a:pt x="21192" y="52863"/>
                  </a:lnTo>
                  <a:lnTo>
                    <a:pt x="19050" y="53181"/>
                  </a:lnTo>
                  <a:lnTo>
                    <a:pt x="16905" y="52785"/>
                  </a:lnTo>
                  <a:lnTo>
                    <a:pt x="15478" y="51593"/>
                  </a:lnTo>
                  <a:lnTo>
                    <a:pt x="14604" y="49927"/>
                  </a:lnTo>
                  <a:lnTo>
                    <a:pt x="14208" y="47942"/>
                  </a:lnTo>
                  <a:lnTo>
                    <a:pt x="13969" y="44291"/>
                  </a:lnTo>
                  <a:lnTo>
                    <a:pt x="13969" y="15955"/>
                  </a:lnTo>
                  <a:lnTo>
                    <a:pt x="23971" y="15955"/>
                  </a:lnTo>
                  <a:lnTo>
                    <a:pt x="23971" y="12780"/>
                  </a:lnTo>
                  <a:lnTo>
                    <a:pt x="13969" y="12780"/>
                  </a:lnTo>
                  <a:lnTo>
                    <a:pt x="13969" y="1270"/>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1717" name="Shape 6457"/>
            <p:cNvSpPr/>
            <p:nvPr/>
          </p:nvSpPr>
          <p:spPr>
            <a:xfrm>
              <a:off x="3456161" y="3542314"/>
              <a:ext cx="26352" cy="58341"/>
            </a:xfrm>
            <a:custGeom>
              <a:avLst/>
              <a:gdLst/>
              <a:ahLst/>
              <a:cxnLst/>
              <a:rect l="0" t="0" r="0" b="0"/>
              <a:pathLst>
                <a:path w="26352" h="58341">
                  <a:moveTo>
                    <a:pt x="13335" y="0"/>
                  </a:moveTo>
                  <a:lnTo>
                    <a:pt x="10874" y="3413"/>
                  </a:lnTo>
                  <a:lnTo>
                    <a:pt x="8890" y="6191"/>
                  </a:lnTo>
                  <a:lnTo>
                    <a:pt x="4365" y="11351"/>
                  </a:lnTo>
                  <a:lnTo>
                    <a:pt x="1428" y="13652"/>
                  </a:lnTo>
                  <a:lnTo>
                    <a:pt x="396" y="14446"/>
                  </a:lnTo>
                  <a:lnTo>
                    <a:pt x="0" y="15240"/>
                  </a:lnTo>
                  <a:lnTo>
                    <a:pt x="396" y="15955"/>
                  </a:lnTo>
                  <a:lnTo>
                    <a:pt x="5634" y="15955"/>
                  </a:lnTo>
                  <a:lnTo>
                    <a:pt x="5634" y="45799"/>
                  </a:lnTo>
                  <a:lnTo>
                    <a:pt x="5873" y="49133"/>
                  </a:lnTo>
                  <a:lnTo>
                    <a:pt x="6428" y="51911"/>
                  </a:lnTo>
                  <a:lnTo>
                    <a:pt x="7222" y="54133"/>
                  </a:lnTo>
                  <a:lnTo>
                    <a:pt x="8333" y="55801"/>
                  </a:lnTo>
                  <a:lnTo>
                    <a:pt x="11271" y="57785"/>
                  </a:lnTo>
                  <a:lnTo>
                    <a:pt x="14763" y="58341"/>
                  </a:lnTo>
                  <a:lnTo>
                    <a:pt x="18177" y="57706"/>
                  </a:lnTo>
                  <a:lnTo>
                    <a:pt x="21352" y="56197"/>
                  </a:lnTo>
                  <a:lnTo>
                    <a:pt x="24129" y="53816"/>
                  </a:lnTo>
                  <a:lnTo>
                    <a:pt x="26352" y="50800"/>
                  </a:lnTo>
                  <a:lnTo>
                    <a:pt x="25082" y="49768"/>
                  </a:lnTo>
                  <a:lnTo>
                    <a:pt x="22860" y="51991"/>
                  </a:lnTo>
                  <a:lnTo>
                    <a:pt x="21193" y="52863"/>
                  </a:lnTo>
                  <a:lnTo>
                    <a:pt x="19050" y="53181"/>
                  </a:lnTo>
                  <a:lnTo>
                    <a:pt x="16907" y="52785"/>
                  </a:lnTo>
                  <a:lnTo>
                    <a:pt x="15477" y="51593"/>
                  </a:lnTo>
                  <a:lnTo>
                    <a:pt x="14604" y="49927"/>
                  </a:lnTo>
                  <a:lnTo>
                    <a:pt x="14208" y="47942"/>
                  </a:lnTo>
                  <a:lnTo>
                    <a:pt x="13970" y="44291"/>
                  </a:lnTo>
                  <a:lnTo>
                    <a:pt x="13970" y="15955"/>
                  </a:lnTo>
                  <a:lnTo>
                    <a:pt x="23971" y="15955"/>
                  </a:lnTo>
                  <a:lnTo>
                    <a:pt x="23971" y="12780"/>
                  </a:lnTo>
                  <a:lnTo>
                    <a:pt x="13970" y="12780"/>
                  </a:lnTo>
                  <a:lnTo>
                    <a:pt x="13970" y="1270"/>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1718" name="Shape 6458"/>
            <p:cNvSpPr/>
            <p:nvPr/>
          </p:nvSpPr>
          <p:spPr>
            <a:xfrm>
              <a:off x="3276852" y="3542314"/>
              <a:ext cx="26353" cy="58341"/>
            </a:xfrm>
            <a:custGeom>
              <a:avLst/>
              <a:gdLst/>
              <a:ahLst/>
              <a:cxnLst/>
              <a:rect l="0" t="0" r="0" b="0"/>
              <a:pathLst>
                <a:path w="26353" h="58341">
                  <a:moveTo>
                    <a:pt x="13336" y="0"/>
                  </a:moveTo>
                  <a:lnTo>
                    <a:pt x="10955" y="3413"/>
                  </a:lnTo>
                  <a:lnTo>
                    <a:pt x="8891" y="6191"/>
                  </a:lnTo>
                  <a:lnTo>
                    <a:pt x="4366" y="11351"/>
                  </a:lnTo>
                  <a:lnTo>
                    <a:pt x="1430" y="13652"/>
                  </a:lnTo>
                  <a:lnTo>
                    <a:pt x="397" y="14446"/>
                  </a:lnTo>
                  <a:lnTo>
                    <a:pt x="0" y="15240"/>
                  </a:lnTo>
                  <a:lnTo>
                    <a:pt x="397" y="15955"/>
                  </a:lnTo>
                  <a:lnTo>
                    <a:pt x="5716" y="15955"/>
                  </a:lnTo>
                  <a:lnTo>
                    <a:pt x="5716" y="45799"/>
                  </a:lnTo>
                  <a:lnTo>
                    <a:pt x="5874" y="49133"/>
                  </a:lnTo>
                  <a:lnTo>
                    <a:pt x="6430" y="51911"/>
                  </a:lnTo>
                  <a:lnTo>
                    <a:pt x="7223" y="54133"/>
                  </a:lnTo>
                  <a:lnTo>
                    <a:pt x="8335" y="55801"/>
                  </a:lnTo>
                  <a:lnTo>
                    <a:pt x="11272" y="57785"/>
                  </a:lnTo>
                  <a:lnTo>
                    <a:pt x="14764" y="58341"/>
                  </a:lnTo>
                  <a:lnTo>
                    <a:pt x="18177" y="57706"/>
                  </a:lnTo>
                  <a:lnTo>
                    <a:pt x="21352" y="56197"/>
                  </a:lnTo>
                  <a:lnTo>
                    <a:pt x="24210" y="53816"/>
                  </a:lnTo>
                  <a:lnTo>
                    <a:pt x="26353" y="50800"/>
                  </a:lnTo>
                  <a:lnTo>
                    <a:pt x="25083" y="49768"/>
                  </a:lnTo>
                  <a:lnTo>
                    <a:pt x="22861" y="51991"/>
                  </a:lnTo>
                  <a:lnTo>
                    <a:pt x="21194" y="52863"/>
                  </a:lnTo>
                  <a:lnTo>
                    <a:pt x="19050" y="53181"/>
                  </a:lnTo>
                  <a:lnTo>
                    <a:pt x="16907" y="52785"/>
                  </a:lnTo>
                  <a:lnTo>
                    <a:pt x="15478" y="51593"/>
                  </a:lnTo>
                  <a:lnTo>
                    <a:pt x="14208" y="47942"/>
                  </a:lnTo>
                  <a:lnTo>
                    <a:pt x="13971" y="44291"/>
                  </a:lnTo>
                  <a:lnTo>
                    <a:pt x="13971" y="15955"/>
                  </a:lnTo>
                  <a:lnTo>
                    <a:pt x="23972" y="15955"/>
                  </a:lnTo>
                  <a:lnTo>
                    <a:pt x="23972" y="12780"/>
                  </a:lnTo>
                  <a:lnTo>
                    <a:pt x="13971" y="12780"/>
                  </a:lnTo>
                  <a:lnTo>
                    <a:pt x="13971" y="1270"/>
                  </a:lnTo>
                  <a:lnTo>
                    <a:pt x="13891" y="317"/>
                  </a:lnTo>
                  <a:lnTo>
                    <a:pt x="13336" y="0"/>
                  </a:lnTo>
                  <a:close/>
                </a:path>
              </a:pathLst>
            </a:custGeom>
            <a:solidFill>
              <a:srgbClr val="000000"/>
            </a:solidFill>
          </p:spPr>
          <p:txBody>
            <a:bodyPr vert="horz" lIns="91440" tIns="45720" rIns="91440" bIns="45720" anchor="t"/>
            <a:lstStyle/>
            <a:p>
              <a:endParaRPr lang="en-IN"/>
            </a:p>
          </p:txBody>
        </p:sp>
        <p:sp>
          <p:nvSpPr>
            <p:cNvPr id="1719" name="Shape 6459"/>
            <p:cNvSpPr/>
            <p:nvPr/>
          </p:nvSpPr>
          <p:spPr>
            <a:xfrm>
              <a:off x="4547250" y="3531995"/>
              <a:ext cx="45957" cy="68660"/>
            </a:xfrm>
            <a:custGeom>
              <a:avLst/>
              <a:gdLst/>
              <a:ahLst/>
              <a:cxnLst/>
              <a:rect l="0" t="0" r="0" b="0"/>
              <a:pathLst>
                <a:path w="45957" h="68660">
                  <a:moveTo>
                    <a:pt x="38813" y="0"/>
                  </a:moveTo>
                  <a:lnTo>
                    <a:pt x="24288" y="4366"/>
                  </a:lnTo>
                  <a:lnTo>
                    <a:pt x="24288" y="5953"/>
                  </a:lnTo>
                  <a:lnTo>
                    <a:pt x="26589" y="5873"/>
                  </a:lnTo>
                  <a:lnTo>
                    <a:pt x="29131" y="6191"/>
                  </a:lnTo>
                  <a:lnTo>
                    <a:pt x="30479" y="7302"/>
                  </a:lnTo>
                  <a:lnTo>
                    <a:pt x="30876" y="8890"/>
                  </a:lnTo>
                  <a:lnTo>
                    <a:pt x="30956" y="10953"/>
                  </a:lnTo>
                  <a:lnTo>
                    <a:pt x="30956" y="26352"/>
                  </a:lnTo>
                  <a:lnTo>
                    <a:pt x="28575" y="24527"/>
                  </a:lnTo>
                  <a:lnTo>
                    <a:pt x="26113" y="23177"/>
                  </a:lnTo>
                  <a:lnTo>
                    <a:pt x="23495" y="22383"/>
                  </a:lnTo>
                  <a:lnTo>
                    <a:pt x="22678" y="22319"/>
                  </a:lnTo>
                  <a:lnTo>
                    <a:pt x="20796" y="24923"/>
                  </a:lnTo>
                  <a:lnTo>
                    <a:pt x="24288" y="25480"/>
                  </a:lnTo>
                  <a:lnTo>
                    <a:pt x="27383" y="27304"/>
                  </a:lnTo>
                  <a:lnTo>
                    <a:pt x="29764" y="30401"/>
                  </a:lnTo>
                  <a:lnTo>
                    <a:pt x="30956" y="34766"/>
                  </a:lnTo>
                  <a:lnTo>
                    <a:pt x="30956" y="57626"/>
                  </a:lnTo>
                  <a:lnTo>
                    <a:pt x="29845" y="60007"/>
                  </a:lnTo>
                  <a:lnTo>
                    <a:pt x="27781" y="61912"/>
                  </a:lnTo>
                  <a:lnTo>
                    <a:pt x="25162" y="63103"/>
                  </a:lnTo>
                  <a:lnTo>
                    <a:pt x="22145" y="63500"/>
                  </a:lnTo>
                  <a:lnTo>
                    <a:pt x="18891" y="63023"/>
                  </a:lnTo>
                  <a:lnTo>
                    <a:pt x="15716" y="61516"/>
                  </a:lnTo>
                  <a:lnTo>
                    <a:pt x="12938" y="58976"/>
                  </a:lnTo>
                  <a:lnTo>
                    <a:pt x="10636" y="55086"/>
                  </a:lnTo>
                  <a:lnTo>
                    <a:pt x="9127" y="49847"/>
                  </a:lnTo>
                  <a:lnTo>
                    <a:pt x="8493" y="43260"/>
                  </a:lnTo>
                  <a:lnTo>
                    <a:pt x="9048" y="37147"/>
                  </a:lnTo>
                  <a:lnTo>
                    <a:pt x="10477" y="32465"/>
                  </a:lnTo>
                  <a:lnTo>
                    <a:pt x="12620" y="28972"/>
                  </a:lnTo>
                  <a:lnTo>
                    <a:pt x="15161" y="26670"/>
                  </a:lnTo>
                  <a:lnTo>
                    <a:pt x="17938" y="25321"/>
                  </a:lnTo>
                  <a:lnTo>
                    <a:pt x="20796" y="24923"/>
                  </a:lnTo>
                  <a:lnTo>
                    <a:pt x="22678" y="22319"/>
                  </a:lnTo>
                  <a:lnTo>
                    <a:pt x="20478" y="22146"/>
                  </a:lnTo>
                  <a:lnTo>
                    <a:pt x="15161" y="23018"/>
                  </a:lnTo>
                  <a:lnTo>
                    <a:pt x="10238" y="25558"/>
                  </a:lnTo>
                  <a:lnTo>
                    <a:pt x="6112" y="29448"/>
                  </a:lnTo>
                  <a:lnTo>
                    <a:pt x="2857" y="34369"/>
                  </a:lnTo>
                  <a:lnTo>
                    <a:pt x="793" y="40163"/>
                  </a:lnTo>
                  <a:lnTo>
                    <a:pt x="0" y="46513"/>
                  </a:lnTo>
                  <a:lnTo>
                    <a:pt x="634" y="53261"/>
                  </a:lnTo>
                  <a:lnTo>
                    <a:pt x="2222" y="58499"/>
                  </a:lnTo>
                  <a:lnTo>
                    <a:pt x="4682" y="62388"/>
                  </a:lnTo>
                  <a:lnTo>
                    <a:pt x="7539" y="65167"/>
                  </a:lnTo>
                  <a:lnTo>
                    <a:pt x="10636" y="66992"/>
                  </a:lnTo>
                  <a:lnTo>
                    <a:pt x="13573" y="68103"/>
                  </a:lnTo>
                  <a:lnTo>
                    <a:pt x="16113" y="68579"/>
                  </a:lnTo>
                  <a:lnTo>
                    <a:pt x="18018" y="68660"/>
                  </a:lnTo>
                  <a:lnTo>
                    <a:pt x="22859" y="68103"/>
                  </a:lnTo>
                  <a:lnTo>
                    <a:pt x="26511" y="66516"/>
                  </a:lnTo>
                  <a:lnTo>
                    <a:pt x="29051" y="64452"/>
                  </a:lnTo>
                  <a:lnTo>
                    <a:pt x="30797" y="62310"/>
                  </a:lnTo>
                  <a:lnTo>
                    <a:pt x="30956" y="62310"/>
                  </a:lnTo>
                  <a:lnTo>
                    <a:pt x="30956" y="68421"/>
                  </a:lnTo>
                  <a:lnTo>
                    <a:pt x="31352" y="68660"/>
                  </a:lnTo>
                  <a:lnTo>
                    <a:pt x="38813" y="66040"/>
                  </a:lnTo>
                  <a:lnTo>
                    <a:pt x="45957" y="63500"/>
                  </a:lnTo>
                  <a:lnTo>
                    <a:pt x="45957" y="61912"/>
                  </a:lnTo>
                  <a:lnTo>
                    <a:pt x="43179" y="61992"/>
                  </a:lnTo>
                  <a:lnTo>
                    <a:pt x="41275" y="61595"/>
                  </a:lnTo>
                  <a:lnTo>
                    <a:pt x="40163" y="60881"/>
                  </a:lnTo>
                  <a:lnTo>
                    <a:pt x="39528" y="59769"/>
                  </a:lnTo>
                  <a:lnTo>
                    <a:pt x="39289" y="56436"/>
                  </a:lnTo>
                  <a:lnTo>
                    <a:pt x="39289" y="238"/>
                  </a:lnTo>
                  <a:lnTo>
                    <a:pt x="38813" y="0"/>
                  </a:lnTo>
                  <a:close/>
                </a:path>
              </a:pathLst>
            </a:custGeom>
            <a:solidFill>
              <a:srgbClr val="000000"/>
            </a:solidFill>
          </p:spPr>
          <p:txBody>
            <a:bodyPr vert="horz" lIns="91440" tIns="45720" rIns="91440" bIns="45720" anchor="t"/>
            <a:lstStyle/>
            <a:p>
              <a:endParaRPr lang="en-IN"/>
            </a:p>
          </p:txBody>
        </p:sp>
        <p:sp>
          <p:nvSpPr>
            <p:cNvPr id="1720" name="Shape 6460"/>
            <p:cNvSpPr/>
            <p:nvPr/>
          </p:nvSpPr>
          <p:spPr>
            <a:xfrm>
              <a:off x="4518437" y="3554141"/>
              <a:ext cx="23415" cy="45561"/>
            </a:xfrm>
            <a:custGeom>
              <a:avLst/>
              <a:gdLst/>
              <a:ahLst/>
              <a:cxnLst/>
              <a:rect l="0" t="0" r="0" b="0"/>
              <a:pathLst>
                <a:path w="23415" h="45561">
                  <a:moveTo>
                    <a:pt x="15714" y="0"/>
                  </a:moveTo>
                  <a:lnTo>
                    <a:pt x="396" y="5397"/>
                  </a:lnTo>
                  <a:lnTo>
                    <a:pt x="396" y="6905"/>
                  </a:lnTo>
                  <a:lnTo>
                    <a:pt x="4365" y="6508"/>
                  </a:lnTo>
                  <a:lnTo>
                    <a:pt x="5556" y="6587"/>
                  </a:lnTo>
                  <a:lnTo>
                    <a:pt x="6667" y="7302"/>
                  </a:lnTo>
                  <a:lnTo>
                    <a:pt x="7461" y="9048"/>
                  </a:lnTo>
                  <a:lnTo>
                    <a:pt x="7777" y="12461"/>
                  </a:lnTo>
                  <a:lnTo>
                    <a:pt x="7777" y="35480"/>
                  </a:lnTo>
                  <a:lnTo>
                    <a:pt x="7620" y="38734"/>
                  </a:lnTo>
                  <a:lnTo>
                    <a:pt x="7063" y="41036"/>
                  </a:lnTo>
                  <a:lnTo>
                    <a:pt x="6189" y="42545"/>
                  </a:lnTo>
                  <a:lnTo>
                    <a:pt x="4762" y="43417"/>
                  </a:lnTo>
                  <a:lnTo>
                    <a:pt x="2698" y="43815"/>
                  </a:lnTo>
                  <a:lnTo>
                    <a:pt x="0" y="44052"/>
                  </a:lnTo>
                  <a:lnTo>
                    <a:pt x="0" y="45561"/>
                  </a:lnTo>
                  <a:lnTo>
                    <a:pt x="23415" y="45561"/>
                  </a:lnTo>
                  <a:lnTo>
                    <a:pt x="23415" y="44052"/>
                  </a:lnTo>
                  <a:lnTo>
                    <a:pt x="19446" y="43417"/>
                  </a:lnTo>
                  <a:lnTo>
                    <a:pt x="17223" y="42068"/>
                  </a:lnTo>
                  <a:lnTo>
                    <a:pt x="16271" y="39448"/>
                  </a:lnTo>
                  <a:lnTo>
                    <a:pt x="16112" y="35480"/>
                  </a:lnTo>
                  <a:lnTo>
                    <a:pt x="16112" y="237"/>
                  </a:lnTo>
                  <a:lnTo>
                    <a:pt x="15714" y="0"/>
                  </a:lnTo>
                  <a:close/>
                </a:path>
              </a:pathLst>
            </a:custGeom>
            <a:solidFill>
              <a:srgbClr val="000000"/>
            </a:solidFill>
          </p:spPr>
          <p:txBody>
            <a:bodyPr vert="horz" lIns="91440" tIns="45720" rIns="91440" bIns="45720" anchor="t"/>
            <a:lstStyle/>
            <a:p>
              <a:endParaRPr lang="en-IN"/>
            </a:p>
          </p:txBody>
        </p:sp>
        <p:sp>
          <p:nvSpPr>
            <p:cNvPr id="1721" name="Shape 6461"/>
            <p:cNvSpPr/>
            <p:nvPr/>
          </p:nvSpPr>
          <p:spPr>
            <a:xfrm>
              <a:off x="4432315" y="3554141"/>
              <a:ext cx="40163" cy="46513"/>
            </a:xfrm>
            <a:custGeom>
              <a:avLst/>
              <a:gdLst/>
              <a:ahLst/>
              <a:cxnLst/>
              <a:rect l="0" t="0" r="0" b="0"/>
              <a:pathLst>
                <a:path w="40163" h="46513">
                  <a:moveTo>
                    <a:pt x="18017" y="0"/>
                  </a:moveTo>
                  <a:lnTo>
                    <a:pt x="12858" y="555"/>
                  </a:lnTo>
                  <a:lnTo>
                    <a:pt x="8731" y="1983"/>
                  </a:lnTo>
                  <a:lnTo>
                    <a:pt x="5636" y="4047"/>
                  </a:lnTo>
                  <a:lnTo>
                    <a:pt x="3492" y="6350"/>
                  </a:lnTo>
                  <a:lnTo>
                    <a:pt x="2302" y="8731"/>
                  </a:lnTo>
                  <a:lnTo>
                    <a:pt x="1904" y="10953"/>
                  </a:lnTo>
                  <a:lnTo>
                    <a:pt x="2857" y="13731"/>
                  </a:lnTo>
                  <a:lnTo>
                    <a:pt x="4205" y="14842"/>
                  </a:lnTo>
                  <a:lnTo>
                    <a:pt x="6111" y="15318"/>
                  </a:lnTo>
                  <a:lnTo>
                    <a:pt x="7937" y="14922"/>
                  </a:lnTo>
                  <a:lnTo>
                    <a:pt x="9366" y="13970"/>
                  </a:lnTo>
                  <a:lnTo>
                    <a:pt x="10318" y="12620"/>
                  </a:lnTo>
                  <a:lnTo>
                    <a:pt x="10636" y="11112"/>
                  </a:lnTo>
                  <a:lnTo>
                    <a:pt x="10398" y="9366"/>
                  </a:lnTo>
                  <a:lnTo>
                    <a:pt x="10080" y="7222"/>
                  </a:lnTo>
                  <a:lnTo>
                    <a:pt x="10716" y="5158"/>
                  </a:lnTo>
                  <a:lnTo>
                    <a:pt x="12382" y="3651"/>
                  </a:lnTo>
                  <a:lnTo>
                    <a:pt x="14684" y="2698"/>
                  </a:lnTo>
                  <a:lnTo>
                    <a:pt x="17144" y="2381"/>
                  </a:lnTo>
                  <a:lnTo>
                    <a:pt x="19605" y="2618"/>
                  </a:lnTo>
                  <a:lnTo>
                    <a:pt x="22066" y="3809"/>
                  </a:lnTo>
                  <a:lnTo>
                    <a:pt x="23971" y="6350"/>
                  </a:lnTo>
                  <a:lnTo>
                    <a:pt x="24764" y="10556"/>
                  </a:lnTo>
                  <a:lnTo>
                    <a:pt x="24764" y="16588"/>
                  </a:lnTo>
                  <a:lnTo>
                    <a:pt x="24021" y="16881"/>
                  </a:lnTo>
                  <a:lnTo>
                    <a:pt x="24764" y="18970"/>
                  </a:lnTo>
                  <a:lnTo>
                    <a:pt x="24764" y="33337"/>
                  </a:lnTo>
                  <a:lnTo>
                    <a:pt x="24686" y="35321"/>
                  </a:lnTo>
                  <a:lnTo>
                    <a:pt x="24209" y="36750"/>
                  </a:lnTo>
                  <a:lnTo>
                    <a:pt x="23177" y="37861"/>
                  </a:lnTo>
                  <a:lnTo>
                    <a:pt x="21431" y="38972"/>
                  </a:lnTo>
                  <a:lnTo>
                    <a:pt x="18811" y="40083"/>
                  </a:lnTo>
                  <a:lnTo>
                    <a:pt x="15239" y="40798"/>
                  </a:lnTo>
                  <a:lnTo>
                    <a:pt x="12700" y="40242"/>
                  </a:lnTo>
                  <a:lnTo>
                    <a:pt x="10636" y="38734"/>
                  </a:lnTo>
                  <a:lnTo>
                    <a:pt x="9286" y="36273"/>
                  </a:lnTo>
                  <a:lnTo>
                    <a:pt x="8731" y="33098"/>
                  </a:lnTo>
                  <a:lnTo>
                    <a:pt x="8731" y="32861"/>
                  </a:lnTo>
                  <a:lnTo>
                    <a:pt x="8889" y="31034"/>
                  </a:lnTo>
                  <a:lnTo>
                    <a:pt x="9604" y="28892"/>
                  </a:lnTo>
                  <a:lnTo>
                    <a:pt x="11112" y="26589"/>
                  </a:lnTo>
                  <a:lnTo>
                    <a:pt x="13969" y="24050"/>
                  </a:lnTo>
                  <a:lnTo>
                    <a:pt x="15954" y="22780"/>
                  </a:lnTo>
                  <a:lnTo>
                    <a:pt x="18414" y="21509"/>
                  </a:lnTo>
                  <a:lnTo>
                    <a:pt x="24764" y="18970"/>
                  </a:lnTo>
                  <a:lnTo>
                    <a:pt x="24021" y="16881"/>
                  </a:lnTo>
                  <a:lnTo>
                    <a:pt x="17303" y="19526"/>
                  </a:lnTo>
                  <a:lnTo>
                    <a:pt x="11112" y="22303"/>
                  </a:lnTo>
                  <a:lnTo>
                    <a:pt x="6270" y="25082"/>
                  </a:lnTo>
                  <a:lnTo>
                    <a:pt x="2857" y="28177"/>
                  </a:lnTo>
                  <a:lnTo>
                    <a:pt x="714" y="31828"/>
                  </a:lnTo>
                  <a:lnTo>
                    <a:pt x="0" y="36273"/>
                  </a:lnTo>
                  <a:lnTo>
                    <a:pt x="952" y="40640"/>
                  </a:lnTo>
                  <a:lnTo>
                    <a:pt x="3254" y="43893"/>
                  </a:lnTo>
                  <a:lnTo>
                    <a:pt x="6587" y="45878"/>
                  </a:lnTo>
                  <a:lnTo>
                    <a:pt x="10477" y="46513"/>
                  </a:lnTo>
                  <a:lnTo>
                    <a:pt x="14524" y="45878"/>
                  </a:lnTo>
                  <a:lnTo>
                    <a:pt x="18414" y="44132"/>
                  </a:lnTo>
                  <a:lnTo>
                    <a:pt x="24843" y="39289"/>
                  </a:lnTo>
                  <a:lnTo>
                    <a:pt x="25400" y="42306"/>
                  </a:lnTo>
                  <a:lnTo>
                    <a:pt x="26352" y="44370"/>
                  </a:lnTo>
                  <a:lnTo>
                    <a:pt x="27622" y="45639"/>
                  </a:lnTo>
                  <a:lnTo>
                    <a:pt x="28972" y="46275"/>
                  </a:lnTo>
                  <a:lnTo>
                    <a:pt x="31273" y="46513"/>
                  </a:lnTo>
                  <a:lnTo>
                    <a:pt x="32780" y="46433"/>
                  </a:lnTo>
                  <a:lnTo>
                    <a:pt x="34766" y="45878"/>
                  </a:lnTo>
                  <a:lnTo>
                    <a:pt x="37227" y="44370"/>
                  </a:lnTo>
                  <a:lnTo>
                    <a:pt x="40163" y="41592"/>
                  </a:lnTo>
                  <a:lnTo>
                    <a:pt x="40163" y="38972"/>
                  </a:lnTo>
                  <a:lnTo>
                    <a:pt x="38258" y="40322"/>
                  </a:lnTo>
                  <a:lnTo>
                    <a:pt x="35639" y="40877"/>
                  </a:lnTo>
                  <a:lnTo>
                    <a:pt x="33972" y="40401"/>
                  </a:lnTo>
                  <a:lnTo>
                    <a:pt x="33178" y="39131"/>
                  </a:lnTo>
                  <a:lnTo>
                    <a:pt x="32780" y="35162"/>
                  </a:lnTo>
                  <a:lnTo>
                    <a:pt x="32780" y="15795"/>
                  </a:lnTo>
                  <a:lnTo>
                    <a:pt x="32225" y="9127"/>
                  </a:lnTo>
                  <a:lnTo>
                    <a:pt x="30956" y="5715"/>
                  </a:lnTo>
                  <a:lnTo>
                    <a:pt x="28416" y="2777"/>
                  </a:lnTo>
                  <a:lnTo>
                    <a:pt x="26591" y="1587"/>
                  </a:lnTo>
                  <a:lnTo>
                    <a:pt x="24288"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1722" name="Shape 6462"/>
            <p:cNvSpPr/>
            <p:nvPr/>
          </p:nvSpPr>
          <p:spPr>
            <a:xfrm>
              <a:off x="4258960" y="3554141"/>
              <a:ext cx="40163" cy="46513"/>
            </a:xfrm>
            <a:custGeom>
              <a:avLst/>
              <a:gdLst/>
              <a:ahLst/>
              <a:cxnLst/>
              <a:rect l="0" t="0" r="0" b="0"/>
              <a:pathLst>
                <a:path w="40163" h="46513">
                  <a:moveTo>
                    <a:pt x="18017" y="0"/>
                  </a:moveTo>
                  <a:lnTo>
                    <a:pt x="12858" y="555"/>
                  </a:lnTo>
                  <a:lnTo>
                    <a:pt x="8731" y="1983"/>
                  </a:lnTo>
                  <a:lnTo>
                    <a:pt x="5635" y="4047"/>
                  </a:lnTo>
                  <a:lnTo>
                    <a:pt x="3492" y="6350"/>
                  </a:lnTo>
                  <a:lnTo>
                    <a:pt x="2302" y="8731"/>
                  </a:lnTo>
                  <a:lnTo>
                    <a:pt x="1905" y="10953"/>
                  </a:lnTo>
                  <a:lnTo>
                    <a:pt x="2857" y="13731"/>
                  </a:lnTo>
                  <a:lnTo>
                    <a:pt x="4207" y="14842"/>
                  </a:lnTo>
                  <a:lnTo>
                    <a:pt x="6111" y="15318"/>
                  </a:lnTo>
                  <a:lnTo>
                    <a:pt x="7937" y="14922"/>
                  </a:lnTo>
                  <a:lnTo>
                    <a:pt x="9366" y="13970"/>
                  </a:lnTo>
                  <a:lnTo>
                    <a:pt x="10318" y="12620"/>
                  </a:lnTo>
                  <a:lnTo>
                    <a:pt x="10636" y="11112"/>
                  </a:lnTo>
                  <a:lnTo>
                    <a:pt x="10397" y="9366"/>
                  </a:lnTo>
                  <a:lnTo>
                    <a:pt x="10080" y="7222"/>
                  </a:lnTo>
                  <a:lnTo>
                    <a:pt x="10716" y="5158"/>
                  </a:lnTo>
                  <a:lnTo>
                    <a:pt x="12382" y="3651"/>
                  </a:lnTo>
                  <a:lnTo>
                    <a:pt x="14685" y="2698"/>
                  </a:lnTo>
                  <a:lnTo>
                    <a:pt x="17145" y="2381"/>
                  </a:lnTo>
                  <a:lnTo>
                    <a:pt x="19605" y="2618"/>
                  </a:lnTo>
                  <a:lnTo>
                    <a:pt x="22066" y="3809"/>
                  </a:lnTo>
                  <a:lnTo>
                    <a:pt x="23971" y="6350"/>
                  </a:lnTo>
                  <a:lnTo>
                    <a:pt x="24765" y="10556"/>
                  </a:lnTo>
                  <a:lnTo>
                    <a:pt x="24765" y="16588"/>
                  </a:lnTo>
                  <a:lnTo>
                    <a:pt x="24022" y="16881"/>
                  </a:lnTo>
                  <a:lnTo>
                    <a:pt x="24765" y="18970"/>
                  </a:lnTo>
                  <a:lnTo>
                    <a:pt x="24765" y="33337"/>
                  </a:lnTo>
                  <a:lnTo>
                    <a:pt x="24685" y="35321"/>
                  </a:lnTo>
                  <a:lnTo>
                    <a:pt x="24210" y="36750"/>
                  </a:lnTo>
                  <a:lnTo>
                    <a:pt x="23177" y="37861"/>
                  </a:lnTo>
                  <a:lnTo>
                    <a:pt x="21431" y="38972"/>
                  </a:lnTo>
                  <a:lnTo>
                    <a:pt x="18811" y="40083"/>
                  </a:lnTo>
                  <a:lnTo>
                    <a:pt x="15240" y="40798"/>
                  </a:lnTo>
                  <a:lnTo>
                    <a:pt x="12700" y="40242"/>
                  </a:lnTo>
                  <a:lnTo>
                    <a:pt x="10636" y="38734"/>
                  </a:lnTo>
                  <a:lnTo>
                    <a:pt x="9286" y="36273"/>
                  </a:lnTo>
                  <a:lnTo>
                    <a:pt x="8731" y="33098"/>
                  </a:lnTo>
                  <a:lnTo>
                    <a:pt x="8731" y="32861"/>
                  </a:lnTo>
                  <a:lnTo>
                    <a:pt x="8890" y="31034"/>
                  </a:lnTo>
                  <a:lnTo>
                    <a:pt x="9604" y="28892"/>
                  </a:lnTo>
                  <a:lnTo>
                    <a:pt x="11112" y="26589"/>
                  </a:lnTo>
                  <a:lnTo>
                    <a:pt x="13970" y="24050"/>
                  </a:lnTo>
                  <a:lnTo>
                    <a:pt x="15954" y="22780"/>
                  </a:lnTo>
                  <a:lnTo>
                    <a:pt x="18415" y="21509"/>
                  </a:lnTo>
                  <a:lnTo>
                    <a:pt x="24765" y="18970"/>
                  </a:lnTo>
                  <a:lnTo>
                    <a:pt x="24022" y="16881"/>
                  </a:lnTo>
                  <a:lnTo>
                    <a:pt x="17303" y="19526"/>
                  </a:lnTo>
                  <a:lnTo>
                    <a:pt x="11112" y="22303"/>
                  </a:lnTo>
                  <a:lnTo>
                    <a:pt x="6271" y="25082"/>
                  </a:lnTo>
                  <a:lnTo>
                    <a:pt x="2857" y="28177"/>
                  </a:lnTo>
                  <a:lnTo>
                    <a:pt x="715" y="31828"/>
                  </a:lnTo>
                  <a:lnTo>
                    <a:pt x="0" y="36273"/>
                  </a:lnTo>
                  <a:lnTo>
                    <a:pt x="952" y="40640"/>
                  </a:lnTo>
                  <a:lnTo>
                    <a:pt x="3254" y="43893"/>
                  </a:lnTo>
                  <a:lnTo>
                    <a:pt x="6588" y="45878"/>
                  </a:lnTo>
                  <a:lnTo>
                    <a:pt x="10477" y="46513"/>
                  </a:lnTo>
                  <a:lnTo>
                    <a:pt x="14526" y="45878"/>
                  </a:lnTo>
                  <a:lnTo>
                    <a:pt x="18415" y="44132"/>
                  </a:lnTo>
                  <a:lnTo>
                    <a:pt x="24844" y="39289"/>
                  </a:lnTo>
                  <a:lnTo>
                    <a:pt x="25400" y="42306"/>
                  </a:lnTo>
                  <a:lnTo>
                    <a:pt x="26352" y="44370"/>
                  </a:lnTo>
                  <a:lnTo>
                    <a:pt x="27622" y="45639"/>
                  </a:lnTo>
                  <a:lnTo>
                    <a:pt x="28972" y="46275"/>
                  </a:lnTo>
                  <a:lnTo>
                    <a:pt x="31274" y="46513"/>
                  </a:lnTo>
                  <a:lnTo>
                    <a:pt x="32782" y="46433"/>
                  </a:lnTo>
                  <a:lnTo>
                    <a:pt x="34766" y="45878"/>
                  </a:lnTo>
                  <a:lnTo>
                    <a:pt x="37227" y="44370"/>
                  </a:lnTo>
                  <a:lnTo>
                    <a:pt x="40163" y="41592"/>
                  </a:lnTo>
                  <a:lnTo>
                    <a:pt x="40163" y="38972"/>
                  </a:lnTo>
                  <a:lnTo>
                    <a:pt x="38258" y="40322"/>
                  </a:lnTo>
                  <a:lnTo>
                    <a:pt x="35640" y="40877"/>
                  </a:lnTo>
                  <a:lnTo>
                    <a:pt x="33972" y="40401"/>
                  </a:lnTo>
                  <a:lnTo>
                    <a:pt x="33178" y="39131"/>
                  </a:lnTo>
                  <a:lnTo>
                    <a:pt x="32782" y="35162"/>
                  </a:lnTo>
                  <a:lnTo>
                    <a:pt x="32782" y="15795"/>
                  </a:lnTo>
                  <a:lnTo>
                    <a:pt x="32226" y="9127"/>
                  </a:lnTo>
                  <a:lnTo>
                    <a:pt x="30956" y="5715"/>
                  </a:lnTo>
                  <a:lnTo>
                    <a:pt x="28416" y="2777"/>
                  </a:lnTo>
                  <a:lnTo>
                    <a:pt x="26591" y="1587"/>
                  </a:lnTo>
                  <a:lnTo>
                    <a:pt x="24288"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1723" name="Shape 6463"/>
            <p:cNvSpPr/>
            <p:nvPr/>
          </p:nvSpPr>
          <p:spPr>
            <a:xfrm>
              <a:off x="4122196" y="3554141"/>
              <a:ext cx="23416" cy="45561"/>
            </a:xfrm>
            <a:custGeom>
              <a:avLst/>
              <a:gdLst/>
              <a:ahLst/>
              <a:cxnLst/>
              <a:rect l="0" t="0" r="0" b="0"/>
              <a:pathLst>
                <a:path w="23416" h="45561">
                  <a:moveTo>
                    <a:pt x="15717" y="0"/>
                  </a:moveTo>
                  <a:lnTo>
                    <a:pt x="397" y="5397"/>
                  </a:lnTo>
                  <a:lnTo>
                    <a:pt x="397" y="6905"/>
                  </a:lnTo>
                  <a:lnTo>
                    <a:pt x="4366" y="6508"/>
                  </a:lnTo>
                  <a:lnTo>
                    <a:pt x="5556" y="6587"/>
                  </a:lnTo>
                  <a:lnTo>
                    <a:pt x="6667" y="7302"/>
                  </a:lnTo>
                  <a:lnTo>
                    <a:pt x="7461" y="9048"/>
                  </a:lnTo>
                  <a:lnTo>
                    <a:pt x="7780" y="12461"/>
                  </a:lnTo>
                  <a:lnTo>
                    <a:pt x="7780" y="35480"/>
                  </a:lnTo>
                  <a:lnTo>
                    <a:pt x="7621" y="38734"/>
                  </a:lnTo>
                  <a:lnTo>
                    <a:pt x="7065" y="41036"/>
                  </a:lnTo>
                  <a:lnTo>
                    <a:pt x="6192" y="42545"/>
                  </a:lnTo>
                  <a:lnTo>
                    <a:pt x="4762" y="43417"/>
                  </a:lnTo>
                  <a:lnTo>
                    <a:pt x="2699" y="43815"/>
                  </a:lnTo>
                  <a:lnTo>
                    <a:pt x="0" y="44052"/>
                  </a:lnTo>
                  <a:lnTo>
                    <a:pt x="0" y="45561"/>
                  </a:lnTo>
                  <a:lnTo>
                    <a:pt x="23416" y="45561"/>
                  </a:lnTo>
                  <a:lnTo>
                    <a:pt x="23416" y="44052"/>
                  </a:lnTo>
                  <a:lnTo>
                    <a:pt x="19447" y="43417"/>
                  </a:lnTo>
                  <a:lnTo>
                    <a:pt x="17225" y="42068"/>
                  </a:lnTo>
                  <a:lnTo>
                    <a:pt x="16272" y="39448"/>
                  </a:lnTo>
                  <a:lnTo>
                    <a:pt x="16113" y="35480"/>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1724" name="Shape 6464"/>
            <p:cNvSpPr/>
            <p:nvPr/>
          </p:nvSpPr>
          <p:spPr>
            <a:xfrm>
              <a:off x="4081636" y="3554141"/>
              <a:ext cx="40163" cy="46513"/>
            </a:xfrm>
            <a:custGeom>
              <a:avLst/>
              <a:gdLst/>
              <a:ahLst/>
              <a:cxnLst/>
              <a:rect l="0" t="0" r="0" b="0"/>
              <a:pathLst>
                <a:path w="40163" h="46513">
                  <a:moveTo>
                    <a:pt x="18018" y="0"/>
                  </a:moveTo>
                  <a:lnTo>
                    <a:pt x="12858" y="555"/>
                  </a:lnTo>
                  <a:lnTo>
                    <a:pt x="8731" y="1983"/>
                  </a:lnTo>
                  <a:lnTo>
                    <a:pt x="5634" y="4047"/>
                  </a:lnTo>
                  <a:lnTo>
                    <a:pt x="3492" y="6350"/>
                  </a:lnTo>
                  <a:lnTo>
                    <a:pt x="2302" y="8731"/>
                  </a:lnTo>
                  <a:lnTo>
                    <a:pt x="1904" y="10953"/>
                  </a:lnTo>
                  <a:lnTo>
                    <a:pt x="2857" y="13731"/>
                  </a:lnTo>
                  <a:lnTo>
                    <a:pt x="4207" y="14842"/>
                  </a:lnTo>
                  <a:lnTo>
                    <a:pt x="6191" y="15318"/>
                  </a:lnTo>
                  <a:lnTo>
                    <a:pt x="7937" y="14922"/>
                  </a:lnTo>
                  <a:lnTo>
                    <a:pt x="9366" y="13970"/>
                  </a:lnTo>
                  <a:lnTo>
                    <a:pt x="10318" y="12620"/>
                  </a:lnTo>
                  <a:lnTo>
                    <a:pt x="10636" y="11112"/>
                  </a:lnTo>
                  <a:lnTo>
                    <a:pt x="10397" y="9366"/>
                  </a:lnTo>
                  <a:lnTo>
                    <a:pt x="10081" y="7222"/>
                  </a:lnTo>
                  <a:lnTo>
                    <a:pt x="10715" y="5158"/>
                  </a:lnTo>
                  <a:lnTo>
                    <a:pt x="12382" y="3651"/>
                  </a:lnTo>
                  <a:lnTo>
                    <a:pt x="14683" y="2698"/>
                  </a:lnTo>
                  <a:lnTo>
                    <a:pt x="17145" y="2381"/>
                  </a:lnTo>
                  <a:lnTo>
                    <a:pt x="19606" y="2618"/>
                  </a:lnTo>
                  <a:lnTo>
                    <a:pt x="22066" y="3809"/>
                  </a:lnTo>
                  <a:lnTo>
                    <a:pt x="24051" y="6350"/>
                  </a:lnTo>
                  <a:lnTo>
                    <a:pt x="24765" y="10556"/>
                  </a:lnTo>
                  <a:lnTo>
                    <a:pt x="24765" y="16588"/>
                  </a:lnTo>
                  <a:lnTo>
                    <a:pt x="24022" y="16881"/>
                  </a:lnTo>
                  <a:lnTo>
                    <a:pt x="24765" y="18970"/>
                  </a:lnTo>
                  <a:lnTo>
                    <a:pt x="24765" y="33337"/>
                  </a:lnTo>
                  <a:lnTo>
                    <a:pt x="24684" y="35321"/>
                  </a:lnTo>
                  <a:lnTo>
                    <a:pt x="24208" y="36750"/>
                  </a:lnTo>
                  <a:lnTo>
                    <a:pt x="23177" y="37861"/>
                  </a:lnTo>
                  <a:lnTo>
                    <a:pt x="21431" y="38972"/>
                  </a:lnTo>
                  <a:lnTo>
                    <a:pt x="18812" y="40083"/>
                  </a:lnTo>
                  <a:lnTo>
                    <a:pt x="15240" y="40798"/>
                  </a:lnTo>
                  <a:lnTo>
                    <a:pt x="12700" y="40242"/>
                  </a:lnTo>
                  <a:lnTo>
                    <a:pt x="10636" y="38734"/>
                  </a:lnTo>
                  <a:lnTo>
                    <a:pt x="9287" y="36273"/>
                  </a:lnTo>
                  <a:lnTo>
                    <a:pt x="8731" y="33098"/>
                  </a:lnTo>
                  <a:lnTo>
                    <a:pt x="8731" y="32861"/>
                  </a:lnTo>
                  <a:lnTo>
                    <a:pt x="8890" y="31034"/>
                  </a:lnTo>
                  <a:lnTo>
                    <a:pt x="9603" y="28892"/>
                  </a:lnTo>
                  <a:lnTo>
                    <a:pt x="11191" y="26589"/>
                  </a:lnTo>
                  <a:lnTo>
                    <a:pt x="13970" y="24050"/>
                  </a:lnTo>
                  <a:lnTo>
                    <a:pt x="15953" y="22780"/>
                  </a:lnTo>
                  <a:lnTo>
                    <a:pt x="18415" y="21509"/>
                  </a:lnTo>
                  <a:lnTo>
                    <a:pt x="24765" y="18970"/>
                  </a:lnTo>
                  <a:lnTo>
                    <a:pt x="24022" y="16881"/>
                  </a:lnTo>
                  <a:lnTo>
                    <a:pt x="17303" y="19526"/>
                  </a:lnTo>
                  <a:lnTo>
                    <a:pt x="11191" y="22303"/>
                  </a:lnTo>
                  <a:lnTo>
                    <a:pt x="6350" y="25082"/>
                  </a:lnTo>
                  <a:lnTo>
                    <a:pt x="2857" y="28177"/>
                  </a:lnTo>
                  <a:lnTo>
                    <a:pt x="715" y="31828"/>
                  </a:lnTo>
                  <a:lnTo>
                    <a:pt x="0" y="36273"/>
                  </a:lnTo>
                  <a:lnTo>
                    <a:pt x="952" y="40640"/>
                  </a:lnTo>
                  <a:lnTo>
                    <a:pt x="3253" y="43893"/>
                  </a:lnTo>
                  <a:lnTo>
                    <a:pt x="6667" y="45878"/>
                  </a:lnTo>
                  <a:lnTo>
                    <a:pt x="10477" y="46513"/>
                  </a:lnTo>
                  <a:lnTo>
                    <a:pt x="14526" y="45878"/>
                  </a:lnTo>
                  <a:lnTo>
                    <a:pt x="18415" y="44132"/>
                  </a:lnTo>
                  <a:lnTo>
                    <a:pt x="24844" y="39289"/>
                  </a:lnTo>
                  <a:lnTo>
                    <a:pt x="25400" y="42306"/>
                  </a:lnTo>
                  <a:lnTo>
                    <a:pt x="26352" y="44370"/>
                  </a:lnTo>
                  <a:lnTo>
                    <a:pt x="27622" y="45639"/>
                  </a:lnTo>
                  <a:lnTo>
                    <a:pt x="28971" y="46275"/>
                  </a:lnTo>
                  <a:lnTo>
                    <a:pt x="31352" y="46513"/>
                  </a:lnTo>
                  <a:lnTo>
                    <a:pt x="32782" y="46433"/>
                  </a:lnTo>
                  <a:lnTo>
                    <a:pt x="34766" y="45878"/>
                  </a:lnTo>
                  <a:lnTo>
                    <a:pt x="37227" y="44370"/>
                  </a:lnTo>
                  <a:lnTo>
                    <a:pt x="40163" y="41592"/>
                  </a:lnTo>
                  <a:lnTo>
                    <a:pt x="40163" y="38972"/>
                  </a:lnTo>
                  <a:lnTo>
                    <a:pt x="38338" y="40322"/>
                  </a:lnTo>
                  <a:lnTo>
                    <a:pt x="35640" y="40877"/>
                  </a:lnTo>
                  <a:lnTo>
                    <a:pt x="33972" y="40401"/>
                  </a:lnTo>
                  <a:lnTo>
                    <a:pt x="33178" y="39131"/>
                  </a:lnTo>
                  <a:lnTo>
                    <a:pt x="32782" y="35162"/>
                  </a:lnTo>
                  <a:lnTo>
                    <a:pt x="32782" y="15795"/>
                  </a:lnTo>
                  <a:lnTo>
                    <a:pt x="32226" y="9127"/>
                  </a:lnTo>
                  <a:lnTo>
                    <a:pt x="30956" y="5715"/>
                  </a:lnTo>
                  <a:lnTo>
                    <a:pt x="28416" y="2777"/>
                  </a:lnTo>
                  <a:lnTo>
                    <a:pt x="26590" y="1587"/>
                  </a:lnTo>
                  <a:lnTo>
                    <a:pt x="24288"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725" name="Shape 6465"/>
            <p:cNvSpPr/>
            <p:nvPr/>
          </p:nvSpPr>
          <p:spPr>
            <a:xfrm>
              <a:off x="3975432" y="3554141"/>
              <a:ext cx="39528" cy="46513"/>
            </a:xfrm>
            <a:custGeom>
              <a:avLst/>
              <a:gdLst/>
              <a:ahLst/>
              <a:cxnLst/>
              <a:rect l="0" t="0" r="0" b="0"/>
              <a:pathLst>
                <a:path w="39528" h="46513">
                  <a:moveTo>
                    <a:pt x="20241" y="0"/>
                  </a:moveTo>
                  <a:lnTo>
                    <a:pt x="18018" y="3571"/>
                  </a:lnTo>
                  <a:lnTo>
                    <a:pt x="21431" y="4127"/>
                  </a:lnTo>
                  <a:lnTo>
                    <a:pt x="23812" y="5476"/>
                  </a:lnTo>
                  <a:lnTo>
                    <a:pt x="25479" y="7461"/>
                  </a:lnTo>
                  <a:lnTo>
                    <a:pt x="26511" y="9921"/>
                  </a:lnTo>
                  <a:lnTo>
                    <a:pt x="27543" y="14922"/>
                  </a:lnTo>
                  <a:lnTo>
                    <a:pt x="7143" y="14922"/>
                  </a:lnTo>
                  <a:lnTo>
                    <a:pt x="7857" y="11984"/>
                  </a:lnTo>
                  <a:lnTo>
                    <a:pt x="8731" y="9445"/>
                  </a:lnTo>
                  <a:lnTo>
                    <a:pt x="9842" y="7461"/>
                  </a:lnTo>
                  <a:lnTo>
                    <a:pt x="11192" y="5952"/>
                  </a:lnTo>
                  <a:lnTo>
                    <a:pt x="14287" y="4127"/>
                  </a:lnTo>
                  <a:lnTo>
                    <a:pt x="18018" y="3571"/>
                  </a:lnTo>
                  <a:lnTo>
                    <a:pt x="20241" y="0"/>
                  </a:lnTo>
                  <a:lnTo>
                    <a:pt x="15954" y="476"/>
                  </a:lnTo>
                  <a:lnTo>
                    <a:pt x="11429" y="2222"/>
                  </a:lnTo>
                  <a:lnTo>
                    <a:pt x="7143" y="5317"/>
                  </a:lnTo>
                  <a:lnTo>
                    <a:pt x="3572" y="9921"/>
                  </a:lnTo>
                  <a:lnTo>
                    <a:pt x="2063" y="12778"/>
                  </a:lnTo>
                  <a:lnTo>
                    <a:pt x="1031" y="16192"/>
                  </a:lnTo>
                  <a:lnTo>
                    <a:pt x="317" y="20002"/>
                  </a:lnTo>
                  <a:lnTo>
                    <a:pt x="0" y="24367"/>
                  </a:lnTo>
                  <a:lnTo>
                    <a:pt x="397" y="29368"/>
                  </a:lnTo>
                  <a:lnTo>
                    <a:pt x="1349" y="33733"/>
                  </a:lnTo>
                  <a:lnTo>
                    <a:pt x="2937" y="37543"/>
                  </a:lnTo>
                  <a:lnTo>
                    <a:pt x="5159" y="40718"/>
                  </a:lnTo>
                  <a:lnTo>
                    <a:pt x="7857" y="43258"/>
                  </a:lnTo>
                  <a:lnTo>
                    <a:pt x="11032" y="45005"/>
                  </a:lnTo>
                  <a:lnTo>
                    <a:pt x="14604" y="46116"/>
                  </a:lnTo>
                  <a:lnTo>
                    <a:pt x="18573" y="46513"/>
                  </a:lnTo>
                  <a:lnTo>
                    <a:pt x="23495" y="45878"/>
                  </a:lnTo>
                  <a:lnTo>
                    <a:pt x="27701" y="44370"/>
                  </a:lnTo>
                  <a:lnTo>
                    <a:pt x="31193" y="42068"/>
                  </a:lnTo>
                  <a:lnTo>
                    <a:pt x="33972" y="39370"/>
                  </a:lnTo>
                  <a:lnTo>
                    <a:pt x="36195" y="36591"/>
                  </a:lnTo>
                  <a:lnTo>
                    <a:pt x="37782" y="33892"/>
                  </a:lnTo>
                  <a:lnTo>
                    <a:pt x="38893" y="31591"/>
                  </a:lnTo>
                  <a:lnTo>
                    <a:pt x="39528" y="30003"/>
                  </a:lnTo>
                  <a:lnTo>
                    <a:pt x="37941" y="29288"/>
                  </a:lnTo>
                  <a:lnTo>
                    <a:pt x="34925" y="33575"/>
                  </a:lnTo>
                  <a:lnTo>
                    <a:pt x="32702" y="35877"/>
                  </a:lnTo>
                  <a:lnTo>
                    <a:pt x="30003" y="37782"/>
                  </a:lnTo>
                  <a:lnTo>
                    <a:pt x="26591" y="39131"/>
                  </a:lnTo>
                  <a:lnTo>
                    <a:pt x="22622" y="39687"/>
                  </a:lnTo>
                  <a:lnTo>
                    <a:pt x="19287" y="39289"/>
                  </a:lnTo>
                  <a:lnTo>
                    <a:pt x="15875" y="38020"/>
                  </a:lnTo>
                  <a:lnTo>
                    <a:pt x="12700" y="35480"/>
                  </a:lnTo>
                  <a:lnTo>
                    <a:pt x="10001" y="31511"/>
                  </a:lnTo>
                  <a:lnTo>
                    <a:pt x="8889" y="28892"/>
                  </a:lnTo>
                  <a:lnTo>
                    <a:pt x="8017" y="25796"/>
                  </a:lnTo>
                  <a:lnTo>
                    <a:pt x="7302" y="22225"/>
                  </a:lnTo>
                  <a:lnTo>
                    <a:pt x="6826" y="18097"/>
                  </a:lnTo>
                  <a:lnTo>
                    <a:pt x="37703" y="18097"/>
                  </a:lnTo>
                  <a:lnTo>
                    <a:pt x="36988" y="13652"/>
                  </a:lnTo>
                  <a:lnTo>
                    <a:pt x="35877" y="9842"/>
                  </a:lnTo>
                  <a:lnTo>
                    <a:pt x="34211" y="6667"/>
                  </a:lnTo>
                  <a:lnTo>
                    <a:pt x="32067" y="4206"/>
                  </a:lnTo>
                  <a:lnTo>
                    <a:pt x="29606"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726" name="Shape 6466"/>
            <p:cNvSpPr/>
            <p:nvPr/>
          </p:nvSpPr>
          <p:spPr>
            <a:xfrm>
              <a:off x="3823270" y="3554141"/>
              <a:ext cx="43736" cy="46513"/>
            </a:xfrm>
            <a:custGeom>
              <a:avLst/>
              <a:gdLst/>
              <a:ahLst/>
              <a:cxnLst/>
              <a:rect l="0" t="0" r="0" b="0"/>
              <a:pathLst>
                <a:path w="43736" h="46513">
                  <a:moveTo>
                    <a:pt x="21431" y="0"/>
                  </a:moveTo>
                  <a:lnTo>
                    <a:pt x="20637" y="2777"/>
                  </a:lnTo>
                  <a:lnTo>
                    <a:pt x="24844" y="3651"/>
                  </a:lnTo>
                  <a:lnTo>
                    <a:pt x="28337" y="6032"/>
                  </a:lnTo>
                  <a:lnTo>
                    <a:pt x="31115" y="9683"/>
                  </a:lnTo>
                  <a:lnTo>
                    <a:pt x="33179" y="14366"/>
                  </a:lnTo>
                  <a:lnTo>
                    <a:pt x="34369" y="19843"/>
                  </a:lnTo>
                  <a:lnTo>
                    <a:pt x="34767" y="25796"/>
                  </a:lnTo>
                  <a:lnTo>
                    <a:pt x="34290" y="32067"/>
                  </a:lnTo>
                  <a:lnTo>
                    <a:pt x="32862" y="36750"/>
                  </a:lnTo>
                  <a:lnTo>
                    <a:pt x="30877" y="40083"/>
                  </a:lnTo>
                  <a:lnTo>
                    <a:pt x="28337" y="42306"/>
                  </a:lnTo>
                  <a:lnTo>
                    <a:pt x="25718" y="43417"/>
                  </a:lnTo>
                  <a:lnTo>
                    <a:pt x="23098" y="43734"/>
                  </a:lnTo>
                  <a:lnTo>
                    <a:pt x="19050" y="42941"/>
                  </a:lnTo>
                  <a:lnTo>
                    <a:pt x="15875" y="40798"/>
                  </a:lnTo>
                  <a:lnTo>
                    <a:pt x="13414" y="37623"/>
                  </a:lnTo>
                  <a:lnTo>
                    <a:pt x="11588" y="33733"/>
                  </a:lnTo>
                  <a:lnTo>
                    <a:pt x="10318" y="29527"/>
                  </a:lnTo>
                  <a:lnTo>
                    <a:pt x="9525" y="25320"/>
                  </a:lnTo>
                  <a:lnTo>
                    <a:pt x="9128" y="21431"/>
                  </a:lnTo>
                  <a:lnTo>
                    <a:pt x="8969" y="18176"/>
                  </a:lnTo>
                  <a:lnTo>
                    <a:pt x="9207" y="14525"/>
                  </a:lnTo>
                  <a:lnTo>
                    <a:pt x="9843" y="11429"/>
                  </a:lnTo>
                  <a:lnTo>
                    <a:pt x="12382" y="6587"/>
                  </a:lnTo>
                  <a:lnTo>
                    <a:pt x="16193" y="3730"/>
                  </a:lnTo>
                  <a:lnTo>
                    <a:pt x="20637" y="2777"/>
                  </a:lnTo>
                  <a:lnTo>
                    <a:pt x="21431" y="0"/>
                  </a:lnTo>
                  <a:lnTo>
                    <a:pt x="15240" y="872"/>
                  </a:lnTo>
                  <a:lnTo>
                    <a:pt x="10000" y="3253"/>
                  </a:lnTo>
                  <a:lnTo>
                    <a:pt x="5715" y="6905"/>
                  </a:lnTo>
                  <a:lnTo>
                    <a:pt x="2619" y="11588"/>
                  </a:lnTo>
                  <a:lnTo>
                    <a:pt x="636" y="17064"/>
                  </a:lnTo>
                  <a:lnTo>
                    <a:pt x="0" y="22938"/>
                  </a:lnTo>
                  <a:lnTo>
                    <a:pt x="714" y="29288"/>
                  </a:lnTo>
                  <a:lnTo>
                    <a:pt x="2778" y="35003"/>
                  </a:lnTo>
                  <a:lnTo>
                    <a:pt x="6112" y="39766"/>
                  </a:lnTo>
                  <a:lnTo>
                    <a:pt x="10398" y="43338"/>
                  </a:lnTo>
                  <a:lnTo>
                    <a:pt x="15717" y="45639"/>
                  </a:lnTo>
                  <a:lnTo>
                    <a:pt x="21749" y="46513"/>
                  </a:lnTo>
                  <a:lnTo>
                    <a:pt x="28575" y="45481"/>
                  </a:lnTo>
                  <a:lnTo>
                    <a:pt x="34131" y="42545"/>
                  </a:lnTo>
                  <a:lnTo>
                    <a:pt x="38338" y="38417"/>
                  </a:lnTo>
                  <a:lnTo>
                    <a:pt x="41354" y="33416"/>
                  </a:lnTo>
                  <a:lnTo>
                    <a:pt x="43181" y="28098"/>
                  </a:lnTo>
                  <a:lnTo>
                    <a:pt x="43736" y="22938"/>
                  </a:lnTo>
                  <a:lnTo>
                    <a:pt x="43259" y="17779"/>
                  </a:lnTo>
                  <a:lnTo>
                    <a:pt x="42068" y="13255"/>
                  </a:lnTo>
                  <a:lnTo>
                    <a:pt x="40163" y="9366"/>
                  </a:lnTo>
                  <a:lnTo>
                    <a:pt x="37465" y="6032"/>
                  </a:lnTo>
                  <a:lnTo>
                    <a:pt x="34131" y="341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727" name="Shape 6467"/>
            <p:cNvSpPr/>
            <p:nvPr/>
          </p:nvSpPr>
          <p:spPr>
            <a:xfrm>
              <a:off x="3654599" y="3554141"/>
              <a:ext cx="23495" cy="45561"/>
            </a:xfrm>
            <a:custGeom>
              <a:avLst/>
              <a:gdLst/>
              <a:ahLst/>
              <a:cxnLst/>
              <a:rect l="0" t="0" r="0" b="0"/>
              <a:pathLst>
                <a:path w="23495" h="45561">
                  <a:moveTo>
                    <a:pt x="15716" y="0"/>
                  </a:moveTo>
                  <a:lnTo>
                    <a:pt x="396" y="5397"/>
                  </a:lnTo>
                  <a:lnTo>
                    <a:pt x="396" y="6905"/>
                  </a:lnTo>
                  <a:lnTo>
                    <a:pt x="4365" y="6508"/>
                  </a:lnTo>
                  <a:lnTo>
                    <a:pt x="5634" y="6587"/>
                  </a:lnTo>
                  <a:lnTo>
                    <a:pt x="6667" y="7302"/>
                  </a:lnTo>
                  <a:lnTo>
                    <a:pt x="7540" y="9048"/>
                  </a:lnTo>
                  <a:lnTo>
                    <a:pt x="7858" y="12461"/>
                  </a:lnTo>
                  <a:lnTo>
                    <a:pt x="7858" y="35480"/>
                  </a:lnTo>
                  <a:lnTo>
                    <a:pt x="7699" y="38734"/>
                  </a:lnTo>
                  <a:lnTo>
                    <a:pt x="7143" y="41036"/>
                  </a:lnTo>
                  <a:lnTo>
                    <a:pt x="6191" y="42545"/>
                  </a:lnTo>
                  <a:lnTo>
                    <a:pt x="4762" y="43417"/>
                  </a:lnTo>
                  <a:lnTo>
                    <a:pt x="2777" y="43815"/>
                  </a:lnTo>
                  <a:lnTo>
                    <a:pt x="0" y="44052"/>
                  </a:lnTo>
                  <a:lnTo>
                    <a:pt x="0" y="45561"/>
                  </a:lnTo>
                  <a:lnTo>
                    <a:pt x="23495" y="45561"/>
                  </a:lnTo>
                  <a:lnTo>
                    <a:pt x="23495" y="44052"/>
                  </a:lnTo>
                  <a:lnTo>
                    <a:pt x="19446" y="43417"/>
                  </a:lnTo>
                  <a:lnTo>
                    <a:pt x="17224" y="42068"/>
                  </a:lnTo>
                  <a:lnTo>
                    <a:pt x="16351" y="39448"/>
                  </a:lnTo>
                  <a:lnTo>
                    <a:pt x="16113" y="3548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1728" name="Shape 6468"/>
            <p:cNvSpPr/>
            <p:nvPr/>
          </p:nvSpPr>
          <p:spPr>
            <a:xfrm>
              <a:off x="3579589" y="3554141"/>
              <a:ext cx="43736" cy="46513"/>
            </a:xfrm>
            <a:custGeom>
              <a:avLst/>
              <a:gdLst/>
              <a:ahLst/>
              <a:cxnLst/>
              <a:rect l="0" t="0" r="0" b="0"/>
              <a:pathLst>
                <a:path w="43736" h="46513">
                  <a:moveTo>
                    <a:pt x="21431" y="0"/>
                  </a:moveTo>
                  <a:lnTo>
                    <a:pt x="20637" y="2777"/>
                  </a:lnTo>
                  <a:lnTo>
                    <a:pt x="24844" y="3651"/>
                  </a:lnTo>
                  <a:lnTo>
                    <a:pt x="28337" y="6032"/>
                  </a:lnTo>
                  <a:lnTo>
                    <a:pt x="31115" y="9683"/>
                  </a:lnTo>
                  <a:lnTo>
                    <a:pt x="33179" y="14366"/>
                  </a:lnTo>
                  <a:lnTo>
                    <a:pt x="34369" y="19843"/>
                  </a:lnTo>
                  <a:lnTo>
                    <a:pt x="34767" y="25796"/>
                  </a:lnTo>
                  <a:lnTo>
                    <a:pt x="34290" y="32067"/>
                  </a:lnTo>
                  <a:lnTo>
                    <a:pt x="32862" y="36750"/>
                  </a:lnTo>
                  <a:lnTo>
                    <a:pt x="30877" y="40083"/>
                  </a:lnTo>
                  <a:lnTo>
                    <a:pt x="28337" y="42306"/>
                  </a:lnTo>
                  <a:lnTo>
                    <a:pt x="25718" y="43417"/>
                  </a:lnTo>
                  <a:lnTo>
                    <a:pt x="23098" y="43734"/>
                  </a:lnTo>
                  <a:lnTo>
                    <a:pt x="19050" y="42941"/>
                  </a:lnTo>
                  <a:lnTo>
                    <a:pt x="15875" y="40798"/>
                  </a:lnTo>
                  <a:lnTo>
                    <a:pt x="13414" y="37623"/>
                  </a:lnTo>
                  <a:lnTo>
                    <a:pt x="11588" y="33733"/>
                  </a:lnTo>
                  <a:lnTo>
                    <a:pt x="9445" y="25320"/>
                  </a:lnTo>
                  <a:lnTo>
                    <a:pt x="9128" y="21431"/>
                  </a:lnTo>
                  <a:lnTo>
                    <a:pt x="8969" y="18176"/>
                  </a:lnTo>
                  <a:lnTo>
                    <a:pt x="9207" y="14525"/>
                  </a:lnTo>
                  <a:lnTo>
                    <a:pt x="9843" y="11429"/>
                  </a:lnTo>
                  <a:lnTo>
                    <a:pt x="12382" y="6587"/>
                  </a:lnTo>
                  <a:lnTo>
                    <a:pt x="16193" y="3730"/>
                  </a:lnTo>
                  <a:lnTo>
                    <a:pt x="20637" y="2777"/>
                  </a:lnTo>
                  <a:lnTo>
                    <a:pt x="21431" y="0"/>
                  </a:lnTo>
                  <a:lnTo>
                    <a:pt x="15240" y="872"/>
                  </a:lnTo>
                  <a:lnTo>
                    <a:pt x="10000" y="3253"/>
                  </a:lnTo>
                  <a:lnTo>
                    <a:pt x="5715" y="6905"/>
                  </a:lnTo>
                  <a:lnTo>
                    <a:pt x="2619" y="11588"/>
                  </a:lnTo>
                  <a:lnTo>
                    <a:pt x="636" y="17064"/>
                  </a:lnTo>
                  <a:lnTo>
                    <a:pt x="0" y="22938"/>
                  </a:lnTo>
                  <a:lnTo>
                    <a:pt x="714" y="29288"/>
                  </a:lnTo>
                  <a:lnTo>
                    <a:pt x="2778" y="35003"/>
                  </a:lnTo>
                  <a:lnTo>
                    <a:pt x="6112" y="39766"/>
                  </a:lnTo>
                  <a:lnTo>
                    <a:pt x="10398" y="43338"/>
                  </a:lnTo>
                  <a:lnTo>
                    <a:pt x="15717" y="45639"/>
                  </a:lnTo>
                  <a:lnTo>
                    <a:pt x="21749" y="46513"/>
                  </a:lnTo>
                  <a:lnTo>
                    <a:pt x="28575" y="45481"/>
                  </a:lnTo>
                  <a:lnTo>
                    <a:pt x="34131" y="42545"/>
                  </a:lnTo>
                  <a:lnTo>
                    <a:pt x="38338" y="38417"/>
                  </a:lnTo>
                  <a:lnTo>
                    <a:pt x="41354" y="33416"/>
                  </a:lnTo>
                  <a:lnTo>
                    <a:pt x="43181" y="28098"/>
                  </a:lnTo>
                  <a:lnTo>
                    <a:pt x="43736" y="22938"/>
                  </a:lnTo>
                  <a:lnTo>
                    <a:pt x="43259" y="17779"/>
                  </a:lnTo>
                  <a:lnTo>
                    <a:pt x="42068" y="13255"/>
                  </a:lnTo>
                  <a:lnTo>
                    <a:pt x="40084" y="9366"/>
                  </a:lnTo>
                  <a:lnTo>
                    <a:pt x="37386" y="6032"/>
                  </a:lnTo>
                  <a:lnTo>
                    <a:pt x="34131" y="341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729" name="Shape 6469"/>
            <p:cNvSpPr/>
            <p:nvPr/>
          </p:nvSpPr>
          <p:spPr>
            <a:xfrm>
              <a:off x="3486324" y="3554141"/>
              <a:ext cx="40083" cy="46513"/>
            </a:xfrm>
            <a:custGeom>
              <a:avLst/>
              <a:gdLst/>
              <a:ahLst/>
              <a:cxnLst/>
              <a:rect l="0" t="0" r="0" b="0"/>
              <a:pathLst>
                <a:path w="40083" h="46513">
                  <a:moveTo>
                    <a:pt x="18018" y="0"/>
                  </a:moveTo>
                  <a:lnTo>
                    <a:pt x="12778" y="555"/>
                  </a:lnTo>
                  <a:lnTo>
                    <a:pt x="8731" y="1983"/>
                  </a:lnTo>
                  <a:lnTo>
                    <a:pt x="5634" y="4047"/>
                  </a:lnTo>
                  <a:lnTo>
                    <a:pt x="3492" y="6350"/>
                  </a:lnTo>
                  <a:lnTo>
                    <a:pt x="2222" y="8731"/>
                  </a:lnTo>
                  <a:lnTo>
                    <a:pt x="1826" y="10953"/>
                  </a:lnTo>
                  <a:lnTo>
                    <a:pt x="2143" y="12302"/>
                  </a:lnTo>
                  <a:lnTo>
                    <a:pt x="2857" y="13731"/>
                  </a:lnTo>
                  <a:lnTo>
                    <a:pt x="4127" y="14842"/>
                  </a:lnTo>
                  <a:lnTo>
                    <a:pt x="6112" y="15318"/>
                  </a:lnTo>
                  <a:lnTo>
                    <a:pt x="7937" y="14922"/>
                  </a:lnTo>
                  <a:lnTo>
                    <a:pt x="9366" y="13970"/>
                  </a:lnTo>
                  <a:lnTo>
                    <a:pt x="10240" y="12620"/>
                  </a:lnTo>
                  <a:lnTo>
                    <a:pt x="10557" y="11112"/>
                  </a:lnTo>
                  <a:lnTo>
                    <a:pt x="10318" y="9366"/>
                  </a:lnTo>
                  <a:lnTo>
                    <a:pt x="10081" y="7222"/>
                  </a:lnTo>
                  <a:lnTo>
                    <a:pt x="10715" y="5158"/>
                  </a:lnTo>
                  <a:lnTo>
                    <a:pt x="12382" y="3651"/>
                  </a:lnTo>
                  <a:lnTo>
                    <a:pt x="14683" y="2698"/>
                  </a:lnTo>
                  <a:lnTo>
                    <a:pt x="17145" y="2381"/>
                  </a:lnTo>
                  <a:lnTo>
                    <a:pt x="19606" y="2618"/>
                  </a:lnTo>
                  <a:lnTo>
                    <a:pt x="22066" y="3809"/>
                  </a:lnTo>
                  <a:lnTo>
                    <a:pt x="23971" y="6350"/>
                  </a:lnTo>
                  <a:lnTo>
                    <a:pt x="24765" y="10556"/>
                  </a:lnTo>
                  <a:lnTo>
                    <a:pt x="24765" y="16588"/>
                  </a:lnTo>
                  <a:lnTo>
                    <a:pt x="24021" y="16878"/>
                  </a:lnTo>
                  <a:lnTo>
                    <a:pt x="24765" y="18970"/>
                  </a:lnTo>
                  <a:lnTo>
                    <a:pt x="24765" y="33337"/>
                  </a:lnTo>
                  <a:lnTo>
                    <a:pt x="24684" y="35321"/>
                  </a:lnTo>
                  <a:lnTo>
                    <a:pt x="24208" y="36750"/>
                  </a:lnTo>
                  <a:lnTo>
                    <a:pt x="23177" y="37861"/>
                  </a:lnTo>
                  <a:lnTo>
                    <a:pt x="21352" y="38972"/>
                  </a:lnTo>
                  <a:lnTo>
                    <a:pt x="20320" y="39448"/>
                  </a:lnTo>
                  <a:lnTo>
                    <a:pt x="18732" y="40083"/>
                  </a:lnTo>
                  <a:lnTo>
                    <a:pt x="15240" y="40798"/>
                  </a:lnTo>
                  <a:lnTo>
                    <a:pt x="12700" y="40242"/>
                  </a:lnTo>
                  <a:lnTo>
                    <a:pt x="10636" y="38734"/>
                  </a:lnTo>
                  <a:lnTo>
                    <a:pt x="9207" y="36273"/>
                  </a:lnTo>
                  <a:lnTo>
                    <a:pt x="8731" y="33098"/>
                  </a:lnTo>
                  <a:lnTo>
                    <a:pt x="8731" y="32861"/>
                  </a:lnTo>
                  <a:lnTo>
                    <a:pt x="8890" y="31034"/>
                  </a:lnTo>
                  <a:lnTo>
                    <a:pt x="9525" y="28892"/>
                  </a:lnTo>
                  <a:lnTo>
                    <a:pt x="11112" y="26589"/>
                  </a:lnTo>
                  <a:lnTo>
                    <a:pt x="13970" y="24050"/>
                  </a:lnTo>
                  <a:lnTo>
                    <a:pt x="15953" y="22780"/>
                  </a:lnTo>
                  <a:lnTo>
                    <a:pt x="18415" y="21509"/>
                  </a:lnTo>
                  <a:lnTo>
                    <a:pt x="21352" y="20239"/>
                  </a:lnTo>
                  <a:lnTo>
                    <a:pt x="24765" y="18970"/>
                  </a:lnTo>
                  <a:lnTo>
                    <a:pt x="24021" y="16878"/>
                  </a:lnTo>
                  <a:lnTo>
                    <a:pt x="17224" y="19526"/>
                  </a:lnTo>
                  <a:lnTo>
                    <a:pt x="11112" y="22303"/>
                  </a:lnTo>
                  <a:lnTo>
                    <a:pt x="6271" y="25082"/>
                  </a:lnTo>
                  <a:lnTo>
                    <a:pt x="2777" y="28177"/>
                  </a:lnTo>
                  <a:lnTo>
                    <a:pt x="715" y="31828"/>
                  </a:lnTo>
                  <a:lnTo>
                    <a:pt x="0" y="36273"/>
                  </a:lnTo>
                  <a:lnTo>
                    <a:pt x="872" y="40640"/>
                  </a:lnTo>
                  <a:lnTo>
                    <a:pt x="3253" y="43893"/>
                  </a:lnTo>
                  <a:lnTo>
                    <a:pt x="6588" y="45878"/>
                  </a:lnTo>
                  <a:lnTo>
                    <a:pt x="10477" y="46513"/>
                  </a:lnTo>
                  <a:lnTo>
                    <a:pt x="14526" y="45878"/>
                  </a:lnTo>
                  <a:lnTo>
                    <a:pt x="18334" y="44132"/>
                  </a:lnTo>
                  <a:lnTo>
                    <a:pt x="21827" y="41830"/>
                  </a:lnTo>
                  <a:lnTo>
                    <a:pt x="24844" y="39289"/>
                  </a:lnTo>
                  <a:lnTo>
                    <a:pt x="25400" y="42306"/>
                  </a:lnTo>
                  <a:lnTo>
                    <a:pt x="26352" y="44370"/>
                  </a:lnTo>
                  <a:lnTo>
                    <a:pt x="27543" y="45639"/>
                  </a:lnTo>
                  <a:lnTo>
                    <a:pt x="28892" y="46275"/>
                  </a:lnTo>
                  <a:lnTo>
                    <a:pt x="31273" y="46513"/>
                  </a:lnTo>
                  <a:lnTo>
                    <a:pt x="32702" y="46433"/>
                  </a:lnTo>
                  <a:lnTo>
                    <a:pt x="34687" y="45878"/>
                  </a:lnTo>
                  <a:lnTo>
                    <a:pt x="37147" y="44370"/>
                  </a:lnTo>
                  <a:lnTo>
                    <a:pt x="40083" y="41592"/>
                  </a:lnTo>
                  <a:lnTo>
                    <a:pt x="40083" y="38972"/>
                  </a:lnTo>
                  <a:lnTo>
                    <a:pt x="38258" y="40322"/>
                  </a:lnTo>
                  <a:lnTo>
                    <a:pt x="35640" y="40877"/>
                  </a:lnTo>
                  <a:lnTo>
                    <a:pt x="33972" y="40401"/>
                  </a:lnTo>
                  <a:lnTo>
                    <a:pt x="33099" y="39131"/>
                  </a:lnTo>
                  <a:lnTo>
                    <a:pt x="32782" y="35162"/>
                  </a:lnTo>
                  <a:lnTo>
                    <a:pt x="32782" y="15795"/>
                  </a:lnTo>
                  <a:lnTo>
                    <a:pt x="32226" y="9127"/>
                  </a:lnTo>
                  <a:lnTo>
                    <a:pt x="30956" y="5715"/>
                  </a:lnTo>
                  <a:lnTo>
                    <a:pt x="28416" y="2777"/>
                  </a:lnTo>
                  <a:lnTo>
                    <a:pt x="26590" y="1587"/>
                  </a:lnTo>
                  <a:lnTo>
                    <a:pt x="24208" y="71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1730" name="Shape 6470"/>
            <p:cNvSpPr/>
            <p:nvPr/>
          </p:nvSpPr>
          <p:spPr>
            <a:xfrm>
              <a:off x="3414014" y="3554141"/>
              <a:ext cx="40083" cy="46513"/>
            </a:xfrm>
            <a:custGeom>
              <a:avLst/>
              <a:gdLst/>
              <a:ahLst/>
              <a:cxnLst/>
              <a:rect l="0" t="0" r="0" b="0"/>
              <a:pathLst>
                <a:path w="40083" h="46513">
                  <a:moveTo>
                    <a:pt x="18017" y="0"/>
                  </a:moveTo>
                  <a:lnTo>
                    <a:pt x="12778" y="555"/>
                  </a:lnTo>
                  <a:lnTo>
                    <a:pt x="8651" y="1983"/>
                  </a:lnTo>
                  <a:lnTo>
                    <a:pt x="5634" y="4047"/>
                  </a:lnTo>
                  <a:lnTo>
                    <a:pt x="3492" y="6350"/>
                  </a:lnTo>
                  <a:lnTo>
                    <a:pt x="2222" y="8731"/>
                  </a:lnTo>
                  <a:lnTo>
                    <a:pt x="1825" y="10953"/>
                  </a:lnTo>
                  <a:lnTo>
                    <a:pt x="2142" y="12302"/>
                  </a:lnTo>
                  <a:lnTo>
                    <a:pt x="2856" y="13731"/>
                  </a:lnTo>
                  <a:lnTo>
                    <a:pt x="4126" y="14842"/>
                  </a:lnTo>
                  <a:lnTo>
                    <a:pt x="6111" y="15318"/>
                  </a:lnTo>
                  <a:lnTo>
                    <a:pt x="7937" y="14922"/>
                  </a:lnTo>
                  <a:lnTo>
                    <a:pt x="9366" y="13970"/>
                  </a:lnTo>
                  <a:lnTo>
                    <a:pt x="10238" y="12620"/>
                  </a:lnTo>
                  <a:lnTo>
                    <a:pt x="10556" y="11112"/>
                  </a:lnTo>
                  <a:lnTo>
                    <a:pt x="10318" y="9366"/>
                  </a:lnTo>
                  <a:lnTo>
                    <a:pt x="10080" y="7222"/>
                  </a:lnTo>
                  <a:lnTo>
                    <a:pt x="10714" y="5158"/>
                  </a:lnTo>
                  <a:lnTo>
                    <a:pt x="12381" y="3651"/>
                  </a:lnTo>
                  <a:lnTo>
                    <a:pt x="14683" y="2698"/>
                  </a:lnTo>
                  <a:lnTo>
                    <a:pt x="17143" y="2381"/>
                  </a:lnTo>
                  <a:lnTo>
                    <a:pt x="19605" y="2618"/>
                  </a:lnTo>
                  <a:lnTo>
                    <a:pt x="22066" y="3809"/>
                  </a:lnTo>
                  <a:lnTo>
                    <a:pt x="23969" y="6350"/>
                  </a:lnTo>
                  <a:lnTo>
                    <a:pt x="24763" y="10556"/>
                  </a:lnTo>
                  <a:lnTo>
                    <a:pt x="24763" y="16588"/>
                  </a:lnTo>
                  <a:lnTo>
                    <a:pt x="24019" y="16878"/>
                  </a:lnTo>
                  <a:lnTo>
                    <a:pt x="24763" y="18970"/>
                  </a:lnTo>
                  <a:lnTo>
                    <a:pt x="24763" y="33337"/>
                  </a:lnTo>
                  <a:lnTo>
                    <a:pt x="24606" y="35321"/>
                  </a:lnTo>
                  <a:lnTo>
                    <a:pt x="24208" y="36750"/>
                  </a:lnTo>
                  <a:lnTo>
                    <a:pt x="23176" y="37861"/>
                  </a:lnTo>
                  <a:lnTo>
                    <a:pt x="21351" y="38972"/>
                  </a:lnTo>
                  <a:lnTo>
                    <a:pt x="20318" y="39448"/>
                  </a:lnTo>
                  <a:lnTo>
                    <a:pt x="18731" y="40083"/>
                  </a:lnTo>
                  <a:lnTo>
                    <a:pt x="15238" y="40798"/>
                  </a:lnTo>
                  <a:lnTo>
                    <a:pt x="12700" y="40242"/>
                  </a:lnTo>
                  <a:lnTo>
                    <a:pt x="10636" y="38734"/>
                  </a:lnTo>
                  <a:lnTo>
                    <a:pt x="9206" y="36273"/>
                  </a:lnTo>
                  <a:lnTo>
                    <a:pt x="8651" y="33098"/>
                  </a:lnTo>
                  <a:lnTo>
                    <a:pt x="8651" y="32861"/>
                  </a:lnTo>
                  <a:lnTo>
                    <a:pt x="8888" y="31034"/>
                  </a:lnTo>
                  <a:lnTo>
                    <a:pt x="9525" y="28892"/>
                  </a:lnTo>
                  <a:lnTo>
                    <a:pt x="11112" y="26589"/>
                  </a:lnTo>
                  <a:lnTo>
                    <a:pt x="13968" y="24050"/>
                  </a:lnTo>
                  <a:lnTo>
                    <a:pt x="15953" y="22780"/>
                  </a:lnTo>
                  <a:lnTo>
                    <a:pt x="18413" y="21509"/>
                  </a:lnTo>
                  <a:lnTo>
                    <a:pt x="21351" y="20239"/>
                  </a:lnTo>
                  <a:lnTo>
                    <a:pt x="24763" y="18970"/>
                  </a:lnTo>
                  <a:lnTo>
                    <a:pt x="24019" y="16878"/>
                  </a:lnTo>
                  <a:lnTo>
                    <a:pt x="17223" y="19526"/>
                  </a:lnTo>
                  <a:lnTo>
                    <a:pt x="11112" y="22303"/>
                  </a:lnTo>
                  <a:lnTo>
                    <a:pt x="6270" y="25082"/>
                  </a:lnTo>
                  <a:lnTo>
                    <a:pt x="2777" y="28177"/>
                  </a:lnTo>
                  <a:lnTo>
                    <a:pt x="713" y="31828"/>
                  </a:lnTo>
                  <a:lnTo>
                    <a:pt x="0" y="36273"/>
                  </a:lnTo>
                  <a:lnTo>
                    <a:pt x="872" y="40640"/>
                  </a:lnTo>
                  <a:lnTo>
                    <a:pt x="3253" y="43893"/>
                  </a:lnTo>
                  <a:lnTo>
                    <a:pt x="6587" y="45878"/>
                  </a:lnTo>
                  <a:lnTo>
                    <a:pt x="10476" y="46513"/>
                  </a:lnTo>
                  <a:lnTo>
                    <a:pt x="14525" y="45878"/>
                  </a:lnTo>
                  <a:lnTo>
                    <a:pt x="18334" y="44132"/>
                  </a:lnTo>
                  <a:lnTo>
                    <a:pt x="21827" y="41830"/>
                  </a:lnTo>
                  <a:lnTo>
                    <a:pt x="24843" y="39289"/>
                  </a:lnTo>
                  <a:lnTo>
                    <a:pt x="25400" y="42306"/>
                  </a:lnTo>
                  <a:lnTo>
                    <a:pt x="26351" y="44370"/>
                  </a:lnTo>
                  <a:lnTo>
                    <a:pt x="27542" y="45639"/>
                  </a:lnTo>
                  <a:lnTo>
                    <a:pt x="28892" y="46275"/>
                  </a:lnTo>
                  <a:lnTo>
                    <a:pt x="31273" y="46513"/>
                  </a:lnTo>
                  <a:lnTo>
                    <a:pt x="32701" y="46433"/>
                  </a:lnTo>
                  <a:lnTo>
                    <a:pt x="34686" y="45878"/>
                  </a:lnTo>
                  <a:lnTo>
                    <a:pt x="37147" y="44370"/>
                  </a:lnTo>
                  <a:lnTo>
                    <a:pt x="40083" y="41592"/>
                  </a:lnTo>
                  <a:lnTo>
                    <a:pt x="40083" y="38972"/>
                  </a:lnTo>
                  <a:lnTo>
                    <a:pt x="38257" y="40322"/>
                  </a:lnTo>
                  <a:lnTo>
                    <a:pt x="35638" y="40877"/>
                  </a:lnTo>
                  <a:lnTo>
                    <a:pt x="33972" y="40401"/>
                  </a:lnTo>
                  <a:lnTo>
                    <a:pt x="33098" y="39131"/>
                  </a:lnTo>
                  <a:lnTo>
                    <a:pt x="32781" y="35162"/>
                  </a:lnTo>
                  <a:lnTo>
                    <a:pt x="32781" y="15795"/>
                  </a:lnTo>
                  <a:lnTo>
                    <a:pt x="32225" y="9127"/>
                  </a:lnTo>
                  <a:lnTo>
                    <a:pt x="30956" y="5715"/>
                  </a:lnTo>
                  <a:lnTo>
                    <a:pt x="28416" y="2777"/>
                  </a:lnTo>
                  <a:lnTo>
                    <a:pt x="26589" y="1587"/>
                  </a:lnTo>
                  <a:lnTo>
                    <a:pt x="24208" y="71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1731" name="Shape 6471"/>
            <p:cNvSpPr/>
            <p:nvPr/>
          </p:nvSpPr>
          <p:spPr>
            <a:xfrm>
              <a:off x="3249469" y="3554141"/>
              <a:ext cx="23495" cy="45561"/>
            </a:xfrm>
            <a:custGeom>
              <a:avLst/>
              <a:gdLst/>
              <a:ahLst/>
              <a:cxnLst/>
              <a:rect l="0" t="0" r="0" b="0"/>
              <a:pathLst>
                <a:path w="23495" h="45561">
                  <a:moveTo>
                    <a:pt x="15716" y="0"/>
                  </a:moveTo>
                  <a:lnTo>
                    <a:pt x="396" y="5397"/>
                  </a:lnTo>
                  <a:lnTo>
                    <a:pt x="396" y="6905"/>
                  </a:lnTo>
                  <a:lnTo>
                    <a:pt x="4364" y="6508"/>
                  </a:lnTo>
                  <a:lnTo>
                    <a:pt x="5556" y="6587"/>
                  </a:lnTo>
                  <a:lnTo>
                    <a:pt x="6667" y="7302"/>
                  </a:lnTo>
                  <a:lnTo>
                    <a:pt x="7461" y="9048"/>
                  </a:lnTo>
                  <a:lnTo>
                    <a:pt x="7778" y="12461"/>
                  </a:lnTo>
                  <a:lnTo>
                    <a:pt x="7778" y="35480"/>
                  </a:lnTo>
                  <a:lnTo>
                    <a:pt x="7620" y="38734"/>
                  </a:lnTo>
                  <a:lnTo>
                    <a:pt x="7143" y="41036"/>
                  </a:lnTo>
                  <a:lnTo>
                    <a:pt x="6191" y="42545"/>
                  </a:lnTo>
                  <a:lnTo>
                    <a:pt x="4762" y="43417"/>
                  </a:lnTo>
                  <a:lnTo>
                    <a:pt x="2698" y="43815"/>
                  </a:lnTo>
                  <a:lnTo>
                    <a:pt x="0" y="44052"/>
                  </a:lnTo>
                  <a:lnTo>
                    <a:pt x="0" y="45561"/>
                  </a:lnTo>
                  <a:lnTo>
                    <a:pt x="23495" y="45561"/>
                  </a:lnTo>
                  <a:lnTo>
                    <a:pt x="23495" y="44052"/>
                  </a:lnTo>
                  <a:lnTo>
                    <a:pt x="19446" y="43417"/>
                  </a:lnTo>
                  <a:lnTo>
                    <a:pt x="17224" y="42068"/>
                  </a:lnTo>
                  <a:lnTo>
                    <a:pt x="16271" y="39448"/>
                  </a:lnTo>
                  <a:lnTo>
                    <a:pt x="16113" y="3548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1732" name="Shape 6472"/>
            <p:cNvSpPr/>
            <p:nvPr/>
          </p:nvSpPr>
          <p:spPr>
            <a:xfrm>
              <a:off x="3173189" y="3554141"/>
              <a:ext cx="23494" cy="45561"/>
            </a:xfrm>
            <a:custGeom>
              <a:avLst/>
              <a:gdLst/>
              <a:ahLst/>
              <a:cxnLst/>
              <a:rect l="0" t="0" r="0" b="0"/>
              <a:pathLst>
                <a:path w="23494" h="45561">
                  <a:moveTo>
                    <a:pt x="15717" y="0"/>
                  </a:moveTo>
                  <a:lnTo>
                    <a:pt x="397" y="5397"/>
                  </a:lnTo>
                  <a:lnTo>
                    <a:pt x="397" y="6905"/>
                  </a:lnTo>
                  <a:lnTo>
                    <a:pt x="4366" y="6508"/>
                  </a:lnTo>
                  <a:lnTo>
                    <a:pt x="5556" y="6587"/>
                  </a:lnTo>
                  <a:lnTo>
                    <a:pt x="6668" y="7302"/>
                  </a:lnTo>
                  <a:lnTo>
                    <a:pt x="7462" y="9048"/>
                  </a:lnTo>
                  <a:lnTo>
                    <a:pt x="7779" y="12461"/>
                  </a:lnTo>
                  <a:lnTo>
                    <a:pt x="7779" y="35480"/>
                  </a:lnTo>
                  <a:lnTo>
                    <a:pt x="7619" y="38734"/>
                  </a:lnTo>
                  <a:lnTo>
                    <a:pt x="7143" y="41036"/>
                  </a:lnTo>
                  <a:lnTo>
                    <a:pt x="6192" y="42545"/>
                  </a:lnTo>
                  <a:lnTo>
                    <a:pt x="4762" y="43417"/>
                  </a:lnTo>
                  <a:lnTo>
                    <a:pt x="2778" y="43815"/>
                  </a:lnTo>
                  <a:lnTo>
                    <a:pt x="0" y="44052"/>
                  </a:lnTo>
                  <a:lnTo>
                    <a:pt x="0" y="45561"/>
                  </a:lnTo>
                  <a:lnTo>
                    <a:pt x="23494" y="45561"/>
                  </a:lnTo>
                  <a:lnTo>
                    <a:pt x="23494" y="44052"/>
                  </a:lnTo>
                  <a:lnTo>
                    <a:pt x="19447" y="43417"/>
                  </a:lnTo>
                  <a:lnTo>
                    <a:pt x="17224" y="42068"/>
                  </a:lnTo>
                  <a:lnTo>
                    <a:pt x="16350" y="39448"/>
                  </a:lnTo>
                  <a:lnTo>
                    <a:pt x="16113" y="35480"/>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1733" name="Shape 6473"/>
            <p:cNvSpPr/>
            <p:nvPr/>
          </p:nvSpPr>
          <p:spPr>
            <a:xfrm>
              <a:off x="4475733" y="3554141"/>
              <a:ext cx="38338" cy="46513"/>
            </a:xfrm>
            <a:custGeom>
              <a:avLst/>
              <a:gdLst/>
              <a:ahLst/>
              <a:cxnLst/>
              <a:rect l="0" t="0" r="0" b="0"/>
              <a:pathLst>
                <a:path w="38338" h="46513">
                  <a:moveTo>
                    <a:pt x="22145" y="0"/>
                  </a:moveTo>
                  <a:lnTo>
                    <a:pt x="16828" y="634"/>
                  </a:lnTo>
                  <a:lnTo>
                    <a:pt x="11668" y="2698"/>
                  </a:lnTo>
                  <a:lnTo>
                    <a:pt x="7064" y="6111"/>
                  </a:lnTo>
                  <a:lnTo>
                    <a:pt x="3334" y="10873"/>
                  </a:lnTo>
                  <a:lnTo>
                    <a:pt x="873" y="16986"/>
                  </a:lnTo>
                  <a:lnTo>
                    <a:pt x="0" y="24447"/>
                  </a:lnTo>
                  <a:lnTo>
                    <a:pt x="793" y="31511"/>
                  </a:lnTo>
                  <a:lnTo>
                    <a:pt x="3017" y="37147"/>
                  </a:lnTo>
                  <a:lnTo>
                    <a:pt x="6270" y="41353"/>
                  </a:lnTo>
                  <a:lnTo>
                    <a:pt x="10161" y="44291"/>
                  </a:lnTo>
                  <a:lnTo>
                    <a:pt x="14367" y="45957"/>
                  </a:lnTo>
                  <a:lnTo>
                    <a:pt x="18494" y="46513"/>
                  </a:lnTo>
                  <a:lnTo>
                    <a:pt x="24288" y="45720"/>
                  </a:lnTo>
                  <a:lnTo>
                    <a:pt x="29448" y="43021"/>
                  </a:lnTo>
                  <a:lnTo>
                    <a:pt x="31829" y="40957"/>
                  </a:lnTo>
                  <a:lnTo>
                    <a:pt x="34131" y="38178"/>
                  </a:lnTo>
                  <a:lnTo>
                    <a:pt x="36274" y="34845"/>
                  </a:lnTo>
                  <a:lnTo>
                    <a:pt x="38338" y="30956"/>
                  </a:lnTo>
                  <a:lnTo>
                    <a:pt x="36909" y="30082"/>
                  </a:lnTo>
                  <a:lnTo>
                    <a:pt x="34369" y="33654"/>
                  </a:lnTo>
                  <a:lnTo>
                    <a:pt x="31274" y="36671"/>
                  </a:lnTo>
                  <a:lnTo>
                    <a:pt x="27543" y="38655"/>
                  </a:lnTo>
                  <a:lnTo>
                    <a:pt x="22781" y="39370"/>
                  </a:lnTo>
                  <a:lnTo>
                    <a:pt x="19686" y="39052"/>
                  </a:lnTo>
                  <a:lnTo>
                    <a:pt x="16907" y="38100"/>
                  </a:lnTo>
                  <a:lnTo>
                    <a:pt x="14367" y="36432"/>
                  </a:lnTo>
                  <a:lnTo>
                    <a:pt x="12065" y="34209"/>
                  </a:lnTo>
                  <a:lnTo>
                    <a:pt x="10161" y="31432"/>
                  </a:lnTo>
                  <a:lnTo>
                    <a:pt x="8811" y="28177"/>
                  </a:lnTo>
                  <a:lnTo>
                    <a:pt x="7937" y="24526"/>
                  </a:lnTo>
                  <a:lnTo>
                    <a:pt x="7619" y="20478"/>
                  </a:lnTo>
                  <a:lnTo>
                    <a:pt x="8256" y="14128"/>
                  </a:lnTo>
                  <a:lnTo>
                    <a:pt x="10081" y="9445"/>
                  </a:lnTo>
                  <a:lnTo>
                    <a:pt x="12620" y="6191"/>
                  </a:lnTo>
                  <a:lnTo>
                    <a:pt x="15399" y="4206"/>
                  </a:lnTo>
                  <a:lnTo>
                    <a:pt x="18177" y="3175"/>
                  </a:lnTo>
                  <a:lnTo>
                    <a:pt x="20399" y="2857"/>
                  </a:lnTo>
                  <a:lnTo>
                    <a:pt x="23494" y="3175"/>
                  </a:lnTo>
                  <a:lnTo>
                    <a:pt x="25320" y="4127"/>
                  </a:lnTo>
                  <a:lnTo>
                    <a:pt x="26353" y="5634"/>
                  </a:lnTo>
                  <a:lnTo>
                    <a:pt x="26908" y="7620"/>
                  </a:lnTo>
                  <a:lnTo>
                    <a:pt x="27543" y="9762"/>
                  </a:lnTo>
                  <a:lnTo>
                    <a:pt x="29211" y="12937"/>
                  </a:lnTo>
                  <a:lnTo>
                    <a:pt x="30559" y="13970"/>
                  </a:lnTo>
                  <a:lnTo>
                    <a:pt x="32386" y="14366"/>
                  </a:lnTo>
                  <a:lnTo>
                    <a:pt x="34369" y="13889"/>
                  </a:lnTo>
                  <a:lnTo>
                    <a:pt x="35798" y="12937"/>
                  </a:lnTo>
                  <a:lnTo>
                    <a:pt x="36592" y="11588"/>
                  </a:lnTo>
                  <a:lnTo>
                    <a:pt x="36909" y="10001"/>
                  </a:lnTo>
                  <a:lnTo>
                    <a:pt x="36672" y="8413"/>
                  </a:lnTo>
                  <a:lnTo>
                    <a:pt x="35878" y="6587"/>
                  </a:lnTo>
                  <a:lnTo>
                    <a:pt x="34528" y="4762"/>
                  </a:lnTo>
                  <a:lnTo>
                    <a:pt x="32703" y="3016"/>
                  </a:lnTo>
                  <a:lnTo>
                    <a:pt x="30481" y="1904"/>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1734" name="Shape 6474"/>
            <p:cNvSpPr/>
            <p:nvPr/>
          </p:nvSpPr>
          <p:spPr>
            <a:xfrm>
              <a:off x="3931856" y="3554141"/>
              <a:ext cx="38337" cy="46513"/>
            </a:xfrm>
            <a:custGeom>
              <a:avLst/>
              <a:gdLst/>
              <a:ahLst/>
              <a:cxnLst/>
              <a:rect l="0" t="0" r="0" b="0"/>
              <a:pathLst>
                <a:path w="38337" h="46513">
                  <a:moveTo>
                    <a:pt x="22225" y="0"/>
                  </a:moveTo>
                  <a:lnTo>
                    <a:pt x="16826" y="634"/>
                  </a:lnTo>
                  <a:lnTo>
                    <a:pt x="11667" y="2698"/>
                  </a:lnTo>
                  <a:lnTo>
                    <a:pt x="7063" y="6111"/>
                  </a:lnTo>
                  <a:lnTo>
                    <a:pt x="3412" y="10873"/>
                  </a:lnTo>
                  <a:lnTo>
                    <a:pt x="872" y="16986"/>
                  </a:lnTo>
                  <a:lnTo>
                    <a:pt x="0" y="24447"/>
                  </a:lnTo>
                  <a:lnTo>
                    <a:pt x="793" y="31511"/>
                  </a:lnTo>
                  <a:lnTo>
                    <a:pt x="3014" y="37147"/>
                  </a:lnTo>
                  <a:lnTo>
                    <a:pt x="6270" y="41353"/>
                  </a:lnTo>
                  <a:lnTo>
                    <a:pt x="10238" y="44291"/>
                  </a:lnTo>
                  <a:lnTo>
                    <a:pt x="14445" y="45957"/>
                  </a:lnTo>
                  <a:lnTo>
                    <a:pt x="18573" y="46513"/>
                  </a:lnTo>
                  <a:lnTo>
                    <a:pt x="24288" y="45720"/>
                  </a:lnTo>
                  <a:lnTo>
                    <a:pt x="29447" y="43021"/>
                  </a:lnTo>
                  <a:lnTo>
                    <a:pt x="31907" y="40957"/>
                  </a:lnTo>
                  <a:lnTo>
                    <a:pt x="34131" y="38178"/>
                  </a:lnTo>
                  <a:lnTo>
                    <a:pt x="36273" y="34845"/>
                  </a:lnTo>
                  <a:lnTo>
                    <a:pt x="38337" y="30956"/>
                  </a:lnTo>
                  <a:lnTo>
                    <a:pt x="36988" y="30082"/>
                  </a:lnTo>
                  <a:lnTo>
                    <a:pt x="34368" y="33654"/>
                  </a:lnTo>
                  <a:lnTo>
                    <a:pt x="31352" y="36671"/>
                  </a:lnTo>
                  <a:lnTo>
                    <a:pt x="27542" y="38655"/>
                  </a:lnTo>
                  <a:lnTo>
                    <a:pt x="22780" y="39370"/>
                  </a:lnTo>
                  <a:lnTo>
                    <a:pt x="19683" y="39052"/>
                  </a:lnTo>
                  <a:lnTo>
                    <a:pt x="16906" y="38100"/>
                  </a:lnTo>
                  <a:lnTo>
                    <a:pt x="14366" y="36432"/>
                  </a:lnTo>
                  <a:lnTo>
                    <a:pt x="12063" y="34209"/>
                  </a:lnTo>
                  <a:lnTo>
                    <a:pt x="10238" y="31432"/>
                  </a:lnTo>
                  <a:lnTo>
                    <a:pt x="8888" y="28177"/>
                  </a:lnTo>
                  <a:lnTo>
                    <a:pt x="8016" y="24526"/>
                  </a:lnTo>
                  <a:lnTo>
                    <a:pt x="7620" y="20478"/>
                  </a:lnTo>
                  <a:lnTo>
                    <a:pt x="8333" y="14128"/>
                  </a:lnTo>
                  <a:lnTo>
                    <a:pt x="10080" y="9445"/>
                  </a:lnTo>
                  <a:lnTo>
                    <a:pt x="12620" y="6191"/>
                  </a:lnTo>
                  <a:lnTo>
                    <a:pt x="15477" y="4206"/>
                  </a:lnTo>
                  <a:lnTo>
                    <a:pt x="18176" y="3175"/>
                  </a:lnTo>
                  <a:lnTo>
                    <a:pt x="20398" y="2857"/>
                  </a:lnTo>
                  <a:lnTo>
                    <a:pt x="23573" y="3175"/>
                  </a:lnTo>
                  <a:lnTo>
                    <a:pt x="25400" y="4127"/>
                  </a:lnTo>
                  <a:lnTo>
                    <a:pt x="26351" y="5634"/>
                  </a:lnTo>
                  <a:lnTo>
                    <a:pt x="26987" y="7620"/>
                  </a:lnTo>
                  <a:lnTo>
                    <a:pt x="27542" y="9762"/>
                  </a:lnTo>
                  <a:lnTo>
                    <a:pt x="29208" y="12937"/>
                  </a:lnTo>
                  <a:lnTo>
                    <a:pt x="30638" y="13970"/>
                  </a:lnTo>
                  <a:lnTo>
                    <a:pt x="32383" y="14366"/>
                  </a:lnTo>
                  <a:lnTo>
                    <a:pt x="34368" y="13889"/>
                  </a:lnTo>
                  <a:lnTo>
                    <a:pt x="35797" y="12937"/>
                  </a:lnTo>
                  <a:lnTo>
                    <a:pt x="36670" y="11588"/>
                  </a:lnTo>
                  <a:lnTo>
                    <a:pt x="36988" y="10001"/>
                  </a:lnTo>
                  <a:lnTo>
                    <a:pt x="36750" y="8413"/>
                  </a:lnTo>
                  <a:lnTo>
                    <a:pt x="35956" y="6587"/>
                  </a:lnTo>
                  <a:lnTo>
                    <a:pt x="34607" y="4762"/>
                  </a:lnTo>
                  <a:lnTo>
                    <a:pt x="32701" y="3016"/>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735" name="Shape 6475"/>
            <p:cNvSpPr/>
            <p:nvPr/>
          </p:nvSpPr>
          <p:spPr>
            <a:xfrm>
              <a:off x="3369245" y="3554141"/>
              <a:ext cx="38338" cy="46513"/>
            </a:xfrm>
            <a:custGeom>
              <a:avLst/>
              <a:gdLst/>
              <a:ahLst/>
              <a:cxnLst/>
              <a:rect l="0" t="0" r="0" b="0"/>
              <a:pathLst>
                <a:path w="38338" h="46513">
                  <a:moveTo>
                    <a:pt x="22145" y="0"/>
                  </a:moveTo>
                  <a:lnTo>
                    <a:pt x="16828" y="634"/>
                  </a:lnTo>
                  <a:lnTo>
                    <a:pt x="11668" y="2698"/>
                  </a:lnTo>
                  <a:lnTo>
                    <a:pt x="7064" y="6111"/>
                  </a:lnTo>
                  <a:lnTo>
                    <a:pt x="3334" y="10873"/>
                  </a:lnTo>
                  <a:lnTo>
                    <a:pt x="873" y="16986"/>
                  </a:lnTo>
                  <a:lnTo>
                    <a:pt x="0" y="24447"/>
                  </a:lnTo>
                  <a:lnTo>
                    <a:pt x="793" y="31511"/>
                  </a:lnTo>
                  <a:lnTo>
                    <a:pt x="3017" y="37147"/>
                  </a:lnTo>
                  <a:lnTo>
                    <a:pt x="6270" y="41353"/>
                  </a:lnTo>
                  <a:lnTo>
                    <a:pt x="10161" y="44291"/>
                  </a:lnTo>
                  <a:lnTo>
                    <a:pt x="14367" y="45957"/>
                  </a:lnTo>
                  <a:lnTo>
                    <a:pt x="18494" y="46513"/>
                  </a:lnTo>
                  <a:lnTo>
                    <a:pt x="24288" y="45720"/>
                  </a:lnTo>
                  <a:lnTo>
                    <a:pt x="29448" y="43021"/>
                  </a:lnTo>
                  <a:lnTo>
                    <a:pt x="31829" y="40957"/>
                  </a:lnTo>
                  <a:lnTo>
                    <a:pt x="34131" y="38178"/>
                  </a:lnTo>
                  <a:lnTo>
                    <a:pt x="36274" y="34845"/>
                  </a:lnTo>
                  <a:lnTo>
                    <a:pt x="38338" y="30956"/>
                  </a:lnTo>
                  <a:lnTo>
                    <a:pt x="36909" y="30082"/>
                  </a:lnTo>
                  <a:lnTo>
                    <a:pt x="34290" y="33654"/>
                  </a:lnTo>
                  <a:lnTo>
                    <a:pt x="31274" y="36671"/>
                  </a:lnTo>
                  <a:lnTo>
                    <a:pt x="27543" y="38655"/>
                  </a:lnTo>
                  <a:lnTo>
                    <a:pt x="22781" y="39370"/>
                  </a:lnTo>
                  <a:lnTo>
                    <a:pt x="19686" y="39052"/>
                  </a:lnTo>
                  <a:lnTo>
                    <a:pt x="16907" y="38100"/>
                  </a:lnTo>
                  <a:lnTo>
                    <a:pt x="14367" y="36432"/>
                  </a:lnTo>
                  <a:lnTo>
                    <a:pt x="12065" y="34209"/>
                  </a:lnTo>
                  <a:lnTo>
                    <a:pt x="10161" y="31432"/>
                  </a:lnTo>
                  <a:lnTo>
                    <a:pt x="8811" y="28177"/>
                  </a:lnTo>
                  <a:lnTo>
                    <a:pt x="7937" y="24526"/>
                  </a:lnTo>
                  <a:lnTo>
                    <a:pt x="7619" y="20478"/>
                  </a:lnTo>
                  <a:lnTo>
                    <a:pt x="8256" y="14128"/>
                  </a:lnTo>
                  <a:lnTo>
                    <a:pt x="10081" y="9445"/>
                  </a:lnTo>
                  <a:lnTo>
                    <a:pt x="12620" y="6191"/>
                  </a:lnTo>
                  <a:lnTo>
                    <a:pt x="15399" y="4206"/>
                  </a:lnTo>
                  <a:lnTo>
                    <a:pt x="18177" y="3175"/>
                  </a:lnTo>
                  <a:lnTo>
                    <a:pt x="20399" y="2857"/>
                  </a:lnTo>
                  <a:lnTo>
                    <a:pt x="23494" y="3175"/>
                  </a:lnTo>
                  <a:lnTo>
                    <a:pt x="25320" y="4127"/>
                  </a:lnTo>
                  <a:lnTo>
                    <a:pt x="26353" y="5634"/>
                  </a:lnTo>
                  <a:lnTo>
                    <a:pt x="26908" y="7620"/>
                  </a:lnTo>
                  <a:lnTo>
                    <a:pt x="27543" y="9762"/>
                  </a:lnTo>
                  <a:lnTo>
                    <a:pt x="29211" y="12937"/>
                  </a:lnTo>
                  <a:lnTo>
                    <a:pt x="30559" y="13970"/>
                  </a:lnTo>
                  <a:lnTo>
                    <a:pt x="32386" y="14366"/>
                  </a:lnTo>
                  <a:lnTo>
                    <a:pt x="34369" y="13889"/>
                  </a:lnTo>
                  <a:lnTo>
                    <a:pt x="35798" y="12937"/>
                  </a:lnTo>
                  <a:lnTo>
                    <a:pt x="36592" y="11588"/>
                  </a:lnTo>
                  <a:lnTo>
                    <a:pt x="36909" y="10001"/>
                  </a:lnTo>
                  <a:lnTo>
                    <a:pt x="36672" y="8413"/>
                  </a:lnTo>
                  <a:lnTo>
                    <a:pt x="35878" y="6587"/>
                  </a:lnTo>
                  <a:lnTo>
                    <a:pt x="34528" y="4762"/>
                  </a:lnTo>
                  <a:lnTo>
                    <a:pt x="32623" y="3016"/>
                  </a:lnTo>
                  <a:lnTo>
                    <a:pt x="30481" y="1904"/>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1736" name="Shape 6476"/>
            <p:cNvSpPr/>
            <p:nvPr/>
          </p:nvSpPr>
          <p:spPr>
            <a:xfrm>
              <a:off x="3721989" y="3554141"/>
              <a:ext cx="75167" cy="45561"/>
            </a:xfrm>
            <a:custGeom>
              <a:avLst/>
              <a:gdLst/>
              <a:ahLst/>
              <a:cxnLst/>
              <a:rect l="0" t="0" r="0" b="0"/>
              <a:pathLst>
                <a:path w="75167" h="45561">
                  <a:moveTo>
                    <a:pt x="14128" y="0"/>
                  </a:moveTo>
                  <a:lnTo>
                    <a:pt x="237" y="4445"/>
                  </a:lnTo>
                  <a:lnTo>
                    <a:pt x="237" y="6111"/>
                  </a:lnTo>
                  <a:lnTo>
                    <a:pt x="3412" y="5715"/>
                  </a:lnTo>
                  <a:lnTo>
                    <a:pt x="4682" y="5793"/>
                  </a:lnTo>
                  <a:lnTo>
                    <a:pt x="5793" y="6587"/>
                  </a:lnTo>
                  <a:lnTo>
                    <a:pt x="6587" y="8492"/>
                  </a:lnTo>
                  <a:lnTo>
                    <a:pt x="6905" y="12065"/>
                  </a:lnTo>
                  <a:lnTo>
                    <a:pt x="6905" y="37147"/>
                  </a:lnTo>
                  <a:lnTo>
                    <a:pt x="6350" y="40957"/>
                  </a:lnTo>
                  <a:lnTo>
                    <a:pt x="4919" y="43021"/>
                  </a:lnTo>
                  <a:lnTo>
                    <a:pt x="2698" y="43893"/>
                  </a:lnTo>
                  <a:lnTo>
                    <a:pt x="0" y="44052"/>
                  </a:lnTo>
                  <a:lnTo>
                    <a:pt x="0" y="45561"/>
                  </a:lnTo>
                  <a:lnTo>
                    <a:pt x="21986" y="45561"/>
                  </a:lnTo>
                  <a:lnTo>
                    <a:pt x="21986" y="44052"/>
                  </a:lnTo>
                  <a:lnTo>
                    <a:pt x="19446" y="43893"/>
                  </a:lnTo>
                  <a:lnTo>
                    <a:pt x="17303" y="43258"/>
                  </a:lnTo>
                  <a:lnTo>
                    <a:pt x="15795" y="41751"/>
                  </a:lnTo>
                  <a:lnTo>
                    <a:pt x="15238" y="38893"/>
                  </a:lnTo>
                  <a:lnTo>
                    <a:pt x="15238" y="10953"/>
                  </a:lnTo>
                  <a:lnTo>
                    <a:pt x="15636" y="10397"/>
                  </a:lnTo>
                  <a:lnTo>
                    <a:pt x="16668" y="9207"/>
                  </a:lnTo>
                  <a:lnTo>
                    <a:pt x="18413" y="7857"/>
                  </a:lnTo>
                  <a:lnTo>
                    <a:pt x="20637" y="6508"/>
                  </a:lnTo>
                  <a:lnTo>
                    <a:pt x="23414" y="5476"/>
                  </a:lnTo>
                  <a:lnTo>
                    <a:pt x="26589" y="5158"/>
                  </a:lnTo>
                  <a:lnTo>
                    <a:pt x="29843" y="5793"/>
                  </a:lnTo>
                  <a:lnTo>
                    <a:pt x="31987" y="7857"/>
                  </a:lnTo>
                  <a:lnTo>
                    <a:pt x="33098" y="11112"/>
                  </a:lnTo>
                  <a:lnTo>
                    <a:pt x="33494" y="15557"/>
                  </a:lnTo>
                  <a:lnTo>
                    <a:pt x="33494" y="36988"/>
                  </a:lnTo>
                  <a:lnTo>
                    <a:pt x="33018" y="40798"/>
                  </a:lnTo>
                  <a:lnTo>
                    <a:pt x="31750" y="42862"/>
                  </a:lnTo>
                  <a:lnTo>
                    <a:pt x="29686" y="43734"/>
                  </a:lnTo>
                  <a:lnTo>
                    <a:pt x="26748" y="44052"/>
                  </a:lnTo>
                  <a:lnTo>
                    <a:pt x="26748" y="45561"/>
                  </a:lnTo>
                  <a:lnTo>
                    <a:pt x="48893" y="45561"/>
                  </a:lnTo>
                  <a:lnTo>
                    <a:pt x="48893" y="44052"/>
                  </a:lnTo>
                  <a:lnTo>
                    <a:pt x="45243" y="43576"/>
                  </a:lnTo>
                  <a:lnTo>
                    <a:pt x="43813" y="42862"/>
                  </a:lnTo>
                  <a:lnTo>
                    <a:pt x="42703" y="41512"/>
                  </a:lnTo>
                  <a:lnTo>
                    <a:pt x="41988" y="39289"/>
                  </a:lnTo>
                  <a:lnTo>
                    <a:pt x="41750" y="36114"/>
                  </a:lnTo>
                  <a:lnTo>
                    <a:pt x="41750" y="11191"/>
                  </a:lnTo>
                  <a:lnTo>
                    <a:pt x="46037" y="6905"/>
                  </a:lnTo>
                  <a:lnTo>
                    <a:pt x="49053" y="5634"/>
                  </a:lnTo>
                  <a:lnTo>
                    <a:pt x="52783" y="5158"/>
                  </a:lnTo>
                  <a:lnTo>
                    <a:pt x="55800" y="5634"/>
                  </a:lnTo>
                  <a:lnTo>
                    <a:pt x="57784" y="6826"/>
                  </a:lnTo>
                  <a:lnTo>
                    <a:pt x="59054" y="8651"/>
                  </a:lnTo>
                  <a:lnTo>
                    <a:pt x="59688" y="10953"/>
                  </a:lnTo>
                  <a:lnTo>
                    <a:pt x="60006" y="16033"/>
                  </a:lnTo>
                  <a:lnTo>
                    <a:pt x="60006" y="36908"/>
                  </a:lnTo>
                  <a:lnTo>
                    <a:pt x="59848" y="39607"/>
                  </a:lnTo>
                  <a:lnTo>
                    <a:pt x="59372" y="41433"/>
                  </a:lnTo>
                  <a:lnTo>
                    <a:pt x="57387" y="43338"/>
                  </a:lnTo>
                  <a:lnTo>
                    <a:pt x="55719" y="43815"/>
                  </a:lnTo>
                  <a:lnTo>
                    <a:pt x="53498" y="44052"/>
                  </a:lnTo>
                  <a:lnTo>
                    <a:pt x="53498" y="45561"/>
                  </a:lnTo>
                  <a:lnTo>
                    <a:pt x="75167" y="45561"/>
                  </a:lnTo>
                  <a:lnTo>
                    <a:pt x="75167" y="44052"/>
                  </a:lnTo>
                  <a:lnTo>
                    <a:pt x="72548" y="43893"/>
                  </a:lnTo>
                  <a:lnTo>
                    <a:pt x="70087" y="43021"/>
                  </a:lnTo>
                  <a:lnTo>
                    <a:pt x="68817" y="41512"/>
                  </a:lnTo>
                  <a:lnTo>
                    <a:pt x="68341" y="38020"/>
                  </a:lnTo>
                  <a:lnTo>
                    <a:pt x="68341" y="17621"/>
                  </a:lnTo>
                  <a:lnTo>
                    <a:pt x="68182" y="13731"/>
                  </a:lnTo>
                  <a:lnTo>
                    <a:pt x="67547" y="9762"/>
                  </a:lnTo>
                  <a:lnTo>
                    <a:pt x="66277" y="6032"/>
                  </a:lnTo>
                  <a:lnTo>
                    <a:pt x="64213" y="2936"/>
                  </a:lnTo>
                  <a:lnTo>
                    <a:pt x="61038" y="793"/>
                  </a:lnTo>
                  <a:lnTo>
                    <a:pt x="56673" y="0"/>
                  </a:lnTo>
                  <a:lnTo>
                    <a:pt x="52862" y="396"/>
                  </a:lnTo>
                  <a:lnTo>
                    <a:pt x="49450" y="1587"/>
                  </a:lnTo>
                  <a:lnTo>
                    <a:pt x="43973" y="5079"/>
                  </a:lnTo>
                  <a:lnTo>
                    <a:pt x="42068" y="6826"/>
                  </a:lnTo>
                  <a:lnTo>
                    <a:pt x="40718" y="8333"/>
                  </a:lnTo>
                  <a:lnTo>
                    <a:pt x="39448" y="5238"/>
                  </a:lnTo>
                  <a:lnTo>
                    <a:pt x="37384" y="2540"/>
                  </a:lnTo>
                  <a:lnTo>
                    <a:pt x="34288" y="634"/>
                  </a:lnTo>
                  <a:lnTo>
                    <a:pt x="30082" y="0"/>
                  </a:lnTo>
                  <a:lnTo>
                    <a:pt x="26272" y="555"/>
                  </a:lnTo>
                  <a:lnTo>
                    <a:pt x="22621" y="2142"/>
                  </a:lnTo>
                  <a:lnTo>
                    <a:pt x="18891" y="4603"/>
                  </a:lnTo>
                  <a:lnTo>
                    <a:pt x="14842" y="7620"/>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1737" name="Shape 6477"/>
            <p:cNvSpPr/>
            <p:nvPr/>
          </p:nvSpPr>
          <p:spPr>
            <a:xfrm>
              <a:off x="3121992" y="3531995"/>
              <a:ext cx="47307" cy="67707"/>
            </a:xfrm>
            <a:custGeom>
              <a:avLst/>
              <a:gdLst/>
              <a:ahLst/>
              <a:cxnLst/>
              <a:rect l="0" t="0" r="0" b="0"/>
              <a:pathLst>
                <a:path w="47307" h="67707">
                  <a:moveTo>
                    <a:pt x="14128" y="0"/>
                  </a:moveTo>
                  <a:lnTo>
                    <a:pt x="78" y="4366"/>
                  </a:lnTo>
                  <a:lnTo>
                    <a:pt x="78" y="5953"/>
                  </a:lnTo>
                  <a:lnTo>
                    <a:pt x="872" y="5873"/>
                  </a:lnTo>
                  <a:lnTo>
                    <a:pt x="1983" y="5873"/>
                  </a:lnTo>
                  <a:lnTo>
                    <a:pt x="4524" y="6191"/>
                  </a:lnTo>
                  <a:lnTo>
                    <a:pt x="5794" y="7302"/>
                  </a:lnTo>
                  <a:lnTo>
                    <a:pt x="6191" y="8890"/>
                  </a:lnTo>
                  <a:lnTo>
                    <a:pt x="6271" y="10953"/>
                  </a:lnTo>
                  <a:lnTo>
                    <a:pt x="6271" y="57626"/>
                  </a:lnTo>
                  <a:lnTo>
                    <a:pt x="6191" y="60722"/>
                  </a:lnTo>
                  <a:lnTo>
                    <a:pt x="5873" y="62865"/>
                  </a:lnTo>
                  <a:lnTo>
                    <a:pt x="5158" y="64373"/>
                  </a:lnTo>
                  <a:lnTo>
                    <a:pt x="4047" y="65246"/>
                  </a:lnTo>
                  <a:lnTo>
                    <a:pt x="2302" y="65802"/>
                  </a:lnTo>
                  <a:lnTo>
                    <a:pt x="0" y="66198"/>
                  </a:lnTo>
                  <a:lnTo>
                    <a:pt x="0" y="67707"/>
                  </a:lnTo>
                  <a:lnTo>
                    <a:pt x="21352" y="67707"/>
                  </a:lnTo>
                  <a:lnTo>
                    <a:pt x="21352" y="66198"/>
                  </a:lnTo>
                  <a:lnTo>
                    <a:pt x="17462" y="65485"/>
                  </a:lnTo>
                  <a:lnTo>
                    <a:pt x="16192" y="64611"/>
                  </a:lnTo>
                  <a:lnTo>
                    <a:pt x="15319" y="63103"/>
                  </a:lnTo>
                  <a:lnTo>
                    <a:pt x="14763" y="60801"/>
                  </a:lnTo>
                  <a:lnTo>
                    <a:pt x="14604" y="57626"/>
                  </a:lnTo>
                  <a:lnTo>
                    <a:pt x="14604" y="33735"/>
                  </a:lnTo>
                  <a:lnTo>
                    <a:pt x="17621" y="30797"/>
                  </a:lnTo>
                  <a:lnTo>
                    <a:pt x="20478" y="28813"/>
                  </a:lnTo>
                  <a:lnTo>
                    <a:pt x="23097" y="27781"/>
                  </a:lnTo>
                  <a:lnTo>
                    <a:pt x="25400" y="27463"/>
                  </a:lnTo>
                  <a:lnTo>
                    <a:pt x="28892" y="28178"/>
                  </a:lnTo>
                  <a:lnTo>
                    <a:pt x="31273" y="30162"/>
                  </a:lnTo>
                  <a:lnTo>
                    <a:pt x="32622" y="33496"/>
                  </a:lnTo>
                  <a:lnTo>
                    <a:pt x="33020" y="37941"/>
                  </a:lnTo>
                  <a:lnTo>
                    <a:pt x="33020" y="57626"/>
                  </a:lnTo>
                  <a:lnTo>
                    <a:pt x="32861" y="60801"/>
                  </a:lnTo>
                  <a:lnTo>
                    <a:pt x="32385" y="63103"/>
                  </a:lnTo>
                  <a:lnTo>
                    <a:pt x="31512" y="64611"/>
                  </a:lnTo>
                  <a:lnTo>
                    <a:pt x="30162" y="65485"/>
                  </a:lnTo>
                  <a:lnTo>
                    <a:pt x="28496" y="65881"/>
                  </a:lnTo>
                  <a:lnTo>
                    <a:pt x="26352" y="66198"/>
                  </a:lnTo>
                  <a:lnTo>
                    <a:pt x="26352" y="67707"/>
                  </a:lnTo>
                  <a:lnTo>
                    <a:pt x="47307" y="67707"/>
                  </a:lnTo>
                  <a:lnTo>
                    <a:pt x="47307" y="66198"/>
                  </a:lnTo>
                  <a:lnTo>
                    <a:pt x="45085" y="65722"/>
                  </a:lnTo>
                  <a:lnTo>
                    <a:pt x="43577" y="65167"/>
                  </a:lnTo>
                  <a:lnTo>
                    <a:pt x="42465" y="64293"/>
                  </a:lnTo>
                  <a:lnTo>
                    <a:pt x="41831" y="62865"/>
                  </a:lnTo>
                  <a:lnTo>
                    <a:pt x="41513" y="60722"/>
                  </a:lnTo>
                  <a:lnTo>
                    <a:pt x="41353" y="57626"/>
                  </a:lnTo>
                  <a:lnTo>
                    <a:pt x="41353" y="37862"/>
                  </a:lnTo>
                  <a:lnTo>
                    <a:pt x="41275" y="35322"/>
                  </a:lnTo>
                  <a:lnTo>
                    <a:pt x="40877" y="32067"/>
                  </a:lnTo>
                  <a:lnTo>
                    <a:pt x="39766" y="28575"/>
                  </a:lnTo>
                  <a:lnTo>
                    <a:pt x="37623" y="25321"/>
                  </a:lnTo>
                  <a:lnTo>
                    <a:pt x="34209" y="23018"/>
                  </a:lnTo>
                  <a:lnTo>
                    <a:pt x="29051" y="22146"/>
                  </a:lnTo>
                  <a:lnTo>
                    <a:pt x="24844" y="22701"/>
                  </a:lnTo>
                  <a:lnTo>
                    <a:pt x="21033" y="24288"/>
                  </a:lnTo>
                  <a:lnTo>
                    <a:pt x="17621" y="26908"/>
                  </a:lnTo>
                  <a:lnTo>
                    <a:pt x="14843" y="30242"/>
                  </a:lnTo>
                  <a:lnTo>
                    <a:pt x="14604" y="30242"/>
                  </a:lnTo>
                  <a:lnTo>
                    <a:pt x="14604" y="317"/>
                  </a:lnTo>
                  <a:lnTo>
                    <a:pt x="14128" y="0"/>
                  </a:lnTo>
                  <a:close/>
                </a:path>
              </a:pathLst>
            </a:custGeom>
            <a:solidFill>
              <a:srgbClr val="000000"/>
            </a:solidFill>
          </p:spPr>
          <p:txBody>
            <a:bodyPr vert="horz" lIns="91440" tIns="45720" rIns="91440" bIns="45720" anchor="t"/>
            <a:lstStyle/>
            <a:p>
              <a:endParaRPr lang="en-IN"/>
            </a:p>
          </p:txBody>
        </p:sp>
        <p:sp>
          <p:nvSpPr>
            <p:cNvPr id="1738" name="Shape 6478"/>
            <p:cNvSpPr/>
            <p:nvPr/>
          </p:nvSpPr>
          <p:spPr>
            <a:xfrm>
              <a:off x="4151883" y="3554141"/>
              <a:ext cx="46434" cy="45561"/>
            </a:xfrm>
            <a:custGeom>
              <a:avLst/>
              <a:gdLst/>
              <a:ahLst/>
              <a:cxnLst/>
              <a:rect l="0" t="0" r="0" b="0"/>
              <a:pathLst>
                <a:path w="46434" h="45561">
                  <a:moveTo>
                    <a:pt x="13653" y="0"/>
                  </a:moveTo>
                  <a:lnTo>
                    <a:pt x="0" y="4445"/>
                  </a:lnTo>
                  <a:lnTo>
                    <a:pt x="0" y="6111"/>
                  </a:lnTo>
                  <a:lnTo>
                    <a:pt x="1112" y="5793"/>
                  </a:lnTo>
                  <a:lnTo>
                    <a:pt x="2857" y="5715"/>
                  </a:lnTo>
                  <a:lnTo>
                    <a:pt x="4128" y="5793"/>
                  </a:lnTo>
                  <a:lnTo>
                    <a:pt x="5238" y="6587"/>
                  </a:lnTo>
                  <a:lnTo>
                    <a:pt x="6032" y="8492"/>
                  </a:lnTo>
                  <a:lnTo>
                    <a:pt x="6350" y="12065"/>
                  </a:lnTo>
                  <a:lnTo>
                    <a:pt x="6350" y="36671"/>
                  </a:lnTo>
                  <a:lnTo>
                    <a:pt x="6112" y="40242"/>
                  </a:lnTo>
                  <a:lnTo>
                    <a:pt x="5081" y="42464"/>
                  </a:lnTo>
                  <a:lnTo>
                    <a:pt x="3175" y="43576"/>
                  </a:lnTo>
                  <a:lnTo>
                    <a:pt x="238" y="44052"/>
                  </a:lnTo>
                  <a:lnTo>
                    <a:pt x="238" y="45561"/>
                  </a:lnTo>
                  <a:lnTo>
                    <a:pt x="21193" y="45561"/>
                  </a:lnTo>
                  <a:lnTo>
                    <a:pt x="21193" y="44052"/>
                  </a:lnTo>
                  <a:lnTo>
                    <a:pt x="18018" y="43576"/>
                  </a:lnTo>
                  <a:lnTo>
                    <a:pt x="16034" y="42623"/>
                  </a:lnTo>
                  <a:lnTo>
                    <a:pt x="14923" y="41116"/>
                  </a:lnTo>
                  <a:lnTo>
                    <a:pt x="14684" y="38893"/>
                  </a:lnTo>
                  <a:lnTo>
                    <a:pt x="14684" y="11112"/>
                  </a:lnTo>
                  <a:lnTo>
                    <a:pt x="17383" y="8651"/>
                  </a:lnTo>
                  <a:lnTo>
                    <a:pt x="19843" y="6905"/>
                  </a:lnTo>
                  <a:lnTo>
                    <a:pt x="22225" y="5793"/>
                  </a:lnTo>
                  <a:lnTo>
                    <a:pt x="24448" y="5397"/>
                  </a:lnTo>
                  <a:lnTo>
                    <a:pt x="28178" y="6032"/>
                  </a:lnTo>
                  <a:lnTo>
                    <a:pt x="30481" y="7937"/>
                  </a:lnTo>
                  <a:lnTo>
                    <a:pt x="31750" y="10953"/>
                  </a:lnTo>
                  <a:lnTo>
                    <a:pt x="32068" y="15001"/>
                  </a:lnTo>
                  <a:lnTo>
                    <a:pt x="32068" y="35718"/>
                  </a:lnTo>
                  <a:lnTo>
                    <a:pt x="31909" y="38893"/>
                  </a:lnTo>
                  <a:lnTo>
                    <a:pt x="31274" y="41116"/>
                  </a:lnTo>
                  <a:lnTo>
                    <a:pt x="30401" y="42545"/>
                  </a:lnTo>
                  <a:lnTo>
                    <a:pt x="29131" y="43417"/>
                  </a:lnTo>
                  <a:lnTo>
                    <a:pt x="25875" y="44052"/>
                  </a:lnTo>
                  <a:lnTo>
                    <a:pt x="25875" y="45561"/>
                  </a:lnTo>
                  <a:lnTo>
                    <a:pt x="46434" y="45561"/>
                  </a:lnTo>
                  <a:lnTo>
                    <a:pt x="46434" y="44052"/>
                  </a:lnTo>
                  <a:lnTo>
                    <a:pt x="43418" y="43576"/>
                  </a:lnTo>
                  <a:lnTo>
                    <a:pt x="41593" y="42464"/>
                  </a:lnTo>
                  <a:lnTo>
                    <a:pt x="40640" y="40481"/>
                  </a:lnTo>
                  <a:lnTo>
                    <a:pt x="40402" y="37543"/>
                  </a:lnTo>
                  <a:lnTo>
                    <a:pt x="40402" y="14842"/>
                  </a:lnTo>
                  <a:lnTo>
                    <a:pt x="39847" y="9445"/>
                  </a:lnTo>
                  <a:lnTo>
                    <a:pt x="38418" y="5556"/>
                  </a:lnTo>
                  <a:lnTo>
                    <a:pt x="36354" y="2857"/>
                  </a:lnTo>
                  <a:lnTo>
                    <a:pt x="33893" y="1111"/>
                  </a:lnTo>
                  <a:lnTo>
                    <a:pt x="31274" y="237"/>
                  </a:lnTo>
                  <a:lnTo>
                    <a:pt x="28813" y="0"/>
                  </a:lnTo>
                  <a:lnTo>
                    <a:pt x="24844" y="634"/>
                  </a:lnTo>
                  <a:lnTo>
                    <a:pt x="21273" y="2301"/>
                  </a:lnTo>
                  <a:lnTo>
                    <a:pt x="17859" y="4841"/>
                  </a:lnTo>
                  <a:lnTo>
                    <a:pt x="14367" y="8016"/>
                  </a:lnTo>
                  <a:lnTo>
                    <a:pt x="14367" y="158"/>
                  </a:lnTo>
                  <a:lnTo>
                    <a:pt x="13653" y="0"/>
                  </a:lnTo>
                  <a:close/>
                </a:path>
              </a:pathLst>
            </a:custGeom>
            <a:solidFill>
              <a:srgbClr val="000000"/>
            </a:solidFill>
          </p:spPr>
          <p:txBody>
            <a:bodyPr vert="horz" lIns="91440" tIns="45720" rIns="91440" bIns="45720" anchor="t"/>
            <a:lstStyle/>
            <a:p>
              <a:endParaRPr lang="en-IN"/>
            </a:p>
          </p:txBody>
        </p:sp>
        <p:sp>
          <p:nvSpPr>
            <p:cNvPr id="1739" name="Shape 6479"/>
            <p:cNvSpPr/>
            <p:nvPr/>
          </p:nvSpPr>
          <p:spPr>
            <a:xfrm>
              <a:off x="3074130" y="3554141"/>
              <a:ext cx="46433" cy="45561"/>
            </a:xfrm>
            <a:custGeom>
              <a:avLst/>
              <a:gdLst/>
              <a:ahLst/>
              <a:cxnLst/>
              <a:rect l="0" t="0" r="0" b="0"/>
              <a:pathLst>
                <a:path w="46433" h="45561">
                  <a:moveTo>
                    <a:pt x="13652" y="0"/>
                  </a:moveTo>
                  <a:lnTo>
                    <a:pt x="0" y="4445"/>
                  </a:lnTo>
                  <a:lnTo>
                    <a:pt x="0" y="6111"/>
                  </a:lnTo>
                  <a:lnTo>
                    <a:pt x="1110" y="5793"/>
                  </a:lnTo>
                  <a:lnTo>
                    <a:pt x="2857" y="5715"/>
                  </a:lnTo>
                  <a:lnTo>
                    <a:pt x="4127" y="5793"/>
                  </a:lnTo>
                  <a:lnTo>
                    <a:pt x="5158" y="6587"/>
                  </a:lnTo>
                  <a:lnTo>
                    <a:pt x="6032" y="8492"/>
                  </a:lnTo>
                  <a:lnTo>
                    <a:pt x="6350" y="12065"/>
                  </a:lnTo>
                  <a:lnTo>
                    <a:pt x="6350" y="36671"/>
                  </a:lnTo>
                  <a:lnTo>
                    <a:pt x="6032" y="40242"/>
                  </a:lnTo>
                  <a:lnTo>
                    <a:pt x="5000" y="42464"/>
                  </a:lnTo>
                  <a:lnTo>
                    <a:pt x="3095" y="43576"/>
                  </a:lnTo>
                  <a:lnTo>
                    <a:pt x="158" y="44052"/>
                  </a:lnTo>
                  <a:lnTo>
                    <a:pt x="158" y="45561"/>
                  </a:lnTo>
                  <a:lnTo>
                    <a:pt x="21192" y="45561"/>
                  </a:lnTo>
                  <a:lnTo>
                    <a:pt x="21192" y="44052"/>
                  </a:lnTo>
                  <a:lnTo>
                    <a:pt x="18017" y="43576"/>
                  </a:lnTo>
                  <a:lnTo>
                    <a:pt x="15954" y="42623"/>
                  </a:lnTo>
                  <a:lnTo>
                    <a:pt x="14921" y="41116"/>
                  </a:lnTo>
                  <a:lnTo>
                    <a:pt x="14603" y="38893"/>
                  </a:lnTo>
                  <a:lnTo>
                    <a:pt x="14603" y="11112"/>
                  </a:lnTo>
                  <a:lnTo>
                    <a:pt x="17302" y="8651"/>
                  </a:lnTo>
                  <a:lnTo>
                    <a:pt x="19843" y="6905"/>
                  </a:lnTo>
                  <a:lnTo>
                    <a:pt x="22225" y="5793"/>
                  </a:lnTo>
                  <a:lnTo>
                    <a:pt x="24446" y="5397"/>
                  </a:lnTo>
                  <a:lnTo>
                    <a:pt x="28177" y="6032"/>
                  </a:lnTo>
                  <a:lnTo>
                    <a:pt x="30478" y="7937"/>
                  </a:lnTo>
                  <a:lnTo>
                    <a:pt x="31750" y="10953"/>
                  </a:lnTo>
                  <a:lnTo>
                    <a:pt x="32066" y="15001"/>
                  </a:lnTo>
                  <a:lnTo>
                    <a:pt x="32066" y="35718"/>
                  </a:lnTo>
                  <a:lnTo>
                    <a:pt x="31908" y="38893"/>
                  </a:lnTo>
                  <a:lnTo>
                    <a:pt x="31272" y="41116"/>
                  </a:lnTo>
                  <a:lnTo>
                    <a:pt x="30321" y="42545"/>
                  </a:lnTo>
                  <a:lnTo>
                    <a:pt x="29130" y="43417"/>
                  </a:lnTo>
                  <a:lnTo>
                    <a:pt x="25876" y="44052"/>
                  </a:lnTo>
                  <a:lnTo>
                    <a:pt x="25876" y="45561"/>
                  </a:lnTo>
                  <a:lnTo>
                    <a:pt x="46433" y="45561"/>
                  </a:lnTo>
                  <a:lnTo>
                    <a:pt x="46433" y="44052"/>
                  </a:lnTo>
                  <a:lnTo>
                    <a:pt x="43417" y="43576"/>
                  </a:lnTo>
                  <a:lnTo>
                    <a:pt x="41591" y="42464"/>
                  </a:lnTo>
                  <a:lnTo>
                    <a:pt x="40640" y="40481"/>
                  </a:lnTo>
                  <a:lnTo>
                    <a:pt x="40401" y="37543"/>
                  </a:lnTo>
                  <a:lnTo>
                    <a:pt x="40401" y="14842"/>
                  </a:lnTo>
                  <a:lnTo>
                    <a:pt x="39846" y="9445"/>
                  </a:lnTo>
                  <a:lnTo>
                    <a:pt x="38416" y="5556"/>
                  </a:lnTo>
                  <a:lnTo>
                    <a:pt x="36352" y="2857"/>
                  </a:lnTo>
                  <a:lnTo>
                    <a:pt x="33892" y="1111"/>
                  </a:lnTo>
                  <a:lnTo>
                    <a:pt x="31272" y="237"/>
                  </a:lnTo>
                  <a:lnTo>
                    <a:pt x="28812" y="0"/>
                  </a:lnTo>
                  <a:lnTo>
                    <a:pt x="24765" y="634"/>
                  </a:lnTo>
                  <a:lnTo>
                    <a:pt x="21192" y="2301"/>
                  </a:lnTo>
                  <a:lnTo>
                    <a:pt x="17858"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1740" name="Shape 6480"/>
            <p:cNvSpPr/>
            <p:nvPr/>
          </p:nvSpPr>
          <p:spPr>
            <a:xfrm>
              <a:off x="4018057" y="3554141"/>
              <a:ext cx="32701" cy="45561"/>
            </a:xfrm>
            <a:custGeom>
              <a:avLst/>
              <a:gdLst/>
              <a:ahLst/>
              <a:cxnLst/>
              <a:rect l="0" t="0" r="0" b="0"/>
              <a:pathLst>
                <a:path w="32701" h="45561">
                  <a:moveTo>
                    <a:pt x="14842" y="0"/>
                  </a:moveTo>
                  <a:lnTo>
                    <a:pt x="157" y="5317"/>
                  </a:lnTo>
                  <a:lnTo>
                    <a:pt x="157" y="6905"/>
                  </a:lnTo>
                  <a:lnTo>
                    <a:pt x="3571" y="6508"/>
                  </a:lnTo>
                  <a:lnTo>
                    <a:pt x="4762" y="6587"/>
                  </a:lnTo>
                  <a:lnTo>
                    <a:pt x="5873" y="7302"/>
                  </a:lnTo>
                  <a:lnTo>
                    <a:pt x="6746" y="9048"/>
                  </a:lnTo>
                  <a:lnTo>
                    <a:pt x="7063" y="12461"/>
                  </a:lnTo>
                  <a:lnTo>
                    <a:pt x="7063" y="37226"/>
                  </a:lnTo>
                  <a:lnTo>
                    <a:pt x="6667" y="40481"/>
                  </a:lnTo>
                  <a:lnTo>
                    <a:pt x="5556" y="42306"/>
                  </a:lnTo>
                  <a:lnTo>
                    <a:pt x="3412" y="43338"/>
                  </a:lnTo>
                  <a:lnTo>
                    <a:pt x="0" y="44052"/>
                  </a:lnTo>
                  <a:lnTo>
                    <a:pt x="0" y="45561"/>
                  </a:lnTo>
                  <a:lnTo>
                    <a:pt x="23732" y="45561"/>
                  </a:lnTo>
                  <a:lnTo>
                    <a:pt x="23732" y="44052"/>
                  </a:lnTo>
                  <a:lnTo>
                    <a:pt x="20318" y="43734"/>
                  </a:lnTo>
                  <a:lnTo>
                    <a:pt x="17700" y="42862"/>
                  </a:lnTo>
                  <a:lnTo>
                    <a:pt x="15953" y="40640"/>
                  </a:lnTo>
                  <a:lnTo>
                    <a:pt x="15318" y="36671"/>
                  </a:lnTo>
                  <a:lnTo>
                    <a:pt x="15318" y="14366"/>
                  </a:lnTo>
                  <a:lnTo>
                    <a:pt x="15716" y="12620"/>
                  </a:lnTo>
                  <a:lnTo>
                    <a:pt x="16588" y="10795"/>
                  </a:lnTo>
                  <a:lnTo>
                    <a:pt x="19287" y="7620"/>
                  </a:lnTo>
                  <a:lnTo>
                    <a:pt x="20716" y="6587"/>
                  </a:lnTo>
                  <a:lnTo>
                    <a:pt x="22066" y="6191"/>
                  </a:lnTo>
                  <a:lnTo>
                    <a:pt x="24129" y="7143"/>
                  </a:lnTo>
                  <a:lnTo>
                    <a:pt x="26113" y="8809"/>
                  </a:lnTo>
                  <a:lnTo>
                    <a:pt x="28892" y="9683"/>
                  </a:lnTo>
                  <a:lnTo>
                    <a:pt x="30479" y="9366"/>
                  </a:lnTo>
                  <a:lnTo>
                    <a:pt x="31670" y="8413"/>
                  </a:lnTo>
                  <a:lnTo>
                    <a:pt x="32463" y="7063"/>
                  </a:lnTo>
                  <a:lnTo>
                    <a:pt x="32701" y="5317"/>
                  </a:lnTo>
                  <a:lnTo>
                    <a:pt x="32384" y="3095"/>
                  </a:lnTo>
                  <a:lnTo>
                    <a:pt x="31273" y="1428"/>
                  </a:lnTo>
                  <a:lnTo>
                    <a:pt x="29606" y="317"/>
                  </a:lnTo>
                  <a:lnTo>
                    <a:pt x="27304" y="0"/>
                  </a:lnTo>
                  <a:lnTo>
                    <a:pt x="24606" y="396"/>
                  </a:lnTo>
                  <a:lnTo>
                    <a:pt x="21827" y="1825"/>
                  </a:lnTo>
                  <a:lnTo>
                    <a:pt x="18811" y="4603"/>
                  </a:lnTo>
                  <a:lnTo>
                    <a:pt x="15556" y="8968"/>
                  </a:lnTo>
                  <a:lnTo>
                    <a:pt x="15318" y="896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1741" name="Shape 6481"/>
            <p:cNvSpPr/>
            <p:nvPr/>
          </p:nvSpPr>
          <p:spPr>
            <a:xfrm>
              <a:off x="4600114" y="3554141"/>
              <a:ext cx="29448" cy="46513"/>
            </a:xfrm>
            <a:custGeom>
              <a:avLst/>
              <a:gdLst/>
              <a:ahLst/>
              <a:cxnLst/>
              <a:rect l="0" t="0" r="0" b="0"/>
              <a:pathLst>
                <a:path w="29448" h="46513">
                  <a:moveTo>
                    <a:pt x="13891" y="0"/>
                  </a:moveTo>
                  <a:lnTo>
                    <a:pt x="9525" y="555"/>
                  </a:lnTo>
                  <a:lnTo>
                    <a:pt x="6032" y="1904"/>
                  </a:lnTo>
                  <a:lnTo>
                    <a:pt x="3412" y="3968"/>
                  </a:lnTo>
                  <a:lnTo>
                    <a:pt x="1507" y="6428"/>
                  </a:lnTo>
                  <a:lnTo>
                    <a:pt x="397" y="9207"/>
                  </a:lnTo>
                  <a:lnTo>
                    <a:pt x="0" y="12065"/>
                  </a:lnTo>
                  <a:lnTo>
                    <a:pt x="1031" y="16906"/>
                  </a:lnTo>
                  <a:lnTo>
                    <a:pt x="3572" y="20716"/>
                  </a:lnTo>
                  <a:lnTo>
                    <a:pt x="7223" y="23812"/>
                  </a:lnTo>
                  <a:lnTo>
                    <a:pt x="11588" y="26511"/>
                  </a:lnTo>
                  <a:lnTo>
                    <a:pt x="17382" y="29764"/>
                  </a:lnTo>
                  <a:lnTo>
                    <a:pt x="19526" y="31193"/>
                  </a:lnTo>
                  <a:lnTo>
                    <a:pt x="21113" y="32939"/>
                  </a:lnTo>
                  <a:lnTo>
                    <a:pt x="22144" y="34925"/>
                  </a:lnTo>
                  <a:lnTo>
                    <a:pt x="22542" y="37147"/>
                  </a:lnTo>
                  <a:lnTo>
                    <a:pt x="21748" y="40640"/>
                  </a:lnTo>
                  <a:lnTo>
                    <a:pt x="19763" y="42862"/>
                  </a:lnTo>
                  <a:lnTo>
                    <a:pt x="17145" y="44052"/>
                  </a:lnTo>
                  <a:lnTo>
                    <a:pt x="14446" y="44370"/>
                  </a:lnTo>
                  <a:lnTo>
                    <a:pt x="10238" y="43734"/>
                  </a:lnTo>
                  <a:lnTo>
                    <a:pt x="7143" y="41909"/>
                  </a:lnTo>
                  <a:lnTo>
                    <a:pt x="4921" y="39370"/>
                  </a:lnTo>
                  <a:lnTo>
                    <a:pt x="3412" y="36432"/>
                  </a:lnTo>
                  <a:lnTo>
                    <a:pt x="1667" y="30479"/>
                  </a:lnTo>
                  <a:lnTo>
                    <a:pt x="79" y="30479"/>
                  </a:lnTo>
                  <a:lnTo>
                    <a:pt x="79" y="45957"/>
                  </a:lnTo>
                  <a:lnTo>
                    <a:pt x="1428" y="45957"/>
                  </a:lnTo>
                  <a:lnTo>
                    <a:pt x="2222" y="45005"/>
                  </a:lnTo>
                  <a:lnTo>
                    <a:pt x="3572" y="44767"/>
                  </a:lnTo>
                  <a:lnTo>
                    <a:pt x="8651" y="45561"/>
                  </a:lnTo>
                  <a:lnTo>
                    <a:pt x="11826" y="46275"/>
                  </a:lnTo>
                  <a:lnTo>
                    <a:pt x="15081" y="46513"/>
                  </a:lnTo>
                  <a:lnTo>
                    <a:pt x="18336" y="46196"/>
                  </a:lnTo>
                  <a:lnTo>
                    <a:pt x="21589" y="45163"/>
                  </a:lnTo>
                  <a:lnTo>
                    <a:pt x="24606" y="43338"/>
                  </a:lnTo>
                  <a:lnTo>
                    <a:pt x="27146" y="40877"/>
                  </a:lnTo>
                  <a:lnTo>
                    <a:pt x="28812" y="37623"/>
                  </a:lnTo>
                  <a:lnTo>
                    <a:pt x="29448" y="33733"/>
                  </a:lnTo>
                  <a:lnTo>
                    <a:pt x="28812" y="29845"/>
                  </a:lnTo>
                  <a:lnTo>
                    <a:pt x="27067" y="26748"/>
                  </a:lnTo>
                  <a:lnTo>
                    <a:pt x="24447" y="24288"/>
                  </a:lnTo>
                  <a:lnTo>
                    <a:pt x="21113" y="22066"/>
                  </a:lnTo>
                  <a:lnTo>
                    <a:pt x="10398" y="15716"/>
                  </a:lnTo>
                  <a:lnTo>
                    <a:pt x="8175" y="13970"/>
                  </a:lnTo>
                  <a:lnTo>
                    <a:pt x="6906" y="12143"/>
                  </a:lnTo>
                  <a:lnTo>
                    <a:pt x="6191" y="8731"/>
                  </a:lnTo>
                  <a:lnTo>
                    <a:pt x="6587" y="6587"/>
                  </a:lnTo>
                  <a:lnTo>
                    <a:pt x="7857" y="4523"/>
                  </a:lnTo>
                  <a:lnTo>
                    <a:pt x="10159" y="2936"/>
                  </a:lnTo>
                  <a:lnTo>
                    <a:pt x="13652" y="2222"/>
                  </a:lnTo>
                  <a:lnTo>
                    <a:pt x="16986" y="2698"/>
                  </a:lnTo>
                  <a:lnTo>
                    <a:pt x="20002" y="4523"/>
                  </a:lnTo>
                  <a:lnTo>
                    <a:pt x="21431" y="6111"/>
                  </a:lnTo>
                  <a:lnTo>
                    <a:pt x="22701" y="8254"/>
                  </a:lnTo>
                  <a:lnTo>
                    <a:pt x="23732" y="11032"/>
                  </a:lnTo>
                  <a:lnTo>
                    <a:pt x="24686" y="14446"/>
                  </a:lnTo>
                  <a:lnTo>
                    <a:pt x="26193" y="14446"/>
                  </a:lnTo>
                  <a:lnTo>
                    <a:pt x="25797" y="872"/>
                  </a:lnTo>
                  <a:lnTo>
                    <a:pt x="24686" y="872"/>
                  </a:lnTo>
                  <a:lnTo>
                    <a:pt x="24050" y="1587"/>
                  </a:lnTo>
                  <a:lnTo>
                    <a:pt x="23018" y="1983"/>
                  </a:lnTo>
                  <a:lnTo>
                    <a:pt x="19447" y="952"/>
                  </a:lnTo>
                  <a:lnTo>
                    <a:pt x="16906" y="317"/>
                  </a:lnTo>
                  <a:lnTo>
                    <a:pt x="13891" y="0"/>
                  </a:lnTo>
                  <a:close/>
                </a:path>
              </a:pathLst>
            </a:custGeom>
            <a:solidFill>
              <a:srgbClr val="000000"/>
            </a:solidFill>
          </p:spPr>
          <p:txBody>
            <a:bodyPr vert="horz" lIns="91440" tIns="45720" rIns="91440" bIns="45720" anchor="t"/>
            <a:lstStyle/>
            <a:p>
              <a:endParaRPr lang="en-IN"/>
            </a:p>
          </p:txBody>
        </p:sp>
        <p:sp>
          <p:nvSpPr>
            <p:cNvPr id="1742" name="Shape 6482"/>
            <p:cNvSpPr/>
            <p:nvPr/>
          </p:nvSpPr>
          <p:spPr>
            <a:xfrm>
              <a:off x="3685794" y="3554141"/>
              <a:ext cx="29447" cy="46513"/>
            </a:xfrm>
            <a:custGeom>
              <a:avLst/>
              <a:gdLst/>
              <a:ahLst/>
              <a:cxnLst/>
              <a:rect l="0" t="0" r="0" b="0"/>
              <a:pathLst>
                <a:path w="29447" h="46513">
                  <a:moveTo>
                    <a:pt x="13890" y="0"/>
                  </a:moveTo>
                  <a:lnTo>
                    <a:pt x="9525" y="555"/>
                  </a:lnTo>
                  <a:lnTo>
                    <a:pt x="6032" y="1904"/>
                  </a:lnTo>
                  <a:lnTo>
                    <a:pt x="3412" y="3968"/>
                  </a:lnTo>
                  <a:lnTo>
                    <a:pt x="1507" y="6428"/>
                  </a:lnTo>
                  <a:lnTo>
                    <a:pt x="396" y="9207"/>
                  </a:lnTo>
                  <a:lnTo>
                    <a:pt x="0" y="12065"/>
                  </a:lnTo>
                  <a:lnTo>
                    <a:pt x="1031" y="16906"/>
                  </a:lnTo>
                  <a:lnTo>
                    <a:pt x="3492" y="20716"/>
                  </a:lnTo>
                  <a:lnTo>
                    <a:pt x="7222" y="23812"/>
                  </a:lnTo>
                  <a:lnTo>
                    <a:pt x="11588" y="26511"/>
                  </a:lnTo>
                  <a:lnTo>
                    <a:pt x="17382" y="29764"/>
                  </a:lnTo>
                  <a:lnTo>
                    <a:pt x="19526" y="31193"/>
                  </a:lnTo>
                  <a:lnTo>
                    <a:pt x="21113" y="32939"/>
                  </a:lnTo>
                  <a:lnTo>
                    <a:pt x="22064" y="34925"/>
                  </a:lnTo>
                  <a:lnTo>
                    <a:pt x="22462" y="37147"/>
                  </a:lnTo>
                  <a:lnTo>
                    <a:pt x="21748" y="40640"/>
                  </a:lnTo>
                  <a:lnTo>
                    <a:pt x="19763" y="42862"/>
                  </a:lnTo>
                  <a:lnTo>
                    <a:pt x="17145" y="44052"/>
                  </a:lnTo>
                  <a:lnTo>
                    <a:pt x="14445" y="44370"/>
                  </a:lnTo>
                  <a:lnTo>
                    <a:pt x="10238" y="43734"/>
                  </a:lnTo>
                  <a:lnTo>
                    <a:pt x="7143" y="41909"/>
                  </a:lnTo>
                  <a:lnTo>
                    <a:pt x="4920" y="39370"/>
                  </a:lnTo>
                  <a:lnTo>
                    <a:pt x="3412" y="36432"/>
                  </a:lnTo>
                  <a:lnTo>
                    <a:pt x="1666" y="30479"/>
                  </a:lnTo>
                  <a:lnTo>
                    <a:pt x="78" y="30479"/>
                  </a:lnTo>
                  <a:lnTo>
                    <a:pt x="78" y="45957"/>
                  </a:lnTo>
                  <a:lnTo>
                    <a:pt x="1427" y="45957"/>
                  </a:lnTo>
                  <a:lnTo>
                    <a:pt x="2221" y="45005"/>
                  </a:lnTo>
                  <a:lnTo>
                    <a:pt x="3571" y="44767"/>
                  </a:lnTo>
                  <a:lnTo>
                    <a:pt x="8651" y="45561"/>
                  </a:lnTo>
                  <a:lnTo>
                    <a:pt x="11826" y="46275"/>
                  </a:lnTo>
                  <a:lnTo>
                    <a:pt x="15081" y="46513"/>
                  </a:lnTo>
                  <a:lnTo>
                    <a:pt x="18334" y="46196"/>
                  </a:lnTo>
                  <a:lnTo>
                    <a:pt x="21588" y="45163"/>
                  </a:lnTo>
                  <a:lnTo>
                    <a:pt x="24606" y="43338"/>
                  </a:lnTo>
                  <a:lnTo>
                    <a:pt x="27066" y="40877"/>
                  </a:lnTo>
                  <a:lnTo>
                    <a:pt x="28812" y="37623"/>
                  </a:lnTo>
                  <a:lnTo>
                    <a:pt x="29447" y="33733"/>
                  </a:lnTo>
                  <a:lnTo>
                    <a:pt x="28812" y="29845"/>
                  </a:lnTo>
                  <a:lnTo>
                    <a:pt x="27066" y="26748"/>
                  </a:lnTo>
                  <a:lnTo>
                    <a:pt x="24446" y="24288"/>
                  </a:lnTo>
                  <a:lnTo>
                    <a:pt x="21113" y="22066"/>
                  </a:lnTo>
                  <a:lnTo>
                    <a:pt x="10397" y="15716"/>
                  </a:lnTo>
                  <a:lnTo>
                    <a:pt x="8175" y="13970"/>
                  </a:lnTo>
                  <a:lnTo>
                    <a:pt x="6905" y="12143"/>
                  </a:lnTo>
                  <a:lnTo>
                    <a:pt x="6189" y="8731"/>
                  </a:lnTo>
                  <a:lnTo>
                    <a:pt x="6587" y="6587"/>
                  </a:lnTo>
                  <a:lnTo>
                    <a:pt x="7857" y="4523"/>
                  </a:lnTo>
                  <a:lnTo>
                    <a:pt x="10158" y="2936"/>
                  </a:lnTo>
                  <a:lnTo>
                    <a:pt x="13651" y="2222"/>
                  </a:lnTo>
                  <a:lnTo>
                    <a:pt x="16986" y="2698"/>
                  </a:lnTo>
                  <a:lnTo>
                    <a:pt x="20001" y="4523"/>
                  </a:lnTo>
                  <a:lnTo>
                    <a:pt x="21431" y="6111"/>
                  </a:lnTo>
                  <a:lnTo>
                    <a:pt x="22701" y="8254"/>
                  </a:lnTo>
                  <a:lnTo>
                    <a:pt x="23732" y="11032"/>
                  </a:lnTo>
                  <a:lnTo>
                    <a:pt x="24684" y="14446"/>
                  </a:lnTo>
                  <a:lnTo>
                    <a:pt x="26193" y="14446"/>
                  </a:lnTo>
                  <a:lnTo>
                    <a:pt x="25796" y="872"/>
                  </a:lnTo>
                  <a:lnTo>
                    <a:pt x="24684" y="872"/>
                  </a:lnTo>
                  <a:lnTo>
                    <a:pt x="24050" y="1587"/>
                  </a:lnTo>
                  <a:lnTo>
                    <a:pt x="23018" y="1983"/>
                  </a:lnTo>
                  <a:lnTo>
                    <a:pt x="19446" y="952"/>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1743" name="Shape 6483"/>
            <p:cNvSpPr/>
            <p:nvPr/>
          </p:nvSpPr>
          <p:spPr>
            <a:xfrm>
              <a:off x="3309396" y="3554141"/>
              <a:ext cx="29368" cy="46513"/>
            </a:xfrm>
            <a:custGeom>
              <a:avLst/>
              <a:gdLst/>
              <a:ahLst/>
              <a:cxnLst/>
              <a:rect l="0" t="0" r="0" b="0"/>
              <a:pathLst>
                <a:path w="29368" h="46513">
                  <a:moveTo>
                    <a:pt x="13811" y="0"/>
                  </a:moveTo>
                  <a:lnTo>
                    <a:pt x="9525" y="555"/>
                  </a:lnTo>
                  <a:lnTo>
                    <a:pt x="6033" y="1904"/>
                  </a:lnTo>
                  <a:lnTo>
                    <a:pt x="3335" y="3968"/>
                  </a:lnTo>
                  <a:lnTo>
                    <a:pt x="1430" y="6428"/>
                  </a:lnTo>
                  <a:lnTo>
                    <a:pt x="397" y="9207"/>
                  </a:lnTo>
                  <a:lnTo>
                    <a:pt x="0" y="12065"/>
                  </a:lnTo>
                  <a:lnTo>
                    <a:pt x="953" y="16906"/>
                  </a:lnTo>
                  <a:lnTo>
                    <a:pt x="3492" y="20716"/>
                  </a:lnTo>
                  <a:lnTo>
                    <a:pt x="7223" y="23812"/>
                  </a:lnTo>
                  <a:lnTo>
                    <a:pt x="11589" y="26511"/>
                  </a:lnTo>
                  <a:lnTo>
                    <a:pt x="17305" y="29764"/>
                  </a:lnTo>
                  <a:lnTo>
                    <a:pt x="19527" y="31193"/>
                  </a:lnTo>
                  <a:lnTo>
                    <a:pt x="21114" y="32939"/>
                  </a:lnTo>
                  <a:lnTo>
                    <a:pt x="22067" y="34925"/>
                  </a:lnTo>
                  <a:lnTo>
                    <a:pt x="22463" y="37147"/>
                  </a:lnTo>
                  <a:lnTo>
                    <a:pt x="21669" y="40640"/>
                  </a:lnTo>
                  <a:lnTo>
                    <a:pt x="19686" y="42862"/>
                  </a:lnTo>
                  <a:lnTo>
                    <a:pt x="17066" y="44052"/>
                  </a:lnTo>
                  <a:lnTo>
                    <a:pt x="14447" y="44370"/>
                  </a:lnTo>
                  <a:lnTo>
                    <a:pt x="10240" y="43734"/>
                  </a:lnTo>
                  <a:lnTo>
                    <a:pt x="7143" y="41909"/>
                  </a:lnTo>
                  <a:lnTo>
                    <a:pt x="4922" y="39370"/>
                  </a:lnTo>
                  <a:lnTo>
                    <a:pt x="3335" y="36432"/>
                  </a:lnTo>
                  <a:lnTo>
                    <a:pt x="1667" y="30479"/>
                  </a:lnTo>
                  <a:lnTo>
                    <a:pt x="80" y="30479"/>
                  </a:lnTo>
                  <a:lnTo>
                    <a:pt x="80" y="45957"/>
                  </a:lnTo>
                  <a:lnTo>
                    <a:pt x="1350" y="45957"/>
                  </a:lnTo>
                  <a:lnTo>
                    <a:pt x="2223" y="45005"/>
                  </a:lnTo>
                  <a:lnTo>
                    <a:pt x="3572" y="44767"/>
                  </a:lnTo>
                  <a:lnTo>
                    <a:pt x="5874" y="44926"/>
                  </a:lnTo>
                  <a:lnTo>
                    <a:pt x="8652" y="45561"/>
                  </a:lnTo>
                  <a:lnTo>
                    <a:pt x="11748" y="46275"/>
                  </a:lnTo>
                  <a:lnTo>
                    <a:pt x="15002" y="46513"/>
                  </a:lnTo>
                  <a:lnTo>
                    <a:pt x="18336" y="46196"/>
                  </a:lnTo>
                  <a:lnTo>
                    <a:pt x="21591" y="45163"/>
                  </a:lnTo>
                  <a:lnTo>
                    <a:pt x="24606" y="43338"/>
                  </a:lnTo>
                  <a:lnTo>
                    <a:pt x="27067" y="40877"/>
                  </a:lnTo>
                  <a:lnTo>
                    <a:pt x="28813" y="37623"/>
                  </a:lnTo>
                  <a:lnTo>
                    <a:pt x="29368" y="33733"/>
                  </a:lnTo>
                  <a:lnTo>
                    <a:pt x="28813" y="29845"/>
                  </a:lnTo>
                  <a:lnTo>
                    <a:pt x="26987" y="26748"/>
                  </a:lnTo>
                  <a:lnTo>
                    <a:pt x="24369" y="24288"/>
                  </a:lnTo>
                  <a:lnTo>
                    <a:pt x="21114" y="22066"/>
                  </a:lnTo>
                  <a:lnTo>
                    <a:pt x="10398" y="15716"/>
                  </a:lnTo>
                  <a:lnTo>
                    <a:pt x="8176" y="13970"/>
                  </a:lnTo>
                  <a:lnTo>
                    <a:pt x="6906" y="12143"/>
                  </a:lnTo>
                  <a:lnTo>
                    <a:pt x="6271" y="10318"/>
                  </a:lnTo>
                  <a:lnTo>
                    <a:pt x="6112" y="8731"/>
                  </a:lnTo>
                  <a:lnTo>
                    <a:pt x="6510" y="6587"/>
                  </a:lnTo>
                  <a:lnTo>
                    <a:pt x="7858" y="4523"/>
                  </a:lnTo>
                  <a:lnTo>
                    <a:pt x="10161" y="2936"/>
                  </a:lnTo>
                  <a:lnTo>
                    <a:pt x="13653" y="2222"/>
                  </a:lnTo>
                  <a:lnTo>
                    <a:pt x="16907" y="2698"/>
                  </a:lnTo>
                  <a:lnTo>
                    <a:pt x="20003" y="4523"/>
                  </a:lnTo>
                  <a:lnTo>
                    <a:pt x="21431" y="6111"/>
                  </a:lnTo>
                  <a:lnTo>
                    <a:pt x="22622" y="8254"/>
                  </a:lnTo>
                  <a:lnTo>
                    <a:pt x="23733" y="11032"/>
                  </a:lnTo>
                  <a:lnTo>
                    <a:pt x="24686" y="14446"/>
                  </a:lnTo>
                  <a:lnTo>
                    <a:pt x="26115" y="14446"/>
                  </a:lnTo>
                  <a:lnTo>
                    <a:pt x="25717" y="872"/>
                  </a:lnTo>
                  <a:lnTo>
                    <a:pt x="24686" y="872"/>
                  </a:lnTo>
                  <a:lnTo>
                    <a:pt x="24051" y="1587"/>
                  </a:lnTo>
                  <a:lnTo>
                    <a:pt x="22940" y="1983"/>
                  </a:lnTo>
                  <a:lnTo>
                    <a:pt x="21431" y="1666"/>
                  </a:lnTo>
                  <a:lnTo>
                    <a:pt x="19367" y="952"/>
                  </a:lnTo>
                  <a:lnTo>
                    <a:pt x="16828" y="317"/>
                  </a:lnTo>
                  <a:lnTo>
                    <a:pt x="13811" y="0"/>
                  </a:lnTo>
                  <a:close/>
                </a:path>
              </a:pathLst>
            </a:custGeom>
            <a:solidFill>
              <a:srgbClr val="000000"/>
            </a:solidFill>
          </p:spPr>
          <p:txBody>
            <a:bodyPr vert="horz" lIns="91440" tIns="45720" rIns="91440" bIns="45720" anchor="t"/>
            <a:lstStyle/>
            <a:p>
              <a:endParaRPr lang="en-IN"/>
            </a:p>
          </p:txBody>
        </p:sp>
        <p:sp>
          <p:nvSpPr>
            <p:cNvPr id="1744" name="Shape 6484"/>
            <p:cNvSpPr/>
            <p:nvPr/>
          </p:nvSpPr>
          <p:spPr>
            <a:xfrm>
              <a:off x="4355719" y="3555094"/>
              <a:ext cx="45720" cy="66198"/>
            </a:xfrm>
            <a:custGeom>
              <a:avLst/>
              <a:gdLst/>
              <a:ahLst/>
              <a:cxnLst/>
              <a:rect l="0" t="0" r="0" b="0"/>
              <a:pathLst>
                <a:path w="45720" h="66198">
                  <a:moveTo>
                    <a:pt x="0" y="0"/>
                  </a:moveTo>
                  <a:lnTo>
                    <a:pt x="0" y="1428"/>
                  </a:lnTo>
                  <a:lnTo>
                    <a:pt x="2618" y="2142"/>
                  </a:lnTo>
                  <a:lnTo>
                    <a:pt x="3968" y="3094"/>
                  </a:lnTo>
                  <a:lnTo>
                    <a:pt x="5079" y="4603"/>
                  </a:lnTo>
                  <a:lnTo>
                    <a:pt x="16351" y="28971"/>
                  </a:lnTo>
                  <a:lnTo>
                    <a:pt x="17302" y="30956"/>
                  </a:lnTo>
                  <a:lnTo>
                    <a:pt x="18573" y="33574"/>
                  </a:lnTo>
                  <a:lnTo>
                    <a:pt x="21192" y="39130"/>
                  </a:lnTo>
                  <a:lnTo>
                    <a:pt x="22145" y="41275"/>
                  </a:lnTo>
                  <a:lnTo>
                    <a:pt x="22542" y="42623"/>
                  </a:lnTo>
                  <a:lnTo>
                    <a:pt x="22382" y="43734"/>
                  </a:lnTo>
                  <a:lnTo>
                    <a:pt x="21827" y="45719"/>
                  </a:lnTo>
                  <a:lnTo>
                    <a:pt x="19922" y="50800"/>
                  </a:lnTo>
                  <a:lnTo>
                    <a:pt x="16986" y="55721"/>
                  </a:lnTo>
                  <a:lnTo>
                    <a:pt x="15318" y="57228"/>
                  </a:lnTo>
                  <a:lnTo>
                    <a:pt x="13413" y="57863"/>
                  </a:lnTo>
                  <a:lnTo>
                    <a:pt x="12143" y="57546"/>
                  </a:lnTo>
                  <a:lnTo>
                    <a:pt x="10397" y="56991"/>
                  </a:lnTo>
                  <a:lnTo>
                    <a:pt x="6350" y="56117"/>
                  </a:lnTo>
                  <a:lnTo>
                    <a:pt x="4365" y="56356"/>
                  </a:lnTo>
                  <a:lnTo>
                    <a:pt x="3095" y="57150"/>
                  </a:lnTo>
                  <a:lnTo>
                    <a:pt x="1825" y="59054"/>
                  </a:lnTo>
                  <a:lnTo>
                    <a:pt x="1587" y="60483"/>
                  </a:lnTo>
                  <a:lnTo>
                    <a:pt x="2063" y="62467"/>
                  </a:lnTo>
                  <a:lnTo>
                    <a:pt x="3412" y="64293"/>
                  </a:lnTo>
                  <a:lnTo>
                    <a:pt x="5634" y="65642"/>
                  </a:lnTo>
                  <a:lnTo>
                    <a:pt x="8809" y="66198"/>
                  </a:lnTo>
                  <a:lnTo>
                    <a:pt x="11429" y="65881"/>
                  </a:lnTo>
                  <a:lnTo>
                    <a:pt x="13890" y="64928"/>
                  </a:lnTo>
                  <a:lnTo>
                    <a:pt x="16112" y="63419"/>
                  </a:lnTo>
                  <a:lnTo>
                    <a:pt x="18176" y="61197"/>
                  </a:lnTo>
                  <a:lnTo>
                    <a:pt x="20081" y="58419"/>
                  </a:lnTo>
                  <a:lnTo>
                    <a:pt x="21986" y="55005"/>
                  </a:lnTo>
                  <a:lnTo>
                    <a:pt x="23891" y="50958"/>
                  </a:lnTo>
                  <a:lnTo>
                    <a:pt x="25717" y="46354"/>
                  </a:lnTo>
                  <a:lnTo>
                    <a:pt x="40957" y="5952"/>
                  </a:lnTo>
                  <a:lnTo>
                    <a:pt x="42147" y="3571"/>
                  </a:lnTo>
                  <a:lnTo>
                    <a:pt x="43417" y="2222"/>
                  </a:lnTo>
                  <a:lnTo>
                    <a:pt x="45720" y="1507"/>
                  </a:lnTo>
                  <a:lnTo>
                    <a:pt x="45720" y="0"/>
                  </a:lnTo>
                  <a:lnTo>
                    <a:pt x="32305" y="0"/>
                  </a:lnTo>
                  <a:lnTo>
                    <a:pt x="32305" y="1507"/>
                  </a:lnTo>
                  <a:lnTo>
                    <a:pt x="34368" y="1666"/>
                  </a:lnTo>
                  <a:lnTo>
                    <a:pt x="35876" y="2142"/>
                  </a:lnTo>
                  <a:lnTo>
                    <a:pt x="36750" y="3016"/>
                  </a:lnTo>
                  <a:lnTo>
                    <a:pt x="37067" y="4286"/>
                  </a:lnTo>
                  <a:lnTo>
                    <a:pt x="36908" y="5397"/>
                  </a:lnTo>
                  <a:lnTo>
                    <a:pt x="36352" y="6984"/>
                  </a:lnTo>
                  <a:lnTo>
                    <a:pt x="34764" y="11032"/>
                  </a:lnTo>
                  <a:lnTo>
                    <a:pt x="27066" y="33019"/>
                  </a:lnTo>
                  <a:lnTo>
                    <a:pt x="15714" y="7937"/>
                  </a:lnTo>
                  <a:lnTo>
                    <a:pt x="15001" y="6350"/>
                  </a:lnTo>
                  <a:lnTo>
                    <a:pt x="14683" y="4364"/>
                  </a:lnTo>
                  <a:lnTo>
                    <a:pt x="15238" y="2777"/>
                  </a:lnTo>
                  <a:lnTo>
                    <a:pt x="16668"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1745" name="Shape 6485"/>
            <p:cNvSpPr/>
            <p:nvPr/>
          </p:nvSpPr>
          <p:spPr>
            <a:xfrm>
              <a:off x="4551378" y="3661535"/>
              <a:ext cx="23573" cy="67628"/>
            </a:xfrm>
            <a:custGeom>
              <a:avLst/>
              <a:gdLst/>
              <a:ahLst/>
              <a:cxnLst/>
              <a:rect l="0" t="0" r="0" b="0"/>
              <a:pathLst>
                <a:path w="23573" h="67628">
                  <a:moveTo>
                    <a:pt x="15795" y="0"/>
                  </a:moveTo>
                  <a:lnTo>
                    <a:pt x="0" y="4286"/>
                  </a:lnTo>
                  <a:lnTo>
                    <a:pt x="0" y="5873"/>
                  </a:lnTo>
                  <a:lnTo>
                    <a:pt x="3412" y="5714"/>
                  </a:lnTo>
                  <a:lnTo>
                    <a:pt x="5714" y="6032"/>
                  </a:lnTo>
                  <a:lnTo>
                    <a:pt x="7064" y="7065"/>
                  </a:lnTo>
                  <a:lnTo>
                    <a:pt x="7698" y="8969"/>
                  </a:lnTo>
                  <a:lnTo>
                    <a:pt x="7858" y="11747"/>
                  </a:lnTo>
                  <a:lnTo>
                    <a:pt x="7858" y="58976"/>
                  </a:lnTo>
                  <a:lnTo>
                    <a:pt x="7541" y="62388"/>
                  </a:lnTo>
                  <a:lnTo>
                    <a:pt x="6270" y="64453"/>
                  </a:lnTo>
                  <a:lnTo>
                    <a:pt x="3889" y="65643"/>
                  </a:lnTo>
                  <a:lnTo>
                    <a:pt x="237" y="66119"/>
                  </a:lnTo>
                  <a:lnTo>
                    <a:pt x="237" y="67628"/>
                  </a:lnTo>
                  <a:lnTo>
                    <a:pt x="23573" y="67628"/>
                  </a:lnTo>
                  <a:lnTo>
                    <a:pt x="23573" y="66119"/>
                  </a:lnTo>
                  <a:lnTo>
                    <a:pt x="20002" y="65722"/>
                  </a:lnTo>
                  <a:lnTo>
                    <a:pt x="17699" y="64770"/>
                  </a:lnTo>
                  <a:lnTo>
                    <a:pt x="16509" y="62706"/>
                  </a:lnTo>
                  <a:lnTo>
                    <a:pt x="16192" y="59293"/>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1746" name="Shape 6486"/>
            <p:cNvSpPr/>
            <p:nvPr/>
          </p:nvSpPr>
          <p:spPr>
            <a:xfrm>
              <a:off x="4523676" y="3661535"/>
              <a:ext cx="23573" cy="67628"/>
            </a:xfrm>
            <a:custGeom>
              <a:avLst/>
              <a:gdLst/>
              <a:ahLst/>
              <a:cxnLst/>
              <a:rect l="0" t="0" r="0" b="0"/>
              <a:pathLst>
                <a:path w="23573" h="67628">
                  <a:moveTo>
                    <a:pt x="15716" y="0"/>
                  </a:moveTo>
                  <a:lnTo>
                    <a:pt x="0" y="4286"/>
                  </a:lnTo>
                  <a:lnTo>
                    <a:pt x="0" y="5873"/>
                  </a:lnTo>
                  <a:lnTo>
                    <a:pt x="3332" y="5714"/>
                  </a:lnTo>
                  <a:lnTo>
                    <a:pt x="5634" y="6032"/>
                  </a:lnTo>
                  <a:lnTo>
                    <a:pt x="6984" y="7065"/>
                  </a:lnTo>
                  <a:lnTo>
                    <a:pt x="7618" y="8969"/>
                  </a:lnTo>
                  <a:lnTo>
                    <a:pt x="7778" y="11747"/>
                  </a:lnTo>
                  <a:lnTo>
                    <a:pt x="7778" y="58976"/>
                  </a:lnTo>
                  <a:lnTo>
                    <a:pt x="7461" y="62388"/>
                  </a:lnTo>
                  <a:lnTo>
                    <a:pt x="6191" y="64453"/>
                  </a:lnTo>
                  <a:lnTo>
                    <a:pt x="3888" y="65643"/>
                  </a:lnTo>
                  <a:lnTo>
                    <a:pt x="157" y="66119"/>
                  </a:lnTo>
                  <a:lnTo>
                    <a:pt x="157" y="67628"/>
                  </a:lnTo>
                  <a:lnTo>
                    <a:pt x="23573" y="67628"/>
                  </a:lnTo>
                  <a:lnTo>
                    <a:pt x="23573" y="66119"/>
                  </a:lnTo>
                  <a:lnTo>
                    <a:pt x="19922" y="65722"/>
                  </a:lnTo>
                  <a:lnTo>
                    <a:pt x="17700" y="64770"/>
                  </a:lnTo>
                  <a:lnTo>
                    <a:pt x="16430" y="62706"/>
                  </a:lnTo>
                  <a:lnTo>
                    <a:pt x="16112" y="59293"/>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1747" name="Shape 6487"/>
            <p:cNvSpPr/>
            <p:nvPr/>
          </p:nvSpPr>
          <p:spPr>
            <a:xfrm>
              <a:off x="4458191" y="3661535"/>
              <a:ext cx="10080" cy="10081"/>
            </a:xfrm>
            <a:custGeom>
              <a:avLst/>
              <a:gdLst/>
              <a:ahLst/>
              <a:cxnLst/>
              <a:rect l="0" t="0" r="0" b="0"/>
              <a:pathLst>
                <a:path w="10080" h="10081">
                  <a:moveTo>
                    <a:pt x="4921" y="0"/>
                  </a:moveTo>
                  <a:lnTo>
                    <a:pt x="2699" y="476"/>
                  </a:lnTo>
                  <a:lnTo>
                    <a:pt x="1191" y="1746"/>
                  </a:lnTo>
                  <a:lnTo>
                    <a:pt x="317" y="3413"/>
                  </a:lnTo>
                  <a:lnTo>
                    <a:pt x="0" y="5001"/>
                  </a:lnTo>
                  <a:lnTo>
                    <a:pt x="317" y="6588"/>
                  </a:lnTo>
                  <a:lnTo>
                    <a:pt x="1111" y="8254"/>
                  </a:lnTo>
                  <a:lnTo>
                    <a:pt x="2699" y="9604"/>
                  </a:lnTo>
                  <a:lnTo>
                    <a:pt x="4921" y="10081"/>
                  </a:lnTo>
                  <a:lnTo>
                    <a:pt x="6985" y="9683"/>
                  </a:lnTo>
                  <a:lnTo>
                    <a:pt x="8652" y="8652"/>
                  </a:lnTo>
                  <a:lnTo>
                    <a:pt x="9763" y="7065"/>
                  </a:lnTo>
                  <a:lnTo>
                    <a:pt x="10080" y="5001"/>
                  </a:lnTo>
                  <a:lnTo>
                    <a:pt x="9763" y="3016"/>
                  </a:lnTo>
                  <a:lnTo>
                    <a:pt x="8652" y="142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1748" name="Shape 6488"/>
            <p:cNvSpPr/>
            <p:nvPr/>
          </p:nvSpPr>
          <p:spPr>
            <a:xfrm>
              <a:off x="3743101" y="3661535"/>
              <a:ext cx="23574" cy="67628"/>
            </a:xfrm>
            <a:custGeom>
              <a:avLst/>
              <a:gdLst/>
              <a:ahLst/>
              <a:cxnLst/>
              <a:rect l="0" t="0" r="0" b="0"/>
              <a:pathLst>
                <a:path w="23574" h="67628">
                  <a:moveTo>
                    <a:pt x="15717" y="0"/>
                  </a:moveTo>
                  <a:lnTo>
                    <a:pt x="0" y="4286"/>
                  </a:lnTo>
                  <a:lnTo>
                    <a:pt x="0" y="5873"/>
                  </a:lnTo>
                  <a:lnTo>
                    <a:pt x="3334" y="5714"/>
                  </a:lnTo>
                  <a:lnTo>
                    <a:pt x="5636" y="6032"/>
                  </a:lnTo>
                  <a:lnTo>
                    <a:pt x="6986" y="7065"/>
                  </a:lnTo>
                  <a:lnTo>
                    <a:pt x="7619" y="8969"/>
                  </a:lnTo>
                  <a:lnTo>
                    <a:pt x="7779" y="11747"/>
                  </a:lnTo>
                  <a:lnTo>
                    <a:pt x="7779" y="58976"/>
                  </a:lnTo>
                  <a:lnTo>
                    <a:pt x="7462" y="62388"/>
                  </a:lnTo>
                  <a:lnTo>
                    <a:pt x="6192" y="64453"/>
                  </a:lnTo>
                  <a:lnTo>
                    <a:pt x="3889" y="65643"/>
                  </a:lnTo>
                  <a:lnTo>
                    <a:pt x="159" y="66119"/>
                  </a:lnTo>
                  <a:lnTo>
                    <a:pt x="159" y="67628"/>
                  </a:lnTo>
                  <a:lnTo>
                    <a:pt x="23574" y="67628"/>
                  </a:lnTo>
                  <a:lnTo>
                    <a:pt x="23574" y="66119"/>
                  </a:lnTo>
                  <a:lnTo>
                    <a:pt x="19923" y="65722"/>
                  </a:lnTo>
                  <a:lnTo>
                    <a:pt x="17622" y="64770"/>
                  </a:lnTo>
                  <a:lnTo>
                    <a:pt x="16431" y="62706"/>
                  </a:lnTo>
                  <a:lnTo>
                    <a:pt x="16113" y="59293"/>
                  </a:lnTo>
                  <a:lnTo>
                    <a:pt x="16113" y="158"/>
                  </a:lnTo>
                  <a:lnTo>
                    <a:pt x="15717" y="0"/>
                  </a:lnTo>
                  <a:close/>
                </a:path>
              </a:pathLst>
            </a:custGeom>
            <a:solidFill>
              <a:srgbClr val="000000"/>
            </a:solidFill>
          </p:spPr>
          <p:txBody>
            <a:bodyPr vert="horz" lIns="91440" tIns="45720" rIns="91440" bIns="45720" anchor="t"/>
            <a:lstStyle/>
            <a:p>
              <a:endParaRPr lang="en-IN"/>
            </a:p>
          </p:txBody>
        </p:sp>
        <p:sp>
          <p:nvSpPr>
            <p:cNvPr id="1749" name="Shape 6489"/>
            <p:cNvSpPr/>
            <p:nvPr/>
          </p:nvSpPr>
          <p:spPr>
            <a:xfrm>
              <a:off x="3716353" y="3661535"/>
              <a:ext cx="23573" cy="67628"/>
            </a:xfrm>
            <a:custGeom>
              <a:avLst/>
              <a:gdLst/>
              <a:ahLst/>
              <a:cxnLst/>
              <a:rect l="0" t="0" r="0" b="0"/>
              <a:pathLst>
                <a:path w="23573" h="67628">
                  <a:moveTo>
                    <a:pt x="15716" y="0"/>
                  </a:moveTo>
                  <a:lnTo>
                    <a:pt x="0" y="4286"/>
                  </a:lnTo>
                  <a:lnTo>
                    <a:pt x="0" y="5873"/>
                  </a:lnTo>
                  <a:lnTo>
                    <a:pt x="3333" y="5714"/>
                  </a:lnTo>
                  <a:lnTo>
                    <a:pt x="5636" y="6032"/>
                  </a:lnTo>
                  <a:lnTo>
                    <a:pt x="6984" y="7065"/>
                  </a:lnTo>
                  <a:lnTo>
                    <a:pt x="7619" y="8969"/>
                  </a:lnTo>
                  <a:lnTo>
                    <a:pt x="7778" y="11747"/>
                  </a:lnTo>
                  <a:lnTo>
                    <a:pt x="7778" y="58976"/>
                  </a:lnTo>
                  <a:lnTo>
                    <a:pt x="7461" y="62388"/>
                  </a:lnTo>
                  <a:lnTo>
                    <a:pt x="6191" y="64453"/>
                  </a:lnTo>
                  <a:lnTo>
                    <a:pt x="3889" y="65643"/>
                  </a:lnTo>
                  <a:lnTo>
                    <a:pt x="158" y="66119"/>
                  </a:lnTo>
                  <a:lnTo>
                    <a:pt x="158" y="67628"/>
                  </a:lnTo>
                  <a:lnTo>
                    <a:pt x="23573" y="67628"/>
                  </a:lnTo>
                  <a:lnTo>
                    <a:pt x="23573" y="66119"/>
                  </a:lnTo>
                  <a:lnTo>
                    <a:pt x="19923" y="65722"/>
                  </a:lnTo>
                  <a:lnTo>
                    <a:pt x="17621" y="64770"/>
                  </a:lnTo>
                  <a:lnTo>
                    <a:pt x="16430" y="62706"/>
                  </a:lnTo>
                  <a:lnTo>
                    <a:pt x="16112" y="59293"/>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1750" name="Shape 6490"/>
            <p:cNvSpPr/>
            <p:nvPr/>
          </p:nvSpPr>
          <p:spPr>
            <a:xfrm>
              <a:off x="3307175" y="3661535"/>
              <a:ext cx="23573" cy="67628"/>
            </a:xfrm>
            <a:custGeom>
              <a:avLst/>
              <a:gdLst/>
              <a:ahLst/>
              <a:cxnLst/>
              <a:rect l="0" t="0" r="0" b="0"/>
              <a:pathLst>
                <a:path w="23573" h="67628">
                  <a:moveTo>
                    <a:pt x="15795" y="0"/>
                  </a:moveTo>
                  <a:lnTo>
                    <a:pt x="0" y="4286"/>
                  </a:lnTo>
                  <a:lnTo>
                    <a:pt x="0" y="5873"/>
                  </a:lnTo>
                  <a:lnTo>
                    <a:pt x="3412" y="5714"/>
                  </a:lnTo>
                  <a:lnTo>
                    <a:pt x="5713" y="6032"/>
                  </a:lnTo>
                  <a:lnTo>
                    <a:pt x="7063" y="7065"/>
                  </a:lnTo>
                  <a:lnTo>
                    <a:pt x="7698" y="8969"/>
                  </a:lnTo>
                  <a:lnTo>
                    <a:pt x="7857" y="11747"/>
                  </a:lnTo>
                  <a:lnTo>
                    <a:pt x="7857" y="58976"/>
                  </a:lnTo>
                  <a:lnTo>
                    <a:pt x="7540" y="62388"/>
                  </a:lnTo>
                  <a:lnTo>
                    <a:pt x="6270" y="64453"/>
                  </a:lnTo>
                  <a:lnTo>
                    <a:pt x="3888" y="65643"/>
                  </a:lnTo>
                  <a:lnTo>
                    <a:pt x="237" y="66119"/>
                  </a:lnTo>
                  <a:lnTo>
                    <a:pt x="237" y="67628"/>
                  </a:lnTo>
                  <a:lnTo>
                    <a:pt x="23573" y="67628"/>
                  </a:lnTo>
                  <a:lnTo>
                    <a:pt x="23573" y="66119"/>
                  </a:lnTo>
                  <a:lnTo>
                    <a:pt x="20001" y="65722"/>
                  </a:lnTo>
                  <a:lnTo>
                    <a:pt x="17700" y="64770"/>
                  </a:lnTo>
                  <a:lnTo>
                    <a:pt x="16508" y="62706"/>
                  </a:lnTo>
                  <a:lnTo>
                    <a:pt x="16192" y="59293"/>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1751" name="Shape 6491"/>
            <p:cNvSpPr/>
            <p:nvPr/>
          </p:nvSpPr>
          <p:spPr>
            <a:xfrm>
              <a:off x="3409330" y="3661535"/>
              <a:ext cx="35957" cy="67628"/>
            </a:xfrm>
            <a:custGeom>
              <a:avLst/>
              <a:gdLst/>
              <a:ahLst/>
              <a:cxnLst/>
              <a:rect l="0" t="0" r="0" b="0"/>
              <a:pathLst>
                <a:path w="35957" h="67628">
                  <a:moveTo>
                    <a:pt x="26035" y="0"/>
                  </a:moveTo>
                  <a:lnTo>
                    <a:pt x="20161" y="715"/>
                  </a:lnTo>
                  <a:lnTo>
                    <a:pt x="15716" y="2778"/>
                  </a:lnTo>
                  <a:lnTo>
                    <a:pt x="12621" y="5794"/>
                  </a:lnTo>
                  <a:lnTo>
                    <a:pt x="10477" y="9446"/>
                  </a:lnTo>
                  <a:lnTo>
                    <a:pt x="9127" y="13334"/>
                  </a:lnTo>
                  <a:lnTo>
                    <a:pt x="8493" y="17066"/>
                  </a:lnTo>
                  <a:lnTo>
                    <a:pt x="8254" y="20478"/>
                  </a:lnTo>
                  <a:lnTo>
                    <a:pt x="8254" y="23018"/>
                  </a:lnTo>
                  <a:lnTo>
                    <a:pt x="78" y="23018"/>
                  </a:lnTo>
                  <a:lnTo>
                    <a:pt x="78" y="26193"/>
                  </a:lnTo>
                  <a:lnTo>
                    <a:pt x="8254" y="26193"/>
                  </a:lnTo>
                  <a:lnTo>
                    <a:pt x="8254" y="57310"/>
                  </a:lnTo>
                  <a:lnTo>
                    <a:pt x="8176" y="59848"/>
                  </a:lnTo>
                  <a:lnTo>
                    <a:pt x="7858" y="61912"/>
                  </a:lnTo>
                  <a:lnTo>
                    <a:pt x="7382" y="63421"/>
                  </a:lnTo>
                  <a:lnTo>
                    <a:pt x="6588" y="64532"/>
                  </a:lnTo>
                  <a:lnTo>
                    <a:pt x="4047" y="65722"/>
                  </a:lnTo>
                  <a:lnTo>
                    <a:pt x="0" y="66119"/>
                  </a:lnTo>
                  <a:lnTo>
                    <a:pt x="0" y="67628"/>
                  </a:lnTo>
                  <a:lnTo>
                    <a:pt x="25717" y="67628"/>
                  </a:lnTo>
                  <a:lnTo>
                    <a:pt x="25717" y="66119"/>
                  </a:lnTo>
                  <a:lnTo>
                    <a:pt x="21907" y="65802"/>
                  </a:lnTo>
                  <a:lnTo>
                    <a:pt x="19288" y="65087"/>
                  </a:lnTo>
                  <a:lnTo>
                    <a:pt x="17779" y="63897"/>
                  </a:lnTo>
                  <a:lnTo>
                    <a:pt x="16907" y="62229"/>
                  </a:lnTo>
                  <a:lnTo>
                    <a:pt x="16590" y="60007"/>
                  </a:lnTo>
                  <a:lnTo>
                    <a:pt x="16510" y="57310"/>
                  </a:lnTo>
                  <a:lnTo>
                    <a:pt x="16510" y="26193"/>
                  </a:lnTo>
                  <a:lnTo>
                    <a:pt x="28653" y="26193"/>
                  </a:lnTo>
                  <a:lnTo>
                    <a:pt x="28653" y="23018"/>
                  </a:lnTo>
                  <a:lnTo>
                    <a:pt x="16431" y="23018"/>
                  </a:lnTo>
                  <a:lnTo>
                    <a:pt x="16431" y="11588"/>
                  </a:lnTo>
                  <a:lnTo>
                    <a:pt x="16827" y="7620"/>
                  </a:lnTo>
                  <a:lnTo>
                    <a:pt x="17383" y="5794"/>
                  </a:lnTo>
                  <a:lnTo>
                    <a:pt x="18415" y="4207"/>
                  </a:lnTo>
                  <a:lnTo>
                    <a:pt x="20082" y="3175"/>
                  </a:lnTo>
                  <a:lnTo>
                    <a:pt x="22383" y="2778"/>
                  </a:lnTo>
                  <a:lnTo>
                    <a:pt x="24447" y="3254"/>
                  </a:lnTo>
                  <a:lnTo>
                    <a:pt x="25956" y="4683"/>
                  </a:lnTo>
                  <a:lnTo>
                    <a:pt x="28496" y="8254"/>
                  </a:lnTo>
                  <a:lnTo>
                    <a:pt x="29924" y="9604"/>
                  </a:lnTo>
                  <a:lnTo>
                    <a:pt x="31671" y="10159"/>
                  </a:lnTo>
                  <a:lnTo>
                    <a:pt x="34607" y="9207"/>
                  </a:lnTo>
                  <a:lnTo>
                    <a:pt x="35560" y="7858"/>
                  </a:lnTo>
                  <a:lnTo>
                    <a:pt x="35957" y="6032"/>
                  </a:lnTo>
                  <a:lnTo>
                    <a:pt x="35163" y="3651"/>
                  </a:lnTo>
                  <a:lnTo>
                    <a:pt x="33099" y="1746"/>
                  </a:lnTo>
                  <a:lnTo>
                    <a:pt x="29924" y="476"/>
                  </a:lnTo>
                  <a:lnTo>
                    <a:pt x="26035" y="0"/>
                  </a:lnTo>
                  <a:close/>
                </a:path>
              </a:pathLst>
            </a:custGeom>
            <a:solidFill>
              <a:srgbClr val="000000"/>
            </a:solidFill>
          </p:spPr>
          <p:txBody>
            <a:bodyPr vert="horz" lIns="91440" tIns="45720" rIns="91440" bIns="45720" anchor="t"/>
            <a:lstStyle/>
            <a:p>
              <a:endParaRPr lang="en-IN"/>
            </a:p>
          </p:txBody>
        </p:sp>
        <p:sp>
          <p:nvSpPr>
            <p:cNvPr id="1752" name="Shape 6492"/>
            <p:cNvSpPr/>
            <p:nvPr/>
          </p:nvSpPr>
          <p:spPr>
            <a:xfrm>
              <a:off x="3988132" y="3671775"/>
              <a:ext cx="26352" cy="58339"/>
            </a:xfrm>
            <a:custGeom>
              <a:avLst/>
              <a:gdLst/>
              <a:ahLst/>
              <a:cxnLst/>
              <a:rect l="0" t="0" r="0" b="0"/>
              <a:pathLst>
                <a:path w="26352" h="58339">
                  <a:moveTo>
                    <a:pt x="13256" y="0"/>
                  </a:moveTo>
                  <a:lnTo>
                    <a:pt x="10874" y="3412"/>
                  </a:lnTo>
                  <a:lnTo>
                    <a:pt x="8889" y="6191"/>
                  </a:lnTo>
                  <a:lnTo>
                    <a:pt x="4366" y="11351"/>
                  </a:lnTo>
                  <a:lnTo>
                    <a:pt x="1428" y="13732"/>
                  </a:lnTo>
                  <a:lnTo>
                    <a:pt x="397" y="14526"/>
                  </a:lnTo>
                  <a:lnTo>
                    <a:pt x="0" y="15319"/>
                  </a:lnTo>
                  <a:lnTo>
                    <a:pt x="397" y="15953"/>
                  </a:lnTo>
                  <a:lnTo>
                    <a:pt x="5636" y="15953"/>
                  </a:lnTo>
                  <a:lnTo>
                    <a:pt x="5636" y="45798"/>
                  </a:lnTo>
                  <a:lnTo>
                    <a:pt x="5873" y="49212"/>
                  </a:lnTo>
                  <a:lnTo>
                    <a:pt x="6350" y="51989"/>
                  </a:lnTo>
                  <a:lnTo>
                    <a:pt x="7223" y="54213"/>
                  </a:lnTo>
                  <a:lnTo>
                    <a:pt x="8334" y="55801"/>
                  </a:lnTo>
                  <a:lnTo>
                    <a:pt x="11271" y="57784"/>
                  </a:lnTo>
                  <a:lnTo>
                    <a:pt x="14763" y="58339"/>
                  </a:lnTo>
                  <a:lnTo>
                    <a:pt x="18176" y="57784"/>
                  </a:lnTo>
                  <a:lnTo>
                    <a:pt x="21351" y="56197"/>
                  </a:lnTo>
                  <a:lnTo>
                    <a:pt x="24129" y="53816"/>
                  </a:lnTo>
                  <a:lnTo>
                    <a:pt x="26352" y="50878"/>
                  </a:lnTo>
                  <a:lnTo>
                    <a:pt x="25082" y="49767"/>
                  </a:lnTo>
                  <a:lnTo>
                    <a:pt x="22859" y="51989"/>
                  </a:lnTo>
                  <a:lnTo>
                    <a:pt x="21193" y="52863"/>
                  </a:lnTo>
                  <a:lnTo>
                    <a:pt x="19050" y="53259"/>
                  </a:lnTo>
                  <a:lnTo>
                    <a:pt x="16906" y="52783"/>
                  </a:lnTo>
                  <a:lnTo>
                    <a:pt x="15478" y="51593"/>
                  </a:lnTo>
                  <a:lnTo>
                    <a:pt x="14604" y="49926"/>
                  </a:lnTo>
                  <a:lnTo>
                    <a:pt x="14207" y="47942"/>
                  </a:lnTo>
                  <a:lnTo>
                    <a:pt x="13970" y="44291"/>
                  </a:lnTo>
                  <a:lnTo>
                    <a:pt x="13970" y="15953"/>
                  </a:lnTo>
                  <a:lnTo>
                    <a:pt x="23971" y="15953"/>
                  </a:lnTo>
                  <a:lnTo>
                    <a:pt x="23971" y="12778"/>
                  </a:lnTo>
                  <a:lnTo>
                    <a:pt x="13970" y="12778"/>
                  </a:lnTo>
                  <a:lnTo>
                    <a:pt x="13970" y="1348"/>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753" name="Shape 6493"/>
            <p:cNvSpPr/>
            <p:nvPr/>
          </p:nvSpPr>
          <p:spPr>
            <a:xfrm>
              <a:off x="3834621" y="3671775"/>
              <a:ext cx="26352" cy="58339"/>
            </a:xfrm>
            <a:custGeom>
              <a:avLst/>
              <a:gdLst/>
              <a:ahLst/>
              <a:cxnLst/>
              <a:rect l="0" t="0" r="0" b="0"/>
              <a:pathLst>
                <a:path w="26352" h="58339">
                  <a:moveTo>
                    <a:pt x="13255" y="0"/>
                  </a:moveTo>
                  <a:lnTo>
                    <a:pt x="10873" y="3412"/>
                  </a:lnTo>
                  <a:lnTo>
                    <a:pt x="8811" y="6191"/>
                  </a:lnTo>
                  <a:lnTo>
                    <a:pt x="4366" y="11351"/>
                  </a:lnTo>
                  <a:lnTo>
                    <a:pt x="1348" y="13732"/>
                  </a:lnTo>
                  <a:lnTo>
                    <a:pt x="397" y="14526"/>
                  </a:lnTo>
                  <a:lnTo>
                    <a:pt x="0" y="15319"/>
                  </a:lnTo>
                  <a:lnTo>
                    <a:pt x="397" y="15953"/>
                  </a:lnTo>
                  <a:lnTo>
                    <a:pt x="5636" y="15953"/>
                  </a:lnTo>
                  <a:lnTo>
                    <a:pt x="5636" y="45798"/>
                  </a:lnTo>
                  <a:lnTo>
                    <a:pt x="5873" y="49212"/>
                  </a:lnTo>
                  <a:lnTo>
                    <a:pt x="6350" y="51989"/>
                  </a:lnTo>
                  <a:lnTo>
                    <a:pt x="7223" y="54213"/>
                  </a:lnTo>
                  <a:lnTo>
                    <a:pt x="8334" y="55801"/>
                  </a:lnTo>
                  <a:lnTo>
                    <a:pt x="11192" y="57784"/>
                  </a:lnTo>
                  <a:lnTo>
                    <a:pt x="14763" y="58339"/>
                  </a:lnTo>
                  <a:lnTo>
                    <a:pt x="18097" y="57784"/>
                  </a:lnTo>
                  <a:lnTo>
                    <a:pt x="21352" y="56197"/>
                  </a:lnTo>
                  <a:lnTo>
                    <a:pt x="24129" y="53816"/>
                  </a:lnTo>
                  <a:lnTo>
                    <a:pt x="26352" y="50878"/>
                  </a:lnTo>
                  <a:lnTo>
                    <a:pt x="25003" y="49767"/>
                  </a:lnTo>
                  <a:lnTo>
                    <a:pt x="22780" y="51989"/>
                  </a:lnTo>
                  <a:lnTo>
                    <a:pt x="21113" y="52863"/>
                  </a:lnTo>
                  <a:lnTo>
                    <a:pt x="18970" y="53259"/>
                  </a:lnTo>
                  <a:lnTo>
                    <a:pt x="16827" y="52783"/>
                  </a:lnTo>
                  <a:lnTo>
                    <a:pt x="15398" y="51593"/>
                  </a:lnTo>
                  <a:lnTo>
                    <a:pt x="14128" y="47942"/>
                  </a:lnTo>
                  <a:lnTo>
                    <a:pt x="13969" y="44291"/>
                  </a:lnTo>
                  <a:lnTo>
                    <a:pt x="13969" y="15953"/>
                  </a:lnTo>
                  <a:lnTo>
                    <a:pt x="23971" y="15953"/>
                  </a:lnTo>
                  <a:lnTo>
                    <a:pt x="23971" y="12778"/>
                  </a:lnTo>
                  <a:lnTo>
                    <a:pt x="13969" y="12778"/>
                  </a:lnTo>
                  <a:lnTo>
                    <a:pt x="13969" y="1348"/>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1754" name="Shape 6494"/>
            <p:cNvSpPr/>
            <p:nvPr/>
          </p:nvSpPr>
          <p:spPr>
            <a:xfrm>
              <a:off x="3161997" y="3671775"/>
              <a:ext cx="26352" cy="58339"/>
            </a:xfrm>
            <a:custGeom>
              <a:avLst/>
              <a:gdLst/>
              <a:ahLst/>
              <a:cxnLst/>
              <a:rect l="0" t="0" r="0" b="0"/>
              <a:pathLst>
                <a:path w="26352" h="58339">
                  <a:moveTo>
                    <a:pt x="13255" y="0"/>
                  </a:moveTo>
                  <a:lnTo>
                    <a:pt x="10873" y="3412"/>
                  </a:lnTo>
                  <a:lnTo>
                    <a:pt x="8810" y="6191"/>
                  </a:lnTo>
                  <a:lnTo>
                    <a:pt x="4366" y="11351"/>
                  </a:lnTo>
                  <a:lnTo>
                    <a:pt x="1348" y="13732"/>
                  </a:lnTo>
                  <a:lnTo>
                    <a:pt x="397" y="14526"/>
                  </a:lnTo>
                  <a:lnTo>
                    <a:pt x="0" y="15319"/>
                  </a:lnTo>
                  <a:lnTo>
                    <a:pt x="397" y="15953"/>
                  </a:lnTo>
                  <a:lnTo>
                    <a:pt x="5635" y="15953"/>
                  </a:lnTo>
                  <a:lnTo>
                    <a:pt x="5635" y="45798"/>
                  </a:lnTo>
                  <a:lnTo>
                    <a:pt x="5874" y="49212"/>
                  </a:lnTo>
                  <a:lnTo>
                    <a:pt x="6350" y="51989"/>
                  </a:lnTo>
                  <a:lnTo>
                    <a:pt x="7222" y="54213"/>
                  </a:lnTo>
                  <a:lnTo>
                    <a:pt x="8335" y="55801"/>
                  </a:lnTo>
                  <a:lnTo>
                    <a:pt x="11191" y="57784"/>
                  </a:lnTo>
                  <a:lnTo>
                    <a:pt x="14763" y="58339"/>
                  </a:lnTo>
                  <a:lnTo>
                    <a:pt x="18097" y="57784"/>
                  </a:lnTo>
                  <a:lnTo>
                    <a:pt x="21352" y="56197"/>
                  </a:lnTo>
                  <a:lnTo>
                    <a:pt x="24130" y="53816"/>
                  </a:lnTo>
                  <a:lnTo>
                    <a:pt x="26352" y="50878"/>
                  </a:lnTo>
                  <a:lnTo>
                    <a:pt x="25003" y="49767"/>
                  </a:lnTo>
                  <a:lnTo>
                    <a:pt x="22780" y="51989"/>
                  </a:lnTo>
                  <a:lnTo>
                    <a:pt x="21113" y="52863"/>
                  </a:lnTo>
                  <a:lnTo>
                    <a:pt x="18971" y="53259"/>
                  </a:lnTo>
                  <a:lnTo>
                    <a:pt x="16907" y="52783"/>
                  </a:lnTo>
                  <a:lnTo>
                    <a:pt x="15399" y="51593"/>
                  </a:lnTo>
                  <a:lnTo>
                    <a:pt x="14128" y="47942"/>
                  </a:lnTo>
                  <a:lnTo>
                    <a:pt x="13970" y="44291"/>
                  </a:lnTo>
                  <a:lnTo>
                    <a:pt x="13970" y="15953"/>
                  </a:lnTo>
                  <a:lnTo>
                    <a:pt x="23971" y="15953"/>
                  </a:lnTo>
                  <a:lnTo>
                    <a:pt x="23971" y="12778"/>
                  </a:lnTo>
                  <a:lnTo>
                    <a:pt x="13970" y="12778"/>
                  </a:lnTo>
                  <a:lnTo>
                    <a:pt x="13970" y="1348"/>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1755" name="Shape 6495"/>
            <p:cNvSpPr/>
            <p:nvPr/>
          </p:nvSpPr>
          <p:spPr>
            <a:xfrm>
              <a:off x="3040157" y="3671775"/>
              <a:ext cx="26351" cy="58339"/>
            </a:xfrm>
            <a:custGeom>
              <a:avLst/>
              <a:gdLst/>
              <a:ahLst/>
              <a:cxnLst/>
              <a:rect l="0" t="0" r="0" b="0"/>
              <a:pathLst>
                <a:path w="26351" h="58339">
                  <a:moveTo>
                    <a:pt x="13255" y="0"/>
                  </a:moveTo>
                  <a:lnTo>
                    <a:pt x="10873" y="3412"/>
                  </a:lnTo>
                  <a:lnTo>
                    <a:pt x="8809" y="6191"/>
                  </a:lnTo>
                  <a:lnTo>
                    <a:pt x="4364" y="11351"/>
                  </a:lnTo>
                  <a:lnTo>
                    <a:pt x="1348" y="13732"/>
                  </a:lnTo>
                  <a:lnTo>
                    <a:pt x="396" y="14526"/>
                  </a:lnTo>
                  <a:lnTo>
                    <a:pt x="0" y="15319"/>
                  </a:lnTo>
                  <a:lnTo>
                    <a:pt x="396" y="15953"/>
                  </a:lnTo>
                  <a:lnTo>
                    <a:pt x="5634" y="15953"/>
                  </a:lnTo>
                  <a:lnTo>
                    <a:pt x="5634" y="45798"/>
                  </a:lnTo>
                  <a:lnTo>
                    <a:pt x="5873" y="49212"/>
                  </a:lnTo>
                  <a:lnTo>
                    <a:pt x="6350" y="51989"/>
                  </a:lnTo>
                  <a:lnTo>
                    <a:pt x="7222" y="54213"/>
                  </a:lnTo>
                  <a:lnTo>
                    <a:pt x="8333" y="55801"/>
                  </a:lnTo>
                  <a:lnTo>
                    <a:pt x="11191" y="57784"/>
                  </a:lnTo>
                  <a:lnTo>
                    <a:pt x="14762" y="58339"/>
                  </a:lnTo>
                  <a:lnTo>
                    <a:pt x="18097" y="57784"/>
                  </a:lnTo>
                  <a:lnTo>
                    <a:pt x="21351" y="56197"/>
                  </a:lnTo>
                  <a:lnTo>
                    <a:pt x="24129" y="53816"/>
                  </a:lnTo>
                  <a:lnTo>
                    <a:pt x="26351" y="50878"/>
                  </a:lnTo>
                  <a:lnTo>
                    <a:pt x="25002" y="49767"/>
                  </a:lnTo>
                  <a:lnTo>
                    <a:pt x="22780" y="51989"/>
                  </a:lnTo>
                  <a:lnTo>
                    <a:pt x="21112" y="52863"/>
                  </a:lnTo>
                  <a:lnTo>
                    <a:pt x="18970" y="53259"/>
                  </a:lnTo>
                  <a:lnTo>
                    <a:pt x="16906" y="52783"/>
                  </a:lnTo>
                  <a:lnTo>
                    <a:pt x="15398" y="51593"/>
                  </a:lnTo>
                  <a:lnTo>
                    <a:pt x="14128" y="47942"/>
                  </a:lnTo>
                  <a:lnTo>
                    <a:pt x="13968" y="44291"/>
                  </a:lnTo>
                  <a:lnTo>
                    <a:pt x="13968" y="15953"/>
                  </a:lnTo>
                  <a:lnTo>
                    <a:pt x="23969" y="15953"/>
                  </a:lnTo>
                  <a:lnTo>
                    <a:pt x="23969" y="12778"/>
                  </a:lnTo>
                  <a:lnTo>
                    <a:pt x="13968" y="12778"/>
                  </a:lnTo>
                  <a:lnTo>
                    <a:pt x="13968" y="1348"/>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756" name="Shape 6496"/>
            <p:cNvSpPr/>
            <p:nvPr/>
          </p:nvSpPr>
          <p:spPr>
            <a:xfrm>
              <a:off x="4480892" y="3683601"/>
              <a:ext cx="40083" cy="46513"/>
            </a:xfrm>
            <a:custGeom>
              <a:avLst/>
              <a:gdLst/>
              <a:ahLst/>
              <a:cxnLst/>
              <a:rect l="0" t="0" r="0" b="0"/>
              <a:pathLst>
                <a:path w="40083" h="46513">
                  <a:moveTo>
                    <a:pt x="18018" y="0"/>
                  </a:moveTo>
                  <a:lnTo>
                    <a:pt x="12778" y="556"/>
                  </a:lnTo>
                  <a:lnTo>
                    <a:pt x="8652" y="1985"/>
                  </a:lnTo>
                  <a:lnTo>
                    <a:pt x="5634" y="4048"/>
                  </a:lnTo>
                  <a:lnTo>
                    <a:pt x="3492" y="6350"/>
                  </a:lnTo>
                  <a:lnTo>
                    <a:pt x="2222" y="8811"/>
                  </a:lnTo>
                  <a:lnTo>
                    <a:pt x="1826" y="10953"/>
                  </a:lnTo>
                  <a:lnTo>
                    <a:pt x="2063" y="12303"/>
                  </a:lnTo>
                  <a:lnTo>
                    <a:pt x="2857" y="13732"/>
                  </a:lnTo>
                  <a:lnTo>
                    <a:pt x="4127" y="14843"/>
                  </a:lnTo>
                  <a:lnTo>
                    <a:pt x="6112" y="15319"/>
                  </a:lnTo>
                  <a:lnTo>
                    <a:pt x="7937" y="14922"/>
                  </a:lnTo>
                  <a:lnTo>
                    <a:pt x="9366" y="13970"/>
                  </a:lnTo>
                  <a:lnTo>
                    <a:pt x="10240" y="12621"/>
                  </a:lnTo>
                  <a:lnTo>
                    <a:pt x="10557" y="11112"/>
                  </a:lnTo>
                  <a:lnTo>
                    <a:pt x="10318" y="9366"/>
                  </a:lnTo>
                  <a:lnTo>
                    <a:pt x="10081" y="7223"/>
                  </a:lnTo>
                  <a:lnTo>
                    <a:pt x="10715" y="5160"/>
                  </a:lnTo>
                  <a:lnTo>
                    <a:pt x="12382" y="3651"/>
                  </a:lnTo>
                  <a:lnTo>
                    <a:pt x="14683" y="2700"/>
                  </a:lnTo>
                  <a:lnTo>
                    <a:pt x="17145" y="2381"/>
                  </a:lnTo>
                  <a:lnTo>
                    <a:pt x="19606" y="2619"/>
                  </a:lnTo>
                  <a:lnTo>
                    <a:pt x="22066" y="3810"/>
                  </a:lnTo>
                  <a:lnTo>
                    <a:pt x="23971" y="6350"/>
                  </a:lnTo>
                  <a:lnTo>
                    <a:pt x="24765" y="10557"/>
                  </a:lnTo>
                  <a:lnTo>
                    <a:pt x="24765" y="16668"/>
                  </a:lnTo>
                  <a:lnTo>
                    <a:pt x="24045" y="16948"/>
                  </a:lnTo>
                  <a:lnTo>
                    <a:pt x="24765" y="18971"/>
                  </a:lnTo>
                  <a:lnTo>
                    <a:pt x="24765" y="33337"/>
                  </a:lnTo>
                  <a:lnTo>
                    <a:pt x="24606" y="35322"/>
                  </a:lnTo>
                  <a:lnTo>
                    <a:pt x="24208" y="36751"/>
                  </a:lnTo>
                  <a:lnTo>
                    <a:pt x="23177" y="37862"/>
                  </a:lnTo>
                  <a:lnTo>
                    <a:pt x="21352" y="39052"/>
                  </a:lnTo>
                  <a:lnTo>
                    <a:pt x="20320" y="39449"/>
                  </a:lnTo>
                  <a:lnTo>
                    <a:pt x="18732" y="40085"/>
                  </a:lnTo>
                  <a:lnTo>
                    <a:pt x="15240" y="40800"/>
                  </a:lnTo>
                  <a:lnTo>
                    <a:pt x="12700" y="40243"/>
                  </a:lnTo>
                  <a:lnTo>
                    <a:pt x="10636" y="38735"/>
                  </a:lnTo>
                  <a:lnTo>
                    <a:pt x="9207" y="36274"/>
                  </a:lnTo>
                  <a:lnTo>
                    <a:pt x="8652" y="33099"/>
                  </a:lnTo>
                  <a:lnTo>
                    <a:pt x="8652" y="32862"/>
                  </a:lnTo>
                  <a:lnTo>
                    <a:pt x="8890" y="31036"/>
                  </a:lnTo>
                  <a:lnTo>
                    <a:pt x="9525" y="28893"/>
                  </a:lnTo>
                  <a:lnTo>
                    <a:pt x="11112" y="26591"/>
                  </a:lnTo>
                  <a:lnTo>
                    <a:pt x="13970" y="24051"/>
                  </a:lnTo>
                  <a:lnTo>
                    <a:pt x="15953" y="22781"/>
                  </a:lnTo>
                  <a:lnTo>
                    <a:pt x="18415" y="21511"/>
                  </a:lnTo>
                  <a:lnTo>
                    <a:pt x="21352" y="20241"/>
                  </a:lnTo>
                  <a:lnTo>
                    <a:pt x="24765" y="18971"/>
                  </a:lnTo>
                  <a:lnTo>
                    <a:pt x="24045" y="16948"/>
                  </a:lnTo>
                  <a:lnTo>
                    <a:pt x="17224" y="19606"/>
                  </a:lnTo>
                  <a:lnTo>
                    <a:pt x="11112" y="22305"/>
                  </a:lnTo>
                  <a:lnTo>
                    <a:pt x="6271" y="25082"/>
                  </a:lnTo>
                  <a:lnTo>
                    <a:pt x="2777" y="28178"/>
                  </a:lnTo>
                  <a:lnTo>
                    <a:pt x="715" y="31830"/>
                  </a:lnTo>
                  <a:lnTo>
                    <a:pt x="0" y="36274"/>
                  </a:lnTo>
                  <a:lnTo>
                    <a:pt x="872" y="40640"/>
                  </a:lnTo>
                  <a:lnTo>
                    <a:pt x="3253" y="43894"/>
                  </a:lnTo>
                  <a:lnTo>
                    <a:pt x="6588" y="45878"/>
                  </a:lnTo>
                  <a:lnTo>
                    <a:pt x="10477" y="46513"/>
                  </a:lnTo>
                  <a:lnTo>
                    <a:pt x="14526" y="45878"/>
                  </a:lnTo>
                  <a:lnTo>
                    <a:pt x="18334" y="44132"/>
                  </a:lnTo>
                  <a:lnTo>
                    <a:pt x="21827" y="41831"/>
                  </a:lnTo>
                  <a:lnTo>
                    <a:pt x="24844" y="39291"/>
                  </a:lnTo>
                  <a:lnTo>
                    <a:pt x="25400" y="42307"/>
                  </a:lnTo>
                  <a:lnTo>
                    <a:pt x="26352" y="44371"/>
                  </a:lnTo>
                  <a:lnTo>
                    <a:pt x="27543" y="45641"/>
                  </a:lnTo>
                  <a:lnTo>
                    <a:pt x="28892" y="46276"/>
                  </a:lnTo>
                  <a:lnTo>
                    <a:pt x="31273" y="46513"/>
                  </a:lnTo>
                  <a:lnTo>
                    <a:pt x="32702" y="46435"/>
                  </a:lnTo>
                  <a:lnTo>
                    <a:pt x="34687" y="45878"/>
                  </a:lnTo>
                  <a:lnTo>
                    <a:pt x="37147" y="44371"/>
                  </a:lnTo>
                  <a:lnTo>
                    <a:pt x="40083" y="41593"/>
                  </a:lnTo>
                  <a:lnTo>
                    <a:pt x="40083" y="39052"/>
                  </a:lnTo>
                  <a:lnTo>
                    <a:pt x="38258" y="40322"/>
                  </a:lnTo>
                  <a:lnTo>
                    <a:pt x="35640" y="40878"/>
                  </a:lnTo>
                  <a:lnTo>
                    <a:pt x="33972" y="40402"/>
                  </a:lnTo>
                  <a:lnTo>
                    <a:pt x="33099" y="39132"/>
                  </a:lnTo>
                  <a:lnTo>
                    <a:pt x="32782" y="35163"/>
                  </a:lnTo>
                  <a:lnTo>
                    <a:pt x="32782" y="15875"/>
                  </a:lnTo>
                  <a:lnTo>
                    <a:pt x="32226" y="9128"/>
                  </a:lnTo>
                  <a:lnTo>
                    <a:pt x="30956" y="5715"/>
                  </a:lnTo>
                  <a:lnTo>
                    <a:pt x="28416" y="2778"/>
                  </a:lnTo>
                  <a:lnTo>
                    <a:pt x="26590" y="1587"/>
                  </a:lnTo>
                  <a:lnTo>
                    <a:pt x="24208" y="715"/>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1757" name="Shape 6497"/>
            <p:cNvSpPr/>
            <p:nvPr/>
          </p:nvSpPr>
          <p:spPr>
            <a:xfrm>
              <a:off x="4452000" y="3683601"/>
              <a:ext cx="23495" cy="45562"/>
            </a:xfrm>
            <a:custGeom>
              <a:avLst/>
              <a:gdLst/>
              <a:ahLst/>
              <a:cxnLst/>
              <a:rect l="0" t="0" r="0" b="0"/>
              <a:pathLst>
                <a:path w="23495" h="45562">
                  <a:moveTo>
                    <a:pt x="15795" y="0"/>
                  </a:moveTo>
                  <a:lnTo>
                    <a:pt x="396" y="5477"/>
                  </a:lnTo>
                  <a:lnTo>
                    <a:pt x="396" y="6906"/>
                  </a:lnTo>
                  <a:lnTo>
                    <a:pt x="4364" y="6508"/>
                  </a:lnTo>
                  <a:lnTo>
                    <a:pt x="5636" y="6668"/>
                  </a:lnTo>
                  <a:lnTo>
                    <a:pt x="6746" y="7302"/>
                  </a:lnTo>
                  <a:lnTo>
                    <a:pt x="7539" y="9128"/>
                  </a:lnTo>
                  <a:lnTo>
                    <a:pt x="7857" y="12462"/>
                  </a:lnTo>
                  <a:lnTo>
                    <a:pt x="7857" y="35481"/>
                  </a:lnTo>
                  <a:lnTo>
                    <a:pt x="7699" y="38735"/>
                  </a:lnTo>
                  <a:lnTo>
                    <a:pt x="7143" y="41037"/>
                  </a:lnTo>
                  <a:lnTo>
                    <a:pt x="6191" y="42545"/>
                  </a:lnTo>
                  <a:lnTo>
                    <a:pt x="4762" y="43418"/>
                  </a:lnTo>
                  <a:lnTo>
                    <a:pt x="2777" y="43815"/>
                  </a:lnTo>
                  <a:lnTo>
                    <a:pt x="0" y="44053"/>
                  </a:lnTo>
                  <a:lnTo>
                    <a:pt x="0" y="45562"/>
                  </a:lnTo>
                  <a:lnTo>
                    <a:pt x="23495" y="45562"/>
                  </a:lnTo>
                  <a:lnTo>
                    <a:pt x="23495" y="44053"/>
                  </a:lnTo>
                  <a:lnTo>
                    <a:pt x="19446" y="43497"/>
                  </a:lnTo>
                  <a:lnTo>
                    <a:pt x="18176" y="42862"/>
                  </a:lnTo>
                  <a:lnTo>
                    <a:pt x="17303" y="42068"/>
                  </a:lnTo>
                  <a:lnTo>
                    <a:pt x="16351" y="39449"/>
                  </a:lnTo>
                  <a:lnTo>
                    <a:pt x="16192" y="35481"/>
                  </a:lnTo>
                  <a:lnTo>
                    <a:pt x="16192" y="318"/>
                  </a:lnTo>
                  <a:lnTo>
                    <a:pt x="15795" y="0"/>
                  </a:lnTo>
                  <a:close/>
                </a:path>
              </a:pathLst>
            </a:custGeom>
            <a:solidFill>
              <a:srgbClr val="000000"/>
            </a:solidFill>
          </p:spPr>
          <p:txBody>
            <a:bodyPr vert="horz" lIns="91440" tIns="45720" rIns="91440" bIns="45720" anchor="t"/>
            <a:lstStyle/>
            <a:p>
              <a:endParaRPr lang="en-IN"/>
            </a:p>
          </p:txBody>
        </p:sp>
        <p:sp>
          <p:nvSpPr>
            <p:cNvPr id="1758" name="Shape 6498"/>
            <p:cNvSpPr/>
            <p:nvPr/>
          </p:nvSpPr>
          <p:spPr>
            <a:xfrm>
              <a:off x="4363735" y="3683601"/>
              <a:ext cx="39528" cy="46513"/>
            </a:xfrm>
            <a:custGeom>
              <a:avLst/>
              <a:gdLst/>
              <a:ahLst/>
              <a:cxnLst/>
              <a:rect l="0" t="0" r="0" b="0"/>
              <a:pathLst>
                <a:path w="39528" h="46513">
                  <a:moveTo>
                    <a:pt x="20241" y="0"/>
                  </a:moveTo>
                  <a:lnTo>
                    <a:pt x="18097" y="3572"/>
                  </a:lnTo>
                  <a:lnTo>
                    <a:pt x="21431" y="4127"/>
                  </a:lnTo>
                  <a:lnTo>
                    <a:pt x="23891" y="5477"/>
                  </a:lnTo>
                  <a:lnTo>
                    <a:pt x="25479" y="7541"/>
                  </a:lnTo>
                  <a:lnTo>
                    <a:pt x="26511" y="9922"/>
                  </a:lnTo>
                  <a:lnTo>
                    <a:pt x="27542" y="14922"/>
                  </a:lnTo>
                  <a:lnTo>
                    <a:pt x="7143" y="14922"/>
                  </a:lnTo>
                  <a:lnTo>
                    <a:pt x="7858" y="11986"/>
                  </a:lnTo>
                  <a:lnTo>
                    <a:pt x="8731" y="9446"/>
                  </a:lnTo>
                  <a:lnTo>
                    <a:pt x="11191" y="5953"/>
                  </a:lnTo>
                  <a:lnTo>
                    <a:pt x="14366" y="4127"/>
                  </a:lnTo>
                  <a:lnTo>
                    <a:pt x="18097" y="3572"/>
                  </a:lnTo>
                  <a:lnTo>
                    <a:pt x="20241" y="0"/>
                  </a:lnTo>
                  <a:lnTo>
                    <a:pt x="15954" y="476"/>
                  </a:lnTo>
                  <a:lnTo>
                    <a:pt x="11510" y="2222"/>
                  </a:lnTo>
                  <a:lnTo>
                    <a:pt x="7222" y="5318"/>
                  </a:lnTo>
                  <a:lnTo>
                    <a:pt x="3572" y="9922"/>
                  </a:lnTo>
                  <a:lnTo>
                    <a:pt x="1032" y="16193"/>
                  </a:lnTo>
                  <a:lnTo>
                    <a:pt x="317" y="20002"/>
                  </a:lnTo>
                  <a:lnTo>
                    <a:pt x="0" y="24368"/>
                  </a:lnTo>
                  <a:lnTo>
                    <a:pt x="397" y="29368"/>
                  </a:lnTo>
                  <a:lnTo>
                    <a:pt x="1348" y="33735"/>
                  </a:lnTo>
                  <a:lnTo>
                    <a:pt x="2936" y="37544"/>
                  </a:lnTo>
                  <a:lnTo>
                    <a:pt x="5160" y="40719"/>
                  </a:lnTo>
                  <a:lnTo>
                    <a:pt x="7858" y="43260"/>
                  </a:lnTo>
                  <a:lnTo>
                    <a:pt x="11033" y="45006"/>
                  </a:lnTo>
                  <a:lnTo>
                    <a:pt x="14605" y="46117"/>
                  </a:lnTo>
                  <a:lnTo>
                    <a:pt x="18574" y="46513"/>
                  </a:lnTo>
                  <a:lnTo>
                    <a:pt x="23495" y="45958"/>
                  </a:lnTo>
                  <a:lnTo>
                    <a:pt x="27702" y="44371"/>
                  </a:lnTo>
                  <a:lnTo>
                    <a:pt x="31194" y="42148"/>
                  </a:lnTo>
                  <a:lnTo>
                    <a:pt x="34052" y="39449"/>
                  </a:lnTo>
                  <a:lnTo>
                    <a:pt x="37861" y="33893"/>
                  </a:lnTo>
                  <a:lnTo>
                    <a:pt x="38972" y="31591"/>
                  </a:lnTo>
                  <a:lnTo>
                    <a:pt x="39528" y="30003"/>
                  </a:lnTo>
                  <a:lnTo>
                    <a:pt x="37941" y="29290"/>
                  </a:lnTo>
                  <a:lnTo>
                    <a:pt x="36671" y="31353"/>
                  </a:lnTo>
                  <a:lnTo>
                    <a:pt x="34925" y="33656"/>
                  </a:lnTo>
                  <a:lnTo>
                    <a:pt x="32702" y="35877"/>
                  </a:lnTo>
                  <a:lnTo>
                    <a:pt x="30003" y="37862"/>
                  </a:lnTo>
                  <a:lnTo>
                    <a:pt x="26670" y="39212"/>
                  </a:lnTo>
                  <a:lnTo>
                    <a:pt x="22622" y="39687"/>
                  </a:lnTo>
                  <a:lnTo>
                    <a:pt x="19288" y="39291"/>
                  </a:lnTo>
                  <a:lnTo>
                    <a:pt x="15875" y="38021"/>
                  </a:lnTo>
                  <a:lnTo>
                    <a:pt x="12779" y="35481"/>
                  </a:lnTo>
                  <a:lnTo>
                    <a:pt x="10080" y="31512"/>
                  </a:lnTo>
                  <a:lnTo>
                    <a:pt x="8969" y="28893"/>
                  </a:lnTo>
                  <a:lnTo>
                    <a:pt x="8016" y="25797"/>
                  </a:lnTo>
                  <a:lnTo>
                    <a:pt x="7302" y="22225"/>
                  </a:lnTo>
                  <a:lnTo>
                    <a:pt x="6905" y="18097"/>
                  </a:lnTo>
                  <a:lnTo>
                    <a:pt x="37703" y="18097"/>
                  </a:lnTo>
                  <a:lnTo>
                    <a:pt x="36988" y="13652"/>
                  </a:lnTo>
                  <a:lnTo>
                    <a:pt x="35877" y="9843"/>
                  </a:lnTo>
                  <a:lnTo>
                    <a:pt x="34210" y="6668"/>
                  </a:lnTo>
                  <a:lnTo>
                    <a:pt x="32067" y="4207"/>
                  </a:lnTo>
                  <a:lnTo>
                    <a:pt x="29607" y="2302"/>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759" name="Shape 6499"/>
            <p:cNvSpPr/>
            <p:nvPr/>
          </p:nvSpPr>
          <p:spPr>
            <a:xfrm>
              <a:off x="4232051" y="3683601"/>
              <a:ext cx="39529" cy="46513"/>
            </a:xfrm>
            <a:custGeom>
              <a:avLst/>
              <a:gdLst/>
              <a:ahLst/>
              <a:cxnLst/>
              <a:rect l="0" t="0" r="0" b="0"/>
              <a:pathLst>
                <a:path w="39529" h="46513">
                  <a:moveTo>
                    <a:pt x="20162" y="0"/>
                  </a:moveTo>
                  <a:lnTo>
                    <a:pt x="18018" y="3572"/>
                  </a:lnTo>
                  <a:lnTo>
                    <a:pt x="21431" y="4127"/>
                  </a:lnTo>
                  <a:lnTo>
                    <a:pt x="23812" y="5477"/>
                  </a:lnTo>
                  <a:lnTo>
                    <a:pt x="25400" y="7541"/>
                  </a:lnTo>
                  <a:lnTo>
                    <a:pt x="26432" y="9922"/>
                  </a:lnTo>
                  <a:lnTo>
                    <a:pt x="27543" y="14922"/>
                  </a:lnTo>
                  <a:lnTo>
                    <a:pt x="7143" y="14922"/>
                  </a:lnTo>
                  <a:lnTo>
                    <a:pt x="7779" y="11986"/>
                  </a:lnTo>
                  <a:lnTo>
                    <a:pt x="8652" y="9446"/>
                  </a:lnTo>
                  <a:lnTo>
                    <a:pt x="11112" y="5953"/>
                  </a:lnTo>
                  <a:lnTo>
                    <a:pt x="14287" y="4127"/>
                  </a:lnTo>
                  <a:lnTo>
                    <a:pt x="18018" y="3572"/>
                  </a:lnTo>
                  <a:lnTo>
                    <a:pt x="20162" y="0"/>
                  </a:lnTo>
                  <a:lnTo>
                    <a:pt x="15875" y="476"/>
                  </a:lnTo>
                  <a:lnTo>
                    <a:pt x="11431" y="2222"/>
                  </a:lnTo>
                  <a:lnTo>
                    <a:pt x="7143" y="5318"/>
                  </a:lnTo>
                  <a:lnTo>
                    <a:pt x="3493" y="9922"/>
                  </a:lnTo>
                  <a:lnTo>
                    <a:pt x="953" y="16193"/>
                  </a:lnTo>
                  <a:lnTo>
                    <a:pt x="238" y="20002"/>
                  </a:lnTo>
                  <a:lnTo>
                    <a:pt x="0" y="24368"/>
                  </a:lnTo>
                  <a:lnTo>
                    <a:pt x="318" y="29368"/>
                  </a:lnTo>
                  <a:lnTo>
                    <a:pt x="1269" y="33735"/>
                  </a:lnTo>
                  <a:lnTo>
                    <a:pt x="2857" y="37544"/>
                  </a:lnTo>
                  <a:lnTo>
                    <a:pt x="5081" y="40719"/>
                  </a:lnTo>
                  <a:lnTo>
                    <a:pt x="7779" y="43260"/>
                  </a:lnTo>
                  <a:lnTo>
                    <a:pt x="10954" y="45006"/>
                  </a:lnTo>
                  <a:lnTo>
                    <a:pt x="14526" y="46117"/>
                  </a:lnTo>
                  <a:lnTo>
                    <a:pt x="18494" y="46513"/>
                  </a:lnTo>
                  <a:lnTo>
                    <a:pt x="23416" y="45958"/>
                  </a:lnTo>
                  <a:lnTo>
                    <a:pt x="27623" y="44371"/>
                  </a:lnTo>
                  <a:lnTo>
                    <a:pt x="31115" y="42148"/>
                  </a:lnTo>
                  <a:lnTo>
                    <a:pt x="33973" y="39449"/>
                  </a:lnTo>
                  <a:lnTo>
                    <a:pt x="36194" y="36592"/>
                  </a:lnTo>
                  <a:lnTo>
                    <a:pt x="37782" y="33893"/>
                  </a:lnTo>
                  <a:lnTo>
                    <a:pt x="38893" y="31591"/>
                  </a:lnTo>
                  <a:lnTo>
                    <a:pt x="39529" y="30003"/>
                  </a:lnTo>
                  <a:lnTo>
                    <a:pt x="37942" y="29290"/>
                  </a:lnTo>
                  <a:lnTo>
                    <a:pt x="34925" y="33656"/>
                  </a:lnTo>
                  <a:lnTo>
                    <a:pt x="32703" y="35877"/>
                  </a:lnTo>
                  <a:lnTo>
                    <a:pt x="29924" y="37862"/>
                  </a:lnTo>
                  <a:lnTo>
                    <a:pt x="26591" y="39212"/>
                  </a:lnTo>
                  <a:lnTo>
                    <a:pt x="22543" y="39687"/>
                  </a:lnTo>
                  <a:lnTo>
                    <a:pt x="19209" y="39291"/>
                  </a:lnTo>
                  <a:lnTo>
                    <a:pt x="15795" y="38021"/>
                  </a:lnTo>
                  <a:lnTo>
                    <a:pt x="12700" y="35481"/>
                  </a:lnTo>
                  <a:lnTo>
                    <a:pt x="10000" y="31512"/>
                  </a:lnTo>
                  <a:lnTo>
                    <a:pt x="8890" y="28893"/>
                  </a:lnTo>
                  <a:lnTo>
                    <a:pt x="7937" y="25797"/>
                  </a:lnTo>
                  <a:lnTo>
                    <a:pt x="7303" y="22225"/>
                  </a:lnTo>
                  <a:lnTo>
                    <a:pt x="6825" y="18097"/>
                  </a:lnTo>
                  <a:lnTo>
                    <a:pt x="37624" y="18097"/>
                  </a:lnTo>
                  <a:lnTo>
                    <a:pt x="36909" y="13652"/>
                  </a:lnTo>
                  <a:lnTo>
                    <a:pt x="35798" y="9843"/>
                  </a:lnTo>
                  <a:lnTo>
                    <a:pt x="34131" y="6668"/>
                  </a:lnTo>
                  <a:lnTo>
                    <a:pt x="31988" y="4207"/>
                  </a:lnTo>
                  <a:lnTo>
                    <a:pt x="29528" y="2302"/>
                  </a:lnTo>
                  <a:lnTo>
                    <a:pt x="26669" y="1032"/>
                  </a:lnTo>
                  <a:lnTo>
                    <a:pt x="23574" y="238"/>
                  </a:lnTo>
                  <a:lnTo>
                    <a:pt x="20162" y="0"/>
                  </a:lnTo>
                  <a:close/>
                </a:path>
              </a:pathLst>
            </a:custGeom>
            <a:solidFill>
              <a:srgbClr val="000000"/>
            </a:solidFill>
          </p:spPr>
          <p:txBody>
            <a:bodyPr vert="horz" lIns="91440" tIns="45720" rIns="91440" bIns="45720" anchor="t"/>
            <a:lstStyle/>
            <a:p>
              <a:endParaRPr lang="en-IN"/>
            </a:p>
          </p:txBody>
        </p:sp>
        <p:sp>
          <p:nvSpPr>
            <p:cNvPr id="1760" name="Shape 6500"/>
            <p:cNvSpPr/>
            <p:nvPr/>
          </p:nvSpPr>
          <p:spPr>
            <a:xfrm>
              <a:off x="4099257" y="3683601"/>
              <a:ext cx="39528" cy="46513"/>
            </a:xfrm>
            <a:custGeom>
              <a:avLst/>
              <a:gdLst/>
              <a:ahLst/>
              <a:cxnLst/>
              <a:rect l="0" t="0" r="0" b="0"/>
              <a:pathLst>
                <a:path w="39528" h="46513">
                  <a:moveTo>
                    <a:pt x="20241" y="0"/>
                  </a:moveTo>
                  <a:lnTo>
                    <a:pt x="18018" y="3572"/>
                  </a:lnTo>
                  <a:lnTo>
                    <a:pt x="21431" y="4127"/>
                  </a:lnTo>
                  <a:lnTo>
                    <a:pt x="23812" y="5477"/>
                  </a:lnTo>
                  <a:lnTo>
                    <a:pt x="25479" y="7541"/>
                  </a:lnTo>
                  <a:lnTo>
                    <a:pt x="26511" y="9922"/>
                  </a:lnTo>
                  <a:lnTo>
                    <a:pt x="27543" y="14922"/>
                  </a:lnTo>
                  <a:lnTo>
                    <a:pt x="7143" y="14922"/>
                  </a:lnTo>
                  <a:lnTo>
                    <a:pt x="7857" y="11986"/>
                  </a:lnTo>
                  <a:lnTo>
                    <a:pt x="8731" y="9446"/>
                  </a:lnTo>
                  <a:lnTo>
                    <a:pt x="11192" y="5953"/>
                  </a:lnTo>
                  <a:lnTo>
                    <a:pt x="14287" y="4127"/>
                  </a:lnTo>
                  <a:lnTo>
                    <a:pt x="18018" y="3572"/>
                  </a:lnTo>
                  <a:lnTo>
                    <a:pt x="20241" y="0"/>
                  </a:lnTo>
                  <a:lnTo>
                    <a:pt x="15954" y="476"/>
                  </a:lnTo>
                  <a:lnTo>
                    <a:pt x="11429" y="2222"/>
                  </a:lnTo>
                  <a:lnTo>
                    <a:pt x="7223" y="5318"/>
                  </a:lnTo>
                  <a:lnTo>
                    <a:pt x="3572" y="9922"/>
                  </a:lnTo>
                  <a:lnTo>
                    <a:pt x="1031" y="16193"/>
                  </a:lnTo>
                  <a:lnTo>
                    <a:pt x="317" y="20002"/>
                  </a:lnTo>
                  <a:lnTo>
                    <a:pt x="0" y="24368"/>
                  </a:lnTo>
                  <a:lnTo>
                    <a:pt x="397" y="29368"/>
                  </a:lnTo>
                  <a:lnTo>
                    <a:pt x="1349" y="33735"/>
                  </a:lnTo>
                  <a:lnTo>
                    <a:pt x="2937" y="37544"/>
                  </a:lnTo>
                  <a:lnTo>
                    <a:pt x="5159" y="40719"/>
                  </a:lnTo>
                  <a:lnTo>
                    <a:pt x="7857" y="43260"/>
                  </a:lnTo>
                  <a:lnTo>
                    <a:pt x="11032" y="45006"/>
                  </a:lnTo>
                  <a:lnTo>
                    <a:pt x="14604" y="46117"/>
                  </a:lnTo>
                  <a:lnTo>
                    <a:pt x="18573" y="46513"/>
                  </a:lnTo>
                  <a:lnTo>
                    <a:pt x="23495" y="45958"/>
                  </a:lnTo>
                  <a:lnTo>
                    <a:pt x="27701" y="44371"/>
                  </a:lnTo>
                  <a:lnTo>
                    <a:pt x="31193" y="42148"/>
                  </a:lnTo>
                  <a:lnTo>
                    <a:pt x="33972" y="39449"/>
                  </a:lnTo>
                  <a:lnTo>
                    <a:pt x="36195" y="36592"/>
                  </a:lnTo>
                  <a:lnTo>
                    <a:pt x="37782" y="33893"/>
                  </a:lnTo>
                  <a:lnTo>
                    <a:pt x="38893" y="31591"/>
                  </a:lnTo>
                  <a:lnTo>
                    <a:pt x="39528" y="30003"/>
                  </a:lnTo>
                  <a:lnTo>
                    <a:pt x="37941" y="29290"/>
                  </a:lnTo>
                  <a:lnTo>
                    <a:pt x="34925" y="33656"/>
                  </a:lnTo>
                  <a:lnTo>
                    <a:pt x="32702" y="35877"/>
                  </a:lnTo>
                  <a:lnTo>
                    <a:pt x="30003" y="37862"/>
                  </a:lnTo>
                  <a:lnTo>
                    <a:pt x="26591" y="39212"/>
                  </a:lnTo>
                  <a:lnTo>
                    <a:pt x="22622" y="39687"/>
                  </a:lnTo>
                  <a:lnTo>
                    <a:pt x="19287" y="39291"/>
                  </a:lnTo>
                  <a:lnTo>
                    <a:pt x="15875" y="38021"/>
                  </a:lnTo>
                  <a:lnTo>
                    <a:pt x="12700" y="35481"/>
                  </a:lnTo>
                  <a:lnTo>
                    <a:pt x="10001" y="31512"/>
                  </a:lnTo>
                  <a:lnTo>
                    <a:pt x="8889" y="28893"/>
                  </a:lnTo>
                  <a:lnTo>
                    <a:pt x="8017" y="25797"/>
                  </a:lnTo>
                  <a:lnTo>
                    <a:pt x="7302" y="22225"/>
                  </a:lnTo>
                  <a:lnTo>
                    <a:pt x="6826" y="18097"/>
                  </a:lnTo>
                  <a:lnTo>
                    <a:pt x="37703" y="18097"/>
                  </a:lnTo>
                  <a:lnTo>
                    <a:pt x="36988" y="13652"/>
                  </a:lnTo>
                  <a:lnTo>
                    <a:pt x="35877" y="9843"/>
                  </a:lnTo>
                  <a:lnTo>
                    <a:pt x="34211" y="6668"/>
                  </a:lnTo>
                  <a:lnTo>
                    <a:pt x="32067" y="4207"/>
                  </a:lnTo>
                  <a:lnTo>
                    <a:pt x="29606"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761" name="Shape 6501"/>
            <p:cNvSpPr/>
            <p:nvPr/>
          </p:nvSpPr>
          <p:spPr>
            <a:xfrm>
              <a:off x="3672300" y="3683601"/>
              <a:ext cx="39527" cy="46513"/>
            </a:xfrm>
            <a:custGeom>
              <a:avLst/>
              <a:gdLst/>
              <a:ahLst/>
              <a:cxnLst/>
              <a:rect l="0" t="0" r="0" b="0"/>
              <a:pathLst>
                <a:path w="39527" h="46513">
                  <a:moveTo>
                    <a:pt x="20240" y="0"/>
                  </a:moveTo>
                  <a:lnTo>
                    <a:pt x="18096" y="3572"/>
                  </a:lnTo>
                  <a:lnTo>
                    <a:pt x="21431" y="4127"/>
                  </a:lnTo>
                  <a:lnTo>
                    <a:pt x="23891" y="5477"/>
                  </a:lnTo>
                  <a:lnTo>
                    <a:pt x="25478" y="7541"/>
                  </a:lnTo>
                  <a:lnTo>
                    <a:pt x="26511" y="9922"/>
                  </a:lnTo>
                  <a:lnTo>
                    <a:pt x="27542" y="14922"/>
                  </a:lnTo>
                  <a:lnTo>
                    <a:pt x="7143" y="14922"/>
                  </a:lnTo>
                  <a:lnTo>
                    <a:pt x="7857" y="11986"/>
                  </a:lnTo>
                  <a:lnTo>
                    <a:pt x="8731" y="9446"/>
                  </a:lnTo>
                  <a:lnTo>
                    <a:pt x="11191" y="5953"/>
                  </a:lnTo>
                  <a:lnTo>
                    <a:pt x="14287" y="4127"/>
                  </a:lnTo>
                  <a:lnTo>
                    <a:pt x="18096" y="3572"/>
                  </a:lnTo>
                  <a:lnTo>
                    <a:pt x="20240" y="0"/>
                  </a:lnTo>
                  <a:lnTo>
                    <a:pt x="15953" y="476"/>
                  </a:lnTo>
                  <a:lnTo>
                    <a:pt x="11508" y="2222"/>
                  </a:lnTo>
                  <a:lnTo>
                    <a:pt x="7222" y="5318"/>
                  </a:lnTo>
                  <a:lnTo>
                    <a:pt x="3571" y="9922"/>
                  </a:lnTo>
                  <a:lnTo>
                    <a:pt x="1031" y="16193"/>
                  </a:lnTo>
                  <a:lnTo>
                    <a:pt x="317" y="20002"/>
                  </a:lnTo>
                  <a:lnTo>
                    <a:pt x="0" y="24368"/>
                  </a:lnTo>
                  <a:lnTo>
                    <a:pt x="396" y="29368"/>
                  </a:lnTo>
                  <a:lnTo>
                    <a:pt x="1348" y="33735"/>
                  </a:lnTo>
                  <a:lnTo>
                    <a:pt x="2936" y="37544"/>
                  </a:lnTo>
                  <a:lnTo>
                    <a:pt x="5158" y="40719"/>
                  </a:lnTo>
                  <a:lnTo>
                    <a:pt x="7857" y="43260"/>
                  </a:lnTo>
                  <a:lnTo>
                    <a:pt x="11032" y="45006"/>
                  </a:lnTo>
                  <a:lnTo>
                    <a:pt x="14604" y="46117"/>
                  </a:lnTo>
                  <a:lnTo>
                    <a:pt x="18573" y="46513"/>
                  </a:lnTo>
                  <a:lnTo>
                    <a:pt x="23495" y="45958"/>
                  </a:lnTo>
                  <a:lnTo>
                    <a:pt x="27701" y="44371"/>
                  </a:lnTo>
                  <a:lnTo>
                    <a:pt x="31193" y="42148"/>
                  </a:lnTo>
                  <a:lnTo>
                    <a:pt x="34051" y="39449"/>
                  </a:lnTo>
                  <a:lnTo>
                    <a:pt x="37861" y="33893"/>
                  </a:lnTo>
                  <a:lnTo>
                    <a:pt x="38972" y="31591"/>
                  </a:lnTo>
                  <a:lnTo>
                    <a:pt x="39527" y="30003"/>
                  </a:lnTo>
                  <a:lnTo>
                    <a:pt x="37939" y="29290"/>
                  </a:lnTo>
                  <a:lnTo>
                    <a:pt x="36670" y="31353"/>
                  </a:lnTo>
                  <a:lnTo>
                    <a:pt x="34925" y="33656"/>
                  </a:lnTo>
                  <a:lnTo>
                    <a:pt x="32701" y="35877"/>
                  </a:lnTo>
                  <a:lnTo>
                    <a:pt x="30002" y="37862"/>
                  </a:lnTo>
                  <a:lnTo>
                    <a:pt x="26670" y="39212"/>
                  </a:lnTo>
                  <a:lnTo>
                    <a:pt x="22621" y="39687"/>
                  </a:lnTo>
                  <a:lnTo>
                    <a:pt x="19287" y="39291"/>
                  </a:lnTo>
                  <a:lnTo>
                    <a:pt x="15875" y="38021"/>
                  </a:lnTo>
                  <a:lnTo>
                    <a:pt x="12700" y="35481"/>
                  </a:lnTo>
                  <a:lnTo>
                    <a:pt x="10001" y="31512"/>
                  </a:lnTo>
                  <a:lnTo>
                    <a:pt x="8888" y="28893"/>
                  </a:lnTo>
                  <a:lnTo>
                    <a:pt x="8016" y="25797"/>
                  </a:lnTo>
                  <a:lnTo>
                    <a:pt x="7301" y="22225"/>
                  </a:lnTo>
                  <a:lnTo>
                    <a:pt x="6905" y="18097"/>
                  </a:lnTo>
                  <a:lnTo>
                    <a:pt x="37702" y="18097"/>
                  </a:lnTo>
                  <a:lnTo>
                    <a:pt x="36988" y="13652"/>
                  </a:lnTo>
                  <a:lnTo>
                    <a:pt x="35876" y="9843"/>
                  </a:lnTo>
                  <a:lnTo>
                    <a:pt x="34209" y="6668"/>
                  </a:lnTo>
                  <a:lnTo>
                    <a:pt x="32067" y="4207"/>
                  </a:lnTo>
                  <a:lnTo>
                    <a:pt x="29606" y="2302"/>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1762" name="Shape 6502"/>
            <p:cNvSpPr/>
            <p:nvPr/>
          </p:nvSpPr>
          <p:spPr>
            <a:xfrm>
              <a:off x="3443937" y="3683601"/>
              <a:ext cx="43656" cy="46513"/>
            </a:xfrm>
            <a:custGeom>
              <a:avLst/>
              <a:gdLst/>
              <a:ahLst/>
              <a:cxnLst/>
              <a:rect l="0" t="0" r="0" b="0"/>
              <a:pathLst>
                <a:path w="43656" h="46513">
                  <a:moveTo>
                    <a:pt x="21351" y="0"/>
                  </a:moveTo>
                  <a:lnTo>
                    <a:pt x="20557" y="2778"/>
                  </a:lnTo>
                  <a:lnTo>
                    <a:pt x="24765" y="3651"/>
                  </a:lnTo>
                  <a:lnTo>
                    <a:pt x="28257" y="6032"/>
                  </a:lnTo>
                  <a:lnTo>
                    <a:pt x="31036" y="9683"/>
                  </a:lnTo>
                  <a:lnTo>
                    <a:pt x="33099" y="14367"/>
                  </a:lnTo>
                  <a:lnTo>
                    <a:pt x="34369" y="19843"/>
                  </a:lnTo>
                  <a:lnTo>
                    <a:pt x="34766" y="25876"/>
                  </a:lnTo>
                  <a:lnTo>
                    <a:pt x="34211" y="32147"/>
                  </a:lnTo>
                  <a:lnTo>
                    <a:pt x="32782" y="36831"/>
                  </a:lnTo>
                  <a:lnTo>
                    <a:pt x="30797" y="40085"/>
                  </a:lnTo>
                  <a:lnTo>
                    <a:pt x="28257" y="42307"/>
                  </a:lnTo>
                  <a:lnTo>
                    <a:pt x="25638" y="43418"/>
                  </a:lnTo>
                  <a:lnTo>
                    <a:pt x="23018" y="43736"/>
                  </a:lnTo>
                  <a:lnTo>
                    <a:pt x="19050" y="42942"/>
                  </a:lnTo>
                  <a:lnTo>
                    <a:pt x="15795" y="40800"/>
                  </a:lnTo>
                  <a:lnTo>
                    <a:pt x="13334" y="37625"/>
                  </a:lnTo>
                  <a:lnTo>
                    <a:pt x="11508" y="33735"/>
                  </a:lnTo>
                  <a:lnTo>
                    <a:pt x="10238" y="29527"/>
                  </a:lnTo>
                  <a:lnTo>
                    <a:pt x="9445" y="25321"/>
                  </a:lnTo>
                  <a:lnTo>
                    <a:pt x="9048" y="21431"/>
                  </a:lnTo>
                  <a:lnTo>
                    <a:pt x="8890" y="18256"/>
                  </a:lnTo>
                  <a:lnTo>
                    <a:pt x="9842" y="11431"/>
                  </a:lnTo>
                  <a:lnTo>
                    <a:pt x="12382" y="6588"/>
                  </a:lnTo>
                  <a:lnTo>
                    <a:pt x="16113" y="3731"/>
                  </a:lnTo>
                  <a:lnTo>
                    <a:pt x="20557" y="2778"/>
                  </a:lnTo>
                  <a:lnTo>
                    <a:pt x="21351" y="0"/>
                  </a:lnTo>
                  <a:lnTo>
                    <a:pt x="15161" y="873"/>
                  </a:lnTo>
                  <a:lnTo>
                    <a:pt x="9921" y="3255"/>
                  </a:lnTo>
                  <a:lnTo>
                    <a:pt x="5715" y="6985"/>
                  </a:lnTo>
                  <a:lnTo>
                    <a:pt x="2540" y="11668"/>
                  </a:lnTo>
                  <a:lnTo>
                    <a:pt x="634" y="17066"/>
                  </a:lnTo>
                  <a:lnTo>
                    <a:pt x="0" y="22940"/>
                  </a:lnTo>
                  <a:lnTo>
                    <a:pt x="634" y="29368"/>
                  </a:lnTo>
                  <a:lnTo>
                    <a:pt x="2698" y="35005"/>
                  </a:lnTo>
                  <a:lnTo>
                    <a:pt x="6032" y="39767"/>
                  </a:lnTo>
                  <a:lnTo>
                    <a:pt x="10398" y="43338"/>
                  </a:lnTo>
                  <a:lnTo>
                    <a:pt x="15637" y="45720"/>
                  </a:lnTo>
                  <a:lnTo>
                    <a:pt x="21669" y="46513"/>
                  </a:lnTo>
                  <a:lnTo>
                    <a:pt x="28495" y="45482"/>
                  </a:lnTo>
                  <a:lnTo>
                    <a:pt x="34051" y="42624"/>
                  </a:lnTo>
                  <a:lnTo>
                    <a:pt x="38258" y="38418"/>
                  </a:lnTo>
                  <a:lnTo>
                    <a:pt x="41275" y="33417"/>
                  </a:lnTo>
                  <a:lnTo>
                    <a:pt x="43101" y="28100"/>
                  </a:lnTo>
                  <a:lnTo>
                    <a:pt x="43656" y="22940"/>
                  </a:lnTo>
                  <a:lnTo>
                    <a:pt x="43179" y="17860"/>
                  </a:lnTo>
                  <a:lnTo>
                    <a:pt x="41988" y="13335"/>
                  </a:lnTo>
                  <a:lnTo>
                    <a:pt x="40083" y="9366"/>
                  </a:lnTo>
                  <a:lnTo>
                    <a:pt x="37386" y="6112"/>
                  </a:lnTo>
                  <a:lnTo>
                    <a:pt x="34131" y="3493"/>
                  </a:lnTo>
                  <a:lnTo>
                    <a:pt x="30321"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1763" name="Shape 6503"/>
            <p:cNvSpPr/>
            <p:nvPr/>
          </p:nvSpPr>
          <p:spPr>
            <a:xfrm>
              <a:off x="3264232" y="3683601"/>
              <a:ext cx="39528" cy="46513"/>
            </a:xfrm>
            <a:custGeom>
              <a:avLst/>
              <a:gdLst/>
              <a:ahLst/>
              <a:cxnLst/>
              <a:rect l="0" t="0" r="0" b="0"/>
              <a:pathLst>
                <a:path w="39528" h="46513">
                  <a:moveTo>
                    <a:pt x="20161" y="0"/>
                  </a:moveTo>
                  <a:lnTo>
                    <a:pt x="18018" y="3572"/>
                  </a:lnTo>
                  <a:lnTo>
                    <a:pt x="21431" y="4127"/>
                  </a:lnTo>
                  <a:lnTo>
                    <a:pt x="23812" y="5477"/>
                  </a:lnTo>
                  <a:lnTo>
                    <a:pt x="25400" y="7541"/>
                  </a:lnTo>
                  <a:lnTo>
                    <a:pt x="26511" y="9922"/>
                  </a:lnTo>
                  <a:lnTo>
                    <a:pt x="27543" y="14922"/>
                  </a:lnTo>
                  <a:lnTo>
                    <a:pt x="7143" y="14922"/>
                  </a:lnTo>
                  <a:lnTo>
                    <a:pt x="7857" y="11986"/>
                  </a:lnTo>
                  <a:lnTo>
                    <a:pt x="8731" y="9446"/>
                  </a:lnTo>
                  <a:lnTo>
                    <a:pt x="11112" y="5953"/>
                  </a:lnTo>
                  <a:lnTo>
                    <a:pt x="14287" y="4127"/>
                  </a:lnTo>
                  <a:lnTo>
                    <a:pt x="18018" y="3572"/>
                  </a:lnTo>
                  <a:lnTo>
                    <a:pt x="20161" y="0"/>
                  </a:lnTo>
                  <a:lnTo>
                    <a:pt x="15954" y="476"/>
                  </a:lnTo>
                  <a:lnTo>
                    <a:pt x="11429" y="2222"/>
                  </a:lnTo>
                  <a:lnTo>
                    <a:pt x="7143" y="5318"/>
                  </a:lnTo>
                  <a:lnTo>
                    <a:pt x="3492" y="9922"/>
                  </a:lnTo>
                  <a:lnTo>
                    <a:pt x="952" y="16193"/>
                  </a:lnTo>
                  <a:lnTo>
                    <a:pt x="237" y="20002"/>
                  </a:lnTo>
                  <a:lnTo>
                    <a:pt x="0" y="24368"/>
                  </a:lnTo>
                  <a:lnTo>
                    <a:pt x="397" y="29368"/>
                  </a:lnTo>
                  <a:lnTo>
                    <a:pt x="1349" y="33735"/>
                  </a:lnTo>
                  <a:lnTo>
                    <a:pt x="2857" y="37544"/>
                  </a:lnTo>
                  <a:lnTo>
                    <a:pt x="5079" y="40719"/>
                  </a:lnTo>
                  <a:lnTo>
                    <a:pt x="7778" y="43260"/>
                  </a:lnTo>
                  <a:lnTo>
                    <a:pt x="10953" y="45006"/>
                  </a:lnTo>
                  <a:lnTo>
                    <a:pt x="14525" y="46117"/>
                  </a:lnTo>
                  <a:lnTo>
                    <a:pt x="18493" y="46513"/>
                  </a:lnTo>
                  <a:lnTo>
                    <a:pt x="23416" y="45958"/>
                  </a:lnTo>
                  <a:lnTo>
                    <a:pt x="27622" y="44371"/>
                  </a:lnTo>
                  <a:lnTo>
                    <a:pt x="31193" y="42148"/>
                  </a:lnTo>
                  <a:lnTo>
                    <a:pt x="33972" y="39449"/>
                  </a:lnTo>
                  <a:lnTo>
                    <a:pt x="36195" y="36592"/>
                  </a:lnTo>
                  <a:lnTo>
                    <a:pt x="37782" y="33893"/>
                  </a:lnTo>
                  <a:lnTo>
                    <a:pt x="38893" y="31591"/>
                  </a:lnTo>
                  <a:lnTo>
                    <a:pt x="39528" y="30003"/>
                  </a:lnTo>
                  <a:lnTo>
                    <a:pt x="37941" y="29290"/>
                  </a:lnTo>
                  <a:lnTo>
                    <a:pt x="34925" y="33656"/>
                  </a:lnTo>
                  <a:lnTo>
                    <a:pt x="32702" y="35877"/>
                  </a:lnTo>
                  <a:lnTo>
                    <a:pt x="29924" y="37862"/>
                  </a:lnTo>
                  <a:lnTo>
                    <a:pt x="26591" y="39212"/>
                  </a:lnTo>
                  <a:lnTo>
                    <a:pt x="22542" y="39687"/>
                  </a:lnTo>
                  <a:lnTo>
                    <a:pt x="19208" y="39291"/>
                  </a:lnTo>
                  <a:lnTo>
                    <a:pt x="15794" y="38021"/>
                  </a:lnTo>
                  <a:lnTo>
                    <a:pt x="12700" y="35481"/>
                  </a:lnTo>
                  <a:lnTo>
                    <a:pt x="10001" y="31512"/>
                  </a:lnTo>
                  <a:lnTo>
                    <a:pt x="8889" y="28893"/>
                  </a:lnTo>
                  <a:lnTo>
                    <a:pt x="7937" y="25797"/>
                  </a:lnTo>
                  <a:lnTo>
                    <a:pt x="7302" y="22225"/>
                  </a:lnTo>
                  <a:lnTo>
                    <a:pt x="6826" y="18097"/>
                  </a:lnTo>
                  <a:lnTo>
                    <a:pt x="37623" y="18097"/>
                  </a:lnTo>
                  <a:lnTo>
                    <a:pt x="36909" y="13652"/>
                  </a:lnTo>
                  <a:lnTo>
                    <a:pt x="35798" y="9843"/>
                  </a:lnTo>
                  <a:lnTo>
                    <a:pt x="34131" y="6668"/>
                  </a:lnTo>
                  <a:lnTo>
                    <a:pt x="31987" y="4207"/>
                  </a:lnTo>
                  <a:lnTo>
                    <a:pt x="29527" y="2302"/>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764" name="Shape 6504"/>
            <p:cNvSpPr/>
            <p:nvPr/>
          </p:nvSpPr>
          <p:spPr>
            <a:xfrm>
              <a:off x="3120801" y="3683601"/>
              <a:ext cx="40084" cy="46513"/>
            </a:xfrm>
            <a:custGeom>
              <a:avLst/>
              <a:gdLst/>
              <a:ahLst/>
              <a:cxnLst/>
              <a:rect l="0" t="0" r="0" b="0"/>
              <a:pathLst>
                <a:path w="40084" h="46513">
                  <a:moveTo>
                    <a:pt x="18018" y="0"/>
                  </a:moveTo>
                  <a:lnTo>
                    <a:pt x="12779" y="556"/>
                  </a:lnTo>
                  <a:lnTo>
                    <a:pt x="8652" y="1985"/>
                  </a:lnTo>
                  <a:lnTo>
                    <a:pt x="5636" y="4048"/>
                  </a:lnTo>
                  <a:lnTo>
                    <a:pt x="3493" y="6350"/>
                  </a:lnTo>
                  <a:lnTo>
                    <a:pt x="2223" y="8811"/>
                  </a:lnTo>
                  <a:lnTo>
                    <a:pt x="1826" y="10953"/>
                  </a:lnTo>
                  <a:lnTo>
                    <a:pt x="2063" y="12303"/>
                  </a:lnTo>
                  <a:lnTo>
                    <a:pt x="2857" y="13732"/>
                  </a:lnTo>
                  <a:lnTo>
                    <a:pt x="4128" y="14843"/>
                  </a:lnTo>
                  <a:lnTo>
                    <a:pt x="6112" y="15319"/>
                  </a:lnTo>
                  <a:lnTo>
                    <a:pt x="7937" y="14922"/>
                  </a:lnTo>
                  <a:lnTo>
                    <a:pt x="9367" y="13970"/>
                  </a:lnTo>
                  <a:lnTo>
                    <a:pt x="10239" y="12621"/>
                  </a:lnTo>
                  <a:lnTo>
                    <a:pt x="10557" y="11112"/>
                  </a:lnTo>
                  <a:lnTo>
                    <a:pt x="10318" y="9366"/>
                  </a:lnTo>
                  <a:lnTo>
                    <a:pt x="10081" y="7223"/>
                  </a:lnTo>
                  <a:lnTo>
                    <a:pt x="10716" y="5160"/>
                  </a:lnTo>
                  <a:lnTo>
                    <a:pt x="12382" y="3651"/>
                  </a:lnTo>
                  <a:lnTo>
                    <a:pt x="14606" y="2700"/>
                  </a:lnTo>
                  <a:lnTo>
                    <a:pt x="17066" y="2381"/>
                  </a:lnTo>
                  <a:lnTo>
                    <a:pt x="19606" y="2619"/>
                  </a:lnTo>
                  <a:lnTo>
                    <a:pt x="22067" y="3810"/>
                  </a:lnTo>
                  <a:lnTo>
                    <a:pt x="23972" y="6350"/>
                  </a:lnTo>
                  <a:lnTo>
                    <a:pt x="24765" y="10557"/>
                  </a:lnTo>
                  <a:lnTo>
                    <a:pt x="24765" y="16668"/>
                  </a:lnTo>
                  <a:lnTo>
                    <a:pt x="24046" y="16948"/>
                  </a:lnTo>
                  <a:lnTo>
                    <a:pt x="24765" y="18971"/>
                  </a:lnTo>
                  <a:lnTo>
                    <a:pt x="24765" y="33337"/>
                  </a:lnTo>
                  <a:lnTo>
                    <a:pt x="24606" y="35322"/>
                  </a:lnTo>
                  <a:lnTo>
                    <a:pt x="24209" y="36751"/>
                  </a:lnTo>
                  <a:lnTo>
                    <a:pt x="23178" y="37862"/>
                  </a:lnTo>
                  <a:lnTo>
                    <a:pt x="21352" y="39052"/>
                  </a:lnTo>
                  <a:lnTo>
                    <a:pt x="18732" y="40085"/>
                  </a:lnTo>
                  <a:lnTo>
                    <a:pt x="15240" y="40800"/>
                  </a:lnTo>
                  <a:lnTo>
                    <a:pt x="12700" y="40243"/>
                  </a:lnTo>
                  <a:lnTo>
                    <a:pt x="10637" y="38735"/>
                  </a:lnTo>
                  <a:lnTo>
                    <a:pt x="9207" y="36274"/>
                  </a:lnTo>
                  <a:lnTo>
                    <a:pt x="8652" y="33099"/>
                  </a:lnTo>
                  <a:lnTo>
                    <a:pt x="8652" y="32862"/>
                  </a:lnTo>
                  <a:lnTo>
                    <a:pt x="8890" y="31036"/>
                  </a:lnTo>
                  <a:lnTo>
                    <a:pt x="9525" y="28893"/>
                  </a:lnTo>
                  <a:lnTo>
                    <a:pt x="11112" y="26591"/>
                  </a:lnTo>
                  <a:lnTo>
                    <a:pt x="13969" y="24051"/>
                  </a:lnTo>
                  <a:lnTo>
                    <a:pt x="15954" y="22781"/>
                  </a:lnTo>
                  <a:lnTo>
                    <a:pt x="18415" y="21511"/>
                  </a:lnTo>
                  <a:lnTo>
                    <a:pt x="21352" y="20241"/>
                  </a:lnTo>
                  <a:lnTo>
                    <a:pt x="24765" y="18971"/>
                  </a:lnTo>
                  <a:lnTo>
                    <a:pt x="24046" y="16948"/>
                  </a:lnTo>
                  <a:lnTo>
                    <a:pt x="17224" y="19606"/>
                  </a:lnTo>
                  <a:lnTo>
                    <a:pt x="11112" y="22305"/>
                  </a:lnTo>
                  <a:lnTo>
                    <a:pt x="6270" y="25082"/>
                  </a:lnTo>
                  <a:lnTo>
                    <a:pt x="2778" y="28178"/>
                  </a:lnTo>
                  <a:lnTo>
                    <a:pt x="714" y="31830"/>
                  </a:lnTo>
                  <a:lnTo>
                    <a:pt x="0" y="36274"/>
                  </a:lnTo>
                  <a:lnTo>
                    <a:pt x="873" y="40640"/>
                  </a:lnTo>
                  <a:lnTo>
                    <a:pt x="3254" y="43894"/>
                  </a:lnTo>
                  <a:lnTo>
                    <a:pt x="6588" y="45878"/>
                  </a:lnTo>
                  <a:lnTo>
                    <a:pt x="10478" y="46513"/>
                  </a:lnTo>
                  <a:lnTo>
                    <a:pt x="14526" y="45878"/>
                  </a:lnTo>
                  <a:lnTo>
                    <a:pt x="18336" y="44132"/>
                  </a:lnTo>
                  <a:lnTo>
                    <a:pt x="21828" y="41831"/>
                  </a:lnTo>
                  <a:lnTo>
                    <a:pt x="24844" y="39291"/>
                  </a:lnTo>
                  <a:lnTo>
                    <a:pt x="25400" y="42307"/>
                  </a:lnTo>
                  <a:lnTo>
                    <a:pt x="26353" y="44371"/>
                  </a:lnTo>
                  <a:lnTo>
                    <a:pt x="27543" y="45641"/>
                  </a:lnTo>
                  <a:lnTo>
                    <a:pt x="28893" y="46276"/>
                  </a:lnTo>
                  <a:lnTo>
                    <a:pt x="31274" y="46513"/>
                  </a:lnTo>
                  <a:lnTo>
                    <a:pt x="32703" y="46435"/>
                  </a:lnTo>
                  <a:lnTo>
                    <a:pt x="34687" y="45878"/>
                  </a:lnTo>
                  <a:lnTo>
                    <a:pt x="37148" y="44371"/>
                  </a:lnTo>
                  <a:lnTo>
                    <a:pt x="40084" y="41593"/>
                  </a:lnTo>
                  <a:lnTo>
                    <a:pt x="40084" y="39052"/>
                  </a:lnTo>
                  <a:lnTo>
                    <a:pt x="38259" y="40322"/>
                  </a:lnTo>
                  <a:lnTo>
                    <a:pt x="35639" y="40878"/>
                  </a:lnTo>
                  <a:lnTo>
                    <a:pt x="33973" y="40402"/>
                  </a:lnTo>
                  <a:lnTo>
                    <a:pt x="33099" y="39132"/>
                  </a:lnTo>
                  <a:lnTo>
                    <a:pt x="32782" y="35163"/>
                  </a:lnTo>
                  <a:lnTo>
                    <a:pt x="32782" y="15875"/>
                  </a:lnTo>
                  <a:lnTo>
                    <a:pt x="32225" y="9128"/>
                  </a:lnTo>
                  <a:lnTo>
                    <a:pt x="30956" y="5715"/>
                  </a:lnTo>
                  <a:lnTo>
                    <a:pt x="28417" y="2778"/>
                  </a:lnTo>
                  <a:lnTo>
                    <a:pt x="26591" y="1587"/>
                  </a:lnTo>
                  <a:lnTo>
                    <a:pt x="24209" y="715"/>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1765" name="Shape 6505"/>
            <p:cNvSpPr/>
            <p:nvPr/>
          </p:nvSpPr>
          <p:spPr>
            <a:xfrm>
              <a:off x="4408344" y="3683601"/>
              <a:ext cx="38338" cy="46513"/>
            </a:xfrm>
            <a:custGeom>
              <a:avLst/>
              <a:gdLst/>
              <a:ahLst/>
              <a:cxnLst/>
              <a:rect l="0" t="0" r="0" b="0"/>
              <a:pathLst>
                <a:path w="38338" h="46513">
                  <a:moveTo>
                    <a:pt x="22225" y="0"/>
                  </a:moveTo>
                  <a:lnTo>
                    <a:pt x="16827" y="635"/>
                  </a:lnTo>
                  <a:lnTo>
                    <a:pt x="11668" y="2700"/>
                  </a:lnTo>
                  <a:lnTo>
                    <a:pt x="7063" y="6112"/>
                  </a:lnTo>
                  <a:lnTo>
                    <a:pt x="3413" y="10874"/>
                  </a:lnTo>
                  <a:lnTo>
                    <a:pt x="873" y="16987"/>
                  </a:lnTo>
                  <a:lnTo>
                    <a:pt x="0" y="24447"/>
                  </a:lnTo>
                  <a:lnTo>
                    <a:pt x="793" y="31512"/>
                  </a:lnTo>
                  <a:lnTo>
                    <a:pt x="3016" y="37147"/>
                  </a:lnTo>
                  <a:lnTo>
                    <a:pt x="6270" y="41355"/>
                  </a:lnTo>
                  <a:lnTo>
                    <a:pt x="10238" y="44291"/>
                  </a:lnTo>
                  <a:lnTo>
                    <a:pt x="14367" y="45958"/>
                  </a:lnTo>
                  <a:lnTo>
                    <a:pt x="18494" y="46513"/>
                  </a:lnTo>
                  <a:lnTo>
                    <a:pt x="24288" y="45720"/>
                  </a:lnTo>
                  <a:lnTo>
                    <a:pt x="29448" y="43021"/>
                  </a:lnTo>
                  <a:lnTo>
                    <a:pt x="31908" y="40957"/>
                  </a:lnTo>
                  <a:lnTo>
                    <a:pt x="34131" y="38180"/>
                  </a:lnTo>
                  <a:lnTo>
                    <a:pt x="36274" y="34846"/>
                  </a:lnTo>
                  <a:lnTo>
                    <a:pt x="38338" y="30956"/>
                  </a:lnTo>
                  <a:lnTo>
                    <a:pt x="36988" y="30083"/>
                  </a:lnTo>
                  <a:lnTo>
                    <a:pt x="34369" y="33656"/>
                  </a:lnTo>
                  <a:lnTo>
                    <a:pt x="31273" y="36671"/>
                  </a:lnTo>
                  <a:lnTo>
                    <a:pt x="27543" y="38656"/>
                  </a:lnTo>
                  <a:lnTo>
                    <a:pt x="22781" y="39449"/>
                  </a:lnTo>
                  <a:lnTo>
                    <a:pt x="19684" y="39052"/>
                  </a:lnTo>
                  <a:lnTo>
                    <a:pt x="16907" y="38100"/>
                  </a:lnTo>
                  <a:lnTo>
                    <a:pt x="14367" y="36433"/>
                  </a:lnTo>
                  <a:lnTo>
                    <a:pt x="12065" y="34211"/>
                  </a:lnTo>
                  <a:lnTo>
                    <a:pt x="10238" y="31432"/>
                  </a:lnTo>
                  <a:lnTo>
                    <a:pt x="8890" y="28257"/>
                  </a:lnTo>
                  <a:lnTo>
                    <a:pt x="8017" y="24606"/>
                  </a:lnTo>
                  <a:lnTo>
                    <a:pt x="7620" y="20478"/>
                  </a:lnTo>
                  <a:lnTo>
                    <a:pt x="8254" y="14128"/>
                  </a:lnTo>
                  <a:lnTo>
                    <a:pt x="10081" y="9446"/>
                  </a:lnTo>
                  <a:lnTo>
                    <a:pt x="12620" y="6191"/>
                  </a:lnTo>
                  <a:lnTo>
                    <a:pt x="15477" y="4207"/>
                  </a:lnTo>
                  <a:lnTo>
                    <a:pt x="18176" y="3175"/>
                  </a:lnTo>
                  <a:lnTo>
                    <a:pt x="20399" y="2857"/>
                  </a:lnTo>
                  <a:lnTo>
                    <a:pt x="23574" y="3175"/>
                  </a:lnTo>
                  <a:lnTo>
                    <a:pt x="25400" y="4127"/>
                  </a:lnTo>
                  <a:lnTo>
                    <a:pt x="26352" y="5636"/>
                  </a:lnTo>
                  <a:lnTo>
                    <a:pt x="26987" y="7620"/>
                  </a:lnTo>
                  <a:lnTo>
                    <a:pt x="27543" y="9763"/>
                  </a:lnTo>
                  <a:lnTo>
                    <a:pt x="29209" y="12938"/>
                  </a:lnTo>
                  <a:lnTo>
                    <a:pt x="30638" y="13970"/>
                  </a:lnTo>
                  <a:lnTo>
                    <a:pt x="32384" y="14367"/>
                  </a:lnTo>
                  <a:lnTo>
                    <a:pt x="34369" y="13891"/>
                  </a:lnTo>
                  <a:lnTo>
                    <a:pt x="35798" y="12938"/>
                  </a:lnTo>
                  <a:lnTo>
                    <a:pt x="36671" y="11588"/>
                  </a:lnTo>
                  <a:lnTo>
                    <a:pt x="36988" y="10001"/>
                  </a:lnTo>
                  <a:lnTo>
                    <a:pt x="36671" y="8413"/>
                  </a:lnTo>
                  <a:lnTo>
                    <a:pt x="35877" y="6588"/>
                  </a:lnTo>
                  <a:lnTo>
                    <a:pt x="34607" y="4762"/>
                  </a:lnTo>
                  <a:lnTo>
                    <a:pt x="32702" y="3096"/>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766" name="Shape 6506"/>
            <p:cNvSpPr/>
            <p:nvPr/>
          </p:nvSpPr>
          <p:spPr>
            <a:xfrm>
              <a:off x="3944714" y="3683601"/>
              <a:ext cx="38338" cy="46513"/>
            </a:xfrm>
            <a:custGeom>
              <a:avLst/>
              <a:gdLst/>
              <a:ahLst/>
              <a:cxnLst/>
              <a:rect l="0" t="0" r="0" b="0"/>
              <a:pathLst>
                <a:path w="38338" h="46513">
                  <a:moveTo>
                    <a:pt x="22225" y="0"/>
                  </a:moveTo>
                  <a:lnTo>
                    <a:pt x="16907" y="635"/>
                  </a:lnTo>
                  <a:lnTo>
                    <a:pt x="11748" y="2700"/>
                  </a:lnTo>
                  <a:lnTo>
                    <a:pt x="7143" y="6112"/>
                  </a:lnTo>
                  <a:lnTo>
                    <a:pt x="3413" y="10874"/>
                  </a:lnTo>
                  <a:lnTo>
                    <a:pt x="873" y="16987"/>
                  </a:lnTo>
                  <a:lnTo>
                    <a:pt x="0" y="24447"/>
                  </a:lnTo>
                  <a:lnTo>
                    <a:pt x="873" y="31512"/>
                  </a:lnTo>
                  <a:lnTo>
                    <a:pt x="3095" y="37147"/>
                  </a:lnTo>
                  <a:lnTo>
                    <a:pt x="6350" y="41355"/>
                  </a:lnTo>
                  <a:lnTo>
                    <a:pt x="10239" y="44291"/>
                  </a:lnTo>
                  <a:lnTo>
                    <a:pt x="14447" y="45958"/>
                  </a:lnTo>
                  <a:lnTo>
                    <a:pt x="18574" y="46513"/>
                  </a:lnTo>
                  <a:lnTo>
                    <a:pt x="24368" y="45720"/>
                  </a:lnTo>
                  <a:lnTo>
                    <a:pt x="29528" y="43021"/>
                  </a:lnTo>
                  <a:lnTo>
                    <a:pt x="31909" y="40957"/>
                  </a:lnTo>
                  <a:lnTo>
                    <a:pt x="34211" y="38180"/>
                  </a:lnTo>
                  <a:lnTo>
                    <a:pt x="36354" y="34846"/>
                  </a:lnTo>
                  <a:lnTo>
                    <a:pt x="38338" y="30956"/>
                  </a:lnTo>
                  <a:lnTo>
                    <a:pt x="36988" y="30083"/>
                  </a:lnTo>
                  <a:lnTo>
                    <a:pt x="34369" y="33656"/>
                  </a:lnTo>
                  <a:lnTo>
                    <a:pt x="31353" y="36671"/>
                  </a:lnTo>
                  <a:lnTo>
                    <a:pt x="27543" y="38656"/>
                  </a:lnTo>
                  <a:lnTo>
                    <a:pt x="22781" y="39449"/>
                  </a:lnTo>
                  <a:lnTo>
                    <a:pt x="19686" y="39052"/>
                  </a:lnTo>
                  <a:lnTo>
                    <a:pt x="16907" y="38100"/>
                  </a:lnTo>
                  <a:lnTo>
                    <a:pt x="14367" y="36433"/>
                  </a:lnTo>
                  <a:lnTo>
                    <a:pt x="12144" y="34211"/>
                  </a:lnTo>
                  <a:lnTo>
                    <a:pt x="10239" y="31432"/>
                  </a:lnTo>
                  <a:lnTo>
                    <a:pt x="8890" y="28257"/>
                  </a:lnTo>
                  <a:lnTo>
                    <a:pt x="8017" y="24606"/>
                  </a:lnTo>
                  <a:lnTo>
                    <a:pt x="7699" y="20478"/>
                  </a:lnTo>
                  <a:lnTo>
                    <a:pt x="8334" y="14128"/>
                  </a:lnTo>
                  <a:lnTo>
                    <a:pt x="10161" y="9446"/>
                  </a:lnTo>
                  <a:lnTo>
                    <a:pt x="12700" y="6191"/>
                  </a:lnTo>
                  <a:lnTo>
                    <a:pt x="15478" y="4207"/>
                  </a:lnTo>
                  <a:lnTo>
                    <a:pt x="18256" y="3175"/>
                  </a:lnTo>
                  <a:lnTo>
                    <a:pt x="20479" y="2857"/>
                  </a:lnTo>
                  <a:lnTo>
                    <a:pt x="23574" y="3175"/>
                  </a:lnTo>
                  <a:lnTo>
                    <a:pt x="25400" y="4127"/>
                  </a:lnTo>
                  <a:lnTo>
                    <a:pt x="26432" y="5636"/>
                  </a:lnTo>
                  <a:lnTo>
                    <a:pt x="26987" y="7620"/>
                  </a:lnTo>
                  <a:lnTo>
                    <a:pt x="27543" y="9763"/>
                  </a:lnTo>
                  <a:lnTo>
                    <a:pt x="29289" y="12938"/>
                  </a:lnTo>
                  <a:lnTo>
                    <a:pt x="30638" y="13970"/>
                  </a:lnTo>
                  <a:lnTo>
                    <a:pt x="32464" y="14367"/>
                  </a:lnTo>
                  <a:lnTo>
                    <a:pt x="34449" y="13891"/>
                  </a:lnTo>
                  <a:lnTo>
                    <a:pt x="35878" y="12938"/>
                  </a:lnTo>
                  <a:lnTo>
                    <a:pt x="36672" y="11588"/>
                  </a:lnTo>
                  <a:lnTo>
                    <a:pt x="36988" y="10001"/>
                  </a:lnTo>
                  <a:lnTo>
                    <a:pt x="36751" y="8413"/>
                  </a:lnTo>
                  <a:lnTo>
                    <a:pt x="35957" y="6588"/>
                  </a:lnTo>
                  <a:lnTo>
                    <a:pt x="34607" y="4762"/>
                  </a:lnTo>
                  <a:lnTo>
                    <a:pt x="32703" y="3096"/>
                  </a:lnTo>
                  <a:lnTo>
                    <a:pt x="30559" y="198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767" name="Shape 6507"/>
            <p:cNvSpPr/>
            <p:nvPr/>
          </p:nvSpPr>
          <p:spPr>
            <a:xfrm>
              <a:off x="3627770" y="3683601"/>
              <a:ext cx="38337" cy="46513"/>
            </a:xfrm>
            <a:custGeom>
              <a:avLst/>
              <a:gdLst/>
              <a:ahLst/>
              <a:cxnLst/>
              <a:rect l="0" t="0" r="0" b="0"/>
              <a:pathLst>
                <a:path w="38337" h="46513">
                  <a:moveTo>
                    <a:pt x="22144" y="0"/>
                  </a:moveTo>
                  <a:lnTo>
                    <a:pt x="16827" y="635"/>
                  </a:lnTo>
                  <a:lnTo>
                    <a:pt x="11668" y="2700"/>
                  </a:lnTo>
                  <a:lnTo>
                    <a:pt x="7063" y="6112"/>
                  </a:lnTo>
                  <a:lnTo>
                    <a:pt x="3333" y="10874"/>
                  </a:lnTo>
                  <a:lnTo>
                    <a:pt x="873" y="16987"/>
                  </a:lnTo>
                  <a:lnTo>
                    <a:pt x="0" y="24447"/>
                  </a:lnTo>
                  <a:lnTo>
                    <a:pt x="793" y="31512"/>
                  </a:lnTo>
                  <a:lnTo>
                    <a:pt x="3016" y="37147"/>
                  </a:lnTo>
                  <a:lnTo>
                    <a:pt x="6269" y="41355"/>
                  </a:lnTo>
                  <a:lnTo>
                    <a:pt x="10159" y="44291"/>
                  </a:lnTo>
                  <a:lnTo>
                    <a:pt x="14367" y="45958"/>
                  </a:lnTo>
                  <a:lnTo>
                    <a:pt x="18493" y="46513"/>
                  </a:lnTo>
                  <a:lnTo>
                    <a:pt x="24288" y="45720"/>
                  </a:lnTo>
                  <a:lnTo>
                    <a:pt x="29448" y="43021"/>
                  </a:lnTo>
                  <a:lnTo>
                    <a:pt x="31829" y="40957"/>
                  </a:lnTo>
                  <a:lnTo>
                    <a:pt x="34131" y="38180"/>
                  </a:lnTo>
                  <a:lnTo>
                    <a:pt x="36274" y="34846"/>
                  </a:lnTo>
                  <a:lnTo>
                    <a:pt x="38337" y="30956"/>
                  </a:lnTo>
                  <a:lnTo>
                    <a:pt x="36909" y="30083"/>
                  </a:lnTo>
                  <a:lnTo>
                    <a:pt x="34368" y="33656"/>
                  </a:lnTo>
                  <a:lnTo>
                    <a:pt x="31273" y="36671"/>
                  </a:lnTo>
                  <a:lnTo>
                    <a:pt x="27543" y="38656"/>
                  </a:lnTo>
                  <a:lnTo>
                    <a:pt x="22781" y="39449"/>
                  </a:lnTo>
                  <a:lnTo>
                    <a:pt x="19684" y="39052"/>
                  </a:lnTo>
                  <a:lnTo>
                    <a:pt x="16906" y="38100"/>
                  </a:lnTo>
                  <a:lnTo>
                    <a:pt x="14367" y="36433"/>
                  </a:lnTo>
                  <a:lnTo>
                    <a:pt x="12064" y="34211"/>
                  </a:lnTo>
                  <a:lnTo>
                    <a:pt x="10159" y="31432"/>
                  </a:lnTo>
                  <a:lnTo>
                    <a:pt x="8811" y="28257"/>
                  </a:lnTo>
                  <a:lnTo>
                    <a:pt x="8017" y="24606"/>
                  </a:lnTo>
                  <a:lnTo>
                    <a:pt x="7620" y="20478"/>
                  </a:lnTo>
                  <a:lnTo>
                    <a:pt x="8254" y="14128"/>
                  </a:lnTo>
                  <a:lnTo>
                    <a:pt x="10081" y="9446"/>
                  </a:lnTo>
                  <a:lnTo>
                    <a:pt x="12619" y="6191"/>
                  </a:lnTo>
                  <a:lnTo>
                    <a:pt x="15478" y="4207"/>
                  </a:lnTo>
                  <a:lnTo>
                    <a:pt x="18176" y="3175"/>
                  </a:lnTo>
                  <a:lnTo>
                    <a:pt x="20399" y="2857"/>
                  </a:lnTo>
                  <a:lnTo>
                    <a:pt x="23495" y="3175"/>
                  </a:lnTo>
                  <a:lnTo>
                    <a:pt x="25319" y="4127"/>
                  </a:lnTo>
                  <a:lnTo>
                    <a:pt x="26352" y="5636"/>
                  </a:lnTo>
                  <a:lnTo>
                    <a:pt x="26907" y="7620"/>
                  </a:lnTo>
                  <a:lnTo>
                    <a:pt x="27543" y="9763"/>
                  </a:lnTo>
                  <a:lnTo>
                    <a:pt x="29209" y="12938"/>
                  </a:lnTo>
                  <a:lnTo>
                    <a:pt x="30559" y="13970"/>
                  </a:lnTo>
                  <a:lnTo>
                    <a:pt x="32384" y="14367"/>
                  </a:lnTo>
                  <a:lnTo>
                    <a:pt x="34368" y="13891"/>
                  </a:lnTo>
                  <a:lnTo>
                    <a:pt x="35798" y="12938"/>
                  </a:lnTo>
                  <a:lnTo>
                    <a:pt x="36671" y="11588"/>
                  </a:lnTo>
                  <a:lnTo>
                    <a:pt x="36909" y="10001"/>
                  </a:lnTo>
                  <a:lnTo>
                    <a:pt x="36671" y="8413"/>
                  </a:lnTo>
                  <a:lnTo>
                    <a:pt x="35877" y="6588"/>
                  </a:lnTo>
                  <a:lnTo>
                    <a:pt x="34607" y="4762"/>
                  </a:lnTo>
                  <a:lnTo>
                    <a:pt x="32702" y="3096"/>
                  </a:lnTo>
                  <a:lnTo>
                    <a:pt x="27861" y="952"/>
                  </a:lnTo>
                  <a:lnTo>
                    <a:pt x="22144" y="0"/>
                  </a:lnTo>
                  <a:close/>
                </a:path>
              </a:pathLst>
            </a:custGeom>
            <a:solidFill>
              <a:srgbClr val="000000"/>
            </a:solidFill>
          </p:spPr>
          <p:txBody>
            <a:bodyPr vert="horz" lIns="91440" tIns="45720" rIns="91440" bIns="45720" anchor="t"/>
            <a:lstStyle/>
            <a:p>
              <a:endParaRPr lang="en-IN"/>
            </a:p>
          </p:txBody>
        </p:sp>
        <p:sp>
          <p:nvSpPr>
            <p:cNvPr id="1768" name="Shape 6508"/>
            <p:cNvSpPr/>
            <p:nvPr/>
          </p:nvSpPr>
          <p:spPr>
            <a:xfrm>
              <a:off x="3524820" y="3683601"/>
              <a:ext cx="75168" cy="45562"/>
            </a:xfrm>
            <a:custGeom>
              <a:avLst/>
              <a:gdLst/>
              <a:ahLst/>
              <a:cxnLst/>
              <a:rect l="0" t="0" r="0" b="0"/>
              <a:pathLst>
                <a:path w="75168" h="45562">
                  <a:moveTo>
                    <a:pt x="14208" y="0"/>
                  </a:moveTo>
                  <a:lnTo>
                    <a:pt x="318" y="4445"/>
                  </a:lnTo>
                  <a:lnTo>
                    <a:pt x="318" y="6112"/>
                  </a:lnTo>
                  <a:lnTo>
                    <a:pt x="3493" y="5715"/>
                  </a:lnTo>
                  <a:lnTo>
                    <a:pt x="4683" y="5875"/>
                  </a:lnTo>
                  <a:lnTo>
                    <a:pt x="5794" y="6588"/>
                  </a:lnTo>
                  <a:lnTo>
                    <a:pt x="6668" y="8493"/>
                  </a:lnTo>
                  <a:lnTo>
                    <a:pt x="6986" y="12065"/>
                  </a:lnTo>
                  <a:lnTo>
                    <a:pt x="6986" y="37147"/>
                  </a:lnTo>
                  <a:lnTo>
                    <a:pt x="6429" y="41037"/>
                  </a:lnTo>
                  <a:lnTo>
                    <a:pt x="5001" y="43021"/>
                  </a:lnTo>
                  <a:lnTo>
                    <a:pt x="2778" y="43894"/>
                  </a:lnTo>
                  <a:lnTo>
                    <a:pt x="0" y="44053"/>
                  </a:lnTo>
                  <a:lnTo>
                    <a:pt x="0" y="45562"/>
                  </a:lnTo>
                  <a:lnTo>
                    <a:pt x="21987" y="45562"/>
                  </a:lnTo>
                  <a:lnTo>
                    <a:pt x="21987" y="44053"/>
                  </a:lnTo>
                  <a:lnTo>
                    <a:pt x="19525" y="43894"/>
                  </a:lnTo>
                  <a:lnTo>
                    <a:pt x="17383" y="43260"/>
                  </a:lnTo>
                  <a:lnTo>
                    <a:pt x="15875" y="41751"/>
                  </a:lnTo>
                  <a:lnTo>
                    <a:pt x="15240" y="38893"/>
                  </a:lnTo>
                  <a:lnTo>
                    <a:pt x="15240" y="10953"/>
                  </a:lnTo>
                  <a:lnTo>
                    <a:pt x="15637" y="10398"/>
                  </a:lnTo>
                  <a:lnTo>
                    <a:pt x="16668" y="9287"/>
                  </a:lnTo>
                  <a:lnTo>
                    <a:pt x="18415" y="7858"/>
                  </a:lnTo>
                  <a:lnTo>
                    <a:pt x="20637" y="6508"/>
                  </a:lnTo>
                  <a:lnTo>
                    <a:pt x="23416" y="5556"/>
                  </a:lnTo>
                  <a:lnTo>
                    <a:pt x="26669" y="5160"/>
                  </a:lnTo>
                  <a:lnTo>
                    <a:pt x="29844" y="5794"/>
                  </a:lnTo>
                  <a:lnTo>
                    <a:pt x="31988" y="7858"/>
                  </a:lnTo>
                  <a:lnTo>
                    <a:pt x="33179" y="11112"/>
                  </a:lnTo>
                  <a:lnTo>
                    <a:pt x="33497" y="15557"/>
                  </a:lnTo>
                  <a:lnTo>
                    <a:pt x="33497" y="37068"/>
                  </a:lnTo>
                  <a:lnTo>
                    <a:pt x="33099" y="40800"/>
                  </a:lnTo>
                  <a:lnTo>
                    <a:pt x="31829" y="42862"/>
                  </a:lnTo>
                  <a:lnTo>
                    <a:pt x="29687" y="43736"/>
                  </a:lnTo>
                  <a:lnTo>
                    <a:pt x="26749" y="44053"/>
                  </a:lnTo>
                  <a:lnTo>
                    <a:pt x="26749" y="45562"/>
                  </a:lnTo>
                  <a:lnTo>
                    <a:pt x="48974" y="45562"/>
                  </a:lnTo>
                  <a:lnTo>
                    <a:pt x="48974" y="44053"/>
                  </a:lnTo>
                  <a:lnTo>
                    <a:pt x="45323" y="43656"/>
                  </a:lnTo>
                  <a:lnTo>
                    <a:pt x="43894" y="42862"/>
                  </a:lnTo>
                  <a:lnTo>
                    <a:pt x="42783" y="41513"/>
                  </a:lnTo>
                  <a:lnTo>
                    <a:pt x="42068" y="39291"/>
                  </a:lnTo>
                  <a:lnTo>
                    <a:pt x="41831" y="36116"/>
                  </a:lnTo>
                  <a:lnTo>
                    <a:pt x="41831" y="11192"/>
                  </a:lnTo>
                  <a:lnTo>
                    <a:pt x="43656" y="8811"/>
                  </a:lnTo>
                  <a:lnTo>
                    <a:pt x="46037" y="6906"/>
                  </a:lnTo>
                  <a:lnTo>
                    <a:pt x="49054" y="5636"/>
                  </a:lnTo>
                  <a:lnTo>
                    <a:pt x="52784" y="5160"/>
                  </a:lnTo>
                  <a:lnTo>
                    <a:pt x="55801" y="5636"/>
                  </a:lnTo>
                  <a:lnTo>
                    <a:pt x="57786" y="6906"/>
                  </a:lnTo>
                  <a:lnTo>
                    <a:pt x="59056" y="8731"/>
                  </a:lnTo>
                  <a:lnTo>
                    <a:pt x="59769" y="10953"/>
                  </a:lnTo>
                  <a:lnTo>
                    <a:pt x="60007" y="16033"/>
                  </a:lnTo>
                  <a:lnTo>
                    <a:pt x="60007" y="36910"/>
                  </a:lnTo>
                  <a:lnTo>
                    <a:pt x="59849" y="39608"/>
                  </a:lnTo>
                  <a:lnTo>
                    <a:pt x="59452" y="41433"/>
                  </a:lnTo>
                  <a:lnTo>
                    <a:pt x="57388" y="43338"/>
                  </a:lnTo>
                  <a:lnTo>
                    <a:pt x="55722" y="43815"/>
                  </a:lnTo>
                  <a:lnTo>
                    <a:pt x="53499" y="44053"/>
                  </a:lnTo>
                  <a:lnTo>
                    <a:pt x="53499" y="45562"/>
                  </a:lnTo>
                  <a:lnTo>
                    <a:pt x="75168" y="45562"/>
                  </a:lnTo>
                  <a:lnTo>
                    <a:pt x="75168" y="44053"/>
                  </a:lnTo>
                  <a:lnTo>
                    <a:pt x="72628" y="43894"/>
                  </a:lnTo>
                  <a:lnTo>
                    <a:pt x="70088" y="43021"/>
                  </a:lnTo>
                  <a:lnTo>
                    <a:pt x="68898" y="41513"/>
                  </a:lnTo>
                  <a:lnTo>
                    <a:pt x="68342" y="38021"/>
                  </a:lnTo>
                  <a:lnTo>
                    <a:pt x="68342" y="17621"/>
                  </a:lnTo>
                  <a:lnTo>
                    <a:pt x="67628" y="9763"/>
                  </a:lnTo>
                  <a:lnTo>
                    <a:pt x="66357" y="6032"/>
                  </a:lnTo>
                  <a:lnTo>
                    <a:pt x="64214" y="2937"/>
                  </a:lnTo>
                  <a:lnTo>
                    <a:pt x="61039" y="793"/>
                  </a:lnTo>
                  <a:lnTo>
                    <a:pt x="56674" y="0"/>
                  </a:lnTo>
                  <a:lnTo>
                    <a:pt x="52943" y="476"/>
                  </a:lnTo>
                  <a:lnTo>
                    <a:pt x="49531" y="1587"/>
                  </a:lnTo>
                  <a:lnTo>
                    <a:pt x="44053" y="5081"/>
                  </a:lnTo>
                  <a:lnTo>
                    <a:pt x="42068" y="6826"/>
                  </a:lnTo>
                  <a:lnTo>
                    <a:pt x="40719" y="8335"/>
                  </a:lnTo>
                  <a:lnTo>
                    <a:pt x="39529" y="5238"/>
                  </a:lnTo>
                  <a:lnTo>
                    <a:pt x="37386" y="2540"/>
                  </a:lnTo>
                  <a:lnTo>
                    <a:pt x="34290" y="715"/>
                  </a:lnTo>
                  <a:lnTo>
                    <a:pt x="30162" y="0"/>
                  </a:lnTo>
                  <a:lnTo>
                    <a:pt x="26273" y="556"/>
                  </a:lnTo>
                  <a:lnTo>
                    <a:pt x="22622" y="2143"/>
                  </a:lnTo>
                  <a:lnTo>
                    <a:pt x="18970" y="4603"/>
                  </a:lnTo>
                  <a:lnTo>
                    <a:pt x="14843" y="7620"/>
                  </a:lnTo>
                  <a:lnTo>
                    <a:pt x="14843" y="158"/>
                  </a:lnTo>
                  <a:lnTo>
                    <a:pt x="14208" y="0"/>
                  </a:lnTo>
                  <a:close/>
                </a:path>
              </a:pathLst>
            </a:custGeom>
            <a:solidFill>
              <a:srgbClr val="000000"/>
            </a:solidFill>
          </p:spPr>
          <p:txBody>
            <a:bodyPr vert="horz" lIns="91440" tIns="45720" rIns="91440" bIns="45720" anchor="t"/>
            <a:lstStyle/>
            <a:p>
              <a:endParaRPr lang="en-IN"/>
            </a:p>
          </p:txBody>
        </p:sp>
        <p:sp>
          <p:nvSpPr>
            <p:cNvPr id="1769" name="Shape 6509"/>
            <p:cNvSpPr/>
            <p:nvPr/>
          </p:nvSpPr>
          <p:spPr>
            <a:xfrm>
              <a:off x="3213115" y="3661535"/>
              <a:ext cx="47307" cy="67628"/>
            </a:xfrm>
            <a:custGeom>
              <a:avLst/>
              <a:gdLst/>
              <a:ahLst/>
              <a:cxnLst/>
              <a:rect l="0" t="0" r="0" b="0"/>
              <a:pathLst>
                <a:path w="47307" h="67628">
                  <a:moveTo>
                    <a:pt x="14128" y="0"/>
                  </a:moveTo>
                  <a:lnTo>
                    <a:pt x="79" y="4286"/>
                  </a:lnTo>
                  <a:lnTo>
                    <a:pt x="79" y="5873"/>
                  </a:lnTo>
                  <a:lnTo>
                    <a:pt x="952" y="5794"/>
                  </a:lnTo>
                  <a:lnTo>
                    <a:pt x="1984" y="5794"/>
                  </a:lnTo>
                  <a:lnTo>
                    <a:pt x="4523" y="6112"/>
                  </a:lnTo>
                  <a:lnTo>
                    <a:pt x="5793" y="7223"/>
                  </a:lnTo>
                  <a:lnTo>
                    <a:pt x="6191" y="8811"/>
                  </a:lnTo>
                  <a:lnTo>
                    <a:pt x="6350" y="10874"/>
                  </a:lnTo>
                  <a:lnTo>
                    <a:pt x="6350" y="57547"/>
                  </a:lnTo>
                  <a:lnTo>
                    <a:pt x="6270" y="60642"/>
                  </a:lnTo>
                  <a:lnTo>
                    <a:pt x="5873" y="62786"/>
                  </a:lnTo>
                  <a:lnTo>
                    <a:pt x="5238" y="64293"/>
                  </a:lnTo>
                  <a:lnTo>
                    <a:pt x="4048" y="65167"/>
                  </a:lnTo>
                  <a:lnTo>
                    <a:pt x="2302" y="65722"/>
                  </a:lnTo>
                  <a:lnTo>
                    <a:pt x="0" y="66119"/>
                  </a:lnTo>
                  <a:lnTo>
                    <a:pt x="0" y="67628"/>
                  </a:lnTo>
                  <a:lnTo>
                    <a:pt x="21352" y="67628"/>
                  </a:lnTo>
                  <a:lnTo>
                    <a:pt x="21352" y="66119"/>
                  </a:lnTo>
                  <a:lnTo>
                    <a:pt x="17542" y="65404"/>
                  </a:lnTo>
                  <a:lnTo>
                    <a:pt x="16192" y="64532"/>
                  </a:lnTo>
                  <a:lnTo>
                    <a:pt x="15318" y="63103"/>
                  </a:lnTo>
                  <a:lnTo>
                    <a:pt x="14763" y="60801"/>
                  </a:lnTo>
                  <a:lnTo>
                    <a:pt x="14604" y="57547"/>
                  </a:lnTo>
                  <a:lnTo>
                    <a:pt x="14604" y="33654"/>
                  </a:lnTo>
                  <a:lnTo>
                    <a:pt x="17621" y="30718"/>
                  </a:lnTo>
                  <a:lnTo>
                    <a:pt x="20478" y="28735"/>
                  </a:lnTo>
                  <a:lnTo>
                    <a:pt x="23098" y="27702"/>
                  </a:lnTo>
                  <a:lnTo>
                    <a:pt x="25400" y="27384"/>
                  </a:lnTo>
                  <a:lnTo>
                    <a:pt x="28972" y="28098"/>
                  </a:lnTo>
                  <a:lnTo>
                    <a:pt x="31273" y="30162"/>
                  </a:lnTo>
                  <a:lnTo>
                    <a:pt x="32623" y="33417"/>
                  </a:lnTo>
                  <a:lnTo>
                    <a:pt x="33098" y="37941"/>
                  </a:lnTo>
                  <a:lnTo>
                    <a:pt x="33098" y="57547"/>
                  </a:lnTo>
                  <a:lnTo>
                    <a:pt x="32941" y="60801"/>
                  </a:lnTo>
                  <a:lnTo>
                    <a:pt x="32384" y="63103"/>
                  </a:lnTo>
                  <a:lnTo>
                    <a:pt x="31511" y="64532"/>
                  </a:lnTo>
                  <a:lnTo>
                    <a:pt x="30162" y="65404"/>
                  </a:lnTo>
                  <a:lnTo>
                    <a:pt x="26352" y="66119"/>
                  </a:lnTo>
                  <a:lnTo>
                    <a:pt x="26352" y="67628"/>
                  </a:lnTo>
                  <a:lnTo>
                    <a:pt x="47307" y="67628"/>
                  </a:lnTo>
                  <a:lnTo>
                    <a:pt x="47307" y="66119"/>
                  </a:lnTo>
                  <a:lnTo>
                    <a:pt x="45164" y="65722"/>
                  </a:lnTo>
                  <a:lnTo>
                    <a:pt x="43577" y="65087"/>
                  </a:lnTo>
                  <a:lnTo>
                    <a:pt x="42466" y="64215"/>
                  </a:lnTo>
                  <a:lnTo>
                    <a:pt x="41830" y="62786"/>
                  </a:lnTo>
                  <a:lnTo>
                    <a:pt x="41512" y="60642"/>
                  </a:lnTo>
                  <a:lnTo>
                    <a:pt x="41354" y="57547"/>
                  </a:lnTo>
                  <a:lnTo>
                    <a:pt x="41354" y="37782"/>
                  </a:lnTo>
                  <a:lnTo>
                    <a:pt x="41275" y="35242"/>
                  </a:lnTo>
                  <a:lnTo>
                    <a:pt x="40878" y="31988"/>
                  </a:lnTo>
                  <a:lnTo>
                    <a:pt x="39767" y="28496"/>
                  </a:lnTo>
                  <a:lnTo>
                    <a:pt x="37703" y="25241"/>
                  </a:lnTo>
                  <a:lnTo>
                    <a:pt x="34289" y="22940"/>
                  </a:lnTo>
                  <a:lnTo>
                    <a:pt x="29130" y="22066"/>
                  </a:lnTo>
                  <a:lnTo>
                    <a:pt x="24843" y="22622"/>
                  </a:lnTo>
                  <a:lnTo>
                    <a:pt x="21034" y="24209"/>
                  </a:lnTo>
                  <a:lnTo>
                    <a:pt x="17699" y="26828"/>
                  </a:lnTo>
                  <a:lnTo>
                    <a:pt x="14842" y="30162"/>
                  </a:lnTo>
                  <a:lnTo>
                    <a:pt x="14604" y="30162"/>
                  </a:lnTo>
                  <a:lnTo>
                    <a:pt x="14604" y="238"/>
                  </a:lnTo>
                  <a:lnTo>
                    <a:pt x="14128" y="0"/>
                  </a:lnTo>
                  <a:close/>
                </a:path>
              </a:pathLst>
            </a:custGeom>
            <a:solidFill>
              <a:srgbClr val="000000"/>
            </a:solidFill>
          </p:spPr>
          <p:txBody>
            <a:bodyPr vert="horz" lIns="91440" tIns="45720" rIns="91440" bIns="45720" anchor="t"/>
            <a:lstStyle/>
            <a:p>
              <a:endParaRPr lang="en-IN"/>
            </a:p>
          </p:txBody>
        </p:sp>
        <p:sp>
          <p:nvSpPr>
            <p:cNvPr id="1770" name="Shape 6510"/>
            <p:cNvSpPr/>
            <p:nvPr/>
          </p:nvSpPr>
          <p:spPr>
            <a:xfrm>
              <a:off x="3067462" y="3661535"/>
              <a:ext cx="47386" cy="67628"/>
            </a:xfrm>
            <a:custGeom>
              <a:avLst/>
              <a:gdLst/>
              <a:ahLst/>
              <a:cxnLst/>
              <a:rect l="0" t="0" r="0" b="0"/>
              <a:pathLst>
                <a:path w="47386" h="67628">
                  <a:moveTo>
                    <a:pt x="14207" y="0"/>
                  </a:moveTo>
                  <a:lnTo>
                    <a:pt x="78" y="4286"/>
                  </a:lnTo>
                  <a:lnTo>
                    <a:pt x="78" y="5873"/>
                  </a:lnTo>
                  <a:lnTo>
                    <a:pt x="951" y="5794"/>
                  </a:lnTo>
                  <a:lnTo>
                    <a:pt x="1983" y="5794"/>
                  </a:lnTo>
                  <a:lnTo>
                    <a:pt x="4523" y="6112"/>
                  </a:lnTo>
                  <a:lnTo>
                    <a:pt x="5793" y="7223"/>
                  </a:lnTo>
                  <a:lnTo>
                    <a:pt x="6270" y="8811"/>
                  </a:lnTo>
                  <a:lnTo>
                    <a:pt x="6350" y="10874"/>
                  </a:lnTo>
                  <a:lnTo>
                    <a:pt x="6350" y="57547"/>
                  </a:lnTo>
                  <a:lnTo>
                    <a:pt x="6270" y="60642"/>
                  </a:lnTo>
                  <a:lnTo>
                    <a:pt x="5873" y="62786"/>
                  </a:lnTo>
                  <a:lnTo>
                    <a:pt x="5238" y="64293"/>
                  </a:lnTo>
                  <a:lnTo>
                    <a:pt x="4047" y="65167"/>
                  </a:lnTo>
                  <a:lnTo>
                    <a:pt x="2381" y="65722"/>
                  </a:lnTo>
                  <a:lnTo>
                    <a:pt x="0" y="66119"/>
                  </a:lnTo>
                  <a:lnTo>
                    <a:pt x="0" y="67628"/>
                  </a:lnTo>
                  <a:lnTo>
                    <a:pt x="21431" y="67628"/>
                  </a:lnTo>
                  <a:lnTo>
                    <a:pt x="21431" y="66119"/>
                  </a:lnTo>
                  <a:lnTo>
                    <a:pt x="17541" y="65404"/>
                  </a:lnTo>
                  <a:lnTo>
                    <a:pt x="16271" y="64532"/>
                  </a:lnTo>
                  <a:lnTo>
                    <a:pt x="15398" y="63103"/>
                  </a:lnTo>
                  <a:lnTo>
                    <a:pt x="14842" y="60801"/>
                  </a:lnTo>
                  <a:lnTo>
                    <a:pt x="14683" y="57547"/>
                  </a:lnTo>
                  <a:lnTo>
                    <a:pt x="14683" y="33654"/>
                  </a:lnTo>
                  <a:lnTo>
                    <a:pt x="17700" y="30718"/>
                  </a:lnTo>
                  <a:lnTo>
                    <a:pt x="20477" y="28735"/>
                  </a:lnTo>
                  <a:lnTo>
                    <a:pt x="23176" y="27702"/>
                  </a:lnTo>
                  <a:lnTo>
                    <a:pt x="25478" y="27384"/>
                  </a:lnTo>
                  <a:lnTo>
                    <a:pt x="28971" y="28098"/>
                  </a:lnTo>
                  <a:lnTo>
                    <a:pt x="31352" y="30162"/>
                  </a:lnTo>
                  <a:lnTo>
                    <a:pt x="32701" y="33417"/>
                  </a:lnTo>
                  <a:lnTo>
                    <a:pt x="33098" y="37941"/>
                  </a:lnTo>
                  <a:lnTo>
                    <a:pt x="33098" y="57547"/>
                  </a:lnTo>
                  <a:lnTo>
                    <a:pt x="32940" y="60801"/>
                  </a:lnTo>
                  <a:lnTo>
                    <a:pt x="32383" y="63103"/>
                  </a:lnTo>
                  <a:lnTo>
                    <a:pt x="31511" y="64532"/>
                  </a:lnTo>
                  <a:lnTo>
                    <a:pt x="30241" y="65404"/>
                  </a:lnTo>
                  <a:lnTo>
                    <a:pt x="26351" y="66119"/>
                  </a:lnTo>
                  <a:lnTo>
                    <a:pt x="26351" y="67628"/>
                  </a:lnTo>
                  <a:lnTo>
                    <a:pt x="47386" y="67628"/>
                  </a:lnTo>
                  <a:lnTo>
                    <a:pt x="47386" y="66119"/>
                  </a:lnTo>
                  <a:lnTo>
                    <a:pt x="45163" y="65722"/>
                  </a:lnTo>
                  <a:lnTo>
                    <a:pt x="43576" y="65087"/>
                  </a:lnTo>
                  <a:lnTo>
                    <a:pt x="42465" y="64215"/>
                  </a:lnTo>
                  <a:lnTo>
                    <a:pt x="41830" y="62786"/>
                  </a:lnTo>
                  <a:lnTo>
                    <a:pt x="41512" y="60642"/>
                  </a:lnTo>
                  <a:lnTo>
                    <a:pt x="41432" y="57547"/>
                  </a:lnTo>
                  <a:lnTo>
                    <a:pt x="41432" y="37782"/>
                  </a:lnTo>
                  <a:lnTo>
                    <a:pt x="41353" y="35242"/>
                  </a:lnTo>
                  <a:lnTo>
                    <a:pt x="40957" y="31988"/>
                  </a:lnTo>
                  <a:lnTo>
                    <a:pt x="39845" y="28496"/>
                  </a:lnTo>
                  <a:lnTo>
                    <a:pt x="37702" y="25241"/>
                  </a:lnTo>
                  <a:lnTo>
                    <a:pt x="34288" y="22940"/>
                  </a:lnTo>
                  <a:lnTo>
                    <a:pt x="29130" y="22066"/>
                  </a:lnTo>
                  <a:lnTo>
                    <a:pt x="24923" y="22622"/>
                  </a:lnTo>
                  <a:lnTo>
                    <a:pt x="21033" y="24209"/>
                  </a:lnTo>
                  <a:lnTo>
                    <a:pt x="17700" y="26828"/>
                  </a:lnTo>
                  <a:lnTo>
                    <a:pt x="14842" y="30162"/>
                  </a:lnTo>
                  <a:lnTo>
                    <a:pt x="14683" y="30162"/>
                  </a:lnTo>
                  <a:lnTo>
                    <a:pt x="14683" y="238"/>
                  </a:lnTo>
                  <a:lnTo>
                    <a:pt x="14207" y="0"/>
                  </a:lnTo>
                  <a:close/>
                </a:path>
              </a:pathLst>
            </a:custGeom>
            <a:solidFill>
              <a:srgbClr val="000000"/>
            </a:solidFill>
          </p:spPr>
          <p:txBody>
            <a:bodyPr vert="horz" lIns="91440" tIns="45720" rIns="91440" bIns="45720" anchor="t"/>
            <a:lstStyle/>
            <a:p>
              <a:endParaRPr lang="en-IN"/>
            </a:p>
          </p:txBody>
        </p:sp>
        <p:sp>
          <p:nvSpPr>
            <p:cNvPr id="1771" name="Shape 6511"/>
            <p:cNvSpPr/>
            <p:nvPr/>
          </p:nvSpPr>
          <p:spPr>
            <a:xfrm>
              <a:off x="4064650" y="3683601"/>
              <a:ext cx="32623" cy="45562"/>
            </a:xfrm>
            <a:custGeom>
              <a:avLst/>
              <a:gdLst/>
              <a:ahLst/>
              <a:cxnLst/>
              <a:rect l="0" t="0" r="0" b="0"/>
              <a:pathLst>
                <a:path w="32623" h="45562">
                  <a:moveTo>
                    <a:pt x="14843" y="0"/>
                  </a:moveTo>
                  <a:lnTo>
                    <a:pt x="158" y="5318"/>
                  </a:lnTo>
                  <a:lnTo>
                    <a:pt x="158" y="6906"/>
                  </a:lnTo>
                  <a:lnTo>
                    <a:pt x="3492" y="6508"/>
                  </a:lnTo>
                  <a:lnTo>
                    <a:pt x="4762" y="6668"/>
                  </a:lnTo>
                  <a:lnTo>
                    <a:pt x="5873" y="7302"/>
                  </a:lnTo>
                  <a:lnTo>
                    <a:pt x="6667" y="9128"/>
                  </a:lnTo>
                  <a:lnTo>
                    <a:pt x="6984" y="12462"/>
                  </a:lnTo>
                  <a:lnTo>
                    <a:pt x="6984" y="37227"/>
                  </a:lnTo>
                  <a:lnTo>
                    <a:pt x="6667" y="40481"/>
                  </a:lnTo>
                  <a:lnTo>
                    <a:pt x="5556" y="42307"/>
                  </a:lnTo>
                  <a:lnTo>
                    <a:pt x="3413" y="43338"/>
                  </a:lnTo>
                  <a:lnTo>
                    <a:pt x="0" y="44053"/>
                  </a:lnTo>
                  <a:lnTo>
                    <a:pt x="0" y="45562"/>
                  </a:lnTo>
                  <a:lnTo>
                    <a:pt x="23732" y="45562"/>
                  </a:lnTo>
                  <a:lnTo>
                    <a:pt x="23732" y="44053"/>
                  </a:lnTo>
                  <a:lnTo>
                    <a:pt x="20320" y="43736"/>
                  </a:lnTo>
                  <a:lnTo>
                    <a:pt x="17621" y="42862"/>
                  </a:lnTo>
                  <a:lnTo>
                    <a:pt x="15954" y="40640"/>
                  </a:lnTo>
                  <a:lnTo>
                    <a:pt x="15319" y="36671"/>
                  </a:lnTo>
                  <a:lnTo>
                    <a:pt x="15319" y="14367"/>
                  </a:lnTo>
                  <a:lnTo>
                    <a:pt x="15716" y="12621"/>
                  </a:lnTo>
                  <a:lnTo>
                    <a:pt x="16588" y="10874"/>
                  </a:lnTo>
                  <a:lnTo>
                    <a:pt x="19208" y="7699"/>
                  </a:lnTo>
                  <a:lnTo>
                    <a:pt x="20717" y="6588"/>
                  </a:lnTo>
                  <a:lnTo>
                    <a:pt x="22066" y="6191"/>
                  </a:lnTo>
                  <a:lnTo>
                    <a:pt x="24129" y="7143"/>
                  </a:lnTo>
                  <a:lnTo>
                    <a:pt x="26113" y="8811"/>
                  </a:lnTo>
                  <a:lnTo>
                    <a:pt x="28892" y="9683"/>
                  </a:lnTo>
                  <a:lnTo>
                    <a:pt x="30479" y="9366"/>
                  </a:lnTo>
                  <a:lnTo>
                    <a:pt x="31670" y="8493"/>
                  </a:lnTo>
                  <a:lnTo>
                    <a:pt x="32623" y="5318"/>
                  </a:lnTo>
                  <a:lnTo>
                    <a:pt x="32306" y="3096"/>
                  </a:lnTo>
                  <a:lnTo>
                    <a:pt x="31273" y="1428"/>
                  </a:lnTo>
                  <a:lnTo>
                    <a:pt x="29607" y="318"/>
                  </a:lnTo>
                  <a:lnTo>
                    <a:pt x="27304" y="0"/>
                  </a:lnTo>
                  <a:lnTo>
                    <a:pt x="24526" y="397"/>
                  </a:lnTo>
                  <a:lnTo>
                    <a:pt x="21748" y="1906"/>
                  </a:lnTo>
                  <a:lnTo>
                    <a:pt x="18812" y="4603"/>
                  </a:lnTo>
                  <a:lnTo>
                    <a:pt x="15477"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1772" name="Shape 6512"/>
            <p:cNvSpPr/>
            <p:nvPr/>
          </p:nvSpPr>
          <p:spPr>
            <a:xfrm>
              <a:off x="3860576" y="3683601"/>
              <a:ext cx="32623" cy="45562"/>
            </a:xfrm>
            <a:custGeom>
              <a:avLst/>
              <a:gdLst/>
              <a:ahLst/>
              <a:cxnLst/>
              <a:rect l="0" t="0" r="0" b="0"/>
              <a:pathLst>
                <a:path w="32623" h="45562">
                  <a:moveTo>
                    <a:pt x="14843" y="0"/>
                  </a:moveTo>
                  <a:lnTo>
                    <a:pt x="159" y="5318"/>
                  </a:lnTo>
                  <a:lnTo>
                    <a:pt x="159" y="6906"/>
                  </a:lnTo>
                  <a:lnTo>
                    <a:pt x="3572" y="6508"/>
                  </a:lnTo>
                  <a:lnTo>
                    <a:pt x="4762" y="6668"/>
                  </a:lnTo>
                  <a:lnTo>
                    <a:pt x="5874" y="7302"/>
                  </a:lnTo>
                  <a:lnTo>
                    <a:pt x="6668" y="9128"/>
                  </a:lnTo>
                  <a:lnTo>
                    <a:pt x="6986" y="12462"/>
                  </a:lnTo>
                  <a:lnTo>
                    <a:pt x="6986" y="37227"/>
                  </a:lnTo>
                  <a:lnTo>
                    <a:pt x="6668" y="40481"/>
                  </a:lnTo>
                  <a:lnTo>
                    <a:pt x="5556" y="42307"/>
                  </a:lnTo>
                  <a:lnTo>
                    <a:pt x="3413" y="43338"/>
                  </a:lnTo>
                  <a:lnTo>
                    <a:pt x="0" y="44053"/>
                  </a:lnTo>
                  <a:lnTo>
                    <a:pt x="0" y="45562"/>
                  </a:lnTo>
                  <a:lnTo>
                    <a:pt x="23733" y="45562"/>
                  </a:lnTo>
                  <a:lnTo>
                    <a:pt x="23733" y="44053"/>
                  </a:lnTo>
                  <a:lnTo>
                    <a:pt x="20319" y="43736"/>
                  </a:lnTo>
                  <a:lnTo>
                    <a:pt x="17622" y="42862"/>
                  </a:lnTo>
                  <a:lnTo>
                    <a:pt x="15954" y="40640"/>
                  </a:lnTo>
                  <a:lnTo>
                    <a:pt x="15319" y="36671"/>
                  </a:lnTo>
                  <a:lnTo>
                    <a:pt x="15319" y="14367"/>
                  </a:lnTo>
                  <a:lnTo>
                    <a:pt x="15717" y="12621"/>
                  </a:lnTo>
                  <a:lnTo>
                    <a:pt x="16589" y="10874"/>
                  </a:lnTo>
                  <a:lnTo>
                    <a:pt x="19209" y="7699"/>
                  </a:lnTo>
                  <a:lnTo>
                    <a:pt x="20717" y="6588"/>
                  </a:lnTo>
                  <a:lnTo>
                    <a:pt x="22067" y="6191"/>
                  </a:lnTo>
                  <a:lnTo>
                    <a:pt x="24131" y="7143"/>
                  </a:lnTo>
                  <a:lnTo>
                    <a:pt x="26114" y="8811"/>
                  </a:lnTo>
                  <a:lnTo>
                    <a:pt x="28893" y="9683"/>
                  </a:lnTo>
                  <a:lnTo>
                    <a:pt x="30481" y="9366"/>
                  </a:lnTo>
                  <a:lnTo>
                    <a:pt x="31670" y="8493"/>
                  </a:lnTo>
                  <a:lnTo>
                    <a:pt x="32623" y="5318"/>
                  </a:lnTo>
                  <a:lnTo>
                    <a:pt x="32306" y="3096"/>
                  </a:lnTo>
                  <a:lnTo>
                    <a:pt x="31274" y="1428"/>
                  </a:lnTo>
                  <a:lnTo>
                    <a:pt x="29607" y="318"/>
                  </a:lnTo>
                  <a:lnTo>
                    <a:pt x="27306" y="0"/>
                  </a:lnTo>
                  <a:lnTo>
                    <a:pt x="24527" y="397"/>
                  </a:lnTo>
                  <a:lnTo>
                    <a:pt x="21749" y="1906"/>
                  </a:lnTo>
                  <a:lnTo>
                    <a:pt x="18812" y="4603"/>
                  </a:lnTo>
                  <a:lnTo>
                    <a:pt x="15557"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1773" name="Shape 6513"/>
            <p:cNvSpPr/>
            <p:nvPr/>
          </p:nvSpPr>
          <p:spPr>
            <a:xfrm>
              <a:off x="3490055" y="3683601"/>
              <a:ext cx="32702" cy="45562"/>
            </a:xfrm>
            <a:custGeom>
              <a:avLst/>
              <a:gdLst/>
              <a:ahLst/>
              <a:cxnLst/>
              <a:rect l="0" t="0" r="0" b="0"/>
              <a:pathLst>
                <a:path w="32702" h="45562">
                  <a:moveTo>
                    <a:pt x="14842" y="0"/>
                  </a:moveTo>
                  <a:lnTo>
                    <a:pt x="237" y="5318"/>
                  </a:lnTo>
                  <a:lnTo>
                    <a:pt x="237" y="6906"/>
                  </a:lnTo>
                  <a:lnTo>
                    <a:pt x="1666" y="6588"/>
                  </a:lnTo>
                  <a:lnTo>
                    <a:pt x="3571" y="6508"/>
                  </a:lnTo>
                  <a:lnTo>
                    <a:pt x="4841" y="6668"/>
                  </a:lnTo>
                  <a:lnTo>
                    <a:pt x="5872" y="7302"/>
                  </a:lnTo>
                  <a:lnTo>
                    <a:pt x="6746" y="9128"/>
                  </a:lnTo>
                  <a:lnTo>
                    <a:pt x="7063" y="12462"/>
                  </a:lnTo>
                  <a:lnTo>
                    <a:pt x="7063" y="37227"/>
                  </a:lnTo>
                  <a:lnTo>
                    <a:pt x="6746" y="40481"/>
                  </a:lnTo>
                  <a:lnTo>
                    <a:pt x="5635" y="42307"/>
                  </a:lnTo>
                  <a:lnTo>
                    <a:pt x="3412" y="43338"/>
                  </a:lnTo>
                  <a:lnTo>
                    <a:pt x="0" y="44053"/>
                  </a:lnTo>
                  <a:lnTo>
                    <a:pt x="0" y="45562"/>
                  </a:lnTo>
                  <a:lnTo>
                    <a:pt x="23812" y="45562"/>
                  </a:lnTo>
                  <a:lnTo>
                    <a:pt x="23812" y="44053"/>
                  </a:lnTo>
                  <a:lnTo>
                    <a:pt x="20320" y="43736"/>
                  </a:lnTo>
                  <a:lnTo>
                    <a:pt x="17700" y="42862"/>
                  </a:lnTo>
                  <a:lnTo>
                    <a:pt x="15954" y="40640"/>
                  </a:lnTo>
                  <a:lnTo>
                    <a:pt x="15397" y="36671"/>
                  </a:lnTo>
                  <a:lnTo>
                    <a:pt x="15397" y="14367"/>
                  </a:lnTo>
                  <a:lnTo>
                    <a:pt x="15715" y="12621"/>
                  </a:lnTo>
                  <a:lnTo>
                    <a:pt x="16588" y="10874"/>
                  </a:lnTo>
                  <a:lnTo>
                    <a:pt x="19287" y="7699"/>
                  </a:lnTo>
                  <a:lnTo>
                    <a:pt x="20796" y="6588"/>
                  </a:lnTo>
                  <a:lnTo>
                    <a:pt x="22065" y="6191"/>
                  </a:lnTo>
                  <a:lnTo>
                    <a:pt x="24208" y="7143"/>
                  </a:lnTo>
                  <a:lnTo>
                    <a:pt x="26193" y="8811"/>
                  </a:lnTo>
                  <a:lnTo>
                    <a:pt x="28971" y="9683"/>
                  </a:lnTo>
                  <a:lnTo>
                    <a:pt x="30558" y="9366"/>
                  </a:lnTo>
                  <a:lnTo>
                    <a:pt x="31670" y="8493"/>
                  </a:lnTo>
                  <a:lnTo>
                    <a:pt x="32463" y="7065"/>
                  </a:lnTo>
                  <a:lnTo>
                    <a:pt x="32702" y="5318"/>
                  </a:lnTo>
                  <a:lnTo>
                    <a:pt x="32384" y="3096"/>
                  </a:lnTo>
                  <a:lnTo>
                    <a:pt x="31272" y="1428"/>
                  </a:lnTo>
                  <a:lnTo>
                    <a:pt x="29606" y="318"/>
                  </a:lnTo>
                  <a:lnTo>
                    <a:pt x="27383" y="0"/>
                  </a:lnTo>
                  <a:lnTo>
                    <a:pt x="24606" y="397"/>
                  </a:lnTo>
                  <a:lnTo>
                    <a:pt x="21827" y="1906"/>
                  </a:lnTo>
                  <a:lnTo>
                    <a:pt x="18811" y="4603"/>
                  </a:lnTo>
                  <a:lnTo>
                    <a:pt x="15557" y="8969"/>
                  </a:lnTo>
                  <a:lnTo>
                    <a:pt x="15397" y="8969"/>
                  </a:lnTo>
                  <a:lnTo>
                    <a:pt x="15397" y="158"/>
                  </a:lnTo>
                  <a:lnTo>
                    <a:pt x="14842" y="0"/>
                  </a:lnTo>
                  <a:close/>
                </a:path>
              </a:pathLst>
            </a:custGeom>
            <a:solidFill>
              <a:srgbClr val="000000"/>
            </a:solidFill>
          </p:spPr>
          <p:txBody>
            <a:bodyPr vert="horz" lIns="91440" tIns="45720" rIns="91440" bIns="45720" anchor="t"/>
            <a:lstStyle/>
            <a:p>
              <a:endParaRPr lang="en-IN"/>
            </a:p>
          </p:txBody>
        </p:sp>
        <p:sp>
          <p:nvSpPr>
            <p:cNvPr id="1774" name="Shape 6514"/>
            <p:cNvSpPr/>
            <p:nvPr/>
          </p:nvSpPr>
          <p:spPr>
            <a:xfrm>
              <a:off x="4278169" y="3683601"/>
              <a:ext cx="29448" cy="46513"/>
            </a:xfrm>
            <a:custGeom>
              <a:avLst/>
              <a:gdLst/>
              <a:ahLst/>
              <a:cxnLst/>
              <a:rect l="0" t="0" r="0" b="0"/>
              <a:pathLst>
                <a:path w="29448" h="46513">
                  <a:moveTo>
                    <a:pt x="13889" y="0"/>
                  </a:moveTo>
                  <a:lnTo>
                    <a:pt x="9525" y="556"/>
                  </a:lnTo>
                  <a:lnTo>
                    <a:pt x="6032" y="1906"/>
                  </a:lnTo>
                  <a:lnTo>
                    <a:pt x="3413" y="3968"/>
                  </a:lnTo>
                  <a:lnTo>
                    <a:pt x="1507" y="6508"/>
                  </a:lnTo>
                  <a:lnTo>
                    <a:pt x="396" y="9207"/>
                  </a:lnTo>
                  <a:lnTo>
                    <a:pt x="0" y="12065"/>
                  </a:lnTo>
                  <a:lnTo>
                    <a:pt x="1032" y="16907"/>
                  </a:lnTo>
                  <a:lnTo>
                    <a:pt x="3571" y="20717"/>
                  </a:lnTo>
                  <a:lnTo>
                    <a:pt x="7223" y="23812"/>
                  </a:lnTo>
                  <a:lnTo>
                    <a:pt x="11588" y="26512"/>
                  </a:lnTo>
                  <a:lnTo>
                    <a:pt x="17382" y="29845"/>
                  </a:lnTo>
                  <a:lnTo>
                    <a:pt x="19526" y="31275"/>
                  </a:lnTo>
                  <a:lnTo>
                    <a:pt x="21113" y="32941"/>
                  </a:lnTo>
                  <a:lnTo>
                    <a:pt x="22145" y="34925"/>
                  </a:lnTo>
                  <a:lnTo>
                    <a:pt x="22542" y="37147"/>
                  </a:lnTo>
                  <a:lnTo>
                    <a:pt x="21748" y="40640"/>
                  </a:lnTo>
                  <a:lnTo>
                    <a:pt x="19763" y="42862"/>
                  </a:lnTo>
                  <a:lnTo>
                    <a:pt x="17145" y="44053"/>
                  </a:lnTo>
                  <a:lnTo>
                    <a:pt x="14446" y="44371"/>
                  </a:lnTo>
                  <a:lnTo>
                    <a:pt x="10238" y="43736"/>
                  </a:lnTo>
                  <a:lnTo>
                    <a:pt x="7143" y="41910"/>
                  </a:lnTo>
                  <a:lnTo>
                    <a:pt x="4921" y="39370"/>
                  </a:lnTo>
                  <a:lnTo>
                    <a:pt x="3413" y="36433"/>
                  </a:lnTo>
                  <a:lnTo>
                    <a:pt x="1667" y="30481"/>
                  </a:lnTo>
                  <a:lnTo>
                    <a:pt x="79" y="30481"/>
                  </a:lnTo>
                  <a:lnTo>
                    <a:pt x="79" y="45958"/>
                  </a:lnTo>
                  <a:lnTo>
                    <a:pt x="1428" y="45958"/>
                  </a:lnTo>
                  <a:lnTo>
                    <a:pt x="2222" y="45006"/>
                  </a:lnTo>
                  <a:lnTo>
                    <a:pt x="3571" y="44768"/>
                  </a:lnTo>
                  <a:lnTo>
                    <a:pt x="8651" y="45641"/>
                  </a:lnTo>
                  <a:lnTo>
                    <a:pt x="15081" y="46513"/>
                  </a:lnTo>
                  <a:lnTo>
                    <a:pt x="18336" y="46196"/>
                  </a:lnTo>
                  <a:lnTo>
                    <a:pt x="21590" y="45165"/>
                  </a:lnTo>
                  <a:lnTo>
                    <a:pt x="24606" y="43338"/>
                  </a:lnTo>
                  <a:lnTo>
                    <a:pt x="27146" y="40878"/>
                  </a:lnTo>
                  <a:lnTo>
                    <a:pt x="28813" y="37625"/>
                  </a:lnTo>
                  <a:lnTo>
                    <a:pt x="29448" y="33735"/>
                  </a:lnTo>
                  <a:lnTo>
                    <a:pt x="28813" y="29845"/>
                  </a:lnTo>
                  <a:lnTo>
                    <a:pt x="27067" y="26749"/>
                  </a:lnTo>
                  <a:lnTo>
                    <a:pt x="24447" y="24288"/>
                  </a:lnTo>
                  <a:lnTo>
                    <a:pt x="21113" y="22066"/>
                  </a:lnTo>
                  <a:lnTo>
                    <a:pt x="10398" y="15716"/>
                  </a:lnTo>
                  <a:lnTo>
                    <a:pt x="8176" y="13970"/>
                  </a:lnTo>
                  <a:lnTo>
                    <a:pt x="6906" y="12144"/>
                  </a:lnTo>
                  <a:lnTo>
                    <a:pt x="6191" y="8731"/>
                  </a:lnTo>
                  <a:lnTo>
                    <a:pt x="6588" y="6588"/>
                  </a:lnTo>
                  <a:lnTo>
                    <a:pt x="7857" y="4524"/>
                  </a:lnTo>
                  <a:lnTo>
                    <a:pt x="10159" y="2937"/>
                  </a:lnTo>
                  <a:lnTo>
                    <a:pt x="13652" y="2302"/>
                  </a:lnTo>
                  <a:lnTo>
                    <a:pt x="16986" y="2700"/>
                  </a:lnTo>
                  <a:lnTo>
                    <a:pt x="20002" y="4524"/>
                  </a:lnTo>
                  <a:lnTo>
                    <a:pt x="21431" y="6112"/>
                  </a:lnTo>
                  <a:lnTo>
                    <a:pt x="22701" y="8256"/>
                  </a:lnTo>
                  <a:lnTo>
                    <a:pt x="23732" y="11033"/>
                  </a:lnTo>
                  <a:lnTo>
                    <a:pt x="24686" y="14446"/>
                  </a:lnTo>
                  <a:lnTo>
                    <a:pt x="26193" y="14446"/>
                  </a:lnTo>
                  <a:lnTo>
                    <a:pt x="25796" y="873"/>
                  </a:lnTo>
                  <a:lnTo>
                    <a:pt x="24686" y="873"/>
                  </a:lnTo>
                  <a:lnTo>
                    <a:pt x="24051" y="1587"/>
                  </a:lnTo>
                  <a:lnTo>
                    <a:pt x="23018" y="1985"/>
                  </a:lnTo>
                  <a:lnTo>
                    <a:pt x="19446" y="952"/>
                  </a:lnTo>
                  <a:lnTo>
                    <a:pt x="16907" y="318"/>
                  </a:lnTo>
                  <a:lnTo>
                    <a:pt x="13889" y="0"/>
                  </a:lnTo>
                  <a:close/>
                </a:path>
              </a:pathLst>
            </a:custGeom>
            <a:solidFill>
              <a:srgbClr val="000000"/>
            </a:solidFill>
          </p:spPr>
          <p:txBody>
            <a:bodyPr vert="horz" lIns="91440" tIns="45720" rIns="91440" bIns="45720" anchor="t"/>
            <a:lstStyle/>
            <a:p>
              <a:endParaRPr lang="en-IN"/>
            </a:p>
          </p:txBody>
        </p:sp>
        <p:sp>
          <p:nvSpPr>
            <p:cNvPr id="1775" name="Shape 6515"/>
            <p:cNvSpPr/>
            <p:nvPr/>
          </p:nvSpPr>
          <p:spPr>
            <a:xfrm>
              <a:off x="4145453" y="3683601"/>
              <a:ext cx="29447" cy="46513"/>
            </a:xfrm>
            <a:custGeom>
              <a:avLst/>
              <a:gdLst/>
              <a:ahLst/>
              <a:cxnLst/>
              <a:rect l="0" t="0" r="0" b="0"/>
              <a:pathLst>
                <a:path w="29447" h="46513">
                  <a:moveTo>
                    <a:pt x="13891" y="0"/>
                  </a:moveTo>
                  <a:lnTo>
                    <a:pt x="9525" y="556"/>
                  </a:lnTo>
                  <a:lnTo>
                    <a:pt x="6032" y="1906"/>
                  </a:lnTo>
                  <a:lnTo>
                    <a:pt x="3333" y="3968"/>
                  </a:lnTo>
                  <a:lnTo>
                    <a:pt x="1508" y="6508"/>
                  </a:lnTo>
                  <a:lnTo>
                    <a:pt x="397" y="9207"/>
                  </a:lnTo>
                  <a:lnTo>
                    <a:pt x="0" y="12065"/>
                  </a:lnTo>
                  <a:lnTo>
                    <a:pt x="952" y="16907"/>
                  </a:lnTo>
                  <a:lnTo>
                    <a:pt x="3492" y="20717"/>
                  </a:lnTo>
                  <a:lnTo>
                    <a:pt x="7222" y="23812"/>
                  </a:lnTo>
                  <a:lnTo>
                    <a:pt x="11588" y="26512"/>
                  </a:lnTo>
                  <a:lnTo>
                    <a:pt x="17303" y="29845"/>
                  </a:lnTo>
                  <a:lnTo>
                    <a:pt x="19526" y="31275"/>
                  </a:lnTo>
                  <a:lnTo>
                    <a:pt x="21113" y="32941"/>
                  </a:lnTo>
                  <a:lnTo>
                    <a:pt x="22066" y="34925"/>
                  </a:lnTo>
                  <a:lnTo>
                    <a:pt x="22463" y="37147"/>
                  </a:lnTo>
                  <a:lnTo>
                    <a:pt x="21669" y="40640"/>
                  </a:lnTo>
                  <a:lnTo>
                    <a:pt x="19685" y="42862"/>
                  </a:lnTo>
                  <a:lnTo>
                    <a:pt x="17145" y="44053"/>
                  </a:lnTo>
                  <a:lnTo>
                    <a:pt x="14446" y="44371"/>
                  </a:lnTo>
                  <a:lnTo>
                    <a:pt x="10240" y="43736"/>
                  </a:lnTo>
                  <a:lnTo>
                    <a:pt x="7143" y="41910"/>
                  </a:lnTo>
                  <a:lnTo>
                    <a:pt x="4921" y="39370"/>
                  </a:lnTo>
                  <a:lnTo>
                    <a:pt x="3333" y="36433"/>
                  </a:lnTo>
                  <a:lnTo>
                    <a:pt x="1666" y="30481"/>
                  </a:lnTo>
                  <a:lnTo>
                    <a:pt x="79" y="30481"/>
                  </a:lnTo>
                  <a:lnTo>
                    <a:pt x="79" y="45958"/>
                  </a:lnTo>
                  <a:lnTo>
                    <a:pt x="1348" y="45958"/>
                  </a:lnTo>
                  <a:lnTo>
                    <a:pt x="2222" y="45006"/>
                  </a:lnTo>
                  <a:lnTo>
                    <a:pt x="3572" y="44768"/>
                  </a:lnTo>
                  <a:lnTo>
                    <a:pt x="5874" y="45006"/>
                  </a:lnTo>
                  <a:lnTo>
                    <a:pt x="8652" y="45641"/>
                  </a:lnTo>
                  <a:lnTo>
                    <a:pt x="15081" y="46513"/>
                  </a:lnTo>
                  <a:lnTo>
                    <a:pt x="18335" y="46196"/>
                  </a:lnTo>
                  <a:lnTo>
                    <a:pt x="21590" y="45165"/>
                  </a:lnTo>
                  <a:lnTo>
                    <a:pt x="24606" y="43338"/>
                  </a:lnTo>
                  <a:lnTo>
                    <a:pt x="27066" y="40878"/>
                  </a:lnTo>
                  <a:lnTo>
                    <a:pt x="28813" y="37625"/>
                  </a:lnTo>
                  <a:lnTo>
                    <a:pt x="29447" y="33735"/>
                  </a:lnTo>
                  <a:lnTo>
                    <a:pt x="28813" y="29845"/>
                  </a:lnTo>
                  <a:lnTo>
                    <a:pt x="27066" y="26749"/>
                  </a:lnTo>
                  <a:lnTo>
                    <a:pt x="24447" y="24288"/>
                  </a:lnTo>
                  <a:lnTo>
                    <a:pt x="21113" y="22066"/>
                  </a:lnTo>
                  <a:lnTo>
                    <a:pt x="10397" y="15716"/>
                  </a:lnTo>
                  <a:lnTo>
                    <a:pt x="8176" y="13970"/>
                  </a:lnTo>
                  <a:lnTo>
                    <a:pt x="6905" y="12144"/>
                  </a:lnTo>
                  <a:lnTo>
                    <a:pt x="6271" y="10318"/>
                  </a:lnTo>
                  <a:lnTo>
                    <a:pt x="6111" y="8731"/>
                  </a:lnTo>
                  <a:lnTo>
                    <a:pt x="6588" y="6588"/>
                  </a:lnTo>
                  <a:lnTo>
                    <a:pt x="7858" y="4524"/>
                  </a:lnTo>
                  <a:lnTo>
                    <a:pt x="10160" y="2937"/>
                  </a:lnTo>
                  <a:lnTo>
                    <a:pt x="13652" y="2302"/>
                  </a:lnTo>
                  <a:lnTo>
                    <a:pt x="16907" y="2700"/>
                  </a:lnTo>
                  <a:lnTo>
                    <a:pt x="20002" y="4524"/>
                  </a:lnTo>
                  <a:lnTo>
                    <a:pt x="21431" y="6112"/>
                  </a:lnTo>
                  <a:lnTo>
                    <a:pt x="22701" y="8256"/>
                  </a:lnTo>
                  <a:lnTo>
                    <a:pt x="23733" y="11033"/>
                  </a:lnTo>
                  <a:lnTo>
                    <a:pt x="24685" y="14446"/>
                  </a:lnTo>
                  <a:lnTo>
                    <a:pt x="26115" y="14446"/>
                  </a:lnTo>
                  <a:lnTo>
                    <a:pt x="25717" y="873"/>
                  </a:lnTo>
                  <a:lnTo>
                    <a:pt x="24685" y="873"/>
                  </a:lnTo>
                  <a:lnTo>
                    <a:pt x="24051" y="1587"/>
                  </a:lnTo>
                  <a:lnTo>
                    <a:pt x="22940" y="1985"/>
                  </a:lnTo>
                  <a:lnTo>
                    <a:pt x="21431" y="1667"/>
                  </a:lnTo>
                  <a:lnTo>
                    <a:pt x="19447" y="952"/>
                  </a:lnTo>
                  <a:lnTo>
                    <a:pt x="13891" y="0"/>
                  </a:lnTo>
                  <a:close/>
                </a:path>
              </a:pathLst>
            </a:custGeom>
            <a:solidFill>
              <a:srgbClr val="000000"/>
            </a:solidFill>
          </p:spPr>
          <p:txBody>
            <a:bodyPr vert="horz" lIns="91440" tIns="45720" rIns="91440" bIns="45720" anchor="t"/>
            <a:lstStyle/>
            <a:p>
              <a:endParaRPr lang="en-IN"/>
            </a:p>
          </p:txBody>
        </p:sp>
        <p:sp>
          <p:nvSpPr>
            <p:cNvPr id="1776" name="Shape 6516"/>
            <p:cNvSpPr/>
            <p:nvPr/>
          </p:nvSpPr>
          <p:spPr>
            <a:xfrm>
              <a:off x="3798744" y="3683601"/>
              <a:ext cx="29448" cy="46513"/>
            </a:xfrm>
            <a:custGeom>
              <a:avLst/>
              <a:gdLst/>
              <a:ahLst/>
              <a:cxnLst/>
              <a:rect l="0" t="0" r="0" b="0"/>
              <a:pathLst>
                <a:path w="29448" h="46513">
                  <a:moveTo>
                    <a:pt x="13889" y="0"/>
                  </a:moveTo>
                  <a:lnTo>
                    <a:pt x="9525" y="556"/>
                  </a:lnTo>
                  <a:lnTo>
                    <a:pt x="6032" y="1906"/>
                  </a:lnTo>
                  <a:lnTo>
                    <a:pt x="3333" y="3968"/>
                  </a:lnTo>
                  <a:lnTo>
                    <a:pt x="1507" y="6508"/>
                  </a:lnTo>
                  <a:lnTo>
                    <a:pt x="396" y="9207"/>
                  </a:lnTo>
                  <a:lnTo>
                    <a:pt x="0" y="12065"/>
                  </a:lnTo>
                  <a:lnTo>
                    <a:pt x="952" y="16907"/>
                  </a:lnTo>
                  <a:lnTo>
                    <a:pt x="3492" y="20717"/>
                  </a:lnTo>
                  <a:lnTo>
                    <a:pt x="7223" y="23812"/>
                  </a:lnTo>
                  <a:lnTo>
                    <a:pt x="11588" y="26512"/>
                  </a:lnTo>
                  <a:lnTo>
                    <a:pt x="17303" y="29845"/>
                  </a:lnTo>
                  <a:lnTo>
                    <a:pt x="19526" y="31275"/>
                  </a:lnTo>
                  <a:lnTo>
                    <a:pt x="21113" y="32941"/>
                  </a:lnTo>
                  <a:lnTo>
                    <a:pt x="22066" y="34925"/>
                  </a:lnTo>
                  <a:lnTo>
                    <a:pt x="22463" y="37147"/>
                  </a:lnTo>
                  <a:lnTo>
                    <a:pt x="21669" y="40640"/>
                  </a:lnTo>
                  <a:lnTo>
                    <a:pt x="19684" y="42862"/>
                  </a:lnTo>
                  <a:lnTo>
                    <a:pt x="17145" y="44053"/>
                  </a:lnTo>
                  <a:lnTo>
                    <a:pt x="14446" y="44371"/>
                  </a:lnTo>
                  <a:lnTo>
                    <a:pt x="10238" y="43736"/>
                  </a:lnTo>
                  <a:lnTo>
                    <a:pt x="7143" y="41910"/>
                  </a:lnTo>
                  <a:lnTo>
                    <a:pt x="4921" y="39370"/>
                  </a:lnTo>
                  <a:lnTo>
                    <a:pt x="3333" y="36433"/>
                  </a:lnTo>
                  <a:lnTo>
                    <a:pt x="1667" y="30481"/>
                  </a:lnTo>
                  <a:lnTo>
                    <a:pt x="79" y="30481"/>
                  </a:lnTo>
                  <a:lnTo>
                    <a:pt x="79" y="45958"/>
                  </a:lnTo>
                  <a:lnTo>
                    <a:pt x="1349" y="45958"/>
                  </a:lnTo>
                  <a:lnTo>
                    <a:pt x="2222" y="45006"/>
                  </a:lnTo>
                  <a:lnTo>
                    <a:pt x="3571" y="44768"/>
                  </a:lnTo>
                  <a:lnTo>
                    <a:pt x="5873" y="45006"/>
                  </a:lnTo>
                  <a:lnTo>
                    <a:pt x="8651" y="45641"/>
                  </a:lnTo>
                  <a:lnTo>
                    <a:pt x="15081" y="46513"/>
                  </a:lnTo>
                  <a:lnTo>
                    <a:pt x="18336" y="46196"/>
                  </a:lnTo>
                  <a:lnTo>
                    <a:pt x="21590" y="45165"/>
                  </a:lnTo>
                  <a:lnTo>
                    <a:pt x="24606" y="43338"/>
                  </a:lnTo>
                  <a:lnTo>
                    <a:pt x="27067" y="40878"/>
                  </a:lnTo>
                  <a:lnTo>
                    <a:pt x="28813" y="37625"/>
                  </a:lnTo>
                  <a:lnTo>
                    <a:pt x="29448" y="33735"/>
                  </a:lnTo>
                  <a:lnTo>
                    <a:pt x="28813" y="29845"/>
                  </a:lnTo>
                  <a:lnTo>
                    <a:pt x="27067" y="26749"/>
                  </a:lnTo>
                  <a:lnTo>
                    <a:pt x="24447" y="24288"/>
                  </a:lnTo>
                  <a:lnTo>
                    <a:pt x="21113" y="22066"/>
                  </a:lnTo>
                  <a:lnTo>
                    <a:pt x="10398" y="15716"/>
                  </a:lnTo>
                  <a:lnTo>
                    <a:pt x="8176" y="13970"/>
                  </a:lnTo>
                  <a:lnTo>
                    <a:pt x="6906" y="12144"/>
                  </a:lnTo>
                  <a:lnTo>
                    <a:pt x="6270" y="10318"/>
                  </a:lnTo>
                  <a:lnTo>
                    <a:pt x="6112" y="8731"/>
                  </a:lnTo>
                  <a:lnTo>
                    <a:pt x="6588" y="6588"/>
                  </a:lnTo>
                  <a:lnTo>
                    <a:pt x="7857" y="4524"/>
                  </a:lnTo>
                  <a:lnTo>
                    <a:pt x="10159" y="2937"/>
                  </a:lnTo>
                  <a:lnTo>
                    <a:pt x="13652" y="2302"/>
                  </a:lnTo>
                  <a:lnTo>
                    <a:pt x="16907" y="2700"/>
                  </a:lnTo>
                  <a:lnTo>
                    <a:pt x="20002" y="4524"/>
                  </a:lnTo>
                  <a:lnTo>
                    <a:pt x="21431" y="6112"/>
                  </a:lnTo>
                  <a:lnTo>
                    <a:pt x="22701" y="8256"/>
                  </a:lnTo>
                  <a:lnTo>
                    <a:pt x="23732" y="11033"/>
                  </a:lnTo>
                  <a:lnTo>
                    <a:pt x="24686" y="14446"/>
                  </a:lnTo>
                  <a:lnTo>
                    <a:pt x="26113" y="14446"/>
                  </a:lnTo>
                  <a:lnTo>
                    <a:pt x="25717" y="873"/>
                  </a:lnTo>
                  <a:lnTo>
                    <a:pt x="24686" y="873"/>
                  </a:lnTo>
                  <a:lnTo>
                    <a:pt x="24051" y="1587"/>
                  </a:lnTo>
                  <a:lnTo>
                    <a:pt x="22938" y="1985"/>
                  </a:lnTo>
                  <a:lnTo>
                    <a:pt x="21431" y="1667"/>
                  </a:lnTo>
                  <a:lnTo>
                    <a:pt x="19446" y="952"/>
                  </a:lnTo>
                  <a:lnTo>
                    <a:pt x="13889" y="0"/>
                  </a:lnTo>
                  <a:close/>
                </a:path>
              </a:pathLst>
            </a:custGeom>
            <a:solidFill>
              <a:srgbClr val="000000"/>
            </a:solidFill>
          </p:spPr>
          <p:txBody>
            <a:bodyPr vert="horz" lIns="91440" tIns="45720" rIns="91440" bIns="45720" anchor="t"/>
            <a:lstStyle/>
            <a:p>
              <a:endParaRPr lang="en-IN"/>
            </a:p>
          </p:txBody>
        </p:sp>
        <p:sp>
          <p:nvSpPr>
            <p:cNvPr id="1777" name="Shape 6517"/>
            <p:cNvSpPr/>
            <p:nvPr/>
          </p:nvSpPr>
          <p:spPr>
            <a:xfrm>
              <a:off x="4184586" y="3719083"/>
              <a:ext cx="13731" cy="24050"/>
            </a:xfrm>
            <a:custGeom>
              <a:avLst/>
              <a:gdLst/>
              <a:ahLst/>
              <a:cxnLst/>
              <a:rect l="0" t="0" r="0" b="0"/>
              <a:pathLst>
                <a:path w="13731" h="24050">
                  <a:moveTo>
                    <a:pt x="5715" y="0"/>
                  </a:moveTo>
                  <a:lnTo>
                    <a:pt x="3809" y="317"/>
                  </a:lnTo>
                  <a:lnTo>
                    <a:pt x="1903" y="1270"/>
                  </a:lnTo>
                  <a:lnTo>
                    <a:pt x="555" y="3016"/>
                  </a:lnTo>
                  <a:lnTo>
                    <a:pt x="0" y="5715"/>
                  </a:lnTo>
                  <a:lnTo>
                    <a:pt x="555" y="8175"/>
                  </a:lnTo>
                  <a:lnTo>
                    <a:pt x="2063" y="9683"/>
                  </a:lnTo>
                  <a:lnTo>
                    <a:pt x="4127" y="10477"/>
                  </a:lnTo>
                  <a:lnTo>
                    <a:pt x="6111" y="10636"/>
                  </a:lnTo>
                  <a:lnTo>
                    <a:pt x="7620" y="10477"/>
                  </a:lnTo>
                  <a:lnTo>
                    <a:pt x="8492" y="10238"/>
                  </a:lnTo>
                  <a:lnTo>
                    <a:pt x="9445" y="10556"/>
                  </a:lnTo>
                  <a:lnTo>
                    <a:pt x="9921" y="11669"/>
                  </a:lnTo>
                  <a:lnTo>
                    <a:pt x="9525" y="13493"/>
                  </a:lnTo>
                  <a:lnTo>
                    <a:pt x="8253" y="16033"/>
                  </a:lnTo>
                  <a:lnTo>
                    <a:pt x="5793" y="19050"/>
                  </a:lnTo>
                  <a:lnTo>
                    <a:pt x="1746" y="22145"/>
                  </a:lnTo>
                  <a:lnTo>
                    <a:pt x="2697" y="24050"/>
                  </a:lnTo>
                  <a:lnTo>
                    <a:pt x="4523" y="23177"/>
                  </a:lnTo>
                  <a:lnTo>
                    <a:pt x="6826" y="21431"/>
                  </a:lnTo>
                  <a:lnTo>
                    <a:pt x="11508" y="16192"/>
                  </a:lnTo>
                  <a:lnTo>
                    <a:pt x="13096" y="12937"/>
                  </a:lnTo>
                  <a:lnTo>
                    <a:pt x="13731" y="9445"/>
                  </a:lnTo>
                  <a:lnTo>
                    <a:pt x="13334" y="5874"/>
                  </a:lnTo>
                  <a:lnTo>
                    <a:pt x="12143" y="3333"/>
                  </a:lnTo>
                  <a:lnTo>
                    <a:pt x="10635" y="1587"/>
                  </a:lnTo>
                  <a:lnTo>
                    <a:pt x="8810" y="556"/>
                  </a:lnTo>
                  <a:lnTo>
                    <a:pt x="5715" y="0"/>
                  </a:lnTo>
                  <a:close/>
                </a:path>
              </a:pathLst>
            </a:custGeom>
            <a:solidFill>
              <a:srgbClr val="000000"/>
            </a:solidFill>
          </p:spPr>
          <p:txBody>
            <a:bodyPr vert="horz" lIns="91440" tIns="45720" rIns="91440" bIns="45720" anchor="t"/>
            <a:lstStyle/>
            <a:p>
              <a:endParaRPr lang="en-IN"/>
            </a:p>
          </p:txBody>
        </p:sp>
        <p:sp>
          <p:nvSpPr>
            <p:cNvPr id="1778" name="Shape 6518"/>
            <p:cNvSpPr/>
            <p:nvPr/>
          </p:nvSpPr>
          <p:spPr>
            <a:xfrm>
              <a:off x="4015517" y="3684554"/>
              <a:ext cx="46513" cy="45561"/>
            </a:xfrm>
            <a:custGeom>
              <a:avLst/>
              <a:gdLst/>
              <a:ahLst/>
              <a:cxnLst/>
              <a:rect l="0" t="0" r="0" b="0"/>
              <a:pathLst>
                <a:path w="46513" h="45561">
                  <a:moveTo>
                    <a:pt x="0" y="0"/>
                  </a:moveTo>
                  <a:lnTo>
                    <a:pt x="0" y="1428"/>
                  </a:lnTo>
                  <a:lnTo>
                    <a:pt x="2221" y="1667"/>
                  </a:lnTo>
                  <a:lnTo>
                    <a:pt x="4206" y="2461"/>
                  </a:lnTo>
                  <a:lnTo>
                    <a:pt x="5556" y="4286"/>
                  </a:lnTo>
                  <a:lnTo>
                    <a:pt x="6111" y="7778"/>
                  </a:lnTo>
                  <a:lnTo>
                    <a:pt x="6111" y="32703"/>
                  </a:lnTo>
                  <a:lnTo>
                    <a:pt x="6746" y="37306"/>
                  </a:lnTo>
                  <a:lnTo>
                    <a:pt x="8253" y="40719"/>
                  </a:lnTo>
                  <a:lnTo>
                    <a:pt x="10477" y="43101"/>
                  </a:lnTo>
                  <a:lnTo>
                    <a:pt x="13016" y="44610"/>
                  </a:lnTo>
                  <a:lnTo>
                    <a:pt x="15557" y="45403"/>
                  </a:lnTo>
                  <a:lnTo>
                    <a:pt x="17858" y="45561"/>
                  </a:lnTo>
                  <a:lnTo>
                    <a:pt x="19763" y="45482"/>
                  </a:lnTo>
                  <a:lnTo>
                    <a:pt x="22383" y="44926"/>
                  </a:lnTo>
                  <a:lnTo>
                    <a:pt x="25320" y="43577"/>
                  </a:lnTo>
                  <a:lnTo>
                    <a:pt x="28257" y="41354"/>
                  </a:lnTo>
                  <a:lnTo>
                    <a:pt x="32543" y="37068"/>
                  </a:lnTo>
                  <a:lnTo>
                    <a:pt x="32543" y="45323"/>
                  </a:lnTo>
                  <a:lnTo>
                    <a:pt x="32781" y="45482"/>
                  </a:lnTo>
                  <a:lnTo>
                    <a:pt x="39370" y="43101"/>
                  </a:lnTo>
                  <a:lnTo>
                    <a:pt x="46513" y="41037"/>
                  </a:lnTo>
                  <a:lnTo>
                    <a:pt x="46513" y="39687"/>
                  </a:lnTo>
                  <a:lnTo>
                    <a:pt x="43021" y="39291"/>
                  </a:lnTo>
                  <a:lnTo>
                    <a:pt x="41195" y="38179"/>
                  </a:lnTo>
                  <a:lnTo>
                    <a:pt x="40481" y="36433"/>
                  </a:lnTo>
                  <a:lnTo>
                    <a:pt x="40401" y="33972"/>
                  </a:lnTo>
                  <a:lnTo>
                    <a:pt x="40401" y="0"/>
                  </a:lnTo>
                  <a:lnTo>
                    <a:pt x="24765" y="0"/>
                  </a:lnTo>
                  <a:lnTo>
                    <a:pt x="24765" y="1747"/>
                  </a:lnTo>
                  <a:lnTo>
                    <a:pt x="28812" y="2143"/>
                  </a:lnTo>
                  <a:lnTo>
                    <a:pt x="31035" y="3413"/>
                  </a:lnTo>
                  <a:lnTo>
                    <a:pt x="31908" y="5318"/>
                  </a:lnTo>
                  <a:lnTo>
                    <a:pt x="32066" y="7937"/>
                  </a:lnTo>
                  <a:lnTo>
                    <a:pt x="32066" y="31194"/>
                  </a:lnTo>
                  <a:lnTo>
                    <a:pt x="31987" y="33258"/>
                  </a:lnTo>
                  <a:lnTo>
                    <a:pt x="31590" y="34687"/>
                  </a:lnTo>
                  <a:lnTo>
                    <a:pt x="30478" y="36274"/>
                  </a:lnTo>
                  <a:lnTo>
                    <a:pt x="26272" y="38815"/>
                  </a:lnTo>
                  <a:lnTo>
                    <a:pt x="21827" y="39847"/>
                  </a:lnTo>
                  <a:lnTo>
                    <a:pt x="18970" y="39370"/>
                  </a:lnTo>
                  <a:lnTo>
                    <a:pt x="16985" y="38179"/>
                  </a:lnTo>
                  <a:lnTo>
                    <a:pt x="15715" y="36672"/>
                  </a:lnTo>
                  <a:lnTo>
                    <a:pt x="14921" y="34925"/>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779" name="Shape 6519"/>
            <p:cNvSpPr/>
            <p:nvPr/>
          </p:nvSpPr>
          <p:spPr>
            <a:xfrm>
              <a:off x="3893596" y="3684554"/>
              <a:ext cx="46594" cy="45561"/>
            </a:xfrm>
            <a:custGeom>
              <a:avLst/>
              <a:gdLst/>
              <a:ahLst/>
              <a:cxnLst/>
              <a:rect l="0" t="0" r="0" b="0"/>
              <a:pathLst>
                <a:path w="46594" h="45561">
                  <a:moveTo>
                    <a:pt x="0" y="0"/>
                  </a:moveTo>
                  <a:lnTo>
                    <a:pt x="0" y="1428"/>
                  </a:lnTo>
                  <a:lnTo>
                    <a:pt x="2302" y="1667"/>
                  </a:lnTo>
                  <a:lnTo>
                    <a:pt x="4286" y="2461"/>
                  </a:lnTo>
                  <a:lnTo>
                    <a:pt x="5636" y="4286"/>
                  </a:lnTo>
                  <a:lnTo>
                    <a:pt x="6192" y="7778"/>
                  </a:lnTo>
                  <a:lnTo>
                    <a:pt x="6192" y="32703"/>
                  </a:lnTo>
                  <a:lnTo>
                    <a:pt x="6827" y="37306"/>
                  </a:lnTo>
                  <a:lnTo>
                    <a:pt x="8335" y="40719"/>
                  </a:lnTo>
                  <a:lnTo>
                    <a:pt x="10557" y="43101"/>
                  </a:lnTo>
                  <a:lnTo>
                    <a:pt x="13097" y="44610"/>
                  </a:lnTo>
                  <a:lnTo>
                    <a:pt x="15637" y="45403"/>
                  </a:lnTo>
                  <a:lnTo>
                    <a:pt x="17939" y="45561"/>
                  </a:lnTo>
                  <a:lnTo>
                    <a:pt x="19843" y="45482"/>
                  </a:lnTo>
                  <a:lnTo>
                    <a:pt x="22463" y="44926"/>
                  </a:lnTo>
                  <a:lnTo>
                    <a:pt x="25400" y="43577"/>
                  </a:lnTo>
                  <a:lnTo>
                    <a:pt x="28337" y="41354"/>
                  </a:lnTo>
                  <a:lnTo>
                    <a:pt x="32623" y="37068"/>
                  </a:lnTo>
                  <a:lnTo>
                    <a:pt x="32623" y="45323"/>
                  </a:lnTo>
                  <a:lnTo>
                    <a:pt x="32861" y="45482"/>
                  </a:lnTo>
                  <a:lnTo>
                    <a:pt x="39450" y="43101"/>
                  </a:lnTo>
                  <a:lnTo>
                    <a:pt x="46594" y="41037"/>
                  </a:lnTo>
                  <a:lnTo>
                    <a:pt x="46594" y="39687"/>
                  </a:lnTo>
                  <a:lnTo>
                    <a:pt x="43101" y="39291"/>
                  </a:lnTo>
                  <a:lnTo>
                    <a:pt x="41275" y="38179"/>
                  </a:lnTo>
                  <a:lnTo>
                    <a:pt x="40561" y="36433"/>
                  </a:lnTo>
                  <a:lnTo>
                    <a:pt x="40481" y="33972"/>
                  </a:lnTo>
                  <a:lnTo>
                    <a:pt x="40481" y="0"/>
                  </a:lnTo>
                  <a:lnTo>
                    <a:pt x="24766" y="0"/>
                  </a:lnTo>
                  <a:lnTo>
                    <a:pt x="24766" y="1747"/>
                  </a:lnTo>
                  <a:lnTo>
                    <a:pt x="27067" y="1826"/>
                  </a:lnTo>
                  <a:lnTo>
                    <a:pt x="28892" y="2143"/>
                  </a:lnTo>
                  <a:lnTo>
                    <a:pt x="31116" y="3413"/>
                  </a:lnTo>
                  <a:lnTo>
                    <a:pt x="31988" y="5318"/>
                  </a:lnTo>
                  <a:lnTo>
                    <a:pt x="32147" y="7937"/>
                  </a:lnTo>
                  <a:lnTo>
                    <a:pt x="32147" y="31194"/>
                  </a:lnTo>
                  <a:lnTo>
                    <a:pt x="32067" y="33258"/>
                  </a:lnTo>
                  <a:lnTo>
                    <a:pt x="31671" y="34687"/>
                  </a:lnTo>
                  <a:lnTo>
                    <a:pt x="30560" y="36274"/>
                  </a:lnTo>
                  <a:lnTo>
                    <a:pt x="26353" y="38815"/>
                  </a:lnTo>
                  <a:lnTo>
                    <a:pt x="21908" y="39847"/>
                  </a:lnTo>
                  <a:lnTo>
                    <a:pt x="19050" y="39370"/>
                  </a:lnTo>
                  <a:lnTo>
                    <a:pt x="17066" y="38179"/>
                  </a:lnTo>
                  <a:lnTo>
                    <a:pt x="15796" y="36672"/>
                  </a:lnTo>
                  <a:lnTo>
                    <a:pt x="15002" y="34925"/>
                  </a:lnTo>
                  <a:lnTo>
                    <a:pt x="14526" y="32306"/>
                  </a:lnTo>
                  <a:lnTo>
                    <a:pt x="14526" y="0"/>
                  </a:lnTo>
                  <a:lnTo>
                    <a:pt x="0" y="0"/>
                  </a:lnTo>
                  <a:close/>
                </a:path>
              </a:pathLst>
            </a:custGeom>
            <a:solidFill>
              <a:srgbClr val="000000"/>
            </a:solidFill>
          </p:spPr>
          <p:txBody>
            <a:bodyPr vert="horz" lIns="91440" tIns="45720" rIns="91440" bIns="45720" anchor="t"/>
            <a:lstStyle/>
            <a:p>
              <a:endParaRPr lang="en-IN"/>
            </a:p>
          </p:txBody>
        </p:sp>
        <p:sp>
          <p:nvSpPr>
            <p:cNvPr id="1780" name="Shape 6520"/>
            <p:cNvSpPr/>
            <p:nvPr/>
          </p:nvSpPr>
          <p:spPr>
            <a:xfrm>
              <a:off x="4312300" y="3683601"/>
              <a:ext cx="46037" cy="67072"/>
            </a:xfrm>
            <a:custGeom>
              <a:avLst/>
              <a:gdLst/>
              <a:ahLst/>
              <a:cxnLst/>
              <a:rect l="0" t="0" r="0" b="0"/>
              <a:pathLst>
                <a:path w="46037" h="67072">
                  <a:moveTo>
                    <a:pt x="14604" y="0"/>
                  </a:moveTo>
                  <a:lnTo>
                    <a:pt x="396" y="5081"/>
                  </a:lnTo>
                  <a:lnTo>
                    <a:pt x="396" y="6588"/>
                  </a:lnTo>
                  <a:lnTo>
                    <a:pt x="3095" y="6508"/>
                  </a:lnTo>
                  <a:lnTo>
                    <a:pt x="5158" y="6826"/>
                  </a:lnTo>
                  <a:lnTo>
                    <a:pt x="6270" y="7858"/>
                  </a:lnTo>
                  <a:lnTo>
                    <a:pt x="6826" y="9605"/>
                  </a:lnTo>
                  <a:lnTo>
                    <a:pt x="6906" y="12144"/>
                  </a:lnTo>
                  <a:lnTo>
                    <a:pt x="6906" y="58499"/>
                  </a:lnTo>
                  <a:lnTo>
                    <a:pt x="6746" y="61277"/>
                  </a:lnTo>
                  <a:lnTo>
                    <a:pt x="5873" y="63341"/>
                  </a:lnTo>
                  <a:lnTo>
                    <a:pt x="3809" y="64691"/>
                  </a:lnTo>
                  <a:lnTo>
                    <a:pt x="0" y="65406"/>
                  </a:lnTo>
                  <a:lnTo>
                    <a:pt x="0" y="67072"/>
                  </a:lnTo>
                  <a:lnTo>
                    <a:pt x="23971" y="67072"/>
                  </a:lnTo>
                  <a:lnTo>
                    <a:pt x="23971" y="65246"/>
                  </a:lnTo>
                  <a:lnTo>
                    <a:pt x="19526" y="65008"/>
                  </a:lnTo>
                  <a:lnTo>
                    <a:pt x="16907" y="63897"/>
                  </a:lnTo>
                  <a:lnTo>
                    <a:pt x="15637" y="61674"/>
                  </a:lnTo>
                  <a:lnTo>
                    <a:pt x="15240" y="57865"/>
                  </a:lnTo>
                  <a:lnTo>
                    <a:pt x="15240" y="42307"/>
                  </a:lnTo>
                  <a:lnTo>
                    <a:pt x="17621" y="44291"/>
                  </a:lnTo>
                  <a:lnTo>
                    <a:pt x="20002" y="45641"/>
                  </a:lnTo>
                  <a:lnTo>
                    <a:pt x="25241" y="46513"/>
                  </a:lnTo>
                  <a:lnTo>
                    <a:pt x="31591" y="45402"/>
                  </a:lnTo>
                  <a:lnTo>
                    <a:pt x="36751" y="42466"/>
                  </a:lnTo>
                  <a:lnTo>
                    <a:pt x="40798" y="38100"/>
                  </a:lnTo>
                  <a:lnTo>
                    <a:pt x="43736" y="32862"/>
                  </a:lnTo>
                  <a:lnTo>
                    <a:pt x="45482" y="27067"/>
                  </a:lnTo>
                  <a:lnTo>
                    <a:pt x="46037" y="21272"/>
                  </a:lnTo>
                  <a:lnTo>
                    <a:pt x="45639" y="16590"/>
                  </a:lnTo>
                  <a:lnTo>
                    <a:pt x="44688" y="12382"/>
                  </a:lnTo>
                  <a:lnTo>
                    <a:pt x="43258" y="8811"/>
                  </a:lnTo>
                  <a:lnTo>
                    <a:pt x="41195" y="5715"/>
                  </a:lnTo>
                  <a:lnTo>
                    <a:pt x="38734" y="3255"/>
                  </a:lnTo>
                  <a:lnTo>
                    <a:pt x="35957" y="1508"/>
                  </a:lnTo>
                  <a:lnTo>
                    <a:pt x="32939" y="397"/>
                  </a:lnTo>
                  <a:lnTo>
                    <a:pt x="29686" y="0"/>
                  </a:lnTo>
                  <a:lnTo>
                    <a:pt x="26193" y="397"/>
                  </a:lnTo>
                  <a:lnTo>
                    <a:pt x="23098" y="1349"/>
                  </a:lnTo>
                  <a:lnTo>
                    <a:pt x="20165" y="3207"/>
                  </a:lnTo>
                  <a:lnTo>
                    <a:pt x="24923" y="5953"/>
                  </a:lnTo>
                  <a:lnTo>
                    <a:pt x="28892" y="6588"/>
                  </a:lnTo>
                  <a:lnTo>
                    <a:pt x="31988" y="8493"/>
                  </a:lnTo>
                  <a:lnTo>
                    <a:pt x="34211" y="11112"/>
                  </a:lnTo>
                  <a:lnTo>
                    <a:pt x="35718" y="14287"/>
                  </a:lnTo>
                  <a:lnTo>
                    <a:pt x="37226" y="20478"/>
                  </a:lnTo>
                  <a:lnTo>
                    <a:pt x="37465" y="22781"/>
                  </a:lnTo>
                  <a:lnTo>
                    <a:pt x="37544" y="24288"/>
                  </a:lnTo>
                  <a:lnTo>
                    <a:pt x="37306" y="28257"/>
                  </a:lnTo>
                  <a:lnTo>
                    <a:pt x="36829" y="31671"/>
                  </a:lnTo>
                  <a:lnTo>
                    <a:pt x="36114" y="34528"/>
                  </a:lnTo>
                  <a:lnTo>
                    <a:pt x="35083" y="36910"/>
                  </a:lnTo>
                  <a:lnTo>
                    <a:pt x="32623" y="40243"/>
                  </a:lnTo>
                  <a:lnTo>
                    <a:pt x="29924" y="42227"/>
                  </a:lnTo>
                  <a:lnTo>
                    <a:pt x="27383" y="43101"/>
                  </a:lnTo>
                  <a:lnTo>
                    <a:pt x="25320" y="43338"/>
                  </a:lnTo>
                  <a:lnTo>
                    <a:pt x="21431" y="42703"/>
                  </a:lnTo>
                  <a:lnTo>
                    <a:pt x="18256" y="40957"/>
                  </a:lnTo>
                  <a:lnTo>
                    <a:pt x="16033" y="38815"/>
                  </a:lnTo>
                  <a:lnTo>
                    <a:pt x="15240" y="36831"/>
                  </a:lnTo>
                  <a:lnTo>
                    <a:pt x="15240" y="12462"/>
                  </a:lnTo>
                  <a:lnTo>
                    <a:pt x="15875" y="10637"/>
                  </a:lnTo>
                  <a:lnTo>
                    <a:pt x="17224" y="9128"/>
                  </a:lnTo>
                  <a:lnTo>
                    <a:pt x="20876" y="6747"/>
                  </a:lnTo>
                  <a:lnTo>
                    <a:pt x="24923" y="5953"/>
                  </a:lnTo>
                  <a:lnTo>
                    <a:pt x="20165" y="3207"/>
                  </a:lnTo>
                  <a:lnTo>
                    <a:pt x="18336" y="4366"/>
                  </a:lnTo>
                  <a:lnTo>
                    <a:pt x="15398" y="7620"/>
                  </a:lnTo>
                  <a:lnTo>
                    <a:pt x="15240" y="7382"/>
                  </a:lnTo>
                  <a:lnTo>
                    <a:pt x="15240" y="158"/>
                  </a:lnTo>
                  <a:lnTo>
                    <a:pt x="14604" y="0"/>
                  </a:lnTo>
                  <a:close/>
                </a:path>
              </a:pathLst>
            </a:custGeom>
            <a:solidFill>
              <a:srgbClr val="000000"/>
            </a:solidFill>
          </p:spPr>
          <p:txBody>
            <a:bodyPr vert="horz" lIns="91440" tIns="45720" rIns="91440" bIns="45720" anchor="t"/>
            <a:lstStyle/>
            <a:p>
              <a:endParaRPr lang="en-IN"/>
            </a:p>
          </p:txBody>
        </p:sp>
        <p:sp>
          <p:nvSpPr>
            <p:cNvPr id="1781" name="Shape 6521"/>
            <p:cNvSpPr/>
            <p:nvPr/>
          </p:nvSpPr>
          <p:spPr>
            <a:xfrm>
              <a:off x="3333526" y="3683601"/>
              <a:ext cx="46117" cy="67072"/>
            </a:xfrm>
            <a:custGeom>
              <a:avLst/>
              <a:gdLst/>
              <a:ahLst/>
              <a:cxnLst/>
              <a:rect l="0" t="0" r="0" b="0"/>
              <a:pathLst>
                <a:path w="46117" h="67072">
                  <a:moveTo>
                    <a:pt x="14684" y="0"/>
                  </a:moveTo>
                  <a:lnTo>
                    <a:pt x="397" y="5081"/>
                  </a:lnTo>
                  <a:lnTo>
                    <a:pt x="397" y="6588"/>
                  </a:lnTo>
                  <a:lnTo>
                    <a:pt x="3175" y="6508"/>
                  </a:lnTo>
                  <a:lnTo>
                    <a:pt x="5238" y="6826"/>
                  </a:lnTo>
                  <a:lnTo>
                    <a:pt x="6350" y="7858"/>
                  </a:lnTo>
                  <a:lnTo>
                    <a:pt x="6825" y="9605"/>
                  </a:lnTo>
                  <a:lnTo>
                    <a:pt x="6986" y="12144"/>
                  </a:lnTo>
                  <a:lnTo>
                    <a:pt x="6986" y="58499"/>
                  </a:lnTo>
                  <a:lnTo>
                    <a:pt x="6825" y="61277"/>
                  </a:lnTo>
                  <a:lnTo>
                    <a:pt x="5953" y="63341"/>
                  </a:lnTo>
                  <a:lnTo>
                    <a:pt x="3889" y="64691"/>
                  </a:lnTo>
                  <a:lnTo>
                    <a:pt x="0" y="65406"/>
                  </a:lnTo>
                  <a:lnTo>
                    <a:pt x="0" y="67072"/>
                  </a:lnTo>
                  <a:lnTo>
                    <a:pt x="23972" y="67072"/>
                  </a:lnTo>
                  <a:lnTo>
                    <a:pt x="23972" y="65246"/>
                  </a:lnTo>
                  <a:lnTo>
                    <a:pt x="19606" y="65008"/>
                  </a:lnTo>
                  <a:lnTo>
                    <a:pt x="16987" y="63897"/>
                  </a:lnTo>
                  <a:lnTo>
                    <a:pt x="15637" y="61674"/>
                  </a:lnTo>
                  <a:lnTo>
                    <a:pt x="15240" y="57865"/>
                  </a:lnTo>
                  <a:lnTo>
                    <a:pt x="15240" y="42307"/>
                  </a:lnTo>
                  <a:lnTo>
                    <a:pt x="17622" y="44291"/>
                  </a:lnTo>
                  <a:lnTo>
                    <a:pt x="20003" y="45641"/>
                  </a:lnTo>
                  <a:lnTo>
                    <a:pt x="25320" y="46513"/>
                  </a:lnTo>
                  <a:lnTo>
                    <a:pt x="31670" y="45402"/>
                  </a:lnTo>
                  <a:lnTo>
                    <a:pt x="36831" y="42466"/>
                  </a:lnTo>
                  <a:lnTo>
                    <a:pt x="40878" y="38100"/>
                  </a:lnTo>
                  <a:lnTo>
                    <a:pt x="43736" y="32862"/>
                  </a:lnTo>
                  <a:lnTo>
                    <a:pt x="45562" y="27067"/>
                  </a:lnTo>
                  <a:lnTo>
                    <a:pt x="46117" y="21272"/>
                  </a:lnTo>
                  <a:lnTo>
                    <a:pt x="45719" y="16590"/>
                  </a:lnTo>
                  <a:lnTo>
                    <a:pt x="44768" y="12382"/>
                  </a:lnTo>
                  <a:lnTo>
                    <a:pt x="43259" y="8811"/>
                  </a:lnTo>
                  <a:lnTo>
                    <a:pt x="41195" y="5715"/>
                  </a:lnTo>
                  <a:lnTo>
                    <a:pt x="38736" y="3255"/>
                  </a:lnTo>
                  <a:lnTo>
                    <a:pt x="36037" y="1508"/>
                  </a:lnTo>
                  <a:lnTo>
                    <a:pt x="33019" y="397"/>
                  </a:lnTo>
                  <a:lnTo>
                    <a:pt x="29766" y="0"/>
                  </a:lnTo>
                  <a:lnTo>
                    <a:pt x="26193" y="397"/>
                  </a:lnTo>
                  <a:lnTo>
                    <a:pt x="23178" y="1349"/>
                  </a:lnTo>
                  <a:lnTo>
                    <a:pt x="20244" y="3207"/>
                  </a:lnTo>
                  <a:lnTo>
                    <a:pt x="25003" y="5953"/>
                  </a:lnTo>
                  <a:lnTo>
                    <a:pt x="28972" y="6588"/>
                  </a:lnTo>
                  <a:lnTo>
                    <a:pt x="31988" y="8493"/>
                  </a:lnTo>
                  <a:lnTo>
                    <a:pt x="34290" y="11112"/>
                  </a:lnTo>
                  <a:lnTo>
                    <a:pt x="35798" y="14287"/>
                  </a:lnTo>
                  <a:lnTo>
                    <a:pt x="37306" y="20478"/>
                  </a:lnTo>
                  <a:lnTo>
                    <a:pt x="37465" y="22781"/>
                  </a:lnTo>
                  <a:lnTo>
                    <a:pt x="37544" y="24288"/>
                  </a:lnTo>
                  <a:lnTo>
                    <a:pt x="37386" y="28257"/>
                  </a:lnTo>
                  <a:lnTo>
                    <a:pt x="36909" y="31671"/>
                  </a:lnTo>
                  <a:lnTo>
                    <a:pt x="36194" y="34528"/>
                  </a:lnTo>
                  <a:lnTo>
                    <a:pt x="35163" y="36910"/>
                  </a:lnTo>
                  <a:lnTo>
                    <a:pt x="32703" y="40243"/>
                  </a:lnTo>
                  <a:lnTo>
                    <a:pt x="30004" y="42227"/>
                  </a:lnTo>
                  <a:lnTo>
                    <a:pt x="27463" y="43101"/>
                  </a:lnTo>
                  <a:lnTo>
                    <a:pt x="25400" y="43338"/>
                  </a:lnTo>
                  <a:lnTo>
                    <a:pt x="21511" y="42703"/>
                  </a:lnTo>
                  <a:lnTo>
                    <a:pt x="18336" y="40957"/>
                  </a:lnTo>
                  <a:lnTo>
                    <a:pt x="16113" y="38815"/>
                  </a:lnTo>
                  <a:lnTo>
                    <a:pt x="15240" y="36831"/>
                  </a:lnTo>
                  <a:lnTo>
                    <a:pt x="15240" y="12462"/>
                  </a:lnTo>
                  <a:lnTo>
                    <a:pt x="15954" y="10637"/>
                  </a:lnTo>
                  <a:lnTo>
                    <a:pt x="17224" y="9128"/>
                  </a:lnTo>
                  <a:lnTo>
                    <a:pt x="20956" y="6747"/>
                  </a:lnTo>
                  <a:lnTo>
                    <a:pt x="25003" y="5953"/>
                  </a:lnTo>
                  <a:lnTo>
                    <a:pt x="20244" y="3207"/>
                  </a:lnTo>
                  <a:lnTo>
                    <a:pt x="18415" y="4366"/>
                  </a:lnTo>
                  <a:lnTo>
                    <a:pt x="16748" y="6032"/>
                  </a:lnTo>
                  <a:lnTo>
                    <a:pt x="15478" y="7620"/>
                  </a:lnTo>
                  <a:lnTo>
                    <a:pt x="15240" y="7382"/>
                  </a:lnTo>
                  <a:lnTo>
                    <a:pt x="15240" y="158"/>
                  </a:lnTo>
                  <a:lnTo>
                    <a:pt x="14684" y="0"/>
                  </a:lnTo>
                  <a:close/>
                </a:path>
              </a:pathLst>
            </a:custGeom>
            <a:solidFill>
              <a:srgbClr val="000000"/>
            </a:solidFill>
          </p:spPr>
          <p:txBody>
            <a:bodyPr vert="horz" lIns="91440" tIns="45720" rIns="91440" bIns="45720" anchor="t"/>
            <a:lstStyle/>
            <a:p>
              <a:endParaRPr lang="en-IN"/>
            </a:p>
          </p:txBody>
        </p:sp>
        <p:sp>
          <p:nvSpPr>
            <p:cNvPr id="1782" name="Shape 6522"/>
            <p:cNvSpPr/>
            <p:nvPr/>
          </p:nvSpPr>
          <p:spPr>
            <a:xfrm>
              <a:off x="4577651" y="3684554"/>
              <a:ext cx="45639" cy="66198"/>
            </a:xfrm>
            <a:custGeom>
              <a:avLst/>
              <a:gdLst/>
              <a:ahLst/>
              <a:cxnLst/>
              <a:rect l="0" t="0" r="0" b="0"/>
              <a:pathLst>
                <a:path w="45639" h="66198">
                  <a:moveTo>
                    <a:pt x="0" y="0"/>
                  </a:moveTo>
                  <a:lnTo>
                    <a:pt x="0" y="1428"/>
                  </a:lnTo>
                  <a:lnTo>
                    <a:pt x="2538" y="2143"/>
                  </a:lnTo>
                  <a:lnTo>
                    <a:pt x="3968" y="3096"/>
                  </a:lnTo>
                  <a:lnTo>
                    <a:pt x="5079" y="4603"/>
                  </a:lnTo>
                  <a:lnTo>
                    <a:pt x="16350" y="28972"/>
                  </a:lnTo>
                  <a:lnTo>
                    <a:pt x="17303" y="30956"/>
                  </a:lnTo>
                  <a:lnTo>
                    <a:pt x="18573" y="33576"/>
                  </a:lnTo>
                  <a:lnTo>
                    <a:pt x="21192" y="39132"/>
                  </a:lnTo>
                  <a:lnTo>
                    <a:pt x="22066" y="41354"/>
                  </a:lnTo>
                  <a:lnTo>
                    <a:pt x="22462" y="42624"/>
                  </a:lnTo>
                  <a:lnTo>
                    <a:pt x="22303" y="43736"/>
                  </a:lnTo>
                  <a:lnTo>
                    <a:pt x="21748" y="45720"/>
                  </a:lnTo>
                  <a:lnTo>
                    <a:pt x="19843" y="50879"/>
                  </a:lnTo>
                  <a:lnTo>
                    <a:pt x="16986" y="55722"/>
                  </a:lnTo>
                  <a:lnTo>
                    <a:pt x="15238" y="57229"/>
                  </a:lnTo>
                  <a:lnTo>
                    <a:pt x="13334" y="57865"/>
                  </a:lnTo>
                  <a:lnTo>
                    <a:pt x="12143" y="57626"/>
                  </a:lnTo>
                  <a:lnTo>
                    <a:pt x="10397" y="56991"/>
                  </a:lnTo>
                  <a:lnTo>
                    <a:pt x="6350" y="56118"/>
                  </a:lnTo>
                  <a:lnTo>
                    <a:pt x="4364" y="56436"/>
                  </a:lnTo>
                  <a:lnTo>
                    <a:pt x="3095" y="57150"/>
                  </a:lnTo>
                  <a:lnTo>
                    <a:pt x="1825" y="59054"/>
                  </a:lnTo>
                  <a:lnTo>
                    <a:pt x="1587" y="60485"/>
                  </a:lnTo>
                  <a:lnTo>
                    <a:pt x="1983" y="62468"/>
                  </a:lnTo>
                  <a:lnTo>
                    <a:pt x="3332" y="64293"/>
                  </a:lnTo>
                  <a:lnTo>
                    <a:pt x="5634" y="65643"/>
                  </a:lnTo>
                  <a:lnTo>
                    <a:pt x="8809" y="66198"/>
                  </a:lnTo>
                  <a:lnTo>
                    <a:pt x="11429" y="65881"/>
                  </a:lnTo>
                  <a:lnTo>
                    <a:pt x="13889" y="64928"/>
                  </a:lnTo>
                  <a:lnTo>
                    <a:pt x="16112" y="63421"/>
                  </a:lnTo>
                  <a:lnTo>
                    <a:pt x="18097" y="61278"/>
                  </a:lnTo>
                  <a:lnTo>
                    <a:pt x="20001" y="58499"/>
                  </a:lnTo>
                  <a:lnTo>
                    <a:pt x="21906" y="55086"/>
                  </a:lnTo>
                  <a:lnTo>
                    <a:pt x="23812" y="51038"/>
                  </a:lnTo>
                  <a:lnTo>
                    <a:pt x="25637" y="46354"/>
                  </a:lnTo>
                  <a:lnTo>
                    <a:pt x="40877" y="5953"/>
                  </a:lnTo>
                  <a:lnTo>
                    <a:pt x="42147" y="3572"/>
                  </a:lnTo>
                  <a:lnTo>
                    <a:pt x="43417" y="2222"/>
                  </a:lnTo>
                  <a:lnTo>
                    <a:pt x="45639" y="1508"/>
                  </a:lnTo>
                  <a:lnTo>
                    <a:pt x="45639" y="0"/>
                  </a:lnTo>
                  <a:lnTo>
                    <a:pt x="32305" y="0"/>
                  </a:lnTo>
                  <a:lnTo>
                    <a:pt x="32305" y="1508"/>
                  </a:lnTo>
                  <a:lnTo>
                    <a:pt x="34368" y="1667"/>
                  </a:lnTo>
                  <a:lnTo>
                    <a:pt x="35876" y="2143"/>
                  </a:lnTo>
                  <a:lnTo>
                    <a:pt x="36750" y="3016"/>
                  </a:lnTo>
                  <a:lnTo>
                    <a:pt x="37067" y="4286"/>
                  </a:lnTo>
                  <a:lnTo>
                    <a:pt x="36908" y="5397"/>
                  </a:lnTo>
                  <a:lnTo>
                    <a:pt x="36273" y="6984"/>
                  </a:lnTo>
                  <a:lnTo>
                    <a:pt x="34766" y="11033"/>
                  </a:lnTo>
                  <a:lnTo>
                    <a:pt x="27066" y="33020"/>
                  </a:lnTo>
                  <a:lnTo>
                    <a:pt x="15636" y="7937"/>
                  </a:lnTo>
                  <a:lnTo>
                    <a:pt x="15001" y="6350"/>
                  </a:lnTo>
                  <a:lnTo>
                    <a:pt x="14683" y="4366"/>
                  </a:lnTo>
                  <a:lnTo>
                    <a:pt x="15238" y="2778"/>
                  </a:lnTo>
                  <a:lnTo>
                    <a:pt x="16668" y="1984"/>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1783" name="Shape 6523"/>
            <p:cNvSpPr/>
            <p:nvPr/>
          </p:nvSpPr>
          <p:spPr>
            <a:xfrm>
              <a:off x="4289757" y="3789568"/>
              <a:ext cx="10159" cy="10159"/>
            </a:xfrm>
            <a:custGeom>
              <a:avLst/>
              <a:gdLst/>
              <a:ahLst/>
              <a:cxnLst/>
              <a:rect l="0" t="0" r="0" b="0"/>
              <a:pathLst>
                <a:path w="10159" h="10159">
                  <a:moveTo>
                    <a:pt x="5000" y="0"/>
                  </a:moveTo>
                  <a:lnTo>
                    <a:pt x="2778" y="555"/>
                  </a:lnTo>
                  <a:lnTo>
                    <a:pt x="1191" y="1825"/>
                  </a:lnTo>
                  <a:lnTo>
                    <a:pt x="317" y="3492"/>
                  </a:lnTo>
                  <a:lnTo>
                    <a:pt x="0" y="5079"/>
                  </a:lnTo>
                  <a:lnTo>
                    <a:pt x="317" y="6667"/>
                  </a:lnTo>
                  <a:lnTo>
                    <a:pt x="1191" y="8333"/>
                  </a:lnTo>
                  <a:lnTo>
                    <a:pt x="2698" y="9603"/>
                  </a:lnTo>
                  <a:lnTo>
                    <a:pt x="5000" y="10159"/>
                  </a:lnTo>
                  <a:lnTo>
                    <a:pt x="7063" y="9762"/>
                  </a:lnTo>
                  <a:lnTo>
                    <a:pt x="8651" y="8652"/>
                  </a:lnTo>
                  <a:lnTo>
                    <a:pt x="9762" y="7065"/>
                  </a:lnTo>
                  <a:lnTo>
                    <a:pt x="10159" y="5079"/>
                  </a:lnTo>
                  <a:lnTo>
                    <a:pt x="9762" y="3096"/>
                  </a:lnTo>
                  <a:lnTo>
                    <a:pt x="8651" y="150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1784" name="Shape 6524"/>
            <p:cNvSpPr/>
            <p:nvPr/>
          </p:nvSpPr>
          <p:spPr>
            <a:xfrm>
              <a:off x="3923283" y="3789568"/>
              <a:ext cx="10081" cy="10159"/>
            </a:xfrm>
            <a:custGeom>
              <a:avLst/>
              <a:gdLst/>
              <a:ahLst/>
              <a:cxnLst/>
              <a:rect l="0" t="0" r="0" b="0"/>
              <a:pathLst>
                <a:path w="10081" h="10159">
                  <a:moveTo>
                    <a:pt x="4922" y="0"/>
                  </a:moveTo>
                  <a:lnTo>
                    <a:pt x="2699" y="555"/>
                  </a:lnTo>
                  <a:lnTo>
                    <a:pt x="1191" y="1825"/>
                  </a:lnTo>
                  <a:lnTo>
                    <a:pt x="318" y="3492"/>
                  </a:lnTo>
                  <a:lnTo>
                    <a:pt x="0" y="5079"/>
                  </a:lnTo>
                  <a:lnTo>
                    <a:pt x="238" y="6667"/>
                  </a:lnTo>
                  <a:lnTo>
                    <a:pt x="1112" y="8333"/>
                  </a:lnTo>
                  <a:lnTo>
                    <a:pt x="2699" y="9603"/>
                  </a:lnTo>
                  <a:lnTo>
                    <a:pt x="4922" y="10159"/>
                  </a:lnTo>
                  <a:lnTo>
                    <a:pt x="6986" y="9762"/>
                  </a:lnTo>
                  <a:lnTo>
                    <a:pt x="8652" y="8652"/>
                  </a:lnTo>
                  <a:lnTo>
                    <a:pt x="9763" y="7065"/>
                  </a:lnTo>
                  <a:lnTo>
                    <a:pt x="10081" y="5079"/>
                  </a:lnTo>
                  <a:lnTo>
                    <a:pt x="9763" y="3096"/>
                  </a:lnTo>
                  <a:lnTo>
                    <a:pt x="8652" y="1508"/>
                  </a:lnTo>
                  <a:lnTo>
                    <a:pt x="6986" y="396"/>
                  </a:lnTo>
                  <a:lnTo>
                    <a:pt x="4922" y="0"/>
                  </a:lnTo>
                  <a:close/>
                </a:path>
              </a:pathLst>
            </a:custGeom>
            <a:solidFill>
              <a:srgbClr val="000000"/>
            </a:solidFill>
          </p:spPr>
          <p:txBody>
            <a:bodyPr vert="horz" lIns="91440" tIns="45720" rIns="91440" bIns="45720" anchor="t"/>
            <a:lstStyle/>
            <a:p>
              <a:endParaRPr lang="en-IN"/>
            </a:p>
          </p:txBody>
        </p:sp>
        <p:sp>
          <p:nvSpPr>
            <p:cNvPr id="1785" name="Shape 6525"/>
            <p:cNvSpPr/>
            <p:nvPr/>
          </p:nvSpPr>
          <p:spPr>
            <a:xfrm>
              <a:off x="3723258" y="3789568"/>
              <a:ext cx="23574" cy="67706"/>
            </a:xfrm>
            <a:custGeom>
              <a:avLst/>
              <a:gdLst/>
              <a:ahLst/>
              <a:cxnLst/>
              <a:rect l="0" t="0" r="0" b="0"/>
              <a:pathLst>
                <a:path w="23574" h="67706">
                  <a:moveTo>
                    <a:pt x="15717" y="0"/>
                  </a:moveTo>
                  <a:lnTo>
                    <a:pt x="0" y="4364"/>
                  </a:lnTo>
                  <a:lnTo>
                    <a:pt x="0" y="5952"/>
                  </a:lnTo>
                  <a:lnTo>
                    <a:pt x="3334" y="5793"/>
                  </a:lnTo>
                  <a:lnTo>
                    <a:pt x="5715" y="6111"/>
                  </a:lnTo>
                  <a:lnTo>
                    <a:pt x="7064" y="7143"/>
                  </a:lnTo>
                  <a:lnTo>
                    <a:pt x="7699" y="8968"/>
                  </a:lnTo>
                  <a:lnTo>
                    <a:pt x="7858" y="11827"/>
                  </a:lnTo>
                  <a:lnTo>
                    <a:pt x="7858" y="59054"/>
                  </a:lnTo>
                  <a:lnTo>
                    <a:pt x="7462" y="62388"/>
                  </a:lnTo>
                  <a:lnTo>
                    <a:pt x="6270" y="64531"/>
                  </a:lnTo>
                  <a:lnTo>
                    <a:pt x="3889" y="65642"/>
                  </a:lnTo>
                  <a:lnTo>
                    <a:pt x="159" y="66198"/>
                  </a:lnTo>
                  <a:lnTo>
                    <a:pt x="159" y="67706"/>
                  </a:lnTo>
                  <a:lnTo>
                    <a:pt x="23574" y="67706"/>
                  </a:lnTo>
                  <a:lnTo>
                    <a:pt x="23574" y="66198"/>
                  </a:lnTo>
                  <a:lnTo>
                    <a:pt x="19923" y="65802"/>
                  </a:lnTo>
                  <a:lnTo>
                    <a:pt x="17701" y="64770"/>
                  </a:lnTo>
                  <a:lnTo>
                    <a:pt x="16511" y="62784"/>
                  </a:lnTo>
                  <a:lnTo>
                    <a:pt x="16113" y="59372"/>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1786" name="Shape 6526"/>
            <p:cNvSpPr/>
            <p:nvPr/>
          </p:nvSpPr>
          <p:spPr>
            <a:xfrm>
              <a:off x="3237245" y="3789568"/>
              <a:ext cx="46117" cy="68659"/>
            </a:xfrm>
            <a:custGeom>
              <a:avLst/>
              <a:gdLst/>
              <a:ahLst/>
              <a:cxnLst/>
              <a:rect l="0" t="0" r="0" b="0"/>
              <a:pathLst>
                <a:path w="46117" h="68659">
                  <a:moveTo>
                    <a:pt x="14367" y="0"/>
                  </a:moveTo>
                  <a:lnTo>
                    <a:pt x="0" y="4364"/>
                  </a:lnTo>
                  <a:lnTo>
                    <a:pt x="0" y="5952"/>
                  </a:lnTo>
                  <a:lnTo>
                    <a:pt x="2222" y="5873"/>
                  </a:lnTo>
                  <a:lnTo>
                    <a:pt x="4762" y="6191"/>
                  </a:lnTo>
                  <a:lnTo>
                    <a:pt x="6032" y="7222"/>
                  </a:lnTo>
                  <a:lnTo>
                    <a:pt x="6429" y="8809"/>
                  </a:lnTo>
                  <a:lnTo>
                    <a:pt x="6587" y="10953"/>
                  </a:lnTo>
                  <a:lnTo>
                    <a:pt x="6587" y="62309"/>
                  </a:lnTo>
                  <a:lnTo>
                    <a:pt x="7302" y="64055"/>
                  </a:lnTo>
                  <a:lnTo>
                    <a:pt x="9444" y="65563"/>
                  </a:lnTo>
                  <a:lnTo>
                    <a:pt x="15794" y="67786"/>
                  </a:lnTo>
                  <a:lnTo>
                    <a:pt x="19129" y="68421"/>
                  </a:lnTo>
                  <a:lnTo>
                    <a:pt x="21907" y="68659"/>
                  </a:lnTo>
                  <a:lnTo>
                    <a:pt x="28178" y="67945"/>
                  </a:lnTo>
                  <a:lnTo>
                    <a:pt x="33417" y="66118"/>
                  </a:lnTo>
                  <a:lnTo>
                    <a:pt x="37623" y="63261"/>
                  </a:lnTo>
                  <a:lnTo>
                    <a:pt x="40878" y="59768"/>
                  </a:lnTo>
                  <a:lnTo>
                    <a:pt x="43338" y="55800"/>
                  </a:lnTo>
                  <a:lnTo>
                    <a:pt x="44926" y="51752"/>
                  </a:lnTo>
                  <a:lnTo>
                    <a:pt x="45799" y="47783"/>
                  </a:lnTo>
                  <a:lnTo>
                    <a:pt x="46117" y="44132"/>
                  </a:lnTo>
                  <a:lnTo>
                    <a:pt x="45641" y="38734"/>
                  </a:lnTo>
                  <a:lnTo>
                    <a:pt x="44132" y="33654"/>
                  </a:lnTo>
                  <a:lnTo>
                    <a:pt x="41751" y="29051"/>
                  </a:lnTo>
                  <a:lnTo>
                    <a:pt x="38337" y="25400"/>
                  </a:lnTo>
                  <a:lnTo>
                    <a:pt x="33893" y="22940"/>
                  </a:lnTo>
                  <a:lnTo>
                    <a:pt x="28416" y="22146"/>
                  </a:lnTo>
                  <a:lnTo>
                    <a:pt x="24923" y="22542"/>
                  </a:lnTo>
                  <a:lnTo>
                    <a:pt x="22915" y="23295"/>
                  </a:lnTo>
                  <a:lnTo>
                    <a:pt x="24764" y="28336"/>
                  </a:lnTo>
                  <a:lnTo>
                    <a:pt x="28812" y="29130"/>
                  </a:lnTo>
                  <a:lnTo>
                    <a:pt x="31987" y="31353"/>
                  </a:lnTo>
                  <a:lnTo>
                    <a:pt x="34448" y="34607"/>
                  </a:lnTo>
                  <a:lnTo>
                    <a:pt x="36036" y="38576"/>
                  </a:lnTo>
                  <a:lnTo>
                    <a:pt x="37068" y="43100"/>
                  </a:lnTo>
                  <a:lnTo>
                    <a:pt x="37386" y="47783"/>
                  </a:lnTo>
                  <a:lnTo>
                    <a:pt x="37226" y="51276"/>
                  </a:lnTo>
                  <a:lnTo>
                    <a:pt x="36512" y="55245"/>
                  </a:lnTo>
                  <a:lnTo>
                    <a:pt x="35162" y="59054"/>
                  </a:lnTo>
                  <a:lnTo>
                    <a:pt x="32781" y="62388"/>
                  </a:lnTo>
                  <a:lnTo>
                    <a:pt x="29288" y="64611"/>
                  </a:lnTo>
                  <a:lnTo>
                    <a:pt x="24368" y="65484"/>
                  </a:lnTo>
                  <a:lnTo>
                    <a:pt x="20796" y="65087"/>
                  </a:lnTo>
                  <a:lnTo>
                    <a:pt x="16827" y="63500"/>
                  </a:lnTo>
                  <a:lnTo>
                    <a:pt x="15398" y="62229"/>
                  </a:lnTo>
                  <a:lnTo>
                    <a:pt x="14843" y="60722"/>
                  </a:lnTo>
                  <a:lnTo>
                    <a:pt x="14843" y="35797"/>
                  </a:lnTo>
                  <a:lnTo>
                    <a:pt x="15557" y="33258"/>
                  </a:lnTo>
                  <a:lnTo>
                    <a:pt x="16906" y="31353"/>
                  </a:lnTo>
                  <a:lnTo>
                    <a:pt x="20875" y="29051"/>
                  </a:lnTo>
                  <a:lnTo>
                    <a:pt x="24764" y="28336"/>
                  </a:lnTo>
                  <a:lnTo>
                    <a:pt x="22915" y="23295"/>
                  </a:lnTo>
                  <a:lnTo>
                    <a:pt x="21748" y="23733"/>
                  </a:lnTo>
                  <a:lnTo>
                    <a:pt x="19129" y="25241"/>
                  </a:lnTo>
                  <a:lnTo>
                    <a:pt x="17145" y="27066"/>
                  </a:lnTo>
                  <a:lnTo>
                    <a:pt x="15716" y="28812"/>
                  </a:lnTo>
                  <a:lnTo>
                    <a:pt x="15081" y="30162"/>
                  </a:lnTo>
                  <a:lnTo>
                    <a:pt x="14843" y="30162"/>
                  </a:lnTo>
                  <a:lnTo>
                    <a:pt x="14843" y="237"/>
                  </a:lnTo>
                  <a:lnTo>
                    <a:pt x="14367" y="0"/>
                  </a:lnTo>
                  <a:close/>
                </a:path>
              </a:pathLst>
            </a:custGeom>
            <a:solidFill>
              <a:srgbClr val="000000"/>
            </a:solidFill>
          </p:spPr>
          <p:txBody>
            <a:bodyPr vert="horz" lIns="91440" tIns="45720" rIns="91440" bIns="45720" anchor="t"/>
            <a:lstStyle/>
            <a:p>
              <a:endParaRPr lang="en-IN"/>
            </a:p>
          </p:txBody>
        </p:sp>
        <p:sp>
          <p:nvSpPr>
            <p:cNvPr id="1787" name="Shape 6527"/>
            <p:cNvSpPr/>
            <p:nvPr/>
          </p:nvSpPr>
          <p:spPr>
            <a:xfrm>
              <a:off x="3547839" y="3791632"/>
              <a:ext cx="29368" cy="65642"/>
            </a:xfrm>
            <a:custGeom>
              <a:avLst/>
              <a:gdLst/>
              <a:ahLst/>
              <a:cxnLst/>
              <a:rect l="0" t="0" r="0" b="0"/>
              <a:pathLst>
                <a:path w="29368" h="65642">
                  <a:moveTo>
                    <a:pt x="0" y="0"/>
                  </a:moveTo>
                  <a:lnTo>
                    <a:pt x="0" y="1904"/>
                  </a:lnTo>
                  <a:lnTo>
                    <a:pt x="2699" y="2063"/>
                  </a:lnTo>
                  <a:lnTo>
                    <a:pt x="5001" y="2459"/>
                  </a:lnTo>
                  <a:lnTo>
                    <a:pt x="6747" y="3016"/>
                  </a:lnTo>
                  <a:lnTo>
                    <a:pt x="7937" y="3730"/>
                  </a:lnTo>
                  <a:lnTo>
                    <a:pt x="9287" y="6428"/>
                  </a:lnTo>
                  <a:lnTo>
                    <a:pt x="9604" y="10794"/>
                  </a:lnTo>
                  <a:lnTo>
                    <a:pt x="9604" y="54847"/>
                  </a:lnTo>
                  <a:lnTo>
                    <a:pt x="9287" y="59133"/>
                  </a:lnTo>
                  <a:lnTo>
                    <a:pt x="7937" y="61833"/>
                  </a:lnTo>
                  <a:lnTo>
                    <a:pt x="6747" y="62627"/>
                  </a:lnTo>
                  <a:lnTo>
                    <a:pt x="5081" y="63261"/>
                  </a:lnTo>
                  <a:lnTo>
                    <a:pt x="2778" y="63578"/>
                  </a:lnTo>
                  <a:lnTo>
                    <a:pt x="0" y="63738"/>
                  </a:lnTo>
                  <a:lnTo>
                    <a:pt x="0" y="65642"/>
                  </a:lnTo>
                  <a:lnTo>
                    <a:pt x="29368" y="65642"/>
                  </a:lnTo>
                  <a:lnTo>
                    <a:pt x="29368" y="63738"/>
                  </a:lnTo>
                  <a:lnTo>
                    <a:pt x="24765" y="63341"/>
                  </a:lnTo>
                  <a:lnTo>
                    <a:pt x="21749" y="62071"/>
                  </a:lnTo>
                  <a:lnTo>
                    <a:pt x="20797" y="61039"/>
                  </a:lnTo>
                  <a:lnTo>
                    <a:pt x="20162" y="59452"/>
                  </a:lnTo>
                  <a:lnTo>
                    <a:pt x="19764" y="57388"/>
                  </a:lnTo>
                  <a:lnTo>
                    <a:pt x="19686" y="54847"/>
                  </a:lnTo>
                  <a:lnTo>
                    <a:pt x="19686" y="10794"/>
                  </a:lnTo>
                  <a:lnTo>
                    <a:pt x="19923" y="7461"/>
                  </a:lnTo>
                  <a:lnTo>
                    <a:pt x="20637" y="5079"/>
                  </a:lnTo>
                  <a:lnTo>
                    <a:pt x="21907" y="3492"/>
                  </a:lnTo>
                  <a:lnTo>
                    <a:pt x="23733" y="2619"/>
                  </a:lnTo>
                  <a:lnTo>
                    <a:pt x="26193" y="2142"/>
                  </a:lnTo>
                  <a:lnTo>
                    <a:pt x="29368" y="1904"/>
                  </a:lnTo>
                  <a:lnTo>
                    <a:pt x="29368" y="0"/>
                  </a:lnTo>
                  <a:lnTo>
                    <a:pt x="0" y="0"/>
                  </a:lnTo>
                  <a:close/>
                </a:path>
              </a:pathLst>
            </a:custGeom>
            <a:solidFill>
              <a:srgbClr val="000000"/>
            </a:solidFill>
          </p:spPr>
          <p:txBody>
            <a:bodyPr vert="horz" lIns="91440" tIns="45720" rIns="91440" bIns="45720" anchor="t"/>
            <a:lstStyle/>
            <a:p>
              <a:endParaRPr lang="en-IN"/>
            </a:p>
          </p:txBody>
        </p:sp>
        <p:sp>
          <p:nvSpPr>
            <p:cNvPr id="1788" name="Shape 6528"/>
            <p:cNvSpPr/>
            <p:nvPr/>
          </p:nvSpPr>
          <p:spPr>
            <a:xfrm>
              <a:off x="4486131" y="3789568"/>
              <a:ext cx="35957" cy="67706"/>
            </a:xfrm>
            <a:custGeom>
              <a:avLst/>
              <a:gdLst/>
              <a:ahLst/>
              <a:cxnLst/>
              <a:rect l="0" t="0" r="0" b="0"/>
              <a:pathLst>
                <a:path w="35957" h="67706">
                  <a:moveTo>
                    <a:pt x="26034" y="0"/>
                  </a:moveTo>
                  <a:lnTo>
                    <a:pt x="20161" y="793"/>
                  </a:lnTo>
                  <a:lnTo>
                    <a:pt x="15716" y="2857"/>
                  </a:lnTo>
                  <a:lnTo>
                    <a:pt x="12541" y="5873"/>
                  </a:lnTo>
                  <a:lnTo>
                    <a:pt x="10398" y="9446"/>
                  </a:lnTo>
                  <a:lnTo>
                    <a:pt x="9127" y="13334"/>
                  </a:lnTo>
                  <a:lnTo>
                    <a:pt x="8413" y="17145"/>
                  </a:lnTo>
                  <a:lnTo>
                    <a:pt x="8254" y="20558"/>
                  </a:lnTo>
                  <a:lnTo>
                    <a:pt x="8176" y="23097"/>
                  </a:lnTo>
                  <a:lnTo>
                    <a:pt x="79" y="23097"/>
                  </a:lnTo>
                  <a:lnTo>
                    <a:pt x="79" y="26272"/>
                  </a:lnTo>
                  <a:lnTo>
                    <a:pt x="8176" y="26272"/>
                  </a:lnTo>
                  <a:lnTo>
                    <a:pt x="8176" y="57387"/>
                  </a:lnTo>
                  <a:lnTo>
                    <a:pt x="8096" y="59928"/>
                  </a:lnTo>
                  <a:lnTo>
                    <a:pt x="7857" y="61912"/>
                  </a:lnTo>
                  <a:lnTo>
                    <a:pt x="7302" y="63500"/>
                  </a:lnTo>
                  <a:lnTo>
                    <a:pt x="6588" y="64531"/>
                  </a:lnTo>
                  <a:lnTo>
                    <a:pt x="4048" y="65802"/>
                  </a:lnTo>
                  <a:lnTo>
                    <a:pt x="0" y="66198"/>
                  </a:lnTo>
                  <a:lnTo>
                    <a:pt x="0" y="67706"/>
                  </a:lnTo>
                  <a:lnTo>
                    <a:pt x="25717" y="67706"/>
                  </a:lnTo>
                  <a:lnTo>
                    <a:pt x="25717" y="66198"/>
                  </a:lnTo>
                  <a:lnTo>
                    <a:pt x="21907" y="65881"/>
                  </a:lnTo>
                  <a:lnTo>
                    <a:pt x="19288" y="65166"/>
                  </a:lnTo>
                  <a:lnTo>
                    <a:pt x="17701" y="63976"/>
                  </a:lnTo>
                  <a:lnTo>
                    <a:pt x="16907" y="62309"/>
                  </a:lnTo>
                  <a:lnTo>
                    <a:pt x="16588" y="60086"/>
                  </a:lnTo>
                  <a:lnTo>
                    <a:pt x="16509" y="57387"/>
                  </a:lnTo>
                  <a:lnTo>
                    <a:pt x="16509" y="26272"/>
                  </a:lnTo>
                  <a:lnTo>
                    <a:pt x="28575" y="26272"/>
                  </a:lnTo>
                  <a:lnTo>
                    <a:pt x="28575" y="23097"/>
                  </a:lnTo>
                  <a:lnTo>
                    <a:pt x="16431" y="23097"/>
                  </a:lnTo>
                  <a:lnTo>
                    <a:pt x="16431" y="11588"/>
                  </a:lnTo>
                  <a:lnTo>
                    <a:pt x="16748" y="7698"/>
                  </a:lnTo>
                  <a:lnTo>
                    <a:pt x="18415" y="4286"/>
                  </a:lnTo>
                  <a:lnTo>
                    <a:pt x="20082" y="3175"/>
                  </a:lnTo>
                  <a:lnTo>
                    <a:pt x="22383" y="2777"/>
                  </a:lnTo>
                  <a:lnTo>
                    <a:pt x="24447" y="3333"/>
                  </a:lnTo>
                  <a:lnTo>
                    <a:pt x="25956" y="4762"/>
                  </a:lnTo>
                  <a:lnTo>
                    <a:pt x="28495" y="8333"/>
                  </a:lnTo>
                  <a:lnTo>
                    <a:pt x="29845" y="9683"/>
                  </a:lnTo>
                  <a:lnTo>
                    <a:pt x="31670" y="10240"/>
                  </a:lnTo>
                  <a:lnTo>
                    <a:pt x="33178" y="10001"/>
                  </a:lnTo>
                  <a:lnTo>
                    <a:pt x="34527" y="9207"/>
                  </a:lnTo>
                  <a:lnTo>
                    <a:pt x="35559" y="7937"/>
                  </a:lnTo>
                  <a:lnTo>
                    <a:pt x="35957" y="6032"/>
                  </a:lnTo>
                  <a:lnTo>
                    <a:pt x="35163" y="3730"/>
                  </a:lnTo>
                  <a:lnTo>
                    <a:pt x="33099" y="1825"/>
                  </a:lnTo>
                  <a:lnTo>
                    <a:pt x="29924" y="555"/>
                  </a:lnTo>
                  <a:lnTo>
                    <a:pt x="26034" y="0"/>
                  </a:lnTo>
                  <a:close/>
                </a:path>
              </a:pathLst>
            </a:custGeom>
            <a:solidFill>
              <a:srgbClr val="000000"/>
            </a:solidFill>
          </p:spPr>
          <p:txBody>
            <a:bodyPr vert="horz" lIns="91440" tIns="45720" rIns="91440" bIns="45720" anchor="t"/>
            <a:lstStyle/>
            <a:p>
              <a:endParaRPr lang="en-IN"/>
            </a:p>
          </p:txBody>
        </p:sp>
        <p:sp>
          <p:nvSpPr>
            <p:cNvPr id="1789" name="Shape 6529"/>
            <p:cNvSpPr/>
            <p:nvPr/>
          </p:nvSpPr>
          <p:spPr>
            <a:xfrm>
              <a:off x="4019565" y="3789568"/>
              <a:ext cx="35955" cy="67706"/>
            </a:xfrm>
            <a:custGeom>
              <a:avLst/>
              <a:gdLst/>
              <a:ahLst/>
              <a:cxnLst/>
              <a:rect l="0" t="0" r="0" b="0"/>
              <a:pathLst>
                <a:path w="35955" h="67706">
                  <a:moveTo>
                    <a:pt x="26034" y="0"/>
                  </a:moveTo>
                  <a:lnTo>
                    <a:pt x="20161" y="793"/>
                  </a:lnTo>
                  <a:lnTo>
                    <a:pt x="15716" y="2857"/>
                  </a:lnTo>
                  <a:lnTo>
                    <a:pt x="12541" y="5873"/>
                  </a:lnTo>
                  <a:lnTo>
                    <a:pt x="10398" y="9446"/>
                  </a:lnTo>
                  <a:lnTo>
                    <a:pt x="9128" y="13334"/>
                  </a:lnTo>
                  <a:lnTo>
                    <a:pt x="8413" y="17145"/>
                  </a:lnTo>
                  <a:lnTo>
                    <a:pt x="8174" y="20558"/>
                  </a:lnTo>
                  <a:lnTo>
                    <a:pt x="8174" y="23097"/>
                  </a:lnTo>
                  <a:lnTo>
                    <a:pt x="79" y="23097"/>
                  </a:lnTo>
                  <a:lnTo>
                    <a:pt x="79" y="26272"/>
                  </a:lnTo>
                  <a:lnTo>
                    <a:pt x="8174" y="26272"/>
                  </a:lnTo>
                  <a:lnTo>
                    <a:pt x="8174" y="57387"/>
                  </a:lnTo>
                  <a:lnTo>
                    <a:pt x="8096" y="59928"/>
                  </a:lnTo>
                  <a:lnTo>
                    <a:pt x="7858" y="61912"/>
                  </a:lnTo>
                  <a:lnTo>
                    <a:pt x="7302" y="63500"/>
                  </a:lnTo>
                  <a:lnTo>
                    <a:pt x="6587" y="64531"/>
                  </a:lnTo>
                  <a:lnTo>
                    <a:pt x="4048" y="65802"/>
                  </a:lnTo>
                  <a:lnTo>
                    <a:pt x="0" y="66198"/>
                  </a:lnTo>
                  <a:lnTo>
                    <a:pt x="0" y="67706"/>
                  </a:lnTo>
                  <a:lnTo>
                    <a:pt x="25717" y="67706"/>
                  </a:lnTo>
                  <a:lnTo>
                    <a:pt x="25717" y="66198"/>
                  </a:lnTo>
                  <a:lnTo>
                    <a:pt x="21907" y="65881"/>
                  </a:lnTo>
                  <a:lnTo>
                    <a:pt x="19287" y="65166"/>
                  </a:lnTo>
                  <a:lnTo>
                    <a:pt x="17699" y="63976"/>
                  </a:lnTo>
                  <a:lnTo>
                    <a:pt x="16827" y="62309"/>
                  </a:lnTo>
                  <a:lnTo>
                    <a:pt x="16589" y="60086"/>
                  </a:lnTo>
                  <a:lnTo>
                    <a:pt x="16509" y="57387"/>
                  </a:lnTo>
                  <a:lnTo>
                    <a:pt x="16509" y="26272"/>
                  </a:lnTo>
                  <a:lnTo>
                    <a:pt x="28575" y="26272"/>
                  </a:lnTo>
                  <a:lnTo>
                    <a:pt x="28575" y="23097"/>
                  </a:lnTo>
                  <a:lnTo>
                    <a:pt x="16430" y="23097"/>
                  </a:lnTo>
                  <a:lnTo>
                    <a:pt x="16430" y="11588"/>
                  </a:lnTo>
                  <a:lnTo>
                    <a:pt x="16748" y="7698"/>
                  </a:lnTo>
                  <a:lnTo>
                    <a:pt x="18414" y="4286"/>
                  </a:lnTo>
                  <a:lnTo>
                    <a:pt x="20080" y="3175"/>
                  </a:lnTo>
                  <a:lnTo>
                    <a:pt x="22383" y="2777"/>
                  </a:lnTo>
                  <a:lnTo>
                    <a:pt x="24447" y="3333"/>
                  </a:lnTo>
                  <a:lnTo>
                    <a:pt x="25955" y="4762"/>
                  </a:lnTo>
                  <a:lnTo>
                    <a:pt x="28416" y="8333"/>
                  </a:lnTo>
                  <a:lnTo>
                    <a:pt x="29844" y="9683"/>
                  </a:lnTo>
                  <a:lnTo>
                    <a:pt x="31670" y="10240"/>
                  </a:lnTo>
                  <a:lnTo>
                    <a:pt x="33178" y="10001"/>
                  </a:lnTo>
                  <a:lnTo>
                    <a:pt x="34528" y="9207"/>
                  </a:lnTo>
                  <a:lnTo>
                    <a:pt x="35559" y="7937"/>
                  </a:lnTo>
                  <a:lnTo>
                    <a:pt x="35955" y="6032"/>
                  </a:lnTo>
                  <a:lnTo>
                    <a:pt x="35162" y="3730"/>
                  </a:lnTo>
                  <a:lnTo>
                    <a:pt x="33098" y="1825"/>
                  </a:lnTo>
                  <a:lnTo>
                    <a:pt x="29923" y="555"/>
                  </a:lnTo>
                  <a:lnTo>
                    <a:pt x="26034" y="0"/>
                  </a:lnTo>
                  <a:close/>
                </a:path>
              </a:pathLst>
            </a:custGeom>
            <a:solidFill>
              <a:srgbClr val="000000"/>
            </a:solidFill>
          </p:spPr>
          <p:txBody>
            <a:bodyPr vert="horz" lIns="91440" tIns="45720" rIns="91440" bIns="45720" anchor="t"/>
            <a:lstStyle/>
            <a:p>
              <a:endParaRPr lang="en-IN"/>
            </a:p>
          </p:txBody>
        </p:sp>
        <p:sp>
          <p:nvSpPr>
            <p:cNvPr id="1790" name="Shape 6530"/>
            <p:cNvSpPr/>
            <p:nvPr/>
          </p:nvSpPr>
          <p:spPr>
            <a:xfrm>
              <a:off x="4256578" y="3799887"/>
              <a:ext cx="26352" cy="58341"/>
            </a:xfrm>
            <a:custGeom>
              <a:avLst/>
              <a:gdLst/>
              <a:ahLst/>
              <a:cxnLst/>
              <a:rect l="0" t="0" r="0" b="0"/>
              <a:pathLst>
                <a:path w="26352" h="58341">
                  <a:moveTo>
                    <a:pt x="13255" y="0"/>
                  </a:moveTo>
                  <a:lnTo>
                    <a:pt x="10873" y="3412"/>
                  </a:lnTo>
                  <a:lnTo>
                    <a:pt x="8890" y="6111"/>
                  </a:lnTo>
                  <a:lnTo>
                    <a:pt x="6826" y="8572"/>
                  </a:lnTo>
                  <a:lnTo>
                    <a:pt x="4366" y="11271"/>
                  </a:lnTo>
                  <a:lnTo>
                    <a:pt x="1428" y="13652"/>
                  </a:lnTo>
                  <a:lnTo>
                    <a:pt x="397" y="14446"/>
                  </a:lnTo>
                  <a:lnTo>
                    <a:pt x="0" y="15239"/>
                  </a:lnTo>
                  <a:lnTo>
                    <a:pt x="397" y="15953"/>
                  </a:lnTo>
                  <a:lnTo>
                    <a:pt x="5635" y="15953"/>
                  </a:lnTo>
                  <a:lnTo>
                    <a:pt x="5635" y="45798"/>
                  </a:lnTo>
                  <a:lnTo>
                    <a:pt x="5874" y="49133"/>
                  </a:lnTo>
                  <a:lnTo>
                    <a:pt x="6350" y="51911"/>
                  </a:lnTo>
                  <a:lnTo>
                    <a:pt x="7222" y="54133"/>
                  </a:lnTo>
                  <a:lnTo>
                    <a:pt x="8335" y="55800"/>
                  </a:lnTo>
                  <a:lnTo>
                    <a:pt x="11271" y="57784"/>
                  </a:lnTo>
                  <a:lnTo>
                    <a:pt x="14763" y="58341"/>
                  </a:lnTo>
                  <a:lnTo>
                    <a:pt x="18177" y="57705"/>
                  </a:lnTo>
                  <a:lnTo>
                    <a:pt x="21352" y="56197"/>
                  </a:lnTo>
                  <a:lnTo>
                    <a:pt x="24130" y="53816"/>
                  </a:lnTo>
                  <a:lnTo>
                    <a:pt x="26352" y="50800"/>
                  </a:lnTo>
                  <a:lnTo>
                    <a:pt x="25082" y="49767"/>
                  </a:lnTo>
                  <a:lnTo>
                    <a:pt x="22860" y="51991"/>
                  </a:lnTo>
                  <a:lnTo>
                    <a:pt x="19050" y="53181"/>
                  </a:lnTo>
                  <a:lnTo>
                    <a:pt x="16907" y="52704"/>
                  </a:lnTo>
                  <a:lnTo>
                    <a:pt x="15478" y="51593"/>
                  </a:lnTo>
                  <a:lnTo>
                    <a:pt x="14605" y="49927"/>
                  </a:lnTo>
                  <a:lnTo>
                    <a:pt x="14208" y="47942"/>
                  </a:lnTo>
                  <a:lnTo>
                    <a:pt x="13970" y="44291"/>
                  </a:lnTo>
                  <a:lnTo>
                    <a:pt x="13970" y="15953"/>
                  </a:lnTo>
                  <a:lnTo>
                    <a:pt x="23971" y="15953"/>
                  </a:lnTo>
                  <a:lnTo>
                    <a:pt x="23971" y="12778"/>
                  </a:lnTo>
                  <a:lnTo>
                    <a:pt x="13970" y="12778"/>
                  </a:lnTo>
                  <a:lnTo>
                    <a:pt x="13970"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1791" name="Shape 6531"/>
            <p:cNvSpPr/>
            <p:nvPr/>
          </p:nvSpPr>
          <p:spPr>
            <a:xfrm>
              <a:off x="4436521" y="3811714"/>
              <a:ext cx="43656" cy="46513"/>
            </a:xfrm>
            <a:custGeom>
              <a:avLst/>
              <a:gdLst/>
              <a:ahLst/>
              <a:cxnLst/>
              <a:rect l="0" t="0" r="0" b="0"/>
              <a:pathLst>
                <a:path w="43656" h="46513">
                  <a:moveTo>
                    <a:pt x="21352" y="0"/>
                  </a:moveTo>
                  <a:lnTo>
                    <a:pt x="20558" y="2697"/>
                  </a:lnTo>
                  <a:lnTo>
                    <a:pt x="24766" y="3571"/>
                  </a:lnTo>
                  <a:lnTo>
                    <a:pt x="28258" y="6032"/>
                  </a:lnTo>
                  <a:lnTo>
                    <a:pt x="31036" y="9682"/>
                  </a:lnTo>
                  <a:lnTo>
                    <a:pt x="33100" y="14366"/>
                  </a:lnTo>
                  <a:lnTo>
                    <a:pt x="34369" y="19843"/>
                  </a:lnTo>
                  <a:lnTo>
                    <a:pt x="34767" y="25796"/>
                  </a:lnTo>
                  <a:lnTo>
                    <a:pt x="34211" y="32066"/>
                  </a:lnTo>
                  <a:lnTo>
                    <a:pt x="32782" y="36749"/>
                  </a:lnTo>
                  <a:lnTo>
                    <a:pt x="30798" y="40083"/>
                  </a:lnTo>
                  <a:lnTo>
                    <a:pt x="28258" y="42226"/>
                  </a:lnTo>
                  <a:lnTo>
                    <a:pt x="25638" y="43417"/>
                  </a:lnTo>
                  <a:lnTo>
                    <a:pt x="23018" y="43734"/>
                  </a:lnTo>
                  <a:lnTo>
                    <a:pt x="18971" y="42941"/>
                  </a:lnTo>
                  <a:lnTo>
                    <a:pt x="15796" y="40797"/>
                  </a:lnTo>
                  <a:lnTo>
                    <a:pt x="13336" y="37543"/>
                  </a:lnTo>
                  <a:lnTo>
                    <a:pt x="11510" y="33653"/>
                  </a:lnTo>
                  <a:lnTo>
                    <a:pt x="10240" y="29447"/>
                  </a:lnTo>
                  <a:lnTo>
                    <a:pt x="9446" y="25239"/>
                  </a:lnTo>
                  <a:lnTo>
                    <a:pt x="9049" y="21351"/>
                  </a:lnTo>
                  <a:lnTo>
                    <a:pt x="8891" y="18176"/>
                  </a:lnTo>
                  <a:lnTo>
                    <a:pt x="9128" y="14524"/>
                  </a:lnTo>
                  <a:lnTo>
                    <a:pt x="9842" y="11428"/>
                  </a:lnTo>
                  <a:lnTo>
                    <a:pt x="12383" y="6587"/>
                  </a:lnTo>
                  <a:lnTo>
                    <a:pt x="16113" y="3650"/>
                  </a:lnTo>
                  <a:lnTo>
                    <a:pt x="18256" y="2936"/>
                  </a:lnTo>
                  <a:lnTo>
                    <a:pt x="20558" y="2697"/>
                  </a:lnTo>
                  <a:lnTo>
                    <a:pt x="21352" y="0"/>
                  </a:lnTo>
                  <a:lnTo>
                    <a:pt x="15161" y="793"/>
                  </a:lnTo>
                  <a:lnTo>
                    <a:pt x="9922" y="3253"/>
                  </a:lnTo>
                  <a:lnTo>
                    <a:pt x="5716" y="6905"/>
                  </a:lnTo>
                  <a:lnTo>
                    <a:pt x="2541" y="11588"/>
                  </a:lnTo>
                  <a:lnTo>
                    <a:pt x="636" y="16985"/>
                  </a:lnTo>
                  <a:lnTo>
                    <a:pt x="0" y="22938"/>
                  </a:lnTo>
                  <a:lnTo>
                    <a:pt x="636" y="29288"/>
                  </a:lnTo>
                  <a:lnTo>
                    <a:pt x="2699" y="35003"/>
                  </a:lnTo>
                  <a:lnTo>
                    <a:pt x="6033" y="39687"/>
                  </a:lnTo>
                  <a:lnTo>
                    <a:pt x="10398" y="43338"/>
                  </a:lnTo>
                  <a:lnTo>
                    <a:pt x="15637" y="45639"/>
                  </a:lnTo>
                  <a:lnTo>
                    <a:pt x="21669" y="46513"/>
                  </a:lnTo>
                  <a:lnTo>
                    <a:pt x="28496" y="45401"/>
                  </a:lnTo>
                  <a:lnTo>
                    <a:pt x="34052" y="42544"/>
                  </a:lnTo>
                  <a:lnTo>
                    <a:pt x="38260" y="38416"/>
                  </a:lnTo>
                  <a:lnTo>
                    <a:pt x="41275" y="33416"/>
                  </a:lnTo>
                  <a:lnTo>
                    <a:pt x="43101" y="28097"/>
                  </a:lnTo>
                  <a:lnTo>
                    <a:pt x="43656" y="22938"/>
                  </a:lnTo>
                  <a:lnTo>
                    <a:pt x="43180" y="17778"/>
                  </a:lnTo>
                  <a:lnTo>
                    <a:pt x="41990" y="13255"/>
                  </a:lnTo>
                  <a:lnTo>
                    <a:pt x="40085" y="9364"/>
                  </a:lnTo>
                  <a:lnTo>
                    <a:pt x="37386" y="6032"/>
                  </a:lnTo>
                  <a:lnTo>
                    <a:pt x="34052" y="3412"/>
                  </a:lnTo>
                  <a:lnTo>
                    <a:pt x="30322" y="1507"/>
                  </a:lnTo>
                  <a:lnTo>
                    <a:pt x="26036" y="396"/>
                  </a:lnTo>
                  <a:lnTo>
                    <a:pt x="21352" y="0"/>
                  </a:lnTo>
                  <a:close/>
                </a:path>
              </a:pathLst>
            </a:custGeom>
            <a:solidFill>
              <a:srgbClr val="000000"/>
            </a:solidFill>
          </p:spPr>
          <p:txBody>
            <a:bodyPr vert="horz" lIns="91440" tIns="45720" rIns="91440" bIns="45720" anchor="t"/>
            <a:lstStyle/>
            <a:p>
              <a:endParaRPr lang="en-IN"/>
            </a:p>
          </p:txBody>
        </p:sp>
        <p:sp>
          <p:nvSpPr>
            <p:cNvPr id="1792" name="Shape 6532"/>
            <p:cNvSpPr/>
            <p:nvPr/>
          </p:nvSpPr>
          <p:spPr>
            <a:xfrm>
              <a:off x="4312696" y="3811714"/>
              <a:ext cx="43656" cy="46513"/>
            </a:xfrm>
            <a:custGeom>
              <a:avLst/>
              <a:gdLst/>
              <a:ahLst/>
              <a:cxnLst/>
              <a:rect l="0" t="0" r="0" b="0"/>
              <a:pathLst>
                <a:path w="43656" h="46513">
                  <a:moveTo>
                    <a:pt x="21352" y="0"/>
                  </a:moveTo>
                  <a:lnTo>
                    <a:pt x="20558" y="2697"/>
                  </a:lnTo>
                  <a:lnTo>
                    <a:pt x="24766" y="3571"/>
                  </a:lnTo>
                  <a:lnTo>
                    <a:pt x="28258" y="6032"/>
                  </a:lnTo>
                  <a:lnTo>
                    <a:pt x="31036" y="9682"/>
                  </a:lnTo>
                  <a:lnTo>
                    <a:pt x="33100" y="14366"/>
                  </a:lnTo>
                  <a:lnTo>
                    <a:pt x="34369" y="19843"/>
                  </a:lnTo>
                  <a:lnTo>
                    <a:pt x="34767" y="25796"/>
                  </a:lnTo>
                  <a:lnTo>
                    <a:pt x="34211" y="32066"/>
                  </a:lnTo>
                  <a:lnTo>
                    <a:pt x="32782" y="36749"/>
                  </a:lnTo>
                  <a:lnTo>
                    <a:pt x="30798" y="40083"/>
                  </a:lnTo>
                  <a:lnTo>
                    <a:pt x="28258" y="42226"/>
                  </a:lnTo>
                  <a:lnTo>
                    <a:pt x="25638" y="43417"/>
                  </a:lnTo>
                  <a:lnTo>
                    <a:pt x="23018" y="43734"/>
                  </a:lnTo>
                  <a:lnTo>
                    <a:pt x="18971" y="42941"/>
                  </a:lnTo>
                  <a:lnTo>
                    <a:pt x="15796" y="40797"/>
                  </a:lnTo>
                  <a:lnTo>
                    <a:pt x="13336" y="37543"/>
                  </a:lnTo>
                  <a:lnTo>
                    <a:pt x="11510" y="33653"/>
                  </a:lnTo>
                  <a:lnTo>
                    <a:pt x="10240" y="29447"/>
                  </a:lnTo>
                  <a:lnTo>
                    <a:pt x="9446" y="25239"/>
                  </a:lnTo>
                  <a:lnTo>
                    <a:pt x="9049" y="21351"/>
                  </a:lnTo>
                  <a:lnTo>
                    <a:pt x="8891" y="18176"/>
                  </a:lnTo>
                  <a:lnTo>
                    <a:pt x="9128" y="14524"/>
                  </a:lnTo>
                  <a:lnTo>
                    <a:pt x="9842" y="11428"/>
                  </a:lnTo>
                  <a:lnTo>
                    <a:pt x="12383" y="6587"/>
                  </a:lnTo>
                  <a:lnTo>
                    <a:pt x="16113" y="3650"/>
                  </a:lnTo>
                  <a:lnTo>
                    <a:pt x="18256" y="2936"/>
                  </a:lnTo>
                  <a:lnTo>
                    <a:pt x="20558" y="2697"/>
                  </a:lnTo>
                  <a:lnTo>
                    <a:pt x="21352" y="0"/>
                  </a:lnTo>
                  <a:lnTo>
                    <a:pt x="15161" y="793"/>
                  </a:lnTo>
                  <a:lnTo>
                    <a:pt x="9922" y="3253"/>
                  </a:lnTo>
                  <a:lnTo>
                    <a:pt x="5716" y="6905"/>
                  </a:lnTo>
                  <a:lnTo>
                    <a:pt x="2541" y="11588"/>
                  </a:lnTo>
                  <a:lnTo>
                    <a:pt x="636" y="16985"/>
                  </a:lnTo>
                  <a:lnTo>
                    <a:pt x="0" y="22938"/>
                  </a:lnTo>
                  <a:lnTo>
                    <a:pt x="636" y="29288"/>
                  </a:lnTo>
                  <a:lnTo>
                    <a:pt x="2699" y="35003"/>
                  </a:lnTo>
                  <a:lnTo>
                    <a:pt x="6033" y="39687"/>
                  </a:lnTo>
                  <a:lnTo>
                    <a:pt x="10398" y="43338"/>
                  </a:lnTo>
                  <a:lnTo>
                    <a:pt x="15637" y="45639"/>
                  </a:lnTo>
                  <a:lnTo>
                    <a:pt x="21669" y="46513"/>
                  </a:lnTo>
                  <a:lnTo>
                    <a:pt x="28496" y="45401"/>
                  </a:lnTo>
                  <a:lnTo>
                    <a:pt x="34052" y="42544"/>
                  </a:lnTo>
                  <a:lnTo>
                    <a:pt x="38260" y="38416"/>
                  </a:lnTo>
                  <a:lnTo>
                    <a:pt x="41275" y="33416"/>
                  </a:lnTo>
                  <a:lnTo>
                    <a:pt x="43101" y="28097"/>
                  </a:lnTo>
                  <a:lnTo>
                    <a:pt x="43656" y="22938"/>
                  </a:lnTo>
                  <a:lnTo>
                    <a:pt x="43180" y="17778"/>
                  </a:lnTo>
                  <a:lnTo>
                    <a:pt x="41990" y="13255"/>
                  </a:lnTo>
                  <a:lnTo>
                    <a:pt x="40085" y="9364"/>
                  </a:lnTo>
                  <a:lnTo>
                    <a:pt x="37386" y="6032"/>
                  </a:lnTo>
                  <a:lnTo>
                    <a:pt x="34052" y="3412"/>
                  </a:lnTo>
                  <a:lnTo>
                    <a:pt x="30322" y="1507"/>
                  </a:lnTo>
                  <a:lnTo>
                    <a:pt x="26036" y="396"/>
                  </a:lnTo>
                  <a:lnTo>
                    <a:pt x="21352" y="0"/>
                  </a:lnTo>
                  <a:close/>
                </a:path>
              </a:pathLst>
            </a:custGeom>
            <a:solidFill>
              <a:srgbClr val="000000"/>
            </a:solidFill>
          </p:spPr>
          <p:txBody>
            <a:bodyPr vert="horz" lIns="91440" tIns="45720" rIns="91440" bIns="45720" anchor="t"/>
            <a:lstStyle/>
            <a:p>
              <a:endParaRPr lang="en-IN"/>
            </a:p>
          </p:txBody>
        </p:sp>
        <p:sp>
          <p:nvSpPr>
            <p:cNvPr id="1793" name="Shape 6533"/>
            <p:cNvSpPr/>
            <p:nvPr/>
          </p:nvSpPr>
          <p:spPr>
            <a:xfrm>
              <a:off x="4283645" y="3811714"/>
              <a:ext cx="23494" cy="45560"/>
            </a:xfrm>
            <a:custGeom>
              <a:avLst/>
              <a:gdLst/>
              <a:ahLst/>
              <a:cxnLst/>
              <a:rect l="0" t="0" r="0" b="0"/>
              <a:pathLst>
                <a:path w="23494" h="45560">
                  <a:moveTo>
                    <a:pt x="15717" y="0"/>
                  </a:moveTo>
                  <a:lnTo>
                    <a:pt x="397" y="5396"/>
                  </a:lnTo>
                  <a:lnTo>
                    <a:pt x="397" y="6905"/>
                  </a:lnTo>
                  <a:lnTo>
                    <a:pt x="4366" y="6507"/>
                  </a:lnTo>
                  <a:lnTo>
                    <a:pt x="5556" y="6587"/>
                  </a:lnTo>
                  <a:lnTo>
                    <a:pt x="6668" y="7301"/>
                  </a:lnTo>
                  <a:lnTo>
                    <a:pt x="7462" y="9047"/>
                  </a:lnTo>
                  <a:lnTo>
                    <a:pt x="7779" y="12461"/>
                  </a:lnTo>
                  <a:lnTo>
                    <a:pt x="7779" y="35400"/>
                  </a:lnTo>
                  <a:lnTo>
                    <a:pt x="7619" y="38655"/>
                  </a:lnTo>
                  <a:lnTo>
                    <a:pt x="7143" y="41036"/>
                  </a:lnTo>
                  <a:lnTo>
                    <a:pt x="6192" y="42544"/>
                  </a:lnTo>
                  <a:lnTo>
                    <a:pt x="4762" y="43417"/>
                  </a:lnTo>
                  <a:lnTo>
                    <a:pt x="2778" y="43813"/>
                  </a:lnTo>
                  <a:lnTo>
                    <a:pt x="0" y="44052"/>
                  </a:lnTo>
                  <a:lnTo>
                    <a:pt x="0" y="45560"/>
                  </a:lnTo>
                  <a:lnTo>
                    <a:pt x="23494" y="45560"/>
                  </a:lnTo>
                  <a:lnTo>
                    <a:pt x="23494" y="44052"/>
                  </a:lnTo>
                  <a:lnTo>
                    <a:pt x="19447" y="43417"/>
                  </a:lnTo>
                  <a:lnTo>
                    <a:pt x="17224" y="41988"/>
                  </a:lnTo>
                  <a:lnTo>
                    <a:pt x="16350" y="39448"/>
                  </a:lnTo>
                  <a:lnTo>
                    <a:pt x="16113" y="35400"/>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1794" name="Shape 6534"/>
            <p:cNvSpPr/>
            <p:nvPr/>
          </p:nvSpPr>
          <p:spPr>
            <a:xfrm>
              <a:off x="4214351" y="3811714"/>
              <a:ext cx="40163" cy="46513"/>
            </a:xfrm>
            <a:custGeom>
              <a:avLst/>
              <a:gdLst/>
              <a:ahLst/>
              <a:cxnLst/>
              <a:rect l="0" t="0" r="0" b="0"/>
              <a:pathLst>
                <a:path w="40163" h="46513">
                  <a:moveTo>
                    <a:pt x="18097" y="0"/>
                  </a:moveTo>
                  <a:lnTo>
                    <a:pt x="12858" y="475"/>
                  </a:lnTo>
                  <a:lnTo>
                    <a:pt x="8731" y="1983"/>
                  </a:lnTo>
                  <a:lnTo>
                    <a:pt x="5714" y="3968"/>
                  </a:lnTo>
                  <a:lnTo>
                    <a:pt x="3572" y="6350"/>
                  </a:lnTo>
                  <a:lnTo>
                    <a:pt x="2301" y="8731"/>
                  </a:lnTo>
                  <a:lnTo>
                    <a:pt x="1904" y="10952"/>
                  </a:lnTo>
                  <a:lnTo>
                    <a:pt x="2143" y="12302"/>
                  </a:lnTo>
                  <a:lnTo>
                    <a:pt x="2937" y="13730"/>
                  </a:lnTo>
                  <a:lnTo>
                    <a:pt x="4206" y="14842"/>
                  </a:lnTo>
                  <a:lnTo>
                    <a:pt x="6191" y="15318"/>
                  </a:lnTo>
                  <a:lnTo>
                    <a:pt x="8017" y="14921"/>
                  </a:lnTo>
                  <a:lnTo>
                    <a:pt x="9366" y="13969"/>
                  </a:lnTo>
                  <a:lnTo>
                    <a:pt x="10318" y="12619"/>
                  </a:lnTo>
                  <a:lnTo>
                    <a:pt x="10636" y="11032"/>
                  </a:lnTo>
                  <a:lnTo>
                    <a:pt x="10398" y="9286"/>
                  </a:lnTo>
                  <a:lnTo>
                    <a:pt x="10159" y="7222"/>
                  </a:lnTo>
                  <a:lnTo>
                    <a:pt x="10795" y="5158"/>
                  </a:lnTo>
                  <a:lnTo>
                    <a:pt x="12382" y="3650"/>
                  </a:lnTo>
                  <a:lnTo>
                    <a:pt x="14684" y="2618"/>
                  </a:lnTo>
                  <a:lnTo>
                    <a:pt x="17145" y="2301"/>
                  </a:lnTo>
                  <a:lnTo>
                    <a:pt x="19684" y="2618"/>
                  </a:lnTo>
                  <a:lnTo>
                    <a:pt x="22144" y="3808"/>
                  </a:lnTo>
                  <a:lnTo>
                    <a:pt x="24050" y="6269"/>
                  </a:lnTo>
                  <a:lnTo>
                    <a:pt x="24764" y="10555"/>
                  </a:lnTo>
                  <a:lnTo>
                    <a:pt x="24764" y="16588"/>
                  </a:lnTo>
                  <a:lnTo>
                    <a:pt x="24029" y="16878"/>
                  </a:lnTo>
                  <a:lnTo>
                    <a:pt x="24764" y="18969"/>
                  </a:lnTo>
                  <a:lnTo>
                    <a:pt x="24764" y="33337"/>
                  </a:lnTo>
                  <a:lnTo>
                    <a:pt x="24686" y="35241"/>
                  </a:lnTo>
                  <a:lnTo>
                    <a:pt x="24288" y="36749"/>
                  </a:lnTo>
                  <a:lnTo>
                    <a:pt x="23256" y="37861"/>
                  </a:lnTo>
                  <a:lnTo>
                    <a:pt x="21431" y="38972"/>
                  </a:lnTo>
                  <a:lnTo>
                    <a:pt x="18812" y="40003"/>
                  </a:lnTo>
                  <a:lnTo>
                    <a:pt x="15318" y="40797"/>
                  </a:lnTo>
                  <a:lnTo>
                    <a:pt x="12779" y="40242"/>
                  </a:lnTo>
                  <a:lnTo>
                    <a:pt x="10716" y="38733"/>
                  </a:lnTo>
                  <a:lnTo>
                    <a:pt x="9287" y="36194"/>
                  </a:lnTo>
                  <a:lnTo>
                    <a:pt x="8731" y="33019"/>
                  </a:lnTo>
                  <a:lnTo>
                    <a:pt x="8731" y="32860"/>
                  </a:lnTo>
                  <a:lnTo>
                    <a:pt x="8889" y="31034"/>
                  </a:lnTo>
                  <a:lnTo>
                    <a:pt x="9604" y="28891"/>
                  </a:lnTo>
                  <a:lnTo>
                    <a:pt x="11192" y="26510"/>
                  </a:lnTo>
                  <a:lnTo>
                    <a:pt x="13970" y="24049"/>
                  </a:lnTo>
                  <a:lnTo>
                    <a:pt x="18414" y="21509"/>
                  </a:lnTo>
                  <a:lnTo>
                    <a:pt x="24764" y="18969"/>
                  </a:lnTo>
                  <a:lnTo>
                    <a:pt x="24029" y="16878"/>
                  </a:lnTo>
                  <a:lnTo>
                    <a:pt x="17303" y="19525"/>
                  </a:lnTo>
                  <a:lnTo>
                    <a:pt x="11192" y="22303"/>
                  </a:lnTo>
                  <a:lnTo>
                    <a:pt x="6350" y="25082"/>
                  </a:lnTo>
                  <a:lnTo>
                    <a:pt x="2857" y="28177"/>
                  </a:lnTo>
                  <a:lnTo>
                    <a:pt x="713" y="31828"/>
                  </a:lnTo>
                  <a:lnTo>
                    <a:pt x="0" y="36194"/>
                  </a:lnTo>
                  <a:lnTo>
                    <a:pt x="952" y="40559"/>
                  </a:lnTo>
                  <a:lnTo>
                    <a:pt x="3333" y="43813"/>
                  </a:lnTo>
                  <a:lnTo>
                    <a:pt x="6667" y="45877"/>
                  </a:lnTo>
                  <a:lnTo>
                    <a:pt x="10556" y="46513"/>
                  </a:lnTo>
                  <a:lnTo>
                    <a:pt x="14604" y="45877"/>
                  </a:lnTo>
                  <a:lnTo>
                    <a:pt x="18414" y="44132"/>
                  </a:lnTo>
                  <a:lnTo>
                    <a:pt x="24923" y="39289"/>
                  </a:lnTo>
                  <a:lnTo>
                    <a:pt x="25400" y="42305"/>
                  </a:lnTo>
                  <a:lnTo>
                    <a:pt x="26352" y="44369"/>
                  </a:lnTo>
                  <a:lnTo>
                    <a:pt x="27622" y="45639"/>
                  </a:lnTo>
                  <a:lnTo>
                    <a:pt x="28972" y="46274"/>
                  </a:lnTo>
                  <a:lnTo>
                    <a:pt x="31353" y="46513"/>
                  </a:lnTo>
                  <a:lnTo>
                    <a:pt x="32781" y="46353"/>
                  </a:lnTo>
                  <a:lnTo>
                    <a:pt x="34766" y="45798"/>
                  </a:lnTo>
                  <a:lnTo>
                    <a:pt x="37226" y="44369"/>
                  </a:lnTo>
                  <a:lnTo>
                    <a:pt x="40163" y="41591"/>
                  </a:lnTo>
                  <a:lnTo>
                    <a:pt x="40163" y="38972"/>
                  </a:lnTo>
                  <a:lnTo>
                    <a:pt x="38337" y="40242"/>
                  </a:lnTo>
                  <a:lnTo>
                    <a:pt x="35718" y="40877"/>
                  </a:lnTo>
                  <a:lnTo>
                    <a:pt x="34051" y="40401"/>
                  </a:lnTo>
                  <a:lnTo>
                    <a:pt x="33178" y="39130"/>
                  </a:lnTo>
                  <a:lnTo>
                    <a:pt x="32861" y="35162"/>
                  </a:lnTo>
                  <a:lnTo>
                    <a:pt x="32861" y="15794"/>
                  </a:lnTo>
                  <a:lnTo>
                    <a:pt x="32306" y="9047"/>
                  </a:lnTo>
                  <a:lnTo>
                    <a:pt x="31036" y="5634"/>
                  </a:lnTo>
                  <a:lnTo>
                    <a:pt x="28494" y="2697"/>
                  </a:lnTo>
                  <a:lnTo>
                    <a:pt x="26670" y="1507"/>
                  </a:lnTo>
                  <a:lnTo>
                    <a:pt x="24288" y="713"/>
                  </a:lnTo>
                  <a:lnTo>
                    <a:pt x="21431" y="157"/>
                  </a:lnTo>
                  <a:lnTo>
                    <a:pt x="18097" y="0"/>
                  </a:lnTo>
                  <a:close/>
                </a:path>
              </a:pathLst>
            </a:custGeom>
            <a:solidFill>
              <a:srgbClr val="000000"/>
            </a:solidFill>
          </p:spPr>
          <p:txBody>
            <a:bodyPr vert="horz" lIns="91440" tIns="45720" rIns="91440" bIns="45720" anchor="t"/>
            <a:lstStyle/>
            <a:p>
              <a:endParaRPr lang="en-IN"/>
            </a:p>
          </p:txBody>
        </p:sp>
        <p:sp>
          <p:nvSpPr>
            <p:cNvPr id="1795" name="Shape 6535"/>
            <p:cNvSpPr/>
            <p:nvPr/>
          </p:nvSpPr>
          <p:spPr>
            <a:xfrm>
              <a:off x="4054094" y="3811714"/>
              <a:ext cx="43734" cy="46513"/>
            </a:xfrm>
            <a:custGeom>
              <a:avLst/>
              <a:gdLst/>
              <a:ahLst/>
              <a:cxnLst/>
              <a:rect l="0" t="0" r="0" b="0"/>
              <a:pathLst>
                <a:path w="43734" h="46513">
                  <a:moveTo>
                    <a:pt x="21431" y="0"/>
                  </a:moveTo>
                  <a:lnTo>
                    <a:pt x="20637" y="2697"/>
                  </a:lnTo>
                  <a:lnTo>
                    <a:pt x="24843" y="3571"/>
                  </a:lnTo>
                  <a:lnTo>
                    <a:pt x="28336" y="6032"/>
                  </a:lnTo>
                  <a:lnTo>
                    <a:pt x="31113" y="9682"/>
                  </a:lnTo>
                  <a:lnTo>
                    <a:pt x="33177" y="14366"/>
                  </a:lnTo>
                  <a:lnTo>
                    <a:pt x="34368" y="19843"/>
                  </a:lnTo>
                  <a:lnTo>
                    <a:pt x="34764" y="25796"/>
                  </a:lnTo>
                  <a:lnTo>
                    <a:pt x="34209" y="32066"/>
                  </a:lnTo>
                  <a:lnTo>
                    <a:pt x="32861" y="36749"/>
                  </a:lnTo>
                  <a:lnTo>
                    <a:pt x="30876" y="40083"/>
                  </a:lnTo>
                  <a:lnTo>
                    <a:pt x="28336" y="42226"/>
                  </a:lnTo>
                  <a:lnTo>
                    <a:pt x="25717" y="43417"/>
                  </a:lnTo>
                  <a:lnTo>
                    <a:pt x="23097" y="43734"/>
                  </a:lnTo>
                  <a:lnTo>
                    <a:pt x="19050" y="42941"/>
                  </a:lnTo>
                  <a:lnTo>
                    <a:pt x="15875" y="40797"/>
                  </a:lnTo>
                  <a:lnTo>
                    <a:pt x="13413" y="37543"/>
                  </a:lnTo>
                  <a:lnTo>
                    <a:pt x="11588" y="33653"/>
                  </a:lnTo>
                  <a:lnTo>
                    <a:pt x="9445" y="25239"/>
                  </a:lnTo>
                  <a:lnTo>
                    <a:pt x="9127" y="21351"/>
                  </a:lnTo>
                  <a:lnTo>
                    <a:pt x="8968" y="18176"/>
                  </a:lnTo>
                  <a:lnTo>
                    <a:pt x="9207" y="14524"/>
                  </a:lnTo>
                  <a:lnTo>
                    <a:pt x="9842" y="11428"/>
                  </a:lnTo>
                  <a:lnTo>
                    <a:pt x="12382" y="6587"/>
                  </a:lnTo>
                  <a:lnTo>
                    <a:pt x="16192" y="3650"/>
                  </a:lnTo>
                  <a:lnTo>
                    <a:pt x="18334" y="2936"/>
                  </a:lnTo>
                  <a:lnTo>
                    <a:pt x="20637" y="2697"/>
                  </a:lnTo>
                  <a:lnTo>
                    <a:pt x="21431" y="0"/>
                  </a:lnTo>
                  <a:lnTo>
                    <a:pt x="15238" y="793"/>
                  </a:lnTo>
                  <a:lnTo>
                    <a:pt x="10001" y="3253"/>
                  </a:lnTo>
                  <a:lnTo>
                    <a:pt x="5713" y="6905"/>
                  </a:lnTo>
                  <a:lnTo>
                    <a:pt x="2618" y="11588"/>
                  </a:lnTo>
                  <a:lnTo>
                    <a:pt x="633" y="16985"/>
                  </a:lnTo>
                  <a:lnTo>
                    <a:pt x="0" y="22938"/>
                  </a:lnTo>
                  <a:lnTo>
                    <a:pt x="713" y="29288"/>
                  </a:lnTo>
                  <a:lnTo>
                    <a:pt x="2777" y="35003"/>
                  </a:lnTo>
                  <a:lnTo>
                    <a:pt x="6111" y="39687"/>
                  </a:lnTo>
                  <a:lnTo>
                    <a:pt x="10397" y="43338"/>
                  </a:lnTo>
                  <a:lnTo>
                    <a:pt x="15636" y="45639"/>
                  </a:lnTo>
                  <a:lnTo>
                    <a:pt x="21748" y="46513"/>
                  </a:lnTo>
                  <a:lnTo>
                    <a:pt x="28575" y="45401"/>
                  </a:lnTo>
                  <a:lnTo>
                    <a:pt x="34131" y="42544"/>
                  </a:lnTo>
                  <a:lnTo>
                    <a:pt x="38337" y="38416"/>
                  </a:lnTo>
                  <a:lnTo>
                    <a:pt x="41353" y="33416"/>
                  </a:lnTo>
                  <a:lnTo>
                    <a:pt x="43179" y="28097"/>
                  </a:lnTo>
                  <a:lnTo>
                    <a:pt x="43734" y="22938"/>
                  </a:lnTo>
                  <a:lnTo>
                    <a:pt x="43258" y="17778"/>
                  </a:lnTo>
                  <a:lnTo>
                    <a:pt x="42068" y="13255"/>
                  </a:lnTo>
                  <a:lnTo>
                    <a:pt x="40083" y="9364"/>
                  </a:lnTo>
                  <a:lnTo>
                    <a:pt x="37384" y="6032"/>
                  </a:lnTo>
                  <a:lnTo>
                    <a:pt x="34131" y="3412"/>
                  </a:lnTo>
                  <a:lnTo>
                    <a:pt x="30400"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796" name="Shape 6536"/>
            <p:cNvSpPr/>
            <p:nvPr/>
          </p:nvSpPr>
          <p:spPr>
            <a:xfrm>
              <a:off x="3917092" y="3811714"/>
              <a:ext cx="23495" cy="45560"/>
            </a:xfrm>
            <a:custGeom>
              <a:avLst/>
              <a:gdLst/>
              <a:ahLst/>
              <a:cxnLst/>
              <a:rect l="0" t="0" r="0" b="0"/>
              <a:pathLst>
                <a:path w="23495" h="45560">
                  <a:moveTo>
                    <a:pt x="15795" y="0"/>
                  </a:moveTo>
                  <a:lnTo>
                    <a:pt x="396" y="5396"/>
                  </a:lnTo>
                  <a:lnTo>
                    <a:pt x="396" y="6905"/>
                  </a:lnTo>
                  <a:lnTo>
                    <a:pt x="4365" y="6507"/>
                  </a:lnTo>
                  <a:lnTo>
                    <a:pt x="5635" y="6587"/>
                  </a:lnTo>
                  <a:lnTo>
                    <a:pt x="6666" y="7301"/>
                  </a:lnTo>
                  <a:lnTo>
                    <a:pt x="7540" y="9047"/>
                  </a:lnTo>
                  <a:lnTo>
                    <a:pt x="7857" y="12461"/>
                  </a:lnTo>
                  <a:lnTo>
                    <a:pt x="7857" y="35400"/>
                  </a:lnTo>
                  <a:lnTo>
                    <a:pt x="7698" y="38655"/>
                  </a:lnTo>
                  <a:lnTo>
                    <a:pt x="7143" y="41036"/>
                  </a:lnTo>
                  <a:lnTo>
                    <a:pt x="6190" y="42544"/>
                  </a:lnTo>
                  <a:lnTo>
                    <a:pt x="4762" y="43417"/>
                  </a:lnTo>
                  <a:lnTo>
                    <a:pt x="2777" y="43813"/>
                  </a:lnTo>
                  <a:lnTo>
                    <a:pt x="0" y="44052"/>
                  </a:lnTo>
                  <a:lnTo>
                    <a:pt x="0" y="45560"/>
                  </a:lnTo>
                  <a:lnTo>
                    <a:pt x="23495" y="45560"/>
                  </a:lnTo>
                  <a:lnTo>
                    <a:pt x="23495" y="44052"/>
                  </a:lnTo>
                  <a:lnTo>
                    <a:pt x="19446" y="43417"/>
                  </a:lnTo>
                  <a:lnTo>
                    <a:pt x="17223" y="41988"/>
                  </a:lnTo>
                  <a:lnTo>
                    <a:pt x="16351" y="39448"/>
                  </a:lnTo>
                  <a:lnTo>
                    <a:pt x="16191" y="35400"/>
                  </a:lnTo>
                  <a:lnTo>
                    <a:pt x="16191" y="237"/>
                  </a:lnTo>
                  <a:lnTo>
                    <a:pt x="15795" y="0"/>
                  </a:lnTo>
                  <a:close/>
                </a:path>
              </a:pathLst>
            </a:custGeom>
            <a:solidFill>
              <a:srgbClr val="000000"/>
            </a:solidFill>
          </p:spPr>
          <p:txBody>
            <a:bodyPr vert="horz" lIns="91440" tIns="45720" rIns="91440" bIns="45720" anchor="t"/>
            <a:lstStyle/>
            <a:p>
              <a:endParaRPr lang="en-IN"/>
            </a:p>
          </p:txBody>
        </p:sp>
        <p:sp>
          <p:nvSpPr>
            <p:cNvPr id="1797" name="Shape 6537"/>
            <p:cNvSpPr/>
            <p:nvPr/>
          </p:nvSpPr>
          <p:spPr>
            <a:xfrm>
              <a:off x="3844861" y="3789568"/>
              <a:ext cx="46037" cy="68659"/>
            </a:xfrm>
            <a:custGeom>
              <a:avLst/>
              <a:gdLst/>
              <a:ahLst/>
              <a:cxnLst/>
              <a:rect l="0" t="0" r="0" b="0"/>
              <a:pathLst>
                <a:path w="46037" h="68659">
                  <a:moveTo>
                    <a:pt x="38893" y="0"/>
                  </a:moveTo>
                  <a:lnTo>
                    <a:pt x="24288" y="4364"/>
                  </a:lnTo>
                  <a:lnTo>
                    <a:pt x="24288" y="5952"/>
                  </a:lnTo>
                  <a:lnTo>
                    <a:pt x="26670" y="5873"/>
                  </a:lnTo>
                  <a:lnTo>
                    <a:pt x="29209" y="6191"/>
                  </a:lnTo>
                  <a:lnTo>
                    <a:pt x="30478" y="7222"/>
                  </a:lnTo>
                  <a:lnTo>
                    <a:pt x="30956" y="8809"/>
                  </a:lnTo>
                  <a:lnTo>
                    <a:pt x="31035" y="10953"/>
                  </a:lnTo>
                  <a:lnTo>
                    <a:pt x="31035" y="26352"/>
                  </a:lnTo>
                  <a:lnTo>
                    <a:pt x="28654" y="24447"/>
                  </a:lnTo>
                  <a:lnTo>
                    <a:pt x="26193" y="23177"/>
                  </a:lnTo>
                  <a:lnTo>
                    <a:pt x="23495" y="22383"/>
                  </a:lnTo>
                  <a:lnTo>
                    <a:pt x="22705" y="22319"/>
                  </a:lnTo>
                  <a:lnTo>
                    <a:pt x="20875" y="24843"/>
                  </a:lnTo>
                  <a:lnTo>
                    <a:pt x="24288" y="25478"/>
                  </a:lnTo>
                  <a:lnTo>
                    <a:pt x="27463" y="27304"/>
                  </a:lnTo>
                  <a:lnTo>
                    <a:pt x="29765" y="30400"/>
                  </a:lnTo>
                  <a:lnTo>
                    <a:pt x="31035" y="34766"/>
                  </a:lnTo>
                  <a:lnTo>
                    <a:pt x="31035" y="57547"/>
                  </a:lnTo>
                  <a:lnTo>
                    <a:pt x="29923" y="60007"/>
                  </a:lnTo>
                  <a:lnTo>
                    <a:pt x="27860" y="61912"/>
                  </a:lnTo>
                  <a:lnTo>
                    <a:pt x="25240" y="63103"/>
                  </a:lnTo>
                  <a:lnTo>
                    <a:pt x="22225" y="63500"/>
                  </a:lnTo>
                  <a:lnTo>
                    <a:pt x="18970" y="63023"/>
                  </a:lnTo>
                  <a:lnTo>
                    <a:pt x="15795" y="61516"/>
                  </a:lnTo>
                  <a:lnTo>
                    <a:pt x="13016" y="58896"/>
                  </a:lnTo>
                  <a:lnTo>
                    <a:pt x="10715" y="55086"/>
                  </a:lnTo>
                  <a:lnTo>
                    <a:pt x="9207" y="49847"/>
                  </a:lnTo>
                  <a:lnTo>
                    <a:pt x="8571" y="43179"/>
                  </a:lnTo>
                  <a:lnTo>
                    <a:pt x="9127" y="37147"/>
                  </a:lnTo>
                  <a:lnTo>
                    <a:pt x="10556" y="32465"/>
                  </a:lnTo>
                  <a:lnTo>
                    <a:pt x="12620" y="28972"/>
                  </a:lnTo>
                  <a:lnTo>
                    <a:pt x="15160" y="26670"/>
                  </a:lnTo>
                  <a:lnTo>
                    <a:pt x="18017" y="25321"/>
                  </a:lnTo>
                  <a:lnTo>
                    <a:pt x="20875" y="24843"/>
                  </a:lnTo>
                  <a:lnTo>
                    <a:pt x="22705" y="22319"/>
                  </a:lnTo>
                  <a:lnTo>
                    <a:pt x="20557" y="22146"/>
                  </a:lnTo>
                  <a:lnTo>
                    <a:pt x="15160" y="23018"/>
                  </a:lnTo>
                  <a:lnTo>
                    <a:pt x="10318" y="25558"/>
                  </a:lnTo>
                  <a:lnTo>
                    <a:pt x="6190" y="29368"/>
                  </a:lnTo>
                  <a:lnTo>
                    <a:pt x="2936" y="34368"/>
                  </a:lnTo>
                  <a:lnTo>
                    <a:pt x="793" y="40163"/>
                  </a:lnTo>
                  <a:lnTo>
                    <a:pt x="0" y="46513"/>
                  </a:lnTo>
                  <a:lnTo>
                    <a:pt x="634" y="53259"/>
                  </a:lnTo>
                  <a:lnTo>
                    <a:pt x="2301" y="58498"/>
                  </a:lnTo>
                  <a:lnTo>
                    <a:pt x="4762" y="62388"/>
                  </a:lnTo>
                  <a:lnTo>
                    <a:pt x="7620" y="65166"/>
                  </a:lnTo>
                  <a:lnTo>
                    <a:pt x="10635" y="66992"/>
                  </a:lnTo>
                  <a:lnTo>
                    <a:pt x="13572" y="68103"/>
                  </a:lnTo>
                  <a:lnTo>
                    <a:pt x="16191" y="68579"/>
                  </a:lnTo>
                  <a:lnTo>
                    <a:pt x="18096" y="68659"/>
                  </a:lnTo>
                  <a:lnTo>
                    <a:pt x="22938" y="68023"/>
                  </a:lnTo>
                  <a:lnTo>
                    <a:pt x="26510" y="66516"/>
                  </a:lnTo>
                  <a:lnTo>
                    <a:pt x="29130" y="64452"/>
                  </a:lnTo>
                  <a:lnTo>
                    <a:pt x="30876" y="62309"/>
                  </a:lnTo>
                  <a:lnTo>
                    <a:pt x="31035" y="62309"/>
                  </a:lnTo>
                  <a:lnTo>
                    <a:pt x="31035" y="68341"/>
                  </a:lnTo>
                  <a:lnTo>
                    <a:pt x="31432" y="68659"/>
                  </a:lnTo>
                  <a:lnTo>
                    <a:pt x="38893" y="66039"/>
                  </a:lnTo>
                  <a:lnTo>
                    <a:pt x="46037" y="63500"/>
                  </a:lnTo>
                  <a:lnTo>
                    <a:pt x="46037" y="61912"/>
                  </a:lnTo>
                  <a:lnTo>
                    <a:pt x="43258" y="61912"/>
                  </a:lnTo>
                  <a:lnTo>
                    <a:pt x="41354" y="61595"/>
                  </a:lnTo>
                  <a:lnTo>
                    <a:pt x="40242" y="60880"/>
                  </a:lnTo>
                  <a:lnTo>
                    <a:pt x="39607" y="59768"/>
                  </a:lnTo>
                  <a:lnTo>
                    <a:pt x="39370" y="56356"/>
                  </a:lnTo>
                  <a:lnTo>
                    <a:pt x="39370" y="237"/>
                  </a:lnTo>
                  <a:lnTo>
                    <a:pt x="38893" y="0"/>
                  </a:lnTo>
                  <a:close/>
                </a:path>
              </a:pathLst>
            </a:custGeom>
            <a:solidFill>
              <a:srgbClr val="000000"/>
            </a:solidFill>
          </p:spPr>
          <p:txBody>
            <a:bodyPr vert="horz" lIns="91440" tIns="45720" rIns="91440" bIns="45720" anchor="t"/>
            <a:lstStyle/>
            <a:p>
              <a:endParaRPr lang="en-IN"/>
            </a:p>
          </p:txBody>
        </p:sp>
        <p:sp>
          <p:nvSpPr>
            <p:cNvPr id="1798" name="Shape 6538"/>
            <p:cNvSpPr/>
            <p:nvPr/>
          </p:nvSpPr>
          <p:spPr>
            <a:xfrm>
              <a:off x="3800094" y="3811714"/>
              <a:ext cx="39527" cy="46513"/>
            </a:xfrm>
            <a:custGeom>
              <a:avLst/>
              <a:gdLst/>
              <a:ahLst/>
              <a:cxnLst/>
              <a:rect l="0" t="0" r="0" b="0"/>
              <a:pathLst>
                <a:path w="39527" h="46513">
                  <a:moveTo>
                    <a:pt x="20240" y="0"/>
                  </a:moveTo>
                  <a:lnTo>
                    <a:pt x="18017" y="3491"/>
                  </a:lnTo>
                  <a:lnTo>
                    <a:pt x="21431" y="4047"/>
                  </a:lnTo>
                  <a:lnTo>
                    <a:pt x="23891" y="5476"/>
                  </a:lnTo>
                  <a:lnTo>
                    <a:pt x="25478" y="7460"/>
                  </a:lnTo>
                  <a:lnTo>
                    <a:pt x="26511" y="9841"/>
                  </a:lnTo>
                  <a:lnTo>
                    <a:pt x="27542" y="14921"/>
                  </a:lnTo>
                  <a:lnTo>
                    <a:pt x="7143" y="14921"/>
                  </a:lnTo>
                  <a:lnTo>
                    <a:pt x="7857" y="11984"/>
                  </a:lnTo>
                  <a:lnTo>
                    <a:pt x="8731" y="9444"/>
                  </a:lnTo>
                  <a:lnTo>
                    <a:pt x="9842" y="7460"/>
                  </a:lnTo>
                  <a:lnTo>
                    <a:pt x="11191" y="5952"/>
                  </a:lnTo>
                  <a:lnTo>
                    <a:pt x="14287" y="4126"/>
                  </a:lnTo>
                  <a:lnTo>
                    <a:pt x="18017" y="3491"/>
                  </a:lnTo>
                  <a:lnTo>
                    <a:pt x="20240" y="0"/>
                  </a:lnTo>
                  <a:lnTo>
                    <a:pt x="15953" y="475"/>
                  </a:lnTo>
                  <a:lnTo>
                    <a:pt x="11508" y="2221"/>
                  </a:lnTo>
                  <a:lnTo>
                    <a:pt x="7222" y="5238"/>
                  </a:lnTo>
                  <a:lnTo>
                    <a:pt x="3571" y="9841"/>
                  </a:lnTo>
                  <a:lnTo>
                    <a:pt x="1031" y="16112"/>
                  </a:lnTo>
                  <a:lnTo>
                    <a:pt x="0" y="24367"/>
                  </a:lnTo>
                  <a:lnTo>
                    <a:pt x="396" y="29368"/>
                  </a:lnTo>
                  <a:lnTo>
                    <a:pt x="1348" y="33733"/>
                  </a:lnTo>
                  <a:lnTo>
                    <a:pt x="2936" y="37463"/>
                  </a:lnTo>
                  <a:lnTo>
                    <a:pt x="5158" y="40638"/>
                  </a:lnTo>
                  <a:lnTo>
                    <a:pt x="7857" y="43178"/>
                  </a:lnTo>
                  <a:lnTo>
                    <a:pt x="11032" y="45005"/>
                  </a:lnTo>
                  <a:lnTo>
                    <a:pt x="14604" y="46116"/>
                  </a:lnTo>
                  <a:lnTo>
                    <a:pt x="18573" y="46513"/>
                  </a:lnTo>
                  <a:lnTo>
                    <a:pt x="23495" y="45877"/>
                  </a:lnTo>
                  <a:lnTo>
                    <a:pt x="27701" y="44369"/>
                  </a:lnTo>
                  <a:lnTo>
                    <a:pt x="31193" y="42068"/>
                  </a:lnTo>
                  <a:lnTo>
                    <a:pt x="33971" y="39369"/>
                  </a:lnTo>
                  <a:lnTo>
                    <a:pt x="36195" y="36591"/>
                  </a:lnTo>
                  <a:lnTo>
                    <a:pt x="37782" y="33892"/>
                  </a:lnTo>
                  <a:lnTo>
                    <a:pt x="38893" y="31589"/>
                  </a:lnTo>
                  <a:lnTo>
                    <a:pt x="39527" y="30002"/>
                  </a:lnTo>
                  <a:lnTo>
                    <a:pt x="37939" y="29288"/>
                  </a:lnTo>
                  <a:lnTo>
                    <a:pt x="36670" y="31272"/>
                  </a:lnTo>
                  <a:lnTo>
                    <a:pt x="34925" y="33574"/>
                  </a:lnTo>
                  <a:lnTo>
                    <a:pt x="32701" y="35876"/>
                  </a:lnTo>
                  <a:lnTo>
                    <a:pt x="30002" y="37782"/>
                  </a:lnTo>
                  <a:lnTo>
                    <a:pt x="26670" y="39130"/>
                  </a:lnTo>
                  <a:lnTo>
                    <a:pt x="22621" y="39687"/>
                  </a:lnTo>
                  <a:lnTo>
                    <a:pt x="19287" y="39289"/>
                  </a:lnTo>
                  <a:lnTo>
                    <a:pt x="15875" y="38019"/>
                  </a:lnTo>
                  <a:lnTo>
                    <a:pt x="12700" y="35480"/>
                  </a:lnTo>
                  <a:lnTo>
                    <a:pt x="10001" y="31511"/>
                  </a:lnTo>
                  <a:lnTo>
                    <a:pt x="8888" y="28891"/>
                  </a:lnTo>
                  <a:lnTo>
                    <a:pt x="8016" y="25796"/>
                  </a:lnTo>
                  <a:lnTo>
                    <a:pt x="7301" y="22225"/>
                  </a:lnTo>
                  <a:lnTo>
                    <a:pt x="6826" y="18096"/>
                  </a:lnTo>
                  <a:lnTo>
                    <a:pt x="37702" y="18096"/>
                  </a:lnTo>
                  <a:lnTo>
                    <a:pt x="36988" y="13651"/>
                  </a:lnTo>
                  <a:lnTo>
                    <a:pt x="35876" y="9841"/>
                  </a:lnTo>
                  <a:lnTo>
                    <a:pt x="34209" y="6666"/>
                  </a:lnTo>
                  <a:lnTo>
                    <a:pt x="32067" y="4205"/>
                  </a:lnTo>
                  <a:lnTo>
                    <a:pt x="29606" y="2301"/>
                  </a:lnTo>
                  <a:lnTo>
                    <a:pt x="26748" y="95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1799" name="Shape 6539"/>
            <p:cNvSpPr/>
            <p:nvPr/>
          </p:nvSpPr>
          <p:spPr>
            <a:xfrm>
              <a:off x="3674681" y="3811714"/>
              <a:ext cx="43734" cy="46513"/>
            </a:xfrm>
            <a:custGeom>
              <a:avLst/>
              <a:gdLst/>
              <a:ahLst/>
              <a:cxnLst/>
              <a:rect l="0" t="0" r="0" b="0"/>
              <a:pathLst>
                <a:path w="43734" h="46513">
                  <a:moveTo>
                    <a:pt x="21431" y="0"/>
                  </a:moveTo>
                  <a:lnTo>
                    <a:pt x="20637" y="2697"/>
                  </a:lnTo>
                  <a:lnTo>
                    <a:pt x="24843" y="3571"/>
                  </a:lnTo>
                  <a:lnTo>
                    <a:pt x="28336" y="6032"/>
                  </a:lnTo>
                  <a:lnTo>
                    <a:pt x="31113" y="9682"/>
                  </a:lnTo>
                  <a:lnTo>
                    <a:pt x="33177" y="14366"/>
                  </a:lnTo>
                  <a:lnTo>
                    <a:pt x="34368" y="19843"/>
                  </a:lnTo>
                  <a:lnTo>
                    <a:pt x="34764" y="25796"/>
                  </a:lnTo>
                  <a:lnTo>
                    <a:pt x="34288" y="32066"/>
                  </a:lnTo>
                  <a:lnTo>
                    <a:pt x="32861" y="36749"/>
                  </a:lnTo>
                  <a:lnTo>
                    <a:pt x="30876" y="40083"/>
                  </a:lnTo>
                  <a:lnTo>
                    <a:pt x="28336" y="42226"/>
                  </a:lnTo>
                  <a:lnTo>
                    <a:pt x="25717" y="43417"/>
                  </a:lnTo>
                  <a:lnTo>
                    <a:pt x="23097" y="43734"/>
                  </a:lnTo>
                  <a:lnTo>
                    <a:pt x="19050" y="42941"/>
                  </a:lnTo>
                  <a:lnTo>
                    <a:pt x="15875" y="40797"/>
                  </a:lnTo>
                  <a:lnTo>
                    <a:pt x="13413" y="37543"/>
                  </a:lnTo>
                  <a:lnTo>
                    <a:pt x="11588" y="33653"/>
                  </a:lnTo>
                  <a:lnTo>
                    <a:pt x="10318" y="29447"/>
                  </a:lnTo>
                  <a:lnTo>
                    <a:pt x="9525" y="25239"/>
                  </a:lnTo>
                  <a:lnTo>
                    <a:pt x="9127" y="21351"/>
                  </a:lnTo>
                  <a:lnTo>
                    <a:pt x="8968" y="18176"/>
                  </a:lnTo>
                  <a:lnTo>
                    <a:pt x="9207" y="14524"/>
                  </a:lnTo>
                  <a:lnTo>
                    <a:pt x="9842" y="11428"/>
                  </a:lnTo>
                  <a:lnTo>
                    <a:pt x="12382" y="6587"/>
                  </a:lnTo>
                  <a:lnTo>
                    <a:pt x="16192" y="3650"/>
                  </a:lnTo>
                  <a:lnTo>
                    <a:pt x="18334" y="2936"/>
                  </a:lnTo>
                  <a:lnTo>
                    <a:pt x="20637" y="2697"/>
                  </a:lnTo>
                  <a:lnTo>
                    <a:pt x="21431" y="0"/>
                  </a:lnTo>
                  <a:lnTo>
                    <a:pt x="15238" y="793"/>
                  </a:lnTo>
                  <a:lnTo>
                    <a:pt x="10001" y="3253"/>
                  </a:lnTo>
                  <a:lnTo>
                    <a:pt x="5713" y="6905"/>
                  </a:lnTo>
                  <a:lnTo>
                    <a:pt x="2618" y="11588"/>
                  </a:lnTo>
                  <a:lnTo>
                    <a:pt x="633" y="16985"/>
                  </a:lnTo>
                  <a:lnTo>
                    <a:pt x="0" y="22938"/>
                  </a:lnTo>
                  <a:lnTo>
                    <a:pt x="713" y="29288"/>
                  </a:lnTo>
                  <a:lnTo>
                    <a:pt x="2777" y="35003"/>
                  </a:lnTo>
                  <a:lnTo>
                    <a:pt x="6111" y="39687"/>
                  </a:lnTo>
                  <a:lnTo>
                    <a:pt x="10397" y="43338"/>
                  </a:lnTo>
                  <a:lnTo>
                    <a:pt x="15714" y="45639"/>
                  </a:lnTo>
                  <a:lnTo>
                    <a:pt x="21748" y="46513"/>
                  </a:lnTo>
                  <a:lnTo>
                    <a:pt x="28575" y="45401"/>
                  </a:lnTo>
                  <a:lnTo>
                    <a:pt x="34131" y="42544"/>
                  </a:lnTo>
                  <a:lnTo>
                    <a:pt x="38337" y="38416"/>
                  </a:lnTo>
                  <a:lnTo>
                    <a:pt x="41353" y="33416"/>
                  </a:lnTo>
                  <a:lnTo>
                    <a:pt x="43179" y="28097"/>
                  </a:lnTo>
                  <a:lnTo>
                    <a:pt x="43734" y="22938"/>
                  </a:lnTo>
                  <a:lnTo>
                    <a:pt x="43258" y="17778"/>
                  </a:lnTo>
                  <a:lnTo>
                    <a:pt x="42068" y="13255"/>
                  </a:lnTo>
                  <a:lnTo>
                    <a:pt x="40163" y="9364"/>
                  </a:lnTo>
                  <a:lnTo>
                    <a:pt x="37463" y="6032"/>
                  </a:lnTo>
                  <a:lnTo>
                    <a:pt x="34131" y="3412"/>
                  </a:lnTo>
                  <a:lnTo>
                    <a:pt x="30400"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800" name="Shape 6540"/>
            <p:cNvSpPr/>
            <p:nvPr/>
          </p:nvSpPr>
          <p:spPr>
            <a:xfrm>
              <a:off x="3416791" y="3811714"/>
              <a:ext cx="39528" cy="46513"/>
            </a:xfrm>
            <a:custGeom>
              <a:avLst/>
              <a:gdLst/>
              <a:ahLst/>
              <a:cxnLst/>
              <a:rect l="0" t="0" r="0" b="0"/>
              <a:pathLst>
                <a:path w="39528" h="46513">
                  <a:moveTo>
                    <a:pt x="20161" y="0"/>
                  </a:moveTo>
                  <a:lnTo>
                    <a:pt x="18017" y="3491"/>
                  </a:lnTo>
                  <a:lnTo>
                    <a:pt x="21431" y="4047"/>
                  </a:lnTo>
                  <a:lnTo>
                    <a:pt x="23812" y="5476"/>
                  </a:lnTo>
                  <a:lnTo>
                    <a:pt x="25400" y="7460"/>
                  </a:lnTo>
                  <a:lnTo>
                    <a:pt x="26432" y="9841"/>
                  </a:lnTo>
                  <a:lnTo>
                    <a:pt x="27542" y="14921"/>
                  </a:lnTo>
                  <a:lnTo>
                    <a:pt x="7065" y="14921"/>
                  </a:lnTo>
                  <a:lnTo>
                    <a:pt x="7778" y="11984"/>
                  </a:lnTo>
                  <a:lnTo>
                    <a:pt x="8652" y="9444"/>
                  </a:lnTo>
                  <a:lnTo>
                    <a:pt x="9763" y="7460"/>
                  </a:lnTo>
                  <a:lnTo>
                    <a:pt x="11112" y="5952"/>
                  </a:lnTo>
                  <a:lnTo>
                    <a:pt x="14287" y="4126"/>
                  </a:lnTo>
                  <a:lnTo>
                    <a:pt x="18017" y="3491"/>
                  </a:lnTo>
                  <a:lnTo>
                    <a:pt x="20161" y="0"/>
                  </a:lnTo>
                  <a:lnTo>
                    <a:pt x="15875" y="475"/>
                  </a:lnTo>
                  <a:lnTo>
                    <a:pt x="11430" y="2221"/>
                  </a:lnTo>
                  <a:lnTo>
                    <a:pt x="7143" y="5238"/>
                  </a:lnTo>
                  <a:lnTo>
                    <a:pt x="3492" y="9841"/>
                  </a:lnTo>
                  <a:lnTo>
                    <a:pt x="952" y="16112"/>
                  </a:lnTo>
                  <a:lnTo>
                    <a:pt x="0" y="24367"/>
                  </a:lnTo>
                  <a:lnTo>
                    <a:pt x="317" y="29368"/>
                  </a:lnTo>
                  <a:lnTo>
                    <a:pt x="1270" y="33733"/>
                  </a:lnTo>
                  <a:lnTo>
                    <a:pt x="2857" y="37463"/>
                  </a:lnTo>
                  <a:lnTo>
                    <a:pt x="5080" y="40638"/>
                  </a:lnTo>
                  <a:lnTo>
                    <a:pt x="7778" y="43178"/>
                  </a:lnTo>
                  <a:lnTo>
                    <a:pt x="10953" y="45005"/>
                  </a:lnTo>
                  <a:lnTo>
                    <a:pt x="14526" y="46116"/>
                  </a:lnTo>
                  <a:lnTo>
                    <a:pt x="18494" y="46513"/>
                  </a:lnTo>
                  <a:lnTo>
                    <a:pt x="23416" y="45877"/>
                  </a:lnTo>
                  <a:lnTo>
                    <a:pt x="27622" y="44369"/>
                  </a:lnTo>
                  <a:lnTo>
                    <a:pt x="31115" y="42068"/>
                  </a:lnTo>
                  <a:lnTo>
                    <a:pt x="33972" y="39369"/>
                  </a:lnTo>
                  <a:lnTo>
                    <a:pt x="37782" y="33892"/>
                  </a:lnTo>
                  <a:lnTo>
                    <a:pt x="38893" y="31589"/>
                  </a:lnTo>
                  <a:lnTo>
                    <a:pt x="39528" y="30002"/>
                  </a:lnTo>
                  <a:lnTo>
                    <a:pt x="37941" y="29288"/>
                  </a:lnTo>
                  <a:lnTo>
                    <a:pt x="34925" y="33574"/>
                  </a:lnTo>
                  <a:lnTo>
                    <a:pt x="29923" y="37782"/>
                  </a:lnTo>
                  <a:lnTo>
                    <a:pt x="26591" y="39130"/>
                  </a:lnTo>
                  <a:lnTo>
                    <a:pt x="22542" y="39687"/>
                  </a:lnTo>
                  <a:lnTo>
                    <a:pt x="19208" y="39289"/>
                  </a:lnTo>
                  <a:lnTo>
                    <a:pt x="15796" y="38019"/>
                  </a:lnTo>
                  <a:lnTo>
                    <a:pt x="12700" y="35480"/>
                  </a:lnTo>
                  <a:lnTo>
                    <a:pt x="10001" y="31511"/>
                  </a:lnTo>
                  <a:lnTo>
                    <a:pt x="8890" y="28891"/>
                  </a:lnTo>
                  <a:lnTo>
                    <a:pt x="7937" y="25796"/>
                  </a:lnTo>
                  <a:lnTo>
                    <a:pt x="7302" y="22225"/>
                  </a:lnTo>
                  <a:lnTo>
                    <a:pt x="6826" y="18096"/>
                  </a:lnTo>
                  <a:lnTo>
                    <a:pt x="37624" y="18096"/>
                  </a:lnTo>
                  <a:lnTo>
                    <a:pt x="36910" y="13651"/>
                  </a:lnTo>
                  <a:lnTo>
                    <a:pt x="35797" y="9841"/>
                  </a:lnTo>
                  <a:lnTo>
                    <a:pt x="34131" y="6666"/>
                  </a:lnTo>
                  <a:lnTo>
                    <a:pt x="31988" y="4205"/>
                  </a:lnTo>
                  <a:lnTo>
                    <a:pt x="29527" y="2301"/>
                  </a:lnTo>
                  <a:lnTo>
                    <a:pt x="26670" y="95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801" name="Shape 6541"/>
            <p:cNvSpPr/>
            <p:nvPr/>
          </p:nvSpPr>
          <p:spPr>
            <a:xfrm>
              <a:off x="3322890" y="3811714"/>
              <a:ext cx="40085" cy="46513"/>
            </a:xfrm>
            <a:custGeom>
              <a:avLst/>
              <a:gdLst/>
              <a:ahLst/>
              <a:cxnLst/>
              <a:rect l="0" t="0" r="0" b="0"/>
              <a:pathLst>
                <a:path w="40085" h="46513">
                  <a:moveTo>
                    <a:pt x="18019" y="0"/>
                  </a:moveTo>
                  <a:lnTo>
                    <a:pt x="12780" y="475"/>
                  </a:lnTo>
                  <a:lnTo>
                    <a:pt x="8652" y="1983"/>
                  </a:lnTo>
                  <a:lnTo>
                    <a:pt x="5636" y="3968"/>
                  </a:lnTo>
                  <a:lnTo>
                    <a:pt x="3492" y="6350"/>
                  </a:lnTo>
                  <a:lnTo>
                    <a:pt x="2223" y="8731"/>
                  </a:lnTo>
                  <a:lnTo>
                    <a:pt x="1826" y="10952"/>
                  </a:lnTo>
                  <a:lnTo>
                    <a:pt x="2064" y="12302"/>
                  </a:lnTo>
                  <a:lnTo>
                    <a:pt x="2858" y="13730"/>
                  </a:lnTo>
                  <a:lnTo>
                    <a:pt x="4128" y="14842"/>
                  </a:lnTo>
                  <a:lnTo>
                    <a:pt x="6112" y="15318"/>
                  </a:lnTo>
                  <a:lnTo>
                    <a:pt x="7937" y="14921"/>
                  </a:lnTo>
                  <a:lnTo>
                    <a:pt x="9287" y="13969"/>
                  </a:lnTo>
                  <a:lnTo>
                    <a:pt x="10240" y="12619"/>
                  </a:lnTo>
                  <a:lnTo>
                    <a:pt x="10557" y="11032"/>
                  </a:lnTo>
                  <a:lnTo>
                    <a:pt x="10318" y="9286"/>
                  </a:lnTo>
                  <a:lnTo>
                    <a:pt x="10081" y="7222"/>
                  </a:lnTo>
                  <a:lnTo>
                    <a:pt x="10716" y="5158"/>
                  </a:lnTo>
                  <a:lnTo>
                    <a:pt x="12383" y="3650"/>
                  </a:lnTo>
                  <a:lnTo>
                    <a:pt x="14605" y="2618"/>
                  </a:lnTo>
                  <a:lnTo>
                    <a:pt x="17066" y="2301"/>
                  </a:lnTo>
                  <a:lnTo>
                    <a:pt x="19606" y="2618"/>
                  </a:lnTo>
                  <a:lnTo>
                    <a:pt x="22067" y="3808"/>
                  </a:lnTo>
                  <a:lnTo>
                    <a:pt x="23972" y="6269"/>
                  </a:lnTo>
                  <a:lnTo>
                    <a:pt x="24766" y="10555"/>
                  </a:lnTo>
                  <a:lnTo>
                    <a:pt x="24766" y="16588"/>
                  </a:lnTo>
                  <a:lnTo>
                    <a:pt x="24022" y="16878"/>
                  </a:lnTo>
                  <a:lnTo>
                    <a:pt x="24766" y="18969"/>
                  </a:lnTo>
                  <a:lnTo>
                    <a:pt x="24766" y="33337"/>
                  </a:lnTo>
                  <a:lnTo>
                    <a:pt x="24606" y="35241"/>
                  </a:lnTo>
                  <a:lnTo>
                    <a:pt x="24210" y="36749"/>
                  </a:lnTo>
                  <a:lnTo>
                    <a:pt x="23178" y="37861"/>
                  </a:lnTo>
                  <a:lnTo>
                    <a:pt x="21352" y="38972"/>
                  </a:lnTo>
                  <a:lnTo>
                    <a:pt x="18733" y="40003"/>
                  </a:lnTo>
                  <a:lnTo>
                    <a:pt x="15241" y="40797"/>
                  </a:lnTo>
                  <a:lnTo>
                    <a:pt x="12700" y="40242"/>
                  </a:lnTo>
                  <a:lnTo>
                    <a:pt x="10636" y="38733"/>
                  </a:lnTo>
                  <a:lnTo>
                    <a:pt x="9208" y="36194"/>
                  </a:lnTo>
                  <a:lnTo>
                    <a:pt x="8652" y="33019"/>
                  </a:lnTo>
                  <a:lnTo>
                    <a:pt x="8652" y="32860"/>
                  </a:lnTo>
                  <a:lnTo>
                    <a:pt x="8811" y="31034"/>
                  </a:lnTo>
                  <a:lnTo>
                    <a:pt x="9525" y="28891"/>
                  </a:lnTo>
                  <a:lnTo>
                    <a:pt x="11112" y="26510"/>
                  </a:lnTo>
                  <a:lnTo>
                    <a:pt x="13891" y="24049"/>
                  </a:lnTo>
                  <a:lnTo>
                    <a:pt x="18416" y="21509"/>
                  </a:lnTo>
                  <a:lnTo>
                    <a:pt x="21352" y="20239"/>
                  </a:lnTo>
                  <a:lnTo>
                    <a:pt x="24766" y="18969"/>
                  </a:lnTo>
                  <a:lnTo>
                    <a:pt x="24022" y="16878"/>
                  </a:lnTo>
                  <a:lnTo>
                    <a:pt x="17225" y="19525"/>
                  </a:lnTo>
                  <a:lnTo>
                    <a:pt x="11112" y="22303"/>
                  </a:lnTo>
                  <a:lnTo>
                    <a:pt x="6271" y="25082"/>
                  </a:lnTo>
                  <a:lnTo>
                    <a:pt x="2778" y="28177"/>
                  </a:lnTo>
                  <a:lnTo>
                    <a:pt x="636" y="31828"/>
                  </a:lnTo>
                  <a:lnTo>
                    <a:pt x="0" y="36194"/>
                  </a:lnTo>
                  <a:lnTo>
                    <a:pt x="873" y="40559"/>
                  </a:lnTo>
                  <a:lnTo>
                    <a:pt x="3255" y="43813"/>
                  </a:lnTo>
                  <a:lnTo>
                    <a:pt x="6588" y="45877"/>
                  </a:lnTo>
                  <a:lnTo>
                    <a:pt x="10478" y="46513"/>
                  </a:lnTo>
                  <a:lnTo>
                    <a:pt x="14526" y="45877"/>
                  </a:lnTo>
                  <a:lnTo>
                    <a:pt x="18336" y="44132"/>
                  </a:lnTo>
                  <a:lnTo>
                    <a:pt x="24844" y="39289"/>
                  </a:lnTo>
                  <a:lnTo>
                    <a:pt x="25321" y="42305"/>
                  </a:lnTo>
                  <a:lnTo>
                    <a:pt x="26273" y="44369"/>
                  </a:lnTo>
                  <a:lnTo>
                    <a:pt x="27544" y="45639"/>
                  </a:lnTo>
                  <a:lnTo>
                    <a:pt x="28892" y="46274"/>
                  </a:lnTo>
                  <a:lnTo>
                    <a:pt x="31274" y="46513"/>
                  </a:lnTo>
                  <a:lnTo>
                    <a:pt x="32703" y="46353"/>
                  </a:lnTo>
                  <a:lnTo>
                    <a:pt x="34687" y="45798"/>
                  </a:lnTo>
                  <a:lnTo>
                    <a:pt x="37148" y="44369"/>
                  </a:lnTo>
                  <a:lnTo>
                    <a:pt x="40085" y="41591"/>
                  </a:lnTo>
                  <a:lnTo>
                    <a:pt x="40085" y="38972"/>
                  </a:lnTo>
                  <a:lnTo>
                    <a:pt x="38260" y="40242"/>
                  </a:lnTo>
                  <a:lnTo>
                    <a:pt x="35640" y="40877"/>
                  </a:lnTo>
                  <a:lnTo>
                    <a:pt x="33973" y="40401"/>
                  </a:lnTo>
                  <a:lnTo>
                    <a:pt x="33100" y="39130"/>
                  </a:lnTo>
                  <a:lnTo>
                    <a:pt x="32782" y="35162"/>
                  </a:lnTo>
                  <a:lnTo>
                    <a:pt x="32782" y="15794"/>
                  </a:lnTo>
                  <a:lnTo>
                    <a:pt x="32227" y="9047"/>
                  </a:lnTo>
                  <a:lnTo>
                    <a:pt x="30956" y="5634"/>
                  </a:lnTo>
                  <a:lnTo>
                    <a:pt x="28417" y="2697"/>
                  </a:lnTo>
                  <a:lnTo>
                    <a:pt x="26591" y="1507"/>
                  </a:lnTo>
                  <a:lnTo>
                    <a:pt x="24210" y="713"/>
                  </a:lnTo>
                  <a:lnTo>
                    <a:pt x="21352" y="157"/>
                  </a:lnTo>
                  <a:lnTo>
                    <a:pt x="18019" y="0"/>
                  </a:lnTo>
                  <a:close/>
                </a:path>
              </a:pathLst>
            </a:custGeom>
            <a:solidFill>
              <a:srgbClr val="000000"/>
            </a:solidFill>
          </p:spPr>
          <p:txBody>
            <a:bodyPr vert="horz" lIns="91440" tIns="45720" rIns="91440" bIns="45720" anchor="t"/>
            <a:lstStyle/>
            <a:p>
              <a:endParaRPr lang="en-IN"/>
            </a:p>
          </p:txBody>
        </p:sp>
        <p:sp>
          <p:nvSpPr>
            <p:cNvPr id="1802" name="Shape 6542"/>
            <p:cNvSpPr/>
            <p:nvPr/>
          </p:nvSpPr>
          <p:spPr>
            <a:xfrm>
              <a:off x="3119611" y="3811714"/>
              <a:ext cx="39528" cy="46513"/>
            </a:xfrm>
            <a:custGeom>
              <a:avLst/>
              <a:gdLst/>
              <a:ahLst/>
              <a:cxnLst/>
              <a:rect l="0" t="0" r="0" b="0"/>
              <a:pathLst>
                <a:path w="39528" h="46513">
                  <a:moveTo>
                    <a:pt x="20161" y="0"/>
                  </a:moveTo>
                  <a:lnTo>
                    <a:pt x="18018" y="3491"/>
                  </a:lnTo>
                  <a:lnTo>
                    <a:pt x="21431" y="4047"/>
                  </a:lnTo>
                  <a:lnTo>
                    <a:pt x="23812" y="5476"/>
                  </a:lnTo>
                  <a:lnTo>
                    <a:pt x="25400" y="7460"/>
                  </a:lnTo>
                  <a:lnTo>
                    <a:pt x="26432" y="9841"/>
                  </a:lnTo>
                  <a:lnTo>
                    <a:pt x="27543" y="14921"/>
                  </a:lnTo>
                  <a:lnTo>
                    <a:pt x="7065" y="14921"/>
                  </a:lnTo>
                  <a:lnTo>
                    <a:pt x="7778" y="11984"/>
                  </a:lnTo>
                  <a:lnTo>
                    <a:pt x="8652" y="9444"/>
                  </a:lnTo>
                  <a:lnTo>
                    <a:pt x="9763" y="7460"/>
                  </a:lnTo>
                  <a:lnTo>
                    <a:pt x="11112" y="5952"/>
                  </a:lnTo>
                  <a:lnTo>
                    <a:pt x="14287" y="4126"/>
                  </a:lnTo>
                  <a:lnTo>
                    <a:pt x="18018" y="3491"/>
                  </a:lnTo>
                  <a:lnTo>
                    <a:pt x="20161" y="0"/>
                  </a:lnTo>
                  <a:lnTo>
                    <a:pt x="15875" y="475"/>
                  </a:lnTo>
                  <a:lnTo>
                    <a:pt x="11429" y="2221"/>
                  </a:lnTo>
                  <a:lnTo>
                    <a:pt x="7143" y="5238"/>
                  </a:lnTo>
                  <a:lnTo>
                    <a:pt x="3492" y="9841"/>
                  </a:lnTo>
                  <a:lnTo>
                    <a:pt x="952" y="16112"/>
                  </a:lnTo>
                  <a:lnTo>
                    <a:pt x="0" y="24367"/>
                  </a:lnTo>
                  <a:lnTo>
                    <a:pt x="317" y="29368"/>
                  </a:lnTo>
                  <a:lnTo>
                    <a:pt x="1270" y="33733"/>
                  </a:lnTo>
                  <a:lnTo>
                    <a:pt x="2857" y="37463"/>
                  </a:lnTo>
                  <a:lnTo>
                    <a:pt x="5079" y="40638"/>
                  </a:lnTo>
                  <a:lnTo>
                    <a:pt x="7778" y="43178"/>
                  </a:lnTo>
                  <a:lnTo>
                    <a:pt x="10953" y="45005"/>
                  </a:lnTo>
                  <a:lnTo>
                    <a:pt x="14526" y="46116"/>
                  </a:lnTo>
                  <a:lnTo>
                    <a:pt x="18494" y="46513"/>
                  </a:lnTo>
                  <a:lnTo>
                    <a:pt x="23415" y="45877"/>
                  </a:lnTo>
                  <a:lnTo>
                    <a:pt x="27622" y="44369"/>
                  </a:lnTo>
                  <a:lnTo>
                    <a:pt x="31115" y="42068"/>
                  </a:lnTo>
                  <a:lnTo>
                    <a:pt x="33972" y="39369"/>
                  </a:lnTo>
                  <a:lnTo>
                    <a:pt x="37782" y="33892"/>
                  </a:lnTo>
                  <a:lnTo>
                    <a:pt x="38893" y="31589"/>
                  </a:lnTo>
                  <a:lnTo>
                    <a:pt x="39528" y="30002"/>
                  </a:lnTo>
                  <a:lnTo>
                    <a:pt x="37941" y="29288"/>
                  </a:lnTo>
                  <a:lnTo>
                    <a:pt x="34925" y="33574"/>
                  </a:lnTo>
                  <a:lnTo>
                    <a:pt x="32702" y="35876"/>
                  </a:lnTo>
                  <a:lnTo>
                    <a:pt x="29924" y="37782"/>
                  </a:lnTo>
                  <a:lnTo>
                    <a:pt x="26590" y="39130"/>
                  </a:lnTo>
                  <a:lnTo>
                    <a:pt x="22542" y="39687"/>
                  </a:lnTo>
                  <a:lnTo>
                    <a:pt x="19208" y="39289"/>
                  </a:lnTo>
                  <a:lnTo>
                    <a:pt x="15796" y="38019"/>
                  </a:lnTo>
                  <a:lnTo>
                    <a:pt x="12700" y="35480"/>
                  </a:lnTo>
                  <a:lnTo>
                    <a:pt x="10001" y="31511"/>
                  </a:lnTo>
                  <a:lnTo>
                    <a:pt x="8890" y="28891"/>
                  </a:lnTo>
                  <a:lnTo>
                    <a:pt x="7937" y="25796"/>
                  </a:lnTo>
                  <a:lnTo>
                    <a:pt x="7302" y="22225"/>
                  </a:lnTo>
                  <a:lnTo>
                    <a:pt x="6826" y="18096"/>
                  </a:lnTo>
                  <a:lnTo>
                    <a:pt x="37623" y="18096"/>
                  </a:lnTo>
                  <a:lnTo>
                    <a:pt x="36908" y="13651"/>
                  </a:lnTo>
                  <a:lnTo>
                    <a:pt x="35797" y="9841"/>
                  </a:lnTo>
                  <a:lnTo>
                    <a:pt x="34131" y="6666"/>
                  </a:lnTo>
                  <a:lnTo>
                    <a:pt x="31988" y="4205"/>
                  </a:lnTo>
                  <a:lnTo>
                    <a:pt x="29527" y="2301"/>
                  </a:lnTo>
                  <a:lnTo>
                    <a:pt x="26670" y="95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803" name="Shape 6543"/>
            <p:cNvSpPr/>
            <p:nvPr/>
          </p:nvSpPr>
          <p:spPr>
            <a:xfrm>
              <a:off x="3750960" y="3812665"/>
              <a:ext cx="45402" cy="45958"/>
            </a:xfrm>
            <a:custGeom>
              <a:avLst/>
              <a:gdLst/>
              <a:ahLst/>
              <a:cxnLst/>
              <a:rect l="0" t="0" r="0" b="0"/>
              <a:pathLst>
                <a:path w="45402" h="45958">
                  <a:moveTo>
                    <a:pt x="0" y="0"/>
                  </a:moveTo>
                  <a:lnTo>
                    <a:pt x="0" y="1508"/>
                  </a:lnTo>
                  <a:lnTo>
                    <a:pt x="2936" y="2223"/>
                  </a:lnTo>
                  <a:lnTo>
                    <a:pt x="4286" y="3333"/>
                  </a:lnTo>
                  <a:lnTo>
                    <a:pt x="5477" y="5160"/>
                  </a:lnTo>
                  <a:lnTo>
                    <a:pt x="7065" y="8493"/>
                  </a:lnTo>
                  <a:lnTo>
                    <a:pt x="9049" y="12938"/>
                  </a:lnTo>
                  <a:lnTo>
                    <a:pt x="13652" y="23574"/>
                  </a:lnTo>
                  <a:lnTo>
                    <a:pt x="18017" y="34052"/>
                  </a:lnTo>
                  <a:lnTo>
                    <a:pt x="19685" y="38258"/>
                  </a:lnTo>
                  <a:lnTo>
                    <a:pt x="20955" y="41275"/>
                  </a:lnTo>
                  <a:lnTo>
                    <a:pt x="21907" y="43815"/>
                  </a:lnTo>
                  <a:lnTo>
                    <a:pt x="22542" y="45243"/>
                  </a:lnTo>
                  <a:lnTo>
                    <a:pt x="23573" y="45958"/>
                  </a:lnTo>
                  <a:lnTo>
                    <a:pt x="24210" y="45562"/>
                  </a:lnTo>
                  <a:lnTo>
                    <a:pt x="24765" y="44450"/>
                  </a:lnTo>
                  <a:lnTo>
                    <a:pt x="26272" y="41037"/>
                  </a:lnTo>
                  <a:lnTo>
                    <a:pt x="38972" y="9207"/>
                  </a:lnTo>
                  <a:lnTo>
                    <a:pt x="40560" y="5556"/>
                  </a:lnTo>
                  <a:lnTo>
                    <a:pt x="41830" y="3254"/>
                  </a:lnTo>
                  <a:lnTo>
                    <a:pt x="43338" y="1985"/>
                  </a:lnTo>
                  <a:lnTo>
                    <a:pt x="45402" y="1508"/>
                  </a:lnTo>
                  <a:lnTo>
                    <a:pt x="45402" y="0"/>
                  </a:lnTo>
                  <a:lnTo>
                    <a:pt x="31591" y="0"/>
                  </a:lnTo>
                  <a:lnTo>
                    <a:pt x="31591" y="1508"/>
                  </a:lnTo>
                  <a:lnTo>
                    <a:pt x="34846" y="2302"/>
                  </a:lnTo>
                  <a:lnTo>
                    <a:pt x="35877" y="3333"/>
                  </a:lnTo>
                  <a:lnTo>
                    <a:pt x="36273" y="4762"/>
                  </a:lnTo>
                  <a:lnTo>
                    <a:pt x="35718" y="7462"/>
                  </a:lnTo>
                  <a:lnTo>
                    <a:pt x="34369" y="11668"/>
                  </a:lnTo>
                  <a:lnTo>
                    <a:pt x="32385" y="16827"/>
                  </a:lnTo>
                  <a:lnTo>
                    <a:pt x="30083" y="22463"/>
                  </a:lnTo>
                  <a:lnTo>
                    <a:pt x="27860" y="28099"/>
                  </a:lnTo>
                  <a:lnTo>
                    <a:pt x="25876" y="33258"/>
                  </a:lnTo>
                  <a:lnTo>
                    <a:pt x="15796" y="7937"/>
                  </a:lnTo>
                  <a:lnTo>
                    <a:pt x="15160" y="6350"/>
                  </a:lnTo>
                  <a:lnTo>
                    <a:pt x="14922" y="4445"/>
                  </a:lnTo>
                  <a:lnTo>
                    <a:pt x="15240" y="2937"/>
                  </a:lnTo>
                  <a:lnTo>
                    <a:pt x="16272" y="2143"/>
                  </a:lnTo>
                  <a:lnTo>
                    <a:pt x="19447" y="1508"/>
                  </a:lnTo>
                  <a:lnTo>
                    <a:pt x="19447" y="0"/>
                  </a:lnTo>
                  <a:lnTo>
                    <a:pt x="0" y="0"/>
                  </a:lnTo>
                  <a:close/>
                </a:path>
              </a:pathLst>
            </a:custGeom>
            <a:solidFill>
              <a:srgbClr val="000000"/>
            </a:solidFill>
          </p:spPr>
          <p:txBody>
            <a:bodyPr vert="horz" lIns="91440" tIns="45720" rIns="91440" bIns="45720" anchor="t"/>
            <a:lstStyle/>
            <a:p>
              <a:endParaRPr lang="en-IN"/>
            </a:p>
          </p:txBody>
        </p:sp>
        <p:sp>
          <p:nvSpPr>
            <p:cNvPr id="1804" name="Shape 6544"/>
            <p:cNvSpPr/>
            <p:nvPr/>
          </p:nvSpPr>
          <p:spPr>
            <a:xfrm>
              <a:off x="3626182" y="3812665"/>
              <a:ext cx="45323" cy="45958"/>
            </a:xfrm>
            <a:custGeom>
              <a:avLst/>
              <a:gdLst/>
              <a:ahLst/>
              <a:cxnLst/>
              <a:rect l="0" t="0" r="0" b="0"/>
              <a:pathLst>
                <a:path w="45323" h="45958">
                  <a:moveTo>
                    <a:pt x="0" y="0"/>
                  </a:moveTo>
                  <a:lnTo>
                    <a:pt x="0" y="1508"/>
                  </a:lnTo>
                  <a:lnTo>
                    <a:pt x="2937" y="2223"/>
                  </a:lnTo>
                  <a:lnTo>
                    <a:pt x="4286" y="3333"/>
                  </a:lnTo>
                  <a:lnTo>
                    <a:pt x="5476" y="5160"/>
                  </a:lnTo>
                  <a:lnTo>
                    <a:pt x="6984" y="8493"/>
                  </a:lnTo>
                  <a:lnTo>
                    <a:pt x="8968" y="12938"/>
                  </a:lnTo>
                  <a:lnTo>
                    <a:pt x="13573" y="23574"/>
                  </a:lnTo>
                  <a:lnTo>
                    <a:pt x="17938" y="34052"/>
                  </a:lnTo>
                  <a:lnTo>
                    <a:pt x="19684" y="38258"/>
                  </a:lnTo>
                  <a:lnTo>
                    <a:pt x="20875" y="41275"/>
                  </a:lnTo>
                  <a:lnTo>
                    <a:pt x="21828" y="43815"/>
                  </a:lnTo>
                  <a:lnTo>
                    <a:pt x="22462" y="45243"/>
                  </a:lnTo>
                  <a:lnTo>
                    <a:pt x="23574" y="45958"/>
                  </a:lnTo>
                  <a:lnTo>
                    <a:pt x="24129" y="45562"/>
                  </a:lnTo>
                  <a:lnTo>
                    <a:pt x="24764" y="44450"/>
                  </a:lnTo>
                  <a:lnTo>
                    <a:pt x="26273" y="41037"/>
                  </a:lnTo>
                  <a:lnTo>
                    <a:pt x="38893" y="9207"/>
                  </a:lnTo>
                  <a:lnTo>
                    <a:pt x="40481" y="5556"/>
                  </a:lnTo>
                  <a:lnTo>
                    <a:pt x="41831" y="3254"/>
                  </a:lnTo>
                  <a:lnTo>
                    <a:pt x="43259" y="1985"/>
                  </a:lnTo>
                  <a:lnTo>
                    <a:pt x="45323" y="1508"/>
                  </a:lnTo>
                  <a:lnTo>
                    <a:pt x="45323" y="0"/>
                  </a:lnTo>
                  <a:lnTo>
                    <a:pt x="31591" y="0"/>
                  </a:lnTo>
                  <a:lnTo>
                    <a:pt x="31591" y="1508"/>
                  </a:lnTo>
                  <a:lnTo>
                    <a:pt x="34844" y="2302"/>
                  </a:lnTo>
                  <a:lnTo>
                    <a:pt x="35877" y="3333"/>
                  </a:lnTo>
                  <a:lnTo>
                    <a:pt x="36274" y="4762"/>
                  </a:lnTo>
                  <a:lnTo>
                    <a:pt x="35718" y="7462"/>
                  </a:lnTo>
                  <a:lnTo>
                    <a:pt x="34289" y="11668"/>
                  </a:lnTo>
                  <a:lnTo>
                    <a:pt x="32306" y="16827"/>
                  </a:lnTo>
                  <a:lnTo>
                    <a:pt x="30082" y="22463"/>
                  </a:lnTo>
                  <a:lnTo>
                    <a:pt x="27781" y="28099"/>
                  </a:lnTo>
                  <a:lnTo>
                    <a:pt x="25876" y="33258"/>
                  </a:lnTo>
                  <a:lnTo>
                    <a:pt x="15716" y="7937"/>
                  </a:lnTo>
                  <a:lnTo>
                    <a:pt x="15161" y="6350"/>
                  </a:lnTo>
                  <a:lnTo>
                    <a:pt x="14843" y="4445"/>
                  </a:lnTo>
                  <a:lnTo>
                    <a:pt x="15239" y="2937"/>
                  </a:lnTo>
                  <a:lnTo>
                    <a:pt x="16272" y="2143"/>
                  </a:lnTo>
                  <a:lnTo>
                    <a:pt x="19367" y="1508"/>
                  </a:lnTo>
                  <a:lnTo>
                    <a:pt x="19367" y="0"/>
                  </a:lnTo>
                  <a:lnTo>
                    <a:pt x="0" y="0"/>
                  </a:lnTo>
                  <a:close/>
                </a:path>
              </a:pathLst>
            </a:custGeom>
            <a:solidFill>
              <a:srgbClr val="000000"/>
            </a:solidFill>
          </p:spPr>
          <p:txBody>
            <a:bodyPr vert="horz" lIns="91440" tIns="45720" rIns="91440" bIns="45720" anchor="t"/>
            <a:lstStyle/>
            <a:p>
              <a:endParaRPr lang="en-IN"/>
            </a:p>
          </p:txBody>
        </p:sp>
        <p:sp>
          <p:nvSpPr>
            <p:cNvPr id="1805" name="Shape 6545"/>
            <p:cNvSpPr/>
            <p:nvPr/>
          </p:nvSpPr>
          <p:spPr>
            <a:xfrm>
              <a:off x="4135056" y="3811714"/>
              <a:ext cx="75167" cy="45560"/>
            </a:xfrm>
            <a:custGeom>
              <a:avLst/>
              <a:gdLst/>
              <a:ahLst/>
              <a:cxnLst/>
              <a:rect l="0" t="0" r="0" b="0"/>
              <a:pathLst>
                <a:path w="75167" h="45560">
                  <a:moveTo>
                    <a:pt x="14127" y="0"/>
                  </a:moveTo>
                  <a:lnTo>
                    <a:pt x="317" y="4444"/>
                  </a:lnTo>
                  <a:lnTo>
                    <a:pt x="317" y="6111"/>
                  </a:lnTo>
                  <a:lnTo>
                    <a:pt x="3492" y="5713"/>
                  </a:lnTo>
                  <a:lnTo>
                    <a:pt x="4682" y="5793"/>
                  </a:lnTo>
                  <a:lnTo>
                    <a:pt x="5793" y="6587"/>
                  </a:lnTo>
                  <a:lnTo>
                    <a:pt x="6587" y="8413"/>
                  </a:lnTo>
                  <a:lnTo>
                    <a:pt x="6905" y="12063"/>
                  </a:lnTo>
                  <a:lnTo>
                    <a:pt x="6905" y="37146"/>
                  </a:lnTo>
                  <a:lnTo>
                    <a:pt x="6350" y="40957"/>
                  </a:lnTo>
                  <a:lnTo>
                    <a:pt x="4920" y="43019"/>
                  </a:lnTo>
                  <a:lnTo>
                    <a:pt x="2777" y="43813"/>
                  </a:lnTo>
                  <a:lnTo>
                    <a:pt x="0" y="44052"/>
                  </a:lnTo>
                  <a:lnTo>
                    <a:pt x="0" y="45560"/>
                  </a:lnTo>
                  <a:lnTo>
                    <a:pt x="21986" y="45560"/>
                  </a:lnTo>
                  <a:lnTo>
                    <a:pt x="21986" y="44052"/>
                  </a:lnTo>
                  <a:lnTo>
                    <a:pt x="19446" y="43893"/>
                  </a:lnTo>
                  <a:lnTo>
                    <a:pt x="17302" y="43258"/>
                  </a:lnTo>
                  <a:lnTo>
                    <a:pt x="15795" y="41671"/>
                  </a:lnTo>
                  <a:lnTo>
                    <a:pt x="15238" y="38893"/>
                  </a:lnTo>
                  <a:lnTo>
                    <a:pt x="15238" y="10952"/>
                  </a:lnTo>
                  <a:lnTo>
                    <a:pt x="15636" y="10397"/>
                  </a:lnTo>
                  <a:lnTo>
                    <a:pt x="16668" y="9207"/>
                  </a:lnTo>
                  <a:lnTo>
                    <a:pt x="18413" y="7857"/>
                  </a:lnTo>
                  <a:lnTo>
                    <a:pt x="20637" y="6507"/>
                  </a:lnTo>
                  <a:lnTo>
                    <a:pt x="23415" y="5476"/>
                  </a:lnTo>
                  <a:lnTo>
                    <a:pt x="26670" y="5078"/>
                  </a:lnTo>
                  <a:lnTo>
                    <a:pt x="29845" y="5793"/>
                  </a:lnTo>
                  <a:lnTo>
                    <a:pt x="31987" y="7857"/>
                  </a:lnTo>
                  <a:lnTo>
                    <a:pt x="33177" y="11112"/>
                  </a:lnTo>
                  <a:lnTo>
                    <a:pt x="33495" y="15477"/>
                  </a:lnTo>
                  <a:lnTo>
                    <a:pt x="33495" y="36988"/>
                  </a:lnTo>
                  <a:lnTo>
                    <a:pt x="33098" y="40797"/>
                  </a:lnTo>
                  <a:lnTo>
                    <a:pt x="31750" y="42862"/>
                  </a:lnTo>
                  <a:lnTo>
                    <a:pt x="29686" y="43734"/>
                  </a:lnTo>
                  <a:lnTo>
                    <a:pt x="26748" y="44052"/>
                  </a:lnTo>
                  <a:lnTo>
                    <a:pt x="26748" y="45560"/>
                  </a:lnTo>
                  <a:lnTo>
                    <a:pt x="48895" y="45560"/>
                  </a:lnTo>
                  <a:lnTo>
                    <a:pt x="48895" y="44052"/>
                  </a:lnTo>
                  <a:lnTo>
                    <a:pt x="45243" y="43576"/>
                  </a:lnTo>
                  <a:lnTo>
                    <a:pt x="43813" y="42862"/>
                  </a:lnTo>
                  <a:lnTo>
                    <a:pt x="42702" y="41432"/>
                  </a:lnTo>
                  <a:lnTo>
                    <a:pt x="42068" y="39289"/>
                  </a:lnTo>
                  <a:lnTo>
                    <a:pt x="41830" y="36114"/>
                  </a:lnTo>
                  <a:lnTo>
                    <a:pt x="41830" y="11191"/>
                  </a:lnTo>
                  <a:lnTo>
                    <a:pt x="43656" y="8809"/>
                  </a:lnTo>
                  <a:lnTo>
                    <a:pt x="46037" y="6905"/>
                  </a:lnTo>
                  <a:lnTo>
                    <a:pt x="49052" y="5634"/>
                  </a:lnTo>
                  <a:lnTo>
                    <a:pt x="52783" y="5078"/>
                  </a:lnTo>
                  <a:lnTo>
                    <a:pt x="55800" y="5556"/>
                  </a:lnTo>
                  <a:lnTo>
                    <a:pt x="57783" y="6825"/>
                  </a:lnTo>
                  <a:lnTo>
                    <a:pt x="59054" y="8651"/>
                  </a:lnTo>
                  <a:lnTo>
                    <a:pt x="59688" y="10952"/>
                  </a:lnTo>
                  <a:lnTo>
                    <a:pt x="60007" y="16032"/>
                  </a:lnTo>
                  <a:lnTo>
                    <a:pt x="60007" y="36908"/>
                  </a:lnTo>
                  <a:lnTo>
                    <a:pt x="59848" y="39607"/>
                  </a:lnTo>
                  <a:lnTo>
                    <a:pt x="59451" y="41432"/>
                  </a:lnTo>
                  <a:lnTo>
                    <a:pt x="57387" y="43338"/>
                  </a:lnTo>
                  <a:lnTo>
                    <a:pt x="55720" y="43734"/>
                  </a:lnTo>
                  <a:lnTo>
                    <a:pt x="53498" y="44052"/>
                  </a:lnTo>
                  <a:lnTo>
                    <a:pt x="53498" y="45560"/>
                  </a:lnTo>
                  <a:lnTo>
                    <a:pt x="75167" y="45560"/>
                  </a:lnTo>
                  <a:lnTo>
                    <a:pt x="75167" y="44052"/>
                  </a:lnTo>
                  <a:lnTo>
                    <a:pt x="72627" y="43813"/>
                  </a:lnTo>
                  <a:lnTo>
                    <a:pt x="70087" y="42941"/>
                  </a:lnTo>
                  <a:lnTo>
                    <a:pt x="68817" y="41432"/>
                  </a:lnTo>
                  <a:lnTo>
                    <a:pt x="68341" y="38019"/>
                  </a:lnTo>
                  <a:lnTo>
                    <a:pt x="68341" y="17619"/>
                  </a:lnTo>
                  <a:lnTo>
                    <a:pt x="67626" y="9762"/>
                  </a:lnTo>
                  <a:lnTo>
                    <a:pt x="66357" y="6032"/>
                  </a:lnTo>
                  <a:lnTo>
                    <a:pt x="64213" y="2857"/>
                  </a:lnTo>
                  <a:lnTo>
                    <a:pt x="61038" y="713"/>
                  </a:lnTo>
                  <a:lnTo>
                    <a:pt x="56673" y="0"/>
                  </a:lnTo>
                  <a:lnTo>
                    <a:pt x="52863" y="396"/>
                  </a:lnTo>
                  <a:lnTo>
                    <a:pt x="49450" y="1587"/>
                  </a:lnTo>
                  <a:lnTo>
                    <a:pt x="46513" y="3253"/>
                  </a:lnTo>
                  <a:lnTo>
                    <a:pt x="44052" y="5078"/>
                  </a:lnTo>
                  <a:lnTo>
                    <a:pt x="42068" y="6825"/>
                  </a:lnTo>
                  <a:lnTo>
                    <a:pt x="40718" y="8253"/>
                  </a:lnTo>
                  <a:lnTo>
                    <a:pt x="39448" y="5238"/>
                  </a:lnTo>
                  <a:lnTo>
                    <a:pt x="37384" y="2538"/>
                  </a:lnTo>
                  <a:lnTo>
                    <a:pt x="34288" y="633"/>
                  </a:lnTo>
                  <a:lnTo>
                    <a:pt x="30082" y="0"/>
                  </a:lnTo>
                  <a:lnTo>
                    <a:pt x="26272" y="555"/>
                  </a:lnTo>
                  <a:lnTo>
                    <a:pt x="22621" y="2142"/>
                  </a:lnTo>
                  <a:lnTo>
                    <a:pt x="18889" y="4523"/>
                  </a:lnTo>
                  <a:lnTo>
                    <a:pt x="14842" y="7619"/>
                  </a:lnTo>
                  <a:lnTo>
                    <a:pt x="14842" y="157"/>
                  </a:lnTo>
                  <a:lnTo>
                    <a:pt x="14127" y="0"/>
                  </a:lnTo>
                  <a:close/>
                </a:path>
              </a:pathLst>
            </a:custGeom>
            <a:solidFill>
              <a:srgbClr val="000000"/>
            </a:solidFill>
          </p:spPr>
          <p:txBody>
            <a:bodyPr vert="horz" lIns="91440" tIns="45720" rIns="91440" bIns="45720" anchor="t"/>
            <a:lstStyle/>
            <a:p>
              <a:endParaRPr lang="en-IN"/>
            </a:p>
          </p:txBody>
        </p:sp>
        <p:sp>
          <p:nvSpPr>
            <p:cNvPr id="1806" name="Shape 6546"/>
            <p:cNvSpPr/>
            <p:nvPr/>
          </p:nvSpPr>
          <p:spPr>
            <a:xfrm>
              <a:off x="3162236" y="3811714"/>
              <a:ext cx="75246" cy="45560"/>
            </a:xfrm>
            <a:custGeom>
              <a:avLst/>
              <a:gdLst/>
              <a:ahLst/>
              <a:cxnLst/>
              <a:rect l="0" t="0" r="0" b="0"/>
              <a:pathLst>
                <a:path w="75246" h="45560">
                  <a:moveTo>
                    <a:pt x="14207" y="0"/>
                  </a:moveTo>
                  <a:lnTo>
                    <a:pt x="316" y="4444"/>
                  </a:lnTo>
                  <a:lnTo>
                    <a:pt x="316" y="6111"/>
                  </a:lnTo>
                  <a:lnTo>
                    <a:pt x="3491" y="5713"/>
                  </a:lnTo>
                  <a:lnTo>
                    <a:pt x="4762" y="5793"/>
                  </a:lnTo>
                  <a:lnTo>
                    <a:pt x="5872" y="6587"/>
                  </a:lnTo>
                  <a:lnTo>
                    <a:pt x="6666" y="8413"/>
                  </a:lnTo>
                  <a:lnTo>
                    <a:pt x="6984" y="12063"/>
                  </a:lnTo>
                  <a:lnTo>
                    <a:pt x="6984" y="37146"/>
                  </a:lnTo>
                  <a:lnTo>
                    <a:pt x="6429" y="40957"/>
                  </a:lnTo>
                  <a:lnTo>
                    <a:pt x="5000" y="43019"/>
                  </a:lnTo>
                  <a:lnTo>
                    <a:pt x="2777" y="43813"/>
                  </a:lnTo>
                  <a:lnTo>
                    <a:pt x="0" y="44052"/>
                  </a:lnTo>
                  <a:lnTo>
                    <a:pt x="0" y="45560"/>
                  </a:lnTo>
                  <a:lnTo>
                    <a:pt x="22065" y="45560"/>
                  </a:lnTo>
                  <a:lnTo>
                    <a:pt x="22065" y="44052"/>
                  </a:lnTo>
                  <a:lnTo>
                    <a:pt x="19526" y="43893"/>
                  </a:lnTo>
                  <a:lnTo>
                    <a:pt x="17382" y="43258"/>
                  </a:lnTo>
                  <a:lnTo>
                    <a:pt x="15875" y="41671"/>
                  </a:lnTo>
                  <a:lnTo>
                    <a:pt x="15318" y="38893"/>
                  </a:lnTo>
                  <a:lnTo>
                    <a:pt x="15318" y="10952"/>
                  </a:lnTo>
                  <a:lnTo>
                    <a:pt x="15715" y="10397"/>
                  </a:lnTo>
                  <a:lnTo>
                    <a:pt x="16747" y="9207"/>
                  </a:lnTo>
                  <a:lnTo>
                    <a:pt x="18415" y="7857"/>
                  </a:lnTo>
                  <a:lnTo>
                    <a:pt x="20716" y="6507"/>
                  </a:lnTo>
                  <a:lnTo>
                    <a:pt x="23495" y="5476"/>
                  </a:lnTo>
                  <a:lnTo>
                    <a:pt x="26670" y="5078"/>
                  </a:lnTo>
                  <a:lnTo>
                    <a:pt x="29923" y="5793"/>
                  </a:lnTo>
                  <a:lnTo>
                    <a:pt x="32066" y="7857"/>
                  </a:lnTo>
                  <a:lnTo>
                    <a:pt x="33177" y="11112"/>
                  </a:lnTo>
                  <a:lnTo>
                    <a:pt x="33496" y="15477"/>
                  </a:lnTo>
                  <a:lnTo>
                    <a:pt x="33496" y="36988"/>
                  </a:lnTo>
                  <a:lnTo>
                    <a:pt x="33098" y="40797"/>
                  </a:lnTo>
                  <a:lnTo>
                    <a:pt x="31829" y="42862"/>
                  </a:lnTo>
                  <a:lnTo>
                    <a:pt x="29765" y="43734"/>
                  </a:lnTo>
                  <a:lnTo>
                    <a:pt x="26748" y="44052"/>
                  </a:lnTo>
                  <a:lnTo>
                    <a:pt x="26748" y="45560"/>
                  </a:lnTo>
                  <a:lnTo>
                    <a:pt x="48973" y="45560"/>
                  </a:lnTo>
                  <a:lnTo>
                    <a:pt x="48973" y="44052"/>
                  </a:lnTo>
                  <a:lnTo>
                    <a:pt x="45322" y="43576"/>
                  </a:lnTo>
                  <a:lnTo>
                    <a:pt x="43893" y="42862"/>
                  </a:lnTo>
                  <a:lnTo>
                    <a:pt x="42782" y="41432"/>
                  </a:lnTo>
                  <a:lnTo>
                    <a:pt x="42068" y="39289"/>
                  </a:lnTo>
                  <a:lnTo>
                    <a:pt x="41830" y="36114"/>
                  </a:lnTo>
                  <a:lnTo>
                    <a:pt x="41830" y="11191"/>
                  </a:lnTo>
                  <a:lnTo>
                    <a:pt x="43656" y="8809"/>
                  </a:lnTo>
                  <a:lnTo>
                    <a:pt x="46116" y="6905"/>
                  </a:lnTo>
                  <a:lnTo>
                    <a:pt x="49132" y="5634"/>
                  </a:lnTo>
                  <a:lnTo>
                    <a:pt x="52863" y="5078"/>
                  </a:lnTo>
                  <a:lnTo>
                    <a:pt x="55878" y="5556"/>
                  </a:lnTo>
                  <a:lnTo>
                    <a:pt x="57863" y="6825"/>
                  </a:lnTo>
                  <a:lnTo>
                    <a:pt x="59133" y="8651"/>
                  </a:lnTo>
                  <a:lnTo>
                    <a:pt x="59768" y="10952"/>
                  </a:lnTo>
                  <a:lnTo>
                    <a:pt x="60086" y="16032"/>
                  </a:lnTo>
                  <a:lnTo>
                    <a:pt x="60086" y="36908"/>
                  </a:lnTo>
                  <a:lnTo>
                    <a:pt x="59927" y="39607"/>
                  </a:lnTo>
                  <a:lnTo>
                    <a:pt x="59451" y="41432"/>
                  </a:lnTo>
                  <a:lnTo>
                    <a:pt x="57466" y="43338"/>
                  </a:lnTo>
                  <a:lnTo>
                    <a:pt x="55721" y="43734"/>
                  </a:lnTo>
                  <a:lnTo>
                    <a:pt x="53497" y="44052"/>
                  </a:lnTo>
                  <a:lnTo>
                    <a:pt x="53497" y="45560"/>
                  </a:lnTo>
                  <a:lnTo>
                    <a:pt x="75246" y="45560"/>
                  </a:lnTo>
                  <a:lnTo>
                    <a:pt x="75246" y="44052"/>
                  </a:lnTo>
                  <a:lnTo>
                    <a:pt x="72627" y="43813"/>
                  </a:lnTo>
                  <a:lnTo>
                    <a:pt x="70166" y="42941"/>
                  </a:lnTo>
                  <a:lnTo>
                    <a:pt x="68896" y="41432"/>
                  </a:lnTo>
                  <a:lnTo>
                    <a:pt x="68421" y="38019"/>
                  </a:lnTo>
                  <a:lnTo>
                    <a:pt x="68421" y="17619"/>
                  </a:lnTo>
                  <a:lnTo>
                    <a:pt x="67627" y="9762"/>
                  </a:lnTo>
                  <a:lnTo>
                    <a:pt x="66357" y="6032"/>
                  </a:lnTo>
                  <a:lnTo>
                    <a:pt x="64293" y="2857"/>
                  </a:lnTo>
                  <a:lnTo>
                    <a:pt x="61118" y="713"/>
                  </a:lnTo>
                  <a:lnTo>
                    <a:pt x="56672" y="0"/>
                  </a:lnTo>
                  <a:lnTo>
                    <a:pt x="52942" y="396"/>
                  </a:lnTo>
                  <a:lnTo>
                    <a:pt x="49528" y="1587"/>
                  </a:lnTo>
                  <a:lnTo>
                    <a:pt x="44052" y="5078"/>
                  </a:lnTo>
                  <a:lnTo>
                    <a:pt x="40718" y="8253"/>
                  </a:lnTo>
                  <a:lnTo>
                    <a:pt x="39527" y="5238"/>
                  </a:lnTo>
                  <a:lnTo>
                    <a:pt x="37465" y="2538"/>
                  </a:lnTo>
                  <a:lnTo>
                    <a:pt x="34368" y="633"/>
                  </a:lnTo>
                  <a:lnTo>
                    <a:pt x="30162" y="0"/>
                  </a:lnTo>
                  <a:lnTo>
                    <a:pt x="26352" y="555"/>
                  </a:lnTo>
                  <a:lnTo>
                    <a:pt x="22701" y="2142"/>
                  </a:lnTo>
                  <a:lnTo>
                    <a:pt x="18970" y="4523"/>
                  </a:lnTo>
                  <a:lnTo>
                    <a:pt x="14921" y="7619"/>
                  </a:lnTo>
                  <a:lnTo>
                    <a:pt x="14921" y="157"/>
                  </a:lnTo>
                  <a:lnTo>
                    <a:pt x="14207" y="0"/>
                  </a:lnTo>
                  <a:close/>
                </a:path>
              </a:pathLst>
            </a:custGeom>
            <a:solidFill>
              <a:srgbClr val="000000"/>
            </a:solidFill>
          </p:spPr>
          <p:txBody>
            <a:bodyPr vert="horz" lIns="91440" tIns="45720" rIns="91440" bIns="45720" anchor="t"/>
            <a:lstStyle/>
            <a:p>
              <a:endParaRPr lang="en-IN"/>
            </a:p>
          </p:txBody>
        </p:sp>
        <p:sp>
          <p:nvSpPr>
            <p:cNvPr id="1807" name="Shape 6547"/>
            <p:cNvSpPr/>
            <p:nvPr/>
          </p:nvSpPr>
          <p:spPr>
            <a:xfrm>
              <a:off x="3040395" y="3811714"/>
              <a:ext cx="75247" cy="45560"/>
            </a:xfrm>
            <a:custGeom>
              <a:avLst/>
              <a:gdLst/>
              <a:ahLst/>
              <a:cxnLst/>
              <a:rect l="0" t="0" r="0" b="0"/>
              <a:pathLst>
                <a:path w="75247" h="45560">
                  <a:moveTo>
                    <a:pt x="14207" y="0"/>
                  </a:moveTo>
                  <a:lnTo>
                    <a:pt x="317" y="4444"/>
                  </a:lnTo>
                  <a:lnTo>
                    <a:pt x="317" y="6111"/>
                  </a:lnTo>
                  <a:lnTo>
                    <a:pt x="3492" y="5713"/>
                  </a:lnTo>
                  <a:lnTo>
                    <a:pt x="4762" y="5793"/>
                  </a:lnTo>
                  <a:lnTo>
                    <a:pt x="5793" y="6587"/>
                  </a:lnTo>
                  <a:lnTo>
                    <a:pt x="6667" y="8413"/>
                  </a:lnTo>
                  <a:lnTo>
                    <a:pt x="6984" y="12063"/>
                  </a:lnTo>
                  <a:lnTo>
                    <a:pt x="6984" y="37146"/>
                  </a:lnTo>
                  <a:lnTo>
                    <a:pt x="6429" y="40957"/>
                  </a:lnTo>
                  <a:lnTo>
                    <a:pt x="5000" y="43019"/>
                  </a:lnTo>
                  <a:lnTo>
                    <a:pt x="2778" y="43813"/>
                  </a:lnTo>
                  <a:lnTo>
                    <a:pt x="0" y="44052"/>
                  </a:lnTo>
                  <a:lnTo>
                    <a:pt x="0" y="45560"/>
                  </a:lnTo>
                  <a:lnTo>
                    <a:pt x="22066" y="45560"/>
                  </a:lnTo>
                  <a:lnTo>
                    <a:pt x="22066" y="44052"/>
                  </a:lnTo>
                  <a:lnTo>
                    <a:pt x="19526" y="43893"/>
                  </a:lnTo>
                  <a:lnTo>
                    <a:pt x="17382" y="43258"/>
                  </a:lnTo>
                  <a:lnTo>
                    <a:pt x="15875" y="41671"/>
                  </a:lnTo>
                  <a:lnTo>
                    <a:pt x="15318" y="38893"/>
                  </a:lnTo>
                  <a:lnTo>
                    <a:pt x="15318" y="10952"/>
                  </a:lnTo>
                  <a:lnTo>
                    <a:pt x="15716" y="10397"/>
                  </a:lnTo>
                  <a:lnTo>
                    <a:pt x="16748" y="9207"/>
                  </a:lnTo>
                  <a:lnTo>
                    <a:pt x="18414" y="7857"/>
                  </a:lnTo>
                  <a:lnTo>
                    <a:pt x="20717" y="6507"/>
                  </a:lnTo>
                  <a:lnTo>
                    <a:pt x="23495" y="5476"/>
                  </a:lnTo>
                  <a:lnTo>
                    <a:pt x="26670" y="5078"/>
                  </a:lnTo>
                  <a:lnTo>
                    <a:pt x="29924" y="5793"/>
                  </a:lnTo>
                  <a:lnTo>
                    <a:pt x="32067" y="7857"/>
                  </a:lnTo>
                  <a:lnTo>
                    <a:pt x="33178" y="11112"/>
                  </a:lnTo>
                  <a:lnTo>
                    <a:pt x="33496" y="15477"/>
                  </a:lnTo>
                  <a:lnTo>
                    <a:pt x="33496" y="36988"/>
                  </a:lnTo>
                  <a:lnTo>
                    <a:pt x="33099" y="40797"/>
                  </a:lnTo>
                  <a:lnTo>
                    <a:pt x="31829" y="42862"/>
                  </a:lnTo>
                  <a:lnTo>
                    <a:pt x="29766" y="43734"/>
                  </a:lnTo>
                  <a:lnTo>
                    <a:pt x="26749" y="44052"/>
                  </a:lnTo>
                  <a:lnTo>
                    <a:pt x="26749" y="45560"/>
                  </a:lnTo>
                  <a:lnTo>
                    <a:pt x="48974" y="45560"/>
                  </a:lnTo>
                  <a:lnTo>
                    <a:pt x="48974" y="44052"/>
                  </a:lnTo>
                  <a:lnTo>
                    <a:pt x="45323" y="43576"/>
                  </a:lnTo>
                  <a:lnTo>
                    <a:pt x="43893" y="42862"/>
                  </a:lnTo>
                  <a:lnTo>
                    <a:pt x="42782" y="41432"/>
                  </a:lnTo>
                  <a:lnTo>
                    <a:pt x="42068" y="39289"/>
                  </a:lnTo>
                  <a:lnTo>
                    <a:pt x="41831" y="36114"/>
                  </a:lnTo>
                  <a:lnTo>
                    <a:pt x="41831" y="11191"/>
                  </a:lnTo>
                  <a:lnTo>
                    <a:pt x="43656" y="8809"/>
                  </a:lnTo>
                  <a:lnTo>
                    <a:pt x="46117" y="6905"/>
                  </a:lnTo>
                  <a:lnTo>
                    <a:pt x="49132" y="5634"/>
                  </a:lnTo>
                  <a:lnTo>
                    <a:pt x="52863" y="5078"/>
                  </a:lnTo>
                  <a:lnTo>
                    <a:pt x="55879" y="5556"/>
                  </a:lnTo>
                  <a:lnTo>
                    <a:pt x="57863" y="6825"/>
                  </a:lnTo>
                  <a:lnTo>
                    <a:pt x="59134" y="8651"/>
                  </a:lnTo>
                  <a:lnTo>
                    <a:pt x="59768" y="10952"/>
                  </a:lnTo>
                  <a:lnTo>
                    <a:pt x="60087" y="16032"/>
                  </a:lnTo>
                  <a:lnTo>
                    <a:pt x="60087" y="36908"/>
                  </a:lnTo>
                  <a:lnTo>
                    <a:pt x="59928" y="39607"/>
                  </a:lnTo>
                  <a:lnTo>
                    <a:pt x="59451" y="41432"/>
                  </a:lnTo>
                  <a:lnTo>
                    <a:pt x="57467" y="43338"/>
                  </a:lnTo>
                  <a:lnTo>
                    <a:pt x="55721" y="43734"/>
                  </a:lnTo>
                  <a:lnTo>
                    <a:pt x="53498" y="44052"/>
                  </a:lnTo>
                  <a:lnTo>
                    <a:pt x="53498" y="45560"/>
                  </a:lnTo>
                  <a:lnTo>
                    <a:pt x="75247" y="45560"/>
                  </a:lnTo>
                  <a:lnTo>
                    <a:pt x="75247" y="44052"/>
                  </a:lnTo>
                  <a:lnTo>
                    <a:pt x="72628" y="43813"/>
                  </a:lnTo>
                  <a:lnTo>
                    <a:pt x="70167" y="42941"/>
                  </a:lnTo>
                  <a:lnTo>
                    <a:pt x="68897" y="41432"/>
                  </a:lnTo>
                  <a:lnTo>
                    <a:pt x="68421" y="38019"/>
                  </a:lnTo>
                  <a:lnTo>
                    <a:pt x="68421" y="17619"/>
                  </a:lnTo>
                  <a:lnTo>
                    <a:pt x="67627" y="9762"/>
                  </a:lnTo>
                  <a:lnTo>
                    <a:pt x="66357" y="6032"/>
                  </a:lnTo>
                  <a:lnTo>
                    <a:pt x="64293" y="2857"/>
                  </a:lnTo>
                  <a:lnTo>
                    <a:pt x="61118" y="713"/>
                  </a:lnTo>
                  <a:lnTo>
                    <a:pt x="56673" y="0"/>
                  </a:lnTo>
                  <a:lnTo>
                    <a:pt x="52943" y="396"/>
                  </a:lnTo>
                  <a:lnTo>
                    <a:pt x="49529" y="1587"/>
                  </a:lnTo>
                  <a:lnTo>
                    <a:pt x="44053" y="5078"/>
                  </a:lnTo>
                  <a:lnTo>
                    <a:pt x="42148" y="6825"/>
                  </a:lnTo>
                  <a:lnTo>
                    <a:pt x="40718" y="8253"/>
                  </a:lnTo>
                  <a:lnTo>
                    <a:pt x="39528" y="5238"/>
                  </a:lnTo>
                  <a:lnTo>
                    <a:pt x="37464" y="2538"/>
                  </a:lnTo>
                  <a:lnTo>
                    <a:pt x="34368" y="633"/>
                  </a:lnTo>
                  <a:lnTo>
                    <a:pt x="30162" y="0"/>
                  </a:lnTo>
                  <a:lnTo>
                    <a:pt x="26352" y="555"/>
                  </a:lnTo>
                  <a:lnTo>
                    <a:pt x="22701" y="2142"/>
                  </a:lnTo>
                  <a:lnTo>
                    <a:pt x="18969" y="4523"/>
                  </a:lnTo>
                  <a:lnTo>
                    <a:pt x="14922" y="7619"/>
                  </a:lnTo>
                  <a:lnTo>
                    <a:pt x="14922" y="157"/>
                  </a:lnTo>
                  <a:lnTo>
                    <a:pt x="14207" y="0"/>
                  </a:lnTo>
                  <a:close/>
                </a:path>
              </a:pathLst>
            </a:custGeom>
            <a:solidFill>
              <a:srgbClr val="000000"/>
            </a:solidFill>
          </p:spPr>
          <p:txBody>
            <a:bodyPr vert="horz" lIns="91440" tIns="45720" rIns="91440" bIns="45720" anchor="t"/>
            <a:lstStyle/>
            <a:p>
              <a:endParaRPr lang="en-IN"/>
            </a:p>
          </p:txBody>
        </p:sp>
        <p:sp>
          <p:nvSpPr>
            <p:cNvPr id="1808" name="Shape 6548"/>
            <p:cNvSpPr/>
            <p:nvPr/>
          </p:nvSpPr>
          <p:spPr>
            <a:xfrm>
              <a:off x="4359925" y="3811714"/>
              <a:ext cx="46433" cy="45560"/>
            </a:xfrm>
            <a:custGeom>
              <a:avLst/>
              <a:gdLst/>
              <a:ahLst/>
              <a:cxnLst/>
              <a:rect l="0" t="0" r="0" b="0"/>
              <a:pathLst>
                <a:path w="46433" h="45560">
                  <a:moveTo>
                    <a:pt x="13652" y="0"/>
                  </a:moveTo>
                  <a:lnTo>
                    <a:pt x="0" y="4444"/>
                  </a:lnTo>
                  <a:lnTo>
                    <a:pt x="0" y="6111"/>
                  </a:lnTo>
                  <a:lnTo>
                    <a:pt x="1111" y="5793"/>
                  </a:lnTo>
                  <a:lnTo>
                    <a:pt x="2857" y="5713"/>
                  </a:lnTo>
                  <a:lnTo>
                    <a:pt x="4127" y="5793"/>
                  </a:lnTo>
                  <a:lnTo>
                    <a:pt x="5158" y="6587"/>
                  </a:lnTo>
                  <a:lnTo>
                    <a:pt x="6032" y="8413"/>
                  </a:lnTo>
                  <a:lnTo>
                    <a:pt x="6350" y="12063"/>
                  </a:lnTo>
                  <a:lnTo>
                    <a:pt x="6350" y="36591"/>
                  </a:lnTo>
                  <a:lnTo>
                    <a:pt x="6032" y="40163"/>
                  </a:lnTo>
                  <a:lnTo>
                    <a:pt x="5001" y="42385"/>
                  </a:lnTo>
                  <a:lnTo>
                    <a:pt x="3095" y="43576"/>
                  </a:lnTo>
                  <a:lnTo>
                    <a:pt x="158" y="44052"/>
                  </a:lnTo>
                  <a:lnTo>
                    <a:pt x="158" y="45560"/>
                  </a:lnTo>
                  <a:lnTo>
                    <a:pt x="21193" y="45560"/>
                  </a:lnTo>
                  <a:lnTo>
                    <a:pt x="21193" y="44052"/>
                  </a:lnTo>
                  <a:lnTo>
                    <a:pt x="18018" y="43576"/>
                  </a:lnTo>
                  <a:lnTo>
                    <a:pt x="15954" y="42623"/>
                  </a:lnTo>
                  <a:lnTo>
                    <a:pt x="14922" y="41036"/>
                  </a:lnTo>
                  <a:lnTo>
                    <a:pt x="14683" y="38893"/>
                  </a:lnTo>
                  <a:lnTo>
                    <a:pt x="14683" y="11032"/>
                  </a:lnTo>
                  <a:lnTo>
                    <a:pt x="17382" y="8651"/>
                  </a:lnTo>
                  <a:lnTo>
                    <a:pt x="19843" y="6905"/>
                  </a:lnTo>
                  <a:lnTo>
                    <a:pt x="22225" y="5793"/>
                  </a:lnTo>
                  <a:lnTo>
                    <a:pt x="24447" y="5396"/>
                  </a:lnTo>
                  <a:lnTo>
                    <a:pt x="28177" y="6032"/>
                  </a:lnTo>
                  <a:lnTo>
                    <a:pt x="30479" y="7937"/>
                  </a:lnTo>
                  <a:lnTo>
                    <a:pt x="31750" y="10952"/>
                  </a:lnTo>
                  <a:lnTo>
                    <a:pt x="32067" y="15001"/>
                  </a:lnTo>
                  <a:lnTo>
                    <a:pt x="32067" y="35718"/>
                  </a:lnTo>
                  <a:lnTo>
                    <a:pt x="31908" y="38893"/>
                  </a:lnTo>
                  <a:lnTo>
                    <a:pt x="31273" y="41114"/>
                  </a:lnTo>
                  <a:lnTo>
                    <a:pt x="30321" y="42544"/>
                  </a:lnTo>
                  <a:lnTo>
                    <a:pt x="29131" y="43417"/>
                  </a:lnTo>
                  <a:lnTo>
                    <a:pt x="25876" y="44052"/>
                  </a:lnTo>
                  <a:lnTo>
                    <a:pt x="25876" y="45560"/>
                  </a:lnTo>
                  <a:lnTo>
                    <a:pt x="46433" y="45560"/>
                  </a:lnTo>
                  <a:lnTo>
                    <a:pt x="46433" y="44052"/>
                  </a:lnTo>
                  <a:lnTo>
                    <a:pt x="43418" y="43496"/>
                  </a:lnTo>
                  <a:lnTo>
                    <a:pt x="41592" y="42385"/>
                  </a:lnTo>
                  <a:lnTo>
                    <a:pt x="40640" y="40481"/>
                  </a:lnTo>
                  <a:lnTo>
                    <a:pt x="40401" y="37543"/>
                  </a:lnTo>
                  <a:lnTo>
                    <a:pt x="40401" y="14842"/>
                  </a:lnTo>
                  <a:lnTo>
                    <a:pt x="39846" y="9444"/>
                  </a:lnTo>
                  <a:lnTo>
                    <a:pt x="38417" y="5556"/>
                  </a:lnTo>
                  <a:lnTo>
                    <a:pt x="36353" y="2857"/>
                  </a:lnTo>
                  <a:lnTo>
                    <a:pt x="33893" y="1110"/>
                  </a:lnTo>
                  <a:lnTo>
                    <a:pt x="31273" y="157"/>
                  </a:lnTo>
                  <a:lnTo>
                    <a:pt x="28813" y="0"/>
                  </a:lnTo>
                  <a:lnTo>
                    <a:pt x="24765" y="555"/>
                  </a:lnTo>
                  <a:lnTo>
                    <a:pt x="21272" y="2301"/>
                  </a:lnTo>
                  <a:lnTo>
                    <a:pt x="17858" y="4841"/>
                  </a:lnTo>
                  <a:lnTo>
                    <a:pt x="14367" y="8016"/>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1809" name="Shape 6549"/>
            <p:cNvSpPr/>
            <p:nvPr/>
          </p:nvSpPr>
          <p:spPr>
            <a:xfrm>
              <a:off x="3943841" y="3811714"/>
              <a:ext cx="46513" cy="45560"/>
            </a:xfrm>
            <a:custGeom>
              <a:avLst/>
              <a:gdLst/>
              <a:ahLst/>
              <a:cxnLst/>
              <a:rect l="0" t="0" r="0" b="0"/>
              <a:pathLst>
                <a:path w="46513" h="45560">
                  <a:moveTo>
                    <a:pt x="13652" y="0"/>
                  </a:moveTo>
                  <a:lnTo>
                    <a:pt x="0" y="4444"/>
                  </a:lnTo>
                  <a:lnTo>
                    <a:pt x="0" y="6111"/>
                  </a:lnTo>
                  <a:lnTo>
                    <a:pt x="1111" y="5793"/>
                  </a:lnTo>
                  <a:lnTo>
                    <a:pt x="2857" y="5713"/>
                  </a:lnTo>
                  <a:lnTo>
                    <a:pt x="4127" y="5793"/>
                  </a:lnTo>
                  <a:lnTo>
                    <a:pt x="5238" y="6587"/>
                  </a:lnTo>
                  <a:lnTo>
                    <a:pt x="6032" y="8413"/>
                  </a:lnTo>
                  <a:lnTo>
                    <a:pt x="6350" y="12063"/>
                  </a:lnTo>
                  <a:lnTo>
                    <a:pt x="6350" y="36591"/>
                  </a:lnTo>
                  <a:lnTo>
                    <a:pt x="6111" y="40163"/>
                  </a:lnTo>
                  <a:lnTo>
                    <a:pt x="5080" y="42385"/>
                  </a:lnTo>
                  <a:lnTo>
                    <a:pt x="3175" y="43576"/>
                  </a:lnTo>
                  <a:lnTo>
                    <a:pt x="238" y="44052"/>
                  </a:lnTo>
                  <a:lnTo>
                    <a:pt x="238" y="45560"/>
                  </a:lnTo>
                  <a:lnTo>
                    <a:pt x="21192" y="45560"/>
                  </a:lnTo>
                  <a:lnTo>
                    <a:pt x="21192" y="44052"/>
                  </a:lnTo>
                  <a:lnTo>
                    <a:pt x="18017" y="43576"/>
                  </a:lnTo>
                  <a:lnTo>
                    <a:pt x="16033" y="42623"/>
                  </a:lnTo>
                  <a:lnTo>
                    <a:pt x="15002" y="41036"/>
                  </a:lnTo>
                  <a:lnTo>
                    <a:pt x="14685" y="38893"/>
                  </a:lnTo>
                  <a:lnTo>
                    <a:pt x="14685" y="11032"/>
                  </a:lnTo>
                  <a:lnTo>
                    <a:pt x="17383" y="8651"/>
                  </a:lnTo>
                  <a:lnTo>
                    <a:pt x="19922" y="6905"/>
                  </a:lnTo>
                  <a:lnTo>
                    <a:pt x="22304" y="5793"/>
                  </a:lnTo>
                  <a:lnTo>
                    <a:pt x="24447" y="5396"/>
                  </a:lnTo>
                  <a:lnTo>
                    <a:pt x="28178" y="6032"/>
                  </a:lnTo>
                  <a:lnTo>
                    <a:pt x="30560" y="7937"/>
                  </a:lnTo>
                  <a:lnTo>
                    <a:pt x="31750" y="10952"/>
                  </a:lnTo>
                  <a:lnTo>
                    <a:pt x="32147" y="15001"/>
                  </a:lnTo>
                  <a:lnTo>
                    <a:pt x="32147" y="35718"/>
                  </a:lnTo>
                  <a:lnTo>
                    <a:pt x="31908" y="38893"/>
                  </a:lnTo>
                  <a:lnTo>
                    <a:pt x="31353" y="41114"/>
                  </a:lnTo>
                  <a:lnTo>
                    <a:pt x="30401" y="42544"/>
                  </a:lnTo>
                  <a:lnTo>
                    <a:pt x="29130" y="43417"/>
                  </a:lnTo>
                  <a:lnTo>
                    <a:pt x="25876" y="44052"/>
                  </a:lnTo>
                  <a:lnTo>
                    <a:pt x="25876" y="45560"/>
                  </a:lnTo>
                  <a:lnTo>
                    <a:pt x="46513" y="45560"/>
                  </a:lnTo>
                  <a:lnTo>
                    <a:pt x="46513" y="44052"/>
                  </a:lnTo>
                  <a:lnTo>
                    <a:pt x="43497" y="43496"/>
                  </a:lnTo>
                  <a:lnTo>
                    <a:pt x="41592" y="42385"/>
                  </a:lnTo>
                  <a:lnTo>
                    <a:pt x="40719" y="40481"/>
                  </a:lnTo>
                  <a:lnTo>
                    <a:pt x="40402" y="37543"/>
                  </a:lnTo>
                  <a:lnTo>
                    <a:pt x="40402" y="14842"/>
                  </a:lnTo>
                  <a:lnTo>
                    <a:pt x="39926" y="9444"/>
                  </a:lnTo>
                  <a:lnTo>
                    <a:pt x="38417" y="5556"/>
                  </a:lnTo>
                  <a:lnTo>
                    <a:pt x="36353" y="2857"/>
                  </a:lnTo>
                  <a:lnTo>
                    <a:pt x="33892" y="1110"/>
                  </a:lnTo>
                  <a:lnTo>
                    <a:pt x="31274" y="157"/>
                  </a:lnTo>
                  <a:lnTo>
                    <a:pt x="28813" y="0"/>
                  </a:lnTo>
                  <a:lnTo>
                    <a:pt x="24844" y="555"/>
                  </a:lnTo>
                  <a:lnTo>
                    <a:pt x="21272" y="2301"/>
                  </a:lnTo>
                  <a:lnTo>
                    <a:pt x="17860" y="4841"/>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1810" name="Shape 6550"/>
            <p:cNvSpPr/>
            <p:nvPr/>
          </p:nvSpPr>
          <p:spPr>
            <a:xfrm>
              <a:off x="3580303" y="3811714"/>
              <a:ext cx="46435" cy="45560"/>
            </a:xfrm>
            <a:custGeom>
              <a:avLst/>
              <a:gdLst/>
              <a:ahLst/>
              <a:cxnLst/>
              <a:rect l="0" t="0" r="0" b="0"/>
              <a:pathLst>
                <a:path w="46435" h="45560">
                  <a:moveTo>
                    <a:pt x="13652" y="0"/>
                  </a:moveTo>
                  <a:lnTo>
                    <a:pt x="0" y="4444"/>
                  </a:lnTo>
                  <a:lnTo>
                    <a:pt x="0" y="6111"/>
                  </a:lnTo>
                  <a:lnTo>
                    <a:pt x="1111" y="5793"/>
                  </a:lnTo>
                  <a:lnTo>
                    <a:pt x="2857" y="5713"/>
                  </a:lnTo>
                  <a:lnTo>
                    <a:pt x="4127" y="5793"/>
                  </a:lnTo>
                  <a:lnTo>
                    <a:pt x="5238" y="6587"/>
                  </a:lnTo>
                  <a:lnTo>
                    <a:pt x="6032" y="8413"/>
                  </a:lnTo>
                  <a:lnTo>
                    <a:pt x="6350" y="12063"/>
                  </a:lnTo>
                  <a:lnTo>
                    <a:pt x="6350" y="36591"/>
                  </a:lnTo>
                  <a:lnTo>
                    <a:pt x="6111" y="40163"/>
                  </a:lnTo>
                  <a:lnTo>
                    <a:pt x="5080" y="42385"/>
                  </a:lnTo>
                  <a:lnTo>
                    <a:pt x="3175" y="43576"/>
                  </a:lnTo>
                  <a:lnTo>
                    <a:pt x="238" y="44052"/>
                  </a:lnTo>
                  <a:lnTo>
                    <a:pt x="238" y="45560"/>
                  </a:lnTo>
                  <a:lnTo>
                    <a:pt x="21192" y="45560"/>
                  </a:lnTo>
                  <a:lnTo>
                    <a:pt x="21192" y="44052"/>
                  </a:lnTo>
                  <a:lnTo>
                    <a:pt x="18017" y="43576"/>
                  </a:lnTo>
                  <a:lnTo>
                    <a:pt x="16033" y="42623"/>
                  </a:lnTo>
                  <a:lnTo>
                    <a:pt x="15002" y="41036"/>
                  </a:lnTo>
                  <a:lnTo>
                    <a:pt x="14685" y="38893"/>
                  </a:lnTo>
                  <a:lnTo>
                    <a:pt x="14685" y="11032"/>
                  </a:lnTo>
                  <a:lnTo>
                    <a:pt x="17383" y="8651"/>
                  </a:lnTo>
                  <a:lnTo>
                    <a:pt x="19922" y="6905"/>
                  </a:lnTo>
                  <a:lnTo>
                    <a:pt x="22225" y="5793"/>
                  </a:lnTo>
                  <a:lnTo>
                    <a:pt x="24447" y="5396"/>
                  </a:lnTo>
                  <a:lnTo>
                    <a:pt x="28178" y="6032"/>
                  </a:lnTo>
                  <a:lnTo>
                    <a:pt x="30480" y="7937"/>
                  </a:lnTo>
                  <a:lnTo>
                    <a:pt x="31750" y="10952"/>
                  </a:lnTo>
                  <a:lnTo>
                    <a:pt x="32067" y="15001"/>
                  </a:lnTo>
                  <a:lnTo>
                    <a:pt x="32067" y="35718"/>
                  </a:lnTo>
                  <a:lnTo>
                    <a:pt x="31908" y="38893"/>
                  </a:lnTo>
                  <a:lnTo>
                    <a:pt x="31274" y="41114"/>
                  </a:lnTo>
                  <a:lnTo>
                    <a:pt x="30401" y="42544"/>
                  </a:lnTo>
                  <a:lnTo>
                    <a:pt x="29130" y="43417"/>
                  </a:lnTo>
                  <a:lnTo>
                    <a:pt x="25876" y="44052"/>
                  </a:lnTo>
                  <a:lnTo>
                    <a:pt x="25876" y="45560"/>
                  </a:lnTo>
                  <a:lnTo>
                    <a:pt x="46435" y="45560"/>
                  </a:lnTo>
                  <a:lnTo>
                    <a:pt x="46435" y="44052"/>
                  </a:lnTo>
                  <a:lnTo>
                    <a:pt x="43417" y="43496"/>
                  </a:lnTo>
                  <a:lnTo>
                    <a:pt x="41592" y="42385"/>
                  </a:lnTo>
                  <a:lnTo>
                    <a:pt x="40640" y="40481"/>
                  </a:lnTo>
                  <a:lnTo>
                    <a:pt x="40402" y="37543"/>
                  </a:lnTo>
                  <a:lnTo>
                    <a:pt x="40402" y="14842"/>
                  </a:lnTo>
                  <a:lnTo>
                    <a:pt x="39846" y="9444"/>
                  </a:lnTo>
                  <a:lnTo>
                    <a:pt x="38417" y="5556"/>
                  </a:lnTo>
                  <a:lnTo>
                    <a:pt x="36353" y="2857"/>
                  </a:lnTo>
                  <a:lnTo>
                    <a:pt x="33892" y="1110"/>
                  </a:lnTo>
                  <a:lnTo>
                    <a:pt x="31274" y="157"/>
                  </a:lnTo>
                  <a:lnTo>
                    <a:pt x="28813" y="0"/>
                  </a:lnTo>
                  <a:lnTo>
                    <a:pt x="24844" y="555"/>
                  </a:lnTo>
                  <a:lnTo>
                    <a:pt x="21272" y="2301"/>
                  </a:lnTo>
                  <a:lnTo>
                    <a:pt x="17860" y="4841"/>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1811" name="Shape 6551"/>
            <p:cNvSpPr/>
            <p:nvPr/>
          </p:nvSpPr>
          <p:spPr>
            <a:xfrm>
              <a:off x="3365356" y="3811714"/>
              <a:ext cx="46433" cy="45560"/>
            </a:xfrm>
            <a:custGeom>
              <a:avLst/>
              <a:gdLst/>
              <a:ahLst/>
              <a:cxnLst/>
              <a:rect l="0" t="0" r="0" b="0"/>
              <a:pathLst>
                <a:path w="46433" h="45560">
                  <a:moveTo>
                    <a:pt x="13652" y="0"/>
                  </a:moveTo>
                  <a:lnTo>
                    <a:pt x="0" y="4444"/>
                  </a:lnTo>
                  <a:lnTo>
                    <a:pt x="0" y="6111"/>
                  </a:lnTo>
                  <a:lnTo>
                    <a:pt x="1111" y="5793"/>
                  </a:lnTo>
                  <a:lnTo>
                    <a:pt x="2857" y="5713"/>
                  </a:lnTo>
                  <a:lnTo>
                    <a:pt x="4127" y="5793"/>
                  </a:lnTo>
                  <a:lnTo>
                    <a:pt x="5158" y="6587"/>
                  </a:lnTo>
                  <a:lnTo>
                    <a:pt x="6032" y="8413"/>
                  </a:lnTo>
                  <a:lnTo>
                    <a:pt x="6350" y="12063"/>
                  </a:lnTo>
                  <a:lnTo>
                    <a:pt x="6350" y="36591"/>
                  </a:lnTo>
                  <a:lnTo>
                    <a:pt x="6112" y="40163"/>
                  </a:lnTo>
                  <a:lnTo>
                    <a:pt x="5079" y="42385"/>
                  </a:lnTo>
                  <a:lnTo>
                    <a:pt x="3175" y="43576"/>
                  </a:lnTo>
                  <a:lnTo>
                    <a:pt x="158" y="44052"/>
                  </a:lnTo>
                  <a:lnTo>
                    <a:pt x="158" y="45560"/>
                  </a:lnTo>
                  <a:lnTo>
                    <a:pt x="21193" y="45560"/>
                  </a:lnTo>
                  <a:lnTo>
                    <a:pt x="21193" y="44052"/>
                  </a:lnTo>
                  <a:lnTo>
                    <a:pt x="18018" y="43576"/>
                  </a:lnTo>
                  <a:lnTo>
                    <a:pt x="15954" y="42623"/>
                  </a:lnTo>
                  <a:lnTo>
                    <a:pt x="14922" y="41036"/>
                  </a:lnTo>
                  <a:lnTo>
                    <a:pt x="14683" y="38893"/>
                  </a:lnTo>
                  <a:lnTo>
                    <a:pt x="14683" y="11032"/>
                  </a:lnTo>
                  <a:lnTo>
                    <a:pt x="17382" y="8651"/>
                  </a:lnTo>
                  <a:lnTo>
                    <a:pt x="19843" y="6905"/>
                  </a:lnTo>
                  <a:lnTo>
                    <a:pt x="22225" y="5793"/>
                  </a:lnTo>
                  <a:lnTo>
                    <a:pt x="24447" y="5396"/>
                  </a:lnTo>
                  <a:lnTo>
                    <a:pt x="28177" y="6032"/>
                  </a:lnTo>
                  <a:lnTo>
                    <a:pt x="30479" y="7937"/>
                  </a:lnTo>
                  <a:lnTo>
                    <a:pt x="31750" y="10952"/>
                  </a:lnTo>
                  <a:lnTo>
                    <a:pt x="32067" y="15001"/>
                  </a:lnTo>
                  <a:lnTo>
                    <a:pt x="32067" y="35718"/>
                  </a:lnTo>
                  <a:lnTo>
                    <a:pt x="31908" y="38893"/>
                  </a:lnTo>
                  <a:lnTo>
                    <a:pt x="31273" y="41114"/>
                  </a:lnTo>
                  <a:lnTo>
                    <a:pt x="30321" y="42544"/>
                  </a:lnTo>
                  <a:lnTo>
                    <a:pt x="29131" y="43417"/>
                  </a:lnTo>
                  <a:lnTo>
                    <a:pt x="25876" y="44052"/>
                  </a:lnTo>
                  <a:lnTo>
                    <a:pt x="25876" y="45560"/>
                  </a:lnTo>
                  <a:lnTo>
                    <a:pt x="46433" y="45560"/>
                  </a:lnTo>
                  <a:lnTo>
                    <a:pt x="46433" y="44052"/>
                  </a:lnTo>
                  <a:lnTo>
                    <a:pt x="43418" y="43496"/>
                  </a:lnTo>
                  <a:lnTo>
                    <a:pt x="41592" y="42385"/>
                  </a:lnTo>
                  <a:lnTo>
                    <a:pt x="40640" y="40481"/>
                  </a:lnTo>
                  <a:lnTo>
                    <a:pt x="40401" y="37543"/>
                  </a:lnTo>
                  <a:lnTo>
                    <a:pt x="40401" y="14842"/>
                  </a:lnTo>
                  <a:lnTo>
                    <a:pt x="39846" y="9444"/>
                  </a:lnTo>
                  <a:lnTo>
                    <a:pt x="38417" y="5556"/>
                  </a:lnTo>
                  <a:lnTo>
                    <a:pt x="36353" y="2857"/>
                  </a:lnTo>
                  <a:lnTo>
                    <a:pt x="33893" y="1110"/>
                  </a:lnTo>
                  <a:lnTo>
                    <a:pt x="31273" y="157"/>
                  </a:lnTo>
                  <a:lnTo>
                    <a:pt x="28813" y="0"/>
                  </a:lnTo>
                  <a:lnTo>
                    <a:pt x="24765" y="555"/>
                  </a:lnTo>
                  <a:lnTo>
                    <a:pt x="21272" y="2301"/>
                  </a:lnTo>
                  <a:lnTo>
                    <a:pt x="17858" y="4841"/>
                  </a:lnTo>
                  <a:lnTo>
                    <a:pt x="14367" y="8016"/>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1812" name="Shape 6552"/>
            <p:cNvSpPr/>
            <p:nvPr/>
          </p:nvSpPr>
          <p:spPr>
            <a:xfrm>
              <a:off x="4101242" y="3811714"/>
              <a:ext cx="32702" cy="45560"/>
            </a:xfrm>
            <a:custGeom>
              <a:avLst/>
              <a:gdLst/>
              <a:ahLst/>
              <a:cxnLst/>
              <a:rect l="0" t="0" r="0" b="0"/>
              <a:pathLst>
                <a:path w="32702" h="45560">
                  <a:moveTo>
                    <a:pt x="14842" y="0"/>
                  </a:moveTo>
                  <a:lnTo>
                    <a:pt x="237" y="5317"/>
                  </a:lnTo>
                  <a:lnTo>
                    <a:pt x="237" y="6905"/>
                  </a:lnTo>
                  <a:lnTo>
                    <a:pt x="3571" y="6507"/>
                  </a:lnTo>
                  <a:lnTo>
                    <a:pt x="4841" y="6587"/>
                  </a:lnTo>
                  <a:lnTo>
                    <a:pt x="5952" y="7301"/>
                  </a:lnTo>
                  <a:lnTo>
                    <a:pt x="6746" y="9047"/>
                  </a:lnTo>
                  <a:lnTo>
                    <a:pt x="7063" y="12461"/>
                  </a:lnTo>
                  <a:lnTo>
                    <a:pt x="7063" y="37226"/>
                  </a:lnTo>
                  <a:lnTo>
                    <a:pt x="6746" y="40481"/>
                  </a:lnTo>
                  <a:lnTo>
                    <a:pt x="5635" y="42305"/>
                  </a:lnTo>
                  <a:lnTo>
                    <a:pt x="3412" y="43338"/>
                  </a:lnTo>
                  <a:lnTo>
                    <a:pt x="0" y="44052"/>
                  </a:lnTo>
                  <a:lnTo>
                    <a:pt x="0" y="45560"/>
                  </a:lnTo>
                  <a:lnTo>
                    <a:pt x="23812" y="45560"/>
                  </a:lnTo>
                  <a:lnTo>
                    <a:pt x="23812" y="44052"/>
                  </a:lnTo>
                  <a:lnTo>
                    <a:pt x="20320" y="43734"/>
                  </a:lnTo>
                  <a:lnTo>
                    <a:pt x="17700" y="42782"/>
                  </a:lnTo>
                  <a:lnTo>
                    <a:pt x="16033" y="40638"/>
                  </a:lnTo>
                  <a:lnTo>
                    <a:pt x="15397" y="36591"/>
                  </a:lnTo>
                  <a:lnTo>
                    <a:pt x="15397" y="14366"/>
                  </a:lnTo>
                  <a:lnTo>
                    <a:pt x="16588" y="10794"/>
                  </a:lnTo>
                  <a:lnTo>
                    <a:pt x="19287" y="7619"/>
                  </a:lnTo>
                  <a:lnTo>
                    <a:pt x="20796" y="6587"/>
                  </a:lnTo>
                  <a:lnTo>
                    <a:pt x="22145" y="6189"/>
                  </a:lnTo>
                  <a:lnTo>
                    <a:pt x="24208" y="7143"/>
                  </a:lnTo>
                  <a:lnTo>
                    <a:pt x="26193" y="8809"/>
                  </a:lnTo>
                  <a:lnTo>
                    <a:pt x="28971" y="9682"/>
                  </a:lnTo>
                  <a:lnTo>
                    <a:pt x="30558" y="9364"/>
                  </a:lnTo>
                  <a:lnTo>
                    <a:pt x="31750" y="8413"/>
                  </a:lnTo>
                  <a:lnTo>
                    <a:pt x="32702" y="5317"/>
                  </a:lnTo>
                  <a:lnTo>
                    <a:pt x="32384" y="3094"/>
                  </a:lnTo>
                  <a:lnTo>
                    <a:pt x="31352" y="1427"/>
                  </a:lnTo>
                  <a:lnTo>
                    <a:pt x="29606" y="316"/>
                  </a:lnTo>
                  <a:lnTo>
                    <a:pt x="27383" y="0"/>
                  </a:lnTo>
                  <a:lnTo>
                    <a:pt x="24606" y="396"/>
                  </a:lnTo>
                  <a:lnTo>
                    <a:pt x="21827" y="1824"/>
                  </a:lnTo>
                  <a:lnTo>
                    <a:pt x="18890" y="4602"/>
                  </a:lnTo>
                  <a:lnTo>
                    <a:pt x="15557" y="8968"/>
                  </a:lnTo>
                  <a:lnTo>
                    <a:pt x="15397" y="8968"/>
                  </a:lnTo>
                  <a:lnTo>
                    <a:pt x="15397" y="157"/>
                  </a:lnTo>
                  <a:lnTo>
                    <a:pt x="14842" y="0"/>
                  </a:lnTo>
                  <a:close/>
                </a:path>
              </a:pathLst>
            </a:custGeom>
            <a:solidFill>
              <a:srgbClr val="000000"/>
            </a:solidFill>
          </p:spPr>
          <p:txBody>
            <a:bodyPr vert="horz" lIns="91440" tIns="45720" rIns="91440" bIns="45720" anchor="t"/>
            <a:lstStyle/>
            <a:p>
              <a:endParaRPr lang="en-IN"/>
            </a:p>
          </p:txBody>
        </p:sp>
        <p:sp>
          <p:nvSpPr>
            <p:cNvPr id="1813" name="Shape 6553"/>
            <p:cNvSpPr/>
            <p:nvPr/>
          </p:nvSpPr>
          <p:spPr>
            <a:xfrm>
              <a:off x="3287965" y="3811714"/>
              <a:ext cx="32703" cy="45560"/>
            </a:xfrm>
            <a:custGeom>
              <a:avLst/>
              <a:gdLst/>
              <a:ahLst/>
              <a:cxnLst/>
              <a:rect l="0" t="0" r="0" b="0"/>
              <a:pathLst>
                <a:path w="32703" h="45560">
                  <a:moveTo>
                    <a:pt x="14844" y="0"/>
                  </a:moveTo>
                  <a:lnTo>
                    <a:pt x="238" y="5317"/>
                  </a:lnTo>
                  <a:lnTo>
                    <a:pt x="238" y="6905"/>
                  </a:lnTo>
                  <a:lnTo>
                    <a:pt x="3572" y="6507"/>
                  </a:lnTo>
                  <a:lnTo>
                    <a:pt x="4842" y="6587"/>
                  </a:lnTo>
                  <a:lnTo>
                    <a:pt x="5874" y="7301"/>
                  </a:lnTo>
                  <a:lnTo>
                    <a:pt x="6747" y="9047"/>
                  </a:lnTo>
                  <a:lnTo>
                    <a:pt x="7065" y="12461"/>
                  </a:lnTo>
                  <a:lnTo>
                    <a:pt x="7065" y="37226"/>
                  </a:lnTo>
                  <a:lnTo>
                    <a:pt x="6747" y="40481"/>
                  </a:lnTo>
                  <a:lnTo>
                    <a:pt x="5636" y="42305"/>
                  </a:lnTo>
                  <a:lnTo>
                    <a:pt x="3413" y="43338"/>
                  </a:lnTo>
                  <a:lnTo>
                    <a:pt x="0" y="44052"/>
                  </a:lnTo>
                  <a:lnTo>
                    <a:pt x="0" y="45560"/>
                  </a:lnTo>
                  <a:lnTo>
                    <a:pt x="23812" y="45560"/>
                  </a:lnTo>
                  <a:lnTo>
                    <a:pt x="23812" y="44052"/>
                  </a:lnTo>
                  <a:lnTo>
                    <a:pt x="20321" y="43734"/>
                  </a:lnTo>
                  <a:lnTo>
                    <a:pt x="17701" y="42782"/>
                  </a:lnTo>
                  <a:lnTo>
                    <a:pt x="15955" y="40638"/>
                  </a:lnTo>
                  <a:lnTo>
                    <a:pt x="15399" y="36591"/>
                  </a:lnTo>
                  <a:lnTo>
                    <a:pt x="15399" y="14366"/>
                  </a:lnTo>
                  <a:lnTo>
                    <a:pt x="15717" y="12619"/>
                  </a:lnTo>
                  <a:lnTo>
                    <a:pt x="16590" y="10794"/>
                  </a:lnTo>
                  <a:lnTo>
                    <a:pt x="19288" y="7619"/>
                  </a:lnTo>
                  <a:lnTo>
                    <a:pt x="20797" y="6587"/>
                  </a:lnTo>
                  <a:lnTo>
                    <a:pt x="22146" y="6189"/>
                  </a:lnTo>
                  <a:lnTo>
                    <a:pt x="24210" y="7143"/>
                  </a:lnTo>
                  <a:lnTo>
                    <a:pt x="26193" y="8809"/>
                  </a:lnTo>
                  <a:lnTo>
                    <a:pt x="28972" y="9682"/>
                  </a:lnTo>
                  <a:lnTo>
                    <a:pt x="30560" y="9364"/>
                  </a:lnTo>
                  <a:lnTo>
                    <a:pt x="31750" y="8413"/>
                  </a:lnTo>
                  <a:lnTo>
                    <a:pt x="32703" y="5317"/>
                  </a:lnTo>
                  <a:lnTo>
                    <a:pt x="32386" y="3094"/>
                  </a:lnTo>
                  <a:lnTo>
                    <a:pt x="31353" y="1427"/>
                  </a:lnTo>
                  <a:lnTo>
                    <a:pt x="29607" y="316"/>
                  </a:lnTo>
                  <a:lnTo>
                    <a:pt x="27385" y="0"/>
                  </a:lnTo>
                  <a:lnTo>
                    <a:pt x="24606" y="396"/>
                  </a:lnTo>
                  <a:lnTo>
                    <a:pt x="21828" y="1824"/>
                  </a:lnTo>
                  <a:lnTo>
                    <a:pt x="18812" y="4602"/>
                  </a:lnTo>
                  <a:lnTo>
                    <a:pt x="15558" y="8968"/>
                  </a:lnTo>
                  <a:lnTo>
                    <a:pt x="15399" y="8968"/>
                  </a:lnTo>
                  <a:lnTo>
                    <a:pt x="15399" y="157"/>
                  </a:lnTo>
                  <a:lnTo>
                    <a:pt x="14844" y="0"/>
                  </a:lnTo>
                  <a:close/>
                </a:path>
              </a:pathLst>
            </a:custGeom>
            <a:solidFill>
              <a:srgbClr val="000000"/>
            </a:solidFill>
          </p:spPr>
          <p:txBody>
            <a:bodyPr vert="horz" lIns="91440" tIns="45720" rIns="91440" bIns="45720" anchor="t"/>
            <a:lstStyle/>
            <a:p>
              <a:endParaRPr lang="en-IN"/>
            </a:p>
          </p:txBody>
        </p:sp>
        <p:sp>
          <p:nvSpPr>
            <p:cNvPr id="1814" name="Shape 6554"/>
            <p:cNvSpPr/>
            <p:nvPr/>
          </p:nvSpPr>
          <p:spPr>
            <a:xfrm>
              <a:off x="3462908" y="3811714"/>
              <a:ext cx="29448" cy="46513"/>
            </a:xfrm>
            <a:custGeom>
              <a:avLst/>
              <a:gdLst/>
              <a:ahLst/>
              <a:cxnLst/>
              <a:rect l="0" t="0" r="0" b="0"/>
              <a:pathLst>
                <a:path w="29448" h="46513">
                  <a:moveTo>
                    <a:pt x="13891" y="0"/>
                  </a:moveTo>
                  <a:lnTo>
                    <a:pt x="9525" y="475"/>
                  </a:lnTo>
                  <a:lnTo>
                    <a:pt x="6032" y="1903"/>
                  </a:lnTo>
                  <a:lnTo>
                    <a:pt x="3413" y="3888"/>
                  </a:lnTo>
                  <a:lnTo>
                    <a:pt x="1508" y="6428"/>
                  </a:lnTo>
                  <a:lnTo>
                    <a:pt x="397" y="9207"/>
                  </a:lnTo>
                  <a:lnTo>
                    <a:pt x="0" y="12063"/>
                  </a:lnTo>
                  <a:lnTo>
                    <a:pt x="1032" y="16905"/>
                  </a:lnTo>
                  <a:lnTo>
                    <a:pt x="3493" y="20716"/>
                  </a:lnTo>
                  <a:lnTo>
                    <a:pt x="7223" y="23812"/>
                  </a:lnTo>
                  <a:lnTo>
                    <a:pt x="11588" y="26510"/>
                  </a:lnTo>
                  <a:lnTo>
                    <a:pt x="17383" y="29764"/>
                  </a:lnTo>
                  <a:lnTo>
                    <a:pt x="19525" y="31193"/>
                  </a:lnTo>
                  <a:lnTo>
                    <a:pt x="21113" y="32939"/>
                  </a:lnTo>
                  <a:lnTo>
                    <a:pt x="22067" y="34925"/>
                  </a:lnTo>
                  <a:lnTo>
                    <a:pt x="22463" y="37146"/>
                  </a:lnTo>
                  <a:lnTo>
                    <a:pt x="21749" y="40638"/>
                  </a:lnTo>
                  <a:lnTo>
                    <a:pt x="19764" y="42862"/>
                  </a:lnTo>
                  <a:lnTo>
                    <a:pt x="17144" y="43972"/>
                  </a:lnTo>
                  <a:lnTo>
                    <a:pt x="14447" y="44369"/>
                  </a:lnTo>
                  <a:lnTo>
                    <a:pt x="10239" y="43734"/>
                  </a:lnTo>
                  <a:lnTo>
                    <a:pt x="7143" y="41908"/>
                  </a:lnTo>
                  <a:lnTo>
                    <a:pt x="4922" y="39369"/>
                  </a:lnTo>
                  <a:lnTo>
                    <a:pt x="3413" y="36432"/>
                  </a:lnTo>
                  <a:lnTo>
                    <a:pt x="1667" y="30478"/>
                  </a:lnTo>
                  <a:lnTo>
                    <a:pt x="79" y="30478"/>
                  </a:lnTo>
                  <a:lnTo>
                    <a:pt x="79" y="45957"/>
                  </a:lnTo>
                  <a:lnTo>
                    <a:pt x="1429" y="45957"/>
                  </a:lnTo>
                  <a:lnTo>
                    <a:pt x="2223" y="45005"/>
                  </a:lnTo>
                  <a:lnTo>
                    <a:pt x="3572" y="44766"/>
                  </a:lnTo>
                  <a:lnTo>
                    <a:pt x="8652" y="45560"/>
                  </a:lnTo>
                  <a:lnTo>
                    <a:pt x="15081" y="46513"/>
                  </a:lnTo>
                  <a:lnTo>
                    <a:pt x="18336" y="46194"/>
                  </a:lnTo>
                  <a:lnTo>
                    <a:pt x="21590" y="45163"/>
                  </a:lnTo>
                  <a:lnTo>
                    <a:pt x="24606" y="43338"/>
                  </a:lnTo>
                  <a:lnTo>
                    <a:pt x="27067" y="40877"/>
                  </a:lnTo>
                  <a:lnTo>
                    <a:pt x="28813" y="37622"/>
                  </a:lnTo>
                  <a:lnTo>
                    <a:pt x="29448" y="33733"/>
                  </a:lnTo>
                  <a:lnTo>
                    <a:pt x="28813" y="29844"/>
                  </a:lnTo>
                  <a:lnTo>
                    <a:pt x="27067" y="26748"/>
                  </a:lnTo>
                  <a:lnTo>
                    <a:pt x="24448" y="24288"/>
                  </a:lnTo>
                  <a:lnTo>
                    <a:pt x="21113" y="22064"/>
                  </a:lnTo>
                  <a:lnTo>
                    <a:pt x="10398" y="15714"/>
                  </a:lnTo>
                  <a:lnTo>
                    <a:pt x="8176" y="13969"/>
                  </a:lnTo>
                  <a:lnTo>
                    <a:pt x="6906" y="12063"/>
                  </a:lnTo>
                  <a:lnTo>
                    <a:pt x="6192" y="8651"/>
                  </a:lnTo>
                  <a:lnTo>
                    <a:pt x="6588" y="6587"/>
                  </a:lnTo>
                  <a:lnTo>
                    <a:pt x="7858" y="4523"/>
                  </a:lnTo>
                  <a:lnTo>
                    <a:pt x="10161" y="2857"/>
                  </a:lnTo>
                  <a:lnTo>
                    <a:pt x="13653" y="2221"/>
                  </a:lnTo>
                  <a:lnTo>
                    <a:pt x="16987" y="2697"/>
                  </a:lnTo>
                  <a:lnTo>
                    <a:pt x="20003" y="4523"/>
                  </a:lnTo>
                  <a:lnTo>
                    <a:pt x="21431" y="6111"/>
                  </a:lnTo>
                  <a:lnTo>
                    <a:pt x="22700" y="8253"/>
                  </a:lnTo>
                  <a:lnTo>
                    <a:pt x="23733" y="11032"/>
                  </a:lnTo>
                  <a:lnTo>
                    <a:pt x="24686" y="14444"/>
                  </a:lnTo>
                  <a:lnTo>
                    <a:pt x="26193" y="14444"/>
                  </a:lnTo>
                  <a:lnTo>
                    <a:pt x="25797" y="872"/>
                  </a:lnTo>
                  <a:lnTo>
                    <a:pt x="24686" y="872"/>
                  </a:lnTo>
                  <a:lnTo>
                    <a:pt x="24051" y="1587"/>
                  </a:lnTo>
                  <a:lnTo>
                    <a:pt x="23018" y="1983"/>
                  </a:lnTo>
                  <a:lnTo>
                    <a:pt x="19447" y="951"/>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1815" name="Shape 6555"/>
            <p:cNvSpPr/>
            <p:nvPr/>
          </p:nvSpPr>
          <p:spPr>
            <a:xfrm>
              <a:off x="3503469" y="3847353"/>
              <a:ext cx="10953" cy="10953"/>
            </a:xfrm>
            <a:custGeom>
              <a:avLst/>
              <a:gdLst/>
              <a:ahLst/>
              <a:cxnLst/>
              <a:rect l="0" t="0" r="0" b="0"/>
              <a:pathLst>
                <a:path w="10953" h="10953">
                  <a:moveTo>
                    <a:pt x="5397" y="0"/>
                  </a:moveTo>
                  <a:lnTo>
                    <a:pt x="3333" y="476"/>
                  </a:lnTo>
                  <a:lnTo>
                    <a:pt x="1587" y="1587"/>
                  </a:lnTo>
                  <a:lnTo>
                    <a:pt x="396" y="3333"/>
                  </a:lnTo>
                  <a:lnTo>
                    <a:pt x="0" y="5636"/>
                  </a:lnTo>
                  <a:lnTo>
                    <a:pt x="476" y="8017"/>
                  </a:lnTo>
                  <a:lnTo>
                    <a:pt x="1904" y="9683"/>
                  </a:lnTo>
                  <a:lnTo>
                    <a:pt x="3651" y="10636"/>
                  </a:lnTo>
                  <a:lnTo>
                    <a:pt x="5397" y="10953"/>
                  </a:lnTo>
                  <a:lnTo>
                    <a:pt x="7143" y="10636"/>
                  </a:lnTo>
                  <a:lnTo>
                    <a:pt x="8969" y="9683"/>
                  </a:lnTo>
                  <a:lnTo>
                    <a:pt x="10318" y="8017"/>
                  </a:lnTo>
                  <a:lnTo>
                    <a:pt x="10953" y="5636"/>
                  </a:lnTo>
                  <a:lnTo>
                    <a:pt x="10477" y="3412"/>
                  </a:lnTo>
                  <a:lnTo>
                    <a:pt x="9287" y="1667"/>
                  </a:lnTo>
                  <a:lnTo>
                    <a:pt x="7539" y="476"/>
                  </a:lnTo>
                  <a:lnTo>
                    <a:pt x="5397" y="0"/>
                  </a:lnTo>
                  <a:close/>
                </a:path>
              </a:pathLst>
            </a:custGeom>
            <a:solidFill>
              <a:srgbClr val="000000"/>
            </a:solidFill>
          </p:spPr>
          <p:txBody>
            <a:bodyPr vert="horz" lIns="91440" tIns="45720" rIns="91440" bIns="45720" anchor="t"/>
            <a:lstStyle/>
            <a:p>
              <a:endParaRPr lang="en-IN"/>
            </a:p>
          </p:txBody>
        </p:sp>
        <p:sp>
          <p:nvSpPr>
            <p:cNvPr id="1816" name="Shape 6556"/>
            <p:cNvSpPr/>
            <p:nvPr/>
          </p:nvSpPr>
          <p:spPr>
            <a:xfrm>
              <a:off x="4243323" y="3917599"/>
              <a:ext cx="23573" cy="67628"/>
            </a:xfrm>
            <a:custGeom>
              <a:avLst/>
              <a:gdLst/>
              <a:ahLst/>
              <a:cxnLst/>
              <a:rect l="0" t="0" r="0" b="0"/>
              <a:pathLst>
                <a:path w="23573" h="67628">
                  <a:moveTo>
                    <a:pt x="15715" y="0"/>
                  </a:moveTo>
                  <a:lnTo>
                    <a:pt x="0" y="4366"/>
                  </a:lnTo>
                  <a:lnTo>
                    <a:pt x="0" y="5953"/>
                  </a:lnTo>
                  <a:lnTo>
                    <a:pt x="3333" y="5715"/>
                  </a:lnTo>
                  <a:lnTo>
                    <a:pt x="5715" y="6033"/>
                  </a:lnTo>
                  <a:lnTo>
                    <a:pt x="7063" y="7143"/>
                  </a:lnTo>
                  <a:lnTo>
                    <a:pt x="7698" y="8969"/>
                  </a:lnTo>
                  <a:lnTo>
                    <a:pt x="7857" y="11747"/>
                  </a:lnTo>
                  <a:lnTo>
                    <a:pt x="7857" y="58976"/>
                  </a:lnTo>
                  <a:lnTo>
                    <a:pt x="7460" y="62389"/>
                  </a:lnTo>
                  <a:lnTo>
                    <a:pt x="6270" y="64453"/>
                  </a:lnTo>
                  <a:lnTo>
                    <a:pt x="3888" y="65643"/>
                  </a:lnTo>
                  <a:lnTo>
                    <a:pt x="158" y="66119"/>
                  </a:lnTo>
                  <a:lnTo>
                    <a:pt x="158" y="67628"/>
                  </a:lnTo>
                  <a:lnTo>
                    <a:pt x="23573" y="67628"/>
                  </a:lnTo>
                  <a:lnTo>
                    <a:pt x="23573" y="66119"/>
                  </a:lnTo>
                  <a:lnTo>
                    <a:pt x="19922" y="65722"/>
                  </a:lnTo>
                  <a:lnTo>
                    <a:pt x="17700" y="64771"/>
                  </a:lnTo>
                  <a:lnTo>
                    <a:pt x="16509" y="62706"/>
                  </a:lnTo>
                  <a:lnTo>
                    <a:pt x="16112" y="59293"/>
                  </a:lnTo>
                  <a:lnTo>
                    <a:pt x="16112" y="159"/>
                  </a:lnTo>
                  <a:lnTo>
                    <a:pt x="15715" y="0"/>
                  </a:lnTo>
                  <a:close/>
                </a:path>
              </a:pathLst>
            </a:custGeom>
            <a:solidFill>
              <a:srgbClr val="000000"/>
            </a:solidFill>
          </p:spPr>
          <p:txBody>
            <a:bodyPr vert="horz" lIns="91440" tIns="45720" rIns="91440" bIns="45720" anchor="t"/>
            <a:lstStyle/>
            <a:p>
              <a:endParaRPr lang="en-IN"/>
            </a:p>
          </p:txBody>
        </p:sp>
        <p:sp>
          <p:nvSpPr>
            <p:cNvPr id="1817" name="Shape 6557"/>
            <p:cNvSpPr/>
            <p:nvPr/>
          </p:nvSpPr>
          <p:spPr>
            <a:xfrm>
              <a:off x="4215542" y="3917599"/>
              <a:ext cx="23573" cy="67628"/>
            </a:xfrm>
            <a:custGeom>
              <a:avLst/>
              <a:gdLst/>
              <a:ahLst/>
              <a:cxnLst/>
              <a:rect l="0" t="0" r="0" b="0"/>
              <a:pathLst>
                <a:path w="23573" h="67628">
                  <a:moveTo>
                    <a:pt x="15795" y="0"/>
                  </a:moveTo>
                  <a:lnTo>
                    <a:pt x="0" y="4366"/>
                  </a:lnTo>
                  <a:lnTo>
                    <a:pt x="0" y="5953"/>
                  </a:lnTo>
                  <a:lnTo>
                    <a:pt x="3412" y="5715"/>
                  </a:lnTo>
                  <a:lnTo>
                    <a:pt x="5715" y="6033"/>
                  </a:lnTo>
                  <a:lnTo>
                    <a:pt x="7063" y="7143"/>
                  </a:lnTo>
                  <a:lnTo>
                    <a:pt x="7698" y="8969"/>
                  </a:lnTo>
                  <a:lnTo>
                    <a:pt x="7857" y="11747"/>
                  </a:lnTo>
                  <a:lnTo>
                    <a:pt x="7857" y="58976"/>
                  </a:lnTo>
                  <a:lnTo>
                    <a:pt x="7540" y="62389"/>
                  </a:lnTo>
                  <a:lnTo>
                    <a:pt x="6270" y="64453"/>
                  </a:lnTo>
                  <a:lnTo>
                    <a:pt x="3968" y="65643"/>
                  </a:lnTo>
                  <a:lnTo>
                    <a:pt x="237" y="66119"/>
                  </a:lnTo>
                  <a:lnTo>
                    <a:pt x="237" y="67628"/>
                  </a:lnTo>
                  <a:lnTo>
                    <a:pt x="23573" y="67628"/>
                  </a:lnTo>
                  <a:lnTo>
                    <a:pt x="23573" y="66119"/>
                  </a:lnTo>
                  <a:lnTo>
                    <a:pt x="20002" y="65722"/>
                  </a:lnTo>
                  <a:lnTo>
                    <a:pt x="17700" y="64771"/>
                  </a:lnTo>
                  <a:lnTo>
                    <a:pt x="16509" y="62706"/>
                  </a:lnTo>
                  <a:lnTo>
                    <a:pt x="16191" y="59293"/>
                  </a:lnTo>
                  <a:lnTo>
                    <a:pt x="16191" y="159"/>
                  </a:lnTo>
                  <a:lnTo>
                    <a:pt x="15795" y="0"/>
                  </a:lnTo>
                  <a:close/>
                </a:path>
              </a:pathLst>
            </a:custGeom>
            <a:solidFill>
              <a:srgbClr val="000000"/>
            </a:solidFill>
          </p:spPr>
          <p:txBody>
            <a:bodyPr vert="horz" lIns="91440" tIns="45720" rIns="91440" bIns="45720" anchor="t"/>
            <a:lstStyle/>
            <a:p>
              <a:endParaRPr lang="en-IN"/>
            </a:p>
          </p:txBody>
        </p:sp>
        <p:sp>
          <p:nvSpPr>
            <p:cNvPr id="1818" name="Shape 6558"/>
            <p:cNvSpPr/>
            <p:nvPr/>
          </p:nvSpPr>
          <p:spPr>
            <a:xfrm>
              <a:off x="3926300" y="3917599"/>
              <a:ext cx="23573" cy="67628"/>
            </a:xfrm>
            <a:custGeom>
              <a:avLst/>
              <a:gdLst/>
              <a:ahLst/>
              <a:cxnLst/>
              <a:rect l="0" t="0" r="0" b="0"/>
              <a:pathLst>
                <a:path w="23573" h="67628">
                  <a:moveTo>
                    <a:pt x="15795" y="0"/>
                  </a:moveTo>
                  <a:lnTo>
                    <a:pt x="0" y="4366"/>
                  </a:lnTo>
                  <a:lnTo>
                    <a:pt x="0" y="5953"/>
                  </a:lnTo>
                  <a:lnTo>
                    <a:pt x="3412" y="5715"/>
                  </a:lnTo>
                  <a:lnTo>
                    <a:pt x="5713" y="6033"/>
                  </a:lnTo>
                  <a:lnTo>
                    <a:pt x="7063" y="7143"/>
                  </a:lnTo>
                  <a:lnTo>
                    <a:pt x="7698" y="8969"/>
                  </a:lnTo>
                  <a:lnTo>
                    <a:pt x="7857" y="11747"/>
                  </a:lnTo>
                  <a:lnTo>
                    <a:pt x="7857" y="58976"/>
                  </a:lnTo>
                  <a:lnTo>
                    <a:pt x="7540" y="62389"/>
                  </a:lnTo>
                  <a:lnTo>
                    <a:pt x="6270" y="64453"/>
                  </a:lnTo>
                  <a:lnTo>
                    <a:pt x="3888" y="65643"/>
                  </a:lnTo>
                  <a:lnTo>
                    <a:pt x="237" y="66119"/>
                  </a:lnTo>
                  <a:lnTo>
                    <a:pt x="237" y="67628"/>
                  </a:lnTo>
                  <a:lnTo>
                    <a:pt x="23573" y="67628"/>
                  </a:lnTo>
                  <a:lnTo>
                    <a:pt x="23573" y="66119"/>
                  </a:lnTo>
                  <a:lnTo>
                    <a:pt x="20001" y="65722"/>
                  </a:lnTo>
                  <a:lnTo>
                    <a:pt x="17700" y="64771"/>
                  </a:lnTo>
                  <a:lnTo>
                    <a:pt x="16508" y="62706"/>
                  </a:lnTo>
                  <a:lnTo>
                    <a:pt x="16192" y="59293"/>
                  </a:lnTo>
                  <a:lnTo>
                    <a:pt x="16192" y="159"/>
                  </a:lnTo>
                  <a:lnTo>
                    <a:pt x="15795" y="0"/>
                  </a:lnTo>
                  <a:close/>
                </a:path>
              </a:pathLst>
            </a:custGeom>
            <a:solidFill>
              <a:srgbClr val="000000"/>
            </a:solidFill>
          </p:spPr>
          <p:txBody>
            <a:bodyPr vert="horz" lIns="91440" tIns="45720" rIns="91440" bIns="45720" anchor="t"/>
            <a:lstStyle/>
            <a:p>
              <a:endParaRPr lang="en-IN"/>
            </a:p>
          </p:txBody>
        </p:sp>
        <p:sp>
          <p:nvSpPr>
            <p:cNvPr id="1819" name="Shape 6559"/>
            <p:cNvSpPr/>
            <p:nvPr/>
          </p:nvSpPr>
          <p:spPr>
            <a:xfrm>
              <a:off x="3876214" y="3917599"/>
              <a:ext cx="46037" cy="68659"/>
            </a:xfrm>
            <a:custGeom>
              <a:avLst/>
              <a:gdLst/>
              <a:ahLst/>
              <a:cxnLst/>
              <a:rect l="0" t="0" r="0" b="0"/>
              <a:pathLst>
                <a:path w="46037" h="68659">
                  <a:moveTo>
                    <a:pt x="14367" y="0"/>
                  </a:moveTo>
                  <a:lnTo>
                    <a:pt x="0" y="4366"/>
                  </a:lnTo>
                  <a:lnTo>
                    <a:pt x="0" y="5953"/>
                  </a:lnTo>
                  <a:lnTo>
                    <a:pt x="2143" y="5794"/>
                  </a:lnTo>
                  <a:lnTo>
                    <a:pt x="4682" y="6112"/>
                  </a:lnTo>
                  <a:lnTo>
                    <a:pt x="5953" y="7223"/>
                  </a:lnTo>
                  <a:lnTo>
                    <a:pt x="6429" y="8811"/>
                  </a:lnTo>
                  <a:lnTo>
                    <a:pt x="6508" y="10874"/>
                  </a:lnTo>
                  <a:lnTo>
                    <a:pt x="6508" y="62309"/>
                  </a:lnTo>
                  <a:lnTo>
                    <a:pt x="7302" y="64056"/>
                  </a:lnTo>
                  <a:lnTo>
                    <a:pt x="9366" y="65564"/>
                  </a:lnTo>
                  <a:lnTo>
                    <a:pt x="15716" y="67786"/>
                  </a:lnTo>
                  <a:lnTo>
                    <a:pt x="21907" y="68659"/>
                  </a:lnTo>
                  <a:lnTo>
                    <a:pt x="28178" y="67946"/>
                  </a:lnTo>
                  <a:lnTo>
                    <a:pt x="33337" y="66040"/>
                  </a:lnTo>
                  <a:lnTo>
                    <a:pt x="37623" y="63183"/>
                  </a:lnTo>
                  <a:lnTo>
                    <a:pt x="40878" y="59690"/>
                  </a:lnTo>
                  <a:lnTo>
                    <a:pt x="43259" y="55801"/>
                  </a:lnTo>
                  <a:lnTo>
                    <a:pt x="44847" y="51673"/>
                  </a:lnTo>
                  <a:lnTo>
                    <a:pt x="45720" y="47704"/>
                  </a:lnTo>
                  <a:lnTo>
                    <a:pt x="46037" y="44053"/>
                  </a:lnTo>
                  <a:lnTo>
                    <a:pt x="45561" y="38656"/>
                  </a:lnTo>
                  <a:lnTo>
                    <a:pt x="44132" y="33576"/>
                  </a:lnTo>
                  <a:lnTo>
                    <a:pt x="41672" y="29052"/>
                  </a:lnTo>
                  <a:lnTo>
                    <a:pt x="38258" y="25400"/>
                  </a:lnTo>
                  <a:lnTo>
                    <a:pt x="33813" y="22939"/>
                  </a:lnTo>
                  <a:lnTo>
                    <a:pt x="28416" y="22066"/>
                  </a:lnTo>
                  <a:lnTo>
                    <a:pt x="24843" y="22463"/>
                  </a:lnTo>
                  <a:lnTo>
                    <a:pt x="22885" y="23216"/>
                  </a:lnTo>
                  <a:lnTo>
                    <a:pt x="24764" y="28337"/>
                  </a:lnTo>
                  <a:lnTo>
                    <a:pt x="28812" y="29052"/>
                  </a:lnTo>
                  <a:lnTo>
                    <a:pt x="31987" y="31273"/>
                  </a:lnTo>
                  <a:lnTo>
                    <a:pt x="34368" y="34528"/>
                  </a:lnTo>
                  <a:lnTo>
                    <a:pt x="36036" y="38577"/>
                  </a:lnTo>
                  <a:lnTo>
                    <a:pt x="36988" y="43022"/>
                  </a:lnTo>
                  <a:lnTo>
                    <a:pt x="37306" y="47704"/>
                  </a:lnTo>
                  <a:lnTo>
                    <a:pt x="37147" y="51277"/>
                  </a:lnTo>
                  <a:lnTo>
                    <a:pt x="36512" y="55166"/>
                  </a:lnTo>
                  <a:lnTo>
                    <a:pt x="35083" y="59054"/>
                  </a:lnTo>
                  <a:lnTo>
                    <a:pt x="32781" y="62309"/>
                  </a:lnTo>
                  <a:lnTo>
                    <a:pt x="29288" y="64611"/>
                  </a:lnTo>
                  <a:lnTo>
                    <a:pt x="24368" y="65484"/>
                  </a:lnTo>
                  <a:lnTo>
                    <a:pt x="20796" y="65008"/>
                  </a:lnTo>
                  <a:lnTo>
                    <a:pt x="16748" y="63500"/>
                  </a:lnTo>
                  <a:lnTo>
                    <a:pt x="15398" y="62229"/>
                  </a:lnTo>
                  <a:lnTo>
                    <a:pt x="14843" y="60722"/>
                  </a:lnTo>
                  <a:lnTo>
                    <a:pt x="14843" y="35718"/>
                  </a:lnTo>
                  <a:lnTo>
                    <a:pt x="15557" y="33258"/>
                  </a:lnTo>
                  <a:lnTo>
                    <a:pt x="16906" y="31353"/>
                  </a:lnTo>
                  <a:lnTo>
                    <a:pt x="20875" y="28972"/>
                  </a:lnTo>
                  <a:lnTo>
                    <a:pt x="24764" y="28337"/>
                  </a:lnTo>
                  <a:lnTo>
                    <a:pt x="22885" y="23216"/>
                  </a:lnTo>
                  <a:lnTo>
                    <a:pt x="21748" y="23653"/>
                  </a:lnTo>
                  <a:lnTo>
                    <a:pt x="19129" y="25241"/>
                  </a:lnTo>
                  <a:lnTo>
                    <a:pt x="17066" y="26987"/>
                  </a:lnTo>
                  <a:lnTo>
                    <a:pt x="15716" y="28734"/>
                  </a:lnTo>
                  <a:lnTo>
                    <a:pt x="15081" y="30083"/>
                  </a:lnTo>
                  <a:lnTo>
                    <a:pt x="14843" y="30083"/>
                  </a:lnTo>
                  <a:lnTo>
                    <a:pt x="14843" y="159"/>
                  </a:lnTo>
                  <a:lnTo>
                    <a:pt x="14367" y="0"/>
                  </a:lnTo>
                  <a:close/>
                </a:path>
              </a:pathLst>
            </a:custGeom>
            <a:solidFill>
              <a:srgbClr val="000000"/>
            </a:solidFill>
          </p:spPr>
          <p:txBody>
            <a:bodyPr vert="horz" lIns="91440" tIns="45720" rIns="91440" bIns="45720" anchor="t"/>
            <a:lstStyle/>
            <a:p>
              <a:endParaRPr lang="en-IN"/>
            </a:p>
          </p:txBody>
        </p:sp>
        <p:sp>
          <p:nvSpPr>
            <p:cNvPr id="1820" name="Shape 6560"/>
            <p:cNvSpPr/>
            <p:nvPr/>
          </p:nvSpPr>
          <p:spPr>
            <a:xfrm>
              <a:off x="3367896" y="3919664"/>
              <a:ext cx="68897" cy="66675"/>
            </a:xfrm>
            <a:custGeom>
              <a:avLst/>
              <a:gdLst/>
              <a:ahLst/>
              <a:cxnLst/>
              <a:rect l="0" t="0" r="0" b="0"/>
              <a:pathLst>
                <a:path w="68897" h="66675">
                  <a:moveTo>
                    <a:pt x="0" y="0"/>
                  </a:moveTo>
                  <a:lnTo>
                    <a:pt x="0" y="1903"/>
                  </a:lnTo>
                  <a:lnTo>
                    <a:pt x="2618" y="2063"/>
                  </a:lnTo>
                  <a:lnTo>
                    <a:pt x="4762" y="2777"/>
                  </a:lnTo>
                  <a:lnTo>
                    <a:pt x="6984" y="4364"/>
                  </a:lnTo>
                  <a:lnTo>
                    <a:pt x="9604" y="7301"/>
                  </a:lnTo>
                  <a:lnTo>
                    <a:pt x="9604" y="51037"/>
                  </a:lnTo>
                  <a:lnTo>
                    <a:pt x="9445" y="55641"/>
                  </a:lnTo>
                  <a:lnTo>
                    <a:pt x="8811" y="58894"/>
                  </a:lnTo>
                  <a:lnTo>
                    <a:pt x="7619" y="61197"/>
                  </a:lnTo>
                  <a:lnTo>
                    <a:pt x="5873" y="62546"/>
                  </a:lnTo>
                  <a:lnTo>
                    <a:pt x="3333" y="63339"/>
                  </a:lnTo>
                  <a:lnTo>
                    <a:pt x="0" y="63657"/>
                  </a:lnTo>
                  <a:lnTo>
                    <a:pt x="0" y="65563"/>
                  </a:lnTo>
                  <a:lnTo>
                    <a:pt x="23336" y="65563"/>
                  </a:lnTo>
                  <a:lnTo>
                    <a:pt x="23336" y="63657"/>
                  </a:lnTo>
                  <a:lnTo>
                    <a:pt x="18811" y="63022"/>
                  </a:lnTo>
                  <a:lnTo>
                    <a:pt x="15954" y="61038"/>
                  </a:lnTo>
                  <a:lnTo>
                    <a:pt x="15081" y="59451"/>
                  </a:lnTo>
                  <a:lnTo>
                    <a:pt x="14446" y="57228"/>
                  </a:lnTo>
                  <a:lnTo>
                    <a:pt x="14048" y="54450"/>
                  </a:lnTo>
                  <a:lnTo>
                    <a:pt x="13969" y="51037"/>
                  </a:lnTo>
                  <a:lnTo>
                    <a:pt x="13969" y="12382"/>
                  </a:lnTo>
                  <a:lnTo>
                    <a:pt x="14208" y="12382"/>
                  </a:lnTo>
                  <a:lnTo>
                    <a:pt x="57784" y="66675"/>
                  </a:lnTo>
                  <a:lnTo>
                    <a:pt x="59452" y="66675"/>
                  </a:lnTo>
                  <a:lnTo>
                    <a:pt x="59452" y="14524"/>
                  </a:lnTo>
                  <a:lnTo>
                    <a:pt x="59768" y="9682"/>
                  </a:lnTo>
                  <a:lnTo>
                    <a:pt x="60483" y="6269"/>
                  </a:lnTo>
                  <a:lnTo>
                    <a:pt x="61833" y="4126"/>
                  </a:lnTo>
                  <a:lnTo>
                    <a:pt x="63658" y="2857"/>
                  </a:lnTo>
                  <a:lnTo>
                    <a:pt x="65961" y="2221"/>
                  </a:lnTo>
                  <a:lnTo>
                    <a:pt x="68897" y="1903"/>
                  </a:lnTo>
                  <a:lnTo>
                    <a:pt x="68897" y="0"/>
                  </a:lnTo>
                  <a:lnTo>
                    <a:pt x="45561" y="0"/>
                  </a:lnTo>
                  <a:lnTo>
                    <a:pt x="45561" y="1903"/>
                  </a:lnTo>
                  <a:lnTo>
                    <a:pt x="48655" y="2221"/>
                  </a:lnTo>
                  <a:lnTo>
                    <a:pt x="51037" y="2857"/>
                  </a:lnTo>
                  <a:lnTo>
                    <a:pt x="52863" y="4126"/>
                  </a:lnTo>
                  <a:lnTo>
                    <a:pt x="54133" y="6269"/>
                  </a:lnTo>
                  <a:lnTo>
                    <a:pt x="54848" y="9682"/>
                  </a:lnTo>
                  <a:lnTo>
                    <a:pt x="55086" y="14524"/>
                  </a:lnTo>
                  <a:lnTo>
                    <a:pt x="55086" y="47625"/>
                  </a:lnTo>
                  <a:lnTo>
                    <a:pt x="54927" y="47625"/>
                  </a:lnTo>
                  <a:lnTo>
                    <a:pt x="16986" y="0"/>
                  </a:lnTo>
                  <a:lnTo>
                    <a:pt x="0" y="0"/>
                  </a:lnTo>
                  <a:close/>
                </a:path>
              </a:pathLst>
            </a:custGeom>
            <a:solidFill>
              <a:srgbClr val="000000"/>
            </a:solidFill>
          </p:spPr>
          <p:txBody>
            <a:bodyPr vert="horz" lIns="91440" tIns="45720" rIns="91440" bIns="45720" anchor="t"/>
            <a:lstStyle/>
            <a:p>
              <a:endParaRPr lang="en-IN"/>
            </a:p>
          </p:txBody>
        </p:sp>
        <p:sp>
          <p:nvSpPr>
            <p:cNvPr id="1821" name="Shape 6561"/>
            <p:cNvSpPr/>
            <p:nvPr/>
          </p:nvSpPr>
          <p:spPr>
            <a:xfrm>
              <a:off x="3111356" y="3919664"/>
              <a:ext cx="68818" cy="66675"/>
            </a:xfrm>
            <a:custGeom>
              <a:avLst/>
              <a:gdLst/>
              <a:ahLst/>
              <a:cxnLst/>
              <a:rect l="0" t="0" r="0" b="0"/>
              <a:pathLst>
                <a:path w="68818" h="66675">
                  <a:moveTo>
                    <a:pt x="0" y="0"/>
                  </a:moveTo>
                  <a:lnTo>
                    <a:pt x="0" y="1903"/>
                  </a:lnTo>
                  <a:lnTo>
                    <a:pt x="2540" y="2063"/>
                  </a:lnTo>
                  <a:lnTo>
                    <a:pt x="4762" y="2777"/>
                  </a:lnTo>
                  <a:lnTo>
                    <a:pt x="6984" y="4364"/>
                  </a:lnTo>
                  <a:lnTo>
                    <a:pt x="9604" y="7301"/>
                  </a:lnTo>
                  <a:lnTo>
                    <a:pt x="9604" y="51037"/>
                  </a:lnTo>
                  <a:lnTo>
                    <a:pt x="9445" y="55641"/>
                  </a:lnTo>
                  <a:lnTo>
                    <a:pt x="8731" y="58894"/>
                  </a:lnTo>
                  <a:lnTo>
                    <a:pt x="7620" y="61197"/>
                  </a:lnTo>
                  <a:lnTo>
                    <a:pt x="5873" y="62546"/>
                  </a:lnTo>
                  <a:lnTo>
                    <a:pt x="3333" y="63339"/>
                  </a:lnTo>
                  <a:lnTo>
                    <a:pt x="0" y="63657"/>
                  </a:lnTo>
                  <a:lnTo>
                    <a:pt x="0" y="65563"/>
                  </a:lnTo>
                  <a:lnTo>
                    <a:pt x="23257" y="65563"/>
                  </a:lnTo>
                  <a:lnTo>
                    <a:pt x="23257" y="63657"/>
                  </a:lnTo>
                  <a:lnTo>
                    <a:pt x="18732" y="63022"/>
                  </a:lnTo>
                  <a:lnTo>
                    <a:pt x="15875" y="61038"/>
                  </a:lnTo>
                  <a:lnTo>
                    <a:pt x="15001" y="59451"/>
                  </a:lnTo>
                  <a:lnTo>
                    <a:pt x="14367" y="57228"/>
                  </a:lnTo>
                  <a:lnTo>
                    <a:pt x="14049" y="54450"/>
                  </a:lnTo>
                  <a:lnTo>
                    <a:pt x="13970" y="51037"/>
                  </a:lnTo>
                  <a:lnTo>
                    <a:pt x="13970" y="12382"/>
                  </a:lnTo>
                  <a:lnTo>
                    <a:pt x="14128" y="12382"/>
                  </a:lnTo>
                  <a:lnTo>
                    <a:pt x="57784" y="66675"/>
                  </a:lnTo>
                  <a:lnTo>
                    <a:pt x="59451" y="66675"/>
                  </a:lnTo>
                  <a:lnTo>
                    <a:pt x="59451" y="14524"/>
                  </a:lnTo>
                  <a:lnTo>
                    <a:pt x="59690" y="9682"/>
                  </a:lnTo>
                  <a:lnTo>
                    <a:pt x="60483" y="6269"/>
                  </a:lnTo>
                  <a:lnTo>
                    <a:pt x="61832" y="4126"/>
                  </a:lnTo>
                  <a:lnTo>
                    <a:pt x="63579" y="2857"/>
                  </a:lnTo>
                  <a:lnTo>
                    <a:pt x="68818" y="1903"/>
                  </a:lnTo>
                  <a:lnTo>
                    <a:pt x="68818" y="0"/>
                  </a:lnTo>
                  <a:lnTo>
                    <a:pt x="45561" y="0"/>
                  </a:lnTo>
                  <a:lnTo>
                    <a:pt x="45561" y="1903"/>
                  </a:lnTo>
                  <a:lnTo>
                    <a:pt x="48577" y="2221"/>
                  </a:lnTo>
                  <a:lnTo>
                    <a:pt x="51038" y="2857"/>
                  </a:lnTo>
                  <a:lnTo>
                    <a:pt x="52783" y="4126"/>
                  </a:lnTo>
                  <a:lnTo>
                    <a:pt x="54054" y="6269"/>
                  </a:lnTo>
                  <a:lnTo>
                    <a:pt x="54848" y="9682"/>
                  </a:lnTo>
                  <a:lnTo>
                    <a:pt x="55086" y="14524"/>
                  </a:lnTo>
                  <a:lnTo>
                    <a:pt x="55086" y="47625"/>
                  </a:lnTo>
                  <a:lnTo>
                    <a:pt x="54848" y="47625"/>
                  </a:lnTo>
                  <a:lnTo>
                    <a:pt x="16907" y="0"/>
                  </a:lnTo>
                  <a:lnTo>
                    <a:pt x="0" y="0"/>
                  </a:lnTo>
                  <a:close/>
                </a:path>
              </a:pathLst>
            </a:custGeom>
            <a:solidFill>
              <a:srgbClr val="000000"/>
            </a:solidFill>
          </p:spPr>
          <p:txBody>
            <a:bodyPr vert="horz" lIns="91440" tIns="45720" rIns="91440" bIns="45720" anchor="t"/>
            <a:lstStyle/>
            <a:p>
              <a:endParaRPr lang="en-IN"/>
            </a:p>
          </p:txBody>
        </p:sp>
        <p:sp>
          <p:nvSpPr>
            <p:cNvPr id="1822" name="Shape 6562"/>
            <p:cNvSpPr/>
            <p:nvPr/>
          </p:nvSpPr>
          <p:spPr>
            <a:xfrm>
              <a:off x="3040395" y="3919664"/>
              <a:ext cx="66278" cy="65563"/>
            </a:xfrm>
            <a:custGeom>
              <a:avLst/>
              <a:gdLst/>
              <a:ahLst/>
              <a:cxnLst/>
              <a:rect l="0" t="0" r="0" b="0"/>
              <a:pathLst>
                <a:path w="66278" h="65563">
                  <a:moveTo>
                    <a:pt x="0" y="0"/>
                  </a:moveTo>
                  <a:lnTo>
                    <a:pt x="23495" y="3650"/>
                  </a:lnTo>
                  <a:lnTo>
                    <a:pt x="27861" y="3730"/>
                  </a:lnTo>
                  <a:lnTo>
                    <a:pt x="31750" y="4126"/>
                  </a:lnTo>
                  <a:lnTo>
                    <a:pt x="35083" y="4682"/>
                  </a:lnTo>
                  <a:lnTo>
                    <a:pt x="37862" y="5476"/>
                  </a:lnTo>
                  <a:lnTo>
                    <a:pt x="42466" y="7698"/>
                  </a:lnTo>
                  <a:lnTo>
                    <a:pt x="46275" y="10555"/>
                  </a:lnTo>
                  <a:lnTo>
                    <a:pt x="50641" y="15477"/>
                  </a:lnTo>
                  <a:lnTo>
                    <a:pt x="53498" y="20953"/>
                  </a:lnTo>
                  <a:lnTo>
                    <a:pt x="55086" y="26907"/>
                  </a:lnTo>
                  <a:lnTo>
                    <a:pt x="55482" y="33098"/>
                  </a:lnTo>
                  <a:lnTo>
                    <a:pt x="55166" y="38178"/>
                  </a:lnTo>
                  <a:lnTo>
                    <a:pt x="54451" y="42544"/>
                  </a:lnTo>
                  <a:lnTo>
                    <a:pt x="53261" y="46433"/>
                  </a:lnTo>
                  <a:lnTo>
                    <a:pt x="51593" y="49688"/>
                  </a:lnTo>
                  <a:lnTo>
                    <a:pt x="47466" y="54768"/>
                  </a:lnTo>
                  <a:lnTo>
                    <a:pt x="42545" y="58260"/>
                  </a:lnTo>
                  <a:lnTo>
                    <a:pt x="37306" y="60403"/>
                  </a:lnTo>
                  <a:lnTo>
                    <a:pt x="32306" y="61435"/>
                  </a:lnTo>
                  <a:lnTo>
                    <a:pt x="27939" y="61832"/>
                  </a:lnTo>
                  <a:lnTo>
                    <a:pt x="24764" y="61912"/>
                  </a:lnTo>
                  <a:lnTo>
                    <a:pt x="21828" y="61752"/>
                  </a:lnTo>
                  <a:lnTo>
                    <a:pt x="20081" y="61118"/>
                  </a:lnTo>
                  <a:lnTo>
                    <a:pt x="19129" y="59847"/>
                  </a:lnTo>
                  <a:lnTo>
                    <a:pt x="18891" y="57863"/>
                  </a:lnTo>
                  <a:lnTo>
                    <a:pt x="18891" y="7539"/>
                  </a:lnTo>
                  <a:lnTo>
                    <a:pt x="19447" y="4841"/>
                  </a:lnTo>
                  <a:lnTo>
                    <a:pt x="20796" y="3968"/>
                  </a:lnTo>
                  <a:lnTo>
                    <a:pt x="23495" y="3650"/>
                  </a:lnTo>
                  <a:lnTo>
                    <a:pt x="0" y="0"/>
                  </a:lnTo>
                  <a:lnTo>
                    <a:pt x="0" y="1903"/>
                  </a:lnTo>
                  <a:lnTo>
                    <a:pt x="2539" y="2142"/>
                  </a:lnTo>
                  <a:lnTo>
                    <a:pt x="4603" y="2459"/>
                  </a:lnTo>
                  <a:lnTo>
                    <a:pt x="7302" y="3808"/>
                  </a:lnTo>
                  <a:lnTo>
                    <a:pt x="8493" y="6350"/>
                  </a:lnTo>
                  <a:lnTo>
                    <a:pt x="8731" y="10794"/>
                  </a:lnTo>
                  <a:lnTo>
                    <a:pt x="8731" y="54768"/>
                  </a:lnTo>
                  <a:lnTo>
                    <a:pt x="8493" y="58974"/>
                  </a:lnTo>
                  <a:lnTo>
                    <a:pt x="7223" y="61673"/>
                  </a:lnTo>
                  <a:lnTo>
                    <a:pt x="4524" y="63102"/>
                  </a:lnTo>
                  <a:lnTo>
                    <a:pt x="0" y="63657"/>
                  </a:lnTo>
                  <a:lnTo>
                    <a:pt x="0" y="65563"/>
                  </a:lnTo>
                  <a:lnTo>
                    <a:pt x="28178" y="65563"/>
                  </a:lnTo>
                  <a:lnTo>
                    <a:pt x="33575" y="65324"/>
                  </a:lnTo>
                  <a:lnTo>
                    <a:pt x="38497" y="64689"/>
                  </a:lnTo>
                  <a:lnTo>
                    <a:pt x="46911" y="62308"/>
                  </a:lnTo>
                  <a:lnTo>
                    <a:pt x="53498" y="58737"/>
                  </a:lnTo>
                  <a:lnTo>
                    <a:pt x="58578" y="54212"/>
                  </a:lnTo>
                  <a:lnTo>
                    <a:pt x="62229" y="49052"/>
                  </a:lnTo>
                  <a:lnTo>
                    <a:pt x="64611" y="43656"/>
                  </a:lnTo>
                  <a:lnTo>
                    <a:pt x="65961" y="38178"/>
                  </a:lnTo>
                  <a:lnTo>
                    <a:pt x="66278" y="32939"/>
                  </a:lnTo>
                  <a:lnTo>
                    <a:pt x="65961" y="27621"/>
                  </a:lnTo>
                  <a:lnTo>
                    <a:pt x="65007" y="22780"/>
                  </a:lnTo>
                  <a:lnTo>
                    <a:pt x="63500" y="18413"/>
                  </a:lnTo>
                  <a:lnTo>
                    <a:pt x="61356" y="14524"/>
                  </a:lnTo>
                  <a:lnTo>
                    <a:pt x="58657" y="11112"/>
                  </a:lnTo>
                  <a:lnTo>
                    <a:pt x="55482" y="8174"/>
                  </a:lnTo>
                  <a:lnTo>
                    <a:pt x="51831" y="5634"/>
                  </a:lnTo>
                  <a:lnTo>
                    <a:pt x="47625" y="3571"/>
                  </a:lnTo>
                  <a:lnTo>
                    <a:pt x="38019" y="872"/>
                  </a:lnTo>
                  <a:lnTo>
                    <a:pt x="26749" y="0"/>
                  </a:lnTo>
                  <a:lnTo>
                    <a:pt x="0" y="0"/>
                  </a:lnTo>
                  <a:close/>
                </a:path>
              </a:pathLst>
            </a:custGeom>
            <a:solidFill>
              <a:srgbClr val="000000"/>
            </a:solidFill>
          </p:spPr>
          <p:txBody>
            <a:bodyPr vert="horz" lIns="91440" tIns="45720" rIns="91440" bIns="45720" anchor="t"/>
            <a:lstStyle/>
            <a:p>
              <a:endParaRPr lang="en-IN"/>
            </a:p>
          </p:txBody>
        </p:sp>
        <p:sp>
          <p:nvSpPr>
            <p:cNvPr id="1823" name="Shape 6563"/>
            <p:cNvSpPr/>
            <p:nvPr/>
          </p:nvSpPr>
          <p:spPr>
            <a:xfrm>
              <a:off x="4358496" y="3919664"/>
              <a:ext cx="84296" cy="65563"/>
            </a:xfrm>
            <a:custGeom>
              <a:avLst/>
              <a:gdLst/>
              <a:ahLst/>
              <a:cxnLst/>
              <a:rect l="0" t="0" r="0" b="0"/>
              <a:pathLst>
                <a:path w="84296" h="65563">
                  <a:moveTo>
                    <a:pt x="237" y="0"/>
                  </a:moveTo>
                  <a:lnTo>
                    <a:pt x="237" y="1903"/>
                  </a:lnTo>
                  <a:lnTo>
                    <a:pt x="3492" y="2142"/>
                  </a:lnTo>
                  <a:lnTo>
                    <a:pt x="5953" y="2618"/>
                  </a:lnTo>
                  <a:lnTo>
                    <a:pt x="7698" y="3571"/>
                  </a:lnTo>
                  <a:lnTo>
                    <a:pt x="8811" y="5158"/>
                  </a:lnTo>
                  <a:lnTo>
                    <a:pt x="9445" y="7460"/>
                  </a:lnTo>
                  <a:lnTo>
                    <a:pt x="9604" y="10794"/>
                  </a:lnTo>
                  <a:lnTo>
                    <a:pt x="9604" y="51037"/>
                  </a:lnTo>
                  <a:lnTo>
                    <a:pt x="9445" y="55641"/>
                  </a:lnTo>
                  <a:lnTo>
                    <a:pt x="8811" y="58894"/>
                  </a:lnTo>
                  <a:lnTo>
                    <a:pt x="7619" y="61197"/>
                  </a:lnTo>
                  <a:lnTo>
                    <a:pt x="5873" y="62546"/>
                  </a:lnTo>
                  <a:lnTo>
                    <a:pt x="3333" y="63339"/>
                  </a:lnTo>
                  <a:lnTo>
                    <a:pt x="0" y="63657"/>
                  </a:lnTo>
                  <a:lnTo>
                    <a:pt x="0" y="65563"/>
                  </a:lnTo>
                  <a:lnTo>
                    <a:pt x="23336" y="65563"/>
                  </a:lnTo>
                  <a:lnTo>
                    <a:pt x="23336" y="63657"/>
                  </a:lnTo>
                  <a:lnTo>
                    <a:pt x="18811" y="63022"/>
                  </a:lnTo>
                  <a:lnTo>
                    <a:pt x="15954" y="61038"/>
                  </a:lnTo>
                  <a:lnTo>
                    <a:pt x="15081" y="59451"/>
                  </a:lnTo>
                  <a:lnTo>
                    <a:pt x="14446" y="57228"/>
                  </a:lnTo>
                  <a:lnTo>
                    <a:pt x="14048" y="54450"/>
                  </a:lnTo>
                  <a:lnTo>
                    <a:pt x="13969" y="51037"/>
                  </a:lnTo>
                  <a:lnTo>
                    <a:pt x="13969" y="11508"/>
                  </a:lnTo>
                  <a:lnTo>
                    <a:pt x="14208" y="11508"/>
                  </a:lnTo>
                  <a:lnTo>
                    <a:pt x="38893" y="65563"/>
                  </a:lnTo>
                  <a:lnTo>
                    <a:pt x="40242" y="65563"/>
                  </a:lnTo>
                  <a:lnTo>
                    <a:pt x="65404" y="9207"/>
                  </a:lnTo>
                  <a:lnTo>
                    <a:pt x="65642" y="9207"/>
                  </a:lnTo>
                  <a:lnTo>
                    <a:pt x="65642" y="53657"/>
                  </a:lnTo>
                  <a:lnTo>
                    <a:pt x="65563" y="56356"/>
                  </a:lnTo>
                  <a:lnTo>
                    <a:pt x="65324" y="58577"/>
                  </a:lnTo>
                  <a:lnTo>
                    <a:pt x="64848" y="60325"/>
                  </a:lnTo>
                  <a:lnTo>
                    <a:pt x="64055" y="61594"/>
                  </a:lnTo>
                  <a:lnTo>
                    <a:pt x="62943" y="62467"/>
                  </a:lnTo>
                  <a:lnTo>
                    <a:pt x="61277" y="63102"/>
                  </a:lnTo>
                  <a:lnTo>
                    <a:pt x="56593" y="63657"/>
                  </a:lnTo>
                  <a:lnTo>
                    <a:pt x="56593" y="65563"/>
                  </a:lnTo>
                  <a:lnTo>
                    <a:pt x="84296" y="65563"/>
                  </a:lnTo>
                  <a:lnTo>
                    <a:pt x="84296" y="63657"/>
                  </a:lnTo>
                  <a:lnTo>
                    <a:pt x="80327" y="63182"/>
                  </a:lnTo>
                  <a:lnTo>
                    <a:pt x="77628" y="61912"/>
                  </a:lnTo>
                  <a:lnTo>
                    <a:pt x="76755" y="60880"/>
                  </a:lnTo>
                  <a:lnTo>
                    <a:pt x="76120" y="59371"/>
                  </a:lnTo>
                  <a:lnTo>
                    <a:pt x="75803" y="57307"/>
                  </a:lnTo>
                  <a:lnTo>
                    <a:pt x="75723" y="54768"/>
                  </a:lnTo>
                  <a:lnTo>
                    <a:pt x="75723" y="10794"/>
                  </a:lnTo>
                  <a:lnTo>
                    <a:pt x="75882" y="7460"/>
                  </a:lnTo>
                  <a:lnTo>
                    <a:pt x="76517" y="5078"/>
                  </a:lnTo>
                  <a:lnTo>
                    <a:pt x="77628" y="3571"/>
                  </a:lnTo>
                  <a:lnTo>
                    <a:pt x="79295" y="2697"/>
                  </a:lnTo>
                  <a:lnTo>
                    <a:pt x="84296" y="1903"/>
                  </a:lnTo>
                  <a:lnTo>
                    <a:pt x="84296" y="0"/>
                  </a:lnTo>
                  <a:lnTo>
                    <a:pt x="64611" y="0"/>
                  </a:lnTo>
                  <a:lnTo>
                    <a:pt x="42703" y="50006"/>
                  </a:lnTo>
                  <a:lnTo>
                    <a:pt x="19843" y="0"/>
                  </a:lnTo>
                  <a:lnTo>
                    <a:pt x="237" y="0"/>
                  </a:lnTo>
                  <a:close/>
                </a:path>
              </a:pathLst>
            </a:custGeom>
            <a:solidFill>
              <a:srgbClr val="000000"/>
            </a:solidFill>
          </p:spPr>
          <p:txBody>
            <a:bodyPr vert="horz" lIns="91440" tIns="45720" rIns="91440" bIns="45720" anchor="t"/>
            <a:lstStyle/>
            <a:p>
              <a:endParaRPr lang="en-IN"/>
            </a:p>
          </p:txBody>
        </p:sp>
        <p:sp>
          <p:nvSpPr>
            <p:cNvPr id="1824" name="Shape 6564"/>
            <p:cNvSpPr/>
            <p:nvPr/>
          </p:nvSpPr>
          <p:spPr>
            <a:xfrm>
              <a:off x="4449142" y="3939665"/>
              <a:ext cx="40163" cy="46593"/>
            </a:xfrm>
            <a:custGeom>
              <a:avLst/>
              <a:gdLst/>
              <a:ahLst/>
              <a:cxnLst/>
              <a:rect l="0" t="0" r="0" b="0"/>
              <a:pathLst>
                <a:path w="40163" h="46593">
                  <a:moveTo>
                    <a:pt x="18018" y="0"/>
                  </a:moveTo>
                  <a:lnTo>
                    <a:pt x="12858" y="556"/>
                  </a:lnTo>
                  <a:lnTo>
                    <a:pt x="8731" y="1985"/>
                  </a:lnTo>
                  <a:lnTo>
                    <a:pt x="5634" y="4048"/>
                  </a:lnTo>
                  <a:lnTo>
                    <a:pt x="3571" y="6350"/>
                  </a:lnTo>
                  <a:lnTo>
                    <a:pt x="2302" y="8811"/>
                  </a:lnTo>
                  <a:lnTo>
                    <a:pt x="1904" y="10955"/>
                  </a:lnTo>
                  <a:lnTo>
                    <a:pt x="2857" y="13732"/>
                  </a:lnTo>
                  <a:lnTo>
                    <a:pt x="4207" y="14923"/>
                  </a:lnTo>
                  <a:lnTo>
                    <a:pt x="6191" y="15319"/>
                  </a:lnTo>
                  <a:lnTo>
                    <a:pt x="7937" y="15002"/>
                  </a:lnTo>
                  <a:lnTo>
                    <a:pt x="9366" y="13970"/>
                  </a:lnTo>
                  <a:lnTo>
                    <a:pt x="10318" y="12621"/>
                  </a:lnTo>
                  <a:lnTo>
                    <a:pt x="10636" y="11112"/>
                  </a:lnTo>
                  <a:lnTo>
                    <a:pt x="10397" y="9367"/>
                  </a:lnTo>
                  <a:lnTo>
                    <a:pt x="10160" y="7223"/>
                  </a:lnTo>
                  <a:lnTo>
                    <a:pt x="10715" y="5160"/>
                  </a:lnTo>
                  <a:lnTo>
                    <a:pt x="12382" y="3651"/>
                  </a:lnTo>
                  <a:lnTo>
                    <a:pt x="14683" y="2699"/>
                  </a:lnTo>
                  <a:lnTo>
                    <a:pt x="17145" y="2381"/>
                  </a:lnTo>
                  <a:lnTo>
                    <a:pt x="19685" y="2619"/>
                  </a:lnTo>
                  <a:lnTo>
                    <a:pt x="22146" y="3811"/>
                  </a:lnTo>
                  <a:lnTo>
                    <a:pt x="24051" y="6350"/>
                  </a:lnTo>
                  <a:lnTo>
                    <a:pt x="24765" y="10557"/>
                  </a:lnTo>
                  <a:lnTo>
                    <a:pt x="24765" y="16668"/>
                  </a:lnTo>
                  <a:lnTo>
                    <a:pt x="24024" y="16960"/>
                  </a:lnTo>
                  <a:lnTo>
                    <a:pt x="24765" y="19050"/>
                  </a:lnTo>
                  <a:lnTo>
                    <a:pt x="24765" y="33417"/>
                  </a:lnTo>
                  <a:lnTo>
                    <a:pt x="24208" y="36751"/>
                  </a:lnTo>
                  <a:lnTo>
                    <a:pt x="23177" y="37942"/>
                  </a:lnTo>
                  <a:lnTo>
                    <a:pt x="21431" y="39052"/>
                  </a:lnTo>
                  <a:lnTo>
                    <a:pt x="18812" y="40085"/>
                  </a:lnTo>
                  <a:lnTo>
                    <a:pt x="15240" y="40799"/>
                  </a:lnTo>
                  <a:lnTo>
                    <a:pt x="12700" y="40243"/>
                  </a:lnTo>
                  <a:lnTo>
                    <a:pt x="10636" y="38736"/>
                  </a:lnTo>
                  <a:lnTo>
                    <a:pt x="9287" y="36274"/>
                  </a:lnTo>
                  <a:lnTo>
                    <a:pt x="8731" y="33099"/>
                  </a:lnTo>
                  <a:lnTo>
                    <a:pt x="8731" y="32862"/>
                  </a:lnTo>
                  <a:lnTo>
                    <a:pt x="8890" y="31036"/>
                  </a:lnTo>
                  <a:lnTo>
                    <a:pt x="9603" y="28893"/>
                  </a:lnTo>
                  <a:lnTo>
                    <a:pt x="11191" y="26591"/>
                  </a:lnTo>
                  <a:lnTo>
                    <a:pt x="13970" y="24051"/>
                  </a:lnTo>
                  <a:lnTo>
                    <a:pt x="15953" y="22781"/>
                  </a:lnTo>
                  <a:lnTo>
                    <a:pt x="18415" y="21511"/>
                  </a:lnTo>
                  <a:lnTo>
                    <a:pt x="24765" y="19050"/>
                  </a:lnTo>
                  <a:lnTo>
                    <a:pt x="24024" y="16960"/>
                  </a:lnTo>
                  <a:lnTo>
                    <a:pt x="17303" y="19606"/>
                  </a:lnTo>
                  <a:lnTo>
                    <a:pt x="11191" y="22304"/>
                  </a:lnTo>
                  <a:lnTo>
                    <a:pt x="6350" y="25082"/>
                  </a:lnTo>
                  <a:lnTo>
                    <a:pt x="2857" y="28178"/>
                  </a:lnTo>
                  <a:lnTo>
                    <a:pt x="715" y="31829"/>
                  </a:lnTo>
                  <a:lnTo>
                    <a:pt x="0" y="36274"/>
                  </a:lnTo>
                  <a:lnTo>
                    <a:pt x="952" y="40640"/>
                  </a:lnTo>
                  <a:lnTo>
                    <a:pt x="3253" y="43894"/>
                  </a:lnTo>
                  <a:lnTo>
                    <a:pt x="6667" y="45880"/>
                  </a:lnTo>
                  <a:lnTo>
                    <a:pt x="10557" y="46593"/>
                  </a:lnTo>
                  <a:lnTo>
                    <a:pt x="14604" y="45958"/>
                  </a:lnTo>
                  <a:lnTo>
                    <a:pt x="18415" y="44212"/>
                  </a:lnTo>
                  <a:lnTo>
                    <a:pt x="24923" y="39291"/>
                  </a:lnTo>
                  <a:lnTo>
                    <a:pt x="25400" y="42307"/>
                  </a:lnTo>
                  <a:lnTo>
                    <a:pt x="26352" y="44371"/>
                  </a:lnTo>
                  <a:lnTo>
                    <a:pt x="27622" y="45641"/>
                  </a:lnTo>
                  <a:lnTo>
                    <a:pt x="28971" y="46276"/>
                  </a:lnTo>
                  <a:lnTo>
                    <a:pt x="31352" y="46593"/>
                  </a:lnTo>
                  <a:lnTo>
                    <a:pt x="32782" y="46435"/>
                  </a:lnTo>
                  <a:lnTo>
                    <a:pt x="34766" y="45880"/>
                  </a:lnTo>
                  <a:lnTo>
                    <a:pt x="37227" y="44371"/>
                  </a:lnTo>
                  <a:lnTo>
                    <a:pt x="40163" y="41593"/>
                  </a:lnTo>
                  <a:lnTo>
                    <a:pt x="40163" y="39052"/>
                  </a:lnTo>
                  <a:lnTo>
                    <a:pt x="38338" y="40323"/>
                  </a:lnTo>
                  <a:lnTo>
                    <a:pt x="35718" y="40878"/>
                  </a:lnTo>
                  <a:lnTo>
                    <a:pt x="33972" y="40402"/>
                  </a:lnTo>
                  <a:lnTo>
                    <a:pt x="33178" y="39132"/>
                  </a:lnTo>
                  <a:lnTo>
                    <a:pt x="32782" y="35163"/>
                  </a:lnTo>
                  <a:lnTo>
                    <a:pt x="32782" y="15875"/>
                  </a:lnTo>
                  <a:lnTo>
                    <a:pt x="32226" y="9128"/>
                  </a:lnTo>
                  <a:lnTo>
                    <a:pt x="30956" y="5715"/>
                  </a:lnTo>
                  <a:lnTo>
                    <a:pt x="28416" y="2778"/>
                  </a:lnTo>
                  <a:lnTo>
                    <a:pt x="26590" y="1587"/>
                  </a:lnTo>
                  <a:lnTo>
                    <a:pt x="24288" y="715"/>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825" name="Shape 6565"/>
            <p:cNvSpPr/>
            <p:nvPr/>
          </p:nvSpPr>
          <p:spPr>
            <a:xfrm>
              <a:off x="4172600" y="3939665"/>
              <a:ext cx="39528" cy="46593"/>
            </a:xfrm>
            <a:custGeom>
              <a:avLst/>
              <a:gdLst/>
              <a:ahLst/>
              <a:cxnLst/>
              <a:rect l="0" t="0" r="0" b="0"/>
              <a:pathLst>
                <a:path w="39528" h="46593">
                  <a:moveTo>
                    <a:pt x="20161" y="0"/>
                  </a:moveTo>
                  <a:lnTo>
                    <a:pt x="18018" y="3572"/>
                  </a:lnTo>
                  <a:lnTo>
                    <a:pt x="21431" y="4127"/>
                  </a:lnTo>
                  <a:lnTo>
                    <a:pt x="23812" y="5477"/>
                  </a:lnTo>
                  <a:lnTo>
                    <a:pt x="25400" y="7541"/>
                  </a:lnTo>
                  <a:lnTo>
                    <a:pt x="26511" y="9922"/>
                  </a:lnTo>
                  <a:lnTo>
                    <a:pt x="27543" y="14923"/>
                  </a:lnTo>
                  <a:lnTo>
                    <a:pt x="7143" y="14923"/>
                  </a:lnTo>
                  <a:lnTo>
                    <a:pt x="7857" y="11986"/>
                  </a:lnTo>
                  <a:lnTo>
                    <a:pt x="8731" y="9446"/>
                  </a:lnTo>
                  <a:lnTo>
                    <a:pt x="11112" y="5953"/>
                  </a:lnTo>
                  <a:lnTo>
                    <a:pt x="14287" y="4127"/>
                  </a:lnTo>
                  <a:lnTo>
                    <a:pt x="18018" y="3572"/>
                  </a:lnTo>
                  <a:lnTo>
                    <a:pt x="20161" y="0"/>
                  </a:lnTo>
                  <a:lnTo>
                    <a:pt x="15954" y="476"/>
                  </a:lnTo>
                  <a:lnTo>
                    <a:pt x="11429" y="2223"/>
                  </a:lnTo>
                  <a:lnTo>
                    <a:pt x="7143" y="5318"/>
                  </a:lnTo>
                  <a:lnTo>
                    <a:pt x="3492" y="9922"/>
                  </a:lnTo>
                  <a:lnTo>
                    <a:pt x="952" y="16193"/>
                  </a:lnTo>
                  <a:lnTo>
                    <a:pt x="317" y="20002"/>
                  </a:lnTo>
                  <a:lnTo>
                    <a:pt x="0" y="24368"/>
                  </a:lnTo>
                  <a:lnTo>
                    <a:pt x="396" y="29368"/>
                  </a:lnTo>
                  <a:lnTo>
                    <a:pt x="1349" y="33735"/>
                  </a:lnTo>
                  <a:lnTo>
                    <a:pt x="2857" y="37544"/>
                  </a:lnTo>
                  <a:lnTo>
                    <a:pt x="5079" y="40719"/>
                  </a:lnTo>
                  <a:lnTo>
                    <a:pt x="7778" y="43260"/>
                  </a:lnTo>
                  <a:lnTo>
                    <a:pt x="10953" y="45086"/>
                  </a:lnTo>
                  <a:lnTo>
                    <a:pt x="14526" y="46196"/>
                  </a:lnTo>
                  <a:lnTo>
                    <a:pt x="18494" y="46593"/>
                  </a:lnTo>
                  <a:lnTo>
                    <a:pt x="23495" y="45958"/>
                  </a:lnTo>
                  <a:lnTo>
                    <a:pt x="27701" y="44371"/>
                  </a:lnTo>
                  <a:lnTo>
                    <a:pt x="31194" y="42148"/>
                  </a:lnTo>
                  <a:lnTo>
                    <a:pt x="33972" y="39449"/>
                  </a:lnTo>
                  <a:lnTo>
                    <a:pt x="36195" y="36592"/>
                  </a:lnTo>
                  <a:lnTo>
                    <a:pt x="37782" y="33893"/>
                  </a:lnTo>
                  <a:lnTo>
                    <a:pt x="38893" y="31592"/>
                  </a:lnTo>
                  <a:lnTo>
                    <a:pt x="39528" y="30005"/>
                  </a:lnTo>
                  <a:lnTo>
                    <a:pt x="37941" y="29290"/>
                  </a:lnTo>
                  <a:lnTo>
                    <a:pt x="34925" y="33656"/>
                  </a:lnTo>
                  <a:lnTo>
                    <a:pt x="32702" y="35877"/>
                  </a:lnTo>
                  <a:lnTo>
                    <a:pt x="29924" y="37862"/>
                  </a:lnTo>
                  <a:lnTo>
                    <a:pt x="26589" y="39212"/>
                  </a:lnTo>
                  <a:lnTo>
                    <a:pt x="22542" y="39687"/>
                  </a:lnTo>
                  <a:lnTo>
                    <a:pt x="19208" y="39291"/>
                  </a:lnTo>
                  <a:lnTo>
                    <a:pt x="15875" y="38021"/>
                  </a:lnTo>
                  <a:lnTo>
                    <a:pt x="12700" y="35481"/>
                  </a:lnTo>
                  <a:lnTo>
                    <a:pt x="10001" y="31512"/>
                  </a:lnTo>
                  <a:lnTo>
                    <a:pt x="8890" y="28972"/>
                  </a:lnTo>
                  <a:lnTo>
                    <a:pt x="7937" y="25876"/>
                  </a:lnTo>
                  <a:lnTo>
                    <a:pt x="7302" y="22225"/>
                  </a:lnTo>
                  <a:lnTo>
                    <a:pt x="6826" y="18098"/>
                  </a:lnTo>
                  <a:lnTo>
                    <a:pt x="37623" y="18098"/>
                  </a:lnTo>
                  <a:lnTo>
                    <a:pt x="36988" y="13652"/>
                  </a:lnTo>
                  <a:lnTo>
                    <a:pt x="35798" y="9843"/>
                  </a:lnTo>
                  <a:lnTo>
                    <a:pt x="34131" y="6668"/>
                  </a:lnTo>
                  <a:lnTo>
                    <a:pt x="32067" y="4207"/>
                  </a:lnTo>
                  <a:lnTo>
                    <a:pt x="29527" y="2302"/>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826" name="Shape 6566"/>
            <p:cNvSpPr/>
            <p:nvPr/>
          </p:nvSpPr>
          <p:spPr>
            <a:xfrm>
              <a:off x="4053933" y="3917599"/>
              <a:ext cx="45958" cy="68659"/>
            </a:xfrm>
            <a:custGeom>
              <a:avLst/>
              <a:gdLst/>
              <a:ahLst/>
              <a:cxnLst/>
              <a:rect l="0" t="0" r="0" b="0"/>
              <a:pathLst>
                <a:path w="45958" h="68659">
                  <a:moveTo>
                    <a:pt x="38815" y="0"/>
                  </a:moveTo>
                  <a:lnTo>
                    <a:pt x="24210" y="4366"/>
                  </a:lnTo>
                  <a:lnTo>
                    <a:pt x="24210" y="5953"/>
                  </a:lnTo>
                  <a:lnTo>
                    <a:pt x="26591" y="5794"/>
                  </a:lnTo>
                  <a:lnTo>
                    <a:pt x="29131" y="6112"/>
                  </a:lnTo>
                  <a:lnTo>
                    <a:pt x="30401" y="7223"/>
                  </a:lnTo>
                  <a:lnTo>
                    <a:pt x="30877" y="8811"/>
                  </a:lnTo>
                  <a:lnTo>
                    <a:pt x="30956" y="10874"/>
                  </a:lnTo>
                  <a:lnTo>
                    <a:pt x="30956" y="26353"/>
                  </a:lnTo>
                  <a:lnTo>
                    <a:pt x="28575" y="24447"/>
                  </a:lnTo>
                  <a:lnTo>
                    <a:pt x="26115" y="23098"/>
                  </a:lnTo>
                  <a:lnTo>
                    <a:pt x="23496" y="22304"/>
                  </a:lnTo>
                  <a:lnTo>
                    <a:pt x="22686" y="22240"/>
                  </a:lnTo>
                  <a:lnTo>
                    <a:pt x="20797" y="24844"/>
                  </a:lnTo>
                  <a:lnTo>
                    <a:pt x="20797" y="24844"/>
                  </a:lnTo>
                  <a:lnTo>
                    <a:pt x="24289" y="25400"/>
                  </a:lnTo>
                  <a:lnTo>
                    <a:pt x="27385" y="27226"/>
                  </a:lnTo>
                  <a:lnTo>
                    <a:pt x="29766" y="30322"/>
                  </a:lnTo>
                  <a:lnTo>
                    <a:pt x="30956" y="34766"/>
                  </a:lnTo>
                  <a:lnTo>
                    <a:pt x="30956" y="57547"/>
                  </a:lnTo>
                  <a:lnTo>
                    <a:pt x="29846" y="59928"/>
                  </a:lnTo>
                  <a:lnTo>
                    <a:pt x="27781" y="61833"/>
                  </a:lnTo>
                  <a:lnTo>
                    <a:pt x="25162" y="63103"/>
                  </a:lnTo>
                  <a:lnTo>
                    <a:pt x="22146" y="63500"/>
                  </a:lnTo>
                  <a:lnTo>
                    <a:pt x="18892" y="62944"/>
                  </a:lnTo>
                  <a:lnTo>
                    <a:pt x="15717" y="61516"/>
                  </a:lnTo>
                  <a:lnTo>
                    <a:pt x="12938" y="58897"/>
                  </a:lnTo>
                  <a:lnTo>
                    <a:pt x="10636" y="55007"/>
                  </a:lnTo>
                  <a:lnTo>
                    <a:pt x="9128" y="49768"/>
                  </a:lnTo>
                  <a:lnTo>
                    <a:pt x="8494" y="43179"/>
                  </a:lnTo>
                  <a:lnTo>
                    <a:pt x="9049" y="37068"/>
                  </a:lnTo>
                  <a:lnTo>
                    <a:pt x="10478" y="32384"/>
                  </a:lnTo>
                  <a:lnTo>
                    <a:pt x="12621" y="28972"/>
                  </a:lnTo>
                  <a:lnTo>
                    <a:pt x="15161" y="26591"/>
                  </a:lnTo>
                  <a:lnTo>
                    <a:pt x="17939" y="25241"/>
                  </a:lnTo>
                  <a:lnTo>
                    <a:pt x="20797" y="24844"/>
                  </a:lnTo>
                  <a:lnTo>
                    <a:pt x="22686" y="22240"/>
                  </a:lnTo>
                  <a:lnTo>
                    <a:pt x="20480" y="22066"/>
                  </a:lnTo>
                  <a:lnTo>
                    <a:pt x="15161" y="22939"/>
                  </a:lnTo>
                  <a:lnTo>
                    <a:pt x="10240" y="25479"/>
                  </a:lnTo>
                  <a:lnTo>
                    <a:pt x="6112" y="29368"/>
                  </a:lnTo>
                  <a:lnTo>
                    <a:pt x="2858" y="34369"/>
                  </a:lnTo>
                  <a:lnTo>
                    <a:pt x="793" y="40164"/>
                  </a:lnTo>
                  <a:lnTo>
                    <a:pt x="0" y="46434"/>
                  </a:lnTo>
                  <a:lnTo>
                    <a:pt x="636" y="53181"/>
                  </a:lnTo>
                  <a:lnTo>
                    <a:pt x="2223" y="58421"/>
                  </a:lnTo>
                  <a:lnTo>
                    <a:pt x="4683" y="62309"/>
                  </a:lnTo>
                  <a:lnTo>
                    <a:pt x="7541" y="65087"/>
                  </a:lnTo>
                  <a:lnTo>
                    <a:pt x="10636" y="66913"/>
                  </a:lnTo>
                  <a:lnTo>
                    <a:pt x="13573" y="68024"/>
                  </a:lnTo>
                  <a:lnTo>
                    <a:pt x="16113" y="68501"/>
                  </a:lnTo>
                  <a:lnTo>
                    <a:pt x="18019" y="68659"/>
                  </a:lnTo>
                  <a:lnTo>
                    <a:pt x="22861" y="68024"/>
                  </a:lnTo>
                  <a:lnTo>
                    <a:pt x="26511" y="66516"/>
                  </a:lnTo>
                  <a:lnTo>
                    <a:pt x="29052" y="64453"/>
                  </a:lnTo>
                  <a:lnTo>
                    <a:pt x="30798" y="62309"/>
                  </a:lnTo>
                  <a:lnTo>
                    <a:pt x="30956" y="62309"/>
                  </a:lnTo>
                  <a:lnTo>
                    <a:pt x="30956" y="68342"/>
                  </a:lnTo>
                  <a:lnTo>
                    <a:pt x="31353" y="68659"/>
                  </a:lnTo>
                  <a:lnTo>
                    <a:pt x="38815" y="65961"/>
                  </a:lnTo>
                  <a:lnTo>
                    <a:pt x="45958" y="63500"/>
                  </a:lnTo>
                  <a:lnTo>
                    <a:pt x="45958" y="61912"/>
                  </a:lnTo>
                  <a:lnTo>
                    <a:pt x="43180" y="61912"/>
                  </a:lnTo>
                  <a:lnTo>
                    <a:pt x="41275" y="61516"/>
                  </a:lnTo>
                  <a:lnTo>
                    <a:pt x="40164" y="60802"/>
                  </a:lnTo>
                  <a:lnTo>
                    <a:pt x="39530" y="59690"/>
                  </a:lnTo>
                  <a:lnTo>
                    <a:pt x="39291" y="56356"/>
                  </a:lnTo>
                  <a:lnTo>
                    <a:pt x="39291" y="159"/>
                  </a:lnTo>
                  <a:lnTo>
                    <a:pt x="38815" y="0"/>
                  </a:lnTo>
                  <a:close/>
                </a:path>
              </a:pathLst>
            </a:custGeom>
            <a:solidFill>
              <a:srgbClr val="000000"/>
            </a:solidFill>
          </p:spPr>
          <p:txBody>
            <a:bodyPr vert="horz" lIns="91440" tIns="45720" rIns="91440" bIns="45720" anchor="t"/>
            <a:lstStyle/>
            <a:p>
              <a:endParaRPr lang="en-IN"/>
            </a:p>
          </p:txBody>
        </p:sp>
        <p:sp>
          <p:nvSpPr>
            <p:cNvPr id="1827" name="Shape 6567"/>
            <p:cNvSpPr/>
            <p:nvPr/>
          </p:nvSpPr>
          <p:spPr>
            <a:xfrm>
              <a:off x="4004564" y="3939665"/>
              <a:ext cx="43734" cy="46593"/>
            </a:xfrm>
            <a:custGeom>
              <a:avLst/>
              <a:gdLst/>
              <a:ahLst/>
              <a:cxnLst/>
              <a:rect l="0" t="0" r="0" b="0"/>
              <a:pathLst>
                <a:path w="43734" h="46593">
                  <a:moveTo>
                    <a:pt x="21431" y="0"/>
                  </a:moveTo>
                  <a:lnTo>
                    <a:pt x="20637" y="2778"/>
                  </a:lnTo>
                  <a:lnTo>
                    <a:pt x="24843" y="3651"/>
                  </a:lnTo>
                  <a:lnTo>
                    <a:pt x="28336" y="6032"/>
                  </a:lnTo>
                  <a:lnTo>
                    <a:pt x="31113" y="9763"/>
                  </a:lnTo>
                  <a:lnTo>
                    <a:pt x="33178" y="14446"/>
                  </a:lnTo>
                  <a:lnTo>
                    <a:pt x="34368" y="19843"/>
                  </a:lnTo>
                  <a:lnTo>
                    <a:pt x="34766" y="25876"/>
                  </a:lnTo>
                  <a:lnTo>
                    <a:pt x="34209" y="32147"/>
                  </a:lnTo>
                  <a:lnTo>
                    <a:pt x="32861" y="36831"/>
                  </a:lnTo>
                  <a:lnTo>
                    <a:pt x="30876" y="40163"/>
                  </a:lnTo>
                  <a:lnTo>
                    <a:pt x="28336" y="42307"/>
                  </a:lnTo>
                  <a:lnTo>
                    <a:pt x="25717" y="43418"/>
                  </a:lnTo>
                  <a:lnTo>
                    <a:pt x="23097" y="43815"/>
                  </a:lnTo>
                  <a:lnTo>
                    <a:pt x="19050" y="43021"/>
                  </a:lnTo>
                  <a:lnTo>
                    <a:pt x="15875" y="40799"/>
                  </a:lnTo>
                  <a:lnTo>
                    <a:pt x="13413" y="37624"/>
                  </a:lnTo>
                  <a:lnTo>
                    <a:pt x="11587" y="33735"/>
                  </a:lnTo>
                  <a:lnTo>
                    <a:pt x="9445" y="25321"/>
                  </a:lnTo>
                  <a:lnTo>
                    <a:pt x="9127" y="21431"/>
                  </a:lnTo>
                  <a:lnTo>
                    <a:pt x="8968" y="18256"/>
                  </a:lnTo>
                  <a:lnTo>
                    <a:pt x="9206" y="14606"/>
                  </a:lnTo>
                  <a:lnTo>
                    <a:pt x="9842" y="11510"/>
                  </a:lnTo>
                  <a:lnTo>
                    <a:pt x="10873" y="8811"/>
                  </a:lnTo>
                  <a:lnTo>
                    <a:pt x="12381" y="6668"/>
                  </a:lnTo>
                  <a:lnTo>
                    <a:pt x="14207" y="4921"/>
                  </a:lnTo>
                  <a:lnTo>
                    <a:pt x="16192" y="3731"/>
                  </a:lnTo>
                  <a:lnTo>
                    <a:pt x="18334" y="3017"/>
                  </a:lnTo>
                  <a:lnTo>
                    <a:pt x="20637" y="2778"/>
                  </a:lnTo>
                  <a:lnTo>
                    <a:pt x="21431" y="0"/>
                  </a:lnTo>
                  <a:lnTo>
                    <a:pt x="15238" y="873"/>
                  </a:lnTo>
                  <a:lnTo>
                    <a:pt x="10000" y="3254"/>
                  </a:lnTo>
                  <a:lnTo>
                    <a:pt x="5713" y="6986"/>
                  </a:lnTo>
                  <a:lnTo>
                    <a:pt x="2618" y="11668"/>
                  </a:lnTo>
                  <a:lnTo>
                    <a:pt x="634" y="17066"/>
                  </a:lnTo>
                  <a:lnTo>
                    <a:pt x="0" y="22940"/>
                  </a:lnTo>
                  <a:lnTo>
                    <a:pt x="713" y="29368"/>
                  </a:lnTo>
                  <a:lnTo>
                    <a:pt x="2777" y="35004"/>
                  </a:lnTo>
                  <a:lnTo>
                    <a:pt x="6111" y="39767"/>
                  </a:lnTo>
                  <a:lnTo>
                    <a:pt x="10397" y="43418"/>
                  </a:lnTo>
                  <a:lnTo>
                    <a:pt x="15636" y="45720"/>
                  </a:lnTo>
                  <a:lnTo>
                    <a:pt x="21748" y="46593"/>
                  </a:lnTo>
                  <a:lnTo>
                    <a:pt x="28575" y="45482"/>
                  </a:lnTo>
                  <a:lnTo>
                    <a:pt x="34131" y="42624"/>
                  </a:lnTo>
                  <a:lnTo>
                    <a:pt x="38337" y="38418"/>
                  </a:lnTo>
                  <a:lnTo>
                    <a:pt x="41353" y="33417"/>
                  </a:lnTo>
                  <a:lnTo>
                    <a:pt x="43179" y="28099"/>
                  </a:lnTo>
                  <a:lnTo>
                    <a:pt x="43734" y="22940"/>
                  </a:lnTo>
                  <a:lnTo>
                    <a:pt x="43258" y="17860"/>
                  </a:lnTo>
                  <a:lnTo>
                    <a:pt x="42068" y="13336"/>
                  </a:lnTo>
                  <a:lnTo>
                    <a:pt x="40083" y="9367"/>
                  </a:lnTo>
                  <a:lnTo>
                    <a:pt x="37384" y="6112"/>
                  </a:lnTo>
                  <a:lnTo>
                    <a:pt x="34131" y="349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828" name="Shape 6568"/>
            <p:cNvSpPr/>
            <p:nvPr/>
          </p:nvSpPr>
          <p:spPr>
            <a:xfrm>
              <a:off x="3955033" y="3939665"/>
              <a:ext cx="43736" cy="46593"/>
            </a:xfrm>
            <a:custGeom>
              <a:avLst/>
              <a:gdLst/>
              <a:ahLst/>
              <a:cxnLst/>
              <a:rect l="0" t="0" r="0" b="0"/>
              <a:pathLst>
                <a:path w="43736" h="46593">
                  <a:moveTo>
                    <a:pt x="21431" y="0"/>
                  </a:moveTo>
                  <a:lnTo>
                    <a:pt x="20637" y="2778"/>
                  </a:lnTo>
                  <a:lnTo>
                    <a:pt x="24844" y="3651"/>
                  </a:lnTo>
                  <a:lnTo>
                    <a:pt x="28337" y="6032"/>
                  </a:lnTo>
                  <a:lnTo>
                    <a:pt x="31115" y="9763"/>
                  </a:lnTo>
                  <a:lnTo>
                    <a:pt x="33179" y="14446"/>
                  </a:lnTo>
                  <a:lnTo>
                    <a:pt x="34369" y="19843"/>
                  </a:lnTo>
                  <a:lnTo>
                    <a:pt x="34767" y="25876"/>
                  </a:lnTo>
                  <a:lnTo>
                    <a:pt x="34211" y="32147"/>
                  </a:lnTo>
                  <a:lnTo>
                    <a:pt x="32862" y="36831"/>
                  </a:lnTo>
                  <a:lnTo>
                    <a:pt x="30877" y="40163"/>
                  </a:lnTo>
                  <a:lnTo>
                    <a:pt x="28337" y="42307"/>
                  </a:lnTo>
                  <a:lnTo>
                    <a:pt x="25718" y="43418"/>
                  </a:lnTo>
                  <a:lnTo>
                    <a:pt x="23098" y="43815"/>
                  </a:lnTo>
                  <a:lnTo>
                    <a:pt x="19050" y="43021"/>
                  </a:lnTo>
                  <a:lnTo>
                    <a:pt x="15875" y="40799"/>
                  </a:lnTo>
                  <a:lnTo>
                    <a:pt x="13414" y="37624"/>
                  </a:lnTo>
                  <a:lnTo>
                    <a:pt x="11588" y="33735"/>
                  </a:lnTo>
                  <a:lnTo>
                    <a:pt x="9445" y="25321"/>
                  </a:lnTo>
                  <a:lnTo>
                    <a:pt x="9128" y="21431"/>
                  </a:lnTo>
                  <a:lnTo>
                    <a:pt x="8969" y="18256"/>
                  </a:lnTo>
                  <a:lnTo>
                    <a:pt x="9207" y="14606"/>
                  </a:lnTo>
                  <a:lnTo>
                    <a:pt x="9843" y="11510"/>
                  </a:lnTo>
                  <a:lnTo>
                    <a:pt x="10874" y="8811"/>
                  </a:lnTo>
                  <a:lnTo>
                    <a:pt x="12382" y="6668"/>
                  </a:lnTo>
                  <a:lnTo>
                    <a:pt x="14208" y="4921"/>
                  </a:lnTo>
                  <a:lnTo>
                    <a:pt x="16193" y="3731"/>
                  </a:lnTo>
                  <a:lnTo>
                    <a:pt x="18336" y="3017"/>
                  </a:lnTo>
                  <a:lnTo>
                    <a:pt x="20637" y="2778"/>
                  </a:lnTo>
                  <a:lnTo>
                    <a:pt x="21431" y="0"/>
                  </a:lnTo>
                  <a:lnTo>
                    <a:pt x="15240" y="873"/>
                  </a:lnTo>
                  <a:lnTo>
                    <a:pt x="10000" y="3254"/>
                  </a:lnTo>
                  <a:lnTo>
                    <a:pt x="5715" y="6986"/>
                  </a:lnTo>
                  <a:lnTo>
                    <a:pt x="2619" y="11668"/>
                  </a:lnTo>
                  <a:lnTo>
                    <a:pt x="636" y="17066"/>
                  </a:lnTo>
                  <a:lnTo>
                    <a:pt x="0" y="22940"/>
                  </a:lnTo>
                  <a:lnTo>
                    <a:pt x="714" y="29368"/>
                  </a:lnTo>
                  <a:lnTo>
                    <a:pt x="2778" y="35004"/>
                  </a:lnTo>
                  <a:lnTo>
                    <a:pt x="6112" y="39767"/>
                  </a:lnTo>
                  <a:lnTo>
                    <a:pt x="10398" y="43418"/>
                  </a:lnTo>
                  <a:lnTo>
                    <a:pt x="15637" y="45720"/>
                  </a:lnTo>
                  <a:lnTo>
                    <a:pt x="21749" y="46593"/>
                  </a:lnTo>
                  <a:lnTo>
                    <a:pt x="28575" y="45482"/>
                  </a:lnTo>
                  <a:lnTo>
                    <a:pt x="34131" y="42624"/>
                  </a:lnTo>
                  <a:lnTo>
                    <a:pt x="38338" y="38418"/>
                  </a:lnTo>
                  <a:lnTo>
                    <a:pt x="41354" y="33417"/>
                  </a:lnTo>
                  <a:lnTo>
                    <a:pt x="43181" y="28099"/>
                  </a:lnTo>
                  <a:lnTo>
                    <a:pt x="43736" y="22940"/>
                  </a:lnTo>
                  <a:lnTo>
                    <a:pt x="43259" y="17860"/>
                  </a:lnTo>
                  <a:lnTo>
                    <a:pt x="42068" y="13336"/>
                  </a:lnTo>
                  <a:lnTo>
                    <a:pt x="40084" y="9367"/>
                  </a:lnTo>
                  <a:lnTo>
                    <a:pt x="37386" y="6112"/>
                  </a:lnTo>
                  <a:lnTo>
                    <a:pt x="34131" y="3493"/>
                  </a:lnTo>
                  <a:lnTo>
                    <a:pt x="30401"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1829" name="Shape 6569"/>
            <p:cNvSpPr/>
            <p:nvPr/>
          </p:nvSpPr>
          <p:spPr>
            <a:xfrm>
              <a:off x="3803269" y="3917599"/>
              <a:ext cx="45957" cy="68659"/>
            </a:xfrm>
            <a:custGeom>
              <a:avLst/>
              <a:gdLst/>
              <a:ahLst/>
              <a:cxnLst/>
              <a:rect l="0" t="0" r="0" b="0"/>
              <a:pathLst>
                <a:path w="45957" h="68659">
                  <a:moveTo>
                    <a:pt x="38893" y="0"/>
                  </a:moveTo>
                  <a:lnTo>
                    <a:pt x="24288" y="4366"/>
                  </a:lnTo>
                  <a:lnTo>
                    <a:pt x="24288" y="5953"/>
                  </a:lnTo>
                  <a:lnTo>
                    <a:pt x="26670" y="5794"/>
                  </a:lnTo>
                  <a:lnTo>
                    <a:pt x="29208" y="6112"/>
                  </a:lnTo>
                  <a:lnTo>
                    <a:pt x="30479" y="7223"/>
                  </a:lnTo>
                  <a:lnTo>
                    <a:pt x="30956" y="8811"/>
                  </a:lnTo>
                  <a:lnTo>
                    <a:pt x="31034" y="10874"/>
                  </a:lnTo>
                  <a:lnTo>
                    <a:pt x="31034" y="26353"/>
                  </a:lnTo>
                  <a:lnTo>
                    <a:pt x="28653" y="24447"/>
                  </a:lnTo>
                  <a:lnTo>
                    <a:pt x="26193" y="23098"/>
                  </a:lnTo>
                  <a:lnTo>
                    <a:pt x="23495" y="22304"/>
                  </a:lnTo>
                  <a:lnTo>
                    <a:pt x="22693" y="22239"/>
                  </a:lnTo>
                  <a:lnTo>
                    <a:pt x="20795" y="24844"/>
                  </a:lnTo>
                  <a:lnTo>
                    <a:pt x="24288" y="25400"/>
                  </a:lnTo>
                  <a:lnTo>
                    <a:pt x="27383" y="27226"/>
                  </a:lnTo>
                  <a:lnTo>
                    <a:pt x="29765" y="30322"/>
                  </a:lnTo>
                  <a:lnTo>
                    <a:pt x="31034" y="34766"/>
                  </a:lnTo>
                  <a:lnTo>
                    <a:pt x="31034" y="57547"/>
                  </a:lnTo>
                  <a:lnTo>
                    <a:pt x="29923" y="59928"/>
                  </a:lnTo>
                  <a:lnTo>
                    <a:pt x="27859" y="61833"/>
                  </a:lnTo>
                  <a:lnTo>
                    <a:pt x="25161" y="63103"/>
                  </a:lnTo>
                  <a:lnTo>
                    <a:pt x="22225" y="63500"/>
                  </a:lnTo>
                  <a:lnTo>
                    <a:pt x="18970" y="62944"/>
                  </a:lnTo>
                  <a:lnTo>
                    <a:pt x="15795" y="61516"/>
                  </a:lnTo>
                  <a:lnTo>
                    <a:pt x="13017" y="58897"/>
                  </a:lnTo>
                  <a:lnTo>
                    <a:pt x="10636" y="55007"/>
                  </a:lnTo>
                  <a:lnTo>
                    <a:pt x="9127" y="49768"/>
                  </a:lnTo>
                  <a:lnTo>
                    <a:pt x="8571" y="43179"/>
                  </a:lnTo>
                  <a:lnTo>
                    <a:pt x="9127" y="37068"/>
                  </a:lnTo>
                  <a:lnTo>
                    <a:pt x="10556" y="32384"/>
                  </a:lnTo>
                  <a:lnTo>
                    <a:pt x="12620" y="28972"/>
                  </a:lnTo>
                  <a:lnTo>
                    <a:pt x="15159" y="26591"/>
                  </a:lnTo>
                  <a:lnTo>
                    <a:pt x="18017" y="25241"/>
                  </a:lnTo>
                  <a:lnTo>
                    <a:pt x="20795" y="24844"/>
                  </a:lnTo>
                  <a:lnTo>
                    <a:pt x="22693" y="22239"/>
                  </a:lnTo>
                  <a:lnTo>
                    <a:pt x="20557" y="22066"/>
                  </a:lnTo>
                  <a:lnTo>
                    <a:pt x="15159" y="22939"/>
                  </a:lnTo>
                  <a:lnTo>
                    <a:pt x="10238" y="25479"/>
                  </a:lnTo>
                  <a:lnTo>
                    <a:pt x="6111" y="29368"/>
                  </a:lnTo>
                  <a:lnTo>
                    <a:pt x="2857" y="34369"/>
                  </a:lnTo>
                  <a:lnTo>
                    <a:pt x="793" y="40164"/>
                  </a:lnTo>
                  <a:lnTo>
                    <a:pt x="0" y="46434"/>
                  </a:lnTo>
                  <a:lnTo>
                    <a:pt x="633" y="53181"/>
                  </a:lnTo>
                  <a:lnTo>
                    <a:pt x="2301" y="58421"/>
                  </a:lnTo>
                  <a:lnTo>
                    <a:pt x="4762" y="62309"/>
                  </a:lnTo>
                  <a:lnTo>
                    <a:pt x="7620" y="65087"/>
                  </a:lnTo>
                  <a:lnTo>
                    <a:pt x="10636" y="66913"/>
                  </a:lnTo>
                  <a:lnTo>
                    <a:pt x="13572" y="68024"/>
                  </a:lnTo>
                  <a:lnTo>
                    <a:pt x="16112" y="68501"/>
                  </a:lnTo>
                  <a:lnTo>
                    <a:pt x="18017" y="68659"/>
                  </a:lnTo>
                  <a:lnTo>
                    <a:pt x="22858" y="68024"/>
                  </a:lnTo>
                  <a:lnTo>
                    <a:pt x="26511" y="66516"/>
                  </a:lnTo>
                  <a:lnTo>
                    <a:pt x="29130" y="64453"/>
                  </a:lnTo>
                  <a:lnTo>
                    <a:pt x="30796" y="62309"/>
                  </a:lnTo>
                  <a:lnTo>
                    <a:pt x="31034" y="62309"/>
                  </a:lnTo>
                  <a:lnTo>
                    <a:pt x="31034" y="68342"/>
                  </a:lnTo>
                  <a:lnTo>
                    <a:pt x="31432" y="68659"/>
                  </a:lnTo>
                  <a:lnTo>
                    <a:pt x="38893" y="65961"/>
                  </a:lnTo>
                  <a:lnTo>
                    <a:pt x="45957" y="63500"/>
                  </a:lnTo>
                  <a:lnTo>
                    <a:pt x="45957" y="61912"/>
                  </a:lnTo>
                  <a:lnTo>
                    <a:pt x="43179" y="61912"/>
                  </a:lnTo>
                  <a:lnTo>
                    <a:pt x="41353" y="61516"/>
                  </a:lnTo>
                  <a:lnTo>
                    <a:pt x="40242" y="60802"/>
                  </a:lnTo>
                  <a:lnTo>
                    <a:pt x="39607" y="59690"/>
                  </a:lnTo>
                  <a:lnTo>
                    <a:pt x="39370" y="56356"/>
                  </a:lnTo>
                  <a:lnTo>
                    <a:pt x="39370" y="159"/>
                  </a:lnTo>
                  <a:lnTo>
                    <a:pt x="38893" y="0"/>
                  </a:lnTo>
                  <a:close/>
                </a:path>
              </a:pathLst>
            </a:custGeom>
            <a:solidFill>
              <a:srgbClr val="000000"/>
            </a:solidFill>
          </p:spPr>
          <p:txBody>
            <a:bodyPr vert="horz" lIns="91440" tIns="45720" rIns="91440" bIns="45720" anchor="t"/>
            <a:lstStyle/>
            <a:p>
              <a:endParaRPr lang="en-IN"/>
            </a:p>
          </p:txBody>
        </p:sp>
        <p:sp>
          <p:nvSpPr>
            <p:cNvPr id="1830" name="Shape 6570"/>
            <p:cNvSpPr/>
            <p:nvPr/>
          </p:nvSpPr>
          <p:spPr>
            <a:xfrm>
              <a:off x="3759532" y="3939665"/>
              <a:ext cx="39528" cy="46593"/>
            </a:xfrm>
            <a:custGeom>
              <a:avLst/>
              <a:gdLst/>
              <a:ahLst/>
              <a:cxnLst/>
              <a:rect l="0" t="0" r="0" b="0"/>
              <a:pathLst>
                <a:path w="39528" h="46593">
                  <a:moveTo>
                    <a:pt x="20161" y="0"/>
                  </a:moveTo>
                  <a:lnTo>
                    <a:pt x="18018" y="3572"/>
                  </a:lnTo>
                  <a:lnTo>
                    <a:pt x="21431" y="4127"/>
                  </a:lnTo>
                  <a:lnTo>
                    <a:pt x="23812" y="5477"/>
                  </a:lnTo>
                  <a:lnTo>
                    <a:pt x="25400" y="7541"/>
                  </a:lnTo>
                  <a:lnTo>
                    <a:pt x="26511" y="9922"/>
                  </a:lnTo>
                  <a:lnTo>
                    <a:pt x="27543" y="14923"/>
                  </a:lnTo>
                  <a:lnTo>
                    <a:pt x="7143" y="14923"/>
                  </a:lnTo>
                  <a:lnTo>
                    <a:pt x="7857" y="11986"/>
                  </a:lnTo>
                  <a:lnTo>
                    <a:pt x="8731" y="9446"/>
                  </a:lnTo>
                  <a:lnTo>
                    <a:pt x="11112" y="5953"/>
                  </a:lnTo>
                  <a:lnTo>
                    <a:pt x="14287" y="4127"/>
                  </a:lnTo>
                  <a:lnTo>
                    <a:pt x="18018" y="3572"/>
                  </a:lnTo>
                  <a:lnTo>
                    <a:pt x="20161" y="0"/>
                  </a:lnTo>
                  <a:lnTo>
                    <a:pt x="15954" y="476"/>
                  </a:lnTo>
                  <a:lnTo>
                    <a:pt x="11429" y="2223"/>
                  </a:lnTo>
                  <a:lnTo>
                    <a:pt x="7143" y="5318"/>
                  </a:lnTo>
                  <a:lnTo>
                    <a:pt x="3492" y="9922"/>
                  </a:lnTo>
                  <a:lnTo>
                    <a:pt x="952" y="16193"/>
                  </a:lnTo>
                  <a:lnTo>
                    <a:pt x="237" y="20002"/>
                  </a:lnTo>
                  <a:lnTo>
                    <a:pt x="0" y="24368"/>
                  </a:lnTo>
                  <a:lnTo>
                    <a:pt x="397" y="29368"/>
                  </a:lnTo>
                  <a:lnTo>
                    <a:pt x="1349" y="33735"/>
                  </a:lnTo>
                  <a:lnTo>
                    <a:pt x="2857" y="37544"/>
                  </a:lnTo>
                  <a:lnTo>
                    <a:pt x="5079" y="40719"/>
                  </a:lnTo>
                  <a:lnTo>
                    <a:pt x="7778" y="43260"/>
                  </a:lnTo>
                  <a:lnTo>
                    <a:pt x="10953" y="45086"/>
                  </a:lnTo>
                  <a:lnTo>
                    <a:pt x="14525" y="46196"/>
                  </a:lnTo>
                  <a:lnTo>
                    <a:pt x="18493" y="46593"/>
                  </a:lnTo>
                  <a:lnTo>
                    <a:pt x="23416" y="45958"/>
                  </a:lnTo>
                  <a:lnTo>
                    <a:pt x="27622" y="44371"/>
                  </a:lnTo>
                  <a:lnTo>
                    <a:pt x="31193" y="42148"/>
                  </a:lnTo>
                  <a:lnTo>
                    <a:pt x="33972" y="39449"/>
                  </a:lnTo>
                  <a:lnTo>
                    <a:pt x="36195" y="36592"/>
                  </a:lnTo>
                  <a:lnTo>
                    <a:pt x="37782" y="33893"/>
                  </a:lnTo>
                  <a:lnTo>
                    <a:pt x="38893" y="31592"/>
                  </a:lnTo>
                  <a:lnTo>
                    <a:pt x="39528" y="30005"/>
                  </a:lnTo>
                  <a:lnTo>
                    <a:pt x="37941" y="29290"/>
                  </a:lnTo>
                  <a:lnTo>
                    <a:pt x="34925" y="33656"/>
                  </a:lnTo>
                  <a:lnTo>
                    <a:pt x="32702" y="35877"/>
                  </a:lnTo>
                  <a:lnTo>
                    <a:pt x="29924" y="37862"/>
                  </a:lnTo>
                  <a:lnTo>
                    <a:pt x="26591" y="39212"/>
                  </a:lnTo>
                  <a:lnTo>
                    <a:pt x="22542" y="39687"/>
                  </a:lnTo>
                  <a:lnTo>
                    <a:pt x="19208" y="39291"/>
                  </a:lnTo>
                  <a:lnTo>
                    <a:pt x="15794" y="38021"/>
                  </a:lnTo>
                  <a:lnTo>
                    <a:pt x="12700" y="35481"/>
                  </a:lnTo>
                  <a:lnTo>
                    <a:pt x="10001" y="31512"/>
                  </a:lnTo>
                  <a:lnTo>
                    <a:pt x="8889" y="28972"/>
                  </a:lnTo>
                  <a:lnTo>
                    <a:pt x="7937" y="25876"/>
                  </a:lnTo>
                  <a:lnTo>
                    <a:pt x="7302" y="22225"/>
                  </a:lnTo>
                  <a:lnTo>
                    <a:pt x="6826" y="18098"/>
                  </a:lnTo>
                  <a:lnTo>
                    <a:pt x="37623" y="18098"/>
                  </a:lnTo>
                  <a:lnTo>
                    <a:pt x="36909" y="13652"/>
                  </a:lnTo>
                  <a:lnTo>
                    <a:pt x="35798" y="9843"/>
                  </a:lnTo>
                  <a:lnTo>
                    <a:pt x="34131" y="6668"/>
                  </a:lnTo>
                  <a:lnTo>
                    <a:pt x="31987" y="4207"/>
                  </a:lnTo>
                  <a:lnTo>
                    <a:pt x="29527" y="2302"/>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831" name="Shape 6571"/>
            <p:cNvSpPr/>
            <p:nvPr/>
          </p:nvSpPr>
          <p:spPr>
            <a:xfrm>
              <a:off x="3650708" y="3917599"/>
              <a:ext cx="45958" cy="68659"/>
            </a:xfrm>
            <a:custGeom>
              <a:avLst/>
              <a:gdLst/>
              <a:ahLst/>
              <a:cxnLst/>
              <a:rect l="0" t="0" r="0" b="0"/>
              <a:pathLst>
                <a:path w="45958" h="68659">
                  <a:moveTo>
                    <a:pt x="38893" y="0"/>
                  </a:moveTo>
                  <a:lnTo>
                    <a:pt x="24289" y="4366"/>
                  </a:lnTo>
                  <a:lnTo>
                    <a:pt x="24289" y="5953"/>
                  </a:lnTo>
                  <a:lnTo>
                    <a:pt x="26671" y="5794"/>
                  </a:lnTo>
                  <a:lnTo>
                    <a:pt x="29211" y="6112"/>
                  </a:lnTo>
                  <a:lnTo>
                    <a:pt x="30480" y="7223"/>
                  </a:lnTo>
                  <a:lnTo>
                    <a:pt x="30956" y="8811"/>
                  </a:lnTo>
                  <a:lnTo>
                    <a:pt x="31036" y="10874"/>
                  </a:lnTo>
                  <a:lnTo>
                    <a:pt x="31036" y="26353"/>
                  </a:lnTo>
                  <a:lnTo>
                    <a:pt x="28655" y="24447"/>
                  </a:lnTo>
                  <a:lnTo>
                    <a:pt x="26193" y="23098"/>
                  </a:lnTo>
                  <a:lnTo>
                    <a:pt x="23496" y="22304"/>
                  </a:lnTo>
                  <a:lnTo>
                    <a:pt x="22695" y="22239"/>
                  </a:lnTo>
                  <a:lnTo>
                    <a:pt x="20797" y="24844"/>
                  </a:lnTo>
                  <a:lnTo>
                    <a:pt x="24289" y="25400"/>
                  </a:lnTo>
                  <a:lnTo>
                    <a:pt x="27385" y="27226"/>
                  </a:lnTo>
                  <a:lnTo>
                    <a:pt x="29766" y="30322"/>
                  </a:lnTo>
                  <a:lnTo>
                    <a:pt x="31036" y="34766"/>
                  </a:lnTo>
                  <a:lnTo>
                    <a:pt x="31036" y="57547"/>
                  </a:lnTo>
                  <a:lnTo>
                    <a:pt x="29925" y="59928"/>
                  </a:lnTo>
                  <a:lnTo>
                    <a:pt x="27861" y="61833"/>
                  </a:lnTo>
                  <a:lnTo>
                    <a:pt x="25242" y="63103"/>
                  </a:lnTo>
                  <a:lnTo>
                    <a:pt x="22225" y="63500"/>
                  </a:lnTo>
                  <a:lnTo>
                    <a:pt x="18971" y="62944"/>
                  </a:lnTo>
                  <a:lnTo>
                    <a:pt x="15796" y="61516"/>
                  </a:lnTo>
                  <a:lnTo>
                    <a:pt x="13017" y="58897"/>
                  </a:lnTo>
                  <a:lnTo>
                    <a:pt x="10716" y="55007"/>
                  </a:lnTo>
                  <a:lnTo>
                    <a:pt x="9128" y="49768"/>
                  </a:lnTo>
                  <a:lnTo>
                    <a:pt x="8573" y="43179"/>
                  </a:lnTo>
                  <a:lnTo>
                    <a:pt x="9128" y="37068"/>
                  </a:lnTo>
                  <a:lnTo>
                    <a:pt x="10557" y="32384"/>
                  </a:lnTo>
                  <a:lnTo>
                    <a:pt x="12621" y="28972"/>
                  </a:lnTo>
                  <a:lnTo>
                    <a:pt x="15161" y="26591"/>
                  </a:lnTo>
                  <a:lnTo>
                    <a:pt x="18019" y="25241"/>
                  </a:lnTo>
                  <a:lnTo>
                    <a:pt x="20797" y="24844"/>
                  </a:lnTo>
                  <a:lnTo>
                    <a:pt x="22695" y="22239"/>
                  </a:lnTo>
                  <a:lnTo>
                    <a:pt x="20558" y="22066"/>
                  </a:lnTo>
                  <a:lnTo>
                    <a:pt x="15161" y="22939"/>
                  </a:lnTo>
                  <a:lnTo>
                    <a:pt x="10318" y="25479"/>
                  </a:lnTo>
                  <a:lnTo>
                    <a:pt x="6192" y="29368"/>
                  </a:lnTo>
                  <a:lnTo>
                    <a:pt x="2937" y="34369"/>
                  </a:lnTo>
                  <a:lnTo>
                    <a:pt x="793" y="40164"/>
                  </a:lnTo>
                  <a:lnTo>
                    <a:pt x="0" y="46434"/>
                  </a:lnTo>
                  <a:lnTo>
                    <a:pt x="636" y="53181"/>
                  </a:lnTo>
                  <a:lnTo>
                    <a:pt x="2302" y="58421"/>
                  </a:lnTo>
                  <a:lnTo>
                    <a:pt x="4762" y="62309"/>
                  </a:lnTo>
                  <a:lnTo>
                    <a:pt x="7621" y="65087"/>
                  </a:lnTo>
                  <a:lnTo>
                    <a:pt x="10636" y="66913"/>
                  </a:lnTo>
                  <a:lnTo>
                    <a:pt x="13573" y="68024"/>
                  </a:lnTo>
                  <a:lnTo>
                    <a:pt x="16113" y="68501"/>
                  </a:lnTo>
                  <a:lnTo>
                    <a:pt x="18098" y="68659"/>
                  </a:lnTo>
                  <a:lnTo>
                    <a:pt x="22940" y="68024"/>
                  </a:lnTo>
                  <a:lnTo>
                    <a:pt x="26511" y="66516"/>
                  </a:lnTo>
                  <a:lnTo>
                    <a:pt x="29131" y="64453"/>
                  </a:lnTo>
                  <a:lnTo>
                    <a:pt x="30877" y="62309"/>
                  </a:lnTo>
                  <a:lnTo>
                    <a:pt x="31036" y="62309"/>
                  </a:lnTo>
                  <a:lnTo>
                    <a:pt x="31036" y="68342"/>
                  </a:lnTo>
                  <a:lnTo>
                    <a:pt x="31433" y="68659"/>
                  </a:lnTo>
                  <a:lnTo>
                    <a:pt x="38893" y="65961"/>
                  </a:lnTo>
                  <a:lnTo>
                    <a:pt x="45958" y="63500"/>
                  </a:lnTo>
                  <a:lnTo>
                    <a:pt x="45958" y="61912"/>
                  </a:lnTo>
                  <a:lnTo>
                    <a:pt x="43180" y="61912"/>
                  </a:lnTo>
                  <a:lnTo>
                    <a:pt x="41355" y="61516"/>
                  </a:lnTo>
                  <a:lnTo>
                    <a:pt x="40244" y="60802"/>
                  </a:lnTo>
                  <a:lnTo>
                    <a:pt x="39608" y="59690"/>
                  </a:lnTo>
                  <a:lnTo>
                    <a:pt x="39371" y="56356"/>
                  </a:lnTo>
                  <a:lnTo>
                    <a:pt x="39371" y="159"/>
                  </a:lnTo>
                  <a:lnTo>
                    <a:pt x="38893" y="0"/>
                  </a:lnTo>
                  <a:close/>
                </a:path>
              </a:pathLst>
            </a:custGeom>
            <a:solidFill>
              <a:srgbClr val="000000"/>
            </a:solidFill>
          </p:spPr>
          <p:txBody>
            <a:bodyPr vert="horz" lIns="91440" tIns="45720" rIns="91440" bIns="45720" anchor="t"/>
            <a:lstStyle/>
            <a:p>
              <a:endParaRPr lang="en-IN"/>
            </a:p>
          </p:txBody>
        </p:sp>
        <p:sp>
          <p:nvSpPr>
            <p:cNvPr id="1832" name="Shape 6572"/>
            <p:cNvSpPr/>
            <p:nvPr/>
          </p:nvSpPr>
          <p:spPr>
            <a:xfrm>
              <a:off x="3559587" y="3939665"/>
              <a:ext cx="40163" cy="46593"/>
            </a:xfrm>
            <a:custGeom>
              <a:avLst/>
              <a:gdLst/>
              <a:ahLst/>
              <a:cxnLst/>
              <a:rect l="0" t="0" r="0" b="0"/>
              <a:pathLst>
                <a:path w="40163" h="46593">
                  <a:moveTo>
                    <a:pt x="18017" y="0"/>
                  </a:moveTo>
                  <a:lnTo>
                    <a:pt x="12857" y="556"/>
                  </a:lnTo>
                  <a:lnTo>
                    <a:pt x="8731" y="1985"/>
                  </a:lnTo>
                  <a:lnTo>
                    <a:pt x="5634" y="4048"/>
                  </a:lnTo>
                  <a:lnTo>
                    <a:pt x="3571" y="6350"/>
                  </a:lnTo>
                  <a:lnTo>
                    <a:pt x="2301" y="8811"/>
                  </a:lnTo>
                  <a:lnTo>
                    <a:pt x="1904" y="10955"/>
                  </a:lnTo>
                  <a:lnTo>
                    <a:pt x="2857" y="13732"/>
                  </a:lnTo>
                  <a:lnTo>
                    <a:pt x="4206" y="14923"/>
                  </a:lnTo>
                  <a:lnTo>
                    <a:pt x="6189" y="15319"/>
                  </a:lnTo>
                  <a:lnTo>
                    <a:pt x="7937" y="15002"/>
                  </a:lnTo>
                  <a:lnTo>
                    <a:pt x="9364" y="13970"/>
                  </a:lnTo>
                  <a:lnTo>
                    <a:pt x="10318" y="12621"/>
                  </a:lnTo>
                  <a:lnTo>
                    <a:pt x="10636" y="11112"/>
                  </a:lnTo>
                  <a:lnTo>
                    <a:pt x="10397" y="9367"/>
                  </a:lnTo>
                  <a:lnTo>
                    <a:pt x="10158" y="7223"/>
                  </a:lnTo>
                  <a:lnTo>
                    <a:pt x="10715" y="5160"/>
                  </a:lnTo>
                  <a:lnTo>
                    <a:pt x="12382" y="3651"/>
                  </a:lnTo>
                  <a:lnTo>
                    <a:pt x="14683" y="2699"/>
                  </a:lnTo>
                  <a:lnTo>
                    <a:pt x="17145" y="2381"/>
                  </a:lnTo>
                  <a:lnTo>
                    <a:pt x="19683" y="2619"/>
                  </a:lnTo>
                  <a:lnTo>
                    <a:pt x="22145" y="3811"/>
                  </a:lnTo>
                  <a:lnTo>
                    <a:pt x="24050" y="6350"/>
                  </a:lnTo>
                  <a:lnTo>
                    <a:pt x="24763" y="10557"/>
                  </a:lnTo>
                  <a:lnTo>
                    <a:pt x="24763" y="16668"/>
                  </a:lnTo>
                  <a:lnTo>
                    <a:pt x="24023" y="16960"/>
                  </a:lnTo>
                  <a:lnTo>
                    <a:pt x="24763" y="19050"/>
                  </a:lnTo>
                  <a:lnTo>
                    <a:pt x="24763" y="33417"/>
                  </a:lnTo>
                  <a:lnTo>
                    <a:pt x="24208" y="36751"/>
                  </a:lnTo>
                  <a:lnTo>
                    <a:pt x="23176" y="37942"/>
                  </a:lnTo>
                  <a:lnTo>
                    <a:pt x="21431" y="39052"/>
                  </a:lnTo>
                  <a:lnTo>
                    <a:pt x="18811" y="40085"/>
                  </a:lnTo>
                  <a:lnTo>
                    <a:pt x="15238" y="40799"/>
                  </a:lnTo>
                  <a:lnTo>
                    <a:pt x="12700" y="40243"/>
                  </a:lnTo>
                  <a:lnTo>
                    <a:pt x="10636" y="38736"/>
                  </a:lnTo>
                  <a:lnTo>
                    <a:pt x="9286" y="36274"/>
                  </a:lnTo>
                  <a:lnTo>
                    <a:pt x="8731" y="33099"/>
                  </a:lnTo>
                  <a:lnTo>
                    <a:pt x="8731" y="32862"/>
                  </a:lnTo>
                  <a:lnTo>
                    <a:pt x="8888" y="31036"/>
                  </a:lnTo>
                  <a:lnTo>
                    <a:pt x="9603" y="28893"/>
                  </a:lnTo>
                  <a:lnTo>
                    <a:pt x="11191" y="26591"/>
                  </a:lnTo>
                  <a:lnTo>
                    <a:pt x="13970" y="24051"/>
                  </a:lnTo>
                  <a:lnTo>
                    <a:pt x="15953" y="22781"/>
                  </a:lnTo>
                  <a:lnTo>
                    <a:pt x="18413" y="21511"/>
                  </a:lnTo>
                  <a:lnTo>
                    <a:pt x="24763" y="19050"/>
                  </a:lnTo>
                  <a:lnTo>
                    <a:pt x="24023" y="16960"/>
                  </a:lnTo>
                  <a:lnTo>
                    <a:pt x="17302" y="19606"/>
                  </a:lnTo>
                  <a:lnTo>
                    <a:pt x="11191" y="22304"/>
                  </a:lnTo>
                  <a:lnTo>
                    <a:pt x="6350" y="25082"/>
                  </a:lnTo>
                  <a:lnTo>
                    <a:pt x="2857" y="28178"/>
                  </a:lnTo>
                  <a:lnTo>
                    <a:pt x="713" y="31829"/>
                  </a:lnTo>
                  <a:lnTo>
                    <a:pt x="0" y="36274"/>
                  </a:lnTo>
                  <a:lnTo>
                    <a:pt x="951" y="40640"/>
                  </a:lnTo>
                  <a:lnTo>
                    <a:pt x="3253" y="43894"/>
                  </a:lnTo>
                  <a:lnTo>
                    <a:pt x="6667" y="45880"/>
                  </a:lnTo>
                  <a:lnTo>
                    <a:pt x="10556" y="46593"/>
                  </a:lnTo>
                  <a:lnTo>
                    <a:pt x="14604" y="45958"/>
                  </a:lnTo>
                  <a:lnTo>
                    <a:pt x="18413" y="44212"/>
                  </a:lnTo>
                  <a:lnTo>
                    <a:pt x="24843" y="39291"/>
                  </a:lnTo>
                  <a:lnTo>
                    <a:pt x="25400" y="42307"/>
                  </a:lnTo>
                  <a:lnTo>
                    <a:pt x="26351" y="44371"/>
                  </a:lnTo>
                  <a:lnTo>
                    <a:pt x="27621" y="45641"/>
                  </a:lnTo>
                  <a:lnTo>
                    <a:pt x="28971" y="46276"/>
                  </a:lnTo>
                  <a:lnTo>
                    <a:pt x="31352" y="46593"/>
                  </a:lnTo>
                  <a:lnTo>
                    <a:pt x="32781" y="46435"/>
                  </a:lnTo>
                  <a:lnTo>
                    <a:pt x="34764" y="45880"/>
                  </a:lnTo>
                  <a:lnTo>
                    <a:pt x="37226" y="44371"/>
                  </a:lnTo>
                  <a:lnTo>
                    <a:pt x="40163" y="41593"/>
                  </a:lnTo>
                  <a:lnTo>
                    <a:pt x="40163" y="39052"/>
                  </a:lnTo>
                  <a:lnTo>
                    <a:pt x="38337" y="40323"/>
                  </a:lnTo>
                  <a:lnTo>
                    <a:pt x="35638" y="40878"/>
                  </a:lnTo>
                  <a:lnTo>
                    <a:pt x="33971" y="40402"/>
                  </a:lnTo>
                  <a:lnTo>
                    <a:pt x="33177" y="39132"/>
                  </a:lnTo>
                  <a:lnTo>
                    <a:pt x="32781" y="35163"/>
                  </a:lnTo>
                  <a:lnTo>
                    <a:pt x="32781" y="15875"/>
                  </a:lnTo>
                  <a:lnTo>
                    <a:pt x="32226" y="9128"/>
                  </a:lnTo>
                  <a:lnTo>
                    <a:pt x="30956" y="5715"/>
                  </a:lnTo>
                  <a:lnTo>
                    <a:pt x="28414" y="2778"/>
                  </a:lnTo>
                  <a:lnTo>
                    <a:pt x="26590" y="1587"/>
                  </a:lnTo>
                  <a:lnTo>
                    <a:pt x="24288" y="715"/>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833" name="Shape 6573"/>
            <p:cNvSpPr/>
            <p:nvPr/>
          </p:nvSpPr>
          <p:spPr>
            <a:xfrm>
              <a:off x="4127991" y="3939665"/>
              <a:ext cx="38338" cy="46593"/>
            </a:xfrm>
            <a:custGeom>
              <a:avLst/>
              <a:gdLst/>
              <a:ahLst/>
              <a:cxnLst/>
              <a:rect l="0" t="0" r="0" b="0"/>
              <a:pathLst>
                <a:path w="38338" h="46593">
                  <a:moveTo>
                    <a:pt x="22225" y="0"/>
                  </a:moveTo>
                  <a:lnTo>
                    <a:pt x="16907" y="636"/>
                  </a:lnTo>
                  <a:lnTo>
                    <a:pt x="11747" y="2699"/>
                  </a:lnTo>
                  <a:lnTo>
                    <a:pt x="7143" y="6112"/>
                  </a:lnTo>
                  <a:lnTo>
                    <a:pt x="3413" y="10874"/>
                  </a:lnTo>
                  <a:lnTo>
                    <a:pt x="872" y="16987"/>
                  </a:lnTo>
                  <a:lnTo>
                    <a:pt x="0" y="24448"/>
                  </a:lnTo>
                  <a:lnTo>
                    <a:pt x="793" y="31512"/>
                  </a:lnTo>
                  <a:lnTo>
                    <a:pt x="3016" y="37148"/>
                  </a:lnTo>
                  <a:lnTo>
                    <a:pt x="6271" y="41354"/>
                  </a:lnTo>
                  <a:lnTo>
                    <a:pt x="10240" y="44292"/>
                  </a:lnTo>
                  <a:lnTo>
                    <a:pt x="14446" y="46037"/>
                  </a:lnTo>
                  <a:lnTo>
                    <a:pt x="18574" y="46593"/>
                  </a:lnTo>
                  <a:lnTo>
                    <a:pt x="24288" y="45720"/>
                  </a:lnTo>
                  <a:lnTo>
                    <a:pt x="26987" y="44608"/>
                  </a:lnTo>
                  <a:lnTo>
                    <a:pt x="29527" y="43021"/>
                  </a:lnTo>
                  <a:lnTo>
                    <a:pt x="31908" y="40957"/>
                  </a:lnTo>
                  <a:lnTo>
                    <a:pt x="34210" y="38179"/>
                  </a:lnTo>
                  <a:lnTo>
                    <a:pt x="36353" y="34925"/>
                  </a:lnTo>
                  <a:lnTo>
                    <a:pt x="38338" y="31036"/>
                  </a:lnTo>
                  <a:lnTo>
                    <a:pt x="36988" y="30083"/>
                  </a:lnTo>
                  <a:lnTo>
                    <a:pt x="34369" y="33656"/>
                  </a:lnTo>
                  <a:lnTo>
                    <a:pt x="31353" y="36671"/>
                  </a:lnTo>
                  <a:lnTo>
                    <a:pt x="27542" y="38656"/>
                  </a:lnTo>
                  <a:lnTo>
                    <a:pt x="22780" y="39449"/>
                  </a:lnTo>
                  <a:lnTo>
                    <a:pt x="19685" y="39052"/>
                  </a:lnTo>
                  <a:lnTo>
                    <a:pt x="16907" y="38100"/>
                  </a:lnTo>
                  <a:lnTo>
                    <a:pt x="14366" y="36433"/>
                  </a:lnTo>
                  <a:lnTo>
                    <a:pt x="12065" y="34211"/>
                  </a:lnTo>
                  <a:lnTo>
                    <a:pt x="10240" y="31432"/>
                  </a:lnTo>
                  <a:lnTo>
                    <a:pt x="8890" y="28257"/>
                  </a:lnTo>
                  <a:lnTo>
                    <a:pt x="8016" y="24606"/>
                  </a:lnTo>
                  <a:lnTo>
                    <a:pt x="7620" y="20480"/>
                  </a:lnTo>
                  <a:lnTo>
                    <a:pt x="8335" y="14130"/>
                  </a:lnTo>
                  <a:lnTo>
                    <a:pt x="10160" y="9446"/>
                  </a:lnTo>
                  <a:lnTo>
                    <a:pt x="12700" y="6192"/>
                  </a:lnTo>
                  <a:lnTo>
                    <a:pt x="15478" y="4207"/>
                  </a:lnTo>
                  <a:lnTo>
                    <a:pt x="18177" y="3175"/>
                  </a:lnTo>
                  <a:lnTo>
                    <a:pt x="20398" y="2857"/>
                  </a:lnTo>
                  <a:lnTo>
                    <a:pt x="23573" y="3175"/>
                  </a:lnTo>
                  <a:lnTo>
                    <a:pt x="25400" y="4127"/>
                  </a:lnTo>
                  <a:lnTo>
                    <a:pt x="26352" y="5636"/>
                  </a:lnTo>
                  <a:lnTo>
                    <a:pt x="26987" y="7620"/>
                  </a:lnTo>
                  <a:lnTo>
                    <a:pt x="27542" y="9843"/>
                  </a:lnTo>
                  <a:lnTo>
                    <a:pt x="29210" y="12938"/>
                  </a:lnTo>
                  <a:lnTo>
                    <a:pt x="30638" y="13970"/>
                  </a:lnTo>
                  <a:lnTo>
                    <a:pt x="32385" y="14367"/>
                  </a:lnTo>
                  <a:lnTo>
                    <a:pt x="34369" y="13891"/>
                  </a:lnTo>
                  <a:lnTo>
                    <a:pt x="35797" y="12938"/>
                  </a:lnTo>
                  <a:lnTo>
                    <a:pt x="36671" y="11588"/>
                  </a:lnTo>
                  <a:lnTo>
                    <a:pt x="36988" y="10001"/>
                  </a:lnTo>
                  <a:lnTo>
                    <a:pt x="36751" y="8413"/>
                  </a:lnTo>
                  <a:lnTo>
                    <a:pt x="35957" y="6668"/>
                  </a:lnTo>
                  <a:lnTo>
                    <a:pt x="34607" y="4762"/>
                  </a:lnTo>
                  <a:lnTo>
                    <a:pt x="32702" y="3096"/>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834" name="Shape 6574"/>
            <p:cNvSpPr/>
            <p:nvPr/>
          </p:nvSpPr>
          <p:spPr>
            <a:xfrm>
              <a:off x="3601100" y="3939665"/>
              <a:ext cx="46433" cy="45562"/>
            </a:xfrm>
            <a:custGeom>
              <a:avLst/>
              <a:gdLst/>
              <a:ahLst/>
              <a:cxnLst/>
              <a:rect l="0" t="0" r="0" b="0"/>
              <a:pathLst>
                <a:path w="46433" h="45562">
                  <a:moveTo>
                    <a:pt x="13652" y="0"/>
                  </a:moveTo>
                  <a:lnTo>
                    <a:pt x="0" y="4445"/>
                  </a:lnTo>
                  <a:lnTo>
                    <a:pt x="0" y="6112"/>
                  </a:lnTo>
                  <a:lnTo>
                    <a:pt x="1111" y="5794"/>
                  </a:lnTo>
                  <a:lnTo>
                    <a:pt x="2857" y="5715"/>
                  </a:lnTo>
                  <a:lnTo>
                    <a:pt x="4127" y="5874"/>
                  </a:lnTo>
                  <a:lnTo>
                    <a:pt x="5238" y="6588"/>
                  </a:lnTo>
                  <a:lnTo>
                    <a:pt x="6032" y="8493"/>
                  </a:lnTo>
                  <a:lnTo>
                    <a:pt x="6350" y="12065"/>
                  </a:lnTo>
                  <a:lnTo>
                    <a:pt x="6350" y="36671"/>
                  </a:lnTo>
                  <a:lnTo>
                    <a:pt x="6112" y="40243"/>
                  </a:lnTo>
                  <a:lnTo>
                    <a:pt x="5079" y="42466"/>
                  </a:lnTo>
                  <a:lnTo>
                    <a:pt x="3175" y="43577"/>
                  </a:lnTo>
                  <a:lnTo>
                    <a:pt x="238" y="44053"/>
                  </a:lnTo>
                  <a:lnTo>
                    <a:pt x="238" y="45562"/>
                  </a:lnTo>
                  <a:lnTo>
                    <a:pt x="21193" y="45562"/>
                  </a:lnTo>
                  <a:lnTo>
                    <a:pt x="21193" y="44053"/>
                  </a:lnTo>
                  <a:lnTo>
                    <a:pt x="18018" y="43656"/>
                  </a:lnTo>
                  <a:lnTo>
                    <a:pt x="16033" y="42624"/>
                  </a:lnTo>
                  <a:lnTo>
                    <a:pt x="15001" y="41117"/>
                  </a:lnTo>
                  <a:lnTo>
                    <a:pt x="14683" y="38893"/>
                  </a:lnTo>
                  <a:lnTo>
                    <a:pt x="14683" y="11112"/>
                  </a:lnTo>
                  <a:lnTo>
                    <a:pt x="17382" y="8652"/>
                  </a:lnTo>
                  <a:lnTo>
                    <a:pt x="19923" y="6906"/>
                  </a:lnTo>
                  <a:lnTo>
                    <a:pt x="22225" y="5794"/>
                  </a:lnTo>
                  <a:lnTo>
                    <a:pt x="24447" y="5477"/>
                  </a:lnTo>
                  <a:lnTo>
                    <a:pt x="28177" y="6112"/>
                  </a:lnTo>
                  <a:lnTo>
                    <a:pt x="30558" y="7937"/>
                  </a:lnTo>
                  <a:lnTo>
                    <a:pt x="31750" y="11033"/>
                  </a:lnTo>
                  <a:lnTo>
                    <a:pt x="32067" y="15081"/>
                  </a:lnTo>
                  <a:lnTo>
                    <a:pt x="32067" y="35718"/>
                  </a:lnTo>
                  <a:lnTo>
                    <a:pt x="31908" y="38893"/>
                  </a:lnTo>
                  <a:lnTo>
                    <a:pt x="31273" y="41117"/>
                  </a:lnTo>
                  <a:lnTo>
                    <a:pt x="30401" y="42624"/>
                  </a:lnTo>
                  <a:lnTo>
                    <a:pt x="29131" y="43418"/>
                  </a:lnTo>
                  <a:lnTo>
                    <a:pt x="25876" y="44053"/>
                  </a:lnTo>
                  <a:lnTo>
                    <a:pt x="25876" y="45562"/>
                  </a:lnTo>
                  <a:lnTo>
                    <a:pt x="46433" y="45562"/>
                  </a:lnTo>
                  <a:lnTo>
                    <a:pt x="46433" y="44053"/>
                  </a:lnTo>
                  <a:lnTo>
                    <a:pt x="43418" y="43577"/>
                  </a:lnTo>
                  <a:lnTo>
                    <a:pt x="41592" y="42466"/>
                  </a:lnTo>
                  <a:lnTo>
                    <a:pt x="40640" y="40481"/>
                  </a:lnTo>
                  <a:lnTo>
                    <a:pt x="40401" y="37544"/>
                  </a:lnTo>
                  <a:lnTo>
                    <a:pt x="40401" y="14843"/>
                  </a:lnTo>
                  <a:lnTo>
                    <a:pt x="39846" y="9525"/>
                  </a:lnTo>
                  <a:lnTo>
                    <a:pt x="38417" y="5556"/>
                  </a:lnTo>
                  <a:lnTo>
                    <a:pt x="36353" y="2857"/>
                  </a:lnTo>
                  <a:lnTo>
                    <a:pt x="33893" y="1112"/>
                  </a:lnTo>
                  <a:lnTo>
                    <a:pt x="31273" y="238"/>
                  </a:lnTo>
                  <a:lnTo>
                    <a:pt x="28813" y="0"/>
                  </a:lnTo>
                  <a:lnTo>
                    <a:pt x="24844" y="636"/>
                  </a:lnTo>
                  <a:lnTo>
                    <a:pt x="21272" y="2302"/>
                  </a:lnTo>
                  <a:lnTo>
                    <a:pt x="17858"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1835" name="Shape 6575"/>
            <p:cNvSpPr/>
            <p:nvPr/>
          </p:nvSpPr>
          <p:spPr>
            <a:xfrm>
              <a:off x="3723814" y="3939665"/>
              <a:ext cx="32702" cy="45562"/>
            </a:xfrm>
            <a:custGeom>
              <a:avLst/>
              <a:gdLst/>
              <a:ahLst/>
              <a:cxnLst/>
              <a:rect l="0" t="0" r="0" b="0"/>
              <a:pathLst>
                <a:path w="32702" h="45562">
                  <a:moveTo>
                    <a:pt x="14922" y="0"/>
                  </a:moveTo>
                  <a:lnTo>
                    <a:pt x="237" y="5318"/>
                  </a:lnTo>
                  <a:lnTo>
                    <a:pt x="237" y="6906"/>
                  </a:lnTo>
                  <a:lnTo>
                    <a:pt x="3572" y="6508"/>
                  </a:lnTo>
                  <a:lnTo>
                    <a:pt x="4842" y="6668"/>
                  </a:lnTo>
                  <a:lnTo>
                    <a:pt x="5953" y="7302"/>
                  </a:lnTo>
                  <a:lnTo>
                    <a:pt x="6747" y="9128"/>
                  </a:lnTo>
                  <a:lnTo>
                    <a:pt x="7063" y="12462"/>
                  </a:lnTo>
                  <a:lnTo>
                    <a:pt x="7063" y="37227"/>
                  </a:lnTo>
                  <a:lnTo>
                    <a:pt x="6747" y="40481"/>
                  </a:lnTo>
                  <a:lnTo>
                    <a:pt x="5636" y="42307"/>
                  </a:lnTo>
                  <a:lnTo>
                    <a:pt x="3492" y="43338"/>
                  </a:lnTo>
                  <a:lnTo>
                    <a:pt x="0" y="44053"/>
                  </a:lnTo>
                  <a:lnTo>
                    <a:pt x="0" y="45562"/>
                  </a:lnTo>
                  <a:lnTo>
                    <a:pt x="23812" y="45562"/>
                  </a:lnTo>
                  <a:lnTo>
                    <a:pt x="23812" y="44053"/>
                  </a:lnTo>
                  <a:lnTo>
                    <a:pt x="20320" y="43736"/>
                  </a:lnTo>
                  <a:lnTo>
                    <a:pt x="17700" y="42862"/>
                  </a:lnTo>
                  <a:lnTo>
                    <a:pt x="16033" y="40640"/>
                  </a:lnTo>
                  <a:lnTo>
                    <a:pt x="15398" y="36671"/>
                  </a:lnTo>
                  <a:lnTo>
                    <a:pt x="15398" y="14367"/>
                  </a:lnTo>
                  <a:lnTo>
                    <a:pt x="16588" y="10874"/>
                  </a:lnTo>
                  <a:lnTo>
                    <a:pt x="19287" y="7699"/>
                  </a:lnTo>
                  <a:lnTo>
                    <a:pt x="20796" y="6588"/>
                  </a:lnTo>
                  <a:lnTo>
                    <a:pt x="22144" y="6271"/>
                  </a:lnTo>
                  <a:lnTo>
                    <a:pt x="24209" y="7143"/>
                  </a:lnTo>
                  <a:lnTo>
                    <a:pt x="26193" y="8811"/>
                  </a:lnTo>
                  <a:lnTo>
                    <a:pt x="28972" y="9683"/>
                  </a:lnTo>
                  <a:lnTo>
                    <a:pt x="30559" y="9367"/>
                  </a:lnTo>
                  <a:lnTo>
                    <a:pt x="31750" y="8493"/>
                  </a:lnTo>
                  <a:lnTo>
                    <a:pt x="32702" y="5318"/>
                  </a:lnTo>
                  <a:lnTo>
                    <a:pt x="32384" y="3096"/>
                  </a:lnTo>
                  <a:lnTo>
                    <a:pt x="31353" y="1430"/>
                  </a:lnTo>
                  <a:lnTo>
                    <a:pt x="29606" y="318"/>
                  </a:lnTo>
                  <a:lnTo>
                    <a:pt x="27384" y="0"/>
                  </a:lnTo>
                  <a:lnTo>
                    <a:pt x="24606" y="397"/>
                  </a:lnTo>
                  <a:lnTo>
                    <a:pt x="21828" y="1906"/>
                  </a:lnTo>
                  <a:lnTo>
                    <a:pt x="18891" y="4605"/>
                  </a:lnTo>
                  <a:lnTo>
                    <a:pt x="15557" y="9049"/>
                  </a:lnTo>
                  <a:lnTo>
                    <a:pt x="15398" y="9049"/>
                  </a:lnTo>
                  <a:lnTo>
                    <a:pt x="15398" y="158"/>
                  </a:lnTo>
                  <a:lnTo>
                    <a:pt x="14922" y="0"/>
                  </a:lnTo>
                  <a:close/>
                </a:path>
              </a:pathLst>
            </a:custGeom>
            <a:solidFill>
              <a:srgbClr val="000000"/>
            </a:solidFill>
          </p:spPr>
          <p:txBody>
            <a:bodyPr vert="horz" lIns="91440" tIns="45720" rIns="91440" bIns="45720" anchor="t"/>
            <a:lstStyle/>
            <a:p>
              <a:endParaRPr lang="en-IN"/>
            </a:p>
          </p:txBody>
        </p:sp>
        <p:sp>
          <p:nvSpPr>
            <p:cNvPr id="1836" name="Shape 6576"/>
            <p:cNvSpPr/>
            <p:nvPr/>
          </p:nvSpPr>
          <p:spPr>
            <a:xfrm>
              <a:off x="3301062" y="3919664"/>
              <a:ext cx="63579" cy="65563"/>
            </a:xfrm>
            <a:custGeom>
              <a:avLst/>
              <a:gdLst/>
              <a:ahLst/>
              <a:cxnLst/>
              <a:rect l="0" t="0" r="0" b="0"/>
              <a:pathLst>
                <a:path w="63579" h="65563">
                  <a:moveTo>
                    <a:pt x="0" y="0"/>
                  </a:moveTo>
                  <a:lnTo>
                    <a:pt x="24686" y="3650"/>
                  </a:lnTo>
                  <a:lnTo>
                    <a:pt x="26511" y="3730"/>
                  </a:lnTo>
                  <a:lnTo>
                    <a:pt x="29051" y="3968"/>
                  </a:lnTo>
                  <a:lnTo>
                    <a:pt x="31829" y="4444"/>
                  </a:lnTo>
                  <a:lnTo>
                    <a:pt x="34687" y="5476"/>
                  </a:lnTo>
                  <a:lnTo>
                    <a:pt x="37386" y="7143"/>
                  </a:lnTo>
                  <a:lnTo>
                    <a:pt x="39607" y="9525"/>
                  </a:lnTo>
                  <a:lnTo>
                    <a:pt x="41116" y="12778"/>
                  </a:lnTo>
                  <a:lnTo>
                    <a:pt x="41671" y="17144"/>
                  </a:lnTo>
                  <a:lnTo>
                    <a:pt x="41354" y="20319"/>
                  </a:lnTo>
                  <a:lnTo>
                    <a:pt x="40561" y="23097"/>
                  </a:lnTo>
                  <a:lnTo>
                    <a:pt x="37544" y="27144"/>
                  </a:lnTo>
                  <a:lnTo>
                    <a:pt x="33257" y="29605"/>
                  </a:lnTo>
                  <a:lnTo>
                    <a:pt x="28257" y="30956"/>
                  </a:lnTo>
                  <a:lnTo>
                    <a:pt x="18494" y="31589"/>
                  </a:lnTo>
                  <a:lnTo>
                    <a:pt x="18494" y="7222"/>
                  </a:lnTo>
                  <a:lnTo>
                    <a:pt x="18732" y="5476"/>
                  </a:lnTo>
                  <a:lnTo>
                    <a:pt x="19606" y="4364"/>
                  </a:lnTo>
                  <a:lnTo>
                    <a:pt x="21431" y="3808"/>
                  </a:lnTo>
                  <a:lnTo>
                    <a:pt x="24686" y="3650"/>
                  </a:lnTo>
                  <a:lnTo>
                    <a:pt x="0" y="0"/>
                  </a:lnTo>
                  <a:lnTo>
                    <a:pt x="0" y="1903"/>
                  </a:lnTo>
                  <a:lnTo>
                    <a:pt x="4207" y="2459"/>
                  </a:lnTo>
                  <a:lnTo>
                    <a:pt x="6746" y="3808"/>
                  </a:lnTo>
                  <a:lnTo>
                    <a:pt x="8096" y="6350"/>
                  </a:lnTo>
                  <a:lnTo>
                    <a:pt x="8413" y="10794"/>
                  </a:lnTo>
                  <a:lnTo>
                    <a:pt x="8413" y="53657"/>
                  </a:lnTo>
                  <a:lnTo>
                    <a:pt x="8333" y="56911"/>
                  </a:lnTo>
                  <a:lnTo>
                    <a:pt x="8017" y="59451"/>
                  </a:lnTo>
                  <a:lnTo>
                    <a:pt x="7223" y="61276"/>
                  </a:lnTo>
                  <a:lnTo>
                    <a:pt x="5715" y="62546"/>
                  </a:lnTo>
                  <a:lnTo>
                    <a:pt x="3413" y="63339"/>
                  </a:lnTo>
                  <a:lnTo>
                    <a:pt x="0" y="63657"/>
                  </a:lnTo>
                  <a:lnTo>
                    <a:pt x="0" y="65563"/>
                  </a:lnTo>
                  <a:lnTo>
                    <a:pt x="27463" y="65563"/>
                  </a:lnTo>
                  <a:lnTo>
                    <a:pt x="27463" y="63657"/>
                  </a:lnTo>
                  <a:lnTo>
                    <a:pt x="24844" y="63500"/>
                  </a:lnTo>
                  <a:lnTo>
                    <a:pt x="22701" y="63022"/>
                  </a:lnTo>
                  <a:lnTo>
                    <a:pt x="21113" y="62388"/>
                  </a:lnTo>
                  <a:lnTo>
                    <a:pt x="20002" y="61514"/>
                  </a:lnTo>
                  <a:lnTo>
                    <a:pt x="18812" y="58894"/>
                  </a:lnTo>
                  <a:lnTo>
                    <a:pt x="18494" y="54768"/>
                  </a:lnTo>
                  <a:lnTo>
                    <a:pt x="18494" y="35241"/>
                  </a:lnTo>
                  <a:lnTo>
                    <a:pt x="24051" y="35082"/>
                  </a:lnTo>
                  <a:lnTo>
                    <a:pt x="47625" y="65563"/>
                  </a:lnTo>
                  <a:lnTo>
                    <a:pt x="63579" y="65563"/>
                  </a:lnTo>
                  <a:lnTo>
                    <a:pt x="63579" y="63657"/>
                  </a:lnTo>
                  <a:lnTo>
                    <a:pt x="60881" y="63261"/>
                  </a:lnTo>
                  <a:lnTo>
                    <a:pt x="58578" y="62228"/>
                  </a:lnTo>
                  <a:lnTo>
                    <a:pt x="55007" y="59053"/>
                  </a:lnTo>
                  <a:lnTo>
                    <a:pt x="34527" y="33971"/>
                  </a:lnTo>
                  <a:lnTo>
                    <a:pt x="37623" y="33337"/>
                  </a:lnTo>
                  <a:lnTo>
                    <a:pt x="41433" y="32146"/>
                  </a:lnTo>
                  <a:lnTo>
                    <a:pt x="45482" y="30241"/>
                  </a:lnTo>
                  <a:lnTo>
                    <a:pt x="48974" y="27303"/>
                  </a:lnTo>
                  <a:lnTo>
                    <a:pt x="51513" y="23097"/>
                  </a:lnTo>
                  <a:lnTo>
                    <a:pt x="52467" y="17302"/>
                  </a:lnTo>
                  <a:lnTo>
                    <a:pt x="51752" y="12222"/>
                  </a:lnTo>
                  <a:lnTo>
                    <a:pt x="49847" y="8174"/>
                  </a:lnTo>
                  <a:lnTo>
                    <a:pt x="46911" y="5158"/>
                  </a:lnTo>
                  <a:lnTo>
                    <a:pt x="43258" y="2936"/>
                  </a:lnTo>
                  <a:lnTo>
                    <a:pt x="39132" y="1427"/>
                  </a:lnTo>
                  <a:lnTo>
                    <a:pt x="34925" y="555"/>
                  </a:lnTo>
                  <a:lnTo>
                    <a:pt x="27304" y="0"/>
                  </a:lnTo>
                  <a:lnTo>
                    <a:pt x="0" y="0"/>
                  </a:lnTo>
                  <a:close/>
                </a:path>
              </a:pathLst>
            </a:custGeom>
            <a:solidFill>
              <a:srgbClr val="000000"/>
            </a:solidFill>
          </p:spPr>
          <p:txBody>
            <a:bodyPr vert="horz" lIns="91440" tIns="45720" rIns="91440" bIns="45720" anchor="t"/>
            <a:lstStyle/>
            <a:p>
              <a:endParaRPr lang="en-IN"/>
            </a:p>
          </p:txBody>
        </p:sp>
        <p:sp>
          <p:nvSpPr>
            <p:cNvPr id="1837" name="Shape 6577"/>
            <p:cNvSpPr/>
            <p:nvPr/>
          </p:nvSpPr>
          <p:spPr>
            <a:xfrm>
              <a:off x="3435602" y="3918473"/>
              <a:ext cx="68422" cy="66754"/>
            </a:xfrm>
            <a:custGeom>
              <a:avLst/>
              <a:gdLst/>
              <a:ahLst/>
              <a:cxnLst/>
              <a:rect l="0" t="0" r="0" b="0"/>
              <a:pathLst>
                <a:path w="68422" h="66754">
                  <a:moveTo>
                    <a:pt x="32861" y="0"/>
                  </a:moveTo>
                  <a:lnTo>
                    <a:pt x="31274" y="14048"/>
                  </a:lnTo>
                  <a:lnTo>
                    <a:pt x="42783" y="41275"/>
                  </a:lnTo>
                  <a:lnTo>
                    <a:pt x="19923" y="41275"/>
                  </a:lnTo>
                  <a:lnTo>
                    <a:pt x="31274" y="14048"/>
                  </a:lnTo>
                  <a:lnTo>
                    <a:pt x="32861" y="0"/>
                  </a:lnTo>
                  <a:lnTo>
                    <a:pt x="12224" y="48656"/>
                  </a:lnTo>
                  <a:lnTo>
                    <a:pt x="10002" y="53657"/>
                  </a:lnTo>
                  <a:lnTo>
                    <a:pt x="7541" y="58896"/>
                  </a:lnTo>
                  <a:lnTo>
                    <a:pt x="6271" y="61118"/>
                  </a:lnTo>
                  <a:lnTo>
                    <a:pt x="5001" y="62706"/>
                  </a:lnTo>
                  <a:lnTo>
                    <a:pt x="3731" y="63817"/>
                  </a:lnTo>
                  <a:lnTo>
                    <a:pt x="2461" y="64452"/>
                  </a:lnTo>
                  <a:lnTo>
                    <a:pt x="0" y="64848"/>
                  </a:lnTo>
                  <a:lnTo>
                    <a:pt x="0" y="66754"/>
                  </a:lnTo>
                  <a:lnTo>
                    <a:pt x="19606" y="66754"/>
                  </a:lnTo>
                  <a:lnTo>
                    <a:pt x="19606" y="64848"/>
                  </a:lnTo>
                  <a:lnTo>
                    <a:pt x="16907" y="64691"/>
                  </a:lnTo>
                  <a:lnTo>
                    <a:pt x="14130" y="63658"/>
                  </a:lnTo>
                  <a:lnTo>
                    <a:pt x="13256" y="62467"/>
                  </a:lnTo>
                  <a:lnTo>
                    <a:pt x="12860" y="60722"/>
                  </a:lnTo>
                  <a:lnTo>
                    <a:pt x="13653" y="56911"/>
                  </a:lnTo>
                  <a:lnTo>
                    <a:pt x="18177" y="45323"/>
                  </a:lnTo>
                  <a:lnTo>
                    <a:pt x="44133" y="45323"/>
                  </a:lnTo>
                  <a:lnTo>
                    <a:pt x="48181" y="54848"/>
                  </a:lnTo>
                  <a:lnTo>
                    <a:pt x="49372" y="57943"/>
                  </a:lnTo>
                  <a:lnTo>
                    <a:pt x="50086" y="61118"/>
                  </a:lnTo>
                  <a:lnTo>
                    <a:pt x="49530" y="63261"/>
                  </a:lnTo>
                  <a:lnTo>
                    <a:pt x="48022" y="64373"/>
                  </a:lnTo>
                  <a:lnTo>
                    <a:pt x="43180" y="64848"/>
                  </a:lnTo>
                  <a:lnTo>
                    <a:pt x="43180" y="66754"/>
                  </a:lnTo>
                  <a:lnTo>
                    <a:pt x="68422" y="66754"/>
                  </a:lnTo>
                  <a:lnTo>
                    <a:pt x="68422" y="64848"/>
                  </a:lnTo>
                  <a:lnTo>
                    <a:pt x="65644" y="64373"/>
                  </a:lnTo>
                  <a:lnTo>
                    <a:pt x="63580" y="63103"/>
                  </a:lnTo>
                  <a:lnTo>
                    <a:pt x="61675" y="60642"/>
                  </a:lnTo>
                  <a:lnTo>
                    <a:pt x="59531" y="56276"/>
                  </a:lnTo>
                  <a:lnTo>
                    <a:pt x="34846" y="0"/>
                  </a:lnTo>
                  <a:lnTo>
                    <a:pt x="32861" y="0"/>
                  </a:lnTo>
                  <a:close/>
                </a:path>
              </a:pathLst>
            </a:custGeom>
            <a:solidFill>
              <a:srgbClr val="000000"/>
            </a:solidFill>
          </p:spPr>
          <p:txBody>
            <a:bodyPr vert="horz" lIns="91440" tIns="45720" rIns="91440" bIns="45720" anchor="t"/>
            <a:lstStyle/>
            <a:p>
              <a:endParaRPr lang="en-IN"/>
            </a:p>
          </p:txBody>
        </p:sp>
        <p:sp>
          <p:nvSpPr>
            <p:cNvPr id="1838" name="Shape 6578"/>
            <p:cNvSpPr/>
            <p:nvPr/>
          </p:nvSpPr>
          <p:spPr>
            <a:xfrm>
              <a:off x="3180969" y="3918473"/>
              <a:ext cx="68500" cy="66754"/>
            </a:xfrm>
            <a:custGeom>
              <a:avLst/>
              <a:gdLst/>
              <a:ahLst/>
              <a:cxnLst/>
              <a:rect l="0" t="0" r="0" b="0"/>
              <a:pathLst>
                <a:path w="68500" h="66754">
                  <a:moveTo>
                    <a:pt x="32940" y="0"/>
                  </a:moveTo>
                  <a:lnTo>
                    <a:pt x="31352" y="14048"/>
                  </a:lnTo>
                  <a:lnTo>
                    <a:pt x="42862" y="41275"/>
                  </a:lnTo>
                  <a:lnTo>
                    <a:pt x="19922" y="41275"/>
                  </a:lnTo>
                  <a:lnTo>
                    <a:pt x="31352" y="14048"/>
                  </a:lnTo>
                  <a:lnTo>
                    <a:pt x="32940" y="0"/>
                  </a:lnTo>
                  <a:lnTo>
                    <a:pt x="12302" y="48656"/>
                  </a:lnTo>
                  <a:lnTo>
                    <a:pt x="10080" y="53657"/>
                  </a:lnTo>
                  <a:lnTo>
                    <a:pt x="7540" y="58896"/>
                  </a:lnTo>
                  <a:lnTo>
                    <a:pt x="6270" y="61118"/>
                  </a:lnTo>
                  <a:lnTo>
                    <a:pt x="5079" y="62706"/>
                  </a:lnTo>
                  <a:lnTo>
                    <a:pt x="3808" y="63817"/>
                  </a:lnTo>
                  <a:lnTo>
                    <a:pt x="2538" y="64452"/>
                  </a:lnTo>
                  <a:lnTo>
                    <a:pt x="0" y="64848"/>
                  </a:lnTo>
                  <a:lnTo>
                    <a:pt x="0" y="66754"/>
                  </a:lnTo>
                  <a:lnTo>
                    <a:pt x="19605" y="66754"/>
                  </a:lnTo>
                  <a:lnTo>
                    <a:pt x="19605" y="64848"/>
                  </a:lnTo>
                  <a:lnTo>
                    <a:pt x="16986" y="64691"/>
                  </a:lnTo>
                  <a:lnTo>
                    <a:pt x="14207" y="63658"/>
                  </a:lnTo>
                  <a:lnTo>
                    <a:pt x="13255" y="62467"/>
                  </a:lnTo>
                  <a:lnTo>
                    <a:pt x="12937" y="60722"/>
                  </a:lnTo>
                  <a:lnTo>
                    <a:pt x="13731" y="56911"/>
                  </a:lnTo>
                  <a:lnTo>
                    <a:pt x="18256" y="45323"/>
                  </a:lnTo>
                  <a:lnTo>
                    <a:pt x="44211" y="45323"/>
                  </a:lnTo>
                  <a:lnTo>
                    <a:pt x="48258" y="54848"/>
                  </a:lnTo>
                  <a:lnTo>
                    <a:pt x="49370" y="57943"/>
                  </a:lnTo>
                  <a:lnTo>
                    <a:pt x="50163" y="61118"/>
                  </a:lnTo>
                  <a:lnTo>
                    <a:pt x="49608" y="63261"/>
                  </a:lnTo>
                  <a:lnTo>
                    <a:pt x="48101" y="64373"/>
                  </a:lnTo>
                  <a:lnTo>
                    <a:pt x="45877" y="64770"/>
                  </a:lnTo>
                  <a:lnTo>
                    <a:pt x="43179" y="64848"/>
                  </a:lnTo>
                  <a:lnTo>
                    <a:pt x="43179" y="66754"/>
                  </a:lnTo>
                  <a:lnTo>
                    <a:pt x="68500" y="66754"/>
                  </a:lnTo>
                  <a:lnTo>
                    <a:pt x="68500" y="64848"/>
                  </a:lnTo>
                  <a:lnTo>
                    <a:pt x="65721" y="64373"/>
                  </a:lnTo>
                  <a:lnTo>
                    <a:pt x="63657" y="63103"/>
                  </a:lnTo>
                  <a:lnTo>
                    <a:pt x="61752" y="60642"/>
                  </a:lnTo>
                  <a:lnTo>
                    <a:pt x="59531" y="56276"/>
                  </a:lnTo>
                  <a:lnTo>
                    <a:pt x="34925" y="0"/>
                  </a:lnTo>
                  <a:lnTo>
                    <a:pt x="32940" y="0"/>
                  </a:lnTo>
                  <a:close/>
                </a:path>
              </a:pathLst>
            </a:custGeom>
            <a:solidFill>
              <a:srgbClr val="000000"/>
            </a:solidFill>
          </p:spPr>
          <p:txBody>
            <a:bodyPr vert="horz" lIns="91440" tIns="45720" rIns="91440" bIns="45720" anchor="t"/>
            <a:lstStyle/>
            <a:p>
              <a:endParaRPr lang="en-IN"/>
            </a:p>
          </p:txBody>
        </p:sp>
        <p:sp>
          <p:nvSpPr>
            <p:cNvPr id="1839" name="Shape 6579"/>
            <p:cNvSpPr/>
            <p:nvPr/>
          </p:nvSpPr>
          <p:spPr>
            <a:xfrm>
              <a:off x="4274200" y="3939665"/>
              <a:ext cx="29448" cy="46593"/>
            </a:xfrm>
            <a:custGeom>
              <a:avLst/>
              <a:gdLst/>
              <a:ahLst/>
              <a:cxnLst/>
              <a:rect l="0" t="0" r="0" b="0"/>
              <a:pathLst>
                <a:path w="29448" h="46593">
                  <a:moveTo>
                    <a:pt x="13889" y="0"/>
                  </a:moveTo>
                  <a:lnTo>
                    <a:pt x="9525" y="556"/>
                  </a:lnTo>
                  <a:lnTo>
                    <a:pt x="6032" y="1906"/>
                  </a:lnTo>
                  <a:lnTo>
                    <a:pt x="3413" y="3968"/>
                  </a:lnTo>
                  <a:lnTo>
                    <a:pt x="1507" y="6508"/>
                  </a:lnTo>
                  <a:lnTo>
                    <a:pt x="396" y="9287"/>
                  </a:lnTo>
                  <a:lnTo>
                    <a:pt x="0" y="12065"/>
                  </a:lnTo>
                  <a:lnTo>
                    <a:pt x="1032" y="16907"/>
                  </a:lnTo>
                  <a:lnTo>
                    <a:pt x="3571" y="20717"/>
                  </a:lnTo>
                  <a:lnTo>
                    <a:pt x="7223" y="23812"/>
                  </a:lnTo>
                  <a:lnTo>
                    <a:pt x="11588" y="26512"/>
                  </a:lnTo>
                  <a:lnTo>
                    <a:pt x="17382" y="29845"/>
                  </a:lnTo>
                  <a:lnTo>
                    <a:pt x="19526" y="31274"/>
                  </a:lnTo>
                  <a:lnTo>
                    <a:pt x="21113" y="32941"/>
                  </a:lnTo>
                  <a:lnTo>
                    <a:pt x="22145" y="34925"/>
                  </a:lnTo>
                  <a:lnTo>
                    <a:pt x="22542" y="37148"/>
                  </a:lnTo>
                  <a:lnTo>
                    <a:pt x="21748" y="40640"/>
                  </a:lnTo>
                  <a:lnTo>
                    <a:pt x="19763" y="42862"/>
                  </a:lnTo>
                  <a:lnTo>
                    <a:pt x="17145" y="44053"/>
                  </a:lnTo>
                  <a:lnTo>
                    <a:pt x="14526" y="44371"/>
                  </a:lnTo>
                  <a:lnTo>
                    <a:pt x="10318" y="43736"/>
                  </a:lnTo>
                  <a:lnTo>
                    <a:pt x="7143" y="41911"/>
                  </a:lnTo>
                  <a:lnTo>
                    <a:pt x="4921" y="39370"/>
                  </a:lnTo>
                  <a:lnTo>
                    <a:pt x="3413" y="36433"/>
                  </a:lnTo>
                  <a:lnTo>
                    <a:pt x="1746" y="30481"/>
                  </a:lnTo>
                  <a:lnTo>
                    <a:pt x="158" y="30481"/>
                  </a:lnTo>
                  <a:lnTo>
                    <a:pt x="158" y="45958"/>
                  </a:lnTo>
                  <a:lnTo>
                    <a:pt x="1428" y="45958"/>
                  </a:lnTo>
                  <a:lnTo>
                    <a:pt x="2222" y="45006"/>
                  </a:lnTo>
                  <a:lnTo>
                    <a:pt x="3571" y="44768"/>
                  </a:lnTo>
                  <a:lnTo>
                    <a:pt x="8651" y="45641"/>
                  </a:lnTo>
                  <a:lnTo>
                    <a:pt x="15081" y="46593"/>
                  </a:lnTo>
                  <a:lnTo>
                    <a:pt x="18336" y="46196"/>
                  </a:lnTo>
                  <a:lnTo>
                    <a:pt x="21590" y="45165"/>
                  </a:lnTo>
                  <a:lnTo>
                    <a:pt x="24606" y="43418"/>
                  </a:lnTo>
                  <a:lnTo>
                    <a:pt x="27146" y="40878"/>
                  </a:lnTo>
                  <a:lnTo>
                    <a:pt x="28813" y="37703"/>
                  </a:lnTo>
                  <a:lnTo>
                    <a:pt x="29448" y="33813"/>
                  </a:lnTo>
                  <a:lnTo>
                    <a:pt x="28813" y="29845"/>
                  </a:lnTo>
                  <a:lnTo>
                    <a:pt x="27067" y="26830"/>
                  </a:lnTo>
                  <a:lnTo>
                    <a:pt x="24447" y="24288"/>
                  </a:lnTo>
                  <a:lnTo>
                    <a:pt x="21113" y="22067"/>
                  </a:lnTo>
                  <a:lnTo>
                    <a:pt x="10398" y="15717"/>
                  </a:lnTo>
                  <a:lnTo>
                    <a:pt x="8176" y="13970"/>
                  </a:lnTo>
                  <a:lnTo>
                    <a:pt x="6906" y="12144"/>
                  </a:lnTo>
                  <a:lnTo>
                    <a:pt x="6191" y="8731"/>
                  </a:lnTo>
                  <a:lnTo>
                    <a:pt x="6588" y="6588"/>
                  </a:lnTo>
                  <a:lnTo>
                    <a:pt x="7937" y="4524"/>
                  </a:lnTo>
                  <a:lnTo>
                    <a:pt x="10238" y="2937"/>
                  </a:lnTo>
                  <a:lnTo>
                    <a:pt x="13732" y="2302"/>
                  </a:lnTo>
                  <a:lnTo>
                    <a:pt x="16986" y="2778"/>
                  </a:lnTo>
                  <a:lnTo>
                    <a:pt x="20002" y="4524"/>
                  </a:lnTo>
                  <a:lnTo>
                    <a:pt x="21431" y="6112"/>
                  </a:lnTo>
                  <a:lnTo>
                    <a:pt x="22701" y="8256"/>
                  </a:lnTo>
                  <a:lnTo>
                    <a:pt x="23732" y="11033"/>
                  </a:lnTo>
                  <a:lnTo>
                    <a:pt x="24686" y="14446"/>
                  </a:lnTo>
                  <a:lnTo>
                    <a:pt x="26193" y="14446"/>
                  </a:lnTo>
                  <a:lnTo>
                    <a:pt x="25796" y="873"/>
                  </a:lnTo>
                  <a:lnTo>
                    <a:pt x="24686" y="873"/>
                  </a:lnTo>
                  <a:lnTo>
                    <a:pt x="24129" y="1587"/>
                  </a:lnTo>
                  <a:lnTo>
                    <a:pt x="23018" y="1985"/>
                  </a:lnTo>
                  <a:lnTo>
                    <a:pt x="19446" y="952"/>
                  </a:lnTo>
                  <a:lnTo>
                    <a:pt x="16907" y="318"/>
                  </a:lnTo>
                  <a:lnTo>
                    <a:pt x="13889" y="0"/>
                  </a:lnTo>
                  <a:close/>
                </a:path>
              </a:pathLst>
            </a:custGeom>
            <a:solidFill>
              <a:srgbClr val="000000"/>
            </a:solidFill>
          </p:spPr>
          <p:txBody>
            <a:bodyPr vert="horz" lIns="91440" tIns="45720" rIns="91440" bIns="45720" anchor="t"/>
            <a:lstStyle/>
            <a:p>
              <a:endParaRPr lang="en-IN"/>
            </a:p>
          </p:txBody>
        </p:sp>
        <p:sp>
          <p:nvSpPr>
            <p:cNvPr id="1840" name="Shape 6580"/>
            <p:cNvSpPr/>
            <p:nvPr/>
          </p:nvSpPr>
          <p:spPr>
            <a:xfrm>
              <a:off x="3510930" y="3975146"/>
              <a:ext cx="13811" cy="24050"/>
            </a:xfrm>
            <a:custGeom>
              <a:avLst/>
              <a:gdLst/>
              <a:ahLst/>
              <a:cxnLst/>
              <a:rect l="0" t="0" r="0" b="0"/>
              <a:pathLst>
                <a:path w="13811" h="24050">
                  <a:moveTo>
                    <a:pt x="5794" y="0"/>
                  </a:moveTo>
                  <a:lnTo>
                    <a:pt x="3810" y="317"/>
                  </a:lnTo>
                  <a:lnTo>
                    <a:pt x="1983" y="1270"/>
                  </a:lnTo>
                  <a:lnTo>
                    <a:pt x="556" y="3016"/>
                  </a:lnTo>
                  <a:lnTo>
                    <a:pt x="0" y="5715"/>
                  </a:lnTo>
                  <a:lnTo>
                    <a:pt x="635" y="8175"/>
                  </a:lnTo>
                  <a:lnTo>
                    <a:pt x="2143" y="9683"/>
                  </a:lnTo>
                  <a:lnTo>
                    <a:pt x="4127" y="10477"/>
                  </a:lnTo>
                  <a:lnTo>
                    <a:pt x="6191" y="10715"/>
                  </a:lnTo>
                  <a:lnTo>
                    <a:pt x="7699" y="10477"/>
                  </a:lnTo>
                  <a:lnTo>
                    <a:pt x="8572" y="10318"/>
                  </a:lnTo>
                  <a:lnTo>
                    <a:pt x="9525" y="10636"/>
                  </a:lnTo>
                  <a:lnTo>
                    <a:pt x="9921" y="11668"/>
                  </a:lnTo>
                  <a:lnTo>
                    <a:pt x="9603" y="13493"/>
                  </a:lnTo>
                  <a:lnTo>
                    <a:pt x="8333" y="16112"/>
                  </a:lnTo>
                  <a:lnTo>
                    <a:pt x="5794" y="19050"/>
                  </a:lnTo>
                  <a:lnTo>
                    <a:pt x="1826" y="22145"/>
                  </a:lnTo>
                  <a:lnTo>
                    <a:pt x="2698" y="24050"/>
                  </a:lnTo>
                  <a:lnTo>
                    <a:pt x="4524" y="23177"/>
                  </a:lnTo>
                  <a:lnTo>
                    <a:pt x="6906" y="21431"/>
                  </a:lnTo>
                  <a:lnTo>
                    <a:pt x="11588" y="16192"/>
                  </a:lnTo>
                  <a:lnTo>
                    <a:pt x="13176" y="12937"/>
                  </a:lnTo>
                  <a:lnTo>
                    <a:pt x="13811" y="9525"/>
                  </a:lnTo>
                  <a:lnTo>
                    <a:pt x="13335" y="5952"/>
                  </a:lnTo>
                  <a:lnTo>
                    <a:pt x="12223" y="3333"/>
                  </a:lnTo>
                  <a:lnTo>
                    <a:pt x="10636" y="1587"/>
                  </a:lnTo>
                  <a:lnTo>
                    <a:pt x="8890" y="556"/>
                  </a:lnTo>
                  <a:lnTo>
                    <a:pt x="5794" y="0"/>
                  </a:lnTo>
                  <a:close/>
                </a:path>
              </a:pathLst>
            </a:custGeom>
            <a:solidFill>
              <a:srgbClr val="000000"/>
            </a:solidFill>
          </p:spPr>
          <p:txBody>
            <a:bodyPr vert="horz" lIns="91440" tIns="45720" rIns="91440" bIns="45720" anchor="t"/>
            <a:lstStyle/>
            <a:p>
              <a:endParaRPr lang="en-IN"/>
            </a:p>
          </p:txBody>
        </p:sp>
        <p:sp>
          <p:nvSpPr>
            <p:cNvPr id="1841" name="Shape 6581"/>
            <p:cNvSpPr/>
            <p:nvPr/>
          </p:nvSpPr>
          <p:spPr>
            <a:xfrm>
              <a:off x="3256375" y="3975146"/>
              <a:ext cx="13811" cy="24050"/>
            </a:xfrm>
            <a:custGeom>
              <a:avLst/>
              <a:gdLst/>
              <a:ahLst/>
              <a:cxnLst/>
              <a:rect l="0" t="0" r="0" b="0"/>
              <a:pathLst>
                <a:path w="13811" h="24050">
                  <a:moveTo>
                    <a:pt x="5713" y="0"/>
                  </a:moveTo>
                  <a:lnTo>
                    <a:pt x="3808" y="317"/>
                  </a:lnTo>
                  <a:lnTo>
                    <a:pt x="1904" y="1270"/>
                  </a:lnTo>
                  <a:lnTo>
                    <a:pt x="555" y="3016"/>
                  </a:lnTo>
                  <a:lnTo>
                    <a:pt x="0" y="5715"/>
                  </a:lnTo>
                  <a:lnTo>
                    <a:pt x="555" y="8175"/>
                  </a:lnTo>
                  <a:lnTo>
                    <a:pt x="2063" y="9683"/>
                  </a:lnTo>
                  <a:lnTo>
                    <a:pt x="4126" y="10477"/>
                  </a:lnTo>
                  <a:lnTo>
                    <a:pt x="6111" y="10715"/>
                  </a:lnTo>
                  <a:lnTo>
                    <a:pt x="7620" y="10477"/>
                  </a:lnTo>
                  <a:lnTo>
                    <a:pt x="8492" y="10318"/>
                  </a:lnTo>
                  <a:lnTo>
                    <a:pt x="9445" y="10636"/>
                  </a:lnTo>
                  <a:lnTo>
                    <a:pt x="9921" y="11668"/>
                  </a:lnTo>
                  <a:lnTo>
                    <a:pt x="9603" y="13493"/>
                  </a:lnTo>
                  <a:lnTo>
                    <a:pt x="8254" y="16112"/>
                  </a:lnTo>
                  <a:lnTo>
                    <a:pt x="5793" y="19050"/>
                  </a:lnTo>
                  <a:lnTo>
                    <a:pt x="1825" y="22145"/>
                  </a:lnTo>
                  <a:lnTo>
                    <a:pt x="2698" y="24050"/>
                  </a:lnTo>
                  <a:lnTo>
                    <a:pt x="4523" y="23177"/>
                  </a:lnTo>
                  <a:lnTo>
                    <a:pt x="6826" y="21431"/>
                  </a:lnTo>
                  <a:lnTo>
                    <a:pt x="11508" y="16192"/>
                  </a:lnTo>
                  <a:lnTo>
                    <a:pt x="13176" y="12937"/>
                  </a:lnTo>
                  <a:lnTo>
                    <a:pt x="13811" y="9525"/>
                  </a:lnTo>
                  <a:lnTo>
                    <a:pt x="13333" y="5952"/>
                  </a:lnTo>
                  <a:lnTo>
                    <a:pt x="12223" y="3333"/>
                  </a:lnTo>
                  <a:lnTo>
                    <a:pt x="10636" y="1587"/>
                  </a:lnTo>
                  <a:lnTo>
                    <a:pt x="8809" y="556"/>
                  </a:lnTo>
                  <a:lnTo>
                    <a:pt x="5713" y="0"/>
                  </a:lnTo>
                  <a:close/>
                </a:path>
              </a:pathLst>
            </a:custGeom>
            <a:solidFill>
              <a:srgbClr val="000000"/>
            </a:solidFill>
          </p:spPr>
          <p:txBody>
            <a:bodyPr vert="horz" lIns="91440" tIns="45720" rIns="91440" bIns="45720" anchor="t"/>
            <a:lstStyle/>
            <a:p>
              <a:endParaRPr lang="en-IN"/>
            </a:p>
          </p:txBody>
        </p:sp>
        <p:sp>
          <p:nvSpPr>
            <p:cNvPr id="1842" name="Shape 6582"/>
            <p:cNvSpPr/>
            <p:nvPr/>
          </p:nvSpPr>
          <p:spPr>
            <a:xfrm>
              <a:off x="4313728" y="3975305"/>
              <a:ext cx="11033" cy="11033"/>
            </a:xfrm>
            <a:custGeom>
              <a:avLst/>
              <a:gdLst/>
              <a:ahLst/>
              <a:cxnLst/>
              <a:rect l="0" t="0" r="0" b="0"/>
              <a:pathLst>
                <a:path w="11033" h="11033">
                  <a:moveTo>
                    <a:pt x="5477" y="0"/>
                  </a:moveTo>
                  <a:lnTo>
                    <a:pt x="3413" y="476"/>
                  </a:lnTo>
                  <a:lnTo>
                    <a:pt x="1666" y="1666"/>
                  </a:lnTo>
                  <a:lnTo>
                    <a:pt x="476" y="3412"/>
                  </a:lnTo>
                  <a:lnTo>
                    <a:pt x="0" y="5634"/>
                  </a:lnTo>
                  <a:lnTo>
                    <a:pt x="555" y="8096"/>
                  </a:lnTo>
                  <a:lnTo>
                    <a:pt x="1985" y="9762"/>
                  </a:lnTo>
                  <a:lnTo>
                    <a:pt x="3730" y="10716"/>
                  </a:lnTo>
                  <a:lnTo>
                    <a:pt x="5477" y="11033"/>
                  </a:lnTo>
                  <a:lnTo>
                    <a:pt x="7222" y="10716"/>
                  </a:lnTo>
                  <a:lnTo>
                    <a:pt x="8969" y="9762"/>
                  </a:lnTo>
                  <a:lnTo>
                    <a:pt x="10397" y="8096"/>
                  </a:lnTo>
                  <a:lnTo>
                    <a:pt x="11033" y="5634"/>
                  </a:lnTo>
                  <a:lnTo>
                    <a:pt x="10557" y="3492"/>
                  </a:lnTo>
                  <a:lnTo>
                    <a:pt x="9366" y="1666"/>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1843" name="Shape 6583"/>
            <p:cNvSpPr/>
            <p:nvPr/>
          </p:nvSpPr>
          <p:spPr>
            <a:xfrm>
              <a:off x="4491450" y="3940618"/>
              <a:ext cx="45640" cy="66198"/>
            </a:xfrm>
            <a:custGeom>
              <a:avLst/>
              <a:gdLst/>
              <a:ahLst/>
              <a:cxnLst/>
              <a:rect l="0" t="0" r="0" b="0"/>
              <a:pathLst>
                <a:path w="45640" h="66198">
                  <a:moveTo>
                    <a:pt x="0" y="0"/>
                  </a:moveTo>
                  <a:lnTo>
                    <a:pt x="0" y="1428"/>
                  </a:lnTo>
                  <a:lnTo>
                    <a:pt x="2618" y="2143"/>
                  </a:lnTo>
                  <a:lnTo>
                    <a:pt x="3968" y="3095"/>
                  </a:lnTo>
                  <a:lnTo>
                    <a:pt x="5079" y="4603"/>
                  </a:lnTo>
                  <a:lnTo>
                    <a:pt x="16351" y="28972"/>
                  </a:lnTo>
                  <a:lnTo>
                    <a:pt x="17302" y="30956"/>
                  </a:lnTo>
                  <a:lnTo>
                    <a:pt x="18573" y="33576"/>
                  </a:lnTo>
                  <a:lnTo>
                    <a:pt x="21192" y="39132"/>
                  </a:lnTo>
                  <a:lnTo>
                    <a:pt x="22145" y="41354"/>
                  </a:lnTo>
                  <a:lnTo>
                    <a:pt x="22462" y="42624"/>
                  </a:lnTo>
                  <a:lnTo>
                    <a:pt x="22303" y="43736"/>
                  </a:lnTo>
                  <a:lnTo>
                    <a:pt x="21827" y="45721"/>
                  </a:lnTo>
                  <a:lnTo>
                    <a:pt x="19843" y="50879"/>
                  </a:lnTo>
                  <a:lnTo>
                    <a:pt x="16986" y="55722"/>
                  </a:lnTo>
                  <a:lnTo>
                    <a:pt x="15238" y="57229"/>
                  </a:lnTo>
                  <a:lnTo>
                    <a:pt x="13413" y="57864"/>
                  </a:lnTo>
                  <a:lnTo>
                    <a:pt x="12143" y="57627"/>
                  </a:lnTo>
                  <a:lnTo>
                    <a:pt x="10397" y="56991"/>
                  </a:lnTo>
                  <a:lnTo>
                    <a:pt x="6350" y="56118"/>
                  </a:lnTo>
                  <a:lnTo>
                    <a:pt x="4365" y="56436"/>
                  </a:lnTo>
                  <a:lnTo>
                    <a:pt x="3095" y="57150"/>
                  </a:lnTo>
                  <a:lnTo>
                    <a:pt x="1825" y="59054"/>
                  </a:lnTo>
                  <a:lnTo>
                    <a:pt x="1587" y="60484"/>
                  </a:lnTo>
                  <a:lnTo>
                    <a:pt x="2063" y="62468"/>
                  </a:lnTo>
                  <a:lnTo>
                    <a:pt x="3412" y="64293"/>
                  </a:lnTo>
                  <a:lnTo>
                    <a:pt x="5634" y="65643"/>
                  </a:lnTo>
                  <a:lnTo>
                    <a:pt x="8809" y="66198"/>
                  </a:lnTo>
                  <a:lnTo>
                    <a:pt x="11429" y="65881"/>
                  </a:lnTo>
                  <a:lnTo>
                    <a:pt x="13890" y="64928"/>
                  </a:lnTo>
                  <a:lnTo>
                    <a:pt x="16112" y="63420"/>
                  </a:lnTo>
                  <a:lnTo>
                    <a:pt x="18176" y="61278"/>
                  </a:lnTo>
                  <a:lnTo>
                    <a:pt x="20081" y="58499"/>
                  </a:lnTo>
                  <a:lnTo>
                    <a:pt x="21986" y="55086"/>
                  </a:lnTo>
                  <a:lnTo>
                    <a:pt x="23812" y="51038"/>
                  </a:lnTo>
                  <a:lnTo>
                    <a:pt x="25637" y="46354"/>
                  </a:lnTo>
                  <a:lnTo>
                    <a:pt x="40957" y="5953"/>
                  </a:lnTo>
                  <a:lnTo>
                    <a:pt x="42147" y="3572"/>
                  </a:lnTo>
                  <a:lnTo>
                    <a:pt x="43417" y="2302"/>
                  </a:lnTo>
                  <a:lnTo>
                    <a:pt x="45640" y="1508"/>
                  </a:lnTo>
                  <a:lnTo>
                    <a:pt x="45640" y="0"/>
                  </a:lnTo>
                  <a:lnTo>
                    <a:pt x="32305" y="0"/>
                  </a:lnTo>
                  <a:lnTo>
                    <a:pt x="32305" y="1508"/>
                  </a:lnTo>
                  <a:lnTo>
                    <a:pt x="34368" y="1667"/>
                  </a:lnTo>
                  <a:lnTo>
                    <a:pt x="35876" y="2143"/>
                  </a:lnTo>
                  <a:lnTo>
                    <a:pt x="36750" y="3016"/>
                  </a:lnTo>
                  <a:lnTo>
                    <a:pt x="37067" y="4286"/>
                  </a:lnTo>
                  <a:lnTo>
                    <a:pt x="36908" y="5397"/>
                  </a:lnTo>
                  <a:lnTo>
                    <a:pt x="36352" y="6984"/>
                  </a:lnTo>
                  <a:lnTo>
                    <a:pt x="34764" y="11033"/>
                  </a:lnTo>
                  <a:lnTo>
                    <a:pt x="27066" y="33021"/>
                  </a:lnTo>
                  <a:lnTo>
                    <a:pt x="15636" y="7937"/>
                  </a:lnTo>
                  <a:lnTo>
                    <a:pt x="15001" y="6350"/>
                  </a:lnTo>
                  <a:lnTo>
                    <a:pt x="14683" y="4366"/>
                  </a:lnTo>
                  <a:lnTo>
                    <a:pt x="15238" y="2858"/>
                  </a:lnTo>
                  <a:lnTo>
                    <a:pt x="16668" y="1984"/>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1844" name="Shape 6584"/>
            <p:cNvSpPr/>
            <p:nvPr/>
          </p:nvSpPr>
          <p:spPr>
            <a:xfrm>
              <a:off x="4261580" y="4045553"/>
              <a:ext cx="46037" cy="68658"/>
            </a:xfrm>
            <a:custGeom>
              <a:avLst/>
              <a:gdLst/>
              <a:ahLst/>
              <a:cxnLst/>
              <a:rect l="0" t="0" r="0" b="0"/>
              <a:pathLst>
                <a:path w="46037" h="68658">
                  <a:moveTo>
                    <a:pt x="14366" y="0"/>
                  </a:moveTo>
                  <a:lnTo>
                    <a:pt x="0" y="4365"/>
                  </a:lnTo>
                  <a:lnTo>
                    <a:pt x="0" y="5952"/>
                  </a:lnTo>
                  <a:lnTo>
                    <a:pt x="2142" y="5874"/>
                  </a:lnTo>
                  <a:lnTo>
                    <a:pt x="4682" y="6190"/>
                  </a:lnTo>
                  <a:lnTo>
                    <a:pt x="5952" y="7222"/>
                  </a:lnTo>
                  <a:lnTo>
                    <a:pt x="6508" y="10873"/>
                  </a:lnTo>
                  <a:lnTo>
                    <a:pt x="6508" y="62308"/>
                  </a:lnTo>
                  <a:lnTo>
                    <a:pt x="7302" y="64055"/>
                  </a:lnTo>
                  <a:lnTo>
                    <a:pt x="9365" y="65562"/>
                  </a:lnTo>
                  <a:lnTo>
                    <a:pt x="15715" y="67786"/>
                  </a:lnTo>
                  <a:lnTo>
                    <a:pt x="19050" y="68420"/>
                  </a:lnTo>
                  <a:lnTo>
                    <a:pt x="21827" y="68658"/>
                  </a:lnTo>
                  <a:lnTo>
                    <a:pt x="28177" y="67943"/>
                  </a:lnTo>
                  <a:lnTo>
                    <a:pt x="33337" y="66038"/>
                  </a:lnTo>
                  <a:lnTo>
                    <a:pt x="37543" y="63261"/>
                  </a:lnTo>
                  <a:lnTo>
                    <a:pt x="40797" y="59768"/>
                  </a:lnTo>
                  <a:lnTo>
                    <a:pt x="43258" y="55800"/>
                  </a:lnTo>
                  <a:lnTo>
                    <a:pt x="44846" y="51751"/>
                  </a:lnTo>
                  <a:lnTo>
                    <a:pt x="45720" y="47782"/>
                  </a:lnTo>
                  <a:lnTo>
                    <a:pt x="46037" y="44052"/>
                  </a:lnTo>
                  <a:lnTo>
                    <a:pt x="45560" y="38734"/>
                  </a:lnTo>
                  <a:lnTo>
                    <a:pt x="44132" y="33655"/>
                  </a:lnTo>
                  <a:lnTo>
                    <a:pt x="41671" y="29050"/>
                  </a:lnTo>
                  <a:lnTo>
                    <a:pt x="38258" y="25400"/>
                  </a:lnTo>
                  <a:lnTo>
                    <a:pt x="33813" y="22938"/>
                  </a:lnTo>
                  <a:lnTo>
                    <a:pt x="28415" y="22065"/>
                  </a:lnTo>
                  <a:lnTo>
                    <a:pt x="24843" y="22542"/>
                  </a:lnTo>
                  <a:lnTo>
                    <a:pt x="22889" y="23226"/>
                  </a:lnTo>
                  <a:lnTo>
                    <a:pt x="24765" y="28336"/>
                  </a:lnTo>
                  <a:lnTo>
                    <a:pt x="28733" y="29130"/>
                  </a:lnTo>
                  <a:lnTo>
                    <a:pt x="31987" y="31274"/>
                  </a:lnTo>
                  <a:lnTo>
                    <a:pt x="34368" y="34527"/>
                  </a:lnTo>
                  <a:lnTo>
                    <a:pt x="36035" y="38575"/>
                  </a:lnTo>
                  <a:lnTo>
                    <a:pt x="36988" y="43100"/>
                  </a:lnTo>
                  <a:lnTo>
                    <a:pt x="37306" y="47782"/>
                  </a:lnTo>
                  <a:lnTo>
                    <a:pt x="37146" y="51275"/>
                  </a:lnTo>
                  <a:lnTo>
                    <a:pt x="36432" y="55243"/>
                  </a:lnTo>
                  <a:lnTo>
                    <a:pt x="35083" y="59055"/>
                  </a:lnTo>
                  <a:lnTo>
                    <a:pt x="32781" y="62387"/>
                  </a:lnTo>
                  <a:lnTo>
                    <a:pt x="29288" y="64611"/>
                  </a:lnTo>
                  <a:lnTo>
                    <a:pt x="24367" y="65483"/>
                  </a:lnTo>
                  <a:lnTo>
                    <a:pt x="20796" y="65007"/>
                  </a:lnTo>
                  <a:lnTo>
                    <a:pt x="16747" y="63500"/>
                  </a:lnTo>
                  <a:lnTo>
                    <a:pt x="15397" y="62230"/>
                  </a:lnTo>
                  <a:lnTo>
                    <a:pt x="14842" y="60721"/>
                  </a:lnTo>
                  <a:lnTo>
                    <a:pt x="14842" y="35797"/>
                  </a:lnTo>
                  <a:lnTo>
                    <a:pt x="15477" y="33257"/>
                  </a:lnTo>
                  <a:lnTo>
                    <a:pt x="16827" y="31352"/>
                  </a:lnTo>
                  <a:lnTo>
                    <a:pt x="18732" y="29923"/>
                  </a:lnTo>
                  <a:lnTo>
                    <a:pt x="20796" y="29050"/>
                  </a:lnTo>
                  <a:lnTo>
                    <a:pt x="24765" y="28336"/>
                  </a:lnTo>
                  <a:lnTo>
                    <a:pt x="22889" y="23226"/>
                  </a:lnTo>
                  <a:lnTo>
                    <a:pt x="21668" y="23652"/>
                  </a:lnTo>
                  <a:lnTo>
                    <a:pt x="19050" y="25240"/>
                  </a:lnTo>
                  <a:lnTo>
                    <a:pt x="17065" y="27066"/>
                  </a:lnTo>
                  <a:lnTo>
                    <a:pt x="15715" y="28732"/>
                  </a:lnTo>
                  <a:lnTo>
                    <a:pt x="15001" y="30082"/>
                  </a:lnTo>
                  <a:lnTo>
                    <a:pt x="14842" y="30082"/>
                  </a:lnTo>
                  <a:lnTo>
                    <a:pt x="14842" y="237"/>
                  </a:lnTo>
                  <a:lnTo>
                    <a:pt x="14366" y="0"/>
                  </a:lnTo>
                  <a:close/>
                </a:path>
              </a:pathLst>
            </a:custGeom>
            <a:solidFill>
              <a:srgbClr val="000000"/>
            </a:solidFill>
          </p:spPr>
          <p:txBody>
            <a:bodyPr vert="horz" lIns="91440" tIns="45720" rIns="91440" bIns="45720" anchor="t"/>
            <a:lstStyle/>
            <a:p>
              <a:endParaRPr lang="en-IN"/>
            </a:p>
          </p:txBody>
        </p:sp>
        <p:sp>
          <p:nvSpPr>
            <p:cNvPr id="1845" name="Shape 6585"/>
            <p:cNvSpPr/>
            <p:nvPr/>
          </p:nvSpPr>
          <p:spPr>
            <a:xfrm>
              <a:off x="4241258" y="4045553"/>
              <a:ext cx="10081" cy="10080"/>
            </a:xfrm>
            <a:custGeom>
              <a:avLst/>
              <a:gdLst/>
              <a:ahLst/>
              <a:cxnLst/>
              <a:rect l="0" t="0" r="0" b="0"/>
              <a:pathLst>
                <a:path w="10081" h="10080">
                  <a:moveTo>
                    <a:pt x="4922" y="0"/>
                  </a:moveTo>
                  <a:lnTo>
                    <a:pt x="2699" y="475"/>
                  </a:lnTo>
                  <a:lnTo>
                    <a:pt x="1191" y="1825"/>
                  </a:lnTo>
                  <a:lnTo>
                    <a:pt x="317" y="3412"/>
                  </a:lnTo>
                  <a:lnTo>
                    <a:pt x="0" y="5080"/>
                  </a:lnTo>
                  <a:lnTo>
                    <a:pt x="238" y="6667"/>
                  </a:lnTo>
                  <a:lnTo>
                    <a:pt x="1111" y="8333"/>
                  </a:lnTo>
                  <a:lnTo>
                    <a:pt x="2699" y="9604"/>
                  </a:lnTo>
                  <a:lnTo>
                    <a:pt x="4922" y="10080"/>
                  </a:lnTo>
                  <a:lnTo>
                    <a:pt x="6986" y="9682"/>
                  </a:lnTo>
                  <a:lnTo>
                    <a:pt x="8652" y="8651"/>
                  </a:lnTo>
                  <a:lnTo>
                    <a:pt x="9763" y="7063"/>
                  </a:lnTo>
                  <a:lnTo>
                    <a:pt x="10081" y="5080"/>
                  </a:lnTo>
                  <a:lnTo>
                    <a:pt x="9763" y="3015"/>
                  </a:lnTo>
                  <a:lnTo>
                    <a:pt x="8652" y="1507"/>
                  </a:lnTo>
                  <a:lnTo>
                    <a:pt x="6986" y="396"/>
                  </a:lnTo>
                  <a:lnTo>
                    <a:pt x="4922" y="0"/>
                  </a:lnTo>
                  <a:close/>
                </a:path>
              </a:pathLst>
            </a:custGeom>
            <a:solidFill>
              <a:srgbClr val="000000"/>
            </a:solidFill>
          </p:spPr>
          <p:txBody>
            <a:bodyPr vert="horz" lIns="91440" tIns="45720" rIns="91440" bIns="45720" anchor="t"/>
            <a:lstStyle/>
            <a:p>
              <a:endParaRPr lang="en-IN"/>
            </a:p>
          </p:txBody>
        </p:sp>
        <p:sp>
          <p:nvSpPr>
            <p:cNvPr id="1846" name="Shape 6586"/>
            <p:cNvSpPr/>
            <p:nvPr/>
          </p:nvSpPr>
          <p:spPr>
            <a:xfrm>
              <a:off x="3860815" y="4045553"/>
              <a:ext cx="10159" cy="10080"/>
            </a:xfrm>
            <a:custGeom>
              <a:avLst/>
              <a:gdLst/>
              <a:ahLst/>
              <a:cxnLst/>
              <a:rect l="0" t="0" r="0" b="0"/>
              <a:pathLst>
                <a:path w="10159" h="10080">
                  <a:moveTo>
                    <a:pt x="4999" y="0"/>
                  </a:moveTo>
                  <a:lnTo>
                    <a:pt x="2778" y="475"/>
                  </a:lnTo>
                  <a:lnTo>
                    <a:pt x="1191" y="1825"/>
                  </a:lnTo>
                  <a:lnTo>
                    <a:pt x="317" y="3412"/>
                  </a:lnTo>
                  <a:lnTo>
                    <a:pt x="0" y="5080"/>
                  </a:lnTo>
                  <a:lnTo>
                    <a:pt x="317" y="6667"/>
                  </a:lnTo>
                  <a:lnTo>
                    <a:pt x="1191" y="8333"/>
                  </a:lnTo>
                  <a:lnTo>
                    <a:pt x="2698" y="9604"/>
                  </a:lnTo>
                  <a:lnTo>
                    <a:pt x="4999" y="10080"/>
                  </a:lnTo>
                  <a:lnTo>
                    <a:pt x="7064" y="9682"/>
                  </a:lnTo>
                  <a:lnTo>
                    <a:pt x="8731" y="8651"/>
                  </a:lnTo>
                  <a:lnTo>
                    <a:pt x="9842" y="7063"/>
                  </a:lnTo>
                  <a:lnTo>
                    <a:pt x="10159" y="5080"/>
                  </a:lnTo>
                  <a:lnTo>
                    <a:pt x="9842" y="3015"/>
                  </a:lnTo>
                  <a:lnTo>
                    <a:pt x="8731" y="1507"/>
                  </a:lnTo>
                  <a:lnTo>
                    <a:pt x="7064" y="396"/>
                  </a:lnTo>
                  <a:lnTo>
                    <a:pt x="4999" y="0"/>
                  </a:lnTo>
                  <a:close/>
                </a:path>
              </a:pathLst>
            </a:custGeom>
            <a:solidFill>
              <a:srgbClr val="000000"/>
            </a:solidFill>
          </p:spPr>
          <p:txBody>
            <a:bodyPr vert="horz" lIns="91440" tIns="45720" rIns="91440" bIns="45720" anchor="t"/>
            <a:lstStyle/>
            <a:p>
              <a:endParaRPr lang="en-IN"/>
            </a:p>
          </p:txBody>
        </p:sp>
        <p:sp>
          <p:nvSpPr>
            <p:cNvPr id="1847" name="Shape 6587"/>
            <p:cNvSpPr/>
            <p:nvPr/>
          </p:nvSpPr>
          <p:spPr>
            <a:xfrm>
              <a:off x="3827239" y="4045553"/>
              <a:ext cx="23574" cy="67626"/>
            </a:xfrm>
            <a:custGeom>
              <a:avLst/>
              <a:gdLst/>
              <a:ahLst/>
              <a:cxnLst/>
              <a:rect l="0" t="0" r="0" b="0"/>
              <a:pathLst>
                <a:path w="23574" h="67626">
                  <a:moveTo>
                    <a:pt x="15795" y="0"/>
                  </a:moveTo>
                  <a:lnTo>
                    <a:pt x="0" y="4365"/>
                  </a:lnTo>
                  <a:lnTo>
                    <a:pt x="0" y="5952"/>
                  </a:lnTo>
                  <a:lnTo>
                    <a:pt x="3413" y="5713"/>
                  </a:lnTo>
                  <a:lnTo>
                    <a:pt x="5715" y="6031"/>
                  </a:lnTo>
                  <a:lnTo>
                    <a:pt x="7064" y="7143"/>
                  </a:lnTo>
                  <a:lnTo>
                    <a:pt x="7699" y="8968"/>
                  </a:lnTo>
                  <a:lnTo>
                    <a:pt x="7858" y="11826"/>
                  </a:lnTo>
                  <a:lnTo>
                    <a:pt x="7858" y="59055"/>
                  </a:lnTo>
                  <a:lnTo>
                    <a:pt x="7541" y="62387"/>
                  </a:lnTo>
                  <a:lnTo>
                    <a:pt x="6270" y="64531"/>
                  </a:lnTo>
                  <a:lnTo>
                    <a:pt x="3889" y="65642"/>
                  </a:lnTo>
                  <a:lnTo>
                    <a:pt x="238" y="66199"/>
                  </a:lnTo>
                  <a:lnTo>
                    <a:pt x="238" y="67626"/>
                  </a:lnTo>
                  <a:lnTo>
                    <a:pt x="23574" y="67626"/>
                  </a:lnTo>
                  <a:lnTo>
                    <a:pt x="23574" y="66199"/>
                  </a:lnTo>
                  <a:lnTo>
                    <a:pt x="20003" y="65801"/>
                  </a:lnTo>
                  <a:lnTo>
                    <a:pt x="17701" y="64768"/>
                  </a:lnTo>
                  <a:lnTo>
                    <a:pt x="16511" y="62785"/>
                  </a:lnTo>
                  <a:lnTo>
                    <a:pt x="16193" y="59371"/>
                  </a:lnTo>
                  <a:lnTo>
                    <a:pt x="16193" y="237"/>
                  </a:lnTo>
                  <a:lnTo>
                    <a:pt x="15795" y="0"/>
                  </a:lnTo>
                  <a:close/>
                </a:path>
              </a:pathLst>
            </a:custGeom>
            <a:solidFill>
              <a:srgbClr val="000000"/>
            </a:solidFill>
          </p:spPr>
          <p:txBody>
            <a:bodyPr vert="horz" lIns="91440" tIns="45720" rIns="91440" bIns="45720" anchor="t"/>
            <a:lstStyle/>
            <a:p>
              <a:endParaRPr lang="en-IN"/>
            </a:p>
          </p:txBody>
        </p:sp>
        <p:sp>
          <p:nvSpPr>
            <p:cNvPr id="1848" name="Shape 6588"/>
            <p:cNvSpPr/>
            <p:nvPr/>
          </p:nvSpPr>
          <p:spPr>
            <a:xfrm>
              <a:off x="4455731" y="4055871"/>
              <a:ext cx="26351" cy="58340"/>
            </a:xfrm>
            <a:custGeom>
              <a:avLst/>
              <a:gdLst/>
              <a:ahLst/>
              <a:cxnLst/>
              <a:rect l="0" t="0" r="0" b="0"/>
              <a:pathLst>
                <a:path w="26351" h="58340">
                  <a:moveTo>
                    <a:pt x="13255" y="0"/>
                  </a:moveTo>
                  <a:lnTo>
                    <a:pt x="10873" y="3412"/>
                  </a:lnTo>
                  <a:lnTo>
                    <a:pt x="8809" y="6111"/>
                  </a:lnTo>
                  <a:lnTo>
                    <a:pt x="4365" y="11270"/>
                  </a:lnTo>
                  <a:lnTo>
                    <a:pt x="1348" y="13651"/>
                  </a:lnTo>
                  <a:lnTo>
                    <a:pt x="317" y="14445"/>
                  </a:lnTo>
                  <a:lnTo>
                    <a:pt x="0" y="15238"/>
                  </a:lnTo>
                  <a:lnTo>
                    <a:pt x="396" y="15954"/>
                  </a:lnTo>
                  <a:lnTo>
                    <a:pt x="5634" y="15954"/>
                  </a:lnTo>
                  <a:lnTo>
                    <a:pt x="5634" y="45718"/>
                  </a:lnTo>
                  <a:lnTo>
                    <a:pt x="5873" y="49132"/>
                  </a:lnTo>
                  <a:lnTo>
                    <a:pt x="6350" y="51911"/>
                  </a:lnTo>
                  <a:lnTo>
                    <a:pt x="7143" y="54132"/>
                  </a:lnTo>
                  <a:lnTo>
                    <a:pt x="8254" y="55720"/>
                  </a:lnTo>
                  <a:lnTo>
                    <a:pt x="11191" y="57705"/>
                  </a:lnTo>
                  <a:lnTo>
                    <a:pt x="14763" y="58340"/>
                  </a:lnTo>
                  <a:lnTo>
                    <a:pt x="18096" y="57705"/>
                  </a:lnTo>
                  <a:lnTo>
                    <a:pt x="21351" y="56117"/>
                  </a:lnTo>
                  <a:lnTo>
                    <a:pt x="24129" y="53815"/>
                  </a:lnTo>
                  <a:lnTo>
                    <a:pt x="26351" y="50800"/>
                  </a:lnTo>
                  <a:lnTo>
                    <a:pt x="25002" y="49687"/>
                  </a:lnTo>
                  <a:lnTo>
                    <a:pt x="22780" y="51911"/>
                  </a:lnTo>
                  <a:lnTo>
                    <a:pt x="21113" y="52783"/>
                  </a:lnTo>
                  <a:lnTo>
                    <a:pt x="18970" y="53181"/>
                  </a:lnTo>
                  <a:lnTo>
                    <a:pt x="16826" y="52705"/>
                  </a:lnTo>
                  <a:lnTo>
                    <a:pt x="15398" y="51513"/>
                  </a:lnTo>
                  <a:lnTo>
                    <a:pt x="14127" y="47942"/>
                  </a:lnTo>
                  <a:lnTo>
                    <a:pt x="13970" y="44290"/>
                  </a:lnTo>
                  <a:lnTo>
                    <a:pt x="13970" y="15954"/>
                  </a:lnTo>
                  <a:lnTo>
                    <a:pt x="23970" y="15954"/>
                  </a:lnTo>
                  <a:lnTo>
                    <a:pt x="23970" y="12779"/>
                  </a:lnTo>
                  <a:lnTo>
                    <a:pt x="13970" y="12779"/>
                  </a:lnTo>
                  <a:lnTo>
                    <a:pt x="13970" y="1268"/>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849" name="Shape 6589"/>
            <p:cNvSpPr/>
            <p:nvPr/>
          </p:nvSpPr>
          <p:spPr>
            <a:xfrm>
              <a:off x="4359607" y="4055871"/>
              <a:ext cx="26352" cy="58340"/>
            </a:xfrm>
            <a:custGeom>
              <a:avLst/>
              <a:gdLst/>
              <a:ahLst/>
              <a:cxnLst/>
              <a:rect l="0" t="0" r="0" b="0"/>
              <a:pathLst>
                <a:path w="26352" h="58340">
                  <a:moveTo>
                    <a:pt x="13256" y="0"/>
                  </a:moveTo>
                  <a:lnTo>
                    <a:pt x="10874" y="3412"/>
                  </a:lnTo>
                  <a:lnTo>
                    <a:pt x="8889" y="6111"/>
                  </a:lnTo>
                  <a:lnTo>
                    <a:pt x="4366" y="11270"/>
                  </a:lnTo>
                  <a:lnTo>
                    <a:pt x="1428" y="13651"/>
                  </a:lnTo>
                  <a:lnTo>
                    <a:pt x="397" y="14445"/>
                  </a:lnTo>
                  <a:lnTo>
                    <a:pt x="0" y="15238"/>
                  </a:lnTo>
                  <a:lnTo>
                    <a:pt x="397" y="15954"/>
                  </a:lnTo>
                  <a:lnTo>
                    <a:pt x="5636" y="15954"/>
                  </a:lnTo>
                  <a:lnTo>
                    <a:pt x="5636" y="45718"/>
                  </a:lnTo>
                  <a:lnTo>
                    <a:pt x="5873" y="49132"/>
                  </a:lnTo>
                  <a:lnTo>
                    <a:pt x="6350" y="51911"/>
                  </a:lnTo>
                  <a:lnTo>
                    <a:pt x="7223" y="54132"/>
                  </a:lnTo>
                  <a:lnTo>
                    <a:pt x="8334" y="55720"/>
                  </a:lnTo>
                  <a:lnTo>
                    <a:pt x="11271" y="57705"/>
                  </a:lnTo>
                  <a:lnTo>
                    <a:pt x="14763" y="58340"/>
                  </a:lnTo>
                  <a:lnTo>
                    <a:pt x="18176" y="57705"/>
                  </a:lnTo>
                  <a:lnTo>
                    <a:pt x="21351" y="56117"/>
                  </a:lnTo>
                  <a:lnTo>
                    <a:pt x="24129" y="53815"/>
                  </a:lnTo>
                  <a:lnTo>
                    <a:pt x="26352" y="50800"/>
                  </a:lnTo>
                  <a:lnTo>
                    <a:pt x="25082" y="49687"/>
                  </a:lnTo>
                  <a:lnTo>
                    <a:pt x="22859" y="51911"/>
                  </a:lnTo>
                  <a:lnTo>
                    <a:pt x="21193" y="52783"/>
                  </a:lnTo>
                  <a:lnTo>
                    <a:pt x="19050" y="53181"/>
                  </a:lnTo>
                  <a:lnTo>
                    <a:pt x="16906" y="52705"/>
                  </a:lnTo>
                  <a:lnTo>
                    <a:pt x="15478" y="51513"/>
                  </a:lnTo>
                  <a:lnTo>
                    <a:pt x="14604" y="49846"/>
                  </a:lnTo>
                  <a:lnTo>
                    <a:pt x="14207" y="47942"/>
                  </a:lnTo>
                  <a:lnTo>
                    <a:pt x="13970" y="44290"/>
                  </a:lnTo>
                  <a:lnTo>
                    <a:pt x="13970" y="15954"/>
                  </a:lnTo>
                  <a:lnTo>
                    <a:pt x="23971" y="15954"/>
                  </a:lnTo>
                  <a:lnTo>
                    <a:pt x="23971" y="12779"/>
                  </a:lnTo>
                  <a:lnTo>
                    <a:pt x="13970" y="12779"/>
                  </a:lnTo>
                  <a:lnTo>
                    <a:pt x="13970" y="1268"/>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850" name="Shape 6590"/>
            <p:cNvSpPr/>
            <p:nvPr/>
          </p:nvSpPr>
          <p:spPr>
            <a:xfrm>
              <a:off x="4174346" y="4055871"/>
              <a:ext cx="26352" cy="58340"/>
            </a:xfrm>
            <a:custGeom>
              <a:avLst/>
              <a:gdLst/>
              <a:ahLst/>
              <a:cxnLst/>
              <a:rect l="0" t="0" r="0" b="0"/>
              <a:pathLst>
                <a:path w="26352" h="58340">
                  <a:moveTo>
                    <a:pt x="13334" y="0"/>
                  </a:moveTo>
                  <a:lnTo>
                    <a:pt x="10873" y="3412"/>
                  </a:lnTo>
                  <a:lnTo>
                    <a:pt x="8889" y="6111"/>
                  </a:lnTo>
                  <a:lnTo>
                    <a:pt x="4366" y="11270"/>
                  </a:lnTo>
                  <a:lnTo>
                    <a:pt x="1428" y="13651"/>
                  </a:lnTo>
                  <a:lnTo>
                    <a:pt x="397" y="14445"/>
                  </a:lnTo>
                  <a:lnTo>
                    <a:pt x="0" y="15238"/>
                  </a:lnTo>
                  <a:lnTo>
                    <a:pt x="397" y="15954"/>
                  </a:lnTo>
                  <a:lnTo>
                    <a:pt x="5636" y="15954"/>
                  </a:lnTo>
                  <a:lnTo>
                    <a:pt x="5636" y="45718"/>
                  </a:lnTo>
                  <a:lnTo>
                    <a:pt x="5873" y="49132"/>
                  </a:lnTo>
                  <a:lnTo>
                    <a:pt x="6429" y="51911"/>
                  </a:lnTo>
                  <a:lnTo>
                    <a:pt x="7223" y="54132"/>
                  </a:lnTo>
                  <a:lnTo>
                    <a:pt x="8334" y="55720"/>
                  </a:lnTo>
                  <a:lnTo>
                    <a:pt x="11271" y="57705"/>
                  </a:lnTo>
                  <a:lnTo>
                    <a:pt x="14763" y="58340"/>
                  </a:lnTo>
                  <a:lnTo>
                    <a:pt x="18177" y="57705"/>
                  </a:lnTo>
                  <a:lnTo>
                    <a:pt x="21352" y="56117"/>
                  </a:lnTo>
                  <a:lnTo>
                    <a:pt x="24129" y="53815"/>
                  </a:lnTo>
                  <a:lnTo>
                    <a:pt x="26352" y="50800"/>
                  </a:lnTo>
                  <a:lnTo>
                    <a:pt x="25082" y="49687"/>
                  </a:lnTo>
                  <a:lnTo>
                    <a:pt x="22859" y="51911"/>
                  </a:lnTo>
                  <a:lnTo>
                    <a:pt x="21192" y="52783"/>
                  </a:lnTo>
                  <a:lnTo>
                    <a:pt x="19050" y="53181"/>
                  </a:lnTo>
                  <a:lnTo>
                    <a:pt x="16905" y="52705"/>
                  </a:lnTo>
                  <a:lnTo>
                    <a:pt x="15478" y="51513"/>
                  </a:lnTo>
                  <a:lnTo>
                    <a:pt x="14604" y="49846"/>
                  </a:lnTo>
                  <a:lnTo>
                    <a:pt x="14208" y="47942"/>
                  </a:lnTo>
                  <a:lnTo>
                    <a:pt x="13969" y="44290"/>
                  </a:lnTo>
                  <a:lnTo>
                    <a:pt x="13969" y="15954"/>
                  </a:lnTo>
                  <a:lnTo>
                    <a:pt x="23971" y="15954"/>
                  </a:lnTo>
                  <a:lnTo>
                    <a:pt x="23971" y="12779"/>
                  </a:lnTo>
                  <a:lnTo>
                    <a:pt x="13969" y="12779"/>
                  </a:lnTo>
                  <a:lnTo>
                    <a:pt x="13969" y="1268"/>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1851" name="Shape 6591"/>
            <p:cNvSpPr/>
            <p:nvPr/>
          </p:nvSpPr>
          <p:spPr>
            <a:xfrm>
              <a:off x="3299634" y="4055871"/>
              <a:ext cx="26352" cy="58340"/>
            </a:xfrm>
            <a:custGeom>
              <a:avLst/>
              <a:gdLst/>
              <a:ahLst/>
              <a:cxnLst/>
              <a:rect l="0" t="0" r="0" b="0"/>
              <a:pathLst>
                <a:path w="26352" h="58340">
                  <a:moveTo>
                    <a:pt x="13334" y="0"/>
                  </a:moveTo>
                  <a:lnTo>
                    <a:pt x="10953" y="3412"/>
                  </a:lnTo>
                  <a:lnTo>
                    <a:pt x="8889" y="6111"/>
                  </a:lnTo>
                  <a:lnTo>
                    <a:pt x="4366" y="11270"/>
                  </a:lnTo>
                  <a:lnTo>
                    <a:pt x="1428" y="13651"/>
                  </a:lnTo>
                  <a:lnTo>
                    <a:pt x="397" y="14445"/>
                  </a:lnTo>
                  <a:lnTo>
                    <a:pt x="0" y="15238"/>
                  </a:lnTo>
                  <a:lnTo>
                    <a:pt x="397" y="15954"/>
                  </a:lnTo>
                  <a:lnTo>
                    <a:pt x="5714" y="15954"/>
                  </a:lnTo>
                  <a:lnTo>
                    <a:pt x="5714" y="45718"/>
                  </a:lnTo>
                  <a:lnTo>
                    <a:pt x="5873" y="49132"/>
                  </a:lnTo>
                  <a:lnTo>
                    <a:pt x="6429" y="51911"/>
                  </a:lnTo>
                  <a:lnTo>
                    <a:pt x="7223" y="54132"/>
                  </a:lnTo>
                  <a:lnTo>
                    <a:pt x="8334" y="55720"/>
                  </a:lnTo>
                  <a:lnTo>
                    <a:pt x="11271" y="57705"/>
                  </a:lnTo>
                  <a:lnTo>
                    <a:pt x="14763" y="58340"/>
                  </a:lnTo>
                  <a:lnTo>
                    <a:pt x="18177" y="57705"/>
                  </a:lnTo>
                  <a:lnTo>
                    <a:pt x="21352" y="56117"/>
                  </a:lnTo>
                  <a:lnTo>
                    <a:pt x="24209" y="53815"/>
                  </a:lnTo>
                  <a:lnTo>
                    <a:pt x="26352" y="50800"/>
                  </a:lnTo>
                  <a:lnTo>
                    <a:pt x="25082" y="49687"/>
                  </a:lnTo>
                  <a:lnTo>
                    <a:pt x="22859" y="51911"/>
                  </a:lnTo>
                  <a:lnTo>
                    <a:pt x="21192" y="52783"/>
                  </a:lnTo>
                  <a:lnTo>
                    <a:pt x="19050" y="53181"/>
                  </a:lnTo>
                  <a:lnTo>
                    <a:pt x="16905" y="52705"/>
                  </a:lnTo>
                  <a:lnTo>
                    <a:pt x="15478" y="51513"/>
                  </a:lnTo>
                  <a:lnTo>
                    <a:pt x="14208" y="47942"/>
                  </a:lnTo>
                  <a:lnTo>
                    <a:pt x="13969" y="44290"/>
                  </a:lnTo>
                  <a:lnTo>
                    <a:pt x="13969" y="15954"/>
                  </a:lnTo>
                  <a:lnTo>
                    <a:pt x="23971" y="15954"/>
                  </a:lnTo>
                  <a:lnTo>
                    <a:pt x="23971" y="12779"/>
                  </a:lnTo>
                  <a:lnTo>
                    <a:pt x="13969" y="12779"/>
                  </a:lnTo>
                  <a:lnTo>
                    <a:pt x="13969" y="1268"/>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1852" name="Shape 6592"/>
            <p:cNvSpPr/>
            <p:nvPr/>
          </p:nvSpPr>
          <p:spPr>
            <a:xfrm>
              <a:off x="4485020" y="4067618"/>
              <a:ext cx="43656" cy="46593"/>
            </a:xfrm>
            <a:custGeom>
              <a:avLst/>
              <a:gdLst/>
              <a:ahLst/>
              <a:cxnLst/>
              <a:rect l="0" t="0" r="0" b="0"/>
              <a:pathLst>
                <a:path w="43656" h="46593">
                  <a:moveTo>
                    <a:pt x="21431" y="0"/>
                  </a:moveTo>
                  <a:lnTo>
                    <a:pt x="20637" y="2778"/>
                  </a:lnTo>
                  <a:lnTo>
                    <a:pt x="24843" y="3652"/>
                  </a:lnTo>
                  <a:lnTo>
                    <a:pt x="28337" y="6033"/>
                  </a:lnTo>
                  <a:lnTo>
                    <a:pt x="31114" y="9763"/>
                  </a:lnTo>
                  <a:lnTo>
                    <a:pt x="33099" y="14447"/>
                  </a:lnTo>
                  <a:lnTo>
                    <a:pt x="34368" y="19923"/>
                  </a:lnTo>
                  <a:lnTo>
                    <a:pt x="34766" y="25877"/>
                  </a:lnTo>
                  <a:lnTo>
                    <a:pt x="34211" y="32147"/>
                  </a:lnTo>
                  <a:lnTo>
                    <a:pt x="32861" y="36829"/>
                  </a:lnTo>
                  <a:lnTo>
                    <a:pt x="30797" y="40164"/>
                  </a:lnTo>
                  <a:lnTo>
                    <a:pt x="28337" y="42307"/>
                  </a:lnTo>
                  <a:lnTo>
                    <a:pt x="25637" y="43497"/>
                  </a:lnTo>
                  <a:lnTo>
                    <a:pt x="23098" y="43815"/>
                  </a:lnTo>
                  <a:lnTo>
                    <a:pt x="19050" y="43022"/>
                  </a:lnTo>
                  <a:lnTo>
                    <a:pt x="15875" y="40878"/>
                  </a:lnTo>
                  <a:lnTo>
                    <a:pt x="13334" y="37623"/>
                  </a:lnTo>
                  <a:lnTo>
                    <a:pt x="11509" y="33734"/>
                  </a:lnTo>
                  <a:lnTo>
                    <a:pt x="9444" y="25320"/>
                  </a:lnTo>
                  <a:lnTo>
                    <a:pt x="9048" y="21431"/>
                  </a:lnTo>
                  <a:lnTo>
                    <a:pt x="8889" y="18256"/>
                  </a:lnTo>
                  <a:lnTo>
                    <a:pt x="9128" y="14604"/>
                  </a:lnTo>
                  <a:lnTo>
                    <a:pt x="9842" y="11509"/>
                  </a:lnTo>
                  <a:lnTo>
                    <a:pt x="10874" y="8811"/>
                  </a:lnTo>
                  <a:lnTo>
                    <a:pt x="12382" y="6667"/>
                  </a:lnTo>
                  <a:lnTo>
                    <a:pt x="16112" y="3731"/>
                  </a:lnTo>
                  <a:lnTo>
                    <a:pt x="18256" y="3016"/>
                  </a:lnTo>
                  <a:lnTo>
                    <a:pt x="20637" y="2778"/>
                  </a:lnTo>
                  <a:lnTo>
                    <a:pt x="21431" y="0"/>
                  </a:lnTo>
                  <a:lnTo>
                    <a:pt x="15239" y="873"/>
                  </a:lnTo>
                  <a:lnTo>
                    <a:pt x="9922" y="3334"/>
                  </a:lnTo>
                  <a:lnTo>
                    <a:pt x="5714" y="6984"/>
                  </a:lnTo>
                  <a:lnTo>
                    <a:pt x="2539" y="11668"/>
                  </a:lnTo>
                  <a:lnTo>
                    <a:pt x="634" y="17066"/>
                  </a:lnTo>
                  <a:lnTo>
                    <a:pt x="0" y="23018"/>
                  </a:lnTo>
                  <a:lnTo>
                    <a:pt x="713" y="29368"/>
                  </a:lnTo>
                  <a:lnTo>
                    <a:pt x="2778" y="35084"/>
                  </a:lnTo>
                  <a:lnTo>
                    <a:pt x="6032" y="39767"/>
                  </a:lnTo>
                  <a:lnTo>
                    <a:pt x="10398" y="43418"/>
                  </a:lnTo>
                  <a:lnTo>
                    <a:pt x="15637" y="45721"/>
                  </a:lnTo>
                  <a:lnTo>
                    <a:pt x="21668" y="46593"/>
                  </a:lnTo>
                  <a:lnTo>
                    <a:pt x="28575" y="45482"/>
                  </a:lnTo>
                  <a:lnTo>
                    <a:pt x="34051" y="42624"/>
                  </a:lnTo>
                  <a:lnTo>
                    <a:pt x="38258" y="38417"/>
                  </a:lnTo>
                  <a:lnTo>
                    <a:pt x="41275" y="33497"/>
                  </a:lnTo>
                  <a:lnTo>
                    <a:pt x="43100" y="28098"/>
                  </a:lnTo>
                  <a:lnTo>
                    <a:pt x="43656" y="23018"/>
                  </a:lnTo>
                  <a:lnTo>
                    <a:pt x="43179" y="17859"/>
                  </a:lnTo>
                  <a:lnTo>
                    <a:pt x="41988" y="13334"/>
                  </a:lnTo>
                  <a:lnTo>
                    <a:pt x="40084" y="9366"/>
                  </a:lnTo>
                  <a:lnTo>
                    <a:pt x="37386"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853" name="Shape 6593"/>
            <p:cNvSpPr/>
            <p:nvPr/>
          </p:nvSpPr>
          <p:spPr>
            <a:xfrm>
              <a:off x="4388500" y="4067618"/>
              <a:ext cx="39528" cy="46593"/>
            </a:xfrm>
            <a:custGeom>
              <a:avLst/>
              <a:gdLst/>
              <a:ahLst/>
              <a:cxnLst/>
              <a:rect l="0" t="0" r="0" b="0"/>
              <a:pathLst>
                <a:path w="39528" h="46593">
                  <a:moveTo>
                    <a:pt x="20239" y="0"/>
                  </a:moveTo>
                  <a:lnTo>
                    <a:pt x="18097" y="3572"/>
                  </a:lnTo>
                  <a:lnTo>
                    <a:pt x="21431" y="4128"/>
                  </a:lnTo>
                  <a:lnTo>
                    <a:pt x="23892" y="5556"/>
                  </a:lnTo>
                  <a:lnTo>
                    <a:pt x="25479" y="7541"/>
                  </a:lnTo>
                  <a:lnTo>
                    <a:pt x="26511" y="9922"/>
                  </a:lnTo>
                  <a:lnTo>
                    <a:pt x="27543" y="15002"/>
                  </a:lnTo>
                  <a:lnTo>
                    <a:pt x="7143" y="15002"/>
                  </a:lnTo>
                  <a:lnTo>
                    <a:pt x="7857" y="12065"/>
                  </a:lnTo>
                  <a:lnTo>
                    <a:pt x="8731" y="9525"/>
                  </a:lnTo>
                  <a:lnTo>
                    <a:pt x="9842" y="7541"/>
                  </a:lnTo>
                  <a:lnTo>
                    <a:pt x="11192" y="6033"/>
                  </a:lnTo>
                  <a:lnTo>
                    <a:pt x="14367" y="4128"/>
                  </a:lnTo>
                  <a:lnTo>
                    <a:pt x="18097" y="3572"/>
                  </a:lnTo>
                  <a:lnTo>
                    <a:pt x="20239" y="0"/>
                  </a:lnTo>
                  <a:lnTo>
                    <a:pt x="15954" y="556"/>
                  </a:lnTo>
                  <a:lnTo>
                    <a:pt x="11508" y="2222"/>
                  </a:lnTo>
                  <a:lnTo>
                    <a:pt x="7223" y="5318"/>
                  </a:lnTo>
                  <a:lnTo>
                    <a:pt x="3571" y="9922"/>
                  </a:lnTo>
                  <a:lnTo>
                    <a:pt x="1032" y="16192"/>
                  </a:lnTo>
                  <a:lnTo>
                    <a:pt x="0" y="24368"/>
                  </a:lnTo>
                  <a:lnTo>
                    <a:pt x="396" y="29368"/>
                  </a:lnTo>
                  <a:lnTo>
                    <a:pt x="1349" y="33734"/>
                  </a:lnTo>
                  <a:lnTo>
                    <a:pt x="2937" y="37544"/>
                  </a:lnTo>
                  <a:lnTo>
                    <a:pt x="5158" y="40719"/>
                  </a:lnTo>
                  <a:lnTo>
                    <a:pt x="7857" y="43259"/>
                  </a:lnTo>
                  <a:lnTo>
                    <a:pt x="11032" y="45084"/>
                  </a:lnTo>
                  <a:lnTo>
                    <a:pt x="14604" y="46197"/>
                  </a:lnTo>
                  <a:lnTo>
                    <a:pt x="18573" y="46593"/>
                  </a:lnTo>
                  <a:lnTo>
                    <a:pt x="23495" y="45958"/>
                  </a:lnTo>
                  <a:lnTo>
                    <a:pt x="27701" y="44370"/>
                  </a:lnTo>
                  <a:lnTo>
                    <a:pt x="31194" y="42148"/>
                  </a:lnTo>
                  <a:lnTo>
                    <a:pt x="34051" y="39449"/>
                  </a:lnTo>
                  <a:lnTo>
                    <a:pt x="37862" y="33972"/>
                  </a:lnTo>
                  <a:lnTo>
                    <a:pt x="38973" y="31670"/>
                  </a:lnTo>
                  <a:lnTo>
                    <a:pt x="39528" y="30083"/>
                  </a:lnTo>
                  <a:lnTo>
                    <a:pt x="37941" y="29368"/>
                  </a:lnTo>
                  <a:lnTo>
                    <a:pt x="36671" y="31353"/>
                  </a:lnTo>
                  <a:lnTo>
                    <a:pt x="34925" y="33654"/>
                  </a:lnTo>
                  <a:lnTo>
                    <a:pt x="32702" y="35878"/>
                  </a:lnTo>
                  <a:lnTo>
                    <a:pt x="30003" y="37862"/>
                  </a:lnTo>
                  <a:lnTo>
                    <a:pt x="26670" y="39211"/>
                  </a:lnTo>
                  <a:lnTo>
                    <a:pt x="22621" y="39767"/>
                  </a:lnTo>
                  <a:lnTo>
                    <a:pt x="19288" y="39371"/>
                  </a:lnTo>
                  <a:lnTo>
                    <a:pt x="15875" y="38100"/>
                  </a:lnTo>
                  <a:lnTo>
                    <a:pt x="12779" y="35559"/>
                  </a:lnTo>
                  <a:lnTo>
                    <a:pt x="10081" y="31591"/>
                  </a:lnTo>
                  <a:lnTo>
                    <a:pt x="8969" y="28972"/>
                  </a:lnTo>
                  <a:lnTo>
                    <a:pt x="8017" y="25877"/>
                  </a:lnTo>
                  <a:lnTo>
                    <a:pt x="7302" y="22304"/>
                  </a:lnTo>
                  <a:lnTo>
                    <a:pt x="6906" y="18177"/>
                  </a:lnTo>
                  <a:lnTo>
                    <a:pt x="37702" y="18177"/>
                  </a:lnTo>
                  <a:lnTo>
                    <a:pt x="36988" y="13732"/>
                  </a:lnTo>
                  <a:lnTo>
                    <a:pt x="35877" y="9842"/>
                  </a:lnTo>
                  <a:lnTo>
                    <a:pt x="34211" y="6747"/>
                  </a:lnTo>
                  <a:lnTo>
                    <a:pt x="32067" y="4207"/>
                  </a:lnTo>
                  <a:lnTo>
                    <a:pt x="29607" y="2381"/>
                  </a:lnTo>
                  <a:lnTo>
                    <a:pt x="26749"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1854" name="Shape 6594"/>
            <p:cNvSpPr/>
            <p:nvPr/>
          </p:nvSpPr>
          <p:spPr>
            <a:xfrm>
              <a:off x="4235069" y="4067618"/>
              <a:ext cx="23495" cy="45561"/>
            </a:xfrm>
            <a:custGeom>
              <a:avLst/>
              <a:gdLst/>
              <a:ahLst/>
              <a:cxnLst/>
              <a:rect l="0" t="0" r="0" b="0"/>
              <a:pathLst>
                <a:path w="23495" h="45561">
                  <a:moveTo>
                    <a:pt x="15795" y="0"/>
                  </a:moveTo>
                  <a:lnTo>
                    <a:pt x="396" y="5477"/>
                  </a:lnTo>
                  <a:lnTo>
                    <a:pt x="396" y="6984"/>
                  </a:lnTo>
                  <a:lnTo>
                    <a:pt x="4365" y="6588"/>
                  </a:lnTo>
                  <a:lnTo>
                    <a:pt x="5634" y="6667"/>
                  </a:lnTo>
                  <a:lnTo>
                    <a:pt x="6746" y="7382"/>
                  </a:lnTo>
                  <a:lnTo>
                    <a:pt x="7540" y="9128"/>
                  </a:lnTo>
                  <a:lnTo>
                    <a:pt x="7857" y="12541"/>
                  </a:lnTo>
                  <a:lnTo>
                    <a:pt x="7857" y="35481"/>
                  </a:lnTo>
                  <a:lnTo>
                    <a:pt x="7698" y="38734"/>
                  </a:lnTo>
                  <a:lnTo>
                    <a:pt x="7143" y="41116"/>
                  </a:lnTo>
                  <a:lnTo>
                    <a:pt x="6189" y="42624"/>
                  </a:lnTo>
                  <a:lnTo>
                    <a:pt x="4762" y="43497"/>
                  </a:lnTo>
                  <a:lnTo>
                    <a:pt x="2777" y="43894"/>
                  </a:lnTo>
                  <a:lnTo>
                    <a:pt x="0" y="44133"/>
                  </a:lnTo>
                  <a:lnTo>
                    <a:pt x="0" y="45561"/>
                  </a:lnTo>
                  <a:lnTo>
                    <a:pt x="23495" y="45561"/>
                  </a:lnTo>
                  <a:lnTo>
                    <a:pt x="23495" y="44133"/>
                  </a:lnTo>
                  <a:lnTo>
                    <a:pt x="19446" y="43497"/>
                  </a:lnTo>
                  <a:lnTo>
                    <a:pt x="17223" y="42068"/>
                  </a:lnTo>
                  <a:lnTo>
                    <a:pt x="16351" y="39528"/>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1855" name="Shape 6595"/>
            <p:cNvSpPr/>
            <p:nvPr/>
          </p:nvSpPr>
          <p:spPr>
            <a:xfrm>
              <a:off x="4076874" y="4067618"/>
              <a:ext cx="43734" cy="46593"/>
            </a:xfrm>
            <a:custGeom>
              <a:avLst/>
              <a:gdLst/>
              <a:ahLst/>
              <a:cxnLst/>
              <a:rect l="0" t="0" r="0" b="0"/>
              <a:pathLst>
                <a:path w="43734" h="46593">
                  <a:moveTo>
                    <a:pt x="21431" y="0"/>
                  </a:moveTo>
                  <a:lnTo>
                    <a:pt x="20637" y="2778"/>
                  </a:lnTo>
                  <a:lnTo>
                    <a:pt x="24844" y="3652"/>
                  </a:lnTo>
                  <a:lnTo>
                    <a:pt x="28337" y="6033"/>
                  </a:lnTo>
                  <a:lnTo>
                    <a:pt x="31115" y="9763"/>
                  </a:lnTo>
                  <a:lnTo>
                    <a:pt x="33178" y="14447"/>
                  </a:lnTo>
                  <a:lnTo>
                    <a:pt x="34369" y="19923"/>
                  </a:lnTo>
                  <a:lnTo>
                    <a:pt x="34766" y="25877"/>
                  </a:lnTo>
                  <a:lnTo>
                    <a:pt x="34209" y="32147"/>
                  </a:lnTo>
                  <a:lnTo>
                    <a:pt x="32861" y="36829"/>
                  </a:lnTo>
                  <a:lnTo>
                    <a:pt x="30877" y="40164"/>
                  </a:lnTo>
                  <a:lnTo>
                    <a:pt x="28337" y="42307"/>
                  </a:lnTo>
                  <a:lnTo>
                    <a:pt x="25717" y="43497"/>
                  </a:lnTo>
                  <a:lnTo>
                    <a:pt x="23097" y="43815"/>
                  </a:lnTo>
                  <a:lnTo>
                    <a:pt x="19050" y="43022"/>
                  </a:lnTo>
                  <a:lnTo>
                    <a:pt x="15875" y="40878"/>
                  </a:lnTo>
                  <a:lnTo>
                    <a:pt x="13415" y="37623"/>
                  </a:lnTo>
                  <a:lnTo>
                    <a:pt x="11588" y="33734"/>
                  </a:lnTo>
                  <a:lnTo>
                    <a:pt x="9446" y="25320"/>
                  </a:lnTo>
                  <a:lnTo>
                    <a:pt x="9127" y="21431"/>
                  </a:lnTo>
                  <a:lnTo>
                    <a:pt x="8969" y="18256"/>
                  </a:lnTo>
                  <a:lnTo>
                    <a:pt x="9207" y="14604"/>
                  </a:lnTo>
                  <a:lnTo>
                    <a:pt x="9842" y="11509"/>
                  </a:lnTo>
                  <a:lnTo>
                    <a:pt x="10874" y="8811"/>
                  </a:lnTo>
                  <a:lnTo>
                    <a:pt x="12382" y="6667"/>
                  </a:lnTo>
                  <a:lnTo>
                    <a:pt x="16192" y="3731"/>
                  </a:lnTo>
                  <a:lnTo>
                    <a:pt x="18334" y="3016"/>
                  </a:lnTo>
                  <a:lnTo>
                    <a:pt x="20637" y="2778"/>
                  </a:lnTo>
                  <a:lnTo>
                    <a:pt x="21431" y="0"/>
                  </a:lnTo>
                  <a:lnTo>
                    <a:pt x="15240" y="873"/>
                  </a:lnTo>
                  <a:lnTo>
                    <a:pt x="10001" y="3334"/>
                  </a:lnTo>
                  <a:lnTo>
                    <a:pt x="5715" y="6984"/>
                  </a:lnTo>
                  <a:lnTo>
                    <a:pt x="2619" y="11668"/>
                  </a:lnTo>
                  <a:lnTo>
                    <a:pt x="635" y="17066"/>
                  </a:lnTo>
                  <a:lnTo>
                    <a:pt x="0" y="23018"/>
                  </a:lnTo>
                  <a:lnTo>
                    <a:pt x="715" y="29368"/>
                  </a:lnTo>
                  <a:lnTo>
                    <a:pt x="2777" y="35084"/>
                  </a:lnTo>
                  <a:lnTo>
                    <a:pt x="6112" y="39767"/>
                  </a:lnTo>
                  <a:lnTo>
                    <a:pt x="10397" y="43418"/>
                  </a:lnTo>
                  <a:lnTo>
                    <a:pt x="15716" y="45721"/>
                  </a:lnTo>
                  <a:lnTo>
                    <a:pt x="21748" y="46593"/>
                  </a:lnTo>
                  <a:lnTo>
                    <a:pt x="28575" y="45482"/>
                  </a:lnTo>
                  <a:lnTo>
                    <a:pt x="34131" y="42624"/>
                  </a:lnTo>
                  <a:lnTo>
                    <a:pt x="38338" y="38417"/>
                  </a:lnTo>
                  <a:lnTo>
                    <a:pt x="41353" y="33497"/>
                  </a:lnTo>
                  <a:lnTo>
                    <a:pt x="43179" y="28098"/>
                  </a:lnTo>
                  <a:lnTo>
                    <a:pt x="43734" y="23018"/>
                  </a:lnTo>
                  <a:lnTo>
                    <a:pt x="43258" y="17859"/>
                  </a:lnTo>
                  <a:lnTo>
                    <a:pt x="42068" y="13334"/>
                  </a:lnTo>
                  <a:lnTo>
                    <a:pt x="40083" y="9366"/>
                  </a:lnTo>
                  <a:lnTo>
                    <a:pt x="37384"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856" name="Shape 6596"/>
            <p:cNvSpPr/>
            <p:nvPr/>
          </p:nvSpPr>
          <p:spPr>
            <a:xfrm>
              <a:off x="3854702" y="4067618"/>
              <a:ext cx="23496" cy="45561"/>
            </a:xfrm>
            <a:custGeom>
              <a:avLst/>
              <a:gdLst/>
              <a:ahLst/>
              <a:cxnLst/>
              <a:rect l="0" t="0" r="0" b="0"/>
              <a:pathLst>
                <a:path w="23496" h="45561">
                  <a:moveTo>
                    <a:pt x="15717" y="0"/>
                  </a:moveTo>
                  <a:lnTo>
                    <a:pt x="397" y="5477"/>
                  </a:lnTo>
                  <a:lnTo>
                    <a:pt x="397" y="6984"/>
                  </a:lnTo>
                  <a:lnTo>
                    <a:pt x="4366" y="6588"/>
                  </a:lnTo>
                  <a:lnTo>
                    <a:pt x="5636" y="6667"/>
                  </a:lnTo>
                  <a:lnTo>
                    <a:pt x="6667" y="7382"/>
                  </a:lnTo>
                  <a:lnTo>
                    <a:pt x="7541" y="9128"/>
                  </a:lnTo>
                  <a:lnTo>
                    <a:pt x="7858" y="12541"/>
                  </a:lnTo>
                  <a:lnTo>
                    <a:pt x="7858" y="35481"/>
                  </a:lnTo>
                  <a:lnTo>
                    <a:pt x="7700" y="38734"/>
                  </a:lnTo>
                  <a:lnTo>
                    <a:pt x="7143" y="41116"/>
                  </a:lnTo>
                  <a:lnTo>
                    <a:pt x="6192" y="42624"/>
                  </a:lnTo>
                  <a:lnTo>
                    <a:pt x="4762" y="43497"/>
                  </a:lnTo>
                  <a:lnTo>
                    <a:pt x="2778" y="43894"/>
                  </a:lnTo>
                  <a:lnTo>
                    <a:pt x="0" y="44133"/>
                  </a:lnTo>
                  <a:lnTo>
                    <a:pt x="0" y="45561"/>
                  </a:lnTo>
                  <a:lnTo>
                    <a:pt x="23496" y="45561"/>
                  </a:lnTo>
                  <a:lnTo>
                    <a:pt x="23496" y="44133"/>
                  </a:lnTo>
                  <a:lnTo>
                    <a:pt x="19447" y="43497"/>
                  </a:lnTo>
                  <a:lnTo>
                    <a:pt x="17225" y="42068"/>
                  </a:lnTo>
                  <a:lnTo>
                    <a:pt x="16352" y="39528"/>
                  </a:lnTo>
                  <a:lnTo>
                    <a:pt x="16113" y="35481"/>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1857" name="Shape 6597"/>
            <p:cNvSpPr/>
            <p:nvPr/>
          </p:nvSpPr>
          <p:spPr>
            <a:xfrm>
              <a:off x="3784456" y="4067618"/>
              <a:ext cx="40163" cy="46593"/>
            </a:xfrm>
            <a:custGeom>
              <a:avLst/>
              <a:gdLst/>
              <a:ahLst/>
              <a:cxnLst/>
              <a:rect l="0" t="0" r="0" b="0"/>
              <a:pathLst>
                <a:path w="40163" h="46593">
                  <a:moveTo>
                    <a:pt x="18018" y="0"/>
                  </a:moveTo>
                  <a:lnTo>
                    <a:pt x="12858" y="556"/>
                  </a:lnTo>
                  <a:lnTo>
                    <a:pt x="8731" y="1984"/>
                  </a:lnTo>
                  <a:lnTo>
                    <a:pt x="5636" y="4048"/>
                  </a:lnTo>
                  <a:lnTo>
                    <a:pt x="3492" y="6429"/>
                  </a:lnTo>
                  <a:lnTo>
                    <a:pt x="2301" y="8811"/>
                  </a:lnTo>
                  <a:lnTo>
                    <a:pt x="1904" y="11033"/>
                  </a:lnTo>
                  <a:lnTo>
                    <a:pt x="2857" y="13811"/>
                  </a:lnTo>
                  <a:lnTo>
                    <a:pt x="4207" y="14922"/>
                  </a:lnTo>
                  <a:lnTo>
                    <a:pt x="6191" y="15398"/>
                  </a:lnTo>
                  <a:lnTo>
                    <a:pt x="7937" y="15002"/>
                  </a:lnTo>
                  <a:lnTo>
                    <a:pt x="9366" y="13971"/>
                  </a:lnTo>
                  <a:lnTo>
                    <a:pt x="10318" y="12620"/>
                  </a:lnTo>
                  <a:lnTo>
                    <a:pt x="10636" y="11112"/>
                  </a:lnTo>
                  <a:lnTo>
                    <a:pt x="10398" y="9366"/>
                  </a:lnTo>
                  <a:lnTo>
                    <a:pt x="10081" y="7223"/>
                  </a:lnTo>
                  <a:lnTo>
                    <a:pt x="10714" y="5239"/>
                  </a:lnTo>
                  <a:lnTo>
                    <a:pt x="12382" y="3731"/>
                  </a:lnTo>
                  <a:lnTo>
                    <a:pt x="14683" y="2698"/>
                  </a:lnTo>
                  <a:lnTo>
                    <a:pt x="17145" y="2381"/>
                  </a:lnTo>
                  <a:lnTo>
                    <a:pt x="19606" y="2698"/>
                  </a:lnTo>
                  <a:lnTo>
                    <a:pt x="22066" y="3809"/>
                  </a:lnTo>
                  <a:lnTo>
                    <a:pt x="24051" y="6350"/>
                  </a:lnTo>
                  <a:lnTo>
                    <a:pt x="24765" y="10636"/>
                  </a:lnTo>
                  <a:lnTo>
                    <a:pt x="24765" y="16668"/>
                  </a:lnTo>
                  <a:lnTo>
                    <a:pt x="24024" y="16960"/>
                  </a:lnTo>
                  <a:lnTo>
                    <a:pt x="24765" y="19050"/>
                  </a:lnTo>
                  <a:lnTo>
                    <a:pt x="24765" y="33417"/>
                  </a:lnTo>
                  <a:lnTo>
                    <a:pt x="24208" y="36751"/>
                  </a:lnTo>
                  <a:lnTo>
                    <a:pt x="23177" y="37941"/>
                  </a:lnTo>
                  <a:lnTo>
                    <a:pt x="21431" y="39053"/>
                  </a:lnTo>
                  <a:lnTo>
                    <a:pt x="18812" y="40084"/>
                  </a:lnTo>
                  <a:lnTo>
                    <a:pt x="15240" y="40878"/>
                  </a:lnTo>
                  <a:lnTo>
                    <a:pt x="12700" y="40322"/>
                  </a:lnTo>
                  <a:lnTo>
                    <a:pt x="10636" y="38734"/>
                  </a:lnTo>
                  <a:lnTo>
                    <a:pt x="9287" y="36274"/>
                  </a:lnTo>
                  <a:lnTo>
                    <a:pt x="8731" y="33099"/>
                  </a:lnTo>
                  <a:lnTo>
                    <a:pt x="8731" y="32941"/>
                  </a:lnTo>
                  <a:lnTo>
                    <a:pt x="8890" y="31115"/>
                  </a:lnTo>
                  <a:lnTo>
                    <a:pt x="9604" y="28972"/>
                  </a:lnTo>
                  <a:lnTo>
                    <a:pt x="11192" y="26591"/>
                  </a:lnTo>
                  <a:lnTo>
                    <a:pt x="13970" y="24129"/>
                  </a:lnTo>
                  <a:lnTo>
                    <a:pt x="15954" y="22859"/>
                  </a:lnTo>
                  <a:lnTo>
                    <a:pt x="18415" y="21590"/>
                  </a:lnTo>
                  <a:lnTo>
                    <a:pt x="24765" y="19050"/>
                  </a:lnTo>
                  <a:lnTo>
                    <a:pt x="24024" y="16960"/>
                  </a:lnTo>
                  <a:lnTo>
                    <a:pt x="17303" y="19606"/>
                  </a:lnTo>
                  <a:lnTo>
                    <a:pt x="11192" y="22384"/>
                  </a:lnTo>
                  <a:lnTo>
                    <a:pt x="6350" y="25162"/>
                  </a:lnTo>
                  <a:lnTo>
                    <a:pt x="2857" y="28178"/>
                  </a:lnTo>
                  <a:lnTo>
                    <a:pt x="713" y="31829"/>
                  </a:lnTo>
                  <a:lnTo>
                    <a:pt x="0" y="36274"/>
                  </a:lnTo>
                  <a:lnTo>
                    <a:pt x="952" y="40640"/>
                  </a:lnTo>
                  <a:lnTo>
                    <a:pt x="3254" y="43894"/>
                  </a:lnTo>
                  <a:lnTo>
                    <a:pt x="6667" y="45958"/>
                  </a:lnTo>
                  <a:lnTo>
                    <a:pt x="10477" y="46593"/>
                  </a:lnTo>
                  <a:lnTo>
                    <a:pt x="14526" y="45958"/>
                  </a:lnTo>
                  <a:lnTo>
                    <a:pt x="18415" y="44212"/>
                  </a:lnTo>
                  <a:lnTo>
                    <a:pt x="24844" y="39371"/>
                  </a:lnTo>
                  <a:lnTo>
                    <a:pt x="25400" y="42307"/>
                  </a:lnTo>
                  <a:lnTo>
                    <a:pt x="26352" y="44370"/>
                  </a:lnTo>
                  <a:lnTo>
                    <a:pt x="27622" y="45721"/>
                  </a:lnTo>
                  <a:lnTo>
                    <a:pt x="28971" y="46354"/>
                  </a:lnTo>
                  <a:lnTo>
                    <a:pt x="31352" y="46593"/>
                  </a:lnTo>
                  <a:lnTo>
                    <a:pt x="32782" y="46434"/>
                  </a:lnTo>
                  <a:lnTo>
                    <a:pt x="34766" y="45878"/>
                  </a:lnTo>
                  <a:lnTo>
                    <a:pt x="37226" y="44450"/>
                  </a:lnTo>
                  <a:lnTo>
                    <a:pt x="40163" y="41672"/>
                  </a:lnTo>
                  <a:lnTo>
                    <a:pt x="40163" y="39053"/>
                  </a:lnTo>
                  <a:lnTo>
                    <a:pt x="38338" y="40322"/>
                  </a:lnTo>
                  <a:lnTo>
                    <a:pt x="35638" y="40958"/>
                  </a:lnTo>
                  <a:lnTo>
                    <a:pt x="33972" y="40402"/>
                  </a:lnTo>
                  <a:lnTo>
                    <a:pt x="33178" y="39132"/>
                  </a:lnTo>
                  <a:lnTo>
                    <a:pt x="32782" y="35163"/>
                  </a:lnTo>
                  <a:lnTo>
                    <a:pt x="32782" y="15875"/>
                  </a:lnTo>
                  <a:lnTo>
                    <a:pt x="32226" y="9128"/>
                  </a:lnTo>
                  <a:lnTo>
                    <a:pt x="30956" y="5715"/>
                  </a:lnTo>
                  <a:lnTo>
                    <a:pt x="28416" y="2778"/>
                  </a:lnTo>
                  <a:lnTo>
                    <a:pt x="26589"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858" name="Shape 6598"/>
            <p:cNvSpPr/>
            <p:nvPr/>
          </p:nvSpPr>
          <p:spPr>
            <a:xfrm>
              <a:off x="3740720" y="4067618"/>
              <a:ext cx="39529" cy="46593"/>
            </a:xfrm>
            <a:custGeom>
              <a:avLst/>
              <a:gdLst/>
              <a:ahLst/>
              <a:cxnLst/>
              <a:rect l="0" t="0" r="0" b="0"/>
              <a:pathLst>
                <a:path w="39529" h="46593">
                  <a:moveTo>
                    <a:pt x="20162" y="0"/>
                  </a:moveTo>
                  <a:lnTo>
                    <a:pt x="18018" y="3572"/>
                  </a:lnTo>
                  <a:lnTo>
                    <a:pt x="21352" y="4128"/>
                  </a:lnTo>
                  <a:lnTo>
                    <a:pt x="23812" y="5556"/>
                  </a:lnTo>
                  <a:lnTo>
                    <a:pt x="25400" y="7541"/>
                  </a:lnTo>
                  <a:lnTo>
                    <a:pt x="26432" y="9922"/>
                  </a:lnTo>
                  <a:lnTo>
                    <a:pt x="27543" y="15002"/>
                  </a:lnTo>
                  <a:lnTo>
                    <a:pt x="7064" y="15002"/>
                  </a:lnTo>
                  <a:lnTo>
                    <a:pt x="7779" y="12065"/>
                  </a:lnTo>
                  <a:lnTo>
                    <a:pt x="8652" y="9525"/>
                  </a:lnTo>
                  <a:lnTo>
                    <a:pt x="9763" y="7541"/>
                  </a:lnTo>
                  <a:lnTo>
                    <a:pt x="11112" y="6033"/>
                  </a:lnTo>
                  <a:lnTo>
                    <a:pt x="14287" y="4128"/>
                  </a:lnTo>
                  <a:lnTo>
                    <a:pt x="18018" y="3572"/>
                  </a:lnTo>
                  <a:lnTo>
                    <a:pt x="20162" y="0"/>
                  </a:lnTo>
                  <a:lnTo>
                    <a:pt x="15875" y="556"/>
                  </a:lnTo>
                  <a:lnTo>
                    <a:pt x="11431" y="2222"/>
                  </a:lnTo>
                  <a:lnTo>
                    <a:pt x="7143" y="5318"/>
                  </a:lnTo>
                  <a:lnTo>
                    <a:pt x="3493" y="9922"/>
                  </a:lnTo>
                  <a:lnTo>
                    <a:pt x="953" y="16192"/>
                  </a:lnTo>
                  <a:lnTo>
                    <a:pt x="0" y="24368"/>
                  </a:lnTo>
                  <a:lnTo>
                    <a:pt x="318" y="29368"/>
                  </a:lnTo>
                  <a:lnTo>
                    <a:pt x="1269" y="33734"/>
                  </a:lnTo>
                  <a:lnTo>
                    <a:pt x="2857" y="37544"/>
                  </a:lnTo>
                  <a:lnTo>
                    <a:pt x="5081" y="40719"/>
                  </a:lnTo>
                  <a:lnTo>
                    <a:pt x="7779" y="43259"/>
                  </a:lnTo>
                  <a:lnTo>
                    <a:pt x="10954" y="45084"/>
                  </a:lnTo>
                  <a:lnTo>
                    <a:pt x="14526" y="46197"/>
                  </a:lnTo>
                  <a:lnTo>
                    <a:pt x="18494" y="46593"/>
                  </a:lnTo>
                  <a:lnTo>
                    <a:pt x="23416" y="45958"/>
                  </a:lnTo>
                  <a:lnTo>
                    <a:pt x="27623" y="44370"/>
                  </a:lnTo>
                  <a:lnTo>
                    <a:pt x="31115" y="42148"/>
                  </a:lnTo>
                  <a:lnTo>
                    <a:pt x="33973" y="39449"/>
                  </a:lnTo>
                  <a:lnTo>
                    <a:pt x="37782" y="33972"/>
                  </a:lnTo>
                  <a:lnTo>
                    <a:pt x="38893" y="31670"/>
                  </a:lnTo>
                  <a:lnTo>
                    <a:pt x="39529" y="30083"/>
                  </a:lnTo>
                  <a:lnTo>
                    <a:pt x="37942" y="29368"/>
                  </a:lnTo>
                  <a:lnTo>
                    <a:pt x="36592" y="31353"/>
                  </a:lnTo>
                  <a:lnTo>
                    <a:pt x="34845" y="33654"/>
                  </a:lnTo>
                  <a:lnTo>
                    <a:pt x="32623" y="35878"/>
                  </a:lnTo>
                  <a:lnTo>
                    <a:pt x="29924" y="37862"/>
                  </a:lnTo>
                  <a:lnTo>
                    <a:pt x="26591" y="39211"/>
                  </a:lnTo>
                  <a:lnTo>
                    <a:pt x="22543" y="39767"/>
                  </a:lnTo>
                  <a:lnTo>
                    <a:pt x="19209" y="39371"/>
                  </a:lnTo>
                  <a:lnTo>
                    <a:pt x="15795" y="38100"/>
                  </a:lnTo>
                  <a:lnTo>
                    <a:pt x="12700" y="35559"/>
                  </a:lnTo>
                  <a:lnTo>
                    <a:pt x="10000" y="31591"/>
                  </a:lnTo>
                  <a:lnTo>
                    <a:pt x="8890" y="28972"/>
                  </a:lnTo>
                  <a:lnTo>
                    <a:pt x="7937" y="25877"/>
                  </a:lnTo>
                  <a:lnTo>
                    <a:pt x="7223" y="22304"/>
                  </a:lnTo>
                  <a:lnTo>
                    <a:pt x="6825" y="18177"/>
                  </a:lnTo>
                  <a:lnTo>
                    <a:pt x="37624" y="18177"/>
                  </a:lnTo>
                  <a:lnTo>
                    <a:pt x="36909" y="13732"/>
                  </a:lnTo>
                  <a:lnTo>
                    <a:pt x="35798" y="9842"/>
                  </a:lnTo>
                  <a:lnTo>
                    <a:pt x="34131" y="6747"/>
                  </a:lnTo>
                  <a:lnTo>
                    <a:pt x="31988" y="4207"/>
                  </a:lnTo>
                  <a:lnTo>
                    <a:pt x="29528" y="2381"/>
                  </a:lnTo>
                  <a:lnTo>
                    <a:pt x="26669" y="1032"/>
                  </a:lnTo>
                  <a:lnTo>
                    <a:pt x="23574" y="238"/>
                  </a:lnTo>
                  <a:lnTo>
                    <a:pt x="20162" y="0"/>
                  </a:lnTo>
                  <a:close/>
                </a:path>
              </a:pathLst>
            </a:custGeom>
            <a:solidFill>
              <a:srgbClr val="000000"/>
            </a:solidFill>
          </p:spPr>
          <p:txBody>
            <a:bodyPr vert="horz" lIns="91440" tIns="45720" rIns="91440" bIns="45720" anchor="t"/>
            <a:lstStyle/>
            <a:p>
              <a:endParaRPr lang="en-IN"/>
            </a:p>
          </p:txBody>
        </p:sp>
        <p:sp>
          <p:nvSpPr>
            <p:cNvPr id="1859" name="Shape 6599"/>
            <p:cNvSpPr/>
            <p:nvPr/>
          </p:nvSpPr>
          <p:spPr>
            <a:xfrm>
              <a:off x="3616101" y="4045553"/>
              <a:ext cx="45958" cy="68658"/>
            </a:xfrm>
            <a:custGeom>
              <a:avLst/>
              <a:gdLst/>
              <a:ahLst/>
              <a:cxnLst/>
              <a:rect l="0" t="0" r="0" b="0"/>
              <a:pathLst>
                <a:path w="45958" h="68658">
                  <a:moveTo>
                    <a:pt x="38814" y="0"/>
                  </a:moveTo>
                  <a:lnTo>
                    <a:pt x="24209" y="4365"/>
                  </a:lnTo>
                  <a:lnTo>
                    <a:pt x="24209" y="5952"/>
                  </a:lnTo>
                  <a:lnTo>
                    <a:pt x="26591" y="5874"/>
                  </a:lnTo>
                  <a:lnTo>
                    <a:pt x="29131" y="6190"/>
                  </a:lnTo>
                  <a:lnTo>
                    <a:pt x="30401" y="7222"/>
                  </a:lnTo>
                  <a:lnTo>
                    <a:pt x="30956" y="10873"/>
                  </a:lnTo>
                  <a:lnTo>
                    <a:pt x="30956" y="26351"/>
                  </a:lnTo>
                  <a:lnTo>
                    <a:pt x="28575" y="24446"/>
                  </a:lnTo>
                  <a:lnTo>
                    <a:pt x="26114" y="23097"/>
                  </a:lnTo>
                  <a:lnTo>
                    <a:pt x="23494" y="22304"/>
                  </a:lnTo>
                  <a:lnTo>
                    <a:pt x="22685" y="22240"/>
                  </a:lnTo>
                  <a:lnTo>
                    <a:pt x="20797" y="24843"/>
                  </a:lnTo>
                  <a:lnTo>
                    <a:pt x="24209" y="25479"/>
                  </a:lnTo>
                  <a:lnTo>
                    <a:pt x="27384" y="27305"/>
                  </a:lnTo>
                  <a:lnTo>
                    <a:pt x="29687" y="30400"/>
                  </a:lnTo>
                  <a:lnTo>
                    <a:pt x="30956" y="34765"/>
                  </a:lnTo>
                  <a:lnTo>
                    <a:pt x="30956" y="57546"/>
                  </a:lnTo>
                  <a:lnTo>
                    <a:pt x="29844" y="60006"/>
                  </a:lnTo>
                  <a:lnTo>
                    <a:pt x="27781" y="61832"/>
                  </a:lnTo>
                  <a:lnTo>
                    <a:pt x="25162" y="63102"/>
                  </a:lnTo>
                  <a:lnTo>
                    <a:pt x="22145" y="63500"/>
                  </a:lnTo>
                  <a:lnTo>
                    <a:pt x="18892" y="63024"/>
                  </a:lnTo>
                  <a:lnTo>
                    <a:pt x="15717" y="61515"/>
                  </a:lnTo>
                  <a:lnTo>
                    <a:pt x="12938" y="58895"/>
                  </a:lnTo>
                  <a:lnTo>
                    <a:pt x="10637" y="55006"/>
                  </a:lnTo>
                  <a:lnTo>
                    <a:pt x="9128" y="49767"/>
                  </a:lnTo>
                  <a:lnTo>
                    <a:pt x="8493" y="43180"/>
                  </a:lnTo>
                  <a:lnTo>
                    <a:pt x="9049" y="37146"/>
                  </a:lnTo>
                  <a:lnTo>
                    <a:pt x="10478" y="32463"/>
                  </a:lnTo>
                  <a:lnTo>
                    <a:pt x="12620" y="28971"/>
                  </a:lnTo>
                  <a:lnTo>
                    <a:pt x="15161" y="26668"/>
                  </a:lnTo>
                  <a:lnTo>
                    <a:pt x="17938" y="25320"/>
                  </a:lnTo>
                  <a:lnTo>
                    <a:pt x="20797" y="24843"/>
                  </a:lnTo>
                  <a:lnTo>
                    <a:pt x="22685" y="22240"/>
                  </a:lnTo>
                  <a:lnTo>
                    <a:pt x="20479" y="22065"/>
                  </a:lnTo>
                  <a:lnTo>
                    <a:pt x="15081" y="23018"/>
                  </a:lnTo>
                  <a:lnTo>
                    <a:pt x="10239" y="25479"/>
                  </a:lnTo>
                  <a:lnTo>
                    <a:pt x="6112" y="29368"/>
                  </a:lnTo>
                  <a:lnTo>
                    <a:pt x="2857" y="34368"/>
                  </a:lnTo>
                  <a:lnTo>
                    <a:pt x="714" y="40162"/>
                  </a:lnTo>
                  <a:lnTo>
                    <a:pt x="0" y="46433"/>
                  </a:lnTo>
                  <a:lnTo>
                    <a:pt x="556" y="53260"/>
                  </a:lnTo>
                  <a:lnTo>
                    <a:pt x="2223" y="58418"/>
                  </a:lnTo>
                  <a:lnTo>
                    <a:pt x="4683" y="62387"/>
                  </a:lnTo>
                  <a:lnTo>
                    <a:pt x="7541" y="65166"/>
                  </a:lnTo>
                  <a:lnTo>
                    <a:pt x="10557" y="66992"/>
                  </a:lnTo>
                  <a:lnTo>
                    <a:pt x="13573" y="68023"/>
                  </a:lnTo>
                  <a:lnTo>
                    <a:pt x="16113" y="68580"/>
                  </a:lnTo>
                  <a:lnTo>
                    <a:pt x="18018" y="68658"/>
                  </a:lnTo>
                  <a:lnTo>
                    <a:pt x="22861" y="68023"/>
                  </a:lnTo>
                  <a:lnTo>
                    <a:pt x="26432" y="66515"/>
                  </a:lnTo>
                  <a:lnTo>
                    <a:pt x="29050" y="64451"/>
                  </a:lnTo>
                  <a:lnTo>
                    <a:pt x="30798" y="62308"/>
                  </a:lnTo>
                  <a:lnTo>
                    <a:pt x="30956" y="62308"/>
                  </a:lnTo>
                  <a:lnTo>
                    <a:pt x="30956" y="68341"/>
                  </a:lnTo>
                  <a:lnTo>
                    <a:pt x="31353" y="68658"/>
                  </a:lnTo>
                  <a:lnTo>
                    <a:pt x="38814" y="66038"/>
                  </a:lnTo>
                  <a:lnTo>
                    <a:pt x="45958" y="63500"/>
                  </a:lnTo>
                  <a:lnTo>
                    <a:pt x="45958" y="61912"/>
                  </a:lnTo>
                  <a:lnTo>
                    <a:pt x="43181" y="61912"/>
                  </a:lnTo>
                  <a:lnTo>
                    <a:pt x="41275" y="61593"/>
                  </a:lnTo>
                  <a:lnTo>
                    <a:pt x="40163" y="60800"/>
                  </a:lnTo>
                  <a:lnTo>
                    <a:pt x="39529" y="59768"/>
                  </a:lnTo>
                  <a:lnTo>
                    <a:pt x="39291" y="56356"/>
                  </a:lnTo>
                  <a:lnTo>
                    <a:pt x="39291" y="237"/>
                  </a:lnTo>
                  <a:lnTo>
                    <a:pt x="38814" y="0"/>
                  </a:lnTo>
                  <a:close/>
                </a:path>
              </a:pathLst>
            </a:custGeom>
            <a:solidFill>
              <a:srgbClr val="000000"/>
            </a:solidFill>
          </p:spPr>
          <p:txBody>
            <a:bodyPr vert="horz" lIns="91440" tIns="45720" rIns="91440" bIns="45720" anchor="t"/>
            <a:lstStyle/>
            <a:p>
              <a:endParaRPr lang="en-IN"/>
            </a:p>
          </p:txBody>
        </p:sp>
        <p:sp>
          <p:nvSpPr>
            <p:cNvPr id="1860" name="Shape 6600"/>
            <p:cNvSpPr/>
            <p:nvPr/>
          </p:nvSpPr>
          <p:spPr>
            <a:xfrm>
              <a:off x="3468703" y="4067618"/>
              <a:ext cx="43656" cy="46593"/>
            </a:xfrm>
            <a:custGeom>
              <a:avLst/>
              <a:gdLst/>
              <a:ahLst/>
              <a:cxnLst/>
              <a:rect l="0" t="0" r="0" b="0"/>
              <a:pathLst>
                <a:path w="43656" h="46593">
                  <a:moveTo>
                    <a:pt x="21352" y="0"/>
                  </a:moveTo>
                  <a:lnTo>
                    <a:pt x="20558" y="2778"/>
                  </a:lnTo>
                  <a:lnTo>
                    <a:pt x="24764" y="3652"/>
                  </a:lnTo>
                  <a:lnTo>
                    <a:pt x="28257" y="6033"/>
                  </a:lnTo>
                  <a:lnTo>
                    <a:pt x="31036" y="9763"/>
                  </a:lnTo>
                  <a:lnTo>
                    <a:pt x="33098" y="14447"/>
                  </a:lnTo>
                  <a:lnTo>
                    <a:pt x="34368" y="19923"/>
                  </a:lnTo>
                  <a:lnTo>
                    <a:pt x="34766" y="25877"/>
                  </a:lnTo>
                  <a:lnTo>
                    <a:pt x="34211" y="32147"/>
                  </a:lnTo>
                  <a:lnTo>
                    <a:pt x="32780" y="36829"/>
                  </a:lnTo>
                  <a:lnTo>
                    <a:pt x="30797" y="40164"/>
                  </a:lnTo>
                  <a:lnTo>
                    <a:pt x="28257" y="42307"/>
                  </a:lnTo>
                  <a:lnTo>
                    <a:pt x="25637" y="43497"/>
                  </a:lnTo>
                  <a:lnTo>
                    <a:pt x="23018" y="43815"/>
                  </a:lnTo>
                  <a:lnTo>
                    <a:pt x="19050" y="43022"/>
                  </a:lnTo>
                  <a:lnTo>
                    <a:pt x="15795" y="40878"/>
                  </a:lnTo>
                  <a:lnTo>
                    <a:pt x="13334" y="37623"/>
                  </a:lnTo>
                  <a:lnTo>
                    <a:pt x="11509" y="33734"/>
                  </a:lnTo>
                  <a:lnTo>
                    <a:pt x="10239" y="29528"/>
                  </a:lnTo>
                  <a:lnTo>
                    <a:pt x="9445" y="25320"/>
                  </a:lnTo>
                  <a:lnTo>
                    <a:pt x="9048" y="21431"/>
                  </a:lnTo>
                  <a:lnTo>
                    <a:pt x="8889" y="18256"/>
                  </a:lnTo>
                  <a:lnTo>
                    <a:pt x="9128" y="14604"/>
                  </a:lnTo>
                  <a:lnTo>
                    <a:pt x="9842" y="11509"/>
                  </a:lnTo>
                  <a:lnTo>
                    <a:pt x="10873" y="8811"/>
                  </a:lnTo>
                  <a:lnTo>
                    <a:pt x="12382" y="6667"/>
                  </a:lnTo>
                  <a:lnTo>
                    <a:pt x="16112" y="3731"/>
                  </a:lnTo>
                  <a:lnTo>
                    <a:pt x="18256" y="3016"/>
                  </a:lnTo>
                  <a:lnTo>
                    <a:pt x="20558" y="2778"/>
                  </a:lnTo>
                  <a:lnTo>
                    <a:pt x="21352" y="0"/>
                  </a:lnTo>
                  <a:lnTo>
                    <a:pt x="15161" y="873"/>
                  </a:lnTo>
                  <a:lnTo>
                    <a:pt x="9922" y="3334"/>
                  </a:lnTo>
                  <a:lnTo>
                    <a:pt x="5714" y="6984"/>
                  </a:lnTo>
                  <a:lnTo>
                    <a:pt x="2539" y="11668"/>
                  </a:lnTo>
                  <a:lnTo>
                    <a:pt x="634" y="17066"/>
                  </a:lnTo>
                  <a:lnTo>
                    <a:pt x="0" y="23018"/>
                  </a:lnTo>
                  <a:lnTo>
                    <a:pt x="634" y="29368"/>
                  </a:lnTo>
                  <a:lnTo>
                    <a:pt x="2698" y="35084"/>
                  </a:lnTo>
                  <a:lnTo>
                    <a:pt x="6032" y="39767"/>
                  </a:lnTo>
                  <a:lnTo>
                    <a:pt x="10398" y="43418"/>
                  </a:lnTo>
                  <a:lnTo>
                    <a:pt x="15636" y="45721"/>
                  </a:lnTo>
                  <a:lnTo>
                    <a:pt x="21668" y="46593"/>
                  </a:lnTo>
                  <a:lnTo>
                    <a:pt x="28495" y="45482"/>
                  </a:lnTo>
                  <a:lnTo>
                    <a:pt x="34052" y="42624"/>
                  </a:lnTo>
                  <a:lnTo>
                    <a:pt x="38258" y="38417"/>
                  </a:lnTo>
                  <a:lnTo>
                    <a:pt x="41275" y="33497"/>
                  </a:lnTo>
                  <a:lnTo>
                    <a:pt x="43099" y="28098"/>
                  </a:lnTo>
                  <a:lnTo>
                    <a:pt x="43656" y="23018"/>
                  </a:lnTo>
                  <a:lnTo>
                    <a:pt x="43179" y="17859"/>
                  </a:lnTo>
                  <a:lnTo>
                    <a:pt x="41989" y="13334"/>
                  </a:lnTo>
                  <a:lnTo>
                    <a:pt x="40084" y="9366"/>
                  </a:lnTo>
                  <a:lnTo>
                    <a:pt x="37386" y="6112"/>
                  </a:lnTo>
                  <a:lnTo>
                    <a:pt x="34131" y="3492"/>
                  </a:lnTo>
                  <a:lnTo>
                    <a:pt x="30321" y="1587"/>
                  </a:lnTo>
                  <a:lnTo>
                    <a:pt x="26034" y="397"/>
                  </a:lnTo>
                  <a:lnTo>
                    <a:pt x="21352" y="0"/>
                  </a:lnTo>
                  <a:close/>
                </a:path>
              </a:pathLst>
            </a:custGeom>
            <a:solidFill>
              <a:srgbClr val="000000"/>
            </a:solidFill>
          </p:spPr>
          <p:txBody>
            <a:bodyPr vert="horz" lIns="91440" tIns="45720" rIns="91440" bIns="45720" anchor="t"/>
            <a:lstStyle/>
            <a:p>
              <a:endParaRPr lang="en-IN"/>
            </a:p>
          </p:txBody>
        </p:sp>
        <p:sp>
          <p:nvSpPr>
            <p:cNvPr id="1861" name="Shape 6601"/>
            <p:cNvSpPr/>
            <p:nvPr/>
          </p:nvSpPr>
          <p:spPr>
            <a:xfrm>
              <a:off x="3327574" y="4067618"/>
              <a:ext cx="39528" cy="46593"/>
            </a:xfrm>
            <a:custGeom>
              <a:avLst/>
              <a:gdLst/>
              <a:ahLst/>
              <a:cxnLst/>
              <a:rect l="0" t="0" r="0" b="0"/>
              <a:pathLst>
                <a:path w="39528" h="46593">
                  <a:moveTo>
                    <a:pt x="20240" y="0"/>
                  </a:moveTo>
                  <a:lnTo>
                    <a:pt x="18097" y="3572"/>
                  </a:lnTo>
                  <a:lnTo>
                    <a:pt x="21431" y="4128"/>
                  </a:lnTo>
                  <a:lnTo>
                    <a:pt x="23891" y="5556"/>
                  </a:lnTo>
                  <a:lnTo>
                    <a:pt x="25478" y="7541"/>
                  </a:lnTo>
                  <a:lnTo>
                    <a:pt x="26511" y="9922"/>
                  </a:lnTo>
                  <a:lnTo>
                    <a:pt x="27543" y="15002"/>
                  </a:lnTo>
                  <a:lnTo>
                    <a:pt x="7143" y="15002"/>
                  </a:lnTo>
                  <a:lnTo>
                    <a:pt x="7858" y="12065"/>
                  </a:lnTo>
                  <a:lnTo>
                    <a:pt x="8731" y="9525"/>
                  </a:lnTo>
                  <a:lnTo>
                    <a:pt x="9842" y="7541"/>
                  </a:lnTo>
                  <a:lnTo>
                    <a:pt x="11191" y="6033"/>
                  </a:lnTo>
                  <a:lnTo>
                    <a:pt x="14287" y="4128"/>
                  </a:lnTo>
                  <a:lnTo>
                    <a:pt x="18097" y="3572"/>
                  </a:lnTo>
                  <a:lnTo>
                    <a:pt x="20240" y="0"/>
                  </a:lnTo>
                  <a:lnTo>
                    <a:pt x="15953" y="556"/>
                  </a:lnTo>
                  <a:lnTo>
                    <a:pt x="11508" y="2222"/>
                  </a:lnTo>
                  <a:lnTo>
                    <a:pt x="7222" y="5318"/>
                  </a:lnTo>
                  <a:lnTo>
                    <a:pt x="3571" y="9922"/>
                  </a:lnTo>
                  <a:lnTo>
                    <a:pt x="1032" y="16192"/>
                  </a:lnTo>
                  <a:lnTo>
                    <a:pt x="0" y="24368"/>
                  </a:lnTo>
                  <a:lnTo>
                    <a:pt x="396" y="29368"/>
                  </a:lnTo>
                  <a:lnTo>
                    <a:pt x="1349" y="33734"/>
                  </a:lnTo>
                  <a:lnTo>
                    <a:pt x="2937" y="37544"/>
                  </a:lnTo>
                  <a:lnTo>
                    <a:pt x="5158" y="40719"/>
                  </a:lnTo>
                  <a:lnTo>
                    <a:pt x="7858" y="43259"/>
                  </a:lnTo>
                  <a:lnTo>
                    <a:pt x="11033" y="45084"/>
                  </a:lnTo>
                  <a:lnTo>
                    <a:pt x="14604" y="46197"/>
                  </a:lnTo>
                  <a:lnTo>
                    <a:pt x="18573" y="46593"/>
                  </a:lnTo>
                  <a:lnTo>
                    <a:pt x="23495" y="45958"/>
                  </a:lnTo>
                  <a:lnTo>
                    <a:pt x="27702" y="44370"/>
                  </a:lnTo>
                  <a:lnTo>
                    <a:pt x="31194" y="42148"/>
                  </a:lnTo>
                  <a:lnTo>
                    <a:pt x="33972" y="39449"/>
                  </a:lnTo>
                  <a:lnTo>
                    <a:pt x="36195" y="36672"/>
                  </a:lnTo>
                  <a:lnTo>
                    <a:pt x="37862" y="33972"/>
                  </a:lnTo>
                  <a:lnTo>
                    <a:pt x="38972" y="31670"/>
                  </a:lnTo>
                  <a:lnTo>
                    <a:pt x="39528" y="30083"/>
                  </a:lnTo>
                  <a:lnTo>
                    <a:pt x="37941" y="29368"/>
                  </a:lnTo>
                  <a:lnTo>
                    <a:pt x="36671" y="31353"/>
                  </a:lnTo>
                  <a:lnTo>
                    <a:pt x="34925" y="33654"/>
                  </a:lnTo>
                  <a:lnTo>
                    <a:pt x="32702" y="35878"/>
                  </a:lnTo>
                  <a:lnTo>
                    <a:pt x="30003" y="37862"/>
                  </a:lnTo>
                  <a:lnTo>
                    <a:pt x="26670" y="39211"/>
                  </a:lnTo>
                  <a:lnTo>
                    <a:pt x="22621" y="39767"/>
                  </a:lnTo>
                  <a:lnTo>
                    <a:pt x="19288" y="39371"/>
                  </a:lnTo>
                  <a:lnTo>
                    <a:pt x="15875" y="38100"/>
                  </a:lnTo>
                  <a:lnTo>
                    <a:pt x="12700" y="35559"/>
                  </a:lnTo>
                  <a:lnTo>
                    <a:pt x="10001" y="31591"/>
                  </a:lnTo>
                  <a:lnTo>
                    <a:pt x="8890" y="28972"/>
                  </a:lnTo>
                  <a:lnTo>
                    <a:pt x="8016" y="25877"/>
                  </a:lnTo>
                  <a:lnTo>
                    <a:pt x="7302" y="22304"/>
                  </a:lnTo>
                  <a:lnTo>
                    <a:pt x="6906" y="18177"/>
                  </a:lnTo>
                  <a:lnTo>
                    <a:pt x="37702" y="18177"/>
                  </a:lnTo>
                  <a:lnTo>
                    <a:pt x="36988" y="13732"/>
                  </a:lnTo>
                  <a:lnTo>
                    <a:pt x="35877" y="9842"/>
                  </a:lnTo>
                  <a:lnTo>
                    <a:pt x="34209" y="6747"/>
                  </a:lnTo>
                  <a:lnTo>
                    <a:pt x="32067" y="4207"/>
                  </a:lnTo>
                  <a:lnTo>
                    <a:pt x="29607" y="2381"/>
                  </a:lnTo>
                  <a:lnTo>
                    <a:pt x="26749"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1862" name="Shape 6602"/>
            <p:cNvSpPr/>
            <p:nvPr/>
          </p:nvSpPr>
          <p:spPr>
            <a:xfrm>
              <a:off x="3250739" y="4067618"/>
              <a:ext cx="43656" cy="46593"/>
            </a:xfrm>
            <a:custGeom>
              <a:avLst/>
              <a:gdLst/>
              <a:ahLst/>
              <a:cxnLst/>
              <a:rect l="0" t="0" r="0" b="0"/>
              <a:pathLst>
                <a:path w="43656" h="46593">
                  <a:moveTo>
                    <a:pt x="21431" y="0"/>
                  </a:moveTo>
                  <a:lnTo>
                    <a:pt x="20637" y="2778"/>
                  </a:lnTo>
                  <a:lnTo>
                    <a:pt x="24843" y="3652"/>
                  </a:lnTo>
                  <a:lnTo>
                    <a:pt x="28337" y="6033"/>
                  </a:lnTo>
                  <a:lnTo>
                    <a:pt x="31114" y="9763"/>
                  </a:lnTo>
                  <a:lnTo>
                    <a:pt x="33099" y="14447"/>
                  </a:lnTo>
                  <a:lnTo>
                    <a:pt x="34368" y="19923"/>
                  </a:lnTo>
                  <a:lnTo>
                    <a:pt x="34766" y="25877"/>
                  </a:lnTo>
                  <a:lnTo>
                    <a:pt x="34211" y="32147"/>
                  </a:lnTo>
                  <a:lnTo>
                    <a:pt x="32861" y="36829"/>
                  </a:lnTo>
                  <a:lnTo>
                    <a:pt x="30797" y="40164"/>
                  </a:lnTo>
                  <a:lnTo>
                    <a:pt x="28337" y="42307"/>
                  </a:lnTo>
                  <a:lnTo>
                    <a:pt x="25637" y="43497"/>
                  </a:lnTo>
                  <a:lnTo>
                    <a:pt x="23098" y="43815"/>
                  </a:lnTo>
                  <a:lnTo>
                    <a:pt x="19050" y="43022"/>
                  </a:lnTo>
                  <a:lnTo>
                    <a:pt x="15875" y="40878"/>
                  </a:lnTo>
                  <a:lnTo>
                    <a:pt x="13334" y="37623"/>
                  </a:lnTo>
                  <a:lnTo>
                    <a:pt x="11509" y="33734"/>
                  </a:lnTo>
                  <a:lnTo>
                    <a:pt x="10238" y="29528"/>
                  </a:lnTo>
                  <a:lnTo>
                    <a:pt x="9444" y="25320"/>
                  </a:lnTo>
                  <a:lnTo>
                    <a:pt x="9048" y="21431"/>
                  </a:lnTo>
                  <a:lnTo>
                    <a:pt x="8889" y="18256"/>
                  </a:lnTo>
                  <a:lnTo>
                    <a:pt x="9128" y="14604"/>
                  </a:lnTo>
                  <a:lnTo>
                    <a:pt x="9842" y="11509"/>
                  </a:lnTo>
                  <a:lnTo>
                    <a:pt x="10874" y="8811"/>
                  </a:lnTo>
                  <a:lnTo>
                    <a:pt x="12382" y="6667"/>
                  </a:lnTo>
                  <a:lnTo>
                    <a:pt x="16112" y="3731"/>
                  </a:lnTo>
                  <a:lnTo>
                    <a:pt x="18256" y="3016"/>
                  </a:lnTo>
                  <a:lnTo>
                    <a:pt x="20637" y="2778"/>
                  </a:lnTo>
                  <a:lnTo>
                    <a:pt x="21431" y="0"/>
                  </a:lnTo>
                  <a:lnTo>
                    <a:pt x="15239" y="873"/>
                  </a:lnTo>
                  <a:lnTo>
                    <a:pt x="9922" y="3334"/>
                  </a:lnTo>
                  <a:lnTo>
                    <a:pt x="5714" y="6984"/>
                  </a:lnTo>
                  <a:lnTo>
                    <a:pt x="2539" y="11668"/>
                  </a:lnTo>
                  <a:lnTo>
                    <a:pt x="634" y="17066"/>
                  </a:lnTo>
                  <a:lnTo>
                    <a:pt x="0" y="23018"/>
                  </a:lnTo>
                  <a:lnTo>
                    <a:pt x="713" y="29368"/>
                  </a:lnTo>
                  <a:lnTo>
                    <a:pt x="2778" y="35084"/>
                  </a:lnTo>
                  <a:lnTo>
                    <a:pt x="6032" y="39767"/>
                  </a:lnTo>
                  <a:lnTo>
                    <a:pt x="10398" y="43418"/>
                  </a:lnTo>
                  <a:lnTo>
                    <a:pt x="15637" y="45721"/>
                  </a:lnTo>
                  <a:lnTo>
                    <a:pt x="21668" y="46593"/>
                  </a:lnTo>
                  <a:lnTo>
                    <a:pt x="28494" y="45482"/>
                  </a:lnTo>
                  <a:lnTo>
                    <a:pt x="34051" y="42624"/>
                  </a:lnTo>
                  <a:lnTo>
                    <a:pt x="38258" y="38417"/>
                  </a:lnTo>
                  <a:lnTo>
                    <a:pt x="41275" y="33497"/>
                  </a:lnTo>
                  <a:lnTo>
                    <a:pt x="43100" y="28098"/>
                  </a:lnTo>
                  <a:lnTo>
                    <a:pt x="43656" y="23018"/>
                  </a:lnTo>
                  <a:lnTo>
                    <a:pt x="43179" y="17859"/>
                  </a:lnTo>
                  <a:lnTo>
                    <a:pt x="41988" y="13334"/>
                  </a:lnTo>
                  <a:lnTo>
                    <a:pt x="40084" y="9366"/>
                  </a:lnTo>
                  <a:lnTo>
                    <a:pt x="37386"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863" name="Shape 6603"/>
            <p:cNvSpPr/>
            <p:nvPr/>
          </p:nvSpPr>
          <p:spPr>
            <a:xfrm>
              <a:off x="3123976" y="4067618"/>
              <a:ext cx="43656" cy="46593"/>
            </a:xfrm>
            <a:custGeom>
              <a:avLst/>
              <a:gdLst/>
              <a:ahLst/>
              <a:cxnLst/>
              <a:rect l="0" t="0" r="0" b="0"/>
              <a:pathLst>
                <a:path w="43656" h="46593">
                  <a:moveTo>
                    <a:pt x="21352" y="0"/>
                  </a:moveTo>
                  <a:lnTo>
                    <a:pt x="20558" y="2778"/>
                  </a:lnTo>
                  <a:lnTo>
                    <a:pt x="24765" y="3652"/>
                  </a:lnTo>
                  <a:lnTo>
                    <a:pt x="28257" y="6033"/>
                  </a:lnTo>
                  <a:lnTo>
                    <a:pt x="31036" y="9763"/>
                  </a:lnTo>
                  <a:lnTo>
                    <a:pt x="33099" y="14447"/>
                  </a:lnTo>
                  <a:lnTo>
                    <a:pt x="34369" y="19923"/>
                  </a:lnTo>
                  <a:lnTo>
                    <a:pt x="34767" y="25877"/>
                  </a:lnTo>
                  <a:lnTo>
                    <a:pt x="34211" y="32147"/>
                  </a:lnTo>
                  <a:lnTo>
                    <a:pt x="32782" y="36829"/>
                  </a:lnTo>
                  <a:lnTo>
                    <a:pt x="30798" y="40164"/>
                  </a:lnTo>
                  <a:lnTo>
                    <a:pt x="28257" y="42307"/>
                  </a:lnTo>
                  <a:lnTo>
                    <a:pt x="25638" y="43497"/>
                  </a:lnTo>
                  <a:lnTo>
                    <a:pt x="23018" y="43815"/>
                  </a:lnTo>
                  <a:lnTo>
                    <a:pt x="18970" y="43022"/>
                  </a:lnTo>
                  <a:lnTo>
                    <a:pt x="15795" y="40878"/>
                  </a:lnTo>
                  <a:lnTo>
                    <a:pt x="13336" y="37623"/>
                  </a:lnTo>
                  <a:lnTo>
                    <a:pt x="11509" y="33734"/>
                  </a:lnTo>
                  <a:lnTo>
                    <a:pt x="10239" y="29528"/>
                  </a:lnTo>
                  <a:lnTo>
                    <a:pt x="9445" y="25320"/>
                  </a:lnTo>
                  <a:lnTo>
                    <a:pt x="9049" y="21431"/>
                  </a:lnTo>
                  <a:lnTo>
                    <a:pt x="8890" y="18256"/>
                  </a:lnTo>
                  <a:lnTo>
                    <a:pt x="9128" y="14604"/>
                  </a:lnTo>
                  <a:lnTo>
                    <a:pt x="9843" y="11509"/>
                  </a:lnTo>
                  <a:lnTo>
                    <a:pt x="10874" y="8811"/>
                  </a:lnTo>
                  <a:lnTo>
                    <a:pt x="12382" y="6667"/>
                  </a:lnTo>
                  <a:lnTo>
                    <a:pt x="16113" y="3731"/>
                  </a:lnTo>
                  <a:lnTo>
                    <a:pt x="18256" y="3016"/>
                  </a:lnTo>
                  <a:lnTo>
                    <a:pt x="20558" y="2778"/>
                  </a:lnTo>
                  <a:lnTo>
                    <a:pt x="21352" y="0"/>
                  </a:lnTo>
                  <a:lnTo>
                    <a:pt x="15161" y="873"/>
                  </a:lnTo>
                  <a:lnTo>
                    <a:pt x="9922" y="3334"/>
                  </a:lnTo>
                  <a:lnTo>
                    <a:pt x="5715" y="6984"/>
                  </a:lnTo>
                  <a:lnTo>
                    <a:pt x="2540" y="11668"/>
                  </a:lnTo>
                  <a:lnTo>
                    <a:pt x="636" y="17066"/>
                  </a:lnTo>
                  <a:lnTo>
                    <a:pt x="0" y="23018"/>
                  </a:lnTo>
                  <a:lnTo>
                    <a:pt x="636" y="29368"/>
                  </a:lnTo>
                  <a:lnTo>
                    <a:pt x="2699" y="35084"/>
                  </a:lnTo>
                  <a:lnTo>
                    <a:pt x="6032" y="39767"/>
                  </a:lnTo>
                  <a:lnTo>
                    <a:pt x="10398" y="43418"/>
                  </a:lnTo>
                  <a:lnTo>
                    <a:pt x="15637" y="45721"/>
                  </a:lnTo>
                  <a:lnTo>
                    <a:pt x="21669" y="46593"/>
                  </a:lnTo>
                  <a:lnTo>
                    <a:pt x="28495" y="45482"/>
                  </a:lnTo>
                  <a:lnTo>
                    <a:pt x="34052" y="42624"/>
                  </a:lnTo>
                  <a:lnTo>
                    <a:pt x="38259" y="38417"/>
                  </a:lnTo>
                  <a:lnTo>
                    <a:pt x="41275" y="33497"/>
                  </a:lnTo>
                  <a:lnTo>
                    <a:pt x="43101" y="28098"/>
                  </a:lnTo>
                  <a:lnTo>
                    <a:pt x="43656" y="23018"/>
                  </a:lnTo>
                  <a:lnTo>
                    <a:pt x="43181" y="17859"/>
                  </a:lnTo>
                  <a:lnTo>
                    <a:pt x="41989" y="13334"/>
                  </a:lnTo>
                  <a:lnTo>
                    <a:pt x="40084" y="9366"/>
                  </a:lnTo>
                  <a:lnTo>
                    <a:pt x="37386" y="6112"/>
                  </a:lnTo>
                  <a:lnTo>
                    <a:pt x="34052" y="3492"/>
                  </a:lnTo>
                  <a:lnTo>
                    <a:pt x="30322" y="1587"/>
                  </a:lnTo>
                  <a:lnTo>
                    <a:pt x="26036" y="397"/>
                  </a:lnTo>
                  <a:lnTo>
                    <a:pt x="21352" y="0"/>
                  </a:lnTo>
                  <a:close/>
                </a:path>
              </a:pathLst>
            </a:custGeom>
            <a:solidFill>
              <a:srgbClr val="000000"/>
            </a:solidFill>
          </p:spPr>
          <p:txBody>
            <a:bodyPr vert="horz" lIns="91440" tIns="45720" rIns="91440" bIns="45720" anchor="t"/>
            <a:lstStyle/>
            <a:p>
              <a:endParaRPr lang="en-IN"/>
            </a:p>
          </p:txBody>
        </p:sp>
        <p:sp>
          <p:nvSpPr>
            <p:cNvPr id="1864" name="Shape 6604"/>
            <p:cNvSpPr/>
            <p:nvPr/>
          </p:nvSpPr>
          <p:spPr>
            <a:xfrm>
              <a:off x="3396551" y="4068650"/>
              <a:ext cx="66675" cy="45958"/>
            </a:xfrm>
            <a:custGeom>
              <a:avLst/>
              <a:gdLst/>
              <a:ahLst/>
              <a:cxnLst/>
              <a:rect l="0" t="0" r="0" b="0"/>
              <a:pathLst>
                <a:path w="66675" h="45958">
                  <a:moveTo>
                    <a:pt x="0" y="0"/>
                  </a:moveTo>
                  <a:lnTo>
                    <a:pt x="0" y="1508"/>
                  </a:lnTo>
                  <a:lnTo>
                    <a:pt x="1587" y="1826"/>
                  </a:lnTo>
                  <a:lnTo>
                    <a:pt x="2856" y="2936"/>
                  </a:lnTo>
                  <a:lnTo>
                    <a:pt x="3968" y="4762"/>
                  </a:lnTo>
                  <a:lnTo>
                    <a:pt x="5237" y="7698"/>
                  </a:lnTo>
                  <a:lnTo>
                    <a:pt x="18652" y="41592"/>
                  </a:lnTo>
                  <a:lnTo>
                    <a:pt x="19525" y="43656"/>
                  </a:lnTo>
                  <a:lnTo>
                    <a:pt x="20161" y="45005"/>
                  </a:lnTo>
                  <a:lnTo>
                    <a:pt x="21192" y="45958"/>
                  </a:lnTo>
                  <a:lnTo>
                    <a:pt x="22145" y="45084"/>
                  </a:lnTo>
                  <a:lnTo>
                    <a:pt x="22780" y="43894"/>
                  </a:lnTo>
                  <a:lnTo>
                    <a:pt x="23653" y="42068"/>
                  </a:lnTo>
                  <a:lnTo>
                    <a:pt x="34766" y="18334"/>
                  </a:lnTo>
                  <a:lnTo>
                    <a:pt x="43813" y="41671"/>
                  </a:lnTo>
                  <a:lnTo>
                    <a:pt x="44687" y="43814"/>
                  </a:lnTo>
                  <a:lnTo>
                    <a:pt x="45243" y="45164"/>
                  </a:lnTo>
                  <a:lnTo>
                    <a:pt x="45639" y="45798"/>
                  </a:lnTo>
                  <a:lnTo>
                    <a:pt x="46194" y="45958"/>
                  </a:lnTo>
                  <a:lnTo>
                    <a:pt x="46751" y="45798"/>
                  </a:lnTo>
                  <a:lnTo>
                    <a:pt x="47306" y="45005"/>
                  </a:lnTo>
                  <a:lnTo>
                    <a:pt x="48021" y="43497"/>
                  </a:lnTo>
                  <a:lnTo>
                    <a:pt x="48973" y="41116"/>
                  </a:lnTo>
                  <a:lnTo>
                    <a:pt x="62626" y="6825"/>
                  </a:lnTo>
                  <a:lnTo>
                    <a:pt x="63578" y="4523"/>
                  </a:lnTo>
                  <a:lnTo>
                    <a:pt x="64372" y="3016"/>
                  </a:lnTo>
                  <a:lnTo>
                    <a:pt x="66675" y="1508"/>
                  </a:lnTo>
                  <a:lnTo>
                    <a:pt x="66675" y="0"/>
                  </a:lnTo>
                  <a:lnTo>
                    <a:pt x="54450" y="0"/>
                  </a:lnTo>
                  <a:lnTo>
                    <a:pt x="54450" y="1508"/>
                  </a:lnTo>
                  <a:lnTo>
                    <a:pt x="57625" y="2381"/>
                  </a:lnTo>
                  <a:lnTo>
                    <a:pt x="58498" y="3333"/>
                  </a:lnTo>
                  <a:lnTo>
                    <a:pt x="58816" y="4762"/>
                  </a:lnTo>
                  <a:lnTo>
                    <a:pt x="58418" y="7461"/>
                  </a:lnTo>
                  <a:lnTo>
                    <a:pt x="57150" y="11112"/>
                  </a:lnTo>
                  <a:lnTo>
                    <a:pt x="48259" y="33098"/>
                  </a:lnTo>
                  <a:lnTo>
                    <a:pt x="40322" y="11906"/>
                  </a:lnTo>
                  <a:lnTo>
                    <a:pt x="39368" y="9445"/>
                  </a:lnTo>
                  <a:lnTo>
                    <a:pt x="38734" y="7698"/>
                  </a:lnTo>
                  <a:lnTo>
                    <a:pt x="38257" y="5158"/>
                  </a:lnTo>
                  <a:lnTo>
                    <a:pt x="38734" y="3413"/>
                  </a:lnTo>
                  <a:lnTo>
                    <a:pt x="39925" y="2381"/>
                  </a:lnTo>
                  <a:lnTo>
                    <a:pt x="43973" y="1508"/>
                  </a:lnTo>
                  <a:lnTo>
                    <a:pt x="43973" y="0"/>
                  </a:lnTo>
                  <a:lnTo>
                    <a:pt x="23891" y="0"/>
                  </a:lnTo>
                  <a:lnTo>
                    <a:pt x="23891" y="1508"/>
                  </a:lnTo>
                  <a:lnTo>
                    <a:pt x="27144" y="2381"/>
                  </a:lnTo>
                  <a:lnTo>
                    <a:pt x="28416" y="3650"/>
                  </a:lnTo>
                  <a:lnTo>
                    <a:pt x="29686" y="5714"/>
                  </a:lnTo>
                  <a:lnTo>
                    <a:pt x="31034" y="9048"/>
                  </a:lnTo>
                  <a:lnTo>
                    <a:pt x="32701" y="13889"/>
                  </a:lnTo>
                  <a:lnTo>
                    <a:pt x="23653" y="33576"/>
                  </a:lnTo>
                  <a:lnTo>
                    <a:pt x="18891" y="21272"/>
                  </a:lnTo>
                  <a:lnTo>
                    <a:pt x="16747" y="15716"/>
                  </a:lnTo>
                  <a:lnTo>
                    <a:pt x="14922" y="10953"/>
                  </a:lnTo>
                  <a:lnTo>
                    <a:pt x="13731" y="7302"/>
                  </a:lnTo>
                  <a:lnTo>
                    <a:pt x="13255" y="4841"/>
                  </a:lnTo>
                  <a:lnTo>
                    <a:pt x="13651" y="3175"/>
                  </a:lnTo>
                  <a:lnTo>
                    <a:pt x="14683" y="2222"/>
                  </a:lnTo>
                  <a:lnTo>
                    <a:pt x="17858" y="1508"/>
                  </a:lnTo>
                  <a:lnTo>
                    <a:pt x="17858" y="0"/>
                  </a:lnTo>
                  <a:lnTo>
                    <a:pt x="0" y="0"/>
                  </a:lnTo>
                  <a:close/>
                </a:path>
              </a:pathLst>
            </a:custGeom>
            <a:solidFill>
              <a:srgbClr val="000000"/>
            </a:solidFill>
          </p:spPr>
          <p:txBody>
            <a:bodyPr vert="horz" lIns="91440" tIns="45720" rIns="91440" bIns="45720" anchor="t"/>
            <a:lstStyle/>
            <a:p>
              <a:endParaRPr lang="en-IN"/>
            </a:p>
          </p:txBody>
        </p:sp>
        <p:sp>
          <p:nvSpPr>
            <p:cNvPr id="1865" name="Shape 6605"/>
            <p:cNvSpPr/>
            <p:nvPr/>
          </p:nvSpPr>
          <p:spPr>
            <a:xfrm>
              <a:off x="4031947" y="4067618"/>
              <a:ext cx="38338" cy="46593"/>
            </a:xfrm>
            <a:custGeom>
              <a:avLst/>
              <a:gdLst/>
              <a:ahLst/>
              <a:cxnLst/>
              <a:rect l="0" t="0" r="0" b="0"/>
              <a:pathLst>
                <a:path w="38338" h="46593">
                  <a:moveTo>
                    <a:pt x="22146" y="0"/>
                  </a:moveTo>
                  <a:lnTo>
                    <a:pt x="16827" y="714"/>
                  </a:lnTo>
                  <a:lnTo>
                    <a:pt x="11667" y="2778"/>
                  </a:lnTo>
                  <a:lnTo>
                    <a:pt x="7065" y="6191"/>
                  </a:lnTo>
                  <a:lnTo>
                    <a:pt x="3333" y="10953"/>
                  </a:lnTo>
                  <a:lnTo>
                    <a:pt x="872" y="16986"/>
                  </a:lnTo>
                  <a:lnTo>
                    <a:pt x="0" y="24527"/>
                  </a:lnTo>
                  <a:lnTo>
                    <a:pt x="793" y="31591"/>
                  </a:lnTo>
                  <a:lnTo>
                    <a:pt x="3016" y="37147"/>
                  </a:lnTo>
                  <a:lnTo>
                    <a:pt x="6271" y="41354"/>
                  </a:lnTo>
                  <a:lnTo>
                    <a:pt x="10160" y="44291"/>
                  </a:lnTo>
                  <a:lnTo>
                    <a:pt x="14366" y="46037"/>
                  </a:lnTo>
                  <a:lnTo>
                    <a:pt x="18494" y="46593"/>
                  </a:lnTo>
                  <a:lnTo>
                    <a:pt x="24288" y="45799"/>
                  </a:lnTo>
                  <a:lnTo>
                    <a:pt x="29447" y="43101"/>
                  </a:lnTo>
                  <a:lnTo>
                    <a:pt x="31829" y="40958"/>
                  </a:lnTo>
                  <a:lnTo>
                    <a:pt x="34131" y="38259"/>
                  </a:lnTo>
                  <a:lnTo>
                    <a:pt x="36273" y="34925"/>
                  </a:lnTo>
                  <a:lnTo>
                    <a:pt x="38338" y="31036"/>
                  </a:lnTo>
                  <a:lnTo>
                    <a:pt x="36910" y="30162"/>
                  </a:lnTo>
                  <a:lnTo>
                    <a:pt x="34369" y="33734"/>
                  </a:lnTo>
                  <a:lnTo>
                    <a:pt x="31274" y="36672"/>
                  </a:lnTo>
                  <a:lnTo>
                    <a:pt x="27542" y="38734"/>
                  </a:lnTo>
                  <a:lnTo>
                    <a:pt x="22780" y="39449"/>
                  </a:lnTo>
                  <a:lnTo>
                    <a:pt x="19685" y="39053"/>
                  </a:lnTo>
                  <a:lnTo>
                    <a:pt x="16907" y="38100"/>
                  </a:lnTo>
                  <a:lnTo>
                    <a:pt x="14366" y="36512"/>
                  </a:lnTo>
                  <a:lnTo>
                    <a:pt x="12065" y="34290"/>
                  </a:lnTo>
                  <a:lnTo>
                    <a:pt x="10160" y="31512"/>
                  </a:lnTo>
                  <a:lnTo>
                    <a:pt x="8810" y="28258"/>
                  </a:lnTo>
                  <a:lnTo>
                    <a:pt x="7937" y="24606"/>
                  </a:lnTo>
                  <a:lnTo>
                    <a:pt x="7620" y="20558"/>
                  </a:lnTo>
                  <a:lnTo>
                    <a:pt x="8255" y="14208"/>
                  </a:lnTo>
                  <a:lnTo>
                    <a:pt x="10080" y="9525"/>
                  </a:lnTo>
                  <a:lnTo>
                    <a:pt x="12621" y="6270"/>
                  </a:lnTo>
                  <a:lnTo>
                    <a:pt x="15399" y="4207"/>
                  </a:lnTo>
                  <a:lnTo>
                    <a:pt x="18177" y="3175"/>
                  </a:lnTo>
                  <a:lnTo>
                    <a:pt x="20398" y="2937"/>
                  </a:lnTo>
                  <a:lnTo>
                    <a:pt x="23495" y="3254"/>
                  </a:lnTo>
                  <a:lnTo>
                    <a:pt x="25321" y="4128"/>
                  </a:lnTo>
                  <a:lnTo>
                    <a:pt x="26352" y="5636"/>
                  </a:lnTo>
                  <a:lnTo>
                    <a:pt x="26908" y="7621"/>
                  </a:lnTo>
                  <a:lnTo>
                    <a:pt x="27542" y="9842"/>
                  </a:lnTo>
                  <a:lnTo>
                    <a:pt x="29210" y="12938"/>
                  </a:lnTo>
                  <a:lnTo>
                    <a:pt x="30560" y="13971"/>
                  </a:lnTo>
                  <a:lnTo>
                    <a:pt x="32385" y="14367"/>
                  </a:lnTo>
                  <a:lnTo>
                    <a:pt x="34369" y="13971"/>
                  </a:lnTo>
                  <a:lnTo>
                    <a:pt x="35797" y="13017"/>
                  </a:lnTo>
                  <a:lnTo>
                    <a:pt x="36591" y="11668"/>
                  </a:lnTo>
                  <a:lnTo>
                    <a:pt x="36910" y="10002"/>
                  </a:lnTo>
                  <a:lnTo>
                    <a:pt x="36671" y="8493"/>
                  </a:lnTo>
                  <a:lnTo>
                    <a:pt x="35877" y="6667"/>
                  </a:lnTo>
                  <a:lnTo>
                    <a:pt x="34528" y="4762"/>
                  </a:lnTo>
                  <a:lnTo>
                    <a:pt x="32702" y="3095"/>
                  </a:lnTo>
                  <a:lnTo>
                    <a:pt x="27781" y="953"/>
                  </a:lnTo>
                  <a:lnTo>
                    <a:pt x="22146" y="0"/>
                  </a:lnTo>
                  <a:close/>
                </a:path>
              </a:pathLst>
            </a:custGeom>
            <a:solidFill>
              <a:srgbClr val="000000"/>
            </a:solidFill>
          </p:spPr>
          <p:txBody>
            <a:bodyPr vert="horz" lIns="91440" tIns="45720" rIns="91440" bIns="45720" anchor="t"/>
            <a:lstStyle/>
            <a:p>
              <a:endParaRPr lang="en-IN"/>
            </a:p>
          </p:txBody>
        </p:sp>
        <p:sp>
          <p:nvSpPr>
            <p:cNvPr id="1866" name="Shape 6606"/>
            <p:cNvSpPr/>
            <p:nvPr/>
          </p:nvSpPr>
          <p:spPr>
            <a:xfrm>
              <a:off x="3173189" y="4067618"/>
              <a:ext cx="75168" cy="45561"/>
            </a:xfrm>
            <a:custGeom>
              <a:avLst/>
              <a:gdLst/>
              <a:ahLst/>
              <a:cxnLst/>
              <a:rect l="0" t="0" r="0" b="0"/>
              <a:pathLst>
                <a:path w="75168" h="45561">
                  <a:moveTo>
                    <a:pt x="14129" y="0"/>
                  </a:moveTo>
                  <a:lnTo>
                    <a:pt x="318" y="4524"/>
                  </a:lnTo>
                  <a:lnTo>
                    <a:pt x="318" y="6191"/>
                  </a:lnTo>
                  <a:lnTo>
                    <a:pt x="1667" y="5873"/>
                  </a:lnTo>
                  <a:lnTo>
                    <a:pt x="3413" y="5794"/>
                  </a:lnTo>
                  <a:lnTo>
                    <a:pt x="4683" y="5873"/>
                  </a:lnTo>
                  <a:lnTo>
                    <a:pt x="5794" y="6588"/>
                  </a:lnTo>
                  <a:lnTo>
                    <a:pt x="6588" y="8493"/>
                  </a:lnTo>
                  <a:lnTo>
                    <a:pt x="6906" y="12144"/>
                  </a:lnTo>
                  <a:lnTo>
                    <a:pt x="6906" y="37147"/>
                  </a:lnTo>
                  <a:lnTo>
                    <a:pt x="6350" y="41037"/>
                  </a:lnTo>
                  <a:lnTo>
                    <a:pt x="4922" y="43101"/>
                  </a:lnTo>
                  <a:lnTo>
                    <a:pt x="2778" y="43894"/>
                  </a:lnTo>
                  <a:lnTo>
                    <a:pt x="0" y="44133"/>
                  </a:lnTo>
                  <a:lnTo>
                    <a:pt x="0" y="45561"/>
                  </a:lnTo>
                  <a:lnTo>
                    <a:pt x="21987" y="45561"/>
                  </a:lnTo>
                  <a:lnTo>
                    <a:pt x="21987" y="44133"/>
                  </a:lnTo>
                  <a:lnTo>
                    <a:pt x="19447" y="43973"/>
                  </a:lnTo>
                  <a:lnTo>
                    <a:pt x="17304" y="43339"/>
                  </a:lnTo>
                  <a:lnTo>
                    <a:pt x="15795" y="41752"/>
                  </a:lnTo>
                  <a:lnTo>
                    <a:pt x="15240" y="38973"/>
                  </a:lnTo>
                  <a:lnTo>
                    <a:pt x="15240" y="11033"/>
                  </a:lnTo>
                  <a:lnTo>
                    <a:pt x="15637" y="10398"/>
                  </a:lnTo>
                  <a:lnTo>
                    <a:pt x="16668" y="9287"/>
                  </a:lnTo>
                  <a:lnTo>
                    <a:pt x="18415" y="7937"/>
                  </a:lnTo>
                  <a:lnTo>
                    <a:pt x="20637" y="6588"/>
                  </a:lnTo>
                  <a:lnTo>
                    <a:pt x="23416" y="5556"/>
                  </a:lnTo>
                  <a:lnTo>
                    <a:pt x="26591" y="5159"/>
                  </a:lnTo>
                  <a:lnTo>
                    <a:pt x="29844" y="5873"/>
                  </a:lnTo>
                  <a:lnTo>
                    <a:pt x="31988" y="7937"/>
                  </a:lnTo>
                  <a:lnTo>
                    <a:pt x="33099" y="11192"/>
                  </a:lnTo>
                  <a:lnTo>
                    <a:pt x="33497" y="15558"/>
                  </a:lnTo>
                  <a:lnTo>
                    <a:pt x="33497" y="37068"/>
                  </a:lnTo>
                  <a:lnTo>
                    <a:pt x="33099" y="40878"/>
                  </a:lnTo>
                  <a:lnTo>
                    <a:pt x="31750" y="42942"/>
                  </a:lnTo>
                  <a:lnTo>
                    <a:pt x="29687" y="43815"/>
                  </a:lnTo>
                  <a:lnTo>
                    <a:pt x="26749" y="44133"/>
                  </a:lnTo>
                  <a:lnTo>
                    <a:pt x="26749" y="45561"/>
                  </a:lnTo>
                  <a:lnTo>
                    <a:pt x="48894" y="45561"/>
                  </a:lnTo>
                  <a:lnTo>
                    <a:pt x="48894" y="44133"/>
                  </a:lnTo>
                  <a:lnTo>
                    <a:pt x="45243" y="43656"/>
                  </a:lnTo>
                  <a:lnTo>
                    <a:pt x="43815" y="42862"/>
                  </a:lnTo>
                  <a:lnTo>
                    <a:pt x="42704" y="41513"/>
                  </a:lnTo>
                  <a:lnTo>
                    <a:pt x="41989" y="39371"/>
                  </a:lnTo>
                  <a:lnTo>
                    <a:pt x="41750" y="36196"/>
                  </a:lnTo>
                  <a:lnTo>
                    <a:pt x="41750" y="11192"/>
                  </a:lnTo>
                  <a:lnTo>
                    <a:pt x="46037" y="6984"/>
                  </a:lnTo>
                  <a:lnTo>
                    <a:pt x="49054" y="5715"/>
                  </a:lnTo>
                  <a:lnTo>
                    <a:pt x="52784" y="5159"/>
                  </a:lnTo>
                  <a:lnTo>
                    <a:pt x="55801" y="5636"/>
                  </a:lnTo>
                  <a:lnTo>
                    <a:pt x="57786" y="6906"/>
                  </a:lnTo>
                  <a:lnTo>
                    <a:pt x="59056" y="8731"/>
                  </a:lnTo>
                  <a:lnTo>
                    <a:pt x="59690" y="11033"/>
                  </a:lnTo>
                  <a:lnTo>
                    <a:pt x="60007" y="16113"/>
                  </a:lnTo>
                  <a:lnTo>
                    <a:pt x="60007" y="36989"/>
                  </a:lnTo>
                  <a:lnTo>
                    <a:pt x="59849" y="39687"/>
                  </a:lnTo>
                  <a:lnTo>
                    <a:pt x="59452" y="41513"/>
                  </a:lnTo>
                  <a:lnTo>
                    <a:pt x="57388" y="43418"/>
                  </a:lnTo>
                  <a:lnTo>
                    <a:pt x="55722" y="43815"/>
                  </a:lnTo>
                  <a:lnTo>
                    <a:pt x="53499" y="44133"/>
                  </a:lnTo>
                  <a:lnTo>
                    <a:pt x="53499" y="45561"/>
                  </a:lnTo>
                  <a:lnTo>
                    <a:pt x="75168" y="45561"/>
                  </a:lnTo>
                  <a:lnTo>
                    <a:pt x="75168" y="44133"/>
                  </a:lnTo>
                  <a:lnTo>
                    <a:pt x="72628" y="43894"/>
                  </a:lnTo>
                  <a:lnTo>
                    <a:pt x="70088" y="43022"/>
                  </a:lnTo>
                  <a:lnTo>
                    <a:pt x="68818" y="41513"/>
                  </a:lnTo>
                  <a:lnTo>
                    <a:pt x="68342" y="38100"/>
                  </a:lnTo>
                  <a:lnTo>
                    <a:pt x="68342" y="17701"/>
                  </a:lnTo>
                  <a:lnTo>
                    <a:pt x="67628" y="9842"/>
                  </a:lnTo>
                  <a:lnTo>
                    <a:pt x="66278" y="6112"/>
                  </a:lnTo>
                  <a:lnTo>
                    <a:pt x="64214" y="2937"/>
                  </a:lnTo>
                  <a:lnTo>
                    <a:pt x="61039" y="793"/>
                  </a:lnTo>
                  <a:lnTo>
                    <a:pt x="56674" y="0"/>
                  </a:lnTo>
                  <a:lnTo>
                    <a:pt x="52863" y="477"/>
                  </a:lnTo>
                  <a:lnTo>
                    <a:pt x="49451" y="1667"/>
                  </a:lnTo>
                  <a:lnTo>
                    <a:pt x="46513" y="3254"/>
                  </a:lnTo>
                  <a:lnTo>
                    <a:pt x="44053" y="5159"/>
                  </a:lnTo>
                  <a:lnTo>
                    <a:pt x="42068" y="6906"/>
                  </a:lnTo>
                  <a:lnTo>
                    <a:pt x="40719" y="8334"/>
                  </a:lnTo>
                  <a:lnTo>
                    <a:pt x="39449" y="5318"/>
                  </a:lnTo>
                  <a:lnTo>
                    <a:pt x="37386" y="2619"/>
                  </a:lnTo>
                  <a:lnTo>
                    <a:pt x="34290" y="714"/>
                  </a:lnTo>
                  <a:lnTo>
                    <a:pt x="30083" y="0"/>
                  </a:lnTo>
                  <a:lnTo>
                    <a:pt x="26273" y="634"/>
                  </a:lnTo>
                  <a:lnTo>
                    <a:pt x="22622" y="2222"/>
                  </a:lnTo>
                  <a:lnTo>
                    <a:pt x="18892" y="4603"/>
                  </a:lnTo>
                  <a:lnTo>
                    <a:pt x="14843" y="7621"/>
                  </a:lnTo>
                  <a:lnTo>
                    <a:pt x="14843" y="238"/>
                  </a:lnTo>
                  <a:lnTo>
                    <a:pt x="14129" y="0"/>
                  </a:lnTo>
                  <a:close/>
                </a:path>
              </a:pathLst>
            </a:custGeom>
            <a:solidFill>
              <a:srgbClr val="000000"/>
            </a:solidFill>
          </p:spPr>
          <p:txBody>
            <a:bodyPr vert="horz" lIns="91440" tIns="45720" rIns="91440" bIns="45720" anchor="t"/>
            <a:lstStyle/>
            <a:p>
              <a:endParaRPr lang="en-IN"/>
            </a:p>
          </p:txBody>
        </p:sp>
        <p:sp>
          <p:nvSpPr>
            <p:cNvPr id="1867" name="Shape 6607"/>
            <p:cNvSpPr/>
            <p:nvPr/>
          </p:nvSpPr>
          <p:spPr>
            <a:xfrm>
              <a:off x="3688571" y="4045553"/>
              <a:ext cx="47386" cy="67626"/>
            </a:xfrm>
            <a:custGeom>
              <a:avLst/>
              <a:gdLst/>
              <a:ahLst/>
              <a:cxnLst/>
              <a:rect l="0" t="0" r="0" b="0"/>
              <a:pathLst>
                <a:path w="47386" h="67626">
                  <a:moveTo>
                    <a:pt x="14208" y="0"/>
                  </a:moveTo>
                  <a:lnTo>
                    <a:pt x="79" y="4365"/>
                  </a:lnTo>
                  <a:lnTo>
                    <a:pt x="79" y="5952"/>
                  </a:lnTo>
                  <a:lnTo>
                    <a:pt x="952" y="5874"/>
                  </a:lnTo>
                  <a:lnTo>
                    <a:pt x="1984" y="5874"/>
                  </a:lnTo>
                  <a:lnTo>
                    <a:pt x="4523" y="6190"/>
                  </a:lnTo>
                  <a:lnTo>
                    <a:pt x="5793" y="7222"/>
                  </a:lnTo>
                  <a:lnTo>
                    <a:pt x="6350" y="10873"/>
                  </a:lnTo>
                  <a:lnTo>
                    <a:pt x="6350" y="57546"/>
                  </a:lnTo>
                  <a:lnTo>
                    <a:pt x="6270" y="60642"/>
                  </a:lnTo>
                  <a:lnTo>
                    <a:pt x="5873" y="62863"/>
                  </a:lnTo>
                  <a:lnTo>
                    <a:pt x="5238" y="64293"/>
                  </a:lnTo>
                  <a:lnTo>
                    <a:pt x="4048" y="65245"/>
                  </a:lnTo>
                  <a:lnTo>
                    <a:pt x="2381" y="65801"/>
                  </a:lnTo>
                  <a:lnTo>
                    <a:pt x="0" y="66199"/>
                  </a:lnTo>
                  <a:lnTo>
                    <a:pt x="0" y="67626"/>
                  </a:lnTo>
                  <a:lnTo>
                    <a:pt x="21431" y="67626"/>
                  </a:lnTo>
                  <a:lnTo>
                    <a:pt x="21431" y="66199"/>
                  </a:lnTo>
                  <a:lnTo>
                    <a:pt x="19287" y="65881"/>
                  </a:lnTo>
                  <a:lnTo>
                    <a:pt x="17542" y="65405"/>
                  </a:lnTo>
                  <a:lnTo>
                    <a:pt x="16272" y="64611"/>
                  </a:lnTo>
                  <a:lnTo>
                    <a:pt x="15398" y="63102"/>
                  </a:lnTo>
                  <a:lnTo>
                    <a:pt x="14842" y="60800"/>
                  </a:lnTo>
                  <a:lnTo>
                    <a:pt x="14684" y="57546"/>
                  </a:lnTo>
                  <a:lnTo>
                    <a:pt x="14684" y="33655"/>
                  </a:lnTo>
                  <a:lnTo>
                    <a:pt x="17699" y="30717"/>
                  </a:lnTo>
                  <a:lnTo>
                    <a:pt x="20478" y="28812"/>
                  </a:lnTo>
                  <a:lnTo>
                    <a:pt x="23177" y="27781"/>
                  </a:lnTo>
                  <a:lnTo>
                    <a:pt x="25479" y="27462"/>
                  </a:lnTo>
                  <a:lnTo>
                    <a:pt x="28972" y="28099"/>
                  </a:lnTo>
                  <a:lnTo>
                    <a:pt x="31273" y="30162"/>
                  </a:lnTo>
                  <a:lnTo>
                    <a:pt x="32623" y="33495"/>
                  </a:lnTo>
                  <a:lnTo>
                    <a:pt x="33098" y="37940"/>
                  </a:lnTo>
                  <a:lnTo>
                    <a:pt x="33098" y="57546"/>
                  </a:lnTo>
                  <a:lnTo>
                    <a:pt x="32941" y="60800"/>
                  </a:lnTo>
                  <a:lnTo>
                    <a:pt x="32384" y="63102"/>
                  </a:lnTo>
                  <a:lnTo>
                    <a:pt x="31511" y="64611"/>
                  </a:lnTo>
                  <a:lnTo>
                    <a:pt x="30242" y="65405"/>
                  </a:lnTo>
                  <a:lnTo>
                    <a:pt x="26352" y="66199"/>
                  </a:lnTo>
                  <a:lnTo>
                    <a:pt x="26352" y="67626"/>
                  </a:lnTo>
                  <a:lnTo>
                    <a:pt x="47386" y="67626"/>
                  </a:lnTo>
                  <a:lnTo>
                    <a:pt x="47386" y="66199"/>
                  </a:lnTo>
                  <a:lnTo>
                    <a:pt x="45164" y="65721"/>
                  </a:lnTo>
                  <a:lnTo>
                    <a:pt x="43577" y="65166"/>
                  </a:lnTo>
                  <a:lnTo>
                    <a:pt x="41830" y="62785"/>
                  </a:lnTo>
                  <a:lnTo>
                    <a:pt x="41512" y="60642"/>
                  </a:lnTo>
                  <a:lnTo>
                    <a:pt x="41433" y="57546"/>
                  </a:lnTo>
                  <a:lnTo>
                    <a:pt x="41433" y="37861"/>
                  </a:lnTo>
                  <a:lnTo>
                    <a:pt x="41354" y="35242"/>
                  </a:lnTo>
                  <a:lnTo>
                    <a:pt x="40957" y="31987"/>
                  </a:lnTo>
                  <a:lnTo>
                    <a:pt x="39846" y="28495"/>
                  </a:lnTo>
                  <a:lnTo>
                    <a:pt x="37703" y="25320"/>
                  </a:lnTo>
                  <a:lnTo>
                    <a:pt x="34289" y="23018"/>
                  </a:lnTo>
                  <a:lnTo>
                    <a:pt x="29130" y="22065"/>
                  </a:lnTo>
                  <a:lnTo>
                    <a:pt x="24923" y="22621"/>
                  </a:lnTo>
                  <a:lnTo>
                    <a:pt x="21034" y="24287"/>
                  </a:lnTo>
                  <a:lnTo>
                    <a:pt x="17699" y="26827"/>
                  </a:lnTo>
                  <a:lnTo>
                    <a:pt x="14842" y="30241"/>
                  </a:lnTo>
                  <a:lnTo>
                    <a:pt x="14684" y="30241"/>
                  </a:lnTo>
                  <a:lnTo>
                    <a:pt x="14684" y="317"/>
                  </a:lnTo>
                  <a:lnTo>
                    <a:pt x="14208" y="0"/>
                  </a:lnTo>
                  <a:close/>
                </a:path>
              </a:pathLst>
            </a:custGeom>
            <a:solidFill>
              <a:srgbClr val="000000"/>
            </a:solidFill>
          </p:spPr>
          <p:txBody>
            <a:bodyPr vert="horz" lIns="91440" tIns="45720" rIns="91440" bIns="45720" anchor="t"/>
            <a:lstStyle/>
            <a:p>
              <a:endParaRPr lang="en-IN"/>
            </a:p>
          </p:txBody>
        </p:sp>
        <p:sp>
          <p:nvSpPr>
            <p:cNvPr id="1868" name="Shape 6608"/>
            <p:cNvSpPr/>
            <p:nvPr/>
          </p:nvSpPr>
          <p:spPr>
            <a:xfrm>
              <a:off x="4125134" y="4067618"/>
              <a:ext cx="46434" cy="45561"/>
            </a:xfrm>
            <a:custGeom>
              <a:avLst/>
              <a:gdLst/>
              <a:ahLst/>
              <a:cxnLst/>
              <a:rect l="0" t="0" r="0" b="0"/>
              <a:pathLst>
                <a:path w="46434" h="45561">
                  <a:moveTo>
                    <a:pt x="13652" y="0"/>
                  </a:moveTo>
                  <a:lnTo>
                    <a:pt x="0" y="4524"/>
                  </a:lnTo>
                  <a:lnTo>
                    <a:pt x="0" y="6191"/>
                  </a:lnTo>
                  <a:lnTo>
                    <a:pt x="1111" y="5873"/>
                  </a:lnTo>
                  <a:lnTo>
                    <a:pt x="2857" y="5794"/>
                  </a:lnTo>
                  <a:lnTo>
                    <a:pt x="4127" y="5873"/>
                  </a:lnTo>
                  <a:lnTo>
                    <a:pt x="5238" y="6588"/>
                  </a:lnTo>
                  <a:lnTo>
                    <a:pt x="6032" y="8493"/>
                  </a:lnTo>
                  <a:lnTo>
                    <a:pt x="6350" y="12144"/>
                  </a:lnTo>
                  <a:lnTo>
                    <a:pt x="6350" y="36672"/>
                  </a:lnTo>
                  <a:lnTo>
                    <a:pt x="6111" y="40243"/>
                  </a:lnTo>
                  <a:lnTo>
                    <a:pt x="5079" y="42466"/>
                  </a:lnTo>
                  <a:lnTo>
                    <a:pt x="3175" y="43656"/>
                  </a:lnTo>
                  <a:lnTo>
                    <a:pt x="237" y="44133"/>
                  </a:lnTo>
                  <a:lnTo>
                    <a:pt x="237" y="45561"/>
                  </a:lnTo>
                  <a:lnTo>
                    <a:pt x="21192" y="45561"/>
                  </a:lnTo>
                  <a:lnTo>
                    <a:pt x="21192" y="44133"/>
                  </a:lnTo>
                  <a:lnTo>
                    <a:pt x="18017" y="43656"/>
                  </a:lnTo>
                  <a:lnTo>
                    <a:pt x="16033" y="42703"/>
                  </a:lnTo>
                  <a:lnTo>
                    <a:pt x="15002" y="41116"/>
                  </a:lnTo>
                  <a:lnTo>
                    <a:pt x="14684" y="38973"/>
                  </a:lnTo>
                  <a:lnTo>
                    <a:pt x="14684" y="11112"/>
                  </a:lnTo>
                  <a:lnTo>
                    <a:pt x="17383" y="8731"/>
                  </a:lnTo>
                  <a:lnTo>
                    <a:pt x="19923" y="6984"/>
                  </a:lnTo>
                  <a:lnTo>
                    <a:pt x="22225" y="5873"/>
                  </a:lnTo>
                  <a:lnTo>
                    <a:pt x="24447" y="5477"/>
                  </a:lnTo>
                  <a:lnTo>
                    <a:pt x="28178" y="6112"/>
                  </a:lnTo>
                  <a:lnTo>
                    <a:pt x="30479" y="8017"/>
                  </a:lnTo>
                  <a:lnTo>
                    <a:pt x="31750" y="11033"/>
                  </a:lnTo>
                  <a:lnTo>
                    <a:pt x="32067" y="15081"/>
                  </a:lnTo>
                  <a:lnTo>
                    <a:pt x="32067" y="35798"/>
                  </a:lnTo>
                  <a:lnTo>
                    <a:pt x="31908" y="38973"/>
                  </a:lnTo>
                  <a:lnTo>
                    <a:pt x="31273" y="41195"/>
                  </a:lnTo>
                  <a:lnTo>
                    <a:pt x="30399" y="42624"/>
                  </a:lnTo>
                  <a:lnTo>
                    <a:pt x="29130" y="43497"/>
                  </a:lnTo>
                  <a:lnTo>
                    <a:pt x="25875" y="44133"/>
                  </a:lnTo>
                  <a:lnTo>
                    <a:pt x="25875" y="45561"/>
                  </a:lnTo>
                  <a:lnTo>
                    <a:pt x="46434" y="45561"/>
                  </a:lnTo>
                  <a:lnTo>
                    <a:pt x="46434" y="44133"/>
                  </a:lnTo>
                  <a:lnTo>
                    <a:pt x="43417" y="43577"/>
                  </a:lnTo>
                  <a:lnTo>
                    <a:pt x="41592" y="42466"/>
                  </a:lnTo>
                  <a:lnTo>
                    <a:pt x="40639" y="40481"/>
                  </a:lnTo>
                  <a:lnTo>
                    <a:pt x="40402" y="37544"/>
                  </a:lnTo>
                  <a:lnTo>
                    <a:pt x="40402" y="14922"/>
                  </a:lnTo>
                  <a:lnTo>
                    <a:pt x="39846" y="9525"/>
                  </a:lnTo>
                  <a:lnTo>
                    <a:pt x="38417" y="5636"/>
                  </a:lnTo>
                  <a:lnTo>
                    <a:pt x="36353" y="2937"/>
                  </a:lnTo>
                  <a:lnTo>
                    <a:pt x="33892" y="1191"/>
                  </a:lnTo>
                  <a:lnTo>
                    <a:pt x="31273" y="238"/>
                  </a:lnTo>
                  <a:lnTo>
                    <a:pt x="28812" y="0"/>
                  </a:lnTo>
                  <a:lnTo>
                    <a:pt x="24843" y="634"/>
                  </a:lnTo>
                  <a:lnTo>
                    <a:pt x="21272" y="2381"/>
                  </a:lnTo>
                  <a:lnTo>
                    <a:pt x="17859"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869" name="Shape 6609"/>
            <p:cNvSpPr/>
            <p:nvPr/>
          </p:nvSpPr>
          <p:spPr>
            <a:xfrm>
              <a:off x="3883437" y="4067618"/>
              <a:ext cx="46433" cy="45561"/>
            </a:xfrm>
            <a:custGeom>
              <a:avLst/>
              <a:gdLst/>
              <a:ahLst/>
              <a:cxnLst/>
              <a:rect l="0" t="0" r="0" b="0"/>
              <a:pathLst>
                <a:path w="46433" h="45561">
                  <a:moveTo>
                    <a:pt x="13651" y="0"/>
                  </a:moveTo>
                  <a:lnTo>
                    <a:pt x="0" y="4524"/>
                  </a:lnTo>
                  <a:lnTo>
                    <a:pt x="0" y="6191"/>
                  </a:lnTo>
                  <a:lnTo>
                    <a:pt x="1111" y="5873"/>
                  </a:lnTo>
                  <a:lnTo>
                    <a:pt x="2857" y="5794"/>
                  </a:lnTo>
                  <a:lnTo>
                    <a:pt x="4126" y="5873"/>
                  </a:lnTo>
                  <a:lnTo>
                    <a:pt x="5158" y="6588"/>
                  </a:lnTo>
                  <a:lnTo>
                    <a:pt x="6032" y="8493"/>
                  </a:lnTo>
                  <a:lnTo>
                    <a:pt x="6350" y="12144"/>
                  </a:lnTo>
                  <a:lnTo>
                    <a:pt x="6350" y="36672"/>
                  </a:lnTo>
                  <a:lnTo>
                    <a:pt x="6111" y="40243"/>
                  </a:lnTo>
                  <a:lnTo>
                    <a:pt x="5079" y="42466"/>
                  </a:lnTo>
                  <a:lnTo>
                    <a:pt x="3175" y="43656"/>
                  </a:lnTo>
                  <a:lnTo>
                    <a:pt x="157" y="44133"/>
                  </a:lnTo>
                  <a:lnTo>
                    <a:pt x="157" y="45561"/>
                  </a:lnTo>
                  <a:lnTo>
                    <a:pt x="21192" y="45561"/>
                  </a:lnTo>
                  <a:lnTo>
                    <a:pt x="21192" y="44133"/>
                  </a:lnTo>
                  <a:lnTo>
                    <a:pt x="18017" y="43656"/>
                  </a:lnTo>
                  <a:lnTo>
                    <a:pt x="15953" y="42703"/>
                  </a:lnTo>
                  <a:lnTo>
                    <a:pt x="14921" y="41116"/>
                  </a:lnTo>
                  <a:lnTo>
                    <a:pt x="14683" y="38973"/>
                  </a:lnTo>
                  <a:lnTo>
                    <a:pt x="14683" y="11112"/>
                  </a:lnTo>
                  <a:lnTo>
                    <a:pt x="17382" y="8731"/>
                  </a:lnTo>
                  <a:lnTo>
                    <a:pt x="19843" y="6984"/>
                  </a:lnTo>
                  <a:lnTo>
                    <a:pt x="22225" y="5873"/>
                  </a:lnTo>
                  <a:lnTo>
                    <a:pt x="24446" y="5477"/>
                  </a:lnTo>
                  <a:lnTo>
                    <a:pt x="28177" y="6112"/>
                  </a:lnTo>
                  <a:lnTo>
                    <a:pt x="30479" y="8017"/>
                  </a:lnTo>
                  <a:lnTo>
                    <a:pt x="31750" y="11033"/>
                  </a:lnTo>
                  <a:lnTo>
                    <a:pt x="32067" y="15081"/>
                  </a:lnTo>
                  <a:lnTo>
                    <a:pt x="32067" y="35798"/>
                  </a:lnTo>
                  <a:lnTo>
                    <a:pt x="31907" y="38973"/>
                  </a:lnTo>
                  <a:lnTo>
                    <a:pt x="31273" y="41195"/>
                  </a:lnTo>
                  <a:lnTo>
                    <a:pt x="30320" y="42624"/>
                  </a:lnTo>
                  <a:lnTo>
                    <a:pt x="29130" y="43497"/>
                  </a:lnTo>
                  <a:lnTo>
                    <a:pt x="25876" y="44133"/>
                  </a:lnTo>
                  <a:lnTo>
                    <a:pt x="25876" y="45561"/>
                  </a:lnTo>
                  <a:lnTo>
                    <a:pt x="46433" y="45561"/>
                  </a:lnTo>
                  <a:lnTo>
                    <a:pt x="46433" y="44133"/>
                  </a:lnTo>
                  <a:lnTo>
                    <a:pt x="43417" y="43577"/>
                  </a:lnTo>
                  <a:lnTo>
                    <a:pt x="41592" y="42466"/>
                  </a:lnTo>
                  <a:lnTo>
                    <a:pt x="40638" y="40481"/>
                  </a:lnTo>
                  <a:lnTo>
                    <a:pt x="40401" y="37544"/>
                  </a:lnTo>
                  <a:lnTo>
                    <a:pt x="40401" y="14922"/>
                  </a:lnTo>
                  <a:lnTo>
                    <a:pt x="39845" y="9525"/>
                  </a:lnTo>
                  <a:lnTo>
                    <a:pt x="38417" y="5636"/>
                  </a:lnTo>
                  <a:lnTo>
                    <a:pt x="36352" y="2937"/>
                  </a:lnTo>
                  <a:lnTo>
                    <a:pt x="33892" y="1191"/>
                  </a:lnTo>
                  <a:lnTo>
                    <a:pt x="31273" y="238"/>
                  </a:lnTo>
                  <a:lnTo>
                    <a:pt x="28812" y="0"/>
                  </a:lnTo>
                  <a:lnTo>
                    <a:pt x="24763" y="634"/>
                  </a:lnTo>
                  <a:lnTo>
                    <a:pt x="21271" y="2381"/>
                  </a:lnTo>
                  <a:lnTo>
                    <a:pt x="17858" y="4842"/>
                  </a:lnTo>
                  <a:lnTo>
                    <a:pt x="14366" y="8017"/>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1870" name="Shape 6610"/>
            <p:cNvSpPr/>
            <p:nvPr/>
          </p:nvSpPr>
          <p:spPr>
            <a:xfrm>
              <a:off x="3566414" y="4067618"/>
              <a:ext cx="46512" cy="45561"/>
            </a:xfrm>
            <a:custGeom>
              <a:avLst/>
              <a:gdLst/>
              <a:ahLst/>
              <a:cxnLst/>
              <a:rect l="0" t="0" r="0" b="0"/>
              <a:pathLst>
                <a:path w="46512" h="45561">
                  <a:moveTo>
                    <a:pt x="13731" y="0"/>
                  </a:moveTo>
                  <a:lnTo>
                    <a:pt x="0" y="4524"/>
                  </a:lnTo>
                  <a:lnTo>
                    <a:pt x="0" y="6191"/>
                  </a:lnTo>
                  <a:lnTo>
                    <a:pt x="1111" y="5873"/>
                  </a:lnTo>
                  <a:lnTo>
                    <a:pt x="2936" y="5794"/>
                  </a:lnTo>
                  <a:lnTo>
                    <a:pt x="4126" y="5873"/>
                  </a:lnTo>
                  <a:lnTo>
                    <a:pt x="5237" y="6588"/>
                  </a:lnTo>
                  <a:lnTo>
                    <a:pt x="6031" y="8493"/>
                  </a:lnTo>
                  <a:lnTo>
                    <a:pt x="6350" y="12144"/>
                  </a:lnTo>
                  <a:lnTo>
                    <a:pt x="6350" y="36672"/>
                  </a:lnTo>
                  <a:lnTo>
                    <a:pt x="6111" y="40243"/>
                  </a:lnTo>
                  <a:lnTo>
                    <a:pt x="5079" y="42466"/>
                  </a:lnTo>
                  <a:lnTo>
                    <a:pt x="3175" y="43656"/>
                  </a:lnTo>
                  <a:lnTo>
                    <a:pt x="237" y="44133"/>
                  </a:lnTo>
                  <a:lnTo>
                    <a:pt x="237" y="45561"/>
                  </a:lnTo>
                  <a:lnTo>
                    <a:pt x="21192" y="45561"/>
                  </a:lnTo>
                  <a:lnTo>
                    <a:pt x="21192" y="44133"/>
                  </a:lnTo>
                  <a:lnTo>
                    <a:pt x="18017" y="43656"/>
                  </a:lnTo>
                  <a:lnTo>
                    <a:pt x="16032" y="42703"/>
                  </a:lnTo>
                  <a:lnTo>
                    <a:pt x="15001" y="41116"/>
                  </a:lnTo>
                  <a:lnTo>
                    <a:pt x="14683" y="38973"/>
                  </a:lnTo>
                  <a:lnTo>
                    <a:pt x="14683" y="11112"/>
                  </a:lnTo>
                  <a:lnTo>
                    <a:pt x="17382" y="8731"/>
                  </a:lnTo>
                  <a:lnTo>
                    <a:pt x="19922" y="6984"/>
                  </a:lnTo>
                  <a:lnTo>
                    <a:pt x="22303" y="5873"/>
                  </a:lnTo>
                  <a:lnTo>
                    <a:pt x="24526" y="5477"/>
                  </a:lnTo>
                  <a:lnTo>
                    <a:pt x="28177" y="6112"/>
                  </a:lnTo>
                  <a:lnTo>
                    <a:pt x="30558" y="8017"/>
                  </a:lnTo>
                  <a:lnTo>
                    <a:pt x="31828" y="11033"/>
                  </a:lnTo>
                  <a:lnTo>
                    <a:pt x="32146" y="15081"/>
                  </a:lnTo>
                  <a:lnTo>
                    <a:pt x="32146" y="35798"/>
                  </a:lnTo>
                  <a:lnTo>
                    <a:pt x="31907" y="38973"/>
                  </a:lnTo>
                  <a:lnTo>
                    <a:pt x="31352" y="41195"/>
                  </a:lnTo>
                  <a:lnTo>
                    <a:pt x="30400" y="42624"/>
                  </a:lnTo>
                  <a:lnTo>
                    <a:pt x="29130" y="43497"/>
                  </a:lnTo>
                  <a:lnTo>
                    <a:pt x="25875" y="44133"/>
                  </a:lnTo>
                  <a:lnTo>
                    <a:pt x="25875" y="45561"/>
                  </a:lnTo>
                  <a:lnTo>
                    <a:pt x="46512" y="45561"/>
                  </a:lnTo>
                  <a:lnTo>
                    <a:pt x="46512" y="44133"/>
                  </a:lnTo>
                  <a:lnTo>
                    <a:pt x="43497" y="43577"/>
                  </a:lnTo>
                  <a:lnTo>
                    <a:pt x="41592" y="42466"/>
                  </a:lnTo>
                  <a:lnTo>
                    <a:pt x="40718" y="40481"/>
                  </a:lnTo>
                  <a:lnTo>
                    <a:pt x="40481" y="37544"/>
                  </a:lnTo>
                  <a:lnTo>
                    <a:pt x="40481" y="14922"/>
                  </a:lnTo>
                  <a:lnTo>
                    <a:pt x="39925" y="9525"/>
                  </a:lnTo>
                  <a:lnTo>
                    <a:pt x="38496" y="5636"/>
                  </a:lnTo>
                  <a:lnTo>
                    <a:pt x="36432" y="2937"/>
                  </a:lnTo>
                  <a:lnTo>
                    <a:pt x="33892" y="1191"/>
                  </a:lnTo>
                  <a:lnTo>
                    <a:pt x="31273" y="238"/>
                  </a:lnTo>
                  <a:lnTo>
                    <a:pt x="28812" y="0"/>
                  </a:lnTo>
                  <a:lnTo>
                    <a:pt x="24843" y="634"/>
                  </a:lnTo>
                  <a:lnTo>
                    <a:pt x="21272" y="2381"/>
                  </a:lnTo>
                  <a:lnTo>
                    <a:pt x="17858" y="4842"/>
                  </a:lnTo>
                  <a:lnTo>
                    <a:pt x="14366" y="8017"/>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1871" name="Shape 6611"/>
            <p:cNvSpPr/>
            <p:nvPr/>
          </p:nvSpPr>
          <p:spPr>
            <a:xfrm>
              <a:off x="4200301" y="4067618"/>
              <a:ext cx="32703" cy="45561"/>
            </a:xfrm>
            <a:custGeom>
              <a:avLst/>
              <a:gdLst/>
              <a:ahLst/>
              <a:cxnLst/>
              <a:rect l="0" t="0" r="0" b="0"/>
              <a:pathLst>
                <a:path w="32703" h="45561">
                  <a:moveTo>
                    <a:pt x="14843" y="0"/>
                  </a:moveTo>
                  <a:lnTo>
                    <a:pt x="238" y="5397"/>
                  </a:lnTo>
                  <a:lnTo>
                    <a:pt x="238" y="6984"/>
                  </a:lnTo>
                  <a:lnTo>
                    <a:pt x="3572" y="6588"/>
                  </a:lnTo>
                  <a:lnTo>
                    <a:pt x="4842" y="6667"/>
                  </a:lnTo>
                  <a:lnTo>
                    <a:pt x="5953" y="7382"/>
                  </a:lnTo>
                  <a:lnTo>
                    <a:pt x="6747" y="9128"/>
                  </a:lnTo>
                  <a:lnTo>
                    <a:pt x="7064" y="12541"/>
                  </a:lnTo>
                  <a:lnTo>
                    <a:pt x="7064" y="37306"/>
                  </a:lnTo>
                  <a:lnTo>
                    <a:pt x="6747" y="40561"/>
                  </a:lnTo>
                  <a:lnTo>
                    <a:pt x="5636" y="42386"/>
                  </a:lnTo>
                  <a:lnTo>
                    <a:pt x="3413" y="43339"/>
                  </a:lnTo>
                  <a:lnTo>
                    <a:pt x="0" y="44133"/>
                  </a:lnTo>
                  <a:lnTo>
                    <a:pt x="0" y="45561"/>
                  </a:lnTo>
                  <a:lnTo>
                    <a:pt x="23812" y="45561"/>
                  </a:lnTo>
                  <a:lnTo>
                    <a:pt x="23812" y="44133"/>
                  </a:lnTo>
                  <a:lnTo>
                    <a:pt x="20319" y="43815"/>
                  </a:lnTo>
                  <a:lnTo>
                    <a:pt x="17701" y="42862"/>
                  </a:lnTo>
                  <a:lnTo>
                    <a:pt x="16034" y="40719"/>
                  </a:lnTo>
                  <a:lnTo>
                    <a:pt x="15399" y="36672"/>
                  </a:lnTo>
                  <a:lnTo>
                    <a:pt x="15399" y="14367"/>
                  </a:lnTo>
                  <a:lnTo>
                    <a:pt x="16589" y="10874"/>
                  </a:lnTo>
                  <a:lnTo>
                    <a:pt x="19288" y="7699"/>
                  </a:lnTo>
                  <a:lnTo>
                    <a:pt x="20797" y="6667"/>
                  </a:lnTo>
                  <a:lnTo>
                    <a:pt x="22145" y="6270"/>
                  </a:lnTo>
                  <a:lnTo>
                    <a:pt x="24209" y="7223"/>
                  </a:lnTo>
                  <a:lnTo>
                    <a:pt x="26193" y="8811"/>
                  </a:lnTo>
                  <a:lnTo>
                    <a:pt x="28972" y="9763"/>
                  </a:lnTo>
                  <a:lnTo>
                    <a:pt x="30559" y="9445"/>
                  </a:lnTo>
                  <a:lnTo>
                    <a:pt x="31750" y="8493"/>
                  </a:lnTo>
                  <a:lnTo>
                    <a:pt x="32703" y="5397"/>
                  </a:lnTo>
                  <a:lnTo>
                    <a:pt x="32386" y="3175"/>
                  </a:lnTo>
                  <a:lnTo>
                    <a:pt x="31353" y="1428"/>
                  </a:lnTo>
                  <a:lnTo>
                    <a:pt x="29607" y="317"/>
                  </a:lnTo>
                  <a:lnTo>
                    <a:pt x="27384" y="0"/>
                  </a:lnTo>
                  <a:lnTo>
                    <a:pt x="24606" y="477"/>
                  </a:lnTo>
                  <a:lnTo>
                    <a:pt x="21828" y="1904"/>
                  </a:lnTo>
                  <a:lnTo>
                    <a:pt x="18892" y="4683"/>
                  </a:lnTo>
                  <a:lnTo>
                    <a:pt x="15557" y="9048"/>
                  </a:lnTo>
                  <a:lnTo>
                    <a:pt x="15399" y="9048"/>
                  </a:lnTo>
                  <a:lnTo>
                    <a:pt x="15399" y="238"/>
                  </a:lnTo>
                  <a:lnTo>
                    <a:pt x="14843" y="0"/>
                  </a:lnTo>
                  <a:close/>
                </a:path>
              </a:pathLst>
            </a:custGeom>
            <a:solidFill>
              <a:srgbClr val="000000"/>
            </a:solidFill>
          </p:spPr>
          <p:txBody>
            <a:bodyPr vert="horz" lIns="91440" tIns="45720" rIns="91440" bIns="45720" anchor="t"/>
            <a:lstStyle/>
            <a:p>
              <a:endParaRPr lang="en-IN"/>
            </a:p>
          </p:txBody>
        </p:sp>
        <p:sp>
          <p:nvSpPr>
            <p:cNvPr id="1872" name="Shape 6612"/>
            <p:cNvSpPr/>
            <p:nvPr/>
          </p:nvSpPr>
          <p:spPr>
            <a:xfrm>
              <a:off x="3089845" y="4067618"/>
              <a:ext cx="32703" cy="45561"/>
            </a:xfrm>
            <a:custGeom>
              <a:avLst/>
              <a:gdLst/>
              <a:ahLst/>
              <a:cxnLst/>
              <a:rect l="0" t="0" r="0" b="0"/>
              <a:pathLst>
                <a:path w="32703" h="45561">
                  <a:moveTo>
                    <a:pt x="14843" y="0"/>
                  </a:moveTo>
                  <a:lnTo>
                    <a:pt x="238" y="5397"/>
                  </a:lnTo>
                  <a:lnTo>
                    <a:pt x="238" y="6984"/>
                  </a:lnTo>
                  <a:lnTo>
                    <a:pt x="3572" y="6588"/>
                  </a:lnTo>
                  <a:lnTo>
                    <a:pt x="4842" y="6667"/>
                  </a:lnTo>
                  <a:lnTo>
                    <a:pt x="5874" y="7382"/>
                  </a:lnTo>
                  <a:lnTo>
                    <a:pt x="6747" y="9128"/>
                  </a:lnTo>
                  <a:lnTo>
                    <a:pt x="7064" y="12541"/>
                  </a:lnTo>
                  <a:lnTo>
                    <a:pt x="7064" y="37306"/>
                  </a:lnTo>
                  <a:lnTo>
                    <a:pt x="6747" y="40561"/>
                  </a:lnTo>
                  <a:lnTo>
                    <a:pt x="5636" y="42386"/>
                  </a:lnTo>
                  <a:lnTo>
                    <a:pt x="3413" y="43339"/>
                  </a:lnTo>
                  <a:lnTo>
                    <a:pt x="0" y="44133"/>
                  </a:lnTo>
                  <a:lnTo>
                    <a:pt x="0" y="45561"/>
                  </a:lnTo>
                  <a:lnTo>
                    <a:pt x="23812" y="45561"/>
                  </a:lnTo>
                  <a:lnTo>
                    <a:pt x="23812" y="44133"/>
                  </a:lnTo>
                  <a:lnTo>
                    <a:pt x="20319" y="43815"/>
                  </a:lnTo>
                  <a:lnTo>
                    <a:pt x="17701" y="42862"/>
                  </a:lnTo>
                  <a:lnTo>
                    <a:pt x="15954" y="40719"/>
                  </a:lnTo>
                  <a:lnTo>
                    <a:pt x="15399" y="36672"/>
                  </a:lnTo>
                  <a:lnTo>
                    <a:pt x="15399" y="14367"/>
                  </a:lnTo>
                  <a:lnTo>
                    <a:pt x="15717" y="12620"/>
                  </a:lnTo>
                  <a:lnTo>
                    <a:pt x="16589" y="10874"/>
                  </a:lnTo>
                  <a:lnTo>
                    <a:pt x="19288" y="7699"/>
                  </a:lnTo>
                  <a:lnTo>
                    <a:pt x="20797" y="6667"/>
                  </a:lnTo>
                  <a:lnTo>
                    <a:pt x="22145" y="6270"/>
                  </a:lnTo>
                  <a:lnTo>
                    <a:pt x="24209" y="7223"/>
                  </a:lnTo>
                  <a:lnTo>
                    <a:pt x="26193" y="8811"/>
                  </a:lnTo>
                  <a:lnTo>
                    <a:pt x="28972" y="9763"/>
                  </a:lnTo>
                  <a:lnTo>
                    <a:pt x="30559" y="9445"/>
                  </a:lnTo>
                  <a:lnTo>
                    <a:pt x="31750" y="8493"/>
                  </a:lnTo>
                  <a:lnTo>
                    <a:pt x="32703" y="5397"/>
                  </a:lnTo>
                  <a:lnTo>
                    <a:pt x="32386" y="3175"/>
                  </a:lnTo>
                  <a:lnTo>
                    <a:pt x="31353" y="1428"/>
                  </a:lnTo>
                  <a:lnTo>
                    <a:pt x="29607" y="317"/>
                  </a:lnTo>
                  <a:lnTo>
                    <a:pt x="27384" y="0"/>
                  </a:lnTo>
                  <a:lnTo>
                    <a:pt x="24606" y="477"/>
                  </a:lnTo>
                  <a:lnTo>
                    <a:pt x="21828" y="1904"/>
                  </a:lnTo>
                  <a:lnTo>
                    <a:pt x="18812" y="4683"/>
                  </a:lnTo>
                  <a:lnTo>
                    <a:pt x="15557" y="9048"/>
                  </a:lnTo>
                  <a:lnTo>
                    <a:pt x="15399" y="9048"/>
                  </a:lnTo>
                  <a:lnTo>
                    <a:pt x="15399" y="238"/>
                  </a:lnTo>
                  <a:lnTo>
                    <a:pt x="14843" y="0"/>
                  </a:lnTo>
                  <a:close/>
                </a:path>
              </a:pathLst>
            </a:custGeom>
            <a:solidFill>
              <a:srgbClr val="000000"/>
            </a:solidFill>
          </p:spPr>
          <p:txBody>
            <a:bodyPr vert="horz" lIns="91440" tIns="45720" rIns="91440" bIns="45720" anchor="t"/>
            <a:lstStyle/>
            <a:p>
              <a:endParaRPr lang="en-IN"/>
            </a:p>
          </p:txBody>
        </p:sp>
        <p:sp>
          <p:nvSpPr>
            <p:cNvPr id="1873" name="Shape 6613"/>
            <p:cNvSpPr/>
            <p:nvPr/>
          </p:nvSpPr>
          <p:spPr>
            <a:xfrm>
              <a:off x="3933126" y="4067618"/>
              <a:ext cx="43813" cy="67231"/>
            </a:xfrm>
            <a:custGeom>
              <a:avLst/>
              <a:gdLst/>
              <a:ahLst/>
              <a:cxnLst/>
              <a:rect l="0" t="0" r="0" b="0"/>
              <a:pathLst>
                <a:path w="43813" h="67231">
                  <a:moveTo>
                    <a:pt x="21112" y="0"/>
                  </a:moveTo>
                  <a:lnTo>
                    <a:pt x="19763" y="2778"/>
                  </a:lnTo>
                  <a:lnTo>
                    <a:pt x="22621" y="3334"/>
                  </a:lnTo>
                  <a:lnTo>
                    <a:pt x="24923" y="4922"/>
                  </a:lnTo>
                  <a:lnTo>
                    <a:pt x="27938" y="9763"/>
                  </a:lnTo>
                  <a:lnTo>
                    <a:pt x="29447" y="15161"/>
                  </a:lnTo>
                  <a:lnTo>
                    <a:pt x="29764" y="17383"/>
                  </a:lnTo>
                  <a:lnTo>
                    <a:pt x="29843" y="18812"/>
                  </a:lnTo>
                  <a:lnTo>
                    <a:pt x="29843" y="20321"/>
                  </a:lnTo>
                  <a:lnTo>
                    <a:pt x="29526" y="22304"/>
                  </a:lnTo>
                  <a:lnTo>
                    <a:pt x="28732" y="24447"/>
                  </a:lnTo>
                  <a:lnTo>
                    <a:pt x="27462" y="26353"/>
                  </a:lnTo>
                  <a:lnTo>
                    <a:pt x="25478" y="27781"/>
                  </a:lnTo>
                  <a:lnTo>
                    <a:pt x="22621" y="28337"/>
                  </a:lnTo>
                  <a:lnTo>
                    <a:pt x="19207" y="27622"/>
                  </a:lnTo>
                  <a:lnTo>
                    <a:pt x="16509" y="25797"/>
                  </a:lnTo>
                  <a:lnTo>
                    <a:pt x="14525" y="23018"/>
                  </a:lnTo>
                  <a:lnTo>
                    <a:pt x="13255" y="19527"/>
                  </a:lnTo>
                  <a:lnTo>
                    <a:pt x="12302" y="11747"/>
                  </a:lnTo>
                  <a:lnTo>
                    <a:pt x="12937" y="7541"/>
                  </a:lnTo>
                  <a:lnTo>
                    <a:pt x="14683" y="4762"/>
                  </a:lnTo>
                  <a:lnTo>
                    <a:pt x="17064" y="3254"/>
                  </a:lnTo>
                  <a:lnTo>
                    <a:pt x="19763" y="2778"/>
                  </a:lnTo>
                  <a:lnTo>
                    <a:pt x="21112" y="0"/>
                  </a:lnTo>
                  <a:lnTo>
                    <a:pt x="17223" y="397"/>
                  </a:lnTo>
                  <a:lnTo>
                    <a:pt x="13334" y="1747"/>
                  </a:lnTo>
                  <a:lnTo>
                    <a:pt x="9762" y="3889"/>
                  </a:lnTo>
                  <a:lnTo>
                    <a:pt x="6825" y="7064"/>
                  </a:lnTo>
                  <a:lnTo>
                    <a:pt x="4841" y="11272"/>
                  </a:lnTo>
                  <a:lnTo>
                    <a:pt x="4126" y="16589"/>
                  </a:lnTo>
                  <a:lnTo>
                    <a:pt x="4762" y="20637"/>
                  </a:lnTo>
                  <a:lnTo>
                    <a:pt x="6507" y="24209"/>
                  </a:lnTo>
                  <a:lnTo>
                    <a:pt x="9366" y="27147"/>
                  </a:lnTo>
                  <a:lnTo>
                    <a:pt x="13334" y="29448"/>
                  </a:lnTo>
                  <a:lnTo>
                    <a:pt x="9603" y="32861"/>
                  </a:lnTo>
                  <a:lnTo>
                    <a:pt x="7063" y="35322"/>
                  </a:lnTo>
                  <a:lnTo>
                    <a:pt x="5556" y="37068"/>
                  </a:lnTo>
                  <a:lnTo>
                    <a:pt x="4762" y="38417"/>
                  </a:lnTo>
                  <a:lnTo>
                    <a:pt x="4523" y="40243"/>
                  </a:lnTo>
                  <a:lnTo>
                    <a:pt x="4919" y="42068"/>
                  </a:lnTo>
                  <a:lnTo>
                    <a:pt x="6111" y="43418"/>
                  </a:lnTo>
                  <a:lnTo>
                    <a:pt x="9762" y="45482"/>
                  </a:lnTo>
                  <a:lnTo>
                    <a:pt x="6031" y="48259"/>
                  </a:lnTo>
                  <a:lnTo>
                    <a:pt x="2936" y="51197"/>
                  </a:lnTo>
                  <a:lnTo>
                    <a:pt x="793" y="54292"/>
                  </a:lnTo>
                  <a:lnTo>
                    <a:pt x="0" y="57547"/>
                  </a:lnTo>
                  <a:lnTo>
                    <a:pt x="396" y="59531"/>
                  </a:lnTo>
                  <a:lnTo>
                    <a:pt x="1348" y="61278"/>
                  </a:lnTo>
                  <a:lnTo>
                    <a:pt x="2936" y="62944"/>
                  </a:lnTo>
                  <a:lnTo>
                    <a:pt x="5000" y="64373"/>
                  </a:lnTo>
                  <a:lnTo>
                    <a:pt x="10556" y="66437"/>
                  </a:lnTo>
                  <a:lnTo>
                    <a:pt x="17541" y="67231"/>
                  </a:lnTo>
                  <a:lnTo>
                    <a:pt x="21192" y="66913"/>
                  </a:lnTo>
                  <a:lnTo>
                    <a:pt x="25320" y="66119"/>
                  </a:lnTo>
                  <a:lnTo>
                    <a:pt x="29447" y="64849"/>
                  </a:lnTo>
                  <a:lnTo>
                    <a:pt x="33575" y="63023"/>
                  </a:lnTo>
                  <a:lnTo>
                    <a:pt x="37226" y="60722"/>
                  </a:lnTo>
                  <a:lnTo>
                    <a:pt x="40162" y="57784"/>
                  </a:lnTo>
                  <a:lnTo>
                    <a:pt x="42226" y="54372"/>
                  </a:lnTo>
                  <a:lnTo>
                    <a:pt x="42941" y="50483"/>
                  </a:lnTo>
                  <a:lnTo>
                    <a:pt x="42782" y="48736"/>
                  </a:lnTo>
                  <a:lnTo>
                    <a:pt x="42147" y="46593"/>
                  </a:lnTo>
                  <a:lnTo>
                    <a:pt x="40877" y="44291"/>
                  </a:lnTo>
                  <a:lnTo>
                    <a:pt x="38734" y="42228"/>
                  </a:lnTo>
                  <a:lnTo>
                    <a:pt x="35559" y="40640"/>
                  </a:lnTo>
                  <a:lnTo>
                    <a:pt x="30956" y="39847"/>
                  </a:lnTo>
                  <a:lnTo>
                    <a:pt x="18176" y="39291"/>
                  </a:lnTo>
                  <a:lnTo>
                    <a:pt x="14762" y="39053"/>
                  </a:lnTo>
                  <a:lnTo>
                    <a:pt x="13273" y="38661"/>
                  </a:lnTo>
                  <a:lnTo>
                    <a:pt x="11826" y="45799"/>
                  </a:lnTo>
                  <a:lnTo>
                    <a:pt x="16032" y="46514"/>
                  </a:lnTo>
                  <a:lnTo>
                    <a:pt x="20716" y="46831"/>
                  </a:lnTo>
                  <a:lnTo>
                    <a:pt x="23891" y="46911"/>
                  </a:lnTo>
                  <a:lnTo>
                    <a:pt x="27938" y="47069"/>
                  </a:lnTo>
                  <a:lnTo>
                    <a:pt x="32939" y="47308"/>
                  </a:lnTo>
                  <a:lnTo>
                    <a:pt x="36750" y="47942"/>
                  </a:lnTo>
                  <a:lnTo>
                    <a:pt x="39289" y="49372"/>
                  </a:lnTo>
                  <a:lnTo>
                    <a:pt x="40162" y="51911"/>
                  </a:lnTo>
                  <a:lnTo>
                    <a:pt x="39844" y="53895"/>
                  </a:lnTo>
                  <a:lnTo>
                    <a:pt x="38893" y="55642"/>
                  </a:lnTo>
                  <a:lnTo>
                    <a:pt x="37384" y="57309"/>
                  </a:lnTo>
                  <a:lnTo>
                    <a:pt x="35321" y="58737"/>
                  </a:lnTo>
                  <a:lnTo>
                    <a:pt x="32701" y="59928"/>
                  </a:lnTo>
                  <a:lnTo>
                    <a:pt x="29526" y="60802"/>
                  </a:lnTo>
                  <a:lnTo>
                    <a:pt x="25955" y="61357"/>
                  </a:lnTo>
                  <a:lnTo>
                    <a:pt x="21827" y="61516"/>
                  </a:lnTo>
                  <a:lnTo>
                    <a:pt x="17937" y="61357"/>
                  </a:lnTo>
                  <a:lnTo>
                    <a:pt x="14762" y="60881"/>
                  </a:lnTo>
                  <a:lnTo>
                    <a:pt x="12143" y="60166"/>
                  </a:lnTo>
                  <a:lnTo>
                    <a:pt x="10159" y="59134"/>
                  </a:lnTo>
                  <a:lnTo>
                    <a:pt x="7698" y="56912"/>
                  </a:lnTo>
                  <a:lnTo>
                    <a:pt x="6984" y="54531"/>
                  </a:lnTo>
                  <a:lnTo>
                    <a:pt x="7301" y="52387"/>
                  </a:lnTo>
                  <a:lnTo>
                    <a:pt x="8254" y="50403"/>
                  </a:lnTo>
                  <a:lnTo>
                    <a:pt x="11826" y="45799"/>
                  </a:lnTo>
                  <a:lnTo>
                    <a:pt x="13273" y="38661"/>
                  </a:lnTo>
                  <a:lnTo>
                    <a:pt x="11747" y="38259"/>
                  </a:lnTo>
                  <a:lnTo>
                    <a:pt x="10793" y="37544"/>
                  </a:lnTo>
                  <a:lnTo>
                    <a:pt x="10397" y="36592"/>
                  </a:lnTo>
                  <a:lnTo>
                    <a:pt x="11112" y="34766"/>
                  </a:lnTo>
                  <a:lnTo>
                    <a:pt x="12700" y="32782"/>
                  </a:lnTo>
                  <a:lnTo>
                    <a:pt x="14604" y="31115"/>
                  </a:lnTo>
                  <a:lnTo>
                    <a:pt x="16350" y="30322"/>
                  </a:lnTo>
                  <a:lnTo>
                    <a:pt x="17303" y="30401"/>
                  </a:lnTo>
                  <a:lnTo>
                    <a:pt x="18811" y="30559"/>
                  </a:lnTo>
                  <a:lnTo>
                    <a:pt x="21748" y="30797"/>
                  </a:lnTo>
                  <a:lnTo>
                    <a:pt x="24763" y="30401"/>
                  </a:lnTo>
                  <a:lnTo>
                    <a:pt x="28256" y="29368"/>
                  </a:lnTo>
                  <a:lnTo>
                    <a:pt x="31750" y="27543"/>
                  </a:lnTo>
                  <a:lnTo>
                    <a:pt x="34686" y="24765"/>
                  </a:lnTo>
                  <a:lnTo>
                    <a:pt x="36669" y="21114"/>
                  </a:lnTo>
                  <a:lnTo>
                    <a:pt x="37463" y="16272"/>
                  </a:lnTo>
                  <a:lnTo>
                    <a:pt x="37306" y="13097"/>
                  </a:lnTo>
                  <a:lnTo>
                    <a:pt x="36908" y="10716"/>
                  </a:lnTo>
                  <a:lnTo>
                    <a:pt x="35559" y="7143"/>
                  </a:lnTo>
                  <a:lnTo>
                    <a:pt x="43813" y="7143"/>
                  </a:lnTo>
                  <a:lnTo>
                    <a:pt x="43813" y="3334"/>
                  </a:lnTo>
                  <a:lnTo>
                    <a:pt x="36193" y="3334"/>
                  </a:lnTo>
                  <a:lnTo>
                    <a:pt x="33654" y="3095"/>
                  </a:lnTo>
                  <a:lnTo>
                    <a:pt x="30717" y="2302"/>
                  </a:lnTo>
                  <a:lnTo>
                    <a:pt x="25717" y="634"/>
                  </a:lnTo>
                  <a:lnTo>
                    <a:pt x="21112" y="0"/>
                  </a:lnTo>
                  <a:close/>
                </a:path>
              </a:pathLst>
            </a:custGeom>
            <a:solidFill>
              <a:srgbClr val="000000"/>
            </a:solidFill>
          </p:spPr>
          <p:txBody>
            <a:bodyPr vert="horz" lIns="91440" tIns="45720" rIns="91440" bIns="45720" anchor="t"/>
            <a:lstStyle/>
            <a:p>
              <a:endParaRPr lang="en-IN"/>
            </a:p>
          </p:txBody>
        </p:sp>
        <p:sp>
          <p:nvSpPr>
            <p:cNvPr id="1874" name="Shape 6614"/>
            <p:cNvSpPr/>
            <p:nvPr/>
          </p:nvSpPr>
          <p:spPr>
            <a:xfrm>
              <a:off x="3986465" y="4103099"/>
              <a:ext cx="13732" cy="24050"/>
            </a:xfrm>
            <a:custGeom>
              <a:avLst/>
              <a:gdLst/>
              <a:ahLst/>
              <a:cxnLst/>
              <a:rect l="0" t="0" r="0" b="0"/>
              <a:pathLst>
                <a:path w="13732" h="24050">
                  <a:moveTo>
                    <a:pt x="5716" y="0"/>
                  </a:moveTo>
                  <a:lnTo>
                    <a:pt x="3811" y="317"/>
                  </a:lnTo>
                  <a:lnTo>
                    <a:pt x="1905" y="1270"/>
                  </a:lnTo>
                  <a:lnTo>
                    <a:pt x="556" y="3016"/>
                  </a:lnTo>
                  <a:lnTo>
                    <a:pt x="0" y="5793"/>
                  </a:lnTo>
                  <a:lnTo>
                    <a:pt x="556" y="8175"/>
                  </a:lnTo>
                  <a:lnTo>
                    <a:pt x="2064" y="9683"/>
                  </a:lnTo>
                  <a:lnTo>
                    <a:pt x="4128" y="10556"/>
                  </a:lnTo>
                  <a:lnTo>
                    <a:pt x="6112" y="10716"/>
                  </a:lnTo>
                  <a:lnTo>
                    <a:pt x="7621" y="10477"/>
                  </a:lnTo>
                  <a:lnTo>
                    <a:pt x="8494" y="10318"/>
                  </a:lnTo>
                  <a:lnTo>
                    <a:pt x="9446" y="10636"/>
                  </a:lnTo>
                  <a:lnTo>
                    <a:pt x="9922" y="11667"/>
                  </a:lnTo>
                  <a:lnTo>
                    <a:pt x="9525" y="13493"/>
                  </a:lnTo>
                  <a:lnTo>
                    <a:pt x="8255" y="16112"/>
                  </a:lnTo>
                  <a:lnTo>
                    <a:pt x="5716" y="19050"/>
                  </a:lnTo>
                  <a:lnTo>
                    <a:pt x="1747" y="22225"/>
                  </a:lnTo>
                  <a:lnTo>
                    <a:pt x="2699" y="24050"/>
                  </a:lnTo>
                  <a:lnTo>
                    <a:pt x="4525" y="23177"/>
                  </a:lnTo>
                  <a:lnTo>
                    <a:pt x="6827" y="21431"/>
                  </a:lnTo>
                  <a:lnTo>
                    <a:pt x="11510" y="16192"/>
                  </a:lnTo>
                  <a:lnTo>
                    <a:pt x="13097" y="12937"/>
                  </a:lnTo>
                  <a:lnTo>
                    <a:pt x="13732" y="9525"/>
                  </a:lnTo>
                  <a:lnTo>
                    <a:pt x="13336" y="5953"/>
                  </a:lnTo>
                  <a:lnTo>
                    <a:pt x="12144" y="3412"/>
                  </a:lnTo>
                  <a:lnTo>
                    <a:pt x="10636" y="1666"/>
                  </a:lnTo>
                  <a:lnTo>
                    <a:pt x="8811" y="634"/>
                  </a:lnTo>
                  <a:lnTo>
                    <a:pt x="5716" y="0"/>
                  </a:lnTo>
                  <a:close/>
                </a:path>
              </a:pathLst>
            </a:custGeom>
            <a:solidFill>
              <a:srgbClr val="000000"/>
            </a:solidFill>
          </p:spPr>
          <p:txBody>
            <a:bodyPr vert="horz" lIns="91440" tIns="45720" rIns="91440" bIns="45720" anchor="t"/>
            <a:lstStyle/>
            <a:p>
              <a:endParaRPr lang="en-IN"/>
            </a:p>
          </p:txBody>
        </p:sp>
        <p:sp>
          <p:nvSpPr>
            <p:cNvPr id="1875" name="Shape 6615"/>
            <p:cNvSpPr/>
            <p:nvPr/>
          </p:nvSpPr>
          <p:spPr>
            <a:xfrm>
              <a:off x="4309681" y="4068650"/>
              <a:ext cx="46592" cy="45561"/>
            </a:xfrm>
            <a:custGeom>
              <a:avLst/>
              <a:gdLst/>
              <a:ahLst/>
              <a:cxnLst/>
              <a:rect l="0" t="0" r="0" b="0"/>
              <a:pathLst>
                <a:path w="46592" h="45561">
                  <a:moveTo>
                    <a:pt x="0" y="0"/>
                  </a:moveTo>
                  <a:lnTo>
                    <a:pt x="0" y="1348"/>
                  </a:lnTo>
                  <a:lnTo>
                    <a:pt x="2221" y="1587"/>
                  </a:lnTo>
                  <a:lnTo>
                    <a:pt x="4206" y="2381"/>
                  </a:lnTo>
                  <a:lnTo>
                    <a:pt x="5634" y="4207"/>
                  </a:lnTo>
                  <a:lnTo>
                    <a:pt x="6111" y="7698"/>
                  </a:lnTo>
                  <a:lnTo>
                    <a:pt x="6111" y="32702"/>
                  </a:lnTo>
                  <a:lnTo>
                    <a:pt x="6746" y="37227"/>
                  </a:lnTo>
                  <a:lnTo>
                    <a:pt x="8254" y="40639"/>
                  </a:lnTo>
                  <a:lnTo>
                    <a:pt x="10476" y="43021"/>
                  </a:lnTo>
                  <a:lnTo>
                    <a:pt x="13017" y="44528"/>
                  </a:lnTo>
                  <a:lnTo>
                    <a:pt x="15636" y="45402"/>
                  </a:lnTo>
                  <a:lnTo>
                    <a:pt x="17938" y="45561"/>
                  </a:lnTo>
                  <a:lnTo>
                    <a:pt x="19763" y="45402"/>
                  </a:lnTo>
                  <a:lnTo>
                    <a:pt x="22382" y="44846"/>
                  </a:lnTo>
                  <a:lnTo>
                    <a:pt x="25400" y="43577"/>
                  </a:lnTo>
                  <a:lnTo>
                    <a:pt x="28336" y="41275"/>
                  </a:lnTo>
                  <a:lnTo>
                    <a:pt x="32622" y="37067"/>
                  </a:lnTo>
                  <a:lnTo>
                    <a:pt x="32622" y="45243"/>
                  </a:lnTo>
                  <a:lnTo>
                    <a:pt x="32781" y="45482"/>
                  </a:lnTo>
                  <a:lnTo>
                    <a:pt x="39370" y="43101"/>
                  </a:lnTo>
                  <a:lnTo>
                    <a:pt x="46592" y="41036"/>
                  </a:lnTo>
                  <a:lnTo>
                    <a:pt x="46592" y="39608"/>
                  </a:lnTo>
                  <a:lnTo>
                    <a:pt x="43100" y="39289"/>
                  </a:lnTo>
                  <a:lnTo>
                    <a:pt x="41275" y="38178"/>
                  </a:lnTo>
                  <a:lnTo>
                    <a:pt x="40559" y="36353"/>
                  </a:lnTo>
                  <a:lnTo>
                    <a:pt x="40401" y="33972"/>
                  </a:lnTo>
                  <a:lnTo>
                    <a:pt x="40401" y="0"/>
                  </a:lnTo>
                  <a:lnTo>
                    <a:pt x="24763" y="0"/>
                  </a:lnTo>
                  <a:lnTo>
                    <a:pt x="24763" y="1666"/>
                  </a:lnTo>
                  <a:lnTo>
                    <a:pt x="27066" y="1826"/>
                  </a:lnTo>
                  <a:lnTo>
                    <a:pt x="28892" y="2142"/>
                  </a:lnTo>
                  <a:lnTo>
                    <a:pt x="30162" y="2619"/>
                  </a:lnTo>
                  <a:lnTo>
                    <a:pt x="31034" y="3333"/>
                  </a:lnTo>
                  <a:lnTo>
                    <a:pt x="31907" y="5317"/>
                  </a:lnTo>
                  <a:lnTo>
                    <a:pt x="32067" y="7937"/>
                  </a:lnTo>
                  <a:lnTo>
                    <a:pt x="32067" y="31194"/>
                  </a:lnTo>
                  <a:lnTo>
                    <a:pt x="31987" y="33258"/>
                  </a:lnTo>
                  <a:lnTo>
                    <a:pt x="31670" y="34686"/>
                  </a:lnTo>
                  <a:lnTo>
                    <a:pt x="30479" y="36273"/>
                  </a:lnTo>
                  <a:lnTo>
                    <a:pt x="26351" y="38814"/>
                  </a:lnTo>
                  <a:lnTo>
                    <a:pt x="21907" y="39846"/>
                  </a:lnTo>
                  <a:lnTo>
                    <a:pt x="19050" y="39369"/>
                  </a:lnTo>
                  <a:lnTo>
                    <a:pt x="17065" y="38178"/>
                  </a:lnTo>
                  <a:lnTo>
                    <a:pt x="15714" y="36591"/>
                  </a:lnTo>
                  <a:lnTo>
                    <a:pt x="15001" y="34845"/>
                  </a:lnTo>
                  <a:lnTo>
                    <a:pt x="14604" y="33337"/>
                  </a:lnTo>
                  <a:lnTo>
                    <a:pt x="14445" y="32305"/>
                  </a:lnTo>
                  <a:lnTo>
                    <a:pt x="14445" y="0"/>
                  </a:lnTo>
                  <a:lnTo>
                    <a:pt x="0" y="0"/>
                  </a:lnTo>
                  <a:close/>
                </a:path>
              </a:pathLst>
            </a:custGeom>
            <a:solidFill>
              <a:srgbClr val="000000"/>
            </a:solidFill>
          </p:spPr>
          <p:txBody>
            <a:bodyPr vert="horz" lIns="91440" tIns="45720" rIns="91440" bIns="45720" anchor="t"/>
            <a:lstStyle/>
            <a:p>
              <a:endParaRPr lang="en-IN"/>
            </a:p>
          </p:txBody>
        </p:sp>
        <p:sp>
          <p:nvSpPr>
            <p:cNvPr id="1876" name="Shape 6616"/>
            <p:cNvSpPr/>
            <p:nvPr/>
          </p:nvSpPr>
          <p:spPr>
            <a:xfrm>
              <a:off x="3515216" y="4068650"/>
              <a:ext cx="46592" cy="45561"/>
            </a:xfrm>
            <a:custGeom>
              <a:avLst/>
              <a:gdLst/>
              <a:ahLst/>
              <a:cxnLst/>
              <a:rect l="0" t="0" r="0" b="0"/>
              <a:pathLst>
                <a:path w="46592" h="45561">
                  <a:moveTo>
                    <a:pt x="0" y="0"/>
                  </a:moveTo>
                  <a:lnTo>
                    <a:pt x="0" y="1348"/>
                  </a:lnTo>
                  <a:lnTo>
                    <a:pt x="2222" y="1587"/>
                  </a:lnTo>
                  <a:lnTo>
                    <a:pt x="4207" y="2381"/>
                  </a:lnTo>
                  <a:lnTo>
                    <a:pt x="5635" y="4207"/>
                  </a:lnTo>
                  <a:lnTo>
                    <a:pt x="6111" y="7698"/>
                  </a:lnTo>
                  <a:lnTo>
                    <a:pt x="6111" y="32702"/>
                  </a:lnTo>
                  <a:lnTo>
                    <a:pt x="6747" y="37227"/>
                  </a:lnTo>
                  <a:lnTo>
                    <a:pt x="8255" y="40639"/>
                  </a:lnTo>
                  <a:lnTo>
                    <a:pt x="10477" y="43021"/>
                  </a:lnTo>
                  <a:lnTo>
                    <a:pt x="13017" y="44528"/>
                  </a:lnTo>
                  <a:lnTo>
                    <a:pt x="15636" y="45402"/>
                  </a:lnTo>
                  <a:lnTo>
                    <a:pt x="17938" y="45561"/>
                  </a:lnTo>
                  <a:lnTo>
                    <a:pt x="19765" y="45402"/>
                  </a:lnTo>
                  <a:lnTo>
                    <a:pt x="22383" y="44846"/>
                  </a:lnTo>
                  <a:lnTo>
                    <a:pt x="25400" y="43577"/>
                  </a:lnTo>
                  <a:lnTo>
                    <a:pt x="28336" y="41275"/>
                  </a:lnTo>
                  <a:lnTo>
                    <a:pt x="32622" y="37067"/>
                  </a:lnTo>
                  <a:lnTo>
                    <a:pt x="32622" y="45243"/>
                  </a:lnTo>
                  <a:lnTo>
                    <a:pt x="32782" y="45482"/>
                  </a:lnTo>
                  <a:lnTo>
                    <a:pt x="39370" y="43101"/>
                  </a:lnTo>
                  <a:lnTo>
                    <a:pt x="46592" y="41036"/>
                  </a:lnTo>
                  <a:lnTo>
                    <a:pt x="46592" y="39608"/>
                  </a:lnTo>
                  <a:lnTo>
                    <a:pt x="43101" y="39289"/>
                  </a:lnTo>
                  <a:lnTo>
                    <a:pt x="41275" y="38178"/>
                  </a:lnTo>
                  <a:lnTo>
                    <a:pt x="40560" y="36353"/>
                  </a:lnTo>
                  <a:lnTo>
                    <a:pt x="40402" y="33972"/>
                  </a:lnTo>
                  <a:lnTo>
                    <a:pt x="40402" y="0"/>
                  </a:lnTo>
                  <a:lnTo>
                    <a:pt x="24765" y="0"/>
                  </a:lnTo>
                  <a:lnTo>
                    <a:pt x="24765" y="1666"/>
                  </a:lnTo>
                  <a:lnTo>
                    <a:pt x="27066" y="1826"/>
                  </a:lnTo>
                  <a:lnTo>
                    <a:pt x="28892" y="2142"/>
                  </a:lnTo>
                  <a:lnTo>
                    <a:pt x="30162" y="2619"/>
                  </a:lnTo>
                  <a:lnTo>
                    <a:pt x="31035" y="3333"/>
                  </a:lnTo>
                  <a:lnTo>
                    <a:pt x="31908" y="5317"/>
                  </a:lnTo>
                  <a:lnTo>
                    <a:pt x="32067" y="7937"/>
                  </a:lnTo>
                  <a:lnTo>
                    <a:pt x="32067" y="31194"/>
                  </a:lnTo>
                  <a:lnTo>
                    <a:pt x="31988" y="33258"/>
                  </a:lnTo>
                  <a:lnTo>
                    <a:pt x="31671" y="34686"/>
                  </a:lnTo>
                  <a:lnTo>
                    <a:pt x="30480" y="36273"/>
                  </a:lnTo>
                  <a:lnTo>
                    <a:pt x="26352" y="38814"/>
                  </a:lnTo>
                  <a:lnTo>
                    <a:pt x="21907" y="39846"/>
                  </a:lnTo>
                  <a:lnTo>
                    <a:pt x="19050" y="39369"/>
                  </a:lnTo>
                  <a:lnTo>
                    <a:pt x="17066" y="38178"/>
                  </a:lnTo>
                  <a:lnTo>
                    <a:pt x="15716" y="36591"/>
                  </a:lnTo>
                  <a:lnTo>
                    <a:pt x="15002" y="34845"/>
                  </a:lnTo>
                  <a:lnTo>
                    <a:pt x="14605"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1877" name="Shape 6617"/>
            <p:cNvSpPr/>
            <p:nvPr/>
          </p:nvSpPr>
          <p:spPr>
            <a:xfrm>
              <a:off x="3039364" y="4067618"/>
              <a:ext cx="46037" cy="67072"/>
            </a:xfrm>
            <a:custGeom>
              <a:avLst/>
              <a:gdLst/>
              <a:ahLst/>
              <a:cxnLst/>
              <a:rect l="0" t="0" r="0" b="0"/>
              <a:pathLst>
                <a:path w="46037" h="67072">
                  <a:moveTo>
                    <a:pt x="14604" y="0"/>
                  </a:moveTo>
                  <a:lnTo>
                    <a:pt x="396" y="5079"/>
                  </a:lnTo>
                  <a:lnTo>
                    <a:pt x="396" y="6667"/>
                  </a:lnTo>
                  <a:lnTo>
                    <a:pt x="3175" y="6588"/>
                  </a:lnTo>
                  <a:lnTo>
                    <a:pt x="5158" y="6906"/>
                  </a:lnTo>
                  <a:lnTo>
                    <a:pt x="6350" y="7937"/>
                  </a:lnTo>
                  <a:lnTo>
                    <a:pt x="6825" y="9684"/>
                  </a:lnTo>
                  <a:lnTo>
                    <a:pt x="6905" y="12223"/>
                  </a:lnTo>
                  <a:lnTo>
                    <a:pt x="6905" y="58578"/>
                  </a:lnTo>
                  <a:lnTo>
                    <a:pt x="6825" y="61357"/>
                  </a:lnTo>
                  <a:lnTo>
                    <a:pt x="5952" y="63341"/>
                  </a:lnTo>
                  <a:lnTo>
                    <a:pt x="3888" y="64691"/>
                  </a:lnTo>
                  <a:lnTo>
                    <a:pt x="0" y="65404"/>
                  </a:lnTo>
                  <a:lnTo>
                    <a:pt x="0" y="67072"/>
                  </a:lnTo>
                  <a:lnTo>
                    <a:pt x="23969" y="67072"/>
                  </a:lnTo>
                  <a:lnTo>
                    <a:pt x="23969" y="65326"/>
                  </a:lnTo>
                  <a:lnTo>
                    <a:pt x="19605" y="65008"/>
                  </a:lnTo>
                  <a:lnTo>
                    <a:pt x="16906" y="63977"/>
                  </a:lnTo>
                  <a:lnTo>
                    <a:pt x="15636" y="61753"/>
                  </a:lnTo>
                  <a:lnTo>
                    <a:pt x="15238" y="57864"/>
                  </a:lnTo>
                  <a:lnTo>
                    <a:pt x="15238" y="42307"/>
                  </a:lnTo>
                  <a:lnTo>
                    <a:pt x="17619" y="44291"/>
                  </a:lnTo>
                  <a:lnTo>
                    <a:pt x="20001" y="45641"/>
                  </a:lnTo>
                  <a:lnTo>
                    <a:pt x="25241" y="46593"/>
                  </a:lnTo>
                  <a:lnTo>
                    <a:pt x="31591" y="45482"/>
                  </a:lnTo>
                  <a:lnTo>
                    <a:pt x="36750" y="42546"/>
                  </a:lnTo>
                  <a:lnTo>
                    <a:pt x="40798" y="38179"/>
                  </a:lnTo>
                  <a:lnTo>
                    <a:pt x="43734" y="32941"/>
                  </a:lnTo>
                  <a:lnTo>
                    <a:pt x="45481" y="27147"/>
                  </a:lnTo>
                  <a:lnTo>
                    <a:pt x="46037" y="21352"/>
                  </a:lnTo>
                  <a:lnTo>
                    <a:pt x="45639" y="16589"/>
                  </a:lnTo>
                  <a:lnTo>
                    <a:pt x="44687" y="12462"/>
                  </a:lnTo>
                  <a:lnTo>
                    <a:pt x="43258" y="8811"/>
                  </a:lnTo>
                  <a:lnTo>
                    <a:pt x="41195" y="5715"/>
                  </a:lnTo>
                  <a:lnTo>
                    <a:pt x="38734" y="3254"/>
                  </a:lnTo>
                  <a:lnTo>
                    <a:pt x="36036" y="1508"/>
                  </a:lnTo>
                  <a:lnTo>
                    <a:pt x="33018" y="397"/>
                  </a:lnTo>
                  <a:lnTo>
                    <a:pt x="29686" y="0"/>
                  </a:lnTo>
                  <a:lnTo>
                    <a:pt x="26193" y="397"/>
                  </a:lnTo>
                  <a:lnTo>
                    <a:pt x="23097" y="1428"/>
                  </a:lnTo>
                  <a:lnTo>
                    <a:pt x="20230" y="3245"/>
                  </a:lnTo>
                  <a:lnTo>
                    <a:pt x="24923" y="5953"/>
                  </a:lnTo>
                  <a:lnTo>
                    <a:pt x="28971" y="6667"/>
                  </a:lnTo>
                  <a:lnTo>
                    <a:pt x="31987" y="8493"/>
                  </a:lnTo>
                  <a:lnTo>
                    <a:pt x="34209" y="11112"/>
                  </a:lnTo>
                  <a:lnTo>
                    <a:pt x="35718" y="14287"/>
                  </a:lnTo>
                  <a:lnTo>
                    <a:pt x="37226" y="20478"/>
                  </a:lnTo>
                  <a:lnTo>
                    <a:pt x="37463" y="22859"/>
                  </a:lnTo>
                  <a:lnTo>
                    <a:pt x="37543" y="24289"/>
                  </a:lnTo>
                  <a:lnTo>
                    <a:pt x="37384" y="28258"/>
                  </a:lnTo>
                  <a:lnTo>
                    <a:pt x="36908" y="31750"/>
                  </a:lnTo>
                  <a:lnTo>
                    <a:pt x="36114" y="34608"/>
                  </a:lnTo>
                  <a:lnTo>
                    <a:pt x="35082" y="36909"/>
                  </a:lnTo>
                  <a:lnTo>
                    <a:pt x="32622" y="40322"/>
                  </a:lnTo>
                  <a:lnTo>
                    <a:pt x="29923" y="42307"/>
                  </a:lnTo>
                  <a:lnTo>
                    <a:pt x="27383" y="43179"/>
                  </a:lnTo>
                  <a:lnTo>
                    <a:pt x="25320" y="43418"/>
                  </a:lnTo>
                  <a:lnTo>
                    <a:pt x="21509" y="42703"/>
                  </a:lnTo>
                  <a:lnTo>
                    <a:pt x="18256" y="40958"/>
                  </a:lnTo>
                  <a:lnTo>
                    <a:pt x="16032" y="38814"/>
                  </a:lnTo>
                  <a:lnTo>
                    <a:pt x="15238" y="36909"/>
                  </a:lnTo>
                  <a:lnTo>
                    <a:pt x="15238" y="12541"/>
                  </a:lnTo>
                  <a:lnTo>
                    <a:pt x="15953" y="10716"/>
                  </a:lnTo>
                  <a:lnTo>
                    <a:pt x="17223" y="9128"/>
                  </a:lnTo>
                  <a:lnTo>
                    <a:pt x="20954" y="6827"/>
                  </a:lnTo>
                  <a:lnTo>
                    <a:pt x="24923" y="5953"/>
                  </a:lnTo>
                  <a:lnTo>
                    <a:pt x="20230" y="3245"/>
                  </a:lnTo>
                  <a:lnTo>
                    <a:pt x="18334" y="4446"/>
                  </a:lnTo>
                  <a:lnTo>
                    <a:pt x="15398" y="7621"/>
                  </a:lnTo>
                  <a:lnTo>
                    <a:pt x="15238" y="7461"/>
                  </a:lnTo>
                  <a:lnTo>
                    <a:pt x="15238" y="238"/>
                  </a:lnTo>
                  <a:lnTo>
                    <a:pt x="14604" y="0"/>
                  </a:lnTo>
                  <a:close/>
                </a:path>
              </a:pathLst>
            </a:custGeom>
            <a:solidFill>
              <a:srgbClr val="000000"/>
            </a:solidFill>
          </p:spPr>
          <p:txBody>
            <a:bodyPr vert="horz" lIns="91440" tIns="45720" rIns="91440" bIns="45720" anchor="t"/>
            <a:lstStyle/>
            <a:p>
              <a:endParaRPr lang="en-IN"/>
            </a:p>
          </p:txBody>
        </p:sp>
        <p:sp>
          <p:nvSpPr>
            <p:cNvPr id="1878" name="Shape 6618"/>
            <p:cNvSpPr/>
            <p:nvPr/>
          </p:nvSpPr>
          <p:spPr>
            <a:xfrm>
              <a:off x="4223400" y="4173664"/>
              <a:ext cx="10081" cy="10080"/>
            </a:xfrm>
            <a:custGeom>
              <a:avLst/>
              <a:gdLst/>
              <a:ahLst/>
              <a:cxnLst/>
              <a:rect l="0" t="0" r="0" b="0"/>
              <a:pathLst>
                <a:path w="10081" h="10080">
                  <a:moveTo>
                    <a:pt x="4921" y="0"/>
                  </a:moveTo>
                  <a:lnTo>
                    <a:pt x="2698" y="475"/>
                  </a:lnTo>
                  <a:lnTo>
                    <a:pt x="1189" y="1744"/>
                  </a:lnTo>
                  <a:lnTo>
                    <a:pt x="317" y="3412"/>
                  </a:lnTo>
                  <a:lnTo>
                    <a:pt x="0" y="4999"/>
                  </a:lnTo>
                  <a:lnTo>
                    <a:pt x="317" y="6666"/>
                  </a:lnTo>
                  <a:lnTo>
                    <a:pt x="1111" y="8333"/>
                  </a:lnTo>
                  <a:lnTo>
                    <a:pt x="2698" y="9603"/>
                  </a:lnTo>
                  <a:lnTo>
                    <a:pt x="4921" y="10080"/>
                  </a:lnTo>
                  <a:lnTo>
                    <a:pt x="7063" y="9682"/>
                  </a:lnTo>
                  <a:lnTo>
                    <a:pt x="8651" y="8651"/>
                  </a:lnTo>
                  <a:lnTo>
                    <a:pt x="9763" y="7063"/>
                  </a:lnTo>
                  <a:lnTo>
                    <a:pt x="10081" y="4999"/>
                  </a:lnTo>
                  <a:lnTo>
                    <a:pt x="9763" y="3014"/>
                  </a:lnTo>
                  <a:lnTo>
                    <a:pt x="8651" y="1427"/>
                  </a:lnTo>
                  <a:lnTo>
                    <a:pt x="7063" y="396"/>
                  </a:lnTo>
                  <a:lnTo>
                    <a:pt x="4921" y="0"/>
                  </a:lnTo>
                  <a:close/>
                </a:path>
              </a:pathLst>
            </a:custGeom>
            <a:solidFill>
              <a:srgbClr val="000000"/>
            </a:solidFill>
          </p:spPr>
          <p:txBody>
            <a:bodyPr vert="horz" lIns="91440" tIns="45720" rIns="91440" bIns="45720" anchor="t"/>
            <a:lstStyle/>
            <a:p>
              <a:endParaRPr lang="en-IN"/>
            </a:p>
          </p:txBody>
        </p:sp>
        <p:sp>
          <p:nvSpPr>
            <p:cNvPr id="1879" name="Shape 6619"/>
            <p:cNvSpPr/>
            <p:nvPr/>
          </p:nvSpPr>
          <p:spPr>
            <a:xfrm>
              <a:off x="4096639" y="4173664"/>
              <a:ext cx="10080" cy="10080"/>
            </a:xfrm>
            <a:custGeom>
              <a:avLst/>
              <a:gdLst/>
              <a:ahLst/>
              <a:cxnLst/>
              <a:rect l="0" t="0" r="0" b="0"/>
              <a:pathLst>
                <a:path w="10080" h="10080">
                  <a:moveTo>
                    <a:pt x="4919" y="0"/>
                  </a:moveTo>
                  <a:lnTo>
                    <a:pt x="2698" y="475"/>
                  </a:lnTo>
                  <a:lnTo>
                    <a:pt x="1189" y="1744"/>
                  </a:lnTo>
                  <a:lnTo>
                    <a:pt x="317" y="3412"/>
                  </a:lnTo>
                  <a:lnTo>
                    <a:pt x="0" y="4999"/>
                  </a:lnTo>
                  <a:lnTo>
                    <a:pt x="237" y="6666"/>
                  </a:lnTo>
                  <a:lnTo>
                    <a:pt x="1111" y="8333"/>
                  </a:lnTo>
                  <a:lnTo>
                    <a:pt x="2698" y="9603"/>
                  </a:lnTo>
                  <a:lnTo>
                    <a:pt x="4919" y="10080"/>
                  </a:lnTo>
                  <a:lnTo>
                    <a:pt x="6984" y="9682"/>
                  </a:lnTo>
                  <a:lnTo>
                    <a:pt x="8651" y="8651"/>
                  </a:lnTo>
                  <a:lnTo>
                    <a:pt x="9762" y="7063"/>
                  </a:lnTo>
                  <a:lnTo>
                    <a:pt x="10080" y="4999"/>
                  </a:lnTo>
                  <a:lnTo>
                    <a:pt x="9762" y="3014"/>
                  </a:lnTo>
                  <a:lnTo>
                    <a:pt x="8651" y="1427"/>
                  </a:lnTo>
                  <a:lnTo>
                    <a:pt x="6984" y="396"/>
                  </a:lnTo>
                  <a:lnTo>
                    <a:pt x="4919" y="0"/>
                  </a:lnTo>
                  <a:close/>
                </a:path>
              </a:pathLst>
            </a:custGeom>
            <a:solidFill>
              <a:srgbClr val="000000"/>
            </a:solidFill>
          </p:spPr>
          <p:txBody>
            <a:bodyPr vert="horz" lIns="91440" tIns="45720" rIns="91440" bIns="45720" anchor="t"/>
            <a:lstStyle/>
            <a:p>
              <a:endParaRPr lang="en-IN"/>
            </a:p>
          </p:txBody>
        </p:sp>
        <p:sp>
          <p:nvSpPr>
            <p:cNvPr id="1880" name="Shape 6620"/>
            <p:cNvSpPr/>
            <p:nvPr/>
          </p:nvSpPr>
          <p:spPr>
            <a:xfrm>
              <a:off x="3293364" y="4173664"/>
              <a:ext cx="23573" cy="67626"/>
            </a:xfrm>
            <a:custGeom>
              <a:avLst/>
              <a:gdLst/>
              <a:ahLst/>
              <a:cxnLst/>
              <a:rect l="0" t="0" r="0" b="0"/>
              <a:pathLst>
                <a:path w="23573" h="67626">
                  <a:moveTo>
                    <a:pt x="15716" y="0"/>
                  </a:moveTo>
                  <a:lnTo>
                    <a:pt x="0" y="4364"/>
                  </a:lnTo>
                  <a:lnTo>
                    <a:pt x="0" y="5952"/>
                  </a:lnTo>
                  <a:lnTo>
                    <a:pt x="3332" y="5713"/>
                  </a:lnTo>
                  <a:lnTo>
                    <a:pt x="5634" y="6032"/>
                  </a:lnTo>
                  <a:lnTo>
                    <a:pt x="6984" y="7143"/>
                  </a:lnTo>
                  <a:lnTo>
                    <a:pt x="7618" y="8968"/>
                  </a:lnTo>
                  <a:lnTo>
                    <a:pt x="7778" y="11746"/>
                  </a:lnTo>
                  <a:lnTo>
                    <a:pt x="7778" y="59053"/>
                  </a:lnTo>
                  <a:lnTo>
                    <a:pt x="7461" y="62388"/>
                  </a:lnTo>
                  <a:lnTo>
                    <a:pt x="6191" y="64451"/>
                  </a:lnTo>
                  <a:lnTo>
                    <a:pt x="3888" y="65642"/>
                  </a:lnTo>
                  <a:lnTo>
                    <a:pt x="157" y="66118"/>
                  </a:lnTo>
                  <a:lnTo>
                    <a:pt x="157" y="67626"/>
                  </a:lnTo>
                  <a:lnTo>
                    <a:pt x="23573" y="67626"/>
                  </a:lnTo>
                  <a:lnTo>
                    <a:pt x="23573" y="66118"/>
                  </a:lnTo>
                  <a:lnTo>
                    <a:pt x="19922" y="65801"/>
                  </a:lnTo>
                  <a:lnTo>
                    <a:pt x="17619" y="64769"/>
                  </a:lnTo>
                  <a:lnTo>
                    <a:pt x="16430" y="62706"/>
                  </a:lnTo>
                  <a:lnTo>
                    <a:pt x="16112" y="59292"/>
                  </a:lnTo>
                  <a:lnTo>
                    <a:pt x="16112" y="157"/>
                  </a:lnTo>
                  <a:lnTo>
                    <a:pt x="15716" y="0"/>
                  </a:lnTo>
                  <a:close/>
                </a:path>
              </a:pathLst>
            </a:custGeom>
            <a:solidFill>
              <a:srgbClr val="000000"/>
            </a:solidFill>
          </p:spPr>
          <p:txBody>
            <a:bodyPr vert="horz" lIns="91440" tIns="45720" rIns="91440" bIns="45720" anchor="t"/>
            <a:lstStyle/>
            <a:p>
              <a:endParaRPr lang="en-IN"/>
            </a:p>
          </p:txBody>
        </p:sp>
        <p:sp>
          <p:nvSpPr>
            <p:cNvPr id="1881" name="Shape 6621"/>
            <p:cNvSpPr/>
            <p:nvPr/>
          </p:nvSpPr>
          <p:spPr>
            <a:xfrm>
              <a:off x="4418742" y="4173664"/>
              <a:ext cx="35956" cy="67626"/>
            </a:xfrm>
            <a:custGeom>
              <a:avLst/>
              <a:gdLst/>
              <a:ahLst/>
              <a:cxnLst/>
              <a:rect l="0" t="0" r="0" b="0"/>
              <a:pathLst>
                <a:path w="35956" h="67626">
                  <a:moveTo>
                    <a:pt x="26034" y="0"/>
                  </a:moveTo>
                  <a:lnTo>
                    <a:pt x="20160" y="713"/>
                  </a:lnTo>
                  <a:lnTo>
                    <a:pt x="15795" y="2777"/>
                  </a:lnTo>
                  <a:lnTo>
                    <a:pt x="12620" y="5793"/>
                  </a:lnTo>
                  <a:lnTo>
                    <a:pt x="10477" y="9444"/>
                  </a:lnTo>
                  <a:lnTo>
                    <a:pt x="9127" y="13333"/>
                  </a:lnTo>
                  <a:lnTo>
                    <a:pt x="8492" y="17144"/>
                  </a:lnTo>
                  <a:lnTo>
                    <a:pt x="8253" y="20477"/>
                  </a:lnTo>
                  <a:lnTo>
                    <a:pt x="8253" y="23097"/>
                  </a:lnTo>
                  <a:lnTo>
                    <a:pt x="79" y="23097"/>
                  </a:lnTo>
                  <a:lnTo>
                    <a:pt x="79" y="26193"/>
                  </a:lnTo>
                  <a:lnTo>
                    <a:pt x="8253" y="26193"/>
                  </a:lnTo>
                  <a:lnTo>
                    <a:pt x="8253" y="57307"/>
                  </a:lnTo>
                  <a:lnTo>
                    <a:pt x="8175" y="59847"/>
                  </a:lnTo>
                  <a:lnTo>
                    <a:pt x="7937" y="61912"/>
                  </a:lnTo>
                  <a:lnTo>
                    <a:pt x="7381" y="63419"/>
                  </a:lnTo>
                  <a:lnTo>
                    <a:pt x="6587" y="64530"/>
                  </a:lnTo>
                  <a:lnTo>
                    <a:pt x="4127" y="65721"/>
                  </a:lnTo>
                  <a:lnTo>
                    <a:pt x="0" y="66118"/>
                  </a:lnTo>
                  <a:lnTo>
                    <a:pt x="0" y="67626"/>
                  </a:lnTo>
                  <a:lnTo>
                    <a:pt x="25796" y="67626"/>
                  </a:lnTo>
                  <a:lnTo>
                    <a:pt x="25796" y="66118"/>
                  </a:lnTo>
                  <a:lnTo>
                    <a:pt x="21907" y="65801"/>
                  </a:lnTo>
                  <a:lnTo>
                    <a:pt x="19287" y="65087"/>
                  </a:lnTo>
                  <a:lnTo>
                    <a:pt x="17778" y="63896"/>
                  </a:lnTo>
                  <a:lnTo>
                    <a:pt x="16906" y="62228"/>
                  </a:lnTo>
                  <a:lnTo>
                    <a:pt x="16588" y="60007"/>
                  </a:lnTo>
                  <a:lnTo>
                    <a:pt x="16588" y="26193"/>
                  </a:lnTo>
                  <a:lnTo>
                    <a:pt x="28654" y="26193"/>
                  </a:lnTo>
                  <a:lnTo>
                    <a:pt x="28654" y="23097"/>
                  </a:lnTo>
                  <a:lnTo>
                    <a:pt x="16430" y="23097"/>
                  </a:lnTo>
                  <a:lnTo>
                    <a:pt x="16430" y="11588"/>
                  </a:lnTo>
                  <a:lnTo>
                    <a:pt x="16827" y="7619"/>
                  </a:lnTo>
                  <a:lnTo>
                    <a:pt x="17382" y="5793"/>
                  </a:lnTo>
                  <a:lnTo>
                    <a:pt x="18415" y="4205"/>
                  </a:lnTo>
                  <a:lnTo>
                    <a:pt x="20081" y="3175"/>
                  </a:lnTo>
                  <a:lnTo>
                    <a:pt x="22383" y="2777"/>
                  </a:lnTo>
                  <a:lnTo>
                    <a:pt x="24446" y="3332"/>
                  </a:lnTo>
                  <a:lnTo>
                    <a:pt x="25955" y="4682"/>
                  </a:lnTo>
                  <a:lnTo>
                    <a:pt x="28495" y="8333"/>
                  </a:lnTo>
                  <a:lnTo>
                    <a:pt x="29923" y="9682"/>
                  </a:lnTo>
                  <a:lnTo>
                    <a:pt x="31670" y="10158"/>
                  </a:lnTo>
                  <a:lnTo>
                    <a:pt x="34607" y="9207"/>
                  </a:lnTo>
                  <a:lnTo>
                    <a:pt x="35559" y="7857"/>
                  </a:lnTo>
                  <a:lnTo>
                    <a:pt x="35956" y="6032"/>
                  </a:lnTo>
                  <a:lnTo>
                    <a:pt x="35162" y="3650"/>
                  </a:lnTo>
                  <a:lnTo>
                    <a:pt x="33098" y="1744"/>
                  </a:lnTo>
                  <a:lnTo>
                    <a:pt x="29923" y="475"/>
                  </a:lnTo>
                  <a:lnTo>
                    <a:pt x="26034" y="0"/>
                  </a:lnTo>
                  <a:close/>
                </a:path>
              </a:pathLst>
            </a:custGeom>
            <a:solidFill>
              <a:srgbClr val="000000"/>
            </a:solidFill>
          </p:spPr>
          <p:txBody>
            <a:bodyPr vert="horz" lIns="91440" tIns="45720" rIns="91440" bIns="45720" anchor="t"/>
            <a:lstStyle/>
            <a:p>
              <a:endParaRPr lang="en-IN"/>
            </a:p>
          </p:txBody>
        </p:sp>
        <p:sp>
          <p:nvSpPr>
            <p:cNvPr id="1882" name="Shape 6622"/>
            <p:cNvSpPr/>
            <p:nvPr/>
          </p:nvSpPr>
          <p:spPr>
            <a:xfrm>
              <a:off x="3886770" y="4173664"/>
              <a:ext cx="35957" cy="67626"/>
            </a:xfrm>
            <a:custGeom>
              <a:avLst/>
              <a:gdLst/>
              <a:ahLst/>
              <a:cxnLst/>
              <a:rect l="0" t="0" r="0" b="0"/>
              <a:pathLst>
                <a:path w="35957" h="67626">
                  <a:moveTo>
                    <a:pt x="26114" y="0"/>
                  </a:moveTo>
                  <a:lnTo>
                    <a:pt x="20241" y="713"/>
                  </a:lnTo>
                  <a:lnTo>
                    <a:pt x="15795" y="2777"/>
                  </a:lnTo>
                  <a:lnTo>
                    <a:pt x="12620" y="5793"/>
                  </a:lnTo>
                  <a:lnTo>
                    <a:pt x="10478" y="9444"/>
                  </a:lnTo>
                  <a:lnTo>
                    <a:pt x="9128" y="13333"/>
                  </a:lnTo>
                  <a:lnTo>
                    <a:pt x="8493" y="17144"/>
                  </a:lnTo>
                  <a:lnTo>
                    <a:pt x="8256" y="20477"/>
                  </a:lnTo>
                  <a:lnTo>
                    <a:pt x="8256" y="23097"/>
                  </a:lnTo>
                  <a:lnTo>
                    <a:pt x="159" y="23097"/>
                  </a:lnTo>
                  <a:lnTo>
                    <a:pt x="159" y="26193"/>
                  </a:lnTo>
                  <a:lnTo>
                    <a:pt x="8256" y="26193"/>
                  </a:lnTo>
                  <a:lnTo>
                    <a:pt x="8256" y="57307"/>
                  </a:lnTo>
                  <a:lnTo>
                    <a:pt x="8176" y="59847"/>
                  </a:lnTo>
                  <a:lnTo>
                    <a:pt x="7937" y="61912"/>
                  </a:lnTo>
                  <a:lnTo>
                    <a:pt x="7382" y="63419"/>
                  </a:lnTo>
                  <a:lnTo>
                    <a:pt x="6588" y="64530"/>
                  </a:lnTo>
                  <a:lnTo>
                    <a:pt x="4128" y="65721"/>
                  </a:lnTo>
                  <a:lnTo>
                    <a:pt x="0" y="66118"/>
                  </a:lnTo>
                  <a:lnTo>
                    <a:pt x="0" y="67626"/>
                  </a:lnTo>
                  <a:lnTo>
                    <a:pt x="25797" y="67626"/>
                  </a:lnTo>
                  <a:lnTo>
                    <a:pt x="25797" y="66118"/>
                  </a:lnTo>
                  <a:lnTo>
                    <a:pt x="21907" y="65801"/>
                  </a:lnTo>
                  <a:lnTo>
                    <a:pt x="19368" y="65087"/>
                  </a:lnTo>
                  <a:lnTo>
                    <a:pt x="17781" y="63896"/>
                  </a:lnTo>
                  <a:lnTo>
                    <a:pt x="16907" y="62228"/>
                  </a:lnTo>
                  <a:lnTo>
                    <a:pt x="16589" y="60007"/>
                  </a:lnTo>
                  <a:lnTo>
                    <a:pt x="16589" y="26193"/>
                  </a:lnTo>
                  <a:lnTo>
                    <a:pt x="28654" y="26193"/>
                  </a:lnTo>
                  <a:lnTo>
                    <a:pt x="28654" y="23097"/>
                  </a:lnTo>
                  <a:lnTo>
                    <a:pt x="16511" y="23097"/>
                  </a:lnTo>
                  <a:lnTo>
                    <a:pt x="16511" y="11588"/>
                  </a:lnTo>
                  <a:lnTo>
                    <a:pt x="16828" y="7619"/>
                  </a:lnTo>
                  <a:lnTo>
                    <a:pt x="18415" y="4205"/>
                  </a:lnTo>
                  <a:lnTo>
                    <a:pt x="20082" y="3175"/>
                  </a:lnTo>
                  <a:lnTo>
                    <a:pt x="22384" y="2777"/>
                  </a:lnTo>
                  <a:lnTo>
                    <a:pt x="24448" y="3332"/>
                  </a:lnTo>
                  <a:lnTo>
                    <a:pt x="25956" y="4682"/>
                  </a:lnTo>
                  <a:lnTo>
                    <a:pt x="28495" y="8333"/>
                  </a:lnTo>
                  <a:lnTo>
                    <a:pt x="29924" y="9682"/>
                  </a:lnTo>
                  <a:lnTo>
                    <a:pt x="31750" y="10158"/>
                  </a:lnTo>
                  <a:lnTo>
                    <a:pt x="34607" y="9207"/>
                  </a:lnTo>
                  <a:lnTo>
                    <a:pt x="35639" y="7857"/>
                  </a:lnTo>
                  <a:lnTo>
                    <a:pt x="35957" y="6032"/>
                  </a:lnTo>
                  <a:lnTo>
                    <a:pt x="35243" y="3650"/>
                  </a:lnTo>
                  <a:lnTo>
                    <a:pt x="33099" y="1744"/>
                  </a:lnTo>
                  <a:lnTo>
                    <a:pt x="30004" y="475"/>
                  </a:lnTo>
                  <a:lnTo>
                    <a:pt x="26114" y="0"/>
                  </a:lnTo>
                  <a:close/>
                </a:path>
              </a:pathLst>
            </a:custGeom>
            <a:solidFill>
              <a:srgbClr val="000000"/>
            </a:solidFill>
          </p:spPr>
          <p:txBody>
            <a:bodyPr vert="horz" lIns="91440" tIns="45720" rIns="91440" bIns="45720" anchor="t"/>
            <a:lstStyle/>
            <a:p>
              <a:endParaRPr lang="en-IN"/>
            </a:p>
          </p:txBody>
        </p:sp>
        <p:sp>
          <p:nvSpPr>
            <p:cNvPr id="1883" name="Shape 6623"/>
            <p:cNvSpPr/>
            <p:nvPr/>
          </p:nvSpPr>
          <p:spPr>
            <a:xfrm>
              <a:off x="4062428" y="4183983"/>
              <a:ext cx="26352" cy="58339"/>
            </a:xfrm>
            <a:custGeom>
              <a:avLst/>
              <a:gdLst/>
              <a:ahLst/>
              <a:cxnLst/>
              <a:rect l="0" t="0" r="0" b="0"/>
              <a:pathLst>
                <a:path w="26352" h="58339">
                  <a:moveTo>
                    <a:pt x="13255" y="0"/>
                  </a:moveTo>
                  <a:lnTo>
                    <a:pt x="10873" y="3412"/>
                  </a:lnTo>
                  <a:lnTo>
                    <a:pt x="8889" y="6111"/>
                  </a:lnTo>
                  <a:lnTo>
                    <a:pt x="4366" y="11269"/>
                  </a:lnTo>
                  <a:lnTo>
                    <a:pt x="1428" y="13651"/>
                  </a:lnTo>
                  <a:lnTo>
                    <a:pt x="397" y="14444"/>
                  </a:lnTo>
                  <a:lnTo>
                    <a:pt x="0" y="15238"/>
                  </a:lnTo>
                  <a:lnTo>
                    <a:pt x="397" y="15875"/>
                  </a:lnTo>
                  <a:lnTo>
                    <a:pt x="5636" y="15875"/>
                  </a:lnTo>
                  <a:lnTo>
                    <a:pt x="5636" y="45719"/>
                  </a:lnTo>
                  <a:lnTo>
                    <a:pt x="5873" y="49132"/>
                  </a:lnTo>
                  <a:lnTo>
                    <a:pt x="6350" y="51910"/>
                  </a:lnTo>
                  <a:lnTo>
                    <a:pt x="7223" y="54132"/>
                  </a:lnTo>
                  <a:lnTo>
                    <a:pt x="8334" y="55719"/>
                  </a:lnTo>
                  <a:lnTo>
                    <a:pt x="11271" y="57705"/>
                  </a:lnTo>
                  <a:lnTo>
                    <a:pt x="14763" y="58339"/>
                  </a:lnTo>
                  <a:lnTo>
                    <a:pt x="18177" y="57705"/>
                  </a:lnTo>
                  <a:lnTo>
                    <a:pt x="21352" y="56117"/>
                  </a:lnTo>
                  <a:lnTo>
                    <a:pt x="24129" y="53736"/>
                  </a:lnTo>
                  <a:lnTo>
                    <a:pt x="26352" y="50800"/>
                  </a:lnTo>
                  <a:lnTo>
                    <a:pt x="25082" y="49688"/>
                  </a:lnTo>
                  <a:lnTo>
                    <a:pt x="22859" y="51910"/>
                  </a:lnTo>
                  <a:lnTo>
                    <a:pt x="21192" y="52783"/>
                  </a:lnTo>
                  <a:lnTo>
                    <a:pt x="19050" y="53181"/>
                  </a:lnTo>
                  <a:lnTo>
                    <a:pt x="16905" y="52703"/>
                  </a:lnTo>
                  <a:lnTo>
                    <a:pt x="15478" y="51513"/>
                  </a:lnTo>
                  <a:lnTo>
                    <a:pt x="14604" y="49846"/>
                  </a:lnTo>
                  <a:lnTo>
                    <a:pt x="14208" y="47941"/>
                  </a:lnTo>
                  <a:lnTo>
                    <a:pt x="13969" y="44211"/>
                  </a:lnTo>
                  <a:lnTo>
                    <a:pt x="13969" y="15875"/>
                  </a:lnTo>
                  <a:lnTo>
                    <a:pt x="23971" y="15875"/>
                  </a:lnTo>
                  <a:lnTo>
                    <a:pt x="23971" y="12778"/>
                  </a:lnTo>
                  <a:lnTo>
                    <a:pt x="13969" y="12778"/>
                  </a:lnTo>
                  <a:lnTo>
                    <a:pt x="13969" y="1269"/>
                  </a:lnTo>
                  <a:lnTo>
                    <a:pt x="13891" y="316"/>
                  </a:lnTo>
                  <a:lnTo>
                    <a:pt x="13255" y="0"/>
                  </a:lnTo>
                  <a:close/>
                </a:path>
              </a:pathLst>
            </a:custGeom>
            <a:solidFill>
              <a:srgbClr val="000000"/>
            </a:solidFill>
          </p:spPr>
          <p:txBody>
            <a:bodyPr vert="horz" lIns="91440" tIns="45720" rIns="91440" bIns="45720" anchor="t"/>
            <a:lstStyle/>
            <a:p>
              <a:endParaRPr lang="en-IN"/>
            </a:p>
          </p:txBody>
        </p:sp>
        <p:sp>
          <p:nvSpPr>
            <p:cNvPr id="1884" name="Shape 6624"/>
            <p:cNvSpPr/>
            <p:nvPr/>
          </p:nvSpPr>
          <p:spPr>
            <a:xfrm>
              <a:off x="3538394" y="4183983"/>
              <a:ext cx="26352" cy="58339"/>
            </a:xfrm>
            <a:custGeom>
              <a:avLst/>
              <a:gdLst/>
              <a:ahLst/>
              <a:cxnLst/>
              <a:rect l="0" t="0" r="0" b="0"/>
              <a:pathLst>
                <a:path w="26352" h="58339">
                  <a:moveTo>
                    <a:pt x="13256" y="0"/>
                  </a:moveTo>
                  <a:lnTo>
                    <a:pt x="10874" y="3412"/>
                  </a:lnTo>
                  <a:lnTo>
                    <a:pt x="8890" y="6111"/>
                  </a:lnTo>
                  <a:lnTo>
                    <a:pt x="6826" y="8571"/>
                  </a:lnTo>
                  <a:lnTo>
                    <a:pt x="4364" y="11269"/>
                  </a:lnTo>
                  <a:lnTo>
                    <a:pt x="1428" y="13651"/>
                  </a:lnTo>
                  <a:lnTo>
                    <a:pt x="396" y="14444"/>
                  </a:lnTo>
                  <a:lnTo>
                    <a:pt x="0" y="15238"/>
                  </a:lnTo>
                  <a:lnTo>
                    <a:pt x="396" y="15875"/>
                  </a:lnTo>
                  <a:lnTo>
                    <a:pt x="5636" y="15875"/>
                  </a:lnTo>
                  <a:lnTo>
                    <a:pt x="5636" y="45719"/>
                  </a:lnTo>
                  <a:lnTo>
                    <a:pt x="5873" y="49132"/>
                  </a:lnTo>
                  <a:lnTo>
                    <a:pt x="6350" y="51910"/>
                  </a:lnTo>
                  <a:lnTo>
                    <a:pt x="7223" y="54132"/>
                  </a:lnTo>
                  <a:lnTo>
                    <a:pt x="8333" y="55719"/>
                  </a:lnTo>
                  <a:lnTo>
                    <a:pt x="11271" y="57705"/>
                  </a:lnTo>
                  <a:lnTo>
                    <a:pt x="14763" y="58339"/>
                  </a:lnTo>
                  <a:lnTo>
                    <a:pt x="18176" y="57705"/>
                  </a:lnTo>
                  <a:lnTo>
                    <a:pt x="21351" y="56117"/>
                  </a:lnTo>
                  <a:lnTo>
                    <a:pt x="24129" y="53736"/>
                  </a:lnTo>
                  <a:lnTo>
                    <a:pt x="26352" y="50800"/>
                  </a:lnTo>
                  <a:lnTo>
                    <a:pt x="25082" y="49688"/>
                  </a:lnTo>
                  <a:lnTo>
                    <a:pt x="22859" y="51910"/>
                  </a:lnTo>
                  <a:lnTo>
                    <a:pt x="21193" y="52783"/>
                  </a:lnTo>
                  <a:lnTo>
                    <a:pt x="19050" y="53181"/>
                  </a:lnTo>
                  <a:lnTo>
                    <a:pt x="16907" y="52703"/>
                  </a:lnTo>
                  <a:lnTo>
                    <a:pt x="15477" y="51513"/>
                  </a:lnTo>
                  <a:lnTo>
                    <a:pt x="14604" y="49846"/>
                  </a:lnTo>
                  <a:lnTo>
                    <a:pt x="14207" y="47941"/>
                  </a:lnTo>
                  <a:lnTo>
                    <a:pt x="13970" y="44211"/>
                  </a:lnTo>
                  <a:lnTo>
                    <a:pt x="13970" y="15875"/>
                  </a:lnTo>
                  <a:lnTo>
                    <a:pt x="23971" y="15875"/>
                  </a:lnTo>
                  <a:lnTo>
                    <a:pt x="23971" y="12778"/>
                  </a:lnTo>
                  <a:lnTo>
                    <a:pt x="13970" y="12778"/>
                  </a:lnTo>
                  <a:lnTo>
                    <a:pt x="13970" y="1269"/>
                  </a:lnTo>
                  <a:lnTo>
                    <a:pt x="13889" y="316"/>
                  </a:lnTo>
                  <a:lnTo>
                    <a:pt x="13256" y="0"/>
                  </a:lnTo>
                  <a:close/>
                </a:path>
              </a:pathLst>
            </a:custGeom>
            <a:solidFill>
              <a:srgbClr val="000000"/>
            </a:solidFill>
          </p:spPr>
          <p:txBody>
            <a:bodyPr vert="horz" lIns="91440" tIns="45720" rIns="91440" bIns="45720" anchor="t"/>
            <a:lstStyle/>
            <a:p>
              <a:endParaRPr lang="en-IN"/>
            </a:p>
          </p:txBody>
        </p:sp>
        <p:sp>
          <p:nvSpPr>
            <p:cNvPr id="1885" name="Shape 6625"/>
            <p:cNvSpPr/>
            <p:nvPr/>
          </p:nvSpPr>
          <p:spPr>
            <a:xfrm>
              <a:off x="3384882" y="4183983"/>
              <a:ext cx="26352" cy="58339"/>
            </a:xfrm>
            <a:custGeom>
              <a:avLst/>
              <a:gdLst/>
              <a:ahLst/>
              <a:cxnLst/>
              <a:rect l="0" t="0" r="0" b="0"/>
              <a:pathLst>
                <a:path w="26352" h="58339">
                  <a:moveTo>
                    <a:pt x="13256" y="0"/>
                  </a:moveTo>
                  <a:lnTo>
                    <a:pt x="10874" y="3412"/>
                  </a:lnTo>
                  <a:lnTo>
                    <a:pt x="8811" y="6111"/>
                  </a:lnTo>
                  <a:lnTo>
                    <a:pt x="4366" y="11269"/>
                  </a:lnTo>
                  <a:lnTo>
                    <a:pt x="1349" y="13651"/>
                  </a:lnTo>
                  <a:lnTo>
                    <a:pt x="397" y="14444"/>
                  </a:lnTo>
                  <a:lnTo>
                    <a:pt x="0" y="15238"/>
                  </a:lnTo>
                  <a:lnTo>
                    <a:pt x="397" y="15875"/>
                  </a:lnTo>
                  <a:lnTo>
                    <a:pt x="5636" y="15875"/>
                  </a:lnTo>
                  <a:lnTo>
                    <a:pt x="5636" y="45719"/>
                  </a:lnTo>
                  <a:lnTo>
                    <a:pt x="5873" y="49132"/>
                  </a:lnTo>
                  <a:lnTo>
                    <a:pt x="6350" y="51910"/>
                  </a:lnTo>
                  <a:lnTo>
                    <a:pt x="7223" y="54132"/>
                  </a:lnTo>
                  <a:lnTo>
                    <a:pt x="8334" y="55719"/>
                  </a:lnTo>
                  <a:lnTo>
                    <a:pt x="11192" y="57705"/>
                  </a:lnTo>
                  <a:lnTo>
                    <a:pt x="14763" y="58339"/>
                  </a:lnTo>
                  <a:lnTo>
                    <a:pt x="18097" y="57705"/>
                  </a:lnTo>
                  <a:lnTo>
                    <a:pt x="21351" y="56117"/>
                  </a:lnTo>
                  <a:lnTo>
                    <a:pt x="24129" y="53736"/>
                  </a:lnTo>
                  <a:lnTo>
                    <a:pt x="26352" y="50800"/>
                  </a:lnTo>
                  <a:lnTo>
                    <a:pt x="25003" y="49688"/>
                  </a:lnTo>
                  <a:lnTo>
                    <a:pt x="22781" y="51910"/>
                  </a:lnTo>
                  <a:lnTo>
                    <a:pt x="21113" y="52783"/>
                  </a:lnTo>
                  <a:lnTo>
                    <a:pt x="18969" y="53181"/>
                  </a:lnTo>
                  <a:lnTo>
                    <a:pt x="16906" y="52703"/>
                  </a:lnTo>
                  <a:lnTo>
                    <a:pt x="15398" y="51513"/>
                  </a:lnTo>
                  <a:lnTo>
                    <a:pt x="14128" y="47941"/>
                  </a:lnTo>
                  <a:lnTo>
                    <a:pt x="13970" y="44211"/>
                  </a:lnTo>
                  <a:lnTo>
                    <a:pt x="13970" y="15875"/>
                  </a:lnTo>
                  <a:lnTo>
                    <a:pt x="23971" y="15875"/>
                  </a:lnTo>
                  <a:lnTo>
                    <a:pt x="23971" y="12778"/>
                  </a:lnTo>
                  <a:lnTo>
                    <a:pt x="13970" y="12778"/>
                  </a:lnTo>
                  <a:lnTo>
                    <a:pt x="13970" y="1269"/>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1886" name="Shape 6626"/>
            <p:cNvSpPr/>
            <p:nvPr/>
          </p:nvSpPr>
          <p:spPr>
            <a:xfrm>
              <a:off x="4369132" y="4195729"/>
              <a:ext cx="43656" cy="46593"/>
            </a:xfrm>
            <a:custGeom>
              <a:avLst/>
              <a:gdLst/>
              <a:ahLst/>
              <a:cxnLst/>
              <a:rect l="0" t="0" r="0" b="0"/>
              <a:pathLst>
                <a:path w="43656" h="46593">
                  <a:moveTo>
                    <a:pt x="21351" y="0"/>
                  </a:moveTo>
                  <a:lnTo>
                    <a:pt x="20557" y="2778"/>
                  </a:lnTo>
                  <a:lnTo>
                    <a:pt x="24843" y="3651"/>
                  </a:lnTo>
                  <a:lnTo>
                    <a:pt x="28337" y="6032"/>
                  </a:lnTo>
                  <a:lnTo>
                    <a:pt x="31114" y="9763"/>
                  </a:lnTo>
                  <a:lnTo>
                    <a:pt x="33099" y="14447"/>
                  </a:lnTo>
                  <a:lnTo>
                    <a:pt x="34368" y="19843"/>
                  </a:lnTo>
                  <a:lnTo>
                    <a:pt x="34766" y="25876"/>
                  </a:lnTo>
                  <a:lnTo>
                    <a:pt x="34211" y="32147"/>
                  </a:lnTo>
                  <a:lnTo>
                    <a:pt x="32861" y="36829"/>
                  </a:lnTo>
                  <a:lnTo>
                    <a:pt x="30797" y="40163"/>
                  </a:lnTo>
                  <a:lnTo>
                    <a:pt x="28337" y="42307"/>
                  </a:lnTo>
                  <a:lnTo>
                    <a:pt x="25637" y="43418"/>
                  </a:lnTo>
                  <a:lnTo>
                    <a:pt x="23098" y="43816"/>
                  </a:lnTo>
                  <a:lnTo>
                    <a:pt x="19050" y="43022"/>
                  </a:lnTo>
                  <a:lnTo>
                    <a:pt x="15875" y="40798"/>
                  </a:lnTo>
                  <a:lnTo>
                    <a:pt x="13334" y="37623"/>
                  </a:lnTo>
                  <a:lnTo>
                    <a:pt x="11509" y="33734"/>
                  </a:lnTo>
                  <a:lnTo>
                    <a:pt x="10238" y="29528"/>
                  </a:lnTo>
                  <a:lnTo>
                    <a:pt x="9444" y="25321"/>
                  </a:lnTo>
                  <a:lnTo>
                    <a:pt x="9048" y="21431"/>
                  </a:lnTo>
                  <a:lnTo>
                    <a:pt x="8889" y="18256"/>
                  </a:lnTo>
                  <a:lnTo>
                    <a:pt x="9128" y="14604"/>
                  </a:lnTo>
                  <a:lnTo>
                    <a:pt x="9842" y="11509"/>
                  </a:lnTo>
                  <a:lnTo>
                    <a:pt x="10874" y="8811"/>
                  </a:lnTo>
                  <a:lnTo>
                    <a:pt x="12382" y="6667"/>
                  </a:lnTo>
                  <a:lnTo>
                    <a:pt x="14128" y="4922"/>
                  </a:lnTo>
                  <a:lnTo>
                    <a:pt x="16112" y="3731"/>
                  </a:lnTo>
                  <a:lnTo>
                    <a:pt x="18256" y="3017"/>
                  </a:lnTo>
                  <a:lnTo>
                    <a:pt x="20557" y="2778"/>
                  </a:lnTo>
                  <a:lnTo>
                    <a:pt x="21351" y="0"/>
                  </a:lnTo>
                  <a:lnTo>
                    <a:pt x="15239" y="873"/>
                  </a:lnTo>
                  <a:lnTo>
                    <a:pt x="9922" y="3254"/>
                  </a:lnTo>
                  <a:lnTo>
                    <a:pt x="5714" y="6986"/>
                  </a:lnTo>
                  <a:lnTo>
                    <a:pt x="2539" y="11668"/>
                  </a:lnTo>
                  <a:lnTo>
                    <a:pt x="634" y="17066"/>
                  </a:lnTo>
                  <a:lnTo>
                    <a:pt x="0" y="23018"/>
                  </a:lnTo>
                  <a:lnTo>
                    <a:pt x="713" y="29368"/>
                  </a:lnTo>
                  <a:lnTo>
                    <a:pt x="2778" y="35004"/>
                  </a:lnTo>
                  <a:lnTo>
                    <a:pt x="6032" y="39767"/>
                  </a:lnTo>
                  <a:lnTo>
                    <a:pt x="10398" y="43418"/>
                  </a:lnTo>
                  <a:lnTo>
                    <a:pt x="15637" y="45720"/>
                  </a:lnTo>
                  <a:lnTo>
                    <a:pt x="21668" y="46593"/>
                  </a:lnTo>
                  <a:lnTo>
                    <a:pt x="28494" y="45482"/>
                  </a:lnTo>
                  <a:lnTo>
                    <a:pt x="34051" y="42624"/>
                  </a:lnTo>
                  <a:lnTo>
                    <a:pt x="38258" y="38417"/>
                  </a:lnTo>
                  <a:lnTo>
                    <a:pt x="41275" y="33417"/>
                  </a:lnTo>
                  <a:lnTo>
                    <a:pt x="43100" y="28098"/>
                  </a:lnTo>
                  <a:lnTo>
                    <a:pt x="43656" y="23018"/>
                  </a:lnTo>
                  <a:lnTo>
                    <a:pt x="43179" y="17859"/>
                  </a:lnTo>
                  <a:lnTo>
                    <a:pt x="41988" y="13336"/>
                  </a:lnTo>
                  <a:lnTo>
                    <a:pt x="40084" y="9367"/>
                  </a:lnTo>
                  <a:lnTo>
                    <a:pt x="37386"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1887" name="Shape 6627"/>
            <p:cNvSpPr/>
            <p:nvPr/>
          </p:nvSpPr>
          <p:spPr>
            <a:xfrm>
              <a:off x="4217289" y="4195729"/>
              <a:ext cx="23414" cy="45561"/>
            </a:xfrm>
            <a:custGeom>
              <a:avLst/>
              <a:gdLst/>
              <a:ahLst/>
              <a:cxnLst/>
              <a:rect l="0" t="0" r="0" b="0"/>
              <a:pathLst>
                <a:path w="23414" h="45561">
                  <a:moveTo>
                    <a:pt x="15716" y="0"/>
                  </a:moveTo>
                  <a:lnTo>
                    <a:pt x="396" y="5477"/>
                  </a:lnTo>
                  <a:lnTo>
                    <a:pt x="396" y="6906"/>
                  </a:lnTo>
                  <a:lnTo>
                    <a:pt x="4364" y="6510"/>
                  </a:lnTo>
                  <a:lnTo>
                    <a:pt x="5556" y="6667"/>
                  </a:lnTo>
                  <a:lnTo>
                    <a:pt x="6667" y="7303"/>
                  </a:lnTo>
                  <a:lnTo>
                    <a:pt x="7461" y="9128"/>
                  </a:lnTo>
                  <a:lnTo>
                    <a:pt x="7778" y="12462"/>
                  </a:lnTo>
                  <a:lnTo>
                    <a:pt x="7778" y="35481"/>
                  </a:lnTo>
                  <a:lnTo>
                    <a:pt x="7618" y="38736"/>
                  </a:lnTo>
                  <a:lnTo>
                    <a:pt x="7143" y="41037"/>
                  </a:lnTo>
                  <a:lnTo>
                    <a:pt x="6191" y="42545"/>
                  </a:lnTo>
                  <a:lnTo>
                    <a:pt x="4762" y="43418"/>
                  </a:lnTo>
                  <a:lnTo>
                    <a:pt x="2698" y="43894"/>
                  </a:lnTo>
                  <a:lnTo>
                    <a:pt x="0" y="44053"/>
                  </a:lnTo>
                  <a:lnTo>
                    <a:pt x="0" y="45561"/>
                  </a:lnTo>
                  <a:lnTo>
                    <a:pt x="23414" y="45561"/>
                  </a:lnTo>
                  <a:lnTo>
                    <a:pt x="23414" y="44053"/>
                  </a:lnTo>
                  <a:lnTo>
                    <a:pt x="19446" y="43498"/>
                  </a:lnTo>
                  <a:lnTo>
                    <a:pt x="17223" y="42068"/>
                  </a:lnTo>
                  <a:lnTo>
                    <a:pt x="16271" y="39449"/>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888" name="Shape 6628"/>
            <p:cNvSpPr/>
            <p:nvPr/>
          </p:nvSpPr>
          <p:spPr>
            <a:xfrm>
              <a:off x="4119498" y="4195729"/>
              <a:ext cx="43656" cy="46593"/>
            </a:xfrm>
            <a:custGeom>
              <a:avLst/>
              <a:gdLst/>
              <a:ahLst/>
              <a:cxnLst/>
              <a:rect l="0" t="0" r="0" b="0"/>
              <a:pathLst>
                <a:path w="43656" h="46593">
                  <a:moveTo>
                    <a:pt x="21351" y="0"/>
                  </a:moveTo>
                  <a:lnTo>
                    <a:pt x="20557" y="2778"/>
                  </a:lnTo>
                  <a:lnTo>
                    <a:pt x="24843" y="3651"/>
                  </a:lnTo>
                  <a:lnTo>
                    <a:pt x="28336" y="6032"/>
                  </a:lnTo>
                  <a:lnTo>
                    <a:pt x="31115" y="9763"/>
                  </a:lnTo>
                  <a:lnTo>
                    <a:pt x="33098" y="14447"/>
                  </a:lnTo>
                  <a:lnTo>
                    <a:pt x="34368" y="19843"/>
                  </a:lnTo>
                  <a:lnTo>
                    <a:pt x="34765" y="25876"/>
                  </a:lnTo>
                  <a:lnTo>
                    <a:pt x="34210" y="32147"/>
                  </a:lnTo>
                  <a:lnTo>
                    <a:pt x="32860" y="36829"/>
                  </a:lnTo>
                  <a:lnTo>
                    <a:pt x="30796" y="40163"/>
                  </a:lnTo>
                  <a:lnTo>
                    <a:pt x="28336" y="42307"/>
                  </a:lnTo>
                  <a:lnTo>
                    <a:pt x="25637" y="43418"/>
                  </a:lnTo>
                  <a:lnTo>
                    <a:pt x="23097" y="43816"/>
                  </a:lnTo>
                  <a:lnTo>
                    <a:pt x="19050" y="43022"/>
                  </a:lnTo>
                  <a:lnTo>
                    <a:pt x="15875" y="40798"/>
                  </a:lnTo>
                  <a:lnTo>
                    <a:pt x="13334" y="37623"/>
                  </a:lnTo>
                  <a:lnTo>
                    <a:pt x="11508" y="33734"/>
                  </a:lnTo>
                  <a:lnTo>
                    <a:pt x="10238" y="29528"/>
                  </a:lnTo>
                  <a:lnTo>
                    <a:pt x="9445" y="25321"/>
                  </a:lnTo>
                  <a:lnTo>
                    <a:pt x="9047" y="21431"/>
                  </a:lnTo>
                  <a:lnTo>
                    <a:pt x="8890" y="18256"/>
                  </a:lnTo>
                  <a:lnTo>
                    <a:pt x="9127" y="14604"/>
                  </a:lnTo>
                  <a:lnTo>
                    <a:pt x="9841" y="11509"/>
                  </a:lnTo>
                  <a:lnTo>
                    <a:pt x="10873" y="8811"/>
                  </a:lnTo>
                  <a:lnTo>
                    <a:pt x="12382" y="6667"/>
                  </a:lnTo>
                  <a:lnTo>
                    <a:pt x="14127" y="4922"/>
                  </a:lnTo>
                  <a:lnTo>
                    <a:pt x="16112" y="3731"/>
                  </a:lnTo>
                  <a:lnTo>
                    <a:pt x="18256" y="3017"/>
                  </a:lnTo>
                  <a:lnTo>
                    <a:pt x="20557" y="2778"/>
                  </a:lnTo>
                  <a:lnTo>
                    <a:pt x="21351" y="0"/>
                  </a:lnTo>
                  <a:lnTo>
                    <a:pt x="15240" y="873"/>
                  </a:lnTo>
                  <a:lnTo>
                    <a:pt x="9921" y="3254"/>
                  </a:lnTo>
                  <a:lnTo>
                    <a:pt x="5715" y="6986"/>
                  </a:lnTo>
                  <a:lnTo>
                    <a:pt x="2540" y="11668"/>
                  </a:lnTo>
                  <a:lnTo>
                    <a:pt x="634" y="17066"/>
                  </a:lnTo>
                  <a:lnTo>
                    <a:pt x="0" y="23018"/>
                  </a:lnTo>
                  <a:lnTo>
                    <a:pt x="713" y="29368"/>
                  </a:lnTo>
                  <a:lnTo>
                    <a:pt x="2777" y="35004"/>
                  </a:lnTo>
                  <a:lnTo>
                    <a:pt x="6032" y="39767"/>
                  </a:lnTo>
                  <a:lnTo>
                    <a:pt x="10397" y="43418"/>
                  </a:lnTo>
                  <a:lnTo>
                    <a:pt x="15636" y="45720"/>
                  </a:lnTo>
                  <a:lnTo>
                    <a:pt x="21668" y="46593"/>
                  </a:lnTo>
                  <a:lnTo>
                    <a:pt x="28495" y="45482"/>
                  </a:lnTo>
                  <a:lnTo>
                    <a:pt x="34051" y="42624"/>
                  </a:lnTo>
                  <a:lnTo>
                    <a:pt x="38258" y="38417"/>
                  </a:lnTo>
                  <a:lnTo>
                    <a:pt x="41275" y="33417"/>
                  </a:lnTo>
                  <a:lnTo>
                    <a:pt x="43100" y="28098"/>
                  </a:lnTo>
                  <a:lnTo>
                    <a:pt x="43656" y="23018"/>
                  </a:lnTo>
                  <a:lnTo>
                    <a:pt x="43178" y="17859"/>
                  </a:lnTo>
                  <a:lnTo>
                    <a:pt x="41988" y="13336"/>
                  </a:lnTo>
                  <a:lnTo>
                    <a:pt x="40083" y="9367"/>
                  </a:lnTo>
                  <a:lnTo>
                    <a:pt x="37385"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1889" name="Shape 6629"/>
            <p:cNvSpPr/>
            <p:nvPr/>
          </p:nvSpPr>
          <p:spPr>
            <a:xfrm>
              <a:off x="4090446" y="4195729"/>
              <a:ext cx="23496" cy="45561"/>
            </a:xfrm>
            <a:custGeom>
              <a:avLst/>
              <a:gdLst/>
              <a:ahLst/>
              <a:cxnLst/>
              <a:rect l="0" t="0" r="0" b="0"/>
              <a:pathLst>
                <a:path w="23496" h="45561">
                  <a:moveTo>
                    <a:pt x="15796" y="0"/>
                  </a:moveTo>
                  <a:lnTo>
                    <a:pt x="397" y="5477"/>
                  </a:lnTo>
                  <a:lnTo>
                    <a:pt x="397" y="6906"/>
                  </a:lnTo>
                  <a:lnTo>
                    <a:pt x="4366" y="6510"/>
                  </a:lnTo>
                  <a:lnTo>
                    <a:pt x="5636" y="6667"/>
                  </a:lnTo>
                  <a:lnTo>
                    <a:pt x="6667" y="7303"/>
                  </a:lnTo>
                  <a:lnTo>
                    <a:pt x="7541" y="9128"/>
                  </a:lnTo>
                  <a:lnTo>
                    <a:pt x="7858" y="12462"/>
                  </a:lnTo>
                  <a:lnTo>
                    <a:pt x="7858" y="35481"/>
                  </a:lnTo>
                  <a:lnTo>
                    <a:pt x="7700" y="38736"/>
                  </a:lnTo>
                  <a:lnTo>
                    <a:pt x="7143" y="41037"/>
                  </a:lnTo>
                  <a:lnTo>
                    <a:pt x="6192" y="42545"/>
                  </a:lnTo>
                  <a:lnTo>
                    <a:pt x="4762" y="43418"/>
                  </a:lnTo>
                  <a:lnTo>
                    <a:pt x="2778" y="43894"/>
                  </a:lnTo>
                  <a:lnTo>
                    <a:pt x="0" y="44053"/>
                  </a:lnTo>
                  <a:lnTo>
                    <a:pt x="0" y="45561"/>
                  </a:lnTo>
                  <a:lnTo>
                    <a:pt x="23496" y="45561"/>
                  </a:lnTo>
                  <a:lnTo>
                    <a:pt x="23496" y="44053"/>
                  </a:lnTo>
                  <a:lnTo>
                    <a:pt x="19447" y="43498"/>
                  </a:lnTo>
                  <a:lnTo>
                    <a:pt x="17225" y="42068"/>
                  </a:lnTo>
                  <a:lnTo>
                    <a:pt x="16352" y="39449"/>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890" name="Shape 6630"/>
            <p:cNvSpPr/>
            <p:nvPr/>
          </p:nvSpPr>
          <p:spPr>
            <a:xfrm>
              <a:off x="3813190" y="4173664"/>
              <a:ext cx="45958" cy="68658"/>
            </a:xfrm>
            <a:custGeom>
              <a:avLst/>
              <a:gdLst/>
              <a:ahLst/>
              <a:cxnLst/>
              <a:rect l="0" t="0" r="0" b="0"/>
              <a:pathLst>
                <a:path w="45958" h="68658">
                  <a:moveTo>
                    <a:pt x="38814" y="0"/>
                  </a:moveTo>
                  <a:lnTo>
                    <a:pt x="24288" y="4364"/>
                  </a:lnTo>
                  <a:lnTo>
                    <a:pt x="24288" y="5952"/>
                  </a:lnTo>
                  <a:lnTo>
                    <a:pt x="26669" y="5793"/>
                  </a:lnTo>
                  <a:lnTo>
                    <a:pt x="29209" y="6111"/>
                  </a:lnTo>
                  <a:lnTo>
                    <a:pt x="30479" y="7222"/>
                  </a:lnTo>
                  <a:lnTo>
                    <a:pt x="30956" y="8809"/>
                  </a:lnTo>
                  <a:lnTo>
                    <a:pt x="31036" y="10873"/>
                  </a:lnTo>
                  <a:lnTo>
                    <a:pt x="31036" y="26351"/>
                  </a:lnTo>
                  <a:lnTo>
                    <a:pt x="28654" y="24446"/>
                  </a:lnTo>
                  <a:lnTo>
                    <a:pt x="26193" y="23097"/>
                  </a:lnTo>
                  <a:lnTo>
                    <a:pt x="23494" y="22303"/>
                  </a:lnTo>
                  <a:lnTo>
                    <a:pt x="22684" y="22239"/>
                  </a:lnTo>
                  <a:lnTo>
                    <a:pt x="20796" y="24843"/>
                  </a:lnTo>
                  <a:lnTo>
                    <a:pt x="24288" y="25478"/>
                  </a:lnTo>
                  <a:lnTo>
                    <a:pt x="27384" y="27303"/>
                  </a:lnTo>
                  <a:lnTo>
                    <a:pt x="29766" y="30319"/>
                  </a:lnTo>
                  <a:lnTo>
                    <a:pt x="31036" y="34764"/>
                  </a:lnTo>
                  <a:lnTo>
                    <a:pt x="31036" y="57546"/>
                  </a:lnTo>
                  <a:lnTo>
                    <a:pt x="29923" y="59927"/>
                  </a:lnTo>
                  <a:lnTo>
                    <a:pt x="27861" y="61832"/>
                  </a:lnTo>
                  <a:lnTo>
                    <a:pt x="25161" y="63102"/>
                  </a:lnTo>
                  <a:lnTo>
                    <a:pt x="22225" y="63500"/>
                  </a:lnTo>
                  <a:lnTo>
                    <a:pt x="18891" y="62943"/>
                  </a:lnTo>
                  <a:lnTo>
                    <a:pt x="15795" y="61514"/>
                  </a:lnTo>
                  <a:lnTo>
                    <a:pt x="12937" y="58894"/>
                  </a:lnTo>
                  <a:lnTo>
                    <a:pt x="10636" y="55005"/>
                  </a:lnTo>
                  <a:lnTo>
                    <a:pt x="9128" y="49767"/>
                  </a:lnTo>
                  <a:lnTo>
                    <a:pt x="8492" y="43178"/>
                  </a:lnTo>
                  <a:lnTo>
                    <a:pt x="9048" y="37067"/>
                  </a:lnTo>
                  <a:lnTo>
                    <a:pt x="10477" y="32383"/>
                  </a:lnTo>
                  <a:lnTo>
                    <a:pt x="12620" y="28971"/>
                  </a:lnTo>
                  <a:lnTo>
                    <a:pt x="15161" y="26589"/>
                  </a:lnTo>
                  <a:lnTo>
                    <a:pt x="17938" y="25239"/>
                  </a:lnTo>
                  <a:lnTo>
                    <a:pt x="20796" y="24843"/>
                  </a:lnTo>
                  <a:lnTo>
                    <a:pt x="22684" y="22239"/>
                  </a:lnTo>
                  <a:lnTo>
                    <a:pt x="20478" y="22064"/>
                  </a:lnTo>
                  <a:lnTo>
                    <a:pt x="15161" y="22938"/>
                  </a:lnTo>
                  <a:lnTo>
                    <a:pt x="10239" y="25478"/>
                  </a:lnTo>
                  <a:lnTo>
                    <a:pt x="6111" y="29368"/>
                  </a:lnTo>
                  <a:lnTo>
                    <a:pt x="2857" y="34368"/>
                  </a:lnTo>
                  <a:lnTo>
                    <a:pt x="793" y="40163"/>
                  </a:lnTo>
                  <a:lnTo>
                    <a:pt x="0" y="46433"/>
                  </a:lnTo>
                  <a:lnTo>
                    <a:pt x="634" y="53181"/>
                  </a:lnTo>
                  <a:lnTo>
                    <a:pt x="2302" y="58419"/>
                  </a:lnTo>
                  <a:lnTo>
                    <a:pt x="4683" y="62308"/>
                  </a:lnTo>
                  <a:lnTo>
                    <a:pt x="7619" y="65087"/>
                  </a:lnTo>
                  <a:lnTo>
                    <a:pt x="10636" y="66912"/>
                  </a:lnTo>
                  <a:lnTo>
                    <a:pt x="13573" y="68023"/>
                  </a:lnTo>
                  <a:lnTo>
                    <a:pt x="16112" y="68499"/>
                  </a:lnTo>
                  <a:lnTo>
                    <a:pt x="18017" y="68658"/>
                  </a:lnTo>
                  <a:lnTo>
                    <a:pt x="22859" y="68023"/>
                  </a:lnTo>
                  <a:lnTo>
                    <a:pt x="26511" y="66514"/>
                  </a:lnTo>
                  <a:lnTo>
                    <a:pt x="29050" y="64451"/>
                  </a:lnTo>
                  <a:lnTo>
                    <a:pt x="30797" y="62308"/>
                  </a:lnTo>
                  <a:lnTo>
                    <a:pt x="31036" y="62308"/>
                  </a:lnTo>
                  <a:lnTo>
                    <a:pt x="31036" y="68341"/>
                  </a:lnTo>
                  <a:lnTo>
                    <a:pt x="31432" y="68658"/>
                  </a:lnTo>
                  <a:lnTo>
                    <a:pt x="38814" y="66038"/>
                  </a:lnTo>
                  <a:lnTo>
                    <a:pt x="45958" y="63500"/>
                  </a:lnTo>
                  <a:lnTo>
                    <a:pt x="45958" y="61912"/>
                  </a:lnTo>
                  <a:lnTo>
                    <a:pt x="43179" y="61912"/>
                  </a:lnTo>
                  <a:lnTo>
                    <a:pt x="41354" y="61514"/>
                  </a:lnTo>
                  <a:lnTo>
                    <a:pt x="40242" y="60800"/>
                  </a:lnTo>
                  <a:lnTo>
                    <a:pt x="39608" y="59688"/>
                  </a:lnTo>
                  <a:lnTo>
                    <a:pt x="39369" y="56356"/>
                  </a:lnTo>
                  <a:lnTo>
                    <a:pt x="39369" y="157"/>
                  </a:lnTo>
                  <a:lnTo>
                    <a:pt x="38814" y="0"/>
                  </a:lnTo>
                  <a:close/>
                </a:path>
              </a:pathLst>
            </a:custGeom>
            <a:solidFill>
              <a:srgbClr val="000000"/>
            </a:solidFill>
          </p:spPr>
          <p:txBody>
            <a:bodyPr vert="horz" lIns="91440" tIns="45720" rIns="91440" bIns="45720" anchor="t"/>
            <a:lstStyle/>
            <a:p>
              <a:endParaRPr lang="en-IN"/>
            </a:p>
          </p:txBody>
        </p:sp>
        <p:sp>
          <p:nvSpPr>
            <p:cNvPr id="1891" name="Shape 6631"/>
            <p:cNvSpPr/>
            <p:nvPr/>
          </p:nvSpPr>
          <p:spPr>
            <a:xfrm>
              <a:off x="3721036" y="4195729"/>
              <a:ext cx="40163" cy="46593"/>
            </a:xfrm>
            <a:custGeom>
              <a:avLst/>
              <a:gdLst/>
              <a:ahLst/>
              <a:cxnLst/>
              <a:rect l="0" t="0" r="0" b="0"/>
              <a:pathLst>
                <a:path w="40163" h="46593">
                  <a:moveTo>
                    <a:pt x="18096" y="0"/>
                  </a:moveTo>
                  <a:lnTo>
                    <a:pt x="12858" y="556"/>
                  </a:lnTo>
                  <a:lnTo>
                    <a:pt x="8731" y="1984"/>
                  </a:lnTo>
                  <a:lnTo>
                    <a:pt x="5635" y="4048"/>
                  </a:lnTo>
                  <a:lnTo>
                    <a:pt x="3571" y="6429"/>
                  </a:lnTo>
                  <a:lnTo>
                    <a:pt x="2301" y="8811"/>
                  </a:lnTo>
                  <a:lnTo>
                    <a:pt x="1903" y="11033"/>
                  </a:lnTo>
                  <a:lnTo>
                    <a:pt x="2142" y="12303"/>
                  </a:lnTo>
                  <a:lnTo>
                    <a:pt x="2936" y="13811"/>
                  </a:lnTo>
                  <a:lnTo>
                    <a:pt x="4206" y="14923"/>
                  </a:lnTo>
                  <a:lnTo>
                    <a:pt x="6190" y="15319"/>
                  </a:lnTo>
                  <a:lnTo>
                    <a:pt x="7937" y="15002"/>
                  </a:lnTo>
                  <a:lnTo>
                    <a:pt x="9365" y="13970"/>
                  </a:lnTo>
                  <a:lnTo>
                    <a:pt x="10318" y="12621"/>
                  </a:lnTo>
                  <a:lnTo>
                    <a:pt x="10635" y="11112"/>
                  </a:lnTo>
                  <a:lnTo>
                    <a:pt x="10397" y="9367"/>
                  </a:lnTo>
                  <a:lnTo>
                    <a:pt x="10159" y="7223"/>
                  </a:lnTo>
                  <a:lnTo>
                    <a:pt x="10795" y="5159"/>
                  </a:lnTo>
                  <a:lnTo>
                    <a:pt x="12382" y="3651"/>
                  </a:lnTo>
                  <a:lnTo>
                    <a:pt x="14683" y="2698"/>
                  </a:lnTo>
                  <a:lnTo>
                    <a:pt x="17145" y="2381"/>
                  </a:lnTo>
                  <a:lnTo>
                    <a:pt x="19684" y="2619"/>
                  </a:lnTo>
                  <a:lnTo>
                    <a:pt x="22145" y="3811"/>
                  </a:lnTo>
                  <a:lnTo>
                    <a:pt x="24050" y="6350"/>
                  </a:lnTo>
                  <a:lnTo>
                    <a:pt x="24765" y="10636"/>
                  </a:lnTo>
                  <a:lnTo>
                    <a:pt x="24765" y="16668"/>
                  </a:lnTo>
                  <a:lnTo>
                    <a:pt x="24032" y="16957"/>
                  </a:lnTo>
                  <a:lnTo>
                    <a:pt x="24765" y="19050"/>
                  </a:lnTo>
                  <a:lnTo>
                    <a:pt x="24765" y="33417"/>
                  </a:lnTo>
                  <a:lnTo>
                    <a:pt x="24288" y="36751"/>
                  </a:lnTo>
                  <a:lnTo>
                    <a:pt x="23256" y="37942"/>
                  </a:lnTo>
                  <a:lnTo>
                    <a:pt x="21431" y="39053"/>
                  </a:lnTo>
                  <a:lnTo>
                    <a:pt x="18811" y="40084"/>
                  </a:lnTo>
                  <a:lnTo>
                    <a:pt x="15318" y="40798"/>
                  </a:lnTo>
                  <a:lnTo>
                    <a:pt x="12779" y="40243"/>
                  </a:lnTo>
                  <a:lnTo>
                    <a:pt x="10715" y="38736"/>
                  </a:lnTo>
                  <a:lnTo>
                    <a:pt x="9286" y="36274"/>
                  </a:lnTo>
                  <a:lnTo>
                    <a:pt x="8731" y="33099"/>
                  </a:lnTo>
                  <a:lnTo>
                    <a:pt x="8731" y="32861"/>
                  </a:lnTo>
                  <a:lnTo>
                    <a:pt x="8890" y="31036"/>
                  </a:lnTo>
                  <a:lnTo>
                    <a:pt x="9604" y="28892"/>
                  </a:lnTo>
                  <a:lnTo>
                    <a:pt x="11191" y="26591"/>
                  </a:lnTo>
                  <a:lnTo>
                    <a:pt x="13970" y="24051"/>
                  </a:lnTo>
                  <a:lnTo>
                    <a:pt x="18415" y="21511"/>
                  </a:lnTo>
                  <a:lnTo>
                    <a:pt x="24765" y="19050"/>
                  </a:lnTo>
                  <a:lnTo>
                    <a:pt x="24032" y="16957"/>
                  </a:lnTo>
                  <a:lnTo>
                    <a:pt x="17302" y="19606"/>
                  </a:lnTo>
                  <a:lnTo>
                    <a:pt x="11191" y="22304"/>
                  </a:lnTo>
                  <a:lnTo>
                    <a:pt x="6350" y="25082"/>
                  </a:lnTo>
                  <a:lnTo>
                    <a:pt x="2857" y="28178"/>
                  </a:lnTo>
                  <a:lnTo>
                    <a:pt x="713" y="31829"/>
                  </a:lnTo>
                  <a:lnTo>
                    <a:pt x="0" y="36274"/>
                  </a:lnTo>
                  <a:lnTo>
                    <a:pt x="952" y="40641"/>
                  </a:lnTo>
                  <a:lnTo>
                    <a:pt x="3333" y="43894"/>
                  </a:lnTo>
                  <a:lnTo>
                    <a:pt x="6666" y="45879"/>
                  </a:lnTo>
                  <a:lnTo>
                    <a:pt x="10556" y="46593"/>
                  </a:lnTo>
                  <a:lnTo>
                    <a:pt x="14603" y="45958"/>
                  </a:lnTo>
                  <a:lnTo>
                    <a:pt x="18415" y="44212"/>
                  </a:lnTo>
                  <a:lnTo>
                    <a:pt x="24922" y="39291"/>
                  </a:lnTo>
                  <a:lnTo>
                    <a:pt x="25400" y="42307"/>
                  </a:lnTo>
                  <a:lnTo>
                    <a:pt x="26352" y="44371"/>
                  </a:lnTo>
                  <a:lnTo>
                    <a:pt x="27621" y="45641"/>
                  </a:lnTo>
                  <a:lnTo>
                    <a:pt x="28971" y="46276"/>
                  </a:lnTo>
                  <a:lnTo>
                    <a:pt x="31352" y="46593"/>
                  </a:lnTo>
                  <a:lnTo>
                    <a:pt x="32781" y="46434"/>
                  </a:lnTo>
                  <a:lnTo>
                    <a:pt x="34765" y="45879"/>
                  </a:lnTo>
                  <a:lnTo>
                    <a:pt x="37226" y="44371"/>
                  </a:lnTo>
                  <a:lnTo>
                    <a:pt x="40163" y="41592"/>
                  </a:lnTo>
                  <a:lnTo>
                    <a:pt x="40163" y="39053"/>
                  </a:lnTo>
                  <a:lnTo>
                    <a:pt x="38337" y="40323"/>
                  </a:lnTo>
                  <a:lnTo>
                    <a:pt x="35718" y="40878"/>
                  </a:lnTo>
                  <a:lnTo>
                    <a:pt x="34051" y="40402"/>
                  </a:lnTo>
                  <a:lnTo>
                    <a:pt x="33177" y="39132"/>
                  </a:lnTo>
                  <a:lnTo>
                    <a:pt x="32860" y="35163"/>
                  </a:lnTo>
                  <a:lnTo>
                    <a:pt x="32860" y="15875"/>
                  </a:lnTo>
                  <a:lnTo>
                    <a:pt x="32305" y="9128"/>
                  </a:lnTo>
                  <a:lnTo>
                    <a:pt x="31035" y="5716"/>
                  </a:lnTo>
                  <a:lnTo>
                    <a:pt x="28495" y="2778"/>
                  </a:lnTo>
                  <a:lnTo>
                    <a:pt x="26670" y="1587"/>
                  </a:lnTo>
                  <a:lnTo>
                    <a:pt x="24288" y="793"/>
                  </a:lnTo>
                  <a:lnTo>
                    <a:pt x="21431" y="238"/>
                  </a:lnTo>
                  <a:lnTo>
                    <a:pt x="18096" y="0"/>
                  </a:lnTo>
                  <a:close/>
                </a:path>
              </a:pathLst>
            </a:custGeom>
            <a:solidFill>
              <a:srgbClr val="000000"/>
            </a:solidFill>
          </p:spPr>
          <p:txBody>
            <a:bodyPr vert="horz" lIns="91440" tIns="45720" rIns="91440" bIns="45720" anchor="t"/>
            <a:lstStyle/>
            <a:p>
              <a:endParaRPr lang="en-IN"/>
            </a:p>
          </p:txBody>
        </p:sp>
        <p:sp>
          <p:nvSpPr>
            <p:cNvPr id="1892" name="Shape 6632"/>
            <p:cNvSpPr/>
            <p:nvPr/>
          </p:nvSpPr>
          <p:spPr>
            <a:xfrm>
              <a:off x="3650551" y="4195729"/>
              <a:ext cx="39528" cy="46593"/>
            </a:xfrm>
            <a:custGeom>
              <a:avLst/>
              <a:gdLst/>
              <a:ahLst/>
              <a:cxnLst/>
              <a:rect l="0" t="0" r="0" b="0"/>
              <a:pathLst>
                <a:path w="39528" h="46593">
                  <a:moveTo>
                    <a:pt x="20161" y="0"/>
                  </a:moveTo>
                  <a:lnTo>
                    <a:pt x="18017" y="3572"/>
                  </a:lnTo>
                  <a:lnTo>
                    <a:pt x="21431" y="4128"/>
                  </a:lnTo>
                  <a:lnTo>
                    <a:pt x="23812" y="5477"/>
                  </a:lnTo>
                  <a:lnTo>
                    <a:pt x="25400" y="7541"/>
                  </a:lnTo>
                  <a:lnTo>
                    <a:pt x="26511" y="9922"/>
                  </a:lnTo>
                  <a:lnTo>
                    <a:pt x="27542" y="14923"/>
                  </a:lnTo>
                  <a:lnTo>
                    <a:pt x="7143" y="14923"/>
                  </a:lnTo>
                  <a:lnTo>
                    <a:pt x="7857" y="11986"/>
                  </a:lnTo>
                  <a:lnTo>
                    <a:pt x="8731" y="9525"/>
                  </a:lnTo>
                  <a:lnTo>
                    <a:pt x="9842" y="7541"/>
                  </a:lnTo>
                  <a:lnTo>
                    <a:pt x="11112" y="6032"/>
                  </a:lnTo>
                  <a:lnTo>
                    <a:pt x="14287" y="4128"/>
                  </a:lnTo>
                  <a:lnTo>
                    <a:pt x="18017" y="3572"/>
                  </a:lnTo>
                  <a:lnTo>
                    <a:pt x="20161" y="0"/>
                  </a:lnTo>
                  <a:lnTo>
                    <a:pt x="15953" y="476"/>
                  </a:lnTo>
                  <a:lnTo>
                    <a:pt x="11429" y="2223"/>
                  </a:lnTo>
                  <a:lnTo>
                    <a:pt x="7143" y="5318"/>
                  </a:lnTo>
                  <a:lnTo>
                    <a:pt x="3492" y="9922"/>
                  </a:lnTo>
                  <a:lnTo>
                    <a:pt x="951" y="16192"/>
                  </a:lnTo>
                  <a:lnTo>
                    <a:pt x="317" y="20003"/>
                  </a:lnTo>
                  <a:lnTo>
                    <a:pt x="0" y="24368"/>
                  </a:lnTo>
                  <a:lnTo>
                    <a:pt x="396" y="29368"/>
                  </a:lnTo>
                  <a:lnTo>
                    <a:pt x="1348" y="33734"/>
                  </a:lnTo>
                  <a:lnTo>
                    <a:pt x="2856" y="37544"/>
                  </a:lnTo>
                  <a:lnTo>
                    <a:pt x="5079" y="40719"/>
                  </a:lnTo>
                  <a:lnTo>
                    <a:pt x="7778" y="43259"/>
                  </a:lnTo>
                  <a:lnTo>
                    <a:pt x="10953" y="45086"/>
                  </a:lnTo>
                  <a:lnTo>
                    <a:pt x="14525" y="46197"/>
                  </a:lnTo>
                  <a:lnTo>
                    <a:pt x="18493" y="46593"/>
                  </a:lnTo>
                  <a:lnTo>
                    <a:pt x="23493" y="45958"/>
                  </a:lnTo>
                  <a:lnTo>
                    <a:pt x="27701" y="44371"/>
                  </a:lnTo>
                  <a:lnTo>
                    <a:pt x="31193" y="42148"/>
                  </a:lnTo>
                  <a:lnTo>
                    <a:pt x="33972" y="39449"/>
                  </a:lnTo>
                  <a:lnTo>
                    <a:pt x="36193" y="36672"/>
                  </a:lnTo>
                  <a:lnTo>
                    <a:pt x="37781" y="33893"/>
                  </a:lnTo>
                  <a:lnTo>
                    <a:pt x="38893" y="31592"/>
                  </a:lnTo>
                  <a:lnTo>
                    <a:pt x="39528" y="30004"/>
                  </a:lnTo>
                  <a:lnTo>
                    <a:pt x="37941" y="29290"/>
                  </a:lnTo>
                  <a:lnTo>
                    <a:pt x="34925" y="33654"/>
                  </a:lnTo>
                  <a:lnTo>
                    <a:pt x="32701" y="35878"/>
                  </a:lnTo>
                  <a:lnTo>
                    <a:pt x="29923" y="37862"/>
                  </a:lnTo>
                  <a:lnTo>
                    <a:pt x="26589" y="39211"/>
                  </a:lnTo>
                  <a:lnTo>
                    <a:pt x="22542" y="39687"/>
                  </a:lnTo>
                  <a:lnTo>
                    <a:pt x="19207" y="39291"/>
                  </a:lnTo>
                  <a:lnTo>
                    <a:pt x="15875" y="38021"/>
                  </a:lnTo>
                  <a:lnTo>
                    <a:pt x="12700" y="35481"/>
                  </a:lnTo>
                  <a:lnTo>
                    <a:pt x="10000" y="31592"/>
                  </a:lnTo>
                  <a:lnTo>
                    <a:pt x="8888" y="28972"/>
                  </a:lnTo>
                  <a:lnTo>
                    <a:pt x="7937" y="25876"/>
                  </a:lnTo>
                  <a:lnTo>
                    <a:pt x="7301" y="22225"/>
                  </a:lnTo>
                  <a:lnTo>
                    <a:pt x="6825" y="18098"/>
                  </a:lnTo>
                  <a:lnTo>
                    <a:pt x="37623" y="18098"/>
                  </a:lnTo>
                  <a:lnTo>
                    <a:pt x="36987" y="13653"/>
                  </a:lnTo>
                  <a:lnTo>
                    <a:pt x="35797" y="9842"/>
                  </a:lnTo>
                  <a:lnTo>
                    <a:pt x="34131" y="6667"/>
                  </a:lnTo>
                  <a:lnTo>
                    <a:pt x="32067" y="4207"/>
                  </a:lnTo>
                  <a:lnTo>
                    <a:pt x="29526" y="2302"/>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893" name="Shape 6633"/>
            <p:cNvSpPr/>
            <p:nvPr/>
          </p:nvSpPr>
          <p:spPr>
            <a:xfrm>
              <a:off x="3251532" y="4195729"/>
              <a:ext cx="40084" cy="46593"/>
            </a:xfrm>
            <a:custGeom>
              <a:avLst/>
              <a:gdLst/>
              <a:ahLst/>
              <a:cxnLst/>
              <a:rect l="0" t="0" r="0" b="0"/>
              <a:pathLst>
                <a:path w="40084" h="46593">
                  <a:moveTo>
                    <a:pt x="18018" y="0"/>
                  </a:moveTo>
                  <a:lnTo>
                    <a:pt x="12858" y="556"/>
                  </a:lnTo>
                  <a:lnTo>
                    <a:pt x="8731" y="1984"/>
                  </a:lnTo>
                  <a:lnTo>
                    <a:pt x="5636" y="4048"/>
                  </a:lnTo>
                  <a:lnTo>
                    <a:pt x="3492" y="6429"/>
                  </a:lnTo>
                  <a:lnTo>
                    <a:pt x="2301" y="8811"/>
                  </a:lnTo>
                  <a:lnTo>
                    <a:pt x="1904" y="11033"/>
                  </a:lnTo>
                  <a:lnTo>
                    <a:pt x="2857" y="13811"/>
                  </a:lnTo>
                  <a:lnTo>
                    <a:pt x="4127" y="14923"/>
                  </a:lnTo>
                  <a:lnTo>
                    <a:pt x="6112" y="15319"/>
                  </a:lnTo>
                  <a:lnTo>
                    <a:pt x="7937" y="15002"/>
                  </a:lnTo>
                  <a:lnTo>
                    <a:pt x="9366" y="13970"/>
                  </a:lnTo>
                  <a:lnTo>
                    <a:pt x="10238" y="12621"/>
                  </a:lnTo>
                  <a:lnTo>
                    <a:pt x="10556" y="11112"/>
                  </a:lnTo>
                  <a:lnTo>
                    <a:pt x="10318" y="9367"/>
                  </a:lnTo>
                  <a:lnTo>
                    <a:pt x="10081" y="7223"/>
                  </a:lnTo>
                  <a:lnTo>
                    <a:pt x="10716" y="5159"/>
                  </a:lnTo>
                  <a:lnTo>
                    <a:pt x="12382" y="3651"/>
                  </a:lnTo>
                  <a:lnTo>
                    <a:pt x="14684" y="2698"/>
                  </a:lnTo>
                  <a:lnTo>
                    <a:pt x="17145" y="2381"/>
                  </a:lnTo>
                  <a:lnTo>
                    <a:pt x="19606" y="2619"/>
                  </a:lnTo>
                  <a:lnTo>
                    <a:pt x="22066" y="3811"/>
                  </a:lnTo>
                  <a:lnTo>
                    <a:pt x="23971" y="6350"/>
                  </a:lnTo>
                  <a:lnTo>
                    <a:pt x="24764" y="10636"/>
                  </a:lnTo>
                  <a:lnTo>
                    <a:pt x="24764" y="16668"/>
                  </a:lnTo>
                  <a:lnTo>
                    <a:pt x="24024" y="16960"/>
                  </a:lnTo>
                  <a:lnTo>
                    <a:pt x="24764" y="19050"/>
                  </a:lnTo>
                  <a:lnTo>
                    <a:pt x="24764" y="33417"/>
                  </a:lnTo>
                  <a:lnTo>
                    <a:pt x="24209" y="36751"/>
                  </a:lnTo>
                  <a:lnTo>
                    <a:pt x="23177" y="37942"/>
                  </a:lnTo>
                  <a:lnTo>
                    <a:pt x="21431" y="39053"/>
                  </a:lnTo>
                  <a:lnTo>
                    <a:pt x="20320" y="39449"/>
                  </a:lnTo>
                  <a:lnTo>
                    <a:pt x="18732" y="40084"/>
                  </a:lnTo>
                  <a:lnTo>
                    <a:pt x="15239" y="40798"/>
                  </a:lnTo>
                  <a:lnTo>
                    <a:pt x="12700" y="40243"/>
                  </a:lnTo>
                  <a:lnTo>
                    <a:pt x="10636" y="38736"/>
                  </a:lnTo>
                  <a:lnTo>
                    <a:pt x="9287" y="36274"/>
                  </a:lnTo>
                  <a:lnTo>
                    <a:pt x="8731" y="33099"/>
                  </a:lnTo>
                  <a:lnTo>
                    <a:pt x="8731" y="32861"/>
                  </a:lnTo>
                  <a:lnTo>
                    <a:pt x="8889" y="31036"/>
                  </a:lnTo>
                  <a:lnTo>
                    <a:pt x="9525" y="28892"/>
                  </a:lnTo>
                  <a:lnTo>
                    <a:pt x="11112" y="26591"/>
                  </a:lnTo>
                  <a:lnTo>
                    <a:pt x="13970" y="24051"/>
                  </a:lnTo>
                  <a:lnTo>
                    <a:pt x="15954" y="22781"/>
                  </a:lnTo>
                  <a:lnTo>
                    <a:pt x="18414" y="21511"/>
                  </a:lnTo>
                  <a:lnTo>
                    <a:pt x="21351" y="20241"/>
                  </a:lnTo>
                  <a:lnTo>
                    <a:pt x="24764" y="19050"/>
                  </a:lnTo>
                  <a:lnTo>
                    <a:pt x="24024" y="16960"/>
                  </a:lnTo>
                  <a:lnTo>
                    <a:pt x="17303" y="19606"/>
                  </a:lnTo>
                  <a:lnTo>
                    <a:pt x="11112" y="22304"/>
                  </a:lnTo>
                  <a:lnTo>
                    <a:pt x="6269" y="25082"/>
                  </a:lnTo>
                  <a:lnTo>
                    <a:pt x="2857" y="28178"/>
                  </a:lnTo>
                  <a:lnTo>
                    <a:pt x="713" y="31829"/>
                  </a:lnTo>
                  <a:lnTo>
                    <a:pt x="0" y="36274"/>
                  </a:lnTo>
                  <a:lnTo>
                    <a:pt x="952" y="40641"/>
                  </a:lnTo>
                  <a:lnTo>
                    <a:pt x="3254" y="43894"/>
                  </a:lnTo>
                  <a:lnTo>
                    <a:pt x="6587" y="45879"/>
                  </a:lnTo>
                  <a:lnTo>
                    <a:pt x="10477" y="46593"/>
                  </a:lnTo>
                  <a:lnTo>
                    <a:pt x="14525" y="45958"/>
                  </a:lnTo>
                  <a:lnTo>
                    <a:pt x="18336" y="44212"/>
                  </a:lnTo>
                  <a:lnTo>
                    <a:pt x="21828" y="41831"/>
                  </a:lnTo>
                  <a:lnTo>
                    <a:pt x="24843" y="39291"/>
                  </a:lnTo>
                  <a:lnTo>
                    <a:pt x="25400" y="42307"/>
                  </a:lnTo>
                  <a:lnTo>
                    <a:pt x="26352" y="44371"/>
                  </a:lnTo>
                  <a:lnTo>
                    <a:pt x="27622" y="45641"/>
                  </a:lnTo>
                  <a:lnTo>
                    <a:pt x="28892" y="46276"/>
                  </a:lnTo>
                  <a:lnTo>
                    <a:pt x="31273" y="46593"/>
                  </a:lnTo>
                  <a:lnTo>
                    <a:pt x="32781" y="46434"/>
                  </a:lnTo>
                  <a:lnTo>
                    <a:pt x="34687" y="45879"/>
                  </a:lnTo>
                  <a:lnTo>
                    <a:pt x="37147" y="44371"/>
                  </a:lnTo>
                  <a:lnTo>
                    <a:pt x="40084" y="41592"/>
                  </a:lnTo>
                  <a:lnTo>
                    <a:pt x="40084" y="39053"/>
                  </a:lnTo>
                  <a:lnTo>
                    <a:pt x="38258" y="40323"/>
                  </a:lnTo>
                  <a:lnTo>
                    <a:pt x="35638" y="40878"/>
                  </a:lnTo>
                  <a:lnTo>
                    <a:pt x="33972" y="40402"/>
                  </a:lnTo>
                  <a:lnTo>
                    <a:pt x="33099" y="39132"/>
                  </a:lnTo>
                  <a:lnTo>
                    <a:pt x="32781" y="35163"/>
                  </a:lnTo>
                  <a:lnTo>
                    <a:pt x="32781" y="15875"/>
                  </a:lnTo>
                  <a:lnTo>
                    <a:pt x="32226" y="9128"/>
                  </a:lnTo>
                  <a:lnTo>
                    <a:pt x="30956" y="5716"/>
                  </a:lnTo>
                  <a:lnTo>
                    <a:pt x="28416" y="2778"/>
                  </a:lnTo>
                  <a:lnTo>
                    <a:pt x="26591" y="1587"/>
                  </a:lnTo>
                  <a:lnTo>
                    <a:pt x="24209" y="793"/>
                  </a:lnTo>
                  <a:lnTo>
                    <a:pt x="21351" y="238"/>
                  </a:lnTo>
                  <a:lnTo>
                    <a:pt x="18018" y="0"/>
                  </a:lnTo>
                  <a:close/>
                </a:path>
              </a:pathLst>
            </a:custGeom>
            <a:solidFill>
              <a:srgbClr val="000000"/>
            </a:solidFill>
          </p:spPr>
          <p:txBody>
            <a:bodyPr vert="horz" lIns="91440" tIns="45720" rIns="91440" bIns="45720" anchor="t"/>
            <a:lstStyle/>
            <a:p>
              <a:endParaRPr lang="en-IN"/>
            </a:p>
          </p:txBody>
        </p:sp>
        <p:sp>
          <p:nvSpPr>
            <p:cNvPr id="1894" name="Shape 6634"/>
            <p:cNvSpPr/>
            <p:nvPr/>
          </p:nvSpPr>
          <p:spPr>
            <a:xfrm>
              <a:off x="3092226" y="4195729"/>
              <a:ext cx="43736" cy="46593"/>
            </a:xfrm>
            <a:custGeom>
              <a:avLst/>
              <a:gdLst/>
              <a:ahLst/>
              <a:cxnLst/>
              <a:rect l="0" t="0" r="0" b="0"/>
              <a:pathLst>
                <a:path w="43736" h="46593">
                  <a:moveTo>
                    <a:pt x="21431" y="0"/>
                  </a:moveTo>
                  <a:lnTo>
                    <a:pt x="20637" y="2778"/>
                  </a:lnTo>
                  <a:lnTo>
                    <a:pt x="24844" y="3651"/>
                  </a:lnTo>
                  <a:lnTo>
                    <a:pt x="28337" y="6032"/>
                  </a:lnTo>
                  <a:lnTo>
                    <a:pt x="31115" y="9763"/>
                  </a:lnTo>
                  <a:lnTo>
                    <a:pt x="33179" y="14447"/>
                  </a:lnTo>
                  <a:lnTo>
                    <a:pt x="34369" y="19843"/>
                  </a:lnTo>
                  <a:lnTo>
                    <a:pt x="34767" y="25876"/>
                  </a:lnTo>
                  <a:lnTo>
                    <a:pt x="34211" y="32147"/>
                  </a:lnTo>
                  <a:lnTo>
                    <a:pt x="32862" y="36829"/>
                  </a:lnTo>
                  <a:lnTo>
                    <a:pt x="30798" y="40163"/>
                  </a:lnTo>
                  <a:lnTo>
                    <a:pt x="28337" y="42307"/>
                  </a:lnTo>
                  <a:lnTo>
                    <a:pt x="25718" y="43418"/>
                  </a:lnTo>
                  <a:lnTo>
                    <a:pt x="23098" y="43816"/>
                  </a:lnTo>
                  <a:lnTo>
                    <a:pt x="19050" y="43022"/>
                  </a:lnTo>
                  <a:lnTo>
                    <a:pt x="15875" y="40798"/>
                  </a:lnTo>
                  <a:lnTo>
                    <a:pt x="13414" y="37623"/>
                  </a:lnTo>
                  <a:lnTo>
                    <a:pt x="11588" y="33734"/>
                  </a:lnTo>
                  <a:lnTo>
                    <a:pt x="9445" y="25321"/>
                  </a:lnTo>
                  <a:lnTo>
                    <a:pt x="9049" y="21431"/>
                  </a:lnTo>
                  <a:lnTo>
                    <a:pt x="8890" y="18256"/>
                  </a:lnTo>
                  <a:lnTo>
                    <a:pt x="9128" y="14604"/>
                  </a:lnTo>
                  <a:lnTo>
                    <a:pt x="9843" y="11509"/>
                  </a:lnTo>
                  <a:lnTo>
                    <a:pt x="10874" y="8811"/>
                  </a:lnTo>
                  <a:lnTo>
                    <a:pt x="12382" y="6667"/>
                  </a:lnTo>
                  <a:lnTo>
                    <a:pt x="14129" y="4922"/>
                  </a:lnTo>
                  <a:lnTo>
                    <a:pt x="16113" y="3731"/>
                  </a:lnTo>
                  <a:lnTo>
                    <a:pt x="18256" y="3017"/>
                  </a:lnTo>
                  <a:lnTo>
                    <a:pt x="20637" y="2778"/>
                  </a:lnTo>
                  <a:lnTo>
                    <a:pt x="21431" y="0"/>
                  </a:lnTo>
                  <a:lnTo>
                    <a:pt x="15240" y="873"/>
                  </a:lnTo>
                  <a:lnTo>
                    <a:pt x="10000" y="3254"/>
                  </a:lnTo>
                  <a:lnTo>
                    <a:pt x="5715" y="6986"/>
                  </a:lnTo>
                  <a:lnTo>
                    <a:pt x="2619" y="11668"/>
                  </a:lnTo>
                  <a:lnTo>
                    <a:pt x="636" y="17066"/>
                  </a:lnTo>
                  <a:lnTo>
                    <a:pt x="0" y="23018"/>
                  </a:lnTo>
                  <a:lnTo>
                    <a:pt x="714" y="29368"/>
                  </a:lnTo>
                  <a:lnTo>
                    <a:pt x="2778" y="35004"/>
                  </a:lnTo>
                  <a:lnTo>
                    <a:pt x="6032" y="39767"/>
                  </a:lnTo>
                  <a:lnTo>
                    <a:pt x="10398" y="43418"/>
                  </a:lnTo>
                  <a:lnTo>
                    <a:pt x="15637" y="45720"/>
                  </a:lnTo>
                  <a:lnTo>
                    <a:pt x="21669" y="46593"/>
                  </a:lnTo>
                  <a:lnTo>
                    <a:pt x="28575" y="45482"/>
                  </a:lnTo>
                  <a:lnTo>
                    <a:pt x="34052" y="42624"/>
                  </a:lnTo>
                  <a:lnTo>
                    <a:pt x="38338" y="38417"/>
                  </a:lnTo>
                  <a:lnTo>
                    <a:pt x="41354" y="33417"/>
                  </a:lnTo>
                  <a:lnTo>
                    <a:pt x="43181" y="28098"/>
                  </a:lnTo>
                  <a:lnTo>
                    <a:pt x="43736" y="23018"/>
                  </a:lnTo>
                  <a:lnTo>
                    <a:pt x="43259" y="17859"/>
                  </a:lnTo>
                  <a:lnTo>
                    <a:pt x="41989" y="13336"/>
                  </a:lnTo>
                  <a:lnTo>
                    <a:pt x="40084" y="9367"/>
                  </a:lnTo>
                  <a:lnTo>
                    <a:pt x="37386" y="6112"/>
                  </a:lnTo>
                  <a:lnTo>
                    <a:pt x="34131" y="3492"/>
                  </a:lnTo>
                  <a:lnTo>
                    <a:pt x="30401"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1895" name="Shape 6635"/>
            <p:cNvSpPr/>
            <p:nvPr/>
          </p:nvSpPr>
          <p:spPr>
            <a:xfrm>
              <a:off x="4020041" y="4195729"/>
              <a:ext cx="38338" cy="46593"/>
            </a:xfrm>
            <a:custGeom>
              <a:avLst/>
              <a:gdLst/>
              <a:ahLst/>
              <a:cxnLst/>
              <a:rect l="0" t="0" r="0" b="0"/>
              <a:pathLst>
                <a:path w="38338" h="46593">
                  <a:moveTo>
                    <a:pt x="22146" y="0"/>
                  </a:moveTo>
                  <a:lnTo>
                    <a:pt x="16827" y="636"/>
                  </a:lnTo>
                  <a:lnTo>
                    <a:pt x="11667" y="2698"/>
                  </a:lnTo>
                  <a:lnTo>
                    <a:pt x="7065" y="6112"/>
                  </a:lnTo>
                  <a:lnTo>
                    <a:pt x="3333" y="10874"/>
                  </a:lnTo>
                  <a:lnTo>
                    <a:pt x="872" y="16986"/>
                  </a:lnTo>
                  <a:lnTo>
                    <a:pt x="0" y="24448"/>
                  </a:lnTo>
                  <a:lnTo>
                    <a:pt x="793" y="31512"/>
                  </a:lnTo>
                  <a:lnTo>
                    <a:pt x="3016" y="37148"/>
                  </a:lnTo>
                  <a:lnTo>
                    <a:pt x="6271" y="41354"/>
                  </a:lnTo>
                  <a:lnTo>
                    <a:pt x="10160" y="44292"/>
                  </a:lnTo>
                  <a:lnTo>
                    <a:pt x="14366" y="46037"/>
                  </a:lnTo>
                  <a:lnTo>
                    <a:pt x="18494" y="46593"/>
                  </a:lnTo>
                  <a:lnTo>
                    <a:pt x="24288" y="45720"/>
                  </a:lnTo>
                  <a:lnTo>
                    <a:pt x="26908" y="44610"/>
                  </a:lnTo>
                  <a:lnTo>
                    <a:pt x="29447" y="43022"/>
                  </a:lnTo>
                  <a:lnTo>
                    <a:pt x="31829" y="40957"/>
                  </a:lnTo>
                  <a:lnTo>
                    <a:pt x="34131" y="38179"/>
                  </a:lnTo>
                  <a:lnTo>
                    <a:pt x="36273" y="34925"/>
                  </a:lnTo>
                  <a:lnTo>
                    <a:pt x="38338" y="31036"/>
                  </a:lnTo>
                  <a:lnTo>
                    <a:pt x="36910" y="30083"/>
                  </a:lnTo>
                  <a:lnTo>
                    <a:pt x="34369" y="33654"/>
                  </a:lnTo>
                  <a:lnTo>
                    <a:pt x="31274" y="36672"/>
                  </a:lnTo>
                  <a:lnTo>
                    <a:pt x="27542" y="38656"/>
                  </a:lnTo>
                  <a:lnTo>
                    <a:pt x="22780" y="39449"/>
                  </a:lnTo>
                  <a:lnTo>
                    <a:pt x="19685" y="39053"/>
                  </a:lnTo>
                  <a:lnTo>
                    <a:pt x="16907" y="38100"/>
                  </a:lnTo>
                  <a:lnTo>
                    <a:pt x="14366" y="36433"/>
                  </a:lnTo>
                  <a:lnTo>
                    <a:pt x="12065" y="34211"/>
                  </a:lnTo>
                  <a:lnTo>
                    <a:pt x="10160" y="31432"/>
                  </a:lnTo>
                  <a:lnTo>
                    <a:pt x="8810" y="28257"/>
                  </a:lnTo>
                  <a:lnTo>
                    <a:pt x="8016" y="24606"/>
                  </a:lnTo>
                  <a:lnTo>
                    <a:pt x="7620" y="20479"/>
                  </a:lnTo>
                  <a:lnTo>
                    <a:pt x="8255" y="14129"/>
                  </a:lnTo>
                  <a:lnTo>
                    <a:pt x="10080" y="9446"/>
                  </a:lnTo>
                  <a:lnTo>
                    <a:pt x="12621" y="6192"/>
                  </a:lnTo>
                  <a:lnTo>
                    <a:pt x="15478" y="4207"/>
                  </a:lnTo>
                  <a:lnTo>
                    <a:pt x="18177" y="3175"/>
                  </a:lnTo>
                  <a:lnTo>
                    <a:pt x="20398" y="2857"/>
                  </a:lnTo>
                  <a:lnTo>
                    <a:pt x="23495" y="3175"/>
                  </a:lnTo>
                  <a:lnTo>
                    <a:pt x="25321" y="4128"/>
                  </a:lnTo>
                  <a:lnTo>
                    <a:pt x="26352" y="5636"/>
                  </a:lnTo>
                  <a:lnTo>
                    <a:pt x="26908" y="7620"/>
                  </a:lnTo>
                  <a:lnTo>
                    <a:pt x="27542" y="9842"/>
                  </a:lnTo>
                  <a:lnTo>
                    <a:pt x="29210" y="12938"/>
                  </a:lnTo>
                  <a:lnTo>
                    <a:pt x="30560" y="13970"/>
                  </a:lnTo>
                  <a:lnTo>
                    <a:pt x="32385" y="14367"/>
                  </a:lnTo>
                  <a:lnTo>
                    <a:pt x="34369" y="13891"/>
                  </a:lnTo>
                  <a:lnTo>
                    <a:pt x="35797" y="13017"/>
                  </a:lnTo>
                  <a:lnTo>
                    <a:pt x="36671" y="11668"/>
                  </a:lnTo>
                  <a:lnTo>
                    <a:pt x="36910" y="10001"/>
                  </a:lnTo>
                  <a:lnTo>
                    <a:pt x="36671" y="8413"/>
                  </a:lnTo>
                  <a:lnTo>
                    <a:pt x="35877" y="6667"/>
                  </a:lnTo>
                  <a:lnTo>
                    <a:pt x="34607" y="4762"/>
                  </a:lnTo>
                  <a:lnTo>
                    <a:pt x="32702" y="3096"/>
                  </a:lnTo>
                  <a:lnTo>
                    <a:pt x="27860" y="953"/>
                  </a:lnTo>
                  <a:lnTo>
                    <a:pt x="22146" y="0"/>
                  </a:lnTo>
                  <a:close/>
                </a:path>
              </a:pathLst>
            </a:custGeom>
            <a:solidFill>
              <a:srgbClr val="000000"/>
            </a:solidFill>
          </p:spPr>
          <p:txBody>
            <a:bodyPr vert="horz" lIns="91440" tIns="45720" rIns="91440" bIns="45720" anchor="t"/>
            <a:lstStyle/>
            <a:p>
              <a:endParaRPr lang="en-IN"/>
            </a:p>
          </p:txBody>
        </p:sp>
        <p:sp>
          <p:nvSpPr>
            <p:cNvPr id="1896" name="Shape 6636"/>
            <p:cNvSpPr/>
            <p:nvPr/>
          </p:nvSpPr>
          <p:spPr>
            <a:xfrm>
              <a:off x="3496007" y="4195729"/>
              <a:ext cx="38337" cy="46593"/>
            </a:xfrm>
            <a:custGeom>
              <a:avLst/>
              <a:gdLst/>
              <a:ahLst/>
              <a:cxnLst/>
              <a:rect l="0" t="0" r="0" b="0"/>
              <a:pathLst>
                <a:path w="38337" h="46593">
                  <a:moveTo>
                    <a:pt x="22225" y="0"/>
                  </a:moveTo>
                  <a:lnTo>
                    <a:pt x="16827" y="636"/>
                  </a:lnTo>
                  <a:lnTo>
                    <a:pt x="11668" y="2698"/>
                  </a:lnTo>
                  <a:lnTo>
                    <a:pt x="7063" y="6112"/>
                  </a:lnTo>
                  <a:lnTo>
                    <a:pt x="3333" y="10874"/>
                  </a:lnTo>
                  <a:lnTo>
                    <a:pt x="873" y="16986"/>
                  </a:lnTo>
                  <a:lnTo>
                    <a:pt x="0" y="24448"/>
                  </a:lnTo>
                  <a:lnTo>
                    <a:pt x="793" y="31512"/>
                  </a:lnTo>
                  <a:lnTo>
                    <a:pt x="3016" y="37148"/>
                  </a:lnTo>
                  <a:lnTo>
                    <a:pt x="6269" y="41354"/>
                  </a:lnTo>
                  <a:lnTo>
                    <a:pt x="10238" y="44292"/>
                  </a:lnTo>
                  <a:lnTo>
                    <a:pt x="14367" y="46037"/>
                  </a:lnTo>
                  <a:lnTo>
                    <a:pt x="18493" y="46593"/>
                  </a:lnTo>
                  <a:lnTo>
                    <a:pt x="24288" y="45720"/>
                  </a:lnTo>
                  <a:lnTo>
                    <a:pt x="26907" y="44610"/>
                  </a:lnTo>
                  <a:lnTo>
                    <a:pt x="29448" y="43022"/>
                  </a:lnTo>
                  <a:lnTo>
                    <a:pt x="31829" y="40957"/>
                  </a:lnTo>
                  <a:lnTo>
                    <a:pt x="34131" y="38179"/>
                  </a:lnTo>
                  <a:lnTo>
                    <a:pt x="36274" y="34925"/>
                  </a:lnTo>
                  <a:lnTo>
                    <a:pt x="38337" y="31036"/>
                  </a:lnTo>
                  <a:lnTo>
                    <a:pt x="36988" y="30083"/>
                  </a:lnTo>
                  <a:lnTo>
                    <a:pt x="34368" y="33654"/>
                  </a:lnTo>
                  <a:lnTo>
                    <a:pt x="31273" y="36672"/>
                  </a:lnTo>
                  <a:lnTo>
                    <a:pt x="27543" y="38656"/>
                  </a:lnTo>
                  <a:lnTo>
                    <a:pt x="22781" y="39449"/>
                  </a:lnTo>
                  <a:lnTo>
                    <a:pt x="19684" y="39053"/>
                  </a:lnTo>
                  <a:lnTo>
                    <a:pt x="16906" y="38100"/>
                  </a:lnTo>
                  <a:lnTo>
                    <a:pt x="14367" y="36433"/>
                  </a:lnTo>
                  <a:lnTo>
                    <a:pt x="12064" y="34211"/>
                  </a:lnTo>
                  <a:lnTo>
                    <a:pt x="10159" y="31432"/>
                  </a:lnTo>
                  <a:lnTo>
                    <a:pt x="8811" y="28257"/>
                  </a:lnTo>
                  <a:lnTo>
                    <a:pt x="8017" y="24606"/>
                  </a:lnTo>
                  <a:lnTo>
                    <a:pt x="7620" y="20479"/>
                  </a:lnTo>
                  <a:lnTo>
                    <a:pt x="8254" y="14129"/>
                  </a:lnTo>
                  <a:lnTo>
                    <a:pt x="10081" y="9446"/>
                  </a:lnTo>
                  <a:lnTo>
                    <a:pt x="12619" y="6192"/>
                  </a:lnTo>
                  <a:lnTo>
                    <a:pt x="15478" y="4207"/>
                  </a:lnTo>
                  <a:lnTo>
                    <a:pt x="18176" y="3175"/>
                  </a:lnTo>
                  <a:lnTo>
                    <a:pt x="20399" y="2857"/>
                  </a:lnTo>
                  <a:lnTo>
                    <a:pt x="23574" y="3175"/>
                  </a:lnTo>
                  <a:lnTo>
                    <a:pt x="25319" y="4128"/>
                  </a:lnTo>
                  <a:lnTo>
                    <a:pt x="26352" y="5636"/>
                  </a:lnTo>
                  <a:lnTo>
                    <a:pt x="26907" y="7620"/>
                  </a:lnTo>
                  <a:lnTo>
                    <a:pt x="27543" y="9842"/>
                  </a:lnTo>
                  <a:lnTo>
                    <a:pt x="29209" y="12938"/>
                  </a:lnTo>
                  <a:lnTo>
                    <a:pt x="30559" y="13970"/>
                  </a:lnTo>
                  <a:lnTo>
                    <a:pt x="32384" y="14367"/>
                  </a:lnTo>
                  <a:lnTo>
                    <a:pt x="34368" y="13891"/>
                  </a:lnTo>
                  <a:lnTo>
                    <a:pt x="35798" y="13017"/>
                  </a:lnTo>
                  <a:lnTo>
                    <a:pt x="36671" y="11668"/>
                  </a:lnTo>
                  <a:lnTo>
                    <a:pt x="36988" y="10001"/>
                  </a:lnTo>
                  <a:lnTo>
                    <a:pt x="36671" y="8413"/>
                  </a:lnTo>
                  <a:lnTo>
                    <a:pt x="35877" y="6667"/>
                  </a:lnTo>
                  <a:lnTo>
                    <a:pt x="34607" y="4762"/>
                  </a:lnTo>
                  <a:lnTo>
                    <a:pt x="32702" y="3096"/>
                  </a:lnTo>
                  <a:lnTo>
                    <a:pt x="27861" y="953"/>
                  </a:lnTo>
                  <a:lnTo>
                    <a:pt x="22225" y="0"/>
                  </a:lnTo>
                  <a:close/>
                </a:path>
              </a:pathLst>
            </a:custGeom>
            <a:solidFill>
              <a:srgbClr val="000000"/>
            </a:solidFill>
          </p:spPr>
          <p:txBody>
            <a:bodyPr vert="horz" lIns="91440" tIns="45720" rIns="91440" bIns="45720" anchor="t"/>
            <a:lstStyle/>
            <a:p>
              <a:endParaRPr lang="en-IN"/>
            </a:p>
          </p:txBody>
        </p:sp>
        <p:sp>
          <p:nvSpPr>
            <p:cNvPr id="1897" name="Shape 6637"/>
            <p:cNvSpPr/>
            <p:nvPr/>
          </p:nvSpPr>
          <p:spPr>
            <a:xfrm>
              <a:off x="3173189" y="4195729"/>
              <a:ext cx="75168" cy="45561"/>
            </a:xfrm>
            <a:custGeom>
              <a:avLst/>
              <a:gdLst/>
              <a:ahLst/>
              <a:cxnLst/>
              <a:rect l="0" t="0" r="0" b="0"/>
              <a:pathLst>
                <a:path w="75168" h="45561">
                  <a:moveTo>
                    <a:pt x="14129" y="0"/>
                  </a:moveTo>
                  <a:lnTo>
                    <a:pt x="318" y="4445"/>
                  </a:lnTo>
                  <a:lnTo>
                    <a:pt x="318" y="6112"/>
                  </a:lnTo>
                  <a:lnTo>
                    <a:pt x="1667" y="5794"/>
                  </a:lnTo>
                  <a:lnTo>
                    <a:pt x="3413" y="5716"/>
                  </a:lnTo>
                  <a:lnTo>
                    <a:pt x="4683" y="5873"/>
                  </a:lnTo>
                  <a:lnTo>
                    <a:pt x="5794" y="6588"/>
                  </a:lnTo>
                  <a:lnTo>
                    <a:pt x="6588" y="8493"/>
                  </a:lnTo>
                  <a:lnTo>
                    <a:pt x="6906" y="12066"/>
                  </a:lnTo>
                  <a:lnTo>
                    <a:pt x="6906" y="37148"/>
                  </a:lnTo>
                  <a:lnTo>
                    <a:pt x="6350" y="41037"/>
                  </a:lnTo>
                  <a:lnTo>
                    <a:pt x="4922" y="43022"/>
                  </a:lnTo>
                  <a:lnTo>
                    <a:pt x="2778" y="43894"/>
                  </a:lnTo>
                  <a:lnTo>
                    <a:pt x="0" y="44053"/>
                  </a:lnTo>
                  <a:lnTo>
                    <a:pt x="0" y="45561"/>
                  </a:lnTo>
                  <a:lnTo>
                    <a:pt x="21987" y="45561"/>
                  </a:lnTo>
                  <a:lnTo>
                    <a:pt x="21987" y="44053"/>
                  </a:lnTo>
                  <a:lnTo>
                    <a:pt x="19447" y="43894"/>
                  </a:lnTo>
                  <a:lnTo>
                    <a:pt x="17304" y="43259"/>
                  </a:lnTo>
                  <a:lnTo>
                    <a:pt x="15795" y="41751"/>
                  </a:lnTo>
                  <a:lnTo>
                    <a:pt x="15240" y="38893"/>
                  </a:lnTo>
                  <a:lnTo>
                    <a:pt x="15240" y="11033"/>
                  </a:lnTo>
                  <a:lnTo>
                    <a:pt x="15637" y="10398"/>
                  </a:lnTo>
                  <a:lnTo>
                    <a:pt x="16668" y="9287"/>
                  </a:lnTo>
                  <a:lnTo>
                    <a:pt x="18415" y="7858"/>
                  </a:lnTo>
                  <a:lnTo>
                    <a:pt x="20637" y="6510"/>
                  </a:lnTo>
                  <a:lnTo>
                    <a:pt x="23416" y="5556"/>
                  </a:lnTo>
                  <a:lnTo>
                    <a:pt x="26591" y="5159"/>
                  </a:lnTo>
                  <a:lnTo>
                    <a:pt x="29844" y="5794"/>
                  </a:lnTo>
                  <a:lnTo>
                    <a:pt x="31988" y="7858"/>
                  </a:lnTo>
                  <a:lnTo>
                    <a:pt x="33099" y="11112"/>
                  </a:lnTo>
                  <a:lnTo>
                    <a:pt x="33497" y="15557"/>
                  </a:lnTo>
                  <a:lnTo>
                    <a:pt x="33497" y="37068"/>
                  </a:lnTo>
                  <a:lnTo>
                    <a:pt x="33099" y="40798"/>
                  </a:lnTo>
                  <a:lnTo>
                    <a:pt x="31750" y="42862"/>
                  </a:lnTo>
                  <a:lnTo>
                    <a:pt x="29687" y="43736"/>
                  </a:lnTo>
                  <a:lnTo>
                    <a:pt x="26749" y="44053"/>
                  </a:lnTo>
                  <a:lnTo>
                    <a:pt x="26749" y="45561"/>
                  </a:lnTo>
                  <a:lnTo>
                    <a:pt x="48894" y="45561"/>
                  </a:lnTo>
                  <a:lnTo>
                    <a:pt x="48894" y="44053"/>
                  </a:lnTo>
                  <a:lnTo>
                    <a:pt x="45243" y="43656"/>
                  </a:lnTo>
                  <a:lnTo>
                    <a:pt x="43815" y="42862"/>
                  </a:lnTo>
                  <a:lnTo>
                    <a:pt x="42704" y="41513"/>
                  </a:lnTo>
                  <a:lnTo>
                    <a:pt x="41989" y="39291"/>
                  </a:lnTo>
                  <a:lnTo>
                    <a:pt x="41750" y="36195"/>
                  </a:lnTo>
                  <a:lnTo>
                    <a:pt x="41750" y="11192"/>
                  </a:lnTo>
                  <a:lnTo>
                    <a:pt x="43656" y="8811"/>
                  </a:lnTo>
                  <a:lnTo>
                    <a:pt x="46037" y="6906"/>
                  </a:lnTo>
                  <a:lnTo>
                    <a:pt x="49054" y="5636"/>
                  </a:lnTo>
                  <a:lnTo>
                    <a:pt x="52784" y="5159"/>
                  </a:lnTo>
                  <a:lnTo>
                    <a:pt x="55801" y="5636"/>
                  </a:lnTo>
                  <a:lnTo>
                    <a:pt x="57786" y="6906"/>
                  </a:lnTo>
                  <a:lnTo>
                    <a:pt x="59056" y="8731"/>
                  </a:lnTo>
                  <a:lnTo>
                    <a:pt x="59690" y="11033"/>
                  </a:lnTo>
                  <a:lnTo>
                    <a:pt x="60007" y="16035"/>
                  </a:lnTo>
                  <a:lnTo>
                    <a:pt x="60007" y="36988"/>
                  </a:lnTo>
                  <a:lnTo>
                    <a:pt x="59849" y="39608"/>
                  </a:lnTo>
                  <a:lnTo>
                    <a:pt x="59452" y="41435"/>
                  </a:lnTo>
                  <a:lnTo>
                    <a:pt x="57388" y="43418"/>
                  </a:lnTo>
                  <a:lnTo>
                    <a:pt x="55722" y="43816"/>
                  </a:lnTo>
                  <a:lnTo>
                    <a:pt x="53499" y="44053"/>
                  </a:lnTo>
                  <a:lnTo>
                    <a:pt x="53499" y="45561"/>
                  </a:lnTo>
                  <a:lnTo>
                    <a:pt x="75168" y="45561"/>
                  </a:lnTo>
                  <a:lnTo>
                    <a:pt x="75168" y="44053"/>
                  </a:lnTo>
                  <a:lnTo>
                    <a:pt x="72628" y="43894"/>
                  </a:lnTo>
                  <a:lnTo>
                    <a:pt x="70088" y="43022"/>
                  </a:lnTo>
                  <a:lnTo>
                    <a:pt x="68818" y="41513"/>
                  </a:lnTo>
                  <a:lnTo>
                    <a:pt x="68342" y="38021"/>
                  </a:lnTo>
                  <a:lnTo>
                    <a:pt x="68342" y="17622"/>
                  </a:lnTo>
                  <a:lnTo>
                    <a:pt x="67628" y="9842"/>
                  </a:lnTo>
                  <a:lnTo>
                    <a:pt x="66278" y="6032"/>
                  </a:lnTo>
                  <a:lnTo>
                    <a:pt x="64214" y="2937"/>
                  </a:lnTo>
                  <a:lnTo>
                    <a:pt x="61039" y="793"/>
                  </a:lnTo>
                  <a:lnTo>
                    <a:pt x="56674" y="0"/>
                  </a:lnTo>
                  <a:lnTo>
                    <a:pt x="52863" y="476"/>
                  </a:lnTo>
                  <a:lnTo>
                    <a:pt x="49451" y="1667"/>
                  </a:lnTo>
                  <a:lnTo>
                    <a:pt x="46513" y="3254"/>
                  </a:lnTo>
                  <a:lnTo>
                    <a:pt x="44053" y="5079"/>
                  </a:lnTo>
                  <a:lnTo>
                    <a:pt x="42068" y="6906"/>
                  </a:lnTo>
                  <a:lnTo>
                    <a:pt x="40719" y="8334"/>
                  </a:lnTo>
                  <a:lnTo>
                    <a:pt x="39449" y="5238"/>
                  </a:lnTo>
                  <a:lnTo>
                    <a:pt x="37386" y="2541"/>
                  </a:lnTo>
                  <a:lnTo>
                    <a:pt x="34290" y="715"/>
                  </a:lnTo>
                  <a:lnTo>
                    <a:pt x="30083" y="0"/>
                  </a:lnTo>
                  <a:lnTo>
                    <a:pt x="26273" y="556"/>
                  </a:lnTo>
                  <a:lnTo>
                    <a:pt x="22622" y="2143"/>
                  </a:lnTo>
                  <a:lnTo>
                    <a:pt x="18892" y="4604"/>
                  </a:lnTo>
                  <a:lnTo>
                    <a:pt x="14843" y="7620"/>
                  </a:lnTo>
                  <a:lnTo>
                    <a:pt x="14843" y="238"/>
                  </a:lnTo>
                  <a:lnTo>
                    <a:pt x="14129" y="0"/>
                  </a:lnTo>
                  <a:close/>
                </a:path>
              </a:pathLst>
            </a:custGeom>
            <a:solidFill>
              <a:srgbClr val="000000"/>
            </a:solidFill>
          </p:spPr>
          <p:txBody>
            <a:bodyPr vert="horz" lIns="91440" tIns="45720" rIns="91440" bIns="45720" anchor="t"/>
            <a:lstStyle/>
            <a:p>
              <a:endParaRPr lang="en-IN"/>
            </a:p>
          </p:txBody>
        </p:sp>
        <p:sp>
          <p:nvSpPr>
            <p:cNvPr id="1898" name="Shape 6638"/>
            <p:cNvSpPr/>
            <p:nvPr/>
          </p:nvSpPr>
          <p:spPr>
            <a:xfrm>
              <a:off x="4244037" y="4195729"/>
              <a:ext cx="46433" cy="45561"/>
            </a:xfrm>
            <a:custGeom>
              <a:avLst/>
              <a:gdLst/>
              <a:ahLst/>
              <a:cxnLst/>
              <a:rect l="0" t="0" r="0" b="0"/>
              <a:pathLst>
                <a:path w="46433" h="45561">
                  <a:moveTo>
                    <a:pt x="13652" y="0"/>
                  </a:moveTo>
                  <a:lnTo>
                    <a:pt x="0" y="4445"/>
                  </a:lnTo>
                  <a:lnTo>
                    <a:pt x="0" y="6112"/>
                  </a:lnTo>
                  <a:lnTo>
                    <a:pt x="1032" y="5794"/>
                  </a:lnTo>
                  <a:lnTo>
                    <a:pt x="2857" y="5716"/>
                  </a:lnTo>
                  <a:lnTo>
                    <a:pt x="4048" y="5873"/>
                  </a:lnTo>
                  <a:lnTo>
                    <a:pt x="5158" y="6588"/>
                  </a:lnTo>
                  <a:lnTo>
                    <a:pt x="6032" y="8493"/>
                  </a:lnTo>
                  <a:lnTo>
                    <a:pt x="6350" y="12066"/>
                  </a:lnTo>
                  <a:lnTo>
                    <a:pt x="6350" y="36672"/>
                  </a:lnTo>
                  <a:lnTo>
                    <a:pt x="6032" y="40243"/>
                  </a:lnTo>
                  <a:lnTo>
                    <a:pt x="5001" y="42466"/>
                  </a:lnTo>
                  <a:lnTo>
                    <a:pt x="3095" y="43656"/>
                  </a:lnTo>
                  <a:lnTo>
                    <a:pt x="158" y="44053"/>
                  </a:lnTo>
                  <a:lnTo>
                    <a:pt x="158" y="45561"/>
                  </a:lnTo>
                  <a:lnTo>
                    <a:pt x="21193" y="45561"/>
                  </a:lnTo>
                  <a:lnTo>
                    <a:pt x="21193" y="44053"/>
                  </a:lnTo>
                  <a:lnTo>
                    <a:pt x="18018" y="43656"/>
                  </a:lnTo>
                  <a:lnTo>
                    <a:pt x="15954" y="42624"/>
                  </a:lnTo>
                  <a:lnTo>
                    <a:pt x="14922" y="41117"/>
                  </a:lnTo>
                  <a:lnTo>
                    <a:pt x="14604" y="38893"/>
                  </a:lnTo>
                  <a:lnTo>
                    <a:pt x="14604" y="11112"/>
                  </a:lnTo>
                  <a:lnTo>
                    <a:pt x="17303" y="8652"/>
                  </a:lnTo>
                  <a:lnTo>
                    <a:pt x="19843" y="6906"/>
                  </a:lnTo>
                  <a:lnTo>
                    <a:pt x="22225" y="5873"/>
                  </a:lnTo>
                  <a:lnTo>
                    <a:pt x="24447" y="5477"/>
                  </a:lnTo>
                  <a:lnTo>
                    <a:pt x="28177" y="6112"/>
                  </a:lnTo>
                  <a:lnTo>
                    <a:pt x="30479" y="7937"/>
                  </a:lnTo>
                  <a:lnTo>
                    <a:pt x="31750" y="11033"/>
                  </a:lnTo>
                  <a:lnTo>
                    <a:pt x="32067" y="15081"/>
                  </a:lnTo>
                  <a:lnTo>
                    <a:pt x="32067" y="35798"/>
                  </a:lnTo>
                  <a:lnTo>
                    <a:pt x="31908" y="38973"/>
                  </a:lnTo>
                  <a:lnTo>
                    <a:pt x="31273" y="41196"/>
                  </a:lnTo>
                  <a:lnTo>
                    <a:pt x="30321" y="42624"/>
                  </a:lnTo>
                  <a:lnTo>
                    <a:pt x="29131" y="43418"/>
                  </a:lnTo>
                  <a:lnTo>
                    <a:pt x="25796" y="44053"/>
                  </a:lnTo>
                  <a:lnTo>
                    <a:pt x="25796" y="45561"/>
                  </a:lnTo>
                  <a:lnTo>
                    <a:pt x="46433" y="45561"/>
                  </a:lnTo>
                  <a:lnTo>
                    <a:pt x="46433" y="44053"/>
                  </a:lnTo>
                  <a:lnTo>
                    <a:pt x="43418" y="43577"/>
                  </a:lnTo>
                  <a:lnTo>
                    <a:pt x="41592" y="42466"/>
                  </a:lnTo>
                  <a:lnTo>
                    <a:pt x="40640" y="40481"/>
                  </a:lnTo>
                  <a:lnTo>
                    <a:pt x="40401" y="37544"/>
                  </a:lnTo>
                  <a:lnTo>
                    <a:pt x="40401" y="14843"/>
                  </a:lnTo>
                  <a:lnTo>
                    <a:pt x="39846" y="9525"/>
                  </a:lnTo>
                  <a:lnTo>
                    <a:pt x="38417" y="5636"/>
                  </a:lnTo>
                  <a:lnTo>
                    <a:pt x="36353" y="2857"/>
                  </a:lnTo>
                  <a:lnTo>
                    <a:pt x="33813" y="1111"/>
                  </a:lnTo>
                  <a:lnTo>
                    <a:pt x="31273" y="238"/>
                  </a:lnTo>
                  <a:lnTo>
                    <a:pt x="28813" y="0"/>
                  </a:lnTo>
                  <a:lnTo>
                    <a:pt x="24765" y="636"/>
                  </a:lnTo>
                  <a:lnTo>
                    <a:pt x="21193" y="2302"/>
                  </a:lnTo>
                  <a:lnTo>
                    <a:pt x="17858"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899" name="Shape 6639"/>
            <p:cNvSpPr/>
            <p:nvPr/>
          </p:nvSpPr>
          <p:spPr>
            <a:xfrm>
              <a:off x="4166726" y="4195729"/>
              <a:ext cx="46513" cy="45561"/>
            </a:xfrm>
            <a:custGeom>
              <a:avLst/>
              <a:gdLst/>
              <a:ahLst/>
              <a:cxnLst/>
              <a:rect l="0" t="0" r="0" b="0"/>
              <a:pathLst>
                <a:path w="46513" h="45561">
                  <a:moveTo>
                    <a:pt x="13652" y="0"/>
                  </a:moveTo>
                  <a:lnTo>
                    <a:pt x="0" y="4445"/>
                  </a:lnTo>
                  <a:lnTo>
                    <a:pt x="0" y="6112"/>
                  </a:lnTo>
                  <a:lnTo>
                    <a:pt x="1111" y="5794"/>
                  </a:lnTo>
                  <a:lnTo>
                    <a:pt x="2857" y="5716"/>
                  </a:lnTo>
                  <a:lnTo>
                    <a:pt x="4127" y="5873"/>
                  </a:lnTo>
                  <a:lnTo>
                    <a:pt x="5238" y="6588"/>
                  </a:lnTo>
                  <a:lnTo>
                    <a:pt x="6032" y="8493"/>
                  </a:lnTo>
                  <a:lnTo>
                    <a:pt x="6350" y="12066"/>
                  </a:lnTo>
                  <a:lnTo>
                    <a:pt x="6350" y="36672"/>
                  </a:lnTo>
                  <a:lnTo>
                    <a:pt x="6112" y="40243"/>
                  </a:lnTo>
                  <a:lnTo>
                    <a:pt x="5079" y="42466"/>
                  </a:lnTo>
                  <a:lnTo>
                    <a:pt x="3175" y="43656"/>
                  </a:lnTo>
                  <a:lnTo>
                    <a:pt x="237" y="44053"/>
                  </a:lnTo>
                  <a:lnTo>
                    <a:pt x="237" y="45561"/>
                  </a:lnTo>
                  <a:lnTo>
                    <a:pt x="21193" y="45561"/>
                  </a:lnTo>
                  <a:lnTo>
                    <a:pt x="21193" y="44053"/>
                  </a:lnTo>
                  <a:lnTo>
                    <a:pt x="18018" y="43656"/>
                  </a:lnTo>
                  <a:lnTo>
                    <a:pt x="16033" y="42624"/>
                  </a:lnTo>
                  <a:lnTo>
                    <a:pt x="15001" y="41117"/>
                  </a:lnTo>
                  <a:lnTo>
                    <a:pt x="14684" y="38893"/>
                  </a:lnTo>
                  <a:lnTo>
                    <a:pt x="14684" y="11112"/>
                  </a:lnTo>
                  <a:lnTo>
                    <a:pt x="17382" y="8652"/>
                  </a:lnTo>
                  <a:lnTo>
                    <a:pt x="19923" y="6906"/>
                  </a:lnTo>
                  <a:lnTo>
                    <a:pt x="22304" y="5873"/>
                  </a:lnTo>
                  <a:lnTo>
                    <a:pt x="24447" y="5477"/>
                  </a:lnTo>
                  <a:lnTo>
                    <a:pt x="28178" y="6112"/>
                  </a:lnTo>
                  <a:lnTo>
                    <a:pt x="30559" y="7937"/>
                  </a:lnTo>
                  <a:lnTo>
                    <a:pt x="31750" y="11033"/>
                  </a:lnTo>
                  <a:lnTo>
                    <a:pt x="32147" y="15081"/>
                  </a:lnTo>
                  <a:lnTo>
                    <a:pt x="32147" y="35798"/>
                  </a:lnTo>
                  <a:lnTo>
                    <a:pt x="31908" y="38973"/>
                  </a:lnTo>
                  <a:lnTo>
                    <a:pt x="31353" y="41196"/>
                  </a:lnTo>
                  <a:lnTo>
                    <a:pt x="30400" y="42624"/>
                  </a:lnTo>
                  <a:lnTo>
                    <a:pt x="29131" y="43418"/>
                  </a:lnTo>
                  <a:lnTo>
                    <a:pt x="25876" y="44053"/>
                  </a:lnTo>
                  <a:lnTo>
                    <a:pt x="25876" y="45561"/>
                  </a:lnTo>
                  <a:lnTo>
                    <a:pt x="46513" y="45561"/>
                  </a:lnTo>
                  <a:lnTo>
                    <a:pt x="46513" y="44053"/>
                  </a:lnTo>
                  <a:lnTo>
                    <a:pt x="43497" y="43577"/>
                  </a:lnTo>
                  <a:lnTo>
                    <a:pt x="41592" y="42466"/>
                  </a:lnTo>
                  <a:lnTo>
                    <a:pt x="40718" y="40481"/>
                  </a:lnTo>
                  <a:lnTo>
                    <a:pt x="40401" y="37544"/>
                  </a:lnTo>
                  <a:lnTo>
                    <a:pt x="40401" y="14843"/>
                  </a:lnTo>
                  <a:lnTo>
                    <a:pt x="39925" y="9525"/>
                  </a:lnTo>
                  <a:lnTo>
                    <a:pt x="38417" y="5636"/>
                  </a:lnTo>
                  <a:lnTo>
                    <a:pt x="36353" y="2857"/>
                  </a:lnTo>
                  <a:lnTo>
                    <a:pt x="33893" y="1111"/>
                  </a:lnTo>
                  <a:lnTo>
                    <a:pt x="31273" y="238"/>
                  </a:lnTo>
                  <a:lnTo>
                    <a:pt x="28812" y="0"/>
                  </a:lnTo>
                  <a:lnTo>
                    <a:pt x="24843" y="636"/>
                  </a:lnTo>
                  <a:lnTo>
                    <a:pt x="21272" y="2302"/>
                  </a:lnTo>
                  <a:lnTo>
                    <a:pt x="17859"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900" name="Shape 6640"/>
            <p:cNvSpPr/>
            <p:nvPr/>
          </p:nvSpPr>
          <p:spPr>
            <a:xfrm>
              <a:off x="3968606" y="4195729"/>
              <a:ext cx="46513" cy="45561"/>
            </a:xfrm>
            <a:custGeom>
              <a:avLst/>
              <a:gdLst/>
              <a:ahLst/>
              <a:cxnLst/>
              <a:rect l="0" t="0" r="0" b="0"/>
              <a:pathLst>
                <a:path w="46513" h="45561">
                  <a:moveTo>
                    <a:pt x="13652" y="0"/>
                  </a:moveTo>
                  <a:lnTo>
                    <a:pt x="0" y="4445"/>
                  </a:lnTo>
                  <a:lnTo>
                    <a:pt x="0" y="6112"/>
                  </a:lnTo>
                  <a:lnTo>
                    <a:pt x="1111" y="5794"/>
                  </a:lnTo>
                  <a:lnTo>
                    <a:pt x="2857" y="5716"/>
                  </a:lnTo>
                  <a:lnTo>
                    <a:pt x="4127" y="5873"/>
                  </a:lnTo>
                  <a:lnTo>
                    <a:pt x="5238" y="6588"/>
                  </a:lnTo>
                  <a:lnTo>
                    <a:pt x="6032" y="8493"/>
                  </a:lnTo>
                  <a:lnTo>
                    <a:pt x="6350" y="12066"/>
                  </a:lnTo>
                  <a:lnTo>
                    <a:pt x="6350" y="36672"/>
                  </a:lnTo>
                  <a:lnTo>
                    <a:pt x="6112" y="40243"/>
                  </a:lnTo>
                  <a:lnTo>
                    <a:pt x="5079" y="42466"/>
                  </a:lnTo>
                  <a:lnTo>
                    <a:pt x="3175" y="43656"/>
                  </a:lnTo>
                  <a:lnTo>
                    <a:pt x="238" y="44053"/>
                  </a:lnTo>
                  <a:lnTo>
                    <a:pt x="238" y="45561"/>
                  </a:lnTo>
                  <a:lnTo>
                    <a:pt x="21193" y="45561"/>
                  </a:lnTo>
                  <a:lnTo>
                    <a:pt x="21193" y="44053"/>
                  </a:lnTo>
                  <a:lnTo>
                    <a:pt x="18018" y="43656"/>
                  </a:lnTo>
                  <a:lnTo>
                    <a:pt x="16033" y="42624"/>
                  </a:lnTo>
                  <a:lnTo>
                    <a:pt x="15001" y="41117"/>
                  </a:lnTo>
                  <a:lnTo>
                    <a:pt x="14683" y="38893"/>
                  </a:lnTo>
                  <a:lnTo>
                    <a:pt x="14683" y="11112"/>
                  </a:lnTo>
                  <a:lnTo>
                    <a:pt x="17382" y="8652"/>
                  </a:lnTo>
                  <a:lnTo>
                    <a:pt x="19923" y="6906"/>
                  </a:lnTo>
                  <a:lnTo>
                    <a:pt x="22304" y="5873"/>
                  </a:lnTo>
                  <a:lnTo>
                    <a:pt x="24447" y="5477"/>
                  </a:lnTo>
                  <a:lnTo>
                    <a:pt x="28177" y="6112"/>
                  </a:lnTo>
                  <a:lnTo>
                    <a:pt x="30558" y="7937"/>
                  </a:lnTo>
                  <a:lnTo>
                    <a:pt x="31750" y="11033"/>
                  </a:lnTo>
                  <a:lnTo>
                    <a:pt x="32146" y="15081"/>
                  </a:lnTo>
                  <a:lnTo>
                    <a:pt x="32146" y="35798"/>
                  </a:lnTo>
                  <a:lnTo>
                    <a:pt x="31908" y="38973"/>
                  </a:lnTo>
                  <a:lnTo>
                    <a:pt x="31352" y="41196"/>
                  </a:lnTo>
                  <a:lnTo>
                    <a:pt x="30401" y="42624"/>
                  </a:lnTo>
                  <a:lnTo>
                    <a:pt x="29131" y="43418"/>
                  </a:lnTo>
                  <a:lnTo>
                    <a:pt x="25876" y="44053"/>
                  </a:lnTo>
                  <a:lnTo>
                    <a:pt x="25876" y="45561"/>
                  </a:lnTo>
                  <a:lnTo>
                    <a:pt x="46513" y="45561"/>
                  </a:lnTo>
                  <a:lnTo>
                    <a:pt x="46513" y="44053"/>
                  </a:lnTo>
                  <a:lnTo>
                    <a:pt x="43497" y="43577"/>
                  </a:lnTo>
                  <a:lnTo>
                    <a:pt x="41592" y="42466"/>
                  </a:lnTo>
                  <a:lnTo>
                    <a:pt x="40719" y="40481"/>
                  </a:lnTo>
                  <a:lnTo>
                    <a:pt x="40401" y="37544"/>
                  </a:lnTo>
                  <a:lnTo>
                    <a:pt x="40401" y="14843"/>
                  </a:lnTo>
                  <a:lnTo>
                    <a:pt x="39926" y="9525"/>
                  </a:lnTo>
                  <a:lnTo>
                    <a:pt x="38417" y="5636"/>
                  </a:lnTo>
                  <a:lnTo>
                    <a:pt x="36353" y="2857"/>
                  </a:lnTo>
                  <a:lnTo>
                    <a:pt x="33893" y="1111"/>
                  </a:lnTo>
                  <a:lnTo>
                    <a:pt x="31273" y="238"/>
                  </a:lnTo>
                  <a:lnTo>
                    <a:pt x="28813" y="0"/>
                  </a:lnTo>
                  <a:lnTo>
                    <a:pt x="24844" y="636"/>
                  </a:lnTo>
                  <a:lnTo>
                    <a:pt x="21272" y="2302"/>
                  </a:lnTo>
                  <a:lnTo>
                    <a:pt x="17858"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901" name="Shape 6641"/>
            <p:cNvSpPr/>
            <p:nvPr/>
          </p:nvSpPr>
          <p:spPr>
            <a:xfrm>
              <a:off x="3762549" y="4195729"/>
              <a:ext cx="46513" cy="45561"/>
            </a:xfrm>
            <a:custGeom>
              <a:avLst/>
              <a:gdLst/>
              <a:ahLst/>
              <a:cxnLst/>
              <a:rect l="0" t="0" r="0" b="0"/>
              <a:pathLst>
                <a:path w="46513" h="45561">
                  <a:moveTo>
                    <a:pt x="13732" y="0"/>
                  </a:moveTo>
                  <a:lnTo>
                    <a:pt x="0" y="4445"/>
                  </a:lnTo>
                  <a:lnTo>
                    <a:pt x="0" y="6112"/>
                  </a:lnTo>
                  <a:lnTo>
                    <a:pt x="1111" y="5794"/>
                  </a:lnTo>
                  <a:lnTo>
                    <a:pt x="2937" y="5716"/>
                  </a:lnTo>
                  <a:lnTo>
                    <a:pt x="4127" y="5873"/>
                  </a:lnTo>
                  <a:lnTo>
                    <a:pt x="5238" y="6588"/>
                  </a:lnTo>
                  <a:lnTo>
                    <a:pt x="6032" y="8493"/>
                  </a:lnTo>
                  <a:lnTo>
                    <a:pt x="6350" y="12066"/>
                  </a:lnTo>
                  <a:lnTo>
                    <a:pt x="6350" y="36672"/>
                  </a:lnTo>
                  <a:lnTo>
                    <a:pt x="6112" y="40243"/>
                  </a:lnTo>
                  <a:lnTo>
                    <a:pt x="5079" y="42466"/>
                  </a:lnTo>
                  <a:lnTo>
                    <a:pt x="3175" y="43656"/>
                  </a:lnTo>
                  <a:lnTo>
                    <a:pt x="238" y="44053"/>
                  </a:lnTo>
                  <a:lnTo>
                    <a:pt x="238" y="45561"/>
                  </a:lnTo>
                  <a:lnTo>
                    <a:pt x="21193" y="45561"/>
                  </a:lnTo>
                  <a:lnTo>
                    <a:pt x="21193" y="44053"/>
                  </a:lnTo>
                  <a:lnTo>
                    <a:pt x="18018" y="43656"/>
                  </a:lnTo>
                  <a:lnTo>
                    <a:pt x="16033" y="42624"/>
                  </a:lnTo>
                  <a:lnTo>
                    <a:pt x="15002" y="41117"/>
                  </a:lnTo>
                  <a:lnTo>
                    <a:pt x="14683" y="38893"/>
                  </a:lnTo>
                  <a:lnTo>
                    <a:pt x="14683" y="11112"/>
                  </a:lnTo>
                  <a:lnTo>
                    <a:pt x="17383" y="8652"/>
                  </a:lnTo>
                  <a:lnTo>
                    <a:pt x="19922" y="6906"/>
                  </a:lnTo>
                  <a:lnTo>
                    <a:pt x="22303" y="5873"/>
                  </a:lnTo>
                  <a:lnTo>
                    <a:pt x="24527" y="5477"/>
                  </a:lnTo>
                  <a:lnTo>
                    <a:pt x="28177" y="6112"/>
                  </a:lnTo>
                  <a:lnTo>
                    <a:pt x="30558" y="7937"/>
                  </a:lnTo>
                  <a:lnTo>
                    <a:pt x="31828" y="11033"/>
                  </a:lnTo>
                  <a:lnTo>
                    <a:pt x="32146" y="15081"/>
                  </a:lnTo>
                  <a:lnTo>
                    <a:pt x="32146" y="35798"/>
                  </a:lnTo>
                  <a:lnTo>
                    <a:pt x="31908" y="38973"/>
                  </a:lnTo>
                  <a:lnTo>
                    <a:pt x="31352" y="41196"/>
                  </a:lnTo>
                  <a:lnTo>
                    <a:pt x="30401" y="42624"/>
                  </a:lnTo>
                  <a:lnTo>
                    <a:pt x="29131" y="43418"/>
                  </a:lnTo>
                  <a:lnTo>
                    <a:pt x="25876" y="44053"/>
                  </a:lnTo>
                  <a:lnTo>
                    <a:pt x="25876" y="45561"/>
                  </a:lnTo>
                  <a:lnTo>
                    <a:pt x="46513" y="45561"/>
                  </a:lnTo>
                  <a:lnTo>
                    <a:pt x="46513" y="44053"/>
                  </a:lnTo>
                  <a:lnTo>
                    <a:pt x="43497" y="43577"/>
                  </a:lnTo>
                  <a:lnTo>
                    <a:pt x="41671" y="42466"/>
                  </a:lnTo>
                  <a:lnTo>
                    <a:pt x="40719" y="40481"/>
                  </a:lnTo>
                  <a:lnTo>
                    <a:pt x="40481" y="37544"/>
                  </a:lnTo>
                  <a:lnTo>
                    <a:pt x="40481" y="14843"/>
                  </a:lnTo>
                  <a:lnTo>
                    <a:pt x="39926" y="9525"/>
                  </a:lnTo>
                  <a:lnTo>
                    <a:pt x="38496" y="5636"/>
                  </a:lnTo>
                  <a:lnTo>
                    <a:pt x="36433" y="2857"/>
                  </a:lnTo>
                  <a:lnTo>
                    <a:pt x="33893" y="1111"/>
                  </a:lnTo>
                  <a:lnTo>
                    <a:pt x="31352" y="238"/>
                  </a:lnTo>
                  <a:lnTo>
                    <a:pt x="28892" y="0"/>
                  </a:lnTo>
                  <a:lnTo>
                    <a:pt x="24844" y="636"/>
                  </a:lnTo>
                  <a:lnTo>
                    <a:pt x="21272" y="2302"/>
                  </a:lnTo>
                  <a:lnTo>
                    <a:pt x="17858" y="4842"/>
                  </a:lnTo>
                  <a:lnTo>
                    <a:pt x="14366" y="8017"/>
                  </a:lnTo>
                  <a:lnTo>
                    <a:pt x="14366" y="238"/>
                  </a:lnTo>
                  <a:lnTo>
                    <a:pt x="13732" y="0"/>
                  </a:lnTo>
                  <a:close/>
                </a:path>
              </a:pathLst>
            </a:custGeom>
            <a:solidFill>
              <a:srgbClr val="000000"/>
            </a:solidFill>
          </p:spPr>
          <p:txBody>
            <a:bodyPr vert="horz" lIns="91440" tIns="45720" rIns="91440" bIns="45720" anchor="t"/>
            <a:lstStyle/>
            <a:p>
              <a:endParaRPr lang="en-IN"/>
            </a:p>
          </p:txBody>
        </p:sp>
        <p:sp>
          <p:nvSpPr>
            <p:cNvPr id="1902" name="Shape 6642"/>
            <p:cNvSpPr/>
            <p:nvPr/>
          </p:nvSpPr>
          <p:spPr>
            <a:xfrm>
              <a:off x="3040395" y="4195729"/>
              <a:ext cx="46513" cy="45561"/>
            </a:xfrm>
            <a:custGeom>
              <a:avLst/>
              <a:gdLst/>
              <a:ahLst/>
              <a:cxnLst/>
              <a:rect l="0" t="0" r="0" b="0"/>
              <a:pathLst>
                <a:path w="46513" h="45561">
                  <a:moveTo>
                    <a:pt x="13731" y="0"/>
                  </a:moveTo>
                  <a:lnTo>
                    <a:pt x="0" y="4445"/>
                  </a:lnTo>
                  <a:lnTo>
                    <a:pt x="0" y="6112"/>
                  </a:lnTo>
                  <a:lnTo>
                    <a:pt x="1111" y="5794"/>
                  </a:lnTo>
                  <a:lnTo>
                    <a:pt x="2937" y="5716"/>
                  </a:lnTo>
                  <a:lnTo>
                    <a:pt x="4127" y="5873"/>
                  </a:lnTo>
                  <a:lnTo>
                    <a:pt x="5238" y="6588"/>
                  </a:lnTo>
                  <a:lnTo>
                    <a:pt x="6032" y="8493"/>
                  </a:lnTo>
                  <a:lnTo>
                    <a:pt x="6350" y="12066"/>
                  </a:lnTo>
                  <a:lnTo>
                    <a:pt x="6350" y="36672"/>
                  </a:lnTo>
                  <a:lnTo>
                    <a:pt x="6112" y="40243"/>
                  </a:lnTo>
                  <a:lnTo>
                    <a:pt x="5079" y="42466"/>
                  </a:lnTo>
                  <a:lnTo>
                    <a:pt x="3175" y="43656"/>
                  </a:lnTo>
                  <a:lnTo>
                    <a:pt x="237" y="44053"/>
                  </a:lnTo>
                  <a:lnTo>
                    <a:pt x="237" y="45561"/>
                  </a:lnTo>
                  <a:lnTo>
                    <a:pt x="21272" y="45561"/>
                  </a:lnTo>
                  <a:lnTo>
                    <a:pt x="21272" y="44053"/>
                  </a:lnTo>
                  <a:lnTo>
                    <a:pt x="18097" y="43656"/>
                  </a:lnTo>
                  <a:lnTo>
                    <a:pt x="16033" y="42624"/>
                  </a:lnTo>
                  <a:lnTo>
                    <a:pt x="15001" y="41117"/>
                  </a:lnTo>
                  <a:lnTo>
                    <a:pt x="14684" y="38893"/>
                  </a:lnTo>
                  <a:lnTo>
                    <a:pt x="14684" y="11112"/>
                  </a:lnTo>
                  <a:lnTo>
                    <a:pt x="17382" y="8652"/>
                  </a:lnTo>
                  <a:lnTo>
                    <a:pt x="19923" y="6906"/>
                  </a:lnTo>
                  <a:lnTo>
                    <a:pt x="22304" y="5873"/>
                  </a:lnTo>
                  <a:lnTo>
                    <a:pt x="24526" y="5477"/>
                  </a:lnTo>
                  <a:lnTo>
                    <a:pt x="28178" y="6112"/>
                  </a:lnTo>
                  <a:lnTo>
                    <a:pt x="30559" y="7937"/>
                  </a:lnTo>
                  <a:lnTo>
                    <a:pt x="31829" y="11033"/>
                  </a:lnTo>
                  <a:lnTo>
                    <a:pt x="32147" y="15081"/>
                  </a:lnTo>
                  <a:lnTo>
                    <a:pt x="32147" y="35798"/>
                  </a:lnTo>
                  <a:lnTo>
                    <a:pt x="31908" y="38973"/>
                  </a:lnTo>
                  <a:lnTo>
                    <a:pt x="31353" y="41196"/>
                  </a:lnTo>
                  <a:lnTo>
                    <a:pt x="30400" y="42624"/>
                  </a:lnTo>
                  <a:lnTo>
                    <a:pt x="29131" y="43418"/>
                  </a:lnTo>
                  <a:lnTo>
                    <a:pt x="25876" y="44053"/>
                  </a:lnTo>
                  <a:lnTo>
                    <a:pt x="25876" y="45561"/>
                  </a:lnTo>
                  <a:lnTo>
                    <a:pt x="46513" y="45561"/>
                  </a:lnTo>
                  <a:lnTo>
                    <a:pt x="46513" y="44053"/>
                  </a:lnTo>
                  <a:lnTo>
                    <a:pt x="43497" y="43577"/>
                  </a:lnTo>
                  <a:lnTo>
                    <a:pt x="41672" y="42466"/>
                  </a:lnTo>
                  <a:lnTo>
                    <a:pt x="40718" y="40481"/>
                  </a:lnTo>
                  <a:lnTo>
                    <a:pt x="40481" y="37544"/>
                  </a:lnTo>
                  <a:lnTo>
                    <a:pt x="40481" y="14843"/>
                  </a:lnTo>
                  <a:lnTo>
                    <a:pt x="39925" y="9525"/>
                  </a:lnTo>
                  <a:lnTo>
                    <a:pt x="38497" y="5636"/>
                  </a:lnTo>
                  <a:lnTo>
                    <a:pt x="36432" y="2857"/>
                  </a:lnTo>
                  <a:lnTo>
                    <a:pt x="33893" y="1111"/>
                  </a:lnTo>
                  <a:lnTo>
                    <a:pt x="31353" y="238"/>
                  </a:lnTo>
                  <a:lnTo>
                    <a:pt x="28892" y="0"/>
                  </a:lnTo>
                  <a:lnTo>
                    <a:pt x="24843" y="636"/>
                  </a:lnTo>
                  <a:lnTo>
                    <a:pt x="21272" y="2302"/>
                  </a:lnTo>
                  <a:lnTo>
                    <a:pt x="17859" y="4842"/>
                  </a:lnTo>
                  <a:lnTo>
                    <a:pt x="14367" y="8017"/>
                  </a:lnTo>
                  <a:lnTo>
                    <a:pt x="14367" y="238"/>
                  </a:lnTo>
                  <a:lnTo>
                    <a:pt x="13731" y="0"/>
                  </a:lnTo>
                  <a:close/>
                </a:path>
              </a:pathLst>
            </a:custGeom>
            <a:solidFill>
              <a:srgbClr val="000000"/>
            </a:solidFill>
          </p:spPr>
          <p:txBody>
            <a:bodyPr vert="horz" lIns="91440" tIns="45720" rIns="91440" bIns="45720" anchor="t"/>
            <a:lstStyle/>
            <a:p>
              <a:endParaRPr lang="en-IN"/>
            </a:p>
          </p:txBody>
        </p:sp>
        <p:sp>
          <p:nvSpPr>
            <p:cNvPr id="1903" name="Shape 6643"/>
            <p:cNvSpPr/>
            <p:nvPr/>
          </p:nvSpPr>
          <p:spPr>
            <a:xfrm>
              <a:off x="3615864" y="4195729"/>
              <a:ext cx="32702" cy="45561"/>
            </a:xfrm>
            <a:custGeom>
              <a:avLst/>
              <a:gdLst/>
              <a:ahLst/>
              <a:cxnLst/>
              <a:rect l="0" t="0" r="0" b="0"/>
              <a:pathLst>
                <a:path w="32702" h="45561">
                  <a:moveTo>
                    <a:pt x="14843" y="0"/>
                  </a:moveTo>
                  <a:lnTo>
                    <a:pt x="237" y="5318"/>
                  </a:lnTo>
                  <a:lnTo>
                    <a:pt x="237" y="6906"/>
                  </a:lnTo>
                  <a:lnTo>
                    <a:pt x="1667" y="6588"/>
                  </a:lnTo>
                  <a:lnTo>
                    <a:pt x="3572" y="6510"/>
                  </a:lnTo>
                  <a:lnTo>
                    <a:pt x="4842" y="6667"/>
                  </a:lnTo>
                  <a:lnTo>
                    <a:pt x="5873" y="7303"/>
                  </a:lnTo>
                  <a:lnTo>
                    <a:pt x="6747" y="9128"/>
                  </a:lnTo>
                  <a:lnTo>
                    <a:pt x="7063" y="12462"/>
                  </a:lnTo>
                  <a:lnTo>
                    <a:pt x="7063" y="37227"/>
                  </a:lnTo>
                  <a:lnTo>
                    <a:pt x="6747" y="40481"/>
                  </a:lnTo>
                  <a:lnTo>
                    <a:pt x="5636" y="42386"/>
                  </a:lnTo>
                  <a:lnTo>
                    <a:pt x="3412" y="43338"/>
                  </a:lnTo>
                  <a:lnTo>
                    <a:pt x="0" y="44053"/>
                  </a:lnTo>
                  <a:lnTo>
                    <a:pt x="0" y="45561"/>
                  </a:lnTo>
                  <a:lnTo>
                    <a:pt x="23812" y="45561"/>
                  </a:lnTo>
                  <a:lnTo>
                    <a:pt x="23812" y="44053"/>
                  </a:lnTo>
                  <a:lnTo>
                    <a:pt x="20320" y="43736"/>
                  </a:lnTo>
                  <a:lnTo>
                    <a:pt x="17700" y="42862"/>
                  </a:lnTo>
                  <a:lnTo>
                    <a:pt x="15954" y="40641"/>
                  </a:lnTo>
                  <a:lnTo>
                    <a:pt x="15398" y="36672"/>
                  </a:lnTo>
                  <a:lnTo>
                    <a:pt x="15398" y="14367"/>
                  </a:lnTo>
                  <a:lnTo>
                    <a:pt x="15716" y="12621"/>
                  </a:lnTo>
                  <a:lnTo>
                    <a:pt x="16588" y="10874"/>
                  </a:lnTo>
                  <a:lnTo>
                    <a:pt x="19287" y="7699"/>
                  </a:lnTo>
                  <a:lnTo>
                    <a:pt x="20796" y="6667"/>
                  </a:lnTo>
                  <a:lnTo>
                    <a:pt x="22066" y="6271"/>
                  </a:lnTo>
                  <a:lnTo>
                    <a:pt x="24209" y="7223"/>
                  </a:lnTo>
                  <a:lnTo>
                    <a:pt x="26193" y="8811"/>
                  </a:lnTo>
                  <a:lnTo>
                    <a:pt x="28892" y="9685"/>
                  </a:lnTo>
                  <a:lnTo>
                    <a:pt x="30479" y="9367"/>
                  </a:lnTo>
                  <a:lnTo>
                    <a:pt x="31669" y="8493"/>
                  </a:lnTo>
                  <a:lnTo>
                    <a:pt x="32463" y="7065"/>
                  </a:lnTo>
                  <a:lnTo>
                    <a:pt x="32702" y="5318"/>
                  </a:lnTo>
                  <a:lnTo>
                    <a:pt x="32384" y="3096"/>
                  </a:lnTo>
                  <a:lnTo>
                    <a:pt x="31273" y="1429"/>
                  </a:lnTo>
                  <a:lnTo>
                    <a:pt x="29606" y="317"/>
                  </a:lnTo>
                  <a:lnTo>
                    <a:pt x="27384" y="0"/>
                  </a:lnTo>
                  <a:lnTo>
                    <a:pt x="24606" y="397"/>
                  </a:lnTo>
                  <a:lnTo>
                    <a:pt x="21828" y="1904"/>
                  </a:lnTo>
                  <a:lnTo>
                    <a:pt x="18812" y="4604"/>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1904" name="Shape 6644"/>
            <p:cNvSpPr/>
            <p:nvPr/>
          </p:nvSpPr>
          <p:spPr>
            <a:xfrm>
              <a:off x="3410839" y="4195729"/>
              <a:ext cx="32701" cy="45561"/>
            </a:xfrm>
            <a:custGeom>
              <a:avLst/>
              <a:gdLst/>
              <a:ahLst/>
              <a:cxnLst/>
              <a:rect l="0" t="0" r="0" b="0"/>
              <a:pathLst>
                <a:path w="32701" h="45561">
                  <a:moveTo>
                    <a:pt x="14842" y="0"/>
                  </a:moveTo>
                  <a:lnTo>
                    <a:pt x="157" y="5318"/>
                  </a:lnTo>
                  <a:lnTo>
                    <a:pt x="157" y="6906"/>
                  </a:lnTo>
                  <a:lnTo>
                    <a:pt x="3571" y="6510"/>
                  </a:lnTo>
                  <a:lnTo>
                    <a:pt x="4762" y="6667"/>
                  </a:lnTo>
                  <a:lnTo>
                    <a:pt x="5873" y="7303"/>
                  </a:lnTo>
                  <a:lnTo>
                    <a:pt x="6667" y="9128"/>
                  </a:lnTo>
                  <a:lnTo>
                    <a:pt x="6984" y="12462"/>
                  </a:lnTo>
                  <a:lnTo>
                    <a:pt x="6984" y="37227"/>
                  </a:lnTo>
                  <a:lnTo>
                    <a:pt x="6667" y="40481"/>
                  </a:lnTo>
                  <a:lnTo>
                    <a:pt x="5556" y="42386"/>
                  </a:lnTo>
                  <a:lnTo>
                    <a:pt x="3412" y="43338"/>
                  </a:lnTo>
                  <a:lnTo>
                    <a:pt x="0" y="44053"/>
                  </a:lnTo>
                  <a:lnTo>
                    <a:pt x="0" y="45561"/>
                  </a:lnTo>
                  <a:lnTo>
                    <a:pt x="23732" y="45561"/>
                  </a:lnTo>
                  <a:lnTo>
                    <a:pt x="23732" y="44053"/>
                  </a:lnTo>
                  <a:lnTo>
                    <a:pt x="20318" y="43736"/>
                  </a:lnTo>
                  <a:lnTo>
                    <a:pt x="17619" y="42862"/>
                  </a:lnTo>
                  <a:lnTo>
                    <a:pt x="15953" y="40641"/>
                  </a:lnTo>
                  <a:lnTo>
                    <a:pt x="15318" y="36672"/>
                  </a:lnTo>
                  <a:lnTo>
                    <a:pt x="15318" y="14367"/>
                  </a:lnTo>
                  <a:lnTo>
                    <a:pt x="15716" y="12621"/>
                  </a:lnTo>
                  <a:lnTo>
                    <a:pt x="16588" y="10874"/>
                  </a:lnTo>
                  <a:lnTo>
                    <a:pt x="19207" y="7699"/>
                  </a:lnTo>
                  <a:lnTo>
                    <a:pt x="20716" y="6667"/>
                  </a:lnTo>
                  <a:lnTo>
                    <a:pt x="22066" y="6271"/>
                  </a:lnTo>
                  <a:lnTo>
                    <a:pt x="24129" y="7223"/>
                  </a:lnTo>
                  <a:lnTo>
                    <a:pt x="26113" y="8811"/>
                  </a:lnTo>
                  <a:lnTo>
                    <a:pt x="28892" y="9685"/>
                  </a:lnTo>
                  <a:lnTo>
                    <a:pt x="30479" y="9367"/>
                  </a:lnTo>
                  <a:lnTo>
                    <a:pt x="31670" y="8493"/>
                  </a:lnTo>
                  <a:lnTo>
                    <a:pt x="32463" y="7065"/>
                  </a:lnTo>
                  <a:lnTo>
                    <a:pt x="32701" y="5318"/>
                  </a:lnTo>
                  <a:lnTo>
                    <a:pt x="32384" y="3096"/>
                  </a:lnTo>
                  <a:lnTo>
                    <a:pt x="31273" y="1429"/>
                  </a:lnTo>
                  <a:lnTo>
                    <a:pt x="29606" y="317"/>
                  </a:lnTo>
                  <a:lnTo>
                    <a:pt x="27304" y="0"/>
                  </a:lnTo>
                  <a:lnTo>
                    <a:pt x="24526" y="397"/>
                  </a:lnTo>
                  <a:lnTo>
                    <a:pt x="21748" y="1904"/>
                  </a:lnTo>
                  <a:lnTo>
                    <a:pt x="18811" y="4604"/>
                  </a:lnTo>
                  <a:lnTo>
                    <a:pt x="15556"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1905" name="Shape 6645"/>
            <p:cNvSpPr/>
            <p:nvPr/>
          </p:nvSpPr>
          <p:spPr>
            <a:xfrm>
              <a:off x="3138423" y="4195729"/>
              <a:ext cx="32702" cy="45561"/>
            </a:xfrm>
            <a:custGeom>
              <a:avLst/>
              <a:gdLst/>
              <a:ahLst/>
              <a:cxnLst/>
              <a:rect l="0" t="0" r="0" b="0"/>
              <a:pathLst>
                <a:path w="32702" h="45561">
                  <a:moveTo>
                    <a:pt x="14842" y="0"/>
                  </a:moveTo>
                  <a:lnTo>
                    <a:pt x="158" y="5318"/>
                  </a:lnTo>
                  <a:lnTo>
                    <a:pt x="158" y="6906"/>
                  </a:lnTo>
                  <a:lnTo>
                    <a:pt x="3571" y="6510"/>
                  </a:lnTo>
                  <a:lnTo>
                    <a:pt x="4762" y="6667"/>
                  </a:lnTo>
                  <a:lnTo>
                    <a:pt x="5872" y="7303"/>
                  </a:lnTo>
                  <a:lnTo>
                    <a:pt x="6666" y="9128"/>
                  </a:lnTo>
                  <a:lnTo>
                    <a:pt x="6984" y="12462"/>
                  </a:lnTo>
                  <a:lnTo>
                    <a:pt x="6984" y="37227"/>
                  </a:lnTo>
                  <a:lnTo>
                    <a:pt x="6666" y="40481"/>
                  </a:lnTo>
                  <a:lnTo>
                    <a:pt x="5556" y="42386"/>
                  </a:lnTo>
                  <a:lnTo>
                    <a:pt x="3412" y="43338"/>
                  </a:lnTo>
                  <a:lnTo>
                    <a:pt x="0" y="44053"/>
                  </a:lnTo>
                  <a:lnTo>
                    <a:pt x="0" y="45561"/>
                  </a:lnTo>
                  <a:lnTo>
                    <a:pt x="23732" y="45561"/>
                  </a:lnTo>
                  <a:lnTo>
                    <a:pt x="23732" y="44053"/>
                  </a:lnTo>
                  <a:lnTo>
                    <a:pt x="20320" y="43736"/>
                  </a:lnTo>
                  <a:lnTo>
                    <a:pt x="17621" y="42862"/>
                  </a:lnTo>
                  <a:lnTo>
                    <a:pt x="15954" y="40641"/>
                  </a:lnTo>
                  <a:lnTo>
                    <a:pt x="15318" y="36672"/>
                  </a:lnTo>
                  <a:lnTo>
                    <a:pt x="15318" y="14367"/>
                  </a:lnTo>
                  <a:lnTo>
                    <a:pt x="15715" y="12621"/>
                  </a:lnTo>
                  <a:lnTo>
                    <a:pt x="16588" y="10874"/>
                  </a:lnTo>
                  <a:lnTo>
                    <a:pt x="19208" y="7699"/>
                  </a:lnTo>
                  <a:lnTo>
                    <a:pt x="20716" y="6667"/>
                  </a:lnTo>
                  <a:lnTo>
                    <a:pt x="22065" y="6271"/>
                  </a:lnTo>
                  <a:lnTo>
                    <a:pt x="24128" y="7223"/>
                  </a:lnTo>
                  <a:lnTo>
                    <a:pt x="26113" y="8811"/>
                  </a:lnTo>
                  <a:lnTo>
                    <a:pt x="28891" y="9685"/>
                  </a:lnTo>
                  <a:lnTo>
                    <a:pt x="30478" y="9367"/>
                  </a:lnTo>
                  <a:lnTo>
                    <a:pt x="31670" y="8493"/>
                  </a:lnTo>
                  <a:lnTo>
                    <a:pt x="32463" y="7065"/>
                  </a:lnTo>
                  <a:lnTo>
                    <a:pt x="32702" y="5318"/>
                  </a:lnTo>
                  <a:lnTo>
                    <a:pt x="32384" y="3096"/>
                  </a:lnTo>
                  <a:lnTo>
                    <a:pt x="31272" y="1429"/>
                  </a:lnTo>
                  <a:lnTo>
                    <a:pt x="29606" y="317"/>
                  </a:lnTo>
                  <a:lnTo>
                    <a:pt x="27303" y="0"/>
                  </a:lnTo>
                  <a:lnTo>
                    <a:pt x="24526" y="397"/>
                  </a:lnTo>
                  <a:lnTo>
                    <a:pt x="21747" y="1904"/>
                  </a:lnTo>
                  <a:lnTo>
                    <a:pt x="18811" y="4604"/>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1906" name="Shape 6646"/>
            <p:cNvSpPr/>
            <p:nvPr/>
          </p:nvSpPr>
          <p:spPr>
            <a:xfrm>
              <a:off x="4295711" y="4195729"/>
              <a:ext cx="43815" cy="67151"/>
            </a:xfrm>
            <a:custGeom>
              <a:avLst/>
              <a:gdLst/>
              <a:ahLst/>
              <a:cxnLst/>
              <a:rect l="0" t="0" r="0" b="0"/>
              <a:pathLst>
                <a:path w="43815" h="67151">
                  <a:moveTo>
                    <a:pt x="21113" y="0"/>
                  </a:moveTo>
                  <a:lnTo>
                    <a:pt x="19684" y="2778"/>
                  </a:lnTo>
                  <a:lnTo>
                    <a:pt x="22621" y="3335"/>
                  </a:lnTo>
                  <a:lnTo>
                    <a:pt x="24843" y="4922"/>
                  </a:lnTo>
                  <a:lnTo>
                    <a:pt x="27940" y="9763"/>
                  </a:lnTo>
                  <a:lnTo>
                    <a:pt x="29447" y="15161"/>
                  </a:lnTo>
                  <a:lnTo>
                    <a:pt x="29765" y="17383"/>
                  </a:lnTo>
                  <a:lnTo>
                    <a:pt x="29845" y="18812"/>
                  </a:lnTo>
                  <a:lnTo>
                    <a:pt x="29765" y="20241"/>
                  </a:lnTo>
                  <a:lnTo>
                    <a:pt x="29447" y="22225"/>
                  </a:lnTo>
                  <a:lnTo>
                    <a:pt x="28733" y="24368"/>
                  </a:lnTo>
                  <a:lnTo>
                    <a:pt x="27463" y="26353"/>
                  </a:lnTo>
                  <a:lnTo>
                    <a:pt x="25400" y="27781"/>
                  </a:lnTo>
                  <a:lnTo>
                    <a:pt x="22621" y="28337"/>
                  </a:lnTo>
                  <a:lnTo>
                    <a:pt x="19129" y="27623"/>
                  </a:lnTo>
                  <a:lnTo>
                    <a:pt x="16430" y="25797"/>
                  </a:lnTo>
                  <a:lnTo>
                    <a:pt x="14525" y="22940"/>
                  </a:lnTo>
                  <a:lnTo>
                    <a:pt x="13255" y="19447"/>
                  </a:lnTo>
                  <a:lnTo>
                    <a:pt x="12302" y="11668"/>
                  </a:lnTo>
                  <a:lnTo>
                    <a:pt x="12937" y="7461"/>
                  </a:lnTo>
                  <a:lnTo>
                    <a:pt x="14683" y="4683"/>
                  </a:lnTo>
                  <a:lnTo>
                    <a:pt x="17065" y="3175"/>
                  </a:lnTo>
                  <a:lnTo>
                    <a:pt x="19684" y="2778"/>
                  </a:lnTo>
                  <a:lnTo>
                    <a:pt x="21113" y="0"/>
                  </a:lnTo>
                  <a:lnTo>
                    <a:pt x="17223" y="397"/>
                  </a:lnTo>
                  <a:lnTo>
                    <a:pt x="13334" y="1667"/>
                  </a:lnTo>
                  <a:lnTo>
                    <a:pt x="9762" y="3890"/>
                  </a:lnTo>
                  <a:lnTo>
                    <a:pt x="6826" y="7065"/>
                  </a:lnTo>
                  <a:lnTo>
                    <a:pt x="4841" y="11192"/>
                  </a:lnTo>
                  <a:lnTo>
                    <a:pt x="4047" y="16511"/>
                  </a:lnTo>
                  <a:lnTo>
                    <a:pt x="4682" y="20637"/>
                  </a:lnTo>
                  <a:lnTo>
                    <a:pt x="6429" y="24209"/>
                  </a:lnTo>
                  <a:lnTo>
                    <a:pt x="9365" y="27147"/>
                  </a:lnTo>
                  <a:lnTo>
                    <a:pt x="13255" y="29448"/>
                  </a:lnTo>
                  <a:lnTo>
                    <a:pt x="9604" y="32861"/>
                  </a:lnTo>
                  <a:lnTo>
                    <a:pt x="7063" y="35322"/>
                  </a:lnTo>
                  <a:lnTo>
                    <a:pt x="5556" y="37068"/>
                  </a:lnTo>
                  <a:lnTo>
                    <a:pt x="4762" y="38417"/>
                  </a:lnTo>
                  <a:lnTo>
                    <a:pt x="4445" y="40243"/>
                  </a:lnTo>
                  <a:lnTo>
                    <a:pt x="4921" y="41990"/>
                  </a:lnTo>
                  <a:lnTo>
                    <a:pt x="6111" y="43418"/>
                  </a:lnTo>
                  <a:lnTo>
                    <a:pt x="9683" y="45482"/>
                  </a:lnTo>
                  <a:lnTo>
                    <a:pt x="6032" y="48181"/>
                  </a:lnTo>
                  <a:lnTo>
                    <a:pt x="2936" y="51197"/>
                  </a:lnTo>
                  <a:lnTo>
                    <a:pt x="793" y="54292"/>
                  </a:lnTo>
                  <a:lnTo>
                    <a:pt x="0" y="57547"/>
                  </a:lnTo>
                  <a:lnTo>
                    <a:pt x="396" y="59531"/>
                  </a:lnTo>
                  <a:lnTo>
                    <a:pt x="1348" y="61278"/>
                  </a:lnTo>
                  <a:lnTo>
                    <a:pt x="2936" y="62944"/>
                  </a:lnTo>
                  <a:lnTo>
                    <a:pt x="5000" y="64373"/>
                  </a:lnTo>
                  <a:lnTo>
                    <a:pt x="10556" y="66357"/>
                  </a:lnTo>
                  <a:lnTo>
                    <a:pt x="17541" y="67151"/>
                  </a:lnTo>
                  <a:lnTo>
                    <a:pt x="21192" y="66913"/>
                  </a:lnTo>
                  <a:lnTo>
                    <a:pt x="25240" y="66119"/>
                  </a:lnTo>
                  <a:lnTo>
                    <a:pt x="33575" y="63023"/>
                  </a:lnTo>
                  <a:lnTo>
                    <a:pt x="37226" y="60642"/>
                  </a:lnTo>
                  <a:lnTo>
                    <a:pt x="40163" y="57786"/>
                  </a:lnTo>
                  <a:lnTo>
                    <a:pt x="42147" y="54292"/>
                  </a:lnTo>
                  <a:lnTo>
                    <a:pt x="42862" y="50403"/>
                  </a:lnTo>
                  <a:lnTo>
                    <a:pt x="42147" y="46593"/>
                  </a:lnTo>
                  <a:lnTo>
                    <a:pt x="40877" y="44292"/>
                  </a:lnTo>
                  <a:lnTo>
                    <a:pt x="38734" y="42228"/>
                  </a:lnTo>
                  <a:lnTo>
                    <a:pt x="35480" y="40641"/>
                  </a:lnTo>
                  <a:lnTo>
                    <a:pt x="30876" y="39847"/>
                  </a:lnTo>
                  <a:lnTo>
                    <a:pt x="18096" y="39211"/>
                  </a:lnTo>
                  <a:lnTo>
                    <a:pt x="14763" y="39053"/>
                  </a:lnTo>
                  <a:lnTo>
                    <a:pt x="13273" y="38661"/>
                  </a:lnTo>
                  <a:lnTo>
                    <a:pt x="11826" y="45799"/>
                  </a:lnTo>
                  <a:lnTo>
                    <a:pt x="16033" y="46434"/>
                  </a:lnTo>
                  <a:lnTo>
                    <a:pt x="20637" y="46831"/>
                  </a:lnTo>
                  <a:lnTo>
                    <a:pt x="23812" y="46911"/>
                  </a:lnTo>
                  <a:lnTo>
                    <a:pt x="27940" y="47069"/>
                  </a:lnTo>
                  <a:lnTo>
                    <a:pt x="32940" y="47228"/>
                  </a:lnTo>
                  <a:lnTo>
                    <a:pt x="36750" y="47863"/>
                  </a:lnTo>
                  <a:lnTo>
                    <a:pt x="39290" y="49292"/>
                  </a:lnTo>
                  <a:lnTo>
                    <a:pt x="40163" y="51911"/>
                  </a:lnTo>
                  <a:lnTo>
                    <a:pt x="39846" y="53896"/>
                  </a:lnTo>
                  <a:lnTo>
                    <a:pt x="38893" y="55642"/>
                  </a:lnTo>
                  <a:lnTo>
                    <a:pt x="37306" y="57229"/>
                  </a:lnTo>
                  <a:lnTo>
                    <a:pt x="35241" y="58658"/>
                  </a:lnTo>
                  <a:lnTo>
                    <a:pt x="32622" y="59848"/>
                  </a:lnTo>
                  <a:lnTo>
                    <a:pt x="29527" y="60722"/>
                  </a:lnTo>
                  <a:lnTo>
                    <a:pt x="25955" y="61278"/>
                  </a:lnTo>
                  <a:lnTo>
                    <a:pt x="21827" y="61516"/>
                  </a:lnTo>
                  <a:lnTo>
                    <a:pt x="17938" y="61278"/>
                  </a:lnTo>
                  <a:lnTo>
                    <a:pt x="14763" y="60801"/>
                  </a:lnTo>
                  <a:lnTo>
                    <a:pt x="12143" y="60087"/>
                  </a:lnTo>
                  <a:lnTo>
                    <a:pt x="10159" y="59134"/>
                  </a:lnTo>
                  <a:lnTo>
                    <a:pt x="7698" y="56912"/>
                  </a:lnTo>
                  <a:lnTo>
                    <a:pt x="6905" y="54451"/>
                  </a:lnTo>
                  <a:lnTo>
                    <a:pt x="7222" y="52387"/>
                  </a:lnTo>
                  <a:lnTo>
                    <a:pt x="8253" y="50403"/>
                  </a:lnTo>
                  <a:lnTo>
                    <a:pt x="9762" y="48261"/>
                  </a:lnTo>
                  <a:lnTo>
                    <a:pt x="11826" y="45799"/>
                  </a:lnTo>
                  <a:lnTo>
                    <a:pt x="13273" y="38661"/>
                  </a:lnTo>
                  <a:lnTo>
                    <a:pt x="11746" y="38260"/>
                  </a:lnTo>
                  <a:lnTo>
                    <a:pt x="10795" y="37544"/>
                  </a:lnTo>
                  <a:lnTo>
                    <a:pt x="10397" y="36592"/>
                  </a:lnTo>
                  <a:lnTo>
                    <a:pt x="11032" y="34767"/>
                  </a:lnTo>
                  <a:lnTo>
                    <a:pt x="12620" y="32703"/>
                  </a:lnTo>
                  <a:lnTo>
                    <a:pt x="14603" y="31036"/>
                  </a:lnTo>
                  <a:lnTo>
                    <a:pt x="16351" y="30322"/>
                  </a:lnTo>
                  <a:lnTo>
                    <a:pt x="17223" y="30401"/>
                  </a:lnTo>
                  <a:lnTo>
                    <a:pt x="18811" y="30559"/>
                  </a:lnTo>
                  <a:lnTo>
                    <a:pt x="21668" y="30798"/>
                  </a:lnTo>
                  <a:lnTo>
                    <a:pt x="24765" y="30401"/>
                  </a:lnTo>
                  <a:lnTo>
                    <a:pt x="28257" y="29368"/>
                  </a:lnTo>
                  <a:lnTo>
                    <a:pt x="31670" y="27543"/>
                  </a:lnTo>
                  <a:lnTo>
                    <a:pt x="34607" y="24766"/>
                  </a:lnTo>
                  <a:lnTo>
                    <a:pt x="36671" y="21034"/>
                  </a:lnTo>
                  <a:lnTo>
                    <a:pt x="37465" y="16272"/>
                  </a:lnTo>
                  <a:lnTo>
                    <a:pt x="37306" y="13097"/>
                  </a:lnTo>
                  <a:lnTo>
                    <a:pt x="36908" y="10716"/>
                  </a:lnTo>
                  <a:lnTo>
                    <a:pt x="35559" y="7143"/>
                  </a:lnTo>
                  <a:lnTo>
                    <a:pt x="43815" y="7143"/>
                  </a:lnTo>
                  <a:lnTo>
                    <a:pt x="43815" y="3254"/>
                  </a:lnTo>
                  <a:lnTo>
                    <a:pt x="36195" y="3254"/>
                  </a:lnTo>
                  <a:lnTo>
                    <a:pt x="33653" y="3096"/>
                  </a:lnTo>
                  <a:lnTo>
                    <a:pt x="30717" y="2302"/>
                  </a:lnTo>
                  <a:lnTo>
                    <a:pt x="25716" y="636"/>
                  </a:lnTo>
                  <a:lnTo>
                    <a:pt x="21113" y="0"/>
                  </a:lnTo>
                  <a:close/>
                </a:path>
              </a:pathLst>
            </a:custGeom>
            <a:solidFill>
              <a:srgbClr val="000000"/>
            </a:solidFill>
          </p:spPr>
          <p:txBody>
            <a:bodyPr vert="horz" lIns="91440" tIns="45720" rIns="91440" bIns="45720" anchor="t"/>
            <a:lstStyle/>
            <a:p>
              <a:endParaRPr lang="en-IN"/>
            </a:p>
          </p:txBody>
        </p:sp>
        <p:sp>
          <p:nvSpPr>
            <p:cNvPr id="1907" name="Shape 6647"/>
            <p:cNvSpPr/>
            <p:nvPr/>
          </p:nvSpPr>
          <p:spPr>
            <a:xfrm>
              <a:off x="3349957" y="4195729"/>
              <a:ext cx="29448" cy="46593"/>
            </a:xfrm>
            <a:custGeom>
              <a:avLst/>
              <a:gdLst/>
              <a:ahLst/>
              <a:cxnLst/>
              <a:rect l="0" t="0" r="0" b="0"/>
              <a:pathLst>
                <a:path w="29448" h="46593">
                  <a:moveTo>
                    <a:pt x="13891" y="0"/>
                  </a:moveTo>
                  <a:lnTo>
                    <a:pt x="9525" y="556"/>
                  </a:lnTo>
                  <a:lnTo>
                    <a:pt x="6112" y="1904"/>
                  </a:lnTo>
                  <a:lnTo>
                    <a:pt x="3412" y="3968"/>
                  </a:lnTo>
                  <a:lnTo>
                    <a:pt x="1507" y="6510"/>
                  </a:lnTo>
                  <a:lnTo>
                    <a:pt x="397" y="9287"/>
                  </a:lnTo>
                  <a:lnTo>
                    <a:pt x="0" y="12066"/>
                  </a:lnTo>
                  <a:lnTo>
                    <a:pt x="1031" y="16907"/>
                  </a:lnTo>
                  <a:lnTo>
                    <a:pt x="3572" y="20717"/>
                  </a:lnTo>
                  <a:lnTo>
                    <a:pt x="7223" y="23812"/>
                  </a:lnTo>
                  <a:lnTo>
                    <a:pt x="11588" y="26511"/>
                  </a:lnTo>
                  <a:lnTo>
                    <a:pt x="17382" y="29845"/>
                  </a:lnTo>
                  <a:lnTo>
                    <a:pt x="19526" y="31273"/>
                  </a:lnTo>
                  <a:lnTo>
                    <a:pt x="21113" y="32941"/>
                  </a:lnTo>
                  <a:lnTo>
                    <a:pt x="22144" y="34925"/>
                  </a:lnTo>
                  <a:lnTo>
                    <a:pt x="22542" y="37148"/>
                  </a:lnTo>
                  <a:lnTo>
                    <a:pt x="21748" y="40641"/>
                  </a:lnTo>
                  <a:lnTo>
                    <a:pt x="19763" y="42862"/>
                  </a:lnTo>
                  <a:lnTo>
                    <a:pt x="17145" y="44053"/>
                  </a:lnTo>
                  <a:lnTo>
                    <a:pt x="14525" y="44371"/>
                  </a:lnTo>
                  <a:lnTo>
                    <a:pt x="10318" y="43736"/>
                  </a:lnTo>
                  <a:lnTo>
                    <a:pt x="7143" y="41990"/>
                  </a:lnTo>
                  <a:lnTo>
                    <a:pt x="4921" y="39449"/>
                  </a:lnTo>
                  <a:lnTo>
                    <a:pt x="3412" y="36433"/>
                  </a:lnTo>
                  <a:lnTo>
                    <a:pt x="1746" y="30479"/>
                  </a:lnTo>
                  <a:lnTo>
                    <a:pt x="158" y="30479"/>
                  </a:lnTo>
                  <a:lnTo>
                    <a:pt x="158" y="45958"/>
                  </a:lnTo>
                  <a:lnTo>
                    <a:pt x="1428" y="45958"/>
                  </a:lnTo>
                  <a:lnTo>
                    <a:pt x="2301" y="45006"/>
                  </a:lnTo>
                  <a:lnTo>
                    <a:pt x="3572" y="44767"/>
                  </a:lnTo>
                  <a:lnTo>
                    <a:pt x="5953" y="45006"/>
                  </a:lnTo>
                  <a:lnTo>
                    <a:pt x="8731" y="45641"/>
                  </a:lnTo>
                  <a:lnTo>
                    <a:pt x="15081" y="46593"/>
                  </a:lnTo>
                  <a:lnTo>
                    <a:pt x="18414" y="46197"/>
                  </a:lnTo>
                  <a:lnTo>
                    <a:pt x="21668" y="45165"/>
                  </a:lnTo>
                  <a:lnTo>
                    <a:pt x="24686" y="43418"/>
                  </a:lnTo>
                  <a:lnTo>
                    <a:pt x="27146" y="40878"/>
                  </a:lnTo>
                  <a:lnTo>
                    <a:pt x="28812" y="37703"/>
                  </a:lnTo>
                  <a:lnTo>
                    <a:pt x="29448" y="33813"/>
                  </a:lnTo>
                  <a:lnTo>
                    <a:pt x="28812" y="29845"/>
                  </a:lnTo>
                  <a:lnTo>
                    <a:pt x="27067" y="26829"/>
                  </a:lnTo>
                  <a:lnTo>
                    <a:pt x="24447" y="24288"/>
                  </a:lnTo>
                  <a:lnTo>
                    <a:pt x="21113" y="22067"/>
                  </a:lnTo>
                  <a:lnTo>
                    <a:pt x="10398" y="15717"/>
                  </a:lnTo>
                  <a:lnTo>
                    <a:pt x="8175" y="13970"/>
                  </a:lnTo>
                  <a:lnTo>
                    <a:pt x="6906" y="12144"/>
                  </a:lnTo>
                  <a:lnTo>
                    <a:pt x="6191" y="8731"/>
                  </a:lnTo>
                  <a:lnTo>
                    <a:pt x="6587" y="6588"/>
                  </a:lnTo>
                  <a:lnTo>
                    <a:pt x="7937" y="4524"/>
                  </a:lnTo>
                  <a:lnTo>
                    <a:pt x="10238" y="2937"/>
                  </a:lnTo>
                  <a:lnTo>
                    <a:pt x="13731" y="2302"/>
                  </a:lnTo>
                  <a:lnTo>
                    <a:pt x="16986" y="2778"/>
                  </a:lnTo>
                  <a:lnTo>
                    <a:pt x="20081" y="4524"/>
                  </a:lnTo>
                  <a:lnTo>
                    <a:pt x="21511" y="6112"/>
                  </a:lnTo>
                  <a:lnTo>
                    <a:pt x="22701" y="8254"/>
                  </a:lnTo>
                  <a:lnTo>
                    <a:pt x="23812" y="11033"/>
                  </a:lnTo>
                  <a:lnTo>
                    <a:pt x="24686" y="14447"/>
                  </a:lnTo>
                  <a:lnTo>
                    <a:pt x="26193" y="14447"/>
                  </a:lnTo>
                  <a:lnTo>
                    <a:pt x="25797" y="873"/>
                  </a:lnTo>
                  <a:lnTo>
                    <a:pt x="24686" y="873"/>
                  </a:lnTo>
                  <a:lnTo>
                    <a:pt x="24129" y="1587"/>
                  </a:lnTo>
                  <a:lnTo>
                    <a:pt x="23018" y="1984"/>
                  </a:lnTo>
                  <a:lnTo>
                    <a:pt x="19447" y="1032"/>
                  </a:lnTo>
                  <a:lnTo>
                    <a:pt x="16906" y="317"/>
                  </a:lnTo>
                  <a:lnTo>
                    <a:pt x="13891" y="0"/>
                  </a:lnTo>
                  <a:close/>
                </a:path>
              </a:pathLst>
            </a:custGeom>
            <a:solidFill>
              <a:srgbClr val="000000"/>
            </a:solidFill>
          </p:spPr>
          <p:txBody>
            <a:bodyPr vert="horz" lIns="91440" tIns="45720" rIns="91440" bIns="45720" anchor="t"/>
            <a:lstStyle/>
            <a:p>
              <a:endParaRPr lang="en-IN"/>
            </a:p>
          </p:txBody>
        </p:sp>
        <p:sp>
          <p:nvSpPr>
            <p:cNvPr id="1908" name="Shape 6648"/>
            <p:cNvSpPr/>
            <p:nvPr/>
          </p:nvSpPr>
          <p:spPr>
            <a:xfrm>
              <a:off x="3919394" y="4196762"/>
              <a:ext cx="46593" cy="45561"/>
            </a:xfrm>
            <a:custGeom>
              <a:avLst/>
              <a:gdLst/>
              <a:ahLst/>
              <a:cxnLst/>
              <a:rect l="0" t="0" r="0" b="0"/>
              <a:pathLst>
                <a:path w="46593" h="45561">
                  <a:moveTo>
                    <a:pt x="0" y="0"/>
                  </a:moveTo>
                  <a:lnTo>
                    <a:pt x="0" y="1348"/>
                  </a:lnTo>
                  <a:lnTo>
                    <a:pt x="2222" y="1587"/>
                  </a:lnTo>
                  <a:lnTo>
                    <a:pt x="4207" y="2381"/>
                  </a:lnTo>
                  <a:lnTo>
                    <a:pt x="5556" y="4206"/>
                  </a:lnTo>
                  <a:lnTo>
                    <a:pt x="6112" y="7698"/>
                  </a:lnTo>
                  <a:lnTo>
                    <a:pt x="6112" y="32622"/>
                  </a:lnTo>
                  <a:lnTo>
                    <a:pt x="6746" y="37227"/>
                  </a:lnTo>
                  <a:lnTo>
                    <a:pt x="8254" y="40639"/>
                  </a:lnTo>
                  <a:lnTo>
                    <a:pt x="10477" y="43021"/>
                  </a:lnTo>
                  <a:lnTo>
                    <a:pt x="13017" y="44528"/>
                  </a:lnTo>
                  <a:lnTo>
                    <a:pt x="15637" y="45322"/>
                  </a:lnTo>
                  <a:lnTo>
                    <a:pt x="17938" y="45561"/>
                  </a:lnTo>
                  <a:lnTo>
                    <a:pt x="19763" y="45402"/>
                  </a:lnTo>
                  <a:lnTo>
                    <a:pt x="22383" y="44847"/>
                  </a:lnTo>
                  <a:lnTo>
                    <a:pt x="25400" y="43497"/>
                  </a:lnTo>
                  <a:lnTo>
                    <a:pt x="28337" y="41275"/>
                  </a:lnTo>
                  <a:lnTo>
                    <a:pt x="32623" y="36988"/>
                  </a:lnTo>
                  <a:lnTo>
                    <a:pt x="32623" y="45243"/>
                  </a:lnTo>
                  <a:lnTo>
                    <a:pt x="32782" y="45402"/>
                  </a:lnTo>
                  <a:lnTo>
                    <a:pt x="39370" y="43021"/>
                  </a:lnTo>
                  <a:lnTo>
                    <a:pt x="46593" y="40957"/>
                  </a:lnTo>
                  <a:lnTo>
                    <a:pt x="46593" y="39608"/>
                  </a:lnTo>
                  <a:lnTo>
                    <a:pt x="43101" y="39291"/>
                  </a:lnTo>
                  <a:lnTo>
                    <a:pt x="41275" y="38178"/>
                  </a:lnTo>
                  <a:lnTo>
                    <a:pt x="40481" y="36353"/>
                  </a:lnTo>
                  <a:lnTo>
                    <a:pt x="40401" y="33972"/>
                  </a:lnTo>
                  <a:lnTo>
                    <a:pt x="40401" y="0"/>
                  </a:lnTo>
                  <a:lnTo>
                    <a:pt x="24765" y="0"/>
                  </a:lnTo>
                  <a:lnTo>
                    <a:pt x="24765" y="1666"/>
                  </a:lnTo>
                  <a:lnTo>
                    <a:pt x="28892" y="2142"/>
                  </a:lnTo>
                  <a:lnTo>
                    <a:pt x="30162" y="2618"/>
                  </a:lnTo>
                  <a:lnTo>
                    <a:pt x="31036" y="3333"/>
                  </a:lnTo>
                  <a:lnTo>
                    <a:pt x="31908" y="5238"/>
                  </a:lnTo>
                  <a:lnTo>
                    <a:pt x="32067" y="7858"/>
                  </a:lnTo>
                  <a:lnTo>
                    <a:pt x="32067" y="31193"/>
                  </a:lnTo>
                  <a:lnTo>
                    <a:pt x="31988" y="33258"/>
                  </a:lnTo>
                  <a:lnTo>
                    <a:pt x="31670" y="34607"/>
                  </a:lnTo>
                  <a:lnTo>
                    <a:pt x="30479" y="36195"/>
                  </a:lnTo>
                  <a:lnTo>
                    <a:pt x="26352" y="38815"/>
                  </a:lnTo>
                  <a:lnTo>
                    <a:pt x="21907" y="39766"/>
                  </a:lnTo>
                  <a:lnTo>
                    <a:pt x="19050" y="39291"/>
                  </a:lnTo>
                  <a:lnTo>
                    <a:pt x="17064" y="38178"/>
                  </a:lnTo>
                  <a:lnTo>
                    <a:pt x="15716" y="36591"/>
                  </a:lnTo>
                  <a:lnTo>
                    <a:pt x="14922" y="34846"/>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1909" name="Shape 6649"/>
            <p:cNvSpPr/>
            <p:nvPr/>
          </p:nvSpPr>
          <p:spPr>
            <a:xfrm>
              <a:off x="3565777" y="4196762"/>
              <a:ext cx="46514" cy="45561"/>
            </a:xfrm>
            <a:custGeom>
              <a:avLst/>
              <a:gdLst/>
              <a:ahLst/>
              <a:cxnLst/>
              <a:rect l="0" t="0" r="0" b="0"/>
              <a:pathLst>
                <a:path w="46514" h="45561">
                  <a:moveTo>
                    <a:pt x="0" y="0"/>
                  </a:moveTo>
                  <a:lnTo>
                    <a:pt x="0" y="1348"/>
                  </a:lnTo>
                  <a:lnTo>
                    <a:pt x="2223" y="1587"/>
                  </a:lnTo>
                  <a:lnTo>
                    <a:pt x="4207" y="2381"/>
                  </a:lnTo>
                  <a:lnTo>
                    <a:pt x="5556" y="4206"/>
                  </a:lnTo>
                  <a:lnTo>
                    <a:pt x="6112" y="7698"/>
                  </a:lnTo>
                  <a:lnTo>
                    <a:pt x="6112" y="32622"/>
                  </a:lnTo>
                  <a:lnTo>
                    <a:pt x="6747" y="37227"/>
                  </a:lnTo>
                  <a:lnTo>
                    <a:pt x="8255" y="40639"/>
                  </a:lnTo>
                  <a:lnTo>
                    <a:pt x="10478" y="43021"/>
                  </a:lnTo>
                  <a:lnTo>
                    <a:pt x="13017" y="44528"/>
                  </a:lnTo>
                  <a:lnTo>
                    <a:pt x="15558" y="45322"/>
                  </a:lnTo>
                  <a:lnTo>
                    <a:pt x="17860" y="45561"/>
                  </a:lnTo>
                  <a:lnTo>
                    <a:pt x="19765" y="45402"/>
                  </a:lnTo>
                  <a:lnTo>
                    <a:pt x="22385" y="44847"/>
                  </a:lnTo>
                  <a:lnTo>
                    <a:pt x="25400" y="43497"/>
                  </a:lnTo>
                  <a:lnTo>
                    <a:pt x="28337" y="41275"/>
                  </a:lnTo>
                  <a:lnTo>
                    <a:pt x="32543" y="36988"/>
                  </a:lnTo>
                  <a:lnTo>
                    <a:pt x="32543" y="45243"/>
                  </a:lnTo>
                  <a:lnTo>
                    <a:pt x="32782" y="45402"/>
                  </a:lnTo>
                  <a:lnTo>
                    <a:pt x="39371" y="43021"/>
                  </a:lnTo>
                  <a:lnTo>
                    <a:pt x="46514" y="40957"/>
                  </a:lnTo>
                  <a:lnTo>
                    <a:pt x="46514" y="39608"/>
                  </a:lnTo>
                  <a:lnTo>
                    <a:pt x="43022" y="39291"/>
                  </a:lnTo>
                  <a:lnTo>
                    <a:pt x="41196" y="38178"/>
                  </a:lnTo>
                  <a:lnTo>
                    <a:pt x="40481" y="36353"/>
                  </a:lnTo>
                  <a:lnTo>
                    <a:pt x="40402" y="33972"/>
                  </a:lnTo>
                  <a:lnTo>
                    <a:pt x="40402" y="0"/>
                  </a:lnTo>
                  <a:lnTo>
                    <a:pt x="24766" y="0"/>
                  </a:lnTo>
                  <a:lnTo>
                    <a:pt x="24766" y="1666"/>
                  </a:lnTo>
                  <a:lnTo>
                    <a:pt x="28813" y="2142"/>
                  </a:lnTo>
                  <a:lnTo>
                    <a:pt x="31036" y="3333"/>
                  </a:lnTo>
                  <a:lnTo>
                    <a:pt x="31910" y="5238"/>
                  </a:lnTo>
                  <a:lnTo>
                    <a:pt x="32067" y="7858"/>
                  </a:lnTo>
                  <a:lnTo>
                    <a:pt x="32067" y="31193"/>
                  </a:lnTo>
                  <a:lnTo>
                    <a:pt x="31988" y="33258"/>
                  </a:lnTo>
                  <a:lnTo>
                    <a:pt x="31592" y="34607"/>
                  </a:lnTo>
                  <a:lnTo>
                    <a:pt x="30480" y="36195"/>
                  </a:lnTo>
                  <a:lnTo>
                    <a:pt x="26273" y="38815"/>
                  </a:lnTo>
                  <a:lnTo>
                    <a:pt x="21828" y="39766"/>
                  </a:lnTo>
                  <a:lnTo>
                    <a:pt x="19050" y="39291"/>
                  </a:lnTo>
                  <a:lnTo>
                    <a:pt x="16986" y="38178"/>
                  </a:lnTo>
                  <a:lnTo>
                    <a:pt x="15717" y="36591"/>
                  </a:lnTo>
                  <a:lnTo>
                    <a:pt x="14923" y="34846"/>
                  </a:lnTo>
                  <a:lnTo>
                    <a:pt x="14447" y="32226"/>
                  </a:lnTo>
                  <a:lnTo>
                    <a:pt x="14447" y="0"/>
                  </a:lnTo>
                  <a:lnTo>
                    <a:pt x="0" y="0"/>
                  </a:lnTo>
                  <a:close/>
                </a:path>
              </a:pathLst>
            </a:custGeom>
            <a:solidFill>
              <a:srgbClr val="000000"/>
            </a:solidFill>
          </p:spPr>
          <p:txBody>
            <a:bodyPr vert="horz" lIns="91440" tIns="45720" rIns="91440" bIns="45720" anchor="t"/>
            <a:lstStyle/>
            <a:p>
              <a:endParaRPr lang="en-IN"/>
            </a:p>
          </p:txBody>
        </p:sp>
        <p:sp>
          <p:nvSpPr>
            <p:cNvPr id="1910" name="Shape 6650"/>
            <p:cNvSpPr/>
            <p:nvPr/>
          </p:nvSpPr>
          <p:spPr>
            <a:xfrm>
              <a:off x="3444890" y="4196762"/>
              <a:ext cx="46592" cy="45561"/>
            </a:xfrm>
            <a:custGeom>
              <a:avLst/>
              <a:gdLst/>
              <a:ahLst/>
              <a:cxnLst/>
              <a:rect l="0" t="0" r="0" b="0"/>
              <a:pathLst>
                <a:path w="46592" h="45561">
                  <a:moveTo>
                    <a:pt x="0" y="0"/>
                  </a:moveTo>
                  <a:lnTo>
                    <a:pt x="0" y="1348"/>
                  </a:lnTo>
                  <a:lnTo>
                    <a:pt x="2222" y="1587"/>
                  </a:lnTo>
                  <a:lnTo>
                    <a:pt x="4205" y="2381"/>
                  </a:lnTo>
                  <a:lnTo>
                    <a:pt x="5636" y="4206"/>
                  </a:lnTo>
                  <a:lnTo>
                    <a:pt x="6111" y="7698"/>
                  </a:lnTo>
                  <a:lnTo>
                    <a:pt x="6111" y="32622"/>
                  </a:lnTo>
                  <a:lnTo>
                    <a:pt x="6747" y="37227"/>
                  </a:lnTo>
                  <a:lnTo>
                    <a:pt x="8254" y="40639"/>
                  </a:lnTo>
                  <a:lnTo>
                    <a:pt x="10477" y="43021"/>
                  </a:lnTo>
                  <a:lnTo>
                    <a:pt x="13017" y="44528"/>
                  </a:lnTo>
                  <a:lnTo>
                    <a:pt x="15636" y="45322"/>
                  </a:lnTo>
                  <a:lnTo>
                    <a:pt x="17938" y="45561"/>
                  </a:lnTo>
                  <a:lnTo>
                    <a:pt x="19764" y="45402"/>
                  </a:lnTo>
                  <a:lnTo>
                    <a:pt x="22383" y="44847"/>
                  </a:lnTo>
                  <a:lnTo>
                    <a:pt x="25400" y="43497"/>
                  </a:lnTo>
                  <a:lnTo>
                    <a:pt x="28336" y="41275"/>
                  </a:lnTo>
                  <a:lnTo>
                    <a:pt x="32623" y="36988"/>
                  </a:lnTo>
                  <a:lnTo>
                    <a:pt x="32623" y="45243"/>
                  </a:lnTo>
                  <a:lnTo>
                    <a:pt x="32780" y="45402"/>
                  </a:lnTo>
                  <a:lnTo>
                    <a:pt x="39369" y="43021"/>
                  </a:lnTo>
                  <a:lnTo>
                    <a:pt x="46592" y="40957"/>
                  </a:lnTo>
                  <a:lnTo>
                    <a:pt x="46592" y="39608"/>
                  </a:lnTo>
                  <a:lnTo>
                    <a:pt x="43099" y="39291"/>
                  </a:lnTo>
                  <a:lnTo>
                    <a:pt x="41275" y="38178"/>
                  </a:lnTo>
                  <a:lnTo>
                    <a:pt x="40561" y="36353"/>
                  </a:lnTo>
                  <a:lnTo>
                    <a:pt x="40402" y="33972"/>
                  </a:lnTo>
                  <a:lnTo>
                    <a:pt x="40402" y="0"/>
                  </a:lnTo>
                  <a:lnTo>
                    <a:pt x="24764" y="0"/>
                  </a:lnTo>
                  <a:lnTo>
                    <a:pt x="24764" y="1666"/>
                  </a:lnTo>
                  <a:lnTo>
                    <a:pt x="28892" y="2142"/>
                  </a:lnTo>
                  <a:lnTo>
                    <a:pt x="30162" y="2618"/>
                  </a:lnTo>
                  <a:lnTo>
                    <a:pt x="31036" y="3333"/>
                  </a:lnTo>
                  <a:lnTo>
                    <a:pt x="31908" y="5238"/>
                  </a:lnTo>
                  <a:lnTo>
                    <a:pt x="32067" y="7858"/>
                  </a:lnTo>
                  <a:lnTo>
                    <a:pt x="32067" y="31193"/>
                  </a:lnTo>
                  <a:lnTo>
                    <a:pt x="31987" y="33258"/>
                  </a:lnTo>
                  <a:lnTo>
                    <a:pt x="31670" y="34607"/>
                  </a:lnTo>
                  <a:lnTo>
                    <a:pt x="30479" y="36195"/>
                  </a:lnTo>
                  <a:lnTo>
                    <a:pt x="26352" y="38815"/>
                  </a:lnTo>
                  <a:lnTo>
                    <a:pt x="21907" y="39766"/>
                  </a:lnTo>
                  <a:lnTo>
                    <a:pt x="19050" y="39291"/>
                  </a:lnTo>
                  <a:lnTo>
                    <a:pt x="17066" y="38178"/>
                  </a:lnTo>
                  <a:lnTo>
                    <a:pt x="15716" y="36591"/>
                  </a:lnTo>
                  <a:lnTo>
                    <a:pt x="14922" y="34846"/>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1911" name="Shape 6651"/>
            <p:cNvSpPr/>
            <p:nvPr/>
          </p:nvSpPr>
          <p:spPr>
            <a:xfrm>
              <a:off x="4387865" y="4303124"/>
              <a:ext cx="10080" cy="10080"/>
            </a:xfrm>
            <a:custGeom>
              <a:avLst/>
              <a:gdLst/>
              <a:ahLst/>
              <a:cxnLst/>
              <a:rect l="0" t="0" r="0" b="0"/>
              <a:pathLst>
                <a:path w="10080" h="10080">
                  <a:moveTo>
                    <a:pt x="4921" y="0"/>
                  </a:moveTo>
                  <a:lnTo>
                    <a:pt x="2698" y="476"/>
                  </a:lnTo>
                  <a:lnTo>
                    <a:pt x="1191" y="1746"/>
                  </a:lnTo>
                  <a:lnTo>
                    <a:pt x="317" y="3412"/>
                  </a:lnTo>
                  <a:lnTo>
                    <a:pt x="0" y="5079"/>
                  </a:lnTo>
                  <a:lnTo>
                    <a:pt x="317" y="6667"/>
                  </a:lnTo>
                  <a:lnTo>
                    <a:pt x="1111" y="8334"/>
                  </a:lnTo>
                  <a:lnTo>
                    <a:pt x="2698" y="9603"/>
                  </a:lnTo>
                  <a:lnTo>
                    <a:pt x="4921" y="10080"/>
                  </a:lnTo>
                  <a:lnTo>
                    <a:pt x="6984" y="9683"/>
                  </a:lnTo>
                  <a:lnTo>
                    <a:pt x="8652" y="8652"/>
                  </a:lnTo>
                  <a:lnTo>
                    <a:pt x="9762" y="7065"/>
                  </a:lnTo>
                  <a:lnTo>
                    <a:pt x="10080" y="5079"/>
                  </a:lnTo>
                  <a:lnTo>
                    <a:pt x="9762" y="3016"/>
                  </a:lnTo>
                  <a:lnTo>
                    <a:pt x="8652"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1912" name="Shape 6652"/>
            <p:cNvSpPr/>
            <p:nvPr/>
          </p:nvSpPr>
          <p:spPr>
            <a:xfrm>
              <a:off x="4135770" y="4313443"/>
              <a:ext cx="26352" cy="58341"/>
            </a:xfrm>
            <a:custGeom>
              <a:avLst/>
              <a:gdLst/>
              <a:ahLst/>
              <a:cxnLst/>
              <a:rect l="0" t="0" r="0" b="0"/>
              <a:pathLst>
                <a:path w="26352" h="58341">
                  <a:moveTo>
                    <a:pt x="13256" y="0"/>
                  </a:moveTo>
                  <a:lnTo>
                    <a:pt x="10874" y="3412"/>
                  </a:lnTo>
                  <a:lnTo>
                    <a:pt x="8811" y="6111"/>
                  </a:lnTo>
                  <a:lnTo>
                    <a:pt x="4286" y="11271"/>
                  </a:lnTo>
                  <a:lnTo>
                    <a:pt x="1349" y="13652"/>
                  </a:lnTo>
                  <a:lnTo>
                    <a:pt x="317" y="14446"/>
                  </a:lnTo>
                  <a:lnTo>
                    <a:pt x="0" y="15239"/>
                  </a:lnTo>
                  <a:lnTo>
                    <a:pt x="397" y="15953"/>
                  </a:lnTo>
                  <a:lnTo>
                    <a:pt x="5636" y="15953"/>
                  </a:lnTo>
                  <a:lnTo>
                    <a:pt x="5636" y="45720"/>
                  </a:lnTo>
                  <a:lnTo>
                    <a:pt x="5873" y="49133"/>
                  </a:lnTo>
                  <a:lnTo>
                    <a:pt x="6350" y="51911"/>
                  </a:lnTo>
                  <a:lnTo>
                    <a:pt x="7143" y="54133"/>
                  </a:lnTo>
                  <a:lnTo>
                    <a:pt x="8254" y="55721"/>
                  </a:lnTo>
                  <a:lnTo>
                    <a:pt x="11192" y="57705"/>
                  </a:lnTo>
                  <a:lnTo>
                    <a:pt x="14763" y="58341"/>
                  </a:lnTo>
                  <a:lnTo>
                    <a:pt x="18097" y="57705"/>
                  </a:lnTo>
                  <a:lnTo>
                    <a:pt x="21351" y="56117"/>
                  </a:lnTo>
                  <a:lnTo>
                    <a:pt x="24129" y="53736"/>
                  </a:lnTo>
                  <a:lnTo>
                    <a:pt x="26352" y="50800"/>
                  </a:lnTo>
                  <a:lnTo>
                    <a:pt x="25003" y="49688"/>
                  </a:lnTo>
                  <a:lnTo>
                    <a:pt x="22781" y="51911"/>
                  </a:lnTo>
                  <a:lnTo>
                    <a:pt x="21113" y="52784"/>
                  </a:lnTo>
                  <a:lnTo>
                    <a:pt x="18969" y="53181"/>
                  </a:lnTo>
                  <a:lnTo>
                    <a:pt x="16827" y="52704"/>
                  </a:lnTo>
                  <a:lnTo>
                    <a:pt x="15398" y="51515"/>
                  </a:lnTo>
                  <a:lnTo>
                    <a:pt x="14128" y="47942"/>
                  </a:lnTo>
                  <a:lnTo>
                    <a:pt x="13970" y="44291"/>
                  </a:lnTo>
                  <a:lnTo>
                    <a:pt x="13970" y="15953"/>
                  </a:lnTo>
                  <a:lnTo>
                    <a:pt x="23971" y="15953"/>
                  </a:lnTo>
                  <a:lnTo>
                    <a:pt x="23971" y="12778"/>
                  </a:lnTo>
                  <a:lnTo>
                    <a:pt x="13970" y="12778"/>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913" name="Shape 6653"/>
            <p:cNvSpPr/>
            <p:nvPr/>
          </p:nvSpPr>
          <p:spPr>
            <a:xfrm>
              <a:off x="3503707" y="4313443"/>
              <a:ext cx="26351" cy="58341"/>
            </a:xfrm>
            <a:custGeom>
              <a:avLst/>
              <a:gdLst/>
              <a:ahLst/>
              <a:cxnLst/>
              <a:rect l="0" t="0" r="0" b="0"/>
              <a:pathLst>
                <a:path w="26351" h="58341">
                  <a:moveTo>
                    <a:pt x="13334" y="0"/>
                  </a:moveTo>
                  <a:lnTo>
                    <a:pt x="10873" y="3412"/>
                  </a:lnTo>
                  <a:lnTo>
                    <a:pt x="8888" y="6111"/>
                  </a:lnTo>
                  <a:lnTo>
                    <a:pt x="4364" y="11271"/>
                  </a:lnTo>
                  <a:lnTo>
                    <a:pt x="1428" y="13652"/>
                  </a:lnTo>
                  <a:lnTo>
                    <a:pt x="396" y="14446"/>
                  </a:lnTo>
                  <a:lnTo>
                    <a:pt x="0" y="15239"/>
                  </a:lnTo>
                  <a:lnTo>
                    <a:pt x="396" y="15953"/>
                  </a:lnTo>
                  <a:lnTo>
                    <a:pt x="5634" y="15953"/>
                  </a:lnTo>
                  <a:lnTo>
                    <a:pt x="5634" y="45720"/>
                  </a:lnTo>
                  <a:lnTo>
                    <a:pt x="5873" y="49133"/>
                  </a:lnTo>
                  <a:lnTo>
                    <a:pt x="6428" y="51911"/>
                  </a:lnTo>
                  <a:lnTo>
                    <a:pt x="7222" y="54133"/>
                  </a:lnTo>
                  <a:lnTo>
                    <a:pt x="8333" y="55721"/>
                  </a:lnTo>
                  <a:lnTo>
                    <a:pt x="11269" y="57705"/>
                  </a:lnTo>
                  <a:lnTo>
                    <a:pt x="14762" y="58341"/>
                  </a:lnTo>
                  <a:lnTo>
                    <a:pt x="18176" y="57705"/>
                  </a:lnTo>
                  <a:lnTo>
                    <a:pt x="21351" y="56117"/>
                  </a:lnTo>
                  <a:lnTo>
                    <a:pt x="24208" y="53736"/>
                  </a:lnTo>
                  <a:lnTo>
                    <a:pt x="26351" y="50800"/>
                  </a:lnTo>
                  <a:lnTo>
                    <a:pt x="25081" y="49688"/>
                  </a:lnTo>
                  <a:lnTo>
                    <a:pt x="22859" y="51911"/>
                  </a:lnTo>
                  <a:lnTo>
                    <a:pt x="21192" y="52784"/>
                  </a:lnTo>
                  <a:lnTo>
                    <a:pt x="19050" y="53181"/>
                  </a:lnTo>
                  <a:lnTo>
                    <a:pt x="16906" y="52704"/>
                  </a:lnTo>
                  <a:lnTo>
                    <a:pt x="15477" y="51515"/>
                  </a:lnTo>
                  <a:lnTo>
                    <a:pt x="14604" y="49847"/>
                  </a:lnTo>
                  <a:lnTo>
                    <a:pt x="14207" y="47942"/>
                  </a:lnTo>
                  <a:lnTo>
                    <a:pt x="13968" y="44291"/>
                  </a:lnTo>
                  <a:lnTo>
                    <a:pt x="13968" y="15953"/>
                  </a:lnTo>
                  <a:lnTo>
                    <a:pt x="23969" y="15953"/>
                  </a:lnTo>
                  <a:lnTo>
                    <a:pt x="23969" y="12778"/>
                  </a:lnTo>
                  <a:lnTo>
                    <a:pt x="13968" y="12778"/>
                  </a:lnTo>
                  <a:lnTo>
                    <a:pt x="13968"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1914" name="Shape 6654"/>
            <p:cNvSpPr/>
            <p:nvPr/>
          </p:nvSpPr>
          <p:spPr>
            <a:xfrm>
              <a:off x="4381674" y="4325190"/>
              <a:ext cx="23495" cy="45561"/>
            </a:xfrm>
            <a:custGeom>
              <a:avLst/>
              <a:gdLst/>
              <a:ahLst/>
              <a:cxnLst/>
              <a:rect l="0" t="0" r="0" b="0"/>
              <a:pathLst>
                <a:path w="23495" h="45561">
                  <a:moveTo>
                    <a:pt x="15796" y="0"/>
                  </a:moveTo>
                  <a:lnTo>
                    <a:pt x="396" y="5476"/>
                  </a:lnTo>
                  <a:lnTo>
                    <a:pt x="396" y="6985"/>
                  </a:lnTo>
                  <a:lnTo>
                    <a:pt x="4365" y="6587"/>
                  </a:lnTo>
                  <a:lnTo>
                    <a:pt x="5634" y="6667"/>
                  </a:lnTo>
                  <a:lnTo>
                    <a:pt x="6746" y="7381"/>
                  </a:lnTo>
                  <a:lnTo>
                    <a:pt x="7540" y="9127"/>
                  </a:lnTo>
                  <a:lnTo>
                    <a:pt x="7858" y="12462"/>
                  </a:lnTo>
                  <a:lnTo>
                    <a:pt x="7858" y="35481"/>
                  </a:lnTo>
                  <a:lnTo>
                    <a:pt x="7699" y="38735"/>
                  </a:lnTo>
                  <a:lnTo>
                    <a:pt x="7143" y="41037"/>
                  </a:lnTo>
                  <a:lnTo>
                    <a:pt x="6191" y="42545"/>
                  </a:lnTo>
                  <a:lnTo>
                    <a:pt x="4762" y="43418"/>
                  </a:lnTo>
                  <a:lnTo>
                    <a:pt x="2777" y="43893"/>
                  </a:lnTo>
                  <a:lnTo>
                    <a:pt x="0" y="44132"/>
                  </a:lnTo>
                  <a:lnTo>
                    <a:pt x="0" y="45561"/>
                  </a:lnTo>
                  <a:lnTo>
                    <a:pt x="23495" y="45561"/>
                  </a:lnTo>
                  <a:lnTo>
                    <a:pt x="23495" y="44132"/>
                  </a:lnTo>
                  <a:lnTo>
                    <a:pt x="19446" y="43497"/>
                  </a:lnTo>
                  <a:lnTo>
                    <a:pt x="18177" y="42862"/>
                  </a:lnTo>
                  <a:lnTo>
                    <a:pt x="17303" y="42068"/>
                  </a:lnTo>
                  <a:lnTo>
                    <a:pt x="16351" y="39528"/>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915" name="Shape 6655"/>
            <p:cNvSpPr/>
            <p:nvPr/>
          </p:nvSpPr>
          <p:spPr>
            <a:xfrm>
              <a:off x="4273802" y="4325190"/>
              <a:ext cx="40164" cy="46593"/>
            </a:xfrm>
            <a:custGeom>
              <a:avLst/>
              <a:gdLst/>
              <a:ahLst/>
              <a:cxnLst/>
              <a:rect l="0" t="0" r="0" b="0"/>
              <a:pathLst>
                <a:path w="40164" h="46593">
                  <a:moveTo>
                    <a:pt x="18019" y="0"/>
                  </a:moveTo>
                  <a:lnTo>
                    <a:pt x="12860" y="556"/>
                  </a:lnTo>
                  <a:lnTo>
                    <a:pt x="8731" y="1983"/>
                  </a:lnTo>
                  <a:lnTo>
                    <a:pt x="5636" y="4048"/>
                  </a:lnTo>
                  <a:lnTo>
                    <a:pt x="3572" y="6430"/>
                  </a:lnTo>
                  <a:lnTo>
                    <a:pt x="2302" y="8811"/>
                  </a:lnTo>
                  <a:lnTo>
                    <a:pt x="1905" y="11032"/>
                  </a:lnTo>
                  <a:lnTo>
                    <a:pt x="2858" y="13811"/>
                  </a:lnTo>
                  <a:lnTo>
                    <a:pt x="4207" y="14922"/>
                  </a:lnTo>
                  <a:lnTo>
                    <a:pt x="6192" y="15398"/>
                  </a:lnTo>
                  <a:lnTo>
                    <a:pt x="7937" y="15001"/>
                  </a:lnTo>
                  <a:lnTo>
                    <a:pt x="9367" y="13970"/>
                  </a:lnTo>
                  <a:lnTo>
                    <a:pt x="10318" y="12620"/>
                  </a:lnTo>
                  <a:lnTo>
                    <a:pt x="10636" y="11112"/>
                  </a:lnTo>
                  <a:lnTo>
                    <a:pt x="10398" y="9366"/>
                  </a:lnTo>
                  <a:lnTo>
                    <a:pt x="10161" y="7223"/>
                  </a:lnTo>
                  <a:lnTo>
                    <a:pt x="10716" y="5158"/>
                  </a:lnTo>
                  <a:lnTo>
                    <a:pt x="12383" y="3651"/>
                  </a:lnTo>
                  <a:lnTo>
                    <a:pt x="14685" y="2698"/>
                  </a:lnTo>
                  <a:lnTo>
                    <a:pt x="17146" y="2381"/>
                  </a:lnTo>
                  <a:lnTo>
                    <a:pt x="19686" y="2618"/>
                  </a:lnTo>
                  <a:lnTo>
                    <a:pt x="22146" y="3810"/>
                  </a:lnTo>
                  <a:lnTo>
                    <a:pt x="24051" y="6350"/>
                  </a:lnTo>
                  <a:lnTo>
                    <a:pt x="24766" y="10636"/>
                  </a:lnTo>
                  <a:lnTo>
                    <a:pt x="24766" y="16668"/>
                  </a:lnTo>
                  <a:lnTo>
                    <a:pt x="24026" y="16960"/>
                  </a:lnTo>
                  <a:lnTo>
                    <a:pt x="24766" y="19050"/>
                  </a:lnTo>
                  <a:lnTo>
                    <a:pt x="24766" y="33417"/>
                  </a:lnTo>
                  <a:lnTo>
                    <a:pt x="24210" y="36750"/>
                  </a:lnTo>
                  <a:lnTo>
                    <a:pt x="23178" y="37941"/>
                  </a:lnTo>
                  <a:lnTo>
                    <a:pt x="21431" y="39052"/>
                  </a:lnTo>
                  <a:lnTo>
                    <a:pt x="18812" y="40083"/>
                  </a:lnTo>
                  <a:lnTo>
                    <a:pt x="15241" y="40798"/>
                  </a:lnTo>
                  <a:lnTo>
                    <a:pt x="12700" y="40322"/>
                  </a:lnTo>
                  <a:lnTo>
                    <a:pt x="10636" y="38735"/>
                  </a:lnTo>
                  <a:lnTo>
                    <a:pt x="9287" y="36274"/>
                  </a:lnTo>
                  <a:lnTo>
                    <a:pt x="8731" y="33099"/>
                  </a:lnTo>
                  <a:lnTo>
                    <a:pt x="8731" y="32940"/>
                  </a:lnTo>
                  <a:lnTo>
                    <a:pt x="8891" y="31036"/>
                  </a:lnTo>
                  <a:lnTo>
                    <a:pt x="9605" y="28971"/>
                  </a:lnTo>
                  <a:lnTo>
                    <a:pt x="11192" y="26590"/>
                  </a:lnTo>
                  <a:lnTo>
                    <a:pt x="13971" y="24050"/>
                  </a:lnTo>
                  <a:lnTo>
                    <a:pt x="15955" y="22781"/>
                  </a:lnTo>
                  <a:lnTo>
                    <a:pt x="18416" y="21511"/>
                  </a:lnTo>
                  <a:lnTo>
                    <a:pt x="24766" y="19050"/>
                  </a:lnTo>
                  <a:lnTo>
                    <a:pt x="24026" y="16960"/>
                  </a:lnTo>
                  <a:lnTo>
                    <a:pt x="17305" y="19606"/>
                  </a:lnTo>
                  <a:lnTo>
                    <a:pt x="11192" y="22383"/>
                  </a:lnTo>
                  <a:lnTo>
                    <a:pt x="6350" y="25162"/>
                  </a:lnTo>
                  <a:lnTo>
                    <a:pt x="2858" y="28177"/>
                  </a:lnTo>
                  <a:lnTo>
                    <a:pt x="715" y="31830"/>
                  </a:lnTo>
                  <a:lnTo>
                    <a:pt x="0" y="36274"/>
                  </a:lnTo>
                  <a:lnTo>
                    <a:pt x="953" y="40640"/>
                  </a:lnTo>
                  <a:lnTo>
                    <a:pt x="3255" y="43893"/>
                  </a:lnTo>
                  <a:lnTo>
                    <a:pt x="6667" y="45878"/>
                  </a:lnTo>
                  <a:lnTo>
                    <a:pt x="10557" y="46593"/>
                  </a:lnTo>
                  <a:lnTo>
                    <a:pt x="14605" y="45957"/>
                  </a:lnTo>
                  <a:lnTo>
                    <a:pt x="18416" y="44212"/>
                  </a:lnTo>
                  <a:lnTo>
                    <a:pt x="24924" y="39370"/>
                  </a:lnTo>
                  <a:lnTo>
                    <a:pt x="25400" y="42306"/>
                  </a:lnTo>
                  <a:lnTo>
                    <a:pt x="26353" y="44370"/>
                  </a:lnTo>
                  <a:lnTo>
                    <a:pt x="27623" y="45720"/>
                  </a:lnTo>
                  <a:lnTo>
                    <a:pt x="28972" y="46354"/>
                  </a:lnTo>
                  <a:lnTo>
                    <a:pt x="31353" y="46593"/>
                  </a:lnTo>
                  <a:lnTo>
                    <a:pt x="32782" y="46433"/>
                  </a:lnTo>
                  <a:lnTo>
                    <a:pt x="34767" y="45878"/>
                  </a:lnTo>
                  <a:lnTo>
                    <a:pt x="37227" y="44370"/>
                  </a:lnTo>
                  <a:lnTo>
                    <a:pt x="40164" y="41592"/>
                  </a:lnTo>
                  <a:lnTo>
                    <a:pt x="40164" y="39052"/>
                  </a:lnTo>
                  <a:lnTo>
                    <a:pt x="38338" y="40322"/>
                  </a:lnTo>
                  <a:lnTo>
                    <a:pt x="35718" y="40957"/>
                  </a:lnTo>
                  <a:lnTo>
                    <a:pt x="33973" y="40401"/>
                  </a:lnTo>
                  <a:lnTo>
                    <a:pt x="33180" y="39131"/>
                  </a:lnTo>
                  <a:lnTo>
                    <a:pt x="32782" y="35162"/>
                  </a:lnTo>
                  <a:lnTo>
                    <a:pt x="32782" y="15875"/>
                  </a:lnTo>
                  <a:lnTo>
                    <a:pt x="32306" y="9127"/>
                  </a:lnTo>
                  <a:lnTo>
                    <a:pt x="30956" y="5715"/>
                  </a:lnTo>
                  <a:lnTo>
                    <a:pt x="28417" y="2777"/>
                  </a:lnTo>
                  <a:lnTo>
                    <a:pt x="26591" y="1587"/>
                  </a:lnTo>
                  <a:lnTo>
                    <a:pt x="24289" y="793"/>
                  </a:lnTo>
                  <a:lnTo>
                    <a:pt x="21431" y="237"/>
                  </a:lnTo>
                  <a:lnTo>
                    <a:pt x="18019" y="0"/>
                  </a:lnTo>
                  <a:close/>
                </a:path>
              </a:pathLst>
            </a:custGeom>
            <a:solidFill>
              <a:srgbClr val="000000"/>
            </a:solidFill>
          </p:spPr>
          <p:txBody>
            <a:bodyPr vert="horz" lIns="91440" tIns="45720" rIns="91440" bIns="45720" anchor="t"/>
            <a:lstStyle/>
            <a:p>
              <a:endParaRPr lang="en-IN"/>
            </a:p>
          </p:txBody>
        </p:sp>
        <p:sp>
          <p:nvSpPr>
            <p:cNvPr id="1916" name="Shape 6656"/>
            <p:cNvSpPr/>
            <p:nvPr/>
          </p:nvSpPr>
          <p:spPr>
            <a:xfrm>
              <a:off x="4043775" y="4325190"/>
              <a:ext cx="39527" cy="46593"/>
            </a:xfrm>
            <a:custGeom>
              <a:avLst/>
              <a:gdLst/>
              <a:ahLst/>
              <a:cxnLst/>
              <a:rect l="0" t="0" r="0" b="0"/>
              <a:pathLst>
                <a:path w="39527" h="46593">
                  <a:moveTo>
                    <a:pt x="20240" y="0"/>
                  </a:moveTo>
                  <a:lnTo>
                    <a:pt x="18096" y="3571"/>
                  </a:lnTo>
                  <a:lnTo>
                    <a:pt x="21431" y="4127"/>
                  </a:lnTo>
                  <a:lnTo>
                    <a:pt x="23891" y="5476"/>
                  </a:lnTo>
                  <a:lnTo>
                    <a:pt x="25478" y="7540"/>
                  </a:lnTo>
                  <a:lnTo>
                    <a:pt x="26511" y="9921"/>
                  </a:lnTo>
                  <a:lnTo>
                    <a:pt x="27542" y="15001"/>
                  </a:lnTo>
                  <a:lnTo>
                    <a:pt x="7143" y="15001"/>
                  </a:lnTo>
                  <a:lnTo>
                    <a:pt x="7857" y="12065"/>
                  </a:lnTo>
                  <a:lnTo>
                    <a:pt x="8731" y="9525"/>
                  </a:lnTo>
                  <a:lnTo>
                    <a:pt x="9842" y="7540"/>
                  </a:lnTo>
                  <a:lnTo>
                    <a:pt x="11191" y="6032"/>
                  </a:lnTo>
                  <a:lnTo>
                    <a:pt x="14287" y="4127"/>
                  </a:lnTo>
                  <a:lnTo>
                    <a:pt x="18096" y="3571"/>
                  </a:lnTo>
                  <a:lnTo>
                    <a:pt x="20240" y="0"/>
                  </a:lnTo>
                  <a:lnTo>
                    <a:pt x="15953" y="476"/>
                  </a:lnTo>
                  <a:lnTo>
                    <a:pt x="11508" y="2222"/>
                  </a:lnTo>
                  <a:lnTo>
                    <a:pt x="7222" y="5318"/>
                  </a:lnTo>
                  <a:lnTo>
                    <a:pt x="3571" y="9921"/>
                  </a:lnTo>
                  <a:lnTo>
                    <a:pt x="1031" y="16192"/>
                  </a:lnTo>
                  <a:lnTo>
                    <a:pt x="0" y="24368"/>
                  </a:lnTo>
                  <a:lnTo>
                    <a:pt x="396" y="29368"/>
                  </a:lnTo>
                  <a:lnTo>
                    <a:pt x="1348" y="33733"/>
                  </a:lnTo>
                  <a:lnTo>
                    <a:pt x="2936" y="37543"/>
                  </a:lnTo>
                  <a:lnTo>
                    <a:pt x="5158" y="40718"/>
                  </a:lnTo>
                  <a:lnTo>
                    <a:pt x="7857" y="43258"/>
                  </a:lnTo>
                  <a:lnTo>
                    <a:pt x="11032" y="45085"/>
                  </a:lnTo>
                  <a:lnTo>
                    <a:pt x="14604" y="46196"/>
                  </a:lnTo>
                  <a:lnTo>
                    <a:pt x="18573" y="46593"/>
                  </a:lnTo>
                  <a:lnTo>
                    <a:pt x="23495" y="45957"/>
                  </a:lnTo>
                  <a:lnTo>
                    <a:pt x="27701" y="44370"/>
                  </a:lnTo>
                  <a:lnTo>
                    <a:pt x="31193" y="42148"/>
                  </a:lnTo>
                  <a:lnTo>
                    <a:pt x="34051" y="39449"/>
                  </a:lnTo>
                  <a:lnTo>
                    <a:pt x="37861" y="33972"/>
                  </a:lnTo>
                  <a:lnTo>
                    <a:pt x="38972" y="31670"/>
                  </a:lnTo>
                  <a:lnTo>
                    <a:pt x="39527" y="30003"/>
                  </a:lnTo>
                  <a:lnTo>
                    <a:pt x="37939" y="29368"/>
                  </a:lnTo>
                  <a:lnTo>
                    <a:pt x="36670" y="31352"/>
                  </a:lnTo>
                  <a:lnTo>
                    <a:pt x="34925" y="33654"/>
                  </a:lnTo>
                  <a:lnTo>
                    <a:pt x="32701" y="35877"/>
                  </a:lnTo>
                  <a:lnTo>
                    <a:pt x="30002" y="37862"/>
                  </a:lnTo>
                  <a:lnTo>
                    <a:pt x="26670" y="39211"/>
                  </a:lnTo>
                  <a:lnTo>
                    <a:pt x="22621" y="39767"/>
                  </a:lnTo>
                  <a:lnTo>
                    <a:pt x="19287" y="39370"/>
                  </a:lnTo>
                  <a:lnTo>
                    <a:pt x="15875" y="38020"/>
                  </a:lnTo>
                  <a:lnTo>
                    <a:pt x="12700" y="35481"/>
                  </a:lnTo>
                  <a:lnTo>
                    <a:pt x="10001" y="31591"/>
                  </a:lnTo>
                  <a:lnTo>
                    <a:pt x="8888" y="28971"/>
                  </a:lnTo>
                  <a:lnTo>
                    <a:pt x="8016" y="25876"/>
                  </a:lnTo>
                  <a:lnTo>
                    <a:pt x="7301" y="22305"/>
                  </a:lnTo>
                  <a:lnTo>
                    <a:pt x="6905" y="18176"/>
                  </a:lnTo>
                  <a:lnTo>
                    <a:pt x="37702" y="18176"/>
                  </a:lnTo>
                  <a:lnTo>
                    <a:pt x="36988" y="13652"/>
                  </a:lnTo>
                  <a:lnTo>
                    <a:pt x="35876" y="9842"/>
                  </a:lnTo>
                  <a:lnTo>
                    <a:pt x="34209" y="6667"/>
                  </a:lnTo>
                  <a:lnTo>
                    <a:pt x="32067" y="4206"/>
                  </a:lnTo>
                  <a:lnTo>
                    <a:pt x="29606" y="230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1917" name="Shape 6657"/>
            <p:cNvSpPr/>
            <p:nvPr/>
          </p:nvSpPr>
          <p:spPr>
            <a:xfrm>
              <a:off x="3954636" y="4325190"/>
              <a:ext cx="39528" cy="46593"/>
            </a:xfrm>
            <a:custGeom>
              <a:avLst/>
              <a:gdLst/>
              <a:ahLst/>
              <a:cxnLst/>
              <a:rect l="0" t="0" r="0" b="0"/>
              <a:pathLst>
                <a:path w="39528" h="46593">
                  <a:moveTo>
                    <a:pt x="20240" y="0"/>
                  </a:moveTo>
                  <a:lnTo>
                    <a:pt x="18018" y="3571"/>
                  </a:lnTo>
                  <a:lnTo>
                    <a:pt x="21431" y="4127"/>
                  </a:lnTo>
                  <a:lnTo>
                    <a:pt x="23812" y="5476"/>
                  </a:lnTo>
                  <a:lnTo>
                    <a:pt x="25478" y="7540"/>
                  </a:lnTo>
                  <a:lnTo>
                    <a:pt x="26511" y="9921"/>
                  </a:lnTo>
                  <a:lnTo>
                    <a:pt x="27543" y="15001"/>
                  </a:lnTo>
                  <a:lnTo>
                    <a:pt x="7143" y="15001"/>
                  </a:lnTo>
                  <a:lnTo>
                    <a:pt x="7858" y="12065"/>
                  </a:lnTo>
                  <a:lnTo>
                    <a:pt x="8731" y="9525"/>
                  </a:lnTo>
                  <a:lnTo>
                    <a:pt x="9842" y="7540"/>
                  </a:lnTo>
                  <a:lnTo>
                    <a:pt x="11191" y="6032"/>
                  </a:lnTo>
                  <a:lnTo>
                    <a:pt x="14287" y="4127"/>
                  </a:lnTo>
                  <a:lnTo>
                    <a:pt x="18018" y="3571"/>
                  </a:lnTo>
                  <a:lnTo>
                    <a:pt x="20240" y="0"/>
                  </a:lnTo>
                  <a:lnTo>
                    <a:pt x="15953" y="476"/>
                  </a:lnTo>
                  <a:lnTo>
                    <a:pt x="11429" y="2222"/>
                  </a:lnTo>
                  <a:lnTo>
                    <a:pt x="7143" y="5318"/>
                  </a:lnTo>
                  <a:lnTo>
                    <a:pt x="3571" y="9921"/>
                  </a:lnTo>
                  <a:lnTo>
                    <a:pt x="1032" y="16192"/>
                  </a:lnTo>
                  <a:lnTo>
                    <a:pt x="0" y="24368"/>
                  </a:lnTo>
                  <a:lnTo>
                    <a:pt x="396" y="29368"/>
                  </a:lnTo>
                  <a:lnTo>
                    <a:pt x="1349" y="33733"/>
                  </a:lnTo>
                  <a:lnTo>
                    <a:pt x="2937" y="37543"/>
                  </a:lnTo>
                  <a:lnTo>
                    <a:pt x="5158" y="40718"/>
                  </a:lnTo>
                  <a:lnTo>
                    <a:pt x="7858" y="43258"/>
                  </a:lnTo>
                  <a:lnTo>
                    <a:pt x="11033" y="45085"/>
                  </a:lnTo>
                  <a:lnTo>
                    <a:pt x="14604" y="46196"/>
                  </a:lnTo>
                  <a:lnTo>
                    <a:pt x="18573" y="46593"/>
                  </a:lnTo>
                  <a:lnTo>
                    <a:pt x="23495" y="45957"/>
                  </a:lnTo>
                  <a:lnTo>
                    <a:pt x="27702" y="44370"/>
                  </a:lnTo>
                  <a:lnTo>
                    <a:pt x="31194" y="42148"/>
                  </a:lnTo>
                  <a:lnTo>
                    <a:pt x="33972" y="39449"/>
                  </a:lnTo>
                  <a:lnTo>
                    <a:pt x="36195" y="36671"/>
                  </a:lnTo>
                  <a:lnTo>
                    <a:pt x="37782" y="33972"/>
                  </a:lnTo>
                  <a:lnTo>
                    <a:pt x="38893" y="31670"/>
                  </a:lnTo>
                  <a:lnTo>
                    <a:pt x="39528" y="30003"/>
                  </a:lnTo>
                  <a:lnTo>
                    <a:pt x="37941" y="29368"/>
                  </a:lnTo>
                  <a:lnTo>
                    <a:pt x="34925" y="33654"/>
                  </a:lnTo>
                  <a:lnTo>
                    <a:pt x="32702" y="35877"/>
                  </a:lnTo>
                  <a:lnTo>
                    <a:pt x="30003" y="37862"/>
                  </a:lnTo>
                  <a:lnTo>
                    <a:pt x="26590" y="39211"/>
                  </a:lnTo>
                  <a:lnTo>
                    <a:pt x="22621" y="39767"/>
                  </a:lnTo>
                  <a:lnTo>
                    <a:pt x="19208" y="39370"/>
                  </a:lnTo>
                  <a:lnTo>
                    <a:pt x="15875" y="38020"/>
                  </a:lnTo>
                  <a:lnTo>
                    <a:pt x="12700" y="35481"/>
                  </a:lnTo>
                  <a:lnTo>
                    <a:pt x="10001" y="31591"/>
                  </a:lnTo>
                  <a:lnTo>
                    <a:pt x="8890" y="28971"/>
                  </a:lnTo>
                  <a:lnTo>
                    <a:pt x="7937" y="25876"/>
                  </a:lnTo>
                  <a:lnTo>
                    <a:pt x="7302" y="22305"/>
                  </a:lnTo>
                  <a:lnTo>
                    <a:pt x="6826" y="18176"/>
                  </a:lnTo>
                  <a:lnTo>
                    <a:pt x="37623" y="18176"/>
                  </a:lnTo>
                  <a:lnTo>
                    <a:pt x="36988" y="13652"/>
                  </a:lnTo>
                  <a:lnTo>
                    <a:pt x="35797" y="9842"/>
                  </a:lnTo>
                  <a:lnTo>
                    <a:pt x="34131" y="6667"/>
                  </a:lnTo>
                  <a:lnTo>
                    <a:pt x="32067" y="4206"/>
                  </a:lnTo>
                  <a:lnTo>
                    <a:pt x="29527" y="230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918" name="Shape 6658"/>
            <p:cNvSpPr/>
            <p:nvPr/>
          </p:nvSpPr>
          <p:spPr>
            <a:xfrm>
              <a:off x="3797315" y="4303124"/>
              <a:ext cx="45958" cy="68659"/>
            </a:xfrm>
            <a:custGeom>
              <a:avLst/>
              <a:gdLst/>
              <a:ahLst/>
              <a:cxnLst/>
              <a:rect l="0" t="0" r="0" b="0"/>
              <a:pathLst>
                <a:path w="45958" h="68659">
                  <a:moveTo>
                    <a:pt x="38893" y="0"/>
                  </a:moveTo>
                  <a:lnTo>
                    <a:pt x="24288" y="4366"/>
                  </a:lnTo>
                  <a:lnTo>
                    <a:pt x="24288" y="5953"/>
                  </a:lnTo>
                  <a:lnTo>
                    <a:pt x="26669" y="5793"/>
                  </a:lnTo>
                  <a:lnTo>
                    <a:pt x="29209" y="6111"/>
                  </a:lnTo>
                  <a:lnTo>
                    <a:pt x="30479" y="7222"/>
                  </a:lnTo>
                  <a:lnTo>
                    <a:pt x="31036" y="10873"/>
                  </a:lnTo>
                  <a:lnTo>
                    <a:pt x="31036" y="26352"/>
                  </a:lnTo>
                  <a:lnTo>
                    <a:pt x="28654" y="24447"/>
                  </a:lnTo>
                  <a:lnTo>
                    <a:pt x="26193" y="23097"/>
                  </a:lnTo>
                  <a:lnTo>
                    <a:pt x="23494" y="22303"/>
                  </a:lnTo>
                  <a:lnTo>
                    <a:pt x="22693" y="22238"/>
                  </a:lnTo>
                  <a:lnTo>
                    <a:pt x="20796" y="24843"/>
                  </a:lnTo>
                  <a:lnTo>
                    <a:pt x="24288" y="25478"/>
                  </a:lnTo>
                  <a:lnTo>
                    <a:pt x="27384" y="27304"/>
                  </a:lnTo>
                  <a:lnTo>
                    <a:pt x="29766" y="30321"/>
                  </a:lnTo>
                  <a:lnTo>
                    <a:pt x="31036" y="34766"/>
                  </a:lnTo>
                  <a:lnTo>
                    <a:pt x="31036" y="57547"/>
                  </a:lnTo>
                  <a:lnTo>
                    <a:pt x="29923" y="59928"/>
                  </a:lnTo>
                  <a:lnTo>
                    <a:pt x="27861" y="61833"/>
                  </a:lnTo>
                  <a:lnTo>
                    <a:pt x="25241" y="63103"/>
                  </a:lnTo>
                  <a:lnTo>
                    <a:pt x="22225" y="63500"/>
                  </a:lnTo>
                  <a:lnTo>
                    <a:pt x="18970" y="63023"/>
                  </a:lnTo>
                  <a:lnTo>
                    <a:pt x="15795" y="61516"/>
                  </a:lnTo>
                  <a:lnTo>
                    <a:pt x="13017" y="58896"/>
                  </a:lnTo>
                  <a:lnTo>
                    <a:pt x="10716" y="55006"/>
                  </a:lnTo>
                  <a:lnTo>
                    <a:pt x="9207" y="49767"/>
                  </a:lnTo>
                  <a:lnTo>
                    <a:pt x="8572" y="43179"/>
                  </a:lnTo>
                  <a:lnTo>
                    <a:pt x="9128" y="37067"/>
                  </a:lnTo>
                  <a:lnTo>
                    <a:pt x="10555" y="32465"/>
                  </a:lnTo>
                  <a:lnTo>
                    <a:pt x="12620" y="28972"/>
                  </a:lnTo>
                  <a:lnTo>
                    <a:pt x="15161" y="26670"/>
                  </a:lnTo>
                  <a:lnTo>
                    <a:pt x="18017" y="25321"/>
                  </a:lnTo>
                  <a:lnTo>
                    <a:pt x="20796" y="24843"/>
                  </a:lnTo>
                  <a:lnTo>
                    <a:pt x="22693" y="22238"/>
                  </a:lnTo>
                  <a:lnTo>
                    <a:pt x="20558" y="22066"/>
                  </a:lnTo>
                  <a:lnTo>
                    <a:pt x="15161" y="22940"/>
                  </a:lnTo>
                  <a:lnTo>
                    <a:pt x="10318" y="25478"/>
                  </a:lnTo>
                  <a:lnTo>
                    <a:pt x="6191" y="29368"/>
                  </a:lnTo>
                  <a:lnTo>
                    <a:pt x="2936" y="34368"/>
                  </a:lnTo>
                  <a:lnTo>
                    <a:pt x="793" y="40163"/>
                  </a:lnTo>
                  <a:lnTo>
                    <a:pt x="0" y="46434"/>
                  </a:lnTo>
                  <a:lnTo>
                    <a:pt x="634" y="53181"/>
                  </a:lnTo>
                  <a:lnTo>
                    <a:pt x="2302" y="58420"/>
                  </a:lnTo>
                  <a:lnTo>
                    <a:pt x="4762" y="62309"/>
                  </a:lnTo>
                  <a:lnTo>
                    <a:pt x="7619" y="65087"/>
                  </a:lnTo>
                  <a:lnTo>
                    <a:pt x="10636" y="66912"/>
                  </a:lnTo>
                  <a:lnTo>
                    <a:pt x="13573" y="68023"/>
                  </a:lnTo>
                  <a:lnTo>
                    <a:pt x="16192" y="68579"/>
                  </a:lnTo>
                  <a:lnTo>
                    <a:pt x="18097" y="68659"/>
                  </a:lnTo>
                  <a:lnTo>
                    <a:pt x="22939" y="68023"/>
                  </a:lnTo>
                  <a:lnTo>
                    <a:pt x="26511" y="66516"/>
                  </a:lnTo>
                  <a:lnTo>
                    <a:pt x="29130" y="64452"/>
                  </a:lnTo>
                  <a:lnTo>
                    <a:pt x="30877" y="62309"/>
                  </a:lnTo>
                  <a:lnTo>
                    <a:pt x="31036" y="62309"/>
                  </a:lnTo>
                  <a:lnTo>
                    <a:pt x="31036" y="68341"/>
                  </a:lnTo>
                  <a:lnTo>
                    <a:pt x="31432" y="68659"/>
                  </a:lnTo>
                  <a:lnTo>
                    <a:pt x="38893" y="66039"/>
                  </a:lnTo>
                  <a:lnTo>
                    <a:pt x="45958" y="63500"/>
                  </a:lnTo>
                  <a:lnTo>
                    <a:pt x="45958" y="61912"/>
                  </a:lnTo>
                  <a:lnTo>
                    <a:pt x="43179" y="61912"/>
                  </a:lnTo>
                  <a:lnTo>
                    <a:pt x="41354" y="61516"/>
                  </a:lnTo>
                  <a:lnTo>
                    <a:pt x="40242" y="60801"/>
                  </a:lnTo>
                  <a:lnTo>
                    <a:pt x="39608" y="59689"/>
                  </a:lnTo>
                  <a:lnTo>
                    <a:pt x="39369" y="58261"/>
                  </a:lnTo>
                  <a:lnTo>
                    <a:pt x="39369" y="158"/>
                  </a:lnTo>
                  <a:lnTo>
                    <a:pt x="38893" y="0"/>
                  </a:lnTo>
                  <a:close/>
                </a:path>
              </a:pathLst>
            </a:custGeom>
            <a:solidFill>
              <a:srgbClr val="000000"/>
            </a:solidFill>
          </p:spPr>
          <p:txBody>
            <a:bodyPr vert="horz" lIns="91440" tIns="45720" rIns="91440" bIns="45720" anchor="t"/>
            <a:lstStyle/>
            <a:p>
              <a:endParaRPr lang="en-IN"/>
            </a:p>
          </p:txBody>
        </p:sp>
        <p:sp>
          <p:nvSpPr>
            <p:cNvPr id="1919" name="Shape 6659"/>
            <p:cNvSpPr/>
            <p:nvPr/>
          </p:nvSpPr>
          <p:spPr>
            <a:xfrm>
              <a:off x="3704208" y="4325190"/>
              <a:ext cx="40163" cy="46593"/>
            </a:xfrm>
            <a:custGeom>
              <a:avLst/>
              <a:gdLst/>
              <a:ahLst/>
              <a:cxnLst/>
              <a:rect l="0" t="0" r="0" b="0"/>
              <a:pathLst>
                <a:path w="40163" h="46593">
                  <a:moveTo>
                    <a:pt x="18018" y="0"/>
                  </a:moveTo>
                  <a:lnTo>
                    <a:pt x="12859" y="556"/>
                  </a:lnTo>
                  <a:lnTo>
                    <a:pt x="8731" y="1983"/>
                  </a:lnTo>
                  <a:lnTo>
                    <a:pt x="5636" y="4048"/>
                  </a:lnTo>
                  <a:lnTo>
                    <a:pt x="3572" y="6430"/>
                  </a:lnTo>
                  <a:lnTo>
                    <a:pt x="2302" y="8811"/>
                  </a:lnTo>
                  <a:lnTo>
                    <a:pt x="1906" y="11032"/>
                  </a:lnTo>
                  <a:lnTo>
                    <a:pt x="2857" y="13811"/>
                  </a:lnTo>
                  <a:lnTo>
                    <a:pt x="4207" y="14922"/>
                  </a:lnTo>
                  <a:lnTo>
                    <a:pt x="6192" y="15398"/>
                  </a:lnTo>
                  <a:lnTo>
                    <a:pt x="7937" y="15001"/>
                  </a:lnTo>
                  <a:lnTo>
                    <a:pt x="9367" y="13970"/>
                  </a:lnTo>
                  <a:lnTo>
                    <a:pt x="10318" y="12620"/>
                  </a:lnTo>
                  <a:lnTo>
                    <a:pt x="10637" y="11112"/>
                  </a:lnTo>
                  <a:lnTo>
                    <a:pt x="10398" y="9366"/>
                  </a:lnTo>
                  <a:lnTo>
                    <a:pt x="10161" y="7223"/>
                  </a:lnTo>
                  <a:lnTo>
                    <a:pt x="10716" y="5158"/>
                  </a:lnTo>
                  <a:lnTo>
                    <a:pt x="12382" y="3651"/>
                  </a:lnTo>
                  <a:lnTo>
                    <a:pt x="14684" y="2698"/>
                  </a:lnTo>
                  <a:lnTo>
                    <a:pt x="17144" y="2381"/>
                  </a:lnTo>
                  <a:lnTo>
                    <a:pt x="19686" y="2618"/>
                  </a:lnTo>
                  <a:lnTo>
                    <a:pt x="22145" y="3810"/>
                  </a:lnTo>
                  <a:lnTo>
                    <a:pt x="24051" y="6350"/>
                  </a:lnTo>
                  <a:lnTo>
                    <a:pt x="24765" y="10636"/>
                  </a:lnTo>
                  <a:lnTo>
                    <a:pt x="24765" y="16668"/>
                  </a:lnTo>
                  <a:lnTo>
                    <a:pt x="24025" y="16960"/>
                  </a:lnTo>
                  <a:lnTo>
                    <a:pt x="24765" y="19050"/>
                  </a:lnTo>
                  <a:lnTo>
                    <a:pt x="24765" y="33417"/>
                  </a:lnTo>
                  <a:lnTo>
                    <a:pt x="24209" y="36750"/>
                  </a:lnTo>
                  <a:lnTo>
                    <a:pt x="23178" y="37941"/>
                  </a:lnTo>
                  <a:lnTo>
                    <a:pt x="21431" y="39052"/>
                  </a:lnTo>
                  <a:lnTo>
                    <a:pt x="18812" y="40083"/>
                  </a:lnTo>
                  <a:lnTo>
                    <a:pt x="15240" y="40798"/>
                  </a:lnTo>
                  <a:lnTo>
                    <a:pt x="12700" y="40322"/>
                  </a:lnTo>
                  <a:lnTo>
                    <a:pt x="10637" y="38735"/>
                  </a:lnTo>
                  <a:lnTo>
                    <a:pt x="9287" y="36274"/>
                  </a:lnTo>
                  <a:lnTo>
                    <a:pt x="8731" y="33099"/>
                  </a:lnTo>
                  <a:lnTo>
                    <a:pt x="8731" y="32940"/>
                  </a:lnTo>
                  <a:lnTo>
                    <a:pt x="8890" y="31036"/>
                  </a:lnTo>
                  <a:lnTo>
                    <a:pt x="9604" y="28971"/>
                  </a:lnTo>
                  <a:lnTo>
                    <a:pt x="11192" y="26590"/>
                  </a:lnTo>
                  <a:lnTo>
                    <a:pt x="13969" y="24050"/>
                  </a:lnTo>
                  <a:lnTo>
                    <a:pt x="15954" y="22781"/>
                  </a:lnTo>
                  <a:lnTo>
                    <a:pt x="18415" y="21511"/>
                  </a:lnTo>
                  <a:lnTo>
                    <a:pt x="24765" y="19050"/>
                  </a:lnTo>
                  <a:lnTo>
                    <a:pt x="24025" y="16960"/>
                  </a:lnTo>
                  <a:lnTo>
                    <a:pt x="17304" y="19606"/>
                  </a:lnTo>
                  <a:lnTo>
                    <a:pt x="11192" y="22383"/>
                  </a:lnTo>
                  <a:lnTo>
                    <a:pt x="6350" y="25162"/>
                  </a:lnTo>
                  <a:lnTo>
                    <a:pt x="2857" y="28177"/>
                  </a:lnTo>
                  <a:lnTo>
                    <a:pt x="714" y="31830"/>
                  </a:lnTo>
                  <a:lnTo>
                    <a:pt x="0" y="36274"/>
                  </a:lnTo>
                  <a:lnTo>
                    <a:pt x="953" y="40640"/>
                  </a:lnTo>
                  <a:lnTo>
                    <a:pt x="3254" y="43893"/>
                  </a:lnTo>
                  <a:lnTo>
                    <a:pt x="6668" y="45878"/>
                  </a:lnTo>
                  <a:lnTo>
                    <a:pt x="10557" y="46593"/>
                  </a:lnTo>
                  <a:lnTo>
                    <a:pt x="14606" y="45957"/>
                  </a:lnTo>
                  <a:lnTo>
                    <a:pt x="18415" y="44212"/>
                  </a:lnTo>
                  <a:lnTo>
                    <a:pt x="24924" y="39370"/>
                  </a:lnTo>
                  <a:lnTo>
                    <a:pt x="25400" y="42306"/>
                  </a:lnTo>
                  <a:lnTo>
                    <a:pt x="26353" y="44370"/>
                  </a:lnTo>
                  <a:lnTo>
                    <a:pt x="27623" y="45720"/>
                  </a:lnTo>
                  <a:lnTo>
                    <a:pt x="28972" y="46354"/>
                  </a:lnTo>
                  <a:lnTo>
                    <a:pt x="31353" y="46593"/>
                  </a:lnTo>
                  <a:lnTo>
                    <a:pt x="32782" y="46433"/>
                  </a:lnTo>
                  <a:lnTo>
                    <a:pt x="34767" y="45878"/>
                  </a:lnTo>
                  <a:lnTo>
                    <a:pt x="37227" y="44370"/>
                  </a:lnTo>
                  <a:lnTo>
                    <a:pt x="40163" y="41592"/>
                  </a:lnTo>
                  <a:lnTo>
                    <a:pt x="40163" y="39052"/>
                  </a:lnTo>
                  <a:lnTo>
                    <a:pt x="38338" y="40322"/>
                  </a:lnTo>
                  <a:lnTo>
                    <a:pt x="35718" y="40957"/>
                  </a:lnTo>
                  <a:lnTo>
                    <a:pt x="33973" y="40401"/>
                  </a:lnTo>
                  <a:lnTo>
                    <a:pt x="33179" y="39131"/>
                  </a:lnTo>
                  <a:lnTo>
                    <a:pt x="32782" y="35162"/>
                  </a:lnTo>
                  <a:lnTo>
                    <a:pt x="32782" y="15875"/>
                  </a:lnTo>
                  <a:lnTo>
                    <a:pt x="32306" y="9127"/>
                  </a:lnTo>
                  <a:lnTo>
                    <a:pt x="30956" y="5715"/>
                  </a:lnTo>
                  <a:lnTo>
                    <a:pt x="28417" y="2777"/>
                  </a:lnTo>
                  <a:lnTo>
                    <a:pt x="26591"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920" name="Shape 6660"/>
            <p:cNvSpPr/>
            <p:nvPr/>
          </p:nvSpPr>
          <p:spPr>
            <a:xfrm>
              <a:off x="3531646" y="4325190"/>
              <a:ext cx="39530" cy="46593"/>
            </a:xfrm>
            <a:custGeom>
              <a:avLst/>
              <a:gdLst/>
              <a:ahLst/>
              <a:cxnLst/>
              <a:rect l="0" t="0" r="0" b="0"/>
              <a:pathLst>
                <a:path w="39530" h="46593">
                  <a:moveTo>
                    <a:pt x="20241" y="0"/>
                  </a:moveTo>
                  <a:lnTo>
                    <a:pt x="18019" y="3571"/>
                  </a:lnTo>
                  <a:lnTo>
                    <a:pt x="21431" y="4127"/>
                  </a:lnTo>
                  <a:lnTo>
                    <a:pt x="23812" y="5476"/>
                  </a:lnTo>
                  <a:lnTo>
                    <a:pt x="25480" y="7540"/>
                  </a:lnTo>
                  <a:lnTo>
                    <a:pt x="26511" y="9921"/>
                  </a:lnTo>
                  <a:lnTo>
                    <a:pt x="27544" y="15001"/>
                  </a:lnTo>
                  <a:lnTo>
                    <a:pt x="7143" y="15001"/>
                  </a:lnTo>
                  <a:lnTo>
                    <a:pt x="7858" y="12065"/>
                  </a:lnTo>
                  <a:lnTo>
                    <a:pt x="8731" y="9525"/>
                  </a:lnTo>
                  <a:lnTo>
                    <a:pt x="9842" y="7540"/>
                  </a:lnTo>
                  <a:lnTo>
                    <a:pt x="11192" y="6032"/>
                  </a:lnTo>
                  <a:lnTo>
                    <a:pt x="14287" y="4127"/>
                  </a:lnTo>
                  <a:lnTo>
                    <a:pt x="18019" y="3571"/>
                  </a:lnTo>
                  <a:lnTo>
                    <a:pt x="20241" y="0"/>
                  </a:lnTo>
                  <a:lnTo>
                    <a:pt x="15955" y="476"/>
                  </a:lnTo>
                  <a:lnTo>
                    <a:pt x="11430" y="2222"/>
                  </a:lnTo>
                  <a:lnTo>
                    <a:pt x="7143" y="5318"/>
                  </a:lnTo>
                  <a:lnTo>
                    <a:pt x="3572" y="9921"/>
                  </a:lnTo>
                  <a:lnTo>
                    <a:pt x="1032" y="16192"/>
                  </a:lnTo>
                  <a:lnTo>
                    <a:pt x="0" y="24368"/>
                  </a:lnTo>
                  <a:lnTo>
                    <a:pt x="397" y="29368"/>
                  </a:lnTo>
                  <a:lnTo>
                    <a:pt x="1350" y="33733"/>
                  </a:lnTo>
                  <a:lnTo>
                    <a:pt x="2937" y="37543"/>
                  </a:lnTo>
                  <a:lnTo>
                    <a:pt x="5160" y="40718"/>
                  </a:lnTo>
                  <a:lnTo>
                    <a:pt x="7858" y="43258"/>
                  </a:lnTo>
                  <a:lnTo>
                    <a:pt x="11033" y="45085"/>
                  </a:lnTo>
                  <a:lnTo>
                    <a:pt x="14605" y="46196"/>
                  </a:lnTo>
                  <a:lnTo>
                    <a:pt x="18574" y="46593"/>
                  </a:lnTo>
                  <a:lnTo>
                    <a:pt x="23496" y="45957"/>
                  </a:lnTo>
                  <a:lnTo>
                    <a:pt x="27702" y="44370"/>
                  </a:lnTo>
                  <a:lnTo>
                    <a:pt x="31194" y="42148"/>
                  </a:lnTo>
                  <a:lnTo>
                    <a:pt x="33973" y="39449"/>
                  </a:lnTo>
                  <a:lnTo>
                    <a:pt x="36196" y="36671"/>
                  </a:lnTo>
                  <a:lnTo>
                    <a:pt x="37783" y="33972"/>
                  </a:lnTo>
                  <a:lnTo>
                    <a:pt x="38893" y="31670"/>
                  </a:lnTo>
                  <a:lnTo>
                    <a:pt x="39530" y="30003"/>
                  </a:lnTo>
                  <a:lnTo>
                    <a:pt x="37942" y="29368"/>
                  </a:lnTo>
                  <a:lnTo>
                    <a:pt x="34925" y="33654"/>
                  </a:lnTo>
                  <a:lnTo>
                    <a:pt x="32703" y="35877"/>
                  </a:lnTo>
                  <a:lnTo>
                    <a:pt x="30005" y="37862"/>
                  </a:lnTo>
                  <a:lnTo>
                    <a:pt x="26591" y="39211"/>
                  </a:lnTo>
                  <a:lnTo>
                    <a:pt x="22622" y="39767"/>
                  </a:lnTo>
                  <a:lnTo>
                    <a:pt x="19288" y="39370"/>
                  </a:lnTo>
                  <a:lnTo>
                    <a:pt x="15875" y="38020"/>
                  </a:lnTo>
                  <a:lnTo>
                    <a:pt x="12700" y="35481"/>
                  </a:lnTo>
                  <a:lnTo>
                    <a:pt x="10002" y="31591"/>
                  </a:lnTo>
                  <a:lnTo>
                    <a:pt x="8891" y="28971"/>
                  </a:lnTo>
                  <a:lnTo>
                    <a:pt x="8017" y="25876"/>
                  </a:lnTo>
                  <a:lnTo>
                    <a:pt x="7303" y="22305"/>
                  </a:lnTo>
                  <a:lnTo>
                    <a:pt x="6827" y="18176"/>
                  </a:lnTo>
                  <a:lnTo>
                    <a:pt x="37703" y="18176"/>
                  </a:lnTo>
                  <a:lnTo>
                    <a:pt x="36989" y="13652"/>
                  </a:lnTo>
                  <a:lnTo>
                    <a:pt x="35878" y="9842"/>
                  </a:lnTo>
                  <a:lnTo>
                    <a:pt x="34211" y="6667"/>
                  </a:lnTo>
                  <a:lnTo>
                    <a:pt x="32067" y="4206"/>
                  </a:lnTo>
                  <a:lnTo>
                    <a:pt x="29528" y="2301"/>
                  </a:lnTo>
                  <a:lnTo>
                    <a:pt x="26750" y="1031"/>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1921" name="Shape 6661"/>
            <p:cNvSpPr/>
            <p:nvPr/>
          </p:nvSpPr>
          <p:spPr>
            <a:xfrm>
              <a:off x="3215100" y="4325190"/>
              <a:ext cx="43656" cy="46593"/>
            </a:xfrm>
            <a:custGeom>
              <a:avLst/>
              <a:gdLst/>
              <a:ahLst/>
              <a:cxnLst/>
              <a:rect l="0" t="0" r="0" b="0"/>
              <a:pathLst>
                <a:path w="43656" h="46593">
                  <a:moveTo>
                    <a:pt x="21351" y="0"/>
                  </a:moveTo>
                  <a:lnTo>
                    <a:pt x="20557" y="2777"/>
                  </a:lnTo>
                  <a:lnTo>
                    <a:pt x="24843" y="3651"/>
                  </a:lnTo>
                  <a:lnTo>
                    <a:pt x="28336" y="6032"/>
                  </a:lnTo>
                  <a:lnTo>
                    <a:pt x="31113" y="9762"/>
                  </a:lnTo>
                  <a:lnTo>
                    <a:pt x="33098" y="14446"/>
                  </a:lnTo>
                  <a:lnTo>
                    <a:pt x="34368" y="19843"/>
                  </a:lnTo>
                  <a:lnTo>
                    <a:pt x="34764" y="25876"/>
                  </a:lnTo>
                  <a:lnTo>
                    <a:pt x="34209" y="32146"/>
                  </a:lnTo>
                  <a:lnTo>
                    <a:pt x="32781" y="36829"/>
                  </a:lnTo>
                  <a:lnTo>
                    <a:pt x="30796" y="40163"/>
                  </a:lnTo>
                  <a:lnTo>
                    <a:pt x="28336" y="42306"/>
                  </a:lnTo>
                  <a:lnTo>
                    <a:pt x="25637" y="43497"/>
                  </a:lnTo>
                  <a:lnTo>
                    <a:pt x="23018" y="43815"/>
                  </a:lnTo>
                  <a:lnTo>
                    <a:pt x="19050" y="43021"/>
                  </a:lnTo>
                  <a:lnTo>
                    <a:pt x="15795" y="40798"/>
                  </a:lnTo>
                  <a:lnTo>
                    <a:pt x="13333" y="37623"/>
                  </a:lnTo>
                  <a:lnTo>
                    <a:pt x="11508" y="33733"/>
                  </a:lnTo>
                  <a:lnTo>
                    <a:pt x="10238" y="29527"/>
                  </a:lnTo>
                  <a:lnTo>
                    <a:pt x="9445" y="25320"/>
                  </a:lnTo>
                  <a:lnTo>
                    <a:pt x="9048" y="21431"/>
                  </a:lnTo>
                  <a:lnTo>
                    <a:pt x="8888" y="18256"/>
                  </a:lnTo>
                  <a:lnTo>
                    <a:pt x="9127" y="14604"/>
                  </a:lnTo>
                  <a:lnTo>
                    <a:pt x="9842" y="11508"/>
                  </a:lnTo>
                  <a:lnTo>
                    <a:pt x="10873" y="8811"/>
                  </a:lnTo>
                  <a:lnTo>
                    <a:pt x="12382" y="6667"/>
                  </a:lnTo>
                  <a:lnTo>
                    <a:pt x="14127" y="4921"/>
                  </a:lnTo>
                  <a:lnTo>
                    <a:pt x="16112" y="3731"/>
                  </a:lnTo>
                  <a:lnTo>
                    <a:pt x="18256" y="3016"/>
                  </a:lnTo>
                  <a:lnTo>
                    <a:pt x="20557" y="2777"/>
                  </a:lnTo>
                  <a:lnTo>
                    <a:pt x="21351" y="0"/>
                  </a:lnTo>
                  <a:lnTo>
                    <a:pt x="15159" y="873"/>
                  </a:lnTo>
                  <a:lnTo>
                    <a:pt x="9921" y="3255"/>
                  </a:lnTo>
                  <a:lnTo>
                    <a:pt x="5713" y="6985"/>
                  </a:lnTo>
                  <a:lnTo>
                    <a:pt x="2538" y="11668"/>
                  </a:lnTo>
                  <a:lnTo>
                    <a:pt x="633" y="17065"/>
                  </a:lnTo>
                  <a:lnTo>
                    <a:pt x="0" y="23018"/>
                  </a:lnTo>
                  <a:lnTo>
                    <a:pt x="713" y="29368"/>
                  </a:lnTo>
                  <a:lnTo>
                    <a:pt x="2777" y="35005"/>
                  </a:lnTo>
                  <a:lnTo>
                    <a:pt x="6032" y="39767"/>
                  </a:lnTo>
                  <a:lnTo>
                    <a:pt x="10397" y="43418"/>
                  </a:lnTo>
                  <a:lnTo>
                    <a:pt x="15636" y="45720"/>
                  </a:lnTo>
                  <a:lnTo>
                    <a:pt x="21668" y="46593"/>
                  </a:lnTo>
                  <a:lnTo>
                    <a:pt x="28495" y="45481"/>
                  </a:lnTo>
                  <a:lnTo>
                    <a:pt x="34051" y="42624"/>
                  </a:lnTo>
                  <a:lnTo>
                    <a:pt x="38257" y="38417"/>
                  </a:lnTo>
                  <a:lnTo>
                    <a:pt x="41275" y="33417"/>
                  </a:lnTo>
                  <a:lnTo>
                    <a:pt x="43100" y="28098"/>
                  </a:lnTo>
                  <a:lnTo>
                    <a:pt x="43656" y="23018"/>
                  </a:lnTo>
                  <a:lnTo>
                    <a:pt x="43179" y="17858"/>
                  </a:lnTo>
                  <a:lnTo>
                    <a:pt x="41988" y="13335"/>
                  </a:lnTo>
                  <a:lnTo>
                    <a:pt x="40083" y="9366"/>
                  </a:lnTo>
                  <a:lnTo>
                    <a:pt x="37384" y="6112"/>
                  </a:lnTo>
                  <a:lnTo>
                    <a:pt x="34131" y="3492"/>
                  </a:lnTo>
                  <a:lnTo>
                    <a:pt x="30320" y="1587"/>
                  </a:lnTo>
                  <a:lnTo>
                    <a:pt x="26033" y="396"/>
                  </a:lnTo>
                  <a:lnTo>
                    <a:pt x="21351" y="0"/>
                  </a:lnTo>
                  <a:close/>
                </a:path>
              </a:pathLst>
            </a:custGeom>
            <a:solidFill>
              <a:srgbClr val="000000"/>
            </a:solidFill>
          </p:spPr>
          <p:txBody>
            <a:bodyPr vert="horz" lIns="91440" tIns="45720" rIns="91440" bIns="45720" anchor="t"/>
            <a:lstStyle/>
            <a:p>
              <a:endParaRPr lang="en-IN"/>
            </a:p>
          </p:txBody>
        </p:sp>
        <p:sp>
          <p:nvSpPr>
            <p:cNvPr id="1922" name="Shape 6662"/>
            <p:cNvSpPr/>
            <p:nvPr/>
          </p:nvSpPr>
          <p:spPr>
            <a:xfrm>
              <a:off x="3091830" y="4325190"/>
              <a:ext cx="39528" cy="46593"/>
            </a:xfrm>
            <a:custGeom>
              <a:avLst/>
              <a:gdLst/>
              <a:ahLst/>
              <a:cxnLst/>
              <a:rect l="0" t="0" r="0" b="0"/>
              <a:pathLst>
                <a:path w="39528" h="46593">
                  <a:moveTo>
                    <a:pt x="20240" y="0"/>
                  </a:moveTo>
                  <a:lnTo>
                    <a:pt x="18018" y="3571"/>
                  </a:lnTo>
                  <a:lnTo>
                    <a:pt x="21431" y="4127"/>
                  </a:lnTo>
                  <a:lnTo>
                    <a:pt x="23812" y="5476"/>
                  </a:lnTo>
                  <a:lnTo>
                    <a:pt x="25478" y="7540"/>
                  </a:lnTo>
                  <a:lnTo>
                    <a:pt x="26511" y="9921"/>
                  </a:lnTo>
                  <a:lnTo>
                    <a:pt x="27543" y="15001"/>
                  </a:lnTo>
                  <a:lnTo>
                    <a:pt x="7143" y="15001"/>
                  </a:lnTo>
                  <a:lnTo>
                    <a:pt x="7858" y="12065"/>
                  </a:lnTo>
                  <a:lnTo>
                    <a:pt x="8731" y="9525"/>
                  </a:lnTo>
                  <a:lnTo>
                    <a:pt x="9842" y="7540"/>
                  </a:lnTo>
                  <a:lnTo>
                    <a:pt x="11191" y="6032"/>
                  </a:lnTo>
                  <a:lnTo>
                    <a:pt x="14287" y="4127"/>
                  </a:lnTo>
                  <a:lnTo>
                    <a:pt x="18018" y="3571"/>
                  </a:lnTo>
                  <a:lnTo>
                    <a:pt x="20240" y="0"/>
                  </a:lnTo>
                  <a:lnTo>
                    <a:pt x="15953" y="476"/>
                  </a:lnTo>
                  <a:lnTo>
                    <a:pt x="11429" y="2222"/>
                  </a:lnTo>
                  <a:lnTo>
                    <a:pt x="7143" y="5318"/>
                  </a:lnTo>
                  <a:lnTo>
                    <a:pt x="3492" y="9921"/>
                  </a:lnTo>
                  <a:lnTo>
                    <a:pt x="1032" y="16192"/>
                  </a:lnTo>
                  <a:lnTo>
                    <a:pt x="0" y="24368"/>
                  </a:lnTo>
                  <a:lnTo>
                    <a:pt x="396" y="29368"/>
                  </a:lnTo>
                  <a:lnTo>
                    <a:pt x="1349" y="33733"/>
                  </a:lnTo>
                  <a:lnTo>
                    <a:pt x="2857" y="37543"/>
                  </a:lnTo>
                  <a:lnTo>
                    <a:pt x="5079" y="40718"/>
                  </a:lnTo>
                  <a:lnTo>
                    <a:pt x="7778" y="43258"/>
                  </a:lnTo>
                  <a:lnTo>
                    <a:pt x="10953" y="45085"/>
                  </a:lnTo>
                  <a:lnTo>
                    <a:pt x="14526" y="46196"/>
                  </a:lnTo>
                  <a:lnTo>
                    <a:pt x="18573" y="46593"/>
                  </a:lnTo>
                  <a:lnTo>
                    <a:pt x="23495" y="45957"/>
                  </a:lnTo>
                  <a:lnTo>
                    <a:pt x="27702" y="44370"/>
                  </a:lnTo>
                  <a:lnTo>
                    <a:pt x="31194" y="42148"/>
                  </a:lnTo>
                  <a:lnTo>
                    <a:pt x="33972" y="39449"/>
                  </a:lnTo>
                  <a:lnTo>
                    <a:pt x="36195" y="36671"/>
                  </a:lnTo>
                  <a:lnTo>
                    <a:pt x="37782" y="33972"/>
                  </a:lnTo>
                  <a:lnTo>
                    <a:pt x="38893" y="31670"/>
                  </a:lnTo>
                  <a:lnTo>
                    <a:pt x="39528" y="30003"/>
                  </a:lnTo>
                  <a:lnTo>
                    <a:pt x="37941" y="29368"/>
                  </a:lnTo>
                  <a:lnTo>
                    <a:pt x="34925" y="33654"/>
                  </a:lnTo>
                  <a:lnTo>
                    <a:pt x="32702" y="35877"/>
                  </a:lnTo>
                  <a:lnTo>
                    <a:pt x="30003" y="37862"/>
                  </a:lnTo>
                  <a:lnTo>
                    <a:pt x="26590" y="39211"/>
                  </a:lnTo>
                  <a:lnTo>
                    <a:pt x="22621" y="39767"/>
                  </a:lnTo>
                  <a:lnTo>
                    <a:pt x="19208" y="39370"/>
                  </a:lnTo>
                  <a:lnTo>
                    <a:pt x="15875" y="38020"/>
                  </a:lnTo>
                  <a:lnTo>
                    <a:pt x="12700" y="35481"/>
                  </a:lnTo>
                  <a:lnTo>
                    <a:pt x="10001" y="31591"/>
                  </a:lnTo>
                  <a:lnTo>
                    <a:pt x="8890" y="28971"/>
                  </a:lnTo>
                  <a:lnTo>
                    <a:pt x="7937" y="25876"/>
                  </a:lnTo>
                  <a:lnTo>
                    <a:pt x="7302" y="22305"/>
                  </a:lnTo>
                  <a:lnTo>
                    <a:pt x="6826" y="18176"/>
                  </a:lnTo>
                  <a:lnTo>
                    <a:pt x="37623" y="18176"/>
                  </a:lnTo>
                  <a:lnTo>
                    <a:pt x="36988" y="13652"/>
                  </a:lnTo>
                  <a:lnTo>
                    <a:pt x="35797" y="9842"/>
                  </a:lnTo>
                  <a:lnTo>
                    <a:pt x="34131" y="6667"/>
                  </a:lnTo>
                  <a:lnTo>
                    <a:pt x="32067" y="4206"/>
                  </a:lnTo>
                  <a:lnTo>
                    <a:pt x="29527" y="230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923" name="Shape 6663"/>
            <p:cNvSpPr/>
            <p:nvPr/>
          </p:nvSpPr>
          <p:spPr>
            <a:xfrm>
              <a:off x="3994641" y="4326221"/>
              <a:ext cx="45402" cy="45958"/>
            </a:xfrm>
            <a:custGeom>
              <a:avLst/>
              <a:gdLst/>
              <a:ahLst/>
              <a:cxnLst/>
              <a:rect l="0" t="0" r="0" b="0"/>
              <a:pathLst>
                <a:path w="45402" h="45958">
                  <a:moveTo>
                    <a:pt x="0" y="0"/>
                  </a:moveTo>
                  <a:lnTo>
                    <a:pt x="0" y="1430"/>
                  </a:lnTo>
                  <a:lnTo>
                    <a:pt x="2936" y="2223"/>
                  </a:lnTo>
                  <a:lnTo>
                    <a:pt x="4286" y="3333"/>
                  </a:lnTo>
                  <a:lnTo>
                    <a:pt x="5477" y="5160"/>
                  </a:lnTo>
                  <a:lnTo>
                    <a:pt x="7065" y="8413"/>
                  </a:lnTo>
                  <a:lnTo>
                    <a:pt x="9049" y="12938"/>
                  </a:lnTo>
                  <a:lnTo>
                    <a:pt x="13652" y="23574"/>
                  </a:lnTo>
                  <a:lnTo>
                    <a:pt x="18017" y="33973"/>
                  </a:lnTo>
                  <a:lnTo>
                    <a:pt x="19685" y="38179"/>
                  </a:lnTo>
                  <a:lnTo>
                    <a:pt x="20955" y="41275"/>
                  </a:lnTo>
                  <a:lnTo>
                    <a:pt x="21907" y="43815"/>
                  </a:lnTo>
                  <a:lnTo>
                    <a:pt x="22542" y="45165"/>
                  </a:lnTo>
                  <a:lnTo>
                    <a:pt x="23018" y="45799"/>
                  </a:lnTo>
                  <a:lnTo>
                    <a:pt x="23573" y="45958"/>
                  </a:lnTo>
                  <a:lnTo>
                    <a:pt x="24210" y="45562"/>
                  </a:lnTo>
                  <a:lnTo>
                    <a:pt x="24765" y="44450"/>
                  </a:lnTo>
                  <a:lnTo>
                    <a:pt x="26272" y="40957"/>
                  </a:lnTo>
                  <a:lnTo>
                    <a:pt x="38972" y="9207"/>
                  </a:lnTo>
                  <a:lnTo>
                    <a:pt x="40560" y="5556"/>
                  </a:lnTo>
                  <a:lnTo>
                    <a:pt x="41830" y="3254"/>
                  </a:lnTo>
                  <a:lnTo>
                    <a:pt x="43338" y="1985"/>
                  </a:lnTo>
                  <a:lnTo>
                    <a:pt x="45402" y="1430"/>
                  </a:lnTo>
                  <a:lnTo>
                    <a:pt x="45402" y="0"/>
                  </a:lnTo>
                  <a:lnTo>
                    <a:pt x="31671" y="0"/>
                  </a:lnTo>
                  <a:lnTo>
                    <a:pt x="31671" y="1430"/>
                  </a:lnTo>
                  <a:lnTo>
                    <a:pt x="34846" y="2302"/>
                  </a:lnTo>
                  <a:lnTo>
                    <a:pt x="35877" y="3254"/>
                  </a:lnTo>
                  <a:lnTo>
                    <a:pt x="36273" y="4762"/>
                  </a:lnTo>
                  <a:lnTo>
                    <a:pt x="35718" y="7462"/>
                  </a:lnTo>
                  <a:lnTo>
                    <a:pt x="34369" y="11588"/>
                  </a:lnTo>
                  <a:lnTo>
                    <a:pt x="32385" y="16748"/>
                  </a:lnTo>
                  <a:lnTo>
                    <a:pt x="30083" y="22383"/>
                  </a:lnTo>
                  <a:lnTo>
                    <a:pt x="27860" y="28019"/>
                  </a:lnTo>
                  <a:lnTo>
                    <a:pt x="25876" y="33258"/>
                  </a:lnTo>
                  <a:lnTo>
                    <a:pt x="15796" y="7858"/>
                  </a:lnTo>
                  <a:lnTo>
                    <a:pt x="15160" y="6350"/>
                  </a:lnTo>
                  <a:lnTo>
                    <a:pt x="14922" y="4445"/>
                  </a:lnTo>
                  <a:lnTo>
                    <a:pt x="15240" y="2937"/>
                  </a:lnTo>
                  <a:lnTo>
                    <a:pt x="16272" y="2063"/>
                  </a:lnTo>
                  <a:lnTo>
                    <a:pt x="19447" y="1430"/>
                  </a:lnTo>
                  <a:lnTo>
                    <a:pt x="19447" y="0"/>
                  </a:lnTo>
                  <a:lnTo>
                    <a:pt x="0" y="0"/>
                  </a:lnTo>
                  <a:close/>
                </a:path>
              </a:pathLst>
            </a:custGeom>
            <a:solidFill>
              <a:srgbClr val="000000"/>
            </a:solidFill>
          </p:spPr>
          <p:txBody>
            <a:bodyPr vert="horz" lIns="91440" tIns="45720" rIns="91440" bIns="45720" anchor="t"/>
            <a:lstStyle/>
            <a:p>
              <a:endParaRPr lang="en-IN"/>
            </a:p>
          </p:txBody>
        </p:sp>
        <p:sp>
          <p:nvSpPr>
            <p:cNvPr id="1924" name="Shape 6664"/>
            <p:cNvSpPr/>
            <p:nvPr/>
          </p:nvSpPr>
          <p:spPr>
            <a:xfrm>
              <a:off x="3167553" y="4326221"/>
              <a:ext cx="45322" cy="45958"/>
            </a:xfrm>
            <a:custGeom>
              <a:avLst/>
              <a:gdLst/>
              <a:ahLst/>
              <a:cxnLst/>
              <a:rect l="0" t="0" r="0" b="0"/>
              <a:pathLst>
                <a:path w="45322" h="45958">
                  <a:moveTo>
                    <a:pt x="0" y="0"/>
                  </a:moveTo>
                  <a:lnTo>
                    <a:pt x="0" y="1430"/>
                  </a:lnTo>
                  <a:lnTo>
                    <a:pt x="2857" y="2223"/>
                  </a:lnTo>
                  <a:lnTo>
                    <a:pt x="4286" y="3333"/>
                  </a:lnTo>
                  <a:lnTo>
                    <a:pt x="5397" y="5160"/>
                  </a:lnTo>
                  <a:lnTo>
                    <a:pt x="6985" y="8413"/>
                  </a:lnTo>
                  <a:lnTo>
                    <a:pt x="8969" y="12938"/>
                  </a:lnTo>
                  <a:lnTo>
                    <a:pt x="13572" y="23574"/>
                  </a:lnTo>
                  <a:lnTo>
                    <a:pt x="17938" y="33973"/>
                  </a:lnTo>
                  <a:lnTo>
                    <a:pt x="19685" y="38179"/>
                  </a:lnTo>
                  <a:lnTo>
                    <a:pt x="20876" y="41275"/>
                  </a:lnTo>
                  <a:lnTo>
                    <a:pt x="21828" y="43815"/>
                  </a:lnTo>
                  <a:lnTo>
                    <a:pt x="22463" y="45165"/>
                  </a:lnTo>
                  <a:lnTo>
                    <a:pt x="23018" y="45799"/>
                  </a:lnTo>
                  <a:lnTo>
                    <a:pt x="23573" y="45958"/>
                  </a:lnTo>
                  <a:lnTo>
                    <a:pt x="24130" y="45562"/>
                  </a:lnTo>
                  <a:lnTo>
                    <a:pt x="24765" y="44450"/>
                  </a:lnTo>
                  <a:lnTo>
                    <a:pt x="26193" y="40957"/>
                  </a:lnTo>
                  <a:lnTo>
                    <a:pt x="38893" y="9207"/>
                  </a:lnTo>
                  <a:lnTo>
                    <a:pt x="40481" y="5556"/>
                  </a:lnTo>
                  <a:lnTo>
                    <a:pt x="41751" y="3254"/>
                  </a:lnTo>
                  <a:lnTo>
                    <a:pt x="43260" y="1985"/>
                  </a:lnTo>
                  <a:lnTo>
                    <a:pt x="45322" y="1430"/>
                  </a:lnTo>
                  <a:lnTo>
                    <a:pt x="45322" y="0"/>
                  </a:lnTo>
                  <a:lnTo>
                    <a:pt x="31591" y="0"/>
                  </a:lnTo>
                  <a:lnTo>
                    <a:pt x="31591" y="1430"/>
                  </a:lnTo>
                  <a:lnTo>
                    <a:pt x="34766" y="2302"/>
                  </a:lnTo>
                  <a:lnTo>
                    <a:pt x="35877" y="3254"/>
                  </a:lnTo>
                  <a:lnTo>
                    <a:pt x="36195" y="4762"/>
                  </a:lnTo>
                  <a:lnTo>
                    <a:pt x="35718" y="7462"/>
                  </a:lnTo>
                  <a:lnTo>
                    <a:pt x="34290" y="11588"/>
                  </a:lnTo>
                  <a:lnTo>
                    <a:pt x="32305" y="16748"/>
                  </a:lnTo>
                  <a:lnTo>
                    <a:pt x="30003" y="22383"/>
                  </a:lnTo>
                  <a:lnTo>
                    <a:pt x="27781" y="28019"/>
                  </a:lnTo>
                  <a:lnTo>
                    <a:pt x="25797" y="33258"/>
                  </a:lnTo>
                  <a:lnTo>
                    <a:pt x="15716" y="7858"/>
                  </a:lnTo>
                  <a:lnTo>
                    <a:pt x="15160" y="6350"/>
                  </a:lnTo>
                  <a:lnTo>
                    <a:pt x="14842" y="4445"/>
                  </a:lnTo>
                  <a:lnTo>
                    <a:pt x="15240" y="2937"/>
                  </a:lnTo>
                  <a:lnTo>
                    <a:pt x="16192" y="2063"/>
                  </a:lnTo>
                  <a:lnTo>
                    <a:pt x="19367" y="1430"/>
                  </a:lnTo>
                  <a:lnTo>
                    <a:pt x="19367" y="0"/>
                  </a:lnTo>
                  <a:lnTo>
                    <a:pt x="0" y="0"/>
                  </a:lnTo>
                  <a:close/>
                </a:path>
              </a:pathLst>
            </a:custGeom>
            <a:solidFill>
              <a:srgbClr val="000000"/>
            </a:solidFill>
          </p:spPr>
          <p:txBody>
            <a:bodyPr vert="horz" lIns="91440" tIns="45720" rIns="91440" bIns="45720" anchor="t"/>
            <a:lstStyle/>
            <a:p>
              <a:endParaRPr lang="en-IN"/>
            </a:p>
          </p:txBody>
        </p:sp>
        <p:sp>
          <p:nvSpPr>
            <p:cNvPr id="1925" name="Shape 6665"/>
            <p:cNvSpPr/>
            <p:nvPr/>
          </p:nvSpPr>
          <p:spPr>
            <a:xfrm>
              <a:off x="4229036" y="4325190"/>
              <a:ext cx="38337" cy="46593"/>
            </a:xfrm>
            <a:custGeom>
              <a:avLst/>
              <a:gdLst/>
              <a:ahLst/>
              <a:cxnLst/>
              <a:rect l="0" t="0" r="0" b="0"/>
              <a:pathLst>
                <a:path w="38337" h="46593">
                  <a:moveTo>
                    <a:pt x="22225" y="0"/>
                  </a:moveTo>
                  <a:lnTo>
                    <a:pt x="16827" y="713"/>
                  </a:lnTo>
                  <a:lnTo>
                    <a:pt x="11667" y="2698"/>
                  </a:lnTo>
                  <a:lnTo>
                    <a:pt x="7063" y="6112"/>
                  </a:lnTo>
                  <a:lnTo>
                    <a:pt x="3412" y="10874"/>
                  </a:lnTo>
                  <a:lnTo>
                    <a:pt x="872" y="16986"/>
                  </a:lnTo>
                  <a:lnTo>
                    <a:pt x="0" y="24447"/>
                  </a:lnTo>
                  <a:lnTo>
                    <a:pt x="793" y="31512"/>
                  </a:lnTo>
                  <a:lnTo>
                    <a:pt x="3015" y="37147"/>
                  </a:lnTo>
                  <a:lnTo>
                    <a:pt x="6270" y="41355"/>
                  </a:lnTo>
                  <a:lnTo>
                    <a:pt x="10238" y="44291"/>
                  </a:lnTo>
                  <a:lnTo>
                    <a:pt x="14446" y="46037"/>
                  </a:lnTo>
                  <a:lnTo>
                    <a:pt x="18572" y="46593"/>
                  </a:lnTo>
                  <a:lnTo>
                    <a:pt x="24288" y="45720"/>
                  </a:lnTo>
                  <a:lnTo>
                    <a:pt x="29447" y="43021"/>
                  </a:lnTo>
                  <a:lnTo>
                    <a:pt x="31908" y="40957"/>
                  </a:lnTo>
                  <a:lnTo>
                    <a:pt x="34131" y="38258"/>
                  </a:lnTo>
                  <a:lnTo>
                    <a:pt x="36273" y="34925"/>
                  </a:lnTo>
                  <a:lnTo>
                    <a:pt x="38337" y="31036"/>
                  </a:lnTo>
                  <a:lnTo>
                    <a:pt x="36988" y="30162"/>
                  </a:lnTo>
                  <a:lnTo>
                    <a:pt x="34368" y="33654"/>
                  </a:lnTo>
                  <a:lnTo>
                    <a:pt x="31352" y="36671"/>
                  </a:lnTo>
                  <a:lnTo>
                    <a:pt x="27542" y="38656"/>
                  </a:lnTo>
                  <a:lnTo>
                    <a:pt x="22780" y="39449"/>
                  </a:lnTo>
                  <a:lnTo>
                    <a:pt x="19684" y="39052"/>
                  </a:lnTo>
                  <a:lnTo>
                    <a:pt x="16906" y="38100"/>
                  </a:lnTo>
                  <a:lnTo>
                    <a:pt x="14366" y="36432"/>
                  </a:lnTo>
                  <a:lnTo>
                    <a:pt x="12065" y="34211"/>
                  </a:lnTo>
                  <a:lnTo>
                    <a:pt x="10238" y="31512"/>
                  </a:lnTo>
                  <a:lnTo>
                    <a:pt x="8890" y="28257"/>
                  </a:lnTo>
                  <a:lnTo>
                    <a:pt x="8016" y="24606"/>
                  </a:lnTo>
                  <a:lnTo>
                    <a:pt x="7620" y="20557"/>
                  </a:lnTo>
                  <a:lnTo>
                    <a:pt x="8333" y="14128"/>
                  </a:lnTo>
                  <a:lnTo>
                    <a:pt x="10080" y="9445"/>
                  </a:lnTo>
                  <a:lnTo>
                    <a:pt x="12620" y="6191"/>
                  </a:lnTo>
                  <a:lnTo>
                    <a:pt x="15477" y="4206"/>
                  </a:lnTo>
                  <a:lnTo>
                    <a:pt x="18176" y="3175"/>
                  </a:lnTo>
                  <a:lnTo>
                    <a:pt x="20398" y="2857"/>
                  </a:lnTo>
                  <a:lnTo>
                    <a:pt x="23573" y="3175"/>
                  </a:lnTo>
                  <a:lnTo>
                    <a:pt x="25400" y="4127"/>
                  </a:lnTo>
                  <a:lnTo>
                    <a:pt x="26352" y="5636"/>
                  </a:lnTo>
                  <a:lnTo>
                    <a:pt x="26987" y="7620"/>
                  </a:lnTo>
                  <a:lnTo>
                    <a:pt x="27542" y="9842"/>
                  </a:lnTo>
                  <a:lnTo>
                    <a:pt x="29209" y="12937"/>
                  </a:lnTo>
                  <a:lnTo>
                    <a:pt x="30638" y="13970"/>
                  </a:lnTo>
                  <a:lnTo>
                    <a:pt x="32384" y="14367"/>
                  </a:lnTo>
                  <a:lnTo>
                    <a:pt x="34368" y="13890"/>
                  </a:lnTo>
                  <a:lnTo>
                    <a:pt x="35797" y="13017"/>
                  </a:lnTo>
                  <a:lnTo>
                    <a:pt x="36671" y="11668"/>
                  </a:lnTo>
                  <a:lnTo>
                    <a:pt x="36988" y="10001"/>
                  </a:lnTo>
                  <a:lnTo>
                    <a:pt x="36750" y="8493"/>
                  </a:lnTo>
                  <a:lnTo>
                    <a:pt x="35956" y="6667"/>
                  </a:lnTo>
                  <a:lnTo>
                    <a:pt x="34607" y="4762"/>
                  </a:lnTo>
                  <a:lnTo>
                    <a:pt x="32702" y="309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926" name="Shape 6666"/>
            <p:cNvSpPr/>
            <p:nvPr/>
          </p:nvSpPr>
          <p:spPr>
            <a:xfrm>
              <a:off x="3575382" y="4325190"/>
              <a:ext cx="75168" cy="45561"/>
            </a:xfrm>
            <a:custGeom>
              <a:avLst/>
              <a:gdLst/>
              <a:ahLst/>
              <a:cxnLst/>
              <a:rect l="0" t="0" r="0" b="0"/>
              <a:pathLst>
                <a:path w="75168" h="45561">
                  <a:moveTo>
                    <a:pt x="14128" y="0"/>
                  </a:moveTo>
                  <a:lnTo>
                    <a:pt x="237" y="4445"/>
                  </a:lnTo>
                  <a:lnTo>
                    <a:pt x="237" y="6191"/>
                  </a:lnTo>
                  <a:lnTo>
                    <a:pt x="3412" y="5793"/>
                  </a:lnTo>
                  <a:lnTo>
                    <a:pt x="4682" y="5873"/>
                  </a:lnTo>
                  <a:lnTo>
                    <a:pt x="5793" y="6587"/>
                  </a:lnTo>
                  <a:lnTo>
                    <a:pt x="6587" y="8493"/>
                  </a:lnTo>
                  <a:lnTo>
                    <a:pt x="6906" y="12065"/>
                  </a:lnTo>
                  <a:lnTo>
                    <a:pt x="6906" y="37147"/>
                  </a:lnTo>
                  <a:lnTo>
                    <a:pt x="6350" y="41037"/>
                  </a:lnTo>
                  <a:lnTo>
                    <a:pt x="4921" y="43021"/>
                  </a:lnTo>
                  <a:lnTo>
                    <a:pt x="2698" y="43893"/>
                  </a:lnTo>
                  <a:lnTo>
                    <a:pt x="0" y="44132"/>
                  </a:lnTo>
                  <a:lnTo>
                    <a:pt x="0" y="45561"/>
                  </a:lnTo>
                  <a:lnTo>
                    <a:pt x="21987" y="45561"/>
                  </a:lnTo>
                  <a:lnTo>
                    <a:pt x="21987" y="44132"/>
                  </a:lnTo>
                  <a:lnTo>
                    <a:pt x="17303" y="43338"/>
                  </a:lnTo>
                  <a:lnTo>
                    <a:pt x="15794" y="41751"/>
                  </a:lnTo>
                  <a:lnTo>
                    <a:pt x="15239" y="38973"/>
                  </a:lnTo>
                  <a:lnTo>
                    <a:pt x="15239" y="11032"/>
                  </a:lnTo>
                  <a:lnTo>
                    <a:pt x="15637" y="10398"/>
                  </a:lnTo>
                  <a:lnTo>
                    <a:pt x="16668" y="9287"/>
                  </a:lnTo>
                  <a:lnTo>
                    <a:pt x="18414" y="7857"/>
                  </a:lnTo>
                  <a:lnTo>
                    <a:pt x="20637" y="6587"/>
                  </a:lnTo>
                  <a:lnTo>
                    <a:pt x="23416" y="5556"/>
                  </a:lnTo>
                  <a:lnTo>
                    <a:pt x="26591" y="5158"/>
                  </a:lnTo>
                  <a:lnTo>
                    <a:pt x="29845" y="5873"/>
                  </a:lnTo>
                  <a:lnTo>
                    <a:pt x="31987" y="7857"/>
                  </a:lnTo>
                  <a:lnTo>
                    <a:pt x="33099" y="11192"/>
                  </a:lnTo>
                  <a:lnTo>
                    <a:pt x="33417" y="15557"/>
                  </a:lnTo>
                  <a:lnTo>
                    <a:pt x="33417" y="37068"/>
                  </a:lnTo>
                  <a:lnTo>
                    <a:pt x="33020" y="40877"/>
                  </a:lnTo>
                  <a:lnTo>
                    <a:pt x="31750" y="42942"/>
                  </a:lnTo>
                  <a:lnTo>
                    <a:pt x="29686" y="43815"/>
                  </a:lnTo>
                  <a:lnTo>
                    <a:pt x="26749" y="44132"/>
                  </a:lnTo>
                  <a:lnTo>
                    <a:pt x="26749" y="45561"/>
                  </a:lnTo>
                  <a:lnTo>
                    <a:pt x="48895" y="45561"/>
                  </a:lnTo>
                  <a:lnTo>
                    <a:pt x="48895" y="44132"/>
                  </a:lnTo>
                  <a:lnTo>
                    <a:pt x="45243" y="43656"/>
                  </a:lnTo>
                  <a:lnTo>
                    <a:pt x="43814" y="42862"/>
                  </a:lnTo>
                  <a:lnTo>
                    <a:pt x="42703" y="41512"/>
                  </a:lnTo>
                  <a:lnTo>
                    <a:pt x="41988" y="39290"/>
                  </a:lnTo>
                  <a:lnTo>
                    <a:pt x="41751" y="36195"/>
                  </a:lnTo>
                  <a:lnTo>
                    <a:pt x="41751" y="11192"/>
                  </a:lnTo>
                  <a:lnTo>
                    <a:pt x="46037" y="6985"/>
                  </a:lnTo>
                  <a:lnTo>
                    <a:pt x="49053" y="5636"/>
                  </a:lnTo>
                  <a:lnTo>
                    <a:pt x="52784" y="5158"/>
                  </a:lnTo>
                  <a:lnTo>
                    <a:pt x="55800" y="5636"/>
                  </a:lnTo>
                  <a:lnTo>
                    <a:pt x="57784" y="6906"/>
                  </a:lnTo>
                  <a:lnTo>
                    <a:pt x="59054" y="8731"/>
                  </a:lnTo>
                  <a:lnTo>
                    <a:pt x="59689" y="11032"/>
                  </a:lnTo>
                  <a:lnTo>
                    <a:pt x="60007" y="16033"/>
                  </a:lnTo>
                  <a:lnTo>
                    <a:pt x="60007" y="36988"/>
                  </a:lnTo>
                  <a:lnTo>
                    <a:pt x="59848" y="39607"/>
                  </a:lnTo>
                  <a:lnTo>
                    <a:pt x="59372" y="41433"/>
                  </a:lnTo>
                  <a:lnTo>
                    <a:pt x="58578" y="42703"/>
                  </a:lnTo>
                  <a:lnTo>
                    <a:pt x="57387" y="43418"/>
                  </a:lnTo>
                  <a:lnTo>
                    <a:pt x="55721" y="43815"/>
                  </a:lnTo>
                  <a:lnTo>
                    <a:pt x="53498" y="44132"/>
                  </a:lnTo>
                  <a:lnTo>
                    <a:pt x="53498" y="45561"/>
                  </a:lnTo>
                  <a:lnTo>
                    <a:pt x="75168" y="45561"/>
                  </a:lnTo>
                  <a:lnTo>
                    <a:pt x="75168" y="44132"/>
                  </a:lnTo>
                  <a:lnTo>
                    <a:pt x="72548" y="43893"/>
                  </a:lnTo>
                  <a:lnTo>
                    <a:pt x="70087" y="43021"/>
                  </a:lnTo>
                  <a:lnTo>
                    <a:pt x="68818" y="41512"/>
                  </a:lnTo>
                  <a:lnTo>
                    <a:pt x="68342" y="38020"/>
                  </a:lnTo>
                  <a:lnTo>
                    <a:pt x="68342" y="17621"/>
                  </a:lnTo>
                  <a:lnTo>
                    <a:pt x="68182" y="13811"/>
                  </a:lnTo>
                  <a:lnTo>
                    <a:pt x="67548" y="9842"/>
                  </a:lnTo>
                  <a:lnTo>
                    <a:pt x="66278" y="6112"/>
                  </a:lnTo>
                  <a:lnTo>
                    <a:pt x="64213" y="2937"/>
                  </a:lnTo>
                  <a:lnTo>
                    <a:pt x="61038" y="793"/>
                  </a:lnTo>
                  <a:lnTo>
                    <a:pt x="56673" y="0"/>
                  </a:lnTo>
                  <a:lnTo>
                    <a:pt x="52863" y="476"/>
                  </a:lnTo>
                  <a:lnTo>
                    <a:pt x="49450" y="1667"/>
                  </a:lnTo>
                  <a:lnTo>
                    <a:pt x="43973" y="5079"/>
                  </a:lnTo>
                  <a:lnTo>
                    <a:pt x="42068" y="6906"/>
                  </a:lnTo>
                  <a:lnTo>
                    <a:pt x="40718" y="8333"/>
                  </a:lnTo>
                  <a:lnTo>
                    <a:pt x="39449" y="5238"/>
                  </a:lnTo>
                  <a:lnTo>
                    <a:pt x="37386" y="2618"/>
                  </a:lnTo>
                  <a:lnTo>
                    <a:pt x="34289" y="713"/>
                  </a:lnTo>
                  <a:lnTo>
                    <a:pt x="30082" y="0"/>
                  </a:lnTo>
                  <a:lnTo>
                    <a:pt x="26273" y="635"/>
                  </a:lnTo>
                  <a:lnTo>
                    <a:pt x="22622" y="2222"/>
                  </a:lnTo>
                  <a:lnTo>
                    <a:pt x="18891" y="4603"/>
                  </a:lnTo>
                  <a:lnTo>
                    <a:pt x="14843" y="7620"/>
                  </a:lnTo>
                  <a:lnTo>
                    <a:pt x="14843" y="237"/>
                  </a:lnTo>
                  <a:lnTo>
                    <a:pt x="14128" y="0"/>
                  </a:lnTo>
                  <a:close/>
                </a:path>
              </a:pathLst>
            </a:custGeom>
            <a:solidFill>
              <a:srgbClr val="000000"/>
            </a:solidFill>
          </p:spPr>
          <p:txBody>
            <a:bodyPr vert="horz" lIns="91440" tIns="45720" rIns="91440" bIns="45720" anchor="t"/>
            <a:lstStyle/>
            <a:p>
              <a:endParaRPr lang="en-IN"/>
            </a:p>
          </p:txBody>
        </p:sp>
        <p:sp>
          <p:nvSpPr>
            <p:cNvPr id="1927" name="Shape 6667"/>
            <p:cNvSpPr/>
            <p:nvPr/>
          </p:nvSpPr>
          <p:spPr>
            <a:xfrm>
              <a:off x="4409455" y="4325190"/>
              <a:ext cx="46433" cy="45561"/>
            </a:xfrm>
            <a:custGeom>
              <a:avLst/>
              <a:gdLst/>
              <a:ahLst/>
              <a:cxnLst/>
              <a:rect l="0" t="0" r="0" b="0"/>
              <a:pathLst>
                <a:path w="46433" h="45561">
                  <a:moveTo>
                    <a:pt x="13652" y="0"/>
                  </a:moveTo>
                  <a:lnTo>
                    <a:pt x="0" y="4445"/>
                  </a:lnTo>
                  <a:lnTo>
                    <a:pt x="0" y="6191"/>
                  </a:lnTo>
                  <a:lnTo>
                    <a:pt x="1111" y="5873"/>
                  </a:lnTo>
                  <a:lnTo>
                    <a:pt x="2857" y="5793"/>
                  </a:lnTo>
                  <a:lnTo>
                    <a:pt x="4127" y="5873"/>
                  </a:lnTo>
                  <a:lnTo>
                    <a:pt x="5158" y="6587"/>
                  </a:lnTo>
                  <a:lnTo>
                    <a:pt x="6032" y="8493"/>
                  </a:lnTo>
                  <a:lnTo>
                    <a:pt x="6350" y="12065"/>
                  </a:lnTo>
                  <a:lnTo>
                    <a:pt x="6350" y="36671"/>
                  </a:lnTo>
                  <a:lnTo>
                    <a:pt x="6032" y="40243"/>
                  </a:lnTo>
                  <a:lnTo>
                    <a:pt x="5001" y="42465"/>
                  </a:lnTo>
                  <a:lnTo>
                    <a:pt x="3096" y="43656"/>
                  </a:lnTo>
                  <a:lnTo>
                    <a:pt x="158" y="44132"/>
                  </a:lnTo>
                  <a:lnTo>
                    <a:pt x="158" y="45561"/>
                  </a:lnTo>
                  <a:lnTo>
                    <a:pt x="21193" y="45561"/>
                  </a:lnTo>
                  <a:lnTo>
                    <a:pt x="21193" y="44132"/>
                  </a:lnTo>
                  <a:lnTo>
                    <a:pt x="18018" y="43656"/>
                  </a:lnTo>
                  <a:lnTo>
                    <a:pt x="15953" y="42624"/>
                  </a:lnTo>
                  <a:lnTo>
                    <a:pt x="14922" y="41116"/>
                  </a:lnTo>
                  <a:lnTo>
                    <a:pt x="14683" y="38973"/>
                  </a:lnTo>
                  <a:lnTo>
                    <a:pt x="14683" y="11112"/>
                  </a:lnTo>
                  <a:lnTo>
                    <a:pt x="17383" y="8651"/>
                  </a:lnTo>
                  <a:lnTo>
                    <a:pt x="19843" y="6906"/>
                  </a:lnTo>
                  <a:lnTo>
                    <a:pt x="22225" y="5873"/>
                  </a:lnTo>
                  <a:lnTo>
                    <a:pt x="24447" y="5476"/>
                  </a:lnTo>
                  <a:lnTo>
                    <a:pt x="28177" y="6112"/>
                  </a:lnTo>
                  <a:lnTo>
                    <a:pt x="30479" y="8017"/>
                  </a:lnTo>
                  <a:lnTo>
                    <a:pt x="31750" y="11032"/>
                  </a:lnTo>
                  <a:lnTo>
                    <a:pt x="32067" y="15081"/>
                  </a:lnTo>
                  <a:lnTo>
                    <a:pt x="32067" y="35798"/>
                  </a:lnTo>
                  <a:lnTo>
                    <a:pt x="31908" y="38973"/>
                  </a:lnTo>
                  <a:lnTo>
                    <a:pt x="31273" y="41195"/>
                  </a:lnTo>
                  <a:lnTo>
                    <a:pt x="30321" y="42624"/>
                  </a:lnTo>
                  <a:lnTo>
                    <a:pt x="29131" y="43418"/>
                  </a:lnTo>
                  <a:lnTo>
                    <a:pt x="25876" y="44132"/>
                  </a:lnTo>
                  <a:lnTo>
                    <a:pt x="25876" y="45561"/>
                  </a:lnTo>
                  <a:lnTo>
                    <a:pt x="46433" y="45561"/>
                  </a:lnTo>
                  <a:lnTo>
                    <a:pt x="46433" y="44132"/>
                  </a:lnTo>
                  <a:lnTo>
                    <a:pt x="43418" y="43576"/>
                  </a:lnTo>
                  <a:lnTo>
                    <a:pt x="41592" y="42465"/>
                  </a:lnTo>
                  <a:lnTo>
                    <a:pt x="40640" y="40481"/>
                  </a:lnTo>
                  <a:lnTo>
                    <a:pt x="40402" y="37543"/>
                  </a:lnTo>
                  <a:lnTo>
                    <a:pt x="40402" y="14843"/>
                  </a:lnTo>
                  <a:lnTo>
                    <a:pt x="39846" y="9525"/>
                  </a:lnTo>
                  <a:lnTo>
                    <a:pt x="38417" y="5636"/>
                  </a:lnTo>
                  <a:lnTo>
                    <a:pt x="36353" y="2937"/>
                  </a:lnTo>
                  <a:lnTo>
                    <a:pt x="33893" y="1190"/>
                  </a:lnTo>
                  <a:lnTo>
                    <a:pt x="31273" y="237"/>
                  </a:lnTo>
                  <a:lnTo>
                    <a:pt x="28813" y="0"/>
                  </a:lnTo>
                  <a:lnTo>
                    <a:pt x="24765" y="635"/>
                  </a:lnTo>
                  <a:lnTo>
                    <a:pt x="21272" y="2301"/>
                  </a:lnTo>
                  <a:lnTo>
                    <a:pt x="17858" y="4842"/>
                  </a:lnTo>
                  <a:lnTo>
                    <a:pt x="14366" y="8017"/>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1928" name="Shape 6668"/>
            <p:cNvSpPr/>
            <p:nvPr/>
          </p:nvSpPr>
          <p:spPr>
            <a:xfrm>
              <a:off x="4087510" y="4325190"/>
              <a:ext cx="46435" cy="45561"/>
            </a:xfrm>
            <a:custGeom>
              <a:avLst/>
              <a:gdLst/>
              <a:ahLst/>
              <a:cxnLst/>
              <a:rect l="0" t="0" r="0" b="0"/>
              <a:pathLst>
                <a:path w="46435" h="45561">
                  <a:moveTo>
                    <a:pt x="13652" y="0"/>
                  </a:moveTo>
                  <a:lnTo>
                    <a:pt x="0" y="4445"/>
                  </a:lnTo>
                  <a:lnTo>
                    <a:pt x="0" y="6191"/>
                  </a:lnTo>
                  <a:lnTo>
                    <a:pt x="1111" y="5873"/>
                  </a:lnTo>
                  <a:lnTo>
                    <a:pt x="2857" y="5793"/>
                  </a:lnTo>
                  <a:lnTo>
                    <a:pt x="4127" y="5873"/>
                  </a:lnTo>
                  <a:lnTo>
                    <a:pt x="5160" y="6587"/>
                  </a:lnTo>
                  <a:lnTo>
                    <a:pt x="6032" y="8493"/>
                  </a:lnTo>
                  <a:lnTo>
                    <a:pt x="6350" y="12065"/>
                  </a:lnTo>
                  <a:lnTo>
                    <a:pt x="6350" y="36671"/>
                  </a:lnTo>
                  <a:lnTo>
                    <a:pt x="6032" y="40243"/>
                  </a:lnTo>
                  <a:lnTo>
                    <a:pt x="5001" y="42465"/>
                  </a:lnTo>
                  <a:lnTo>
                    <a:pt x="3096" y="43656"/>
                  </a:lnTo>
                  <a:lnTo>
                    <a:pt x="158" y="44132"/>
                  </a:lnTo>
                  <a:lnTo>
                    <a:pt x="158" y="45561"/>
                  </a:lnTo>
                  <a:lnTo>
                    <a:pt x="21192" y="45561"/>
                  </a:lnTo>
                  <a:lnTo>
                    <a:pt x="21192" y="44132"/>
                  </a:lnTo>
                  <a:lnTo>
                    <a:pt x="18017" y="43656"/>
                  </a:lnTo>
                  <a:lnTo>
                    <a:pt x="15954" y="42624"/>
                  </a:lnTo>
                  <a:lnTo>
                    <a:pt x="14922" y="41116"/>
                  </a:lnTo>
                  <a:lnTo>
                    <a:pt x="14685" y="38973"/>
                  </a:lnTo>
                  <a:lnTo>
                    <a:pt x="14685" y="11112"/>
                  </a:lnTo>
                  <a:lnTo>
                    <a:pt x="17383" y="8651"/>
                  </a:lnTo>
                  <a:lnTo>
                    <a:pt x="19843" y="6906"/>
                  </a:lnTo>
                  <a:lnTo>
                    <a:pt x="22225" y="5873"/>
                  </a:lnTo>
                  <a:lnTo>
                    <a:pt x="24447" y="5476"/>
                  </a:lnTo>
                  <a:lnTo>
                    <a:pt x="28178" y="6112"/>
                  </a:lnTo>
                  <a:lnTo>
                    <a:pt x="30480" y="8017"/>
                  </a:lnTo>
                  <a:lnTo>
                    <a:pt x="31750" y="11032"/>
                  </a:lnTo>
                  <a:lnTo>
                    <a:pt x="32067" y="15081"/>
                  </a:lnTo>
                  <a:lnTo>
                    <a:pt x="32067" y="35798"/>
                  </a:lnTo>
                  <a:lnTo>
                    <a:pt x="31908" y="38973"/>
                  </a:lnTo>
                  <a:lnTo>
                    <a:pt x="31274" y="41195"/>
                  </a:lnTo>
                  <a:lnTo>
                    <a:pt x="30321" y="42624"/>
                  </a:lnTo>
                  <a:lnTo>
                    <a:pt x="29130" y="43418"/>
                  </a:lnTo>
                  <a:lnTo>
                    <a:pt x="25876" y="44132"/>
                  </a:lnTo>
                  <a:lnTo>
                    <a:pt x="25876" y="45561"/>
                  </a:lnTo>
                  <a:lnTo>
                    <a:pt x="46435" y="45561"/>
                  </a:lnTo>
                  <a:lnTo>
                    <a:pt x="46435" y="44132"/>
                  </a:lnTo>
                  <a:lnTo>
                    <a:pt x="43417" y="43576"/>
                  </a:lnTo>
                  <a:lnTo>
                    <a:pt x="41592" y="42465"/>
                  </a:lnTo>
                  <a:lnTo>
                    <a:pt x="40640" y="40481"/>
                  </a:lnTo>
                  <a:lnTo>
                    <a:pt x="40402" y="37543"/>
                  </a:lnTo>
                  <a:lnTo>
                    <a:pt x="40402" y="14843"/>
                  </a:lnTo>
                  <a:lnTo>
                    <a:pt x="39846" y="9525"/>
                  </a:lnTo>
                  <a:lnTo>
                    <a:pt x="38417" y="5636"/>
                  </a:lnTo>
                  <a:lnTo>
                    <a:pt x="36353" y="2937"/>
                  </a:lnTo>
                  <a:lnTo>
                    <a:pt x="33892" y="1190"/>
                  </a:lnTo>
                  <a:lnTo>
                    <a:pt x="31274" y="237"/>
                  </a:lnTo>
                  <a:lnTo>
                    <a:pt x="28813" y="0"/>
                  </a:lnTo>
                  <a:lnTo>
                    <a:pt x="24765" y="635"/>
                  </a:lnTo>
                  <a:lnTo>
                    <a:pt x="21272" y="2301"/>
                  </a:lnTo>
                  <a:lnTo>
                    <a:pt x="17860" y="4842"/>
                  </a:lnTo>
                  <a:lnTo>
                    <a:pt x="14366" y="8017"/>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1929" name="Shape 6669"/>
            <p:cNvSpPr/>
            <p:nvPr/>
          </p:nvSpPr>
          <p:spPr>
            <a:xfrm>
              <a:off x="3745721" y="4325190"/>
              <a:ext cx="46513" cy="45561"/>
            </a:xfrm>
            <a:custGeom>
              <a:avLst/>
              <a:gdLst/>
              <a:ahLst/>
              <a:cxnLst/>
              <a:rect l="0" t="0" r="0" b="0"/>
              <a:pathLst>
                <a:path w="46513" h="45561">
                  <a:moveTo>
                    <a:pt x="13652" y="0"/>
                  </a:moveTo>
                  <a:lnTo>
                    <a:pt x="0" y="4445"/>
                  </a:lnTo>
                  <a:lnTo>
                    <a:pt x="0" y="6191"/>
                  </a:lnTo>
                  <a:lnTo>
                    <a:pt x="1111" y="5873"/>
                  </a:lnTo>
                  <a:lnTo>
                    <a:pt x="2857" y="5793"/>
                  </a:lnTo>
                  <a:lnTo>
                    <a:pt x="4127" y="5873"/>
                  </a:lnTo>
                  <a:lnTo>
                    <a:pt x="5238" y="6587"/>
                  </a:lnTo>
                  <a:lnTo>
                    <a:pt x="6032" y="8493"/>
                  </a:lnTo>
                  <a:lnTo>
                    <a:pt x="6350" y="12065"/>
                  </a:lnTo>
                  <a:lnTo>
                    <a:pt x="6350" y="36671"/>
                  </a:lnTo>
                  <a:lnTo>
                    <a:pt x="6111" y="40243"/>
                  </a:lnTo>
                  <a:lnTo>
                    <a:pt x="5079" y="42465"/>
                  </a:lnTo>
                  <a:lnTo>
                    <a:pt x="3175" y="43656"/>
                  </a:lnTo>
                  <a:lnTo>
                    <a:pt x="237" y="44132"/>
                  </a:lnTo>
                  <a:lnTo>
                    <a:pt x="237" y="45561"/>
                  </a:lnTo>
                  <a:lnTo>
                    <a:pt x="21192" y="45561"/>
                  </a:lnTo>
                  <a:lnTo>
                    <a:pt x="21192" y="44132"/>
                  </a:lnTo>
                  <a:lnTo>
                    <a:pt x="18017" y="43656"/>
                  </a:lnTo>
                  <a:lnTo>
                    <a:pt x="16033" y="42624"/>
                  </a:lnTo>
                  <a:lnTo>
                    <a:pt x="15002" y="41116"/>
                  </a:lnTo>
                  <a:lnTo>
                    <a:pt x="14684" y="38973"/>
                  </a:lnTo>
                  <a:lnTo>
                    <a:pt x="14684" y="11112"/>
                  </a:lnTo>
                  <a:lnTo>
                    <a:pt x="17383" y="8651"/>
                  </a:lnTo>
                  <a:lnTo>
                    <a:pt x="19923" y="6906"/>
                  </a:lnTo>
                  <a:lnTo>
                    <a:pt x="22304" y="5873"/>
                  </a:lnTo>
                  <a:lnTo>
                    <a:pt x="24447" y="5476"/>
                  </a:lnTo>
                  <a:lnTo>
                    <a:pt x="28178" y="6112"/>
                  </a:lnTo>
                  <a:lnTo>
                    <a:pt x="30559" y="8017"/>
                  </a:lnTo>
                  <a:lnTo>
                    <a:pt x="31750" y="11032"/>
                  </a:lnTo>
                  <a:lnTo>
                    <a:pt x="32147" y="15081"/>
                  </a:lnTo>
                  <a:lnTo>
                    <a:pt x="32147" y="35798"/>
                  </a:lnTo>
                  <a:lnTo>
                    <a:pt x="31908" y="38973"/>
                  </a:lnTo>
                  <a:lnTo>
                    <a:pt x="31353" y="41195"/>
                  </a:lnTo>
                  <a:lnTo>
                    <a:pt x="30399" y="42624"/>
                  </a:lnTo>
                  <a:lnTo>
                    <a:pt x="29130" y="43418"/>
                  </a:lnTo>
                  <a:lnTo>
                    <a:pt x="25875" y="44132"/>
                  </a:lnTo>
                  <a:lnTo>
                    <a:pt x="25875" y="45561"/>
                  </a:lnTo>
                  <a:lnTo>
                    <a:pt x="46513" y="45561"/>
                  </a:lnTo>
                  <a:lnTo>
                    <a:pt x="46513" y="44132"/>
                  </a:lnTo>
                  <a:lnTo>
                    <a:pt x="43497" y="43576"/>
                  </a:lnTo>
                  <a:lnTo>
                    <a:pt x="41592" y="42465"/>
                  </a:lnTo>
                  <a:lnTo>
                    <a:pt x="40718" y="40481"/>
                  </a:lnTo>
                  <a:lnTo>
                    <a:pt x="40402" y="37543"/>
                  </a:lnTo>
                  <a:lnTo>
                    <a:pt x="40402" y="14843"/>
                  </a:lnTo>
                  <a:lnTo>
                    <a:pt x="39924" y="9525"/>
                  </a:lnTo>
                  <a:lnTo>
                    <a:pt x="38417" y="5636"/>
                  </a:lnTo>
                  <a:lnTo>
                    <a:pt x="36353" y="2937"/>
                  </a:lnTo>
                  <a:lnTo>
                    <a:pt x="33892" y="1190"/>
                  </a:lnTo>
                  <a:lnTo>
                    <a:pt x="31273" y="237"/>
                  </a:lnTo>
                  <a:lnTo>
                    <a:pt x="28812" y="0"/>
                  </a:lnTo>
                  <a:lnTo>
                    <a:pt x="24843" y="635"/>
                  </a:lnTo>
                  <a:lnTo>
                    <a:pt x="21272" y="2301"/>
                  </a:lnTo>
                  <a:lnTo>
                    <a:pt x="17859" y="4842"/>
                  </a:lnTo>
                  <a:lnTo>
                    <a:pt x="14367" y="8017"/>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1930" name="Shape 6670"/>
            <p:cNvSpPr/>
            <p:nvPr/>
          </p:nvSpPr>
          <p:spPr>
            <a:xfrm>
              <a:off x="3040395" y="4325190"/>
              <a:ext cx="46513" cy="45561"/>
            </a:xfrm>
            <a:custGeom>
              <a:avLst/>
              <a:gdLst/>
              <a:ahLst/>
              <a:cxnLst/>
              <a:rect l="0" t="0" r="0" b="0"/>
              <a:pathLst>
                <a:path w="46513" h="45561">
                  <a:moveTo>
                    <a:pt x="13731" y="0"/>
                  </a:moveTo>
                  <a:lnTo>
                    <a:pt x="0" y="4445"/>
                  </a:lnTo>
                  <a:lnTo>
                    <a:pt x="0" y="6191"/>
                  </a:lnTo>
                  <a:lnTo>
                    <a:pt x="1111" y="5873"/>
                  </a:lnTo>
                  <a:lnTo>
                    <a:pt x="2937" y="5793"/>
                  </a:lnTo>
                  <a:lnTo>
                    <a:pt x="4127" y="5873"/>
                  </a:lnTo>
                  <a:lnTo>
                    <a:pt x="5238" y="6587"/>
                  </a:lnTo>
                  <a:lnTo>
                    <a:pt x="6032" y="8493"/>
                  </a:lnTo>
                  <a:lnTo>
                    <a:pt x="6350" y="12065"/>
                  </a:lnTo>
                  <a:lnTo>
                    <a:pt x="6350" y="36671"/>
                  </a:lnTo>
                  <a:lnTo>
                    <a:pt x="6112" y="40243"/>
                  </a:lnTo>
                  <a:lnTo>
                    <a:pt x="5079" y="42465"/>
                  </a:lnTo>
                  <a:lnTo>
                    <a:pt x="3175" y="43656"/>
                  </a:lnTo>
                  <a:lnTo>
                    <a:pt x="237" y="44132"/>
                  </a:lnTo>
                  <a:lnTo>
                    <a:pt x="237" y="45561"/>
                  </a:lnTo>
                  <a:lnTo>
                    <a:pt x="21272" y="45561"/>
                  </a:lnTo>
                  <a:lnTo>
                    <a:pt x="21272" y="44132"/>
                  </a:lnTo>
                  <a:lnTo>
                    <a:pt x="18097" y="43656"/>
                  </a:lnTo>
                  <a:lnTo>
                    <a:pt x="16033" y="42624"/>
                  </a:lnTo>
                  <a:lnTo>
                    <a:pt x="15001" y="41116"/>
                  </a:lnTo>
                  <a:lnTo>
                    <a:pt x="14684" y="38973"/>
                  </a:lnTo>
                  <a:lnTo>
                    <a:pt x="14684" y="11112"/>
                  </a:lnTo>
                  <a:lnTo>
                    <a:pt x="17382" y="8651"/>
                  </a:lnTo>
                  <a:lnTo>
                    <a:pt x="19923" y="6906"/>
                  </a:lnTo>
                  <a:lnTo>
                    <a:pt x="22304" y="5873"/>
                  </a:lnTo>
                  <a:lnTo>
                    <a:pt x="24526" y="5476"/>
                  </a:lnTo>
                  <a:lnTo>
                    <a:pt x="28178" y="6112"/>
                  </a:lnTo>
                  <a:lnTo>
                    <a:pt x="30559" y="8017"/>
                  </a:lnTo>
                  <a:lnTo>
                    <a:pt x="31829" y="11032"/>
                  </a:lnTo>
                  <a:lnTo>
                    <a:pt x="32147" y="15081"/>
                  </a:lnTo>
                  <a:lnTo>
                    <a:pt x="32147" y="35798"/>
                  </a:lnTo>
                  <a:lnTo>
                    <a:pt x="31908" y="38973"/>
                  </a:lnTo>
                  <a:lnTo>
                    <a:pt x="31353" y="41195"/>
                  </a:lnTo>
                  <a:lnTo>
                    <a:pt x="30400" y="42624"/>
                  </a:lnTo>
                  <a:lnTo>
                    <a:pt x="29131" y="43418"/>
                  </a:lnTo>
                  <a:lnTo>
                    <a:pt x="25876" y="44132"/>
                  </a:lnTo>
                  <a:lnTo>
                    <a:pt x="25876" y="45561"/>
                  </a:lnTo>
                  <a:lnTo>
                    <a:pt x="46513" y="45561"/>
                  </a:lnTo>
                  <a:lnTo>
                    <a:pt x="46513" y="44132"/>
                  </a:lnTo>
                  <a:lnTo>
                    <a:pt x="43497" y="43576"/>
                  </a:lnTo>
                  <a:lnTo>
                    <a:pt x="41672" y="42465"/>
                  </a:lnTo>
                  <a:lnTo>
                    <a:pt x="40718" y="40481"/>
                  </a:lnTo>
                  <a:lnTo>
                    <a:pt x="40481" y="37543"/>
                  </a:lnTo>
                  <a:lnTo>
                    <a:pt x="40481" y="14843"/>
                  </a:lnTo>
                  <a:lnTo>
                    <a:pt x="39925" y="9525"/>
                  </a:lnTo>
                  <a:lnTo>
                    <a:pt x="38497" y="5636"/>
                  </a:lnTo>
                  <a:lnTo>
                    <a:pt x="36432" y="2937"/>
                  </a:lnTo>
                  <a:lnTo>
                    <a:pt x="33893" y="1190"/>
                  </a:lnTo>
                  <a:lnTo>
                    <a:pt x="31353" y="237"/>
                  </a:lnTo>
                  <a:lnTo>
                    <a:pt x="28892" y="0"/>
                  </a:lnTo>
                  <a:lnTo>
                    <a:pt x="24843" y="635"/>
                  </a:lnTo>
                  <a:lnTo>
                    <a:pt x="21272" y="2301"/>
                  </a:lnTo>
                  <a:lnTo>
                    <a:pt x="17859" y="4842"/>
                  </a:lnTo>
                  <a:lnTo>
                    <a:pt x="14367" y="8017"/>
                  </a:lnTo>
                  <a:lnTo>
                    <a:pt x="14367" y="237"/>
                  </a:lnTo>
                  <a:lnTo>
                    <a:pt x="13731" y="0"/>
                  </a:lnTo>
                  <a:close/>
                </a:path>
              </a:pathLst>
            </a:custGeom>
            <a:solidFill>
              <a:srgbClr val="000000"/>
            </a:solidFill>
          </p:spPr>
          <p:txBody>
            <a:bodyPr vert="horz" lIns="91440" tIns="45720" rIns="91440" bIns="45720" anchor="t"/>
            <a:lstStyle/>
            <a:p>
              <a:endParaRPr lang="en-IN"/>
            </a:p>
          </p:txBody>
        </p:sp>
        <p:sp>
          <p:nvSpPr>
            <p:cNvPr id="1931" name="Shape 6671"/>
            <p:cNvSpPr/>
            <p:nvPr/>
          </p:nvSpPr>
          <p:spPr>
            <a:xfrm>
              <a:off x="4315237" y="4325190"/>
              <a:ext cx="64372" cy="45561"/>
            </a:xfrm>
            <a:custGeom>
              <a:avLst/>
              <a:gdLst/>
              <a:ahLst/>
              <a:cxnLst/>
              <a:rect l="0" t="0" r="0" b="0"/>
              <a:pathLst>
                <a:path w="64372" h="45561">
                  <a:moveTo>
                    <a:pt x="14842" y="0"/>
                  </a:moveTo>
                  <a:lnTo>
                    <a:pt x="157" y="5397"/>
                  </a:lnTo>
                  <a:lnTo>
                    <a:pt x="157" y="6985"/>
                  </a:lnTo>
                  <a:lnTo>
                    <a:pt x="3571" y="6587"/>
                  </a:lnTo>
                  <a:lnTo>
                    <a:pt x="4762" y="6667"/>
                  </a:lnTo>
                  <a:lnTo>
                    <a:pt x="5873" y="7381"/>
                  </a:lnTo>
                  <a:lnTo>
                    <a:pt x="6746" y="9127"/>
                  </a:lnTo>
                  <a:lnTo>
                    <a:pt x="7063" y="12462"/>
                  </a:lnTo>
                  <a:lnTo>
                    <a:pt x="7063" y="37226"/>
                  </a:lnTo>
                  <a:lnTo>
                    <a:pt x="6667" y="40481"/>
                  </a:lnTo>
                  <a:lnTo>
                    <a:pt x="5556" y="42386"/>
                  </a:lnTo>
                  <a:lnTo>
                    <a:pt x="3412" y="43338"/>
                  </a:lnTo>
                  <a:lnTo>
                    <a:pt x="0" y="44132"/>
                  </a:lnTo>
                  <a:lnTo>
                    <a:pt x="0" y="45561"/>
                  </a:lnTo>
                  <a:lnTo>
                    <a:pt x="23732" y="45561"/>
                  </a:lnTo>
                  <a:lnTo>
                    <a:pt x="23732" y="44132"/>
                  </a:lnTo>
                  <a:lnTo>
                    <a:pt x="20320" y="43815"/>
                  </a:lnTo>
                  <a:lnTo>
                    <a:pt x="17700" y="42862"/>
                  </a:lnTo>
                  <a:lnTo>
                    <a:pt x="15953" y="40718"/>
                  </a:lnTo>
                  <a:lnTo>
                    <a:pt x="15318" y="36671"/>
                  </a:lnTo>
                  <a:lnTo>
                    <a:pt x="15318" y="14367"/>
                  </a:lnTo>
                  <a:lnTo>
                    <a:pt x="15714" y="12620"/>
                  </a:lnTo>
                  <a:lnTo>
                    <a:pt x="16588" y="10874"/>
                  </a:lnTo>
                  <a:lnTo>
                    <a:pt x="19287" y="7699"/>
                  </a:lnTo>
                  <a:lnTo>
                    <a:pt x="20716" y="6667"/>
                  </a:lnTo>
                  <a:lnTo>
                    <a:pt x="22064" y="6270"/>
                  </a:lnTo>
                  <a:lnTo>
                    <a:pt x="24129" y="7223"/>
                  </a:lnTo>
                  <a:lnTo>
                    <a:pt x="26113" y="8811"/>
                  </a:lnTo>
                  <a:lnTo>
                    <a:pt x="28892" y="9683"/>
                  </a:lnTo>
                  <a:lnTo>
                    <a:pt x="30479" y="9366"/>
                  </a:lnTo>
                  <a:lnTo>
                    <a:pt x="31670" y="8493"/>
                  </a:lnTo>
                  <a:lnTo>
                    <a:pt x="32463" y="7063"/>
                  </a:lnTo>
                  <a:lnTo>
                    <a:pt x="32485" y="6916"/>
                  </a:lnTo>
                  <a:lnTo>
                    <a:pt x="35242" y="6587"/>
                  </a:lnTo>
                  <a:lnTo>
                    <a:pt x="36512" y="6667"/>
                  </a:lnTo>
                  <a:lnTo>
                    <a:pt x="37623" y="7381"/>
                  </a:lnTo>
                  <a:lnTo>
                    <a:pt x="38417" y="9127"/>
                  </a:lnTo>
                  <a:lnTo>
                    <a:pt x="38733" y="12462"/>
                  </a:lnTo>
                  <a:lnTo>
                    <a:pt x="38733" y="37226"/>
                  </a:lnTo>
                  <a:lnTo>
                    <a:pt x="38417" y="40481"/>
                  </a:lnTo>
                  <a:lnTo>
                    <a:pt x="37306" y="42386"/>
                  </a:lnTo>
                  <a:lnTo>
                    <a:pt x="35082" y="43338"/>
                  </a:lnTo>
                  <a:lnTo>
                    <a:pt x="31670" y="44132"/>
                  </a:lnTo>
                  <a:lnTo>
                    <a:pt x="31670" y="45561"/>
                  </a:lnTo>
                  <a:lnTo>
                    <a:pt x="55482" y="45561"/>
                  </a:lnTo>
                  <a:lnTo>
                    <a:pt x="55482" y="44132"/>
                  </a:lnTo>
                  <a:lnTo>
                    <a:pt x="51990" y="43815"/>
                  </a:lnTo>
                  <a:lnTo>
                    <a:pt x="49370" y="42862"/>
                  </a:lnTo>
                  <a:lnTo>
                    <a:pt x="47703" y="40718"/>
                  </a:lnTo>
                  <a:lnTo>
                    <a:pt x="47068" y="36671"/>
                  </a:lnTo>
                  <a:lnTo>
                    <a:pt x="47068" y="14367"/>
                  </a:lnTo>
                  <a:lnTo>
                    <a:pt x="48258" y="10874"/>
                  </a:lnTo>
                  <a:lnTo>
                    <a:pt x="50957" y="7699"/>
                  </a:lnTo>
                  <a:lnTo>
                    <a:pt x="52466" y="6667"/>
                  </a:lnTo>
                  <a:lnTo>
                    <a:pt x="53814" y="6270"/>
                  </a:lnTo>
                  <a:lnTo>
                    <a:pt x="55879" y="7223"/>
                  </a:lnTo>
                  <a:lnTo>
                    <a:pt x="57863" y="8811"/>
                  </a:lnTo>
                  <a:lnTo>
                    <a:pt x="60642" y="9683"/>
                  </a:lnTo>
                  <a:lnTo>
                    <a:pt x="62229" y="9366"/>
                  </a:lnTo>
                  <a:lnTo>
                    <a:pt x="63420" y="8493"/>
                  </a:lnTo>
                  <a:lnTo>
                    <a:pt x="64372" y="5397"/>
                  </a:lnTo>
                  <a:lnTo>
                    <a:pt x="64055" y="3175"/>
                  </a:lnTo>
                  <a:lnTo>
                    <a:pt x="63023" y="1428"/>
                  </a:lnTo>
                  <a:lnTo>
                    <a:pt x="61276" y="317"/>
                  </a:lnTo>
                  <a:lnTo>
                    <a:pt x="59054" y="0"/>
                  </a:lnTo>
                  <a:lnTo>
                    <a:pt x="56276" y="396"/>
                  </a:lnTo>
                  <a:lnTo>
                    <a:pt x="53498" y="1904"/>
                  </a:lnTo>
                  <a:lnTo>
                    <a:pt x="50561" y="4682"/>
                  </a:lnTo>
                  <a:lnTo>
                    <a:pt x="47227" y="9048"/>
                  </a:lnTo>
                  <a:lnTo>
                    <a:pt x="47068" y="9048"/>
                  </a:lnTo>
                  <a:lnTo>
                    <a:pt x="47068" y="237"/>
                  </a:lnTo>
                  <a:lnTo>
                    <a:pt x="46592" y="0"/>
                  </a:lnTo>
                  <a:lnTo>
                    <a:pt x="32661" y="5120"/>
                  </a:lnTo>
                  <a:lnTo>
                    <a:pt x="32383" y="3175"/>
                  </a:lnTo>
                  <a:lnTo>
                    <a:pt x="31273" y="1428"/>
                  </a:lnTo>
                  <a:lnTo>
                    <a:pt x="29606" y="317"/>
                  </a:lnTo>
                  <a:lnTo>
                    <a:pt x="27304" y="0"/>
                  </a:lnTo>
                  <a:lnTo>
                    <a:pt x="24606" y="396"/>
                  </a:lnTo>
                  <a:lnTo>
                    <a:pt x="21827" y="1904"/>
                  </a:lnTo>
                  <a:lnTo>
                    <a:pt x="18811" y="4682"/>
                  </a:lnTo>
                  <a:lnTo>
                    <a:pt x="15557" y="9048"/>
                  </a:lnTo>
                  <a:lnTo>
                    <a:pt x="15318" y="9048"/>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1932" name="Shape 6672"/>
            <p:cNvSpPr/>
            <p:nvPr/>
          </p:nvSpPr>
          <p:spPr>
            <a:xfrm>
              <a:off x="3918996" y="4325190"/>
              <a:ext cx="32703" cy="45561"/>
            </a:xfrm>
            <a:custGeom>
              <a:avLst/>
              <a:gdLst/>
              <a:ahLst/>
              <a:cxnLst/>
              <a:rect l="0" t="0" r="0" b="0"/>
              <a:pathLst>
                <a:path w="32703" h="45561">
                  <a:moveTo>
                    <a:pt x="14844" y="0"/>
                  </a:moveTo>
                  <a:lnTo>
                    <a:pt x="160" y="5397"/>
                  </a:lnTo>
                  <a:lnTo>
                    <a:pt x="160" y="6985"/>
                  </a:lnTo>
                  <a:lnTo>
                    <a:pt x="3572" y="6587"/>
                  </a:lnTo>
                  <a:lnTo>
                    <a:pt x="4762" y="6667"/>
                  </a:lnTo>
                  <a:lnTo>
                    <a:pt x="5874" y="7381"/>
                  </a:lnTo>
                  <a:lnTo>
                    <a:pt x="6747" y="9127"/>
                  </a:lnTo>
                  <a:lnTo>
                    <a:pt x="7065" y="12462"/>
                  </a:lnTo>
                  <a:lnTo>
                    <a:pt x="7065" y="37226"/>
                  </a:lnTo>
                  <a:lnTo>
                    <a:pt x="6667" y="40481"/>
                  </a:lnTo>
                  <a:lnTo>
                    <a:pt x="5556" y="42386"/>
                  </a:lnTo>
                  <a:lnTo>
                    <a:pt x="3413" y="43338"/>
                  </a:lnTo>
                  <a:lnTo>
                    <a:pt x="0" y="44132"/>
                  </a:lnTo>
                  <a:lnTo>
                    <a:pt x="0" y="45561"/>
                  </a:lnTo>
                  <a:lnTo>
                    <a:pt x="23733" y="45561"/>
                  </a:lnTo>
                  <a:lnTo>
                    <a:pt x="23733" y="44132"/>
                  </a:lnTo>
                  <a:lnTo>
                    <a:pt x="20321" y="43815"/>
                  </a:lnTo>
                  <a:lnTo>
                    <a:pt x="17701" y="42862"/>
                  </a:lnTo>
                  <a:lnTo>
                    <a:pt x="15955" y="40718"/>
                  </a:lnTo>
                  <a:lnTo>
                    <a:pt x="15319" y="36671"/>
                  </a:lnTo>
                  <a:lnTo>
                    <a:pt x="15319" y="14367"/>
                  </a:lnTo>
                  <a:lnTo>
                    <a:pt x="15717" y="12620"/>
                  </a:lnTo>
                  <a:lnTo>
                    <a:pt x="16590" y="10874"/>
                  </a:lnTo>
                  <a:lnTo>
                    <a:pt x="19288" y="7699"/>
                  </a:lnTo>
                  <a:lnTo>
                    <a:pt x="20717" y="6667"/>
                  </a:lnTo>
                  <a:lnTo>
                    <a:pt x="22067" y="6270"/>
                  </a:lnTo>
                  <a:lnTo>
                    <a:pt x="24130" y="7223"/>
                  </a:lnTo>
                  <a:lnTo>
                    <a:pt x="26115" y="8811"/>
                  </a:lnTo>
                  <a:lnTo>
                    <a:pt x="28892" y="9683"/>
                  </a:lnTo>
                  <a:lnTo>
                    <a:pt x="30480" y="9366"/>
                  </a:lnTo>
                  <a:lnTo>
                    <a:pt x="31671" y="8493"/>
                  </a:lnTo>
                  <a:lnTo>
                    <a:pt x="32465" y="7063"/>
                  </a:lnTo>
                  <a:lnTo>
                    <a:pt x="32703" y="5397"/>
                  </a:lnTo>
                  <a:lnTo>
                    <a:pt x="32386" y="3175"/>
                  </a:lnTo>
                  <a:lnTo>
                    <a:pt x="31274" y="1428"/>
                  </a:lnTo>
                  <a:lnTo>
                    <a:pt x="29607" y="317"/>
                  </a:lnTo>
                  <a:lnTo>
                    <a:pt x="27305" y="0"/>
                  </a:lnTo>
                  <a:lnTo>
                    <a:pt x="24606" y="396"/>
                  </a:lnTo>
                  <a:lnTo>
                    <a:pt x="21828" y="1904"/>
                  </a:lnTo>
                  <a:lnTo>
                    <a:pt x="18812" y="4682"/>
                  </a:lnTo>
                  <a:lnTo>
                    <a:pt x="15558" y="9048"/>
                  </a:lnTo>
                  <a:lnTo>
                    <a:pt x="15319" y="9048"/>
                  </a:lnTo>
                  <a:lnTo>
                    <a:pt x="15319" y="237"/>
                  </a:lnTo>
                  <a:lnTo>
                    <a:pt x="14844" y="0"/>
                  </a:lnTo>
                  <a:close/>
                </a:path>
              </a:pathLst>
            </a:custGeom>
            <a:solidFill>
              <a:srgbClr val="000000"/>
            </a:solidFill>
          </p:spPr>
          <p:txBody>
            <a:bodyPr vert="horz" lIns="91440" tIns="45720" rIns="91440" bIns="45720" anchor="t"/>
            <a:lstStyle/>
            <a:p>
              <a:endParaRPr lang="en-IN"/>
            </a:p>
          </p:txBody>
        </p:sp>
        <p:sp>
          <p:nvSpPr>
            <p:cNvPr id="1933" name="Shape 6673"/>
            <p:cNvSpPr/>
            <p:nvPr/>
          </p:nvSpPr>
          <p:spPr>
            <a:xfrm>
              <a:off x="3132470" y="4325190"/>
              <a:ext cx="32702" cy="45561"/>
            </a:xfrm>
            <a:custGeom>
              <a:avLst/>
              <a:gdLst/>
              <a:ahLst/>
              <a:cxnLst/>
              <a:rect l="0" t="0" r="0" b="0"/>
              <a:pathLst>
                <a:path w="32702" h="45561">
                  <a:moveTo>
                    <a:pt x="14843" y="0"/>
                  </a:moveTo>
                  <a:lnTo>
                    <a:pt x="158" y="5397"/>
                  </a:lnTo>
                  <a:lnTo>
                    <a:pt x="158" y="6985"/>
                  </a:lnTo>
                  <a:lnTo>
                    <a:pt x="3572" y="6587"/>
                  </a:lnTo>
                  <a:lnTo>
                    <a:pt x="4762" y="6667"/>
                  </a:lnTo>
                  <a:lnTo>
                    <a:pt x="5873" y="7381"/>
                  </a:lnTo>
                  <a:lnTo>
                    <a:pt x="6667" y="9127"/>
                  </a:lnTo>
                  <a:lnTo>
                    <a:pt x="6984" y="12462"/>
                  </a:lnTo>
                  <a:lnTo>
                    <a:pt x="6984" y="37226"/>
                  </a:lnTo>
                  <a:lnTo>
                    <a:pt x="6667" y="40481"/>
                  </a:lnTo>
                  <a:lnTo>
                    <a:pt x="5556" y="42386"/>
                  </a:lnTo>
                  <a:lnTo>
                    <a:pt x="3412" y="43338"/>
                  </a:lnTo>
                  <a:lnTo>
                    <a:pt x="0" y="44132"/>
                  </a:lnTo>
                  <a:lnTo>
                    <a:pt x="0" y="45561"/>
                  </a:lnTo>
                  <a:lnTo>
                    <a:pt x="23732" y="45561"/>
                  </a:lnTo>
                  <a:lnTo>
                    <a:pt x="23732" y="44132"/>
                  </a:lnTo>
                  <a:lnTo>
                    <a:pt x="20320" y="43815"/>
                  </a:lnTo>
                  <a:lnTo>
                    <a:pt x="17700" y="42862"/>
                  </a:lnTo>
                  <a:lnTo>
                    <a:pt x="15954" y="40718"/>
                  </a:lnTo>
                  <a:lnTo>
                    <a:pt x="15318" y="36671"/>
                  </a:lnTo>
                  <a:lnTo>
                    <a:pt x="15318" y="14367"/>
                  </a:lnTo>
                  <a:lnTo>
                    <a:pt x="15716" y="12620"/>
                  </a:lnTo>
                  <a:lnTo>
                    <a:pt x="16588" y="10874"/>
                  </a:lnTo>
                  <a:lnTo>
                    <a:pt x="19287" y="7699"/>
                  </a:lnTo>
                  <a:lnTo>
                    <a:pt x="20717" y="6667"/>
                  </a:lnTo>
                  <a:lnTo>
                    <a:pt x="22066" y="6270"/>
                  </a:lnTo>
                  <a:lnTo>
                    <a:pt x="24129" y="7223"/>
                  </a:lnTo>
                  <a:lnTo>
                    <a:pt x="26113" y="8811"/>
                  </a:lnTo>
                  <a:lnTo>
                    <a:pt x="28892" y="9683"/>
                  </a:lnTo>
                  <a:lnTo>
                    <a:pt x="30479" y="9366"/>
                  </a:lnTo>
                  <a:lnTo>
                    <a:pt x="31669" y="8493"/>
                  </a:lnTo>
                  <a:lnTo>
                    <a:pt x="32463" y="7063"/>
                  </a:lnTo>
                  <a:lnTo>
                    <a:pt x="32702" y="5397"/>
                  </a:lnTo>
                  <a:lnTo>
                    <a:pt x="32384" y="3175"/>
                  </a:lnTo>
                  <a:lnTo>
                    <a:pt x="31273" y="1428"/>
                  </a:lnTo>
                  <a:lnTo>
                    <a:pt x="29606" y="317"/>
                  </a:lnTo>
                  <a:lnTo>
                    <a:pt x="27304" y="0"/>
                  </a:lnTo>
                  <a:lnTo>
                    <a:pt x="24526" y="396"/>
                  </a:lnTo>
                  <a:lnTo>
                    <a:pt x="21748" y="1904"/>
                  </a:lnTo>
                  <a:lnTo>
                    <a:pt x="18812" y="4682"/>
                  </a:lnTo>
                  <a:lnTo>
                    <a:pt x="15557" y="9048"/>
                  </a:lnTo>
                  <a:lnTo>
                    <a:pt x="15318" y="9048"/>
                  </a:lnTo>
                  <a:lnTo>
                    <a:pt x="15318" y="237"/>
                  </a:lnTo>
                  <a:lnTo>
                    <a:pt x="14843" y="0"/>
                  </a:lnTo>
                  <a:close/>
                </a:path>
              </a:pathLst>
            </a:custGeom>
            <a:solidFill>
              <a:srgbClr val="000000"/>
            </a:solidFill>
          </p:spPr>
          <p:txBody>
            <a:bodyPr vert="horz" lIns="91440" tIns="45720" rIns="91440" bIns="45720" anchor="t"/>
            <a:lstStyle/>
            <a:p>
              <a:endParaRPr lang="en-IN"/>
            </a:p>
          </p:txBody>
        </p:sp>
        <p:sp>
          <p:nvSpPr>
            <p:cNvPr id="1934" name="Shape 6674"/>
            <p:cNvSpPr/>
            <p:nvPr/>
          </p:nvSpPr>
          <p:spPr>
            <a:xfrm>
              <a:off x="4460176" y="4325190"/>
              <a:ext cx="43734" cy="67151"/>
            </a:xfrm>
            <a:custGeom>
              <a:avLst/>
              <a:gdLst/>
              <a:ahLst/>
              <a:cxnLst/>
              <a:rect l="0" t="0" r="0" b="0"/>
              <a:pathLst>
                <a:path w="43734" h="67151">
                  <a:moveTo>
                    <a:pt x="21112" y="0"/>
                  </a:moveTo>
                  <a:lnTo>
                    <a:pt x="20511" y="2938"/>
                  </a:lnTo>
                  <a:lnTo>
                    <a:pt x="22542" y="3333"/>
                  </a:lnTo>
                  <a:lnTo>
                    <a:pt x="24843" y="4921"/>
                  </a:lnTo>
                  <a:lnTo>
                    <a:pt x="27938" y="9762"/>
                  </a:lnTo>
                  <a:lnTo>
                    <a:pt x="29368" y="15161"/>
                  </a:lnTo>
                  <a:lnTo>
                    <a:pt x="29686" y="17382"/>
                  </a:lnTo>
                  <a:lnTo>
                    <a:pt x="29764" y="18812"/>
                  </a:lnTo>
                  <a:lnTo>
                    <a:pt x="29764" y="20240"/>
                  </a:lnTo>
                  <a:lnTo>
                    <a:pt x="29447" y="22225"/>
                  </a:lnTo>
                  <a:lnTo>
                    <a:pt x="28732" y="24368"/>
                  </a:lnTo>
                  <a:lnTo>
                    <a:pt x="27383" y="26352"/>
                  </a:lnTo>
                  <a:lnTo>
                    <a:pt x="25400" y="27781"/>
                  </a:lnTo>
                  <a:lnTo>
                    <a:pt x="22542" y="28337"/>
                  </a:lnTo>
                  <a:lnTo>
                    <a:pt x="19128" y="27622"/>
                  </a:lnTo>
                  <a:lnTo>
                    <a:pt x="16430" y="25796"/>
                  </a:lnTo>
                  <a:lnTo>
                    <a:pt x="14444" y="22938"/>
                  </a:lnTo>
                  <a:lnTo>
                    <a:pt x="13175" y="19446"/>
                  </a:lnTo>
                  <a:lnTo>
                    <a:pt x="12541" y="15637"/>
                  </a:lnTo>
                  <a:lnTo>
                    <a:pt x="12302" y="11668"/>
                  </a:lnTo>
                  <a:lnTo>
                    <a:pt x="12857" y="7461"/>
                  </a:lnTo>
                  <a:lnTo>
                    <a:pt x="14604" y="4682"/>
                  </a:lnTo>
                  <a:lnTo>
                    <a:pt x="17064" y="3175"/>
                  </a:lnTo>
                  <a:lnTo>
                    <a:pt x="19684" y="2777"/>
                  </a:lnTo>
                  <a:lnTo>
                    <a:pt x="20511" y="2938"/>
                  </a:lnTo>
                  <a:lnTo>
                    <a:pt x="21112" y="0"/>
                  </a:lnTo>
                  <a:lnTo>
                    <a:pt x="17223" y="396"/>
                  </a:lnTo>
                  <a:lnTo>
                    <a:pt x="13334" y="1667"/>
                  </a:lnTo>
                  <a:lnTo>
                    <a:pt x="9682" y="3888"/>
                  </a:lnTo>
                  <a:lnTo>
                    <a:pt x="6746" y="7063"/>
                  </a:lnTo>
                  <a:lnTo>
                    <a:pt x="4762" y="11271"/>
                  </a:lnTo>
                  <a:lnTo>
                    <a:pt x="4047" y="16588"/>
                  </a:lnTo>
                  <a:lnTo>
                    <a:pt x="4682" y="20637"/>
                  </a:lnTo>
                  <a:lnTo>
                    <a:pt x="6428" y="24208"/>
                  </a:lnTo>
                  <a:lnTo>
                    <a:pt x="9366" y="27146"/>
                  </a:lnTo>
                  <a:lnTo>
                    <a:pt x="13255" y="29448"/>
                  </a:lnTo>
                  <a:lnTo>
                    <a:pt x="9525" y="32861"/>
                  </a:lnTo>
                  <a:lnTo>
                    <a:pt x="6984" y="35321"/>
                  </a:lnTo>
                  <a:lnTo>
                    <a:pt x="5556" y="37068"/>
                  </a:lnTo>
                  <a:lnTo>
                    <a:pt x="4762" y="38417"/>
                  </a:lnTo>
                  <a:lnTo>
                    <a:pt x="4443" y="40243"/>
                  </a:lnTo>
                  <a:lnTo>
                    <a:pt x="4919" y="41988"/>
                  </a:lnTo>
                  <a:lnTo>
                    <a:pt x="6111" y="43418"/>
                  </a:lnTo>
                  <a:lnTo>
                    <a:pt x="9682" y="45481"/>
                  </a:lnTo>
                  <a:lnTo>
                    <a:pt x="6031" y="48181"/>
                  </a:lnTo>
                  <a:lnTo>
                    <a:pt x="2936" y="51196"/>
                  </a:lnTo>
                  <a:lnTo>
                    <a:pt x="793" y="54292"/>
                  </a:lnTo>
                  <a:lnTo>
                    <a:pt x="0" y="57546"/>
                  </a:lnTo>
                  <a:lnTo>
                    <a:pt x="396" y="59531"/>
                  </a:lnTo>
                  <a:lnTo>
                    <a:pt x="1348" y="61277"/>
                  </a:lnTo>
                  <a:lnTo>
                    <a:pt x="2856" y="62943"/>
                  </a:lnTo>
                  <a:lnTo>
                    <a:pt x="5000" y="64373"/>
                  </a:lnTo>
                  <a:lnTo>
                    <a:pt x="10556" y="66437"/>
                  </a:lnTo>
                  <a:lnTo>
                    <a:pt x="17541" y="67151"/>
                  </a:lnTo>
                  <a:lnTo>
                    <a:pt x="21192" y="66912"/>
                  </a:lnTo>
                  <a:lnTo>
                    <a:pt x="25241" y="66118"/>
                  </a:lnTo>
                  <a:lnTo>
                    <a:pt x="33494" y="63023"/>
                  </a:lnTo>
                  <a:lnTo>
                    <a:pt x="37226" y="60642"/>
                  </a:lnTo>
                  <a:lnTo>
                    <a:pt x="40162" y="57785"/>
                  </a:lnTo>
                  <a:lnTo>
                    <a:pt x="42147" y="54292"/>
                  </a:lnTo>
                  <a:lnTo>
                    <a:pt x="42862" y="50402"/>
                  </a:lnTo>
                  <a:lnTo>
                    <a:pt x="42147" y="46593"/>
                  </a:lnTo>
                  <a:lnTo>
                    <a:pt x="40877" y="44291"/>
                  </a:lnTo>
                  <a:lnTo>
                    <a:pt x="38734" y="42227"/>
                  </a:lnTo>
                  <a:lnTo>
                    <a:pt x="35480" y="40640"/>
                  </a:lnTo>
                  <a:lnTo>
                    <a:pt x="30876" y="39846"/>
                  </a:lnTo>
                  <a:lnTo>
                    <a:pt x="18097" y="39211"/>
                  </a:lnTo>
                  <a:lnTo>
                    <a:pt x="14762" y="39052"/>
                  </a:lnTo>
                  <a:lnTo>
                    <a:pt x="13210" y="38644"/>
                  </a:lnTo>
                  <a:lnTo>
                    <a:pt x="11747" y="45799"/>
                  </a:lnTo>
                  <a:lnTo>
                    <a:pt x="15953" y="46433"/>
                  </a:lnTo>
                  <a:lnTo>
                    <a:pt x="20637" y="46831"/>
                  </a:lnTo>
                  <a:lnTo>
                    <a:pt x="23812" y="46911"/>
                  </a:lnTo>
                  <a:lnTo>
                    <a:pt x="27938" y="47068"/>
                  </a:lnTo>
                  <a:lnTo>
                    <a:pt x="32861" y="47307"/>
                  </a:lnTo>
                  <a:lnTo>
                    <a:pt x="36750" y="47942"/>
                  </a:lnTo>
                  <a:lnTo>
                    <a:pt x="39211" y="49292"/>
                  </a:lnTo>
                  <a:lnTo>
                    <a:pt x="40083" y="51911"/>
                  </a:lnTo>
                  <a:lnTo>
                    <a:pt x="39766" y="53895"/>
                  </a:lnTo>
                  <a:lnTo>
                    <a:pt x="38813" y="55642"/>
                  </a:lnTo>
                  <a:lnTo>
                    <a:pt x="37306" y="57308"/>
                  </a:lnTo>
                  <a:lnTo>
                    <a:pt x="35242" y="58737"/>
                  </a:lnTo>
                  <a:lnTo>
                    <a:pt x="32622" y="59927"/>
                  </a:lnTo>
                  <a:lnTo>
                    <a:pt x="29526" y="60721"/>
                  </a:lnTo>
                  <a:lnTo>
                    <a:pt x="25875" y="61277"/>
                  </a:lnTo>
                  <a:lnTo>
                    <a:pt x="21748" y="61515"/>
                  </a:lnTo>
                  <a:lnTo>
                    <a:pt x="17937" y="61356"/>
                  </a:lnTo>
                  <a:lnTo>
                    <a:pt x="14683" y="60881"/>
                  </a:lnTo>
                  <a:lnTo>
                    <a:pt x="12143" y="60166"/>
                  </a:lnTo>
                  <a:lnTo>
                    <a:pt x="10159" y="59133"/>
                  </a:lnTo>
                  <a:lnTo>
                    <a:pt x="7698" y="56912"/>
                  </a:lnTo>
                  <a:lnTo>
                    <a:pt x="6905" y="54531"/>
                  </a:lnTo>
                  <a:lnTo>
                    <a:pt x="7222" y="52387"/>
                  </a:lnTo>
                  <a:lnTo>
                    <a:pt x="8175" y="50402"/>
                  </a:lnTo>
                  <a:lnTo>
                    <a:pt x="11747" y="45799"/>
                  </a:lnTo>
                  <a:lnTo>
                    <a:pt x="13210" y="38644"/>
                  </a:lnTo>
                  <a:lnTo>
                    <a:pt x="11747" y="38258"/>
                  </a:lnTo>
                  <a:lnTo>
                    <a:pt x="10793" y="37543"/>
                  </a:lnTo>
                  <a:lnTo>
                    <a:pt x="10397" y="36592"/>
                  </a:lnTo>
                  <a:lnTo>
                    <a:pt x="11032" y="34766"/>
                  </a:lnTo>
                  <a:lnTo>
                    <a:pt x="12620" y="32781"/>
                  </a:lnTo>
                  <a:lnTo>
                    <a:pt x="14604" y="31115"/>
                  </a:lnTo>
                  <a:lnTo>
                    <a:pt x="16350" y="30321"/>
                  </a:lnTo>
                  <a:lnTo>
                    <a:pt x="17223" y="30400"/>
                  </a:lnTo>
                  <a:lnTo>
                    <a:pt x="18731" y="30558"/>
                  </a:lnTo>
                  <a:lnTo>
                    <a:pt x="21668" y="30797"/>
                  </a:lnTo>
                  <a:lnTo>
                    <a:pt x="24763" y="30400"/>
                  </a:lnTo>
                  <a:lnTo>
                    <a:pt x="28177" y="29368"/>
                  </a:lnTo>
                  <a:lnTo>
                    <a:pt x="31670" y="27543"/>
                  </a:lnTo>
                  <a:lnTo>
                    <a:pt x="34606" y="24765"/>
                  </a:lnTo>
                  <a:lnTo>
                    <a:pt x="36669" y="21113"/>
                  </a:lnTo>
                  <a:lnTo>
                    <a:pt x="37463" y="16271"/>
                  </a:lnTo>
                  <a:lnTo>
                    <a:pt x="37306" y="13096"/>
                  </a:lnTo>
                  <a:lnTo>
                    <a:pt x="36908" y="10715"/>
                  </a:lnTo>
                  <a:lnTo>
                    <a:pt x="35559" y="7143"/>
                  </a:lnTo>
                  <a:lnTo>
                    <a:pt x="43734" y="7143"/>
                  </a:lnTo>
                  <a:lnTo>
                    <a:pt x="43734" y="3255"/>
                  </a:lnTo>
                  <a:lnTo>
                    <a:pt x="36114" y="3255"/>
                  </a:lnTo>
                  <a:lnTo>
                    <a:pt x="33575" y="3095"/>
                  </a:lnTo>
                  <a:lnTo>
                    <a:pt x="30717" y="2301"/>
                  </a:lnTo>
                  <a:lnTo>
                    <a:pt x="25717" y="635"/>
                  </a:lnTo>
                  <a:lnTo>
                    <a:pt x="21112" y="0"/>
                  </a:lnTo>
                  <a:close/>
                </a:path>
              </a:pathLst>
            </a:custGeom>
            <a:solidFill>
              <a:srgbClr val="000000"/>
            </a:solidFill>
          </p:spPr>
          <p:txBody>
            <a:bodyPr vert="horz" lIns="91440" tIns="45720" rIns="91440" bIns="45720" anchor="t"/>
            <a:lstStyle/>
            <a:p>
              <a:endParaRPr lang="en-IN"/>
            </a:p>
          </p:txBody>
        </p:sp>
        <p:sp>
          <p:nvSpPr>
            <p:cNvPr id="1935" name="Shape 6675"/>
            <p:cNvSpPr/>
            <p:nvPr/>
          </p:nvSpPr>
          <p:spPr>
            <a:xfrm>
              <a:off x="4193000" y="4325190"/>
              <a:ext cx="29447" cy="46593"/>
            </a:xfrm>
            <a:custGeom>
              <a:avLst/>
              <a:gdLst/>
              <a:ahLst/>
              <a:cxnLst/>
              <a:rect l="0" t="0" r="0" b="0"/>
              <a:pathLst>
                <a:path w="29447" h="46593">
                  <a:moveTo>
                    <a:pt x="13890" y="0"/>
                  </a:moveTo>
                  <a:lnTo>
                    <a:pt x="9525" y="556"/>
                  </a:lnTo>
                  <a:lnTo>
                    <a:pt x="6032" y="1983"/>
                  </a:lnTo>
                  <a:lnTo>
                    <a:pt x="3332" y="3968"/>
                  </a:lnTo>
                  <a:lnTo>
                    <a:pt x="1507" y="6508"/>
                  </a:lnTo>
                  <a:lnTo>
                    <a:pt x="396" y="9287"/>
                  </a:lnTo>
                  <a:lnTo>
                    <a:pt x="0" y="12065"/>
                  </a:lnTo>
                  <a:lnTo>
                    <a:pt x="951" y="16906"/>
                  </a:lnTo>
                  <a:lnTo>
                    <a:pt x="3492" y="20796"/>
                  </a:lnTo>
                  <a:lnTo>
                    <a:pt x="7222" y="23892"/>
                  </a:lnTo>
                  <a:lnTo>
                    <a:pt x="11588" y="26590"/>
                  </a:lnTo>
                  <a:lnTo>
                    <a:pt x="17302" y="29845"/>
                  </a:lnTo>
                  <a:lnTo>
                    <a:pt x="19526" y="31273"/>
                  </a:lnTo>
                  <a:lnTo>
                    <a:pt x="21113" y="32940"/>
                  </a:lnTo>
                  <a:lnTo>
                    <a:pt x="22064" y="34925"/>
                  </a:lnTo>
                  <a:lnTo>
                    <a:pt x="22462" y="37147"/>
                  </a:lnTo>
                  <a:lnTo>
                    <a:pt x="21668" y="40640"/>
                  </a:lnTo>
                  <a:lnTo>
                    <a:pt x="19683" y="42942"/>
                  </a:lnTo>
                  <a:lnTo>
                    <a:pt x="17145" y="44052"/>
                  </a:lnTo>
                  <a:lnTo>
                    <a:pt x="14445" y="44370"/>
                  </a:lnTo>
                  <a:lnTo>
                    <a:pt x="10238" y="43736"/>
                  </a:lnTo>
                  <a:lnTo>
                    <a:pt x="7143" y="41988"/>
                  </a:lnTo>
                  <a:lnTo>
                    <a:pt x="4920" y="39449"/>
                  </a:lnTo>
                  <a:lnTo>
                    <a:pt x="3332" y="36432"/>
                  </a:lnTo>
                  <a:lnTo>
                    <a:pt x="1666" y="30558"/>
                  </a:lnTo>
                  <a:lnTo>
                    <a:pt x="78" y="30558"/>
                  </a:lnTo>
                  <a:lnTo>
                    <a:pt x="78" y="45957"/>
                  </a:lnTo>
                  <a:lnTo>
                    <a:pt x="1348" y="45957"/>
                  </a:lnTo>
                  <a:lnTo>
                    <a:pt x="2221" y="45006"/>
                  </a:lnTo>
                  <a:lnTo>
                    <a:pt x="3571" y="44767"/>
                  </a:lnTo>
                  <a:lnTo>
                    <a:pt x="5873" y="45006"/>
                  </a:lnTo>
                  <a:lnTo>
                    <a:pt x="8651" y="45640"/>
                  </a:lnTo>
                  <a:lnTo>
                    <a:pt x="15081" y="46593"/>
                  </a:lnTo>
                  <a:lnTo>
                    <a:pt x="18334" y="46196"/>
                  </a:lnTo>
                  <a:lnTo>
                    <a:pt x="21588" y="45163"/>
                  </a:lnTo>
                  <a:lnTo>
                    <a:pt x="24606" y="43418"/>
                  </a:lnTo>
                  <a:lnTo>
                    <a:pt x="27066" y="40957"/>
                  </a:lnTo>
                  <a:lnTo>
                    <a:pt x="28812" y="37702"/>
                  </a:lnTo>
                  <a:lnTo>
                    <a:pt x="29447" y="33813"/>
                  </a:lnTo>
                  <a:lnTo>
                    <a:pt x="28812" y="29845"/>
                  </a:lnTo>
                  <a:lnTo>
                    <a:pt x="27066" y="26828"/>
                  </a:lnTo>
                  <a:lnTo>
                    <a:pt x="24446" y="24288"/>
                  </a:lnTo>
                  <a:lnTo>
                    <a:pt x="21113" y="22066"/>
                  </a:lnTo>
                  <a:lnTo>
                    <a:pt x="10397" y="15795"/>
                  </a:lnTo>
                  <a:lnTo>
                    <a:pt x="8175" y="13970"/>
                  </a:lnTo>
                  <a:lnTo>
                    <a:pt x="6905" y="12143"/>
                  </a:lnTo>
                  <a:lnTo>
                    <a:pt x="6270" y="10318"/>
                  </a:lnTo>
                  <a:lnTo>
                    <a:pt x="6111" y="8731"/>
                  </a:lnTo>
                  <a:lnTo>
                    <a:pt x="6587" y="6667"/>
                  </a:lnTo>
                  <a:lnTo>
                    <a:pt x="7857" y="4603"/>
                  </a:lnTo>
                  <a:lnTo>
                    <a:pt x="10158" y="2937"/>
                  </a:lnTo>
                  <a:lnTo>
                    <a:pt x="13651" y="2301"/>
                  </a:lnTo>
                  <a:lnTo>
                    <a:pt x="16906" y="2777"/>
                  </a:lnTo>
                  <a:lnTo>
                    <a:pt x="20001" y="4603"/>
                  </a:lnTo>
                  <a:lnTo>
                    <a:pt x="21431" y="6112"/>
                  </a:lnTo>
                  <a:lnTo>
                    <a:pt x="22701" y="8254"/>
                  </a:lnTo>
                  <a:lnTo>
                    <a:pt x="23732" y="11032"/>
                  </a:lnTo>
                  <a:lnTo>
                    <a:pt x="24684" y="14446"/>
                  </a:lnTo>
                  <a:lnTo>
                    <a:pt x="26113" y="14446"/>
                  </a:lnTo>
                  <a:lnTo>
                    <a:pt x="25717" y="873"/>
                  </a:lnTo>
                  <a:lnTo>
                    <a:pt x="24684" y="873"/>
                  </a:lnTo>
                  <a:lnTo>
                    <a:pt x="24050" y="1587"/>
                  </a:lnTo>
                  <a:lnTo>
                    <a:pt x="22938" y="1983"/>
                  </a:lnTo>
                  <a:lnTo>
                    <a:pt x="21431" y="1667"/>
                  </a:lnTo>
                  <a:lnTo>
                    <a:pt x="19446" y="1031"/>
                  </a:lnTo>
                  <a:lnTo>
                    <a:pt x="13890" y="0"/>
                  </a:lnTo>
                  <a:close/>
                </a:path>
              </a:pathLst>
            </a:custGeom>
            <a:solidFill>
              <a:srgbClr val="000000"/>
            </a:solidFill>
          </p:spPr>
          <p:txBody>
            <a:bodyPr vert="horz" lIns="91440" tIns="45720" rIns="91440" bIns="45720" anchor="t"/>
            <a:lstStyle/>
            <a:p>
              <a:endParaRPr lang="en-IN"/>
            </a:p>
          </p:txBody>
        </p:sp>
        <p:sp>
          <p:nvSpPr>
            <p:cNvPr id="1936" name="Shape 6676"/>
            <p:cNvSpPr/>
            <p:nvPr/>
          </p:nvSpPr>
          <p:spPr>
            <a:xfrm>
              <a:off x="3468861" y="4325190"/>
              <a:ext cx="29447" cy="46593"/>
            </a:xfrm>
            <a:custGeom>
              <a:avLst/>
              <a:gdLst/>
              <a:ahLst/>
              <a:cxnLst/>
              <a:rect l="0" t="0" r="0" b="0"/>
              <a:pathLst>
                <a:path w="29447" h="46593">
                  <a:moveTo>
                    <a:pt x="13890" y="0"/>
                  </a:moveTo>
                  <a:lnTo>
                    <a:pt x="9525" y="556"/>
                  </a:lnTo>
                  <a:lnTo>
                    <a:pt x="6032" y="1983"/>
                  </a:lnTo>
                  <a:lnTo>
                    <a:pt x="3333" y="3968"/>
                  </a:lnTo>
                  <a:lnTo>
                    <a:pt x="1508" y="6508"/>
                  </a:lnTo>
                  <a:lnTo>
                    <a:pt x="396" y="9287"/>
                  </a:lnTo>
                  <a:lnTo>
                    <a:pt x="0" y="12065"/>
                  </a:lnTo>
                  <a:lnTo>
                    <a:pt x="952" y="16906"/>
                  </a:lnTo>
                  <a:lnTo>
                    <a:pt x="3492" y="20796"/>
                  </a:lnTo>
                  <a:lnTo>
                    <a:pt x="7222" y="23892"/>
                  </a:lnTo>
                  <a:lnTo>
                    <a:pt x="11588" y="26590"/>
                  </a:lnTo>
                  <a:lnTo>
                    <a:pt x="17303" y="29845"/>
                  </a:lnTo>
                  <a:lnTo>
                    <a:pt x="19526" y="31273"/>
                  </a:lnTo>
                  <a:lnTo>
                    <a:pt x="21113" y="32940"/>
                  </a:lnTo>
                  <a:lnTo>
                    <a:pt x="22066" y="34925"/>
                  </a:lnTo>
                  <a:lnTo>
                    <a:pt x="22463" y="37147"/>
                  </a:lnTo>
                  <a:lnTo>
                    <a:pt x="21669" y="40640"/>
                  </a:lnTo>
                  <a:lnTo>
                    <a:pt x="19685" y="42942"/>
                  </a:lnTo>
                  <a:lnTo>
                    <a:pt x="17145" y="44052"/>
                  </a:lnTo>
                  <a:lnTo>
                    <a:pt x="14446" y="44370"/>
                  </a:lnTo>
                  <a:lnTo>
                    <a:pt x="10240" y="43736"/>
                  </a:lnTo>
                  <a:lnTo>
                    <a:pt x="7143" y="41988"/>
                  </a:lnTo>
                  <a:lnTo>
                    <a:pt x="4921" y="39449"/>
                  </a:lnTo>
                  <a:lnTo>
                    <a:pt x="3333" y="36432"/>
                  </a:lnTo>
                  <a:lnTo>
                    <a:pt x="1666" y="30558"/>
                  </a:lnTo>
                  <a:lnTo>
                    <a:pt x="78" y="30558"/>
                  </a:lnTo>
                  <a:lnTo>
                    <a:pt x="78" y="45957"/>
                  </a:lnTo>
                  <a:lnTo>
                    <a:pt x="1428" y="45957"/>
                  </a:lnTo>
                  <a:lnTo>
                    <a:pt x="2222" y="45006"/>
                  </a:lnTo>
                  <a:lnTo>
                    <a:pt x="3571" y="44767"/>
                  </a:lnTo>
                  <a:lnTo>
                    <a:pt x="5873" y="45006"/>
                  </a:lnTo>
                  <a:lnTo>
                    <a:pt x="8652" y="45640"/>
                  </a:lnTo>
                  <a:lnTo>
                    <a:pt x="15081" y="46593"/>
                  </a:lnTo>
                  <a:lnTo>
                    <a:pt x="18334" y="46196"/>
                  </a:lnTo>
                  <a:lnTo>
                    <a:pt x="21590" y="45163"/>
                  </a:lnTo>
                  <a:lnTo>
                    <a:pt x="24606" y="43418"/>
                  </a:lnTo>
                  <a:lnTo>
                    <a:pt x="27066" y="40957"/>
                  </a:lnTo>
                  <a:lnTo>
                    <a:pt x="28813" y="37702"/>
                  </a:lnTo>
                  <a:lnTo>
                    <a:pt x="29447" y="33813"/>
                  </a:lnTo>
                  <a:lnTo>
                    <a:pt x="28813" y="29845"/>
                  </a:lnTo>
                  <a:lnTo>
                    <a:pt x="27066" y="26828"/>
                  </a:lnTo>
                  <a:lnTo>
                    <a:pt x="24447" y="24288"/>
                  </a:lnTo>
                  <a:lnTo>
                    <a:pt x="21113" y="22066"/>
                  </a:lnTo>
                  <a:lnTo>
                    <a:pt x="10397" y="15795"/>
                  </a:lnTo>
                  <a:lnTo>
                    <a:pt x="8176" y="13970"/>
                  </a:lnTo>
                  <a:lnTo>
                    <a:pt x="6906" y="12143"/>
                  </a:lnTo>
                  <a:lnTo>
                    <a:pt x="6112" y="8731"/>
                  </a:lnTo>
                  <a:lnTo>
                    <a:pt x="6588" y="6667"/>
                  </a:lnTo>
                  <a:lnTo>
                    <a:pt x="7858" y="4603"/>
                  </a:lnTo>
                  <a:lnTo>
                    <a:pt x="10160" y="2937"/>
                  </a:lnTo>
                  <a:lnTo>
                    <a:pt x="13652" y="2301"/>
                  </a:lnTo>
                  <a:lnTo>
                    <a:pt x="16986" y="2777"/>
                  </a:lnTo>
                  <a:lnTo>
                    <a:pt x="20002" y="4603"/>
                  </a:lnTo>
                  <a:lnTo>
                    <a:pt x="21431" y="6112"/>
                  </a:lnTo>
                  <a:lnTo>
                    <a:pt x="22701" y="8254"/>
                  </a:lnTo>
                  <a:lnTo>
                    <a:pt x="23733" y="11032"/>
                  </a:lnTo>
                  <a:lnTo>
                    <a:pt x="24684" y="14446"/>
                  </a:lnTo>
                  <a:lnTo>
                    <a:pt x="26193" y="14446"/>
                  </a:lnTo>
                  <a:lnTo>
                    <a:pt x="25796" y="873"/>
                  </a:lnTo>
                  <a:lnTo>
                    <a:pt x="24684" y="873"/>
                  </a:lnTo>
                  <a:lnTo>
                    <a:pt x="24051" y="1587"/>
                  </a:lnTo>
                  <a:lnTo>
                    <a:pt x="23018" y="1983"/>
                  </a:lnTo>
                  <a:lnTo>
                    <a:pt x="19446" y="1031"/>
                  </a:lnTo>
                  <a:lnTo>
                    <a:pt x="16907" y="317"/>
                  </a:lnTo>
                  <a:lnTo>
                    <a:pt x="13890" y="0"/>
                  </a:lnTo>
                  <a:close/>
                </a:path>
              </a:pathLst>
            </a:custGeom>
            <a:solidFill>
              <a:srgbClr val="000000"/>
            </a:solidFill>
          </p:spPr>
          <p:txBody>
            <a:bodyPr vert="horz" lIns="91440" tIns="45720" rIns="91440" bIns="45720" anchor="t"/>
            <a:lstStyle/>
            <a:p>
              <a:endParaRPr lang="en-IN"/>
            </a:p>
          </p:txBody>
        </p:sp>
        <p:sp>
          <p:nvSpPr>
            <p:cNvPr id="1937" name="Shape 6677"/>
            <p:cNvSpPr/>
            <p:nvPr/>
          </p:nvSpPr>
          <p:spPr>
            <a:xfrm>
              <a:off x="3380676" y="4325190"/>
              <a:ext cx="29447" cy="46593"/>
            </a:xfrm>
            <a:custGeom>
              <a:avLst/>
              <a:gdLst/>
              <a:ahLst/>
              <a:cxnLst/>
              <a:rect l="0" t="0" r="0" b="0"/>
              <a:pathLst>
                <a:path w="29447" h="46593">
                  <a:moveTo>
                    <a:pt x="13889" y="0"/>
                  </a:moveTo>
                  <a:lnTo>
                    <a:pt x="9525" y="556"/>
                  </a:lnTo>
                  <a:lnTo>
                    <a:pt x="6031" y="1983"/>
                  </a:lnTo>
                  <a:lnTo>
                    <a:pt x="3412" y="3968"/>
                  </a:lnTo>
                  <a:lnTo>
                    <a:pt x="1507" y="6508"/>
                  </a:lnTo>
                  <a:lnTo>
                    <a:pt x="396" y="9287"/>
                  </a:lnTo>
                  <a:lnTo>
                    <a:pt x="0" y="12065"/>
                  </a:lnTo>
                  <a:lnTo>
                    <a:pt x="1031" y="16906"/>
                  </a:lnTo>
                  <a:lnTo>
                    <a:pt x="3571" y="20796"/>
                  </a:lnTo>
                  <a:lnTo>
                    <a:pt x="7222" y="23892"/>
                  </a:lnTo>
                  <a:lnTo>
                    <a:pt x="11587" y="26590"/>
                  </a:lnTo>
                  <a:lnTo>
                    <a:pt x="17382" y="29845"/>
                  </a:lnTo>
                  <a:lnTo>
                    <a:pt x="19525" y="31273"/>
                  </a:lnTo>
                  <a:lnTo>
                    <a:pt x="21112" y="32940"/>
                  </a:lnTo>
                  <a:lnTo>
                    <a:pt x="22145" y="34925"/>
                  </a:lnTo>
                  <a:lnTo>
                    <a:pt x="22542" y="37147"/>
                  </a:lnTo>
                  <a:lnTo>
                    <a:pt x="21748" y="40640"/>
                  </a:lnTo>
                  <a:lnTo>
                    <a:pt x="19763" y="42942"/>
                  </a:lnTo>
                  <a:lnTo>
                    <a:pt x="17143" y="44052"/>
                  </a:lnTo>
                  <a:lnTo>
                    <a:pt x="14525" y="44370"/>
                  </a:lnTo>
                  <a:lnTo>
                    <a:pt x="10318" y="43736"/>
                  </a:lnTo>
                  <a:lnTo>
                    <a:pt x="7143" y="41988"/>
                  </a:lnTo>
                  <a:lnTo>
                    <a:pt x="4919" y="39449"/>
                  </a:lnTo>
                  <a:lnTo>
                    <a:pt x="3412" y="36432"/>
                  </a:lnTo>
                  <a:lnTo>
                    <a:pt x="1744" y="30558"/>
                  </a:lnTo>
                  <a:lnTo>
                    <a:pt x="157" y="30558"/>
                  </a:lnTo>
                  <a:lnTo>
                    <a:pt x="157" y="45957"/>
                  </a:lnTo>
                  <a:lnTo>
                    <a:pt x="1428" y="45957"/>
                  </a:lnTo>
                  <a:lnTo>
                    <a:pt x="2222" y="45006"/>
                  </a:lnTo>
                  <a:lnTo>
                    <a:pt x="3571" y="44767"/>
                  </a:lnTo>
                  <a:lnTo>
                    <a:pt x="5952" y="45006"/>
                  </a:lnTo>
                  <a:lnTo>
                    <a:pt x="8731" y="45640"/>
                  </a:lnTo>
                  <a:lnTo>
                    <a:pt x="15081" y="46593"/>
                  </a:lnTo>
                  <a:lnTo>
                    <a:pt x="18334" y="46196"/>
                  </a:lnTo>
                  <a:lnTo>
                    <a:pt x="21588" y="45163"/>
                  </a:lnTo>
                  <a:lnTo>
                    <a:pt x="24606" y="43418"/>
                  </a:lnTo>
                  <a:lnTo>
                    <a:pt x="27144" y="40957"/>
                  </a:lnTo>
                  <a:lnTo>
                    <a:pt x="28812" y="37702"/>
                  </a:lnTo>
                  <a:lnTo>
                    <a:pt x="29447" y="33813"/>
                  </a:lnTo>
                  <a:lnTo>
                    <a:pt x="28812" y="29845"/>
                  </a:lnTo>
                  <a:lnTo>
                    <a:pt x="27066" y="26828"/>
                  </a:lnTo>
                  <a:lnTo>
                    <a:pt x="24447" y="24288"/>
                  </a:lnTo>
                  <a:lnTo>
                    <a:pt x="21112" y="22066"/>
                  </a:lnTo>
                  <a:lnTo>
                    <a:pt x="10397" y="15795"/>
                  </a:lnTo>
                  <a:lnTo>
                    <a:pt x="8175" y="13970"/>
                  </a:lnTo>
                  <a:lnTo>
                    <a:pt x="6905" y="12143"/>
                  </a:lnTo>
                  <a:lnTo>
                    <a:pt x="6191" y="8731"/>
                  </a:lnTo>
                  <a:lnTo>
                    <a:pt x="6587" y="6667"/>
                  </a:lnTo>
                  <a:lnTo>
                    <a:pt x="7937" y="4603"/>
                  </a:lnTo>
                  <a:lnTo>
                    <a:pt x="10238" y="2937"/>
                  </a:lnTo>
                  <a:lnTo>
                    <a:pt x="13731" y="2301"/>
                  </a:lnTo>
                  <a:lnTo>
                    <a:pt x="16986" y="2777"/>
                  </a:lnTo>
                  <a:lnTo>
                    <a:pt x="20001" y="4603"/>
                  </a:lnTo>
                  <a:lnTo>
                    <a:pt x="21431" y="6112"/>
                  </a:lnTo>
                  <a:lnTo>
                    <a:pt x="22700" y="8254"/>
                  </a:lnTo>
                  <a:lnTo>
                    <a:pt x="23732" y="11032"/>
                  </a:lnTo>
                  <a:lnTo>
                    <a:pt x="24684" y="14446"/>
                  </a:lnTo>
                  <a:lnTo>
                    <a:pt x="26193" y="14446"/>
                  </a:lnTo>
                  <a:lnTo>
                    <a:pt x="25796" y="873"/>
                  </a:lnTo>
                  <a:lnTo>
                    <a:pt x="24684" y="873"/>
                  </a:lnTo>
                  <a:lnTo>
                    <a:pt x="24129" y="1587"/>
                  </a:lnTo>
                  <a:lnTo>
                    <a:pt x="23018" y="1983"/>
                  </a:lnTo>
                  <a:lnTo>
                    <a:pt x="19446" y="1031"/>
                  </a:lnTo>
                  <a:lnTo>
                    <a:pt x="16906" y="317"/>
                  </a:lnTo>
                  <a:lnTo>
                    <a:pt x="13889" y="0"/>
                  </a:lnTo>
                  <a:close/>
                </a:path>
              </a:pathLst>
            </a:custGeom>
            <a:solidFill>
              <a:srgbClr val="000000"/>
            </a:solidFill>
          </p:spPr>
          <p:txBody>
            <a:bodyPr vert="horz" lIns="91440" tIns="45720" rIns="91440" bIns="45720" anchor="t"/>
            <a:lstStyle/>
            <a:p>
              <a:endParaRPr lang="en-IN"/>
            </a:p>
          </p:txBody>
        </p:sp>
        <p:sp>
          <p:nvSpPr>
            <p:cNvPr id="1938" name="Shape 6678"/>
            <p:cNvSpPr/>
            <p:nvPr/>
          </p:nvSpPr>
          <p:spPr>
            <a:xfrm>
              <a:off x="3316303" y="4325190"/>
              <a:ext cx="29448" cy="46593"/>
            </a:xfrm>
            <a:custGeom>
              <a:avLst/>
              <a:gdLst/>
              <a:ahLst/>
              <a:cxnLst/>
              <a:rect l="0" t="0" r="0" b="0"/>
              <a:pathLst>
                <a:path w="29448" h="46593">
                  <a:moveTo>
                    <a:pt x="13891" y="0"/>
                  </a:moveTo>
                  <a:lnTo>
                    <a:pt x="9525" y="556"/>
                  </a:lnTo>
                  <a:lnTo>
                    <a:pt x="6032" y="1983"/>
                  </a:lnTo>
                  <a:lnTo>
                    <a:pt x="3333" y="3968"/>
                  </a:lnTo>
                  <a:lnTo>
                    <a:pt x="1508" y="6508"/>
                  </a:lnTo>
                  <a:lnTo>
                    <a:pt x="397" y="9287"/>
                  </a:lnTo>
                  <a:lnTo>
                    <a:pt x="0" y="12065"/>
                  </a:lnTo>
                  <a:lnTo>
                    <a:pt x="1030" y="16906"/>
                  </a:lnTo>
                  <a:lnTo>
                    <a:pt x="3492" y="20796"/>
                  </a:lnTo>
                  <a:lnTo>
                    <a:pt x="7223" y="23892"/>
                  </a:lnTo>
                  <a:lnTo>
                    <a:pt x="11588" y="26590"/>
                  </a:lnTo>
                  <a:lnTo>
                    <a:pt x="17383" y="29845"/>
                  </a:lnTo>
                  <a:lnTo>
                    <a:pt x="19525" y="31273"/>
                  </a:lnTo>
                  <a:lnTo>
                    <a:pt x="21113" y="32940"/>
                  </a:lnTo>
                  <a:lnTo>
                    <a:pt x="22066" y="34925"/>
                  </a:lnTo>
                  <a:lnTo>
                    <a:pt x="22462" y="37147"/>
                  </a:lnTo>
                  <a:lnTo>
                    <a:pt x="21668" y="40640"/>
                  </a:lnTo>
                  <a:lnTo>
                    <a:pt x="19684" y="42942"/>
                  </a:lnTo>
                  <a:lnTo>
                    <a:pt x="17144" y="44052"/>
                  </a:lnTo>
                  <a:lnTo>
                    <a:pt x="14446" y="44370"/>
                  </a:lnTo>
                  <a:lnTo>
                    <a:pt x="10239" y="43736"/>
                  </a:lnTo>
                  <a:lnTo>
                    <a:pt x="7143" y="41988"/>
                  </a:lnTo>
                  <a:lnTo>
                    <a:pt x="4921" y="39449"/>
                  </a:lnTo>
                  <a:lnTo>
                    <a:pt x="3412" y="36432"/>
                  </a:lnTo>
                  <a:lnTo>
                    <a:pt x="1667" y="30558"/>
                  </a:lnTo>
                  <a:lnTo>
                    <a:pt x="79" y="30558"/>
                  </a:lnTo>
                  <a:lnTo>
                    <a:pt x="79" y="45957"/>
                  </a:lnTo>
                  <a:lnTo>
                    <a:pt x="1428" y="45957"/>
                  </a:lnTo>
                  <a:lnTo>
                    <a:pt x="2222" y="45006"/>
                  </a:lnTo>
                  <a:lnTo>
                    <a:pt x="3572" y="44767"/>
                  </a:lnTo>
                  <a:lnTo>
                    <a:pt x="8652" y="45640"/>
                  </a:lnTo>
                  <a:lnTo>
                    <a:pt x="15081" y="46593"/>
                  </a:lnTo>
                  <a:lnTo>
                    <a:pt x="18336" y="46196"/>
                  </a:lnTo>
                  <a:lnTo>
                    <a:pt x="21589" y="45163"/>
                  </a:lnTo>
                  <a:lnTo>
                    <a:pt x="24606" y="43418"/>
                  </a:lnTo>
                  <a:lnTo>
                    <a:pt x="27067" y="40957"/>
                  </a:lnTo>
                  <a:lnTo>
                    <a:pt x="28812" y="37702"/>
                  </a:lnTo>
                  <a:lnTo>
                    <a:pt x="29448" y="33813"/>
                  </a:lnTo>
                  <a:lnTo>
                    <a:pt x="28812" y="29845"/>
                  </a:lnTo>
                  <a:lnTo>
                    <a:pt x="27067" y="26828"/>
                  </a:lnTo>
                  <a:lnTo>
                    <a:pt x="24447" y="24288"/>
                  </a:lnTo>
                  <a:lnTo>
                    <a:pt x="21113" y="22066"/>
                  </a:lnTo>
                  <a:lnTo>
                    <a:pt x="10398" y="15795"/>
                  </a:lnTo>
                  <a:lnTo>
                    <a:pt x="8174" y="13970"/>
                  </a:lnTo>
                  <a:lnTo>
                    <a:pt x="6905" y="12143"/>
                  </a:lnTo>
                  <a:lnTo>
                    <a:pt x="6191" y="8731"/>
                  </a:lnTo>
                  <a:lnTo>
                    <a:pt x="6587" y="6667"/>
                  </a:lnTo>
                  <a:lnTo>
                    <a:pt x="7858" y="4603"/>
                  </a:lnTo>
                  <a:lnTo>
                    <a:pt x="10159" y="2937"/>
                  </a:lnTo>
                  <a:lnTo>
                    <a:pt x="13652" y="2301"/>
                  </a:lnTo>
                  <a:lnTo>
                    <a:pt x="16986" y="2777"/>
                  </a:lnTo>
                  <a:lnTo>
                    <a:pt x="20002" y="4603"/>
                  </a:lnTo>
                  <a:lnTo>
                    <a:pt x="21431" y="6112"/>
                  </a:lnTo>
                  <a:lnTo>
                    <a:pt x="22700" y="8254"/>
                  </a:lnTo>
                  <a:lnTo>
                    <a:pt x="23733" y="11032"/>
                  </a:lnTo>
                  <a:lnTo>
                    <a:pt x="24686" y="14446"/>
                  </a:lnTo>
                  <a:lnTo>
                    <a:pt x="26193" y="14446"/>
                  </a:lnTo>
                  <a:lnTo>
                    <a:pt x="25797" y="873"/>
                  </a:lnTo>
                  <a:lnTo>
                    <a:pt x="24686" y="873"/>
                  </a:lnTo>
                  <a:lnTo>
                    <a:pt x="24049" y="1587"/>
                  </a:lnTo>
                  <a:lnTo>
                    <a:pt x="23018" y="1983"/>
                  </a:lnTo>
                  <a:lnTo>
                    <a:pt x="19447" y="1031"/>
                  </a:lnTo>
                  <a:lnTo>
                    <a:pt x="16905" y="317"/>
                  </a:lnTo>
                  <a:lnTo>
                    <a:pt x="13891" y="0"/>
                  </a:lnTo>
                  <a:close/>
                </a:path>
              </a:pathLst>
            </a:custGeom>
            <a:solidFill>
              <a:srgbClr val="000000"/>
            </a:solidFill>
          </p:spPr>
          <p:txBody>
            <a:bodyPr vert="horz" lIns="91440" tIns="45720" rIns="91440" bIns="45720" anchor="t"/>
            <a:lstStyle/>
            <a:p>
              <a:endParaRPr lang="en-IN"/>
            </a:p>
          </p:txBody>
        </p:sp>
        <p:sp>
          <p:nvSpPr>
            <p:cNvPr id="1939" name="Shape 6679"/>
            <p:cNvSpPr/>
            <p:nvPr/>
          </p:nvSpPr>
          <p:spPr>
            <a:xfrm>
              <a:off x="3657536" y="4360671"/>
              <a:ext cx="13810" cy="24050"/>
            </a:xfrm>
            <a:custGeom>
              <a:avLst/>
              <a:gdLst/>
              <a:ahLst/>
              <a:cxnLst/>
              <a:rect l="0" t="0" r="0" b="0"/>
              <a:pathLst>
                <a:path w="13810" h="24050">
                  <a:moveTo>
                    <a:pt x="5793" y="0"/>
                  </a:moveTo>
                  <a:lnTo>
                    <a:pt x="3809" y="317"/>
                  </a:lnTo>
                  <a:lnTo>
                    <a:pt x="1983" y="1268"/>
                  </a:lnTo>
                  <a:lnTo>
                    <a:pt x="555" y="3015"/>
                  </a:lnTo>
                  <a:lnTo>
                    <a:pt x="0" y="5713"/>
                  </a:lnTo>
                  <a:lnTo>
                    <a:pt x="634" y="8175"/>
                  </a:lnTo>
                  <a:lnTo>
                    <a:pt x="2142" y="9682"/>
                  </a:lnTo>
                  <a:lnTo>
                    <a:pt x="4127" y="10476"/>
                  </a:lnTo>
                  <a:lnTo>
                    <a:pt x="6190" y="10715"/>
                  </a:lnTo>
                  <a:lnTo>
                    <a:pt x="7698" y="10476"/>
                  </a:lnTo>
                  <a:lnTo>
                    <a:pt x="8571" y="10318"/>
                  </a:lnTo>
                  <a:lnTo>
                    <a:pt x="9525" y="10636"/>
                  </a:lnTo>
                  <a:lnTo>
                    <a:pt x="9921" y="11667"/>
                  </a:lnTo>
                  <a:lnTo>
                    <a:pt x="9604" y="13493"/>
                  </a:lnTo>
                  <a:lnTo>
                    <a:pt x="8333" y="16112"/>
                  </a:lnTo>
                  <a:lnTo>
                    <a:pt x="5793" y="19050"/>
                  </a:lnTo>
                  <a:lnTo>
                    <a:pt x="1825" y="22225"/>
                  </a:lnTo>
                  <a:lnTo>
                    <a:pt x="2697" y="24050"/>
                  </a:lnTo>
                  <a:lnTo>
                    <a:pt x="4602" y="23176"/>
                  </a:lnTo>
                  <a:lnTo>
                    <a:pt x="6905" y="21431"/>
                  </a:lnTo>
                  <a:lnTo>
                    <a:pt x="11588" y="16192"/>
                  </a:lnTo>
                  <a:lnTo>
                    <a:pt x="13176" y="12937"/>
                  </a:lnTo>
                  <a:lnTo>
                    <a:pt x="13810" y="9525"/>
                  </a:lnTo>
                  <a:lnTo>
                    <a:pt x="13334" y="5952"/>
                  </a:lnTo>
                  <a:lnTo>
                    <a:pt x="12222" y="3332"/>
                  </a:lnTo>
                  <a:lnTo>
                    <a:pt x="10635" y="1587"/>
                  </a:lnTo>
                  <a:lnTo>
                    <a:pt x="8890" y="555"/>
                  </a:lnTo>
                  <a:lnTo>
                    <a:pt x="5793" y="0"/>
                  </a:lnTo>
                  <a:close/>
                </a:path>
              </a:pathLst>
            </a:custGeom>
            <a:solidFill>
              <a:srgbClr val="000000"/>
            </a:solidFill>
          </p:spPr>
          <p:txBody>
            <a:bodyPr vert="horz" lIns="91440" tIns="45720" rIns="91440" bIns="45720" anchor="t"/>
            <a:lstStyle/>
            <a:p>
              <a:endParaRPr lang="en-IN"/>
            </a:p>
          </p:txBody>
        </p:sp>
        <p:sp>
          <p:nvSpPr>
            <p:cNvPr id="1940" name="Shape 6680"/>
            <p:cNvSpPr/>
            <p:nvPr/>
          </p:nvSpPr>
          <p:spPr>
            <a:xfrm>
              <a:off x="4513833" y="4360829"/>
              <a:ext cx="11033" cy="11033"/>
            </a:xfrm>
            <a:custGeom>
              <a:avLst/>
              <a:gdLst/>
              <a:ahLst/>
              <a:cxnLst/>
              <a:rect l="0" t="0" r="0" b="0"/>
              <a:pathLst>
                <a:path w="11033" h="11033">
                  <a:moveTo>
                    <a:pt x="5477" y="0"/>
                  </a:moveTo>
                  <a:lnTo>
                    <a:pt x="3413" y="476"/>
                  </a:lnTo>
                  <a:lnTo>
                    <a:pt x="1667" y="1667"/>
                  </a:lnTo>
                  <a:lnTo>
                    <a:pt x="475" y="3413"/>
                  </a:lnTo>
                  <a:lnTo>
                    <a:pt x="0" y="5716"/>
                  </a:lnTo>
                  <a:lnTo>
                    <a:pt x="556" y="8097"/>
                  </a:lnTo>
                  <a:lnTo>
                    <a:pt x="1984" y="9763"/>
                  </a:lnTo>
                  <a:lnTo>
                    <a:pt x="3731" y="10716"/>
                  </a:lnTo>
                  <a:lnTo>
                    <a:pt x="5477" y="11033"/>
                  </a:lnTo>
                  <a:lnTo>
                    <a:pt x="7223" y="10716"/>
                  </a:lnTo>
                  <a:lnTo>
                    <a:pt x="8969" y="9763"/>
                  </a:lnTo>
                  <a:lnTo>
                    <a:pt x="10398" y="8097"/>
                  </a:lnTo>
                  <a:lnTo>
                    <a:pt x="11033" y="5716"/>
                  </a:lnTo>
                  <a:lnTo>
                    <a:pt x="10557" y="3492"/>
                  </a:lnTo>
                  <a:lnTo>
                    <a:pt x="9367" y="1747"/>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1941" name="Shape 6681"/>
            <p:cNvSpPr/>
            <p:nvPr/>
          </p:nvSpPr>
          <p:spPr>
            <a:xfrm>
              <a:off x="3263597" y="4326221"/>
              <a:ext cx="46592" cy="45562"/>
            </a:xfrm>
            <a:custGeom>
              <a:avLst/>
              <a:gdLst/>
              <a:ahLst/>
              <a:cxnLst/>
              <a:rect l="0" t="0" r="0" b="0"/>
              <a:pathLst>
                <a:path w="46592" h="45562">
                  <a:moveTo>
                    <a:pt x="0" y="0"/>
                  </a:moveTo>
                  <a:lnTo>
                    <a:pt x="0" y="1349"/>
                  </a:lnTo>
                  <a:lnTo>
                    <a:pt x="2222" y="1587"/>
                  </a:lnTo>
                  <a:lnTo>
                    <a:pt x="4207" y="2381"/>
                  </a:lnTo>
                  <a:lnTo>
                    <a:pt x="5635" y="4207"/>
                  </a:lnTo>
                  <a:lnTo>
                    <a:pt x="6191" y="7699"/>
                  </a:lnTo>
                  <a:lnTo>
                    <a:pt x="6191" y="32623"/>
                  </a:lnTo>
                  <a:lnTo>
                    <a:pt x="6747" y="37227"/>
                  </a:lnTo>
                  <a:lnTo>
                    <a:pt x="8255" y="40640"/>
                  </a:lnTo>
                  <a:lnTo>
                    <a:pt x="10477" y="43021"/>
                  </a:lnTo>
                  <a:lnTo>
                    <a:pt x="13017" y="44529"/>
                  </a:lnTo>
                  <a:lnTo>
                    <a:pt x="15636" y="45323"/>
                  </a:lnTo>
                  <a:lnTo>
                    <a:pt x="17938" y="45562"/>
                  </a:lnTo>
                  <a:lnTo>
                    <a:pt x="19843" y="45402"/>
                  </a:lnTo>
                  <a:lnTo>
                    <a:pt x="22383" y="44847"/>
                  </a:lnTo>
                  <a:lnTo>
                    <a:pt x="25400" y="43498"/>
                  </a:lnTo>
                  <a:lnTo>
                    <a:pt x="28336" y="41275"/>
                  </a:lnTo>
                  <a:lnTo>
                    <a:pt x="32622" y="36988"/>
                  </a:lnTo>
                  <a:lnTo>
                    <a:pt x="32622" y="45243"/>
                  </a:lnTo>
                  <a:lnTo>
                    <a:pt x="32782" y="45402"/>
                  </a:lnTo>
                  <a:lnTo>
                    <a:pt x="39370" y="43101"/>
                  </a:lnTo>
                  <a:lnTo>
                    <a:pt x="46592" y="40957"/>
                  </a:lnTo>
                  <a:lnTo>
                    <a:pt x="46592" y="39608"/>
                  </a:lnTo>
                  <a:lnTo>
                    <a:pt x="43101" y="39291"/>
                  </a:lnTo>
                  <a:lnTo>
                    <a:pt x="41275" y="38179"/>
                  </a:lnTo>
                  <a:lnTo>
                    <a:pt x="40560" y="36355"/>
                  </a:lnTo>
                  <a:lnTo>
                    <a:pt x="40402" y="33973"/>
                  </a:lnTo>
                  <a:lnTo>
                    <a:pt x="40402" y="0"/>
                  </a:lnTo>
                  <a:lnTo>
                    <a:pt x="24765" y="0"/>
                  </a:lnTo>
                  <a:lnTo>
                    <a:pt x="24765" y="1667"/>
                  </a:lnTo>
                  <a:lnTo>
                    <a:pt x="27066" y="1826"/>
                  </a:lnTo>
                  <a:lnTo>
                    <a:pt x="28892" y="2143"/>
                  </a:lnTo>
                  <a:lnTo>
                    <a:pt x="30162" y="2619"/>
                  </a:lnTo>
                  <a:lnTo>
                    <a:pt x="31035" y="3333"/>
                  </a:lnTo>
                  <a:lnTo>
                    <a:pt x="31988" y="5238"/>
                  </a:lnTo>
                  <a:lnTo>
                    <a:pt x="32147" y="7858"/>
                  </a:lnTo>
                  <a:lnTo>
                    <a:pt x="32147" y="31194"/>
                  </a:lnTo>
                  <a:lnTo>
                    <a:pt x="32067" y="33258"/>
                  </a:lnTo>
                  <a:lnTo>
                    <a:pt x="31671" y="34607"/>
                  </a:lnTo>
                  <a:lnTo>
                    <a:pt x="30560" y="36195"/>
                  </a:lnTo>
                  <a:lnTo>
                    <a:pt x="26352" y="38815"/>
                  </a:lnTo>
                  <a:lnTo>
                    <a:pt x="21907" y="39767"/>
                  </a:lnTo>
                  <a:lnTo>
                    <a:pt x="19050" y="39370"/>
                  </a:lnTo>
                  <a:lnTo>
                    <a:pt x="17066" y="38179"/>
                  </a:lnTo>
                  <a:lnTo>
                    <a:pt x="15796" y="36592"/>
                  </a:lnTo>
                  <a:lnTo>
                    <a:pt x="15002" y="34846"/>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1942" name="Shape 6682"/>
            <p:cNvSpPr/>
            <p:nvPr/>
          </p:nvSpPr>
          <p:spPr>
            <a:xfrm>
              <a:off x="3870420" y="4325190"/>
              <a:ext cx="46116" cy="67071"/>
            </a:xfrm>
            <a:custGeom>
              <a:avLst/>
              <a:gdLst/>
              <a:ahLst/>
              <a:cxnLst/>
              <a:rect l="0" t="0" r="0" b="0"/>
              <a:pathLst>
                <a:path w="46116" h="67071">
                  <a:moveTo>
                    <a:pt x="14683" y="0"/>
                  </a:moveTo>
                  <a:lnTo>
                    <a:pt x="396" y="5079"/>
                  </a:lnTo>
                  <a:lnTo>
                    <a:pt x="396" y="6667"/>
                  </a:lnTo>
                  <a:lnTo>
                    <a:pt x="3175" y="6587"/>
                  </a:lnTo>
                  <a:lnTo>
                    <a:pt x="5237" y="6906"/>
                  </a:lnTo>
                  <a:lnTo>
                    <a:pt x="6350" y="7857"/>
                  </a:lnTo>
                  <a:lnTo>
                    <a:pt x="6905" y="9683"/>
                  </a:lnTo>
                  <a:lnTo>
                    <a:pt x="6984" y="12223"/>
                  </a:lnTo>
                  <a:lnTo>
                    <a:pt x="6984" y="58578"/>
                  </a:lnTo>
                  <a:lnTo>
                    <a:pt x="6825" y="61356"/>
                  </a:lnTo>
                  <a:lnTo>
                    <a:pt x="5952" y="63341"/>
                  </a:lnTo>
                  <a:lnTo>
                    <a:pt x="3888" y="64690"/>
                  </a:lnTo>
                  <a:lnTo>
                    <a:pt x="0" y="65404"/>
                  </a:lnTo>
                  <a:lnTo>
                    <a:pt x="0" y="67071"/>
                  </a:lnTo>
                  <a:lnTo>
                    <a:pt x="23969" y="67071"/>
                  </a:lnTo>
                  <a:lnTo>
                    <a:pt x="23969" y="65325"/>
                  </a:lnTo>
                  <a:lnTo>
                    <a:pt x="19605" y="65007"/>
                  </a:lnTo>
                  <a:lnTo>
                    <a:pt x="16986" y="63976"/>
                  </a:lnTo>
                  <a:lnTo>
                    <a:pt x="15716" y="61753"/>
                  </a:lnTo>
                  <a:lnTo>
                    <a:pt x="15318" y="57863"/>
                  </a:lnTo>
                  <a:lnTo>
                    <a:pt x="15318" y="42306"/>
                  </a:lnTo>
                  <a:lnTo>
                    <a:pt x="17700" y="44291"/>
                  </a:lnTo>
                  <a:lnTo>
                    <a:pt x="20081" y="45640"/>
                  </a:lnTo>
                  <a:lnTo>
                    <a:pt x="25320" y="46593"/>
                  </a:lnTo>
                  <a:lnTo>
                    <a:pt x="31670" y="45481"/>
                  </a:lnTo>
                  <a:lnTo>
                    <a:pt x="36829" y="42545"/>
                  </a:lnTo>
                  <a:lnTo>
                    <a:pt x="40877" y="38180"/>
                  </a:lnTo>
                  <a:lnTo>
                    <a:pt x="43734" y="32940"/>
                  </a:lnTo>
                  <a:lnTo>
                    <a:pt x="45561" y="27146"/>
                  </a:lnTo>
                  <a:lnTo>
                    <a:pt x="46116" y="21272"/>
                  </a:lnTo>
                  <a:lnTo>
                    <a:pt x="45718" y="16588"/>
                  </a:lnTo>
                  <a:lnTo>
                    <a:pt x="44767" y="12382"/>
                  </a:lnTo>
                  <a:lnTo>
                    <a:pt x="43337" y="8811"/>
                  </a:lnTo>
                  <a:lnTo>
                    <a:pt x="41275" y="5715"/>
                  </a:lnTo>
                  <a:lnTo>
                    <a:pt x="38813" y="3255"/>
                  </a:lnTo>
                  <a:lnTo>
                    <a:pt x="36036" y="1507"/>
                  </a:lnTo>
                  <a:lnTo>
                    <a:pt x="33018" y="396"/>
                  </a:lnTo>
                  <a:lnTo>
                    <a:pt x="29764" y="0"/>
                  </a:lnTo>
                  <a:lnTo>
                    <a:pt x="26272" y="396"/>
                  </a:lnTo>
                  <a:lnTo>
                    <a:pt x="23176" y="1428"/>
                  </a:lnTo>
                  <a:lnTo>
                    <a:pt x="20308" y="3245"/>
                  </a:lnTo>
                  <a:lnTo>
                    <a:pt x="25002" y="5952"/>
                  </a:lnTo>
                  <a:lnTo>
                    <a:pt x="28971" y="6587"/>
                  </a:lnTo>
                  <a:lnTo>
                    <a:pt x="32067" y="8493"/>
                  </a:lnTo>
                  <a:lnTo>
                    <a:pt x="34288" y="11112"/>
                  </a:lnTo>
                  <a:lnTo>
                    <a:pt x="35797" y="14287"/>
                  </a:lnTo>
                  <a:lnTo>
                    <a:pt x="37306" y="20478"/>
                  </a:lnTo>
                  <a:lnTo>
                    <a:pt x="37463" y="22860"/>
                  </a:lnTo>
                  <a:lnTo>
                    <a:pt x="37543" y="24288"/>
                  </a:lnTo>
                  <a:lnTo>
                    <a:pt x="37384" y="28257"/>
                  </a:lnTo>
                  <a:lnTo>
                    <a:pt x="36908" y="31670"/>
                  </a:lnTo>
                  <a:lnTo>
                    <a:pt x="36193" y="34607"/>
                  </a:lnTo>
                  <a:lnTo>
                    <a:pt x="35162" y="36908"/>
                  </a:lnTo>
                  <a:lnTo>
                    <a:pt x="32701" y="40322"/>
                  </a:lnTo>
                  <a:lnTo>
                    <a:pt x="30003" y="42227"/>
                  </a:lnTo>
                  <a:lnTo>
                    <a:pt x="27462" y="43179"/>
                  </a:lnTo>
                  <a:lnTo>
                    <a:pt x="25400" y="43418"/>
                  </a:lnTo>
                  <a:lnTo>
                    <a:pt x="21509" y="42703"/>
                  </a:lnTo>
                  <a:lnTo>
                    <a:pt x="18334" y="40957"/>
                  </a:lnTo>
                  <a:lnTo>
                    <a:pt x="16112" y="38813"/>
                  </a:lnTo>
                  <a:lnTo>
                    <a:pt x="15318" y="36829"/>
                  </a:lnTo>
                  <a:lnTo>
                    <a:pt x="15318" y="12462"/>
                  </a:lnTo>
                  <a:lnTo>
                    <a:pt x="15953" y="10715"/>
                  </a:lnTo>
                  <a:lnTo>
                    <a:pt x="17303" y="9127"/>
                  </a:lnTo>
                  <a:lnTo>
                    <a:pt x="20954" y="6826"/>
                  </a:lnTo>
                  <a:lnTo>
                    <a:pt x="25002" y="5952"/>
                  </a:lnTo>
                  <a:lnTo>
                    <a:pt x="20308" y="3245"/>
                  </a:lnTo>
                  <a:lnTo>
                    <a:pt x="18413" y="4445"/>
                  </a:lnTo>
                  <a:lnTo>
                    <a:pt x="16747" y="6112"/>
                  </a:lnTo>
                  <a:lnTo>
                    <a:pt x="15477" y="7620"/>
                  </a:lnTo>
                  <a:lnTo>
                    <a:pt x="15318" y="7461"/>
                  </a:lnTo>
                  <a:lnTo>
                    <a:pt x="15318" y="237"/>
                  </a:lnTo>
                  <a:lnTo>
                    <a:pt x="14683" y="0"/>
                  </a:lnTo>
                  <a:close/>
                </a:path>
              </a:pathLst>
            </a:custGeom>
            <a:solidFill>
              <a:srgbClr val="000000"/>
            </a:solidFill>
          </p:spPr>
          <p:txBody>
            <a:bodyPr vert="horz" lIns="91440" tIns="45720" rIns="91440" bIns="45720" anchor="t"/>
            <a:lstStyle/>
            <a:p>
              <a:endParaRPr lang="en-IN"/>
            </a:p>
          </p:txBody>
        </p:sp>
        <p:sp>
          <p:nvSpPr>
            <p:cNvPr id="1943" name="Shape 6683"/>
            <p:cNvSpPr/>
            <p:nvPr/>
          </p:nvSpPr>
          <p:spPr>
            <a:xfrm>
              <a:off x="3415680" y="4326221"/>
              <a:ext cx="45640" cy="66119"/>
            </a:xfrm>
            <a:custGeom>
              <a:avLst/>
              <a:gdLst/>
              <a:ahLst/>
              <a:cxnLst/>
              <a:rect l="0" t="0" r="0" b="0"/>
              <a:pathLst>
                <a:path w="45640" h="66119">
                  <a:moveTo>
                    <a:pt x="0" y="0"/>
                  </a:moveTo>
                  <a:lnTo>
                    <a:pt x="0" y="1349"/>
                  </a:lnTo>
                  <a:lnTo>
                    <a:pt x="2540" y="2063"/>
                  </a:lnTo>
                  <a:lnTo>
                    <a:pt x="3968" y="3017"/>
                  </a:lnTo>
                  <a:lnTo>
                    <a:pt x="5079" y="4524"/>
                  </a:lnTo>
                  <a:lnTo>
                    <a:pt x="16351" y="28893"/>
                  </a:lnTo>
                  <a:lnTo>
                    <a:pt x="17303" y="30877"/>
                  </a:lnTo>
                  <a:lnTo>
                    <a:pt x="18573" y="33496"/>
                  </a:lnTo>
                  <a:lnTo>
                    <a:pt x="21193" y="39052"/>
                  </a:lnTo>
                  <a:lnTo>
                    <a:pt x="22066" y="41275"/>
                  </a:lnTo>
                  <a:lnTo>
                    <a:pt x="22463" y="42545"/>
                  </a:lnTo>
                  <a:lnTo>
                    <a:pt x="22303" y="43656"/>
                  </a:lnTo>
                  <a:lnTo>
                    <a:pt x="21748" y="45641"/>
                  </a:lnTo>
                  <a:lnTo>
                    <a:pt x="19843" y="50800"/>
                  </a:lnTo>
                  <a:lnTo>
                    <a:pt x="16986" y="55642"/>
                  </a:lnTo>
                  <a:lnTo>
                    <a:pt x="15240" y="57229"/>
                  </a:lnTo>
                  <a:lnTo>
                    <a:pt x="13335" y="57786"/>
                  </a:lnTo>
                  <a:lnTo>
                    <a:pt x="12144" y="57547"/>
                  </a:lnTo>
                  <a:lnTo>
                    <a:pt x="10397" y="56912"/>
                  </a:lnTo>
                  <a:lnTo>
                    <a:pt x="6350" y="56038"/>
                  </a:lnTo>
                  <a:lnTo>
                    <a:pt x="4365" y="56356"/>
                  </a:lnTo>
                  <a:lnTo>
                    <a:pt x="3096" y="57071"/>
                  </a:lnTo>
                  <a:lnTo>
                    <a:pt x="1826" y="58976"/>
                  </a:lnTo>
                  <a:lnTo>
                    <a:pt x="1587" y="60404"/>
                  </a:lnTo>
                  <a:lnTo>
                    <a:pt x="1983" y="62388"/>
                  </a:lnTo>
                  <a:lnTo>
                    <a:pt x="3333" y="64293"/>
                  </a:lnTo>
                  <a:lnTo>
                    <a:pt x="5634" y="65643"/>
                  </a:lnTo>
                  <a:lnTo>
                    <a:pt x="8809" y="66119"/>
                  </a:lnTo>
                  <a:lnTo>
                    <a:pt x="11429" y="65802"/>
                  </a:lnTo>
                  <a:lnTo>
                    <a:pt x="13890" y="64930"/>
                  </a:lnTo>
                  <a:lnTo>
                    <a:pt x="16113" y="63342"/>
                  </a:lnTo>
                  <a:lnTo>
                    <a:pt x="18097" y="61198"/>
                  </a:lnTo>
                  <a:lnTo>
                    <a:pt x="20002" y="58420"/>
                  </a:lnTo>
                  <a:lnTo>
                    <a:pt x="21907" y="55007"/>
                  </a:lnTo>
                  <a:lnTo>
                    <a:pt x="23812" y="50958"/>
                  </a:lnTo>
                  <a:lnTo>
                    <a:pt x="25638" y="46356"/>
                  </a:lnTo>
                  <a:lnTo>
                    <a:pt x="40877" y="5953"/>
                  </a:lnTo>
                  <a:lnTo>
                    <a:pt x="42147" y="3493"/>
                  </a:lnTo>
                  <a:lnTo>
                    <a:pt x="43338" y="2223"/>
                  </a:lnTo>
                  <a:lnTo>
                    <a:pt x="45640" y="1430"/>
                  </a:lnTo>
                  <a:lnTo>
                    <a:pt x="45640" y="0"/>
                  </a:lnTo>
                  <a:lnTo>
                    <a:pt x="32306" y="0"/>
                  </a:lnTo>
                  <a:lnTo>
                    <a:pt x="32306" y="1430"/>
                  </a:lnTo>
                  <a:lnTo>
                    <a:pt x="34369" y="1587"/>
                  </a:lnTo>
                  <a:lnTo>
                    <a:pt x="35877" y="2063"/>
                  </a:lnTo>
                  <a:lnTo>
                    <a:pt x="36751" y="2937"/>
                  </a:lnTo>
                  <a:lnTo>
                    <a:pt x="37068" y="4207"/>
                  </a:lnTo>
                  <a:lnTo>
                    <a:pt x="36908" y="5318"/>
                  </a:lnTo>
                  <a:lnTo>
                    <a:pt x="36274" y="6986"/>
                  </a:lnTo>
                  <a:lnTo>
                    <a:pt x="34766" y="10955"/>
                  </a:lnTo>
                  <a:lnTo>
                    <a:pt x="27066" y="32941"/>
                  </a:lnTo>
                  <a:lnTo>
                    <a:pt x="15637" y="7858"/>
                  </a:lnTo>
                  <a:lnTo>
                    <a:pt x="15002" y="6350"/>
                  </a:lnTo>
                  <a:lnTo>
                    <a:pt x="14683" y="4366"/>
                  </a:lnTo>
                  <a:lnTo>
                    <a:pt x="15240" y="2778"/>
                  </a:lnTo>
                  <a:lnTo>
                    <a:pt x="16668" y="1985"/>
                  </a:lnTo>
                  <a:lnTo>
                    <a:pt x="20399" y="1430"/>
                  </a:lnTo>
                  <a:lnTo>
                    <a:pt x="20399" y="0"/>
                  </a:lnTo>
                  <a:lnTo>
                    <a:pt x="0" y="0"/>
                  </a:lnTo>
                  <a:close/>
                </a:path>
              </a:pathLst>
            </a:custGeom>
            <a:solidFill>
              <a:srgbClr val="000000"/>
            </a:solidFill>
          </p:spPr>
          <p:txBody>
            <a:bodyPr vert="horz" lIns="91440" tIns="45720" rIns="91440" bIns="45720" anchor="t"/>
            <a:lstStyle/>
            <a:p>
              <a:endParaRPr lang="en-IN"/>
            </a:p>
          </p:txBody>
        </p:sp>
        <p:sp>
          <p:nvSpPr>
            <p:cNvPr id="1944" name="Shape 6684"/>
            <p:cNvSpPr/>
            <p:nvPr/>
          </p:nvSpPr>
          <p:spPr>
            <a:xfrm>
              <a:off x="4296742" y="4431235"/>
              <a:ext cx="10081" cy="10080"/>
            </a:xfrm>
            <a:custGeom>
              <a:avLst/>
              <a:gdLst/>
              <a:ahLst/>
              <a:cxnLst/>
              <a:rect l="0" t="0" r="0" b="0"/>
              <a:pathLst>
                <a:path w="10081" h="10080">
                  <a:moveTo>
                    <a:pt x="4921" y="0"/>
                  </a:moveTo>
                  <a:lnTo>
                    <a:pt x="2698" y="476"/>
                  </a:lnTo>
                  <a:lnTo>
                    <a:pt x="1190" y="1746"/>
                  </a:lnTo>
                  <a:lnTo>
                    <a:pt x="317" y="3412"/>
                  </a:lnTo>
                  <a:lnTo>
                    <a:pt x="0" y="5000"/>
                  </a:lnTo>
                  <a:lnTo>
                    <a:pt x="238" y="6587"/>
                  </a:lnTo>
                  <a:lnTo>
                    <a:pt x="1111" y="8254"/>
                  </a:lnTo>
                  <a:lnTo>
                    <a:pt x="2698" y="9604"/>
                  </a:lnTo>
                  <a:lnTo>
                    <a:pt x="4921" y="10080"/>
                  </a:lnTo>
                  <a:lnTo>
                    <a:pt x="6985" y="9683"/>
                  </a:lnTo>
                  <a:lnTo>
                    <a:pt x="8652" y="8651"/>
                  </a:lnTo>
                  <a:lnTo>
                    <a:pt x="9763" y="6984"/>
                  </a:lnTo>
                  <a:lnTo>
                    <a:pt x="10081" y="5000"/>
                  </a:lnTo>
                  <a:lnTo>
                    <a:pt x="9763" y="3016"/>
                  </a:lnTo>
                  <a:lnTo>
                    <a:pt x="8652" y="142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1945" name="Shape 6685"/>
            <p:cNvSpPr/>
            <p:nvPr/>
          </p:nvSpPr>
          <p:spPr>
            <a:xfrm>
              <a:off x="3776678" y="4431235"/>
              <a:ext cx="10080" cy="10080"/>
            </a:xfrm>
            <a:custGeom>
              <a:avLst/>
              <a:gdLst/>
              <a:ahLst/>
              <a:cxnLst/>
              <a:rect l="0" t="0" r="0" b="0"/>
              <a:pathLst>
                <a:path w="10080" h="10080">
                  <a:moveTo>
                    <a:pt x="4921" y="0"/>
                  </a:moveTo>
                  <a:lnTo>
                    <a:pt x="2698" y="476"/>
                  </a:lnTo>
                  <a:lnTo>
                    <a:pt x="1191" y="1746"/>
                  </a:lnTo>
                  <a:lnTo>
                    <a:pt x="317" y="3412"/>
                  </a:lnTo>
                  <a:lnTo>
                    <a:pt x="0" y="5000"/>
                  </a:lnTo>
                  <a:lnTo>
                    <a:pt x="237" y="6587"/>
                  </a:lnTo>
                  <a:lnTo>
                    <a:pt x="1111" y="8254"/>
                  </a:lnTo>
                  <a:lnTo>
                    <a:pt x="2698" y="9604"/>
                  </a:lnTo>
                  <a:lnTo>
                    <a:pt x="4921" y="10080"/>
                  </a:lnTo>
                  <a:lnTo>
                    <a:pt x="6984" y="9683"/>
                  </a:lnTo>
                  <a:lnTo>
                    <a:pt x="8652" y="8651"/>
                  </a:lnTo>
                  <a:lnTo>
                    <a:pt x="9762" y="6984"/>
                  </a:lnTo>
                  <a:lnTo>
                    <a:pt x="10080" y="5000"/>
                  </a:lnTo>
                  <a:lnTo>
                    <a:pt x="9762" y="3016"/>
                  </a:lnTo>
                  <a:lnTo>
                    <a:pt x="8652" y="142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1946" name="Shape 6686"/>
            <p:cNvSpPr/>
            <p:nvPr/>
          </p:nvSpPr>
          <p:spPr>
            <a:xfrm>
              <a:off x="3743101" y="4431235"/>
              <a:ext cx="23574" cy="67627"/>
            </a:xfrm>
            <a:custGeom>
              <a:avLst/>
              <a:gdLst/>
              <a:ahLst/>
              <a:cxnLst/>
              <a:rect l="0" t="0" r="0" b="0"/>
              <a:pathLst>
                <a:path w="23574" h="67627">
                  <a:moveTo>
                    <a:pt x="15717" y="0"/>
                  </a:moveTo>
                  <a:lnTo>
                    <a:pt x="0" y="4286"/>
                  </a:lnTo>
                  <a:lnTo>
                    <a:pt x="0" y="5873"/>
                  </a:lnTo>
                  <a:lnTo>
                    <a:pt x="3334" y="5715"/>
                  </a:lnTo>
                  <a:lnTo>
                    <a:pt x="5636" y="6032"/>
                  </a:lnTo>
                  <a:lnTo>
                    <a:pt x="6986" y="7063"/>
                  </a:lnTo>
                  <a:lnTo>
                    <a:pt x="7619" y="8968"/>
                  </a:lnTo>
                  <a:lnTo>
                    <a:pt x="7779" y="11747"/>
                  </a:lnTo>
                  <a:lnTo>
                    <a:pt x="7779" y="58975"/>
                  </a:lnTo>
                  <a:lnTo>
                    <a:pt x="7462" y="62310"/>
                  </a:lnTo>
                  <a:lnTo>
                    <a:pt x="6192" y="64452"/>
                  </a:lnTo>
                  <a:lnTo>
                    <a:pt x="3889" y="65642"/>
                  </a:lnTo>
                  <a:lnTo>
                    <a:pt x="159" y="66118"/>
                  </a:lnTo>
                  <a:lnTo>
                    <a:pt x="159" y="67627"/>
                  </a:lnTo>
                  <a:lnTo>
                    <a:pt x="23574" y="67627"/>
                  </a:lnTo>
                  <a:lnTo>
                    <a:pt x="23574" y="66118"/>
                  </a:lnTo>
                  <a:lnTo>
                    <a:pt x="19923" y="65722"/>
                  </a:lnTo>
                  <a:lnTo>
                    <a:pt x="17622" y="64770"/>
                  </a:lnTo>
                  <a:lnTo>
                    <a:pt x="16431" y="62706"/>
                  </a:lnTo>
                  <a:lnTo>
                    <a:pt x="16113" y="59292"/>
                  </a:lnTo>
                  <a:lnTo>
                    <a:pt x="16113" y="158"/>
                  </a:lnTo>
                  <a:lnTo>
                    <a:pt x="15717" y="0"/>
                  </a:lnTo>
                  <a:close/>
                </a:path>
              </a:pathLst>
            </a:custGeom>
            <a:solidFill>
              <a:srgbClr val="000000"/>
            </a:solidFill>
          </p:spPr>
          <p:txBody>
            <a:bodyPr vert="horz" lIns="91440" tIns="45720" rIns="91440" bIns="45720" anchor="t"/>
            <a:lstStyle/>
            <a:p>
              <a:endParaRPr lang="en-IN"/>
            </a:p>
          </p:txBody>
        </p:sp>
        <p:sp>
          <p:nvSpPr>
            <p:cNvPr id="1947" name="Shape 6687"/>
            <p:cNvSpPr/>
            <p:nvPr/>
          </p:nvSpPr>
          <p:spPr>
            <a:xfrm>
              <a:off x="3340909" y="4431235"/>
              <a:ext cx="23573" cy="67627"/>
            </a:xfrm>
            <a:custGeom>
              <a:avLst/>
              <a:gdLst/>
              <a:ahLst/>
              <a:cxnLst/>
              <a:rect l="0" t="0" r="0" b="0"/>
              <a:pathLst>
                <a:path w="23573" h="67627">
                  <a:moveTo>
                    <a:pt x="15716" y="0"/>
                  </a:moveTo>
                  <a:lnTo>
                    <a:pt x="0" y="4286"/>
                  </a:lnTo>
                  <a:lnTo>
                    <a:pt x="0" y="5873"/>
                  </a:lnTo>
                  <a:lnTo>
                    <a:pt x="3333" y="5715"/>
                  </a:lnTo>
                  <a:lnTo>
                    <a:pt x="5636" y="6032"/>
                  </a:lnTo>
                  <a:lnTo>
                    <a:pt x="6984" y="7063"/>
                  </a:lnTo>
                  <a:lnTo>
                    <a:pt x="7619" y="8968"/>
                  </a:lnTo>
                  <a:lnTo>
                    <a:pt x="7778" y="11747"/>
                  </a:lnTo>
                  <a:lnTo>
                    <a:pt x="7778" y="58975"/>
                  </a:lnTo>
                  <a:lnTo>
                    <a:pt x="7461" y="62310"/>
                  </a:lnTo>
                  <a:lnTo>
                    <a:pt x="6191" y="64452"/>
                  </a:lnTo>
                  <a:lnTo>
                    <a:pt x="3889" y="65642"/>
                  </a:lnTo>
                  <a:lnTo>
                    <a:pt x="158" y="66118"/>
                  </a:lnTo>
                  <a:lnTo>
                    <a:pt x="158" y="67627"/>
                  </a:lnTo>
                  <a:lnTo>
                    <a:pt x="23573" y="67627"/>
                  </a:lnTo>
                  <a:lnTo>
                    <a:pt x="23573" y="66118"/>
                  </a:lnTo>
                  <a:lnTo>
                    <a:pt x="19923" y="65722"/>
                  </a:lnTo>
                  <a:lnTo>
                    <a:pt x="17621" y="64770"/>
                  </a:lnTo>
                  <a:lnTo>
                    <a:pt x="16430"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1948" name="Shape 6688"/>
            <p:cNvSpPr/>
            <p:nvPr/>
          </p:nvSpPr>
          <p:spPr>
            <a:xfrm>
              <a:off x="3946222" y="4431235"/>
              <a:ext cx="35957" cy="67627"/>
            </a:xfrm>
            <a:custGeom>
              <a:avLst/>
              <a:gdLst/>
              <a:ahLst/>
              <a:cxnLst/>
              <a:rect l="0" t="0" r="0" b="0"/>
              <a:pathLst>
                <a:path w="35957" h="67627">
                  <a:moveTo>
                    <a:pt x="26035" y="0"/>
                  </a:moveTo>
                  <a:lnTo>
                    <a:pt x="20161" y="713"/>
                  </a:lnTo>
                  <a:lnTo>
                    <a:pt x="15796" y="2778"/>
                  </a:lnTo>
                  <a:lnTo>
                    <a:pt x="12621" y="5793"/>
                  </a:lnTo>
                  <a:lnTo>
                    <a:pt x="10477" y="9445"/>
                  </a:lnTo>
                  <a:lnTo>
                    <a:pt x="9128" y="13334"/>
                  </a:lnTo>
                  <a:lnTo>
                    <a:pt x="8492" y="17066"/>
                  </a:lnTo>
                  <a:lnTo>
                    <a:pt x="8255" y="20478"/>
                  </a:lnTo>
                  <a:lnTo>
                    <a:pt x="8255" y="23018"/>
                  </a:lnTo>
                  <a:lnTo>
                    <a:pt x="79" y="23018"/>
                  </a:lnTo>
                  <a:lnTo>
                    <a:pt x="79" y="26193"/>
                  </a:lnTo>
                  <a:lnTo>
                    <a:pt x="8255" y="26193"/>
                  </a:lnTo>
                  <a:lnTo>
                    <a:pt x="8255" y="57308"/>
                  </a:lnTo>
                  <a:lnTo>
                    <a:pt x="8176" y="59848"/>
                  </a:lnTo>
                  <a:lnTo>
                    <a:pt x="7937" y="61912"/>
                  </a:lnTo>
                  <a:lnTo>
                    <a:pt x="7382" y="63420"/>
                  </a:lnTo>
                  <a:lnTo>
                    <a:pt x="6588" y="64531"/>
                  </a:lnTo>
                  <a:lnTo>
                    <a:pt x="4127" y="65722"/>
                  </a:lnTo>
                  <a:lnTo>
                    <a:pt x="0" y="66118"/>
                  </a:lnTo>
                  <a:lnTo>
                    <a:pt x="0" y="67627"/>
                  </a:lnTo>
                  <a:lnTo>
                    <a:pt x="25797" y="67627"/>
                  </a:lnTo>
                  <a:lnTo>
                    <a:pt x="25797" y="66118"/>
                  </a:lnTo>
                  <a:lnTo>
                    <a:pt x="21907" y="65801"/>
                  </a:lnTo>
                  <a:lnTo>
                    <a:pt x="19367" y="65087"/>
                  </a:lnTo>
                  <a:lnTo>
                    <a:pt x="17780" y="63897"/>
                  </a:lnTo>
                  <a:lnTo>
                    <a:pt x="16907" y="62229"/>
                  </a:lnTo>
                  <a:lnTo>
                    <a:pt x="16590" y="60007"/>
                  </a:lnTo>
                  <a:lnTo>
                    <a:pt x="16590" y="26193"/>
                  </a:lnTo>
                  <a:lnTo>
                    <a:pt x="28654" y="26193"/>
                  </a:lnTo>
                  <a:lnTo>
                    <a:pt x="28654" y="23018"/>
                  </a:lnTo>
                  <a:lnTo>
                    <a:pt x="16430" y="23018"/>
                  </a:lnTo>
                  <a:lnTo>
                    <a:pt x="16430" y="11588"/>
                  </a:lnTo>
                  <a:lnTo>
                    <a:pt x="16827" y="7620"/>
                  </a:lnTo>
                  <a:lnTo>
                    <a:pt x="17383" y="5793"/>
                  </a:lnTo>
                  <a:lnTo>
                    <a:pt x="18415" y="4206"/>
                  </a:lnTo>
                  <a:lnTo>
                    <a:pt x="20082" y="3175"/>
                  </a:lnTo>
                  <a:lnTo>
                    <a:pt x="22383" y="2698"/>
                  </a:lnTo>
                  <a:lnTo>
                    <a:pt x="24447" y="3254"/>
                  </a:lnTo>
                  <a:lnTo>
                    <a:pt x="25955" y="4682"/>
                  </a:lnTo>
                  <a:lnTo>
                    <a:pt x="28496" y="8254"/>
                  </a:lnTo>
                  <a:lnTo>
                    <a:pt x="29923" y="9604"/>
                  </a:lnTo>
                  <a:lnTo>
                    <a:pt x="31750" y="10159"/>
                  </a:lnTo>
                  <a:lnTo>
                    <a:pt x="34607" y="9207"/>
                  </a:lnTo>
                  <a:lnTo>
                    <a:pt x="35560" y="7857"/>
                  </a:lnTo>
                  <a:lnTo>
                    <a:pt x="35957" y="6032"/>
                  </a:lnTo>
                  <a:lnTo>
                    <a:pt x="35163" y="3651"/>
                  </a:lnTo>
                  <a:lnTo>
                    <a:pt x="33098" y="1746"/>
                  </a:lnTo>
                  <a:lnTo>
                    <a:pt x="29923" y="476"/>
                  </a:lnTo>
                  <a:lnTo>
                    <a:pt x="26035" y="0"/>
                  </a:lnTo>
                  <a:close/>
                </a:path>
              </a:pathLst>
            </a:custGeom>
            <a:solidFill>
              <a:srgbClr val="000000"/>
            </a:solidFill>
          </p:spPr>
          <p:txBody>
            <a:bodyPr vert="horz" lIns="91440" tIns="45720" rIns="91440" bIns="45720" anchor="t"/>
            <a:lstStyle/>
            <a:p>
              <a:endParaRPr lang="en-IN"/>
            </a:p>
          </p:txBody>
        </p:sp>
        <p:sp>
          <p:nvSpPr>
            <p:cNvPr id="1949" name="Shape 6689"/>
            <p:cNvSpPr/>
            <p:nvPr/>
          </p:nvSpPr>
          <p:spPr>
            <a:xfrm>
              <a:off x="4163471" y="4441474"/>
              <a:ext cx="26353" cy="58341"/>
            </a:xfrm>
            <a:custGeom>
              <a:avLst/>
              <a:gdLst/>
              <a:ahLst/>
              <a:cxnLst/>
              <a:rect l="0" t="0" r="0" b="0"/>
              <a:pathLst>
                <a:path w="26353" h="58341">
                  <a:moveTo>
                    <a:pt x="13256" y="0"/>
                  </a:moveTo>
                  <a:lnTo>
                    <a:pt x="10875" y="3413"/>
                  </a:lnTo>
                  <a:lnTo>
                    <a:pt x="8891" y="6191"/>
                  </a:lnTo>
                  <a:lnTo>
                    <a:pt x="4366" y="11351"/>
                  </a:lnTo>
                  <a:lnTo>
                    <a:pt x="1350" y="13732"/>
                  </a:lnTo>
                  <a:lnTo>
                    <a:pt x="397" y="14526"/>
                  </a:lnTo>
                  <a:lnTo>
                    <a:pt x="0" y="15319"/>
                  </a:lnTo>
                  <a:lnTo>
                    <a:pt x="397" y="15954"/>
                  </a:lnTo>
                  <a:lnTo>
                    <a:pt x="5636" y="15954"/>
                  </a:lnTo>
                  <a:lnTo>
                    <a:pt x="5636" y="45799"/>
                  </a:lnTo>
                  <a:lnTo>
                    <a:pt x="5874" y="49133"/>
                  </a:lnTo>
                  <a:lnTo>
                    <a:pt x="6350" y="51911"/>
                  </a:lnTo>
                  <a:lnTo>
                    <a:pt x="7223" y="54134"/>
                  </a:lnTo>
                  <a:lnTo>
                    <a:pt x="8335" y="55801"/>
                  </a:lnTo>
                  <a:lnTo>
                    <a:pt x="11192" y="57784"/>
                  </a:lnTo>
                  <a:lnTo>
                    <a:pt x="14764" y="58341"/>
                  </a:lnTo>
                  <a:lnTo>
                    <a:pt x="18177" y="57784"/>
                  </a:lnTo>
                  <a:lnTo>
                    <a:pt x="21352" y="56197"/>
                  </a:lnTo>
                  <a:lnTo>
                    <a:pt x="24130" y="53816"/>
                  </a:lnTo>
                  <a:lnTo>
                    <a:pt x="26353" y="50879"/>
                  </a:lnTo>
                  <a:lnTo>
                    <a:pt x="25083" y="49768"/>
                  </a:lnTo>
                  <a:lnTo>
                    <a:pt x="22861" y="51991"/>
                  </a:lnTo>
                  <a:lnTo>
                    <a:pt x="21194" y="52864"/>
                  </a:lnTo>
                  <a:lnTo>
                    <a:pt x="19050" y="53181"/>
                  </a:lnTo>
                  <a:lnTo>
                    <a:pt x="16907" y="52784"/>
                  </a:lnTo>
                  <a:lnTo>
                    <a:pt x="15478" y="51593"/>
                  </a:lnTo>
                  <a:lnTo>
                    <a:pt x="14130" y="47942"/>
                  </a:lnTo>
                  <a:lnTo>
                    <a:pt x="13971" y="44291"/>
                  </a:lnTo>
                  <a:lnTo>
                    <a:pt x="13971" y="15954"/>
                  </a:lnTo>
                  <a:lnTo>
                    <a:pt x="23972" y="15954"/>
                  </a:lnTo>
                  <a:lnTo>
                    <a:pt x="23972" y="12779"/>
                  </a:lnTo>
                  <a:lnTo>
                    <a:pt x="13971" y="12779"/>
                  </a:lnTo>
                  <a:lnTo>
                    <a:pt x="13971" y="134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950" name="Shape 6690"/>
            <p:cNvSpPr/>
            <p:nvPr/>
          </p:nvSpPr>
          <p:spPr>
            <a:xfrm>
              <a:off x="3690953" y="4441474"/>
              <a:ext cx="26352" cy="58341"/>
            </a:xfrm>
            <a:custGeom>
              <a:avLst/>
              <a:gdLst/>
              <a:ahLst/>
              <a:cxnLst/>
              <a:rect l="0" t="0" r="0" b="0"/>
              <a:pathLst>
                <a:path w="26352" h="58341">
                  <a:moveTo>
                    <a:pt x="13255" y="0"/>
                  </a:moveTo>
                  <a:lnTo>
                    <a:pt x="10873" y="3413"/>
                  </a:lnTo>
                  <a:lnTo>
                    <a:pt x="8889" y="6191"/>
                  </a:lnTo>
                  <a:lnTo>
                    <a:pt x="4366" y="11351"/>
                  </a:lnTo>
                  <a:lnTo>
                    <a:pt x="1428" y="13732"/>
                  </a:lnTo>
                  <a:lnTo>
                    <a:pt x="397" y="14526"/>
                  </a:lnTo>
                  <a:lnTo>
                    <a:pt x="0" y="15319"/>
                  </a:lnTo>
                  <a:lnTo>
                    <a:pt x="397" y="15954"/>
                  </a:lnTo>
                  <a:lnTo>
                    <a:pt x="5636" y="15954"/>
                  </a:lnTo>
                  <a:lnTo>
                    <a:pt x="5636" y="45799"/>
                  </a:lnTo>
                  <a:lnTo>
                    <a:pt x="5873" y="49133"/>
                  </a:lnTo>
                  <a:lnTo>
                    <a:pt x="6350" y="51911"/>
                  </a:lnTo>
                  <a:lnTo>
                    <a:pt x="7223" y="54134"/>
                  </a:lnTo>
                  <a:lnTo>
                    <a:pt x="8334" y="55801"/>
                  </a:lnTo>
                  <a:lnTo>
                    <a:pt x="11271" y="57784"/>
                  </a:lnTo>
                  <a:lnTo>
                    <a:pt x="14763" y="58341"/>
                  </a:lnTo>
                  <a:lnTo>
                    <a:pt x="18177" y="57784"/>
                  </a:lnTo>
                  <a:lnTo>
                    <a:pt x="21352" y="56197"/>
                  </a:lnTo>
                  <a:lnTo>
                    <a:pt x="24129" y="53816"/>
                  </a:lnTo>
                  <a:lnTo>
                    <a:pt x="26352" y="50879"/>
                  </a:lnTo>
                  <a:lnTo>
                    <a:pt x="25082" y="49768"/>
                  </a:lnTo>
                  <a:lnTo>
                    <a:pt x="22859" y="51991"/>
                  </a:lnTo>
                  <a:lnTo>
                    <a:pt x="21192" y="52864"/>
                  </a:lnTo>
                  <a:lnTo>
                    <a:pt x="19050" y="53181"/>
                  </a:lnTo>
                  <a:lnTo>
                    <a:pt x="16905" y="52784"/>
                  </a:lnTo>
                  <a:lnTo>
                    <a:pt x="15478" y="51593"/>
                  </a:lnTo>
                  <a:lnTo>
                    <a:pt x="14604" y="49927"/>
                  </a:lnTo>
                  <a:lnTo>
                    <a:pt x="14208" y="47942"/>
                  </a:lnTo>
                  <a:lnTo>
                    <a:pt x="13969" y="44291"/>
                  </a:lnTo>
                  <a:lnTo>
                    <a:pt x="13969" y="15954"/>
                  </a:lnTo>
                  <a:lnTo>
                    <a:pt x="23971" y="15954"/>
                  </a:lnTo>
                  <a:lnTo>
                    <a:pt x="23971" y="12779"/>
                  </a:lnTo>
                  <a:lnTo>
                    <a:pt x="13969" y="12779"/>
                  </a:lnTo>
                  <a:lnTo>
                    <a:pt x="13969" y="1349"/>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1951" name="Shape 6691"/>
            <p:cNvSpPr/>
            <p:nvPr/>
          </p:nvSpPr>
          <p:spPr>
            <a:xfrm>
              <a:off x="3575065" y="4441474"/>
              <a:ext cx="26352" cy="58341"/>
            </a:xfrm>
            <a:custGeom>
              <a:avLst/>
              <a:gdLst/>
              <a:ahLst/>
              <a:cxnLst/>
              <a:rect l="0" t="0" r="0" b="0"/>
              <a:pathLst>
                <a:path w="26352" h="58341">
                  <a:moveTo>
                    <a:pt x="13255" y="0"/>
                  </a:moveTo>
                  <a:lnTo>
                    <a:pt x="10873" y="3413"/>
                  </a:lnTo>
                  <a:lnTo>
                    <a:pt x="8889" y="6191"/>
                  </a:lnTo>
                  <a:lnTo>
                    <a:pt x="4366" y="11351"/>
                  </a:lnTo>
                  <a:lnTo>
                    <a:pt x="1348" y="13732"/>
                  </a:lnTo>
                  <a:lnTo>
                    <a:pt x="397" y="14526"/>
                  </a:lnTo>
                  <a:lnTo>
                    <a:pt x="0" y="15319"/>
                  </a:lnTo>
                  <a:lnTo>
                    <a:pt x="397" y="15954"/>
                  </a:lnTo>
                  <a:lnTo>
                    <a:pt x="5636" y="15954"/>
                  </a:lnTo>
                  <a:lnTo>
                    <a:pt x="5636" y="45799"/>
                  </a:lnTo>
                  <a:lnTo>
                    <a:pt x="5873" y="49133"/>
                  </a:lnTo>
                  <a:lnTo>
                    <a:pt x="6350" y="51911"/>
                  </a:lnTo>
                  <a:lnTo>
                    <a:pt x="7223" y="54134"/>
                  </a:lnTo>
                  <a:lnTo>
                    <a:pt x="8334" y="55801"/>
                  </a:lnTo>
                  <a:lnTo>
                    <a:pt x="11192" y="57784"/>
                  </a:lnTo>
                  <a:lnTo>
                    <a:pt x="14763" y="58341"/>
                  </a:lnTo>
                  <a:lnTo>
                    <a:pt x="18177" y="57784"/>
                  </a:lnTo>
                  <a:lnTo>
                    <a:pt x="21352" y="56197"/>
                  </a:lnTo>
                  <a:lnTo>
                    <a:pt x="24129" y="53816"/>
                  </a:lnTo>
                  <a:lnTo>
                    <a:pt x="26352" y="50879"/>
                  </a:lnTo>
                  <a:lnTo>
                    <a:pt x="25082" y="49768"/>
                  </a:lnTo>
                  <a:lnTo>
                    <a:pt x="22859" y="51991"/>
                  </a:lnTo>
                  <a:lnTo>
                    <a:pt x="21192" y="52864"/>
                  </a:lnTo>
                  <a:lnTo>
                    <a:pt x="19050" y="53181"/>
                  </a:lnTo>
                  <a:lnTo>
                    <a:pt x="16905" y="52784"/>
                  </a:lnTo>
                  <a:lnTo>
                    <a:pt x="15478" y="51593"/>
                  </a:lnTo>
                  <a:lnTo>
                    <a:pt x="14604" y="49927"/>
                  </a:lnTo>
                  <a:lnTo>
                    <a:pt x="14128" y="47942"/>
                  </a:lnTo>
                  <a:lnTo>
                    <a:pt x="13969" y="44291"/>
                  </a:lnTo>
                  <a:lnTo>
                    <a:pt x="13969" y="15954"/>
                  </a:lnTo>
                  <a:lnTo>
                    <a:pt x="23971" y="15954"/>
                  </a:lnTo>
                  <a:lnTo>
                    <a:pt x="23971" y="12779"/>
                  </a:lnTo>
                  <a:lnTo>
                    <a:pt x="13969" y="12779"/>
                  </a:lnTo>
                  <a:lnTo>
                    <a:pt x="13969" y="1349"/>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1952" name="Shape 6692"/>
            <p:cNvSpPr/>
            <p:nvPr/>
          </p:nvSpPr>
          <p:spPr>
            <a:xfrm>
              <a:off x="3039998" y="4433299"/>
              <a:ext cx="84375" cy="65563"/>
            </a:xfrm>
            <a:custGeom>
              <a:avLst/>
              <a:gdLst/>
              <a:ahLst/>
              <a:cxnLst/>
              <a:rect l="0" t="0" r="0" b="0"/>
              <a:pathLst>
                <a:path w="84375" h="65563">
                  <a:moveTo>
                    <a:pt x="237" y="0"/>
                  </a:moveTo>
                  <a:lnTo>
                    <a:pt x="237" y="1825"/>
                  </a:lnTo>
                  <a:lnTo>
                    <a:pt x="3491" y="2063"/>
                  </a:lnTo>
                  <a:lnTo>
                    <a:pt x="5952" y="2618"/>
                  </a:lnTo>
                  <a:lnTo>
                    <a:pt x="7698" y="3572"/>
                  </a:lnTo>
                  <a:lnTo>
                    <a:pt x="8810" y="5159"/>
                  </a:lnTo>
                  <a:lnTo>
                    <a:pt x="9445" y="7461"/>
                  </a:lnTo>
                  <a:lnTo>
                    <a:pt x="9683" y="10795"/>
                  </a:lnTo>
                  <a:lnTo>
                    <a:pt x="9683" y="50958"/>
                  </a:lnTo>
                  <a:lnTo>
                    <a:pt x="9445" y="55641"/>
                  </a:lnTo>
                  <a:lnTo>
                    <a:pt x="8810" y="58896"/>
                  </a:lnTo>
                  <a:lnTo>
                    <a:pt x="7698" y="61197"/>
                  </a:lnTo>
                  <a:lnTo>
                    <a:pt x="5872" y="62547"/>
                  </a:lnTo>
                  <a:lnTo>
                    <a:pt x="3412" y="63341"/>
                  </a:lnTo>
                  <a:lnTo>
                    <a:pt x="0" y="63658"/>
                  </a:lnTo>
                  <a:lnTo>
                    <a:pt x="0" y="65563"/>
                  </a:lnTo>
                  <a:lnTo>
                    <a:pt x="23335" y="65563"/>
                  </a:lnTo>
                  <a:lnTo>
                    <a:pt x="23335" y="63658"/>
                  </a:lnTo>
                  <a:lnTo>
                    <a:pt x="18811" y="63023"/>
                  </a:lnTo>
                  <a:lnTo>
                    <a:pt x="15954" y="61040"/>
                  </a:lnTo>
                  <a:lnTo>
                    <a:pt x="15081" y="59452"/>
                  </a:lnTo>
                  <a:lnTo>
                    <a:pt x="14446" y="57228"/>
                  </a:lnTo>
                  <a:lnTo>
                    <a:pt x="14127" y="54372"/>
                  </a:lnTo>
                  <a:lnTo>
                    <a:pt x="13970" y="50958"/>
                  </a:lnTo>
                  <a:lnTo>
                    <a:pt x="13970" y="11509"/>
                  </a:lnTo>
                  <a:lnTo>
                    <a:pt x="14207" y="11509"/>
                  </a:lnTo>
                  <a:lnTo>
                    <a:pt x="38893" y="65563"/>
                  </a:lnTo>
                  <a:lnTo>
                    <a:pt x="40242" y="65563"/>
                  </a:lnTo>
                  <a:lnTo>
                    <a:pt x="65403" y="9207"/>
                  </a:lnTo>
                  <a:lnTo>
                    <a:pt x="65642" y="9207"/>
                  </a:lnTo>
                  <a:lnTo>
                    <a:pt x="65642" y="53657"/>
                  </a:lnTo>
                  <a:lnTo>
                    <a:pt x="65563" y="56356"/>
                  </a:lnTo>
                  <a:lnTo>
                    <a:pt x="65325" y="58578"/>
                  </a:lnTo>
                  <a:lnTo>
                    <a:pt x="64848" y="60325"/>
                  </a:lnTo>
                  <a:lnTo>
                    <a:pt x="64055" y="61595"/>
                  </a:lnTo>
                  <a:lnTo>
                    <a:pt x="62943" y="62467"/>
                  </a:lnTo>
                  <a:lnTo>
                    <a:pt x="61277" y="63103"/>
                  </a:lnTo>
                  <a:lnTo>
                    <a:pt x="56593" y="63658"/>
                  </a:lnTo>
                  <a:lnTo>
                    <a:pt x="56593" y="65563"/>
                  </a:lnTo>
                  <a:lnTo>
                    <a:pt x="84375" y="65563"/>
                  </a:lnTo>
                  <a:lnTo>
                    <a:pt x="84375" y="63658"/>
                  </a:lnTo>
                  <a:lnTo>
                    <a:pt x="80327" y="63182"/>
                  </a:lnTo>
                  <a:lnTo>
                    <a:pt x="77627" y="61912"/>
                  </a:lnTo>
                  <a:lnTo>
                    <a:pt x="76755" y="60880"/>
                  </a:lnTo>
                  <a:lnTo>
                    <a:pt x="76120" y="59292"/>
                  </a:lnTo>
                  <a:lnTo>
                    <a:pt x="75802" y="57308"/>
                  </a:lnTo>
                  <a:lnTo>
                    <a:pt x="75722" y="54768"/>
                  </a:lnTo>
                  <a:lnTo>
                    <a:pt x="75722" y="10795"/>
                  </a:lnTo>
                  <a:lnTo>
                    <a:pt x="75961" y="7381"/>
                  </a:lnTo>
                  <a:lnTo>
                    <a:pt x="76596" y="5079"/>
                  </a:lnTo>
                  <a:lnTo>
                    <a:pt x="77707" y="3572"/>
                  </a:lnTo>
                  <a:lnTo>
                    <a:pt x="79295" y="2618"/>
                  </a:lnTo>
                  <a:lnTo>
                    <a:pt x="81596" y="2142"/>
                  </a:lnTo>
                  <a:lnTo>
                    <a:pt x="84375" y="1825"/>
                  </a:lnTo>
                  <a:lnTo>
                    <a:pt x="84375" y="0"/>
                  </a:lnTo>
                  <a:lnTo>
                    <a:pt x="64610" y="0"/>
                  </a:lnTo>
                  <a:lnTo>
                    <a:pt x="42702" y="50006"/>
                  </a:lnTo>
                  <a:lnTo>
                    <a:pt x="19843" y="0"/>
                  </a:lnTo>
                  <a:lnTo>
                    <a:pt x="237" y="0"/>
                  </a:lnTo>
                  <a:close/>
                </a:path>
              </a:pathLst>
            </a:custGeom>
            <a:solidFill>
              <a:srgbClr val="000000"/>
            </a:solidFill>
          </p:spPr>
          <p:txBody>
            <a:bodyPr vert="horz" lIns="91440" tIns="45720" rIns="91440" bIns="45720" anchor="t"/>
            <a:lstStyle/>
            <a:p>
              <a:endParaRPr lang="en-IN"/>
            </a:p>
          </p:txBody>
        </p:sp>
        <p:sp>
          <p:nvSpPr>
            <p:cNvPr id="1953" name="Shape 6693"/>
            <p:cNvSpPr/>
            <p:nvPr/>
          </p:nvSpPr>
          <p:spPr>
            <a:xfrm>
              <a:off x="4290551" y="4453301"/>
              <a:ext cx="23495" cy="45561"/>
            </a:xfrm>
            <a:custGeom>
              <a:avLst/>
              <a:gdLst/>
              <a:ahLst/>
              <a:cxnLst/>
              <a:rect l="0" t="0" r="0" b="0"/>
              <a:pathLst>
                <a:path w="23495" h="45561">
                  <a:moveTo>
                    <a:pt x="15794" y="0"/>
                  </a:moveTo>
                  <a:lnTo>
                    <a:pt x="397" y="5397"/>
                  </a:lnTo>
                  <a:lnTo>
                    <a:pt x="397" y="6906"/>
                  </a:lnTo>
                  <a:lnTo>
                    <a:pt x="4366" y="6508"/>
                  </a:lnTo>
                  <a:lnTo>
                    <a:pt x="5636" y="6667"/>
                  </a:lnTo>
                  <a:lnTo>
                    <a:pt x="6667" y="7302"/>
                  </a:lnTo>
                  <a:lnTo>
                    <a:pt x="7541" y="9127"/>
                  </a:lnTo>
                  <a:lnTo>
                    <a:pt x="7857" y="12462"/>
                  </a:lnTo>
                  <a:lnTo>
                    <a:pt x="7857" y="35481"/>
                  </a:lnTo>
                  <a:lnTo>
                    <a:pt x="7699" y="38735"/>
                  </a:lnTo>
                  <a:lnTo>
                    <a:pt x="7143" y="41037"/>
                  </a:lnTo>
                  <a:lnTo>
                    <a:pt x="6191" y="42545"/>
                  </a:lnTo>
                  <a:lnTo>
                    <a:pt x="4762" y="43419"/>
                  </a:lnTo>
                  <a:lnTo>
                    <a:pt x="2778" y="43815"/>
                  </a:lnTo>
                  <a:lnTo>
                    <a:pt x="0" y="44052"/>
                  </a:lnTo>
                  <a:lnTo>
                    <a:pt x="0" y="45561"/>
                  </a:lnTo>
                  <a:lnTo>
                    <a:pt x="23495" y="45561"/>
                  </a:lnTo>
                  <a:lnTo>
                    <a:pt x="23495" y="44052"/>
                  </a:lnTo>
                  <a:lnTo>
                    <a:pt x="19447" y="43497"/>
                  </a:lnTo>
                  <a:lnTo>
                    <a:pt x="17224" y="42068"/>
                  </a:lnTo>
                  <a:lnTo>
                    <a:pt x="16351" y="39450"/>
                  </a:lnTo>
                  <a:lnTo>
                    <a:pt x="16192" y="35481"/>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1954" name="Shape 6694"/>
            <p:cNvSpPr/>
            <p:nvPr/>
          </p:nvSpPr>
          <p:spPr>
            <a:xfrm>
              <a:off x="4192761" y="4453301"/>
              <a:ext cx="43734" cy="46513"/>
            </a:xfrm>
            <a:custGeom>
              <a:avLst/>
              <a:gdLst/>
              <a:ahLst/>
              <a:cxnLst/>
              <a:rect l="0" t="0" r="0" b="0"/>
              <a:pathLst>
                <a:path w="43734" h="46513">
                  <a:moveTo>
                    <a:pt x="21431" y="0"/>
                  </a:moveTo>
                  <a:lnTo>
                    <a:pt x="20637" y="2777"/>
                  </a:lnTo>
                  <a:lnTo>
                    <a:pt x="24844" y="3651"/>
                  </a:lnTo>
                  <a:lnTo>
                    <a:pt x="28337" y="6032"/>
                  </a:lnTo>
                  <a:lnTo>
                    <a:pt x="31115" y="9683"/>
                  </a:lnTo>
                  <a:lnTo>
                    <a:pt x="33178" y="14366"/>
                  </a:lnTo>
                  <a:lnTo>
                    <a:pt x="34369" y="19843"/>
                  </a:lnTo>
                  <a:lnTo>
                    <a:pt x="34766" y="25876"/>
                  </a:lnTo>
                  <a:lnTo>
                    <a:pt x="34290" y="32146"/>
                  </a:lnTo>
                  <a:lnTo>
                    <a:pt x="32861" y="36751"/>
                  </a:lnTo>
                  <a:lnTo>
                    <a:pt x="30877" y="40083"/>
                  </a:lnTo>
                  <a:lnTo>
                    <a:pt x="28337" y="42307"/>
                  </a:lnTo>
                  <a:lnTo>
                    <a:pt x="25717" y="43419"/>
                  </a:lnTo>
                  <a:lnTo>
                    <a:pt x="23097" y="43735"/>
                  </a:lnTo>
                  <a:lnTo>
                    <a:pt x="19050" y="42941"/>
                  </a:lnTo>
                  <a:lnTo>
                    <a:pt x="15875" y="40799"/>
                  </a:lnTo>
                  <a:lnTo>
                    <a:pt x="13415" y="37624"/>
                  </a:lnTo>
                  <a:lnTo>
                    <a:pt x="11588" y="33733"/>
                  </a:lnTo>
                  <a:lnTo>
                    <a:pt x="10318" y="29527"/>
                  </a:lnTo>
                  <a:lnTo>
                    <a:pt x="9525" y="25320"/>
                  </a:lnTo>
                  <a:lnTo>
                    <a:pt x="9127" y="21431"/>
                  </a:lnTo>
                  <a:lnTo>
                    <a:pt x="8969" y="18176"/>
                  </a:lnTo>
                  <a:lnTo>
                    <a:pt x="9842" y="11430"/>
                  </a:lnTo>
                  <a:lnTo>
                    <a:pt x="12382" y="6588"/>
                  </a:lnTo>
                  <a:lnTo>
                    <a:pt x="16192" y="3731"/>
                  </a:lnTo>
                  <a:lnTo>
                    <a:pt x="20637" y="2777"/>
                  </a:lnTo>
                  <a:lnTo>
                    <a:pt x="21431" y="0"/>
                  </a:lnTo>
                  <a:lnTo>
                    <a:pt x="15240" y="872"/>
                  </a:lnTo>
                  <a:lnTo>
                    <a:pt x="10001" y="3254"/>
                  </a:lnTo>
                  <a:lnTo>
                    <a:pt x="5794" y="6906"/>
                  </a:lnTo>
                  <a:lnTo>
                    <a:pt x="2619" y="11588"/>
                  </a:lnTo>
                  <a:lnTo>
                    <a:pt x="635" y="17065"/>
                  </a:lnTo>
                  <a:lnTo>
                    <a:pt x="0" y="22938"/>
                  </a:lnTo>
                  <a:lnTo>
                    <a:pt x="715" y="29288"/>
                  </a:lnTo>
                  <a:lnTo>
                    <a:pt x="2777" y="35004"/>
                  </a:lnTo>
                  <a:lnTo>
                    <a:pt x="6112" y="39766"/>
                  </a:lnTo>
                  <a:lnTo>
                    <a:pt x="10397" y="43338"/>
                  </a:lnTo>
                  <a:lnTo>
                    <a:pt x="15716" y="45720"/>
                  </a:lnTo>
                  <a:lnTo>
                    <a:pt x="21748" y="46513"/>
                  </a:lnTo>
                  <a:lnTo>
                    <a:pt x="28575" y="45482"/>
                  </a:lnTo>
                  <a:lnTo>
                    <a:pt x="34131" y="42545"/>
                  </a:lnTo>
                  <a:lnTo>
                    <a:pt x="38338" y="38417"/>
                  </a:lnTo>
                  <a:lnTo>
                    <a:pt x="41353" y="33416"/>
                  </a:lnTo>
                  <a:lnTo>
                    <a:pt x="43179" y="28099"/>
                  </a:lnTo>
                  <a:lnTo>
                    <a:pt x="43734" y="22938"/>
                  </a:lnTo>
                  <a:lnTo>
                    <a:pt x="43258" y="17858"/>
                  </a:lnTo>
                  <a:lnTo>
                    <a:pt x="42068" y="13335"/>
                  </a:lnTo>
                  <a:lnTo>
                    <a:pt x="40163" y="9366"/>
                  </a:lnTo>
                  <a:lnTo>
                    <a:pt x="37465" y="6112"/>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955" name="Shape 6695"/>
            <p:cNvSpPr/>
            <p:nvPr/>
          </p:nvSpPr>
          <p:spPr>
            <a:xfrm>
              <a:off x="4012501" y="4453301"/>
              <a:ext cx="43656" cy="46513"/>
            </a:xfrm>
            <a:custGeom>
              <a:avLst/>
              <a:gdLst/>
              <a:ahLst/>
              <a:cxnLst/>
              <a:rect l="0" t="0" r="0" b="0"/>
              <a:pathLst>
                <a:path w="43656" h="46513">
                  <a:moveTo>
                    <a:pt x="21431" y="0"/>
                  </a:moveTo>
                  <a:lnTo>
                    <a:pt x="20637" y="2777"/>
                  </a:lnTo>
                  <a:lnTo>
                    <a:pt x="24843" y="3651"/>
                  </a:lnTo>
                  <a:lnTo>
                    <a:pt x="28336" y="6032"/>
                  </a:lnTo>
                  <a:lnTo>
                    <a:pt x="31113" y="9683"/>
                  </a:lnTo>
                  <a:lnTo>
                    <a:pt x="33178" y="14366"/>
                  </a:lnTo>
                  <a:lnTo>
                    <a:pt x="34368" y="19843"/>
                  </a:lnTo>
                  <a:lnTo>
                    <a:pt x="34766" y="25876"/>
                  </a:lnTo>
                  <a:lnTo>
                    <a:pt x="34209" y="32146"/>
                  </a:lnTo>
                  <a:lnTo>
                    <a:pt x="32861" y="36751"/>
                  </a:lnTo>
                  <a:lnTo>
                    <a:pt x="30797" y="40083"/>
                  </a:lnTo>
                  <a:lnTo>
                    <a:pt x="28336" y="42307"/>
                  </a:lnTo>
                  <a:lnTo>
                    <a:pt x="25717" y="43419"/>
                  </a:lnTo>
                  <a:lnTo>
                    <a:pt x="23097" y="43735"/>
                  </a:lnTo>
                  <a:lnTo>
                    <a:pt x="19050" y="42941"/>
                  </a:lnTo>
                  <a:lnTo>
                    <a:pt x="15875" y="40799"/>
                  </a:lnTo>
                  <a:lnTo>
                    <a:pt x="13334" y="37624"/>
                  </a:lnTo>
                  <a:lnTo>
                    <a:pt x="11508" y="33733"/>
                  </a:lnTo>
                  <a:lnTo>
                    <a:pt x="9445" y="25320"/>
                  </a:lnTo>
                  <a:lnTo>
                    <a:pt x="9048" y="21431"/>
                  </a:lnTo>
                  <a:lnTo>
                    <a:pt x="8888" y="18176"/>
                  </a:lnTo>
                  <a:lnTo>
                    <a:pt x="9842" y="11430"/>
                  </a:lnTo>
                  <a:lnTo>
                    <a:pt x="12381" y="6588"/>
                  </a:lnTo>
                  <a:lnTo>
                    <a:pt x="16112" y="3731"/>
                  </a:lnTo>
                  <a:lnTo>
                    <a:pt x="20637" y="2777"/>
                  </a:lnTo>
                  <a:lnTo>
                    <a:pt x="21431" y="0"/>
                  </a:lnTo>
                  <a:lnTo>
                    <a:pt x="15238" y="872"/>
                  </a:lnTo>
                  <a:lnTo>
                    <a:pt x="10000" y="3254"/>
                  </a:lnTo>
                  <a:lnTo>
                    <a:pt x="5713" y="6906"/>
                  </a:lnTo>
                  <a:lnTo>
                    <a:pt x="2618" y="11588"/>
                  </a:lnTo>
                  <a:lnTo>
                    <a:pt x="634" y="17065"/>
                  </a:lnTo>
                  <a:lnTo>
                    <a:pt x="0" y="22938"/>
                  </a:lnTo>
                  <a:lnTo>
                    <a:pt x="713" y="29288"/>
                  </a:lnTo>
                  <a:lnTo>
                    <a:pt x="2777" y="35004"/>
                  </a:lnTo>
                  <a:lnTo>
                    <a:pt x="6031" y="39766"/>
                  </a:lnTo>
                  <a:lnTo>
                    <a:pt x="10397" y="43338"/>
                  </a:lnTo>
                  <a:lnTo>
                    <a:pt x="15636" y="45720"/>
                  </a:lnTo>
                  <a:lnTo>
                    <a:pt x="21668" y="46513"/>
                  </a:lnTo>
                  <a:lnTo>
                    <a:pt x="28575" y="45482"/>
                  </a:lnTo>
                  <a:lnTo>
                    <a:pt x="34051" y="42545"/>
                  </a:lnTo>
                  <a:lnTo>
                    <a:pt x="38337" y="38417"/>
                  </a:lnTo>
                  <a:lnTo>
                    <a:pt x="41275" y="33416"/>
                  </a:lnTo>
                  <a:lnTo>
                    <a:pt x="43100" y="28099"/>
                  </a:lnTo>
                  <a:lnTo>
                    <a:pt x="43656" y="22938"/>
                  </a:lnTo>
                  <a:lnTo>
                    <a:pt x="43179" y="17858"/>
                  </a:lnTo>
                  <a:lnTo>
                    <a:pt x="41988" y="13335"/>
                  </a:lnTo>
                  <a:lnTo>
                    <a:pt x="40083" y="9366"/>
                  </a:lnTo>
                  <a:lnTo>
                    <a:pt x="37384" y="6112"/>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956" name="Shape 6696"/>
            <p:cNvSpPr/>
            <p:nvPr/>
          </p:nvSpPr>
          <p:spPr>
            <a:xfrm>
              <a:off x="3844701" y="4453301"/>
              <a:ext cx="39529" cy="46513"/>
            </a:xfrm>
            <a:custGeom>
              <a:avLst/>
              <a:gdLst/>
              <a:ahLst/>
              <a:cxnLst/>
              <a:rect l="0" t="0" r="0" b="0"/>
              <a:pathLst>
                <a:path w="39529" h="46513">
                  <a:moveTo>
                    <a:pt x="20241" y="0"/>
                  </a:moveTo>
                  <a:lnTo>
                    <a:pt x="18018" y="3571"/>
                  </a:lnTo>
                  <a:lnTo>
                    <a:pt x="18018" y="3571"/>
                  </a:lnTo>
                  <a:lnTo>
                    <a:pt x="21431" y="4127"/>
                  </a:lnTo>
                  <a:lnTo>
                    <a:pt x="23812" y="5476"/>
                  </a:lnTo>
                  <a:lnTo>
                    <a:pt x="25479" y="7461"/>
                  </a:lnTo>
                  <a:lnTo>
                    <a:pt x="26512" y="9921"/>
                  </a:lnTo>
                  <a:lnTo>
                    <a:pt x="27543" y="14922"/>
                  </a:lnTo>
                  <a:lnTo>
                    <a:pt x="7143" y="14922"/>
                  </a:lnTo>
                  <a:lnTo>
                    <a:pt x="7858" y="11985"/>
                  </a:lnTo>
                  <a:lnTo>
                    <a:pt x="8731" y="9445"/>
                  </a:lnTo>
                  <a:lnTo>
                    <a:pt x="11112" y="5952"/>
                  </a:lnTo>
                  <a:lnTo>
                    <a:pt x="14287" y="4127"/>
                  </a:lnTo>
                  <a:lnTo>
                    <a:pt x="18018" y="3571"/>
                  </a:lnTo>
                  <a:lnTo>
                    <a:pt x="20241" y="0"/>
                  </a:lnTo>
                  <a:lnTo>
                    <a:pt x="15954" y="476"/>
                  </a:lnTo>
                  <a:lnTo>
                    <a:pt x="11431" y="2222"/>
                  </a:lnTo>
                  <a:lnTo>
                    <a:pt x="7143" y="5319"/>
                  </a:lnTo>
                  <a:lnTo>
                    <a:pt x="3493" y="9921"/>
                  </a:lnTo>
                  <a:lnTo>
                    <a:pt x="953" y="16192"/>
                  </a:lnTo>
                  <a:lnTo>
                    <a:pt x="318" y="20002"/>
                  </a:lnTo>
                  <a:lnTo>
                    <a:pt x="0" y="24369"/>
                  </a:lnTo>
                  <a:lnTo>
                    <a:pt x="397" y="29368"/>
                  </a:lnTo>
                  <a:lnTo>
                    <a:pt x="1349" y="33733"/>
                  </a:lnTo>
                  <a:lnTo>
                    <a:pt x="2857" y="37544"/>
                  </a:lnTo>
                  <a:lnTo>
                    <a:pt x="5081" y="40719"/>
                  </a:lnTo>
                  <a:lnTo>
                    <a:pt x="7779" y="43258"/>
                  </a:lnTo>
                  <a:lnTo>
                    <a:pt x="10954" y="45006"/>
                  </a:lnTo>
                  <a:lnTo>
                    <a:pt x="14526" y="46116"/>
                  </a:lnTo>
                  <a:lnTo>
                    <a:pt x="18494" y="46513"/>
                  </a:lnTo>
                  <a:lnTo>
                    <a:pt x="23494" y="45957"/>
                  </a:lnTo>
                  <a:lnTo>
                    <a:pt x="27702" y="44370"/>
                  </a:lnTo>
                  <a:lnTo>
                    <a:pt x="31194" y="42068"/>
                  </a:lnTo>
                  <a:lnTo>
                    <a:pt x="33973" y="39450"/>
                  </a:lnTo>
                  <a:lnTo>
                    <a:pt x="36194" y="36591"/>
                  </a:lnTo>
                  <a:lnTo>
                    <a:pt x="37782" y="33894"/>
                  </a:lnTo>
                  <a:lnTo>
                    <a:pt x="38893" y="31591"/>
                  </a:lnTo>
                  <a:lnTo>
                    <a:pt x="39529" y="30003"/>
                  </a:lnTo>
                  <a:lnTo>
                    <a:pt x="37942" y="29288"/>
                  </a:lnTo>
                  <a:lnTo>
                    <a:pt x="34925" y="33655"/>
                  </a:lnTo>
                  <a:lnTo>
                    <a:pt x="32703" y="35877"/>
                  </a:lnTo>
                  <a:lnTo>
                    <a:pt x="29924" y="37862"/>
                  </a:lnTo>
                  <a:lnTo>
                    <a:pt x="26591" y="39211"/>
                  </a:lnTo>
                  <a:lnTo>
                    <a:pt x="22622" y="39687"/>
                  </a:lnTo>
                  <a:lnTo>
                    <a:pt x="19209" y="39290"/>
                  </a:lnTo>
                  <a:lnTo>
                    <a:pt x="15875" y="38020"/>
                  </a:lnTo>
                  <a:lnTo>
                    <a:pt x="12700" y="35481"/>
                  </a:lnTo>
                  <a:lnTo>
                    <a:pt x="10000" y="31512"/>
                  </a:lnTo>
                  <a:lnTo>
                    <a:pt x="8890" y="28892"/>
                  </a:lnTo>
                  <a:lnTo>
                    <a:pt x="7937" y="25796"/>
                  </a:lnTo>
                  <a:lnTo>
                    <a:pt x="7303" y="22225"/>
                  </a:lnTo>
                  <a:lnTo>
                    <a:pt x="6825" y="18097"/>
                  </a:lnTo>
                  <a:lnTo>
                    <a:pt x="37624" y="18097"/>
                  </a:lnTo>
                  <a:lnTo>
                    <a:pt x="36988" y="13652"/>
                  </a:lnTo>
                  <a:lnTo>
                    <a:pt x="35798" y="9842"/>
                  </a:lnTo>
                  <a:lnTo>
                    <a:pt x="34131" y="6667"/>
                  </a:lnTo>
                  <a:lnTo>
                    <a:pt x="32068" y="4207"/>
                  </a:lnTo>
                  <a:lnTo>
                    <a:pt x="29528" y="2301"/>
                  </a:lnTo>
                  <a:lnTo>
                    <a:pt x="26749" y="103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1957" name="Shape 6697"/>
            <p:cNvSpPr/>
            <p:nvPr/>
          </p:nvSpPr>
          <p:spPr>
            <a:xfrm>
              <a:off x="3770486" y="4453301"/>
              <a:ext cx="23495" cy="45561"/>
            </a:xfrm>
            <a:custGeom>
              <a:avLst/>
              <a:gdLst/>
              <a:ahLst/>
              <a:cxnLst/>
              <a:rect l="0" t="0" r="0" b="0"/>
              <a:pathLst>
                <a:path w="23495" h="45561">
                  <a:moveTo>
                    <a:pt x="15796" y="0"/>
                  </a:moveTo>
                  <a:lnTo>
                    <a:pt x="396" y="5397"/>
                  </a:lnTo>
                  <a:lnTo>
                    <a:pt x="396" y="6906"/>
                  </a:lnTo>
                  <a:lnTo>
                    <a:pt x="4365" y="6508"/>
                  </a:lnTo>
                  <a:lnTo>
                    <a:pt x="5634" y="6667"/>
                  </a:lnTo>
                  <a:lnTo>
                    <a:pt x="6667" y="7302"/>
                  </a:lnTo>
                  <a:lnTo>
                    <a:pt x="7540" y="9127"/>
                  </a:lnTo>
                  <a:lnTo>
                    <a:pt x="7858" y="12462"/>
                  </a:lnTo>
                  <a:lnTo>
                    <a:pt x="7858" y="35481"/>
                  </a:lnTo>
                  <a:lnTo>
                    <a:pt x="7699" y="38735"/>
                  </a:lnTo>
                  <a:lnTo>
                    <a:pt x="7143" y="41037"/>
                  </a:lnTo>
                  <a:lnTo>
                    <a:pt x="6191" y="42545"/>
                  </a:lnTo>
                  <a:lnTo>
                    <a:pt x="4762" y="43419"/>
                  </a:lnTo>
                  <a:lnTo>
                    <a:pt x="2777" y="43815"/>
                  </a:lnTo>
                  <a:lnTo>
                    <a:pt x="0" y="44052"/>
                  </a:lnTo>
                  <a:lnTo>
                    <a:pt x="0" y="45561"/>
                  </a:lnTo>
                  <a:lnTo>
                    <a:pt x="23495" y="45561"/>
                  </a:lnTo>
                  <a:lnTo>
                    <a:pt x="23495" y="44052"/>
                  </a:lnTo>
                  <a:lnTo>
                    <a:pt x="19446" y="43497"/>
                  </a:lnTo>
                  <a:lnTo>
                    <a:pt x="17224" y="42068"/>
                  </a:lnTo>
                  <a:lnTo>
                    <a:pt x="16351" y="39450"/>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958" name="Shape 6698"/>
            <p:cNvSpPr/>
            <p:nvPr/>
          </p:nvSpPr>
          <p:spPr>
            <a:xfrm>
              <a:off x="3603957" y="4453301"/>
              <a:ext cx="39528" cy="46513"/>
            </a:xfrm>
            <a:custGeom>
              <a:avLst/>
              <a:gdLst/>
              <a:ahLst/>
              <a:cxnLst/>
              <a:rect l="0" t="0" r="0" b="0"/>
              <a:pathLst>
                <a:path w="39528" h="46513">
                  <a:moveTo>
                    <a:pt x="20241" y="0"/>
                  </a:moveTo>
                  <a:lnTo>
                    <a:pt x="18018" y="3571"/>
                  </a:lnTo>
                  <a:lnTo>
                    <a:pt x="18018" y="3571"/>
                  </a:lnTo>
                  <a:lnTo>
                    <a:pt x="21431" y="4127"/>
                  </a:lnTo>
                  <a:lnTo>
                    <a:pt x="23812" y="5476"/>
                  </a:lnTo>
                  <a:lnTo>
                    <a:pt x="25479" y="7461"/>
                  </a:lnTo>
                  <a:lnTo>
                    <a:pt x="26511" y="9921"/>
                  </a:lnTo>
                  <a:lnTo>
                    <a:pt x="27543" y="14922"/>
                  </a:lnTo>
                  <a:lnTo>
                    <a:pt x="7143" y="14922"/>
                  </a:lnTo>
                  <a:lnTo>
                    <a:pt x="7857" y="11985"/>
                  </a:lnTo>
                  <a:lnTo>
                    <a:pt x="8731" y="9445"/>
                  </a:lnTo>
                  <a:lnTo>
                    <a:pt x="11192" y="5952"/>
                  </a:lnTo>
                  <a:lnTo>
                    <a:pt x="14287" y="4127"/>
                  </a:lnTo>
                  <a:lnTo>
                    <a:pt x="18018" y="3571"/>
                  </a:lnTo>
                  <a:lnTo>
                    <a:pt x="20241" y="0"/>
                  </a:lnTo>
                  <a:lnTo>
                    <a:pt x="15954" y="476"/>
                  </a:lnTo>
                  <a:lnTo>
                    <a:pt x="11429" y="2222"/>
                  </a:lnTo>
                  <a:lnTo>
                    <a:pt x="7143" y="5319"/>
                  </a:lnTo>
                  <a:lnTo>
                    <a:pt x="3572" y="9921"/>
                  </a:lnTo>
                  <a:lnTo>
                    <a:pt x="1031" y="16192"/>
                  </a:lnTo>
                  <a:lnTo>
                    <a:pt x="317" y="20002"/>
                  </a:lnTo>
                  <a:lnTo>
                    <a:pt x="0" y="24369"/>
                  </a:lnTo>
                  <a:lnTo>
                    <a:pt x="397" y="29368"/>
                  </a:lnTo>
                  <a:lnTo>
                    <a:pt x="1349" y="33733"/>
                  </a:lnTo>
                  <a:lnTo>
                    <a:pt x="2937" y="37544"/>
                  </a:lnTo>
                  <a:lnTo>
                    <a:pt x="5159" y="40719"/>
                  </a:lnTo>
                  <a:lnTo>
                    <a:pt x="7857" y="43258"/>
                  </a:lnTo>
                  <a:lnTo>
                    <a:pt x="11032" y="45006"/>
                  </a:lnTo>
                  <a:lnTo>
                    <a:pt x="14604" y="46116"/>
                  </a:lnTo>
                  <a:lnTo>
                    <a:pt x="18573" y="46513"/>
                  </a:lnTo>
                  <a:lnTo>
                    <a:pt x="23495" y="45957"/>
                  </a:lnTo>
                  <a:lnTo>
                    <a:pt x="27701" y="44370"/>
                  </a:lnTo>
                  <a:lnTo>
                    <a:pt x="31193" y="42068"/>
                  </a:lnTo>
                  <a:lnTo>
                    <a:pt x="33972" y="39450"/>
                  </a:lnTo>
                  <a:lnTo>
                    <a:pt x="36195" y="36591"/>
                  </a:lnTo>
                  <a:lnTo>
                    <a:pt x="37782" y="33894"/>
                  </a:lnTo>
                  <a:lnTo>
                    <a:pt x="38893" y="31591"/>
                  </a:lnTo>
                  <a:lnTo>
                    <a:pt x="39528" y="30003"/>
                  </a:lnTo>
                  <a:lnTo>
                    <a:pt x="37941" y="29288"/>
                  </a:lnTo>
                  <a:lnTo>
                    <a:pt x="34925" y="33655"/>
                  </a:lnTo>
                  <a:lnTo>
                    <a:pt x="32702" y="35877"/>
                  </a:lnTo>
                  <a:lnTo>
                    <a:pt x="30003" y="37862"/>
                  </a:lnTo>
                  <a:lnTo>
                    <a:pt x="26591" y="39211"/>
                  </a:lnTo>
                  <a:lnTo>
                    <a:pt x="22622" y="39687"/>
                  </a:lnTo>
                  <a:lnTo>
                    <a:pt x="19287" y="39290"/>
                  </a:lnTo>
                  <a:lnTo>
                    <a:pt x="15875" y="38020"/>
                  </a:lnTo>
                  <a:lnTo>
                    <a:pt x="12700" y="35481"/>
                  </a:lnTo>
                  <a:lnTo>
                    <a:pt x="10001" y="31512"/>
                  </a:lnTo>
                  <a:lnTo>
                    <a:pt x="8889" y="28892"/>
                  </a:lnTo>
                  <a:lnTo>
                    <a:pt x="8017" y="25796"/>
                  </a:lnTo>
                  <a:lnTo>
                    <a:pt x="7302" y="22225"/>
                  </a:lnTo>
                  <a:lnTo>
                    <a:pt x="6826" y="18097"/>
                  </a:lnTo>
                  <a:lnTo>
                    <a:pt x="37703" y="18097"/>
                  </a:lnTo>
                  <a:lnTo>
                    <a:pt x="36988" y="13652"/>
                  </a:lnTo>
                  <a:lnTo>
                    <a:pt x="35877" y="9842"/>
                  </a:lnTo>
                  <a:lnTo>
                    <a:pt x="34211" y="6667"/>
                  </a:lnTo>
                  <a:lnTo>
                    <a:pt x="32067" y="4207"/>
                  </a:lnTo>
                  <a:lnTo>
                    <a:pt x="29606" y="230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959" name="Shape 6699"/>
            <p:cNvSpPr/>
            <p:nvPr/>
          </p:nvSpPr>
          <p:spPr>
            <a:xfrm>
              <a:off x="3526090" y="4453301"/>
              <a:ext cx="43736" cy="46513"/>
            </a:xfrm>
            <a:custGeom>
              <a:avLst/>
              <a:gdLst/>
              <a:ahLst/>
              <a:cxnLst/>
              <a:rect l="0" t="0" r="0" b="0"/>
              <a:pathLst>
                <a:path w="43736" h="46513">
                  <a:moveTo>
                    <a:pt x="21431" y="0"/>
                  </a:moveTo>
                  <a:lnTo>
                    <a:pt x="20637" y="2777"/>
                  </a:lnTo>
                  <a:lnTo>
                    <a:pt x="24844" y="3651"/>
                  </a:lnTo>
                  <a:lnTo>
                    <a:pt x="28337" y="6032"/>
                  </a:lnTo>
                  <a:lnTo>
                    <a:pt x="31116" y="9683"/>
                  </a:lnTo>
                  <a:lnTo>
                    <a:pt x="33180" y="14366"/>
                  </a:lnTo>
                  <a:lnTo>
                    <a:pt x="34369" y="19843"/>
                  </a:lnTo>
                  <a:lnTo>
                    <a:pt x="34767" y="25876"/>
                  </a:lnTo>
                  <a:lnTo>
                    <a:pt x="34291" y="32146"/>
                  </a:lnTo>
                  <a:lnTo>
                    <a:pt x="32861" y="36751"/>
                  </a:lnTo>
                  <a:lnTo>
                    <a:pt x="30877" y="40083"/>
                  </a:lnTo>
                  <a:lnTo>
                    <a:pt x="28337" y="42307"/>
                  </a:lnTo>
                  <a:lnTo>
                    <a:pt x="25717" y="43419"/>
                  </a:lnTo>
                  <a:lnTo>
                    <a:pt x="23098" y="43735"/>
                  </a:lnTo>
                  <a:lnTo>
                    <a:pt x="19050" y="42941"/>
                  </a:lnTo>
                  <a:lnTo>
                    <a:pt x="15875" y="40799"/>
                  </a:lnTo>
                  <a:lnTo>
                    <a:pt x="13415" y="37624"/>
                  </a:lnTo>
                  <a:lnTo>
                    <a:pt x="11589" y="33733"/>
                  </a:lnTo>
                  <a:lnTo>
                    <a:pt x="10318" y="29527"/>
                  </a:lnTo>
                  <a:lnTo>
                    <a:pt x="9525" y="25320"/>
                  </a:lnTo>
                  <a:lnTo>
                    <a:pt x="9128" y="21431"/>
                  </a:lnTo>
                  <a:lnTo>
                    <a:pt x="8969" y="18176"/>
                  </a:lnTo>
                  <a:lnTo>
                    <a:pt x="9842" y="11430"/>
                  </a:lnTo>
                  <a:lnTo>
                    <a:pt x="12383" y="6588"/>
                  </a:lnTo>
                  <a:lnTo>
                    <a:pt x="16192" y="3731"/>
                  </a:lnTo>
                  <a:lnTo>
                    <a:pt x="20637" y="2777"/>
                  </a:lnTo>
                  <a:lnTo>
                    <a:pt x="21431" y="0"/>
                  </a:lnTo>
                  <a:lnTo>
                    <a:pt x="15241" y="872"/>
                  </a:lnTo>
                  <a:lnTo>
                    <a:pt x="10002" y="3254"/>
                  </a:lnTo>
                  <a:lnTo>
                    <a:pt x="5716" y="6906"/>
                  </a:lnTo>
                  <a:lnTo>
                    <a:pt x="2619" y="11588"/>
                  </a:lnTo>
                  <a:lnTo>
                    <a:pt x="636" y="17065"/>
                  </a:lnTo>
                  <a:lnTo>
                    <a:pt x="0" y="22938"/>
                  </a:lnTo>
                  <a:lnTo>
                    <a:pt x="715" y="29288"/>
                  </a:lnTo>
                  <a:lnTo>
                    <a:pt x="2778" y="35004"/>
                  </a:lnTo>
                  <a:lnTo>
                    <a:pt x="6112" y="39766"/>
                  </a:lnTo>
                  <a:lnTo>
                    <a:pt x="10398" y="43338"/>
                  </a:lnTo>
                  <a:lnTo>
                    <a:pt x="15717" y="45720"/>
                  </a:lnTo>
                  <a:lnTo>
                    <a:pt x="21749" y="46513"/>
                  </a:lnTo>
                  <a:lnTo>
                    <a:pt x="28575" y="45482"/>
                  </a:lnTo>
                  <a:lnTo>
                    <a:pt x="34131" y="42545"/>
                  </a:lnTo>
                  <a:lnTo>
                    <a:pt x="38338" y="38417"/>
                  </a:lnTo>
                  <a:lnTo>
                    <a:pt x="41355" y="33416"/>
                  </a:lnTo>
                  <a:lnTo>
                    <a:pt x="43180" y="28099"/>
                  </a:lnTo>
                  <a:lnTo>
                    <a:pt x="43736" y="22938"/>
                  </a:lnTo>
                  <a:lnTo>
                    <a:pt x="43260" y="17858"/>
                  </a:lnTo>
                  <a:lnTo>
                    <a:pt x="42068" y="13335"/>
                  </a:lnTo>
                  <a:lnTo>
                    <a:pt x="40164" y="9366"/>
                  </a:lnTo>
                  <a:lnTo>
                    <a:pt x="37466" y="6112"/>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960" name="Shape 6700"/>
            <p:cNvSpPr/>
            <p:nvPr/>
          </p:nvSpPr>
          <p:spPr>
            <a:xfrm>
              <a:off x="3297887" y="4453301"/>
              <a:ext cx="39528" cy="46513"/>
            </a:xfrm>
            <a:custGeom>
              <a:avLst/>
              <a:gdLst/>
              <a:ahLst/>
              <a:cxnLst/>
              <a:rect l="0" t="0" r="0" b="0"/>
              <a:pathLst>
                <a:path w="39528" h="46513">
                  <a:moveTo>
                    <a:pt x="20239" y="0"/>
                  </a:moveTo>
                  <a:lnTo>
                    <a:pt x="18018" y="3571"/>
                  </a:lnTo>
                  <a:lnTo>
                    <a:pt x="21431" y="4127"/>
                  </a:lnTo>
                  <a:lnTo>
                    <a:pt x="23812" y="5476"/>
                  </a:lnTo>
                  <a:lnTo>
                    <a:pt x="25479" y="7461"/>
                  </a:lnTo>
                  <a:lnTo>
                    <a:pt x="26511" y="9921"/>
                  </a:lnTo>
                  <a:lnTo>
                    <a:pt x="27543" y="14922"/>
                  </a:lnTo>
                  <a:lnTo>
                    <a:pt x="7143" y="14922"/>
                  </a:lnTo>
                  <a:lnTo>
                    <a:pt x="7857" y="11985"/>
                  </a:lnTo>
                  <a:lnTo>
                    <a:pt x="8731" y="9445"/>
                  </a:lnTo>
                  <a:lnTo>
                    <a:pt x="11112" y="5952"/>
                  </a:lnTo>
                  <a:lnTo>
                    <a:pt x="14287" y="4127"/>
                  </a:lnTo>
                  <a:lnTo>
                    <a:pt x="18018" y="3571"/>
                  </a:lnTo>
                  <a:lnTo>
                    <a:pt x="20239" y="0"/>
                  </a:lnTo>
                  <a:lnTo>
                    <a:pt x="15954" y="476"/>
                  </a:lnTo>
                  <a:lnTo>
                    <a:pt x="11429" y="2222"/>
                  </a:lnTo>
                  <a:lnTo>
                    <a:pt x="7143" y="5319"/>
                  </a:lnTo>
                  <a:lnTo>
                    <a:pt x="3492" y="9921"/>
                  </a:lnTo>
                  <a:lnTo>
                    <a:pt x="952" y="16192"/>
                  </a:lnTo>
                  <a:lnTo>
                    <a:pt x="317" y="20002"/>
                  </a:lnTo>
                  <a:lnTo>
                    <a:pt x="0" y="24369"/>
                  </a:lnTo>
                  <a:lnTo>
                    <a:pt x="396" y="29368"/>
                  </a:lnTo>
                  <a:lnTo>
                    <a:pt x="1349" y="33733"/>
                  </a:lnTo>
                  <a:lnTo>
                    <a:pt x="2857" y="37544"/>
                  </a:lnTo>
                  <a:lnTo>
                    <a:pt x="5079" y="40719"/>
                  </a:lnTo>
                  <a:lnTo>
                    <a:pt x="7778" y="43258"/>
                  </a:lnTo>
                  <a:lnTo>
                    <a:pt x="10953" y="45006"/>
                  </a:lnTo>
                  <a:lnTo>
                    <a:pt x="14526" y="46116"/>
                  </a:lnTo>
                  <a:lnTo>
                    <a:pt x="18494" y="46513"/>
                  </a:lnTo>
                  <a:lnTo>
                    <a:pt x="23495" y="45957"/>
                  </a:lnTo>
                  <a:lnTo>
                    <a:pt x="27701" y="44370"/>
                  </a:lnTo>
                  <a:lnTo>
                    <a:pt x="31194" y="42068"/>
                  </a:lnTo>
                  <a:lnTo>
                    <a:pt x="33972" y="39450"/>
                  </a:lnTo>
                  <a:lnTo>
                    <a:pt x="36195" y="36591"/>
                  </a:lnTo>
                  <a:lnTo>
                    <a:pt x="37782" y="33894"/>
                  </a:lnTo>
                  <a:lnTo>
                    <a:pt x="38893" y="31591"/>
                  </a:lnTo>
                  <a:lnTo>
                    <a:pt x="39528" y="30003"/>
                  </a:lnTo>
                  <a:lnTo>
                    <a:pt x="37941" y="29288"/>
                  </a:lnTo>
                  <a:lnTo>
                    <a:pt x="34925" y="33655"/>
                  </a:lnTo>
                  <a:lnTo>
                    <a:pt x="32702" y="35877"/>
                  </a:lnTo>
                  <a:lnTo>
                    <a:pt x="30003" y="37862"/>
                  </a:lnTo>
                  <a:lnTo>
                    <a:pt x="26589" y="39211"/>
                  </a:lnTo>
                  <a:lnTo>
                    <a:pt x="22621" y="39687"/>
                  </a:lnTo>
                  <a:lnTo>
                    <a:pt x="19208" y="39290"/>
                  </a:lnTo>
                  <a:lnTo>
                    <a:pt x="15875" y="38020"/>
                  </a:lnTo>
                  <a:lnTo>
                    <a:pt x="12700" y="35481"/>
                  </a:lnTo>
                  <a:lnTo>
                    <a:pt x="10001" y="31512"/>
                  </a:lnTo>
                  <a:lnTo>
                    <a:pt x="8890" y="28892"/>
                  </a:lnTo>
                  <a:lnTo>
                    <a:pt x="7937" y="25796"/>
                  </a:lnTo>
                  <a:lnTo>
                    <a:pt x="7302" y="22225"/>
                  </a:lnTo>
                  <a:lnTo>
                    <a:pt x="6826" y="18097"/>
                  </a:lnTo>
                  <a:lnTo>
                    <a:pt x="37623" y="18097"/>
                  </a:lnTo>
                  <a:lnTo>
                    <a:pt x="36988" y="13652"/>
                  </a:lnTo>
                  <a:lnTo>
                    <a:pt x="35798" y="9842"/>
                  </a:lnTo>
                  <a:lnTo>
                    <a:pt x="34131" y="6667"/>
                  </a:lnTo>
                  <a:lnTo>
                    <a:pt x="32067" y="4207"/>
                  </a:lnTo>
                  <a:lnTo>
                    <a:pt x="29527" y="2301"/>
                  </a:lnTo>
                  <a:lnTo>
                    <a:pt x="26749"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1961" name="Shape 6701"/>
            <p:cNvSpPr/>
            <p:nvPr/>
          </p:nvSpPr>
          <p:spPr>
            <a:xfrm>
              <a:off x="3130645" y="4453301"/>
              <a:ext cx="40162" cy="46513"/>
            </a:xfrm>
            <a:custGeom>
              <a:avLst/>
              <a:gdLst/>
              <a:ahLst/>
              <a:cxnLst/>
              <a:rect l="0" t="0" r="0" b="0"/>
              <a:pathLst>
                <a:path w="40162" h="46513">
                  <a:moveTo>
                    <a:pt x="18097" y="0"/>
                  </a:moveTo>
                  <a:lnTo>
                    <a:pt x="12857" y="556"/>
                  </a:lnTo>
                  <a:lnTo>
                    <a:pt x="8731" y="1983"/>
                  </a:lnTo>
                  <a:lnTo>
                    <a:pt x="5634" y="4047"/>
                  </a:lnTo>
                  <a:lnTo>
                    <a:pt x="3571" y="6350"/>
                  </a:lnTo>
                  <a:lnTo>
                    <a:pt x="2301" y="8810"/>
                  </a:lnTo>
                  <a:lnTo>
                    <a:pt x="1904" y="10953"/>
                  </a:lnTo>
                  <a:lnTo>
                    <a:pt x="2142" y="12302"/>
                  </a:lnTo>
                  <a:lnTo>
                    <a:pt x="2936" y="13732"/>
                  </a:lnTo>
                  <a:lnTo>
                    <a:pt x="4206" y="14844"/>
                  </a:lnTo>
                  <a:lnTo>
                    <a:pt x="6191" y="15319"/>
                  </a:lnTo>
                  <a:lnTo>
                    <a:pt x="7937" y="14922"/>
                  </a:lnTo>
                  <a:lnTo>
                    <a:pt x="9366" y="13970"/>
                  </a:lnTo>
                  <a:lnTo>
                    <a:pt x="10318" y="12620"/>
                  </a:lnTo>
                  <a:lnTo>
                    <a:pt x="10636" y="11112"/>
                  </a:lnTo>
                  <a:lnTo>
                    <a:pt x="10397" y="9366"/>
                  </a:lnTo>
                  <a:lnTo>
                    <a:pt x="10159" y="7222"/>
                  </a:lnTo>
                  <a:lnTo>
                    <a:pt x="10793" y="5158"/>
                  </a:lnTo>
                  <a:lnTo>
                    <a:pt x="12381" y="3651"/>
                  </a:lnTo>
                  <a:lnTo>
                    <a:pt x="14683" y="2699"/>
                  </a:lnTo>
                  <a:lnTo>
                    <a:pt x="17143" y="2381"/>
                  </a:lnTo>
                  <a:lnTo>
                    <a:pt x="19684" y="2619"/>
                  </a:lnTo>
                  <a:lnTo>
                    <a:pt x="22145" y="3810"/>
                  </a:lnTo>
                  <a:lnTo>
                    <a:pt x="24050" y="6350"/>
                  </a:lnTo>
                  <a:lnTo>
                    <a:pt x="24763" y="10557"/>
                  </a:lnTo>
                  <a:lnTo>
                    <a:pt x="24763" y="16588"/>
                  </a:lnTo>
                  <a:lnTo>
                    <a:pt x="24028" y="16878"/>
                  </a:lnTo>
                  <a:lnTo>
                    <a:pt x="24763" y="18970"/>
                  </a:lnTo>
                  <a:lnTo>
                    <a:pt x="24763" y="33337"/>
                  </a:lnTo>
                  <a:lnTo>
                    <a:pt x="24684" y="35321"/>
                  </a:lnTo>
                  <a:lnTo>
                    <a:pt x="24287" y="36751"/>
                  </a:lnTo>
                  <a:lnTo>
                    <a:pt x="23256" y="37862"/>
                  </a:lnTo>
                  <a:lnTo>
                    <a:pt x="21431" y="39052"/>
                  </a:lnTo>
                  <a:lnTo>
                    <a:pt x="18811" y="40083"/>
                  </a:lnTo>
                  <a:lnTo>
                    <a:pt x="15318" y="40799"/>
                  </a:lnTo>
                  <a:lnTo>
                    <a:pt x="12778" y="40244"/>
                  </a:lnTo>
                  <a:lnTo>
                    <a:pt x="10714" y="38735"/>
                  </a:lnTo>
                  <a:lnTo>
                    <a:pt x="9286" y="36275"/>
                  </a:lnTo>
                  <a:lnTo>
                    <a:pt x="8731" y="33100"/>
                  </a:lnTo>
                  <a:lnTo>
                    <a:pt x="8731" y="32861"/>
                  </a:lnTo>
                  <a:lnTo>
                    <a:pt x="8888" y="31035"/>
                  </a:lnTo>
                  <a:lnTo>
                    <a:pt x="9603" y="28892"/>
                  </a:lnTo>
                  <a:lnTo>
                    <a:pt x="11191" y="26590"/>
                  </a:lnTo>
                  <a:lnTo>
                    <a:pt x="13968" y="24051"/>
                  </a:lnTo>
                  <a:lnTo>
                    <a:pt x="15953" y="22781"/>
                  </a:lnTo>
                  <a:lnTo>
                    <a:pt x="18413" y="21510"/>
                  </a:lnTo>
                  <a:lnTo>
                    <a:pt x="24763" y="18970"/>
                  </a:lnTo>
                  <a:lnTo>
                    <a:pt x="24028" y="16878"/>
                  </a:lnTo>
                  <a:lnTo>
                    <a:pt x="17303" y="19526"/>
                  </a:lnTo>
                  <a:lnTo>
                    <a:pt x="11191" y="22304"/>
                  </a:lnTo>
                  <a:lnTo>
                    <a:pt x="6350" y="25082"/>
                  </a:lnTo>
                  <a:lnTo>
                    <a:pt x="2856" y="28177"/>
                  </a:lnTo>
                  <a:lnTo>
                    <a:pt x="713" y="31829"/>
                  </a:lnTo>
                  <a:lnTo>
                    <a:pt x="0" y="36275"/>
                  </a:lnTo>
                  <a:lnTo>
                    <a:pt x="951" y="40640"/>
                  </a:lnTo>
                  <a:lnTo>
                    <a:pt x="3332" y="43894"/>
                  </a:lnTo>
                  <a:lnTo>
                    <a:pt x="6667" y="45878"/>
                  </a:lnTo>
                  <a:lnTo>
                    <a:pt x="10556" y="46513"/>
                  </a:lnTo>
                  <a:lnTo>
                    <a:pt x="14604" y="45878"/>
                  </a:lnTo>
                  <a:lnTo>
                    <a:pt x="18413" y="44132"/>
                  </a:lnTo>
                  <a:lnTo>
                    <a:pt x="24923" y="39290"/>
                  </a:lnTo>
                  <a:lnTo>
                    <a:pt x="25400" y="42307"/>
                  </a:lnTo>
                  <a:lnTo>
                    <a:pt x="26351" y="44370"/>
                  </a:lnTo>
                  <a:lnTo>
                    <a:pt x="27622" y="45640"/>
                  </a:lnTo>
                  <a:lnTo>
                    <a:pt x="28971" y="46276"/>
                  </a:lnTo>
                  <a:lnTo>
                    <a:pt x="31352" y="46513"/>
                  </a:lnTo>
                  <a:lnTo>
                    <a:pt x="32781" y="46433"/>
                  </a:lnTo>
                  <a:lnTo>
                    <a:pt x="34766" y="45878"/>
                  </a:lnTo>
                  <a:lnTo>
                    <a:pt x="37226" y="44370"/>
                  </a:lnTo>
                  <a:lnTo>
                    <a:pt x="40162" y="41592"/>
                  </a:lnTo>
                  <a:lnTo>
                    <a:pt x="40162" y="39052"/>
                  </a:lnTo>
                  <a:lnTo>
                    <a:pt x="38337" y="40322"/>
                  </a:lnTo>
                  <a:lnTo>
                    <a:pt x="35718" y="40877"/>
                  </a:lnTo>
                  <a:lnTo>
                    <a:pt x="34051" y="40401"/>
                  </a:lnTo>
                  <a:lnTo>
                    <a:pt x="33178" y="39132"/>
                  </a:lnTo>
                  <a:lnTo>
                    <a:pt x="32781" y="35163"/>
                  </a:lnTo>
                  <a:lnTo>
                    <a:pt x="32781" y="15875"/>
                  </a:lnTo>
                  <a:lnTo>
                    <a:pt x="32305" y="9127"/>
                  </a:lnTo>
                  <a:lnTo>
                    <a:pt x="31034" y="5715"/>
                  </a:lnTo>
                  <a:lnTo>
                    <a:pt x="28495" y="2777"/>
                  </a:lnTo>
                  <a:lnTo>
                    <a:pt x="26668" y="1587"/>
                  </a:lnTo>
                  <a:lnTo>
                    <a:pt x="24287" y="71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1962" name="Shape 6702"/>
            <p:cNvSpPr/>
            <p:nvPr/>
          </p:nvSpPr>
          <p:spPr>
            <a:xfrm>
              <a:off x="3796521" y="4454254"/>
              <a:ext cx="45402" cy="45957"/>
            </a:xfrm>
            <a:custGeom>
              <a:avLst/>
              <a:gdLst/>
              <a:ahLst/>
              <a:cxnLst/>
              <a:rect l="0" t="0" r="0" b="0"/>
              <a:pathLst>
                <a:path w="45402" h="45957">
                  <a:moveTo>
                    <a:pt x="0" y="0"/>
                  </a:moveTo>
                  <a:lnTo>
                    <a:pt x="0" y="1507"/>
                  </a:lnTo>
                  <a:lnTo>
                    <a:pt x="2936" y="2222"/>
                  </a:lnTo>
                  <a:lnTo>
                    <a:pt x="4286" y="3333"/>
                  </a:lnTo>
                  <a:lnTo>
                    <a:pt x="5477" y="5160"/>
                  </a:lnTo>
                  <a:lnTo>
                    <a:pt x="7064" y="8492"/>
                  </a:lnTo>
                  <a:lnTo>
                    <a:pt x="9048" y="12937"/>
                  </a:lnTo>
                  <a:lnTo>
                    <a:pt x="13652" y="23573"/>
                  </a:lnTo>
                  <a:lnTo>
                    <a:pt x="18017" y="34051"/>
                  </a:lnTo>
                  <a:lnTo>
                    <a:pt x="19684" y="38258"/>
                  </a:lnTo>
                  <a:lnTo>
                    <a:pt x="20954" y="41354"/>
                  </a:lnTo>
                  <a:lnTo>
                    <a:pt x="21907" y="43893"/>
                  </a:lnTo>
                  <a:lnTo>
                    <a:pt x="22542" y="45243"/>
                  </a:lnTo>
                  <a:lnTo>
                    <a:pt x="23573" y="45957"/>
                  </a:lnTo>
                  <a:lnTo>
                    <a:pt x="24209" y="45561"/>
                  </a:lnTo>
                  <a:lnTo>
                    <a:pt x="24764" y="44529"/>
                  </a:lnTo>
                  <a:lnTo>
                    <a:pt x="26273" y="41036"/>
                  </a:lnTo>
                  <a:lnTo>
                    <a:pt x="38973" y="9207"/>
                  </a:lnTo>
                  <a:lnTo>
                    <a:pt x="40561" y="5636"/>
                  </a:lnTo>
                  <a:lnTo>
                    <a:pt x="41830" y="3254"/>
                  </a:lnTo>
                  <a:lnTo>
                    <a:pt x="43338" y="1985"/>
                  </a:lnTo>
                  <a:lnTo>
                    <a:pt x="45402" y="1507"/>
                  </a:lnTo>
                  <a:lnTo>
                    <a:pt x="45402" y="0"/>
                  </a:lnTo>
                  <a:lnTo>
                    <a:pt x="31670" y="0"/>
                  </a:lnTo>
                  <a:lnTo>
                    <a:pt x="31670" y="1507"/>
                  </a:lnTo>
                  <a:lnTo>
                    <a:pt x="34845" y="2381"/>
                  </a:lnTo>
                  <a:lnTo>
                    <a:pt x="35877" y="3333"/>
                  </a:lnTo>
                  <a:lnTo>
                    <a:pt x="36273" y="4762"/>
                  </a:lnTo>
                  <a:lnTo>
                    <a:pt x="35718" y="7461"/>
                  </a:lnTo>
                  <a:lnTo>
                    <a:pt x="34368" y="11667"/>
                  </a:lnTo>
                  <a:lnTo>
                    <a:pt x="32384" y="16827"/>
                  </a:lnTo>
                  <a:lnTo>
                    <a:pt x="30083" y="22462"/>
                  </a:lnTo>
                  <a:lnTo>
                    <a:pt x="25875" y="33337"/>
                  </a:lnTo>
                  <a:lnTo>
                    <a:pt x="15795" y="7937"/>
                  </a:lnTo>
                  <a:lnTo>
                    <a:pt x="15161" y="6350"/>
                  </a:lnTo>
                  <a:lnTo>
                    <a:pt x="14922" y="4445"/>
                  </a:lnTo>
                  <a:lnTo>
                    <a:pt x="15239" y="3016"/>
                  </a:lnTo>
                  <a:lnTo>
                    <a:pt x="16272" y="2142"/>
                  </a:lnTo>
                  <a:lnTo>
                    <a:pt x="19447" y="1507"/>
                  </a:lnTo>
                  <a:lnTo>
                    <a:pt x="19447" y="0"/>
                  </a:lnTo>
                  <a:lnTo>
                    <a:pt x="0" y="0"/>
                  </a:lnTo>
                  <a:close/>
                </a:path>
              </a:pathLst>
            </a:custGeom>
            <a:solidFill>
              <a:srgbClr val="000000"/>
            </a:solidFill>
          </p:spPr>
          <p:txBody>
            <a:bodyPr vert="horz" lIns="91440" tIns="45720" rIns="91440" bIns="45720" anchor="t"/>
            <a:lstStyle/>
            <a:p>
              <a:endParaRPr lang="en-IN"/>
            </a:p>
          </p:txBody>
        </p:sp>
        <p:sp>
          <p:nvSpPr>
            <p:cNvPr id="1963" name="Shape 6703"/>
            <p:cNvSpPr/>
            <p:nvPr/>
          </p:nvSpPr>
          <p:spPr>
            <a:xfrm>
              <a:off x="4318174" y="4453301"/>
              <a:ext cx="38338" cy="46513"/>
            </a:xfrm>
            <a:custGeom>
              <a:avLst/>
              <a:gdLst/>
              <a:ahLst/>
              <a:cxnLst/>
              <a:rect l="0" t="0" r="0" b="0"/>
              <a:pathLst>
                <a:path w="38338" h="46513">
                  <a:moveTo>
                    <a:pt x="22225" y="0"/>
                  </a:moveTo>
                  <a:lnTo>
                    <a:pt x="16907" y="635"/>
                  </a:lnTo>
                  <a:lnTo>
                    <a:pt x="11747" y="2699"/>
                  </a:lnTo>
                  <a:lnTo>
                    <a:pt x="7143" y="6112"/>
                  </a:lnTo>
                  <a:lnTo>
                    <a:pt x="3413" y="10875"/>
                  </a:lnTo>
                  <a:lnTo>
                    <a:pt x="872" y="16986"/>
                  </a:lnTo>
                  <a:lnTo>
                    <a:pt x="0" y="24447"/>
                  </a:lnTo>
                  <a:lnTo>
                    <a:pt x="793" y="31512"/>
                  </a:lnTo>
                  <a:lnTo>
                    <a:pt x="3016" y="37147"/>
                  </a:lnTo>
                  <a:lnTo>
                    <a:pt x="6271" y="41354"/>
                  </a:lnTo>
                  <a:lnTo>
                    <a:pt x="10240" y="44291"/>
                  </a:lnTo>
                  <a:lnTo>
                    <a:pt x="14446" y="45957"/>
                  </a:lnTo>
                  <a:lnTo>
                    <a:pt x="18573" y="46513"/>
                  </a:lnTo>
                  <a:lnTo>
                    <a:pt x="24288" y="45720"/>
                  </a:lnTo>
                  <a:lnTo>
                    <a:pt x="29527" y="43021"/>
                  </a:lnTo>
                  <a:lnTo>
                    <a:pt x="31908" y="40957"/>
                  </a:lnTo>
                  <a:lnTo>
                    <a:pt x="34209" y="38179"/>
                  </a:lnTo>
                  <a:lnTo>
                    <a:pt x="36353" y="34845"/>
                  </a:lnTo>
                  <a:lnTo>
                    <a:pt x="38338" y="30956"/>
                  </a:lnTo>
                  <a:lnTo>
                    <a:pt x="36988" y="30082"/>
                  </a:lnTo>
                  <a:lnTo>
                    <a:pt x="34369" y="33655"/>
                  </a:lnTo>
                  <a:lnTo>
                    <a:pt x="31352" y="36671"/>
                  </a:lnTo>
                  <a:lnTo>
                    <a:pt x="27543" y="38656"/>
                  </a:lnTo>
                  <a:lnTo>
                    <a:pt x="22781" y="39450"/>
                  </a:lnTo>
                  <a:lnTo>
                    <a:pt x="19685" y="39052"/>
                  </a:lnTo>
                  <a:lnTo>
                    <a:pt x="16907" y="38100"/>
                  </a:lnTo>
                  <a:lnTo>
                    <a:pt x="14366" y="36432"/>
                  </a:lnTo>
                  <a:lnTo>
                    <a:pt x="12144" y="34210"/>
                  </a:lnTo>
                  <a:lnTo>
                    <a:pt x="10240" y="31432"/>
                  </a:lnTo>
                  <a:lnTo>
                    <a:pt x="8890" y="28257"/>
                  </a:lnTo>
                  <a:lnTo>
                    <a:pt x="8016" y="24606"/>
                  </a:lnTo>
                  <a:lnTo>
                    <a:pt x="7620" y="20478"/>
                  </a:lnTo>
                  <a:lnTo>
                    <a:pt x="8333" y="14128"/>
                  </a:lnTo>
                  <a:lnTo>
                    <a:pt x="10160" y="9445"/>
                  </a:lnTo>
                  <a:lnTo>
                    <a:pt x="12700" y="6191"/>
                  </a:lnTo>
                  <a:lnTo>
                    <a:pt x="15477" y="4207"/>
                  </a:lnTo>
                  <a:lnTo>
                    <a:pt x="18177" y="3175"/>
                  </a:lnTo>
                  <a:lnTo>
                    <a:pt x="20399" y="2857"/>
                  </a:lnTo>
                  <a:lnTo>
                    <a:pt x="23574" y="3175"/>
                  </a:lnTo>
                  <a:lnTo>
                    <a:pt x="25400" y="4127"/>
                  </a:lnTo>
                  <a:lnTo>
                    <a:pt x="26432" y="5635"/>
                  </a:lnTo>
                  <a:lnTo>
                    <a:pt x="26987" y="7620"/>
                  </a:lnTo>
                  <a:lnTo>
                    <a:pt x="27543" y="9763"/>
                  </a:lnTo>
                  <a:lnTo>
                    <a:pt x="29290" y="12938"/>
                  </a:lnTo>
                  <a:lnTo>
                    <a:pt x="30638" y="13970"/>
                  </a:lnTo>
                  <a:lnTo>
                    <a:pt x="32385" y="14366"/>
                  </a:lnTo>
                  <a:lnTo>
                    <a:pt x="34448" y="13890"/>
                  </a:lnTo>
                  <a:lnTo>
                    <a:pt x="35877" y="12938"/>
                  </a:lnTo>
                  <a:lnTo>
                    <a:pt x="36671" y="11588"/>
                  </a:lnTo>
                  <a:lnTo>
                    <a:pt x="36988" y="10001"/>
                  </a:lnTo>
                  <a:lnTo>
                    <a:pt x="36751" y="8413"/>
                  </a:lnTo>
                  <a:lnTo>
                    <a:pt x="35957" y="6588"/>
                  </a:lnTo>
                  <a:lnTo>
                    <a:pt x="34607" y="4762"/>
                  </a:lnTo>
                  <a:lnTo>
                    <a:pt x="32702" y="3095"/>
                  </a:lnTo>
                  <a:lnTo>
                    <a:pt x="30558" y="1983"/>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964" name="Shape 6704"/>
            <p:cNvSpPr/>
            <p:nvPr/>
          </p:nvSpPr>
          <p:spPr>
            <a:xfrm>
              <a:off x="3647533" y="4453301"/>
              <a:ext cx="38338" cy="46513"/>
            </a:xfrm>
            <a:custGeom>
              <a:avLst/>
              <a:gdLst/>
              <a:ahLst/>
              <a:cxnLst/>
              <a:rect l="0" t="0" r="0" b="0"/>
              <a:pathLst>
                <a:path w="38338" h="46513">
                  <a:moveTo>
                    <a:pt x="22225" y="0"/>
                  </a:moveTo>
                  <a:lnTo>
                    <a:pt x="16907" y="635"/>
                  </a:lnTo>
                  <a:lnTo>
                    <a:pt x="11748" y="2699"/>
                  </a:lnTo>
                  <a:lnTo>
                    <a:pt x="7143" y="6112"/>
                  </a:lnTo>
                  <a:lnTo>
                    <a:pt x="3413" y="10875"/>
                  </a:lnTo>
                  <a:lnTo>
                    <a:pt x="873" y="16986"/>
                  </a:lnTo>
                  <a:lnTo>
                    <a:pt x="0" y="24447"/>
                  </a:lnTo>
                  <a:lnTo>
                    <a:pt x="873" y="31512"/>
                  </a:lnTo>
                  <a:lnTo>
                    <a:pt x="3096" y="37147"/>
                  </a:lnTo>
                  <a:lnTo>
                    <a:pt x="6350" y="41354"/>
                  </a:lnTo>
                  <a:lnTo>
                    <a:pt x="10240" y="44291"/>
                  </a:lnTo>
                  <a:lnTo>
                    <a:pt x="14447" y="45957"/>
                  </a:lnTo>
                  <a:lnTo>
                    <a:pt x="18574" y="46513"/>
                  </a:lnTo>
                  <a:lnTo>
                    <a:pt x="24369" y="45720"/>
                  </a:lnTo>
                  <a:lnTo>
                    <a:pt x="29528" y="43021"/>
                  </a:lnTo>
                  <a:lnTo>
                    <a:pt x="31910" y="40957"/>
                  </a:lnTo>
                  <a:lnTo>
                    <a:pt x="34211" y="38179"/>
                  </a:lnTo>
                  <a:lnTo>
                    <a:pt x="36355" y="34845"/>
                  </a:lnTo>
                  <a:lnTo>
                    <a:pt x="38338" y="30956"/>
                  </a:lnTo>
                  <a:lnTo>
                    <a:pt x="36989" y="30082"/>
                  </a:lnTo>
                  <a:lnTo>
                    <a:pt x="34369" y="33655"/>
                  </a:lnTo>
                  <a:lnTo>
                    <a:pt x="31353" y="36671"/>
                  </a:lnTo>
                  <a:lnTo>
                    <a:pt x="27544" y="38656"/>
                  </a:lnTo>
                  <a:lnTo>
                    <a:pt x="22781" y="39450"/>
                  </a:lnTo>
                  <a:lnTo>
                    <a:pt x="19686" y="39052"/>
                  </a:lnTo>
                  <a:lnTo>
                    <a:pt x="16907" y="38100"/>
                  </a:lnTo>
                  <a:lnTo>
                    <a:pt x="14367" y="36432"/>
                  </a:lnTo>
                  <a:lnTo>
                    <a:pt x="12144" y="34210"/>
                  </a:lnTo>
                  <a:lnTo>
                    <a:pt x="10240" y="31432"/>
                  </a:lnTo>
                  <a:lnTo>
                    <a:pt x="8891" y="28257"/>
                  </a:lnTo>
                  <a:lnTo>
                    <a:pt x="8017" y="24606"/>
                  </a:lnTo>
                  <a:lnTo>
                    <a:pt x="7700" y="20478"/>
                  </a:lnTo>
                  <a:lnTo>
                    <a:pt x="8335" y="14128"/>
                  </a:lnTo>
                  <a:lnTo>
                    <a:pt x="10161" y="9445"/>
                  </a:lnTo>
                  <a:lnTo>
                    <a:pt x="12700" y="6191"/>
                  </a:lnTo>
                  <a:lnTo>
                    <a:pt x="15478" y="4207"/>
                  </a:lnTo>
                  <a:lnTo>
                    <a:pt x="18256" y="3175"/>
                  </a:lnTo>
                  <a:lnTo>
                    <a:pt x="20480" y="2857"/>
                  </a:lnTo>
                  <a:lnTo>
                    <a:pt x="23575" y="3175"/>
                  </a:lnTo>
                  <a:lnTo>
                    <a:pt x="25400" y="4127"/>
                  </a:lnTo>
                  <a:lnTo>
                    <a:pt x="26432" y="5635"/>
                  </a:lnTo>
                  <a:lnTo>
                    <a:pt x="26987" y="7620"/>
                  </a:lnTo>
                  <a:lnTo>
                    <a:pt x="27544" y="9763"/>
                  </a:lnTo>
                  <a:lnTo>
                    <a:pt x="29290" y="12938"/>
                  </a:lnTo>
                  <a:lnTo>
                    <a:pt x="30639" y="13970"/>
                  </a:lnTo>
                  <a:lnTo>
                    <a:pt x="32465" y="14366"/>
                  </a:lnTo>
                  <a:lnTo>
                    <a:pt x="34449" y="13890"/>
                  </a:lnTo>
                  <a:lnTo>
                    <a:pt x="35878" y="12938"/>
                  </a:lnTo>
                  <a:lnTo>
                    <a:pt x="36672" y="11588"/>
                  </a:lnTo>
                  <a:lnTo>
                    <a:pt x="36989" y="10001"/>
                  </a:lnTo>
                  <a:lnTo>
                    <a:pt x="36751" y="8413"/>
                  </a:lnTo>
                  <a:lnTo>
                    <a:pt x="35957" y="6588"/>
                  </a:lnTo>
                  <a:lnTo>
                    <a:pt x="34608" y="4762"/>
                  </a:lnTo>
                  <a:lnTo>
                    <a:pt x="32703" y="3095"/>
                  </a:lnTo>
                  <a:lnTo>
                    <a:pt x="30560" y="1983"/>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965" name="Shape 6705"/>
            <p:cNvSpPr/>
            <p:nvPr/>
          </p:nvSpPr>
          <p:spPr>
            <a:xfrm>
              <a:off x="4061714" y="4453301"/>
              <a:ext cx="75247" cy="45561"/>
            </a:xfrm>
            <a:custGeom>
              <a:avLst/>
              <a:gdLst/>
              <a:ahLst/>
              <a:cxnLst/>
              <a:rect l="0" t="0" r="0" b="0"/>
              <a:pathLst>
                <a:path w="75247" h="45561">
                  <a:moveTo>
                    <a:pt x="14207" y="0"/>
                  </a:moveTo>
                  <a:lnTo>
                    <a:pt x="317" y="4445"/>
                  </a:lnTo>
                  <a:lnTo>
                    <a:pt x="317" y="6112"/>
                  </a:lnTo>
                  <a:lnTo>
                    <a:pt x="3492" y="5715"/>
                  </a:lnTo>
                  <a:lnTo>
                    <a:pt x="4762" y="5874"/>
                  </a:lnTo>
                  <a:lnTo>
                    <a:pt x="5793" y="6588"/>
                  </a:lnTo>
                  <a:lnTo>
                    <a:pt x="6667" y="8494"/>
                  </a:lnTo>
                  <a:lnTo>
                    <a:pt x="6984" y="12065"/>
                  </a:lnTo>
                  <a:lnTo>
                    <a:pt x="6984" y="37147"/>
                  </a:lnTo>
                  <a:lnTo>
                    <a:pt x="6428" y="41037"/>
                  </a:lnTo>
                  <a:lnTo>
                    <a:pt x="5000" y="43021"/>
                  </a:lnTo>
                  <a:lnTo>
                    <a:pt x="2777" y="43894"/>
                  </a:lnTo>
                  <a:lnTo>
                    <a:pt x="0" y="44052"/>
                  </a:lnTo>
                  <a:lnTo>
                    <a:pt x="0" y="45561"/>
                  </a:lnTo>
                  <a:lnTo>
                    <a:pt x="21986" y="45561"/>
                  </a:lnTo>
                  <a:lnTo>
                    <a:pt x="21986" y="44052"/>
                  </a:lnTo>
                  <a:lnTo>
                    <a:pt x="19525" y="43894"/>
                  </a:lnTo>
                  <a:lnTo>
                    <a:pt x="17382" y="43258"/>
                  </a:lnTo>
                  <a:lnTo>
                    <a:pt x="15875" y="41751"/>
                  </a:lnTo>
                  <a:lnTo>
                    <a:pt x="15318" y="38893"/>
                  </a:lnTo>
                  <a:lnTo>
                    <a:pt x="15318" y="10953"/>
                  </a:lnTo>
                  <a:lnTo>
                    <a:pt x="15716" y="10397"/>
                  </a:lnTo>
                  <a:lnTo>
                    <a:pt x="16747" y="9287"/>
                  </a:lnTo>
                  <a:lnTo>
                    <a:pt x="18413" y="7857"/>
                  </a:lnTo>
                  <a:lnTo>
                    <a:pt x="20716" y="6508"/>
                  </a:lnTo>
                  <a:lnTo>
                    <a:pt x="23493" y="5556"/>
                  </a:lnTo>
                  <a:lnTo>
                    <a:pt x="26668" y="5158"/>
                  </a:lnTo>
                  <a:lnTo>
                    <a:pt x="29923" y="5794"/>
                  </a:lnTo>
                  <a:lnTo>
                    <a:pt x="31987" y="7857"/>
                  </a:lnTo>
                  <a:lnTo>
                    <a:pt x="33178" y="11112"/>
                  </a:lnTo>
                  <a:lnTo>
                    <a:pt x="33494" y="15557"/>
                  </a:lnTo>
                  <a:lnTo>
                    <a:pt x="33494" y="37069"/>
                  </a:lnTo>
                  <a:lnTo>
                    <a:pt x="33098" y="40799"/>
                  </a:lnTo>
                  <a:lnTo>
                    <a:pt x="31828" y="42862"/>
                  </a:lnTo>
                  <a:lnTo>
                    <a:pt x="29764" y="43735"/>
                  </a:lnTo>
                  <a:lnTo>
                    <a:pt x="26748" y="44052"/>
                  </a:lnTo>
                  <a:lnTo>
                    <a:pt x="26748" y="45561"/>
                  </a:lnTo>
                  <a:lnTo>
                    <a:pt x="48973" y="45561"/>
                  </a:lnTo>
                  <a:lnTo>
                    <a:pt x="48973" y="44052"/>
                  </a:lnTo>
                  <a:lnTo>
                    <a:pt x="45322" y="43656"/>
                  </a:lnTo>
                  <a:lnTo>
                    <a:pt x="43893" y="42862"/>
                  </a:lnTo>
                  <a:lnTo>
                    <a:pt x="42782" y="41513"/>
                  </a:lnTo>
                  <a:lnTo>
                    <a:pt x="42068" y="39290"/>
                  </a:lnTo>
                  <a:lnTo>
                    <a:pt x="41830" y="36115"/>
                  </a:lnTo>
                  <a:lnTo>
                    <a:pt x="41830" y="11191"/>
                  </a:lnTo>
                  <a:lnTo>
                    <a:pt x="43656" y="8810"/>
                  </a:lnTo>
                  <a:lnTo>
                    <a:pt x="46116" y="6906"/>
                  </a:lnTo>
                  <a:lnTo>
                    <a:pt x="49132" y="5635"/>
                  </a:lnTo>
                  <a:lnTo>
                    <a:pt x="52862" y="5158"/>
                  </a:lnTo>
                  <a:lnTo>
                    <a:pt x="55879" y="5635"/>
                  </a:lnTo>
                  <a:lnTo>
                    <a:pt x="57863" y="6906"/>
                  </a:lnTo>
                  <a:lnTo>
                    <a:pt x="59054" y="8731"/>
                  </a:lnTo>
                  <a:lnTo>
                    <a:pt x="59768" y="10953"/>
                  </a:lnTo>
                  <a:lnTo>
                    <a:pt x="60086" y="16033"/>
                  </a:lnTo>
                  <a:lnTo>
                    <a:pt x="60086" y="36908"/>
                  </a:lnTo>
                  <a:lnTo>
                    <a:pt x="59927" y="39607"/>
                  </a:lnTo>
                  <a:lnTo>
                    <a:pt x="59451" y="41433"/>
                  </a:lnTo>
                  <a:lnTo>
                    <a:pt x="57467" y="43338"/>
                  </a:lnTo>
                  <a:lnTo>
                    <a:pt x="55719" y="43815"/>
                  </a:lnTo>
                  <a:lnTo>
                    <a:pt x="53498" y="44052"/>
                  </a:lnTo>
                  <a:lnTo>
                    <a:pt x="53498" y="45561"/>
                  </a:lnTo>
                  <a:lnTo>
                    <a:pt x="75247" y="45561"/>
                  </a:lnTo>
                  <a:lnTo>
                    <a:pt x="75247" y="44052"/>
                  </a:lnTo>
                  <a:lnTo>
                    <a:pt x="72627" y="43894"/>
                  </a:lnTo>
                  <a:lnTo>
                    <a:pt x="70087" y="43021"/>
                  </a:lnTo>
                  <a:lnTo>
                    <a:pt x="68897" y="41513"/>
                  </a:lnTo>
                  <a:lnTo>
                    <a:pt x="68341" y="38020"/>
                  </a:lnTo>
                  <a:lnTo>
                    <a:pt x="68341" y="17621"/>
                  </a:lnTo>
                  <a:lnTo>
                    <a:pt x="67626" y="9763"/>
                  </a:lnTo>
                  <a:lnTo>
                    <a:pt x="66356" y="6032"/>
                  </a:lnTo>
                  <a:lnTo>
                    <a:pt x="64293" y="2937"/>
                  </a:lnTo>
                  <a:lnTo>
                    <a:pt x="61118" y="793"/>
                  </a:lnTo>
                  <a:lnTo>
                    <a:pt x="56673" y="0"/>
                  </a:lnTo>
                  <a:lnTo>
                    <a:pt x="52942" y="476"/>
                  </a:lnTo>
                  <a:lnTo>
                    <a:pt x="49529" y="1587"/>
                  </a:lnTo>
                  <a:lnTo>
                    <a:pt x="44052" y="5080"/>
                  </a:lnTo>
                  <a:lnTo>
                    <a:pt x="42068" y="6826"/>
                  </a:lnTo>
                  <a:lnTo>
                    <a:pt x="40718" y="8333"/>
                  </a:lnTo>
                  <a:lnTo>
                    <a:pt x="39528" y="5238"/>
                  </a:lnTo>
                  <a:lnTo>
                    <a:pt x="37384" y="2540"/>
                  </a:lnTo>
                  <a:lnTo>
                    <a:pt x="34368" y="635"/>
                  </a:lnTo>
                  <a:lnTo>
                    <a:pt x="30162" y="0"/>
                  </a:lnTo>
                  <a:lnTo>
                    <a:pt x="26272" y="556"/>
                  </a:lnTo>
                  <a:lnTo>
                    <a:pt x="22621" y="2144"/>
                  </a:lnTo>
                  <a:lnTo>
                    <a:pt x="18970" y="4603"/>
                  </a:lnTo>
                  <a:lnTo>
                    <a:pt x="14922" y="7620"/>
                  </a:lnTo>
                  <a:lnTo>
                    <a:pt x="14922" y="158"/>
                  </a:lnTo>
                  <a:lnTo>
                    <a:pt x="14207" y="0"/>
                  </a:lnTo>
                  <a:close/>
                </a:path>
              </a:pathLst>
            </a:custGeom>
            <a:solidFill>
              <a:srgbClr val="000000"/>
            </a:solidFill>
          </p:spPr>
          <p:txBody>
            <a:bodyPr vert="horz" lIns="91440" tIns="45720" rIns="91440" bIns="45720" anchor="t"/>
            <a:lstStyle/>
            <a:p>
              <a:endParaRPr lang="en-IN"/>
            </a:p>
          </p:txBody>
        </p:sp>
        <p:sp>
          <p:nvSpPr>
            <p:cNvPr id="1966" name="Shape 6706"/>
            <p:cNvSpPr/>
            <p:nvPr/>
          </p:nvSpPr>
          <p:spPr>
            <a:xfrm>
              <a:off x="3246770" y="4431235"/>
              <a:ext cx="47387" cy="67627"/>
            </a:xfrm>
            <a:custGeom>
              <a:avLst/>
              <a:gdLst/>
              <a:ahLst/>
              <a:cxnLst/>
              <a:rect l="0" t="0" r="0" b="0"/>
              <a:pathLst>
                <a:path w="47387" h="67627">
                  <a:moveTo>
                    <a:pt x="14207" y="0"/>
                  </a:moveTo>
                  <a:lnTo>
                    <a:pt x="79" y="4286"/>
                  </a:lnTo>
                  <a:lnTo>
                    <a:pt x="79" y="5873"/>
                  </a:lnTo>
                  <a:lnTo>
                    <a:pt x="952" y="5793"/>
                  </a:lnTo>
                  <a:lnTo>
                    <a:pt x="1984" y="5793"/>
                  </a:lnTo>
                  <a:lnTo>
                    <a:pt x="4524" y="6111"/>
                  </a:lnTo>
                  <a:lnTo>
                    <a:pt x="5793" y="7223"/>
                  </a:lnTo>
                  <a:lnTo>
                    <a:pt x="6269" y="8811"/>
                  </a:lnTo>
                  <a:lnTo>
                    <a:pt x="6350" y="10873"/>
                  </a:lnTo>
                  <a:lnTo>
                    <a:pt x="6350" y="57547"/>
                  </a:lnTo>
                  <a:lnTo>
                    <a:pt x="6269" y="60642"/>
                  </a:lnTo>
                  <a:lnTo>
                    <a:pt x="5873" y="62786"/>
                  </a:lnTo>
                  <a:lnTo>
                    <a:pt x="5238" y="64293"/>
                  </a:lnTo>
                  <a:lnTo>
                    <a:pt x="4048" y="65167"/>
                  </a:lnTo>
                  <a:lnTo>
                    <a:pt x="2381" y="65722"/>
                  </a:lnTo>
                  <a:lnTo>
                    <a:pt x="0" y="66118"/>
                  </a:lnTo>
                  <a:lnTo>
                    <a:pt x="0" y="67627"/>
                  </a:lnTo>
                  <a:lnTo>
                    <a:pt x="21431" y="67627"/>
                  </a:lnTo>
                  <a:lnTo>
                    <a:pt x="21431" y="66118"/>
                  </a:lnTo>
                  <a:lnTo>
                    <a:pt x="19287" y="65881"/>
                  </a:lnTo>
                  <a:lnTo>
                    <a:pt x="17542" y="65404"/>
                  </a:lnTo>
                  <a:lnTo>
                    <a:pt x="16192" y="64531"/>
                  </a:lnTo>
                  <a:lnTo>
                    <a:pt x="15318" y="63103"/>
                  </a:lnTo>
                  <a:lnTo>
                    <a:pt x="14843" y="60801"/>
                  </a:lnTo>
                  <a:lnTo>
                    <a:pt x="14684" y="57547"/>
                  </a:lnTo>
                  <a:lnTo>
                    <a:pt x="14684" y="33654"/>
                  </a:lnTo>
                  <a:lnTo>
                    <a:pt x="17700" y="30717"/>
                  </a:lnTo>
                  <a:lnTo>
                    <a:pt x="20478" y="28733"/>
                  </a:lnTo>
                  <a:lnTo>
                    <a:pt x="23098" y="27701"/>
                  </a:lnTo>
                  <a:lnTo>
                    <a:pt x="25479" y="27385"/>
                  </a:lnTo>
                  <a:lnTo>
                    <a:pt x="28972" y="28098"/>
                  </a:lnTo>
                  <a:lnTo>
                    <a:pt x="31273" y="30162"/>
                  </a:lnTo>
                  <a:lnTo>
                    <a:pt x="32623" y="33417"/>
                  </a:lnTo>
                  <a:lnTo>
                    <a:pt x="33099" y="37941"/>
                  </a:lnTo>
                  <a:lnTo>
                    <a:pt x="33099" y="57547"/>
                  </a:lnTo>
                  <a:lnTo>
                    <a:pt x="32941" y="60801"/>
                  </a:lnTo>
                  <a:lnTo>
                    <a:pt x="32384" y="63103"/>
                  </a:lnTo>
                  <a:lnTo>
                    <a:pt x="31512" y="64531"/>
                  </a:lnTo>
                  <a:lnTo>
                    <a:pt x="30242" y="65404"/>
                  </a:lnTo>
                  <a:lnTo>
                    <a:pt x="26352" y="66118"/>
                  </a:lnTo>
                  <a:lnTo>
                    <a:pt x="26352" y="67627"/>
                  </a:lnTo>
                  <a:lnTo>
                    <a:pt x="47387" y="67627"/>
                  </a:lnTo>
                  <a:lnTo>
                    <a:pt x="47387" y="66118"/>
                  </a:lnTo>
                  <a:lnTo>
                    <a:pt x="45163" y="65642"/>
                  </a:lnTo>
                  <a:lnTo>
                    <a:pt x="43576" y="65087"/>
                  </a:lnTo>
                  <a:lnTo>
                    <a:pt x="42466" y="64213"/>
                  </a:lnTo>
                  <a:lnTo>
                    <a:pt x="41831" y="62786"/>
                  </a:lnTo>
                  <a:lnTo>
                    <a:pt x="41512" y="60642"/>
                  </a:lnTo>
                  <a:lnTo>
                    <a:pt x="41433" y="57547"/>
                  </a:lnTo>
                  <a:lnTo>
                    <a:pt x="41433" y="37782"/>
                  </a:lnTo>
                  <a:lnTo>
                    <a:pt x="41354" y="35242"/>
                  </a:lnTo>
                  <a:lnTo>
                    <a:pt x="40878" y="31987"/>
                  </a:lnTo>
                  <a:lnTo>
                    <a:pt x="39767" y="28495"/>
                  </a:lnTo>
                  <a:lnTo>
                    <a:pt x="37703" y="25241"/>
                  </a:lnTo>
                  <a:lnTo>
                    <a:pt x="34289" y="22938"/>
                  </a:lnTo>
                  <a:lnTo>
                    <a:pt x="29131" y="22066"/>
                  </a:lnTo>
                  <a:lnTo>
                    <a:pt x="24923" y="22622"/>
                  </a:lnTo>
                  <a:lnTo>
                    <a:pt x="21034" y="24210"/>
                  </a:lnTo>
                  <a:lnTo>
                    <a:pt x="17700" y="26828"/>
                  </a:lnTo>
                  <a:lnTo>
                    <a:pt x="14843" y="30162"/>
                  </a:lnTo>
                  <a:lnTo>
                    <a:pt x="14684" y="30162"/>
                  </a:lnTo>
                  <a:lnTo>
                    <a:pt x="14684" y="237"/>
                  </a:lnTo>
                  <a:lnTo>
                    <a:pt x="14207" y="0"/>
                  </a:lnTo>
                  <a:close/>
                </a:path>
              </a:pathLst>
            </a:custGeom>
            <a:solidFill>
              <a:srgbClr val="000000"/>
            </a:solidFill>
          </p:spPr>
          <p:txBody>
            <a:bodyPr vert="horz" lIns="91440" tIns="45720" rIns="91440" bIns="45720" anchor="t"/>
            <a:lstStyle/>
            <a:p>
              <a:endParaRPr lang="en-IN"/>
            </a:p>
          </p:txBody>
        </p:sp>
        <p:sp>
          <p:nvSpPr>
            <p:cNvPr id="1967" name="Shape 6707"/>
            <p:cNvSpPr/>
            <p:nvPr/>
          </p:nvSpPr>
          <p:spPr>
            <a:xfrm>
              <a:off x="3978449" y="4453301"/>
              <a:ext cx="32702" cy="45561"/>
            </a:xfrm>
            <a:custGeom>
              <a:avLst/>
              <a:gdLst/>
              <a:ahLst/>
              <a:cxnLst/>
              <a:rect l="0" t="0" r="0" b="0"/>
              <a:pathLst>
                <a:path w="32702" h="45561">
                  <a:moveTo>
                    <a:pt x="14843" y="0"/>
                  </a:moveTo>
                  <a:lnTo>
                    <a:pt x="158" y="5319"/>
                  </a:lnTo>
                  <a:lnTo>
                    <a:pt x="158" y="6906"/>
                  </a:lnTo>
                  <a:lnTo>
                    <a:pt x="3571" y="6508"/>
                  </a:lnTo>
                  <a:lnTo>
                    <a:pt x="4762" y="6667"/>
                  </a:lnTo>
                  <a:lnTo>
                    <a:pt x="5873" y="7302"/>
                  </a:lnTo>
                  <a:lnTo>
                    <a:pt x="6667" y="9127"/>
                  </a:lnTo>
                  <a:lnTo>
                    <a:pt x="6985" y="12462"/>
                  </a:lnTo>
                  <a:lnTo>
                    <a:pt x="6985" y="37226"/>
                  </a:lnTo>
                  <a:lnTo>
                    <a:pt x="6667" y="40481"/>
                  </a:lnTo>
                  <a:lnTo>
                    <a:pt x="5556" y="42307"/>
                  </a:lnTo>
                  <a:lnTo>
                    <a:pt x="3413" y="43338"/>
                  </a:lnTo>
                  <a:lnTo>
                    <a:pt x="0" y="44052"/>
                  </a:lnTo>
                  <a:lnTo>
                    <a:pt x="0" y="45561"/>
                  </a:lnTo>
                  <a:lnTo>
                    <a:pt x="23733" y="45561"/>
                  </a:lnTo>
                  <a:lnTo>
                    <a:pt x="23733" y="44052"/>
                  </a:lnTo>
                  <a:lnTo>
                    <a:pt x="20320" y="43735"/>
                  </a:lnTo>
                  <a:lnTo>
                    <a:pt x="17701" y="42862"/>
                  </a:lnTo>
                  <a:lnTo>
                    <a:pt x="15953" y="40640"/>
                  </a:lnTo>
                  <a:lnTo>
                    <a:pt x="15319" y="36671"/>
                  </a:lnTo>
                  <a:lnTo>
                    <a:pt x="15319" y="14366"/>
                  </a:lnTo>
                  <a:lnTo>
                    <a:pt x="15716" y="12620"/>
                  </a:lnTo>
                  <a:lnTo>
                    <a:pt x="16590" y="10795"/>
                  </a:lnTo>
                  <a:lnTo>
                    <a:pt x="19288" y="7700"/>
                  </a:lnTo>
                  <a:lnTo>
                    <a:pt x="20716" y="6588"/>
                  </a:lnTo>
                  <a:lnTo>
                    <a:pt x="22066" y="6191"/>
                  </a:lnTo>
                  <a:lnTo>
                    <a:pt x="24129" y="7143"/>
                  </a:lnTo>
                  <a:lnTo>
                    <a:pt x="26115" y="8810"/>
                  </a:lnTo>
                  <a:lnTo>
                    <a:pt x="28892" y="9683"/>
                  </a:lnTo>
                  <a:lnTo>
                    <a:pt x="30479" y="9366"/>
                  </a:lnTo>
                  <a:lnTo>
                    <a:pt x="31671" y="8494"/>
                  </a:lnTo>
                  <a:lnTo>
                    <a:pt x="32465" y="7063"/>
                  </a:lnTo>
                  <a:lnTo>
                    <a:pt x="32702" y="5319"/>
                  </a:lnTo>
                  <a:lnTo>
                    <a:pt x="32385" y="3095"/>
                  </a:lnTo>
                  <a:lnTo>
                    <a:pt x="31273" y="1428"/>
                  </a:lnTo>
                  <a:lnTo>
                    <a:pt x="29607" y="317"/>
                  </a:lnTo>
                  <a:lnTo>
                    <a:pt x="27304" y="0"/>
                  </a:lnTo>
                  <a:lnTo>
                    <a:pt x="24527" y="396"/>
                  </a:lnTo>
                  <a:lnTo>
                    <a:pt x="21748" y="1905"/>
                  </a:lnTo>
                  <a:lnTo>
                    <a:pt x="18812" y="4603"/>
                  </a:lnTo>
                  <a:lnTo>
                    <a:pt x="15557"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1968" name="Shape 6708"/>
            <p:cNvSpPr/>
            <p:nvPr/>
          </p:nvSpPr>
          <p:spPr>
            <a:xfrm>
              <a:off x="3886295" y="4453301"/>
              <a:ext cx="32701" cy="45561"/>
            </a:xfrm>
            <a:custGeom>
              <a:avLst/>
              <a:gdLst/>
              <a:ahLst/>
              <a:cxnLst/>
              <a:rect l="0" t="0" r="0" b="0"/>
              <a:pathLst>
                <a:path w="32701" h="45561">
                  <a:moveTo>
                    <a:pt x="14842" y="0"/>
                  </a:moveTo>
                  <a:lnTo>
                    <a:pt x="237" y="5319"/>
                  </a:lnTo>
                  <a:lnTo>
                    <a:pt x="237" y="6906"/>
                  </a:lnTo>
                  <a:lnTo>
                    <a:pt x="1666" y="6588"/>
                  </a:lnTo>
                  <a:lnTo>
                    <a:pt x="3571" y="6508"/>
                  </a:lnTo>
                  <a:lnTo>
                    <a:pt x="4841" y="6667"/>
                  </a:lnTo>
                  <a:lnTo>
                    <a:pt x="5873" y="7302"/>
                  </a:lnTo>
                  <a:lnTo>
                    <a:pt x="6746" y="9127"/>
                  </a:lnTo>
                  <a:lnTo>
                    <a:pt x="7063" y="12462"/>
                  </a:lnTo>
                  <a:lnTo>
                    <a:pt x="7063" y="37226"/>
                  </a:lnTo>
                  <a:lnTo>
                    <a:pt x="6746" y="40481"/>
                  </a:lnTo>
                  <a:lnTo>
                    <a:pt x="5634" y="42307"/>
                  </a:lnTo>
                  <a:lnTo>
                    <a:pt x="3412" y="43338"/>
                  </a:lnTo>
                  <a:lnTo>
                    <a:pt x="0" y="44052"/>
                  </a:lnTo>
                  <a:lnTo>
                    <a:pt x="0" y="45561"/>
                  </a:lnTo>
                  <a:lnTo>
                    <a:pt x="23812" y="45561"/>
                  </a:lnTo>
                  <a:lnTo>
                    <a:pt x="23812" y="44052"/>
                  </a:lnTo>
                  <a:lnTo>
                    <a:pt x="20318" y="43735"/>
                  </a:lnTo>
                  <a:lnTo>
                    <a:pt x="17700" y="42862"/>
                  </a:lnTo>
                  <a:lnTo>
                    <a:pt x="15953" y="40640"/>
                  </a:lnTo>
                  <a:lnTo>
                    <a:pt x="15398" y="36671"/>
                  </a:lnTo>
                  <a:lnTo>
                    <a:pt x="15398" y="14366"/>
                  </a:lnTo>
                  <a:lnTo>
                    <a:pt x="15716" y="12620"/>
                  </a:lnTo>
                  <a:lnTo>
                    <a:pt x="16588" y="10795"/>
                  </a:lnTo>
                  <a:lnTo>
                    <a:pt x="19287" y="7700"/>
                  </a:lnTo>
                  <a:lnTo>
                    <a:pt x="20794" y="6588"/>
                  </a:lnTo>
                  <a:lnTo>
                    <a:pt x="22066" y="6191"/>
                  </a:lnTo>
                  <a:lnTo>
                    <a:pt x="24208" y="7143"/>
                  </a:lnTo>
                  <a:lnTo>
                    <a:pt x="26193" y="8810"/>
                  </a:lnTo>
                  <a:lnTo>
                    <a:pt x="28971" y="9683"/>
                  </a:lnTo>
                  <a:lnTo>
                    <a:pt x="30558" y="9366"/>
                  </a:lnTo>
                  <a:lnTo>
                    <a:pt x="31670" y="8494"/>
                  </a:lnTo>
                  <a:lnTo>
                    <a:pt x="32463" y="7063"/>
                  </a:lnTo>
                  <a:lnTo>
                    <a:pt x="32701" y="5319"/>
                  </a:lnTo>
                  <a:lnTo>
                    <a:pt x="32384" y="3095"/>
                  </a:lnTo>
                  <a:lnTo>
                    <a:pt x="31273" y="1428"/>
                  </a:lnTo>
                  <a:lnTo>
                    <a:pt x="29606" y="317"/>
                  </a:lnTo>
                  <a:lnTo>
                    <a:pt x="27383" y="0"/>
                  </a:lnTo>
                  <a:lnTo>
                    <a:pt x="24606" y="396"/>
                  </a:lnTo>
                  <a:lnTo>
                    <a:pt x="21827" y="1905"/>
                  </a:lnTo>
                  <a:lnTo>
                    <a:pt x="18811" y="4603"/>
                  </a:lnTo>
                  <a:lnTo>
                    <a:pt x="15556" y="8969"/>
                  </a:lnTo>
                  <a:lnTo>
                    <a:pt x="15398" y="8969"/>
                  </a:lnTo>
                  <a:lnTo>
                    <a:pt x="15398" y="158"/>
                  </a:lnTo>
                  <a:lnTo>
                    <a:pt x="14842" y="0"/>
                  </a:lnTo>
                  <a:close/>
                </a:path>
              </a:pathLst>
            </a:custGeom>
            <a:solidFill>
              <a:srgbClr val="000000"/>
            </a:solidFill>
          </p:spPr>
          <p:txBody>
            <a:bodyPr vert="horz" lIns="91440" tIns="45720" rIns="91440" bIns="45720" anchor="t"/>
            <a:lstStyle/>
            <a:p>
              <a:endParaRPr lang="en-IN"/>
            </a:p>
          </p:txBody>
        </p:sp>
        <p:sp>
          <p:nvSpPr>
            <p:cNvPr id="1969" name="Shape 6709"/>
            <p:cNvSpPr/>
            <p:nvPr/>
          </p:nvSpPr>
          <p:spPr>
            <a:xfrm>
              <a:off x="3490055" y="4453301"/>
              <a:ext cx="32702" cy="45561"/>
            </a:xfrm>
            <a:custGeom>
              <a:avLst/>
              <a:gdLst/>
              <a:ahLst/>
              <a:cxnLst/>
              <a:rect l="0" t="0" r="0" b="0"/>
              <a:pathLst>
                <a:path w="32702" h="45561">
                  <a:moveTo>
                    <a:pt x="14842" y="0"/>
                  </a:moveTo>
                  <a:lnTo>
                    <a:pt x="237" y="5319"/>
                  </a:lnTo>
                  <a:lnTo>
                    <a:pt x="237" y="6906"/>
                  </a:lnTo>
                  <a:lnTo>
                    <a:pt x="1666" y="6588"/>
                  </a:lnTo>
                  <a:lnTo>
                    <a:pt x="3571" y="6508"/>
                  </a:lnTo>
                  <a:lnTo>
                    <a:pt x="4841" y="6667"/>
                  </a:lnTo>
                  <a:lnTo>
                    <a:pt x="5872" y="7302"/>
                  </a:lnTo>
                  <a:lnTo>
                    <a:pt x="6746" y="9127"/>
                  </a:lnTo>
                  <a:lnTo>
                    <a:pt x="7063" y="12462"/>
                  </a:lnTo>
                  <a:lnTo>
                    <a:pt x="7063" y="37226"/>
                  </a:lnTo>
                  <a:lnTo>
                    <a:pt x="6746" y="40481"/>
                  </a:lnTo>
                  <a:lnTo>
                    <a:pt x="5635" y="42307"/>
                  </a:lnTo>
                  <a:lnTo>
                    <a:pt x="3412" y="43338"/>
                  </a:lnTo>
                  <a:lnTo>
                    <a:pt x="0" y="44052"/>
                  </a:lnTo>
                  <a:lnTo>
                    <a:pt x="0" y="45561"/>
                  </a:lnTo>
                  <a:lnTo>
                    <a:pt x="23812" y="45561"/>
                  </a:lnTo>
                  <a:lnTo>
                    <a:pt x="23812" y="44052"/>
                  </a:lnTo>
                  <a:lnTo>
                    <a:pt x="20320" y="43735"/>
                  </a:lnTo>
                  <a:lnTo>
                    <a:pt x="17700" y="42862"/>
                  </a:lnTo>
                  <a:lnTo>
                    <a:pt x="15954" y="40640"/>
                  </a:lnTo>
                  <a:lnTo>
                    <a:pt x="15397" y="36671"/>
                  </a:lnTo>
                  <a:lnTo>
                    <a:pt x="15397" y="14366"/>
                  </a:lnTo>
                  <a:lnTo>
                    <a:pt x="15715" y="12620"/>
                  </a:lnTo>
                  <a:lnTo>
                    <a:pt x="16588" y="10795"/>
                  </a:lnTo>
                  <a:lnTo>
                    <a:pt x="19287" y="7700"/>
                  </a:lnTo>
                  <a:lnTo>
                    <a:pt x="20796" y="6588"/>
                  </a:lnTo>
                  <a:lnTo>
                    <a:pt x="22065" y="6191"/>
                  </a:lnTo>
                  <a:lnTo>
                    <a:pt x="24208" y="7143"/>
                  </a:lnTo>
                  <a:lnTo>
                    <a:pt x="26193" y="8810"/>
                  </a:lnTo>
                  <a:lnTo>
                    <a:pt x="28971" y="9683"/>
                  </a:lnTo>
                  <a:lnTo>
                    <a:pt x="30558" y="9366"/>
                  </a:lnTo>
                  <a:lnTo>
                    <a:pt x="31670" y="8494"/>
                  </a:lnTo>
                  <a:lnTo>
                    <a:pt x="32463" y="7063"/>
                  </a:lnTo>
                  <a:lnTo>
                    <a:pt x="32702" y="5319"/>
                  </a:lnTo>
                  <a:lnTo>
                    <a:pt x="32384" y="3095"/>
                  </a:lnTo>
                  <a:lnTo>
                    <a:pt x="31272" y="1428"/>
                  </a:lnTo>
                  <a:lnTo>
                    <a:pt x="29606" y="317"/>
                  </a:lnTo>
                  <a:lnTo>
                    <a:pt x="27383" y="0"/>
                  </a:lnTo>
                  <a:lnTo>
                    <a:pt x="24606" y="396"/>
                  </a:lnTo>
                  <a:lnTo>
                    <a:pt x="21827" y="1905"/>
                  </a:lnTo>
                  <a:lnTo>
                    <a:pt x="18811" y="4603"/>
                  </a:lnTo>
                  <a:lnTo>
                    <a:pt x="15557" y="8969"/>
                  </a:lnTo>
                  <a:lnTo>
                    <a:pt x="15397" y="8969"/>
                  </a:lnTo>
                  <a:lnTo>
                    <a:pt x="15397" y="158"/>
                  </a:lnTo>
                  <a:lnTo>
                    <a:pt x="14842" y="0"/>
                  </a:lnTo>
                  <a:close/>
                </a:path>
              </a:pathLst>
            </a:custGeom>
            <a:solidFill>
              <a:srgbClr val="000000"/>
            </a:solidFill>
          </p:spPr>
          <p:txBody>
            <a:bodyPr vert="horz" lIns="91440" tIns="45720" rIns="91440" bIns="45720" anchor="t"/>
            <a:lstStyle/>
            <a:p>
              <a:endParaRPr lang="en-IN"/>
            </a:p>
          </p:txBody>
        </p:sp>
        <p:sp>
          <p:nvSpPr>
            <p:cNvPr id="1970" name="Shape 6710"/>
            <p:cNvSpPr/>
            <p:nvPr/>
          </p:nvSpPr>
          <p:spPr>
            <a:xfrm>
              <a:off x="4240148" y="4454254"/>
              <a:ext cx="45798" cy="44608"/>
            </a:xfrm>
            <a:custGeom>
              <a:avLst/>
              <a:gdLst/>
              <a:ahLst/>
              <a:cxnLst/>
              <a:rect l="0" t="0" r="0" b="0"/>
              <a:pathLst>
                <a:path w="45798" h="44608">
                  <a:moveTo>
                    <a:pt x="713" y="0"/>
                  </a:moveTo>
                  <a:lnTo>
                    <a:pt x="713" y="1507"/>
                  </a:lnTo>
                  <a:lnTo>
                    <a:pt x="2857" y="1507"/>
                  </a:lnTo>
                  <a:lnTo>
                    <a:pt x="4682" y="2142"/>
                  </a:lnTo>
                  <a:lnTo>
                    <a:pt x="6666" y="3968"/>
                  </a:lnTo>
                  <a:lnTo>
                    <a:pt x="9207" y="7461"/>
                  </a:lnTo>
                  <a:lnTo>
                    <a:pt x="18493" y="21748"/>
                  </a:lnTo>
                  <a:lnTo>
                    <a:pt x="7222" y="38100"/>
                  </a:lnTo>
                  <a:lnTo>
                    <a:pt x="5158" y="40718"/>
                  </a:lnTo>
                  <a:lnTo>
                    <a:pt x="3412" y="42148"/>
                  </a:lnTo>
                  <a:lnTo>
                    <a:pt x="0" y="43100"/>
                  </a:lnTo>
                  <a:lnTo>
                    <a:pt x="0" y="44608"/>
                  </a:lnTo>
                  <a:lnTo>
                    <a:pt x="14366" y="44608"/>
                  </a:lnTo>
                  <a:lnTo>
                    <a:pt x="14366" y="43100"/>
                  </a:lnTo>
                  <a:lnTo>
                    <a:pt x="11826" y="42942"/>
                  </a:lnTo>
                  <a:lnTo>
                    <a:pt x="10873" y="42386"/>
                  </a:lnTo>
                  <a:lnTo>
                    <a:pt x="10397" y="41354"/>
                  </a:lnTo>
                  <a:lnTo>
                    <a:pt x="11191" y="39211"/>
                  </a:lnTo>
                  <a:lnTo>
                    <a:pt x="12382" y="37306"/>
                  </a:lnTo>
                  <a:lnTo>
                    <a:pt x="20240" y="25082"/>
                  </a:lnTo>
                  <a:lnTo>
                    <a:pt x="28257" y="37386"/>
                  </a:lnTo>
                  <a:lnTo>
                    <a:pt x="29209" y="38576"/>
                  </a:lnTo>
                  <a:lnTo>
                    <a:pt x="29845" y="40561"/>
                  </a:lnTo>
                  <a:lnTo>
                    <a:pt x="29606" y="41751"/>
                  </a:lnTo>
                  <a:lnTo>
                    <a:pt x="28971" y="42545"/>
                  </a:lnTo>
                  <a:lnTo>
                    <a:pt x="27781" y="42942"/>
                  </a:lnTo>
                  <a:lnTo>
                    <a:pt x="25876" y="43100"/>
                  </a:lnTo>
                  <a:lnTo>
                    <a:pt x="25876" y="44608"/>
                  </a:lnTo>
                  <a:lnTo>
                    <a:pt x="45798" y="44608"/>
                  </a:lnTo>
                  <a:lnTo>
                    <a:pt x="45798" y="43100"/>
                  </a:lnTo>
                  <a:lnTo>
                    <a:pt x="44290" y="42942"/>
                  </a:lnTo>
                  <a:lnTo>
                    <a:pt x="42465" y="42306"/>
                  </a:lnTo>
                  <a:lnTo>
                    <a:pt x="40242" y="40561"/>
                  </a:lnTo>
                  <a:lnTo>
                    <a:pt x="37622" y="37147"/>
                  </a:lnTo>
                  <a:lnTo>
                    <a:pt x="24922" y="17779"/>
                  </a:lnTo>
                  <a:lnTo>
                    <a:pt x="33177" y="5873"/>
                  </a:lnTo>
                  <a:lnTo>
                    <a:pt x="34131" y="4682"/>
                  </a:lnTo>
                  <a:lnTo>
                    <a:pt x="35877" y="3254"/>
                  </a:lnTo>
                  <a:lnTo>
                    <a:pt x="38258" y="2063"/>
                  </a:lnTo>
                  <a:lnTo>
                    <a:pt x="41195" y="1507"/>
                  </a:lnTo>
                  <a:lnTo>
                    <a:pt x="41195" y="0"/>
                  </a:lnTo>
                  <a:lnTo>
                    <a:pt x="25558" y="0"/>
                  </a:lnTo>
                  <a:lnTo>
                    <a:pt x="25558" y="1507"/>
                  </a:lnTo>
                  <a:lnTo>
                    <a:pt x="28177" y="1904"/>
                  </a:lnTo>
                  <a:lnTo>
                    <a:pt x="29130" y="2540"/>
                  </a:lnTo>
                  <a:lnTo>
                    <a:pt x="29527" y="3809"/>
                  </a:lnTo>
                  <a:lnTo>
                    <a:pt x="29130" y="5160"/>
                  </a:lnTo>
                  <a:lnTo>
                    <a:pt x="28495" y="6270"/>
                  </a:lnTo>
                  <a:lnTo>
                    <a:pt x="27303" y="8096"/>
                  </a:lnTo>
                  <a:lnTo>
                    <a:pt x="25479" y="10795"/>
                  </a:lnTo>
                  <a:lnTo>
                    <a:pt x="22859" y="14525"/>
                  </a:lnTo>
                  <a:lnTo>
                    <a:pt x="20477" y="10795"/>
                  </a:lnTo>
                  <a:lnTo>
                    <a:pt x="18096" y="6747"/>
                  </a:lnTo>
                  <a:lnTo>
                    <a:pt x="17302" y="5000"/>
                  </a:lnTo>
                  <a:lnTo>
                    <a:pt x="16906" y="3809"/>
                  </a:lnTo>
                  <a:lnTo>
                    <a:pt x="17302" y="2540"/>
                  </a:lnTo>
                  <a:lnTo>
                    <a:pt x="18415" y="1825"/>
                  </a:lnTo>
                  <a:lnTo>
                    <a:pt x="21192" y="1507"/>
                  </a:lnTo>
                  <a:lnTo>
                    <a:pt x="21192" y="0"/>
                  </a:lnTo>
                  <a:lnTo>
                    <a:pt x="713" y="0"/>
                  </a:lnTo>
                  <a:close/>
                </a:path>
              </a:pathLst>
            </a:custGeom>
            <a:solidFill>
              <a:srgbClr val="000000"/>
            </a:solidFill>
          </p:spPr>
          <p:txBody>
            <a:bodyPr vert="horz" lIns="91440" tIns="45720" rIns="91440" bIns="45720" anchor="t"/>
            <a:lstStyle/>
            <a:p>
              <a:endParaRPr lang="en-IN"/>
            </a:p>
          </p:txBody>
        </p:sp>
        <p:sp>
          <p:nvSpPr>
            <p:cNvPr id="1971" name="Shape 6711"/>
            <p:cNvSpPr/>
            <p:nvPr/>
          </p:nvSpPr>
          <p:spPr>
            <a:xfrm>
              <a:off x="3441556" y="4453301"/>
              <a:ext cx="46037" cy="67071"/>
            </a:xfrm>
            <a:custGeom>
              <a:avLst/>
              <a:gdLst/>
              <a:ahLst/>
              <a:cxnLst/>
              <a:rect l="0" t="0" r="0" b="0"/>
              <a:pathLst>
                <a:path w="46037" h="67071">
                  <a:moveTo>
                    <a:pt x="14604" y="0"/>
                  </a:moveTo>
                  <a:lnTo>
                    <a:pt x="396" y="5001"/>
                  </a:lnTo>
                  <a:lnTo>
                    <a:pt x="396" y="6588"/>
                  </a:lnTo>
                  <a:lnTo>
                    <a:pt x="3175" y="6508"/>
                  </a:lnTo>
                  <a:lnTo>
                    <a:pt x="5158" y="6826"/>
                  </a:lnTo>
                  <a:lnTo>
                    <a:pt x="6270" y="7857"/>
                  </a:lnTo>
                  <a:lnTo>
                    <a:pt x="6826" y="9604"/>
                  </a:lnTo>
                  <a:lnTo>
                    <a:pt x="6906" y="12144"/>
                  </a:lnTo>
                  <a:lnTo>
                    <a:pt x="6906" y="58500"/>
                  </a:lnTo>
                  <a:lnTo>
                    <a:pt x="6746" y="61277"/>
                  </a:lnTo>
                  <a:lnTo>
                    <a:pt x="5873" y="63341"/>
                  </a:lnTo>
                  <a:lnTo>
                    <a:pt x="3809" y="64690"/>
                  </a:lnTo>
                  <a:lnTo>
                    <a:pt x="0" y="65405"/>
                  </a:lnTo>
                  <a:lnTo>
                    <a:pt x="0" y="67071"/>
                  </a:lnTo>
                  <a:lnTo>
                    <a:pt x="23971" y="67071"/>
                  </a:lnTo>
                  <a:lnTo>
                    <a:pt x="23971" y="65246"/>
                  </a:lnTo>
                  <a:lnTo>
                    <a:pt x="19606" y="64928"/>
                  </a:lnTo>
                  <a:lnTo>
                    <a:pt x="16907" y="63896"/>
                  </a:lnTo>
                  <a:lnTo>
                    <a:pt x="15637" y="61675"/>
                  </a:lnTo>
                  <a:lnTo>
                    <a:pt x="15240" y="57863"/>
                  </a:lnTo>
                  <a:lnTo>
                    <a:pt x="15240" y="42307"/>
                  </a:lnTo>
                  <a:lnTo>
                    <a:pt x="17621" y="44291"/>
                  </a:lnTo>
                  <a:lnTo>
                    <a:pt x="20002" y="45640"/>
                  </a:lnTo>
                  <a:lnTo>
                    <a:pt x="25241" y="46513"/>
                  </a:lnTo>
                  <a:lnTo>
                    <a:pt x="31591" y="45402"/>
                  </a:lnTo>
                  <a:lnTo>
                    <a:pt x="36751" y="42465"/>
                  </a:lnTo>
                  <a:lnTo>
                    <a:pt x="40798" y="38100"/>
                  </a:lnTo>
                  <a:lnTo>
                    <a:pt x="43736" y="32861"/>
                  </a:lnTo>
                  <a:lnTo>
                    <a:pt x="45482" y="27066"/>
                  </a:lnTo>
                  <a:lnTo>
                    <a:pt x="46037" y="21272"/>
                  </a:lnTo>
                  <a:lnTo>
                    <a:pt x="45639" y="16588"/>
                  </a:lnTo>
                  <a:lnTo>
                    <a:pt x="44688" y="12382"/>
                  </a:lnTo>
                  <a:lnTo>
                    <a:pt x="43258" y="8810"/>
                  </a:lnTo>
                  <a:lnTo>
                    <a:pt x="41195" y="5715"/>
                  </a:lnTo>
                  <a:lnTo>
                    <a:pt x="38734" y="3254"/>
                  </a:lnTo>
                  <a:lnTo>
                    <a:pt x="35957" y="1507"/>
                  </a:lnTo>
                  <a:lnTo>
                    <a:pt x="32939" y="396"/>
                  </a:lnTo>
                  <a:lnTo>
                    <a:pt x="29686" y="0"/>
                  </a:lnTo>
                  <a:lnTo>
                    <a:pt x="26193" y="396"/>
                  </a:lnTo>
                  <a:lnTo>
                    <a:pt x="23098" y="1350"/>
                  </a:lnTo>
                  <a:lnTo>
                    <a:pt x="20165" y="3207"/>
                  </a:lnTo>
                  <a:lnTo>
                    <a:pt x="24923" y="5952"/>
                  </a:lnTo>
                  <a:lnTo>
                    <a:pt x="28971" y="6588"/>
                  </a:lnTo>
                  <a:lnTo>
                    <a:pt x="31988" y="8494"/>
                  </a:lnTo>
                  <a:lnTo>
                    <a:pt x="34211" y="11112"/>
                  </a:lnTo>
                  <a:lnTo>
                    <a:pt x="35718" y="14287"/>
                  </a:lnTo>
                  <a:lnTo>
                    <a:pt x="37226" y="20478"/>
                  </a:lnTo>
                  <a:lnTo>
                    <a:pt x="37465" y="22781"/>
                  </a:lnTo>
                  <a:lnTo>
                    <a:pt x="37544" y="24288"/>
                  </a:lnTo>
                  <a:lnTo>
                    <a:pt x="37386" y="28257"/>
                  </a:lnTo>
                  <a:lnTo>
                    <a:pt x="36908" y="31670"/>
                  </a:lnTo>
                  <a:lnTo>
                    <a:pt x="36114" y="34527"/>
                  </a:lnTo>
                  <a:lnTo>
                    <a:pt x="35083" y="36908"/>
                  </a:lnTo>
                  <a:lnTo>
                    <a:pt x="32623" y="40244"/>
                  </a:lnTo>
                  <a:lnTo>
                    <a:pt x="29924" y="42227"/>
                  </a:lnTo>
                  <a:lnTo>
                    <a:pt x="27383" y="43101"/>
                  </a:lnTo>
                  <a:lnTo>
                    <a:pt x="25320" y="43338"/>
                  </a:lnTo>
                  <a:lnTo>
                    <a:pt x="21431" y="42703"/>
                  </a:lnTo>
                  <a:lnTo>
                    <a:pt x="18256" y="40957"/>
                  </a:lnTo>
                  <a:lnTo>
                    <a:pt x="16033" y="38813"/>
                  </a:lnTo>
                  <a:lnTo>
                    <a:pt x="15240" y="36830"/>
                  </a:lnTo>
                  <a:lnTo>
                    <a:pt x="15240" y="12462"/>
                  </a:lnTo>
                  <a:lnTo>
                    <a:pt x="15875" y="10636"/>
                  </a:lnTo>
                  <a:lnTo>
                    <a:pt x="17224" y="9127"/>
                  </a:lnTo>
                  <a:lnTo>
                    <a:pt x="20954" y="6746"/>
                  </a:lnTo>
                  <a:lnTo>
                    <a:pt x="24923" y="5952"/>
                  </a:lnTo>
                  <a:lnTo>
                    <a:pt x="20165" y="3207"/>
                  </a:lnTo>
                  <a:lnTo>
                    <a:pt x="18336" y="4365"/>
                  </a:lnTo>
                  <a:lnTo>
                    <a:pt x="15398" y="7620"/>
                  </a:lnTo>
                  <a:lnTo>
                    <a:pt x="15240" y="7382"/>
                  </a:lnTo>
                  <a:lnTo>
                    <a:pt x="15240" y="158"/>
                  </a:lnTo>
                  <a:lnTo>
                    <a:pt x="14604" y="0"/>
                  </a:lnTo>
                  <a:close/>
                </a:path>
              </a:pathLst>
            </a:custGeom>
            <a:solidFill>
              <a:srgbClr val="000000"/>
            </a:solidFill>
          </p:spPr>
          <p:txBody>
            <a:bodyPr vert="horz" lIns="91440" tIns="45720" rIns="91440" bIns="45720" anchor="t"/>
            <a:lstStyle/>
            <a:p>
              <a:endParaRPr lang="en-IN"/>
            </a:p>
          </p:txBody>
        </p:sp>
        <p:sp>
          <p:nvSpPr>
            <p:cNvPr id="1972" name="Shape 6712"/>
            <p:cNvSpPr/>
            <p:nvPr/>
          </p:nvSpPr>
          <p:spPr>
            <a:xfrm>
              <a:off x="3367261" y="4453301"/>
              <a:ext cx="46037" cy="67071"/>
            </a:xfrm>
            <a:custGeom>
              <a:avLst/>
              <a:gdLst/>
              <a:ahLst/>
              <a:cxnLst/>
              <a:rect l="0" t="0" r="0" b="0"/>
              <a:pathLst>
                <a:path w="46037" h="67071">
                  <a:moveTo>
                    <a:pt x="14604" y="0"/>
                  </a:moveTo>
                  <a:lnTo>
                    <a:pt x="396" y="5001"/>
                  </a:lnTo>
                  <a:lnTo>
                    <a:pt x="396" y="6588"/>
                  </a:lnTo>
                  <a:lnTo>
                    <a:pt x="3175" y="6508"/>
                  </a:lnTo>
                  <a:lnTo>
                    <a:pt x="5158" y="6826"/>
                  </a:lnTo>
                  <a:lnTo>
                    <a:pt x="6271" y="7857"/>
                  </a:lnTo>
                  <a:lnTo>
                    <a:pt x="6826" y="9604"/>
                  </a:lnTo>
                  <a:lnTo>
                    <a:pt x="6906" y="12144"/>
                  </a:lnTo>
                  <a:lnTo>
                    <a:pt x="6906" y="58500"/>
                  </a:lnTo>
                  <a:lnTo>
                    <a:pt x="6746" y="61277"/>
                  </a:lnTo>
                  <a:lnTo>
                    <a:pt x="5873" y="63341"/>
                  </a:lnTo>
                  <a:lnTo>
                    <a:pt x="3810" y="64690"/>
                  </a:lnTo>
                  <a:lnTo>
                    <a:pt x="0" y="65405"/>
                  </a:lnTo>
                  <a:lnTo>
                    <a:pt x="0" y="67071"/>
                  </a:lnTo>
                  <a:lnTo>
                    <a:pt x="23971" y="67071"/>
                  </a:lnTo>
                  <a:lnTo>
                    <a:pt x="23971" y="65246"/>
                  </a:lnTo>
                  <a:lnTo>
                    <a:pt x="19606" y="64928"/>
                  </a:lnTo>
                  <a:lnTo>
                    <a:pt x="16907" y="63896"/>
                  </a:lnTo>
                  <a:lnTo>
                    <a:pt x="15637" y="61675"/>
                  </a:lnTo>
                  <a:lnTo>
                    <a:pt x="15240" y="57863"/>
                  </a:lnTo>
                  <a:lnTo>
                    <a:pt x="15240" y="42307"/>
                  </a:lnTo>
                  <a:lnTo>
                    <a:pt x="17621" y="44291"/>
                  </a:lnTo>
                  <a:lnTo>
                    <a:pt x="20002" y="45640"/>
                  </a:lnTo>
                  <a:lnTo>
                    <a:pt x="25241" y="46513"/>
                  </a:lnTo>
                  <a:lnTo>
                    <a:pt x="31591" y="45402"/>
                  </a:lnTo>
                  <a:lnTo>
                    <a:pt x="36751" y="42465"/>
                  </a:lnTo>
                  <a:lnTo>
                    <a:pt x="40798" y="38100"/>
                  </a:lnTo>
                  <a:lnTo>
                    <a:pt x="43734" y="32861"/>
                  </a:lnTo>
                  <a:lnTo>
                    <a:pt x="45482" y="27066"/>
                  </a:lnTo>
                  <a:lnTo>
                    <a:pt x="46037" y="21272"/>
                  </a:lnTo>
                  <a:lnTo>
                    <a:pt x="45640" y="16588"/>
                  </a:lnTo>
                  <a:lnTo>
                    <a:pt x="44688" y="12382"/>
                  </a:lnTo>
                  <a:lnTo>
                    <a:pt x="43258" y="8810"/>
                  </a:lnTo>
                  <a:lnTo>
                    <a:pt x="41196" y="5715"/>
                  </a:lnTo>
                  <a:lnTo>
                    <a:pt x="38735" y="3254"/>
                  </a:lnTo>
                  <a:lnTo>
                    <a:pt x="35957" y="1507"/>
                  </a:lnTo>
                  <a:lnTo>
                    <a:pt x="32940" y="396"/>
                  </a:lnTo>
                  <a:lnTo>
                    <a:pt x="29686" y="0"/>
                  </a:lnTo>
                  <a:lnTo>
                    <a:pt x="26193" y="396"/>
                  </a:lnTo>
                  <a:lnTo>
                    <a:pt x="23097" y="1350"/>
                  </a:lnTo>
                  <a:lnTo>
                    <a:pt x="20164" y="3207"/>
                  </a:lnTo>
                  <a:lnTo>
                    <a:pt x="24923" y="5952"/>
                  </a:lnTo>
                  <a:lnTo>
                    <a:pt x="28971" y="6588"/>
                  </a:lnTo>
                  <a:lnTo>
                    <a:pt x="31988" y="8494"/>
                  </a:lnTo>
                  <a:lnTo>
                    <a:pt x="34209" y="11112"/>
                  </a:lnTo>
                  <a:lnTo>
                    <a:pt x="35718" y="14287"/>
                  </a:lnTo>
                  <a:lnTo>
                    <a:pt x="37227" y="20478"/>
                  </a:lnTo>
                  <a:lnTo>
                    <a:pt x="37465" y="22781"/>
                  </a:lnTo>
                  <a:lnTo>
                    <a:pt x="37544" y="24288"/>
                  </a:lnTo>
                  <a:lnTo>
                    <a:pt x="37384" y="28257"/>
                  </a:lnTo>
                  <a:lnTo>
                    <a:pt x="36908" y="31670"/>
                  </a:lnTo>
                  <a:lnTo>
                    <a:pt x="36115" y="34527"/>
                  </a:lnTo>
                  <a:lnTo>
                    <a:pt x="35083" y="36908"/>
                  </a:lnTo>
                  <a:lnTo>
                    <a:pt x="32622" y="40244"/>
                  </a:lnTo>
                  <a:lnTo>
                    <a:pt x="29924" y="42227"/>
                  </a:lnTo>
                  <a:lnTo>
                    <a:pt x="27383" y="43101"/>
                  </a:lnTo>
                  <a:lnTo>
                    <a:pt x="25321" y="43338"/>
                  </a:lnTo>
                  <a:lnTo>
                    <a:pt x="21431" y="42703"/>
                  </a:lnTo>
                  <a:lnTo>
                    <a:pt x="18256" y="40957"/>
                  </a:lnTo>
                  <a:lnTo>
                    <a:pt x="16033" y="38813"/>
                  </a:lnTo>
                  <a:lnTo>
                    <a:pt x="15240" y="36830"/>
                  </a:lnTo>
                  <a:lnTo>
                    <a:pt x="15240" y="12462"/>
                  </a:lnTo>
                  <a:lnTo>
                    <a:pt x="15875" y="10636"/>
                  </a:lnTo>
                  <a:lnTo>
                    <a:pt x="17224" y="9127"/>
                  </a:lnTo>
                  <a:lnTo>
                    <a:pt x="20954" y="6746"/>
                  </a:lnTo>
                  <a:lnTo>
                    <a:pt x="24923" y="5952"/>
                  </a:lnTo>
                  <a:lnTo>
                    <a:pt x="20164" y="3207"/>
                  </a:lnTo>
                  <a:lnTo>
                    <a:pt x="18334" y="4365"/>
                  </a:lnTo>
                  <a:lnTo>
                    <a:pt x="15398" y="7620"/>
                  </a:lnTo>
                  <a:lnTo>
                    <a:pt x="15240" y="7382"/>
                  </a:lnTo>
                  <a:lnTo>
                    <a:pt x="15240" y="158"/>
                  </a:lnTo>
                  <a:lnTo>
                    <a:pt x="14604" y="0"/>
                  </a:lnTo>
                  <a:close/>
                </a:path>
              </a:pathLst>
            </a:custGeom>
            <a:solidFill>
              <a:srgbClr val="000000"/>
            </a:solidFill>
          </p:spPr>
          <p:txBody>
            <a:bodyPr vert="horz" lIns="91440" tIns="45720" rIns="91440" bIns="45720" anchor="t"/>
            <a:lstStyle/>
            <a:p>
              <a:endParaRPr lang="en-IN"/>
            </a:p>
          </p:txBody>
        </p:sp>
        <p:sp>
          <p:nvSpPr>
            <p:cNvPr id="1973" name="Shape 6713"/>
            <p:cNvSpPr/>
            <p:nvPr/>
          </p:nvSpPr>
          <p:spPr>
            <a:xfrm>
              <a:off x="3172951" y="4454254"/>
              <a:ext cx="45720" cy="66198"/>
            </a:xfrm>
            <a:custGeom>
              <a:avLst/>
              <a:gdLst/>
              <a:ahLst/>
              <a:cxnLst/>
              <a:rect l="0" t="0" r="0" b="0"/>
              <a:pathLst>
                <a:path w="45720" h="66198">
                  <a:moveTo>
                    <a:pt x="0" y="0"/>
                  </a:moveTo>
                  <a:lnTo>
                    <a:pt x="0" y="1428"/>
                  </a:lnTo>
                  <a:lnTo>
                    <a:pt x="2618" y="2142"/>
                  </a:lnTo>
                  <a:lnTo>
                    <a:pt x="3968" y="3095"/>
                  </a:lnTo>
                  <a:lnTo>
                    <a:pt x="5079" y="4603"/>
                  </a:lnTo>
                  <a:lnTo>
                    <a:pt x="16351" y="28972"/>
                  </a:lnTo>
                  <a:lnTo>
                    <a:pt x="17303" y="30956"/>
                  </a:lnTo>
                  <a:lnTo>
                    <a:pt x="18573" y="33575"/>
                  </a:lnTo>
                  <a:lnTo>
                    <a:pt x="21193" y="39131"/>
                  </a:lnTo>
                  <a:lnTo>
                    <a:pt x="22144" y="41275"/>
                  </a:lnTo>
                  <a:lnTo>
                    <a:pt x="22542" y="42623"/>
                  </a:lnTo>
                  <a:lnTo>
                    <a:pt x="22383" y="43736"/>
                  </a:lnTo>
                  <a:lnTo>
                    <a:pt x="21828" y="45720"/>
                  </a:lnTo>
                  <a:lnTo>
                    <a:pt x="19923" y="50879"/>
                  </a:lnTo>
                  <a:lnTo>
                    <a:pt x="16986" y="55721"/>
                  </a:lnTo>
                  <a:lnTo>
                    <a:pt x="15318" y="57229"/>
                  </a:lnTo>
                  <a:lnTo>
                    <a:pt x="13413" y="57863"/>
                  </a:lnTo>
                  <a:lnTo>
                    <a:pt x="12143" y="57626"/>
                  </a:lnTo>
                  <a:lnTo>
                    <a:pt x="10398" y="56991"/>
                  </a:lnTo>
                  <a:lnTo>
                    <a:pt x="6350" y="56117"/>
                  </a:lnTo>
                  <a:lnTo>
                    <a:pt x="4366" y="56436"/>
                  </a:lnTo>
                  <a:lnTo>
                    <a:pt x="3094" y="57150"/>
                  </a:lnTo>
                  <a:lnTo>
                    <a:pt x="1825" y="59054"/>
                  </a:lnTo>
                  <a:lnTo>
                    <a:pt x="1587" y="60483"/>
                  </a:lnTo>
                  <a:lnTo>
                    <a:pt x="2063" y="62467"/>
                  </a:lnTo>
                  <a:lnTo>
                    <a:pt x="3412" y="64293"/>
                  </a:lnTo>
                  <a:lnTo>
                    <a:pt x="5636" y="65642"/>
                  </a:lnTo>
                  <a:lnTo>
                    <a:pt x="8811" y="66198"/>
                  </a:lnTo>
                  <a:lnTo>
                    <a:pt x="11429" y="65881"/>
                  </a:lnTo>
                  <a:lnTo>
                    <a:pt x="13891" y="64928"/>
                  </a:lnTo>
                  <a:lnTo>
                    <a:pt x="16112" y="63420"/>
                  </a:lnTo>
                  <a:lnTo>
                    <a:pt x="18176" y="61277"/>
                  </a:lnTo>
                  <a:lnTo>
                    <a:pt x="20081" y="58498"/>
                  </a:lnTo>
                  <a:lnTo>
                    <a:pt x="21987" y="55086"/>
                  </a:lnTo>
                  <a:lnTo>
                    <a:pt x="23892" y="51037"/>
                  </a:lnTo>
                  <a:lnTo>
                    <a:pt x="25717" y="46354"/>
                  </a:lnTo>
                  <a:lnTo>
                    <a:pt x="40957" y="5953"/>
                  </a:lnTo>
                  <a:lnTo>
                    <a:pt x="42148" y="3572"/>
                  </a:lnTo>
                  <a:lnTo>
                    <a:pt x="43418" y="2222"/>
                  </a:lnTo>
                  <a:lnTo>
                    <a:pt x="45720" y="1507"/>
                  </a:lnTo>
                  <a:lnTo>
                    <a:pt x="45720" y="0"/>
                  </a:lnTo>
                  <a:lnTo>
                    <a:pt x="32306" y="0"/>
                  </a:lnTo>
                  <a:lnTo>
                    <a:pt x="32306" y="1507"/>
                  </a:lnTo>
                  <a:lnTo>
                    <a:pt x="34368" y="1667"/>
                  </a:lnTo>
                  <a:lnTo>
                    <a:pt x="35877" y="2142"/>
                  </a:lnTo>
                  <a:lnTo>
                    <a:pt x="36750" y="3016"/>
                  </a:lnTo>
                  <a:lnTo>
                    <a:pt x="37068" y="4286"/>
                  </a:lnTo>
                  <a:lnTo>
                    <a:pt x="36909" y="5397"/>
                  </a:lnTo>
                  <a:lnTo>
                    <a:pt x="36353" y="6984"/>
                  </a:lnTo>
                  <a:lnTo>
                    <a:pt x="34766" y="11032"/>
                  </a:lnTo>
                  <a:lnTo>
                    <a:pt x="27067" y="33020"/>
                  </a:lnTo>
                  <a:lnTo>
                    <a:pt x="15637" y="7937"/>
                  </a:lnTo>
                  <a:lnTo>
                    <a:pt x="15001" y="6350"/>
                  </a:lnTo>
                  <a:lnTo>
                    <a:pt x="14684" y="4366"/>
                  </a:lnTo>
                  <a:lnTo>
                    <a:pt x="15239" y="2778"/>
                  </a:lnTo>
                  <a:lnTo>
                    <a:pt x="16668" y="1985"/>
                  </a:lnTo>
                  <a:lnTo>
                    <a:pt x="20399" y="1507"/>
                  </a:lnTo>
                  <a:lnTo>
                    <a:pt x="20399" y="0"/>
                  </a:lnTo>
                  <a:lnTo>
                    <a:pt x="0" y="0"/>
                  </a:lnTo>
                  <a:close/>
                </a:path>
              </a:pathLst>
            </a:custGeom>
            <a:solidFill>
              <a:srgbClr val="000000"/>
            </a:solidFill>
          </p:spPr>
          <p:txBody>
            <a:bodyPr vert="horz" lIns="91440" tIns="45720" rIns="91440" bIns="45720" anchor="t"/>
            <a:lstStyle/>
            <a:p>
              <a:endParaRPr lang="en-IN"/>
            </a:p>
          </p:txBody>
        </p:sp>
        <p:sp>
          <p:nvSpPr>
            <p:cNvPr id="1974" name="Shape 6714"/>
            <p:cNvSpPr/>
            <p:nvPr/>
          </p:nvSpPr>
          <p:spPr>
            <a:xfrm>
              <a:off x="4456207" y="4559188"/>
              <a:ext cx="10080" cy="10080"/>
            </a:xfrm>
            <a:custGeom>
              <a:avLst/>
              <a:gdLst/>
              <a:ahLst/>
              <a:cxnLst/>
              <a:rect l="0" t="0" r="0" b="0"/>
              <a:pathLst>
                <a:path w="10080" h="10080">
                  <a:moveTo>
                    <a:pt x="4919" y="0"/>
                  </a:moveTo>
                  <a:lnTo>
                    <a:pt x="2698" y="475"/>
                  </a:lnTo>
                  <a:lnTo>
                    <a:pt x="1189" y="1746"/>
                  </a:lnTo>
                  <a:lnTo>
                    <a:pt x="317" y="3413"/>
                  </a:lnTo>
                  <a:lnTo>
                    <a:pt x="0" y="5079"/>
                  </a:lnTo>
                  <a:lnTo>
                    <a:pt x="317" y="6667"/>
                  </a:lnTo>
                  <a:lnTo>
                    <a:pt x="1111" y="8333"/>
                  </a:lnTo>
                  <a:lnTo>
                    <a:pt x="2698" y="9603"/>
                  </a:lnTo>
                  <a:lnTo>
                    <a:pt x="4919" y="10080"/>
                  </a:lnTo>
                  <a:lnTo>
                    <a:pt x="6984" y="9683"/>
                  </a:lnTo>
                  <a:lnTo>
                    <a:pt x="8651" y="8652"/>
                  </a:lnTo>
                  <a:lnTo>
                    <a:pt x="9762" y="7064"/>
                  </a:lnTo>
                  <a:lnTo>
                    <a:pt x="10080" y="5079"/>
                  </a:lnTo>
                  <a:lnTo>
                    <a:pt x="9762" y="3016"/>
                  </a:lnTo>
                  <a:lnTo>
                    <a:pt x="8651" y="1508"/>
                  </a:lnTo>
                  <a:lnTo>
                    <a:pt x="6984" y="396"/>
                  </a:lnTo>
                  <a:lnTo>
                    <a:pt x="4919" y="0"/>
                  </a:lnTo>
                  <a:close/>
                </a:path>
              </a:pathLst>
            </a:custGeom>
            <a:solidFill>
              <a:srgbClr val="000000"/>
            </a:solidFill>
          </p:spPr>
          <p:txBody>
            <a:bodyPr vert="horz" lIns="91440" tIns="45720" rIns="91440" bIns="45720" anchor="t"/>
            <a:lstStyle/>
            <a:p>
              <a:endParaRPr lang="en-IN"/>
            </a:p>
          </p:txBody>
        </p:sp>
        <p:sp>
          <p:nvSpPr>
            <p:cNvPr id="1975" name="Shape 6715"/>
            <p:cNvSpPr/>
            <p:nvPr/>
          </p:nvSpPr>
          <p:spPr>
            <a:xfrm>
              <a:off x="4340399" y="4559188"/>
              <a:ext cx="23574" cy="67627"/>
            </a:xfrm>
            <a:custGeom>
              <a:avLst/>
              <a:gdLst/>
              <a:ahLst/>
              <a:cxnLst/>
              <a:rect l="0" t="0" r="0" b="0"/>
              <a:pathLst>
                <a:path w="23574" h="67627">
                  <a:moveTo>
                    <a:pt x="15716" y="0"/>
                  </a:moveTo>
                  <a:lnTo>
                    <a:pt x="0" y="4364"/>
                  </a:lnTo>
                  <a:lnTo>
                    <a:pt x="0" y="5952"/>
                  </a:lnTo>
                  <a:lnTo>
                    <a:pt x="3333" y="5714"/>
                  </a:lnTo>
                  <a:lnTo>
                    <a:pt x="5715" y="6032"/>
                  </a:lnTo>
                  <a:lnTo>
                    <a:pt x="7065" y="7143"/>
                  </a:lnTo>
                  <a:lnTo>
                    <a:pt x="7699" y="8969"/>
                  </a:lnTo>
                  <a:lnTo>
                    <a:pt x="7858" y="11747"/>
                  </a:lnTo>
                  <a:lnTo>
                    <a:pt x="7858" y="59054"/>
                  </a:lnTo>
                  <a:lnTo>
                    <a:pt x="7461" y="62388"/>
                  </a:lnTo>
                  <a:lnTo>
                    <a:pt x="6271" y="64452"/>
                  </a:lnTo>
                  <a:lnTo>
                    <a:pt x="3890" y="65642"/>
                  </a:lnTo>
                  <a:lnTo>
                    <a:pt x="158" y="66198"/>
                  </a:lnTo>
                  <a:lnTo>
                    <a:pt x="158" y="67627"/>
                  </a:lnTo>
                  <a:lnTo>
                    <a:pt x="23574" y="67627"/>
                  </a:lnTo>
                  <a:lnTo>
                    <a:pt x="23574" y="66198"/>
                  </a:lnTo>
                  <a:lnTo>
                    <a:pt x="19922" y="65802"/>
                  </a:lnTo>
                  <a:lnTo>
                    <a:pt x="17701" y="64769"/>
                  </a:lnTo>
                  <a:lnTo>
                    <a:pt x="16510" y="62706"/>
                  </a:lnTo>
                  <a:lnTo>
                    <a:pt x="16113" y="5929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1976" name="Shape 6716"/>
            <p:cNvSpPr/>
            <p:nvPr/>
          </p:nvSpPr>
          <p:spPr>
            <a:xfrm>
              <a:off x="3895977" y="4559188"/>
              <a:ext cx="46117" cy="68658"/>
            </a:xfrm>
            <a:custGeom>
              <a:avLst/>
              <a:gdLst/>
              <a:ahLst/>
              <a:cxnLst/>
              <a:rect l="0" t="0" r="0" b="0"/>
              <a:pathLst>
                <a:path w="46117" h="68658">
                  <a:moveTo>
                    <a:pt x="14367" y="0"/>
                  </a:moveTo>
                  <a:lnTo>
                    <a:pt x="0" y="4364"/>
                  </a:lnTo>
                  <a:lnTo>
                    <a:pt x="0" y="5952"/>
                  </a:lnTo>
                  <a:lnTo>
                    <a:pt x="2223" y="5873"/>
                  </a:lnTo>
                  <a:lnTo>
                    <a:pt x="4762" y="6191"/>
                  </a:lnTo>
                  <a:lnTo>
                    <a:pt x="6033" y="7222"/>
                  </a:lnTo>
                  <a:lnTo>
                    <a:pt x="6588" y="10873"/>
                  </a:lnTo>
                  <a:lnTo>
                    <a:pt x="6588" y="62308"/>
                  </a:lnTo>
                  <a:lnTo>
                    <a:pt x="7382" y="64055"/>
                  </a:lnTo>
                  <a:lnTo>
                    <a:pt x="9446" y="65563"/>
                  </a:lnTo>
                  <a:lnTo>
                    <a:pt x="15796" y="67786"/>
                  </a:lnTo>
                  <a:lnTo>
                    <a:pt x="19130" y="68421"/>
                  </a:lnTo>
                  <a:lnTo>
                    <a:pt x="21908" y="68658"/>
                  </a:lnTo>
                  <a:lnTo>
                    <a:pt x="28258" y="67944"/>
                  </a:lnTo>
                  <a:lnTo>
                    <a:pt x="33417" y="66039"/>
                  </a:lnTo>
                  <a:lnTo>
                    <a:pt x="37624" y="63261"/>
                  </a:lnTo>
                  <a:lnTo>
                    <a:pt x="40878" y="59689"/>
                  </a:lnTo>
                  <a:lnTo>
                    <a:pt x="43339" y="55801"/>
                  </a:lnTo>
                  <a:lnTo>
                    <a:pt x="44927" y="51672"/>
                  </a:lnTo>
                  <a:lnTo>
                    <a:pt x="45800" y="47703"/>
                  </a:lnTo>
                  <a:lnTo>
                    <a:pt x="46117" y="44052"/>
                  </a:lnTo>
                  <a:lnTo>
                    <a:pt x="45641" y="38734"/>
                  </a:lnTo>
                  <a:lnTo>
                    <a:pt x="44133" y="33654"/>
                  </a:lnTo>
                  <a:lnTo>
                    <a:pt x="41752" y="29050"/>
                  </a:lnTo>
                  <a:lnTo>
                    <a:pt x="38338" y="25400"/>
                  </a:lnTo>
                  <a:lnTo>
                    <a:pt x="33894" y="22939"/>
                  </a:lnTo>
                  <a:lnTo>
                    <a:pt x="28496" y="22066"/>
                  </a:lnTo>
                  <a:lnTo>
                    <a:pt x="24924" y="22542"/>
                  </a:lnTo>
                  <a:lnTo>
                    <a:pt x="22900" y="23250"/>
                  </a:lnTo>
                  <a:lnTo>
                    <a:pt x="24766" y="28336"/>
                  </a:lnTo>
                  <a:lnTo>
                    <a:pt x="28813" y="29130"/>
                  </a:lnTo>
                  <a:lnTo>
                    <a:pt x="32067" y="31273"/>
                  </a:lnTo>
                  <a:lnTo>
                    <a:pt x="34449" y="34527"/>
                  </a:lnTo>
                  <a:lnTo>
                    <a:pt x="36116" y="38575"/>
                  </a:lnTo>
                  <a:lnTo>
                    <a:pt x="37069" y="43101"/>
                  </a:lnTo>
                  <a:lnTo>
                    <a:pt x="37386" y="47703"/>
                  </a:lnTo>
                  <a:lnTo>
                    <a:pt x="37227" y="51275"/>
                  </a:lnTo>
                  <a:lnTo>
                    <a:pt x="36512" y="55244"/>
                  </a:lnTo>
                  <a:lnTo>
                    <a:pt x="35163" y="59054"/>
                  </a:lnTo>
                  <a:lnTo>
                    <a:pt x="32861" y="62388"/>
                  </a:lnTo>
                  <a:lnTo>
                    <a:pt x="29368" y="64611"/>
                  </a:lnTo>
                  <a:lnTo>
                    <a:pt x="24369" y="65483"/>
                  </a:lnTo>
                  <a:lnTo>
                    <a:pt x="20876" y="65008"/>
                  </a:lnTo>
                  <a:lnTo>
                    <a:pt x="16828" y="63500"/>
                  </a:lnTo>
                  <a:lnTo>
                    <a:pt x="15399" y="62229"/>
                  </a:lnTo>
                  <a:lnTo>
                    <a:pt x="14923" y="60721"/>
                  </a:lnTo>
                  <a:lnTo>
                    <a:pt x="14923" y="35718"/>
                  </a:lnTo>
                  <a:lnTo>
                    <a:pt x="15558" y="33258"/>
                  </a:lnTo>
                  <a:lnTo>
                    <a:pt x="16907" y="31352"/>
                  </a:lnTo>
                  <a:lnTo>
                    <a:pt x="18812" y="29923"/>
                  </a:lnTo>
                  <a:lnTo>
                    <a:pt x="20876" y="29050"/>
                  </a:lnTo>
                  <a:lnTo>
                    <a:pt x="24766" y="28336"/>
                  </a:lnTo>
                  <a:lnTo>
                    <a:pt x="22900" y="23250"/>
                  </a:lnTo>
                  <a:lnTo>
                    <a:pt x="21749" y="23653"/>
                  </a:lnTo>
                  <a:lnTo>
                    <a:pt x="19130" y="25241"/>
                  </a:lnTo>
                  <a:lnTo>
                    <a:pt x="17146" y="27066"/>
                  </a:lnTo>
                  <a:lnTo>
                    <a:pt x="15796" y="28733"/>
                  </a:lnTo>
                  <a:lnTo>
                    <a:pt x="15081" y="30083"/>
                  </a:lnTo>
                  <a:lnTo>
                    <a:pt x="14923" y="30083"/>
                  </a:lnTo>
                  <a:lnTo>
                    <a:pt x="14923" y="158"/>
                  </a:lnTo>
                  <a:lnTo>
                    <a:pt x="14367" y="0"/>
                  </a:lnTo>
                  <a:close/>
                </a:path>
              </a:pathLst>
            </a:custGeom>
            <a:solidFill>
              <a:srgbClr val="000000"/>
            </a:solidFill>
          </p:spPr>
          <p:txBody>
            <a:bodyPr vert="horz" lIns="91440" tIns="45720" rIns="91440" bIns="45720" anchor="t"/>
            <a:lstStyle/>
            <a:p>
              <a:endParaRPr lang="en-IN"/>
            </a:p>
          </p:txBody>
        </p:sp>
        <p:sp>
          <p:nvSpPr>
            <p:cNvPr id="1977" name="Shape 6717"/>
            <p:cNvSpPr/>
            <p:nvPr/>
          </p:nvSpPr>
          <p:spPr>
            <a:xfrm>
              <a:off x="3371626" y="4559188"/>
              <a:ext cx="23574" cy="67627"/>
            </a:xfrm>
            <a:custGeom>
              <a:avLst/>
              <a:gdLst/>
              <a:ahLst/>
              <a:cxnLst/>
              <a:rect l="0" t="0" r="0" b="0"/>
              <a:pathLst>
                <a:path w="23574" h="67627">
                  <a:moveTo>
                    <a:pt x="15717" y="0"/>
                  </a:moveTo>
                  <a:lnTo>
                    <a:pt x="0" y="4364"/>
                  </a:lnTo>
                  <a:lnTo>
                    <a:pt x="0" y="5952"/>
                  </a:lnTo>
                  <a:lnTo>
                    <a:pt x="3334" y="5714"/>
                  </a:lnTo>
                  <a:lnTo>
                    <a:pt x="5636" y="6032"/>
                  </a:lnTo>
                  <a:lnTo>
                    <a:pt x="6986" y="7143"/>
                  </a:lnTo>
                  <a:lnTo>
                    <a:pt x="7619" y="8969"/>
                  </a:lnTo>
                  <a:lnTo>
                    <a:pt x="7779" y="11747"/>
                  </a:lnTo>
                  <a:lnTo>
                    <a:pt x="7779" y="59054"/>
                  </a:lnTo>
                  <a:lnTo>
                    <a:pt x="7462" y="62388"/>
                  </a:lnTo>
                  <a:lnTo>
                    <a:pt x="6192" y="64452"/>
                  </a:lnTo>
                  <a:lnTo>
                    <a:pt x="3889" y="65642"/>
                  </a:lnTo>
                  <a:lnTo>
                    <a:pt x="159" y="66198"/>
                  </a:lnTo>
                  <a:lnTo>
                    <a:pt x="159" y="67627"/>
                  </a:lnTo>
                  <a:lnTo>
                    <a:pt x="23574" y="67627"/>
                  </a:lnTo>
                  <a:lnTo>
                    <a:pt x="23574" y="66198"/>
                  </a:lnTo>
                  <a:lnTo>
                    <a:pt x="19923" y="65802"/>
                  </a:lnTo>
                  <a:lnTo>
                    <a:pt x="17622" y="64769"/>
                  </a:lnTo>
                  <a:lnTo>
                    <a:pt x="16431" y="62706"/>
                  </a:lnTo>
                  <a:lnTo>
                    <a:pt x="16113" y="59292"/>
                  </a:lnTo>
                  <a:lnTo>
                    <a:pt x="16113" y="158"/>
                  </a:lnTo>
                  <a:lnTo>
                    <a:pt x="15717" y="0"/>
                  </a:lnTo>
                  <a:close/>
                </a:path>
              </a:pathLst>
            </a:custGeom>
            <a:solidFill>
              <a:srgbClr val="000000"/>
            </a:solidFill>
          </p:spPr>
          <p:txBody>
            <a:bodyPr vert="horz" lIns="91440" tIns="45720" rIns="91440" bIns="45720" anchor="t"/>
            <a:lstStyle/>
            <a:p>
              <a:endParaRPr lang="en-IN"/>
            </a:p>
          </p:txBody>
        </p:sp>
        <p:sp>
          <p:nvSpPr>
            <p:cNvPr id="1978" name="Shape 6718"/>
            <p:cNvSpPr/>
            <p:nvPr/>
          </p:nvSpPr>
          <p:spPr>
            <a:xfrm>
              <a:off x="3261534" y="4559188"/>
              <a:ext cx="10080" cy="10080"/>
            </a:xfrm>
            <a:custGeom>
              <a:avLst/>
              <a:gdLst/>
              <a:ahLst/>
              <a:cxnLst/>
              <a:rect l="0" t="0" r="0" b="0"/>
              <a:pathLst>
                <a:path w="10080" h="10080">
                  <a:moveTo>
                    <a:pt x="4921" y="0"/>
                  </a:moveTo>
                  <a:lnTo>
                    <a:pt x="2698" y="475"/>
                  </a:lnTo>
                  <a:lnTo>
                    <a:pt x="1191" y="1746"/>
                  </a:lnTo>
                  <a:lnTo>
                    <a:pt x="317" y="3413"/>
                  </a:lnTo>
                  <a:lnTo>
                    <a:pt x="0" y="5079"/>
                  </a:lnTo>
                  <a:lnTo>
                    <a:pt x="317" y="6667"/>
                  </a:lnTo>
                  <a:lnTo>
                    <a:pt x="1111" y="8333"/>
                  </a:lnTo>
                  <a:lnTo>
                    <a:pt x="2698" y="9603"/>
                  </a:lnTo>
                  <a:lnTo>
                    <a:pt x="4921" y="10080"/>
                  </a:lnTo>
                  <a:lnTo>
                    <a:pt x="7064" y="9683"/>
                  </a:lnTo>
                  <a:lnTo>
                    <a:pt x="8652" y="8652"/>
                  </a:lnTo>
                  <a:lnTo>
                    <a:pt x="9762" y="7064"/>
                  </a:lnTo>
                  <a:lnTo>
                    <a:pt x="10080" y="5079"/>
                  </a:lnTo>
                  <a:lnTo>
                    <a:pt x="9762" y="3016"/>
                  </a:lnTo>
                  <a:lnTo>
                    <a:pt x="8652" y="1508"/>
                  </a:lnTo>
                  <a:lnTo>
                    <a:pt x="7064" y="396"/>
                  </a:lnTo>
                  <a:lnTo>
                    <a:pt x="4921" y="0"/>
                  </a:lnTo>
                  <a:close/>
                </a:path>
              </a:pathLst>
            </a:custGeom>
            <a:solidFill>
              <a:srgbClr val="000000"/>
            </a:solidFill>
          </p:spPr>
          <p:txBody>
            <a:bodyPr vert="horz" lIns="91440" tIns="45720" rIns="91440" bIns="45720" anchor="t"/>
            <a:lstStyle/>
            <a:p>
              <a:endParaRPr lang="en-IN"/>
            </a:p>
          </p:txBody>
        </p:sp>
        <p:sp>
          <p:nvSpPr>
            <p:cNvPr id="1979" name="Shape 6719"/>
            <p:cNvSpPr/>
            <p:nvPr/>
          </p:nvSpPr>
          <p:spPr>
            <a:xfrm>
              <a:off x="4141644" y="4569507"/>
              <a:ext cx="26352" cy="58339"/>
            </a:xfrm>
            <a:custGeom>
              <a:avLst/>
              <a:gdLst/>
              <a:ahLst/>
              <a:cxnLst/>
              <a:rect l="0" t="0" r="0" b="0"/>
              <a:pathLst>
                <a:path w="26352" h="58339">
                  <a:moveTo>
                    <a:pt x="13334" y="0"/>
                  </a:moveTo>
                  <a:lnTo>
                    <a:pt x="10953" y="3413"/>
                  </a:lnTo>
                  <a:lnTo>
                    <a:pt x="8890" y="6111"/>
                  </a:lnTo>
                  <a:lnTo>
                    <a:pt x="4364" y="11271"/>
                  </a:lnTo>
                  <a:lnTo>
                    <a:pt x="1428" y="13652"/>
                  </a:lnTo>
                  <a:lnTo>
                    <a:pt x="396" y="14446"/>
                  </a:lnTo>
                  <a:lnTo>
                    <a:pt x="0" y="15239"/>
                  </a:lnTo>
                  <a:lnTo>
                    <a:pt x="396" y="15953"/>
                  </a:lnTo>
                  <a:lnTo>
                    <a:pt x="5715" y="15953"/>
                  </a:lnTo>
                  <a:lnTo>
                    <a:pt x="5715" y="45719"/>
                  </a:lnTo>
                  <a:lnTo>
                    <a:pt x="5873" y="49133"/>
                  </a:lnTo>
                  <a:lnTo>
                    <a:pt x="6429" y="51911"/>
                  </a:lnTo>
                  <a:lnTo>
                    <a:pt x="7223" y="54133"/>
                  </a:lnTo>
                  <a:lnTo>
                    <a:pt x="8333" y="55721"/>
                  </a:lnTo>
                  <a:lnTo>
                    <a:pt x="11271" y="57705"/>
                  </a:lnTo>
                  <a:lnTo>
                    <a:pt x="14763" y="58339"/>
                  </a:lnTo>
                  <a:lnTo>
                    <a:pt x="18176" y="57705"/>
                  </a:lnTo>
                  <a:lnTo>
                    <a:pt x="21351" y="56117"/>
                  </a:lnTo>
                  <a:lnTo>
                    <a:pt x="24208" y="53736"/>
                  </a:lnTo>
                  <a:lnTo>
                    <a:pt x="26352" y="50800"/>
                  </a:lnTo>
                  <a:lnTo>
                    <a:pt x="25082" y="49688"/>
                  </a:lnTo>
                  <a:lnTo>
                    <a:pt x="22859" y="51911"/>
                  </a:lnTo>
                  <a:lnTo>
                    <a:pt x="21193" y="52783"/>
                  </a:lnTo>
                  <a:lnTo>
                    <a:pt x="19050" y="53181"/>
                  </a:lnTo>
                  <a:lnTo>
                    <a:pt x="16907" y="52704"/>
                  </a:lnTo>
                  <a:lnTo>
                    <a:pt x="15477" y="51514"/>
                  </a:lnTo>
                  <a:lnTo>
                    <a:pt x="14207" y="47942"/>
                  </a:lnTo>
                  <a:lnTo>
                    <a:pt x="13970" y="44291"/>
                  </a:lnTo>
                  <a:lnTo>
                    <a:pt x="13970" y="15953"/>
                  </a:lnTo>
                  <a:lnTo>
                    <a:pt x="23971" y="15953"/>
                  </a:lnTo>
                  <a:lnTo>
                    <a:pt x="23971" y="12778"/>
                  </a:lnTo>
                  <a:lnTo>
                    <a:pt x="13970" y="12778"/>
                  </a:lnTo>
                  <a:lnTo>
                    <a:pt x="13970" y="1269"/>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1980" name="Shape 6720"/>
            <p:cNvSpPr/>
            <p:nvPr/>
          </p:nvSpPr>
          <p:spPr>
            <a:xfrm>
              <a:off x="4070365" y="4569507"/>
              <a:ext cx="26352" cy="58339"/>
            </a:xfrm>
            <a:custGeom>
              <a:avLst/>
              <a:gdLst/>
              <a:ahLst/>
              <a:cxnLst/>
              <a:rect l="0" t="0" r="0" b="0"/>
              <a:pathLst>
                <a:path w="26352" h="58339">
                  <a:moveTo>
                    <a:pt x="13255" y="0"/>
                  </a:moveTo>
                  <a:lnTo>
                    <a:pt x="10873" y="3413"/>
                  </a:lnTo>
                  <a:lnTo>
                    <a:pt x="8889" y="6111"/>
                  </a:lnTo>
                  <a:lnTo>
                    <a:pt x="4366" y="11271"/>
                  </a:lnTo>
                  <a:lnTo>
                    <a:pt x="1348" y="13652"/>
                  </a:lnTo>
                  <a:lnTo>
                    <a:pt x="397" y="14446"/>
                  </a:lnTo>
                  <a:lnTo>
                    <a:pt x="0" y="15239"/>
                  </a:lnTo>
                  <a:lnTo>
                    <a:pt x="397" y="15953"/>
                  </a:lnTo>
                  <a:lnTo>
                    <a:pt x="5636" y="15953"/>
                  </a:lnTo>
                  <a:lnTo>
                    <a:pt x="5636" y="45719"/>
                  </a:lnTo>
                  <a:lnTo>
                    <a:pt x="5873" y="49133"/>
                  </a:lnTo>
                  <a:lnTo>
                    <a:pt x="6350" y="51911"/>
                  </a:lnTo>
                  <a:lnTo>
                    <a:pt x="7223" y="54133"/>
                  </a:lnTo>
                  <a:lnTo>
                    <a:pt x="8334" y="55721"/>
                  </a:lnTo>
                  <a:lnTo>
                    <a:pt x="11192" y="57705"/>
                  </a:lnTo>
                  <a:lnTo>
                    <a:pt x="14763" y="58339"/>
                  </a:lnTo>
                  <a:lnTo>
                    <a:pt x="18177" y="57705"/>
                  </a:lnTo>
                  <a:lnTo>
                    <a:pt x="21352" y="56117"/>
                  </a:lnTo>
                  <a:lnTo>
                    <a:pt x="24129" y="53736"/>
                  </a:lnTo>
                  <a:lnTo>
                    <a:pt x="26352" y="50800"/>
                  </a:lnTo>
                  <a:lnTo>
                    <a:pt x="25082" y="49688"/>
                  </a:lnTo>
                  <a:lnTo>
                    <a:pt x="22859" y="51911"/>
                  </a:lnTo>
                  <a:lnTo>
                    <a:pt x="21192" y="52783"/>
                  </a:lnTo>
                  <a:lnTo>
                    <a:pt x="19050" y="53181"/>
                  </a:lnTo>
                  <a:lnTo>
                    <a:pt x="16905" y="52704"/>
                  </a:lnTo>
                  <a:lnTo>
                    <a:pt x="15478" y="51514"/>
                  </a:lnTo>
                  <a:lnTo>
                    <a:pt x="14604" y="49847"/>
                  </a:lnTo>
                  <a:lnTo>
                    <a:pt x="14128" y="47942"/>
                  </a:lnTo>
                  <a:lnTo>
                    <a:pt x="13969" y="44291"/>
                  </a:lnTo>
                  <a:lnTo>
                    <a:pt x="13969" y="15953"/>
                  </a:lnTo>
                  <a:lnTo>
                    <a:pt x="23971" y="15953"/>
                  </a:lnTo>
                  <a:lnTo>
                    <a:pt x="23971" y="12778"/>
                  </a:lnTo>
                  <a:lnTo>
                    <a:pt x="13969" y="12778"/>
                  </a:lnTo>
                  <a:lnTo>
                    <a:pt x="13969" y="1269"/>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1981" name="Shape 6721"/>
            <p:cNvSpPr/>
            <p:nvPr/>
          </p:nvSpPr>
          <p:spPr>
            <a:xfrm>
              <a:off x="4529232" y="4581254"/>
              <a:ext cx="39528" cy="46592"/>
            </a:xfrm>
            <a:custGeom>
              <a:avLst/>
              <a:gdLst/>
              <a:ahLst/>
              <a:cxnLst/>
              <a:rect l="0" t="0" r="0" b="0"/>
              <a:pathLst>
                <a:path w="39528" h="46592">
                  <a:moveTo>
                    <a:pt x="20161" y="0"/>
                  </a:moveTo>
                  <a:lnTo>
                    <a:pt x="18017" y="3572"/>
                  </a:lnTo>
                  <a:lnTo>
                    <a:pt x="21431" y="4127"/>
                  </a:lnTo>
                  <a:lnTo>
                    <a:pt x="23812" y="5556"/>
                  </a:lnTo>
                  <a:lnTo>
                    <a:pt x="25400" y="7541"/>
                  </a:lnTo>
                  <a:lnTo>
                    <a:pt x="26431" y="9922"/>
                  </a:lnTo>
                  <a:lnTo>
                    <a:pt x="27542" y="15001"/>
                  </a:lnTo>
                  <a:lnTo>
                    <a:pt x="7063" y="15001"/>
                  </a:lnTo>
                  <a:lnTo>
                    <a:pt x="7778" y="12065"/>
                  </a:lnTo>
                  <a:lnTo>
                    <a:pt x="8651" y="9525"/>
                  </a:lnTo>
                  <a:lnTo>
                    <a:pt x="9762" y="7541"/>
                  </a:lnTo>
                  <a:lnTo>
                    <a:pt x="11112" y="6032"/>
                  </a:lnTo>
                  <a:lnTo>
                    <a:pt x="14287" y="4127"/>
                  </a:lnTo>
                  <a:lnTo>
                    <a:pt x="18017" y="3572"/>
                  </a:lnTo>
                  <a:lnTo>
                    <a:pt x="20161" y="0"/>
                  </a:lnTo>
                  <a:lnTo>
                    <a:pt x="15875" y="476"/>
                  </a:lnTo>
                  <a:lnTo>
                    <a:pt x="11429" y="2222"/>
                  </a:lnTo>
                  <a:lnTo>
                    <a:pt x="7143" y="5317"/>
                  </a:lnTo>
                  <a:lnTo>
                    <a:pt x="3492" y="9922"/>
                  </a:lnTo>
                  <a:lnTo>
                    <a:pt x="951" y="16192"/>
                  </a:lnTo>
                  <a:lnTo>
                    <a:pt x="0" y="24367"/>
                  </a:lnTo>
                  <a:lnTo>
                    <a:pt x="317" y="29368"/>
                  </a:lnTo>
                  <a:lnTo>
                    <a:pt x="1268" y="33735"/>
                  </a:lnTo>
                  <a:lnTo>
                    <a:pt x="2856" y="37543"/>
                  </a:lnTo>
                  <a:lnTo>
                    <a:pt x="5079" y="40718"/>
                  </a:lnTo>
                  <a:lnTo>
                    <a:pt x="7778" y="43260"/>
                  </a:lnTo>
                  <a:lnTo>
                    <a:pt x="10953" y="45084"/>
                  </a:lnTo>
                  <a:lnTo>
                    <a:pt x="14525" y="46196"/>
                  </a:lnTo>
                  <a:lnTo>
                    <a:pt x="18493" y="46592"/>
                  </a:lnTo>
                  <a:lnTo>
                    <a:pt x="23414" y="45957"/>
                  </a:lnTo>
                  <a:lnTo>
                    <a:pt x="27622" y="44370"/>
                  </a:lnTo>
                  <a:lnTo>
                    <a:pt x="31113" y="42148"/>
                  </a:lnTo>
                  <a:lnTo>
                    <a:pt x="33972" y="39448"/>
                  </a:lnTo>
                  <a:lnTo>
                    <a:pt x="36193" y="36671"/>
                  </a:lnTo>
                  <a:lnTo>
                    <a:pt x="37781" y="33972"/>
                  </a:lnTo>
                  <a:lnTo>
                    <a:pt x="38893" y="31670"/>
                  </a:lnTo>
                  <a:lnTo>
                    <a:pt x="39528" y="30003"/>
                  </a:lnTo>
                  <a:lnTo>
                    <a:pt x="37941" y="29368"/>
                  </a:lnTo>
                  <a:lnTo>
                    <a:pt x="34925" y="33654"/>
                  </a:lnTo>
                  <a:lnTo>
                    <a:pt x="32701" y="35877"/>
                  </a:lnTo>
                  <a:lnTo>
                    <a:pt x="29923" y="37861"/>
                  </a:lnTo>
                  <a:lnTo>
                    <a:pt x="26589" y="39211"/>
                  </a:lnTo>
                  <a:lnTo>
                    <a:pt x="22542" y="39767"/>
                  </a:lnTo>
                  <a:lnTo>
                    <a:pt x="19207" y="39370"/>
                  </a:lnTo>
                  <a:lnTo>
                    <a:pt x="15795" y="38020"/>
                  </a:lnTo>
                  <a:lnTo>
                    <a:pt x="12700" y="35559"/>
                  </a:lnTo>
                  <a:lnTo>
                    <a:pt x="10000" y="31591"/>
                  </a:lnTo>
                  <a:lnTo>
                    <a:pt x="8888" y="28972"/>
                  </a:lnTo>
                  <a:lnTo>
                    <a:pt x="7937" y="25876"/>
                  </a:lnTo>
                  <a:lnTo>
                    <a:pt x="7301" y="22304"/>
                  </a:lnTo>
                  <a:lnTo>
                    <a:pt x="6825" y="18176"/>
                  </a:lnTo>
                  <a:lnTo>
                    <a:pt x="37623" y="18176"/>
                  </a:lnTo>
                  <a:lnTo>
                    <a:pt x="36908" y="13652"/>
                  </a:lnTo>
                  <a:lnTo>
                    <a:pt x="35797" y="9842"/>
                  </a:lnTo>
                  <a:lnTo>
                    <a:pt x="34131" y="6667"/>
                  </a:lnTo>
                  <a:lnTo>
                    <a:pt x="31987" y="4206"/>
                  </a:lnTo>
                  <a:lnTo>
                    <a:pt x="29526" y="2301"/>
                  </a:lnTo>
                  <a:lnTo>
                    <a:pt x="26668"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982" name="Shape 6722"/>
            <p:cNvSpPr/>
            <p:nvPr/>
          </p:nvSpPr>
          <p:spPr>
            <a:xfrm>
              <a:off x="4479861" y="4559188"/>
              <a:ext cx="45957" cy="68658"/>
            </a:xfrm>
            <a:custGeom>
              <a:avLst/>
              <a:gdLst/>
              <a:ahLst/>
              <a:cxnLst/>
              <a:rect l="0" t="0" r="0" b="0"/>
              <a:pathLst>
                <a:path w="45957" h="68658">
                  <a:moveTo>
                    <a:pt x="38813" y="0"/>
                  </a:moveTo>
                  <a:lnTo>
                    <a:pt x="24288" y="4364"/>
                  </a:lnTo>
                  <a:lnTo>
                    <a:pt x="24288" y="5952"/>
                  </a:lnTo>
                  <a:lnTo>
                    <a:pt x="26670" y="5873"/>
                  </a:lnTo>
                  <a:lnTo>
                    <a:pt x="29209" y="6191"/>
                  </a:lnTo>
                  <a:lnTo>
                    <a:pt x="30478" y="7222"/>
                  </a:lnTo>
                  <a:lnTo>
                    <a:pt x="31035" y="10873"/>
                  </a:lnTo>
                  <a:lnTo>
                    <a:pt x="31035" y="26352"/>
                  </a:lnTo>
                  <a:lnTo>
                    <a:pt x="28654" y="24447"/>
                  </a:lnTo>
                  <a:lnTo>
                    <a:pt x="26193" y="23097"/>
                  </a:lnTo>
                  <a:lnTo>
                    <a:pt x="23495" y="22303"/>
                  </a:lnTo>
                  <a:lnTo>
                    <a:pt x="22685" y="22240"/>
                  </a:lnTo>
                  <a:lnTo>
                    <a:pt x="20796" y="24844"/>
                  </a:lnTo>
                  <a:lnTo>
                    <a:pt x="24288" y="25478"/>
                  </a:lnTo>
                  <a:lnTo>
                    <a:pt x="27383" y="27304"/>
                  </a:lnTo>
                  <a:lnTo>
                    <a:pt x="29765" y="30401"/>
                  </a:lnTo>
                  <a:lnTo>
                    <a:pt x="31035" y="34766"/>
                  </a:lnTo>
                  <a:lnTo>
                    <a:pt x="31035" y="57546"/>
                  </a:lnTo>
                  <a:lnTo>
                    <a:pt x="29923" y="59927"/>
                  </a:lnTo>
                  <a:lnTo>
                    <a:pt x="27860" y="61833"/>
                  </a:lnTo>
                  <a:lnTo>
                    <a:pt x="25161" y="63102"/>
                  </a:lnTo>
                  <a:lnTo>
                    <a:pt x="22225" y="63500"/>
                  </a:lnTo>
                  <a:lnTo>
                    <a:pt x="18890" y="63023"/>
                  </a:lnTo>
                  <a:lnTo>
                    <a:pt x="15795" y="61514"/>
                  </a:lnTo>
                  <a:lnTo>
                    <a:pt x="12937" y="58896"/>
                  </a:lnTo>
                  <a:lnTo>
                    <a:pt x="10635" y="55007"/>
                  </a:lnTo>
                  <a:lnTo>
                    <a:pt x="9127" y="49767"/>
                  </a:lnTo>
                  <a:lnTo>
                    <a:pt x="8492" y="43179"/>
                  </a:lnTo>
                  <a:lnTo>
                    <a:pt x="9047" y="37067"/>
                  </a:lnTo>
                  <a:lnTo>
                    <a:pt x="10477" y="32464"/>
                  </a:lnTo>
                  <a:lnTo>
                    <a:pt x="12620" y="28971"/>
                  </a:lnTo>
                  <a:lnTo>
                    <a:pt x="15160" y="26669"/>
                  </a:lnTo>
                  <a:lnTo>
                    <a:pt x="17938" y="25320"/>
                  </a:lnTo>
                  <a:lnTo>
                    <a:pt x="20796" y="24844"/>
                  </a:lnTo>
                  <a:lnTo>
                    <a:pt x="22685" y="22240"/>
                  </a:lnTo>
                  <a:lnTo>
                    <a:pt x="20477" y="22066"/>
                  </a:lnTo>
                  <a:lnTo>
                    <a:pt x="15160" y="22939"/>
                  </a:lnTo>
                  <a:lnTo>
                    <a:pt x="10238" y="25478"/>
                  </a:lnTo>
                  <a:lnTo>
                    <a:pt x="6111" y="29368"/>
                  </a:lnTo>
                  <a:lnTo>
                    <a:pt x="2857" y="34369"/>
                  </a:lnTo>
                  <a:lnTo>
                    <a:pt x="793" y="40163"/>
                  </a:lnTo>
                  <a:lnTo>
                    <a:pt x="0" y="46433"/>
                  </a:lnTo>
                  <a:lnTo>
                    <a:pt x="634" y="53181"/>
                  </a:lnTo>
                  <a:lnTo>
                    <a:pt x="2301" y="58419"/>
                  </a:lnTo>
                  <a:lnTo>
                    <a:pt x="4682" y="62388"/>
                  </a:lnTo>
                  <a:lnTo>
                    <a:pt x="7620" y="65166"/>
                  </a:lnTo>
                  <a:lnTo>
                    <a:pt x="10635" y="66913"/>
                  </a:lnTo>
                  <a:lnTo>
                    <a:pt x="13572" y="68023"/>
                  </a:lnTo>
                  <a:lnTo>
                    <a:pt x="16112" y="68579"/>
                  </a:lnTo>
                  <a:lnTo>
                    <a:pt x="18017" y="68658"/>
                  </a:lnTo>
                  <a:lnTo>
                    <a:pt x="22859" y="68023"/>
                  </a:lnTo>
                  <a:lnTo>
                    <a:pt x="26510" y="66516"/>
                  </a:lnTo>
                  <a:lnTo>
                    <a:pt x="29051" y="64452"/>
                  </a:lnTo>
                  <a:lnTo>
                    <a:pt x="30796" y="62308"/>
                  </a:lnTo>
                  <a:lnTo>
                    <a:pt x="31035" y="62308"/>
                  </a:lnTo>
                  <a:lnTo>
                    <a:pt x="31035" y="68341"/>
                  </a:lnTo>
                  <a:lnTo>
                    <a:pt x="31432" y="68658"/>
                  </a:lnTo>
                  <a:lnTo>
                    <a:pt x="38813" y="66039"/>
                  </a:lnTo>
                  <a:lnTo>
                    <a:pt x="45957" y="63500"/>
                  </a:lnTo>
                  <a:lnTo>
                    <a:pt x="45957" y="61912"/>
                  </a:lnTo>
                  <a:lnTo>
                    <a:pt x="43178" y="61912"/>
                  </a:lnTo>
                  <a:lnTo>
                    <a:pt x="41354" y="61594"/>
                  </a:lnTo>
                  <a:lnTo>
                    <a:pt x="40242" y="60800"/>
                  </a:lnTo>
                  <a:lnTo>
                    <a:pt x="39607" y="59689"/>
                  </a:lnTo>
                  <a:lnTo>
                    <a:pt x="39370" y="56356"/>
                  </a:lnTo>
                  <a:lnTo>
                    <a:pt x="39370" y="158"/>
                  </a:lnTo>
                  <a:lnTo>
                    <a:pt x="38813" y="0"/>
                  </a:lnTo>
                  <a:close/>
                </a:path>
              </a:pathLst>
            </a:custGeom>
            <a:solidFill>
              <a:srgbClr val="000000"/>
            </a:solidFill>
          </p:spPr>
          <p:txBody>
            <a:bodyPr vert="horz" lIns="91440" tIns="45720" rIns="91440" bIns="45720" anchor="t"/>
            <a:lstStyle/>
            <a:p>
              <a:endParaRPr lang="en-IN"/>
            </a:p>
          </p:txBody>
        </p:sp>
        <p:sp>
          <p:nvSpPr>
            <p:cNvPr id="1983" name="Shape 6723"/>
            <p:cNvSpPr/>
            <p:nvPr/>
          </p:nvSpPr>
          <p:spPr>
            <a:xfrm>
              <a:off x="4450015" y="4581254"/>
              <a:ext cx="23496" cy="45561"/>
            </a:xfrm>
            <a:custGeom>
              <a:avLst/>
              <a:gdLst/>
              <a:ahLst/>
              <a:cxnLst/>
              <a:rect l="0" t="0" r="0" b="0"/>
              <a:pathLst>
                <a:path w="23496" h="45561">
                  <a:moveTo>
                    <a:pt x="15796" y="0"/>
                  </a:moveTo>
                  <a:lnTo>
                    <a:pt x="397" y="5476"/>
                  </a:lnTo>
                  <a:lnTo>
                    <a:pt x="397" y="6984"/>
                  </a:lnTo>
                  <a:lnTo>
                    <a:pt x="4366" y="6587"/>
                  </a:lnTo>
                  <a:lnTo>
                    <a:pt x="5636" y="6667"/>
                  </a:lnTo>
                  <a:lnTo>
                    <a:pt x="6747" y="7381"/>
                  </a:lnTo>
                  <a:lnTo>
                    <a:pt x="7541" y="9128"/>
                  </a:lnTo>
                  <a:lnTo>
                    <a:pt x="7858" y="12461"/>
                  </a:lnTo>
                  <a:lnTo>
                    <a:pt x="7858" y="35480"/>
                  </a:lnTo>
                  <a:lnTo>
                    <a:pt x="7700" y="38734"/>
                  </a:lnTo>
                  <a:lnTo>
                    <a:pt x="7143" y="41116"/>
                  </a:lnTo>
                  <a:lnTo>
                    <a:pt x="6271" y="42623"/>
                  </a:lnTo>
                  <a:lnTo>
                    <a:pt x="4762" y="43417"/>
                  </a:lnTo>
                  <a:lnTo>
                    <a:pt x="2778" y="43893"/>
                  </a:lnTo>
                  <a:lnTo>
                    <a:pt x="0" y="44132"/>
                  </a:lnTo>
                  <a:lnTo>
                    <a:pt x="0" y="45561"/>
                  </a:lnTo>
                  <a:lnTo>
                    <a:pt x="23496" y="45561"/>
                  </a:lnTo>
                  <a:lnTo>
                    <a:pt x="23496" y="44132"/>
                  </a:lnTo>
                  <a:lnTo>
                    <a:pt x="19447" y="43497"/>
                  </a:lnTo>
                  <a:lnTo>
                    <a:pt x="18177" y="42862"/>
                  </a:lnTo>
                  <a:lnTo>
                    <a:pt x="17305" y="42068"/>
                  </a:lnTo>
                  <a:lnTo>
                    <a:pt x="16352" y="3952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984" name="Shape 6724"/>
            <p:cNvSpPr/>
            <p:nvPr/>
          </p:nvSpPr>
          <p:spPr>
            <a:xfrm>
              <a:off x="4369132" y="4581254"/>
              <a:ext cx="43656" cy="46592"/>
            </a:xfrm>
            <a:custGeom>
              <a:avLst/>
              <a:gdLst/>
              <a:ahLst/>
              <a:cxnLst/>
              <a:rect l="0" t="0" r="0" b="0"/>
              <a:pathLst>
                <a:path w="43656" h="46592">
                  <a:moveTo>
                    <a:pt x="21351" y="0"/>
                  </a:moveTo>
                  <a:lnTo>
                    <a:pt x="20557" y="2778"/>
                  </a:lnTo>
                  <a:lnTo>
                    <a:pt x="24843" y="3651"/>
                  </a:lnTo>
                  <a:lnTo>
                    <a:pt x="28337" y="6032"/>
                  </a:lnTo>
                  <a:lnTo>
                    <a:pt x="31114" y="9762"/>
                  </a:lnTo>
                  <a:lnTo>
                    <a:pt x="33099" y="14446"/>
                  </a:lnTo>
                  <a:lnTo>
                    <a:pt x="34368" y="19923"/>
                  </a:lnTo>
                  <a:lnTo>
                    <a:pt x="34766" y="25876"/>
                  </a:lnTo>
                  <a:lnTo>
                    <a:pt x="34211" y="32147"/>
                  </a:lnTo>
                  <a:lnTo>
                    <a:pt x="32861" y="36829"/>
                  </a:lnTo>
                  <a:lnTo>
                    <a:pt x="30797" y="40163"/>
                  </a:lnTo>
                  <a:lnTo>
                    <a:pt x="28337" y="42306"/>
                  </a:lnTo>
                  <a:lnTo>
                    <a:pt x="25637" y="43497"/>
                  </a:lnTo>
                  <a:lnTo>
                    <a:pt x="23098" y="43815"/>
                  </a:lnTo>
                  <a:lnTo>
                    <a:pt x="19050" y="43021"/>
                  </a:lnTo>
                  <a:lnTo>
                    <a:pt x="15875" y="40798"/>
                  </a:lnTo>
                  <a:lnTo>
                    <a:pt x="13334" y="37623"/>
                  </a:lnTo>
                  <a:lnTo>
                    <a:pt x="11509" y="33735"/>
                  </a:lnTo>
                  <a:lnTo>
                    <a:pt x="10238" y="29527"/>
                  </a:lnTo>
                  <a:lnTo>
                    <a:pt x="9444" y="25320"/>
                  </a:lnTo>
                  <a:lnTo>
                    <a:pt x="9048" y="21431"/>
                  </a:lnTo>
                  <a:lnTo>
                    <a:pt x="8889" y="18256"/>
                  </a:lnTo>
                  <a:lnTo>
                    <a:pt x="9128" y="14604"/>
                  </a:lnTo>
                  <a:lnTo>
                    <a:pt x="9842" y="11510"/>
                  </a:lnTo>
                  <a:lnTo>
                    <a:pt x="10874" y="8811"/>
                  </a:lnTo>
                  <a:lnTo>
                    <a:pt x="12382" y="6667"/>
                  </a:lnTo>
                  <a:lnTo>
                    <a:pt x="14128" y="4921"/>
                  </a:lnTo>
                  <a:lnTo>
                    <a:pt x="16112" y="3730"/>
                  </a:lnTo>
                  <a:lnTo>
                    <a:pt x="18256" y="3016"/>
                  </a:lnTo>
                  <a:lnTo>
                    <a:pt x="20557" y="2778"/>
                  </a:lnTo>
                  <a:lnTo>
                    <a:pt x="21351" y="0"/>
                  </a:lnTo>
                  <a:lnTo>
                    <a:pt x="15239" y="873"/>
                  </a:lnTo>
                  <a:lnTo>
                    <a:pt x="9922" y="3254"/>
                  </a:lnTo>
                  <a:lnTo>
                    <a:pt x="5714" y="6984"/>
                  </a:lnTo>
                  <a:lnTo>
                    <a:pt x="2539" y="11667"/>
                  </a:lnTo>
                  <a:lnTo>
                    <a:pt x="634" y="17066"/>
                  </a:lnTo>
                  <a:lnTo>
                    <a:pt x="0" y="23018"/>
                  </a:lnTo>
                  <a:lnTo>
                    <a:pt x="713" y="29368"/>
                  </a:lnTo>
                  <a:lnTo>
                    <a:pt x="2778" y="35004"/>
                  </a:lnTo>
                  <a:lnTo>
                    <a:pt x="6032" y="39767"/>
                  </a:lnTo>
                  <a:lnTo>
                    <a:pt x="10398" y="43417"/>
                  </a:lnTo>
                  <a:lnTo>
                    <a:pt x="15637" y="45720"/>
                  </a:lnTo>
                  <a:lnTo>
                    <a:pt x="21668" y="46592"/>
                  </a:lnTo>
                  <a:lnTo>
                    <a:pt x="28494" y="45481"/>
                  </a:lnTo>
                  <a:lnTo>
                    <a:pt x="34051" y="42623"/>
                  </a:lnTo>
                  <a:lnTo>
                    <a:pt x="38258" y="38417"/>
                  </a:lnTo>
                  <a:lnTo>
                    <a:pt x="41275" y="33417"/>
                  </a:lnTo>
                  <a:lnTo>
                    <a:pt x="43100" y="28098"/>
                  </a:lnTo>
                  <a:lnTo>
                    <a:pt x="43656" y="23018"/>
                  </a:lnTo>
                  <a:lnTo>
                    <a:pt x="43179" y="17860"/>
                  </a:lnTo>
                  <a:lnTo>
                    <a:pt x="41988" y="13334"/>
                  </a:lnTo>
                  <a:lnTo>
                    <a:pt x="40084" y="9366"/>
                  </a:lnTo>
                  <a:lnTo>
                    <a:pt x="37386" y="6111"/>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1985" name="Shape 6725"/>
            <p:cNvSpPr/>
            <p:nvPr/>
          </p:nvSpPr>
          <p:spPr>
            <a:xfrm>
              <a:off x="4205461" y="4581254"/>
              <a:ext cx="40163" cy="46592"/>
            </a:xfrm>
            <a:custGeom>
              <a:avLst/>
              <a:gdLst/>
              <a:ahLst/>
              <a:cxnLst/>
              <a:rect l="0" t="0" r="0" b="0"/>
              <a:pathLst>
                <a:path w="40163" h="46592">
                  <a:moveTo>
                    <a:pt x="18018" y="0"/>
                  </a:moveTo>
                  <a:lnTo>
                    <a:pt x="12858" y="555"/>
                  </a:lnTo>
                  <a:lnTo>
                    <a:pt x="8731" y="1985"/>
                  </a:lnTo>
                  <a:lnTo>
                    <a:pt x="5634" y="4048"/>
                  </a:lnTo>
                  <a:lnTo>
                    <a:pt x="3492" y="6429"/>
                  </a:lnTo>
                  <a:lnTo>
                    <a:pt x="2302" y="8811"/>
                  </a:lnTo>
                  <a:lnTo>
                    <a:pt x="1904" y="11032"/>
                  </a:lnTo>
                  <a:lnTo>
                    <a:pt x="2857" y="13811"/>
                  </a:lnTo>
                  <a:lnTo>
                    <a:pt x="4207" y="14922"/>
                  </a:lnTo>
                  <a:lnTo>
                    <a:pt x="6191" y="15398"/>
                  </a:lnTo>
                  <a:lnTo>
                    <a:pt x="7937" y="15001"/>
                  </a:lnTo>
                  <a:lnTo>
                    <a:pt x="9366" y="13970"/>
                  </a:lnTo>
                  <a:lnTo>
                    <a:pt x="10318" y="12620"/>
                  </a:lnTo>
                  <a:lnTo>
                    <a:pt x="10636" y="11112"/>
                  </a:lnTo>
                  <a:lnTo>
                    <a:pt x="10397" y="9366"/>
                  </a:lnTo>
                  <a:lnTo>
                    <a:pt x="10081" y="7223"/>
                  </a:lnTo>
                  <a:lnTo>
                    <a:pt x="10715" y="5160"/>
                  </a:lnTo>
                  <a:lnTo>
                    <a:pt x="12382" y="3651"/>
                  </a:lnTo>
                  <a:lnTo>
                    <a:pt x="14683" y="2698"/>
                  </a:lnTo>
                  <a:lnTo>
                    <a:pt x="17145" y="2381"/>
                  </a:lnTo>
                  <a:lnTo>
                    <a:pt x="19606" y="2698"/>
                  </a:lnTo>
                  <a:lnTo>
                    <a:pt x="22066" y="3809"/>
                  </a:lnTo>
                  <a:lnTo>
                    <a:pt x="24051" y="6350"/>
                  </a:lnTo>
                  <a:lnTo>
                    <a:pt x="24765" y="10636"/>
                  </a:lnTo>
                  <a:lnTo>
                    <a:pt x="24765" y="16668"/>
                  </a:lnTo>
                  <a:lnTo>
                    <a:pt x="24024" y="16960"/>
                  </a:lnTo>
                  <a:lnTo>
                    <a:pt x="24765" y="19050"/>
                  </a:lnTo>
                  <a:lnTo>
                    <a:pt x="24765" y="33417"/>
                  </a:lnTo>
                  <a:lnTo>
                    <a:pt x="24208" y="36750"/>
                  </a:lnTo>
                  <a:lnTo>
                    <a:pt x="23177" y="37941"/>
                  </a:lnTo>
                  <a:lnTo>
                    <a:pt x="21431" y="39052"/>
                  </a:lnTo>
                  <a:lnTo>
                    <a:pt x="18812" y="40085"/>
                  </a:lnTo>
                  <a:lnTo>
                    <a:pt x="15240" y="40798"/>
                  </a:lnTo>
                  <a:lnTo>
                    <a:pt x="12700" y="40322"/>
                  </a:lnTo>
                  <a:lnTo>
                    <a:pt x="10636" y="38734"/>
                  </a:lnTo>
                  <a:lnTo>
                    <a:pt x="9287" y="36273"/>
                  </a:lnTo>
                  <a:lnTo>
                    <a:pt x="8731" y="33098"/>
                  </a:lnTo>
                  <a:lnTo>
                    <a:pt x="8731" y="32941"/>
                  </a:lnTo>
                  <a:lnTo>
                    <a:pt x="8890" y="31036"/>
                  </a:lnTo>
                  <a:lnTo>
                    <a:pt x="9603" y="28972"/>
                  </a:lnTo>
                  <a:lnTo>
                    <a:pt x="11191" y="26591"/>
                  </a:lnTo>
                  <a:lnTo>
                    <a:pt x="13970" y="24129"/>
                  </a:lnTo>
                  <a:lnTo>
                    <a:pt x="15953" y="22859"/>
                  </a:lnTo>
                  <a:lnTo>
                    <a:pt x="18415" y="21590"/>
                  </a:lnTo>
                  <a:lnTo>
                    <a:pt x="24765" y="19050"/>
                  </a:lnTo>
                  <a:lnTo>
                    <a:pt x="24024" y="16960"/>
                  </a:lnTo>
                  <a:lnTo>
                    <a:pt x="17303" y="19605"/>
                  </a:lnTo>
                  <a:lnTo>
                    <a:pt x="11191" y="22383"/>
                  </a:lnTo>
                  <a:lnTo>
                    <a:pt x="6350" y="25161"/>
                  </a:lnTo>
                  <a:lnTo>
                    <a:pt x="2857" y="28178"/>
                  </a:lnTo>
                  <a:lnTo>
                    <a:pt x="715" y="31829"/>
                  </a:lnTo>
                  <a:lnTo>
                    <a:pt x="0" y="36273"/>
                  </a:lnTo>
                  <a:lnTo>
                    <a:pt x="952" y="40640"/>
                  </a:lnTo>
                  <a:lnTo>
                    <a:pt x="3253" y="43893"/>
                  </a:lnTo>
                  <a:lnTo>
                    <a:pt x="6667" y="45957"/>
                  </a:lnTo>
                  <a:lnTo>
                    <a:pt x="10477" y="46592"/>
                  </a:lnTo>
                  <a:lnTo>
                    <a:pt x="14526" y="45957"/>
                  </a:lnTo>
                  <a:lnTo>
                    <a:pt x="18415" y="44211"/>
                  </a:lnTo>
                  <a:lnTo>
                    <a:pt x="24844" y="39370"/>
                  </a:lnTo>
                  <a:lnTo>
                    <a:pt x="25400" y="42306"/>
                  </a:lnTo>
                  <a:lnTo>
                    <a:pt x="26352" y="44370"/>
                  </a:lnTo>
                  <a:lnTo>
                    <a:pt x="27622" y="45720"/>
                  </a:lnTo>
                  <a:lnTo>
                    <a:pt x="28971" y="46354"/>
                  </a:lnTo>
                  <a:lnTo>
                    <a:pt x="31352" y="46592"/>
                  </a:lnTo>
                  <a:lnTo>
                    <a:pt x="32782" y="46435"/>
                  </a:lnTo>
                  <a:lnTo>
                    <a:pt x="34766" y="45878"/>
                  </a:lnTo>
                  <a:lnTo>
                    <a:pt x="37227" y="44450"/>
                  </a:lnTo>
                  <a:lnTo>
                    <a:pt x="40163" y="41592"/>
                  </a:lnTo>
                  <a:lnTo>
                    <a:pt x="40163" y="39052"/>
                  </a:lnTo>
                  <a:lnTo>
                    <a:pt x="38338" y="40322"/>
                  </a:lnTo>
                  <a:lnTo>
                    <a:pt x="35640" y="40957"/>
                  </a:lnTo>
                  <a:lnTo>
                    <a:pt x="33972" y="40401"/>
                  </a:lnTo>
                  <a:lnTo>
                    <a:pt x="33178" y="39131"/>
                  </a:lnTo>
                  <a:lnTo>
                    <a:pt x="32782" y="35162"/>
                  </a:lnTo>
                  <a:lnTo>
                    <a:pt x="32782" y="15875"/>
                  </a:lnTo>
                  <a:lnTo>
                    <a:pt x="32226" y="9128"/>
                  </a:lnTo>
                  <a:lnTo>
                    <a:pt x="30956" y="5715"/>
                  </a:lnTo>
                  <a:lnTo>
                    <a:pt x="28416" y="2778"/>
                  </a:lnTo>
                  <a:lnTo>
                    <a:pt x="26590"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986" name="Shape 6726"/>
            <p:cNvSpPr/>
            <p:nvPr/>
          </p:nvSpPr>
          <p:spPr>
            <a:xfrm>
              <a:off x="4099257" y="4581254"/>
              <a:ext cx="39528" cy="46592"/>
            </a:xfrm>
            <a:custGeom>
              <a:avLst/>
              <a:gdLst/>
              <a:ahLst/>
              <a:cxnLst/>
              <a:rect l="0" t="0" r="0" b="0"/>
              <a:pathLst>
                <a:path w="39528" h="46592">
                  <a:moveTo>
                    <a:pt x="20241" y="0"/>
                  </a:moveTo>
                  <a:lnTo>
                    <a:pt x="18018" y="3572"/>
                  </a:lnTo>
                  <a:lnTo>
                    <a:pt x="21431" y="4127"/>
                  </a:lnTo>
                  <a:lnTo>
                    <a:pt x="23812" y="5556"/>
                  </a:lnTo>
                  <a:lnTo>
                    <a:pt x="25479" y="7541"/>
                  </a:lnTo>
                  <a:lnTo>
                    <a:pt x="26511" y="9922"/>
                  </a:lnTo>
                  <a:lnTo>
                    <a:pt x="27543" y="15001"/>
                  </a:lnTo>
                  <a:lnTo>
                    <a:pt x="7143" y="15001"/>
                  </a:lnTo>
                  <a:lnTo>
                    <a:pt x="7857" y="12065"/>
                  </a:lnTo>
                  <a:lnTo>
                    <a:pt x="8731" y="9525"/>
                  </a:lnTo>
                  <a:lnTo>
                    <a:pt x="9842" y="7541"/>
                  </a:lnTo>
                  <a:lnTo>
                    <a:pt x="11192" y="6032"/>
                  </a:lnTo>
                  <a:lnTo>
                    <a:pt x="14287" y="4127"/>
                  </a:lnTo>
                  <a:lnTo>
                    <a:pt x="18018" y="3572"/>
                  </a:lnTo>
                  <a:lnTo>
                    <a:pt x="20241" y="0"/>
                  </a:lnTo>
                  <a:lnTo>
                    <a:pt x="15954" y="476"/>
                  </a:lnTo>
                  <a:lnTo>
                    <a:pt x="11429" y="2222"/>
                  </a:lnTo>
                  <a:lnTo>
                    <a:pt x="7143" y="5317"/>
                  </a:lnTo>
                  <a:lnTo>
                    <a:pt x="3572" y="9922"/>
                  </a:lnTo>
                  <a:lnTo>
                    <a:pt x="1031" y="16192"/>
                  </a:lnTo>
                  <a:lnTo>
                    <a:pt x="0" y="24367"/>
                  </a:lnTo>
                  <a:lnTo>
                    <a:pt x="397" y="29368"/>
                  </a:lnTo>
                  <a:lnTo>
                    <a:pt x="1349" y="33735"/>
                  </a:lnTo>
                  <a:lnTo>
                    <a:pt x="2937" y="37543"/>
                  </a:lnTo>
                  <a:lnTo>
                    <a:pt x="5159" y="40718"/>
                  </a:lnTo>
                  <a:lnTo>
                    <a:pt x="7857" y="43260"/>
                  </a:lnTo>
                  <a:lnTo>
                    <a:pt x="11032" y="45084"/>
                  </a:lnTo>
                  <a:lnTo>
                    <a:pt x="14604" y="46196"/>
                  </a:lnTo>
                  <a:lnTo>
                    <a:pt x="18573" y="46592"/>
                  </a:lnTo>
                  <a:lnTo>
                    <a:pt x="23495" y="45957"/>
                  </a:lnTo>
                  <a:lnTo>
                    <a:pt x="27701" y="44370"/>
                  </a:lnTo>
                  <a:lnTo>
                    <a:pt x="31193" y="42148"/>
                  </a:lnTo>
                  <a:lnTo>
                    <a:pt x="33972" y="39448"/>
                  </a:lnTo>
                  <a:lnTo>
                    <a:pt x="36195" y="36671"/>
                  </a:lnTo>
                  <a:lnTo>
                    <a:pt x="37782" y="33972"/>
                  </a:lnTo>
                  <a:lnTo>
                    <a:pt x="38893" y="31670"/>
                  </a:lnTo>
                  <a:lnTo>
                    <a:pt x="39528" y="30003"/>
                  </a:lnTo>
                  <a:lnTo>
                    <a:pt x="37941" y="29368"/>
                  </a:lnTo>
                  <a:lnTo>
                    <a:pt x="34925" y="33654"/>
                  </a:lnTo>
                  <a:lnTo>
                    <a:pt x="32702" y="35877"/>
                  </a:lnTo>
                  <a:lnTo>
                    <a:pt x="30003" y="37861"/>
                  </a:lnTo>
                  <a:lnTo>
                    <a:pt x="26591" y="39211"/>
                  </a:lnTo>
                  <a:lnTo>
                    <a:pt x="22622" y="39767"/>
                  </a:lnTo>
                  <a:lnTo>
                    <a:pt x="19287" y="39370"/>
                  </a:lnTo>
                  <a:lnTo>
                    <a:pt x="15875" y="38020"/>
                  </a:lnTo>
                  <a:lnTo>
                    <a:pt x="12700" y="35559"/>
                  </a:lnTo>
                  <a:lnTo>
                    <a:pt x="10001" y="31591"/>
                  </a:lnTo>
                  <a:lnTo>
                    <a:pt x="8889" y="28972"/>
                  </a:lnTo>
                  <a:lnTo>
                    <a:pt x="8017" y="25876"/>
                  </a:lnTo>
                  <a:lnTo>
                    <a:pt x="7302" y="22304"/>
                  </a:lnTo>
                  <a:lnTo>
                    <a:pt x="6826" y="18176"/>
                  </a:lnTo>
                  <a:lnTo>
                    <a:pt x="37703" y="18176"/>
                  </a:lnTo>
                  <a:lnTo>
                    <a:pt x="36988" y="13652"/>
                  </a:lnTo>
                  <a:lnTo>
                    <a:pt x="35877" y="9842"/>
                  </a:lnTo>
                  <a:lnTo>
                    <a:pt x="34211" y="6667"/>
                  </a:lnTo>
                  <a:lnTo>
                    <a:pt x="32067" y="4206"/>
                  </a:lnTo>
                  <a:lnTo>
                    <a:pt x="29606"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987" name="Shape 6727"/>
            <p:cNvSpPr/>
            <p:nvPr/>
          </p:nvSpPr>
          <p:spPr>
            <a:xfrm>
              <a:off x="3948128" y="4581254"/>
              <a:ext cx="43656" cy="46592"/>
            </a:xfrm>
            <a:custGeom>
              <a:avLst/>
              <a:gdLst/>
              <a:ahLst/>
              <a:cxnLst/>
              <a:rect l="0" t="0" r="0" b="0"/>
              <a:pathLst>
                <a:path w="43656" h="46592">
                  <a:moveTo>
                    <a:pt x="21352" y="0"/>
                  </a:moveTo>
                  <a:lnTo>
                    <a:pt x="20558" y="2778"/>
                  </a:lnTo>
                  <a:lnTo>
                    <a:pt x="24843" y="3651"/>
                  </a:lnTo>
                  <a:lnTo>
                    <a:pt x="28336" y="6032"/>
                  </a:lnTo>
                  <a:lnTo>
                    <a:pt x="31114" y="9762"/>
                  </a:lnTo>
                  <a:lnTo>
                    <a:pt x="33098" y="14446"/>
                  </a:lnTo>
                  <a:lnTo>
                    <a:pt x="34368" y="19923"/>
                  </a:lnTo>
                  <a:lnTo>
                    <a:pt x="34766" y="25876"/>
                  </a:lnTo>
                  <a:lnTo>
                    <a:pt x="34211" y="32147"/>
                  </a:lnTo>
                  <a:lnTo>
                    <a:pt x="32861" y="36829"/>
                  </a:lnTo>
                  <a:lnTo>
                    <a:pt x="30797" y="40163"/>
                  </a:lnTo>
                  <a:lnTo>
                    <a:pt x="28336" y="42306"/>
                  </a:lnTo>
                  <a:lnTo>
                    <a:pt x="25637" y="43497"/>
                  </a:lnTo>
                  <a:lnTo>
                    <a:pt x="23098" y="43815"/>
                  </a:lnTo>
                  <a:lnTo>
                    <a:pt x="19050" y="43021"/>
                  </a:lnTo>
                  <a:lnTo>
                    <a:pt x="15875" y="40798"/>
                  </a:lnTo>
                  <a:lnTo>
                    <a:pt x="13334" y="37623"/>
                  </a:lnTo>
                  <a:lnTo>
                    <a:pt x="11509" y="33735"/>
                  </a:lnTo>
                  <a:lnTo>
                    <a:pt x="10239" y="29527"/>
                  </a:lnTo>
                  <a:lnTo>
                    <a:pt x="9445" y="25320"/>
                  </a:lnTo>
                  <a:lnTo>
                    <a:pt x="9048" y="21431"/>
                  </a:lnTo>
                  <a:lnTo>
                    <a:pt x="8889" y="18256"/>
                  </a:lnTo>
                  <a:lnTo>
                    <a:pt x="9128" y="14604"/>
                  </a:lnTo>
                  <a:lnTo>
                    <a:pt x="9842" y="11510"/>
                  </a:lnTo>
                  <a:lnTo>
                    <a:pt x="10873" y="8811"/>
                  </a:lnTo>
                  <a:lnTo>
                    <a:pt x="12382" y="6667"/>
                  </a:lnTo>
                  <a:lnTo>
                    <a:pt x="14128" y="4921"/>
                  </a:lnTo>
                  <a:lnTo>
                    <a:pt x="16112" y="3730"/>
                  </a:lnTo>
                  <a:lnTo>
                    <a:pt x="18256" y="3016"/>
                  </a:lnTo>
                  <a:lnTo>
                    <a:pt x="20558" y="2778"/>
                  </a:lnTo>
                  <a:lnTo>
                    <a:pt x="21352" y="0"/>
                  </a:lnTo>
                  <a:lnTo>
                    <a:pt x="15239" y="873"/>
                  </a:lnTo>
                  <a:lnTo>
                    <a:pt x="9922" y="3254"/>
                  </a:lnTo>
                  <a:lnTo>
                    <a:pt x="5714" y="6984"/>
                  </a:lnTo>
                  <a:lnTo>
                    <a:pt x="2539" y="11667"/>
                  </a:lnTo>
                  <a:lnTo>
                    <a:pt x="634" y="17066"/>
                  </a:lnTo>
                  <a:lnTo>
                    <a:pt x="0" y="23018"/>
                  </a:lnTo>
                  <a:lnTo>
                    <a:pt x="714" y="29368"/>
                  </a:lnTo>
                  <a:lnTo>
                    <a:pt x="2778" y="35004"/>
                  </a:lnTo>
                  <a:lnTo>
                    <a:pt x="6032" y="39767"/>
                  </a:lnTo>
                  <a:lnTo>
                    <a:pt x="10398" y="43417"/>
                  </a:lnTo>
                  <a:lnTo>
                    <a:pt x="15636" y="45720"/>
                  </a:lnTo>
                  <a:lnTo>
                    <a:pt x="21668" y="46592"/>
                  </a:lnTo>
                  <a:lnTo>
                    <a:pt x="28495" y="45481"/>
                  </a:lnTo>
                  <a:lnTo>
                    <a:pt x="34052" y="42623"/>
                  </a:lnTo>
                  <a:lnTo>
                    <a:pt x="38258" y="38417"/>
                  </a:lnTo>
                  <a:lnTo>
                    <a:pt x="41275" y="33417"/>
                  </a:lnTo>
                  <a:lnTo>
                    <a:pt x="43099" y="28098"/>
                  </a:lnTo>
                  <a:lnTo>
                    <a:pt x="43656" y="23018"/>
                  </a:lnTo>
                  <a:lnTo>
                    <a:pt x="43179" y="17860"/>
                  </a:lnTo>
                  <a:lnTo>
                    <a:pt x="41989" y="13334"/>
                  </a:lnTo>
                  <a:lnTo>
                    <a:pt x="40084" y="9366"/>
                  </a:lnTo>
                  <a:lnTo>
                    <a:pt x="37386" y="6111"/>
                  </a:lnTo>
                  <a:lnTo>
                    <a:pt x="34131" y="3492"/>
                  </a:lnTo>
                  <a:lnTo>
                    <a:pt x="30321" y="1587"/>
                  </a:lnTo>
                  <a:lnTo>
                    <a:pt x="26114" y="397"/>
                  </a:lnTo>
                  <a:lnTo>
                    <a:pt x="21352" y="0"/>
                  </a:lnTo>
                  <a:close/>
                </a:path>
              </a:pathLst>
            </a:custGeom>
            <a:solidFill>
              <a:srgbClr val="000000"/>
            </a:solidFill>
          </p:spPr>
          <p:txBody>
            <a:bodyPr vert="horz" lIns="91440" tIns="45720" rIns="91440" bIns="45720" anchor="t"/>
            <a:lstStyle/>
            <a:p>
              <a:endParaRPr lang="en-IN"/>
            </a:p>
          </p:txBody>
        </p:sp>
        <p:sp>
          <p:nvSpPr>
            <p:cNvPr id="1988" name="Shape 6728"/>
            <p:cNvSpPr/>
            <p:nvPr/>
          </p:nvSpPr>
          <p:spPr>
            <a:xfrm>
              <a:off x="3823112" y="4581254"/>
              <a:ext cx="40083" cy="46592"/>
            </a:xfrm>
            <a:custGeom>
              <a:avLst/>
              <a:gdLst/>
              <a:ahLst/>
              <a:cxnLst/>
              <a:rect l="0" t="0" r="0" b="0"/>
              <a:pathLst>
                <a:path w="40083" h="46592">
                  <a:moveTo>
                    <a:pt x="18017" y="0"/>
                  </a:moveTo>
                  <a:lnTo>
                    <a:pt x="12857" y="555"/>
                  </a:lnTo>
                  <a:lnTo>
                    <a:pt x="8731" y="1985"/>
                  </a:lnTo>
                  <a:lnTo>
                    <a:pt x="5634" y="4048"/>
                  </a:lnTo>
                  <a:lnTo>
                    <a:pt x="3492" y="6429"/>
                  </a:lnTo>
                  <a:lnTo>
                    <a:pt x="2301" y="8811"/>
                  </a:lnTo>
                  <a:lnTo>
                    <a:pt x="1904" y="11032"/>
                  </a:lnTo>
                  <a:lnTo>
                    <a:pt x="2857" y="13811"/>
                  </a:lnTo>
                  <a:lnTo>
                    <a:pt x="4126" y="14922"/>
                  </a:lnTo>
                  <a:lnTo>
                    <a:pt x="6111" y="15398"/>
                  </a:lnTo>
                  <a:lnTo>
                    <a:pt x="7937" y="15001"/>
                  </a:lnTo>
                  <a:lnTo>
                    <a:pt x="9364" y="13970"/>
                  </a:lnTo>
                  <a:lnTo>
                    <a:pt x="10238" y="12620"/>
                  </a:lnTo>
                  <a:lnTo>
                    <a:pt x="10556" y="11112"/>
                  </a:lnTo>
                  <a:lnTo>
                    <a:pt x="10318" y="9366"/>
                  </a:lnTo>
                  <a:lnTo>
                    <a:pt x="10080" y="7223"/>
                  </a:lnTo>
                  <a:lnTo>
                    <a:pt x="10715" y="5160"/>
                  </a:lnTo>
                  <a:lnTo>
                    <a:pt x="12382" y="3651"/>
                  </a:lnTo>
                  <a:lnTo>
                    <a:pt x="14683" y="2698"/>
                  </a:lnTo>
                  <a:lnTo>
                    <a:pt x="17145" y="2381"/>
                  </a:lnTo>
                  <a:lnTo>
                    <a:pt x="19605" y="2698"/>
                  </a:lnTo>
                  <a:lnTo>
                    <a:pt x="22064" y="3809"/>
                  </a:lnTo>
                  <a:lnTo>
                    <a:pt x="23970" y="6350"/>
                  </a:lnTo>
                  <a:lnTo>
                    <a:pt x="24763" y="10636"/>
                  </a:lnTo>
                  <a:lnTo>
                    <a:pt x="24763" y="16668"/>
                  </a:lnTo>
                  <a:lnTo>
                    <a:pt x="24023" y="16960"/>
                  </a:lnTo>
                  <a:lnTo>
                    <a:pt x="24763" y="19050"/>
                  </a:lnTo>
                  <a:lnTo>
                    <a:pt x="24763" y="33417"/>
                  </a:lnTo>
                  <a:lnTo>
                    <a:pt x="24208" y="36750"/>
                  </a:lnTo>
                  <a:lnTo>
                    <a:pt x="23176" y="37941"/>
                  </a:lnTo>
                  <a:lnTo>
                    <a:pt x="21351" y="39052"/>
                  </a:lnTo>
                  <a:lnTo>
                    <a:pt x="20320" y="39528"/>
                  </a:lnTo>
                  <a:lnTo>
                    <a:pt x="18732" y="40085"/>
                  </a:lnTo>
                  <a:lnTo>
                    <a:pt x="15238" y="40798"/>
                  </a:lnTo>
                  <a:lnTo>
                    <a:pt x="12700" y="40322"/>
                  </a:lnTo>
                  <a:lnTo>
                    <a:pt x="10636" y="38734"/>
                  </a:lnTo>
                  <a:lnTo>
                    <a:pt x="9286" y="36273"/>
                  </a:lnTo>
                  <a:lnTo>
                    <a:pt x="8731" y="33098"/>
                  </a:lnTo>
                  <a:lnTo>
                    <a:pt x="8731" y="32941"/>
                  </a:lnTo>
                  <a:lnTo>
                    <a:pt x="8888" y="31036"/>
                  </a:lnTo>
                  <a:lnTo>
                    <a:pt x="9525" y="28972"/>
                  </a:lnTo>
                  <a:lnTo>
                    <a:pt x="11112" y="26591"/>
                  </a:lnTo>
                  <a:lnTo>
                    <a:pt x="13970" y="24129"/>
                  </a:lnTo>
                  <a:lnTo>
                    <a:pt x="15953" y="22859"/>
                  </a:lnTo>
                  <a:lnTo>
                    <a:pt x="18413" y="21590"/>
                  </a:lnTo>
                  <a:lnTo>
                    <a:pt x="21351" y="20320"/>
                  </a:lnTo>
                  <a:lnTo>
                    <a:pt x="24763" y="19050"/>
                  </a:lnTo>
                  <a:lnTo>
                    <a:pt x="24023" y="16960"/>
                  </a:lnTo>
                  <a:lnTo>
                    <a:pt x="17302" y="19605"/>
                  </a:lnTo>
                  <a:lnTo>
                    <a:pt x="11112" y="22383"/>
                  </a:lnTo>
                  <a:lnTo>
                    <a:pt x="6270" y="25161"/>
                  </a:lnTo>
                  <a:lnTo>
                    <a:pt x="2777" y="28178"/>
                  </a:lnTo>
                  <a:lnTo>
                    <a:pt x="713" y="31829"/>
                  </a:lnTo>
                  <a:lnTo>
                    <a:pt x="0" y="36273"/>
                  </a:lnTo>
                  <a:lnTo>
                    <a:pt x="951" y="40640"/>
                  </a:lnTo>
                  <a:lnTo>
                    <a:pt x="3253" y="43893"/>
                  </a:lnTo>
                  <a:lnTo>
                    <a:pt x="6587" y="45957"/>
                  </a:lnTo>
                  <a:lnTo>
                    <a:pt x="10476" y="46592"/>
                  </a:lnTo>
                  <a:lnTo>
                    <a:pt x="14525" y="45957"/>
                  </a:lnTo>
                  <a:lnTo>
                    <a:pt x="18334" y="44211"/>
                  </a:lnTo>
                  <a:lnTo>
                    <a:pt x="21827" y="41830"/>
                  </a:lnTo>
                  <a:lnTo>
                    <a:pt x="24843" y="39370"/>
                  </a:lnTo>
                  <a:lnTo>
                    <a:pt x="25400" y="42306"/>
                  </a:lnTo>
                  <a:lnTo>
                    <a:pt x="26351" y="44370"/>
                  </a:lnTo>
                  <a:lnTo>
                    <a:pt x="27621" y="45720"/>
                  </a:lnTo>
                  <a:lnTo>
                    <a:pt x="28892" y="46354"/>
                  </a:lnTo>
                  <a:lnTo>
                    <a:pt x="31273" y="46592"/>
                  </a:lnTo>
                  <a:lnTo>
                    <a:pt x="32781" y="46435"/>
                  </a:lnTo>
                  <a:lnTo>
                    <a:pt x="34686" y="45878"/>
                  </a:lnTo>
                  <a:lnTo>
                    <a:pt x="37146" y="44450"/>
                  </a:lnTo>
                  <a:lnTo>
                    <a:pt x="40083" y="41592"/>
                  </a:lnTo>
                  <a:lnTo>
                    <a:pt x="40083" y="39052"/>
                  </a:lnTo>
                  <a:lnTo>
                    <a:pt x="38257" y="40322"/>
                  </a:lnTo>
                  <a:lnTo>
                    <a:pt x="35638" y="40957"/>
                  </a:lnTo>
                  <a:lnTo>
                    <a:pt x="33971" y="40401"/>
                  </a:lnTo>
                  <a:lnTo>
                    <a:pt x="33098" y="39131"/>
                  </a:lnTo>
                  <a:lnTo>
                    <a:pt x="32781" y="35162"/>
                  </a:lnTo>
                  <a:lnTo>
                    <a:pt x="32781" y="15875"/>
                  </a:lnTo>
                  <a:lnTo>
                    <a:pt x="32226" y="9128"/>
                  </a:lnTo>
                  <a:lnTo>
                    <a:pt x="30956" y="5715"/>
                  </a:lnTo>
                  <a:lnTo>
                    <a:pt x="28414" y="2778"/>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1989" name="Shape 6729"/>
            <p:cNvSpPr/>
            <p:nvPr/>
          </p:nvSpPr>
          <p:spPr>
            <a:xfrm>
              <a:off x="3670552" y="4581254"/>
              <a:ext cx="40085" cy="46592"/>
            </a:xfrm>
            <a:custGeom>
              <a:avLst/>
              <a:gdLst/>
              <a:ahLst/>
              <a:cxnLst/>
              <a:rect l="0" t="0" r="0" b="0"/>
              <a:pathLst>
                <a:path w="40085" h="46592">
                  <a:moveTo>
                    <a:pt x="18019" y="0"/>
                  </a:moveTo>
                  <a:lnTo>
                    <a:pt x="12860" y="555"/>
                  </a:lnTo>
                  <a:lnTo>
                    <a:pt x="8731" y="1985"/>
                  </a:lnTo>
                  <a:lnTo>
                    <a:pt x="5636" y="4048"/>
                  </a:lnTo>
                  <a:lnTo>
                    <a:pt x="3492" y="6429"/>
                  </a:lnTo>
                  <a:lnTo>
                    <a:pt x="2302" y="8811"/>
                  </a:lnTo>
                  <a:lnTo>
                    <a:pt x="1905" y="11032"/>
                  </a:lnTo>
                  <a:lnTo>
                    <a:pt x="2858" y="13811"/>
                  </a:lnTo>
                  <a:lnTo>
                    <a:pt x="4128" y="14922"/>
                  </a:lnTo>
                  <a:lnTo>
                    <a:pt x="6112" y="15398"/>
                  </a:lnTo>
                  <a:lnTo>
                    <a:pt x="7937" y="15001"/>
                  </a:lnTo>
                  <a:lnTo>
                    <a:pt x="9367" y="13970"/>
                  </a:lnTo>
                  <a:lnTo>
                    <a:pt x="10318" y="12620"/>
                  </a:lnTo>
                  <a:lnTo>
                    <a:pt x="10636" y="11112"/>
                  </a:lnTo>
                  <a:lnTo>
                    <a:pt x="10318" y="9366"/>
                  </a:lnTo>
                  <a:lnTo>
                    <a:pt x="10081" y="7223"/>
                  </a:lnTo>
                  <a:lnTo>
                    <a:pt x="10716" y="5160"/>
                  </a:lnTo>
                  <a:lnTo>
                    <a:pt x="12383" y="3651"/>
                  </a:lnTo>
                  <a:lnTo>
                    <a:pt x="14685" y="2698"/>
                  </a:lnTo>
                  <a:lnTo>
                    <a:pt x="17146" y="2381"/>
                  </a:lnTo>
                  <a:lnTo>
                    <a:pt x="19606" y="2698"/>
                  </a:lnTo>
                  <a:lnTo>
                    <a:pt x="22067" y="3809"/>
                  </a:lnTo>
                  <a:lnTo>
                    <a:pt x="23972" y="6350"/>
                  </a:lnTo>
                  <a:lnTo>
                    <a:pt x="24766" y="10636"/>
                  </a:lnTo>
                  <a:lnTo>
                    <a:pt x="24766" y="16668"/>
                  </a:lnTo>
                  <a:lnTo>
                    <a:pt x="24026" y="16960"/>
                  </a:lnTo>
                  <a:lnTo>
                    <a:pt x="24766" y="19050"/>
                  </a:lnTo>
                  <a:lnTo>
                    <a:pt x="24766" y="33417"/>
                  </a:lnTo>
                  <a:lnTo>
                    <a:pt x="24210" y="36750"/>
                  </a:lnTo>
                  <a:lnTo>
                    <a:pt x="23178" y="37941"/>
                  </a:lnTo>
                  <a:lnTo>
                    <a:pt x="21431" y="39052"/>
                  </a:lnTo>
                  <a:lnTo>
                    <a:pt x="20321" y="39528"/>
                  </a:lnTo>
                  <a:lnTo>
                    <a:pt x="18733" y="40085"/>
                  </a:lnTo>
                  <a:lnTo>
                    <a:pt x="15241" y="40798"/>
                  </a:lnTo>
                  <a:lnTo>
                    <a:pt x="12700" y="40322"/>
                  </a:lnTo>
                  <a:lnTo>
                    <a:pt x="10636" y="38734"/>
                  </a:lnTo>
                  <a:lnTo>
                    <a:pt x="9287" y="36273"/>
                  </a:lnTo>
                  <a:lnTo>
                    <a:pt x="8731" y="33098"/>
                  </a:lnTo>
                  <a:lnTo>
                    <a:pt x="8731" y="32941"/>
                  </a:lnTo>
                  <a:lnTo>
                    <a:pt x="8891" y="31036"/>
                  </a:lnTo>
                  <a:lnTo>
                    <a:pt x="9525" y="28972"/>
                  </a:lnTo>
                  <a:lnTo>
                    <a:pt x="11112" y="26591"/>
                  </a:lnTo>
                  <a:lnTo>
                    <a:pt x="13971" y="24129"/>
                  </a:lnTo>
                  <a:lnTo>
                    <a:pt x="15955" y="22859"/>
                  </a:lnTo>
                  <a:lnTo>
                    <a:pt x="18416" y="21590"/>
                  </a:lnTo>
                  <a:lnTo>
                    <a:pt x="21352" y="20320"/>
                  </a:lnTo>
                  <a:lnTo>
                    <a:pt x="24766" y="19050"/>
                  </a:lnTo>
                  <a:lnTo>
                    <a:pt x="24026" y="16960"/>
                  </a:lnTo>
                  <a:lnTo>
                    <a:pt x="17305" y="19605"/>
                  </a:lnTo>
                  <a:lnTo>
                    <a:pt x="11112" y="22383"/>
                  </a:lnTo>
                  <a:lnTo>
                    <a:pt x="6271" y="25161"/>
                  </a:lnTo>
                  <a:lnTo>
                    <a:pt x="2858" y="28178"/>
                  </a:lnTo>
                  <a:lnTo>
                    <a:pt x="715" y="31829"/>
                  </a:lnTo>
                  <a:lnTo>
                    <a:pt x="0" y="36273"/>
                  </a:lnTo>
                  <a:lnTo>
                    <a:pt x="953" y="40640"/>
                  </a:lnTo>
                  <a:lnTo>
                    <a:pt x="3255" y="43893"/>
                  </a:lnTo>
                  <a:lnTo>
                    <a:pt x="6588" y="45957"/>
                  </a:lnTo>
                  <a:lnTo>
                    <a:pt x="10478" y="46592"/>
                  </a:lnTo>
                  <a:lnTo>
                    <a:pt x="14526" y="45957"/>
                  </a:lnTo>
                  <a:lnTo>
                    <a:pt x="18336" y="44211"/>
                  </a:lnTo>
                  <a:lnTo>
                    <a:pt x="21828" y="41830"/>
                  </a:lnTo>
                  <a:lnTo>
                    <a:pt x="24844" y="39370"/>
                  </a:lnTo>
                  <a:lnTo>
                    <a:pt x="25400" y="42306"/>
                  </a:lnTo>
                  <a:lnTo>
                    <a:pt x="26353" y="44370"/>
                  </a:lnTo>
                  <a:lnTo>
                    <a:pt x="27623" y="45720"/>
                  </a:lnTo>
                  <a:lnTo>
                    <a:pt x="28892" y="46354"/>
                  </a:lnTo>
                  <a:lnTo>
                    <a:pt x="31274" y="46592"/>
                  </a:lnTo>
                  <a:lnTo>
                    <a:pt x="32782" y="46435"/>
                  </a:lnTo>
                  <a:lnTo>
                    <a:pt x="34687" y="45878"/>
                  </a:lnTo>
                  <a:lnTo>
                    <a:pt x="37148" y="44450"/>
                  </a:lnTo>
                  <a:lnTo>
                    <a:pt x="40085" y="41592"/>
                  </a:lnTo>
                  <a:lnTo>
                    <a:pt x="40085" y="39052"/>
                  </a:lnTo>
                  <a:lnTo>
                    <a:pt x="38260" y="40322"/>
                  </a:lnTo>
                  <a:lnTo>
                    <a:pt x="35640" y="40957"/>
                  </a:lnTo>
                  <a:lnTo>
                    <a:pt x="33973" y="40401"/>
                  </a:lnTo>
                  <a:lnTo>
                    <a:pt x="33100" y="39131"/>
                  </a:lnTo>
                  <a:lnTo>
                    <a:pt x="32782" y="35162"/>
                  </a:lnTo>
                  <a:lnTo>
                    <a:pt x="32782" y="15875"/>
                  </a:lnTo>
                  <a:lnTo>
                    <a:pt x="32227" y="9128"/>
                  </a:lnTo>
                  <a:lnTo>
                    <a:pt x="30956" y="5715"/>
                  </a:lnTo>
                  <a:lnTo>
                    <a:pt x="28417" y="2778"/>
                  </a:lnTo>
                  <a:lnTo>
                    <a:pt x="26591" y="1587"/>
                  </a:lnTo>
                  <a:lnTo>
                    <a:pt x="24289" y="793"/>
                  </a:lnTo>
                  <a:lnTo>
                    <a:pt x="21431" y="237"/>
                  </a:lnTo>
                  <a:lnTo>
                    <a:pt x="18019" y="0"/>
                  </a:lnTo>
                  <a:close/>
                </a:path>
              </a:pathLst>
            </a:custGeom>
            <a:solidFill>
              <a:srgbClr val="000000"/>
            </a:solidFill>
          </p:spPr>
          <p:txBody>
            <a:bodyPr vert="horz" lIns="91440" tIns="45720" rIns="91440" bIns="45720" anchor="t"/>
            <a:lstStyle/>
            <a:p>
              <a:endParaRPr lang="en-IN"/>
            </a:p>
          </p:txBody>
        </p:sp>
        <p:sp>
          <p:nvSpPr>
            <p:cNvPr id="1990" name="Shape 6730"/>
            <p:cNvSpPr/>
            <p:nvPr/>
          </p:nvSpPr>
          <p:spPr>
            <a:xfrm>
              <a:off x="3328764" y="4581254"/>
              <a:ext cx="40163" cy="46592"/>
            </a:xfrm>
            <a:custGeom>
              <a:avLst/>
              <a:gdLst/>
              <a:ahLst/>
              <a:cxnLst/>
              <a:rect l="0" t="0" r="0" b="0"/>
              <a:pathLst>
                <a:path w="40163" h="46592">
                  <a:moveTo>
                    <a:pt x="18098" y="0"/>
                  </a:moveTo>
                  <a:lnTo>
                    <a:pt x="12859" y="555"/>
                  </a:lnTo>
                  <a:lnTo>
                    <a:pt x="8731" y="1985"/>
                  </a:lnTo>
                  <a:lnTo>
                    <a:pt x="5636" y="4048"/>
                  </a:lnTo>
                  <a:lnTo>
                    <a:pt x="3572" y="6429"/>
                  </a:lnTo>
                  <a:lnTo>
                    <a:pt x="2302" y="8811"/>
                  </a:lnTo>
                  <a:lnTo>
                    <a:pt x="1906" y="11032"/>
                  </a:lnTo>
                  <a:lnTo>
                    <a:pt x="2143" y="12382"/>
                  </a:lnTo>
                  <a:lnTo>
                    <a:pt x="2937" y="13811"/>
                  </a:lnTo>
                  <a:lnTo>
                    <a:pt x="4207" y="14922"/>
                  </a:lnTo>
                  <a:lnTo>
                    <a:pt x="6192" y="15398"/>
                  </a:lnTo>
                  <a:lnTo>
                    <a:pt x="7937" y="15001"/>
                  </a:lnTo>
                  <a:lnTo>
                    <a:pt x="9367" y="13970"/>
                  </a:lnTo>
                  <a:lnTo>
                    <a:pt x="10318" y="12620"/>
                  </a:lnTo>
                  <a:lnTo>
                    <a:pt x="10637" y="11112"/>
                  </a:lnTo>
                  <a:lnTo>
                    <a:pt x="10398" y="9366"/>
                  </a:lnTo>
                  <a:lnTo>
                    <a:pt x="10161" y="7223"/>
                  </a:lnTo>
                  <a:lnTo>
                    <a:pt x="10794" y="5160"/>
                  </a:lnTo>
                  <a:lnTo>
                    <a:pt x="12382" y="3651"/>
                  </a:lnTo>
                  <a:lnTo>
                    <a:pt x="14684" y="2698"/>
                  </a:lnTo>
                  <a:lnTo>
                    <a:pt x="17144" y="2381"/>
                  </a:lnTo>
                  <a:lnTo>
                    <a:pt x="19686" y="2698"/>
                  </a:lnTo>
                  <a:lnTo>
                    <a:pt x="22145" y="3809"/>
                  </a:lnTo>
                  <a:lnTo>
                    <a:pt x="24051" y="6350"/>
                  </a:lnTo>
                  <a:lnTo>
                    <a:pt x="24765" y="10636"/>
                  </a:lnTo>
                  <a:lnTo>
                    <a:pt x="24765" y="16668"/>
                  </a:lnTo>
                  <a:lnTo>
                    <a:pt x="24033" y="16957"/>
                  </a:lnTo>
                  <a:lnTo>
                    <a:pt x="24765" y="19050"/>
                  </a:lnTo>
                  <a:lnTo>
                    <a:pt x="24765" y="33417"/>
                  </a:lnTo>
                  <a:lnTo>
                    <a:pt x="24288" y="36750"/>
                  </a:lnTo>
                  <a:lnTo>
                    <a:pt x="23257" y="37941"/>
                  </a:lnTo>
                  <a:lnTo>
                    <a:pt x="21431" y="39052"/>
                  </a:lnTo>
                  <a:lnTo>
                    <a:pt x="18812" y="40085"/>
                  </a:lnTo>
                  <a:lnTo>
                    <a:pt x="15319" y="40798"/>
                  </a:lnTo>
                  <a:lnTo>
                    <a:pt x="12779" y="40322"/>
                  </a:lnTo>
                  <a:lnTo>
                    <a:pt x="10716" y="38734"/>
                  </a:lnTo>
                  <a:lnTo>
                    <a:pt x="9287" y="36273"/>
                  </a:lnTo>
                  <a:lnTo>
                    <a:pt x="8731" y="33098"/>
                  </a:lnTo>
                  <a:lnTo>
                    <a:pt x="8731" y="32941"/>
                  </a:lnTo>
                  <a:lnTo>
                    <a:pt x="8890" y="31036"/>
                  </a:lnTo>
                  <a:lnTo>
                    <a:pt x="9604" y="28972"/>
                  </a:lnTo>
                  <a:lnTo>
                    <a:pt x="11192" y="26591"/>
                  </a:lnTo>
                  <a:lnTo>
                    <a:pt x="13969" y="24129"/>
                  </a:lnTo>
                  <a:lnTo>
                    <a:pt x="15954" y="22859"/>
                  </a:lnTo>
                  <a:lnTo>
                    <a:pt x="18415" y="21590"/>
                  </a:lnTo>
                  <a:lnTo>
                    <a:pt x="24765" y="19050"/>
                  </a:lnTo>
                  <a:lnTo>
                    <a:pt x="24033" y="16957"/>
                  </a:lnTo>
                  <a:lnTo>
                    <a:pt x="17304" y="19605"/>
                  </a:lnTo>
                  <a:lnTo>
                    <a:pt x="11192" y="22383"/>
                  </a:lnTo>
                  <a:lnTo>
                    <a:pt x="6350" y="25161"/>
                  </a:lnTo>
                  <a:lnTo>
                    <a:pt x="2857" y="28178"/>
                  </a:lnTo>
                  <a:lnTo>
                    <a:pt x="714" y="31829"/>
                  </a:lnTo>
                  <a:lnTo>
                    <a:pt x="0" y="36273"/>
                  </a:lnTo>
                  <a:lnTo>
                    <a:pt x="953" y="40640"/>
                  </a:lnTo>
                  <a:lnTo>
                    <a:pt x="3334" y="43893"/>
                  </a:lnTo>
                  <a:lnTo>
                    <a:pt x="6668" y="45957"/>
                  </a:lnTo>
                  <a:lnTo>
                    <a:pt x="10557" y="46592"/>
                  </a:lnTo>
                  <a:lnTo>
                    <a:pt x="14606" y="45957"/>
                  </a:lnTo>
                  <a:lnTo>
                    <a:pt x="18415" y="44211"/>
                  </a:lnTo>
                  <a:lnTo>
                    <a:pt x="24924" y="39370"/>
                  </a:lnTo>
                  <a:lnTo>
                    <a:pt x="25400" y="42306"/>
                  </a:lnTo>
                  <a:lnTo>
                    <a:pt x="26353" y="44370"/>
                  </a:lnTo>
                  <a:lnTo>
                    <a:pt x="27623" y="45720"/>
                  </a:lnTo>
                  <a:lnTo>
                    <a:pt x="28972" y="46354"/>
                  </a:lnTo>
                  <a:lnTo>
                    <a:pt x="31353" y="46592"/>
                  </a:lnTo>
                  <a:lnTo>
                    <a:pt x="32782" y="46435"/>
                  </a:lnTo>
                  <a:lnTo>
                    <a:pt x="34767" y="45878"/>
                  </a:lnTo>
                  <a:lnTo>
                    <a:pt x="37227" y="44450"/>
                  </a:lnTo>
                  <a:lnTo>
                    <a:pt x="40163" y="41592"/>
                  </a:lnTo>
                  <a:lnTo>
                    <a:pt x="40163" y="39052"/>
                  </a:lnTo>
                  <a:lnTo>
                    <a:pt x="38338" y="40322"/>
                  </a:lnTo>
                  <a:lnTo>
                    <a:pt x="35718" y="40957"/>
                  </a:lnTo>
                  <a:lnTo>
                    <a:pt x="34052" y="40401"/>
                  </a:lnTo>
                  <a:lnTo>
                    <a:pt x="33179" y="39131"/>
                  </a:lnTo>
                  <a:lnTo>
                    <a:pt x="32782" y="35162"/>
                  </a:lnTo>
                  <a:lnTo>
                    <a:pt x="32782" y="15875"/>
                  </a:lnTo>
                  <a:lnTo>
                    <a:pt x="32306" y="9128"/>
                  </a:lnTo>
                  <a:lnTo>
                    <a:pt x="31036" y="5715"/>
                  </a:lnTo>
                  <a:lnTo>
                    <a:pt x="28495" y="2778"/>
                  </a:lnTo>
                  <a:lnTo>
                    <a:pt x="26669" y="1587"/>
                  </a:lnTo>
                  <a:lnTo>
                    <a:pt x="24288" y="793"/>
                  </a:lnTo>
                  <a:lnTo>
                    <a:pt x="21431" y="237"/>
                  </a:lnTo>
                  <a:lnTo>
                    <a:pt x="18098" y="0"/>
                  </a:lnTo>
                  <a:close/>
                </a:path>
              </a:pathLst>
            </a:custGeom>
            <a:solidFill>
              <a:srgbClr val="000000"/>
            </a:solidFill>
          </p:spPr>
          <p:txBody>
            <a:bodyPr vert="horz" lIns="91440" tIns="45720" rIns="91440" bIns="45720" anchor="t"/>
            <a:lstStyle/>
            <a:p>
              <a:endParaRPr lang="en-IN"/>
            </a:p>
          </p:txBody>
        </p:sp>
        <p:sp>
          <p:nvSpPr>
            <p:cNvPr id="1991" name="Shape 6731"/>
            <p:cNvSpPr/>
            <p:nvPr/>
          </p:nvSpPr>
          <p:spPr>
            <a:xfrm>
              <a:off x="3255421" y="4581254"/>
              <a:ext cx="23416" cy="45561"/>
            </a:xfrm>
            <a:custGeom>
              <a:avLst/>
              <a:gdLst/>
              <a:ahLst/>
              <a:cxnLst/>
              <a:rect l="0" t="0" r="0" b="0"/>
              <a:pathLst>
                <a:path w="23416" h="45561">
                  <a:moveTo>
                    <a:pt x="15717" y="0"/>
                  </a:moveTo>
                  <a:lnTo>
                    <a:pt x="397" y="5476"/>
                  </a:lnTo>
                  <a:lnTo>
                    <a:pt x="397" y="6984"/>
                  </a:lnTo>
                  <a:lnTo>
                    <a:pt x="4366" y="6587"/>
                  </a:lnTo>
                  <a:lnTo>
                    <a:pt x="5556" y="6667"/>
                  </a:lnTo>
                  <a:lnTo>
                    <a:pt x="6667" y="7381"/>
                  </a:lnTo>
                  <a:lnTo>
                    <a:pt x="7461" y="9128"/>
                  </a:lnTo>
                  <a:lnTo>
                    <a:pt x="7780" y="12461"/>
                  </a:lnTo>
                  <a:lnTo>
                    <a:pt x="7780" y="35480"/>
                  </a:lnTo>
                  <a:lnTo>
                    <a:pt x="7621" y="38734"/>
                  </a:lnTo>
                  <a:lnTo>
                    <a:pt x="7065" y="41116"/>
                  </a:lnTo>
                  <a:lnTo>
                    <a:pt x="6192" y="42623"/>
                  </a:lnTo>
                  <a:lnTo>
                    <a:pt x="4762" y="43417"/>
                  </a:lnTo>
                  <a:lnTo>
                    <a:pt x="2699" y="43893"/>
                  </a:lnTo>
                  <a:lnTo>
                    <a:pt x="0" y="44132"/>
                  </a:lnTo>
                  <a:lnTo>
                    <a:pt x="0" y="45561"/>
                  </a:lnTo>
                  <a:lnTo>
                    <a:pt x="23416" y="45561"/>
                  </a:lnTo>
                  <a:lnTo>
                    <a:pt x="23416" y="44132"/>
                  </a:lnTo>
                  <a:lnTo>
                    <a:pt x="19447" y="43497"/>
                  </a:lnTo>
                  <a:lnTo>
                    <a:pt x="17225" y="42068"/>
                  </a:lnTo>
                  <a:lnTo>
                    <a:pt x="16272" y="39528"/>
                  </a:lnTo>
                  <a:lnTo>
                    <a:pt x="16113" y="35480"/>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1992" name="Shape 6732"/>
            <p:cNvSpPr/>
            <p:nvPr/>
          </p:nvSpPr>
          <p:spPr>
            <a:xfrm>
              <a:off x="3134455" y="4581254"/>
              <a:ext cx="39527" cy="46592"/>
            </a:xfrm>
            <a:custGeom>
              <a:avLst/>
              <a:gdLst/>
              <a:ahLst/>
              <a:cxnLst/>
              <a:rect l="0" t="0" r="0" b="0"/>
              <a:pathLst>
                <a:path w="39527" h="46592">
                  <a:moveTo>
                    <a:pt x="20160" y="0"/>
                  </a:moveTo>
                  <a:lnTo>
                    <a:pt x="18017" y="3572"/>
                  </a:lnTo>
                  <a:lnTo>
                    <a:pt x="21431" y="4127"/>
                  </a:lnTo>
                  <a:lnTo>
                    <a:pt x="23812" y="5556"/>
                  </a:lnTo>
                  <a:lnTo>
                    <a:pt x="25400" y="7541"/>
                  </a:lnTo>
                  <a:lnTo>
                    <a:pt x="26510" y="9922"/>
                  </a:lnTo>
                  <a:lnTo>
                    <a:pt x="27542" y="15001"/>
                  </a:lnTo>
                  <a:lnTo>
                    <a:pt x="7143" y="15001"/>
                  </a:lnTo>
                  <a:lnTo>
                    <a:pt x="7857" y="12065"/>
                  </a:lnTo>
                  <a:lnTo>
                    <a:pt x="8731" y="9525"/>
                  </a:lnTo>
                  <a:lnTo>
                    <a:pt x="9762" y="7541"/>
                  </a:lnTo>
                  <a:lnTo>
                    <a:pt x="11112" y="6032"/>
                  </a:lnTo>
                  <a:lnTo>
                    <a:pt x="14287" y="4127"/>
                  </a:lnTo>
                  <a:lnTo>
                    <a:pt x="18017" y="3572"/>
                  </a:lnTo>
                  <a:lnTo>
                    <a:pt x="20160" y="0"/>
                  </a:lnTo>
                  <a:lnTo>
                    <a:pt x="15954" y="476"/>
                  </a:lnTo>
                  <a:lnTo>
                    <a:pt x="11428" y="2222"/>
                  </a:lnTo>
                  <a:lnTo>
                    <a:pt x="7143" y="5317"/>
                  </a:lnTo>
                  <a:lnTo>
                    <a:pt x="3491" y="9922"/>
                  </a:lnTo>
                  <a:lnTo>
                    <a:pt x="952" y="16192"/>
                  </a:lnTo>
                  <a:lnTo>
                    <a:pt x="0" y="24367"/>
                  </a:lnTo>
                  <a:lnTo>
                    <a:pt x="396" y="29368"/>
                  </a:lnTo>
                  <a:lnTo>
                    <a:pt x="1348" y="33735"/>
                  </a:lnTo>
                  <a:lnTo>
                    <a:pt x="2857" y="37543"/>
                  </a:lnTo>
                  <a:lnTo>
                    <a:pt x="5078" y="40718"/>
                  </a:lnTo>
                  <a:lnTo>
                    <a:pt x="7777" y="43260"/>
                  </a:lnTo>
                  <a:lnTo>
                    <a:pt x="10952" y="45084"/>
                  </a:lnTo>
                  <a:lnTo>
                    <a:pt x="14525" y="46196"/>
                  </a:lnTo>
                  <a:lnTo>
                    <a:pt x="18493" y="46592"/>
                  </a:lnTo>
                  <a:lnTo>
                    <a:pt x="23495" y="45957"/>
                  </a:lnTo>
                  <a:lnTo>
                    <a:pt x="27701" y="44370"/>
                  </a:lnTo>
                  <a:lnTo>
                    <a:pt x="31193" y="42148"/>
                  </a:lnTo>
                  <a:lnTo>
                    <a:pt x="33971" y="39448"/>
                  </a:lnTo>
                  <a:lnTo>
                    <a:pt x="36195" y="36671"/>
                  </a:lnTo>
                  <a:lnTo>
                    <a:pt x="37782" y="33972"/>
                  </a:lnTo>
                  <a:lnTo>
                    <a:pt x="38893" y="31670"/>
                  </a:lnTo>
                  <a:lnTo>
                    <a:pt x="39527" y="30003"/>
                  </a:lnTo>
                  <a:lnTo>
                    <a:pt x="37940" y="29368"/>
                  </a:lnTo>
                  <a:lnTo>
                    <a:pt x="34925" y="33654"/>
                  </a:lnTo>
                  <a:lnTo>
                    <a:pt x="32702" y="35877"/>
                  </a:lnTo>
                  <a:lnTo>
                    <a:pt x="29923" y="37861"/>
                  </a:lnTo>
                  <a:lnTo>
                    <a:pt x="26590" y="39211"/>
                  </a:lnTo>
                  <a:lnTo>
                    <a:pt x="22541" y="39767"/>
                  </a:lnTo>
                  <a:lnTo>
                    <a:pt x="19208" y="39370"/>
                  </a:lnTo>
                  <a:lnTo>
                    <a:pt x="15795" y="38020"/>
                  </a:lnTo>
                  <a:lnTo>
                    <a:pt x="12700" y="35559"/>
                  </a:lnTo>
                  <a:lnTo>
                    <a:pt x="10001" y="31591"/>
                  </a:lnTo>
                  <a:lnTo>
                    <a:pt x="8890" y="28972"/>
                  </a:lnTo>
                  <a:lnTo>
                    <a:pt x="7937" y="25876"/>
                  </a:lnTo>
                  <a:lnTo>
                    <a:pt x="7302" y="22304"/>
                  </a:lnTo>
                  <a:lnTo>
                    <a:pt x="6826" y="18176"/>
                  </a:lnTo>
                  <a:lnTo>
                    <a:pt x="37622" y="18176"/>
                  </a:lnTo>
                  <a:lnTo>
                    <a:pt x="36988" y="13652"/>
                  </a:lnTo>
                  <a:lnTo>
                    <a:pt x="35797" y="9842"/>
                  </a:lnTo>
                  <a:lnTo>
                    <a:pt x="34131" y="6667"/>
                  </a:lnTo>
                  <a:lnTo>
                    <a:pt x="32066" y="4206"/>
                  </a:lnTo>
                  <a:lnTo>
                    <a:pt x="29527" y="2301"/>
                  </a:lnTo>
                  <a:lnTo>
                    <a:pt x="26748" y="1031"/>
                  </a:lnTo>
                  <a:lnTo>
                    <a:pt x="23573" y="237"/>
                  </a:lnTo>
                  <a:lnTo>
                    <a:pt x="20160" y="0"/>
                  </a:lnTo>
                  <a:close/>
                </a:path>
              </a:pathLst>
            </a:custGeom>
            <a:solidFill>
              <a:srgbClr val="000000"/>
            </a:solidFill>
          </p:spPr>
          <p:txBody>
            <a:bodyPr vert="horz" lIns="91440" tIns="45720" rIns="91440" bIns="45720" anchor="t"/>
            <a:lstStyle/>
            <a:p>
              <a:endParaRPr lang="en-IN"/>
            </a:p>
          </p:txBody>
        </p:sp>
        <p:sp>
          <p:nvSpPr>
            <p:cNvPr id="1993" name="Shape 6733"/>
            <p:cNvSpPr/>
            <p:nvPr/>
          </p:nvSpPr>
          <p:spPr>
            <a:xfrm>
              <a:off x="4248880" y="4581254"/>
              <a:ext cx="38337" cy="46592"/>
            </a:xfrm>
            <a:custGeom>
              <a:avLst/>
              <a:gdLst/>
              <a:ahLst/>
              <a:cxnLst/>
              <a:rect l="0" t="0" r="0" b="0"/>
              <a:pathLst>
                <a:path w="38337" h="46592">
                  <a:moveTo>
                    <a:pt x="22145" y="0"/>
                  </a:moveTo>
                  <a:lnTo>
                    <a:pt x="16827" y="713"/>
                  </a:lnTo>
                  <a:lnTo>
                    <a:pt x="11667" y="2778"/>
                  </a:lnTo>
                  <a:lnTo>
                    <a:pt x="7063" y="6111"/>
                  </a:lnTo>
                  <a:lnTo>
                    <a:pt x="3333" y="10953"/>
                  </a:lnTo>
                  <a:lnTo>
                    <a:pt x="872" y="16986"/>
                  </a:lnTo>
                  <a:lnTo>
                    <a:pt x="0" y="24526"/>
                  </a:lnTo>
                  <a:lnTo>
                    <a:pt x="793" y="31511"/>
                  </a:lnTo>
                  <a:lnTo>
                    <a:pt x="3015" y="37147"/>
                  </a:lnTo>
                  <a:lnTo>
                    <a:pt x="6270" y="41354"/>
                  </a:lnTo>
                  <a:lnTo>
                    <a:pt x="10159" y="44291"/>
                  </a:lnTo>
                  <a:lnTo>
                    <a:pt x="14366" y="46037"/>
                  </a:lnTo>
                  <a:lnTo>
                    <a:pt x="18493" y="46592"/>
                  </a:lnTo>
                  <a:lnTo>
                    <a:pt x="24288" y="45798"/>
                  </a:lnTo>
                  <a:lnTo>
                    <a:pt x="29447" y="43100"/>
                  </a:lnTo>
                  <a:lnTo>
                    <a:pt x="31829" y="40957"/>
                  </a:lnTo>
                  <a:lnTo>
                    <a:pt x="34131" y="38258"/>
                  </a:lnTo>
                  <a:lnTo>
                    <a:pt x="36273" y="34925"/>
                  </a:lnTo>
                  <a:lnTo>
                    <a:pt x="38337" y="31036"/>
                  </a:lnTo>
                  <a:lnTo>
                    <a:pt x="36908" y="30162"/>
                  </a:lnTo>
                  <a:lnTo>
                    <a:pt x="34368" y="33735"/>
                  </a:lnTo>
                  <a:lnTo>
                    <a:pt x="31272" y="36671"/>
                  </a:lnTo>
                  <a:lnTo>
                    <a:pt x="27542" y="38655"/>
                  </a:lnTo>
                  <a:lnTo>
                    <a:pt x="22780" y="39448"/>
                  </a:lnTo>
                  <a:lnTo>
                    <a:pt x="19684" y="39052"/>
                  </a:lnTo>
                  <a:lnTo>
                    <a:pt x="16906" y="38100"/>
                  </a:lnTo>
                  <a:lnTo>
                    <a:pt x="14366" y="36432"/>
                  </a:lnTo>
                  <a:lnTo>
                    <a:pt x="12065" y="34211"/>
                  </a:lnTo>
                  <a:lnTo>
                    <a:pt x="10159" y="31511"/>
                  </a:lnTo>
                  <a:lnTo>
                    <a:pt x="8810" y="28257"/>
                  </a:lnTo>
                  <a:lnTo>
                    <a:pt x="8016" y="24606"/>
                  </a:lnTo>
                  <a:lnTo>
                    <a:pt x="7620" y="20557"/>
                  </a:lnTo>
                  <a:lnTo>
                    <a:pt x="8253" y="14128"/>
                  </a:lnTo>
                  <a:lnTo>
                    <a:pt x="10080" y="9445"/>
                  </a:lnTo>
                  <a:lnTo>
                    <a:pt x="12620" y="6191"/>
                  </a:lnTo>
                  <a:lnTo>
                    <a:pt x="15397" y="4206"/>
                  </a:lnTo>
                  <a:lnTo>
                    <a:pt x="18176" y="3175"/>
                  </a:lnTo>
                  <a:lnTo>
                    <a:pt x="20398" y="2857"/>
                  </a:lnTo>
                  <a:lnTo>
                    <a:pt x="23495" y="3175"/>
                  </a:lnTo>
                  <a:lnTo>
                    <a:pt x="25320" y="4127"/>
                  </a:lnTo>
                  <a:lnTo>
                    <a:pt x="26352" y="5636"/>
                  </a:lnTo>
                  <a:lnTo>
                    <a:pt x="26907" y="7620"/>
                  </a:lnTo>
                  <a:lnTo>
                    <a:pt x="27542" y="9842"/>
                  </a:lnTo>
                  <a:lnTo>
                    <a:pt x="29209" y="12937"/>
                  </a:lnTo>
                  <a:lnTo>
                    <a:pt x="30558" y="13970"/>
                  </a:lnTo>
                  <a:lnTo>
                    <a:pt x="32384" y="14367"/>
                  </a:lnTo>
                  <a:lnTo>
                    <a:pt x="34368" y="13970"/>
                  </a:lnTo>
                  <a:lnTo>
                    <a:pt x="35797" y="13017"/>
                  </a:lnTo>
                  <a:lnTo>
                    <a:pt x="36671" y="11667"/>
                  </a:lnTo>
                  <a:lnTo>
                    <a:pt x="36908" y="10001"/>
                  </a:lnTo>
                  <a:lnTo>
                    <a:pt x="36671" y="8492"/>
                  </a:lnTo>
                  <a:lnTo>
                    <a:pt x="35877" y="6667"/>
                  </a:lnTo>
                  <a:lnTo>
                    <a:pt x="34527" y="4762"/>
                  </a:lnTo>
                  <a:lnTo>
                    <a:pt x="32702" y="3095"/>
                  </a:lnTo>
                  <a:lnTo>
                    <a:pt x="30478" y="1985"/>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1994" name="Shape 6734"/>
            <p:cNvSpPr/>
            <p:nvPr/>
          </p:nvSpPr>
          <p:spPr>
            <a:xfrm>
              <a:off x="3777312" y="4581254"/>
              <a:ext cx="38338" cy="46592"/>
            </a:xfrm>
            <a:custGeom>
              <a:avLst/>
              <a:gdLst/>
              <a:ahLst/>
              <a:cxnLst/>
              <a:rect l="0" t="0" r="0" b="0"/>
              <a:pathLst>
                <a:path w="38338" h="46592">
                  <a:moveTo>
                    <a:pt x="22225" y="0"/>
                  </a:moveTo>
                  <a:lnTo>
                    <a:pt x="16907" y="713"/>
                  </a:lnTo>
                  <a:lnTo>
                    <a:pt x="11747" y="2778"/>
                  </a:lnTo>
                  <a:lnTo>
                    <a:pt x="7143" y="6111"/>
                  </a:lnTo>
                  <a:lnTo>
                    <a:pt x="3413" y="10953"/>
                  </a:lnTo>
                  <a:lnTo>
                    <a:pt x="873" y="16986"/>
                  </a:lnTo>
                  <a:lnTo>
                    <a:pt x="0" y="24526"/>
                  </a:lnTo>
                  <a:lnTo>
                    <a:pt x="793" y="31511"/>
                  </a:lnTo>
                  <a:lnTo>
                    <a:pt x="3016" y="37147"/>
                  </a:lnTo>
                  <a:lnTo>
                    <a:pt x="6270" y="41354"/>
                  </a:lnTo>
                  <a:lnTo>
                    <a:pt x="10238" y="44291"/>
                  </a:lnTo>
                  <a:lnTo>
                    <a:pt x="14446" y="46037"/>
                  </a:lnTo>
                  <a:lnTo>
                    <a:pt x="18573" y="46592"/>
                  </a:lnTo>
                  <a:lnTo>
                    <a:pt x="24288" y="45798"/>
                  </a:lnTo>
                  <a:lnTo>
                    <a:pt x="29527" y="43100"/>
                  </a:lnTo>
                  <a:lnTo>
                    <a:pt x="31908" y="40957"/>
                  </a:lnTo>
                  <a:lnTo>
                    <a:pt x="34211" y="38258"/>
                  </a:lnTo>
                  <a:lnTo>
                    <a:pt x="36353" y="34925"/>
                  </a:lnTo>
                  <a:lnTo>
                    <a:pt x="38338" y="31036"/>
                  </a:lnTo>
                  <a:lnTo>
                    <a:pt x="36988" y="30162"/>
                  </a:lnTo>
                  <a:lnTo>
                    <a:pt x="34369" y="33735"/>
                  </a:lnTo>
                  <a:lnTo>
                    <a:pt x="31352" y="36671"/>
                  </a:lnTo>
                  <a:lnTo>
                    <a:pt x="27543" y="38655"/>
                  </a:lnTo>
                  <a:lnTo>
                    <a:pt x="22781" y="39448"/>
                  </a:lnTo>
                  <a:lnTo>
                    <a:pt x="19684" y="39052"/>
                  </a:lnTo>
                  <a:lnTo>
                    <a:pt x="16907" y="38100"/>
                  </a:lnTo>
                  <a:lnTo>
                    <a:pt x="14367" y="36432"/>
                  </a:lnTo>
                  <a:lnTo>
                    <a:pt x="12144" y="34211"/>
                  </a:lnTo>
                  <a:lnTo>
                    <a:pt x="10238" y="31511"/>
                  </a:lnTo>
                  <a:lnTo>
                    <a:pt x="8890" y="28257"/>
                  </a:lnTo>
                  <a:lnTo>
                    <a:pt x="8017" y="24606"/>
                  </a:lnTo>
                  <a:lnTo>
                    <a:pt x="7620" y="20557"/>
                  </a:lnTo>
                  <a:lnTo>
                    <a:pt x="8333" y="14128"/>
                  </a:lnTo>
                  <a:lnTo>
                    <a:pt x="10159" y="9445"/>
                  </a:lnTo>
                  <a:lnTo>
                    <a:pt x="12700" y="6191"/>
                  </a:lnTo>
                  <a:lnTo>
                    <a:pt x="15477" y="4206"/>
                  </a:lnTo>
                  <a:lnTo>
                    <a:pt x="18176" y="3175"/>
                  </a:lnTo>
                  <a:lnTo>
                    <a:pt x="20399" y="2857"/>
                  </a:lnTo>
                  <a:lnTo>
                    <a:pt x="23574" y="3175"/>
                  </a:lnTo>
                  <a:lnTo>
                    <a:pt x="25400" y="4127"/>
                  </a:lnTo>
                  <a:lnTo>
                    <a:pt x="26352" y="5636"/>
                  </a:lnTo>
                  <a:lnTo>
                    <a:pt x="26987" y="7620"/>
                  </a:lnTo>
                  <a:lnTo>
                    <a:pt x="27543" y="9842"/>
                  </a:lnTo>
                  <a:lnTo>
                    <a:pt x="29209" y="12937"/>
                  </a:lnTo>
                  <a:lnTo>
                    <a:pt x="30638" y="13970"/>
                  </a:lnTo>
                  <a:lnTo>
                    <a:pt x="32384" y="14367"/>
                  </a:lnTo>
                  <a:lnTo>
                    <a:pt x="34448" y="13970"/>
                  </a:lnTo>
                  <a:lnTo>
                    <a:pt x="35798" y="13017"/>
                  </a:lnTo>
                  <a:lnTo>
                    <a:pt x="36671" y="11667"/>
                  </a:lnTo>
                  <a:lnTo>
                    <a:pt x="36988" y="10001"/>
                  </a:lnTo>
                  <a:lnTo>
                    <a:pt x="36751" y="8492"/>
                  </a:lnTo>
                  <a:lnTo>
                    <a:pt x="35957" y="6667"/>
                  </a:lnTo>
                  <a:lnTo>
                    <a:pt x="34607" y="4762"/>
                  </a:lnTo>
                  <a:lnTo>
                    <a:pt x="32702" y="3095"/>
                  </a:lnTo>
                  <a:lnTo>
                    <a:pt x="30558" y="198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995" name="Shape 6735"/>
            <p:cNvSpPr/>
            <p:nvPr/>
          </p:nvSpPr>
          <p:spPr>
            <a:xfrm>
              <a:off x="3550459" y="4581254"/>
              <a:ext cx="38337" cy="46592"/>
            </a:xfrm>
            <a:custGeom>
              <a:avLst/>
              <a:gdLst/>
              <a:ahLst/>
              <a:cxnLst/>
              <a:rect l="0" t="0" r="0" b="0"/>
              <a:pathLst>
                <a:path w="38337" h="46592">
                  <a:moveTo>
                    <a:pt x="22225" y="0"/>
                  </a:moveTo>
                  <a:lnTo>
                    <a:pt x="16905" y="713"/>
                  </a:lnTo>
                  <a:lnTo>
                    <a:pt x="11747" y="2778"/>
                  </a:lnTo>
                  <a:lnTo>
                    <a:pt x="7143" y="6111"/>
                  </a:lnTo>
                  <a:lnTo>
                    <a:pt x="3412" y="10953"/>
                  </a:lnTo>
                  <a:lnTo>
                    <a:pt x="873" y="16986"/>
                  </a:lnTo>
                  <a:lnTo>
                    <a:pt x="0" y="24526"/>
                  </a:lnTo>
                  <a:lnTo>
                    <a:pt x="793" y="31511"/>
                  </a:lnTo>
                  <a:lnTo>
                    <a:pt x="3016" y="37147"/>
                  </a:lnTo>
                  <a:lnTo>
                    <a:pt x="6270" y="41354"/>
                  </a:lnTo>
                  <a:lnTo>
                    <a:pt x="10239" y="44291"/>
                  </a:lnTo>
                  <a:lnTo>
                    <a:pt x="14446" y="46037"/>
                  </a:lnTo>
                  <a:lnTo>
                    <a:pt x="18573" y="46592"/>
                  </a:lnTo>
                  <a:lnTo>
                    <a:pt x="24288" y="45798"/>
                  </a:lnTo>
                  <a:lnTo>
                    <a:pt x="29527" y="43100"/>
                  </a:lnTo>
                  <a:lnTo>
                    <a:pt x="31908" y="40957"/>
                  </a:lnTo>
                  <a:lnTo>
                    <a:pt x="34211" y="38258"/>
                  </a:lnTo>
                  <a:lnTo>
                    <a:pt x="36353" y="34925"/>
                  </a:lnTo>
                  <a:lnTo>
                    <a:pt x="38337" y="31036"/>
                  </a:lnTo>
                  <a:lnTo>
                    <a:pt x="36988" y="30162"/>
                  </a:lnTo>
                  <a:lnTo>
                    <a:pt x="34368" y="33735"/>
                  </a:lnTo>
                  <a:lnTo>
                    <a:pt x="31353" y="36671"/>
                  </a:lnTo>
                  <a:lnTo>
                    <a:pt x="27542" y="38655"/>
                  </a:lnTo>
                  <a:lnTo>
                    <a:pt x="22780" y="39448"/>
                  </a:lnTo>
                  <a:lnTo>
                    <a:pt x="19684" y="39052"/>
                  </a:lnTo>
                  <a:lnTo>
                    <a:pt x="16905" y="38100"/>
                  </a:lnTo>
                  <a:lnTo>
                    <a:pt x="14367" y="36432"/>
                  </a:lnTo>
                  <a:lnTo>
                    <a:pt x="12143" y="34211"/>
                  </a:lnTo>
                  <a:lnTo>
                    <a:pt x="10239" y="31511"/>
                  </a:lnTo>
                  <a:lnTo>
                    <a:pt x="8889" y="28257"/>
                  </a:lnTo>
                  <a:lnTo>
                    <a:pt x="8017" y="24606"/>
                  </a:lnTo>
                  <a:lnTo>
                    <a:pt x="7619" y="20557"/>
                  </a:lnTo>
                  <a:lnTo>
                    <a:pt x="8334" y="14128"/>
                  </a:lnTo>
                  <a:lnTo>
                    <a:pt x="10159" y="9445"/>
                  </a:lnTo>
                  <a:lnTo>
                    <a:pt x="12700" y="6191"/>
                  </a:lnTo>
                  <a:lnTo>
                    <a:pt x="15478" y="4206"/>
                  </a:lnTo>
                  <a:lnTo>
                    <a:pt x="18177" y="3175"/>
                  </a:lnTo>
                  <a:lnTo>
                    <a:pt x="20398" y="2857"/>
                  </a:lnTo>
                  <a:lnTo>
                    <a:pt x="23573" y="3175"/>
                  </a:lnTo>
                  <a:lnTo>
                    <a:pt x="25400" y="4127"/>
                  </a:lnTo>
                  <a:lnTo>
                    <a:pt x="26430" y="5636"/>
                  </a:lnTo>
                  <a:lnTo>
                    <a:pt x="26987" y="7620"/>
                  </a:lnTo>
                  <a:lnTo>
                    <a:pt x="27542" y="9842"/>
                  </a:lnTo>
                  <a:lnTo>
                    <a:pt x="29289" y="12937"/>
                  </a:lnTo>
                  <a:lnTo>
                    <a:pt x="30638" y="13970"/>
                  </a:lnTo>
                  <a:lnTo>
                    <a:pt x="32384" y="14367"/>
                  </a:lnTo>
                  <a:lnTo>
                    <a:pt x="34448" y="13970"/>
                  </a:lnTo>
                  <a:lnTo>
                    <a:pt x="35877" y="13017"/>
                  </a:lnTo>
                  <a:lnTo>
                    <a:pt x="36671" y="11667"/>
                  </a:lnTo>
                  <a:lnTo>
                    <a:pt x="36988" y="10001"/>
                  </a:lnTo>
                  <a:lnTo>
                    <a:pt x="36749" y="8492"/>
                  </a:lnTo>
                  <a:lnTo>
                    <a:pt x="35955" y="6667"/>
                  </a:lnTo>
                  <a:lnTo>
                    <a:pt x="34607" y="4762"/>
                  </a:lnTo>
                  <a:lnTo>
                    <a:pt x="32702" y="3095"/>
                  </a:lnTo>
                  <a:lnTo>
                    <a:pt x="30559" y="198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996" name="Shape 6736"/>
            <p:cNvSpPr/>
            <p:nvPr/>
          </p:nvSpPr>
          <p:spPr>
            <a:xfrm>
              <a:off x="3283996" y="4581254"/>
              <a:ext cx="38338" cy="46592"/>
            </a:xfrm>
            <a:custGeom>
              <a:avLst/>
              <a:gdLst/>
              <a:ahLst/>
              <a:cxnLst/>
              <a:rect l="0" t="0" r="0" b="0"/>
              <a:pathLst>
                <a:path w="38338" h="46592">
                  <a:moveTo>
                    <a:pt x="22225" y="0"/>
                  </a:moveTo>
                  <a:lnTo>
                    <a:pt x="16907" y="713"/>
                  </a:lnTo>
                  <a:lnTo>
                    <a:pt x="11748" y="2778"/>
                  </a:lnTo>
                  <a:lnTo>
                    <a:pt x="7143" y="6111"/>
                  </a:lnTo>
                  <a:lnTo>
                    <a:pt x="3413" y="10953"/>
                  </a:lnTo>
                  <a:lnTo>
                    <a:pt x="873" y="16986"/>
                  </a:lnTo>
                  <a:lnTo>
                    <a:pt x="0" y="24526"/>
                  </a:lnTo>
                  <a:lnTo>
                    <a:pt x="793" y="31511"/>
                  </a:lnTo>
                  <a:lnTo>
                    <a:pt x="3017" y="37147"/>
                  </a:lnTo>
                  <a:lnTo>
                    <a:pt x="6271" y="41354"/>
                  </a:lnTo>
                  <a:lnTo>
                    <a:pt x="10240" y="44291"/>
                  </a:lnTo>
                  <a:lnTo>
                    <a:pt x="14447" y="46037"/>
                  </a:lnTo>
                  <a:lnTo>
                    <a:pt x="18574" y="46592"/>
                  </a:lnTo>
                  <a:lnTo>
                    <a:pt x="24289" y="45798"/>
                  </a:lnTo>
                  <a:lnTo>
                    <a:pt x="29528" y="43100"/>
                  </a:lnTo>
                  <a:lnTo>
                    <a:pt x="31910" y="40957"/>
                  </a:lnTo>
                  <a:lnTo>
                    <a:pt x="34211" y="38258"/>
                  </a:lnTo>
                  <a:lnTo>
                    <a:pt x="36355" y="34925"/>
                  </a:lnTo>
                  <a:lnTo>
                    <a:pt x="38338" y="31036"/>
                  </a:lnTo>
                  <a:lnTo>
                    <a:pt x="36989" y="30162"/>
                  </a:lnTo>
                  <a:lnTo>
                    <a:pt x="34369" y="33735"/>
                  </a:lnTo>
                  <a:lnTo>
                    <a:pt x="31353" y="36671"/>
                  </a:lnTo>
                  <a:lnTo>
                    <a:pt x="27544" y="38655"/>
                  </a:lnTo>
                  <a:lnTo>
                    <a:pt x="22781" y="39448"/>
                  </a:lnTo>
                  <a:lnTo>
                    <a:pt x="19686" y="39052"/>
                  </a:lnTo>
                  <a:lnTo>
                    <a:pt x="16907" y="38100"/>
                  </a:lnTo>
                  <a:lnTo>
                    <a:pt x="14367" y="36432"/>
                  </a:lnTo>
                  <a:lnTo>
                    <a:pt x="12144" y="34211"/>
                  </a:lnTo>
                  <a:lnTo>
                    <a:pt x="10240" y="31511"/>
                  </a:lnTo>
                  <a:lnTo>
                    <a:pt x="8891" y="28257"/>
                  </a:lnTo>
                  <a:lnTo>
                    <a:pt x="8017" y="24606"/>
                  </a:lnTo>
                  <a:lnTo>
                    <a:pt x="7621" y="20557"/>
                  </a:lnTo>
                  <a:lnTo>
                    <a:pt x="8335" y="14128"/>
                  </a:lnTo>
                  <a:lnTo>
                    <a:pt x="10161" y="9445"/>
                  </a:lnTo>
                  <a:lnTo>
                    <a:pt x="12700" y="6191"/>
                  </a:lnTo>
                  <a:lnTo>
                    <a:pt x="15478" y="4206"/>
                  </a:lnTo>
                  <a:lnTo>
                    <a:pt x="18177" y="3175"/>
                  </a:lnTo>
                  <a:lnTo>
                    <a:pt x="20400" y="2857"/>
                  </a:lnTo>
                  <a:lnTo>
                    <a:pt x="23575" y="3175"/>
                  </a:lnTo>
                  <a:lnTo>
                    <a:pt x="25400" y="4127"/>
                  </a:lnTo>
                  <a:lnTo>
                    <a:pt x="26353" y="5636"/>
                  </a:lnTo>
                  <a:lnTo>
                    <a:pt x="26987" y="7620"/>
                  </a:lnTo>
                  <a:lnTo>
                    <a:pt x="27544" y="9842"/>
                  </a:lnTo>
                  <a:lnTo>
                    <a:pt x="29211" y="12937"/>
                  </a:lnTo>
                  <a:lnTo>
                    <a:pt x="30639" y="13970"/>
                  </a:lnTo>
                  <a:lnTo>
                    <a:pt x="32386" y="14367"/>
                  </a:lnTo>
                  <a:lnTo>
                    <a:pt x="34449" y="13970"/>
                  </a:lnTo>
                  <a:lnTo>
                    <a:pt x="35798" y="13017"/>
                  </a:lnTo>
                  <a:lnTo>
                    <a:pt x="36672" y="11667"/>
                  </a:lnTo>
                  <a:lnTo>
                    <a:pt x="36989" y="10001"/>
                  </a:lnTo>
                  <a:lnTo>
                    <a:pt x="36751" y="8492"/>
                  </a:lnTo>
                  <a:lnTo>
                    <a:pt x="35957" y="6667"/>
                  </a:lnTo>
                  <a:lnTo>
                    <a:pt x="34608" y="4762"/>
                  </a:lnTo>
                  <a:lnTo>
                    <a:pt x="32703"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997" name="Shape 6737"/>
            <p:cNvSpPr/>
            <p:nvPr/>
          </p:nvSpPr>
          <p:spPr>
            <a:xfrm>
              <a:off x="3041347" y="4581254"/>
              <a:ext cx="38338" cy="46592"/>
            </a:xfrm>
            <a:custGeom>
              <a:avLst/>
              <a:gdLst/>
              <a:ahLst/>
              <a:cxnLst/>
              <a:rect l="0" t="0" r="0" b="0"/>
              <a:pathLst>
                <a:path w="38338" h="46592">
                  <a:moveTo>
                    <a:pt x="22146" y="0"/>
                  </a:moveTo>
                  <a:lnTo>
                    <a:pt x="16827" y="713"/>
                  </a:lnTo>
                  <a:lnTo>
                    <a:pt x="11667" y="2778"/>
                  </a:lnTo>
                  <a:lnTo>
                    <a:pt x="7065" y="6111"/>
                  </a:lnTo>
                  <a:lnTo>
                    <a:pt x="3333" y="10953"/>
                  </a:lnTo>
                  <a:lnTo>
                    <a:pt x="872" y="16986"/>
                  </a:lnTo>
                  <a:lnTo>
                    <a:pt x="0" y="24526"/>
                  </a:lnTo>
                  <a:lnTo>
                    <a:pt x="793" y="31511"/>
                  </a:lnTo>
                  <a:lnTo>
                    <a:pt x="3016" y="37147"/>
                  </a:lnTo>
                  <a:lnTo>
                    <a:pt x="6271" y="41354"/>
                  </a:lnTo>
                  <a:lnTo>
                    <a:pt x="10160" y="44291"/>
                  </a:lnTo>
                  <a:lnTo>
                    <a:pt x="14366" y="46037"/>
                  </a:lnTo>
                  <a:lnTo>
                    <a:pt x="18494" y="46592"/>
                  </a:lnTo>
                  <a:lnTo>
                    <a:pt x="24288" y="45798"/>
                  </a:lnTo>
                  <a:lnTo>
                    <a:pt x="29447" y="43100"/>
                  </a:lnTo>
                  <a:lnTo>
                    <a:pt x="31829" y="40957"/>
                  </a:lnTo>
                  <a:lnTo>
                    <a:pt x="34131" y="38258"/>
                  </a:lnTo>
                  <a:lnTo>
                    <a:pt x="36273" y="34925"/>
                  </a:lnTo>
                  <a:lnTo>
                    <a:pt x="38338" y="31036"/>
                  </a:lnTo>
                  <a:lnTo>
                    <a:pt x="36910" y="30162"/>
                  </a:lnTo>
                  <a:lnTo>
                    <a:pt x="34369" y="33735"/>
                  </a:lnTo>
                  <a:lnTo>
                    <a:pt x="31274" y="36671"/>
                  </a:lnTo>
                  <a:lnTo>
                    <a:pt x="27542" y="38655"/>
                  </a:lnTo>
                  <a:lnTo>
                    <a:pt x="22780" y="39448"/>
                  </a:lnTo>
                  <a:lnTo>
                    <a:pt x="19685" y="39052"/>
                  </a:lnTo>
                  <a:lnTo>
                    <a:pt x="16907" y="38100"/>
                  </a:lnTo>
                  <a:lnTo>
                    <a:pt x="14366" y="36432"/>
                  </a:lnTo>
                  <a:lnTo>
                    <a:pt x="12065" y="34211"/>
                  </a:lnTo>
                  <a:lnTo>
                    <a:pt x="10160" y="31511"/>
                  </a:lnTo>
                  <a:lnTo>
                    <a:pt x="8810" y="28257"/>
                  </a:lnTo>
                  <a:lnTo>
                    <a:pt x="7937" y="24606"/>
                  </a:lnTo>
                  <a:lnTo>
                    <a:pt x="7620" y="20557"/>
                  </a:lnTo>
                  <a:lnTo>
                    <a:pt x="8255" y="14128"/>
                  </a:lnTo>
                  <a:lnTo>
                    <a:pt x="10080" y="9445"/>
                  </a:lnTo>
                  <a:lnTo>
                    <a:pt x="12621" y="6191"/>
                  </a:lnTo>
                  <a:lnTo>
                    <a:pt x="15399" y="4206"/>
                  </a:lnTo>
                  <a:lnTo>
                    <a:pt x="18177" y="3175"/>
                  </a:lnTo>
                  <a:lnTo>
                    <a:pt x="20398" y="2857"/>
                  </a:lnTo>
                  <a:lnTo>
                    <a:pt x="23495" y="3175"/>
                  </a:lnTo>
                  <a:lnTo>
                    <a:pt x="25321" y="4127"/>
                  </a:lnTo>
                  <a:lnTo>
                    <a:pt x="26352" y="5636"/>
                  </a:lnTo>
                  <a:lnTo>
                    <a:pt x="26908" y="7620"/>
                  </a:lnTo>
                  <a:lnTo>
                    <a:pt x="27542" y="9842"/>
                  </a:lnTo>
                  <a:lnTo>
                    <a:pt x="29210" y="12937"/>
                  </a:lnTo>
                  <a:lnTo>
                    <a:pt x="30560" y="13970"/>
                  </a:lnTo>
                  <a:lnTo>
                    <a:pt x="32385" y="14367"/>
                  </a:lnTo>
                  <a:lnTo>
                    <a:pt x="34369" y="13970"/>
                  </a:lnTo>
                  <a:lnTo>
                    <a:pt x="35797" y="13017"/>
                  </a:lnTo>
                  <a:lnTo>
                    <a:pt x="36591" y="11667"/>
                  </a:lnTo>
                  <a:lnTo>
                    <a:pt x="36910" y="10001"/>
                  </a:lnTo>
                  <a:lnTo>
                    <a:pt x="36671" y="8492"/>
                  </a:lnTo>
                  <a:lnTo>
                    <a:pt x="35877" y="6667"/>
                  </a:lnTo>
                  <a:lnTo>
                    <a:pt x="34528" y="4762"/>
                  </a:lnTo>
                  <a:lnTo>
                    <a:pt x="32702" y="3095"/>
                  </a:lnTo>
                  <a:lnTo>
                    <a:pt x="30480" y="1985"/>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998" name="Shape 6738"/>
            <p:cNvSpPr/>
            <p:nvPr/>
          </p:nvSpPr>
          <p:spPr>
            <a:xfrm>
              <a:off x="3178111" y="4581254"/>
              <a:ext cx="75167" cy="45561"/>
            </a:xfrm>
            <a:custGeom>
              <a:avLst/>
              <a:gdLst/>
              <a:ahLst/>
              <a:cxnLst/>
              <a:rect l="0" t="0" r="0" b="0"/>
              <a:pathLst>
                <a:path w="75167" h="45561">
                  <a:moveTo>
                    <a:pt x="14207" y="0"/>
                  </a:moveTo>
                  <a:lnTo>
                    <a:pt x="316" y="4445"/>
                  </a:lnTo>
                  <a:lnTo>
                    <a:pt x="316" y="6191"/>
                  </a:lnTo>
                  <a:lnTo>
                    <a:pt x="3491" y="5793"/>
                  </a:lnTo>
                  <a:lnTo>
                    <a:pt x="4682" y="5873"/>
                  </a:lnTo>
                  <a:lnTo>
                    <a:pt x="5793" y="6587"/>
                  </a:lnTo>
                  <a:lnTo>
                    <a:pt x="6666" y="8492"/>
                  </a:lnTo>
                  <a:lnTo>
                    <a:pt x="6984" y="12143"/>
                  </a:lnTo>
                  <a:lnTo>
                    <a:pt x="6984" y="37147"/>
                  </a:lnTo>
                  <a:lnTo>
                    <a:pt x="6429" y="41036"/>
                  </a:lnTo>
                  <a:lnTo>
                    <a:pt x="5000" y="43100"/>
                  </a:lnTo>
                  <a:lnTo>
                    <a:pt x="2777" y="43893"/>
                  </a:lnTo>
                  <a:lnTo>
                    <a:pt x="0" y="44132"/>
                  </a:lnTo>
                  <a:lnTo>
                    <a:pt x="0" y="45561"/>
                  </a:lnTo>
                  <a:lnTo>
                    <a:pt x="21986" y="45561"/>
                  </a:lnTo>
                  <a:lnTo>
                    <a:pt x="21986" y="44132"/>
                  </a:lnTo>
                  <a:lnTo>
                    <a:pt x="17382" y="43338"/>
                  </a:lnTo>
                  <a:lnTo>
                    <a:pt x="15875" y="41751"/>
                  </a:lnTo>
                  <a:lnTo>
                    <a:pt x="15240" y="38973"/>
                  </a:lnTo>
                  <a:lnTo>
                    <a:pt x="15240" y="11032"/>
                  </a:lnTo>
                  <a:lnTo>
                    <a:pt x="15636" y="10398"/>
                  </a:lnTo>
                  <a:lnTo>
                    <a:pt x="16668" y="9286"/>
                  </a:lnTo>
                  <a:lnTo>
                    <a:pt x="18415" y="7857"/>
                  </a:lnTo>
                  <a:lnTo>
                    <a:pt x="20637" y="6587"/>
                  </a:lnTo>
                  <a:lnTo>
                    <a:pt x="23415" y="5556"/>
                  </a:lnTo>
                  <a:lnTo>
                    <a:pt x="26670" y="5160"/>
                  </a:lnTo>
                  <a:lnTo>
                    <a:pt x="29845" y="5873"/>
                  </a:lnTo>
                  <a:lnTo>
                    <a:pt x="31987" y="7857"/>
                  </a:lnTo>
                  <a:lnTo>
                    <a:pt x="33177" y="11192"/>
                  </a:lnTo>
                  <a:lnTo>
                    <a:pt x="33496" y="15557"/>
                  </a:lnTo>
                  <a:lnTo>
                    <a:pt x="33496" y="37067"/>
                  </a:lnTo>
                  <a:lnTo>
                    <a:pt x="33098" y="40878"/>
                  </a:lnTo>
                  <a:lnTo>
                    <a:pt x="31829" y="42942"/>
                  </a:lnTo>
                  <a:lnTo>
                    <a:pt x="29685" y="43815"/>
                  </a:lnTo>
                  <a:lnTo>
                    <a:pt x="26748" y="44132"/>
                  </a:lnTo>
                  <a:lnTo>
                    <a:pt x="26748" y="45561"/>
                  </a:lnTo>
                  <a:lnTo>
                    <a:pt x="48973" y="45561"/>
                  </a:lnTo>
                  <a:lnTo>
                    <a:pt x="48973" y="44132"/>
                  </a:lnTo>
                  <a:lnTo>
                    <a:pt x="45322" y="43656"/>
                  </a:lnTo>
                  <a:lnTo>
                    <a:pt x="43893" y="42862"/>
                  </a:lnTo>
                  <a:lnTo>
                    <a:pt x="42782" y="41512"/>
                  </a:lnTo>
                  <a:lnTo>
                    <a:pt x="42068" y="39370"/>
                  </a:lnTo>
                  <a:lnTo>
                    <a:pt x="41830" y="36195"/>
                  </a:lnTo>
                  <a:lnTo>
                    <a:pt x="41830" y="11192"/>
                  </a:lnTo>
                  <a:lnTo>
                    <a:pt x="43656" y="8890"/>
                  </a:lnTo>
                  <a:lnTo>
                    <a:pt x="46037" y="6984"/>
                  </a:lnTo>
                  <a:lnTo>
                    <a:pt x="49052" y="5636"/>
                  </a:lnTo>
                  <a:lnTo>
                    <a:pt x="52783" y="5160"/>
                  </a:lnTo>
                  <a:lnTo>
                    <a:pt x="55800" y="5636"/>
                  </a:lnTo>
                  <a:lnTo>
                    <a:pt x="57784" y="6905"/>
                  </a:lnTo>
                  <a:lnTo>
                    <a:pt x="59053" y="8731"/>
                  </a:lnTo>
                  <a:lnTo>
                    <a:pt x="59768" y="11032"/>
                  </a:lnTo>
                  <a:lnTo>
                    <a:pt x="60007" y="16033"/>
                  </a:lnTo>
                  <a:lnTo>
                    <a:pt x="60007" y="36988"/>
                  </a:lnTo>
                  <a:lnTo>
                    <a:pt x="59847" y="39607"/>
                  </a:lnTo>
                  <a:lnTo>
                    <a:pt x="59451" y="41512"/>
                  </a:lnTo>
                  <a:lnTo>
                    <a:pt x="57387" y="43417"/>
                  </a:lnTo>
                  <a:lnTo>
                    <a:pt x="55721" y="43815"/>
                  </a:lnTo>
                  <a:lnTo>
                    <a:pt x="53497" y="44132"/>
                  </a:lnTo>
                  <a:lnTo>
                    <a:pt x="53497" y="45561"/>
                  </a:lnTo>
                  <a:lnTo>
                    <a:pt x="75167" y="45561"/>
                  </a:lnTo>
                  <a:lnTo>
                    <a:pt x="75167" y="44132"/>
                  </a:lnTo>
                  <a:lnTo>
                    <a:pt x="72627" y="43893"/>
                  </a:lnTo>
                  <a:lnTo>
                    <a:pt x="70087" y="43021"/>
                  </a:lnTo>
                  <a:lnTo>
                    <a:pt x="68896" y="41512"/>
                  </a:lnTo>
                  <a:lnTo>
                    <a:pt x="68341" y="38020"/>
                  </a:lnTo>
                  <a:lnTo>
                    <a:pt x="68341" y="17621"/>
                  </a:lnTo>
                  <a:lnTo>
                    <a:pt x="67627" y="9842"/>
                  </a:lnTo>
                  <a:lnTo>
                    <a:pt x="66357" y="6111"/>
                  </a:lnTo>
                  <a:lnTo>
                    <a:pt x="64213" y="2936"/>
                  </a:lnTo>
                  <a:lnTo>
                    <a:pt x="61038" y="793"/>
                  </a:lnTo>
                  <a:lnTo>
                    <a:pt x="56672" y="0"/>
                  </a:lnTo>
                  <a:lnTo>
                    <a:pt x="52942" y="476"/>
                  </a:lnTo>
                  <a:lnTo>
                    <a:pt x="49528" y="1667"/>
                  </a:lnTo>
                  <a:lnTo>
                    <a:pt x="44052" y="5160"/>
                  </a:lnTo>
                  <a:lnTo>
                    <a:pt x="42068" y="6905"/>
                  </a:lnTo>
                  <a:lnTo>
                    <a:pt x="40718" y="8335"/>
                  </a:lnTo>
                  <a:lnTo>
                    <a:pt x="39527" y="5238"/>
                  </a:lnTo>
                  <a:lnTo>
                    <a:pt x="37385" y="2618"/>
                  </a:lnTo>
                  <a:lnTo>
                    <a:pt x="34290" y="713"/>
                  </a:lnTo>
                  <a:lnTo>
                    <a:pt x="30162" y="0"/>
                  </a:lnTo>
                  <a:lnTo>
                    <a:pt x="26272" y="634"/>
                  </a:lnTo>
                  <a:lnTo>
                    <a:pt x="22621" y="2222"/>
                  </a:lnTo>
                  <a:lnTo>
                    <a:pt x="18970" y="4603"/>
                  </a:lnTo>
                  <a:lnTo>
                    <a:pt x="14842" y="7620"/>
                  </a:lnTo>
                  <a:lnTo>
                    <a:pt x="14842" y="237"/>
                  </a:lnTo>
                  <a:lnTo>
                    <a:pt x="14207" y="0"/>
                  </a:lnTo>
                  <a:close/>
                </a:path>
              </a:pathLst>
            </a:custGeom>
            <a:solidFill>
              <a:srgbClr val="000000"/>
            </a:solidFill>
          </p:spPr>
          <p:txBody>
            <a:bodyPr vert="horz" lIns="91440" tIns="45720" rIns="91440" bIns="45720" anchor="t"/>
            <a:lstStyle/>
            <a:p>
              <a:endParaRPr lang="en-IN"/>
            </a:p>
          </p:txBody>
        </p:sp>
        <p:sp>
          <p:nvSpPr>
            <p:cNvPr id="1999" name="Shape 6739"/>
            <p:cNvSpPr/>
            <p:nvPr/>
          </p:nvSpPr>
          <p:spPr>
            <a:xfrm>
              <a:off x="4290869" y="4559188"/>
              <a:ext cx="47307" cy="67627"/>
            </a:xfrm>
            <a:custGeom>
              <a:avLst/>
              <a:gdLst/>
              <a:ahLst/>
              <a:cxnLst/>
              <a:rect l="0" t="0" r="0" b="0"/>
              <a:pathLst>
                <a:path w="47307" h="67627">
                  <a:moveTo>
                    <a:pt x="14128" y="0"/>
                  </a:moveTo>
                  <a:lnTo>
                    <a:pt x="79" y="4364"/>
                  </a:lnTo>
                  <a:lnTo>
                    <a:pt x="79" y="5952"/>
                  </a:lnTo>
                  <a:lnTo>
                    <a:pt x="952" y="5873"/>
                  </a:lnTo>
                  <a:lnTo>
                    <a:pt x="1983" y="5873"/>
                  </a:lnTo>
                  <a:lnTo>
                    <a:pt x="4524" y="6191"/>
                  </a:lnTo>
                  <a:lnTo>
                    <a:pt x="5794" y="7222"/>
                  </a:lnTo>
                  <a:lnTo>
                    <a:pt x="6350" y="10873"/>
                  </a:lnTo>
                  <a:lnTo>
                    <a:pt x="6350" y="57546"/>
                  </a:lnTo>
                  <a:lnTo>
                    <a:pt x="6270" y="60642"/>
                  </a:lnTo>
                  <a:lnTo>
                    <a:pt x="5873" y="62864"/>
                  </a:lnTo>
                  <a:lnTo>
                    <a:pt x="5238" y="64293"/>
                  </a:lnTo>
                  <a:lnTo>
                    <a:pt x="4048" y="65246"/>
                  </a:lnTo>
                  <a:lnTo>
                    <a:pt x="2301" y="65802"/>
                  </a:lnTo>
                  <a:lnTo>
                    <a:pt x="0" y="66198"/>
                  </a:lnTo>
                  <a:lnTo>
                    <a:pt x="0" y="67627"/>
                  </a:lnTo>
                  <a:lnTo>
                    <a:pt x="21431" y="67627"/>
                  </a:lnTo>
                  <a:lnTo>
                    <a:pt x="21431" y="66198"/>
                  </a:lnTo>
                  <a:lnTo>
                    <a:pt x="19288" y="65881"/>
                  </a:lnTo>
                  <a:lnTo>
                    <a:pt x="17542" y="65404"/>
                  </a:lnTo>
                  <a:lnTo>
                    <a:pt x="16192" y="64611"/>
                  </a:lnTo>
                  <a:lnTo>
                    <a:pt x="15319" y="63102"/>
                  </a:lnTo>
                  <a:lnTo>
                    <a:pt x="14843" y="60800"/>
                  </a:lnTo>
                  <a:lnTo>
                    <a:pt x="14683" y="57546"/>
                  </a:lnTo>
                  <a:lnTo>
                    <a:pt x="14683" y="33654"/>
                  </a:lnTo>
                  <a:lnTo>
                    <a:pt x="17621" y="30717"/>
                  </a:lnTo>
                  <a:lnTo>
                    <a:pt x="20478" y="28733"/>
                  </a:lnTo>
                  <a:lnTo>
                    <a:pt x="23098" y="27702"/>
                  </a:lnTo>
                  <a:lnTo>
                    <a:pt x="25479" y="27463"/>
                  </a:lnTo>
                  <a:lnTo>
                    <a:pt x="28971" y="28098"/>
                  </a:lnTo>
                  <a:lnTo>
                    <a:pt x="31273" y="30162"/>
                  </a:lnTo>
                  <a:lnTo>
                    <a:pt x="32623" y="33416"/>
                  </a:lnTo>
                  <a:lnTo>
                    <a:pt x="33099" y="37941"/>
                  </a:lnTo>
                  <a:lnTo>
                    <a:pt x="33099" y="57546"/>
                  </a:lnTo>
                  <a:lnTo>
                    <a:pt x="32939" y="60800"/>
                  </a:lnTo>
                  <a:lnTo>
                    <a:pt x="32384" y="63102"/>
                  </a:lnTo>
                  <a:lnTo>
                    <a:pt x="31512" y="64611"/>
                  </a:lnTo>
                  <a:lnTo>
                    <a:pt x="30242" y="65404"/>
                  </a:lnTo>
                  <a:lnTo>
                    <a:pt x="26352" y="66198"/>
                  </a:lnTo>
                  <a:lnTo>
                    <a:pt x="26352" y="67627"/>
                  </a:lnTo>
                  <a:lnTo>
                    <a:pt x="47307" y="67627"/>
                  </a:lnTo>
                  <a:lnTo>
                    <a:pt x="47307" y="66198"/>
                  </a:lnTo>
                  <a:lnTo>
                    <a:pt x="45163" y="65722"/>
                  </a:lnTo>
                  <a:lnTo>
                    <a:pt x="43576" y="65166"/>
                  </a:lnTo>
                  <a:lnTo>
                    <a:pt x="41831" y="62784"/>
                  </a:lnTo>
                  <a:lnTo>
                    <a:pt x="41513" y="60642"/>
                  </a:lnTo>
                  <a:lnTo>
                    <a:pt x="41433" y="57546"/>
                  </a:lnTo>
                  <a:lnTo>
                    <a:pt x="41433" y="37861"/>
                  </a:lnTo>
                  <a:lnTo>
                    <a:pt x="41275" y="35242"/>
                  </a:lnTo>
                  <a:lnTo>
                    <a:pt x="40877" y="31988"/>
                  </a:lnTo>
                  <a:lnTo>
                    <a:pt x="39767" y="28495"/>
                  </a:lnTo>
                  <a:lnTo>
                    <a:pt x="37702" y="25320"/>
                  </a:lnTo>
                  <a:lnTo>
                    <a:pt x="34290" y="22939"/>
                  </a:lnTo>
                  <a:lnTo>
                    <a:pt x="29131" y="22066"/>
                  </a:lnTo>
                  <a:lnTo>
                    <a:pt x="24844" y="22621"/>
                  </a:lnTo>
                  <a:lnTo>
                    <a:pt x="21033" y="24288"/>
                  </a:lnTo>
                  <a:lnTo>
                    <a:pt x="17701" y="26828"/>
                  </a:lnTo>
                  <a:lnTo>
                    <a:pt x="14843" y="30241"/>
                  </a:lnTo>
                  <a:lnTo>
                    <a:pt x="14683" y="30241"/>
                  </a:lnTo>
                  <a:lnTo>
                    <a:pt x="14683" y="317"/>
                  </a:lnTo>
                  <a:lnTo>
                    <a:pt x="14128" y="0"/>
                  </a:lnTo>
                  <a:close/>
                </a:path>
              </a:pathLst>
            </a:custGeom>
            <a:solidFill>
              <a:srgbClr val="000000"/>
            </a:solidFill>
          </p:spPr>
          <p:txBody>
            <a:bodyPr vert="horz" lIns="91440" tIns="45720" rIns="91440" bIns="45720" anchor="t"/>
            <a:lstStyle/>
            <a:p>
              <a:endParaRPr lang="en-IN"/>
            </a:p>
          </p:txBody>
        </p:sp>
        <p:sp>
          <p:nvSpPr>
            <p:cNvPr id="2000" name="Shape 6740"/>
            <p:cNvSpPr/>
            <p:nvPr/>
          </p:nvSpPr>
          <p:spPr>
            <a:xfrm>
              <a:off x="3593480" y="4559188"/>
              <a:ext cx="47387" cy="67627"/>
            </a:xfrm>
            <a:custGeom>
              <a:avLst/>
              <a:gdLst/>
              <a:ahLst/>
              <a:cxnLst/>
              <a:rect l="0" t="0" r="0" b="0"/>
              <a:pathLst>
                <a:path w="47387" h="67627">
                  <a:moveTo>
                    <a:pt x="14128" y="0"/>
                  </a:moveTo>
                  <a:lnTo>
                    <a:pt x="78" y="4364"/>
                  </a:lnTo>
                  <a:lnTo>
                    <a:pt x="78" y="5952"/>
                  </a:lnTo>
                  <a:lnTo>
                    <a:pt x="952" y="5873"/>
                  </a:lnTo>
                  <a:lnTo>
                    <a:pt x="1983" y="5873"/>
                  </a:lnTo>
                  <a:lnTo>
                    <a:pt x="4524" y="6191"/>
                  </a:lnTo>
                  <a:lnTo>
                    <a:pt x="5794" y="7222"/>
                  </a:lnTo>
                  <a:lnTo>
                    <a:pt x="6350" y="10873"/>
                  </a:lnTo>
                  <a:lnTo>
                    <a:pt x="6350" y="57546"/>
                  </a:lnTo>
                  <a:lnTo>
                    <a:pt x="6271" y="60642"/>
                  </a:lnTo>
                  <a:lnTo>
                    <a:pt x="5873" y="62864"/>
                  </a:lnTo>
                  <a:lnTo>
                    <a:pt x="5238" y="64293"/>
                  </a:lnTo>
                  <a:lnTo>
                    <a:pt x="4047" y="65246"/>
                  </a:lnTo>
                  <a:lnTo>
                    <a:pt x="2381" y="65802"/>
                  </a:lnTo>
                  <a:lnTo>
                    <a:pt x="0" y="66198"/>
                  </a:lnTo>
                  <a:lnTo>
                    <a:pt x="0" y="67627"/>
                  </a:lnTo>
                  <a:lnTo>
                    <a:pt x="21431" y="67627"/>
                  </a:lnTo>
                  <a:lnTo>
                    <a:pt x="21431" y="66198"/>
                  </a:lnTo>
                  <a:lnTo>
                    <a:pt x="19288" y="65881"/>
                  </a:lnTo>
                  <a:lnTo>
                    <a:pt x="17541" y="65404"/>
                  </a:lnTo>
                  <a:lnTo>
                    <a:pt x="16192" y="64611"/>
                  </a:lnTo>
                  <a:lnTo>
                    <a:pt x="15319" y="63102"/>
                  </a:lnTo>
                  <a:lnTo>
                    <a:pt x="14843" y="60800"/>
                  </a:lnTo>
                  <a:lnTo>
                    <a:pt x="14683" y="57546"/>
                  </a:lnTo>
                  <a:lnTo>
                    <a:pt x="14683" y="33654"/>
                  </a:lnTo>
                  <a:lnTo>
                    <a:pt x="17701" y="30717"/>
                  </a:lnTo>
                  <a:lnTo>
                    <a:pt x="20478" y="28733"/>
                  </a:lnTo>
                  <a:lnTo>
                    <a:pt x="23097" y="27702"/>
                  </a:lnTo>
                  <a:lnTo>
                    <a:pt x="25478" y="27463"/>
                  </a:lnTo>
                  <a:lnTo>
                    <a:pt x="28971" y="28098"/>
                  </a:lnTo>
                  <a:lnTo>
                    <a:pt x="31273" y="30162"/>
                  </a:lnTo>
                  <a:lnTo>
                    <a:pt x="32622" y="33416"/>
                  </a:lnTo>
                  <a:lnTo>
                    <a:pt x="33099" y="37941"/>
                  </a:lnTo>
                  <a:lnTo>
                    <a:pt x="33099" y="57546"/>
                  </a:lnTo>
                  <a:lnTo>
                    <a:pt x="32940" y="60800"/>
                  </a:lnTo>
                  <a:lnTo>
                    <a:pt x="32385" y="63102"/>
                  </a:lnTo>
                  <a:lnTo>
                    <a:pt x="31512" y="64611"/>
                  </a:lnTo>
                  <a:lnTo>
                    <a:pt x="30241" y="65404"/>
                  </a:lnTo>
                  <a:lnTo>
                    <a:pt x="26352" y="66198"/>
                  </a:lnTo>
                  <a:lnTo>
                    <a:pt x="26352" y="67627"/>
                  </a:lnTo>
                  <a:lnTo>
                    <a:pt x="47387" y="67627"/>
                  </a:lnTo>
                  <a:lnTo>
                    <a:pt x="47387" y="66198"/>
                  </a:lnTo>
                  <a:lnTo>
                    <a:pt x="45165" y="65722"/>
                  </a:lnTo>
                  <a:lnTo>
                    <a:pt x="43577" y="65166"/>
                  </a:lnTo>
                  <a:lnTo>
                    <a:pt x="41831" y="62784"/>
                  </a:lnTo>
                  <a:lnTo>
                    <a:pt x="41513" y="60642"/>
                  </a:lnTo>
                  <a:lnTo>
                    <a:pt x="41433" y="57546"/>
                  </a:lnTo>
                  <a:lnTo>
                    <a:pt x="41433" y="37861"/>
                  </a:lnTo>
                  <a:lnTo>
                    <a:pt x="41353" y="35242"/>
                  </a:lnTo>
                  <a:lnTo>
                    <a:pt x="40877" y="31988"/>
                  </a:lnTo>
                  <a:lnTo>
                    <a:pt x="39766" y="28495"/>
                  </a:lnTo>
                  <a:lnTo>
                    <a:pt x="37702" y="25320"/>
                  </a:lnTo>
                  <a:lnTo>
                    <a:pt x="34290" y="22939"/>
                  </a:lnTo>
                  <a:lnTo>
                    <a:pt x="29131" y="22066"/>
                  </a:lnTo>
                  <a:lnTo>
                    <a:pt x="24923" y="22621"/>
                  </a:lnTo>
                  <a:lnTo>
                    <a:pt x="21033" y="24288"/>
                  </a:lnTo>
                  <a:lnTo>
                    <a:pt x="17701" y="26828"/>
                  </a:lnTo>
                  <a:lnTo>
                    <a:pt x="14843" y="30241"/>
                  </a:lnTo>
                  <a:lnTo>
                    <a:pt x="14683" y="30241"/>
                  </a:lnTo>
                  <a:lnTo>
                    <a:pt x="14683" y="317"/>
                  </a:lnTo>
                  <a:lnTo>
                    <a:pt x="14128" y="0"/>
                  </a:lnTo>
                  <a:close/>
                </a:path>
              </a:pathLst>
            </a:custGeom>
            <a:solidFill>
              <a:srgbClr val="000000"/>
            </a:solidFill>
          </p:spPr>
          <p:txBody>
            <a:bodyPr vert="horz" lIns="91440" tIns="45720" rIns="91440" bIns="45720" anchor="t"/>
            <a:lstStyle/>
            <a:p>
              <a:endParaRPr lang="en-IN"/>
            </a:p>
          </p:txBody>
        </p:sp>
        <p:sp>
          <p:nvSpPr>
            <p:cNvPr id="2001" name="Shape 6741"/>
            <p:cNvSpPr/>
            <p:nvPr/>
          </p:nvSpPr>
          <p:spPr>
            <a:xfrm>
              <a:off x="3084289" y="4559188"/>
              <a:ext cx="47387" cy="67627"/>
            </a:xfrm>
            <a:custGeom>
              <a:avLst/>
              <a:gdLst/>
              <a:ahLst/>
              <a:cxnLst/>
              <a:rect l="0" t="0" r="0" b="0"/>
              <a:pathLst>
                <a:path w="47387" h="67627">
                  <a:moveTo>
                    <a:pt x="14208" y="0"/>
                  </a:moveTo>
                  <a:lnTo>
                    <a:pt x="159" y="4364"/>
                  </a:lnTo>
                  <a:lnTo>
                    <a:pt x="159" y="5952"/>
                  </a:lnTo>
                  <a:lnTo>
                    <a:pt x="953" y="5873"/>
                  </a:lnTo>
                  <a:lnTo>
                    <a:pt x="1984" y="5873"/>
                  </a:lnTo>
                  <a:lnTo>
                    <a:pt x="4524" y="6191"/>
                  </a:lnTo>
                  <a:lnTo>
                    <a:pt x="5794" y="7222"/>
                  </a:lnTo>
                  <a:lnTo>
                    <a:pt x="6350" y="10873"/>
                  </a:lnTo>
                  <a:lnTo>
                    <a:pt x="6350" y="57546"/>
                  </a:lnTo>
                  <a:lnTo>
                    <a:pt x="6270" y="60642"/>
                  </a:lnTo>
                  <a:lnTo>
                    <a:pt x="5953" y="62864"/>
                  </a:lnTo>
                  <a:lnTo>
                    <a:pt x="4048" y="65246"/>
                  </a:lnTo>
                  <a:lnTo>
                    <a:pt x="2381" y="65802"/>
                  </a:lnTo>
                  <a:lnTo>
                    <a:pt x="0" y="66198"/>
                  </a:lnTo>
                  <a:lnTo>
                    <a:pt x="0" y="67627"/>
                  </a:lnTo>
                  <a:lnTo>
                    <a:pt x="21431" y="67627"/>
                  </a:lnTo>
                  <a:lnTo>
                    <a:pt x="21431" y="66198"/>
                  </a:lnTo>
                  <a:lnTo>
                    <a:pt x="17542" y="65404"/>
                  </a:lnTo>
                  <a:lnTo>
                    <a:pt x="16272" y="64611"/>
                  </a:lnTo>
                  <a:lnTo>
                    <a:pt x="15399" y="63102"/>
                  </a:lnTo>
                  <a:lnTo>
                    <a:pt x="14843" y="60800"/>
                  </a:lnTo>
                  <a:lnTo>
                    <a:pt x="14684" y="57546"/>
                  </a:lnTo>
                  <a:lnTo>
                    <a:pt x="14684" y="33654"/>
                  </a:lnTo>
                  <a:lnTo>
                    <a:pt x="17701" y="30717"/>
                  </a:lnTo>
                  <a:lnTo>
                    <a:pt x="20558" y="28733"/>
                  </a:lnTo>
                  <a:lnTo>
                    <a:pt x="23178" y="27702"/>
                  </a:lnTo>
                  <a:lnTo>
                    <a:pt x="25479" y="27463"/>
                  </a:lnTo>
                  <a:lnTo>
                    <a:pt x="28972" y="28098"/>
                  </a:lnTo>
                  <a:lnTo>
                    <a:pt x="31353" y="30162"/>
                  </a:lnTo>
                  <a:lnTo>
                    <a:pt x="32703" y="33416"/>
                  </a:lnTo>
                  <a:lnTo>
                    <a:pt x="33099" y="37941"/>
                  </a:lnTo>
                  <a:lnTo>
                    <a:pt x="33099" y="57546"/>
                  </a:lnTo>
                  <a:lnTo>
                    <a:pt x="32941" y="60800"/>
                  </a:lnTo>
                  <a:lnTo>
                    <a:pt x="32386" y="63102"/>
                  </a:lnTo>
                  <a:lnTo>
                    <a:pt x="31512" y="64611"/>
                  </a:lnTo>
                  <a:lnTo>
                    <a:pt x="30242" y="65404"/>
                  </a:lnTo>
                  <a:lnTo>
                    <a:pt x="26353" y="66198"/>
                  </a:lnTo>
                  <a:lnTo>
                    <a:pt x="26353" y="67627"/>
                  </a:lnTo>
                  <a:lnTo>
                    <a:pt x="47387" y="67627"/>
                  </a:lnTo>
                  <a:lnTo>
                    <a:pt x="47387" y="66198"/>
                  </a:lnTo>
                  <a:lnTo>
                    <a:pt x="45164" y="65722"/>
                  </a:lnTo>
                  <a:lnTo>
                    <a:pt x="43577" y="65166"/>
                  </a:lnTo>
                  <a:lnTo>
                    <a:pt x="42544" y="64214"/>
                  </a:lnTo>
                  <a:lnTo>
                    <a:pt x="41911" y="62784"/>
                  </a:lnTo>
                  <a:lnTo>
                    <a:pt x="41593" y="60642"/>
                  </a:lnTo>
                  <a:lnTo>
                    <a:pt x="41434" y="57546"/>
                  </a:lnTo>
                  <a:lnTo>
                    <a:pt x="41434" y="37861"/>
                  </a:lnTo>
                  <a:lnTo>
                    <a:pt x="41354" y="35242"/>
                  </a:lnTo>
                  <a:lnTo>
                    <a:pt x="40957" y="31988"/>
                  </a:lnTo>
                  <a:lnTo>
                    <a:pt x="39847" y="28495"/>
                  </a:lnTo>
                  <a:lnTo>
                    <a:pt x="37703" y="25320"/>
                  </a:lnTo>
                  <a:lnTo>
                    <a:pt x="34290" y="22939"/>
                  </a:lnTo>
                  <a:lnTo>
                    <a:pt x="29131" y="22066"/>
                  </a:lnTo>
                  <a:lnTo>
                    <a:pt x="24924" y="22621"/>
                  </a:lnTo>
                  <a:lnTo>
                    <a:pt x="21113" y="24288"/>
                  </a:lnTo>
                  <a:lnTo>
                    <a:pt x="17701" y="26828"/>
                  </a:lnTo>
                  <a:lnTo>
                    <a:pt x="14923" y="30241"/>
                  </a:lnTo>
                  <a:lnTo>
                    <a:pt x="14684" y="30241"/>
                  </a:lnTo>
                  <a:lnTo>
                    <a:pt x="14684" y="317"/>
                  </a:lnTo>
                  <a:lnTo>
                    <a:pt x="14208" y="0"/>
                  </a:lnTo>
                  <a:close/>
                </a:path>
              </a:pathLst>
            </a:custGeom>
            <a:solidFill>
              <a:srgbClr val="000000"/>
            </a:solidFill>
          </p:spPr>
          <p:txBody>
            <a:bodyPr vert="horz" lIns="91440" tIns="45720" rIns="91440" bIns="45720" anchor="t"/>
            <a:lstStyle/>
            <a:p>
              <a:endParaRPr lang="en-IN"/>
            </a:p>
          </p:txBody>
        </p:sp>
        <p:sp>
          <p:nvSpPr>
            <p:cNvPr id="2002" name="Shape 6742"/>
            <p:cNvSpPr/>
            <p:nvPr/>
          </p:nvSpPr>
          <p:spPr>
            <a:xfrm>
              <a:off x="3996387" y="4581254"/>
              <a:ext cx="46433" cy="45561"/>
            </a:xfrm>
            <a:custGeom>
              <a:avLst/>
              <a:gdLst/>
              <a:ahLst/>
              <a:cxnLst/>
              <a:rect l="0" t="0" r="0" b="0"/>
              <a:pathLst>
                <a:path w="46433" h="45561">
                  <a:moveTo>
                    <a:pt x="13652" y="0"/>
                  </a:moveTo>
                  <a:lnTo>
                    <a:pt x="0" y="4445"/>
                  </a:lnTo>
                  <a:lnTo>
                    <a:pt x="0" y="6191"/>
                  </a:lnTo>
                  <a:lnTo>
                    <a:pt x="1032" y="5873"/>
                  </a:lnTo>
                  <a:lnTo>
                    <a:pt x="2857" y="5793"/>
                  </a:lnTo>
                  <a:lnTo>
                    <a:pt x="4048" y="5873"/>
                  </a:lnTo>
                  <a:lnTo>
                    <a:pt x="5158" y="6587"/>
                  </a:lnTo>
                  <a:lnTo>
                    <a:pt x="6032" y="8492"/>
                  </a:lnTo>
                  <a:lnTo>
                    <a:pt x="6350" y="12143"/>
                  </a:lnTo>
                  <a:lnTo>
                    <a:pt x="6350" y="36671"/>
                  </a:lnTo>
                  <a:lnTo>
                    <a:pt x="6032" y="40242"/>
                  </a:lnTo>
                  <a:lnTo>
                    <a:pt x="5001" y="42466"/>
                  </a:lnTo>
                  <a:lnTo>
                    <a:pt x="3095" y="43656"/>
                  </a:lnTo>
                  <a:lnTo>
                    <a:pt x="158" y="44132"/>
                  </a:lnTo>
                  <a:lnTo>
                    <a:pt x="158" y="45561"/>
                  </a:lnTo>
                  <a:lnTo>
                    <a:pt x="21193" y="45561"/>
                  </a:lnTo>
                  <a:lnTo>
                    <a:pt x="21193" y="44132"/>
                  </a:lnTo>
                  <a:lnTo>
                    <a:pt x="18018" y="43656"/>
                  </a:lnTo>
                  <a:lnTo>
                    <a:pt x="15954" y="42703"/>
                  </a:lnTo>
                  <a:lnTo>
                    <a:pt x="14922" y="41116"/>
                  </a:lnTo>
                  <a:lnTo>
                    <a:pt x="14604" y="38973"/>
                  </a:lnTo>
                  <a:lnTo>
                    <a:pt x="14604" y="11112"/>
                  </a:lnTo>
                  <a:lnTo>
                    <a:pt x="17303" y="8651"/>
                  </a:lnTo>
                  <a:lnTo>
                    <a:pt x="19843" y="6905"/>
                  </a:lnTo>
                  <a:lnTo>
                    <a:pt x="22225" y="5873"/>
                  </a:lnTo>
                  <a:lnTo>
                    <a:pt x="24447" y="5476"/>
                  </a:lnTo>
                  <a:lnTo>
                    <a:pt x="28177" y="6111"/>
                  </a:lnTo>
                  <a:lnTo>
                    <a:pt x="30479" y="8017"/>
                  </a:lnTo>
                  <a:lnTo>
                    <a:pt x="31750" y="11032"/>
                  </a:lnTo>
                  <a:lnTo>
                    <a:pt x="32067" y="15081"/>
                  </a:lnTo>
                  <a:lnTo>
                    <a:pt x="32067" y="35798"/>
                  </a:lnTo>
                  <a:lnTo>
                    <a:pt x="31908" y="38973"/>
                  </a:lnTo>
                  <a:lnTo>
                    <a:pt x="31273" y="41195"/>
                  </a:lnTo>
                  <a:lnTo>
                    <a:pt x="30321" y="42623"/>
                  </a:lnTo>
                  <a:lnTo>
                    <a:pt x="29131" y="43417"/>
                  </a:lnTo>
                  <a:lnTo>
                    <a:pt x="25796" y="44132"/>
                  </a:lnTo>
                  <a:lnTo>
                    <a:pt x="25796" y="45561"/>
                  </a:lnTo>
                  <a:lnTo>
                    <a:pt x="46433" y="45561"/>
                  </a:lnTo>
                  <a:lnTo>
                    <a:pt x="46433" y="44132"/>
                  </a:lnTo>
                  <a:lnTo>
                    <a:pt x="43418" y="43576"/>
                  </a:lnTo>
                  <a:lnTo>
                    <a:pt x="41592" y="42466"/>
                  </a:lnTo>
                  <a:lnTo>
                    <a:pt x="40640" y="40481"/>
                  </a:lnTo>
                  <a:lnTo>
                    <a:pt x="40401" y="37543"/>
                  </a:lnTo>
                  <a:lnTo>
                    <a:pt x="40401" y="14842"/>
                  </a:lnTo>
                  <a:lnTo>
                    <a:pt x="39846" y="9525"/>
                  </a:lnTo>
                  <a:lnTo>
                    <a:pt x="38417" y="5636"/>
                  </a:lnTo>
                  <a:lnTo>
                    <a:pt x="36353" y="2936"/>
                  </a:lnTo>
                  <a:lnTo>
                    <a:pt x="33813" y="1191"/>
                  </a:lnTo>
                  <a:lnTo>
                    <a:pt x="31273" y="237"/>
                  </a:lnTo>
                  <a:lnTo>
                    <a:pt x="28813" y="0"/>
                  </a:lnTo>
                  <a:lnTo>
                    <a:pt x="24765" y="634"/>
                  </a:lnTo>
                  <a:lnTo>
                    <a:pt x="21193" y="2381"/>
                  </a:lnTo>
                  <a:lnTo>
                    <a:pt x="17858" y="4842"/>
                  </a:lnTo>
                  <a:lnTo>
                    <a:pt x="14367" y="8017"/>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003" name="Shape 6743"/>
            <p:cNvSpPr/>
            <p:nvPr/>
          </p:nvSpPr>
          <p:spPr>
            <a:xfrm>
              <a:off x="4417234" y="4581254"/>
              <a:ext cx="32702" cy="45561"/>
            </a:xfrm>
            <a:custGeom>
              <a:avLst/>
              <a:gdLst/>
              <a:ahLst/>
              <a:cxnLst/>
              <a:rect l="0" t="0" r="0" b="0"/>
              <a:pathLst>
                <a:path w="32702" h="45561">
                  <a:moveTo>
                    <a:pt x="14922" y="0"/>
                  </a:moveTo>
                  <a:lnTo>
                    <a:pt x="237" y="5397"/>
                  </a:lnTo>
                  <a:lnTo>
                    <a:pt x="237" y="6984"/>
                  </a:lnTo>
                  <a:lnTo>
                    <a:pt x="3572" y="6587"/>
                  </a:lnTo>
                  <a:lnTo>
                    <a:pt x="4842" y="6667"/>
                  </a:lnTo>
                  <a:lnTo>
                    <a:pt x="5953" y="7381"/>
                  </a:lnTo>
                  <a:lnTo>
                    <a:pt x="6747" y="9128"/>
                  </a:lnTo>
                  <a:lnTo>
                    <a:pt x="7064" y="12461"/>
                  </a:lnTo>
                  <a:lnTo>
                    <a:pt x="7064" y="37226"/>
                  </a:lnTo>
                  <a:lnTo>
                    <a:pt x="6747" y="40481"/>
                  </a:lnTo>
                  <a:lnTo>
                    <a:pt x="5636" y="42386"/>
                  </a:lnTo>
                  <a:lnTo>
                    <a:pt x="3492" y="43338"/>
                  </a:lnTo>
                  <a:lnTo>
                    <a:pt x="0" y="44132"/>
                  </a:lnTo>
                  <a:lnTo>
                    <a:pt x="0" y="45561"/>
                  </a:lnTo>
                  <a:lnTo>
                    <a:pt x="23812" y="45561"/>
                  </a:lnTo>
                  <a:lnTo>
                    <a:pt x="23812" y="44132"/>
                  </a:lnTo>
                  <a:lnTo>
                    <a:pt x="20319" y="43815"/>
                  </a:lnTo>
                  <a:lnTo>
                    <a:pt x="17699" y="42862"/>
                  </a:lnTo>
                  <a:lnTo>
                    <a:pt x="16033" y="40718"/>
                  </a:lnTo>
                  <a:lnTo>
                    <a:pt x="15398" y="36671"/>
                  </a:lnTo>
                  <a:lnTo>
                    <a:pt x="15398" y="14367"/>
                  </a:lnTo>
                  <a:lnTo>
                    <a:pt x="16589" y="10873"/>
                  </a:lnTo>
                  <a:lnTo>
                    <a:pt x="19287" y="7698"/>
                  </a:lnTo>
                  <a:lnTo>
                    <a:pt x="20796" y="6667"/>
                  </a:lnTo>
                  <a:lnTo>
                    <a:pt x="22145" y="6270"/>
                  </a:lnTo>
                  <a:lnTo>
                    <a:pt x="24209" y="7223"/>
                  </a:lnTo>
                  <a:lnTo>
                    <a:pt x="26193" y="8811"/>
                  </a:lnTo>
                  <a:lnTo>
                    <a:pt x="28972" y="9762"/>
                  </a:lnTo>
                  <a:lnTo>
                    <a:pt x="30559" y="9445"/>
                  </a:lnTo>
                  <a:lnTo>
                    <a:pt x="31750" y="8492"/>
                  </a:lnTo>
                  <a:lnTo>
                    <a:pt x="32702" y="5397"/>
                  </a:lnTo>
                  <a:lnTo>
                    <a:pt x="32384" y="3175"/>
                  </a:lnTo>
                  <a:lnTo>
                    <a:pt x="31353" y="1428"/>
                  </a:lnTo>
                  <a:lnTo>
                    <a:pt x="29605" y="317"/>
                  </a:lnTo>
                  <a:lnTo>
                    <a:pt x="27384" y="0"/>
                  </a:lnTo>
                  <a:lnTo>
                    <a:pt x="24606" y="397"/>
                  </a:lnTo>
                  <a:lnTo>
                    <a:pt x="21828" y="1904"/>
                  </a:lnTo>
                  <a:lnTo>
                    <a:pt x="18891" y="4682"/>
                  </a:lnTo>
                  <a:lnTo>
                    <a:pt x="15557" y="9048"/>
                  </a:lnTo>
                  <a:lnTo>
                    <a:pt x="15398" y="9048"/>
                  </a:lnTo>
                  <a:lnTo>
                    <a:pt x="15398" y="237"/>
                  </a:lnTo>
                  <a:lnTo>
                    <a:pt x="14922" y="0"/>
                  </a:lnTo>
                  <a:close/>
                </a:path>
              </a:pathLst>
            </a:custGeom>
            <a:solidFill>
              <a:srgbClr val="000000"/>
            </a:solidFill>
          </p:spPr>
          <p:txBody>
            <a:bodyPr vert="horz" lIns="91440" tIns="45720" rIns="91440" bIns="45720" anchor="t"/>
            <a:lstStyle/>
            <a:p>
              <a:endParaRPr lang="en-IN"/>
            </a:p>
          </p:txBody>
        </p:sp>
        <p:sp>
          <p:nvSpPr>
            <p:cNvPr id="2004" name="Shape 6744"/>
            <p:cNvSpPr/>
            <p:nvPr/>
          </p:nvSpPr>
          <p:spPr>
            <a:xfrm>
              <a:off x="4168631" y="4581254"/>
              <a:ext cx="32702" cy="45561"/>
            </a:xfrm>
            <a:custGeom>
              <a:avLst/>
              <a:gdLst/>
              <a:ahLst/>
              <a:cxnLst/>
              <a:rect l="0" t="0" r="0" b="0"/>
              <a:pathLst>
                <a:path w="32702" h="45561">
                  <a:moveTo>
                    <a:pt x="14843" y="0"/>
                  </a:moveTo>
                  <a:lnTo>
                    <a:pt x="158" y="5397"/>
                  </a:lnTo>
                  <a:lnTo>
                    <a:pt x="158" y="6984"/>
                  </a:lnTo>
                  <a:lnTo>
                    <a:pt x="3571" y="6587"/>
                  </a:lnTo>
                  <a:lnTo>
                    <a:pt x="4762" y="6667"/>
                  </a:lnTo>
                  <a:lnTo>
                    <a:pt x="5873" y="7381"/>
                  </a:lnTo>
                  <a:lnTo>
                    <a:pt x="6746" y="9128"/>
                  </a:lnTo>
                  <a:lnTo>
                    <a:pt x="7063" y="12461"/>
                  </a:lnTo>
                  <a:lnTo>
                    <a:pt x="7063" y="37226"/>
                  </a:lnTo>
                  <a:lnTo>
                    <a:pt x="6667" y="40481"/>
                  </a:lnTo>
                  <a:lnTo>
                    <a:pt x="5556" y="42386"/>
                  </a:lnTo>
                  <a:lnTo>
                    <a:pt x="3413" y="43338"/>
                  </a:lnTo>
                  <a:lnTo>
                    <a:pt x="0" y="44132"/>
                  </a:lnTo>
                  <a:lnTo>
                    <a:pt x="0" y="45561"/>
                  </a:lnTo>
                  <a:lnTo>
                    <a:pt x="23732" y="45561"/>
                  </a:lnTo>
                  <a:lnTo>
                    <a:pt x="23732" y="44132"/>
                  </a:lnTo>
                  <a:lnTo>
                    <a:pt x="20320" y="43815"/>
                  </a:lnTo>
                  <a:lnTo>
                    <a:pt x="17701" y="42862"/>
                  </a:lnTo>
                  <a:lnTo>
                    <a:pt x="15954" y="40718"/>
                  </a:lnTo>
                  <a:lnTo>
                    <a:pt x="15319" y="36671"/>
                  </a:lnTo>
                  <a:lnTo>
                    <a:pt x="15319" y="14367"/>
                  </a:lnTo>
                  <a:lnTo>
                    <a:pt x="15716" y="12620"/>
                  </a:lnTo>
                  <a:lnTo>
                    <a:pt x="16588" y="10873"/>
                  </a:lnTo>
                  <a:lnTo>
                    <a:pt x="19288" y="7698"/>
                  </a:lnTo>
                  <a:lnTo>
                    <a:pt x="20717" y="6667"/>
                  </a:lnTo>
                  <a:lnTo>
                    <a:pt x="22066" y="6270"/>
                  </a:lnTo>
                  <a:lnTo>
                    <a:pt x="24129" y="7223"/>
                  </a:lnTo>
                  <a:lnTo>
                    <a:pt x="26113" y="8811"/>
                  </a:lnTo>
                  <a:lnTo>
                    <a:pt x="28892" y="9762"/>
                  </a:lnTo>
                  <a:lnTo>
                    <a:pt x="30479" y="9445"/>
                  </a:lnTo>
                  <a:lnTo>
                    <a:pt x="31670" y="8492"/>
                  </a:lnTo>
                  <a:lnTo>
                    <a:pt x="32463" y="7063"/>
                  </a:lnTo>
                  <a:lnTo>
                    <a:pt x="32702" y="5397"/>
                  </a:lnTo>
                  <a:lnTo>
                    <a:pt x="32384" y="3175"/>
                  </a:lnTo>
                  <a:lnTo>
                    <a:pt x="31273" y="1428"/>
                  </a:lnTo>
                  <a:lnTo>
                    <a:pt x="29607" y="317"/>
                  </a:lnTo>
                  <a:lnTo>
                    <a:pt x="27304" y="0"/>
                  </a:lnTo>
                  <a:lnTo>
                    <a:pt x="24526" y="397"/>
                  </a:lnTo>
                  <a:lnTo>
                    <a:pt x="21748" y="1904"/>
                  </a:lnTo>
                  <a:lnTo>
                    <a:pt x="18812" y="4682"/>
                  </a:lnTo>
                  <a:lnTo>
                    <a:pt x="15557" y="9048"/>
                  </a:lnTo>
                  <a:lnTo>
                    <a:pt x="15319" y="9048"/>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2005" name="Shape 6745"/>
            <p:cNvSpPr/>
            <p:nvPr/>
          </p:nvSpPr>
          <p:spPr>
            <a:xfrm>
              <a:off x="3862561" y="4581254"/>
              <a:ext cx="32622" cy="45561"/>
            </a:xfrm>
            <a:custGeom>
              <a:avLst/>
              <a:gdLst/>
              <a:ahLst/>
              <a:cxnLst/>
              <a:rect l="0" t="0" r="0" b="0"/>
              <a:pathLst>
                <a:path w="32622" h="45561">
                  <a:moveTo>
                    <a:pt x="14843" y="0"/>
                  </a:moveTo>
                  <a:lnTo>
                    <a:pt x="158" y="5397"/>
                  </a:lnTo>
                  <a:lnTo>
                    <a:pt x="158" y="6984"/>
                  </a:lnTo>
                  <a:lnTo>
                    <a:pt x="3571" y="6587"/>
                  </a:lnTo>
                  <a:lnTo>
                    <a:pt x="4762" y="6667"/>
                  </a:lnTo>
                  <a:lnTo>
                    <a:pt x="5873" y="7381"/>
                  </a:lnTo>
                  <a:lnTo>
                    <a:pt x="6667" y="9128"/>
                  </a:lnTo>
                  <a:lnTo>
                    <a:pt x="6985" y="12461"/>
                  </a:lnTo>
                  <a:lnTo>
                    <a:pt x="6985" y="37226"/>
                  </a:lnTo>
                  <a:lnTo>
                    <a:pt x="6667" y="40481"/>
                  </a:lnTo>
                  <a:lnTo>
                    <a:pt x="5556" y="42386"/>
                  </a:lnTo>
                  <a:lnTo>
                    <a:pt x="3413" y="43338"/>
                  </a:lnTo>
                  <a:lnTo>
                    <a:pt x="0" y="44132"/>
                  </a:lnTo>
                  <a:lnTo>
                    <a:pt x="0" y="45561"/>
                  </a:lnTo>
                  <a:lnTo>
                    <a:pt x="23733" y="45561"/>
                  </a:lnTo>
                  <a:lnTo>
                    <a:pt x="23733" y="44132"/>
                  </a:lnTo>
                  <a:lnTo>
                    <a:pt x="20320" y="43815"/>
                  </a:lnTo>
                  <a:lnTo>
                    <a:pt x="17621" y="42862"/>
                  </a:lnTo>
                  <a:lnTo>
                    <a:pt x="15953" y="40718"/>
                  </a:lnTo>
                  <a:lnTo>
                    <a:pt x="15319" y="36671"/>
                  </a:lnTo>
                  <a:lnTo>
                    <a:pt x="15319" y="14367"/>
                  </a:lnTo>
                  <a:lnTo>
                    <a:pt x="15716" y="12620"/>
                  </a:lnTo>
                  <a:lnTo>
                    <a:pt x="16590" y="10873"/>
                  </a:lnTo>
                  <a:lnTo>
                    <a:pt x="19208" y="7698"/>
                  </a:lnTo>
                  <a:lnTo>
                    <a:pt x="20716" y="6667"/>
                  </a:lnTo>
                  <a:lnTo>
                    <a:pt x="22066" y="6270"/>
                  </a:lnTo>
                  <a:lnTo>
                    <a:pt x="24129" y="7223"/>
                  </a:lnTo>
                  <a:lnTo>
                    <a:pt x="26115" y="8811"/>
                  </a:lnTo>
                  <a:lnTo>
                    <a:pt x="28892" y="9762"/>
                  </a:lnTo>
                  <a:lnTo>
                    <a:pt x="30479" y="9445"/>
                  </a:lnTo>
                  <a:lnTo>
                    <a:pt x="31671" y="8492"/>
                  </a:lnTo>
                  <a:lnTo>
                    <a:pt x="32622" y="5397"/>
                  </a:lnTo>
                  <a:lnTo>
                    <a:pt x="32306" y="3175"/>
                  </a:lnTo>
                  <a:lnTo>
                    <a:pt x="31273" y="1428"/>
                  </a:lnTo>
                  <a:lnTo>
                    <a:pt x="29607" y="317"/>
                  </a:lnTo>
                  <a:lnTo>
                    <a:pt x="27304" y="0"/>
                  </a:lnTo>
                  <a:lnTo>
                    <a:pt x="24527" y="397"/>
                  </a:lnTo>
                  <a:lnTo>
                    <a:pt x="21748" y="1904"/>
                  </a:lnTo>
                  <a:lnTo>
                    <a:pt x="18812" y="4682"/>
                  </a:lnTo>
                  <a:lnTo>
                    <a:pt x="15557" y="9048"/>
                  </a:lnTo>
                  <a:lnTo>
                    <a:pt x="15319" y="9048"/>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2006" name="Shape 6746"/>
            <p:cNvSpPr/>
            <p:nvPr/>
          </p:nvSpPr>
          <p:spPr>
            <a:xfrm>
              <a:off x="3716511" y="4581254"/>
              <a:ext cx="29447" cy="46592"/>
            </a:xfrm>
            <a:custGeom>
              <a:avLst/>
              <a:gdLst/>
              <a:ahLst/>
              <a:cxnLst/>
              <a:rect l="0" t="0" r="0" b="0"/>
              <a:pathLst>
                <a:path w="29447" h="46592">
                  <a:moveTo>
                    <a:pt x="13890" y="0"/>
                  </a:moveTo>
                  <a:lnTo>
                    <a:pt x="9525" y="555"/>
                  </a:lnTo>
                  <a:lnTo>
                    <a:pt x="6032" y="1985"/>
                  </a:lnTo>
                  <a:lnTo>
                    <a:pt x="3333" y="3968"/>
                  </a:lnTo>
                  <a:lnTo>
                    <a:pt x="1508" y="6508"/>
                  </a:lnTo>
                  <a:lnTo>
                    <a:pt x="396" y="9286"/>
                  </a:lnTo>
                  <a:lnTo>
                    <a:pt x="0" y="12143"/>
                  </a:lnTo>
                  <a:lnTo>
                    <a:pt x="952" y="16906"/>
                  </a:lnTo>
                  <a:lnTo>
                    <a:pt x="3492" y="20796"/>
                  </a:lnTo>
                  <a:lnTo>
                    <a:pt x="7222" y="23892"/>
                  </a:lnTo>
                  <a:lnTo>
                    <a:pt x="11588" y="26591"/>
                  </a:lnTo>
                  <a:lnTo>
                    <a:pt x="17303" y="29845"/>
                  </a:lnTo>
                  <a:lnTo>
                    <a:pt x="19526" y="31273"/>
                  </a:lnTo>
                  <a:lnTo>
                    <a:pt x="21113" y="32941"/>
                  </a:lnTo>
                  <a:lnTo>
                    <a:pt x="22066" y="34925"/>
                  </a:lnTo>
                  <a:lnTo>
                    <a:pt x="22463" y="37147"/>
                  </a:lnTo>
                  <a:lnTo>
                    <a:pt x="21669" y="40640"/>
                  </a:lnTo>
                  <a:lnTo>
                    <a:pt x="19685" y="42942"/>
                  </a:lnTo>
                  <a:lnTo>
                    <a:pt x="17145" y="44053"/>
                  </a:lnTo>
                  <a:lnTo>
                    <a:pt x="14446" y="44370"/>
                  </a:lnTo>
                  <a:lnTo>
                    <a:pt x="10240" y="43736"/>
                  </a:lnTo>
                  <a:lnTo>
                    <a:pt x="7143" y="41988"/>
                  </a:lnTo>
                  <a:lnTo>
                    <a:pt x="4921" y="39448"/>
                  </a:lnTo>
                  <a:lnTo>
                    <a:pt x="3333" y="36512"/>
                  </a:lnTo>
                  <a:lnTo>
                    <a:pt x="1666" y="30560"/>
                  </a:lnTo>
                  <a:lnTo>
                    <a:pt x="78" y="30560"/>
                  </a:lnTo>
                  <a:lnTo>
                    <a:pt x="78" y="45957"/>
                  </a:lnTo>
                  <a:lnTo>
                    <a:pt x="1428" y="45957"/>
                  </a:lnTo>
                  <a:lnTo>
                    <a:pt x="2222" y="45005"/>
                  </a:lnTo>
                  <a:lnTo>
                    <a:pt x="3571" y="44767"/>
                  </a:lnTo>
                  <a:lnTo>
                    <a:pt x="5873" y="45005"/>
                  </a:lnTo>
                  <a:lnTo>
                    <a:pt x="8652" y="45641"/>
                  </a:lnTo>
                  <a:lnTo>
                    <a:pt x="15081" y="46592"/>
                  </a:lnTo>
                  <a:lnTo>
                    <a:pt x="18334" y="46196"/>
                  </a:lnTo>
                  <a:lnTo>
                    <a:pt x="21590" y="45163"/>
                  </a:lnTo>
                  <a:lnTo>
                    <a:pt x="24606" y="43417"/>
                  </a:lnTo>
                  <a:lnTo>
                    <a:pt x="27066" y="40957"/>
                  </a:lnTo>
                  <a:lnTo>
                    <a:pt x="28813" y="37703"/>
                  </a:lnTo>
                  <a:lnTo>
                    <a:pt x="29447" y="33813"/>
                  </a:lnTo>
                  <a:lnTo>
                    <a:pt x="28813" y="29845"/>
                  </a:lnTo>
                  <a:lnTo>
                    <a:pt x="27066" y="26828"/>
                  </a:lnTo>
                  <a:lnTo>
                    <a:pt x="24447" y="24367"/>
                  </a:lnTo>
                  <a:lnTo>
                    <a:pt x="21113" y="22145"/>
                  </a:lnTo>
                  <a:lnTo>
                    <a:pt x="10397" y="15795"/>
                  </a:lnTo>
                  <a:lnTo>
                    <a:pt x="8176" y="14048"/>
                  </a:lnTo>
                  <a:lnTo>
                    <a:pt x="6906" y="12143"/>
                  </a:lnTo>
                  <a:lnTo>
                    <a:pt x="6112" y="8731"/>
                  </a:lnTo>
                  <a:lnTo>
                    <a:pt x="6588" y="6667"/>
                  </a:lnTo>
                  <a:lnTo>
                    <a:pt x="7858" y="4603"/>
                  </a:lnTo>
                  <a:lnTo>
                    <a:pt x="10160" y="2936"/>
                  </a:lnTo>
                  <a:lnTo>
                    <a:pt x="13652" y="2301"/>
                  </a:lnTo>
                  <a:lnTo>
                    <a:pt x="16986" y="2778"/>
                  </a:lnTo>
                  <a:lnTo>
                    <a:pt x="20002" y="4603"/>
                  </a:lnTo>
                  <a:lnTo>
                    <a:pt x="21431" y="6111"/>
                  </a:lnTo>
                  <a:lnTo>
                    <a:pt x="22701" y="8254"/>
                  </a:lnTo>
                  <a:lnTo>
                    <a:pt x="23733" y="11032"/>
                  </a:lnTo>
                  <a:lnTo>
                    <a:pt x="24684" y="14446"/>
                  </a:lnTo>
                  <a:lnTo>
                    <a:pt x="26193" y="14446"/>
                  </a:lnTo>
                  <a:lnTo>
                    <a:pt x="25796" y="873"/>
                  </a:lnTo>
                  <a:lnTo>
                    <a:pt x="24684" y="873"/>
                  </a:lnTo>
                  <a:lnTo>
                    <a:pt x="24051" y="1587"/>
                  </a:lnTo>
                  <a:lnTo>
                    <a:pt x="23018" y="1985"/>
                  </a:lnTo>
                  <a:lnTo>
                    <a:pt x="19446" y="1031"/>
                  </a:lnTo>
                  <a:lnTo>
                    <a:pt x="16907" y="317"/>
                  </a:lnTo>
                  <a:lnTo>
                    <a:pt x="13890" y="0"/>
                  </a:lnTo>
                  <a:close/>
                </a:path>
              </a:pathLst>
            </a:custGeom>
            <a:solidFill>
              <a:srgbClr val="000000"/>
            </a:solidFill>
          </p:spPr>
          <p:txBody>
            <a:bodyPr vert="horz" lIns="91440" tIns="45720" rIns="91440" bIns="45720" anchor="t"/>
            <a:lstStyle/>
            <a:p>
              <a:endParaRPr lang="en-IN"/>
            </a:p>
          </p:txBody>
        </p:sp>
        <p:sp>
          <p:nvSpPr>
            <p:cNvPr id="2007" name="Shape 6747"/>
            <p:cNvSpPr/>
            <p:nvPr/>
          </p:nvSpPr>
          <p:spPr>
            <a:xfrm>
              <a:off x="3465925" y="4581254"/>
              <a:ext cx="29368" cy="46592"/>
            </a:xfrm>
            <a:custGeom>
              <a:avLst/>
              <a:gdLst/>
              <a:ahLst/>
              <a:cxnLst/>
              <a:rect l="0" t="0" r="0" b="0"/>
              <a:pathLst>
                <a:path w="29368" h="46592">
                  <a:moveTo>
                    <a:pt x="13811" y="0"/>
                  </a:moveTo>
                  <a:lnTo>
                    <a:pt x="9525" y="555"/>
                  </a:lnTo>
                  <a:lnTo>
                    <a:pt x="6032" y="1985"/>
                  </a:lnTo>
                  <a:lnTo>
                    <a:pt x="3332" y="3968"/>
                  </a:lnTo>
                  <a:lnTo>
                    <a:pt x="1427" y="6508"/>
                  </a:lnTo>
                  <a:lnTo>
                    <a:pt x="396" y="9286"/>
                  </a:lnTo>
                  <a:lnTo>
                    <a:pt x="0" y="12143"/>
                  </a:lnTo>
                  <a:lnTo>
                    <a:pt x="951" y="16906"/>
                  </a:lnTo>
                  <a:lnTo>
                    <a:pt x="3492" y="20796"/>
                  </a:lnTo>
                  <a:lnTo>
                    <a:pt x="7222" y="23892"/>
                  </a:lnTo>
                  <a:lnTo>
                    <a:pt x="11588" y="26591"/>
                  </a:lnTo>
                  <a:lnTo>
                    <a:pt x="17302" y="29845"/>
                  </a:lnTo>
                  <a:lnTo>
                    <a:pt x="19526" y="31273"/>
                  </a:lnTo>
                  <a:lnTo>
                    <a:pt x="21113" y="32941"/>
                  </a:lnTo>
                  <a:lnTo>
                    <a:pt x="22064" y="34925"/>
                  </a:lnTo>
                  <a:lnTo>
                    <a:pt x="22462" y="37147"/>
                  </a:lnTo>
                  <a:lnTo>
                    <a:pt x="21668" y="40640"/>
                  </a:lnTo>
                  <a:lnTo>
                    <a:pt x="19683" y="42942"/>
                  </a:lnTo>
                  <a:lnTo>
                    <a:pt x="17065" y="44053"/>
                  </a:lnTo>
                  <a:lnTo>
                    <a:pt x="14445" y="44370"/>
                  </a:lnTo>
                  <a:lnTo>
                    <a:pt x="10238" y="43736"/>
                  </a:lnTo>
                  <a:lnTo>
                    <a:pt x="7063" y="41988"/>
                  </a:lnTo>
                  <a:lnTo>
                    <a:pt x="4841" y="39448"/>
                  </a:lnTo>
                  <a:lnTo>
                    <a:pt x="3332" y="36512"/>
                  </a:lnTo>
                  <a:lnTo>
                    <a:pt x="1666" y="30560"/>
                  </a:lnTo>
                  <a:lnTo>
                    <a:pt x="78" y="30560"/>
                  </a:lnTo>
                  <a:lnTo>
                    <a:pt x="78" y="45957"/>
                  </a:lnTo>
                  <a:lnTo>
                    <a:pt x="1348" y="45957"/>
                  </a:lnTo>
                  <a:lnTo>
                    <a:pt x="2221" y="45005"/>
                  </a:lnTo>
                  <a:lnTo>
                    <a:pt x="3571" y="44767"/>
                  </a:lnTo>
                  <a:lnTo>
                    <a:pt x="5873" y="45005"/>
                  </a:lnTo>
                  <a:lnTo>
                    <a:pt x="8651" y="45641"/>
                  </a:lnTo>
                  <a:lnTo>
                    <a:pt x="15001" y="46592"/>
                  </a:lnTo>
                  <a:lnTo>
                    <a:pt x="18334" y="46196"/>
                  </a:lnTo>
                  <a:lnTo>
                    <a:pt x="21588" y="45163"/>
                  </a:lnTo>
                  <a:lnTo>
                    <a:pt x="24606" y="43417"/>
                  </a:lnTo>
                  <a:lnTo>
                    <a:pt x="27066" y="40957"/>
                  </a:lnTo>
                  <a:lnTo>
                    <a:pt x="28732" y="37703"/>
                  </a:lnTo>
                  <a:lnTo>
                    <a:pt x="29368" y="33813"/>
                  </a:lnTo>
                  <a:lnTo>
                    <a:pt x="28732" y="29845"/>
                  </a:lnTo>
                  <a:lnTo>
                    <a:pt x="26987" y="26828"/>
                  </a:lnTo>
                  <a:lnTo>
                    <a:pt x="24367" y="24367"/>
                  </a:lnTo>
                  <a:lnTo>
                    <a:pt x="21033" y="22145"/>
                  </a:lnTo>
                  <a:lnTo>
                    <a:pt x="10397" y="15795"/>
                  </a:lnTo>
                  <a:lnTo>
                    <a:pt x="8175" y="14048"/>
                  </a:lnTo>
                  <a:lnTo>
                    <a:pt x="6826" y="12143"/>
                  </a:lnTo>
                  <a:lnTo>
                    <a:pt x="6111" y="8731"/>
                  </a:lnTo>
                  <a:lnTo>
                    <a:pt x="6507" y="6667"/>
                  </a:lnTo>
                  <a:lnTo>
                    <a:pt x="7857" y="4603"/>
                  </a:lnTo>
                  <a:lnTo>
                    <a:pt x="10158" y="2936"/>
                  </a:lnTo>
                  <a:lnTo>
                    <a:pt x="13651" y="2301"/>
                  </a:lnTo>
                  <a:lnTo>
                    <a:pt x="16906" y="2778"/>
                  </a:lnTo>
                  <a:lnTo>
                    <a:pt x="20001" y="4603"/>
                  </a:lnTo>
                  <a:lnTo>
                    <a:pt x="21431" y="6111"/>
                  </a:lnTo>
                  <a:lnTo>
                    <a:pt x="22621" y="8254"/>
                  </a:lnTo>
                  <a:lnTo>
                    <a:pt x="23732" y="11032"/>
                  </a:lnTo>
                  <a:lnTo>
                    <a:pt x="24606" y="14446"/>
                  </a:lnTo>
                  <a:lnTo>
                    <a:pt x="26113" y="14446"/>
                  </a:lnTo>
                  <a:lnTo>
                    <a:pt x="25717" y="873"/>
                  </a:lnTo>
                  <a:lnTo>
                    <a:pt x="24606" y="873"/>
                  </a:lnTo>
                  <a:lnTo>
                    <a:pt x="24050" y="1587"/>
                  </a:lnTo>
                  <a:lnTo>
                    <a:pt x="22938" y="1985"/>
                  </a:lnTo>
                  <a:lnTo>
                    <a:pt x="19367" y="1031"/>
                  </a:lnTo>
                  <a:lnTo>
                    <a:pt x="16826" y="317"/>
                  </a:lnTo>
                  <a:lnTo>
                    <a:pt x="13811" y="0"/>
                  </a:lnTo>
                  <a:close/>
                </a:path>
              </a:pathLst>
            </a:custGeom>
            <a:solidFill>
              <a:srgbClr val="000000"/>
            </a:solidFill>
          </p:spPr>
          <p:txBody>
            <a:bodyPr vert="horz" lIns="91440" tIns="45720" rIns="91440" bIns="45720" anchor="t"/>
            <a:lstStyle/>
            <a:p>
              <a:endParaRPr lang="en-IN"/>
            </a:p>
          </p:txBody>
        </p:sp>
        <p:sp>
          <p:nvSpPr>
            <p:cNvPr id="2008" name="Shape 6748"/>
            <p:cNvSpPr/>
            <p:nvPr/>
          </p:nvSpPr>
          <p:spPr>
            <a:xfrm>
              <a:off x="3402503" y="4581254"/>
              <a:ext cx="29447" cy="46592"/>
            </a:xfrm>
            <a:custGeom>
              <a:avLst/>
              <a:gdLst/>
              <a:ahLst/>
              <a:cxnLst/>
              <a:rect l="0" t="0" r="0" b="0"/>
              <a:pathLst>
                <a:path w="29447" h="46592">
                  <a:moveTo>
                    <a:pt x="13891" y="0"/>
                  </a:moveTo>
                  <a:lnTo>
                    <a:pt x="9525" y="555"/>
                  </a:lnTo>
                  <a:lnTo>
                    <a:pt x="6032" y="1985"/>
                  </a:lnTo>
                  <a:lnTo>
                    <a:pt x="3333" y="3968"/>
                  </a:lnTo>
                  <a:lnTo>
                    <a:pt x="1508" y="6508"/>
                  </a:lnTo>
                  <a:lnTo>
                    <a:pt x="397" y="9286"/>
                  </a:lnTo>
                  <a:lnTo>
                    <a:pt x="0" y="12143"/>
                  </a:lnTo>
                  <a:lnTo>
                    <a:pt x="952" y="16906"/>
                  </a:lnTo>
                  <a:lnTo>
                    <a:pt x="3492" y="20796"/>
                  </a:lnTo>
                  <a:lnTo>
                    <a:pt x="7222" y="23892"/>
                  </a:lnTo>
                  <a:lnTo>
                    <a:pt x="11588" y="26591"/>
                  </a:lnTo>
                  <a:lnTo>
                    <a:pt x="17303" y="29845"/>
                  </a:lnTo>
                  <a:lnTo>
                    <a:pt x="19526" y="31273"/>
                  </a:lnTo>
                  <a:lnTo>
                    <a:pt x="21113" y="32941"/>
                  </a:lnTo>
                  <a:lnTo>
                    <a:pt x="22066" y="34925"/>
                  </a:lnTo>
                  <a:lnTo>
                    <a:pt x="22463" y="37147"/>
                  </a:lnTo>
                  <a:lnTo>
                    <a:pt x="21669" y="40640"/>
                  </a:lnTo>
                  <a:lnTo>
                    <a:pt x="19685" y="42942"/>
                  </a:lnTo>
                  <a:lnTo>
                    <a:pt x="17145" y="44053"/>
                  </a:lnTo>
                  <a:lnTo>
                    <a:pt x="14446" y="44370"/>
                  </a:lnTo>
                  <a:lnTo>
                    <a:pt x="10240" y="43736"/>
                  </a:lnTo>
                  <a:lnTo>
                    <a:pt x="7143" y="41988"/>
                  </a:lnTo>
                  <a:lnTo>
                    <a:pt x="4921" y="39448"/>
                  </a:lnTo>
                  <a:lnTo>
                    <a:pt x="3333" y="36512"/>
                  </a:lnTo>
                  <a:lnTo>
                    <a:pt x="1666" y="30560"/>
                  </a:lnTo>
                  <a:lnTo>
                    <a:pt x="79" y="30560"/>
                  </a:lnTo>
                  <a:lnTo>
                    <a:pt x="79" y="45957"/>
                  </a:lnTo>
                  <a:lnTo>
                    <a:pt x="1348" y="45957"/>
                  </a:lnTo>
                  <a:lnTo>
                    <a:pt x="2222" y="45005"/>
                  </a:lnTo>
                  <a:lnTo>
                    <a:pt x="3572" y="44767"/>
                  </a:lnTo>
                  <a:lnTo>
                    <a:pt x="5874" y="45005"/>
                  </a:lnTo>
                  <a:lnTo>
                    <a:pt x="8652" y="45641"/>
                  </a:lnTo>
                  <a:lnTo>
                    <a:pt x="15081" y="46592"/>
                  </a:lnTo>
                  <a:lnTo>
                    <a:pt x="18335" y="46196"/>
                  </a:lnTo>
                  <a:lnTo>
                    <a:pt x="21590" y="45163"/>
                  </a:lnTo>
                  <a:lnTo>
                    <a:pt x="24606" y="43417"/>
                  </a:lnTo>
                  <a:lnTo>
                    <a:pt x="27066" y="40957"/>
                  </a:lnTo>
                  <a:lnTo>
                    <a:pt x="28813" y="37703"/>
                  </a:lnTo>
                  <a:lnTo>
                    <a:pt x="29447" y="33813"/>
                  </a:lnTo>
                  <a:lnTo>
                    <a:pt x="28813" y="29845"/>
                  </a:lnTo>
                  <a:lnTo>
                    <a:pt x="27066" y="26828"/>
                  </a:lnTo>
                  <a:lnTo>
                    <a:pt x="24367" y="24367"/>
                  </a:lnTo>
                  <a:lnTo>
                    <a:pt x="21113" y="22145"/>
                  </a:lnTo>
                  <a:lnTo>
                    <a:pt x="10397" y="15795"/>
                  </a:lnTo>
                  <a:lnTo>
                    <a:pt x="8176" y="14048"/>
                  </a:lnTo>
                  <a:lnTo>
                    <a:pt x="6905" y="12143"/>
                  </a:lnTo>
                  <a:lnTo>
                    <a:pt x="6271" y="10318"/>
                  </a:lnTo>
                  <a:lnTo>
                    <a:pt x="6111" y="8731"/>
                  </a:lnTo>
                  <a:lnTo>
                    <a:pt x="6588" y="6667"/>
                  </a:lnTo>
                  <a:lnTo>
                    <a:pt x="7858" y="4603"/>
                  </a:lnTo>
                  <a:lnTo>
                    <a:pt x="10160" y="2936"/>
                  </a:lnTo>
                  <a:lnTo>
                    <a:pt x="13652" y="2301"/>
                  </a:lnTo>
                  <a:lnTo>
                    <a:pt x="16907" y="2778"/>
                  </a:lnTo>
                  <a:lnTo>
                    <a:pt x="20002" y="4603"/>
                  </a:lnTo>
                  <a:lnTo>
                    <a:pt x="21431" y="6111"/>
                  </a:lnTo>
                  <a:lnTo>
                    <a:pt x="22622" y="8254"/>
                  </a:lnTo>
                  <a:lnTo>
                    <a:pt x="23733" y="11032"/>
                  </a:lnTo>
                  <a:lnTo>
                    <a:pt x="24685" y="14446"/>
                  </a:lnTo>
                  <a:lnTo>
                    <a:pt x="26115" y="14446"/>
                  </a:lnTo>
                  <a:lnTo>
                    <a:pt x="25717" y="873"/>
                  </a:lnTo>
                  <a:lnTo>
                    <a:pt x="24685" y="873"/>
                  </a:lnTo>
                  <a:lnTo>
                    <a:pt x="24051" y="1587"/>
                  </a:lnTo>
                  <a:lnTo>
                    <a:pt x="22940" y="1985"/>
                  </a:lnTo>
                  <a:lnTo>
                    <a:pt x="21431" y="1667"/>
                  </a:lnTo>
                  <a:lnTo>
                    <a:pt x="19367" y="1031"/>
                  </a:lnTo>
                  <a:lnTo>
                    <a:pt x="13891" y="0"/>
                  </a:lnTo>
                  <a:close/>
                </a:path>
              </a:pathLst>
            </a:custGeom>
            <a:solidFill>
              <a:srgbClr val="000000"/>
            </a:solidFill>
          </p:spPr>
          <p:txBody>
            <a:bodyPr vert="horz" lIns="91440" tIns="45720" rIns="91440" bIns="45720" anchor="t"/>
            <a:lstStyle/>
            <a:p>
              <a:endParaRPr lang="en-IN"/>
            </a:p>
          </p:txBody>
        </p:sp>
        <p:sp>
          <p:nvSpPr>
            <p:cNvPr id="2009" name="Shape 6749"/>
            <p:cNvSpPr/>
            <p:nvPr/>
          </p:nvSpPr>
          <p:spPr>
            <a:xfrm>
              <a:off x="4577253" y="4616973"/>
              <a:ext cx="10953" cy="10953"/>
            </a:xfrm>
            <a:custGeom>
              <a:avLst/>
              <a:gdLst/>
              <a:ahLst/>
              <a:cxnLst/>
              <a:rect l="0" t="0" r="0" b="0"/>
              <a:pathLst>
                <a:path w="10953" h="10953">
                  <a:moveTo>
                    <a:pt x="5477" y="0"/>
                  </a:moveTo>
                  <a:lnTo>
                    <a:pt x="3333" y="397"/>
                  </a:lnTo>
                  <a:lnTo>
                    <a:pt x="1666" y="1587"/>
                  </a:lnTo>
                  <a:lnTo>
                    <a:pt x="476" y="3333"/>
                  </a:lnTo>
                  <a:lnTo>
                    <a:pt x="0" y="5636"/>
                  </a:lnTo>
                  <a:lnTo>
                    <a:pt x="555" y="8017"/>
                  </a:lnTo>
                  <a:lnTo>
                    <a:pt x="1905" y="9683"/>
                  </a:lnTo>
                  <a:lnTo>
                    <a:pt x="3730" y="10636"/>
                  </a:lnTo>
                  <a:lnTo>
                    <a:pt x="5477" y="10953"/>
                  </a:lnTo>
                  <a:lnTo>
                    <a:pt x="7143" y="10636"/>
                  </a:lnTo>
                  <a:lnTo>
                    <a:pt x="8969" y="9683"/>
                  </a:lnTo>
                  <a:lnTo>
                    <a:pt x="10397" y="8017"/>
                  </a:lnTo>
                  <a:lnTo>
                    <a:pt x="10953" y="5636"/>
                  </a:lnTo>
                  <a:lnTo>
                    <a:pt x="10557" y="3412"/>
                  </a:lnTo>
                  <a:lnTo>
                    <a:pt x="9286" y="1667"/>
                  </a:lnTo>
                  <a:lnTo>
                    <a:pt x="7541" y="397"/>
                  </a:lnTo>
                  <a:lnTo>
                    <a:pt x="5477" y="0"/>
                  </a:lnTo>
                  <a:close/>
                </a:path>
              </a:pathLst>
            </a:custGeom>
            <a:solidFill>
              <a:srgbClr val="000000"/>
            </a:solidFill>
          </p:spPr>
          <p:txBody>
            <a:bodyPr vert="horz" lIns="91440" tIns="45720" rIns="91440" bIns="45720" anchor="t"/>
            <a:lstStyle/>
            <a:p>
              <a:endParaRPr lang="en-IN"/>
            </a:p>
          </p:txBody>
        </p:sp>
        <p:sp>
          <p:nvSpPr>
            <p:cNvPr id="2010" name="Shape 6750"/>
            <p:cNvSpPr/>
            <p:nvPr/>
          </p:nvSpPr>
          <p:spPr>
            <a:xfrm>
              <a:off x="3500373" y="4582285"/>
              <a:ext cx="46513" cy="45561"/>
            </a:xfrm>
            <a:custGeom>
              <a:avLst/>
              <a:gdLst/>
              <a:ahLst/>
              <a:cxnLst/>
              <a:rect l="0" t="0" r="0" b="0"/>
              <a:pathLst>
                <a:path w="46513" h="45561">
                  <a:moveTo>
                    <a:pt x="0" y="0"/>
                  </a:moveTo>
                  <a:lnTo>
                    <a:pt x="0" y="1349"/>
                  </a:lnTo>
                  <a:lnTo>
                    <a:pt x="2221" y="1587"/>
                  </a:lnTo>
                  <a:lnTo>
                    <a:pt x="4206" y="2381"/>
                  </a:lnTo>
                  <a:lnTo>
                    <a:pt x="5556" y="4207"/>
                  </a:lnTo>
                  <a:lnTo>
                    <a:pt x="6111" y="7699"/>
                  </a:lnTo>
                  <a:lnTo>
                    <a:pt x="6111" y="32703"/>
                  </a:lnTo>
                  <a:lnTo>
                    <a:pt x="6746" y="37227"/>
                  </a:lnTo>
                  <a:lnTo>
                    <a:pt x="8253" y="40641"/>
                  </a:lnTo>
                  <a:lnTo>
                    <a:pt x="10477" y="43022"/>
                  </a:lnTo>
                  <a:lnTo>
                    <a:pt x="13016" y="44529"/>
                  </a:lnTo>
                  <a:lnTo>
                    <a:pt x="15636" y="45323"/>
                  </a:lnTo>
                  <a:lnTo>
                    <a:pt x="17938" y="45561"/>
                  </a:lnTo>
                  <a:lnTo>
                    <a:pt x="19763" y="45403"/>
                  </a:lnTo>
                  <a:lnTo>
                    <a:pt x="22383" y="44847"/>
                  </a:lnTo>
                  <a:lnTo>
                    <a:pt x="25400" y="43498"/>
                  </a:lnTo>
                  <a:lnTo>
                    <a:pt x="28336" y="41275"/>
                  </a:lnTo>
                  <a:lnTo>
                    <a:pt x="32622" y="36988"/>
                  </a:lnTo>
                  <a:lnTo>
                    <a:pt x="32622" y="45243"/>
                  </a:lnTo>
                  <a:lnTo>
                    <a:pt x="32781" y="45482"/>
                  </a:lnTo>
                  <a:lnTo>
                    <a:pt x="39370" y="43101"/>
                  </a:lnTo>
                  <a:lnTo>
                    <a:pt x="46513" y="40957"/>
                  </a:lnTo>
                  <a:lnTo>
                    <a:pt x="46513" y="39608"/>
                  </a:lnTo>
                  <a:lnTo>
                    <a:pt x="43100" y="39291"/>
                  </a:lnTo>
                  <a:lnTo>
                    <a:pt x="41275" y="38179"/>
                  </a:lnTo>
                  <a:lnTo>
                    <a:pt x="40481" y="36354"/>
                  </a:lnTo>
                  <a:lnTo>
                    <a:pt x="40401" y="33973"/>
                  </a:lnTo>
                  <a:lnTo>
                    <a:pt x="40401" y="0"/>
                  </a:lnTo>
                  <a:lnTo>
                    <a:pt x="24765" y="0"/>
                  </a:lnTo>
                  <a:lnTo>
                    <a:pt x="24765" y="1667"/>
                  </a:lnTo>
                  <a:lnTo>
                    <a:pt x="28891" y="2143"/>
                  </a:lnTo>
                  <a:lnTo>
                    <a:pt x="30162" y="2619"/>
                  </a:lnTo>
                  <a:lnTo>
                    <a:pt x="31035" y="3335"/>
                  </a:lnTo>
                  <a:lnTo>
                    <a:pt x="31908" y="5238"/>
                  </a:lnTo>
                  <a:lnTo>
                    <a:pt x="32066" y="7937"/>
                  </a:lnTo>
                  <a:lnTo>
                    <a:pt x="32066" y="31194"/>
                  </a:lnTo>
                  <a:lnTo>
                    <a:pt x="31987" y="33258"/>
                  </a:lnTo>
                  <a:lnTo>
                    <a:pt x="31670" y="34687"/>
                  </a:lnTo>
                  <a:lnTo>
                    <a:pt x="30478" y="36195"/>
                  </a:lnTo>
                  <a:lnTo>
                    <a:pt x="26352" y="38815"/>
                  </a:lnTo>
                  <a:lnTo>
                    <a:pt x="21907" y="39767"/>
                  </a:lnTo>
                  <a:lnTo>
                    <a:pt x="19050" y="39370"/>
                  </a:lnTo>
                  <a:lnTo>
                    <a:pt x="17065" y="38179"/>
                  </a:lnTo>
                  <a:lnTo>
                    <a:pt x="15715" y="36592"/>
                  </a:lnTo>
                  <a:lnTo>
                    <a:pt x="14921" y="34846"/>
                  </a:lnTo>
                  <a:lnTo>
                    <a:pt x="14603"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2011" name="Shape 6751"/>
            <p:cNvSpPr/>
            <p:nvPr/>
          </p:nvSpPr>
          <p:spPr>
            <a:xfrm>
              <a:off x="4127356" y="4687140"/>
              <a:ext cx="10081" cy="10160"/>
            </a:xfrm>
            <a:custGeom>
              <a:avLst/>
              <a:gdLst/>
              <a:ahLst/>
              <a:cxnLst/>
              <a:rect l="0" t="0" r="0" b="0"/>
              <a:pathLst>
                <a:path w="10081" h="10160">
                  <a:moveTo>
                    <a:pt x="4921" y="0"/>
                  </a:moveTo>
                  <a:lnTo>
                    <a:pt x="2698" y="556"/>
                  </a:lnTo>
                  <a:lnTo>
                    <a:pt x="1111" y="1825"/>
                  </a:lnTo>
                  <a:lnTo>
                    <a:pt x="238" y="3492"/>
                  </a:lnTo>
                  <a:lnTo>
                    <a:pt x="0" y="5079"/>
                  </a:lnTo>
                  <a:lnTo>
                    <a:pt x="238" y="6667"/>
                  </a:lnTo>
                  <a:lnTo>
                    <a:pt x="1111" y="8333"/>
                  </a:lnTo>
                  <a:lnTo>
                    <a:pt x="2619" y="9605"/>
                  </a:lnTo>
                  <a:lnTo>
                    <a:pt x="4921" y="10160"/>
                  </a:lnTo>
                  <a:lnTo>
                    <a:pt x="6984" y="9762"/>
                  </a:lnTo>
                  <a:lnTo>
                    <a:pt x="8651" y="8731"/>
                  </a:lnTo>
                  <a:lnTo>
                    <a:pt x="9763" y="7063"/>
                  </a:lnTo>
                  <a:lnTo>
                    <a:pt x="10081" y="5079"/>
                  </a:lnTo>
                  <a:lnTo>
                    <a:pt x="9763" y="3095"/>
                  </a:lnTo>
                  <a:lnTo>
                    <a:pt x="8651"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2012" name="Shape 6752"/>
            <p:cNvSpPr/>
            <p:nvPr/>
          </p:nvSpPr>
          <p:spPr>
            <a:xfrm>
              <a:off x="3933126" y="4687140"/>
              <a:ext cx="10159" cy="10160"/>
            </a:xfrm>
            <a:custGeom>
              <a:avLst/>
              <a:gdLst/>
              <a:ahLst/>
              <a:cxnLst/>
              <a:rect l="0" t="0" r="0" b="0"/>
              <a:pathLst>
                <a:path w="10159" h="10160">
                  <a:moveTo>
                    <a:pt x="5000" y="0"/>
                  </a:moveTo>
                  <a:lnTo>
                    <a:pt x="2777" y="556"/>
                  </a:lnTo>
                  <a:lnTo>
                    <a:pt x="1189" y="1825"/>
                  </a:lnTo>
                  <a:lnTo>
                    <a:pt x="317" y="3492"/>
                  </a:lnTo>
                  <a:lnTo>
                    <a:pt x="0" y="5079"/>
                  </a:lnTo>
                  <a:lnTo>
                    <a:pt x="317" y="6667"/>
                  </a:lnTo>
                  <a:lnTo>
                    <a:pt x="1189" y="8333"/>
                  </a:lnTo>
                  <a:lnTo>
                    <a:pt x="2698" y="9605"/>
                  </a:lnTo>
                  <a:lnTo>
                    <a:pt x="5000" y="10160"/>
                  </a:lnTo>
                  <a:lnTo>
                    <a:pt x="7063" y="9762"/>
                  </a:lnTo>
                  <a:lnTo>
                    <a:pt x="8731" y="8731"/>
                  </a:lnTo>
                  <a:lnTo>
                    <a:pt x="9842" y="7063"/>
                  </a:lnTo>
                  <a:lnTo>
                    <a:pt x="10159" y="5079"/>
                  </a:lnTo>
                  <a:lnTo>
                    <a:pt x="9842" y="3095"/>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013" name="Shape 6753"/>
            <p:cNvSpPr/>
            <p:nvPr/>
          </p:nvSpPr>
          <p:spPr>
            <a:xfrm>
              <a:off x="3609196" y="4687140"/>
              <a:ext cx="10159" cy="10160"/>
            </a:xfrm>
            <a:custGeom>
              <a:avLst/>
              <a:gdLst/>
              <a:ahLst/>
              <a:cxnLst/>
              <a:rect l="0" t="0" r="0" b="0"/>
              <a:pathLst>
                <a:path w="10159" h="10160">
                  <a:moveTo>
                    <a:pt x="4999" y="0"/>
                  </a:moveTo>
                  <a:lnTo>
                    <a:pt x="2778" y="556"/>
                  </a:lnTo>
                  <a:lnTo>
                    <a:pt x="1191" y="1825"/>
                  </a:lnTo>
                  <a:lnTo>
                    <a:pt x="317" y="3492"/>
                  </a:lnTo>
                  <a:lnTo>
                    <a:pt x="0" y="5079"/>
                  </a:lnTo>
                  <a:lnTo>
                    <a:pt x="317" y="6667"/>
                  </a:lnTo>
                  <a:lnTo>
                    <a:pt x="1191" y="8333"/>
                  </a:lnTo>
                  <a:lnTo>
                    <a:pt x="2698" y="9605"/>
                  </a:lnTo>
                  <a:lnTo>
                    <a:pt x="4999" y="10160"/>
                  </a:lnTo>
                  <a:lnTo>
                    <a:pt x="7064" y="9762"/>
                  </a:lnTo>
                  <a:lnTo>
                    <a:pt x="8731" y="8731"/>
                  </a:lnTo>
                  <a:lnTo>
                    <a:pt x="9842" y="7063"/>
                  </a:lnTo>
                  <a:lnTo>
                    <a:pt x="10159" y="5079"/>
                  </a:lnTo>
                  <a:lnTo>
                    <a:pt x="9842" y="3095"/>
                  </a:lnTo>
                  <a:lnTo>
                    <a:pt x="8731" y="1507"/>
                  </a:lnTo>
                  <a:lnTo>
                    <a:pt x="7064" y="396"/>
                  </a:lnTo>
                  <a:lnTo>
                    <a:pt x="4999" y="0"/>
                  </a:lnTo>
                  <a:close/>
                </a:path>
              </a:pathLst>
            </a:custGeom>
            <a:solidFill>
              <a:srgbClr val="000000"/>
            </a:solidFill>
          </p:spPr>
          <p:txBody>
            <a:bodyPr vert="horz" lIns="91440" tIns="45720" rIns="91440" bIns="45720" anchor="t"/>
            <a:lstStyle/>
            <a:p>
              <a:endParaRPr lang="en-IN"/>
            </a:p>
          </p:txBody>
        </p:sp>
        <p:sp>
          <p:nvSpPr>
            <p:cNvPr id="2014" name="Shape 6754"/>
            <p:cNvSpPr/>
            <p:nvPr/>
          </p:nvSpPr>
          <p:spPr>
            <a:xfrm>
              <a:off x="3482433" y="4687140"/>
              <a:ext cx="10081" cy="10160"/>
            </a:xfrm>
            <a:custGeom>
              <a:avLst/>
              <a:gdLst/>
              <a:ahLst/>
              <a:cxnLst/>
              <a:rect l="0" t="0" r="0" b="0"/>
              <a:pathLst>
                <a:path w="10081" h="10160">
                  <a:moveTo>
                    <a:pt x="4922" y="0"/>
                  </a:moveTo>
                  <a:lnTo>
                    <a:pt x="2699" y="556"/>
                  </a:lnTo>
                  <a:lnTo>
                    <a:pt x="1191" y="1825"/>
                  </a:lnTo>
                  <a:lnTo>
                    <a:pt x="317" y="3492"/>
                  </a:lnTo>
                  <a:lnTo>
                    <a:pt x="0" y="5079"/>
                  </a:lnTo>
                  <a:lnTo>
                    <a:pt x="317" y="6667"/>
                  </a:lnTo>
                  <a:lnTo>
                    <a:pt x="1111" y="8333"/>
                  </a:lnTo>
                  <a:lnTo>
                    <a:pt x="2699" y="9605"/>
                  </a:lnTo>
                  <a:lnTo>
                    <a:pt x="4922" y="10160"/>
                  </a:lnTo>
                  <a:lnTo>
                    <a:pt x="7065" y="9762"/>
                  </a:lnTo>
                  <a:lnTo>
                    <a:pt x="8652" y="8731"/>
                  </a:lnTo>
                  <a:lnTo>
                    <a:pt x="9763" y="7063"/>
                  </a:lnTo>
                  <a:lnTo>
                    <a:pt x="10081" y="5079"/>
                  </a:lnTo>
                  <a:lnTo>
                    <a:pt x="9763" y="3095"/>
                  </a:lnTo>
                  <a:lnTo>
                    <a:pt x="8652" y="1507"/>
                  </a:lnTo>
                  <a:lnTo>
                    <a:pt x="7065" y="396"/>
                  </a:lnTo>
                  <a:lnTo>
                    <a:pt x="4922" y="0"/>
                  </a:lnTo>
                  <a:close/>
                </a:path>
              </a:pathLst>
            </a:custGeom>
            <a:solidFill>
              <a:srgbClr val="000000"/>
            </a:solidFill>
          </p:spPr>
          <p:txBody>
            <a:bodyPr vert="horz" lIns="91440" tIns="45720" rIns="91440" bIns="45720" anchor="t"/>
            <a:lstStyle/>
            <a:p>
              <a:endParaRPr lang="en-IN"/>
            </a:p>
          </p:txBody>
        </p:sp>
        <p:sp>
          <p:nvSpPr>
            <p:cNvPr id="2015" name="Shape 6755"/>
            <p:cNvSpPr/>
            <p:nvPr/>
          </p:nvSpPr>
          <p:spPr>
            <a:xfrm>
              <a:off x="4333572" y="4687140"/>
              <a:ext cx="35957" cy="67706"/>
            </a:xfrm>
            <a:custGeom>
              <a:avLst/>
              <a:gdLst/>
              <a:ahLst/>
              <a:cxnLst/>
              <a:rect l="0" t="0" r="0" b="0"/>
              <a:pathLst>
                <a:path w="35957" h="67706">
                  <a:moveTo>
                    <a:pt x="26035" y="0"/>
                  </a:moveTo>
                  <a:lnTo>
                    <a:pt x="20161" y="793"/>
                  </a:lnTo>
                  <a:lnTo>
                    <a:pt x="15716" y="2857"/>
                  </a:lnTo>
                  <a:lnTo>
                    <a:pt x="12541" y="5873"/>
                  </a:lnTo>
                  <a:lnTo>
                    <a:pt x="10477" y="9525"/>
                  </a:lnTo>
                  <a:lnTo>
                    <a:pt x="9128" y="13335"/>
                  </a:lnTo>
                  <a:lnTo>
                    <a:pt x="8492" y="17145"/>
                  </a:lnTo>
                  <a:lnTo>
                    <a:pt x="8255" y="20557"/>
                  </a:lnTo>
                  <a:lnTo>
                    <a:pt x="8176" y="23098"/>
                  </a:lnTo>
                  <a:lnTo>
                    <a:pt x="79" y="23098"/>
                  </a:lnTo>
                  <a:lnTo>
                    <a:pt x="79" y="26273"/>
                  </a:lnTo>
                  <a:lnTo>
                    <a:pt x="8176" y="26273"/>
                  </a:lnTo>
                  <a:lnTo>
                    <a:pt x="8176" y="57387"/>
                  </a:lnTo>
                  <a:lnTo>
                    <a:pt x="8096" y="59927"/>
                  </a:lnTo>
                  <a:lnTo>
                    <a:pt x="7858" y="61992"/>
                  </a:lnTo>
                  <a:lnTo>
                    <a:pt x="7302" y="63500"/>
                  </a:lnTo>
                  <a:lnTo>
                    <a:pt x="6588" y="64531"/>
                  </a:lnTo>
                  <a:lnTo>
                    <a:pt x="4047" y="65801"/>
                  </a:lnTo>
                  <a:lnTo>
                    <a:pt x="0" y="66198"/>
                  </a:lnTo>
                  <a:lnTo>
                    <a:pt x="0" y="67706"/>
                  </a:lnTo>
                  <a:lnTo>
                    <a:pt x="25717" y="67706"/>
                  </a:lnTo>
                  <a:lnTo>
                    <a:pt x="25717" y="66198"/>
                  </a:lnTo>
                  <a:lnTo>
                    <a:pt x="21907" y="65881"/>
                  </a:lnTo>
                  <a:lnTo>
                    <a:pt x="19288" y="65167"/>
                  </a:lnTo>
                  <a:lnTo>
                    <a:pt x="17701" y="63976"/>
                  </a:lnTo>
                  <a:lnTo>
                    <a:pt x="16907" y="62308"/>
                  </a:lnTo>
                  <a:lnTo>
                    <a:pt x="16590" y="60087"/>
                  </a:lnTo>
                  <a:lnTo>
                    <a:pt x="16510" y="57387"/>
                  </a:lnTo>
                  <a:lnTo>
                    <a:pt x="16510" y="26273"/>
                  </a:lnTo>
                  <a:lnTo>
                    <a:pt x="28654" y="26273"/>
                  </a:lnTo>
                  <a:lnTo>
                    <a:pt x="28654" y="23098"/>
                  </a:lnTo>
                  <a:lnTo>
                    <a:pt x="16430" y="23098"/>
                  </a:lnTo>
                  <a:lnTo>
                    <a:pt x="16430" y="11588"/>
                  </a:lnTo>
                  <a:lnTo>
                    <a:pt x="16747" y="7699"/>
                  </a:lnTo>
                  <a:lnTo>
                    <a:pt x="18415" y="4286"/>
                  </a:lnTo>
                  <a:lnTo>
                    <a:pt x="20082" y="3175"/>
                  </a:lnTo>
                  <a:lnTo>
                    <a:pt x="22383" y="2777"/>
                  </a:lnTo>
                  <a:lnTo>
                    <a:pt x="24447" y="3333"/>
                  </a:lnTo>
                  <a:lnTo>
                    <a:pt x="25955" y="4762"/>
                  </a:lnTo>
                  <a:lnTo>
                    <a:pt x="28496" y="8333"/>
                  </a:lnTo>
                  <a:lnTo>
                    <a:pt x="29923" y="9683"/>
                  </a:lnTo>
                  <a:lnTo>
                    <a:pt x="31671" y="10238"/>
                  </a:lnTo>
                  <a:lnTo>
                    <a:pt x="33258" y="10001"/>
                  </a:lnTo>
                  <a:lnTo>
                    <a:pt x="34528" y="9207"/>
                  </a:lnTo>
                  <a:lnTo>
                    <a:pt x="35560" y="7937"/>
                  </a:lnTo>
                  <a:lnTo>
                    <a:pt x="35957" y="6032"/>
                  </a:lnTo>
                  <a:lnTo>
                    <a:pt x="35163" y="3731"/>
                  </a:lnTo>
                  <a:lnTo>
                    <a:pt x="33098" y="1825"/>
                  </a:lnTo>
                  <a:lnTo>
                    <a:pt x="29923" y="556"/>
                  </a:lnTo>
                  <a:lnTo>
                    <a:pt x="26035" y="0"/>
                  </a:lnTo>
                  <a:close/>
                </a:path>
              </a:pathLst>
            </a:custGeom>
            <a:solidFill>
              <a:srgbClr val="000000"/>
            </a:solidFill>
          </p:spPr>
          <p:txBody>
            <a:bodyPr vert="horz" lIns="91440" tIns="45720" rIns="91440" bIns="45720" anchor="t"/>
            <a:lstStyle/>
            <a:p>
              <a:endParaRPr lang="en-IN"/>
            </a:p>
          </p:txBody>
        </p:sp>
        <p:sp>
          <p:nvSpPr>
            <p:cNvPr id="2016" name="Shape 6756"/>
            <p:cNvSpPr/>
            <p:nvPr/>
          </p:nvSpPr>
          <p:spPr>
            <a:xfrm>
              <a:off x="4236814" y="4697459"/>
              <a:ext cx="26353" cy="58340"/>
            </a:xfrm>
            <a:custGeom>
              <a:avLst/>
              <a:gdLst/>
              <a:ahLst/>
              <a:cxnLst/>
              <a:rect l="0" t="0" r="0" b="0"/>
              <a:pathLst>
                <a:path w="26353" h="58340">
                  <a:moveTo>
                    <a:pt x="13256" y="0"/>
                  </a:moveTo>
                  <a:lnTo>
                    <a:pt x="10874" y="3412"/>
                  </a:lnTo>
                  <a:lnTo>
                    <a:pt x="8811" y="6191"/>
                  </a:lnTo>
                  <a:lnTo>
                    <a:pt x="4287" y="11271"/>
                  </a:lnTo>
                  <a:lnTo>
                    <a:pt x="1349" y="13652"/>
                  </a:lnTo>
                  <a:lnTo>
                    <a:pt x="318" y="14446"/>
                  </a:lnTo>
                  <a:lnTo>
                    <a:pt x="0" y="15240"/>
                  </a:lnTo>
                  <a:lnTo>
                    <a:pt x="397" y="15955"/>
                  </a:lnTo>
                  <a:lnTo>
                    <a:pt x="5636" y="15955"/>
                  </a:lnTo>
                  <a:lnTo>
                    <a:pt x="5636" y="45799"/>
                  </a:lnTo>
                  <a:lnTo>
                    <a:pt x="5874" y="49132"/>
                  </a:lnTo>
                  <a:lnTo>
                    <a:pt x="6350" y="51911"/>
                  </a:lnTo>
                  <a:lnTo>
                    <a:pt x="7143" y="54133"/>
                  </a:lnTo>
                  <a:lnTo>
                    <a:pt x="8256" y="55800"/>
                  </a:lnTo>
                  <a:lnTo>
                    <a:pt x="11192" y="57785"/>
                  </a:lnTo>
                  <a:lnTo>
                    <a:pt x="14763" y="58340"/>
                  </a:lnTo>
                  <a:lnTo>
                    <a:pt x="18098" y="57706"/>
                  </a:lnTo>
                  <a:lnTo>
                    <a:pt x="21273" y="56197"/>
                  </a:lnTo>
                  <a:lnTo>
                    <a:pt x="24131" y="53816"/>
                  </a:lnTo>
                  <a:lnTo>
                    <a:pt x="26353" y="50800"/>
                  </a:lnTo>
                  <a:lnTo>
                    <a:pt x="25003" y="49768"/>
                  </a:lnTo>
                  <a:lnTo>
                    <a:pt x="22781" y="51990"/>
                  </a:lnTo>
                  <a:lnTo>
                    <a:pt x="21113" y="52863"/>
                  </a:lnTo>
                  <a:lnTo>
                    <a:pt x="18970" y="53181"/>
                  </a:lnTo>
                  <a:lnTo>
                    <a:pt x="16828" y="52783"/>
                  </a:lnTo>
                  <a:lnTo>
                    <a:pt x="15399" y="51593"/>
                  </a:lnTo>
                  <a:lnTo>
                    <a:pt x="14129" y="47942"/>
                  </a:lnTo>
                  <a:lnTo>
                    <a:pt x="13969" y="44291"/>
                  </a:lnTo>
                  <a:lnTo>
                    <a:pt x="13969" y="15955"/>
                  </a:lnTo>
                  <a:lnTo>
                    <a:pt x="23972" y="15955"/>
                  </a:lnTo>
                  <a:lnTo>
                    <a:pt x="23972" y="12780"/>
                  </a:lnTo>
                  <a:lnTo>
                    <a:pt x="13969" y="12780"/>
                  </a:lnTo>
                  <a:lnTo>
                    <a:pt x="13969"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017" name="Shape 6757"/>
            <p:cNvSpPr/>
            <p:nvPr/>
          </p:nvSpPr>
          <p:spPr>
            <a:xfrm>
              <a:off x="4093145" y="4697459"/>
              <a:ext cx="26353" cy="58340"/>
            </a:xfrm>
            <a:custGeom>
              <a:avLst/>
              <a:gdLst/>
              <a:ahLst/>
              <a:cxnLst/>
              <a:rect l="0" t="0" r="0" b="0"/>
              <a:pathLst>
                <a:path w="26353" h="58340">
                  <a:moveTo>
                    <a:pt x="13256" y="0"/>
                  </a:moveTo>
                  <a:lnTo>
                    <a:pt x="10874" y="3412"/>
                  </a:lnTo>
                  <a:lnTo>
                    <a:pt x="8890" y="6191"/>
                  </a:lnTo>
                  <a:lnTo>
                    <a:pt x="4366" y="11271"/>
                  </a:lnTo>
                  <a:lnTo>
                    <a:pt x="1349" y="13652"/>
                  </a:lnTo>
                  <a:lnTo>
                    <a:pt x="397" y="14446"/>
                  </a:lnTo>
                  <a:lnTo>
                    <a:pt x="0" y="15240"/>
                  </a:lnTo>
                  <a:lnTo>
                    <a:pt x="397" y="15955"/>
                  </a:lnTo>
                  <a:lnTo>
                    <a:pt x="5636" y="15955"/>
                  </a:lnTo>
                  <a:lnTo>
                    <a:pt x="5636" y="45799"/>
                  </a:lnTo>
                  <a:lnTo>
                    <a:pt x="5874" y="49132"/>
                  </a:lnTo>
                  <a:lnTo>
                    <a:pt x="6350" y="51911"/>
                  </a:lnTo>
                  <a:lnTo>
                    <a:pt x="7223" y="54133"/>
                  </a:lnTo>
                  <a:lnTo>
                    <a:pt x="8334" y="55800"/>
                  </a:lnTo>
                  <a:lnTo>
                    <a:pt x="11192" y="57785"/>
                  </a:lnTo>
                  <a:lnTo>
                    <a:pt x="14763" y="58340"/>
                  </a:lnTo>
                  <a:lnTo>
                    <a:pt x="18177" y="57706"/>
                  </a:lnTo>
                  <a:lnTo>
                    <a:pt x="21352" y="56197"/>
                  </a:lnTo>
                  <a:lnTo>
                    <a:pt x="24131" y="53816"/>
                  </a:lnTo>
                  <a:lnTo>
                    <a:pt x="26353" y="50800"/>
                  </a:lnTo>
                  <a:lnTo>
                    <a:pt x="25082" y="49768"/>
                  </a:lnTo>
                  <a:lnTo>
                    <a:pt x="22861" y="51990"/>
                  </a:lnTo>
                  <a:lnTo>
                    <a:pt x="21193" y="52863"/>
                  </a:lnTo>
                  <a:lnTo>
                    <a:pt x="19050" y="53181"/>
                  </a:lnTo>
                  <a:lnTo>
                    <a:pt x="16907" y="52783"/>
                  </a:lnTo>
                  <a:lnTo>
                    <a:pt x="15478" y="51593"/>
                  </a:lnTo>
                  <a:lnTo>
                    <a:pt x="14606" y="49926"/>
                  </a:lnTo>
                  <a:lnTo>
                    <a:pt x="14129" y="47942"/>
                  </a:lnTo>
                  <a:lnTo>
                    <a:pt x="13969" y="44291"/>
                  </a:lnTo>
                  <a:lnTo>
                    <a:pt x="13969" y="15955"/>
                  </a:lnTo>
                  <a:lnTo>
                    <a:pt x="23972" y="15955"/>
                  </a:lnTo>
                  <a:lnTo>
                    <a:pt x="23972" y="12780"/>
                  </a:lnTo>
                  <a:lnTo>
                    <a:pt x="13969" y="12780"/>
                  </a:lnTo>
                  <a:lnTo>
                    <a:pt x="13969"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018" name="Shape 6758"/>
            <p:cNvSpPr/>
            <p:nvPr/>
          </p:nvSpPr>
          <p:spPr>
            <a:xfrm>
              <a:off x="3824700" y="4697459"/>
              <a:ext cx="26351" cy="58340"/>
            </a:xfrm>
            <a:custGeom>
              <a:avLst/>
              <a:gdLst/>
              <a:ahLst/>
              <a:cxnLst/>
              <a:rect l="0" t="0" r="0" b="0"/>
              <a:pathLst>
                <a:path w="26351" h="58340">
                  <a:moveTo>
                    <a:pt x="13255" y="0"/>
                  </a:moveTo>
                  <a:lnTo>
                    <a:pt x="10873" y="3412"/>
                  </a:lnTo>
                  <a:lnTo>
                    <a:pt x="8888" y="6191"/>
                  </a:lnTo>
                  <a:lnTo>
                    <a:pt x="4365" y="11271"/>
                  </a:lnTo>
                  <a:lnTo>
                    <a:pt x="1348" y="13652"/>
                  </a:lnTo>
                  <a:lnTo>
                    <a:pt x="396" y="14446"/>
                  </a:lnTo>
                  <a:lnTo>
                    <a:pt x="0" y="15240"/>
                  </a:lnTo>
                  <a:lnTo>
                    <a:pt x="396" y="15955"/>
                  </a:lnTo>
                  <a:lnTo>
                    <a:pt x="5634" y="15955"/>
                  </a:lnTo>
                  <a:lnTo>
                    <a:pt x="5634" y="45799"/>
                  </a:lnTo>
                  <a:lnTo>
                    <a:pt x="5873" y="49132"/>
                  </a:lnTo>
                  <a:lnTo>
                    <a:pt x="6350" y="51911"/>
                  </a:lnTo>
                  <a:lnTo>
                    <a:pt x="7222" y="54133"/>
                  </a:lnTo>
                  <a:lnTo>
                    <a:pt x="8333" y="55800"/>
                  </a:lnTo>
                  <a:lnTo>
                    <a:pt x="11191" y="57785"/>
                  </a:lnTo>
                  <a:lnTo>
                    <a:pt x="14763" y="58340"/>
                  </a:lnTo>
                  <a:lnTo>
                    <a:pt x="18176" y="57706"/>
                  </a:lnTo>
                  <a:lnTo>
                    <a:pt x="21351" y="56197"/>
                  </a:lnTo>
                  <a:lnTo>
                    <a:pt x="24129" y="53816"/>
                  </a:lnTo>
                  <a:lnTo>
                    <a:pt x="26351" y="50800"/>
                  </a:lnTo>
                  <a:lnTo>
                    <a:pt x="25082" y="49768"/>
                  </a:lnTo>
                  <a:lnTo>
                    <a:pt x="22858" y="51990"/>
                  </a:lnTo>
                  <a:lnTo>
                    <a:pt x="21113" y="52863"/>
                  </a:lnTo>
                  <a:lnTo>
                    <a:pt x="18970" y="53181"/>
                  </a:lnTo>
                  <a:lnTo>
                    <a:pt x="16906" y="52783"/>
                  </a:lnTo>
                  <a:lnTo>
                    <a:pt x="15477" y="51593"/>
                  </a:lnTo>
                  <a:lnTo>
                    <a:pt x="14604" y="49926"/>
                  </a:lnTo>
                  <a:lnTo>
                    <a:pt x="14127" y="47942"/>
                  </a:lnTo>
                  <a:lnTo>
                    <a:pt x="13970" y="44291"/>
                  </a:lnTo>
                  <a:lnTo>
                    <a:pt x="13970" y="15955"/>
                  </a:lnTo>
                  <a:lnTo>
                    <a:pt x="23970" y="15955"/>
                  </a:lnTo>
                  <a:lnTo>
                    <a:pt x="23970" y="12780"/>
                  </a:lnTo>
                  <a:lnTo>
                    <a:pt x="13970" y="12780"/>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019" name="Shape 6759"/>
            <p:cNvSpPr/>
            <p:nvPr/>
          </p:nvSpPr>
          <p:spPr>
            <a:xfrm>
              <a:off x="3773185" y="4697459"/>
              <a:ext cx="26352" cy="58340"/>
            </a:xfrm>
            <a:custGeom>
              <a:avLst/>
              <a:gdLst/>
              <a:ahLst/>
              <a:cxnLst/>
              <a:rect l="0" t="0" r="0" b="0"/>
              <a:pathLst>
                <a:path w="26352" h="58340">
                  <a:moveTo>
                    <a:pt x="13255" y="0"/>
                  </a:moveTo>
                  <a:lnTo>
                    <a:pt x="10873" y="3412"/>
                  </a:lnTo>
                  <a:lnTo>
                    <a:pt x="8890" y="6191"/>
                  </a:lnTo>
                  <a:lnTo>
                    <a:pt x="4366" y="11271"/>
                  </a:lnTo>
                  <a:lnTo>
                    <a:pt x="1348" y="13652"/>
                  </a:lnTo>
                  <a:lnTo>
                    <a:pt x="397" y="14446"/>
                  </a:lnTo>
                  <a:lnTo>
                    <a:pt x="0" y="15240"/>
                  </a:lnTo>
                  <a:lnTo>
                    <a:pt x="397" y="15955"/>
                  </a:lnTo>
                  <a:lnTo>
                    <a:pt x="5635" y="15955"/>
                  </a:lnTo>
                  <a:lnTo>
                    <a:pt x="5635" y="45799"/>
                  </a:lnTo>
                  <a:lnTo>
                    <a:pt x="5874" y="49132"/>
                  </a:lnTo>
                  <a:lnTo>
                    <a:pt x="6350" y="51911"/>
                  </a:lnTo>
                  <a:lnTo>
                    <a:pt x="7222" y="54133"/>
                  </a:lnTo>
                  <a:lnTo>
                    <a:pt x="8335" y="55800"/>
                  </a:lnTo>
                  <a:lnTo>
                    <a:pt x="11191" y="57785"/>
                  </a:lnTo>
                  <a:lnTo>
                    <a:pt x="14763" y="58340"/>
                  </a:lnTo>
                  <a:lnTo>
                    <a:pt x="18177" y="57706"/>
                  </a:lnTo>
                  <a:lnTo>
                    <a:pt x="21352" y="56197"/>
                  </a:lnTo>
                  <a:lnTo>
                    <a:pt x="24130" y="53816"/>
                  </a:lnTo>
                  <a:lnTo>
                    <a:pt x="26352" y="50800"/>
                  </a:lnTo>
                  <a:lnTo>
                    <a:pt x="25082" y="49768"/>
                  </a:lnTo>
                  <a:lnTo>
                    <a:pt x="22860" y="51990"/>
                  </a:lnTo>
                  <a:lnTo>
                    <a:pt x="21192" y="52863"/>
                  </a:lnTo>
                  <a:lnTo>
                    <a:pt x="19050" y="53181"/>
                  </a:lnTo>
                  <a:lnTo>
                    <a:pt x="16907" y="52783"/>
                  </a:lnTo>
                  <a:lnTo>
                    <a:pt x="15478" y="51593"/>
                  </a:lnTo>
                  <a:lnTo>
                    <a:pt x="14605" y="49926"/>
                  </a:lnTo>
                  <a:lnTo>
                    <a:pt x="14128" y="47942"/>
                  </a:lnTo>
                  <a:lnTo>
                    <a:pt x="13970" y="44291"/>
                  </a:lnTo>
                  <a:lnTo>
                    <a:pt x="13970" y="15955"/>
                  </a:lnTo>
                  <a:lnTo>
                    <a:pt x="23971" y="15955"/>
                  </a:lnTo>
                  <a:lnTo>
                    <a:pt x="23971" y="12780"/>
                  </a:lnTo>
                  <a:lnTo>
                    <a:pt x="13970" y="12780"/>
                  </a:lnTo>
                  <a:lnTo>
                    <a:pt x="13970"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020" name="Shape 6760"/>
            <p:cNvSpPr/>
            <p:nvPr/>
          </p:nvSpPr>
          <p:spPr>
            <a:xfrm>
              <a:off x="3448224" y="4697459"/>
              <a:ext cx="26352" cy="58340"/>
            </a:xfrm>
            <a:custGeom>
              <a:avLst/>
              <a:gdLst/>
              <a:ahLst/>
              <a:cxnLst/>
              <a:rect l="0" t="0" r="0" b="0"/>
              <a:pathLst>
                <a:path w="26352" h="58340">
                  <a:moveTo>
                    <a:pt x="13335" y="0"/>
                  </a:moveTo>
                  <a:lnTo>
                    <a:pt x="10953" y="3412"/>
                  </a:lnTo>
                  <a:lnTo>
                    <a:pt x="8890" y="6191"/>
                  </a:lnTo>
                  <a:lnTo>
                    <a:pt x="4365" y="11271"/>
                  </a:lnTo>
                  <a:lnTo>
                    <a:pt x="1428" y="13652"/>
                  </a:lnTo>
                  <a:lnTo>
                    <a:pt x="396" y="14446"/>
                  </a:lnTo>
                  <a:lnTo>
                    <a:pt x="0" y="15240"/>
                  </a:lnTo>
                  <a:lnTo>
                    <a:pt x="396" y="15955"/>
                  </a:lnTo>
                  <a:lnTo>
                    <a:pt x="5715" y="15955"/>
                  </a:lnTo>
                  <a:lnTo>
                    <a:pt x="5715" y="45799"/>
                  </a:lnTo>
                  <a:lnTo>
                    <a:pt x="5873" y="49132"/>
                  </a:lnTo>
                  <a:lnTo>
                    <a:pt x="6428" y="51911"/>
                  </a:lnTo>
                  <a:lnTo>
                    <a:pt x="7222" y="54133"/>
                  </a:lnTo>
                  <a:lnTo>
                    <a:pt x="8333" y="55800"/>
                  </a:lnTo>
                  <a:lnTo>
                    <a:pt x="11271" y="57785"/>
                  </a:lnTo>
                  <a:lnTo>
                    <a:pt x="14763" y="58340"/>
                  </a:lnTo>
                  <a:lnTo>
                    <a:pt x="18177" y="57706"/>
                  </a:lnTo>
                  <a:lnTo>
                    <a:pt x="21352" y="56197"/>
                  </a:lnTo>
                  <a:lnTo>
                    <a:pt x="24208" y="53816"/>
                  </a:lnTo>
                  <a:lnTo>
                    <a:pt x="26352" y="50800"/>
                  </a:lnTo>
                  <a:lnTo>
                    <a:pt x="25082" y="49768"/>
                  </a:lnTo>
                  <a:lnTo>
                    <a:pt x="22860" y="51990"/>
                  </a:lnTo>
                  <a:lnTo>
                    <a:pt x="21193" y="52863"/>
                  </a:lnTo>
                  <a:lnTo>
                    <a:pt x="19050" y="53181"/>
                  </a:lnTo>
                  <a:lnTo>
                    <a:pt x="16907" y="52783"/>
                  </a:lnTo>
                  <a:lnTo>
                    <a:pt x="15477" y="51593"/>
                  </a:lnTo>
                  <a:lnTo>
                    <a:pt x="14208" y="47942"/>
                  </a:lnTo>
                  <a:lnTo>
                    <a:pt x="13970" y="44291"/>
                  </a:lnTo>
                  <a:lnTo>
                    <a:pt x="13970" y="15955"/>
                  </a:lnTo>
                  <a:lnTo>
                    <a:pt x="23971" y="15955"/>
                  </a:lnTo>
                  <a:lnTo>
                    <a:pt x="23971" y="12780"/>
                  </a:lnTo>
                  <a:lnTo>
                    <a:pt x="13970" y="12780"/>
                  </a:lnTo>
                  <a:lnTo>
                    <a:pt x="13970" y="1270"/>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2021" name="Shape 6761"/>
            <p:cNvSpPr/>
            <p:nvPr/>
          </p:nvSpPr>
          <p:spPr>
            <a:xfrm>
              <a:off x="3156045" y="4697459"/>
              <a:ext cx="26351" cy="58340"/>
            </a:xfrm>
            <a:custGeom>
              <a:avLst/>
              <a:gdLst/>
              <a:ahLst/>
              <a:cxnLst/>
              <a:rect l="0" t="0" r="0" b="0"/>
              <a:pathLst>
                <a:path w="26351" h="58340">
                  <a:moveTo>
                    <a:pt x="13255" y="0"/>
                  </a:moveTo>
                  <a:lnTo>
                    <a:pt x="10873" y="3412"/>
                  </a:lnTo>
                  <a:lnTo>
                    <a:pt x="8888" y="6191"/>
                  </a:lnTo>
                  <a:lnTo>
                    <a:pt x="4364" y="11271"/>
                  </a:lnTo>
                  <a:lnTo>
                    <a:pt x="1348" y="13652"/>
                  </a:lnTo>
                  <a:lnTo>
                    <a:pt x="396" y="14446"/>
                  </a:lnTo>
                  <a:lnTo>
                    <a:pt x="0" y="15240"/>
                  </a:lnTo>
                  <a:lnTo>
                    <a:pt x="396" y="15955"/>
                  </a:lnTo>
                  <a:lnTo>
                    <a:pt x="5634" y="15955"/>
                  </a:lnTo>
                  <a:lnTo>
                    <a:pt x="5634" y="45799"/>
                  </a:lnTo>
                  <a:lnTo>
                    <a:pt x="5873" y="49132"/>
                  </a:lnTo>
                  <a:lnTo>
                    <a:pt x="6350" y="51911"/>
                  </a:lnTo>
                  <a:lnTo>
                    <a:pt x="7222" y="54133"/>
                  </a:lnTo>
                  <a:lnTo>
                    <a:pt x="8333" y="55800"/>
                  </a:lnTo>
                  <a:lnTo>
                    <a:pt x="11191" y="57785"/>
                  </a:lnTo>
                  <a:lnTo>
                    <a:pt x="14762" y="58340"/>
                  </a:lnTo>
                  <a:lnTo>
                    <a:pt x="18176" y="57706"/>
                  </a:lnTo>
                  <a:lnTo>
                    <a:pt x="21351" y="56197"/>
                  </a:lnTo>
                  <a:lnTo>
                    <a:pt x="24129" y="53816"/>
                  </a:lnTo>
                  <a:lnTo>
                    <a:pt x="26351" y="50800"/>
                  </a:lnTo>
                  <a:lnTo>
                    <a:pt x="25081" y="49768"/>
                  </a:lnTo>
                  <a:lnTo>
                    <a:pt x="22859" y="51990"/>
                  </a:lnTo>
                  <a:lnTo>
                    <a:pt x="21112" y="52863"/>
                  </a:lnTo>
                  <a:lnTo>
                    <a:pt x="18970" y="53181"/>
                  </a:lnTo>
                  <a:lnTo>
                    <a:pt x="16906" y="52783"/>
                  </a:lnTo>
                  <a:lnTo>
                    <a:pt x="15477" y="51593"/>
                  </a:lnTo>
                  <a:lnTo>
                    <a:pt x="14604" y="49926"/>
                  </a:lnTo>
                  <a:lnTo>
                    <a:pt x="14128" y="47942"/>
                  </a:lnTo>
                  <a:lnTo>
                    <a:pt x="13968" y="44291"/>
                  </a:lnTo>
                  <a:lnTo>
                    <a:pt x="13968" y="15955"/>
                  </a:lnTo>
                  <a:lnTo>
                    <a:pt x="23969" y="15955"/>
                  </a:lnTo>
                  <a:lnTo>
                    <a:pt x="23969" y="12780"/>
                  </a:lnTo>
                  <a:lnTo>
                    <a:pt x="13968" y="12780"/>
                  </a:lnTo>
                  <a:lnTo>
                    <a:pt x="13968"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022" name="Shape 6762"/>
            <p:cNvSpPr/>
            <p:nvPr/>
          </p:nvSpPr>
          <p:spPr>
            <a:xfrm>
              <a:off x="4445015" y="4709285"/>
              <a:ext cx="39528" cy="46513"/>
            </a:xfrm>
            <a:custGeom>
              <a:avLst/>
              <a:gdLst/>
              <a:ahLst/>
              <a:cxnLst/>
              <a:rect l="0" t="0" r="0" b="0"/>
              <a:pathLst>
                <a:path w="39528" h="46513">
                  <a:moveTo>
                    <a:pt x="20161" y="0"/>
                  </a:moveTo>
                  <a:lnTo>
                    <a:pt x="18017" y="3572"/>
                  </a:lnTo>
                  <a:lnTo>
                    <a:pt x="21431" y="4048"/>
                  </a:lnTo>
                  <a:lnTo>
                    <a:pt x="23812" y="5477"/>
                  </a:lnTo>
                  <a:lnTo>
                    <a:pt x="25400" y="7461"/>
                  </a:lnTo>
                  <a:lnTo>
                    <a:pt x="26511" y="9842"/>
                  </a:lnTo>
                  <a:lnTo>
                    <a:pt x="27542" y="14923"/>
                  </a:lnTo>
                  <a:lnTo>
                    <a:pt x="7143" y="14923"/>
                  </a:lnTo>
                  <a:lnTo>
                    <a:pt x="7858" y="11986"/>
                  </a:lnTo>
                  <a:lnTo>
                    <a:pt x="8731" y="9446"/>
                  </a:lnTo>
                  <a:lnTo>
                    <a:pt x="9842" y="7461"/>
                  </a:lnTo>
                  <a:lnTo>
                    <a:pt x="11112" y="5953"/>
                  </a:lnTo>
                  <a:lnTo>
                    <a:pt x="14287" y="4128"/>
                  </a:lnTo>
                  <a:lnTo>
                    <a:pt x="18017" y="3572"/>
                  </a:lnTo>
                  <a:lnTo>
                    <a:pt x="20161" y="0"/>
                  </a:lnTo>
                  <a:lnTo>
                    <a:pt x="15954" y="476"/>
                  </a:lnTo>
                  <a:lnTo>
                    <a:pt x="11429" y="2223"/>
                  </a:lnTo>
                  <a:lnTo>
                    <a:pt x="7143" y="5318"/>
                  </a:lnTo>
                  <a:lnTo>
                    <a:pt x="3492" y="9842"/>
                  </a:lnTo>
                  <a:lnTo>
                    <a:pt x="952" y="16113"/>
                  </a:lnTo>
                  <a:lnTo>
                    <a:pt x="0" y="24368"/>
                  </a:lnTo>
                  <a:lnTo>
                    <a:pt x="397" y="29368"/>
                  </a:lnTo>
                  <a:lnTo>
                    <a:pt x="1348" y="33734"/>
                  </a:lnTo>
                  <a:lnTo>
                    <a:pt x="2857" y="37544"/>
                  </a:lnTo>
                  <a:lnTo>
                    <a:pt x="5079" y="40719"/>
                  </a:lnTo>
                  <a:lnTo>
                    <a:pt x="7778" y="43259"/>
                  </a:lnTo>
                  <a:lnTo>
                    <a:pt x="10953" y="45006"/>
                  </a:lnTo>
                  <a:lnTo>
                    <a:pt x="14524" y="46117"/>
                  </a:lnTo>
                  <a:lnTo>
                    <a:pt x="18493" y="46513"/>
                  </a:lnTo>
                  <a:lnTo>
                    <a:pt x="23494" y="45879"/>
                  </a:lnTo>
                  <a:lnTo>
                    <a:pt x="27702" y="44371"/>
                  </a:lnTo>
                  <a:lnTo>
                    <a:pt x="31193" y="42068"/>
                  </a:lnTo>
                  <a:lnTo>
                    <a:pt x="33972" y="39370"/>
                  </a:lnTo>
                  <a:lnTo>
                    <a:pt x="36194" y="36592"/>
                  </a:lnTo>
                  <a:lnTo>
                    <a:pt x="37782" y="33893"/>
                  </a:lnTo>
                  <a:lnTo>
                    <a:pt x="38893" y="31592"/>
                  </a:lnTo>
                  <a:lnTo>
                    <a:pt x="39528" y="30004"/>
                  </a:lnTo>
                  <a:lnTo>
                    <a:pt x="37941" y="29290"/>
                  </a:lnTo>
                  <a:lnTo>
                    <a:pt x="34925" y="33576"/>
                  </a:lnTo>
                  <a:lnTo>
                    <a:pt x="32702" y="35878"/>
                  </a:lnTo>
                  <a:lnTo>
                    <a:pt x="29923" y="37782"/>
                  </a:lnTo>
                  <a:lnTo>
                    <a:pt x="26591" y="39132"/>
                  </a:lnTo>
                  <a:lnTo>
                    <a:pt x="22542" y="39687"/>
                  </a:lnTo>
                  <a:lnTo>
                    <a:pt x="19208" y="39291"/>
                  </a:lnTo>
                  <a:lnTo>
                    <a:pt x="15875" y="38021"/>
                  </a:lnTo>
                  <a:lnTo>
                    <a:pt x="12700" y="35481"/>
                  </a:lnTo>
                  <a:lnTo>
                    <a:pt x="10000" y="31512"/>
                  </a:lnTo>
                  <a:lnTo>
                    <a:pt x="8889" y="28892"/>
                  </a:lnTo>
                  <a:lnTo>
                    <a:pt x="7937" y="25797"/>
                  </a:lnTo>
                  <a:lnTo>
                    <a:pt x="7302" y="22225"/>
                  </a:lnTo>
                  <a:lnTo>
                    <a:pt x="6825" y="18098"/>
                  </a:lnTo>
                  <a:lnTo>
                    <a:pt x="37623" y="18098"/>
                  </a:lnTo>
                  <a:lnTo>
                    <a:pt x="36988" y="13653"/>
                  </a:lnTo>
                  <a:lnTo>
                    <a:pt x="35798" y="9842"/>
                  </a:lnTo>
                  <a:lnTo>
                    <a:pt x="34131" y="6667"/>
                  </a:lnTo>
                  <a:lnTo>
                    <a:pt x="32067" y="4207"/>
                  </a:lnTo>
                  <a:lnTo>
                    <a:pt x="29527" y="2302"/>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2023" name="Shape 6763"/>
            <p:cNvSpPr/>
            <p:nvPr/>
          </p:nvSpPr>
          <p:spPr>
            <a:xfrm>
              <a:off x="4400406" y="4709285"/>
              <a:ext cx="39528" cy="46513"/>
            </a:xfrm>
            <a:custGeom>
              <a:avLst/>
              <a:gdLst/>
              <a:ahLst/>
              <a:cxnLst/>
              <a:rect l="0" t="0" r="0" b="0"/>
              <a:pathLst>
                <a:path w="39528" h="46513">
                  <a:moveTo>
                    <a:pt x="20239" y="0"/>
                  </a:moveTo>
                  <a:lnTo>
                    <a:pt x="18018" y="3572"/>
                  </a:lnTo>
                  <a:lnTo>
                    <a:pt x="21431" y="4048"/>
                  </a:lnTo>
                  <a:lnTo>
                    <a:pt x="23812" y="5477"/>
                  </a:lnTo>
                  <a:lnTo>
                    <a:pt x="25479" y="7461"/>
                  </a:lnTo>
                  <a:lnTo>
                    <a:pt x="26511" y="9842"/>
                  </a:lnTo>
                  <a:lnTo>
                    <a:pt x="27543" y="14923"/>
                  </a:lnTo>
                  <a:lnTo>
                    <a:pt x="7143" y="14923"/>
                  </a:lnTo>
                  <a:lnTo>
                    <a:pt x="7857" y="11986"/>
                  </a:lnTo>
                  <a:lnTo>
                    <a:pt x="8731" y="9446"/>
                  </a:lnTo>
                  <a:lnTo>
                    <a:pt x="9842" y="7461"/>
                  </a:lnTo>
                  <a:lnTo>
                    <a:pt x="11192" y="5953"/>
                  </a:lnTo>
                  <a:lnTo>
                    <a:pt x="14287" y="4128"/>
                  </a:lnTo>
                  <a:lnTo>
                    <a:pt x="18018" y="3572"/>
                  </a:lnTo>
                  <a:lnTo>
                    <a:pt x="20239" y="0"/>
                  </a:lnTo>
                  <a:lnTo>
                    <a:pt x="15954" y="476"/>
                  </a:lnTo>
                  <a:lnTo>
                    <a:pt x="11429" y="2223"/>
                  </a:lnTo>
                  <a:lnTo>
                    <a:pt x="7143" y="5318"/>
                  </a:lnTo>
                  <a:lnTo>
                    <a:pt x="3571" y="9842"/>
                  </a:lnTo>
                  <a:lnTo>
                    <a:pt x="1032" y="16113"/>
                  </a:lnTo>
                  <a:lnTo>
                    <a:pt x="0" y="24368"/>
                  </a:lnTo>
                  <a:lnTo>
                    <a:pt x="396" y="29368"/>
                  </a:lnTo>
                  <a:lnTo>
                    <a:pt x="1349" y="33734"/>
                  </a:lnTo>
                  <a:lnTo>
                    <a:pt x="2937" y="37544"/>
                  </a:lnTo>
                  <a:lnTo>
                    <a:pt x="5158" y="40719"/>
                  </a:lnTo>
                  <a:lnTo>
                    <a:pt x="7857" y="43259"/>
                  </a:lnTo>
                  <a:lnTo>
                    <a:pt x="11032" y="45006"/>
                  </a:lnTo>
                  <a:lnTo>
                    <a:pt x="14604" y="46117"/>
                  </a:lnTo>
                  <a:lnTo>
                    <a:pt x="18573" y="46513"/>
                  </a:lnTo>
                  <a:lnTo>
                    <a:pt x="23495" y="45879"/>
                  </a:lnTo>
                  <a:lnTo>
                    <a:pt x="27701" y="44371"/>
                  </a:lnTo>
                  <a:lnTo>
                    <a:pt x="31194" y="42068"/>
                  </a:lnTo>
                  <a:lnTo>
                    <a:pt x="33972" y="39370"/>
                  </a:lnTo>
                  <a:lnTo>
                    <a:pt x="36195" y="36592"/>
                  </a:lnTo>
                  <a:lnTo>
                    <a:pt x="37782" y="33893"/>
                  </a:lnTo>
                  <a:lnTo>
                    <a:pt x="38893" y="31592"/>
                  </a:lnTo>
                  <a:lnTo>
                    <a:pt x="39528" y="30004"/>
                  </a:lnTo>
                  <a:lnTo>
                    <a:pt x="37941" y="29290"/>
                  </a:lnTo>
                  <a:lnTo>
                    <a:pt x="34925" y="33576"/>
                  </a:lnTo>
                  <a:lnTo>
                    <a:pt x="32702" y="35878"/>
                  </a:lnTo>
                  <a:lnTo>
                    <a:pt x="30003" y="37782"/>
                  </a:lnTo>
                  <a:lnTo>
                    <a:pt x="26589" y="39132"/>
                  </a:lnTo>
                  <a:lnTo>
                    <a:pt x="22621" y="39687"/>
                  </a:lnTo>
                  <a:lnTo>
                    <a:pt x="19208" y="39291"/>
                  </a:lnTo>
                  <a:lnTo>
                    <a:pt x="15875" y="38021"/>
                  </a:lnTo>
                  <a:lnTo>
                    <a:pt x="12700" y="35481"/>
                  </a:lnTo>
                  <a:lnTo>
                    <a:pt x="10001" y="31512"/>
                  </a:lnTo>
                  <a:lnTo>
                    <a:pt x="8890" y="28892"/>
                  </a:lnTo>
                  <a:lnTo>
                    <a:pt x="7937" y="25797"/>
                  </a:lnTo>
                  <a:lnTo>
                    <a:pt x="7302" y="22225"/>
                  </a:lnTo>
                  <a:lnTo>
                    <a:pt x="6826" y="18098"/>
                  </a:lnTo>
                  <a:lnTo>
                    <a:pt x="37623" y="18098"/>
                  </a:lnTo>
                  <a:lnTo>
                    <a:pt x="36988" y="13653"/>
                  </a:lnTo>
                  <a:lnTo>
                    <a:pt x="35798" y="9842"/>
                  </a:lnTo>
                  <a:lnTo>
                    <a:pt x="34131" y="6667"/>
                  </a:lnTo>
                  <a:lnTo>
                    <a:pt x="32067" y="4207"/>
                  </a:lnTo>
                  <a:lnTo>
                    <a:pt x="29527" y="2302"/>
                  </a:lnTo>
                  <a:lnTo>
                    <a:pt x="26749"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2024" name="Shape 6764"/>
            <p:cNvSpPr/>
            <p:nvPr/>
          </p:nvSpPr>
          <p:spPr>
            <a:xfrm>
              <a:off x="4264675" y="4709285"/>
              <a:ext cx="39528" cy="46513"/>
            </a:xfrm>
            <a:custGeom>
              <a:avLst/>
              <a:gdLst/>
              <a:ahLst/>
              <a:cxnLst/>
              <a:rect l="0" t="0" r="0" b="0"/>
              <a:pathLst>
                <a:path w="39528" h="46513">
                  <a:moveTo>
                    <a:pt x="20239" y="0"/>
                  </a:moveTo>
                  <a:lnTo>
                    <a:pt x="18097" y="3572"/>
                  </a:lnTo>
                  <a:lnTo>
                    <a:pt x="21431" y="4048"/>
                  </a:lnTo>
                  <a:lnTo>
                    <a:pt x="23892" y="5477"/>
                  </a:lnTo>
                  <a:lnTo>
                    <a:pt x="25479" y="7461"/>
                  </a:lnTo>
                  <a:lnTo>
                    <a:pt x="26511" y="9842"/>
                  </a:lnTo>
                  <a:lnTo>
                    <a:pt x="27543" y="14923"/>
                  </a:lnTo>
                  <a:lnTo>
                    <a:pt x="7143" y="14923"/>
                  </a:lnTo>
                  <a:lnTo>
                    <a:pt x="7857" y="11986"/>
                  </a:lnTo>
                  <a:lnTo>
                    <a:pt x="8731" y="9446"/>
                  </a:lnTo>
                  <a:lnTo>
                    <a:pt x="9842" y="7461"/>
                  </a:lnTo>
                  <a:lnTo>
                    <a:pt x="11192" y="5953"/>
                  </a:lnTo>
                  <a:lnTo>
                    <a:pt x="14367" y="4128"/>
                  </a:lnTo>
                  <a:lnTo>
                    <a:pt x="18097" y="3572"/>
                  </a:lnTo>
                  <a:lnTo>
                    <a:pt x="20239" y="0"/>
                  </a:lnTo>
                  <a:lnTo>
                    <a:pt x="15954" y="476"/>
                  </a:lnTo>
                  <a:lnTo>
                    <a:pt x="11508" y="2223"/>
                  </a:lnTo>
                  <a:lnTo>
                    <a:pt x="7223" y="5318"/>
                  </a:lnTo>
                  <a:lnTo>
                    <a:pt x="3571" y="9842"/>
                  </a:lnTo>
                  <a:lnTo>
                    <a:pt x="1032" y="16113"/>
                  </a:lnTo>
                  <a:lnTo>
                    <a:pt x="0" y="24368"/>
                  </a:lnTo>
                  <a:lnTo>
                    <a:pt x="396" y="29368"/>
                  </a:lnTo>
                  <a:lnTo>
                    <a:pt x="1349" y="33734"/>
                  </a:lnTo>
                  <a:lnTo>
                    <a:pt x="2937" y="37544"/>
                  </a:lnTo>
                  <a:lnTo>
                    <a:pt x="5158" y="40719"/>
                  </a:lnTo>
                  <a:lnTo>
                    <a:pt x="7857" y="43259"/>
                  </a:lnTo>
                  <a:lnTo>
                    <a:pt x="11032" y="45006"/>
                  </a:lnTo>
                  <a:lnTo>
                    <a:pt x="14604" y="46117"/>
                  </a:lnTo>
                  <a:lnTo>
                    <a:pt x="18573" y="46513"/>
                  </a:lnTo>
                  <a:lnTo>
                    <a:pt x="23495" y="45879"/>
                  </a:lnTo>
                  <a:lnTo>
                    <a:pt x="27701" y="44371"/>
                  </a:lnTo>
                  <a:lnTo>
                    <a:pt x="31194" y="42068"/>
                  </a:lnTo>
                  <a:lnTo>
                    <a:pt x="34051" y="39370"/>
                  </a:lnTo>
                  <a:lnTo>
                    <a:pt x="37862" y="33893"/>
                  </a:lnTo>
                  <a:lnTo>
                    <a:pt x="38973" y="31592"/>
                  </a:lnTo>
                  <a:lnTo>
                    <a:pt x="39528" y="30004"/>
                  </a:lnTo>
                  <a:lnTo>
                    <a:pt x="37941" y="29290"/>
                  </a:lnTo>
                  <a:lnTo>
                    <a:pt x="36671" y="31273"/>
                  </a:lnTo>
                  <a:lnTo>
                    <a:pt x="34925" y="33576"/>
                  </a:lnTo>
                  <a:lnTo>
                    <a:pt x="32702" y="35878"/>
                  </a:lnTo>
                  <a:lnTo>
                    <a:pt x="30003" y="37782"/>
                  </a:lnTo>
                  <a:lnTo>
                    <a:pt x="26670" y="39132"/>
                  </a:lnTo>
                  <a:lnTo>
                    <a:pt x="22621" y="39687"/>
                  </a:lnTo>
                  <a:lnTo>
                    <a:pt x="19288" y="39291"/>
                  </a:lnTo>
                  <a:lnTo>
                    <a:pt x="15875" y="38021"/>
                  </a:lnTo>
                  <a:lnTo>
                    <a:pt x="12779" y="35481"/>
                  </a:lnTo>
                  <a:lnTo>
                    <a:pt x="10081" y="31512"/>
                  </a:lnTo>
                  <a:lnTo>
                    <a:pt x="8969" y="28892"/>
                  </a:lnTo>
                  <a:lnTo>
                    <a:pt x="8017" y="25797"/>
                  </a:lnTo>
                  <a:lnTo>
                    <a:pt x="7302" y="22225"/>
                  </a:lnTo>
                  <a:lnTo>
                    <a:pt x="6906" y="18098"/>
                  </a:lnTo>
                  <a:lnTo>
                    <a:pt x="37702" y="18098"/>
                  </a:lnTo>
                  <a:lnTo>
                    <a:pt x="36988" y="13653"/>
                  </a:lnTo>
                  <a:lnTo>
                    <a:pt x="35877" y="9842"/>
                  </a:lnTo>
                  <a:lnTo>
                    <a:pt x="34211" y="6667"/>
                  </a:lnTo>
                  <a:lnTo>
                    <a:pt x="32067" y="4207"/>
                  </a:lnTo>
                  <a:lnTo>
                    <a:pt x="29607" y="2302"/>
                  </a:lnTo>
                  <a:lnTo>
                    <a:pt x="26749"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2025" name="Shape 6765"/>
            <p:cNvSpPr/>
            <p:nvPr/>
          </p:nvSpPr>
          <p:spPr>
            <a:xfrm>
              <a:off x="4194587" y="4709285"/>
              <a:ext cx="40083" cy="46513"/>
            </a:xfrm>
            <a:custGeom>
              <a:avLst/>
              <a:gdLst/>
              <a:ahLst/>
              <a:cxnLst/>
              <a:rect l="0" t="0" r="0" b="0"/>
              <a:pathLst>
                <a:path w="40083" h="46513">
                  <a:moveTo>
                    <a:pt x="18017" y="0"/>
                  </a:moveTo>
                  <a:lnTo>
                    <a:pt x="12857" y="556"/>
                  </a:lnTo>
                  <a:lnTo>
                    <a:pt x="8731" y="1984"/>
                  </a:lnTo>
                  <a:lnTo>
                    <a:pt x="5634" y="3968"/>
                  </a:lnTo>
                  <a:lnTo>
                    <a:pt x="3492" y="6350"/>
                  </a:lnTo>
                  <a:lnTo>
                    <a:pt x="2301" y="8731"/>
                  </a:lnTo>
                  <a:lnTo>
                    <a:pt x="1904" y="10954"/>
                  </a:lnTo>
                  <a:lnTo>
                    <a:pt x="2857" y="13732"/>
                  </a:lnTo>
                  <a:lnTo>
                    <a:pt x="4126" y="14843"/>
                  </a:lnTo>
                  <a:lnTo>
                    <a:pt x="6111" y="15319"/>
                  </a:lnTo>
                  <a:lnTo>
                    <a:pt x="7937" y="14923"/>
                  </a:lnTo>
                  <a:lnTo>
                    <a:pt x="9364" y="13970"/>
                  </a:lnTo>
                  <a:lnTo>
                    <a:pt x="10238" y="12621"/>
                  </a:lnTo>
                  <a:lnTo>
                    <a:pt x="10556" y="11033"/>
                  </a:lnTo>
                  <a:lnTo>
                    <a:pt x="10318" y="9367"/>
                  </a:lnTo>
                  <a:lnTo>
                    <a:pt x="10080" y="7223"/>
                  </a:lnTo>
                  <a:lnTo>
                    <a:pt x="10715" y="5159"/>
                  </a:lnTo>
                  <a:lnTo>
                    <a:pt x="12382" y="3651"/>
                  </a:lnTo>
                  <a:lnTo>
                    <a:pt x="14683" y="2698"/>
                  </a:lnTo>
                  <a:lnTo>
                    <a:pt x="17145" y="2381"/>
                  </a:lnTo>
                  <a:lnTo>
                    <a:pt x="19605" y="2619"/>
                  </a:lnTo>
                  <a:lnTo>
                    <a:pt x="22064" y="3811"/>
                  </a:lnTo>
                  <a:lnTo>
                    <a:pt x="23970" y="6271"/>
                  </a:lnTo>
                  <a:lnTo>
                    <a:pt x="24763" y="10557"/>
                  </a:lnTo>
                  <a:lnTo>
                    <a:pt x="24763" y="16590"/>
                  </a:lnTo>
                  <a:lnTo>
                    <a:pt x="24021" y="16882"/>
                  </a:lnTo>
                  <a:lnTo>
                    <a:pt x="24763" y="18971"/>
                  </a:lnTo>
                  <a:lnTo>
                    <a:pt x="24763" y="33337"/>
                  </a:lnTo>
                  <a:lnTo>
                    <a:pt x="24684" y="35322"/>
                  </a:lnTo>
                  <a:lnTo>
                    <a:pt x="24208" y="36751"/>
                  </a:lnTo>
                  <a:lnTo>
                    <a:pt x="23176" y="37862"/>
                  </a:lnTo>
                  <a:lnTo>
                    <a:pt x="21351" y="38973"/>
                  </a:lnTo>
                  <a:lnTo>
                    <a:pt x="20320" y="39449"/>
                  </a:lnTo>
                  <a:lnTo>
                    <a:pt x="18732" y="40004"/>
                  </a:lnTo>
                  <a:lnTo>
                    <a:pt x="15238" y="40798"/>
                  </a:lnTo>
                  <a:lnTo>
                    <a:pt x="12700" y="40243"/>
                  </a:lnTo>
                  <a:lnTo>
                    <a:pt x="10636" y="38736"/>
                  </a:lnTo>
                  <a:lnTo>
                    <a:pt x="9286" y="36274"/>
                  </a:lnTo>
                  <a:lnTo>
                    <a:pt x="8731" y="33099"/>
                  </a:lnTo>
                  <a:lnTo>
                    <a:pt x="8731" y="32861"/>
                  </a:lnTo>
                  <a:lnTo>
                    <a:pt x="8888" y="31036"/>
                  </a:lnTo>
                  <a:lnTo>
                    <a:pt x="9525" y="28892"/>
                  </a:lnTo>
                  <a:lnTo>
                    <a:pt x="11112" y="26591"/>
                  </a:lnTo>
                  <a:lnTo>
                    <a:pt x="13970" y="24051"/>
                  </a:lnTo>
                  <a:lnTo>
                    <a:pt x="15953" y="22781"/>
                  </a:lnTo>
                  <a:lnTo>
                    <a:pt x="18413" y="21511"/>
                  </a:lnTo>
                  <a:lnTo>
                    <a:pt x="21351" y="20241"/>
                  </a:lnTo>
                  <a:lnTo>
                    <a:pt x="24763" y="18971"/>
                  </a:lnTo>
                  <a:lnTo>
                    <a:pt x="24021" y="16882"/>
                  </a:lnTo>
                  <a:lnTo>
                    <a:pt x="17302" y="19526"/>
                  </a:lnTo>
                  <a:lnTo>
                    <a:pt x="11112" y="22304"/>
                  </a:lnTo>
                  <a:lnTo>
                    <a:pt x="6270" y="25082"/>
                  </a:lnTo>
                  <a:lnTo>
                    <a:pt x="2777" y="28178"/>
                  </a:lnTo>
                  <a:lnTo>
                    <a:pt x="713" y="31829"/>
                  </a:lnTo>
                  <a:lnTo>
                    <a:pt x="0" y="36195"/>
                  </a:lnTo>
                  <a:lnTo>
                    <a:pt x="951" y="40641"/>
                  </a:lnTo>
                  <a:lnTo>
                    <a:pt x="3253" y="43894"/>
                  </a:lnTo>
                  <a:lnTo>
                    <a:pt x="6587" y="45879"/>
                  </a:lnTo>
                  <a:lnTo>
                    <a:pt x="10476" y="46513"/>
                  </a:lnTo>
                  <a:lnTo>
                    <a:pt x="14525" y="45879"/>
                  </a:lnTo>
                  <a:lnTo>
                    <a:pt x="18334" y="44132"/>
                  </a:lnTo>
                  <a:lnTo>
                    <a:pt x="21827" y="41831"/>
                  </a:lnTo>
                  <a:lnTo>
                    <a:pt x="24843" y="39291"/>
                  </a:lnTo>
                  <a:lnTo>
                    <a:pt x="25400" y="42307"/>
                  </a:lnTo>
                  <a:lnTo>
                    <a:pt x="26351" y="44371"/>
                  </a:lnTo>
                  <a:lnTo>
                    <a:pt x="27621" y="45641"/>
                  </a:lnTo>
                  <a:lnTo>
                    <a:pt x="28892" y="46276"/>
                  </a:lnTo>
                  <a:lnTo>
                    <a:pt x="31273" y="46513"/>
                  </a:lnTo>
                  <a:lnTo>
                    <a:pt x="32781" y="46354"/>
                  </a:lnTo>
                  <a:lnTo>
                    <a:pt x="34686" y="45799"/>
                  </a:lnTo>
                  <a:lnTo>
                    <a:pt x="37146" y="44371"/>
                  </a:lnTo>
                  <a:lnTo>
                    <a:pt x="40083" y="41592"/>
                  </a:lnTo>
                  <a:lnTo>
                    <a:pt x="40083" y="38973"/>
                  </a:lnTo>
                  <a:lnTo>
                    <a:pt x="38257" y="40323"/>
                  </a:lnTo>
                  <a:lnTo>
                    <a:pt x="35638" y="40878"/>
                  </a:lnTo>
                  <a:lnTo>
                    <a:pt x="33971" y="40402"/>
                  </a:lnTo>
                  <a:lnTo>
                    <a:pt x="33098" y="39132"/>
                  </a:lnTo>
                  <a:lnTo>
                    <a:pt x="32781" y="35163"/>
                  </a:lnTo>
                  <a:lnTo>
                    <a:pt x="32781" y="15796"/>
                  </a:lnTo>
                  <a:lnTo>
                    <a:pt x="32226" y="9048"/>
                  </a:lnTo>
                  <a:lnTo>
                    <a:pt x="30956" y="5636"/>
                  </a:lnTo>
                  <a:lnTo>
                    <a:pt x="28414" y="2778"/>
                  </a:lnTo>
                  <a:lnTo>
                    <a:pt x="26590" y="1587"/>
                  </a:lnTo>
                  <a:lnTo>
                    <a:pt x="24208" y="715"/>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026" name="Shape 6766"/>
            <p:cNvSpPr/>
            <p:nvPr/>
          </p:nvSpPr>
          <p:spPr>
            <a:xfrm>
              <a:off x="4121165" y="4709285"/>
              <a:ext cx="23494" cy="45561"/>
            </a:xfrm>
            <a:custGeom>
              <a:avLst/>
              <a:gdLst/>
              <a:ahLst/>
              <a:cxnLst/>
              <a:rect l="0" t="0" r="0" b="0"/>
              <a:pathLst>
                <a:path w="23494" h="45561">
                  <a:moveTo>
                    <a:pt x="15795" y="0"/>
                  </a:moveTo>
                  <a:lnTo>
                    <a:pt x="397" y="5398"/>
                  </a:lnTo>
                  <a:lnTo>
                    <a:pt x="397" y="6906"/>
                  </a:lnTo>
                  <a:lnTo>
                    <a:pt x="4366" y="6510"/>
                  </a:lnTo>
                  <a:lnTo>
                    <a:pt x="5636" y="6588"/>
                  </a:lnTo>
                  <a:lnTo>
                    <a:pt x="6667" y="7303"/>
                  </a:lnTo>
                  <a:lnTo>
                    <a:pt x="7541" y="9048"/>
                  </a:lnTo>
                  <a:lnTo>
                    <a:pt x="7858" y="12462"/>
                  </a:lnTo>
                  <a:lnTo>
                    <a:pt x="7858" y="35401"/>
                  </a:lnTo>
                  <a:lnTo>
                    <a:pt x="7698" y="38736"/>
                  </a:lnTo>
                  <a:lnTo>
                    <a:pt x="7143" y="41037"/>
                  </a:lnTo>
                  <a:lnTo>
                    <a:pt x="6191" y="42545"/>
                  </a:lnTo>
                  <a:lnTo>
                    <a:pt x="4762" y="43418"/>
                  </a:lnTo>
                  <a:lnTo>
                    <a:pt x="2778" y="43816"/>
                  </a:lnTo>
                  <a:lnTo>
                    <a:pt x="0" y="44053"/>
                  </a:lnTo>
                  <a:lnTo>
                    <a:pt x="0" y="45561"/>
                  </a:lnTo>
                  <a:lnTo>
                    <a:pt x="23494" y="45561"/>
                  </a:lnTo>
                  <a:lnTo>
                    <a:pt x="23494" y="44053"/>
                  </a:lnTo>
                  <a:lnTo>
                    <a:pt x="19447" y="43418"/>
                  </a:lnTo>
                  <a:lnTo>
                    <a:pt x="17223" y="41990"/>
                  </a:lnTo>
                  <a:lnTo>
                    <a:pt x="16350" y="39449"/>
                  </a:lnTo>
                  <a:lnTo>
                    <a:pt x="16192" y="35401"/>
                  </a:lnTo>
                  <a:lnTo>
                    <a:pt x="16192" y="238"/>
                  </a:lnTo>
                  <a:lnTo>
                    <a:pt x="15795" y="0"/>
                  </a:lnTo>
                  <a:close/>
                </a:path>
              </a:pathLst>
            </a:custGeom>
            <a:solidFill>
              <a:srgbClr val="000000"/>
            </a:solidFill>
          </p:spPr>
          <p:txBody>
            <a:bodyPr vert="horz" lIns="91440" tIns="45720" rIns="91440" bIns="45720" anchor="t"/>
            <a:lstStyle/>
            <a:p>
              <a:endParaRPr lang="en-IN"/>
            </a:p>
          </p:txBody>
        </p:sp>
        <p:sp>
          <p:nvSpPr>
            <p:cNvPr id="2027" name="Shape 6767"/>
            <p:cNvSpPr/>
            <p:nvPr/>
          </p:nvSpPr>
          <p:spPr>
            <a:xfrm>
              <a:off x="4007341" y="4709285"/>
              <a:ext cx="40163" cy="46513"/>
            </a:xfrm>
            <a:custGeom>
              <a:avLst/>
              <a:gdLst/>
              <a:ahLst/>
              <a:cxnLst/>
              <a:rect l="0" t="0" r="0" b="0"/>
              <a:pathLst>
                <a:path w="40163" h="46513">
                  <a:moveTo>
                    <a:pt x="18017" y="0"/>
                  </a:moveTo>
                  <a:lnTo>
                    <a:pt x="12858" y="556"/>
                  </a:lnTo>
                  <a:lnTo>
                    <a:pt x="8731" y="1984"/>
                  </a:lnTo>
                  <a:lnTo>
                    <a:pt x="5635" y="3968"/>
                  </a:lnTo>
                  <a:lnTo>
                    <a:pt x="3492" y="6350"/>
                  </a:lnTo>
                  <a:lnTo>
                    <a:pt x="2302" y="8731"/>
                  </a:lnTo>
                  <a:lnTo>
                    <a:pt x="1905" y="10954"/>
                  </a:lnTo>
                  <a:lnTo>
                    <a:pt x="2857" y="13732"/>
                  </a:lnTo>
                  <a:lnTo>
                    <a:pt x="4207" y="14843"/>
                  </a:lnTo>
                  <a:lnTo>
                    <a:pt x="6191" y="15319"/>
                  </a:lnTo>
                  <a:lnTo>
                    <a:pt x="7937" y="14923"/>
                  </a:lnTo>
                  <a:lnTo>
                    <a:pt x="9366" y="13970"/>
                  </a:lnTo>
                  <a:lnTo>
                    <a:pt x="10318" y="12621"/>
                  </a:lnTo>
                  <a:lnTo>
                    <a:pt x="10636" y="11033"/>
                  </a:lnTo>
                  <a:lnTo>
                    <a:pt x="10397" y="9367"/>
                  </a:lnTo>
                  <a:lnTo>
                    <a:pt x="10080" y="7223"/>
                  </a:lnTo>
                  <a:lnTo>
                    <a:pt x="10716" y="5159"/>
                  </a:lnTo>
                  <a:lnTo>
                    <a:pt x="12382" y="3651"/>
                  </a:lnTo>
                  <a:lnTo>
                    <a:pt x="14685" y="2698"/>
                  </a:lnTo>
                  <a:lnTo>
                    <a:pt x="17145" y="2381"/>
                  </a:lnTo>
                  <a:lnTo>
                    <a:pt x="19605" y="2619"/>
                  </a:lnTo>
                  <a:lnTo>
                    <a:pt x="22066" y="3811"/>
                  </a:lnTo>
                  <a:lnTo>
                    <a:pt x="24051" y="6271"/>
                  </a:lnTo>
                  <a:lnTo>
                    <a:pt x="24765" y="10557"/>
                  </a:lnTo>
                  <a:lnTo>
                    <a:pt x="24765" y="16590"/>
                  </a:lnTo>
                  <a:lnTo>
                    <a:pt x="24022" y="16882"/>
                  </a:lnTo>
                  <a:lnTo>
                    <a:pt x="24765" y="18971"/>
                  </a:lnTo>
                  <a:lnTo>
                    <a:pt x="24765" y="33337"/>
                  </a:lnTo>
                  <a:lnTo>
                    <a:pt x="24685" y="35322"/>
                  </a:lnTo>
                  <a:lnTo>
                    <a:pt x="24210" y="36751"/>
                  </a:lnTo>
                  <a:lnTo>
                    <a:pt x="23177" y="37862"/>
                  </a:lnTo>
                  <a:lnTo>
                    <a:pt x="21431" y="38973"/>
                  </a:lnTo>
                  <a:lnTo>
                    <a:pt x="18811" y="40004"/>
                  </a:lnTo>
                  <a:lnTo>
                    <a:pt x="15240" y="40798"/>
                  </a:lnTo>
                  <a:lnTo>
                    <a:pt x="12700" y="40243"/>
                  </a:lnTo>
                  <a:lnTo>
                    <a:pt x="10636" y="38736"/>
                  </a:lnTo>
                  <a:lnTo>
                    <a:pt x="9286" y="36274"/>
                  </a:lnTo>
                  <a:lnTo>
                    <a:pt x="8731" y="33099"/>
                  </a:lnTo>
                  <a:lnTo>
                    <a:pt x="8731" y="32861"/>
                  </a:lnTo>
                  <a:lnTo>
                    <a:pt x="8890" y="31036"/>
                  </a:lnTo>
                  <a:lnTo>
                    <a:pt x="9604" y="28892"/>
                  </a:lnTo>
                  <a:lnTo>
                    <a:pt x="11191" y="26591"/>
                  </a:lnTo>
                  <a:lnTo>
                    <a:pt x="13970" y="24051"/>
                  </a:lnTo>
                  <a:lnTo>
                    <a:pt x="15954" y="22781"/>
                  </a:lnTo>
                  <a:lnTo>
                    <a:pt x="18415" y="21511"/>
                  </a:lnTo>
                  <a:lnTo>
                    <a:pt x="24765" y="18971"/>
                  </a:lnTo>
                  <a:lnTo>
                    <a:pt x="24022" y="16882"/>
                  </a:lnTo>
                  <a:lnTo>
                    <a:pt x="17303" y="19526"/>
                  </a:lnTo>
                  <a:lnTo>
                    <a:pt x="11191" y="22304"/>
                  </a:lnTo>
                  <a:lnTo>
                    <a:pt x="6350" y="25082"/>
                  </a:lnTo>
                  <a:lnTo>
                    <a:pt x="2857" y="28178"/>
                  </a:lnTo>
                  <a:lnTo>
                    <a:pt x="715" y="31829"/>
                  </a:lnTo>
                  <a:lnTo>
                    <a:pt x="0" y="36195"/>
                  </a:lnTo>
                  <a:lnTo>
                    <a:pt x="952" y="40641"/>
                  </a:lnTo>
                  <a:lnTo>
                    <a:pt x="3254" y="43894"/>
                  </a:lnTo>
                  <a:lnTo>
                    <a:pt x="6667" y="45879"/>
                  </a:lnTo>
                  <a:lnTo>
                    <a:pt x="10477" y="46513"/>
                  </a:lnTo>
                  <a:lnTo>
                    <a:pt x="14526" y="45879"/>
                  </a:lnTo>
                  <a:lnTo>
                    <a:pt x="18415" y="44132"/>
                  </a:lnTo>
                  <a:lnTo>
                    <a:pt x="24844" y="39291"/>
                  </a:lnTo>
                  <a:lnTo>
                    <a:pt x="25400" y="42307"/>
                  </a:lnTo>
                  <a:lnTo>
                    <a:pt x="26352" y="44371"/>
                  </a:lnTo>
                  <a:lnTo>
                    <a:pt x="27622" y="45641"/>
                  </a:lnTo>
                  <a:lnTo>
                    <a:pt x="28972" y="46276"/>
                  </a:lnTo>
                  <a:lnTo>
                    <a:pt x="31353" y="46513"/>
                  </a:lnTo>
                  <a:lnTo>
                    <a:pt x="32782" y="46354"/>
                  </a:lnTo>
                  <a:lnTo>
                    <a:pt x="34766" y="45799"/>
                  </a:lnTo>
                  <a:lnTo>
                    <a:pt x="37227" y="44371"/>
                  </a:lnTo>
                  <a:lnTo>
                    <a:pt x="40163" y="41592"/>
                  </a:lnTo>
                  <a:lnTo>
                    <a:pt x="40163" y="38973"/>
                  </a:lnTo>
                  <a:lnTo>
                    <a:pt x="38338" y="40323"/>
                  </a:lnTo>
                  <a:lnTo>
                    <a:pt x="35640" y="40878"/>
                  </a:lnTo>
                  <a:lnTo>
                    <a:pt x="33972" y="40402"/>
                  </a:lnTo>
                  <a:lnTo>
                    <a:pt x="33178" y="39132"/>
                  </a:lnTo>
                  <a:lnTo>
                    <a:pt x="32782" y="35163"/>
                  </a:lnTo>
                  <a:lnTo>
                    <a:pt x="32782" y="15796"/>
                  </a:lnTo>
                  <a:lnTo>
                    <a:pt x="32226" y="9048"/>
                  </a:lnTo>
                  <a:lnTo>
                    <a:pt x="30956" y="5636"/>
                  </a:lnTo>
                  <a:lnTo>
                    <a:pt x="28416" y="2778"/>
                  </a:lnTo>
                  <a:lnTo>
                    <a:pt x="26591" y="1587"/>
                  </a:lnTo>
                  <a:lnTo>
                    <a:pt x="24288" y="715"/>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028" name="Shape 6768"/>
            <p:cNvSpPr/>
            <p:nvPr/>
          </p:nvSpPr>
          <p:spPr>
            <a:xfrm>
              <a:off x="3927014" y="4709285"/>
              <a:ext cx="23495" cy="45561"/>
            </a:xfrm>
            <a:custGeom>
              <a:avLst/>
              <a:gdLst/>
              <a:ahLst/>
              <a:cxnLst/>
              <a:rect l="0" t="0" r="0" b="0"/>
              <a:pathLst>
                <a:path w="23495" h="45561">
                  <a:moveTo>
                    <a:pt x="15716" y="0"/>
                  </a:moveTo>
                  <a:lnTo>
                    <a:pt x="397" y="5398"/>
                  </a:lnTo>
                  <a:lnTo>
                    <a:pt x="397" y="6906"/>
                  </a:lnTo>
                  <a:lnTo>
                    <a:pt x="4366" y="6510"/>
                  </a:lnTo>
                  <a:lnTo>
                    <a:pt x="5636" y="6588"/>
                  </a:lnTo>
                  <a:lnTo>
                    <a:pt x="6667" y="7303"/>
                  </a:lnTo>
                  <a:lnTo>
                    <a:pt x="7541" y="9048"/>
                  </a:lnTo>
                  <a:lnTo>
                    <a:pt x="7857" y="12462"/>
                  </a:lnTo>
                  <a:lnTo>
                    <a:pt x="7857" y="35401"/>
                  </a:lnTo>
                  <a:lnTo>
                    <a:pt x="7699" y="38736"/>
                  </a:lnTo>
                  <a:lnTo>
                    <a:pt x="7143" y="41037"/>
                  </a:lnTo>
                  <a:lnTo>
                    <a:pt x="6191" y="42545"/>
                  </a:lnTo>
                  <a:lnTo>
                    <a:pt x="4762" y="43418"/>
                  </a:lnTo>
                  <a:lnTo>
                    <a:pt x="2778" y="43816"/>
                  </a:lnTo>
                  <a:lnTo>
                    <a:pt x="0" y="44053"/>
                  </a:lnTo>
                  <a:lnTo>
                    <a:pt x="0" y="45561"/>
                  </a:lnTo>
                  <a:lnTo>
                    <a:pt x="23495" y="45561"/>
                  </a:lnTo>
                  <a:lnTo>
                    <a:pt x="23495" y="44053"/>
                  </a:lnTo>
                  <a:lnTo>
                    <a:pt x="19447" y="43418"/>
                  </a:lnTo>
                  <a:lnTo>
                    <a:pt x="17224" y="41990"/>
                  </a:lnTo>
                  <a:lnTo>
                    <a:pt x="16351" y="39449"/>
                  </a:lnTo>
                  <a:lnTo>
                    <a:pt x="16112" y="35401"/>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2029" name="Shape 6769"/>
            <p:cNvSpPr/>
            <p:nvPr/>
          </p:nvSpPr>
          <p:spPr>
            <a:xfrm>
              <a:off x="3853989" y="4709285"/>
              <a:ext cx="43736" cy="46513"/>
            </a:xfrm>
            <a:custGeom>
              <a:avLst/>
              <a:gdLst/>
              <a:ahLst/>
              <a:cxnLst/>
              <a:rect l="0" t="0" r="0" b="0"/>
              <a:pathLst>
                <a:path w="43736" h="46513">
                  <a:moveTo>
                    <a:pt x="21431" y="0"/>
                  </a:moveTo>
                  <a:lnTo>
                    <a:pt x="20637" y="2778"/>
                  </a:lnTo>
                  <a:lnTo>
                    <a:pt x="24843" y="3572"/>
                  </a:lnTo>
                  <a:lnTo>
                    <a:pt x="28337" y="6032"/>
                  </a:lnTo>
                  <a:lnTo>
                    <a:pt x="31114" y="9685"/>
                  </a:lnTo>
                  <a:lnTo>
                    <a:pt x="33178" y="14367"/>
                  </a:lnTo>
                  <a:lnTo>
                    <a:pt x="34368" y="19843"/>
                  </a:lnTo>
                  <a:lnTo>
                    <a:pt x="34766" y="25797"/>
                  </a:lnTo>
                  <a:lnTo>
                    <a:pt x="34211" y="32067"/>
                  </a:lnTo>
                  <a:lnTo>
                    <a:pt x="32861" y="36751"/>
                  </a:lnTo>
                  <a:lnTo>
                    <a:pt x="30876" y="40084"/>
                  </a:lnTo>
                  <a:lnTo>
                    <a:pt x="28337" y="42307"/>
                  </a:lnTo>
                  <a:lnTo>
                    <a:pt x="25717" y="43418"/>
                  </a:lnTo>
                  <a:lnTo>
                    <a:pt x="23098" y="43736"/>
                  </a:lnTo>
                  <a:lnTo>
                    <a:pt x="19050" y="42942"/>
                  </a:lnTo>
                  <a:lnTo>
                    <a:pt x="15875" y="40798"/>
                  </a:lnTo>
                  <a:lnTo>
                    <a:pt x="13413" y="37623"/>
                  </a:lnTo>
                  <a:lnTo>
                    <a:pt x="11588" y="33734"/>
                  </a:lnTo>
                  <a:lnTo>
                    <a:pt x="9444" y="25321"/>
                  </a:lnTo>
                  <a:lnTo>
                    <a:pt x="9128" y="21352"/>
                  </a:lnTo>
                  <a:lnTo>
                    <a:pt x="8968" y="18177"/>
                  </a:lnTo>
                  <a:lnTo>
                    <a:pt x="9207" y="14526"/>
                  </a:lnTo>
                  <a:lnTo>
                    <a:pt x="9842" y="11429"/>
                  </a:lnTo>
                  <a:lnTo>
                    <a:pt x="12382" y="6588"/>
                  </a:lnTo>
                  <a:lnTo>
                    <a:pt x="16192" y="3731"/>
                  </a:lnTo>
                  <a:lnTo>
                    <a:pt x="20637" y="2778"/>
                  </a:lnTo>
                  <a:lnTo>
                    <a:pt x="21431" y="0"/>
                  </a:lnTo>
                  <a:lnTo>
                    <a:pt x="15239" y="873"/>
                  </a:lnTo>
                  <a:lnTo>
                    <a:pt x="10001" y="3254"/>
                  </a:lnTo>
                  <a:lnTo>
                    <a:pt x="5714" y="6906"/>
                  </a:lnTo>
                  <a:lnTo>
                    <a:pt x="2618" y="11588"/>
                  </a:lnTo>
                  <a:lnTo>
                    <a:pt x="634" y="17066"/>
                  </a:lnTo>
                  <a:lnTo>
                    <a:pt x="0" y="22940"/>
                  </a:lnTo>
                  <a:lnTo>
                    <a:pt x="713" y="29290"/>
                  </a:lnTo>
                  <a:lnTo>
                    <a:pt x="2778" y="35004"/>
                  </a:lnTo>
                  <a:lnTo>
                    <a:pt x="6112" y="39767"/>
                  </a:lnTo>
                  <a:lnTo>
                    <a:pt x="10398" y="43338"/>
                  </a:lnTo>
                  <a:lnTo>
                    <a:pt x="15716" y="45641"/>
                  </a:lnTo>
                  <a:lnTo>
                    <a:pt x="21748" y="46513"/>
                  </a:lnTo>
                  <a:lnTo>
                    <a:pt x="28575" y="45482"/>
                  </a:lnTo>
                  <a:lnTo>
                    <a:pt x="34131" y="42545"/>
                  </a:lnTo>
                  <a:lnTo>
                    <a:pt x="38337" y="38417"/>
                  </a:lnTo>
                  <a:lnTo>
                    <a:pt x="41354" y="33417"/>
                  </a:lnTo>
                  <a:lnTo>
                    <a:pt x="43179" y="28098"/>
                  </a:lnTo>
                  <a:lnTo>
                    <a:pt x="43736" y="22940"/>
                  </a:lnTo>
                  <a:lnTo>
                    <a:pt x="43259" y="17779"/>
                  </a:lnTo>
                  <a:lnTo>
                    <a:pt x="42068" y="13256"/>
                  </a:lnTo>
                  <a:lnTo>
                    <a:pt x="40084" y="9367"/>
                  </a:lnTo>
                  <a:lnTo>
                    <a:pt x="37386" y="6032"/>
                  </a:lnTo>
                  <a:lnTo>
                    <a:pt x="34131" y="341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030" name="Shape 6770"/>
            <p:cNvSpPr/>
            <p:nvPr/>
          </p:nvSpPr>
          <p:spPr>
            <a:xfrm>
              <a:off x="3681428" y="4709285"/>
              <a:ext cx="40163" cy="46513"/>
            </a:xfrm>
            <a:custGeom>
              <a:avLst/>
              <a:gdLst/>
              <a:ahLst/>
              <a:cxnLst/>
              <a:rect l="0" t="0" r="0" b="0"/>
              <a:pathLst>
                <a:path w="40163" h="46513">
                  <a:moveTo>
                    <a:pt x="18017" y="0"/>
                  </a:moveTo>
                  <a:lnTo>
                    <a:pt x="12858" y="556"/>
                  </a:lnTo>
                  <a:lnTo>
                    <a:pt x="8731" y="1984"/>
                  </a:lnTo>
                  <a:lnTo>
                    <a:pt x="5636" y="3968"/>
                  </a:lnTo>
                  <a:lnTo>
                    <a:pt x="3572" y="6350"/>
                  </a:lnTo>
                  <a:lnTo>
                    <a:pt x="2302" y="8731"/>
                  </a:lnTo>
                  <a:lnTo>
                    <a:pt x="1904" y="10954"/>
                  </a:lnTo>
                  <a:lnTo>
                    <a:pt x="2857" y="13732"/>
                  </a:lnTo>
                  <a:lnTo>
                    <a:pt x="4205" y="14843"/>
                  </a:lnTo>
                  <a:lnTo>
                    <a:pt x="6191" y="15319"/>
                  </a:lnTo>
                  <a:lnTo>
                    <a:pt x="7937" y="14923"/>
                  </a:lnTo>
                  <a:lnTo>
                    <a:pt x="9366" y="13970"/>
                  </a:lnTo>
                  <a:lnTo>
                    <a:pt x="10318" y="12621"/>
                  </a:lnTo>
                  <a:lnTo>
                    <a:pt x="10636" y="11033"/>
                  </a:lnTo>
                  <a:lnTo>
                    <a:pt x="10398" y="9367"/>
                  </a:lnTo>
                  <a:lnTo>
                    <a:pt x="10159" y="7223"/>
                  </a:lnTo>
                  <a:lnTo>
                    <a:pt x="10716" y="5159"/>
                  </a:lnTo>
                  <a:lnTo>
                    <a:pt x="12382" y="3651"/>
                  </a:lnTo>
                  <a:lnTo>
                    <a:pt x="14684" y="2698"/>
                  </a:lnTo>
                  <a:lnTo>
                    <a:pt x="17144" y="2381"/>
                  </a:lnTo>
                  <a:lnTo>
                    <a:pt x="19684" y="2619"/>
                  </a:lnTo>
                  <a:lnTo>
                    <a:pt x="22145" y="3811"/>
                  </a:lnTo>
                  <a:lnTo>
                    <a:pt x="24049" y="6271"/>
                  </a:lnTo>
                  <a:lnTo>
                    <a:pt x="24764" y="10557"/>
                  </a:lnTo>
                  <a:lnTo>
                    <a:pt x="24764" y="16590"/>
                  </a:lnTo>
                  <a:lnTo>
                    <a:pt x="24021" y="16882"/>
                  </a:lnTo>
                  <a:lnTo>
                    <a:pt x="24764" y="18971"/>
                  </a:lnTo>
                  <a:lnTo>
                    <a:pt x="24764" y="33337"/>
                  </a:lnTo>
                  <a:lnTo>
                    <a:pt x="24686" y="35322"/>
                  </a:lnTo>
                  <a:lnTo>
                    <a:pt x="24209" y="36751"/>
                  </a:lnTo>
                  <a:lnTo>
                    <a:pt x="23177" y="37862"/>
                  </a:lnTo>
                  <a:lnTo>
                    <a:pt x="21431" y="38973"/>
                  </a:lnTo>
                  <a:lnTo>
                    <a:pt x="18811" y="40004"/>
                  </a:lnTo>
                  <a:lnTo>
                    <a:pt x="15239" y="40798"/>
                  </a:lnTo>
                  <a:lnTo>
                    <a:pt x="12700" y="40243"/>
                  </a:lnTo>
                  <a:lnTo>
                    <a:pt x="10636" y="38736"/>
                  </a:lnTo>
                  <a:lnTo>
                    <a:pt x="9286" y="36274"/>
                  </a:lnTo>
                  <a:lnTo>
                    <a:pt x="8731" y="33099"/>
                  </a:lnTo>
                  <a:lnTo>
                    <a:pt x="8731" y="32861"/>
                  </a:lnTo>
                  <a:lnTo>
                    <a:pt x="8889" y="31036"/>
                  </a:lnTo>
                  <a:lnTo>
                    <a:pt x="9604" y="28892"/>
                  </a:lnTo>
                  <a:lnTo>
                    <a:pt x="11192" y="26591"/>
                  </a:lnTo>
                  <a:lnTo>
                    <a:pt x="13969" y="24051"/>
                  </a:lnTo>
                  <a:lnTo>
                    <a:pt x="15954" y="22781"/>
                  </a:lnTo>
                  <a:lnTo>
                    <a:pt x="18414" y="21511"/>
                  </a:lnTo>
                  <a:lnTo>
                    <a:pt x="24764" y="18971"/>
                  </a:lnTo>
                  <a:lnTo>
                    <a:pt x="24021" y="16882"/>
                  </a:lnTo>
                  <a:lnTo>
                    <a:pt x="17303" y="19526"/>
                  </a:lnTo>
                  <a:lnTo>
                    <a:pt x="11192" y="22304"/>
                  </a:lnTo>
                  <a:lnTo>
                    <a:pt x="6350" y="25082"/>
                  </a:lnTo>
                  <a:lnTo>
                    <a:pt x="2857" y="28178"/>
                  </a:lnTo>
                  <a:lnTo>
                    <a:pt x="714" y="31829"/>
                  </a:lnTo>
                  <a:lnTo>
                    <a:pt x="0" y="36195"/>
                  </a:lnTo>
                  <a:lnTo>
                    <a:pt x="952" y="40641"/>
                  </a:lnTo>
                  <a:lnTo>
                    <a:pt x="3254" y="43894"/>
                  </a:lnTo>
                  <a:lnTo>
                    <a:pt x="6667" y="45879"/>
                  </a:lnTo>
                  <a:lnTo>
                    <a:pt x="10555" y="46513"/>
                  </a:lnTo>
                  <a:lnTo>
                    <a:pt x="14604" y="45879"/>
                  </a:lnTo>
                  <a:lnTo>
                    <a:pt x="18414" y="44132"/>
                  </a:lnTo>
                  <a:lnTo>
                    <a:pt x="24923" y="39291"/>
                  </a:lnTo>
                  <a:lnTo>
                    <a:pt x="25400" y="42307"/>
                  </a:lnTo>
                  <a:lnTo>
                    <a:pt x="26352" y="44371"/>
                  </a:lnTo>
                  <a:lnTo>
                    <a:pt x="27622" y="45641"/>
                  </a:lnTo>
                  <a:lnTo>
                    <a:pt x="28972" y="46276"/>
                  </a:lnTo>
                  <a:lnTo>
                    <a:pt x="31353" y="46513"/>
                  </a:lnTo>
                  <a:lnTo>
                    <a:pt x="32780" y="46354"/>
                  </a:lnTo>
                  <a:lnTo>
                    <a:pt x="34766" y="45799"/>
                  </a:lnTo>
                  <a:lnTo>
                    <a:pt x="37227" y="44371"/>
                  </a:lnTo>
                  <a:lnTo>
                    <a:pt x="40163" y="41592"/>
                  </a:lnTo>
                  <a:lnTo>
                    <a:pt x="40163" y="38973"/>
                  </a:lnTo>
                  <a:lnTo>
                    <a:pt x="38337" y="40323"/>
                  </a:lnTo>
                  <a:lnTo>
                    <a:pt x="35718" y="40878"/>
                  </a:lnTo>
                  <a:lnTo>
                    <a:pt x="33972" y="40402"/>
                  </a:lnTo>
                  <a:lnTo>
                    <a:pt x="33178" y="39132"/>
                  </a:lnTo>
                  <a:lnTo>
                    <a:pt x="32780" y="35163"/>
                  </a:lnTo>
                  <a:lnTo>
                    <a:pt x="32780" y="15796"/>
                  </a:lnTo>
                  <a:lnTo>
                    <a:pt x="32225" y="9048"/>
                  </a:lnTo>
                  <a:lnTo>
                    <a:pt x="30956" y="5636"/>
                  </a:lnTo>
                  <a:lnTo>
                    <a:pt x="28416" y="2778"/>
                  </a:lnTo>
                  <a:lnTo>
                    <a:pt x="26591" y="1587"/>
                  </a:lnTo>
                  <a:lnTo>
                    <a:pt x="24288" y="715"/>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031" name="Shape 6771"/>
            <p:cNvSpPr/>
            <p:nvPr/>
          </p:nvSpPr>
          <p:spPr>
            <a:xfrm>
              <a:off x="3630945" y="4687140"/>
              <a:ext cx="45957" cy="68658"/>
            </a:xfrm>
            <a:custGeom>
              <a:avLst/>
              <a:gdLst/>
              <a:ahLst/>
              <a:cxnLst/>
              <a:rect l="0" t="0" r="0" b="0"/>
              <a:pathLst>
                <a:path w="45957" h="68658">
                  <a:moveTo>
                    <a:pt x="38813" y="0"/>
                  </a:moveTo>
                  <a:lnTo>
                    <a:pt x="24288" y="4365"/>
                  </a:lnTo>
                  <a:lnTo>
                    <a:pt x="24288" y="5952"/>
                  </a:lnTo>
                  <a:lnTo>
                    <a:pt x="26591" y="5873"/>
                  </a:lnTo>
                  <a:lnTo>
                    <a:pt x="29131" y="6191"/>
                  </a:lnTo>
                  <a:lnTo>
                    <a:pt x="30479" y="7223"/>
                  </a:lnTo>
                  <a:lnTo>
                    <a:pt x="30956" y="10953"/>
                  </a:lnTo>
                  <a:lnTo>
                    <a:pt x="30956" y="26352"/>
                  </a:lnTo>
                  <a:lnTo>
                    <a:pt x="28575" y="24526"/>
                  </a:lnTo>
                  <a:lnTo>
                    <a:pt x="26113" y="23177"/>
                  </a:lnTo>
                  <a:lnTo>
                    <a:pt x="23495" y="22383"/>
                  </a:lnTo>
                  <a:lnTo>
                    <a:pt x="22678" y="22319"/>
                  </a:lnTo>
                  <a:lnTo>
                    <a:pt x="20796" y="24923"/>
                  </a:lnTo>
                  <a:lnTo>
                    <a:pt x="24288" y="25480"/>
                  </a:lnTo>
                  <a:lnTo>
                    <a:pt x="27384" y="27304"/>
                  </a:lnTo>
                  <a:lnTo>
                    <a:pt x="29766" y="30400"/>
                  </a:lnTo>
                  <a:lnTo>
                    <a:pt x="30956" y="34766"/>
                  </a:lnTo>
                  <a:lnTo>
                    <a:pt x="30956" y="57546"/>
                  </a:lnTo>
                  <a:lnTo>
                    <a:pt x="29845" y="60007"/>
                  </a:lnTo>
                  <a:lnTo>
                    <a:pt x="27781" y="61912"/>
                  </a:lnTo>
                  <a:lnTo>
                    <a:pt x="25162" y="63102"/>
                  </a:lnTo>
                  <a:lnTo>
                    <a:pt x="22144" y="63500"/>
                  </a:lnTo>
                  <a:lnTo>
                    <a:pt x="18891" y="63023"/>
                  </a:lnTo>
                  <a:lnTo>
                    <a:pt x="15716" y="61515"/>
                  </a:lnTo>
                  <a:lnTo>
                    <a:pt x="12937" y="58896"/>
                  </a:lnTo>
                  <a:lnTo>
                    <a:pt x="10636" y="55086"/>
                  </a:lnTo>
                  <a:lnTo>
                    <a:pt x="9128" y="49847"/>
                  </a:lnTo>
                  <a:lnTo>
                    <a:pt x="8493" y="43179"/>
                  </a:lnTo>
                  <a:lnTo>
                    <a:pt x="9048" y="37147"/>
                  </a:lnTo>
                  <a:lnTo>
                    <a:pt x="10477" y="32463"/>
                  </a:lnTo>
                  <a:lnTo>
                    <a:pt x="12619" y="28971"/>
                  </a:lnTo>
                  <a:lnTo>
                    <a:pt x="15161" y="26670"/>
                  </a:lnTo>
                  <a:lnTo>
                    <a:pt x="17938" y="25320"/>
                  </a:lnTo>
                  <a:lnTo>
                    <a:pt x="20796" y="24923"/>
                  </a:lnTo>
                  <a:lnTo>
                    <a:pt x="22678" y="22319"/>
                  </a:lnTo>
                  <a:lnTo>
                    <a:pt x="20478" y="22145"/>
                  </a:lnTo>
                  <a:lnTo>
                    <a:pt x="15161" y="23018"/>
                  </a:lnTo>
                  <a:lnTo>
                    <a:pt x="10238" y="25558"/>
                  </a:lnTo>
                  <a:lnTo>
                    <a:pt x="6112" y="29448"/>
                  </a:lnTo>
                  <a:lnTo>
                    <a:pt x="2857" y="34368"/>
                  </a:lnTo>
                  <a:lnTo>
                    <a:pt x="793" y="40163"/>
                  </a:lnTo>
                  <a:lnTo>
                    <a:pt x="0" y="46513"/>
                  </a:lnTo>
                  <a:lnTo>
                    <a:pt x="634" y="53261"/>
                  </a:lnTo>
                  <a:lnTo>
                    <a:pt x="2222" y="58499"/>
                  </a:lnTo>
                  <a:lnTo>
                    <a:pt x="4682" y="62388"/>
                  </a:lnTo>
                  <a:lnTo>
                    <a:pt x="7541" y="65167"/>
                  </a:lnTo>
                  <a:lnTo>
                    <a:pt x="10636" y="66992"/>
                  </a:lnTo>
                  <a:lnTo>
                    <a:pt x="13573" y="68103"/>
                  </a:lnTo>
                  <a:lnTo>
                    <a:pt x="16112" y="68579"/>
                  </a:lnTo>
                  <a:lnTo>
                    <a:pt x="18018" y="68658"/>
                  </a:lnTo>
                  <a:lnTo>
                    <a:pt x="22859" y="68024"/>
                  </a:lnTo>
                  <a:lnTo>
                    <a:pt x="26511" y="66516"/>
                  </a:lnTo>
                  <a:lnTo>
                    <a:pt x="29051" y="64452"/>
                  </a:lnTo>
                  <a:lnTo>
                    <a:pt x="30797" y="62308"/>
                  </a:lnTo>
                  <a:lnTo>
                    <a:pt x="30956" y="62308"/>
                  </a:lnTo>
                  <a:lnTo>
                    <a:pt x="30956" y="68342"/>
                  </a:lnTo>
                  <a:lnTo>
                    <a:pt x="31353" y="68658"/>
                  </a:lnTo>
                  <a:lnTo>
                    <a:pt x="38813" y="66040"/>
                  </a:lnTo>
                  <a:lnTo>
                    <a:pt x="45957" y="63500"/>
                  </a:lnTo>
                  <a:lnTo>
                    <a:pt x="45957" y="61912"/>
                  </a:lnTo>
                  <a:lnTo>
                    <a:pt x="43179" y="61992"/>
                  </a:lnTo>
                  <a:lnTo>
                    <a:pt x="41275" y="61595"/>
                  </a:lnTo>
                  <a:lnTo>
                    <a:pt x="40163" y="60881"/>
                  </a:lnTo>
                  <a:lnTo>
                    <a:pt x="39528" y="59768"/>
                  </a:lnTo>
                  <a:lnTo>
                    <a:pt x="39291" y="56356"/>
                  </a:lnTo>
                  <a:lnTo>
                    <a:pt x="39291" y="237"/>
                  </a:lnTo>
                  <a:lnTo>
                    <a:pt x="38813" y="0"/>
                  </a:lnTo>
                  <a:close/>
                </a:path>
              </a:pathLst>
            </a:custGeom>
            <a:solidFill>
              <a:srgbClr val="000000"/>
            </a:solidFill>
          </p:spPr>
          <p:txBody>
            <a:bodyPr vert="horz" lIns="91440" tIns="45720" rIns="91440" bIns="45720" anchor="t"/>
            <a:lstStyle/>
            <a:p>
              <a:endParaRPr lang="en-IN"/>
            </a:p>
          </p:txBody>
        </p:sp>
        <p:sp>
          <p:nvSpPr>
            <p:cNvPr id="2032" name="Shape 6772"/>
            <p:cNvSpPr/>
            <p:nvPr/>
          </p:nvSpPr>
          <p:spPr>
            <a:xfrm>
              <a:off x="3603083" y="4709285"/>
              <a:ext cx="23496" cy="45561"/>
            </a:xfrm>
            <a:custGeom>
              <a:avLst/>
              <a:gdLst/>
              <a:ahLst/>
              <a:cxnLst/>
              <a:rect l="0" t="0" r="0" b="0"/>
              <a:pathLst>
                <a:path w="23496" h="45561">
                  <a:moveTo>
                    <a:pt x="15796" y="0"/>
                  </a:moveTo>
                  <a:lnTo>
                    <a:pt x="397" y="5398"/>
                  </a:lnTo>
                  <a:lnTo>
                    <a:pt x="397" y="6906"/>
                  </a:lnTo>
                  <a:lnTo>
                    <a:pt x="4366" y="6510"/>
                  </a:lnTo>
                  <a:lnTo>
                    <a:pt x="5636" y="6588"/>
                  </a:lnTo>
                  <a:lnTo>
                    <a:pt x="6667" y="7303"/>
                  </a:lnTo>
                  <a:lnTo>
                    <a:pt x="7541" y="9048"/>
                  </a:lnTo>
                  <a:lnTo>
                    <a:pt x="7858" y="12462"/>
                  </a:lnTo>
                  <a:lnTo>
                    <a:pt x="7858" y="35401"/>
                  </a:lnTo>
                  <a:lnTo>
                    <a:pt x="7700" y="38736"/>
                  </a:lnTo>
                  <a:lnTo>
                    <a:pt x="7143" y="41037"/>
                  </a:lnTo>
                  <a:lnTo>
                    <a:pt x="6192" y="42545"/>
                  </a:lnTo>
                  <a:lnTo>
                    <a:pt x="4762" y="43418"/>
                  </a:lnTo>
                  <a:lnTo>
                    <a:pt x="2778" y="43816"/>
                  </a:lnTo>
                  <a:lnTo>
                    <a:pt x="0" y="44053"/>
                  </a:lnTo>
                  <a:lnTo>
                    <a:pt x="0" y="45561"/>
                  </a:lnTo>
                  <a:lnTo>
                    <a:pt x="23496" y="45561"/>
                  </a:lnTo>
                  <a:lnTo>
                    <a:pt x="23496" y="44053"/>
                  </a:lnTo>
                  <a:lnTo>
                    <a:pt x="19447" y="43418"/>
                  </a:lnTo>
                  <a:lnTo>
                    <a:pt x="17225" y="41990"/>
                  </a:lnTo>
                  <a:lnTo>
                    <a:pt x="16352" y="39449"/>
                  </a:lnTo>
                  <a:lnTo>
                    <a:pt x="16192" y="35401"/>
                  </a:lnTo>
                  <a:lnTo>
                    <a:pt x="16192" y="238"/>
                  </a:lnTo>
                  <a:lnTo>
                    <a:pt x="15796" y="0"/>
                  </a:lnTo>
                  <a:close/>
                </a:path>
              </a:pathLst>
            </a:custGeom>
            <a:solidFill>
              <a:srgbClr val="000000"/>
            </a:solidFill>
          </p:spPr>
          <p:txBody>
            <a:bodyPr vert="horz" lIns="91440" tIns="45720" rIns="91440" bIns="45720" anchor="t"/>
            <a:lstStyle/>
            <a:p>
              <a:endParaRPr lang="en-IN"/>
            </a:p>
          </p:txBody>
        </p:sp>
        <p:sp>
          <p:nvSpPr>
            <p:cNvPr id="2033" name="Shape 6773"/>
            <p:cNvSpPr/>
            <p:nvPr/>
          </p:nvSpPr>
          <p:spPr>
            <a:xfrm>
              <a:off x="3505295" y="4709285"/>
              <a:ext cx="43734" cy="46513"/>
            </a:xfrm>
            <a:custGeom>
              <a:avLst/>
              <a:gdLst/>
              <a:ahLst/>
              <a:cxnLst/>
              <a:rect l="0" t="0" r="0" b="0"/>
              <a:pathLst>
                <a:path w="43734" h="46513">
                  <a:moveTo>
                    <a:pt x="21431" y="0"/>
                  </a:moveTo>
                  <a:lnTo>
                    <a:pt x="20637" y="2778"/>
                  </a:lnTo>
                  <a:lnTo>
                    <a:pt x="24843" y="3572"/>
                  </a:lnTo>
                  <a:lnTo>
                    <a:pt x="28336" y="6032"/>
                  </a:lnTo>
                  <a:lnTo>
                    <a:pt x="31113" y="9685"/>
                  </a:lnTo>
                  <a:lnTo>
                    <a:pt x="33178" y="14367"/>
                  </a:lnTo>
                  <a:lnTo>
                    <a:pt x="34368" y="19843"/>
                  </a:lnTo>
                  <a:lnTo>
                    <a:pt x="34766" y="25797"/>
                  </a:lnTo>
                  <a:lnTo>
                    <a:pt x="34288" y="32067"/>
                  </a:lnTo>
                  <a:lnTo>
                    <a:pt x="32861" y="36751"/>
                  </a:lnTo>
                  <a:lnTo>
                    <a:pt x="30876" y="40084"/>
                  </a:lnTo>
                  <a:lnTo>
                    <a:pt x="28336" y="42307"/>
                  </a:lnTo>
                  <a:lnTo>
                    <a:pt x="25717" y="43418"/>
                  </a:lnTo>
                  <a:lnTo>
                    <a:pt x="23097" y="43736"/>
                  </a:lnTo>
                  <a:lnTo>
                    <a:pt x="19050" y="42942"/>
                  </a:lnTo>
                  <a:lnTo>
                    <a:pt x="15875" y="40798"/>
                  </a:lnTo>
                  <a:lnTo>
                    <a:pt x="13413" y="37623"/>
                  </a:lnTo>
                  <a:lnTo>
                    <a:pt x="11587" y="33734"/>
                  </a:lnTo>
                  <a:lnTo>
                    <a:pt x="9445" y="25321"/>
                  </a:lnTo>
                  <a:lnTo>
                    <a:pt x="9127" y="21352"/>
                  </a:lnTo>
                  <a:lnTo>
                    <a:pt x="8968" y="18177"/>
                  </a:lnTo>
                  <a:lnTo>
                    <a:pt x="9206" y="14526"/>
                  </a:lnTo>
                  <a:lnTo>
                    <a:pt x="9842" y="11429"/>
                  </a:lnTo>
                  <a:lnTo>
                    <a:pt x="12381" y="6588"/>
                  </a:lnTo>
                  <a:lnTo>
                    <a:pt x="16192" y="3731"/>
                  </a:lnTo>
                  <a:lnTo>
                    <a:pt x="20637" y="2778"/>
                  </a:lnTo>
                  <a:lnTo>
                    <a:pt x="21431" y="0"/>
                  </a:lnTo>
                  <a:lnTo>
                    <a:pt x="15238" y="873"/>
                  </a:lnTo>
                  <a:lnTo>
                    <a:pt x="10000" y="3254"/>
                  </a:lnTo>
                  <a:lnTo>
                    <a:pt x="5713" y="6906"/>
                  </a:lnTo>
                  <a:lnTo>
                    <a:pt x="2618" y="11588"/>
                  </a:lnTo>
                  <a:lnTo>
                    <a:pt x="634" y="17066"/>
                  </a:lnTo>
                  <a:lnTo>
                    <a:pt x="0" y="22940"/>
                  </a:lnTo>
                  <a:lnTo>
                    <a:pt x="713" y="29290"/>
                  </a:lnTo>
                  <a:lnTo>
                    <a:pt x="2777" y="35004"/>
                  </a:lnTo>
                  <a:lnTo>
                    <a:pt x="6111" y="39767"/>
                  </a:lnTo>
                  <a:lnTo>
                    <a:pt x="10397" y="43338"/>
                  </a:lnTo>
                  <a:lnTo>
                    <a:pt x="15716" y="45641"/>
                  </a:lnTo>
                  <a:lnTo>
                    <a:pt x="21748" y="46513"/>
                  </a:lnTo>
                  <a:lnTo>
                    <a:pt x="28575" y="45482"/>
                  </a:lnTo>
                  <a:lnTo>
                    <a:pt x="34131" y="42545"/>
                  </a:lnTo>
                  <a:lnTo>
                    <a:pt x="38337" y="38417"/>
                  </a:lnTo>
                  <a:lnTo>
                    <a:pt x="41353" y="33417"/>
                  </a:lnTo>
                  <a:lnTo>
                    <a:pt x="43179" y="28098"/>
                  </a:lnTo>
                  <a:lnTo>
                    <a:pt x="43734" y="22940"/>
                  </a:lnTo>
                  <a:lnTo>
                    <a:pt x="43258" y="17779"/>
                  </a:lnTo>
                  <a:lnTo>
                    <a:pt x="42068" y="13256"/>
                  </a:lnTo>
                  <a:lnTo>
                    <a:pt x="40083" y="9367"/>
                  </a:lnTo>
                  <a:lnTo>
                    <a:pt x="37384" y="6032"/>
                  </a:lnTo>
                  <a:lnTo>
                    <a:pt x="34131" y="341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034" name="Shape 6774"/>
            <p:cNvSpPr/>
            <p:nvPr/>
          </p:nvSpPr>
          <p:spPr>
            <a:xfrm>
              <a:off x="3476322" y="4709285"/>
              <a:ext cx="23416" cy="45561"/>
            </a:xfrm>
            <a:custGeom>
              <a:avLst/>
              <a:gdLst/>
              <a:ahLst/>
              <a:cxnLst/>
              <a:rect l="0" t="0" r="0" b="0"/>
              <a:pathLst>
                <a:path w="23416" h="45561">
                  <a:moveTo>
                    <a:pt x="15716" y="0"/>
                  </a:moveTo>
                  <a:lnTo>
                    <a:pt x="397" y="5398"/>
                  </a:lnTo>
                  <a:lnTo>
                    <a:pt x="397" y="6906"/>
                  </a:lnTo>
                  <a:lnTo>
                    <a:pt x="4366" y="6510"/>
                  </a:lnTo>
                  <a:lnTo>
                    <a:pt x="5556" y="6588"/>
                  </a:lnTo>
                  <a:lnTo>
                    <a:pt x="6667" y="7303"/>
                  </a:lnTo>
                  <a:lnTo>
                    <a:pt x="7461" y="9048"/>
                  </a:lnTo>
                  <a:lnTo>
                    <a:pt x="7778" y="12462"/>
                  </a:lnTo>
                  <a:lnTo>
                    <a:pt x="7778" y="35401"/>
                  </a:lnTo>
                  <a:lnTo>
                    <a:pt x="7620" y="38736"/>
                  </a:lnTo>
                  <a:lnTo>
                    <a:pt x="7143" y="41037"/>
                  </a:lnTo>
                  <a:lnTo>
                    <a:pt x="6191" y="42545"/>
                  </a:lnTo>
                  <a:lnTo>
                    <a:pt x="4762" y="43418"/>
                  </a:lnTo>
                  <a:lnTo>
                    <a:pt x="2699" y="43816"/>
                  </a:lnTo>
                  <a:lnTo>
                    <a:pt x="0" y="44053"/>
                  </a:lnTo>
                  <a:lnTo>
                    <a:pt x="0" y="45561"/>
                  </a:lnTo>
                  <a:lnTo>
                    <a:pt x="23416" y="45561"/>
                  </a:lnTo>
                  <a:lnTo>
                    <a:pt x="23416" y="44053"/>
                  </a:lnTo>
                  <a:lnTo>
                    <a:pt x="19447" y="43418"/>
                  </a:lnTo>
                  <a:lnTo>
                    <a:pt x="17223" y="41990"/>
                  </a:lnTo>
                  <a:lnTo>
                    <a:pt x="16272" y="39449"/>
                  </a:lnTo>
                  <a:lnTo>
                    <a:pt x="16113" y="35401"/>
                  </a:lnTo>
                  <a:lnTo>
                    <a:pt x="16113" y="238"/>
                  </a:lnTo>
                  <a:lnTo>
                    <a:pt x="15716" y="0"/>
                  </a:lnTo>
                  <a:close/>
                </a:path>
              </a:pathLst>
            </a:custGeom>
            <a:solidFill>
              <a:srgbClr val="000000"/>
            </a:solidFill>
          </p:spPr>
          <p:txBody>
            <a:bodyPr vert="horz" lIns="91440" tIns="45720" rIns="91440" bIns="45720" anchor="t"/>
            <a:lstStyle/>
            <a:p>
              <a:endParaRPr lang="en-IN"/>
            </a:p>
          </p:txBody>
        </p:sp>
        <p:sp>
          <p:nvSpPr>
            <p:cNvPr id="2035" name="Shape 6775"/>
            <p:cNvSpPr/>
            <p:nvPr/>
          </p:nvSpPr>
          <p:spPr>
            <a:xfrm>
              <a:off x="3356545" y="4709285"/>
              <a:ext cx="40084" cy="46513"/>
            </a:xfrm>
            <a:custGeom>
              <a:avLst/>
              <a:gdLst/>
              <a:ahLst/>
              <a:cxnLst/>
              <a:rect l="0" t="0" r="0" b="0"/>
              <a:pathLst>
                <a:path w="40084" h="46513">
                  <a:moveTo>
                    <a:pt x="18018" y="0"/>
                  </a:moveTo>
                  <a:lnTo>
                    <a:pt x="12859" y="556"/>
                  </a:lnTo>
                  <a:lnTo>
                    <a:pt x="8731" y="1984"/>
                  </a:lnTo>
                  <a:lnTo>
                    <a:pt x="5636" y="3968"/>
                  </a:lnTo>
                  <a:lnTo>
                    <a:pt x="3493" y="6350"/>
                  </a:lnTo>
                  <a:lnTo>
                    <a:pt x="2302" y="8731"/>
                  </a:lnTo>
                  <a:lnTo>
                    <a:pt x="1906" y="10954"/>
                  </a:lnTo>
                  <a:lnTo>
                    <a:pt x="2857" y="13732"/>
                  </a:lnTo>
                  <a:lnTo>
                    <a:pt x="4128" y="14843"/>
                  </a:lnTo>
                  <a:lnTo>
                    <a:pt x="6112" y="15319"/>
                  </a:lnTo>
                  <a:lnTo>
                    <a:pt x="7937" y="14923"/>
                  </a:lnTo>
                  <a:lnTo>
                    <a:pt x="9367" y="13970"/>
                  </a:lnTo>
                  <a:lnTo>
                    <a:pt x="10239" y="12621"/>
                  </a:lnTo>
                  <a:lnTo>
                    <a:pt x="10557" y="11033"/>
                  </a:lnTo>
                  <a:lnTo>
                    <a:pt x="10318" y="9367"/>
                  </a:lnTo>
                  <a:lnTo>
                    <a:pt x="10081" y="7223"/>
                  </a:lnTo>
                  <a:lnTo>
                    <a:pt x="10716" y="5159"/>
                  </a:lnTo>
                  <a:lnTo>
                    <a:pt x="12382" y="3651"/>
                  </a:lnTo>
                  <a:lnTo>
                    <a:pt x="14684" y="2698"/>
                  </a:lnTo>
                  <a:lnTo>
                    <a:pt x="17144" y="2381"/>
                  </a:lnTo>
                  <a:lnTo>
                    <a:pt x="19606" y="2619"/>
                  </a:lnTo>
                  <a:lnTo>
                    <a:pt x="22067" y="3811"/>
                  </a:lnTo>
                  <a:lnTo>
                    <a:pt x="23972" y="6271"/>
                  </a:lnTo>
                  <a:lnTo>
                    <a:pt x="24765" y="10557"/>
                  </a:lnTo>
                  <a:lnTo>
                    <a:pt x="24765" y="16590"/>
                  </a:lnTo>
                  <a:lnTo>
                    <a:pt x="24022" y="16882"/>
                  </a:lnTo>
                  <a:lnTo>
                    <a:pt x="24765" y="18971"/>
                  </a:lnTo>
                  <a:lnTo>
                    <a:pt x="24765" y="33337"/>
                  </a:lnTo>
                  <a:lnTo>
                    <a:pt x="24686" y="35322"/>
                  </a:lnTo>
                  <a:lnTo>
                    <a:pt x="24209" y="36751"/>
                  </a:lnTo>
                  <a:lnTo>
                    <a:pt x="23178" y="37862"/>
                  </a:lnTo>
                  <a:lnTo>
                    <a:pt x="21352" y="38973"/>
                  </a:lnTo>
                  <a:lnTo>
                    <a:pt x="20319" y="39449"/>
                  </a:lnTo>
                  <a:lnTo>
                    <a:pt x="18732" y="40004"/>
                  </a:lnTo>
                  <a:lnTo>
                    <a:pt x="15240" y="40798"/>
                  </a:lnTo>
                  <a:lnTo>
                    <a:pt x="12700" y="40243"/>
                  </a:lnTo>
                  <a:lnTo>
                    <a:pt x="10637" y="38736"/>
                  </a:lnTo>
                  <a:lnTo>
                    <a:pt x="9207" y="36274"/>
                  </a:lnTo>
                  <a:lnTo>
                    <a:pt x="8731" y="33099"/>
                  </a:lnTo>
                  <a:lnTo>
                    <a:pt x="8731" y="32861"/>
                  </a:lnTo>
                  <a:lnTo>
                    <a:pt x="8890" y="31036"/>
                  </a:lnTo>
                  <a:lnTo>
                    <a:pt x="9525" y="28892"/>
                  </a:lnTo>
                  <a:lnTo>
                    <a:pt x="11112" y="26591"/>
                  </a:lnTo>
                  <a:lnTo>
                    <a:pt x="13969" y="24051"/>
                  </a:lnTo>
                  <a:lnTo>
                    <a:pt x="15954" y="22781"/>
                  </a:lnTo>
                  <a:lnTo>
                    <a:pt x="18415" y="21511"/>
                  </a:lnTo>
                  <a:lnTo>
                    <a:pt x="21352" y="20241"/>
                  </a:lnTo>
                  <a:lnTo>
                    <a:pt x="24765" y="18971"/>
                  </a:lnTo>
                  <a:lnTo>
                    <a:pt x="24022" y="16882"/>
                  </a:lnTo>
                  <a:lnTo>
                    <a:pt x="17304" y="19526"/>
                  </a:lnTo>
                  <a:lnTo>
                    <a:pt x="11112" y="22304"/>
                  </a:lnTo>
                  <a:lnTo>
                    <a:pt x="6270" y="25082"/>
                  </a:lnTo>
                  <a:lnTo>
                    <a:pt x="2778" y="28178"/>
                  </a:lnTo>
                  <a:lnTo>
                    <a:pt x="714" y="31829"/>
                  </a:lnTo>
                  <a:lnTo>
                    <a:pt x="0" y="36195"/>
                  </a:lnTo>
                  <a:lnTo>
                    <a:pt x="873" y="40641"/>
                  </a:lnTo>
                  <a:lnTo>
                    <a:pt x="3254" y="43894"/>
                  </a:lnTo>
                  <a:lnTo>
                    <a:pt x="6588" y="45879"/>
                  </a:lnTo>
                  <a:lnTo>
                    <a:pt x="10478" y="46513"/>
                  </a:lnTo>
                  <a:lnTo>
                    <a:pt x="14526" y="45879"/>
                  </a:lnTo>
                  <a:lnTo>
                    <a:pt x="18336" y="44132"/>
                  </a:lnTo>
                  <a:lnTo>
                    <a:pt x="21828" y="41831"/>
                  </a:lnTo>
                  <a:lnTo>
                    <a:pt x="24844" y="39291"/>
                  </a:lnTo>
                  <a:lnTo>
                    <a:pt x="25400" y="42307"/>
                  </a:lnTo>
                  <a:lnTo>
                    <a:pt x="26353" y="44371"/>
                  </a:lnTo>
                  <a:lnTo>
                    <a:pt x="27623" y="45641"/>
                  </a:lnTo>
                  <a:lnTo>
                    <a:pt x="28893" y="46276"/>
                  </a:lnTo>
                  <a:lnTo>
                    <a:pt x="31274" y="46513"/>
                  </a:lnTo>
                  <a:lnTo>
                    <a:pt x="32782" y="46354"/>
                  </a:lnTo>
                  <a:lnTo>
                    <a:pt x="34687" y="45799"/>
                  </a:lnTo>
                  <a:lnTo>
                    <a:pt x="37148" y="44371"/>
                  </a:lnTo>
                  <a:lnTo>
                    <a:pt x="40084" y="41592"/>
                  </a:lnTo>
                  <a:lnTo>
                    <a:pt x="40084" y="38973"/>
                  </a:lnTo>
                  <a:lnTo>
                    <a:pt x="38259" y="40323"/>
                  </a:lnTo>
                  <a:lnTo>
                    <a:pt x="35639" y="40878"/>
                  </a:lnTo>
                  <a:lnTo>
                    <a:pt x="33973" y="40402"/>
                  </a:lnTo>
                  <a:lnTo>
                    <a:pt x="33099" y="39132"/>
                  </a:lnTo>
                  <a:lnTo>
                    <a:pt x="32782" y="35163"/>
                  </a:lnTo>
                  <a:lnTo>
                    <a:pt x="32782" y="15796"/>
                  </a:lnTo>
                  <a:lnTo>
                    <a:pt x="32225" y="9048"/>
                  </a:lnTo>
                  <a:lnTo>
                    <a:pt x="30956" y="5636"/>
                  </a:lnTo>
                  <a:lnTo>
                    <a:pt x="28417" y="2778"/>
                  </a:lnTo>
                  <a:lnTo>
                    <a:pt x="26591" y="1587"/>
                  </a:lnTo>
                  <a:lnTo>
                    <a:pt x="24209" y="715"/>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2036" name="Shape 6776"/>
            <p:cNvSpPr/>
            <p:nvPr/>
          </p:nvSpPr>
          <p:spPr>
            <a:xfrm>
              <a:off x="3249548" y="4709285"/>
              <a:ext cx="40083" cy="46513"/>
            </a:xfrm>
            <a:custGeom>
              <a:avLst/>
              <a:gdLst/>
              <a:ahLst/>
              <a:cxnLst/>
              <a:rect l="0" t="0" r="0" b="0"/>
              <a:pathLst>
                <a:path w="40083" h="46513">
                  <a:moveTo>
                    <a:pt x="18017" y="0"/>
                  </a:moveTo>
                  <a:lnTo>
                    <a:pt x="12858" y="556"/>
                  </a:lnTo>
                  <a:lnTo>
                    <a:pt x="8731" y="1984"/>
                  </a:lnTo>
                  <a:lnTo>
                    <a:pt x="5635" y="3968"/>
                  </a:lnTo>
                  <a:lnTo>
                    <a:pt x="3491" y="6350"/>
                  </a:lnTo>
                  <a:lnTo>
                    <a:pt x="2301" y="8731"/>
                  </a:lnTo>
                  <a:lnTo>
                    <a:pt x="1903" y="10954"/>
                  </a:lnTo>
                  <a:lnTo>
                    <a:pt x="2857" y="13732"/>
                  </a:lnTo>
                  <a:lnTo>
                    <a:pt x="4127" y="14843"/>
                  </a:lnTo>
                  <a:lnTo>
                    <a:pt x="6111" y="15319"/>
                  </a:lnTo>
                  <a:lnTo>
                    <a:pt x="7937" y="14923"/>
                  </a:lnTo>
                  <a:lnTo>
                    <a:pt x="9365" y="13970"/>
                  </a:lnTo>
                  <a:lnTo>
                    <a:pt x="10318" y="12621"/>
                  </a:lnTo>
                  <a:lnTo>
                    <a:pt x="10635" y="11033"/>
                  </a:lnTo>
                  <a:lnTo>
                    <a:pt x="10318" y="9367"/>
                  </a:lnTo>
                  <a:lnTo>
                    <a:pt x="10080" y="7223"/>
                  </a:lnTo>
                  <a:lnTo>
                    <a:pt x="10715" y="5159"/>
                  </a:lnTo>
                  <a:lnTo>
                    <a:pt x="12382" y="3651"/>
                  </a:lnTo>
                  <a:lnTo>
                    <a:pt x="14683" y="2698"/>
                  </a:lnTo>
                  <a:lnTo>
                    <a:pt x="17145" y="2381"/>
                  </a:lnTo>
                  <a:lnTo>
                    <a:pt x="19605" y="2619"/>
                  </a:lnTo>
                  <a:lnTo>
                    <a:pt x="22065" y="3811"/>
                  </a:lnTo>
                  <a:lnTo>
                    <a:pt x="23971" y="6271"/>
                  </a:lnTo>
                  <a:lnTo>
                    <a:pt x="24765" y="10557"/>
                  </a:lnTo>
                  <a:lnTo>
                    <a:pt x="24765" y="16590"/>
                  </a:lnTo>
                  <a:lnTo>
                    <a:pt x="24022" y="16882"/>
                  </a:lnTo>
                  <a:lnTo>
                    <a:pt x="24765" y="18971"/>
                  </a:lnTo>
                  <a:lnTo>
                    <a:pt x="24765" y="33337"/>
                  </a:lnTo>
                  <a:lnTo>
                    <a:pt x="24685" y="35322"/>
                  </a:lnTo>
                  <a:lnTo>
                    <a:pt x="24208" y="36751"/>
                  </a:lnTo>
                  <a:lnTo>
                    <a:pt x="23177" y="37862"/>
                  </a:lnTo>
                  <a:lnTo>
                    <a:pt x="21431" y="38973"/>
                  </a:lnTo>
                  <a:lnTo>
                    <a:pt x="20320" y="39449"/>
                  </a:lnTo>
                  <a:lnTo>
                    <a:pt x="18732" y="40004"/>
                  </a:lnTo>
                  <a:lnTo>
                    <a:pt x="15240" y="40798"/>
                  </a:lnTo>
                  <a:lnTo>
                    <a:pt x="12700" y="40243"/>
                  </a:lnTo>
                  <a:lnTo>
                    <a:pt x="10635" y="38736"/>
                  </a:lnTo>
                  <a:lnTo>
                    <a:pt x="9286" y="36274"/>
                  </a:lnTo>
                  <a:lnTo>
                    <a:pt x="8731" y="33099"/>
                  </a:lnTo>
                  <a:lnTo>
                    <a:pt x="8731" y="32861"/>
                  </a:lnTo>
                  <a:lnTo>
                    <a:pt x="8890" y="31036"/>
                  </a:lnTo>
                  <a:lnTo>
                    <a:pt x="9525" y="28892"/>
                  </a:lnTo>
                  <a:lnTo>
                    <a:pt x="11112" y="26591"/>
                  </a:lnTo>
                  <a:lnTo>
                    <a:pt x="13970" y="24051"/>
                  </a:lnTo>
                  <a:lnTo>
                    <a:pt x="15954" y="22781"/>
                  </a:lnTo>
                  <a:lnTo>
                    <a:pt x="18415" y="21511"/>
                  </a:lnTo>
                  <a:lnTo>
                    <a:pt x="21351" y="20241"/>
                  </a:lnTo>
                  <a:lnTo>
                    <a:pt x="24765" y="18971"/>
                  </a:lnTo>
                  <a:lnTo>
                    <a:pt x="24022" y="16882"/>
                  </a:lnTo>
                  <a:lnTo>
                    <a:pt x="17302" y="19526"/>
                  </a:lnTo>
                  <a:lnTo>
                    <a:pt x="11112" y="22304"/>
                  </a:lnTo>
                  <a:lnTo>
                    <a:pt x="6270" y="25082"/>
                  </a:lnTo>
                  <a:lnTo>
                    <a:pt x="2857" y="28178"/>
                  </a:lnTo>
                  <a:lnTo>
                    <a:pt x="713" y="31829"/>
                  </a:lnTo>
                  <a:lnTo>
                    <a:pt x="0" y="36195"/>
                  </a:lnTo>
                  <a:lnTo>
                    <a:pt x="952" y="40641"/>
                  </a:lnTo>
                  <a:lnTo>
                    <a:pt x="3254" y="43894"/>
                  </a:lnTo>
                  <a:lnTo>
                    <a:pt x="6587" y="45879"/>
                  </a:lnTo>
                  <a:lnTo>
                    <a:pt x="10477" y="46513"/>
                  </a:lnTo>
                  <a:lnTo>
                    <a:pt x="14525" y="45879"/>
                  </a:lnTo>
                  <a:lnTo>
                    <a:pt x="18335" y="44132"/>
                  </a:lnTo>
                  <a:lnTo>
                    <a:pt x="21827" y="41831"/>
                  </a:lnTo>
                  <a:lnTo>
                    <a:pt x="24843" y="39291"/>
                  </a:lnTo>
                  <a:lnTo>
                    <a:pt x="25400" y="42307"/>
                  </a:lnTo>
                  <a:lnTo>
                    <a:pt x="26352" y="44371"/>
                  </a:lnTo>
                  <a:lnTo>
                    <a:pt x="27621" y="45641"/>
                  </a:lnTo>
                  <a:lnTo>
                    <a:pt x="28891" y="46276"/>
                  </a:lnTo>
                  <a:lnTo>
                    <a:pt x="31272" y="46513"/>
                  </a:lnTo>
                  <a:lnTo>
                    <a:pt x="32781" y="46354"/>
                  </a:lnTo>
                  <a:lnTo>
                    <a:pt x="34686" y="45799"/>
                  </a:lnTo>
                  <a:lnTo>
                    <a:pt x="37146" y="44371"/>
                  </a:lnTo>
                  <a:lnTo>
                    <a:pt x="40083" y="41592"/>
                  </a:lnTo>
                  <a:lnTo>
                    <a:pt x="40083" y="38973"/>
                  </a:lnTo>
                  <a:lnTo>
                    <a:pt x="38258" y="40323"/>
                  </a:lnTo>
                  <a:lnTo>
                    <a:pt x="35638" y="40878"/>
                  </a:lnTo>
                  <a:lnTo>
                    <a:pt x="33971" y="40402"/>
                  </a:lnTo>
                  <a:lnTo>
                    <a:pt x="33098" y="39132"/>
                  </a:lnTo>
                  <a:lnTo>
                    <a:pt x="32781" y="35163"/>
                  </a:lnTo>
                  <a:lnTo>
                    <a:pt x="32781" y="15796"/>
                  </a:lnTo>
                  <a:lnTo>
                    <a:pt x="32226" y="9048"/>
                  </a:lnTo>
                  <a:lnTo>
                    <a:pt x="30956" y="5636"/>
                  </a:lnTo>
                  <a:lnTo>
                    <a:pt x="28415" y="2778"/>
                  </a:lnTo>
                  <a:lnTo>
                    <a:pt x="26590" y="1587"/>
                  </a:lnTo>
                  <a:lnTo>
                    <a:pt x="24288" y="715"/>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037" name="Shape 6777"/>
            <p:cNvSpPr/>
            <p:nvPr/>
          </p:nvSpPr>
          <p:spPr>
            <a:xfrm>
              <a:off x="4145215" y="4710239"/>
              <a:ext cx="45403" cy="45957"/>
            </a:xfrm>
            <a:custGeom>
              <a:avLst/>
              <a:gdLst/>
              <a:ahLst/>
              <a:cxnLst/>
              <a:rect l="0" t="0" r="0" b="0"/>
              <a:pathLst>
                <a:path w="45403" h="45957">
                  <a:moveTo>
                    <a:pt x="0" y="0"/>
                  </a:moveTo>
                  <a:lnTo>
                    <a:pt x="0" y="1507"/>
                  </a:lnTo>
                  <a:lnTo>
                    <a:pt x="2937" y="2221"/>
                  </a:lnTo>
                  <a:lnTo>
                    <a:pt x="4286" y="3332"/>
                  </a:lnTo>
                  <a:lnTo>
                    <a:pt x="5477" y="5158"/>
                  </a:lnTo>
                  <a:lnTo>
                    <a:pt x="7065" y="8492"/>
                  </a:lnTo>
                  <a:lnTo>
                    <a:pt x="9049" y="12937"/>
                  </a:lnTo>
                  <a:lnTo>
                    <a:pt x="13653" y="23573"/>
                  </a:lnTo>
                  <a:lnTo>
                    <a:pt x="15955" y="29050"/>
                  </a:lnTo>
                  <a:lnTo>
                    <a:pt x="18019" y="34051"/>
                  </a:lnTo>
                  <a:lnTo>
                    <a:pt x="19686" y="38257"/>
                  </a:lnTo>
                  <a:lnTo>
                    <a:pt x="20955" y="41353"/>
                  </a:lnTo>
                  <a:lnTo>
                    <a:pt x="21908" y="43813"/>
                  </a:lnTo>
                  <a:lnTo>
                    <a:pt x="22542" y="45243"/>
                  </a:lnTo>
                  <a:lnTo>
                    <a:pt x="23575" y="45957"/>
                  </a:lnTo>
                  <a:lnTo>
                    <a:pt x="24210" y="45560"/>
                  </a:lnTo>
                  <a:lnTo>
                    <a:pt x="24766" y="44528"/>
                  </a:lnTo>
                  <a:lnTo>
                    <a:pt x="26273" y="41036"/>
                  </a:lnTo>
                  <a:lnTo>
                    <a:pt x="38973" y="9207"/>
                  </a:lnTo>
                  <a:lnTo>
                    <a:pt x="40561" y="5556"/>
                  </a:lnTo>
                  <a:lnTo>
                    <a:pt x="41831" y="3253"/>
                  </a:lnTo>
                  <a:lnTo>
                    <a:pt x="43339" y="1983"/>
                  </a:lnTo>
                  <a:lnTo>
                    <a:pt x="45403" y="1507"/>
                  </a:lnTo>
                  <a:lnTo>
                    <a:pt x="45403" y="0"/>
                  </a:lnTo>
                  <a:lnTo>
                    <a:pt x="31671" y="0"/>
                  </a:lnTo>
                  <a:lnTo>
                    <a:pt x="31671" y="1507"/>
                  </a:lnTo>
                  <a:lnTo>
                    <a:pt x="34846" y="2301"/>
                  </a:lnTo>
                  <a:lnTo>
                    <a:pt x="35878" y="3332"/>
                  </a:lnTo>
                  <a:lnTo>
                    <a:pt x="36275" y="4762"/>
                  </a:lnTo>
                  <a:lnTo>
                    <a:pt x="35718" y="7460"/>
                  </a:lnTo>
                  <a:lnTo>
                    <a:pt x="34369" y="11667"/>
                  </a:lnTo>
                  <a:lnTo>
                    <a:pt x="32386" y="16826"/>
                  </a:lnTo>
                  <a:lnTo>
                    <a:pt x="30083" y="22462"/>
                  </a:lnTo>
                  <a:lnTo>
                    <a:pt x="27861" y="28097"/>
                  </a:lnTo>
                  <a:lnTo>
                    <a:pt x="25877" y="33257"/>
                  </a:lnTo>
                  <a:lnTo>
                    <a:pt x="15796" y="7937"/>
                  </a:lnTo>
                  <a:lnTo>
                    <a:pt x="15161" y="6350"/>
                  </a:lnTo>
                  <a:lnTo>
                    <a:pt x="14923" y="4444"/>
                  </a:lnTo>
                  <a:lnTo>
                    <a:pt x="15241" y="3014"/>
                  </a:lnTo>
                  <a:lnTo>
                    <a:pt x="16272" y="2142"/>
                  </a:lnTo>
                  <a:lnTo>
                    <a:pt x="19447" y="1507"/>
                  </a:lnTo>
                  <a:lnTo>
                    <a:pt x="19447" y="0"/>
                  </a:lnTo>
                  <a:lnTo>
                    <a:pt x="0" y="0"/>
                  </a:lnTo>
                  <a:close/>
                </a:path>
              </a:pathLst>
            </a:custGeom>
            <a:solidFill>
              <a:srgbClr val="000000"/>
            </a:solidFill>
          </p:spPr>
          <p:txBody>
            <a:bodyPr vert="horz" lIns="91440" tIns="45720" rIns="91440" bIns="45720" anchor="t"/>
            <a:lstStyle/>
            <a:p>
              <a:endParaRPr lang="en-IN"/>
            </a:p>
          </p:txBody>
        </p:sp>
        <p:sp>
          <p:nvSpPr>
            <p:cNvPr id="2038" name="Shape 6778"/>
            <p:cNvSpPr/>
            <p:nvPr/>
          </p:nvSpPr>
          <p:spPr>
            <a:xfrm>
              <a:off x="4050758" y="4709285"/>
              <a:ext cx="38338" cy="46513"/>
            </a:xfrm>
            <a:custGeom>
              <a:avLst/>
              <a:gdLst/>
              <a:ahLst/>
              <a:cxnLst/>
              <a:rect l="0" t="0" r="0" b="0"/>
              <a:pathLst>
                <a:path w="38338" h="46513">
                  <a:moveTo>
                    <a:pt x="22146" y="0"/>
                  </a:moveTo>
                  <a:lnTo>
                    <a:pt x="16828" y="636"/>
                  </a:lnTo>
                  <a:lnTo>
                    <a:pt x="11669" y="2698"/>
                  </a:lnTo>
                  <a:lnTo>
                    <a:pt x="7065" y="6112"/>
                  </a:lnTo>
                  <a:lnTo>
                    <a:pt x="3335" y="10874"/>
                  </a:lnTo>
                  <a:lnTo>
                    <a:pt x="873" y="16986"/>
                  </a:lnTo>
                  <a:lnTo>
                    <a:pt x="0" y="24448"/>
                  </a:lnTo>
                  <a:lnTo>
                    <a:pt x="793" y="31512"/>
                  </a:lnTo>
                  <a:lnTo>
                    <a:pt x="3017" y="37148"/>
                  </a:lnTo>
                  <a:lnTo>
                    <a:pt x="6271" y="41275"/>
                  </a:lnTo>
                  <a:lnTo>
                    <a:pt x="10161" y="44292"/>
                  </a:lnTo>
                  <a:lnTo>
                    <a:pt x="14367" y="45958"/>
                  </a:lnTo>
                  <a:lnTo>
                    <a:pt x="18494" y="46513"/>
                  </a:lnTo>
                  <a:lnTo>
                    <a:pt x="24289" y="45720"/>
                  </a:lnTo>
                  <a:lnTo>
                    <a:pt x="29448" y="43022"/>
                  </a:lnTo>
                  <a:lnTo>
                    <a:pt x="31830" y="40957"/>
                  </a:lnTo>
                  <a:lnTo>
                    <a:pt x="34131" y="38179"/>
                  </a:lnTo>
                  <a:lnTo>
                    <a:pt x="36275" y="34846"/>
                  </a:lnTo>
                  <a:lnTo>
                    <a:pt x="38338" y="30956"/>
                  </a:lnTo>
                  <a:lnTo>
                    <a:pt x="36910" y="30083"/>
                  </a:lnTo>
                  <a:lnTo>
                    <a:pt x="34369" y="33654"/>
                  </a:lnTo>
                  <a:lnTo>
                    <a:pt x="31274" y="36592"/>
                  </a:lnTo>
                  <a:lnTo>
                    <a:pt x="27544" y="38656"/>
                  </a:lnTo>
                  <a:lnTo>
                    <a:pt x="22781" y="39370"/>
                  </a:lnTo>
                  <a:lnTo>
                    <a:pt x="19686" y="39053"/>
                  </a:lnTo>
                  <a:lnTo>
                    <a:pt x="16907" y="38100"/>
                  </a:lnTo>
                  <a:lnTo>
                    <a:pt x="14367" y="36433"/>
                  </a:lnTo>
                  <a:lnTo>
                    <a:pt x="12066" y="34211"/>
                  </a:lnTo>
                  <a:lnTo>
                    <a:pt x="10161" y="31432"/>
                  </a:lnTo>
                  <a:lnTo>
                    <a:pt x="8811" y="28178"/>
                  </a:lnTo>
                  <a:lnTo>
                    <a:pt x="8017" y="24527"/>
                  </a:lnTo>
                  <a:lnTo>
                    <a:pt x="7621" y="20479"/>
                  </a:lnTo>
                  <a:lnTo>
                    <a:pt x="8255" y="14129"/>
                  </a:lnTo>
                  <a:lnTo>
                    <a:pt x="10081" y="9446"/>
                  </a:lnTo>
                  <a:lnTo>
                    <a:pt x="12621" y="6192"/>
                  </a:lnTo>
                  <a:lnTo>
                    <a:pt x="15399" y="4207"/>
                  </a:lnTo>
                  <a:lnTo>
                    <a:pt x="18177" y="3175"/>
                  </a:lnTo>
                  <a:lnTo>
                    <a:pt x="20400" y="2857"/>
                  </a:lnTo>
                  <a:lnTo>
                    <a:pt x="23496" y="3175"/>
                  </a:lnTo>
                  <a:lnTo>
                    <a:pt x="25321" y="4048"/>
                  </a:lnTo>
                  <a:lnTo>
                    <a:pt x="26908" y="7620"/>
                  </a:lnTo>
                  <a:lnTo>
                    <a:pt x="27544" y="9763"/>
                  </a:lnTo>
                  <a:lnTo>
                    <a:pt x="29211" y="12938"/>
                  </a:lnTo>
                  <a:lnTo>
                    <a:pt x="30560" y="13970"/>
                  </a:lnTo>
                  <a:lnTo>
                    <a:pt x="32386" y="14367"/>
                  </a:lnTo>
                  <a:lnTo>
                    <a:pt x="34369" y="13891"/>
                  </a:lnTo>
                  <a:lnTo>
                    <a:pt x="35798" y="12938"/>
                  </a:lnTo>
                  <a:lnTo>
                    <a:pt x="36672" y="11588"/>
                  </a:lnTo>
                  <a:lnTo>
                    <a:pt x="36910" y="10001"/>
                  </a:lnTo>
                  <a:lnTo>
                    <a:pt x="36672" y="8413"/>
                  </a:lnTo>
                  <a:lnTo>
                    <a:pt x="35878" y="6588"/>
                  </a:lnTo>
                  <a:lnTo>
                    <a:pt x="34528" y="4762"/>
                  </a:lnTo>
                  <a:lnTo>
                    <a:pt x="32703" y="3017"/>
                  </a:lnTo>
                  <a:lnTo>
                    <a:pt x="30480" y="1904"/>
                  </a:lnTo>
                  <a:lnTo>
                    <a:pt x="27781" y="953"/>
                  </a:lnTo>
                  <a:lnTo>
                    <a:pt x="22146" y="0"/>
                  </a:lnTo>
                  <a:close/>
                </a:path>
              </a:pathLst>
            </a:custGeom>
            <a:solidFill>
              <a:srgbClr val="000000"/>
            </a:solidFill>
          </p:spPr>
          <p:txBody>
            <a:bodyPr vert="horz" lIns="91440" tIns="45720" rIns="91440" bIns="45720" anchor="t"/>
            <a:lstStyle/>
            <a:p>
              <a:endParaRPr lang="en-IN"/>
            </a:p>
          </p:txBody>
        </p:sp>
        <p:sp>
          <p:nvSpPr>
            <p:cNvPr id="2039" name="Shape 6779"/>
            <p:cNvSpPr/>
            <p:nvPr/>
          </p:nvSpPr>
          <p:spPr>
            <a:xfrm>
              <a:off x="3112626" y="4709285"/>
              <a:ext cx="38337" cy="46513"/>
            </a:xfrm>
            <a:custGeom>
              <a:avLst/>
              <a:gdLst/>
              <a:ahLst/>
              <a:cxnLst/>
              <a:rect l="0" t="0" r="0" b="0"/>
              <a:pathLst>
                <a:path w="38337" h="46513">
                  <a:moveTo>
                    <a:pt x="22225" y="0"/>
                  </a:moveTo>
                  <a:lnTo>
                    <a:pt x="16906" y="636"/>
                  </a:lnTo>
                  <a:lnTo>
                    <a:pt x="11747" y="2698"/>
                  </a:lnTo>
                  <a:lnTo>
                    <a:pt x="7143" y="6112"/>
                  </a:lnTo>
                  <a:lnTo>
                    <a:pt x="3412" y="10874"/>
                  </a:lnTo>
                  <a:lnTo>
                    <a:pt x="873" y="16986"/>
                  </a:lnTo>
                  <a:lnTo>
                    <a:pt x="0" y="24448"/>
                  </a:lnTo>
                  <a:lnTo>
                    <a:pt x="793" y="31512"/>
                  </a:lnTo>
                  <a:lnTo>
                    <a:pt x="3016" y="37148"/>
                  </a:lnTo>
                  <a:lnTo>
                    <a:pt x="6269" y="41275"/>
                  </a:lnTo>
                  <a:lnTo>
                    <a:pt x="10238" y="44292"/>
                  </a:lnTo>
                  <a:lnTo>
                    <a:pt x="14446" y="45958"/>
                  </a:lnTo>
                  <a:lnTo>
                    <a:pt x="18573" y="46513"/>
                  </a:lnTo>
                  <a:lnTo>
                    <a:pt x="24288" y="45720"/>
                  </a:lnTo>
                  <a:lnTo>
                    <a:pt x="29527" y="43022"/>
                  </a:lnTo>
                  <a:lnTo>
                    <a:pt x="31908" y="40957"/>
                  </a:lnTo>
                  <a:lnTo>
                    <a:pt x="34211" y="38179"/>
                  </a:lnTo>
                  <a:lnTo>
                    <a:pt x="36353" y="34846"/>
                  </a:lnTo>
                  <a:lnTo>
                    <a:pt x="38337" y="30956"/>
                  </a:lnTo>
                  <a:lnTo>
                    <a:pt x="36988" y="30083"/>
                  </a:lnTo>
                  <a:lnTo>
                    <a:pt x="34368" y="33654"/>
                  </a:lnTo>
                  <a:lnTo>
                    <a:pt x="31353" y="36592"/>
                  </a:lnTo>
                  <a:lnTo>
                    <a:pt x="27543" y="38656"/>
                  </a:lnTo>
                  <a:lnTo>
                    <a:pt x="22781" y="39370"/>
                  </a:lnTo>
                  <a:lnTo>
                    <a:pt x="19684" y="39053"/>
                  </a:lnTo>
                  <a:lnTo>
                    <a:pt x="16906" y="38100"/>
                  </a:lnTo>
                  <a:lnTo>
                    <a:pt x="14367" y="36433"/>
                  </a:lnTo>
                  <a:lnTo>
                    <a:pt x="12143" y="34211"/>
                  </a:lnTo>
                  <a:lnTo>
                    <a:pt x="10238" y="31432"/>
                  </a:lnTo>
                  <a:lnTo>
                    <a:pt x="8889" y="28178"/>
                  </a:lnTo>
                  <a:lnTo>
                    <a:pt x="8017" y="24527"/>
                  </a:lnTo>
                  <a:lnTo>
                    <a:pt x="7620" y="20479"/>
                  </a:lnTo>
                  <a:lnTo>
                    <a:pt x="8334" y="14129"/>
                  </a:lnTo>
                  <a:lnTo>
                    <a:pt x="10159" y="9446"/>
                  </a:lnTo>
                  <a:lnTo>
                    <a:pt x="12700" y="6192"/>
                  </a:lnTo>
                  <a:lnTo>
                    <a:pt x="15478" y="4207"/>
                  </a:lnTo>
                  <a:lnTo>
                    <a:pt x="18176" y="3175"/>
                  </a:lnTo>
                  <a:lnTo>
                    <a:pt x="20399" y="2857"/>
                  </a:lnTo>
                  <a:lnTo>
                    <a:pt x="23574" y="3175"/>
                  </a:lnTo>
                  <a:lnTo>
                    <a:pt x="25400" y="4048"/>
                  </a:lnTo>
                  <a:lnTo>
                    <a:pt x="26987" y="7620"/>
                  </a:lnTo>
                  <a:lnTo>
                    <a:pt x="27543" y="9763"/>
                  </a:lnTo>
                  <a:lnTo>
                    <a:pt x="29209" y="12938"/>
                  </a:lnTo>
                  <a:lnTo>
                    <a:pt x="30638" y="13970"/>
                  </a:lnTo>
                  <a:lnTo>
                    <a:pt x="32384" y="14367"/>
                  </a:lnTo>
                  <a:lnTo>
                    <a:pt x="34368" y="13891"/>
                  </a:lnTo>
                  <a:lnTo>
                    <a:pt x="35798" y="12938"/>
                  </a:lnTo>
                  <a:lnTo>
                    <a:pt x="36671" y="11588"/>
                  </a:lnTo>
                  <a:lnTo>
                    <a:pt x="36988" y="10001"/>
                  </a:lnTo>
                  <a:lnTo>
                    <a:pt x="36750" y="8413"/>
                  </a:lnTo>
                  <a:lnTo>
                    <a:pt x="35956" y="6588"/>
                  </a:lnTo>
                  <a:lnTo>
                    <a:pt x="34607" y="4762"/>
                  </a:lnTo>
                  <a:lnTo>
                    <a:pt x="32702" y="3017"/>
                  </a:lnTo>
                  <a:lnTo>
                    <a:pt x="27861" y="953"/>
                  </a:lnTo>
                  <a:lnTo>
                    <a:pt x="22225" y="0"/>
                  </a:lnTo>
                  <a:close/>
                </a:path>
              </a:pathLst>
            </a:custGeom>
            <a:solidFill>
              <a:srgbClr val="000000"/>
            </a:solidFill>
          </p:spPr>
          <p:txBody>
            <a:bodyPr vert="horz" lIns="91440" tIns="45720" rIns="91440" bIns="45720" anchor="t"/>
            <a:lstStyle/>
            <a:p>
              <a:endParaRPr lang="en-IN"/>
            </a:p>
          </p:txBody>
        </p:sp>
        <p:sp>
          <p:nvSpPr>
            <p:cNvPr id="2040" name="Shape 6780"/>
            <p:cNvSpPr/>
            <p:nvPr/>
          </p:nvSpPr>
          <p:spPr>
            <a:xfrm>
              <a:off x="3954715" y="4709285"/>
              <a:ext cx="46514" cy="45561"/>
            </a:xfrm>
            <a:custGeom>
              <a:avLst/>
              <a:gdLst/>
              <a:ahLst/>
              <a:cxnLst/>
              <a:rect l="0" t="0" r="0" b="0"/>
              <a:pathLst>
                <a:path w="46514" h="45561">
                  <a:moveTo>
                    <a:pt x="13732" y="0"/>
                  </a:moveTo>
                  <a:lnTo>
                    <a:pt x="0" y="4445"/>
                  </a:lnTo>
                  <a:lnTo>
                    <a:pt x="0" y="6112"/>
                  </a:lnTo>
                  <a:lnTo>
                    <a:pt x="1111" y="5794"/>
                  </a:lnTo>
                  <a:lnTo>
                    <a:pt x="2937" y="5716"/>
                  </a:lnTo>
                  <a:lnTo>
                    <a:pt x="4128" y="5794"/>
                  </a:lnTo>
                  <a:lnTo>
                    <a:pt x="5239" y="6588"/>
                  </a:lnTo>
                  <a:lnTo>
                    <a:pt x="6033" y="8413"/>
                  </a:lnTo>
                  <a:lnTo>
                    <a:pt x="6350" y="12066"/>
                  </a:lnTo>
                  <a:lnTo>
                    <a:pt x="6350" y="36592"/>
                  </a:lnTo>
                  <a:lnTo>
                    <a:pt x="6112" y="40163"/>
                  </a:lnTo>
                  <a:lnTo>
                    <a:pt x="5080" y="42386"/>
                  </a:lnTo>
                  <a:lnTo>
                    <a:pt x="3175" y="43577"/>
                  </a:lnTo>
                  <a:lnTo>
                    <a:pt x="238" y="44053"/>
                  </a:lnTo>
                  <a:lnTo>
                    <a:pt x="238" y="45561"/>
                  </a:lnTo>
                  <a:lnTo>
                    <a:pt x="21273" y="45561"/>
                  </a:lnTo>
                  <a:lnTo>
                    <a:pt x="21273" y="44053"/>
                  </a:lnTo>
                  <a:lnTo>
                    <a:pt x="18098" y="43577"/>
                  </a:lnTo>
                  <a:lnTo>
                    <a:pt x="16035" y="42624"/>
                  </a:lnTo>
                  <a:lnTo>
                    <a:pt x="15002" y="41117"/>
                  </a:lnTo>
                  <a:lnTo>
                    <a:pt x="14685" y="38893"/>
                  </a:lnTo>
                  <a:lnTo>
                    <a:pt x="14685" y="11033"/>
                  </a:lnTo>
                  <a:lnTo>
                    <a:pt x="17383" y="8652"/>
                  </a:lnTo>
                  <a:lnTo>
                    <a:pt x="19923" y="6906"/>
                  </a:lnTo>
                  <a:lnTo>
                    <a:pt x="22305" y="5794"/>
                  </a:lnTo>
                  <a:lnTo>
                    <a:pt x="24527" y="5398"/>
                  </a:lnTo>
                  <a:lnTo>
                    <a:pt x="28178" y="6032"/>
                  </a:lnTo>
                  <a:lnTo>
                    <a:pt x="30560" y="7937"/>
                  </a:lnTo>
                  <a:lnTo>
                    <a:pt x="31830" y="10954"/>
                  </a:lnTo>
                  <a:lnTo>
                    <a:pt x="32147" y="15002"/>
                  </a:lnTo>
                  <a:lnTo>
                    <a:pt x="32147" y="35718"/>
                  </a:lnTo>
                  <a:lnTo>
                    <a:pt x="31988" y="38893"/>
                  </a:lnTo>
                  <a:lnTo>
                    <a:pt x="31353" y="41117"/>
                  </a:lnTo>
                  <a:lnTo>
                    <a:pt x="30401" y="42545"/>
                  </a:lnTo>
                  <a:lnTo>
                    <a:pt x="29131" y="43418"/>
                  </a:lnTo>
                  <a:lnTo>
                    <a:pt x="25877" y="44053"/>
                  </a:lnTo>
                  <a:lnTo>
                    <a:pt x="25877" y="45561"/>
                  </a:lnTo>
                  <a:lnTo>
                    <a:pt x="46514" y="45561"/>
                  </a:lnTo>
                  <a:lnTo>
                    <a:pt x="46514" y="44053"/>
                  </a:lnTo>
                  <a:lnTo>
                    <a:pt x="43498" y="43577"/>
                  </a:lnTo>
                  <a:lnTo>
                    <a:pt x="41672" y="42386"/>
                  </a:lnTo>
                  <a:lnTo>
                    <a:pt x="40719" y="40481"/>
                  </a:lnTo>
                  <a:lnTo>
                    <a:pt x="40481" y="37544"/>
                  </a:lnTo>
                  <a:lnTo>
                    <a:pt x="40481" y="14843"/>
                  </a:lnTo>
                  <a:lnTo>
                    <a:pt x="39926" y="9446"/>
                  </a:lnTo>
                  <a:lnTo>
                    <a:pt x="38497" y="5556"/>
                  </a:lnTo>
                  <a:lnTo>
                    <a:pt x="36433" y="2857"/>
                  </a:lnTo>
                  <a:lnTo>
                    <a:pt x="33894" y="1111"/>
                  </a:lnTo>
                  <a:lnTo>
                    <a:pt x="31353" y="238"/>
                  </a:lnTo>
                  <a:lnTo>
                    <a:pt x="28892" y="0"/>
                  </a:lnTo>
                  <a:lnTo>
                    <a:pt x="24844" y="636"/>
                  </a:lnTo>
                  <a:lnTo>
                    <a:pt x="21273" y="2302"/>
                  </a:lnTo>
                  <a:lnTo>
                    <a:pt x="17860" y="4842"/>
                  </a:lnTo>
                  <a:lnTo>
                    <a:pt x="14367" y="8017"/>
                  </a:lnTo>
                  <a:lnTo>
                    <a:pt x="14367" y="160"/>
                  </a:lnTo>
                  <a:lnTo>
                    <a:pt x="13732" y="0"/>
                  </a:lnTo>
                  <a:close/>
                </a:path>
              </a:pathLst>
            </a:custGeom>
            <a:solidFill>
              <a:srgbClr val="000000"/>
            </a:solidFill>
          </p:spPr>
          <p:txBody>
            <a:bodyPr vert="horz" lIns="91440" tIns="45720" rIns="91440" bIns="45720" anchor="t"/>
            <a:lstStyle/>
            <a:p>
              <a:endParaRPr lang="en-IN"/>
            </a:p>
          </p:txBody>
        </p:sp>
        <p:sp>
          <p:nvSpPr>
            <p:cNvPr id="2041" name="Shape 6781"/>
            <p:cNvSpPr/>
            <p:nvPr/>
          </p:nvSpPr>
          <p:spPr>
            <a:xfrm>
              <a:off x="3722940" y="4709285"/>
              <a:ext cx="46435" cy="45561"/>
            </a:xfrm>
            <a:custGeom>
              <a:avLst/>
              <a:gdLst/>
              <a:ahLst/>
              <a:cxnLst/>
              <a:rect l="0" t="0" r="0" b="0"/>
              <a:pathLst>
                <a:path w="46435" h="45561">
                  <a:moveTo>
                    <a:pt x="13653" y="0"/>
                  </a:moveTo>
                  <a:lnTo>
                    <a:pt x="0" y="4445"/>
                  </a:lnTo>
                  <a:lnTo>
                    <a:pt x="0" y="6112"/>
                  </a:lnTo>
                  <a:lnTo>
                    <a:pt x="1111" y="5794"/>
                  </a:lnTo>
                  <a:lnTo>
                    <a:pt x="2858" y="5716"/>
                  </a:lnTo>
                  <a:lnTo>
                    <a:pt x="4128" y="5794"/>
                  </a:lnTo>
                  <a:lnTo>
                    <a:pt x="5239" y="6588"/>
                  </a:lnTo>
                  <a:lnTo>
                    <a:pt x="6033" y="8413"/>
                  </a:lnTo>
                  <a:lnTo>
                    <a:pt x="6350" y="12066"/>
                  </a:lnTo>
                  <a:lnTo>
                    <a:pt x="6350" y="36592"/>
                  </a:lnTo>
                  <a:lnTo>
                    <a:pt x="6112" y="40163"/>
                  </a:lnTo>
                  <a:lnTo>
                    <a:pt x="5080" y="42386"/>
                  </a:lnTo>
                  <a:lnTo>
                    <a:pt x="3175" y="43577"/>
                  </a:lnTo>
                  <a:lnTo>
                    <a:pt x="238" y="44053"/>
                  </a:lnTo>
                  <a:lnTo>
                    <a:pt x="238" y="45561"/>
                  </a:lnTo>
                  <a:lnTo>
                    <a:pt x="21194" y="45561"/>
                  </a:lnTo>
                  <a:lnTo>
                    <a:pt x="21194" y="44053"/>
                  </a:lnTo>
                  <a:lnTo>
                    <a:pt x="18019" y="43577"/>
                  </a:lnTo>
                  <a:lnTo>
                    <a:pt x="16035" y="42624"/>
                  </a:lnTo>
                  <a:lnTo>
                    <a:pt x="15002" y="41117"/>
                  </a:lnTo>
                  <a:lnTo>
                    <a:pt x="14685" y="38893"/>
                  </a:lnTo>
                  <a:lnTo>
                    <a:pt x="14685" y="11033"/>
                  </a:lnTo>
                  <a:lnTo>
                    <a:pt x="17383" y="8652"/>
                  </a:lnTo>
                  <a:lnTo>
                    <a:pt x="19923" y="6906"/>
                  </a:lnTo>
                  <a:lnTo>
                    <a:pt x="22225" y="5794"/>
                  </a:lnTo>
                  <a:lnTo>
                    <a:pt x="24448" y="5398"/>
                  </a:lnTo>
                  <a:lnTo>
                    <a:pt x="28178" y="6032"/>
                  </a:lnTo>
                  <a:lnTo>
                    <a:pt x="30560" y="7937"/>
                  </a:lnTo>
                  <a:lnTo>
                    <a:pt x="31750" y="10954"/>
                  </a:lnTo>
                  <a:lnTo>
                    <a:pt x="32147" y="15002"/>
                  </a:lnTo>
                  <a:lnTo>
                    <a:pt x="32147" y="35718"/>
                  </a:lnTo>
                  <a:lnTo>
                    <a:pt x="31910" y="38893"/>
                  </a:lnTo>
                  <a:lnTo>
                    <a:pt x="31353" y="41117"/>
                  </a:lnTo>
                  <a:lnTo>
                    <a:pt x="30401" y="42545"/>
                  </a:lnTo>
                  <a:lnTo>
                    <a:pt x="29131" y="43418"/>
                  </a:lnTo>
                  <a:lnTo>
                    <a:pt x="25877" y="44053"/>
                  </a:lnTo>
                  <a:lnTo>
                    <a:pt x="25877" y="45561"/>
                  </a:lnTo>
                  <a:lnTo>
                    <a:pt x="46435" y="45561"/>
                  </a:lnTo>
                  <a:lnTo>
                    <a:pt x="46435" y="44053"/>
                  </a:lnTo>
                  <a:lnTo>
                    <a:pt x="43498" y="43577"/>
                  </a:lnTo>
                  <a:lnTo>
                    <a:pt x="41592" y="42386"/>
                  </a:lnTo>
                  <a:lnTo>
                    <a:pt x="40719" y="40481"/>
                  </a:lnTo>
                  <a:lnTo>
                    <a:pt x="40402" y="37544"/>
                  </a:lnTo>
                  <a:lnTo>
                    <a:pt x="40402" y="14843"/>
                  </a:lnTo>
                  <a:lnTo>
                    <a:pt x="39926" y="9446"/>
                  </a:lnTo>
                  <a:lnTo>
                    <a:pt x="38417" y="5556"/>
                  </a:lnTo>
                  <a:lnTo>
                    <a:pt x="36355" y="2857"/>
                  </a:lnTo>
                  <a:lnTo>
                    <a:pt x="33894" y="1111"/>
                  </a:lnTo>
                  <a:lnTo>
                    <a:pt x="31274" y="238"/>
                  </a:lnTo>
                  <a:lnTo>
                    <a:pt x="28813" y="0"/>
                  </a:lnTo>
                  <a:lnTo>
                    <a:pt x="24844" y="636"/>
                  </a:lnTo>
                  <a:lnTo>
                    <a:pt x="21273" y="2302"/>
                  </a:lnTo>
                  <a:lnTo>
                    <a:pt x="17860" y="4842"/>
                  </a:lnTo>
                  <a:lnTo>
                    <a:pt x="14367" y="8017"/>
                  </a:lnTo>
                  <a:lnTo>
                    <a:pt x="14367" y="160"/>
                  </a:lnTo>
                  <a:lnTo>
                    <a:pt x="13653" y="0"/>
                  </a:lnTo>
                  <a:close/>
                </a:path>
              </a:pathLst>
            </a:custGeom>
            <a:solidFill>
              <a:srgbClr val="000000"/>
            </a:solidFill>
          </p:spPr>
          <p:txBody>
            <a:bodyPr vert="horz" lIns="91440" tIns="45720" rIns="91440" bIns="45720" anchor="t"/>
            <a:lstStyle/>
            <a:p>
              <a:endParaRPr lang="en-IN"/>
            </a:p>
          </p:txBody>
        </p:sp>
        <p:sp>
          <p:nvSpPr>
            <p:cNvPr id="2042" name="Shape 6782"/>
            <p:cNvSpPr/>
            <p:nvPr/>
          </p:nvSpPr>
          <p:spPr>
            <a:xfrm>
              <a:off x="3399011" y="4709285"/>
              <a:ext cx="46513" cy="45561"/>
            </a:xfrm>
            <a:custGeom>
              <a:avLst/>
              <a:gdLst/>
              <a:ahLst/>
              <a:cxnLst/>
              <a:rect l="0" t="0" r="0" b="0"/>
              <a:pathLst>
                <a:path w="46513" h="45561">
                  <a:moveTo>
                    <a:pt x="13652" y="0"/>
                  </a:moveTo>
                  <a:lnTo>
                    <a:pt x="0" y="4445"/>
                  </a:lnTo>
                  <a:lnTo>
                    <a:pt x="0" y="6112"/>
                  </a:lnTo>
                  <a:lnTo>
                    <a:pt x="1111" y="5794"/>
                  </a:lnTo>
                  <a:lnTo>
                    <a:pt x="2857" y="5716"/>
                  </a:lnTo>
                  <a:lnTo>
                    <a:pt x="4127" y="5794"/>
                  </a:lnTo>
                  <a:lnTo>
                    <a:pt x="5238" y="6588"/>
                  </a:lnTo>
                  <a:lnTo>
                    <a:pt x="6032" y="8413"/>
                  </a:lnTo>
                  <a:lnTo>
                    <a:pt x="6350" y="12066"/>
                  </a:lnTo>
                  <a:lnTo>
                    <a:pt x="6350" y="36592"/>
                  </a:lnTo>
                  <a:lnTo>
                    <a:pt x="6112" y="40163"/>
                  </a:lnTo>
                  <a:lnTo>
                    <a:pt x="5079" y="42386"/>
                  </a:lnTo>
                  <a:lnTo>
                    <a:pt x="3175" y="43577"/>
                  </a:lnTo>
                  <a:lnTo>
                    <a:pt x="238" y="44053"/>
                  </a:lnTo>
                  <a:lnTo>
                    <a:pt x="238" y="45561"/>
                  </a:lnTo>
                  <a:lnTo>
                    <a:pt x="21193" y="45561"/>
                  </a:lnTo>
                  <a:lnTo>
                    <a:pt x="21193" y="44053"/>
                  </a:lnTo>
                  <a:lnTo>
                    <a:pt x="18018" y="43577"/>
                  </a:lnTo>
                  <a:lnTo>
                    <a:pt x="16033" y="42624"/>
                  </a:lnTo>
                  <a:lnTo>
                    <a:pt x="15002" y="41117"/>
                  </a:lnTo>
                  <a:lnTo>
                    <a:pt x="14683" y="38893"/>
                  </a:lnTo>
                  <a:lnTo>
                    <a:pt x="14683" y="11033"/>
                  </a:lnTo>
                  <a:lnTo>
                    <a:pt x="17383" y="8652"/>
                  </a:lnTo>
                  <a:lnTo>
                    <a:pt x="19922" y="6906"/>
                  </a:lnTo>
                  <a:lnTo>
                    <a:pt x="22303" y="5794"/>
                  </a:lnTo>
                  <a:lnTo>
                    <a:pt x="24447" y="5398"/>
                  </a:lnTo>
                  <a:lnTo>
                    <a:pt x="28177" y="6032"/>
                  </a:lnTo>
                  <a:lnTo>
                    <a:pt x="30558" y="7937"/>
                  </a:lnTo>
                  <a:lnTo>
                    <a:pt x="31750" y="10954"/>
                  </a:lnTo>
                  <a:lnTo>
                    <a:pt x="32146" y="15002"/>
                  </a:lnTo>
                  <a:lnTo>
                    <a:pt x="32146" y="35718"/>
                  </a:lnTo>
                  <a:lnTo>
                    <a:pt x="31908" y="38893"/>
                  </a:lnTo>
                  <a:lnTo>
                    <a:pt x="31352" y="41117"/>
                  </a:lnTo>
                  <a:lnTo>
                    <a:pt x="30401" y="42545"/>
                  </a:lnTo>
                  <a:lnTo>
                    <a:pt x="29131" y="43418"/>
                  </a:lnTo>
                  <a:lnTo>
                    <a:pt x="25876" y="44053"/>
                  </a:lnTo>
                  <a:lnTo>
                    <a:pt x="25876" y="45561"/>
                  </a:lnTo>
                  <a:lnTo>
                    <a:pt x="46513" y="45561"/>
                  </a:lnTo>
                  <a:lnTo>
                    <a:pt x="46513" y="44053"/>
                  </a:lnTo>
                  <a:lnTo>
                    <a:pt x="43497" y="43577"/>
                  </a:lnTo>
                  <a:lnTo>
                    <a:pt x="41592" y="42386"/>
                  </a:lnTo>
                  <a:lnTo>
                    <a:pt x="40719" y="40481"/>
                  </a:lnTo>
                  <a:lnTo>
                    <a:pt x="40402" y="37544"/>
                  </a:lnTo>
                  <a:lnTo>
                    <a:pt x="40402" y="14843"/>
                  </a:lnTo>
                  <a:lnTo>
                    <a:pt x="39926" y="9446"/>
                  </a:lnTo>
                  <a:lnTo>
                    <a:pt x="38417" y="5556"/>
                  </a:lnTo>
                  <a:lnTo>
                    <a:pt x="36353" y="2857"/>
                  </a:lnTo>
                  <a:lnTo>
                    <a:pt x="33893" y="1111"/>
                  </a:lnTo>
                  <a:lnTo>
                    <a:pt x="31273" y="238"/>
                  </a:lnTo>
                  <a:lnTo>
                    <a:pt x="28813" y="0"/>
                  </a:lnTo>
                  <a:lnTo>
                    <a:pt x="24844" y="636"/>
                  </a:lnTo>
                  <a:lnTo>
                    <a:pt x="21272" y="2302"/>
                  </a:lnTo>
                  <a:lnTo>
                    <a:pt x="17858" y="4842"/>
                  </a:lnTo>
                  <a:lnTo>
                    <a:pt x="14366" y="8017"/>
                  </a:lnTo>
                  <a:lnTo>
                    <a:pt x="14366" y="160"/>
                  </a:lnTo>
                  <a:lnTo>
                    <a:pt x="13652" y="0"/>
                  </a:lnTo>
                  <a:close/>
                </a:path>
              </a:pathLst>
            </a:custGeom>
            <a:solidFill>
              <a:srgbClr val="000000"/>
            </a:solidFill>
          </p:spPr>
          <p:txBody>
            <a:bodyPr vert="horz" lIns="91440" tIns="45720" rIns="91440" bIns="45720" anchor="t"/>
            <a:lstStyle/>
            <a:p>
              <a:endParaRPr lang="en-IN"/>
            </a:p>
          </p:txBody>
        </p:sp>
        <p:sp>
          <p:nvSpPr>
            <p:cNvPr id="2043" name="Shape 6783"/>
            <p:cNvSpPr/>
            <p:nvPr/>
          </p:nvSpPr>
          <p:spPr>
            <a:xfrm>
              <a:off x="4365720" y="4709285"/>
              <a:ext cx="32701" cy="45561"/>
            </a:xfrm>
            <a:custGeom>
              <a:avLst/>
              <a:gdLst/>
              <a:ahLst/>
              <a:cxnLst/>
              <a:rect l="0" t="0" r="0" b="0"/>
              <a:pathLst>
                <a:path w="32701" h="45561">
                  <a:moveTo>
                    <a:pt x="14922" y="0"/>
                  </a:moveTo>
                  <a:lnTo>
                    <a:pt x="237" y="5318"/>
                  </a:lnTo>
                  <a:lnTo>
                    <a:pt x="237" y="6906"/>
                  </a:lnTo>
                  <a:lnTo>
                    <a:pt x="3571" y="6510"/>
                  </a:lnTo>
                  <a:lnTo>
                    <a:pt x="4841" y="6588"/>
                  </a:lnTo>
                  <a:lnTo>
                    <a:pt x="5952" y="7303"/>
                  </a:lnTo>
                  <a:lnTo>
                    <a:pt x="6746" y="9048"/>
                  </a:lnTo>
                  <a:lnTo>
                    <a:pt x="7063" y="12462"/>
                  </a:lnTo>
                  <a:lnTo>
                    <a:pt x="7063" y="37227"/>
                  </a:lnTo>
                  <a:lnTo>
                    <a:pt x="6746" y="40481"/>
                  </a:lnTo>
                  <a:lnTo>
                    <a:pt x="5634" y="42307"/>
                  </a:lnTo>
                  <a:lnTo>
                    <a:pt x="3492" y="43338"/>
                  </a:lnTo>
                  <a:lnTo>
                    <a:pt x="0" y="44053"/>
                  </a:lnTo>
                  <a:lnTo>
                    <a:pt x="0" y="45561"/>
                  </a:lnTo>
                  <a:lnTo>
                    <a:pt x="23812" y="45561"/>
                  </a:lnTo>
                  <a:lnTo>
                    <a:pt x="23812" y="44053"/>
                  </a:lnTo>
                  <a:lnTo>
                    <a:pt x="20398" y="43736"/>
                  </a:lnTo>
                  <a:lnTo>
                    <a:pt x="17700" y="42783"/>
                  </a:lnTo>
                  <a:lnTo>
                    <a:pt x="16032" y="40641"/>
                  </a:lnTo>
                  <a:lnTo>
                    <a:pt x="15398" y="36592"/>
                  </a:lnTo>
                  <a:lnTo>
                    <a:pt x="15398" y="14367"/>
                  </a:lnTo>
                  <a:lnTo>
                    <a:pt x="16588" y="10795"/>
                  </a:lnTo>
                  <a:lnTo>
                    <a:pt x="19287" y="7620"/>
                  </a:lnTo>
                  <a:lnTo>
                    <a:pt x="20794" y="6588"/>
                  </a:lnTo>
                  <a:lnTo>
                    <a:pt x="22145" y="6192"/>
                  </a:lnTo>
                  <a:lnTo>
                    <a:pt x="24208" y="7143"/>
                  </a:lnTo>
                  <a:lnTo>
                    <a:pt x="26193" y="8811"/>
                  </a:lnTo>
                  <a:lnTo>
                    <a:pt x="28971" y="9685"/>
                  </a:lnTo>
                  <a:lnTo>
                    <a:pt x="30558" y="9367"/>
                  </a:lnTo>
                  <a:lnTo>
                    <a:pt x="31750" y="8413"/>
                  </a:lnTo>
                  <a:lnTo>
                    <a:pt x="32701" y="5318"/>
                  </a:lnTo>
                  <a:lnTo>
                    <a:pt x="32384" y="3096"/>
                  </a:lnTo>
                  <a:lnTo>
                    <a:pt x="31352" y="1429"/>
                  </a:lnTo>
                  <a:lnTo>
                    <a:pt x="29686" y="317"/>
                  </a:lnTo>
                  <a:lnTo>
                    <a:pt x="27383" y="0"/>
                  </a:lnTo>
                  <a:lnTo>
                    <a:pt x="24606" y="397"/>
                  </a:lnTo>
                  <a:lnTo>
                    <a:pt x="21827" y="1826"/>
                  </a:lnTo>
                  <a:lnTo>
                    <a:pt x="18891" y="4604"/>
                  </a:lnTo>
                  <a:lnTo>
                    <a:pt x="15556" y="8969"/>
                  </a:lnTo>
                  <a:lnTo>
                    <a:pt x="15398" y="8969"/>
                  </a:lnTo>
                  <a:lnTo>
                    <a:pt x="15398" y="160"/>
                  </a:lnTo>
                  <a:lnTo>
                    <a:pt x="14922" y="0"/>
                  </a:lnTo>
                  <a:close/>
                </a:path>
              </a:pathLst>
            </a:custGeom>
            <a:solidFill>
              <a:srgbClr val="000000"/>
            </a:solidFill>
          </p:spPr>
          <p:txBody>
            <a:bodyPr vert="horz" lIns="91440" tIns="45720" rIns="91440" bIns="45720" anchor="t"/>
            <a:lstStyle/>
            <a:p>
              <a:endParaRPr lang="en-IN"/>
            </a:p>
          </p:txBody>
        </p:sp>
        <p:sp>
          <p:nvSpPr>
            <p:cNvPr id="2044" name="Shape 6784"/>
            <p:cNvSpPr/>
            <p:nvPr/>
          </p:nvSpPr>
          <p:spPr>
            <a:xfrm>
              <a:off x="3040315" y="4688093"/>
              <a:ext cx="68501" cy="66753"/>
            </a:xfrm>
            <a:custGeom>
              <a:avLst/>
              <a:gdLst/>
              <a:ahLst/>
              <a:cxnLst/>
              <a:rect l="0" t="0" r="0" b="0"/>
              <a:pathLst>
                <a:path w="68501" h="66753">
                  <a:moveTo>
                    <a:pt x="32941" y="0"/>
                  </a:moveTo>
                  <a:lnTo>
                    <a:pt x="31353" y="14048"/>
                  </a:lnTo>
                  <a:lnTo>
                    <a:pt x="42783" y="41275"/>
                  </a:lnTo>
                  <a:lnTo>
                    <a:pt x="19923" y="41275"/>
                  </a:lnTo>
                  <a:lnTo>
                    <a:pt x="31353" y="14048"/>
                  </a:lnTo>
                  <a:lnTo>
                    <a:pt x="32941" y="0"/>
                  </a:lnTo>
                  <a:lnTo>
                    <a:pt x="12303" y="48577"/>
                  </a:lnTo>
                  <a:lnTo>
                    <a:pt x="10081" y="53657"/>
                  </a:lnTo>
                  <a:lnTo>
                    <a:pt x="7541" y="58896"/>
                  </a:lnTo>
                  <a:lnTo>
                    <a:pt x="6271" y="61118"/>
                  </a:lnTo>
                  <a:lnTo>
                    <a:pt x="5080" y="62706"/>
                  </a:lnTo>
                  <a:lnTo>
                    <a:pt x="3811" y="63817"/>
                  </a:lnTo>
                  <a:lnTo>
                    <a:pt x="2461" y="64452"/>
                  </a:lnTo>
                  <a:lnTo>
                    <a:pt x="0" y="64848"/>
                  </a:lnTo>
                  <a:lnTo>
                    <a:pt x="0" y="66753"/>
                  </a:lnTo>
                  <a:lnTo>
                    <a:pt x="19606" y="66753"/>
                  </a:lnTo>
                  <a:lnTo>
                    <a:pt x="19606" y="64848"/>
                  </a:lnTo>
                  <a:lnTo>
                    <a:pt x="16986" y="64691"/>
                  </a:lnTo>
                  <a:lnTo>
                    <a:pt x="14208" y="63658"/>
                  </a:lnTo>
                  <a:lnTo>
                    <a:pt x="13256" y="62467"/>
                  </a:lnTo>
                  <a:lnTo>
                    <a:pt x="12860" y="60722"/>
                  </a:lnTo>
                  <a:lnTo>
                    <a:pt x="13653" y="56911"/>
                  </a:lnTo>
                  <a:lnTo>
                    <a:pt x="18256" y="45322"/>
                  </a:lnTo>
                  <a:lnTo>
                    <a:pt x="44212" y="45322"/>
                  </a:lnTo>
                  <a:lnTo>
                    <a:pt x="48261" y="54847"/>
                  </a:lnTo>
                  <a:lnTo>
                    <a:pt x="49372" y="57943"/>
                  </a:lnTo>
                  <a:lnTo>
                    <a:pt x="50166" y="61118"/>
                  </a:lnTo>
                  <a:lnTo>
                    <a:pt x="49610" y="63261"/>
                  </a:lnTo>
                  <a:lnTo>
                    <a:pt x="48022" y="64372"/>
                  </a:lnTo>
                  <a:lnTo>
                    <a:pt x="45880" y="64770"/>
                  </a:lnTo>
                  <a:lnTo>
                    <a:pt x="43180" y="64848"/>
                  </a:lnTo>
                  <a:lnTo>
                    <a:pt x="43180" y="66753"/>
                  </a:lnTo>
                  <a:lnTo>
                    <a:pt x="68501" y="66753"/>
                  </a:lnTo>
                  <a:lnTo>
                    <a:pt x="68501" y="64848"/>
                  </a:lnTo>
                  <a:lnTo>
                    <a:pt x="65723" y="64372"/>
                  </a:lnTo>
                  <a:lnTo>
                    <a:pt x="63580" y="63103"/>
                  </a:lnTo>
                  <a:lnTo>
                    <a:pt x="61675" y="60562"/>
                  </a:lnTo>
                  <a:lnTo>
                    <a:pt x="60642" y="58658"/>
                  </a:lnTo>
                  <a:lnTo>
                    <a:pt x="59531" y="56197"/>
                  </a:lnTo>
                  <a:lnTo>
                    <a:pt x="34925" y="0"/>
                  </a:lnTo>
                  <a:lnTo>
                    <a:pt x="32941" y="0"/>
                  </a:lnTo>
                  <a:close/>
                </a:path>
              </a:pathLst>
            </a:custGeom>
            <a:solidFill>
              <a:srgbClr val="000000"/>
            </a:solidFill>
          </p:spPr>
          <p:txBody>
            <a:bodyPr vert="horz" lIns="91440" tIns="45720" rIns="91440" bIns="45720" anchor="t"/>
            <a:lstStyle/>
            <a:p>
              <a:endParaRPr lang="en-IN"/>
            </a:p>
          </p:txBody>
        </p:sp>
        <p:sp>
          <p:nvSpPr>
            <p:cNvPr id="2045" name="Shape 6785"/>
            <p:cNvSpPr/>
            <p:nvPr/>
          </p:nvSpPr>
          <p:spPr>
            <a:xfrm>
              <a:off x="3552681" y="4710239"/>
              <a:ext cx="45720" cy="44607"/>
            </a:xfrm>
            <a:custGeom>
              <a:avLst/>
              <a:gdLst/>
              <a:ahLst/>
              <a:cxnLst/>
              <a:rect l="0" t="0" r="0" b="0"/>
              <a:pathLst>
                <a:path w="45720" h="44607">
                  <a:moveTo>
                    <a:pt x="713" y="0"/>
                  </a:moveTo>
                  <a:lnTo>
                    <a:pt x="713" y="1507"/>
                  </a:lnTo>
                  <a:lnTo>
                    <a:pt x="2857" y="1507"/>
                  </a:lnTo>
                  <a:lnTo>
                    <a:pt x="4682" y="2142"/>
                  </a:lnTo>
                  <a:lnTo>
                    <a:pt x="6667" y="3968"/>
                  </a:lnTo>
                  <a:lnTo>
                    <a:pt x="9207" y="7460"/>
                  </a:lnTo>
                  <a:lnTo>
                    <a:pt x="18494" y="21668"/>
                  </a:lnTo>
                  <a:lnTo>
                    <a:pt x="7223" y="38019"/>
                  </a:lnTo>
                  <a:lnTo>
                    <a:pt x="5158" y="40718"/>
                  </a:lnTo>
                  <a:lnTo>
                    <a:pt x="3413" y="42147"/>
                  </a:lnTo>
                  <a:lnTo>
                    <a:pt x="0" y="43099"/>
                  </a:lnTo>
                  <a:lnTo>
                    <a:pt x="0" y="44607"/>
                  </a:lnTo>
                  <a:lnTo>
                    <a:pt x="14367" y="44607"/>
                  </a:lnTo>
                  <a:lnTo>
                    <a:pt x="14367" y="43099"/>
                  </a:lnTo>
                  <a:lnTo>
                    <a:pt x="11826" y="42941"/>
                  </a:lnTo>
                  <a:lnTo>
                    <a:pt x="10398" y="41353"/>
                  </a:lnTo>
                  <a:lnTo>
                    <a:pt x="11192" y="39210"/>
                  </a:lnTo>
                  <a:lnTo>
                    <a:pt x="12382" y="37226"/>
                  </a:lnTo>
                  <a:lnTo>
                    <a:pt x="20161" y="25082"/>
                  </a:lnTo>
                  <a:lnTo>
                    <a:pt x="28257" y="37384"/>
                  </a:lnTo>
                  <a:lnTo>
                    <a:pt x="29131" y="38575"/>
                  </a:lnTo>
                  <a:lnTo>
                    <a:pt x="29845" y="40559"/>
                  </a:lnTo>
                  <a:lnTo>
                    <a:pt x="29607" y="41750"/>
                  </a:lnTo>
                  <a:lnTo>
                    <a:pt x="28971" y="42544"/>
                  </a:lnTo>
                  <a:lnTo>
                    <a:pt x="27781" y="42941"/>
                  </a:lnTo>
                  <a:lnTo>
                    <a:pt x="25876" y="43099"/>
                  </a:lnTo>
                  <a:lnTo>
                    <a:pt x="25876" y="44607"/>
                  </a:lnTo>
                  <a:lnTo>
                    <a:pt x="45720" y="44607"/>
                  </a:lnTo>
                  <a:lnTo>
                    <a:pt x="45720" y="43099"/>
                  </a:lnTo>
                  <a:lnTo>
                    <a:pt x="44291" y="42941"/>
                  </a:lnTo>
                  <a:lnTo>
                    <a:pt x="42464" y="42226"/>
                  </a:lnTo>
                  <a:lnTo>
                    <a:pt x="40243" y="40481"/>
                  </a:lnTo>
                  <a:lnTo>
                    <a:pt x="37623" y="37146"/>
                  </a:lnTo>
                  <a:lnTo>
                    <a:pt x="24923" y="17778"/>
                  </a:lnTo>
                  <a:lnTo>
                    <a:pt x="33178" y="5872"/>
                  </a:lnTo>
                  <a:lnTo>
                    <a:pt x="34131" y="4682"/>
                  </a:lnTo>
                  <a:lnTo>
                    <a:pt x="35877" y="3253"/>
                  </a:lnTo>
                  <a:lnTo>
                    <a:pt x="38258" y="2063"/>
                  </a:lnTo>
                  <a:lnTo>
                    <a:pt x="41195" y="1507"/>
                  </a:lnTo>
                  <a:lnTo>
                    <a:pt x="41195" y="0"/>
                  </a:lnTo>
                  <a:lnTo>
                    <a:pt x="25558" y="0"/>
                  </a:lnTo>
                  <a:lnTo>
                    <a:pt x="25558" y="1507"/>
                  </a:lnTo>
                  <a:lnTo>
                    <a:pt x="28177" y="1903"/>
                  </a:lnTo>
                  <a:lnTo>
                    <a:pt x="29131" y="2538"/>
                  </a:lnTo>
                  <a:lnTo>
                    <a:pt x="29527" y="3808"/>
                  </a:lnTo>
                  <a:lnTo>
                    <a:pt x="29131" y="5078"/>
                  </a:lnTo>
                  <a:lnTo>
                    <a:pt x="28495" y="6269"/>
                  </a:lnTo>
                  <a:lnTo>
                    <a:pt x="27304" y="8094"/>
                  </a:lnTo>
                  <a:lnTo>
                    <a:pt x="25479" y="10794"/>
                  </a:lnTo>
                  <a:lnTo>
                    <a:pt x="22859" y="14444"/>
                  </a:lnTo>
                  <a:lnTo>
                    <a:pt x="20478" y="10794"/>
                  </a:lnTo>
                  <a:lnTo>
                    <a:pt x="18097" y="6666"/>
                  </a:lnTo>
                  <a:lnTo>
                    <a:pt x="16907" y="3808"/>
                  </a:lnTo>
                  <a:lnTo>
                    <a:pt x="17303" y="2538"/>
                  </a:lnTo>
                  <a:lnTo>
                    <a:pt x="18415" y="1824"/>
                  </a:lnTo>
                  <a:lnTo>
                    <a:pt x="21193" y="1507"/>
                  </a:lnTo>
                  <a:lnTo>
                    <a:pt x="21193" y="0"/>
                  </a:lnTo>
                  <a:lnTo>
                    <a:pt x="713" y="0"/>
                  </a:lnTo>
                  <a:close/>
                </a:path>
              </a:pathLst>
            </a:custGeom>
            <a:solidFill>
              <a:srgbClr val="000000"/>
            </a:solidFill>
          </p:spPr>
          <p:txBody>
            <a:bodyPr vert="horz" lIns="91440" tIns="45720" rIns="91440" bIns="45720" anchor="t"/>
            <a:lstStyle/>
            <a:p>
              <a:endParaRPr lang="en-IN"/>
            </a:p>
          </p:txBody>
        </p:sp>
        <p:sp>
          <p:nvSpPr>
            <p:cNvPr id="2046" name="Shape 6786"/>
            <p:cNvSpPr/>
            <p:nvPr/>
          </p:nvSpPr>
          <p:spPr>
            <a:xfrm>
              <a:off x="3293521" y="4709285"/>
              <a:ext cx="29448" cy="46513"/>
            </a:xfrm>
            <a:custGeom>
              <a:avLst/>
              <a:gdLst/>
              <a:ahLst/>
              <a:cxnLst/>
              <a:rect l="0" t="0" r="0" b="0"/>
              <a:pathLst>
                <a:path w="29448" h="46513">
                  <a:moveTo>
                    <a:pt x="13891" y="0"/>
                  </a:moveTo>
                  <a:lnTo>
                    <a:pt x="9525" y="556"/>
                  </a:lnTo>
                  <a:lnTo>
                    <a:pt x="6033" y="1904"/>
                  </a:lnTo>
                  <a:lnTo>
                    <a:pt x="3335" y="3968"/>
                  </a:lnTo>
                  <a:lnTo>
                    <a:pt x="1508" y="6429"/>
                  </a:lnTo>
                  <a:lnTo>
                    <a:pt x="397" y="9207"/>
                  </a:lnTo>
                  <a:lnTo>
                    <a:pt x="0" y="12066"/>
                  </a:lnTo>
                  <a:lnTo>
                    <a:pt x="1032" y="16907"/>
                  </a:lnTo>
                  <a:lnTo>
                    <a:pt x="3492" y="20717"/>
                  </a:lnTo>
                  <a:lnTo>
                    <a:pt x="7223" y="23812"/>
                  </a:lnTo>
                  <a:lnTo>
                    <a:pt x="11589" y="26511"/>
                  </a:lnTo>
                  <a:lnTo>
                    <a:pt x="17305" y="29766"/>
                  </a:lnTo>
                  <a:lnTo>
                    <a:pt x="19527" y="31194"/>
                  </a:lnTo>
                  <a:lnTo>
                    <a:pt x="21114" y="32941"/>
                  </a:lnTo>
                  <a:lnTo>
                    <a:pt x="22067" y="34925"/>
                  </a:lnTo>
                  <a:lnTo>
                    <a:pt x="22463" y="37148"/>
                  </a:lnTo>
                  <a:lnTo>
                    <a:pt x="21669" y="40641"/>
                  </a:lnTo>
                  <a:lnTo>
                    <a:pt x="19686" y="42862"/>
                  </a:lnTo>
                  <a:lnTo>
                    <a:pt x="17146" y="44053"/>
                  </a:lnTo>
                  <a:lnTo>
                    <a:pt x="14447" y="44371"/>
                  </a:lnTo>
                  <a:lnTo>
                    <a:pt x="10240" y="43736"/>
                  </a:lnTo>
                  <a:lnTo>
                    <a:pt x="7143" y="41911"/>
                  </a:lnTo>
                  <a:lnTo>
                    <a:pt x="4922" y="39370"/>
                  </a:lnTo>
                  <a:lnTo>
                    <a:pt x="3413" y="36433"/>
                  </a:lnTo>
                  <a:lnTo>
                    <a:pt x="1667" y="30479"/>
                  </a:lnTo>
                  <a:lnTo>
                    <a:pt x="80" y="30479"/>
                  </a:lnTo>
                  <a:lnTo>
                    <a:pt x="80" y="45958"/>
                  </a:lnTo>
                  <a:lnTo>
                    <a:pt x="1430" y="45958"/>
                  </a:lnTo>
                  <a:lnTo>
                    <a:pt x="2223" y="45006"/>
                  </a:lnTo>
                  <a:lnTo>
                    <a:pt x="3572" y="44767"/>
                  </a:lnTo>
                  <a:lnTo>
                    <a:pt x="5874" y="44926"/>
                  </a:lnTo>
                  <a:lnTo>
                    <a:pt x="8652" y="45561"/>
                  </a:lnTo>
                  <a:lnTo>
                    <a:pt x="15081" y="46513"/>
                  </a:lnTo>
                  <a:lnTo>
                    <a:pt x="18336" y="46197"/>
                  </a:lnTo>
                  <a:lnTo>
                    <a:pt x="21591" y="45165"/>
                  </a:lnTo>
                  <a:lnTo>
                    <a:pt x="24606" y="43338"/>
                  </a:lnTo>
                  <a:lnTo>
                    <a:pt x="27067" y="40878"/>
                  </a:lnTo>
                  <a:lnTo>
                    <a:pt x="28813" y="37623"/>
                  </a:lnTo>
                  <a:lnTo>
                    <a:pt x="29448" y="33734"/>
                  </a:lnTo>
                  <a:lnTo>
                    <a:pt x="28813" y="29845"/>
                  </a:lnTo>
                  <a:lnTo>
                    <a:pt x="27067" y="26749"/>
                  </a:lnTo>
                  <a:lnTo>
                    <a:pt x="24448" y="24288"/>
                  </a:lnTo>
                  <a:lnTo>
                    <a:pt x="21114" y="22067"/>
                  </a:lnTo>
                  <a:lnTo>
                    <a:pt x="10398" y="15717"/>
                  </a:lnTo>
                  <a:lnTo>
                    <a:pt x="8176" y="13970"/>
                  </a:lnTo>
                  <a:lnTo>
                    <a:pt x="6906" y="12144"/>
                  </a:lnTo>
                  <a:lnTo>
                    <a:pt x="6112" y="8652"/>
                  </a:lnTo>
                  <a:lnTo>
                    <a:pt x="6588" y="6588"/>
                  </a:lnTo>
                  <a:lnTo>
                    <a:pt x="7858" y="4524"/>
                  </a:lnTo>
                  <a:lnTo>
                    <a:pt x="10161" y="2937"/>
                  </a:lnTo>
                  <a:lnTo>
                    <a:pt x="13653" y="2223"/>
                  </a:lnTo>
                  <a:lnTo>
                    <a:pt x="16986" y="2698"/>
                  </a:lnTo>
                  <a:lnTo>
                    <a:pt x="20003" y="4524"/>
                  </a:lnTo>
                  <a:lnTo>
                    <a:pt x="21431" y="6112"/>
                  </a:lnTo>
                  <a:lnTo>
                    <a:pt x="22702" y="8254"/>
                  </a:lnTo>
                  <a:lnTo>
                    <a:pt x="23733" y="11033"/>
                  </a:lnTo>
                  <a:lnTo>
                    <a:pt x="24686" y="14447"/>
                  </a:lnTo>
                  <a:lnTo>
                    <a:pt x="26193" y="14447"/>
                  </a:lnTo>
                  <a:lnTo>
                    <a:pt x="25797" y="873"/>
                  </a:lnTo>
                  <a:lnTo>
                    <a:pt x="24686" y="873"/>
                  </a:lnTo>
                  <a:lnTo>
                    <a:pt x="24051" y="1587"/>
                  </a:lnTo>
                  <a:lnTo>
                    <a:pt x="23018" y="1984"/>
                  </a:lnTo>
                  <a:lnTo>
                    <a:pt x="19447" y="953"/>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047" name="Shape 6787"/>
            <p:cNvSpPr/>
            <p:nvPr/>
          </p:nvSpPr>
          <p:spPr>
            <a:xfrm>
              <a:off x="3187556" y="4709285"/>
              <a:ext cx="29368" cy="46513"/>
            </a:xfrm>
            <a:custGeom>
              <a:avLst/>
              <a:gdLst/>
              <a:ahLst/>
              <a:cxnLst/>
              <a:rect l="0" t="0" r="0" b="0"/>
              <a:pathLst>
                <a:path w="29368" h="46513">
                  <a:moveTo>
                    <a:pt x="13811" y="0"/>
                  </a:moveTo>
                  <a:lnTo>
                    <a:pt x="9525" y="556"/>
                  </a:lnTo>
                  <a:lnTo>
                    <a:pt x="6032" y="1904"/>
                  </a:lnTo>
                  <a:lnTo>
                    <a:pt x="3333" y="3968"/>
                  </a:lnTo>
                  <a:lnTo>
                    <a:pt x="1428" y="6429"/>
                  </a:lnTo>
                  <a:lnTo>
                    <a:pt x="396" y="9207"/>
                  </a:lnTo>
                  <a:lnTo>
                    <a:pt x="0" y="12066"/>
                  </a:lnTo>
                  <a:lnTo>
                    <a:pt x="952" y="16907"/>
                  </a:lnTo>
                  <a:lnTo>
                    <a:pt x="3492" y="20717"/>
                  </a:lnTo>
                  <a:lnTo>
                    <a:pt x="7223" y="23812"/>
                  </a:lnTo>
                  <a:lnTo>
                    <a:pt x="11588" y="26511"/>
                  </a:lnTo>
                  <a:lnTo>
                    <a:pt x="17303" y="29766"/>
                  </a:lnTo>
                  <a:lnTo>
                    <a:pt x="19526" y="31194"/>
                  </a:lnTo>
                  <a:lnTo>
                    <a:pt x="21113" y="32941"/>
                  </a:lnTo>
                  <a:lnTo>
                    <a:pt x="22066" y="34925"/>
                  </a:lnTo>
                  <a:lnTo>
                    <a:pt x="22463" y="37148"/>
                  </a:lnTo>
                  <a:lnTo>
                    <a:pt x="21669" y="40641"/>
                  </a:lnTo>
                  <a:lnTo>
                    <a:pt x="19684" y="42862"/>
                  </a:lnTo>
                  <a:lnTo>
                    <a:pt x="17064" y="44053"/>
                  </a:lnTo>
                  <a:lnTo>
                    <a:pt x="14446" y="44371"/>
                  </a:lnTo>
                  <a:lnTo>
                    <a:pt x="10238" y="43736"/>
                  </a:lnTo>
                  <a:lnTo>
                    <a:pt x="7143" y="41911"/>
                  </a:lnTo>
                  <a:lnTo>
                    <a:pt x="4921" y="39370"/>
                  </a:lnTo>
                  <a:lnTo>
                    <a:pt x="3333" y="36433"/>
                  </a:lnTo>
                  <a:lnTo>
                    <a:pt x="1667" y="30479"/>
                  </a:lnTo>
                  <a:lnTo>
                    <a:pt x="79" y="30479"/>
                  </a:lnTo>
                  <a:lnTo>
                    <a:pt x="79" y="45958"/>
                  </a:lnTo>
                  <a:lnTo>
                    <a:pt x="1349" y="45958"/>
                  </a:lnTo>
                  <a:lnTo>
                    <a:pt x="2222" y="45006"/>
                  </a:lnTo>
                  <a:lnTo>
                    <a:pt x="3571" y="44767"/>
                  </a:lnTo>
                  <a:lnTo>
                    <a:pt x="5873" y="44926"/>
                  </a:lnTo>
                  <a:lnTo>
                    <a:pt x="8651" y="45561"/>
                  </a:lnTo>
                  <a:lnTo>
                    <a:pt x="15001" y="46513"/>
                  </a:lnTo>
                  <a:lnTo>
                    <a:pt x="18336" y="46197"/>
                  </a:lnTo>
                  <a:lnTo>
                    <a:pt x="21590" y="45165"/>
                  </a:lnTo>
                  <a:lnTo>
                    <a:pt x="24606" y="43338"/>
                  </a:lnTo>
                  <a:lnTo>
                    <a:pt x="27067" y="40878"/>
                  </a:lnTo>
                  <a:lnTo>
                    <a:pt x="28813" y="37623"/>
                  </a:lnTo>
                  <a:lnTo>
                    <a:pt x="29368" y="33734"/>
                  </a:lnTo>
                  <a:lnTo>
                    <a:pt x="28813" y="29845"/>
                  </a:lnTo>
                  <a:lnTo>
                    <a:pt x="26987" y="26749"/>
                  </a:lnTo>
                  <a:lnTo>
                    <a:pt x="24368" y="24288"/>
                  </a:lnTo>
                  <a:lnTo>
                    <a:pt x="21113" y="22067"/>
                  </a:lnTo>
                  <a:lnTo>
                    <a:pt x="10398" y="15717"/>
                  </a:lnTo>
                  <a:lnTo>
                    <a:pt x="8176" y="13970"/>
                  </a:lnTo>
                  <a:lnTo>
                    <a:pt x="6826" y="12144"/>
                  </a:lnTo>
                  <a:lnTo>
                    <a:pt x="6112" y="8652"/>
                  </a:lnTo>
                  <a:lnTo>
                    <a:pt x="6508" y="6588"/>
                  </a:lnTo>
                  <a:lnTo>
                    <a:pt x="7857" y="4524"/>
                  </a:lnTo>
                  <a:lnTo>
                    <a:pt x="10159" y="2937"/>
                  </a:lnTo>
                  <a:lnTo>
                    <a:pt x="13652" y="2223"/>
                  </a:lnTo>
                  <a:lnTo>
                    <a:pt x="16907" y="2698"/>
                  </a:lnTo>
                  <a:lnTo>
                    <a:pt x="20002" y="4524"/>
                  </a:lnTo>
                  <a:lnTo>
                    <a:pt x="21431" y="6112"/>
                  </a:lnTo>
                  <a:lnTo>
                    <a:pt x="22621" y="8254"/>
                  </a:lnTo>
                  <a:lnTo>
                    <a:pt x="23732" y="11033"/>
                  </a:lnTo>
                  <a:lnTo>
                    <a:pt x="24606" y="14447"/>
                  </a:lnTo>
                  <a:lnTo>
                    <a:pt x="26113" y="14447"/>
                  </a:lnTo>
                  <a:lnTo>
                    <a:pt x="25717" y="873"/>
                  </a:lnTo>
                  <a:lnTo>
                    <a:pt x="24606" y="873"/>
                  </a:lnTo>
                  <a:lnTo>
                    <a:pt x="24051" y="1587"/>
                  </a:lnTo>
                  <a:lnTo>
                    <a:pt x="22938" y="1984"/>
                  </a:lnTo>
                  <a:lnTo>
                    <a:pt x="19367" y="953"/>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048" name="Shape 6788"/>
            <p:cNvSpPr/>
            <p:nvPr/>
          </p:nvSpPr>
          <p:spPr>
            <a:xfrm>
              <a:off x="3283441" y="4816759"/>
              <a:ext cx="23573" cy="67627"/>
            </a:xfrm>
            <a:custGeom>
              <a:avLst/>
              <a:gdLst/>
              <a:ahLst/>
              <a:cxnLst/>
              <a:rect l="0" t="0" r="0" b="0"/>
              <a:pathLst>
                <a:path w="23573" h="67627">
                  <a:moveTo>
                    <a:pt x="15716" y="0"/>
                  </a:moveTo>
                  <a:lnTo>
                    <a:pt x="0" y="4366"/>
                  </a:lnTo>
                  <a:lnTo>
                    <a:pt x="0" y="5953"/>
                  </a:lnTo>
                  <a:lnTo>
                    <a:pt x="3333" y="5715"/>
                  </a:lnTo>
                  <a:lnTo>
                    <a:pt x="5635" y="6032"/>
                  </a:lnTo>
                  <a:lnTo>
                    <a:pt x="6985" y="7143"/>
                  </a:lnTo>
                  <a:lnTo>
                    <a:pt x="7620" y="8969"/>
                  </a:lnTo>
                  <a:lnTo>
                    <a:pt x="7778" y="11748"/>
                  </a:lnTo>
                  <a:lnTo>
                    <a:pt x="7778" y="59056"/>
                  </a:lnTo>
                  <a:lnTo>
                    <a:pt x="7461" y="62388"/>
                  </a:lnTo>
                  <a:lnTo>
                    <a:pt x="6191" y="64452"/>
                  </a:lnTo>
                  <a:lnTo>
                    <a:pt x="3890" y="65643"/>
                  </a:lnTo>
                  <a:lnTo>
                    <a:pt x="158" y="66119"/>
                  </a:lnTo>
                  <a:lnTo>
                    <a:pt x="158" y="67627"/>
                  </a:lnTo>
                  <a:lnTo>
                    <a:pt x="23573" y="67627"/>
                  </a:lnTo>
                  <a:lnTo>
                    <a:pt x="23573" y="66119"/>
                  </a:lnTo>
                  <a:lnTo>
                    <a:pt x="19922" y="65802"/>
                  </a:lnTo>
                  <a:lnTo>
                    <a:pt x="17701" y="64770"/>
                  </a:lnTo>
                  <a:lnTo>
                    <a:pt x="16430" y="62706"/>
                  </a:lnTo>
                  <a:lnTo>
                    <a:pt x="16113" y="59293"/>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2049" name="Shape 6789"/>
            <p:cNvSpPr/>
            <p:nvPr/>
          </p:nvSpPr>
          <p:spPr>
            <a:xfrm>
              <a:off x="3173348" y="4816759"/>
              <a:ext cx="10159" cy="10081"/>
            </a:xfrm>
            <a:custGeom>
              <a:avLst/>
              <a:gdLst/>
              <a:ahLst/>
              <a:cxnLst/>
              <a:rect l="0" t="0" r="0" b="0"/>
              <a:pathLst>
                <a:path w="10159" h="10081">
                  <a:moveTo>
                    <a:pt x="5000" y="0"/>
                  </a:moveTo>
                  <a:lnTo>
                    <a:pt x="2777" y="476"/>
                  </a:lnTo>
                  <a:lnTo>
                    <a:pt x="1190" y="1746"/>
                  </a:lnTo>
                  <a:lnTo>
                    <a:pt x="316" y="3413"/>
                  </a:lnTo>
                  <a:lnTo>
                    <a:pt x="0" y="5001"/>
                  </a:lnTo>
                  <a:lnTo>
                    <a:pt x="316" y="6668"/>
                  </a:lnTo>
                  <a:lnTo>
                    <a:pt x="1190" y="8335"/>
                  </a:lnTo>
                  <a:lnTo>
                    <a:pt x="2697" y="9604"/>
                  </a:lnTo>
                  <a:lnTo>
                    <a:pt x="5000" y="10081"/>
                  </a:lnTo>
                  <a:lnTo>
                    <a:pt x="7063" y="9683"/>
                  </a:lnTo>
                  <a:lnTo>
                    <a:pt x="8651" y="8652"/>
                  </a:lnTo>
                  <a:lnTo>
                    <a:pt x="9762" y="7065"/>
                  </a:lnTo>
                  <a:lnTo>
                    <a:pt x="10159" y="5001"/>
                  </a:lnTo>
                  <a:lnTo>
                    <a:pt x="9762" y="3017"/>
                  </a:lnTo>
                  <a:lnTo>
                    <a:pt x="8651" y="1430"/>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050" name="Shape 6790"/>
            <p:cNvSpPr/>
            <p:nvPr/>
          </p:nvSpPr>
          <p:spPr>
            <a:xfrm>
              <a:off x="3240658" y="4838827"/>
              <a:ext cx="40084" cy="46592"/>
            </a:xfrm>
            <a:custGeom>
              <a:avLst/>
              <a:gdLst/>
              <a:ahLst/>
              <a:cxnLst/>
              <a:rect l="0" t="0" r="0" b="0"/>
              <a:pathLst>
                <a:path w="40084" h="46592">
                  <a:moveTo>
                    <a:pt x="18018" y="0"/>
                  </a:moveTo>
                  <a:lnTo>
                    <a:pt x="12779" y="555"/>
                  </a:lnTo>
                  <a:lnTo>
                    <a:pt x="8652" y="1983"/>
                  </a:lnTo>
                  <a:lnTo>
                    <a:pt x="5636" y="4047"/>
                  </a:lnTo>
                  <a:lnTo>
                    <a:pt x="3493" y="6428"/>
                  </a:lnTo>
                  <a:lnTo>
                    <a:pt x="2223" y="8809"/>
                  </a:lnTo>
                  <a:lnTo>
                    <a:pt x="1826" y="11032"/>
                  </a:lnTo>
                  <a:lnTo>
                    <a:pt x="2143" y="12302"/>
                  </a:lnTo>
                  <a:lnTo>
                    <a:pt x="2857" y="13810"/>
                  </a:lnTo>
                  <a:lnTo>
                    <a:pt x="4128" y="14921"/>
                  </a:lnTo>
                  <a:lnTo>
                    <a:pt x="6112" y="15318"/>
                  </a:lnTo>
                  <a:lnTo>
                    <a:pt x="7937" y="15001"/>
                  </a:lnTo>
                  <a:lnTo>
                    <a:pt x="9367" y="13969"/>
                  </a:lnTo>
                  <a:lnTo>
                    <a:pt x="10239" y="12619"/>
                  </a:lnTo>
                  <a:lnTo>
                    <a:pt x="10557" y="11112"/>
                  </a:lnTo>
                  <a:lnTo>
                    <a:pt x="10318" y="9364"/>
                  </a:lnTo>
                  <a:lnTo>
                    <a:pt x="10081" y="7222"/>
                  </a:lnTo>
                  <a:lnTo>
                    <a:pt x="10716" y="5158"/>
                  </a:lnTo>
                  <a:lnTo>
                    <a:pt x="12382" y="3650"/>
                  </a:lnTo>
                  <a:lnTo>
                    <a:pt x="14684" y="2697"/>
                  </a:lnTo>
                  <a:lnTo>
                    <a:pt x="17144" y="2381"/>
                  </a:lnTo>
                  <a:lnTo>
                    <a:pt x="19606" y="2618"/>
                  </a:lnTo>
                  <a:lnTo>
                    <a:pt x="22067" y="3808"/>
                  </a:lnTo>
                  <a:lnTo>
                    <a:pt x="23972" y="6350"/>
                  </a:lnTo>
                  <a:lnTo>
                    <a:pt x="24765" y="10635"/>
                  </a:lnTo>
                  <a:lnTo>
                    <a:pt x="24765" y="16668"/>
                  </a:lnTo>
                  <a:lnTo>
                    <a:pt x="24024" y="16957"/>
                  </a:lnTo>
                  <a:lnTo>
                    <a:pt x="24765" y="19050"/>
                  </a:lnTo>
                  <a:lnTo>
                    <a:pt x="24765" y="33416"/>
                  </a:lnTo>
                  <a:lnTo>
                    <a:pt x="24209" y="36749"/>
                  </a:lnTo>
                  <a:lnTo>
                    <a:pt x="23178" y="37939"/>
                  </a:lnTo>
                  <a:lnTo>
                    <a:pt x="21352" y="39051"/>
                  </a:lnTo>
                  <a:lnTo>
                    <a:pt x="20319" y="39448"/>
                  </a:lnTo>
                  <a:lnTo>
                    <a:pt x="18732" y="40083"/>
                  </a:lnTo>
                  <a:lnTo>
                    <a:pt x="15240" y="40797"/>
                  </a:lnTo>
                  <a:lnTo>
                    <a:pt x="12700" y="40242"/>
                  </a:lnTo>
                  <a:lnTo>
                    <a:pt x="10637" y="38733"/>
                  </a:lnTo>
                  <a:lnTo>
                    <a:pt x="9207" y="36273"/>
                  </a:lnTo>
                  <a:lnTo>
                    <a:pt x="8652" y="33098"/>
                  </a:lnTo>
                  <a:lnTo>
                    <a:pt x="8652" y="32860"/>
                  </a:lnTo>
                  <a:lnTo>
                    <a:pt x="8890" y="31034"/>
                  </a:lnTo>
                  <a:lnTo>
                    <a:pt x="9525" y="28891"/>
                  </a:lnTo>
                  <a:lnTo>
                    <a:pt x="11112" y="26589"/>
                  </a:lnTo>
                  <a:lnTo>
                    <a:pt x="13969" y="24049"/>
                  </a:lnTo>
                  <a:lnTo>
                    <a:pt x="15954" y="22780"/>
                  </a:lnTo>
                  <a:lnTo>
                    <a:pt x="18415" y="21509"/>
                  </a:lnTo>
                  <a:lnTo>
                    <a:pt x="21352" y="20239"/>
                  </a:lnTo>
                  <a:lnTo>
                    <a:pt x="24765" y="19050"/>
                  </a:lnTo>
                  <a:lnTo>
                    <a:pt x="24024" y="16957"/>
                  </a:lnTo>
                  <a:lnTo>
                    <a:pt x="17224" y="19605"/>
                  </a:lnTo>
                  <a:lnTo>
                    <a:pt x="11112" y="22303"/>
                  </a:lnTo>
                  <a:lnTo>
                    <a:pt x="6270" y="25082"/>
                  </a:lnTo>
                  <a:lnTo>
                    <a:pt x="2778" y="28177"/>
                  </a:lnTo>
                  <a:lnTo>
                    <a:pt x="714" y="31828"/>
                  </a:lnTo>
                  <a:lnTo>
                    <a:pt x="0" y="36273"/>
                  </a:lnTo>
                  <a:lnTo>
                    <a:pt x="873" y="40638"/>
                  </a:lnTo>
                  <a:lnTo>
                    <a:pt x="3254" y="43893"/>
                  </a:lnTo>
                  <a:lnTo>
                    <a:pt x="6588" y="45877"/>
                  </a:lnTo>
                  <a:lnTo>
                    <a:pt x="10478" y="46592"/>
                  </a:lnTo>
                  <a:lnTo>
                    <a:pt x="14526" y="45957"/>
                  </a:lnTo>
                  <a:lnTo>
                    <a:pt x="18336" y="44211"/>
                  </a:lnTo>
                  <a:lnTo>
                    <a:pt x="21828" y="41830"/>
                  </a:lnTo>
                  <a:lnTo>
                    <a:pt x="24844" y="39369"/>
                  </a:lnTo>
                  <a:lnTo>
                    <a:pt x="25400" y="42305"/>
                  </a:lnTo>
                  <a:lnTo>
                    <a:pt x="26353" y="44369"/>
                  </a:lnTo>
                  <a:lnTo>
                    <a:pt x="27543" y="45639"/>
                  </a:lnTo>
                  <a:lnTo>
                    <a:pt x="28893" y="46274"/>
                  </a:lnTo>
                  <a:lnTo>
                    <a:pt x="31274" y="46592"/>
                  </a:lnTo>
                  <a:lnTo>
                    <a:pt x="32703" y="46433"/>
                  </a:lnTo>
                  <a:lnTo>
                    <a:pt x="34687" y="45877"/>
                  </a:lnTo>
                  <a:lnTo>
                    <a:pt x="37148" y="44369"/>
                  </a:lnTo>
                  <a:lnTo>
                    <a:pt x="40084" y="41591"/>
                  </a:lnTo>
                  <a:lnTo>
                    <a:pt x="40084" y="39051"/>
                  </a:lnTo>
                  <a:lnTo>
                    <a:pt x="38259" y="40321"/>
                  </a:lnTo>
                  <a:lnTo>
                    <a:pt x="35639" y="40877"/>
                  </a:lnTo>
                  <a:lnTo>
                    <a:pt x="33973" y="40401"/>
                  </a:lnTo>
                  <a:lnTo>
                    <a:pt x="33099" y="39130"/>
                  </a:lnTo>
                  <a:lnTo>
                    <a:pt x="32782" y="35162"/>
                  </a:lnTo>
                  <a:lnTo>
                    <a:pt x="32782" y="15875"/>
                  </a:lnTo>
                  <a:lnTo>
                    <a:pt x="32225" y="9127"/>
                  </a:lnTo>
                  <a:lnTo>
                    <a:pt x="30956" y="5713"/>
                  </a:lnTo>
                  <a:lnTo>
                    <a:pt x="28417" y="2777"/>
                  </a:lnTo>
                  <a:lnTo>
                    <a:pt x="26591" y="1587"/>
                  </a:lnTo>
                  <a:lnTo>
                    <a:pt x="24209" y="79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2051" name="Shape 6791"/>
            <p:cNvSpPr/>
            <p:nvPr/>
          </p:nvSpPr>
          <p:spPr>
            <a:xfrm>
              <a:off x="3167236" y="4838827"/>
              <a:ext cx="23495" cy="45560"/>
            </a:xfrm>
            <a:custGeom>
              <a:avLst/>
              <a:gdLst/>
              <a:ahLst/>
              <a:cxnLst/>
              <a:rect l="0" t="0" r="0" b="0"/>
              <a:pathLst>
                <a:path w="23495" h="45560">
                  <a:moveTo>
                    <a:pt x="15716" y="0"/>
                  </a:moveTo>
                  <a:lnTo>
                    <a:pt x="396" y="5476"/>
                  </a:lnTo>
                  <a:lnTo>
                    <a:pt x="396" y="6905"/>
                  </a:lnTo>
                  <a:lnTo>
                    <a:pt x="4365" y="6507"/>
                  </a:lnTo>
                  <a:lnTo>
                    <a:pt x="5556" y="6666"/>
                  </a:lnTo>
                  <a:lnTo>
                    <a:pt x="6667" y="7301"/>
                  </a:lnTo>
                  <a:lnTo>
                    <a:pt x="7461" y="9127"/>
                  </a:lnTo>
                  <a:lnTo>
                    <a:pt x="7778" y="12461"/>
                  </a:lnTo>
                  <a:lnTo>
                    <a:pt x="7778" y="35480"/>
                  </a:lnTo>
                  <a:lnTo>
                    <a:pt x="7620" y="38733"/>
                  </a:lnTo>
                  <a:lnTo>
                    <a:pt x="7143" y="41036"/>
                  </a:lnTo>
                  <a:lnTo>
                    <a:pt x="6191" y="42544"/>
                  </a:lnTo>
                  <a:lnTo>
                    <a:pt x="4762" y="43417"/>
                  </a:lnTo>
                  <a:lnTo>
                    <a:pt x="2777" y="43893"/>
                  </a:lnTo>
                  <a:lnTo>
                    <a:pt x="0" y="44052"/>
                  </a:lnTo>
                  <a:lnTo>
                    <a:pt x="0" y="45560"/>
                  </a:lnTo>
                  <a:lnTo>
                    <a:pt x="23495" y="45560"/>
                  </a:lnTo>
                  <a:lnTo>
                    <a:pt x="23495" y="44052"/>
                  </a:lnTo>
                  <a:lnTo>
                    <a:pt x="19446" y="43496"/>
                  </a:lnTo>
                  <a:lnTo>
                    <a:pt x="17224" y="42068"/>
                  </a:lnTo>
                  <a:lnTo>
                    <a:pt x="16351" y="39448"/>
                  </a:lnTo>
                  <a:lnTo>
                    <a:pt x="16113" y="35480"/>
                  </a:lnTo>
                  <a:lnTo>
                    <a:pt x="16113" y="316"/>
                  </a:lnTo>
                  <a:lnTo>
                    <a:pt x="15716" y="0"/>
                  </a:lnTo>
                  <a:close/>
                </a:path>
              </a:pathLst>
            </a:custGeom>
            <a:solidFill>
              <a:srgbClr val="000000"/>
            </a:solidFill>
          </p:spPr>
          <p:txBody>
            <a:bodyPr vert="horz" lIns="91440" tIns="45720" rIns="91440" bIns="45720" anchor="t"/>
            <a:lstStyle/>
            <a:p>
              <a:endParaRPr lang="en-IN"/>
            </a:p>
          </p:txBody>
        </p:sp>
        <p:sp>
          <p:nvSpPr>
            <p:cNvPr id="2052" name="Shape 6792"/>
            <p:cNvSpPr/>
            <p:nvPr/>
          </p:nvSpPr>
          <p:spPr>
            <a:xfrm>
              <a:off x="3119770" y="4816759"/>
              <a:ext cx="45957" cy="68660"/>
            </a:xfrm>
            <a:custGeom>
              <a:avLst/>
              <a:gdLst/>
              <a:ahLst/>
              <a:cxnLst/>
              <a:rect l="0" t="0" r="0" b="0"/>
              <a:pathLst>
                <a:path w="45957" h="68660">
                  <a:moveTo>
                    <a:pt x="38813" y="0"/>
                  </a:moveTo>
                  <a:lnTo>
                    <a:pt x="24288" y="4366"/>
                  </a:lnTo>
                  <a:lnTo>
                    <a:pt x="24288" y="5953"/>
                  </a:lnTo>
                  <a:lnTo>
                    <a:pt x="26670" y="5794"/>
                  </a:lnTo>
                  <a:lnTo>
                    <a:pt x="29209" y="6112"/>
                  </a:lnTo>
                  <a:lnTo>
                    <a:pt x="30479" y="7223"/>
                  </a:lnTo>
                  <a:lnTo>
                    <a:pt x="30956" y="8811"/>
                  </a:lnTo>
                  <a:lnTo>
                    <a:pt x="31036" y="10874"/>
                  </a:lnTo>
                  <a:lnTo>
                    <a:pt x="31036" y="26352"/>
                  </a:lnTo>
                  <a:lnTo>
                    <a:pt x="28654" y="24448"/>
                  </a:lnTo>
                  <a:lnTo>
                    <a:pt x="26193" y="23098"/>
                  </a:lnTo>
                  <a:lnTo>
                    <a:pt x="23495" y="22304"/>
                  </a:lnTo>
                  <a:lnTo>
                    <a:pt x="22684" y="22241"/>
                  </a:lnTo>
                  <a:lnTo>
                    <a:pt x="20796" y="24844"/>
                  </a:lnTo>
                  <a:lnTo>
                    <a:pt x="24288" y="25479"/>
                  </a:lnTo>
                  <a:lnTo>
                    <a:pt x="27384" y="27306"/>
                  </a:lnTo>
                  <a:lnTo>
                    <a:pt x="29766" y="30321"/>
                  </a:lnTo>
                  <a:lnTo>
                    <a:pt x="31036" y="34767"/>
                  </a:lnTo>
                  <a:lnTo>
                    <a:pt x="31036" y="57547"/>
                  </a:lnTo>
                  <a:lnTo>
                    <a:pt x="29924" y="59928"/>
                  </a:lnTo>
                  <a:lnTo>
                    <a:pt x="27861" y="61833"/>
                  </a:lnTo>
                  <a:lnTo>
                    <a:pt x="25162" y="63103"/>
                  </a:lnTo>
                  <a:lnTo>
                    <a:pt x="22225" y="63500"/>
                  </a:lnTo>
                  <a:lnTo>
                    <a:pt x="18891" y="62944"/>
                  </a:lnTo>
                  <a:lnTo>
                    <a:pt x="15794" y="61516"/>
                  </a:lnTo>
                  <a:lnTo>
                    <a:pt x="12937" y="58896"/>
                  </a:lnTo>
                  <a:lnTo>
                    <a:pt x="10636" y="55007"/>
                  </a:lnTo>
                  <a:lnTo>
                    <a:pt x="9128" y="49768"/>
                  </a:lnTo>
                  <a:lnTo>
                    <a:pt x="8493" y="43181"/>
                  </a:lnTo>
                  <a:lnTo>
                    <a:pt x="9048" y="37068"/>
                  </a:lnTo>
                  <a:lnTo>
                    <a:pt x="10477" y="32386"/>
                  </a:lnTo>
                  <a:lnTo>
                    <a:pt x="12619" y="28972"/>
                  </a:lnTo>
                  <a:lnTo>
                    <a:pt x="15161" y="26591"/>
                  </a:lnTo>
                  <a:lnTo>
                    <a:pt x="17938" y="25242"/>
                  </a:lnTo>
                  <a:lnTo>
                    <a:pt x="20796" y="24844"/>
                  </a:lnTo>
                  <a:lnTo>
                    <a:pt x="22684" y="22241"/>
                  </a:lnTo>
                  <a:lnTo>
                    <a:pt x="20478" y="22067"/>
                  </a:lnTo>
                  <a:lnTo>
                    <a:pt x="15161" y="22940"/>
                  </a:lnTo>
                  <a:lnTo>
                    <a:pt x="10238" y="25479"/>
                  </a:lnTo>
                  <a:lnTo>
                    <a:pt x="6112" y="29368"/>
                  </a:lnTo>
                  <a:lnTo>
                    <a:pt x="2857" y="34369"/>
                  </a:lnTo>
                  <a:lnTo>
                    <a:pt x="793" y="40163"/>
                  </a:lnTo>
                  <a:lnTo>
                    <a:pt x="0" y="46435"/>
                  </a:lnTo>
                  <a:lnTo>
                    <a:pt x="634" y="53181"/>
                  </a:lnTo>
                  <a:lnTo>
                    <a:pt x="2301" y="58420"/>
                  </a:lnTo>
                  <a:lnTo>
                    <a:pt x="4682" y="62310"/>
                  </a:lnTo>
                  <a:lnTo>
                    <a:pt x="7620" y="65087"/>
                  </a:lnTo>
                  <a:lnTo>
                    <a:pt x="10636" y="66913"/>
                  </a:lnTo>
                  <a:lnTo>
                    <a:pt x="13573" y="68024"/>
                  </a:lnTo>
                  <a:lnTo>
                    <a:pt x="16112" y="68501"/>
                  </a:lnTo>
                  <a:lnTo>
                    <a:pt x="18018" y="68660"/>
                  </a:lnTo>
                  <a:lnTo>
                    <a:pt x="22859" y="68024"/>
                  </a:lnTo>
                  <a:lnTo>
                    <a:pt x="26511" y="66517"/>
                  </a:lnTo>
                  <a:lnTo>
                    <a:pt x="29051" y="64452"/>
                  </a:lnTo>
                  <a:lnTo>
                    <a:pt x="30797" y="62310"/>
                  </a:lnTo>
                  <a:lnTo>
                    <a:pt x="31036" y="62310"/>
                  </a:lnTo>
                  <a:lnTo>
                    <a:pt x="31036" y="68342"/>
                  </a:lnTo>
                  <a:lnTo>
                    <a:pt x="31432" y="68660"/>
                  </a:lnTo>
                  <a:lnTo>
                    <a:pt x="38813" y="66040"/>
                  </a:lnTo>
                  <a:lnTo>
                    <a:pt x="45957" y="63500"/>
                  </a:lnTo>
                  <a:lnTo>
                    <a:pt x="45957" y="61912"/>
                  </a:lnTo>
                  <a:lnTo>
                    <a:pt x="43179" y="61912"/>
                  </a:lnTo>
                  <a:lnTo>
                    <a:pt x="41354" y="61516"/>
                  </a:lnTo>
                  <a:lnTo>
                    <a:pt x="40243" y="60801"/>
                  </a:lnTo>
                  <a:lnTo>
                    <a:pt x="39607" y="59690"/>
                  </a:lnTo>
                  <a:lnTo>
                    <a:pt x="39370" y="56356"/>
                  </a:lnTo>
                  <a:lnTo>
                    <a:pt x="39370" y="158"/>
                  </a:lnTo>
                  <a:lnTo>
                    <a:pt x="38813" y="0"/>
                  </a:lnTo>
                  <a:close/>
                </a:path>
              </a:pathLst>
            </a:custGeom>
            <a:solidFill>
              <a:srgbClr val="000000"/>
            </a:solidFill>
          </p:spPr>
          <p:txBody>
            <a:bodyPr vert="horz" lIns="91440" tIns="45720" rIns="91440" bIns="45720" anchor="t"/>
            <a:lstStyle/>
            <a:p>
              <a:endParaRPr lang="en-IN"/>
            </a:p>
          </p:txBody>
        </p:sp>
        <p:sp>
          <p:nvSpPr>
            <p:cNvPr id="2053" name="Shape 6793"/>
            <p:cNvSpPr/>
            <p:nvPr/>
          </p:nvSpPr>
          <p:spPr>
            <a:xfrm>
              <a:off x="3076194" y="4838827"/>
              <a:ext cx="40083" cy="46592"/>
            </a:xfrm>
            <a:custGeom>
              <a:avLst/>
              <a:gdLst/>
              <a:ahLst/>
              <a:cxnLst/>
              <a:rect l="0" t="0" r="0" b="0"/>
              <a:pathLst>
                <a:path w="40083" h="46592">
                  <a:moveTo>
                    <a:pt x="18017" y="0"/>
                  </a:moveTo>
                  <a:lnTo>
                    <a:pt x="12857" y="555"/>
                  </a:lnTo>
                  <a:lnTo>
                    <a:pt x="8731" y="1983"/>
                  </a:lnTo>
                  <a:lnTo>
                    <a:pt x="5634" y="4047"/>
                  </a:lnTo>
                  <a:lnTo>
                    <a:pt x="3492" y="6428"/>
                  </a:lnTo>
                  <a:lnTo>
                    <a:pt x="2301" y="8809"/>
                  </a:lnTo>
                  <a:lnTo>
                    <a:pt x="1904" y="11032"/>
                  </a:lnTo>
                  <a:lnTo>
                    <a:pt x="2857" y="13810"/>
                  </a:lnTo>
                  <a:lnTo>
                    <a:pt x="4126" y="14921"/>
                  </a:lnTo>
                  <a:lnTo>
                    <a:pt x="6111" y="15318"/>
                  </a:lnTo>
                  <a:lnTo>
                    <a:pt x="7937" y="15001"/>
                  </a:lnTo>
                  <a:lnTo>
                    <a:pt x="9364" y="13969"/>
                  </a:lnTo>
                  <a:lnTo>
                    <a:pt x="10318" y="12619"/>
                  </a:lnTo>
                  <a:lnTo>
                    <a:pt x="10636" y="11112"/>
                  </a:lnTo>
                  <a:lnTo>
                    <a:pt x="10318" y="9364"/>
                  </a:lnTo>
                  <a:lnTo>
                    <a:pt x="10080" y="7222"/>
                  </a:lnTo>
                  <a:lnTo>
                    <a:pt x="10715" y="5158"/>
                  </a:lnTo>
                  <a:lnTo>
                    <a:pt x="12382" y="3650"/>
                  </a:lnTo>
                  <a:lnTo>
                    <a:pt x="14683" y="2697"/>
                  </a:lnTo>
                  <a:lnTo>
                    <a:pt x="17145" y="2381"/>
                  </a:lnTo>
                  <a:lnTo>
                    <a:pt x="19605" y="2618"/>
                  </a:lnTo>
                  <a:lnTo>
                    <a:pt x="22064" y="3808"/>
                  </a:lnTo>
                  <a:lnTo>
                    <a:pt x="23970" y="6350"/>
                  </a:lnTo>
                  <a:lnTo>
                    <a:pt x="24763" y="10635"/>
                  </a:lnTo>
                  <a:lnTo>
                    <a:pt x="24763" y="16668"/>
                  </a:lnTo>
                  <a:lnTo>
                    <a:pt x="24023" y="16960"/>
                  </a:lnTo>
                  <a:lnTo>
                    <a:pt x="24763" y="19050"/>
                  </a:lnTo>
                  <a:lnTo>
                    <a:pt x="24763" y="33416"/>
                  </a:lnTo>
                  <a:lnTo>
                    <a:pt x="24208" y="36749"/>
                  </a:lnTo>
                  <a:lnTo>
                    <a:pt x="23176" y="37939"/>
                  </a:lnTo>
                  <a:lnTo>
                    <a:pt x="21431" y="39051"/>
                  </a:lnTo>
                  <a:lnTo>
                    <a:pt x="20320" y="39448"/>
                  </a:lnTo>
                  <a:lnTo>
                    <a:pt x="18732" y="40083"/>
                  </a:lnTo>
                  <a:lnTo>
                    <a:pt x="15238" y="40797"/>
                  </a:lnTo>
                  <a:lnTo>
                    <a:pt x="12700" y="40242"/>
                  </a:lnTo>
                  <a:lnTo>
                    <a:pt x="10636" y="38733"/>
                  </a:lnTo>
                  <a:lnTo>
                    <a:pt x="9286" y="36273"/>
                  </a:lnTo>
                  <a:lnTo>
                    <a:pt x="8731" y="33098"/>
                  </a:lnTo>
                  <a:lnTo>
                    <a:pt x="8731" y="32860"/>
                  </a:lnTo>
                  <a:lnTo>
                    <a:pt x="8888" y="31034"/>
                  </a:lnTo>
                  <a:lnTo>
                    <a:pt x="9525" y="28891"/>
                  </a:lnTo>
                  <a:lnTo>
                    <a:pt x="11112" y="26589"/>
                  </a:lnTo>
                  <a:lnTo>
                    <a:pt x="13970" y="24049"/>
                  </a:lnTo>
                  <a:lnTo>
                    <a:pt x="15953" y="22780"/>
                  </a:lnTo>
                  <a:lnTo>
                    <a:pt x="18413" y="21509"/>
                  </a:lnTo>
                  <a:lnTo>
                    <a:pt x="21351" y="20239"/>
                  </a:lnTo>
                  <a:lnTo>
                    <a:pt x="24763" y="19050"/>
                  </a:lnTo>
                  <a:lnTo>
                    <a:pt x="24023" y="16960"/>
                  </a:lnTo>
                  <a:lnTo>
                    <a:pt x="17302" y="19605"/>
                  </a:lnTo>
                  <a:lnTo>
                    <a:pt x="11112" y="22303"/>
                  </a:lnTo>
                  <a:lnTo>
                    <a:pt x="6270" y="25082"/>
                  </a:lnTo>
                  <a:lnTo>
                    <a:pt x="2857" y="28177"/>
                  </a:lnTo>
                  <a:lnTo>
                    <a:pt x="713" y="31828"/>
                  </a:lnTo>
                  <a:lnTo>
                    <a:pt x="0" y="36273"/>
                  </a:lnTo>
                  <a:lnTo>
                    <a:pt x="951" y="40638"/>
                  </a:lnTo>
                  <a:lnTo>
                    <a:pt x="3253" y="43893"/>
                  </a:lnTo>
                  <a:lnTo>
                    <a:pt x="6587" y="45877"/>
                  </a:lnTo>
                  <a:lnTo>
                    <a:pt x="10476" y="46592"/>
                  </a:lnTo>
                  <a:lnTo>
                    <a:pt x="14525" y="45957"/>
                  </a:lnTo>
                  <a:lnTo>
                    <a:pt x="18334" y="44211"/>
                  </a:lnTo>
                  <a:lnTo>
                    <a:pt x="21827" y="41830"/>
                  </a:lnTo>
                  <a:lnTo>
                    <a:pt x="24843" y="39369"/>
                  </a:lnTo>
                  <a:lnTo>
                    <a:pt x="25400" y="42305"/>
                  </a:lnTo>
                  <a:lnTo>
                    <a:pt x="26351" y="44369"/>
                  </a:lnTo>
                  <a:lnTo>
                    <a:pt x="27621" y="45639"/>
                  </a:lnTo>
                  <a:lnTo>
                    <a:pt x="28892" y="46274"/>
                  </a:lnTo>
                  <a:lnTo>
                    <a:pt x="31273" y="46592"/>
                  </a:lnTo>
                  <a:lnTo>
                    <a:pt x="32781" y="46433"/>
                  </a:lnTo>
                  <a:lnTo>
                    <a:pt x="34686" y="45877"/>
                  </a:lnTo>
                  <a:lnTo>
                    <a:pt x="37146" y="44369"/>
                  </a:lnTo>
                  <a:lnTo>
                    <a:pt x="40083" y="41591"/>
                  </a:lnTo>
                  <a:lnTo>
                    <a:pt x="40083" y="39051"/>
                  </a:lnTo>
                  <a:lnTo>
                    <a:pt x="38257" y="40321"/>
                  </a:lnTo>
                  <a:lnTo>
                    <a:pt x="35638" y="40877"/>
                  </a:lnTo>
                  <a:lnTo>
                    <a:pt x="33971" y="40401"/>
                  </a:lnTo>
                  <a:lnTo>
                    <a:pt x="33098" y="39130"/>
                  </a:lnTo>
                  <a:lnTo>
                    <a:pt x="32781" y="35162"/>
                  </a:lnTo>
                  <a:lnTo>
                    <a:pt x="32781" y="15875"/>
                  </a:lnTo>
                  <a:lnTo>
                    <a:pt x="32226" y="9127"/>
                  </a:lnTo>
                  <a:lnTo>
                    <a:pt x="30956" y="5713"/>
                  </a:lnTo>
                  <a:lnTo>
                    <a:pt x="28414" y="2777"/>
                  </a:lnTo>
                  <a:lnTo>
                    <a:pt x="26590"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054" name="Shape 6794"/>
            <p:cNvSpPr/>
            <p:nvPr/>
          </p:nvSpPr>
          <p:spPr>
            <a:xfrm>
              <a:off x="3194859" y="4838827"/>
              <a:ext cx="38337" cy="46592"/>
            </a:xfrm>
            <a:custGeom>
              <a:avLst/>
              <a:gdLst/>
              <a:ahLst/>
              <a:cxnLst/>
              <a:rect l="0" t="0" r="0" b="0"/>
              <a:pathLst>
                <a:path w="38337" h="46592">
                  <a:moveTo>
                    <a:pt x="22225" y="0"/>
                  </a:moveTo>
                  <a:lnTo>
                    <a:pt x="16827" y="633"/>
                  </a:lnTo>
                  <a:lnTo>
                    <a:pt x="11667" y="2697"/>
                  </a:lnTo>
                  <a:lnTo>
                    <a:pt x="7064" y="6111"/>
                  </a:lnTo>
                  <a:lnTo>
                    <a:pt x="3412" y="10873"/>
                  </a:lnTo>
                  <a:lnTo>
                    <a:pt x="873" y="16985"/>
                  </a:lnTo>
                  <a:lnTo>
                    <a:pt x="0" y="24446"/>
                  </a:lnTo>
                  <a:lnTo>
                    <a:pt x="793" y="31511"/>
                  </a:lnTo>
                  <a:lnTo>
                    <a:pt x="3016" y="37146"/>
                  </a:lnTo>
                  <a:lnTo>
                    <a:pt x="6270" y="41353"/>
                  </a:lnTo>
                  <a:lnTo>
                    <a:pt x="10239" y="44289"/>
                  </a:lnTo>
                  <a:lnTo>
                    <a:pt x="14367" y="46037"/>
                  </a:lnTo>
                  <a:lnTo>
                    <a:pt x="18493" y="46592"/>
                  </a:lnTo>
                  <a:lnTo>
                    <a:pt x="24288" y="45719"/>
                  </a:lnTo>
                  <a:lnTo>
                    <a:pt x="26908" y="44607"/>
                  </a:lnTo>
                  <a:lnTo>
                    <a:pt x="29448" y="43019"/>
                  </a:lnTo>
                  <a:lnTo>
                    <a:pt x="31908" y="40957"/>
                  </a:lnTo>
                  <a:lnTo>
                    <a:pt x="34131" y="38178"/>
                  </a:lnTo>
                  <a:lnTo>
                    <a:pt x="36273" y="34925"/>
                  </a:lnTo>
                  <a:lnTo>
                    <a:pt x="38337" y="31034"/>
                  </a:lnTo>
                  <a:lnTo>
                    <a:pt x="36988" y="30082"/>
                  </a:lnTo>
                  <a:lnTo>
                    <a:pt x="34368" y="33653"/>
                  </a:lnTo>
                  <a:lnTo>
                    <a:pt x="31273" y="36669"/>
                  </a:lnTo>
                  <a:lnTo>
                    <a:pt x="27542" y="38655"/>
                  </a:lnTo>
                  <a:lnTo>
                    <a:pt x="22780" y="39448"/>
                  </a:lnTo>
                  <a:lnTo>
                    <a:pt x="19684" y="39051"/>
                  </a:lnTo>
                  <a:lnTo>
                    <a:pt x="16905" y="38100"/>
                  </a:lnTo>
                  <a:lnTo>
                    <a:pt x="14367" y="36432"/>
                  </a:lnTo>
                  <a:lnTo>
                    <a:pt x="12064" y="34209"/>
                  </a:lnTo>
                  <a:lnTo>
                    <a:pt x="10239" y="31432"/>
                  </a:lnTo>
                  <a:lnTo>
                    <a:pt x="8889" y="28257"/>
                  </a:lnTo>
                  <a:lnTo>
                    <a:pt x="8017" y="24606"/>
                  </a:lnTo>
                  <a:lnTo>
                    <a:pt x="7619" y="20477"/>
                  </a:lnTo>
                  <a:lnTo>
                    <a:pt x="8254" y="14127"/>
                  </a:lnTo>
                  <a:lnTo>
                    <a:pt x="10080" y="9444"/>
                  </a:lnTo>
                  <a:lnTo>
                    <a:pt x="12620" y="6189"/>
                  </a:lnTo>
                  <a:lnTo>
                    <a:pt x="15478" y="4205"/>
                  </a:lnTo>
                  <a:lnTo>
                    <a:pt x="18177" y="3175"/>
                  </a:lnTo>
                  <a:lnTo>
                    <a:pt x="20398" y="2857"/>
                  </a:lnTo>
                  <a:lnTo>
                    <a:pt x="23573" y="3175"/>
                  </a:lnTo>
                  <a:lnTo>
                    <a:pt x="25400" y="4126"/>
                  </a:lnTo>
                  <a:lnTo>
                    <a:pt x="26352" y="5634"/>
                  </a:lnTo>
                  <a:lnTo>
                    <a:pt x="26987" y="7619"/>
                  </a:lnTo>
                  <a:lnTo>
                    <a:pt x="27542" y="9841"/>
                  </a:lnTo>
                  <a:lnTo>
                    <a:pt x="29209" y="12937"/>
                  </a:lnTo>
                  <a:lnTo>
                    <a:pt x="30638" y="13969"/>
                  </a:lnTo>
                  <a:lnTo>
                    <a:pt x="32384" y="14366"/>
                  </a:lnTo>
                  <a:lnTo>
                    <a:pt x="34368" y="13889"/>
                  </a:lnTo>
                  <a:lnTo>
                    <a:pt x="35798" y="13016"/>
                  </a:lnTo>
                  <a:lnTo>
                    <a:pt x="36671" y="11667"/>
                  </a:lnTo>
                  <a:lnTo>
                    <a:pt x="36988" y="10000"/>
                  </a:lnTo>
                  <a:lnTo>
                    <a:pt x="36671" y="8413"/>
                  </a:lnTo>
                  <a:lnTo>
                    <a:pt x="35877" y="6666"/>
                  </a:lnTo>
                  <a:lnTo>
                    <a:pt x="34607" y="4762"/>
                  </a:lnTo>
                  <a:lnTo>
                    <a:pt x="32702" y="3094"/>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2055" name="Shape 6795"/>
            <p:cNvSpPr/>
            <p:nvPr/>
          </p:nvSpPr>
          <p:spPr>
            <a:xfrm>
              <a:off x="3039364" y="4838827"/>
              <a:ext cx="32701" cy="45560"/>
            </a:xfrm>
            <a:custGeom>
              <a:avLst/>
              <a:gdLst/>
              <a:ahLst/>
              <a:cxnLst/>
              <a:rect l="0" t="0" r="0" b="0"/>
              <a:pathLst>
                <a:path w="32701" h="45560">
                  <a:moveTo>
                    <a:pt x="14842" y="0"/>
                  </a:moveTo>
                  <a:lnTo>
                    <a:pt x="157" y="5317"/>
                  </a:lnTo>
                  <a:lnTo>
                    <a:pt x="157" y="6905"/>
                  </a:lnTo>
                  <a:lnTo>
                    <a:pt x="3571" y="6507"/>
                  </a:lnTo>
                  <a:lnTo>
                    <a:pt x="4762" y="6666"/>
                  </a:lnTo>
                  <a:lnTo>
                    <a:pt x="5873" y="7301"/>
                  </a:lnTo>
                  <a:lnTo>
                    <a:pt x="6667" y="9127"/>
                  </a:lnTo>
                  <a:lnTo>
                    <a:pt x="6984" y="12461"/>
                  </a:lnTo>
                  <a:lnTo>
                    <a:pt x="6984" y="37226"/>
                  </a:lnTo>
                  <a:lnTo>
                    <a:pt x="6667" y="40481"/>
                  </a:lnTo>
                  <a:lnTo>
                    <a:pt x="5556" y="42385"/>
                  </a:lnTo>
                  <a:lnTo>
                    <a:pt x="3412" y="43338"/>
                  </a:lnTo>
                  <a:lnTo>
                    <a:pt x="0" y="44052"/>
                  </a:lnTo>
                  <a:lnTo>
                    <a:pt x="0" y="45560"/>
                  </a:lnTo>
                  <a:lnTo>
                    <a:pt x="23732" y="45560"/>
                  </a:lnTo>
                  <a:lnTo>
                    <a:pt x="23732" y="44052"/>
                  </a:lnTo>
                  <a:lnTo>
                    <a:pt x="20318" y="43734"/>
                  </a:lnTo>
                  <a:lnTo>
                    <a:pt x="17619" y="42862"/>
                  </a:lnTo>
                  <a:lnTo>
                    <a:pt x="15953" y="40638"/>
                  </a:lnTo>
                  <a:lnTo>
                    <a:pt x="15318" y="36669"/>
                  </a:lnTo>
                  <a:lnTo>
                    <a:pt x="15318" y="14366"/>
                  </a:lnTo>
                  <a:lnTo>
                    <a:pt x="15716" y="12619"/>
                  </a:lnTo>
                  <a:lnTo>
                    <a:pt x="16588" y="10873"/>
                  </a:lnTo>
                  <a:lnTo>
                    <a:pt x="19207" y="7698"/>
                  </a:lnTo>
                  <a:lnTo>
                    <a:pt x="20716" y="6666"/>
                  </a:lnTo>
                  <a:lnTo>
                    <a:pt x="22066" y="6269"/>
                  </a:lnTo>
                  <a:lnTo>
                    <a:pt x="23176" y="6507"/>
                  </a:lnTo>
                  <a:lnTo>
                    <a:pt x="24129" y="7222"/>
                  </a:lnTo>
                  <a:lnTo>
                    <a:pt x="26113" y="8809"/>
                  </a:lnTo>
                  <a:lnTo>
                    <a:pt x="28892" y="9682"/>
                  </a:lnTo>
                  <a:lnTo>
                    <a:pt x="30479" y="9364"/>
                  </a:lnTo>
                  <a:lnTo>
                    <a:pt x="31670" y="8492"/>
                  </a:lnTo>
                  <a:lnTo>
                    <a:pt x="32463" y="7063"/>
                  </a:lnTo>
                  <a:lnTo>
                    <a:pt x="32701" y="5317"/>
                  </a:lnTo>
                  <a:lnTo>
                    <a:pt x="32384" y="3094"/>
                  </a:lnTo>
                  <a:lnTo>
                    <a:pt x="31273" y="1427"/>
                  </a:lnTo>
                  <a:lnTo>
                    <a:pt x="29606" y="316"/>
                  </a:lnTo>
                  <a:lnTo>
                    <a:pt x="27304" y="0"/>
                  </a:lnTo>
                  <a:lnTo>
                    <a:pt x="24526" y="396"/>
                  </a:lnTo>
                  <a:lnTo>
                    <a:pt x="21748" y="1903"/>
                  </a:lnTo>
                  <a:lnTo>
                    <a:pt x="18811" y="4602"/>
                  </a:lnTo>
                  <a:lnTo>
                    <a:pt x="15556" y="9047"/>
                  </a:lnTo>
                  <a:lnTo>
                    <a:pt x="15318" y="9047"/>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2056" name="Shape 6796"/>
            <p:cNvSpPr/>
            <p:nvPr/>
          </p:nvSpPr>
          <p:spPr>
            <a:xfrm>
              <a:off x="3313365" y="4838827"/>
              <a:ext cx="29368" cy="46592"/>
            </a:xfrm>
            <a:custGeom>
              <a:avLst/>
              <a:gdLst/>
              <a:ahLst/>
              <a:cxnLst/>
              <a:rect l="0" t="0" r="0" b="0"/>
              <a:pathLst>
                <a:path w="29368" h="46592">
                  <a:moveTo>
                    <a:pt x="13811" y="0"/>
                  </a:moveTo>
                  <a:lnTo>
                    <a:pt x="9525" y="555"/>
                  </a:lnTo>
                  <a:lnTo>
                    <a:pt x="6033" y="1903"/>
                  </a:lnTo>
                  <a:lnTo>
                    <a:pt x="3335" y="3968"/>
                  </a:lnTo>
                  <a:lnTo>
                    <a:pt x="1430" y="6507"/>
                  </a:lnTo>
                  <a:lnTo>
                    <a:pt x="397" y="9286"/>
                  </a:lnTo>
                  <a:lnTo>
                    <a:pt x="0" y="12063"/>
                  </a:lnTo>
                  <a:lnTo>
                    <a:pt x="953" y="16905"/>
                  </a:lnTo>
                  <a:lnTo>
                    <a:pt x="3492" y="20794"/>
                  </a:lnTo>
                  <a:lnTo>
                    <a:pt x="7223" y="23891"/>
                  </a:lnTo>
                  <a:lnTo>
                    <a:pt x="11589" y="26589"/>
                  </a:lnTo>
                  <a:lnTo>
                    <a:pt x="17305" y="29844"/>
                  </a:lnTo>
                  <a:lnTo>
                    <a:pt x="19527" y="31272"/>
                  </a:lnTo>
                  <a:lnTo>
                    <a:pt x="21114" y="32939"/>
                  </a:lnTo>
                  <a:lnTo>
                    <a:pt x="22067" y="34925"/>
                  </a:lnTo>
                  <a:lnTo>
                    <a:pt x="22463" y="37146"/>
                  </a:lnTo>
                  <a:lnTo>
                    <a:pt x="21669" y="40638"/>
                  </a:lnTo>
                  <a:lnTo>
                    <a:pt x="19686" y="42862"/>
                  </a:lnTo>
                  <a:lnTo>
                    <a:pt x="17066" y="44052"/>
                  </a:lnTo>
                  <a:lnTo>
                    <a:pt x="14447" y="44369"/>
                  </a:lnTo>
                  <a:lnTo>
                    <a:pt x="10240" y="43734"/>
                  </a:lnTo>
                  <a:lnTo>
                    <a:pt x="7143" y="41988"/>
                  </a:lnTo>
                  <a:lnTo>
                    <a:pt x="4922" y="39448"/>
                  </a:lnTo>
                  <a:lnTo>
                    <a:pt x="3335" y="36432"/>
                  </a:lnTo>
                  <a:lnTo>
                    <a:pt x="1667" y="30478"/>
                  </a:lnTo>
                  <a:lnTo>
                    <a:pt x="80" y="30478"/>
                  </a:lnTo>
                  <a:lnTo>
                    <a:pt x="80" y="45957"/>
                  </a:lnTo>
                  <a:lnTo>
                    <a:pt x="1350" y="45957"/>
                  </a:lnTo>
                  <a:lnTo>
                    <a:pt x="2223" y="45005"/>
                  </a:lnTo>
                  <a:lnTo>
                    <a:pt x="3572" y="44766"/>
                  </a:lnTo>
                  <a:lnTo>
                    <a:pt x="5874" y="45005"/>
                  </a:lnTo>
                  <a:lnTo>
                    <a:pt x="8652" y="45639"/>
                  </a:lnTo>
                  <a:lnTo>
                    <a:pt x="15002" y="46592"/>
                  </a:lnTo>
                  <a:lnTo>
                    <a:pt x="18336" y="46194"/>
                  </a:lnTo>
                  <a:lnTo>
                    <a:pt x="21591" y="45163"/>
                  </a:lnTo>
                  <a:lnTo>
                    <a:pt x="24606" y="43417"/>
                  </a:lnTo>
                  <a:lnTo>
                    <a:pt x="27067" y="40877"/>
                  </a:lnTo>
                  <a:lnTo>
                    <a:pt x="28813" y="37702"/>
                  </a:lnTo>
                  <a:lnTo>
                    <a:pt x="29368" y="33813"/>
                  </a:lnTo>
                  <a:lnTo>
                    <a:pt x="28813" y="29844"/>
                  </a:lnTo>
                  <a:lnTo>
                    <a:pt x="26987" y="26827"/>
                  </a:lnTo>
                  <a:lnTo>
                    <a:pt x="24369" y="24288"/>
                  </a:lnTo>
                  <a:lnTo>
                    <a:pt x="21114" y="22064"/>
                  </a:lnTo>
                  <a:lnTo>
                    <a:pt x="10398" y="15714"/>
                  </a:lnTo>
                  <a:lnTo>
                    <a:pt x="8176" y="13969"/>
                  </a:lnTo>
                  <a:lnTo>
                    <a:pt x="6827" y="12143"/>
                  </a:lnTo>
                  <a:lnTo>
                    <a:pt x="6112" y="8731"/>
                  </a:lnTo>
                  <a:lnTo>
                    <a:pt x="6510" y="6587"/>
                  </a:lnTo>
                  <a:lnTo>
                    <a:pt x="7858" y="4523"/>
                  </a:lnTo>
                  <a:lnTo>
                    <a:pt x="10161" y="2936"/>
                  </a:lnTo>
                  <a:lnTo>
                    <a:pt x="13653" y="2301"/>
                  </a:lnTo>
                  <a:lnTo>
                    <a:pt x="16907" y="2777"/>
                  </a:lnTo>
                  <a:lnTo>
                    <a:pt x="20003" y="4523"/>
                  </a:lnTo>
                  <a:lnTo>
                    <a:pt x="21431" y="6111"/>
                  </a:lnTo>
                  <a:lnTo>
                    <a:pt x="22622" y="8253"/>
                  </a:lnTo>
                  <a:lnTo>
                    <a:pt x="23733" y="11032"/>
                  </a:lnTo>
                  <a:lnTo>
                    <a:pt x="24606" y="14444"/>
                  </a:lnTo>
                  <a:lnTo>
                    <a:pt x="26115" y="14444"/>
                  </a:lnTo>
                  <a:lnTo>
                    <a:pt x="25717" y="872"/>
                  </a:lnTo>
                  <a:lnTo>
                    <a:pt x="24606" y="872"/>
                  </a:lnTo>
                  <a:lnTo>
                    <a:pt x="24051" y="1587"/>
                  </a:lnTo>
                  <a:lnTo>
                    <a:pt x="22940" y="1983"/>
                  </a:lnTo>
                  <a:lnTo>
                    <a:pt x="19367" y="1030"/>
                  </a:lnTo>
                  <a:lnTo>
                    <a:pt x="16828" y="316"/>
                  </a:lnTo>
                  <a:lnTo>
                    <a:pt x="13811" y="0"/>
                  </a:lnTo>
                  <a:close/>
                </a:path>
              </a:pathLst>
            </a:custGeom>
            <a:solidFill>
              <a:srgbClr val="000000"/>
            </a:solidFill>
          </p:spPr>
          <p:txBody>
            <a:bodyPr vert="horz" lIns="91440" tIns="45720" rIns="91440" bIns="45720" anchor="t"/>
            <a:lstStyle/>
            <a:p>
              <a:endParaRPr lang="en-IN"/>
            </a:p>
          </p:txBody>
        </p:sp>
        <p:sp>
          <p:nvSpPr>
            <p:cNvPr id="2057" name="Shape 6797"/>
            <p:cNvSpPr/>
            <p:nvPr/>
          </p:nvSpPr>
          <p:spPr>
            <a:xfrm>
              <a:off x="3353846" y="4874465"/>
              <a:ext cx="11033" cy="11032"/>
            </a:xfrm>
            <a:custGeom>
              <a:avLst/>
              <a:gdLst/>
              <a:ahLst/>
              <a:cxnLst/>
              <a:rect l="0" t="0" r="0" b="0"/>
              <a:pathLst>
                <a:path w="11033" h="11032">
                  <a:moveTo>
                    <a:pt x="5477" y="0"/>
                  </a:moveTo>
                  <a:lnTo>
                    <a:pt x="3413" y="476"/>
                  </a:lnTo>
                  <a:lnTo>
                    <a:pt x="1667" y="1667"/>
                  </a:lnTo>
                  <a:lnTo>
                    <a:pt x="477" y="3412"/>
                  </a:lnTo>
                  <a:lnTo>
                    <a:pt x="0" y="5636"/>
                  </a:lnTo>
                  <a:lnTo>
                    <a:pt x="556" y="8096"/>
                  </a:lnTo>
                  <a:lnTo>
                    <a:pt x="1905" y="9762"/>
                  </a:lnTo>
                  <a:lnTo>
                    <a:pt x="3731" y="10715"/>
                  </a:lnTo>
                  <a:lnTo>
                    <a:pt x="5477" y="11032"/>
                  </a:lnTo>
                  <a:lnTo>
                    <a:pt x="7223" y="10715"/>
                  </a:lnTo>
                  <a:lnTo>
                    <a:pt x="8969" y="9762"/>
                  </a:lnTo>
                  <a:lnTo>
                    <a:pt x="10398" y="8096"/>
                  </a:lnTo>
                  <a:lnTo>
                    <a:pt x="11033" y="5636"/>
                  </a:lnTo>
                  <a:lnTo>
                    <a:pt x="10557" y="3492"/>
                  </a:lnTo>
                  <a:lnTo>
                    <a:pt x="9287" y="1746"/>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2058" name="Shape 6798"/>
            <p:cNvSpPr/>
            <p:nvPr/>
          </p:nvSpPr>
          <p:spPr>
            <a:xfrm>
              <a:off x="5551900" y="3531995"/>
              <a:ext cx="10080" cy="10160"/>
            </a:xfrm>
            <a:custGeom>
              <a:avLst/>
              <a:gdLst/>
              <a:ahLst/>
              <a:cxnLst/>
              <a:rect l="0" t="0" r="0" b="0"/>
              <a:pathLst>
                <a:path w="10080" h="10160">
                  <a:moveTo>
                    <a:pt x="4921" y="0"/>
                  </a:moveTo>
                  <a:lnTo>
                    <a:pt x="2698" y="556"/>
                  </a:lnTo>
                  <a:lnTo>
                    <a:pt x="1190" y="1826"/>
                  </a:lnTo>
                  <a:lnTo>
                    <a:pt x="317" y="3492"/>
                  </a:lnTo>
                  <a:lnTo>
                    <a:pt x="0" y="5079"/>
                  </a:lnTo>
                  <a:lnTo>
                    <a:pt x="317" y="6667"/>
                  </a:lnTo>
                  <a:lnTo>
                    <a:pt x="1111" y="8335"/>
                  </a:lnTo>
                  <a:lnTo>
                    <a:pt x="2698" y="9605"/>
                  </a:lnTo>
                  <a:lnTo>
                    <a:pt x="4921" y="10160"/>
                  </a:lnTo>
                  <a:lnTo>
                    <a:pt x="7063" y="9763"/>
                  </a:lnTo>
                  <a:lnTo>
                    <a:pt x="8651" y="8731"/>
                  </a:lnTo>
                  <a:lnTo>
                    <a:pt x="9762" y="7065"/>
                  </a:lnTo>
                  <a:lnTo>
                    <a:pt x="10080" y="5079"/>
                  </a:lnTo>
                  <a:lnTo>
                    <a:pt x="9762" y="3096"/>
                  </a:lnTo>
                  <a:lnTo>
                    <a:pt x="8651" y="1508"/>
                  </a:lnTo>
                  <a:lnTo>
                    <a:pt x="7063" y="476"/>
                  </a:lnTo>
                  <a:lnTo>
                    <a:pt x="4921" y="0"/>
                  </a:lnTo>
                  <a:close/>
                </a:path>
              </a:pathLst>
            </a:custGeom>
            <a:solidFill>
              <a:srgbClr val="000000"/>
            </a:solidFill>
          </p:spPr>
          <p:txBody>
            <a:bodyPr vert="horz" lIns="91440" tIns="45720" rIns="91440" bIns="45720" anchor="t"/>
            <a:lstStyle/>
            <a:p>
              <a:endParaRPr lang="en-IN"/>
            </a:p>
          </p:txBody>
        </p:sp>
        <p:sp>
          <p:nvSpPr>
            <p:cNvPr id="2059" name="Shape 6799"/>
            <p:cNvSpPr/>
            <p:nvPr/>
          </p:nvSpPr>
          <p:spPr>
            <a:xfrm>
              <a:off x="5404262" y="3531995"/>
              <a:ext cx="10160" cy="10160"/>
            </a:xfrm>
            <a:custGeom>
              <a:avLst/>
              <a:gdLst/>
              <a:ahLst/>
              <a:cxnLst/>
              <a:rect l="0" t="0" r="0" b="0"/>
              <a:pathLst>
                <a:path w="10160" h="10160">
                  <a:moveTo>
                    <a:pt x="5000" y="0"/>
                  </a:moveTo>
                  <a:lnTo>
                    <a:pt x="2777" y="556"/>
                  </a:lnTo>
                  <a:lnTo>
                    <a:pt x="1190" y="1826"/>
                  </a:lnTo>
                  <a:lnTo>
                    <a:pt x="317" y="3492"/>
                  </a:lnTo>
                  <a:lnTo>
                    <a:pt x="0" y="5079"/>
                  </a:lnTo>
                  <a:lnTo>
                    <a:pt x="317" y="6667"/>
                  </a:lnTo>
                  <a:lnTo>
                    <a:pt x="1190" y="8335"/>
                  </a:lnTo>
                  <a:lnTo>
                    <a:pt x="2698" y="9605"/>
                  </a:lnTo>
                  <a:lnTo>
                    <a:pt x="5000" y="10160"/>
                  </a:lnTo>
                  <a:lnTo>
                    <a:pt x="7063" y="9763"/>
                  </a:lnTo>
                  <a:lnTo>
                    <a:pt x="8731" y="8731"/>
                  </a:lnTo>
                  <a:lnTo>
                    <a:pt x="9842" y="7065"/>
                  </a:lnTo>
                  <a:lnTo>
                    <a:pt x="10160" y="5079"/>
                  </a:lnTo>
                  <a:lnTo>
                    <a:pt x="9842" y="3096"/>
                  </a:lnTo>
                  <a:lnTo>
                    <a:pt x="8731" y="1508"/>
                  </a:lnTo>
                  <a:lnTo>
                    <a:pt x="7063" y="476"/>
                  </a:lnTo>
                  <a:lnTo>
                    <a:pt x="5000" y="0"/>
                  </a:lnTo>
                  <a:close/>
                </a:path>
              </a:pathLst>
            </a:custGeom>
            <a:solidFill>
              <a:srgbClr val="000000"/>
            </a:solidFill>
          </p:spPr>
          <p:txBody>
            <a:bodyPr vert="horz" lIns="91440" tIns="45720" rIns="91440" bIns="45720" anchor="t"/>
            <a:lstStyle/>
            <a:p>
              <a:endParaRPr lang="en-IN"/>
            </a:p>
          </p:txBody>
        </p:sp>
        <p:sp>
          <p:nvSpPr>
            <p:cNvPr id="2060" name="Shape 6800"/>
            <p:cNvSpPr/>
            <p:nvPr/>
          </p:nvSpPr>
          <p:spPr>
            <a:xfrm>
              <a:off x="5747241" y="3531995"/>
              <a:ext cx="35957" cy="67707"/>
            </a:xfrm>
            <a:custGeom>
              <a:avLst/>
              <a:gdLst/>
              <a:ahLst/>
              <a:cxnLst/>
              <a:rect l="0" t="0" r="0" b="0"/>
              <a:pathLst>
                <a:path w="35957" h="67707">
                  <a:moveTo>
                    <a:pt x="26035" y="0"/>
                  </a:moveTo>
                  <a:lnTo>
                    <a:pt x="20161" y="793"/>
                  </a:lnTo>
                  <a:lnTo>
                    <a:pt x="15716" y="2857"/>
                  </a:lnTo>
                  <a:lnTo>
                    <a:pt x="12621" y="5873"/>
                  </a:lnTo>
                  <a:lnTo>
                    <a:pt x="10477" y="9525"/>
                  </a:lnTo>
                  <a:lnTo>
                    <a:pt x="9128" y="13335"/>
                  </a:lnTo>
                  <a:lnTo>
                    <a:pt x="8494" y="17145"/>
                  </a:lnTo>
                  <a:lnTo>
                    <a:pt x="8255" y="20558"/>
                  </a:lnTo>
                  <a:lnTo>
                    <a:pt x="8255" y="23098"/>
                  </a:lnTo>
                  <a:lnTo>
                    <a:pt x="80" y="23098"/>
                  </a:lnTo>
                  <a:lnTo>
                    <a:pt x="80" y="26273"/>
                  </a:lnTo>
                  <a:lnTo>
                    <a:pt x="8255" y="26273"/>
                  </a:lnTo>
                  <a:lnTo>
                    <a:pt x="8255" y="57388"/>
                  </a:lnTo>
                  <a:lnTo>
                    <a:pt x="8176" y="59928"/>
                  </a:lnTo>
                  <a:lnTo>
                    <a:pt x="7858" y="61992"/>
                  </a:lnTo>
                  <a:lnTo>
                    <a:pt x="7382" y="63500"/>
                  </a:lnTo>
                  <a:lnTo>
                    <a:pt x="6588" y="64611"/>
                  </a:lnTo>
                  <a:lnTo>
                    <a:pt x="4048" y="65802"/>
                  </a:lnTo>
                  <a:lnTo>
                    <a:pt x="0" y="66198"/>
                  </a:lnTo>
                  <a:lnTo>
                    <a:pt x="0" y="67707"/>
                  </a:lnTo>
                  <a:lnTo>
                    <a:pt x="25797" y="67707"/>
                  </a:lnTo>
                  <a:lnTo>
                    <a:pt x="25797" y="66198"/>
                  </a:lnTo>
                  <a:lnTo>
                    <a:pt x="21907" y="65881"/>
                  </a:lnTo>
                  <a:lnTo>
                    <a:pt x="19288" y="65167"/>
                  </a:lnTo>
                  <a:lnTo>
                    <a:pt x="17780" y="63976"/>
                  </a:lnTo>
                  <a:lnTo>
                    <a:pt x="16907" y="62310"/>
                  </a:lnTo>
                  <a:lnTo>
                    <a:pt x="16590" y="60087"/>
                  </a:lnTo>
                  <a:lnTo>
                    <a:pt x="16510" y="57388"/>
                  </a:lnTo>
                  <a:lnTo>
                    <a:pt x="16510" y="26273"/>
                  </a:lnTo>
                  <a:lnTo>
                    <a:pt x="28655" y="26273"/>
                  </a:lnTo>
                  <a:lnTo>
                    <a:pt x="28655" y="23098"/>
                  </a:lnTo>
                  <a:lnTo>
                    <a:pt x="16431" y="23098"/>
                  </a:lnTo>
                  <a:lnTo>
                    <a:pt x="16431" y="11588"/>
                  </a:lnTo>
                  <a:lnTo>
                    <a:pt x="16827" y="7699"/>
                  </a:lnTo>
                  <a:lnTo>
                    <a:pt x="17383" y="5873"/>
                  </a:lnTo>
                  <a:lnTo>
                    <a:pt x="18415" y="4286"/>
                  </a:lnTo>
                  <a:lnTo>
                    <a:pt x="20082" y="3175"/>
                  </a:lnTo>
                  <a:lnTo>
                    <a:pt x="22383" y="2778"/>
                  </a:lnTo>
                  <a:lnTo>
                    <a:pt x="24447" y="3333"/>
                  </a:lnTo>
                  <a:lnTo>
                    <a:pt x="25956" y="4762"/>
                  </a:lnTo>
                  <a:lnTo>
                    <a:pt x="28496" y="8335"/>
                  </a:lnTo>
                  <a:lnTo>
                    <a:pt x="29925" y="9683"/>
                  </a:lnTo>
                  <a:lnTo>
                    <a:pt x="31671" y="10240"/>
                  </a:lnTo>
                  <a:lnTo>
                    <a:pt x="34607" y="9287"/>
                  </a:lnTo>
                  <a:lnTo>
                    <a:pt x="35560" y="7937"/>
                  </a:lnTo>
                  <a:lnTo>
                    <a:pt x="35957" y="6112"/>
                  </a:lnTo>
                  <a:lnTo>
                    <a:pt x="35163" y="3731"/>
                  </a:lnTo>
                  <a:lnTo>
                    <a:pt x="33100" y="1826"/>
                  </a:lnTo>
                  <a:lnTo>
                    <a:pt x="29925" y="556"/>
                  </a:lnTo>
                  <a:lnTo>
                    <a:pt x="26035" y="0"/>
                  </a:lnTo>
                  <a:close/>
                </a:path>
              </a:pathLst>
            </a:custGeom>
            <a:solidFill>
              <a:srgbClr val="000000"/>
            </a:solidFill>
          </p:spPr>
          <p:txBody>
            <a:bodyPr vert="horz" lIns="91440" tIns="45720" rIns="91440" bIns="45720" anchor="t"/>
            <a:lstStyle/>
            <a:p>
              <a:endParaRPr lang="en-IN"/>
            </a:p>
          </p:txBody>
        </p:sp>
        <p:sp>
          <p:nvSpPr>
            <p:cNvPr id="2061" name="Shape 6801"/>
            <p:cNvSpPr/>
            <p:nvPr/>
          </p:nvSpPr>
          <p:spPr>
            <a:xfrm>
              <a:off x="6366684" y="3542314"/>
              <a:ext cx="26352" cy="58341"/>
            </a:xfrm>
            <a:custGeom>
              <a:avLst/>
              <a:gdLst/>
              <a:ahLst/>
              <a:cxnLst/>
              <a:rect l="0" t="0" r="0" b="0"/>
              <a:pathLst>
                <a:path w="26352" h="58341">
                  <a:moveTo>
                    <a:pt x="13255" y="0"/>
                  </a:moveTo>
                  <a:lnTo>
                    <a:pt x="10874" y="3413"/>
                  </a:lnTo>
                  <a:lnTo>
                    <a:pt x="8811" y="6191"/>
                  </a:lnTo>
                  <a:lnTo>
                    <a:pt x="4364" y="11351"/>
                  </a:lnTo>
                  <a:lnTo>
                    <a:pt x="1349" y="13652"/>
                  </a:lnTo>
                  <a:lnTo>
                    <a:pt x="396" y="14446"/>
                  </a:lnTo>
                  <a:lnTo>
                    <a:pt x="0" y="15240"/>
                  </a:lnTo>
                  <a:lnTo>
                    <a:pt x="396" y="15955"/>
                  </a:lnTo>
                  <a:lnTo>
                    <a:pt x="5636" y="15955"/>
                  </a:lnTo>
                  <a:lnTo>
                    <a:pt x="5636" y="45799"/>
                  </a:lnTo>
                  <a:lnTo>
                    <a:pt x="5873" y="49133"/>
                  </a:lnTo>
                  <a:lnTo>
                    <a:pt x="6350" y="51911"/>
                  </a:lnTo>
                  <a:lnTo>
                    <a:pt x="7223" y="54133"/>
                  </a:lnTo>
                  <a:lnTo>
                    <a:pt x="8333" y="55801"/>
                  </a:lnTo>
                  <a:lnTo>
                    <a:pt x="11192" y="57785"/>
                  </a:lnTo>
                  <a:lnTo>
                    <a:pt x="14763" y="58341"/>
                  </a:lnTo>
                  <a:lnTo>
                    <a:pt x="18177" y="57706"/>
                  </a:lnTo>
                  <a:lnTo>
                    <a:pt x="21352" y="56197"/>
                  </a:lnTo>
                  <a:lnTo>
                    <a:pt x="24129" y="53816"/>
                  </a:lnTo>
                  <a:lnTo>
                    <a:pt x="26352" y="50800"/>
                  </a:lnTo>
                  <a:lnTo>
                    <a:pt x="25082" y="49768"/>
                  </a:lnTo>
                  <a:lnTo>
                    <a:pt x="22780" y="51991"/>
                  </a:lnTo>
                  <a:lnTo>
                    <a:pt x="21113" y="52863"/>
                  </a:lnTo>
                  <a:lnTo>
                    <a:pt x="18970" y="53181"/>
                  </a:lnTo>
                  <a:lnTo>
                    <a:pt x="16905" y="52785"/>
                  </a:lnTo>
                  <a:lnTo>
                    <a:pt x="15398" y="51593"/>
                  </a:lnTo>
                  <a:lnTo>
                    <a:pt x="14128" y="47942"/>
                  </a:lnTo>
                  <a:lnTo>
                    <a:pt x="13969" y="44291"/>
                  </a:lnTo>
                  <a:lnTo>
                    <a:pt x="13969" y="15955"/>
                  </a:lnTo>
                  <a:lnTo>
                    <a:pt x="23971" y="15955"/>
                  </a:lnTo>
                  <a:lnTo>
                    <a:pt x="23971" y="12780"/>
                  </a:lnTo>
                  <a:lnTo>
                    <a:pt x="13969" y="12780"/>
                  </a:lnTo>
                  <a:lnTo>
                    <a:pt x="13969"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062" name="Shape 6802"/>
            <p:cNvSpPr/>
            <p:nvPr/>
          </p:nvSpPr>
          <p:spPr>
            <a:xfrm>
              <a:off x="6213092" y="3542314"/>
              <a:ext cx="26353" cy="58341"/>
            </a:xfrm>
            <a:custGeom>
              <a:avLst/>
              <a:gdLst/>
              <a:ahLst/>
              <a:cxnLst/>
              <a:rect l="0" t="0" r="0" b="0"/>
              <a:pathLst>
                <a:path w="26353" h="58341">
                  <a:moveTo>
                    <a:pt x="13334" y="0"/>
                  </a:moveTo>
                  <a:lnTo>
                    <a:pt x="10875" y="3413"/>
                  </a:lnTo>
                  <a:lnTo>
                    <a:pt x="8890" y="6191"/>
                  </a:lnTo>
                  <a:lnTo>
                    <a:pt x="4366" y="11351"/>
                  </a:lnTo>
                  <a:lnTo>
                    <a:pt x="1428" y="13652"/>
                  </a:lnTo>
                  <a:lnTo>
                    <a:pt x="397" y="14446"/>
                  </a:lnTo>
                  <a:lnTo>
                    <a:pt x="0" y="15240"/>
                  </a:lnTo>
                  <a:lnTo>
                    <a:pt x="397" y="15955"/>
                  </a:lnTo>
                  <a:lnTo>
                    <a:pt x="5715" y="15955"/>
                  </a:lnTo>
                  <a:lnTo>
                    <a:pt x="5715" y="45799"/>
                  </a:lnTo>
                  <a:lnTo>
                    <a:pt x="5874" y="49133"/>
                  </a:lnTo>
                  <a:lnTo>
                    <a:pt x="6429" y="51911"/>
                  </a:lnTo>
                  <a:lnTo>
                    <a:pt x="7223" y="54133"/>
                  </a:lnTo>
                  <a:lnTo>
                    <a:pt x="8335" y="55801"/>
                  </a:lnTo>
                  <a:lnTo>
                    <a:pt x="11272" y="57785"/>
                  </a:lnTo>
                  <a:lnTo>
                    <a:pt x="14764" y="58341"/>
                  </a:lnTo>
                  <a:lnTo>
                    <a:pt x="18177" y="57706"/>
                  </a:lnTo>
                  <a:lnTo>
                    <a:pt x="21352" y="56197"/>
                  </a:lnTo>
                  <a:lnTo>
                    <a:pt x="24210" y="53816"/>
                  </a:lnTo>
                  <a:lnTo>
                    <a:pt x="26353" y="50800"/>
                  </a:lnTo>
                  <a:lnTo>
                    <a:pt x="25083" y="49768"/>
                  </a:lnTo>
                  <a:lnTo>
                    <a:pt x="22859" y="51991"/>
                  </a:lnTo>
                  <a:lnTo>
                    <a:pt x="21194" y="52863"/>
                  </a:lnTo>
                  <a:lnTo>
                    <a:pt x="19050" y="53181"/>
                  </a:lnTo>
                  <a:lnTo>
                    <a:pt x="16907" y="52785"/>
                  </a:lnTo>
                  <a:lnTo>
                    <a:pt x="15478" y="51593"/>
                  </a:lnTo>
                  <a:lnTo>
                    <a:pt x="14208" y="47942"/>
                  </a:lnTo>
                  <a:lnTo>
                    <a:pt x="13971" y="44291"/>
                  </a:lnTo>
                  <a:lnTo>
                    <a:pt x="13971" y="15955"/>
                  </a:lnTo>
                  <a:lnTo>
                    <a:pt x="23972" y="15955"/>
                  </a:lnTo>
                  <a:lnTo>
                    <a:pt x="23972" y="12780"/>
                  </a:lnTo>
                  <a:lnTo>
                    <a:pt x="13971" y="12780"/>
                  </a:lnTo>
                  <a:lnTo>
                    <a:pt x="13971" y="1270"/>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2063" name="Shape 6803"/>
            <p:cNvSpPr/>
            <p:nvPr/>
          </p:nvSpPr>
          <p:spPr>
            <a:xfrm>
              <a:off x="5518721" y="3542314"/>
              <a:ext cx="26352" cy="58341"/>
            </a:xfrm>
            <a:custGeom>
              <a:avLst/>
              <a:gdLst/>
              <a:ahLst/>
              <a:cxnLst/>
              <a:rect l="0" t="0" r="0" b="0"/>
              <a:pathLst>
                <a:path w="26352" h="58341">
                  <a:moveTo>
                    <a:pt x="13255" y="0"/>
                  </a:moveTo>
                  <a:lnTo>
                    <a:pt x="10873" y="3413"/>
                  </a:lnTo>
                  <a:lnTo>
                    <a:pt x="8889" y="6191"/>
                  </a:lnTo>
                  <a:lnTo>
                    <a:pt x="4364" y="11351"/>
                  </a:lnTo>
                  <a:lnTo>
                    <a:pt x="1348" y="13652"/>
                  </a:lnTo>
                  <a:lnTo>
                    <a:pt x="396" y="14446"/>
                  </a:lnTo>
                  <a:lnTo>
                    <a:pt x="0" y="15240"/>
                  </a:lnTo>
                  <a:lnTo>
                    <a:pt x="396" y="15955"/>
                  </a:lnTo>
                  <a:lnTo>
                    <a:pt x="5634" y="15955"/>
                  </a:lnTo>
                  <a:lnTo>
                    <a:pt x="5634" y="45799"/>
                  </a:lnTo>
                  <a:lnTo>
                    <a:pt x="5873" y="49133"/>
                  </a:lnTo>
                  <a:lnTo>
                    <a:pt x="6350" y="51911"/>
                  </a:lnTo>
                  <a:lnTo>
                    <a:pt x="7222" y="54133"/>
                  </a:lnTo>
                  <a:lnTo>
                    <a:pt x="8333" y="55801"/>
                  </a:lnTo>
                  <a:lnTo>
                    <a:pt x="11191" y="57785"/>
                  </a:lnTo>
                  <a:lnTo>
                    <a:pt x="14763" y="58341"/>
                  </a:lnTo>
                  <a:lnTo>
                    <a:pt x="18176" y="57706"/>
                  </a:lnTo>
                  <a:lnTo>
                    <a:pt x="21351" y="56197"/>
                  </a:lnTo>
                  <a:lnTo>
                    <a:pt x="24129" y="53816"/>
                  </a:lnTo>
                  <a:lnTo>
                    <a:pt x="26352" y="50800"/>
                  </a:lnTo>
                  <a:lnTo>
                    <a:pt x="25082" y="49768"/>
                  </a:lnTo>
                  <a:lnTo>
                    <a:pt x="22859" y="51991"/>
                  </a:lnTo>
                  <a:lnTo>
                    <a:pt x="21192" y="52863"/>
                  </a:lnTo>
                  <a:lnTo>
                    <a:pt x="19050" y="53181"/>
                  </a:lnTo>
                  <a:lnTo>
                    <a:pt x="16906" y="52785"/>
                  </a:lnTo>
                  <a:lnTo>
                    <a:pt x="15477" y="51593"/>
                  </a:lnTo>
                  <a:lnTo>
                    <a:pt x="14604" y="49927"/>
                  </a:lnTo>
                  <a:lnTo>
                    <a:pt x="14128" y="47942"/>
                  </a:lnTo>
                  <a:lnTo>
                    <a:pt x="13970" y="44291"/>
                  </a:lnTo>
                  <a:lnTo>
                    <a:pt x="13970" y="15955"/>
                  </a:lnTo>
                  <a:lnTo>
                    <a:pt x="23971" y="15955"/>
                  </a:lnTo>
                  <a:lnTo>
                    <a:pt x="23971" y="12780"/>
                  </a:lnTo>
                  <a:lnTo>
                    <a:pt x="13970" y="12780"/>
                  </a:lnTo>
                  <a:lnTo>
                    <a:pt x="13970"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064" name="Shape 6804"/>
            <p:cNvSpPr/>
            <p:nvPr/>
          </p:nvSpPr>
          <p:spPr>
            <a:xfrm>
              <a:off x="4846017" y="3534139"/>
              <a:ext cx="84296" cy="65563"/>
            </a:xfrm>
            <a:custGeom>
              <a:avLst/>
              <a:gdLst/>
              <a:ahLst/>
              <a:cxnLst/>
              <a:rect l="0" t="0" r="0" b="0"/>
              <a:pathLst>
                <a:path w="84296" h="65563">
                  <a:moveTo>
                    <a:pt x="158" y="0"/>
                  </a:moveTo>
                  <a:lnTo>
                    <a:pt x="158" y="1825"/>
                  </a:lnTo>
                  <a:lnTo>
                    <a:pt x="3413" y="2063"/>
                  </a:lnTo>
                  <a:lnTo>
                    <a:pt x="5873" y="2618"/>
                  </a:lnTo>
                  <a:lnTo>
                    <a:pt x="7620" y="3571"/>
                  </a:lnTo>
                  <a:lnTo>
                    <a:pt x="8731" y="5158"/>
                  </a:lnTo>
                  <a:lnTo>
                    <a:pt x="9366" y="7461"/>
                  </a:lnTo>
                  <a:lnTo>
                    <a:pt x="9603" y="10795"/>
                  </a:lnTo>
                  <a:lnTo>
                    <a:pt x="9603" y="50958"/>
                  </a:lnTo>
                  <a:lnTo>
                    <a:pt x="9366" y="55562"/>
                  </a:lnTo>
                  <a:lnTo>
                    <a:pt x="8731" y="58896"/>
                  </a:lnTo>
                  <a:lnTo>
                    <a:pt x="7620" y="61197"/>
                  </a:lnTo>
                  <a:lnTo>
                    <a:pt x="5794" y="62547"/>
                  </a:lnTo>
                  <a:lnTo>
                    <a:pt x="3333" y="63261"/>
                  </a:lnTo>
                  <a:lnTo>
                    <a:pt x="0" y="63658"/>
                  </a:lnTo>
                  <a:lnTo>
                    <a:pt x="0" y="65563"/>
                  </a:lnTo>
                  <a:lnTo>
                    <a:pt x="23257" y="65563"/>
                  </a:lnTo>
                  <a:lnTo>
                    <a:pt x="23257" y="63658"/>
                  </a:lnTo>
                  <a:lnTo>
                    <a:pt x="18732" y="63024"/>
                  </a:lnTo>
                  <a:lnTo>
                    <a:pt x="15875" y="61038"/>
                  </a:lnTo>
                  <a:lnTo>
                    <a:pt x="15002" y="59451"/>
                  </a:lnTo>
                  <a:lnTo>
                    <a:pt x="14366" y="57229"/>
                  </a:lnTo>
                  <a:lnTo>
                    <a:pt x="14049" y="54371"/>
                  </a:lnTo>
                  <a:lnTo>
                    <a:pt x="13970" y="50958"/>
                  </a:lnTo>
                  <a:lnTo>
                    <a:pt x="13970" y="11430"/>
                  </a:lnTo>
                  <a:lnTo>
                    <a:pt x="14128" y="11430"/>
                  </a:lnTo>
                  <a:lnTo>
                    <a:pt x="38815" y="65563"/>
                  </a:lnTo>
                  <a:lnTo>
                    <a:pt x="40163" y="65563"/>
                  </a:lnTo>
                  <a:lnTo>
                    <a:pt x="65326" y="9207"/>
                  </a:lnTo>
                  <a:lnTo>
                    <a:pt x="65563" y="9207"/>
                  </a:lnTo>
                  <a:lnTo>
                    <a:pt x="65563" y="56356"/>
                  </a:lnTo>
                  <a:lnTo>
                    <a:pt x="65246" y="58578"/>
                  </a:lnTo>
                  <a:lnTo>
                    <a:pt x="64770" y="60325"/>
                  </a:lnTo>
                  <a:lnTo>
                    <a:pt x="63976" y="61595"/>
                  </a:lnTo>
                  <a:lnTo>
                    <a:pt x="62865" y="62467"/>
                  </a:lnTo>
                  <a:lnTo>
                    <a:pt x="61197" y="63102"/>
                  </a:lnTo>
                  <a:lnTo>
                    <a:pt x="59135" y="63500"/>
                  </a:lnTo>
                  <a:lnTo>
                    <a:pt x="56515" y="63658"/>
                  </a:lnTo>
                  <a:lnTo>
                    <a:pt x="56515" y="65563"/>
                  </a:lnTo>
                  <a:lnTo>
                    <a:pt x="84296" y="65563"/>
                  </a:lnTo>
                  <a:lnTo>
                    <a:pt x="84296" y="63658"/>
                  </a:lnTo>
                  <a:lnTo>
                    <a:pt x="80327" y="63182"/>
                  </a:lnTo>
                  <a:lnTo>
                    <a:pt x="77628" y="61912"/>
                  </a:lnTo>
                  <a:lnTo>
                    <a:pt x="76676" y="60880"/>
                  </a:lnTo>
                  <a:lnTo>
                    <a:pt x="76041" y="59292"/>
                  </a:lnTo>
                  <a:lnTo>
                    <a:pt x="75723" y="57308"/>
                  </a:lnTo>
                  <a:lnTo>
                    <a:pt x="75644" y="54768"/>
                  </a:lnTo>
                  <a:lnTo>
                    <a:pt x="75644" y="10795"/>
                  </a:lnTo>
                  <a:lnTo>
                    <a:pt x="75882" y="7381"/>
                  </a:lnTo>
                  <a:lnTo>
                    <a:pt x="76517" y="5080"/>
                  </a:lnTo>
                  <a:lnTo>
                    <a:pt x="77628" y="3571"/>
                  </a:lnTo>
                  <a:lnTo>
                    <a:pt x="79296" y="2618"/>
                  </a:lnTo>
                  <a:lnTo>
                    <a:pt x="81518" y="2142"/>
                  </a:lnTo>
                  <a:lnTo>
                    <a:pt x="84296" y="1825"/>
                  </a:lnTo>
                  <a:lnTo>
                    <a:pt x="84296" y="0"/>
                  </a:lnTo>
                  <a:lnTo>
                    <a:pt x="64532" y="0"/>
                  </a:lnTo>
                  <a:lnTo>
                    <a:pt x="42703" y="50006"/>
                  </a:lnTo>
                  <a:lnTo>
                    <a:pt x="19765" y="0"/>
                  </a:lnTo>
                  <a:lnTo>
                    <a:pt x="158" y="0"/>
                  </a:lnTo>
                  <a:close/>
                </a:path>
              </a:pathLst>
            </a:custGeom>
            <a:solidFill>
              <a:srgbClr val="000000"/>
            </a:solidFill>
          </p:spPr>
          <p:txBody>
            <a:bodyPr vert="horz" lIns="91440" tIns="45720" rIns="91440" bIns="45720" anchor="t"/>
            <a:lstStyle/>
            <a:p>
              <a:endParaRPr lang="en-IN"/>
            </a:p>
          </p:txBody>
        </p:sp>
        <p:sp>
          <p:nvSpPr>
            <p:cNvPr id="2065" name="Shape 6805"/>
            <p:cNvSpPr/>
            <p:nvPr/>
          </p:nvSpPr>
          <p:spPr>
            <a:xfrm>
              <a:off x="6440344" y="3531995"/>
              <a:ext cx="45958" cy="68660"/>
            </a:xfrm>
            <a:custGeom>
              <a:avLst/>
              <a:gdLst/>
              <a:ahLst/>
              <a:cxnLst/>
              <a:rect l="0" t="0" r="0" b="0"/>
              <a:pathLst>
                <a:path w="45958" h="68660">
                  <a:moveTo>
                    <a:pt x="38893" y="0"/>
                  </a:moveTo>
                  <a:lnTo>
                    <a:pt x="24288" y="4366"/>
                  </a:lnTo>
                  <a:lnTo>
                    <a:pt x="24288" y="5953"/>
                  </a:lnTo>
                  <a:lnTo>
                    <a:pt x="26669" y="5873"/>
                  </a:lnTo>
                  <a:lnTo>
                    <a:pt x="29209" y="6191"/>
                  </a:lnTo>
                  <a:lnTo>
                    <a:pt x="30480" y="7302"/>
                  </a:lnTo>
                  <a:lnTo>
                    <a:pt x="30956" y="8890"/>
                  </a:lnTo>
                  <a:lnTo>
                    <a:pt x="31036" y="10953"/>
                  </a:lnTo>
                  <a:lnTo>
                    <a:pt x="31036" y="26352"/>
                  </a:lnTo>
                  <a:lnTo>
                    <a:pt x="28654" y="24527"/>
                  </a:lnTo>
                  <a:lnTo>
                    <a:pt x="26193" y="23177"/>
                  </a:lnTo>
                  <a:lnTo>
                    <a:pt x="23494" y="22383"/>
                  </a:lnTo>
                  <a:lnTo>
                    <a:pt x="22687" y="22318"/>
                  </a:lnTo>
                  <a:lnTo>
                    <a:pt x="20796" y="24923"/>
                  </a:lnTo>
                  <a:lnTo>
                    <a:pt x="24288" y="25480"/>
                  </a:lnTo>
                  <a:lnTo>
                    <a:pt x="27383" y="27304"/>
                  </a:lnTo>
                  <a:lnTo>
                    <a:pt x="29764" y="30401"/>
                  </a:lnTo>
                  <a:lnTo>
                    <a:pt x="31036" y="34766"/>
                  </a:lnTo>
                  <a:lnTo>
                    <a:pt x="31036" y="57626"/>
                  </a:lnTo>
                  <a:lnTo>
                    <a:pt x="29923" y="60007"/>
                  </a:lnTo>
                  <a:lnTo>
                    <a:pt x="27861" y="61912"/>
                  </a:lnTo>
                  <a:lnTo>
                    <a:pt x="25161" y="63103"/>
                  </a:lnTo>
                  <a:lnTo>
                    <a:pt x="22225" y="63500"/>
                  </a:lnTo>
                  <a:lnTo>
                    <a:pt x="18970" y="63023"/>
                  </a:lnTo>
                  <a:lnTo>
                    <a:pt x="15795" y="61516"/>
                  </a:lnTo>
                  <a:lnTo>
                    <a:pt x="13017" y="58976"/>
                  </a:lnTo>
                  <a:lnTo>
                    <a:pt x="10636" y="55086"/>
                  </a:lnTo>
                  <a:lnTo>
                    <a:pt x="9127" y="49847"/>
                  </a:lnTo>
                  <a:lnTo>
                    <a:pt x="8572" y="43260"/>
                  </a:lnTo>
                  <a:lnTo>
                    <a:pt x="9127" y="37147"/>
                  </a:lnTo>
                  <a:lnTo>
                    <a:pt x="10557" y="32465"/>
                  </a:lnTo>
                  <a:lnTo>
                    <a:pt x="12620" y="28972"/>
                  </a:lnTo>
                  <a:lnTo>
                    <a:pt x="15161" y="26670"/>
                  </a:lnTo>
                  <a:lnTo>
                    <a:pt x="18017" y="25321"/>
                  </a:lnTo>
                  <a:lnTo>
                    <a:pt x="20796" y="24923"/>
                  </a:lnTo>
                  <a:lnTo>
                    <a:pt x="22687" y="22318"/>
                  </a:lnTo>
                  <a:lnTo>
                    <a:pt x="20558" y="22146"/>
                  </a:lnTo>
                  <a:lnTo>
                    <a:pt x="15161" y="23018"/>
                  </a:lnTo>
                  <a:lnTo>
                    <a:pt x="10239" y="25558"/>
                  </a:lnTo>
                  <a:lnTo>
                    <a:pt x="6111" y="29448"/>
                  </a:lnTo>
                  <a:lnTo>
                    <a:pt x="2857" y="34369"/>
                  </a:lnTo>
                  <a:lnTo>
                    <a:pt x="793" y="40163"/>
                  </a:lnTo>
                  <a:lnTo>
                    <a:pt x="0" y="46513"/>
                  </a:lnTo>
                  <a:lnTo>
                    <a:pt x="634" y="53261"/>
                  </a:lnTo>
                  <a:lnTo>
                    <a:pt x="2302" y="58499"/>
                  </a:lnTo>
                  <a:lnTo>
                    <a:pt x="4762" y="62388"/>
                  </a:lnTo>
                  <a:lnTo>
                    <a:pt x="7619" y="65167"/>
                  </a:lnTo>
                  <a:lnTo>
                    <a:pt x="10636" y="66992"/>
                  </a:lnTo>
                  <a:lnTo>
                    <a:pt x="13573" y="68103"/>
                  </a:lnTo>
                  <a:lnTo>
                    <a:pt x="16113" y="68579"/>
                  </a:lnTo>
                  <a:lnTo>
                    <a:pt x="18017" y="68660"/>
                  </a:lnTo>
                  <a:lnTo>
                    <a:pt x="22859" y="68103"/>
                  </a:lnTo>
                  <a:lnTo>
                    <a:pt x="26511" y="66516"/>
                  </a:lnTo>
                  <a:lnTo>
                    <a:pt x="29130" y="64452"/>
                  </a:lnTo>
                  <a:lnTo>
                    <a:pt x="30797" y="62310"/>
                  </a:lnTo>
                  <a:lnTo>
                    <a:pt x="31036" y="62310"/>
                  </a:lnTo>
                  <a:lnTo>
                    <a:pt x="31036" y="68421"/>
                  </a:lnTo>
                  <a:lnTo>
                    <a:pt x="31432" y="68660"/>
                  </a:lnTo>
                  <a:lnTo>
                    <a:pt x="38893" y="66040"/>
                  </a:lnTo>
                  <a:lnTo>
                    <a:pt x="45958" y="63500"/>
                  </a:lnTo>
                  <a:lnTo>
                    <a:pt x="45958" y="61912"/>
                  </a:lnTo>
                  <a:lnTo>
                    <a:pt x="43180" y="61992"/>
                  </a:lnTo>
                  <a:lnTo>
                    <a:pt x="41354" y="61595"/>
                  </a:lnTo>
                  <a:lnTo>
                    <a:pt x="40242" y="60881"/>
                  </a:lnTo>
                  <a:lnTo>
                    <a:pt x="39608" y="59769"/>
                  </a:lnTo>
                  <a:lnTo>
                    <a:pt x="39369" y="56436"/>
                  </a:lnTo>
                  <a:lnTo>
                    <a:pt x="39369" y="238"/>
                  </a:lnTo>
                  <a:lnTo>
                    <a:pt x="38893" y="0"/>
                  </a:lnTo>
                  <a:close/>
                </a:path>
              </a:pathLst>
            </a:custGeom>
            <a:solidFill>
              <a:srgbClr val="000000"/>
            </a:solidFill>
          </p:spPr>
          <p:txBody>
            <a:bodyPr vert="horz" lIns="91440" tIns="45720" rIns="91440" bIns="45720" anchor="t"/>
            <a:lstStyle/>
            <a:p>
              <a:endParaRPr lang="en-IN"/>
            </a:p>
          </p:txBody>
        </p:sp>
        <p:sp>
          <p:nvSpPr>
            <p:cNvPr id="2066" name="Shape 6806"/>
            <p:cNvSpPr/>
            <p:nvPr/>
          </p:nvSpPr>
          <p:spPr>
            <a:xfrm>
              <a:off x="6395576" y="3554141"/>
              <a:ext cx="39529" cy="46513"/>
            </a:xfrm>
            <a:custGeom>
              <a:avLst/>
              <a:gdLst/>
              <a:ahLst/>
              <a:cxnLst/>
              <a:rect l="0" t="0" r="0" b="0"/>
              <a:pathLst>
                <a:path w="39529" h="46513">
                  <a:moveTo>
                    <a:pt x="20241" y="0"/>
                  </a:moveTo>
                  <a:lnTo>
                    <a:pt x="18019" y="3571"/>
                  </a:lnTo>
                  <a:lnTo>
                    <a:pt x="21431" y="4127"/>
                  </a:lnTo>
                  <a:lnTo>
                    <a:pt x="23812" y="5476"/>
                  </a:lnTo>
                  <a:lnTo>
                    <a:pt x="25479" y="7461"/>
                  </a:lnTo>
                  <a:lnTo>
                    <a:pt x="26511" y="9921"/>
                  </a:lnTo>
                  <a:lnTo>
                    <a:pt x="27544" y="14922"/>
                  </a:lnTo>
                  <a:lnTo>
                    <a:pt x="7143" y="14922"/>
                  </a:lnTo>
                  <a:lnTo>
                    <a:pt x="7857" y="11984"/>
                  </a:lnTo>
                  <a:lnTo>
                    <a:pt x="8731" y="9445"/>
                  </a:lnTo>
                  <a:lnTo>
                    <a:pt x="9842" y="7461"/>
                  </a:lnTo>
                  <a:lnTo>
                    <a:pt x="11191" y="5952"/>
                  </a:lnTo>
                  <a:lnTo>
                    <a:pt x="14287" y="4127"/>
                  </a:lnTo>
                  <a:lnTo>
                    <a:pt x="18019" y="3571"/>
                  </a:lnTo>
                  <a:lnTo>
                    <a:pt x="20241" y="0"/>
                  </a:lnTo>
                  <a:lnTo>
                    <a:pt x="15954" y="476"/>
                  </a:lnTo>
                  <a:lnTo>
                    <a:pt x="11430" y="2222"/>
                  </a:lnTo>
                  <a:lnTo>
                    <a:pt x="7143" y="5317"/>
                  </a:lnTo>
                  <a:lnTo>
                    <a:pt x="3572" y="9921"/>
                  </a:lnTo>
                  <a:lnTo>
                    <a:pt x="2064" y="12778"/>
                  </a:lnTo>
                  <a:lnTo>
                    <a:pt x="1032" y="16192"/>
                  </a:lnTo>
                  <a:lnTo>
                    <a:pt x="317" y="20002"/>
                  </a:lnTo>
                  <a:lnTo>
                    <a:pt x="0" y="24367"/>
                  </a:lnTo>
                  <a:lnTo>
                    <a:pt x="397" y="29368"/>
                  </a:lnTo>
                  <a:lnTo>
                    <a:pt x="1350" y="33733"/>
                  </a:lnTo>
                  <a:lnTo>
                    <a:pt x="2857" y="37543"/>
                  </a:lnTo>
                  <a:lnTo>
                    <a:pt x="5080" y="40718"/>
                  </a:lnTo>
                  <a:lnTo>
                    <a:pt x="7779" y="43258"/>
                  </a:lnTo>
                  <a:lnTo>
                    <a:pt x="10954" y="45005"/>
                  </a:lnTo>
                  <a:lnTo>
                    <a:pt x="14526" y="46116"/>
                  </a:lnTo>
                  <a:lnTo>
                    <a:pt x="18574" y="46513"/>
                  </a:lnTo>
                  <a:lnTo>
                    <a:pt x="23495" y="45878"/>
                  </a:lnTo>
                  <a:lnTo>
                    <a:pt x="27701" y="44370"/>
                  </a:lnTo>
                  <a:lnTo>
                    <a:pt x="31194" y="42068"/>
                  </a:lnTo>
                  <a:lnTo>
                    <a:pt x="33973" y="39370"/>
                  </a:lnTo>
                  <a:lnTo>
                    <a:pt x="36195" y="36591"/>
                  </a:lnTo>
                  <a:lnTo>
                    <a:pt x="37782" y="33892"/>
                  </a:lnTo>
                  <a:lnTo>
                    <a:pt x="38893" y="31591"/>
                  </a:lnTo>
                  <a:lnTo>
                    <a:pt x="39529" y="30003"/>
                  </a:lnTo>
                  <a:lnTo>
                    <a:pt x="37941" y="29288"/>
                  </a:lnTo>
                  <a:lnTo>
                    <a:pt x="34925" y="33575"/>
                  </a:lnTo>
                  <a:lnTo>
                    <a:pt x="32702" y="35877"/>
                  </a:lnTo>
                  <a:lnTo>
                    <a:pt x="30004" y="37782"/>
                  </a:lnTo>
                  <a:lnTo>
                    <a:pt x="26591" y="39131"/>
                  </a:lnTo>
                  <a:lnTo>
                    <a:pt x="22622" y="39687"/>
                  </a:lnTo>
                  <a:lnTo>
                    <a:pt x="19208" y="39289"/>
                  </a:lnTo>
                  <a:lnTo>
                    <a:pt x="15875" y="38020"/>
                  </a:lnTo>
                  <a:lnTo>
                    <a:pt x="12700" y="35480"/>
                  </a:lnTo>
                  <a:lnTo>
                    <a:pt x="10001" y="31511"/>
                  </a:lnTo>
                  <a:lnTo>
                    <a:pt x="8890" y="28892"/>
                  </a:lnTo>
                  <a:lnTo>
                    <a:pt x="7937" y="25796"/>
                  </a:lnTo>
                  <a:lnTo>
                    <a:pt x="7302" y="22225"/>
                  </a:lnTo>
                  <a:lnTo>
                    <a:pt x="6826" y="18097"/>
                  </a:lnTo>
                  <a:lnTo>
                    <a:pt x="37624" y="18097"/>
                  </a:lnTo>
                  <a:lnTo>
                    <a:pt x="36989" y="13652"/>
                  </a:lnTo>
                  <a:lnTo>
                    <a:pt x="35797" y="9842"/>
                  </a:lnTo>
                  <a:lnTo>
                    <a:pt x="34131" y="6667"/>
                  </a:lnTo>
                  <a:lnTo>
                    <a:pt x="32067" y="4206"/>
                  </a:lnTo>
                  <a:lnTo>
                    <a:pt x="29527" y="2301"/>
                  </a:lnTo>
                  <a:lnTo>
                    <a:pt x="26750" y="1031"/>
                  </a:lnTo>
                  <a:lnTo>
                    <a:pt x="23654" y="237"/>
                  </a:lnTo>
                  <a:lnTo>
                    <a:pt x="20241" y="0"/>
                  </a:lnTo>
                  <a:close/>
                </a:path>
              </a:pathLst>
            </a:custGeom>
            <a:solidFill>
              <a:srgbClr val="000000"/>
            </a:solidFill>
          </p:spPr>
          <p:txBody>
            <a:bodyPr vert="horz" lIns="91440" tIns="45720" rIns="91440" bIns="45720" anchor="t"/>
            <a:lstStyle/>
            <a:p>
              <a:endParaRPr lang="en-IN"/>
            </a:p>
          </p:txBody>
        </p:sp>
        <p:sp>
          <p:nvSpPr>
            <p:cNvPr id="2067" name="Shape 6807"/>
            <p:cNvSpPr/>
            <p:nvPr/>
          </p:nvSpPr>
          <p:spPr>
            <a:xfrm>
              <a:off x="6325489" y="3554141"/>
              <a:ext cx="40083" cy="46513"/>
            </a:xfrm>
            <a:custGeom>
              <a:avLst/>
              <a:gdLst/>
              <a:ahLst/>
              <a:cxnLst/>
              <a:rect l="0" t="0" r="0" b="0"/>
              <a:pathLst>
                <a:path w="40083" h="46513">
                  <a:moveTo>
                    <a:pt x="18017" y="0"/>
                  </a:moveTo>
                  <a:lnTo>
                    <a:pt x="12779" y="555"/>
                  </a:lnTo>
                  <a:lnTo>
                    <a:pt x="8651" y="1983"/>
                  </a:lnTo>
                  <a:lnTo>
                    <a:pt x="5635" y="4047"/>
                  </a:lnTo>
                  <a:lnTo>
                    <a:pt x="3491" y="6350"/>
                  </a:lnTo>
                  <a:lnTo>
                    <a:pt x="2222" y="8731"/>
                  </a:lnTo>
                  <a:lnTo>
                    <a:pt x="1824" y="10953"/>
                  </a:lnTo>
                  <a:lnTo>
                    <a:pt x="2063" y="12302"/>
                  </a:lnTo>
                  <a:lnTo>
                    <a:pt x="2857" y="13731"/>
                  </a:lnTo>
                  <a:lnTo>
                    <a:pt x="4126" y="14842"/>
                  </a:lnTo>
                  <a:lnTo>
                    <a:pt x="6111" y="15318"/>
                  </a:lnTo>
                  <a:lnTo>
                    <a:pt x="7937" y="14922"/>
                  </a:lnTo>
                  <a:lnTo>
                    <a:pt x="9366" y="13970"/>
                  </a:lnTo>
                  <a:lnTo>
                    <a:pt x="10238" y="12620"/>
                  </a:lnTo>
                  <a:lnTo>
                    <a:pt x="10555" y="11112"/>
                  </a:lnTo>
                  <a:lnTo>
                    <a:pt x="10318" y="9366"/>
                  </a:lnTo>
                  <a:lnTo>
                    <a:pt x="10080" y="7222"/>
                  </a:lnTo>
                  <a:lnTo>
                    <a:pt x="10714" y="5158"/>
                  </a:lnTo>
                  <a:lnTo>
                    <a:pt x="12382" y="3651"/>
                  </a:lnTo>
                  <a:lnTo>
                    <a:pt x="14683" y="2698"/>
                  </a:lnTo>
                  <a:lnTo>
                    <a:pt x="17144" y="2381"/>
                  </a:lnTo>
                  <a:lnTo>
                    <a:pt x="19605" y="2618"/>
                  </a:lnTo>
                  <a:lnTo>
                    <a:pt x="22066" y="3809"/>
                  </a:lnTo>
                  <a:lnTo>
                    <a:pt x="23969" y="6350"/>
                  </a:lnTo>
                  <a:lnTo>
                    <a:pt x="24763" y="10556"/>
                  </a:lnTo>
                  <a:lnTo>
                    <a:pt x="24763" y="16588"/>
                  </a:lnTo>
                  <a:lnTo>
                    <a:pt x="24019" y="16878"/>
                  </a:lnTo>
                  <a:lnTo>
                    <a:pt x="24763" y="18970"/>
                  </a:lnTo>
                  <a:lnTo>
                    <a:pt x="24763" y="33337"/>
                  </a:lnTo>
                  <a:lnTo>
                    <a:pt x="24606" y="35321"/>
                  </a:lnTo>
                  <a:lnTo>
                    <a:pt x="24208" y="36750"/>
                  </a:lnTo>
                  <a:lnTo>
                    <a:pt x="23176" y="37861"/>
                  </a:lnTo>
                  <a:lnTo>
                    <a:pt x="21351" y="38972"/>
                  </a:lnTo>
                  <a:lnTo>
                    <a:pt x="20319" y="39448"/>
                  </a:lnTo>
                  <a:lnTo>
                    <a:pt x="18732" y="40083"/>
                  </a:lnTo>
                  <a:lnTo>
                    <a:pt x="15238" y="40798"/>
                  </a:lnTo>
                  <a:lnTo>
                    <a:pt x="12700" y="40242"/>
                  </a:lnTo>
                  <a:lnTo>
                    <a:pt x="10635" y="38734"/>
                  </a:lnTo>
                  <a:lnTo>
                    <a:pt x="9207" y="36273"/>
                  </a:lnTo>
                  <a:lnTo>
                    <a:pt x="8651" y="33098"/>
                  </a:lnTo>
                  <a:lnTo>
                    <a:pt x="8651" y="32861"/>
                  </a:lnTo>
                  <a:lnTo>
                    <a:pt x="8888" y="31034"/>
                  </a:lnTo>
                  <a:lnTo>
                    <a:pt x="9525" y="28892"/>
                  </a:lnTo>
                  <a:lnTo>
                    <a:pt x="11112" y="26589"/>
                  </a:lnTo>
                  <a:lnTo>
                    <a:pt x="13969" y="24050"/>
                  </a:lnTo>
                  <a:lnTo>
                    <a:pt x="15954" y="22780"/>
                  </a:lnTo>
                  <a:lnTo>
                    <a:pt x="18413" y="21509"/>
                  </a:lnTo>
                  <a:lnTo>
                    <a:pt x="21351" y="20239"/>
                  </a:lnTo>
                  <a:lnTo>
                    <a:pt x="24763" y="18970"/>
                  </a:lnTo>
                  <a:lnTo>
                    <a:pt x="24019" y="16878"/>
                  </a:lnTo>
                  <a:lnTo>
                    <a:pt x="17223" y="19526"/>
                  </a:lnTo>
                  <a:lnTo>
                    <a:pt x="11112" y="22303"/>
                  </a:lnTo>
                  <a:lnTo>
                    <a:pt x="6270" y="25082"/>
                  </a:lnTo>
                  <a:lnTo>
                    <a:pt x="2777" y="28177"/>
                  </a:lnTo>
                  <a:lnTo>
                    <a:pt x="713" y="31828"/>
                  </a:lnTo>
                  <a:lnTo>
                    <a:pt x="0" y="36273"/>
                  </a:lnTo>
                  <a:lnTo>
                    <a:pt x="872" y="40640"/>
                  </a:lnTo>
                  <a:lnTo>
                    <a:pt x="3254" y="43893"/>
                  </a:lnTo>
                  <a:lnTo>
                    <a:pt x="6587" y="45878"/>
                  </a:lnTo>
                  <a:lnTo>
                    <a:pt x="10476" y="46513"/>
                  </a:lnTo>
                  <a:lnTo>
                    <a:pt x="14524" y="45878"/>
                  </a:lnTo>
                  <a:lnTo>
                    <a:pt x="18335" y="44132"/>
                  </a:lnTo>
                  <a:lnTo>
                    <a:pt x="21827" y="41830"/>
                  </a:lnTo>
                  <a:lnTo>
                    <a:pt x="24843" y="39289"/>
                  </a:lnTo>
                  <a:lnTo>
                    <a:pt x="25400" y="42306"/>
                  </a:lnTo>
                  <a:lnTo>
                    <a:pt x="26351" y="44370"/>
                  </a:lnTo>
                  <a:lnTo>
                    <a:pt x="27542" y="45639"/>
                  </a:lnTo>
                  <a:lnTo>
                    <a:pt x="28891" y="46275"/>
                  </a:lnTo>
                  <a:lnTo>
                    <a:pt x="31272" y="46513"/>
                  </a:lnTo>
                  <a:lnTo>
                    <a:pt x="32701" y="46433"/>
                  </a:lnTo>
                  <a:lnTo>
                    <a:pt x="34686" y="45878"/>
                  </a:lnTo>
                  <a:lnTo>
                    <a:pt x="37147" y="44370"/>
                  </a:lnTo>
                  <a:lnTo>
                    <a:pt x="40083" y="41592"/>
                  </a:lnTo>
                  <a:lnTo>
                    <a:pt x="40083" y="38972"/>
                  </a:lnTo>
                  <a:lnTo>
                    <a:pt x="38257" y="40322"/>
                  </a:lnTo>
                  <a:lnTo>
                    <a:pt x="35638" y="40877"/>
                  </a:lnTo>
                  <a:lnTo>
                    <a:pt x="33972" y="40401"/>
                  </a:lnTo>
                  <a:lnTo>
                    <a:pt x="33098" y="39131"/>
                  </a:lnTo>
                  <a:lnTo>
                    <a:pt x="32780" y="35162"/>
                  </a:lnTo>
                  <a:lnTo>
                    <a:pt x="32780" y="15795"/>
                  </a:lnTo>
                  <a:lnTo>
                    <a:pt x="32225" y="9127"/>
                  </a:lnTo>
                  <a:lnTo>
                    <a:pt x="30956" y="5715"/>
                  </a:lnTo>
                  <a:lnTo>
                    <a:pt x="28416" y="2777"/>
                  </a:lnTo>
                  <a:lnTo>
                    <a:pt x="26589" y="1587"/>
                  </a:lnTo>
                  <a:lnTo>
                    <a:pt x="24208" y="71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2068" name="Shape 6808"/>
            <p:cNvSpPr/>
            <p:nvPr/>
          </p:nvSpPr>
          <p:spPr>
            <a:xfrm>
              <a:off x="6170945" y="3554141"/>
              <a:ext cx="40085" cy="46513"/>
            </a:xfrm>
            <a:custGeom>
              <a:avLst/>
              <a:gdLst/>
              <a:ahLst/>
              <a:cxnLst/>
              <a:rect l="0" t="0" r="0" b="0"/>
              <a:pathLst>
                <a:path w="40085" h="46513">
                  <a:moveTo>
                    <a:pt x="18019" y="0"/>
                  </a:moveTo>
                  <a:lnTo>
                    <a:pt x="12858" y="555"/>
                  </a:lnTo>
                  <a:lnTo>
                    <a:pt x="8731" y="1983"/>
                  </a:lnTo>
                  <a:lnTo>
                    <a:pt x="5635" y="4047"/>
                  </a:lnTo>
                  <a:lnTo>
                    <a:pt x="3492" y="6350"/>
                  </a:lnTo>
                  <a:lnTo>
                    <a:pt x="2223" y="8731"/>
                  </a:lnTo>
                  <a:lnTo>
                    <a:pt x="1826" y="10953"/>
                  </a:lnTo>
                  <a:lnTo>
                    <a:pt x="2144" y="12302"/>
                  </a:lnTo>
                  <a:lnTo>
                    <a:pt x="2857" y="13731"/>
                  </a:lnTo>
                  <a:lnTo>
                    <a:pt x="4127" y="14842"/>
                  </a:lnTo>
                  <a:lnTo>
                    <a:pt x="6112" y="15318"/>
                  </a:lnTo>
                  <a:lnTo>
                    <a:pt x="7937" y="14922"/>
                  </a:lnTo>
                  <a:lnTo>
                    <a:pt x="9366" y="13970"/>
                  </a:lnTo>
                  <a:lnTo>
                    <a:pt x="10238" y="12620"/>
                  </a:lnTo>
                  <a:lnTo>
                    <a:pt x="10557" y="11112"/>
                  </a:lnTo>
                  <a:lnTo>
                    <a:pt x="10318" y="9366"/>
                  </a:lnTo>
                  <a:lnTo>
                    <a:pt x="10081" y="7222"/>
                  </a:lnTo>
                  <a:lnTo>
                    <a:pt x="10716" y="5158"/>
                  </a:lnTo>
                  <a:lnTo>
                    <a:pt x="12382" y="3651"/>
                  </a:lnTo>
                  <a:lnTo>
                    <a:pt x="14685" y="2698"/>
                  </a:lnTo>
                  <a:lnTo>
                    <a:pt x="17145" y="2381"/>
                  </a:lnTo>
                  <a:lnTo>
                    <a:pt x="19606" y="2618"/>
                  </a:lnTo>
                  <a:lnTo>
                    <a:pt x="22066" y="3809"/>
                  </a:lnTo>
                  <a:lnTo>
                    <a:pt x="23971" y="6350"/>
                  </a:lnTo>
                  <a:lnTo>
                    <a:pt x="24765" y="10556"/>
                  </a:lnTo>
                  <a:lnTo>
                    <a:pt x="24765" y="16588"/>
                  </a:lnTo>
                  <a:lnTo>
                    <a:pt x="24022" y="16881"/>
                  </a:lnTo>
                  <a:lnTo>
                    <a:pt x="24765" y="18970"/>
                  </a:lnTo>
                  <a:lnTo>
                    <a:pt x="24765" y="33337"/>
                  </a:lnTo>
                  <a:lnTo>
                    <a:pt x="24685" y="35321"/>
                  </a:lnTo>
                  <a:lnTo>
                    <a:pt x="24210" y="36750"/>
                  </a:lnTo>
                  <a:lnTo>
                    <a:pt x="23177" y="37861"/>
                  </a:lnTo>
                  <a:lnTo>
                    <a:pt x="21351" y="38972"/>
                  </a:lnTo>
                  <a:lnTo>
                    <a:pt x="20320" y="39448"/>
                  </a:lnTo>
                  <a:lnTo>
                    <a:pt x="18732" y="40083"/>
                  </a:lnTo>
                  <a:lnTo>
                    <a:pt x="15240" y="40798"/>
                  </a:lnTo>
                  <a:lnTo>
                    <a:pt x="12700" y="40242"/>
                  </a:lnTo>
                  <a:lnTo>
                    <a:pt x="10636" y="38734"/>
                  </a:lnTo>
                  <a:lnTo>
                    <a:pt x="9207" y="36273"/>
                  </a:lnTo>
                  <a:lnTo>
                    <a:pt x="8731" y="33098"/>
                  </a:lnTo>
                  <a:lnTo>
                    <a:pt x="8731" y="32861"/>
                  </a:lnTo>
                  <a:lnTo>
                    <a:pt x="8890" y="31034"/>
                  </a:lnTo>
                  <a:lnTo>
                    <a:pt x="9525" y="28892"/>
                  </a:lnTo>
                  <a:lnTo>
                    <a:pt x="11112" y="26589"/>
                  </a:lnTo>
                  <a:lnTo>
                    <a:pt x="13970" y="24050"/>
                  </a:lnTo>
                  <a:lnTo>
                    <a:pt x="15954" y="22780"/>
                  </a:lnTo>
                  <a:lnTo>
                    <a:pt x="18415" y="21509"/>
                  </a:lnTo>
                  <a:lnTo>
                    <a:pt x="21351" y="20239"/>
                  </a:lnTo>
                  <a:lnTo>
                    <a:pt x="24765" y="18970"/>
                  </a:lnTo>
                  <a:lnTo>
                    <a:pt x="24022" y="16881"/>
                  </a:lnTo>
                  <a:lnTo>
                    <a:pt x="17304" y="19526"/>
                  </a:lnTo>
                  <a:lnTo>
                    <a:pt x="11112" y="22303"/>
                  </a:lnTo>
                  <a:lnTo>
                    <a:pt x="6270" y="25082"/>
                  </a:lnTo>
                  <a:lnTo>
                    <a:pt x="2778" y="28177"/>
                  </a:lnTo>
                  <a:lnTo>
                    <a:pt x="713" y="31828"/>
                  </a:lnTo>
                  <a:lnTo>
                    <a:pt x="0" y="36273"/>
                  </a:lnTo>
                  <a:lnTo>
                    <a:pt x="872" y="40640"/>
                  </a:lnTo>
                  <a:lnTo>
                    <a:pt x="3254" y="43893"/>
                  </a:lnTo>
                  <a:lnTo>
                    <a:pt x="6588" y="45878"/>
                  </a:lnTo>
                  <a:lnTo>
                    <a:pt x="10477" y="46513"/>
                  </a:lnTo>
                  <a:lnTo>
                    <a:pt x="14526" y="45878"/>
                  </a:lnTo>
                  <a:lnTo>
                    <a:pt x="18335" y="44132"/>
                  </a:lnTo>
                  <a:lnTo>
                    <a:pt x="21828" y="41830"/>
                  </a:lnTo>
                  <a:lnTo>
                    <a:pt x="24844" y="39289"/>
                  </a:lnTo>
                  <a:lnTo>
                    <a:pt x="25400" y="42306"/>
                  </a:lnTo>
                  <a:lnTo>
                    <a:pt x="26352" y="44370"/>
                  </a:lnTo>
                  <a:lnTo>
                    <a:pt x="27623" y="45639"/>
                  </a:lnTo>
                  <a:lnTo>
                    <a:pt x="28892" y="46275"/>
                  </a:lnTo>
                  <a:lnTo>
                    <a:pt x="31274" y="46513"/>
                  </a:lnTo>
                  <a:lnTo>
                    <a:pt x="32702" y="46433"/>
                  </a:lnTo>
                  <a:lnTo>
                    <a:pt x="34687" y="45878"/>
                  </a:lnTo>
                  <a:lnTo>
                    <a:pt x="37148" y="44370"/>
                  </a:lnTo>
                  <a:lnTo>
                    <a:pt x="40085" y="41592"/>
                  </a:lnTo>
                  <a:lnTo>
                    <a:pt x="40085" y="38972"/>
                  </a:lnTo>
                  <a:lnTo>
                    <a:pt x="38258" y="40322"/>
                  </a:lnTo>
                  <a:lnTo>
                    <a:pt x="35638" y="40877"/>
                  </a:lnTo>
                  <a:lnTo>
                    <a:pt x="33973" y="40401"/>
                  </a:lnTo>
                  <a:lnTo>
                    <a:pt x="33100" y="39131"/>
                  </a:lnTo>
                  <a:lnTo>
                    <a:pt x="32782" y="35162"/>
                  </a:lnTo>
                  <a:lnTo>
                    <a:pt x="32782" y="15795"/>
                  </a:lnTo>
                  <a:lnTo>
                    <a:pt x="32226" y="9127"/>
                  </a:lnTo>
                  <a:lnTo>
                    <a:pt x="30956" y="5715"/>
                  </a:lnTo>
                  <a:lnTo>
                    <a:pt x="28416" y="2777"/>
                  </a:lnTo>
                  <a:lnTo>
                    <a:pt x="26591" y="1587"/>
                  </a:lnTo>
                  <a:lnTo>
                    <a:pt x="24210" y="713"/>
                  </a:lnTo>
                  <a:lnTo>
                    <a:pt x="21351" y="237"/>
                  </a:lnTo>
                  <a:lnTo>
                    <a:pt x="18019" y="0"/>
                  </a:lnTo>
                  <a:close/>
                </a:path>
              </a:pathLst>
            </a:custGeom>
            <a:solidFill>
              <a:srgbClr val="000000"/>
            </a:solidFill>
          </p:spPr>
          <p:txBody>
            <a:bodyPr vert="horz" lIns="91440" tIns="45720" rIns="91440" bIns="45720" anchor="t"/>
            <a:lstStyle/>
            <a:p>
              <a:endParaRPr lang="en-IN"/>
            </a:p>
          </p:txBody>
        </p:sp>
        <p:sp>
          <p:nvSpPr>
            <p:cNvPr id="2069" name="Shape 6809"/>
            <p:cNvSpPr/>
            <p:nvPr/>
          </p:nvSpPr>
          <p:spPr>
            <a:xfrm>
              <a:off x="5982906" y="3554141"/>
              <a:ext cx="43656" cy="46513"/>
            </a:xfrm>
            <a:custGeom>
              <a:avLst/>
              <a:gdLst/>
              <a:ahLst/>
              <a:cxnLst/>
              <a:rect l="0" t="0" r="0" b="0"/>
              <a:pathLst>
                <a:path w="43656" h="46513">
                  <a:moveTo>
                    <a:pt x="21431" y="0"/>
                  </a:moveTo>
                  <a:lnTo>
                    <a:pt x="20637" y="2777"/>
                  </a:lnTo>
                  <a:lnTo>
                    <a:pt x="24843" y="3651"/>
                  </a:lnTo>
                  <a:lnTo>
                    <a:pt x="28336" y="6032"/>
                  </a:lnTo>
                  <a:lnTo>
                    <a:pt x="31115" y="9683"/>
                  </a:lnTo>
                  <a:lnTo>
                    <a:pt x="33098" y="14366"/>
                  </a:lnTo>
                  <a:lnTo>
                    <a:pt x="34368" y="19843"/>
                  </a:lnTo>
                  <a:lnTo>
                    <a:pt x="34766" y="25796"/>
                  </a:lnTo>
                  <a:lnTo>
                    <a:pt x="34209" y="32067"/>
                  </a:lnTo>
                  <a:lnTo>
                    <a:pt x="32861" y="36750"/>
                  </a:lnTo>
                  <a:lnTo>
                    <a:pt x="30797" y="40083"/>
                  </a:lnTo>
                  <a:lnTo>
                    <a:pt x="28336" y="42306"/>
                  </a:lnTo>
                  <a:lnTo>
                    <a:pt x="25637" y="43417"/>
                  </a:lnTo>
                  <a:lnTo>
                    <a:pt x="23097" y="43734"/>
                  </a:lnTo>
                  <a:lnTo>
                    <a:pt x="19050" y="42941"/>
                  </a:lnTo>
                  <a:lnTo>
                    <a:pt x="15875" y="40798"/>
                  </a:lnTo>
                  <a:lnTo>
                    <a:pt x="13335" y="37623"/>
                  </a:lnTo>
                  <a:lnTo>
                    <a:pt x="11508" y="33733"/>
                  </a:lnTo>
                  <a:lnTo>
                    <a:pt x="9445" y="25320"/>
                  </a:lnTo>
                  <a:lnTo>
                    <a:pt x="9048" y="21431"/>
                  </a:lnTo>
                  <a:lnTo>
                    <a:pt x="8890" y="18176"/>
                  </a:lnTo>
                  <a:lnTo>
                    <a:pt x="9127" y="14525"/>
                  </a:lnTo>
                  <a:lnTo>
                    <a:pt x="9842" y="11429"/>
                  </a:lnTo>
                  <a:lnTo>
                    <a:pt x="12382" y="6587"/>
                  </a:lnTo>
                  <a:lnTo>
                    <a:pt x="16112" y="3730"/>
                  </a:lnTo>
                  <a:lnTo>
                    <a:pt x="20637" y="2777"/>
                  </a:lnTo>
                  <a:lnTo>
                    <a:pt x="21431" y="0"/>
                  </a:lnTo>
                  <a:lnTo>
                    <a:pt x="15240" y="872"/>
                  </a:lnTo>
                  <a:lnTo>
                    <a:pt x="9921" y="3253"/>
                  </a:lnTo>
                  <a:lnTo>
                    <a:pt x="5715" y="6905"/>
                  </a:lnTo>
                  <a:lnTo>
                    <a:pt x="2540" y="11588"/>
                  </a:lnTo>
                  <a:lnTo>
                    <a:pt x="635" y="17064"/>
                  </a:lnTo>
                  <a:lnTo>
                    <a:pt x="0" y="22938"/>
                  </a:lnTo>
                  <a:lnTo>
                    <a:pt x="713" y="29288"/>
                  </a:lnTo>
                  <a:lnTo>
                    <a:pt x="2777" y="35003"/>
                  </a:lnTo>
                  <a:lnTo>
                    <a:pt x="6032" y="39766"/>
                  </a:lnTo>
                  <a:lnTo>
                    <a:pt x="10397" y="43338"/>
                  </a:lnTo>
                  <a:lnTo>
                    <a:pt x="15636" y="45639"/>
                  </a:lnTo>
                  <a:lnTo>
                    <a:pt x="21668" y="46513"/>
                  </a:lnTo>
                  <a:lnTo>
                    <a:pt x="28575" y="45481"/>
                  </a:lnTo>
                  <a:lnTo>
                    <a:pt x="34051" y="42545"/>
                  </a:lnTo>
                  <a:lnTo>
                    <a:pt x="38258" y="38417"/>
                  </a:lnTo>
                  <a:lnTo>
                    <a:pt x="41275" y="33416"/>
                  </a:lnTo>
                  <a:lnTo>
                    <a:pt x="43100" y="28098"/>
                  </a:lnTo>
                  <a:lnTo>
                    <a:pt x="43656" y="22938"/>
                  </a:lnTo>
                  <a:lnTo>
                    <a:pt x="43179" y="17779"/>
                  </a:lnTo>
                  <a:lnTo>
                    <a:pt x="41988" y="13255"/>
                  </a:lnTo>
                  <a:lnTo>
                    <a:pt x="40083" y="9366"/>
                  </a:lnTo>
                  <a:lnTo>
                    <a:pt x="37384" y="6032"/>
                  </a:lnTo>
                  <a:lnTo>
                    <a:pt x="34131" y="341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070" name="Shape 6810"/>
            <p:cNvSpPr/>
            <p:nvPr/>
          </p:nvSpPr>
          <p:spPr>
            <a:xfrm>
              <a:off x="5883846" y="3554141"/>
              <a:ext cx="43656" cy="46513"/>
            </a:xfrm>
            <a:custGeom>
              <a:avLst/>
              <a:gdLst/>
              <a:ahLst/>
              <a:cxnLst/>
              <a:rect l="0" t="0" r="0" b="0"/>
              <a:pathLst>
                <a:path w="43656" h="46513">
                  <a:moveTo>
                    <a:pt x="21431" y="0"/>
                  </a:moveTo>
                  <a:lnTo>
                    <a:pt x="20637" y="2777"/>
                  </a:lnTo>
                  <a:lnTo>
                    <a:pt x="24843" y="3651"/>
                  </a:lnTo>
                  <a:lnTo>
                    <a:pt x="28336" y="6032"/>
                  </a:lnTo>
                  <a:lnTo>
                    <a:pt x="31114" y="9683"/>
                  </a:lnTo>
                  <a:lnTo>
                    <a:pt x="33098" y="14366"/>
                  </a:lnTo>
                  <a:lnTo>
                    <a:pt x="34368" y="19843"/>
                  </a:lnTo>
                  <a:lnTo>
                    <a:pt x="34766" y="25796"/>
                  </a:lnTo>
                  <a:lnTo>
                    <a:pt x="34209" y="32067"/>
                  </a:lnTo>
                  <a:lnTo>
                    <a:pt x="32861" y="36750"/>
                  </a:lnTo>
                  <a:lnTo>
                    <a:pt x="30797" y="40083"/>
                  </a:lnTo>
                  <a:lnTo>
                    <a:pt x="28336" y="42306"/>
                  </a:lnTo>
                  <a:lnTo>
                    <a:pt x="25637" y="43417"/>
                  </a:lnTo>
                  <a:lnTo>
                    <a:pt x="23097" y="43734"/>
                  </a:lnTo>
                  <a:lnTo>
                    <a:pt x="19050" y="42941"/>
                  </a:lnTo>
                  <a:lnTo>
                    <a:pt x="15875" y="40798"/>
                  </a:lnTo>
                  <a:lnTo>
                    <a:pt x="13334" y="37623"/>
                  </a:lnTo>
                  <a:lnTo>
                    <a:pt x="11508" y="33733"/>
                  </a:lnTo>
                  <a:lnTo>
                    <a:pt x="9444" y="25320"/>
                  </a:lnTo>
                  <a:lnTo>
                    <a:pt x="9048" y="21431"/>
                  </a:lnTo>
                  <a:lnTo>
                    <a:pt x="8889" y="18176"/>
                  </a:lnTo>
                  <a:lnTo>
                    <a:pt x="9127" y="14525"/>
                  </a:lnTo>
                  <a:lnTo>
                    <a:pt x="9842" y="11429"/>
                  </a:lnTo>
                  <a:lnTo>
                    <a:pt x="12382" y="6587"/>
                  </a:lnTo>
                  <a:lnTo>
                    <a:pt x="16112" y="3730"/>
                  </a:lnTo>
                  <a:lnTo>
                    <a:pt x="20637" y="2777"/>
                  </a:lnTo>
                  <a:lnTo>
                    <a:pt x="21431" y="0"/>
                  </a:lnTo>
                  <a:lnTo>
                    <a:pt x="15239" y="872"/>
                  </a:lnTo>
                  <a:lnTo>
                    <a:pt x="9921" y="3253"/>
                  </a:lnTo>
                  <a:lnTo>
                    <a:pt x="5714" y="6905"/>
                  </a:lnTo>
                  <a:lnTo>
                    <a:pt x="2539" y="11588"/>
                  </a:lnTo>
                  <a:lnTo>
                    <a:pt x="634" y="17064"/>
                  </a:lnTo>
                  <a:lnTo>
                    <a:pt x="0" y="22938"/>
                  </a:lnTo>
                  <a:lnTo>
                    <a:pt x="713" y="29288"/>
                  </a:lnTo>
                  <a:lnTo>
                    <a:pt x="2777" y="35003"/>
                  </a:lnTo>
                  <a:lnTo>
                    <a:pt x="6032" y="39766"/>
                  </a:lnTo>
                  <a:lnTo>
                    <a:pt x="10397" y="43338"/>
                  </a:lnTo>
                  <a:lnTo>
                    <a:pt x="15636" y="45639"/>
                  </a:lnTo>
                  <a:lnTo>
                    <a:pt x="21668" y="46513"/>
                  </a:lnTo>
                  <a:lnTo>
                    <a:pt x="28575" y="45481"/>
                  </a:lnTo>
                  <a:lnTo>
                    <a:pt x="34051" y="42545"/>
                  </a:lnTo>
                  <a:lnTo>
                    <a:pt x="38258" y="38417"/>
                  </a:lnTo>
                  <a:lnTo>
                    <a:pt x="41275" y="33416"/>
                  </a:lnTo>
                  <a:lnTo>
                    <a:pt x="43100" y="28098"/>
                  </a:lnTo>
                  <a:lnTo>
                    <a:pt x="43656" y="22938"/>
                  </a:lnTo>
                  <a:lnTo>
                    <a:pt x="43179" y="17779"/>
                  </a:lnTo>
                  <a:lnTo>
                    <a:pt x="41988" y="13255"/>
                  </a:lnTo>
                  <a:lnTo>
                    <a:pt x="40083" y="9366"/>
                  </a:lnTo>
                  <a:lnTo>
                    <a:pt x="37384" y="6032"/>
                  </a:lnTo>
                  <a:lnTo>
                    <a:pt x="34131" y="341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071" name="Shape 6811"/>
            <p:cNvSpPr/>
            <p:nvPr/>
          </p:nvSpPr>
          <p:spPr>
            <a:xfrm>
              <a:off x="5699616" y="3554141"/>
              <a:ext cx="43656" cy="46513"/>
            </a:xfrm>
            <a:custGeom>
              <a:avLst/>
              <a:gdLst/>
              <a:ahLst/>
              <a:cxnLst/>
              <a:rect l="0" t="0" r="0" b="0"/>
              <a:pathLst>
                <a:path w="43656" h="46513">
                  <a:moveTo>
                    <a:pt x="21352" y="0"/>
                  </a:moveTo>
                  <a:lnTo>
                    <a:pt x="20558" y="2777"/>
                  </a:lnTo>
                  <a:lnTo>
                    <a:pt x="24844" y="3651"/>
                  </a:lnTo>
                  <a:lnTo>
                    <a:pt x="28337" y="6032"/>
                  </a:lnTo>
                  <a:lnTo>
                    <a:pt x="31115" y="9683"/>
                  </a:lnTo>
                  <a:lnTo>
                    <a:pt x="33100" y="14366"/>
                  </a:lnTo>
                  <a:lnTo>
                    <a:pt x="34369" y="19843"/>
                  </a:lnTo>
                  <a:lnTo>
                    <a:pt x="34766" y="25796"/>
                  </a:lnTo>
                  <a:lnTo>
                    <a:pt x="34211" y="32067"/>
                  </a:lnTo>
                  <a:lnTo>
                    <a:pt x="32782" y="36750"/>
                  </a:lnTo>
                  <a:lnTo>
                    <a:pt x="30797" y="40083"/>
                  </a:lnTo>
                  <a:lnTo>
                    <a:pt x="28337" y="42306"/>
                  </a:lnTo>
                  <a:lnTo>
                    <a:pt x="25638" y="43417"/>
                  </a:lnTo>
                  <a:lnTo>
                    <a:pt x="23098" y="43734"/>
                  </a:lnTo>
                  <a:lnTo>
                    <a:pt x="19050" y="42941"/>
                  </a:lnTo>
                  <a:lnTo>
                    <a:pt x="15796" y="40798"/>
                  </a:lnTo>
                  <a:lnTo>
                    <a:pt x="13335" y="37623"/>
                  </a:lnTo>
                  <a:lnTo>
                    <a:pt x="11510" y="33733"/>
                  </a:lnTo>
                  <a:lnTo>
                    <a:pt x="10240" y="29527"/>
                  </a:lnTo>
                  <a:lnTo>
                    <a:pt x="9446" y="25320"/>
                  </a:lnTo>
                  <a:lnTo>
                    <a:pt x="9049" y="21431"/>
                  </a:lnTo>
                  <a:lnTo>
                    <a:pt x="8890" y="18176"/>
                  </a:lnTo>
                  <a:lnTo>
                    <a:pt x="9128" y="14525"/>
                  </a:lnTo>
                  <a:lnTo>
                    <a:pt x="9842" y="11429"/>
                  </a:lnTo>
                  <a:lnTo>
                    <a:pt x="12382" y="6587"/>
                  </a:lnTo>
                  <a:lnTo>
                    <a:pt x="16113" y="3730"/>
                  </a:lnTo>
                  <a:lnTo>
                    <a:pt x="20558" y="2777"/>
                  </a:lnTo>
                  <a:lnTo>
                    <a:pt x="21352" y="0"/>
                  </a:lnTo>
                  <a:lnTo>
                    <a:pt x="15240" y="872"/>
                  </a:lnTo>
                  <a:lnTo>
                    <a:pt x="9922" y="3253"/>
                  </a:lnTo>
                  <a:lnTo>
                    <a:pt x="5715" y="6905"/>
                  </a:lnTo>
                  <a:lnTo>
                    <a:pt x="2540" y="11588"/>
                  </a:lnTo>
                  <a:lnTo>
                    <a:pt x="635" y="17064"/>
                  </a:lnTo>
                  <a:lnTo>
                    <a:pt x="0" y="22938"/>
                  </a:lnTo>
                  <a:lnTo>
                    <a:pt x="715" y="29288"/>
                  </a:lnTo>
                  <a:lnTo>
                    <a:pt x="2778" y="35003"/>
                  </a:lnTo>
                  <a:lnTo>
                    <a:pt x="6032" y="39766"/>
                  </a:lnTo>
                  <a:lnTo>
                    <a:pt x="10398" y="43338"/>
                  </a:lnTo>
                  <a:lnTo>
                    <a:pt x="15637" y="45639"/>
                  </a:lnTo>
                  <a:lnTo>
                    <a:pt x="21669" y="46513"/>
                  </a:lnTo>
                  <a:lnTo>
                    <a:pt x="28496" y="45481"/>
                  </a:lnTo>
                  <a:lnTo>
                    <a:pt x="34052" y="42545"/>
                  </a:lnTo>
                  <a:lnTo>
                    <a:pt x="38258" y="38417"/>
                  </a:lnTo>
                  <a:lnTo>
                    <a:pt x="41275" y="33416"/>
                  </a:lnTo>
                  <a:lnTo>
                    <a:pt x="43101" y="28098"/>
                  </a:lnTo>
                  <a:lnTo>
                    <a:pt x="43656" y="22938"/>
                  </a:lnTo>
                  <a:lnTo>
                    <a:pt x="43180" y="17779"/>
                  </a:lnTo>
                  <a:lnTo>
                    <a:pt x="41990" y="13255"/>
                  </a:lnTo>
                  <a:lnTo>
                    <a:pt x="40085" y="9366"/>
                  </a:lnTo>
                  <a:lnTo>
                    <a:pt x="37386" y="6032"/>
                  </a:lnTo>
                  <a:lnTo>
                    <a:pt x="34131" y="3412"/>
                  </a:lnTo>
                  <a:lnTo>
                    <a:pt x="30321" y="158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2072" name="Shape 6812"/>
            <p:cNvSpPr/>
            <p:nvPr/>
          </p:nvSpPr>
          <p:spPr>
            <a:xfrm>
              <a:off x="5574760" y="3554141"/>
              <a:ext cx="43734" cy="46513"/>
            </a:xfrm>
            <a:custGeom>
              <a:avLst/>
              <a:gdLst/>
              <a:ahLst/>
              <a:cxnLst/>
              <a:rect l="0" t="0" r="0" b="0"/>
              <a:pathLst>
                <a:path w="43734" h="46513">
                  <a:moveTo>
                    <a:pt x="21431" y="0"/>
                  </a:moveTo>
                  <a:lnTo>
                    <a:pt x="20637" y="2777"/>
                  </a:lnTo>
                  <a:lnTo>
                    <a:pt x="24843" y="3651"/>
                  </a:lnTo>
                  <a:lnTo>
                    <a:pt x="28336" y="6032"/>
                  </a:lnTo>
                  <a:lnTo>
                    <a:pt x="31114" y="9683"/>
                  </a:lnTo>
                  <a:lnTo>
                    <a:pt x="33178" y="14366"/>
                  </a:lnTo>
                  <a:lnTo>
                    <a:pt x="34368" y="19843"/>
                  </a:lnTo>
                  <a:lnTo>
                    <a:pt x="34766" y="25796"/>
                  </a:lnTo>
                  <a:lnTo>
                    <a:pt x="34209" y="32067"/>
                  </a:lnTo>
                  <a:lnTo>
                    <a:pt x="32861" y="36750"/>
                  </a:lnTo>
                  <a:lnTo>
                    <a:pt x="30876" y="40083"/>
                  </a:lnTo>
                  <a:lnTo>
                    <a:pt x="28336" y="42306"/>
                  </a:lnTo>
                  <a:lnTo>
                    <a:pt x="25717" y="43417"/>
                  </a:lnTo>
                  <a:lnTo>
                    <a:pt x="23097" y="43734"/>
                  </a:lnTo>
                  <a:lnTo>
                    <a:pt x="19050" y="42941"/>
                  </a:lnTo>
                  <a:lnTo>
                    <a:pt x="15875" y="40798"/>
                  </a:lnTo>
                  <a:lnTo>
                    <a:pt x="13413" y="37623"/>
                  </a:lnTo>
                  <a:lnTo>
                    <a:pt x="11588" y="33733"/>
                  </a:lnTo>
                  <a:lnTo>
                    <a:pt x="9444" y="25320"/>
                  </a:lnTo>
                  <a:lnTo>
                    <a:pt x="9127" y="21431"/>
                  </a:lnTo>
                  <a:lnTo>
                    <a:pt x="8968" y="18176"/>
                  </a:lnTo>
                  <a:lnTo>
                    <a:pt x="9207" y="14525"/>
                  </a:lnTo>
                  <a:lnTo>
                    <a:pt x="9842" y="11429"/>
                  </a:lnTo>
                  <a:lnTo>
                    <a:pt x="12382" y="6587"/>
                  </a:lnTo>
                  <a:lnTo>
                    <a:pt x="16192" y="3730"/>
                  </a:lnTo>
                  <a:lnTo>
                    <a:pt x="20637" y="2777"/>
                  </a:lnTo>
                  <a:lnTo>
                    <a:pt x="21431" y="0"/>
                  </a:lnTo>
                  <a:lnTo>
                    <a:pt x="15239" y="872"/>
                  </a:lnTo>
                  <a:lnTo>
                    <a:pt x="10000" y="3253"/>
                  </a:lnTo>
                  <a:lnTo>
                    <a:pt x="5714" y="6905"/>
                  </a:lnTo>
                  <a:lnTo>
                    <a:pt x="2618" y="11588"/>
                  </a:lnTo>
                  <a:lnTo>
                    <a:pt x="634" y="17064"/>
                  </a:lnTo>
                  <a:lnTo>
                    <a:pt x="0" y="22938"/>
                  </a:lnTo>
                  <a:lnTo>
                    <a:pt x="713" y="29288"/>
                  </a:lnTo>
                  <a:lnTo>
                    <a:pt x="2777" y="35003"/>
                  </a:lnTo>
                  <a:lnTo>
                    <a:pt x="6111" y="39766"/>
                  </a:lnTo>
                  <a:lnTo>
                    <a:pt x="10397" y="43338"/>
                  </a:lnTo>
                  <a:lnTo>
                    <a:pt x="15716" y="45639"/>
                  </a:lnTo>
                  <a:lnTo>
                    <a:pt x="21748" y="46513"/>
                  </a:lnTo>
                  <a:lnTo>
                    <a:pt x="28575" y="45481"/>
                  </a:lnTo>
                  <a:lnTo>
                    <a:pt x="34131" y="42545"/>
                  </a:lnTo>
                  <a:lnTo>
                    <a:pt x="38337" y="38417"/>
                  </a:lnTo>
                  <a:lnTo>
                    <a:pt x="41353" y="33416"/>
                  </a:lnTo>
                  <a:lnTo>
                    <a:pt x="43179" y="28098"/>
                  </a:lnTo>
                  <a:lnTo>
                    <a:pt x="43734" y="22938"/>
                  </a:lnTo>
                  <a:lnTo>
                    <a:pt x="43258" y="17779"/>
                  </a:lnTo>
                  <a:lnTo>
                    <a:pt x="42068" y="13255"/>
                  </a:lnTo>
                  <a:lnTo>
                    <a:pt x="40083" y="9366"/>
                  </a:lnTo>
                  <a:lnTo>
                    <a:pt x="37384" y="6032"/>
                  </a:lnTo>
                  <a:lnTo>
                    <a:pt x="34131" y="3412"/>
                  </a:lnTo>
                  <a:lnTo>
                    <a:pt x="30399"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073" name="Shape 6813"/>
            <p:cNvSpPr/>
            <p:nvPr/>
          </p:nvSpPr>
          <p:spPr>
            <a:xfrm>
              <a:off x="5545787" y="3554141"/>
              <a:ext cx="23416" cy="45561"/>
            </a:xfrm>
            <a:custGeom>
              <a:avLst/>
              <a:gdLst/>
              <a:ahLst/>
              <a:cxnLst/>
              <a:rect l="0" t="0" r="0" b="0"/>
              <a:pathLst>
                <a:path w="23416" h="45561">
                  <a:moveTo>
                    <a:pt x="15716" y="0"/>
                  </a:moveTo>
                  <a:lnTo>
                    <a:pt x="397" y="5397"/>
                  </a:lnTo>
                  <a:lnTo>
                    <a:pt x="397" y="6905"/>
                  </a:lnTo>
                  <a:lnTo>
                    <a:pt x="4366" y="6508"/>
                  </a:lnTo>
                  <a:lnTo>
                    <a:pt x="5556" y="6587"/>
                  </a:lnTo>
                  <a:lnTo>
                    <a:pt x="6667" y="7302"/>
                  </a:lnTo>
                  <a:lnTo>
                    <a:pt x="7461" y="9048"/>
                  </a:lnTo>
                  <a:lnTo>
                    <a:pt x="7778" y="12461"/>
                  </a:lnTo>
                  <a:lnTo>
                    <a:pt x="7778" y="35480"/>
                  </a:lnTo>
                  <a:lnTo>
                    <a:pt x="7620" y="38734"/>
                  </a:lnTo>
                  <a:lnTo>
                    <a:pt x="7065" y="41036"/>
                  </a:lnTo>
                  <a:lnTo>
                    <a:pt x="6191" y="42545"/>
                  </a:lnTo>
                  <a:lnTo>
                    <a:pt x="4762" y="43417"/>
                  </a:lnTo>
                  <a:lnTo>
                    <a:pt x="2698" y="43815"/>
                  </a:lnTo>
                  <a:lnTo>
                    <a:pt x="0" y="44052"/>
                  </a:lnTo>
                  <a:lnTo>
                    <a:pt x="0" y="45561"/>
                  </a:lnTo>
                  <a:lnTo>
                    <a:pt x="23416" y="45561"/>
                  </a:lnTo>
                  <a:lnTo>
                    <a:pt x="23416" y="44052"/>
                  </a:lnTo>
                  <a:lnTo>
                    <a:pt x="19447" y="43417"/>
                  </a:lnTo>
                  <a:lnTo>
                    <a:pt x="17224" y="42068"/>
                  </a:lnTo>
                  <a:lnTo>
                    <a:pt x="16272" y="39448"/>
                  </a:lnTo>
                  <a:lnTo>
                    <a:pt x="16113" y="3548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2074" name="Shape 6814"/>
            <p:cNvSpPr/>
            <p:nvPr/>
          </p:nvSpPr>
          <p:spPr>
            <a:xfrm>
              <a:off x="5476494" y="3554141"/>
              <a:ext cx="40163" cy="46513"/>
            </a:xfrm>
            <a:custGeom>
              <a:avLst/>
              <a:gdLst/>
              <a:ahLst/>
              <a:cxnLst/>
              <a:rect l="0" t="0" r="0" b="0"/>
              <a:pathLst>
                <a:path w="40163" h="46513">
                  <a:moveTo>
                    <a:pt x="18017" y="0"/>
                  </a:moveTo>
                  <a:lnTo>
                    <a:pt x="12858" y="555"/>
                  </a:lnTo>
                  <a:lnTo>
                    <a:pt x="8731" y="1983"/>
                  </a:lnTo>
                  <a:lnTo>
                    <a:pt x="5634" y="4047"/>
                  </a:lnTo>
                  <a:lnTo>
                    <a:pt x="3571" y="6350"/>
                  </a:lnTo>
                  <a:lnTo>
                    <a:pt x="2301" y="8731"/>
                  </a:lnTo>
                  <a:lnTo>
                    <a:pt x="1904" y="10953"/>
                  </a:lnTo>
                  <a:lnTo>
                    <a:pt x="2857" y="13731"/>
                  </a:lnTo>
                  <a:lnTo>
                    <a:pt x="4206" y="14842"/>
                  </a:lnTo>
                  <a:lnTo>
                    <a:pt x="6191" y="15318"/>
                  </a:lnTo>
                  <a:lnTo>
                    <a:pt x="7937" y="14922"/>
                  </a:lnTo>
                  <a:lnTo>
                    <a:pt x="9366" y="13970"/>
                  </a:lnTo>
                  <a:lnTo>
                    <a:pt x="10318" y="12620"/>
                  </a:lnTo>
                  <a:lnTo>
                    <a:pt x="10636" y="11112"/>
                  </a:lnTo>
                  <a:lnTo>
                    <a:pt x="10397" y="9366"/>
                  </a:lnTo>
                  <a:lnTo>
                    <a:pt x="10160" y="7222"/>
                  </a:lnTo>
                  <a:lnTo>
                    <a:pt x="10715" y="5158"/>
                  </a:lnTo>
                  <a:lnTo>
                    <a:pt x="12382" y="3651"/>
                  </a:lnTo>
                  <a:lnTo>
                    <a:pt x="14683" y="2698"/>
                  </a:lnTo>
                  <a:lnTo>
                    <a:pt x="17145" y="2381"/>
                  </a:lnTo>
                  <a:lnTo>
                    <a:pt x="19685" y="2618"/>
                  </a:lnTo>
                  <a:lnTo>
                    <a:pt x="22145" y="3809"/>
                  </a:lnTo>
                  <a:lnTo>
                    <a:pt x="24050" y="6350"/>
                  </a:lnTo>
                  <a:lnTo>
                    <a:pt x="24765" y="10556"/>
                  </a:lnTo>
                  <a:lnTo>
                    <a:pt x="24765" y="16588"/>
                  </a:lnTo>
                  <a:lnTo>
                    <a:pt x="24022" y="16881"/>
                  </a:lnTo>
                  <a:lnTo>
                    <a:pt x="24765" y="18970"/>
                  </a:lnTo>
                  <a:lnTo>
                    <a:pt x="24765" y="33337"/>
                  </a:lnTo>
                  <a:lnTo>
                    <a:pt x="24684" y="35321"/>
                  </a:lnTo>
                  <a:lnTo>
                    <a:pt x="24208" y="36750"/>
                  </a:lnTo>
                  <a:lnTo>
                    <a:pt x="23177" y="37861"/>
                  </a:lnTo>
                  <a:lnTo>
                    <a:pt x="21431" y="38972"/>
                  </a:lnTo>
                  <a:lnTo>
                    <a:pt x="18811" y="40083"/>
                  </a:lnTo>
                  <a:lnTo>
                    <a:pt x="15240" y="40798"/>
                  </a:lnTo>
                  <a:lnTo>
                    <a:pt x="12700" y="40242"/>
                  </a:lnTo>
                  <a:lnTo>
                    <a:pt x="10636" y="38734"/>
                  </a:lnTo>
                  <a:lnTo>
                    <a:pt x="9286" y="36273"/>
                  </a:lnTo>
                  <a:lnTo>
                    <a:pt x="8731" y="33098"/>
                  </a:lnTo>
                  <a:lnTo>
                    <a:pt x="8731" y="32861"/>
                  </a:lnTo>
                  <a:lnTo>
                    <a:pt x="8890" y="31034"/>
                  </a:lnTo>
                  <a:lnTo>
                    <a:pt x="9603" y="28892"/>
                  </a:lnTo>
                  <a:lnTo>
                    <a:pt x="11191" y="26589"/>
                  </a:lnTo>
                  <a:lnTo>
                    <a:pt x="13970" y="24050"/>
                  </a:lnTo>
                  <a:lnTo>
                    <a:pt x="15953" y="22780"/>
                  </a:lnTo>
                  <a:lnTo>
                    <a:pt x="18415" y="21509"/>
                  </a:lnTo>
                  <a:lnTo>
                    <a:pt x="24765" y="18970"/>
                  </a:lnTo>
                  <a:lnTo>
                    <a:pt x="24022" y="16881"/>
                  </a:lnTo>
                  <a:lnTo>
                    <a:pt x="17303" y="19526"/>
                  </a:lnTo>
                  <a:lnTo>
                    <a:pt x="11191" y="22303"/>
                  </a:lnTo>
                  <a:lnTo>
                    <a:pt x="6350" y="25082"/>
                  </a:lnTo>
                  <a:lnTo>
                    <a:pt x="2857" y="28177"/>
                  </a:lnTo>
                  <a:lnTo>
                    <a:pt x="713" y="31828"/>
                  </a:lnTo>
                  <a:lnTo>
                    <a:pt x="0" y="36273"/>
                  </a:lnTo>
                  <a:lnTo>
                    <a:pt x="952" y="40640"/>
                  </a:lnTo>
                  <a:lnTo>
                    <a:pt x="3253" y="43893"/>
                  </a:lnTo>
                  <a:lnTo>
                    <a:pt x="6667" y="45878"/>
                  </a:lnTo>
                  <a:lnTo>
                    <a:pt x="10556" y="46513"/>
                  </a:lnTo>
                  <a:lnTo>
                    <a:pt x="14604" y="45878"/>
                  </a:lnTo>
                  <a:lnTo>
                    <a:pt x="18415" y="44132"/>
                  </a:lnTo>
                  <a:lnTo>
                    <a:pt x="24923" y="39289"/>
                  </a:lnTo>
                  <a:lnTo>
                    <a:pt x="25400" y="42306"/>
                  </a:lnTo>
                  <a:lnTo>
                    <a:pt x="26352" y="44370"/>
                  </a:lnTo>
                  <a:lnTo>
                    <a:pt x="27622" y="45639"/>
                  </a:lnTo>
                  <a:lnTo>
                    <a:pt x="28971" y="46275"/>
                  </a:lnTo>
                  <a:lnTo>
                    <a:pt x="31352" y="46513"/>
                  </a:lnTo>
                  <a:lnTo>
                    <a:pt x="32781" y="46433"/>
                  </a:lnTo>
                  <a:lnTo>
                    <a:pt x="34766" y="45878"/>
                  </a:lnTo>
                  <a:lnTo>
                    <a:pt x="37226" y="44370"/>
                  </a:lnTo>
                  <a:lnTo>
                    <a:pt x="40163" y="41592"/>
                  </a:lnTo>
                  <a:lnTo>
                    <a:pt x="40163" y="38972"/>
                  </a:lnTo>
                  <a:lnTo>
                    <a:pt x="38337" y="40322"/>
                  </a:lnTo>
                  <a:lnTo>
                    <a:pt x="35718" y="40877"/>
                  </a:lnTo>
                  <a:lnTo>
                    <a:pt x="33972" y="40401"/>
                  </a:lnTo>
                  <a:lnTo>
                    <a:pt x="33178" y="39131"/>
                  </a:lnTo>
                  <a:lnTo>
                    <a:pt x="32781" y="35162"/>
                  </a:lnTo>
                  <a:lnTo>
                    <a:pt x="32781" y="15795"/>
                  </a:lnTo>
                  <a:lnTo>
                    <a:pt x="32226" y="9127"/>
                  </a:lnTo>
                  <a:lnTo>
                    <a:pt x="30956" y="5715"/>
                  </a:lnTo>
                  <a:lnTo>
                    <a:pt x="28416" y="2777"/>
                  </a:lnTo>
                  <a:lnTo>
                    <a:pt x="26590" y="1587"/>
                  </a:lnTo>
                  <a:lnTo>
                    <a:pt x="24288"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075" name="Shape 6815"/>
            <p:cNvSpPr/>
            <p:nvPr/>
          </p:nvSpPr>
          <p:spPr>
            <a:xfrm>
              <a:off x="5426964" y="3531995"/>
              <a:ext cx="45957" cy="68660"/>
            </a:xfrm>
            <a:custGeom>
              <a:avLst/>
              <a:gdLst/>
              <a:ahLst/>
              <a:cxnLst/>
              <a:rect l="0" t="0" r="0" b="0"/>
              <a:pathLst>
                <a:path w="45957" h="68660">
                  <a:moveTo>
                    <a:pt x="38813" y="0"/>
                  </a:moveTo>
                  <a:lnTo>
                    <a:pt x="24288" y="4366"/>
                  </a:lnTo>
                  <a:lnTo>
                    <a:pt x="24288" y="5953"/>
                  </a:lnTo>
                  <a:lnTo>
                    <a:pt x="26670" y="5873"/>
                  </a:lnTo>
                  <a:lnTo>
                    <a:pt x="29209" y="6191"/>
                  </a:lnTo>
                  <a:lnTo>
                    <a:pt x="30479" y="7302"/>
                  </a:lnTo>
                  <a:lnTo>
                    <a:pt x="30956" y="8890"/>
                  </a:lnTo>
                  <a:lnTo>
                    <a:pt x="31034" y="10953"/>
                  </a:lnTo>
                  <a:lnTo>
                    <a:pt x="31034" y="26352"/>
                  </a:lnTo>
                  <a:lnTo>
                    <a:pt x="28653" y="24527"/>
                  </a:lnTo>
                  <a:lnTo>
                    <a:pt x="26193" y="23177"/>
                  </a:lnTo>
                  <a:lnTo>
                    <a:pt x="23495" y="22383"/>
                  </a:lnTo>
                  <a:lnTo>
                    <a:pt x="22680" y="22318"/>
                  </a:lnTo>
                  <a:lnTo>
                    <a:pt x="20796" y="24923"/>
                  </a:lnTo>
                  <a:lnTo>
                    <a:pt x="24288" y="25480"/>
                  </a:lnTo>
                  <a:lnTo>
                    <a:pt x="27383" y="27304"/>
                  </a:lnTo>
                  <a:lnTo>
                    <a:pt x="29764" y="30401"/>
                  </a:lnTo>
                  <a:lnTo>
                    <a:pt x="31034" y="34766"/>
                  </a:lnTo>
                  <a:lnTo>
                    <a:pt x="31034" y="57626"/>
                  </a:lnTo>
                  <a:lnTo>
                    <a:pt x="29923" y="60007"/>
                  </a:lnTo>
                  <a:lnTo>
                    <a:pt x="27859" y="61912"/>
                  </a:lnTo>
                  <a:lnTo>
                    <a:pt x="25161" y="63103"/>
                  </a:lnTo>
                  <a:lnTo>
                    <a:pt x="22225" y="63500"/>
                  </a:lnTo>
                  <a:lnTo>
                    <a:pt x="18891" y="63023"/>
                  </a:lnTo>
                  <a:lnTo>
                    <a:pt x="15795" y="61516"/>
                  </a:lnTo>
                  <a:lnTo>
                    <a:pt x="12937" y="58976"/>
                  </a:lnTo>
                  <a:lnTo>
                    <a:pt x="10636" y="55086"/>
                  </a:lnTo>
                  <a:lnTo>
                    <a:pt x="9127" y="49847"/>
                  </a:lnTo>
                  <a:lnTo>
                    <a:pt x="8572" y="43260"/>
                  </a:lnTo>
                  <a:lnTo>
                    <a:pt x="9127" y="37147"/>
                  </a:lnTo>
                  <a:lnTo>
                    <a:pt x="10556" y="32465"/>
                  </a:lnTo>
                  <a:lnTo>
                    <a:pt x="12620" y="28972"/>
                  </a:lnTo>
                  <a:lnTo>
                    <a:pt x="15159" y="26670"/>
                  </a:lnTo>
                  <a:lnTo>
                    <a:pt x="17938" y="25321"/>
                  </a:lnTo>
                  <a:lnTo>
                    <a:pt x="20796" y="24923"/>
                  </a:lnTo>
                  <a:lnTo>
                    <a:pt x="22680" y="22318"/>
                  </a:lnTo>
                  <a:lnTo>
                    <a:pt x="20557" y="22146"/>
                  </a:lnTo>
                  <a:lnTo>
                    <a:pt x="15159" y="23018"/>
                  </a:lnTo>
                  <a:lnTo>
                    <a:pt x="10238" y="25558"/>
                  </a:lnTo>
                  <a:lnTo>
                    <a:pt x="6111" y="29448"/>
                  </a:lnTo>
                  <a:lnTo>
                    <a:pt x="2857" y="34369"/>
                  </a:lnTo>
                  <a:lnTo>
                    <a:pt x="793" y="40163"/>
                  </a:lnTo>
                  <a:lnTo>
                    <a:pt x="0" y="46513"/>
                  </a:lnTo>
                  <a:lnTo>
                    <a:pt x="634" y="53261"/>
                  </a:lnTo>
                  <a:lnTo>
                    <a:pt x="2301" y="58499"/>
                  </a:lnTo>
                  <a:lnTo>
                    <a:pt x="4762" y="62388"/>
                  </a:lnTo>
                  <a:lnTo>
                    <a:pt x="7620" y="65167"/>
                  </a:lnTo>
                  <a:lnTo>
                    <a:pt x="10636" y="66992"/>
                  </a:lnTo>
                  <a:lnTo>
                    <a:pt x="13572" y="68103"/>
                  </a:lnTo>
                  <a:lnTo>
                    <a:pt x="16112" y="68579"/>
                  </a:lnTo>
                  <a:lnTo>
                    <a:pt x="18017" y="68660"/>
                  </a:lnTo>
                  <a:lnTo>
                    <a:pt x="22859" y="68103"/>
                  </a:lnTo>
                  <a:lnTo>
                    <a:pt x="26511" y="66516"/>
                  </a:lnTo>
                  <a:lnTo>
                    <a:pt x="29130" y="64452"/>
                  </a:lnTo>
                  <a:lnTo>
                    <a:pt x="30797" y="62310"/>
                  </a:lnTo>
                  <a:lnTo>
                    <a:pt x="31034" y="62310"/>
                  </a:lnTo>
                  <a:lnTo>
                    <a:pt x="31034" y="68421"/>
                  </a:lnTo>
                  <a:lnTo>
                    <a:pt x="31432" y="68660"/>
                  </a:lnTo>
                  <a:lnTo>
                    <a:pt x="38813" y="66040"/>
                  </a:lnTo>
                  <a:lnTo>
                    <a:pt x="45957" y="63500"/>
                  </a:lnTo>
                  <a:lnTo>
                    <a:pt x="45957" y="61912"/>
                  </a:lnTo>
                  <a:lnTo>
                    <a:pt x="43179" y="61992"/>
                  </a:lnTo>
                  <a:lnTo>
                    <a:pt x="41353" y="61595"/>
                  </a:lnTo>
                  <a:lnTo>
                    <a:pt x="40242" y="60881"/>
                  </a:lnTo>
                  <a:lnTo>
                    <a:pt x="39607" y="59769"/>
                  </a:lnTo>
                  <a:lnTo>
                    <a:pt x="39370" y="56436"/>
                  </a:lnTo>
                  <a:lnTo>
                    <a:pt x="39370" y="238"/>
                  </a:lnTo>
                  <a:lnTo>
                    <a:pt x="38813" y="0"/>
                  </a:lnTo>
                  <a:close/>
                </a:path>
              </a:pathLst>
            </a:custGeom>
            <a:solidFill>
              <a:srgbClr val="000000"/>
            </a:solidFill>
          </p:spPr>
          <p:txBody>
            <a:bodyPr vert="horz" lIns="91440" tIns="45720" rIns="91440" bIns="45720" anchor="t"/>
            <a:lstStyle/>
            <a:p>
              <a:endParaRPr lang="en-IN"/>
            </a:p>
          </p:txBody>
        </p:sp>
        <p:sp>
          <p:nvSpPr>
            <p:cNvPr id="2076" name="Shape 6816"/>
            <p:cNvSpPr/>
            <p:nvPr/>
          </p:nvSpPr>
          <p:spPr>
            <a:xfrm>
              <a:off x="5398150" y="3554141"/>
              <a:ext cx="23495" cy="45561"/>
            </a:xfrm>
            <a:custGeom>
              <a:avLst/>
              <a:gdLst/>
              <a:ahLst/>
              <a:cxnLst/>
              <a:rect l="0" t="0" r="0" b="0"/>
              <a:pathLst>
                <a:path w="23495" h="45561">
                  <a:moveTo>
                    <a:pt x="15796" y="0"/>
                  </a:moveTo>
                  <a:lnTo>
                    <a:pt x="397" y="5397"/>
                  </a:lnTo>
                  <a:lnTo>
                    <a:pt x="397" y="6905"/>
                  </a:lnTo>
                  <a:lnTo>
                    <a:pt x="4366" y="6508"/>
                  </a:lnTo>
                  <a:lnTo>
                    <a:pt x="5636" y="6587"/>
                  </a:lnTo>
                  <a:lnTo>
                    <a:pt x="6667" y="7302"/>
                  </a:lnTo>
                  <a:lnTo>
                    <a:pt x="7541" y="9048"/>
                  </a:lnTo>
                  <a:lnTo>
                    <a:pt x="7858" y="12461"/>
                  </a:lnTo>
                  <a:lnTo>
                    <a:pt x="7858" y="35480"/>
                  </a:lnTo>
                  <a:lnTo>
                    <a:pt x="7699" y="38734"/>
                  </a:lnTo>
                  <a:lnTo>
                    <a:pt x="7143" y="41036"/>
                  </a:lnTo>
                  <a:lnTo>
                    <a:pt x="6191" y="42545"/>
                  </a:lnTo>
                  <a:lnTo>
                    <a:pt x="4762" y="43417"/>
                  </a:lnTo>
                  <a:lnTo>
                    <a:pt x="2778" y="43815"/>
                  </a:lnTo>
                  <a:lnTo>
                    <a:pt x="0" y="44052"/>
                  </a:lnTo>
                  <a:lnTo>
                    <a:pt x="0" y="45561"/>
                  </a:lnTo>
                  <a:lnTo>
                    <a:pt x="23495" y="45561"/>
                  </a:lnTo>
                  <a:lnTo>
                    <a:pt x="23495" y="44052"/>
                  </a:lnTo>
                  <a:lnTo>
                    <a:pt x="19447" y="43417"/>
                  </a:lnTo>
                  <a:lnTo>
                    <a:pt x="17224" y="42068"/>
                  </a:lnTo>
                  <a:lnTo>
                    <a:pt x="16351" y="39448"/>
                  </a:lnTo>
                  <a:lnTo>
                    <a:pt x="16192" y="35480"/>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2077" name="Shape 6817"/>
            <p:cNvSpPr/>
            <p:nvPr/>
          </p:nvSpPr>
          <p:spPr>
            <a:xfrm>
              <a:off x="5298376" y="3554141"/>
              <a:ext cx="43734" cy="46513"/>
            </a:xfrm>
            <a:custGeom>
              <a:avLst/>
              <a:gdLst/>
              <a:ahLst/>
              <a:cxnLst/>
              <a:rect l="0" t="0" r="0" b="0"/>
              <a:pathLst>
                <a:path w="43734" h="46513">
                  <a:moveTo>
                    <a:pt x="21431" y="0"/>
                  </a:moveTo>
                  <a:lnTo>
                    <a:pt x="20637" y="2777"/>
                  </a:lnTo>
                  <a:lnTo>
                    <a:pt x="24843" y="3651"/>
                  </a:lnTo>
                  <a:lnTo>
                    <a:pt x="28336" y="6032"/>
                  </a:lnTo>
                  <a:lnTo>
                    <a:pt x="31115" y="9683"/>
                  </a:lnTo>
                  <a:lnTo>
                    <a:pt x="33178" y="14366"/>
                  </a:lnTo>
                  <a:lnTo>
                    <a:pt x="34368" y="19843"/>
                  </a:lnTo>
                  <a:lnTo>
                    <a:pt x="34766" y="25796"/>
                  </a:lnTo>
                  <a:lnTo>
                    <a:pt x="34290" y="32067"/>
                  </a:lnTo>
                  <a:lnTo>
                    <a:pt x="32861" y="36750"/>
                  </a:lnTo>
                  <a:lnTo>
                    <a:pt x="30876" y="40083"/>
                  </a:lnTo>
                  <a:lnTo>
                    <a:pt x="28336" y="42306"/>
                  </a:lnTo>
                  <a:lnTo>
                    <a:pt x="25717" y="43417"/>
                  </a:lnTo>
                  <a:lnTo>
                    <a:pt x="23097" y="43734"/>
                  </a:lnTo>
                  <a:lnTo>
                    <a:pt x="19050" y="42941"/>
                  </a:lnTo>
                  <a:lnTo>
                    <a:pt x="15875" y="40798"/>
                  </a:lnTo>
                  <a:lnTo>
                    <a:pt x="13413" y="37623"/>
                  </a:lnTo>
                  <a:lnTo>
                    <a:pt x="11588" y="33733"/>
                  </a:lnTo>
                  <a:lnTo>
                    <a:pt x="10318" y="29527"/>
                  </a:lnTo>
                  <a:lnTo>
                    <a:pt x="9525" y="25320"/>
                  </a:lnTo>
                  <a:lnTo>
                    <a:pt x="9127" y="21431"/>
                  </a:lnTo>
                  <a:lnTo>
                    <a:pt x="8968" y="18176"/>
                  </a:lnTo>
                  <a:lnTo>
                    <a:pt x="9207" y="14525"/>
                  </a:lnTo>
                  <a:lnTo>
                    <a:pt x="9842" y="11429"/>
                  </a:lnTo>
                  <a:lnTo>
                    <a:pt x="12382" y="6587"/>
                  </a:lnTo>
                  <a:lnTo>
                    <a:pt x="16192" y="3730"/>
                  </a:lnTo>
                  <a:lnTo>
                    <a:pt x="20637" y="2777"/>
                  </a:lnTo>
                  <a:lnTo>
                    <a:pt x="21431" y="0"/>
                  </a:lnTo>
                  <a:lnTo>
                    <a:pt x="15240" y="872"/>
                  </a:lnTo>
                  <a:lnTo>
                    <a:pt x="10001" y="3253"/>
                  </a:lnTo>
                  <a:lnTo>
                    <a:pt x="5715" y="6905"/>
                  </a:lnTo>
                  <a:lnTo>
                    <a:pt x="2618" y="11588"/>
                  </a:lnTo>
                  <a:lnTo>
                    <a:pt x="634" y="17064"/>
                  </a:lnTo>
                  <a:lnTo>
                    <a:pt x="0" y="22938"/>
                  </a:lnTo>
                  <a:lnTo>
                    <a:pt x="713" y="29288"/>
                  </a:lnTo>
                  <a:lnTo>
                    <a:pt x="2777" y="35003"/>
                  </a:lnTo>
                  <a:lnTo>
                    <a:pt x="6111" y="39766"/>
                  </a:lnTo>
                  <a:lnTo>
                    <a:pt x="10397" y="43338"/>
                  </a:lnTo>
                  <a:lnTo>
                    <a:pt x="15716" y="45639"/>
                  </a:lnTo>
                  <a:lnTo>
                    <a:pt x="21748" y="46513"/>
                  </a:lnTo>
                  <a:lnTo>
                    <a:pt x="28575" y="45481"/>
                  </a:lnTo>
                  <a:lnTo>
                    <a:pt x="34131" y="42545"/>
                  </a:lnTo>
                  <a:lnTo>
                    <a:pt x="38337" y="38417"/>
                  </a:lnTo>
                  <a:lnTo>
                    <a:pt x="41353" y="33416"/>
                  </a:lnTo>
                  <a:lnTo>
                    <a:pt x="43179" y="28098"/>
                  </a:lnTo>
                  <a:lnTo>
                    <a:pt x="43734" y="22938"/>
                  </a:lnTo>
                  <a:lnTo>
                    <a:pt x="43258" y="17779"/>
                  </a:lnTo>
                  <a:lnTo>
                    <a:pt x="42068" y="13255"/>
                  </a:lnTo>
                  <a:lnTo>
                    <a:pt x="40083" y="9366"/>
                  </a:lnTo>
                  <a:lnTo>
                    <a:pt x="37384" y="6032"/>
                  </a:lnTo>
                  <a:lnTo>
                    <a:pt x="34131" y="341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078" name="Shape 6818"/>
            <p:cNvSpPr/>
            <p:nvPr/>
          </p:nvSpPr>
          <p:spPr>
            <a:xfrm>
              <a:off x="5229637" y="3554141"/>
              <a:ext cx="39528" cy="46513"/>
            </a:xfrm>
            <a:custGeom>
              <a:avLst/>
              <a:gdLst/>
              <a:ahLst/>
              <a:cxnLst/>
              <a:rect l="0" t="0" r="0" b="0"/>
              <a:pathLst>
                <a:path w="39528" h="46513">
                  <a:moveTo>
                    <a:pt x="20240" y="0"/>
                  </a:moveTo>
                  <a:lnTo>
                    <a:pt x="18017" y="3571"/>
                  </a:lnTo>
                  <a:lnTo>
                    <a:pt x="21431" y="4127"/>
                  </a:lnTo>
                  <a:lnTo>
                    <a:pt x="23812" y="5476"/>
                  </a:lnTo>
                  <a:lnTo>
                    <a:pt x="25478" y="7461"/>
                  </a:lnTo>
                  <a:lnTo>
                    <a:pt x="26511" y="9921"/>
                  </a:lnTo>
                  <a:lnTo>
                    <a:pt x="27542" y="14922"/>
                  </a:lnTo>
                  <a:lnTo>
                    <a:pt x="7143" y="14922"/>
                  </a:lnTo>
                  <a:lnTo>
                    <a:pt x="7857" y="11984"/>
                  </a:lnTo>
                  <a:lnTo>
                    <a:pt x="8731" y="9445"/>
                  </a:lnTo>
                  <a:lnTo>
                    <a:pt x="9842" y="7461"/>
                  </a:lnTo>
                  <a:lnTo>
                    <a:pt x="11191" y="5952"/>
                  </a:lnTo>
                  <a:lnTo>
                    <a:pt x="14287" y="4127"/>
                  </a:lnTo>
                  <a:lnTo>
                    <a:pt x="18017" y="3571"/>
                  </a:lnTo>
                  <a:lnTo>
                    <a:pt x="20240" y="0"/>
                  </a:lnTo>
                  <a:lnTo>
                    <a:pt x="15953" y="476"/>
                  </a:lnTo>
                  <a:lnTo>
                    <a:pt x="11429" y="2222"/>
                  </a:lnTo>
                  <a:lnTo>
                    <a:pt x="7143" y="5317"/>
                  </a:lnTo>
                  <a:lnTo>
                    <a:pt x="3571" y="9921"/>
                  </a:lnTo>
                  <a:lnTo>
                    <a:pt x="2063" y="12778"/>
                  </a:lnTo>
                  <a:lnTo>
                    <a:pt x="1031" y="16192"/>
                  </a:lnTo>
                  <a:lnTo>
                    <a:pt x="317" y="20002"/>
                  </a:lnTo>
                  <a:lnTo>
                    <a:pt x="0" y="24367"/>
                  </a:lnTo>
                  <a:lnTo>
                    <a:pt x="396" y="29368"/>
                  </a:lnTo>
                  <a:lnTo>
                    <a:pt x="1348" y="33733"/>
                  </a:lnTo>
                  <a:lnTo>
                    <a:pt x="2936" y="37543"/>
                  </a:lnTo>
                  <a:lnTo>
                    <a:pt x="5158" y="40718"/>
                  </a:lnTo>
                  <a:lnTo>
                    <a:pt x="7857" y="43258"/>
                  </a:lnTo>
                  <a:lnTo>
                    <a:pt x="11032" y="45005"/>
                  </a:lnTo>
                  <a:lnTo>
                    <a:pt x="14604" y="46116"/>
                  </a:lnTo>
                  <a:lnTo>
                    <a:pt x="18573" y="46513"/>
                  </a:lnTo>
                  <a:lnTo>
                    <a:pt x="23495" y="45878"/>
                  </a:lnTo>
                  <a:lnTo>
                    <a:pt x="27701" y="44370"/>
                  </a:lnTo>
                  <a:lnTo>
                    <a:pt x="31193" y="42068"/>
                  </a:lnTo>
                  <a:lnTo>
                    <a:pt x="33972" y="39370"/>
                  </a:lnTo>
                  <a:lnTo>
                    <a:pt x="36195" y="36591"/>
                  </a:lnTo>
                  <a:lnTo>
                    <a:pt x="37782" y="33892"/>
                  </a:lnTo>
                  <a:lnTo>
                    <a:pt x="38893" y="31591"/>
                  </a:lnTo>
                  <a:lnTo>
                    <a:pt x="39528" y="30003"/>
                  </a:lnTo>
                  <a:lnTo>
                    <a:pt x="37941" y="29288"/>
                  </a:lnTo>
                  <a:lnTo>
                    <a:pt x="34925" y="33575"/>
                  </a:lnTo>
                  <a:lnTo>
                    <a:pt x="32702" y="35877"/>
                  </a:lnTo>
                  <a:lnTo>
                    <a:pt x="30003" y="37782"/>
                  </a:lnTo>
                  <a:lnTo>
                    <a:pt x="26590" y="39131"/>
                  </a:lnTo>
                  <a:lnTo>
                    <a:pt x="22621" y="39687"/>
                  </a:lnTo>
                  <a:lnTo>
                    <a:pt x="19287" y="39289"/>
                  </a:lnTo>
                  <a:lnTo>
                    <a:pt x="15875" y="38020"/>
                  </a:lnTo>
                  <a:lnTo>
                    <a:pt x="12700" y="35480"/>
                  </a:lnTo>
                  <a:lnTo>
                    <a:pt x="10001" y="31511"/>
                  </a:lnTo>
                  <a:lnTo>
                    <a:pt x="8890" y="28892"/>
                  </a:lnTo>
                  <a:lnTo>
                    <a:pt x="7937" y="25796"/>
                  </a:lnTo>
                  <a:lnTo>
                    <a:pt x="7302" y="22225"/>
                  </a:lnTo>
                  <a:lnTo>
                    <a:pt x="6826" y="18097"/>
                  </a:lnTo>
                  <a:lnTo>
                    <a:pt x="37623" y="18097"/>
                  </a:lnTo>
                  <a:lnTo>
                    <a:pt x="36988" y="13652"/>
                  </a:lnTo>
                  <a:lnTo>
                    <a:pt x="35797" y="9842"/>
                  </a:lnTo>
                  <a:lnTo>
                    <a:pt x="34131" y="6667"/>
                  </a:lnTo>
                  <a:lnTo>
                    <a:pt x="32067" y="4206"/>
                  </a:lnTo>
                  <a:lnTo>
                    <a:pt x="29527" y="230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079" name="Shape 6819"/>
            <p:cNvSpPr/>
            <p:nvPr/>
          </p:nvSpPr>
          <p:spPr>
            <a:xfrm>
              <a:off x="5098112" y="3554141"/>
              <a:ext cx="40085" cy="46513"/>
            </a:xfrm>
            <a:custGeom>
              <a:avLst/>
              <a:gdLst/>
              <a:ahLst/>
              <a:cxnLst/>
              <a:rect l="0" t="0" r="0" b="0"/>
              <a:pathLst>
                <a:path w="40085" h="46513">
                  <a:moveTo>
                    <a:pt x="18018" y="0"/>
                  </a:moveTo>
                  <a:lnTo>
                    <a:pt x="12858" y="555"/>
                  </a:lnTo>
                  <a:lnTo>
                    <a:pt x="8731" y="1983"/>
                  </a:lnTo>
                  <a:lnTo>
                    <a:pt x="5636" y="4047"/>
                  </a:lnTo>
                  <a:lnTo>
                    <a:pt x="3492" y="6350"/>
                  </a:lnTo>
                  <a:lnTo>
                    <a:pt x="2302" y="8731"/>
                  </a:lnTo>
                  <a:lnTo>
                    <a:pt x="1904" y="10953"/>
                  </a:lnTo>
                  <a:lnTo>
                    <a:pt x="2857" y="13731"/>
                  </a:lnTo>
                  <a:lnTo>
                    <a:pt x="4127" y="14842"/>
                  </a:lnTo>
                  <a:lnTo>
                    <a:pt x="6112" y="15318"/>
                  </a:lnTo>
                  <a:lnTo>
                    <a:pt x="7937" y="14922"/>
                  </a:lnTo>
                  <a:lnTo>
                    <a:pt x="9366" y="13970"/>
                  </a:lnTo>
                  <a:lnTo>
                    <a:pt x="10240" y="12620"/>
                  </a:lnTo>
                  <a:lnTo>
                    <a:pt x="10557" y="11112"/>
                  </a:lnTo>
                  <a:lnTo>
                    <a:pt x="10318" y="9366"/>
                  </a:lnTo>
                  <a:lnTo>
                    <a:pt x="10081" y="7222"/>
                  </a:lnTo>
                  <a:lnTo>
                    <a:pt x="10716" y="5158"/>
                  </a:lnTo>
                  <a:lnTo>
                    <a:pt x="12382" y="3651"/>
                  </a:lnTo>
                  <a:lnTo>
                    <a:pt x="14685" y="2698"/>
                  </a:lnTo>
                  <a:lnTo>
                    <a:pt x="17145" y="2381"/>
                  </a:lnTo>
                  <a:lnTo>
                    <a:pt x="19606" y="2618"/>
                  </a:lnTo>
                  <a:lnTo>
                    <a:pt x="22066" y="3809"/>
                  </a:lnTo>
                  <a:lnTo>
                    <a:pt x="23971" y="6350"/>
                  </a:lnTo>
                  <a:lnTo>
                    <a:pt x="24765" y="10556"/>
                  </a:lnTo>
                  <a:lnTo>
                    <a:pt x="24765" y="16588"/>
                  </a:lnTo>
                  <a:lnTo>
                    <a:pt x="24022" y="16881"/>
                  </a:lnTo>
                  <a:lnTo>
                    <a:pt x="24765" y="18970"/>
                  </a:lnTo>
                  <a:lnTo>
                    <a:pt x="24765" y="33337"/>
                  </a:lnTo>
                  <a:lnTo>
                    <a:pt x="24686" y="35321"/>
                  </a:lnTo>
                  <a:lnTo>
                    <a:pt x="24210" y="36750"/>
                  </a:lnTo>
                  <a:lnTo>
                    <a:pt x="23177" y="37861"/>
                  </a:lnTo>
                  <a:lnTo>
                    <a:pt x="21352" y="38972"/>
                  </a:lnTo>
                  <a:lnTo>
                    <a:pt x="20320" y="39448"/>
                  </a:lnTo>
                  <a:lnTo>
                    <a:pt x="18732" y="40083"/>
                  </a:lnTo>
                  <a:lnTo>
                    <a:pt x="15240" y="40798"/>
                  </a:lnTo>
                  <a:lnTo>
                    <a:pt x="12700" y="40242"/>
                  </a:lnTo>
                  <a:lnTo>
                    <a:pt x="10636" y="38734"/>
                  </a:lnTo>
                  <a:lnTo>
                    <a:pt x="9287" y="36273"/>
                  </a:lnTo>
                  <a:lnTo>
                    <a:pt x="8731" y="33098"/>
                  </a:lnTo>
                  <a:lnTo>
                    <a:pt x="8731" y="32861"/>
                  </a:lnTo>
                  <a:lnTo>
                    <a:pt x="8890" y="31034"/>
                  </a:lnTo>
                  <a:lnTo>
                    <a:pt x="9525" y="28892"/>
                  </a:lnTo>
                  <a:lnTo>
                    <a:pt x="11112" y="26589"/>
                  </a:lnTo>
                  <a:lnTo>
                    <a:pt x="13970" y="24050"/>
                  </a:lnTo>
                  <a:lnTo>
                    <a:pt x="15954" y="22780"/>
                  </a:lnTo>
                  <a:lnTo>
                    <a:pt x="18415" y="21509"/>
                  </a:lnTo>
                  <a:lnTo>
                    <a:pt x="21352" y="20239"/>
                  </a:lnTo>
                  <a:lnTo>
                    <a:pt x="24765" y="18970"/>
                  </a:lnTo>
                  <a:lnTo>
                    <a:pt x="24022" y="16881"/>
                  </a:lnTo>
                  <a:lnTo>
                    <a:pt x="17303" y="19526"/>
                  </a:lnTo>
                  <a:lnTo>
                    <a:pt x="11112" y="22303"/>
                  </a:lnTo>
                  <a:lnTo>
                    <a:pt x="6271" y="25082"/>
                  </a:lnTo>
                  <a:lnTo>
                    <a:pt x="2778" y="28177"/>
                  </a:lnTo>
                  <a:lnTo>
                    <a:pt x="715" y="31828"/>
                  </a:lnTo>
                  <a:lnTo>
                    <a:pt x="0" y="36273"/>
                  </a:lnTo>
                  <a:lnTo>
                    <a:pt x="952" y="40640"/>
                  </a:lnTo>
                  <a:lnTo>
                    <a:pt x="3254" y="43893"/>
                  </a:lnTo>
                  <a:lnTo>
                    <a:pt x="6588" y="45878"/>
                  </a:lnTo>
                  <a:lnTo>
                    <a:pt x="10477" y="46513"/>
                  </a:lnTo>
                  <a:lnTo>
                    <a:pt x="14526" y="45878"/>
                  </a:lnTo>
                  <a:lnTo>
                    <a:pt x="18336" y="44132"/>
                  </a:lnTo>
                  <a:lnTo>
                    <a:pt x="21828" y="41830"/>
                  </a:lnTo>
                  <a:lnTo>
                    <a:pt x="24844" y="39289"/>
                  </a:lnTo>
                  <a:lnTo>
                    <a:pt x="25400" y="42306"/>
                  </a:lnTo>
                  <a:lnTo>
                    <a:pt x="26352" y="44370"/>
                  </a:lnTo>
                  <a:lnTo>
                    <a:pt x="27622" y="45639"/>
                  </a:lnTo>
                  <a:lnTo>
                    <a:pt x="28892" y="46275"/>
                  </a:lnTo>
                  <a:lnTo>
                    <a:pt x="31273" y="46513"/>
                  </a:lnTo>
                  <a:lnTo>
                    <a:pt x="32782" y="46433"/>
                  </a:lnTo>
                  <a:lnTo>
                    <a:pt x="34687" y="45878"/>
                  </a:lnTo>
                  <a:lnTo>
                    <a:pt x="37147" y="44370"/>
                  </a:lnTo>
                  <a:lnTo>
                    <a:pt x="40085" y="41592"/>
                  </a:lnTo>
                  <a:lnTo>
                    <a:pt x="40085" y="38972"/>
                  </a:lnTo>
                  <a:lnTo>
                    <a:pt x="38258" y="40322"/>
                  </a:lnTo>
                  <a:lnTo>
                    <a:pt x="35640" y="40877"/>
                  </a:lnTo>
                  <a:lnTo>
                    <a:pt x="33972" y="40401"/>
                  </a:lnTo>
                  <a:lnTo>
                    <a:pt x="33099" y="39131"/>
                  </a:lnTo>
                  <a:lnTo>
                    <a:pt x="32782" y="35162"/>
                  </a:lnTo>
                  <a:lnTo>
                    <a:pt x="32782" y="15795"/>
                  </a:lnTo>
                  <a:lnTo>
                    <a:pt x="32226" y="9127"/>
                  </a:lnTo>
                  <a:lnTo>
                    <a:pt x="30956" y="5715"/>
                  </a:lnTo>
                  <a:lnTo>
                    <a:pt x="28416" y="2777"/>
                  </a:lnTo>
                  <a:lnTo>
                    <a:pt x="26591" y="1587"/>
                  </a:lnTo>
                  <a:lnTo>
                    <a:pt x="24210" y="71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2080" name="Shape 6820"/>
            <p:cNvSpPr/>
            <p:nvPr/>
          </p:nvSpPr>
          <p:spPr>
            <a:xfrm>
              <a:off x="4936664" y="3554141"/>
              <a:ext cx="40084" cy="46513"/>
            </a:xfrm>
            <a:custGeom>
              <a:avLst/>
              <a:gdLst/>
              <a:ahLst/>
              <a:cxnLst/>
              <a:rect l="0" t="0" r="0" b="0"/>
              <a:pathLst>
                <a:path w="40084" h="46513">
                  <a:moveTo>
                    <a:pt x="18018" y="0"/>
                  </a:moveTo>
                  <a:lnTo>
                    <a:pt x="12779" y="555"/>
                  </a:lnTo>
                  <a:lnTo>
                    <a:pt x="8652" y="1983"/>
                  </a:lnTo>
                  <a:lnTo>
                    <a:pt x="5636" y="4047"/>
                  </a:lnTo>
                  <a:lnTo>
                    <a:pt x="3492" y="6350"/>
                  </a:lnTo>
                  <a:lnTo>
                    <a:pt x="2222" y="8731"/>
                  </a:lnTo>
                  <a:lnTo>
                    <a:pt x="1826" y="10953"/>
                  </a:lnTo>
                  <a:lnTo>
                    <a:pt x="2143" y="12302"/>
                  </a:lnTo>
                  <a:lnTo>
                    <a:pt x="2857" y="13731"/>
                  </a:lnTo>
                  <a:lnTo>
                    <a:pt x="4127" y="14842"/>
                  </a:lnTo>
                  <a:lnTo>
                    <a:pt x="6112" y="15318"/>
                  </a:lnTo>
                  <a:lnTo>
                    <a:pt x="7937" y="14922"/>
                  </a:lnTo>
                  <a:lnTo>
                    <a:pt x="9366" y="13970"/>
                  </a:lnTo>
                  <a:lnTo>
                    <a:pt x="10240" y="12620"/>
                  </a:lnTo>
                  <a:lnTo>
                    <a:pt x="10557" y="11112"/>
                  </a:lnTo>
                  <a:lnTo>
                    <a:pt x="10318" y="9366"/>
                  </a:lnTo>
                  <a:lnTo>
                    <a:pt x="10081" y="7222"/>
                  </a:lnTo>
                  <a:lnTo>
                    <a:pt x="10716" y="5158"/>
                  </a:lnTo>
                  <a:lnTo>
                    <a:pt x="12382" y="3651"/>
                  </a:lnTo>
                  <a:lnTo>
                    <a:pt x="14684" y="2698"/>
                  </a:lnTo>
                  <a:lnTo>
                    <a:pt x="17145" y="2381"/>
                  </a:lnTo>
                  <a:lnTo>
                    <a:pt x="19606" y="2618"/>
                  </a:lnTo>
                  <a:lnTo>
                    <a:pt x="22066" y="3809"/>
                  </a:lnTo>
                  <a:lnTo>
                    <a:pt x="23971" y="6350"/>
                  </a:lnTo>
                  <a:lnTo>
                    <a:pt x="24764" y="10556"/>
                  </a:lnTo>
                  <a:lnTo>
                    <a:pt x="24764" y="16588"/>
                  </a:lnTo>
                  <a:lnTo>
                    <a:pt x="24021" y="16878"/>
                  </a:lnTo>
                  <a:lnTo>
                    <a:pt x="24764" y="18970"/>
                  </a:lnTo>
                  <a:lnTo>
                    <a:pt x="24764" y="33337"/>
                  </a:lnTo>
                  <a:lnTo>
                    <a:pt x="24606" y="35321"/>
                  </a:lnTo>
                  <a:lnTo>
                    <a:pt x="24209" y="36750"/>
                  </a:lnTo>
                  <a:lnTo>
                    <a:pt x="23177" y="37861"/>
                  </a:lnTo>
                  <a:lnTo>
                    <a:pt x="21352" y="38972"/>
                  </a:lnTo>
                  <a:lnTo>
                    <a:pt x="20320" y="39448"/>
                  </a:lnTo>
                  <a:lnTo>
                    <a:pt x="18732" y="40083"/>
                  </a:lnTo>
                  <a:lnTo>
                    <a:pt x="15239" y="40798"/>
                  </a:lnTo>
                  <a:lnTo>
                    <a:pt x="12700" y="40242"/>
                  </a:lnTo>
                  <a:lnTo>
                    <a:pt x="10636" y="38734"/>
                  </a:lnTo>
                  <a:lnTo>
                    <a:pt x="9207" y="36273"/>
                  </a:lnTo>
                  <a:lnTo>
                    <a:pt x="8652" y="33098"/>
                  </a:lnTo>
                  <a:lnTo>
                    <a:pt x="8652" y="32861"/>
                  </a:lnTo>
                  <a:lnTo>
                    <a:pt x="8889" y="31034"/>
                  </a:lnTo>
                  <a:lnTo>
                    <a:pt x="9525" y="28892"/>
                  </a:lnTo>
                  <a:lnTo>
                    <a:pt x="11112" y="26589"/>
                  </a:lnTo>
                  <a:lnTo>
                    <a:pt x="13970" y="24050"/>
                  </a:lnTo>
                  <a:lnTo>
                    <a:pt x="15954" y="22780"/>
                  </a:lnTo>
                  <a:lnTo>
                    <a:pt x="18414" y="21509"/>
                  </a:lnTo>
                  <a:lnTo>
                    <a:pt x="21352" y="20239"/>
                  </a:lnTo>
                  <a:lnTo>
                    <a:pt x="24764" y="18970"/>
                  </a:lnTo>
                  <a:lnTo>
                    <a:pt x="24021" y="16878"/>
                  </a:lnTo>
                  <a:lnTo>
                    <a:pt x="17224" y="19526"/>
                  </a:lnTo>
                  <a:lnTo>
                    <a:pt x="11112" y="22303"/>
                  </a:lnTo>
                  <a:lnTo>
                    <a:pt x="6271" y="25082"/>
                  </a:lnTo>
                  <a:lnTo>
                    <a:pt x="2778" y="28177"/>
                  </a:lnTo>
                  <a:lnTo>
                    <a:pt x="715" y="31828"/>
                  </a:lnTo>
                  <a:lnTo>
                    <a:pt x="0" y="36273"/>
                  </a:lnTo>
                  <a:lnTo>
                    <a:pt x="873" y="40640"/>
                  </a:lnTo>
                  <a:lnTo>
                    <a:pt x="3254" y="43893"/>
                  </a:lnTo>
                  <a:lnTo>
                    <a:pt x="6588" y="45878"/>
                  </a:lnTo>
                  <a:lnTo>
                    <a:pt x="10477" y="46513"/>
                  </a:lnTo>
                  <a:lnTo>
                    <a:pt x="14526" y="45878"/>
                  </a:lnTo>
                  <a:lnTo>
                    <a:pt x="18336" y="44132"/>
                  </a:lnTo>
                  <a:lnTo>
                    <a:pt x="21828" y="41830"/>
                  </a:lnTo>
                  <a:lnTo>
                    <a:pt x="24844" y="39289"/>
                  </a:lnTo>
                  <a:lnTo>
                    <a:pt x="25400" y="42306"/>
                  </a:lnTo>
                  <a:lnTo>
                    <a:pt x="26352" y="44370"/>
                  </a:lnTo>
                  <a:lnTo>
                    <a:pt x="27543" y="45639"/>
                  </a:lnTo>
                  <a:lnTo>
                    <a:pt x="28892" y="46275"/>
                  </a:lnTo>
                  <a:lnTo>
                    <a:pt x="31273" y="46513"/>
                  </a:lnTo>
                  <a:lnTo>
                    <a:pt x="32702" y="46433"/>
                  </a:lnTo>
                  <a:lnTo>
                    <a:pt x="34687" y="45878"/>
                  </a:lnTo>
                  <a:lnTo>
                    <a:pt x="37147" y="44370"/>
                  </a:lnTo>
                  <a:lnTo>
                    <a:pt x="40084" y="41592"/>
                  </a:lnTo>
                  <a:lnTo>
                    <a:pt x="40084" y="38972"/>
                  </a:lnTo>
                  <a:lnTo>
                    <a:pt x="38258" y="40322"/>
                  </a:lnTo>
                  <a:lnTo>
                    <a:pt x="35640" y="40877"/>
                  </a:lnTo>
                  <a:lnTo>
                    <a:pt x="33972" y="40401"/>
                  </a:lnTo>
                  <a:lnTo>
                    <a:pt x="33099" y="39131"/>
                  </a:lnTo>
                  <a:lnTo>
                    <a:pt x="32782" y="35162"/>
                  </a:lnTo>
                  <a:lnTo>
                    <a:pt x="32782" y="15795"/>
                  </a:lnTo>
                  <a:lnTo>
                    <a:pt x="32226" y="9127"/>
                  </a:lnTo>
                  <a:lnTo>
                    <a:pt x="30956" y="5715"/>
                  </a:lnTo>
                  <a:lnTo>
                    <a:pt x="28416" y="2777"/>
                  </a:lnTo>
                  <a:lnTo>
                    <a:pt x="26591" y="1587"/>
                  </a:lnTo>
                  <a:lnTo>
                    <a:pt x="24209" y="71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2081" name="Shape 6821"/>
            <p:cNvSpPr/>
            <p:nvPr/>
          </p:nvSpPr>
          <p:spPr>
            <a:xfrm>
              <a:off x="5054297" y="3554141"/>
              <a:ext cx="38338" cy="46513"/>
            </a:xfrm>
            <a:custGeom>
              <a:avLst/>
              <a:gdLst/>
              <a:ahLst/>
              <a:cxnLst/>
              <a:rect l="0" t="0" r="0" b="0"/>
              <a:pathLst>
                <a:path w="38338" h="46513">
                  <a:moveTo>
                    <a:pt x="22225" y="0"/>
                  </a:moveTo>
                  <a:lnTo>
                    <a:pt x="16907" y="634"/>
                  </a:lnTo>
                  <a:lnTo>
                    <a:pt x="11747" y="2698"/>
                  </a:lnTo>
                  <a:lnTo>
                    <a:pt x="7143" y="6111"/>
                  </a:lnTo>
                  <a:lnTo>
                    <a:pt x="3413" y="10873"/>
                  </a:lnTo>
                  <a:lnTo>
                    <a:pt x="873" y="16986"/>
                  </a:lnTo>
                  <a:lnTo>
                    <a:pt x="0" y="24447"/>
                  </a:lnTo>
                  <a:lnTo>
                    <a:pt x="793" y="31511"/>
                  </a:lnTo>
                  <a:lnTo>
                    <a:pt x="3016" y="37147"/>
                  </a:lnTo>
                  <a:lnTo>
                    <a:pt x="6271" y="41353"/>
                  </a:lnTo>
                  <a:lnTo>
                    <a:pt x="10240" y="44291"/>
                  </a:lnTo>
                  <a:lnTo>
                    <a:pt x="14446" y="45957"/>
                  </a:lnTo>
                  <a:lnTo>
                    <a:pt x="18574" y="46513"/>
                  </a:lnTo>
                  <a:lnTo>
                    <a:pt x="24288" y="45720"/>
                  </a:lnTo>
                  <a:lnTo>
                    <a:pt x="29527" y="43021"/>
                  </a:lnTo>
                  <a:lnTo>
                    <a:pt x="31908" y="40957"/>
                  </a:lnTo>
                  <a:lnTo>
                    <a:pt x="34211" y="38178"/>
                  </a:lnTo>
                  <a:lnTo>
                    <a:pt x="36353" y="34845"/>
                  </a:lnTo>
                  <a:lnTo>
                    <a:pt x="38338" y="30956"/>
                  </a:lnTo>
                  <a:lnTo>
                    <a:pt x="36988" y="30082"/>
                  </a:lnTo>
                  <a:lnTo>
                    <a:pt x="34369" y="33654"/>
                  </a:lnTo>
                  <a:lnTo>
                    <a:pt x="31353" y="36671"/>
                  </a:lnTo>
                  <a:lnTo>
                    <a:pt x="27544" y="38655"/>
                  </a:lnTo>
                  <a:lnTo>
                    <a:pt x="22781" y="39370"/>
                  </a:lnTo>
                  <a:lnTo>
                    <a:pt x="19685" y="39052"/>
                  </a:lnTo>
                  <a:lnTo>
                    <a:pt x="16907" y="38100"/>
                  </a:lnTo>
                  <a:lnTo>
                    <a:pt x="14367" y="36432"/>
                  </a:lnTo>
                  <a:lnTo>
                    <a:pt x="12144" y="34209"/>
                  </a:lnTo>
                  <a:lnTo>
                    <a:pt x="10240" y="31432"/>
                  </a:lnTo>
                  <a:lnTo>
                    <a:pt x="8890" y="28177"/>
                  </a:lnTo>
                  <a:lnTo>
                    <a:pt x="8017" y="24526"/>
                  </a:lnTo>
                  <a:lnTo>
                    <a:pt x="7620" y="20478"/>
                  </a:lnTo>
                  <a:lnTo>
                    <a:pt x="8335" y="14128"/>
                  </a:lnTo>
                  <a:lnTo>
                    <a:pt x="10160" y="9445"/>
                  </a:lnTo>
                  <a:lnTo>
                    <a:pt x="12700" y="6191"/>
                  </a:lnTo>
                  <a:lnTo>
                    <a:pt x="15478" y="4206"/>
                  </a:lnTo>
                  <a:lnTo>
                    <a:pt x="18177" y="3175"/>
                  </a:lnTo>
                  <a:lnTo>
                    <a:pt x="20400" y="2857"/>
                  </a:lnTo>
                  <a:lnTo>
                    <a:pt x="23575" y="3175"/>
                  </a:lnTo>
                  <a:lnTo>
                    <a:pt x="25400" y="4127"/>
                  </a:lnTo>
                  <a:lnTo>
                    <a:pt x="26352" y="5634"/>
                  </a:lnTo>
                  <a:lnTo>
                    <a:pt x="26987" y="7620"/>
                  </a:lnTo>
                  <a:lnTo>
                    <a:pt x="27544" y="9762"/>
                  </a:lnTo>
                  <a:lnTo>
                    <a:pt x="29210" y="12937"/>
                  </a:lnTo>
                  <a:lnTo>
                    <a:pt x="30638" y="13970"/>
                  </a:lnTo>
                  <a:lnTo>
                    <a:pt x="32385" y="14366"/>
                  </a:lnTo>
                  <a:lnTo>
                    <a:pt x="34449" y="13889"/>
                  </a:lnTo>
                  <a:lnTo>
                    <a:pt x="35798" y="12937"/>
                  </a:lnTo>
                  <a:lnTo>
                    <a:pt x="36671" y="11588"/>
                  </a:lnTo>
                  <a:lnTo>
                    <a:pt x="36988" y="10001"/>
                  </a:lnTo>
                  <a:lnTo>
                    <a:pt x="36751" y="8413"/>
                  </a:lnTo>
                  <a:lnTo>
                    <a:pt x="35957" y="6587"/>
                  </a:lnTo>
                  <a:lnTo>
                    <a:pt x="34607" y="4762"/>
                  </a:lnTo>
                  <a:lnTo>
                    <a:pt x="32702" y="3016"/>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2082" name="Shape 6822"/>
            <p:cNvSpPr/>
            <p:nvPr/>
          </p:nvSpPr>
          <p:spPr>
            <a:xfrm>
              <a:off x="5805265" y="3554141"/>
              <a:ext cx="75247" cy="45561"/>
            </a:xfrm>
            <a:custGeom>
              <a:avLst/>
              <a:gdLst/>
              <a:ahLst/>
              <a:cxnLst/>
              <a:rect l="0" t="0" r="0" b="0"/>
              <a:pathLst>
                <a:path w="75247" h="45561">
                  <a:moveTo>
                    <a:pt x="14207" y="0"/>
                  </a:moveTo>
                  <a:lnTo>
                    <a:pt x="317" y="4445"/>
                  </a:lnTo>
                  <a:lnTo>
                    <a:pt x="317" y="6111"/>
                  </a:lnTo>
                  <a:lnTo>
                    <a:pt x="3492" y="5715"/>
                  </a:lnTo>
                  <a:lnTo>
                    <a:pt x="4762" y="5793"/>
                  </a:lnTo>
                  <a:lnTo>
                    <a:pt x="5793" y="6587"/>
                  </a:lnTo>
                  <a:lnTo>
                    <a:pt x="6667" y="8492"/>
                  </a:lnTo>
                  <a:lnTo>
                    <a:pt x="6984" y="12065"/>
                  </a:lnTo>
                  <a:lnTo>
                    <a:pt x="6984" y="37147"/>
                  </a:lnTo>
                  <a:lnTo>
                    <a:pt x="6428" y="40957"/>
                  </a:lnTo>
                  <a:lnTo>
                    <a:pt x="5000" y="43021"/>
                  </a:lnTo>
                  <a:lnTo>
                    <a:pt x="2777" y="43893"/>
                  </a:lnTo>
                  <a:lnTo>
                    <a:pt x="0" y="44052"/>
                  </a:lnTo>
                  <a:lnTo>
                    <a:pt x="0" y="45561"/>
                  </a:lnTo>
                  <a:lnTo>
                    <a:pt x="21986" y="45561"/>
                  </a:lnTo>
                  <a:lnTo>
                    <a:pt x="21986" y="44052"/>
                  </a:lnTo>
                  <a:lnTo>
                    <a:pt x="19526" y="43893"/>
                  </a:lnTo>
                  <a:lnTo>
                    <a:pt x="17382" y="43258"/>
                  </a:lnTo>
                  <a:lnTo>
                    <a:pt x="15875" y="41751"/>
                  </a:lnTo>
                  <a:lnTo>
                    <a:pt x="15318" y="38893"/>
                  </a:lnTo>
                  <a:lnTo>
                    <a:pt x="15318" y="10953"/>
                  </a:lnTo>
                  <a:lnTo>
                    <a:pt x="15716" y="10397"/>
                  </a:lnTo>
                  <a:lnTo>
                    <a:pt x="16747" y="9207"/>
                  </a:lnTo>
                  <a:lnTo>
                    <a:pt x="18414" y="7857"/>
                  </a:lnTo>
                  <a:lnTo>
                    <a:pt x="20716" y="6508"/>
                  </a:lnTo>
                  <a:lnTo>
                    <a:pt x="23495" y="5476"/>
                  </a:lnTo>
                  <a:lnTo>
                    <a:pt x="26670" y="5158"/>
                  </a:lnTo>
                  <a:lnTo>
                    <a:pt x="29923" y="5793"/>
                  </a:lnTo>
                  <a:lnTo>
                    <a:pt x="31987" y="7857"/>
                  </a:lnTo>
                  <a:lnTo>
                    <a:pt x="33178" y="11112"/>
                  </a:lnTo>
                  <a:lnTo>
                    <a:pt x="33496" y="15557"/>
                  </a:lnTo>
                  <a:lnTo>
                    <a:pt x="33496" y="36988"/>
                  </a:lnTo>
                  <a:lnTo>
                    <a:pt x="33098" y="40798"/>
                  </a:lnTo>
                  <a:lnTo>
                    <a:pt x="31828" y="42862"/>
                  </a:lnTo>
                  <a:lnTo>
                    <a:pt x="29764" y="43734"/>
                  </a:lnTo>
                  <a:lnTo>
                    <a:pt x="26748" y="44052"/>
                  </a:lnTo>
                  <a:lnTo>
                    <a:pt x="26748" y="45561"/>
                  </a:lnTo>
                  <a:lnTo>
                    <a:pt x="48973" y="45561"/>
                  </a:lnTo>
                  <a:lnTo>
                    <a:pt x="48973" y="44052"/>
                  </a:lnTo>
                  <a:lnTo>
                    <a:pt x="45322" y="43576"/>
                  </a:lnTo>
                  <a:lnTo>
                    <a:pt x="43893" y="42862"/>
                  </a:lnTo>
                  <a:lnTo>
                    <a:pt x="42782" y="41512"/>
                  </a:lnTo>
                  <a:lnTo>
                    <a:pt x="42068" y="39289"/>
                  </a:lnTo>
                  <a:lnTo>
                    <a:pt x="41830" y="36114"/>
                  </a:lnTo>
                  <a:lnTo>
                    <a:pt x="41830" y="11191"/>
                  </a:lnTo>
                  <a:lnTo>
                    <a:pt x="43656" y="8809"/>
                  </a:lnTo>
                  <a:lnTo>
                    <a:pt x="46116" y="6905"/>
                  </a:lnTo>
                  <a:lnTo>
                    <a:pt x="49132" y="5634"/>
                  </a:lnTo>
                  <a:lnTo>
                    <a:pt x="52863" y="5158"/>
                  </a:lnTo>
                  <a:lnTo>
                    <a:pt x="55879" y="5634"/>
                  </a:lnTo>
                  <a:lnTo>
                    <a:pt x="57863" y="6826"/>
                  </a:lnTo>
                  <a:lnTo>
                    <a:pt x="59054" y="8651"/>
                  </a:lnTo>
                  <a:lnTo>
                    <a:pt x="59768" y="10953"/>
                  </a:lnTo>
                  <a:lnTo>
                    <a:pt x="60086" y="16033"/>
                  </a:lnTo>
                  <a:lnTo>
                    <a:pt x="60086" y="36908"/>
                  </a:lnTo>
                  <a:lnTo>
                    <a:pt x="59927" y="39607"/>
                  </a:lnTo>
                  <a:lnTo>
                    <a:pt x="59451" y="41433"/>
                  </a:lnTo>
                  <a:lnTo>
                    <a:pt x="57467" y="43338"/>
                  </a:lnTo>
                  <a:lnTo>
                    <a:pt x="55721" y="43815"/>
                  </a:lnTo>
                  <a:lnTo>
                    <a:pt x="53498" y="44052"/>
                  </a:lnTo>
                  <a:lnTo>
                    <a:pt x="53498" y="45561"/>
                  </a:lnTo>
                  <a:lnTo>
                    <a:pt x="75247" y="45561"/>
                  </a:lnTo>
                  <a:lnTo>
                    <a:pt x="75247" y="44052"/>
                  </a:lnTo>
                  <a:lnTo>
                    <a:pt x="72627" y="43893"/>
                  </a:lnTo>
                  <a:lnTo>
                    <a:pt x="70167" y="43021"/>
                  </a:lnTo>
                  <a:lnTo>
                    <a:pt x="68897" y="41512"/>
                  </a:lnTo>
                  <a:lnTo>
                    <a:pt x="68341" y="38020"/>
                  </a:lnTo>
                  <a:lnTo>
                    <a:pt x="68341" y="17621"/>
                  </a:lnTo>
                  <a:lnTo>
                    <a:pt x="67627" y="9762"/>
                  </a:lnTo>
                  <a:lnTo>
                    <a:pt x="66357" y="6032"/>
                  </a:lnTo>
                  <a:lnTo>
                    <a:pt x="64293" y="2936"/>
                  </a:lnTo>
                  <a:lnTo>
                    <a:pt x="61118" y="793"/>
                  </a:lnTo>
                  <a:lnTo>
                    <a:pt x="56673" y="0"/>
                  </a:lnTo>
                  <a:lnTo>
                    <a:pt x="52942" y="396"/>
                  </a:lnTo>
                  <a:lnTo>
                    <a:pt x="49529" y="1587"/>
                  </a:lnTo>
                  <a:lnTo>
                    <a:pt x="44052" y="5079"/>
                  </a:lnTo>
                  <a:lnTo>
                    <a:pt x="42068" y="6826"/>
                  </a:lnTo>
                  <a:lnTo>
                    <a:pt x="40718" y="8333"/>
                  </a:lnTo>
                  <a:lnTo>
                    <a:pt x="39528" y="5238"/>
                  </a:lnTo>
                  <a:lnTo>
                    <a:pt x="37384" y="2540"/>
                  </a:lnTo>
                  <a:lnTo>
                    <a:pt x="34368" y="634"/>
                  </a:lnTo>
                  <a:lnTo>
                    <a:pt x="30162" y="0"/>
                  </a:lnTo>
                  <a:lnTo>
                    <a:pt x="26272" y="555"/>
                  </a:lnTo>
                  <a:lnTo>
                    <a:pt x="22701" y="2142"/>
                  </a:lnTo>
                  <a:lnTo>
                    <a:pt x="18969" y="4603"/>
                  </a:lnTo>
                  <a:lnTo>
                    <a:pt x="14922" y="7620"/>
                  </a:lnTo>
                  <a:lnTo>
                    <a:pt x="14922" y="158"/>
                  </a:lnTo>
                  <a:lnTo>
                    <a:pt x="14207" y="0"/>
                  </a:lnTo>
                  <a:close/>
                </a:path>
              </a:pathLst>
            </a:custGeom>
            <a:solidFill>
              <a:srgbClr val="000000"/>
            </a:solidFill>
          </p:spPr>
          <p:txBody>
            <a:bodyPr vert="horz" lIns="91440" tIns="45720" rIns="91440" bIns="45720" anchor="t"/>
            <a:lstStyle/>
            <a:p>
              <a:endParaRPr lang="en-IN"/>
            </a:p>
          </p:txBody>
        </p:sp>
        <p:sp>
          <p:nvSpPr>
            <p:cNvPr id="2083" name="Shape 6823"/>
            <p:cNvSpPr/>
            <p:nvPr/>
          </p:nvSpPr>
          <p:spPr>
            <a:xfrm>
              <a:off x="6080696" y="3554141"/>
              <a:ext cx="46433" cy="45561"/>
            </a:xfrm>
            <a:custGeom>
              <a:avLst/>
              <a:gdLst/>
              <a:ahLst/>
              <a:cxnLst/>
              <a:rect l="0" t="0" r="0" b="0"/>
              <a:pathLst>
                <a:path w="46433" h="45561">
                  <a:moveTo>
                    <a:pt x="13652" y="0"/>
                  </a:moveTo>
                  <a:lnTo>
                    <a:pt x="0" y="4445"/>
                  </a:lnTo>
                  <a:lnTo>
                    <a:pt x="0" y="6111"/>
                  </a:lnTo>
                  <a:lnTo>
                    <a:pt x="1111" y="5793"/>
                  </a:lnTo>
                  <a:lnTo>
                    <a:pt x="2857" y="5715"/>
                  </a:lnTo>
                  <a:lnTo>
                    <a:pt x="4127" y="5793"/>
                  </a:lnTo>
                  <a:lnTo>
                    <a:pt x="5158" y="6587"/>
                  </a:lnTo>
                  <a:lnTo>
                    <a:pt x="6032" y="8492"/>
                  </a:lnTo>
                  <a:lnTo>
                    <a:pt x="6350" y="12065"/>
                  </a:lnTo>
                  <a:lnTo>
                    <a:pt x="6350" y="36671"/>
                  </a:lnTo>
                  <a:lnTo>
                    <a:pt x="6032" y="40242"/>
                  </a:lnTo>
                  <a:lnTo>
                    <a:pt x="5000" y="42464"/>
                  </a:lnTo>
                  <a:lnTo>
                    <a:pt x="3094" y="43576"/>
                  </a:lnTo>
                  <a:lnTo>
                    <a:pt x="158" y="44052"/>
                  </a:lnTo>
                  <a:lnTo>
                    <a:pt x="158" y="45561"/>
                  </a:lnTo>
                  <a:lnTo>
                    <a:pt x="21192" y="45561"/>
                  </a:lnTo>
                  <a:lnTo>
                    <a:pt x="21192" y="44052"/>
                  </a:lnTo>
                  <a:lnTo>
                    <a:pt x="18017" y="43576"/>
                  </a:lnTo>
                  <a:lnTo>
                    <a:pt x="15953" y="42623"/>
                  </a:lnTo>
                  <a:lnTo>
                    <a:pt x="14922" y="41116"/>
                  </a:lnTo>
                  <a:lnTo>
                    <a:pt x="14683" y="38893"/>
                  </a:lnTo>
                  <a:lnTo>
                    <a:pt x="14683" y="11112"/>
                  </a:lnTo>
                  <a:lnTo>
                    <a:pt x="17382" y="8651"/>
                  </a:lnTo>
                  <a:lnTo>
                    <a:pt x="19843" y="6905"/>
                  </a:lnTo>
                  <a:lnTo>
                    <a:pt x="22224" y="5793"/>
                  </a:lnTo>
                  <a:lnTo>
                    <a:pt x="24446" y="5397"/>
                  </a:lnTo>
                  <a:lnTo>
                    <a:pt x="28177" y="6032"/>
                  </a:lnTo>
                  <a:lnTo>
                    <a:pt x="30479" y="7937"/>
                  </a:lnTo>
                  <a:lnTo>
                    <a:pt x="31749" y="10953"/>
                  </a:lnTo>
                  <a:lnTo>
                    <a:pt x="32067" y="15001"/>
                  </a:lnTo>
                  <a:lnTo>
                    <a:pt x="32067" y="35718"/>
                  </a:lnTo>
                  <a:lnTo>
                    <a:pt x="31908" y="38893"/>
                  </a:lnTo>
                  <a:lnTo>
                    <a:pt x="31273" y="41116"/>
                  </a:lnTo>
                  <a:lnTo>
                    <a:pt x="30321" y="42545"/>
                  </a:lnTo>
                  <a:lnTo>
                    <a:pt x="29129" y="43417"/>
                  </a:lnTo>
                  <a:lnTo>
                    <a:pt x="25874" y="44052"/>
                  </a:lnTo>
                  <a:lnTo>
                    <a:pt x="25874" y="45561"/>
                  </a:lnTo>
                  <a:lnTo>
                    <a:pt x="46433" y="45561"/>
                  </a:lnTo>
                  <a:lnTo>
                    <a:pt x="46433" y="44052"/>
                  </a:lnTo>
                  <a:lnTo>
                    <a:pt x="43417" y="43576"/>
                  </a:lnTo>
                  <a:lnTo>
                    <a:pt x="41592" y="42464"/>
                  </a:lnTo>
                  <a:lnTo>
                    <a:pt x="40639" y="40481"/>
                  </a:lnTo>
                  <a:lnTo>
                    <a:pt x="40401" y="37543"/>
                  </a:lnTo>
                  <a:lnTo>
                    <a:pt x="40401" y="14842"/>
                  </a:lnTo>
                  <a:lnTo>
                    <a:pt x="39846" y="9445"/>
                  </a:lnTo>
                  <a:lnTo>
                    <a:pt x="38417" y="5556"/>
                  </a:lnTo>
                  <a:lnTo>
                    <a:pt x="36352" y="2857"/>
                  </a:lnTo>
                  <a:lnTo>
                    <a:pt x="33892" y="1111"/>
                  </a:lnTo>
                  <a:lnTo>
                    <a:pt x="31273" y="237"/>
                  </a:lnTo>
                  <a:lnTo>
                    <a:pt x="28812" y="0"/>
                  </a:lnTo>
                  <a:lnTo>
                    <a:pt x="24764" y="634"/>
                  </a:lnTo>
                  <a:lnTo>
                    <a:pt x="21271" y="2301"/>
                  </a:lnTo>
                  <a:lnTo>
                    <a:pt x="17858"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2084" name="Shape 6824"/>
            <p:cNvSpPr/>
            <p:nvPr/>
          </p:nvSpPr>
          <p:spPr>
            <a:xfrm>
              <a:off x="5931074" y="3554141"/>
              <a:ext cx="46513" cy="45561"/>
            </a:xfrm>
            <a:custGeom>
              <a:avLst/>
              <a:gdLst/>
              <a:ahLst/>
              <a:cxnLst/>
              <a:rect l="0" t="0" r="0" b="0"/>
              <a:pathLst>
                <a:path w="46513" h="45561">
                  <a:moveTo>
                    <a:pt x="13732" y="0"/>
                  </a:moveTo>
                  <a:lnTo>
                    <a:pt x="0" y="4445"/>
                  </a:lnTo>
                  <a:lnTo>
                    <a:pt x="0" y="6111"/>
                  </a:lnTo>
                  <a:lnTo>
                    <a:pt x="1111" y="5793"/>
                  </a:lnTo>
                  <a:lnTo>
                    <a:pt x="2937" y="5715"/>
                  </a:lnTo>
                  <a:lnTo>
                    <a:pt x="4127" y="5793"/>
                  </a:lnTo>
                  <a:lnTo>
                    <a:pt x="5238" y="6587"/>
                  </a:lnTo>
                  <a:lnTo>
                    <a:pt x="6032" y="8492"/>
                  </a:lnTo>
                  <a:lnTo>
                    <a:pt x="6350" y="12065"/>
                  </a:lnTo>
                  <a:lnTo>
                    <a:pt x="6350" y="36671"/>
                  </a:lnTo>
                  <a:lnTo>
                    <a:pt x="6112" y="40242"/>
                  </a:lnTo>
                  <a:lnTo>
                    <a:pt x="5079" y="42464"/>
                  </a:lnTo>
                  <a:lnTo>
                    <a:pt x="3175" y="43576"/>
                  </a:lnTo>
                  <a:lnTo>
                    <a:pt x="238" y="44052"/>
                  </a:lnTo>
                  <a:lnTo>
                    <a:pt x="238" y="45561"/>
                  </a:lnTo>
                  <a:lnTo>
                    <a:pt x="21193" y="45561"/>
                  </a:lnTo>
                  <a:lnTo>
                    <a:pt x="21193" y="44052"/>
                  </a:lnTo>
                  <a:lnTo>
                    <a:pt x="18018" y="43576"/>
                  </a:lnTo>
                  <a:lnTo>
                    <a:pt x="16033" y="42623"/>
                  </a:lnTo>
                  <a:lnTo>
                    <a:pt x="15002" y="41116"/>
                  </a:lnTo>
                  <a:lnTo>
                    <a:pt x="14685" y="38893"/>
                  </a:lnTo>
                  <a:lnTo>
                    <a:pt x="14685" y="11112"/>
                  </a:lnTo>
                  <a:lnTo>
                    <a:pt x="17383" y="8651"/>
                  </a:lnTo>
                  <a:lnTo>
                    <a:pt x="19923" y="6905"/>
                  </a:lnTo>
                  <a:lnTo>
                    <a:pt x="22305" y="5793"/>
                  </a:lnTo>
                  <a:lnTo>
                    <a:pt x="24527" y="5397"/>
                  </a:lnTo>
                  <a:lnTo>
                    <a:pt x="28178" y="6032"/>
                  </a:lnTo>
                  <a:lnTo>
                    <a:pt x="30560" y="7937"/>
                  </a:lnTo>
                  <a:lnTo>
                    <a:pt x="31830" y="10953"/>
                  </a:lnTo>
                  <a:lnTo>
                    <a:pt x="32147" y="15001"/>
                  </a:lnTo>
                  <a:lnTo>
                    <a:pt x="32147" y="35718"/>
                  </a:lnTo>
                  <a:lnTo>
                    <a:pt x="31908" y="38893"/>
                  </a:lnTo>
                  <a:lnTo>
                    <a:pt x="31353" y="41116"/>
                  </a:lnTo>
                  <a:lnTo>
                    <a:pt x="30401" y="42545"/>
                  </a:lnTo>
                  <a:lnTo>
                    <a:pt x="29131" y="43417"/>
                  </a:lnTo>
                  <a:lnTo>
                    <a:pt x="25876" y="44052"/>
                  </a:lnTo>
                  <a:lnTo>
                    <a:pt x="25876" y="45561"/>
                  </a:lnTo>
                  <a:lnTo>
                    <a:pt x="46513" y="45561"/>
                  </a:lnTo>
                  <a:lnTo>
                    <a:pt x="46513" y="44052"/>
                  </a:lnTo>
                  <a:lnTo>
                    <a:pt x="43497" y="43576"/>
                  </a:lnTo>
                  <a:lnTo>
                    <a:pt x="41592" y="42464"/>
                  </a:lnTo>
                  <a:lnTo>
                    <a:pt x="40719" y="40481"/>
                  </a:lnTo>
                  <a:lnTo>
                    <a:pt x="40481" y="37543"/>
                  </a:lnTo>
                  <a:lnTo>
                    <a:pt x="40481" y="14842"/>
                  </a:lnTo>
                  <a:lnTo>
                    <a:pt x="39926" y="9445"/>
                  </a:lnTo>
                  <a:lnTo>
                    <a:pt x="38497" y="5556"/>
                  </a:lnTo>
                  <a:lnTo>
                    <a:pt x="36433" y="2857"/>
                  </a:lnTo>
                  <a:lnTo>
                    <a:pt x="33893" y="1111"/>
                  </a:lnTo>
                  <a:lnTo>
                    <a:pt x="31273" y="237"/>
                  </a:lnTo>
                  <a:lnTo>
                    <a:pt x="28813" y="0"/>
                  </a:lnTo>
                  <a:lnTo>
                    <a:pt x="24844" y="634"/>
                  </a:lnTo>
                  <a:lnTo>
                    <a:pt x="21272" y="2301"/>
                  </a:lnTo>
                  <a:lnTo>
                    <a:pt x="17860" y="4841"/>
                  </a:lnTo>
                  <a:lnTo>
                    <a:pt x="14367" y="8016"/>
                  </a:lnTo>
                  <a:lnTo>
                    <a:pt x="14367" y="158"/>
                  </a:lnTo>
                  <a:lnTo>
                    <a:pt x="13732" y="0"/>
                  </a:lnTo>
                  <a:close/>
                </a:path>
              </a:pathLst>
            </a:custGeom>
            <a:solidFill>
              <a:srgbClr val="000000"/>
            </a:solidFill>
          </p:spPr>
          <p:txBody>
            <a:bodyPr vert="horz" lIns="91440" tIns="45720" rIns="91440" bIns="45720" anchor="t"/>
            <a:lstStyle/>
            <a:p>
              <a:endParaRPr lang="en-IN"/>
            </a:p>
          </p:txBody>
        </p:sp>
        <p:sp>
          <p:nvSpPr>
            <p:cNvPr id="2085" name="Shape 6825"/>
            <p:cNvSpPr/>
            <p:nvPr/>
          </p:nvSpPr>
          <p:spPr>
            <a:xfrm>
              <a:off x="5624051" y="3554141"/>
              <a:ext cx="46434" cy="45561"/>
            </a:xfrm>
            <a:custGeom>
              <a:avLst/>
              <a:gdLst/>
              <a:ahLst/>
              <a:cxnLst/>
              <a:rect l="0" t="0" r="0" b="0"/>
              <a:pathLst>
                <a:path w="46434" h="45561">
                  <a:moveTo>
                    <a:pt x="13652" y="0"/>
                  </a:moveTo>
                  <a:lnTo>
                    <a:pt x="0" y="4445"/>
                  </a:lnTo>
                  <a:lnTo>
                    <a:pt x="0" y="6111"/>
                  </a:lnTo>
                  <a:lnTo>
                    <a:pt x="1032" y="5793"/>
                  </a:lnTo>
                  <a:lnTo>
                    <a:pt x="2857" y="5715"/>
                  </a:lnTo>
                  <a:lnTo>
                    <a:pt x="4048" y="5793"/>
                  </a:lnTo>
                  <a:lnTo>
                    <a:pt x="5159" y="6587"/>
                  </a:lnTo>
                  <a:lnTo>
                    <a:pt x="5953" y="8492"/>
                  </a:lnTo>
                  <a:lnTo>
                    <a:pt x="6271" y="12065"/>
                  </a:lnTo>
                  <a:lnTo>
                    <a:pt x="6271" y="36671"/>
                  </a:lnTo>
                  <a:lnTo>
                    <a:pt x="6032" y="40242"/>
                  </a:lnTo>
                  <a:lnTo>
                    <a:pt x="5001" y="42464"/>
                  </a:lnTo>
                  <a:lnTo>
                    <a:pt x="3096" y="43576"/>
                  </a:lnTo>
                  <a:lnTo>
                    <a:pt x="158" y="44052"/>
                  </a:lnTo>
                  <a:lnTo>
                    <a:pt x="158" y="45561"/>
                  </a:lnTo>
                  <a:lnTo>
                    <a:pt x="21193" y="45561"/>
                  </a:lnTo>
                  <a:lnTo>
                    <a:pt x="21193" y="44052"/>
                  </a:lnTo>
                  <a:lnTo>
                    <a:pt x="18018" y="43576"/>
                  </a:lnTo>
                  <a:lnTo>
                    <a:pt x="15954" y="42623"/>
                  </a:lnTo>
                  <a:lnTo>
                    <a:pt x="14922" y="41116"/>
                  </a:lnTo>
                  <a:lnTo>
                    <a:pt x="14604" y="38893"/>
                  </a:lnTo>
                  <a:lnTo>
                    <a:pt x="14604" y="11112"/>
                  </a:lnTo>
                  <a:lnTo>
                    <a:pt x="17303" y="8651"/>
                  </a:lnTo>
                  <a:lnTo>
                    <a:pt x="19843" y="6905"/>
                  </a:lnTo>
                  <a:lnTo>
                    <a:pt x="22225" y="5793"/>
                  </a:lnTo>
                  <a:lnTo>
                    <a:pt x="24447" y="5397"/>
                  </a:lnTo>
                  <a:lnTo>
                    <a:pt x="28098" y="6032"/>
                  </a:lnTo>
                  <a:lnTo>
                    <a:pt x="30479" y="7937"/>
                  </a:lnTo>
                  <a:lnTo>
                    <a:pt x="31750" y="10953"/>
                  </a:lnTo>
                  <a:lnTo>
                    <a:pt x="32067" y="15001"/>
                  </a:lnTo>
                  <a:lnTo>
                    <a:pt x="32067" y="35718"/>
                  </a:lnTo>
                  <a:lnTo>
                    <a:pt x="31908" y="38893"/>
                  </a:lnTo>
                  <a:lnTo>
                    <a:pt x="31273" y="41116"/>
                  </a:lnTo>
                  <a:lnTo>
                    <a:pt x="30321" y="42545"/>
                  </a:lnTo>
                  <a:lnTo>
                    <a:pt x="29051" y="43417"/>
                  </a:lnTo>
                  <a:lnTo>
                    <a:pt x="25797" y="44052"/>
                  </a:lnTo>
                  <a:lnTo>
                    <a:pt x="25797" y="45561"/>
                  </a:lnTo>
                  <a:lnTo>
                    <a:pt x="46434" y="45561"/>
                  </a:lnTo>
                  <a:lnTo>
                    <a:pt x="46434" y="44052"/>
                  </a:lnTo>
                  <a:lnTo>
                    <a:pt x="43418" y="43576"/>
                  </a:lnTo>
                  <a:lnTo>
                    <a:pt x="41592" y="42464"/>
                  </a:lnTo>
                  <a:lnTo>
                    <a:pt x="40639" y="40481"/>
                  </a:lnTo>
                  <a:lnTo>
                    <a:pt x="40402" y="37543"/>
                  </a:lnTo>
                  <a:lnTo>
                    <a:pt x="40402" y="14842"/>
                  </a:lnTo>
                  <a:lnTo>
                    <a:pt x="39846" y="9445"/>
                  </a:lnTo>
                  <a:lnTo>
                    <a:pt x="38417" y="5556"/>
                  </a:lnTo>
                  <a:lnTo>
                    <a:pt x="36353" y="2857"/>
                  </a:lnTo>
                  <a:lnTo>
                    <a:pt x="33813" y="1111"/>
                  </a:lnTo>
                  <a:lnTo>
                    <a:pt x="31273" y="237"/>
                  </a:lnTo>
                  <a:lnTo>
                    <a:pt x="28813" y="0"/>
                  </a:lnTo>
                  <a:lnTo>
                    <a:pt x="24764" y="634"/>
                  </a:lnTo>
                  <a:lnTo>
                    <a:pt x="21193" y="2301"/>
                  </a:lnTo>
                  <a:lnTo>
                    <a:pt x="17779" y="4841"/>
                  </a:lnTo>
                  <a:lnTo>
                    <a:pt x="14287" y="8016"/>
                  </a:lnTo>
                  <a:lnTo>
                    <a:pt x="14287" y="158"/>
                  </a:lnTo>
                  <a:lnTo>
                    <a:pt x="13652" y="0"/>
                  </a:lnTo>
                  <a:close/>
                </a:path>
              </a:pathLst>
            </a:custGeom>
            <a:solidFill>
              <a:srgbClr val="000000"/>
            </a:solidFill>
          </p:spPr>
          <p:txBody>
            <a:bodyPr vert="horz" lIns="91440" tIns="45720" rIns="91440" bIns="45720" anchor="t"/>
            <a:lstStyle/>
            <a:p>
              <a:endParaRPr lang="en-IN"/>
            </a:p>
          </p:txBody>
        </p:sp>
        <p:sp>
          <p:nvSpPr>
            <p:cNvPr id="2086" name="Shape 6826"/>
            <p:cNvSpPr/>
            <p:nvPr/>
          </p:nvSpPr>
          <p:spPr>
            <a:xfrm>
              <a:off x="6288578" y="3554141"/>
              <a:ext cx="32702" cy="45561"/>
            </a:xfrm>
            <a:custGeom>
              <a:avLst/>
              <a:gdLst/>
              <a:ahLst/>
              <a:cxnLst/>
              <a:rect l="0" t="0" r="0" b="0"/>
              <a:pathLst>
                <a:path w="32702" h="45561">
                  <a:moveTo>
                    <a:pt x="14922" y="0"/>
                  </a:moveTo>
                  <a:lnTo>
                    <a:pt x="238" y="5317"/>
                  </a:lnTo>
                  <a:lnTo>
                    <a:pt x="238" y="6905"/>
                  </a:lnTo>
                  <a:lnTo>
                    <a:pt x="3572" y="6508"/>
                  </a:lnTo>
                  <a:lnTo>
                    <a:pt x="4842" y="6587"/>
                  </a:lnTo>
                  <a:lnTo>
                    <a:pt x="5953" y="7302"/>
                  </a:lnTo>
                  <a:lnTo>
                    <a:pt x="6747" y="9048"/>
                  </a:lnTo>
                  <a:lnTo>
                    <a:pt x="7063" y="12461"/>
                  </a:lnTo>
                  <a:lnTo>
                    <a:pt x="7063" y="37226"/>
                  </a:lnTo>
                  <a:lnTo>
                    <a:pt x="6747" y="40481"/>
                  </a:lnTo>
                  <a:lnTo>
                    <a:pt x="5636" y="42306"/>
                  </a:lnTo>
                  <a:lnTo>
                    <a:pt x="3413" y="43338"/>
                  </a:lnTo>
                  <a:lnTo>
                    <a:pt x="0" y="44052"/>
                  </a:lnTo>
                  <a:lnTo>
                    <a:pt x="0" y="45561"/>
                  </a:lnTo>
                  <a:lnTo>
                    <a:pt x="23812" y="45561"/>
                  </a:lnTo>
                  <a:lnTo>
                    <a:pt x="23812" y="44052"/>
                  </a:lnTo>
                  <a:lnTo>
                    <a:pt x="20320" y="43734"/>
                  </a:lnTo>
                  <a:lnTo>
                    <a:pt x="17701" y="42862"/>
                  </a:lnTo>
                  <a:lnTo>
                    <a:pt x="16033" y="40640"/>
                  </a:lnTo>
                  <a:lnTo>
                    <a:pt x="15399" y="36671"/>
                  </a:lnTo>
                  <a:lnTo>
                    <a:pt x="15399" y="14366"/>
                  </a:lnTo>
                  <a:lnTo>
                    <a:pt x="16588" y="10795"/>
                  </a:lnTo>
                  <a:lnTo>
                    <a:pt x="19288" y="7620"/>
                  </a:lnTo>
                  <a:lnTo>
                    <a:pt x="20796" y="6587"/>
                  </a:lnTo>
                  <a:lnTo>
                    <a:pt x="22145" y="6191"/>
                  </a:lnTo>
                  <a:lnTo>
                    <a:pt x="24210" y="7143"/>
                  </a:lnTo>
                  <a:lnTo>
                    <a:pt x="26193" y="8809"/>
                  </a:lnTo>
                  <a:lnTo>
                    <a:pt x="28972" y="9683"/>
                  </a:lnTo>
                  <a:lnTo>
                    <a:pt x="30560" y="9366"/>
                  </a:lnTo>
                  <a:lnTo>
                    <a:pt x="31750" y="8413"/>
                  </a:lnTo>
                  <a:lnTo>
                    <a:pt x="32702" y="5317"/>
                  </a:lnTo>
                  <a:lnTo>
                    <a:pt x="32384" y="3095"/>
                  </a:lnTo>
                  <a:lnTo>
                    <a:pt x="31353" y="1428"/>
                  </a:lnTo>
                  <a:lnTo>
                    <a:pt x="29607" y="317"/>
                  </a:lnTo>
                  <a:lnTo>
                    <a:pt x="27385" y="0"/>
                  </a:lnTo>
                  <a:lnTo>
                    <a:pt x="24606" y="396"/>
                  </a:lnTo>
                  <a:lnTo>
                    <a:pt x="21828" y="1825"/>
                  </a:lnTo>
                  <a:lnTo>
                    <a:pt x="18891" y="4603"/>
                  </a:lnTo>
                  <a:lnTo>
                    <a:pt x="15557" y="8968"/>
                  </a:lnTo>
                  <a:lnTo>
                    <a:pt x="15399" y="8968"/>
                  </a:lnTo>
                  <a:lnTo>
                    <a:pt x="15399" y="158"/>
                  </a:lnTo>
                  <a:lnTo>
                    <a:pt x="14922" y="0"/>
                  </a:lnTo>
                  <a:close/>
                </a:path>
              </a:pathLst>
            </a:custGeom>
            <a:solidFill>
              <a:srgbClr val="000000"/>
            </a:solidFill>
          </p:spPr>
          <p:txBody>
            <a:bodyPr vert="horz" lIns="91440" tIns="45720" rIns="91440" bIns="45720" anchor="t"/>
            <a:lstStyle/>
            <a:p>
              <a:endParaRPr lang="en-IN"/>
            </a:p>
          </p:txBody>
        </p:sp>
        <p:sp>
          <p:nvSpPr>
            <p:cNvPr id="2087" name="Shape 6827"/>
            <p:cNvSpPr/>
            <p:nvPr/>
          </p:nvSpPr>
          <p:spPr>
            <a:xfrm>
              <a:off x="5347747" y="3555094"/>
              <a:ext cx="45719" cy="44608"/>
            </a:xfrm>
            <a:custGeom>
              <a:avLst/>
              <a:gdLst/>
              <a:ahLst/>
              <a:cxnLst/>
              <a:rect l="0" t="0" r="0" b="0"/>
              <a:pathLst>
                <a:path w="45719" h="44608">
                  <a:moveTo>
                    <a:pt x="713" y="0"/>
                  </a:moveTo>
                  <a:lnTo>
                    <a:pt x="713" y="1507"/>
                  </a:lnTo>
                  <a:lnTo>
                    <a:pt x="2857" y="1507"/>
                  </a:lnTo>
                  <a:lnTo>
                    <a:pt x="4682" y="2142"/>
                  </a:lnTo>
                  <a:lnTo>
                    <a:pt x="6667" y="3968"/>
                  </a:lnTo>
                  <a:lnTo>
                    <a:pt x="9207" y="7461"/>
                  </a:lnTo>
                  <a:lnTo>
                    <a:pt x="18493" y="21748"/>
                  </a:lnTo>
                  <a:lnTo>
                    <a:pt x="7222" y="38019"/>
                  </a:lnTo>
                  <a:lnTo>
                    <a:pt x="5158" y="40718"/>
                  </a:lnTo>
                  <a:lnTo>
                    <a:pt x="3412" y="42147"/>
                  </a:lnTo>
                  <a:lnTo>
                    <a:pt x="0" y="43099"/>
                  </a:lnTo>
                  <a:lnTo>
                    <a:pt x="0" y="44608"/>
                  </a:lnTo>
                  <a:lnTo>
                    <a:pt x="14366" y="44608"/>
                  </a:lnTo>
                  <a:lnTo>
                    <a:pt x="14366" y="43099"/>
                  </a:lnTo>
                  <a:lnTo>
                    <a:pt x="11826" y="42941"/>
                  </a:lnTo>
                  <a:lnTo>
                    <a:pt x="10397" y="41353"/>
                  </a:lnTo>
                  <a:lnTo>
                    <a:pt x="11191" y="39211"/>
                  </a:lnTo>
                  <a:lnTo>
                    <a:pt x="12382" y="37226"/>
                  </a:lnTo>
                  <a:lnTo>
                    <a:pt x="20161" y="25082"/>
                  </a:lnTo>
                  <a:lnTo>
                    <a:pt x="28257" y="37384"/>
                  </a:lnTo>
                  <a:lnTo>
                    <a:pt x="29130" y="38575"/>
                  </a:lnTo>
                  <a:lnTo>
                    <a:pt x="29844" y="40559"/>
                  </a:lnTo>
                  <a:lnTo>
                    <a:pt x="29605" y="41750"/>
                  </a:lnTo>
                  <a:lnTo>
                    <a:pt x="28971" y="42544"/>
                  </a:lnTo>
                  <a:lnTo>
                    <a:pt x="27781" y="42941"/>
                  </a:lnTo>
                  <a:lnTo>
                    <a:pt x="25875" y="43099"/>
                  </a:lnTo>
                  <a:lnTo>
                    <a:pt x="25875" y="44608"/>
                  </a:lnTo>
                  <a:lnTo>
                    <a:pt x="45719" y="44608"/>
                  </a:lnTo>
                  <a:lnTo>
                    <a:pt x="45719" y="43099"/>
                  </a:lnTo>
                  <a:lnTo>
                    <a:pt x="44291" y="42941"/>
                  </a:lnTo>
                  <a:lnTo>
                    <a:pt x="42464" y="42227"/>
                  </a:lnTo>
                  <a:lnTo>
                    <a:pt x="40242" y="40481"/>
                  </a:lnTo>
                  <a:lnTo>
                    <a:pt x="37623" y="37147"/>
                  </a:lnTo>
                  <a:lnTo>
                    <a:pt x="24923" y="17779"/>
                  </a:lnTo>
                  <a:lnTo>
                    <a:pt x="33178" y="5873"/>
                  </a:lnTo>
                  <a:lnTo>
                    <a:pt x="34131" y="4682"/>
                  </a:lnTo>
                  <a:lnTo>
                    <a:pt x="35877" y="3253"/>
                  </a:lnTo>
                  <a:lnTo>
                    <a:pt x="38258" y="2063"/>
                  </a:lnTo>
                  <a:lnTo>
                    <a:pt x="41194" y="1507"/>
                  </a:lnTo>
                  <a:lnTo>
                    <a:pt x="41194" y="0"/>
                  </a:lnTo>
                  <a:lnTo>
                    <a:pt x="25558" y="0"/>
                  </a:lnTo>
                  <a:lnTo>
                    <a:pt x="25558" y="1507"/>
                  </a:lnTo>
                  <a:lnTo>
                    <a:pt x="28177" y="1904"/>
                  </a:lnTo>
                  <a:lnTo>
                    <a:pt x="29130" y="2539"/>
                  </a:lnTo>
                  <a:lnTo>
                    <a:pt x="29527" y="3809"/>
                  </a:lnTo>
                  <a:lnTo>
                    <a:pt x="29130" y="5079"/>
                  </a:lnTo>
                  <a:lnTo>
                    <a:pt x="28494" y="6269"/>
                  </a:lnTo>
                  <a:lnTo>
                    <a:pt x="27304" y="8096"/>
                  </a:lnTo>
                  <a:lnTo>
                    <a:pt x="25478" y="10794"/>
                  </a:lnTo>
                  <a:lnTo>
                    <a:pt x="22859" y="14446"/>
                  </a:lnTo>
                  <a:lnTo>
                    <a:pt x="20478" y="10794"/>
                  </a:lnTo>
                  <a:lnTo>
                    <a:pt x="18097" y="6667"/>
                  </a:lnTo>
                  <a:lnTo>
                    <a:pt x="16905" y="3809"/>
                  </a:lnTo>
                  <a:lnTo>
                    <a:pt x="17303" y="2539"/>
                  </a:lnTo>
                  <a:lnTo>
                    <a:pt x="18414" y="1824"/>
                  </a:lnTo>
                  <a:lnTo>
                    <a:pt x="21192" y="1507"/>
                  </a:lnTo>
                  <a:lnTo>
                    <a:pt x="21192" y="0"/>
                  </a:lnTo>
                  <a:lnTo>
                    <a:pt x="713" y="0"/>
                  </a:lnTo>
                  <a:close/>
                </a:path>
              </a:pathLst>
            </a:custGeom>
            <a:solidFill>
              <a:srgbClr val="000000"/>
            </a:solidFill>
          </p:spPr>
          <p:txBody>
            <a:bodyPr vert="horz" lIns="91440" tIns="45720" rIns="91440" bIns="45720" anchor="t"/>
            <a:lstStyle/>
            <a:p>
              <a:endParaRPr lang="en-IN"/>
            </a:p>
          </p:txBody>
        </p:sp>
        <p:sp>
          <p:nvSpPr>
            <p:cNvPr id="2088" name="Shape 6828"/>
            <p:cNvSpPr/>
            <p:nvPr/>
          </p:nvSpPr>
          <p:spPr>
            <a:xfrm>
              <a:off x="6132686" y="3554141"/>
              <a:ext cx="29447" cy="46513"/>
            </a:xfrm>
            <a:custGeom>
              <a:avLst/>
              <a:gdLst/>
              <a:ahLst/>
              <a:cxnLst/>
              <a:rect l="0" t="0" r="0" b="0"/>
              <a:pathLst>
                <a:path w="29447" h="46513">
                  <a:moveTo>
                    <a:pt x="13890" y="0"/>
                  </a:moveTo>
                  <a:lnTo>
                    <a:pt x="9525" y="555"/>
                  </a:lnTo>
                  <a:lnTo>
                    <a:pt x="6032" y="1904"/>
                  </a:lnTo>
                  <a:lnTo>
                    <a:pt x="3333" y="3968"/>
                  </a:lnTo>
                  <a:lnTo>
                    <a:pt x="1508" y="6428"/>
                  </a:lnTo>
                  <a:lnTo>
                    <a:pt x="396" y="9207"/>
                  </a:lnTo>
                  <a:lnTo>
                    <a:pt x="0" y="12065"/>
                  </a:lnTo>
                  <a:lnTo>
                    <a:pt x="951" y="16906"/>
                  </a:lnTo>
                  <a:lnTo>
                    <a:pt x="3492" y="20716"/>
                  </a:lnTo>
                  <a:lnTo>
                    <a:pt x="7222" y="23812"/>
                  </a:lnTo>
                  <a:lnTo>
                    <a:pt x="11588" y="26511"/>
                  </a:lnTo>
                  <a:lnTo>
                    <a:pt x="17303" y="29764"/>
                  </a:lnTo>
                  <a:lnTo>
                    <a:pt x="19525" y="31193"/>
                  </a:lnTo>
                  <a:lnTo>
                    <a:pt x="21113" y="32939"/>
                  </a:lnTo>
                  <a:lnTo>
                    <a:pt x="22066" y="34925"/>
                  </a:lnTo>
                  <a:lnTo>
                    <a:pt x="22462" y="37147"/>
                  </a:lnTo>
                  <a:lnTo>
                    <a:pt x="21668" y="40640"/>
                  </a:lnTo>
                  <a:lnTo>
                    <a:pt x="19684" y="42862"/>
                  </a:lnTo>
                  <a:lnTo>
                    <a:pt x="17144" y="44052"/>
                  </a:lnTo>
                  <a:lnTo>
                    <a:pt x="14445" y="44370"/>
                  </a:lnTo>
                  <a:lnTo>
                    <a:pt x="10239" y="43734"/>
                  </a:lnTo>
                  <a:lnTo>
                    <a:pt x="7143" y="41909"/>
                  </a:lnTo>
                  <a:lnTo>
                    <a:pt x="4920" y="39370"/>
                  </a:lnTo>
                  <a:lnTo>
                    <a:pt x="3333" y="36432"/>
                  </a:lnTo>
                  <a:lnTo>
                    <a:pt x="1665" y="30479"/>
                  </a:lnTo>
                  <a:lnTo>
                    <a:pt x="78" y="30479"/>
                  </a:lnTo>
                  <a:lnTo>
                    <a:pt x="78" y="45957"/>
                  </a:lnTo>
                  <a:lnTo>
                    <a:pt x="1349" y="45957"/>
                  </a:lnTo>
                  <a:lnTo>
                    <a:pt x="2222" y="45005"/>
                  </a:lnTo>
                  <a:lnTo>
                    <a:pt x="3571" y="44767"/>
                  </a:lnTo>
                  <a:lnTo>
                    <a:pt x="5873" y="44926"/>
                  </a:lnTo>
                  <a:lnTo>
                    <a:pt x="8652" y="45561"/>
                  </a:lnTo>
                  <a:lnTo>
                    <a:pt x="11747" y="46275"/>
                  </a:lnTo>
                  <a:lnTo>
                    <a:pt x="15081" y="46513"/>
                  </a:lnTo>
                  <a:lnTo>
                    <a:pt x="18334" y="46196"/>
                  </a:lnTo>
                  <a:lnTo>
                    <a:pt x="21589" y="45163"/>
                  </a:lnTo>
                  <a:lnTo>
                    <a:pt x="24606" y="43338"/>
                  </a:lnTo>
                  <a:lnTo>
                    <a:pt x="27065" y="40877"/>
                  </a:lnTo>
                  <a:lnTo>
                    <a:pt x="28812" y="37623"/>
                  </a:lnTo>
                  <a:lnTo>
                    <a:pt x="29447" y="33733"/>
                  </a:lnTo>
                  <a:lnTo>
                    <a:pt x="28812" y="29845"/>
                  </a:lnTo>
                  <a:lnTo>
                    <a:pt x="27065" y="26748"/>
                  </a:lnTo>
                  <a:lnTo>
                    <a:pt x="24447" y="24288"/>
                  </a:lnTo>
                  <a:lnTo>
                    <a:pt x="21113" y="22066"/>
                  </a:lnTo>
                  <a:lnTo>
                    <a:pt x="10397" y="15716"/>
                  </a:lnTo>
                  <a:lnTo>
                    <a:pt x="8174" y="13970"/>
                  </a:lnTo>
                  <a:lnTo>
                    <a:pt x="6905" y="12143"/>
                  </a:lnTo>
                  <a:lnTo>
                    <a:pt x="6112" y="8731"/>
                  </a:lnTo>
                  <a:lnTo>
                    <a:pt x="6587" y="6587"/>
                  </a:lnTo>
                  <a:lnTo>
                    <a:pt x="7858" y="4523"/>
                  </a:lnTo>
                  <a:lnTo>
                    <a:pt x="10159" y="2936"/>
                  </a:lnTo>
                  <a:lnTo>
                    <a:pt x="13651" y="2222"/>
                  </a:lnTo>
                  <a:lnTo>
                    <a:pt x="16985" y="2698"/>
                  </a:lnTo>
                  <a:lnTo>
                    <a:pt x="20001" y="4523"/>
                  </a:lnTo>
                  <a:lnTo>
                    <a:pt x="21431" y="6111"/>
                  </a:lnTo>
                  <a:lnTo>
                    <a:pt x="22700" y="8254"/>
                  </a:lnTo>
                  <a:lnTo>
                    <a:pt x="23733" y="11032"/>
                  </a:lnTo>
                  <a:lnTo>
                    <a:pt x="24684" y="14446"/>
                  </a:lnTo>
                  <a:lnTo>
                    <a:pt x="26114" y="14446"/>
                  </a:lnTo>
                  <a:lnTo>
                    <a:pt x="25717" y="872"/>
                  </a:lnTo>
                  <a:lnTo>
                    <a:pt x="24684" y="872"/>
                  </a:lnTo>
                  <a:lnTo>
                    <a:pt x="24049" y="1587"/>
                  </a:lnTo>
                  <a:lnTo>
                    <a:pt x="23018" y="1983"/>
                  </a:lnTo>
                  <a:lnTo>
                    <a:pt x="19446" y="952"/>
                  </a:lnTo>
                  <a:lnTo>
                    <a:pt x="13890" y="0"/>
                  </a:lnTo>
                  <a:close/>
                </a:path>
              </a:pathLst>
            </a:custGeom>
            <a:solidFill>
              <a:srgbClr val="000000"/>
            </a:solidFill>
          </p:spPr>
          <p:txBody>
            <a:bodyPr vert="horz" lIns="91440" tIns="45720" rIns="91440" bIns="45720" anchor="t"/>
            <a:lstStyle/>
            <a:p>
              <a:endParaRPr lang="en-IN"/>
            </a:p>
          </p:txBody>
        </p:sp>
        <p:sp>
          <p:nvSpPr>
            <p:cNvPr id="2089" name="Shape 6829"/>
            <p:cNvSpPr/>
            <p:nvPr/>
          </p:nvSpPr>
          <p:spPr>
            <a:xfrm>
              <a:off x="5194554" y="3554141"/>
              <a:ext cx="29447" cy="46513"/>
            </a:xfrm>
            <a:custGeom>
              <a:avLst/>
              <a:gdLst/>
              <a:ahLst/>
              <a:cxnLst/>
              <a:rect l="0" t="0" r="0" b="0"/>
              <a:pathLst>
                <a:path w="29447" h="46513">
                  <a:moveTo>
                    <a:pt x="13889" y="0"/>
                  </a:moveTo>
                  <a:lnTo>
                    <a:pt x="9525" y="555"/>
                  </a:lnTo>
                  <a:lnTo>
                    <a:pt x="6111" y="1904"/>
                  </a:lnTo>
                  <a:lnTo>
                    <a:pt x="3412" y="3968"/>
                  </a:lnTo>
                  <a:lnTo>
                    <a:pt x="1507" y="6428"/>
                  </a:lnTo>
                  <a:lnTo>
                    <a:pt x="396" y="9207"/>
                  </a:lnTo>
                  <a:lnTo>
                    <a:pt x="0" y="12065"/>
                  </a:lnTo>
                  <a:lnTo>
                    <a:pt x="1030" y="16906"/>
                  </a:lnTo>
                  <a:lnTo>
                    <a:pt x="3571" y="20716"/>
                  </a:lnTo>
                  <a:lnTo>
                    <a:pt x="7222" y="23812"/>
                  </a:lnTo>
                  <a:lnTo>
                    <a:pt x="11588" y="26511"/>
                  </a:lnTo>
                  <a:lnTo>
                    <a:pt x="17382" y="29764"/>
                  </a:lnTo>
                  <a:lnTo>
                    <a:pt x="19525" y="31193"/>
                  </a:lnTo>
                  <a:lnTo>
                    <a:pt x="21113" y="32939"/>
                  </a:lnTo>
                  <a:lnTo>
                    <a:pt x="22144" y="34925"/>
                  </a:lnTo>
                  <a:lnTo>
                    <a:pt x="22542" y="37147"/>
                  </a:lnTo>
                  <a:lnTo>
                    <a:pt x="21748" y="40640"/>
                  </a:lnTo>
                  <a:lnTo>
                    <a:pt x="19763" y="42862"/>
                  </a:lnTo>
                  <a:lnTo>
                    <a:pt x="17144" y="44052"/>
                  </a:lnTo>
                  <a:lnTo>
                    <a:pt x="14524" y="44370"/>
                  </a:lnTo>
                  <a:lnTo>
                    <a:pt x="10318" y="43734"/>
                  </a:lnTo>
                  <a:lnTo>
                    <a:pt x="7143" y="41909"/>
                  </a:lnTo>
                  <a:lnTo>
                    <a:pt x="4921" y="39370"/>
                  </a:lnTo>
                  <a:lnTo>
                    <a:pt x="3412" y="36432"/>
                  </a:lnTo>
                  <a:lnTo>
                    <a:pt x="1746" y="30479"/>
                  </a:lnTo>
                  <a:lnTo>
                    <a:pt x="158" y="30479"/>
                  </a:lnTo>
                  <a:lnTo>
                    <a:pt x="158" y="45957"/>
                  </a:lnTo>
                  <a:lnTo>
                    <a:pt x="1428" y="45957"/>
                  </a:lnTo>
                  <a:lnTo>
                    <a:pt x="2301" y="45005"/>
                  </a:lnTo>
                  <a:lnTo>
                    <a:pt x="3571" y="44767"/>
                  </a:lnTo>
                  <a:lnTo>
                    <a:pt x="5952" y="44926"/>
                  </a:lnTo>
                  <a:lnTo>
                    <a:pt x="8731" y="45561"/>
                  </a:lnTo>
                  <a:lnTo>
                    <a:pt x="11826" y="46275"/>
                  </a:lnTo>
                  <a:lnTo>
                    <a:pt x="15081" y="46513"/>
                  </a:lnTo>
                  <a:lnTo>
                    <a:pt x="18414" y="46196"/>
                  </a:lnTo>
                  <a:lnTo>
                    <a:pt x="21668" y="45163"/>
                  </a:lnTo>
                  <a:lnTo>
                    <a:pt x="24684" y="43338"/>
                  </a:lnTo>
                  <a:lnTo>
                    <a:pt x="27146" y="40877"/>
                  </a:lnTo>
                  <a:lnTo>
                    <a:pt x="28812" y="37623"/>
                  </a:lnTo>
                  <a:lnTo>
                    <a:pt x="29447" y="33733"/>
                  </a:lnTo>
                  <a:lnTo>
                    <a:pt x="28812" y="29845"/>
                  </a:lnTo>
                  <a:lnTo>
                    <a:pt x="27066" y="26748"/>
                  </a:lnTo>
                  <a:lnTo>
                    <a:pt x="24447" y="24288"/>
                  </a:lnTo>
                  <a:lnTo>
                    <a:pt x="21113" y="22066"/>
                  </a:lnTo>
                  <a:lnTo>
                    <a:pt x="10397" y="15716"/>
                  </a:lnTo>
                  <a:lnTo>
                    <a:pt x="8174" y="13970"/>
                  </a:lnTo>
                  <a:lnTo>
                    <a:pt x="6905" y="12143"/>
                  </a:lnTo>
                  <a:lnTo>
                    <a:pt x="6191" y="8731"/>
                  </a:lnTo>
                  <a:lnTo>
                    <a:pt x="6587" y="6587"/>
                  </a:lnTo>
                  <a:lnTo>
                    <a:pt x="7937" y="4523"/>
                  </a:lnTo>
                  <a:lnTo>
                    <a:pt x="10238" y="2936"/>
                  </a:lnTo>
                  <a:lnTo>
                    <a:pt x="13730" y="2222"/>
                  </a:lnTo>
                  <a:lnTo>
                    <a:pt x="16986" y="2698"/>
                  </a:lnTo>
                  <a:lnTo>
                    <a:pt x="20080" y="4523"/>
                  </a:lnTo>
                  <a:lnTo>
                    <a:pt x="21509" y="6111"/>
                  </a:lnTo>
                  <a:lnTo>
                    <a:pt x="22700" y="8254"/>
                  </a:lnTo>
                  <a:lnTo>
                    <a:pt x="23812" y="11032"/>
                  </a:lnTo>
                  <a:lnTo>
                    <a:pt x="24684" y="14446"/>
                  </a:lnTo>
                  <a:lnTo>
                    <a:pt x="26193" y="14446"/>
                  </a:lnTo>
                  <a:lnTo>
                    <a:pt x="25796" y="872"/>
                  </a:lnTo>
                  <a:lnTo>
                    <a:pt x="24684" y="872"/>
                  </a:lnTo>
                  <a:lnTo>
                    <a:pt x="24129" y="1587"/>
                  </a:lnTo>
                  <a:lnTo>
                    <a:pt x="23018" y="1983"/>
                  </a:lnTo>
                  <a:lnTo>
                    <a:pt x="19446" y="952"/>
                  </a:lnTo>
                  <a:lnTo>
                    <a:pt x="16905" y="317"/>
                  </a:lnTo>
                  <a:lnTo>
                    <a:pt x="13889" y="0"/>
                  </a:lnTo>
                  <a:close/>
                </a:path>
              </a:pathLst>
            </a:custGeom>
            <a:solidFill>
              <a:srgbClr val="000000"/>
            </a:solidFill>
          </p:spPr>
          <p:txBody>
            <a:bodyPr vert="horz" lIns="91440" tIns="45720" rIns="91440" bIns="45720" anchor="t"/>
            <a:lstStyle/>
            <a:p>
              <a:endParaRPr lang="en-IN"/>
            </a:p>
          </p:txBody>
        </p:sp>
        <p:sp>
          <p:nvSpPr>
            <p:cNvPr id="2090" name="Shape 6830"/>
            <p:cNvSpPr/>
            <p:nvPr/>
          </p:nvSpPr>
          <p:spPr>
            <a:xfrm>
              <a:off x="6240478" y="3555094"/>
              <a:ext cx="46513" cy="45561"/>
            </a:xfrm>
            <a:custGeom>
              <a:avLst/>
              <a:gdLst/>
              <a:ahLst/>
              <a:cxnLst/>
              <a:rect l="0" t="0" r="0" b="0"/>
              <a:pathLst>
                <a:path w="46513" h="45561">
                  <a:moveTo>
                    <a:pt x="0" y="0"/>
                  </a:moveTo>
                  <a:lnTo>
                    <a:pt x="0" y="1428"/>
                  </a:lnTo>
                  <a:lnTo>
                    <a:pt x="2222" y="1666"/>
                  </a:lnTo>
                  <a:lnTo>
                    <a:pt x="4205" y="2459"/>
                  </a:lnTo>
                  <a:lnTo>
                    <a:pt x="5556" y="4286"/>
                  </a:lnTo>
                  <a:lnTo>
                    <a:pt x="6112" y="7778"/>
                  </a:lnTo>
                  <a:lnTo>
                    <a:pt x="6112" y="32702"/>
                  </a:lnTo>
                  <a:lnTo>
                    <a:pt x="6746" y="37306"/>
                  </a:lnTo>
                  <a:lnTo>
                    <a:pt x="8254" y="40718"/>
                  </a:lnTo>
                  <a:lnTo>
                    <a:pt x="10477" y="43099"/>
                  </a:lnTo>
                  <a:lnTo>
                    <a:pt x="13017" y="44608"/>
                  </a:lnTo>
                  <a:lnTo>
                    <a:pt x="15637" y="45402"/>
                  </a:lnTo>
                  <a:lnTo>
                    <a:pt x="17938" y="45561"/>
                  </a:lnTo>
                  <a:lnTo>
                    <a:pt x="19764" y="45480"/>
                  </a:lnTo>
                  <a:lnTo>
                    <a:pt x="22383" y="44925"/>
                  </a:lnTo>
                  <a:lnTo>
                    <a:pt x="25400" y="43576"/>
                  </a:lnTo>
                  <a:lnTo>
                    <a:pt x="28337" y="41353"/>
                  </a:lnTo>
                  <a:lnTo>
                    <a:pt x="32543" y="37067"/>
                  </a:lnTo>
                  <a:lnTo>
                    <a:pt x="32543" y="45322"/>
                  </a:lnTo>
                  <a:lnTo>
                    <a:pt x="32780" y="45480"/>
                  </a:lnTo>
                  <a:lnTo>
                    <a:pt x="39369" y="43099"/>
                  </a:lnTo>
                  <a:lnTo>
                    <a:pt x="46513" y="41036"/>
                  </a:lnTo>
                  <a:lnTo>
                    <a:pt x="46513" y="39607"/>
                  </a:lnTo>
                  <a:lnTo>
                    <a:pt x="43099" y="39289"/>
                  </a:lnTo>
                  <a:lnTo>
                    <a:pt x="41275" y="38178"/>
                  </a:lnTo>
                  <a:lnTo>
                    <a:pt x="40481" y="36353"/>
                  </a:lnTo>
                  <a:lnTo>
                    <a:pt x="40402" y="33972"/>
                  </a:lnTo>
                  <a:lnTo>
                    <a:pt x="40402" y="0"/>
                  </a:lnTo>
                  <a:lnTo>
                    <a:pt x="24765" y="0"/>
                  </a:lnTo>
                  <a:lnTo>
                    <a:pt x="24765" y="1666"/>
                  </a:lnTo>
                  <a:lnTo>
                    <a:pt x="28892" y="2142"/>
                  </a:lnTo>
                  <a:lnTo>
                    <a:pt x="30162" y="2698"/>
                  </a:lnTo>
                  <a:lnTo>
                    <a:pt x="31036" y="3412"/>
                  </a:lnTo>
                  <a:lnTo>
                    <a:pt x="31908" y="5317"/>
                  </a:lnTo>
                  <a:lnTo>
                    <a:pt x="32067" y="7937"/>
                  </a:lnTo>
                  <a:lnTo>
                    <a:pt x="32067" y="31193"/>
                  </a:lnTo>
                  <a:lnTo>
                    <a:pt x="31987" y="33257"/>
                  </a:lnTo>
                  <a:lnTo>
                    <a:pt x="31670" y="34686"/>
                  </a:lnTo>
                  <a:lnTo>
                    <a:pt x="30479" y="36273"/>
                  </a:lnTo>
                  <a:lnTo>
                    <a:pt x="26352" y="38813"/>
                  </a:lnTo>
                  <a:lnTo>
                    <a:pt x="21907" y="39846"/>
                  </a:lnTo>
                  <a:lnTo>
                    <a:pt x="19050" y="39369"/>
                  </a:lnTo>
                  <a:lnTo>
                    <a:pt x="16985" y="38178"/>
                  </a:lnTo>
                  <a:lnTo>
                    <a:pt x="15716" y="36591"/>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091" name="Shape 6831"/>
            <p:cNvSpPr/>
            <p:nvPr/>
          </p:nvSpPr>
          <p:spPr>
            <a:xfrm>
              <a:off x="6029499" y="3555094"/>
              <a:ext cx="46513" cy="45561"/>
            </a:xfrm>
            <a:custGeom>
              <a:avLst/>
              <a:gdLst/>
              <a:ahLst/>
              <a:cxnLst/>
              <a:rect l="0" t="0" r="0" b="0"/>
              <a:pathLst>
                <a:path w="46513" h="45561">
                  <a:moveTo>
                    <a:pt x="0" y="0"/>
                  </a:moveTo>
                  <a:lnTo>
                    <a:pt x="0" y="1428"/>
                  </a:lnTo>
                  <a:lnTo>
                    <a:pt x="2222" y="1666"/>
                  </a:lnTo>
                  <a:lnTo>
                    <a:pt x="4207" y="2459"/>
                  </a:lnTo>
                  <a:lnTo>
                    <a:pt x="5556" y="4286"/>
                  </a:lnTo>
                  <a:lnTo>
                    <a:pt x="6112" y="7778"/>
                  </a:lnTo>
                  <a:lnTo>
                    <a:pt x="6112" y="32702"/>
                  </a:lnTo>
                  <a:lnTo>
                    <a:pt x="6747" y="37306"/>
                  </a:lnTo>
                  <a:lnTo>
                    <a:pt x="8254" y="40718"/>
                  </a:lnTo>
                  <a:lnTo>
                    <a:pt x="10477" y="43099"/>
                  </a:lnTo>
                  <a:lnTo>
                    <a:pt x="13017" y="44608"/>
                  </a:lnTo>
                  <a:lnTo>
                    <a:pt x="15557" y="45402"/>
                  </a:lnTo>
                  <a:lnTo>
                    <a:pt x="17860" y="45561"/>
                  </a:lnTo>
                  <a:lnTo>
                    <a:pt x="19765" y="45480"/>
                  </a:lnTo>
                  <a:lnTo>
                    <a:pt x="22383" y="44925"/>
                  </a:lnTo>
                  <a:lnTo>
                    <a:pt x="25400" y="43576"/>
                  </a:lnTo>
                  <a:lnTo>
                    <a:pt x="28337" y="41353"/>
                  </a:lnTo>
                  <a:lnTo>
                    <a:pt x="32543" y="37067"/>
                  </a:lnTo>
                  <a:lnTo>
                    <a:pt x="32543" y="45322"/>
                  </a:lnTo>
                  <a:lnTo>
                    <a:pt x="32782" y="45480"/>
                  </a:lnTo>
                  <a:lnTo>
                    <a:pt x="39370" y="43099"/>
                  </a:lnTo>
                  <a:lnTo>
                    <a:pt x="46513" y="41036"/>
                  </a:lnTo>
                  <a:lnTo>
                    <a:pt x="46513" y="39607"/>
                  </a:lnTo>
                  <a:lnTo>
                    <a:pt x="43021" y="39289"/>
                  </a:lnTo>
                  <a:lnTo>
                    <a:pt x="41196" y="38178"/>
                  </a:lnTo>
                  <a:lnTo>
                    <a:pt x="40481" y="36353"/>
                  </a:lnTo>
                  <a:lnTo>
                    <a:pt x="40402" y="33972"/>
                  </a:lnTo>
                  <a:lnTo>
                    <a:pt x="40402" y="0"/>
                  </a:lnTo>
                  <a:lnTo>
                    <a:pt x="24765" y="0"/>
                  </a:lnTo>
                  <a:lnTo>
                    <a:pt x="24765" y="1666"/>
                  </a:lnTo>
                  <a:lnTo>
                    <a:pt x="28813" y="2142"/>
                  </a:lnTo>
                  <a:lnTo>
                    <a:pt x="31036" y="3412"/>
                  </a:lnTo>
                  <a:lnTo>
                    <a:pt x="31908" y="5317"/>
                  </a:lnTo>
                  <a:lnTo>
                    <a:pt x="32067" y="7937"/>
                  </a:lnTo>
                  <a:lnTo>
                    <a:pt x="32067" y="31193"/>
                  </a:lnTo>
                  <a:lnTo>
                    <a:pt x="31988" y="33257"/>
                  </a:lnTo>
                  <a:lnTo>
                    <a:pt x="31591" y="34686"/>
                  </a:lnTo>
                  <a:lnTo>
                    <a:pt x="30479" y="36273"/>
                  </a:lnTo>
                  <a:lnTo>
                    <a:pt x="26273" y="38813"/>
                  </a:lnTo>
                  <a:lnTo>
                    <a:pt x="21828" y="39846"/>
                  </a:lnTo>
                  <a:lnTo>
                    <a:pt x="19050" y="39369"/>
                  </a:lnTo>
                  <a:lnTo>
                    <a:pt x="16986" y="38178"/>
                  </a:lnTo>
                  <a:lnTo>
                    <a:pt x="15716" y="36591"/>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092" name="Shape 6832"/>
            <p:cNvSpPr/>
            <p:nvPr/>
          </p:nvSpPr>
          <p:spPr>
            <a:xfrm>
              <a:off x="5139944" y="3555094"/>
              <a:ext cx="46513" cy="45561"/>
            </a:xfrm>
            <a:custGeom>
              <a:avLst/>
              <a:gdLst/>
              <a:ahLst/>
              <a:cxnLst/>
              <a:rect l="0" t="0" r="0" b="0"/>
              <a:pathLst>
                <a:path w="46513" h="45561">
                  <a:moveTo>
                    <a:pt x="0" y="0"/>
                  </a:moveTo>
                  <a:lnTo>
                    <a:pt x="0" y="1428"/>
                  </a:lnTo>
                  <a:lnTo>
                    <a:pt x="2222" y="1666"/>
                  </a:lnTo>
                  <a:lnTo>
                    <a:pt x="4206" y="2459"/>
                  </a:lnTo>
                  <a:lnTo>
                    <a:pt x="5556" y="4286"/>
                  </a:lnTo>
                  <a:lnTo>
                    <a:pt x="6111" y="7778"/>
                  </a:lnTo>
                  <a:lnTo>
                    <a:pt x="6111" y="32702"/>
                  </a:lnTo>
                  <a:lnTo>
                    <a:pt x="6746" y="37306"/>
                  </a:lnTo>
                  <a:lnTo>
                    <a:pt x="8254" y="40718"/>
                  </a:lnTo>
                  <a:lnTo>
                    <a:pt x="10477" y="43099"/>
                  </a:lnTo>
                  <a:lnTo>
                    <a:pt x="13017" y="44608"/>
                  </a:lnTo>
                  <a:lnTo>
                    <a:pt x="15557" y="45402"/>
                  </a:lnTo>
                  <a:lnTo>
                    <a:pt x="17858" y="45561"/>
                  </a:lnTo>
                  <a:lnTo>
                    <a:pt x="19763" y="45480"/>
                  </a:lnTo>
                  <a:lnTo>
                    <a:pt x="22383" y="44925"/>
                  </a:lnTo>
                  <a:lnTo>
                    <a:pt x="25320" y="43576"/>
                  </a:lnTo>
                  <a:lnTo>
                    <a:pt x="28257" y="41353"/>
                  </a:lnTo>
                  <a:lnTo>
                    <a:pt x="32543" y="37067"/>
                  </a:lnTo>
                  <a:lnTo>
                    <a:pt x="32543" y="45322"/>
                  </a:lnTo>
                  <a:lnTo>
                    <a:pt x="32781" y="45480"/>
                  </a:lnTo>
                  <a:lnTo>
                    <a:pt x="39370" y="43099"/>
                  </a:lnTo>
                  <a:lnTo>
                    <a:pt x="46513" y="41036"/>
                  </a:lnTo>
                  <a:lnTo>
                    <a:pt x="46513" y="39607"/>
                  </a:lnTo>
                  <a:lnTo>
                    <a:pt x="43021" y="39289"/>
                  </a:lnTo>
                  <a:lnTo>
                    <a:pt x="41195" y="38178"/>
                  </a:lnTo>
                  <a:lnTo>
                    <a:pt x="40481" y="36353"/>
                  </a:lnTo>
                  <a:lnTo>
                    <a:pt x="40401" y="33972"/>
                  </a:lnTo>
                  <a:lnTo>
                    <a:pt x="40401" y="0"/>
                  </a:lnTo>
                  <a:lnTo>
                    <a:pt x="24765" y="0"/>
                  </a:lnTo>
                  <a:lnTo>
                    <a:pt x="24765" y="1666"/>
                  </a:lnTo>
                  <a:lnTo>
                    <a:pt x="28812" y="2142"/>
                  </a:lnTo>
                  <a:lnTo>
                    <a:pt x="31034" y="3412"/>
                  </a:lnTo>
                  <a:lnTo>
                    <a:pt x="31908" y="5317"/>
                  </a:lnTo>
                  <a:lnTo>
                    <a:pt x="32067" y="7937"/>
                  </a:lnTo>
                  <a:lnTo>
                    <a:pt x="32067" y="31193"/>
                  </a:lnTo>
                  <a:lnTo>
                    <a:pt x="31987" y="33257"/>
                  </a:lnTo>
                  <a:lnTo>
                    <a:pt x="31591" y="34686"/>
                  </a:lnTo>
                  <a:lnTo>
                    <a:pt x="30479" y="36273"/>
                  </a:lnTo>
                  <a:lnTo>
                    <a:pt x="26272" y="38813"/>
                  </a:lnTo>
                  <a:lnTo>
                    <a:pt x="21827" y="39846"/>
                  </a:lnTo>
                  <a:lnTo>
                    <a:pt x="19050" y="39369"/>
                  </a:lnTo>
                  <a:lnTo>
                    <a:pt x="16986" y="38178"/>
                  </a:lnTo>
                  <a:lnTo>
                    <a:pt x="15716" y="36591"/>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093" name="Shape 6833"/>
            <p:cNvSpPr/>
            <p:nvPr/>
          </p:nvSpPr>
          <p:spPr>
            <a:xfrm>
              <a:off x="4978971" y="3555094"/>
              <a:ext cx="45639" cy="66198"/>
            </a:xfrm>
            <a:custGeom>
              <a:avLst/>
              <a:gdLst/>
              <a:ahLst/>
              <a:cxnLst/>
              <a:rect l="0" t="0" r="0" b="0"/>
              <a:pathLst>
                <a:path w="45639" h="66198">
                  <a:moveTo>
                    <a:pt x="0" y="0"/>
                  </a:moveTo>
                  <a:lnTo>
                    <a:pt x="0" y="1428"/>
                  </a:lnTo>
                  <a:lnTo>
                    <a:pt x="2539" y="2142"/>
                  </a:lnTo>
                  <a:lnTo>
                    <a:pt x="3888" y="3094"/>
                  </a:lnTo>
                  <a:lnTo>
                    <a:pt x="5000" y="4603"/>
                  </a:lnTo>
                  <a:lnTo>
                    <a:pt x="16271" y="28971"/>
                  </a:lnTo>
                  <a:lnTo>
                    <a:pt x="17223" y="30956"/>
                  </a:lnTo>
                  <a:lnTo>
                    <a:pt x="18573" y="33574"/>
                  </a:lnTo>
                  <a:lnTo>
                    <a:pt x="21192" y="39130"/>
                  </a:lnTo>
                  <a:lnTo>
                    <a:pt x="22066" y="41275"/>
                  </a:lnTo>
                  <a:lnTo>
                    <a:pt x="22462" y="42623"/>
                  </a:lnTo>
                  <a:lnTo>
                    <a:pt x="22303" y="43734"/>
                  </a:lnTo>
                  <a:lnTo>
                    <a:pt x="21748" y="45719"/>
                  </a:lnTo>
                  <a:lnTo>
                    <a:pt x="19843" y="50800"/>
                  </a:lnTo>
                  <a:lnTo>
                    <a:pt x="16986" y="55721"/>
                  </a:lnTo>
                  <a:lnTo>
                    <a:pt x="15239" y="57228"/>
                  </a:lnTo>
                  <a:lnTo>
                    <a:pt x="13334" y="57863"/>
                  </a:lnTo>
                  <a:lnTo>
                    <a:pt x="12143" y="57546"/>
                  </a:lnTo>
                  <a:lnTo>
                    <a:pt x="10397" y="56991"/>
                  </a:lnTo>
                  <a:lnTo>
                    <a:pt x="6269" y="56117"/>
                  </a:lnTo>
                  <a:lnTo>
                    <a:pt x="4364" y="56356"/>
                  </a:lnTo>
                  <a:lnTo>
                    <a:pt x="3016" y="57150"/>
                  </a:lnTo>
                  <a:lnTo>
                    <a:pt x="1825" y="59054"/>
                  </a:lnTo>
                  <a:lnTo>
                    <a:pt x="1587" y="60483"/>
                  </a:lnTo>
                  <a:lnTo>
                    <a:pt x="1983" y="62467"/>
                  </a:lnTo>
                  <a:lnTo>
                    <a:pt x="3333" y="64293"/>
                  </a:lnTo>
                  <a:lnTo>
                    <a:pt x="5634" y="65642"/>
                  </a:lnTo>
                  <a:lnTo>
                    <a:pt x="8809" y="66198"/>
                  </a:lnTo>
                  <a:lnTo>
                    <a:pt x="11429" y="65881"/>
                  </a:lnTo>
                  <a:lnTo>
                    <a:pt x="13811" y="64928"/>
                  </a:lnTo>
                  <a:lnTo>
                    <a:pt x="16033" y="63419"/>
                  </a:lnTo>
                  <a:lnTo>
                    <a:pt x="18097" y="61197"/>
                  </a:lnTo>
                  <a:lnTo>
                    <a:pt x="20002" y="58419"/>
                  </a:lnTo>
                  <a:lnTo>
                    <a:pt x="21907" y="55005"/>
                  </a:lnTo>
                  <a:lnTo>
                    <a:pt x="23812" y="50958"/>
                  </a:lnTo>
                  <a:lnTo>
                    <a:pt x="25637" y="46354"/>
                  </a:lnTo>
                  <a:lnTo>
                    <a:pt x="40877" y="5952"/>
                  </a:lnTo>
                  <a:lnTo>
                    <a:pt x="42068" y="3571"/>
                  </a:lnTo>
                  <a:lnTo>
                    <a:pt x="43338" y="2222"/>
                  </a:lnTo>
                  <a:lnTo>
                    <a:pt x="45639" y="1507"/>
                  </a:lnTo>
                  <a:lnTo>
                    <a:pt x="45639" y="0"/>
                  </a:lnTo>
                  <a:lnTo>
                    <a:pt x="32226" y="0"/>
                  </a:lnTo>
                  <a:lnTo>
                    <a:pt x="32226" y="1507"/>
                  </a:lnTo>
                  <a:lnTo>
                    <a:pt x="34289" y="1666"/>
                  </a:lnTo>
                  <a:lnTo>
                    <a:pt x="35797" y="2142"/>
                  </a:lnTo>
                  <a:lnTo>
                    <a:pt x="36671" y="3016"/>
                  </a:lnTo>
                  <a:lnTo>
                    <a:pt x="36988" y="4286"/>
                  </a:lnTo>
                  <a:lnTo>
                    <a:pt x="36829" y="5397"/>
                  </a:lnTo>
                  <a:lnTo>
                    <a:pt x="36273" y="6984"/>
                  </a:lnTo>
                  <a:lnTo>
                    <a:pt x="34766" y="11032"/>
                  </a:lnTo>
                  <a:lnTo>
                    <a:pt x="26987" y="33019"/>
                  </a:lnTo>
                  <a:lnTo>
                    <a:pt x="15636" y="7937"/>
                  </a:lnTo>
                  <a:lnTo>
                    <a:pt x="15001" y="6350"/>
                  </a:lnTo>
                  <a:lnTo>
                    <a:pt x="14604" y="4364"/>
                  </a:lnTo>
                  <a:lnTo>
                    <a:pt x="15159" y="2777"/>
                  </a:lnTo>
                  <a:lnTo>
                    <a:pt x="16588"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2094" name="Shape 6834"/>
            <p:cNvSpPr/>
            <p:nvPr/>
          </p:nvSpPr>
          <p:spPr>
            <a:xfrm>
              <a:off x="5860112" y="3660028"/>
              <a:ext cx="23574" cy="67627"/>
            </a:xfrm>
            <a:custGeom>
              <a:avLst/>
              <a:gdLst/>
              <a:ahLst/>
              <a:cxnLst/>
              <a:rect l="0" t="0" r="0" b="0"/>
              <a:pathLst>
                <a:path w="23574" h="67627">
                  <a:moveTo>
                    <a:pt x="15716" y="0"/>
                  </a:moveTo>
                  <a:lnTo>
                    <a:pt x="0" y="4365"/>
                  </a:lnTo>
                  <a:lnTo>
                    <a:pt x="0" y="5952"/>
                  </a:lnTo>
                  <a:lnTo>
                    <a:pt x="3333" y="5715"/>
                  </a:lnTo>
                  <a:lnTo>
                    <a:pt x="5636" y="6032"/>
                  </a:lnTo>
                  <a:lnTo>
                    <a:pt x="6984" y="7143"/>
                  </a:lnTo>
                  <a:lnTo>
                    <a:pt x="7620" y="8968"/>
                  </a:lnTo>
                  <a:lnTo>
                    <a:pt x="7778" y="11747"/>
                  </a:lnTo>
                  <a:lnTo>
                    <a:pt x="7778" y="59054"/>
                  </a:lnTo>
                  <a:lnTo>
                    <a:pt x="7461" y="62388"/>
                  </a:lnTo>
                  <a:lnTo>
                    <a:pt x="6191" y="64452"/>
                  </a:lnTo>
                  <a:lnTo>
                    <a:pt x="3890" y="65642"/>
                  </a:lnTo>
                  <a:lnTo>
                    <a:pt x="158" y="66198"/>
                  </a:lnTo>
                  <a:lnTo>
                    <a:pt x="158" y="67627"/>
                  </a:lnTo>
                  <a:lnTo>
                    <a:pt x="23574" y="67627"/>
                  </a:lnTo>
                  <a:lnTo>
                    <a:pt x="23574" y="66198"/>
                  </a:lnTo>
                  <a:lnTo>
                    <a:pt x="19923" y="65801"/>
                  </a:lnTo>
                  <a:lnTo>
                    <a:pt x="17621" y="64770"/>
                  </a:lnTo>
                  <a:lnTo>
                    <a:pt x="16431" y="62706"/>
                  </a:lnTo>
                  <a:lnTo>
                    <a:pt x="16113" y="5929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2095" name="Shape 6835"/>
            <p:cNvSpPr/>
            <p:nvPr/>
          </p:nvSpPr>
          <p:spPr>
            <a:xfrm>
              <a:off x="5555392" y="3660028"/>
              <a:ext cx="46037" cy="68658"/>
            </a:xfrm>
            <a:custGeom>
              <a:avLst/>
              <a:gdLst/>
              <a:ahLst/>
              <a:cxnLst/>
              <a:rect l="0" t="0" r="0" b="0"/>
              <a:pathLst>
                <a:path w="46037" h="68658">
                  <a:moveTo>
                    <a:pt x="14366" y="0"/>
                  </a:moveTo>
                  <a:lnTo>
                    <a:pt x="0" y="4365"/>
                  </a:lnTo>
                  <a:lnTo>
                    <a:pt x="0" y="5952"/>
                  </a:lnTo>
                  <a:lnTo>
                    <a:pt x="2142" y="5793"/>
                  </a:lnTo>
                  <a:lnTo>
                    <a:pt x="4682" y="6111"/>
                  </a:lnTo>
                  <a:lnTo>
                    <a:pt x="5952" y="7222"/>
                  </a:lnTo>
                  <a:lnTo>
                    <a:pt x="6508" y="10873"/>
                  </a:lnTo>
                  <a:lnTo>
                    <a:pt x="6508" y="62308"/>
                  </a:lnTo>
                  <a:lnTo>
                    <a:pt x="7302" y="64055"/>
                  </a:lnTo>
                  <a:lnTo>
                    <a:pt x="9366" y="65563"/>
                  </a:lnTo>
                  <a:lnTo>
                    <a:pt x="15716" y="67786"/>
                  </a:lnTo>
                  <a:lnTo>
                    <a:pt x="19050" y="68421"/>
                  </a:lnTo>
                  <a:lnTo>
                    <a:pt x="21827" y="68658"/>
                  </a:lnTo>
                  <a:lnTo>
                    <a:pt x="28177" y="67945"/>
                  </a:lnTo>
                  <a:lnTo>
                    <a:pt x="33337" y="66040"/>
                  </a:lnTo>
                  <a:lnTo>
                    <a:pt x="37543" y="63182"/>
                  </a:lnTo>
                  <a:lnTo>
                    <a:pt x="40799" y="59690"/>
                  </a:lnTo>
                  <a:lnTo>
                    <a:pt x="43258" y="55800"/>
                  </a:lnTo>
                  <a:lnTo>
                    <a:pt x="44846" y="51673"/>
                  </a:lnTo>
                  <a:lnTo>
                    <a:pt x="45720" y="47705"/>
                  </a:lnTo>
                  <a:lnTo>
                    <a:pt x="46037" y="44052"/>
                  </a:lnTo>
                  <a:lnTo>
                    <a:pt x="45561" y="38735"/>
                  </a:lnTo>
                  <a:lnTo>
                    <a:pt x="44132" y="33654"/>
                  </a:lnTo>
                  <a:lnTo>
                    <a:pt x="41671" y="29051"/>
                  </a:lnTo>
                  <a:lnTo>
                    <a:pt x="38258" y="25400"/>
                  </a:lnTo>
                  <a:lnTo>
                    <a:pt x="33813" y="22938"/>
                  </a:lnTo>
                  <a:lnTo>
                    <a:pt x="28416" y="22066"/>
                  </a:lnTo>
                  <a:lnTo>
                    <a:pt x="24843" y="22542"/>
                  </a:lnTo>
                  <a:lnTo>
                    <a:pt x="22895" y="23241"/>
                  </a:lnTo>
                  <a:lnTo>
                    <a:pt x="24765" y="28336"/>
                  </a:lnTo>
                  <a:lnTo>
                    <a:pt x="28733" y="29130"/>
                  </a:lnTo>
                  <a:lnTo>
                    <a:pt x="31987" y="31273"/>
                  </a:lnTo>
                  <a:lnTo>
                    <a:pt x="34368" y="34527"/>
                  </a:lnTo>
                  <a:lnTo>
                    <a:pt x="36036" y="38576"/>
                  </a:lnTo>
                  <a:lnTo>
                    <a:pt x="36988" y="43021"/>
                  </a:lnTo>
                  <a:lnTo>
                    <a:pt x="37306" y="47705"/>
                  </a:lnTo>
                  <a:lnTo>
                    <a:pt x="37147" y="51276"/>
                  </a:lnTo>
                  <a:lnTo>
                    <a:pt x="36512" y="55245"/>
                  </a:lnTo>
                  <a:lnTo>
                    <a:pt x="35083" y="59054"/>
                  </a:lnTo>
                  <a:lnTo>
                    <a:pt x="32781" y="62308"/>
                  </a:lnTo>
                  <a:lnTo>
                    <a:pt x="29288" y="64611"/>
                  </a:lnTo>
                  <a:lnTo>
                    <a:pt x="24367" y="65483"/>
                  </a:lnTo>
                  <a:lnTo>
                    <a:pt x="20796" y="65007"/>
                  </a:lnTo>
                  <a:lnTo>
                    <a:pt x="16747" y="63500"/>
                  </a:lnTo>
                  <a:lnTo>
                    <a:pt x="15399" y="62229"/>
                  </a:lnTo>
                  <a:lnTo>
                    <a:pt x="14842" y="60721"/>
                  </a:lnTo>
                  <a:lnTo>
                    <a:pt x="14842" y="35718"/>
                  </a:lnTo>
                  <a:lnTo>
                    <a:pt x="15477" y="33257"/>
                  </a:lnTo>
                  <a:lnTo>
                    <a:pt x="16827" y="31352"/>
                  </a:lnTo>
                  <a:lnTo>
                    <a:pt x="18732" y="29923"/>
                  </a:lnTo>
                  <a:lnTo>
                    <a:pt x="20796" y="29051"/>
                  </a:lnTo>
                  <a:lnTo>
                    <a:pt x="24765" y="28336"/>
                  </a:lnTo>
                  <a:lnTo>
                    <a:pt x="22895" y="23241"/>
                  </a:lnTo>
                  <a:lnTo>
                    <a:pt x="21749" y="23653"/>
                  </a:lnTo>
                  <a:lnTo>
                    <a:pt x="19129" y="25241"/>
                  </a:lnTo>
                  <a:lnTo>
                    <a:pt x="17065" y="27067"/>
                  </a:lnTo>
                  <a:lnTo>
                    <a:pt x="15716" y="28733"/>
                  </a:lnTo>
                  <a:lnTo>
                    <a:pt x="15001" y="30082"/>
                  </a:lnTo>
                  <a:lnTo>
                    <a:pt x="14842" y="30082"/>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2096" name="Shape 6836"/>
            <p:cNvSpPr/>
            <p:nvPr/>
          </p:nvSpPr>
          <p:spPr>
            <a:xfrm>
              <a:off x="5416169" y="3660028"/>
              <a:ext cx="10160" cy="10080"/>
            </a:xfrm>
            <a:custGeom>
              <a:avLst/>
              <a:gdLst/>
              <a:ahLst/>
              <a:cxnLst/>
              <a:rect l="0" t="0" r="0" b="0"/>
              <a:pathLst>
                <a:path w="10160" h="10080">
                  <a:moveTo>
                    <a:pt x="5000" y="0"/>
                  </a:moveTo>
                  <a:lnTo>
                    <a:pt x="2777" y="476"/>
                  </a:lnTo>
                  <a:lnTo>
                    <a:pt x="1190" y="1746"/>
                  </a:lnTo>
                  <a:lnTo>
                    <a:pt x="317" y="3412"/>
                  </a:lnTo>
                  <a:lnTo>
                    <a:pt x="0" y="5000"/>
                  </a:lnTo>
                  <a:lnTo>
                    <a:pt x="317" y="6667"/>
                  </a:lnTo>
                  <a:lnTo>
                    <a:pt x="1190" y="8333"/>
                  </a:lnTo>
                  <a:lnTo>
                    <a:pt x="2698" y="9603"/>
                  </a:lnTo>
                  <a:lnTo>
                    <a:pt x="5000" y="10080"/>
                  </a:lnTo>
                  <a:lnTo>
                    <a:pt x="7063" y="9683"/>
                  </a:lnTo>
                  <a:lnTo>
                    <a:pt x="8651" y="8651"/>
                  </a:lnTo>
                  <a:lnTo>
                    <a:pt x="9762" y="7063"/>
                  </a:lnTo>
                  <a:lnTo>
                    <a:pt x="10160" y="5000"/>
                  </a:lnTo>
                  <a:lnTo>
                    <a:pt x="9762" y="3016"/>
                  </a:lnTo>
                  <a:lnTo>
                    <a:pt x="865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097" name="Shape 6837"/>
            <p:cNvSpPr/>
            <p:nvPr/>
          </p:nvSpPr>
          <p:spPr>
            <a:xfrm>
              <a:off x="5265594" y="3660028"/>
              <a:ext cx="10159" cy="10080"/>
            </a:xfrm>
            <a:custGeom>
              <a:avLst/>
              <a:gdLst/>
              <a:ahLst/>
              <a:cxnLst/>
              <a:rect l="0" t="0" r="0" b="0"/>
              <a:pathLst>
                <a:path w="10159" h="10080">
                  <a:moveTo>
                    <a:pt x="5001" y="0"/>
                  </a:moveTo>
                  <a:lnTo>
                    <a:pt x="2778" y="476"/>
                  </a:lnTo>
                  <a:lnTo>
                    <a:pt x="1191" y="1746"/>
                  </a:lnTo>
                  <a:lnTo>
                    <a:pt x="317" y="3412"/>
                  </a:lnTo>
                  <a:lnTo>
                    <a:pt x="0" y="5000"/>
                  </a:lnTo>
                  <a:lnTo>
                    <a:pt x="317" y="6667"/>
                  </a:lnTo>
                  <a:lnTo>
                    <a:pt x="1191" y="8333"/>
                  </a:lnTo>
                  <a:lnTo>
                    <a:pt x="2698" y="9603"/>
                  </a:lnTo>
                  <a:lnTo>
                    <a:pt x="5001" y="10080"/>
                  </a:lnTo>
                  <a:lnTo>
                    <a:pt x="7065" y="9683"/>
                  </a:lnTo>
                  <a:lnTo>
                    <a:pt x="8652" y="8651"/>
                  </a:lnTo>
                  <a:lnTo>
                    <a:pt x="9763" y="7063"/>
                  </a:lnTo>
                  <a:lnTo>
                    <a:pt x="10159" y="5000"/>
                  </a:lnTo>
                  <a:lnTo>
                    <a:pt x="9763" y="3016"/>
                  </a:lnTo>
                  <a:lnTo>
                    <a:pt x="8652"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2098" name="Shape 6838"/>
            <p:cNvSpPr/>
            <p:nvPr/>
          </p:nvSpPr>
          <p:spPr>
            <a:xfrm>
              <a:off x="5203285" y="3660028"/>
              <a:ext cx="23573" cy="67627"/>
            </a:xfrm>
            <a:custGeom>
              <a:avLst/>
              <a:gdLst/>
              <a:ahLst/>
              <a:cxnLst/>
              <a:rect l="0" t="0" r="0" b="0"/>
              <a:pathLst>
                <a:path w="23573" h="67627">
                  <a:moveTo>
                    <a:pt x="15794" y="0"/>
                  </a:moveTo>
                  <a:lnTo>
                    <a:pt x="0" y="4365"/>
                  </a:lnTo>
                  <a:lnTo>
                    <a:pt x="0" y="5952"/>
                  </a:lnTo>
                  <a:lnTo>
                    <a:pt x="3412" y="5715"/>
                  </a:lnTo>
                  <a:lnTo>
                    <a:pt x="5714" y="6032"/>
                  </a:lnTo>
                  <a:lnTo>
                    <a:pt x="7063" y="7143"/>
                  </a:lnTo>
                  <a:lnTo>
                    <a:pt x="7698" y="8968"/>
                  </a:lnTo>
                  <a:lnTo>
                    <a:pt x="7857" y="11747"/>
                  </a:lnTo>
                  <a:lnTo>
                    <a:pt x="7857" y="59054"/>
                  </a:lnTo>
                  <a:lnTo>
                    <a:pt x="7539" y="62388"/>
                  </a:lnTo>
                  <a:lnTo>
                    <a:pt x="6269" y="64452"/>
                  </a:lnTo>
                  <a:lnTo>
                    <a:pt x="3888" y="65642"/>
                  </a:lnTo>
                  <a:lnTo>
                    <a:pt x="237" y="66198"/>
                  </a:lnTo>
                  <a:lnTo>
                    <a:pt x="237" y="67627"/>
                  </a:lnTo>
                  <a:lnTo>
                    <a:pt x="23573" y="67627"/>
                  </a:lnTo>
                  <a:lnTo>
                    <a:pt x="23573" y="66198"/>
                  </a:lnTo>
                  <a:lnTo>
                    <a:pt x="20002" y="65801"/>
                  </a:lnTo>
                  <a:lnTo>
                    <a:pt x="17699" y="64770"/>
                  </a:lnTo>
                  <a:lnTo>
                    <a:pt x="16509" y="62706"/>
                  </a:lnTo>
                  <a:lnTo>
                    <a:pt x="16192" y="59292"/>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2099" name="Shape 6839"/>
            <p:cNvSpPr/>
            <p:nvPr/>
          </p:nvSpPr>
          <p:spPr>
            <a:xfrm>
              <a:off x="4846811" y="3660028"/>
              <a:ext cx="35957" cy="67627"/>
            </a:xfrm>
            <a:custGeom>
              <a:avLst/>
              <a:gdLst/>
              <a:ahLst/>
              <a:cxnLst/>
              <a:rect l="0" t="0" r="0" b="0"/>
              <a:pathLst>
                <a:path w="35957" h="67627">
                  <a:moveTo>
                    <a:pt x="26035" y="0"/>
                  </a:moveTo>
                  <a:lnTo>
                    <a:pt x="20161" y="793"/>
                  </a:lnTo>
                  <a:lnTo>
                    <a:pt x="15716" y="2777"/>
                  </a:lnTo>
                  <a:lnTo>
                    <a:pt x="12541" y="5793"/>
                  </a:lnTo>
                  <a:lnTo>
                    <a:pt x="10397" y="9445"/>
                  </a:lnTo>
                  <a:lnTo>
                    <a:pt x="9128" y="13335"/>
                  </a:lnTo>
                  <a:lnTo>
                    <a:pt x="8413" y="17145"/>
                  </a:lnTo>
                  <a:lnTo>
                    <a:pt x="8176" y="20478"/>
                  </a:lnTo>
                  <a:lnTo>
                    <a:pt x="8176" y="23098"/>
                  </a:lnTo>
                  <a:lnTo>
                    <a:pt x="78" y="23098"/>
                  </a:lnTo>
                  <a:lnTo>
                    <a:pt x="78" y="26273"/>
                  </a:lnTo>
                  <a:lnTo>
                    <a:pt x="8176" y="26273"/>
                  </a:lnTo>
                  <a:lnTo>
                    <a:pt x="8176" y="57308"/>
                  </a:lnTo>
                  <a:lnTo>
                    <a:pt x="8096" y="59848"/>
                  </a:lnTo>
                  <a:lnTo>
                    <a:pt x="7858" y="61912"/>
                  </a:lnTo>
                  <a:lnTo>
                    <a:pt x="7302" y="63420"/>
                  </a:lnTo>
                  <a:lnTo>
                    <a:pt x="6588" y="64531"/>
                  </a:lnTo>
                  <a:lnTo>
                    <a:pt x="4047" y="65801"/>
                  </a:lnTo>
                  <a:lnTo>
                    <a:pt x="0" y="66198"/>
                  </a:lnTo>
                  <a:lnTo>
                    <a:pt x="0" y="67627"/>
                  </a:lnTo>
                  <a:lnTo>
                    <a:pt x="25717" y="67627"/>
                  </a:lnTo>
                  <a:lnTo>
                    <a:pt x="25717" y="66198"/>
                  </a:lnTo>
                  <a:lnTo>
                    <a:pt x="21907" y="65881"/>
                  </a:lnTo>
                  <a:lnTo>
                    <a:pt x="19288" y="65087"/>
                  </a:lnTo>
                  <a:lnTo>
                    <a:pt x="17701" y="63896"/>
                  </a:lnTo>
                  <a:lnTo>
                    <a:pt x="16907" y="62229"/>
                  </a:lnTo>
                  <a:lnTo>
                    <a:pt x="16590" y="60007"/>
                  </a:lnTo>
                  <a:lnTo>
                    <a:pt x="16510" y="57308"/>
                  </a:lnTo>
                  <a:lnTo>
                    <a:pt x="16510" y="26273"/>
                  </a:lnTo>
                  <a:lnTo>
                    <a:pt x="28575" y="26273"/>
                  </a:lnTo>
                  <a:lnTo>
                    <a:pt x="28575" y="23098"/>
                  </a:lnTo>
                  <a:lnTo>
                    <a:pt x="16431" y="23098"/>
                  </a:lnTo>
                  <a:lnTo>
                    <a:pt x="16431" y="11588"/>
                  </a:lnTo>
                  <a:lnTo>
                    <a:pt x="16747" y="7698"/>
                  </a:lnTo>
                  <a:lnTo>
                    <a:pt x="18415" y="4286"/>
                  </a:lnTo>
                  <a:lnTo>
                    <a:pt x="20082" y="3175"/>
                  </a:lnTo>
                  <a:lnTo>
                    <a:pt x="22383" y="2777"/>
                  </a:lnTo>
                  <a:lnTo>
                    <a:pt x="24447" y="3333"/>
                  </a:lnTo>
                  <a:lnTo>
                    <a:pt x="25956" y="4682"/>
                  </a:lnTo>
                  <a:lnTo>
                    <a:pt x="28496" y="8333"/>
                  </a:lnTo>
                  <a:lnTo>
                    <a:pt x="29845" y="9683"/>
                  </a:lnTo>
                  <a:lnTo>
                    <a:pt x="31671" y="10160"/>
                  </a:lnTo>
                  <a:lnTo>
                    <a:pt x="34528" y="9207"/>
                  </a:lnTo>
                  <a:lnTo>
                    <a:pt x="35560" y="7937"/>
                  </a:lnTo>
                  <a:lnTo>
                    <a:pt x="35957" y="6032"/>
                  </a:lnTo>
                  <a:lnTo>
                    <a:pt x="35163" y="3651"/>
                  </a:lnTo>
                  <a:lnTo>
                    <a:pt x="33099" y="1746"/>
                  </a:lnTo>
                  <a:lnTo>
                    <a:pt x="29924" y="476"/>
                  </a:lnTo>
                  <a:lnTo>
                    <a:pt x="26035" y="0"/>
                  </a:lnTo>
                  <a:close/>
                </a:path>
              </a:pathLst>
            </a:custGeom>
            <a:solidFill>
              <a:srgbClr val="000000"/>
            </a:solidFill>
          </p:spPr>
          <p:txBody>
            <a:bodyPr vert="horz" lIns="91440" tIns="45720" rIns="91440" bIns="45720" anchor="t"/>
            <a:lstStyle/>
            <a:p>
              <a:endParaRPr lang="en-IN"/>
            </a:p>
          </p:txBody>
        </p:sp>
        <p:sp>
          <p:nvSpPr>
            <p:cNvPr id="2100" name="Shape 6840"/>
            <p:cNvSpPr/>
            <p:nvPr/>
          </p:nvSpPr>
          <p:spPr>
            <a:xfrm>
              <a:off x="6105142" y="3670346"/>
              <a:ext cx="26353" cy="58340"/>
            </a:xfrm>
            <a:custGeom>
              <a:avLst/>
              <a:gdLst/>
              <a:ahLst/>
              <a:cxnLst/>
              <a:rect l="0" t="0" r="0" b="0"/>
              <a:pathLst>
                <a:path w="26353" h="58340">
                  <a:moveTo>
                    <a:pt x="13256" y="0"/>
                  </a:moveTo>
                  <a:lnTo>
                    <a:pt x="10875" y="3412"/>
                  </a:lnTo>
                  <a:lnTo>
                    <a:pt x="8890" y="6111"/>
                  </a:lnTo>
                  <a:lnTo>
                    <a:pt x="4366" y="11271"/>
                  </a:lnTo>
                  <a:lnTo>
                    <a:pt x="1428" y="13652"/>
                  </a:lnTo>
                  <a:lnTo>
                    <a:pt x="397" y="14446"/>
                  </a:lnTo>
                  <a:lnTo>
                    <a:pt x="0" y="15240"/>
                  </a:lnTo>
                  <a:lnTo>
                    <a:pt x="397" y="15955"/>
                  </a:lnTo>
                  <a:lnTo>
                    <a:pt x="5636" y="15955"/>
                  </a:lnTo>
                  <a:lnTo>
                    <a:pt x="5636" y="45720"/>
                  </a:lnTo>
                  <a:lnTo>
                    <a:pt x="5874" y="49132"/>
                  </a:lnTo>
                  <a:lnTo>
                    <a:pt x="6350" y="51911"/>
                  </a:lnTo>
                  <a:lnTo>
                    <a:pt x="7223" y="54133"/>
                  </a:lnTo>
                  <a:lnTo>
                    <a:pt x="8335" y="55721"/>
                  </a:lnTo>
                  <a:lnTo>
                    <a:pt x="11272" y="57705"/>
                  </a:lnTo>
                  <a:lnTo>
                    <a:pt x="14764" y="58340"/>
                  </a:lnTo>
                  <a:lnTo>
                    <a:pt x="18177" y="57705"/>
                  </a:lnTo>
                  <a:lnTo>
                    <a:pt x="21352" y="56117"/>
                  </a:lnTo>
                  <a:lnTo>
                    <a:pt x="24131" y="53736"/>
                  </a:lnTo>
                  <a:lnTo>
                    <a:pt x="26353" y="50800"/>
                  </a:lnTo>
                  <a:lnTo>
                    <a:pt x="25083" y="49688"/>
                  </a:lnTo>
                  <a:lnTo>
                    <a:pt x="22859" y="51911"/>
                  </a:lnTo>
                  <a:lnTo>
                    <a:pt x="21194" y="52783"/>
                  </a:lnTo>
                  <a:lnTo>
                    <a:pt x="19050" y="53181"/>
                  </a:lnTo>
                  <a:lnTo>
                    <a:pt x="16907" y="52704"/>
                  </a:lnTo>
                  <a:lnTo>
                    <a:pt x="15478" y="51513"/>
                  </a:lnTo>
                  <a:lnTo>
                    <a:pt x="14606" y="49847"/>
                  </a:lnTo>
                  <a:lnTo>
                    <a:pt x="14208" y="47942"/>
                  </a:lnTo>
                  <a:lnTo>
                    <a:pt x="13971" y="44211"/>
                  </a:lnTo>
                  <a:lnTo>
                    <a:pt x="13971" y="15955"/>
                  </a:lnTo>
                  <a:lnTo>
                    <a:pt x="23972" y="15955"/>
                  </a:lnTo>
                  <a:lnTo>
                    <a:pt x="23972" y="12780"/>
                  </a:lnTo>
                  <a:lnTo>
                    <a:pt x="13971" y="12780"/>
                  </a:lnTo>
                  <a:lnTo>
                    <a:pt x="13971"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101" name="Shape 6841"/>
            <p:cNvSpPr/>
            <p:nvPr/>
          </p:nvSpPr>
          <p:spPr>
            <a:xfrm>
              <a:off x="5949647" y="3670346"/>
              <a:ext cx="26352" cy="58340"/>
            </a:xfrm>
            <a:custGeom>
              <a:avLst/>
              <a:gdLst/>
              <a:ahLst/>
              <a:cxnLst/>
              <a:rect l="0" t="0" r="0" b="0"/>
              <a:pathLst>
                <a:path w="26352" h="58340">
                  <a:moveTo>
                    <a:pt x="13256" y="0"/>
                  </a:moveTo>
                  <a:lnTo>
                    <a:pt x="10875" y="3412"/>
                  </a:lnTo>
                  <a:lnTo>
                    <a:pt x="8811" y="6111"/>
                  </a:lnTo>
                  <a:lnTo>
                    <a:pt x="4366" y="11271"/>
                  </a:lnTo>
                  <a:lnTo>
                    <a:pt x="1350" y="13652"/>
                  </a:lnTo>
                  <a:lnTo>
                    <a:pt x="397" y="14446"/>
                  </a:lnTo>
                  <a:lnTo>
                    <a:pt x="0" y="15240"/>
                  </a:lnTo>
                  <a:lnTo>
                    <a:pt x="397" y="15955"/>
                  </a:lnTo>
                  <a:lnTo>
                    <a:pt x="5636" y="15955"/>
                  </a:lnTo>
                  <a:lnTo>
                    <a:pt x="5636" y="45720"/>
                  </a:lnTo>
                  <a:lnTo>
                    <a:pt x="5874" y="49132"/>
                  </a:lnTo>
                  <a:lnTo>
                    <a:pt x="6350" y="51911"/>
                  </a:lnTo>
                  <a:lnTo>
                    <a:pt x="7223" y="54133"/>
                  </a:lnTo>
                  <a:lnTo>
                    <a:pt x="8335" y="55721"/>
                  </a:lnTo>
                  <a:lnTo>
                    <a:pt x="11192" y="57705"/>
                  </a:lnTo>
                  <a:lnTo>
                    <a:pt x="14763" y="58340"/>
                  </a:lnTo>
                  <a:lnTo>
                    <a:pt x="18097" y="57705"/>
                  </a:lnTo>
                  <a:lnTo>
                    <a:pt x="21352" y="56117"/>
                  </a:lnTo>
                  <a:lnTo>
                    <a:pt x="24130" y="53736"/>
                  </a:lnTo>
                  <a:lnTo>
                    <a:pt x="26352" y="50800"/>
                  </a:lnTo>
                  <a:lnTo>
                    <a:pt x="25003" y="49688"/>
                  </a:lnTo>
                  <a:lnTo>
                    <a:pt x="22781" y="51911"/>
                  </a:lnTo>
                  <a:lnTo>
                    <a:pt x="21113" y="52783"/>
                  </a:lnTo>
                  <a:lnTo>
                    <a:pt x="18971" y="53181"/>
                  </a:lnTo>
                  <a:lnTo>
                    <a:pt x="16907" y="52704"/>
                  </a:lnTo>
                  <a:lnTo>
                    <a:pt x="15399" y="51513"/>
                  </a:lnTo>
                  <a:lnTo>
                    <a:pt x="14128" y="47942"/>
                  </a:lnTo>
                  <a:lnTo>
                    <a:pt x="13970" y="44211"/>
                  </a:lnTo>
                  <a:lnTo>
                    <a:pt x="13970" y="15955"/>
                  </a:lnTo>
                  <a:lnTo>
                    <a:pt x="23971" y="15955"/>
                  </a:lnTo>
                  <a:lnTo>
                    <a:pt x="23971" y="12780"/>
                  </a:lnTo>
                  <a:lnTo>
                    <a:pt x="13970" y="12780"/>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102" name="Shape 6842"/>
            <p:cNvSpPr/>
            <p:nvPr/>
          </p:nvSpPr>
          <p:spPr>
            <a:xfrm>
              <a:off x="5230431" y="3670346"/>
              <a:ext cx="26352" cy="58340"/>
            </a:xfrm>
            <a:custGeom>
              <a:avLst/>
              <a:gdLst/>
              <a:ahLst/>
              <a:cxnLst/>
              <a:rect l="0" t="0" r="0" b="0"/>
              <a:pathLst>
                <a:path w="26352" h="58340">
                  <a:moveTo>
                    <a:pt x="13255" y="0"/>
                  </a:moveTo>
                  <a:lnTo>
                    <a:pt x="10873" y="3412"/>
                  </a:lnTo>
                  <a:lnTo>
                    <a:pt x="8890" y="6111"/>
                  </a:lnTo>
                  <a:lnTo>
                    <a:pt x="4365" y="11271"/>
                  </a:lnTo>
                  <a:lnTo>
                    <a:pt x="1428" y="13652"/>
                  </a:lnTo>
                  <a:lnTo>
                    <a:pt x="396" y="14446"/>
                  </a:lnTo>
                  <a:lnTo>
                    <a:pt x="0" y="15240"/>
                  </a:lnTo>
                  <a:lnTo>
                    <a:pt x="396" y="15955"/>
                  </a:lnTo>
                  <a:lnTo>
                    <a:pt x="5634" y="15955"/>
                  </a:lnTo>
                  <a:lnTo>
                    <a:pt x="5634" y="45720"/>
                  </a:lnTo>
                  <a:lnTo>
                    <a:pt x="5873" y="49132"/>
                  </a:lnTo>
                  <a:lnTo>
                    <a:pt x="6350" y="51911"/>
                  </a:lnTo>
                  <a:lnTo>
                    <a:pt x="7222" y="54133"/>
                  </a:lnTo>
                  <a:lnTo>
                    <a:pt x="8333" y="55721"/>
                  </a:lnTo>
                  <a:lnTo>
                    <a:pt x="11271" y="57705"/>
                  </a:lnTo>
                  <a:lnTo>
                    <a:pt x="14763" y="58340"/>
                  </a:lnTo>
                  <a:lnTo>
                    <a:pt x="18176" y="57705"/>
                  </a:lnTo>
                  <a:lnTo>
                    <a:pt x="21351" y="56117"/>
                  </a:lnTo>
                  <a:lnTo>
                    <a:pt x="24129" y="53736"/>
                  </a:lnTo>
                  <a:lnTo>
                    <a:pt x="26352" y="50800"/>
                  </a:lnTo>
                  <a:lnTo>
                    <a:pt x="25082" y="49688"/>
                  </a:lnTo>
                  <a:lnTo>
                    <a:pt x="22860" y="51911"/>
                  </a:lnTo>
                  <a:lnTo>
                    <a:pt x="21192" y="52783"/>
                  </a:lnTo>
                  <a:lnTo>
                    <a:pt x="19050" y="53181"/>
                  </a:lnTo>
                  <a:lnTo>
                    <a:pt x="16906" y="52704"/>
                  </a:lnTo>
                  <a:lnTo>
                    <a:pt x="15477" y="51513"/>
                  </a:lnTo>
                  <a:lnTo>
                    <a:pt x="14604" y="49847"/>
                  </a:lnTo>
                  <a:lnTo>
                    <a:pt x="14207" y="47942"/>
                  </a:lnTo>
                  <a:lnTo>
                    <a:pt x="13970" y="44211"/>
                  </a:lnTo>
                  <a:lnTo>
                    <a:pt x="13970" y="15955"/>
                  </a:lnTo>
                  <a:lnTo>
                    <a:pt x="23971" y="15955"/>
                  </a:lnTo>
                  <a:lnTo>
                    <a:pt x="23971" y="12780"/>
                  </a:lnTo>
                  <a:lnTo>
                    <a:pt x="13970" y="12780"/>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103" name="Shape 6843"/>
            <p:cNvSpPr/>
            <p:nvPr/>
          </p:nvSpPr>
          <p:spPr>
            <a:xfrm>
              <a:off x="4922376" y="3670346"/>
              <a:ext cx="26352" cy="58340"/>
            </a:xfrm>
            <a:custGeom>
              <a:avLst/>
              <a:gdLst/>
              <a:ahLst/>
              <a:cxnLst/>
              <a:rect l="0" t="0" r="0" b="0"/>
              <a:pathLst>
                <a:path w="26352" h="58340">
                  <a:moveTo>
                    <a:pt x="13256" y="0"/>
                  </a:moveTo>
                  <a:lnTo>
                    <a:pt x="10874" y="3412"/>
                  </a:lnTo>
                  <a:lnTo>
                    <a:pt x="8889" y="6111"/>
                  </a:lnTo>
                  <a:lnTo>
                    <a:pt x="4366" y="11271"/>
                  </a:lnTo>
                  <a:lnTo>
                    <a:pt x="1349" y="13652"/>
                  </a:lnTo>
                  <a:lnTo>
                    <a:pt x="397" y="14446"/>
                  </a:lnTo>
                  <a:lnTo>
                    <a:pt x="0" y="15240"/>
                  </a:lnTo>
                  <a:lnTo>
                    <a:pt x="397" y="15955"/>
                  </a:lnTo>
                  <a:lnTo>
                    <a:pt x="5636" y="15955"/>
                  </a:lnTo>
                  <a:lnTo>
                    <a:pt x="5636" y="45720"/>
                  </a:lnTo>
                  <a:lnTo>
                    <a:pt x="5873" y="49132"/>
                  </a:lnTo>
                  <a:lnTo>
                    <a:pt x="6350" y="51911"/>
                  </a:lnTo>
                  <a:lnTo>
                    <a:pt x="7223" y="54133"/>
                  </a:lnTo>
                  <a:lnTo>
                    <a:pt x="8334" y="55721"/>
                  </a:lnTo>
                  <a:lnTo>
                    <a:pt x="11192" y="57705"/>
                  </a:lnTo>
                  <a:lnTo>
                    <a:pt x="14763" y="58340"/>
                  </a:lnTo>
                  <a:lnTo>
                    <a:pt x="18177" y="57705"/>
                  </a:lnTo>
                  <a:lnTo>
                    <a:pt x="21352" y="56117"/>
                  </a:lnTo>
                  <a:lnTo>
                    <a:pt x="24129" y="53736"/>
                  </a:lnTo>
                  <a:lnTo>
                    <a:pt x="26352" y="50800"/>
                  </a:lnTo>
                  <a:lnTo>
                    <a:pt x="25082" y="49688"/>
                  </a:lnTo>
                  <a:lnTo>
                    <a:pt x="22859" y="51911"/>
                  </a:lnTo>
                  <a:lnTo>
                    <a:pt x="21193" y="52783"/>
                  </a:lnTo>
                  <a:lnTo>
                    <a:pt x="19050" y="53181"/>
                  </a:lnTo>
                  <a:lnTo>
                    <a:pt x="16907" y="52704"/>
                  </a:lnTo>
                  <a:lnTo>
                    <a:pt x="15478" y="51513"/>
                  </a:lnTo>
                  <a:lnTo>
                    <a:pt x="14604" y="49847"/>
                  </a:lnTo>
                  <a:lnTo>
                    <a:pt x="14128" y="47942"/>
                  </a:lnTo>
                  <a:lnTo>
                    <a:pt x="13970" y="44211"/>
                  </a:lnTo>
                  <a:lnTo>
                    <a:pt x="13970" y="15955"/>
                  </a:lnTo>
                  <a:lnTo>
                    <a:pt x="23971" y="15955"/>
                  </a:lnTo>
                  <a:lnTo>
                    <a:pt x="23971" y="12780"/>
                  </a:lnTo>
                  <a:lnTo>
                    <a:pt x="13970" y="12780"/>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104" name="Shape 6844"/>
            <p:cNvSpPr/>
            <p:nvPr/>
          </p:nvSpPr>
          <p:spPr>
            <a:xfrm>
              <a:off x="6377955" y="3660028"/>
              <a:ext cx="45958" cy="68658"/>
            </a:xfrm>
            <a:custGeom>
              <a:avLst/>
              <a:gdLst/>
              <a:ahLst/>
              <a:cxnLst/>
              <a:rect l="0" t="0" r="0" b="0"/>
              <a:pathLst>
                <a:path w="45958" h="68658">
                  <a:moveTo>
                    <a:pt x="38814" y="0"/>
                  </a:moveTo>
                  <a:lnTo>
                    <a:pt x="24288" y="4365"/>
                  </a:lnTo>
                  <a:lnTo>
                    <a:pt x="24288" y="5952"/>
                  </a:lnTo>
                  <a:lnTo>
                    <a:pt x="26669" y="5793"/>
                  </a:lnTo>
                  <a:lnTo>
                    <a:pt x="29209" y="6111"/>
                  </a:lnTo>
                  <a:lnTo>
                    <a:pt x="30479" y="7222"/>
                  </a:lnTo>
                  <a:lnTo>
                    <a:pt x="31034" y="10873"/>
                  </a:lnTo>
                  <a:lnTo>
                    <a:pt x="31034" y="26352"/>
                  </a:lnTo>
                  <a:lnTo>
                    <a:pt x="28653" y="24447"/>
                  </a:lnTo>
                  <a:lnTo>
                    <a:pt x="26193" y="23098"/>
                  </a:lnTo>
                  <a:lnTo>
                    <a:pt x="23494" y="22305"/>
                  </a:lnTo>
                  <a:lnTo>
                    <a:pt x="22683" y="22240"/>
                  </a:lnTo>
                  <a:lnTo>
                    <a:pt x="20795" y="24843"/>
                  </a:lnTo>
                  <a:lnTo>
                    <a:pt x="24288" y="25480"/>
                  </a:lnTo>
                  <a:lnTo>
                    <a:pt x="27384" y="27304"/>
                  </a:lnTo>
                  <a:lnTo>
                    <a:pt x="29765" y="30321"/>
                  </a:lnTo>
                  <a:lnTo>
                    <a:pt x="31034" y="34766"/>
                  </a:lnTo>
                  <a:lnTo>
                    <a:pt x="31034" y="57546"/>
                  </a:lnTo>
                  <a:lnTo>
                    <a:pt x="29924" y="59927"/>
                  </a:lnTo>
                  <a:lnTo>
                    <a:pt x="27859" y="61832"/>
                  </a:lnTo>
                  <a:lnTo>
                    <a:pt x="25162" y="63102"/>
                  </a:lnTo>
                  <a:lnTo>
                    <a:pt x="22225" y="63500"/>
                  </a:lnTo>
                  <a:lnTo>
                    <a:pt x="18891" y="62943"/>
                  </a:lnTo>
                  <a:lnTo>
                    <a:pt x="15716" y="61515"/>
                  </a:lnTo>
                  <a:lnTo>
                    <a:pt x="12937" y="58896"/>
                  </a:lnTo>
                  <a:lnTo>
                    <a:pt x="10635" y="55006"/>
                  </a:lnTo>
                  <a:lnTo>
                    <a:pt x="9128" y="49767"/>
                  </a:lnTo>
                  <a:lnTo>
                    <a:pt x="8493" y="43179"/>
                  </a:lnTo>
                  <a:lnTo>
                    <a:pt x="9048" y="37067"/>
                  </a:lnTo>
                  <a:lnTo>
                    <a:pt x="10476" y="32463"/>
                  </a:lnTo>
                  <a:lnTo>
                    <a:pt x="12620" y="28971"/>
                  </a:lnTo>
                  <a:lnTo>
                    <a:pt x="15159" y="26670"/>
                  </a:lnTo>
                  <a:lnTo>
                    <a:pt x="17938" y="25320"/>
                  </a:lnTo>
                  <a:lnTo>
                    <a:pt x="20795" y="24843"/>
                  </a:lnTo>
                  <a:lnTo>
                    <a:pt x="22683" y="22240"/>
                  </a:lnTo>
                  <a:lnTo>
                    <a:pt x="20478" y="22066"/>
                  </a:lnTo>
                  <a:lnTo>
                    <a:pt x="15159" y="22938"/>
                  </a:lnTo>
                  <a:lnTo>
                    <a:pt x="10239" y="25480"/>
                  </a:lnTo>
                  <a:lnTo>
                    <a:pt x="6112" y="29368"/>
                  </a:lnTo>
                  <a:lnTo>
                    <a:pt x="2857" y="34368"/>
                  </a:lnTo>
                  <a:lnTo>
                    <a:pt x="793" y="40163"/>
                  </a:lnTo>
                  <a:lnTo>
                    <a:pt x="0" y="46433"/>
                  </a:lnTo>
                  <a:lnTo>
                    <a:pt x="634" y="53181"/>
                  </a:lnTo>
                  <a:lnTo>
                    <a:pt x="2302" y="58420"/>
                  </a:lnTo>
                  <a:lnTo>
                    <a:pt x="4683" y="62308"/>
                  </a:lnTo>
                  <a:lnTo>
                    <a:pt x="7619" y="65087"/>
                  </a:lnTo>
                  <a:lnTo>
                    <a:pt x="10635" y="66912"/>
                  </a:lnTo>
                  <a:lnTo>
                    <a:pt x="13572" y="68023"/>
                  </a:lnTo>
                  <a:lnTo>
                    <a:pt x="16112" y="68579"/>
                  </a:lnTo>
                  <a:lnTo>
                    <a:pt x="18018" y="68658"/>
                  </a:lnTo>
                  <a:lnTo>
                    <a:pt x="22859" y="68023"/>
                  </a:lnTo>
                  <a:lnTo>
                    <a:pt x="26510" y="66516"/>
                  </a:lnTo>
                  <a:lnTo>
                    <a:pt x="29050" y="64452"/>
                  </a:lnTo>
                  <a:lnTo>
                    <a:pt x="30797" y="62308"/>
                  </a:lnTo>
                  <a:lnTo>
                    <a:pt x="31034" y="62308"/>
                  </a:lnTo>
                  <a:lnTo>
                    <a:pt x="31034" y="68342"/>
                  </a:lnTo>
                  <a:lnTo>
                    <a:pt x="31432" y="68658"/>
                  </a:lnTo>
                  <a:lnTo>
                    <a:pt x="38814" y="66040"/>
                  </a:lnTo>
                  <a:lnTo>
                    <a:pt x="45958" y="63500"/>
                  </a:lnTo>
                  <a:lnTo>
                    <a:pt x="45958" y="61912"/>
                  </a:lnTo>
                  <a:lnTo>
                    <a:pt x="43179" y="61912"/>
                  </a:lnTo>
                  <a:lnTo>
                    <a:pt x="41275" y="61515"/>
                  </a:lnTo>
                  <a:lnTo>
                    <a:pt x="39608" y="59690"/>
                  </a:lnTo>
                  <a:lnTo>
                    <a:pt x="39369" y="58261"/>
                  </a:lnTo>
                  <a:lnTo>
                    <a:pt x="39369" y="158"/>
                  </a:lnTo>
                  <a:lnTo>
                    <a:pt x="38814" y="0"/>
                  </a:lnTo>
                  <a:close/>
                </a:path>
              </a:pathLst>
            </a:custGeom>
            <a:solidFill>
              <a:srgbClr val="000000"/>
            </a:solidFill>
          </p:spPr>
          <p:txBody>
            <a:bodyPr vert="horz" lIns="91440" tIns="45720" rIns="91440" bIns="45720" anchor="t"/>
            <a:lstStyle/>
            <a:p>
              <a:endParaRPr lang="en-IN"/>
            </a:p>
          </p:txBody>
        </p:sp>
        <p:sp>
          <p:nvSpPr>
            <p:cNvPr id="2105" name="Shape 6845"/>
            <p:cNvSpPr/>
            <p:nvPr/>
          </p:nvSpPr>
          <p:spPr>
            <a:xfrm>
              <a:off x="6285801" y="3682094"/>
              <a:ext cx="40163" cy="46592"/>
            </a:xfrm>
            <a:custGeom>
              <a:avLst/>
              <a:gdLst/>
              <a:ahLst/>
              <a:cxnLst/>
              <a:rect l="0" t="0" r="0" b="0"/>
              <a:pathLst>
                <a:path w="40163" h="46592">
                  <a:moveTo>
                    <a:pt x="18097" y="0"/>
                  </a:moveTo>
                  <a:lnTo>
                    <a:pt x="12857" y="555"/>
                  </a:lnTo>
                  <a:lnTo>
                    <a:pt x="8731" y="1983"/>
                  </a:lnTo>
                  <a:lnTo>
                    <a:pt x="5635" y="4047"/>
                  </a:lnTo>
                  <a:lnTo>
                    <a:pt x="3571" y="6428"/>
                  </a:lnTo>
                  <a:lnTo>
                    <a:pt x="2301" y="8809"/>
                  </a:lnTo>
                  <a:lnTo>
                    <a:pt x="1903" y="11032"/>
                  </a:lnTo>
                  <a:lnTo>
                    <a:pt x="2142" y="12302"/>
                  </a:lnTo>
                  <a:lnTo>
                    <a:pt x="2936" y="13811"/>
                  </a:lnTo>
                  <a:lnTo>
                    <a:pt x="4205" y="14922"/>
                  </a:lnTo>
                  <a:lnTo>
                    <a:pt x="6191" y="15398"/>
                  </a:lnTo>
                  <a:lnTo>
                    <a:pt x="7937" y="15001"/>
                  </a:lnTo>
                  <a:lnTo>
                    <a:pt x="9366" y="13969"/>
                  </a:lnTo>
                  <a:lnTo>
                    <a:pt x="10318" y="12619"/>
                  </a:lnTo>
                  <a:lnTo>
                    <a:pt x="10635" y="11112"/>
                  </a:lnTo>
                  <a:lnTo>
                    <a:pt x="10397" y="9366"/>
                  </a:lnTo>
                  <a:lnTo>
                    <a:pt x="10159" y="7222"/>
                  </a:lnTo>
                  <a:lnTo>
                    <a:pt x="10794" y="5158"/>
                  </a:lnTo>
                  <a:lnTo>
                    <a:pt x="12382" y="3650"/>
                  </a:lnTo>
                  <a:lnTo>
                    <a:pt x="14683" y="2698"/>
                  </a:lnTo>
                  <a:lnTo>
                    <a:pt x="17144" y="2381"/>
                  </a:lnTo>
                  <a:lnTo>
                    <a:pt x="19684" y="2619"/>
                  </a:lnTo>
                  <a:lnTo>
                    <a:pt x="22145" y="3809"/>
                  </a:lnTo>
                  <a:lnTo>
                    <a:pt x="24049" y="6350"/>
                  </a:lnTo>
                  <a:lnTo>
                    <a:pt x="24763" y="10636"/>
                  </a:lnTo>
                  <a:lnTo>
                    <a:pt x="24763" y="16668"/>
                  </a:lnTo>
                  <a:lnTo>
                    <a:pt x="24031" y="16957"/>
                  </a:lnTo>
                  <a:lnTo>
                    <a:pt x="24763" y="19050"/>
                  </a:lnTo>
                  <a:lnTo>
                    <a:pt x="24763" y="33416"/>
                  </a:lnTo>
                  <a:lnTo>
                    <a:pt x="24288" y="36751"/>
                  </a:lnTo>
                  <a:lnTo>
                    <a:pt x="23255" y="37941"/>
                  </a:lnTo>
                  <a:lnTo>
                    <a:pt x="21431" y="39052"/>
                  </a:lnTo>
                  <a:lnTo>
                    <a:pt x="18811" y="40083"/>
                  </a:lnTo>
                  <a:lnTo>
                    <a:pt x="15318" y="40798"/>
                  </a:lnTo>
                  <a:lnTo>
                    <a:pt x="12779" y="40322"/>
                  </a:lnTo>
                  <a:lnTo>
                    <a:pt x="10714" y="38734"/>
                  </a:lnTo>
                  <a:lnTo>
                    <a:pt x="9286" y="36273"/>
                  </a:lnTo>
                  <a:lnTo>
                    <a:pt x="8731" y="33098"/>
                  </a:lnTo>
                  <a:lnTo>
                    <a:pt x="8731" y="32861"/>
                  </a:lnTo>
                  <a:lnTo>
                    <a:pt x="8888" y="31034"/>
                  </a:lnTo>
                  <a:lnTo>
                    <a:pt x="9604" y="28971"/>
                  </a:lnTo>
                  <a:lnTo>
                    <a:pt x="11191" y="26589"/>
                  </a:lnTo>
                  <a:lnTo>
                    <a:pt x="13969" y="24051"/>
                  </a:lnTo>
                  <a:lnTo>
                    <a:pt x="18413" y="21509"/>
                  </a:lnTo>
                  <a:lnTo>
                    <a:pt x="24763" y="19050"/>
                  </a:lnTo>
                  <a:lnTo>
                    <a:pt x="24031" y="16957"/>
                  </a:lnTo>
                  <a:lnTo>
                    <a:pt x="17303" y="19605"/>
                  </a:lnTo>
                  <a:lnTo>
                    <a:pt x="11191" y="22383"/>
                  </a:lnTo>
                  <a:lnTo>
                    <a:pt x="6350" y="25161"/>
                  </a:lnTo>
                  <a:lnTo>
                    <a:pt x="2857" y="28177"/>
                  </a:lnTo>
                  <a:lnTo>
                    <a:pt x="713" y="31828"/>
                  </a:lnTo>
                  <a:lnTo>
                    <a:pt x="0" y="36273"/>
                  </a:lnTo>
                  <a:lnTo>
                    <a:pt x="951" y="40639"/>
                  </a:lnTo>
                  <a:lnTo>
                    <a:pt x="3332" y="43894"/>
                  </a:lnTo>
                  <a:lnTo>
                    <a:pt x="6666" y="45878"/>
                  </a:lnTo>
                  <a:lnTo>
                    <a:pt x="10555" y="46592"/>
                  </a:lnTo>
                  <a:lnTo>
                    <a:pt x="14603" y="45957"/>
                  </a:lnTo>
                  <a:lnTo>
                    <a:pt x="18413" y="44211"/>
                  </a:lnTo>
                  <a:lnTo>
                    <a:pt x="24922" y="39369"/>
                  </a:lnTo>
                  <a:lnTo>
                    <a:pt x="25400" y="42307"/>
                  </a:lnTo>
                  <a:lnTo>
                    <a:pt x="26351" y="44369"/>
                  </a:lnTo>
                  <a:lnTo>
                    <a:pt x="27622" y="45719"/>
                  </a:lnTo>
                  <a:lnTo>
                    <a:pt x="28971" y="46354"/>
                  </a:lnTo>
                  <a:lnTo>
                    <a:pt x="31352" y="46592"/>
                  </a:lnTo>
                  <a:lnTo>
                    <a:pt x="32780" y="46433"/>
                  </a:lnTo>
                  <a:lnTo>
                    <a:pt x="34766" y="45878"/>
                  </a:lnTo>
                  <a:lnTo>
                    <a:pt x="37226" y="44369"/>
                  </a:lnTo>
                  <a:lnTo>
                    <a:pt x="40163" y="41592"/>
                  </a:lnTo>
                  <a:lnTo>
                    <a:pt x="40163" y="39052"/>
                  </a:lnTo>
                  <a:lnTo>
                    <a:pt x="38337" y="40322"/>
                  </a:lnTo>
                  <a:lnTo>
                    <a:pt x="35718" y="40957"/>
                  </a:lnTo>
                  <a:lnTo>
                    <a:pt x="34051" y="40401"/>
                  </a:lnTo>
                  <a:lnTo>
                    <a:pt x="33178" y="39132"/>
                  </a:lnTo>
                  <a:lnTo>
                    <a:pt x="32860" y="35163"/>
                  </a:lnTo>
                  <a:lnTo>
                    <a:pt x="32860" y="15875"/>
                  </a:lnTo>
                  <a:lnTo>
                    <a:pt x="32305" y="9127"/>
                  </a:lnTo>
                  <a:lnTo>
                    <a:pt x="31035" y="5714"/>
                  </a:lnTo>
                  <a:lnTo>
                    <a:pt x="28495" y="2777"/>
                  </a:lnTo>
                  <a:lnTo>
                    <a:pt x="26669"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2106" name="Shape 6846"/>
            <p:cNvSpPr/>
            <p:nvPr/>
          </p:nvSpPr>
          <p:spPr>
            <a:xfrm>
              <a:off x="6216267" y="3682094"/>
              <a:ext cx="39528" cy="46592"/>
            </a:xfrm>
            <a:custGeom>
              <a:avLst/>
              <a:gdLst/>
              <a:ahLst/>
              <a:cxnLst/>
              <a:rect l="0" t="0" r="0" b="0"/>
              <a:pathLst>
                <a:path w="39528" h="46592">
                  <a:moveTo>
                    <a:pt x="20241" y="0"/>
                  </a:moveTo>
                  <a:lnTo>
                    <a:pt x="18019" y="3571"/>
                  </a:lnTo>
                  <a:lnTo>
                    <a:pt x="21431" y="4127"/>
                  </a:lnTo>
                  <a:lnTo>
                    <a:pt x="23812" y="5476"/>
                  </a:lnTo>
                  <a:lnTo>
                    <a:pt x="25479" y="7539"/>
                  </a:lnTo>
                  <a:lnTo>
                    <a:pt x="26512" y="9921"/>
                  </a:lnTo>
                  <a:lnTo>
                    <a:pt x="27544" y="15001"/>
                  </a:lnTo>
                  <a:lnTo>
                    <a:pt x="7143" y="15001"/>
                  </a:lnTo>
                  <a:lnTo>
                    <a:pt x="7858" y="12064"/>
                  </a:lnTo>
                  <a:lnTo>
                    <a:pt x="8731" y="9525"/>
                  </a:lnTo>
                  <a:lnTo>
                    <a:pt x="9843" y="7539"/>
                  </a:lnTo>
                  <a:lnTo>
                    <a:pt x="11192" y="6032"/>
                  </a:lnTo>
                  <a:lnTo>
                    <a:pt x="14287" y="4127"/>
                  </a:lnTo>
                  <a:lnTo>
                    <a:pt x="18019" y="3571"/>
                  </a:lnTo>
                  <a:lnTo>
                    <a:pt x="20241" y="0"/>
                  </a:lnTo>
                  <a:lnTo>
                    <a:pt x="15954" y="475"/>
                  </a:lnTo>
                  <a:lnTo>
                    <a:pt x="11431" y="2222"/>
                  </a:lnTo>
                  <a:lnTo>
                    <a:pt x="7143" y="5317"/>
                  </a:lnTo>
                  <a:lnTo>
                    <a:pt x="3572" y="9921"/>
                  </a:lnTo>
                  <a:lnTo>
                    <a:pt x="1032" y="16192"/>
                  </a:lnTo>
                  <a:lnTo>
                    <a:pt x="0" y="24367"/>
                  </a:lnTo>
                  <a:lnTo>
                    <a:pt x="397" y="29368"/>
                  </a:lnTo>
                  <a:lnTo>
                    <a:pt x="1350" y="33733"/>
                  </a:lnTo>
                  <a:lnTo>
                    <a:pt x="2937" y="37544"/>
                  </a:lnTo>
                  <a:lnTo>
                    <a:pt x="5160" y="40719"/>
                  </a:lnTo>
                  <a:lnTo>
                    <a:pt x="7858" y="43258"/>
                  </a:lnTo>
                  <a:lnTo>
                    <a:pt x="11033" y="45084"/>
                  </a:lnTo>
                  <a:lnTo>
                    <a:pt x="14606" y="46196"/>
                  </a:lnTo>
                  <a:lnTo>
                    <a:pt x="18574" y="46592"/>
                  </a:lnTo>
                  <a:lnTo>
                    <a:pt x="23496" y="45957"/>
                  </a:lnTo>
                  <a:lnTo>
                    <a:pt x="27702" y="44369"/>
                  </a:lnTo>
                  <a:lnTo>
                    <a:pt x="31194" y="42147"/>
                  </a:lnTo>
                  <a:lnTo>
                    <a:pt x="33972" y="39448"/>
                  </a:lnTo>
                  <a:lnTo>
                    <a:pt x="36196" y="36671"/>
                  </a:lnTo>
                  <a:lnTo>
                    <a:pt x="37783" y="33972"/>
                  </a:lnTo>
                  <a:lnTo>
                    <a:pt x="38893" y="31669"/>
                  </a:lnTo>
                  <a:lnTo>
                    <a:pt x="39528" y="30003"/>
                  </a:lnTo>
                  <a:lnTo>
                    <a:pt x="37941" y="29368"/>
                  </a:lnTo>
                  <a:lnTo>
                    <a:pt x="34925" y="33654"/>
                  </a:lnTo>
                  <a:lnTo>
                    <a:pt x="32703" y="35877"/>
                  </a:lnTo>
                  <a:lnTo>
                    <a:pt x="30003" y="37861"/>
                  </a:lnTo>
                  <a:lnTo>
                    <a:pt x="26591" y="39211"/>
                  </a:lnTo>
                  <a:lnTo>
                    <a:pt x="22622" y="39766"/>
                  </a:lnTo>
                  <a:lnTo>
                    <a:pt x="19288" y="39369"/>
                  </a:lnTo>
                  <a:lnTo>
                    <a:pt x="15875" y="38019"/>
                  </a:lnTo>
                  <a:lnTo>
                    <a:pt x="12700" y="35480"/>
                  </a:lnTo>
                  <a:lnTo>
                    <a:pt x="10002" y="31591"/>
                  </a:lnTo>
                  <a:lnTo>
                    <a:pt x="8890" y="28971"/>
                  </a:lnTo>
                  <a:lnTo>
                    <a:pt x="8017" y="25875"/>
                  </a:lnTo>
                  <a:lnTo>
                    <a:pt x="7303" y="22303"/>
                  </a:lnTo>
                  <a:lnTo>
                    <a:pt x="6827" y="18176"/>
                  </a:lnTo>
                  <a:lnTo>
                    <a:pt x="37703" y="18176"/>
                  </a:lnTo>
                  <a:lnTo>
                    <a:pt x="36989" y="13652"/>
                  </a:lnTo>
                  <a:lnTo>
                    <a:pt x="35878" y="9842"/>
                  </a:lnTo>
                  <a:lnTo>
                    <a:pt x="34211" y="6667"/>
                  </a:lnTo>
                  <a:lnTo>
                    <a:pt x="32068" y="4207"/>
                  </a:lnTo>
                  <a:lnTo>
                    <a:pt x="29607" y="2301"/>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107" name="Shape 6847"/>
            <p:cNvSpPr/>
            <p:nvPr/>
          </p:nvSpPr>
          <p:spPr>
            <a:xfrm>
              <a:off x="5818282" y="3682094"/>
              <a:ext cx="40083" cy="46592"/>
            </a:xfrm>
            <a:custGeom>
              <a:avLst/>
              <a:gdLst/>
              <a:ahLst/>
              <a:cxnLst/>
              <a:rect l="0" t="0" r="0" b="0"/>
              <a:pathLst>
                <a:path w="40083" h="46592">
                  <a:moveTo>
                    <a:pt x="18017" y="0"/>
                  </a:moveTo>
                  <a:lnTo>
                    <a:pt x="12858" y="555"/>
                  </a:lnTo>
                  <a:lnTo>
                    <a:pt x="8731" y="1983"/>
                  </a:lnTo>
                  <a:lnTo>
                    <a:pt x="5634" y="4047"/>
                  </a:lnTo>
                  <a:lnTo>
                    <a:pt x="3492" y="6428"/>
                  </a:lnTo>
                  <a:lnTo>
                    <a:pt x="2301" y="8809"/>
                  </a:lnTo>
                  <a:lnTo>
                    <a:pt x="1904" y="11032"/>
                  </a:lnTo>
                  <a:lnTo>
                    <a:pt x="2857" y="13811"/>
                  </a:lnTo>
                  <a:lnTo>
                    <a:pt x="4127" y="14922"/>
                  </a:lnTo>
                  <a:lnTo>
                    <a:pt x="6111" y="15398"/>
                  </a:lnTo>
                  <a:lnTo>
                    <a:pt x="7937" y="15001"/>
                  </a:lnTo>
                  <a:lnTo>
                    <a:pt x="9366" y="13969"/>
                  </a:lnTo>
                  <a:lnTo>
                    <a:pt x="10238" y="12619"/>
                  </a:lnTo>
                  <a:lnTo>
                    <a:pt x="10556" y="11112"/>
                  </a:lnTo>
                  <a:lnTo>
                    <a:pt x="10318" y="9366"/>
                  </a:lnTo>
                  <a:lnTo>
                    <a:pt x="10080" y="7222"/>
                  </a:lnTo>
                  <a:lnTo>
                    <a:pt x="10714" y="5158"/>
                  </a:lnTo>
                  <a:lnTo>
                    <a:pt x="12382" y="3650"/>
                  </a:lnTo>
                  <a:lnTo>
                    <a:pt x="14683" y="2698"/>
                  </a:lnTo>
                  <a:lnTo>
                    <a:pt x="17145" y="2381"/>
                  </a:lnTo>
                  <a:lnTo>
                    <a:pt x="19605" y="2619"/>
                  </a:lnTo>
                  <a:lnTo>
                    <a:pt x="22066" y="3809"/>
                  </a:lnTo>
                  <a:lnTo>
                    <a:pt x="23971" y="6350"/>
                  </a:lnTo>
                  <a:lnTo>
                    <a:pt x="24765" y="10636"/>
                  </a:lnTo>
                  <a:lnTo>
                    <a:pt x="24765" y="16668"/>
                  </a:lnTo>
                  <a:lnTo>
                    <a:pt x="24024" y="16960"/>
                  </a:lnTo>
                  <a:lnTo>
                    <a:pt x="24765" y="19050"/>
                  </a:lnTo>
                  <a:lnTo>
                    <a:pt x="24765" y="33416"/>
                  </a:lnTo>
                  <a:lnTo>
                    <a:pt x="24208" y="36751"/>
                  </a:lnTo>
                  <a:lnTo>
                    <a:pt x="23177" y="37941"/>
                  </a:lnTo>
                  <a:lnTo>
                    <a:pt x="21351" y="39052"/>
                  </a:lnTo>
                  <a:lnTo>
                    <a:pt x="20320" y="39528"/>
                  </a:lnTo>
                  <a:lnTo>
                    <a:pt x="18732" y="40083"/>
                  </a:lnTo>
                  <a:lnTo>
                    <a:pt x="15240" y="40798"/>
                  </a:lnTo>
                  <a:lnTo>
                    <a:pt x="12700" y="40322"/>
                  </a:lnTo>
                  <a:lnTo>
                    <a:pt x="10636" y="38734"/>
                  </a:lnTo>
                  <a:lnTo>
                    <a:pt x="9286" y="36273"/>
                  </a:lnTo>
                  <a:lnTo>
                    <a:pt x="8731" y="33098"/>
                  </a:lnTo>
                  <a:lnTo>
                    <a:pt x="8731" y="32861"/>
                  </a:lnTo>
                  <a:lnTo>
                    <a:pt x="8890" y="31034"/>
                  </a:lnTo>
                  <a:lnTo>
                    <a:pt x="9525" y="28971"/>
                  </a:lnTo>
                  <a:lnTo>
                    <a:pt x="11112" y="26589"/>
                  </a:lnTo>
                  <a:lnTo>
                    <a:pt x="13970" y="24051"/>
                  </a:lnTo>
                  <a:lnTo>
                    <a:pt x="15953" y="22780"/>
                  </a:lnTo>
                  <a:lnTo>
                    <a:pt x="18415" y="21509"/>
                  </a:lnTo>
                  <a:lnTo>
                    <a:pt x="21351" y="20319"/>
                  </a:lnTo>
                  <a:lnTo>
                    <a:pt x="24765" y="19050"/>
                  </a:lnTo>
                  <a:lnTo>
                    <a:pt x="24024" y="16960"/>
                  </a:lnTo>
                  <a:lnTo>
                    <a:pt x="17303" y="19605"/>
                  </a:lnTo>
                  <a:lnTo>
                    <a:pt x="11112" y="22383"/>
                  </a:lnTo>
                  <a:lnTo>
                    <a:pt x="6270" y="25161"/>
                  </a:lnTo>
                  <a:lnTo>
                    <a:pt x="2777" y="28177"/>
                  </a:lnTo>
                  <a:lnTo>
                    <a:pt x="713" y="31828"/>
                  </a:lnTo>
                  <a:lnTo>
                    <a:pt x="0" y="36273"/>
                  </a:lnTo>
                  <a:lnTo>
                    <a:pt x="952" y="40639"/>
                  </a:lnTo>
                  <a:lnTo>
                    <a:pt x="3253" y="43894"/>
                  </a:lnTo>
                  <a:lnTo>
                    <a:pt x="6587" y="45878"/>
                  </a:lnTo>
                  <a:lnTo>
                    <a:pt x="10477" y="46592"/>
                  </a:lnTo>
                  <a:lnTo>
                    <a:pt x="14525" y="45957"/>
                  </a:lnTo>
                  <a:lnTo>
                    <a:pt x="18334" y="44211"/>
                  </a:lnTo>
                  <a:lnTo>
                    <a:pt x="21827" y="41830"/>
                  </a:lnTo>
                  <a:lnTo>
                    <a:pt x="24843" y="39369"/>
                  </a:lnTo>
                  <a:lnTo>
                    <a:pt x="25400" y="42307"/>
                  </a:lnTo>
                  <a:lnTo>
                    <a:pt x="26352" y="44369"/>
                  </a:lnTo>
                  <a:lnTo>
                    <a:pt x="27622" y="45719"/>
                  </a:lnTo>
                  <a:lnTo>
                    <a:pt x="28892" y="46354"/>
                  </a:lnTo>
                  <a:lnTo>
                    <a:pt x="31273" y="46592"/>
                  </a:lnTo>
                  <a:lnTo>
                    <a:pt x="32781" y="46433"/>
                  </a:lnTo>
                  <a:lnTo>
                    <a:pt x="34686" y="45878"/>
                  </a:lnTo>
                  <a:lnTo>
                    <a:pt x="37147" y="44369"/>
                  </a:lnTo>
                  <a:lnTo>
                    <a:pt x="40083" y="41592"/>
                  </a:lnTo>
                  <a:lnTo>
                    <a:pt x="40083" y="39052"/>
                  </a:lnTo>
                  <a:lnTo>
                    <a:pt x="38258" y="40322"/>
                  </a:lnTo>
                  <a:lnTo>
                    <a:pt x="35638" y="40957"/>
                  </a:lnTo>
                  <a:lnTo>
                    <a:pt x="33972" y="40401"/>
                  </a:lnTo>
                  <a:lnTo>
                    <a:pt x="33098" y="39132"/>
                  </a:lnTo>
                  <a:lnTo>
                    <a:pt x="32781" y="35163"/>
                  </a:lnTo>
                  <a:lnTo>
                    <a:pt x="32781" y="15875"/>
                  </a:lnTo>
                  <a:lnTo>
                    <a:pt x="32226" y="9127"/>
                  </a:lnTo>
                  <a:lnTo>
                    <a:pt x="30956" y="5714"/>
                  </a:lnTo>
                  <a:lnTo>
                    <a:pt x="28416" y="2777"/>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108" name="Shape 6848"/>
            <p:cNvSpPr/>
            <p:nvPr/>
          </p:nvSpPr>
          <p:spPr>
            <a:xfrm>
              <a:off x="5656992" y="3682094"/>
              <a:ext cx="43656" cy="46592"/>
            </a:xfrm>
            <a:custGeom>
              <a:avLst/>
              <a:gdLst/>
              <a:ahLst/>
              <a:cxnLst/>
              <a:rect l="0" t="0" r="0" b="0"/>
              <a:pathLst>
                <a:path w="43656" h="46592">
                  <a:moveTo>
                    <a:pt x="21431" y="0"/>
                  </a:moveTo>
                  <a:lnTo>
                    <a:pt x="20637" y="2777"/>
                  </a:lnTo>
                  <a:lnTo>
                    <a:pt x="24843" y="3650"/>
                  </a:lnTo>
                  <a:lnTo>
                    <a:pt x="28336" y="6032"/>
                  </a:lnTo>
                  <a:lnTo>
                    <a:pt x="31115" y="9763"/>
                  </a:lnTo>
                  <a:lnTo>
                    <a:pt x="33178" y="14446"/>
                  </a:lnTo>
                  <a:lnTo>
                    <a:pt x="34368" y="19843"/>
                  </a:lnTo>
                  <a:lnTo>
                    <a:pt x="34766" y="25875"/>
                  </a:lnTo>
                  <a:lnTo>
                    <a:pt x="34210" y="32146"/>
                  </a:lnTo>
                  <a:lnTo>
                    <a:pt x="32861" y="36829"/>
                  </a:lnTo>
                  <a:lnTo>
                    <a:pt x="30797" y="40163"/>
                  </a:lnTo>
                  <a:lnTo>
                    <a:pt x="28336" y="42307"/>
                  </a:lnTo>
                  <a:lnTo>
                    <a:pt x="25717" y="43497"/>
                  </a:lnTo>
                  <a:lnTo>
                    <a:pt x="23097" y="43814"/>
                  </a:lnTo>
                  <a:lnTo>
                    <a:pt x="19050" y="43021"/>
                  </a:lnTo>
                  <a:lnTo>
                    <a:pt x="15875" y="40798"/>
                  </a:lnTo>
                  <a:lnTo>
                    <a:pt x="13413" y="37623"/>
                  </a:lnTo>
                  <a:lnTo>
                    <a:pt x="11588" y="33733"/>
                  </a:lnTo>
                  <a:lnTo>
                    <a:pt x="9445" y="25319"/>
                  </a:lnTo>
                  <a:lnTo>
                    <a:pt x="9049" y="21431"/>
                  </a:lnTo>
                  <a:lnTo>
                    <a:pt x="8890" y="18256"/>
                  </a:lnTo>
                  <a:lnTo>
                    <a:pt x="9127" y="14604"/>
                  </a:lnTo>
                  <a:lnTo>
                    <a:pt x="9842" y="11508"/>
                  </a:lnTo>
                  <a:lnTo>
                    <a:pt x="10873" y="8809"/>
                  </a:lnTo>
                  <a:lnTo>
                    <a:pt x="12382" y="6667"/>
                  </a:lnTo>
                  <a:lnTo>
                    <a:pt x="14128" y="4921"/>
                  </a:lnTo>
                  <a:lnTo>
                    <a:pt x="16112" y="3730"/>
                  </a:lnTo>
                  <a:lnTo>
                    <a:pt x="18256" y="3016"/>
                  </a:lnTo>
                  <a:lnTo>
                    <a:pt x="20637" y="2777"/>
                  </a:lnTo>
                  <a:lnTo>
                    <a:pt x="21431" y="0"/>
                  </a:lnTo>
                  <a:lnTo>
                    <a:pt x="15240" y="872"/>
                  </a:lnTo>
                  <a:lnTo>
                    <a:pt x="10001" y="3253"/>
                  </a:lnTo>
                  <a:lnTo>
                    <a:pt x="5715" y="6984"/>
                  </a:lnTo>
                  <a:lnTo>
                    <a:pt x="2618" y="11667"/>
                  </a:lnTo>
                  <a:lnTo>
                    <a:pt x="635" y="17064"/>
                  </a:lnTo>
                  <a:lnTo>
                    <a:pt x="0" y="23018"/>
                  </a:lnTo>
                  <a:lnTo>
                    <a:pt x="713" y="29368"/>
                  </a:lnTo>
                  <a:lnTo>
                    <a:pt x="2777" y="35003"/>
                  </a:lnTo>
                  <a:lnTo>
                    <a:pt x="6032" y="39766"/>
                  </a:lnTo>
                  <a:lnTo>
                    <a:pt x="10397" y="43417"/>
                  </a:lnTo>
                  <a:lnTo>
                    <a:pt x="15636" y="45719"/>
                  </a:lnTo>
                  <a:lnTo>
                    <a:pt x="21668" y="46592"/>
                  </a:lnTo>
                  <a:lnTo>
                    <a:pt x="28575" y="45482"/>
                  </a:lnTo>
                  <a:lnTo>
                    <a:pt x="34051" y="42623"/>
                  </a:lnTo>
                  <a:lnTo>
                    <a:pt x="38337" y="38417"/>
                  </a:lnTo>
                  <a:lnTo>
                    <a:pt x="41354" y="33416"/>
                  </a:lnTo>
                  <a:lnTo>
                    <a:pt x="43100" y="28098"/>
                  </a:lnTo>
                  <a:lnTo>
                    <a:pt x="43656" y="23018"/>
                  </a:lnTo>
                  <a:lnTo>
                    <a:pt x="43180" y="17858"/>
                  </a:lnTo>
                  <a:lnTo>
                    <a:pt x="41988" y="13334"/>
                  </a:lnTo>
                  <a:lnTo>
                    <a:pt x="40083" y="9366"/>
                  </a:lnTo>
                  <a:lnTo>
                    <a:pt x="37385"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109" name="Shape 6849"/>
            <p:cNvSpPr/>
            <p:nvPr/>
          </p:nvSpPr>
          <p:spPr>
            <a:xfrm>
              <a:off x="5514196" y="3682094"/>
              <a:ext cx="40084" cy="46592"/>
            </a:xfrm>
            <a:custGeom>
              <a:avLst/>
              <a:gdLst/>
              <a:ahLst/>
              <a:cxnLst/>
              <a:rect l="0" t="0" r="0" b="0"/>
              <a:pathLst>
                <a:path w="40084" h="46592">
                  <a:moveTo>
                    <a:pt x="18018" y="0"/>
                  </a:moveTo>
                  <a:lnTo>
                    <a:pt x="12779" y="555"/>
                  </a:lnTo>
                  <a:lnTo>
                    <a:pt x="8652" y="1983"/>
                  </a:lnTo>
                  <a:lnTo>
                    <a:pt x="5636" y="4047"/>
                  </a:lnTo>
                  <a:lnTo>
                    <a:pt x="3492" y="6428"/>
                  </a:lnTo>
                  <a:lnTo>
                    <a:pt x="2222" y="8809"/>
                  </a:lnTo>
                  <a:lnTo>
                    <a:pt x="1826" y="11032"/>
                  </a:lnTo>
                  <a:lnTo>
                    <a:pt x="2063" y="12302"/>
                  </a:lnTo>
                  <a:lnTo>
                    <a:pt x="2857" y="13811"/>
                  </a:lnTo>
                  <a:lnTo>
                    <a:pt x="4127" y="14922"/>
                  </a:lnTo>
                  <a:lnTo>
                    <a:pt x="6112" y="15398"/>
                  </a:lnTo>
                  <a:lnTo>
                    <a:pt x="7937" y="15001"/>
                  </a:lnTo>
                  <a:lnTo>
                    <a:pt x="9287" y="13969"/>
                  </a:lnTo>
                  <a:lnTo>
                    <a:pt x="10239" y="12619"/>
                  </a:lnTo>
                  <a:lnTo>
                    <a:pt x="10557" y="11112"/>
                  </a:lnTo>
                  <a:lnTo>
                    <a:pt x="10318" y="9366"/>
                  </a:lnTo>
                  <a:lnTo>
                    <a:pt x="10081" y="7222"/>
                  </a:lnTo>
                  <a:lnTo>
                    <a:pt x="10716" y="5158"/>
                  </a:lnTo>
                  <a:lnTo>
                    <a:pt x="12382" y="3650"/>
                  </a:lnTo>
                  <a:lnTo>
                    <a:pt x="14604" y="2698"/>
                  </a:lnTo>
                  <a:lnTo>
                    <a:pt x="17066" y="2381"/>
                  </a:lnTo>
                  <a:lnTo>
                    <a:pt x="19606" y="2619"/>
                  </a:lnTo>
                  <a:lnTo>
                    <a:pt x="22066" y="3809"/>
                  </a:lnTo>
                  <a:lnTo>
                    <a:pt x="23971" y="6350"/>
                  </a:lnTo>
                  <a:lnTo>
                    <a:pt x="24764" y="10636"/>
                  </a:lnTo>
                  <a:lnTo>
                    <a:pt x="24764" y="16668"/>
                  </a:lnTo>
                  <a:lnTo>
                    <a:pt x="24023" y="16957"/>
                  </a:lnTo>
                  <a:lnTo>
                    <a:pt x="24764" y="19050"/>
                  </a:lnTo>
                  <a:lnTo>
                    <a:pt x="24764" y="33416"/>
                  </a:lnTo>
                  <a:lnTo>
                    <a:pt x="24209" y="36751"/>
                  </a:lnTo>
                  <a:lnTo>
                    <a:pt x="23177" y="37941"/>
                  </a:lnTo>
                  <a:lnTo>
                    <a:pt x="21352" y="39052"/>
                  </a:lnTo>
                  <a:lnTo>
                    <a:pt x="18732" y="40083"/>
                  </a:lnTo>
                  <a:lnTo>
                    <a:pt x="15239" y="40798"/>
                  </a:lnTo>
                  <a:lnTo>
                    <a:pt x="12700" y="40322"/>
                  </a:lnTo>
                  <a:lnTo>
                    <a:pt x="10636" y="38734"/>
                  </a:lnTo>
                  <a:lnTo>
                    <a:pt x="9207" y="36273"/>
                  </a:lnTo>
                  <a:lnTo>
                    <a:pt x="8652" y="33098"/>
                  </a:lnTo>
                  <a:lnTo>
                    <a:pt x="8652" y="32861"/>
                  </a:lnTo>
                  <a:lnTo>
                    <a:pt x="8811" y="31034"/>
                  </a:lnTo>
                  <a:lnTo>
                    <a:pt x="9525" y="28971"/>
                  </a:lnTo>
                  <a:lnTo>
                    <a:pt x="11112" y="26589"/>
                  </a:lnTo>
                  <a:lnTo>
                    <a:pt x="13891" y="24051"/>
                  </a:lnTo>
                  <a:lnTo>
                    <a:pt x="18414" y="21509"/>
                  </a:lnTo>
                  <a:lnTo>
                    <a:pt x="21352" y="20319"/>
                  </a:lnTo>
                  <a:lnTo>
                    <a:pt x="24764" y="19050"/>
                  </a:lnTo>
                  <a:lnTo>
                    <a:pt x="24023" y="16957"/>
                  </a:lnTo>
                  <a:lnTo>
                    <a:pt x="17224" y="19605"/>
                  </a:lnTo>
                  <a:lnTo>
                    <a:pt x="11112" y="22383"/>
                  </a:lnTo>
                  <a:lnTo>
                    <a:pt x="6270" y="25161"/>
                  </a:lnTo>
                  <a:lnTo>
                    <a:pt x="2778" y="28177"/>
                  </a:lnTo>
                  <a:lnTo>
                    <a:pt x="714" y="31828"/>
                  </a:lnTo>
                  <a:lnTo>
                    <a:pt x="0" y="36273"/>
                  </a:lnTo>
                  <a:lnTo>
                    <a:pt x="873" y="40639"/>
                  </a:lnTo>
                  <a:lnTo>
                    <a:pt x="3254" y="43894"/>
                  </a:lnTo>
                  <a:lnTo>
                    <a:pt x="6588" y="45878"/>
                  </a:lnTo>
                  <a:lnTo>
                    <a:pt x="10477" y="46592"/>
                  </a:lnTo>
                  <a:lnTo>
                    <a:pt x="14526" y="45957"/>
                  </a:lnTo>
                  <a:lnTo>
                    <a:pt x="18336" y="44211"/>
                  </a:lnTo>
                  <a:lnTo>
                    <a:pt x="24844" y="39369"/>
                  </a:lnTo>
                  <a:lnTo>
                    <a:pt x="25320" y="42307"/>
                  </a:lnTo>
                  <a:lnTo>
                    <a:pt x="26273" y="44369"/>
                  </a:lnTo>
                  <a:lnTo>
                    <a:pt x="27543" y="45719"/>
                  </a:lnTo>
                  <a:lnTo>
                    <a:pt x="28892" y="46354"/>
                  </a:lnTo>
                  <a:lnTo>
                    <a:pt x="31273" y="46592"/>
                  </a:lnTo>
                  <a:lnTo>
                    <a:pt x="32702" y="46433"/>
                  </a:lnTo>
                  <a:lnTo>
                    <a:pt x="34687" y="45878"/>
                  </a:lnTo>
                  <a:lnTo>
                    <a:pt x="37147" y="44369"/>
                  </a:lnTo>
                  <a:lnTo>
                    <a:pt x="40084" y="41592"/>
                  </a:lnTo>
                  <a:lnTo>
                    <a:pt x="40084" y="39052"/>
                  </a:lnTo>
                  <a:lnTo>
                    <a:pt x="38258" y="40322"/>
                  </a:lnTo>
                  <a:lnTo>
                    <a:pt x="35639" y="40957"/>
                  </a:lnTo>
                  <a:lnTo>
                    <a:pt x="33972" y="40401"/>
                  </a:lnTo>
                  <a:lnTo>
                    <a:pt x="33099" y="39132"/>
                  </a:lnTo>
                  <a:lnTo>
                    <a:pt x="32782" y="35163"/>
                  </a:lnTo>
                  <a:lnTo>
                    <a:pt x="32782" y="15875"/>
                  </a:lnTo>
                  <a:lnTo>
                    <a:pt x="32225" y="9127"/>
                  </a:lnTo>
                  <a:lnTo>
                    <a:pt x="30956" y="5714"/>
                  </a:lnTo>
                  <a:lnTo>
                    <a:pt x="28416" y="2777"/>
                  </a:lnTo>
                  <a:lnTo>
                    <a:pt x="26591" y="1587"/>
                  </a:lnTo>
                  <a:lnTo>
                    <a:pt x="24209" y="793"/>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2110" name="Shape 6850"/>
            <p:cNvSpPr/>
            <p:nvPr/>
          </p:nvSpPr>
          <p:spPr>
            <a:xfrm>
              <a:off x="5410056" y="3682094"/>
              <a:ext cx="23495" cy="45561"/>
            </a:xfrm>
            <a:custGeom>
              <a:avLst/>
              <a:gdLst/>
              <a:ahLst/>
              <a:cxnLst/>
              <a:rect l="0" t="0" r="0" b="0"/>
              <a:pathLst>
                <a:path w="23495" h="45561">
                  <a:moveTo>
                    <a:pt x="15716" y="0"/>
                  </a:moveTo>
                  <a:lnTo>
                    <a:pt x="397" y="5476"/>
                  </a:lnTo>
                  <a:lnTo>
                    <a:pt x="397" y="6984"/>
                  </a:lnTo>
                  <a:lnTo>
                    <a:pt x="4366" y="6588"/>
                  </a:lnTo>
                  <a:lnTo>
                    <a:pt x="5556" y="6667"/>
                  </a:lnTo>
                  <a:lnTo>
                    <a:pt x="6667" y="7382"/>
                  </a:lnTo>
                  <a:lnTo>
                    <a:pt x="7461" y="9127"/>
                  </a:lnTo>
                  <a:lnTo>
                    <a:pt x="7778" y="12461"/>
                  </a:lnTo>
                  <a:lnTo>
                    <a:pt x="7778" y="35480"/>
                  </a:lnTo>
                  <a:lnTo>
                    <a:pt x="7620" y="38734"/>
                  </a:lnTo>
                  <a:lnTo>
                    <a:pt x="7143" y="41036"/>
                  </a:lnTo>
                  <a:lnTo>
                    <a:pt x="6191" y="42544"/>
                  </a:lnTo>
                  <a:lnTo>
                    <a:pt x="4762" y="43417"/>
                  </a:lnTo>
                  <a:lnTo>
                    <a:pt x="2778" y="43894"/>
                  </a:lnTo>
                  <a:lnTo>
                    <a:pt x="0" y="44132"/>
                  </a:lnTo>
                  <a:lnTo>
                    <a:pt x="0" y="45561"/>
                  </a:lnTo>
                  <a:lnTo>
                    <a:pt x="23495" y="45561"/>
                  </a:lnTo>
                  <a:lnTo>
                    <a:pt x="23495" y="44132"/>
                  </a:lnTo>
                  <a:lnTo>
                    <a:pt x="19447" y="43497"/>
                  </a:lnTo>
                  <a:lnTo>
                    <a:pt x="17224" y="42068"/>
                  </a:lnTo>
                  <a:lnTo>
                    <a:pt x="16351" y="3952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111" name="Shape 6851"/>
            <p:cNvSpPr/>
            <p:nvPr/>
          </p:nvSpPr>
          <p:spPr>
            <a:xfrm>
              <a:off x="5259482" y="3682094"/>
              <a:ext cx="23495" cy="45561"/>
            </a:xfrm>
            <a:custGeom>
              <a:avLst/>
              <a:gdLst/>
              <a:ahLst/>
              <a:cxnLst/>
              <a:rect l="0" t="0" r="0" b="0"/>
              <a:pathLst>
                <a:path w="23495" h="45561">
                  <a:moveTo>
                    <a:pt x="15716" y="0"/>
                  </a:moveTo>
                  <a:lnTo>
                    <a:pt x="396" y="5476"/>
                  </a:lnTo>
                  <a:lnTo>
                    <a:pt x="396" y="6984"/>
                  </a:lnTo>
                  <a:lnTo>
                    <a:pt x="4364" y="6588"/>
                  </a:lnTo>
                  <a:lnTo>
                    <a:pt x="5556" y="6667"/>
                  </a:lnTo>
                  <a:lnTo>
                    <a:pt x="6667" y="7382"/>
                  </a:lnTo>
                  <a:lnTo>
                    <a:pt x="7461" y="9127"/>
                  </a:lnTo>
                  <a:lnTo>
                    <a:pt x="7778" y="12461"/>
                  </a:lnTo>
                  <a:lnTo>
                    <a:pt x="7778" y="35480"/>
                  </a:lnTo>
                  <a:lnTo>
                    <a:pt x="7620" y="38734"/>
                  </a:lnTo>
                  <a:lnTo>
                    <a:pt x="7143" y="41036"/>
                  </a:lnTo>
                  <a:lnTo>
                    <a:pt x="6191" y="42544"/>
                  </a:lnTo>
                  <a:lnTo>
                    <a:pt x="4762" y="43417"/>
                  </a:lnTo>
                  <a:lnTo>
                    <a:pt x="2777" y="43894"/>
                  </a:lnTo>
                  <a:lnTo>
                    <a:pt x="0" y="44132"/>
                  </a:lnTo>
                  <a:lnTo>
                    <a:pt x="0" y="45561"/>
                  </a:lnTo>
                  <a:lnTo>
                    <a:pt x="23495" y="45561"/>
                  </a:lnTo>
                  <a:lnTo>
                    <a:pt x="23495" y="44132"/>
                  </a:lnTo>
                  <a:lnTo>
                    <a:pt x="19446" y="43497"/>
                  </a:lnTo>
                  <a:lnTo>
                    <a:pt x="17223" y="42068"/>
                  </a:lnTo>
                  <a:lnTo>
                    <a:pt x="1635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112" name="Shape 6852"/>
            <p:cNvSpPr/>
            <p:nvPr/>
          </p:nvSpPr>
          <p:spPr>
            <a:xfrm>
              <a:off x="5073110" y="3682094"/>
              <a:ext cx="39528" cy="46592"/>
            </a:xfrm>
            <a:custGeom>
              <a:avLst/>
              <a:gdLst/>
              <a:ahLst/>
              <a:cxnLst/>
              <a:rect l="0" t="0" r="0" b="0"/>
              <a:pathLst>
                <a:path w="39528" h="46592">
                  <a:moveTo>
                    <a:pt x="20239" y="0"/>
                  </a:moveTo>
                  <a:lnTo>
                    <a:pt x="18097" y="3571"/>
                  </a:lnTo>
                  <a:lnTo>
                    <a:pt x="21431" y="4127"/>
                  </a:lnTo>
                  <a:lnTo>
                    <a:pt x="23891" y="5476"/>
                  </a:lnTo>
                  <a:lnTo>
                    <a:pt x="25478" y="7539"/>
                  </a:lnTo>
                  <a:lnTo>
                    <a:pt x="26511" y="9921"/>
                  </a:lnTo>
                  <a:lnTo>
                    <a:pt x="27542" y="15001"/>
                  </a:lnTo>
                  <a:lnTo>
                    <a:pt x="7143" y="15001"/>
                  </a:lnTo>
                  <a:lnTo>
                    <a:pt x="7857" y="12064"/>
                  </a:lnTo>
                  <a:lnTo>
                    <a:pt x="8731" y="9525"/>
                  </a:lnTo>
                  <a:lnTo>
                    <a:pt x="9842" y="7539"/>
                  </a:lnTo>
                  <a:lnTo>
                    <a:pt x="11191" y="6032"/>
                  </a:lnTo>
                  <a:lnTo>
                    <a:pt x="14287" y="4127"/>
                  </a:lnTo>
                  <a:lnTo>
                    <a:pt x="18097" y="3571"/>
                  </a:lnTo>
                  <a:lnTo>
                    <a:pt x="20239" y="0"/>
                  </a:lnTo>
                  <a:lnTo>
                    <a:pt x="15953" y="475"/>
                  </a:lnTo>
                  <a:lnTo>
                    <a:pt x="11508" y="2222"/>
                  </a:lnTo>
                  <a:lnTo>
                    <a:pt x="7222" y="5317"/>
                  </a:lnTo>
                  <a:lnTo>
                    <a:pt x="3571" y="9921"/>
                  </a:lnTo>
                  <a:lnTo>
                    <a:pt x="1030" y="16192"/>
                  </a:lnTo>
                  <a:lnTo>
                    <a:pt x="0" y="24367"/>
                  </a:lnTo>
                  <a:lnTo>
                    <a:pt x="396" y="29368"/>
                  </a:lnTo>
                  <a:lnTo>
                    <a:pt x="1348" y="33733"/>
                  </a:lnTo>
                  <a:lnTo>
                    <a:pt x="2936" y="37544"/>
                  </a:lnTo>
                  <a:lnTo>
                    <a:pt x="5158" y="40719"/>
                  </a:lnTo>
                  <a:lnTo>
                    <a:pt x="7857" y="43258"/>
                  </a:lnTo>
                  <a:lnTo>
                    <a:pt x="11032" y="45084"/>
                  </a:lnTo>
                  <a:lnTo>
                    <a:pt x="14604" y="46196"/>
                  </a:lnTo>
                  <a:lnTo>
                    <a:pt x="18573" y="46592"/>
                  </a:lnTo>
                  <a:lnTo>
                    <a:pt x="23494" y="45957"/>
                  </a:lnTo>
                  <a:lnTo>
                    <a:pt x="27701" y="44369"/>
                  </a:lnTo>
                  <a:lnTo>
                    <a:pt x="31193" y="42147"/>
                  </a:lnTo>
                  <a:lnTo>
                    <a:pt x="33972" y="39448"/>
                  </a:lnTo>
                  <a:lnTo>
                    <a:pt x="36194" y="36671"/>
                  </a:lnTo>
                  <a:lnTo>
                    <a:pt x="37861" y="33972"/>
                  </a:lnTo>
                  <a:lnTo>
                    <a:pt x="38972" y="31669"/>
                  </a:lnTo>
                  <a:lnTo>
                    <a:pt x="39528" y="30003"/>
                  </a:lnTo>
                  <a:lnTo>
                    <a:pt x="37941" y="29368"/>
                  </a:lnTo>
                  <a:lnTo>
                    <a:pt x="36671" y="31352"/>
                  </a:lnTo>
                  <a:lnTo>
                    <a:pt x="34925" y="33654"/>
                  </a:lnTo>
                  <a:lnTo>
                    <a:pt x="32702" y="35877"/>
                  </a:lnTo>
                  <a:lnTo>
                    <a:pt x="30003" y="37861"/>
                  </a:lnTo>
                  <a:lnTo>
                    <a:pt x="26669" y="39211"/>
                  </a:lnTo>
                  <a:lnTo>
                    <a:pt x="22621" y="39766"/>
                  </a:lnTo>
                  <a:lnTo>
                    <a:pt x="19287" y="39369"/>
                  </a:lnTo>
                  <a:lnTo>
                    <a:pt x="15875" y="38019"/>
                  </a:lnTo>
                  <a:lnTo>
                    <a:pt x="12700" y="35480"/>
                  </a:lnTo>
                  <a:lnTo>
                    <a:pt x="10000" y="31591"/>
                  </a:lnTo>
                  <a:lnTo>
                    <a:pt x="8889" y="28971"/>
                  </a:lnTo>
                  <a:lnTo>
                    <a:pt x="8016" y="25875"/>
                  </a:lnTo>
                  <a:lnTo>
                    <a:pt x="7302" y="22303"/>
                  </a:lnTo>
                  <a:lnTo>
                    <a:pt x="6905" y="18176"/>
                  </a:lnTo>
                  <a:lnTo>
                    <a:pt x="37702" y="18176"/>
                  </a:lnTo>
                  <a:lnTo>
                    <a:pt x="36988" y="13652"/>
                  </a:lnTo>
                  <a:lnTo>
                    <a:pt x="35877" y="9842"/>
                  </a:lnTo>
                  <a:lnTo>
                    <a:pt x="34209" y="6667"/>
                  </a:lnTo>
                  <a:lnTo>
                    <a:pt x="32067" y="4207"/>
                  </a:lnTo>
                  <a:lnTo>
                    <a:pt x="29605" y="230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2113" name="Shape 6853"/>
            <p:cNvSpPr/>
            <p:nvPr/>
          </p:nvSpPr>
          <p:spPr>
            <a:xfrm>
              <a:off x="4880149" y="3682094"/>
              <a:ext cx="40163" cy="46592"/>
            </a:xfrm>
            <a:custGeom>
              <a:avLst/>
              <a:gdLst/>
              <a:ahLst/>
              <a:cxnLst/>
              <a:rect l="0" t="0" r="0" b="0"/>
              <a:pathLst>
                <a:path w="40163" h="46592">
                  <a:moveTo>
                    <a:pt x="18018" y="0"/>
                  </a:moveTo>
                  <a:lnTo>
                    <a:pt x="12858" y="555"/>
                  </a:lnTo>
                  <a:lnTo>
                    <a:pt x="8731" y="1983"/>
                  </a:lnTo>
                  <a:lnTo>
                    <a:pt x="5634" y="4047"/>
                  </a:lnTo>
                  <a:lnTo>
                    <a:pt x="3572" y="6428"/>
                  </a:lnTo>
                  <a:lnTo>
                    <a:pt x="2302" y="8809"/>
                  </a:lnTo>
                  <a:lnTo>
                    <a:pt x="1904" y="11032"/>
                  </a:lnTo>
                  <a:lnTo>
                    <a:pt x="2857" y="13811"/>
                  </a:lnTo>
                  <a:lnTo>
                    <a:pt x="4207" y="14922"/>
                  </a:lnTo>
                  <a:lnTo>
                    <a:pt x="6191" y="15398"/>
                  </a:lnTo>
                  <a:lnTo>
                    <a:pt x="7937" y="15001"/>
                  </a:lnTo>
                  <a:lnTo>
                    <a:pt x="9366" y="13969"/>
                  </a:lnTo>
                  <a:lnTo>
                    <a:pt x="10318" y="12619"/>
                  </a:lnTo>
                  <a:lnTo>
                    <a:pt x="10636" y="11112"/>
                  </a:lnTo>
                  <a:lnTo>
                    <a:pt x="10397" y="9366"/>
                  </a:lnTo>
                  <a:lnTo>
                    <a:pt x="10160" y="7222"/>
                  </a:lnTo>
                  <a:lnTo>
                    <a:pt x="10716" y="5158"/>
                  </a:lnTo>
                  <a:lnTo>
                    <a:pt x="12382" y="3650"/>
                  </a:lnTo>
                  <a:lnTo>
                    <a:pt x="14685" y="2698"/>
                  </a:lnTo>
                  <a:lnTo>
                    <a:pt x="17145" y="2381"/>
                  </a:lnTo>
                  <a:lnTo>
                    <a:pt x="19685" y="2619"/>
                  </a:lnTo>
                  <a:lnTo>
                    <a:pt x="22146" y="3809"/>
                  </a:lnTo>
                  <a:lnTo>
                    <a:pt x="24051" y="6350"/>
                  </a:lnTo>
                  <a:lnTo>
                    <a:pt x="24765" y="10636"/>
                  </a:lnTo>
                  <a:lnTo>
                    <a:pt x="24765" y="16668"/>
                  </a:lnTo>
                  <a:lnTo>
                    <a:pt x="24024" y="16960"/>
                  </a:lnTo>
                  <a:lnTo>
                    <a:pt x="24765" y="19050"/>
                  </a:lnTo>
                  <a:lnTo>
                    <a:pt x="24765" y="33416"/>
                  </a:lnTo>
                  <a:lnTo>
                    <a:pt x="24210" y="36751"/>
                  </a:lnTo>
                  <a:lnTo>
                    <a:pt x="23177" y="37941"/>
                  </a:lnTo>
                  <a:lnTo>
                    <a:pt x="21431" y="39052"/>
                  </a:lnTo>
                  <a:lnTo>
                    <a:pt x="18812" y="40083"/>
                  </a:lnTo>
                  <a:lnTo>
                    <a:pt x="15240" y="40798"/>
                  </a:lnTo>
                  <a:lnTo>
                    <a:pt x="12700" y="40322"/>
                  </a:lnTo>
                  <a:lnTo>
                    <a:pt x="10636" y="38734"/>
                  </a:lnTo>
                  <a:lnTo>
                    <a:pt x="9287" y="36273"/>
                  </a:lnTo>
                  <a:lnTo>
                    <a:pt x="8731" y="33098"/>
                  </a:lnTo>
                  <a:lnTo>
                    <a:pt x="8731" y="32861"/>
                  </a:lnTo>
                  <a:lnTo>
                    <a:pt x="8890" y="31034"/>
                  </a:lnTo>
                  <a:lnTo>
                    <a:pt x="9603" y="28971"/>
                  </a:lnTo>
                  <a:lnTo>
                    <a:pt x="11191" y="26589"/>
                  </a:lnTo>
                  <a:lnTo>
                    <a:pt x="13970" y="24051"/>
                  </a:lnTo>
                  <a:lnTo>
                    <a:pt x="15953" y="22780"/>
                  </a:lnTo>
                  <a:lnTo>
                    <a:pt x="18415" y="21509"/>
                  </a:lnTo>
                  <a:lnTo>
                    <a:pt x="24765" y="19050"/>
                  </a:lnTo>
                  <a:lnTo>
                    <a:pt x="24024" y="16960"/>
                  </a:lnTo>
                  <a:lnTo>
                    <a:pt x="17303" y="19605"/>
                  </a:lnTo>
                  <a:lnTo>
                    <a:pt x="11191" y="22383"/>
                  </a:lnTo>
                  <a:lnTo>
                    <a:pt x="6350" y="25161"/>
                  </a:lnTo>
                  <a:lnTo>
                    <a:pt x="2857" y="28177"/>
                  </a:lnTo>
                  <a:lnTo>
                    <a:pt x="715" y="31828"/>
                  </a:lnTo>
                  <a:lnTo>
                    <a:pt x="0" y="36273"/>
                  </a:lnTo>
                  <a:lnTo>
                    <a:pt x="952" y="40639"/>
                  </a:lnTo>
                  <a:lnTo>
                    <a:pt x="3253" y="43894"/>
                  </a:lnTo>
                  <a:lnTo>
                    <a:pt x="6667" y="45878"/>
                  </a:lnTo>
                  <a:lnTo>
                    <a:pt x="10557" y="46592"/>
                  </a:lnTo>
                  <a:lnTo>
                    <a:pt x="14604" y="45957"/>
                  </a:lnTo>
                  <a:lnTo>
                    <a:pt x="18415" y="44211"/>
                  </a:lnTo>
                  <a:lnTo>
                    <a:pt x="24923" y="39369"/>
                  </a:lnTo>
                  <a:lnTo>
                    <a:pt x="25400" y="42307"/>
                  </a:lnTo>
                  <a:lnTo>
                    <a:pt x="26352" y="44369"/>
                  </a:lnTo>
                  <a:lnTo>
                    <a:pt x="27622" y="45719"/>
                  </a:lnTo>
                  <a:lnTo>
                    <a:pt x="28972" y="46354"/>
                  </a:lnTo>
                  <a:lnTo>
                    <a:pt x="31353" y="46592"/>
                  </a:lnTo>
                  <a:lnTo>
                    <a:pt x="32782" y="46433"/>
                  </a:lnTo>
                  <a:lnTo>
                    <a:pt x="34766" y="45878"/>
                  </a:lnTo>
                  <a:lnTo>
                    <a:pt x="37227" y="44369"/>
                  </a:lnTo>
                  <a:lnTo>
                    <a:pt x="40163" y="41592"/>
                  </a:lnTo>
                  <a:lnTo>
                    <a:pt x="40163" y="39052"/>
                  </a:lnTo>
                  <a:lnTo>
                    <a:pt x="38338" y="40322"/>
                  </a:lnTo>
                  <a:lnTo>
                    <a:pt x="35718" y="40957"/>
                  </a:lnTo>
                  <a:lnTo>
                    <a:pt x="34052" y="40401"/>
                  </a:lnTo>
                  <a:lnTo>
                    <a:pt x="33178" y="39132"/>
                  </a:lnTo>
                  <a:lnTo>
                    <a:pt x="32782" y="35163"/>
                  </a:lnTo>
                  <a:lnTo>
                    <a:pt x="32782" y="15875"/>
                  </a:lnTo>
                  <a:lnTo>
                    <a:pt x="32306" y="9127"/>
                  </a:lnTo>
                  <a:lnTo>
                    <a:pt x="30956" y="5714"/>
                  </a:lnTo>
                  <a:lnTo>
                    <a:pt x="28416" y="2777"/>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114" name="Shape 6854"/>
            <p:cNvSpPr/>
            <p:nvPr/>
          </p:nvSpPr>
          <p:spPr>
            <a:xfrm>
              <a:off x="6061725" y="3682094"/>
              <a:ext cx="38338" cy="46592"/>
            </a:xfrm>
            <a:custGeom>
              <a:avLst/>
              <a:gdLst/>
              <a:ahLst/>
              <a:cxnLst/>
              <a:rect l="0" t="0" r="0" b="0"/>
              <a:pathLst>
                <a:path w="38338" h="46592">
                  <a:moveTo>
                    <a:pt x="22225" y="0"/>
                  </a:moveTo>
                  <a:lnTo>
                    <a:pt x="16907" y="713"/>
                  </a:lnTo>
                  <a:lnTo>
                    <a:pt x="11747" y="2698"/>
                  </a:lnTo>
                  <a:lnTo>
                    <a:pt x="7143" y="6111"/>
                  </a:lnTo>
                  <a:lnTo>
                    <a:pt x="3413" y="10873"/>
                  </a:lnTo>
                  <a:lnTo>
                    <a:pt x="873" y="16986"/>
                  </a:lnTo>
                  <a:lnTo>
                    <a:pt x="0" y="24447"/>
                  </a:lnTo>
                  <a:lnTo>
                    <a:pt x="873" y="31511"/>
                  </a:lnTo>
                  <a:lnTo>
                    <a:pt x="3096" y="37147"/>
                  </a:lnTo>
                  <a:lnTo>
                    <a:pt x="6350" y="41353"/>
                  </a:lnTo>
                  <a:lnTo>
                    <a:pt x="10240" y="44291"/>
                  </a:lnTo>
                  <a:lnTo>
                    <a:pt x="14446" y="46037"/>
                  </a:lnTo>
                  <a:lnTo>
                    <a:pt x="18573" y="46592"/>
                  </a:lnTo>
                  <a:lnTo>
                    <a:pt x="24368" y="45719"/>
                  </a:lnTo>
                  <a:lnTo>
                    <a:pt x="29527" y="43021"/>
                  </a:lnTo>
                  <a:lnTo>
                    <a:pt x="31908" y="40957"/>
                  </a:lnTo>
                  <a:lnTo>
                    <a:pt x="34211" y="38178"/>
                  </a:lnTo>
                  <a:lnTo>
                    <a:pt x="36353" y="34925"/>
                  </a:lnTo>
                  <a:lnTo>
                    <a:pt x="38338" y="31034"/>
                  </a:lnTo>
                  <a:lnTo>
                    <a:pt x="36988" y="30162"/>
                  </a:lnTo>
                  <a:lnTo>
                    <a:pt x="34369" y="33654"/>
                  </a:lnTo>
                  <a:lnTo>
                    <a:pt x="31353" y="36671"/>
                  </a:lnTo>
                  <a:lnTo>
                    <a:pt x="27543" y="38655"/>
                  </a:lnTo>
                  <a:lnTo>
                    <a:pt x="22781" y="39448"/>
                  </a:lnTo>
                  <a:lnTo>
                    <a:pt x="19684" y="39052"/>
                  </a:lnTo>
                  <a:lnTo>
                    <a:pt x="16907" y="38100"/>
                  </a:lnTo>
                  <a:lnTo>
                    <a:pt x="14367" y="36432"/>
                  </a:lnTo>
                  <a:lnTo>
                    <a:pt x="12144" y="34209"/>
                  </a:lnTo>
                  <a:lnTo>
                    <a:pt x="10240" y="31432"/>
                  </a:lnTo>
                  <a:lnTo>
                    <a:pt x="8890" y="28257"/>
                  </a:lnTo>
                  <a:lnTo>
                    <a:pt x="8017" y="24606"/>
                  </a:lnTo>
                  <a:lnTo>
                    <a:pt x="7699" y="20478"/>
                  </a:lnTo>
                  <a:lnTo>
                    <a:pt x="8335" y="14128"/>
                  </a:lnTo>
                  <a:lnTo>
                    <a:pt x="10159" y="9444"/>
                  </a:lnTo>
                  <a:lnTo>
                    <a:pt x="12700" y="6191"/>
                  </a:lnTo>
                  <a:lnTo>
                    <a:pt x="15478" y="4207"/>
                  </a:lnTo>
                  <a:lnTo>
                    <a:pt x="18256" y="3175"/>
                  </a:lnTo>
                  <a:lnTo>
                    <a:pt x="20478" y="2857"/>
                  </a:lnTo>
                  <a:lnTo>
                    <a:pt x="23574" y="3175"/>
                  </a:lnTo>
                  <a:lnTo>
                    <a:pt x="25400" y="4127"/>
                  </a:lnTo>
                  <a:lnTo>
                    <a:pt x="26432" y="5634"/>
                  </a:lnTo>
                  <a:lnTo>
                    <a:pt x="26987" y="7619"/>
                  </a:lnTo>
                  <a:lnTo>
                    <a:pt x="27543" y="9842"/>
                  </a:lnTo>
                  <a:lnTo>
                    <a:pt x="29290" y="12938"/>
                  </a:lnTo>
                  <a:lnTo>
                    <a:pt x="30638" y="13969"/>
                  </a:lnTo>
                  <a:lnTo>
                    <a:pt x="32465" y="14366"/>
                  </a:lnTo>
                  <a:lnTo>
                    <a:pt x="34448" y="13889"/>
                  </a:lnTo>
                  <a:lnTo>
                    <a:pt x="35877" y="13017"/>
                  </a:lnTo>
                  <a:lnTo>
                    <a:pt x="36671" y="11667"/>
                  </a:lnTo>
                  <a:lnTo>
                    <a:pt x="36988" y="10000"/>
                  </a:lnTo>
                  <a:lnTo>
                    <a:pt x="36751" y="8492"/>
                  </a:lnTo>
                  <a:lnTo>
                    <a:pt x="35957" y="6667"/>
                  </a:lnTo>
                  <a:lnTo>
                    <a:pt x="34607" y="4762"/>
                  </a:lnTo>
                  <a:lnTo>
                    <a:pt x="32702" y="3094"/>
                  </a:lnTo>
                  <a:lnTo>
                    <a:pt x="30560" y="1983"/>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2115" name="Shape 6855"/>
            <p:cNvSpPr/>
            <p:nvPr/>
          </p:nvSpPr>
          <p:spPr>
            <a:xfrm>
              <a:off x="5737955" y="3682094"/>
              <a:ext cx="75167" cy="45561"/>
            </a:xfrm>
            <a:custGeom>
              <a:avLst/>
              <a:gdLst/>
              <a:ahLst/>
              <a:cxnLst/>
              <a:rect l="0" t="0" r="0" b="0"/>
              <a:pathLst>
                <a:path w="75167" h="45561">
                  <a:moveTo>
                    <a:pt x="14128" y="0"/>
                  </a:moveTo>
                  <a:lnTo>
                    <a:pt x="237" y="4444"/>
                  </a:lnTo>
                  <a:lnTo>
                    <a:pt x="237" y="6191"/>
                  </a:lnTo>
                  <a:lnTo>
                    <a:pt x="3412" y="5794"/>
                  </a:lnTo>
                  <a:lnTo>
                    <a:pt x="4682" y="5873"/>
                  </a:lnTo>
                  <a:lnTo>
                    <a:pt x="5793" y="6588"/>
                  </a:lnTo>
                  <a:lnTo>
                    <a:pt x="6587" y="8492"/>
                  </a:lnTo>
                  <a:lnTo>
                    <a:pt x="6905" y="12064"/>
                  </a:lnTo>
                  <a:lnTo>
                    <a:pt x="6905" y="37147"/>
                  </a:lnTo>
                  <a:lnTo>
                    <a:pt x="6350" y="41036"/>
                  </a:lnTo>
                  <a:lnTo>
                    <a:pt x="4921" y="43021"/>
                  </a:lnTo>
                  <a:lnTo>
                    <a:pt x="2777" y="43894"/>
                  </a:lnTo>
                  <a:lnTo>
                    <a:pt x="0" y="44132"/>
                  </a:lnTo>
                  <a:lnTo>
                    <a:pt x="0" y="45561"/>
                  </a:lnTo>
                  <a:lnTo>
                    <a:pt x="21986" y="45561"/>
                  </a:lnTo>
                  <a:lnTo>
                    <a:pt x="21986" y="44132"/>
                  </a:lnTo>
                  <a:lnTo>
                    <a:pt x="17303" y="43338"/>
                  </a:lnTo>
                  <a:lnTo>
                    <a:pt x="15795" y="41750"/>
                  </a:lnTo>
                  <a:lnTo>
                    <a:pt x="15240" y="38972"/>
                  </a:lnTo>
                  <a:lnTo>
                    <a:pt x="15240" y="11032"/>
                  </a:lnTo>
                  <a:lnTo>
                    <a:pt x="15636" y="10397"/>
                  </a:lnTo>
                  <a:lnTo>
                    <a:pt x="16668" y="9286"/>
                  </a:lnTo>
                  <a:lnTo>
                    <a:pt x="18415" y="7857"/>
                  </a:lnTo>
                  <a:lnTo>
                    <a:pt x="20637" y="6588"/>
                  </a:lnTo>
                  <a:lnTo>
                    <a:pt x="23415" y="5556"/>
                  </a:lnTo>
                  <a:lnTo>
                    <a:pt x="26590" y="5158"/>
                  </a:lnTo>
                  <a:lnTo>
                    <a:pt x="29845" y="5794"/>
                  </a:lnTo>
                  <a:lnTo>
                    <a:pt x="31987" y="7857"/>
                  </a:lnTo>
                  <a:lnTo>
                    <a:pt x="33098" y="11112"/>
                  </a:lnTo>
                  <a:lnTo>
                    <a:pt x="33496" y="15557"/>
                  </a:lnTo>
                  <a:lnTo>
                    <a:pt x="33496" y="37067"/>
                  </a:lnTo>
                  <a:lnTo>
                    <a:pt x="33020" y="40877"/>
                  </a:lnTo>
                  <a:lnTo>
                    <a:pt x="31750" y="42941"/>
                  </a:lnTo>
                  <a:lnTo>
                    <a:pt x="29686" y="43814"/>
                  </a:lnTo>
                  <a:lnTo>
                    <a:pt x="26748" y="44132"/>
                  </a:lnTo>
                  <a:lnTo>
                    <a:pt x="26748" y="45561"/>
                  </a:lnTo>
                  <a:lnTo>
                    <a:pt x="48895" y="45561"/>
                  </a:lnTo>
                  <a:lnTo>
                    <a:pt x="48895" y="44132"/>
                  </a:lnTo>
                  <a:lnTo>
                    <a:pt x="45243" y="43656"/>
                  </a:lnTo>
                  <a:lnTo>
                    <a:pt x="43815" y="42862"/>
                  </a:lnTo>
                  <a:lnTo>
                    <a:pt x="42703" y="41513"/>
                  </a:lnTo>
                  <a:lnTo>
                    <a:pt x="41988" y="39289"/>
                  </a:lnTo>
                  <a:lnTo>
                    <a:pt x="41751" y="36194"/>
                  </a:lnTo>
                  <a:lnTo>
                    <a:pt x="41751" y="11191"/>
                  </a:lnTo>
                  <a:lnTo>
                    <a:pt x="46037" y="6984"/>
                  </a:lnTo>
                  <a:lnTo>
                    <a:pt x="49053" y="5634"/>
                  </a:lnTo>
                  <a:lnTo>
                    <a:pt x="52783" y="5158"/>
                  </a:lnTo>
                  <a:lnTo>
                    <a:pt x="55800" y="5634"/>
                  </a:lnTo>
                  <a:lnTo>
                    <a:pt x="57785" y="6905"/>
                  </a:lnTo>
                  <a:lnTo>
                    <a:pt x="59055" y="8731"/>
                  </a:lnTo>
                  <a:lnTo>
                    <a:pt x="59690" y="11032"/>
                  </a:lnTo>
                  <a:lnTo>
                    <a:pt x="60007" y="16033"/>
                  </a:lnTo>
                  <a:lnTo>
                    <a:pt x="60007" y="36988"/>
                  </a:lnTo>
                  <a:lnTo>
                    <a:pt x="59849" y="39607"/>
                  </a:lnTo>
                  <a:lnTo>
                    <a:pt x="59451" y="41433"/>
                  </a:lnTo>
                  <a:lnTo>
                    <a:pt x="58657" y="42703"/>
                  </a:lnTo>
                  <a:lnTo>
                    <a:pt x="57387" y="43417"/>
                  </a:lnTo>
                  <a:lnTo>
                    <a:pt x="55721" y="43814"/>
                  </a:lnTo>
                  <a:lnTo>
                    <a:pt x="53499" y="44132"/>
                  </a:lnTo>
                  <a:lnTo>
                    <a:pt x="53499" y="45561"/>
                  </a:lnTo>
                  <a:lnTo>
                    <a:pt x="75167" y="45561"/>
                  </a:lnTo>
                  <a:lnTo>
                    <a:pt x="75167" y="44132"/>
                  </a:lnTo>
                  <a:lnTo>
                    <a:pt x="72627" y="43894"/>
                  </a:lnTo>
                  <a:lnTo>
                    <a:pt x="70087" y="43021"/>
                  </a:lnTo>
                  <a:lnTo>
                    <a:pt x="68817" y="41513"/>
                  </a:lnTo>
                  <a:lnTo>
                    <a:pt x="68341" y="38019"/>
                  </a:lnTo>
                  <a:lnTo>
                    <a:pt x="68341" y="17621"/>
                  </a:lnTo>
                  <a:lnTo>
                    <a:pt x="68182" y="13811"/>
                  </a:lnTo>
                  <a:lnTo>
                    <a:pt x="67547" y="9842"/>
                  </a:lnTo>
                  <a:lnTo>
                    <a:pt x="66277" y="6111"/>
                  </a:lnTo>
                  <a:lnTo>
                    <a:pt x="64213" y="2936"/>
                  </a:lnTo>
                  <a:lnTo>
                    <a:pt x="61038" y="793"/>
                  </a:lnTo>
                  <a:lnTo>
                    <a:pt x="56674" y="0"/>
                  </a:lnTo>
                  <a:lnTo>
                    <a:pt x="52863" y="475"/>
                  </a:lnTo>
                  <a:lnTo>
                    <a:pt x="49450" y="1666"/>
                  </a:lnTo>
                  <a:lnTo>
                    <a:pt x="43974" y="5079"/>
                  </a:lnTo>
                  <a:lnTo>
                    <a:pt x="42068" y="6905"/>
                  </a:lnTo>
                  <a:lnTo>
                    <a:pt x="40718" y="8333"/>
                  </a:lnTo>
                  <a:lnTo>
                    <a:pt x="39448" y="5238"/>
                  </a:lnTo>
                  <a:lnTo>
                    <a:pt x="37385" y="2619"/>
                  </a:lnTo>
                  <a:lnTo>
                    <a:pt x="34290" y="713"/>
                  </a:lnTo>
                  <a:lnTo>
                    <a:pt x="30082" y="0"/>
                  </a:lnTo>
                  <a:lnTo>
                    <a:pt x="26272" y="634"/>
                  </a:lnTo>
                  <a:lnTo>
                    <a:pt x="22621" y="2222"/>
                  </a:lnTo>
                  <a:lnTo>
                    <a:pt x="18891" y="4603"/>
                  </a:lnTo>
                  <a:lnTo>
                    <a:pt x="14842" y="7619"/>
                  </a:lnTo>
                  <a:lnTo>
                    <a:pt x="14842" y="238"/>
                  </a:lnTo>
                  <a:lnTo>
                    <a:pt x="14128" y="0"/>
                  </a:lnTo>
                  <a:close/>
                </a:path>
              </a:pathLst>
            </a:custGeom>
            <a:solidFill>
              <a:srgbClr val="000000"/>
            </a:solidFill>
          </p:spPr>
          <p:txBody>
            <a:bodyPr vert="horz" lIns="91440" tIns="45720" rIns="91440" bIns="45720" anchor="t"/>
            <a:lstStyle/>
            <a:p>
              <a:endParaRPr lang="en-IN"/>
            </a:p>
          </p:txBody>
        </p:sp>
        <p:sp>
          <p:nvSpPr>
            <p:cNvPr id="2116" name="Shape 6856"/>
            <p:cNvSpPr/>
            <p:nvPr/>
          </p:nvSpPr>
          <p:spPr>
            <a:xfrm>
              <a:off x="6327313" y="3682094"/>
              <a:ext cx="46514" cy="45561"/>
            </a:xfrm>
            <a:custGeom>
              <a:avLst/>
              <a:gdLst/>
              <a:ahLst/>
              <a:cxnLst/>
              <a:rect l="0" t="0" r="0" b="0"/>
              <a:pathLst>
                <a:path w="46514" h="45561">
                  <a:moveTo>
                    <a:pt x="13732" y="0"/>
                  </a:moveTo>
                  <a:lnTo>
                    <a:pt x="0" y="4444"/>
                  </a:lnTo>
                  <a:lnTo>
                    <a:pt x="0" y="6191"/>
                  </a:lnTo>
                  <a:lnTo>
                    <a:pt x="1111" y="5873"/>
                  </a:lnTo>
                  <a:lnTo>
                    <a:pt x="2937" y="5794"/>
                  </a:lnTo>
                  <a:lnTo>
                    <a:pt x="4127" y="5873"/>
                  </a:lnTo>
                  <a:lnTo>
                    <a:pt x="5239" y="6588"/>
                  </a:lnTo>
                  <a:lnTo>
                    <a:pt x="6032" y="8492"/>
                  </a:lnTo>
                  <a:lnTo>
                    <a:pt x="6350" y="12064"/>
                  </a:lnTo>
                  <a:lnTo>
                    <a:pt x="6350" y="36671"/>
                  </a:lnTo>
                  <a:lnTo>
                    <a:pt x="6112" y="40242"/>
                  </a:lnTo>
                  <a:lnTo>
                    <a:pt x="5080" y="42464"/>
                  </a:lnTo>
                  <a:lnTo>
                    <a:pt x="3175" y="43656"/>
                  </a:lnTo>
                  <a:lnTo>
                    <a:pt x="238" y="44132"/>
                  </a:lnTo>
                  <a:lnTo>
                    <a:pt x="238" y="45561"/>
                  </a:lnTo>
                  <a:lnTo>
                    <a:pt x="21194" y="45561"/>
                  </a:lnTo>
                  <a:lnTo>
                    <a:pt x="21194" y="44132"/>
                  </a:lnTo>
                  <a:lnTo>
                    <a:pt x="18019" y="43656"/>
                  </a:lnTo>
                  <a:lnTo>
                    <a:pt x="16033" y="42623"/>
                  </a:lnTo>
                  <a:lnTo>
                    <a:pt x="15001" y="41116"/>
                  </a:lnTo>
                  <a:lnTo>
                    <a:pt x="14685" y="38972"/>
                  </a:lnTo>
                  <a:lnTo>
                    <a:pt x="14685" y="11112"/>
                  </a:lnTo>
                  <a:lnTo>
                    <a:pt x="17382" y="8651"/>
                  </a:lnTo>
                  <a:lnTo>
                    <a:pt x="19922" y="6905"/>
                  </a:lnTo>
                  <a:lnTo>
                    <a:pt x="22304" y="5873"/>
                  </a:lnTo>
                  <a:lnTo>
                    <a:pt x="24526" y="5476"/>
                  </a:lnTo>
                  <a:lnTo>
                    <a:pt x="28178" y="6111"/>
                  </a:lnTo>
                  <a:lnTo>
                    <a:pt x="30560" y="8016"/>
                  </a:lnTo>
                  <a:lnTo>
                    <a:pt x="31829" y="11032"/>
                  </a:lnTo>
                  <a:lnTo>
                    <a:pt x="32147" y="15081"/>
                  </a:lnTo>
                  <a:lnTo>
                    <a:pt x="32147" y="35797"/>
                  </a:lnTo>
                  <a:lnTo>
                    <a:pt x="31908" y="38972"/>
                  </a:lnTo>
                  <a:lnTo>
                    <a:pt x="31353" y="41194"/>
                  </a:lnTo>
                  <a:lnTo>
                    <a:pt x="30401" y="42623"/>
                  </a:lnTo>
                  <a:lnTo>
                    <a:pt x="29131" y="43417"/>
                  </a:lnTo>
                  <a:lnTo>
                    <a:pt x="25876" y="44132"/>
                  </a:lnTo>
                  <a:lnTo>
                    <a:pt x="25876" y="45561"/>
                  </a:lnTo>
                  <a:lnTo>
                    <a:pt x="46514" y="45561"/>
                  </a:lnTo>
                  <a:lnTo>
                    <a:pt x="46514" y="44132"/>
                  </a:lnTo>
                  <a:lnTo>
                    <a:pt x="43498" y="43576"/>
                  </a:lnTo>
                  <a:lnTo>
                    <a:pt x="41592" y="42464"/>
                  </a:lnTo>
                  <a:lnTo>
                    <a:pt x="40719" y="40481"/>
                  </a:lnTo>
                  <a:lnTo>
                    <a:pt x="40481" y="37544"/>
                  </a:lnTo>
                  <a:lnTo>
                    <a:pt x="40481" y="14842"/>
                  </a:lnTo>
                  <a:lnTo>
                    <a:pt x="39926" y="9525"/>
                  </a:lnTo>
                  <a:lnTo>
                    <a:pt x="38497" y="5634"/>
                  </a:lnTo>
                  <a:lnTo>
                    <a:pt x="36432" y="2936"/>
                  </a:lnTo>
                  <a:lnTo>
                    <a:pt x="33894" y="1189"/>
                  </a:lnTo>
                  <a:lnTo>
                    <a:pt x="31274" y="238"/>
                  </a:lnTo>
                  <a:lnTo>
                    <a:pt x="28813" y="0"/>
                  </a:lnTo>
                  <a:lnTo>
                    <a:pt x="24844" y="634"/>
                  </a:lnTo>
                  <a:lnTo>
                    <a:pt x="21273" y="2301"/>
                  </a:lnTo>
                  <a:lnTo>
                    <a:pt x="17860" y="4841"/>
                  </a:lnTo>
                  <a:lnTo>
                    <a:pt x="14366" y="8016"/>
                  </a:lnTo>
                  <a:lnTo>
                    <a:pt x="14366" y="238"/>
                  </a:lnTo>
                  <a:lnTo>
                    <a:pt x="13732" y="0"/>
                  </a:lnTo>
                  <a:close/>
                </a:path>
              </a:pathLst>
            </a:custGeom>
            <a:solidFill>
              <a:srgbClr val="000000"/>
            </a:solidFill>
          </p:spPr>
          <p:txBody>
            <a:bodyPr vert="horz" lIns="91440" tIns="45720" rIns="91440" bIns="45720" anchor="t"/>
            <a:lstStyle/>
            <a:p>
              <a:endParaRPr lang="en-IN"/>
            </a:p>
          </p:txBody>
        </p:sp>
        <p:sp>
          <p:nvSpPr>
            <p:cNvPr id="2117" name="Shape 6857"/>
            <p:cNvSpPr/>
            <p:nvPr/>
          </p:nvSpPr>
          <p:spPr>
            <a:xfrm>
              <a:off x="5605160" y="3682094"/>
              <a:ext cx="46513" cy="45561"/>
            </a:xfrm>
            <a:custGeom>
              <a:avLst/>
              <a:gdLst/>
              <a:ahLst/>
              <a:cxnLst/>
              <a:rect l="0" t="0" r="0" b="0"/>
              <a:pathLst>
                <a:path w="46513" h="45561">
                  <a:moveTo>
                    <a:pt x="13732" y="0"/>
                  </a:moveTo>
                  <a:lnTo>
                    <a:pt x="0" y="4444"/>
                  </a:lnTo>
                  <a:lnTo>
                    <a:pt x="0" y="6191"/>
                  </a:lnTo>
                  <a:lnTo>
                    <a:pt x="1111" y="5873"/>
                  </a:lnTo>
                  <a:lnTo>
                    <a:pt x="2937" y="5794"/>
                  </a:lnTo>
                  <a:lnTo>
                    <a:pt x="4127" y="5873"/>
                  </a:lnTo>
                  <a:lnTo>
                    <a:pt x="5238" y="6588"/>
                  </a:lnTo>
                  <a:lnTo>
                    <a:pt x="6032" y="8492"/>
                  </a:lnTo>
                  <a:lnTo>
                    <a:pt x="6350" y="12064"/>
                  </a:lnTo>
                  <a:lnTo>
                    <a:pt x="6350" y="36671"/>
                  </a:lnTo>
                  <a:lnTo>
                    <a:pt x="6112" y="40242"/>
                  </a:lnTo>
                  <a:lnTo>
                    <a:pt x="5080" y="42464"/>
                  </a:lnTo>
                  <a:lnTo>
                    <a:pt x="3175" y="43656"/>
                  </a:lnTo>
                  <a:lnTo>
                    <a:pt x="238" y="44132"/>
                  </a:lnTo>
                  <a:lnTo>
                    <a:pt x="238" y="45561"/>
                  </a:lnTo>
                  <a:lnTo>
                    <a:pt x="21194" y="45561"/>
                  </a:lnTo>
                  <a:lnTo>
                    <a:pt x="21194" y="44132"/>
                  </a:lnTo>
                  <a:lnTo>
                    <a:pt x="18019" y="43656"/>
                  </a:lnTo>
                  <a:lnTo>
                    <a:pt x="16033" y="42623"/>
                  </a:lnTo>
                  <a:lnTo>
                    <a:pt x="15002" y="41116"/>
                  </a:lnTo>
                  <a:lnTo>
                    <a:pt x="14685" y="38972"/>
                  </a:lnTo>
                  <a:lnTo>
                    <a:pt x="14685" y="11112"/>
                  </a:lnTo>
                  <a:lnTo>
                    <a:pt x="17383" y="8651"/>
                  </a:lnTo>
                  <a:lnTo>
                    <a:pt x="19923" y="6905"/>
                  </a:lnTo>
                  <a:lnTo>
                    <a:pt x="22305" y="5873"/>
                  </a:lnTo>
                  <a:lnTo>
                    <a:pt x="24527" y="5476"/>
                  </a:lnTo>
                  <a:lnTo>
                    <a:pt x="28178" y="6111"/>
                  </a:lnTo>
                  <a:lnTo>
                    <a:pt x="30560" y="8016"/>
                  </a:lnTo>
                  <a:lnTo>
                    <a:pt x="31830" y="11032"/>
                  </a:lnTo>
                  <a:lnTo>
                    <a:pt x="32147" y="15081"/>
                  </a:lnTo>
                  <a:lnTo>
                    <a:pt x="32147" y="35797"/>
                  </a:lnTo>
                  <a:lnTo>
                    <a:pt x="31908" y="38972"/>
                  </a:lnTo>
                  <a:lnTo>
                    <a:pt x="31353" y="41194"/>
                  </a:lnTo>
                  <a:lnTo>
                    <a:pt x="30401" y="42623"/>
                  </a:lnTo>
                  <a:lnTo>
                    <a:pt x="29131" y="43417"/>
                  </a:lnTo>
                  <a:lnTo>
                    <a:pt x="25876" y="44132"/>
                  </a:lnTo>
                  <a:lnTo>
                    <a:pt x="25876" y="45561"/>
                  </a:lnTo>
                  <a:lnTo>
                    <a:pt x="46513" y="45561"/>
                  </a:lnTo>
                  <a:lnTo>
                    <a:pt x="46513" y="44132"/>
                  </a:lnTo>
                  <a:lnTo>
                    <a:pt x="43497" y="43576"/>
                  </a:lnTo>
                  <a:lnTo>
                    <a:pt x="41672" y="42464"/>
                  </a:lnTo>
                  <a:lnTo>
                    <a:pt x="40719" y="40481"/>
                  </a:lnTo>
                  <a:lnTo>
                    <a:pt x="40481" y="37544"/>
                  </a:lnTo>
                  <a:lnTo>
                    <a:pt x="40481" y="14842"/>
                  </a:lnTo>
                  <a:lnTo>
                    <a:pt x="39926" y="9525"/>
                  </a:lnTo>
                  <a:lnTo>
                    <a:pt x="38497" y="5634"/>
                  </a:lnTo>
                  <a:lnTo>
                    <a:pt x="36433" y="2936"/>
                  </a:lnTo>
                  <a:lnTo>
                    <a:pt x="33894" y="1189"/>
                  </a:lnTo>
                  <a:lnTo>
                    <a:pt x="31353" y="238"/>
                  </a:lnTo>
                  <a:lnTo>
                    <a:pt x="28892" y="0"/>
                  </a:lnTo>
                  <a:lnTo>
                    <a:pt x="24844" y="634"/>
                  </a:lnTo>
                  <a:lnTo>
                    <a:pt x="21272" y="2301"/>
                  </a:lnTo>
                  <a:lnTo>
                    <a:pt x="17860" y="4841"/>
                  </a:lnTo>
                  <a:lnTo>
                    <a:pt x="14367" y="8016"/>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2118" name="Shape 6858"/>
            <p:cNvSpPr/>
            <p:nvPr/>
          </p:nvSpPr>
          <p:spPr>
            <a:xfrm>
              <a:off x="5437759" y="3682094"/>
              <a:ext cx="46513" cy="45561"/>
            </a:xfrm>
            <a:custGeom>
              <a:avLst/>
              <a:gdLst/>
              <a:ahLst/>
              <a:cxnLst/>
              <a:rect l="0" t="0" r="0" b="0"/>
              <a:pathLst>
                <a:path w="46513" h="45561">
                  <a:moveTo>
                    <a:pt x="13731" y="0"/>
                  </a:moveTo>
                  <a:lnTo>
                    <a:pt x="0" y="4444"/>
                  </a:lnTo>
                  <a:lnTo>
                    <a:pt x="0" y="6191"/>
                  </a:lnTo>
                  <a:lnTo>
                    <a:pt x="1111" y="5873"/>
                  </a:lnTo>
                  <a:lnTo>
                    <a:pt x="2857" y="5794"/>
                  </a:lnTo>
                  <a:lnTo>
                    <a:pt x="4127" y="5873"/>
                  </a:lnTo>
                  <a:lnTo>
                    <a:pt x="5238" y="6588"/>
                  </a:lnTo>
                  <a:lnTo>
                    <a:pt x="6032" y="8492"/>
                  </a:lnTo>
                  <a:lnTo>
                    <a:pt x="6350" y="12064"/>
                  </a:lnTo>
                  <a:lnTo>
                    <a:pt x="6350" y="36671"/>
                  </a:lnTo>
                  <a:lnTo>
                    <a:pt x="6111" y="40242"/>
                  </a:lnTo>
                  <a:lnTo>
                    <a:pt x="5079" y="42464"/>
                  </a:lnTo>
                  <a:lnTo>
                    <a:pt x="3175" y="43656"/>
                  </a:lnTo>
                  <a:lnTo>
                    <a:pt x="237" y="44132"/>
                  </a:lnTo>
                  <a:lnTo>
                    <a:pt x="237" y="45561"/>
                  </a:lnTo>
                  <a:lnTo>
                    <a:pt x="21192" y="45561"/>
                  </a:lnTo>
                  <a:lnTo>
                    <a:pt x="21192" y="44132"/>
                  </a:lnTo>
                  <a:lnTo>
                    <a:pt x="18017" y="43656"/>
                  </a:lnTo>
                  <a:lnTo>
                    <a:pt x="16033" y="42623"/>
                  </a:lnTo>
                  <a:lnTo>
                    <a:pt x="15001" y="41116"/>
                  </a:lnTo>
                  <a:lnTo>
                    <a:pt x="14683" y="38972"/>
                  </a:lnTo>
                  <a:lnTo>
                    <a:pt x="14683" y="11112"/>
                  </a:lnTo>
                  <a:lnTo>
                    <a:pt x="17382" y="8651"/>
                  </a:lnTo>
                  <a:lnTo>
                    <a:pt x="19922" y="6905"/>
                  </a:lnTo>
                  <a:lnTo>
                    <a:pt x="22303" y="5873"/>
                  </a:lnTo>
                  <a:lnTo>
                    <a:pt x="24526" y="5476"/>
                  </a:lnTo>
                  <a:lnTo>
                    <a:pt x="28177" y="6111"/>
                  </a:lnTo>
                  <a:lnTo>
                    <a:pt x="30558" y="8016"/>
                  </a:lnTo>
                  <a:lnTo>
                    <a:pt x="31750" y="11032"/>
                  </a:lnTo>
                  <a:lnTo>
                    <a:pt x="32146" y="15081"/>
                  </a:lnTo>
                  <a:lnTo>
                    <a:pt x="32146" y="35797"/>
                  </a:lnTo>
                  <a:lnTo>
                    <a:pt x="31908" y="38972"/>
                  </a:lnTo>
                  <a:lnTo>
                    <a:pt x="31352" y="41194"/>
                  </a:lnTo>
                  <a:lnTo>
                    <a:pt x="30400" y="42623"/>
                  </a:lnTo>
                  <a:lnTo>
                    <a:pt x="29130" y="43417"/>
                  </a:lnTo>
                  <a:lnTo>
                    <a:pt x="25876" y="44132"/>
                  </a:lnTo>
                  <a:lnTo>
                    <a:pt x="25876" y="45561"/>
                  </a:lnTo>
                  <a:lnTo>
                    <a:pt x="46513" y="45561"/>
                  </a:lnTo>
                  <a:lnTo>
                    <a:pt x="46513" y="44132"/>
                  </a:lnTo>
                  <a:lnTo>
                    <a:pt x="43497" y="43576"/>
                  </a:lnTo>
                  <a:lnTo>
                    <a:pt x="41592" y="42464"/>
                  </a:lnTo>
                  <a:lnTo>
                    <a:pt x="40718" y="40481"/>
                  </a:lnTo>
                  <a:lnTo>
                    <a:pt x="40401" y="37544"/>
                  </a:lnTo>
                  <a:lnTo>
                    <a:pt x="40401" y="14842"/>
                  </a:lnTo>
                  <a:lnTo>
                    <a:pt x="39925" y="9525"/>
                  </a:lnTo>
                  <a:lnTo>
                    <a:pt x="38496" y="5634"/>
                  </a:lnTo>
                  <a:lnTo>
                    <a:pt x="36432" y="2936"/>
                  </a:lnTo>
                  <a:lnTo>
                    <a:pt x="33892" y="1189"/>
                  </a:lnTo>
                  <a:lnTo>
                    <a:pt x="31273" y="238"/>
                  </a:lnTo>
                  <a:lnTo>
                    <a:pt x="28812" y="0"/>
                  </a:lnTo>
                  <a:lnTo>
                    <a:pt x="24843" y="634"/>
                  </a:lnTo>
                  <a:lnTo>
                    <a:pt x="21272" y="2301"/>
                  </a:lnTo>
                  <a:lnTo>
                    <a:pt x="17858" y="4841"/>
                  </a:lnTo>
                  <a:lnTo>
                    <a:pt x="14366" y="8016"/>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2119" name="Shape 6859"/>
            <p:cNvSpPr/>
            <p:nvPr/>
          </p:nvSpPr>
          <p:spPr>
            <a:xfrm>
              <a:off x="5287184" y="3682094"/>
              <a:ext cx="46513" cy="45561"/>
            </a:xfrm>
            <a:custGeom>
              <a:avLst/>
              <a:gdLst/>
              <a:ahLst/>
              <a:cxnLst/>
              <a:rect l="0" t="0" r="0" b="0"/>
              <a:pathLst>
                <a:path w="46513" h="45561">
                  <a:moveTo>
                    <a:pt x="13732" y="0"/>
                  </a:moveTo>
                  <a:lnTo>
                    <a:pt x="0" y="4444"/>
                  </a:lnTo>
                  <a:lnTo>
                    <a:pt x="0" y="6191"/>
                  </a:lnTo>
                  <a:lnTo>
                    <a:pt x="1111" y="5873"/>
                  </a:lnTo>
                  <a:lnTo>
                    <a:pt x="2937" y="5794"/>
                  </a:lnTo>
                  <a:lnTo>
                    <a:pt x="4127" y="5873"/>
                  </a:lnTo>
                  <a:lnTo>
                    <a:pt x="5238" y="6588"/>
                  </a:lnTo>
                  <a:lnTo>
                    <a:pt x="6032" y="8492"/>
                  </a:lnTo>
                  <a:lnTo>
                    <a:pt x="6350" y="12064"/>
                  </a:lnTo>
                  <a:lnTo>
                    <a:pt x="6350" y="36671"/>
                  </a:lnTo>
                  <a:lnTo>
                    <a:pt x="6112" y="40242"/>
                  </a:lnTo>
                  <a:lnTo>
                    <a:pt x="5079" y="42464"/>
                  </a:lnTo>
                  <a:lnTo>
                    <a:pt x="3175" y="43656"/>
                  </a:lnTo>
                  <a:lnTo>
                    <a:pt x="238" y="44132"/>
                  </a:lnTo>
                  <a:lnTo>
                    <a:pt x="238" y="45561"/>
                  </a:lnTo>
                  <a:lnTo>
                    <a:pt x="21193" y="45561"/>
                  </a:lnTo>
                  <a:lnTo>
                    <a:pt x="21193" y="44132"/>
                  </a:lnTo>
                  <a:lnTo>
                    <a:pt x="18018" y="43656"/>
                  </a:lnTo>
                  <a:lnTo>
                    <a:pt x="16033" y="42623"/>
                  </a:lnTo>
                  <a:lnTo>
                    <a:pt x="15002" y="41116"/>
                  </a:lnTo>
                  <a:lnTo>
                    <a:pt x="14684" y="38972"/>
                  </a:lnTo>
                  <a:lnTo>
                    <a:pt x="14684" y="11112"/>
                  </a:lnTo>
                  <a:lnTo>
                    <a:pt x="17383" y="8651"/>
                  </a:lnTo>
                  <a:lnTo>
                    <a:pt x="19923" y="6905"/>
                  </a:lnTo>
                  <a:lnTo>
                    <a:pt x="22304" y="5873"/>
                  </a:lnTo>
                  <a:lnTo>
                    <a:pt x="24527" y="5476"/>
                  </a:lnTo>
                  <a:lnTo>
                    <a:pt x="28178" y="6111"/>
                  </a:lnTo>
                  <a:lnTo>
                    <a:pt x="30559" y="8016"/>
                  </a:lnTo>
                  <a:lnTo>
                    <a:pt x="31829" y="11032"/>
                  </a:lnTo>
                  <a:lnTo>
                    <a:pt x="32147" y="15081"/>
                  </a:lnTo>
                  <a:lnTo>
                    <a:pt x="32147" y="35797"/>
                  </a:lnTo>
                  <a:lnTo>
                    <a:pt x="31908" y="38972"/>
                  </a:lnTo>
                  <a:lnTo>
                    <a:pt x="31353" y="41194"/>
                  </a:lnTo>
                  <a:lnTo>
                    <a:pt x="30401" y="42623"/>
                  </a:lnTo>
                  <a:lnTo>
                    <a:pt x="29131" y="43417"/>
                  </a:lnTo>
                  <a:lnTo>
                    <a:pt x="25875" y="44132"/>
                  </a:lnTo>
                  <a:lnTo>
                    <a:pt x="25875" y="45561"/>
                  </a:lnTo>
                  <a:lnTo>
                    <a:pt x="46513" y="45561"/>
                  </a:lnTo>
                  <a:lnTo>
                    <a:pt x="46513" y="44132"/>
                  </a:lnTo>
                  <a:lnTo>
                    <a:pt x="43497" y="43576"/>
                  </a:lnTo>
                  <a:lnTo>
                    <a:pt x="41592" y="42464"/>
                  </a:lnTo>
                  <a:lnTo>
                    <a:pt x="40719" y="40481"/>
                  </a:lnTo>
                  <a:lnTo>
                    <a:pt x="40481" y="37544"/>
                  </a:lnTo>
                  <a:lnTo>
                    <a:pt x="40481" y="14842"/>
                  </a:lnTo>
                  <a:lnTo>
                    <a:pt x="39926" y="9525"/>
                  </a:lnTo>
                  <a:lnTo>
                    <a:pt x="38497" y="5634"/>
                  </a:lnTo>
                  <a:lnTo>
                    <a:pt x="36433" y="2936"/>
                  </a:lnTo>
                  <a:lnTo>
                    <a:pt x="33893" y="1189"/>
                  </a:lnTo>
                  <a:lnTo>
                    <a:pt x="31273" y="238"/>
                  </a:lnTo>
                  <a:lnTo>
                    <a:pt x="28892" y="0"/>
                  </a:lnTo>
                  <a:lnTo>
                    <a:pt x="24844" y="634"/>
                  </a:lnTo>
                  <a:lnTo>
                    <a:pt x="21272" y="2301"/>
                  </a:lnTo>
                  <a:lnTo>
                    <a:pt x="17859" y="4841"/>
                  </a:lnTo>
                  <a:lnTo>
                    <a:pt x="14367" y="8016"/>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2120" name="Shape 6860"/>
            <p:cNvSpPr/>
            <p:nvPr/>
          </p:nvSpPr>
          <p:spPr>
            <a:xfrm>
              <a:off x="6180628" y="3682094"/>
              <a:ext cx="32702" cy="45561"/>
            </a:xfrm>
            <a:custGeom>
              <a:avLst/>
              <a:gdLst/>
              <a:ahLst/>
              <a:cxnLst/>
              <a:rect l="0" t="0" r="0" b="0"/>
              <a:pathLst>
                <a:path w="32702" h="45561">
                  <a:moveTo>
                    <a:pt x="14842" y="0"/>
                  </a:moveTo>
                  <a:lnTo>
                    <a:pt x="238" y="5397"/>
                  </a:lnTo>
                  <a:lnTo>
                    <a:pt x="238" y="6984"/>
                  </a:lnTo>
                  <a:lnTo>
                    <a:pt x="3572" y="6588"/>
                  </a:lnTo>
                  <a:lnTo>
                    <a:pt x="4842" y="6667"/>
                  </a:lnTo>
                  <a:lnTo>
                    <a:pt x="5874" y="7382"/>
                  </a:lnTo>
                  <a:lnTo>
                    <a:pt x="6747" y="9127"/>
                  </a:lnTo>
                  <a:lnTo>
                    <a:pt x="7063" y="12461"/>
                  </a:lnTo>
                  <a:lnTo>
                    <a:pt x="7063" y="37226"/>
                  </a:lnTo>
                  <a:lnTo>
                    <a:pt x="6747" y="40481"/>
                  </a:lnTo>
                  <a:lnTo>
                    <a:pt x="5636" y="42386"/>
                  </a:lnTo>
                  <a:lnTo>
                    <a:pt x="3413" y="43338"/>
                  </a:lnTo>
                  <a:lnTo>
                    <a:pt x="0" y="44132"/>
                  </a:lnTo>
                  <a:lnTo>
                    <a:pt x="0" y="45561"/>
                  </a:lnTo>
                  <a:lnTo>
                    <a:pt x="23812" y="45561"/>
                  </a:lnTo>
                  <a:lnTo>
                    <a:pt x="23812" y="44132"/>
                  </a:lnTo>
                  <a:lnTo>
                    <a:pt x="20320" y="43814"/>
                  </a:lnTo>
                  <a:lnTo>
                    <a:pt x="17701" y="42862"/>
                  </a:lnTo>
                  <a:lnTo>
                    <a:pt x="15954" y="40719"/>
                  </a:lnTo>
                  <a:lnTo>
                    <a:pt x="15319" y="36671"/>
                  </a:lnTo>
                  <a:lnTo>
                    <a:pt x="15319" y="14366"/>
                  </a:lnTo>
                  <a:lnTo>
                    <a:pt x="15716" y="12619"/>
                  </a:lnTo>
                  <a:lnTo>
                    <a:pt x="16588" y="10873"/>
                  </a:lnTo>
                  <a:lnTo>
                    <a:pt x="19288" y="7698"/>
                  </a:lnTo>
                  <a:lnTo>
                    <a:pt x="20796" y="6667"/>
                  </a:lnTo>
                  <a:lnTo>
                    <a:pt x="22066" y="6269"/>
                  </a:lnTo>
                  <a:lnTo>
                    <a:pt x="24210" y="7222"/>
                  </a:lnTo>
                  <a:lnTo>
                    <a:pt x="26193" y="8809"/>
                  </a:lnTo>
                  <a:lnTo>
                    <a:pt x="28892" y="9683"/>
                  </a:lnTo>
                  <a:lnTo>
                    <a:pt x="30480" y="9366"/>
                  </a:lnTo>
                  <a:lnTo>
                    <a:pt x="31670" y="8492"/>
                  </a:lnTo>
                  <a:lnTo>
                    <a:pt x="32463" y="7063"/>
                  </a:lnTo>
                  <a:lnTo>
                    <a:pt x="32702" y="5397"/>
                  </a:lnTo>
                  <a:lnTo>
                    <a:pt x="32384" y="3175"/>
                  </a:lnTo>
                  <a:lnTo>
                    <a:pt x="31274" y="1428"/>
                  </a:lnTo>
                  <a:lnTo>
                    <a:pt x="29607" y="317"/>
                  </a:lnTo>
                  <a:lnTo>
                    <a:pt x="27305" y="0"/>
                  </a:lnTo>
                  <a:lnTo>
                    <a:pt x="24606" y="396"/>
                  </a:lnTo>
                  <a:lnTo>
                    <a:pt x="21828" y="1904"/>
                  </a:lnTo>
                  <a:lnTo>
                    <a:pt x="18811" y="4682"/>
                  </a:lnTo>
                  <a:lnTo>
                    <a:pt x="15557" y="9048"/>
                  </a:lnTo>
                  <a:lnTo>
                    <a:pt x="15319" y="9048"/>
                  </a:lnTo>
                  <a:lnTo>
                    <a:pt x="15319" y="238"/>
                  </a:lnTo>
                  <a:lnTo>
                    <a:pt x="14842" y="0"/>
                  </a:lnTo>
                  <a:close/>
                </a:path>
              </a:pathLst>
            </a:custGeom>
            <a:solidFill>
              <a:srgbClr val="000000"/>
            </a:solidFill>
          </p:spPr>
          <p:txBody>
            <a:bodyPr vert="horz" lIns="91440" tIns="45720" rIns="91440" bIns="45720" anchor="t"/>
            <a:lstStyle/>
            <a:p>
              <a:endParaRPr lang="en-IN"/>
            </a:p>
          </p:txBody>
        </p:sp>
        <p:sp>
          <p:nvSpPr>
            <p:cNvPr id="2121" name="Shape 6861"/>
            <p:cNvSpPr/>
            <p:nvPr/>
          </p:nvSpPr>
          <p:spPr>
            <a:xfrm>
              <a:off x="5976556" y="3682094"/>
              <a:ext cx="32702" cy="45561"/>
            </a:xfrm>
            <a:custGeom>
              <a:avLst/>
              <a:gdLst/>
              <a:ahLst/>
              <a:cxnLst/>
              <a:rect l="0" t="0" r="0" b="0"/>
              <a:pathLst>
                <a:path w="32702" h="45561">
                  <a:moveTo>
                    <a:pt x="14842" y="0"/>
                  </a:moveTo>
                  <a:lnTo>
                    <a:pt x="237" y="5397"/>
                  </a:lnTo>
                  <a:lnTo>
                    <a:pt x="237" y="6984"/>
                  </a:lnTo>
                  <a:lnTo>
                    <a:pt x="1666" y="6667"/>
                  </a:lnTo>
                  <a:lnTo>
                    <a:pt x="3571" y="6588"/>
                  </a:lnTo>
                  <a:lnTo>
                    <a:pt x="4841" y="6667"/>
                  </a:lnTo>
                  <a:lnTo>
                    <a:pt x="5873" y="7382"/>
                  </a:lnTo>
                  <a:lnTo>
                    <a:pt x="6746" y="9127"/>
                  </a:lnTo>
                  <a:lnTo>
                    <a:pt x="7063" y="12461"/>
                  </a:lnTo>
                  <a:lnTo>
                    <a:pt x="7063" y="37226"/>
                  </a:lnTo>
                  <a:lnTo>
                    <a:pt x="6746" y="40481"/>
                  </a:lnTo>
                  <a:lnTo>
                    <a:pt x="5634" y="42386"/>
                  </a:lnTo>
                  <a:lnTo>
                    <a:pt x="3412" y="43338"/>
                  </a:lnTo>
                  <a:lnTo>
                    <a:pt x="0" y="44132"/>
                  </a:lnTo>
                  <a:lnTo>
                    <a:pt x="0" y="45561"/>
                  </a:lnTo>
                  <a:lnTo>
                    <a:pt x="23812" y="45561"/>
                  </a:lnTo>
                  <a:lnTo>
                    <a:pt x="23812" y="44132"/>
                  </a:lnTo>
                  <a:lnTo>
                    <a:pt x="20320" y="43814"/>
                  </a:lnTo>
                  <a:lnTo>
                    <a:pt x="17700" y="42862"/>
                  </a:lnTo>
                  <a:lnTo>
                    <a:pt x="15953" y="40719"/>
                  </a:lnTo>
                  <a:lnTo>
                    <a:pt x="15398" y="36671"/>
                  </a:lnTo>
                  <a:lnTo>
                    <a:pt x="15398" y="14366"/>
                  </a:lnTo>
                  <a:lnTo>
                    <a:pt x="15716" y="12619"/>
                  </a:lnTo>
                  <a:lnTo>
                    <a:pt x="16588" y="10873"/>
                  </a:lnTo>
                  <a:lnTo>
                    <a:pt x="19287" y="7698"/>
                  </a:lnTo>
                  <a:lnTo>
                    <a:pt x="20796" y="6667"/>
                  </a:lnTo>
                  <a:lnTo>
                    <a:pt x="22066" y="6269"/>
                  </a:lnTo>
                  <a:lnTo>
                    <a:pt x="24208" y="7222"/>
                  </a:lnTo>
                  <a:lnTo>
                    <a:pt x="26193" y="8809"/>
                  </a:lnTo>
                  <a:lnTo>
                    <a:pt x="28971" y="9683"/>
                  </a:lnTo>
                  <a:lnTo>
                    <a:pt x="30558" y="9366"/>
                  </a:lnTo>
                  <a:lnTo>
                    <a:pt x="31750" y="8492"/>
                  </a:lnTo>
                  <a:lnTo>
                    <a:pt x="32702" y="5397"/>
                  </a:lnTo>
                  <a:lnTo>
                    <a:pt x="32385" y="3175"/>
                  </a:lnTo>
                  <a:lnTo>
                    <a:pt x="31352" y="1428"/>
                  </a:lnTo>
                  <a:lnTo>
                    <a:pt x="29606" y="317"/>
                  </a:lnTo>
                  <a:lnTo>
                    <a:pt x="27383" y="0"/>
                  </a:lnTo>
                  <a:lnTo>
                    <a:pt x="24606" y="396"/>
                  </a:lnTo>
                  <a:lnTo>
                    <a:pt x="21827" y="1904"/>
                  </a:lnTo>
                  <a:lnTo>
                    <a:pt x="18811" y="4682"/>
                  </a:lnTo>
                  <a:lnTo>
                    <a:pt x="15557" y="9048"/>
                  </a:lnTo>
                  <a:lnTo>
                    <a:pt x="15398" y="9048"/>
                  </a:lnTo>
                  <a:lnTo>
                    <a:pt x="15398" y="238"/>
                  </a:lnTo>
                  <a:lnTo>
                    <a:pt x="14842" y="0"/>
                  </a:lnTo>
                  <a:close/>
                </a:path>
              </a:pathLst>
            </a:custGeom>
            <a:solidFill>
              <a:srgbClr val="000000"/>
            </a:solidFill>
          </p:spPr>
          <p:txBody>
            <a:bodyPr vert="horz" lIns="91440" tIns="45720" rIns="91440" bIns="45720" anchor="t"/>
            <a:lstStyle/>
            <a:p>
              <a:endParaRPr lang="en-IN"/>
            </a:p>
          </p:txBody>
        </p:sp>
        <p:sp>
          <p:nvSpPr>
            <p:cNvPr id="2122" name="Shape 6862"/>
            <p:cNvSpPr/>
            <p:nvPr/>
          </p:nvSpPr>
          <p:spPr>
            <a:xfrm>
              <a:off x="5703189" y="3682094"/>
              <a:ext cx="32702" cy="45561"/>
            </a:xfrm>
            <a:custGeom>
              <a:avLst/>
              <a:gdLst/>
              <a:ahLst/>
              <a:cxnLst/>
              <a:rect l="0" t="0" r="0" b="0"/>
              <a:pathLst>
                <a:path w="32702" h="45561">
                  <a:moveTo>
                    <a:pt x="14842" y="0"/>
                  </a:moveTo>
                  <a:lnTo>
                    <a:pt x="158" y="5397"/>
                  </a:lnTo>
                  <a:lnTo>
                    <a:pt x="158" y="6984"/>
                  </a:lnTo>
                  <a:lnTo>
                    <a:pt x="3571" y="6588"/>
                  </a:lnTo>
                  <a:lnTo>
                    <a:pt x="4762" y="6667"/>
                  </a:lnTo>
                  <a:lnTo>
                    <a:pt x="5873" y="7382"/>
                  </a:lnTo>
                  <a:lnTo>
                    <a:pt x="6667" y="9127"/>
                  </a:lnTo>
                  <a:lnTo>
                    <a:pt x="6984" y="12461"/>
                  </a:lnTo>
                  <a:lnTo>
                    <a:pt x="6984" y="37226"/>
                  </a:lnTo>
                  <a:lnTo>
                    <a:pt x="6667" y="40481"/>
                  </a:lnTo>
                  <a:lnTo>
                    <a:pt x="5556" y="42386"/>
                  </a:lnTo>
                  <a:lnTo>
                    <a:pt x="3412" y="43338"/>
                  </a:lnTo>
                  <a:lnTo>
                    <a:pt x="0" y="44132"/>
                  </a:lnTo>
                  <a:lnTo>
                    <a:pt x="0" y="45561"/>
                  </a:lnTo>
                  <a:lnTo>
                    <a:pt x="23732" y="45561"/>
                  </a:lnTo>
                  <a:lnTo>
                    <a:pt x="23732" y="44132"/>
                  </a:lnTo>
                  <a:lnTo>
                    <a:pt x="20320" y="43814"/>
                  </a:lnTo>
                  <a:lnTo>
                    <a:pt x="17621" y="42862"/>
                  </a:lnTo>
                  <a:lnTo>
                    <a:pt x="15953" y="40719"/>
                  </a:lnTo>
                  <a:lnTo>
                    <a:pt x="15318" y="36671"/>
                  </a:lnTo>
                  <a:lnTo>
                    <a:pt x="15318" y="14366"/>
                  </a:lnTo>
                  <a:lnTo>
                    <a:pt x="15716" y="12619"/>
                  </a:lnTo>
                  <a:lnTo>
                    <a:pt x="16588" y="10873"/>
                  </a:lnTo>
                  <a:lnTo>
                    <a:pt x="19208" y="7698"/>
                  </a:lnTo>
                  <a:lnTo>
                    <a:pt x="20716" y="6667"/>
                  </a:lnTo>
                  <a:lnTo>
                    <a:pt x="22066" y="6269"/>
                  </a:lnTo>
                  <a:lnTo>
                    <a:pt x="24129" y="7222"/>
                  </a:lnTo>
                  <a:lnTo>
                    <a:pt x="26113" y="8809"/>
                  </a:lnTo>
                  <a:lnTo>
                    <a:pt x="28892" y="9683"/>
                  </a:lnTo>
                  <a:lnTo>
                    <a:pt x="30479" y="9366"/>
                  </a:lnTo>
                  <a:lnTo>
                    <a:pt x="31670" y="8492"/>
                  </a:lnTo>
                  <a:lnTo>
                    <a:pt x="32463" y="7063"/>
                  </a:lnTo>
                  <a:lnTo>
                    <a:pt x="32702" y="5397"/>
                  </a:lnTo>
                  <a:lnTo>
                    <a:pt x="32384" y="3175"/>
                  </a:lnTo>
                  <a:lnTo>
                    <a:pt x="31273" y="1428"/>
                  </a:lnTo>
                  <a:lnTo>
                    <a:pt x="29606" y="317"/>
                  </a:lnTo>
                  <a:lnTo>
                    <a:pt x="27304" y="0"/>
                  </a:lnTo>
                  <a:lnTo>
                    <a:pt x="24526" y="396"/>
                  </a:lnTo>
                  <a:lnTo>
                    <a:pt x="21748" y="1904"/>
                  </a:lnTo>
                  <a:lnTo>
                    <a:pt x="18811" y="4682"/>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2123" name="Shape 6863"/>
            <p:cNvSpPr/>
            <p:nvPr/>
          </p:nvSpPr>
          <p:spPr>
            <a:xfrm>
              <a:off x="5037470" y="3682094"/>
              <a:ext cx="32702" cy="45561"/>
            </a:xfrm>
            <a:custGeom>
              <a:avLst/>
              <a:gdLst/>
              <a:ahLst/>
              <a:cxnLst/>
              <a:rect l="0" t="0" r="0" b="0"/>
              <a:pathLst>
                <a:path w="32702" h="45561">
                  <a:moveTo>
                    <a:pt x="14843" y="0"/>
                  </a:moveTo>
                  <a:lnTo>
                    <a:pt x="238" y="5397"/>
                  </a:lnTo>
                  <a:lnTo>
                    <a:pt x="238" y="6984"/>
                  </a:lnTo>
                  <a:lnTo>
                    <a:pt x="1667" y="6667"/>
                  </a:lnTo>
                  <a:lnTo>
                    <a:pt x="3572" y="6588"/>
                  </a:lnTo>
                  <a:lnTo>
                    <a:pt x="4842" y="6667"/>
                  </a:lnTo>
                  <a:lnTo>
                    <a:pt x="5873" y="7382"/>
                  </a:lnTo>
                  <a:lnTo>
                    <a:pt x="6747" y="9127"/>
                  </a:lnTo>
                  <a:lnTo>
                    <a:pt x="7065" y="12461"/>
                  </a:lnTo>
                  <a:lnTo>
                    <a:pt x="7065" y="37226"/>
                  </a:lnTo>
                  <a:lnTo>
                    <a:pt x="6747" y="40481"/>
                  </a:lnTo>
                  <a:lnTo>
                    <a:pt x="5636" y="42386"/>
                  </a:lnTo>
                  <a:lnTo>
                    <a:pt x="3413" y="43338"/>
                  </a:lnTo>
                  <a:lnTo>
                    <a:pt x="0" y="44132"/>
                  </a:lnTo>
                  <a:lnTo>
                    <a:pt x="0" y="45561"/>
                  </a:lnTo>
                  <a:lnTo>
                    <a:pt x="23812" y="45561"/>
                  </a:lnTo>
                  <a:lnTo>
                    <a:pt x="23812" y="44132"/>
                  </a:lnTo>
                  <a:lnTo>
                    <a:pt x="20320" y="43814"/>
                  </a:lnTo>
                  <a:lnTo>
                    <a:pt x="17701" y="42862"/>
                  </a:lnTo>
                  <a:lnTo>
                    <a:pt x="15954" y="40719"/>
                  </a:lnTo>
                  <a:lnTo>
                    <a:pt x="15398" y="36671"/>
                  </a:lnTo>
                  <a:lnTo>
                    <a:pt x="15398" y="14366"/>
                  </a:lnTo>
                  <a:lnTo>
                    <a:pt x="15716" y="12619"/>
                  </a:lnTo>
                  <a:lnTo>
                    <a:pt x="16590" y="10873"/>
                  </a:lnTo>
                  <a:lnTo>
                    <a:pt x="19288" y="7698"/>
                  </a:lnTo>
                  <a:lnTo>
                    <a:pt x="20796" y="6667"/>
                  </a:lnTo>
                  <a:lnTo>
                    <a:pt x="22066" y="6269"/>
                  </a:lnTo>
                  <a:lnTo>
                    <a:pt x="24209" y="7222"/>
                  </a:lnTo>
                  <a:lnTo>
                    <a:pt x="26193" y="8809"/>
                  </a:lnTo>
                  <a:lnTo>
                    <a:pt x="28972" y="9683"/>
                  </a:lnTo>
                  <a:lnTo>
                    <a:pt x="30559" y="9366"/>
                  </a:lnTo>
                  <a:lnTo>
                    <a:pt x="31671" y="8492"/>
                  </a:lnTo>
                  <a:lnTo>
                    <a:pt x="32465" y="7063"/>
                  </a:lnTo>
                  <a:lnTo>
                    <a:pt x="32702" y="5397"/>
                  </a:lnTo>
                  <a:lnTo>
                    <a:pt x="32384" y="3175"/>
                  </a:lnTo>
                  <a:lnTo>
                    <a:pt x="31273" y="1428"/>
                  </a:lnTo>
                  <a:lnTo>
                    <a:pt x="29607" y="317"/>
                  </a:lnTo>
                  <a:lnTo>
                    <a:pt x="27384" y="0"/>
                  </a:lnTo>
                  <a:lnTo>
                    <a:pt x="24606" y="396"/>
                  </a:lnTo>
                  <a:lnTo>
                    <a:pt x="21828" y="1904"/>
                  </a:lnTo>
                  <a:lnTo>
                    <a:pt x="18812" y="4682"/>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2124" name="Shape 6864"/>
            <p:cNvSpPr/>
            <p:nvPr/>
          </p:nvSpPr>
          <p:spPr>
            <a:xfrm>
              <a:off x="5336952" y="3682094"/>
              <a:ext cx="43734" cy="67150"/>
            </a:xfrm>
            <a:custGeom>
              <a:avLst/>
              <a:gdLst/>
              <a:ahLst/>
              <a:cxnLst/>
              <a:rect l="0" t="0" r="0" b="0"/>
              <a:pathLst>
                <a:path w="43734" h="67150">
                  <a:moveTo>
                    <a:pt x="21113" y="0"/>
                  </a:moveTo>
                  <a:lnTo>
                    <a:pt x="20512" y="2938"/>
                  </a:lnTo>
                  <a:lnTo>
                    <a:pt x="22542" y="3333"/>
                  </a:lnTo>
                  <a:lnTo>
                    <a:pt x="24843" y="4921"/>
                  </a:lnTo>
                  <a:lnTo>
                    <a:pt x="27939" y="9763"/>
                  </a:lnTo>
                  <a:lnTo>
                    <a:pt x="29368" y="15159"/>
                  </a:lnTo>
                  <a:lnTo>
                    <a:pt x="29686" y="17382"/>
                  </a:lnTo>
                  <a:lnTo>
                    <a:pt x="29764" y="18811"/>
                  </a:lnTo>
                  <a:lnTo>
                    <a:pt x="29764" y="20239"/>
                  </a:lnTo>
                  <a:lnTo>
                    <a:pt x="29447" y="22225"/>
                  </a:lnTo>
                  <a:lnTo>
                    <a:pt x="28733" y="24367"/>
                  </a:lnTo>
                  <a:lnTo>
                    <a:pt x="27463" y="26352"/>
                  </a:lnTo>
                  <a:lnTo>
                    <a:pt x="25400" y="27781"/>
                  </a:lnTo>
                  <a:lnTo>
                    <a:pt x="22542" y="28336"/>
                  </a:lnTo>
                  <a:lnTo>
                    <a:pt x="19128" y="27622"/>
                  </a:lnTo>
                  <a:lnTo>
                    <a:pt x="16430" y="25796"/>
                  </a:lnTo>
                  <a:lnTo>
                    <a:pt x="14446" y="22938"/>
                  </a:lnTo>
                  <a:lnTo>
                    <a:pt x="13176" y="19446"/>
                  </a:lnTo>
                  <a:lnTo>
                    <a:pt x="12302" y="11667"/>
                  </a:lnTo>
                  <a:lnTo>
                    <a:pt x="12937" y="7461"/>
                  </a:lnTo>
                  <a:lnTo>
                    <a:pt x="14683" y="4682"/>
                  </a:lnTo>
                  <a:lnTo>
                    <a:pt x="17064" y="3175"/>
                  </a:lnTo>
                  <a:lnTo>
                    <a:pt x="19684" y="2777"/>
                  </a:lnTo>
                  <a:lnTo>
                    <a:pt x="20512" y="2938"/>
                  </a:lnTo>
                  <a:lnTo>
                    <a:pt x="21113" y="0"/>
                  </a:lnTo>
                  <a:lnTo>
                    <a:pt x="17223" y="396"/>
                  </a:lnTo>
                  <a:lnTo>
                    <a:pt x="13334" y="1666"/>
                  </a:lnTo>
                  <a:lnTo>
                    <a:pt x="9683" y="3888"/>
                  </a:lnTo>
                  <a:lnTo>
                    <a:pt x="6746" y="7063"/>
                  </a:lnTo>
                  <a:lnTo>
                    <a:pt x="4762" y="11271"/>
                  </a:lnTo>
                  <a:lnTo>
                    <a:pt x="4047" y="16588"/>
                  </a:lnTo>
                  <a:lnTo>
                    <a:pt x="4682" y="20637"/>
                  </a:lnTo>
                  <a:lnTo>
                    <a:pt x="6428" y="24208"/>
                  </a:lnTo>
                  <a:lnTo>
                    <a:pt x="9366" y="27146"/>
                  </a:lnTo>
                  <a:lnTo>
                    <a:pt x="13255" y="29447"/>
                  </a:lnTo>
                  <a:lnTo>
                    <a:pt x="9525" y="32861"/>
                  </a:lnTo>
                  <a:lnTo>
                    <a:pt x="6984" y="35321"/>
                  </a:lnTo>
                  <a:lnTo>
                    <a:pt x="5556" y="37067"/>
                  </a:lnTo>
                  <a:lnTo>
                    <a:pt x="4762" y="38417"/>
                  </a:lnTo>
                  <a:lnTo>
                    <a:pt x="4445" y="40242"/>
                  </a:lnTo>
                  <a:lnTo>
                    <a:pt x="4921" y="41988"/>
                  </a:lnTo>
                  <a:lnTo>
                    <a:pt x="6111" y="43417"/>
                  </a:lnTo>
                  <a:lnTo>
                    <a:pt x="9683" y="45482"/>
                  </a:lnTo>
                  <a:lnTo>
                    <a:pt x="6032" y="48180"/>
                  </a:lnTo>
                  <a:lnTo>
                    <a:pt x="2936" y="51196"/>
                  </a:lnTo>
                  <a:lnTo>
                    <a:pt x="793" y="54292"/>
                  </a:lnTo>
                  <a:lnTo>
                    <a:pt x="0" y="57546"/>
                  </a:lnTo>
                  <a:lnTo>
                    <a:pt x="396" y="59531"/>
                  </a:lnTo>
                  <a:lnTo>
                    <a:pt x="1348" y="61277"/>
                  </a:lnTo>
                  <a:lnTo>
                    <a:pt x="2857" y="62944"/>
                  </a:lnTo>
                  <a:lnTo>
                    <a:pt x="5000" y="64372"/>
                  </a:lnTo>
                  <a:lnTo>
                    <a:pt x="10556" y="66436"/>
                  </a:lnTo>
                  <a:lnTo>
                    <a:pt x="17541" y="67150"/>
                  </a:lnTo>
                  <a:lnTo>
                    <a:pt x="21192" y="66913"/>
                  </a:lnTo>
                  <a:lnTo>
                    <a:pt x="25241" y="66119"/>
                  </a:lnTo>
                  <a:lnTo>
                    <a:pt x="33496" y="63023"/>
                  </a:lnTo>
                  <a:lnTo>
                    <a:pt x="37226" y="60642"/>
                  </a:lnTo>
                  <a:lnTo>
                    <a:pt x="40163" y="57784"/>
                  </a:lnTo>
                  <a:lnTo>
                    <a:pt x="42147" y="54292"/>
                  </a:lnTo>
                  <a:lnTo>
                    <a:pt x="42862" y="50402"/>
                  </a:lnTo>
                  <a:lnTo>
                    <a:pt x="42147" y="46592"/>
                  </a:lnTo>
                  <a:lnTo>
                    <a:pt x="40877" y="44291"/>
                  </a:lnTo>
                  <a:lnTo>
                    <a:pt x="38734" y="42227"/>
                  </a:lnTo>
                  <a:lnTo>
                    <a:pt x="35480" y="40639"/>
                  </a:lnTo>
                  <a:lnTo>
                    <a:pt x="30876" y="39846"/>
                  </a:lnTo>
                  <a:lnTo>
                    <a:pt x="18097" y="39211"/>
                  </a:lnTo>
                  <a:lnTo>
                    <a:pt x="14763" y="39052"/>
                  </a:lnTo>
                  <a:lnTo>
                    <a:pt x="13210" y="38643"/>
                  </a:lnTo>
                  <a:lnTo>
                    <a:pt x="11747" y="45798"/>
                  </a:lnTo>
                  <a:lnTo>
                    <a:pt x="15953" y="46433"/>
                  </a:lnTo>
                  <a:lnTo>
                    <a:pt x="20637" y="46831"/>
                  </a:lnTo>
                  <a:lnTo>
                    <a:pt x="23812" y="46909"/>
                  </a:lnTo>
                  <a:lnTo>
                    <a:pt x="27939" y="47069"/>
                  </a:lnTo>
                  <a:lnTo>
                    <a:pt x="32861" y="47227"/>
                  </a:lnTo>
                  <a:lnTo>
                    <a:pt x="36750" y="47942"/>
                  </a:lnTo>
                  <a:lnTo>
                    <a:pt x="39211" y="49291"/>
                  </a:lnTo>
                  <a:lnTo>
                    <a:pt x="40083" y="51911"/>
                  </a:lnTo>
                  <a:lnTo>
                    <a:pt x="39766" y="53894"/>
                  </a:lnTo>
                  <a:lnTo>
                    <a:pt x="38813" y="55641"/>
                  </a:lnTo>
                  <a:lnTo>
                    <a:pt x="37306" y="57308"/>
                  </a:lnTo>
                  <a:lnTo>
                    <a:pt x="35242" y="58737"/>
                  </a:lnTo>
                  <a:lnTo>
                    <a:pt x="32622" y="59927"/>
                  </a:lnTo>
                  <a:lnTo>
                    <a:pt x="29527" y="60721"/>
                  </a:lnTo>
                  <a:lnTo>
                    <a:pt x="25876" y="61277"/>
                  </a:lnTo>
                  <a:lnTo>
                    <a:pt x="21748" y="61514"/>
                  </a:lnTo>
                  <a:lnTo>
                    <a:pt x="17938" y="61277"/>
                  </a:lnTo>
                  <a:lnTo>
                    <a:pt x="14763" y="60800"/>
                  </a:lnTo>
                  <a:lnTo>
                    <a:pt x="12143" y="60086"/>
                  </a:lnTo>
                  <a:lnTo>
                    <a:pt x="10159" y="59133"/>
                  </a:lnTo>
                  <a:lnTo>
                    <a:pt x="7698" y="56911"/>
                  </a:lnTo>
                  <a:lnTo>
                    <a:pt x="6905" y="54530"/>
                  </a:lnTo>
                  <a:lnTo>
                    <a:pt x="7222" y="52387"/>
                  </a:lnTo>
                  <a:lnTo>
                    <a:pt x="8175" y="50402"/>
                  </a:lnTo>
                  <a:lnTo>
                    <a:pt x="11747" y="45798"/>
                  </a:lnTo>
                  <a:lnTo>
                    <a:pt x="13210" y="38643"/>
                  </a:lnTo>
                  <a:lnTo>
                    <a:pt x="11747" y="38258"/>
                  </a:lnTo>
                  <a:lnTo>
                    <a:pt x="10795" y="37544"/>
                  </a:lnTo>
                  <a:lnTo>
                    <a:pt x="10397" y="36591"/>
                  </a:lnTo>
                  <a:lnTo>
                    <a:pt x="11032" y="34766"/>
                  </a:lnTo>
                  <a:lnTo>
                    <a:pt x="12619" y="32782"/>
                  </a:lnTo>
                  <a:lnTo>
                    <a:pt x="14604" y="31114"/>
                  </a:lnTo>
                  <a:lnTo>
                    <a:pt x="16351" y="30321"/>
                  </a:lnTo>
                  <a:lnTo>
                    <a:pt x="17223" y="30401"/>
                  </a:lnTo>
                  <a:lnTo>
                    <a:pt x="18732" y="30558"/>
                  </a:lnTo>
                  <a:lnTo>
                    <a:pt x="21668" y="30797"/>
                  </a:lnTo>
                  <a:lnTo>
                    <a:pt x="24764" y="30401"/>
                  </a:lnTo>
                  <a:lnTo>
                    <a:pt x="28257" y="29368"/>
                  </a:lnTo>
                  <a:lnTo>
                    <a:pt x="31669" y="27542"/>
                  </a:lnTo>
                  <a:lnTo>
                    <a:pt x="34607" y="24764"/>
                  </a:lnTo>
                  <a:lnTo>
                    <a:pt x="36671" y="21113"/>
                  </a:lnTo>
                  <a:lnTo>
                    <a:pt x="37464" y="16271"/>
                  </a:lnTo>
                  <a:lnTo>
                    <a:pt x="37306" y="13096"/>
                  </a:lnTo>
                  <a:lnTo>
                    <a:pt x="36908" y="10714"/>
                  </a:lnTo>
                  <a:lnTo>
                    <a:pt x="35559" y="7143"/>
                  </a:lnTo>
                  <a:lnTo>
                    <a:pt x="43734" y="7143"/>
                  </a:lnTo>
                  <a:lnTo>
                    <a:pt x="43734" y="3253"/>
                  </a:lnTo>
                  <a:lnTo>
                    <a:pt x="36114" y="3253"/>
                  </a:lnTo>
                  <a:lnTo>
                    <a:pt x="33575" y="3094"/>
                  </a:lnTo>
                  <a:lnTo>
                    <a:pt x="30717" y="2301"/>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2125" name="Shape 6865"/>
            <p:cNvSpPr/>
            <p:nvPr/>
          </p:nvSpPr>
          <p:spPr>
            <a:xfrm>
              <a:off x="5914722" y="3682094"/>
              <a:ext cx="29448" cy="46592"/>
            </a:xfrm>
            <a:custGeom>
              <a:avLst/>
              <a:gdLst/>
              <a:ahLst/>
              <a:cxnLst/>
              <a:rect l="0" t="0" r="0" b="0"/>
              <a:pathLst>
                <a:path w="29448" h="46592">
                  <a:moveTo>
                    <a:pt x="13891" y="0"/>
                  </a:moveTo>
                  <a:lnTo>
                    <a:pt x="9525" y="555"/>
                  </a:lnTo>
                  <a:lnTo>
                    <a:pt x="6112" y="1904"/>
                  </a:lnTo>
                  <a:lnTo>
                    <a:pt x="3413" y="3968"/>
                  </a:lnTo>
                  <a:lnTo>
                    <a:pt x="1508" y="6508"/>
                  </a:lnTo>
                  <a:lnTo>
                    <a:pt x="397" y="9286"/>
                  </a:lnTo>
                  <a:lnTo>
                    <a:pt x="0" y="12064"/>
                  </a:lnTo>
                  <a:lnTo>
                    <a:pt x="1032" y="16907"/>
                  </a:lnTo>
                  <a:lnTo>
                    <a:pt x="3572" y="20796"/>
                  </a:lnTo>
                  <a:lnTo>
                    <a:pt x="7223" y="23891"/>
                  </a:lnTo>
                  <a:lnTo>
                    <a:pt x="11588" y="26589"/>
                  </a:lnTo>
                  <a:lnTo>
                    <a:pt x="17383" y="29844"/>
                  </a:lnTo>
                  <a:lnTo>
                    <a:pt x="19526" y="31273"/>
                  </a:lnTo>
                  <a:lnTo>
                    <a:pt x="21113" y="32939"/>
                  </a:lnTo>
                  <a:lnTo>
                    <a:pt x="22146" y="34925"/>
                  </a:lnTo>
                  <a:lnTo>
                    <a:pt x="22542" y="37147"/>
                  </a:lnTo>
                  <a:lnTo>
                    <a:pt x="21749" y="40639"/>
                  </a:lnTo>
                  <a:lnTo>
                    <a:pt x="19765" y="42941"/>
                  </a:lnTo>
                  <a:lnTo>
                    <a:pt x="17145" y="44052"/>
                  </a:lnTo>
                  <a:lnTo>
                    <a:pt x="14526" y="44369"/>
                  </a:lnTo>
                  <a:lnTo>
                    <a:pt x="10318" y="43734"/>
                  </a:lnTo>
                  <a:lnTo>
                    <a:pt x="7143" y="41988"/>
                  </a:lnTo>
                  <a:lnTo>
                    <a:pt x="4921" y="39448"/>
                  </a:lnTo>
                  <a:lnTo>
                    <a:pt x="3413" y="36432"/>
                  </a:lnTo>
                  <a:lnTo>
                    <a:pt x="1746" y="30558"/>
                  </a:lnTo>
                  <a:lnTo>
                    <a:pt x="158" y="30558"/>
                  </a:lnTo>
                  <a:lnTo>
                    <a:pt x="158" y="45957"/>
                  </a:lnTo>
                  <a:lnTo>
                    <a:pt x="1428" y="45957"/>
                  </a:lnTo>
                  <a:lnTo>
                    <a:pt x="2222" y="45005"/>
                  </a:lnTo>
                  <a:lnTo>
                    <a:pt x="3572" y="44767"/>
                  </a:lnTo>
                  <a:lnTo>
                    <a:pt x="5953" y="45005"/>
                  </a:lnTo>
                  <a:lnTo>
                    <a:pt x="8731" y="45639"/>
                  </a:lnTo>
                  <a:lnTo>
                    <a:pt x="15081" y="46592"/>
                  </a:lnTo>
                  <a:lnTo>
                    <a:pt x="18336" y="46196"/>
                  </a:lnTo>
                  <a:lnTo>
                    <a:pt x="21590" y="45163"/>
                  </a:lnTo>
                  <a:lnTo>
                    <a:pt x="24606" y="43417"/>
                  </a:lnTo>
                  <a:lnTo>
                    <a:pt x="27146" y="40957"/>
                  </a:lnTo>
                  <a:lnTo>
                    <a:pt x="28813" y="37702"/>
                  </a:lnTo>
                  <a:lnTo>
                    <a:pt x="29448" y="33813"/>
                  </a:lnTo>
                  <a:lnTo>
                    <a:pt x="28813" y="29844"/>
                  </a:lnTo>
                  <a:lnTo>
                    <a:pt x="27067" y="26828"/>
                  </a:lnTo>
                  <a:lnTo>
                    <a:pt x="24447" y="24288"/>
                  </a:lnTo>
                  <a:lnTo>
                    <a:pt x="21113" y="22066"/>
                  </a:lnTo>
                  <a:lnTo>
                    <a:pt x="10398" y="15794"/>
                  </a:lnTo>
                  <a:lnTo>
                    <a:pt x="8176" y="13969"/>
                  </a:lnTo>
                  <a:lnTo>
                    <a:pt x="6906" y="12144"/>
                  </a:lnTo>
                  <a:lnTo>
                    <a:pt x="6191" y="8731"/>
                  </a:lnTo>
                  <a:lnTo>
                    <a:pt x="6588" y="6667"/>
                  </a:lnTo>
                  <a:lnTo>
                    <a:pt x="7937" y="4603"/>
                  </a:lnTo>
                  <a:lnTo>
                    <a:pt x="10240" y="2936"/>
                  </a:lnTo>
                  <a:lnTo>
                    <a:pt x="13732" y="2301"/>
                  </a:lnTo>
                  <a:lnTo>
                    <a:pt x="16986" y="2777"/>
                  </a:lnTo>
                  <a:lnTo>
                    <a:pt x="20082" y="4603"/>
                  </a:lnTo>
                  <a:lnTo>
                    <a:pt x="21431" y="6111"/>
                  </a:lnTo>
                  <a:lnTo>
                    <a:pt x="22701" y="8254"/>
                  </a:lnTo>
                  <a:lnTo>
                    <a:pt x="23733" y="11032"/>
                  </a:lnTo>
                  <a:lnTo>
                    <a:pt x="24686" y="14446"/>
                  </a:lnTo>
                  <a:lnTo>
                    <a:pt x="26193" y="14446"/>
                  </a:lnTo>
                  <a:lnTo>
                    <a:pt x="25797" y="872"/>
                  </a:lnTo>
                  <a:lnTo>
                    <a:pt x="24686" y="872"/>
                  </a:lnTo>
                  <a:lnTo>
                    <a:pt x="24130" y="1587"/>
                  </a:lnTo>
                  <a:lnTo>
                    <a:pt x="23018" y="1983"/>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126" name="Shape 6866"/>
            <p:cNvSpPr/>
            <p:nvPr/>
          </p:nvSpPr>
          <p:spPr>
            <a:xfrm>
              <a:off x="5118274" y="3682094"/>
              <a:ext cx="29448" cy="46592"/>
            </a:xfrm>
            <a:custGeom>
              <a:avLst/>
              <a:gdLst/>
              <a:ahLst/>
              <a:cxnLst/>
              <a:rect l="0" t="0" r="0" b="0"/>
              <a:pathLst>
                <a:path w="29448" h="46592">
                  <a:moveTo>
                    <a:pt x="13891" y="0"/>
                  </a:moveTo>
                  <a:lnTo>
                    <a:pt x="9525" y="555"/>
                  </a:lnTo>
                  <a:lnTo>
                    <a:pt x="6112" y="1904"/>
                  </a:lnTo>
                  <a:lnTo>
                    <a:pt x="3413" y="3968"/>
                  </a:lnTo>
                  <a:lnTo>
                    <a:pt x="1508" y="6508"/>
                  </a:lnTo>
                  <a:lnTo>
                    <a:pt x="397" y="9286"/>
                  </a:lnTo>
                  <a:lnTo>
                    <a:pt x="0" y="12064"/>
                  </a:lnTo>
                  <a:lnTo>
                    <a:pt x="1032" y="16907"/>
                  </a:lnTo>
                  <a:lnTo>
                    <a:pt x="3572" y="20796"/>
                  </a:lnTo>
                  <a:lnTo>
                    <a:pt x="7302" y="23891"/>
                  </a:lnTo>
                  <a:lnTo>
                    <a:pt x="11668" y="26589"/>
                  </a:lnTo>
                  <a:lnTo>
                    <a:pt x="17383" y="29844"/>
                  </a:lnTo>
                  <a:lnTo>
                    <a:pt x="19526" y="31273"/>
                  </a:lnTo>
                  <a:lnTo>
                    <a:pt x="21113" y="32939"/>
                  </a:lnTo>
                  <a:lnTo>
                    <a:pt x="22146" y="34925"/>
                  </a:lnTo>
                  <a:lnTo>
                    <a:pt x="22542" y="37147"/>
                  </a:lnTo>
                  <a:lnTo>
                    <a:pt x="21748" y="40639"/>
                  </a:lnTo>
                  <a:lnTo>
                    <a:pt x="19765" y="42941"/>
                  </a:lnTo>
                  <a:lnTo>
                    <a:pt x="17145" y="44052"/>
                  </a:lnTo>
                  <a:lnTo>
                    <a:pt x="14526" y="44369"/>
                  </a:lnTo>
                  <a:lnTo>
                    <a:pt x="10318" y="43734"/>
                  </a:lnTo>
                  <a:lnTo>
                    <a:pt x="7143" y="41988"/>
                  </a:lnTo>
                  <a:lnTo>
                    <a:pt x="4921" y="39448"/>
                  </a:lnTo>
                  <a:lnTo>
                    <a:pt x="3413" y="36432"/>
                  </a:lnTo>
                  <a:lnTo>
                    <a:pt x="1746" y="30558"/>
                  </a:lnTo>
                  <a:lnTo>
                    <a:pt x="158" y="30558"/>
                  </a:lnTo>
                  <a:lnTo>
                    <a:pt x="158" y="45957"/>
                  </a:lnTo>
                  <a:lnTo>
                    <a:pt x="1428" y="45957"/>
                  </a:lnTo>
                  <a:lnTo>
                    <a:pt x="2302" y="45005"/>
                  </a:lnTo>
                  <a:lnTo>
                    <a:pt x="3572" y="44767"/>
                  </a:lnTo>
                  <a:lnTo>
                    <a:pt x="5953" y="45005"/>
                  </a:lnTo>
                  <a:lnTo>
                    <a:pt x="8731" y="45639"/>
                  </a:lnTo>
                  <a:lnTo>
                    <a:pt x="15081" y="46592"/>
                  </a:lnTo>
                  <a:lnTo>
                    <a:pt x="18415" y="46196"/>
                  </a:lnTo>
                  <a:lnTo>
                    <a:pt x="21669" y="45163"/>
                  </a:lnTo>
                  <a:lnTo>
                    <a:pt x="24686" y="43417"/>
                  </a:lnTo>
                  <a:lnTo>
                    <a:pt x="27146" y="40957"/>
                  </a:lnTo>
                  <a:lnTo>
                    <a:pt x="28813" y="37702"/>
                  </a:lnTo>
                  <a:lnTo>
                    <a:pt x="29448" y="33813"/>
                  </a:lnTo>
                  <a:lnTo>
                    <a:pt x="28813" y="29844"/>
                  </a:lnTo>
                  <a:lnTo>
                    <a:pt x="27067" y="26828"/>
                  </a:lnTo>
                  <a:lnTo>
                    <a:pt x="24447" y="24288"/>
                  </a:lnTo>
                  <a:lnTo>
                    <a:pt x="21113" y="22066"/>
                  </a:lnTo>
                  <a:lnTo>
                    <a:pt x="10477" y="15794"/>
                  </a:lnTo>
                  <a:lnTo>
                    <a:pt x="8254" y="13969"/>
                  </a:lnTo>
                  <a:lnTo>
                    <a:pt x="6906" y="12144"/>
                  </a:lnTo>
                  <a:lnTo>
                    <a:pt x="6191" y="8731"/>
                  </a:lnTo>
                  <a:lnTo>
                    <a:pt x="6588" y="6667"/>
                  </a:lnTo>
                  <a:lnTo>
                    <a:pt x="7937" y="4603"/>
                  </a:lnTo>
                  <a:lnTo>
                    <a:pt x="10240" y="2936"/>
                  </a:lnTo>
                  <a:lnTo>
                    <a:pt x="13732" y="2301"/>
                  </a:lnTo>
                  <a:lnTo>
                    <a:pt x="16986" y="2777"/>
                  </a:lnTo>
                  <a:lnTo>
                    <a:pt x="20082" y="4603"/>
                  </a:lnTo>
                  <a:lnTo>
                    <a:pt x="21511" y="6111"/>
                  </a:lnTo>
                  <a:lnTo>
                    <a:pt x="22701" y="8254"/>
                  </a:lnTo>
                  <a:lnTo>
                    <a:pt x="23812" y="11032"/>
                  </a:lnTo>
                  <a:lnTo>
                    <a:pt x="24686" y="14446"/>
                  </a:lnTo>
                  <a:lnTo>
                    <a:pt x="26193" y="14446"/>
                  </a:lnTo>
                  <a:lnTo>
                    <a:pt x="25797" y="872"/>
                  </a:lnTo>
                  <a:lnTo>
                    <a:pt x="24686" y="872"/>
                  </a:lnTo>
                  <a:lnTo>
                    <a:pt x="24129" y="1587"/>
                  </a:lnTo>
                  <a:lnTo>
                    <a:pt x="23018" y="1983"/>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127" name="Shape 6867"/>
            <p:cNvSpPr/>
            <p:nvPr/>
          </p:nvSpPr>
          <p:spPr>
            <a:xfrm>
              <a:off x="4953889" y="3682094"/>
              <a:ext cx="29368" cy="46592"/>
            </a:xfrm>
            <a:custGeom>
              <a:avLst/>
              <a:gdLst/>
              <a:ahLst/>
              <a:cxnLst/>
              <a:rect l="0" t="0" r="0" b="0"/>
              <a:pathLst>
                <a:path w="29368" h="46592">
                  <a:moveTo>
                    <a:pt x="13889" y="0"/>
                  </a:moveTo>
                  <a:lnTo>
                    <a:pt x="9525" y="555"/>
                  </a:lnTo>
                  <a:lnTo>
                    <a:pt x="6032" y="1904"/>
                  </a:lnTo>
                  <a:lnTo>
                    <a:pt x="3333" y="3968"/>
                  </a:lnTo>
                  <a:lnTo>
                    <a:pt x="1507" y="6508"/>
                  </a:lnTo>
                  <a:lnTo>
                    <a:pt x="396" y="9286"/>
                  </a:lnTo>
                  <a:lnTo>
                    <a:pt x="0" y="12064"/>
                  </a:lnTo>
                  <a:lnTo>
                    <a:pt x="952" y="16907"/>
                  </a:lnTo>
                  <a:lnTo>
                    <a:pt x="3492" y="20796"/>
                  </a:lnTo>
                  <a:lnTo>
                    <a:pt x="7222" y="23891"/>
                  </a:lnTo>
                  <a:lnTo>
                    <a:pt x="11588" y="26589"/>
                  </a:lnTo>
                  <a:lnTo>
                    <a:pt x="17303" y="29844"/>
                  </a:lnTo>
                  <a:lnTo>
                    <a:pt x="19526" y="31273"/>
                  </a:lnTo>
                  <a:lnTo>
                    <a:pt x="21113" y="32939"/>
                  </a:lnTo>
                  <a:lnTo>
                    <a:pt x="22066" y="34925"/>
                  </a:lnTo>
                  <a:lnTo>
                    <a:pt x="22462" y="37147"/>
                  </a:lnTo>
                  <a:lnTo>
                    <a:pt x="21668" y="40639"/>
                  </a:lnTo>
                  <a:lnTo>
                    <a:pt x="19684" y="42941"/>
                  </a:lnTo>
                  <a:lnTo>
                    <a:pt x="17064" y="44052"/>
                  </a:lnTo>
                  <a:lnTo>
                    <a:pt x="14446" y="44369"/>
                  </a:lnTo>
                  <a:lnTo>
                    <a:pt x="10238" y="43734"/>
                  </a:lnTo>
                  <a:lnTo>
                    <a:pt x="7143" y="41988"/>
                  </a:lnTo>
                  <a:lnTo>
                    <a:pt x="4921" y="39448"/>
                  </a:lnTo>
                  <a:lnTo>
                    <a:pt x="3333" y="36432"/>
                  </a:lnTo>
                  <a:lnTo>
                    <a:pt x="1666" y="30558"/>
                  </a:lnTo>
                  <a:lnTo>
                    <a:pt x="78" y="30558"/>
                  </a:lnTo>
                  <a:lnTo>
                    <a:pt x="78" y="45957"/>
                  </a:lnTo>
                  <a:lnTo>
                    <a:pt x="1348" y="45957"/>
                  </a:lnTo>
                  <a:lnTo>
                    <a:pt x="2222" y="45005"/>
                  </a:lnTo>
                  <a:lnTo>
                    <a:pt x="3571" y="44767"/>
                  </a:lnTo>
                  <a:lnTo>
                    <a:pt x="5873" y="45005"/>
                  </a:lnTo>
                  <a:lnTo>
                    <a:pt x="8651" y="45639"/>
                  </a:lnTo>
                  <a:lnTo>
                    <a:pt x="15081" y="46592"/>
                  </a:lnTo>
                  <a:lnTo>
                    <a:pt x="18334" y="46196"/>
                  </a:lnTo>
                  <a:lnTo>
                    <a:pt x="21590" y="45163"/>
                  </a:lnTo>
                  <a:lnTo>
                    <a:pt x="24606" y="43417"/>
                  </a:lnTo>
                  <a:lnTo>
                    <a:pt x="27066" y="40957"/>
                  </a:lnTo>
                  <a:lnTo>
                    <a:pt x="28812" y="37702"/>
                  </a:lnTo>
                  <a:lnTo>
                    <a:pt x="29368" y="33813"/>
                  </a:lnTo>
                  <a:lnTo>
                    <a:pt x="28812" y="29844"/>
                  </a:lnTo>
                  <a:lnTo>
                    <a:pt x="27066" y="26828"/>
                  </a:lnTo>
                  <a:lnTo>
                    <a:pt x="24367" y="24288"/>
                  </a:lnTo>
                  <a:lnTo>
                    <a:pt x="21113" y="22066"/>
                  </a:lnTo>
                  <a:lnTo>
                    <a:pt x="10397" y="15794"/>
                  </a:lnTo>
                  <a:lnTo>
                    <a:pt x="8175" y="13969"/>
                  </a:lnTo>
                  <a:lnTo>
                    <a:pt x="6905" y="12144"/>
                  </a:lnTo>
                  <a:lnTo>
                    <a:pt x="6270" y="10318"/>
                  </a:lnTo>
                  <a:lnTo>
                    <a:pt x="6111" y="8731"/>
                  </a:lnTo>
                  <a:lnTo>
                    <a:pt x="6508" y="6667"/>
                  </a:lnTo>
                  <a:lnTo>
                    <a:pt x="7857" y="4603"/>
                  </a:lnTo>
                  <a:lnTo>
                    <a:pt x="10159" y="2936"/>
                  </a:lnTo>
                  <a:lnTo>
                    <a:pt x="13652" y="2301"/>
                  </a:lnTo>
                  <a:lnTo>
                    <a:pt x="16906" y="2777"/>
                  </a:lnTo>
                  <a:lnTo>
                    <a:pt x="20002" y="4603"/>
                  </a:lnTo>
                  <a:lnTo>
                    <a:pt x="21431" y="6111"/>
                  </a:lnTo>
                  <a:lnTo>
                    <a:pt x="22621" y="8254"/>
                  </a:lnTo>
                  <a:lnTo>
                    <a:pt x="23732" y="11032"/>
                  </a:lnTo>
                  <a:lnTo>
                    <a:pt x="24684" y="14446"/>
                  </a:lnTo>
                  <a:lnTo>
                    <a:pt x="26113" y="14446"/>
                  </a:lnTo>
                  <a:lnTo>
                    <a:pt x="25717" y="872"/>
                  </a:lnTo>
                  <a:lnTo>
                    <a:pt x="24684" y="872"/>
                  </a:lnTo>
                  <a:lnTo>
                    <a:pt x="24050" y="1587"/>
                  </a:lnTo>
                  <a:lnTo>
                    <a:pt x="22938" y="1983"/>
                  </a:lnTo>
                  <a:lnTo>
                    <a:pt x="21431" y="1666"/>
                  </a:lnTo>
                  <a:lnTo>
                    <a:pt x="19367" y="1032"/>
                  </a:lnTo>
                  <a:lnTo>
                    <a:pt x="13889" y="0"/>
                  </a:lnTo>
                  <a:close/>
                </a:path>
              </a:pathLst>
            </a:custGeom>
            <a:solidFill>
              <a:srgbClr val="000000"/>
            </a:solidFill>
          </p:spPr>
          <p:txBody>
            <a:bodyPr vert="horz" lIns="91440" tIns="45720" rIns="91440" bIns="45720" anchor="t"/>
            <a:lstStyle/>
            <a:p>
              <a:endParaRPr lang="en-IN"/>
            </a:p>
          </p:txBody>
        </p:sp>
        <p:sp>
          <p:nvSpPr>
            <p:cNvPr id="2128" name="Shape 6868"/>
            <p:cNvSpPr/>
            <p:nvPr/>
          </p:nvSpPr>
          <p:spPr>
            <a:xfrm>
              <a:off x="4991989" y="3717574"/>
              <a:ext cx="13811" cy="24051"/>
            </a:xfrm>
            <a:custGeom>
              <a:avLst/>
              <a:gdLst/>
              <a:ahLst/>
              <a:cxnLst/>
              <a:rect l="0" t="0" r="0" b="0"/>
              <a:pathLst>
                <a:path w="13811" h="24051">
                  <a:moveTo>
                    <a:pt x="5793" y="0"/>
                  </a:moveTo>
                  <a:lnTo>
                    <a:pt x="3809" y="317"/>
                  </a:lnTo>
                  <a:lnTo>
                    <a:pt x="1983" y="1271"/>
                  </a:lnTo>
                  <a:lnTo>
                    <a:pt x="555" y="3016"/>
                  </a:lnTo>
                  <a:lnTo>
                    <a:pt x="0" y="5714"/>
                  </a:lnTo>
                  <a:lnTo>
                    <a:pt x="634" y="8176"/>
                  </a:lnTo>
                  <a:lnTo>
                    <a:pt x="2142" y="9683"/>
                  </a:lnTo>
                  <a:lnTo>
                    <a:pt x="4127" y="10477"/>
                  </a:lnTo>
                  <a:lnTo>
                    <a:pt x="6191" y="10716"/>
                  </a:lnTo>
                  <a:lnTo>
                    <a:pt x="7620" y="10477"/>
                  </a:lnTo>
                  <a:lnTo>
                    <a:pt x="8572" y="10318"/>
                  </a:lnTo>
                  <a:lnTo>
                    <a:pt x="9525" y="10636"/>
                  </a:lnTo>
                  <a:lnTo>
                    <a:pt x="9921" y="11668"/>
                  </a:lnTo>
                  <a:lnTo>
                    <a:pt x="9603" y="13493"/>
                  </a:lnTo>
                  <a:lnTo>
                    <a:pt x="8333" y="16113"/>
                  </a:lnTo>
                  <a:lnTo>
                    <a:pt x="5793" y="19050"/>
                  </a:lnTo>
                  <a:lnTo>
                    <a:pt x="1825" y="22145"/>
                  </a:lnTo>
                  <a:lnTo>
                    <a:pt x="2698" y="24051"/>
                  </a:lnTo>
                  <a:lnTo>
                    <a:pt x="4523" y="23177"/>
                  </a:lnTo>
                  <a:lnTo>
                    <a:pt x="6826" y="21431"/>
                  </a:lnTo>
                  <a:lnTo>
                    <a:pt x="11588" y="16192"/>
                  </a:lnTo>
                  <a:lnTo>
                    <a:pt x="13176" y="12938"/>
                  </a:lnTo>
                  <a:lnTo>
                    <a:pt x="13811" y="9525"/>
                  </a:lnTo>
                  <a:lnTo>
                    <a:pt x="13334" y="5953"/>
                  </a:lnTo>
                  <a:lnTo>
                    <a:pt x="12223" y="3333"/>
                  </a:lnTo>
                  <a:lnTo>
                    <a:pt x="10636" y="1587"/>
                  </a:lnTo>
                  <a:lnTo>
                    <a:pt x="8809" y="556"/>
                  </a:lnTo>
                  <a:lnTo>
                    <a:pt x="5793" y="0"/>
                  </a:lnTo>
                  <a:close/>
                </a:path>
              </a:pathLst>
            </a:custGeom>
            <a:solidFill>
              <a:srgbClr val="000000"/>
            </a:solidFill>
          </p:spPr>
          <p:txBody>
            <a:bodyPr vert="horz" lIns="91440" tIns="45720" rIns="91440" bIns="45720" anchor="t"/>
            <a:lstStyle/>
            <a:p>
              <a:endParaRPr lang="en-IN"/>
            </a:p>
          </p:txBody>
        </p:sp>
        <p:sp>
          <p:nvSpPr>
            <p:cNvPr id="2129" name="Shape 6869"/>
            <p:cNvSpPr/>
            <p:nvPr/>
          </p:nvSpPr>
          <p:spPr>
            <a:xfrm>
              <a:off x="6132528" y="3683127"/>
              <a:ext cx="46513" cy="45560"/>
            </a:xfrm>
            <a:custGeom>
              <a:avLst/>
              <a:gdLst/>
              <a:ahLst/>
              <a:cxnLst/>
              <a:rect l="0" t="0" r="0" b="0"/>
              <a:pathLst>
                <a:path w="46513" h="45560">
                  <a:moveTo>
                    <a:pt x="0" y="0"/>
                  </a:moveTo>
                  <a:lnTo>
                    <a:pt x="0" y="1348"/>
                  </a:lnTo>
                  <a:lnTo>
                    <a:pt x="2222" y="1587"/>
                  </a:lnTo>
                  <a:lnTo>
                    <a:pt x="4205" y="2381"/>
                  </a:lnTo>
                  <a:lnTo>
                    <a:pt x="5556" y="4205"/>
                  </a:lnTo>
                  <a:lnTo>
                    <a:pt x="6112" y="7698"/>
                  </a:lnTo>
                  <a:lnTo>
                    <a:pt x="6112" y="32622"/>
                  </a:lnTo>
                  <a:lnTo>
                    <a:pt x="6746" y="37226"/>
                  </a:lnTo>
                  <a:lnTo>
                    <a:pt x="8254" y="40638"/>
                  </a:lnTo>
                  <a:lnTo>
                    <a:pt x="10477" y="43019"/>
                  </a:lnTo>
                  <a:lnTo>
                    <a:pt x="13017" y="44528"/>
                  </a:lnTo>
                  <a:lnTo>
                    <a:pt x="15557" y="45322"/>
                  </a:lnTo>
                  <a:lnTo>
                    <a:pt x="17858" y="45560"/>
                  </a:lnTo>
                  <a:lnTo>
                    <a:pt x="19764" y="45401"/>
                  </a:lnTo>
                  <a:lnTo>
                    <a:pt x="22383" y="44846"/>
                  </a:lnTo>
                  <a:lnTo>
                    <a:pt x="25320" y="43496"/>
                  </a:lnTo>
                  <a:lnTo>
                    <a:pt x="28257" y="41275"/>
                  </a:lnTo>
                  <a:lnTo>
                    <a:pt x="32543" y="36987"/>
                  </a:lnTo>
                  <a:lnTo>
                    <a:pt x="32543" y="45243"/>
                  </a:lnTo>
                  <a:lnTo>
                    <a:pt x="32780" y="45401"/>
                  </a:lnTo>
                  <a:lnTo>
                    <a:pt x="39369" y="43099"/>
                  </a:lnTo>
                  <a:lnTo>
                    <a:pt x="46513" y="40956"/>
                  </a:lnTo>
                  <a:lnTo>
                    <a:pt x="46513" y="39607"/>
                  </a:lnTo>
                  <a:lnTo>
                    <a:pt x="43021" y="39289"/>
                  </a:lnTo>
                  <a:lnTo>
                    <a:pt x="41195" y="38178"/>
                  </a:lnTo>
                  <a:lnTo>
                    <a:pt x="40481" y="36352"/>
                  </a:lnTo>
                  <a:lnTo>
                    <a:pt x="40402" y="33971"/>
                  </a:lnTo>
                  <a:lnTo>
                    <a:pt x="40402" y="0"/>
                  </a:lnTo>
                  <a:lnTo>
                    <a:pt x="24765" y="0"/>
                  </a:lnTo>
                  <a:lnTo>
                    <a:pt x="24765" y="1666"/>
                  </a:lnTo>
                  <a:lnTo>
                    <a:pt x="28812" y="2142"/>
                  </a:lnTo>
                  <a:lnTo>
                    <a:pt x="31036" y="3332"/>
                  </a:lnTo>
                  <a:lnTo>
                    <a:pt x="31908" y="5237"/>
                  </a:lnTo>
                  <a:lnTo>
                    <a:pt x="32067" y="7857"/>
                  </a:lnTo>
                  <a:lnTo>
                    <a:pt x="32067" y="31193"/>
                  </a:lnTo>
                  <a:lnTo>
                    <a:pt x="31987" y="33257"/>
                  </a:lnTo>
                  <a:lnTo>
                    <a:pt x="31591" y="34606"/>
                  </a:lnTo>
                  <a:lnTo>
                    <a:pt x="30479" y="36193"/>
                  </a:lnTo>
                  <a:lnTo>
                    <a:pt x="26273" y="38813"/>
                  </a:lnTo>
                  <a:lnTo>
                    <a:pt x="21827" y="39766"/>
                  </a:lnTo>
                  <a:lnTo>
                    <a:pt x="18970" y="39289"/>
                  </a:lnTo>
                  <a:lnTo>
                    <a:pt x="16985" y="38178"/>
                  </a:lnTo>
                  <a:lnTo>
                    <a:pt x="15716" y="36591"/>
                  </a:lnTo>
                  <a:lnTo>
                    <a:pt x="14922" y="34844"/>
                  </a:lnTo>
                  <a:lnTo>
                    <a:pt x="14446" y="32224"/>
                  </a:lnTo>
                  <a:lnTo>
                    <a:pt x="14446" y="0"/>
                  </a:lnTo>
                  <a:lnTo>
                    <a:pt x="0" y="0"/>
                  </a:lnTo>
                  <a:close/>
                </a:path>
              </a:pathLst>
            </a:custGeom>
            <a:solidFill>
              <a:srgbClr val="000000"/>
            </a:solidFill>
          </p:spPr>
          <p:txBody>
            <a:bodyPr vert="horz" lIns="91440" tIns="45720" rIns="91440" bIns="45720" anchor="t"/>
            <a:lstStyle/>
            <a:p>
              <a:endParaRPr lang="en-IN"/>
            </a:p>
          </p:txBody>
        </p:sp>
        <p:sp>
          <p:nvSpPr>
            <p:cNvPr id="2130" name="Shape 6870"/>
            <p:cNvSpPr/>
            <p:nvPr/>
          </p:nvSpPr>
          <p:spPr>
            <a:xfrm>
              <a:off x="6009655" y="3683127"/>
              <a:ext cx="46593" cy="45560"/>
            </a:xfrm>
            <a:custGeom>
              <a:avLst/>
              <a:gdLst/>
              <a:ahLst/>
              <a:cxnLst/>
              <a:rect l="0" t="0" r="0" b="0"/>
              <a:pathLst>
                <a:path w="46593" h="45560">
                  <a:moveTo>
                    <a:pt x="0" y="0"/>
                  </a:moveTo>
                  <a:lnTo>
                    <a:pt x="0" y="1348"/>
                  </a:lnTo>
                  <a:lnTo>
                    <a:pt x="2222" y="1587"/>
                  </a:lnTo>
                  <a:lnTo>
                    <a:pt x="4207" y="2381"/>
                  </a:lnTo>
                  <a:lnTo>
                    <a:pt x="5636" y="4205"/>
                  </a:lnTo>
                  <a:lnTo>
                    <a:pt x="6112" y="7698"/>
                  </a:lnTo>
                  <a:lnTo>
                    <a:pt x="6112" y="32622"/>
                  </a:lnTo>
                  <a:lnTo>
                    <a:pt x="6747" y="37226"/>
                  </a:lnTo>
                  <a:lnTo>
                    <a:pt x="8254" y="40638"/>
                  </a:lnTo>
                  <a:lnTo>
                    <a:pt x="10477" y="43019"/>
                  </a:lnTo>
                  <a:lnTo>
                    <a:pt x="13017" y="44528"/>
                  </a:lnTo>
                  <a:lnTo>
                    <a:pt x="15637" y="45322"/>
                  </a:lnTo>
                  <a:lnTo>
                    <a:pt x="17938" y="45560"/>
                  </a:lnTo>
                  <a:lnTo>
                    <a:pt x="19765" y="45401"/>
                  </a:lnTo>
                  <a:lnTo>
                    <a:pt x="22383" y="44846"/>
                  </a:lnTo>
                  <a:lnTo>
                    <a:pt x="25400" y="43496"/>
                  </a:lnTo>
                  <a:lnTo>
                    <a:pt x="28337" y="41275"/>
                  </a:lnTo>
                  <a:lnTo>
                    <a:pt x="32623" y="36987"/>
                  </a:lnTo>
                  <a:lnTo>
                    <a:pt x="32623" y="45243"/>
                  </a:lnTo>
                  <a:lnTo>
                    <a:pt x="32782" y="45401"/>
                  </a:lnTo>
                  <a:lnTo>
                    <a:pt x="39370" y="43099"/>
                  </a:lnTo>
                  <a:lnTo>
                    <a:pt x="46593" y="40956"/>
                  </a:lnTo>
                  <a:lnTo>
                    <a:pt x="46593" y="39607"/>
                  </a:lnTo>
                  <a:lnTo>
                    <a:pt x="43101" y="39289"/>
                  </a:lnTo>
                  <a:lnTo>
                    <a:pt x="41275" y="38178"/>
                  </a:lnTo>
                  <a:lnTo>
                    <a:pt x="40561" y="36352"/>
                  </a:lnTo>
                  <a:lnTo>
                    <a:pt x="40402" y="33971"/>
                  </a:lnTo>
                  <a:lnTo>
                    <a:pt x="40402" y="0"/>
                  </a:lnTo>
                  <a:lnTo>
                    <a:pt x="24765" y="0"/>
                  </a:lnTo>
                  <a:lnTo>
                    <a:pt x="24765" y="1666"/>
                  </a:lnTo>
                  <a:lnTo>
                    <a:pt x="28892" y="2142"/>
                  </a:lnTo>
                  <a:lnTo>
                    <a:pt x="30162" y="2618"/>
                  </a:lnTo>
                  <a:lnTo>
                    <a:pt x="31036" y="3332"/>
                  </a:lnTo>
                  <a:lnTo>
                    <a:pt x="31908" y="5237"/>
                  </a:lnTo>
                  <a:lnTo>
                    <a:pt x="32067" y="7857"/>
                  </a:lnTo>
                  <a:lnTo>
                    <a:pt x="32067" y="31193"/>
                  </a:lnTo>
                  <a:lnTo>
                    <a:pt x="31988" y="33257"/>
                  </a:lnTo>
                  <a:lnTo>
                    <a:pt x="31671" y="34606"/>
                  </a:lnTo>
                  <a:lnTo>
                    <a:pt x="30479" y="36193"/>
                  </a:lnTo>
                  <a:lnTo>
                    <a:pt x="26352" y="38813"/>
                  </a:lnTo>
                  <a:lnTo>
                    <a:pt x="21907" y="39766"/>
                  </a:lnTo>
                  <a:lnTo>
                    <a:pt x="19050" y="39289"/>
                  </a:lnTo>
                  <a:lnTo>
                    <a:pt x="17066" y="38178"/>
                  </a:lnTo>
                  <a:lnTo>
                    <a:pt x="15716" y="36591"/>
                  </a:lnTo>
                  <a:lnTo>
                    <a:pt x="14922" y="34844"/>
                  </a:lnTo>
                  <a:lnTo>
                    <a:pt x="14446" y="32224"/>
                  </a:lnTo>
                  <a:lnTo>
                    <a:pt x="14446" y="0"/>
                  </a:lnTo>
                  <a:lnTo>
                    <a:pt x="0" y="0"/>
                  </a:lnTo>
                  <a:close/>
                </a:path>
              </a:pathLst>
            </a:custGeom>
            <a:solidFill>
              <a:srgbClr val="000000"/>
            </a:solidFill>
          </p:spPr>
          <p:txBody>
            <a:bodyPr vert="horz" lIns="91440" tIns="45720" rIns="91440" bIns="45720" anchor="t"/>
            <a:lstStyle/>
            <a:p>
              <a:endParaRPr lang="en-IN"/>
            </a:p>
          </p:txBody>
        </p:sp>
        <p:sp>
          <p:nvSpPr>
            <p:cNvPr id="2131" name="Shape 6871"/>
            <p:cNvSpPr/>
            <p:nvPr/>
          </p:nvSpPr>
          <p:spPr>
            <a:xfrm>
              <a:off x="5153755" y="3683127"/>
              <a:ext cx="46592" cy="45560"/>
            </a:xfrm>
            <a:custGeom>
              <a:avLst/>
              <a:gdLst/>
              <a:ahLst/>
              <a:cxnLst/>
              <a:rect l="0" t="0" r="0" b="0"/>
              <a:pathLst>
                <a:path w="46592" h="45560">
                  <a:moveTo>
                    <a:pt x="0" y="0"/>
                  </a:moveTo>
                  <a:lnTo>
                    <a:pt x="0" y="1348"/>
                  </a:lnTo>
                  <a:lnTo>
                    <a:pt x="2222" y="1587"/>
                  </a:lnTo>
                  <a:lnTo>
                    <a:pt x="4206" y="2381"/>
                  </a:lnTo>
                  <a:lnTo>
                    <a:pt x="5635" y="4205"/>
                  </a:lnTo>
                  <a:lnTo>
                    <a:pt x="6191" y="7698"/>
                  </a:lnTo>
                  <a:lnTo>
                    <a:pt x="6191" y="32622"/>
                  </a:lnTo>
                  <a:lnTo>
                    <a:pt x="6746" y="37226"/>
                  </a:lnTo>
                  <a:lnTo>
                    <a:pt x="8255" y="40638"/>
                  </a:lnTo>
                  <a:lnTo>
                    <a:pt x="10556" y="43019"/>
                  </a:lnTo>
                  <a:lnTo>
                    <a:pt x="13017" y="44528"/>
                  </a:lnTo>
                  <a:lnTo>
                    <a:pt x="15636" y="45322"/>
                  </a:lnTo>
                  <a:lnTo>
                    <a:pt x="17938" y="45560"/>
                  </a:lnTo>
                  <a:lnTo>
                    <a:pt x="19843" y="45401"/>
                  </a:lnTo>
                  <a:lnTo>
                    <a:pt x="22383" y="44846"/>
                  </a:lnTo>
                  <a:lnTo>
                    <a:pt x="25400" y="43496"/>
                  </a:lnTo>
                  <a:lnTo>
                    <a:pt x="28336" y="41275"/>
                  </a:lnTo>
                  <a:lnTo>
                    <a:pt x="32622" y="36987"/>
                  </a:lnTo>
                  <a:lnTo>
                    <a:pt x="32622" y="45243"/>
                  </a:lnTo>
                  <a:lnTo>
                    <a:pt x="32781" y="45401"/>
                  </a:lnTo>
                  <a:lnTo>
                    <a:pt x="39370" y="43099"/>
                  </a:lnTo>
                  <a:lnTo>
                    <a:pt x="46592" y="40956"/>
                  </a:lnTo>
                  <a:lnTo>
                    <a:pt x="46592" y="39607"/>
                  </a:lnTo>
                  <a:lnTo>
                    <a:pt x="43100" y="39289"/>
                  </a:lnTo>
                  <a:lnTo>
                    <a:pt x="41275" y="38178"/>
                  </a:lnTo>
                  <a:lnTo>
                    <a:pt x="40560" y="36352"/>
                  </a:lnTo>
                  <a:lnTo>
                    <a:pt x="40401" y="33971"/>
                  </a:lnTo>
                  <a:lnTo>
                    <a:pt x="40401" y="0"/>
                  </a:lnTo>
                  <a:lnTo>
                    <a:pt x="24765" y="0"/>
                  </a:lnTo>
                  <a:lnTo>
                    <a:pt x="24765" y="1666"/>
                  </a:lnTo>
                  <a:lnTo>
                    <a:pt x="27066" y="1824"/>
                  </a:lnTo>
                  <a:lnTo>
                    <a:pt x="28892" y="2142"/>
                  </a:lnTo>
                  <a:lnTo>
                    <a:pt x="31115" y="3332"/>
                  </a:lnTo>
                  <a:lnTo>
                    <a:pt x="31987" y="5237"/>
                  </a:lnTo>
                  <a:lnTo>
                    <a:pt x="32146" y="7857"/>
                  </a:lnTo>
                  <a:lnTo>
                    <a:pt x="32146" y="31193"/>
                  </a:lnTo>
                  <a:lnTo>
                    <a:pt x="32067" y="33257"/>
                  </a:lnTo>
                  <a:lnTo>
                    <a:pt x="31670" y="34606"/>
                  </a:lnTo>
                  <a:lnTo>
                    <a:pt x="30558" y="36193"/>
                  </a:lnTo>
                  <a:lnTo>
                    <a:pt x="26352" y="38813"/>
                  </a:lnTo>
                  <a:lnTo>
                    <a:pt x="21907" y="39766"/>
                  </a:lnTo>
                  <a:lnTo>
                    <a:pt x="19050" y="39289"/>
                  </a:lnTo>
                  <a:lnTo>
                    <a:pt x="17065" y="38178"/>
                  </a:lnTo>
                  <a:lnTo>
                    <a:pt x="15795" y="36591"/>
                  </a:lnTo>
                  <a:lnTo>
                    <a:pt x="15001" y="34844"/>
                  </a:lnTo>
                  <a:lnTo>
                    <a:pt x="14446" y="32224"/>
                  </a:lnTo>
                  <a:lnTo>
                    <a:pt x="14446" y="0"/>
                  </a:lnTo>
                  <a:lnTo>
                    <a:pt x="0" y="0"/>
                  </a:lnTo>
                  <a:close/>
                </a:path>
              </a:pathLst>
            </a:custGeom>
            <a:solidFill>
              <a:srgbClr val="000000"/>
            </a:solidFill>
          </p:spPr>
          <p:txBody>
            <a:bodyPr vert="horz" lIns="91440" tIns="45720" rIns="91440" bIns="45720" anchor="t"/>
            <a:lstStyle/>
            <a:p>
              <a:endParaRPr lang="en-IN"/>
            </a:p>
          </p:txBody>
        </p:sp>
        <p:sp>
          <p:nvSpPr>
            <p:cNvPr id="2132" name="Shape 6872"/>
            <p:cNvSpPr/>
            <p:nvPr/>
          </p:nvSpPr>
          <p:spPr>
            <a:xfrm>
              <a:off x="5887815" y="3789568"/>
              <a:ext cx="23573" cy="67706"/>
            </a:xfrm>
            <a:custGeom>
              <a:avLst/>
              <a:gdLst/>
              <a:ahLst/>
              <a:cxnLst/>
              <a:rect l="0" t="0" r="0" b="0"/>
              <a:pathLst>
                <a:path w="23573" h="67706">
                  <a:moveTo>
                    <a:pt x="15716" y="0"/>
                  </a:moveTo>
                  <a:lnTo>
                    <a:pt x="0" y="4364"/>
                  </a:lnTo>
                  <a:lnTo>
                    <a:pt x="0" y="5952"/>
                  </a:lnTo>
                  <a:lnTo>
                    <a:pt x="3333" y="5793"/>
                  </a:lnTo>
                  <a:lnTo>
                    <a:pt x="5714" y="6111"/>
                  </a:lnTo>
                  <a:lnTo>
                    <a:pt x="7063" y="7143"/>
                  </a:lnTo>
                  <a:lnTo>
                    <a:pt x="7698" y="8968"/>
                  </a:lnTo>
                  <a:lnTo>
                    <a:pt x="7857" y="11827"/>
                  </a:lnTo>
                  <a:lnTo>
                    <a:pt x="7857" y="59054"/>
                  </a:lnTo>
                  <a:lnTo>
                    <a:pt x="7461" y="62388"/>
                  </a:lnTo>
                  <a:lnTo>
                    <a:pt x="6269" y="64531"/>
                  </a:lnTo>
                  <a:lnTo>
                    <a:pt x="3888" y="65642"/>
                  </a:lnTo>
                  <a:lnTo>
                    <a:pt x="158" y="66198"/>
                  </a:lnTo>
                  <a:lnTo>
                    <a:pt x="158" y="67706"/>
                  </a:lnTo>
                  <a:lnTo>
                    <a:pt x="23573" y="67706"/>
                  </a:lnTo>
                  <a:lnTo>
                    <a:pt x="23573" y="66198"/>
                  </a:lnTo>
                  <a:lnTo>
                    <a:pt x="19922" y="65802"/>
                  </a:lnTo>
                  <a:lnTo>
                    <a:pt x="17700" y="64770"/>
                  </a:lnTo>
                  <a:lnTo>
                    <a:pt x="16509" y="62784"/>
                  </a:lnTo>
                  <a:lnTo>
                    <a:pt x="16112" y="59372"/>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133" name="Shape 6873"/>
            <p:cNvSpPr/>
            <p:nvPr/>
          </p:nvSpPr>
          <p:spPr>
            <a:xfrm>
              <a:off x="5772800" y="3789568"/>
              <a:ext cx="10081" cy="10159"/>
            </a:xfrm>
            <a:custGeom>
              <a:avLst/>
              <a:gdLst/>
              <a:ahLst/>
              <a:cxnLst/>
              <a:rect l="0" t="0" r="0" b="0"/>
              <a:pathLst>
                <a:path w="10081" h="10159">
                  <a:moveTo>
                    <a:pt x="4921" y="0"/>
                  </a:moveTo>
                  <a:lnTo>
                    <a:pt x="2698" y="555"/>
                  </a:lnTo>
                  <a:lnTo>
                    <a:pt x="1191" y="1825"/>
                  </a:lnTo>
                  <a:lnTo>
                    <a:pt x="317" y="3492"/>
                  </a:lnTo>
                  <a:lnTo>
                    <a:pt x="0" y="5079"/>
                  </a:lnTo>
                  <a:lnTo>
                    <a:pt x="317" y="6667"/>
                  </a:lnTo>
                  <a:lnTo>
                    <a:pt x="1111" y="8333"/>
                  </a:lnTo>
                  <a:lnTo>
                    <a:pt x="2698" y="9603"/>
                  </a:lnTo>
                  <a:lnTo>
                    <a:pt x="4921" y="10159"/>
                  </a:lnTo>
                  <a:lnTo>
                    <a:pt x="7065" y="9762"/>
                  </a:lnTo>
                  <a:lnTo>
                    <a:pt x="8652" y="8652"/>
                  </a:lnTo>
                  <a:lnTo>
                    <a:pt x="9763" y="7065"/>
                  </a:lnTo>
                  <a:lnTo>
                    <a:pt x="10081" y="5079"/>
                  </a:lnTo>
                  <a:lnTo>
                    <a:pt x="9763" y="3096"/>
                  </a:lnTo>
                  <a:lnTo>
                    <a:pt x="8652" y="1508"/>
                  </a:lnTo>
                  <a:lnTo>
                    <a:pt x="7065" y="396"/>
                  </a:lnTo>
                  <a:lnTo>
                    <a:pt x="4921" y="0"/>
                  </a:lnTo>
                  <a:close/>
                </a:path>
              </a:pathLst>
            </a:custGeom>
            <a:solidFill>
              <a:srgbClr val="000000"/>
            </a:solidFill>
          </p:spPr>
          <p:txBody>
            <a:bodyPr vert="horz" lIns="91440" tIns="45720" rIns="91440" bIns="45720" anchor="t"/>
            <a:lstStyle/>
            <a:p>
              <a:endParaRPr lang="en-IN"/>
            </a:p>
          </p:txBody>
        </p:sp>
        <p:sp>
          <p:nvSpPr>
            <p:cNvPr id="2134" name="Shape 6874"/>
            <p:cNvSpPr/>
            <p:nvPr/>
          </p:nvSpPr>
          <p:spPr>
            <a:xfrm>
              <a:off x="5392435" y="3789568"/>
              <a:ext cx="10081" cy="10159"/>
            </a:xfrm>
            <a:custGeom>
              <a:avLst/>
              <a:gdLst/>
              <a:ahLst/>
              <a:cxnLst/>
              <a:rect l="0" t="0" r="0" b="0"/>
              <a:pathLst>
                <a:path w="10081" h="10159">
                  <a:moveTo>
                    <a:pt x="4921" y="0"/>
                  </a:moveTo>
                  <a:lnTo>
                    <a:pt x="2699" y="555"/>
                  </a:lnTo>
                  <a:lnTo>
                    <a:pt x="1191" y="1825"/>
                  </a:lnTo>
                  <a:lnTo>
                    <a:pt x="317" y="3492"/>
                  </a:lnTo>
                  <a:lnTo>
                    <a:pt x="0" y="5079"/>
                  </a:lnTo>
                  <a:lnTo>
                    <a:pt x="238" y="6667"/>
                  </a:lnTo>
                  <a:lnTo>
                    <a:pt x="1111" y="8333"/>
                  </a:lnTo>
                  <a:lnTo>
                    <a:pt x="2699" y="9603"/>
                  </a:lnTo>
                  <a:lnTo>
                    <a:pt x="4921" y="10159"/>
                  </a:lnTo>
                  <a:lnTo>
                    <a:pt x="6985" y="9762"/>
                  </a:lnTo>
                  <a:lnTo>
                    <a:pt x="8652" y="8652"/>
                  </a:lnTo>
                  <a:lnTo>
                    <a:pt x="9763" y="7065"/>
                  </a:lnTo>
                  <a:lnTo>
                    <a:pt x="10081" y="5079"/>
                  </a:lnTo>
                  <a:lnTo>
                    <a:pt x="9763" y="3096"/>
                  </a:lnTo>
                  <a:lnTo>
                    <a:pt x="8652" y="150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2135" name="Shape 6875"/>
            <p:cNvSpPr/>
            <p:nvPr/>
          </p:nvSpPr>
          <p:spPr>
            <a:xfrm>
              <a:off x="5056600" y="3789568"/>
              <a:ext cx="10080" cy="10159"/>
            </a:xfrm>
            <a:custGeom>
              <a:avLst/>
              <a:gdLst/>
              <a:ahLst/>
              <a:cxnLst/>
              <a:rect l="0" t="0" r="0" b="0"/>
              <a:pathLst>
                <a:path w="10080" h="10159">
                  <a:moveTo>
                    <a:pt x="4921" y="0"/>
                  </a:moveTo>
                  <a:lnTo>
                    <a:pt x="2698" y="555"/>
                  </a:lnTo>
                  <a:lnTo>
                    <a:pt x="1190" y="1825"/>
                  </a:lnTo>
                  <a:lnTo>
                    <a:pt x="317" y="3492"/>
                  </a:lnTo>
                  <a:lnTo>
                    <a:pt x="0" y="5079"/>
                  </a:lnTo>
                  <a:lnTo>
                    <a:pt x="317" y="6667"/>
                  </a:lnTo>
                  <a:lnTo>
                    <a:pt x="1111" y="8333"/>
                  </a:lnTo>
                  <a:lnTo>
                    <a:pt x="2698" y="9603"/>
                  </a:lnTo>
                  <a:lnTo>
                    <a:pt x="4921" y="10159"/>
                  </a:lnTo>
                  <a:lnTo>
                    <a:pt x="7063" y="9762"/>
                  </a:lnTo>
                  <a:lnTo>
                    <a:pt x="8651" y="8652"/>
                  </a:lnTo>
                  <a:lnTo>
                    <a:pt x="9762" y="7065"/>
                  </a:lnTo>
                  <a:lnTo>
                    <a:pt x="10080" y="5079"/>
                  </a:lnTo>
                  <a:lnTo>
                    <a:pt x="9762" y="3096"/>
                  </a:lnTo>
                  <a:lnTo>
                    <a:pt x="8651" y="1508"/>
                  </a:lnTo>
                  <a:lnTo>
                    <a:pt x="7063" y="396"/>
                  </a:lnTo>
                  <a:lnTo>
                    <a:pt x="4921" y="0"/>
                  </a:lnTo>
                  <a:close/>
                </a:path>
              </a:pathLst>
            </a:custGeom>
            <a:solidFill>
              <a:srgbClr val="000000"/>
            </a:solidFill>
          </p:spPr>
          <p:txBody>
            <a:bodyPr vert="horz" lIns="91440" tIns="45720" rIns="91440" bIns="45720" anchor="t"/>
            <a:lstStyle/>
            <a:p>
              <a:endParaRPr lang="en-IN"/>
            </a:p>
          </p:txBody>
        </p:sp>
        <p:sp>
          <p:nvSpPr>
            <p:cNvPr id="2136" name="Shape 6876"/>
            <p:cNvSpPr/>
            <p:nvPr/>
          </p:nvSpPr>
          <p:spPr>
            <a:xfrm>
              <a:off x="5251941" y="3789568"/>
              <a:ext cx="35957" cy="67706"/>
            </a:xfrm>
            <a:custGeom>
              <a:avLst/>
              <a:gdLst/>
              <a:ahLst/>
              <a:cxnLst/>
              <a:rect l="0" t="0" r="0" b="0"/>
              <a:pathLst>
                <a:path w="35957" h="67706">
                  <a:moveTo>
                    <a:pt x="26035" y="0"/>
                  </a:moveTo>
                  <a:lnTo>
                    <a:pt x="20161" y="793"/>
                  </a:lnTo>
                  <a:lnTo>
                    <a:pt x="15716" y="2857"/>
                  </a:lnTo>
                  <a:lnTo>
                    <a:pt x="12621" y="5873"/>
                  </a:lnTo>
                  <a:lnTo>
                    <a:pt x="10477" y="9446"/>
                  </a:lnTo>
                  <a:lnTo>
                    <a:pt x="9128" y="13334"/>
                  </a:lnTo>
                  <a:lnTo>
                    <a:pt x="8494" y="17145"/>
                  </a:lnTo>
                  <a:lnTo>
                    <a:pt x="8255" y="20558"/>
                  </a:lnTo>
                  <a:lnTo>
                    <a:pt x="8255" y="23097"/>
                  </a:lnTo>
                  <a:lnTo>
                    <a:pt x="80" y="23097"/>
                  </a:lnTo>
                  <a:lnTo>
                    <a:pt x="80" y="26272"/>
                  </a:lnTo>
                  <a:lnTo>
                    <a:pt x="8255" y="26272"/>
                  </a:lnTo>
                  <a:lnTo>
                    <a:pt x="8255" y="57387"/>
                  </a:lnTo>
                  <a:lnTo>
                    <a:pt x="8176" y="59928"/>
                  </a:lnTo>
                  <a:lnTo>
                    <a:pt x="7858" y="61912"/>
                  </a:lnTo>
                  <a:lnTo>
                    <a:pt x="7382" y="63500"/>
                  </a:lnTo>
                  <a:lnTo>
                    <a:pt x="6588" y="64531"/>
                  </a:lnTo>
                  <a:lnTo>
                    <a:pt x="4048" y="65802"/>
                  </a:lnTo>
                  <a:lnTo>
                    <a:pt x="0" y="66198"/>
                  </a:lnTo>
                  <a:lnTo>
                    <a:pt x="0" y="67706"/>
                  </a:lnTo>
                  <a:lnTo>
                    <a:pt x="25797" y="67706"/>
                  </a:lnTo>
                  <a:lnTo>
                    <a:pt x="25797" y="66198"/>
                  </a:lnTo>
                  <a:lnTo>
                    <a:pt x="21907" y="65881"/>
                  </a:lnTo>
                  <a:lnTo>
                    <a:pt x="19288" y="65166"/>
                  </a:lnTo>
                  <a:lnTo>
                    <a:pt x="17780" y="63976"/>
                  </a:lnTo>
                  <a:lnTo>
                    <a:pt x="16907" y="62309"/>
                  </a:lnTo>
                  <a:lnTo>
                    <a:pt x="16590" y="60086"/>
                  </a:lnTo>
                  <a:lnTo>
                    <a:pt x="16510" y="57387"/>
                  </a:lnTo>
                  <a:lnTo>
                    <a:pt x="16510" y="26272"/>
                  </a:lnTo>
                  <a:lnTo>
                    <a:pt x="28655" y="26272"/>
                  </a:lnTo>
                  <a:lnTo>
                    <a:pt x="28655" y="23097"/>
                  </a:lnTo>
                  <a:lnTo>
                    <a:pt x="16431" y="23097"/>
                  </a:lnTo>
                  <a:lnTo>
                    <a:pt x="16431" y="11588"/>
                  </a:lnTo>
                  <a:lnTo>
                    <a:pt x="16827" y="7698"/>
                  </a:lnTo>
                  <a:lnTo>
                    <a:pt x="17383" y="5873"/>
                  </a:lnTo>
                  <a:lnTo>
                    <a:pt x="18415" y="4286"/>
                  </a:lnTo>
                  <a:lnTo>
                    <a:pt x="20082" y="3175"/>
                  </a:lnTo>
                  <a:lnTo>
                    <a:pt x="22383" y="2777"/>
                  </a:lnTo>
                  <a:lnTo>
                    <a:pt x="24447" y="3333"/>
                  </a:lnTo>
                  <a:lnTo>
                    <a:pt x="25956" y="4762"/>
                  </a:lnTo>
                  <a:lnTo>
                    <a:pt x="28496" y="8333"/>
                  </a:lnTo>
                  <a:lnTo>
                    <a:pt x="29925" y="9683"/>
                  </a:lnTo>
                  <a:lnTo>
                    <a:pt x="31671" y="10240"/>
                  </a:lnTo>
                  <a:lnTo>
                    <a:pt x="33258" y="10001"/>
                  </a:lnTo>
                  <a:lnTo>
                    <a:pt x="34607" y="9207"/>
                  </a:lnTo>
                  <a:lnTo>
                    <a:pt x="35560" y="7937"/>
                  </a:lnTo>
                  <a:lnTo>
                    <a:pt x="35957" y="6032"/>
                  </a:lnTo>
                  <a:lnTo>
                    <a:pt x="35163" y="3730"/>
                  </a:lnTo>
                  <a:lnTo>
                    <a:pt x="33100" y="1825"/>
                  </a:lnTo>
                  <a:lnTo>
                    <a:pt x="29925" y="555"/>
                  </a:lnTo>
                  <a:lnTo>
                    <a:pt x="26035" y="0"/>
                  </a:lnTo>
                  <a:close/>
                </a:path>
              </a:pathLst>
            </a:custGeom>
            <a:solidFill>
              <a:srgbClr val="000000"/>
            </a:solidFill>
          </p:spPr>
          <p:txBody>
            <a:bodyPr vert="horz" lIns="91440" tIns="45720" rIns="91440" bIns="45720" anchor="t"/>
            <a:lstStyle/>
            <a:p>
              <a:endParaRPr lang="en-IN"/>
            </a:p>
          </p:txBody>
        </p:sp>
        <p:sp>
          <p:nvSpPr>
            <p:cNvPr id="2137" name="Shape 6877"/>
            <p:cNvSpPr/>
            <p:nvPr/>
          </p:nvSpPr>
          <p:spPr>
            <a:xfrm>
              <a:off x="4846811" y="3789568"/>
              <a:ext cx="35957" cy="67706"/>
            </a:xfrm>
            <a:custGeom>
              <a:avLst/>
              <a:gdLst/>
              <a:ahLst/>
              <a:cxnLst/>
              <a:rect l="0" t="0" r="0" b="0"/>
              <a:pathLst>
                <a:path w="35957" h="67706">
                  <a:moveTo>
                    <a:pt x="26035" y="0"/>
                  </a:moveTo>
                  <a:lnTo>
                    <a:pt x="20161" y="793"/>
                  </a:lnTo>
                  <a:lnTo>
                    <a:pt x="15716" y="2857"/>
                  </a:lnTo>
                  <a:lnTo>
                    <a:pt x="12541" y="5873"/>
                  </a:lnTo>
                  <a:lnTo>
                    <a:pt x="10397" y="9446"/>
                  </a:lnTo>
                  <a:lnTo>
                    <a:pt x="9128" y="13334"/>
                  </a:lnTo>
                  <a:lnTo>
                    <a:pt x="8413" y="17145"/>
                  </a:lnTo>
                  <a:lnTo>
                    <a:pt x="8176" y="20558"/>
                  </a:lnTo>
                  <a:lnTo>
                    <a:pt x="8176" y="23097"/>
                  </a:lnTo>
                  <a:lnTo>
                    <a:pt x="78" y="23097"/>
                  </a:lnTo>
                  <a:lnTo>
                    <a:pt x="78" y="26272"/>
                  </a:lnTo>
                  <a:lnTo>
                    <a:pt x="8176" y="26272"/>
                  </a:lnTo>
                  <a:lnTo>
                    <a:pt x="8176" y="57387"/>
                  </a:lnTo>
                  <a:lnTo>
                    <a:pt x="8096" y="59928"/>
                  </a:lnTo>
                  <a:lnTo>
                    <a:pt x="7858" y="61912"/>
                  </a:lnTo>
                  <a:lnTo>
                    <a:pt x="7302" y="63500"/>
                  </a:lnTo>
                  <a:lnTo>
                    <a:pt x="6588" y="64531"/>
                  </a:lnTo>
                  <a:lnTo>
                    <a:pt x="4047" y="65802"/>
                  </a:lnTo>
                  <a:lnTo>
                    <a:pt x="0" y="66198"/>
                  </a:lnTo>
                  <a:lnTo>
                    <a:pt x="0" y="67706"/>
                  </a:lnTo>
                  <a:lnTo>
                    <a:pt x="25717" y="67706"/>
                  </a:lnTo>
                  <a:lnTo>
                    <a:pt x="25717" y="66198"/>
                  </a:lnTo>
                  <a:lnTo>
                    <a:pt x="21907" y="65881"/>
                  </a:lnTo>
                  <a:lnTo>
                    <a:pt x="19288" y="65166"/>
                  </a:lnTo>
                  <a:lnTo>
                    <a:pt x="17701" y="63976"/>
                  </a:lnTo>
                  <a:lnTo>
                    <a:pt x="16907" y="62309"/>
                  </a:lnTo>
                  <a:lnTo>
                    <a:pt x="16590" y="60086"/>
                  </a:lnTo>
                  <a:lnTo>
                    <a:pt x="16510" y="57387"/>
                  </a:lnTo>
                  <a:lnTo>
                    <a:pt x="16510" y="26272"/>
                  </a:lnTo>
                  <a:lnTo>
                    <a:pt x="28575" y="26272"/>
                  </a:lnTo>
                  <a:lnTo>
                    <a:pt x="28575" y="23097"/>
                  </a:lnTo>
                  <a:lnTo>
                    <a:pt x="16431" y="23097"/>
                  </a:lnTo>
                  <a:lnTo>
                    <a:pt x="16431" y="11588"/>
                  </a:lnTo>
                  <a:lnTo>
                    <a:pt x="16747" y="7698"/>
                  </a:lnTo>
                  <a:lnTo>
                    <a:pt x="18415" y="4286"/>
                  </a:lnTo>
                  <a:lnTo>
                    <a:pt x="20082" y="3175"/>
                  </a:lnTo>
                  <a:lnTo>
                    <a:pt x="22383" y="2777"/>
                  </a:lnTo>
                  <a:lnTo>
                    <a:pt x="24447" y="3333"/>
                  </a:lnTo>
                  <a:lnTo>
                    <a:pt x="25956" y="4762"/>
                  </a:lnTo>
                  <a:lnTo>
                    <a:pt x="28496" y="8333"/>
                  </a:lnTo>
                  <a:lnTo>
                    <a:pt x="29845" y="9683"/>
                  </a:lnTo>
                  <a:lnTo>
                    <a:pt x="31671" y="10240"/>
                  </a:lnTo>
                  <a:lnTo>
                    <a:pt x="33178" y="10001"/>
                  </a:lnTo>
                  <a:lnTo>
                    <a:pt x="34528" y="9207"/>
                  </a:lnTo>
                  <a:lnTo>
                    <a:pt x="35560" y="7937"/>
                  </a:lnTo>
                  <a:lnTo>
                    <a:pt x="35957" y="6032"/>
                  </a:lnTo>
                  <a:lnTo>
                    <a:pt x="35163" y="3730"/>
                  </a:lnTo>
                  <a:lnTo>
                    <a:pt x="33099" y="1825"/>
                  </a:lnTo>
                  <a:lnTo>
                    <a:pt x="29924" y="555"/>
                  </a:lnTo>
                  <a:lnTo>
                    <a:pt x="26035" y="0"/>
                  </a:lnTo>
                  <a:close/>
                </a:path>
              </a:pathLst>
            </a:custGeom>
            <a:solidFill>
              <a:srgbClr val="000000"/>
            </a:solidFill>
          </p:spPr>
          <p:txBody>
            <a:bodyPr vert="horz" lIns="91440" tIns="45720" rIns="91440" bIns="45720" anchor="t"/>
            <a:lstStyle/>
            <a:p>
              <a:endParaRPr lang="en-IN"/>
            </a:p>
          </p:txBody>
        </p:sp>
        <p:sp>
          <p:nvSpPr>
            <p:cNvPr id="2138" name="Shape 6878"/>
            <p:cNvSpPr/>
            <p:nvPr/>
          </p:nvSpPr>
          <p:spPr>
            <a:xfrm>
              <a:off x="5412755" y="3799887"/>
              <a:ext cx="26352" cy="58341"/>
            </a:xfrm>
            <a:custGeom>
              <a:avLst/>
              <a:gdLst/>
              <a:ahLst/>
              <a:cxnLst/>
              <a:rect l="0" t="0" r="0" b="0"/>
              <a:pathLst>
                <a:path w="26352" h="58341">
                  <a:moveTo>
                    <a:pt x="13256" y="0"/>
                  </a:moveTo>
                  <a:lnTo>
                    <a:pt x="10874" y="3412"/>
                  </a:lnTo>
                  <a:lnTo>
                    <a:pt x="8811" y="6111"/>
                  </a:lnTo>
                  <a:lnTo>
                    <a:pt x="4286" y="11271"/>
                  </a:lnTo>
                  <a:lnTo>
                    <a:pt x="1349" y="13652"/>
                  </a:lnTo>
                  <a:lnTo>
                    <a:pt x="317" y="14446"/>
                  </a:lnTo>
                  <a:lnTo>
                    <a:pt x="0" y="15239"/>
                  </a:lnTo>
                  <a:lnTo>
                    <a:pt x="397" y="15953"/>
                  </a:lnTo>
                  <a:lnTo>
                    <a:pt x="5636" y="15953"/>
                  </a:lnTo>
                  <a:lnTo>
                    <a:pt x="5636" y="45798"/>
                  </a:lnTo>
                  <a:lnTo>
                    <a:pt x="5873" y="49133"/>
                  </a:lnTo>
                  <a:lnTo>
                    <a:pt x="6350" y="51911"/>
                  </a:lnTo>
                  <a:lnTo>
                    <a:pt x="7143" y="54133"/>
                  </a:lnTo>
                  <a:lnTo>
                    <a:pt x="8254" y="55800"/>
                  </a:lnTo>
                  <a:lnTo>
                    <a:pt x="11192" y="57784"/>
                  </a:lnTo>
                  <a:lnTo>
                    <a:pt x="14685" y="58341"/>
                  </a:lnTo>
                  <a:lnTo>
                    <a:pt x="18097" y="57705"/>
                  </a:lnTo>
                  <a:lnTo>
                    <a:pt x="21272" y="56197"/>
                  </a:lnTo>
                  <a:lnTo>
                    <a:pt x="24129" y="53816"/>
                  </a:lnTo>
                  <a:lnTo>
                    <a:pt x="26352" y="50800"/>
                  </a:lnTo>
                  <a:lnTo>
                    <a:pt x="25003" y="49767"/>
                  </a:lnTo>
                  <a:lnTo>
                    <a:pt x="22781" y="51991"/>
                  </a:lnTo>
                  <a:lnTo>
                    <a:pt x="18971" y="53181"/>
                  </a:lnTo>
                  <a:lnTo>
                    <a:pt x="16827" y="52704"/>
                  </a:lnTo>
                  <a:lnTo>
                    <a:pt x="15398" y="51593"/>
                  </a:lnTo>
                  <a:lnTo>
                    <a:pt x="14128" y="47942"/>
                  </a:lnTo>
                  <a:lnTo>
                    <a:pt x="13970" y="44291"/>
                  </a:lnTo>
                  <a:lnTo>
                    <a:pt x="13970" y="15953"/>
                  </a:lnTo>
                  <a:lnTo>
                    <a:pt x="23971" y="15953"/>
                  </a:lnTo>
                  <a:lnTo>
                    <a:pt x="23971" y="12778"/>
                  </a:lnTo>
                  <a:lnTo>
                    <a:pt x="13970" y="12778"/>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139" name="Shape 6879"/>
            <p:cNvSpPr/>
            <p:nvPr/>
          </p:nvSpPr>
          <p:spPr>
            <a:xfrm>
              <a:off x="5023421" y="3799887"/>
              <a:ext cx="26352" cy="58341"/>
            </a:xfrm>
            <a:custGeom>
              <a:avLst/>
              <a:gdLst/>
              <a:ahLst/>
              <a:cxnLst/>
              <a:rect l="0" t="0" r="0" b="0"/>
              <a:pathLst>
                <a:path w="26352" h="58341">
                  <a:moveTo>
                    <a:pt x="13255" y="0"/>
                  </a:moveTo>
                  <a:lnTo>
                    <a:pt x="10873" y="3412"/>
                  </a:lnTo>
                  <a:lnTo>
                    <a:pt x="8889" y="6111"/>
                  </a:lnTo>
                  <a:lnTo>
                    <a:pt x="4364" y="11271"/>
                  </a:lnTo>
                  <a:lnTo>
                    <a:pt x="1348" y="13652"/>
                  </a:lnTo>
                  <a:lnTo>
                    <a:pt x="396" y="14446"/>
                  </a:lnTo>
                  <a:lnTo>
                    <a:pt x="0" y="15239"/>
                  </a:lnTo>
                  <a:lnTo>
                    <a:pt x="396" y="15953"/>
                  </a:lnTo>
                  <a:lnTo>
                    <a:pt x="5634" y="15953"/>
                  </a:lnTo>
                  <a:lnTo>
                    <a:pt x="5634" y="45798"/>
                  </a:lnTo>
                  <a:lnTo>
                    <a:pt x="5873" y="49133"/>
                  </a:lnTo>
                  <a:lnTo>
                    <a:pt x="6350" y="51911"/>
                  </a:lnTo>
                  <a:lnTo>
                    <a:pt x="7222" y="54133"/>
                  </a:lnTo>
                  <a:lnTo>
                    <a:pt x="8333" y="55800"/>
                  </a:lnTo>
                  <a:lnTo>
                    <a:pt x="11191" y="57784"/>
                  </a:lnTo>
                  <a:lnTo>
                    <a:pt x="14763" y="58341"/>
                  </a:lnTo>
                  <a:lnTo>
                    <a:pt x="18176" y="57705"/>
                  </a:lnTo>
                  <a:lnTo>
                    <a:pt x="21351" y="56197"/>
                  </a:lnTo>
                  <a:lnTo>
                    <a:pt x="24129" y="53816"/>
                  </a:lnTo>
                  <a:lnTo>
                    <a:pt x="26352" y="50800"/>
                  </a:lnTo>
                  <a:lnTo>
                    <a:pt x="25082" y="49767"/>
                  </a:lnTo>
                  <a:lnTo>
                    <a:pt x="22859" y="51991"/>
                  </a:lnTo>
                  <a:lnTo>
                    <a:pt x="21192" y="52784"/>
                  </a:lnTo>
                  <a:lnTo>
                    <a:pt x="19050" y="53181"/>
                  </a:lnTo>
                  <a:lnTo>
                    <a:pt x="16906" y="52704"/>
                  </a:lnTo>
                  <a:lnTo>
                    <a:pt x="15477" y="51593"/>
                  </a:lnTo>
                  <a:lnTo>
                    <a:pt x="14604" y="49927"/>
                  </a:lnTo>
                  <a:lnTo>
                    <a:pt x="14128" y="47942"/>
                  </a:lnTo>
                  <a:lnTo>
                    <a:pt x="13970" y="44291"/>
                  </a:lnTo>
                  <a:lnTo>
                    <a:pt x="13970" y="15953"/>
                  </a:lnTo>
                  <a:lnTo>
                    <a:pt x="23971" y="15953"/>
                  </a:lnTo>
                  <a:lnTo>
                    <a:pt x="23971" y="12778"/>
                  </a:lnTo>
                  <a:lnTo>
                    <a:pt x="13970" y="12778"/>
                  </a:lnTo>
                  <a:lnTo>
                    <a:pt x="13970"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140" name="Shape 6880"/>
            <p:cNvSpPr/>
            <p:nvPr/>
          </p:nvSpPr>
          <p:spPr>
            <a:xfrm>
              <a:off x="6446296" y="3789568"/>
              <a:ext cx="45959" cy="68659"/>
            </a:xfrm>
            <a:custGeom>
              <a:avLst/>
              <a:gdLst/>
              <a:ahLst/>
              <a:cxnLst/>
              <a:rect l="0" t="0" r="0" b="0"/>
              <a:pathLst>
                <a:path w="45959" h="68659">
                  <a:moveTo>
                    <a:pt x="38815" y="0"/>
                  </a:moveTo>
                  <a:lnTo>
                    <a:pt x="24289" y="4364"/>
                  </a:lnTo>
                  <a:lnTo>
                    <a:pt x="24289" y="5952"/>
                  </a:lnTo>
                  <a:lnTo>
                    <a:pt x="26671" y="5873"/>
                  </a:lnTo>
                  <a:lnTo>
                    <a:pt x="29211" y="6191"/>
                  </a:lnTo>
                  <a:lnTo>
                    <a:pt x="30481" y="7222"/>
                  </a:lnTo>
                  <a:lnTo>
                    <a:pt x="30956" y="8809"/>
                  </a:lnTo>
                  <a:lnTo>
                    <a:pt x="31036" y="10953"/>
                  </a:lnTo>
                  <a:lnTo>
                    <a:pt x="31036" y="26352"/>
                  </a:lnTo>
                  <a:lnTo>
                    <a:pt x="28654" y="24447"/>
                  </a:lnTo>
                  <a:lnTo>
                    <a:pt x="26193" y="23177"/>
                  </a:lnTo>
                  <a:lnTo>
                    <a:pt x="23496" y="22383"/>
                  </a:lnTo>
                  <a:lnTo>
                    <a:pt x="22631" y="22313"/>
                  </a:lnTo>
                  <a:lnTo>
                    <a:pt x="20796" y="24843"/>
                  </a:lnTo>
                  <a:lnTo>
                    <a:pt x="24289" y="25478"/>
                  </a:lnTo>
                  <a:lnTo>
                    <a:pt x="27385" y="27304"/>
                  </a:lnTo>
                  <a:lnTo>
                    <a:pt x="29766" y="30400"/>
                  </a:lnTo>
                  <a:lnTo>
                    <a:pt x="31036" y="34766"/>
                  </a:lnTo>
                  <a:lnTo>
                    <a:pt x="31036" y="57547"/>
                  </a:lnTo>
                  <a:lnTo>
                    <a:pt x="29925" y="60007"/>
                  </a:lnTo>
                  <a:lnTo>
                    <a:pt x="27861" y="61912"/>
                  </a:lnTo>
                  <a:lnTo>
                    <a:pt x="25162" y="63103"/>
                  </a:lnTo>
                  <a:lnTo>
                    <a:pt x="22225" y="63500"/>
                  </a:lnTo>
                  <a:lnTo>
                    <a:pt x="18892" y="63023"/>
                  </a:lnTo>
                  <a:lnTo>
                    <a:pt x="15796" y="61516"/>
                  </a:lnTo>
                  <a:lnTo>
                    <a:pt x="12938" y="58896"/>
                  </a:lnTo>
                  <a:lnTo>
                    <a:pt x="10637" y="55086"/>
                  </a:lnTo>
                  <a:lnTo>
                    <a:pt x="9128" y="49847"/>
                  </a:lnTo>
                  <a:lnTo>
                    <a:pt x="8573" y="43179"/>
                  </a:lnTo>
                  <a:lnTo>
                    <a:pt x="9049" y="37147"/>
                  </a:lnTo>
                  <a:lnTo>
                    <a:pt x="10477" y="32465"/>
                  </a:lnTo>
                  <a:lnTo>
                    <a:pt x="12621" y="28972"/>
                  </a:lnTo>
                  <a:lnTo>
                    <a:pt x="15161" y="26670"/>
                  </a:lnTo>
                  <a:lnTo>
                    <a:pt x="17939" y="25321"/>
                  </a:lnTo>
                  <a:lnTo>
                    <a:pt x="20796" y="24843"/>
                  </a:lnTo>
                  <a:lnTo>
                    <a:pt x="22631" y="22313"/>
                  </a:lnTo>
                  <a:lnTo>
                    <a:pt x="20559" y="22146"/>
                  </a:lnTo>
                  <a:lnTo>
                    <a:pt x="15161" y="23018"/>
                  </a:lnTo>
                  <a:lnTo>
                    <a:pt x="10240" y="25558"/>
                  </a:lnTo>
                  <a:lnTo>
                    <a:pt x="6112" y="29368"/>
                  </a:lnTo>
                  <a:lnTo>
                    <a:pt x="2858" y="34368"/>
                  </a:lnTo>
                  <a:lnTo>
                    <a:pt x="793" y="40163"/>
                  </a:lnTo>
                  <a:lnTo>
                    <a:pt x="0" y="46513"/>
                  </a:lnTo>
                  <a:lnTo>
                    <a:pt x="636" y="53259"/>
                  </a:lnTo>
                  <a:lnTo>
                    <a:pt x="2302" y="58498"/>
                  </a:lnTo>
                  <a:lnTo>
                    <a:pt x="4684" y="62388"/>
                  </a:lnTo>
                  <a:lnTo>
                    <a:pt x="7621" y="65166"/>
                  </a:lnTo>
                  <a:lnTo>
                    <a:pt x="10637" y="66992"/>
                  </a:lnTo>
                  <a:lnTo>
                    <a:pt x="13573" y="68103"/>
                  </a:lnTo>
                  <a:lnTo>
                    <a:pt x="16113" y="68579"/>
                  </a:lnTo>
                  <a:lnTo>
                    <a:pt x="18019" y="68659"/>
                  </a:lnTo>
                  <a:lnTo>
                    <a:pt x="22861" y="68023"/>
                  </a:lnTo>
                  <a:lnTo>
                    <a:pt x="26512" y="66516"/>
                  </a:lnTo>
                  <a:lnTo>
                    <a:pt x="29052" y="64452"/>
                  </a:lnTo>
                  <a:lnTo>
                    <a:pt x="30798" y="62309"/>
                  </a:lnTo>
                  <a:lnTo>
                    <a:pt x="31036" y="62309"/>
                  </a:lnTo>
                  <a:lnTo>
                    <a:pt x="31036" y="68341"/>
                  </a:lnTo>
                  <a:lnTo>
                    <a:pt x="31433" y="68659"/>
                  </a:lnTo>
                  <a:lnTo>
                    <a:pt x="38815" y="66039"/>
                  </a:lnTo>
                  <a:lnTo>
                    <a:pt x="45959" y="63500"/>
                  </a:lnTo>
                  <a:lnTo>
                    <a:pt x="45959" y="61912"/>
                  </a:lnTo>
                  <a:lnTo>
                    <a:pt x="43181" y="61912"/>
                  </a:lnTo>
                  <a:lnTo>
                    <a:pt x="41354" y="61595"/>
                  </a:lnTo>
                  <a:lnTo>
                    <a:pt x="40244" y="60880"/>
                  </a:lnTo>
                  <a:lnTo>
                    <a:pt x="39609" y="59768"/>
                  </a:lnTo>
                  <a:lnTo>
                    <a:pt x="39371" y="56356"/>
                  </a:lnTo>
                  <a:lnTo>
                    <a:pt x="39371" y="237"/>
                  </a:lnTo>
                  <a:lnTo>
                    <a:pt x="38815" y="0"/>
                  </a:lnTo>
                  <a:close/>
                </a:path>
              </a:pathLst>
            </a:custGeom>
            <a:solidFill>
              <a:srgbClr val="000000"/>
            </a:solidFill>
          </p:spPr>
          <p:txBody>
            <a:bodyPr vert="horz" lIns="91440" tIns="45720" rIns="91440" bIns="45720" anchor="t"/>
            <a:lstStyle/>
            <a:p>
              <a:endParaRPr lang="en-IN"/>
            </a:p>
          </p:txBody>
        </p:sp>
        <p:sp>
          <p:nvSpPr>
            <p:cNvPr id="2141" name="Shape 6881"/>
            <p:cNvSpPr/>
            <p:nvPr/>
          </p:nvSpPr>
          <p:spPr>
            <a:xfrm>
              <a:off x="6353190" y="3811714"/>
              <a:ext cx="40083" cy="46513"/>
            </a:xfrm>
            <a:custGeom>
              <a:avLst/>
              <a:gdLst/>
              <a:ahLst/>
              <a:cxnLst/>
              <a:rect l="0" t="0" r="0" b="0"/>
              <a:pathLst>
                <a:path w="40083" h="46513">
                  <a:moveTo>
                    <a:pt x="18018" y="0"/>
                  </a:moveTo>
                  <a:lnTo>
                    <a:pt x="12858" y="475"/>
                  </a:lnTo>
                  <a:lnTo>
                    <a:pt x="8731" y="1983"/>
                  </a:lnTo>
                  <a:lnTo>
                    <a:pt x="5636" y="3968"/>
                  </a:lnTo>
                  <a:lnTo>
                    <a:pt x="3492" y="6350"/>
                  </a:lnTo>
                  <a:lnTo>
                    <a:pt x="2302" y="8731"/>
                  </a:lnTo>
                  <a:lnTo>
                    <a:pt x="1904" y="10952"/>
                  </a:lnTo>
                  <a:lnTo>
                    <a:pt x="2857" y="13730"/>
                  </a:lnTo>
                  <a:lnTo>
                    <a:pt x="4205" y="14842"/>
                  </a:lnTo>
                  <a:lnTo>
                    <a:pt x="6112" y="15318"/>
                  </a:lnTo>
                  <a:lnTo>
                    <a:pt x="7937" y="14921"/>
                  </a:lnTo>
                  <a:lnTo>
                    <a:pt x="9366" y="13969"/>
                  </a:lnTo>
                  <a:lnTo>
                    <a:pt x="10318" y="12619"/>
                  </a:lnTo>
                  <a:lnTo>
                    <a:pt x="10635" y="11032"/>
                  </a:lnTo>
                  <a:lnTo>
                    <a:pt x="10318" y="9286"/>
                  </a:lnTo>
                  <a:lnTo>
                    <a:pt x="10080" y="7222"/>
                  </a:lnTo>
                  <a:lnTo>
                    <a:pt x="10714" y="5158"/>
                  </a:lnTo>
                  <a:lnTo>
                    <a:pt x="12382" y="3650"/>
                  </a:lnTo>
                  <a:lnTo>
                    <a:pt x="14683" y="2618"/>
                  </a:lnTo>
                  <a:lnTo>
                    <a:pt x="17144" y="2301"/>
                  </a:lnTo>
                  <a:lnTo>
                    <a:pt x="19605" y="2618"/>
                  </a:lnTo>
                  <a:lnTo>
                    <a:pt x="22066" y="3808"/>
                  </a:lnTo>
                  <a:lnTo>
                    <a:pt x="23971" y="6269"/>
                  </a:lnTo>
                  <a:lnTo>
                    <a:pt x="24765" y="10555"/>
                  </a:lnTo>
                  <a:lnTo>
                    <a:pt x="24765" y="16588"/>
                  </a:lnTo>
                  <a:lnTo>
                    <a:pt x="24022" y="16881"/>
                  </a:lnTo>
                  <a:lnTo>
                    <a:pt x="24765" y="18969"/>
                  </a:lnTo>
                  <a:lnTo>
                    <a:pt x="24765" y="33337"/>
                  </a:lnTo>
                  <a:lnTo>
                    <a:pt x="24686" y="35241"/>
                  </a:lnTo>
                  <a:lnTo>
                    <a:pt x="24208" y="36749"/>
                  </a:lnTo>
                  <a:lnTo>
                    <a:pt x="23177" y="37861"/>
                  </a:lnTo>
                  <a:lnTo>
                    <a:pt x="21431" y="38972"/>
                  </a:lnTo>
                  <a:lnTo>
                    <a:pt x="18812" y="40003"/>
                  </a:lnTo>
                  <a:lnTo>
                    <a:pt x="15240" y="40797"/>
                  </a:lnTo>
                  <a:lnTo>
                    <a:pt x="12700" y="40242"/>
                  </a:lnTo>
                  <a:lnTo>
                    <a:pt x="10635" y="38733"/>
                  </a:lnTo>
                  <a:lnTo>
                    <a:pt x="9287" y="36194"/>
                  </a:lnTo>
                  <a:lnTo>
                    <a:pt x="8731" y="33019"/>
                  </a:lnTo>
                  <a:lnTo>
                    <a:pt x="8731" y="32860"/>
                  </a:lnTo>
                  <a:lnTo>
                    <a:pt x="8890" y="31034"/>
                  </a:lnTo>
                  <a:lnTo>
                    <a:pt x="9525" y="28891"/>
                  </a:lnTo>
                  <a:lnTo>
                    <a:pt x="11112" y="26510"/>
                  </a:lnTo>
                  <a:lnTo>
                    <a:pt x="13969" y="24049"/>
                  </a:lnTo>
                  <a:lnTo>
                    <a:pt x="15954" y="22780"/>
                  </a:lnTo>
                  <a:lnTo>
                    <a:pt x="18415" y="21509"/>
                  </a:lnTo>
                  <a:lnTo>
                    <a:pt x="21352" y="20239"/>
                  </a:lnTo>
                  <a:lnTo>
                    <a:pt x="24765" y="18969"/>
                  </a:lnTo>
                  <a:lnTo>
                    <a:pt x="24022" y="16881"/>
                  </a:lnTo>
                  <a:lnTo>
                    <a:pt x="17303" y="19525"/>
                  </a:lnTo>
                  <a:lnTo>
                    <a:pt x="11112" y="22303"/>
                  </a:lnTo>
                  <a:lnTo>
                    <a:pt x="6270" y="25082"/>
                  </a:lnTo>
                  <a:lnTo>
                    <a:pt x="2857" y="28177"/>
                  </a:lnTo>
                  <a:lnTo>
                    <a:pt x="714" y="31828"/>
                  </a:lnTo>
                  <a:lnTo>
                    <a:pt x="0" y="36194"/>
                  </a:lnTo>
                  <a:lnTo>
                    <a:pt x="952" y="40559"/>
                  </a:lnTo>
                  <a:lnTo>
                    <a:pt x="3254" y="43813"/>
                  </a:lnTo>
                  <a:lnTo>
                    <a:pt x="6587" y="45877"/>
                  </a:lnTo>
                  <a:lnTo>
                    <a:pt x="10477" y="46513"/>
                  </a:lnTo>
                  <a:lnTo>
                    <a:pt x="14524" y="45877"/>
                  </a:lnTo>
                  <a:lnTo>
                    <a:pt x="18415" y="44132"/>
                  </a:lnTo>
                  <a:lnTo>
                    <a:pt x="24843" y="39289"/>
                  </a:lnTo>
                  <a:lnTo>
                    <a:pt x="25400" y="42305"/>
                  </a:lnTo>
                  <a:lnTo>
                    <a:pt x="26352" y="44369"/>
                  </a:lnTo>
                  <a:lnTo>
                    <a:pt x="27622" y="45639"/>
                  </a:lnTo>
                  <a:lnTo>
                    <a:pt x="28892" y="46274"/>
                  </a:lnTo>
                  <a:lnTo>
                    <a:pt x="31273" y="46513"/>
                  </a:lnTo>
                  <a:lnTo>
                    <a:pt x="32780" y="46353"/>
                  </a:lnTo>
                  <a:lnTo>
                    <a:pt x="34687" y="45798"/>
                  </a:lnTo>
                  <a:lnTo>
                    <a:pt x="37147" y="44369"/>
                  </a:lnTo>
                  <a:lnTo>
                    <a:pt x="40083" y="41591"/>
                  </a:lnTo>
                  <a:lnTo>
                    <a:pt x="40083" y="38972"/>
                  </a:lnTo>
                  <a:lnTo>
                    <a:pt x="38258" y="40242"/>
                  </a:lnTo>
                  <a:lnTo>
                    <a:pt x="35639" y="40877"/>
                  </a:lnTo>
                  <a:lnTo>
                    <a:pt x="33972" y="40401"/>
                  </a:lnTo>
                  <a:lnTo>
                    <a:pt x="33178" y="39130"/>
                  </a:lnTo>
                  <a:lnTo>
                    <a:pt x="32780" y="35162"/>
                  </a:lnTo>
                  <a:lnTo>
                    <a:pt x="32780" y="15794"/>
                  </a:lnTo>
                  <a:lnTo>
                    <a:pt x="32225" y="9047"/>
                  </a:lnTo>
                  <a:lnTo>
                    <a:pt x="30956" y="5634"/>
                  </a:lnTo>
                  <a:lnTo>
                    <a:pt x="28416" y="2697"/>
                  </a:lnTo>
                  <a:lnTo>
                    <a:pt x="26589" y="1507"/>
                  </a:lnTo>
                  <a:lnTo>
                    <a:pt x="24288" y="713"/>
                  </a:lnTo>
                  <a:lnTo>
                    <a:pt x="21431" y="157"/>
                  </a:lnTo>
                  <a:lnTo>
                    <a:pt x="18018" y="0"/>
                  </a:lnTo>
                  <a:close/>
                </a:path>
              </a:pathLst>
            </a:custGeom>
            <a:solidFill>
              <a:srgbClr val="000000"/>
            </a:solidFill>
          </p:spPr>
          <p:txBody>
            <a:bodyPr vert="horz" lIns="91440" tIns="45720" rIns="91440" bIns="45720" anchor="t"/>
            <a:lstStyle/>
            <a:p>
              <a:endParaRPr lang="en-IN"/>
            </a:p>
          </p:txBody>
        </p:sp>
        <p:sp>
          <p:nvSpPr>
            <p:cNvPr id="2142" name="Shape 6882"/>
            <p:cNvSpPr/>
            <p:nvPr/>
          </p:nvSpPr>
          <p:spPr>
            <a:xfrm>
              <a:off x="6219283" y="3811714"/>
              <a:ext cx="39530" cy="46513"/>
            </a:xfrm>
            <a:custGeom>
              <a:avLst/>
              <a:gdLst/>
              <a:ahLst/>
              <a:cxnLst/>
              <a:rect l="0" t="0" r="0" b="0"/>
              <a:pathLst>
                <a:path w="39530" h="46513">
                  <a:moveTo>
                    <a:pt x="20162" y="0"/>
                  </a:moveTo>
                  <a:lnTo>
                    <a:pt x="18019" y="3491"/>
                  </a:lnTo>
                  <a:lnTo>
                    <a:pt x="21431" y="4047"/>
                  </a:lnTo>
                  <a:lnTo>
                    <a:pt x="23812" y="5476"/>
                  </a:lnTo>
                  <a:lnTo>
                    <a:pt x="25400" y="7460"/>
                  </a:lnTo>
                  <a:lnTo>
                    <a:pt x="26512" y="9841"/>
                  </a:lnTo>
                  <a:lnTo>
                    <a:pt x="27544" y="14921"/>
                  </a:lnTo>
                  <a:lnTo>
                    <a:pt x="7143" y="14921"/>
                  </a:lnTo>
                  <a:lnTo>
                    <a:pt x="7859" y="11984"/>
                  </a:lnTo>
                  <a:lnTo>
                    <a:pt x="8731" y="9444"/>
                  </a:lnTo>
                  <a:lnTo>
                    <a:pt x="9763" y="7460"/>
                  </a:lnTo>
                  <a:lnTo>
                    <a:pt x="11112" y="5952"/>
                  </a:lnTo>
                  <a:lnTo>
                    <a:pt x="14287" y="4126"/>
                  </a:lnTo>
                  <a:lnTo>
                    <a:pt x="18019" y="3491"/>
                  </a:lnTo>
                  <a:lnTo>
                    <a:pt x="20162" y="0"/>
                  </a:lnTo>
                  <a:lnTo>
                    <a:pt x="15954" y="475"/>
                  </a:lnTo>
                  <a:lnTo>
                    <a:pt x="11431" y="2221"/>
                  </a:lnTo>
                  <a:lnTo>
                    <a:pt x="7143" y="5238"/>
                  </a:lnTo>
                  <a:lnTo>
                    <a:pt x="3493" y="9841"/>
                  </a:lnTo>
                  <a:lnTo>
                    <a:pt x="952" y="16112"/>
                  </a:lnTo>
                  <a:lnTo>
                    <a:pt x="0" y="24367"/>
                  </a:lnTo>
                  <a:lnTo>
                    <a:pt x="397" y="29368"/>
                  </a:lnTo>
                  <a:lnTo>
                    <a:pt x="1350" y="33733"/>
                  </a:lnTo>
                  <a:lnTo>
                    <a:pt x="2858" y="37463"/>
                  </a:lnTo>
                  <a:lnTo>
                    <a:pt x="5081" y="40638"/>
                  </a:lnTo>
                  <a:lnTo>
                    <a:pt x="7780" y="43178"/>
                  </a:lnTo>
                  <a:lnTo>
                    <a:pt x="10955" y="45005"/>
                  </a:lnTo>
                  <a:lnTo>
                    <a:pt x="14526" y="46116"/>
                  </a:lnTo>
                  <a:lnTo>
                    <a:pt x="18494" y="46513"/>
                  </a:lnTo>
                  <a:lnTo>
                    <a:pt x="23496" y="45877"/>
                  </a:lnTo>
                  <a:lnTo>
                    <a:pt x="27702" y="44369"/>
                  </a:lnTo>
                  <a:lnTo>
                    <a:pt x="31194" y="42068"/>
                  </a:lnTo>
                  <a:lnTo>
                    <a:pt x="33973" y="39369"/>
                  </a:lnTo>
                  <a:lnTo>
                    <a:pt x="36196" y="36591"/>
                  </a:lnTo>
                  <a:lnTo>
                    <a:pt x="37783" y="33892"/>
                  </a:lnTo>
                  <a:lnTo>
                    <a:pt x="38893" y="31589"/>
                  </a:lnTo>
                  <a:lnTo>
                    <a:pt x="39530" y="30002"/>
                  </a:lnTo>
                  <a:lnTo>
                    <a:pt x="37942" y="29288"/>
                  </a:lnTo>
                  <a:lnTo>
                    <a:pt x="34925" y="33574"/>
                  </a:lnTo>
                  <a:lnTo>
                    <a:pt x="32702" y="35876"/>
                  </a:lnTo>
                  <a:lnTo>
                    <a:pt x="29925" y="37782"/>
                  </a:lnTo>
                  <a:lnTo>
                    <a:pt x="26591" y="39130"/>
                  </a:lnTo>
                  <a:lnTo>
                    <a:pt x="22543" y="39687"/>
                  </a:lnTo>
                  <a:lnTo>
                    <a:pt x="19208" y="39289"/>
                  </a:lnTo>
                  <a:lnTo>
                    <a:pt x="15796" y="38019"/>
                  </a:lnTo>
                  <a:lnTo>
                    <a:pt x="12700" y="35480"/>
                  </a:lnTo>
                  <a:lnTo>
                    <a:pt x="10002" y="31511"/>
                  </a:lnTo>
                  <a:lnTo>
                    <a:pt x="8890" y="28891"/>
                  </a:lnTo>
                  <a:lnTo>
                    <a:pt x="7937" y="25796"/>
                  </a:lnTo>
                  <a:lnTo>
                    <a:pt x="7302" y="22225"/>
                  </a:lnTo>
                  <a:lnTo>
                    <a:pt x="6827" y="18096"/>
                  </a:lnTo>
                  <a:lnTo>
                    <a:pt x="37624" y="18096"/>
                  </a:lnTo>
                  <a:lnTo>
                    <a:pt x="36989" y="13651"/>
                  </a:lnTo>
                  <a:lnTo>
                    <a:pt x="35798" y="9841"/>
                  </a:lnTo>
                  <a:lnTo>
                    <a:pt x="34131" y="6666"/>
                  </a:lnTo>
                  <a:lnTo>
                    <a:pt x="31988" y="4205"/>
                  </a:lnTo>
                  <a:lnTo>
                    <a:pt x="29527" y="2301"/>
                  </a:lnTo>
                  <a:lnTo>
                    <a:pt x="26671" y="951"/>
                  </a:lnTo>
                  <a:lnTo>
                    <a:pt x="23575" y="237"/>
                  </a:lnTo>
                  <a:lnTo>
                    <a:pt x="20162" y="0"/>
                  </a:lnTo>
                  <a:close/>
                </a:path>
              </a:pathLst>
            </a:custGeom>
            <a:solidFill>
              <a:srgbClr val="000000"/>
            </a:solidFill>
          </p:spPr>
          <p:txBody>
            <a:bodyPr vert="horz" lIns="91440" tIns="45720" rIns="91440" bIns="45720" anchor="t"/>
            <a:lstStyle/>
            <a:p>
              <a:endParaRPr lang="en-IN"/>
            </a:p>
          </p:txBody>
        </p:sp>
        <p:sp>
          <p:nvSpPr>
            <p:cNvPr id="2143" name="Shape 6883"/>
            <p:cNvSpPr/>
            <p:nvPr/>
          </p:nvSpPr>
          <p:spPr>
            <a:xfrm>
              <a:off x="6092840" y="3811714"/>
              <a:ext cx="43736" cy="46513"/>
            </a:xfrm>
            <a:custGeom>
              <a:avLst/>
              <a:gdLst/>
              <a:ahLst/>
              <a:cxnLst/>
              <a:rect l="0" t="0" r="0" b="0"/>
              <a:pathLst>
                <a:path w="43736" h="46513">
                  <a:moveTo>
                    <a:pt x="21431" y="0"/>
                  </a:moveTo>
                  <a:lnTo>
                    <a:pt x="20637" y="2697"/>
                  </a:lnTo>
                  <a:lnTo>
                    <a:pt x="24843" y="3571"/>
                  </a:lnTo>
                  <a:lnTo>
                    <a:pt x="28337" y="6032"/>
                  </a:lnTo>
                  <a:lnTo>
                    <a:pt x="31115" y="9682"/>
                  </a:lnTo>
                  <a:lnTo>
                    <a:pt x="33178" y="14366"/>
                  </a:lnTo>
                  <a:lnTo>
                    <a:pt x="34368" y="19843"/>
                  </a:lnTo>
                  <a:lnTo>
                    <a:pt x="34766" y="25796"/>
                  </a:lnTo>
                  <a:lnTo>
                    <a:pt x="34290" y="32066"/>
                  </a:lnTo>
                  <a:lnTo>
                    <a:pt x="32860" y="36749"/>
                  </a:lnTo>
                  <a:lnTo>
                    <a:pt x="30877" y="40083"/>
                  </a:lnTo>
                  <a:lnTo>
                    <a:pt x="28337" y="42226"/>
                  </a:lnTo>
                  <a:lnTo>
                    <a:pt x="25717" y="43417"/>
                  </a:lnTo>
                  <a:lnTo>
                    <a:pt x="23098" y="43734"/>
                  </a:lnTo>
                  <a:lnTo>
                    <a:pt x="19050" y="42941"/>
                  </a:lnTo>
                  <a:lnTo>
                    <a:pt x="15875" y="40797"/>
                  </a:lnTo>
                  <a:lnTo>
                    <a:pt x="13414" y="37543"/>
                  </a:lnTo>
                  <a:lnTo>
                    <a:pt x="11588" y="33653"/>
                  </a:lnTo>
                  <a:lnTo>
                    <a:pt x="10318" y="29447"/>
                  </a:lnTo>
                  <a:lnTo>
                    <a:pt x="9525" y="25239"/>
                  </a:lnTo>
                  <a:lnTo>
                    <a:pt x="9127" y="21351"/>
                  </a:lnTo>
                  <a:lnTo>
                    <a:pt x="8968" y="18176"/>
                  </a:lnTo>
                  <a:lnTo>
                    <a:pt x="9207" y="14524"/>
                  </a:lnTo>
                  <a:lnTo>
                    <a:pt x="9842" y="11428"/>
                  </a:lnTo>
                  <a:lnTo>
                    <a:pt x="12382" y="6587"/>
                  </a:lnTo>
                  <a:lnTo>
                    <a:pt x="16192" y="3650"/>
                  </a:lnTo>
                  <a:lnTo>
                    <a:pt x="18336" y="2936"/>
                  </a:lnTo>
                  <a:lnTo>
                    <a:pt x="20637" y="2697"/>
                  </a:lnTo>
                  <a:lnTo>
                    <a:pt x="21431" y="0"/>
                  </a:lnTo>
                  <a:lnTo>
                    <a:pt x="15240" y="793"/>
                  </a:lnTo>
                  <a:lnTo>
                    <a:pt x="10000" y="3253"/>
                  </a:lnTo>
                  <a:lnTo>
                    <a:pt x="5714" y="6905"/>
                  </a:lnTo>
                  <a:lnTo>
                    <a:pt x="2619" y="11588"/>
                  </a:lnTo>
                  <a:lnTo>
                    <a:pt x="634" y="16985"/>
                  </a:lnTo>
                  <a:lnTo>
                    <a:pt x="0" y="22938"/>
                  </a:lnTo>
                  <a:lnTo>
                    <a:pt x="714" y="29288"/>
                  </a:lnTo>
                  <a:lnTo>
                    <a:pt x="2778" y="35003"/>
                  </a:lnTo>
                  <a:lnTo>
                    <a:pt x="6112" y="39687"/>
                  </a:lnTo>
                  <a:lnTo>
                    <a:pt x="10398" y="43338"/>
                  </a:lnTo>
                  <a:lnTo>
                    <a:pt x="15716" y="45639"/>
                  </a:lnTo>
                  <a:lnTo>
                    <a:pt x="21748" y="46513"/>
                  </a:lnTo>
                  <a:lnTo>
                    <a:pt x="28575" y="45401"/>
                  </a:lnTo>
                  <a:lnTo>
                    <a:pt x="34131" y="42544"/>
                  </a:lnTo>
                  <a:lnTo>
                    <a:pt x="38337" y="38416"/>
                  </a:lnTo>
                  <a:lnTo>
                    <a:pt x="41354" y="33416"/>
                  </a:lnTo>
                  <a:lnTo>
                    <a:pt x="43179" y="28097"/>
                  </a:lnTo>
                  <a:lnTo>
                    <a:pt x="43736" y="22938"/>
                  </a:lnTo>
                  <a:lnTo>
                    <a:pt x="43258" y="17778"/>
                  </a:lnTo>
                  <a:lnTo>
                    <a:pt x="42068" y="13255"/>
                  </a:lnTo>
                  <a:lnTo>
                    <a:pt x="40083" y="9364"/>
                  </a:lnTo>
                  <a:lnTo>
                    <a:pt x="37386" y="6032"/>
                  </a:lnTo>
                  <a:lnTo>
                    <a:pt x="34131" y="3412"/>
                  </a:lnTo>
                  <a:lnTo>
                    <a:pt x="30399" y="150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2144" name="Shape 6884"/>
            <p:cNvSpPr/>
            <p:nvPr/>
          </p:nvSpPr>
          <p:spPr>
            <a:xfrm>
              <a:off x="6004734" y="3811714"/>
              <a:ext cx="43656" cy="46513"/>
            </a:xfrm>
            <a:custGeom>
              <a:avLst/>
              <a:gdLst/>
              <a:ahLst/>
              <a:cxnLst/>
              <a:rect l="0" t="0" r="0" b="0"/>
              <a:pathLst>
                <a:path w="43656" h="46513">
                  <a:moveTo>
                    <a:pt x="21352" y="0"/>
                  </a:moveTo>
                  <a:lnTo>
                    <a:pt x="20558" y="2697"/>
                  </a:lnTo>
                  <a:lnTo>
                    <a:pt x="24764" y="3571"/>
                  </a:lnTo>
                  <a:lnTo>
                    <a:pt x="28337" y="6032"/>
                  </a:lnTo>
                  <a:lnTo>
                    <a:pt x="31114" y="9682"/>
                  </a:lnTo>
                  <a:lnTo>
                    <a:pt x="33099" y="14366"/>
                  </a:lnTo>
                  <a:lnTo>
                    <a:pt x="34369" y="19843"/>
                  </a:lnTo>
                  <a:lnTo>
                    <a:pt x="34766" y="25796"/>
                  </a:lnTo>
                  <a:lnTo>
                    <a:pt x="34211" y="32066"/>
                  </a:lnTo>
                  <a:lnTo>
                    <a:pt x="32782" y="36749"/>
                  </a:lnTo>
                  <a:lnTo>
                    <a:pt x="30797" y="40083"/>
                  </a:lnTo>
                  <a:lnTo>
                    <a:pt x="28337" y="42226"/>
                  </a:lnTo>
                  <a:lnTo>
                    <a:pt x="25638" y="43417"/>
                  </a:lnTo>
                  <a:lnTo>
                    <a:pt x="23018" y="43734"/>
                  </a:lnTo>
                  <a:lnTo>
                    <a:pt x="19050" y="42941"/>
                  </a:lnTo>
                  <a:lnTo>
                    <a:pt x="15795" y="40797"/>
                  </a:lnTo>
                  <a:lnTo>
                    <a:pt x="13334" y="37543"/>
                  </a:lnTo>
                  <a:lnTo>
                    <a:pt x="11509" y="33653"/>
                  </a:lnTo>
                  <a:lnTo>
                    <a:pt x="10239" y="29447"/>
                  </a:lnTo>
                  <a:lnTo>
                    <a:pt x="9445" y="25239"/>
                  </a:lnTo>
                  <a:lnTo>
                    <a:pt x="9048" y="21351"/>
                  </a:lnTo>
                  <a:lnTo>
                    <a:pt x="8889" y="18176"/>
                  </a:lnTo>
                  <a:lnTo>
                    <a:pt x="9128" y="14524"/>
                  </a:lnTo>
                  <a:lnTo>
                    <a:pt x="9842" y="11428"/>
                  </a:lnTo>
                  <a:lnTo>
                    <a:pt x="12382" y="6587"/>
                  </a:lnTo>
                  <a:lnTo>
                    <a:pt x="16113" y="3650"/>
                  </a:lnTo>
                  <a:lnTo>
                    <a:pt x="18256" y="2936"/>
                  </a:lnTo>
                  <a:lnTo>
                    <a:pt x="20558" y="2697"/>
                  </a:lnTo>
                  <a:lnTo>
                    <a:pt x="21352" y="0"/>
                  </a:lnTo>
                  <a:lnTo>
                    <a:pt x="15161" y="793"/>
                  </a:lnTo>
                  <a:lnTo>
                    <a:pt x="9922" y="3253"/>
                  </a:lnTo>
                  <a:lnTo>
                    <a:pt x="5714" y="6905"/>
                  </a:lnTo>
                  <a:lnTo>
                    <a:pt x="2539" y="11588"/>
                  </a:lnTo>
                  <a:lnTo>
                    <a:pt x="634" y="16985"/>
                  </a:lnTo>
                  <a:lnTo>
                    <a:pt x="0" y="22938"/>
                  </a:lnTo>
                  <a:lnTo>
                    <a:pt x="714" y="29288"/>
                  </a:lnTo>
                  <a:lnTo>
                    <a:pt x="2778" y="35003"/>
                  </a:lnTo>
                  <a:lnTo>
                    <a:pt x="6032" y="39687"/>
                  </a:lnTo>
                  <a:lnTo>
                    <a:pt x="10398" y="43338"/>
                  </a:lnTo>
                  <a:lnTo>
                    <a:pt x="15637" y="45639"/>
                  </a:lnTo>
                  <a:lnTo>
                    <a:pt x="21669" y="46513"/>
                  </a:lnTo>
                  <a:lnTo>
                    <a:pt x="28495" y="45401"/>
                  </a:lnTo>
                  <a:lnTo>
                    <a:pt x="34052" y="42544"/>
                  </a:lnTo>
                  <a:lnTo>
                    <a:pt x="38258" y="38416"/>
                  </a:lnTo>
                  <a:lnTo>
                    <a:pt x="41275" y="33416"/>
                  </a:lnTo>
                  <a:lnTo>
                    <a:pt x="43101" y="28097"/>
                  </a:lnTo>
                  <a:lnTo>
                    <a:pt x="43656" y="22938"/>
                  </a:lnTo>
                  <a:lnTo>
                    <a:pt x="43179" y="17778"/>
                  </a:lnTo>
                  <a:lnTo>
                    <a:pt x="41989" y="13255"/>
                  </a:lnTo>
                  <a:lnTo>
                    <a:pt x="40084" y="9364"/>
                  </a:lnTo>
                  <a:lnTo>
                    <a:pt x="37386" y="6032"/>
                  </a:lnTo>
                  <a:lnTo>
                    <a:pt x="34131" y="3412"/>
                  </a:lnTo>
                  <a:lnTo>
                    <a:pt x="30321" y="150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2145" name="Shape 6885"/>
            <p:cNvSpPr/>
            <p:nvPr/>
          </p:nvSpPr>
          <p:spPr>
            <a:xfrm>
              <a:off x="5796453" y="3811714"/>
              <a:ext cx="40163" cy="46513"/>
            </a:xfrm>
            <a:custGeom>
              <a:avLst/>
              <a:gdLst/>
              <a:ahLst/>
              <a:cxnLst/>
              <a:rect l="0" t="0" r="0" b="0"/>
              <a:pathLst>
                <a:path w="40163" h="46513">
                  <a:moveTo>
                    <a:pt x="18019" y="0"/>
                  </a:moveTo>
                  <a:lnTo>
                    <a:pt x="12858" y="475"/>
                  </a:lnTo>
                  <a:lnTo>
                    <a:pt x="8731" y="1983"/>
                  </a:lnTo>
                  <a:lnTo>
                    <a:pt x="5636" y="3968"/>
                  </a:lnTo>
                  <a:lnTo>
                    <a:pt x="3572" y="6350"/>
                  </a:lnTo>
                  <a:lnTo>
                    <a:pt x="2302" y="8731"/>
                  </a:lnTo>
                  <a:lnTo>
                    <a:pt x="1905" y="10952"/>
                  </a:lnTo>
                  <a:lnTo>
                    <a:pt x="2857" y="13730"/>
                  </a:lnTo>
                  <a:lnTo>
                    <a:pt x="4207" y="14842"/>
                  </a:lnTo>
                  <a:lnTo>
                    <a:pt x="6191" y="15318"/>
                  </a:lnTo>
                  <a:lnTo>
                    <a:pt x="7937" y="14921"/>
                  </a:lnTo>
                  <a:lnTo>
                    <a:pt x="9366" y="13969"/>
                  </a:lnTo>
                  <a:lnTo>
                    <a:pt x="10318" y="12619"/>
                  </a:lnTo>
                  <a:lnTo>
                    <a:pt x="10636" y="11032"/>
                  </a:lnTo>
                  <a:lnTo>
                    <a:pt x="10398" y="9286"/>
                  </a:lnTo>
                  <a:lnTo>
                    <a:pt x="10160" y="7222"/>
                  </a:lnTo>
                  <a:lnTo>
                    <a:pt x="10716" y="5158"/>
                  </a:lnTo>
                  <a:lnTo>
                    <a:pt x="12382" y="3650"/>
                  </a:lnTo>
                  <a:lnTo>
                    <a:pt x="14685" y="2618"/>
                  </a:lnTo>
                  <a:lnTo>
                    <a:pt x="17145" y="2301"/>
                  </a:lnTo>
                  <a:lnTo>
                    <a:pt x="19685" y="2618"/>
                  </a:lnTo>
                  <a:lnTo>
                    <a:pt x="22146" y="3808"/>
                  </a:lnTo>
                  <a:lnTo>
                    <a:pt x="24051" y="6269"/>
                  </a:lnTo>
                  <a:lnTo>
                    <a:pt x="24765" y="10555"/>
                  </a:lnTo>
                  <a:lnTo>
                    <a:pt x="24765" y="16588"/>
                  </a:lnTo>
                  <a:lnTo>
                    <a:pt x="24022" y="16881"/>
                  </a:lnTo>
                  <a:lnTo>
                    <a:pt x="24765" y="18969"/>
                  </a:lnTo>
                  <a:lnTo>
                    <a:pt x="24765" y="33337"/>
                  </a:lnTo>
                  <a:lnTo>
                    <a:pt x="24686" y="35241"/>
                  </a:lnTo>
                  <a:lnTo>
                    <a:pt x="24210" y="36749"/>
                  </a:lnTo>
                  <a:lnTo>
                    <a:pt x="23177" y="37861"/>
                  </a:lnTo>
                  <a:lnTo>
                    <a:pt x="21431" y="38972"/>
                  </a:lnTo>
                  <a:lnTo>
                    <a:pt x="18812" y="40003"/>
                  </a:lnTo>
                  <a:lnTo>
                    <a:pt x="15240" y="40797"/>
                  </a:lnTo>
                  <a:lnTo>
                    <a:pt x="12700" y="40242"/>
                  </a:lnTo>
                  <a:lnTo>
                    <a:pt x="10636" y="38733"/>
                  </a:lnTo>
                  <a:lnTo>
                    <a:pt x="9287" y="36194"/>
                  </a:lnTo>
                  <a:lnTo>
                    <a:pt x="8731" y="33019"/>
                  </a:lnTo>
                  <a:lnTo>
                    <a:pt x="8731" y="32860"/>
                  </a:lnTo>
                  <a:lnTo>
                    <a:pt x="8890" y="31034"/>
                  </a:lnTo>
                  <a:lnTo>
                    <a:pt x="9605" y="28891"/>
                  </a:lnTo>
                  <a:lnTo>
                    <a:pt x="11192" y="26510"/>
                  </a:lnTo>
                  <a:lnTo>
                    <a:pt x="13970" y="24049"/>
                  </a:lnTo>
                  <a:lnTo>
                    <a:pt x="15955" y="22780"/>
                  </a:lnTo>
                  <a:lnTo>
                    <a:pt x="18415" y="21509"/>
                  </a:lnTo>
                  <a:lnTo>
                    <a:pt x="24765" y="18969"/>
                  </a:lnTo>
                  <a:lnTo>
                    <a:pt x="24022" y="16881"/>
                  </a:lnTo>
                  <a:lnTo>
                    <a:pt x="17303" y="19525"/>
                  </a:lnTo>
                  <a:lnTo>
                    <a:pt x="11192" y="22303"/>
                  </a:lnTo>
                  <a:lnTo>
                    <a:pt x="6350" y="25082"/>
                  </a:lnTo>
                  <a:lnTo>
                    <a:pt x="2857" y="28177"/>
                  </a:lnTo>
                  <a:lnTo>
                    <a:pt x="715" y="31828"/>
                  </a:lnTo>
                  <a:lnTo>
                    <a:pt x="0" y="36194"/>
                  </a:lnTo>
                  <a:lnTo>
                    <a:pt x="952" y="40559"/>
                  </a:lnTo>
                  <a:lnTo>
                    <a:pt x="3255" y="43813"/>
                  </a:lnTo>
                  <a:lnTo>
                    <a:pt x="6667" y="45877"/>
                  </a:lnTo>
                  <a:lnTo>
                    <a:pt x="10557" y="46513"/>
                  </a:lnTo>
                  <a:lnTo>
                    <a:pt x="14605" y="45877"/>
                  </a:lnTo>
                  <a:lnTo>
                    <a:pt x="18415" y="44132"/>
                  </a:lnTo>
                  <a:lnTo>
                    <a:pt x="24924" y="39289"/>
                  </a:lnTo>
                  <a:lnTo>
                    <a:pt x="25400" y="42305"/>
                  </a:lnTo>
                  <a:lnTo>
                    <a:pt x="26352" y="44369"/>
                  </a:lnTo>
                  <a:lnTo>
                    <a:pt x="27622" y="45639"/>
                  </a:lnTo>
                  <a:lnTo>
                    <a:pt x="28972" y="46274"/>
                  </a:lnTo>
                  <a:lnTo>
                    <a:pt x="31353" y="46513"/>
                  </a:lnTo>
                  <a:lnTo>
                    <a:pt x="32782" y="46353"/>
                  </a:lnTo>
                  <a:lnTo>
                    <a:pt x="34766" y="45798"/>
                  </a:lnTo>
                  <a:lnTo>
                    <a:pt x="37227" y="44369"/>
                  </a:lnTo>
                  <a:lnTo>
                    <a:pt x="40163" y="41591"/>
                  </a:lnTo>
                  <a:lnTo>
                    <a:pt x="40163" y="38972"/>
                  </a:lnTo>
                  <a:lnTo>
                    <a:pt x="38338" y="40242"/>
                  </a:lnTo>
                  <a:lnTo>
                    <a:pt x="35718" y="40877"/>
                  </a:lnTo>
                  <a:lnTo>
                    <a:pt x="33972" y="40401"/>
                  </a:lnTo>
                  <a:lnTo>
                    <a:pt x="33178" y="39130"/>
                  </a:lnTo>
                  <a:lnTo>
                    <a:pt x="32782" y="35162"/>
                  </a:lnTo>
                  <a:lnTo>
                    <a:pt x="32782" y="15794"/>
                  </a:lnTo>
                  <a:lnTo>
                    <a:pt x="32306" y="9047"/>
                  </a:lnTo>
                  <a:lnTo>
                    <a:pt x="30956" y="5634"/>
                  </a:lnTo>
                  <a:lnTo>
                    <a:pt x="28416" y="2697"/>
                  </a:lnTo>
                  <a:lnTo>
                    <a:pt x="26591" y="1507"/>
                  </a:lnTo>
                  <a:lnTo>
                    <a:pt x="24288" y="713"/>
                  </a:lnTo>
                  <a:lnTo>
                    <a:pt x="21431" y="157"/>
                  </a:lnTo>
                  <a:lnTo>
                    <a:pt x="18019" y="0"/>
                  </a:lnTo>
                  <a:close/>
                </a:path>
              </a:pathLst>
            </a:custGeom>
            <a:solidFill>
              <a:srgbClr val="000000"/>
            </a:solidFill>
          </p:spPr>
          <p:txBody>
            <a:bodyPr vert="horz" lIns="91440" tIns="45720" rIns="91440" bIns="45720" anchor="t"/>
            <a:lstStyle/>
            <a:p>
              <a:endParaRPr lang="en-IN"/>
            </a:p>
          </p:txBody>
        </p:sp>
        <p:sp>
          <p:nvSpPr>
            <p:cNvPr id="2146" name="Shape 6886"/>
            <p:cNvSpPr/>
            <p:nvPr/>
          </p:nvSpPr>
          <p:spPr>
            <a:xfrm>
              <a:off x="5766689" y="3811714"/>
              <a:ext cx="23414" cy="45560"/>
            </a:xfrm>
            <a:custGeom>
              <a:avLst/>
              <a:gdLst/>
              <a:ahLst/>
              <a:cxnLst/>
              <a:rect l="0" t="0" r="0" b="0"/>
              <a:pathLst>
                <a:path w="23414" h="45560">
                  <a:moveTo>
                    <a:pt x="15716" y="0"/>
                  </a:moveTo>
                  <a:lnTo>
                    <a:pt x="396" y="5396"/>
                  </a:lnTo>
                  <a:lnTo>
                    <a:pt x="396" y="6905"/>
                  </a:lnTo>
                  <a:lnTo>
                    <a:pt x="4364" y="6507"/>
                  </a:lnTo>
                  <a:lnTo>
                    <a:pt x="5556" y="6587"/>
                  </a:lnTo>
                  <a:lnTo>
                    <a:pt x="6667" y="7301"/>
                  </a:lnTo>
                  <a:lnTo>
                    <a:pt x="7461" y="9047"/>
                  </a:lnTo>
                  <a:lnTo>
                    <a:pt x="7778" y="12461"/>
                  </a:lnTo>
                  <a:lnTo>
                    <a:pt x="7778" y="35400"/>
                  </a:lnTo>
                  <a:lnTo>
                    <a:pt x="7620" y="38655"/>
                  </a:lnTo>
                  <a:lnTo>
                    <a:pt x="7143" y="41036"/>
                  </a:lnTo>
                  <a:lnTo>
                    <a:pt x="6191" y="42544"/>
                  </a:lnTo>
                  <a:lnTo>
                    <a:pt x="4762" y="43417"/>
                  </a:lnTo>
                  <a:lnTo>
                    <a:pt x="2698" y="43813"/>
                  </a:lnTo>
                  <a:lnTo>
                    <a:pt x="0" y="44052"/>
                  </a:lnTo>
                  <a:lnTo>
                    <a:pt x="0" y="45560"/>
                  </a:lnTo>
                  <a:lnTo>
                    <a:pt x="23414" y="45560"/>
                  </a:lnTo>
                  <a:lnTo>
                    <a:pt x="23414" y="44052"/>
                  </a:lnTo>
                  <a:lnTo>
                    <a:pt x="19446" y="43417"/>
                  </a:lnTo>
                  <a:lnTo>
                    <a:pt x="17223" y="41988"/>
                  </a:lnTo>
                  <a:lnTo>
                    <a:pt x="1627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147" name="Shape 6887"/>
            <p:cNvSpPr/>
            <p:nvPr/>
          </p:nvSpPr>
          <p:spPr>
            <a:xfrm>
              <a:off x="5685567" y="3789568"/>
              <a:ext cx="45957" cy="68659"/>
            </a:xfrm>
            <a:custGeom>
              <a:avLst/>
              <a:gdLst/>
              <a:ahLst/>
              <a:cxnLst/>
              <a:rect l="0" t="0" r="0" b="0"/>
              <a:pathLst>
                <a:path w="45957" h="68659">
                  <a:moveTo>
                    <a:pt x="38813" y="0"/>
                  </a:moveTo>
                  <a:lnTo>
                    <a:pt x="24208" y="4364"/>
                  </a:lnTo>
                  <a:lnTo>
                    <a:pt x="24208" y="5952"/>
                  </a:lnTo>
                  <a:lnTo>
                    <a:pt x="26590" y="5873"/>
                  </a:lnTo>
                  <a:lnTo>
                    <a:pt x="29130" y="6191"/>
                  </a:lnTo>
                  <a:lnTo>
                    <a:pt x="30400" y="7222"/>
                  </a:lnTo>
                  <a:lnTo>
                    <a:pt x="30876" y="8809"/>
                  </a:lnTo>
                  <a:lnTo>
                    <a:pt x="30956" y="10953"/>
                  </a:lnTo>
                  <a:lnTo>
                    <a:pt x="30956" y="26352"/>
                  </a:lnTo>
                  <a:lnTo>
                    <a:pt x="28575" y="24447"/>
                  </a:lnTo>
                  <a:lnTo>
                    <a:pt x="26113" y="23177"/>
                  </a:lnTo>
                  <a:lnTo>
                    <a:pt x="23415" y="22383"/>
                  </a:lnTo>
                  <a:lnTo>
                    <a:pt x="22626" y="22319"/>
                  </a:lnTo>
                  <a:lnTo>
                    <a:pt x="20796" y="24843"/>
                  </a:lnTo>
                  <a:lnTo>
                    <a:pt x="24208" y="25478"/>
                  </a:lnTo>
                  <a:lnTo>
                    <a:pt x="27383" y="27304"/>
                  </a:lnTo>
                  <a:lnTo>
                    <a:pt x="29686" y="30400"/>
                  </a:lnTo>
                  <a:lnTo>
                    <a:pt x="30956" y="34766"/>
                  </a:lnTo>
                  <a:lnTo>
                    <a:pt x="30956" y="57547"/>
                  </a:lnTo>
                  <a:lnTo>
                    <a:pt x="29845" y="60007"/>
                  </a:lnTo>
                  <a:lnTo>
                    <a:pt x="27781" y="61912"/>
                  </a:lnTo>
                  <a:lnTo>
                    <a:pt x="25161" y="63103"/>
                  </a:lnTo>
                  <a:lnTo>
                    <a:pt x="22145" y="63500"/>
                  </a:lnTo>
                  <a:lnTo>
                    <a:pt x="18891" y="63023"/>
                  </a:lnTo>
                  <a:lnTo>
                    <a:pt x="15716" y="61516"/>
                  </a:lnTo>
                  <a:lnTo>
                    <a:pt x="12937" y="58896"/>
                  </a:lnTo>
                  <a:lnTo>
                    <a:pt x="10636" y="55086"/>
                  </a:lnTo>
                  <a:lnTo>
                    <a:pt x="9127" y="49847"/>
                  </a:lnTo>
                  <a:lnTo>
                    <a:pt x="8492" y="43179"/>
                  </a:lnTo>
                  <a:lnTo>
                    <a:pt x="9049" y="37147"/>
                  </a:lnTo>
                  <a:lnTo>
                    <a:pt x="10477" y="32465"/>
                  </a:lnTo>
                  <a:lnTo>
                    <a:pt x="12541" y="28972"/>
                  </a:lnTo>
                  <a:lnTo>
                    <a:pt x="15081" y="26670"/>
                  </a:lnTo>
                  <a:lnTo>
                    <a:pt x="17938" y="25321"/>
                  </a:lnTo>
                  <a:lnTo>
                    <a:pt x="20796" y="24843"/>
                  </a:lnTo>
                  <a:lnTo>
                    <a:pt x="22626" y="22319"/>
                  </a:lnTo>
                  <a:lnTo>
                    <a:pt x="20478" y="22146"/>
                  </a:lnTo>
                  <a:lnTo>
                    <a:pt x="15081" y="23018"/>
                  </a:lnTo>
                  <a:lnTo>
                    <a:pt x="10238" y="25558"/>
                  </a:lnTo>
                  <a:lnTo>
                    <a:pt x="6111" y="29368"/>
                  </a:lnTo>
                  <a:lnTo>
                    <a:pt x="2857" y="34368"/>
                  </a:lnTo>
                  <a:lnTo>
                    <a:pt x="713" y="40163"/>
                  </a:lnTo>
                  <a:lnTo>
                    <a:pt x="0" y="46513"/>
                  </a:lnTo>
                  <a:lnTo>
                    <a:pt x="555" y="53259"/>
                  </a:lnTo>
                  <a:lnTo>
                    <a:pt x="2222" y="58498"/>
                  </a:lnTo>
                  <a:lnTo>
                    <a:pt x="4682" y="62388"/>
                  </a:lnTo>
                  <a:lnTo>
                    <a:pt x="7540" y="65166"/>
                  </a:lnTo>
                  <a:lnTo>
                    <a:pt x="10556" y="66992"/>
                  </a:lnTo>
                  <a:lnTo>
                    <a:pt x="13572" y="68103"/>
                  </a:lnTo>
                  <a:lnTo>
                    <a:pt x="16112" y="68579"/>
                  </a:lnTo>
                  <a:lnTo>
                    <a:pt x="18017" y="68659"/>
                  </a:lnTo>
                  <a:lnTo>
                    <a:pt x="22860" y="68023"/>
                  </a:lnTo>
                  <a:lnTo>
                    <a:pt x="26431" y="66516"/>
                  </a:lnTo>
                  <a:lnTo>
                    <a:pt x="29051" y="64452"/>
                  </a:lnTo>
                  <a:lnTo>
                    <a:pt x="30797" y="62309"/>
                  </a:lnTo>
                  <a:lnTo>
                    <a:pt x="30956" y="62309"/>
                  </a:lnTo>
                  <a:lnTo>
                    <a:pt x="30956" y="68341"/>
                  </a:lnTo>
                  <a:lnTo>
                    <a:pt x="31352" y="68659"/>
                  </a:lnTo>
                  <a:lnTo>
                    <a:pt x="38813" y="66039"/>
                  </a:lnTo>
                  <a:lnTo>
                    <a:pt x="45957" y="63500"/>
                  </a:lnTo>
                  <a:lnTo>
                    <a:pt x="45957" y="61912"/>
                  </a:lnTo>
                  <a:lnTo>
                    <a:pt x="43180" y="61912"/>
                  </a:lnTo>
                  <a:lnTo>
                    <a:pt x="41275" y="61595"/>
                  </a:lnTo>
                  <a:lnTo>
                    <a:pt x="40163" y="60880"/>
                  </a:lnTo>
                  <a:lnTo>
                    <a:pt x="39528" y="59768"/>
                  </a:lnTo>
                  <a:lnTo>
                    <a:pt x="39290" y="56356"/>
                  </a:lnTo>
                  <a:lnTo>
                    <a:pt x="39290" y="237"/>
                  </a:lnTo>
                  <a:lnTo>
                    <a:pt x="38813" y="0"/>
                  </a:lnTo>
                  <a:close/>
                </a:path>
              </a:pathLst>
            </a:custGeom>
            <a:solidFill>
              <a:srgbClr val="000000"/>
            </a:solidFill>
          </p:spPr>
          <p:txBody>
            <a:bodyPr vert="horz" lIns="91440" tIns="45720" rIns="91440" bIns="45720" anchor="t"/>
            <a:lstStyle/>
            <a:p>
              <a:endParaRPr lang="en-IN"/>
            </a:p>
          </p:txBody>
        </p:sp>
        <p:sp>
          <p:nvSpPr>
            <p:cNvPr id="2148" name="Shape 6888"/>
            <p:cNvSpPr/>
            <p:nvPr/>
          </p:nvSpPr>
          <p:spPr>
            <a:xfrm>
              <a:off x="5586666" y="3811714"/>
              <a:ext cx="43656" cy="46513"/>
            </a:xfrm>
            <a:custGeom>
              <a:avLst/>
              <a:gdLst/>
              <a:ahLst/>
              <a:cxnLst/>
              <a:rect l="0" t="0" r="0" b="0"/>
              <a:pathLst>
                <a:path w="43656" h="46513">
                  <a:moveTo>
                    <a:pt x="21431" y="0"/>
                  </a:moveTo>
                  <a:lnTo>
                    <a:pt x="20637" y="2697"/>
                  </a:lnTo>
                  <a:lnTo>
                    <a:pt x="24843" y="3571"/>
                  </a:lnTo>
                  <a:lnTo>
                    <a:pt x="28336" y="6032"/>
                  </a:lnTo>
                  <a:lnTo>
                    <a:pt x="31114" y="9682"/>
                  </a:lnTo>
                  <a:lnTo>
                    <a:pt x="33098" y="14366"/>
                  </a:lnTo>
                  <a:lnTo>
                    <a:pt x="34368" y="19843"/>
                  </a:lnTo>
                  <a:lnTo>
                    <a:pt x="34766" y="25796"/>
                  </a:lnTo>
                  <a:lnTo>
                    <a:pt x="34209" y="32066"/>
                  </a:lnTo>
                  <a:lnTo>
                    <a:pt x="32861" y="36749"/>
                  </a:lnTo>
                  <a:lnTo>
                    <a:pt x="30797" y="40083"/>
                  </a:lnTo>
                  <a:lnTo>
                    <a:pt x="28336" y="42226"/>
                  </a:lnTo>
                  <a:lnTo>
                    <a:pt x="25637" y="43417"/>
                  </a:lnTo>
                  <a:lnTo>
                    <a:pt x="23097" y="43734"/>
                  </a:lnTo>
                  <a:lnTo>
                    <a:pt x="19050" y="42941"/>
                  </a:lnTo>
                  <a:lnTo>
                    <a:pt x="15875" y="40797"/>
                  </a:lnTo>
                  <a:lnTo>
                    <a:pt x="13334" y="37543"/>
                  </a:lnTo>
                  <a:lnTo>
                    <a:pt x="11508" y="33653"/>
                  </a:lnTo>
                  <a:lnTo>
                    <a:pt x="9444" y="25239"/>
                  </a:lnTo>
                  <a:lnTo>
                    <a:pt x="9048" y="21351"/>
                  </a:lnTo>
                  <a:lnTo>
                    <a:pt x="8889" y="18176"/>
                  </a:lnTo>
                  <a:lnTo>
                    <a:pt x="9127" y="14524"/>
                  </a:lnTo>
                  <a:lnTo>
                    <a:pt x="9842" y="11428"/>
                  </a:lnTo>
                  <a:lnTo>
                    <a:pt x="12382" y="6587"/>
                  </a:lnTo>
                  <a:lnTo>
                    <a:pt x="16112" y="3650"/>
                  </a:lnTo>
                  <a:lnTo>
                    <a:pt x="18256" y="2936"/>
                  </a:lnTo>
                  <a:lnTo>
                    <a:pt x="20637" y="2697"/>
                  </a:lnTo>
                  <a:lnTo>
                    <a:pt x="21431" y="0"/>
                  </a:lnTo>
                  <a:lnTo>
                    <a:pt x="15239" y="793"/>
                  </a:lnTo>
                  <a:lnTo>
                    <a:pt x="9921" y="3253"/>
                  </a:lnTo>
                  <a:lnTo>
                    <a:pt x="5714" y="6905"/>
                  </a:lnTo>
                  <a:lnTo>
                    <a:pt x="2539" y="11588"/>
                  </a:lnTo>
                  <a:lnTo>
                    <a:pt x="634" y="16985"/>
                  </a:lnTo>
                  <a:lnTo>
                    <a:pt x="0" y="22938"/>
                  </a:lnTo>
                  <a:lnTo>
                    <a:pt x="713" y="29288"/>
                  </a:lnTo>
                  <a:lnTo>
                    <a:pt x="2777" y="35003"/>
                  </a:lnTo>
                  <a:lnTo>
                    <a:pt x="6032" y="39687"/>
                  </a:lnTo>
                  <a:lnTo>
                    <a:pt x="10397" y="43338"/>
                  </a:lnTo>
                  <a:lnTo>
                    <a:pt x="15636" y="45639"/>
                  </a:lnTo>
                  <a:lnTo>
                    <a:pt x="21668" y="46513"/>
                  </a:lnTo>
                  <a:lnTo>
                    <a:pt x="28575" y="45401"/>
                  </a:lnTo>
                  <a:lnTo>
                    <a:pt x="34051" y="42544"/>
                  </a:lnTo>
                  <a:lnTo>
                    <a:pt x="38258" y="38416"/>
                  </a:lnTo>
                  <a:lnTo>
                    <a:pt x="41275" y="33416"/>
                  </a:lnTo>
                  <a:lnTo>
                    <a:pt x="43099" y="28097"/>
                  </a:lnTo>
                  <a:lnTo>
                    <a:pt x="43656" y="22938"/>
                  </a:lnTo>
                  <a:lnTo>
                    <a:pt x="43179" y="17778"/>
                  </a:lnTo>
                  <a:lnTo>
                    <a:pt x="41988" y="13255"/>
                  </a:lnTo>
                  <a:lnTo>
                    <a:pt x="40083" y="9364"/>
                  </a:lnTo>
                  <a:lnTo>
                    <a:pt x="37384" y="6032"/>
                  </a:lnTo>
                  <a:lnTo>
                    <a:pt x="34131" y="3412"/>
                  </a:lnTo>
                  <a:lnTo>
                    <a:pt x="30399"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149" name="Shape 6889"/>
            <p:cNvSpPr/>
            <p:nvPr/>
          </p:nvSpPr>
          <p:spPr>
            <a:xfrm>
              <a:off x="5444028" y="3811714"/>
              <a:ext cx="43656" cy="46513"/>
            </a:xfrm>
            <a:custGeom>
              <a:avLst/>
              <a:gdLst/>
              <a:ahLst/>
              <a:cxnLst/>
              <a:rect l="0" t="0" r="0" b="0"/>
              <a:pathLst>
                <a:path w="43656" h="46513">
                  <a:moveTo>
                    <a:pt x="21352" y="0"/>
                  </a:moveTo>
                  <a:lnTo>
                    <a:pt x="20558" y="2697"/>
                  </a:lnTo>
                  <a:lnTo>
                    <a:pt x="24844" y="3571"/>
                  </a:lnTo>
                  <a:lnTo>
                    <a:pt x="28337" y="6032"/>
                  </a:lnTo>
                  <a:lnTo>
                    <a:pt x="31115" y="9682"/>
                  </a:lnTo>
                  <a:lnTo>
                    <a:pt x="33100" y="14366"/>
                  </a:lnTo>
                  <a:lnTo>
                    <a:pt x="34369" y="19843"/>
                  </a:lnTo>
                  <a:lnTo>
                    <a:pt x="34766" y="25796"/>
                  </a:lnTo>
                  <a:lnTo>
                    <a:pt x="34211" y="32066"/>
                  </a:lnTo>
                  <a:lnTo>
                    <a:pt x="32861" y="36749"/>
                  </a:lnTo>
                  <a:lnTo>
                    <a:pt x="30797" y="40083"/>
                  </a:lnTo>
                  <a:lnTo>
                    <a:pt x="28337" y="42226"/>
                  </a:lnTo>
                  <a:lnTo>
                    <a:pt x="25638" y="43417"/>
                  </a:lnTo>
                  <a:lnTo>
                    <a:pt x="23098" y="43734"/>
                  </a:lnTo>
                  <a:lnTo>
                    <a:pt x="19050" y="42941"/>
                  </a:lnTo>
                  <a:lnTo>
                    <a:pt x="15875" y="40797"/>
                  </a:lnTo>
                  <a:lnTo>
                    <a:pt x="13335" y="37543"/>
                  </a:lnTo>
                  <a:lnTo>
                    <a:pt x="11510" y="33653"/>
                  </a:lnTo>
                  <a:lnTo>
                    <a:pt x="10240" y="29447"/>
                  </a:lnTo>
                  <a:lnTo>
                    <a:pt x="9446" y="25239"/>
                  </a:lnTo>
                  <a:lnTo>
                    <a:pt x="9049" y="21351"/>
                  </a:lnTo>
                  <a:lnTo>
                    <a:pt x="8890" y="18176"/>
                  </a:lnTo>
                  <a:lnTo>
                    <a:pt x="9128" y="14524"/>
                  </a:lnTo>
                  <a:lnTo>
                    <a:pt x="9842" y="11428"/>
                  </a:lnTo>
                  <a:lnTo>
                    <a:pt x="12382" y="6587"/>
                  </a:lnTo>
                  <a:lnTo>
                    <a:pt x="16113" y="3650"/>
                  </a:lnTo>
                  <a:lnTo>
                    <a:pt x="18256" y="2936"/>
                  </a:lnTo>
                  <a:lnTo>
                    <a:pt x="20558" y="2697"/>
                  </a:lnTo>
                  <a:lnTo>
                    <a:pt x="21352" y="0"/>
                  </a:lnTo>
                  <a:lnTo>
                    <a:pt x="15240" y="793"/>
                  </a:lnTo>
                  <a:lnTo>
                    <a:pt x="9922" y="3253"/>
                  </a:lnTo>
                  <a:lnTo>
                    <a:pt x="5715" y="6905"/>
                  </a:lnTo>
                  <a:lnTo>
                    <a:pt x="2540" y="11588"/>
                  </a:lnTo>
                  <a:lnTo>
                    <a:pt x="635" y="16985"/>
                  </a:lnTo>
                  <a:lnTo>
                    <a:pt x="0" y="22938"/>
                  </a:lnTo>
                  <a:lnTo>
                    <a:pt x="715" y="29288"/>
                  </a:lnTo>
                  <a:lnTo>
                    <a:pt x="2778" y="35003"/>
                  </a:lnTo>
                  <a:lnTo>
                    <a:pt x="6032" y="39687"/>
                  </a:lnTo>
                  <a:lnTo>
                    <a:pt x="10398" y="43338"/>
                  </a:lnTo>
                  <a:lnTo>
                    <a:pt x="15637" y="45639"/>
                  </a:lnTo>
                  <a:lnTo>
                    <a:pt x="21669" y="46513"/>
                  </a:lnTo>
                  <a:lnTo>
                    <a:pt x="28496" y="45401"/>
                  </a:lnTo>
                  <a:lnTo>
                    <a:pt x="34052" y="42544"/>
                  </a:lnTo>
                  <a:lnTo>
                    <a:pt x="38258" y="38416"/>
                  </a:lnTo>
                  <a:lnTo>
                    <a:pt x="41275" y="33416"/>
                  </a:lnTo>
                  <a:lnTo>
                    <a:pt x="43101" y="28097"/>
                  </a:lnTo>
                  <a:lnTo>
                    <a:pt x="43656" y="22938"/>
                  </a:lnTo>
                  <a:lnTo>
                    <a:pt x="43180" y="17778"/>
                  </a:lnTo>
                  <a:lnTo>
                    <a:pt x="41990" y="13255"/>
                  </a:lnTo>
                  <a:lnTo>
                    <a:pt x="40085" y="9364"/>
                  </a:lnTo>
                  <a:lnTo>
                    <a:pt x="37386" y="6032"/>
                  </a:lnTo>
                  <a:lnTo>
                    <a:pt x="34131" y="3412"/>
                  </a:lnTo>
                  <a:lnTo>
                    <a:pt x="30321" y="150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2150" name="Shape 6890"/>
            <p:cNvSpPr/>
            <p:nvPr/>
          </p:nvSpPr>
          <p:spPr>
            <a:xfrm>
              <a:off x="5386244" y="3811714"/>
              <a:ext cx="23495" cy="45560"/>
            </a:xfrm>
            <a:custGeom>
              <a:avLst/>
              <a:gdLst/>
              <a:ahLst/>
              <a:cxnLst/>
              <a:rect l="0" t="0" r="0" b="0"/>
              <a:pathLst>
                <a:path w="23495" h="45560">
                  <a:moveTo>
                    <a:pt x="15796" y="0"/>
                  </a:moveTo>
                  <a:lnTo>
                    <a:pt x="397" y="5396"/>
                  </a:lnTo>
                  <a:lnTo>
                    <a:pt x="397" y="6905"/>
                  </a:lnTo>
                  <a:lnTo>
                    <a:pt x="4366" y="6507"/>
                  </a:lnTo>
                  <a:lnTo>
                    <a:pt x="5636" y="6587"/>
                  </a:lnTo>
                  <a:lnTo>
                    <a:pt x="6747" y="7301"/>
                  </a:lnTo>
                  <a:lnTo>
                    <a:pt x="7541" y="9047"/>
                  </a:lnTo>
                  <a:lnTo>
                    <a:pt x="7858" y="12461"/>
                  </a:lnTo>
                  <a:lnTo>
                    <a:pt x="7858" y="35400"/>
                  </a:lnTo>
                  <a:lnTo>
                    <a:pt x="7699" y="38655"/>
                  </a:lnTo>
                  <a:lnTo>
                    <a:pt x="7143" y="41036"/>
                  </a:lnTo>
                  <a:lnTo>
                    <a:pt x="6191" y="42544"/>
                  </a:lnTo>
                  <a:lnTo>
                    <a:pt x="4762" y="43417"/>
                  </a:lnTo>
                  <a:lnTo>
                    <a:pt x="2778" y="43813"/>
                  </a:lnTo>
                  <a:lnTo>
                    <a:pt x="0" y="44052"/>
                  </a:lnTo>
                  <a:lnTo>
                    <a:pt x="0" y="45560"/>
                  </a:lnTo>
                  <a:lnTo>
                    <a:pt x="23495" y="45560"/>
                  </a:lnTo>
                  <a:lnTo>
                    <a:pt x="23495" y="44052"/>
                  </a:lnTo>
                  <a:lnTo>
                    <a:pt x="19447" y="43417"/>
                  </a:lnTo>
                  <a:lnTo>
                    <a:pt x="17224" y="41988"/>
                  </a:lnTo>
                  <a:lnTo>
                    <a:pt x="16351" y="39448"/>
                  </a:lnTo>
                  <a:lnTo>
                    <a:pt x="16192" y="35400"/>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2151" name="Shape 6891"/>
            <p:cNvSpPr/>
            <p:nvPr/>
          </p:nvSpPr>
          <p:spPr>
            <a:xfrm>
              <a:off x="5203285" y="3811714"/>
              <a:ext cx="43734" cy="46513"/>
            </a:xfrm>
            <a:custGeom>
              <a:avLst/>
              <a:gdLst/>
              <a:ahLst/>
              <a:cxnLst/>
              <a:rect l="0" t="0" r="0" b="0"/>
              <a:pathLst>
                <a:path w="43734" h="46513">
                  <a:moveTo>
                    <a:pt x="21431" y="0"/>
                  </a:moveTo>
                  <a:lnTo>
                    <a:pt x="20637" y="2697"/>
                  </a:lnTo>
                  <a:lnTo>
                    <a:pt x="24843" y="3571"/>
                  </a:lnTo>
                  <a:lnTo>
                    <a:pt x="28336" y="6032"/>
                  </a:lnTo>
                  <a:lnTo>
                    <a:pt x="31114" y="9682"/>
                  </a:lnTo>
                  <a:lnTo>
                    <a:pt x="33178" y="14366"/>
                  </a:lnTo>
                  <a:lnTo>
                    <a:pt x="34368" y="19843"/>
                  </a:lnTo>
                  <a:lnTo>
                    <a:pt x="34766" y="25796"/>
                  </a:lnTo>
                  <a:lnTo>
                    <a:pt x="34209" y="32066"/>
                  </a:lnTo>
                  <a:lnTo>
                    <a:pt x="32861" y="36749"/>
                  </a:lnTo>
                  <a:lnTo>
                    <a:pt x="30876" y="40083"/>
                  </a:lnTo>
                  <a:lnTo>
                    <a:pt x="28336" y="42226"/>
                  </a:lnTo>
                  <a:lnTo>
                    <a:pt x="25717" y="43417"/>
                  </a:lnTo>
                  <a:lnTo>
                    <a:pt x="23097" y="43734"/>
                  </a:lnTo>
                  <a:lnTo>
                    <a:pt x="19050" y="42941"/>
                  </a:lnTo>
                  <a:lnTo>
                    <a:pt x="15875" y="40797"/>
                  </a:lnTo>
                  <a:lnTo>
                    <a:pt x="13413" y="37543"/>
                  </a:lnTo>
                  <a:lnTo>
                    <a:pt x="11588" y="33653"/>
                  </a:lnTo>
                  <a:lnTo>
                    <a:pt x="9444" y="25239"/>
                  </a:lnTo>
                  <a:lnTo>
                    <a:pt x="9127" y="21351"/>
                  </a:lnTo>
                  <a:lnTo>
                    <a:pt x="8968" y="18176"/>
                  </a:lnTo>
                  <a:lnTo>
                    <a:pt x="9207" y="14524"/>
                  </a:lnTo>
                  <a:lnTo>
                    <a:pt x="9842" y="11428"/>
                  </a:lnTo>
                  <a:lnTo>
                    <a:pt x="12382" y="6587"/>
                  </a:lnTo>
                  <a:lnTo>
                    <a:pt x="16192" y="3650"/>
                  </a:lnTo>
                  <a:lnTo>
                    <a:pt x="18334" y="2936"/>
                  </a:lnTo>
                  <a:lnTo>
                    <a:pt x="20637" y="2697"/>
                  </a:lnTo>
                  <a:lnTo>
                    <a:pt x="21431" y="0"/>
                  </a:lnTo>
                  <a:lnTo>
                    <a:pt x="15239" y="793"/>
                  </a:lnTo>
                  <a:lnTo>
                    <a:pt x="10000" y="3253"/>
                  </a:lnTo>
                  <a:lnTo>
                    <a:pt x="5714" y="6905"/>
                  </a:lnTo>
                  <a:lnTo>
                    <a:pt x="2618" y="11588"/>
                  </a:lnTo>
                  <a:lnTo>
                    <a:pt x="634" y="16985"/>
                  </a:lnTo>
                  <a:lnTo>
                    <a:pt x="0" y="22938"/>
                  </a:lnTo>
                  <a:lnTo>
                    <a:pt x="713" y="29288"/>
                  </a:lnTo>
                  <a:lnTo>
                    <a:pt x="2777" y="35003"/>
                  </a:lnTo>
                  <a:lnTo>
                    <a:pt x="6111" y="39687"/>
                  </a:lnTo>
                  <a:lnTo>
                    <a:pt x="10397" y="43338"/>
                  </a:lnTo>
                  <a:lnTo>
                    <a:pt x="15716" y="45639"/>
                  </a:lnTo>
                  <a:lnTo>
                    <a:pt x="21748" y="46513"/>
                  </a:lnTo>
                  <a:lnTo>
                    <a:pt x="28575" y="45401"/>
                  </a:lnTo>
                  <a:lnTo>
                    <a:pt x="34131" y="42544"/>
                  </a:lnTo>
                  <a:lnTo>
                    <a:pt x="38337" y="38416"/>
                  </a:lnTo>
                  <a:lnTo>
                    <a:pt x="41353" y="33416"/>
                  </a:lnTo>
                  <a:lnTo>
                    <a:pt x="43179" y="28097"/>
                  </a:lnTo>
                  <a:lnTo>
                    <a:pt x="43734" y="22938"/>
                  </a:lnTo>
                  <a:lnTo>
                    <a:pt x="43258" y="17778"/>
                  </a:lnTo>
                  <a:lnTo>
                    <a:pt x="42068" y="13255"/>
                  </a:lnTo>
                  <a:lnTo>
                    <a:pt x="40083" y="9364"/>
                  </a:lnTo>
                  <a:lnTo>
                    <a:pt x="37384" y="6032"/>
                  </a:lnTo>
                  <a:lnTo>
                    <a:pt x="34131" y="3412"/>
                  </a:lnTo>
                  <a:lnTo>
                    <a:pt x="30399"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152" name="Shape 6892"/>
            <p:cNvSpPr/>
            <p:nvPr/>
          </p:nvSpPr>
          <p:spPr>
            <a:xfrm>
              <a:off x="5079460" y="3811714"/>
              <a:ext cx="43734" cy="46513"/>
            </a:xfrm>
            <a:custGeom>
              <a:avLst/>
              <a:gdLst/>
              <a:ahLst/>
              <a:cxnLst/>
              <a:rect l="0" t="0" r="0" b="0"/>
              <a:pathLst>
                <a:path w="43734" h="46513">
                  <a:moveTo>
                    <a:pt x="21431" y="0"/>
                  </a:moveTo>
                  <a:lnTo>
                    <a:pt x="20637" y="2697"/>
                  </a:lnTo>
                  <a:lnTo>
                    <a:pt x="24843" y="3571"/>
                  </a:lnTo>
                  <a:lnTo>
                    <a:pt x="28336" y="6032"/>
                  </a:lnTo>
                  <a:lnTo>
                    <a:pt x="31114" y="9682"/>
                  </a:lnTo>
                  <a:lnTo>
                    <a:pt x="33178" y="14366"/>
                  </a:lnTo>
                  <a:lnTo>
                    <a:pt x="34368" y="19843"/>
                  </a:lnTo>
                  <a:lnTo>
                    <a:pt x="34766" y="25796"/>
                  </a:lnTo>
                  <a:lnTo>
                    <a:pt x="34209" y="32066"/>
                  </a:lnTo>
                  <a:lnTo>
                    <a:pt x="32861" y="36749"/>
                  </a:lnTo>
                  <a:lnTo>
                    <a:pt x="30876" y="40083"/>
                  </a:lnTo>
                  <a:lnTo>
                    <a:pt x="28336" y="42226"/>
                  </a:lnTo>
                  <a:lnTo>
                    <a:pt x="25717" y="43417"/>
                  </a:lnTo>
                  <a:lnTo>
                    <a:pt x="23097" y="43734"/>
                  </a:lnTo>
                  <a:lnTo>
                    <a:pt x="19050" y="42941"/>
                  </a:lnTo>
                  <a:lnTo>
                    <a:pt x="15875" y="40797"/>
                  </a:lnTo>
                  <a:lnTo>
                    <a:pt x="13413" y="37543"/>
                  </a:lnTo>
                  <a:lnTo>
                    <a:pt x="11588" y="33653"/>
                  </a:lnTo>
                  <a:lnTo>
                    <a:pt x="9444" y="25239"/>
                  </a:lnTo>
                  <a:lnTo>
                    <a:pt x="9127" y="21351"/>
                  </a:lnTo>
                  <a:lnTo>
                    <a:pt x="8968" y="18176"/>
                  </a:lnTo>
                  <a:lnTo>
                    <a:pt x="9207" y="14524"/>
                  </a:lnTo>
                  <a:lnTo>
                    <a:pt x="9842" y="11428"/>
                  </a:lnTo>
                  <a:lnTo>
                    <a:pt x="12382" y="6587"/>
                  </a:lnTo>
                  <a:lnTo>
                    <a:pt x="16192" y="3650"/>
                  </a:lnTo>
                  <a:lnTo>
                    <a:pt x="18334" y="2936"/>
                  </a:lnTo>
                  <a:lnTo>
                    <a:pt x="20637" y="2697"/>
                  </a:lnTo>
                  <a:lnTo>
                    <a:pt x="21431" y="0"/>
                  </a:lnTo>
                  <a:lnTo>
                    <a:pt x="15239" y="793"/>
                  </a:lnTo>
                  <a:lnTo>
                    <a:pt x="10000" y="3253"/>
                  </a:lnTo>
                  <a:lnTo>
                    <a:pt x="5714" y="6905"/>
                  </a:lnTo>
                  <a:lnTo>
                    <a:pt x="2618" y="11588"/>
                  </a:lnTo>
                  <a:lnTo>
                    <a:pt x="634" y="16985"/>
                  </a:lnTo>
                  <a:lnTo>
                    <a:pt x="0" y="22938"/>
                  </a:lnTo>
                  <a:lnTo>
                    <a:pt x="713" y="29288"/>
                  </a:lnTo>
                  <a:lnTo>
                    <a:pt x="2777" y="35003"/>
                  </a:lnTo>
                  <a:lnTo>
                    <a:pt x="6111" y="39687"/>
                  </a:lnTo>
                  <a:lnTo>
                    <a:pt x="10397" y="43338"/>
                  </a:lnTo>
                  <a:lnTo>
                    <a:pt x="15716" y="45639"/>
                  </a:lnTo>
                  <a:lnTo>
                    <a:pt x="21748" y="46513"/>
                  </a:lnTo>
                  <a:lnTo>
                    <a:pt x="28575" y="45401"/>
                  </a:lnTo>
                  <a:lnTo>
                    <a:pt x="34131" y="42544"/>
                  </a:lnTo>
                  <a:lnTo>
                    <a:pt x="38337" y="38416"/>
                  </a:lnTo>
                  <a:lnTo>
                    <a:pt x="41353" y="33416"/>
                  </a:lnTo>
                  <a:lnTo>
                    <a:pt x="43179" y="28097"/>
                  </a:lnTo>
                  <a:lnTo>
                    <a:pt x="43734" y="22938"/>
                  </a:lnTo>
                  <a:lnTo>
                    <a:pt x="43258" y="17778"/>
                  </a:lnTo>
                  <a:lnTo>
                    <a:pt x="42068" y="13255"/>
                  </a:lnTo>
                  <a:lnTo>
                    <a:pt x="40083" y="9364"/>
                  </a:lnTo>
                  <a:lnTo>
                    <a:pt x="37384" y="6032"/>
                  </a:lnTo>
                  <a:lnTo>
                    <a:pt x="34131" y="3412"/>
                  </a:lnTo>
                  <a:lnTo>
                    <a:pt x="30399"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153" name="Shape 6893"/>
            <p:cNvSpPr/>
            <p:nvPr/>
          </p:nvSpPr>
          <p:spPr>
            <a:xfrm>
              <a:off x="5050487" y="3811714"/>
              <a:ext cx="23416" cy="45560"/>
            </a:xfrm>
            <a:custGeom>
              <a:avLst/>
              <a:gdLst/>
              <a:ahLst/>
              <a:cxnLst/>
              <a:rect l="0" t="0" r="0" b="0"/>
              <a:pathLst>
                <a:path w="23416" h="45560">
                  <a:moveTo>
                    <a:pt x="15716" y="0"/>
                  </a:moveTo>
                  <a:lnTo>
                    <a:pt x="397" y="5396"/>
                  </a:lnTo>
                  <a:lnTo>
                    <a:pt x="397" y="6905"/>
                  </a:lnTo>
                  <a:lnTo>
                    <a:pt x="4366" y="6507"/>
                  </a:lnTo>
                  <a:lnTo>
                    <a:pt x="5556" y="6587"/>
                  </a:lnTo>
                  <a:lnTo>
                    <a:pt x="6667" y="7301"/>
                  </a:lnTo>
                  <a:lnTo>
                    <a:pt x="7461" y="9047"/>
                  </a:lnTo>
                  <a:lnTo>
                    <a:pt x="7778" y="12461"/>
                  </a:lnTo>
                  <a:lnTo>
                    <a:pt x="7778" y="35400"/>
                  </a:lnTo>
                  <a:lnTo>
                    <a:pt x="7620" y="38655"/>
                  </a:lnTo>
                  <a:lnTo>
                    <a:pt x="7065" y="41036"/>
                  </a:lnTo>
                  <a:lnTo>
                    <a:pt x="6191" y="42544"/>
                  </a:lnTo>
                  <a:lnTo>
                    <a:pt x="4762" y="43417"/>
                  </a:lnTo>
                  <a:lnTo>
                    <a:pt x="2698" y="43813"/>
                  </a:lnTo>
                  <a:lnTo>
                    <a:pt x="0" y="44052"/>
                  </a:lnTo>
                  <a:lnTo>
                    <a:pt x="0" y="45560"/>
                  </a:lnTo>
                  <a:lnTo>
                    <a:pt x="23416" y="45560"/>
                  </a:lnTo>
                  <a:lnTo>
                    <a:pt x="23416" y="44052"/>
                  </a:lnTo>
                  <a:lnTo>
                    <a:pt x="19447" y="43417"/>
                  </a:lnTo>
                  <a:lnTo>
                    <a:pt x="17224" y="41988"/>
                  </a:lnTo>
                  <a:lnTo>
                    <a:pt x="16272" y="39448"/>
                  </a:lnTo>
                  <a:lnTo>
                    <a:pt x="16113" y="3540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2154" name="Shape 6894"/>
            <p:cNvSpPr/>
            <p:nvPr/>
          </p:nvSpPr>
          <p:spPr>
            <a:xfrm>
              <a:off x="5492130" y="3811714"/>
              <a:ext cx="38338" cy="46513"/>
            </a:xfrm>
            <a:custGeom>
              <a:avLst/>
              <a:gdLst/>
              <a:ahLst/>
              <a:cxnLst/>
              <a:rect l="0" t="0" r="0" b="0"/>
              <a:pathLst>
                <a:path w="38338" h="46513">
                  <a:moveTo>
                    <a:pt x="22225" y="0"/>
                  </a:moveTo>
                  <a:lnTo>
                    <a:pt x="16907" y="633"/>
                  </a:lnTo>
                  <a:lnTo>
                    <a:pt x="11747" y="2697"/>
                  </a:lnTo>
                  <a:lnTo>
                    <a:pt x="7143" y="6111"/>
                  </a:lnTo>
                  <a:lnTo>
                    <a:pt x="3413" y="10873"/>
                  </a:lnTo>
                  <a:lnTo>
                    <a:pt x="873" y="16985"/>
                  </a:lnTo>
                  <a:lnTo>
                    <a:pt x="0" y="24446"/>
                  </a:lnTo>
                  <a:lnTo>
                    <a:pt x="873" y="31511"/>
                  </a:lnTo>
                  <a:lnTo>
                    <a:pt x="3096" y="37146"/>
                  </a:lnTo>
                  <a:lnTo>
                    <a:pt x="6350" y="41275"/>
                  </a:lnTo>
                  <a:lnTo>
                    <a:pt x="10240" y="44211"/>
                  </a:lnTo>
                  <a:lnTo>
                    <a:pt x="14446" y="45957"/>
                  </a:lnTo>
                  <a:lnTo>
                    <a:pt x="18573" y="46513"/>
                  </a:lnTo>
                  <a:lnTo>
                    <a:pt x="24368" y="45719"/>
                  </a:lnTo>
                  <a:lnTo>
                    <a:pt x="29527" y="43019"/>
                  </a:lnTo>
                  <a:lnTo>
                    <a:pt x="31908" y="40877"/>
                  </a:lnTo>
                  <a:lnTo>
                    <a:pt x="34211" y="38178"/>
                  </a:lnTo>
                  <a:lnTo>
                    <a:pt x="36353" y="34844"/>
                  </a:lnTo>
                  <a:lnTo>
                    <a:pt x="38338" y="30956"/>
                  </a:lnTo>
                  <a:lnTo>
                    <a:pt x="36988" y="30082"/>
                  </a:lnTo>
                  <a:lnTo>
                    <a:pt x="34369" y="33653"/>
                  </a:lnTo>
                  <a:lnTo>
                    <a:pt x="31353" y="36591"/>
                  </a:lnTo>
                  <a:lnTo>
                    <a:pt x="27543" y="38655"/>
                  </a:lnTo>
                  <a:lnTo>
                    <a:pt x="22781" y="39369"/>
                  </a:lnTo>
                  <a:lnTo>
                    <a:pt x="19685" y="38972"/>
                  </a:lnTo>
                  <a:lnTo>
                    <a:pt x="16907" y="38019"/>
                  </a:lnTo>
                  <a:lnTo>
                    <a:pt x="14367" y="36432"/>
                  </a:lnTo>
                  <a:lnTo>
                    <a:pt x="12144" y="34209"/>
                  </a:lnTo>
                  <a:lnTo>
                    <a:pt x="10240" y="31432"/>
                  </a:lnTo>
                  <a:lnTo>
                    <a:pt x="8890" y="28177"/>
                  </a:lnTo>
                  <a:lnTo>
                    <a:pt x="8017" y="24526"/>
                  </a:lnTo>
                  <a:lnTo>
                    <a:pt x="7699" y="20477"/>
                  </a:lnTo>
                  <a:lnTo>
                    <a:pt x="8335" y="14127"/>
                  </a:lnTo>
                  <a:lnTo>
                    <a:pt x="10160" y="9444"/>
                  </a:lnTo>
                  <a:lnTo>
                    <a:pt x="12700" y="6189"/>
                  </a:lnTo>
                  <a:lnTo>
                    <a:pt x="15478" y="4205"/>
                  </a:lnTo>
                  <a:lnTo>
                    <a:pt x="18256" y="3175"/>
                  </a:lnTo>
                  <a:lnTo>
                    <a:pt x="20478" y="2857"/>
                  </a:lnTo>
                  <a:lnTo>
                    <a:pt x="23574" y="3175"/>
                  </a:lnTo>
                  <a:lnTo>
                    <a:pt x="25400" y="4047"/>
                  </a:lnTo>
                  <a:lnTo>
                    <a:pt x="26987" y="7619"/>
                  </a:lnTo>
                  <a:lnTo>
                    <a:pt x="27543" y="9762"/>
                  </a:lnTo>
                  <a:lnTo>
                    <a:pt x="29290" y="12857"/>
                  </a:lnTo>
                  <a:lnTo>
                    <a:pt x="30638" y="13969"/>
                  </a:lnTo>
                  <a:lnTo>
                    <a:pt x="32465" y="14366"/>
                  </a:lnTo>
                  <a:lnTo>
                    <a:pt x="34448" y="13889"/>
                  </a:lnTo>
                  <a:lnTo>
                    <a:pt x="35877" y="12937"/>
                  </a:lnTo>
                  <a:lnTo>
                    <a:pt x="36671" y="11588"/>
                  </a:lnTo>
                  <a:lnTo>
                    <a:pt x="36988" y="10000"/>
                  </a:lnTo>
                  <a:lnTo>
                    <a:pt x="36751" y="8413"/>
                  </a:lnTo>
                  <a:lnTo>
                    <a:pt x="35957" y="6587"/>
                  </a:lnTo>
                  <a:lnTo>
                    <a:pt x="34607" y="4762"/>
                  </a:lnTo>
                  <a:lnTo>
                    <a:pt x="32702" y="3014"/>
                  </a:lnTo>
                  <a:lnTo>
                    <a:pt x="30560" y="1903"/>
                  </a:lnTo>
                  <a:lnTo>
                    <a:pt x="27861" y="872"/>
                  </a:lnTo>
                  <a:lnTo>
                    <a:pt x="25003" y="157"/>
                  </a:lnTo>
                  <a:lnTo>
                    <a:pt x="22225" y="0"/>
                  </a:lnTo>
                  <a:close/>
                </a:path>
              </a:pathLst>
            </a:custGeom>
            <a:solidFill>
              <a:srgbClr val="000000"/>
            </a:solidFill>
          </p:spPr>
          <p:txBody>
            <a:bodyPr vert="horz" lIns="91440" tIns="45720" rIns="91440" bIns="45720" anchor="t"/>
            <a:lstStyle/>
            <a:p>
              <a:endParaRPr lang="en-IN"/>
            </a:p>
          </p:txBody>
        </p:sp>
        <p:sp>
          <p:nvSpPr>
            <p:cNvPr id="2155" name="Shape 6895"/>
            <p:cNvSpPr/>
            <p:nvPr/>
          </p:nvSpPr>
          <p:spPr>
            <a:xfrm>
              <a:off x="4980003" y="3811714"/>
              <a:ext cx="38338" cy="46513"/>
            </a:xfrm>
            <a:custGeom>
              <a:avLst/>
              <a:gdLst/>
              <a:ahLst/>
              <a:cxnLst/>
              <a:rect l="0" t="0" r="0" b="0"/>
              <a:pathLst>
                <a:path w="38338" h="46513">
                  <a:moveTo>
                    <a:pt x="22225" y="0"/>
                  </a:moveTo>
                  <a:lnTo>
                    <a:pt x="16907" y="633"/>
                  </a:lnTo>
                  <a:lnTo>
                    <a:pt x="11747" y="2697"/>
                  </a:lnTo>
                  <a:lnTo>
                    <a:pt x="7143" y="6111"/>
                  </a:lnTo>
                  <a:lnTo>
                    <a:pt x="3413" y="10873"/>
                  </a:lnTo>
                  <a:lnTo>
                    <a:pt x="873" y="16985"/>
                  </a:lnTo>
                  <a:lnTo>
                    <a:pt x="0" y="24446"/>
                  </a:lnTo>
                  <a:lnTo>
                    <a:pt x="793" y="31511"/>
                  </a:lnTo>
                  <a:lnTo>
                    <a:pt x="3016" y="37146"/>
                  </a:lnTo>
                  <a:lnTo>
                    <a:pt x="6270" y="41275"/>
                  </a:lnTo>
                  <a:lnTo>
                    <a:pt x="10239" y="44211"/>
                  </a:lnTo>
                  <a:lnTo>
                    <a:pt x="14446" y="45957"/>
                  </a:lnTo>
                  <a:lnTo>
                    <a:pt x="18573" y="46513"/>
                  </a:lnTo>
                  <a:lnTo>
                    <a:pt x="24288" y="45719"/>
                  </a:lnTo>
                  <a:lnTo>
                    <a:pt x="29527" y="43019"/>
                  </a:lnTo>
                  <a:lnTo>
                    <a:pt x="31908" y="40877"/>
                  </a:lnTo>
                  <a:lnTo>
                    <a:pt x="34211" y="38178"/>
                  </a:lnTo>
                  <a:lnTo>
                    <a:pt x="36353" y="34844"/>
                  </a:lnTo>
                  <a:lnTo>
                    <a:pt x="38338" y="30956"/>
                  </a:lnTo>
                  <a:lnTo>
                    <a:pt x="36988" y="30082"/>
                  </a:lnTo>
                  <a:lnTo>
                    <a:pt x="34369" y="33653"/>
                  </a:lnTo>
                  <a:lnTo>
                    <a:pt x="31353" y="36591"/>
                  </a:lnTo>
                  <a:lnTo>
                    <a:pt x="27543" y="38655"/>
                  </a:lnTo>
                  <a:lnTo>
                    <a:pt x="22781" y="39369"/>
                  </a:lnTo>
                  <a:lnTo>
                    <a:pt x="19684" y="38972"/>
                  </a:lnTo>
                  <a:lnTo>
                    <a:pt x="16907" y="38019"/>
                  </a:lnTo>
                  <a:lnTo>
                    <a:pt x="14367" y="36432"/>
                  </a:lnTo>
                  <a:lnTo>
                    <a:pt x="12144" y="34209"/>
                  </a:lnTo>
                  <a:lnTo>
                    <a:pt x="10239" y="31432"/>
                  </a:lnTo>
                  <a:lnTo>
                    <a:pt x="8889" y="28177"/>
                  </a:lnTo>
                  <a:lnTo>
                    <a:pt x="8017" y="24526"/>
                  </a:lnTo>
                  <a:lnTo>
                    <a:pt x="7619" y="20477"/>
                  </a:lnTo>
                  <a:lnTo>
                    <a:pt x="8334" y="14127"/>
                  </a:lnTo>
                  <a:lnTo>
                    <a:pt x="10159" y="9444"/>
                  </a:lnTo>
                  <a:lnTo>
                    <a:pt x="12700" y="6189"/>
                  </a:lnTo>
                  <a:lnTo>
                    <a:pt x="15478" y="4205"/>
                  </a:lnTo>
                  <a:lnTo>
                    <a:pt x="18177" y="3175"/>
                  </a:lnTo>
                  <a:lnTo>
                    <a:pt x="20399" y="2857"/>
                  </a:lnTo>
                  <a:lnTo>
                    <a:pt x="23574" y="3175"/>
                  </a:lnTo>
                  <a:lnTo>
                    <a:pt x="25400" y="4047"/>
                  </a:lnTo>
                  <a:lnTo>
                    <a:pt x="26987" y="7619"/>
                  </a:lnTo>
                  <a:lnTo>
                    <a:pt x="27543" y="9762"/>
                  </a:lnTo>
                  <a:lnTo>
                    <a:pt x="29209" y="12857"/>
                  </a:lnTo>
                  <a:lnTo>
                    <a:pt x="30638" y="13969"/>
                  </a:lnTo>
                  <a:lnTo>
                    <a:pt x="32384" y="14366"/>
                  </a:lnTo>
                  <a:lnTo>
                    <a:pt x="34448" y="13889"/>
                  </a:lnTo>
                  <a:lnTo>
                    <a:pt x="35798" y="12937"/>
                  </a:lnTo>
                  <a:lnTo>
                    <a:pt x="36671" y="11588"/>
                  </a:lnTo>
                  <a:lnTo>
                    <a:pt x="36988" y="10000"/>
                  </a:lnTo>
                  <a:lnTo>
                    <a:pt x="36751" y="8413"/>
                  </a:lnTo>
                  <a:lnTo>
                    <a:pt x="35957" y="6587"/>
                  </a:lnTo>
                  <a:lnTo>
                    <a:pt x="34607" y="4762"/>
                  </a:lnTo>
                  <a:lnTo>
                    <a:pt x="32702" y="3014"/>
                  </a:lnTo>
                  <a:lnTo>
                    <a:pt x="27861" y="872"/>
                  </a:lnTo>
                  <a:lnTo>
                    <a:pt x="25003" y="157"/>
                  </a:lnTo>
                  <a:lnTo>
                    <a:pt x="22225" y="0"/>
                  </a:lnTo>
                  <a:close/>
                </a:path>
              </a:pathLst>
            </a:custGeom>
            <a:solidFill>
              <a:srgbClr val="000000"/>
            </a:solidFill>
          </p:spPr>
          <p:txBody>
            <a:bodyPr vert="horz" lIns="91440" tIns="45720" rIns="91440" bIns="45720" anchor="t"/>
            <a:lstStyle/>
            <a:p>
              <a:endParaRPr lang="en-IN"/>
            </a:p>
          </p:txBody>
        </p:sp>
        <p:sp>
          <p:nvSpPr>
            <p:cNvPr id="2156" name="Shape 6896"/>
            <p:cNvSpPr/>
            <p:nvPr/>
          </p:nvSpPr>
          <p:spPr>
            <a:xfrm>
              <a:off x="6142132" y="3811714"/>
              <a:ext cx="75167" cy="45560"/>
            </a:xfrm>
            <a:custGeom>
              <a:avLst/>
              <a:gdLst/>
              <a:ahLst/>
              <a:cxnLst/>
              <a:rect l="0" t="0" r="0" b="0"/>
              <a:pathLst>
                <a:path w="75167" h="45560">
                  <a:moveTo>
                    <a:pt x="14128" y="0"/>
                  </a:moveTo>
                  <a:lnTo>
                    <a:pt x="237" y="4444"/>
                  </a:lnTo>
                  <a:lnTo>
                    <a:pt x="237" y="6111"/>
                  </a:lnTo>
                  <a:lnTo>
                    <a:pt x="3412" y="5713"/>
                  </a:lnTo>
                  <a:lnTo>
                    <a:pt x="4682" y="5793"/>
                  </a:lnTo>
                  <a:lnTo>
                    <a:pt x="5793" y="6587"/>
                  </a:lnTo>
                  <a:lnTo>
                    <a:pt x="6587" y="8413"/>
                  </a:lnTo>
                  <a:lnTo>
                    <a:pt x="6905" y="12063"/>
                  </a:lnTo>
                  <a:lnTo>
                    <a:pt x="6905" y="37146"/>
                  </a:lnTo>
                  <a:lnTo>
                    <a:pt x="6350" y="40957"/>
                  </a:lnTo>
                  <a:lnTo>
                    <a:pt x="4919" y="43019"/>
                  </a:lnTo>
                  <a:lnTo>
                    <a:pt x="2697" y="43813"/>
                  </a:lnTo>
                  <a:lnTo>
                    <a:pt x="0" y="44052"/>
                  </a:lnTo>
                  <a:lnTo>
                    <a:pt x="0" y="45560"/>
                  </a:lnTo>
                  <a:lnTo>
                    <a:pt x="21986" y="45560"/>
                  </a:lnTo>
                  <a:lnTo>
                    <a:pt x="21986" y="44052"/>
                  </a:lnTo>
                  <a:lnTo>
                    <a:pt x="19446" y="43893"/>
                  </a:lnTo>
                  <a:lnTo>
                    <a:pt x="17303" y="43258"/>
                  </a:lnTo>
                  <a:lnTo>
                    <a:pt x="15795" y="41671"/>
                  </a:lnTo>
                  <a:lnTo>
                    <a:pt x="15238" y="38893"/>
                  </a:lnTo>
                  <a:lnTo>
                    <a:pt x="15238" y="10952"/>
                  </a:lnTo>
                  <a:lnTo>
                    <a:pt x="15636" y="10397"/>
                  </a:lnTo>
                  <a:lnTo>
                    <a:pt x="16668" y="9207"/>
                  </a:lnTo>
                  <a:lnTo>
                    <a:pt x="18413" y="7857"/>
                  </a:lnTo>
                  <a:lnTo>
                    <a:pt x="20637" y="6507"/>
                  </a:lnTo>
                  <a:lnTo>
                    <a:pt x="23414" y="5476"/>
                  </a:lnTo>
                  <a:lnTo>
                    <a:pt x="26589" y="5078"/>
                  </a:lnTo>
                  <a:lnTo>
                    <a:pt x="29844" y="5793"/>
                  </a:lnTo>
                  <a:lnTo>
                    <a:pt x="31987" y="7857"/>
                  </a:lnTo>
                  <a:lnTo>
                    <a:pt x="33098" y="11112"/>
                  </a:lnTo>
                  <a:lnTo>
                    <a:pt x="33416" y="15477"/>
                  </a:lnTo>
                  <a:lnTo>
                    <a:pt x="33416" y="36988"/>
                  </a:lnTo>
                  <a:lnTo>
                    <a:pt x="33019" y="40797"/>
                  </a:lnTo>
                  <a:lnTo>
                    <a:pt x="31750" y="42862"/>
                  </a:lnTo>
                  <a:lnTo>
                    <a:pt x="29685" y="43734"/>
                  </a:lnTo>
                  <a:lnTo>
                    <a:pt x="26748" y="44052"/>
                  </a:lnTo>
                  <a:lnTo>
                    <a:pt x="26748" y="45560"/>
                  </a:lnTo>
                  <a:lnTo>
                    <a:pt x="48894" y="45560"/>
                  </a:lnTo>
                  <a:lnTo>
                    <a:pt x="48894" y="44052"/>
                  </a:lnTo>
                  <a:lnTo>
                    <a:pt x="45243" y="43576"/>
                  </a:lnTo>
                  <a:lnTo>
                    <a:pt x="43813" y="42862"/>
                  </a:lnTo>
                  <a:lnTo>
                    <a:pt x="42703" y="41432"/>
                  </a:lnTo>
                  <a:lnTo>
                    <a:pt x="41988" y="39289"/>
                  </a:lnTo>
                  <a:lnTo>
                    <a:pt x="41750" y="36114"/>
                  </a:lnTo>
                  <a:lnTo>
                    <a:pt x="41750" y="11191"/>
                  </a:lnTo>
                  <a:lnTo>
                    <a:pt x="43656" y="8809"/>
                  </a:lnTo>
                  <a:lnTo>
                    <a:pt x="46037" y="6905"/>
                  </a:lnTo>
                  <a:lnTo>
                    <a:pt x="49053" y="5634"/>
                  </a:lnTo>
                  <a:lnTo>
                    <a:pt x="52783" y="5078"/>
                  </a:lnTo>
                  <a:lnTo>
                    <a:pt x="55799" y="5556"/>
                  </a:lnTo>
                  <a:lnTo>
                    <a:pt x="57784" y="6825"/>
                  </a:lnTo>
                  <a:lnTo>
                    <a:pt x="59053" y="8651"/>
                  </a:lnTo>
                  <a:lnTo>
                    <a:pt x="59688" y="10952"/>
                  </a:lnTo>
                  <a:lnTo>
                    <a:pt x="60007" y="16032"/>
                  </a:lnTo>
                  <a:lnTo>
                    <a:pt x="60007" y="36908"/>
                  </a:lnTo>
                  <a:lnTo>
                    <a:pt x="59847" y="39607"/>
                  </a:lnTo>
                  <a:lnTo>
                    <a:pt x="59372" y="41432"/>
                  </a:lnTo>
                  <a:lnTo>
                    <a:pt x="57387" y="43338"/>
                  </a:lnTo>
                  <a:lnTo>
                    <a:pt x="55641" y="43734"/>
                  </a:lnTo>
                  <a:lnTo>
                    <a:pt x="53418" y="44052"/>
                  </a:lnTo>
                  <a:lnTo>
                    <a:pt x="53418" y="45560"/>
                  </a:lnTo>
                  <a:lnTo>
                    <a:pt x="75167" y="45560"/>
                  </a:lnTo>
                  <a:lnTo>
                    <a:pt x="75167" y="44052"/>
                  </a:lnTo>
                  <a:lnTo>
                    <a:pt x="72547" y="43813"/>
                  </a:lnTo>
                  <a:lnTo>
                    <a:pt x="70087" y="42941"/>
                  </a:lnTo>
                  <a:lnTo>
                    <a:pt x="68817" y="41432"/>
                  </a:lnTo>
                  <a:lnTo>
                    <a:pt x="68341" y="38019"/>
                  </a:lnTo>
                  <a:lnTo>
                    <a:pt x="68341" y="17619"/>
                  </a:lnTo>
                  <a:lnTo>
                    <a:pt x="68182" y="13730"/>
                  </a:lnTo>
                  <a:lnTo>
                    <a:pt x="67547" y="9762"/>
                  </a:lnTo>
                  <a:lnTo>
                    <a:pt x="66277" y="6032"/>
                  </a:lnTo>
                  <a:lnTo>
                    <a:pt x="64213" y="2857"/>
                  </a:lnTo>
                  <a:lnTo>
                    <a:pt x="61038" y="713"/>
                  </a:lnTo>
                  <a:lnTo>
                    <a:pt x="56593" y="0"/>
                  </a:lnTo>
                  <a:lnTo>
                    <a:pt x="52863" y="396"/>
                  </a:lnTo>
                  <a:lnTo>
                    <a:pt x="49449" y="1587"/>
                  </a:lnTo>
                  <a:lnTo>
                    <a:pt x="43972" y="5078"/>
                  </a:lnTo>
                  <a:lnTo>
                    <a:pt x="42068" y="6825"/>
                  </a:lnTo>
                  <a:lnTo>
                    <a:pt x="40718" y="8253"/>
                  </a:lnTo>
                  <a:lnTo>
                    <a:pt x="39448" y="5238"/>
                  </a:lnTo>
                  <a:lnTo>
                    <a:pt x="37385" y="2538"/>
                  </a:lnTo>
                  <a:lnTo>
                    <a:pt x="34288" y="633"/>
                  </a:lnTo>
                  <a:lnTo>
                    <a:pt x="30082" y="0"/>
                  </a:lnTo>
                  <a:lnTo>
                    <a:pt x="26272" y="555"/>
                  </a:lnTo>
                  <a:lnTo>
                    <a:pt x="22621" y="2142"/>
                  </a:lnTo>
                  <a:lnTo>
                    <a:pt x="18891" y="4523"/>
                  </a:lnTo>
                  <a:lnTo>
                    <a:pt x="14842" y="7619"/>
                  </a:lnTo>
                  <a:lnTo>
                    <a:pt x="14842" y="157"/>
                  </a:lnTo>
                  <a:lnTo>
                    <a:pt x="14128" y="0"/>
                  </a:lnTo>
                  <a:close/>
                </a:path>
              </a:pathLst>
            </a:custGeom>
            <a:solidFill>
              <a:srgbClr val="000000"/>
            </a:solidFill>
          </p:spPr>
          <p:txBody>
            <a:bodyPr vert="horz" lIns="91440" tIns="45720" rIns="91440" bIns="45720" anchor="t"/>
            <a:lstStyle/>
            <a:p>
              <a:endParaRPr lang="en-IN"/>
            </a:p>
          </p:txBody>
        </p:sp>
        <p:sp>
          <p:nvSpPr>
            <p:cNvPr id="2157" name="Shape 6897"/>
            <p:cNvSpPr/>
            <p:nvPr/>
          </p:nvSpPr>
          <p:spPr>
            <a:xfrm>
              <a:off x="5309965" y="3811714"/>
              <a:ext cx="75247" cy="45560"/>
            </a:xfrm>
            <a:custGeom>
              <a:avLst/>
              <a:gdLst/>
              <a:ahLst/>
              <a:cxnLst/>
              <a:rect l="0" t="0" r="0" b="0"/>
              <a:pathLst>
                <a:path w="75247" h="45560">
                  <a:moveTo>
                    <a:pt x="14207" y="0"/>
                  </a:moveTo>
                  <a:lnTo>
                    <a:pt x="317" y="4444"/>
                  </a:lnTo>
                  <a:lnTo>
                    <a:pt x="317" y="6111"/>
                  </a:lnTo>
                  <a:lnTo>
                    <a:pt x="3492" y="5713"/>
                  </a:lnTo>
                  <a:lnTo>
                    <a:pt x="4762" y="5793"/>
                  </a:lnTo>
                  <a:lnTo>
                    <a:pt x="5793" y="6587"/>
                  </a:lnTo>
                  <a:lnTo>
                    <a:pt x="6667" y="8413"/>
                  </a:lnTo>
                  <a:lnTo>
                    <a:pt x="6984" y="12063"/>
                  </a:lnTo>
                  <a:lnTo>
                    <a:pt x="6984" y="37146"/>
                  </a:lnTo>
                  <a:lnTo>
                    <a:pt x="6428" y="40957"/>
                  </a:lnTo>
                  <a:lnTo>
                    <a:pt x="5000" y="43019"/>
                  </a:lnTo>
                  <a:lnTo>
                    <a:pt x="2777" y="43813"/>
                  </a:lnTo>
                  <a:lnTo>
                    <a:pt x="0" y="44052"/>
                  </a:lnTo>
                  <a:lnTo>
                    <a:pt x="0" y="45560"/>
                  </a:lnTo>
                  <a:lnTo>
                    <a:pt x="21986" y="45560"/>
                  </a:lnTo>
                  <a:lnTo>
                    <a:pt x="21986" y="44052"/>
                  </a:lnTo>
                  <a:lnTo>
                    <a:pt x="19526" y="43893"/>
                  </a:lnTo>
                  <a:lnTo>
                    <a:pt x="17382" y="43258"/>
                  </a:lnTo>
                  <a:lnTo>
                    <a:pt x="15875" y="41671"/>
                  </a:lnTo>
                  <a:lnTo>
                    <a:pt x="15318" y="38893"/>
                  </a:lnTo>
                  <a:lnTo>
                    <a:pt x="15318" y="10952"/>
                  </a:lnTo>
                  <a:lnTo>
                    <a:pt x="15716" y="10397"/>
                  </a:lnTo>
                  <a:lnTo>
                    <a:pt x="16747" y="9207"/>
                  </a:lnTo>
                  <a:lnTo>
                    <a:pt x="18414" y="7857"/>
                  </a:lnTo>
                  <a:lnTo>
                    <a:pt x="20716" y="6507"/>
                  </a:lnTo>
                  <a:lnTo>
                    <a:pt x="23495" y="5476"/>
                  </a:lnTo>
                  <a:lnTo>
                    <a:pt x="26670" y="5078"/>
                  </a:lnTo>
                  <a:lnTo>
                    <a:pt x="29923" y="5793"/>
                  </a:lnTo>
                  <a:lnTo>
                    <a:pt x="31987" y="7857"/>
                  </a:lnTo>
                  <a:lnTo>
                    <a:pt x="33178" y="11112"/>
                  </a:lnTo>
                  <a:lnTo>
                    <a:pt x="33496" y="15477"/>
                  </a:lnTo>
                  <a:lnTo>
                    <a:pt x="33496" y="36988"/>
                  </a:lnTo>
                  <a:lnTo>
                    <a:pt x="33098" y="40797"/>
                  </a:lnTo>
                  <a:lnTo>
                    <a:pt x="31828" y="42862"/>
                  </a:lnTo>
                  <a:lnTo>
                    <a:pt x="29764" y="43734"/>
                  </a:lnTo>
                  <a:lnTo>
                    <a:pt x="26748" y="44052"/>
                  </a:lnTo>
                  <a:lnTo>
                    <a:pt x="26748" y="45560"/>
                  </a:lnTo>
                  <a:lnTo>
                    <a:pt x="48973" y="45560"/>
                  </a:lnTo>
                  <a:lnTo>
                    <a:pt x="48973" y="44052"/>
                  </a:lnTo>
                  <a:lnTo>
                    <a:pt x="45322" y="43576"/>
                  </a:lnTo>
                  <a:lnTo>
                    <a:pt x="43893" y="42862"/>
                  </a:lnTo>
                  <a:lnTo>
                    <a:pt x="42782" y="41432"/>
                  </a:lnTo>
                  <a:lnTo>
                    <a:pt x="42068" y="39289"/>
                  </a:lnTo>
                  <a:lnTo>
                    <a:pt x="41830" y="36114"/>
                  </a:lnTo>
                  <a:lnTo>
                    <a:pt x="41830" y="11191"/>
                  </a:lnTo>
                  <a:lnTo>
                    <a:pt x="43656" y="8809"/>
                  </a:lnTo>
                  <a:lnTo>
                    <a:pt x="46116" y="6905"/>
                  </a:lnTo>
                  <a:lnTo>
                    <a:pt x="49132" y="5634"/>
                  </a:lnTo>
                  <a:lnTo>
                    <a:pt x="52863" y="5078"/>
                  </a:lnTo>
                  <a:lnTo>
                    <a:pt x="55879" y="5556"/>
                  </a:lnTo>
                  <a:lnTo>
                    <a:pt x="57863" y="6825"/>
                  </a:lnTo>
                  <a:lnTo>
                    <a:pt x="59054" y="8651"/>
                  </a:lnTo>
                  <a:lnTo>
                    <a:pt x="59768" y="10952"/>
                  </a:lnTo>
                  <a:lnTo>
                    <a:pt x="60086" y="16032"/>
                  </a:lnTo>
                  <a:lnTo>
                    <a:pt x="60086" y="36908"/>
                  </a:lnTo>
                  <a:lnTo>
                    <a:pt x="59927" y="39607"/>
                  </a:lnTo>
                  <a:lnTo>
                    <a:pt x="59451" y="41432"/>
                  </a:lnTo>
                  <a:lnTo>
                    <a:pt x="57467" y="43338"/>
                  </a:lnTo>
                  <a:lnTo>
                    <a:pt x="55721" y="43734"/>
                  </a:lnTo>
                  <a:lnTo>
                    <a:pt x="53498" y="44052"/>
                  </a:lnTo>
                  <a:lnTo>
                    <a:pt x="53498" y="45560"/>
                  </a:lnTo>
                  <a:lnTo>
                    <a:pt x="75247" y="45560"/>
                  </a:lnTo>
                  <a:lnTo>
                    <a:pt x="75247" y="44052"/>
                  </a:lnTo>
                  <a:lnTo>
                    <a:pt x="72627" y="43813"/>
                  </a:lnTo>
                  <a:lnTo>
                    <a:pt x="70167" y="42941"/>
                  </a:lnTo>
                  <a:lnTo>
                    <a:pt x="68897" y="41432"/>
                  </a:lnTo>
                  <a:lnTo>
                    <a:pt x="68341" y="38019"/>
                  </a:lnTo>
                  <a:lnTo>
                    <a:pt x="68341" y="17619"/>
                  </a:lnTo>
                  <a:lnTo>
                    <a:pt x="67627" y="9762"/>
                  </a:lnTo>
                  <a:lnTo>
                    <a:pt x="66357" y="6032"/>
                  </a:lnTo>
                  <a:lnTo>
                    <a:pt x="64293" y="2857"/>
                  </a:lnTo>
                  <a:lnTo>
                    <a:pt x="61118" y="713"/>
                  </a:lnTo>
                  <a:lnTo>
                    <a:pt x="56673" y="0"/>
                  </a:lnTo>
                  <a:lnTo>
                    <a:pt x="52942" y="396"/>
                  </a:lnTo>
                  <a:lnTo>
                    <a:pt x="49529" y="1587"/>
                  </a:lnTo>
                  <a:lnTo>
                    <a:pt x="44052" y="5078"/>
                  </a:lnTo>
                  <a:lnTo>
                    <a:pt x="42068" y="6825"/>
                  </a:lnTo>
                  <a:lnTo>
                    <a:pt x="40718" y="8253"/>
                  </a:lnTo>
                  <a:lnTo>
                    <a:pt x="39528" y="5238"/>
                  </a:lnTo>
                  <a:lnTo>
                    <a:pt x="37384" y="2538"/>
                  </a:lnTo>
                  <a:lnTo>
                    <a:pt x="34368" y="633"/>
                  </a:lnTo>
                  <a:lnTo>
                    <a:pt x="30162" y="0"/>
                  </a:lnTo>
                  <a:lnTo>
                    <a:pt x="26272" y="555"/>
                  </a:lnTo>
                  <a:lnTo>
                    <a:pt x="22701" y="2142"/>
                  </a:lnTo>
                  <a:lnTo>
                    <a:pt x="18969" y="4523"/>
                  </a:lnTo>
                  <a:lnTo>
                    <a:pt x="14922" y="7619"/>
                  </a:lnTo>
                  <a:lnTo>
                    <a:pt x="14922" y="157"/>
                  </a:lnTo>
                  <a:lnTo>
                    <a:pt x="14207" y="0"/>
                  </a:lnTo>
                  <a:close/>
                </a:path>
              </a:pathLst>
            </a:custGeom>
            <a:solidFill>
              <a:srgbClr val="000000"/>
            </a:solidFill>
          </p:spPr>
          <p:txBody>
            <a:bodyPr vert="horz" lIns="91440" tIns="45720" rIns="91440" bIns="45720" anchor="t"/>
            <a:lstStyle/>
            <a:p>
              <a:endParaRPr lang="en-IN"/>
            </a:p>
          </p:txBody>
        </p:sp>
        <p:sp>
          <p:nvSpPr>
            <p:cNvPr id="2158" name="Shape 6898"/>
            <p:cNvSpPr/>
            <p:nvPr/>
          </p:nvSpPr>
          <p:spPr>
            <a:xfrm>
              <a:off x="5534199" y="3789568"/>
              <a:ext cx="47307" cy="67706"/>
            </a:xfrm>
            <a:custGeom>
              <a:avLst/>
              <a:gdLst/>
              <a:ahLst/>
              <a:cxnLst/>
              <a:rect l="0" t="0" r="0" b="0"/>
              <a:pathLst>
                <a:path w="47307" h="67706">
                  <a:moveTo>
                    <a:pt x="14128" y="0"/>
                  </a:moveTo>
                  <a:lnTo>
                    <a:pt x="80" y="4364"/>
                  </a:lnTo>
                  <a:lnTo>
                    <a:pt x="80" y="5952"/>
                  </a:lnTo>
                  <a:lnTo>
                    <a:pt x="873" y="5873"/>
                  </a:lnTo>
                  <a:lnTo>
                    <a:pt x="1985" y="5873"/>
                  </a:lnTo>
                  <a:lnTo>
                    <a:pt x="4524" y="6191"/>
                  </a:lnTo>
                  <a:lnTo>
                    <a:pt x="5794" y="7222"/>
                  </a:lnTo>
                  <a:lnTo>
                    <a:pt x="6191" y="8809"/>
                  </a:lnTo>
                  <a:lnTo>
                    <a:pt x="6271" y="10953"/>
                  </a:lnTo>
                  <a:lnTo>
                    <a:pt x="6271" y="57547"/>
                  </a:lnTo>
                  <a:lnTo>
                    <a:pt x="6191" y="60642"/>
                  </a:lnTo>
                  <a:lnTo>
                    <a:pt x="5873" y="62864"/>
                  </a:lnTo>
                  <a:lnTo>
                    <a:pt x="5160" y="64372"/>
                  </a:lnTo>
                  <a:lnTo>
                    <a:pt x="4048" y="65246"/>
                  </a:lnTo>
                  <a:lnTo>
                    <a:pt x="2302" y="65802"/>
                  </a:lnTo>
                  <a:lnTo>
                    <a:pt x="0" y="66198"/>
                  </a:lnTo>
                  <a:lnTo>
                    <a:pt x="0" y="67706"/>
                  </a:lnTo>
                  <a:lnTo>
                    <a:pt x="21352" y="67706"/>
                  </a:lnTo>
                  <a:lnTo>
                    <a:pt x="21352" y="66198"/>
                  </a:lnTo>
                  <a:lnTo>
                    <a:pt x="17462" y="65484"/>
                  </a:lnTo>
                  <a:lnTo>
                    <a:pt x="16192" y="64611"/>
                  </a:lnTo>
                  <a:lnTo>
                    <a:pt x="15319" y="63103"/>
                  </a:lnTo>
                  <a:lnTo>
                    <a:pt x="14763" y="60801"/>
                  </a:lnTo>
                  <a:lnTo>
                    <a:pt x="14604" y="57547"/>
                  </a:lnTo>
                  <a:lnTo>
                    <a:pt x="14604" y="33734"/>
                  </a:lnTo>
                  <a:lnTo>
                    <a:pt x="17621" y="30717"/>
                  </a:lnTo>
                  <a:lnTo>
                    <a:pt x="20478" y="28812"/>
                  </a:lnTo>
                  <a:lnTo>
                    <a:pt x="23098" y="27781"/>
                  </a:lnTo>
                  <a:lnTo>
                    <a:pt x="25400" y="27463"/>
                  </a:lnTo>
                  <a:lnTo>
                    <a:pt x="28892" y="28098"/>
                  </a:lnTo>
                  <a:lnTo>
                    <a:pt x="31273" y="30162"/>
                  </a:lnTo>
                  <a:lnTo>
                    <a:pt x="32623" y="33496"/>
                  </a:lnTo>
                  <a:lnTo>
                    <a:pt x="33020" y="37941"/>
                  </a:lnTo>
                  <a:lnTo>
                    <a:pt x="33020" y="57547"/>
                  </a:lnTo>
                  <a:lnTo>
                    <a:pt x="32861" y="60801"/>
                  </a:lnTo>
                  <a:lnTo>
                    <a:pt x="32385" y="63103"/>
                  </a:lnTo>
                  <a:lnTo>
                    <a:pt x="31512" y="64611"/>
                  </a:lnTo>
                  <a:lnTo>
                    <a:pt x="30162" y="65484"/>
                  </a:lnTo>
                  <a:lnTo>
                    <a:pt x="26352" y="66198"/>
                  </a:lnTo>
                  <a:lnTo>
                    <a:pt x="26352" y="67706"/>
                  </a:lnTo>
                  <a:lnTo>
                    <a:pt x="47307" y="67706"/>
                  </a:lnTo>
                  <a:lnTo>
                    <a:pt x="47307" y="66198"/>
                  </a:lnTo>
                  <a:lnTo>
                    <a:pt x="45165" y="65722"/>
                  </a:lnTo>
                  <a:lnTo>
                    <a:pt x="43577" y="65166"/>
                  </a:lnTo>
                  <a:lnTo>
                    <a:pt x="42466" y="64215"/>
                  </a:lnTo>
                  <a:lnTo>
                    <a:pt x="41831" y="62784"/>
                  </a:lnTo>
                  <a:lnTo>
                    <a:pt x="41513" y="60642"/>
                  </a:lnTo>
                  <a:lnTo>
                    <a:pt x="41355" y="57547"/>
                  </a:lnTo>
                  <a:lnTo>
                    <a:pt x="41355" y="37861"/>
                  </a:lnTo>
                  <a:lnTo>
                    <a:pt x="41275" y="35322"/>
                  </a:lnTo>
                  <a:lnTo>
                    <a:pt x="40878" y="31987"/>
                  </a:lnTo>
                  <a:lnTo>
                    <a:pt x="39767" y="28496"/>
                  </a:lnTo>
                  <a:lnTo>
                    <a:pt x="37623" y="25321"/>
                  </a:lnTo>
                  <a:lnTo>
                    <a:pt x="34211" y="23018"/>
                  </a:lnTo>
                  <a:lnTo>
                    <a:pt x="29131" y="22146"/>
                  </a:lnTo>
                  <a:lnTo>
                    <a:pt x="24844" y="22701"/>
                  </a:lnTo>
                  <a:lnTo>
                    <a:pt x="21035" y="24288"/>
                  </a:lnTo>
                  <a:lnTo>
                    <a:pt x="17621" y="26828"/>
                  </a:lnTo>
                  <a:lnTo>
                    <a:pt x="14843" y="30241"/>
                  </a:lnTo>
                  <a:lnTo>
                    <a:pt x="14604" y="30241"/>
                  </a:lnTo>
                  <a:lnTo>
                    <a:pt x="14604" y="317"/>
                  </a:lnTo>
                  <a:lnTo>
                    <a:pt x="14128" y="0"/>
                  </a:lnTo>
                  <a:close/>
                </a:path>
              </a:pathLst>
            </a:custGeom>
            <a:solidFill>
              <a:srgbClr val="000000"/>
            </a:solidFill>
          </p:spPr>
          <p:txBody>
            <a:bodyPr vert="horz" lIns="91440" tIns="45720" rIns="91440" bIns="45720" anchor="t"/>
            <a:lstStyle/>
            <a:p>
              <a:endParaRPr lang="en-IN"/>
            </a:p>
          </p:txBody>
        </p:sp>
        <p:sp>
          <p:nvSpPr>
            <p:cNvPr id="2159" name="Shape 6899"/>
            <p:cNvSpPr/>
            <p:nvPr/>
          </p:nvSpPr>
          <p:spPr>
            <a:xfrm>
              <a:off x="6394702" y="3811714"/>
              <a:ext cx="46435" cy="45560"/>
            </a:xfrm>
            <a:custGeom>
              <a:avLst/>
              <a:gdLst/>
              <a:ahLst/>
              <a:cxnLst/>
              <a:rect l="0" t="0" r="0" b="0"/>
              <a:pathLst>
                <a:path w="46435" h="45560">
                  <a:moveTo>
                    <a:pt x="13652" y="0"/>
                  </a:moveTo>
                  <a:lnTo>
                    <a:pt x="0" y="4444"/>
                  </a:lnTo>
                  <a:lnTo>
                    <a:pt x="0" y="6111"/>
                  </a:lnTo>
                  <a:lnTo>
                    <a:pt x="1112" y="5793"/>
                  </a:lnTo>
                  <a:lnTo>
                    <a:pt x="2858" y="5713"/>
                  </a:lnTo>
                  <a:lnTo>
                    <a:pt x="4127" y="5793"/>
                  </a:lnTo>
                  <a:lnTo>
                    <a:pt x="5160" y="6587"/>
                  </a:lnTo>
                  <a:lnTo>
                    <a:pt x="6033" y="8413"/>
                  </a:lnTo>
                  <a:lnTo>
                    <a:pt x="6350" y="12063"/>
                  </a:lnTo>
                  <a:lnTo>
                    <a:pt x="6350" y="36591"/>
                  </a:lnTo>
                  <a:lnTo>
                    <a:pt x="6112" y="40163"/>
                  </a:lnTo>
                  <a:lnTo>
                    <a:pt x="5081" y="42385"/>
                  </a:lnTo>
                  <a:lnTo>
                    <a:pt x="3175" y="43576"/>
                  </a:lnTo>
                  <a:lnTo>
                    <a:pt x="158" y="44052"/>
                  </a:lnTo>
                  <a:lnTo>
                    <a:pt x="158" y="45560"/>
                  </a:lnTo>
                  <a:lnTo>
                    <a:pt x="21194" y="45560"/>
                  </a:lnTo>
                  <a:lnTo>
                    <a:pt x="21194" y="44052"/>
                  </a:lnTo>
                  <a:lnTo>
                    <a:pt x="18019" y="43576"/>
                  </a:lnTo>
                  <a:lnTo>
                    <a:pt x="16033" y="42623"/>
                  </a:lnTo>
                  <a:lnTo>
                    <a:pt x="14923" y="41036"/>
                  </a:lnTo>
                  <a:lnTo>
                    <a:pt x="14685" y="38893"/>
                  </a:lnTo>
                  <a:lnTo>
                    <a:pt x="14685" y="11032"/>
                  </a:lnTo>
                  <a:lnTo>
                    <a:pt x="17384" y="8651"/>
                  </a:lnTo>
                  <a:lnTo>
                    <a:pt x="19843" y="6905"/>
                  </a:lnTo>
                  <a:lnTo>
                    <a:pt x="22225" y="5793"/>
                  </a:lnTo>
                  <a:lnTo>
                    <a:pt x="24448" y="5396"/>
                  </a:lnTo>
                  <a:lnTo>
                    <a:pt x="28178" y="6032"/>
                  </a:lnTo>
                  <a:lnTo>
                    <a:pt x="30481" y="7937"/>
                  </a:lnTo>
                  <a:lnTo>
                    <a:pt x="31750" y="10952"/>
                  </a:lnTo>
                  <a:lnTo>
                    <a:pt x="32068" y="15001"/>
                  </a:lnTo>
                  <a:lnTo>
                    <a:pt x="32068" y="35718"/>
                  </a:lnTo>
                  <a:lnTo>
                    <a:pt x="31908" y="38893"/>
                  </a:lnTo>
                  <a:lnTo>
                    <a:pt x="31274" y="41114"/>
                  </a:lnTo>
                  <a:lnTo>
                    <a:pt x="30401" y="42544"/>
                  </a:lnTo>
                  <a:lnTo>
                    <a:pt x="29131" y="43417"/>
                  </a:lnTo>
                  <a:lnTo>
                    <a:pt x="25877" y="44052"/>
                  </a:lnTo>
                  <a:lnTo>
                    <a:pt x="25877" y="45560"/>
                  </a:lnTo>
                  <a:lnTo>
                    <a:pt x="46435" y="45560"/>
                  </a:lnTo>
                  <a:lnTo>
                    <a:pt x="46435" y="44052"/>
                  </a:lnTo>
                  <a:lnTo>
                    <a:pt x="43419" y="43496"/>
                  </a:lnTo>
                  <a:lnTo>
                    <a:pt x="41593" y="42385"/>
                  </a:lnTo>
                  <a:lnTo>
                    <a:pt x="40640" y="40481"/>
                  </a:lnTo>
                  <a:lnTo>
                    <a:pt x="40402" y="37543"/>
                  </a:lnTo>
                  <a:lnTo>
                    <a:pt x="40402" y="14842"/>
                  </a:lnTo>
                  <a:lnTo>
                    <a:pt x="39846" y="9444"/>
                  </a:lnTo>
                  <a:lnTo>
                    <a:pt x="38418" y="5556"/>
                  </a:lnTo>
                  <a:lnTo>
                    <a:pt x="36355" y="2857"/>
                  </a:lnTo>
                  <a:lnTo>
                    <a:pt x="33894" y="1110"/>
                  </a:lnTo>
                  <a:lnTo>
                    <a:pt x="31274" y="157"/>
                  </a:lnTo>
                  <a:lnTo>
                    <a:pt x="28813" y="0"/>
                  </a:lnTo>
                  <a:lnTo>
                    <a:pt x="24844" y="555"/>
                  </a:lnTo>
                  <a:lnTo>
                    <a:pt x="21273" y="2301"/>
                  </a:lnTo>
                  <a:lnTo>
                    <a:pt x="17860" y="4841"/>
                  </a:lnTo>
                  <a:lnTo>
                    <a:pt x="14367" y="8016"/>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2160" name="Shape 6900"/>
            <p:cNvSpPr/>
            <p:nvPr/>
          </p:nvSpPr>
          <p:spPr>
            <a:xfrm>
              <a:off x="5633894" y="3811714"/>
              <a:ext cx="46513" cy="45560"/>
            </a:xfrm>
            <a:custGeom>
              <a:avLst/>
              <a:gdLst/>
              <a:ahLst/>
              <a:cxnLst/>
              <a:rect l="0" t="0" r="0" b="0"/>
              <a:pathLst>
                <a:path w="46513" h="45560">
                  <a:moveTo>
                    <a:pt x="13732" y="0"/>
                  </a:moveTo>
                  <a:lnTo>
                    <a:pt x="0" y="4444"/>
                  </a:lnTo>
                  <a:lnTo>
                    <a:pt x="0" y="6111"/>
                  </a:lnTo>
                  <a:lnTo>
                    <a:pt x="1111" y="5793"/>
                  </a:lnTo>
                  <a:lnTo>
                    <a:pt x="2937" y="5713"/>
                  </a:lnTo>
                  <a:lnTo>
                    <a:pt x="4127" y="5793"/>
                  </a:lnTo>
                  <a:lnTo>
                    <a:pt x="5238" y="6587"/>
                  </a:lnTo>
                  <a:lnTo>
                    <a:pt x="6032" y="8413"/>
                  </a:lnTo>
                  <a:lnTo>
                    <a:pt x="6350" y="12063"/>
                  </a:lnTo>
                  <a:lnTo>
                    <a:pt x="6350" y="36591"/>
                  </a:lnTo>
                  <a:lnTo>
                    <a:pt x="6112" y="40163"/>
                  </a:lnTo>
                  <a:lnTo>
                    <a:pt x="5079" y="42385"/>
                  </a:lnTo>
                  <a:lnTo>
                    <a:pt x="3175" y="43576"/>
                  </a:lnTo>
                  <a:lnTo>
                    <a:pt x="238" y="44052"/>
                  </a:lnTo>
                  <a:lnTo>
                    <a:pt x="238" y="45560"/>
                  </a:lnTo>
                  <a:lnTo>
                    <a:pt x="21193" y="45560"/>
                  </a:lnTo>
                  <a:lnTo>
                    <a:pt x="21193" y="44052"/>
                  </a:lnTo>
                  <a:lnTo>
                    <a:pt x="18018" y="43576"/>
                  </a:lnTo>
                  <a:lnTo>
                    <a:pt x="16033" y="42623"/>
                  </a:lnTo>
                  <a:lnTo>
                    <a:pt x="15002" y="41036"/>
                  </a:lnTo>
                  <a:lnTo>
                    <a:pt x="14685" y="38893"/>
                  </a:lnTo>
                  <a:lnTo>
                    <a:pt x="14685" y="11032"/>
                  </a:lnTo>
                  <a:lnTo>
                    <a:pt x="17383" y="8651"/>
                  </a:lnTo>
                  <a:lnTo>
                    <a:pt x="19923" y="6905"/>
                  </a:lnTo>
                  <a:lnTo>
                    <a:pt x="22304" y="5793"/>
                  </a:lnTo>
                  <a:lnTo>
                    <a:pt x="24527" y="5396"/>
                  </a:lnTo>
                  <a:lnTo>
                    <a:pt x="28178" y="6032"/>
                  </a:lnTo>
                  <a:lnTo>
                    <a:pt x="30560" y="7937"/>
                  </a:lnTo>
                  <a:lnTo>
                    <a:pt x="31829" y="10952"/>
                  </a:lnTo>
                  <a:lnTo>
                    <a:pt x="32147" y="15001"/>
                  </a:lnTo>
                  <a:lnTo>
                    <a:pt x="32147" y="35718"/>
                  </a:lnTo>
                  <a:lnTo>
                    <a:pt x="31908" y="38893"/>
                  </a:lnTo>
                  <a:lnTo>
                    <a:pt x="31353" y="41114"/>
                  </a:lnTo>
                  <a:lnTo>
                    <a:pt x="30401" y="42544"/>
                  </a:lnTo>
                  <a:lnTo>
                    <a:pt x="29131" y="43417"/>
                  </a:lnTo>
                  <a:lnTo>
                    <a:pt x="25876" y="44052"/>
                  </a:lnTo>
                  <a:lnTo>
                    <a:pt x="25876" y="45560"/>
                  </a:lnTo>
                  <a:lnTo>
                    <a:pt x="46513" y="45560"/>
                  </a:lnTo>
                  <a:lnTo>
                    <a:pt x="46513" y="44052"/>
                  </a:lnTo>
                  <a:lnTo>
                    <a:pt x="43497" y="43496"/>
                  </a:lnTo>
                  <a:lnTo>
                    <a:pt x="41592" y="42385"/>
                  </a:lnTo>
                  <a:lnTo>
                    <a:pt x="40719" y="40481"/>
                  </a:lnTo>
                  <a:lnTo>
                    <a:pt x="40481" y="37543"/>
                  </a:lnTo>
                  <a:lnTo>
                    <a:pt x="40481" y="14842"/>
                  </a:lnTo>
                  <a:lnTo>
                    <a:pt x="39926" y="9444"/>
                  </a:lnTo>
                  <a:lnTo>
                    <a:pt x="38497" y="5556"/>
                  </a:lnTo>
                  <a:lnTo>
                    <a:pt x="36433" y="2857"/>
                  </a:lnTo>
                  <a:lnTo>
                    <a:pt x="33893" y="1110"/>
                  </a:lnTo>
                  <a:lnTo>
                    <a:pt x="31273" y="157"/>
                  </a:lnTo>
                  <a:lnTo>
                    <a:pt x="28813" y="0"/>
                  </a:lnTo>
                  <a:lnTo>
                    <a:pt x="24844" y="555"/>
                  </a:lnTo>
                  <a:lnTo>
                    <a:pt x="21272" y="2301"/>
                  </a:lnTo>
                  <a:lnTo>
                    <a:pt x="17860" y="4841"/>
                  </a:lnTo>
                  <a:lnTo>
                    <a:pt x="14367" y="8016"/>
                  </a:lnTo>
                  <a:lnTo>
                    <a:pt x="14367" y="157"/>
                  </a:lnTo>
                  <a:lnTo>
                    <a:pt x="13732" y="0"/>
                  </a:lnTo>
                  <a:close/>
                </a:path>
              </a:pathLst>
            </a:custGeom>
            <a:solidFill>
              <a:srgbClr val="000000"/>
            </a:solidFill>
          </p:spPr>
          <p:txBody>
            <a:bodyPr vert="horz" lIns="91440" tIns="45720" rIns="91440" bIns="45720" anchor="t"/>
            <a:lstStyle/>
            <a:p>
              <a:endParaRPr lang="en-IN"/>
            </a:p>
          </p:txBody>
        </p:sp>
        <p:sp>
          <p:nvSpPr>
            <p:cNvPr id="2161" name="Shape 6901"/>
            <p:cNvSpPr/>
            <p:nvPr/>
          </p:nvSpPr>
          <p:spPr>
            <a:xfrm>
              <a:off x="5126767" y="3811714"/>
              <a:ext cx="46433" cy="45560"/>
            </a:xfrm>
            <a:custGeom>
              <a:avLst/>
              <a:gdLst/>
              <a:ahLst/>
              <a:cxnLst/>
              <a:rect l="0" t="0" r="0" b="0"/>
              <a:pathLst>
                <a:path w="46433" h="45560">
                  <a:moveTo>
                    <a:pt x="13652" y="0"/>
                  </a:moveTo>
                  <a:lnTo>
                    <a:pt x="0" y="4444"/>
                  </a:lnTo>
                  <a:lnTo>
                    <a:pt x="0" y="6111"/>
                  </a:lnTo>
                  <a:lnTo>
                    <a:pt x="1031" y="5793"/>
                  </a:lnTo>
                  <a:lnTo>
                    <a:pt x="2857" y="5713"/>
                  </a:lnTo>
                  <a:lnTo>
                    <a:pt x="4047" y="5793"/>
                  </a:lnTo>
                  <a:lnTo>
                    <a:pt x="5158" y="6587"/>
                  </a:lnTo>
                  <a:lnTo>
                    <a:pt x="5952" y="8413"/>
                  </a:lnTo>
                  <a:lnTo>
                    <a:pt x="6270" y="12063"/>
                  </a:lnTo>
                  <a:lnTo>
                    <a:pt x="6270" y="36591"/>
                  </a:lnTo>
                  <a:lnTo>
                    <a:pt x="6032" y="40163"/>
                  </a:lnTo>
                  <a:lnTo>
                    <a:pt x="5000" y="42385"/>
                  </a:lnTo>
                  <a:lnTo>
                    <a:pt x="3095" y="43576"/>
                  </a:lnTo>
                  <a:lnTo>
                    <a:pt x="158" y="44052"/>
                  </a:lnTo>
                  <a:lnTo>
                    <a:pt x="158" y="45560"/>
                  </a:lnTo>
                  <a:lnTo>
                    <a:pt x="21192" y="45560"/>
                  </a:lnTo>
                  <a:lnTo>
                    <a:pt x="21192" y="44052"/>
                  </a:lnTo>
                  <a:lnTo>
                    <a:pt x="18017" y="43576"/>
                  </a:lnTo>
                  <a:lnTo>
                    <a:pt x="15954" y="42623"/>
                  </a:lnTo>
                  <a:lnTo>
                    <a:pt x="14922" y="41036"/>
                  </a:lnTo>
                  <a:lnTo>
                    <a:pt x="14605" y="38893"/>
                  </a:lnTo>
                  <a:lnTo>
                    <a:pt x="14605" y="11032"/>
                  </a:lnTo>
                  <a:lnTo>
                    <a:pt x="17303" y="8651"/>
                  </a:lnTo>
                  <a:lnTo>
                    <a:pt x="19843" y="6905"/>
                  </a:lnTo>
                  <a:lnTo>
                    <a:pt x="22225" y="5793"/>
                  </a:lnTo>
                  <a:lnTo>
                    <a:pt x="24447" y="5396"/>
                  </a:lnTo>
                  <a:lnTo>
                    <a:pt x="28099" y="6032"/>
                  </a:lnTo>
                  <a:lnTo>
                    <a:pt x="30480" y="7937"/>
                  </a:lnTo>
                  <a:lnTo>
                    <a:pt x="31750" y="10952"/>
                  </a:lnTo>
                  <a:lnTo>
                    <a:pt x="32067" y="15001"/>
                  </a:lnTo>
                  <a:lnTo>
                    <a:pt x="32067" y="35718"/>
                  </a:lnTo>
                  <a:lnTo>
                    <a:pt x="31908" y="38893"/>
                  </a:lnTo>
                  <a:lnTo>
                    <a:pt x="31274" y="41114"/>
                  </a:lnTo>
                  <a:lnTo>
                    <a:pt x="30321" y="42544"/>
                  </a:lnTo>
                  <a:lnTo>
                    <a:pt x="29051" y="43417"/>
                  </a:lnTo>
                  <a:lnTo>
                    <a:pt x="25796" y="44052"/>
                  </a:lnTo>
                  <a:lnTo>
                    <a:pt x="25796" y="45560"/>
                  </a:lnTo>
                  <a:lnTo>
                    <a:pt x="46433" y="45560"/>
                  </a:lnTo>
                  <a:lnTo>
                    <a:pt x="46433" y="44052"/>
                  </a:lnTo>
                  <a:lnTo>
                    <a:pt x="43417" y="43496"/>
                  </a:lnTo>
                  <a:lnTo>
                    <a:pt x="41592" y="42385"/>
                  </a:lnTo>
                  <a:lnTo>
                    <a:pt x="40640" y="40481"/>
                  </a:lnTo>
                  <a:lnTo>
                    <a:pt x="40401" y="37543"/>
                  </a:lnTo>
                  <a:lnTo>
                    <a:pt x="40401" y="14842"/>
                  </a:lnTo>
                  <a:lnTo>
                    <a:pt x="39846" y="9444"/>
                  </a:lnTo>
                  <a:lnTo>
                    <a:pt x="38417" y="5556"/>
                  </a:lnTo>
                  <a:lnTo>
                    <a:pt x="36353" y="2857"/>
                  </a:lnTo>
                  <a:lnTo>
                    <a:pt x="33813" y="1110"/>
                  </a:lnTo>
                  <a:lnTo>
                    <a:pt x="31274" y="157"/>
                  </a:lnTo>
                  <a:lnTo>
                    <a:pt x="28812" y="0"/>
                  </a:lnTo>
                  <a:lnTo>
                    <a:pt x="24765" y="555"/>
                  </a:lnTo>
                  <a:lnTo>
                    <a:pt x="21192" y="2301"/>
                  </a:lnTo>
                  <a:lnTo>
                    <a:pt x="17780" y="4841"/>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2162" name="Shape 6902"/>
            <p:cNvSpPr/>
            <p:nvPr/>
          </p:nvSpPr>
          <p:spPr>
            <a:xfrm>
              <a:off x="4928647" y="3811714"/>
              <a:ext cx="46433" cy="45560"/>
            </a:xfrm>
            <a:custGeom>
              <a:avLst/>
              <a:gdLst/>
              <a:ahLst/>
              <a:cxnLst/>
              <a:rect l="0" t="0" r="0" b="0"/>
              <a:pathLst>
                <a:path w="46433" h="45560">
                  <a:moveTo>
                    <a:pt x="13652" y="0"/>
                  </a:moveTo>
                  <a:lnTo>
                    <a:pt x="0" y="4444"/>
                  </a:lnTo>
                  <a:lnTo>
                    <a:pt x="0" y="6111"/>
                  </a:lnTo>
                  <a:lnTo>
                    <a:pt x="1030" y="5793"/>
                  </a:lnTo>
                  <a:lnTo>
                    <a:pt x="2857" y="5713"/>
                  </a:lnTo>
                  <a:lnTo>
                    <a:pt x="4047" y="5793"/>
                  </a:lnTo>
                  <a:lnTo>
                    <a:pt x="5158" y="6587"/>
                  </a:lnTo>
                  <a:lnTo>
                    <a:pt x="5952" y="8413"/>
                  </a:lnTo>
                  <a:lnTo>
                    <a:pt x="6269" y="12063"/>
                  </a:lnTo>
                  <a:lnTo>
                    <a:pt x="6269" y="36591"/>
                  </a:lnTo>
                  <a:lnTo>
                    <a:pt x="6032" y="40163"/>
                  </a:lnTo>
                  <a:lnTo>
                    <a:pt x="4999" y="42385"/>
                  </a:lnTo>
                  <a:lnTo>
                    <a:pt x="3094" y="43576"/>
                  </a:lnTo>
                  <a:lnTo>
                    <a:pt x="158" y="44052"/>
                  </a:lnTo>
                  <a:lnTo>
                    <a:pt x="158" y="45560"/>
                  </a:lnTo>
                  <a:lnTo>
                    <a:pt x="21192" y="45560"/>
                  </a:lnTo>
                  <a:lnTo>
                    <a:pt x="21192" y="44052"/>
                  </a:lnTo>
                  <a:lnTo>
                    <a:pt x="18017" y="43576"/>
                  </a:lnTo>
                  <a:lnTo>
                    <a:pt x="15953" y="42623"/>
                  </a:lnTo>
                  <a:lnTo>
                    <a:pt x="14922" y="41036"/>
                  </a:lnTo>
                  <a:lnTo>
                    <a:pt x="14604" y="38893"/>
                  </a:lnTo>
                  <a:lnTo>
                    <a:pt x="14604" y="11032"/>
                  </a:lnTo>
                  <a:lnTo>
                    <a:pt x="17303" y="8651"/>
                  </a:lnTo>
                  <a:lnTo>
                    <a:pt x="19843" y="6905"/>
                  </a:lnTo>
                  <a:lnTo>
                    <a:pt x="22225" y="5793"/>
                  </a:lnTo>
                  <a:lnTo>
                    <a:pt x="24447" y="5396"/>
                  </a:lnTo>
                  <a:lnTo>
                    <a:pt x="28098" y="6032"/>
                  </a:lnTo>
                  <a:lnTo>
                    <a:pt x="30479" y="7937"/>
                  </a:lnTo>
                  <a:lnTo>
                    <a:pt x="31750" y="10952"/>
                  </a:lnTo>
                  <a:lnTo>
                    <a:pt x="32067" y="15001"/>
                  </a:lnTo>
                  <a:lnTo>
                    <a:pt x="32067" y="35718"/>
                  </a:lnTo>
                  <a:lnTo>
                    <a:pt x="31908" y="38893"/>
                  </a:lnTo>
                  <a:lnTo>
                    <a:pt x="31273" y="41114"/>
                  </a:lnTo>
                  <a:lnTo>
                    <a:pt x="30321" y="42544"/>
                  </a:lnTo>
                  <a:lnTo>
                    <a:pt x="29050" y="43417"/>
                  </a:lnTo>
                  <a:lnTo>
                    <a:pt x="25796" y="44052"/>
                  </a:lnTo>
                  <a:lnTo>
                    <a:pt x="25796" y="45560"/>
                  </a:lnTo>
                  <a:lnTo>
                    <a:pt x="46433" y="45560"/>
                  </a:lnTo>
                  <a:lnTo>
                    <a:pt x="46433" y="44052"/>
                  </a:lnTo>
                  <a:lnTo>
                    <a:pt x="43417" y="43496"/>
                  </a:lnTo>
                  <a:lnTo>
                    <a:pt x="41592" y="42385"/>
                  </a:lnTo>
                  <a:lnTo>
                    <a:pt x="40639" y="40481"/>
                  </a:lnTo>
                  <a:lnTo>
                    <a:pt x="40401" y="37543"/>
                  </a:lnTo>
                  <a:lnTo>
                    <a:pt x="40401" y="14842"/>
                  </a:lnTo>
                  <a:lnTo>
                    <a:pt x="39846" y="9444"/>
                  </a:lnTo>
                  <a:lnTo>
                    <a:pt x="38417" y="5556"/>
                  </a:lnTo>
                  <a:lnTo>
                    <a:pt x="36353" y="2857"/>
                  </a:lnTo>
                  <a:lnTo>
                    <a:pt x="33813" y="1110"/>
                  </a:lnTo>
                  <a:lnTo>
                    <a:pt x="31273" y="157"/>
                  </a:lnTo>
                  <a:lnTo>
                    <a:pt x="28812" y="0"/>
                  </a:lnTo>
                  <a:lnTo>
                    <a:pt x="24764" y="555"/>
                  </a:lnTo>
                  <a:lnTo>
                    <a:pt x="21192" y="2301"/>
                  </a:lnTo>
                  <a:lnTo>
                    <a:pt x="17779" y="4841"/>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2163" name="Shape 6903"/>
            <p:cNvSpPr/>
            <p:nvPr/>
          </p:nvSpPr>
          <p:spPr>
            <a:xfrm>
              <a:off x="5731922" y="3811714"/>
              <a:ext cx="32622" cy="45560"/>
            </a:xfrm>
            <a:custGeom>
              <a:avLst/>
              <a:gdLst/>
              <a:ahLst/>
              <a:cxnLst/>
              <a:rect l="0" t="0" r="0" b="0"/>
              <a:pathLst>
                <a:path w="32622" h="45560">
                  <a:moveTo>
                    <a:pt x="14842" y="0"/>
                  </a:moveTo>
                  <a:lnTo>
                    <a:pt x="158" y="5317"/>
                  </a:lnTo>
                  <a:lnTo>
                    <a:pt x="158" y="6905"/>
                  </a:lnTo>
                  <a:lnTo>
                    <a:pt x="3571" y="6507"/>
                  </a:lnTo>
                  <a:lnTo>
                    <a:pt x="4762" y="6587"/>
                  </a:lnTo>
                  <a:lnTo>
                    <a:pt x="5873" y="7301"/>
                  </a:lnTo>
                  <a:lnTo>
                    <a:pt x="6667" y="9047"/>
                  </a:lnTo>
                  <a:lnTo>
                    <a:pt x="6984" y="12461"/>
                  </a:lnTo>
                  <a:lnTo>
                    <a:pt x="6984" y="37226"/>
                  </a:lnTo>
                  <a:lnTo>
                    <a:pt x="6667" y="40481"/>
                  </a:lnTo>
                  <a:lnTo>
                    <a:pt x="5556" y="42305"/>
                  </a:lnTo>
                  <a:lnTo>
                    <a:pt x="3412" y="43338"/>
                  </a:lnTo>
                  <a:lnTo>
                    <a:pt x="0" y="44052"/>
                  </a:lnTo>
                  <a:lnTo>
                    <a:pt x="0" y="45560"/>
                  </a:lnTo>
                  <a:lnTo>
                    <a:pt x="23732" y="45560"/>
                  </a:lnTo>
                  <a:lnTo>
                    <a:pt x="23732" y="44052"/>
                  </a:lnTo>
                  <a:lnTo>
                    <a:pt x="20319" y="43734"/>
                  </a:lnTo>
                  <a:lnTo>
                    <a:pt x="17621" y="42782"/>
                  </a:lnTo>
                  <a:lnTo>
                    <a:pt x="15953" y="40638"/>
                  </a:lnTo>
                  <a:lnTo>
                    <a:pt x="15318" y="36591"/>
                  </a:lnTo>
                  <a:lnTo>
                    <a:pt x="15318" y="14366"/>
                  </a:lnTo>
                  <a:lnTo>
                    <a:pt x="15716" y="12619"/>
                  </a:lnTo>
                  <a:lnTo>
                    <a:pt x="16588" y="10794"/>
                  </a:lnTo>
                  <a:lnTo>
                    <a:pt x="19208" y="7619"/>
                  </a:lnTo>
                  <a:lnTo>
                    <a:pt x="20716" y="6587"/>
                  </a:lnTo>
                  <a:lnTo>
                    <a:pt x="22066" y="6189"/>
                  </a:lnTo>
                  <a:lnTo>
                    <a:pt x="24129" y="7143"/>
                  </a:lnTo>
                  <a:lnTo>
                    <a:pt x="26113" y="8809"/>
                  </a:lnTo>
                  <a:lnTo>
                    <a:pt x="28892" y="9682"/>
                  </a:lnTo>
                  <a:lnTo>
                    <a:pt x="30479" y="9364"/>
                  </a:lnTo>
                  <a:lnTo>
                    <a:pt x="31669" y="8413"/>
                  </a:lnTo>
                  <a:lnTo>
                    <a:pt x="32622" y="5317"/>
                  </a:lnTo>
                  <a:lnTo>
                    <a:pt x="32305" y="3094"/>
                  </a:lnTo>
                  <a:lnTo>
                    <a:pt x="31273" y="1427"/>
                  </a:lnTo>
                  <a:lnTo>
                    <a:pt x="29605" y="316"/>
                  </a:lnTo>
                  <a:lnTo>
                    <a:pt x="27304" y="0"/>
                  </a:lnTo>
                  <a:lnTo>
                    <a:pt x="24526" y="396"/>
                  </a:lnTo>
                  <a:lnTo>
                    <a:pt x="21748" y="1824"/>
                  </a:lnTo>
                  <a:lnTo>
                    <a:pt x="18811" y="4602"/>
                  </a:lnTo>
                  <a:lnTo>
                    <a:pt x="15557" y="8968"/>
                  </a:lnTo>
                  <a:lnTo>
                    <a:pt x="15318" y="8968"/>
                  </a:lnTo>
                  <a:lnTo>
                    <a:pt x="15318" y="157"/>
                  </a:lnTo>
                  <a:lnTo>
                    <a:pt x="14842" y="0"/>
                  </a:lnTo>
                  <a:close/>
                </a:path>
              </a:pathLst>
            </a:custGeom>
            <a:solidFill>
              <a:srgbClr val="000000"/>
            </a:solidFill>
          </p:spPr>
          <p:txBody>
            <a:bodyPr vert="horz" lIns="91440" tIns="45720" rIns="91440" bIns="45720" anchor="t"/>
            <a:lstStyle/>
            <a:p>
              <a:endParaRPr lang="en-IN"/>
            </a:p>
          </p:txBody>
        </p:sp>
        <p:sp>
          <p:nvSpPr>
            <p:cNvPr id="2164" name="Shape 6904"/>
            <p:cNvSpPr/>
            <p:nvPr/>
          </p:nvSpPr>
          <p:spPr>
            <a:xfrm>
              <a:off x="6265401" y="3811714"/>
              <a:ext cx="29447" cy="46513"/>
            </a:xfrm>
            <a:custGeom>
              <a:avLst/>
              <a:gdLst/>
              <a:ahLst/>
              <a:cxnLst/>
              <a:rect l="0" t="0" r="0" b="0"/>
              <a:pathLst>
                <a:path w="29447" h="46513">
                  <a:moveTo>
                    <a:pt x="13891" y="0"/>
                  </a:moveTo>
                  <a:lnTo>
                    <a:pt x="9525" y="475"/>
                  </a:lnTo>
                  <a:lnTo>
                    <a:pt x="6032" y="1903"/>
                  </a:lnTo>
                  <a:lnTo>
                    <a:pt x="3413" y="3888"/>
                  </a:lnTo>
                  <a:lnTo>
                    <a:pt x="1507" y="6428"/>
                  </a:lnTo>
                  <a:lnTo>
                    <a:pt x="397" y="9207"/>
                  </a:lnTo>
                  <a:lnTo>
                    <a:pt x="0" y="12063"/>
                  </a:lnTo>
                  <a:lnTo>
                    <a:pt x="1032" y="16905"/>
                  </a:lnTo>
                  <a:lnTo>
                    <a:pt x="3572" y="20716"/>
                  </a:lnTo>
                  <a:lnTo>
                    <a:pt x="7222" y="23812"/>
                  </a:lnTo>
                  <a:lnTo>
                    <a:pt x="11589" y="26510"/>
                  </a:lnTo>
                  <a:lnTo>
                    <a:pt x="17382" y="29764"/>
                  </a:lnTo>
                  <a:lnTo>
                    <a:pt x="19526" y="31193"/>
                  </a:lnTo>
                  <a:lnTo>
                    <a:pt x="21114" y="32939"/>
                  </a:lnTo>
                  <a:lnTo>
                    <a:pt x="22145" y="34925"/>
                  </a:lnTo>
                  <a:lnTo>
                    <a:pt x="22542" y="37146"/>
                  </a:lnTo>
                  <a:lnTo>
                    <a:pt x="21749" y="40638"/>
                  </a:lnTo>
                  <a:lnTo>
                    <a:pt x="19763" y="42862"/>
                  </a:lnTo>
                  <a:lnTo>
                    <a:pt x="17145" y="43972"/>
                  </a:lnTo>
                  <a:lnTo>
                    <a:pt x="14526" y="44369"/>
                  </a:lnTo>
                  <a:lnTo>
                    <a:pt x="10318" y="43734"/>
                  </a:lnTo>
                  <a:lnTo>
                    <a:pt x="7143" y="41908"/>
                  </a:lnTo>
                  <a:lnTo>
                    <a:pt x="4921" y="39369"/>
                  </a:lnTo>
                  <a:lnTo>
                    <a:pt x="3413" y="36432"/>
                  </a:lnTo>
                  <a:lnTo>
                    <a:pt x="1746" y="30478"/>
                  </a:lnTo>
                  <a:lnTo>
                    <a:pt x="158" y="30478"/>
                  </a:lnTo>
                  <a:lnTo>
                    <a:pt x="158" y="45957"/>
                  </a:lnTo>
                  <a:lnTo>
                    <a:pt x="1429" y="45957"/>
                  </a:lnTo>
                  <a:lnTo>
                    <a:pt x="2223" y="45005"/>
                  </a:lnTo>
                  <a:lnTo>
                    <a:pt x="3572" y="44766"/>
                  </a:lnTo>
                  <a:lnTo>
                    <a:pt x="5953" y="44925"/>
                  </a:lnTo>
                  <a:lnTo>
                    <a:pt x="8731" y="45560"/>
                  </a:lnTo>
                  <a:lnTo>
                    <a:pt x="15081" y="46513"/>
                  </a:lnTo>
                  <a:lnTo>
                    <a:pt x="18335" y="46194"/>
                  </a:lnTo>
                  <a:lnTo>
                    <a:pt x="21590" y="45163"/>
                  </a:lnTo>
                  <a:lnTo>
                    <a:pt x="24606" y="43338"/>
                  </a:lnTo>
                  <a:lnTo>
                    <a:pt x="27146" y="40877"/>
                  </a:lnTo>
                  <a:lnTo>
                    <a:pt x="28813" y="37622"/>
                  </a:lnTo>
                  <a:lnTo>
                    <a:pt x="29447" y="33733"/>
                  </a:lnTo>
                  <a:lnTo>
                    <a:pt x="28813" y="29844"/>
                  </a:lnTo>
                  <a:lnTo>
                    <a:pt x="27066" y="26748"/>
                  </a:lnTo>
                  <a:lnTo>
                    <a:pt x="24448" y="24288"/>
                  </a:lnTo>
                  <a:lnTo>
                    <a:pt x="21114" y="22064"/>
                  </a:lnTo>
                  <a:lnTo>
                    <a:pt x="10397" y="15714"/>
                  </a:lnTo>
                  <a:lnTo>
                    <a:pt x="8176" y="13969"/>
                  </a:lnTo>
                  <a:lnTo>
                    <a:pt x="6906" y="12063"/>
                  </a:lnTo>
                  <a:lnTo>
                    <a:pt x="6191" y="8651"/>
                  </a:lnTo>
                  <a:lnTo>
                    <a:pt x="6588" y="6587"/>
                  </a:lnTo>
                  <a:lnTo>
                    <a:pt x="7937" y="4523"/>
                  </a:lnTo>
                  <a:lnTo>
                    <a:pt x="10238" y="2857"/>
                  </a:lnTo>
                  <a:lnTo>
                    <a:pt x="13732" y="2221"/>
                  </a:lnTo>
                  <a:lnTo>
                    <a:pt x="16986" y="2697"/>
                  </a:lnTo>
                  <a:lnTo>
                    <a:pt x="20002" y="4523"/>
                  </a:lnTo>
                  <a:lnTo>
                    <a:pt x="21431" y="6111"/>
                  </a:lnTo>
                  <a:lnTo>
                    <a:pt x="22701" y="8253"/>
                  </a:lnTo>
                  <a:lnTo>
                    <a:pt x="23732" y="11032"/>
                  </a:lnTo>
                  <a:lnTo>
                    <a:pt x="24685" y="14444"/>
                  </a:lnTo>
                  <a:lnTo>
                    <a:pt x="26193" y="14444"/>
                  </a:lnTo>
                  <a:lnTo>
                    <a:pt x="25797" y="872"/>
                  </a:lnTo>
                  <a:lnTo>
                    <a:pt x="24685" y="872"/>
                  </a:lnTo>
                  <a:lnTo>
                    <a:pt x="24130" y="1587"/>
                  </a:lnTo>
                  <a:lnTo>
                    <a:pt x="23018" y="1983"/>
                  </a:lnTo>
                  <a:lnTo>
                    <a:pt x="19447" y="951"/>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2165" name="Shape 6905"/>
            <p:cNvSpPr/>
            <p:nvPr/>
          </p:nvSpPr>
          <p:spPr>
            <a:xfrm>
              <a:off x="6057439" y="3811714"/>
              <a:ext cx="29368" cy="46513"/>
            </a:xfrm>
            <a:custGeom>
              <a:avLst/>
              <a:gdLst/>
              <a:ahLst/>
              <a:cxnLst/>
              <a:rect l="0" t="0" r="0" b="0"/>
              <a:pathLst>
                <a:path w="29368" h="46513">
                  <a:moveTo>
                    <a:pt x="13811" y="0"/>
                  </a:moveTo>
                  <a:lnTo>
                    <a:pt x="9446" y="475"/>
                  </a:lnTo>
                  <a:lnTo>
                    <a:pt x="6032" y="1903"/>
                  </a:lnTo>
                  <a:lnTo>
                    <a:pt x="3333" y="3888"/>
                  </a:lnTo>
                  <a:lnTo>
                    <a:pt x="1428" y="6428"/>
                  </a:lnTo>
                  <a:lnTo>
                    <a:pt x="397" y="9207"/>
                  </a:lnTo>
                  <a:lnTo>
                    <a:pt x="0" y="12063"/>
                  </a:lnTo>
                  <a:lnTo>
                    <a:pt x="952" y="16905"/>
                  </a:lnTo>
                  <a:lnTo>
                    <a:pt x="3492" y="20716"/>
                  </a:lnTo>
                  <a:lnTo>
                    <a:pt x="7223" y="23812"/>
                  </a:lnTo>
                  <a:lnTo>
                    <a:pt x="11588" y="26510"/>
                  </a:lnTo>
                  <a:lnTo>
                    <a:pt x="17303" y="29764"/>
                  </a:lnTo>
                  <a:lnTo>
                    <a:pt x="19526" y="31193"/>
                  </a:lnTo>
                  <a:lnTo>
                    <a:pt x="21113" y="32939"/>
                  </a:lnTo>
                  <a:lnTo>
                    <a:pt x="22066" y="34925"/>
                  </a:lnTo>
                  <a:lnTo>
                    <a:pt x="22463" y="37146"/>
                  </a:lnTo>
                  <a:lnTo>
                    <a:pt x="21669" y="40638"/>
                  </a:lnTo>
                  <a:lnTo>
                    <a:pt x="19684" y="42862"/>
                  </a:lnTo>
                  <a:lnTo>
                    <a:pt x="17066" y="43972"/>
                  </a:lnTo>
                  <a:lnTo>
                    <a:pt x="14446" y="44369"/>
                  </a:lnTo>
                  <a:lnTo>
                    <a:pt x="10240" y="43734"/>
                  </a:lnTo>
                  <a:lnTo>
                    <a:pt x="7065" y="41908"/>
                  </a:lnTo>
                  <a:lnTo>
                    <a:pt x="4842" y="39369"/>
                  </a:lnTo>
                  <a:lnTo>
                    <a:pt x="3333" y="36432"/>
                  </a:lnTo>
                  <a:lnTo>
                    <a:pt x="1667" y="30478"/>
                  </a:lnTo>
                  <a:lnTo>
                    <a:pt x="79" y="30478"/>
                  </a:lnTo>
                  <a:lnTo>
                    <a:pt x="79" y="45957"/>
                  </a:lnTo>
                  <a:lnTo>
                    <a:pt x="1349" y="45957"/>
                  </a:lnTo>
                  <a:lnTo>
                    <a:pt x="2222" y="45005"/>
                  </a:lnTo>
                  <a:lnTo>
                    <a:pt x="3492" y="44766"/>
                  </a:lnTo>
                  <a:lnTo>
                    <a:pt x="5873" y="44925"/>
                  </a:lnTo>
                  <a:lnTo>
                    <a:pt x="8652" y="45560"/>
                  </a:lnTo>
                  <a:lnTo>
                    <a:pt x="15002" y="46513"/>
                  </a:lnTo>
                  <a:lnTo>
                    <a:pt x="18336" y="46194"/>
                  </a:lnTo>
                  <a:lnTo>
                    <a:pt x="21589" y="45163"/>
                  </a:lnTo>
                  <a:lnTo>
                    <a:pt x="24606" y="43338"/>
                  </a:lnTo>
                  <a:lnTo>
                    <a:pt x="27067" y="40877"/>
                  </a:lnTo>
                  <a:lnTo>
                    <a:pt x="28733" y="37622"/>
                  </a:lnTo>
                  <a:lnTo>
                    <a:pt x="29368" y="33733"/>
                  </a:lnTo>
                  <a:lnTo>
                    <a:pt x="28733" y="29844"/>
                  </a:lnTo>
                  <a:lnTo>
                    <a:pt x="26987" y="26748"/>
                  </a:lnTo>
                  <a:lnTo>
                    <a:pt x="24368" y="24288"/>
                  </a:lnTo>
                  <a:lnTo>
                    <a:pt x="21034" y="22064"/>
                  </a:lnTo>
                  <a:lnTo>
                    <a:pt x="10398" y="15714"/>
                  </a:lnTo>
                  <a:lnTo>
                    <a:pt x="8176" y="13969"/>
                  </a:lnTo>
                  <a:lnTo>
                    <a:pt x="6826" y="12063"/>
                  </a:lnTo>
                  <a:lnTo>
                    <a:pt x="6112" y="8651"/>
                  </a:lnTo>
                  <a:lnTo>
                    <a:pt x="6508" y="6587"/>
                  </a:lnTo>
                  <a:lnTo>
                    <a:pt x="7858" y="4523"/>
                  </a:lnTo>
                  <a:lnTo>
                    <a:pt x="10159" y="2857"/>
                  </a:lnTo>
                  <a:lnTo>
                    <a:pt x="13652" y="2221"/>
                  </a:lnTo>
                  <a:lnTo>
                    <a:pt x="16907" y="2697"/>
                  </a:lnTo>
                  <a:lnTo>
                    <a:pt x="20002" y="4523"/>
                  </a:lnTo>
                  <a:lnTo>
                    <a:pt x="21431" y="6111"/>
                  </a:lnTo>
                  <a:lnTo>
                    <a:pt x="22622" y="8253"/>
                  </a:lnTo>
                  <a:lnTo>
                    <a:pt x="23733" y="11032"/>
                  </a:lnTo>
                  <a:lnTo>
                    <a:pt x="24606" y="14444"/>
                  </a:lnTo>
                  <a:lnTo>
                    <a:pt x="26115" y="14444"/>
                  </a:lnTo>
                  <a:lnTo>
                    <a:pt x="25717" y="872"/>
                  </a:lnTo>
                  <a:lnTo>
                    <a:pt x="24606" y="872"/>
                  </a:lnTo>
                  <a:lnTo>
                    <a:pt x="24051" y="1587"/>
                  </a:lnTo>
                  <a:lnTo>
                    <a:pt x="22940" y="1983"/>
                  </a:lnTo>
                  <a:lnTo>
                    <a:pt x="19367" y="951"/>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2166" name="Shape 6906"/>
            <p:cNvSpPr/>
            <p:nvPr/>
          </p:nvSpPr>
          <p:spPr>
            <a:xfrm>
              <a:off x="5968221" y="3811714"/>
              <a:ext cx="29448" cy="46513"/>
            </a:xfrm>
            <a:custGeom>
              <a:avLst/>
              <a:gdLst/>
              <a:ahLst/>
              <a:cxnLst/>
              <a:rect l="0" t="0" r="0" b="0"/>
              <a:pathLst>
                <a:path w="29448" h="46513">
                  <a:moveTo>
                    <a:pt x="13891" y="0"/>
                  </a:moveTo>
                  <a:lnTo>
                    <a:pt x="9525" y="475"/>
                  </a:lnTo>
                  <a:lnTo>
                    <a:pt x="6032" y="1903"/>
                  </a:lnTo>
                  <a:lnTo>
                    <a:pt x="3413" y="3888"/>
                  </a:lnTo>
                  <a:lnTo>
                    <a:pt x="1508" y="6428"/>
                  </a:lnTo>
                  <a:lnTo>
                    <a:pt x="397" y="9207"/>
                  </a:lnTo>
                  <a:lnTo>
                    <a:pt x="0" y="12063"/>
                  </a:lnTo>
                  <a:lnTo>
                    <a:pt x="1032" y="16905"/>
                  </a:lnTo>
                  <a:lnTo>
                    <a:pt x="3572" y="20716"/>
                  </a:lnTo>
                  <a:lnTo>
                    <a:pt x="7223" y="23812"/>
                  </a:lnTo>
                  <a:lnTo>
                    <a:pt x="11588" y="26510"/>
                  </a:lnTo>
                  <a:lnTo>
                    <a:pt x="17383" y="29764"/>
                  </a:lnTo>
                  <a:lnTo>
                    <a:pt x="19525" y="31193"/>
                  </a:lnTo>
                  <a:lnTo>
                    <a:pt x="21113" y="32939"/>
                  </a:lnTo>
                  <a:lnTo>
                    <a:pt x="22145" y="34925"/>
                  </a:lnTo>
                  <a:lnTo>
                    <a:pt x="22542" y="37146"/>
                  </a:lnTo>
                  <a:lnTo>
                    <a:pt x="21748" y="40638"/>
                  </a:lnTo>
                  <a:lnTo>
                    <a:pt x="19764" y="42862"/>
                  </a:lnTo>
                  <a:lnTo>
                    <a:pt x="17144" y="43972"/>
                  </a:lnTo>
                  <a:lnTo>
                    <a:pt x="14526" y="44369"/>
                  </a:lnTo>
                  <a:lnTo>
                    <a:pt x="10318" y="43734"/>
                  </a:lnTo>
                  <a:lnTo>
                    <a:pt x="7143" y="41908"/>
                  </a:lnTo>
                  <a:lnTo>
                    <a:pt x="4921" y="39369"/>
                  </a:lnTo>
                  <a:lnTo>
                    <a:pt x="3413" y="36432"/>
                  </a:lnTo>
                  <a:lnTo>
                    <a:pt x="1746" y="30478"/>
                  </a:lnTo>
                  <a:lnTo>
                    <a:pt x="158" y="30478"/>
                  </a:lnTo>
                  <a:lnTo>
                    <a:pt x="158" y="45957"/>
                  </a:lnTo>
                  <a:lnTo>
                    <a:pt x="1428" y="45957"/>
                  </a:lnTo>
                  <a:lnTo>
                    <a:pt x="2222" y="45005"/>
                  </a:lnTo>
                  <a:lnTo>
                    <a:pt x="3572" y="44766"/>
                  </a:lnTo>
                  <a:lnTo>
                    <a:pt x="5953" y="44925"/>
                  </a:lnTo>
                  <a:lnTo>
                    <a:pt x="8731" y="45560"/>
                  </a:lnTo>
                  <a:lnTo>
                    <a:pt x="15081" y="46513"/>
                  </a:lnTo>
                  <a:lnTo>
                    <a:pt x="18336" y="46194"/>
                  </a:lnTo>
                  <a:lnTo>
                    <a:pt x="21589" y="45163"/>
                  </a:lnTo>
                  <a:lnTo>
                    <a:pt x="24606" y="43338"/>
                  </a:lnTo>
                  <a:lnTo>
                    <a:pt x="27146" y="40877"/>
                  </a:lnTo>
                  <a:lnTo>
                    <a:pt x="28813" y="37622"/>
                  </a:lnTo>
                  <a:lnTo>
                    <a:pt x="29448" y="33733"/>
                  </a:lnTo>
                  <a:lnTo>
                    <a:pt x="28813" y="29844"/>
                  </a:lnTo>
                  <a:lnTo>
                    <a:pt x="27067" y="26748"/>
                  </a:lnTo>
                  <a:lnTo>
                    <a:pt x="24447" y="24288"/>
                  </a:lnTo>
                  <a:lnTo>
                    <a:pt x="21113" y="22064"/>
                  </a:lnTo>
                  <a:lnTo>
                    <a:pt x="10398" y="15714"/>
                  </a:lnTo>
                  <a:lnTo>
                    <a:pt x="8176" y="13969"/>
                  </a:lnTo>
                  <a:lnTo>
                    <a:pt x="6906" y="12063"/>
                  </a:lnTo>
                  <a:lnTo>
                    <a:pt x="6191" y="8651"/>
                  </a:lnTo>
                  <a:lnTo>
                    <a:pt x="6588" y="6587"/>
                  </a:lnTo>
                  <a:lnTo>
                    <a:pt x="7937" y="4523"/>
                  </a:lnTo>
                  <a:lnTo>
                    <a:pt x="10239" y="2857"/>
                  </a:lnTo>
                  <a:lnTo>
                    <a:pt x="13732" y="2221"/>
                  </a:lnTo>
                  <a:lnTo>
                    <a:pt x="16986" y="2697"/>
                  </a:lnTo>
                  <a:lnTo>
                    <a:pt x="20002" y="4523"/>
                  </a:lnTo>
                  <a:lnTo>
                    <a:pt x="21431" y="6111"/>
                  </a:lnTo>
                  <a:lnTo>
                    <a:pt x="22700" y="8253"/>
                  </a:lnTo>
                  <a:lnTo>
                    <a:pt x="23733" y="11032"/>
                  </a:lnTo>
                  <a:lnTo>
                    <a:pt x="24686" y="14444"/>
                  </a:lnTo>
                  <a:lnTo>
                    <a:pt x="26193" y="14444"/>
                  </a:lnTo>
                  <a:lnTo>
                    <a:pt x="25797" y="872"/>
                  </a:lnTo>
                  <a:lnTo>
                    <a:pt x="24686" y="872"/>
                  </a:lnTo>
                  <a:lnTo>
                    <a:pt x="24129" y="1587"/>
                  </a:lnTo>
                  <a:lnTo>
                    <a:pt x="23018" y="1983"/>
                  </a:lnTo>
                  <a:lnTo>
                    <a:pt x="19447" y="951"/>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2167" name="Shape 6907"/>
            <p:cNvSpPr/>
            <p:nvPr/>
          </p:nvSpPr>
          <p:spPr>
            <a:xfrm>
              <a:off x="6305565" y="3847115"/>
              <a:ext cx="13730" cy="24130"/>
            </a:xfrm>
            <a:custGeom>
              <a:avLst/>
              <a:gdLst/>
              <a:ahLst/>
              <a:cxnLst/>
              <a:rect l="0" t="0" r="0" b="0"/>
              <a:pathLst>
                <a:path w="13730" h="24130">
                  <a:moveTo>
                    <a:pt x="5715" y="0"/>
                  </a:moveTo>
                  <a:lnTo>
                    <a:pt x="3809" y="317"/>
                  </a:lnTo>
                  <a:lnTo>
                    <a:pt x="1904" y="1348"/>
                  </a:lnTo>
                  <a:lnTo>
                    <a:pt x="555" y="3095"/>
                  </a:lnTo>
                  <a:lnTo>
                    <a:pt x="0" y="5793"/>
                  </a:lnTo>
                  <a:lnTo>
                    <a:pt x="555" y="8175"/>
                  </a:lnTo>
                  <a:lnTo>
                    <a:pt x="2063" y="9762"/>
                  </a:lnTo>
                  <a:lnTo>
                    <a:pt x="4127" y="10556"/>
                  </a:lnTo>
                  <a:lnTo>
                    <a:pt x="6112" y="10715"/>
                  </a:lnTo>
                  <a:lnTo>
                    <a:pt x="7619" y="10556"/>
                  </a:lnTo>
                  <a:lnTo>
                    <a:pt x="8493" y="10318"/>
                  </a:lnTo>
                  <a:lnTo>
                    <a:pt x="9445" y="10636"/>
                  </a:lnTo>
                  <a:lnTo>
                    <a:pt x="9921" y="11746"/>
                  </a:lnTo>
                  <a:lnTo>
                    <a:pt x="9525" y="13572"/>
                  </a:lnTo>
                  <a:lnTo>
                    <a:pt x="8254" y="16112"/>
                  </a:lnTo>
                  <a:lnTo>
                    <a:pt x="5715" y="19129"/>
                  </a:lnTo>
                  <a:lnTo>
                    <a:pt x="1746" y="22225"/>
                  </a:lnTo>
                  <a:lnTo>
                    <a:pt x="2618" y="24130"/>
                  </a:lnTo>
                  <a:lnTo>
                    <a:pt x="4524" y="23176"/>
                  </a:lnTo>
                  <a:lnTo>
                    <a:pt x="6825" y="21510"/>
                  </a:lnTo>
                  <a:lnTo>
                    <a:pt x="9287" y="19129"/>
                  </a:lnTo>
                  <a:lnTo>
                    <a:pt x="11508" y="16192"/>
                  </a:lnTo>
                  <a:lnTo>
                    <a:pt x="13096" y="12937"/>
                  </a:lnTo>
                  <a:lnTo>
                    <a:pt x="13730" y="9525"/>
                  </a:lnTo>
                  <a:lnTo>
                    <a:pt x="13334" y="5952"/>
                  </a:lnTo>
                  <a:lnTo>
                    <a:pt x="12143" y="3412"/>
                  </a:lnTo>
                  <a:lnTo>
                    <a:pt x="10635" y="1666"/>
                  </a:lnTo>
                  <a:lnTo>
                    <a:pt x="8811" y="634"/>
                  </a:lnTo>
                  <a:lnTo>
                    <a:pt x="5715" y="0"/>
                  </a:lnTo>
                  <a:close/>
                </a:path>
              </a:pathLst>
            </a:custGeom>
            <a:solidFill>
              <a:srgbClr val="000000"/>
            </a:solidFill>
          </p:spPr>
          <p:txBody>
            <a:bodyPr vert="horz" lIns="91440" tIns="45720" rIns="91440" bIns="45720" anchor="t"/>
            <a:lstStyle/>
            <a:p>
              <a:endParaRPr lang="en-IN"/>
            </a:p>
          </p:txBody>
        </p:sp>
        <p:sp>
          <p:nvSpPr>
            <p:cNvPr id="2168" name="Shape 6908"/>
            <p:cNvSpPr/>
            <p:nvPr/>
          </p:nvSpPr>
          <p:spPr>
            <a:xfrm>
              <a:off x="5842967" y="3847115"/>
              <a:ext cx="13732" cy="24130"/>
            </a:xfrm>
            <a:custGeom>
              <a:avLst/>
              <a:gdLst/>
              <a:ahLst/>
              <a:cxnLst/>
              <a:rect l="0" t="0" r="0" b="0"/>
              <a:pathLst>
                <a:path w="13732" h="24130">
                  <a:moveTo>
                    <a:pt x="5715" y="0"/>
                  </a:moveTo>
                  <a:lnTo>
                    <a:pt x="3731" y="317"/>
                  </a:lnTo>
                  <a:lnTo>
                    <a:pt x="1904" y="1348"/>
                  </a:lnTo>
                  <a:lnTo>
                    <a:pt x="476" y="3095"/>
                  </a:lnTo>
                  <a:lnTo>
                    <a:pt x="0" y="5793"/>
                  </a:lnTo>
                  <a:lnTo>
                    <a:pt x="556" y="8175"/>
                  </a:lnTo>
                  <a:lnTo>
                    <a:pt x="2063" y="9762"/>
                  </a:lnTo>
                  <a:lnTo>
                    <a:pt x="4048" y="10556"/>
                  </a:lnTo>
                  <a:lnTo>
                    <a:pt x="6112" y="10715"/>
                  </a:lnTo>
                  <a:lnTo>
                    <a:pt x="7620" y="10556"/>
                  </a:lnTo>
                  <a:lnTo>
                    <a:pt x="8493" y="10318"/>
                  </a:lnTo>
                  <a:lnTo>
                    <a:pt x="9446" y="10636"/>
                  </a:lnTo>
                  <a:lnTo>
                    <a:pt x="9842" y="11746"/>
                  </a:lnTo>
                  <a:lnTo>
                    <a:pt x="9525" y="13572"/>
                  </a:lnTo>
                  <a:lnTo>
                    <a:pt x="8254" y="16112"/>
                  </a:lnTo>
                  <a:lnTo>
                    <a:pt x="5715" y="19129"/>
                  </a:lnTo>
                  <a:lnTo>
                    <a:pt x="1746" y="22225"/>
                  </a:lnTo>
                  <a:lnTo>
                    <a:pt x="2619" y="24130"/>
                  </a:lnTo>
                  <a:lnTo>
                    <a:pt x="4524" y="23176"/>
                  </a:lnTo>
                  <a:lnTo>
                    <a:pt x="6826" y="21510"/>
                  </a:lnTo>
                  <a:lnTo>
                    <a:pt x="9287" y="19129"/>
                  </a:lnTo>
                  <a:lnTo>
                    <a:pt x="11510" y="16192"/>
                  </a:lnTo>
                  <a:lnTo>
                    <a:pt x="13097" y="12937"/>
                  </a:lnTo>
                  <a:lnTo>
                    <a:pt x="13732" y="9525"/>
                  </a:lnTo>
                  <a:lnTo>
                    <a:pt x="13335" y="5952"/>
                  </a:lnTo>
                  <a:lnTo>
                    <a:pt x="12144" y="3412"/>
                  </a:lnTo>
                  <a:lnTo>
                    <a:pt x="10557" y="1666"/>
                  </a:lnTo>
                  <a:lnTo>
                    <a:pt x="8811" y="634"/>
                  </a:lnTo>
                  <a:lnTo>
                    <a:pt x="5715" y="0"/>
                  </a:lnTo>
                  <a:close/>
                </a:path>
              </a:pathLst>
            </a:custGeom>
            <a:solidFill>
              <a:srgbClr val="000000"/>
            </a:solidFill>
          </p:spPr>
          <p:txBody>
            <a:bodyPr vert="horz" lIns="91440" tIns="45720" rIns="91440" bIns="45720" anchor="t"/>
            <a:lstStyle/>
            <a:p>
              <a:endParaRPr lang="en-IN"/>
            </a:p>
          </p:txBody>
        </p:sp>
        <p:sp>
          <p:nvSpPr>
            <p:cNvPr id="2169" name="Shape 6909"/>
            <p:cNvSpPr/>
            <p:nvPr/>
          </p:nvSpPr>
          <p:spPr>
            <a:xfrm>
              <a:off x="4879355" y="3812665"/>
              <a:ext cx="46593" cy="45562"/>
            </a:xfrm>
            <a:custGeom>
              <a:avLst/>
              <a:gdLst/>
              <a:ahLst/>
              <a:cxnLst/>
              <a:rect l="0" t="0" r="0" b="0"/>
              <a:pathLst>
                <a:path w="46593" h="45562">
                  <a:moveTo>
                    <a:pt x="0" y="0"/>
                  </a:moveTo>
                  <a:lnTo>
                    <a:pt x="0" y="1349"/>
                  </a:lnTo>
                  <a:lnTo>
                    <a:pt x="2222" y="1667"/>
                  </a:lnTo>
                  <a:lnTo>
                    <a:pt x="4207" y="2461"/>
                  </a:lnTo>
                  <a:lnTo>
                    <a:pt x="5634" y="4287"/>
                  </a:lnTo>
                  <a:lnTo>
                    <a:pt x="6191" y="7699"/>
                  </a:lnTo>
                  <a:lnTo>
                    <a:pt x="6191" y="32702"/>
                  </a:lnTo>
                  <a:lnTo>
                    <a:pt x="6747" y="37227"/>
                  </a:lnTo>
                  <a:lnTo>
                    <a:pt x="8335" y="40640"/>
                  </a:lnTo>
                  <a:lnTo>
                    <a:pt x="10557" y="43021"/>
                  </a:lnTo>
                  <a:lnTo>
                    <a:pt x="13017" y="44608"/>
                  </a:lnTo>
                  <a:lnTo>
                    <a:pt x="15637" y="45402"/>
                  </a:lnTo>
                  <a:lnTo>
                    <a:pt x="17938" y="45562"/>
                  </a:lnTo>
                  <a:lnTo>
                    <a:pt x="19843" y="45402"/>
                  </a:lnTo>
                  <a:lnTo>
                    <a:pt x="22383" y="44847"/>
                  </a:lnTo>
                  <a:lnTo>
                    <a:pt x="25400" y="43577"/>
                  </a:lnTo>
                  <a:lnTo>
                    <a:pt x="28337" y="41275"/>
                  </a:lnTo>
                  <a:lnTo>
                    <a:pt x="32622" y="37068"/>
                  </a:lnTo>
                  <a:lnTo>
                    <a:pt x="32622" y="45243"/>
                  </a:lnTo>
                  <a:lnTo>
                    <a:pt x="32782" y="45482"/>
                  </a:lnTo>
                  <a:lnTo>
                    <a:pt x="39370" y="43101"/>
                  </a:lnTo>
                  <a:lnTo>
                    <a:pt x="46593" y="41037"/>
                  </a:lnTo>
                  <a:lnTo>
                    <a:pt x="46593" y="39608"/>
                  </a:lnTo>
                  <a:lnTo>
                    <a:pt x="43101" y="39291"/>
                  </a:lnTo>
                  <a:lnTo>
                    <a:pt x="41275" y="38179"/>
                  </a:lnTo>
                  <a:lnTo>
                    <a:pt x="40559" y="36355"/>
                  </a:lnTo>
                  <a:lnTo>
                    <a:pt x="40481" y="33973"/>
                  </a:lnTo>
                  <a:lnTo>
                    <a:pt x="40481" y="0"/>
                  </a:lnTo>
                  <a:lnTo>
                    <a:pt x="24765" y="0"/>
                  </a:lnTo>
                  <a:lnTo>
                    <a:pt x="24765" y="1667"/>
                  </a:lnTo>
                  <a:lnTo>
                    <a:pt x="27066" y="1826"/>
                  </a:lnTo>
                  <a:lnTo>
                    <a:pt x="28892" y="2143"/>
                  </a:lnTo>
                  <a:lnTo>
                    <a:pt x="31115" y="3333"/>
                  </a:lnTo>
                  <a:lnTo>
                    <a:pt x="31988" y="5318"/>
                  </a:lnTo>
                  <a:lnTo>
                    <a:pt x="32147" y="7937"/>
                  </a:lnTo>
                  <a:lnTo>
                    <a:pt x="32147" y="31194"/>
                  </a:lnTo>
                  <a:lnTo>
                    <a:pt x="32067" y="33258"/>
                  </a:lnTo>
                  <a:lnTo>
                    <a:pt x="31671" y="34687"/>
                  </a:lnTo>
                  <a:lnTo>
                    <a:pt x="30560" y="36274"/>
                  </a:lnTo>
                  <a:lnTo>
                    <a:pt x="26352" y="38815"/>
                  </a:lnTo>
                  <a:lnTo>
                    <a:pt x="21907" y="39846"/>
                  </a:lnTo>
                  <a:lnTo>
                    <a:pt x="19050" y="39370"/>
                  </a:lnTo>
                  <a:lnTo>
                    <a:pt x="17066" y="38179"/>
                  </a:lnTo>
                  <a:lnTo>
                    <a:pt x="15796" y="36592"/>
                  </a:lnTo>
                  <a:lnTo>
                    <a:pt x="15002" y="34846"/>
                  </a:lnTo>
                  <a:lnTo>
                    <a:pt x="14685" y="33337"/>
                  </a:lnTo>
                  <a:lnTo>
                    <a:pt x="14526" y="32306"/>
                  </a:lnTo>
                  <a:lnTo>
                    <a:pt x="14526" y="0"/>
                  </a:lnTo>
                  <a:lnTo>
                    <a:pt x="0" y="0"/>
                  </a:lnTo>
                  <a:close/>
                </a:path>
              </a:pathLst>
            </a:custGeom>
            <a:solidFill>
              <a:srgbClr val="000000"/>
            </a:solidFill>
          </p:spPr>
          <p:txBody>
            <a:bodyPr vert="horz" lIns="91440" tIns="45720" rIns="91440" bIns="45720" anchor="t"/>
            <a:lstStyle/>
            <a:p>
              <a:endParaRPr lang="en-IN"/>
            </a:p>
          </p:txBody>
        </p:sp>
        <p:sp>
          <p:nvSpPr>
            <p:cNvPr id="2170" name="Shape 6910"/>
            <p:cNvSpPr/>
            <p:nvPr/>
          </p:nvSpPr>
          <p:spPr>
            <a:xfrm>
              <a:off x="5915040" y="3812665"/>
              <a:ext cx="45641" cy="66199"/>
            </a:xfrm>
            <a:custGeom>
              <a:avLst/>
              <a:gdLst/>
              <a:ahLst/>
              <a:cxnLst/>
              <a:rect l="0" t="0" r="0" b="0"/>
              <a:pathLst>
                <a:path w="45641" h="66199">
                  <a:moveTo>
                    <a:pt x="0" y="0"/>
                  </a:moveTo>
                  <a:lnTo>
                    <a:pt x="0" y="1349"/>
                  </a:lnTo>
                  <a:lnTo>
                    <a:pt x="2619" y="2143"/>
                  </a:lnTo>
                  <a:lnTo>
                    <a:pt x="3968" y="3017"/>
                  </a:lnTo>
                  <a:lnTo>
                    <a:pt x="5079" y="4524"/>
                  </a:lnTo>
                  <a:lnTo>
                    <a:pt x="16350" y="28893"/>
                  </a:lnTo>
                  <a:lnTo>
                    <a:pt x="17303" y="30956"/>
                  </a:lnTo>
                  <a:lnTo>
                    <a:pt x="18573" y="33496"/>
                  </a:lnTo>
                  <a:lnTo>
                    <a:pt x="21193" y="39052"/>
                  </a:lnTo>
                  <a:lnTo>
                    <a:pt x="22145" y="41275"/>
                  </a:lnTo>
                  <a:lnTo>
                    <a:pt x="22463" y="42624"/>
                  </a:lnTo>
                  <a:lnTo>
                    <a:pt x="22304" y="43656"/>
                  </a:lnTo>
                  <a:lnTo>
                    <a:pt x="21828" y="45641"/>
                  </a:lnTo>
                  <a:lnTo>
                    <a:pt x="19843" y="50800"/>
                  </a:lnTo>
                  <a:lnTo>
                    <a:pt x="16986" y="55642"/>
                  </a:lnTo>
                  <a:lnTo>
                    <a:pt x="15239" y="57229"/>
                  </a:lnTo>
                  <a:lnTo>
                    <a:pt x="13414" y="57865"/>
                  </a:lnTo>
                  <a:lnTo>
                    <a:pt x="12144" y="57547"/>
                  </a:lnTo>
                  <a:lnTo>
                    <a:pt x="10398" y="56992"/>
                  </a:lnTo>
                  <a:lnTo>
                    <a:pt x="6350" y="56038"/>
                  </a:lnTo>
                  <a:lnTo>
                    <a:pt x="4366" y="56356"/>
                  </a:lnTo>
                  <a:lnTo>
                    <a:pt x="3095" y="57071"/>
                  </a:lnTo>
                  <a:lnTo>
                    <a:pt x="1826" y="59056"/>
                  </a:lnTo>
                  <a:lnTo>
                    <a:pt x="1587" y="60404"/>
                  </a:lnTo>
                  <a:lnTo>
                    <a:pt x="2063" y="62468"/>
                  </a:lnTo>
                  <a:lnTo>
                    <a:pt x="3413" y="64293"/>
                  </a:lnTo>
                  <a:lnTo>
                    <a:pt x="5636" y="65643"/>
                  </a:lnTo>
                  <a:lnTo>
                    <a:pt x="8811" y="66199"/>
                  </a:lnTo>
                  <a:lnTo>
                    <a:pt x="11429" y="65881"/>
                  </a:lnTo>
                  <a:lnTo>
                    <a:pt x="13891" y="64930"/>
                  </a:lnTo>
                  <a:lnTo>
                    <a:pt x="16113" y="63421"/>
                  </a:lnTo>
                  <a:lnTo>
                    <a:pt x="18177" y="61198"/>
                  </a:lnTo>
                  <a:lnTo>
                    <a:pt x="20082" y="58420"/>
                  </a:lnTo>
                  <a:lnTo>
                    <a:pt x="21987" y="55007"/>
                  </a:lnTo>
                  <a:lnTo>
                    <a:pt x="23812" y="50958"/>
                  </a:lnTo>
                  <a:lnTo>
                    <a:pt x="25638" y="46356"/>
                  </a:lnTo>
                  <a:lnTo>
                    <a:pt x="40957" y="5953"/>
                  </a:lnTo>
                  <a:lnTo>
                    <a:pt x="42148" y="3493"/>
                  </a:lnTo>
                  <a:lnTo>
                    <a:pt x="43418" y="2223"/>
                  </a:lnTo>
                  <a:lnTo>
                    <a:pt x="45641" y="1508"/>
                  </a:lnTo>
                  <a:lnTo>
                    <a:pt x="45641" y="0"/>
                  </a:lnTo>
                  <a:lnTo>
                    <a:pt x="32306" y="0"/>
                  </a:lnTo>
                  <a:lnTo>
                    <a:pt x="32306" y="1508"/>
                  </a:lnTo>
                  <a:lnTo>
                    <a:pt x="34369" y="1667"/>
                  </a:lnTo>
                  <a:lnTo>
                    <a:pt x="35877" y="2143"/>
                  </a:lnTo>
                  <a:lnTo>
                    <a:pt x="36751" y="3017"/>
                  </a:lnTo>
                  <a:lnTo>
                    <a:pt x="37068" y="4287"/>
                  </a:lnTo>
                  <a:lnTo>
                    <a:pt x="36909" y="5318"/>
                  </a:lnTo>
                  <a:lnTo>
                    <a:pt x="36353" y="6986"/>
                  </a:lnTo>
                  <a:lnTo>
                    <a:pt x="34766" y="11033"/>
                  </a:lnTo>
                  <a:lnTo>
                    <a:pt x="27067" y="33020"/>
                  </a:lnTo>
                  <a:lnTo>
                    <a:pt x="15637" y="7937"/>
                  </a:lnTo>
                  <a:lnTo>
                    <a:pt x="15002" y="6350"/>
                  </a:lnTo>
                  <a:lnTo>
                    <a:pt x="14684" y="4366"/>
                  </a:lnTo>
                  <a:lnTo>
                    <a:pt x="15239" y="2778"/>
                  </a:lnTo>
                  <a:lnTo>
                    <a:pt x="16668" y="1985"/>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2171" name="Shape 6911"/>
            <p:cNvSpPr/>
            <p:nvPr/>
          </p:nvSpPr>
          <p:spPr>
            <a:xfrm>
              <a:off x="5918532" y="3917599"/>
              <a:ext cx="23574" cy="67628"/>
            </a:xfrm>
            <a:custGeom>
              <a:avLst/>
              <a:gdLst/>
              <a:ahLst/>
              <a:cxnLst/>
              <a:rect l="0" t="0" r="0" b="0"/>
              <a:pathLst>
                <a:path w="23574" h="67628">
                  <a:moveTo>
                    <a:pt x="15716" y="0"/>
                  </a:moveTo>
                  <a:lnTo>
                    <a:pt x="0" y="4366"/>
                  </a:lnTo>
                  <a:lnTo>
                    <a:pt x="0" y="5953"/>
                  </a:lnTo>
                  <a:lnTo>
                    <a:pt x="3333" y="5715"/>
                  </a:lnTo>
                  <a:lnTo>
                    <a:pt x="5636" y="6033"/>
                  </a:lnTo>
                  <a:lnTo>
                    <a:pt x="6984" y="7143"/>
                  </a:lnTo>
                  <a:lnTo>
                    <a:pt x="7620" y="8969"/>
                  </a:lnTo>
                  <a:lnTo>
                    <a:pt x="7778" y="11747"/>
                  </a:lnTo>
                  <a:lnTo>
                    <a:pt x="7778" y="58976"/>
                  </a:lnTo>
                  <a:lnTo>
                    <a:pt x="7461" y="62389"/>
                  </a:lnTo>
                  <a:lnTo>
                    <a:pt x="6191" y="64453"/>
                  </a:lnTo>
                  <a:lnTo>
                    <a:pt x="3890" y="65643"/>
                  </a:lnTo>
                  <a:lnTo>
                    <a:pt x="158" y="66119"/>
                  </a:lnTo>
                  <a:lnTo>
                    <a:pt x="158" y="67628"/>
                  </a:lnTo>
                  <a:lnTo>
                    <a:pt x="23574" y="67628"/>
                  </a:lnTo>
                  <a:lnTo>
                    <a:pt x="23574" y="66119"/>
                  </a:lnTo>
                  <a:lnTo>
                    <a:pt x="19923" y="65722"/>
                  </a:lnTo>
                  <a:lnTo>
                    <a:pt x="17701" y="64771"/>
                  </a:lnTo>
                  <a:lnTo>
                    <a:pt x="16431" y="62706"/>
                  </a:lnTo>
                  <a:lnTo>
                    <a:pt x="16113" y="59293"/>
                  </a:lnTo>
                  <a:lnTo>
                    <a:pt x="16113" y="159"/>
                  </a:lnTo>
                  <a:lnTo>
                    <a:pt x="15716" y="0"/>
                  </a:lnTo>
                  <a:close/>
                </a:path>
              </a:pathLst>
            </a:custGeom>
            <a:solidFill>
              <a:srgbClr val="000000"/>
            </a:solidFill>
          </p:spPr>
          <p:txBody>
            <a:bodyPr vert="horz" lIns="91440" tIns="45720" rIns="91440" bIns="45720" anchor="t"/>
            <a:lstStyle/>
            <a:p>
              <a:endParaRPr lang="en-IN"/>
            </a:p>
          </p:txBody>
        </p:sp>
        <p:sp>
          <p:nvSpPr>
            <p:cNvPr id="2172" name="Shape 6912"/>
            <p:cNvSpPr/>
            <p:nvPr/>
          </p:nvSpPr>
          <p:spPr>
            <a:xfrm>
              <a:off x="5867415" y="3917599"/>
              <a:ext cx="46037" cy="68659"/>
            </a:xfrm>
            <a:custGeom>
              <a:avLst/>
              <a:gdLst/>
              <a:ahLst/>
              <a:cxnLst/>
              <a:rect l="0" t="0" r="0" b="0"/>
              <a:pathLst>
                <a:path w="46037" h="68659">
                  <a:moveTo>
                    <a:pt x="14367" y="0"/>
                  </a:moveTo>
                  <a:lnTo>
                    <a:pt x="0" y="4366"/>
                  </a:lnTo>
                  <a:lnTo>
                    <a:pt x="0" y="5953"/>
                  </a:lnTo>
                  <a:lnTo>
                    <a:pt x="2143" y="5794"/>
                  </a:lnTo>
                  <a:lnTo>
                    <a:pt x="4683" y="6112"/>
                  </a:lnTo>
                  <a:lnTo>
                    <a:pt x="5953" y="7223"/>
                  </a:lnTo>
                  <a:lnTo>
                    <a:pt x="6429" y="8811"/>
                  </a:lnTo>
                  <a:lnTo>
                    <a:pt x="6508" y="10874"/>
                  </a:lnTo>
                  <a:lnTo>
                    <a:pt x="6508" y="62309"/>
                  </a:lnTo>
                  <a:lnTo>
                    <a:pt x="7302" y="64056"/>
                  </a:lnTo>
                  <a:lnTo>
                    <a:pt x="9366" y="65564"/>
                  </a:lnTo>
                  <a:lnTo>
                    <a:pt x="15716" y="67786"/>
                  </a:lnTo>
                  <a:lnTo>
                    <a:pt x="21907" y="68659"/>
                  </a:lnTo>
                  <a:lnTo>
                    <a:pt x="28178" y="67946"/>
                  </a:lnTo>
                  <a:lnTo>
                    <a:pt x="33337" y="66040"/>
                  </a:lnTo>
                  <a:lnTo>
                    <a:pt x="37623" y="63183"/>
                  </a:lnTo>
                  <a:lnTo>
                    <a:pt x="40878" y="59690"/>
                  </a:lnTo>
                  <a:lnTo>
                    <a:pt x="43259" y="55801"/>
                  </a:lnTo>
                  <a:lnTo>
                    <a:pt x="44847" y="51673"/>
                  </a:lnTo>
                  <a:lnTo>
                    <a:pt x="45719" y="47704"/>
                  </a:lnTo>
                  <a:lnTo>
                    <a:pt x="46037" y="44053"/>
                  </a:lnTo>
                  <a:lnTo>
                    <a:pt x="45561" y="38656"/>
                  </a:lnTo>
                  <a:lnTo>
                    <a:pt x="44132" y="33576"/>
                  </a:lnTo>
                  <a:lnTo>
                    <a:pt x="41672" y="29052"/>
                  </a:lnTo>
                  <a:lnTo>
                    <a:pt x="38258" y="25400"/>
                  </a:lnTo>
                  <a:lnTo>
                    <a:pt x="33813" y="22939"/>
                  </a:lnTo>
                  <a:lnTo>
                    <a:pt x="28416" y="22066"/>
                  </a:lnTo>
                  <a:lnTo>
                    <a:pt x="24844" y="22463"/>
                  </a:lnTo>
                  <a:lnTo>
                    <a:pt x="22885" y="23216"/>
                  </a:lnTo>
                  <a:lnTo>
                    <a:pt x="24764" y="28337"/>
                  </a:lnTo>
                  <a:lnTo>
                    <a:pt x="28813" y="29052"/>
                  </a:lnTo>
                  <a:lnTo>
                    <a:pt x="31988" y="31273"/>
                  </a:lnTo>
                  <a:lnTo>
                    <a:pt x="34369" y="34528"/>
                  </a:lnTo>
                  <a:lnTo>
                    <a:pt x="36036" y="38577"/>
                  </a:lnTo>
                  <a:lnTo>
                    <a:pt x="36988" y="43022"/>
                  </a:lnTo>
                  <a:lnTo>
                    <a:pt x="37306" y="47704"/>
                  </a:lnTo>
                  <a:lnTo>
                    <a:pt x="37147" y="51277"/>
                  </a:lnTo>
                  <a:lnTo>
                    <a:pt x="36512" y="55166"/>
                  </a:lnTo>
                  <a:lnTo>
                    <a:pt x="35083" y="59054"/>
                  </a:lnTo>
                  <a:lnTo>
                    <a:pt x="32782" y="62309"/>
                  </a:lnTo>
                  <a:lnTo>
                    <a:pt x="29289" y="64611"/>
                  </a:lnTo>
                  <a:lnTo>
                    <a:pt x="24368" y="65484"/>
                  </a:lnTo>
                  <a:lnTo>
                    <a:pt x="20796" y="65008"/>
                  </a:lnTo>
                  <a:lnTo>
                    <a:pt x="16748" y="63500"/>
                  </a:lnTo>
                  <a:lnTo>
                    <a:pt x="15398" y="62229"/>
                  </a:lnTo>
                  <a:lnTo>
                    <a:pt x="14843" y="60722"/>
                  </a:lnTo>
                  <a:lnTo>
                    <a:pt x="14843" y="35718"/>
                  </a:lnTo>
                  <a:lnTo>
                    <a:pt x="15557" y="33258"/>
                  </a:lnTo>
                  <a:lnTo>
                    <a:pt x="16907" y="31353"/>
                  </a:lnTo>
                  <a:lnTo>
                    <a:pt x="20876" y="28972"/>
                  </a:lnTo>
                  <a:lnTo>
                    <a:pt x="24764" y="28337"/>
                  </a:lnTo>
                  <a:lnTo>
                    <a:pt x="22885" y="23216"/>
                  </a:lnTo>
                  <a:lnTo>
                    <a:pt x="21748" y="23653"/>
                  </a:lnTo>
                  <a:lnTo>
                    <a:pt x="19129" y="25241"/>
                  </a:lnTo>
                  <a:lnTo>
                    <a:pt x="17066" y="26987"/>
                  </a:lnTo>
                  <a:lnTo>
                    <a:pt x="15716" y="28734"/>
                  </a:lnTo>
                  <a:lnTo>
                    <a:pt x="15081" y="30083"/>
                  </a:lnTo>
                  <a:lnTo>
                    <a:pt x="14843" y="30083"/>
                  </a:lnTo>
                  <a:lnTo>
                    <a:pt x="14843" y="159"/>
                  </a:lnTo>
                  <a:lnTo>
                    <a:pt x="14367" y="0"/>
                  </a:lnTo>
                  <a:close/>
                </a:path>
              </a:pathLst>
            </a:custGeom>
            <a:solidFill>
              <a:srgbClr val="000000"/>
            </a:solidFill>
          </p:spPr>
          <p:txBody>
            <a:bodyPr vert="horz" lIns="91440" tIns="45720" rIns="91440" bIns="45720" anchor="t"/>
            <a:lstStyle/>
            <a:p>
              <a:endParaRPr lang="en-IN"/>
            </a:p>
          </p:txBody>
        </p:sp>
        <p:sp>
          <p:nvSpPr>
            <p:cNvPr id="2173" name="Shape 6913"/>
            <p:cNvSpPr/>
            <p:nvPr/>
          </p:nvSpPr>
          <p:spPr>
            <a:xfrm>
              <a:off x="5848127" y="3917599"/>
              <a:ext cx="10080" cy="10081"/>
            </a:xfrm>
            <a:custGeom>
              <a:avLst/>
              <a:gdLst/>
              <a:ahLst/>
              <a:cxnLst/>
              <a:rect l="0" t="0" r="0" b="0"/>
              <a:pathLst>
                <a:path w="10080" h="10081">
                  <a:moveTo>
                    <a:pt x="4921" y="0"/>
                  </a:moveTo>
                  <a:lnTo>
                    <a:pt x="2698" y="477"/>
                  </a:lnTo>
                  <a:lnTo>
                    <a:pt x="1111" y="1747"/>
                  </a:lnTo>
                  <a:lnTo>
                    <a:pt x="237" y="3413"/>
                  </a:lnTo>
                  <a:lnTo>
                    <a:pt x="0" y="5001"/>
                  </a:lnTo>
                  <a:lnTo>
                    <a:pt x="237" y="6588"/>
                  </a:lnTo>
                  <a:lnTo>
                    <a:pt x="1111" y="8254"/>
                  </a:lnTo>
                  <a:lnTo>
                    <a:pt x="2618" y="9604"/>
                  </a:lnTo>
                  <a:lnTo>
                    <a:pt x="4921" y="10081"/>
                  </a:lnTo>
                  <a:lnTo>
                    <a:pt x="6984" y="9684"/>
                  </a:lnTo>
                  <a:lnTo>
                    <a:pt x="8651" y="8652"/>
                  </a:lnTo>
                  <a:lnTo>
                    <a:pt x="9762" y="7064"/>
                  </a:lnTo>
                  <a:lnTo>
                    <a:pt x="10080" y="5001"/>
                  </a:lnTo>
                  <a:lnTo>
                    <a:pt x="9762" y="3016"/>
                  </a:lnTo>
                  <a:lnTo>
                    <a:pt x="8651" y="142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2174" name="Shape 6914"/>
            <p:cNvSpPr/>
            <p:nvPr/>
          </p:nvSpPr>
          <p:spPr>
            <a:xfrm>
              <a:off x="5349335" y="3917599"/>
              <a:ext cx="46037" cy="68659"/>
            </a:xfrm>
            <a:custGeom>
              <a:avLst/>
              <a:gdLst/>
              <a:ahLst/>
              <a:cxnLst/>
              <a:rect l="0" t="0" r="0" b="0"/>
              <a:pathLst>
                <a:path w="46037" h="68659">
                  <a:moveTo>
                    <a:pt x="14366" y="0"/>
                  </a:moveTo>
                  <a:lnTo>
                    <a:pt x="0" y="4366"/>
                  </a:lnTo>
                  <a:lnTo>
                    <a:pt x="0" y="5953"/>
                  </a:lnTo>
                  <a:lnTo>
                    <a:pt x="2142" y="5794"/>
                  </a:lnTo>
                  <a:lnTo>
                    <a:pt x="4682" y="6112"/>
                  </a:lnTo>
                  <a:lnTo>
                    <a:pt x="5952" y="7223"/>
                  </a:lnTo>
                  <a:lnTo>
                    <a:pt x="6428" y="8811"/>
                  </a:lnTo>
                  <a:lnTo>
                    <a:pt x="6508" y="10874"/>
                  </a:lnTo>
                  <a:lnTo>
                    <a:pt x="6508" y="62309"/>
                  </a:lnTo>
                  <a:lnTo>
                    <a:pt x="7302" y="64056"/>
                  </a:lnTo>
                  <a:lnTo>
                    <a:pt x="9366" y="65564"/>
                  </a:lnTo>
                  <a:lnTo>
                    <a:pt x="15716" y="67786"/>
                  </a:lnTo>
                  <a:lnTo>
                    <a:pt x="21907" y="68659"/>
                  </a:lnTo>
                  <a:lnTo>
                    <a:pt x="28177" y="67946"/>
                  </a:lnTo>
                  <a:lnTo>
                    <a:pt x="33337" y="66040"/>
                  </a:lnTo>
                  <a:lnTo>
                    <a:pt x="37623" y="63183"/>
                  </a:lnTo>
                  <a:lnTo>
                    <a:pt x="40877" y="59690"/>
                  </a:lnTo>
                  <a:lnTo>
                    <a:pt x="43258" y="55801"/>
                  </a:lnTo>
                  <a:lnTo>
                    <a:pt x="44846" y="51673"/>
                  </a:lnTo>
                  <a:lnTo>
                    <a:pt x="45719" y="47704"/>
                  </a:lnTo>
                  <a:lnTo>
                    <a:pt x="46037" y="44053"/>
                  </a:lnTo>
                  <a:lnTo>
                    <a:pt x="45561" y="38656"/>
                  </a:lnTo>
                  <a:lnTo>
                    <a:pt x="44132" y="33576"/>
                  </a:lnTo>
                  <a:lnTo>
                    <a:pt x="41671" y="29052"/>
                  </a:lnTo>
                  <a:lnTo>
                    <a:pt x="38258" y="25400"/>
                  </a:lnTo>
                  <a:lnTo>
                    <a:pt x="33813" y="22939"/>
                  </a:lnTo>
                  <a:lnTo>
                    <a:pt x="28416" y="22066"/>
                  </a:lnTo>
                  <a:lnTo>
                    <a:pt x="24843" y="22463"/>
                  </a:lnTo>
                  <a:lnTo>
                    <a:pt x="22885" y="23216"/>
                  </a:lnTo>
                  <a:lnTo>
                    <a:pt x="24764" y="28337"/>
                  </a:lnTo>
                  <a:lnTo>
                    <a:pt x="28812" y="29052"/>
                  </a:lnTo>
                  <a:lnTo>
                    <a:pt x="31987" y="31273"/>
                  </a:lnTo>
                  <a:lnTo>
                    <a:pt x="34368" y="34528"/>
                  </a:lnTo>
                  <a:lnTo>
                    <a:pt x="36036" y="38577"/>
                  </a:lnTo>
                  <a:lnTo>
                    <a:pt x="36988" y="43022"/>
                  </a:lnTo>
                  <a:lnTo>
                    <a:pt x="37306" y="47704"/>
                  </a:lnTo>
                  <a:lnTo>
                    <a:pt x="37147" y="51277"/>
                  </a:lnTo>
                  <a:lnTo>
                    <a:pt x="36512" y="55166"/>
                  </a:lnTo>
                  <a:lnTo>
                    <a:pt x="35083" y="59054"/>
                  </a:lnTo>
                  <a:lnTo>
                    <a:pt x="32780" y="62309"/>
                  </a:lnTo>
                  <a:lnTo>
                    <a:pt x="29288" y="64611"/>
                  </a:lnTo>
                  <a:lnTo>
                    <a:pt x="24367" y="65484"/>
                  </a:lnTo>
                  <a:lnTo>
                    <a:pt x="20796" y="65008"/>
                  </a:lnTo>
                  <a:lnTo>
                    <a:pt x="16747" y="63500"/>
                  </a:lnTo>
                  <a:lnTo>
                    <a:pt x="15398" y="62229"/>
                  </a:lnTo>
                  <a:lnTo>
                    <a:pt x="14842" y="60722"/>
                  </a:lnTo>
                  <a:lnTo>
                    <a:pt x="14842" y="35718"/>
                  </a:lnTo>
                  <a:lnTo>
                    <a:pt x="15557" y="33258"/>
                  </a:lnTo>
                  <a:lnTo>
                    <a:pt x="16905" y="31353"/>
                  </a:lnTo>
                  <a:lnTo>
                    <a:pt x="20874" y="28972"/>
                  </a:lnTo>
                  <a:lnTo>
                    <a:pt x="24764" y="28337"/>
                  </a:lnTo>
                  <a:lnTo>
                    <a:pt x="22885" y="23216"/>
                  </a:lnTo>
                  <a:lnTo>
                    <a:pt x="21748" y="23653"/>
                  </a:lnTo>
                  <a:lnTo>
                    <a:pt x="19128" y="25241"/>
                  </a:lnTo>
                  <a:lnTo>
                    <a:pt x="17064" y="26987"/>
                  </a:lnTo>
                  <a:lnTo>
                    <a:pt x="15716" y="28734"/>
                  </a:lnTo>
                  <a:lnTo>
                    <a:pt x="15081" y="30083"/>
                  </a:lnTo>
                  <a:lnTo>
                    <a:pt x="14842" y="30083"/>
                  </a:lnTo>
                  <a:lnTo>
                    <a:pt x="14842" y="159"/>
                  </a:lnTo>
                  <a:lnTo>
                    <a:pt x="14366" y="0"/>
                  </a:lnTo>
                  <a:close/>
                </a:path>
              </a:pathLst>
            </a:custGeom>
            <a:solidFill>
              <a:srgbClr val="000000"/>
            </a:solidFill>
          </p:spPr>
          <p:txBody>
            <a:bodyPr vert="horz" lIns="91440" tIns="45720" rIns="91440" bIns="45720" anchor="t"/>
            <a:lstStyle/>
            <a:p>
              <a:endParaRPr lang="en-IN"/>
            </a:p>
          </p:txBody>
        </p:sp>
        <p:sp>
          <p:nvSpPr>
            <p:cNvPr id="2175" name="Shape 6915"/>
            <p:cNvSpPr/>
            <p:nvPr/>
          </p:nvSpPr>
          <p:spPr>
            <a:xfrm>
              <a:off x="4897215" y="3917599"/>
              <a:ext cx="23573" cy="67628"/>
            </a:xfrm>
            <a:custGeom>
              <a:avLst/>
              <a:gdLst/>
              <a:ahLst/>
              <a:cxnLst/>
              <a:rect l="0" t="0" r="0" b="0"/>
              <a:pathLst>
                <a:path w="23573" h="67628">
                  <a:moveTo>
                    <a:pt x="15716" y="0"/>
                  </a:moveTo>
                  <a:lnTo>
                    <a:pt x="0" y="4366"/>
                  </a:lnTo>
                  <a:lnTo>
                    <a:pt x="0" y="5953"/>
                  </a:lnTo>
                  <a:lnTo>
                    <a:pt x="3333" y="5715"/>
                  </a:lnTo>
                  <a:lnTo>
                    <a:pt x="5714" y="6033"/>
                  </a:lnTo>
                  <a:lnTo>
                    <a:pt x="7063" y="7143"/>
                  </a:lnTo>
                  <a:lnTo>
                    <a:pt x="7698" y="8969"/>
                  </a:lnTo>
                  <a:lnTo>
                    <a:pt x="7857" y="11747"/>
                  </a:lnTo>
                  <a:lnTo>
                    <a:pt x="7857" y="58976"/>
                  </a:lnTo>
                  <a:lnTo>
                    <a:pt x="7461" y="62389"/>
                  </a:lnTo>
                  <a:lnTo>
                    <a:pt x="6269" y="64453"/>
                  </a:lnTo>
                  <a:lnTo>
                    <a:pt x="3888" y="65643"/>
                  </a:lnTo>
                  <a:lnTo>
                    <a:pt x="158" y="66119"/>
                  </a:lnTo>
                  <a:lnTo>
                    <a:pt x="158" y="67628"/>
                  </a:lnTo>
                  <a:lnTo>
                    <a:pt x="23573" y="67628"/>
                  </a:lnTo>
                  <a:lnTo>
                    <a:pt x="23573" y="66119"/>
                  </a:lnTo>
                  <a:lnTo>
                    <a:pt x="19922" y="65722"/>
                  </a:lnTo>
                  <a:lnTo>
                    <a:pt x="17700" y="64771"/>
                  </a:lnTo>
                  <a:lnTo>
                    <a:pt x="16509" y="62706"/>
                  </a:lnTo>
                  <a:lnTo>
                    <a:pt x="16112" y="59293"/>
                  </a:lnTo>
                  <a:lnTo>
                    <a:pt x="16112" y="159"/>
                  </a:lnTo>
                  <a:lnTo>
                    <a:pt x="15716" y="0"/>
                  </a:lnTo>
                  <a:close/>
                </a:path>
              </a:pathLst>
            </a:custGeom>
            <a:solidFill>
              <a:srgbClr val="000000"/>
            </a:solidFill>
          </p:spPr>
          <p:txBody>
            <a:bodyPr vert="horz" lIns="91440" tIns="45720" rIns="91440" bIns="45720" anchor="t"/>
            <a:lstStyle/>
            <a:p>
              <a:endParaRPr lang="en-IN"/>
            </a:p>
          </p:txBody>
        </p:sp>
        <p:sp>
          <p:nvSpPr>
            <p:cNvPr id="2176" name="Shape 6916"/>
            <p:cNvSpPr/>
            <p:nvPr/>
          </p:nvSpPr>
          <p:spPr>
            <a:xfrm>
              <a:off x="6477809" y="3939665"/>
              <a:ext cx="39528" cy="46593"/>
            </a:xfrm>
            <a:custGeom>
              <a:avLst/>
              <a:gdLst/>
              <a:ahLst/>
              <a:cxnLst/>
              <a:rect l="0" t="0" r="0" b="0"/>
              <a:pathLst>
                <a:path w="39528" h="46593">
                  <a:moveTo>
                    <a:pt x="20239" y="0"/>
                  </a:moveTo>
                  <a:lnTo>
                    <a:pt x="18018" y="3572"/>
                  </a:lnTo>
                  <a:lnTo>
                    <a:pt x="21431" y="4127"/>
                  </a:lnTo>
                  <a:lnTo>
                    <a:pt x="23812" y="5477"/>
                  </a:lnTo>
                  <a:lnTo>
                    <a:pt x="25479" y="7541"/>
                  </a:lnTo>
                  <a:lnTo>
                    <a:pt x="26510" y="9922"/>
                  </a:lnTo>
                  <a:lnTo>
                    <a:pt x="27543" y="14923"/>
                  </a:lnTo>
                  <a:lnTo>
                    <a:pt x="7143" y="14923"/>
                  </a:lnTo>
                  <a:lnTo>
                    <a:pt x="7858" y="11986"/>
                  </a:lnTo>
                  <a:lnTo>
                    <a:pt x="8731" y="9446"/>
                  </a:lnTo>
                  <a:lnTo>
                    <a:pt x="11112" y="5953"/>
                  </a:lnTo>
                  <a:lnTo>
                    <a:pt x="14287" y="4127"/>
                  </a:lnTo>
                  <a:lnTo>
                    <a:pt x="18018" y="3572"/>
                  </a:lnTo>
                  <a:lnTo>
                    <a:pt x="20239" y="0"/>
                  </a:lnTo>
                  <a:lnTo>
                    <a:pt x="15954" y="476"/>
                  </a:lnTo>
                  <a:lnTo>
                    <a:pt x="11429" y="2223"/>
                  </a:lnTo>
                  <a:lnTo>
                    <a:pt x="7143" y="5318"/>
                  </a:lnTo>
                  <a:lnTo>
                    <a:pt x="3492" y="9922"/>
                  </a:lnTo>
                  <a:lnTo>
                    <a:pt x="952" y="16193"/>
                  </a:lnTo>
                  <a:lnTo>
                    <a:pt x="317" y="20002"/>
                  </a:lnTo>
                  <a:lnTo>
                    <a:pt x="0" y="24368"/>
                  </a:lnTo>
                  <a:lnTo>
                    <a:pt x="396" y="29368"/>
                  </a:lnTo>
                  <a:lnTo>
                    <a:pt x="1349" y="33735"/>
                  </a:lnTo>
                  <a:lnTo>
                    <a:pt x="2857" y="37544"/>
                  </a:lnTo>
                  <a:lnTo>
                    <a:pt x="5079" y="40719"/>
                  </a:lnTo>
                  <a:lnTo>
                    <a:pt x="7778" y="43260"/>
                  </a:lnTo>
                  <a:lnTo>
                    <a:pt x="10953" y="45086"/>
                  </a:lnTo>
                  <a:lnTo>
                    <a:pt x="14524" y="46196"/>
                  </a:lnTo>
                  <a:lnTo>
                    <a:pt x="18493" y="46593"/>
                  </a:lnTo>
                  <a:lnTo>
                    <a:pt x="23494" y="45958"/>
                  </a:lnTo>
                  <a:lnTo>
                    <a:pt x="27702" y="44371"/>
                  </a:lnTo>
                  <a:lnTo>
                    <a:pt x="31193" y="42148"/>
                  </a:lnTo>
                  <a:lnTo>
                    <a:pt x="33972" y="39449"/>
                  </a:lnTo>
                  <a:lnTo>
                    <a:pt x="36194" y="36592"/>
                  </a:lnTo>
                  <a:lnTo>
                    <a:pt x="37782" y="33893"/>
                  </a:lnTo>
                  <a:lnTo>
                    <a:pt x="38893" y="31592"/>
                  </a:lnTo>
                  <a:lnTo>
                    <a:pt x="39528" y="30005"/>
                  </a:lnTo>
                  <a:lnTo>
                    <a:pt x="37941" y="29290"/>
                  </a:lnTo>
                  <a:lnTo>
                    <a:pt x="34925" y="33656"/>
                  </a:lnTo>
                  <a:lnTo>
                    <a:pt x="32702" y="35877"/>
                  </a:lnTo>
                  <a:lnTo>
                    <a:pt x="30003" y="37862"/>
                  </a:lnTo>
                  <a:lnTo>
                    <a:pt x="26589" y="39212"/>
                  </a:lnTo>
                  <a:lnTo>
                    <a:pt x="22621" y="39687"/>
                  </a:lnTo>
                  <a:lnTo>
                    <a:pt x="19208" y="39291"/>
                  </a:lnTo>
                  <a:lnTo>
                    <a:pt x="15875" y="38021"/>
                  </a:lnTo>
                  <a:lnTo>
                    <a:pt x="12700" y="35481"/>
                  </a:lnTo>
                  <a:lnTo>
                    <a:pt x="10000" y="31512"/>
                  </a:lnTo>
                  <a:lnTo>
                    <a:pt x="8890" y="28972"/>
                  </a:lnTo>
                  <a:lnTo>
                    <a:pt x="7937" y="25876"/>
                  </a:lnTo>
                  <a:lnTo>
                    <a:pt x="7302" y="22225"/>
                  </a:lnTo>
                  <a:lnTo>
                    <a:pt x="6825" y="18098"/>
                  </a:lnTo>
                  <a:lnTo>
                    <a:pt x="37623" y="18098"/>
                  </a:lnTo>
                  <a:lnTo>
                    <a:pt x="36988" y="13652"/>
                  </a:lnTo>
                  <a:lnTo>
                    <a:pt x="35798" y="9843"/>
                  </a:lnTo>
                  <a:lnTo>
                    <a:pt x="34131" y="6668"/>
                  </a:lnTo>
                  <a:lnTo>
                    <a:pt x="32067" y="4207"/>
                  </a:lnTo>
                  <a:lnTo>
                    <a:pt x="29527" y="2302"/>
                  </a:lnTo>
                  <a:lnTo>
                    <a:pt x="26749"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2177" name="Shape 6917"/>
            <p:cNvSpPr/>
            <p:nvPr/>
          </p:nvSpPr>
          <p:spPr>
            <a:xfrm>
              <a:off x="6341125" y="3939665"/>
              <a:ext cx="39528" cy="46593"/>
            </a:xfrm>
            <a:custGeom>
              <a:avLst/>
              <a:gdLst/>
              <a:ahLst/>
              <a:cxnLst/>
              <a:rect l="0" t="0" r="0" b="0"/>
              <a:pathLst>
                <a:path w="39528" h="46593">
                  <a:moveTo>
                    <a:pt x="20161" y="0"/>
                  </a:moveTo>
                  <a:lnTo>
                    <a:pt x="18017" y="3572"/>
                  </a:lnTo>
                  <a:lnTo>
                    <a:pt x="21431" y="4127"/>
                  </a:lnTo>
                  <a:lnTo>
                    <a:pt x="23812" y="5477"/>
                  </a:lnTo>
                  <a:lnTo>
                    <a:pt x="25400" y="7541"/>
                  </a:lnTo>
                  <a:lnTo>
                    <a:pt x="26511" y="9922"/>
                  </a:lnTo>
                  <a:lnTo>
                    <a:pt x="27542" y="14923"/>
                  </a:lnTo>
                  <a:lnTo>
                    <a:pt x="7143" y="14923"/>
                  </a:lnTo>
                  <a:lnTo>
                    <a:pt x="7858" y="11986"/>
                  </a:lnTo>
                  <a:lnTo>
                    <a:pt x="8731" y="9446"/>
                  </a:lnTo>
                  <a:lnTo>
                    <a:pt x="11112" y="5953"/>
                  </a:lnTo>
                  <a:lnTo>
                    <a:pt x="14287" y="4127"/>
                  </a:lnTo>
                  <a:lnTo>
                    <a:pt x="18017" y="3572"/>
                  </a:lnTo>
                  <a:lnTo>
                    <a:pt x="20161" y="0"/>
                  </a:lnTo>
                  <a:lnTo>
                    <a:pt x="15954" y="476"/>
                  </a:lnTo>
                  <a:lnTo>
                    <a:pt x="11430" y="2223"/>
                  </a:lnTo>
                  <a:lnTo>
                    <a:pt x="7143" y="5318"/>
                  </a:lnTo>
                  <a:lnTo>
                    <a:pt x="3492" y="9922"/>
                  </a:lnTo>
                  <a:lnTo>
                    <a:pt x="952" y="16193"/>
                  </a:lnTo>
                  <a:lnTo>
                    <a:pt x="238" y="20002"/>
                  </a:lnTo>
                  <a:lnTo>
                    <a:pt x="0" y="24368"/>
                  </a:lnTo>
                  <a:lnTo>
                    <a:pt x="396" y="29368"/>
                  </a:lnTo>
                  <a:lnTo>
                    <a:pt x="1348" y="33735"/>
                  </a:lnTo>
                  <a:lnTo>
                    <a:pt x="2857" y="37544"/>
                  </a:lnTo>
                  <a:lnTo>
                    <a:pt x="5080" y="40719"/>
                  </a:lnTo>
                  <a:lnTo>
                    <a:pt x="7778" y="43260"/>
                  </a:lnTo>
                  <a:lnTo>
                    <a:pt x="10953" y="45086"/>
                  </a:lnTo>
                  <a:lnTo>
                    <a:pt x="14526" y="46196"/>
                  </a:lnTo>
                  <a:lnTo>
                    <a:pt x="18494" y="46593"/>
                  </a:lnTo>
                  <a:lnTo>
                    <a:pt x="23494" y="45958"/>
                  </a:lnTo>
                  <a:lnTo>
                    <a:pt x="27702" y="44371"/>
                  </a:lnTo>
                  <a:lnTo>
                    <a:pt x="31194" y="42148"/>
                  </a:lnTo>
                  <a:lnTo>
                    <a:pt x="33972" y="39449"/>
                  </a:lnTo>
                  <a:lnTo>
                    <a:pt x="36194" y="36592"/>
                  </a:lnTo>
                  <a:lnTo>
                    <a:pt x="37782" y="33893"/>
                  </a:lnTo>
                  <a:lnTo>
                    <a:pt x="38893" y="31592"/>
                  </a:lnTo>
                  <a:lnTo>
                    <a:pt x="39528" y="30005"/>
                  </a:lnTo>
                  <a:lnTo>
                    <a:pt x="37941" y="29290"/>
                  </a:lnTo>
                  <a:lnTo>
                    <a:pt x="34925" y="33656"/>
                  </a:lnTo>
                  <a:lnTo>
                    <a:pt x="32702" y="35877"/>
                  </a:lnTo>
                  <a:lnTo>
                    <a:pt x="29923" y="37862"/>
                  </a:lnTo>
                  <a:lnTo>
                    <a:pt x="26589" y="39212"/>
                  </a:lnTo>
                  <a:lnTo>
                    <a:pt x="22542" y="39687"/>
                  </a:lnTo>
                  <a:lnTo>
                    <a:pt x="19208" y="39291"/>
                  </a:lnTo>
                  <a:lnTo>
                    <a:pt x="15795" y="38021"/>
                  </a:lnTo>
                  <a:lnTo>
                    <a:pt x="12700" y="35481"/>
                  </a:lnTo>
                  <a:lnTo>
                    <a:pt x="10000" y="31512"/>
                  </a:lnTo>
                  <a:lnTo>
                    <a:pt x="8890" y="28972"/>
                  </a:lnTo>
                  <a:lnTo>
                    <a:pt x="7937" y="25876"/>
                  </a:lnTo>
                  <a:lnTo>
                    <a:pt x="7302" y="22225"/>
                  </a:lnTo>
                  <a:lnTo>
                    <a:pt x="6825" y="18098"/>
                  </a:lnTo>
                  <a:lnTo>
                    <a:pt x="37624" y="18098"/>
                  </a:lnTo>
                  <a:lnTo>
                    <a:pt x="36988" y="13652"/>
                  </a:lnTo>
                  <a:lnTo>
                    <a:pt x="35798" y="9843"/>
                  </a:lnTo>
                  <a:lnTo>
                    <a:pt x="34131" y="6668"/>
                  </a:lnTo>
                  <a:lnTo>
                    <a:pt x="32067" y="4207"/>
                  </a:lnTo>
                  <a:lnTo>
                    <a:pt x="29527" y="2302"/>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2178" name="Shape 6918"/>
            <p:cNvSpPr/>
            <p:nvPr/>
          </p:nvSpPr>
          <p:spPr>
            <a:xfrm>
              <a:off x="6241986" y="3939665"/>
              <a:ext cx="45957" cy="67072"/>
            </a:xfrm>
            <a:custGeom>
              <a:avLst/>
              <a:gdLst/>
              <a:ahLst/>
              <a:cxnLst/>
              <a:rect l="0" t="0" r="0" b="0"/>
              <a:pathLst>
                <a:path w="45957" h="67072">
                  <a:moveTo>
                    <a:pt x="22066" y="0"/>
                  </a:moveTo>
                  <a:lnTo>
                    <a:pt x="21827" y="2778"/>
                  </a:lnTo>
                  <a:lnTo>
                    <a:pt x="25875" y="3333"/>
                  </a:lnTo>
                  <a:lnTo>
                    <a:pt x="28575" y="4683"/>
                  </a:lnTo>
                  <a:lnTo>
                    <a:pt x="30162" y="6668"/>
                  </a:lnTo>
                  <a:lnTo>
                    <a:pt x="31035" y="8811"/>
                  </a:lnTo>
                  <a:lnTo>
                    <a:pt x="31352" y="12542"/>
                  </a:lnTo>
                  <a:lnTo>
                    <a:pt x="31352" y="33020"/>
                  </a:lnTo>
                  <a:lnTo>
                    <a:pt x="30637" y="36751"/>
                  </a:lnTo>
                  <a:lnTo>
                    <a:pt x="29130" y="38179"/>
                  </a:lnTo>
                  <a:lnTo>
                    <a:pt x="26113" y="39608"/>
                  </a:lnTo>
                  <a:lnTo>
                    <a:pt x="23573" y="40323"/>
                  </a:lnTo>
                  <a:lnTo>
                    <a:pt x="21192" y="40481"/>
                  </a:lnTo>
                  <a:lnTo>
                    <a:pt x="17223" y="39767"/>
                  </a:lnTo>
                  <a:lnTo>
                    <a:pt x="13968" y="37703"/>
                  </a:lnTo>
                  <a:lnTo>
                    <a:pt x="11508" y="34687"/>
                  </a:lnTo>
                  <a:lnTo>
                    <a:pt x="9841" y="30877"/>
                  </a:lnTo>
                  <a:lnTo>
                    <a:pt x="8810" y="26512"/>
                  </a:lnTo>
                  <a:lnTo>
                    <a:pt x="8492" y="21987"/>
                  </a:lnTo>
                  <a:lnTo>
                    <a:pt x="8731" y="17701"/>
                  </a:lnTo>
                  <a:lnTo>
                    <a:pt x="9445" y="13891"/>
                  </a:lnTo>
                  <a:lnTo>
                    <a:pt x="10556" y="10637"/>
                  </a:lnTo>
                  <a:lnTo>
                    <a:pt x="12144" y="7858"/>
                  </a:lnTo>
                  <a:lnTo>
                    <a:pt x="14128" y="5636"/>
                  </a:lnTo>
                  <a:lnTo>
                    <a:pt x="16350" y="4127"/>
                  </a:lnTo>
                  <a:lnTo>
                    <a:pt x="18970" y="3175"/>
                  </a:lnTo>
                  <a:lnTo>
                    <a:pt x="21827" y="2778"/>
                  </a:lnTo>
                  <a:lnTo>
                    <a:pt x="22066" y="0"/>
                  </a:lnTo>
                  <a:lnTo>
                    <a:pt x="16112" y="873"/>
                  </a:lnTo>
                  <a:lnTo>
                    <a:pt x="10793" y="3333"/>
                  </a:lnTo>
                  <a:lnTo>
                    <a:pt x="6350" y="7223"/>
                  </a:lnTo>
                  <a:lnTo>
                    <a:pt x="2936" y="12144"/>
                  </a:lnTo>
                  <a:lnTo>
                    <a:pt x="793" y="17938"/>
                  </a:lnTo>
                  <a:lnTo>
                    <a:pt x="0" y="24527"/>
                  </a:lnTo>
                  <a:lnTo>
                    <a:pt x="316" y="29766"/>
                  </a:lnTo>
                  <a:lnTo>
                    <a:pt x="1268" y="34290"/>
                  </a:lnTo>
                  <a:lnTo>
                    <a:pt x="2697" y="38100"/>
                  </a:lnTo>
                  <a:lnTo>
                    <a:pt x="4762" y="41117"/>
                  </a:lnTo>
                  <a:lnTo>
                    <a:pt x="7222" y="43498"/>
                  </a:lnTo>
                  <a:lnTo>
                    <a:pt x="9921" y="45243"/>
                  </a:lnTo>
                  <a:lnTo>
                    <a:pt x="12937" y="46276"/>
                  </a:lnTo>
                  <a:lnTo>
                    <a:pt x="16191" y="46593"/>
                  </a:lnTo>
                  <a:lnTo>
                    <a:pt x="20796" y="45799"/>
                  </a:lnTo>
                  <a:lnTo>
                    <a:pt x="25161" y="44053"/>
                  </a:lnTo>
                  <a:lnTo>
                    <a:pt x="28733" y="41751"/>
                  </a:lnTo>
                  <a:lnTo>
                    <a:pt x="30876" y="39449"/>
                  </a:lnTo>
                  <a:lnTo>
                    <a:pt x="31352" y="39449"/>
                  </a:lnTo>
                  <a:lnTo>
                    <a:pt x="31352" y="57865"/>
                  </a:lnTo>
                  <a:lnTo>
                    <a:pt x="31035" y="61040"/>
                  </a:lnTo>
                  <a:lnTo>
                    <a:pt x="29764" y="63342"/>
                  </a:lnTo>
                  <a:lnTo>
                    <a:pt x="27066" y="64770"/>
                  </a:lnTo>
                  <a:lnTo>
                    <a:pt x="22541" y="65406"/>
                  </a:lnTo>
                  <a:lnTo>
                    <a:pt x="22541" y="67072"/>
                  </a:lnTo>
                  <a:lnTo>
                    <a:pt x="45957" y="67072"/>
                  </a:lnTo>
                  <a:lnTo>
                    <a:pt x="45957" y="65643"/>
                  </a:lnTo>
                  <a:lnTo>
                    <a:pt x="43100" y="64930"/>
                  </a:lnTo>
                  <a:lnTo>
                    <a:pt x="41195" y="63976"/>
                  </a:lnTo>
                  <a:lnTo>
                    <a:pt x="40083" y="62310"/>
                  </a:lnTo>
                  <a:lnTo>
                    <a:pt x="39687" y="59531"/>
                  </a:lnTo>
                  <a:lnTo>
                    <a:pt x="39687" y="397"/>
                  </a:lnTo>
                  <a:lnTo>
                    <a:pt x="39289" y="0"/>
                  </a:lnTo>
                  <a:lnTo>
                    <a:pt x="38575" y="318"/>
                  </a:lnTo>
                  <a:lnTo>
                    <a:pt x="33257" y="3493"/>
                  </a:lnTo>
                  <a:lnTo>
                    <a:pt x="30558" y="1985"/>
                  </a:lnTo>
                  <a:lnTo>
                    <a:pt x="28097" y="873"/>
                  </a:lnTo>
                  <a:lnTo>
                    <a:pt x="25400" y="238"/>
                  </a:lnTo>
                  <a:lnTo>
                    <a:pt x="22066" y="0"/>
                  </a:lnTo>
                  <a:close/>
                </a:path>
              </a:pathLst>
            </a:custGeom>
            <a:solidFill>
              <a:srgbClr val="000000"/>
            </a:solidFill>
          </p:spPr>
          <p:txBody>
            <a:bodyPr vert="horz" lIns="91440" tIns="45720" rIns="91440" bIns="45720" anchor="t"/>
            <a:lstStyle/>
            <a:p>
              <a:endParaRPr lang="en-IN"/>
            </a:p>
          </p:txBody>
        </p:sp>
        <p:sp>
          <p:nvSpPr>
            <p:cNvPr id="2179" name="Shape 6919"/>
            <p:cNvSpPr/>
            <p:nvPr/>
          </p:nvSpPr>
          <p:spPr>
            <a:xfrm>
              <a:off x="6197456" y="3939665"/>
              <a:ext cx="39528" cy="46593"/>
            </a:xfrm>
            <a:custGeom>
              <a:avLst/>
              <a:gdLst/>
              <a:ahLst/>
              <a:cxnLst/>
              <a:rect l="0" t="0" r="0" b="0"/>
              <a:pathLst>
                <a:path w="39528" h="46593">
                  <a:moveTo>
                    <a:pt x="20239" y="0"/>
                  </a:moveTo>
                  <a:lnTo>
                    <a:pt x="18017" y="3572"/>
                  </a:lnTo>
                  <a:lnTo>
                    <a:pt x="21431" y="4127"/>
                  </a:lnTo>
                  <a:lnTo>
                    <a:pt x="23812" y="5477"/>
                  </a:lnTo>
                  <a:lnTo>
                    <a:pt x="25479" y="7541"/>
                  </a:lnTo>
                  <a:lnTo>
                    <a:pt x="26511" y="9922"/>
                  </a:lnTo>
                  <a:lnTo>
                    <a:pt x="27542" y="14923"/>
                  </a:lnTo>
                  <a:lnTo>
                    <a:pt x="7143" y="14923"/>
                  </a:lnTo>
                  <a:lnTo>
                    <a:pt x="7858" y="11986"/>
                  </a:lnTo>
                  <a:lnTo>
                    <a:pt x="8731" y="9446"/>
                  </a:lnTo>
                  <a:lnTo>
                    <a:pt x="11192" y="5953"/>
                  </a:lnTo>
                  <a:lnTo>
                    <a:pt x="14287" y="4127"/>
                  </a:lnTo>
                  <a:lnTo>
                    <a:pt x="18017" y="3572"/>
                  </a:lnTo>
                  <a:lnTo>
                    <a:pt x="20239" y="0"/>
                  </a:lnTo>
                  <a:lnTo>
                    <a:pt x="15954" y="476"/>
                  </a:lnTo>
                  <a:lnTo>
                    <a:pt x="11430" y="2223"/>
                  </a:lnTo>
                  <a:lnTo>
                    <a:pt x="7143" y="5318"/>
                  </a:lnTo>
                  <a:lnTo>
                    <a:pt x="3571" y="9922"/>
                  </a:lnTo>
                  <a:lnTo>
                    <a:pt x="1032" y="16193"/>
                  </a:lnTo>
                  <a:lnTo>
                    <a:pt x="317" y="20002"/>
                  </a:lnTo>
                  <a:lnTo>
                    <a:pt x="0" y="24368"/>
                  </a:lnTo>
                  <a:lnTo>
                    <a:pt x="396" y="29368"/>
                  </a:lnTo>
                  <a:lnTo>
                    <a:pt x="1348" y="33735"/>
                  </a:lnTo>
                  <a:lnTo>
                    <a:pt x="2857" y="37544"/>
                  </a:lnTo>
                  <a:lnTo>
                    <a:pt x="5080" y="40719"/>
                  </a:lnTo>
                  <a:lnTo>
                    <a:pt x="7778" y="43260"/>
                  </a:lnTo>
                  <a:lnTo>
                    <a:pt x="10953" y="45086"/>
                  </a:lnTo>
                  <a:lnTo>
                    <a:pt x="14526" y="46196"/>
                  </a:lnTo>
                  <a:lnTo>
                    <a:pt x="18574" y="46593"/>
                  </a:lnTo>
                  <a:lnTo>
                    <a:pt x="23494" y="45958"/>
                  </a:lnTo>
                  <a:lnTo>
                    <a:pt x="27702" y="44371"/>
                  </a:lnTo>
                  <a:lnTo>
                    <a:pt x="31194" y="42148"/>
                  </a:lnTo>
                  <a:lnTo>
                    <a:pt x="33972" y="39449"/>
                  </a:lnTo>
                  <a:lnTo>
                    <a:pt x="36194" y="36592"/>
                  </a:lnTo>
                  <a:lnTo>
                    <a:pt x="37782" y="33893"/>
                  </a:lnTo>
                  <a:lnTo>
                    <a:pt x="38893" y="31592"/>
                  </a:lnTo>
                  <a:lnTo>
                    <a:pt x="39528" y="30005"/>
                  </a:lnTo>
                  <a:lnTo>
                    <a:pt x="37941" y="29290"/>
                  </a:lnTo>
                  <a:lnTo>
                    <a:pt x="34925" y="33656"/>
                  </a:lnTo>
                  <a:lnTo>
                    <a:pt x="32702" y="35877"/>
                  </a:lnTo>
                  <a:lnTo>
                    <a:pt x="30003" y="37862"/>
                  </a:lnTo>
                  <a:lnTo>
                    <a:pt x="26589" y="39212"/>
                  </a:lnTo>
                  <a:lnTo>
                    <a:pt x="22621" y="39687"/>
                  </a:lnTo>
                  <a:lnTo>
                    <a:pt x="19208" y="39291"/>
                  </a:lnTo>
                  <a:lnTo>
                    <a:pt x="15875" y="38021"/>
                  </a:lnTo>
                  <a:lnTo>
                    <a:pt x="12700" y="35481"/>
                  </a:lnTo>
                  <a:lnTo>
                    <a:pt x="10000" y="31512"/>
                  </a:lnTo>
                  <a:lnTo>
                    <a:pt x="8890" y="28972"/>
                  </a:lnTo>
                  <a:lnTo>
                    <a:pt x="7937" y="25876"/>
                  </a:lnTo>
                  <a:lnTo>
                    <a:pt x="7302" y="22225"/>
                  </a:lnTo>
                  <a:lnTo>
                    <a:pt x="6825" y="18098"/>
                  </a:lnTo>
                  <a:lnTo>
                    <a:pt x="37624" y="18098"/>
                  </a:lnTo>
                  <a:lnTo>
                    <a:pt x="36988" y="13652"/>
                  </a:lnTo>
                  <a:lnTo>
                    <a:pt x="35798" y="9843"/>
                  </a:lnTo>
                  <a:lnTo>
                    <a:pt x="34131" y="6668"/>
                  </a:lnTo>
                  <a:lnTo>
                    <a:pt x="32067" y="4207"/>
                  </a:lnTo>
                  <a:lnTo>
                    <a:pt x="29527" y="2302"/>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2180" name="Shape 6920"/>
            <p:cNvSpPr/>
            <p:nvPr/>
          </p:nvSpPr>
          <p:spPr>
            <a:xfrm>
              <a:off x="6059185" y="3939665"/>
              <a:ext cx="43656" cy="46593"/>
            </a:xfrm>
            <a:custGeom>
              <a:avLst/>
              <a:gdLst/>
              <a:ahLst/>
              <a:cxnLst/>
              <a:rect l="0" t="0" r="0" b="0"/>
              <a:pathLst>
                <a:path w="43656" h="46593">
                  <a:moveTo>
                    <a:pt x="21431" y="0"/>
                  </a:moveTo>
                  <a:lnTo>
                    <a:pt x="20637" y="2778"/>
                  </a:lnTo>
                  <a:lnTo>
                    <a:pt x="24844" y="3651"/>
                  </a:lnTo>
                  <a:lnTo>
                    <a:pt x="28337" y="6032"/>
                  </a:lnTo>
                  <a:lnTo>
                    <a:pt x="31115" y="9763"/>
                  </a:lnTo>
                  <a:lnTo>
                    <a:pt x="33100" y="14446"/>
                  </a:lnTo>
                  <a:lnTo>
                    <a:pt x="34369" y="19843"/>
                  </a:lnTo>
                  <a:lnTo>
                    <a:pt x="34766" y="25876"/>
                  </a:lnTo>
                  <a:lnTo>
                    <a:pt x="34211" y="32147"/>
                  </a:lnTo>
                  <a:lnTo>
                    <a:pt x="32861" y="36831"/>
                  </a:lnTo>
                  <a:lnTo>
                    <a:pt x="30797" y="40163"/>
                  </a:lnTo>
                  <a:lnTo>
                    <a:pt x="28337" y="42307"/>
                  </a:lnTo>
                  <a:lnTo>
                    <a:pt x="25638" y="43418"/>
                  </a:lnTo>
                  <a:lnTo>
                    <a:pt x="23098" y="43815"/>
                  </a:lnTo>
                  <a:lnTo>
                    <a:pt x="19050" y="43021"/>
                  </a:lnTo>
                  <a:lnTo>
                    <a:pt x="15875" y="40799"/>
                  </a:lnTo>
                  <a:lnTo>
                    <a:pt x="13335" y="37624"/>
                  </a:lnTo>
                  <a:lnTo>
                    <a:pt x="11510" y="33735"/>
                  </a:lnTo>
                  <a:lnTo>
                    <a:pt x="10240" y="29527"/>
                  </a:lnTo>
                  <a:lnTo>
                    <a:pt x="9446" y="25321"/>
                  </a:lnTo>
                  <a:lnTo>
                    <a:pt x="9049" y="21431"/>
                  </a:lnTo>
                  <a:lnTo>
                    <a:pt x="8890" y="18256"/>
                  </a:lnTo>
                  <a:lnTo>
                    <a:pt x="9128" y="14606"/>
                  </a:lnTo>
                  <a:lnTo>
                    <a:pt x="9842" y="11510"/>
                  </a:lnTo>
                  <a:lnTo>
                    <a:pt x="10875" y="8811"/>
                  </a:lnTo>
                  <a:lnTo>
                    <a:pt x="12382" y="6668"/>
                  </a:lnTo>
                  <a:lnTo>
                    <a:pt x="14128" y="4921"/>
                  </a:lnTo>
                  <a:lnTo>
                    <a:pt x="16113" y="3731"/>
                  </a:lnTo>
                  <a:lnTo>
                    <a:pt x="18256" y="3017"/>
                  </a:lnTo>
                  <a:lnTo>
                    <a:pt x="20637" y="2778"/>
                  </a:lnTo>
                  <a:lnTo>
                    <a:pt x="21431" y="0"/>
                  </a:lnTo>
                  <a:lnTo>
                    <a:pt x="15240" y="873"/>
                  </a:lnTo>
                  <a:lnTo>
                    <a:pt x="9922" y="3254"/>
                  </a:lnTo>
                  <a:lnTo>
                    <a:pt x="5715" y="6986"/>
                  </a:lnTo>
                  <a:lnTo>
                    <a:pt x="2540" y="11668"/>
                  </a:lnTo>
                  <a:lnTo>
                    <a:pt x="635" y="17066"/>
                  </a:lnTo>
                  <a:lnTo>
                    <a:pt x="0" y="22940"/>
                  </a:lnTo>
                  <a:lnTo>
                    <a:pt x="715" y="29368"/>
                  </a:lnTo>
                  <a:lnTo>
                    <a:pt x="2778" y="35004"/>
                  </a:lnTo>
                  <a:lnTo>
                    <a:pt x="6032" y="39767"/>
                  </a:lnTo>
                  <a:lnTo>
                    <a:pt x="10398" y="43418"/>
                  </a:lnTo>
                  <a:lnTo>
                    <a:pt x="15637" y="45720"/>
                  </a:lnTo>
                  <a:lnTo>
                    <a:pt x="21669" y="46593"/>
                  </a:lnTo>
                  <a:lnTo>
                    <a:pt x="28575" y="45482"/>
                  </a:lnTo>
                  <a:lnTo>
                    <a:pt x="34052" y="42624"/>
                  </a:lnTo>
                  <a:lnTo>
                    <a:pt x="38258" y="38418"/>
                  </a:lnTo>
                  <a:lnTo>
                    <a:pt x="41275" y="33417"/>
                  </a:lnTo>
                  <a:lnTo>
                    <a:pt x="43101" y="28099"/>
                  </a:lnTo>
                  <a:lnTo>
                    <a:pt x="43656" y="22940"/>
                  </a:lnTo>
                  <a:lnTo>
                    <a:pt x="43180" y="17860"/>
                  </a:lnTo>
                  <a:lnTo>
                    <a:pt x="41988" y="13336"/>
                  </a:lnTo>
                  <a:lnTo>
                    <a:pt x="40085" y="9367"/>
                  </a:lnTo>
                  <a:lnTo>
                    <a:pt x="37386" y="6112"/>
                  </a:lnTo>
                  <a:lnTo>
                    <a:pt x="34131" y="3493"/>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2181" name="Shape 6921"/>
            <p:cNvSpPr/>
            <p:nvPr/>
          </p:nvSpPr>
          <p:spPr>
            <a:xfrm>
              <a:off x="5945837" y="3939665"/>
              <a:ext cx="39528" cy="46593"/>
            </a:xfrm>
            <a:custGeom>
              <a:avLst/>
              <a:gdLst/>
              <a:ahLst/>
              <a:cxnLst/>
              <a:rect l="0" t="0" r="0" b="0"/>
              <a:pathLst>
                <a:path w="39528" h="46593">
                  <a:moveTo>
                    <a:pt x="20241" y="0"/>
                  </a:moveTo>
                  <a:lnTo>
                    <a:pt x="18018" y="3572"/>
                  </a:lnTo>
                  <a:lnTo>
                    <a:pt x="21431" y="4127"/>
                  </a:lnTo>
                  <a:lnTo>
                    <a:pt x="23812" y="5477"/>
                  </a:lnTo>
                  <a:lnTo>
                    <a:pt x="25479" y="7541"/>
                  </a:lnTo>
                  <a:lnTo>
                    <a:pt x="26511" y="9922"/>
                  </a:lnTo>
                  <a:lnTo>
                    <a:pt x="27543" y="14923"/>
                  </a:lnTo>
                  <a:lnTo>
                    <a:pt x="7143" y="14923"/>
                  </a:lnTo>
                  <a:lnTo>
                    <a:pt x="7858" y="11986"/>
                  </a:lnTo>
                  <a:lnTo>
                    <a:pt x="8731" y="9446"/>
                  </a:lnTo>
                  <a:lnTo>
                    <a:pt x="11192" y="5953"/>
                  </a:lnTo>
                  <a:lnTo>
                    <a:pt x="14287" y="4127"/>
                  </a:lnTo>
                  <a:lnTo>
                    <a:pt x="18018" y="3572"/>
                  </a:lnTo>
                  <a:lnTo>
                    <a:pt x="20241" y="0"/>
                  </a:lnTo>
                  <a:lnTo>
                    <a:pt x="15954" y="476"/>
                  </a:lnTo>
                  <a:lnTo>
                    <a:pt x="11429" y="2223"/>
                  </a:lnTo>
                  <a:lnTo>
                    <a:pt x="7143" y="5318"/>
                  </a:lnTo>
                  <a:lnTo>
                    <a:pt x="3572" y="9922"/>
                  </a:lnTo>
                  <a:lnTo>
                    <a:pt x="1032" y="16193"/>
                  </a:lnTo>
                  <a:lnTo>
                    <a:pt x="317" y="20002"/>
                  </a:lnTo>
                  <a:lnTo>
                    <a:pt x="0" y="24368"/>
                  </a:lnTo>
                  <a:lnTo>
                    <a:pt x="397" y="29368"/>
                  </a:lnTo>
                  <a:lnTo>
                    <a:pt x="1349" y="33735"/>
                  </a:lnTo>
                  <a:lnTo>
                    <a:pt x="2937" y="37544"/>
                  </a:lnTo>
                  <a:lnTo>
                    <a:pt x="5160" y="40719"/>
                  </a:lnTo>
                  <a:lnTo>
                    <a:pt x="7858" y="43260"/>
                  </a:lnTo>
                  <a:lnTo>
                    <a:pt x="11033" y="45086"/>
                  </a:lnTo>
                  <a:lnTo>
                    <a:pt x="14604" y="46196"/>
                  </a:lnTo>
                  <a:lnTo>
                    <a:pt x="18573" y="46593"/>
                  </a:lnTo>
                  <a:lnTo>
                    <a:pt x="23495" y="45958"/>
                  </a:lnTo>
                  <a:lnTo>
                    <a:pt x="27702" y="44371"/>
                  </a:lnTo>
                  <a:lnTo>
                    <a:pt x="31194" y="42148"/>
                  </a:lnTo>
                  <a:lnTo>
                    <a:pt x="33972" y="39449"/>
                  </a:lnTo>
                  <a:lnTo>
                    <a:pt x="36195" y="36592"/>
                  </a:lnTo>
                  <a:lnTo>
                    <a:pt x="37782" y="33893"/>
                  </a:lnTo>
                  <a:lnTo>
                    <a:pt x="38893" y="31592"/>
                  </a:lnTo>
                  <a:lnTo>
                    <a:pt x="39528" y="30005"/>
                  </a:lnTo>
                  <a:lnTo>
                    <a:pt x="37941" y="29290"/>
                  </a:lnTo>
                  <a:lnTo>
                    <a:pt x="34925" y="33656"/>
                  </a:lnTo>
                  <a:lnTo>
                    <a:pt x="32702" y="35877"/>
                  </a:lnTo>
                  <a:lnTo>
                    <a:pt x="30003" y="37862"/>
                  </a:lnTo>
                  <a:lnTo>
                    <a:pt x="26591" y="39212"/>
                  </a:lnTo>
                  <a:lnTo>
                    <a:pt x="22622" y="39687"/>
                  </a:lnTo>
                  <a:lnTo>
                    <a:pt x="19288" y="39291"/>
                  </a:lnTo>
                  <a:lnTo>
                    <a:pt x="15875" y="38021"/>
                  </a:lnTo>
                  <a:lnTo>
                    <a:pt x="12700" y="35481"/>
                  </a:lnTo>
                  <a:lnTo>
                    <a:pt x="10001" y="31512"/>
                  </a:lnTo>
                  <a:lnTo>
                    <a:pt x="8890" y="28972"/>
                  </a:lnTo>
                  <a:lnTo>
                    <a:pt x="8017" y="25876"/>
                  </a:lnTo>
                  <a:lnTo>
                    <a:pt x="7302" y="22225"/>
                  </a:lnTo>
                  <a:lnTo>
                    <a:pt x="6826" y="18098"/>
                  </a:lnTo>
                  <a:lnTo>
                    <a:pt x="37703" y="18098"/>
                  </a:lnTo>
                  <a:lnTo>
                    <a:pt x="36988" y="13652"/>
                  </a:lnTo>
                  <a:lnTo>
                    <a:pt x="35877" y="9843"/>
                  </a:lnTo>
                  <a:lnTo>
                    <a:pt x="34211" y="6668"/>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182" name="Shape 6922"/>
            <p:cNvSpPr/>
            <p:nvPr/>
          </p:nvSpPr>
          <p:spPr>
            <a:xfrm>
              <a:off x="5841936" y="3939665"/>
              <a:ext cx="23495" cy="45562"/>
            </a:xfrm>
            <a:custGeom>
              <a:avLst/>
              <a:gdLst/>
              <a:ahLst/>
              <a:cxnLst/>
              <a:rect l="0" t="0" r="0" b="0"/>
              <a:pathLst>
                <a:path w="23495" h="45562">
                  <a:moveTo>
                    <a:pt x="15795" y="0"/>
                  </a:moveTo>
                  <a:lnTo>
                    <a:pt x="396" y="5477"/>
                  </a:lnTo>
                  <a:lnTo>
                    <a:pt x="396" y="6906"/>
                  </a:lnTo>
                  <a:lnTo>
                    <a:pt x="4365" y="6508"/>
                  </a:lnTo>
                  <a:lnTo>
                    <a:pt x="5635" y="6668"/>
                  </a:lnTo>
                  <a:lnTo>
                    <a:pt x="6667" y="7302"/>
                  </a:lnTo>
                  <a:lnTo>
                    <a:pt x="7540" y="9128"/>
                  </a:lnTo>
                  <a:lnTo>
                    <a:pt x="7857" y="12462"/>
                  </a:lnTo>
                  <a:lnTo>
                    <a:pt x="7857" y="35481"/>
                  </a:lnTo>
                  <a:lnTo>
                    <a:pt x="7698" y="38736"/>
                  </a:lnTo>
                  <a:lnTo>
                    <a:pt x="7143" y="41037"/>
                  </a:lnTo>
                  <a:lnTo>
                    <a:pt x="6191" y="42545"/>
                  </a:lnTo>
                  <a:lnTo>
                    <a:pt x="4762" y="43418"/>
                  </a:lnTo>
                  <a:lnTo>
                    <a:pt x="2777" y="43815"/>
                  </a:lnTo>
                  <a:lnTo>
                    <a:pt x="0" y="44053"/>
                  </a:lnTo>
                  <a:lnTo>
                    <a:pt x="0" y="45562"/>
                  </a:lnTo>
                  <a:lnTo>
                    <a:pt x="23495" y="45562"/>
                  </a:lnTo>
                  <a:lnTo>
                    <a:pt x="23495" y="44053"/>
                  </a:lnTo>
                  <a:lnTo>
                    <a:pt x="19446" y="43498"/>
                  </a:lnTo>
                  <a:lnTo>
                    <a:pt x="17223" y="42068"/>
                  </a:lnTo>
                  <a:lnTo>
                    <a:pt x="16351" y="39449"/>
                  </a:lnTo>
                  <a:lnTo>
                    <a:pt x="16192" y="35481"/>
                  </a:lnTo>
                  <a:lnTo>
                    <a:pt x="16192" y="318"/>
                  </a:lnTo>
                  <a:lnTo>
                    <a:pt x="15795" y="0"/>
                  </a:lnTo>
                  <a:close/>
                </a:path>
              </a:pathLst>
            </a:custGeom>
            <a:solidFill>
              <a:srgbClr val="000000"/>
            </a:solidFill>
          </p:spPr>
          <p:txBody>
            <a:bodyPr vert="horz" lIns="91440" tIns="45720" rIns="91440" bIns="45720" anchor="t"/>
            <a:lstStyle/>
            <a:p>
              <a:endParaRPr lang="en-IN"/>
            </a:p>
          </p:txBody>
        </p:sp>
        <p:sp>
          <p:nvSpPr>
            <p:cNvPr id="2183" name="Shape 6923"/>
            <p:cNvSpPr/>
            <p:nvPr/>
          </p:nvSpPr>
          <p:spPr>
            <a:xfrm>
              <a:off x="5714460" y="3939665"/>
              <a:ext cx="43656" cy="46593"/>
            </a:xfrm>
            <a:custGeom>
              <a:avLst/>
              <a:gdLst/>
              <a:ahLst/>
              <a:cxnLst/>
              <a:rect l="0" t="0" r="0" b="0"/>
              <a:pathLst>
                <a:path w="43656" h="46593">
                  <a:moveTo>
                    <a:pt x="21431" y="0"/>
                  </a:moveTo>
                  <a:lnTo>
                    <a:pt x="20637" y="2778"/>
                  </a:lnTo>
                  <a:lnTo>
                    <a:pt x="24843" y="3651"/>
                  </a:lnTo>
                  <a:lnTo>
                    <a:pt x="28336" y="6032"/>
                  </a:lnTo>
                  <a:lnTo>
                    <a:pt x="31114" y="9763"/>
                  </a:lnTo>
                  <a:lnTo>
                    <a:pt x="33098" y="14446"/>
                  </a:lnTo>
                  <a:lnTo>
                    <a:pt x="34368" y="19843"/>
                  </a:lnTo>
                  <a:lnTo>
                    <a:pt x="34766" y="25876"/>
                  </a:lnTo>
                  <a:lnTo>
                    <a:pt x="34209" y="32147"/>
                  </a:lnTo>
                  <a:lnTo>
                    <a:pt x="32861" y="36831"/>
                  </a:lnTo>
                  <a:lnTo>
                    <a:pt x="30797" y="40163"/>
                  </a:lnTo>
                  <a:lnTo>
                    <a:pt x="28336" y="42307"/>
                  </a:lnTo>
                  <a:lnTo>
                    <a:pt x="25637" y="43418"/>
                  </a:lnTo>
                  <a:lnTo>
                    <a:pt x="23097" y="43815"/>
                  </a:lnTo>
                  <a:lnTo>
                    <a:pt x="19050" y="43021"/>
                  </a:lnTo>
                  <a:lnTo>
                    <a:pt x="15875" y="40799"/>
                  </a:lnTo>
                  <a:lnTo>
                    <a:pt x="13334" y="37624"/>
                  </a:lnTo>
                  <a:lnTo>
                    <a:pt x="11508" y="33735"/>
                  </a:lnTo>
                  <a:lnTo>
                    <a:pt x="10238" y="29527"/>
                  </a:lnTo>
                  <a:lnTo>
                    <a:pt x="9444" y="25321"/>
                  </a:lnTo>
                  <a:lnTo>
                    <a:pt x="9048" y="21431"/>
                  </a:lnTo>
                  <a:lnTo>
                    <a:pt x="8889" y="18256"/>
                  </a:lnTo>
                  <a:lnTo>
                    <a:pt x="9127" y="14606"/>
                  </a:lnTo>
                  <a:lnTo>
                    <a:pt x="9842" y="11510"/>
                  </a:lnTo>
                  <a:lnTo>
                    <a:pt x="10873" y="8811"/>
                  </a:lnTo>
                  <a:lnTo>
                    <a:pt x="12382" y="6668"/>
                  </a:lnTo>
                  <a:lnTo>
                    <a:pt x="14128" y="4921"/>
                  </a:lnTo>
                  <a:lnTo>
                    <a:pt x="16112" y="3731"/>
                  </a:lnTo>
                  <a:lnTo>
                    <a:pt x="18256" y="3017"/>
                  </a:lnTo>
                  <a:lnTo>
                    <a:pt x="20637" y="2778"/>
                  </a:lnTo>
                  <a:lnTo>
                    <a:pt x="21431" y="0"/>
                  </a:lnTo>
                  <a:lnTo>
                    <a:pt x="15239" y="873"/>
                  </a:lnTo>
                  <a:lnTo>
                    <a:pt x="9921" y="3254"/>
                  </a:lnTo>
                  <a:lnTo>
                    <a:pt x="5714" y="6986"/>
                  </a:lnTo>
                  <a:lnTo>
                    <a:pt x="2539" y="11668"/>
                  </a:lnTo>
                  <a:lnTo>
                    <a:pt x="634" y="17066"/>
                  </a:lnTo>
                  <a:lnTo>
                    <a:pt x="0" y="22940"/>
                  </a:lnTo>
                  <a:lnTo>
                    <a:pt x="713" y="29368"/>
                  </a:lnTo>
                  <a:lnTo>
                    <a:pt x="2777" y="35004"/>
                  </a:lnTo>
                  <a:lnTo>
                    <a:pt x="6032" y="39767"/>
                  </a:lnTo>
                  <a:lnTo>
                    <a:pt x="10397" y="43418"/>
                  </a:lnTo>
                  <a:lnTo>
                    <a:pt x="15636" y="45720"/>
                  </a:lnTo>
                  <a:lnTo>
                    <a:pt x="21668" y="46593"/>
                  </a:lnTo>
                  <a:lnTo>
                    <a:pt x="28494" y="45482"/>
                  </a:lnTo>
                  <a:lnTo>
                    <a:pt x="34051" y="42624"/>
                  </a:lnTo>
                  <a:lnTo>
                    <a:pt x="38258" y="38418"/>
                  </a:lnTo>
                  <a:lnTo>
                    <a:pt x="41275" y="33417"/>
                  </a:lnTo>
                  <a:lnTo>
                    <a:pt x="43099" y="28099"/>
                  </a:lnTo>
                  <a:lnTo>
                    <a:pt x="43656" y="22940"/>
                  </a:lnTo>
                  <a:lnTo>
                    <a:pt x="43179" y="17860"/>
                  </a:lnTo>
                  <a:lnTo>
                    <a:pt x="41988" y="13336"/>
                  </a:lnTo>
                  <a:lnTo>
                    <a:pt x="40083" y="9367"/>
                  </a:lnTo>
                  <a:lnTo>
                    <a:pt x="37384" y="6112"/>
                  </a:lnTo>
                  <a:lnTo>
                    <a:pt x="34131" y="3493"/>
                  </a:lnTo>
                  <a:lnTo>
                    <a:pt x="30399"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184" name="Shape 6924"/>
            <p:cNvSpPr/>
            <p:nvPr/>
          </p:nvSpPr>
          <p:spPr>
            <a:xfrm>
              <a:off x="5528801" y="3939665"/>
              <a:ext cx="39528" cy="46593"/>
            </a:xfrm>
            <a:custGeom>
              <a:avLst/>
              <a:gdLst/>
              <a:ahLst/>
              <a:cxnLst/>
              <a:rect l="0" t="0" r="0" b="0"/>
              <a:pathLst>
                <a:path w="39528" h="46593">
                  <a:moveTo>
                    <a:pt x="20241" y="0"/>
                  </a:moveTo>
                  <a:lnTo>
                    <a:pt x="18018" y="3572"/>
                  </a:lnTo>
                  <a:lnTo>
                    <a:pt x="21431" y="4127"/>
                  </a:lnTo>
                  <a:lnTo>
                    <a:pt x="23812" y="5477"/>
                  </a:lnTo>
                  <a:lnTo>
                    <a:pt x="25479" y="7541"/>
                  </a:lnTo>
                  <a:lnTo>
                    <a:pt x="26511" y="9922"/>
                  </a:lnTo>
                  <a:lnTo>
                    <a:pt x="27543" y="14923"/>
                  </a:lnTo>
                  <a:lnTo>
                    <a:pt x="7143" y="14923"/>
                  </a:lnTo>
                  <a:lnTo>
                    <a:pt x="7858" y="11986"/>
                  </a:lnTo>
                  <a:lnTo>
                    <a:pt x="8731" y="9446"/>
                  </a:lnTo>
                  <a:lnTo>
                    <a:pt x="11192" y="5953"/>
                  </a:lnTo>
                  <a:lnTo>
                    <a:pt x="14287" y="4127"/>
                  </a:lnTo>
                  <a:lnTo>
                    <a:pt x="18018" y="3572"/>
                  </a:lnTo>
                  <a:lnTo>
                    <a:pt x="20241" y="0"/>
                  </a:lnTo>
                  <a:lnTo>
                    <a:pt x="15954" y="476"/>
                  </a:lnTo>
                  <a:lnTo>
                    <a:pt x="11429" y="2223"/>
                  </a:lnTo>
                  <a:lnTo>
                    <a:pt x="7143" y="5318"/>
                  </a:lnTo>
                  <a:lnTo>
                    <a:pt x="3572" y="9922"/>
                  </a:lnTo>
                  <a:lnTo>
                    <a:pt x="1032" y="16193"/>
                  </a:lnTo>
                  <a:lnTo>
                    <a:pt x="317" y="20002"/>
                  </a:lnTo>
                  <a:lnTo>
                    <a:pt x="0" y="24368"/>
                  </a:lnTo>
                  <a:lnTo>
                    <a:pt x="397" y="29368"/>
                  </a:lnTo>
                  <a:lnTo>
                    <a:pt x="1349" y="33735"/>
                  </a:lnTo>
                  <a:lnTo>
                    <a:pt x="2857" y="37544"/>
                  </a:lnTo>
                  <a:lnTo>
                    <a:pt x="5079" y="40719"/>
                  </a:lnTo>
                  <a:lnTo>
                    <a:pt x="7778" y="43260"/>
                  </a:lnTo>
                  <a:lnTo>
                    <a:pt x="10953" y="45086"/>
                  </a:lnTo>
                  <a:lnTo>
                    <a:pt x="14526" y="46196"/>
                  </a:lnTo>
                  <a:lnTo>
                    <a:pt x="18573" y="46593"/>
                  </a:lnTo>
                  <a:lnTo>
                    <a:pt x="23495" y="45958"/>
                  </a:lnTo>
                  <a:lnTo>
                    <a:pt x="27702" y="44371"/>
                  </a:lnTo>
                  <a:lnTo>
                    <a:pt x="31194" y="42148"/>
                  </a:lnTo>
                  <a:lnTo>
                    <a:pt x="33972" y="39449"/>
                  </a:lnTo>
                  <a:lnTo>
                    <a:pt x="36195" y="36592"/>
                  </a:lnTo>
                  <a:lnTo>
                    <a:pt x="37782" y="33893"/>
                  </a:lnTo>
                  <a:lnTo>
                    <a:pt x="38893" y="31592"/>
                  </a:lnTo>
                  <a:lnTo>
                    <a:pt x="39528" y="30005"/>
                  </a:lnTo>
                  <a:lnTo>
                    <a:pt x="37941" y="29290"/>
                  </a:lnTo>
                  <a:lnTo>
                    <a:pt x="34925" y="33656"/>
                  </a:lnTo>
                  <a:lnTo>
                    <a:pt x="32702" y="35877"/>
                  </a:lnTo>
                  <a:lnTo>
                    <a:pt x="30003" y="37862"/>
                  </a:lnTo>
                  <a:lnTo>
                    <a:pt x="26591" y="39212"/>
                  </a:lnTo>
                  <a:lnTo>
                    <a:pt x="22622" y="39687"/>
                  </a:lnTo>
                  <a:lnTo>
                    <a:pt x="19208" y="39291"/>
                  </a:lnTo>
                  <a:lnTo>
                    <a:pt x="15875" y="38021"/>
                  </a:lnTo>
                  <a:lnTo>
                    <a:pt x="12700" y="35481"/>
                  </a:lnTo>
                  <a:lnTo>
                    <a:pt x="10001" y="31512"/>
                  </a:lnTo>
                  <a:lnTo>
                    <a:pt x="8889" y="28972"/>
                  </a:lnTo>
                  <a:lnTo>
                    <a:pt x="7937" y="25876"/>
                  </a:lnTo>
                  <a:lnTo>
                    <a:pt x="7302" y="22225"/>
                  </a:lnTo>
                  <a:lnTo>
                    <a:pt x="6826" y="18098"/>
                  </a:lnTo>
                  <a:lnTo>
                    <a:pt x="37623" y="18098"/>
                  </a:lnTo>
                  <a:lnTo>
                    <a:pt x="36988" y="13652"/>
                  </a:lnTo>
                  <a:lnTo>
                    <a:pt x="35798" y="9843"/>
                  </a:lnTo>
                  <a:lnTo>
                    <a:pt x="34131" y="6668"/>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185" name="Shape 6925"/>
            <p:cNvSpPr/>
            <p:nvPr/>
          </p:nvSpPr>
          <p:spPr>
            <a:xfrm>
              <a:off x="5434901" y="3939665"/>
              <a:ext cx="40163" cy="46593"/>
            </a:xfrm>
            <a:custGeom>
              <a:avLst/>
              <a:gdLst/>
              <a:ahLst/>
              <a:cxnLst/>
              <a:rect l="0" t="0" r="0" b="0"/>
              <a:pathLst>
                <a:path w="40163" h="46593">
                  <a:moveTo>
                    <a:pt x="18017" y="0"/>
                  </a:moveTo>
                  <a:lnTo>
                    <a:pt x="12858" y="556"/>
                  </a:lnTo>
                  <a:lnTo>
                    <a:pt x="8731" y="1985"/>
                  </a:lnTo>
                  <a:lnTo>
                    <a:pt x="5634" y="4048"/>
                  </a:lnTo>
                  <a:lnTo>
                    <a:pt x="3492" y="6350"/>
                  </a:lnTo>
                  <a:lnTo>
                    <a:pt x="2301" y="8811"/>
                  </a:lnTo>
                  <a:lnTo>
                    <a:pt x="1904" y="10955"/>
                  </a:lnTo>
                  <a:lnTo>
                    <a:pt x="2857" y="13732"/>
                  </a:lnTo>
                  <a:lnTo>
                    <a:pt x="4206" y="14923"/>
                  </a:lnTo>
                  <a:lnTo>
                    <a:pt x="6111" y="15319"/>
                  </a:lnTo>
                  <a:lnTo>
                    <a:pt x="7937" y="15002"/>
                  </a:lnTo>
                  <a:lnTo>
                    <a:pt x="9366" y="13970"/>
                  </a:lnTo>
                  <a:lnTo>
                    <a:pt x="10318" y="12621"/>
                  </a:lnTo>
                  <a:lnTo>
                    <a:pt x="10636" y="11112"/>
                  </a:lnTo>
                  <a:lnTo>
                    <a:pt x="10397" y="9367"/>
                  </a:lnTo>
                  <a:lnTo>
                    <a:pt x="10080" y="7223"/>
                  </a:lnTo>
                  <a:lnTo>
                    <a:pt x="10714" y="5160"/>
                  </a:lnTo>
                  <a:lnTo>
                    <a:pt x="12382" y="3651"/>
                  </a:lnTo>
                  <a:lnTo>
                    <a:pt x="14683" y="2699"/>
                  </a:lnTo>
                  <a:lnTo>
                    <a:pt x="17145" y="2381"/>
                  </a:lnTo>
                  <a:lnTo>
                    <a:pt x="19605" y="2619"/>
                  </a:lnTo>
                  <a:lnTo>
                    <a:pt x="22066" y="3811"/>
                  </a:lnTo>
                  <a:lnTo>
                    <a:pt x="23971" y="6350"/>
                  </a:lnTo>
                  <a:lnTo>
                    <a:pt x="24765" y="10557"/>
                  </a:lnTo>
                  <a:lnTo>
                    <a:pt x="24765" y="16668"/>
                  </a:lnTo>
                  <a:lnTo>
                    <a:pt x="24024" y="16960"/>
                  </a:lnTo>
                  <a:lnTo>
                    <a:pt x="24765" y="19050"/>
                  </a:lnTo>
                  <a:lnTo>
                    <a:pt x="24765" y="33417"/>
                  </a:lnTo>
                  <a:lnTo>
                    <a:pt x="24208" y="36751"/>
                  </a:lnTo>
                  <a:lnTo>
                    <a:pt x="23177" y="37942"/>
                  </a:lnTo>
                  <a:lnTo>
                    <a:pt x="21431" y="39052"/>
                  </a:lnTo>
                  <a:lnTo>
                    <a:pt x="18811" y="40085"/>
                  </a:lnTo>
                  <a:lnTo>
                    <a:pt x="15240" y="40799"/>
                  </a:lnTo>
                  <a:lnTo>
                    <a:pt x="12700" y="40243"/>
                  </a:lnTo>
                  <a:lnTo>
                    <a:pt x="10636" y="38736"/>
                  </a:lnTo>
                  <a:lnTo>
                    <a:pt x="9286" y="36274"/>
                  </a:lnTo>
                  <a:lnTo>
                    <a:pt x="8731" y="33099"/>
                  </a:lnTo>
                  <a:lnTo>
                    <a:pt x="8731" y="32862"/>
                  </a:lnTo>
                  <a:lnTo>
                    <a:pt x="8890" y="31036"/>
                  </a:lnTo>
                  <a:lnTo>
                    <a:pt x="9603" y="28893"/>
                  </a:lnTo>
                  <a:lnTo>
                    <a:pt x="11112" y="26591"/>
                  </a:lnTo>
                  <a:lnTo>
                    <a:pt x="13970" y="24051"/>
                  </a:lnTo>
                  <a:lnTo>
                    <a:pt x="15953" y="22781"/>
                  </a:lnTo>
                  <a:lnTo>
                    <a:pt x="18415" y="21511"/>
                  </a:lnTo>
                  <a:lnTo>
                    <a:pt x="24765" y="19050"/>
                  </a:lnTo>
                  <a:lnTo>
                    <a:pt x="24024" y="16960"/>
                  </a:lnTo>
                  <a:lnTo>
                    <a:pt x="17303" y="19606"/>
                  </a:lnTo>
                  <a:lnTo>
                    <a:pt x="11112" y="22304"/>
                  </a:lnTo>
                  <a:lnTo>
                    <a:pt x="6270" y="25082"/>
                  </a:lnTo>
                  <a:lnTo>
                    <a:pt x="2857" y="28178"/>
                  </a:lnTo>
                  <a:lnTo>
                    <a:pt x="713" y="31829"/>
                  </a:lnTo>
                  <a:lnTo>
                    <a:pt x="0" y="36274"/>
                  </a:lnTo>
                  <a:lnTo>
                    <a:pt x="952" y="40640"/>
                  </a:lnTo>
                  <a:lnTo>
                    <a:pt x="3253" y="43894"/>
                  </a:lnTo>
                  <a:lnTo>
                    <a:pt x="6587" y="45880"/>
                  </a:lnTo>
                  <a:lnTo>
                    <a:pt x="10477" y="46593"/>
                  </a:lnTo>
                  <a:lnTo>
                    <a:pt x="14525" y="45958"/>
                  </a:lnTo>
                  <a:lnTo>
                    <a:pt x="18415" y="44212"/>
                  </a:lnTo>
                  <a:lnTo>
                    <a:pt x="24843" y="39291"/>
                  </a:lnTo>
                  <a:lnTo>
                    <a:pt x="25400" y="42307"/>
                  </a:lnTo>
                  <a:lnTo>
                    <a:pt x="26352" y="44371"/>
                  </a:lnTo>
                  <a:lnTo>
                    <a:pt x="27622" y="45641"/>
                  </a:lnTo>
                  <a:lnTo>
                    <a:pt x="28971" y="46276"/>
                  </a:lnTo>
                  <a:lnTo>
                    <a:pt x="31273" y="46593"/>
                  </a:lnTo>
                  <a:lnTo>
                    <a:pt x="32781" y="46435"/>
                  </a:lnTo>
                  <a:lnTo>
                    <a:pt x="34766" y="45880"/>
                  </a:lnTo>
                  <a:lnTo>
                    <a:pt x="37226" y="44371"/>
                  </a:lnTo>
                  <a:lnTo>
                    <a:pt x="40163" y="41593"/>
                  </a:lnTo>
                  <a:lnTo>
                    <a:pt x="40163" y="39052"/>
                  </a:lnTo>
                  <a:lnTo>
                    <a:pt x="38258" y="40323"/>
                  </a:lnTo>
                  <a:lnTo>
                    <a:pt x="35638" y="40878"/>
                  </a:lnTo>
                  <a:lnTo>
                    <a:pt x="33972" y="40402"/>
                  </a:lnTo>
                  <a:lnTo>
                    <a:pt x="33178" y="39132"/>
                  </a:lnTo>
                  <a:lnTo>
                    <a:pt x="32781" y="35163"/>
                  </a:lnTo>
                  <a:lnTo>
                    <a:pt x="32781" y="15875"/>
                  </a:lnTo>
                  <a:lnTo>
                    <a:pt x="32226" y="9128"/>
                  </a:lnTo>
                  <a:lnTo>
                    <a:pt x="30956" y="5715"/>
                  </a:lnTo>
                  <a:lnTo>
                    <a:pt x="28416" y="2778"/>
                  </a:lnTo>
                  <a:lnTo>
                    <a:pt x="26589" y="1587"/>
                  </a:lnTo>
                  <a:lnTo>
                    <a:pt x="24288" y="715"/>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186" name="Shape 6926"/>
            <p:cNvSpPr/>
            <p:nvPr/>
          </p:nvSpPr>
          <p:spPr>
            <a:xfrm>
              <a:off x="5229637" y="3939665"/>
              <a:ext cx="39528" cy="46593"/>
            </a:xfrm>
            <a:custGeom>
              <a:avLst/>
              <a:gdLst/>
              <a:ahLst/>
              <a:cxnLst/>
              <a:rect l="0" t="0" r="0" b="0"/>
              <a:pathLst>
                <a:path w="39528" h="46593">
                  <a:moveTo>
                    <a:pt x="20240" y="0"/>
                  </a:moveTo>
                  <a:lnTo>
                    <a:pt x="18017" y="3572"/>
                  </a:lnTo>
                  <a:lnTo>
                    <a:pt x="21431" y="4127"/>
                  </a:lnTo>
                  <a:lnTo>
                    <a:pt x="23812" y="5477"/>
                  </a:lnTo>
                  <a:lnTo>
                    <a:pt x="25478" y="7541"/>
                  </a:lnTo>
                  <a:lnTo>
                    <a:pt x="26511" y="9922"/>
                  </a:lnTo>
                  <a:lnTo>
                    <a:pt x="27542" y="14923"/>
                  </a:lnTo>
                  <a:lnTo>
                    <a:pt x="7143" y="14923"/>
                  </a:lnTo>
                  <a:lnTo>
                    <a:pt x="7857" y="11986"/>
                  </a:lnTo>
                  <a:lnTo>
                    <a:pt x="8731" y="9446"/>
                  </a:lnTo>
                  <a:lnTo>
                    <a:pt x="11191" y="5953"/>
                  </a:lnTo>
                  <a:lnTo>
                    <a:pt x="14287" y="4127"/>
                  </a:lnTo>
                  <a:lnTo>
                    <a:pt x="18017" y="3572"/>
                  </a:lnTo>
                  <a:lnTo>
                    <a:pt x="20240" y="0"/>
                  </a:lnTo>
                  <a:lnTo>
                    <a:pt x="15953" y="476"/>
                  </a:lnTo>
                  <a:lnTo>
                    <a:pt x="11429" y="2223"/>
                  </a:lnTo>
                  <a:lnTo>
                    <a:pt x="7143" y="5318"/>
                  </a:lnTo>
                  <a:lnTo>
                    <a:pt x="3571" y="9922"/>
                  </a:lnTo>
                  <a:lnTo>
                    <a:pt x="1031" y="16193"/>
                  </a:lnTo>
                  <a:lnTo>
                    <a:pt x="317" y="20002"/>
                  </a:lnTo>
                  <a:lnTo>
                    <a:pt x="0" y="24368"/>
                  </a:lnTo>
                  <a:lnTo>
                    <a:pt x="396" y="29368"/>
                  </a:lnTo>
                  <a:lnTo>
                    <a:pt x="1348" y="33735"/>
                  </a:lnTo>
                  <a:lnTo>
                    <a:pt x="2936" y="37544"/>
                  </a:lnTo>
                  <a:lnTo>
                    <a:pt x="5158" y="40719"/>
                  </a:lnTo>
                  <a:lnTo>
                    <a:pt x="7857" y="43260"/>
                  </a:lnTo>
                  <a:lnTo>
                    <a:pt x="11032" y="45086"/>
                  </a:lnTo>
                  <a:lnTo>
                    <a:pt x="14604" y="46196"/>
                  </a:lnTo>
                  <a:lnTo>
                    <a:pt x="18573" y="46593"/>
                  </a:lnTo>
                  <a:lnTo>
                    <a:pt x="23495" y="45958"/>
                  </a:lnTo>
                  <a:lnTo>
                    <a:pt x="27701" y="44371"/>
                  </a:lnTo>
                  <a:lnTo>
                    <a:pt x="31193" y="42148"/>
                  </a:lnTo>
                  <a:lnTo>
                    <a:pt x="33972" y="39449"/>
                  </a:lnTo>
                  <a:lnTo>
                    <a:pt x="36195" y="36592"/>
                  </a:lnTo>
                  <a:lnTo>
                    <a:pt x="37782" y="33893"/>
                  </a:lnTo>
                  <a:lnTo>
                    <a:pt x="38893" y="31592"/>
                  </a:lnTo>
                  <a:lnTo>
                    <a:pt x="39528" y="30005"/>
                  </a:lnTo>
                  <a:lnTo>
                    <a:pt x="37941" y="29290"/>
                  </a:lnTo>
                  <a:lnTo>
                    <a:pt x="34925" y="33656"/>
                  </a:lnTo>
                  <a:lnTo>
                    <a:pt x="32702" y="35877"/>
                  </a:lnTo>
                  <a:lnTo>
                    <a:pt x="30003" y="37862"/>
                  </a:lnTo>
                  <a:lnTo>
                    <a:pt x="26590" y="39212"/>
                  </a:lnTo>
                  <a:lnTo>
                    <a:pt x="22621" y="39687"/>
                  </a:lnTo>
                  <a:lnTo>
                    <a:pt x="19287" y="39291"/>
                  </a:lnTo>
                  <a:lnTo>
                    <a:pt x="15875" y="38021"/>
                  </a:lnTo>
                  <a:lnTo>
                    <a:pt x="12700" y="35481"/>
                  </a:lnTo>
                  <a:lnTo>
                    <a:pt x="10001" y="31512"/>
                  </a:lnTo>
                  <a:lnTo>
                    <a:pt x="8890" y="28972"/>
                  </a:lnTo>
                  <a:lnTo>
                    <a:pt x="7937" y="25876"/>
                  </a:lnTo>
                  <a:lnTo>
                    <a:pt x="7302" y="22225"/>
                  </a:lnTo>
                  <a:lnTo>
                    <a:pt x="6826" y="18098"/>
                  </a:lnTo>
                  <a:lnTo>
                    <a:pt x="37623" y="18098"/>
                  </a:lnTo>
                  <a:lnTo>
                    <a:pt x="36988" y="13652"/>
                  </a:lnTo>
                  <a:lnTo>
                    <a:pt x="35797" y="9843"/>
                  </a:lnTo>
                  <a:lnTo>
                    <a:pt x="34131" y="6668"/>
                  </a:lnTo>
                  <a:lnTo>
                    <a:pt x="32067" y="4207"/>
                  </a:lnTo>
                  <a:lnTo>
                    <a:pt x="29527" y="2302"/>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2187" name="Shape 6927"/>
            <p:cNvSpPr/>
            <p:nvPr/>
          </p:nvSpPr>
          <p:spPr>
            <a:xfrm>
              <a:off x="5086206" y="3939665"/>
              <a:ext cx="40163" cy="46593"/>
            </a:xfrm>
            <a:custGeom>
              <a:avLst/>
              <a:gdLst/>
              <a:ahLst/>
              <a:cxnLst/>
              <a:rect l="0" t="0" r="0" b="0"/>
              <a:pathLst>
                <a:path w="40163" h="46593">
                  <a:moveTo>
                    <a:pt x="18018" y="0"/>
                  </a:moveTo>
                  <a:lnTo>
                    <a:pt x="12858" y="556"/>
                  </a:lnTo>
                  <a:lnTo>
                    <a:pt x="8731" y="1985"/>
                  </a:lnTo>
                  <a:lnTo>
                    <a:pt x="5636" y="4048"/>
                  </a:lnTo>
                  <a:lnTo>
                    <a:pt x="3492" y="6350"/>
                  </a:lnTo>
                  <a:lnTo>
                    <a:pt x="2302" y="8811"/>
                  </a:lnTo>
                  <a:lnTo>
                    <a:pt x="1904" y="10955"/>
                  </a:lnTo>
                  <a:lnTo>
                    <a:pt x="2857" y="13732"/>
                  </a:lnTo>
                  <a:lnTo>
                    <a:pt x="4207" y="14923"/>
                  </a:lnTo>
                  <a:lnTo>
                    <a:pt x="6191" y="15319"/>
                  </a:lnTo>
                  <a:lnTo>
                    <a:pt x="7937" y="15002"/>
                  </a:lnTo>
                  <a:lnTo>
                    <a:pt x="9366" y="13970"/>
                  </a:lnTo>
                  <a:lnTo>
                    <a:pt x="10318" y="12621"/>
                  </a:lnTo>
                  <a:lnTo>
                    <a:pt x="10636" y="11112"/>
                  </a:lnTo>
                  <a:lnTo>
                    <a:pt x="10398" y="9367"/>
                  </a:lnTo>
                  <a:lnTo>
                    <a:pt x="10081" y="7223"/>
                  </a:lnTo>
                  <a:lnTo>
                    <a:pt x="10716" y="5160"/>
                  </a:lnTo>
                  <a:lnTo>
                    <a:pt x="12382" y="3651"/>
                  </a:lnTo>
                  <a:lnTo>
                    <a:pt x="14685" y="2699"/>
                  </a:lnTo>
                  <a:lnTo>
                    <a:pt x="17145" y="2381"/>
                  </a:lnTo>
                  <a:lnTo>
                    <a:pt x="19606" y="2619"/>
                  </a:lnTo>
                  <a:lnTo>
                    <a:pt x="22066" y="3811"/>
                  </a:lnTo>
                  <a:lnTo>
                    <a:pt x="23971" y="6350"/>
                  </a:lnTo>
                  <a:lnTo>
                    <a:pt x="24765" y="10557"/>
                  </a:lnTo>
                  <a:lnTo>
                    <a:pt x="24765" y="16668"/>
                  </a:lnTo>
                  <a:lnTo>
                    <a:pt x="24024" y="16960"/>
                  </a:lnTo>
                  <a:lnTo>
                    <a:pt x="24765" y="19050"/>
                  </a:lnTo>
                  <a:lnTo>
                    <a:pt x="24765" y="33417"/>
                  </a:lnTo>
                  <a:lnTo>
                    <a:pt x="24210" y="36751"/>
                  </a:lnTo>
                  <a:lnTo>
                    <a:pt x="23177" y="37942"/>
                  </a:lnTo>
                  <a:lnTo>
                    <a:pt x="21431" y="39052"/>
                  </a:lnTo>
                  <a:lnTo>
                    <a:pt x="18812" y="40085"/>
                  </a:lnTo>
                  <a:lnTo>
                    <a:pt x="15240" y="40799"/>
                  </a:lnTo>
                  <a:lnTo>
                    <a:pt x="12700" y="40243"/>
                  </a:lnTo>
                  <a:lnTo>
                    <a:pt x="10636" y="38736"/>
                  </a:lnTo>
                  <a:lnTo>
                    <a:pt x="9287" y="36274"/>
                  </a:lnTo>
                  <a:lnTo>
                    <a:pt x="8731" y="33099"/>
                  </a:lnTo>
                  <a:lnTo>
                    <a:pt x="8731" y="32862"/>
                  </a:lnTo>
                  <a:lnTo>
                    <a:pt x="8890" y="31036"/>
                  </a:lnTo>
                  <a:lnTo>
                    <a:pt x="9604" y="28893"/>
                  </a:lnTo>
                  <a:lnTo>
                    <a:pt x="11112" y="26591"/>
                  </a:lnTo>
                  <a:lnTo>
                    <a:pt x="13970" y="24051"/>
                  </a:lnTo>
                  <a:lnTo>
                    <a:pt x="15954" y="22781"/>
                  </a:lnTo>
                  <a:lnTo>
                    <a:pt x="18415" y="21511"/>
                  </a:lnTo>
                  <a:lnTo>
                    <a:pt x="24765" y="19050"/>
                  </a:lnTo>
                  <a:lnTo>
                    <a:pt x="24024" y="16960"/>
                  </a:lnTo>
                  <a:lnTo>
                    <a:pt x="17303" y="19606"/>
                  </a:lnTo>
                  <a:lnTo>
                    <a:pt x="11192" y="22304"/>
                  </a:lnTo>
                  <a:lnTo>
                    <a:pt x="6350" y="25082"/>
                  </a:lnTo>
                  <a:lnTo>
                    <a:pt x="2857" y="28178"/>
                  </a:lnTo>
                  <a:lnTo>
                    <a:pt x="715" y="31829"/>
                  </a:lnTo>
                  <a:lnTo>
                    <a:pt x="0" y="36274"/>
                  </a:lnTo>
                  <a:lnTo>
                    <a:pt x="952" y="40640"/>
                  </a:lnTo>
                  <a:lnTo>
                    <a:pt x="3254" y="43894"/>
                  </a:lnTo>
                  <a:lnTo>
                    <a:pt x="6588" y="45880"/>
                  </a:lnTo>
                  <a:lnTo>
                    <a:pt x="10477" y="46593"/>
                  </a:lnTo>
                  <a:lnTo>
                    <a:pt x="14526" y="45958"/>
                  </a:lnTo>
                  <a:lnTo>
                    <a:pt x="18415" y="44212"/>
                  </a:lnTo>
                  <a:lnTo>
                    <a:pt x="24844" y="39291"/>
                  </a:lnTo>
                  <a:lnTo>
                    <a:pt x="25400" y="42307"/>
                  </a:lnTo>
                  <a:lnTo>
                    <a:pt x="26352" y="44371"/>
                  </a:lnTo>
                  <a:lnTo>
                    <a:pt x="27622" y="45641"/>
                  </a:lnTo>
                  <a:lnTo>
                    <a:pt x="28972" y="46276"/>
                  </a:lnTo>
                  <a:lnTo>
                    <a:pt x="31353" y="46593"/>
                  </a:lnTo>
                  <a:lnTo>
                    <a:pt x="32782" y="46435"/>
                  </a:lnTo>
                  <a:lnTo>
                    <a:pt x="34766" y="45880"/>
                  </a:lnTo>
                  <a:lnTo>
                    <a:pt x="37227" y="44371"/>
                  </a:lnTo>
                  <a:lnTo>
                    <a:pt x="40163" y="41593"/>
                  </a:lnTo>
                  <a:lnTo>
                    <a:pt x="40163" y="39052"/>
                  </a:lnTo>
                  <a:lnTo>
                    <a:pt x="38258" y="40323"/>
                  </a:lnTo>
                  <a:lnTo>
                    <a:pt x="35640" y="40878"/>
                  </a:lnTo>
                  <a:lnTo>
                    <a:pt x="33972" y="40402"/>
                  </a:lnTo>
                  <a:lnTo>
                    <a:pt x="33178" y="39132"/>
                  </a:lnTo>
                  <a:lnTo>
                    <a:pt x="32782" y="35163"/>
                  </a:lnTo>
                  <a:lnTo>
                    <a:pt x="32782" y="15875"/>
                  </a:lnTo>
                  <a:lnTo>
                    <a:pt x="32226" y="9128"/>
                  </a:lnTo>
                  <a:lnTo>
                    <a:pt x="30956" y="5715"/>
                  </a:lnTo>
                  <a:lnTo>
                    <a:pt x="28416" y="2778"/>
                  </a:lnTo>
                  <a:lnTo>
                    <a:pt x="26591" y="1587"/>
                  </a:lnTo>
                  <a:lnTo>
                    <a:pt x="24288" y="715"/>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188" name="Shape 6928"/>
            <p:cNvSpPr/>
            <p:nvPr/>
          </p:nvSpPr>
          <p:spPr>
            <a:xfrm>
              <a:off x="4926742" y="3939665"/>
              <a:ext cx="40083" cy="46593"/>
            </a:xfrm>
            <a:custGeom>
              <a:avLst/>
              <a:gdLst/>
              <a:ahLst/>
              <a:cxnLst/>
              <a:rect l="0" t="0" r="0" b="0"/>
              <a:pathLst>
                <a:path w="40083" h="46593">
                  <a:moveTo>
                    <a:pt x="18017" y="0"/>
                  </a:moveTo>
                  <a:lnTo>
                    <a:pt x="12858" y="556"/>
                  </a:lnTo>
                  <a:lnTo>
                    <a:pt x="8731" y="1985"/>
                  </a:lnTo>
                  <a:lnTo>
                    <a:pt x="5635" y="4048"/>
                  </a:lnTo>
                  <a:lnTo>
                    <a:pt x="3492" y="6350"/>
                  </a:lnTo>
                  <a:lnTo>
                    <a:pt x="2301" y="8811"/>
                  </a:lnTo>
                  <a:lnTo>
                    <a:pt x="1905" y="10955"/>
                  </a:lnTo>
                  <a:lnTo>
                    <a:pt x="2857" y="13732"/>
                  </a:lnTo>
                  <a:lnTo>
                    <a:pt x="4127" y="14923"/>
                  </a:lnTo>
                  <a:lnTo>
                    <a:pt x="6111" y="15319"/>
                  </a:lnTo>
                  <a:lnTo>
                    <a:pt x="7937" y="15002"/>
                  </a:lnTo>
                  <a:lnTo>
                    <a:pt x="9366" y="13970"/>
                  </a:lnTo>
                  <a:lnTo>
                    <a:pt x="10238" y="12621"/>
                  </a:lnTo>
                  <a:lnTo>
                    <a:pt x="10556" y="11112"/>
                  </a:lnTo>
                  <a:lnTo>
                    <a:pt x="10318" y="9367"/>
                  </a:lnTo>
                  <a:lnTo>
                    <a:pt x="10080" y="7223"/>
                  </a:lnTo>
                  <a:lnTo>
                    <a:pt x="10715" y="5160"/>
                  </a:lnTo>
                  <a:lnTo>
                    <a:pt x="12382" y="3651"/>
                  </a:lnTo>
                  <a:lnTo>
                    <a:pt x="14683" y="2699"/>
                  </a:lnTo>
                  <a:lnTo>
                    <a:pt x="17145" y="2381"/>
                  </a:lnTo>
                  <a:lnTo>
                    <a:pt x="19605" y="2619"/>
                  </a:lnTo>
                  <a:lnTo>
                    <a:pt x="22066" y="3811"/>
                  </a:lnTo>
                  <a:lnTo>
                    <a:pt x="23971" y="6350"/>
                  </a:lnTo>
                  <a:lnTo>
                    <a:pt x="24765" y="10557"/>
                  </a:lnTo>
                  <a:lnTo>
                    <a:pt x="24765" y="16668"/>
                  </a:lnTo>
                  <a:lnTo>
                    <a:pt x="24024" y="16960"/>
                  </a:lnTo>
                  <a:lnTo>
                    <a:pt x="24765" y="19050"/>
                  </a:lnTo>
                  <a:lnTo>
                    <a:pt x="24765" y="33417"/>
                  </a:lnTo>
                  <a:lnTo>
                    <a:pt x="24208" y="36751"/>
                  </a:lnTo>
                  <a:lnTo>
                    <a:pt x="23177" y="37942"/>
                  </a:lnTo>
                  <a:lnTo>
                    <a:pt x="21351" y="39052"/>
                  </a:lnTo>
                  <a:lnTo>
                    <a:pt x="20320" y="39449"/>
                  </a:lnTo>
                  <a:lnTo>
                    <a:pt x="18732" y="40085"/>
                  </a:lnTo>
                  <a:lnTo>
                    <a:pt x="15240" y="40799"/>
                  </a:lnTo>
                  <a:lnTo>
                    <a:pt x="12700" y="40243"/>
                  </a:lnTo>
                  <a:lnTo>
                    <a:pt x="10636" y="38736"/>
                  </a:lnTo>
                  <a:lnTo>
                    <a:pt x="9286" y="36274"/>
                  </a:lnTo>
                  <a:lnTo>
                    <a:pt x="8731" y="33099"/>
                  </a:lnTo>
                  <a:lnTo>
                    <a:pt x="8731" y="32862"/>
                  </a:lnTo>
                  <a:lnTo>
                    <a:pt x="8890" y="31036"/>
                  </a:lnTo>
                  <a:lnTo>
                    <a:pt x="9525" y="28893"/>
                  </a:lnTo>
                  <a:lnTo>
                    <a:pt x="11112" y="26591"/>
                  </a:lnTo>
                  <a:lnTo>
                    <a:pt x="13970" y="24051"/>
                  </a:lnTo>
                  <a:lnTo>
                    <a:pt x="15954" y="22781"/>
                  </a:lnTo>
                  <a:lnTo>
                    <a:pt x="18415" y="21511"/>
                  </a:lnTo>
                  <a:lnTo>
                    <a:pt x="21351" y="20241"/>
                  </a:lnTo>
                  <a:lnTo>
                    <a:pt x="24765" y="19050"/>
                  </a:lnTo>
                  <a:lnTo>
                    <a:pt x="24024" y="16960"/>
                  </a:lnTo>
                  <a:lnTo>
                    <a:pt x="17303" y="19606"/>
                  </a:lnTo>
                  <a:lnTo>
                    <a:pt x="11112" y="22304"/>
                  </a:lnTo>
                  <a:lnTo>
                    <a:pt x="6270" y="25082"/>
                  </a:lnTo>
                  <a:lnTo>
                    <a:pt x="2777" y="28178"/>
                  </a:lnTo>
                  <a:lnTo>
                    <a:pt x="713" y="31829"/>
                  </a:lnTo>
                  <a:lnTo>
                    <a:pt x="0" y="36274"/>
                  </a:lnTo>
                  <a:lnTo>
                    <a:pt x="952" y="40640"/>
                  </a:lnTo>
                  <a:lnTo>
                    <a:pt x="3254" y="43894"/>
                  </a:lnTo>
                  <a:lnTo>
                    <a:pt x="6587" y="45880"/>
                  </a:lnTo>
                  <a:lnTo>
                    <a:pt x="10477" y="46593"/>
                  </a:lnTo>
                  <a:lnTo>
                    <a:pt x="14525" y="45958"/>
                  </a:lnTo>
                  <a:lnTo>
                    <a:pt x="18335" y="44212"/>
                  </a:lnTo>
                  <a:lnTo>
                    <a:pt x="21827" y="41831"/>
                  </a:lnTo>
                  <a:lnTo>
                    <a:pt x="24843" y="39291"/>
                  </a:lnTo>
                  <a:lnTo>
                    <a:pt x="25400" y="42307"/>
                  </a:lnTo>
                  <a:lnTo>
                    <a:pt x="26352" y="44371"/>
                  </a:lnTo>
                  <a:lnTo>
                    <a:pt x="27622" y="45641"/>
                  </a:lnTo>
                  <a:lnTo>
                    <a:pt x="28892" y="46276"/>
                  </a:lnTo>
                  <a:lnTo>
                    <a:pt x="31274" y="46593"/>
                  </a:lnTo>
                  <a:lnTo>
                    <a:pt x="32781" y="46435"/>
                  </a:lnTo>
                  <a:lnTo>
                    <a:pt x="34686" y="45880"/>
                  </a:lnTo>
                  <a:lnTo>
                    <a:pt x="37147" y="44371"/>
                  </a:lnTo>
                  <a:lnTo>
                    <a:pt x="40083" y="41593"/>
                  </a:lnTo>
                  <a:lnTo>
                    <a:pt x="40083" y="39052"/>
                  </a:lnTo>
                  <a:lnTo>
                    <a:pt x="38258" y="40323"/>
                  </a:lnTo>
                  <a:lnTo>
                    <a:pt x="35638" y="40878"/>
                  </a:lnTo>
                  <a:lnTo>
                    <a:pt x="33972" y="40402"/>
                  </a:lnTo>
                  <a:lnTo>
                    <a:pt x="33098" y="39132"/>
                  </a:lnTo>
                  <a:lnTo>
                    <a:pt x="32781" y="35163"/>
                  </a:lnTo>
                  <a:lnTo>
                    <a:pt x="32781" y="15875"/>
                  </a:lnTo>
                  <a:lnTo>
                    <a:pt x="32226" y="9128"/>
                  </a:lnTo>
                  <a:lnTo>
                    <a:pt x="30956" y="5715"/>
                  </a:lnTo>
                  <a:lnTo>
                    <a:pt x="28416" y="2778"/>
                  </a:lnTo>
                  <a:lnTo>
                    <a:pt x="26590" y="1587"/>
                  </a:lnTo>
                  <a:lnTo>
                    <a:pt x="24208" y="715"/>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189" name="Shape 6929"/>
            <p:cNvSpPr/>
            <p:nvPr/>
          </p:nvSpPr>
          <p:spPr>
            <a:xfrm>
              <a:off x="6434232" y="3939665"/>
              <a:ext cx="38337" cy="46593"/>
            </a:xfrm>
            <a:custGeom>
              <a:avLst/>
              <a:gdLst/>
              <a:ahLst/>
              <a:cxnLst/>
              <a:rect l="0" t="0" r="0" b="0"/>
              <a:pathLst>
                <a:path w="38337" h="46593">
                  <a:moveTo>
                    <a:pt x="22145" y="0"/>
                  </a:moveTo>
                  <a:lnTo>
                    <a:pt x="16826" y="636"/>
                  </a:lnTo>
                  <a:lnTo>
                    <a:pt x="11667" y="2699"/>
                  </a:lnTo>
                  <a:lnTo>
                    <a:pt x="7063" y="6112"/>
                  </a:lnTo>
                  <a:lnTo>
                    <a:pt x="3332" y="10874"/>
                  </a:lnTo>
                  <a:lnTo>
                    <a:pt x="872" y="16987"/>
                  </a:lnTo>
                  <a:lnTo>
                    <a:pt x="0" y="24448"/>
                  </a:lnTo>
                  <a:lnTo>
                    <a:pt x="793" y="31512"/>
                  </a:lnTo>
                  <a:lnTo>
                    <a:pt x="3016" y="37148"/>
                  </a:lnTo>
                  <a:lnTo>
                    <a:pt x="6270" y="41354"/>
                  </a:lnTo>
                  <a:lnTo>
                    <a:pt x="10159" y="44292"/>
                  </a:lnTo>
                  <a:lnTo>
                    <a:pt x="14366" y="46037"/>
                  </a:lnTo>
                  <a:lnTo>
                    <a:pt x="18493" y="46593"/>
                  </a:lnTo>
                  <a:lnTo>
                    <a:pt x="24288" y="45720"/>
                  </a:lnTo>
                  <a:lnTo>
                    <a:pt x="26907" y="44608"/>
                  </a:lnTo>
                  <a:lnTo>
                    <a:pt x="29447" y="43021"/>
                  </a:lnTo>
                  <a:lnTo>
                    <a:pt x="31829" y="40957"/>
                  </a:lnTo>
                  <a:lnTo>
                    <a:pt x="34131" y="38179"/>
                  </a:lnTo>
                  <a:lnTo>
                    <a:pt x="36273" y="34925"/>
                  </a:lnTo>
                  <a:lnTo>
                    <a:pt x="38337" y="31036"/>
                  </a:lnTo>
                  <a:lnTo>
                    <a:pt x="36908" y="30083"/>
                  </a:lnTo>
                  <a:lnTo>
                    <a:pt x="34368" y="33656"/>
                  </a:lnTo>
                  <a:lnTo>
                    <a:pt x="31272" y="36671"/>
                  </a:lnTo>
                  <a:lnTo>
                    <a:pt x="27542" y="38656"/>
                  </a:lnTo>
                  <a:lnTo>
                    <a:pt x="22780" y="39449"/>
                  </a:lnTo>
                  <a:lnTo>
                    <a:pt x="19684" y="39052"/>
                  </a:lnTo>
                  <a:lnTo>
                    <a:pt x="16905" y="38100"/>
                  </a:lnTo>
                  <a:lnTo>
                    <a:pt x="14366" y="36433"/>
                  </a:lnTo>
                  <a:lnTo>
                    <a:pt x="12063" y="34211"/>
                  </a:lnTo>
                  <a:lnTo>
                    <a:pt x="10159" y="31432"/>
                  </a:lnTo>
                  <a:lnTo>
                    <a:pt x="8810" y="28257"/>
                  </a:lnTo>
                  <a:lnTo>
                    <a:pt x="8016" y="24606"/>
                  </a:lnTo>
                  <a:lnTo>
                    <a:pt x="7619" y="20480"/>
                  </a:lnTo>
                  <a:lnTo>
                    <a:pt x="8253" y="14130"/>
                  </a:lnTo>
                  <a:lnTo>
                    <a:pt x="10080" y="9446"/>
                  </a:lnTo>
                  <a:lnTo>
                    <a:pt x="12620" y="6192"/>
                  </a:lnTo>
                  <a:lnTo>
                    <a:pt x="15477" y="4207"/>
                  </a:lnTo>
                  <a:lnTo>
                    <a:pt x="18176" y="3175"/>
                  </a:lnTo>
                  <a:lnTo>
                    <a:pt x="20398" y="2857"/>
                  </a:lnTo>
                  <a:lnTo>
                    <a:pt x="23494" y="3175"/>
                  </a:lnTo>
                  <a:lnTo>
                    <a:pt x="25320" y="4127"/>
                  </a:lnTo>
                  <a:lnTo>
                    <a:pt x="26351" y="5636"/>
                  </a:lnTo>
                  <a:lnTo>
                    <a:pt x="26907" y="7620"/>
                  </a:lnTo>
                  <a:lnTo>
                    <a:pt x="27542" y="9843"/>
                  </a:lnTo>
                  <a:lnTo>
                    <a:pt x="29209" y="12938"/>
                  </a:lnTo>
                  <a:lnTo>
                    <a:pt x="30558" y="13970"/>
                  </a:lnTo>
                  <a:lnTo>
                    <a:pt x="32384" y="14367"/>
                  </a:lnTo>
                  <a:lnTo>
                    <a:pt x="34368" y="13891"/>
                  </a:lnTo>
                  <a:lnTo>
                    <a:pt x="35797" y="12938"/>
                  </a:lnTo>
                  <a:lnTo>
                    <a:pt x="36669" y="11588"/>
                  </a:lnTo>
                  <a:lnTo>
                    <a:pt x="36908" y="10001"/>
                  </a:lnTo>
                  <a:lnTo>
                    <a:pt x="36669" y="8413"/>
                  </a:lnTo>
                  <a:lnTo>
                    <a:pt x="35876" y="6668"/>
                  </a:lnTo>
                  <a:lnTo>
                    <a:pt x="34607" y="4762"/>
                  </a:lnTo>
                  <a:lnTo>
                    <a:pt x="32701" y="3096"/>
                  </a:lnTo>
                  <a:lnTo>
                    <a:pt x="27860" y="952"/>
                  </a:lnTo>
                  <a:lnTo>
                    <a:pt x="22145" y="0"/>
                  </a:lnTo>
                  <a:close/>
                </a:path>
              </a:pathLst>
            </a:custGeom>
            <a:solidFill>
              <a:srgbClr val="000000"/>
            </a:solidFill>
          </p:spPr>
          <p:txBody>
            <a:bodyPr vert="horz" lIns="91440" tIns="45720" rIns="91440" bIns="45720" anchor="t"/>
            <a:lstStyle/>
            <a:p>
              <a:endParaRPr lang="en-IN"/>
            </a:p>
          </p:txBody>
        </p:sp>
        <p:sp>
          <p:nvSpPr>
            <p:cNvPr id="2190" name="Shape 6930"/>
            <p:cNvSpPr/>
            <p:nvPr/>
          </p:nvSpPr>
          <p:spPr>
            <a:xfrm>
              <a:off x="6016164" y="3939665"/>
              <a:ext cx="38338" cy="46593"/>
            </a:xfrm>
            <a:custGeom>
              <a:avLst/>
              <a:gdLst/>
              <a:ahLst/>
              <a:cxnLst/>
              <a:rect l="0" t="0" r="0" b="0"/>
              <a:pathLst>
                <a:path w="38338" h="46593">
                  <a:moveTo>
                    <a:pt x="22225" y="0"/>
                  </a:moveTo>
                  <a:lnTo>
                    <a:pt x="16907" y="636"/>
                  </a:lnTo>
                  <a:lnTo>
                    <a:pt x="11747" y="2699"/>
                  </a:lnTo>
                  <a:lnTo>
                    <a:pt x="7143" y="6112"/>
                  </a:lnTo>
                  <a:lnTo>
                    <a:pt x="3413" y="10874"/>
                  </a:lnTo>
                  <a:lnTo>
                    <a:pt x="873" y="16987"/>
                  </a:lnTo>
                  <a:lnTo>
                    <a:pt x="0" y="24448"/>
                  </a:lnTo>
                  <a:lnTo>
                    <a:pt x="793" y="31512"/>
                  </a:lnTo>
                  <a:lnTo>
                    <a:pt x="3016" y="37148"/>
                  </a:lnTo>
                  <a:lnTo>
                    <a:pt x="6271" y="41354"/>
                  </a:lnTo>
                  <a:lnTo>
                    <a:pt x="10240" y="44292"/>
                  </a:lnTo>
                  <a:lnTo>
                    <a:pt x="14446" y="46037"/>
                  </a:lnTo>
                  <a:lnTo>
                    <a:pt x="18573" y="46593"/>
                  </a:lnTo>
                  <a:lnTo>
                    <a:pt x="24288" y="45720"/>
                  </a:lnTo>
                  <a:lnTo>
                    <a:pt x="26987" y="44608"/>
                  </a:lnTo>
                  <a:lnTo>
                    <a:pt x="29527" y="43021"/>
                  </a:lnTo>
                  <a:lnTo>
                    <a:pt x="31908" y="40957"/>
                  </a:lnTo>
                  <a:lnTo>
                    <a:pt x="34211" y="38179"/>
                  </a:lnTo>
                  <a:lnTo>
                    <a:pt x="36353" y="34925"/>
                  </a:lnTo>
                  <a:lnTo>
                    <a:pt x="38338" y="31036"/>
                  </a:lnTo>
                  <a:lnTo>
                    <a:pt x="36988" y="30083"/>
                  </a:lnTo>
                  <a:lnTo>
                    <a:pt x="34369" y="33656"/>
                  </a:lnTo>
                  <a:lnTo>
                    <a:pt x="31353" y="36671"/>
                  </a:lnTo>
                  <a:lnTo>
                    <a:pt x="27543" y="38656"/>
                  </a:lnTo>
                  <a:lnTo>
                    <a:pt x="22781" y="39449"/>
                  </a:lnTo>
                  <a:lnTo>
                    <a:pt x="19684" y="39052"/>
                  </a:lnTo>
                  <a:lnTo>
                    <a:pt x="16907" y="38100"/>
                  </a:lnTo>
                  <a:lnTo>
                    <a:pt x="14367" y="36433"/>
                  </a:lnTo>
                  <a:lnTo>
                    <a:pt x="12144" y="34211"/>
                  </a:lnTo>
                  <a:lnTo>
                    <a:pt x="10240" y="31432"/>
                  </a:lnTo>
                  <a:lnTo>
                    <a:pt x="8889" y="28257"/>
                  </a:lnTo>
                  <a:lnTo>
                    <a:pt x="8017" y="24606"/>
                  </a:lnTo>
                  <a:lnTo>
                    <a:pt x="7620" y="20480"/>
                  </a:lnTo>
                  <a:lnTo>
                    <a:pt x="8334" y="14130"/>
                  </a:lnTo>
                  <a:lnTo>
                    <a:pt x="10159" y="9446"/>
                  </a:lnTo>
                  <a:lnTo>
                    <a:pt x="12700" y="6192"/>
                  </a:lnTo>
                  <a:lnTo>
                    <a:pt x="15478" y="4207"/>
                  </a:lnTo>
                  <a:lnTo>
                    <a:pt x="18177" y="3175"/>
                  </a:lnTo>
                  <a:lnTo>
                    <a:pt x="20399" y="2857"/>
                  </a:lnTo>
                  <a:lnTo>
                    <a:pt x="23574" y="3175"/>
                  </a:lnTo>
                  <a:lnTo>
                    <a:pt x="25400" y="4127"/>
                  </a:lnTo>
                  <a:lnTo>
                    <a:pt x="26352" y="5636"/>
                  </a:lnTo>
                  <a:lnTo>
                    <a:pt x="26987" y="7620"/>
                  </a:lnTo>
                  <a:lnTo>
                    <a:pt x="27543" y="9843"/>
                  </a:lnTo>
                  <a:lnTo>
                    <a:pt x="29290" y="12938"/>
                  </a:lnTo>
                  <a:lnTo>
                    <a:pt x="30638" y="13970"/>
                  </a:lnTo>
                  <a:lnTo>
                    <a:pt x="32384" y="14367"/>
                  </a:lnTo>
                  <a:lnTo>
                    <a:pt x="34448" y="13891"/>
                  </a:lnTo>
                  <a:lnTo>
                    <a:pt x="35877" y="12938"/>
                  </a:lnTo>
                  <a:lnTo>
                    <a:pt x="36671" y="11588"/>
                  </a:lnTo>
                  <a:lnTo>
                    <a:pt x="36988" y="10001"/>
                  </a:lnTo>
                  <a:lnTo>
                    <a:pt x="36751" y="8413"/>
                  </a:lnTo>
                  <a:lnTo>
                    <a:pt x="35957" y="6668"/>
                  </a:lnTo>
                  <a:lnTo>
                    <a:pt x="34607" y="4762"/>
                  </a:lnTo>
                  <a:lnTo>
                    <a:pt x="32702" y="3096"/>
                  </a:lnTo>
                  <a:lnTo>
                    <a:pt x="30559" y="198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2191" name="Shape 6931"/>
            <p:cNvSpPr/>
            <p:nvPr/>
          </p:nvSpPr>
          <p:spPr>
            <a:xfrm>
              <a:off x="5273372" y="3939665"/>
              <a:ext cx="75169" cy="45562"/>
            </a:xfrm>
            <a:custGeom>
              <a:avLst/>
              <a:gdLst/>
              <a:ahLst/>
              <a:cxnLst/>
              <a:rect l="0" t="0" r="0" b="0"/>
              <a:pathLst>
                <a:path w="75169" h="45562">
                  <a:moveTo>
                    <a:pt x="14128" y="0"/>
                  </a:moveTo>
                  <a:lnTo>
                    <a:pt x="238" y="4445"/>
                  </a:lnTo>
                  <a:lnTo>
                    <a:pt x="238" y="6112"/>
                  </a:lnTo>
                  <a:lnTo>
                    <a:pt x="3413" y="5715"/>
                  </a:lnTo>
                  <a:lnTo>
                    <a:pt x="4683" y="5874"/>
                  </a:lnTo>
                  <a:lnTo>
                    <a:pt x="5794" y="6588"/>
                  </a:lnTo>
                  <a:lnTo>
                    <a:pt x="6588" y="8493"/>
                  </a:lnTo>
                  <a:lnTo>
                    <a:pt x="6906" y="12065"/>
                  </a:lnTo>
                  <a:lnTo>
                    <a:pt x="6906" y="37148"/>
                  </a:lnTo>
                  <a:lnTo>
                    <a:pt x="6350" y="41037"/>
                  </a:lnTo>
                  <a:lnTo>
                    <a:pt x="4921" y="43021"/>
                  </a:lnTo>
                  <a:lnTo>
                    <a:pt x="2699" y="43894"/>
                  </a:lnTo>
                  <a:lnTo>
                    <a:pt x="0" y="44053"/>
                  </a:lnTo>
                  <a:lnTo>
                    <a:pt x="0" y="45562"/>
                  </a:lnTo>
                  <a:lnTo>
                    <a:pt x="21987" y="45562"/>
                  </a:lnTo>
                  <a:lnTo>
                    <a:pt x="21987" y="44053"/>
                  </a:lnTo>
                  <a:lnTo>
                    <a:pt x="19447" y="43894"/>
                  </a:lnTo>
                  <a:lnTo>
                    <a:pt x="17303" y="43260"/>
                  </a:lnTo>
                  <a:lnTo>
                    <a:pt x="15796" y="41751"/>
                  </a:lnTo>
                  <a:lnTo>
                    <a:pt x="15240" y="38893"/>
                  </a:lnTo>
                  <a:lnTo>
                    <a:pt x="15240" y="10955"/>
                  </a:lnTo>
                  <a:lnTo>
                    <a:pt x="15637" y="10398"/>
                  </a:lnTo>
                  <a:lnTo>
                    <a:pt x="16668" y="9287"/>
                  </a:lnTo>
                  <a:lnTo>
                    <a:pt x="18415" y="7858"/>
                  </a:lnTo>
                  <a:lnTo>
                    <a:pt x="20637" y="6508"/>
                  </a:lnTo>
                  <a:lnTo>
                    <a:pt x="23416" y="5556"/>
                  </a:lnTo>
                  <a:lnTo>
                    <a:pt x="26591" y="5160"/>
                  </a:lnTo>
                  <a:lnTo>
                    <a:pt x="29845" y="5794"/>
                  </a:lnTo>
                  <a:lnTo>
                    <a:pt x="31988" y="7858"/>
                  </a:lnTo>
                  <a:lnTo>
                    <a:pt x="33100" y="11112"/>
                  </a:lnTo>
                  <a:lnTo>
                    <a:pt x="33417" y="15557"/>
                  </a:lnTo>
                  <a:lnTo>
                    <a:pt x="33417" y="37068"/>
                  </a:lnTo>
                  <a:lnTo>
                    <a:pt x="33020" y="40799"/>
                  </a:lnTo>
                  <a:lnTo>
                    <a:pt x="31750" y="42862"/>
                  </a:lnTo>
                  <a:lnTo>
                    <a:pt x="29686" y="43736"/>
                  </a:lnTo>
                  <a:lnTo>
                    <a:pt x="26750" y="44053"/>
                  </a:lnTo>
                  <a:lnTo>
                    <a:pt x="26750" y="45562"/>
                  </a:lnTo>
                  <a:lnTo>
                    <a:pt x="48895" y="45562"/>
                  </a:lnTo>
                  <a:lnTo>
                    <a:pt x="48895" y="44053"/>
                  </a:lnTo>
                  <a:lnTo>
                    <a:pt x="45243" y="43656"/>
                  </a:lnTo>
                  <a:lnTo>
                    <a:pt x="43815" y="42862"/>
                  </a:lnTo>
                  <a:lnTo>
                    <a:pt x="42703" y="41513"/>
                  </a:lnTo>
                  <a:lnTo>
                    <a:pt x="41990" y="39291"/>
                  </a:lnTo>
                  <a:lnTo>
                    <a:pt x="41751" y="36116"/>
                  </a:lnTo>
                  <a:lnTo>
                    <a:pt x="41751" y="11192"/>
                  </a:lnTo>
                  <a:lnTo>
                    <a:pt x="43656" y="8811"/>
                  </a:lnTo>
                  <a:lnTo>
                    <a:pt x="46037" y="6906"/>
                  </a:lnTo>
                  <a:lnTo>
                    <a:pt x="49053" y="5636"/>
                  </a:lnTo>
                  <a:lnTo>
                    <a:pt x="52785" y="5160"/>
                  </a:lnTo>
                  <a:lnTo>
                    <a:pt x="55801" y="5636"/>
                  </a:lnTo>
                  <a:lnTo>
                    <a:pt x="57785" y="6906"/>
                  </a:lnTo>
                  <a:lnTo>
                    <a:pt x="59055" y="8731"/>
                  </a:lnTo>
                  <a:lnTo>
                    <a:pt x="59690" y="10955"/>
                  </a:lnTo>
                  <a:lnTo>
                    <a:pt x="60007" y="16033"/>
                  </a:lnTo>
                  <a:lnTo>
                    <a:pt x="60007" y="36910"/>
                  </a:lnTo>
                  <a:lnTo>
                    <a:pt x="59849" y="39608"/>
                  </a:lnTo>
                  <a:lnTo>
                    <a:pt x="59372" y="41433"/>
                  </a:lnTo>
                  <a:lnTo>
                    <a:pt x="57388" y="43418"/>
                  </a:lnTo>
                  <a:lnTo>
                    <a:pt x="55721" y="43815"/>
                  </a:lnTo>
                  <a:lnTo>
                    <a:pt x="53499" y="44053"/>
                  </a:lnTo>
                  <a:lnTo>
                    <a:pt x="53499" y="45562"/>
                  </a:lnTo>
                  <a:lnTo>
                    <a:pt x="75169" y="45562"/>
                  </a:lnTo>
                  <a:lnTo>
                    <a:pt x="75169" y="44053"/>
                  </a:lnTo>
                  <a:lnTo>
                    <a:pt x="72549" y="43894"/>
                  </a:lnTo>
                  <a:lnTo>
                    <a:pt x="70088" y="43021"/>
                  </a:lnTo>
                  <a:lnTo>
                    <a:pt x="68819" y="41513"/>
                  </a:lnTo>
                  <a:lnTo>
                    <a:pt x="68342" y="38021"/>
                  </a:lnTo>
                  <a:lnTo>
                    <a:pt x="68342" y="17621"/>
                  </a:lnTo>
                  <a:lnTo>
                    <a:pt x="68183" y="13812"/>
                  </a:lnTo>
                  <a:lnTo>
                    <a:pt x="67548" y="9843"/>
                  </a:lnTo>
                  <a:lnTo>
                    <a:pt x="66278" y="6032"/>
                  </a:lnTo>
                  <a:lnTo>
                    <a:pt x="64215" y="2937"/>
                  </a:lnTo>
                  <a:lnTo>
                    <a:pt x="61040" y="793"/>
                  </a:lnTo>
                  <a:lnTo>
                    <a:pt x="56594" y="0"/>
                  </a:lnTo>
                  <a:lnTo>
                    <a:pt x="52863" y="476"/>
                  </a:lnTo>
                  <a:lnTo>
                    <a:pt x="49451" y="1667"/>
                  </a:lnTo>
                  <a:lnTo>
                    <a:pt x="43974" y="5081"/>
                  </a:lnTo>
                  <a:lnTo>
                    <a:pt x="42068" y="6826"/>
                  </a:lnTo>
                  <a:lnTo>
                    <a:pt x="40719" y="8335"/>
                  </a:lnTo>
                  <a:lnTo>
                    <a:pt x="39450" y="5238"/>
                  </a:lnTo>
                  <a:lnTo>
                    <a:pt x="37386" y="2540"/>
                  </a:lnTo>
                  <a:lnTo>
                    <a:pt x="34290" y="715"/>
                  </a:lnTo>
                  <a:lnTo>
                    <a:pt x="30083" y="0"/>
                  </a:lnTo>
                  <a:lnTo>
                    <a:pt x="26273" y="556"/>
                  </a:lnTo>
                  <a:lnTo>
                    <a:pt x="22622" y="2143"/>
                  </a:lnTo>
                  <a:lnTo>
                    <a:pt x="18891" y="4605"/>
                  </a:lnTo>
                  <a:lnTo>
                    <a:pt x="14844" y="7620"/>
                  </a:lnTo>
                  <a:lnTo>
                    <a:pt x="14844" y="158"/>
                  </a:lnTo>
                  <a:lnTo>
                    <a:pt x="14128" y="0"/>
                  </a:lnTo>
                  <a:close/>
                </a:path>
              </a:pathLst>
            </a:custGeom>
            <a:solidFill>
              <a:srgbClr val="000000"/>
            </a:solidFill>
          </p:spPr>
          <p:txBody>
            <a:bodyPr vert="horz" lIns="91440" tIns="45720" rIns="91440" bIns="45720" anchor="t"/>
            <a:lstStyle/>
            <a:p>
              <a:endParaRPr lang="en-IN"/>
            </a:p>
          </p:txBody>
        </p:sp>
        <p:sp>
          <p:nvSpPr>
            <p:cNvPr id="2192" name="Shape 6932"/>
            <p:cNvSpPr/>
            <p:nvPr/>
          </p:nvSpPr>
          <p:spPr>
            <a:xfrm>
              <a:off x="5152485" y="3939665"/>
              <a:ext cx="75167" cy="45562"/>
            </a:xfrm>
            <a:custGeom>
              <a:avLst/>
              <a:gdLst/>
              <a:ahLst/>
              <a:cxnLst/>
              <a:rect l="0" t="0" r="0" b="0"/>
              <a:pathLst>
                <a:path w="75167" h="45562">
                  <a:moveTo>
                    <a:pt x="14207" y="0"/>
                  </a:moveTo>
                  <a:lnTo>
                    <a:pt x="317" y="4445"/>
                  </a:lnTo>
                  <a:lnTo>
                    <a:pt x="317" y="6112"/>
                  </a:lnTo>
                  <a:lnTo>
                    <a:pt x="3492" y="5715"/>
                  </a:lnTo>
                  <a:lnTo>
                    <a:pt x="4682" y="5874"/>
                  </a:lnTo>
                  <a:lnTo>
                    <a:pt x="5793" y="6588"/>
                  </a:lnTo>
                  <a:lnTo>
                    <a:pt x="6587" y="8493"/>
                  </a:lnTo>
                  <a:lnTo>
                    <a:pt x="6905" y="12065"/>
                  </a:lnTo>
                  <a:lnTo>
                    <a:pt x="6905" y="37148"/>
                  </a:lnTo>
                  <a:lnTo>
                    <a:pt x="6428" y="41037"/>
                  </a:lnTo>
                  <a:lnTo>
                    <a:pt x="4921" y="43021"/>
                  </a:lnTo>
                  <a:lnTo>
                    <a:pt x="2777" y="43894"/>
                  </a:lnTo>
                  <a:lnTo>
                    <a:pt x="0" y="44053"/>
                  </a:lnTo>
                  <a:lnTo>
                    <a:pt x="0" y="45562"/>
                  </a:lnTo>
                  <a:lnTo>
                    <a:pt x="21986" y="45562"/>
                  </a:lnTo>
                  <a:lnTo>
                    <a:pt x="21986" y="44053"/>
                  </a:lnTo>
                  <a:lnTo>
                    <a:pt x="19525" y="43894"/>
                  </a:lnTo>
                  <a:lnTo>
                    <a:pt x="17303" y="43260"/>
                  </a:lnTo>
                  <a:lnTo>
                    <a:pt x="15794" y="41751"/>
                  </a:lnTo>
                  <a:lnTo>
                    <a:pt x="15239" y="38893"/>
                  </a:lnTo>
                  <a:lnTo>
                    <a:pt x="15239" y="10955"/>
                  </a:lnTo>
                  <a:lnTo>
                    <a:pt x="15636" y="10398"/>
                  </a:lnTo>
                  <a:lnTo>
                    <a:pt x="16668" y="9287"/>
                  </a:lnTo>
                  <a:lnTo>
                    <a:pt x="18414" y="7858"/>
                  </a:lnTo>
                  <a:lnTo>
                    <a:pt x="20637" y="6508"/>
                  </a:lnTo>
                  <a:lnTo>
                    <a:pt x="23414" y="5556"/>
                  </a:lnTo>
                  <a:lnTo>
                    <a:pt x="26669" y="5160"/>
                  </a:lnTo>
                  <a:lnTo>
                    <a:pt x="29844" y="5794"/>
                  </a:lnTo>
                  <a:lnTo>
                    <a:pt x="31987" y="7858"/>
                  </a:lnTo>
                  <a:lnTo>
                    <a:pt x="33178" y="11112"/>
                  </a:lnTo>
                  <a:lnTo>
                    <a:pt x="33496" y="15557"/>
                  </a:lnTo>
                  <a:lnTo>
                    <a:pt x="33496" y="37068"/>
                  </a:lnTo>
                  <a:lnTo>
                    <a:pt x="33098" y="40799"/>
                  </a:lnTo>
                  <a:lnTo>
                    <a:pt x="31828" y="42862"/>
                  </a:lnTo>
                  <a:lnTo>
                    <a:pt x="29686" y="43736"/>
                  </a:lnTo>
                  <a:lnTo>
                    <a:pt x="26748" y="44053"/>
                  </a:lnTo>
                  <a:lnTo>
                    <a:pt x="26748" y="45562"/>
                  </a:lnTo>
                  <a:lnTo>
                    <a:pt x="48973" y="45562"/>
                  </a:lnTo>
                  <a:lnTo>
                    <a:pt x="48973" y="44053"/>
                  </a:lnTo>
                  <a:lnTo>
                    <a:pt x="45243" y="43656"/>
                  </a:lnTo>
                  <a:lnTo>
                    <a:pt x="43814" y="42862"/>
                  </a:lnTo>
                  <a:lnTo>
                    <a:pt x="42782" y="41513"/>
                  </a:lnTo>
                  <a:lnTo>
                    <a:pt x="42068" y="39291"/>
                  </a:lnTo>
                  <a:lnTo>
                    <a:pt x="41830" y="36116"/>
                  </a:lnTo>
                  <a:lnTo>
                    <a:pt x="41830" y="11192"/>
                  </a:lnTo>
                  <a:lnTo>
                    <a:pt x="43656" y="8811"/>
                  </a:lnTo>
                  <a:lnTo>
                    <a:pt x="46037" y="6906"/>
                  </a:lnTo>
                  <a:lnTo>
                    <a:pt x="49053" y="5636"/>
                  </a:lnTo>
                  <a:lnTo>
                    <a:pt x="52783" y="5160"/>
                  </a:lnTo>
                  <a:lnTo>
                    <a:pt x="55799" y="5636"/>
                  </a:lnTo>
                  <a:lnTo>
                    <a:pt x="57784" y="6906"/>
                  </a:lnTo>
                  <a:lnTo>
                    <a:pt x="59054" y="8731"/>
                  </a:lnTo>
                  <a:lnTo>
                    <a:pt x="59768" y="10955"/>
                  </a:lnTo>
                  <a:lnTo>
                    <a:pt x="60007" y="16033"/>
                  </a:lnTo>
                  <a:lnTo>
                    <a:pt x="60007" y="36910"/>
                  </a:lnTo>
                  <a:lnTo>
                    <a:pt x="59848" y="39608"/>
                  </a:lnTo>
                  <a:lnTo>
                    <a:pt x="59451" y="41433"/>
                  </a:lnTo>
                  <a:lnTo>
                    <a:pt x="57387" y="43418"/>
                  </a:lnTo>
                  <a:lnTo>
                    <a:pt x="55721" y="43815"/>
                  </a:lnTo>
                  <a:lnTo>
                    <a:pt x="53498" y="44053"/>
                  </a:lnTo>
                  <a:lnTo>
                    <a:pt x="53498" y="45562"/>
                  </a:lnTo>
                  <a:lnTo>
                    <a:pt x="75167" y="45562"/>
                  </a:lnTo>
                  <a:lnTo>
                    <a:pt x="75167" y="44053"/>
                  </a:lnTo>
                  <a:lnTo>
                    <a:pt x="72627" y="43894"/>
                  </a:lnTo>
                  <a:lnTo>
                    <a:pt x="70087" y="43021"/>
                  </a:lnTo>
                  <a:lnTo>
                    <a:pt x="68817" y="41513"/>
                  </a:lnTo>
                  <a:lnTo>
                    <a:pt x="68341" y="38021"/>
                  </a:lnTo>
                  <a:lnTo>
                    <a:pt x="68341" y="17621"/>
                  </a:lnTo>
                  <a:lnTo>
                    <a:pt x="67627" y="9843"/>
                  </a:lnTo>
                  <a:lnTo>
                    <a:pt x="66357" y="6032"/>
                  </a:lnTo>
                  <a:lnTo>
                    <a:pt x="64213" y="2937"/>
                  </a:lnTo>
                  <a:lnTo>
                    <a:pt x="61038" y="793"/>
                  </a:lnTo>
                  <a:lnTo>
                    <a:pt x="56673" y="0"/>
                  </a:lnTo>
                  <a:lnTo>
                    <a:pt x="52863" y="476"/>
                  </a:lnTo>
                  <a:lnTo>
                    <a:pt x="49449" y="1667"/>
                  </a:lnTo>
                  <a:lnTo>
                    <a:pt x="46513" y="3254"/>
                  </a:lnTo>
                  <a:lnTo>
                    <a:pt x="44052" y="5081"/>
                  </a:lnTo>
                  <a:lnTo>
                    <a:pt x="42068" y="6826"/>
                  </a:lnTo>
                  <a:lnTo>
                    <a:pt x="40718" y="8335"/>
                  </a:lnTo>
                  <a:lnTo>
                    <a:pt x="39448" y="5238"/>
                  </a:lnTo>
                  <a:lnTo>
                    <a:pt x="37384" y="2540"/>
                  </a:lnTo>
                  <a:lnTo>
                    <a:pt x="34289" y="715"/>
                  </a:lnTo>
                  <a:lnTo>
                    <a:pt x="30082" y="0"/>
                  </a:lnTo>
                  <a:lnTo>
                    <a:pt x="26272" y="556"/>
                  </a:lnTo>
                  <a:lnTo>
                    <a:pt x="22621" y="2143"/>
                  </a:lnTo>
                  <a:lnTo>
                    <a:pt x="18969" y="4605"/>
                  </a:lnTo>
                  <a:lnTo>
                    <a:pt x="14842" y="7620"/>
                  </a:lnTo>
                  <a:lnTo>
                    <a:pt x="14842" y="158"/>
                  </a:lnTo>
                  <a:lnTo>
                    <a:pt x="14207" y="0"/>
                  </a:lnTo>
                  <a:close/>
                </a:path>
              </a:pathLst>
            </a:custGeom>
            <a:solidFill>
              <a:srgbClr val="000000"/>
            </a:solidFill>
          </p:spPr>
          <p:txBody>
            <a:bodyPr vert="horz" lIns="91440" tIns="45720" rIns="91440" bIns="45720" anchor="t"/>
            <a:lstStyle/>
            <a:p>
              <a:endParaRPr lang="en-IN"/>
            </a:p>
          </p:txBody>
        </p:sp>
        <p:sp>
          <p:nvSpPr>
            <p:cNvPr id="2193" name="Shape 6933"/>
            <p:cNvSpPr/>
            <p:nvPr/>
          </p:nvSpPr>
          <p:spPr>
            <a:xfrm>
              <a:off x="5006831" y="3939665"/>
              <a:ext cx="75247" cy="45562"/>
            </a:xfrm>
            <a:custGeom>
              <a:avLst/>
              <a:gdLst/>
              <a:ahLst/>
              <a:cxnLst/>
              <a:rect l="0" t="0" r="0" b="0"/>
              <a:pathLst>
                <a:path w="75247" h="45562">
                  <a:moveTo>
                    <a:pt x="14208" y="0"/>
                  </a:moveTo>
                  <a:lnTo>
                    <a:pt x="317" y="4445"/>
                  </a:lnTo>
                  <a:lnTo>
                    <a:pt x="317" y="6112"/>
                  </a:lnTo>
                  <a:lnTo>
                    <a:pt x="3492" y="5715"/>
                  </a:lnTo>
                  <a:lnTo>
                    <a:pt x="4762" y="5874"/>
                  </a:lnTo>
                  <a:lnTo>
                    <a:pt x="5873" y="6588"/>
                  </a:lnTo>
                  <a:lnTo>
                    <a:pt x="6667" y="8493"/>
                  </a:lnTo>
                  <a:lnTo>
                    <a:pt x="6984" y="12065"/>
                  </a:lnTo>
                  <a:lnTo>
                    <a:pt x="6984" y="37148"/>
                  </a:lnTo>
                  <a:lnTo>
                    <a:pt x="6429" y="41037"/>
                  </a:lnTo>
                  <a:lnTo>
                    <a:pt x="5001" y="43021"/>
                  </a:lnTo>
                  <a:lnTo>
                    <a:pt x="2778" y="43894"/>
                  </a:lnTo>
                  <a:lnTo>
                    <a:pt x="0" y="44053"/>
                  </a:lnTo>
                  <a:lnTo>
                    <a:pt x="0" y="45562"/>
                  </a:lnTo>
                  <a:lnTo>
                    <a:pt x="22066" y="45562"/>
                  </a:lnTo>
                  <a:lnTo>
                    <a:pt x="22066" y="44053"/>
                  </a:lnTo>
                  <a:lnTo>
                    <a:pt x="19526" y="43894"/>
                  </a:lnTo>
                  <a:lnTo>
                    <a:pt x="17383" y="43260"/>
                  </a:lnTo>
                  <a:lnTo>
                    <a:pt x="15875" y="41751"/>
                  </a:lnTo>
                  <a:lnTo>
                    <a:pt x="15319" y="38893"/>
                  </a:lnTo>
                  <a:lnTo>
                    <a:pt x="15319" y="10955"/>
                  </a:lnTo>
                  <a:lnTo>
                    <a:pt x="15716" y="10398"/>
                  </a:lnTo>
                  <a:lnTo>
                    <a:pt x="16748" y="9287"/>
                  </a:lnTo>
                  <a:lnTo>
                    <a:pt x="18415" y="7858"/>
                  </a:lnTo>
                  <a:lnTo>
                    <a:pt x="20717" y="6508"/>
                  </a:lnTo>
                  <a:lnTo>
                    <a:pt x="23495" y="5556"/>
                  </a:lnTo>
                  <a:lnTo>
                    <a:pt x="26670" y="5160"/>
                  </a:lnTo>
                  <a:lnTo>
                    <a:pt x="29924" y="5794"/>
                  </a:lnTo>
                  <a:lnTo>
                    <a:pt x="32067" y="7858"/>
                  </a:lnTo>
                  <a:lnTo>
                    <a:pt x="33178" y="11112"/>
                  </a:lnTo>
                  <a:lnTo>
                    <a:pt x="33496" y="15557"/>
                  </a:lnTo>
                  <a:lnTo>
                    <a:pt x="33496" y="37068"/>
                  </a:lnTo>
                  <a:lnTo>
                    <a:pt x="33099" y="40799"/>
                  </a:lnTo>
                  <a:lnTo>
                    <a:pt x="31829" y="42862"/>
                  </a:lnTo>
                  <a:lnTo>
                    <a:pt x="29766" y="43736"/>
                  </a:lnTo>
                  <a:lnTo>
                    <a:pt x="26749" y="44053"/>
                  </a:lnTo>
                  <a:lnTo>
                    <a:pt x="26749" y="45562"/>
                  </a:lnTo>
                  <a:lnTo>
                    <a:pt x="48974" y="45562"/>
                  </a:lnTo>
                  <a:lnTo>
                    <a:pt x="48974" y="44053"/>
                  </a:lnTo>
                  <a:lnTo>
                    <a:pt x="45323" y="43656"/>
                  </a:lnTo>
                  <a:lnTo>
                    <a:pt x="43894" y="42862"/>
                  </a:lnTo>
                  <a:lnTo>
                    <a:pt x="42783" y="41513"/>
                  </a:lnTo>
                  <a:lnTo>
                    <a:pt x="42068" y="39291"/>
                  </a:lnTo>
                  <a:lnTo>
                    <a:pt x="41831" y="36116"/>
                  </a:lnTo>
                  <a:lnTo>
                    <a:pt x="41831" y="11192"/>
                  </a:lnTo>
                  <a:lnTo>
                    <a:pt x="43656" y="8811"/>
                  </a:lnTo>
                  <a:lnTo>
                    <a:pt x="46117" y="6906"/>
                  </a:lnTo>
                  <a:lnTo>
                    <a:pt x="49133" y="5636"/>
                  </a:lnTo>
                  <a:lnTo>
                    <a:pt x="52863" y="5160"/>
                  </a:lnTo>
                  <a:lnTo>
                    <a:pt x="55879" y="5636"/>
                  </a:lnTo>
                  <a:lnTo>
                    <a:pt x="57865" y="6906"/>
                  </a:lnTo>
                  <a:lnTo>
                    <a:pt x="59135" y="8731"/>
                  </a:lnTo>
                  <a:lnTo>
                    <a:pt x="59769" y="10955"/>
                  </a:lnTo>
                  <a:lnTo>
                    <a:pt x="60087" y="16033"/>
                  </a:lnTo>
                  <a:lnTo>
                    <a:pt x="60087" y="36910"/>
                  </a:lnTo>
                  <a:lnTo>
                    <a:pt x="59928" y="39608"/>
                  </a:lnTo>
                  <a:lnTo>
                    <a:pt x="59452" y="41433"/>
                  </a:lnTo>
                  <a:lnTo>
                    <a:pt x="57467" y="43418"/>
                  </a:lnTo>
                  <a:lnTo>
                    <a:pt x="55721" y="43815"/>
                  </a:lnTo>
                  <a:lnTo>
                    <a:pt x="53498" y="44053"/>
                  </a:lnTo>
                  <a:lnTo>
                    <a:pt x="53498" y="45562"/>
                  </a:lnTo>
                  <a:lnTo>
                    <a:pt x="75247" y="45562"/>
                  </a:lnTo>
                  <a:lnTo>
                    <a:pt x="75247" y="44053"/>
                  </a:lnTo>
                  <a:lnTo>
                    <a:pt x="72628" y="43894"/>
                  </a:lnTo>
                  <a:lnTo>
                    <a:pt x="70167" y="43021"/>
                  </a:lnTo>
                  <a:lnTo>
                    <a:pt x="68897" y="41513"/>
                  </a:lnTo>
                  <a:lnTo>
                    <a:pt x="68421" y="38021"/>
                  </a:lnTo>
                  <a:lnTo>
                    <a:pt x="68421" y="17621"/>
                  </a:lnTo>
                  <a:lnTo>
                    <a:pt x="67627" y="9843"/>
                  </a:lnTo>
                  <a:lnTo>
                    <a:pt x="66357" y="6032"/>
                  </a:lnTo>
                  <a:lnTo>
                    <a:pt x="64293" y="2937"/>
                  </a:lnTo>
                  <a:lnTo>
                    <a:pt x="61118" y="793"/>
                  </a:lnTo>
                  <a:lnTo>
                    <a:pt x="56673" y="0"/>
                  </a:lnTo>
                  <a:lnTo>
                    <a:pt x="52943" y="476"/>
                  </a:lnTo>
                  <a:lnTo>
                    <a:pt x="49529" y="1667"/>
                  </a:lnTo>
                  <a:lnTo>
                    <a:pt x="44053" y="5081"/>
                  </a:lnTo>
                  <a:lnTo>
                    <a:pt x="40719" y="8335"/>
                  </a:lnTo>
                  <a:lnTo>
                    <a:pt x="39528" y="5238"/>
                  </a:lnTo>
                  <a:lnTo>
                    <a:pt x="37465" y="2540"/>
                  </a:lnTo>
                  <a:lnTo>
                    <a:pt x="34369" y="715"/>
                  </a:lnTo>
                  <a:lnTo>
                    <a:pt x="30162" y="0"/>
                  </a:lnTo>
                  <a:lnTo>
                    <a:pt x="26352" y="556"/>
                  </a:lnTo>
                  <a:lnTo>
                    <a:pt x="22701" y="2143"/>
                  </a:lnTo>
                  <a:lnTo>
                    <a:pt x="18971" y="4605"/>
                  </a:lnTo>
                  <a:lnTo>
                    <a:pt x="14922" y="7620"/>
                  </a:lnTo>
                  <a:lnTo>
                    <a:pt x="14922" y="158"/>
                  </a:lnTo>
                  <a:lnTo>
                    <a:pt x="14208" y="0"/>
                  </a:lnTo>
                  <a:close/>
                </a:path>
              </a:pathLst>
            </a:custGeom>
            <a:solidFill>
              <a:srgbClr val="000000"/>
            </a:solidFill>
          </p:spPr>
          <p:txBody>
            <a:bodyPr vert="horz" lIns="91440" tIns="45720" rIns="91440" bIns="45720" anchor="t"/>
            <a:lstStyle/>
            <a:p>
              <a:endParaRPr lang="en-IN"/>
            </a:p>
          </p:txBody>
        </p:sp>
        <p:sp>
          <p:nvSpPr>
            <p:cNvPr id="2194" name="Shape 6934"/>
            <p:cNvSpPr/>
            <p:nvPr/>
          </p:nvSpPr>
          <p:spPr>
            <a:xfrm>
              <a:off x="6383828" y="3939665"/>
              <a:ext cx="46435" cy="45562"/>
            </a:xfrm>
            <a:custGeom>
              <a:avLst/>
              <a:gdLst/>
              <a:ahLst/>
              <a:cxnLst/>
              <a:rect l="0" t="0" r="0" b="0"/>
              <a:pathLst>
                <a:path w="46435" h="45562">
                  <a:moveTo>
                    <a:pt x="13652" y="0"/>
                  </a:moveTo>
                  <a:lnTo>
                    <a:pt x="0" y="4445"/>
                  </a:lnTo>
                  <a:lnTo>
                    <a:pt x="0" y="6112"/>
                  </a:lnTo>
                  <a:lnTo>
                    <a:pt x="1111" y="5794"/>
                  </a:lnTo>
                  <a:lnTo>
                    <a:pt x="2857" y="5715"/>
                  </a:lnTo>
                  <a:lnTo>
                    <a:pt x="4048" y="5874"/>
                  </a:lnTo>
                  <a:lnTo>
                    <a:pt x="5160" y="6588"/>
                  </a:lnTo>
                  <a:lnTo>
                    <a:pt x="6032" y="8493"/>
                  </a:lnTo>
                  <a:lnTo>
                    <a:pt x="6350" y="12065"/>
                  </a:lnTo>
                  <a:lnTo>
                    <a:pt x="6350" y="36671"/>
                  </a:lnTo>
                  <a:lnTo>
                    <a:pt x="6032" y="40243"/>
                  </a:lnTo>
                  <a:lnTo>
                    <a:pt x="5001" y="42466"/>
                  </a:lnTo>
                  <a:lnTo>
                    <a:pt x="3095" y="43577"/>
                  </a:lnTo>
                  <a:lnTo>
                    <a:pt x="158" y="44053"/>
                  </a:lnTo>
                  <a:lnTo>
                    <a:pt x="158" y="45562"/>
                  </a:lnTo>
                  <a:lnTo>
                    <a:pt x="21192" y="45562"/>
                  </a:lnTo>
                  <a:lnTo>
                    <a:pt x="21192" y="44053"/>
                  </a:lnTo>
                  <a:lnTo>
                    <a:pt x="18017" y="43656"/>
                  </a:lnTo>
                  <a:lnTo>
                    <a:pt x="15954" y="42624"/>
                  </a:lnTo>
                  <a:lnTo>
                    <a:pt x="14922" y="41117"/>
                  </a:lnTo>
                  <a:lnTo>
                    <a:pt x="14605" y="38893"/>
                  </a:lnTo>
                  <a:lnTo>
                    <a:pt x="14605" y="11112"/>
                  </a:lnTo>
                  <a:lnTo>
                    <a:pt x="17303" y="8652"/>
                  </a:lnTo>
                  <a:lnTo>
                    <a:pt x="19843" y="6906"/>
                  </a:lnTo>
                  <a:lnTo>
                    <a:pt x="22225" y="5794"/>
                  </a:lnTo>
                  <a:lnTo>
                    <a:pt x="24447" y="5477"/>
                  </a:lnTo>
                  <a:lnTo>
                    <a:pt x="28178" y="6112"/>
                  </a:lnTo>
                  <a:lnTo>
                    <a:pt x="30480" y="7937"/>
                  </a:lnTo>
                  <a:lnTo>
                    <a:pt x="31750" y="11033"/>
                  </a:lnTo>
                  <a:lnTo>
                    <a:pt x="32067" y="15081"/>
                  </a:lnTo>
                  <a:lnTo>
                    <a:pt x="32067" y="35718"/>
                  </a:lnTo>
                  <a:lnTo>
                    <a:pt x="31908" y="38893"/>
                  </a:lnTo>
                  <a:lnTo>
                    <a:pt x="31274" y="41117"/>
                  </a:lnTo>
                  <a:lnTo>
                    <a:pt x="30321" y="42624"/>
                  </a:lnTo>
                  <a:lnTo>
                    <a:pt x="29130" y="43418"/>
                  </a:lnTo>
                  <a:lnTo>
                    <a:pt x="25797" y="44053"/>
                  </a:lnTo>
                  <a:lnTo>
                    <a:pt x="25797" y="45562"/>
                  </a:lnTo>
                  <a:lnTo>
                    <a:pt x="46435" y="45562"/>
                  </a:lnTo>
                  <a:lnTo>
                    <a:pt x="46435" y="44053"/>
                  </a:lnTo>
                  <a:lnTo>
                    <a:pt x="43417" y="43577"/>
                  </a:lnTo>
                  <a:lnTo>
                    <a:pt x="41592" y="42466"/>
                  </a:lnTo>
                  <a:lnTo>
                    <a:pt x="40640" y="40481"/>
                  </a:lnTo>
                  <a:lnTo>
                    <a:pt x="40401" y="37544"/>
                  </a:lnTo>
                  <a:lnTo>
                    <a:pt x="40401" y="14843"/>
                  </a:lnTo>
                  <a:lnTo>
                    <a:pt x="39846" y="9525"/>
                  </a:lnTo>
                  <a:lnTo>
                    <a:pt x="38417" y="5556"/>
                  </a:lnTo>
                  <a:lnTo>
                    <a:pt x="36353" y="2857"/>
                  </a:lnTo>
                  <a:lnTo>
                    <a:pt x="33892" y="1112"/>
                  </a:lnTo>
                  <a:lnTo>
                    <a:pt x="31274" y="238"/>
                  </a:lnTo>
                  <a:lnTo>
                    <a:pt x="28813" y="0"/>
                  </a:lnTo>
                  <a:lnTo>
                    <a:pt x="24765" y="636"/>
                  </a:lnTo>
                  <a:lnTo>
                    <a:pt x="21192" y="2302"/>
                  </a:lnTo>
                  <a:lnTo>
                    <a:pt x="17860"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2195" name="Shape 6935"/>
            <p:cNvSpPr/>
            <p:nvPr/>
          </p:nvSpPr>
          <p:spPr>
            <a:xfrm>
              <a:off x="6108397" y="3939665"/>
              <a:ext cx="46514" cy="45562"/>
            </a:xfrm>
            <a:custGeom>
              <a:avLst/>
              <a:gdLst/>
              <a:ahLst/>
              <a:cxnLst/>
              <a:rect l="0" t="0" r="0" b="0"/>
              <a:pathLst>
                <a:path w="46514" h="45562">
                  <a:moveTo>
                    <a:pt x="13652" y="0"/>
                  </a:moveTo>
                  <a:lnTo>
                    <a:pt x="0" y="4445"/>
                  </a:lnTo>
                  <a:lnTo>
                    <a:pt x="0" y="6112"/>
                  </a:lnTo>
                  <a:lnTo>
                    <a:pt x="1111" y="5794"/>
                  </a:lnTo>
                  <a:lnTo>
                    <a:pt x="2857" y="5715"/>
                  </a:lnTo>
                  <a:lnTo>
                    <a:pt x="4127" y="5874"/>
                  </a:lnTo>
                  <a:lnTo>
                    <a:pt x="5239" y="6588"/>
                  </a:lnTo>
                  <a:lnTo>
                    <a:pt x="6032" y="8493"/>
                  </a:lnTo>
                  <a:lnTo>
                    <a:pt x="6350" y="12065"/>
                  </a:lnTo>
                  <a:lnTo>
                    <a:pt x="6350" y="36671"/>
                  </a:lnTo>
                  <a:lnTo>
                    <a:pt x="6111" y="40243"/>
                  </a:lnTo>
                  <a:lnTo>
                    <a:pt x="5080" y="42466"/>
                  </a:lnTo>
                  <a:lnTo>
                    <a:pt x="3175" y="43577"/>
                  </a:lnTo>
                  <a:lnTo>
                    <a:pt x="238" y="44053"/>
                  </a:lnTo>
                  <a:lnTo>
                    <a:pt x="238" y="45562"/>
                  </a:lnTo>
                  <a:lnTo>
                    <a:pt x="21192" y="45562"/>
                  </a:lnTo>
                  <a:lnTo>
                    <a:pt x="21192" y="44053"/>
                  </a:lnTo>
                  <a:lnTo>
                    <a:pt x="18017" y="43656"/>
                  </a:lnTo>
                  <a:lnTo>
                    <a:pt x="16033" y="42624"/>
                  </a:lnTo>
                  <a:lnTo>
                    <a:pt x="15001" y="41117"/>
                  </a:lnTo>
                  <a:lnTo>
                    <a:pt x="14685" y="38893"/>
                  </a:lnTo>
                  <a:lnTo>
                    <a:pt x="14685" y="11112"/>
                  </a:lnTo>
                  <a:lnTo>
                    <a:pt x="17382" y="8652"/>
                  </a:lnTo>
                  <a:lnTo>
                    <a:pt x="19923" y="6906"/>
                  </a:lnTo>
                  <a:lnTo>
                    <a:pt x="22304" y="5794"/>
                  </a:lnTo>
                  <a:lnTo>
                    <a:pt x="24526" y="5477"/>
                  </a:lnTo>
                  <a:lnTo>
                    <a:pt x="28178" y="6112"/>
                  </a:lnTo>
                  <a:lnTo>
                    <a:pt x="30560" y="7937"/>
                  </a:lnTo>
                  <a:lnTo>
                    <a:pt x="31750" y="11033"/>
                  </a:lnTo>
                  <a:lnTo>
                    <a:pt x="32147" y="15081"/>
                  </a:lnTo>
                  <a:lnTo>
                    <a:pt x="32147" y="35718"/>
                  </a:lnTo>
                  <a:lnTo>
                    <a:pt x="31908" y="38893"/>
                  </a:lnTo>
                  <a:lnTo>
                    <a:pt x="31353" y="41117"/>
                  </a:lnTo>
                  <a:lnTo>
                    <a:pt x="30401" y="42624"/>
                  </a:lnTo>
                  <a:lnTo>
                    <a:pt x="29130" y="43418"/>
                  </a:lnTo>
                  <a:lnTo>
                    <a:pt x="25876" y="44053"/>
                  </a:lnTo>
                  <a:lnTo>
                    <a:pt x="25876" y="45562"/>
                  </a:lnTo>
                  <a:lnTo>
                    <a:pt x="46514" y="45562"/>
                  </a:lnTo>
                  <a:lnTo>
                    <a:pt x="46514" y="44053"/>
                  </a:lnTo>
                  <a:lnTo>
                    <a:pt x="43497" y="43577"/>
                  </a:lnTo>
                  <a:lnTo>
                    <a:pt x="41592" y="42466"/>
                  </a:lnTo>
                  <a:lnTo>
                    <a:pt x="40719" y="40481"/>
                  </a:lnTo>
                  <a:lnTo>
                    <a:pt x="40401" y="37544"/>
                  </a:lnTo>
                  <a:lnTo>
                    <a:pt x="40401" y="14843"/>
                  </a:lnTo>
                  <a:lnTo>
                    <a:pt x="39926" y="9525"/>
                  </a:lnTo>
                  <a:lnTo>
                    <a:pt x="38417" y="5556"/>
                  </a:lnTo>
                  <a:lnTo>
                    <a:pt x="36432" y="2857"/>
                  </a:lnTo>
                  <a:lnTo>
                    <a:pt x="33892" y="1112"/>
                  </a:lnTo>
                  <a:lnTo>
                    <a:pt x="31274" y="238"/>
                  </a:lnTo>
                  <a:lnTo>
                    <a:pt x="28813" y="0"/>
                  </a:lnTo>
                  <a:lnTo>
                    <a:pt x="24844" y="636"/>
                  </a:lnTo>
                  <a:lnTo>
                    <a:pt x="21272" y="2302"/>
                  </a:lnTo>
                  <a:lnTo>
                    <a:pt x="17860"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2196" name="Shape 6936"/>
            <p:cNvSpPr/>
            <p:nvPr/>
          </p:nvSpPr>
          <p:spPr>
            <a:xfrm>
              <a:off x="5477366" y="3939665"/>
              <a:ext cx="46513" cy="45562"/>
            </a:xfrm>
            <a:custGeom>
              <a:avLst/>
              <a:gdLst/>
              <a:ahLst/>
              <a:cxnLst/>
              <a:rect l="0" t="0" r="0" b="0"/>
              <a:pathLst>
                <a:path w="46513" h="45562">
                  <a:moveTo>
                    <a:pt x="13732" y="0"/>
                  </a:moveTo>
                  <a:lnTo>
                    <a:pt x="0" y="4445"/>
                  </a:lnTo>
                  <a:lnTo>
                    <a:pt x="0" y="6112"/>
                  </a:lnTo>
                  <a:lnTo>
                    <a:pt x="1111" y="5794"/>
                  </a:lnTo>
                  <a:lnTo>
                    <a:pt x="2937" y="5715"/>
                  </a:lnTo>
                  <a:lnTo>
                    <a:pt x="4127" y="5874"/>
                  </a:lnTo>
                  <a:lnTo>
                    <a:pt x="5238" y="6588"/>
                  </a:lnTo>
                  <a:lnTo>
                    <a:pt x="6032" y="8493"/>
                  </a:lnTo>
                  <a:lnTo>
                    <a:pt x="6350" y="12065"/>
                  </a:lnTo>
                  <a:lnTo>
                    <a:pt x="6350" y="36671"/>
                  </a:lnTo>
                  <a:lnTo>
                    <a:pt x="6112" y="40243"/>
                  </a:lnTo>
                  <a:lnTo>
                    <a:pt x="5080" y="42466"/>
                  </a:lnTo>
                  <a:lnTo>
                    <a:pt x="3175" y="43577"/>
                  </a:lnTo>
                  <a:lnTo>
                    <a:pt x="238" y="44053"/>
                  </a:lnTo>
                  <a:lnTo>
                    <a:pt x="238" y="45562"/>
                  </a:lnTo>
                  <a:lnTo>
                    <a:pt x="21272" y="45562"/>
                  </a:lnTo>
                  <a:lnTo>
                    <a:pt x="21272" y="44053"/>
                  </a:lnTo>
                  <a:lnTo>
                    <a:pt x="18097" y="43656"/>
                  </a:lnTo>
                  <a:lnTo>
                    <a:pt x="16033" y="42624"/>
                  </a:lnTo>
                  <a:lnTo>
                    <a:pt x="15002" y="41117"/>
                  </a:lnTo>
                  <a:lnTo>
                    <a:pt x="14685" y="38893"/>
                  </a:lnTo>
                  <a:lnTo>
                    <a:pt x="14685" y="11112"/>
                  </a:lnTo>
                  <a:lnTo>
                    <a:pt x="17383" y="8652"/>
                  </a:lnTo>
                  <a:lnTo>
                    <a:pt x="19923" y="6906"/>
                  </a:lnTo>
                  <a:lnTo>
                    <a:pt x="22305" y="5794"/>
                  </a:lnTo>
                  <a:lnTo>
                    <a:pt x="24527" y="5477"/>
                  </a:lnTo>
                  <a:lnTo>
                    <a:pt x="28178" y="6112"/>
                  </a:lnTo>
                  <a:lnTo>
                    <a:pt x="30560" y="7937"/>
                  </a:lnTo>
                  <a:lnTo>
                    <a:pt x="31830" y="11033"/>
                  </a:lnTo>
                  <a:lnTo>
                    <a:pt x="32147" y="15081"/>
                  </a:lnTo>
                  <a:lnTo>
                    <a:pt x="32147" y="35718"/>
                  </a:lnTo>
                  <a:lnTo>
                    <a:pt x="31988" y="38893"/>
                  </a:lnTo>
                  <a:lnTo>
                    <a:pt x="31353" y="41117"/>
                  </a:lnTo>
                  <a:lnTo>
                    <a:pt x="30401" y="42624"/>
                  </a:lnTo>
                  <a:lnTo>
                    <a:pt x="29131" y="43418"/>
                  </a:lnTo>
                  <a:lnTo>
                    <a:pt x="25876" y="44053"/>
                  </a:lnTo>
                  <a:lnTo>
                    <a:pt x="25876" y="45562"/>
                  </a:lnTo>
                  <a:lnTo>
                    <a:pt x="46513" y="45562"/>
                  </a:lnTo>
                  <a:lnTo>
                    <a:pt x="46513" y="44053"/>
                  </a:lnTo>
                  <a:lnTo>
                    <a:pt x="43497" y="43577"/>
                  </a:lnTo>
                  <a:lnTo>
                    <a:pt x="41672" y="42466"/>
                  </a:lnTo>
                  <a:lnTo>
                    <a:pt x="40719" y="40481"/>
                  </a:lnTo>
                  <a:lnTo>
                    <a:pt x="40481" y="37544"/>
                  </a:lnTo>
                  <a:lnTo>
                    <a:pt x="40481" y="14843"/>
                  </a:lnTo>
                  <a:lnTo>
                    <a:pt x="39926" y="9525"/>
                  </a:lnTo>
                  <a:lnTo>
                    <a:pt x="38497" y="5556"/>
                  </a:lnTo>
                  <a:lnTo>
                    <a:pt x="36433" y="2857"/>
                  </a:lnTo>
                  <a:lnTo>
                    <a:pt x="33894" y="1112"/>
                  </a:lnTo>
                  <a:lnTo>
                    <a:pt x="31353" y="238"/>
                  </a:lnTo>
                  <a:lnTo>
                    <a:pt x="28892" y="0"/>
                  </a:lnTo>
                  <a:lnTo>
                    <a:pt x="24844" y="636"/>
                  </a:lnTo>
                  <a:lnTo>
                    <a:pt x="21272" y="2302"/>
                  </a:lnTo>
                  <a:lnTo>
                    <a:pt x="17860" y="4842"/>
                  </a:lnTo>
                  <a:lnTo>
                    <a:pt x="14367" y="8017"/>
                  </a:lnTo>
                  <a:lnTo>
                    <a:pt x="14367" y="158"/>
                  </a:lnTo>
                  <a:lnTo>
                    <a:pt x="13732" y="0"/>
                  </a:lnTo>
                  <a:close/>
                </a:path>
              </a:pathLst>
            </a:custGeom>
            <a:solidFill>
              <a:srgbClr val="000000"/>
            </a:solidFill>
          </p:spPr>
          <p:txBody>
            <a:bodyPr vert="horz" lIns="91440" tIns="45720" rIns="91440" bIns="45720" anchor="t"/>
            <a:lstStyle/>
            <a:p>
              <a:endParaRPr lang="en-IN"/>
            </a:p>
          </p:txBody>
        </p:sp>
        <p:sp>
          <p:nvSpPr>
            <p:cNvPr id="2197" name="Shape 6937"/>
            <p:cNvSpPr/>
            <p:nvPr/>
          </p:nvSpPr>
          <p:spPr>
            <a:xfrm>
              <a:off x="5399023" y="3939665"/>
              <a:ext cx="32702" cy="45562"/>
            </a:xfrm>
            <a:custGeom>
              <a:avLst/>
              <a:gdLst/>
              <a:ahLst/>
              <a:cxnLst/>
              <a:rect l="0" t="0" r="0" b="0"/>
              <a:pathLst>
                <a:path w="32702" h="45562">
                  <a:moveTo>
                    <a:pt x="14922" y="0"/>
                  </a:moveTo>
                  <a:lnTo>
                    <a:pt x="237" y="5318"/>
                  </a:lnTo>
                  <a:lnTo>
                    <a:pt x="237" y="6906"/>
                  </a:lnTo>
                  <a:lnTo>
                    <a:pt x="3571" y="6508"/>
                  </a:lnTo>
                  <a:lnTo>
                    <a:pt x="4841" y="6668"/>
                  </a:lnTo>
                  <a:lnTo>
                    <a:pt x="5952" y="7302"/>
                  </a:lnTo>
                  <a:lnTo>
                    <a:pt x="6746" y="9128"/>
                  </a:lnTo>
                  <a:lnTo>
                    <a:pt x="7063" y="12462"/>
                  </a:lnTo>
                  <a:lnTo>
                    <a:pt x="7063" y="37227"/>
                  </a:lnTo>
                  <a:lnTo>
                    <a:pt x="6746" y="40481"/>
                  </a:lnTo>
                  <a:lnTo>
                    <a:pt x="5635" y="42307"/>
                  </a:lnTo>
                  <a:lnTo>
                    <a:pt x="3412" y="43338"/>
                  </a:lnTo>
                  <a:lnTo>
                    <a:pt x="0" y="44053"/>
                  </a:lnTo>
                  <a:lnTo>
                    <a:pt x="0" y="45562"/>
                  </a:lnTo>
                  <a:lnTo>
                    <a:pt x="23812" y="45562"/>
                  </a:lnTo>
                  <a:lnTo>
                    <a:pt x="23812" y="44053"/>
                  </a:lnTo>
                  <a:lnTo>
                    <a:pt x="20320" y="43736"/>
                  </a:lnTo>
                  <a:lnTo>
                    <a:pt x="17700" y="42862"/>
                  </a:lnTo>
                  <a:lnTo>
                    <a:pt x="16033" y="40640"/>
                  </a:lnTo>
                  <a:lnTo>
                    <a:pt x="15399" y="36671"/>
                  </a:lnTo>
                  <a:lnTo>
                    <a:pt x="15399" y="14367"/>
                  </a:lnTo>
                  <a:lnTo>
                    <a:pt x="16588" y="10874"/>
                  </a:lnTo>
                  <a:lnTo>
                    <a:pt x="19287" y="7699"/>
                  </a:lnTo>
                  <a:lnTo>
                    <a:pt x="20796" y="6588"/>
                  </a:lnTo>
                  <a:lnTo>
                    <a:pt x="22145" y="6271"/>
                  </a:lnTo>
                  <a:lnTo>
                    <a:pt x="24208" y="7143"/>
                  </a:lnTo>
                  <a:lnTo>
                    <a:pt x="26193" y="8811"/>
                  </a:lnTo>
                  <a:lnTo>
                    <a:pt x="28971" y="9683"/>
                  </a:lnTo>
                  <a:lnTo>
                    <a:pt x="30558" y="9367"/>
                  </a:lnTo>
                  <a:lnTo>
                    <a:pt x="31750" y="8493"/>
                  </a:lnTo>
                  <a:lnTo>
                    <a:pt x="32702" y="5318"/>
                  </a:lnTo>
                  <a:lnTo>
                    <a:pt x="32385" y="3096"/>
                  </a:lnTo>
                  <a:lnTo>
                    <a:pt x="31352" y="1430"/>
                  </a:lnTo>
                  <a:lnTo>
                    <a:pt x="29606" y="318"/>
                  </a:lnTo>
                  <a:lnTo>
                    <a:pt x="27383" y="0"/>
                  </a:lnTo>
                  <a:lnTo>
                    <a:pt x="24606" y="397"/>
                  </a:lnTo>
                  <a:lnTo>
                    <a:pt x="21827" y="1906"/>
                  </a:lnTo>
                  <a:lnTo>
                    <a:pt x="18891" y="4605"/>
                  </a:lnTo>
                  <a:lnTo>
                    <a:pt x="15557" y="9049"/>
                  </a:lnTo>
                  <a:lnTo>
                    <a:pt x="15399" y="9049"/>
                  </a:lnTo>
                  <a:lnTo>
                    <a:pt x="15399" y="158"/>
                  </a:lnTo>
                  <a:lnTo>
                    <a:pt x="14922" y="0"/>
                  </a:lnTo>
                  <a:close/>
                </a:path>
              </a:pathLst>
            </a:custGeom>
            <a:solidFill>
              <a:srgbClr val="000000"/>
            </a:solidFill>
          </p:spPr>
          <p:txBody>
            <a:bodyPr vert="horz" lIns="91440" tIns="45720" rIns="91440" bIns="45720" anchor="t"/>
            <a:lstStyle/>
            <a:p>
              <a:endParaRPr lang="en-IN"/>
            </a:p>
          </p:txBody>
        </p:sp>
        <p:sp>
          <p:nvSpPr>
            <p:cNvPr id="2198" name="Shape 6938"/>
            <p:cNvSpPr/>
            <p:nvPr/>
          </p:nvSpPr>
          <p:spPr>
            <a:xfrm>
              <a:off x="5658659" y="3919664"/>
              <a:ext cx="52149" cy="65563"/>
            </a:xfrm>
            <a:custGeom>
              <a:avLst/>
              <a:gdLst/>
              <a:ahLst/>
              <a:cxnLst/>
              <a:rect l="0" t="0" r="0" b="0"/>
              <a:pathLst>
                <a:path w="52149" h="65563">
                  <a:moveTo>
                    <a:pt x="0" y="0"/>
                  </a:moveTo>
                  <a:lnTo>
                    <a:pt x="22542" y="3650"/>
                  </a:lnTo>
                  <a:lnTo>
                    <a:pt x="24606" y="3650"/>
                  </a:lnTo>
                  <a:lnTo>
                    <a:pt x="27304" y="3888"/>
                  </a:lnTo>
                  <a:lnTo>
                    <a:pt x="33576" y="5556"/>
                  </a:lnTo>
                  <a:lnTo>
                    <a:pt x="36512" y="7222"/>
                  </a:lnTo>
                  <a:lnTo>
                    <a:pt x="38973" y="9762"/>
                  </a:lnTo>
                  <a:lnTo>
                    <a:pt x="40719" y="13333"/>
                  </a:lnTo>
                  <a:lnTo>
                    <a:pt x="41354" y="18017"/>
                  </a:lnTo>
                  <a:lnTo>
                    <a:pt x="40798" y="22938"/>
                  </a:lnTo>
                  <a:lnTo>
                    <a:pt x="39211" y="26669"/>
                  </a:lnTo>
                  <a:lnTo>
                    <a:pt x="36988" y="29368"/>
                  </a:lnTo>
                  <a:lnTo>
                    <a:pt x="34289" y="31193"/>
                  </a:lnTo>
                  <a:lnTo>
                    <a:pt x="31353" y="32305"/>
                  </a:lnTo>
                  <a:lnTo>
                    <a:pt x="28575" y="32860"/>
                  </a:lnTo>
                  <a:lnTo>
                    <a:pt x="26193" y="33098"/>
                  </a:lnTo>
                  <a:lnTo>
                    <a:pt x="24368" y="33098"/>
                  </a:lnTo>
                  <a:lnTo>
                    <a:pt x="18414" y="32780"/>
                  </a:lnTo>
                  <a:lnTo>
                    <a:pt x="18414" y="6983"/>
                  </a:lnTo>
                  <a:lnTo>
                    <a:pt x="18653" y="5078"/>
                  </a:lnTo>
                  <a:lnTo>
                    <a:pt x="19367" y="4126"/>
                  </a:lnTo>
                  <a:lnTo>
                    <a:pt x="20637" y="3730"/>
                  </a:lnTo>
                  <a:lnTo>
                    <a:pt x="22542" y="3650"/>
                  </a:lnTo>
                  <a:lnTo>
                    <a:pt x="0" y="0"/>
                  </a:lnTo>
                  <a:lnTo>
                    <a:pt x="0" y="1903"/>
                  </a:lnTo>
                  <a:lnTo>
                    <a:pt x="4366" y="2618"/>
                  </a:lnTo>
                  <a:lnTo>
                    <a:pt x="6906" y="3968"/>
                  </a:lnTo>
                  <a:lnTo>
                    <a:pt x="8096" y="6507"/>
                  </a:lnTo>
                  <a:lnTo>
                    <a:pt x="8334" y="10794"/>
                  </a:lnTo>
                  <a:lnTo>
                    <a:pt x="8334" y="56832"/>
                  </a:lnTo>
                  <a:lnTo>
                    <a:pt x="8017" y="59292"/>
                  </a:lnTo>
                  <a:lnTo>
                    <a:pt x="7302" y="61118"/>
                  </a:lnTo>
                  <a:lnTo>
                    <a:pt x="5873" y="62388"/>
                  </a:lnTo>
                  <a:lnTo>
                    <a:pt x="3492" y="63182"/>
                  </a:lnTo>
                  <a:lnTo>
                    <a:pt x="0" y="63657"/>
                  </a:lnTo>
                  <a:lnTo>
                    <a:pt x="0" y="65563"/>
                  </a:lnTo>
                  <a:lnTo>
                    <a:pt x="27781" y="65563"/>
                  </a:lnTo>
                  <a:lnTo>
                    <a:pt x="27781" y="63657"/>
                  </a:lnTo>
                  <a:lnTo>
                    <a:pt x="23098" y="63182"/>
                  </a:lnTo>
                  <a:lnTo>
                    <a:pt x="20319" y="61832"/>
                  </a:lnTo>
                  <a:lnTo>
                    <a:pt x="18891" y="59133"/>
                  </a:lnTo>
                  <a:lnTo>
                    <a:pt x="18414" y="54768"/>
                  </a:lnTo>
                  <a:lnTo>
                    <a:pt x="18414" y="36749"/>
                  </a:lnTo>
                  <a:lnTo>
                    <a:pt x="25082" y="37067"/>
                  </a:lnTo>
                  <a:lnTo>
                    <a:pt x="32147" y="36669"/>
                  </a:lnTo>
                  <a:lnTo>
                    <a:pt x="37862" y="35638"/>
                  </a:lnTo>
                  <a:lnTo>
                    <a:pt x="42466" y="33813"/>
                  </a:lnTo>
                  <a:lnTo>
                    <a:pt x="46117" y="31193"/>
                  </a:lnTo>
                  <a:lnTo>
                    <a:pt x="48418" y="28732"/>
                  </a:lnTo>
                  <a:lnTo>
                    <a:pt x="49768" y="26748"/>
                  </a:lnTo>
                  <a:lnTo>
                    <a:pt x="50958" y="24367"/>
                  </a:lnTo>
                  <a:lnTo>
                    <a:pt x="51832" y="21351"/>
                  </a:lnTo>
                  <a:lnTo>
                    <a:pt x="52149" y="17778"/>
                  </a:lnTo>
                  <a:lnTo>
                    <a:pt x="51117" y="12143"/>
                  </a:lnTo>
                  <a:lnTo>
                    <a:pt x="48418" y="7619"/>
                  </a:lnTo>
                  <a:lnTo>
                    <a:pt x="44291" y="4205"/>
                  </a:lnTo>
                  <a:lnTo>
                    <a:pt x="38973" y="1824"/>
                  </a:lnTo>
                  <a:lnTo>
                    <a:pt x="32861" y="475"/>
                  </a:lnTo>
                  <a:lnTo>
                    <a:pt x="26193" y="0"/>
                  </a:lnTo>
                  <a:lnTo>
                    <a:pt x="0" y="0"/>
                  </a:lnTo>
                  <a:close/>
                </a:path>
              </a:pathLst>
            </a:custGeom>
            <a:solidFill>
              <a:srgbClr val="000000"/>
            </a:solidFill>
          </p:spPr>
          <p:txBody>
            <a:bodyPr vert="horz" lIns="91440" tIns="45720" rIns="91440" bIns="45720" anchor="t"/>
            <a:lstStyle/>
            <a:p>
              <a:endParaRPr lang="en-IN"/>
            </a:p>
          </p:txBody>
        </p:sp>
        <p:sp>
          <p:nvSpPr>
            <p:cNvPr id="2199" name="Shape 6939"/>
            <p:cNvSpPr/>
            <p:nvPr/>
          </p:nvSpPr>
          <p:spPr>
            <a:xfrm>
              <a:off x="6162372" y="3939665"/>
              <a:ext cx="29448" cy="46593"/>
            </a:xfrm>
            <a:custGeom>
              <a:avLst/>
              <a:gdLst/>
              <a:ahLst/>
              <a:cxnLst/>
              <a:rect l="0" t="0" r="0" b="0"/>
              <a:pathLst>
                <a:path w="29448" h="46593">
                  <a:moveTo>
                    <a:pt x="13891" y="0"/>
                  </a:moveTo>
                  <a:lnTo>
                    <a:pt x="9525" y="556"/>
                  </a:lnTo>
                  <a:lnTo>
                    <a:pt x="6111" y="1906"/>
                  </a:lnTo>
                  <a:lnTo>
                    <a:pt x="3413" y="3968"/>
                  </a:lnTo>
                  <a:lnTo>
                    <a:pt x="1507" y="6508"/>
                  </a:lnTo>
                  <a:lnTo>
                    <a:pt x="397" y="9287"/>
                  </a:lnTo>
                  <a:lnTo>
                    <a:pt x="0" y="12065"/>
                  </a:lnTo>
                  <a:lnTo>
                    <a:pt x="1032" y="16907"/>
                  </a:lnTo>
                  <a:lnTo>
                    <a:pt x="3572" y="20717"/>
                  </a:lnTo>
                  <a:lnTo>
                    <a:pt x="7223" y="23812"/>
                  </a:lnTo>
                  <a:lnTo>
                    <a:pt x="11589" y="26512"/>
                  </a:lnTo>
                  <a:lnTo>
                    <a:pt x="17382" y="29845"/>
                  </a:lnTo>
                  <a:lnTo>
                    <a:pt x="19526" y="31274"/>
                  </a:lnTo>
                  <a:lnTo>
                    <a:pt x="21114" y="32941"/>
                  </a:lnTo>
                  <a:lnTo>
                    <a:pt x="22145" y="34925"/>
                  </a:lnTo>
                  <a:lnTo>
                    <a:pt x="22542" y="37148"/>
                  </a:lnTo>
                  <a:lnTo>
                    <a:pt x="21749" y="40640"/>
                  </a:lnTo>
                  <a:lnTo>
                    <a:pt x="19763" y="42862"/>
                  </a:lnTo>
                  <a:lnTo>
                    <a:pt x="17145" y="44053"/>
                  </a:lnTo>
                  <a:lnTo>
                    <a:pt x="14526" y="44371"/>
                  </a:lnTo>
                  <a:lnTo>
                    <a:pt x="10318" y="43736"/>
                  </a:lnTo>
                  <a:lnTo>
                    <a:pt x="7143" y="41911"/>
                  </a:lnTo>
                  <a:lnTo>
                    <a:pt x="4921" y="39370"/>
                  </a:lnTo>
                  <a:lnTo>
                    <a:pt x="3413" y="36433"/>
                  </a:lnTo>
                  <a:lnTo>
                    <a:pt x="1746" y="30481"/>
                  </a:lnTo>
                  <a:lnTo>
                    <a:pt x="158" y="30481"/>
                  </a:lnTo>
                  <a:lnTo>
                    <a:pt x="158" y="45958"/>
                  </a:lnTo>
                  <a:lnTo>
                    <a:pt x="1428" y="45958"/>
                  </a:lnTo>
                  <a:lnTo>
                    <a:pt x="2222" y="45006"/>
                  </a:lnTo>
                  <a:lnTo>
                    <a:pt x="3572" y="44768"/>
                  </a:lnTo>
                  <a:lnTo>
                    <a:pt x="5953" y="45006"/>
                  </a:lnTo>
                  <a:lnTo>
                    <a:pt x="8731" y="45641"/>
                  </a:lnTo>
                  <a:lnTo>
                    <a:pt x="15081" y="46593"/>
                  </a:lnTo>
                  <a:lnTo>
                    <a:pt x="18336" y="46196"/>
                  </a:lnTo>
                  <a:lnTo>
                    <a:pt x="21590" y="45165"/>
                  </a:lnTo>
                  <a:lnTo>
                    <a:pt x="24606" y="43418"/>
                  </a:lnTo>
                  <a:lnTo>
                    <a:pt x="27146" y="40878"/>
                  </a:lnTo>
                  <a:lnTo>
                    <a:pt x="28813" y="37703"/>
                  </a:lnTo>
                  <a:lnTo>
                    <a:pt x="29448" y="33813"/>
                  </a:lnTo>
                  <a:lnTo>
                    <a:pt x="28813" y="29845"/>
                  </a:lnTo>
                  <a:lnTo>
                    <a:pt x="27067" y="26830"/>
                  </a:lnTo>
                  <a:lnTo>
                    <a:pt x="24447" y="24288"/>
                  </a:lnTo>
                  <a:lnTo>
                    <a:pt x="21114" y="22067"/>
                  </a:lnTo>
                  <a:lnTo>
                    <a:pt x="10398" y="15717"/>
                  </a:lnTo>
                  <a:lnTo>
                    <a:pt x="8176" y="13970"/>
                  </a:lnTo>
                  <a:lnTo>
                    <a:pt x="6905" y="12144"/>
                  </a:lnTo>
                  <a:lnTo>
                    <a:pt x="6191" y="8731"/>
                  </a:lnTo>
                  <a:lnTo>
                    <a:pt x="6588" y="6588"/>
                  </a:lnTo>
                  <a:lnTo>
                    <a:pt x="7937" y="4524"/>
                  </a:lnTo>
                  <a:lnTo>
                    <a:pt x="10238" y="2937"/>
                  </a:lnTo>
                  <a:lnTo>
                    <a:pt x="13732" y="2302"/>
                  </a:lnTo>
                  <a:lnTo>
                    <a:pt x="16986" y="2778"/>
                  </a:lnTo>
                  <a:lnTo>
                    <a:pt x="20082" y="4524"/>
                  </a:lnTo>
                  <a:lnTo>
                    <a:pt x="21431" y="6112"/>
                  </a:lnTo>
                  <a:lnTo>
                    <a:pt x="22701" y="8256"/>
                  </a:lnTo>
                  <a:lnTo>
                    <a:pt x="23732" y="11033"/>
                  </a:lnTo>
                  <a:lnTo>
                    <a:pt x="24686" y="14446"/>
                  </a:lnTo>
                  <a:lnTo>
                    <a:pt x="26193" y="14446"/>
                  </a:lnTo>
                  <a:lnTo>
                    <a:pt x="25797" y="873"/>
                  </a:lnTo>
                  <a:lnTo>
                    <a:pt x="24686" y="873"/>
                  </a:lnTo>
                  <a:lnTo>
                    <a:pt x="24130" y="1587"/>
                  </a:lnTo>
                  <a:lnTo>
                    <a:pt x="23018" y="1985"/>
                  </a:lnTo>
                  <a:lnTo>
                    <a:pt x="19447" y="952"/>
                  </a:lnTo>
                  <a:lnTo>
                    <a:pt x="16907" y="318"/>
                  </a:lnTo>
                  <a:lnTo>
                    <a:pt x="13891" y="0"/>
                  </a:lnTo>
                  <a:close/>
                </a:path>
              </a:pathLst>
            </a:custGeom>
            <a:solidFill>
              <a:srgbClr val="000000"/>
            </a:solidFill>
          </p:spPr>
          <p:txBody>
            <a:bodyPr vert="horz" lIns="91440" tIns="45720" rIns="91440" bIns="45720" anchor="t"/>
            <a:lstStyle/>
            <a:p>
              <a:endParaRPr lang="en-IN"/>
            </a:p>
          </p:txBody>
        </p:sp>
        <p:sp>
          <p:nvSpPr>
            <p:cNvPr id="2200" name="Shape 6940"/>
            <p:cNvSpPr/>
            <p:nvPr/>
          </p:nvSpPr>
          <p:spPr>
            <a:xfrm>
              <a:off x="5805820" y="3939665"/>
              <a:ext cx="29368" cy="46593"/>
            </a:xfrm>
            <a:custGeom>
              <a:avLst/>
              <a:gdLst/>
              <a:ahLst/>
              <a:cxnLst/>
              <a:rect l="0" t="0" r="0" b="0"/>
              <a:pathLst>
                <a:path w="29368" h="46593">
                  <a:moveTo>
                    <a:pt x="13811" y="0"/>
                  </a:moveTo>
                  <a:lnTo>
                    <a:pt x="9525" y="556"/>
                  </a:lnTo>
                  <a:lnTo>
                    <a:pt x="6032" y="1906"/>
                  </a:lnTo>
                  <a:lnTo>
                    <a:pt x="3333" y="3968"/>
                  </a:lnTo>
                  <a:lnTo>
                    <a:pt x="1428" y="6508"/>
                  </a:lnTo>
                  <a:lnTo>
                    <a:pt x="397" y="9287"/>
                  </a:lnTo>
                  <a:lnTo>
                    <a:pt x="0" y="12065"/>
                  </a:lnTo>
                  <a:lnTo>
                    <a:pt x="952" y="16907"/>
                  </a:lnTo>
                  <a:lnTo>
                    <a:pt x="3492" y="20717"/>
                  </a:lnTo>
                  <a:lnTo>
                    <a:pt x="7223" y="23812"/>
                  </a:lnTo>
                  <a:lnTo>
                    <a:pt x="11588" y="26512"/>
                  </a:lnTo>
                  <a:lnTo>
                    <a:pt x="17303" y="29845"/>
                  </a:lnTo>
                  <a:lnTo>
                    <a:pt x="19526" y="31274"/>
                  </a:lnTo>
                  <a:lnTo>
                    <a:pt x="21113" y="32941"/>
                  </a:lnTo>
                  <a:lnTo>
                    <a:pt x="22066" y="34925"/>
                  </a:lnTo>
                  <a:lnTo>
                    <a:pt x="22463" y="37148"/>
                  </a:lnTo>
                  <a:lnTo>
                    <a:pt x="21669" y="40640"/>
                  </a:lnTo>
                  <a:lnTo>
                    <a:pt x="19684" y="42862"/>
                  </a:lnTo>
                  <a:lnTo>
                    <a:pt x="17066" y="44053"/>
                  </a:lnTo>
                  <a:lnTo>
                    <a:pt x="14446" y="44371"/>
                  </a:lnTo>
                  <a:lnTo>
                    <a:pt x="10240" y="43736"/>
                  </a:lnTo>
                  <a:lnTo>
                    <a:pt x="7065" y="41911"/>
                  </a:lnTo>
                  <a:lnTo>
                    <a:pt x="4842" y="39370"/>
                  </a:lnTo>
                  <a:lnTo>
                    <a:pt x="3333" y="36433"/>
                  </a:lnTo>
                  <a:lnTo>
                    <a:pt x="1667" y="30481"/>
                  </a:lnTo>
                  <a:lnTo>
                    <a:pt x="79" y="30481"/>
                  </a:lnTo>
                  <a:lnTo>
                    <a:pt x="79" y="45958"/>
                  </a:lnTo>
                  <a:lnTo>
                    <a:pt x="1349" y="45958"/>
                  </a:lnTo>
                  <a:lnTo>
                    <a:pt x="2222" y="45006"/>
                  </a:lnTo>
                  <a:lnTo>
                    <a:pt x="3572" y="44768"/>
                  </a:lnTo>
                  <a:lnTo>
                    <a:pt x="5873" y="45006"/>
                  </a:lnTo>
                  <a:lnTo>
                    <a:pt x="8652" y="45641"/>
                  </a:lnTo>
                  <a:lnTo>
                    <a:pt x="15002" y="46593"/>
                  </a:lnTo>
                  <a:lnTo>
                    <a:pt x="18336" y="46196"/>
                  </a:lnTo>
                  <a:lnTo>
                    <a:pt x="21589" y="45165"/>
                  </a:lnTo>
                  <a:lnTo>
                    <a:pt x="24606" y="43418"/>
                  </a:lnTo>
                  <a:lnTo>
                    <a:pt x="27067" y="40878"/>
                  </a:lnTo>
                  <a:lnTo>
                    <a:pt x="28733" y="37703"/>
                  </a:lnTo>
                  <a:lnTo>
                    <a:pt x="29368" y="33813"/>
                  </a:lnTo>
                  <a:lnTo>
                    <a:pt x="28733" y="29845"/>
                  </a:lnTo>
                  <a:lnTo>
                    <a:pt x="26987" y="26830"/>
                  </a:lnTo>
                  <a:lnTo>
                    <a:pt x="24368" y="24288"/>
                  </a:lnTo>
                  <a:lnTo>
                    <a:pt x="21034" y="22067"/>
                  </a:lnTo>
                  <a:lnTo>
                    <a:pt x="10398" y="15717"/>
                  </a:lnTo>
                  <a:lnTo>
                    <a:pt x="8176" y="13970"/>
                  </a:lnTo>
                  <a:lnTo>
                    <a:pt x="6826" y="12144"/>
                  </a:lnTo>
                  <a:lnTo>
                    <a:pt x="6112" y="8731"/>
                  </a:lnTo>
                  <a:lnTo>
                    <a:pt x="6508" y="6588"/>
                  </a:lnTo>
                  <a:lnTo>
                    <a:pt x="7858" y="4524"/>
                  </a:lnTo>
                  <a:lnTo>
                    <a:pt x="10159" y="2937"/>
                  </a:lnTo>
                  <a:lnTo>
                    <a:pt x="13652" y="2302"/>
                  </a:lnTo>
                  <a:lnTo>
                    <a:pt x="16907" y="2778"/>
                  </a:lnTo>
                  <a:lnTo>
                    <a:pt x="20002" y="4524"/>
                  </a:lnTo>
                  <a:lnTo>
                    <a:pt x="21431" y="6112"/>
                  </a:lnTo>
                  <a:lnTo>
                    <a:pt x="22622" y="8256"/>
                  </a:lnTo>
                  <a:lnTo>
                    <a:pt x="23733" y="11033"/>
                  </a:lnTo>
                  <a:lnTo>
                    <a:pt x="24606" y="14446"/>
                  </a:lnTo>
                  <a:lnTo>
                    <a:pt x="26115" y="14446"/>
                  </a:lnTo>
                  <a:lnTo>
                    <a:pt x="25717" y="873"/>
                  </a:lnTo>
                  <a:lnTo>
                    <a:pt x="24606" y="873"/>
                  </a:lnTo>
                  <a:lnTo>
                    <a:pt x="24051" y="1587"/>
                  </a:lnTo>
                  <a:lnTo>
                    <a:pt x="22940" y="1985"/>
                  </a:lnTo>
                  <a:lnTo>
                    <a:pt x="19367" y="952"/>
                  </a:lnTo>
                  <a:lnTo>
                    <a:pt x="16827" y="318"/>
                  </a:lnTo>
                  <a:lnTo>
                    <a:pt x="13811" y="0"/>
                  </a:lnTo>
                  <a:close/>
                </a:path>
              </a:pathLst>
            </a:custGeom>
            <a:solidFill>
              <a:srgbClr val="000000"/>
            </a:solidFill>
          </p:spPr>
          <p:txBody>
            <a:bodyPr vert="horz" lIns="91440" tIns="45720" rIns="91440" bIns="45720" anchor="t"/>
            <a:lstStyle/>
            <a:p>
              <a:endParaRPr lang="en-IN"/>
            </a:p>
          </p:txBody>
        </p:sp>
        <p:sp>
          <p:nvSpPr>
            <p:cNvPr id="2201" name="Shape 6941"/>
            <p:cNvSpPr/>
            <p:nvPr/>
          </p:nvSpPr>
          <p:spPr>
            <a:xfrm>
              <a:off x="5767165" y="3939665"/>
              <a:ext cx="29447" cy="46593"/>
            </a:xfrm>
            <a:custGeom>
              <a:avLst/>
              <a:gdLst/>
              <a:ahLst/>
              <a:cxnLst/>
              <a:rect l="0" t="0" r="0" b="0"/>
              <a:pathLst>
                <a:path w="29447" h="46593">
                  <a:moveTo>
                    <a:pt x="13889" y="0"/>
                  </a:moveTo>
                  <a:lnTo>
                    <a:pt x="9525" y="556"/>
                  </a:lnTo>
                  <a:lnTo>
                    <a:pt x="6032" y="1906"/>
                  </a:lnTo>
                  <a:lnTo>
                    <a:pt x="3333" y="3968"/>
                  </a:lnTo>
                  <a:lnTo>
                    <a:pt x="1507" y="6508"/>
                  </a:lnTo>
                  <a:lnTo>
                    <a:pt x="396" y="9287"/>
                  </a:lnTo>
                  <a:lnTo>
                    <a:pt x="0" y="12065"/>
                  </a:lnTo>
                  <a:lnTo>
                    <a:pt x="952" y="16907"/>
                  </a:lnTo>
                  <a:lnTo>
                    <a:pt x="3492" y="20717"/>
                  </a:lnTo>
                  <a:lnTo>
                    <a:pt x="7222" y="23812"/>
                  </a:lnTo>
                  <a:lnTo>
                    <a:pt x="11588" y="26512"/>
                  </a:lnTo>
                  <a:lnTo>
                    <a:pt x="17303" y="29845"/>
                  </a:lnTo>
                  <a:lnTo>
                    <a:pt x="19526" y="31274"/>
                  </a:lnTo>
                  <a:lnTo>
                    <a:pt x="21113" y="32941"/>
                  </a:lnTo>
                  <a:lnTo>
                    <a:pt x="22066" y="34925"/>
                  </a:lnTo>
                  <a:lnTo>
                    <a:pt x="22462" y="37148"/>
                  </a:lnTo>
                  <a:lnTo>
                    <a:pt x="21668" y="40640"/>
                  </a:lnTo>
                  <a:lnTo>
                    <a:pt x="19684" y="42862"/>
                  </a:lnTo>
                  <a:lnTo>
                    <a:pt x="17145" y="44053"/>
                  </a:lnTo>
                  <a:lnTo>
                    <a:pt x="14446" y="44371"/>
                  </a:lnTo>
                  <a:lnTo>
                    <a:pt x="10238" y="43736"/>
                  </a:lnTo>
                  <a:lnTo>
                    <a:pt x="7143" y="41911"/>
                  </a:lnTo>
                  <a:lnTo>
                    <a:pt x="4921" y="39370"/>
                  </a:lnTo>
                  <a:lnTo>
                    <a:pt x="3333" y="36433"/>
                  </a:lnTo>
                  <a:lnTo>
                    <a:pt x="1666" y="30481"/>
                  </a:lnTo>
                  <a:lnTo>
                    <a:pt x="78" y="30481"/>
                  </a:lnTo>
                  <a:lnTo>
                    <a:pt x="78" y="45958"/>
                  </a:lnTo>
                  <a:lnTo>
                    <a:pt x="1348" y="45958"/>
                  </a:lnTo>
                  <a:lnTo>
                    <a:pt x="2222" y="45006"/>
                  </a:lnTo>
                  <a:lnTo>
                    <a:pt x="3571" y="44768"/>
                  </a:lnTo>
                  <a:lnTo>
                    <a:pt x="5873" y="45006"/>
                  </a:lnTo>
                  <a:lnTo>
                    <a:pt x="8651" y="45641"/>
                  </a:lnTo>
                  <a:lnTo>
                    <a:pt x="15081" y="46593"/>
                  </a:lnTo>
                  <a:lnTo>
                    <a:pt x="18334" y="46196"/>
                  </a:lnTo>
                  <a:lnTo>
                    <a:pt x="21589" y="45165"/>
                  </a:lnTo>
                  <a:lnTo>
                    <a:pt x="24606" y="43418"/>
                  </a:lnTo>
                  <a:lnTo>
                    <a:pt x="27066" y="40878"/>
                  </a:lnTo>
                  <a:lnTo>
                    <a:pt x="28812" y="37703"/>
                  </a:lnTo>
                  <a:lnTo>
                    <a:pt x="29447" y="33813"/>
                  </a:lnTo>
                  <a:lnTo>
                    <a:pt x="28812" y="29845"/>
                  </a:lnTo>
                  <a:lnTo>
                    <a:pt x="27066" y="26830"/>
                  </a:lnTo>
                  <a:lnTo>
                    <a:pt x="24367" y="24288"/>
                  </a:lnTo>
                  <a:lnTo>
                    <a:pt x="21113" y="22067"/>
                  </a:lnTo>
                  <a:lnTo>
                    <a:pt x="10397" y="15717"/>
                  </a:lnTo>
                  <a:lnTo>
                    <a:pt x="8175" y="13970"/>
                  </a:lnTo>
                  <a:lnTo>
                    <a:pt x="6905" y="12144"/>
                  </a:lnTo>
                  <a:lnTo>
                    <a:pt x="6269" y="10318"/>
                  </a:lnTo>
                  <a:lnTo>
                    <a:pt x="6111" y="8731"/>
                  </a:lnTo>
                  <a:lnTo>
                    <a:pt x="6587" y="6588"/>
                  </a:lnTo>
                  <a:lnTo>
                    <a:pt x="7857" y="4524"/>
                  </a:lnTo>
                  <a:lnTo>
                    <a:pt x="10159" y="2937"/>
                  </a:lnTo>
                  <a:lnTo>
                    <a:pt x="13652" y="2302"/>
                  </a:lnTo>
                  <a:lnTo>
                    <a:pt x="16906" y="2778"/>
                  </a:lnTo>
                  <a:lnTo>
                    <a:pt x="20002" y="4524"/>
                  </a:lnTo>
                  <a:lnTo>
                    <a:pt x="21431" y="6112"/>
                  </a:lnTo>
                  <a:lnTo>
                    <a:pt x="22621" y="8256"/>
                  </a:lnTo>
                  <a:lnTo>
                    <a:pt x="23732" y="11033"/>
                  </a:lnTo>
                  <a:lnTo>
                    <a:pt x="24684" y="14446"/>
                  </a:lnTo>
                  <a:lnTo>
                    <a:pt x="26113" y="14446"/>
                  </a:lnTo>
                  <a:lnTo>
                    <a:pt x="25717" y="873"/>
                  </a:lnTo>
                  <a:lnTo>
                    <a:pt x="24684" y="873"/>
                  </a:lnTo>
                  <a:lnTo>
                    <a:pt x="24050" y="1587"/>
                  </a:lnTo>
                  <a:lnTo>
                    <a:pt x="22938" y="1985"/>
                  </a:lnTo>
                  <a:lnTo>
                    <a:pt x="21431" y="1667"/>
                  </a:lnTo>
                  <a:lnTo>
                    <a:pt x="19367" y="952"/>
                  </a:lnTo>
                  <a:lnTo>
                    <a:pt x="13889" y="0"/>
                  </a:lnTo>
                  <a:close/>
                </a:path>
              </a:pathLst>
            </a:custGeom>
            <a:solidFill>
              <a:srgbClr val="000000"/>
            </a:solidFill>
          </p:spPr>
          <p:txBody>
            <a:bodyPr vert="horz" lIns="91440" tIns="45720" rIns="91440" bIns="45720" anchor="t"/>
            <a:lstStyle/>
            <a:p>
              <a:endParaRPr lang="en-IN"/>
            </a:p>
          </p:txBody>
        </p:sp>
        <p:sp>
          <p:nvSpPr>
            <p:cNvPr id="2202" name="Shape 6942"/>
            <p:cNvSpPr/>
            <p:nvPr/>
          </p:nvSpPr>
          <p:spPr>
            <a:xfrm>
              <a:off x="5573966" y="3939665"/>
              <a:ext cx="29447" cy="46593"/>
            </a:xfrm>
            <a:custGeom>
              <a:avLst/>
              <a:gdLst/>
              <a:ahLst/>
              <a:cxnLst/>
              <a:rect l="0" t="0" r="0" b="0"/>
              <a:pathLst>
                <a:path w="29447" h="46593">
                  <a:moveTo>
                    <a:pt x="13889" y="0"/>
                  </a:moveTo>
                  <a:lnTo>
                    <a:pt x="9525" y="556"/>
                  </a:lnTo>
                  <a:lnTo>
                    <a:pt x="6032" y="1906"/>
                  </a:lnTo>
                  <a:lnTo>
                    <a:pt x="3412" y="3968"/>
                  </a:lnTo>
                  <a:lnTo>
                    <a:pt x="1507" y="6508"/>
                  </a:lnTo>
                  <a:lnTo>
                    <a:pt x="396" y="9287"/>
                  </a:lnTo>
                  <a:lnTo>
                    <a:pt x="0" y="12065"/>
                  </a:lnTo>
                  <a:lnTo>
                    <a:pt x="1030" y="16907"/>
                  </a:lnTo>
                  <a:lnTo>
                    <a:pt x="3571" y="20717"/>
                  </a:lnTo>
                  <a:lnTo>
                    <a:pt x="7222" y="23812"/>
                  </a:lnTo>
                  <a:lnTo>
                    <a:pt x="11588" y="26512"/>
                  </a:lnTo>
                  <a:lnTo>
                    <a:pt x="17382" y="29845"/>
                  </a:lnTo>
                  <a:lnTo>
                    <a:pt x="19525" y="31274"/>
                  </a:lnTo>
                  <a:lnTo>
                    <a:pt x="21113" y="32941"/>
                  </a:lnTo>
                  <a:lnTo>
                    <a:pt x="22144" y="34925"/>
                  </a:lnTo>
                  <a:lnTo>
                    <a:pt x="22542" y="37148"/>
                  </a:lnTo>
                  <a:lnTo>
                    <a:pt x="21748" y="40640"/>
                  </a:lnTo>
                  <a:lnTo>
                    <a:pt x="19763" y="42862"/>
                  </a:lnTo>
                  <a:lnTo>
                    <a:pt x="17144" y="44053"/>
                  </a:lnTo>
                  <a:lnTo>
                    <a:pt x="14524" y="44371"/>
                  </a:lnTo>
                  <a:lnTo>
                    <a:pt x="10318" y="43736"/>
                  </a:lnTo>
                  <a:lnTo>
                    <a:pt x="7143" y="41911"/>
                  </a:lnTo>
                  <a:lnTo>
                    <a:pt x="4921" y="39370"/>
                  </a:lnTo>
                  <a:lnTo>
                    <a:pt x="3412" y="36433"/>
                  </a:lnTo>
                  <a:lnTo>
                    <a:pt x="1746" y="30481"/>
                  </a:lnTo>
                  <a:lnTo>
                    <a:pt x="158" y="30481"/>
                  </a:lnTo>
                  <a:lnTo>
                    <a:pt x="158" y="45958"/>
                  </a:lnTo>
                  <a:lnTo>
                    <a:pt x="1428" y="45958"/>
                  </a:lnTo>
                  <a:lnTo>
                    <a:pt x="2222" y="45006"/>
                  </a:lnTo>
                  <a:lnTo>
                    <a:pt x="3571" y="44768"/>
                  </a:lnTo>
                  <a:lnTo>
                    <a:pt x="8651" y="45641"/>
                  </a:lnTo>
                  <a:lnTo>
                    <a:pt x="15081" y="46593"/>
                  </a:lnTo>
                  <a:lnTo>
                    <a:pt x="18334" y="46196"/>
                  </a:lnTo>
                  <a:lnTo>
                    <a:pt x="21589" y="45165"/>
                  </a:lnTo>
                  <a:lnTo>
                    <a:pt x="24606" y="43418"/>
                  </a:lnTo>
                  <a:lnTo>
                    <a:pt x="27146" y="40878"/>
                  </a:lnTo>
                  <a:lnTo>
                    <a:pt x="28812" y="37703"/>
                  </a:lnTo>
                  <a:lnTo>
                    <a:pt x="29447" y="33813"/>
                  </a:lnTo>
                  <a:lnTo>
                    <a:pt x="28812" y="29845"/>
                  </a:lnTo>
                  <a:lnTo>
                    <a:pt x="27066" y="26830"/>
                  </a:lnTo>
                  <a:lnTo>
                    <a:pt x="24447" y="24288"/>
                  </a:lnTo>
                  <a:lnTo>
                    <a:pt x="21113" y="22067"/>
                  </a:lnTo>
                  <a:lnTo>
                    <a:pt x="10397" y="15717"/>
                  </a:lnTo>
                  <a:lnTo>
                    <a:pt x="8174" y="13970"/>
                  </a:lnTo>
                  <a:lnTo>
                    <a:pt x="6905" y="12144"/>
                  </a:lnTo>
                  <a:lnTo>
                    <a:pt x="6191" y="8731"/>
                  </a:lnTo>
                  <a:lnTo>
                    <a:pt x="6587" y="6588"/>
                  </a:lnTo>
                  <a:lnTo>
                    <a:pt x="7937" y="4524"/>
                  </a:lnTo>
                  <a:lnTo>
                    <a:pt x="10238" y="2937"/>
                  </a:lnTo>
                  <a:lnTo>
                    <a:pt x="13730" y="2302"/>
                  </a:lnTo>
                  <a:lnTo>
                    <a:pt x="16986" y="2778"/>
                  </a:lnTo>
                  <a:lnTo>
                    <a:pt x="20002" y="4524"/>
                  </a:lnTo>
                  <a:lnTo>
                    <a:pt x="21431" y="6112"/>
                  </a:lnTo>
                  <a:lnTo>
                    <a:pt x="22700" y="8256"/>
                  </a:lnTo>
                  <a:lnTo>
                    <a:pt x="23732" y="11033"/>
                  </a:lnTo>
                  <a:lnTo>
                    <a:pt x="24684" y="14446"/>
                  </a:lnTo>
                  <a:lnTo>
                    <a:pt x="26193" y="14446"/>
                  </a:lnTo>
                  <a:lnTo>
                    <a:pt x="25796" y="873"/>
                  </a:lnTo>
                  <a:lnTo>
                    <a:pt x="24684" y="873"/>
                  </a:lnTo>
                  <a:lnTo>
                    <a:pt x="24129" y="1587"/>
                  </a:lnTo>
                  <a:lnTo>
                    <a:pt x="23018" y="1985"/>
                  </a:lnTo>
                  <a:lnTo>
                    <a:pt x="19446" y="952"/>
                  </a:lnTo>
                  <a:lnTo>
                    <a:pt x="16905" y="318"/>
                  </a:lnTo>
                  <a:lnTo>
                    <a:pt x="13889" y="0"/>
                  </a:lnTo>
                  <a:close/>
                </a:path>
              </a:pathLst>
            </a:custGeom>
            <a:solidFill>
              <a:srgbClr val="000000"/>
            </a:solidFill>
          </p:spPr>
          <p:txBody>
            <a:bodyPr vert="horz" lIns="91440" tIns="45720" rIns="91440" bIns="45720" anchor="t"/>
            <a:lstStyle/>
            <a:p>
              <a:endParaRPr lang="en-IN"/>
            </a:p>
          </p:txBody>
        </p:sp>
        <p:sp>
          <p:nvSpPr>
            <p:cNvPr id="2203" name="Shape 6943"/>
            <p:cNvSpPr/>
            <p:nvPr/>
          </p:nvSpPr>
          <p:spPr>
            <a:xfrm>
              <a:off x="4971669" y="3939665"/>
              <a:ext cx="29447" cy="46593"/>
            </a:xfrm>
            <a:custGeom>
              <a:avLst/>
              <a:gdLst/>
              <a:ahLst/>
              <a:cxnLst/>
              <a:rect l="0" t="0" r="0" b="0"/>
              <a:pathLst>
                <a:path w="29447" h="46593">
                  <a:moveTo>
                    <a:pt x="13890" y="0"/>
                  </a:moveTo>
                  <a:lnTo>
                    <a:pt x="9525" y="556"/>
                  </a:lnTo>
                  <a:lnTo>
                    <a:pt x="6111" y="1906"/>
                  </a:lnTo>
                  <a:lnTo>
                    <a:pt x="3412" y="3968"/>
                  </a:lnTo>
                  <a:lnTo>
                    <a:pt x="1507" y="6508"/>
                  </a:lnTo>
                  <a:lnTo>
                    <a:pt x="396" y="9287"/>
                  </a:lnTo>
                  <a:lnTo>
                    <a:pt x="0" y="12065"/>
                  </a:lnTo>
                  <a:lnTo>
                    <a:pt x="1031" y="16907"/>
                  </a:lnTo>
                  <a:lnTo>
                    <a:pt x="3571" y="20717"/>
                  </a:lnTo>
                  <a:lnTo>
                    <a:pt x="7222" y="23812"/>
                  </a:lnTo>
                  <a:lnTo>
                    <a:pt x="11588" y="26512"/>
                  </a:lnTo>
                  <a:lnTo>
                    <a:pt x="17382" y="29845"/>
                  </a:lnTo>
                  <a:lnTo>
                    <a:pt x="19526" y="31274"/>
                  </a:lnTo>
                  <a:lnTo>
                    <a:pt x="21113" y="32941"/>
                  </a:lnTo>
                  <a:lnTo>
                    <a:pt x="22145" y="34925"/>
                  </a:lnTo>
                  <a:lnTo>
                    <a:pt x="22542" y="37148"/>
                  </a:lnTo>
                  <a:lnTo>
                    <a:pt x="21748" y="40640"/>
                  </a:lnTo>
                  <a:lnTo>
                    <a:pt x="19763" y="42862"/>
                  </a:lnTo>
                  <a:lnTo>
                    <a:pt x="17145" y="44053"/>
                  </a:lnTo>
                  <a:lnTo>
                    <a:pt x="14525" y="44371"/>
                  </a:lnTo>
                  <a:lnTo>
                    <a:pt x="10318" y="43736"/>
                  </a:lnTo>
                  <a:lnTo>
                    <a:pt x="7143" y="41911"/>
                  </a:lnTo>
                  <a:lnTo>
                    <a:pt x="4921" y="39370"/>
                  </a:lnTo>
                  <a:lnTo>
                    <a:pt x="3412" y="36433"/>
                  </a:lnTo>
                  <a:lnTo>
                    <a:pt x="1746" y="30481"/>
                  </a:lnTo>
                  <a:lnTo>
                    <a:pt x="158" y="30481"/>
                  </a:lnTo>
                  <a:lnTo>
                    <a:pt x="158" y="45958"/>
                  </a:lnTo>
                  <a:lnTo>
                    <a:pt x="1428" y="45958"/>
                  </a:lnTo>
                  <a:lnTo>
                    <a:pt x="2301" y="45006"/>
                  </a:lnTo>
                  <a:lnTo>
                    <a:pt x="3571" y="44768"/>
                  </a:lnTo>
                  <a:lnTo>
                    <a:pt x="5952" y="45006"/>
                  </a:lnTo>
                  <a:lnTo>
                    <a:pt x="8731" y="45641"/>
                  </a:lnTo>
                  <a:lnTo>
                    <a:pt x="15081" y="46593"/>
                  </a:lnTo>
                  <a:lnTo>
                    <a:pt x="18415" y="46196"/>
                  </a:lnTo>
                  <a:lnTo>
                    <a:pt x="21668" y="45165"/>
                  </a:lnTo>
                  <a:lnTo>
                    <a:pt x="24684" y="43418"/>
                  </a:lnTo>
                  <a:lnTo>
                    <a:pt x="27146" y="40878"/>
                  </a:lnTo>
                  <a:lnTo>
                    <a:pt x="28812" y="37703"/>
                  </a:lnTo>
                  <a:lnTo>
                    <a:pt x="29447" y="33813"/>
                  </a:lnTo>
                  <a:lnTo>
                    <a:pt x="28812" y="29845"/>
                  </a:lnTo>
                  <a:lnTo>
                    <a:pt x="27066" y="26830"/>
                  </a:lnTo>
                  <a:lnTo>
                    <a:pt x="24447" y="24288"/>
                  </a:lnTo>
                  <a:lnTo>
                    <a:pt x="21113" y="22067"/>
                  </a:lnTo>
                  <a:lnTo>
                    <a:pt x="10397" y="15717"/>
                  </a:lnTo>
                  <a:lnTo>
                    <a:pt x="8175" y="13970"/>
                  </a:lnTo>
                  <a:lnTo>
                    <a:pt x="6905" y="12144"/>
                  </a:lnTo>
                  <a:lnTo>
                    <a:pt x="6191" y="8731"/>
                  </a:lnTo>
                  <a:lnTo>
                    <a:pt x="6587" y="6588"/>
                  </a:lnTo>
                  <a:lnTo>
                    <a:pt x="7937" y="4524"/>
                  </a:lnTo>
                  <a:lnTo>
                    <a:pt x="10238" y="2937"/>
                  </a:lnTo>
                  <a:lnTo>
                    <a:pt x="13731" y="2302"/>
                  </a:lnTo>
                  <a:lnTo>
                    <a:pt x="16986" y="2778"/>
                  </a:lnTo>
                  <a:lnTo>
                    <a:pt x="20081" y="4524"/>
                  </a:lnTo>
                  <a:lnTo>
                    <a:pt x="21509" y="6112"/>
                  </a:lnTo>
                  <a:lnTo>
                    <a:pt x="22701" y="8256"/>
                  </a:lnTo>
                  <a:lnTo>
                    <a:pt x="23812" y="11033"/>
                  </a:lnTo>
                  <a:lnTo>
                    <a:pt x="24684" y="14446"/>
                  </a:lnTo>
                  <a:lnTo>
                    <a:pt x="26193" y="14446"/>
                  </a:lnTo>
                  <a:lnTo>
                    <a:pt x="25796" y="873"/>
                  </a:lnTo>
                  <a:lnTo>
                    <a:pt x="24684" y="873"/>
                  </a:lnTo>
                  <a:lnTo>
                    <a:pt x="24129" y="1587"/>
                  </a:lnTo>
                  <a:lnTo>
                    <a:pt x="23018" y="1985"/>
                  </a:lnTo>
                  <a:lnTo>
                    <a:pt x="19446" y="952"/>
                  </a:lnTo>
                  <a:lnTo>
                    <a:pt x="16906" y="318"/>
                  </a:lnTo>
                  <a:lnTo>
                    <a:pt x="13890" y="0"/>
                  </a:lnTo>
                  <a:close/>
                </a:path>
              </a:pathLst>
            </a:custGeom>
            <a:solidFill>
              <a:srgbClr val="000000"/>
            </a:solidFill>
          </p:spPr>
          <p:txBody>
            <a:bodyPr vert="horz" lIns="91440" tIns="45720" rIns="91440" bIns="45720" anchor="t"/>
            <a:lstStyle/>
            <a:p>
              <a:endParaRPr lang="en-IN"/>
            </a:p>
          </p:txBody>
        </p:sp>
        <p:sp>
          <p:nvSpPr>
            <p:cNvPr id="2204" name="Shape 6944"/>
            <p:cNvSpPr/>
            <p:nvPr/>
          </p:nvSpPr>
          <p:spPr>
            <a:xfrm>
              <a:off x="5615478" y="3975305"/>
              <a:ext cx="11033" cy="11033"/>
            </a:xfrm>
            <a:custGeom>
              <a:avLst/>
              <a:gdLst/>
              <a:ahLst/>
              <a:cxnLst/>
              <a:rect l="0" t="0" r="0" b="0"/>
              <a:pathLst>
                <a:path w="11033" h="11033">
                  <a:moveTo>
                    <a:pt x="5477" y="0"/>
                  </a:moveTo>
                  <a:lnTo>
                    <a:pt x="3413" y="476"/>
                  </a:lnTo>
                  <a:lnTo>
                    <a:pt x="1667" y="1666"/>
                  </a:lnTo>
                  <a:lnTo>
                    <a:pt x="476" y="3412"/>
                  </a:lnTo>
                  <a:lnTo>
                    <a:pt x="0" y="5634"/>
                  </a:lnTo>
                  <a:lnTo>
                    <a:pt x="556" y="8096"/>
                  </a:lnTo>
                  <a:lnTo>
                    <a:pt x="1985" y="9762"/>
                  </a:lnTo>
                  <a:lnTo>
                    <a:pt x="3731" y="10716"/>
                  </a:lnTo>
                  <a:lnTo>
                    <a:pt x="5477" y="11033"/>
                  </a:lnTo>
                  <a:lnTo>
                    <a:pt x="7223" y="10716"/>
                  </a:lnTo>
                  <a:lnTo>
                    <a:pt x="8969" y="9762"/>
                  </a:lnTo>
                  <a:lnTo>
                    <a:pt x="10398" y="8096"/>
                  </a:lnTo>
                  <a:lnTo>
                    <a:pt x="11033" y="5634"/>
                  </a:lnTo>
                  <a:lnTo>
                    <a:pt x="10557" y="3492"/>
                  </a:lnTo>
                  <a:lnTo>
                    <a:pt x="9366" y="1666"/>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2205" name="Shape 6945"/>
            <p:cNvSpPr/>
            <p:nvPr/>
          </p:nvSpPr>
          <p:spPr>
            <a:xfrm>
              <a:off x="6288976" y="3940618"/>
              <a:ext cx="46592" cy="45641"/>
            </a:xfrm>
            <a:custGeom>
              <a:avLst/>
              <a:gdLst/>
              <a:ahLst/>
              <a:cxnLst/>
              <a:rect l="0" t="0" r="0" b="0"/>
              <a:pathLst>
                <a:path w="46592" h="45641">
                  <a:moveTo>
                    <a:pt x="0" y="0"/>
                  </a:moveTo>
                  <a:lnTo>
                    <a:pt x="0" y="1428"/>
                  </a:lnTo>
                  <a:lnTo>
                    <a:pt x="2222" y="1667"/>
                  </a:lnTo>
                  <a:lnTo>
                    <a:pt x="4205" y="2461"/>
                  </a:lnTo>
                  <a:lnTo>
                    <a:pt x="5635" y="4286"/>
                  </a:lnTo>
                  <a:lnTo>
                    <a:pt x="6191" y="7778"/>
                  </a:lnTo>
                  <a:lnTo>
                    <a:pt x="6191" y="32703"/>
                  </a:lnTo>
                  <a:lnTo>
                    <a:pt x="6825" y="37306"/>
                  </a:lnTo>
                  <a:lnTo>
                    <a:pt x="8333" y="40719"/>
                  </a:lnTo>
                  <a:lnTo>
                    <a:pt x="10555" y="43101"/>
                  </a:lnTo>
                  <a:lnTo>
                    <a:pt x="13016" y="44609"/>
                  </a:lnTo>
                  <a:lnTo>
                    <a:pt x="15636" y="45403"/>
                  </a:lnTo>
                  <a:lnTo>
                    <a:pt x="17938" y="45641"/>
                  </a:lnTo>
                  <a:lnTo>
                    <a:pt x="19843" y="45482"/>
                  </a:lnTo>
                  <a:lnTo>
                    <a:pt x="22382" y="44927"/>
                  </a:lnTo>
                  <a:lnTo>
                    <a:pt x="25400" y="43577"/>
                  </a:lnTo>
                  <a:lnTo>
                    <a:pt x="28336" y="41354"/>
                  </a:lnTo>
                  <a:lnTo>
                    <a:pt x="32622" y="37068"/>
                  </a:lnTo>
                  <a:lnTo>
                    <a:pt x="32622" y="45323"/>
                  </a:lnTo>
                  <a:lnTo>
                    <a:pt x="32780" y="45482"/>
                  </a:lnTo>
                  <a:lnTo>
                    <a:pt x="39369" y="43101"/>
                  </a:lnTo>
                  <a:lnTo>
                    <a:pt x="46592" y="41037"/>
                  </a:lnTo>
                  <a:lnTo>
                    <a:pt x="46592" y="39687"/>
                  </a:lnTo>
                  <a:lnTo>
                    <a:pt x="43099" y="39291"/>
                  </a:lnTo>
                  <a:lnTo>
                    <a:pt x="41275" y="38259"/>
                  </a:lnTo>
                  <a:lnTo>
                    <a:pt x="40560" y="36433"/>
                  </a:lnTo>
                  <a:lnTo>
                    <a:pt x="40481" y="33972"/>
                  </a:lnTo>
                  <a:lnTo>
                    <a:pt x="40481" y="0"/>
                  </a:lnTo>
                  <a:lnTo>
                    <a:pt x="24763" y="0"/>
                  </a:lnTo>
                  <a:lnTo>
                    <a:pt x="24763" y="1747"/>
                  </a:lnTo>
                  <a:lnTo>
                    <a:pt x="27066" y="1826"/>
                  </a:lnTo>
                  <a:lnTo>
                    <a:pt x="28891" y="2222"/>
                  </a:lnTo>
                  <a:lnTo>
                    <a:pt x="31113" y="3413"/>
                  </a:lnTo>
                  <a:lnTo>
                    <a:pt x="31987" y="5318"/>
                  </a:lnTo>
                  <a:lnTo>
                    <a:pt x="32146" y="7937"/>
                  </a:lnTo>
                  <a:lnTo>
                    <a:pt x="32146" y="31273"/>
                  </a:lnTo>
                  <a:lnTo>
                    <a:pt x="32066" y="33337"/>
                  </a:lnTo>
                  <a:lnTo>
                    <a:pt x="31670" y="34687"/>
                  </a:lnTo>
                  <a:lnTo>
                    <a:pt x="30558" y="36274"/>
                  </a:lnTo>
                  <a:lnTo>
                    <a:pt x="26351" y="38814"/>
                  </a:lnTo>
                  <a:lnTo>
                    <a:pt x="21907" y="39847"/>
                  </a:lnTo>
                  <a:lnTo>
                    <a:pt x="19050" y="39371"/>
                  </a:lnTo>
                  <a:lnTo>
                    <a:pt x="17064" y="38259"/>
                  </a:lnTo>
                  <a:lnTo>
                    <a:pt x="15795" y="36672"/>
                  </a:lnTo>
                  <a:lnTo>
                    <a:pt x="15001" y="34925"/>
                  </a:lnTo>
                  <a:lnTo>
                    <a:pt x="14524" y="32306"/>
                  </a:lnTo>
                  <a:lnTo>
                    <a:pt x="14524" y="0"/>
                  </a:lnTo>
                  <a:lnTo>
                    <a:pt x="0" y="0"/>
                  </a:lnTo>
                  <a:close/>
                </a:path>
              </a:pathLst>
            </a:custGeom>
            <a:solidFill>
              <a:srgbClr val="000000"/>
            </a:solidFill>
          </p:spPr>
          <p:txBody>
            <a:bodyPr vert="horz" lIns="91440" tIns="45720" rIns="91440" bIns="45720" anchor="t"/>
            <a:lstStyle/>
            <a:p>
              <a:endParaRPr lang="en-IN"/>
            </a:p>
          </p:txBody>
        </p:sp>
        <p:sp>
          <p:nvSpPr>
            <p:cNvPr id="2206" name="Shape 6946"/>
            <p:cNvSpPr/>
            <p:nvPr/>
          </p:nvSpPr>
          <p:spPr>
            <a:xfrm>
              <a:off x="4845302" y="3939665"/>
              <a:ext cx="46037" cy="67072"/>
            </a:xfrm>
            <a:custGeom>
              <a:avLst/>
              <a:gdLst/>
              <a:ahLst/>
              <a:cxnLst/>
              <a:rect l="0" t="0" r="0" b="0"/>
              <a:pathLst>
                <a:path w="46037" h="67072">
                  <a:moveTo>
                    <a:pt x="14685" y="0"/>
                  </a:moveTo>
                  <a:lnTo>
                    <a:pt x="397" y="5081"/>
                  </a:lnTo>
                  <a:lnTo>
                    <a:pt x="397" y="6668"/>
                  </a:lnTo>
                  <a:lnTo>
                    <a:pt x="3175" y="6508"/>
                  </a:lnTo>
                  <a:lnTo>
                    <a:pt x="5239" y="6826"/>
                  </a:lnTo>
                  <a:lnTo>
                    <a:pt x="6350" y="7858"/>
                  </a:lnTo>
                  <a:lnTo>
                    <a:pt x="6827" y="9604"/>
                  </a:lnTo>
                  <a:lnTo>
                    <a:pt x="6906" y="12144"/>
                  </a:lnTo>
                  <a:lnTo>
                    <a:pt x="6906" y="58580"/>
                  </a:lnTo>
                  <a:lnTo>
                    <a:pt x="6827" y="61277"/>
                  </a:lnTo>
                  <a:lnTo>
                    <a:pt x="5953" y="63342"/>
                  </a:lnTo>
                  <a:lnTo>
                    <a:pt x="3890" y="64691"/>
                  </a:lnTo>
                  <a:lnTo>
                    <a:pt x="0" y="65406"/>
                  </a:lnTo>
                  <a:lnTo>
                    <a:pt x="0" y="67072"/>
                  </a:lnTo>
                  <a:lnTo>
                    <a:pt x="23972" y="67072"/>
                  </a:lnTo>
                  <a:lnTo>
                    <a:pt x="23972" y="65246"/>
                  </a:lnTo>
                  <a:lnTo>
                    <a:pt x="19606" y="65008"/>
                  </a:lnTo>
                  <a:lnTo>
                    <a:pt x="16907" y="63976"/>
                  </a:lnTo>
                  <a:lnTo>
                    <a:pt x="15637" y="61674"/>
                  </a:lnTo>
                  <a:lnTo>
                    <a:pt x="15241" y="57865"/>
                  </a:lnTo>
                  <a:lnTo>
                    <a:pt x="15241" y="42307"/>
                  </a:lnTo>
                  <a:lnTo>
                    <a:pt x="17622" y="44292"/>
                  </a:lnTo>
                  <a:lnTo>
                    <a:pt x="20003" y="45641"/>
                  </a:lnTo>
                  <a:lnTo>
                    <a:pt x="25242" y="46593"/>
                  </a:lnTo>
                  <a:lnTo>
                    <a:pt x="31592" y="45482"/>
                  </a:lnTo>
                  <a:lnTo>
                    <a:pt x="36831" y="42466"/>
                  </a:lnTo>
                  <a:lnTo>
                    <a:pt x="40800" y="38179"/>
                  </a:lnTo>
                  <a:lnTo>
                    <a:pt x="43736" y="32862"/>
                  </a:lnTo>
                  <a:lnTo>
                    <a:pt x="45482" y="27067"/>
                  </a:lnTo>
                  <a:lnTo>
                    <a:pt x="46037" y="21273"/>
                  </a:lnTo>
                  <a:lnTo>
                    <a:pt x="45721" y="16590"/>
                  </a:lnTo>
                  <a:lnTo>
                    <a:pt x="44768" y="12382"/>
                  </a:lnTo>
                  <a:lnTo>
                    <a:pt x="43260" y="8811"/>
                  </a:lnTo>
                  <a:lnTo>
                    <a:pt x="41196" y="5715"/>
                  </a:lnTo>
                  <a:lnTo>
                    <a:pt x="38736" y="3254"/>
                  </a:lnTo>
                  <a:lnTo>
                    <a:pt x="36037" y="1508"/>
                  </a:lnTo>
                  <a:lnTo>
                    <a:pt x="33021" y="397"/>
                  </a:lnTo>
                  <a:lnTo>
                    <a:pt x="29687" y="0"/>
                  </a:lnTo>
                  <a:lnTo>
                    <a:pt x="26193" y="397"/>
                  </a:lnTo>
                  <a:lnTo>
                    <a:pt x="23098" y="1349"/>
                  </a:lnTo>
                  <a:lnTo>
                    <a:pt x="20228" y="3198"/>
                  </a:lnTo>
                  <a:lnTo>
                    <a:pt x="25003" y="5953"/>
                  </a:lnTo>
                  <a:lnTo>
                    <a:pt x="28972" y="6588"/>
                  </a:lnTo>
                  <a:lnTo>
                    <a:pt x="31988" y="8493"/>
                  </a:lnTo>
                  <a:lnTo>
                    <a:pt x="34291" y="11112"/>
                  </a:lnTo>
                  <a:lnTo>
                    <a:pt x="35798" y="14287"/>
                  </a:lnTo>
                  <a:lnTo>
                    <a:pt x="37227" y="20480"/>
                  </a:lnTo>
                  <a:lnTo>
                    <a:pt x="37466" y="22781"/>
                  </a:lnTo>
                  <a:lnTo>
                    <a:pt x="37544" y="24288"/>
                  </a:lnTo>
                  <a:lnTo>
                    <a:pt x="37386" y="28257"/>
                  </a:lnTo>
                  <a:lnTo>
                    <a:pt x="36910" y="31671"/>
                  </a:lnTo>
                  <a:lnTo>
                    <a:pt x="36116" y="34528"/>
                  </a:lnTo>
                  <a:lnTo>
                    <a:pt x="35085" y="36910"/>
                  </a:lnTo>
                  <a:lnTo>
                    <a:pt x="32703" y="40243"/>
                  </a:lnTo>
                  <a:lnTo>
                    <a:pt x="30005" y="42227"/>
                  </a:lnTo>
                  <a:lnTo>
                    <a:pt x="27385" y="43181"/>
                  </a:lnTo>
                  <a:lnTo>
                    <a:pt x="25321" y="43418"/>
                  </a:lnTo>
                  <a:lnTo>
                    <a:pt x="21511" y="42705"/>
                  </a:lnTo>
                  <a:lnTo>
                    <a:pt x="18256" y="40957"/>
                  </a:lnTo>
                  <a:lnTo>
                    <a:pt x="16035" y="38815"/>
                  </a:lnTo>
                  <a:lnTo>
                    <a:pt x="15241" y="36831"/>
                  </a:lnTo>
                  <a:lnTo>
                    <a:pt x="15241" y="12462"/>
                  </a:lnTo>
                  <a:lnTo>
                    <a:pt x="15955" y="10637"/>
                  </a:lnTo>
                  <a:lnTo>
                    <a:pt x="17225" y="9128"/>
                  </a:lnTo>
                  <a:lnTo>
                    <a:pt x="20956" y="6747"/>
                  </a:lnTo>
                  <a:lnTo>
                    <a:pt x="25003" y="5953"/>
                  </a:lnTo>
                  <a:lnTo>
                    <a:pt x="20228" y="3198"/>
                  </a:lnTo>
                  <a:lnTo>
                    <a:pt x="18416" y="4366"/>
                  </a:lnTo>
                  <a:lnTo>
                    <a:pt x="16668" y="6112"/>
                  </a:lnTo>
                  <a:lnTo>
                    <a:pt x="15478" y="7620"/>
                  </a:lnTo>
                  <a:lnTo>
                    <a:pt x="15241" y="7462"/>
                  </a:lnTo>
                  <a:lnTo>
                    <a:pt x="15241" y="158"/>
                  </a:lnTo>
                  <a:lnTo>
                    <a:pt x="14685" y="0"/>
                  </a:lnTo>
                  <a:close/>
                </a:path>
              </a:pathLst>
            </a:custGeom>
            <a:solidFill>
              <a:srgbClr val="000000"/>
            </a:solidFill>
          </p:spPr>
          <p:txBody>
            <a:bodyPr vert="horz" lIns="91440" tIns="45720" rIns="91440" bIns="45720" anchor="t"/>
            <a:lstStyle/>
            <a:p>
              <a:endParaRPr lang="en-IN"/>
            </a:p>
          </p:txBody>
        </p:sp>
        <p:sp>
          <p:nvSpPr>
            <p:cNvPr id="2207" name="Shape 6947"/>
            <p:cNvSpPr/>
            <p:nvPr/>
          </p:nvSpPr>
          <p:spPr>
            <a:xfrm>
              <a:off x="5579601" y="4045553"/>
              <a:ext cx="10159" cy="10080"/>
            </a:xfrm>
            <a:custGeom>
              <a:avLst/>
              <a:gdLst/>
              <a:ahLst/>
              <a:cxnLst/>
              <a:rect l="0" t="0" r="0" b="0"/>
              <a:pathLst>
                <a:path w="10159" h="10080">
                  <a:moveTo>
                    <a:pt x="5001" y="0"/>
                  </a:moveTo>
                  <a:lnTo>
                    <a:pt x="2778" y="475"/>
                  </a:lnTo>
                  <a:lnTo>
                    <a:pt x="1191" y="1825"/>
                  </a:lnTo>
                  <a:lnTo>
                    <a:pt x="317" y="3412"/>
                  </a:lnTo>
                  <a:lnTo>
                    <a:pt x="0" y="5080"/>
                  </a:lnTo>
                  <a:lnTo>
                    <a:pt x="317" y="6667"/>
                  </a:lnTo>
                  <a:lnTo>
                    <a:pt x="1191" y="8333"/>
                  </a:lnTo>
                  <a:lnTo>
                    <a:pt x="2698" y="9604"/>
                  </a:lnTo>
                  <a:lnTo>
                    <a:pt x="5001" y="10080"/>
                  </a:lnTo>
                  <a:lnTo>
                    <a:pt x="7065" y="9682"/>
                  </a:lnTo>
                  <a:lnTo>
                    <a:pt x="8731" y="8651"/>
                  </a:lnTo>
                  <a:lnTo>
                    <a:pt x="9842" y="7063"/>
                  </a:lnTo>
                  <a:lnTo>
                    <a:pt x="10159" y="5080"/>
                  </a:lnTo>
                  <a:lnTo>
                    <a:pt x="9842" y="3015"/>
                  </a:lnTo>
                  <a:lnTo>
                    <a:pt x="8731"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2208" name="Shape 6948"/>
            <p:cNvSpPr/>
            <p:nvPr/>
          </p:nvSpPr>
          <p:spPr>
            <a:xfrm>
              <a:off x="5268610" y="4045553"/>
              <a:ext cx="10081" cy="10080"/>
            </a:xfrm>
            <a:custGeom>
              <a:avLst/>
              <a:gdLst/>
              <a:ahLst/>
              <a:cxnLst/>
              <a:rect l="0" t="0" r="0" b="0"/>
              <a:pathLst>
                <a:path w="10081" h="10080">
                  <a:moveTo>
                    <a:pt x="4921" y="0"/>
                  </a:moveTo>
                  <a:lnTo>
                    <a:pt x="2699" y="475"/>
                  </a:lnTo>
                  <a:lnTo>
                    <a:pt x="1191" y="1825"/>
                  </a:lnTo>
                  <a:lnTo>
                    <a:pt x="317" y="3412"/>
                  </a:lnTo>
                  <a:lnTo>
                    <a:pt x="0" y="5080"/>
                  </a:lnTo>
                  <a:lnTo>
                    <a:pt x="238" y="6667"/>
                  </a:lnTo>
                  <a:lnTo>
                    <a:pt x="1111" y="8333"/>
                  </a:lnTo>
                  <a:lnTo>
                    <a:pt x="2699" y="9604"/>
                  </a:lnTo>
                  <a:lnTo>
                    <a:pt x="4921" y="10080"/>
                  </a:lnTo>
                  <a:lnTo>
                    <a:pt x="6985" y="9682"/>
                  </a:lnTo>
                  <a:lnTo>
                    <a:pt x="8652" y="8651"/>
                  </a:lnTo>
                  <a:lnTo>
                    <a:pt x="9763" y="7063"/>
                  </a:lnTo>
                  <a:lnTo>
                    <a:pt x="10081" y="5080"/>
                  </a:lnTo>
                  <a:lnTo>
                    <a:pt x="9763" y="3015"/>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2209" name="Shape 6949"/>
            <p:cNvSpPr/>
            <p:nvPr/>
          </p:nvSpPr>
          <p:spPr>
            <a:xfrm>
              <a:off x="5157723" y="4045553"/>
              <a:ext cx="23573" cy="67626"/>
            </a:xfrm>
            <a:custGeom>
              <a:avLst/>
              <a:gdLst/>
              <a:ahLst/>
              <a:cxnLst/>
              <a:rect l="0" t="0" r="0" b="0"/>
              <a:pathLst>
                <a:path w="23573" h="67626">
                  <a:moveTo>
                    <a:pt x="15795" y="0"/>
                  </a:moveTo>
                  <a:lnTo>
                    <a:pt x="0" y="4365"/>
                  </a:lnTo>
                  <a:lnTo>
                    <a:pt x="0" y="5952"/>
                  </a:lnTo>
                  <a:lnTo>
                    <a:pt x="3412" y="5713"/>
                  </a:lnTo>
                  <a:lnTo>
                    <a:pt x="5715" y="6031"/>
                  </a:lnTo>
                  <a:lnTo>
                    <a:pt x="7063" y="7143"/>
                  </a:lnTo>
                  <a:lnTo>
                    <a:pt x="7698" y="8968"/>
                  </a:lnTo>
                  <a:lnTo>
                    <a:pt x="7857" y="11826"/>
                  </a:lnTo>
                  <a:lnTo>
                    <a:pt x="7857" y="59055"/>
                  </a:lnTo>
                  <a:lnTo>
                    <a:pt x="7540" y="62387"/>
                  </a:lnTo>
                  <a:lnTo>
                    <a:pt x="6270" y="64531"/>
                  </a:lnTo>
                  <a:lnTo>
                    <a:pt x="3888" y="65642"/>
                  </a:lnTo>
                  <a:lnTo>
                    <a:pt x="237" y="66199"/>
                  </a:lnTo>
                  <a:lnTo>
                    <a:pt x="237" y="67626"/>
                  </a:lnTo>
                  <a:lnTo>
                    <a:pt x="23573" y="67626"/>
                  </a:lnTo>
                  <a:lnTo>
                    <a:pt x="23573" y="66199"/>
                  </a:lnTo>
                  <a:lnTo>
                    <a:pt x="20002" y="65801"/>
                  </a:lnTo>
                  <a:lnTo>
                    <a:pt x="17700" y="64768"/>
                  </a:lnTo>
                  <a:lnTo>
                    <a:pt x="16510" y="62785"/>
                  </a:lnTo>
                  <a:lnTo>
                    <a:pt x="16192" y="59371"/>
                  </a:lnTo>
                  <a:lnTo>
                    <a:pt x="16192" y="237"/>
                  </a:lnTo>
                  <a:lnTo>
                    <a:pt x="15795" y="0"/>
                  </a:lnTo>
                  <a:close/>
                </a:path>
              </a:pathLst>
            </a:custGeom>
            <a:solidFill>
              <a:srgbClr val="000000"/>
            </a:solidFill>
          </p:spPr>
          <p:txBody>
            <a:bodyPr vert="horz" lIns="91440" tIns="45720" rIns="91440" bIns="45720" anchor="t"/>
            <a:lstStyle/>
            <a:p>
              <a:endParaRPr lang="en-IN"/>
            </a:p>
          </p:txBody>
        </p:sp>
        <p:sp>
          <p:nvSpPr>
            <p:cNvPr id="2210" name="Shape 6950"/>
            <p:cNvSpPr/>
            <p:nvPr/>
          </p:nvSpPr>
          <p:spPr>
            <a:xfrm>
              <a:off x="4852526" y="4045553"/>
              <a:ext cx="10081" cy="10080"/>
            </a:xfrm>
            <a:custGeom>
              <a:avLst/>
              <a:gdLst/>
              <a:ahLst/>
              <a:cxnLst/>
              <a:rect l="0" t="0" r="0" b="0"/>
              <a:pathLst>
                <a:path w="10081" h="10080">
                  <a:moveTo>
                    <a:pt x="5001" y="0"/>
                  </a:moveTo>
                  <a:lnTo>
                    <a:pt x="2778" y="475"/>
                  </a:lnTo>
                  <a:lnTo>
                    <a:pt x="1191" y="1825"/>
                  </a:lnTo>
                  <a:lnTo>
                    <a:pt x="317" y="3412"/>
                  </a:lnTo>
                  <a:lnTo>
                    <a:pt x="0" y="5080"/>
                  </a:lnTo>
                  <a:lnTo>
                    <a:pt x="317" y="6667"/>
                  </a:lnTo>
                  <a:lnTo>
                    <a:pt x="1111" y="8333"/>
                  </a:lnTo>
                  <a:lnTo>
                    <a:pt x="2698" y="9604"/>
                  </a:lnTo>
                  <a:lnTo>
                    <a:pt x="5001" y="10080"/>
                  </a:lnTo>
                  <a:lnTo>
                    <a:pt x="7063" y="9682"/>
                  </a:lnTo>
                  <a:lnTo>
                    <a:pt x="8651" y="8651"/>
                  </a:lnTo>
                  <a:lnTo>
                    <a:pt x="9763" y="7063"/>
                  </a:lnTo>
                  <a:lnTo>
                    <a:pt x="10081" y="5080"/>
                  </a:lnTo>
                  <a:lnTo>
                    <a:pt x="9763" y="3015"/>
                  </a:lnTo>
                  <a:lnTo>
                    <a:pt x="8651" y="1507"/>
                  </a:lnTo>
                  <a:lnTo>
                    <a:pt x="7063" y="396"/>
                  </a:lnTo>
                  <a:lnTo>
                    <a:pt x="5001" y="0"/>
                  </a:lnTo>
                  <a:close/>
                </a:path>
              </a:pathLst>
            </a:custGeom>
            <a:solidFill>
              <a:srgbClr val="000000"/>
            </a:solidFill>
          </p:spPr>
          <p:txBody>
            <a:bodyPr vert="horz" lIns="91440" tIns="45720" rIns="91440" bIns="45720" anchor="t"/>
            <a:lstStyle/>
            <a:p>
              <a:endParaRPr lang="en-IN"/>
            </a:p>
          </p:txBody>
        </p:sp>
        <p:sp>
          <p:nvSpPr>
            <p:cNvPr id="2211" name="Shape 6951"/>
            <p:cNvSpPr/>
            <p:nvPr/>
          </p:nvSpPr>
          <p:spPr>
            <a:xfrm>
              <a:off x="5234400" y="4055871"/>
              <a:ext cx="26352" cy="58340"/>
            </a:xfrm>
            <a:custGeom>
              <a:avLst/>
              <a:gdLst/>
              <a:ahLst/>
              <a:cxnLst/>
              <a:rect l="0" t="0" r="0" b="0"/>
              <a:pathLst>
                <a:path w="26352" h="58340">
                  <a:moveTo>
                    <a:pt x="13255" y="0"/>
                  </a:moveTo>
                  <a:lnTo>
                    <a:pt x="10873" y="3412"/>
                  </a:lnTo>
                  <a:lnTo>
                    <a:pt x="8890" y="6111"/>
                  </a:lnTo>
                  <a:lnTo>
                    <a:pt x="6826" y="8571"/>
                  </a:lnTo>
                  <a:lnTo>
                    <a:pt x="4365" y="11270"/>
                  </a:lnTo>
                  <a:lnTo>
                    <a:pt x="1428" y="13651"/>
                  </a:lnTo>
                  <a:lnTo>
                    <a:pt x="396" y="14445"/>
                  </a:lnTo>
                  <a:lnTo>
                    <a:pt x="0" y="15238"/>
                  </a:lnTo>
                  <a:lnTo>
                    <a:pt x="396" y="15954"/>
                  </a:lnTo>
                  <a:lnTo>
                    <a:pt x="5634" y="15954"/>
                  </a:lnTo>
                  <a:lnTo>
                    <a:pt x="5634" y="45718"/>
                  </a:lnTo>
                  <a:lnTo>
                    <a:pt x="5873" y="49132"/>
                  </a:lnTo>
                  <a:lnTo>
                    <a:pt x="6350" y="51911"/>
                  </a:lnTo>
                  <a:lnTo>
                    <a:pt x="7222" y="54132"/>
                  </a:lnTo>
                  <a:lnTo>
                    <a:pt x="8333" y="55720"/>
                  </a:lnTo>
                  <a:lnTo>
                    <a:pt x="11271" y="57705"/>
                  </a:lnTo>
                  <a:lnTo>
                    <a:pt x="14763" y="58340"/>
                  </a:lnTo>
                  <a:lnTo>
                    <a:pt x="18176" y="57705"/>
                  </a:lnTo>
                  <a:lnTo>
                    <a:pt x="21351" y="56117"/>
                  </a:lnTo>
                  <a:lnTo>
                    <a:pt x="24129" y="53815"/>
                  </a:lnTo>
                  <a:lnTo>
                    <a:pt x="26352" y="50800"/>
                  </a:lnTo>
                  <a:lnTo>
                    <a:pt x="25082" y="49687"/>
                  </a:lnTo>
                  <a:lnTo>
                    <a:pt x="22860" y="51911"/>
                  </a:lnTo>
                  <a:lnTo>
                    <a:pt x="21192" y="52783"/>
                  </a:lnTo>
                  <a:lnTo>
                    <a:pt x="19050" y="53181"/>
                  </a:lnTo>
                  <a:lnTo>
                    <a:pt x="16906" y="52705"/>
                  </a:lnTo>
                  <a:lnTo>
                    <a:pt x="15477" y="51513"/>
                  </a:lnTo>
                  <a:lnTo>
                    <a:pt x="14604" y="49846"/>
                  </a:lnTo>
                  <a:lnTo>
                    <a:pt x="14207" y="47942"/>
                  </a:lnTo>
                  <a:lnTo>
                    <a:pt x="13970" y="44290"/>
                  </a:lnTo>
                  <a:lnTo>
                    <a:pt x="13970" y="15954"/>
                  </a:lnTo>
                  <a:lnTo>
                    <a:pt x="23971" y="15954"/>
                  </a:lnTo>
                  <a:lnTo>
                    <a:pt x="23971" y="12779"/>
                  </a:lnTo>
                  <a:lnTo>
                    <a:pt x="13970" y="12779"/>
                  </a:lnTo>
                  <a:lnTo>
                    <a:pt x="13970" y="1268"/>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212" name="Shape 6952"/>
            <p:cNvSpPr/>
            <p:nvPr/>
          </p:nvSpPr>
          <p:spPr>
            <a:xfrm>
              <a:off x="5603335" y="4067618"/>
              <a:ext cx="40083" cy="46593"/>
            </a:xfrm>
            <a:custGeom>
              <a:avLst/>
              <a:gdLst/>
              <a:ahLst/>
              <a:cxnLst/>
              <a:rect l="0" t="0" r="0" b="0"/>
              <a:pathLst>
                <a:path w="40083" h="46593">
                  <a:moveTo>
                    <a:pt x="18017" y="0"/>
                  </a:moveTo>
                  <a:lnTo>
                    <a:pt x="12778" y="556"/>
                  </a:lnTo>
                  <a:lnTo>
                    <a:pt x="8731" y="1984"/>
                  </a:lnTo>
                  <a:lnTo>
                    <a:pt x="5634" y="4048"/>
                  </a:lnTo>
                  <a:lnTo>
                    <a:pt x="3492" y="6429"/>
                  </a:lnTo>
                  <a:lnTo>
                    <a:pt x="2222" y="8811"/>
                  </a:lnTo>
                  <a:lnTo>
                    <a:pt x="1824" y="11033"/>
                  </a:lnTo>
                  <a:lnTo>
                    <a:pt x="2142" y="12383"/>
                  </a:lnTo>
                  <a:lnTo>
                    <a:pt x="2857" y="13811"/>
                  </a:lnTo>
                  <a:lnTo>
                    <a:pt x="4127" y="14922"/>
                  </a:lnTo>
                  <a:lnTo>
                    <a:pt x="6111" y="15398"/>
                  </a:lnTo>
                  <a:lnTo>
                    <a:pt x="7937" y="15002"/>
                  </a:lnTo>
                  <a:lnTo>
                    <a:pt x="9366" y="13971"/>
                  </a:lnTo>
                  <a:lnTo>
                    <a:pt x="10238" y="12620"/>
                  </a:lnTo>
                  <a:lnTo>
                    <a:pt x="10555" y="11112"/>
                  </a:lnTo>
                  <a:lnTo>
                    <a:pt x="10318" y="9366"/>
                  </a:lnTo>
                  <a:lnTo>
                    <a:pt x="10080" y="7223"/>
                  </a:lnTo>
                  <a:lnTo>
                    <a:pt x="10714" y="5239"/>
                  </a:lnTo>
                  <a:lnTo>
                    <a:pt x="12382" y="3731"/>
                  </a:lnTo>
                  <a:lnTo>
                    <a:pt x="14683" y="2698"/>
                  </a:lnTo>
                  <a:lnTo>
                    <a:pt x="17144" y="2381"/>
                  </a:lnTo>
                  <a:lnTo>
                    <a:pt x="19605" y="2698"/>
                  </a:lnTo>
                  <a:lnTo>
                    <a:pt x="22066" y="3809"/>
                  </a:lnTo>
                  <a:lnTo>
                    <a:pt x="23971" y="6350"/>
                  </a:lnTo>
                  <a:lnTo>
                    <a:pt x="24764" y="10636"/>
                  </a:lnTo>
                  <a:lnTo>
                    <a:pt x="24764" y="16668"/>
                  </a:lnTo>
                  <a:lnTo>
                    <a:pt x="24023" y="16957"/>
                  </a:lnTo>
                  <a:lnTo>
                    <a:pt x="24764" y="19050"/>
                  </a:lnTo>
                  <a:lnTo>
                    <a:pt x="24764" y="33417"/>
                  </a:lnTo>
                  <a:lnTo>
                    <a:pt x="24208" y="36751"/>
                  </a:lnTo>
                  <a:lnTo>
                    <a:pt x="23177" y="37941"/>
                  </a:lnTo>
                  <a:lnTo>
                    <a:pt x="21351" y="39053"/>
                  </a:lnTo>
                  <a:lnTo>
                    <a:pt x="20319" y="39528"/>
                  </a:lnTo>
                  <a:lnTo>
                    <a:pt x="18732" y="40084"/>
                  </a:lnTo>
                  <a:lnTo>
                    <a:pt x="15239" y="40878"/>
                  </a:lnTo>
                  <a:lnTo>
                    <a:pt x="12700" y="40322"/>
                  </a:lnTo>
                  <a:lnTo>
                    <a:pt x="10636" y="38734"/>
                  </a:lnTo>
                  <a:lnTo>
                    <a:pt x="9207" y="36274"/>
                  </a:lnTo>
                  <a:lnTo>
                    <a:pt x="8731" y="33099"/>
                  </a:lnTo>
                  <a:lnTo>
                    <a:pt x="8731" y="32941"/>
                  </a:lnTo>
                  <a:lnTo>
                    <a:pt x="8889" y="31115"/>
                  </a:lnTo>
                  <a:lnTo>
                    <a:pt x="9525" y="28972"/>
                  </a:lnTo>
                  <a:lnTo>
                    <a:pt x="11112" y="26591"/>
                  </a:lnTo>
                  <a:lnTo>
                    <a:pt x="13969" y="24129"/>
                  </a:lnTo>
                  <a:lnTo>
                    <a:pt x="15953" y="22859"/>
                  </a:lnTo>
                  <a:lnTo>
                    <a:pt x="18414" y="21590"/>
                  </a:lnTo>
                  <a:lnTo>
                    <a:pt x="21351" y="20321"/>
                  </a:lnTo>
                  <a:lnTo>
                    <a:pt x="24764" y="19050"/>
                  </a:lnTo>
                  <a:lnTo>
                    <a:pt x="24023" y="16957"/>
                  </a:lnTo>
                  <a:lnTo>
                    <a:pt x="17223" y="19606"/>
                  </a:lnTo>
                  <a:lnTo>
                    <a:pt x="11112" y="22384"/>
                  </a:lnTo>
                  <a:lnTo>
                    <a:pt x="6269" y="25162"/>
                  </a:lnTo>
                  <a:lnTo>
                    <a:pt x="2777" y="28178"/>
                  </a:lnTo>
                  <a:lnTo>
                    <a:pt x="713" y="31829"/>
                  </a:lnTo>
                  <a:lnTo>
                    <a:pt x="0" y="36274"/>
                  </a:lnTo>
                  <a:lnTo>
                    <a:pt x="872" y="40640"/>
                  </a:lnTo>
                  <a:lnTo>
                    <a:pt x="3253" y="43894"/>
                  </a:lnTo>
                  <a:lnTo>
                    <a:pt x="6587" y="45958"/>
                  </a:lnTo>
                  <a:lnTo>
                    <a:pt x="10477" y="46593"/>
                  </a:lnTo>
                  <a:lnTo>
                    <a:pt x="14524" y="45958"/>
                  </a:lnTo>
                  <a:lnTo>
                    <a:pt x="18334" y="44212"/>
                  </a:lnTo>
                  <a:lnTo>
                    <a:pt x="21827" y="41831"/>
                  </a:lnTo>
                  <a:lnTo>
                    <a:pt x="24843" y="39371"/>
                  </a:lnTo>
                  <a:lnTo>
                    <a:pt x="25400" y="42307"/>
                  </a:lnTo>
                  <a:lnTo>
                    <a:pt x="26352" y="44370"/>
                  </a:lnTo>
                  <a:lnTo>
                    <a:pt x="27542" y="45721"/>
                  </a:lnTo>
                  <a:lnTo>
                    <a:pt x="28892" y="46354"/>
                  </a:lnTo>
                  <a:lnTo>
                    <a:pt x="31273" y="46593"/>
                  </a:lnTo>
                  <a:lnTo>
                    <a:pt x="32702" y="46434"/>
                  </a:lnTo>
                  <a:lnTo>
                    <a:pt x="34686" y="45878"/>
                  </a:lnTo>
                  <a:lnTo>
                    <a:pt x="37147" y="44450"/>
                  </a:lnTo>
                  <a:lnTo>
                    <a:pt x="40083" y="41672"/>
                  </a:lnTo>
                  <a:lnTo>
                    <a:pt x="40083" y="39053"/>
                  </a:lnTo>
                  <a:lnTo>
                    <a:pt x="38258" y="40322"/>
                  </a:lnTo>
                  <a:lnTo>
                    <a:pt x="35638" y="40958"/>
                  </a:lnTo>
                  <a:lnTo>
                    <a:pt x="33972" y="40402"/>
                  </a:lnTo>
                  <a:lnTo>
                    <a:pt x="33098" y="39132"/>
                  </a:lnTo>
                  <a:lnTo>
                    <a:pt x="32780" y="35163"/>
                  </a:lnTo>
                  <a:lnTo>
                    <a:pt x="32780" y="15875"/>
                  </a:lnTo>
                  <a:lnTo>
                    <a:pt x="32225" y="9128"/>
                  </a:lnTo>
                  <a:lnTo>
                    <a:pt x="30956" y="5715"/>
                  </a:lnTo>
                  <a:lnTo>
                    <a:pt x="28416" y="2778"/>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213" name="Shape 6953"/>
            <p:cNvSpPr/>
            <p:nvPr/>
          </p:nvSpPr>
          <p:spPr>
            <a:xfrm>
              <a:off x="5573490" y="4067618"/>
              <a:ext cx="23495" cy="45561"/>
            </a:xfrm>
            <a:custGeom>
              <a:avLst/>
              <a:gdLst/>
              <a:ahLst/>
              <a:cxnLst/>
              <a:rect l="0" t="0" r="0" b="0"/>
              <a:pathLst>
                <a:path w="23495" h="45561">
                  <a:moveTo>
                    <a:pt x="15716" y="0"/>
                  </a:moveTo>
                  <a:lnTo>
                    <a:pt x="396" y="5477"/>
                  </a:lnTo>
                  <a:lnTo>
                    <a:pt x="396" y="6984"/>
                  </a:lnTo>
                  <a:lnTo>
                    <a:pt x="4364" y="6588"/>
                  </a:lnTo>
                  <a:lnTo>
                    <a:pt x="5634" y="6667"/>
                  </a:lnTo>
                  <a:lnTo>
                    <a:pt x="6667" y="7382"/>
                  </a:lnTo>
                  <a:lnTo>
                    <a:pt x="7539" y="9128"/>
                  </a:lnTo>
                  <a:lnTo>
                    <a:pt x="7857" y="12541"/>
                  </a:lnTo>
                  <a:lnTo>
                    <a:pt x="7857" y="35481"/>
                  </a:lnTo>
                  <a:lnTo>
                    <a:pt x="7698" y="38734"/>
                  </a:lnTo>
                  <a:lnTo>
                    <a:pt x="7143" y="41116"/>
                  </a:lnTo>
                  <a:lnTo>
                    <a:pt x="6191" y="42624"/>
                  </a:lnTo>
                  <a:lnTo>
                    <a:pt x="4762" y="43497"/>
                  </a:lnTo>
                  <a:lnTo>
                    <a:pt x="2777" y="43894"/>
                  </a:lnTo>
                  <a:lnTo>
                    <a:pt x="0" y="44133"/>
                  </a:lnTo>
                  <a:lnTo>
                    <a:pt x="0" y="45561"/>
                  </a:lnTo>
                  <a:lnTo>
                    <a:pt x="23495" y="45561"/>
                  </a:lnTo>
                  <a:lnTo>
                    <a:pt x="23495" y="44133"/>
                  </a:lnTo>
                  <a:lnTo>
                    <a:pt x="19446" y="43497"/>
                  </a:lnTo>
                  <a:lnTo>
                    <a:pt x="17223" y="42068"/>
                  </a:lnTo>
                  <a:lnTo>
                    <a:pt x="16351" y="39528"/>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214" name="Shape 6954"/>
            <p:cNvSpPr/>
            <p:nvPr/>
          </p:nvSpPr>
          <p:spPr>
            <a:xfrm>
              <a:off x="5453553" y="4067618"/>
              <a:ext cx="39528" cy="46593"/>
            </a:xfrm>
            <a:custGeom>
              <a:avLst/>
              <a:gdLst/>
              <a:ahLst/>
              <a:cxnLst/>
              <a:rect l="0" t="0" r="0" b="0"/>
              <a:pathLst>
                <a:path w="39528" h="46593">
                  <a:moveTo>
                    <a:pt x="20161" y="0"/>
                  </a:moveTo>
                  <a:lnTo>
                    <a:pt x="18019" y="3572"/>
                  </a:lnTo>
                  <a:lnTo>
                    <a:pt x="18019" y="3572"/>
                  </a:lnTo>
                  <a:lnTo>
                    <a:pt x="21431" y="4128"/>
                  </a:lnTo>
                  <a:lnTo>
                    <a:pt x="23812" y="5556"/>
                  </a:lnTo>
                  <a:lnTo>
                    <a:pt x="25400" y="7541"/>
                  </a:lnTo>
                  <a:lnTo>
                    <a:pt x="26511" y="9922"/>
                  </a:lnTo>
                  <a:lnTo>
                    <a:pt x="27544" y="15002"/>
                  </a:lnTo>
                  <a:lnTo>
                    <a:pt x="7143" y="15002"/>
                  </a:lnTo>
                  <a:lnTo>
                    <a:pt x="7858" y="12065"/>
                  </a:lnTo>
                  <a:lnTo>
                    <a:pt x="8731" y="9525"/>
                  </a:lnTo>
                  <a:lnTo>
                    <a:pt x="9763" y="7541"/>
                  </a:lnTo>
                  <a:lnTo>
                    <a:pt x="11112" y="6033"/>
                  </a:lnTo>
                  <a:lnTo>
                    <a:pt x="14287" y="4128"/>
                  </a:lnTo>
                  <a:lnTo>
                    <a:pt x="18019" y="3572"/>
                  </a:lnTo>
                  <a:lnTo>
                    <a:pt x="20161" y="0"/>
                  </a:lnTo>
                  <a:lnTo>
                    <a:pt x="15955" y="556"/>
                  </a:lnTo>
                  <a:lnTo>
                    <a:pt x="11430" y="2222"/>
                  </a:lnTo>
                  <a:lnTo>
                    <a:pt x="7143" y="5318"/>
                  </a:lnTo>
                  <a:lnTo>
                    <a:pt x="3492" y="9922"/>
                  </a:lnTo>
                  <a:lnTo>
                    <a:pt x="952" y="16192"/>
                  </a:lnTo>
                  <a:lnTo>
                    <a:pt x="0" y="24368"/>
                  </a:lnTo>
                  <a:lnTo>
                    <a:pt x="397" y="29368"/>
                  </a:lnTo>
                  <a:lnTo>
                    <a:pt x="1350" y="33734"/>
                  </a:lnTo>
                  <a:lnTo>
                    <a:pt x="2857" y="37544"/>
                  </a:lnTo>
                  <a:lnTo>
                    <a:pt x="5080" y="40719"/>
                  </a:lnTo>
                  <a:lnTo>
                    <a:pt x="7778" y="43259"/>
                  </a:lnTo>
                  <a:lnTo>
                    <a:pt x="10953" y="45084"/>
                  </a:lnTo>
                  <a:lnTo>
                    <a:pt x="14526" y="46197"/>
                  </a:lnTo>
                  <a:lnTo>
                    <a:pt x="18494" y="46593"/>
                  </a:lnTo>
                  <a:lnTo>
                    <a:pt x="23495" y="45958"/>
                  </a:lnTo>
                  <a:lnTo>
                    <a:pt x="27702" y="44370"/>
                  </a:lnTo>
                  <a:lnTo>
                    <a:pt x="31194" y="42148"/>
                  </a:lnTo>
                  <a:lnTo>
                    <a:pt x="33972" y="39449"/>
                  </a:lnTo>
                  <a:lnTo>
                    <a:pt x="36195" y="36672"/>
                  </a:lnTo>
                  <a:lnTo>
                    <a:pt x="37782" y="33972"/>
                  </a:lnTo>
                  <a:lnTo>
                    <a:pt x="38893" y="31670"/>
                  </a:lnTo>
                  <a:lnTo>
                    <a:pt x="39528" y="30083"/>
                  </a:lnTo>
                  <a:lnTo>
                    <a:pt x="37941" y="29368"/>
                  </a:lnTo>
                  <a:lnTo>
                    <a:pt x="34925" y="33654"/>
                  </a:lnTo>
                  <a:lnTo>
                    <a:pt x="32702" y="35878"/>
                  </a:lnTo>
                  <a:lnTo>
                    <a:pt x="29925" y="37862"/>
                  </a:lnTo>
                  <a:lnTo>
                    <a:pt x="26591" y="39211"/>
                  </a:lnTo>
                  <a:lnTo>
                    <a:pt x="22542" y="39767"/>
                  </a:lnTo>
                  <a:lnTo>
                    <a:pt x="19208" y="39371"/>
                  </a:lnTo>
                  <a:lnTo>
                    <a:pt x="15796" y="38100"/>
                  </a:lnTo>
                  <a:lnTo>
                    <a:pt x="12700" y="35559"/>
                  </a:lnTo>
                  <a:lnTo>
                    <a:pt x="10001" y="31591"/>
                  </a:lnTo>
                  <a:lnTo>
                    <a:pt x="8890" y="28972"/>
                  </a:lnTo>
                  <a:lnTo>
                    <a:pt x="7937" y="25877"/>
                  </a:lnTo>
                  <a:lnTo>
                    <a:pt x="7302" y="22304"/>
                  </a:lnTo>
                  <a:lnTo>
                    <a:pt x="6826" y="18177"/>
                  </a:lnTo>
                  <a:lnTo>
                    <a:pt x="37624" y="18177"/>
                  </a:lnTo>
                  <a:lnTo>
                    <a:pt x="36910" y="13732"/>
                  </a:lnTo>
                  <a:lnTo>
                    <a:pt x="35798" y="9842"/>
                  </a:lnTo>
                  <a:lnTo>
                    <a:pt x="34131" y="6747"/>
                  </a:lnTo>
                  <a:lnTo>
                    <a:pt x="31988" y="4207"/>
                  </a:lnTo>
                  <a:lnTo>
                    <a:pt x="29527" y="2381"/>
                  </a:lnTo>
                  <a:lnTo>
                    <a:pt x="26670" y="1032"/>
                  </a:lnTo>
                  <a:lnTo>
                    <a:pt x="23575" y="238"/>
                  </a:lnTo>
                  <a:lnTo>
                    <a:pt x="20161" y="0"/>
                  </a:lnTo>
                  <a:close/>
                </a:path>
              </a:pathLst>
            </a:custGeom>
            <a:solidFill>
              <a:srgbClr val="000000"/>
            </a:solidFill>
          </p:spPr>
          <p:txBody>
            <a:bodyPr vert="horz" lIns="91440" tIns="45720" rIns="91440" bIns="45720" anchor="t"/>
            <a:lstStyle/>
            <a:p>
              <a:endParaRPr lang="en-IN"/>
            </a:p>
          </p:txBody>
        </p:sp>
        <p:sp>
          <p:nvSpPr>
            <p:cNvPr id="2215" name="Shape 6955"/>
            <p:cNvSpPr/>
            <p:nvPr/>
          </p:nvSpPr>
          <p:spPr>
            <a:xfrm>
              <a:off x="5360606" y="4067618"/>
              <a:ext cx="40163" cy="46593"/>
            </a:xfrm>
            <a:custGeom>
              <a:avLst/>
              <a:gdLst/>
              <a:ahLst/>
              <a:cxnLst/>
              <a:rect l="0" t="0" r="0" b="0"/>
              <a:pathLst>
                <a:path w="40163" h="46593">
                  <a:moveTo>
                    <a:pt x="18017" y="0"/>
                  </a:moveTo>
                  <a:lnTo>
                    <a:pt x="12858" y="556"/>
                  </a:lnTo>
                  <a:lnTo>
                    <a:pt x="8731" y="1984"/>
                  </a:lnTo>
                  <a:lnTo>
                    <a:pt x="5634" y="4048"/>
                  </a:lnTo>
                  <a:lnTo>
                    <a:pt x="3492" y="6429"/>
                  </a:lnTo>
                  <a:lnTo>
                    <a:pt x="2301" y="8811"/>
                  </a:lnTo>
                  <a:lnTo>
                    <a:pt x="1904" y="11033"/>
                  </a:lnTo>
                  <a:lnTo>
                    <a:pt x="2857" y="13811"/>
                  </a:lnTo>
                  <a:lnTo>
                    <a:pt x="4206" y="14922"/>
                  </a:lnTo>
                  <a:lnTo>
                    <a:pt x="6111" y="15398"/>
                  </a:lnTo>
                  <a:lnTo>
                    <a:pt x="7937" y="15002"/>
                  </a:lnTo>
                  <a:lnTo>
                    <a:pt x="9366" y="13971"/>
                  </a:lnTo>
                  <a:lnTo>
                    <a:pt x="10318" y="12620"/>
                  </a:lnTo>
                  <a:lnTo>
                    <a:pt x="10636" y="11112"/>
                  </a:lnTo>
                  <a:lnTo>
                    <a:pt x="10397" y="9366"/>
                  </a:lnTo>
                  <a:lnTo>
                    <a:pt x="10080" y="7223"/>
                  </a:lnTo>
                  <a:lnTo>
                    <a:pt x="10715" y="5239"/>
                  </a:lnTo>
                  <a:lnTo>
                    <a:pt x="12382" y="3731"/>
                  </a:lnTo>
                  <a:lnTo>
                    <a:pt x="14683" y="2698"/>
                  </a:lnTo>
                  <a:lnTo>
                    <a:pt x="17145" y="2381"/>
                  </a:lnTo>
                  <a:lnTo>
                    <a:pt x="19605" y="2698"/>
                  </a:lnTo>
                  <a:lnTo>
                    <a:pt x="22066" y="3809"/>
                  </a:lnTo>
                  <a:lnTo>
                    <a:pt x="23971" y="6350"/>
                  </a:lnTo>
                  <a:lnTo>
                    <a:pt x="24765" y="10636"/>
                  </a:lnTo>
                  <a:lnTo>
                    <a:pt x="24765" y="16668"/>
                  </a:lnTo>
                  <a:lnTo>
                    <a:pt x="24024" y="16960"/>
                  </a:lnTo>
                  <a:lnTo>
                    <a:pt x="24765" y="19050"/>
                  </a:lnTo>
                  <a:lnTo>
                    <a:pt x="24765" y="33417"/>
                  </a:lnTo>
                  <a:lnTo>
                    <a:pt x="24208" y="36751"/>
                  </a:lnTo>
                  <a:lnTo>
                    <a:pt x="23177" y="37941"/>
                  </a:lnTo>
                  <a:lnTo>
                    <a:pt x="21431" y="39053"/>
                  </a:lnTo>
                  <a:lnTo>
                    <a:pt x="18811" y="40084"/>
                  </a:lnTo>
                  <a:lnTo>
                    <a:pt x="15240" y="40878"/>
                  </a:lnTo>
                  <a:lnTo>
                    <a:pt x="12700" y="40322"/>
                  </a:lnTo>
                  <a:lnTo>
                    <a:pt x="10636" y="38734"/>
                  </a:lnTo>
                  <a:lnTo>
                    <a:pt x="9286" y="36274"/>
                  </a:lnTo>
                  <a:lnTo>
                    <a:pt x="8731" y="33099"/>
                  </a:lnTo>
                  <a:lnTo>
                    <a:pt x="8731" y="32941"/>
                  </a:lnTo>
                  <a:lnTo>
                    <a:pt x="8890" y="31115"/>
                  </a:lnTo>
                  <a:lnTo>
                    <a:pt x="9603" y="28972"/>
                  </a:lnTo>
                  <a:lnTo>
                    <a:pt x="11112" y="26591"/>
                  </a:lnTo>
                  <a:lnTo>
                    <a:pt x="13970" y="24129"/>
                  </a:lnTo>
                  <a:lnTo>
                    <a:pt x="15953" y="22859"/>
                  </a:lnTo>
                  <a:lnTo>
                    <a:pt x="18415" y="21590"/>
                  </a:lnTo>
                  <a:lnTo>
                    <a:pt x="24765" y="19050"/>
                  </a:lnTo>
                  <a:lnTo>
                    <a:pt x="24024" y="16960"/>
                  </a:lnTo>
                  <a:lnTo>
                    <a:pt x="17303" y="19606"/>
                  </a:lnTo>
                  <a:lnTo>
                    <a:pt x="11191" y="22384"/>
                  </a:lnTo>
                  <a:lnTo>
                    <a:pt x="6350" y="25162"/>
                  </a:lnTo>
                  <a:lnTo>
                    <a:pt x="2857" y="28178"/>
                  </a:lnTo>
                  <a:lnTo>
                    <a:pt x="713" y="31829"/>
                  </a:lnTo>
                  <a:lnTo>
                    <a:pt x="0" y="36274"/>
                  </a:lnTo>
                  <a:lnTo>
                    <a:pt x="952" y="40640"/>
                  </a:lnTo>
                  <a:lnTo>
                    <a:pt x="3253" y="43894"/>
                  </a:lnTo>
                  <a:lnTo>
                    <a:pt x="6587" y="45958"/>
                  </a:lnTo>
                  <a:lnTo>
                    <a:pt x="10477" y="46593"/>
                  </a:lnTo>
                  <a:lnTo>
                    <a:pt x="14525" y="45958"/>
                  </a:lnTo>
                  <a:lnTo>
                    <a:pt x="18415" y="44212"/>
                  </a:lnTo>
                  <a:lnTo>
                    <a:pt x="24843" y="39371"/>
                  </a:lnTo>
                  <a:lnTo>
                    <a:pt x="25400" y="42307"/>
                  </a:lnTo>
                  <a:lnTo>
                    <a:pt x="26352" y="44370"/>
                  </a:lnTo>
                  <a:lnTo>
                    <a:pt x="27622" y="45721"/>
                  </a:lnTo>
                  <a:lnTo>
                    <a:pt x="28971" y="46354"/>
                  </a:lnTo>
                  <a:lnTo>
                    <a:pt x="31273" y="46593"/>
                  </a:lnTo>
                  <a:lnTo>
                    <a:pt x="32781" y="46434"/>
                  </a:lnTo>
                  <a:lnTo>
                    <a:pt x="34766" y="45878"/>
                  </a:lnTo>
                  <a:lnTo>
                    <a:pt x="37226" y="44450"/>
                  </a:lnTo>
                  <a:lnTo>
                    <a:pt x="40163" y="41672"/>
                  </a:lnTo>
                  <a:lnTo>
                    <a:pt x="40163" y="39053"/>
                  </a:lnTo>
                  <a:lnTo>
                    <a:pt x="38258" y="40322"/>
                  </a:lnTo>
                  <a:lnTo>
                    <a:pt x="35638" y="40958"/>
                  </a:lnTo>
                  <a:lnTo>
                    <a:pt x="33972" y="40402"/>
                  </a:lnTo>
                  <a:lnTo>
                    <a:pt x="33178" y="39132"/>
                  </a:lnTo>
                  <a:lnTo>
                    <a:pt x="32781" y="35163"/>
                  </a:lnTo>
                  <a:lnTo>
                    <a:pt x="32781" y="15875"/>
                  </a:lnTo>
                  <a:lnTo>
                    <a:pt x="32226" y="9128"/>
                  </a:lnTo>
                  <a:lnTo>
                    <a:pt x="30956" y="5715"/>
                  </a:lnTo>
                  <a:lnTo>
                    <a:pt x="28416"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216" name="Shape 6956"/>
            <p:cNvSpPr/>
            <p:nvPr/>
          </p:nvSpPr>
          <p:spPr>
            <a:xfrm>
              <a:off x="5262419" y="4067618"/>
              <a:ext cx="23495" cy="45561"/>
            </a:xfrm>
            <a:custGeom>
              <a:avLst/>
              <a:gdLst/>
              <a:ahLst/>
              <a:cxnLst/>
              <a:rect l="0" t="0" r="0" b="0"/>
              <a:pathLst>
                <a:path w="23495" h="45561">
                  <a:moveTo>
                    <a:pt x="15796" y="0"/>
                  </a:moveTo>
                  <a:lnTo>
                    <a:pt x="397" y="5477"/>
                  </a:lnTo>
                  <a:lnTo>
                    <a:pt x="397" y="6984"/>
                  </a:lnTo>
                  <a:lnTo>
                    <a:pt x="4366" y="6588"/>
                  </a:lnTo>
                  <a:lnTo>
                    <a:pt x="5636" y="6667"/>
                  </a:lnTo>
                  <a:lnTo>
                    <a:pt x="6747" y="7382"/>
                  </a:lnTo>
                  <a:lnTo>
                    <a:pt x="7541" y="9128"/>
                  </a:lnTo>
                  <a:lnTo>
                    <a:pt x="7858" y="12541"/>
                  </a:lnTo>
                  <a:lnTo>
                    <a:pt x="7858" y="35481"/>
                  </a:lnTo>
                  <a:lnTo>
                    <a:pt x="7699" y="38734"/>
                  </a:lnTo>
                  <a:lnTo>
                    <a:pt x="7143" y="41116"/>
                  </a:lnTo>
                  <a:lnTo>
                    <a:pt x="6191" y="42624"/>
                  </a:lnTo>
                  <a:lnTo>
                    <a:pt x="4762" y="43497"/>
                  </a:lnTo>
                  <a:lnTo>
                    <a:pt x="2778" y="43894"/>
                  </a:lnTo>
                  <a:lnTo>
                    <a:pt x="0" y="44133"/>
                  </a:lnTo>
                  <a:lnTo>
                    <a:pt x="0" y="45561"/>
                  </a:lnTo>
                  <a:lnTo>
                    <a:pt x="23495" y="45561"/>
                  </a:lnTo>
                  <a:lnTo>
                    <a:pt x="23495" y="44133"/>
                  </a:lnTo>
                  <a:lnTo>
                    <a:pt x="19447" y="43497"/>
                  </a:lnTo>
                  <a:lnTo>
                    <a:pt x="17224" y="42068"/>
                  </a:lnTo>
                  <a:lnTo>
                    <a:pt x="16351" y="39528"/>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2217" name="Shape 6957"/>
            <p:cNvSpPr/>
            <p:nvPr/>
          </p:nvSpPr>
          <p:spPr>
            <a:xfrm>
              <a:off x="5110178" y="4067618"/>
              <a:ext cx="43736" cy="46593"/>
            </a:xfrm>
            <a:custGeom>
              <a:avLst/>
              <a:gdLst/>
              <a:ahLst/>
              <a:cxnLst/>
              <a:rect l="0" t="0" r="0" b="0"/>
              <a:pathLst>
                <a:path w="43736" h="46593">
                  <a:moveTo>
                    <a:pt x="21431" y="0"/>
                  </a:moveTo>
                  <a:lnTo>
                    <a:pt x="20637" y="2778"/>
                  </a:lnTo>
                  <a:lnTo>
                    <a:pt x="24844" y="3652"/>
                  </a:lnTo>
                  <a:lnTo>
                    <a:pt x="28337" y="6033"/>
                  </a:lnTo>
                  <a:lnTo>
                    <a:pt x="31114" y="9763"/>
                  </a:lnTo>
                  <a:lnTo>
                    <a:pt x="33178" y="14447"/>
                  </a:lnTo>
                  <a:lnTo>
                    <a:pt x="34369" y="19923"/>
                  </a:lnTo>
                  <a:lnTo>
                    <a:pt x="34766" y="25877"/>
                  </a:lnTo>
                  <a:lnTo>
                    <a:pt x="34211" y="32147"/>
                  </a:lnTo>
                  <a:lnTo>
                    <a:pt x="32861" y="36829"/>
                  </a:lnTo>
                  <a:lnTo>
                    <a:pt x="30797" y="40164"/>
                  </a:lnTo>
                  <a:lnTo>
                    <a:pt x="28337" y="42307"/>
                  </a:lnTo>
                  <a:lnTo>
                    <a:pt x="25717" y="43497"/>
                  </a:lnTo>
                  <a:lnTo>
                    <a:pt x="23098" y="43815"/>
                  </a:lnTo>
                  <a:lnTo>
                    <a:pt x="19050" y="43022"/>
                  </a:lnTo>
                  <a:lnTo>
                    <a:pt x="15875" y="40878"/>
                  </a:lnTo>
                  <a:lnTo>
                    <a:pt x="13414" y="37623"/>
                  </a:lnTo>
                  <a:lnTo>
                    <a:pt x="11588" y="33734"/>
                  </a:lnTo>
                  <a:lnTo>
                    <a:pt x="9445" y="25320"/>
                  </a:lnTo>
                  <a:lnTo>
                    <a:pt x="9048" y="21431"/>
                  </a:lnTo>
                  <a:lnTo>
                    <a:pt x="8889" y="18256"/>
                  </a:lnTo>
                  <a:lnTo>
                    <a:pt x="9128" y="14604"/>
                  </a:lnTo>
                  <a:lnTo>
                    <a:pt x="9842" y="11509"/>
                  </a:lnTo>
                  <a:lnTo>
                    <a:pt x="10874" y="8811"/>
                  </a:lnTo>
                  <a:lnTo>
                    <a:pt x="12382" y="6667"/>
                  </a:lnTo>
                  <a:lnTo>
                    <a:pt x="16113" y="3731"/>
                  </a:lnTo>
                  <a:lnTo>
                    <a:pt x="18256" y="3016"/>
                  </a:lnTo>
                  <a:lnTo>
                    <a:pt x="20637" y="2778"/>
                  </a:lnTo>
                  <a:lnTo>
                    <a:pt x="21431" y="0"/>
                  </a:lnTo>
                  <a:lnTo>
                    <a:pt x="15239" y="873"/>
                  </a:lnTo>
                  <a:lnTo>
                    <a:pt x="10000" y="3334"/>
                  </a:lnTo>
                  <a:lnTo>
                    <a:pt x="5714" y="6984"/>
                  </a:lnTo>
                  <a:lnTo>
                    <a:pt x="2619" y="11668"/>
                  </a:lnTo>
                  <a:lnTo>
                    <a:pt x="634" y="17066"/>
                  </a:lnTo>
                  <a:lnTo>
                    <a:pt x="0" y="23018"/>
                  </a:lnTo>
                  <a:lnTo>
                    <a:pt x="714" y="29368"/>
                  </a:lnTo>
                  <a:lnTo>
                    <a:pt x="2778" y="35084"/>
                  </a:lnTo>
                  <a:lnTo>
                    <a:pt x="6032" y="39767"/>
                  </a:lnTo>
                  <a:lnTo>
                    <a:pt x="10398" y="43418"/>
                  </a:lnTo>
                  <a:lnTo>
                    <a:pt x="15637" y="45721"/>
                  </a:lnTo>
                  <a:lnTo>
                    <a:pt x="21669" y="46593"/>
                  </a:lnTo>
                  <a:lnTo>
                    <a:pt x="28575" y="45482"/>
                  </a:lnTo>
                  <a:lnTo>
                    <a:pt x="34052" y="42624"/>
                  </a:lnTo>
                  <a:lnTo>
                    <a:pt x="38338" y="38417"/>
                  </a:lnTo>
                  <a:lnTo>
                    <a:pt x="41354" y="33497"/>
                  </a:lnTo>
                  <a:lnTo>
                    <a:pt x="43179" y="28098"/>
                  </a:lnTo>
                  <a:lnTo>
                    <a:pt x="43736" y="23018"/>
                  </a:lnTo>
                  <a:lnTo>
                    <a:pt x="43259" y="17859"/>
                  </a:lnTo>
                  <a:lnTo>
                    <a:pt x="41989" y="13334"/>
                  </a:lnTo>
                  <a:lnTo>
                    <a:pt x="40084" y="9366"/>
                  </a:lnTo>
                  <a:lnTo>
                    <a:pt x="37386" y="6112"/>
                  </a:lnTo>
                  <a:lnTo>
                    <a:pt x="34131" y="3492"/>
                  </a:lnTo>
                  <a:lnTo>
                    <a:pt x="30401"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2218" name="Shape 6958"/>
            <p:cNvSpPr/>
            <p:nvPr/>
          </p:nvSpPr>
          <p:spPr>
            <a:xfrm>
              <a:off x="4987940" y="4067618"/>
              <a:ext cx="39528" cy="46593"/>
            </a:xfrm>
            <a:custGeom>
              <a:avLst/>
              <a:gdLst/>
              <a:ahLst/>
              <a:cxnLst/>
              <a:rect l="0" t="0" r="0" b="0"/>
              <a:pathLst>
                <a:path w="39528" h="46593">
                  <a:moveTo>
                    <a:pt x="20241" y="0"/>
                  </a:moveTo>
                  <a:lnTo>
                    <a:pt x="18018" y="3572"/>
                  </a:lnTo>
                  <a:lnTo>
                    <a:pt x="21431" y="4128"/>
                  </a:lnTo>
                  <a:lnTo>
                    <a:pt x="23812" y="5556"/>
                  </a:lnTo>
                  <a:lnTo>
                    <a:pt x="25479" y="7541"/>
                  </a:lnTo>
                  <a:lnTo>
                    <a:pt x="26511" y="9922"/>
                  </a:lnTo>
                  <a:lnTo>
                    <a:pt x="27543" y="15002"/>
                  </a:lnTo>
                  <a:lnTo>
                    <a:pt x="7143" y="15002"/>
                  </a:lnTo>
                  <a:lnTo>
                    <a:pt x="7858" y="12065"/>
                  </a:lnTo>
                  <a:lnTo>
                    <a:pt x="8731" y="9525"/>
                  </a:lnTo>
                  <a:lnTo>
                    <a:pt x="9842" y="7541"/>
                  </a:lnTo>
                  <a:lnTo>
                    <a:pt x="11192" y="6033"/>
                  </a:lnTo>
                  <a:lnTo>
                    <a:pt x="14287" y="4128"/>
                  </a:lnTo>
                  <a:lnTo>
                    <a:pt x="18018" y="3572"/>
                  </a:lnTo>
                  <a:lnTo>
                    <a:pt x="20241" y="0"/>
                  </a:lnTo>
                  <a:lnTo>
                    <a:pt x="15954" y="556"/>
                  </a:lnTo>
                  <a:lnTo>
                    <a:pt x="11429" y="2222"/>
                  </a:lnTo>
                  <a:lnTo>
                    <a:pt x="7143" y="5318"/>
                  </a:lnTo>
                  <a:lnTo>
                    <a:pt x="3492" y="9922"/>
                  </a:lnTo>
                  <a:lnTo>
                    <a:pt x="1032" y="16192"/>
                  </a:lnTo>
                  <a:lnTo>
                    <a:pt x="0" y="24368"/>
                  </a:lnTo>
                  <a:lnTo>
                    <a:pt x="397" y="29368"/>
                  </a:lnTo>
                  <a:lnTo>
                    <a:pt x="1349" y="33734"/>
                  </a:lnTo>
                  <a:lnTo>
                    <a:pt x="2857" y="37544"/>
                  </a:lnTo>
                  <a:lnTo>
                    <a:pt x="5079" y="40719"/>
                  </a:lnTo>
                  <a:lnTo>
                    <a:pt x="7778" y="43259"/>
                  </a:lnTo>
                  <a:lnTo>
                    <a:pt x="10953" y="45084"/>
                  </a:lnTo>
                  <a:lnTo>
                    <a:pt x="14526" y="46197"/>
                  </a:lnTo>
                  <a:lnTo>
                    <a:pt x="18573" y="46593"/>
                  </a:lnTo>
                  <a:lnTo>
                    <a:pt x="23494" y="45958"/>
                  </a:lnTo>
                  <a:lnTo>
                    <a:pt x="27702" y="44370"/>
                  </a:lnTo>
                  <a:lnTo>
                    <a:pt x="31194" y="42148"/>
                  </a:lnTo>
                  <a:lnTo>
                    <a:pt x="33972" y="39449"/>
                  </a:lnTo>
                  <a:lnTo>
                    <a:pt x="36194" y="36672"/>
                  </a:lnTo>
                  <a:lnTo>
                    <a:pt x="37782" y="33972"/>
                  </a:lnTo>
                  <a:lnTo>
                    <a:pt x="38893" y="31670"/>
                  </a:lnTo>
                  <a:lnTo>
                    <a:pt x="39528" y="30083"/>
                  </a:lnTo>
                  <a:lnTo>
                    <a:pt x="37941" y="29368"/>
                  </a:lnTo>
                  <a:lnTo>
                    <a:pt x="34925" y="33654"/>
                  </a:lnTo>
                  <a:lnTo>
                    <a:pt x="32702" y="35878"/>
                  </a:lnTo>
                  <a:lnTo>
                    <a:pt x="30003" y="37862"/>
                  </a:lnTo>
                  <a:lnTo>
                    <a:pt x="26591" y="39211"/>
                  </a:lnTo>
                  <a:lnTo>
                    <a:pt x="22622" y="39767"/>
                  </a:lnTo>
                  <a:lnTo>
                    <a:pt x="19208" y="39371"/>
                  </a:lnTo>
                  <a:lnTo>
                    <a:pt x="15875" y="38100"/>
                  </a:lnTo>
                  <a:lnTo>
                    <a:pt x="12700" y="35559"/>
                  </a:lnTo>
                  <a:lnTo>
                    <a:pt x="10000" y="31591"/>
                  </a:lnTo>
                  <a:lnTo>
                    <a:pt x="8889" y="28972"/>
                  </a:lnTo>
                  <a:lnTo>
                    <a:pt x="7937" y="25877"/>
                  </a:lnTo>
                  <a:lnTo>
                    <a:pt x="7302" y="22304"/>
                  </a:lnTo>
                  <a:lnTo>
                    <a:pt x="6825" y="18177"/>
                  </a:lnTo>
                  <a:lnTo>
                    <a:pt x="37623" y="18177"/>
                  </a:lnTo>
                  <a:lnTo>
                    <a:pt x="36988" y="13732"/>
                  </a:lnTo>
                  <a:lnTo>
                    <a:pt x="35798" y="9842"/>
                  </a:lnTo>
                  <a:lnTo>
                    <a:pt x="34131" y="6747"/>
                  </a:lnTo>
                  <a:lnTo>
                    <a:pt x="32067" y="4207"/>
                  </a:lnTo>
                  <a:lnTo>
                    <a:pt x="29527" y="238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219" name="Shape 6959"/>
            <p:cNvSpPr/>
            <p:nvPr/>
          </p:nvSpPr>
          <p:spPr>
            <a:xfrm>
              <a:off x="4846415" y="4067618"/>
              <a:ext cx="23493" cy="45561"/>
            </a:xfrm>
            <a:custGeom>
              <a:avLst/>
              <a:gdLst/>
              <a:ahLst/>
              <a:cxnLst/>
              <a:rect l="0" t="0" r="0" b="0"/>
              <a:pathLst>
                <a:path w="23493" h="45561">
                  <a:moveTo>
                    <a:pt x="15716" y="0"/>
                  </a:moveTo>
                  <a:lnTo>
                    <a:pt x="396" y="5477"/>
                  </a:lnTo>
                  <a:lnTo>
                    <a:pt x="396" y="6984"/>
                  </a:lnTo>
                  <a:lnTo>
                    <a:pt x="4364" y="6588"/>
                  </a:lnTo>
                  <a:lnTo>
                    <a:pt x="5556" y="6667"/>
                  </a:lnTo>
                  <a:lnTo>
                    <a:pt x="6667" y="7382"/>
                  </a:lnTo>
                  <a:lnTo>
                    <a:pt x="7461" y="9128"/>
                  </a:lnTo>
                  <a:lnTo>
                    <a:pt x="7778" y="12541"/>
                  </a:lnTo>
                  <a:lnTo>
                    <a:pt x="7778" y="35481"/>
                  </a:lnTo>
                  <a:lnTo>
                    <a:pt x="7618" y="38734"/>
                  </a:lnTo>
                  <a:lnTo>
                    <a:pt x="7143" y="41116"/>
                  </a:lnTo>
                  <a:lnTo>
                    <a:pt x="6191" y="42624"/>
                  </a:lnTo>
                  <a:lnTo>
                    <a:pt x="4762" y="43497"/>
                  </a:lnTo>
                  <a:lnTo>
                    <a:pt x="2698" y="43894"/>
                  </a:lnTo>
                  <a:lnTo>
                    <a:pt x="0" y="44133"/>
                  </a:lnTo>
                  <a:lnTo>
                    <a:pt x="0" y="45561"/>
                  </a:lnTo>
                  <a:lnTo>
                    <a:pt x="23493" y="45561"/>
                  </a:lnTo>
                  <a:lnTo>
                    <a:pt x="23493" y="44133"/>
                  </a:lnTo>
                  <a:lnTo>
                    <a:pt x="19446" y="43497"/>
                  </a:lnTo>
                  <a:lnTo>
                    <a:pt x="17223" y="42068"/>
                  </a:lnTo>
                  <a:lnTo>
                    <a:pt x="16271" y="39528"/>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220" name="Shape 6960"/>
            <p:cNvSpPr/>
            <p:nvPr/>
          </p:nvSpPr>
          <p:spPr>
            <a:xfrm>
              <a:off x="5291073" y="4067618"/>
              <a:ext cx="38337" cy="46593"/>
            </a:xfrm>
            <a:custGeom>
              <a:avLst/>
              <a:gdLst/>
              <a:ahLst/>
              <a:cxnLst/>
              <a:rect l="0" t="0" r="0" b="0"/>
              <a:pathLst>
                <a:path w="38337" h="46593">
                  <a:moveTo>
                    <a:pt x="22225" y="0"/>
                  </a:moveTo>
                  <a:lnTo>
                    <a:pt x="16827" y="714"/>
                  </a:lnTo>
                  <a:lnTo>
                    <a:pt x="11667" y="2778"/>
                  </a:lnTo>
                  <a:lnTo>
                    <a:pt x="7063" y="6191"/>
                  </a:lnTo>
                  <a:lnTo>
                    <a:pt x="3333" y="10953"/>
                  </a:lnTo>
                  <a:lnTo>
                    <a:pt x="872" y="16986"/>
                  </a:lnTo>
                  <a:lnTo>
                    <a:pt x="0" y="24527"/>
                  </a:lnTo>
                  <a:lnTo>
                    <a:pt x="793" y="31591"/>
                  </a:lnTo>
                  <a:lnTo>
                    <a:pt x="3016" y="37147"/>
                  </a:lnTo>
                  <a:lnTo>
                    <a:pt x="6270" y="41354"/>
                  </a:lnTo>
                  <a:lnTo>
                    <a:pt x="10238" y="44291"/>
                  </a:lnTo>
                  <a:lnTo>
                    <a:pt x="14366" y="46037"/>
                  </a:lnTo>
                  <a:lnTo>
                    <a:pt x="18493" y="46593"/>
                  </a:lnTo>
                  <a:lnTo>
                    <a:pt x="24288" y="45799"/>
                  </a:lnTo>
                  <a:lnTo>
                    <a:pt x="29447" y="43101"/>
                  </a:lnTo>
                  <a:lnTo>
                    <a:pt x="31829" y="40958"/>
                  </a:lnTo>
                  <a:lnTo>
                    <a:pt x="34131" y="38259"/>
                  </a:lnTo>
                  <a:lnTo>
                    <a:pt x="36273" y="34925"/>
                  </a:lnTo>
                  <a:lnTo>
                    <a:pt x="38337" y="31036"/>
                  </a:lnTo>
                  <a:lnTo>
                    <a:pt x="36988" y="30162"/>
                  </a:lnTo>
                  <a:lnTo>
                    <a:pt x="34368" y="33734"/>
                  </a:lnTo>
                  <a:lnTo>
                    <a:pt x="31274" y="36672"/>
                  </a:lnTo>
                  <a:lnTo>
                    <a:pt x="27542" y="38734"/>
                  </a:lnTo>
                  <a:lnTo>
                    <a:pt x="22780" y="39449"/>
                  </a:lnTo>
                  <a:lnTo>
                    <a:pt x="19685" y="39053"/>
                  </a:lnTo>
                  <a:lnTo>
                    <a:pt x="16906" y="38100"/>
                  </a:lnTo>
                  <a:lnTo>
                    <a:pt x="14366" y="36512"/>
                  </a:lnTo>
                  <a:lnTo>
                    <a:pt x="12065" y="34290"/>
                  </a:lnTo>
                  <a:lnTo>
                    <a:pt x="10160" y="31512"/>
                  </a:lnTo>
                  <a:lnTo>
                    <a:pt x="8810" y="28258"/>
                  </a:lnTo>
                  <a:lnTo>
                    <a:pt x="8016" y="24606"/>
                  </a:lnTo>
                  <a:lnTo>
                    <a:pt x="7620" y="20558"/>
                  </a:lnTo>
                  <a:lnTo>
                    <a:pt x="8255" y="14208"/>
                  </a:lnTo>
                  <a:lnTo>
                    <a:pt x="10080" y="9525"/>
                  </a:lnTo>
                  <a:lnTo>
                    <a:pt x="12620" y="6270"/>
                  </a:lnTo>
                  <a:lnTo>
                    <a:pt x="15477" y="4207"/>
                  </a:lnTo>
                  <a:lnTo>
                    <a:pt x="18176" y="3175"/>
                  </a:lnTo>
                  <a:lnTo>
                    <a:pt x="20398" y="2937"/>
                  </a:lnTo>
                  <a:lnTo>
                    <a:pt x="23573" y="3254"/>
                  </a:lnTo>
                  <a:lnTo>
                    <a:pt x="25320" y="4128"/>
                  </a:lnTo>
                  <a:lnTo>
                    <a:pt x="26352" y="5636"/>
                  </a:lnTo>
                  <a:lnTo>
                    <a:pt x="26907" y="7621"/>
                  </a:lnTo>
                  <a:lnTo>
                    <a:pt x="27542" y="9842"/>
                  </a:lnTo>
                  <a:lnTo>
                    <a:pt x="29210" y="12938"/>
                  </a:lnTo>
                  <a:lnTo>
                    <a:pt x="30558" y="13971"/>
                  </a:lnTo>
                  <a:lnTo>
                    <a:pt x="32385" y="14367"/>
                  </a:lnTo>
                  <a:lnTo>
                    <a:pt x="34368" y="13971"/>
                  </a:lnTo>
                  <a:lnTo>
                    <a:pt x="35797" y="13017"/>
                  </a:lnTo>
                  <a:lnTo>
                    <a:pt x="36671" y="11668"/>
                  </a:lnTo>
                  <a:lnTo>
                    <a:pt x="36988" y="10002"/>
                  </a:lnTo>
                  <a:lnTo>
                    <a:pt x="36671" y="8493"/>
                  </a:lnTo>
                  <a:lnTo>
                    <a:pt x="35877" y="6667"/>
                  </a:lnTo>
                  <a:lnTo>
                    <a:pt x="34607" y="4762"/>
                  </a:lnTo>
                  <a:lnTo>
                    <a:pt x="32702" y="3095"/>
                  </a:lnTo>
                  <a:lnTo>
                    <a:pt x="27860" y="953"/>
                  </a:lnTo>
                  <a:lnTo>
                    <a:pt x="22225" y="0"/>
                  </a:lnTo>
                  <a:close/>
                </a:path>
              </a:pathLst>
            </a:custGeom>
            <a:solidFill>
              <a:srgbClr val="000000"/>
            </a:solidFill>
          </p:spPr>
          <p:txBody>
            <a:bodyPr vert="horz" lIns="91440" tIns="45720" rIns="91440" bIns="45720" anchor="t"/>
            <a:lstStyle/>
            <a:p>
              <a:endParaRPr lang="en-IN"/>
            </a:p>
          </p:txBody>
        </p:sp>
        <p:sp>
          <p:nvSpPr>
            <p:cNvPr id="2221" name="Shape 6961"/>
            <p:cNvSpPr/>
            <p:nvPr/>
          </p:nvSpPr>
          <p:spPr>
            <a:xfrm>
              <a:off x="5497210" y="4067618"/>
              <a:ext cx="75169" cy="45561"/>
            </a:xfrm>
            <a:custGeom>
              <a:avLst/>
              <a:gdLst/>
              <a:ahLst/>
              <a:cxnLst/>
              <a:rect l="0" t="0" r="0" b="0"/>
              <a:pathLst>
                <a:path w="75169" h="45561">
                  <a:moveTo>
                    <a:pt x="14208" y="0"/>
                  </a:moveTo>
                  <a:lnTo>
                    <a:pt x="317" y="4524"/>
                  </a:lnTo>
                  <a:lnTo>
                    <a:pt x="317" y="6191"/>
                  </a:lnTo>
                  <a:lnTo>
                    <a:pt x="3492" y="5794"/>
                  </a:lnTo>
                  <a:lnTo>
                    <a:pt x="4683" y="5873"/>
                  </a:lnTo>
                  <a:lnTo>
                    <a:pt x="5794" y="6588"/>
                  </a:lnTo>
                  <a:lnTo>
                    <a:pt x="6588" y="8493"/>
                  </a:lnTo>
                  <a:lnTo>
                    <a:pt x="6906" y="12144"/>
                  </a:lnTo>
                  <a:lnTo>
                    <a:pt x="6906" y="37147"/>
                  </a:lnTo>
                  <a:lnTo>
                    <a:pt x="6430" y="41037"/>
                  </a:lnTo>
                  <a:lnTo>
                    <a:pt x="4921" y="43101"/>
                  </a:lnTo>
                  <a:lnTo>
                    <a:pt x="2778" y="43894"/>
                  </a:lnTo>
                  <a:lnTo>
                    <a:pt x="0" y="44133"/>
                  </a:lnTo>
                  <a:lnTo>
                    <a:pt x="0" y="45561"/>
                  </a:lnTo>
                  <a:lnTo>
                    <a:pt x="21987" y="45561"/>
                  </a:lnTo>
                  <a:lnTo>
                    <a:pt x="21987" y="44133"/>
                  </a:lnTo>
                  <a:lnTo>
                    <a:pt x="19526" y="43973"/>
                  </a:lnTo>
                  <a:lnTo>
                    <a:pt x="17303" y="43339"/>
                  </a:lnTo>
                  <a:lnTo>
                    <a:pt x="15796" y="41752"/>
                  </a:lnTo>
                  <a:lnTo>
                    <a:pt x="15240" y="38973"/>
                  </a:lnTo>
                  <a:lnTo>
                    <a:pt x="15240" y="11033"/>
                  </a:lnTo>
                  <a:lnTo>
                    <a:pt x="15637" y="10398"/>
                  </a:lnTo>
                  <a:lnTo>
                    <a:pt x="16668" y="9287"/>
                  </a:lnTo>
                  <a:lnTo>
                    <a:pt x="18415" y="7937"/>
                  </a:lnTo>
                  <a:lnTo>
                    <a:pt x="20637" y="6588"/>
                  </a:lnTo>
                  <a:lnTo>
                    <a:pt x="23416" y="5556"/>
                  </a:lnTo>
                  <a:lnTo>
                    <a:pt x="26670" y="5159"/>
                  </a:lnTo>
                  <a:lnTo>
                    <a:pt x="29845" y="5873"/>
                  </a:lnTo>
                  <a:lnTo>
                    <a:pt x="31988" y="7937"/>
                  </a:lnTo>
                  <a:lnTo>
                    <a:pt x="33178" y="11192"/>
                  </a:lnTo>
                  <a:lnTo>
                    <a:pt x="33496" y="15558"/>
                  </a:lnTo>
                  <a:lnTo>
                    <a:pt x="33496" y="37068"/>
                  </a:lnTo>
                  <a:lnTo>
                    <a:pt x="33100" y="40878"/>
                  </a:lnTo>
                  <a:lnTo>
                    <a:pt x="31830" y="42942"/>
                  </a:lnTo>
                  <a:lnTo>
                    <a:pt x="29686" y="43815"/>
                  </a:lnTo>
                  <a:lnTo>
                    <a:pt x="26750" y="44133"/>
                  </a:lnTo>
                  <a:lnTo>
                    <a:pt x="26750" y="45561"/>
                  </a:lnTo>
                  <a:lnTo>
                    <a:pt x="48975" y="45561"/>
                  </a:lnTo>
                  <a:lnTo>
                    <a:pt x="48975" y="44133"/>
                  </a:lnTo>
                  <a:lnTo>
                    <a:pt x="45243" y="43656"/>
                  </a:lnTo>
                  <a:lnTo>
                    <a:pt x="43894" y="42862"/>
                  </a:lnTo>
                  <a:lnTo>
                    <a:pt x="42783" y="41513"/>
                  </a:lnTo>
                  <a:lnTo>
                    <a:pt x="42068" y="39371"/>
                  </a:lnTo>
                  <a:lnTo>
                    <a:pt x="41831" y="36196"/>
                  </a:lnTo>
                  <a:lnTo>
                    <a:pt x="41831" y="11192"/>
                  </a:lnTo>
                  <a:lnTo>
                    <a:pt x="43656" y="8890"/>
                  </a:lnTo>
                  <a:lnTo>
                    <a:pt x="46037" y="6984"/>
                  </a:lnTo>
                  <a:lnTo>
                    <a:pt x="49053" y="5715"/>
                  </a:lnTo>
                  <a:lnTo>
                    <a:pt x="52785" y="5159"/>
                  </a:lnTo>
                  <a:lnTo>
                    <a:pt x="55801" y="5636"/>
                  </a:lnTo>
                  <a:lnTo>
                    <a:pt x="57785" y="6906"/>
                  </a:lnTo>
                  <a:lnTo>
                    <a:pt x="59055" y="8731"/>
                  </a:lnTo>
                  <a:lnTo>
                    <a:pt x="59769" y="11033"/>
                  </a:lnTo>
                  <a:lnTo>
                    <a:pt x="60007" y="16113"/>
                  </a:lnTo>
                  <a:lnTo>
                    <a:pt x="60007" y="36989"/>
                  </a:lnTo>
                  <a:lnTo>
                    <a:pt x="59849" y="39687"/>
                  </a:lnTo>
                  <a:lnTo>
                    <a:pt x="59452" y="41513"/>
                  </a:lnTo>
                  <a:lnTo>
                    <a:pt x="57388" y="43418"/>
                  </a:lnTo>
                  <a:lnTo>
                    <a:pt x="55721" y="43815"/>
                  </a:lnTo>
                  <a:lnTo>
                    <a:pt x="53499" y="44133"/>
                  </a:lnTo>
                  <a:lnTo>
                    <a:pt x="53499" y="45561"/>
                  </a:lnTo>
                  <a:lnTo>
                    <a:pt x="75169" y="45561"/>
                  </a:lnTo>
                  <a:lnTo>
                    <a:pt x="75169" y="44133"/>
                  </a:lnTo>
                  <a:lnTo>
                    <a:pt x="72628" y="43894"/>
                  </a:lnTo>
                  <a:lnTo>
                    <a:pt x="70088" y="43022"/>
                  </a:lnTo>
                  <a:lnTo>
                    <a:pt x="68819" y="41513"/>
                  </a:lnTo>
                  <a:lnTo>
                    <a:pt x="68342" y="38100"/>
                  </a:lnTo>
                  <a:lnTo>
                    <a:pt x="68342" y="17701"/>
                  </a:lnTo>
                  <a:lnTo>
                    <a:pt x="67627" y="9842"/>
                  </a:lnTo>
                  <a:lnTo>
                    <a:pt x="66357" y="6112"/>
                  </a:lnTo>
                  <a:lnTo>
                    <a:pt x="64215" y="2937"/>
                  </a:lnTo>
                  <a:lnTo>
                    <a:pt x="61040" y="793"/>
                  </a:lnTo>
                  <a:lnTo>
                    <a:pt x="56674" y="0"/>
                  </a:lnTo>
                  <a:lnTo>
                    <a:pt x="52944" y="477"/>
                  </a:lnTo>
                  <a:lnTo>
                    <a:pt x="49451" y="1667"/>
                  </a:lnTo>
                  <a:lnTo>
                    <a:pt x="46513" y="3254"/>
                  </a:lnTo>
                  <a:lnTo>
                    <a:pt x="44053" y="5159"/>
                  </a:lnTo>
                  <a:lnTo>
                    <a:pt x="42068" y="6906"/>
                  </a:lnTo>
                  <a:lnTo>
                    <a:pt x="40719" y="8334"/>
                  </a:lnTo>
                  <a:lnTo>
                    <a:pt x="39450" y="5318"/>
                  </a:lnTo>
                  <a:lnTo>
                    <a:pt x="37386" y="2619"/>
                  </a:lnTo>
                  <a:lnTo>
                    <a:pt x="34290" y="714"/>
                  </a:lnTo>
                  <a:lnTo>
                    <a:pt x="30083" y="0"/>
                  </a:lnTo>
                  <a:lnTo>
                    <a:pt x="26273" y="634"/>
                  </a:lnTo>
                  <a:lnTo>
                    <a:pt x="22622" y="2222"/>
                  </a:lnTo>
                  <a:lnTo>
                    <a:pt x="18971" y="4603"/>
                  </a:lnTo>
                  <a:lnTo>
                    <a:pt x="14844" y="7621"/>
                  </a:lnTo>
                  <a:lnTo>
                    <a:pt x="14844" y="238"/>
                  </a:lnTo>
                  <a:lnTo>
                    <a:pt x="14208" y="0"/>
                  </a:lnTo>
                  <a:close/>
                </a:path>
              </a:pathLst>
            </a:custGeom>
            <a:solidFill>
              <a:srgbClr val="000000"/>
            </a:solidFill>
          </p:spPr>
          <p:txBody>
            <a:bodyPr vert="horz" lIns="91440" tIns="45720" rIns="91440" bIns="45720" anchor="t"/>
            <a:lstStyle/>
            <a:p>
              <a:endParaRPr lang="en-IN"/>
            </a:p>
          </p:txBody>
        </p:sp>
        <p:sp>
          <p:nvSpPr>
            <p:cNvPr id="2222" name="Shape 6962"/>
            <p:cNvSpPr/>
            <p:nvPr/>
          </p:nvSpPr>
          <p:spPr>
            <a:xfrm>
              <a:off x="5030644" y="4067618"/>
              <a:ext cx="75168" cy="45561"/>
            </a:xfrm>
            <a:custGeom>
              <a:avLst/>
              <a:gdLst/>
              <a:ahLst/>
              <a:cxnLst/>
              <a:rect l="0" t="0" r="0" b="0"/>
              <a:pathLst>
                <a:path w="75168" h="45561">
                  <a:moveTo>
                    <a:pt x="14128" y="0"/>
                  </a:moveTo>
                  <a:lnTo>
                    <a:pt x="317" y="4524"/>
                  </a:lnTo>
                  <a:lnTo>
                    <a:pt x="317" y="6191"/>
                  </a:lnTo>
                  <a:lnTo>
                    <a:pt x="3492" y="5794"/>
                  </a:lnTo>
                  <a:lnTo>
                    <a:pt x="4683" y="5873"/>
                  </a:lnTo>
                  <a:lnTo>
                    <a:pt x="5794" y="6588"/>
                  </a:lnTo>
                  <a:lnTo>
                    <a:pt x="6588" y="8493"/>
                  </a:lnTo>
                  <a:lnTo>
                    <a:pt x="6906" y="12144"/>
                  </a:lnTo>
                  <a:lnTo>
                    <a:pt x="6906" y="37147"/>
                  </a:lnTo>
                  <a:lnTo>
                    <a:pt x="6429" y="41037"/>
                  </a:lnTo>
                  <a:lnTo>
                    <a:pt x="4921" y="43101"/>
                  </a:lnTo>
                  <a:lnTo>
                    <a:pt x="2778" y="43894"/>
                  </a:lnTo>
                  <a:lnTo>
                    <a:pt x="0" y="44133"/>
                  </a:lnTo>
                  <a:lnTo>
                    <a:pt x="0" y="45561"/>
                  </a:lnTo>
                  <a:lnTo>
                    <a:pt x="21987" y="45561"/>
                  </a:lnTo>
                  <a:lnTo>
                    <a:pt x="21987" y="44133"/>
                  </a:lnTo>
                  <a:lnTo>
                    <a:pt x="19526" y="43973"/>
                  </a:lnTo>
                  <a:lnTo>
                    <a:pt x="17303" y="43339"/>
                  </a:lnTo>
                  <a:lnTo>
                    <a:pt x="15796" y="41752"/>
                  </a:lnTo>
                  <a:lnTo>
                    <a:pt x="15240" y="38973"/>
                  </a:lnTo>
                  <a:lnTo>
                    <a:pt x="15240" y="11033"/>
                  </a:lnTo>
                  <a:lnTo>
                    <a:pt x="15637" y="10398"/>
                  </a:lnTo>
                  <a:lnTo>
                    <a:pt x="16668" y="9287"/>
                  </a:lnTo>
                  <a:lnTo>
                    <a:pt x="18415" y="7937"/>
                  </a:lnTo>
                  <a:lnTo>
                    <a:pt x="20637" y="6588"/>
                  </a:lnTo>
                  <a:lnTo>
                    <a:pt x="23416" y="5556"/>
                  </a:lnTo>
                  <a:lnTo>
                    <a:pt x="26670" y="5159"/>
                  </a:lnTo>
                  <a:lnTo>
                    <a:pt x="29845" y="5873"/>
                  </a:lnTo>
                  <a:lnTo>
                    <a:pt x="31988" y="7937"/>
                  </a:lnTo>
                  <a:lnTo>
                    <a:pt x="33178" y="11192"/>
                  </a:lnTo>
                  <a:lnTo>
                    <a:pt x="33496" y="15558"/>
                  </a:lnTo>
                  <a:lnTo>
                    <a:pt x="33496" y="37068"/>
                  </a:lnTo>
                  <a:lnTo>
                    <a:pt x="33099" y="40878"/>
                  </a:lnTo>
                  <a:lnTo>
                    <a:pt x="31829" y="42942"/>
                  </a:lnTo>
                  <a:lnTo>
                    <a:pt x="29686" y="43815"/>
                  </a:lnTo>
                  <a:lnTo>
                    <a:pt x="26749" y="44133"/>
                  </a:lnTo>
                  <a:lnTo>
                    <a:pt x="26749" y="45561"/>
                  </a:lnTo>
                  <a:lnTo>
                    <a:pt x="48974" y="45561"/>
                  </a:lnTo>
                  <a:lnTo>
                    <a:pt x="48974" y="44133"/>
                  </a:lnTo>
                  <a:lnTo>
                    <a:pt x="45243" y="43656"/>
                  </a:lnTo>
                  <a:lnTo>
                    <a:pt x="43815" y="42862"/>
                  </a:lnTo>
                  <a:lnTo>
                    <a:pt x="42783" y="41513"/>
                  </a:lnTo>
                  <a:lnTo>
                    <a:pt x="42068" y="39371"/>
                  </a:lnTo>
                  <a:lnTo>
                    <a:pt x="41831" y="36196"/>
                  </a:lnTo>
                  <a:lnTo>
                    <a:pt x="41831" y="11192"/>
                  </a:lnTo>
                  <a:lnTo>
                    <a:pt x="43656" y="8890"/>
                  </a:lnTo>
                  <a:lnTo>
                    <a:pt x="46037" y="6984"/>
                  </a:lnTo>
                  <a:lnTo>
                    <a:pt x="49053" y="5715"/>
                  </a:lnTo>
                  <a:lnTo>
                    <a:pt x="52785" y="5159"/>
                  </a:lnTo>
                  <a:lnTo>
                    <a:pt x="55801" y="5636"/>
                  </a:lnTo>
                  <a:lnTo>
                    <a:pt x="57784" y="6906"/>
                  </a:lnTo>
                  <a:lnTo>
                    <a:pt x="59054" y="8731"/>
                  </a:lnTo>
                  <a:lnTo>
                    <a:pt x="59769" y="11033"/>
                  </a:lnTo>
                  <a:lnTo>
                    <a:pt x="60007" y="16113"/>
                  </a:lnTo>
                  <a:lnTo>
                    <a:pt x="60007" y="36989"/>
                  </a:lnTo>
                  <a:lnTo>
                    <a:pt x="59848" y="39687"/>
                  </a:lnTo>
                  <a:lnTo>
                    <a:pt x="59452" y="41513"/>
                  </a:lnTo>
                  <a:lnTo>
                    <a:pt x="57388" y="43418"/>
                  </a:lnTo>
                  <a:lnTo>
                    <a:pt x="55721" y="43815"/>
                  </a:lnTo>
                  <a:lnTo>
                    <a:pt x="53498" y="44133"/>
                  </a:lnTo>
                  <a:lnTo>
                    <a:pt x="53498" y="45561"/>
                  </a:lnTo>
                  <a:lnTo>
                    <a:pt x="75168" y="45561"/>
                  </a:lnTo>
                  <a:lnTo>
                    <a:pt x="75168" y="44133"/>
                  </a:lnTo>
                  <a:lnTo>
                    <a:pt x="72628" y="43894"/>
                  </a:lnTo>
                  <a:lnTo>
                    <a:pt x="70088" y="43022"/>
                  </a:lnTo>
                  <a:lnTo>
                    <a:pt x="68818" y="41513"/>
                  </a:lnTo>
                  <a:lnTo>
                    <a:pt x="68342" y="38100"/>
                  </a:lnTo>
                  <a:lnTo>
                    <a:pt x="68342" y="17701"/>
                  </a:lnTo>
                  <a:lnTo>
                    <a:pt x="67627" y="9842"/>
                  </a:lnTo>
                  <a:lnTo>
                    <a:pt x="66357" y="6112"/>
                  </a:lnTo>
                  <a:lnTo>
                    <a:pt x="64215" y="2937"/>
                  </a:lnTo>
                  <a:lnTo>
                    <a:pt x="61040" y="793"/>
                  </a:lnTo>
                  <a:lnTo>
                    <a:pt x="56673" y="0"/>
                  </a:lnTo>
                  <a:lnTo>
                    <a:pt x="52863" y="477"/>
                  </a:lnTo>
                  <a:lnTo>
                    <a:pt x="49451" y="1667"/>
                  </a:lnTo>
                  <a:lnTo>
                    <a:pt x="46513" y="3254"/>
                  </a:lnTo>
                  <a:lnTo>
                    <a:pt x="44053" y="5159"/>
                  </a:lnTo>
                  <a:lnTo>
                    <a:pt x="42068" y="6906"/>
                  </a:lnTo>
                  <a:lnTo>
                    <a:pt x="40719" y="8334"/>
                  </a:lnTo>
                  <a:lnTo>
                    <a:pt x="39449" y="5318"/>
                  </a:lnTo>
                  <a:lnTo>
                    <a:pt x="37386" y="2619"/>
                  </a:lnTo>
                  <a:lnTo>
                    <a:pt x="34290" y="714"/>
                  </a:lnTo>
                  <a:lnTo>
                    <a:pt x="30083" y="0"/>
                  </a:lnTo>
                  <a:lnTo>
                    <a:pt x="26273" y="634"/>
                  </a:lnTo>
                  <a:lnTo>
                    <a:pt x="22622" y="2222"/>
                  </a:lnTo>
                  <a:lnTo>
                    <a:pt x="18971" y="4603"/>
                  </a:lnTo>
                  <a:lnTo>
                    <a:pt x="14843" y="7621"/>
                  </a:lnTo>
                  <a:lnTo>
                    <a:pt x="14843" y="238"/>
                  </a:lnTo>
                  <a:lnTo>
                    <a:pt x="14128" y="0"/>
                  </a:lnTo>
                  <a:close/>
                </a:path>
              </a:pathLst>
            </a:custGeom>
            <a:solidFill>
              <a:srgbClr val="000000"/>
            </a:solidFill>
          </p:spPr>
          <p:txBody>
            <a:bodyPr vert="horz" lIns="91440" tIns="45720" rIns="91440" bIns="45720" anchor="t"/>
            <a:lstStyle/>
            <a:p>
              <a:endParaRPr lang="en-IN"/>
            </a:p>
          </p:txBody>
        </p:sp>
        <p:sp>
          <p:nvSpPr>
            <p:cNvPr id="2223" name="Shape 6963"/>
            <p:cNvSpPr/>
            <p:nvPr/>
          </p:nvSpPr>
          <p:spPr>
            <a:xfrm>
              <a:off x="4936822" y="4045553"/>
              <a:ext cx="47387" cy="67626"/>
            </a:xfrm>
            <a:custGeom>
              <a:avLst/>
              <a:gdLst/>
              <a:ahLst/>
              <a:cxnLst/>
              <a:rect l="0" t="0" r="0" b="0"/>
              <a:pathLst>
                <a:path w="47387" h="67626">
                  <a:moveTo>
                    <a:pt x="14208" y="0"/>
                  </a:moveTo>
                  <a:lnTo>
                    <a:pt x="80" y="4365"/>
                  </a:lnTo>
                  <a:lnTo>
                    <a:pt x="80" y="5952"/>
                  </a:lnTo>
                  <a:lnTo>
                    <a:pt x="952" y="5874"/>
                  </a:lnTo>
                  <a:lnTo>
                    <a:pt x="1985" y="5874"/>
                  </a:lnTo>
                  <a:lnTo>
                    <a:pt x="4525" y="6190"/>
                  </a:lnTo>
                  <a:lnTo>
                    <a:pt x="5794" y="7222"/>
                  </a:lnTo>
                  <a:lnTo>
                    <a:pt x="6350" y="10873"/>
                  </a:lnTo>
                  <a:lnTo>
                    <a:pt x="6350" y="57546"/>
                  </a:lnTo>
                  <a:lnTo>
                    <a:pt x="6271" y="60642"/>
                  </a:lnTo>
                  <a:lnTo>
                    <a:pt x="5874" y="62863"/>
                  </a:lnTo>
                  <a:lnTo>
                    <a:pt x="5238" y="64293"/>
                  </a:lnTo>
                  <a:lnTo>
                    <a:pt x="4048" y="65245"/>
                  </a:lnTo>
                  <a:lnTo>
                    <a:pt x="2381" y="65801"/>
                  </a:lnTo>
                  <a:lnTo>
                    <a:pt x="0" y="66199"/>
                  </a:lnTo>
                  <a:lnTo>
                    <a:pt x="0" y="67626"/>
                  </a:lnTo>
                  <a:lnTo>
                    <a:pt x="21431" y="67626"/>
                  </a:lnTo>
                  <a:lnTo>
                    <a:pt x="21431" y="66199"/>
                  </a:lnTo>
                  <a:lnTo>
                    <a:pt x="17542" y="65405"/>
                  </a:lnTo>
                  <a:lnTo>
                    <a:pt x="16272" y="64611"/>
                  </a:lnTo>
                  <a:lnTo>
                    <a:pt x="15399" y="63102"/>
                  </a:lnTo>
                  <a:lnTo>
                    <a:pt x="14844" y="60800"/>
                  </a:lnTo>
                  <a:lnTo>
                    <a:pt x="14685" y="57546"/>
                  </a:lnTo>
                  <a:lnTo>
                    <a:pt x="14685" y="33655"/>
                  </a:lnTo>
                  <a:lnTo>
                    <a:pt x="17701" y="30717"/>
                  </a:lnTo>
                  <a:lnTo>
                    <a:pt x="20478" y="28812"/>
                  </a:lnTo>
                  <a:lnTo>
                    <a:pt x="23177" y="27781"/>
                  </a:lnTo>
                  <a:lnTo>
                    <a:pt x="25480" y="27462"/>
                  </a:lnTo>
                  <a:lnTo>
                    <a:pt x="28972" y="28099"/>
                  </a:lnTo>
                  <a:lnTo>
                    <a:pt x="31353" y="30162"/>
                  </a:lnTo>
                  <a:lnTo>
                    <a:pt x="32702" y="33495"/>
                  </a:lnTo>
                  <a:lnTo>
                    <a:pt x="33100" y="37940"/>
                  </a:lnTo>
                  <a:lnTo>
                    <a:pt x="33100" y="57546"/>
                  </a:lnTo>
                  <a:lnTo>
                    <a:pt x="32941" y="60800"/>
                  </a:lnTo>
                  <a:lnTo>
                    <a:pt x="32385" y="63102"/>
                  </a:lnTo>
                  <a:lnTo>
                    <a:pt x="31512" y="64611"/>
                  </a:lnTo>
                  <a:lnTo>
                    <a:pt x="30242" y="65405"/>
                  </a:lnTo>
                  <a:lnTo>
                    <a:pt x="26352" y="66199"/>
                  </a:lnTo>
                  <a:lnTo>
                    <a:pt x="26352" y="67626"/>
                  </a:lnTo>
                  <a:lnTo>
                    <a:pt x="47387" y="67626"/>
                  </a:lnTo>
                  <a:lnTo>
                    <a:pt x="47387" y="66199"/>
                  </a:lnTo>
                  <a:lnTo>
                    <a:pt x="45165" y="65721"/>
                  </a:lnTo>
                  <a:lnTo>
                    <a:pt x="43577" y="65166"/>
                  </a:lnTo>
                  <a:lnTo>
                    <a:pt x="41831" y="62785"/>
                  </a:lnTo>
                  <a:lnTo>
                    <a:pt x="41513" y="60642"/>
                  </a:lnTo>
                  <a:lnTo>
                    <a:pt x="41433" y="57546"/>
                  </a:lnTo>
                  <a:lnTo>
                    <a:pt x="41433" y="37861"/>
                  </a:lnTo>
                  <a:lnTo>
                    <a:pt x="41355" y="35242"/>
                  </a:lnTo>
                  <a:lnTo>
                    <a:pt x="40957" y="31987"/>
                  </a:lnTo>
                  <a:lnTo>
                    <a:pt x="39846" y="28495"/>
                  </a:lnTo>
                  <a:lnTo>
                    <a:pt x="37703" y="25320"/>
                  </a:lnTo>
                  <a:lnTo>
                    <a:pt x="34290" y="23018"/>
                  </a:lnTo>
                  <a:lnTo>
                    <a:pt x="29131" y="22065"/>
                  </a:lnTo>
                  <a:lnTo>
                    <a:pt x="24924" y="22621"/>
                  </a:lnTo>
                  <a:lnTo>
                    <a:pt x="21035" y="24287"/>
                  </a:lnTo>
                  <a:lnTo>
                    <a:pt x="17701" y="26827"/>
                  </a:lnTo>
                  <a:lnTo>
                    <a:pt x="14844" y="30241"/>
                  </a:lnTo>
                  <a:lnTo>
                    <a:pt x="14685" y="30241"/>
                  </a:lnTo>
                  <a:lnTo>
                    <a:pt x="14685" y="317"/>
                  </a:lnTo>
                  <a:lnTo>
                    <a:pt x="14208" y="0"/>
                  </a:lnTo>
                  <a:close/>
                </a:path>
              </a:pathLst>
            </a:custGeom>
            <a:solidFill>
              <a:srgbClr val="000000"/>
            </a:solidFill>
          </p:spPr>
          <p:txBody>
            <a:bodyPr vert="horz" lIns="91440" tIns="45720" rIns="91440" bIns="45720" anchor="t"/>
            <a:lstStyle/>
            <a:p>
              <a:endParaRPr lang="en-IN"/>
            </a:p>
          </p:txBody>
        </p:sp>
        <p:sp>
          <p:nvSpPr>
            <p:cNvPr id="2224" name="Shape 6964"/>
            <p:cNvSpPr/>
            <p:nvPr/>
          </p:nvSpPr>
          <p:spPr>
            <a:xfrm>
              <a:off x="5403071" y="4067618"/>
              <a:ext cx="46513" cy="45561"/>
            </a:xfrm>
            <a:custGeom>
              <a:avLst/>
              <a:gdLst/>
              <a:ahLst/>
              <a:cxnLst/>
              <a:rect l="0" t="0" r="0" b="0"/>
              <a:pathLst>
                <a:path w="46513" h="45561">
                  <a:moveTo>
                    <a:pt x="13732" y="0"/>
                  </a:moveTo>
                  <a:lnTo>
                    <a:pt x="0" y="4524"/>
                  </a:lnTo>
                  <a:lnTo>
                    <a:pt x="0" y="6191"/>
                  </a:lnTo>
                  <a:lnTo>
                    <a:pt x="1111" y="5873"/>
                  </a:lnTo>
                  <a:lnTo>
                    <a:pt x="2937" y="5794"/>
                  </a:lnTo>
                  <a:lnTo>
                    <a:pt x="4127" y="5873"/>
                  </a:lnTo>
                  <a:lnTo>
                    <a:pt x="5238" y="6588"/>
                  </a:lnTo>
                  <a:lnTo>
                    <a:pt x="6032" y="8493"/>
                  </a:lnTo>
                  <a:lnTo>
                    <a:pt x="6350" y="12144"/>
                  </a:lnTo>
                  <a:lnTo>
                    <a:pt x="6350" y="36672"/>
                  </a:lnTo>
                  <a:lnTo>
                    <a:pt x="6112" y="40243"/>
                  </a:lnTo>
                  <a:lnTo>
                    <a:pt x="5079" y="42466"/>
                  </a:lnTo>
                  <a:lnTo>
                    <a:pt x="3175" y="43656"/>
                  </a:lnTo>
                  <a:lnTo>
                    <a:pt x="238" y="44133"/>
                  </a:lnTo>
                  <a:lnTo>
                    <a:pt x="238" y="45561"/>
                  </a:lnTo>
                  <a:lnTo>
                    <a:pt x="21272" y="45561"/>
                  </a:lnTo>
                  <a:lnTo>
                    <a:pt x="21272" y="44133"/>
                  </a:lnTo>
                  <a:lnTo>
                    <a:pt x="18097" y="43656"/>
                  </a:lnTo>
                  <a:lnTo>
                    <a:pt x="16033" y="42703"/>
                  </a:lnTo>
                  <a:lnTo>
                    <a:pt x="15002" y="41116"/>
                  </a:lnTo>
                  <a:lnTo>
                    <a:pt x="14684" y="38973"/>
                  </a:lnTo>
                  <a:lnTo>
                    <a:pt x="14684" y="11112"/>
                  </a:lnTo>
                  <a:lnTo>
                    <a:pt x="17383" y="8731"/>
                  </a:lnTo>
                  <a:lnTo>
                    <a:pt x="19923" y="6984"/>
                  </a:lnTo>
                  <a:lnTo>
                    <a:pt x="22304" y="5873"/>
                  </a:lnTo>
                  <a:lnTo>
                    <a:pt x="24527" y="5477"/>
                  </a:lnTo>
                  <a:lnTo>
                    <a:pt x="28178" y="6112"/>
                  </a:lnTo>
                  <a:lnTo>
                    <a:pt x="30559" y="8017"/>
                  </a:lnTo>
                  <a:lnTo>
                    <a:pt x="31829" y="11033"/>
                  </a:lnTo>
                  <a:lnTo>
                    <a:pt x="32147" y="15081"/>
                  </a:lnTo>
                  <a:lnTo>
                    <a:pt x="32147" y="35798"/>
                  </a:lnTo>
                  <a:lnTo>
                    <a:pt x="31988" y="38973"/>
                  </a:lnTo>
                  <a:lnTo>
                    <a:pt x="31353" y="41195"/>
                  </a:lnTo>
                  <a:lnTo>
                    <a:pt x="30401" y="42624"/>
                  </a:lnTo>
                  <a:lnTo>
                    <a:pt x="29131" y="43497"/>
                  </a:lnTo>
                  <a:lnTo>
                    <a:pt x="25875" y="44133"/>
                  </a:lnTo>
                  <a:lnTo>
                    <a:pt x="25875" y="45561"/>
                  </a:lnTo>
                  <a:lnTo>
                    <a:pt x="46513" y="45561"/>
                  </a:lnTo>
                  <a:lnTo>
                    <a:pt x="46513" y="44133"/>
                  </a:lnTo>
                  <a:lnTo>
                    <a:pt x="43497" y="43577"/>
                  </a:lnTo>
                  <a:lnTo>
                    <a:pt x="41672" y="42466"/>
                  </a:lnTo>
                  <a:lnTo>
                    <a:pt x="40719" y="40481"/>
                  </a:lnTo>
                  <a:lnTo>
                    <a:pt x="40481" y="37544"/>
                  </a:lnTo>
                  <a:lnTo>
                    <a:pt x="40481" y="14922"/>
                  </a:lnTo>
                  <a:lnTo>
                    <a:pt x="39926" y="9525"/>
                  </a:lnTo>
                  <a:lnTo>
                    <a:pt x="38497" y="5636"/>
                  </a:lnTo>
                  <a:lnTo>
                    <a:pt x="36433" y="2937"/>
                  </a:lnTo>
                  <a:lnTo>
                    <a:pt x="33893" y="1191"/>
                  </a:lnTo>
                  <a:lnTo>
                    <a:pt x="31353" y="238"/>
                  </a:lnTo>
                  <a:lnTo>
                    <a:pt x="28892" y="0"/>
                  </a:lnTo>
                  <a:lnTo>
                    <a:pt x="24844" y="634"/>
                  </a:lnTo>
                  <a:lnTo>
                    <a:pt x="21272" y="2381"/>
                  </a:lnTo>
                  <a:lnTo>
                    <a:pt x="17859" y="4842"/>
                  </a:lnTo>
                  <a:lnTo>
                    <a:pt x="14367" y="8017"/>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2225" name="Shape 6965"/>
            <p:cNvSpPr/>
            <p:nvPr/>
          </p:nvSpPr>
          <p:spPr>
            <a:xfrm>
              <a:off x="4877609" y="4067618"/>
              <a:ext cx="29448" cy="46593"/>
            </a:xfrm>
            <a:custGeom>
              <a:avLst/>
              <a:gdLst/>
              <a:ahLst/>
              <a:cxnLst/>
              <a:rect l="0" t="0" r="0" b="0"/>
              <a:pathLst>
                <a:path w="29448" h="46593">
                  <a:moveTo>
                    <a:pt x="13891" y="0"/>
                  </a:moveTo>
                  <a:lnTo>
                    <a:pt x="9525" y="556"/>
                  </a:lnTo>
                  <a:lnTo>
                    <a:pt x="6032" y="1984"/>
                  </a:lnTo>
                  <a:lnTo>
                    <a:pt x="3333" y="3968"/>
                  </a:lnTo>
                  <a:lnTo>
                    <a:pt x="1508" y="6509"/>
                  </a:lnTo>
                  <a:lnTo>
                    <a:pt x="397" y="9287"/>
                  </a:lnTo>
                  <a:lnTo>
                    <a:pt x="0" y="12144"/>
                  </a:lnTo>
                  <a:lnTo>
                    <a:pt x="952" y="16986"/>
                  </a:lnTo>
                  <a:lnTo>
                    <a:pt x="3492" y="20797"/>
                  </a:lnTo>
                  <a:lnTo>
                    <a:pt x="7223" y="23892"/>
                  </a:lnTo>
                  <a:lnTo>
                    <a:pt x="11588" y="26591"/>
                  </a:lnTo>
                  <a:lnTo>
                    <a:pt x="17303" y="29846"/>
                  </a:lnTo>
                  <a:lnTo>
                    <a:pt x="19525" y="31273"/>
                  </a:lnTo>
                  <a:lnTo>
                    <a:pt x="21113" y="32941"/>
                  </a:lnTo>
                  <a:lnTo>
                    <a:pt x="22066" y="34925"/>
                  </a:lnTo>
                  <a:lnTo>
                    <a:pt x="22462" y="37147"/>
                  </a:lnTo>
                  <a:lnTo>
                    <a:pt x="21668" y="40640"/>
                  </a:lnTo>
                  <a:lnTo>
                    <a:pt x="19684" y="42942"/>
                  </a:lnTo>
                  <a:lnTo>
                    <a:pt x="17144" y="44053"/>
                  </a:lnTo>
                  <a:lnTo>
                    <a:pt x="14446" y="44370"/>
                  </a:lnTo>
                  <a:lnTo>
                    <a:pt x="10239" y="43736"/>
                  </a:lnTo>
                  <a:lnTo>
                    <a:pt x="7143" y="41989"/>
                  </a:lnTo>
                  <a:lnTo>
                    <a:pt x="4921" y="39449"/>
                  </a:lnTo>
                  <a:lnTo>
                    <a:pt x="3333" y="36512"/>
                  </a:lnTo>
                  <a:lnTo>
                    <a:pt x="1667" y="30559"/>
                  </a:lnTo>
                  <a:lnTo>
                    <a:pt x="79" y="30559"/>
                  </a:lnTo>
                  <a:lnTo>
                    <a:pt x="79" y="45958"/>
                  </a:lnTo>
                  <a:lnTo>
                    <a:pt x="1349" y="45958"/>
                  </a:lnTo>
                  <a:lnTo>
                    <a:pt x="2222" y="45084"/>
                  </a:lnTo>
                  <a:lnTo>
                    <a:pt x="3572" y="44767"/>
                  </a:lnTo>
                  <a:lnTo>
                    <a:pt x="5873" y="45006"/>
                  </a:lnTo>
                  <a:lnTo>
                    <a:pt x="8652" y="45641"/>
                  </a:lnTo>
                  <a:lnTo>
                    <a:pt x="15081" y="46593"/>
                  </a:lnTo>
                  <a:lnTo>
                    <a:pt x="18336" y="46197"/>
                  </a:lnTo>
                  <a:lnTo>
                    <a:pt x="21589" y="45164"/>
                  </a:lnTo>
                  <a:lnTo>
                    <a:pt x="24606" y="43418"/>
                  </a:lnTo>
                  <a:lnTo>
                    <a:pt x="27067" y="40958"/>
                  </a:lnTo>
                  <a:lnTo>
                    <a:pt x="28812" y="37703"/>
                  </a:lnTo>
                  <a:lnTo>
                    <a:pt x="29448" y="33814"/>
                  </a:lnTo>
                  <a:lnTo>
                    <a:pt x="28812" y="29846"/>
                  </a:lnTo>
                  <a:lnTo>
                    <a:pt x="27067" y="26828"/>
                  </a:lnTo>
                  <a:lnTo>
                    <a:pt x="24368" y="24368"/>
                  </a:lnTo>
                  <a:lnTo>
                    <a:pt x="21113" y="22145"/>
                  </a:lnTo>
                  <a:lnTo>
                    <a:pt x="10398" y="15795"/>
                  </a:lnTo>
                  <a:lnTo>
                    <a:pt x="8174" y="14049"/>
                  </a:lnTo>
                  <a:lnTo>
                    <a:pt x="6906" y="12144"/>
                  </a:lnTo>
                  <a:lnTo>
                    <a:pt x="6270" y="10318"/>
                  </a:lnTo>
                  <a:lnTo>
                    <a:pt x="6112" y="8731"/>
                  </a:lnTo>
                  <a:lnTo>
                    <a:pt x="6587" y="6667"/>
                  </a:lnTo>
                  <a:lnTo>
                    <a:pt x="7858" y="4603"/>
                  </a:lnTo>
                  <a:lnTo>
                    <a:pt x="10159" y="2937"/>
                  </a:lnTo>
                  <a:lnTo>
                    <a:pt x="13652" y="2302"/>
                  </a:lnTo>
                  <a:lnTo>
                    <a:pt x="16905" y="2778"/>
                  </a:lnTo>
                  <a:lnTo>
                    <a:pt x="20002" y="4603"/>
                  </a:lnTo>
                  <a:lnTo>
                    <a:pt x="21431" y="6191"/>
                  </a:lnTo>
                  <a:lnTo>
                    <a:pt x="22622" y="8334"/>
                  </a:lnTo>
                  <a:lnTo>
                    <a:pt x="23733" y="11112"/>
                  </a:lnTo>
                  <a:lnTo>
                    <a:pt x="24686" y="14526"/>
                  </a:lnTo>
                  <a:lnTo>
                    <a:pt x="26114" y="14526"/>
                  </a:lnTo>
                  <a:lnTo>
                    <a:pt x="25717" y="953"/>
                  </a:lnTo>
                  <a:lnTo>
                    <a:pt x="24686" y="953"/>
                  </a:lnTo>
                  <a:lnTo>
                    <a:pt x="24049" y="1587"/>
                  </a:lnTo>
                  <a:lnTo>
                    <a:pt x="22939" y="1984"/>
                  </a:lnTo>
                  <a:lnTo>
                    <a:pt x="21431" y="1667"/>
                  </a:lnTo>
                  <a:lnTo>
                    <a:pt x="19367" y="1032"/>
                  </a:lnTo>
                  <a:lnTo>
                    <a:pt x="13891" y="0"/>
                  </a:lnTo>
                  <a:close/>
                </a:path>
              </a:pathLst>
            </a:custGeom>
            <a:solidFill>
              <a:srgbClr val="000000"/>
            </a:solidFill>
          </p:spPr>
          <p:txBody>
            <a:bodyPr vert="horz" lIns="91440" tIns="45720" rIns="91440" bIns="45720" anchor="t"/>
            <a:lstStyle/>
            <a:p>
              <a:endParaRPr lang="en-IN"/>
            </a:p>
          </p:txBody>
        </p:sp>
        <p:sp>
          <p:nvSpPr>
            <p:cNvPr id="2226" name="Shape 6966"/>
            <p:cNvSpPr/>
            <p:nvPr/>
          </p:nvSpPr>
          <p:spPr>
            <a:xfrm>
              <a:off x="5650166" y="4103337"/>
              <a:ext cx="11032" cy="10953"/>
            </a:xfrm>
            <a:custGeom>
              <a:avLst/>
              <a:gdLst/>
              <a:ahLst/>
              <a:cxnLst/>
              <a:rect l="0" t="0" r="0" b="0"/>
              <a:pathLst>
                <a:path w="11032" h="10953">
                  <a:moveTo>
                    <a:pt x="5476" y="0"/>
                  </a:moveTo>
                  <a:lnTo>
                    <a:pt x="3333" y="397"/>
                  </a:lnTo>
                  <a:lnTo>
                    <a:pt x="1666" y="1587"/>
                  </a:lnTo>
                  <a:lnTo>
                    <a:pt x="475" y="3334"/>
                  </a:lnTo>
                  <a:lnTo>
                    <a:pt x="0" y="5636"/>
                  </a:lnTo>
                  <a:lnTo>
                    <a:pt x="555" y="8017"/>
                  </a:lnTo>
                  <a:lnTo>
                    <a:pt x="1904" y="9684"/>
                  </a:lnTo>
                  <a:lnTo>
                    <a:pt x="3730" y="10636"/>
                  </a:lnTo>
                  <a:lnTo>
                    <a:pt x="5476" y="10953"/>
                  </a:lnTo>
                  <a:lnTo>
                    <a:pt x="7222" y="10636"/>
                  </a:lnTo>
                  <a:lnTo>
                    <a:pt x="8968" y="9684"/>
                  </a:lnTo>
                  <a:lnTo>
                    <a:pt x="10397" y="8017"/>
                  </a:lnTo>
                  <a:lnTo>
                    <a:pt x="11032" y="5636"/>
                  </a:lnTo>
                  <a:lnTo>
                    <a:pt x="10555" y="3413"/>
                  </a:lnTo>
                  <a:lnTo>
                    <a:pt x="9286" y="1667"/>
                  </a:lnTo>
                  <a:lnTo>
                    <a:pt x="7539" y="477"/>
                  </a:lnTo>
                  <a:lnTo>
                    <a:pt x="5476" y="0"/>
                  </a:lnTo>
                  <a:close/>
                </a:path>
              </a:pathLst>
            </a:custGeom>
            <a:solidFill>
              <a:srgbClr val="000000"/>
            </a:solidFill>
          </p:spPr>
          <p:txBody>
            <a:bodyPr vert="horz" lIns="91440" tIns="45720" rIns="91440" bIns="45720" anchor="t"/>
            <a:lstStyle/>
            <a:p>
              <a:endParaRPr lang="en-IN"/>
            </a:p>
          </p:txBody>
        </p:sp>
        <p:sp>
          <p:nvSpPr>
            <p:cNvPr id="2227" name="Shape 6967"/>
            <p:cNvSpPr/>
            <p:nvPr/>
          </p:nvSpPr>
          <p:spPr>
            <a:xfrm>
              <a:off x="5184949" y="4068650"/>
              <a:ext cx="45720" cy="66198"/>
            </a:xfrm>
            <a:custGeom>
              <a:avLst/>
              <a:gdLst/>
              <a:ahLst/>
              <a:cxnLst/>
              <a:rect l="0" t="0" r="0" b="0"/>
              <a:pathLst>
                <a:path w="45720" h="66198">
                  <a:moveTo>
                    <a:pt x="0" y="0"/>
                  </a:moveTo>
                  <a:lnTo>
                    <a:pt x="0" y="1348"/>
                  </a:lnTo>
                  <a:lnTo>
                    <a:pt x="2619" y="2142"/>
                  </a:lnTo>
                  <a:lnTo>
                    <a:pt x="3968" y="3016"/>
                  </a:lnTo>
                  <a:lnTo>
                    <a:pt x="5079" y="4523"/>
                  </a:lnTo>
                  <a:lnTo>
                    <a:pt x="16351" y="28892"/>
                  </a:lnTo>
                  <a:lnTo>
                    <a:pt x="17303" y="30877"/>
                  </a:lnTo>
                  <a:lnTo>
                    <a:pt x="18573" y="33496"/>
                  </a:lnTo>
                  <a:lnTo>
                    <a:pt x="21193" y="39052"/>
                  </a:lnTo>
                  <a:lnTo>
                    <a:pt x="22146" y="41275"/>
                  </a:lnTo>
                  <a:lnTo>
                    <a:pt x="22542" y="42544"/>
                  </a:lnTo>
                  <a:lnTo>
                    <a:pt x="22383" y="43656"/>
                  </a:lnTo>
                  <a:lnTo>
                    <a:pt x="21828" y="45639"/>
                  </a:lnTo>
                  <a:lnTo>
                    <a:pt x="19923" y="50800"/>
                  </a:lnTo>
                  <a:lnTo>
                    <a:pt x="16986" y="55641"/>
                  </a:lnTo>
                  <a:lnTo>
                    <a:pt x="15319" y="57228"/>
                  </a:lnTo>
                  <a:lnTo>
                    <a:pt x="13415" y="57864"/>
                  </a:lnTo>
                  <a:lnTo>
                    <a:pt x="12144" y="57546"/>
                  </a:lnTo>
                  <a:lnTo>
                    <a:pt x="10398" y="56911"/>
                  </a:lnTo>
                  <a:lnTo>
                    <a:pt x="6350" y="56038"/>
                  </a:lnTo>
                  <a:lnTo>
                    <a:pt x="4366" y="56356"/>
                  </a:lnTo>
                  <a:lnTo>
                    <a:pt x="3096" y="57070"/>
                  </a:lnTo>
                  <a:lnTo>
                    <a:pt x="1826" y="59054"/>
                  </a:lnTo>
                  <a:lnTo>
                    <a:pt x="1587" y="60403"/>
                  </a:lnTo>
                  <a:lnTo>
                    <a:pt x="2063" y="62467"/>
                  </a:lnTo>
                  <a:lnTo>
                    <a:pt x="3413" y="64293"/>
                  </a:lnTo>
                  <a:lnTo>
                    <a:pt x="5636" y="65642"/>
                  </a:lnTo>
                  <a:lnTo>
                    <a:pt x="8811" y="66198"/>
                  </a:lnTo>
                  <a:lnTo>
                    <a:pt x="11429" y="65881"/>
                  </a:lnTo>
                  <a:lnTo>
                    <a:pt x="13891" y="64928"/>
                  </a:lnTo>
                  <a:lnTo>
                    <a:pt x="16113" y="63420"/>
                  </a:lnTo>
                  <a:lnTo>
                    <a:pt x="18177" y="61197"/>
                  </a:lnTo>
                  <a:lnTo>
                    <a:pt x="20082" y="58419"/>
                  </a:lnTo>
                  <a:lnTo>
                    <a:pt x="21987" y="55007"/>
                  </a:lnTo>
                  <a:lnTo>
                    <a:pt x="23892" y="50958"/>
                  </a:lnTo>
                  <a:lnTo>
                    <a:pt x="25717" y="46354"/>
                  </a:lnTo>
                  <a:lnTo>
                    <a:pt x="40957" y="5952"/>
                  </a:lnTo>
                  <a:lnTo>
                    <a:pt x="42148" y="3492"/>
                  </a:lnTo>
                  <a:lnTo>
                    <a:pt x="43418" y="2222"/>
                  </a:lnTo>
                  <a:lnTo>
                    <a:pt x="45720" y="1508"/>
                  </a:lnTo>
                  <a:lnTo>
                    <a:pt x="45720" y="0"/>
                  </a:lnTo>
                  <a:lnTo>
                    <a:pt x="32306" y="0"/>
                  </a:lnTo>
                  <a:lnTo>
                    <a:pt x="32306" y="1508"/>
                  </a:lnTo>
                  <a:lnTo>
                    <a:pt x="34369" y="1666"/>
                  </a:lnTo>
                  <a:lnTo>
                    <a:pt x="35877" y="2142"/>
                  </a:lnTo>
                  <a:lnTo>
                    <a:pt x="36751" y="3016"/>
                  </a:lnTo>
                  <a:lnTo>
                    <a:pt x="37068" y="4286"/>
                  </a:lnTo>
                  <a:lnTo>
                    <a:pt x="36910" y="5317"/>
                  </a:lnTo>
                  <a:lnTo>
                    <a:pt x="36353" y="6984"/>
                  </a:lnTo>
                  <a:lnTo>
                    <a:pt x="34766" y="10953"/>
                  </a:lnTo>
                  <a:lnTo>
                    <a:pt x="27067" y="32939"/>
                  </a:lnTo>
                  <a:lnTo>
                    <a:pt x="15716" y="7937"/>
                  </a:lnTo>
                  <a:lnTo>
                    <a:pt x="15002" y="6350"/>
                  </a:lnTo>
                  <a:lnTo>
                    <a:pt x="14685" y="4364"/>
                  </a:lnTo>
                  <a:lnTo>
                    <a:pt x="15240" y="2777"/>
                  </a:lnTo>
                  <a:lnTo>
                    <a:pt x="16668" y="1983"/>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2228" name="Shape 6968"/>
            <p:cNvSpPr/>
            <p:nvPr/>
          </p:nvSpPr>
          <p:spPr>
            <a:xfrm>
              <a:off x="147731" y="4982542"/>
              <a:ext cx="53547" cy="64889"/>
            </a:xfrm>
            <a:custGeom>
              <a:avLst/>
              <a:gdLst/>
              <a:ahLst/>
              <a:cxnLst/>
              <a:rect l="0" t="0" r="0" b="0"/>
              <a:pathLst>
                <a:path w="53547" h="64889">
                  <a:moveTo>
                    <a:pt x="0" y="0"/>
                  </a:moveTo>
                  <a:lnTo>
                    <a:pt x="0" y="64889"/>
                  </a:lnTo>
                  <a:lnTo>
                    <a:pt x="13014" y="64889"/>
                  </a:lnTo>
                  <a:lnTo>
                    <a:pt x="13014" y="34768"/>
                  </a:lnTo>
                  <a:lnTo>
                    <a:pt x="13200" y="34768"/>
                  </a:lnTo>
                  <a:lnTo>
                    <a:pt x="36534" y="64889"/>
                  </a:lnTo>
                  <a:lnTo>
                    <a:pt x="53547" y="64889"/>
                  </a:lnTo>
                  <a:lnTo>
                    <a:pt x="25750" y="30585"/>
                  </a:lnTo>
                  <a:lnTo>
                    <a:pt x="52431" y="0"/>
                  </a:lnTo>
                  <a:lnTo>
                    <a:pt x="36441" y="0"/>
                  </a:lnTo>
                  <a:lnTo>
                    <a:pt x="13014" y="27890"/>
                  </a:lnTo>
                  <a:lnTo>
                    <a:pt x="13014" y="0"/>
                  </a:lnTo>
                  <a:lnTo>
                    <a:pt x="0" y="0"/>
                  </a:lnTo>
                  <a:close/>
                </a:path>
              </a:pathLst>
            </a:custGeom>
            <a:solidFill>
              <a:srgbClr val="000000"/>
            </a:solidFill>
          </p:spPr>
          <p:txBody>
            <a:bodyPr vert="horz" lIns="91440" tIns="45720" rIns="91440" bIns="45720" anchor="t"/>
            <a:lstStyle/>
            <a:p>
              <a:endParaRPr lang="en-IN"/>
            </a:p>
          </p:txBody>
        </p:sp>
        <p:sp>
          <p:nvSpPr>
            <p:cNvPr id="2229" name="Shape 6969"/>
            <p:cNvSpPr/>
            <p:nvPr/>
          </p:nvSpPr>
          <p:spPr>
            <a:xfrm>
              <a:off x="2798301" y="4976700"/>
              <a:ext cx="10159" cy="10159"/>
            </a:xfrm>
            <a:custGeom>
              <a:avLst/>
              <a:gdLst/>
              <a:ahLst/>
              <a:cxnLst/>
              <a:rect l="0" t="0" r="0" b="0"/>
              <a:pathLst>
                <a:path w="10159" h="10159">
                  <a:moveTo>
                    <a:pt x="5001" y="0"/>
                  </a:moveTo>
                  <a:lnTo>
                    <a:pt x="2778" y="555"/>
                  </a:lnTo>
                  <a:lnTo>
                    <a:pt x="1191" y="1826"/>
                  </a:lnTo>
                  <a:lnTo>
                    <a:pt x="317" y="3492"/>
                  </a:lnTo>
                  <a:lnTo>
                    <a:pt x="0" y="5079"/>
                  </a:lnTo>
                  <a:lnTo>
                    <a:pt x="317" y="6667"/>
                  </a:lnTo>
                  <a:lnTo>
                    <a:pt x="1191" y="8333"/>
                  </a:lnTo>
                  <a:lnTo>
                    <a:pt x="2698" y="9603"/>
                  </a:lnTo>
                  <a:lnTo>
                    <a:pt x="5001" y="10159"/>
                  </a:lnTo>
                  <a:lnTo>
                    <a:pt x="7064" y="9763"/>
                  </a:lnTo>
                  <a:lnTo>
                    <a:pt x="8731" y="8652"/>
                  </a:lnTo>
                  <a:lnTo>
                    <a:pt x="9842" y="7064"/>
                  </a:lnTo>
                  <a:lnTo>
                    <a:pt x="10159" y="5079"/>
                  </a:lnTo>
                  <a:lnTo>
                    <a:pt x="9842" y="3095"/>
                  </a:lnTo>
                  <a:lnTo>
                    <a:pt x="8731" y="1508"/>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2230" name="Shape 6970"/>
            <p:cNvSpPr/>
            <p:nvPr/>
          </p:nvSpPr>
          <p:spPr>
            <a:xfrm>
              <a:off x="2393171" y="4976700"/>
              <a:ext cx="10081" cy="10159"/>
            </a:xfrm>
            <a:custGeom>
              <a:avLst/>
              <a:gdLst/>
              <a:ahLst/>
              <a:cxnLst/>
              <a:rect l="0" t="0" r="0" b="0"/>
              <a:pathLst>
                <a:path w="10081" h="10159">
                  <a:moveTo>
                    <a:pt x="4921" y="0"/>
                  </a:moveTo>
                  <a:lnTo>
                    <a:pt x="2698" y="555"/>
                  </a:lnTo>
                  <a:lnTo>
                    <a:pt x="1191" y="1826"/>
                  </a:lnTo>
                  <a:lnTo>
                    <a:pt x="317" y="3492"/>
                  </a:lnTo>
                  <a:lnTo>
                    <a:pt x="0" y="5079"/>
                  </a:lnTo>
                  <a:lnTo>
                    <a:pt x="317" y="6667"/>
                  </a:lnTo>
                  <a:lnTo>
                    <a:pt x="1111" y="8333"/>
                  </a:lnTo>
                  <a:lnTo>
                    <a:pt x="2698" y="9603"/>
                  </a:lnTo>
                  <a:lnTo>
                    <a:pt x="4921" y="10159"/>
                  </a:lnTo>
                  <a:lnTo>
                    <a:pt x="7065" y="9763"/>
                  </a:lnTo>
                  <a:lnTo>
                    <a:pt x="8652" y="8652"/>
                  </a:lnTo>
                  <a:lnTo>
                    <a:pt x="9763" y="7064"/>
                  </a:lnTo>
                  <a:lnTo>
                    <a:pt x="10081" y="5079"/>
                  </a:lnTo>
                  <a:lnTo>
                    <a:pt x="9763" y="3095"/>
                  </a:lnTo>
                  <a:lnTo>
                    <a:pt x="8652" y="1508"/>
                  </a:lnTo>
                  <a:lnTo>
                    <a:pt x="7065" y="396"/>
                  </a:lnTo>
                  <a:lnTo>
                    <a:pt x="4921" y="0"/>
                  </a:lnTo>
                  <a:close/>
                </a:path>
              </a:pathLst>
            </a:custGeom>
            <a:solidFill>
              <a:srgbClr val="000000"/>
            </a:solidFill>
          </p:spPr>
          <p:txBody>
            <a:bodyPr vert="horz" lIns="91440" tIns="45720" rIns="91440" bIns="45720" anchor="t"/>
            <a:lstStyle/>
            <a:p>
              <a:endParaRPr lang="en-IN"/>
            </a:p>
          </p:txBody>
        </p:sp>
        <p:sp>
          <p:nvSpPr>
            <p:cNvPr id="2231" name="Shape 6971"/>
            <p:cNvSpPr/>
            <p:nvPr/>
          </p:nvSpPr>
          <p:spPr>
            <a:xfrm>
              <a:off x="2143060" y="4976700"/>
              <a:ext cx="46037" cy="68658"/>
            </a:xfrm>
            <a:custGeom>
              <a:avLst/>
              <a:gdLst/>
              <a:ahLst/>
              <a:cxnLst/>
              <a:rect l="0" t="0" r="0" b="0"/>
              <a:pathLst>
                <a:path w="46037" h="68658">
                  <a:moveTo>
                    <a:pt x="14367" y="0"/>
                  </a:moveTo>
                  <a:lnTo>
                    <a:pt x="0" y="4364"/>
                  </a:lnTo>
                  <a:lnTo>
                    <a:pt x="0" y="5952"/>
                  </a:lnTo>
                  <a:lnTo>
                    <a:pt x="2143" y="5873"/>
                  </a:lnTo>
                  <a:lnTo>
                    <a:pt x="4683" y="6191"/>
                  </a:lnTo>
                  <a:lnTo>
                    <a:pt x="5953" y="7222"/>
                  </a:lnTo>
                  <a:lnTo>
                    <a:pt x="6430" y="8809"/>
                  </a:lnTo>
                  <a:lnTo>
                    <a:pt x="6510" y="10953"/>
                  </a:lnTo>
                  <a:lnTo>
                    <a:pt x="6510" y="62308"/>
                  </a:lnTo>
                  <a:lnTo>
                    <a:pt x="7303" y="64055"/>
                  </a:lnTo>
                  <a:lnTo>
                    <a:pt x="9366" y="65563"/>
                  </a:lnTo>
                  <a:lnTo>
                    <a:pt x="15716" y="67864"/>
                  </a:lnTo>
                  <a:lnTo>
                    <a:pt x="21908" y="68658"/>
                  </a:lnTo>
                  <a:lnTo>
                    <a:pt x="28178" y="67944"/>
                  </a:lnTo>
                  <a:lnTo>
                    <a:pt x="33337" y="66119"/>
                  </a:lnTo>
                  <a:lnTo>
                    <a:pt x="37625" y="63261"/>
                  </a:lnTo>
                  <a:lnTo>
                    <a:pt x="40878" y="59769"/>
                  </a:lnTo>
                  <a:lnTo>
                    <a:pt x="43260" y="55801"/>
                  </a:lnTo>
                  <a:lnTo>
                    <a:pt x="44847" y="51752"/>
                  </a:lnTo>
                  <a:lnTo>
                    <a:pt x="45721" y="47783"/>
                  </a:lnTo>
                  <a:lnTo>
                    <a:pt x="46037" y="44132"/>
                  </a:lnTo>
                  <a:lnTo>
                    <a:pt x="45562" y="38734"/>
                  </a:lnTo>
                  <a:lnTo>
                    <a:pt x="44133" y="33654"/>
                  </a:lnTo>
                  <a:lnTo>
                    <a:pt x="41672" y="29050"/>
                  </a:lnTo>
                  <a:lnTo>
                    <a:pt x="38260" y="25400"/>
                  </a:lnTo>
                  <a:lnTo>
                    <a:pt x="33814" y="22939"/>
                  </a:lnTo>
                  <a:lnTo>
                    <a:pt x="28416" y="22145"/>
                  </a:lnTo>
                  <a:lnTo>
                    <a:pt x="24844" y="22542"/>
                  </a:lnTo>
                  <a:lnTo>
                    <a:pt x="22912" y="23285"/>
                  </a:lnTo>
                  <a:lnTo>
                    <a:pt x="24766" y="28336"/>
                  </a:lnTo>
                  <a:lnTo>
                    <a:pt x="28813" y="29130"/>
                  </a:lnTo>
                  <a:lnTo>
                    <a:pt x="31988" y="31352"/>
                  </a:lnTo>
                  <a:lnTo>
                    <a:pt x="34369" y="34607"/>
                  </a:lnTo>
                  <a:lnTo>
                    <a:pt x="36037" y="38575"/>
                  </a:lnTo>
                  <a:lnTo>
                    <a:pt x="36989" y="43101"/>
                  </a:lnTo>
                  <a:lnTo>
                    <a:pt x="37306" y="47783"/>
                  </a:lnTo>
                  <a:lnTo>
                    <a:pt x="37147" y="51275"/>
                  </a:lnTo>
                  <a:lnTo>
                    <a:pt x="36512" y="55244"/>
                  </a:lnTo>
                  <a:lnTo>
                    <a:pt x="35085" y="59133"/>
                  </a:lnTo>
                  <a:lnTo>
                    <a:pt x="32782" y="62388"/>
                  </a:lnTo>
                  <a:lnTo>
                    <a:pt x="29290" y="64611"/>
                  </a:lnTo>
                  <a:lnTo>
                    <a:pt x="24368" y="65483"/>
                  </a:lnTo>
                  <a:lnTo>
                    <a:pt x="20797" y="65087"/>
                  </a:lnTo>
                  <a:lnTo>
                    <a:pt x="16748" y="63500"/>
                  </a:lnTo>
                  <a:lnTo>
                    <a:pt x="15400" y="62229"/>
                  </a:lnTo>
                  <a:lnTo>
                    <a:pt x="14843" y="60721"/>
                  </a:lnTo>
                  <a:lnTo>
                    <a:pt x="14843" y="35797"/>
                  </a:lnTo>
                  <a:lnTo>
                    <a:pt x="15558" y="33258"/>
                  </a:lnTo>
                  <a:lnTo>
                    <a:pt x="16907" y="31352"/>
                  </a:lnTo>
                  <a:lnTo>
                    <a:pt x="20876" y="29050"/>
                  </a:lnTo>
                  <a:lnTo>
                    <a:pt x="24766" y="28336"/>
                  </a:lnTo>
                  <a:lnTo>
                    <a:pt x="22912" y="23285"/>
                  </a:lnTo>
                  <a:lnTo>
                    <a:pt x="21750" y="23733"/>
                  </a:lnTo>
                  <a:lnTo>
                    <a:pt x="19130" y="25241"/>
                  </a:lnTo>
                  <a:lnTo>
                    <a:pt x="17066" y="27066"/>
                  </a:lnTo>
                  <a:lnTo>
                    <a:pt x="15716" y="28813"/>
                  </a:lnTo>
                  <a:lnTo>
                    <a:pt x="15081" y="30162"/>
                  </a:lnTo>
                  <a:lnTo>
                    <a:pt x="14843" y="30162"/>
                  </a:lnTo>
                  <a:lnTo>
                    <a:pt x="14843" y="238"/>
                  </a:lnTo>
                  <a:lnTo>
                    <a:pt x="14367" y="0"/>
                  </a:lnTo>
                  <a:close/>
                </a:path>
              </a:pathLst>
            </a:custGeom>
            <a:solidFill>
              <a:srgbClr val="000000"/>
            </a:solidFill>
          </p:spPr>
          <p:txBody>
            <a:bodyPr vert="horz" lIns="91440" tIns="45720" rIns="91440" bIns="45720" anchor="t"/>
            <a:lstStyle/>
            <a:p>
              <a:endParaRPr lang="en-IN"/>
            </a:p>
          </p:txBody>
        </p:sp>
        <p:sp>
          <p:nvSpPr>
            <p:cNvPr id="2232" name="Shape 6972"/>
            <p:cNvSpPr/>
            <p:nvPr/>
          </p:nvSpPr>
          <p:spPr>
            <a:xfrm>
              <a:off x="2093133" y="4976700"/>
              <a:ext cx="23573" cy="67707"/>
            </a:xfrm>
            <a:custGeom>
              <a:avLst/>
              <a:gdLst/>
              <a:ahLst/>
              <a:cxnLst/>
              <a:rect l="0" t="0" r="0" b="0"/>
              <a:pathLst>
                <a:path w="23573" h="67707">
                  <a:moveTo>
                    <a:pt x="15716" y="0"/>
                  </a:moveTo>
                  <a:lnTo>
                    <a:pt x="0" y="4364"/>
                  </a:lnTo>
                  <a:lnTo>
                    <a:pt x="0" y="5952"/>
                  </a:lnTo>
                  <a:lnTo>
                    <a:pt x="3333" y="5794"/>
                  </a:lnTo>
                  <a:lnTo>
                    <a:pt x="5636" y="6111"/>
                  </a:lnTo>
                  <a:lnTo>
                    <a:pt x="6985" y="7143"/>
                  </a:lnTo>
                  <a:lnTo>
                    <a:pt x="7620" y="8969"/>
                  </a:lnTo>
                  <a:lnTo>
                    <a:pt x="7778" y="11827"/>
                  </a:lnTo>
                  <a:lnTo>
                    <a:pt x="7778" y="59054"/>
                  </a:lnTo>
                  <a:lnTo>
                    <a:pt x="7461" y="62388"/>
                  </a:lnTo>
                  <a:lnTo>
                    <a:pt x="6191" y="64532"/>
                  </a:lnTo>
                  <a:lnTo>
                    <a:pt x="3888" y="65642"/>
                  </a:lnTo>
                  <a:lnTo>
                    <a:pt x="158" y="66198"/>
                  </a:lnTo>
                  <a:lnTo>
                    <a:pt x="158" y="67707"/>
                  </a:lnTo>
                  <a:lnTo>
                    <a:pt x="23573" y="67707"/>
                  </a:lnTo>
                  <a:lnTo>
                    <a:pt x="23573" y="66198"/>
                  </a:lnTo>
                  <a:lnTo>
                    <a:pt x="19923" y="65802"/>
                  </a:lnTo>
                  <a:lnTo>
                    <a:pt x="17701" y="64769"/>
                  </a:lnTo>
                  <a:lnTo>
                    <a:pt x="16430" y="62784"/>
                  </a:lnTo>
                  <a:lnTo>
                    <a:pt x="16113" y="59372"/>
                  </a:lnTo>
                  <a:lnTo>
                    <a:pt x="16113" y="238"/>
                  </a:lnTo>
                  <a:lnTo>
                    <a:pt x="15716" y="0"/>
                  </a:lnTo>
                  <a:close/>
                </a:path>
              </a:pathLst>
            </a:custGeom>
            <a:solidFill>
              <a:srgbClr val="000000"/>
            </a:solidFill>
          </p:spPr>
          <p:txBody>
            <a:bodyPr vert="horz" lIns="91440" tIns="45720" rIns="91440" bIns="45720" anchor="t"/>
            <a:lstStyle/>
            <a:p>
              <a:endParaRPr lang="en-IN"/>
            </a:p>
          </p:txBody>
        </p:sp>
        <p:sp>
          <p:nvSpPr>
            <p:cNvPr id="2233" name="Shape 6973"/>
            <p:cNvSpPr/>
            <p:nvPr/>
          </p:nvSpPr>
          <p:spPr>
            <a:xfrm>
              <a:off x="1978120" y="4976700"/>
              <a:ext cx="10080" cy="10159"/>
            </a:xfrm>
            <a:custGeom>
              <a:avLst/>
              <a:gdLst/>
              <a:ahLst/>
              <a:cxnLst/>
              <a:rect l="0" t="0" r="0" b="0"/>
              <a:pathLst>
                <a:path w="10080" h="10159">
                  <a:moveTo>
                    <a:pt x="4921" y="0"/>
                  </a:moveTo>
                  <a:lnTo>
                    <a:pt x="2698" y="555"/>
                  </a:lnTo>
                  <a:lnTo>
                    <a:pt x="1190" y="1826"/>
                  </a:lnTo>
                  <a:lnTo>
                    <a:pt x="317" y="3492"/>
                  </a:lnTo>
                  <a:lnTo>
                    <a:pt x="0" y="5079"/>
                  </a:lnTo>
                  <a:lnTo>
                    <a:pt x="317" y="6667"/>
                  </a:lnTo>
                  <a:lnTo>
                    <a:pt x="1111" y="8333"/>
                  </a:lnTo>
                  <a:lnTo>
                    <a:pt x="2698" y="9603"/>
                  </a:lnTo>
                  <a:lnTo>
                    <a:pt x="4921" y="10159"/>
                  </a:lnTo>
                  <a:lnTo>
                    <a:pt x="6983" y="9763"/>
                  </a:lnTo>
                  <a:lnTo>
                    <a:pt x="8651" y="8652"/>
                  </a:lnTo>
                  <a:lnTo>
                    <a:pt x="9762" y="7064"/>
                  </a:lnTo>
                  <a:lnTo>
                    <a:pt x="10080" y="5079"/>
                  </a:lnTo>
                  <a:lnTo>
                    <a:pt x="9762" y="3095"/>
                  </a:lnTo>
                  <a:lnTo>
                    <a:pt x="8651" y="1508"/>
                  </a:lnTo>
                  <a:lnTo>
                    <a:pt x="6983" y="396"/>
                  </a:lnTo>
                  <a:lnTo>
                    <a:pt x="4921" y="0"/>
                  </a:lnTo>
                  <a:close/>
                </a:path>
              </a:pathLst>
            </a:custGeom>
            <a:solidFill>
              <a:srgbClr val="000000"/>
            </a:solidFill>
          </p:spPr>
          <p:txBody>
            <a:bodyPr vert="horz" lIns="91440" tIns="45720" rIns="91440" bIns="45720" anchor="t"/>
            <a:lstStyle/>
            <a:p>
              <a:endParaRPr lang="en-IN"/>
            </a:p>
          </p:txBody>
        </p:sp>
        <p:sp>
          <p:nvSpPr>
            <p:cNvPr id="2234" name="Shape 6974"/>
            <p:cNvSpPr/>
            <p:nvPr/>
          </p:nvSpPr>
          <p:spPr>
            <a:xfrm>
              <a:off x="1762140" y="4976700"/>
              <a:ext cx="10160" cy="10159"/>
            </a:xfrm>
            <a:custGeom>
              <a:avLst/>
              <a:gdLst/>
              <a:ahLst/>
              <a:cxnLst/>
              <a:rect l="0" t="0" r="0" b="0"/>
              <a:pathLst>
                <a:path w="10160" h="10159">
                  <a:moveTo>
                    <a:pt x="5001" y="0"/>
                  </a:moveTo>
                  <a:lnTo>
                    <a:pt x="2778" y="555"/>
                  </a:lnTo>
                  <a:lnTo>
                    <a:pt x="1191" y="1826"/>
                  </a:lnTo>
                  <a:lnTo>
                    <a:pt x="317" y="3492"/>
                  </a:lnTo>
                  <a:lnTo>
                    <a:pt x="0" y="5079"/>
                  </a:lnTo>
                  <a:lnTo>
                    <a:pt x="317" y="6667"/>
                  </a:lnTo>
                  <a:lnTo>
                    <a:pt x="1191" y="8333"/>
                  </a:lnTo>
                  <a:lnTo>
                    <a:pt x="2698" y="9603"/>
                  </a:lnTo>
                  <a:lnTo>
                    <a:pt x="5001" y="10159"/>
                  </a:lnTo>
                  <a:lnTo>
                    <a:pt x="7063" y="9763"/>
                  </a:lnTo>
                  <a:lnTo>
                    <a:pt x="8651" y="8652"/>
                  </a:lnTo>
                  <a:lnTo>
                    <a:pt x="9763" y="7064"/>
                  </a:lnTo>
                  <a:lnTo>
                    <a:pt x="10160" y="5079"/>
                  </a:lnTo>
                  <a:lnTo>
                    <a:pt x="9763" y="3095"/>
                  </a:lnTo>
                  <a:lnTo>
                    <a:pt x="8651" y="1508"/>
                  </a:lnTo>
                  <a:lnTo>
                    <a:pt x="7063" y="396"/>
                  </a:lnTo>
                  <a:lnTo>
                    <a:pt x="5001" y="0"/>
                  </a:lnTo>
                  <a:close/>
                </a:path>
              </a:pathLst>
            </a:custGeom>
            <a:solidFill>
              <a:srgbClr val="000000"/>
            </a:solidFill>
          </p:spPr>
          <p:txBody>
            <a:bodyPr vert="horz" lIns="91440" tIns="45720" rIns="91440" bIns="45720" anchor="t"/>
            <a:lstStyle/>
            <a:p>
              <a:endParaRPr lang="en-IN"/>
            </a:p>
          </p:txBody>
        </p:sp>
        <p:sp>
          <p:nvSpPr>
            <p:cNvPr id="2235" name="Shape 6975"/>
            <p:cNvSpPr/>
            <p:nvPr/>
          </p:nvSpPr>
          <p:spPr>
            <a:xfrm>
              <a:off x="1630932" y="4976700"/>
              <a:ext cx="46037" cy="68658"/>
            </a:xfrm>
            <a:custGeom>
              <a:avLst/>
              <a:gdLst/>
              <a:ahLst/>
              <a:cxnLst/>
              <a:rect l="0" t="0" r="0" b="0"/>
              <a:pathLst>
                <a:path w="46037" h="68658">
                  <a:moveTo>
                    <a:pt x="14367" y="0"/>
                  </a:moveTo>
                  <a:lnTo>
                    <a:pt x="0" y="4364"/>
                  </a:lnTo>
                  <a:lnTo>
                    <a:pt x="0" y="5952"/>
                  </a:lnTo>
                  <a:lnTo>
                    <a:pt x="2143" y="5873"/>
                  </a:lnTo>
                  <a:lnTo>
                    <a:pt x="4683" y="6191"/>
                  </a:lnTo>
                  <a:lnTo>
                    <a:pt x="5953" y="7222"/>
                  </a:lnTo>
                  <a:lnTo>
                    <a:pt x="6430" y="8809"/>
                  </a:lnTo>
                  <a:lnTo>
                    <a:pt x="6508" y="10953"/>
                  </a:lnTo>
                  <a:lnTo>
                    <a:pt x="6508" y="62308"/>
                  </a:lnTo>
                  <a:lnTo>
                    <a:pt x="7302" y="64055"/>
                  </a:lnTo>
                  <a:lnTo>
                    <a:pt x="9367" y="65563"/>
                  </a:lnTo>
                  <a:lnTo>
                    <a:pt x="15717" y="67864"/>
                  </a:lnTo>
                  <a:lnTo>
                    <a:pt x="19050" y="68501"/>
                  </a:lnTo>
                  <a:lnTo>
                    <a:pt x="21828" y="68658"/>
                  </a:lnTo>
                  <a:lnTo>
                    <a:pt x="28178" y="67944"/>
                  </a:lnTo>
                  <a:lnTo>
                    <a:pt x="33337" y="66119"/>
                  </a:lnTo>
                  <a:lnTo>
                    <a:pt x="37544" y="63261"/>
                  </a:lnTo>
                  <a:lnTo>
                    <a:pt x="40800" y="59769"/>
                  </a:lnTo>
                  <a:lnTo>
                    <a:pt x="43259" y="55801"/>
                  </a:lnTo>
                  <a:lnTo>
                    <a:pt x="44847" y="51752"/>
                  </a:lnTo>
                  <a:lnTo>
                    <a:pt x="45721" y="47783"/>
                  </a:lnTo>
                  <a:lnTo>
                    <a:pt x="46037" y="44132"/>
                  </a:lnTo>
                  <a:lnTo>
                    <a:pt x="45562" y="38734"/>
                  </a:lnTo>
                  <a:lnTo>
                    <a:pt x="44133" y="33654"/>
                  </a:lnTo>
                  <a:lnTo>
                    <a:pt x="41672" y="29050"/>
                  </a:lnTo>
                  <a:lnTo>
                    <a:pt x="38258" y="25400"/>
                  </a:lnTo>
                  <a:lnTo>
                    <a:pt x="33814" y="22939"/>
                  </a:lnTo>
                  <a:lnTo>
                    <a:pt x="28417" y="22145"/>
                  </a:lnTo>
                  <a:lnTo>
                    <a:pt x="24844" y="22542"/>
                  </a:lnTo>
                  <a:lnTo>
                    <a:pt x="22911" y="23286"/>
                  </a:lnTo>
                  <a:lnTo>
                    <a:pt x="24764" y="28336"/>
                  </a:lnTo>
                  <a:lnTo>
                    <a:pt x="28733" y="29130"/>
                  </a:lnTo>
                  <a:lnTo>
                    <a:pt x="31988" y="31352"/>
                  </a:lnTo>
                  <a:lnTo>
                    <a:pt x="34369" y="34607"/>
                  </a:lnTo>
                  <a:lnTo>
                    <a:pt x="36037" y="38575"/>
                  </a:lnTo>
                  <a:lnTo>
                    <a:pt x="36989" y="43101"/>
                  </a:lnTo>
                  <a:lnTo>
                    <a:pt x="37306" y="47783"/>
                  </a:lnTo>
                  <a:lnTo>
                    <a:pt x="37148" y="51275"/>
                  </a:lnTo>
                  <a:lnTo>
                    <a:pt x="36512" y="55244"/>
                  </a:lnTo>
                  <a:lnTo>
                    <a:pt x="35083" y="59133"/>
                  </a:lnTo>
                  <a:lnTo>
                    <a:pt x="32782" y="62388"/>
                  </a:lnTo>
                  <a:lnTo>
                    <a:pt x="29290" y="64611"/>
                  </a:lnTo>
                  <a:lnTo>
                    <a:pt x="24368" y="65483"/>
                  </a:lnTo>
                  <a:lnTo>
                    <a:pt x="20796" y="65087"/>
                  </a:lnTo>
                  <a:lnTo>
                    <a:pt x="16748" y="63500"/>
                  </a:lnTo>
                  <a:lnTo>
                    <a:pt x="15400" y="62229"/>
                  </a:lnTo>
                  <a:lnTo>
                    <a:pt x="14843" y="60721"/>
                  </a:lnTo>
                  <a:lnTo>
                    <a:pt x="14843" y="35797"/>
                  </a:lnTo>
                  <a:lnTo>
                    <a:pt x="15478" y="33258"/>
                  </a:lnTo>
                  <a:lnTo>
                    <a:pt x="16827" y="31352"/>
                  </a:lnTo>
                  <a:lnTo>
                    <a:pt x="20796" y="29050"/>
                  </a:lnTo>
                  <a:lnTo>
                    <a:pt x="24764" y="28336"/>
                  </a:lnTo>
                  <a:lnTo>
                    <a:pt x="22911" y="23286"/>
                  </a:lnTo>
                  <a:lnTo>
                    <a:pt x="21750" y="23733"/>
                  </a:lnTo>
                  <a:lnTo>
                    <a:pt x="19130" y="25241"/>
                  </a:lnTo>
                  <a:lnTo>
                    <a:pt x="17066" y="27066"/>
                  </a:lnTo>
                  <a:lnTo>
                    <a:pt x="15717" y="28813"/>
                  </a:lnTo>
                  <a:lnTo>
                    <a:pt x="15002" y="30162"/>
                  </a:lnTo>
                  <a:lnTo>
                    <a:pt x="14843" y="30162"/>
                  </a:lnTo>
                  <a:lnTo>
                    <a:pt x="14843" y="238"/>
                  </a:lnTo>
                  <a:lnTo>
                    <a:pt x="14367" y="0"/>
                  </a:lnTo>
                  <a:close/>
                </a:path>
              </a:pathLst>
            </a:custGeom>
            <a:solidFill>
              <a:srgbClr val="000000"/>
            </a:solidFill>
          </p:spPr>
          <p:txBody>
            <a:bodyPr vert="horz" lIns="91440" tIns="45720" rIns="91440" bIns="45720" anchor="t"/>
            <a:lstStyle/>
            <a:p>
              <a:endParaRPr lang="en-IN"/>
            </a:p>
          </p:txBody>
        </p:sp>
        <p:sp>
          <p:nvSpPr>
            <p:cNvPr id="2236" name="Shape 6976"/>
            <p:cNvSpPr/>
            <p:nvPr/>
          </p:nvSpPr>
          <p:spPr>
            <a:xfrm>
              <a:off x="2563033" y="4987019"/>
              <a:ext cx="26352" cy="58339"/>
            </a:xfrm>
            <a:custGeom>
              <a:avLst/>
              <a:gdLst/>
              <a:ahLst/>
              <a:cxnLst/>
              <a:rect l="0" t="0" r="0" b="0"/>
              <a:pathLst>
                <a:path w="26352" h="58339">
                  <a:moveTo>
                    <a:pt x="13335" y="0"/>
                  </a:moveTo>
                  <a:lnTo>
                    <a:pt x="10875" y="3413"/>
                  </a:lnTo>
                  <a:lnTo>
                    <a:pt x="8889" y="6111"/>
                  </a:lnTo>
                  <a:lnTo>
                    <a:pt x="4366" y="11271"/>
                  </a:lnTo>
                  <a:lnTo>
                    <a:pt x="1428" y="13652"/>
                  </a:lnTo>
                  <a:lnTo>
                    <a:pt x="397" y="14446"/>
                  </a:lnTo>
                  <a:lnTo>
                    <a:pt x="0" y="15239"/>
                  </a:lnTo>
                  <a:lnTo>
                    <a:pt x="397" y="15953"/>
                  </a:lnTo>
                  <a:lnTo>
                    <a:pt x="5636" y="15953"/>
                  </a:lnTo>
                  <a:lnTo>
                    <a:pt x="5636" y="45798"/>
                  </a:lnTo>
                  <a:lnTo>
                    <a:pt x="5873" y="49133"/>
                  </a:lnTo>
                  <a:lnTo>
                    <a:pt x="6430" y="51911"/>
                  </a:lnTo>
                  <a:lnTo>
                    <a:pt x="7223" y="54133"/>
                  </a:lnTo>
                  <a:lnTo>
                    <a:pt x="8334" y="55801"/>
                  </a:lnTo>
                  <a:lnTo>
                    <a:pt x="11271" y="57784"/>
                  </a:lnTo>
                  <a:lnTo>
                    <a:pt x="14763" y="58339"/>
                  </a:lnTo>
                  <a:lnTo>
                    <a:pt x="18177" y="57705"/>
                  </a:lnTo>
                  <a:lnTo>
                    <a:pt x="21352" y="56197"/>
                  </a:lnTo>
                  <a:lnTo>
                    <a:pt x="24209" y="53816"/>
                  </a:lnTo>
                  <a:lnTo>
                    <a:pt x="26352" y="50800"/>
                  </a:lnTo>
                  <a:lnTo>
                    <a:pt x="25082" y="49767"/>
                  </a:lnTo>
                  <a:lnTo>
                    <a:pt x="22860" y="51989"/>
                  </a:lnTo>
                  <a:lnTo>
                    <a:pt x="19050" y="53181"/>
                  </a:lnTo>
                  <a:lnTo>
                    <a:pt x="16907" y="52704"/>
                  </a:lnTo>
                  <a:lnTo>
                    <a:pt x="15478" y="51593"/>
                  </a:lnTo>
                  <a:lnTo>
                    <a:pt x="14605" y="49927"/>
                  </a:lnTo>
                  <a:lnTo>
                    <a:pt x="14208" y="47942"/>
                  </a:lnTo>
                  <a:lnTo>
                    <a:pt x="13970" y="44291"/>
                  </a:lnTo>
                  <a:lnTo>
                    <a:pt x="13970" y="15953"/>
                  </a:lnTo>
                  <a:lnTo>
                    <a:pt x="23971" y="15953"/>
                  </a:lnTo>
                  <a:lnTo>
                    <a:pt x="23971" y="12778"/>
                  </a:lnTo>
                  <a:lnTo>
                    <a:pt x="13970" y="12778"/>
                  </a:lnTo>
                  <a:lnTo>
                    <a:pt x="13970" y="1269"/>
                  </a:lnTo>
                  <a:lnTo>
                    <a:pt x="13891" y="317"/>
                  </a:lnTo>
                  <a:lnTo>
                    <a:pt x="13335" y="0"/>
                  </a:lnTo>
                  <a:close/>
                </a:path>
              </a:pathLst>
            </a:custGeom>
            <a:solidFill>
              <a:srgbClr val="000000"/>
            </a:solidFill>
          </p:spPr>
          <p:txBody>
            <a:bodyPr vert="horz" lIns="91440" tIns="45720" rIns="91440" bIns="45720" anchor="t"/>
            <a:lstStyle/>
            <a:p>
              <a:endParaRPr lang="en-IN"/>
            </a:p>
          </p:txBody>
        </p:sp>
        <p:sp>
          <p:nvSpPr>
            <p:cNvPr id="2237" name="Shape 6977"/>
            <p:cNvSpPr/>
            <p:nvPr/>
          </p:nvSpPr>
          <p:spPr>
            <a:xfrm>
              <a:off x="2282761" y="4987019"/>
              <a:ext cx="26272" cy="58339"/>
            </a:xfrm>
            <a:custGeom>
              <a:avLst/>
              <a:gdLst/>
              <a:ahLst/>
              <a:cxnLst/>
              <a:rect l="0" t="0" r="0" b="0"/>
              <a:pathLst>
                <a:path w="26272" h="58339">
                  <a:moveTo>
                    <a:pt x="13255" y="0"/>
                  </a:moveTo>
                  <a:lnTo>
                    <a:pt x="10873" y="3413"/>
                  </a:lnTo>
                  <a:lnTo>
                    <a:pt x="8809" y="6111"/>
                  </a:lnTo>
                  <a:lnTo>
                    <a:pt x="4286" y="11271"/>
                  </a:lnTo>
                  <a:lnTo>
                    <a:pt x="1348" y="13652"/>
                  </a:lnTo>
                  <a:lnTo>
                    <a:pt x="317" y="14446"/>
                  </a:lnTo>
                  <a:lnTo>
                    <a:pt x="0" y="15239"/>
                  </a:lnTo>
                  <a:lnTo>
                    <a:pt x="317" y="15953"/>
                  </a:lnTo>
                  <a:lnTo>
                    <a:pt x="5634" y="15953"/>
                  </a:lnTo>
                  <a:lnTo>
                    <a:pt x="5634" y="45798"/>
                  </a:lnTo>
                  <a:lnTo>
                    <a:pt x="5793" y="49133"/>
                  </a:lnTo>
                  <a:lnTo>
                    <a:pt x="6350" y="51911"/>
                  </a:lnTo>
                  <a:lnTo>
                    <a:pt x="7143" y="54133"/>
                  </a:lnTo>
                  <a:lnTo>
                    <a:pt x="8254" y="55801"/>
                  </a:lnTo>
                  <a:lnTo>
                    <a:pt x="11191" y="57784"/>
                  </a:lnTo>
                  <a:lnTo>
                    <a:pt x="14683" y="58339"/>
                  </a:lnTo>
                  <a:lnTo>
                    <a:pt x="18097" y="57705"/>
                  </a:lnTo>
                  <a:lnTo>
                    <a:pt x="21272" y="56197"/>
                  </a:lnTo>
                  <a:lnTo>
                    <a:pt x="24129" y="53816"/>
                  </a:lnTo>
                  <a:lnTo>
                    <a:pt x="26272" y="50800"/>
                  </a:lnTo>
                  <a:lnTo>
                    <a:pt x="25002" y="49767"/>
                  </a:lnTo>
                  <a:lnTo>
                    <a:pt x="22780" y="51989"/>
                  </a:lnTo>
                  <a:lnTo>
                    <a:pt x="18969" y="53181"/>
                  </a:lnTo>
                  <a:lnTo>
                    <a:pt x="16827" y="52704"/>
                  </a:lnTo>
                  <a:lnTo>
                    <a:pt x="15398" y="51593"/>
                  </a:lnTo>
                  <a:lnTo>
                    <a:pt x="14128" y="47942"/>
                  </a:lnTo>
                  <a:lnTo>
                    <a:pt x="13890" y="44291"/>
                  </a:lnTo>
                  <a:lnTo>
                    <a:pt x="13890" y="15953"/>
                  </a:lnTo>
                  <a:lnTo>
                    <a:pt x="23971" y="15953"/>
                  </a:lnTo>
                  <a:lnTo>
                    <a:pt x="23971" y="12778"/>
                  </a:lnTo>
                  <a:lnTo>
                    <a:pt x="13890" y="12778"/>
                  </a:lnTo>
                  <a:lnTo>
                    <a:pt x="13890" y="1269"/>
                  </a:lnTo>
                  <a:lnTo>
                    <a:pt x="13811" y="317"/>
                  </a:lnTo>
                  <a:lnTo>
                    <a:pt x="13255" y="0"/>
                  </a:lnTo>
                  <a:close/>
                </a:path>
              </a:pathLst>
            </a:custGeom>
            <a:solidFill>
              <a:srgbClr val="000000"/>
            </a:solidFill>
          </p:spPr>
          <p:txBody>
            <a:bodyPr vert="horz" lIns="91440" tIns="45720" rIns="91440" bIns="45720" anchor="t"/>
            <a:lstStyle/>
            <a:p>
              <a:endParaRPr lang="en-IN"/>
            </a:p>
          </p:txBody>
        </p:sp>
        <p:sp>
          <p:nvSpPr>
            <p:cNvPr id="2238" name="Shape 6978"/>
            <p:cNvSpPr/>
            <p:nvPr/>
          </p:nvSpPr>
          <p:spPr>
            <a:xfrm>
              <a:off x="1942956" y="4987019"/>
              <a:ext cx="26352" cy="58339"/>
            </a:xfrm>
            <a:custGeom>
              <a:avLst/>
              <a:gdLst/>
              <a:ahLst/>
              <a:cxnLst/>
              <a:rect l="0" t="0" r="0" b="0"/>
              <a:pathLst>
                <a:path w="26352" h="58339">
                  <a:moveTo>
                    <a:pt x="13256" y="0"/>
                  </a:moveTo>
                  <a:lnTo>
                    <a:pt x="10874" y="3413"/>
                  </a:lnTo>
                  <a:lnTo>
                    <a:pt x="8889" y="6111"/>
                  </a:lnTo>
                  <a:lnTo>
                    <a:pt x="4366" y="11271"/>
                  </a:lnTo>
                  <a:lnTo>
                    <a:pt x="1349" y="13652"/>
                  </a:lnTo>
                  <a:lnTo>
                    <a:pt x="397" y="14446"/>
                  </a:lnTo>
                  <a:lnTo>
                    <a:pt x="0" y="15239"/>
                  </a:lnTo>
                  <a:lnTo>
                    <a:pt x="397" y="15953"/>
                  </a:lnTo>
                  <a:lnTo>
                    <a:pt x="5634" y="15953"/>
                  </a:lnTo>
                  <a:lnTo>
                    <a:pt x="5634" y="45798"/>
                  </a:lnTo>
                  <a:lnTo>
                    <a:pt x="5873" y="49133"/>
                  </a:lnTo>
                  <a:lnTo>
                    <a:pt x="6350" y="51911"/>
                  </a:lnTo>
                  <a:lnTo>
                    <a:pt x="7222" y="54133"/>
                  </a:lnTo>
                  <a:lnTo>
                    <a:pt x="8334" y="55801"/>
                  </a:lnTo>
                  <a:lnTo>
                    <a:pt x="11191" y="57784"/>
                  </a:lnTo>
                  <a:lnTo>
                    <a:pt x="14763" y="58339"/>
                  </a:lnTo>
                  <a:lnTo>
                    <a:pt x="18176" y="57705"/>
                  </a:lnTo>
                  <a:lnTo>
                    <a:pt x="21351" y="56197"/>
                  </a:lnTo>
                  <a:lnTo>
                    <a:pt x="24129" y="53816"/>
                  </a:lnTo>
                  <a:lnTo>
                    <a:pt x="26352" y="50800"/>
                  </a:lnTo>
                  <a:lnTo>
                    <a:pt x="25082" y="49767"/>
                  </a:lnTo>
                  <a:lnTo>
                    <a:pt x="22860" y="51989"/>
                  </a:lnTo>
                  <a:lnTo>
                    <a:pt x="18969" y="53181"/>
                  </a:lnTo>
                  <a:lnTo>
                    <a:pt x="16907" y="52704"/>
                  </a:lnTo>
                  <a:lnTo>
                    <a:pt x="15478" y="51593"/>
                  </a:lnTo>
                  <a:lnTo>
                    <a:pt x="14604" y="49927"/>
                  </a:lnTo>
                  <a:lnTo>
                    <a:pt x="14128" y="47942"/>
                  </a:lnTo>
                  <a:lnTo>
                    <a:pt x="13970" y="44291"/>
                  </a:lnTo>
                  <a:lnTo>
                    <a:pt x="13970" y="15953"/>
                  </a:lnTo>
                  <a:lnTo>
                    <a:pt x="23971" y="15953"/>
                  </a:lnTo>
                  <a:lnTo>
                    <a:pt x="23971" y="12778"/>
                  </a:lnTo>
                  <a:lnTo>
                    <a:pt x="13970" y="12778"/>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239" name="Shape 6979"/>
            <p:cNvSpPr/>
            <p:nvPr/>
          </p:nvSpPr>
          <p:spPr>
            <a:xfrm>
              <a:off x="1833022" y="4987019"/>
              <a:ext cx="26352" cy="58339"/>
            </a:xfrm>
            <a:custGeom>
              <a:avLst/>
              <a:gdLst/>
              <a:ahLst/>
              <a:cxnLst/>
              <a:rect l="0" t="0" r="0" b="0"/>
              <a:pathLst>
                <a:path w="26352" h="58339">
                  <a:moveTo>
                    <a:pt x="13255" y="0"/>
                  </a:moveTo>
                  <a:lnTo>
                    <a:pt x="10873" y="3413"/>
                  </a:lnTo>
                  <a:lnTo>
                    <a:pt x="8810" y="6111"/>
                  </a:lnTo>
                  <a:lnTo>
                    <a:pt x="4285" y="11271"/>
                  </a:lnTo>
                  <a:lnTo>
                    <a:pt x="1348" y="13652"/>
                  </a:lnTo>
                  <a:lnTo>
                    <a:pt x="316" y="14446"/>
                  </a:lnTo>
                  <a:lnTo>
                    <a:pt x="0" y="15239"/>
                  </a:lnTo>
                  <a:lnTo>
                    <a:pt x="396" y="15953"/>
                  </a:lnTo>
                  <a:lnTo>
                    <a:pt x="5635" y="15953"/>
                  </a:lnTo>
                  <a:lnTo>
                    <a:pt x="5635" y="45798"/>
                  </a:lnTo>
                  <a:lnTo>
                    <a:pt x="5872" y="49133"/>
                  </a:lnTo>
                  <a:lnTo>
                    <a:pt x="6350" y="51911"/>
                  </a:lnTo>
                  <a:lnTo>
                    <a:pt x="7143" y="54133"/>
                  </a:lnTo>
                  <a:lnTo>
                    <a:pt x="8253" y="55801"/>
                  </a:lnTo>
                  <a:lnTo>
                    <a:pt x="11191" y="57784"/>
                  </a:lnTo>
                  <a:lnTo>
                    <a:pt x="14762" y="58339"/>
                  </a:lnTo>
                  <a:lnTo>
                    <a:pt x="18097" y="57705"/>
                  </a:lnTo>
                  <a:lnTo>
                    <a:pt x="21351" y="56197"/>
                  </a:lnTo>
                  <a:lnTo>
                    <a:pt x="24128" y="53816"/>
                  </a:lnTo>
                  <a:lnTo>
                    <a:pt x="26352" y="50800"/>
                  </a:lnTo>
                  <a:lnTo>
                    <a:pt x="25002" y="49767"/>
                  </a:lnTo>
                  <a:lnTo>
                    <a:pt x="22780" y="51989"/>
                  </a:lnTo>
                  <a:lnTo>
                    <a:pt x="18969" y="53181"/>
                  </a:lnTo>
                  <a:lnTo>
                    <a:pt x="16827" y="52704"/>
                  </a:lnTo>
                  <a:lnTo>
                    <a:pt x="15397" y="51593"/>
                  </a:lnTo>
                  <a:lnTo>
                    <a:pt x="14128" y="47942"/>
                  </a:lnTo>
                  <a:lnTo>
                    <a:pt x="13968" y="44291"/>
                  </a:lnTo>
                  <a:lnTo>
                    <a:pt x="13968" y="15953"/>
                  </a:lnTo>
                  <a:lnTo>
                    <a:pt x="23971" y="15953"/>
                  </a:lnTo>
                  <a:lnTo>
                    <a:pt x="23971" y="12778"/>
                  </a:lnTo>
                  <a:lnTo>
                    <a:pt x="13968" y="12778"/>
                  </a:lnTo>
                  <a:lnTo>
                    <a:pt x="13968" y="126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240" name="Shape 6980"/>
            <p:cNvSpPr/>
            <p:nvPr/>
          </p:nvSpPr>
          <p:spPr>
            <a:xfrm>
              <a:off x="2792190" y="4998846"/>
              <a:ext cx="23494" cy="45561"/>
            </a:xfrm>
            <a:custGeom>
              <a:avLst/>
              <a:gdLst/>
              <a:ahLst/>
              <a:cxnLst/>
              <a:rect l="0" t="0" r="0" b="0"/>
              <a:pathLst>
                <a:path w="23494" h="45561">
                  <a:moveTo>
                    <a:pt x="15716" y="0"/>
                  </a:moveTo>
                  <a:lnTo>
                    <a:pt x="396" y="5396"/>
                  </a:lnTo>
                  <a:lnTo>
                    <a:pt x="396" y="6905"/>
                  </a:lnTo>
                  <a:lnTo>
                    <a:pt x="4364" y="6507"/>
                  </a:lnTo>
                  <a:lnTo>
                    <a:pt x="5556" y="6587"/>
                  </a:lnTo>
                  <a:lnTo>
                    <a:pt x="6667" y="7301"/>
                  </a:lnTo>
                  <a:lnTo>
                    <a:pt x="7539" y="9049"/>
                  </a:lnTo>
                  <a:lnTo>
                    <a:pt x="7857" y="12461"/>
                  </a:lnTo>
                  <a:lnTo>
                    <a:pt x="7857" y="35400"/>
                  </a:lnTo>
                  <a:lnTo>
                    <a:pt x="7698" y="38655"/>
                  </a:lnTo>
                  <a:lnTo>
                    <a:pt x="7143" y="41036"/>
                  </a:lnTo>
                  <a:lnTo>
                    <a:pt x="6191" y="42543"/>
                  </a:lnTo>
                  <a:lnTo>
                    <a:pt x="4762" y="43417"/>
                  </a:lnTo>
                  <a:lnTo>
                    <a:pt x="2777" y="43813"/>
                  </a:lnTo>
                  <a:lnTo>
                    <a:pt x="0" y="44052"/>
                  </a:lnTo>
                  <a:lnTo>
                    <a:pt x="0" y="45561"/>
                  </a:lnTo>
                  <a:lnTo>
                    <a:pt x="23494" y="45561"/>
                  </a:lnTo>
                  <a:lnTo>
                    <a:pt x="23494" y="44052"/>
                  </a:lnTo>
                  <a:lnTo>
                    <a:pt x="19446" y="43417"/>
                  </a:lnTo>
                  <a:lnTo>
                    <a:pt x="17223" y="41988"/>
                  </a:lnTo>
                  <a:lnTo>
                    <a:pt x="1635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241" name="Shape 6981"/>
            <p:cNvSpPr/>
            <p:nvPr/>
          </p:nvSpPr>
          <p:spPr>
            <a:xfrm>
              <a:off x="2719006" y="4976700"/>
              <a:ext cx="45957" cy="68658"/>
            </a:xfrm>
            <a:custGeom>
              <a:avLst/>
              <a:gdLst/>
              <a:ahLst/>
              <a:cxnLst/>
              <a:rect l="0" t="0" r="0" b="0"/>
              <a:pathLst>
                <a:path w="45957" h="68658">
                  <a:moveTo>
                    <a:pt x="38813" y="0"/>
                  </a:moveTo>
                  <a:lnTo>
                    <a:pt x="24208" y="4364"/>
                  </a:lnTo>
                  <a:lnTo>
                    <a:pt x="24208" y="5952"/>
                  </a:lnTo>
                  <a:lnTo>
                    <a:pt x="26590" y="5873"/>
                  </a:lnTo>
                  <a:lnTo>
                    <a:pt x="29130" y="6191"/>
                  </a:lnTo>
                  <a:lnTo>
                    <a:pt x="30400" y="7222"/>
                  </a:lnTo>
                  <a:lnTo>
                    <a:pt x="30876" y="8809"/>
                  </a:lnTo>
                  <a:lnTo>
                    <a:pt x="30956" y="10953"/>
                  </a:lnTo>
                  <a:lnTo>
                    <a:pt x="30956" y="26352"/>
                  </a:lnTo>
                  <a:lnTo>
                    <a:pt x="28575" y="24447"/>
                  </a:lnTo>
                  <a:lnTo>
                    <a:pt x="26113" y="23177"/>
                  </a:lnTo>
                  <a:lnTo>
                    <a:pt x="23495" y="22383"/>
                  </a:lnTo>
                  <a:lnTo>
                    <a:pt x="22679" y="22319"/>
                  </a:lnTo>
                  <a:lnTo>
                    <a:pt x="20796" y="24923"/>
                  </a:lnTo>
                  <a:lnTo>
                    <a:pt x="24288" y="25478"/>
                  </a:lnTo>
                  <a:lnTo>
                    <a:pt x="27383" y="27304"/>
                  </a:lnTo>
                  <a:lnTo>
                    <a:pt x="29686" y="30401"/>
                  </a:lnTo>
                  <a:lnTo>
                    <a:pt x="30956" y="34766"/>
                  </a:lnTo>
                  <a:lnTo>
                    <a:pt x="30956" y="57546"/>
                  </a:lnTo>
                  <a:lnTo>
                    <a:pt x="29845" y="60007"/>
                  </a:lnTo>
                  <a:lnTo>
                    <a:pt x="27781" y="61912"/>
                  </a:lnTo>
                  <a:lnTo>
                    <a:pt x="25161" y="63102"/>
                  </a:lnTo>
                  <a:lnTo>
                    <a:pt x="22145" y="63500"/>
                  </a:lnTo>
                  <a:lnTo>
                    <a:pt x="18891" y="63023"/>
                  </a:lnTo>
                  <a:lnTo>
                    <a:pt x="15716" y="61514"/>
                  </a:lnTo>
                  <a:lnTo>
                    <a:pt x="12937" y="58896"/>
                  </a:lnTo>
                  <a:lnTo>
                    <a:pt x="10636" y="55086"/>
                  </a:lnTo>
                  <a:lnTo>
                    <a:pt x="9127" y="49847"/>
                  </a:lnTo>
                  <a:lnTo>
                    <a:pt x="8492" y="43179"/>
                  </a:lnTo>
                  <a:lnTo>
                    <a:pt x="9048" y="37147"/>
                  </a:lnTo>
                  <a:lnTo>
                    <a:pt x="10477" y="32464"/>
                  </a:lnTo>
                  <a:lnTo>
                    <a:pt x="12620" y="28971"/>
                  </a:lnTo>
                  <a:lnTo>
                    <a:pt x="15160" y="26669"/>
                  </a:lnTo>
                  <a:lnTo>
                    <a:pt x="17938" y="25320"/>
                  </a:lnTo>
                  <a:lnTo>
                    <a:pt x="20796" y="24923"/>
                  </a:lnTo>
                  <a:lnTo>
                    <a:pt x="22679" y="22319"/>
                  </a:lnTo>
                  <a:lnTo>
                    <a:pt x="20478" y="22145"/>
                  </a:lnTo>
                  <a:lnTo>
                    <a:pt x="15160" y="23018"/>
                  </a:lnTo>
                  <a:lnTo>
                    <a:pt x="10238" y="25558"/>
                  </a:lnTo>
                  <a:lnTo>
                    <a:pt x="6111" y="29368"/>
                  </a:lnTo>
                  <a:lnTo>
                    <a:pt x="2857" y="34369"/>
                  </a:lnTo>
                  <a:lnTo>
                    <a:pt x="793" y="40163"/>
                  </a:lnTo>
                  <a:lnTo>
                    <a:pt x="0" y="46513"/>
                  </a:lnTo>
                  <a:lnTo>
                    <a:pt x="635" y="53259"/>
                  </a:lnTo>
                  <a:lnTo>
                    <a:pt x="2222" y="58498"/>
                  </a:lnTo>
                  <a:lnTo>
                    <a:pt x="4682" y="62388"/>
                  </a:lnTo>
                  <a:lnTo>
                    <a:pt x="7540" y="65166"/>
                  </a:lnTo>
                  <a:lnTo>
                    <a:pt x="10636" y="66992"/>
                  </a:lnTo>
                  <a:lnTo>
                    <a:pt x="13572" y="68103"/>
                  </a:lnTo>
                  <a:lnTo>
                    <a:pt x="16112" y="68579"/>
                  </a:lnTo>
                  <a:lnTo>
                    <a:pt x="18017" y="68658"/>
                  </a:lnTo>
                  <a:lnTo>
                    <a:pt x="22860" y="68023"/>
                  </a:lnTo>
                  <a:lnTo>
                    <a:pt x="26511" y="66516"/>
                  </a:lnTo>
                  <a:lnTo>
                    <a:pt x="29051" y="64452"/>
                  </a:lnTo>
                  <a:lnTo>
                    <a:pt x="30797" y="62308"/>
                  </a:lnTo>
                  <a:lnTo>
                    <a:pt x="30956" y="62308"/>
                  </a:lnTo>
                  <a:lnTo>
                    <a:pt x="30956" y="68341"/>
                  </a:lnTo>
                  <a:lnTo>
                    <a:pt x="31352" y="68658"/>
                  </a:lnTo>
                  <a:lnTo>
                    <a:pt x="38813" y="66039"/>
                  </a:lnTo>
                  <a:lnTo>
                    <a:pt x="45957" y="63500"/>
                  </a:lnTo>
                  <a:lnTo>
                    <a:pt x="45957" y="61912"/>
                  </a:lnTo>
                  <a:lnTo>
                    <a:pt x="43180" y="61912"/>
                  </a:lnTo>
                  <a:lnTo>
                    <a:pt x="41275" y="61594"/>
                  </a:lnTo>
                  <a:lnTo>
                    <a:pt x="40163" y="60880"/>
                  </a:lnTo>
                  <a:lnTo>
                    <a:pt x="39528" y="59769"/>
                  </a:lnTo>
                  <a:lnTo>
                    <a:pt x="39290" y="56356"/>
                  </a:lnTo>
                  <a:lnTo>
                    <a:pt x="39290" y="238"/>
                  </a:lnTo>
                  <a:lnTo>
                    <a:pt x="38813" y="0"/>
                  </a:lnTo>
                  <a:close/>
                </a:path>
              </a:pathLst>
            </a:custGeom>
            <a:solidFill>
              <a:srgbClr val="000000"/>
            </a:solidFill>
          </p:spPr>
          <p:txBody>
            <a:bodyPr vert="horz" lIns="91440" tIns="45720" rIns="91440" bIns="45720" anchor="t"/>
            <a:lstStyle/>
            <a:p>
              <a:endParaRPr lang="en-IN"/>
            </a:p>
          </p:txBody>
        </p:sp>
        <p:sp>
          <p:nvSpPr>
            <p:cNvPr id="2242" name="Shape 6982"/>
            <p:cNvSpPr/>
            <p:nvPr/>
          </p:nvSpPr>
          <p:spPr>
            <a:xfrm>
              <a:off x="2674239" y="4998846"/>
              <a:ext cx="39528" cy="46512"/>
            </a:xfrm>
            <a:custGeom>
              <a:avLst/>
              <a:gdLst/>
              <a:ahLst/>
              <a:cxnLst/>
              <a:rect l="0" t="0" r="0" b="0"/>
              <a:pathLst>
                <a:path w="39528" h="46512">
                  <a:moveTo>
                    <a:pt x="20161" y="0"/>
                  </a:moveTo>
                  <a:lnTo>
                    <a:pt x="18017" y="3492"/>
                  </a:lnTo>
                  <a:lnTo>
                    <a:pt x="21431" y="4047"/>
                  </a:lnTo>
                  <a:lnTo>
                    <a:pt x="23812" y="5476"/>
                  </a:lnTo>
                  <a:lnTo>
                    <a:pt x="25400" y="7461"/>
                  </a:lnTo>
                  <a:lnTo>
                    <a:pt x="26431" y="9842"/>
                  </a:lnTo>
                  <a:lnTo>
                    <a:pt x="27542" y="14921"/>
                  </a:lnTo>
                  <a:lnTo>
                    <a:pt x="7063" y="14921"/>
                  </a:lnTo>
                  <a:lnTo>
                    <a:pt x="7778" y="11985"/>
                  </a:lnTo>
                  <a:lnTo>
                    <a:pt x="8651" y="9445"/>
                  </a:lnTo>
                  <a:lnTo>
                    <a:pt x="9762" y="7461"/>
                  </a:lnTo>
                  <a:lnTo>
                    <a:pt x="11112" y="5952"/>
                  </a:lnTo>
                  <a:lnTo>
                    <a:pt x="14287" y="4126"/>
                  </a:lnTo>
                  <a:lnTo>
                    <a:pt x="18017" y="3492"/>
                  </a:lnTo>
                  <a:lnTo>
                    <a:pt x="20161" y="0"/>
                  </a:lnTo>
                  <a:lnTo>
                    <a:pt x="15875" y="475"/>
                  </a:lnTo>
                  <a:lnTo>
                    <a:pt x="11429" y="2221"/>
                  </a:lnTo>
                  <a:lnTo>
                    <a:pt x="7143" y="5237"/>
                  </a:lnTo>
                  <a:lnTo>
                    <a:pt x="3492" y="9842"/>
                  </a:lnTo>
                  <a:lnTo>
                    <a:pt x="952" y="16112"/>
                  </a:lnTo>
                  <a:lnTo>
                    <a:pt x="0" y="24367"/>
                  </a:lnTo>
                  <a:lnTo>
                    <a:pt x="317" y="29368"/>
                  </a:lnTo>
                  <a:lnTo>
                    <a:pt x="1270" y="33733"/>
                  </a:lnTo>
                  <a:lnTo>
                    <a:pt x="2857" y="37463"/>
                  </a:lnTo>
                  <a:lnTo>
                    <a:pt x="5079" y="40638"/>
                  </a:lnTo>
                  <a:lnTo>
                    <a:pt x="7778" y="43180"/>
                  </a:lnTo>
                  <a:lnTo>
                    <a:pt x="10953" y="45005"/>
                  </a:lnTo>
                  <a:lnTo>
                    <a:pt x="14525" y="46116"/>
                  </a:lnTo>
                  <a:lnTo>
                    <a:pt x="18493" y="46512"/>
                  </a:lnTo>
                  <a:lnTo>
                    <a:pt x="23415" y="45877"/>
                  </a:lnTo>
                  <a:lnTo>
                    <a:pt x="27622" y="44370"/>
                  </a:lnTo>
                  <a:lnTo>
                    <a:pt x="31114" y="42068"/>
                  </a:lnTo>
                  <a:lnTo>
                    <a:pt x="33972" y="39368"/>
                  </a:lnTo>
                  <a:lnTo>
                    <a:pt x="37782" y="33892"/>
                  </a:lnTo>
                  <a:lnTo>
                    <a:pt x="38893" y="31590"/>
                  </a:lnTo>
                  <a:lnTo>
                    <a:pt x="39528" y="30002"/>
                  </a:lnTo>
                  <a:lnTo>
                    <a:pt x="37941" y="29288"/>
                  </a:lnTo>
                  <a:lnTo>
                    <a:pt x="34925" y="33575"/>
                  </a:lnTo>
                  <a:lnTo>
                    <a:pt x="29923" y="37781"/>
                  </a:lnTo>
                  <a:lnTo>
                    <a:pt x="26590" y="39131"/>
                  </a:lnTo>
                  <a:lnTo>
                    <a:pt x="22542" y="39687"/>
                  </a:lnTo>
                  <a:lnTo>
                    <a:pt x="19208" y="39290"/>
                  </a:lnTo>
                  <a:lnTo>
                    <a:pt x="15794" y="38020"/>
                  </a:lnTo>
                  <a:lnTo>
                    <a:pt x="12700" y="35480"/>
                  </a:lnTo>
                  <a:lnTo>
                    <a:pt x="10001" y="31511"/>
                  </a:lnTo>
                  <a:lnTo>
                    <a:pt x="8889" y="28892"/>
                  </a:lnTo>
                  <a:lnTo>
                    <a:pt x="7937" y="25796"/>
                  </a:lnTo>
                  <a:lnTo>
                    <a:pt x="7302" y="22225"/>
                  </a:lnTo>
                  <a:lnTo>
                    <a:pt x="6826" y="18096"/>
                  </a:lnTo>
                  <a:lnTo>
                    <a:pt x="37623" y="18096"/>
                  </a:lnTo>
                  <a:lnTo>
                    <a:pt x="36908" y="13651"/>
                  </a:lnTo>
                  <a:lnTo>
                    <a:pt x="35797" y="9842"/>
                  </a:lnTo>
                  <a:lnTo>
                    <a:pt x="34131" y="6667"/>
                  </a:lnTo>
                  <a:lnTo>
                    <a:pt x="31987" y="4206"/>
                  </a:lnTo>
                  <a:lnTo>
                    <a:pt x="29527" y="2301"/>
                  </a:lnTo>
                  <a:lnTo>
                    <a:pt x="26670" y="95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243" name="Shape 6983"/>
            <p:cNvSpPr/>
            <p:nvPr/>
          </p:nvSpPr>
          <p:spPr>
            <a:xfrm>
              <a:off x="2592402" y="4998846"/>
              <a:ext cx="43656" cy="46512"/>
            </a:xfrm>
            <a:custGeom>
              <a:avLst/>
              <a:gdLst/>
              <a:ahLst/>
              <a:cxnLst/>
              <a:rect l="0" t="0" r="0" b="0"/>
              <a:pathLst>
                <a:path w="43656" h="46512">
                  <a:moveTo>
                    <a:pt x="21352" y="0"/>
                  </a:moveTo>
                  <a:lnTo>
                    <a:pt x="20558" y="2777"/>
                  </a:lnTo>
                  <a:lnTo>
                    <a:pt x="24844" y="3571"/>
                  </a:lnTo>
                  <a:lnTo>
                    <a:pt x="28337" y="6031"/>
                  </a:lnTo>
                  <a:lnTo>
                    <a:pt x="31114" y="9682"/>
                  </a:lnTo>
                  <a:lnTo>
                    <a:pt x="33100" y="14366"/>
                  </a:lnTo>
                  <a:lnTo>
                    <a:pt x="34369" y="19843"/>
                  </a:lnTo>
                  <a:lnTo>
                    <a:pt x="34766" y="25796"/>
                  </a:lnTo>
                  <a:lnTo>
                    <a:pt x="34211" y="32067"/>
                  </a:lnTo>
                  <a:lnTo>
                    <a:pt x="32782" y="36750"/>
                  </a:lnTo>
                  <a:lnTo>
                    <a:pt x="30797" y="40083"/>
                  </a:lnTo>
                  <a:lnTo>
                    <a:pt x="28337" y="42226"/>
                  </a:lnTo>
                  <a:lnTo>
                    <a:pt x="25638" y="43417"/>
                  </a:lnTo>
                  <a:lnTo>
                    <a:pt x="23098" y="43735"/>
                  </a:lnTo>
                  <a:lnTo>
                    <a:pt x="19050" y="42941"/>
                  </a:lnTo>
                  <a:lnTo>
                    <a:pt x="15796" y="40799"/>
                  </a:lnTo>
                  <a:lnTo>
                    <a:pt x="13335" y="37624"/>
                  </a:lnTo>
                  <a:lnTo>
                    <a:pt x="11509" y="33733"/>
                  </a:lnTo>
                  <a:lnTo>
                    <a:pt x="10240" y="29447"/>
                  </a:lnTo>
                  <a:lnTo>
                    <a:pt x="9446" y="25240"/>
                  </a:lnTo>
                  <a:lnTo>
                    <a:pt x="9048" y="21351"/>
                  </a:lnTo>
                  <a:lnTo>
                    <a:pt x="8889" y="18176"/>
                  </a:lnTo>
                  <a:lnTo>
                    <a:pt x="9128" y="14525"/>
                  </a:lnTo>
                  <a:lnTo>
                    <a:pt x="9842" y="11430"/>
                  </a:lnTo>
                  <a:lnTo>
                    <a:pt x="12382" y="6587"/>
                  </a:lnTo>
                  <a:lnTo>
                    <a:pt x="16113" y="3730"/>
                  </a:lnTo>
                  <a:lnTo>
                    <a:pt x="20558" y="2777"/>
                  </a:lnTo>
                  <a:lnTo>
                    <a:pt x="21352" y="0"/>
                  </a:lnTo>
                  <a:lnTo>
                    <a:pt x="15239" y="793"/>
                  </a:lnTo>
                  <a:lnTo>
                    <a:pt x="9922" y="3254"/>
                  </a:lnTo>
                  <a:lnTo>
                    <a:pt x="5714" y="6905"/>
                  </a:lnTo>
                  <a:lnTo>
                    <a:pt x="2539" y="11587"/>
                  </a:lnTo>
                  <a:lnTo>
                    <a:pt x="635" y="17065"/>
                  </a:lnTo>
                  <a:lnTo>
                    <a:pt x="0" y="22938"/>
                  </a:lnTo>
                  <a:lnTo>
                    <a:pt x="715" y="29288"/>
                  </a:lnTo>
                  <a:lnTo>
                    <a:pt x="2778" y="35004"/>
                  </a:lnTo>
                  <a:lnTo>
                    <a:pt x="6032" y="39687"/>
                  </a:lnTo>
                  <a:lnTo>
                    <a:pt x="10398" y="43337"/>
                  </a:lnTo>
                  <a:lnTo>
                    <a:pt x="15637" y="45640"/>
                  </a:lnTo>
                  <a:lnTo>
                    <a:pt x="21669" y="46512"/>
                  </a:lnTo>
                  <a:lnTo>
                    <a:pt x="28496" y="45401"/>
                  </a:lnTo>
                  <a:lnTo>
                    <a:pt x="34052" y="42543"/>
                  </a:lnTo>
                  <a:lnTo>
                    <a:pt x="38258" y="38417"/>
                  </a:lnTo>
                  <a:lnTo>
                    <a:pt x="41275" y="33416"/>
                  </a:lnTo>
                  <a:lnTo>
                    <a:pt x="43101" y="28099"/>
                  </a:lnTo>
                  <a:lnTo>
                    <a:pt x="43656" y="22938"/>
                  </a:lnTo>
                  <a:lnTo>
                    <a:pt x="43180" y="17780"/>
                  </a:lnTo>
                  <a:lnTo>
                    <a:pt x="41990" y="13255"/>
                  </a:lnTo>
                  <a:lnTo>
                    <a:pt x="40084" y="9365"/>
                  </a:lnTo>
                  <a:lnTo>
                    <a:pt x="37386" y="6031"/>
                  </a:lnTo>
                  <a:lnTo>
                    <a:pt x="34131" y="3412"/>
                  </a:lnTo>
                  <a:lnTo>
                    <a:pt x="30321" y="150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2244" name="Shape 6984"/>
            <p:cNvSpPr/>
            <p:nvPr/>
          </p:nvSpPr>
          <p:spPr>
            <a:xfrm>
              <a:off x="2417857" y="4998846"/>
              <a:ext cx="40083" cy="46512"/>
            </a:xfrm>
            <a:custGeom>
              <a:avLst/>
              <a:gdLst/>
              <a:ahLst/>
              <a:cxnLst/>
              <a:rect l="0" t="0" r="0" b="0"/>
              <a:pathLst>
                <a:path w="40083" h="46512">
                  <a:moveTo>
                    <a:pt x="18017" y="0"/>
                  </a:moveTo>
                  <a:lnTo>
                    <a:pt x="12858" y="475"/>
                  </a:lnTo>
                  <a:lnTo>
                    <a:pt x="8731" y="1983"/>
                  </a:lnTo>
                  <a:lnTo>
                    <a:pt x="5634" y="3968"/>
                  </a:lnTo>
                  <a:lnTo>
                    <a:pt x="3492" y="6350"/>
                  </a:lnTo>
                  <a:lnTo>
                    <a:pt x="2222" y="8731"/>
                  </a:lnTo>
                  <a:lnTo>
                    <a:pt x="1825" y="10952"/>
                  </a:lnTo>
                  <a:lnTo>
                    <a:pt x="2142" y="12302"/>
                  </a:lnTo>
                  <a:lnTo>
                    <a:pt x="2857" y="13731"/>
                  </a:lnTo>
                  <a:lnTo>
                    <a:pt x="4127" y="14842"/>
                  </a:lnTo>
                  <a:lnTo>
                    <a:pt x="6111" y="15318"/>
                  </a:lnTo>
                  <a:lnTo>
                    <a:pt x="7937" y="14921"/>
                  </a:lnTo>
                  <a:lnTo>
                    <a:pt x="9366" y="13968"/>
                  </a:lnTo>
                  <a:lnTo>
                    <a:pt x="10238" y="12620"/>
                  </a:lnTo>
                  <a:lnTo>
                    <a:pt x="10556" y="11032"/>
                  </a:lnTo>
                  <a:lnTo>
                    <a:pt x="10318" y="9365"/>
                  </a:lnTo>
                  <a:lnTo>
                    <a:pt x="10080" y="7222"/>
                  </a:lnTo>
                  <a:lnTo>
                    <a:pt x="10715" y="5158"/>
                  </a:lnTo>
                  <a:lnTo>
                    <a:pt x="12382" y="3650"/>
                  </a:lnTo>
                  <a:lnTo>
                    <a:pt x="14683" y="2699"/>
                  </a:lnTo>
                  <a:lnTo>
                    <a:pt x="17145" y="2381"/>
                  </a:lnTo>
                  <a:lnTo>
                    <a:pt x="19605" y="2618"/>
                  </a:lnTo>
                  <a:lnTo>
                    <a:pt x="22066" y="3809"/>
                  </a:lnTo>
                  <a:lnTo>
                    <a:pt x="23971" y="6270"/>
                  </a:lnTo>
                  <a:lnTo>
                    <a:pt x="24764" y="10556"/>
                  </a:lnTo>
                  <a:lnTo>
                    <a:pt x="24764" y="16588"/>
                  </a:lnTo>
                  <a:lnTo>
                    <a:pt x="24021" y="16881"/>
                  </a:lnTo>
                  <a:lnTo>
                    <a:pt x="24764" y="18970"/>
                  </a:lnTo>
                  <a:lnTo>
                    <a:pt x="24764" y="33337"/>
                  </a:lnTo>
                  <a:lnTo>
                    <a:pt x="24684" y="35242"/>
                  </a:lnTo>
                  <a:lnTo>
                    <a:pt x="24208" y="36750"/>
                  </a:lnTo>
                  <a:lnTo>
                    <a:pt x="23177" y="37861"/>
                  </a:lnTo>
                  <a:lnTo>
                    <a:pt x="21351" y="38972"/>
                  </a:lnTo>
                  <a:lnTo>
                    <a:pt x="20320" y="39448"/>
                  </a:lnTo>
                  <a:lnTo>
                    <a:pt x="18732" y="40005"/>
                  </a:lnTo>
                  <a:lnTo>
                    <a:pt x="15239" y="40799"/>
                  </a:lnTo>
                  <a:lnTo>
                    <a:pt x="12700" y="40242"/>
                  </a:lnTo>
                  <a:lnTo>
                    <a:pt x="10636" y="38734"/>
                  </a:lnTo>
                  <a:lnTo>
                    <a:pt x="9207" y="36193"/>
                  </a:lnTo>
                  <a:lnTo>
                    <a:pt x="8731" y="33018"/>
                  </a:lnTo>
                  <a:lnTo>
                    <a:pt x="8731" y="32861"/>
                  </a:lnTo>
                  <a:lnTo>
                    <a:pt x="8889" y="31035"/>
                  </a:lnTo>
                  <a:lnTo>
                    <a:pt x="9525" y="28892"/>
                  </a:lnTo>
                  <a:lnTo>
                    <a:pt x="11112" y="26511"/>
                  </a:lnTo>
                  <a:lnTo>
                    <a:pt x="13970" y="24050"/>
                  </a:lnTo>
                  <a:lnTo>
                    <a:pt x="15953" y="22780"/>
                  </a:lnTo>
                  <a:lnTo>
                    <a:pt x="18414" y="21510"/>
                  </a:lnTo>
                  <a:lnTo>
                    <a:pt x="21351" y="20240"/>
                  </a:lnTo>
                  <a:lnTo>
                    <a:pt x="24764" y="18970"/>
                  </a:lnTo>
                  <a:lnTo>
                    <a:pt x="24021" y="16881"/>
                  </a:lnTo>
                  <a:lnTo>
                    <a:pt x="17303" y="19525"/>
                  </a:lnTo>
                  <a:lnTo>
                    <a:pt x="11112" y="22304"/>
                  </a:lnTo>
                  <a:lnTo>
                    <a:pt x="6269" y="25081"/>
                  </a:lnTo>
                  <a:lnTo>
                    <a:pt x="2777" y="28177"/>
                  </a:lnTo>
                  <a:lnTo>
                    <a:pt x="713" y="31829"/>
                  </a:lnTo>
                  <a:lnTo>
                    <a:pt x="0" y="36193"/>
                  </a:lnTo>
                  <a:lnTo>
                    <a:pt x="872" y="40560"/>
                  </a:lnTo>
                  <a:lnTo>
                    <a:pt x="3253" y="43813"/>
                  </a:lnTo>
                  <a:lnTo>
                    <a:pt x="6587" y="45877"/>
                  </a:lnTo>
                  <a:lnTo>
                    <a:pt x="10477" y="46512"/>
                  </a:lnTo>
                  <a:lnTo>
                    <a:pt x="14525" y="45877"/>
                  </a:lnTo>
                  <a:lnTo>
                    <a:pt x="18334" y="44131"/>
                  </a:lnTo>
                  <a:lnTo>
                    <a:pt x="21827" y="41830"/>
                  </a:lnTo>
                  <a:lnTo>
                    <a:pt x="24843" y="39290"/>
                  </a:lnTo>
                  <a:lnTo>
                    <a:pt x="25400" y="42306"/>
                  </a:lnTo>
                  <a:lnTo>
                    <a:pt x="26352" y="44370"/>
                  </a:lnTo>
                  <a:lnTo>
                    <a:pt x="27622" y="45640"/>
                  </a:lnTo>
                  <a:lnTo>
                    <a:pt x="28892" y="46275"/>
                  </a:lnTo>
                  <a:lnTo>
                    <a:pt x="31273" y="46512"/>
                  </a:lnTo>
                  <a:lnTo>
                    <a:pt x="32702" y="46355"/>
                  </a:lnTo>
                  <a:lnTo>
                    <a:pt x="34686" y="45798"/>
                  </a:lnTo>
                  <a:lnTo>
                    <a:pt x="37147" y="44370"/>
                  </a:lnTo>
                  <a:lnTo>
                    <a:pt x="40083" y="41592"/>
                  </a:lnTo>
                  <a:lnTo>
                    <a:pt x="40083" y="38972"/>
                  </a:lnTo>
                  <a:lnTo>
                    <a:pt x="38258" y="40321"/>
                  </a:lnTo>
                  <a:lnTo>
                    <a:pt x="35638" y="40877"/>
                  </a:lnTo>
                  <a:lnTo>
                    <a:pt x="33972" y="40401"/>
                  </a:lnTo>
                  <a:lnTo>
                    <a:pt x="33098" y="39131"/>
                  </a:lnTo>
                  <a:lnTo>
                    <a:pt x="32781" y="35162"/>
                  </a:lnTo>
                  <a:lnTo>
                    <a:pt x="32781" y="15795"/>
                  </a:lnTo>
                  <a:lnTo>
                    <a:pt x="32226" y="9049"/>
                  </a:lnTo>
                  <a:lnTo>
                    <a:pt x="30956" y="5635"/>
                  </a:lnTo>
                  <a:lnTo>
                    <a:pt x="28416" y="2777"/>
                  </a:lnTo>
                  <a:lnTo>
                    <a:pt x="26590" y="1587"/>
                  </a:lnTo>
                  <a:lnTo>
                    <a:pt x="24208" y="713"/>
                  </a:lnTo>
                  <a:lnTo>
                    <a:pt x="21351" y="157"/>
                  </a:lnTo>
                  <a:lnTo>
                    <a:pt x="18017" y="0"/>
                  </a:lnTo>
                  <a:close/>
                </a:path>
              </a:pathLst>
            </a:custGeom>
            <a:solidFill>
              <a:srgbClr val="000000"/>
            </a:solidFill>
          </p:spPr>
          <p:txBody>
            <a:bodyPr vert="horz" lIns="91440" tIns="45720" rIns="91440" bIns="45720" anchor="t"/>
            <a:lstStyle/>
            <a:p>
              <a:endParaRPr lang="en-IN"/>
            </a:p>
          </p:txBody>
        </p:sp>
        <p:sp>
          <p:nvSpPr>
            <p:cNvPr id="2245" name="Shape 6985"/>
            <p:cNvSpPr/>
            <p:nvPr/>
          </p:nvSpPr>
          <p:spPr>
            <a:xfrm>
              <a:off x="2387060" y="4998846"/>
              <a:ext cx="23415" cy="45561"/>
            </a:xfrm>
            <a:custGeom>
              <a:avLst/>
              <a:gdLst/>
              <a:ahLst/>
              <a:cxnLst/>
              <a:rect l="0" t="0" r="0" b="0"/>
              <a:pathLst>
                <a:path w="23415" h="45561">
                  <a:moveTo>
                    <a:pt x="15716" y="0"/>
                  </a:moveTo>
                  <a:lnTo>
                    <a:pt x="396" y="5396"/>
                  </a:lnTo>
                  <a:lnTo>
                    <a:pt x="396" y="6905"/>
                  </a:lnTo>
                  <a:lnTo>
                    <a:pt x="4365" y="6507"/>
                  </a:lnTo>
                  <a:lnTo>
                    <a:pt x="5556" y="6587"/>
                  </a:lnTo>
                  <a:lnTo>
                    <a:pt x="6667" y="7301"/>
                  </a:lnTo>
                  <a:lnTo>
                    <a:pt x="7461" y="9049"/>
                  </a:lnTo>
                  <a:lnTo>
                    <a:pt x="7778" y="12461"/>
                  </a:lnTo>
                  <a:lnTo>
                    <a:pt x="7778" y="35400"/>
                  </a:lnTo>
                  <a:lnTo>
                    <a:pt x="7620" y="38655"/>
                  </a:lnTo>
                  <a:lnTo>
                    <a:pt x="7143" y="41036"/>
                  </a:lnTo>
                  <a:lnTo>
                    <a:pt x="6191" y="42543"/>
                  </a:lnTo>
                  <a:lnTo>
                    <a:pt x="4762" y="43417"/>
                  </a:lnTo>
                  <a:lnTo>
                    <a:pt x="2698" y="43813"/>
                  </a:lnTo>
                  <a:lnTo>
                    <a:pt x="0" y="44052"/>
                  </a:lnTo>
                  <a:lnTo>
                    <a:pt x="0" y="45561"/>
                  </a:lnTo>
                  <a:lnTo>
                    <a:pt x="23415" y="45561"/>
                  </a:lnTo>
                  <a:lnTo>
                    <a:pt x="23415" y="44052"/>
                  </a:lnTo>
                  <a:lnTo>
                    <a:pt x="19446" y="43417"/>
                  </a:lnTo>
                  <a:lnTo>
                    <a:pt x="17223" y="41988"/>
                  </a:lnTo>
                  <a:lnTo>
                    <a:pt x="1627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246" name="Shape 6986"/>
            <p:cNvSpPr/>
            <p:nvPr/>
          </p:nvSpPr>
          <p:spPr>
            <a:xfrm>
              <a:off x="2311653" y="4998846"/>
              <a:ext cx="39528" cy="46512"/>
            </a:xfrm>
            <a:custGeom>
              <a:avLst/>
              <a:gdLst/>
              <a:ahLst/>
              <a:cxnLst/>
              <a:rect l="0" t="0" r="0" b="0"/>
              <a:pathLst>
                <a:path w="39528" h="46512">
                  <a:moveTo>
                    <a:pt x="20240" y="0"/>
                  </a:moveTo>
                  <a:lnTo>
                    <a:pt x="18017" y="3492"/>
                  </a:lnTo>
                  <a:lnTo>
                    <a:pt x="21431" y="4047"/>
                  </a:lnTo>
                  <a:lnTo>
                    <a:pt x="23812" y="5476"/>
                  </a:lnTo>
                  <a:lnTo>
                    <a:pt x="25478" y="7461"/>
                  </a:lnTo>
                  <a:lnTo>
                    <a:pt x="26511" y="9842"/>
                  </a:lnTo>
                  <a:lnTo>
                    <a:pt x="27542" y="14921"/>
                  </a:lnTo>
                  <a:lnTo>
                    <a:pt x="7143" y="14921"/>
                  </a:lnTo>
                  <a:lnTo>
                    <a:pt x="7857" y="11985"/>
                  </a:lnTo>
                  <a:lnTo>
                    <a:pt x="8731" y="9445"/>
                  </a:lnTo>
                  <a:lnTo>
                    <a:pt x="9842" y="7461"/>
                  </a:lnTo>
                  <a:lnTo>
                    <a:pt x="11112" y="5952"/>
                  </a:lnTo>
                  <a:lnTo>
                    <a:pt x="14287" y="4126"/>
                  </a:lnTo>
                  <a:lnTo>
                    <a:pt x="18017" y="3492"/>
                  </a:lnTo>
                  <a:lnTo>
                    <a:pt x="20240" y="0"/>
                  </a:lnTo>
                  <a:lnTo>
                    <a:pt x="15953" y="475"/>
                  </a:lnTo>
                  <a:lnTo>
                    <a:pt x="11430" y="2221"/>
                  </a:lnTo>
                  <a:lnTo>
                    <a:pt x="7143" y="5237"/>
                  </a:lnTo>
                  <a:lnTo>
                    <a:pt x="3492" y="9842"/>
                  </a:lnTo>
                  <a:lnTo>
                    <a:pt x="952" y="16112"/>
                  </a:lnTo>
                  <a:lnTo>
                    <a:pt x="0" y="24367"/>
                  </a:lnTo>
                  <a:lnTo>
                    <a:pt x="396" y="29368"/>
                  </a:lnTo>
                  <a:lnTo>
                    <a:pt x="1348" y="33733"/>
                  </a:lnTo>
                  <a:lnTo>
                    <a:pt x="2857" y="37463"/>
                  </a:lnTo>
                  <a:lnTo>
                    <a:pt x="5080" y="40638"/>
                  </a:lnTo>
                  <a:lnTo>
                    <a:pt x="7778" y="43180"/>
                  </a:lnTo>
                  <a:lnTo>
                    <a:pt x="10953" y="45005"/>
                  </a:lnTo>
                  <a:lnTo>
                    <a:pt x="14525" y="46116"/>
                  </a:lnTo>
                  <a:lnTo>
                    <a:pt x="18493" y="46512"/>
                  </a:lnTo>
                  <a:lnTo>
                    <a:pt x="23495" y="45877"/>
                  </a:lnTo>
                  <a:lnTo>
                    <a:pt x="27701" y="44370"/>
                  </a:lnTo>
                  <a:lnTo>
                    <a:pt x="31193" y="42068"/>
                  </a:lnTo>
                  <a:lnTo>
                    <a:pt x="33972" y="39368"/>
                  </a:lnTo>
                  <a:lnTo>
                    <a:pt x="36195" y="36591"/>
                  </a:lnTo>
                  <a:lnTo>
                    <a:pt x="37782" y="33892"/>
                  </a:lnTo>
                  <a:lnTo>
                    <a:pt x="38893" y="31590"/>
                  </a:lnTo>
                  <a:lnTo>
                    <a:pt x="39528" y="30002"/>
                  </a:lnTo>
                  <a:lnTo>
                    <a:pt x="37941" y="29288"/>
                  </a:lnTo>
                  <a:lnTo>
                    <a:pt x="34925" y="33575"/>
                  </a:lnTo>
                  <a:lnTo>
                    <a:pt x="32702" y="35876"/>
                  </a:lnTo>
                  <a:lnTo>
                    <a:pt x="29923" y="37781"/>
                  </a:lnTo>
                  <a:lnTo>
                    <a:pt x="26590" y="39131"/>
                  </a:lnTo>
                  <a:lnTo>
                    <a:pt x="22542" y="39687"/>
                  </a:lnTo>
                  <a:lnTo>
                    <a:pt x="19208" y="39290"/>
                  </a:lnTo>
                  <a:lnTo>
                    <a:pt x="15875" y="38020"/>
                  </a:lnTo>
                  <a:lnTo>
                    <a:pt x="12700" y="35480"/>
                  </a:lnTo>
                  <a:lnTo>
                    <a:pt x="10001" y="31511"/>
                  </a:lnTo>
                  <a:lnTo>
                    <a:pt x="8889" y="28892"/>
                  </a:lnTo>
                  <a:lnTo>
                    <a:pt x="7937" y="25796"/>
                  </a:lnTo>
                  <a:lnTo>
                    <a:pt x="7302" y="22225"/>
                  </a:lnTo>
                  <a:lnTo>
                    <a:pt x="6826" y="18096"/>
                  </a:lnTo>
                  <a:lnTo>
                    <a:pt x="37623" y="18096"/>
                  </a:lnTo>
                  <a:lnTo>
                    <a:pt x="36988" y="13651"/>
                  </a:lnTo>
                  <a:lnTo>
                    <a:pt x="35797" y="9842"/>
                  </a:lnTo>
                  <a:lnTo>
                    <a:pt x="34131" y="6667"/>
                  </a:lnTo>
                  <a:lnTo>
                    <a:pt x="32067" y="4206"/>
                  </a:lnTo>
                  <a:lnTo>
                    <a:pt x="29527" y="2301"/>
                  </a:lnTo>
                  <a:lnTo>
                    <a:pt x="26748" y="95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247" name="Shape 6987"/>
            <p:cNvSpPr/>
            <p:nvPr/>
          </p:nvSpPr>
          <p:spPr>
            <a:xfrm>
              <a:off x="2196956" y="4998846"/>
              <a:ext cx="40084" cy="46512"/>
            </a:xfrm>
            <a:custGeom>
              <a:avLst/>
              <a:gdLst/>
              <a:ahLst/>
              <a:cxnLst/>
              <a:rect l="0" t="0" r="0" b="0"/>
              <a:pathLst>
                <a:path w="40084" h="46512">
                  <a:moveTo>
                    <a:pt x="18018" y="0"/>
                  </a:moveTo>
                  <a:lnTo>
                    <a:pt x="12858" y="475"/>
                  </a:lnTo>
                  <a:lnTo>
                    <a:pt x="8731" y="1983"/>
                  </a:lnTo>
                  <a:lnTo>
                    <a:pt x="5636" y="3968"/>
                  </a:lnTo>
                  <a:lnTo>
                    <a:pt x="3492" y="6350"/>
                  </a:lnTo>
                  <a:lnTo>
                    <a:pt x="2222" y="8731"/>
                  </a:lnTo>
                  <a:lnTo>
                    <a:pt x="1826" y="10952"/>
                  </a:lnTo>
                  <a:lnTo>
                    <a:pt x="2143" y="12302"/>
                  </a:lnTo>
                  <a:lnTo>
                    <a:pt x="2857" y="13731"/>
                  </a:lnTo>
                  <a:lnTo>
                    <a:pt x="4127" y="14842"/>
                  </a:lnTo>
                  <a:lnTo>
                    <a:pt x="6112" y="15318"/>
                  </a:lnTo>
                  <a:lnTo>
                    <a:pt x="7937" y="14921"/>
                  </a:lnTo>
                  <a:lnTo>
                    <a:pt x="9366" y="13968"/>
                  </a:lnTo>
                  <a:lnTo>
                    <a:pt x="10238" y="12620"/>
                  </a:lnTo>
                  <a:lnTo>
                    <a:pt x="10557" y="11032"/>
                  </a:lnTo>
                  <a:lnTo>
                    <a:pt x="10318" y="9365"/>
                  </a:lnTo>
                  <a:lnTo>
                    <a:pt x="10081" y="7222"/>
                  </a:lnTo>
                  <a:lnTo>
                    <a:pt x="10716" y="5158"/>
                  </a:lnTo>
                  <a:lnTo>
                    <a:pt x="12382" y="3650"/>
                  </a:lnTo>
                  <a:lnTo>
                    <a:pt x="14684" y="2699"/>
                  </a:lnTo>
                  <a:lnTo>
                    <a:pt x="17145" y="2381"/>
                  </a:lnTo>
                  <a:lnTo>
                    <a:pt x="19606" y="2618"/>
                  </a:lnTo>
                  <a:lnTo>
                    <a:pt x="22066" y="3809"/>
                  </a:lnTo>
                  <a:lnTo>
                    <a:pt x="23971" y="6270"/>
                  </a:lnTo>
                  <a:lnTo>
                    <a:pt x="24764" y="10556"/>
                  </a:lnTo>
                  <a:lnTo>
                    <a:pt x="24764" y="16588"/>
                  </a:lnTo>
                  <a:lnTo>
                    <a:pt x="24022" y="16881"/>
                  </a:lnTo>
                  <a:lnTo>
                    <a:pt x="24764" y="18970"/>
                  </a:lnTo>
                  <a:lnTo>
                    <a:pt x="24764" y="33337"/>
                  </a:lnTo>
                  <a:lnTo>
                    <a:pt x="24686" y="35242"/>
                  </a:lnTo>
                  <a:lnTo>
                    <a:pt x="24209" y="36750"/>
                  </a:lnTo>
                  <a:lnTo>
                    <a:pt x="23177" y="37861"/>
                  </a:lnTo>
                  <a:lnTo>
                    <a:pt x="21351" y="38972"/>
                  </a:lnTo>
                  <a:lnTo>
                    <a:pt x="20320" y="39448"/>
                  </a:lnTo>
                  <a:lnTo>
                    <a:pt x="18732" y="40005"/>
                  </a:lnTo>
                  <a:lnTo>
                    <a:pt x="15239" y="40799"/>
                  </a:lnTo>
                  <a:lnTo>
                    <a:pt x="12700" y="40242"/>
                  </a:lnTo>
                  <a:lnTo>
                    <a:pt x="10636" y="38734"/>
                  </a:lnTo>
                  <a:lnTo>
                    <a:pt x="9207" y="36193"/>
                  </a:lnTo>
                  <a:lnTo>
                    <a:pt x="8731" y="33018"/>
                  </a:lnTo>
                  <a:lnTo>
                    <a:pt x="8731" y="32861"/>
                  </a:lnTo>
                  <a:lnTo>
                    <a:pt x="8889" y="31035"/>
                  </a:lnTo>
                  <a:lnTo>
                    <a:pt x="9525" y="28892"/>
                  </a:lnTo>
                  <a:lnTo>
                    <a:pt x="11112" y="26511"/>
                  </a:lnTo>
                  <a:lnTo>
                    <a:pt x="13970" y="24050"/>
                  </a:lnTo>
                  <a:lnTo>
                    <a:pt x="15955" y="22780"/>
                  </a:lnTo>
                  <a:lnTo>
                    <a:pt x="18414" y="21510"/>
                  </a:lnTo>
                  <a:lnTo>
                    <a:pt x="21351" y="20240"/>
                  </a:lnTo>
                  <a:lnTo>
                    <a:pt x="24764" y="18970"/>
                  </a:lnTo>
                  <a:lnTo>
                    <a:pt x="24022" y="16881"/>
                  </a:lnTo>
                  <a:lnTo>
                    <a:pt x="17303" y="19525"/>
                  </a:lnTo>
                  <a:lnTo>
                    <a:pt x="11112" y="22304"/>
                  </a:lnTo>
                  <a:lnTo>
                    <a:pt x="6269" y="25081"/>
                  </a:lnTo>
                  <a:lnTo>
                    <a:pt x="2778" y="28177"/>
                  </a:lnTo>
                  <a:lnTo>
                    <a:pt x="713" y="31829"/>
                  </a:lnTo>
                  <a:lnTo>
                    <a:pt x="0" y="36193"/>
                  </a:lnTo>
                  <a:lnTo>
                    <a:pt x="872" y="40560"/>
                  </a:lnTo>
                  <a:lnTo>
                    <a:pt x="3255" y="43813"/>
                  </a:lnTo>
                  <a:lnTo>
                    <a:pt x="6588" y="45877"/>
                  </a:lnTo>
                  <a:lnTo>
                    <a:pt x="10477" y="46512"/>
                  </a:lnTo>
                  <a:lnTo>
                    <a:pt x="14526" y="45877"/>
                  </a:lnTo>
                  <a:lnTo>
                    <a:pt x="18336" y="44131"/>
                  </a:lnTo>
                  <a:lnTo>
                    <a:pt x="21828" y="41830"/>
                  </a:lnTo>
                  <a:lnTo>
                    <a:pt x="24844" y="39290"/>
                  </a:lnTo>
                  <a:lnTo>
                    <a:pt x="25400" y="42306"/>
                  </a:lnTo>
                  <a:lnTo>
                    <a:pt x="26352" y="44370"/>
                  </a:lnTo>
                  <a:lnTo>
                    <a:pt x="27622" y="45640"/>
                  </a:lnTo>
                  <a:lnTo>
                    <a:pt x="28892" y="46275"/>
                  </a:lnTo>
                  <a:lnTo>
                    <a:pt x="31273" y="46512"/>
                  </a:lnTo>
                  <a:lnTo>
                    <a:pt x="32702" y="46355"/>
                  </a:lnTo>
                  <a:lnTo>
                    <a:pt x="34687" y="45798"/>
                  </a:lnTo>
                  <a:lnTo>
                    <a:pt x="37147" y="44370"/>
                  </a:lnTo>
                  <a:lnTo>
                    <a:pt x="40084" y="41592"/>
                  </a:lnTo>
                  <a:lnTo>
                    <a:pt x="40084" y="38972"/>
                  </a:lnTo>
                  <a:lnTo>
                    <a:pt x="38258" y="40321"/>
                  </a:lnTo>
                  <a:lnTo>
                    <a:pt x="35638" y="40877"/>
                  </a:lnTo>
                  <a:lnTo>
                    <a:pt x="33972" y="40401"/>
                  </a:lnTo>
                  <a:lnTo>
                    <a:pt x="33099" y="39131"/>
                  </a:lnTo>
                  <a:lnTo>
                    <a:pt x="32782" y="35162"/>
                  </a:lnTo>
                  <a:lnTo>
                    <a:pt x="32782" y="15795"/>
                  </a:lnTo>
                  <a:lnTo>
                    <a:pt x="32226" y="9049"/>
                  </a:lnTo>
                  <a:lnTo>
                    <a:pt x="30956" y="5635"/>
                  </a:lnTo>
                  <a:lnTo>
                    <a:pt x="28416" y="2777"/>
                  </a:lnTo>
                  <a:lnTo>
                    <a:pt x="26591" y="1587"/>
                  </a:lnTo>
                  <a:lnTo>
                    <a:pt x="24209" y="713"/>
                  </a:lnTo>
                  <a:lnTo>
                    <a:pt x="21351" y="157"/>
                  </a:lnTo>
                  <a:lnTo>
                    <a:pt x="18018" y="0"/>
                  </a:lnTo>
                  <a:close/>
                </a:path>
              </a:pathLst>
            </a:custGeom>
            <a:solidFill>
              <a:srgbClr val="000000"/>
            </a:solidFill>
          </p:spPr>
          <p:txBody>
            <a:bodyPr vert="horz" lIns="91440" tIns="45720" rIns="91440" bIns="45720" anchor="t"/>
            <a:lstStyle/>
            <a:p>
              <a:endParaRPr lang="en-IN"/>
            </a:p>
          </p:txBody>
        </p:sp>
        <p:sp>
          <p:nvSpPr>
            <p:cNvPr id="2248" name="Shape 6988"/>
            <p:cNvSpPr/>
            <p:nvPr/>
          </p:nvSpPr>
          <p:spPr>
            <a:xfrm>
              <a:off x="2050351" y="4998846"/>
              <a:ext cx="40083" cy="46512"/>
            </a:xfrm>
            <a:custGeom>
              <a:avLst/>
              <a:gdLst/>
              <a:ahLst/>
              <a:cxnLst/>
              <a:rect l="0" t="0" r="0" b="0"/>
              <a:pathLst>
                <a:path w="40083" h="46512">
                  <a:moveTo>
                    <a:pt x="18017" y="0"/>
                  </a:moveTo>
                  <a:lnTo>
                    <a:pt x="12778" y="475"/>
                  </a:lnTo>
                  <a:lnTo>
                    <a:pt x="8731" y="1983"/>
                  </a:lnTo>
                  <a:lnTo>
                    <a:pt x="5634" y="3968"/>
                  </a:lnTo>
                  <a:lnTo>
                    <a:pt x="3492" y="6350"/>
                  </a:lnTo>
                  <a:lnTo>
                    <a:pt x="2221" y="8731"/>
                  </a:lnTo>
                  <a:lnTo>
                    <a:pt x="1825" y="10952"/>
                  </a:lnTo>
                  <a:lnTo>
                    <a:pt x="2142" y="12302"/>
                  </a:lnTo>
                  <a:lnTo>
                    <a:pt x="2856" y="13731"/>
                  </a:lnTo>
                  <a:lnTo>
                    <a:pt x="4127" y="14842"/>
                  </a:lnTo>
                  <a:lnTo>
                    <a:pt x="6111" y="15318"/>
                  </a:lnTo>
                  <a:lnTo>
                    <a:pt x="7937" y="14921"/>
                  </a:lnTo>
                  <a:lnTo>
                    <a:pt x="9364" y="13968"/>
                  </a:lnTo>
                  <a:lnTo>
                    <a:pt x="10238" y="12620"/>
                  </a:lnTo>
                  <a:lnTo>
                    <a:pt x="10556" y="11032"/>
                  </a:lnTo>
                  <a:lnTo>
                    <a:pt x="10318" y="9365"/>
                  </a:lnTo>
                  <a:lnTo>
                    <a:pt x="10080" y="7222"/>
                  </a:lnTo>
                  <a:lnTo>
                    <a:pt x="10715" y="5158"/>
                  </a:lnTo>
                  <a:lnTo>
                    <a:pt x="12381" y="3650"/>
                  </a:lnTo>
                  <a:lnTo>
                    <a:pt x="14683" y="2699"/>
                  </a:lnTo>
                  <a:lnTo>
                    <a:pt x="17143" y="2381"/>
                  </a:lnTo>
                  <a:lnTo>
                    <a:pt x="19605" y="2618"/>
                  </a:lnTo>
                  <a:lnTo>
                    <a:pt x="22064" y="3809"/>
                  </a:lnTo>
                  <a:lnTo>
                    <a:pt x="23971" y="6270"/>
                  </a:lnTo>
                  <a:lnTo>
                    <a:pt x="24764" y="10556"/>
                  </a:lnTo>
                  <a:lnTo>
                    <a:pt x="24764" y="16588"/>
                  </a:lnTo>
                  <a:lnTo>
                    <a:pt x="24021" y="16878"/>
                  </a:lnTo>
                  <a:lnTo>
                    <a:pt x="24764" y="18970"/>
                  </a:lnTo>
                  <a:lnTo>
                    <a:pt x="24764" y="33337"/>
                  </a:lnTo>
                  <a:lnTo>
                    <a:pt x="24684" y="35242"/>
                  </a:lnTo>
                  <a:lnTo>
                    <a:pt x="24208" y="36750"/>
                  </a:lnTo>
                  <a:lnTo>
                    <a:pt x="23177" y="37861"/>
                  </a:lnTo>
                  <a:lnTo>
                    <a:pt x="21351" y="38972"/>
                  </a:lnTo>
                  <a:lnTo>
                    <a:pt x="20318" y="39448"/>
                  </a:lnTo>
                  <a:lnTo>
                    <a:pt x="18731" y="40005"/>
                  </a:lnTo>
                  <a:lnTo>
                    <a:pt x="15239" y="40799"/>
                  </a:lnTo>
                  <a:lnTo>
                    <a:pt x="12700" y="40242"/>
                  </a:lnTo>
                  <a:lnTo>
                    <a:pt x="10636" y="38734"/>
                  </a:lnTo>
                  <a:lnTo>
                    <a:pt x="9206" y="36193"/>
                  </a:lnTo>
                  <a:lnTo>
                    <a:pt x="8731" y="33018"/>
                  </a:lnTo>
                  <a:lnTo>
                    <a:pt x="8731" y="32861"/>
                  </a:lnTo>
                  <a:lnTo>
                    <a:pt x="8889" y="31035"/>
                  </a:lnTo>
                  <a:lnTo>
                    <a:pt x="9525" y="28892"/>
                  </a:lnTo>
                  <a:lnTo>
                    <a:pt x="11112" y="26511"/>
                  </a:lnTo>
                  <a:lnTo>
                    <a:pt x="13968" y="24050"/>
                  </a:lnTo>
                  <a:lnTo>
                    <a:pt x="15953" y="22780"/>
                  </a:lnTo>
                  <a:lnTo>
                    <a:pt x="18414" y="21510"/>
                  </a:lnTo>
                  <a:lnTo>
                    <a:pt x="21351" y="20240"/>
                  </a:lnTo>
                  <a:lnTo>
                    <a:pt x="24764" y="18970"/>
                  </a:lnTo>
                  <a:lnTo>
                    <a:pt x="24021" y="16878"/>
                  </a:lnTo>
                  <a:lnTo>
                    <a:pt x="17223" y="19525"/>
                  </a:lnTo>
                  <a:lnTo>
                    <a:pt x="11112" y="22304"/>
                  </a:lnTo>
                  <a:lnTo>
                    <a:pt x="6269" y="25081"/>
                  </a:lnTo>
                  <a:lnTo>
                    <a:pt x="2777" y="28177"/>
                  </a:lnTo>
                  <a:lnTo>
                    <a:pt x="713" y="31829"/>
                  </a:lnTo>
                  <a:lnTo>
                    <a:pt x="0" y="36193"/>
                  </a:lnTo>
                  <a:lnTo>
                    <a:pt x="872" y="40560"/>
                  </a:lnTo>
                  <a:lnTo>
                    <a:pt x="3253" y="43813"/>
                  </a:lnTo>
                  <a:lnTo>
                    <a:pt x="6587" y="45877"/>
                  </a:lnTo>
                  <a:lnTo>
                    <a:pt x="10477" y="46512"/>
                  </a:lnTo>
                  <a:lnTo>
                    <a:pt x="14525" y="45877"/>
                  </a:lnTo>
                  <a:lnTo>
                    <a:pt x="18334" y="44131"/>
                  </a:lnTo>
                  <a:lnTo>
                    <a:pt x="21827" y="41830"/>
                  </a:lnTo>
                  <a:lnTo>
                    <a:pt x="24843" y="39290"/>
                  </a:lnTo>
                  <a:lnTo>
                    <a:pt x="25400" y="42306"/>
                  </a:lnTo>
                  <a:lnTo>
                    <a:pt x="26352" y="44370"/>
                  </a:lnTo>
                  <a:lnTo>
                    <a:pt x="27542" y="45640"/>
                  </a:lnTo>
                  <a:lnTo>
                    <a:pt x="28892" y="46275"/>
                  </a:lnTo>
                  <a:lnTo>
                    <a:pt x="31273" y="46512"/>
                  </a:lnTo>
                  <a:lnTo>
                    <a:pt x="32702" y="46355"/>
                  </a:lnTo>
                  <a:lnTo>
                    <a:pt x="34686" y="45798"/>
                  </a:lnTo>
                  <a:lnTo>
                    <a:pt x="37146" y="44370"/>
                  </a:lnTo>
                  <a:lnTo>
                    <a:pt x="40083" y="41592"/>
                  </a:lnTo>
                  <a:lnTo>
                    <a:pt x="40083" y="38972"/>
                  </a:lnTo>
                  <a:lnTo>
                    <a:pt x="38258" y="40321"/>
                  </a:lnTo>
                  <a:lnTo>
                    <a:pt x="35638" y="40877"/>
                  </a:lnTo>
                  <a:lnTo>
                    <a:pt x="33971" y="40401"/>
                  </a:lnTo>
                  <a:lnTo>
                    <a:pt x="33098" y="39131"/>
                  </a:lnTo>
                  <a:lnTo>
                    <a:pt x="32781" y="35162"/>
                  </a:lnTo>
                  <a:lnTo>
                    <a:pt x="32781" y="15795"/>
                  </a:lnTo>
                  <a:lnTo>
                    <a:pt x="32224" y="9049"/>
                  </a:lnTo>
                  <a:lnTo>
                    <a:pt x="30956" y="5635"/>
                  </a:lnTo>
                  <a:lnTo>
                    <a:pt x="28414" y="2777"/>
                  </a:lnTo>
                  <a:lnTo>
                    <a:pt x="26590" y="1587"/>
                  </a:lnTo>
                  <a:lnTo>
                    <a:pt x="24208" y="713"/>
                  </a:lnTo>
                  <a:lnTo>
                    <a:pt x="21351" y="157"/>
                  </a:lnTo>
                  <a:lnTo>
                    <a:pt x="18017" y="0"/>
                  </a:lnTo>
                  <a:close/>
                </a:path>
              </a:pathLst>
            </a:custGeom>
            <a:solidFill>
              <a:srgbClr val="000000"/>
            </a:solidFill>
          </p:spPr>
          <p:txBody>
            <a:bodyPr vert="horz" lIns="91440" tIns="45720" rIns="91440" bIns="45720" anchor="t"/>
            <a:lstStyle/>
            <a:p>
              <a:endParaRPr lang="en-IN"/>
            </a:p>
          </p:txBody>
        </p:sp>
        <p:sp>
          <p:nvSpPr>
            <p:cNvPr id="2249" name="Shape 6989"/>
            <p:cNvSpPr/>
            <p:nvPr/>
          </p:nvSpPr>
          <p:spPr>
            <a:xfrm>
              <a:off x="1972007" y="4998846"/>
              <a:ext cx="23414" cy="45561"/>
            </a:xfrm>
            <a:custGeom>
              <a:avLst/>
              <a:gdLst/>
              <a:ahLst/>
              <a:cxnLst/>
              <a:rect l="0" t="0" r="0" b="0"/>
              <a:pathLst>
                <a:path w="23414" h="45561">
                  <a:moveTo>
                    <a:pt x="15716" y="0"/>
                  </a:moveTo>
                  <a:lnTo>
                    <a:pt x="396" y="5396"/>
                  </a:lnTo>
                  <a:lnTo>
                    <a:pt x="396" y="6905"/>
                  </a:lnTo>
                  <a:lnTo>
                    <a:pt x="4286" y="6507"/>
                  </a:lnTo>
                  <a:lnTo>
                    <a:pt x="5556" y="6587"/>
                  </a:lnTo>
                  <a:lnTo>
                    <a:pt x="6667" y="7301"/>
                  </a:lnTo>
                  <a:lnTo>
                    <a:pt x="7461" y="9049"/>
                  </a:lnTo>
                  <a:lnTo>
                    <a:pt x="7778" y="12461"/>
                  </a:lnTo>
                  <a:lnTo>
                    <a:pt x="7778" y="35400"/>
                  </a:lnTo>
                  <a:lnTo>
                    <a:pt x="7619" y="38655"/>
                  </a:lnTo>
                  <a:lnTo>
                    <a:pt x="7064" y="41036"/>
                  </a:lnTo>
                  <a:lnTo>
                    <a:pt x="6191" y="42543"/>
                  </a:lnTo>
                  <a:lnTo>
                    <a:pt x="4683" y="43417"/>
                  </a:lnTo>
                  <a:lnTo>
                    <a:pt x="2698" y="43813"/>
                  </a:lnTo>
                  <a:lnTo>
                    <a:pt x="0" y="44052"/>
                  </a:lnTo>
                  <a:lnTo>
                    <a:pt x="0" y="45561"/>
                  </a:lnTo>
                  <a:lnTo>
                    <a:pt x="23414" y="45561"/>
                  </a:lnTo>
                  <a:lnTo>
                    <a:pt x="23414" y="44052"/>
                  </a:lnTo>
                  <a:lnTo>
                    <a:pt x="19367" y="43417"/>
                  </a:lnTo>
                  <a:lnTo>
                    <a:pt x="18097" y="42862"/>
                  </a:lnTo>
                  <a:lnTo>
                    <a:pt x="17224" y="41988"/>
                  </a:lnTo>
                  <a:lnTo>
                    <a:pt x="1627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250" name="Shape 6990"/>
            <p:cNvSpPr/>
            <p:nvPr/>
          </p:nvSpPr>
          <p:spPr>
            <a:xfrm>
              <a:off x="1861913" y="4998846"/>
              <a:ext cx="39529" cy="46512"/>
            </a:xfrm>
            <a:custGeom>
              <a:avLst/>
              <a:gdLst/>
              <a:ahLst/>
              <a:cxnLst/>
              <a:rect l="0" t="0" r="0" b="0"/>
              <a:pathLst>
                <a:path w="39529" h="46512">
                  <a:moveTo>
                    <a:pt x="20241" y="0"/>
                  </a:moveTo>
                  <a:lnTo>
                    <a:pt x="18018" y="3492"/>
                  </a:lnTo>
                  <a:lnTo>
                    <a:pt x="21431" y="4047"/>
                  </a:lnTo>
                  <a:lnTo>
                    <a:pt x="23812" y="5476"/>
                  </a:lnTo>
                  <a:lnTo>
                    <a:pt x="25480" y="7461"/>
                  </a:lnTo>
                  <a:lnTo>
                    <a:pt x="26512" y="9842"/>
                  </a:lnTo>
                  <a:lnTo>
                    <a:pt x="27543" y="14921"/>
                  </a:lnTo>
                  <a:lnTo>
                    <a:pt x="7143" y="14921"/>
                  </a:lnTo>
                  <a:lnTo>
                    <a:pt x="7858" y="11985"/>
                  </a:lnTo>
                  <a:lnTo>
                    <a:pt x="8731" y="9445"/>
                  </a:lnTo>
                  <a:lnTo>
                    <a:pt x="9843" y="7461"/>
                  </a:lnTo>
                  <a:lnTo>
                    <a:pt x="11112" y="5952"/>
                  </a:lnTo>
                  <a:lnTo>
                    <a:pt x="14287" y="4126"/>
                  </a:lnTo>
                  <a:lnTo>
                    <a:pt x="18018" y="3492"/>
                  </a:lnTo>
                  <a:lnTo>
                    <a:pt x="20241" y="0"/>
                  </a:lnTo>
                  <a:lnTo>
                    <a:pt x="15955" y="475"/>
                  </a:lnTo>
                  <a:lnTo>
                    <a:pt x="11431" y="2221"/>
                  </a:lnTo>
                  <a:lnTo>
                    <a:pt x="7143" y="5237"/>
                  </a:lnTo>
                  <a:lnTo>
                    <a:pt x="3493" y="9842"/>
                  </a:lnTo>
                  <a:lnTo>
                    <a:pt x="952" y="16112"/>
                  </a:lnTo>
                  <a:lnTo>
                    <a:pt x="0" y="24367"/>
                  </a:lnTo>
                  <a:lnTo>
                    <a:pt x="397" y="29368"/>
                  </a:lnTo>
                  <a:lnTo>
                    <a:pt x="1350" y="33733"/>
                  </a:lnTo>
                  <a:lnTo>
                    <a:pt x="2858" y="37463"/>
                  </a:lnTo>
                  <a:lnTo>
                    <a:pt x="5081" y="40638"/>
                  </a:lnTo>
                  <a:lnTo>
                    <a:pt x="7779" y="43180"/>
                  </a:lnTo>
                  <a:lnTo>
                    <a:pt x="10954" y="45005"/>
                  </a:lnTo>
                  <a:lnTo>
                    <a:pt x="14526" y="46116"/>
                  </a:lnTo>
                  <a:lnTo>
                    <a:pt x="18494" y="46512"/>
                  </a:lnTo>
                  <a:lnTo>
                    <a:pt x="23496" y="45877"/>
                  </a:lnTo>
                  <a:lnTo>
                    <a:pt x="27702" y="44370"/>
                  </a:lnTo>
                  <a:lnTo>
                    <a:pt x="31194" y="42068"/>
                  </a:lnTo>
                  <a:lnTo>
                    <a:pt x="33973" y="39368"/>
                  </a:lnTo>
                  <a:lnTo>
                    <a:pt x="36196" y="36591"/>
                  </a:lnTo>
                  <a:lnTo>
                    <a:pt x="37783" y="33892"/>
                  </a:lnTo>
                  <a:lnTo>
                    <a:pt x="38893" y="31590"/>
                  </a:lnTo>
                  <a:lnTo>
                    <a:pt x="39529" y="30002"/>
                  </a:lnTo>
                  <a:lnTo>
                    <a:pt x="37942" y="29288"/>
                  </a:lnTo>
                  <a:lnTo>
                    <a:pt x="34925" y="33575"/>
                  </a:lnTo>
                  <a:lnTo>
                    <a:pt x="32702" y="35876"/>
                  </a:lnTo>
                  <a:lnTo>
                    <a:pt x="30004" y="37781"/>
                  </a:lnTo>
                  <a:lnTo>
                    <a:pt x="26591" y="39131"/>
                  </a:lnTo>
                  <a:lnTo>
                    <a:pt x="22622" y="39687"/>
                  </a:lnTo>
                  <a:lnTo>
                    <a:pt x="19208" y="39290"/>
                  </a:lnTo>
                  <a:lnTo>
                    <a:pt x="15875" y="38020"/>
                  </a:lnTo>
                  <a:lnTo>
                    <a:pt x="12700" y="35480"/>
                  </a:lnTo>
                  <a:lnTo>
                    <a:pt x="10002" y="31511"/>
                  </a:lnTo>
                  <a:lnTo>
                    <a:pt x="8889" y="28892"/>
                  </a:lnTo>
                  <a:lnTo>
                    <a:pt x="7937" y="25796"/>
                  </a:lnTo>
                  <a:lnTo>
                    <a:pt x="7302" y="22225"/>
                  </a:lnTo>
                  <a:lnTo>
                    <a:pt x="6827" y="18096"/>
                  </a:lnTo>
                  <a:lnTo>
                    <a:pt x="37625" y="18096"/>
                  </a:lnTo>
                  <a:lnTo>
                    <a:pt x="36989" y="13651"/>
                  </a:lnTo>
                  <a:lnTo>
                    <a:pt x="35798" y="9842"/>
                  </a:lnTo>
                  <a:lnTo>
                    <a:pt x="34131" y="6667"/>
                  </a:lnTo>
                  <a:lnTo>
                    <a:pt x="32068" y="4206"/>
                  </a:lnTo>
                  <a:lnTo>
                    <a:pt x="29527" y="2301"/>
                  </a:lnTo>
                  <a:lnTo>
                    <a:pt x="26750" y="951"/>
                  </a:lnTo>
                  <a:lnTo>
                    <a:pt x="23654" y="237"/>
                  </a:lnTo>
                  <a:lnTo>
                    <a:pt x="20241" y="0"/>
                  </a:lnTo>
                  <a:close/>
                </a:path>
              </a:pathLst>
            </a:custGeom>
            <a:solidFill>
              <a:srgbClr val="000000"/>
            </a:solidFill>
          </p:spPr>
          <p:txBody>
            <a:bodyPr vert="horz" lIns="91440" tIns="45720" rIns="91440" bIns="45720" anchor="t"/>
            <a:lstStyle/>
            <a:p>
              <a:endParaRPr lang="en-IN"/>
            </a:p>
          </p:txBody>
        </p:sp>
        <p:sp>
          <p:nvSpPr>
            <p:cNvPr id="2251" name="Shape 6991"/>
            <p:cNvSpPr/>
            <p:nvPr/>
          </p:nvSpPr>
          <p:spPr>
            <a:xfrm>
              <a:off x="1756028" y="4998846"/>
              <a:ext cx="23493" cy="45561"/>
            </a:xfrm>
            <a:custGeom>
              <a:avLst/>
              <a:gdLst/>
              <a:ahLst/>
              <a:cxnLst/>
              <a:rect l="0" t="0" r="0" b="0"/>
              <a:pathLst>
                <a:path w="23493" h="45561">
                  <a:moveTo>
                    <a:pt x="15716" y="0"/>
                  </a:moveTo>
                  <a:lnTo>
                    <a:pt x="396" y="5396"/>
                  </a:lnTo>
                  <a:lnTo>
                    <a:pt x="396" y="6905"/>
                  </a:lnTo>
                  <a:lnTo>
                    <a:pt x="4365" y="6507"/>
                  </a:lnTo>
                  <a:lnTo>
                    <a:pt x="5556" y="6587"/>
                  </a:lnTo>
                  <a:lnTo>
                    <a:pt x="6666" y="7301"/>
                  </a:lnTo>
                  <a:lnTo>
                    <a:pt x="7460" y="9049"/>
                  </a:lnTo>
                  <a:lnTo>
                    <a:pt x="7778" y="12461"/>
                  </a:lnTo>
                  <a:lnTo>
                    <a:pt x="7778" y="35400"/>
                  </a:lnTo>
                  <a:lnTo>
                    <a:pt x="7618" y="38655"/>
                  </a:lnTo>
                  <a:lnTo>
                    <a:pt x="7143" y="41036"/>
                  </a:lnTo>
                  <a:lnTo>
                    <a:pt x="6191" y="42543"/>
                  </a:lnTo>
                  <a:lnTo>
                    <a:pt x="4762" y="43417"/>
                  </a:lnTo>
                  <a:lnTo>
                    <a:pt x="2777" y="43813"/>
                  </a:lnTo>
                  <a:lnTo>
                    <a:pt x="0" y="44052"/>
                  </a:lnTo>
                  <a:lnTo>
                    <a:pt x="0" y="45561"/>
                  </a:lnTo>
                  <a:lnTo>
                    <a:pt x="23493" y="45561"/>
                  </a:lnTo>
                  <a:lnTo>
                    <a:pt x="23493" y="44052"/>
                  </a:lnTo>
                  <a:lnTo>
                    <a:pt x="19446" y="43417"/>
                  </a:lnTo>
                  <a:lnTo>
                    <a:pt x="17223" y="41988"/>
                  </a:lnTo>
                  <a:lnTo>
                    <a:pt x="16349"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252" name="Shape 6992"/>
            <p:cNvSpPr/>
            <p:nvPr/>
          </p:nvSpPr>
          <p:spPr>
            <a:xfrm>
              <a:off x="1559020" y="4976700"/>
              <a:ext cx="45957" cy="68658"/>
            </a:xfrm>
            <a:custGeom>
              <a:avLst/>
              <a:gdLst/>
              <a:ahLst/>
              <a:cxnLst/>
              <a:rect l="0" t="0" r="0" b="0"/>
              <a:pathLst>
                <a:path w="45957" h="68658">
                  <a:moveTo>
                    <a:pt x="38813" y="0"/>
                  </a:moveTo>
                  <a:lnTo>
                    <a:pt x="24208" y="4364"/>
                  </a:lnTo>
                  <a:lnTo>
                    <a:pt x="24208" y="5952"/>
                  </a:lnTo>
                  <a:lnTo>
                    <a:pt x="26590" y="5873"/>
                  </a:lnTo>
                  <a:lnTo>
                    <a:pt x="29130" y="6191"/>
                  </a:lnTo>
                  <a:lnTo>
                    <a:pt x="30400" y="7222"/>
                  </a:lnTo>
                  <a:lnTo>
                    <a:pt x="30876" y="8809"/>
                  </a:lnTo>
                  <a:lnTo>
                    <a:pt x="30956" y="10953"/>
                  </a:lnTo>
                  <a:lnTo>
                    <a:pt x="30956" y="26352"/>
                  </a:lnTo>
                  <a:lnTo>
                    <a:pt x="28575" y="24447"/>
                  </a:lnTo>
                  <a:lnTo>
                    <a:pt x="26113" y="23177"/>
                  </a:lnTo>
                  <a:lnTo>
                    <a:pt x="23493" y="22383"/>
                  </a:lnTo>
                  <a:lnTo>
                    <a:pt x="22678" y="22319"/>
                  </a:lnTo>
                  <a:lnTo>
                    <a:pt x="20796" y="24923"/>
                  </a:lnTo>
                  <a:lnTo>
                    <a:pt x="24208" y="25478"/>
                  </a:lnTo>
                  <a:lnTo>
                    <a:pt x="27383" y="27304"/>
                  </a:lnTo>
                  <a:lnTo>
                    <a:pt x="29686" y="30401"/>
                  </a:lnTo>
                  <a:lnTo>
                    <a:pt x="30956" y="34766"/>
                  </a:lnTo>
                  <a:lnTo>
                    <a:pt x="30956" y="57546"/>
                  </a:lnTo>
                  <a:lnTo>
                    <a:pt x="29843" y="60007"/>
                  </a:lnTo>
                  <a:lnTo>
                    <a:pt x="27781" y="61912"/>
                  </a:lnTo>
                  <a:lnTo>
                    <a:pt x="25161" y="63102"/>
                  </a:lnTo>
                  <a:lnTo>
                    <a:pt x="22144" y="63500"/>
                  </a:lnTo>
                  <a:lnTo>
                    <a:pt x="18889" y="63023"/>
                  </a:lnTo>
                  <a:lnTo>
                    <a:pt x="15714" y="61514"/>
                  </a:lnTo>
                  <a:lnTo>
                    <a:pt x="12937" y="58896"/>
                  </a:lnTo>
                  <a:lnTo>
                    <a:pt x="10636" y="55086"/>
                  </a:lnTo>
                  <a:lnTo>
                    <a:pt x="9127" y="49847"/>
                  </a:lnTo>
                  <a:lnTo>
                    <a:pt x="8492" y="43179"/>
                  </a:lnTo>
                  <a:lnTo>
                    <a:pt x="9048" y="37147"/>
                  </a:lnTo>
                  <a:lnTo>
                    <a:pt x="10477" y="32464"/>
                  </a:lnTo>
                  <a:lnTo>
                    <a:pt x="12619" y="28971"/>
                  </a:lnTo>
                  <a:lnTo>
                    <a:pt x="15159" y="26669"/>
                  </a:lnTo>
                  <a:lnTo>
                    <a:pt x="17937" y="25320"/>
                  </a:lnTo>
                  <a:lnTo>
                    <a:pt x="20796" y="24923"/>
                  </a:lnTo>
                  <a:lnTo>
                    <a:pt x="22678" y="22319"/>
                  </a:lnTo>
                  <a:lnTo>
                    <a:pt x="20477" y="22145"/>
                  </a:lnTo>
                  <a:lnTo>
                    <a:pt x="15081" y="23018"/>
                  </a:lnTo>
                  <a:lnTo>
                    <a:pt x="10238" y="25558"/>
                  </a:lnTo>
                  <a:lnTo>
                    <a:pt x="6111" y="29368"/>
                  </a:lnTo>
                  <a:lnTo>
                    <a:pt x="2856" y="34369"/>
                  </a:lnTo>
                  <a:lnTo>
                    <a:pt x="713" y="40163"/>
                  </a:lnTo>
                  <a:lnTo>
                    <a:pt x="0" y="46513"/>
                  </a:lnTo>
                  <a:lnTo>
                    <a:pt x="555" y="53259"/>
                  </a:lnTo>
                  <a:lnTo>
                    <a:pt x="2221" y="58498"/>
                  </a:lnTo>
                  <a:lnTo>
                    <a:pt x="4682" y="62388"/>
                  </a:lnTo>
                  <a:lnTo>
                    <a:pt x="7540" y="65166"/>
                  </a:lnTo>
                  <a:lnTo>
                    <a:pt x="10556" y="66992"/>
                  </a:lnTo>
                  <a:lnTo>
                    <a:pt x="13572" y="68103"/>
                  </a:lnTo>
                  <a:lnTo>
                    <a:pt x="16112" y="68579"/>
                  </a:lnTo>
                  <a:lnTo>
                    <a:pt x="18017" y="68658"/>
                  </a:lnTo>
                  <a:lnTo>
                    <a:pt x="22858" y="68023"/>
                  </a:lnTo>
                  <a:lnTo>
                    <a:pt x="26431" y="66516"/>
                  </a:lnTo>
                  <a:lnTo>
                    <a:pt x="29049" y="64452"/>
                  </a:lnTo>
                  <a:lnTo>
                    <a:pt x="30796" y="62308"/>
                  </a:lnTo>
                  <a:lnTo>
                    <a:pt x="30956" y="62308"/>
                  </a:lnTo>
                  <a:lnTo>
                    <a:pt x="30956" y="68341"/>
                  </a:lnTo>
                  <a:lnTo>
                    <a:pt x="31352" y="68658"/>
                  </a:lnTo>
                  <a:lnTo>
                    <a:pt x="38813" y="66039"/>
                  </a:lnTo>
                  <a:lnTo>
                    <a:pt x="45957" y="63500"/>
                  </a:lnTo>
                  <a:lnTo>
                    <a:pt x="45957" y="61912"/>
                  </a:lnTo>
                  <a:lnTo>
                    <a:pt x="43179" y="61912"/>
                  </a:lnTo>
                  <a:lnTo>
                    <a:pt x="41275" y="61594"/>
                  </a:lnTo>
                  <a:lnTo>
                    <a:pt x="40162" y="60880"/>
                  </a:lnTo>
                  <a:lnTo>
                    <a:pt x="39527" y="59769"/>
                  </a:lnTo>
                  <a:lnTo>
                    <a:pt x="39290" y="56356"/>
                  </a:lnTo>
                  <a:lnTo>
                    <a:pt x="39290" y="238"/>
                  </a:lnTo>
                  <a:lnTo>
                    <a:pt x="38813" y="0"/>
                  </a:lnTo>
                  <a:close/>
                </a:path>
              </a:pathLst>
            </a:custGeom>
            <a:solidFill>
              <a:srgbClr val="000000"/>
            </a:solidFill>
          </p:spPr>
          <p:txBody>
            <a:bodyPr vert="horz" lIns="91440" tIns="45720" rIns="91440" bIns="45720" anchor="t"/>
            <a:lstStyle/>
            <a:p>
              <a:endParaRPr lang="en-IN"/>
            </a:p>
          </p:txBody>
        </p:sp>
        <p:sp>
          <p:nvSpPr>
            <p:cNvPr id="2253" name="Shape 6993"/>
            <p:cNvSpPr/>
            <p:nvPr/>
          </p:nvSpPr>
          <p:spPr>
            <a:xfrm>
              <a:off x="1514251" y="4998846"/>
              <a:ext cx="39450" cy="46512"/>
            </a:xfrm>
            <a:custGeom>
              <a:avLst/>
              <a:gdLst/>
              <a:ahLst/>
              <a:cxnLst/>
              <a:rect l="0" t="0" r="0" b="0"/>
              <a:pathLst>
                <a:path w="39450" h="46512">
                  <a:moveTo>
                    <a:pt x="20162" y="0"/>
                  </a:moveTo>
                  <a:lnTo>
                    <a:pt x="18018" y="3492"/>
                  </a:lnTo>
                  <a:lnTo>
                    <a:pt x="18018" y="3492"/>
                  </a:lnTo>
                  <a:lnTo>
                    <a:pt x="21352" y="4047"/>
                  </a:lnTo>
                  <a:lnTo>
                    <a:pt x="23812" y="5476"/>
                  </a:lnTo>
                  <a:lnTo>
                    <a:pt x="25400" y="7461"/>
                  </a:lnTo>
                  <a:lnTo>
                    <a:pt x="26432" y="9842"/>
                  </a:lnTo>
                  <a:lnTo>
                    <a:pt x="27464" y="14921"/>
                  </a:lnTo>
                  <a:lnTo>
                    <a:pt x="7065" y="14921"/>
                  </a:lnTo>
                  <a:lnTo>
                    <a:pt x="7779" y="11985"/>
                  </a:lnTo>
                  <a:lnTo>
                    <a:pt x="8652" y="9445"/>
                  </a:lnTo>
                  <a:lnTo>
                    <a:pt x="9763" y="7461"/>
                  </a:lnTo>
                  <a:lnTo>
                    <a:pt x="11112" y="5952"/>
                  </a:lnTo>
                  <a:lnTo>
                    <a:pt x="14287" y="4126"/>
                  </a:lnTo>
                  <a:lnTo>
                    <a:pt x="18018" y="3492"/>
                  </a:lnTo>
                  <a:lnTo>
                    <a:pt x="20162" y="0"/>
                  </a:lnTo>
                  <a:lnTo>
                    <a:pt x="15875" y="475"/>
                  </a:lnTo>
                  <a:lnTo>
                    <a:pt x="11431" y="2221"/>
                  </a:lnTo>
                  <a:lnTo>
                    <a:pt x="7143" y="5237"/>
                  </a:lnTo>
                  <a:lnTo>
                    <a:pt x="3493" y="9842"/>
                  </a:lnTo>
                  <a:lnTo>
                    <a:pt x="952" y="16112"/>
                  </a:lnTo>
                  <a:lnTo>
                    <a:pt x="0" y="24367"/>
                  </a:lnTo>
                  <a:lnTo>
                    <a:pt x="318" y="29368"/>
                  </a:lnTo>
                  <a:lnTo>
                    <a:pt x="1271" y="33733"/>
                  </a:lnTo>
                  <a:lnTo>
                    <a:pt x="2858" y="37463"/>
                  </a:lnTo>
                  <a:lnTo>
                    <a:pt x="5081" y="40638"/>
                  </a:lnTo>
                  <a:lnTo>
                    <a:pt x="7779" y="43180"/>
                  </a:lnTo>
                  <a:lnTo>
                    <a:pt x="10954" y="45005"/>
                  </a:lnTo>
                  <a:lnTo>
                    <a:pt x="14526" y="46116"/>
                  </a:lnTo>
                  <a:lnTo>
                    <a:pt x="18494" y="46512"/>
                  </a:lnTo>
                  <a:lnTo>
                    <a:pt x="23416" y="45877"/>
                  </a:lnTo>
                  <a:lnTo>
                    <a:pt x="27623" y="44370"/>
                  </a:lnTo>
                  <a:lnTo>
                    <a:pt x="31114" y="42068"/>
                  </a:lnTo>
                  <a:lnTo>
                    <a:pt x="33973" y="39368"/>
                  </a:lnTo>
                  <a:lnTo>
                    <a:pt x="37783" y="33892"/>
                  </a:lnTo>
                  <a:lnTo>
                    <a:pt x="38893" y="31590"/>
                  </a:lnTo>
                  <a:lnTo>
                    <a:pt x="39450" y="30002"/>
                  </a:lnTo>
                  <a:lnTo>
                    <a:pt x="37942" y="29288"/>
                  </a:lnTo>
                  <a:lnTo>
                    <a:pt x="36592" y="31274"/>
                  </a:lnTo>
                  <a:lnTo>
                    <a:pt x="34846" y="33575"/>
                  </a:lnTo>
                  <a:lnTo>
                    <a:pt x="32623" y="35876"/>
                  </a:lnTo>
                  <a:lnTo>
                    <a:pt x="29925" y="37781"/>
                  </a:lnTo>
                  <a:lnTo>
                    <a:pt x="26591" y="39131"/>
                  </a:lnTo>
                  <a:lnTo>
                    <a:pt x="22543" y="39687"/>
                  </a:lnTo>
                  <a:lnTo>
                    <a:pt x="19208" y="39290"/>
                  </a:lnTo>
                  <a:lnTo>
                    <a:pt x="15796" y="38020"/>
                  </a:lnTo>
                  <a:lnTo>
                    <a:pt x="12700" y="35480"/>
                  </a:lnTo>
                  <a:lnTo>
                    <a:pt x="10002" y="31511"/>
                  </a:lnTo>
                  <a:lnTo>
                    <a:pt x="8889" y="28892"/>
                  </a:lnTo>
                  <a:lnTo>
                    <a:pt x="7937" y="25796"/>
                  </a:lnTo>
                  <a:lnTo>
                    <a:pt x="7223" y="22225"/>
                  </a:lnTo>
                  <a:lnTo>
                    <a:pt x="6827" y="18096"/>
                  </a:lnTo>
                  <a:lnTo>
                    <a:pt x="37625" y="18096"/>
                  </a:lnTo>
                  <a:lnTo>
                    <a:pt x="36909" y="13651"/>
                  </a:lnTo>
                  <a:lnTo>
                    <a:pt x="35798" y="9842"/>
                  </a:lnTo>
                  <a:lnTo>
                    <a:pt x="34131" y="6667"/>
                  </a:lnTo>
                  <a:lnTo>
                    <a:pt x="31988" y="4206"/>
                  </a:lnTo>
                  <a:lnTo>
                    <a:pt x="29527" y="2301"/>
                  </a:lnTo>
                  <a:lnTo>
                    <a:pt x="26671" y="951"/>
                  </a:lnTo>
                  <a:lnTo>
                    <a:pt x="23575" y="237"/>
                  </a:lnTo>
                  <a:lnTo>
                    <a:pt x="20162" y="0"/>
                  </a:lnTo>
                  <a:close/>
                </a:path>
              </a:pathLst>
            </a:custGeom>
            <a:solidFill>
              <a:srgbClr val="000000"/>
            </a:solidFill>
          </p:spPr>
          <p:txBody>
            <a:bodyPr vert="horz" lIns="91440" tIns="45720" rIns="91440" bIns="45720" anchor="t"/>
            <a:lstStyle/>
            <a:p>
              <a:endParaRPr lang="en-IN"/>
            </a:p>
          </p:txBody>
        </p:sp>
        <p:sp>
          <p:nvSpPr>
            <p:cNvPr id="2254" name="Shape 6994"/>
            <p:cNvSpPr/>
            <p:nvPr/>
          </p:nvSpPr>
          <p:spPr>
            <a:xfrm>
              <a:off x="1371773" y="4976700"/>
              <a:ext cx="45958" cy="68658"/>
            </a:xfrm>
            <a:custGeom>
              <a:avLst/>
              <a:gdLst/>
              <a:ahLst/>
              <a:cxnLst/>
              <a:rect l="0" t="0" r="0" b="0"/>
              <a:pathLst>
                <a:path w="45958" h="68658">
                  <a:moveTo>
                    <a:pt x="38815" y="0"/>
                  </a:moveTo>
                  <a:lnTo>
                    <a:pt x="24288" y="4364"/>
                  </a:lnTo>
                  <a:lnTo>
                    <a:pt x="24288" y="5952"/>
                  </a:lnTo>
                  <a:lnTo>
                    <a:pt x="26670" y="5873"/>
                  </a:lnTo>
                  <a:lnTo>
                    <a:pt x="29210" y="6191"/>
                  </a:lnTo>
                  <a:lnTo>
                    <a:pt x="30480" y="7222"/>
                  </a:lnTo>
                  <a:lnTo>
                    <a:pt x="30877" y="8809"/>
                  </a:lnTo>
                  <a:lnTo>
                    <a:pt x="31036" y="10953"/>
                  </a:lnTo>
                  <a:lnTo>
                    <a:pt x="31036" y="26352"/>
                  </a:lnTo>
                  <a:lnTo>
                    <a:pt x="28575" y="24447"/>
                  </a:lnTo>
                  <a:lnTo>
                    <a:pt x="26115" y="23177"/>
                  </a:lnTo>
                  <a:lnTo>
                    <a:pt x="23495" y="22383"/>
                  </a:lnTo>
                  <a:lnTo>
                    <a:pt x="22679" y="22319"/>
                  </a:lnTo>
                  <a:lnTo>
                    <a:pt x="20796" y="24923"/>
                  </a:lnTo>
                  <a:lnTo>
                    <a:pt x="24288" y="25478"/>
                  </a:lnTo>
                  <a:lnTo>
                    <a:pt x="27383" y="27304"/>
                  </a:lnTo>
                  <a:lnTo>
                    <a:pt x="29765" y="30401"/>
                  </a:lnTo>
                  <a:lnTo>
                    <a:pt x="31036" y="34766"/>
                  </a:lnTo>
                  <a:lnTo>
                    <a:pt x="31036" y="57546"/>
                  </a:lnTo>
                  <a:lnTo>
                    <a:pt x="29845" y="60007"/>
                  </a:lnTo>
                  <a:lnTo>
                    <a:pt x="27861" y="61912"/>
                  </a:lnTo>
                  <a:lnTo>
                    <a:pt x="25161" y="63102"/>
                  </a:lnTo>
                  <a:lnTo>
                    <a:pt x="22146" y="63500"/>
                  </a:lnTo>
                  <a:lnTo>
                    <a:pt x="18891" y="63023"/>
                  </a:lnTo>
                  <a:lnTo>
                    <a:pt x="15716" y="61514"/>
                  </a:lnTo>
                  <a:lnTo>
                    <a:pt x="12938" y="58896"/>
                  </a:lnTo>
                  <a:lnTo>
                    <a:pt x="10636" y="55086"/>
                  </a:lnTo>
                  <a:lnTo>
                    <a:pt x="9127" y="49847"/>
                  </a:lnTo>
                  <a:lnTo>
                    <a:pt x="8492" y="43179"/>
                  </a:lnTo>
                  <a:lnTo>
                    <a:pt x="9048" y="37147"/>
                  </a:lnTo>
                  <a:lnTo>
                    <a:pt x="10477" y="32464"/>
                  </a:lnTo>
                  <a:lnTo>
                    <a:pt x="12621" y="28971"/>
                  </a:lnTo>
                  <a:lnTo>
                    <a:pt x="15161" y="26669"/>
                  </a:lnTo>
                  <a:lnTo>
                    <a:pt x="17938" y="25320"/>
                  </a:lnTo>
                  <a:lnTo>
                    <a:pt x="20796" y="24923"/>
                  </a:lnTo>
                  <a:lnTo>
                    <a:pt x="22679" y="22319"/>
                  </a:lnTo>
                  <a:lnTo>
                    <a:pt x="20478" y="22145"/>
                  </a:lnTo>
                  <a:lnTo>
                    <a:pt x="15161" y="23018"/>
                  </a:lnTo>
                  <a:lnTo>
                    <a:pt x="10240" y="25558"/>
                  </a:lnTo>
                  <a:lnTo>
                    <a:pt x="6111" y="29368"/>
                  </a:lnTo>
                  <a:lnTo>
                    <a:pt x="2857" y="34369"/>
                  </a:lnTo>
                  <a:lnTo>
                    <a:pt x="793" y="40163"/>
                  </a:lnTo>
                  <a:lnTo>
                    <a:pt x="0" y="46513"/>
                  </a:lnTo>
                  <a:lnTo>
                    <a:pt x="635" y="53259"/>
                  </a:lnTo>
                  <a:lnTo>
                    <a:pt x="2302" y="58498"/>
                  </a:lnTo>
                  <a:lnTo>
                    <a:pt x="4683" y="62388"/>
                  </a:lnTo>
                  <a:lnTo>
                    <a:pt x="7540" y="65166"/>
                  </a:lnTo>
                  <a:lnTo>
                    <a:pt x="10636" y="66992"/>
                  </a:lnTo>
                  <a:lnTo>
                    <a:pt x="13573" y="68103"/>
                  </a:lnTo>
                  <a:lnTo>
                    <a:pt x="16113" y="68579"/>
                  </a:lnTo>
                  <a:lnTo>
                    <a:pt x="18017" y="68658"/>
                  </a:lnTo>
                  <a:lnTo>
                    <a:pt x="22860" y="68023"/>
                  </a:lnTo>
                  <a:lnTo>
                    <a:pt x="26511" y="66516"/>
                  </a:lnTo>
                  <a:lnTo>
                    <a:pt x="29051" y="64452"/>
                  </a:lnTo>
                  <a:lnTo>
                    <a:pt x="30797" y="62308"/>
                  </a:lnTo>
                  <a:lnTo>
                    <a:pt x="31036" y="62308"/>
                  </a:lnTo>
                  <a:lnTo>
                    <a:pt x="31036" y="68341"/>
                  </a:lnTo>
                  <a:lnTo>
                    <a:pt x="31432" y="68658"/>
                  </a:lnTo>
                  <a:lnTo>
                    <a:pt x="38815" y="66039"/>
                  </a:lnTo>
                  <a:lnTo>
                    <a:pt x="45958" y="63500"/>
                  </a:lnTo>
                  <a:lnTo>
                    <a:pt x="45958" y="61912"/>
                  </a:lnTo>
                  <a:lnTo>
                    <a:pt x="43180" y="61912"/>
                  </a:lnTo>
                  <a:lnTo>
                    <a:pt x="41275" y="61594"/>
                  </a:lnTo>
                  <a:lnTo>
                    <a:pt x="40163" y="60880"/>
                  </a:lnTo>
                  <a:lnTo>
                    <a:pt x="39528" y="59769"/>
                  </a:lnTo>
                  <a:lnTo>
                    <a:pt x="39290" y="56356"/>
                  </a:lnTo>
                  <a:lnTo>
                    <a:pt x="39290" y="238"/>
                  </a:lnTo>
                  <a:lnTo>
                    <a:pt x="38815" y="0"/>
                  </a:lnTo>
                  <a:close/>
                </a:path>
              </a:pathLst>
            </a:custGeom>
            <a:solidFill>
              <a:srgbClr val="000000"/>
            </a:solidFill>
          </p:spPr>
          <p:txBody>
            <a:bodyPr vert="horz" lIns="91440" tIns="45720" rIns="91440" bIns="45720" anchor="t"/>
            <a:lstStyle/>
            <a:p>
              <a:endParaRPr lang="en-IN"/>
            </a:p>
          </p:txBody>
        </p:sp>
        <p:sp>
          <p:nvSpPr>
            <p:cNvPr id="2255" name="Shape 6995"/>
            <p:cNvSpPr/>
            <p:nvPr/>
          </p:nvSpPr>
          <p:spPr>
            <a:xfrm>
              <a:off x="1322402" y="4998846"/>
              <a:ext cx="43736" cy="46512"/>
            </a:xfrm>
            <a:custGeom>
              <a:avLst/>
              <a:gdLst/>
              <a:ahLst/>
              <a:cxnLst/>
              <a:rect l="0" t="0" r="0" b="0"/>
              <a:pathLst>
                <a:path w="43736" h="46512">
                  <a:moveTo>
                    <a:pt x="21431" y="0"/>
                  </a:moveTo>
                  <a:lnTo>
                    <a:pt x="20637" y="2777"/>
                  </a:lnTo>
                  <a:lnTo>
                    <a:pt x="24844" y="3571"/>
                  </a:lnTo>
                  <a:lnTo>
                    <a:pt x="28336" y="6031"/>
                  </a:lnTo>
                  <a:lnTo>
                    <a:pt x="31114" y="9682"/>
                  </a:lnTo>
                  <a:lnTo>
                    <a:pt x="33178" y="14366"/>
                  </a:lnTo>
                  <a:lnTo>
                    <a:pt x="34369" y="19843"/>
                  </a:lnTo>
                  <a:lnTo>
                    <a:pt x="34766" y="25796"/>
                  </a:lnTo>
                  <a:lnTo>
                    <a:pt x="34289" y="32067"/>
                  </a:lnTo>
                  <a:lnTo>
                    <a:pt x="32861" y="36750"/>
                  </a:lnTo>
                  <a:lnTo>
                    <a:pt x="30876" y="40083"/>
                  </a:lnTo>
                  <a:lnTo>
                    <a:pt x="28336" y="42226"/>
                  </a:lnTo>
                  <a:lnTo>
                    <a:pt x="25717" y="43417"/>
                  </a:lnTo>
                  <a:lnTo>
                    <a:pt x="23098" y="43735"/>
                  </a:lnTo>
                  <a:lnTo>
                    <a:pt x="19050" y="42941"/>
                  </a:lnTo>
                  <a:lnTo>
                    <a:pt x="15875" y="40799"/>
                  </a:lnTo>
                  <a:lnTo>
                    <a:pt x="13413" y="37624"/>
                  </a:lnTo>
                  <a:lnTo>
                    <a:pt x="11588" y="33733"/>
                  </a:lnTo>
                  <a:lnTo>
                    <a:pt x="10318" y="29447"/>
                  </a:lnTo>
                  <a:lnTo>
                    <a:pt x="9525" y="25240"/>
                  </a:lnTo>
                  <a:lnTo>
                    <a:pt x="9128" y="21351"/>
                  </a:lnTo>
                  <a:lnTo>
                    <a:pt x="8969" y="18176"/>
                  </a:lnTo>
                  <a:lnTo>
                    <a:pt x="9207" y="14525"/>
                  </a:lnTo>
                  <a:lnTo>
                    <a:pt x="9842" y="11430"/>
                  </a:lnTo>
                  <a:lnTo>
                    <a:pt x="12382" y="6587"/>
                  </a:lnTo>
                  <a:lnTo>
                    <a:pt x="16192" y="3730"/>
                  </a:lnTo>
                  <a:lnTo>
                    <a:pt x="20637" y="2777"/>
                  </a:lnTo>
                  <a:lnTo>
                    <a:pt x="21431" y="0"/>
                  </a:lnTo>
                  <a:lnTo>
                    <a:pt x="15239" y="793"/>
                  </a:lnTo>
                  <a:lnTo>
                    <a:pt x="10001" y="3254"/>
                  </a:lnTo>
                  <a:lnTo>
                    <a:pt x="5714" y="6905"/>
                  </a:lnTo>
                  <a:lnTo>
                    <a:pt x="2619" y="11587"/>
                  </a:lnTo>
                  <a:lnTo>
                    <a:pt x="635" y="17065"/>
                  </a:lnTo>
                  <a:lnTo>
                    <a:pt x="0" y="22938"/>
                  </a:lnTo>
                  <a:lnTo>
                    <a:pt x="713" y="29288"/>
                  </a:lnTo>
                  <a:lnTo>
                    <a:pt x="2778" y="35004"/>
                  </a:lnTo>
                  <a:lnTo>
                    <a:pt x="6111" y="39687"/>
                  </a:lnTo>
                  <a:lnTo>
                    <a:pt x="10398" y="43337"/>
                  </a:lnTo>
                  <a:lnTo>
                    <a:pt x="15716" y="45640"/>
                  </a:lnTo>
                  <a:lnTo>
                    <a:pt x="21748" y="46512"/>
                  </a:lnTo>
                  <a:lnTo>
                    <a:pt x="28575" y="45401"/>
                  </a:lnTo>
                  <a:lnTo>
                    <a:pt x="34131" y="42543"/>
                  </a:lnTo>
                  <a:lnTo>
                    <a:pt x="38338" y="38417"/>
                  </a:lnTo>
                  <a:lnTo>
                    <a:pt x="41355" y="33416"/>
                  </a:lnTo>
                  <a:lnTo>
                    <a:pt x="43180" y="28099"/>
                  </a:lnTo>
                  <a:lnTo>
                    <a:pt x="43736" y="22938"/>
                  </a:lnTo>
                  <a:lnTo>
                    <a:pt x="43259" y="17780"/>
                  </a:lnTo>
                  <a:lnTo>
                    <a:pt x="42068" y="13255"/>
                  </a:lnTo>
                  <a:lnTo>
                    <a:pt x="40163" y="9365"/>
                  </a:lnTo>
                  <a:lnTo>
                    <a:pt x="37464" y="6031"/>
                  </a:lnTo>
                  <a:lnTo>
                    <a:pt x="34131" y="3412"/>
                  </a:lnTo>
                  <a:lnTo>
                    <a:pt x="30401"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256" name="Shape 6996"/>
            <p:cNvSpPr/>
            <p:nvPr/>
          </p:nvSpPr>
          <p:spPr>
            <a:xfrm>
              <a:off x="2239342" y="4998846"/>
              <a:ext cx="38338" cy="46512"/>
            </a:xfrm>
            <a:custGeom>
              <a:avLst/>
              <a:gdLst/>
              <a:ahLst/>
              <a:cxnLst/>
              <a:rect l="0" t="0" r="0" b="0"/>
              <a:pathLst>
                <a:path w="38338" h="46512">
                  <a:moveTo>
                    <a:pt x="22146" y="0"/>
                  </a:moveTo>
                  <a:lnTo>
                    <a:pt x="16827" y="634"/>
                  </a:lnTo>
                  <a:lnTo>
                    <a:pt x="11668" y="2699"/>
                  </a:lnTo>
                  <a:lnTo>
                    <a:pt x="7065" y="6111"/>
                  </a:lnTo>
                  <a:lnTo>
                    <a:pt x="3333" y="10873"/>
                  </a:lnTo>
                  <a:lnTo>
                    <a:pt x="873" y="16986"/>
                  </a:lnTo>
                  <a:lnTo>
                    <a:pt x="0" y="24446"/>
                  </a:lnTo>
                  <a:lnTo>
                    <a:pt x="793" y="31511"/>
                  </a:lnTo>
                  <a:lnTo>
                    <a:pt x="3016" y="37146"/>
                  </a:lnTo>
                  <a:lnTo>
                    <a:pt x="6271" y="41275"/>
                  </a:lnTo>
                  <a:lnTo>
                    <a:pt x="10160" y="44211"/>
                  </a:lnTo>
                  <a:lnTo>
                    <a:pt x="14367" y="45957"/>
                  </a:lnTo>
                  <a:lnTo>
                    <a:pt x="18494" y="46512"/>
                  </a:lnTo>
                  <a:lnTo>
                    <a:pt x="24288" y="45718"/>
                  </a:lnTo>
                  <a:lnTo>
                    <a:pt x="29448" y="43020"/>
                  </a:lnTo>
                  <a:lnTo>
                    <a:pt x="31830" y="40877"/>
                  </a:lnTo>
                  <a:lnTo>
                    <a:pt x="34131" y="38179"/>
                  </a:lnTo>
                  <a:lnTo>
                    <a:pt x="36275" y="34845"/>
                  </a:lnTo>
                  <a:lnTo>
                    <a:pt x="38338" y="30956"/>
                  </a:lnTo>
                  <a:lnTo>
                    <a:pt x="36910" y="30082"/>
                  </a:lnTo>
                  <a:lnTo>
                    <a:pt x="34369" y="33655"/>
                  </a:lnTo>
                  <a:lnTo>
                    <a:pt x="31273" y="36591"/>
                  </a:lnTo>
                  <a:lnTo>
                    <a:pt x="27543" y="38655"/>
                  </a:lnTo>
                  <a:lnTo>
                    <a:pt x="22781" y="39368"/>
                  </a:lnTo>
                  <a:lnTo>
                    <a:pt x="19685" y="38972"/>
                  </a:lnTo>
                  <a:lnTo>
                    <a:pt x="16907" y="38020"/>
                  </a:lnTo>
                  <a:lnTo>
                    <a:pt x="14367" y="36432"/>
                  </a:lnTo>
                  <a:lnTo>
                    <a:pt x="12065" y="34210"/>
                  </a:lnTo>
                  <a:lnTo>
                    <a:pt x="10160" y="31431"/>
                  </a:lnTo>
                  <a:lnTo>
                    <a:pt x="8811" y="28177"/>
                  </a:lnTo>
                  <a:lnTo>
                    <a:pt x="8017" y="24526"/>
                  </a:lnTo>
                  <a:lnTo>
                    <a:pt x="7620" y="20477"/>
                  </a:lnTo>
                  <a:lnTo>
                    <a:pt x="8255" y="14127"/>
                  </a:lnTo>
                  <a:lnTo>
                    <a:pt x="10081" y="9445"/>
                  </a:lnTo>
                  <a:lnTo>
                    <a:pt x="12621" y="6190"/>
                  </a:lnTo>
                  <a:lnTo>
                    <a:pt x="15477" y="4206"/>
                  </a:lnTo>
                  <a:lnTo>
                    <a:pt x="18177" y="3175"/>
                  </a:lnTo>
                  <a:lnTo>
                    <a:pt x="20400" y="2856"/>
                  </a:lnTo>
                  <a:lnTo>
                    <a:pt x="23495" y="3175"/>
                  </a:lnTo>
                  <a:lnTo>
                    <a:pt x="25321" y="4047"/>
                  </a:lnTo>
                  <a:lnTo>
                    <a:pt x="26908" y="7618"/>
                  </a:lnTo>
                  <a:lnTo>
                    <a:pt x="27543" y="9762"/>
                  </a:lnTo>
                  <a:lnTo>
                    <a:pt x="29210" y="12857"/>
                  </a:lnTo>
                  <a:lnTo>
                    <a:pt x="30560" y="13968"/>
                  </a:lnTo>
                  <a:lnTo>
                    <a:pt x="32385" y="14366"/>
                  </a:lnTo>
                  <a:lnTo>
                    <a:pt x="34369" y="13890"/>
                  </a:lnTo>
                  <a:lnTo>
                    <a:pt x="35798" y="12937"/>
                  </a:lnTo>
                  <a:lnTo>
                    <a:pt x="36671" y="11587"/>
                  </a:lnTo>
                  <a:lnTo>
                    <a:pt x="36910" y="10000"/>
                  </a:lnTo>
                  <a:lnTo>
                    <a:pt x="36671" y="8412"/>
                  </a:lnTo>
                  <a:lnTo>
                    <a:pt x="35877" y="6587"/>
                  </a:lnTo>
                  <a:lnTo>
                    <a:pt x="34607" y="4762"/>
                  </a:lnTo>
                  <a:lnTo>
                    <a:pt x="32702" y="3015"/>
                  </a:lnTo>
                  <a:lnTo>
                    <a:pt x="27861" y="872"/>
                  </a:lnTo>
                  <a:lnTo>
                    <a:pt x="22146" y="0"/>
                  </a:lnTo>
                  <a:close/>
                </a:path>
              </a:pathLst>
            </a:custGeom>
            <a:solidFill>
              <a:srgbClr val="000000"/>
            </a:solidFill>
          </p:spPr>
          <p:txBody>
            <a:bodyPr vert="horz" lIns="91440" tIns="45720" rIns="91440" bIns="45720" anchor="t"/>
            <a:lstStyle/>
            <a:p>
              <a:endParaRPr lang="en-IN"/>
            </a:p>
          </p:txBody>
        </p:sp>
        <p:sp>
          <p:nvSpPr>
            <p:cNvPr id="2257" name="Shape 6997"/>
            <p:cNvSpPr/>
            <p:nvPr/>
          </p:nvSpPr>
          <p:spPr>
            <a:xfrm>
              <a:off x="1470595" y="4998846"/>
              <a:ext cx="38338" cy="46512"/>
            </a:xfrm>
            <a:custGeom>
              <a:avLst/>
              <a:gdLst/>
              <a:ahLst/>
              <a:cxnLst/>
              <a:rect l="0" t="0" r="0" b="0"/>
              <a:pathLst>
                <a:path w="38338" h="46512">
                  <a:moveTo>
                    <a:pt x="22225" y="0"/>
                  </a:moveTo>
                  <a:lnTo>
                    <a:pt x="16907" y="634"/>
                  </a:lnTo>
                  <a:lnTo>
                    <a:pt x="11748" y="2699"/>
                  </a:lnTo>
                  <a:lnTo>
                    <a:pt x="7143" y="6111"/>
                  </a:lnTo>
                  <a:lnTo>
                    <a:pt x="3413" y="10873"/>
                  </a:lnTo>
                  <a:lnTo>
                    <a:pt x="873" y="16986"/>
                  </a:lnTo>
                  <a:lnTo>
                    <a:pt x="0" y="24446"/>
                  </a:lnTo>
                  <a:lnTo>
                    <a:pt x="793" y="31511"/>
                  </a:lnTo>
                  <a:lnTo>
                    <a:pt x="3017" y="37146"/>
                  </a:lnTo>
                  <a:lnTo>
                    <a:pt x="6271" y="41275"/>
                  </a:lnTo>
                  <a:lnTo>
                    <a:pt x="10240" y="44211"/>
                  </a:lnTo>
                  <a:lnTo>
                    <a:pt x="14446" y="45957"/>
                  </a:lnTo>
                  <a:lnTo>
                    <a:pt x="18575" y="46512"/>
                  </a:lnTo>
                  <a:lnTo>
                    <a:pt x="24289" y="45718"/>
                  </a:lnTo>
                  <a:lnTo>
                    <a:pt x="29527" y="43020"/>
                  </a:lnTo>
                  <a:lnTo>
                    <a:pt x="31908" y="40877"/>
                  </a:lnTo>
                  <a:lnTo>
                    <a:pt x="34211" y="38179"/>
                  </a:lnTo>
                  <a:lnTo>
                    <a:pt x="36354" y="34845"/>
                  </a:lnTo>
                  <a:lnTo>
                    <a:pt x="38338" y="30956"/>
                  </a:lnTo>
                  <a:lnTo>
                    <a:pt x="36989" y="30082"/>
                  </a:lnTo>
                  <a:lnTo>
                    <a:pt x="34369" y="33655"/>
                  </a:lnTo>
                  <a:lnTo>
                    <a:pt x="31353" y="36591"/>
                  </a:lnTo>
                  <a:lnTo>
                    <a:pt x="27543" y="38655"/>
                  </a:lnTo>
                  <a:lnTo>
                    <a:pt x="22781" y="39368"/>
                  </a:lnTo>
                  <a:lnTo>
                    <a:pt x="19686" y="38972"/>
                  </a:lnTo>
                  <a:lnTo>
                    <a:pt x="16907" y="38020"/>
                  </a:lnTo>
                  <a:lnTo>
                    <a:pt x="14367" y="36432"/>
                  </a:lnTo>
                  <a:lnTo>
                    <a:pt x="12144" y="34210"/>
                  </a:lnTo>
                  <a:lnTo>
                    <a:pt x="10240" y="31431"/>
                  </a:lnTo>
                  <a:lnTo>
                    <a:pt x="8889" y="28177"/>
                  </a:lnTo>
                  <a:lnTo>
                    <a:pt x="8017" y="24526"/>
                  </a:lnTo>
                  <a:lnTo>
                    <a:pt x="7621" y="20477"/>
                  </a:lnTo>
                  <a:lnTo>
                    <a:pt x="8334" y="14127"/>
                  </a:lnTo>
                  <a:lnTo>
                    <a:pt x="10161" y="9445"/>
                  </a:lnTo>
                  <a:lnTo>
                    <a:pt x="12700" y="6190"/>
                  </a:lnTo>
                  <a:lnTo>
                    <a:pt x="15478" y="4206"/>
                  </a:lnTo>
                  <a:lnTo>
                    <a:pt x="18177" y="3175"/>
                  </a:lnTo>
                  <a:lnTo>
                    <a:pt x="20400" y="2856"/>
                  </a:lnTo>
                  <a:lnTo>
                    <a:pt x="23575" y="3175"/>
                  </a:lnTo>
                  <a:lnTo>
                    <a:pt x="25400" y="4047"/>
                  </a:lnTo>
                  <a:lnTo>
                    <a:pt x="26987" y="7618"/>
                  </a:lnTo>
                  <a:lnTo>
                    <a:pt x="27543" y="9762"/>
                  </a:lnTo>
                  <a:lnTo>
                    <a:pt x="29290" y="12857"/>
                  </a:lnTo>
                  <a:lnTo>
                    <a:pt x="30639" y="13968"/>
                  </a:lnTo>
                  <a:lnTo>
                    <a:pt x="32386" y="14366"/>
                  </a:lnTo>
                  <a:lnTo>
                    <a:pt x="34450" y="13890"/>
                  </a:lnTo>
                  <a:lnTo>
                    <a:pt x="35877" y="12937"/>
                  </a:lnTo>
                  <a:lnTo>
                    <a:pt x="36671" y="11587"/>
                  </a:lnTo>
                  <a:lnTo>
                    <a:pt x="36989" y="10000"/>
                  </a:lnTo>
                  <a:lnTo>
                    <a:pt x="36751" y="8412"/>
                  </a:lnTo>
                  <a:lnTo>
                    <a:pt x="35957" y="6587"/>
                  </a:lnTo>
                  <a:lnTo>
                    <a:pt x="34608" y="4762"/>
                  </a:lnTo>
                  <a:lnTo>
                    <a:pt x="32702" y="3015"/>
                  </a:lnTo>
                  <a:lnTo>
                    <a:pt x="30559" y="1905"/>
                  </a:lnTo>
                  <a:lnTo>
                    <a:pt x="27861" y="872"/>
                  </a:lnTo>
                  <a:lnTo>
                    <a:pt x="22225" y="0"/>
                  </a:lnTo>
                  <a:close/>
                </a:path>
              </a:pathLst>
            </a:custGeom>
            <a:solidFill>
              <a:srgbClr val="000000"/>
            </a:solidFill>
          </p:spPr>
          <p:txBody>
            <a:bodyPr vert="horz" lIns="91440" tIns="45720" rIns="91440" bIns="45720" anchor="t"/>
            <a:lstStyle/>
            <a:p>
              <a:endParaRPr lang="en-IN"/>
            </a:p>
          </p:txBody>
        </p:sp>
        <p:sp>
          <p:nvSpPr>
            <p:cNvPr id="2258" name="Shape 6998"/>
            <p:cNvSpPr/>
            <p:nvPr/>
          </p:nvSpPr>
          <p:spPr>
            <a:xfrm>
              <a:off x="2819891" y="4998846"/>
              <a:ext cx="46513" cy="45561"/>
            </a:xfrm>
            <a:custGeom>
              <a:avLst/>
              <a:gdLst/>
              <a:ahLst/>
              <a:cxnLst/>
              <a:rect l="0" t="0" r="0" b="0"/>
              <a:pathLst>
                <a:path w="46513" h="45561">
                  <a:moveTo>
                    <a:pt x="13732" y="0"/>
                  </a:moveTo>
                  <a:lnTo>
                    <a:pt x="0" y="4443"/>
                  </a:lnTo>
                  <a:lnTo>
                    <a:pt x="0" y="6111"/>
                  </a:lnTo>
                  <a:lnTo>
                    <a:pt x="1111" y="5793"/>
                  </a:lnTo>
                  <a:lnTo>
                    <a:pt x="2937" y="5713"/>
                  </a:lnTo>
                  <a:lnTo>
                    <a:pt x="4127" y="5793"/>
                  </a:lnTo>
                  <a:lnTo>
                    <a:pt x="5238" y="6587"/>
                  </a:lnTo>
                  <a:lnTo>
                    <a:pt x="6032" y="8412"/>
                  </a:lnTo>
                  <a:lnTo>
                    <a:pt x="6350" y="12063"/>
                  </a:lnTo>
                  <a:lnTo>
                    <a:pt x="6350" y="36591"/>
                  </a:lnTo>
                  <a:lnTo>
                    <a:pt x="6112" y="40162"/>
                  </a:lnTo>
                  <a:lnTo>
                    <a:pt x="5079" y="42386"/>
                  </a:lnTo>
                  <a:lnTo>
                    <a:pt x="3175" y="43576"/>
                  </a:lnTo>
                  <a:lnTo>
                    <a:pt x="238" y="44052"/>
                  </a:lnTo>
                  <a:lnTo>
                    <a:pt x="238" y="45561"/>
                  </a:lnTo>
                  <a:lnTo>
                    <a:pt x="21193" y="45561"/>
                  </a:lnTo>
                  <a:lnTo>
                    <a:pt x="21193" y="44052"/>
                  </a:lnTo>
                  <a:lnTo>
                    <a:pt x="18018" y="43576"/>
                  </a:lnTo>
                  <a:lnTo>
                    <a:pt x="16033" y="42623"/>
                  </a:lnTo>
                  <a:lnTo>
                    <a:pt x="15002" y="41036"/>
                  </a:lnTo>
                  <a:lnTo>
                    <a:pt x="14684" y="38893"/>
                  </a:lnTo>
                  <a:lnTo>
                    <a:pt x="14684" y="11032"/>
                  </a:lnTo>
                  <a:lnTo>
                    <a:pt x="17383" y="8651"/>
                  </a:lnTo>
                  <a:lnTo>
                    <a:pt x="19923" y="6905"/>
                  </a:lnTo>
                  <a:lnTo>
                    <a:pt x="22305" y="5793"/>
                  </a:lnTo>
                  <a:lnTo>
                    <a:pt x="24527" y="5396"/>
                  </a:lnTo>
                  <a:lnTo>
                    <a:pt x="28178" y="6031"/>
                  </a:lnTo>
                  <a:lnTo>
                    <a:pt x="30559" y="7937"/>
                  </a:lnTo>
                  <a:lnTo>
                    <a:pt x="31828" y="10952"/>
                  </a:lnTo>
                  <a:lnTo>
                    <a:pt x="32147" y="15001"/>
                  </a:lnTo>
                  <a:lnTo>
                    <a:pt x="32147" y="35718"/>
                  </a:lnTo>
                  <a:lnTo>
                    <a:pt x="31908" y="38893"/>
                  </a:lnTo>
                  <a:lnTo>
                    <a:pt x="31353" y="41115"/>
                  </a:lnTo>
                  <a:lnTo>
                    <a:pt x="30401" y="42543"/>
                  </a:lnTo>
                  <a:lnTo>
                    <a:pt x="29129" y="43417"/>
                  </a:lnTo>
                  <a:lnTo>
                    <a:pt x="25876" y="44052"/>
                  </a:lnTo>
                  <a:lnTo>
                    <a:pt x="25876" y="45561"/>
                  </a:lnTo>
                  <a:lnTo>
                    <a:pt x="46513" y="45561"/>
                  </a:lnTo>
                  <a:lnTo>
                    <a:pt x="46513" y="44052"/>
                  </a:lnTo>
                  <a:lnTo>
                    <a:pt x="43497" y="43496"/>
                  </a:lnTo>
                  <a:lnTo>
                    <a:pt x="41672" y="42386"/>
                  </a:lnTo>
                  <a:lnTo>
                    <a:pt x="40719" y="40481"/>
                  </a:lnTo>
                  <a:lnTo>
                    <a:pt x="40481" y="37543"/>
                  </a:lnTo>
                  <a:lnTo>
                    <a:pt x="40481" y="14842"/>
                  </a:lnTo>
                  <a:lnTo>
                    <a:pt x="39926" y="9445"/>
                  </a:lnTo>
                  <a:lnTo>
                    <a:pt x="38497" y="5556"/>
                  </a:lnTo>
                  <a:lnTo>
                    <a:pt x="36433" y="2856"/>
                  </a:lnTo>
                  <a:lnTo>
                    <a:pt x="33892" y="1111"/>
                  </a:lnTo>
                  <a:lnTo>
                    <a:pt x="31353" y="237"/>
                  </a:lnTo>
                  <a:lnTo>
                    <a:pt x="28892" y="0"/>
                  </a:lnTo>
                  <a:lnTo>
                    <a:pt x="24844" y="555"/>
                  </a:lnTo>
                  <a:lnTo>
                    <a:pt x="21272" y="2301"/>
                  </a:lnTo>
                  <a:lnTo>
                    <a:pt x="17859" y="4841"/>
                  </a:lnTo>
                  <a:lnTo>
                    <a:pt x="14367" y="8016"/>
                  </a:lnTo>
                  <a:lnTo>
                    <a:pt x="14367" y="157"/>
                  </a:lnTo>
                  <a:lnTo>
                    <a:pt x="13732" y="0"/>
                  </a:lnTo>
                  <a:close/>
                </a:path>
              </a:pathLst>
            </a:custGeom>
            <a:solidFill>
              <a:srgbClr val="000000"/>
            </a:solidFill>
          </p:spPr>
          <p:txBody>
            <a:bodyPr vert="horz" lIns="91440" tIns="45720" rIns="91440" bIns="45720" anchor="t"/>
            <a:lstStyle/>
            <a:p>
              <a:endParaRPr lang="en-IN"/>
            </a:p>
          </p:txBody>
        </p:sp>
        <p:sp>
          <p:nvSpPr>
            <p:cNvPr id="2259" name="Shape 6999"/>
            <p:cNvSpPr/>
            <p:nvPr/>
          </p:nvSpPr>
          <p:spPr>
            <a:xfrm>
              <a:off x="1999710" y="4998846"/>
              <a:ext cx="46433" cy="45561"/>
            </a:xfrm>
            <a:custGeom>
              <a:avLst/>
              <a:gdLst/>
              <a:ahLst/>
              <a:cxnLst/>
              <a:rect l="0" t="0" r="0" b="0"/>
              <a:pathLst>
                <a:path w="46433" h="45561">
                  <a:moveTo>
                    <a:pt x="13652" y="0"/>
                  </a:moveTo>
                  <a:lnTo>
                    <a:pt x="0" y="4443"/>
                  </a:lnTo>
                  <a:lnTo>
                    <a:pt x="0" y="6111"/>
                  </a:lnTo>
                  <a:lnTo>
                    <a:pt x="1110" y="5793"/>
                  </a:lnTo>
                  <a:lnTo>
                    <a:pt x="2856" y="5713"/>
                  </a:lnTo>
                  <a:lnTo>
                    <a:pt x="4127" y="5793"/>
                  </a:lnTo>
                  <a:lnTo>
                    <a:pt x="5158" y="6587"/>
                  </a:lnTo>
                  <a:lnTo>
                    <a:pt x="6031" y="8412"/>
                  </a:lnTo>
                  <a:lnTo>
                    <a:pt x="6350" y="12063"/>
                  </a:lnTo>
                  <a:lnTo>
                    <a:pt x="6350" y="36591"/>
                  </a:lnTo>
                  <a:lnTo>
                    <a:pt x="6111" y="40162"/>
                  </a:lnTo>
                  <a:lnTo>
                    <a:pt x="5078" y="42386"/>
                  </a:lnTo>
                  <a:lnTo>
                    <a:pt x="3175" y="43576"/>
                  </a:lnTo>
                  <a:lnTo>
                    <a:pt x="158" y="44052"/>
                  </a:lnTo>
                  <a:lnTo>
                    <a:pt x="158" y="45561"/>
                  </a:lnTo>
                  <a:lnTo>
                    <a:pt x="21192" y="45561"/>
                  </a:lnTo>
                  <a:lnTo>
                    <a:pt x="21192" y="44052"/>
                  </a:lnTo>
                  <a:lnTo>
                    <a:pt x="18017" y="43576"/>
                  </a:lnTo>
                  <a:lnTo>
                    <a:pt x="16033" y="42623"/>
                  </a:lnTo>
                  <a:lnTo>
                    <a:pt x="14922" y="41036"/>
                  </a:lnTo>
                  <a:lnTo>
                    <a:pt x="14683" y="38893"/>
                  </a:lnTo>
                  <a:lnTo>
                    <a:pt x="14683" y="11032"/>
                  </a:lnTo>
                  <a:lnTo>
                    <a:pt x="17382" y="8651"/>
                  </a:lnTo>
                  <a:lnTo>
                    <a:pt x="19843" y="6905"/>
                  </a:lnTo>
                  <a:lnTo>
                    <a:pt x="22225" y="5793"/>
                  </a:lnTo>
                  <a:lnTo>
                    <a:pt x="24447" y="5396"/>
                  </a:lnTo>
                  <a:lnTo>
                    <a:pt x="28177" y="6031"/>
                  </a:lnTo>
                  <a:lnTo>
                    <a:pt x="30478" y="7937"/>
                  </a:lnTo>
                  <a:lnTo>
                    <a:pt x="31750" y="10952"/>
                  </a:lnTo>
                  <a:lnTo>
                    <a:pt x="32066" y="15001"/>
                  </a:lnTo>
                  <a:lnTo>
                    <a:pt x="32066" y="35718"/>
                  </a:lnTo>
                  <a:lnTo>
                    <a:pt x="31908" y="38893"/>
                  </a:lnTo>
                  <a:lnTo>
                    <a:pt x="31272" y="41115"/>
                  </a:lnTo>
                  <a:lnTo>
                    <a:pt x="30400" y="42543"/>
                  </a:lnTo>
                  <a:lnTo>
                    <a:pt x="29130" y="43417"/>
                  </a:lnTo>
                  <a:lnTo>
                    <a:pt x="25874" y="44052"/>
                  </a:lnTo>
                  <a:lnTo>
                    <a:pt x="25874" y="45561"/>
                  </a:lnTo>
                  <a:lnTo>
                    <a:pt x="46433" y="45561"/>
                  </a:lnTo>
                  <a:lnTo>
                    <a:pt x="46433" y="44052"/>
                  </a:lnTo>
                  <a:lnTo>
                    <a:pt x="43417" y="43496"/>
                  </a:lnTo>
                  <a:lnTo>
                    <a:pt x="41591" y="42386"/>
                  </a:lnTo>
                  <a:lnTo>
                    <a:pt x="40639" y="40481"/>
                  </a:lnTo>
                  <a:lnTo>
                    <a:pt x="40401" y="37543"/>
                  </a:lnTo>
                  <a:lnTo>
                    <a:pt x="40401" y="14842"/>
                  </a:lnTo>
                  <a:lnTo>
                    <a:pt x="39846" y="9445"/>
                  </a:lnTo>
                  <a:lnTo>
                    <a:pt x="38416" y="5556"/>
                  </a:lnTo>
                  <a:lnTo>
                    <a:pt x="36353" y="2856"/>
                  </a:lnTo>
                  <a:lnTo>
                    <a:pt x="33892" y="1111"/>
                  </a:lnTo>
                  <a:lnTo>
                    <a:pt x="31272" y="237"/>
                  </a:lnTo>
                  <a:lnTo>
                    <a:pt x="28812" y="0"/>
                  </a:lnTo>
                  <a:lnTo>
                    <a:pt x="24843" y="555"/>
                  </a:lnTo>
                  <a:lnTo>
                    <a:pt x="21272" y="2301"/>
                  </a:lnTo>
                  <a:lnTo>
                    <a:pt x="17858" y="4841"/>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2260" name="Shape 7000"/>
            <p:cNvSpPr/>
            <p:nvPr/>
          </p:nvSpPr>
          <p:spPr>
            <a:xfrm>
              <a:off x="1784762" y="4998846"/>
              <a:ext cx="46433" cy="45561"/>
            </a:xfrm>
            <a:custGeom>
              <a:avLst/>
              <a:gdLst/>
              <a:ahLst/>
              <a:cxnLst/>
              <a:rect l="0" t="0" r="0" b="0"/>
              <a:pathLst>
                <a:path w="46433" h="45561">
                  <a:moveTo>
                    <a:pt x="13651" y="0"/>
                  </a:moveTo>
                  <a:lnTo>
                    <a:pt x="0" y="4443"/>
                  </a:lnTo>
                  <a:lnTo>
                    <a:pt x="0" y="6111"/>
                  </a:lnTo>
                  <a:lnTo>
                    <a:pt x="1110" y="5793"/>
                  </a:lnTo>
                  <a:lnTo>
                    <a:pt x="2857" y="5713"/>
                  </a:lnTo>
                  <a:lnTo>
                    <a:pt x="4126" y="5793"/>
                  </a:lnTo>
                  <a:lnTo>
                    <a:pt x="5158" y="6587"/>
                  </a:lnTo>
                  <a:lnTo>
                    <a:pt x="6032" y="8412"/>
                  </a:lnTo>
                  <a:lnTo>
                    <a:pt x="6350" y="12063"/>
                  </a:lnTo>
                  <a:lnTo>
                    <a:pt x="6350" y="36591"/>
                  </a:lnTo>
                  <a:lnTo>
                    <a:pt x="6032" y="40162"/>
                  </a:lnTo>
                  <a:lnTo>
                    <a:pt x="5000" y="42386"/>
                  </a:lnTo>
                  <a:lnTo>
                    <a:pt x="3095" y="43576"/>
                  </a:lnTo>
                  <a:lnTo>
                    <a:pt x="157" y="44052"/>
                  </a:lnTo>
                  <a:lnTo>
                    <a:pt x="157" y="45561"/>
                  </a:lnTo>
                  <a:lnTo>
                    <a:pt x="21192" y="45561"/>
                  </a:lnTo>
                  <a:lnTo>
                    <a:pt x="21192" y="44052"/>
                  </a:lnTo>
                  <a:lnTo>
                    <a:pt x="18017" y="43576"/>
                  </a:lnTo>
                  <a:lnTo>
                    <a:pt x="15953" y="42623"/>
                  </a:lnTo>
                  <a:lnTo>
                    <a:pt x="14922" y="41036"/>
                  </a:lnTo>
                  <a:lnTo>
                    <a:pt x="14683" y="38893"/>
                  </a:lnTo>
                  <a:lnTo>
                    <a:pt x="14683" y="11032"/>
                  </a:lnTo>
                  <a:lnTo>
                    <a:pt x="17382" y="8651"/>
                  </a:lnTo>
                  <a:lnTo>
                    <a:pt x="19843" y="6905"/>
                  </a:lnTo>
                  <a:lnTo>
                    <a:pt x="22225" y="5793"/>
                  </a:lnTo>
                  <a:lnTo>
                    <a:pt x="24447" y="5396"/>
                  </a:lnTo>
                  <a:lnTo>
                    <a:pt x="28177" y="6031"/>
                  </a:lnTo>
                  <a:lnTo>
                    <a:pt x="30478" y="7937"/>
                  </a:lnTo>
                  <a:lnTo>
                    <a:pt x="31750" y="10952"/>
                  </a:lnTo>
                  <a:lnTo>
                    <a:pt x="32066" y="15001"/>
                  </a:lnTo>
                  <a:lnTo>
                    <a:pt x="32066" y="35718"/>
                  </a:lnTo>
                  <a:lnTo>
                    <a:pt x="31907" y="38893"/>
                  </a:lnTo>
                  <a:lnTo>
                    <a:pt x="31272" y="41115"/>
                  </a:lnTo>
                  <a:lnTo>
                    <a:pt x="30320" y="42543"/>
                  </a:lnTo>
                  <a:lnTo>
                    <a:pt x="29130" y="43417"/>
                  </a:lnTo>
                  <a:lnTo>
                    <a:pt x="25876" y="44052"/>
                  </a:lnTo>
                  <a:lnTo>
                    <a:pt x="25876" y="45561"/>
                  </a:lnTo>
                  <a:lnTo>
                    <a:pt x="46433" y="45561"/>
                  </a:lnTo>
                  <a:lnTo>
                    <a:pt x="46433" y="44052"/>
                  </a:lnTo>
                  <a:lnTo>
                    <a:pt x="43417" y="43496"/>
                  </a:lnTo>
                  <a:lnTo>
                    <a:pt x="41591" y="42386"/>
                  </a:lnTo>
                  <a:lnTo>
                    <a:pt x="40638" y="40481"/>
                  </a:lnTo>
                  <a:lnTo>
                    <a:pt x="40401" y="37543"/>
                  </a:lnTo>
                  <a:lnTo>
                    <a:pt x="40401" y="14842"/>
                  </a:lnTo>
                  <a:lnTo>
                    <a:pt x="39845" y="9445"/>
                  </a:lnTo>
                  <a:lnTo>
                    <a:pt x="38416" y="5556"/>
                  </a:lnTo>
                  <a:lnTo>
                    <a:pt x="36353" y="2856"/>
                  </a:lnTo>
                  <a:lnTo>
                    <a:pt x="33892" y="1111"/>
                  </a:lnTo>
                  <a:lnTo>
                    <a:pt x="31272" y="237"/>
                  </a:lnTo>
                  <a:lnTo>
                    <a:pt x="28812" y="0"/>
                  </a:lnTo>
                  <a:lnTo>
                    <a:pt x="24763" y="555"/>
                  </a:lnTo>
                  <a:lnTo>
                    <a:pt x="21272" y="2301"/>
                  </a:lnTo>
                  <a:lnTo>
                    <a:pt x="17858" y="4841"/>
                  </a:lnTo>
                  <a:lnTo>
                    <a:pt x="14366" y="8016"/>
                  </a:lnTo>
                  <a:lnTo>
                    <a:pt x="14366" y="157"/>
                  </a:lnTo>
                  <a:lnTo>
                    <a:pt x="13651" y="0"/>
                  </a:lnTo>
                  <a:close/>
                </a:path>
              </a:pathLst>
            </a:custGeom>
            <a:solidFill>
              <a:srgbClr val="000000"/>
            </a:solidFill>
          </p:spPr>
          <p:txBody>
            <a:bodyPr vert="horz" lIns="91440" tIns="45720" rIns="91440" bIns="45720" anchor="t"/>
            <a:lstStyle/>
            <a:p>
              <a:endParaRPr lang="en-IN"/>
            </a:p>
          </p:txBody>
        </p:sp>
        <p:sp>
          <p:nvSpPr>
            <p:cNvPr id="2261" name="Shape 7001"/>
            <p:cNvSpPr/>
            <p:nvPr/>
          </p:nvSpPr>
          <p:spPr>
            <a:xfrm>
              <a:off x="2640503" y="4998846"/>
              <a:ext cx="32702" cy="45561"/>
            </a:xfrm>
            <a:custGeom>
              <a:avLst/>
              <a:gdLst/>
              <a:ahLst/>
              <a:cxnLst/>
              <a:rect l="0" t="0" r="0" b="0"/>
              <a:pathLst>
                <a:path w="32702" h="45561">
                  <a:moveTo>
                    <a:pt x="14843" y="0"/>
                  </a:moveTo>
                  <a:lnTo>
                    <a:pt x="238" y="5317"/>
                  </a:lnTo>
                  <a:lnTo>
                    <a:pt x="238" y="6905"/>
                  </a:lnTo>
                  <a:lnTo>
                    <a:pt x="3572" y="6507"/>
                  </a:lnTo>
                  <a:lnTo>
                    <a:pt x="4842" y="6587"/>
                  </a:lnTo>
                  <a:lnTo>
                    <a:pt x="5953" y="7301"/>
                  </a:lnTo>
                  <a:lnTo>
                    <a:pt x="6747" y="9049"/>
                  </a:lnTo>
                  <a:lnTo>
                    <a:pt x="7064" y="12461"/>
                  </a:lnTo>
                  <a:lnTo>
                    <a:pt x="7064" y="37226"/>
                  </a:lnTo>
                  <a:lnTo>
                    <a:pt x="6747" y="40481"/>
                  </a:lnTo>
                  <a:lnTo>
                    <a:pt x="5636" y="42306"/>
                  </a:lnTo>
                  <a:lnTo>
                    <a:pt x="3413" y="43337"/>
                  </a:lnTo>
                  <a:lnTo>
                    <a:pt x="0" y="44052"/>
                  </a:lnTo>
                  <a:lnTo>
                    <a:pt x="0" y="45561"/>
                  </a:lnTo>
                  <a:lnTo>
                    <a:pt x="23812" y="45561"/>
                  </a:lnTo>
                  <a:lnTo>
                    <a:pt x="23812" y="44052"/>
                  </a:lnTo>
                  <a:lnTo>
                    <a:pt x="20319" y="43735"/>
                  </a:lnTo>
                  <a:lnTo>
                    <a:pt x="17701" y="42782"/>
                  </a:lnTo>
                  <a:lnTo>
                    <a:pt x="16033" y="40638"/>
                  </a:lnTo>
                  <a:lnTo>
                    <a:pt x="15398" y="36591"/>
                  </a:lnTo>
                  <a:lnTo>
                    <a:pt x="15398" y="14366"/>
                  </a:lnTo>
                  <a:lnTo>
                    <a:pt x="16589" y="10793"/>
                  </a:lnTo>
                  <a:lnTo>
                    <a:pt x="19288" y="7618"/>
                  </a:lnTo>
                  <a:lnTo>
                    <a:pt x="20796" y="6587"/>
                  </a:lnTo>
                  <a:lnTo>
                    <a:pt x="22146" y="6190"/>
                  </a:lnTo>
                  <a:lnTo>
                    <a:pt x="24209" y="7143"/>
                  </a:lnTo>
                  <a:lnTo>
                    <a:pt x="26193" y="8810"/>
                  </a:lnTo>
                  <a:lnTo>
                    <a:pt x="28972" y="9682"/>
                  </a:lnTo>
                  <a:lnTo>
                    <a:pt x="30559" y="9365"/>
                  </a:lnTo>
                  <a:lnTo>
                    <a:pt x="31750" y="8412"/>
                  </a:lnTo>
                  <a:lnTo>
                    <a:pt x="32702" y="5317"/>
                  </a:lnTo>
                  <a:lnTo>
                    <a:pt x="32385" y="3095"/>
                  </a:lnTo>
                  <a:lnTo>
                    <a:pt x="31353" y="1427"/>
                  </a:lnTo>
                  <a:lnTo>
                    <a:pt x="29607" y="317"/>
                  </a:lnTo>
                  <a:lnTo>
                    <a:pt x="27384" y="0"/>
                  </a:lnTo>
                  <a:lnTo>
                    <a:pt x="24606" y="396"/>
                  </a:lnTo>
                  <a:lnTo>
                    <a:pt x="21828" y="1825"/>
                  </a:lnTo>
                  <a:lnTo>
                    <a:pt x="18891" y="4602"/>
                  </a:lnTo>
                  <a:lnTo>
                    <a:pt x="15557" y="8968"/>
                  </a:lnTo>
                  <a:lnTo>
                    <a:pt x="15398" y="8968"/>
                  </a:lnTo>
                  <a:lnTo>
                    <a:pt x="15398" y="157"/>
                  </a:lnTo>
                  <a:lnTo>
                    <a:pt x="14843" y="0"/>
                  </a:lnTo>
                  <a:close/>
                </a:path>
              </a:pathLst>
            </a:custGeom>
            <a:solidFill>
              <a:srgbClr val="000000"/>
            </a:solidFill>
          </p:spPr>
          <p:txBody>
            <a:bodyPr vert="horz" lIns="91440" tIns="45720" rIns="91440" bIns="45720" anchor="t"/>
            <a:lstStyle/>
            <a:p>
              <a:endParaRPr lang="en-IN"/>
            </a:p>
          </p:txBody>
        </p:sp>
        <p:sp>
          <p:nvSpPr>
            <p:cNvPr id="2262" name="Shape 7002"/>
            <p:cNvSpPr/>
            <p:nvPr/>
          </p:nvSpPr>
          <p:spPr>
            <a:xfrm>
              <a:off x="2353246" y="4998846"/>
              <a:ext cx="32702" cy="45561"/>
            </a:xfrm>
            <a:custGeom>
              <a:avLst/>
              <a:gdLst/>
              <a:ahLst/>
              <a:cxnLst/>
              <a:rect l="0" t="0" r="0" b="0"/>
              <a:pathLst>
                <a:path w="32702" h="45561">
                  <a:moveTo>
                    <a:pt x="14842" y="0"/>
                  </a:moveTo>
                  <a:lnTo>
                    <a:pt x="237" y="5317"/>
                  </a:lnTo>
                  <a:lnTo>
                    <a:pt x="237" y="6905"/>
                  </a:lnTo>
                  <a:lnTo>
                    <a:pt x="1666" y="6587"/>
                  </a:lnTo>
                  <a:lnTo>
                    <a:pt x="3571" y="6507"/>
                  </a:lnTo>
                  <a:lnTo>
                    <a:pt x="4841" y="6587"/>
                  </a:lnTo>
                  <a:lnTo>
                    <a:pt x="5873" y="7301"/>
                  </a:lnTo>
                  <a:lnTo>
                    <a:pt x="6746" y="9049"/>
                  </a:lnTo>
                  <a:lnTo>
                    <a:pt x="7063" y="12461"/>
                  </a:lnTo>
                  <a:lnTo>
                    <a:pt x="7063" y="37226"/>
                  </a:lnTo>
                  <a:lnTo>
                    <a:pt x="6746" y="40481"/>
                  </a:lnTo>
                  <a:lnTo>
                    <a:pt x="5634" y="42306"/>
                  </a:lnTo>
                  <a:lnTo>
                    <a:pt x="3412" y="43337"/>
                  </a:lnTo>
                  <a:lnTo>
                    <a:pt x="0" y="44052"/>
                  </a:lnTo>
                  <a:lnTo>
                    <a:pt x="0" y="45561"/>
                  </a:lnTo>
                  <a:lnTo>
                    <a:pt x="23812" y="45561"/>
                  </a:lnTo>
                  <a:lnTo>
                    <a:pt x="23812" y="44052"/>
                  </a:lnTo>
                  <a:lnTo>
                    <a:pt x="20319" y="43735"/>
                  </a:lnTo>
                  <a:lnTo>
                    <a:pt x="17699" y="42782"/>
                  </a:lnTo>
                  <a:lnTo>
                    <a:pt x="15953" y="40638"/>
                  </a:lnTo>
                  <a:lnTo>
                    <a:pt x="15398" y="36591"/>
                  </a:lnTo>
                  <a:lnTo>
                    <a:pt x="15398" y="14366"/>
                  </a:lnTo>
                  <a:lnTo>
                    <a:pt x="15716" y="12620"/>
                  </a:lnTo>
                  <a:lnTo>
                    <a:pt x="16588" y="10793"/>
                  </a:lnTo>
                  <a:lnTo>
                    <a:pt x="19287" y="7618"/>
                  </a:lnTo>
                  <a:lnTo>
                    <a:pt x="20796" y="6587"/>
                  </a:lnTo>
                  <a:lnTo>
                    <a:pt x="22066" y="6190"/>
                  </a:lnTo>
                  <a:lnTo>
                    <a:pt x="24208" y="7143"/>
                  </a:lnTo>
                  <a:lnTo>
                    <a:pt x="26193" y="8810"/>
                  </a:lnTo>
                  <a:lnTo>
                    <a:pt x="28892" y="9682"/>
                  </a:lnTo>
                  <a:lnTo>
                    <a:pt x="30479" y="9365"/>
                  </a:lnTo>
                  <a:lnTo>
                    <a:pt x="31669" y="8412"/>
                  </a:lnTo>
                  <a:lnTo>
                    <a:pt x="32463" y="7063"/>
                  </a:lnTo>
                  <a:lnTo>
                    <a:pt x="32702" y="5317"/>
                  </a:lnTo>
                  <a:lnTo>
                    <a:pt x="32384" y="3095"/>
                  </a:lnTo>
                  <a:lnTo>
                    <a:pt x="31273" y="1427"/>
                  </a:lnTo>
                  <a:lnTo>
                    <a:pt x="29606" y="317"/>
                  </a:lnTo>
                  <a:lnTo>
                    <a:pt x="27383" y="0"/>
                  </a:lnTo>
                  <a:lnTo>
                    <a:pt x="24606" y="396"/>
                  </a:lnTo>
                  <a:lnTo>
                    <a:pt x="21827" y="1825"/>
                  </a:lnTo>
                  <a:lnTo>
                    <a:pt x="18811" y="4602"/>
                  </a:lnTo>
                  <a:lnTo>
                    <a:pt x="15557" y="8968"/>
                  </a:lnTo>
                  <a:lnTo>
                    <a:pt x="15398" y="8968"/>
                  </a:lnTo>
                  <a:lnTo>
                    <a:pt x="15398" y="157"/>
                  </a:lnTo>
                  <a:lnTo>
                    <a:pt x="14842" y="0"/>
                  </a:lnTo>
                  <a:close/>
                </a:path>
              </a:pathLst>
            </a:custGeom>
            <a:solidFill>
              <a:srgbClr val="000000"/>
            </a:solidFill>
          </p:spPr>
          <p:txBody>
            <a:bodyPr vert="horz" lIns="91440" tIns="45720" rIns="91440" bIns="45720" anchor="t"/>
            <a:lstStyle/>
            <a:p>
              <a:endParaRPr lang="en-IN"/>
            </a:p>
          </p:txBody>
        </p:sp>
        <p:sp>
          <p:nvSpPr>
            <p:cNvPr id="2263" name="Shape 7003"/>
            <p:cNvSpPr/>
            <p:nvPr/>
          </p:nvSpPr>
          <p:spPr>
            <a:xfrm>
              <a:off x="1286366" y="4998846"/>
              <a:ext cx="32702" cy="45561"/>
            </a:xfrm>
            <a:custGeom>
              <a:avLst/>
              <a:gdLst/>
              <a:ahLst/>
              <a:cxnLst/>
              <a:rect l="0" t="0" r="0" b="0"/>
              <a:pathLst>
                <a:path w="32702" h="45561">
                  <a:moveTo>
                    <a:pt x="14843" y="0"/>
                  </a:moveTo>
                  <a:lnTo>
                    <a:pt x="237" y="5317"/>
                  </a:lnTo>
                  <a:lnTo>
                    <a:pt x="237" y="6905"/>
                  </a:lnTo>
                  <a:lnTo>
                    <a:pt x="1666" y="6587"/>
                  </a:lnTo>
                  <a:lnTo>
                    <a:pt x="3572" y="6507"/>
                  </a:lnTo>
                  <a:lnTo>
                    <a:pt x="4841" y="6587"/>
                  </a:lnTo>
                  <a:lnTo>
                    <a:pt x="5873" y="7301"/>
                  </a:lnTo>
                  <a:lnTo>
                    <a:pt x="6747" y="9049"/>
                  </a:lnTo>
                  <a:lnTo>
                    <a:pt x="7064" y="12461"/>
                  </a:lnTo>
                  <a:lnTo>
                    <a:pt x="7064" y="37226"/>
                  </a:lnTo>
                  <a:lnTo>
                    <a:pt x="6747" y="40481"/>
                  </a:lnTo>
                  <a:lnTo>
                    <a:pt x="5634" y="42306"/>
                  </a:lnTo>
                  <a:lnTo>
                    <a:pt x="3412" y="43337"/>
                  </a:lnTo>
                  <a:lnTo>
                    <a:pt x="0" y="44052"/>
                  </a:lnTo>
                  <a:lnTo>
                    <a:pt x="0" y="45561"/>
                  </a:lnTo>
                  <a:lnTo>
                    <a:pt x="23812" y="45561"/>
                  </a:lnTo>
                  <a:lnTo>
                    <a:pt x="23812" y="44052"/>
                  </a:lnTo>
                  <a:lnTo>
                    <a:pt x="20319" y="43735"/>
                  </a:lnTo>
                  <a:lnTo>
                    <a:pt x="17699" y="42782"/>
                  </a:lnTo>
                  <a:lnTo>
                    <a:pt x="15953" y="40638"/>
                  </a:lnTo>
                  <a:lnTo>
                    <a:pt x="15398" y="36591"/>
                  </a:lnTo>
                  <a:lnTo>
                    <a:pt x="15398" y="14366"/>
                  </a:lnTo>
                  <a:lnTo>
                    <a:pt x="15716" y="12620"/>
                  </a:lnTo>
                  <a:lnTo>
                    <a:pt x="16589" y="10793"/>
                  </a:lnTo>
                  <a:lnTo>
                    <a:pt x="19287" y="7618"/>
                  </a:lnTo>
                  <a:lnTo>
                    <a:pt x="20796" y="6587"/>
                  </a:lnTo>
                  <a:lnTo>
                    <a:pt x="22066" y="6190"/>
                  </a:lnTo>
                  <a:lnTo>
                    <a:pt x="24209" y="7143"/>
                  </a:lnTo>
                  <a:lnTo>
                    <a:pt x="26193" y="8810"/>
                  </a:lnTo>
                  <a:lnTo>
                    <a:pt x="28972" y="9682"/>
                  </a:lnTo>
                  <a:lnTo>
                    <a:pt x="30559" y="9365"/>
                  </a:lnTo>
                  <a:lnTo>
                    <a:pt x="31671" y="8412"/>
                  </a:lnTo>
                  <a:lnTo>
                    <a:pt x="32464" y="7063"/>
                  </a:lnTo>
                  <a:lnTo>
                    <a:pt x="32702" y="5317"/>
                  </a:lnTo>
                  <a:lnTo>
                    <a:pt x="32385" y="3095"/>
                  </a:lnTo>
                  <a:lnTo>
                    <a:pt x="31273" y="1427"/>
                  </a:lnTo>
                  <a:lnTo>
                    <a:pt x="29606" y="317"/>
                  </a:lnTo>
                  <a:lnTo>
                    <a:pt x="27384" y="0"/>
                  </a:lnTo>
                  <a:lnTo>
                    <a:pt x="24606" y="396"/>
                  </a:lnTo>
                  <a:lnTo>
                    <a:pt x="21828" y="1825"/>
                  </a:lnTo>
                  <a:lnTo>
                    <a:pt x="18812" y="4602"/>
                  </a:lnTo>
                  <a:lnTo>
                    <a:pt x="15557" y="8968"/>
                  </a:lnTo>
                  <a:lnTo>
                    <a:pt x="15398" y="8968"/>
                  </a:lnTo>
                  <a:lnTo>
                    <a:pt x="15398" y="157"/>
                  </a:lnTo>
                  <a:lnTo>
                    <a:pt x="14843" y="0"/>
                  </a:lnTo>
                  <a:close/>
                </a:path>
              </a:pathLst>
            </a:custGeom>
            <a:solidFill>
              <a:srgbClr val="000000"/>
            </a:solidFill>
          </p:spPr>
          <p:txBody>
            <a:bodyPr vert="horz" lIns="91440" tIns="45720" rIns="91440" bIns="45720" anchor="t"/>
            <a:lstStyle/>
            <a:p>
              <a:endParaRPr lang="en-IN"/>
            </a:p>
          </p:txBody>
        </p:sp>
        <p:sp>
          <p:nvSpPr>
            <p:cNvPr id="2264" name="Shape 7004"/>
            <p:cNvSpPr/>
            <p:nvPr/>
          </p:nvSpPr>
          <p:spPr>
            <a:xfrm>
              <a:off x="1232947" y="4978764"/>
              <a:ext cx="52148" cy="65644"/>
            </a:xfrm>
            <a:custGeom>
              <a:avLst/>
              <a:gdLst/>
              <a:ahLst/>
              <a:cxnLst/>
              <a:rect l="0" t="0" r="0" b="0"/>
              <a:pathLst>
                <a:path w="52148" h="65644">
                  <a:moveTo>
                    <a:pt x="0" y="0"/>
                  </a:moveTo>
                  <a:lnTo>
                    <a:pt x="22541" y="3731"/>
                  </a:lnTo>
                  <a:lnTo>
                    <a:pt x="24606" y="3731"/>
                  </a:lnTo>
                  <a:lnTo>
                    <a:pt x="27303" y="3968"/>
                  </a:lnTo>
                  <a:lnTo>
                    <a:pt x="33575" y="5556"/>
                  </a:lnTo>
                  <a:lnTo>
                    <a:pt x="36591" y="7302"/>
                  </a:lnTo>
                  <a:lnTo>
                    <a:pt x="39052" y="9842"/>
                  </a:lnTo>
                  <a:lnTo>
                    <a:pt x="40718" y="13413"/>
                  </a:lnTo>
                  <a:lnTo>
                    <a:pt x="41353" y="18097"/>
                  </a:lnTo>
                  <a:lnTo>
                    <a:pt x="40797" y="23018"/>
                  </a:lnTo>
                  <a:lnTo>
                    <a:pt x="39210" y="26750"/>
                  </a:lnTo>
                  <a:lnTo>
                    <a:pt x="36987" y="29447"/>
                  </a:lnTo>
                  <a:lnTo>
                    <a:pt x="34289" y="31274"/>
                  </a:lnTo>
                  <a:lnTo>
                    <a:pt x="28575" y="32940"/>
                  </a:lnTo>
                  <a:lnTo>
                    <a:pt x="26193" y="33100"/>
                  </a:lnTo>
                  <a:lnTo>
                    <a:pt x="24367" y="33100"/>
                  </a:lnTo>
                  <a:lnTo>
                    <a:pt x="18493" y="32861"/>
                  </a:lnTo>
                  <a:lnTo>
                    <a:pt x="18493" y="7063"/>
                  </a:lnTo>
                  <a:lnTo>
                    <a:pt x="18731" y="5158"/>
                  </a:lnTo>
                  <a:lnTo>
                    <a:pt x="19366" y="4127"/>
                  </a:lnTo>
                  <a:lnTo>
                    <a:pt x="20637" y="3810"/>
                  </a:lnTo>
                  <a:lnTo>
                    <a:pt x="22541" y="3731"/>
                  </a:lnTo>
                  <a:lnTo>
                    <a:pt x="0" y="0"/>
                  </a:lnTo>
                  <a:lnTo>
                    <a:pt x="0" y="1905"/>
                  </a:lnTo>
                  <a:lnTo>
                    <a:pt x="2460" y="2222"/>
                  </a:lnTo>
                  <a:lnTo>
                    <a:pt x="4365" y="2619"/>
                  </a:lnTo>
                  <a:lnTo>
                    <a:pt x="6905" y="3968"/>
                  </a:lnTo>
                  <a:lnTo>
                    <a:pt x="8096" y="6588"/>
                  </a:lnTo>
                  <a:lnTo>
                    <a:pt x="8333" y="10875"/>
                  </a:lnTo>
                  <a:lnTo>
                    <a:pt x="8333" y="56912"/>
                  </a:lnTo>
                  <a:lnTo>
                    <a:pt x="8096" y="59372"/>
                  </a:lnTo>
                  <a:lnTo>
                    <a:pt x="7302" y="61118"/>
                  </a:lnTo>
                  <a:lnTo>
                    <a:pt x="5872" y="62469"/>
                  </a:lnTo>
                  <a:lnTo>
                    <a:pt x="3571" y="63262"/>
                  </a:lnTo>
                  <a:lnTo>
                    <a:pt x="0" y="63738"/>
                  </a:lnTo>
                  <a:lnTo>
                    <a:pt x="0" y="65644"/>
                  </a:lnTo>
                  <a:lnTo>
                    <a:pt x="27781" y="65644"/>
                  </a:lnTo>
                  <a:lnTo>
                    <a:pt x="27781" y="63738"/>
                  </a:lnTo>
                  <a:lnTo>
                    <a:pt x="23097" y="63262"/>
                  </a:lnTo>
                  <a:lnTo>
                    <a:pt x="20318" y="61912"/>
                  </a:lnTo>
                  <a:lnTo>
                    <a:pt x="18891" y="59213"/>
                  </a:lnTo>
                  <a:lnTo>
                    <a:pt x="18493" y="54847"/>
                  </a:lnTo>
                  <a:lnTo>
                    <a:pt x="18493" y="36751"/>
                  </a:lnTo>
                  <a:lnTo>
                    <a:pt x="21747" y="36988"/>
                  </a:lnTo>
                  <a:lnTo>
                    <a:pt x="25081" y="37069"/>
                  </a:lnTo>
                  <a:lnTo>
                    <a:pt x="32146" y="36751"/>
                  </a:lnTo>
                  <a:lnTo>
                    <a:pt x="37861" y="35718"/>
                  </a:lnTo>
                  <a:lnTo>
                    <a:pt x="42465" y="33894"/>
                  </a:lnTo>
                  <a:lnTo>
                    <a:pt x="46116" y="31274"/>
                  </a:lnTo>
                  <a:lnTo>
                    <a:pt x="47147" y="30241"/>
                  </a:lnTo>
                  <a:lnTo>
                    <a:pt x="48418" y="28733"/>
                  </a:lnTo>
                  <a:lnTo>
                    <a:pt x="49767" y="26828"/>
                  </a:lnTo>
                  <a:lnTo>
                    <a:pt x="50958" y="24369"/>
                  </a:lnTo>
                  <a:lnTo>
                    <a:pt x="51831" y="21431"/>
                  </a:lnTo>
                  <a:lnTo>
                    <a:pt x="52148" y="17858"/>
                  </a:lnTo>
                  <a:lnTo>
                    <a:pt x="51116" y="12224"/>
                  </a:lnTo>
                  <a:lnTo>
                    <a:pt x="48418" y="7700"/>
                  </a:lnTo>
                  <a:lnTo>
                    <a:pt x="44291" y="4207"/>
                  </a:lnTo>
                  <a:lnTo>
                    <a:pt x="38972" y="1905"/>
                  </a:lnTo>
                  <a:lnTo>
                    <a:pt x="32860" y="476"/>
                  </a:lnTo>
                  <a:lnTo>
                    <a:pt x="26193" y="0"/>
                  </a:lnTo>
                  <a:lnTo>
                    <a:pt x="0" y="0"/>
                  </a:lnTo>
                  <a:close/>
                </a:path>
              </a:pathLst>
            </a:custGeom>
            <a:solidFill>
              <a:srgbClr val="000000"/>
            </a:solidFill>
          </p:spPr>
          <p:txBody>
            <a:bodyPr vert="horz" lIns="91440" tIns="45720" rIns="91440" bIns="45720" anchor="t"/>
            <a:lstStyle/>
            <a:p>
              <a:endParaRPr lang="en-IN"/>
            </a:p>
          </p:txBody>
        </p:sp>
        <p:sp>
          <p:nvSpPr>
            <p:cNvPr id="2265" name="Shape 7005"/>
            <p:cNvSpPr/>
            <p:nvPr/>
          </p:nvSpPr>
          <p:spPr>
            <a:xfrm>
              <a:off x="2511440" y="4977415"/>
              <a:ext cx="44450" cy="68341"/>
            </a:xfrm>
            <a:custGeom>
              <a:avLst/>
              <a:gdLst/>
              <a:ahLst/>
              <a:cxnLst/>
              <a:rect l="0" t="0" r="0" b="0"/>
              <a:pathLst>
                <a:path w="44450" h="68341">
                  <a:moveTo>
                    <a:pt x="20796" y="0"/>
                  </a:moveTo>
                  <a:lnTo>
                    <a:pt x="16431" y="475"/>
                  </a:lnTo>
                  <a:lnTo>
                    <a:pt x="12223" y="1905"/>
                  </a:lnTo>
                  <a:lnTo>
                    <a:pt x="8572" y="4206"/>
                  </a:lnTo>
                  <a:lnTo>
                    <a:pt x="5556" y="7461"/>
                  </a:lnTo>
                  <a:lnTo>
                    <a:pt x="3572" y="11667"/>
                  </a:lnTo>
                  <a:lnTo>
                    <a:pt x="2857" y="16826"/>
                  </a:lnTo>
                  <a:lnTo>
                    <a:pt x="3175" y="20240"/>
                  </a:lnTo>
                  <a:lnTo>
                    <a:pt x="3968" y="23256"/>
                  </a:lnTo>
                  <a:lnTo>
                    <a:pt x="5318" y="25955"/>
                  </a:lnTo>
                  <a:lnTo>
                    <a:pt x="7223" y="28256"/>
                  </a:lnTo>
                  <a:lnTo>
                    <a:pt x="12064" y="32384"/>
                  </a:lnTo>
                  <a:lnTo>
                    <a:pt x="18336" y="36273"/>
                  </a:lnTo>
                  <a:lnTo>
                    <a:pt x="24606" y="40083"/>
                  </a:lnTo>
                  <a:lnTo>
                    <a:pt x="28972" y="43337"/>
                  </a:lnTo>
                  <a:lnTo>
                    <a:pt x="31908" y="46116"/>
                  </a:lnTo>
                  <a:lnTo>
                    <a:pt x="33576" y="48656"/>
                  </a:lnTo>
                  <a:lnTo>
                    <a:pt x="34289" y="51117"/>
                  </a:lnTo>
                  <a:lnTo>
                    <a:pt x="34448" y="53815"/>
                  </a:lnTo>
                  <a:lnTo>
                    <a:pt x="33734" y="57784"/>
                  </a:lnTo>
                  <a:lnTo>
                    <a:pt x="31512" y="61276"/>
                  </a:lnTo>
                  <a:lnTo>
                    <a:pt x="27781" y="63817"/>
                  </a:lnTo>
                  <a:lnTo>
                    <a:pt x="22622" y="64768"/>
                  </a:lnTo>
                  <a:lnTo>
                    <a:pt x="16590" y="63817"/>
                  </a:lnTo>
                  <a:lnTo>
                    <a:pt x="11827" y="61276"/>
                  </a:lnTo>
                  <a:lnTo>
                    <a:pt x="8176" y="57784"/>
                  </a:lnTo>
                  <a:lnTo>
                    <a:pt x="5397" y="53815"/>
                  </a:lnTo>
                  <a:lnTo>
                    <a:pt x="3492" y="50163"/>
                  </a:lnTo>
                  <a:lnTo>
                    <a:pt x="2302" y="47227"/>
                  </a:lnTo>
                  <a:lnTo>
                    <a:pt x="0" y="47227"/>
                  </a:lnTo>
                  <a:lnTo>
                    <a:pt x="3016" y="68262"/>
                  </a:lnTo>
                  <a:lnTo>
                    <a:pt x="5159" y="68262"/>
                  </a:lnTo>
                  <a:lnTo>
                    <a:pt x="5873" y="66038"/>
                  </a:lnTo>
                  <a:lnTo>
                    <a:pt x="6826" y="65325"/>
                  </a:lnTo>
                  <a:lnTo>
                    <a:pt x="8255" y="65007"/>
                  </a:lnTo>
                  <a:lnTo>
                    <a:pt x="11827" y="65881"/>
                  </a:lnTo>
                  <a:lnTo>
                    <a:pt x="16907" y="67468"/>
                  </a:lnTo>
                  <a:lnTo>
                    <a:pt x="20002" y="68102"/>
                  </a:lnTo>
                  <a:lnTo>
                    <a:pt x="23575" y="68341"/>
                  </a:lnTo>
                  <a:lnTo>
                    <a:pt x="30003" y="67626"/>
                  </a:lnTo>
                  <a:lnTo>
                    <a:pt x="35242" y="65562"/>
                  </a:lnTo>
                  <a:lnTo>
                    <a:pt x="39370" y="62546"/>
                  </a:lnTo>
                  <a:lnTo>
                    <a:pt x="42227" y="58816"/>
                  </a:lnTo>
                  <a:lnTo>
                    <a:pt x="43894" y="54609"/>
                  </a:lnTo>
                  <a:lnTo>
                    <a:pt x="44450" y="50402"/>
                  </a:lnTo>
                  <a:lnTo>
                    <a:pt x="43577" y="44767"/>
                  </a:lnTo>
                  <a:lnTo>
                    <a:pt x="41037" y="40162"/>
                  </a:lnTo>
                  <a:lnTo>
                    <a:pt x="37386" y="36273"/>
                  </a:lnTo>
                  <a:lnTo>
                    <a:pt x="32861" y="32861"/>
                  </a:lnTo>
                  <a:lnTo>
                    <a:pt x="23018" y="26907"/>
                  </a:lnTo>
                  <a:lnTo>
                    <a:pt x="18573" y="23970"/>
                  </a:lnTo>
                  <a:lnTo>
                    <a:pt x="14843" y="20875"/>
                  </a:lnTo>
                  <a:lnTo>
                    <a:pt x="12303" y="17382"/>
                  </a:lnTo>
                  <a:lnTo>
                    <a:pt x="11430" y="13255"/>
                  </a:lnTo>
                  <a:lnTo>
                    <a:pt x="12303" y="9206"/>
                  </a:lnTo>
                  <a:lnTo>
                    <a:pt x="14605" y="6350"/>
                  </a:lnTo>
                  <a:lnTo>
                    <a:pt x="17780" y="4602"/>
                  </a:lnTo>
                  <a:lnTo>
                    <a:pt x="21431" y="4047"/>
                  </a:lnTo>
                  <a:lnTo>
                    <a:pt x="26352" y="4762"/>
                  </a:lnTo>
                  <a:lnTo>
                    <a:pt x="30480" y="6667"/>
                  </a:lnTo>
                  <a:lnTo>
                    <a:pt x="33893" y="9525"/>
                  </a:lnTo>
                  <a:lnTo>
                    <a:pt x="36592" y="13096"/>
                  </a:lnTo>
                  <a:lnTo>
                    <a:pt x="38576" y="16986"/>
                  </a:lnTo>
                  <a:lnTo>
                    <a:pt x="39846" y="21112"/>
                  </a:lnTo>
                  <a:lnTo>
                    <a:pt x="42307" y="21112"/>
                  </a:lnTo>
                  <a:lnTo>
                    <a:pt x="40163" y="0"/>
                  </a:lnTo>
                  <a:lnTo>
                    <a:pt x="38021" y="0"/>
                  </a:lnTo>
                  <a:lnTo>
                    <a:pt x="37227" y="2062"/>
                  </a:lnTo>
                  <a:lnTo>
                    <a:pt x="36275" y="3015"/>
                  </a:lnTo>
                  <a:lnTo>
                    <a:pt x="34607" y="3332"/>
                  </a:lnTo>
                  <a:lnTo>
                    <a:pt x="31194" y="2460"/>
                  </a:lnTo>
                  <a:lnTo>
                    <a:pt x="26432" y="872"/>
                  </a:lnTo>
                  <a:lnTo>
                    <a:pt x="20796" y="0"/>
                  </a:lnTo>
                  <a:close/>
                </a:path>
              </a:pathLst>
            </a:custGeom>
            <a:solidFill>
              <a:srgbClr val="000000"/>
            </a:solidFill>
          </p:spPr>
          <p:txBody>
            <a:bodyPr vert="horz" lIns="91440" tIns="45720" rIns="91440" bIns="45720" anchor="t"/>
            <a:lstStyle/>
            <a:p>
              <a:endParaRPr lang="en-IN"/>
            </a:p>
          </p:txBody>
        </p:sp>
        <p:sp>
          <p:nvSpPr>
            <p:cNvPr id="2266" name="Shape 7006"/>
            <p:cNvSpPr/>
            <p:nvPr/>
          </p:nvSpPr>
          <p:spPr>
            <a:xfrm>
              <a:off x="1909064" y="4998846"/>
              <a:ext cx="29447" cy="46512"/>
            </a:xfrm>
            <a:custGeom>
              <a:avLst/>
              <a:gdLst/>
              <a:ahLst/>
              <a:cxnLst/>
              <a:rect l="0" t="0" r="0" b="0"/>
              <a:pathLst>
                <a:path w="29447" h="46512">
                  <a:moveTo>
                    <a:pt x="13890" y="0"/>
                  </a:moveTo>
                  <a:lnTo>
                    <a:pt x="9525" y="475"/>
                  </a:lnTo>
                  <a:lnTo>
                    <a:pt x="6031" y="1905"/>
                  </a:lnTo>
                  <a:lnTo>
                    <a:pt x="3333" y="3888"/>
                  </a:lnTo>
                  <a:lnTo>
                    <a:pt x="1507" y="6429"/>
                  </a:lnTo>
                  <a:lnTo>
                    <a:pt x="396" y="9206"/>
                  </a:lnTo>
                  <a:lnTo>
                    <a:pt x="0" y="12063"/>
                  </a:lnTo>
                  <a:lnTo>
                    <a:pt x="952" y="16906"/>
                  </a:lnTo>
                  <a:lnTo>
                    <a:pt x="3492" y="20716"/>
                  </a:lnTo>
                  <a:lnTo>
                    <a:pt x="7222" y="23812"/>
                  </a:lnTo>
                  <a:lnTo>
                    <a:pt x="11587" y="26511"/>
                  </a:lnTo>
                  <a:lnTo>
                    <a:pt x="17302" y="29765"/>
                  </a:lnTo>
                  <a:lnTo>
                    <a:pt x="19524" y="31193"/>
                  </a:lnTo>
                  <a:lnTo>
                    <a:pt x="21112" y="32940"/>
                  </a:lnTo>
                  <a:lnTo>
                    <a:pt x="22064" y="34925"/>
                  </a:lnTo>
                  <a:lnTo>
                    <a:pt x="22462" y="37146"/>
                  </a:lnTo>
                  <a:lnTo>
                    <a:pt x="21668" y="40638"/>
                  </a:lnTo>
                  <a:lnTo>
                    <a:pt x="19683" y="42862"/>
                  </a:lnTo>
                  <a:lnTo>
                    <a:pt x="17143" y="44052"/>
                  </a:lnTo>
                  <a:lnTo>
                    <a:pt x="14446" y="44370"/>
                  </a:lnTo>
                  <a:lnTo>
                    <a:pt x="10238" y="43735"/>
                  </a:lnTo>
                  <a:lnTo>
                    <a:pt x="7143" y="41909"/>
                  </a:lnTo>
                  <a:lnTo>
                    <a:pt x="4921" y="39368"/>
                  </a:lnTo>
                  <a:lnTo>
                    <a:pt x="3333" y="36432"/>
                  </a:lnTo>
                  <a:lnTo>
                    <a:pt x="1666" y="30480"/>
                  </a:lnTo>
                  <a:lnTo>
                    <a:pt x="78" y="30480"/>
                  </a:lnTo>
                  <a:lnTo>
                    <a:pt x="78" y="45957"/>
                  </a:lnTo>
                  <a:lnTo>
                    <a:pt x="1427" y="45957"/>
                  </a:lnTo>
                  <a:lnTo>
                    <a:pt x="2221" y="45005"/>
                  </a:lnTo>
                  <a:lnTo>
                    <a:pt x="3571" y="44767"/>
                  </a:lnTo>
                  <a:lnTo>
                    <a:pt x="5873" y="44925"/>
                  </a:lnTo>
                  <a:lnTo>
                    <a:pt x="8651" y="45561"/>
                  </a:lnTo>
                  <a:lnTo>
                    <a:pt x="15081" y="46512"/>
                  </a:lnTo>
                  <a:lnTo>
                    <a:pt x="18334" y="46195"/>
                  </a:lnTo>
                  <a:lnTo>
                    <a:pt x="21589" y="45163"/>
                  </a:lnTo>
                  <a:lnTo>
                    <a:pt x="24606" y="43337"/>
                  </a:lnTo>
                  <a:lnTo>
                    <a:pt x="27066" y="40877"/>
                  </a:lnTo>
                  <a:lnTo>
                    <a:pt x="28812" y="37624"/>
                  </a:lnTo>
                  <a:lnTo>
                    <a:pt x="29447" y="33733"/>
                  </a:lnTo>
                  <a:lnTo>
                    <a:pt x="28812" y="29843"/>
                  </a:lnTo>
                  <a:lnTo>
                    <a:pt x="27066" y="26748"/>
                  </a:lnTo>
                  <a:lnTo>
                    <a:pt x="24446" y="24287"/>
                  </a:lnTo>
                  <a:lnTo>
                    <a:pt x="21112" y="22065"/>
                  </a:lnTo>
                  <a:lnTo>
                    <a:pt x="10397" y="15715"/>
                  </a:lnTo>
                  <a:lnTo>
                    <a:pt x="8175" y="13968"/>
                  </a:lnTo>
                  <a:lnTo>
                    <a:pt x="6905" y="12063"/>
                  </a:lnTo>
                  <a:lnTo>
                    <a:pt x="6111" y="8651"/>
                  </a:lnTo>
                  <a:lnTo>
                    <a:pt x="6587" y="6587"/>
                  </a:lnTo>
                  <a:lnTo>
                    <a:pt x="7857" y="4523"/>
                  </a:lnTo>
                  <a:lnTo>
                    <a:pt x="10158" y="2936"/>
                  </a:lnTo>
                  <a:lnTo>
                    <a:pt x="13652" y="2221"/>
                  </a:lnTo>
                  <a:lnTo>
                    <a:pt x="16986" y="2699"/>
                  </a:lnTo>
                  <a:lnTo>
                    <a:pt x="20002" y="4523"/>
                  </a:lnTo>
                  <a:lnTo>
                    <a:pt x="21431" y="6111"/>
                  </a:lnTo>
                  <a:lnTo>
                    <a:pt x="22699" y="8255"/>
                  </a:lnTo>
                  <a:lnTo>
                    <a:pt x="23732" y="11032"/>
                  </a:lnTo>
                  <a:lnTo>
                    <a:pt x="24684" y="14445"/>
                  </a:lnTo>
                  <a:lnTo>
                    <a:pt x="26193" y="14445"/>
                  </a:lnTo>
                  <a:lnTo>
                    <a:pt x="25796" y="872"/>
                  </a:lnTo>
                  <a:lnTo>
                    <a:pt x="24684" y="872"/>
                  </a:lnTo>
                  <a:lnTo>
                    <a:pt x="24050" y="1587"/>
                  </a:lnTo>
                  <a:lnTo>
                    <a:pt x="23018" y="1983"/>
                  </a:lnTo>
                  <a:lnTo>
                    <a:pt x="19446" y="951"/>
                  </a:lnTo>
                  <a:lnTo>
                    <a:pt x="16906" y="237"/>
                  </a:lnTo>
                  <a:lnTo>
                    <a:pt x="13890" y="0"/>
                  </a:lnTo>
                  <a:close/>
                </a:path>
              </a:pathLst>
            </a:custGeom>
            <a:solidFill>
              <a:srgbClr val="000000"/>
            </a:solidFill>
          </p:spPr>
          <p:txBody>
            <a:bodyPr vert="horz" lIns="91440" tIns="45720" rIns="91440" bIns="45720" anchor="t"/>
            <a:lstStyle/>
            <a:p>
              <a:endParaRPr lang="en-IN"/>
            </a:p>
          </p:txBody>
        </p:sp>
        <p:sp>
          <p:nvSpPr>
            <p:cNvPr id="2267" name="Shape 7007"/>
            <p:cNvSpPr/>
            <p:nvPr/>
          </p:nvSpPr>
          <p:spPr>
            <a:xfrm>
              <a:off x="2463736" y="5034485"/>
              <a:ext cx="10953" cy="10953"/>
            </a:xfrm>
            <a:custGeom>
              <a:avLst/>
              <a:gdLst/>
              <a:ahLst/>
              <a:cxnLst/>
              <a:rect l="0" t="0" r="0" b="0"/>
              <a:pathLst>
                <a:path w="10953" h="10953">
                  <a:moveTo>
                    <a:pt x="5397" y="0"/>
                  </a:moveTo>
                  <a:lnTo>
                    <a:pt x="3333" y="476"/>
                  </a:lnTo>
                  <a:lnTo>
                    <a:pt x="1587" y="1587"/>
                  </a:lnTo>
                  <a:lnTo>
                    <a:pt x="396" y="3333"/>
                  </a:lnTo>
                  <a:lnTo>
                    <a:pt x="0" y="5636"/>
                  </a:lnTo>
                  <a:lnTo>
                    <a:pt x="476" y="8017"/>
                  </a:lnTo>
                  <a:lnTo>
                    <a:pt x="1904" y="9683"/>
                  </a:lnTo>
                  <a:lnTo>
                    <a:pt x="3651" y="10636"/>
                  </a:lnTo>
                  <a:lnTo>
                    <a:pt x="5397" y="10953"/>
                  </a:lnTo>
                  <a:lnTo>
                    <a:pt x="7143" y="10636"/>
                  </a:lnTo>
                  <a:lnTo>
                    <a:pt x="8968" y="9683"/>
                  </a:lnTo>
                  <a:lnTo>
                    <a:pt x="10318" y="8017"/>
                  </a:lnTo>
                  <a:lnTo>
                    <a:pt x="10953" y="5636"/>
                  </a:lnTo>
                  <a:lnTo>
                    <a:pt x="10477" y="3412"/>
                  </a:lnTo>
                  <a:lnTo>
                    <a:pt x="9286" y="1667"/>
                  </a:lnTo>
                  <a:lnTo>
                    <a:pt x="7540" y="476"/>
                  </a:lnTo>
                  <a:lnTo>
                    <a:pt x="5397" y="0"/>
                  </a:lnTo>
                  <a:close/>
                </a:path>
              </a:pathLst>
            </a:custGeom>
            <a:solidFill>
              <a:srgbClr val="000000"/>
            </a:solidFill>
          </p:spPr>
          <p:txBody>
            <a:bodyPr vert="horz" lIns="91440" tIns="45720" rIns="91440" bIns="45720" anchor="t"/>
            <a:lstStyle/>
            <a:p>
              <a:endParaRPr lang="en-IN"/>
            </a:p>
          </p:txBody>
        </p:sp>
        <p:sp>
          <p:nvSpPr>
            <p:cNvPr id="2268" name="Shape 7008"/>
            <p:cNvSpPr/>
            <p:nvPr/>
          </p:nvSpPr>
          <p:spPr>
            <a:xfrm>
              <a:off x="1419478" y="4999798"/>
              <a:ext cx="46592" cy="45561"/>
            </a:xfrm>
            <a:custGeom>
              <a:avLst/>
              <a:gdLst/>
              <a:ahLst/>
              <a:cxnLst/>
              <a:rect l="0" t="0" r="0" b="0"/>
              <a:pathLst>
                <a:path w="46592" h="45561">
                  <a:moveTo>
                    <a:pt x="0" y="0"/>
                  </a:moveTo>
                  <a:lnTo>
                    <a:pt x="0" y="1429"/>
                  </a:lnTo>
                  <a:lnTo>
                    <a:pt x="2222" y="1667"/>
                  </a:lnTo>
                  <a:lnTo>
                    <a:pt x="4206" y="2461"/>
                  </a:lnTo>
                  <a:lnTo>
                    <a:pt x="5635" y="4286"/>
                  </a:lnTo>
                  <a:lnTo>
                    <a:pt x="6191" y="7699"/>
                  </a:lnTo>
                  <a:lnTo>
                    <a:pt x="6191" y="32703"/>
                  </a:lnTo>
                  <a:lnTo>
                    <a:pt x="6824" y="37227"/>
                  </a:lnTo>
                  <a:lnTo>
                    <a:pt x="8333" y="40641"/>
                  </a:lnTo>
                  <a:lnTo>
                    <a:pt x="10556" y="43022"/>
                  </a:lnTo>
                  <a:lnTo>
                    <a:pt x="13096" y="44610"/>
                  </a:lnTo>
                  <a:lnTo>
                    <a:pt x="15636" y="45403"/>
                  </a:lnTo>
                  <a:lnTo>
                    <a:pt x="17937" y="45561"/>
                  </a:lnTo>
                  <a:lnTo>
                    <a:pt x="19843" y="45403"/>
                  </a:lnTo>
                  <a:lnTo>
                    <a:pt x="22383" y="44847"/>
                  </a:lnTo>
                  <a:lnTo>
                    <a:pt x="25400" y="43577"/>
                  </a:lnTo>
                  <a:lnTo>
                    <a:pt x="28336" y="41275"/>
                  </a:lnTo>
                  <a:lnTo>
                    <a:pt x="32622" y="37068"/>
                  </a:lnTo>
                  <a:lnTo>
                    <a:pt x="32622" y="45243"/>
                  </a:lnTo>
                  <a:lnTo>
                    <a:pt x="32860" y="45482"/>
                  </a:lnTo>
                  <a:lnTo>
                    <a:pt x="39448" y="43101"/>
                  </a:lnTo>
                  <a:lnTo>
                    <a:pt x="46592" y="41037"/>
                  </a:lnTo>
                  <a:lnTo>
                    <a:pt x="46592" y="39608"/>
                  </a:lnTo>
                  <a:lnTo>
                    <a:pt x="43100" y="39291"/>
                  </a:lnTo>
                  <a:lnTo>
                    <a:pt x="41275" y="38179"/>
                  </a:lnTo>
                  <a:lnTo>
                    <a:pt x="40560" y="36354"/>
                  </a:lnTo>
                  <a:lnTo>
                    <a:pt x="40481" y="33973"/>
                  </a:lnTo>
                  <a:lnTo>
                    <a:pt x="40481" y="0"/>
                  </a:lnTo>
                  <a:lnTo>
                    <a:pt x="24764" y="0"/>
                  </a:lnTo>
                  <a:lnTo>
                    <a:pt x="24764" y="1667"/>
                  </a:lnTo>
                  <a:lnTo>
                    <a:pt x="27066" y="1826"/>
                  </a:lnTo>
                  <a:lnTo>
                    <a:pt x="28891" y="2143"/>
                  </a:lnTo>
                  <a:lnTo>
                    <a:pt x="31114" y="3335"/>
                  </a:lnTo>
                  <a:lnTo>
                    <a:pt x="31987" y="5318"/>
                  </a:lnTo>
                  <a:lnTo>
                    <a:pt x="32146" y="7937"/>
                  </a:lnTo>
                  <a:lnTo>
                    <a:pt x="32146" y="31194"/>
                  </a:lnTo>
                  <a:lnTo>
                    <a:pt x="32066" y="33258"/>
                  </a:lnTo>
                  <a:lnTo>
                    <a:pt x="31669" y="34687"/>
                  </a:lnTo>
                  <a:lnTo>
                    <a:pt x="30558" y="36274"/>
                  </a:lnTo>
                  <a:lnTo>
                    <a:pt x="26352" y="38815"/>
                  </a:lnTo>
                  <a:lnTo>
                    <a:pt x="21906" y="39847"/>
                  </a:lnTo>
                  <a:lnTo>
                    <a:pt x="19050" y="39370"/>
                  </a:lnTo>
                  <a:lnTo>
                    <a:pt x="17065" y="38179"/>
                  </a:lnTo>
                  <a:lnTo>
                    <a:pt x="15794" y="36592"/>
                  </a:lnTo>
                  <a:lnTo>
                    <a:pt x="15001" y="34846"/>
                  </a:lnTo>
                  <a:lnTo>
                    <a:pt x="14683" y="33337"/>
                  </a:lnTo>
                  <a:lnTo>
                    <a:pt x="14525" y="32306"/>
                  </a:lnTo>
                  <a:lnTo>
                    <a:pt x="14525" y="0"/>
                  </a:lnTo>
                  <a:lnTo>
                    <a:pt x="0" y="0"/>
                  </a:lnTo>
                  <a:close/>
                </a:path>
              </a:pathLst>
            </a:custGeom>
            <a:solidFill>
              <a:srgbClr val="000000"/>
            </a:solidFill>
          </p:spPr>
          <p:txBody>
            <a:bodyPr vert="horz" lIns="91440" tIns="45720" rIns="91440" bIns="45720" anchor="t"/>
            <a:lstStyle/>
            <a:p>
              <a:endParaRPr lang="en-IN"/>
            </a:p>
          </p:txBody>
        </p:sp>
        <p:sp>
          <p:nvSpPr>
            <p:cNvPr id="2269" name="Shape 7009"/>
            <p:cNvSpPr/>
            <p:nvPr/>
          </p:nvSpPr>
          <p:spPr>
            <a:xfrm>
              <a:off x="1682526" y="4999798"/>
              <a:ext cx="45641" cy="66198"/>
            </a:xfrm>
            <a:custGeom>
              <a:avLst/>
              <a:gdLst/>
              <a:ahLst/>
              <a:cxnLst/>
              <a:rect l="0" t="0" r="0" b="0"/>
              <a:pathLst>
                <a:path w="45641" h="66198">
                  <a:moveTo>
                    <a:pt x="0" y="0"/>
                  </a:moveTo>
                  <a:lnTo>
                    <a:pt x="0" y="1429"/>
                  </a:lnTo>
                  <a:lnTo>
                    <a:pt x="2539" y="2143"/>
                  </a:lnTo>
                  <a:lnTo>
                    <a:pt x="3968" y="3017"/>
                  </a:lnTo>
                  <a:lnTo>
                    <a:pt x="5081" y="4524"/>
                  </a:lnTo>
                  <a:lnTo>
                    <a:pt x="16352" y="28892"/>
                  </a:lnTo>
                  <a:lnTo>
                    <a:pt x="17304" y="30956"/>
                  </a:lnTo>
                  <a:lnTo>
                    <a:pt x="18575" y="33497"/>
                  </a:lnTo>
                  <a:lnTo>
                    <a:pt x="21193" y="39053"/>
                  </a:lnTo>
                  <a:lnTo>
                    <a:pt x="22067" y="41275"/>
                  </a:lnTo>
                  <a:lnTo>
                    <a:pt x="22463" y="42624"/>
                  </a:lnTo>
                  <a:lnTo>
                    <a:pt x="22305" y="43736"/>
                  </a:lnTo>
                  <a:lnTo>
                    <a:pt x="21750" y="45641"/>
                  </a:lnTo>
                  <a:lnTo>
                    <a:pt x="19843" y="50800"/>
                  </a:lnTo>
                  <a:lnTo>
                    <a:pt x="16987" y="55642"/>
                  </a:lnTo>
                  <a:lnTo>
                    <a:pt x="15239" y="57229"/>
                  </a:lnTo>
                  <a:lnTo>
                    <a:pt x="13336" y="57865"/>
                  </a:lnTo>
                  <a:lnTo>
                    <a:pt x="12144" y="57547"/>
                  </a:lnTo>
                  <a:lnTo>
                    <a:pt x="10398" y="56992"/>
                  </a:lnTo>
                  <a:lnTo>
                    <a:pt x="6350" y="56038"/>
                  </a:lnTo>
                  <a:lnTo>
                    <a:pt x="4366" y="56356"/>
                  </a:lnTo>
                  <a:lnTo>
                    <a:pt x="3096" y="57150"/>
                  </a:lnTo>
                  <a:lnTo>
                    <a:pt x="1826" y="59054"/>
                  </a:lnTo>
                  <a:lnTo>
                    <a:pt x="1587" y="60404"/>
                  </a:lnTo>
                  <a:lnTo>
                    <a:pt x="1984" y="62468"/>
                  </a:lnTo>
                  <a:lnTo>
                    <a:pt x="3333" y="64293"/>
                  </a:lnTo>
                  <a:lnTo>
                    <a:pt x="5636" y="65643"/>
                  </a:lnTo>
                  <a:lnTo>
                    <a:pt x="8811" y="66198"/>
                  </a:lnTo>
                  <a:lnTo>
                    <a:pt x="11431" y="65881"/>
                  </a:lnTo>
                  <a:lnTo>
                    <a:pt x="13891" y="64929"/>
                  </a:lnTo>
                  <a:lnTo>
                    <a:pt x="16113" y="63421"/>
                  </a:lnTo>
                  <a:lnTo>
                    <a:pt x="18098" y="61198"/>
                  </a:lnTo>
                  <a:lnTo>
                    <a:pt x="20002" y="58420"/>
                  </a:lnTo>
                  <a:lnTo>
                    <a:pt x="21908" y="55007"/>
                  </a:lnTo>
                  <a:lnTo>
                    <a:pt x="23812" y="50960"/>
                  </a:lnTo>
                  <a:lnTo>
                    <a:pt x="25638" y="46354"/>
                  </a:lnTo>
                  <a:lnTo>
                    <a:pt x="40878" y="5953"/>
                  </a:lnTo>
                  <a:lnTo>
                    <a:pt x="42148" y="3492"/>
                  </a:lnTo>
                  <a:lnTo>
                    <a:pt x="43339" y="2223"/>
                  </a:lnTo>
                  <a:lnTo>
                    <a:pt x="45641" y="1508"/>
                  </a:lnTo>
                  <a:lnTo>
                    <a:pt x="45641" y="0"/>
                  </a:lnTo>
                  <a:lnTo>
                    <a:pt x="32306" y="0"/>
                  </a:lnTo>
                  <a:lnTo>
                    <a:pt x="32306" y="1508"/>
                  </a:lnTo>
                  <a:lnTo>
                    <a:pt x="34369" y="1667"/>
                  </a:lnTo>
                  <a:lnTo>
                    <a:pt x="35877" y="2143"/>
                  </a:lnTo>
                  <a:lnTo>
                    <a:pt x="36751" y="3017"/>
                  </a:lnTo>
                  <a:lnTo>
                    <a:pt x="37068" y="4286"/>
                  </a:lnTo>
                  <a:lnTo>
                    <a:pt x="36909" y="5318"/>
                  </a:lnTo>
                  <a:lnTo>
                    <a:pt x="36275" y="6986"/>
                  </a:lnTo>
                  <a:lnTo>
                    <a:pt x="34767" y="11033"/>
                  </a:lnTo>
                  <a:lnTo>
                    <a:pt x="27067" y="33020"/>
                  </a:lnTo>
                  <a:lnTo>
                    <a:pt x="15637" y="7937"/>
                  </a:lnTo>
                  <a:lnTo>
                    <a:pt x="15002" y="6350"/>
                  </a:lnTo>
                  <a:lnTo>
                    <a:pt x="14684" y="4366"/>
                  </a:lnTo>
                  <a:lnTo>
                    <a:pt x="15239" y="2778"/>
                  </a:lnTo>
                  <a:lnTo>
                    <a:pt x="16668" y="1984"/>
                  </a:lnTo>
                  <a:lnTo>
                    <a:pt x="20400" y="1508"/>
                  </a:lnTo>
                  <a:lnTo>
                    <a:pt x="20400" y="0"/>
                  </a:lnTo>
                  <a:lnTo>
                    <a:pt x="0" y="0"/>
                  </a:lnTo>
                  <a:close/>
                </a:path>
              </a:pathLst>
            </a:custGeom>
            <a:solidFill>
              <a:srgbClr val="000000"/>
            </a:solidFill>
          </p:spPr>
          <p:txBody>
            <a:bodyPr vert="horz" lIns="91440" tIns="45720" rIns="91440" bIns="45720" anchor="t"/>
            <a:lstStyle/>
            <a:p>
              <a:endParaRPr lang="en-IN"/>
            </a:p>
          </p:txBody>
        </p:sp>
        <p:sp>
          <p:nvSpPr>
            <p:cNvPr id="2270" name="Shape 7010"/>
            <p:cNvSpPr/>
            <p:nvPr/>
          </p:nvSpPr>
          <p:spPr>
            <a:xfrm>
              <a:off x="2673524" y="5106240"/>
              <a:ext cx="10081" cy="10160"/>
            </a:xfrm>
            <a:custGeom>
              <a:avLst/>
              <a:gdLst/>
              <a:ahLst/>
              <a:cxnLst/>
              <a:rect l="0" t="0" r="0" b="0"/>
              <a:pathLst>
                <a:path w="10081" h="10160">
                  <a:moveTo>
                    <a:pt x="4921" y="0"/>
                  </a:moveTo>
                  <a:lnTo>
                    <a:pt x="2698" y="556"/>
                  </a:lnTo>
                  <a:lnTo>
                    <a:pt x="1191" y="1825"/>
                  </a:lnTo>
                  <a:lnTo>
                    <a:pt x="317" y="3492"/>
                  </a:lnTo>
                  <a:lnTo>
                    <a:pt x="0" y="5079"/>
                  </a:lnTo>
                  <a:lnTo>
                    <a:pt x="317" y="6667"/>
                  </a:lnTo>
                  <a:lnTo>
                    <a:pt x="1111" y="8333"/>
                  </a:lnTo>
                  <a:lnTo>
                    <a:pt x="2698" y="9605"/>
                  </a:lnTo>
                  <a:lnTo>
                    <a:pt x="4921" y="10160"/>
                  </a:lnTo>
                  <a:lnTo>
                    <a:pt x="6985" y="9762"/>
                  </a:lnTo>
                  <a:lnTo>
                    <a:pt x="8652" y="8731"/>
                  </a:lnTo>
                  <a:lnTo>
                    <a:pt x="9763" y="7063"/>
                  </a:lnTo>
                  <a:lnTo>
                    <a:pt x="10081" y="5079"/>
                  </a:lnTo>
                  <a:lnTo>
                    <a:pt x="9763" y="3095"/>
                  </a:lnTo>
                  <a:lnTo>
                    <a:pt x="8652" y="1507"/>
                  </a:lnTo>
                  <a:lnTo>
                    <a:pt x="6985" y="476"/>
                  </a:lnTo>
                  <a:lnTo>
                    <a:pt x="4921" y="0"/>
                  </a:lnTo>
                  <a:close/>
                </a:path>
              </a:pathLst>
            </a:custGeom>
            <a:solidFill>
              <a:srgbClr val="000000"/>
            </a:solidFill>
          </p:spPr>
          <p:txBody>
            <a:bodyPr vert="horz" lIns="91440" tIns="45720" rIns="91440" bIns="45720" anchor="t"/>
            <a:lstStyle/>
            <a:p>
              <a:endParaRPr lang="en-IN"/>
            </a:p>
          </p:txBody>
        </p:sp>
        <p:sp>
          <p:nvSpPr>
            <p:cNvPr id="2271" name="Shape 7011"/>
            <p:cNvSpPr/>
            <p:nvPr/>
          </p:nvSpPr>
          <p:spPr>
            <a:xfrm>
              <a:off x="1984072" y="5106240"/>
              <a:ext cx="10081" cy="10160"/>
            </a:xfrm>
            <a:custGeom>
              <a:avLst/>
              <a:gdLst/>
              <a:ahLst/>
              <a:cxnLst/>
              <a:rect l="0" t="0" r="0" b="0"/>
              <a:pathLst>
                <a:path w="10081" h="10160">
                  <a:moveTo>
                    <a:pt x="4921" y="0"/>
                  </a:moveTo>
                  <a:lnTo>
                    <a:pt x="2698" y="556"/>
                  </a:lnTo>
                  <a:lnTo>
                    <a:pt x="1191" y="1825"/>
                  </a:lnTo>
                  <a:lnTo>
                    <a:pt x="317" y="3492"/>
                  </a:lnTo>
                  <a:lnTo>
                    <a:pt x="0" y="5079"/>
                  </a:lnTo>
                  <a:lnTo>
                    <a:pt x="317" y="6667"/>
                  </a:lnTo>
                  <a:lnTo>
                    <a:pt x="1111" y="8333"/>
                  </a:lnTo>
                  <a:lnTo>
                    <a:pt x="2698" y="9605"/>
                  </a:lnTo>
                  <a:lnTo>
                    <a:pt x="4921" y="10160"/>
                  </a:lnTo>
                  <a:lnTo>
                    <a:pt x="6985" y="9762"/>
                  </a:lnTo>
                  <a:lnTo>
                    <a:pt x="8652" y="8731"/>
                  </a:lnTo>
                  <a:lnTo>
                    <a:pt x="9762" y="7063"/>
                  </a:lnTo>
                  <a:lnTo>
                    <a:pt x="10081" y="5079"/>
                  </a:lnTo>
                  <a:lnTo>
                    <a:pt x="9762" y="3095"/>
                  </a:lnTo>
                  <a:lnTo>
                    <a:pt x="8652" y="1507"/>
                  </a:lnTo>
                  <a:lnTo>
                    <a:pt x="6985" y="476"/>
                  </a:lnTo>
                  <a:lnTo>
                    <a:pt x="4921" y="0"/>
                  </a:lnTo>
                  <a:close/>
                </a:path>
              </a:pathLst>
            </a:custGeom>
            <a:solidFill>
              <a:srgbClr val="000000"/>
            </a:solidFill>
          </p:spPr>
          <p:txBody>
            <a:bodyPr vert="horz" lIns="91440" tIns="45720" rIns="91440" bIns="45720" anchor="t"/>
            <a:lstStyle/>
            <a:p>
              <a:endParaRPr lang="en-IN"/>
            </a:p>
          </p:txBody>
        </p:sp>
        <p:sp>
          <p:nvSpPr>
            <p:cNvPr id="2272" name="Shape 7012"/>
            <p:cNvSpPr/>
            <p:nvPr/>
          </p:nvSpPr>
          <p:spPr>
            <a:xfrm>
              <a:off x="1691894" y="5106240"/>
              <a:ext cx="23573" cy="67706"/>
            </a:xfrm>
            <a:custGeom>
              <a:avLst/>
              <a:gdLst/>
              <a:ahLst/>
              <a:cxnLst/>
              <a:rect l="0" t="0" r="0" b="0"/>
              <a:pathLst>
                <a:path w="23573" h="67706">
                  <a:moveTo>
                    <a:pt x="15795" y="0"/>
                  </a:moveTo>
                  <a:lnTo>
                    <a:pt x="0" y="4365"/>
                  </a:lnTo>
                  <a:lnTo>
                    <a:pt x="0" y="5952"/>
                  </a:lnTo>
                  <a:lnTo>
                    <a:pt x="3412" y="5793"/>
                  </a:lnTo>
                  <a:lnTo>
                    <a:pt x="5713" y="6112"/>
                  </a:lnTo>
                  <a:lnTo>
                    <a:pt x="7063" y="7143"/>
                  </a:lnTo>
                  <a:lnTo>
                    <a:pt x="7698" y="9048"/>
                  </a:lnTo>
                  <a:lnTo>
                    <a:pt x="7857" y="11826"/>
                  </a:lnTo>
                  <a:lnTo>
                    <a:pt x="7857" y="59054"/>
                  </a:lnTo>
                  <a:lnTo>
                    <a:pt x="7540" y="62388"/>
                  </a:lnTo>
                  <a:lnTo>
                    <a:pt x="6270" y="64531"/>
                  </a:lnTo>
                  <a:lnTo>
                    <a:pt x="3968" y="65643"/>
                  </a:lnTo>
                  <a:lnTo>
                    <a:pt x="237" y="66198"/>
                  </a:lnTo>
                  <a:lnTo>
                    <a:pt x="237" y="67706"/>
                  </a:lnTo>
                  <a:lnTo>
                    <a:pt x="23573" y="67706"/>
                  </a:lnTo>
                  <a:lnTo>
                    <a:pt x="23573" y="66198"/>
                  </a:lnTo>
                  <a:lnTo>
                    <a:pt x="20001" y="65801"/>
                  </a:lnTo>
                  <a:lnTo>
                    <a:pt x="17700" y="64849"/>
                  </a:lnTo>
                  <a:lnTo>
                    <a:pt x="16510" y="62786"/>
                  </a:lnTo>
                  <a:lnTo>
                    <a:pt x="16191" y="59372"/>
                  </a:lnTo>
                  <a:lnTo>
                    <a:pt x="16191" y="237"/>
                  </a:lnTo>
                  <a:lnTo>
                    <a:pt x="15795" y="0"/>
                  </a:lnTo>
                  <a:close/>
                </a:path>
              </a:pathLst>
            </a:custGeom>
            <a:solidFill>
              <a:srgbClr val="000000"/>
            </a:solidFill>
          </p:spPr>
          <p:txBody>
            <a:bodyPr vert="horz" lIns="91440" tIns="45720" rIns="91440" bIns="45720" anchor="t"/>
            <a:lstStyle/>
            <a:p>
              <a:endParaRPr lang="en-IN"/>
            </a:p>
          </p:txBody>
        </p:sp>
        <p:sp>
          <p:nvSpPr>
            <p:cNvPr id="2273" name="Shape 7013"/>
            <p:cNvSpPr/>
            <p:nvPr/>
          </p:nvSpPr>
          <p:spPr>
            <a:xfrm>
              <a:off x="1266840" y="5106240"/>
              <a:ext cx="10160" cy="10160"/>
            </a:xfrm>
            <a:custGeom>
              <a:avLst/>
              <a:gdLst/>
              <a:ahLst/>
              <a:cxnLst/>
              <a:rect l="0" t="0" r="0" b="0"/>
              <a:pathLst>
                <a:path w="10160" h="10160">
                  <a:moveTo>
                    <a:pt x="5001" y="0"/>
                  </a:moveTo>
                  <a:lnTo>
                    <a:pt x="2778" y="556"/>
                  </a:lnTo>
                  <a:lnTo>
                    <a:pt x="1191" y="1825"/>
                  </a:lnTo>
                  <a:lnTo>
                    <a:pt x="317" y="3492"/>
                  </a:lnTo>
                  <a:lnTo>
                    <a:pt x="0" y="5079"/>
                  </a:lnTo>
                  <a:lnTo>
                    <a:pt x="317" y="6667"/>
                  </a:lnTo>
                  <a:lnTo>
                    <a:pt x="1191" y="8333"/>
                  </a:lnTo>
                  <a:lnTo>
                    <a:pt x="2698" y="9605"/>
                  </a:lnTo>
                  <a:lnTo>
                    <a:pt x="5001" y="10160"/>
                  </a:lnTo>
                  <a:lnTo>
                    <a:pt x="7063" y="9762"/>
                  </a:lnTo>
                  <a:lnTo>
                    <a:pt x="8651" y="8731"/>
                  </a:lnTo>
                  <a:lnTo>
                    <a:pt x="9763" y="7063"/>
                  </a:lnTo>
                  <a:lnTo>
                    <a:pt x="10160" y="5079"/>
                  </a:lnTo>
                  <a:lnTo>
                    <a:pt x="9763" y="3095"/>
                  </a:lnTo>
                  <a:lnTo>
                    <a:pt x="8651" y="1507"/>
                  </a:lnTo>
                  <a:lnTo>
                    <a:pt x="7063" y="476"/>
                  </a:lnTo>
                  <a:lnTo>
                    <a:pt x="5001" y="0"/>
                  </a:lnTo>
                  <a:close/>
                </a:path>
              </a:pathLst>
            </a:custGeom>
            <a:solidFill>
              <a:srgbClr val="000000"/>
            </a:solidFill>
          </p:spPr>
          <p:txBody>
            <a:bodyPr vert="horz" lIns="91440" tIns="45720" rIns="91440" bIns="45720" anchor="t"/>
            <a:lstStyle/>
            <a:p>
              <a:endParaRPr lang="en-IN"/>
            </a:p>
          </p:txBody>
        </p:sp>
        <p:sp>
          <p:nvSpPr>
            <p:cNvPr id="2274" name="Shape 7014"/>
            <p:cNvSpPr/>
            <p:nvPr/>
          </p:nvSpPr>
          <p:spPr>
            <a:xfrm>
              <a:off x="1233263" y="5106240"/>
              <a:ext cx="23575" cy="67706"/>
            </a:xfrm>
            <a:custGeom>
              <a:avLst/>
              <a:gdLst/>
              <a:ahLst/>
              <a:cxnLst/>
              <a:rect l="0" t="0" r="0" b="0"/>
              <a:pathLst>
                <a:path w="23575" h="67706">
                  <a:moveTo>
                    <a:pt x="15796" y="0"/>
                  </a:moveTo>
                  <a:lnTo>
                    <a:pt x="0" y="4365"/>
                  </a:lnTo>
                  <a:lnTo>
                    <a:pt x="0" y="5952"/>
                  </a:lnTo>
                  <a:lnTo>
                    <a:pt x="3413" y="5793"/>
                  </a:lnTo>
                  <a:lnTo>
                    <a:pt x="5714" y="6112"/>
                  </a:lnTo>
                  <a:lnTo>
                    <a:pt x="7065" y="7143"/>
                  </a:lnTo>
                  <a:lnTo>
                    <a:pt x="7700" y="9048"/>
                  </a:lnTo>
                  <a:lnTo>
                    <a:pt x="7858" y="11826"/>
                  </a:lnTo>
                  <a:lnTo>
                    <a:pt x="7858" y="59054"/>
                  </a:lnTo>
                  <a:lnTo>
                    <a:pt x="7541" y="62388"/>
                  </a:lnTo>
                  <a:lnTo>
                    <a:pt x="6271" y="64531"/>
                  </a:lnTo>
                  <a:lnTo>
                    <a:pt x="3890" y="65643"/>
                  </a:lnTo>
                  <a:lnTo>
                    <a:pt x="238" y="66198"/>
                  </a:lnTo>
                  <a:lnTo>
                    <a:pt x="238" y="67706"/>
                  </a:lnTo>
                  <a:lnTo>
                    <a:pt x="23575" y="67706"/>
                  </a:lnTo>
                  <a:lnTo>
                    <a:pt x="23575" y="66198"/>
                  </a:lnTo>
                  <a:lnTo>
                    <a:pt x="20002" y="65801"/>
                  </a:lnTo>
                  <a:lnTo>
                    <a:pt x="17701" y="64849"/>
                  </a:lnTo>
                  <a:lnTo>
                    <a:pt x="16511" y="62786"/>
                  </a:lnTo>
                  <a:lnTo>
                    <a:pt x="16193" y="59372"/>
                  </a:lnTo>
                  <a:lnTo>
                    <a:pt x="16193" y="237"/>
                  </a:lnTo>
                  <a:lnTo>
                    <a:pt x="15796" y="0"/>
                  </a:lnTo>
                  <a:close/>
                </a:path>
              </a:pathLst>
            </a:custGeom>
            <a:solidFill>
              <a:srgbClr val="000000"/>
            </a:solidFill>
          </p:spPr>
          <p:txBody>
            <a:bodyPr vert="horz" lIns="91440" tIns="45720" rIns="91440" bIns="45720" anchor="t"/>
            <a:lstStyle/>
            <a:p>
              <a:endParaRPr lang="en-IN"/>
            </a:p>
          </p:txBody>
        </p:sp>
        <p:sp>
          <p:nvSpPr>
            <p:cNvPr id="2275" name="Shape 7015"/>
            <p:cNvSpPr/>
            <p:nvPr/>
          </p:nvSpPr>
          <p:spPr>
            <a:xfrm>
              <a:off x="1906602" y="5108384"/>
              <a:ext cx="66278" cy="65562"/>
            </a:xfrm>
            <a:custGeom>
              <a:avLst/>
              <a:gdLst/>
              <a:ahLst/>
              <a:cxnLst/>
              <a:rect l="0" t="0" r="0" b="0"/>
              <a:pathLst>
                <a:path w="66278" h="65562">
                  <a:moveTo>
                    <a:pt x="0" y="0"/>
                  </a:moveTo>
                  <a:lnTo>
                    <a:pt x="23495" y="3650"/>
                  </a:lnTo>
                  <a:lnTo>
                    <a:pt x="27861" y="3730"/>
                  </a:lnTo>
                  <a:lnTo>
                    <a:pt x="31669" y="4126"/>
                  </a:lnTo>
                  <a:lnTo>
                    <a:pt x="35005" y="4682"/>
                  </a:lnTo>
                  <a:lnTo>
                    <a:pt x="37782" y="5476"/>
                  </a:lnTo>
                  <a:lnTo>
                    <a:pt x="42466" y="7618"/>
                  </a:lnTo>
                  <a:lnTo>
                    <a:pt x="46276" y="10556"/>
                  </a:lnTo>
                  <a:lnTo>
                    <a:pt x="50561" y="15477"/>
                  </a:lnTo>
                  <a:lnTo>
                    <a:pt x="53419" y="20955"/>
                  </a:lnTo>
                  <a:lnTo>
                    <a:pt x="55007" y="26907"/>
                  </a:lnTo>
                  <a:lnTo>
                    <a:pt x="55482" y="33098"/>
                  </a:lnTo>
                  <a:lnTo>
                    <a:pt x="55166" y="38100"/>
                  </a:lnTo>
                  <a:lnTo>
                    <a:pt x="54372" y="42543"/>
                  </a:lnTo>
                  <a:lnTo>
                    <a:pt x="53181" y="46433"/>
                  </a:lnTo>
                  <a:lnTo>
                    <a:pt x="51513" y="49687"/>
                  </a:lnTo>
                  <a:lnTo>
                    <a:pt x="47386" y="54768"/>
                  </a:lnTo>
                  <a:lnTo>
                    <a:pt x="42466" y="58261"/>
                  </a:lnTo>
                  <a:lnTo>
                    <a:pt x="37226" y="60404"/>
                  </a:lnTo>
                  <a:lnTo>
                    <a:pt x="32226" y="61436"/>
                  </a:lnTo>
                  <a:lnTo>
                    <a:pt x="27939" y="61832"/>
                  </a:lnTo>
                  <a:lnTo>
                    <a:pt x="24764" y="61912"/>
                  </a:lnTo>
                  <a:lnTo>
                    <a:pt x="21828" y="61752"/>
                  </a:lnTo>
                  <a:lnTo>
                    <a:pt x="20002" y="61118"/>
                  </a:lnTo>
                  <a:lnTo>
                    <a:pt x="19050" y="59849"/>
                  </a:lnTo>
                  <a:lnTo>
                    <a:pt x="18811" y="57863"/>
                  </a:lnTo>
                  <a:lnTo>
                    <a:pt x="18811" y="7540"/>
                  </a:lnTo>
                  <a:lnTo>
                    <a:pt x="19367" y="4841"/>
                  </a:lnTo>
                  <a:lnTo>
                    <a:pt x="20717" y="3968"/>
                  </a:lnTo>
                  <a:lnTo>
                    <a:pt x="23495" y="3650"/>
                  </a:lnTo>
                  <a:lnTo>
                    <a:pt x="0" y="0"/>
                  </a:lnTo>
                  <a:lnTo>
                    <a:pt x="0" y="1825"/>
                  </a:lnTo>
                  <a:lnTo>
                    <a:pt x="4603" y="2460"/>
                  </a:lnTo>
                  <a:lnTo>
                    <a:pt x="6111" y="3095"/>
                  </a:lnTo>
                  <a:lnTo>
                    <a:pt x="7223" y="3809"/>
                  </a:lnTo>
                  <a:lnTo>
                    <a:pt x="7937" y="4841"/>
                  </a:lnTo>
                  <a:lnTo>
                    <a:pt x="8413" y="6350"/>
                  </a:lnTo>
                  <a:lnTo>
                    <a:pt x="8731" y="10793"/>
                  </a:lnTo>
                  <a:lnTo>
                    <a:pt x="8731" y="54768"/>
                  </a:lnTo>
                  <a:lnTo>
                    <a:pt x="8413" y="58975"/>
                  </a:lnTo>
                  <a:lnTo>
                    <a:pt x="7143" y="61673"/>
                  </a:lnTo>
                  <a:lnTo>
                    <a:pt x="4523" y="63024"/>
                  </a:lnTo>
                  <a:lnTo>
                    <a:pt x="0" y="63657"/>
                  </a:lnTo>
                  <a:lnTo>
                    <a:pt x="0" y="65562"/>
                  </a:lnTo>
                  <a:lnTo>
                    <a:pt x="28098" y="65562"/>
                  </a:lnTo>
                  <a:lnTo>
                    <a:pt x="33496" y="65325"/>
                  </a:lnTo>
                  <a:lnTo>
                    <a:pt x="38417" y="64690"/>
                  </a:lnTo>
                  <a:lnTo>
                    <a:pt x="42862" y="63737"/>
                  </a:lnTo>
                  <a:lnTo>
                    <a:pt x="46831" y="62308"/>
                  </a:lnTo>
                  <a:lnTo>
                    <a:pt x="53498" y="58737"/>
                  </a:lnTo>
                  <a:lnTo>
                    <a:pt x="58498" y="54212"/>
                  </a:lnTo>
                  <a:lnTo>
                    <a:pt x="62151" y="49052"/>
                  </a:lnTo>
                  <a:lnTo>
                    <a:pt x="64611" y="43576"/>
                  </a:lnTo>
                  <a:lnTo>
                    <a:pt x="65961" y="38100"/>
                  </a:lnTo>
                  <a:lnTo>
                    <a:pt x="66278" y="32940"/>
                  </a:lnTo>
                  <a:lnTo>
                    <a:pt x="65961" y="27621"/>
                  </a:lnTo>
                  <a:lnTo>
                    <a:pt x="65007" y="22780"/>
                  </a:lnTo>
                  <a:lnTo>
                    <a:pt x="63419" y="18413"/>
                  </a:lnTo>
                  <a:lnTo>
                    <a:pt x="61277" y="14525"/>
                  </a:lnTo>
                  <a:lnTo>
                    <a:pt x="58657" y="11112"/>
                  </a:lnTo>
                  <a:lnTo>
                    <a:pt x="55482" y="8175"/>
                  </a:lnTo>
                  <a:lnTo>
                    <a:pt x="51752" y="5635"/>
                  </a:lnTo>
                  <a:lnTo>
                    <a:pt x="47625" y="3571"/>
                  </a:lnTo>
                  <a:lnTo>
                    <a:pt x="37941" y="872"/>
                  </a:lnTo>
                  <a:lnTo>
                    <a:pt x="26748" y="0"/>
                  </a:lnTo>
                  <a:lnTo>
                    <a:pt x="0" y="0"/>
                  </a:lnTo>
                  <a:close/>
                </a:path>
              </a:pathLst>
            </a:custGeom>
            <a:solidFill>
              <a:srgbClr val="000000"/>
            </a:solidFill>
          </p:spPr>
          <p:txBody>
            <a:bodyPr vert="horz" lIns="91440" tIns="45720" rIns="91440" bIns="45720" anchor="t"/>
            <a:lstStyle/>
            <a:p>
              <a:endParaRPr lang="en-IN"/>
            </a:p>
          </p:txBody>
        </p:sp>
        <p:sp>
          <p:nvSpPr>
            <p:cNvPr id="2276" name="Shape 7016"/>
            <p:cNvSpPr/>
            <p:nvPr/>
          </p:nvSpPr>
          <p:spPr>
            <a:xfrm>
              <a:off x="2049953" y="5116559"/>
              <a:ext cx="26352" cy="58340"/>
            </a:xfrm>
            <a:custGeom>
              <a:avLst/>
              <a:gdLst/>
              <a:ahLst/>
              <a:cxnLst/>
              <a:rect l="0" t="0" r="0" b="0"/>
              <a:pathLst>
                <a:path w="26352" h="58340">
                  <a:moveTo>
                    <a:pt x="13256" y="0"/>
                  </a:moveTo>
                  <a:lnTo>
                    <a:pt x="10874" y="3412"/>
                  </a:lnTo>
                  <a:lnTo>
                    <a:pt x="8809" y="6191"/>
                  </a:lnTo>
                  <a:lnTo>
                    <a:pt x="4366" y="11350"/>
                  </a:lnTo>
                  <a:lnTo>
                    <a:pt x="1349" y="13731"/>
                  </a:lnTo>
                  <a:lnTo>
                    <a:pt x="397" y="14446"/>
                  </a:lnTo>
                  <a:lnTo>
                    <a:pt x="0" y="15240"/>
                  </a:lnTo>
                  <a:lnTo>
                    <a:pt x="397" y="15955"/>
                  </a:lnTo>
                  <a:lnTo>
                    <a:pt x="5634" y="15955"/>
                  </a:lnTo>
                  <a:lnTo>
                    <a:pt x="5634" y="45799"/>
                  </a:lnTo>
                  <a:lnTo>
                    <a:pt x="5873" y="49132"/>
                  </a:lnTo>
                  <a:lnTo>
                    <a:pt x="6350" y="51911"/>
                  </a:lnTo>
                  <a:lnTo>
                    <a:pt x="7222" y="54133"/>
                  </a:lnTo>
                  <a:lnTo>
                    <a:pt x="8334" y="55800"/>
                  </a:lnTo>
                  <a:lnTo>
                    <a:pt x="11191" y="57785"/>
                  </a:lnTo>
                  <a:lnTo>
                    <a:pt x="14763" y="58340"/>
                  </a:lnTo>
                  <a:lnTo>
                    <a:pt x="18097" y="57785"/>
                  </a:lnTo>
                  <a:lnTo>
                    <a:pt x="21352" y="56197"/>
                  </a:lnTo>
                  <a:lnTo>
                    <a:pt x="24129" y="53816"/>
                  </a:lnTo>
                  <a:lnTo>
                    <a:pt x="26352" y="50880"/>
                  </a:lnTo>
                  <a:lnTo>
                    <a:pt x="25003" y="49768"/>
                  </a:lnTo>
                  <a:lnTo>
                    <a:pt x="22781" y="51990"/>
                  </a:lnTo>
                  <a:lnTo>
                    <a:pt x="21113" y="52863"/>
                  </a:lnTo>
                  <a:lnTo>
                    <a:pt x="18971" y="53181"/>
                  </a:lnTo>
                  <a:lnTo>
                    <a:pt x="16906" y="52783"/>
                  </a:lnTo>
                  <a:lnTo>
                    <a:pt x="15398" y="51593"/>
                  </a:lnTo>
                  <a:lnTo>
                    <a:pt x="14128" y="47942"/>
                  </a:lnTo>
                  <a:lnTo>
                    <a:pt x="13969" y="44291"/>
                  </a:lnTo>
                  <a:lnTo>
                    <a:pt x="13969" y="15955"/>
                  </a:lnTo>
                  <a:lnTo>
                    <a:pt x="23971" y="15955"/>
                  </a:lnTo>
                  <a:lnTo>
                    <a:pt x="23971" y="12780"/>
                  </a:lnTo>
                  <a:lnTo>
                    <a:pt x="13969" y="12780"/>
                  </a:lnTo>
                  <a:lnTo>
                    <a:pt x="13969" y="134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277" name="Shape 7017"/>
            <p:cNvSpPr/>
            <p:nvPr/>
          </p:nvSpPr>
          <p:spPr>
            <a:xfrm>
              <a:off x="2746707" y="5128385"/>
              <a:ext cx="40163" cy="46513"/>
            </a:xfrm>
            <a:custGeom>
              <a:avLst/>
              <a:gdLst/>
              <a:ahLst/>
              <a:cxnLst/>
              <a:rect l="0" t="0" r="0" b="0"/>
              <a:pathLst>
                <a:path w="40163" h="46513">
                  <a:moveTo>
                    <a:pt x="18018" y="0"/>
                  </a:moveTo>
                  <a:lnTo>
                    <a:pt x="12858" y="556"/>
                  </a:lnTo>
                  <a:lnTo>
                    <a:pt x="8731" y="1984"/>
                  </a:lnTo>
                  <a:lnTo>
                    <a:pt x="5636" y="4048"/>
                  </a:lnTo>
                  <a:lnTo>
                    <a:pt x="3492" y="6350"/>
                  </a:lnTo>
                  <a:lnTo>
                    <a:pt x="2302" y="8811"/>
                  </a:lnTo>
                  <a:lnTo>
                    <a:pt x="1904" y="10954"/>
                  </a:lnTo>
                  <a:lnTo>
                    <a:pt x="2857" y="13732"/>
                  </a:lnTo>
                  <a:lnTo>
                    <a:pt x="4207" y="14843"/>
                  </a:lnTo>
                  <a:lnTo>
                    <a:pt x="6191" y="15319"/>
                  </a:lnTo>
                  <a:lnTo>
                    <a:pt x="7937" y="14923"/>
                  </a:lnTo>
                  <a:lnTo>
                    <a:pt x="9366" y="13970"/>
                  </a:lnTo>
                  <a:lnTo>
                    <a:pt x="10318" y="12621"/>
                  </a:lnTo>
                  <a:lnTo>
                    <a:pt x="10636" y="11112"/>
                  </a:lnTo>
                  <a:lnTo>
                    <a:pt x="10398" y="9367"/>
                  </a:lnTo>
                  <a:lnTo>
                    <a:pt x="10081" y="7223"/>
                  </a:lnTo>
                  <a:lnTo>
                    <a:pt x="10716" y="5159"/>
                  </a:lnTo>
                  <a:lnTo>
                    <a:pt x="12382" y="3651"/>
                  </a:lnTo>
                  <a:lnTo>
                    <a:pt x="14684" y="2698"/>
                  </a:lnTo>
                  <a:lnTo>
                    <a:pt x="17144" y="2381"/>
                  </a:lnTo>
                  <a:lnTo>
                    <a:pt x="19606" y="2619"/>
                  </a:lnTo>
                  <a:lnTo>
                    <a:pt x="22066" y="3811"/>
                  </a:lnTo>
                  <a:lnTo>
                    <a:pt x="23971" y="6350"/>
                  </a:lnTo>
                  <a:lnTo>
                    <a:pt x="24764" y="10557"/>
                  </a:lnTo>
                  <a:lnTo>
                    <a:pt x="24764" y="16590"/>
                  </a:lnTo>
                  <a:lnTo>
                    <a:pt x="24022" y="16882"/>
                  </a:lnTo>
                  <a:lnTo>
                    <a:pt x="24764" y="18971"/>
                  </a:lnTo>
                  <a:lnTo>
                    <a:pt x="24764" y="33337"/>
                  </a:lnTo>
                  <a:lnTo>
                    <a:pt x="24686" y="35322"/>
                  </a:lnTo>
                  <a:lnTo>
                    <a:pt x="24209" y="36751"/>
                  </a:lnTo>
                  <a:lnTo>
                    <a:pt x="23177" y="37862"/>
                  </a:lnTo>
                  <a:lnTo>
                    <a:pt x="21431" y="39053"/>
                  </a:lnTo>
                  <a:lnTo>
                    <a:pt x="18812" y="40084"/>
                  </a:lnTo>
                  <a:lnTo>
                    <a:pt x="15239" y="40798"/>
                  </a:lnTo>
                  <a:lnTo>
                    <a:pt x="12700" y="40243"/>
                  </a:lnTo>
                  <a:lnTo>
                    <a:pt x="10636" y="38736"/>
                  </a:lnTo>
                  <a:lnTo>
                    <a:pt x="9287" y="36274"/>
                  </a:lnTo>
                  <a:lnTo>
                    <a:pt x="8731" y="33099"/>
                  </a:lnTo>
                  <a:lnTo>
                    <a:pt x="8731" y="32861"/>
                  </a:lnTo>
                  <a:lnTo>
                    <a:pt x="8889" y="31036"/>
                  </a:lnTo>
                  <a:lnTo>
                    <a:pt x="9604" y="28892"/>
                  </a:lnTo>
                  <a:lnTo>
                    <a:pt x="11112" y="26591"/>
                  </a:lnTo>
                  <a:lnTo>
                    <a:pt x="13969" y="24051"/>
                  </a:lnTo>
                  <a:lnTo>
                    <a:pt x="15954" y="22781"/>
                  </a:lnTo>
                  <a:lnTo>
                    <a:pt x="18414" y="21511"/>
                  </a:lnTo>
                  <a:lnTo>
                    <a:pt x="24764" y="18971"/>
                  </a:lnTo>
                  <a:lnTo>
                    <a:pt x="24022" y="16882"/>
                  </a:lnTo>
                  <a:lnTo>
                    <a:pt x="17303" y="19526"/>
                  </a:lnTo>
                  <a:lnTo>
                    <a:pt x="11192" y="22304"/>
                  </a:lnTo>
                  <a:lnTo>
                    <a:pt x="6350" y="25082"/>
                  </a:lnTo>
                  <a:lnTo>
                    <a:pt x="2857" y="28178"/>
                  </a:lnTo>
                  <a:lnTo>
                    <a:pt x="714" y="31829"/>
                  </a:lnTo>
                  <a:lnTo>
                    <a:pt x="0" y="36274"/>
                  </a:lnTo>
                  <a:lnTo>
                    <a:pt x="952" y="40641"/>
                  </a:lnTo>
                  <a:lnTo>
                    <a:pt x="3254" y="43894"/>
                  </a:lnTo>
                  <a:lnTo>
                    <a:pt x="6588" y="45879"/>
                  </a:lnTo>
                  <a:lnTo>
                    <a:pt x="10477" y="46513"/>
                  </a:lnTo>
                  <a:lnTo>
                    <a:pt x="14526" y="45879"/>
                  </a:lnTo>
                  <a:lnTo>
                    <a:pt x="18414" y="44132"/>
                  </a:lnTo>
                  <a:lnTo>
                    <a:pt x="24844" y="39291"/>
                  </a:lnTo>
                  <a:lnTo>
                    <a:pt x="25400" y="42307"/>
                  </a:lnTo>
                  <a:lnTo>
                    <a:pt x="26352" y="44371"/>
                  </a:lnTo>
                  <a:lnTo>
                    <a:pt x="27622" y="45641"/>
                  </a:lnTo>
                  <a:lnTo>
                    <a:pt x="28972" y="46276"/>
                  </a:lnTo>
                  <a:lnTo>
                    <a:pt x="31353" y="46513"/>
                  </a:lnTo>
                  <a:lnTo>
                    <a:pt x="32782" y="46434"/>
                  </a:lnTo>
                  <a:lnTo>
                    <a:pt x="34766" y="45879"/>
                  </a:lnTo>
                  <a:lnTo>
                    <a:pt x="37227" y="44371"/>
                  </a:lnTo>
                  <a:lnTo>
                    <a:pt x="40163" y="41592"/>
                  </a:lnTo>
                  <a:lnTo>
                    <a:pt x="40163" y="39053"/>
                  </a:lnTo>
                  <a:lnTo>
                    <a:pt x="38258" y="40323"/>
                  </a:lnTo>
                  <a:lnTo>
                    <a:pt x="35639" y="40878"/>
                  </a:lnTo>
                  <a:lnTo>
                    <a:pt x="33972" y="40402"/>
                  </a:lnTo>
                  <a:lnTo>
                    <a:pt x="33178" y="39132"/>
                  </a:lnTo>
                  <a:lnTo>
                    <a:pt x="32782" y="35163"/>
                  </a:lnTo>
                  <a:lnTo>
                    <a:pt x="32782" y="15796"/>
                  </a:lnTo>
                  <a:lnTo>
                    <a:pt x="32226" y="9128"/>
                  </a:lnTo>
                  <a:lnTo>
                    <a:pt x="30956" y="5716"/>
                  </a:lnTo>
                  <a:lnTo>
                    <a:pt x="28416" y="2778"/>
                  </a:lnTo>
                  <a:lnTo>
                    <a:pt x="26591" y="1587"/>
                  </a:lnTo>
                  <a:lnTo>
                    <a:pt x="24288" y="715"/>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278" name="Shape 7018"/>
            <p:cNvSpPr/>
            <p:nvPr/>
          </p:nvSpPr>
          <p:spPr>
            <a:xfrm>
              <a:off x="2667332" y="5128385"/>
              <a:ext cx="23494" cy="45561"/>
            </a:xfrm>
            <a:custGeom>
              <a:avLst/>
              <a:gdLst/>
              <a:ahLst/>
              <a:cxnLst/>
              <a:rect l="0" t="0" r="0" b="0"/>
              <a:pathLst>
                <a:path w="23494" h="45561">
                  <a:moveTo>
                    <a:pt x="15796" y="0"/>
                  </a:moveTo>
                  <a:lnTo>
                    <a:pt x="397" y="5398"/>
                  </a:lnTo>
                  <a:lnTo>
                    <a:pt x="397" y="6906"/>
                  </a:lnTo>
                  <a:lnTo>
                    <a:pt x="4366" y="6510"/>
                  </a:lnTo>
                  <a:lnTo>
                    <a:pt x="5636" y="6588"/>
                  </a:lnTo>
                  <a:lnTo>
                    <a:pt x="6747" y="7303"/>
                  </a:lnTo>
                  <a:lnTo>
                    <a:pt x="7541" y="9048"/>
                  </a:lnTo>
                  <a:lnTo>
                    <a:pt x="7858" y="12462"/>
                  </a:lnTo>
                  <a:lnTo>
                    <a:pt x="7858" y="35481"/>
                  </a:lnTo>
                  <a:lnTo>
                    <a:pt x="7699" y="38736"/>
                  </a:lnTo>
                  <a:lnTo>
                    <a:pt x="7143" y="41037"/>
                  </a:lnTo>
                  <a:lnTo>
                    <a:pt x="6271" y="42545"/>
                  </a:lnTo>
                  <a:lnTo>
                    <a:pt x="4762" y="43418"/>
                  </a:lnTo>
                  <a:lnTo>
                    <a:pt x="2778" y="43816"/>
                  </a:lnTo>
                  <a:lnTo>
                    <a:pt x="0" y="44053"/>
                  </a:lnTo>
                  <a:lnTo>
                    <a:pt x="0" y="45561"/>
                  </a:lnTo>
                  <a:lnTo>
                    <a:pt x="23494" y="45561"/>
                  </a:lnTo>
                  <a:lnTo>
                    <a:pt x="23494" y="44053"/>
                  </a:lnTo>
                  <a:lnTo>
                    <a:pt x="19447" y="43418"/>
                  </a:lnTo>
                  <a:lnTo>
                    <a:pt x="18177" y="42862"/>
                  </a:lnTo>
                  <a:lnTo>
                    <a:pt x="17303" y="42068"/>
                  </a:lnTo>
                  <a:lnTo>
                    <a:pt x="16351" y="39449"/>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2279" name="Shape 7019"/>
            <p:cNvSpPr/>
            <p:nvPr/>
          </p:nvSpPr>
          <p:spPr>
            <a:xfrm>
              <a:off x="2445400" y="5128385"/>
              <a:ext cx="39528" cy="46513"/>
            </a:xfrm>
            <a:custGeom>
              <a:avLst/>
              <a:gdLst/>
              <a:ahLst/>
              <a:cxnLst/>
              <a:rect l="0" t="0" r="0" b="0"/>
              <a:pathLst>
                <a:path w="39528" h="46513">
                  <a:moveTo>
                    <a:pt x="20161" y="0"/>
                  </a:moveTo>
                  <a:lnTo>
                    <a:pt x="18018" y="3572"/>
                  </a:lnTo>
                  <a:lnTo>
                    <a:pt x="21431" y="4128"/>
                  </a:lnTo>
                  <a:lnTo>
                    <a:pt x="23812" y="5477"/>
                  </a:lnTo>
                  <a:lnTo>
                    <a:pt x="25400" y="7461"/>
                  </a:lnTo>
                  <a:lnTo>
                    <a:pt x="26511" y="9922"/>
                  </a:lnTo>
                  <a:lnTo>
                    <a:pt x="27543" y="14923"/>
                  </a:lnTo>
                  <a:lnTo>
                    <a:pt x="7143" y="14923"/>
                  </a:lnTo>
                  <a:lnTo>
                    <a:pt x="7858" y="11986"/>
                  </a:lnTo>
                  <a:lnTo>
                    <a:pt x="8731" y="9446"/>
                  </a:lnTo>
                  <a:lnTo>
                    <a:pt x="11112" y="5953"/>
                  </a:lnTo>
                  <a:lnTo>
                    <a:pt x="14287" y="4128"/>
                  </a:lnTo>
                  <a:lnTo>
                    <a:pt x="18018" y="3572"/>
                  </a:lnTo>
                  <a:lnTo>
                    <a:pt x="20161" y="0"/>
                  </a:lnTo>
                  <a:lnTo>
                    <a:pt x="15955" y="476"/>
                  </a:lnTo>
                  <a:lnTo>
                    <a:pt x="11429" y="2223"/>
                  </a:lnTo>
                  <a:lnTo>
                    <a:pt x="7143" y="5318"/>
                  </a:lnTo>
                  <a:lnTo>
                    <a:pt x="3492" y="9922"/>
                  </a:lnTo>
                  <a:lnTo>
                    <a:pt x="952" y="16192"/>
                  </a:lnTo>
                  <a:lnTo>
                    <a:pt x="238" y="20003"/>
                  </a:lnTo>
                  <a:lnTo>
                    <a:pt x="0" y="24368"/>
                  </a:lnTo>
                  <a:lnTo>
                    <a:pt x="397" y="29368"/>
                  </a:lnTo>
                  <a:lnTo>
                    <a:pt x="1349" y="33734"/>
                  </a:lnTo>
                  <a:lnTo>
                    <a:pt x="2857" y="37544"/>
                  </a:lnTo>
                  <a:lnTo>
                    <a:pt x="5079" y="40719"/>
                  </a:lnTo>
                  <a:lnTo>
                    <a:pt x="7778" y="43259"/>
                  </a:lnTo>
                  <a:lnTo>
                    <a:pt x="10953" y="45006"/>
                  </a:lnTo>
                  <a:lnTo>
                    <a:pt x="14526" y="46117"/>
                  </a:lnTo>
                  <a:lnTo>
                    <a:pt x="18494" y="46513"/>
                  </a:lnTo>
                  <a:lnTo>
                    <a:pt x="23495" y="45958"/>
                  </a:lnTo>
                  <a:lnTo>
                    <a:pt x="27702" y="44371"/>
                  </a:lnTo>
                  <a:lnTo>
                    <a:pt x="31194" y="42068"/>
                  </a:lnTo>
                  <a:lnTo>
                    <a:pt x="33972" y="39370"/>
                  </a:lnTo>
                  <a:lnTo>
                    <a:pt x="36195" y="36592"/>
                  </a:lnTo>
                  <a:lnTo>
                    <a:pt x="37782" y="33893"/>
                  </a:lnTo>
                  <a:lnTo>
                    <a:pt x="38893" y="31592"/>
                  </a:lnTo>
                  <a:lnTo>
                    <a:pt x="39528" y="30004"/>
                  </a:lnTo>
                  <a:lnTo>
                    <a:pt x="37941" y="29290"/>
                  </a:lnTo>
                  <a:lnTo>
                    <a:pt x="34925" y="33576"/>
                  </a:lnTo>
                  <a:lnTo>
                    <a:pt x="32702" y="35878"/>
                  </a:lnTo>
                  <a:lnTo>
                    <a:pt x="29924" y="37862"/>
                  </a:lnTo>
                  <a:lnTo>
                    <a:pt x="26591" y="39211"/>
                  </a:lnTo>
                  <a:lnTo>
                    <a:pt x="22542" y="39687"/>
                  </a:lnTo>
                  <a:lnTo>
                    <a:pt x="19208" y="39291"/>
                  </a:lnTo>
                  <a:lnTo>
                    <a:pt x="15796" y="38021"/>
                  </a:lnTo>
                  <a:lnTo>
                    <a:pt x="12700" y="35481"/>
                  </a:lnTo>
                  <a:lnTo>
                    <a:pt x="10001" y="31512"/>
                  </a:lnTo>
                  <a:lnTo>
                    <a:pt x="8889" y="28892"/>
                  </a:lnTo>
                  <a:lnTo>
                    <a:pt x="7937" y="25797"/>
                  </a:lnTo>
                  <a:lnTo>
                    <a:pt x="7302" y="22225"/>
                  </a:lnTo>
                  <a:lnTo>
                    <a:pt x="6826" y="18098"/>
                  </a:lnTo>
                  <a:lnTo>
                    <a:pt x="37623" y="18098"/>
                  </a:lnTo>
                  <a:lnTo>
                    <a:pt x="36909" y="13653"/>
                  </a:lnTo>
                  <a:lnTo>
                    <a:pt x="35798" y="9842"/>
                  </a:lnTo>
                  <a:lnTo>
                    <a:pt x="34131" y="6667"/>
                  </a:lnTo>
                  <a:lnTo>
                    <a:pt x="31988" y="4207"/>
                  </a:lnTo>
                  <a:lnTo>
                    <a:pt x="29527" y="2302"/>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280" name="Shape 7020"/>
            <p:cNvSpPr/>
            <p:nvPr/>
          </p:nvSpPr>
          <p:spPr>
            <a:xfrm>
              <a:off x="2269426" y="5128385"/>
              <a:ext cx="43734" cy="46513"/>
            </a:xfrm>
            <a:custGeom>
              <a:avLst/>
              <a:gdLst/>
              <a:ahLst/>
              <a:cxnLst/>
              <a:rect l="0" t="0" r="0" b="0"/>
              <a:pathLst>
                <a:path w="43734" h="46513">
                  <a:moveTo>
                    <a:pt x="21431" y="0"/>
                  </a:moveTo>
                  <a:lnTo>
                    <a:pt x="20637" y="2778"/>
                  </a:lnTo>
                  <a:lnTo>
                    <a:pt x="24843" y="3651"/>
                  </a:lnTo>
                  <a:lnTo>
                    <a:pt x="28336" y="6032"/>
                  </a:lnTo>
                  <a:lnTo>
                    <a:pt x="31114" y="9685"/>
                  </a:lnTo>
                  <a:lnTo>
                    <a:pt x="33178" y="14367"/>
                  </a:lnTo>
                  <a:lnTo>
                    <a:pt x="34368" y="19843"/>
                  </a:lnTo>
                  <a:lnTo>
                    <a:pt x="34766" y="25876"/>
                  </a:lnTo>
                  <a:lnTo>
                    <a:pt x="34209" y="32147"/>
                  </a:lnTo>
                  <a:lnTo>
                    <a:pt x="32861" y="36751"/>
                  </a:lnTo>
                  <a:lnTo>
                    <a:pt x="30876" y="40084"/>
                  </a:lnTo>
                  <a:lnTo>
                    <a:pt x="28336" y="42307"/>
                  </a:lnTo>
                  <a:lnTo>
                    <a:pt x="25717" y="43418"/>
                  </a:lnTo>
                  <a:lnTo>
                    <a:pt x="23097" y="43736"/>
                  </a:lnTo>
                  <a:lnTo>
                    <a:pt x="19050" y="42942"/>
                  </a:lnTo>
                  <a:lnTo>
                    <a:pt x="15875" y="40798"/>
                  </a:lnTo>
                  <a:lnTo>
                    <a:pt x="13413" y="37623"/>
                  </a:lnTo>
                  <a:lnTo>
                    <a:pt x="11588" y="33734"/>
                  </a:lnTo>
                  <a:lnTo>
                    <a:pt x="9444" y="25321"/>
                  </a:lnTo>
                  <a:lnTo>
                    <a:pt x="9127" y="21431"/>
                  </a:lnTo>
                  <a:lnTo>
                    <a:pt x="8968" y="18177"/>
                  </a:lnTo>
                  <a:lnTo>
                    <a:pt x="9842" y="11429"/>
                  </a:lnTo>
                  <a:lnTo>
                    <a:pt x="12382" y="6588"/>
                  </a:lnTo>
                  <a:lnTo>
                    <a:pt x="16192" y="3731"/>
                  </a:lnTo>
                  <a:lnTo>
                    <a:pt x="20637" y="2778"/>
                  </a:lnTo>
                  <a:lnTo>
                    <a:pt x="21431" y="0"/>
                  </a:lnTo>
                  <a:lnTo>
                    <a:pt x="15239" y="873"/>
                  </a:lnTo>
                  <a:lnTo>
                    <a:pt x="10001" y="3254"/>
                  </a:lnTo>
                  <a:lnTo>
                    <a:pt x="5714" y="6906"/>
                  </a:lnTo>
                  <a:lnTo>
                    <a:pt x="2618" y="11588"/>
                  </a:lnTo>
                  <a:lnTo>
                    <a:pt x="635" y="17066"/>
                  </a:lnTo>
                  <a:lnTo>
                    <a:pt x="0" y="22940"/>
                  </a:lnTo>
                  <a:lnTo>
                    <a:pt x="713" y="29290"/>
                  </a:lnTo>
                  <a:lnTo>
                    <a:pt x="2777" y="35004"/>
                  </a:lnTo>
                  <a:lnTo>
                    <a:pt x="6111" y="39767"/>
                  </a:lnTo>
                  <a:lnTo>
                    <a:pt x="10397" y="43338"/>
                  </a:lnTo>
                  <a:lnTo>
                    <a:pt x="15716" y="45720"/>
                  </a:lnTo>
                  <a:lnTo>
                    <a:pt x="21748" y="46513"/>
                  </a:lnTo>
                  <a:lnTo>
                    <a:pt x="28575" y="45482"/>
                  </a:lnTo>
                  <a:lnTo>
                    <a:pt x="34131" y="42545"/>
                  </a:lnTo>
                  <a:lnTo>
                    <a:pt x="38337" y="38417"/>
                  </a:lnTo>
                  <a:lnTo>
                    <a:pt x="41353" y="33417"/>
                  </a:lnTo>
                  <a:lnTo>
                    <a:pt x="43179" y="28098"/>
                  </a:lnTo>
                  <a:lnTo>
                    <a:pt x="43734" y="22940"/>
                  </a:lnTo>
                  <a:lnTo>
                    <a:pt x="43258" y="17859"/>
                  </a:lnTo>
                  <a:lnTo>
                    <a:pt x="42068" y="13336"/>
                  </a:lnTo>
                  <a:lnTo>
                    <a:pt x="40083" y="9367"/>
                  </a:lnTo>
                  <a:lnTo>
                    <a:pt x="37384"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281" name="Shape 7021"/>
            <p:cNvSpPr/>
            <p:nvPr/>
          </p:nvSpPr>
          <p:spPr>
            <a:xfrm>
              <a:off x="2079085" y="5128385"/>
              <a:ext cx="40083" cy="46513"/>
            </a:xfrm>
            <a:custGeom>
              <a:avLst/>
              <a:gdLst/>
              <a:ahLst/>
              <a:cxnLst/>
              <a:rect l="0" t="0" r="0" b="0"/>
              <a:pathLst>
                <a:path w="40083" h="46513">
                  <a:moveTo>
                    <a:pt x="18017" y="0"/>
                  </a:moveTo>
                  <a:lnTo>
                    <a:pt x="12778" y="556"/>
                  </a:lnTo>
                  <a:lnTo>
                    <a:pt x="8651" y="1984"/>
                  </a:lnTo>
                  <a:lnTo>
                    <a:pt x="5635" y="4048"/>
                  </a:lnTo>
                  <a:lnTo>
                    <a:pt x="3491" y="6350"/>
                  </a:lnTo>
                  <a:lnTo>
                    <a:pt x="2222" y="8811"/>
                  </a:lnTo>
                  <a:lnTo>
                    <a:pt x="1825" y="10954"/>
                  </a:lnTo>
                  <a:lnTo>
                    <a:pt x="2062" y="12303"/>
                  </a:lnTo>
                  <a:lnTo>
                    <a:pt x="2856" y="13732"/>
                  </a:lnTo>
                  <a:lnTo>
                    <a:pt x="4127" y="14843"/>
                  </a:lnTo>
                  <a:lnTo>
                    <a:pt x="6111" y="15319"/>
                  </a:lnTo>
                  <a:lnTo>
                    <a:pt x="7937" y="14923"/>
                  </a:lnTo>
                  <a:lnTo>
                    <a:pt x="9366" y="13970"/>
                  </a:lnTo>
                  <a:lnTo>
                    <a:pt x="10238" y="12621"/>
                  </a:lnTo>
                  <a:lnTo>
                    <a:pt x="10556" y="11112"/>
                  </a:lnTo>
                  <a:lnTo>
                    <a:pt x="10318" y="9367"/>
                  </a:lnTo>
                  <a:lnTo>
                    <a:pt x="10080" y="7223"/>
                  </a:lnTo>
                  <a:lnTo>
                    <a:pt x="10715" y="5159"/>
                  </a:lnTo>
                  <a:lnTo>
                    <a:pt x="12381" y="3651"/>
                  </a:lnTo>
                  <a:lnTo>
                    <a:pt x="14683" y="2698"/>
                  </a:lnTo>
                  <a:lnTo>
                    <a:pt x="17143" y="2381"/>
                  </a:lnTo>
                  <a:lnTo>
                    <a:pt x="19605" y="2619"/>
                  </a:lnTo>
                  <a:lnTo>
                    <a:pt x="22066" y="3811"/>
                  </a:lnTo>
                  <a:lnTo>
                    <a:pt x="23971" y="6350"/>
                  </a:lnTo>
                  <a:lnTo>
                    <a:pt x="24764" y="10557"/>
                  </a:lnTo>
                  <a:lnTo>
                    <a:pt x="24764" y="16590"/>
                  </a:lnTo>
                  <a:lnTo>
                    <a:pt x="24021" y="16879"/>
                  </a:lnTo>
                  <a:lnTo>
                    <a:pt x="24764" y="18971"/>
                  </a:lnTo>
                  <a:lnTo>
                    <a:pt x="24764" y="33337"/>
                  </a:lnTo>
                  <a:lnTo>
                    <a:pt x="24606" y="35322"/>
                  </a:lnTo>
                  <a:lnTo>
                    <a:pt x="24208" y="36751"/>
                  </a:lnTo>
                  <a:lnTo>
                    <a:pt x="23177" y="37862"/>
                  </a:lnTo>
                  <a:lnTo>
                    <a:pt x="21351" y="39053"/>
                  </a:lnTo>
                  <a:lnTo>
                    <a:pt x="20318" y="39449"/>
                  </a:lnTo>
                  <a:lnTo>
                    <a:pt x="18731" y="40084"/>
                  </a:lnTo>
                  <a:lnTo>
                    <a:pt x="15239" y="40798"/>
                  </a:lnTo>
                  <a:lnTo>
                    <a:pt x="12700" y="40243"/>
                  </a:lnTo>
                  <a:lnTo>
                    <a:pt x="10635" y="38736"/>
                  </a:lnTo>
                  <a:lnTo>
                    <a:pt x="9206" y="36274"/>
                  </a:lnTo>
                  <a:lnTo>
                    <a:pt x="8651" y="33099"/>
                  </a:lnTo>
                  <a:lnTo>
                    <a:pt x="8651" y="32861"/>
                  </a:lnTo>
                  <a:lnTo>
                    <a:pt x="8889" y="31036"/>
                  </a:lnTo>
                  <a:lnTo>
                    <a:pt x="9525" y="28892"/>
                  </a:lnTo>
                  <a:lnTo>
                    <a:pt x="11112" y="26591"/>
                  </a:lnTo>
                  <a:lnTo>
                    <a:pt x="13968" y="24051"/>
                  </a:lnTo>
                  <a:lnTo>
                    <a:pt x="15953" y="22781"/>
                  </a:lnTo>
                  <a:lnTo>
                    <a:pt x="18414" y="21511"/>
                  </a:lnTo>
                  <a:lnTo>
                    <a:pt x="21351" y="20241"/>
                  </a:lnTo>
                  <a:lnTo>
                    <a:pt x="24764" y="18971"/>
                  </a:lnTo>
                  <a:lnTo>
                    <a:pt x="24021" y="16879"/>
                  </a:lnTo>
                  <a:lnTo>
                    <a:pt x="17223" y="19526"/>
                  </a:lnTo>
                  <a:lnTo>
                    <a:pt x="11112" y="22304"/>
                  </a:lnTo>
                  <a:lnTo>
                    <a:pt x="6269" y="25082"/>
                  </a:lnTo>
                  <a:lnTo>
                    <a:pt x="2777" y="28178"/>
                  </a:lnTo>
                  <a:lnTo>
                    <a:pt x="713" y="31829"/>
                  </a:lnTo>
                  <a:lnTo>
                    <a:pt x="0" y="36274"/>
                  </a:lnTo>
                  <a:lnTo>
                    <a:pt x="872" y="40641"/>
                  </a:lnTo>
                  <a:lnTo>
                    <a:pt x="3253" y="43894"/>
                  </a:lnTo>
                  <a:lnTo>
                    <a:pt x="6587" y="45879"/>
                  </a:lnTo>
                  <a:lnTo>
                    <a:pt x="10477" y="46513"/>
                  </a:lnTo>
                  <a:lnTo>
                    <a:pt x="14525" y="45879"/>
                  </a:lnTo>
                  <a:lnTo>
                    <a:pt x="18335" y="44132"/>
                  </a:lnTo>
                  <a:lnTo>
                    <a:pt x="21827" y="41831"/>
                  </a:lnTo>
                  <a:lnTo>
                    <a:pt x="24843" y="39291"/>
                  </a:lnTo>
                  <a:lnTo>
                    <a:pt x="25400" y="42307"/>
                  </a:lnTo>
                  <a:lnTo>
                    <a:pt x="26352" y="44371"/>
                  </a:lnTo>
                  <a:lnTo>
                    <a:pt x="27542" y="45641"/>
                  </a:lnTo>
                  <a:lnTo>
                    <a:pt x="28891" y="46276"/>
                  </a:lnTo>
                  <a:lnTo>
                    <a:pt x="31272" y="46513"/>
                  </a:lnTo>
                  <a:lnTo>
                    <a:pt x="32702" y="46434"/>
                  </a:lnTo>
                  <a:lnTo>
                    <a:pt x="34686" y="45879"/>
                  </a:lnTo>
                  <a:lnTo>
                    <a:pt x="37147" y="44371"/>
                  </a:lnTo>
                  <a:lnTo>
                    <a:pt x="40083" y="41592"/>
                  </a:lnTo>
                  <a:lnTo>
                    <a:pt x="40083" y="39053"/>
                  </a:lnTo>
                  <a:lnTo>
                    <a:pt x="38258" y="40323"/>
                  </a:lnTo>
                  <a:lnTo>
                    <a:pt x="35638" y="40878"/>
                  </a:lnTo>
                  <a:lnTo>
                    <a:pt x="33972" y="40402"/>
                  </a:lnTo>
                  <a:lnTo>
                    <a:pt x="33098" y="39132"/>
                  </a:lnTo>
                  <a:lnTo>
                    <a:pt x="32781" y="35163"/>
                  </a:lnTo>
                  <a:lnTo>
                    <a:pt x="32781" y="15796"/>
                  </a:lnTo>
                  <a:lnTo>
                    <a:pt x="32224" y="9128"/>
                  </a:lnTo>
                  <a:lnTo>
                    <a:pt x="30956" y="5716"/>
                  </a:lnTo>
                  <a:lnTo>
                    <a:pt x="28416" y="2778"/>
                  </a:lnTo>
                  <a:lnTo>
                    <a:pt x="26590" y="1587"/>
                  </a:lnTo>
                  <a:lnTo>
                    <a:pt x="24208" y="715"/>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282" name="Shape 7022"/>
            <p:cNvSpPr/>
            <p:nvPr/>
          </p:nvSpPr>
          <p:spPr>
            <a:xfrm>
              <a:off x="2006535" y="5128385"/>
              <a:ext cx="39528" cy="46513"/>
            </a:xfrm>
            <a:custGeom>
              <a:avLst/>
              <a:gdLst/>
              <a:ahLst/>
              <a:cxnLst/>
              <a:rect l="0" t="0" r="0" b="0"/>
              <a:pathLst>
                <a:path w="39528" h="46513">
                  <a:moveTo>
                    <a:pt x="20241" y="0"/>
                  </a:moveTo>
                  <a:lnTo>
                    <a:pt x="18018" y="3572"/>
                  </a:lnTo>
                  <a:lnTo>
                    <a:pt x="21431" y="4128"/>
                  </a:lnTo>
                  <a:lnTo>
                    <a:pt x="23812" y="5477"/>
                  </a:lnTo>
                  <a:lnTo>
                    <a:pt x="25480" y="7461"/>
                  </a:lnTo>
                  <a:lnTo>
                    <a:pt x="26512" y="9922"/>
                  </a:lnTo>
                  <a:lnTo>
                    <a:pt x="27543" y="14923"/>
                  </a:lnTo>
                  <a:lnTo>
                    <a:pt x="7143" y="14923"/>
                  </a:lnTo>
                  <a:lnTo>
                    <a:pt x="7858" y="11986"/>
                  </a:lnTo>
                  <a:lnTo>
                    <a:pt x="8731" y="9446"/>
                  </a:lnTo>
                  <a:lnTo>
                    <a:pt x="11112" y="5953"/>
                  </a:lnTo>
                  <a:lnTo>
                    <a:pt x="14287" y="4128"/>
                  </a:lnTo>
                  <a:lnTo>
                    <a:pt x="18018" y="3572"/>
                  </a:lnTo>
                  <a:lnTo>
                    <a:pt x="20241" y="0"/>
                  </a:lnTo>
                  <a:lnTo>
                    <a:pt x="15955" y="476"/>
                  </a:lnTo>
                  <a:lnTo>
                    <a:pt x="11431" y="2223"/>
                  </a:lnTo>
                  <a:lnTo>
                    <a:pt x="7143" y="5318"/>
                  </a:lnTo>
                  <a:lnTo>
                    <a:pt x="3493" y="9922"/>
                  </a:lnTo>
                  <a:lnTo>
                    <a:pt x="1032" y="16192"/>
                  </a:lnTo>
                  <a:lnTo>
                    <a:pt x="318" y="20003"/>
                  </a:lnTo>
                  <a:lnTo>
                    <a:pt x="0" y="24368"/>
                  </a:lnTo>
                  <a:lnTo>
                    <a:pt x="397" y="29368"/>
                  </a:lnTo>
                  <a:lnTo>
                    <a:pt x="1350" y="33734"/>
                  </a:lnTo>
                  <a:lnTo>
                    <a:pt x="2858" y="37544"/>
                  </a:lnTo>
                  <a:lnTo>
                    <a:pt x="5081" y="40719"/>
                  </a:lnTo>
                  <a:lnTo>
                    <a:pt x="7778" y="43259"/>
                  </a:lnTo>
                  <a:lnTo>
                    <a:pt x="10953" y="45006"/>
                  </a:lnTo>
                  <a:lnTo>
                    <a:pt x="14526" y="46117"/>
                  </a:lnTo>
                  <a:lnTo>
                    <a:pt x="18494" y="46513"/>
                  </a:lnTo>
                  <a:lnTo>
                    <a:pt x="23496" y="45958"/>
                  </a:lnTo>
                  <a:lnTo>
                    <a:pt x="27702" y="44371"/>
                  </a:lnTo>
                  <a:lnTo>
                    <a:pt x="31194" y="42068"/>
                  </a:lnTo>
                  <a:lnTo>
                    <a:pt x="33972" y="39370"/>
                  </a:lnTo>
                  <a:lnTo>
                    <a:pt x="36196" y="36592"/>
                  </a:lnTo>
                  <a:lnTo>
                    <a:pt x="37783" y="33893"/>
                  </a:lnTo>
                  <a:lnTo>
                    <a:pt x="38893" y="31592"/>
                  </a:lnTo>
                  <a:lnTo>
                    <a:pt x="39528" y="30004"/>
                  </a:lnTo>
                  <a:lnTo>
                    <a:pt x="37941" y="29290"/>
                  </a:lnTo>
                  <a:lnTo>
                    <a:pt x="34925" y="33576"/>
                  </a:lnTo>
                  <a:lnTo>
                    <a:pt x="32703" y="35878"/>
                  </a:lnTo>
                  <a:lnTo>
                    <a:pt x="30003" y="37862"/>
                  </a:lnTo>
                  <a:lnTo>
                    <a:pt x="26591" y="39211"/>
                  </a:lnTo>
                  <a:lnTo>
                    <a:pt x="22622" y="39687"/>
                  </a:lnTo>
                  <a:lnTo>
                    <a:pt x="19210" y="39291"/>
                  </a:lnTo>
                  <a:lnTo>
                    <a:pt x="15875" y="38021"/>
                  </a:lnTo>
                  <a:lnTo>
                    <a:pt x="12700" y="35481"/>
                  </a:lnTo>
                  <a:lnTo>
                    <a:pt x="10002" y="31512"/>
                  </a:lnTo>
                  <a:lnTo>
                    <a:pt x="8891" y="28892"/>
                  </a:lnTo>
                  <a:lnTo>
                    <a:pt x="7937" y="25797"/>
                  </a:lnTo>
                  <a:lnTo>
                    <a:pt x="7303" y="22225"/>
                  </a:lnTo>
                  <a:lnTo>
                    <a:pt x="6827" y="18098"/>
                  </a:lnTo>
                  <a:lnTo>
                    <a:pt x="37625" y="18098"/>
                  </a:lnTo>
                  <a:lnTo>
                    <a:pt x="36989" y="13653"/>
                  </a:lnTo>
                  <a:lnTo>
                    <a:pt x="35798" y="9842"/>
                  </a:lnTo>
                  <a:lnTo>
                    <a:pt x="34131" y="6667"/>
                  </a:lnTo>
                  <a:lnTo>
                    <a:pt x="32068" y="4207"/>
                  </a:lnTo>
                  <a:lnTo>
                    <a:pt x="29528" y="2302"/>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283" name="Shape 7023"/>
            <p:cNvSpPr/>
            <p:nvPr/>
          </p:nvSpPr>
          <p:spPr>
            <a:xfrm>
              <a:off x="1977881" y="5128385"/>
              <a:ext cx="23495" cy="45561"/>
            </a:xfrm>
            <a:custGeom>
              <a:avLst/>
              <a:gdLst/>
              <a:ahLst/>
              <a:cxnLst/>
              <a:rect l="0" t="0" r="0" b="0"/>
              <a:pathLst>
                <a:path w="23495" h="45561">
                  <a:moveTo>
                    <a:pt x="15794" y="0"/>
                  </a:moveTo>
                  <a:lnTo>
                    <a:pt x="397" y="5398"/>
                  </a:lnTo>
                  <a:lnTo>
                    <a:pt x="397" y="6906"/>
                  </a:lnTo>
                  <a:lnTo>
                    <a:pt x="4366" y="6510"/>
                  </a:lnTo>
                  <a:lnTo>
                    <a:pt x="5634" y="6588"/>
                  </a:lnTo>
                  <a:lnTo>
                    <a:pt x="6747" y="7303"/>
                  </a:lnTo>
                  <a:lnTo>
                    <a:pt x="7541" y="9048"/>
                  </a:lnTo>
                  <a:lnTo>
                    <a:pt x="7857" y="12462"/>
                  </a:lnTo>
                  <a:lnTo>
                    <a:pt x="7857" y="35481"/>
                  </a:lnTo>
                  <a:lnTo>
                    <a:pt x="7699" y="38736"/>
                  </a:lnTo>
                  <a:lnTo>
                    <a:pt x="7143" y="41037"/>
                  </a:lnTo>
                  <a:lnTo>
                    <a:pt x="6191" y="42545"/>
                  </a:lnTo>
                  <a:lnTo>
                    <a:pt x="4762" y="43418"/>
                  </a:lnTo>
                  <a:lnTo>
                    <a:pt x="2778" y="43816"/>
                  </a:lnTo>
                  <a:lnTo>
                    <a:pt x="0" y="44053"/>
                  </a:lnTo>
                  <a:lnTo>
                    <a:pt x="0" y="45561"/>
                  </a:lnTo>
                  <a:lnTo>
                    <a:pt x="23495" y="45561"/>
                  </a:lnTo>
                  <a:lnTo>
                    <a:pt x="23495" y="44053"/>
                  </a:lnTo>
                  <a:lnTo>
                    <a:pt x="19447" y="43418"/>
                  </a:lnTo>
                  <a:lnTo>
                    <a:pt x="18176" y="42862"/>
                  </a:lnTo>
                  <a:lnTo>
                    <a:pt x="17303" y="42068"/>
                  </a:lnTo>
                  <a:lnTo>
                    <a:pt x="16351" y="39449"/>
                  </a:lnTo>
                  <a:lnTo>
                    <a:pt x="16192" y="35481"/>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2284" name="Shape 7024"/>
            <p:cNvSpPr/>
            <p:nvPr/>
          </p:nvSpPr>
          <p:spPr>
            <a:xfrm>
              <a:off x="1763807" y="5128385"/>
              <a:ext cx="39527" cy="46513"/>
            </a:xfrm>
            <a:custGeom>
              <a:avLst/>
              <a:gdLst/>
              <a:ahLst/>
              <a:cxnLst/>
              <a:rect l="0" t="0" r="0" b="0"/>
              <a:pathLst>
                <a:path w="39527" h="46513">
                  <a:moveTo>
                    <a:pt x="20240" y="0"/>
                  </a:moveTo>
                  <a:lnTo>
                    <a:pt x="18096" y="3572"/>
                  </a:lnTo>
                  <a:lnTo>
                    <a:pt x="21431" y="4128"/>
                  </a:lnTo>
                  <a:lnTo>
                    <a:pt x="23891" y="5477"/>
                  </a:lnTo>
                  <a:lnTo>
                    <a:pt x="25478" y="7461"/>
                  </a:lnTo>
                  <a:lnTo>
                    <a:pt x="26511" y="9922"/>
                  </a:lnTo>
                  <a:lnTo>
                    <a:pt x="27542" y="14923"/>
                  </a:lnTo>
                  <a:lnTo>
                    <a:pt x="7143" y="14923"/>
                  </a:lnTo>
                  <a:lnTo>
                    <a:pt x="7857" y="11986"/>
                  </a:lnTo>
                  <a:lnTo>
                    <a:pt x="8731" y="9446"/>
                  </a:lnTo>
                  <a:lnTo>
                    <a:pt x="11191" y="5953"/>
                  </a:lnTo>
                  <a:lnTo>
                    <a:pt x="14366" y="4128"/>
                  </a:lnTo>
                  <a:lnTo>
                    <a:pt x="18096" y="3572"/>
                  </a:lnTo>
                  <a:lnTo>
                    <a:pt x="20240" y="0"/>
                  </a:lnTo>
                  <a:lnTo>
                    <a:pt x="15953" y="476"/>
                  </a:lnTo>
                  <a:lnTo>
                    <a:pt x="11508" y="2223"/>
                  </a:lnTo>
                  <a:lnTo>
                    <a:pt x="7222" y="5318"/>
                  </a:lnTo>
                  <a:lnTo>
                    <a:pt x="3571" y="9922"/>
                  </a:lnTo>
                  <a:lnTo>
                    <a:pt x="1031" y="16192"/>
                  </a:lnTo>
                  <a:lnTo>
                    <a:pt x="317" y="20003"/>
                  </a:lnTo>
                  <a:lnTo>
                    <a:pt x="0" y="24368"/>
                  </a:lnTo>
                  <a:lnTo>
                    <a:pt x="396" y="29368"/>
                  </a:lnTo>
                  <a:lnTo>
                    <a:pt x="1348" y="33734"/>
                  </a:lnTo>
                  <a:lnTo>
                    <a:pt x="2936" y="37544"/>
                  </a:lnTo>
                  <a:lnTo>
                    <a:pt x="5158" y="40719"/>
                  </a:lnTo>
                  <a:lnTo>
                    <a:pt x="7857" y="43259"/>
                  </a:lnTo>
                  <a:lnTo>
                    <a:pt x="11032" y="45006"/>
                  </a:lnTo>
                  <a:lnTo>
                    <a:pt x="14604" y="46117"/>
                  </a:lnTo>
                  <a:lnTo>
                    <a:pt x="18573" y="46513"/>
                  </a:lnTo>
                  <a:lnTo>
                    <a:pt x="23493" y="45958"/>
                  </a:lnTo>
                  <a:lnTo>
                    <a:pt x="27701" y="44371"/>
                  </a:lnTo>
                  <a:lnTo>
                    <a:pt x="31193" y="42068"/>
                  </a:lnTo>
                  <a:lnTo>
                    <a:pt x="34051" y="39370"/>
                  </a:lnTo>
                  <a:lnTo>
                    <a:pt x="37861" y="33893"/>
                  </a:lnTo>
                  <a:lnTo>
                    <a:pt x="38972" y="31592"/>
                  </a:lnTo>
                  <a:lnTo>
                    <a:pt x="39527" y="30004"/>
                  </a:lnTo>
                  <a:lnTo>
                    <a:pt x="37939" y="29290"/>
                  </a:lnTo>
                  <a:lnTo>
                    <a:pt x="36671" y="31273"/>
                  </a:lnTo>
                  <a:lnTo>
                    <a:pt x="34925" y="33576"/>
                  </a:lnTo>
                  <a:lnTo>
                    <a:pt x="32702" y="35878"/>
                  </a:lnTo>
                  <a:lnTo>
                    <a:pt x="30002" y="37862"/>
                  </a:lnTo>
                  <a:lnTo>
                    <a:pt x="26668" y="39211"/>
                  </a:lnTo>
                  <a:lnTo>
                    <a:pt x="22621" y="39687"/>
                  </a:lnTo>
                  <a:lnTo>
                    <a:pt x="19287" y="39291"/>
                  </a:lnTo>
                  <a:lnTo>
                    <a:pt x="15875" y="38021"/>
                  </a:lnTo>
                  <a:lnTo>
                    <a:pt x="12778" y="35481"/>
                  </a:lnTo>
                  <a:lnTo>
                    <a:pt x="10080" y="31512"/>
                  </a:lnTo>
                  <a:lnTo>
                    <a:pt x="8968" y="28892"/>
                  </a:lnTo>
                  <a:lnTo>
                    <a:pt x="8016" y="25797"/>
                  </a:lnTo>
                  <a:lnTo>
                    <a:pt x="7302" y="22225"/>
                  </a:lnTo>
                  <a:lnTo>
                    <a:pt x="6905" y="18098"/>
                  </a:lnTo>
                  <a:lnTo>
                    <a:pt x="37702" y="18098"/>
                  </a:lnTo>
                  <a:lnTo>
                    <a:pt x="36987" y="13653"/>
                  </a:lnTo>
                  <a:lnTo>
                    <a:pt x="35877" y="9842"/>
                  </a:lnTo>
                  <a:lnTo>
                    <a:pt x="34209" y="6667"/>
                  </a:lnTo>
                  <a:lnTo>
                    <a:pt x="32067" y="4207"/>
                  </a:lnTo>
                  <a:lnTo>
                    <a:pt x="29606" y="2302"/>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2285" name="Shape 7025"/>
            <p:cNvSpPr/>
            <p:nvPr/>
          </p:nvSpPr>
          <p:spPr>
            <a:xfrm>
              <a:off x="1720230" y="5128385"/>
              <a:ext cx="39528" cy="46513"/>
            </a:xfrm>
            <a:custGeom>
              <a:avLst/>
              <a:gdLst/>
              <a:ahLst/>
              <a:cxnLst/>
              <a:rect l="0" t="0" r="0" b="0"/>
              <a:pathLst>
                <a:path w="39528" h="46513">
                  <a:moveTo>
                    <a:pt x="20240" y="0"/>
                  </a:moveTo>
                  <a:lnTo>
                    <a:pt x="18017" y="3572"/>
                  </a:lnTo>
                  <a:lnTo>
                    <a:pt x="21431" y="4128"/>
                  </a:lnTo>
                  <a:lnTo>
                    <a:pt x="23892" y="5477"/>
                  </a:lnTo>
                  <a:lnTo>
                    <a:pt x="25480" y="7461"/>
                  </a:lnTo>
                  <a:lnTo>
                    <a:pt x="26511" y="9922"/>
                  </a:lnTo>
                  <a:lnTo>
                    <a:pt x="27542" y="14923"/>
                  </a:lnTo>
                  <a:lnTo>
                    <a:pt x="7143" y="14923"/>
                  </a:lnTo>
                  <a:lnTo>
                    <a:pt x="7858" y="11986"/>
                  </a:lnTo>
                  <a:lnTo>
                    <a:pt x="8731" y="9446"/>
                  </a:lnTo>
                  <a:lnTo>
                    <a:pt x="11192" y="5953"/>
                  </a:lnTo>
                  <a:lnTo>
                    <a:pt x="14287" y="4128"/>
                  </a:lnTo>
                  <a:lnTo>
                    <a:pt x="18017" y="3572"/>
                  </a:lnTo>
                  <a:lnTo>
                    <a:pt x="20240" y="0"/>
                  </a:lnTo>
                  <a:lnTo>
                    <a:pt x="15955" y="476"/>
                  </a:lnTo>
                  <a:lnTo>
                    <a:pt x="11508" y="2223"/>
                  </a:lnTo>
                  <a:lnTo>
                    <a:pt x="7223" y="5318"/>
                  </a:lnTo>
                  <a:lnTo>
                    <a:pt x="3571" y="9922"/>
                  </a:lnTo>
                  <a:lnTo>
                    <a:pt x="1032" y="16192"/>
                  </a:lnTo>
                  <a:lnTo>
                    <a:pt x="317" y="20003"/>
                  </a:lnTo>
                  <a:lnTo>
                    <a:pt x="0" y="24368"/>
                  </a:lnTo>
                  <a:lnTo>
                    <a:pt x="396" y="29368"/>
                  </a:lnTo>
                  <a:lnTo>
                    <a:pt x="1348" y="33734"/>
                  </a:lnTo>
                  <a:lnTo>
                    <a:pt x="2936" y="37544"/>
                  </a:lnTo>
                  <a:lnTo>
                    <a:pt x="5158" y="40719"/>
                  </a:lnTo>
                  <a:lnTo>
                    <a:pt x="7858" y="43259"/>
                  </a:lnTo>
                  <a:lnTo>
                    <a:pt x="11033" y="45006"/>
                  </a:lnTo>
                  <a:lnTo>
                    <a:pt x="14605" y="46117"/>
                  </a:lnTo>
                  <a:lnTo>
                    <a:pt x="18573" y="46513"/>
                  </a:lnTo>
                  <a:lnTo>
                    <a:pt x="23495" y="45958"/>
                  </a:lnTo>
                  <a:lnTo>
                    <a:pt x="27702" y="44371"/>
                  </a:lnTo>
                  <a:lnTo>
                    <a:pt x="31194" y="42068"/>
                  </a:lnTo>
                  <a:lnTo>
                    <a:pt x="33972" y="39370"/>
                  </a:lnTo>
                  <a:lnTo>
                    <a:pt x="36195" y="36592"/>
                  </a:lnTo>
                  <a:lnTo>
                    <a:pt x="37782" y="33893"/>
                  </a:lnTo>
                  <a:lnTo>
                    <a:pt x="38893" y="31592"/>
                  </a:lnTo>
                  <a:lnTo>
                    <a:pt x="39528" y="30004"/>
                  </a:lnTo>
                  <a:lnTo>
                    <a:pt x="37941" y="29290"/>
                  </a:lnTo>
                  <a:lnTo>
                    <a:pt x="36671" y="31273"/>
                  </a:lnTo>
                  <a:lnTo>
                    <a:pt x="34925" y="33576"/>
                  </a:lnTo>
                  <a:lnTo>
                    <a:pt x="32702" y="35878"/>
                  </a:lnTo>
                  <a:lnTo>
                    <a:pt x="30003" y="37862"/>
                  </a:lnTo>
                  <a:lnTo>
                    <a:pt x="26670" y="39211"/>
                  </a:lnTo>
                  <a:lnTo>
                    <a:pt x="22621" y="39687"/>
                  </a:lnTo>
                  <a:lnTo>
                    <a:pt x="19288" y="39291"/>
                  </a:lnTo>
                  <a:lnTo>
                    <a:pt x="15875" y="38021"/>
                  </a:lnTo>
                  <a:lnTo>
                    <a:pt x="12700" y="35481"/>
                  </a:lnTo>
                  <a:lnTo>
                    <a:pt x="10001" y="31512"/>
                  </a:lnTo>
                  <a:lnTo>
                    <a:pt x="8890" y="28892"/>
                  </a:lnTo>
                  <a:lnTo>
                    <a:pt x="8017" y="25797"/>
                  </a:lnTo>
                  <a:lnTo>
                    <a:pt x="7302" y="22225"/>
                  </a:lnTo>
                  <a:lnTo>
                    <a:pt x="6826" y="18098"/>
                  </a:lnTo>
                  <a:lnTo>
                    <a:pt x="37702" y="18098"/>
                  </a:lnTo>
                  <a:lnTo>
                    <a:pt x="36988" y="13653"/>
                  </a:lnTo>
                  <a:lnTo>
                    <a:pt x="35877" y="9842"/>
                  </a:lnTo>
                  <a:lnTo>
                    <a:pt x="34211" y="6667"/>
                  </a:lnTo>
                  <a:lnTo>
                    <a:pt x="32067" y="4207"/>
                  </a:lnTo>
                  <a:lnTo>
                    <a:pt x="29607" y="2302"/>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2286" name="Shape 7026"/>
            <p:cNvSpPr/>
            <p:nvPr/>
          </p:nvSpPr>
          <p:spPr>
            <a:xfrm>
              <a:off x="1530285" y="5106240"/>
              <a:ext cx="45958" cy="68658"/>
            </a:xfrm>
            <a:custGeom>
              <a:avLst/>
              <a:gdLst/>
              <a:ahLst/>
              <a:cxnLst/>
              <a:rect l="0" t="0" r="0" b="0"/>
              <a:pathLst>
                <a:path w="45958" h="68658">
                  <a:moveTo>
                    <a:pt x="38815" y="0"/>
                  </a:moveTo>
                  <a:lnTo>
                    <a:pt x="24210" y="4365"/>
                  </a:lnTo>
                  <a:lnTo>
                    <a:pt x="24210" y="5952"/>
                  </a:lnTo>
                  <a:lnTo>
                    <a:pt x="26591" y="5873"/>
                  </a:lnTo>
                  <a:lnTo>
                    <a:pt x="29131" y="6191"/>
                  </a:lnTo>
                  <a:lnTo>
                    <a:pt x="30401" y="7302"/>
                  </a:lnTo>
                  <a:lnTo>
                    <a:pt x="30877" y="8890"/>
                  </a:lnTo>
                  <a:lnTo>
                    <a:pt x="30956" y="10953"/>
                  </a:lnTo>
                  <a:lnTo>
                    <a:pt x="30956" y="26352"/>
                  </a:lnTo>
                  <a:lnTo>
                    <a:pt x="28575" y="24526"/>
                  </a:lnTo>
                  <a:lnTo>
                    <a:pt x="26115" y="23177"/>
                  </a:lnTo>
                  <a:lnTo>
                    <a:pt x="23496" y="22383"/>
                  </a:lnTo>
                  <a:lnTo>
                    <a:pt x="22680" y="22319"/>
                  </a:lnTo>
                  <a:lnTo>
                    <a:pt x="20797" y="24923"/>
                  </a:lnTo>
                  <a:lnTo>
                    <a:pt x="20797" y="24923"/>
                  </a:lnTo>
                  <a:lnTo>
                    <a:pt x="24289" y="25480"/>
                  </a:lnTo>
                  <a:lnTo>
                    <a:pt x="27385" y="27304"/>
                  </a:lnTo>
                  <a:lnTo>
                    <a:pt x="29687" y="30400"/>
                  </a:lnTo>
                  <a:lnTo>
                    <a:pt x="30956" y="34845"/>
                  </a:lnTo>
                  <a:lnTo>
                    <a:pt x="30956" y="57626"/>
                  </a:lnTo>
                  <a:lnTo>
                    <a:pt x="29846" y="60007"/>
                  </a:lnTo>
                  <a:lnTo>
                    <a:pt x="27781" y="61912"/>
                  </a:lnTo>
                  <a:lnTo>
                    <a:pt x="25162" y="63102"/>
                  </a:lnTo>
                  <a:lnTo>
                    <a:pt x="22146" y="63500"/>
                  </a:lnTo>
                  <a:lnTo>
                    <a:pt x="18891" y="63023"/>
                  </a:lnTo>
                  <a:lnTo>
                    <a:pt x="15716" y="61515"/>
                  </a:lnTo>
                  <a:lnTo>
                    <a:pt x="12938" y="58975"/>
                  </a:lnTo>
                  <a:lnTo>
                    <a:pt x="10637" y="55086"/>
                  </a:lnTo>
                  <a:lnTo>
                    <a:pt x="9128" y="49847"/>
                  </a:lnTo>
                  <a:lnTo>
                    <a:pt x="8493" y="43258"/>
                  </a:lnTo>
                  <a:lnTo>
                    <a:pt x="9050" y="37147"/>
                  </a:lnTo>
                  <a:lnTo>
                    <a:pt x="10478" y="32463"/>
                  </a:lnTo>
                  <a:lnTo>
                    <a:pt x="12621" y="29051"/>
                  </a:lnTo>
                  <a:lnTo>
                    <a:pt x="15161" y="26670"/>
                  </a:lnTo>
                  <a:lnTo>
                    <a:pt x="17939" y="25320"/>
                  </a:lnTo>
                  <a:lnTo>
                    <a:pt x="20797" y="24923"/>
                  </a:lnTo>
                  <a:lnTo>
                    <a:pt x="22680" y="22319"/>
                  </a:lnTo>
                  <a:lnTo>
                    <a:pt x="20478" y="22145"/>
                  </a:lnTo>
                  <a:lnTo>
                    <a:pt x="15161" y="23018"/>
                  </a:lnTo>
                  <a:lnTo>
                    <a:pt x="10240" y="25558"/>
                  </a:lnTo>
                  <a:lnTo>
                    <a:pt x="6112" y="29448"/>
                  </a:lnTo>
                  <a:lnTo>
                    <a:pt x="2858" y="34448"/>
                  </a:lnTo>
                  <a:lnTo>
                    <a:pt x="793" y="40243"/>
                  </a:lnTo>
                  <a:lnTo>
                    <a:pt x="0" y="46513"/>
                  </a:lnTo>
                  <a:lnTo>
                    <a:pt x="635" y="53261"/>
                  </a:lnTo>
                  <a:lnTo>
                    <a:pt x="2222" y="58499"/>
                  </a:lnTo>
                  <a:lnTo>
                    <a:pt x="4683" y="62388"/>
                  </a:lnTo>
                  <a:lnTo>
                    <a:pt x="7541" y="65167"/>
                  </a:lnTo>
                  <a:lnTo>
                    <a:pt x="10637" y="66992"/>
                  </a:lnTo>
                  <a:lnTo>
                    <a:pt x="13573" y="68103"/>
                  </a:lnTo>
                  <a:lnTo>
                    <a:pt x="16113" y="68579"/>
                  </a:lnTo>
                  <a:lnTo>
                    <a:pt x="18018" y="68658"/>
                  </a:lnTo>
                  <a:lnTo>
                    <a:pt x="22860" y="68103"/>
                  </a:lnTo>
                  <a:lnTo>
                    <a:pt x="26512" y="66595"/>
                  </a:lnTo>
                  <a:lnTo>
                    <a:pt x="29052" y="64452"/>
                  </a:lnTo>
                  <a:lnTo>
                    <a:pt x="30797" y="62308"/>
                  </a:lnTo>
                  <a:lnTo>
                    <a:pt x="30956" y="62308"/>
                  </a:lnTo>
                  <a:lnTo>
                    <a:pt x="30956" y="68421"/>
                  </a:lnTo>
                  <a:lnTo>
                    <a:pt x="31353" y="68658"/>
                  </a:lnTo>
                  <a:lnTo>
                    <a:pt x="38815" y="66040"/>
                  </a:lnTo>
                  <a:lnTo>
                    <a:pt x="45958" y="63500"/>
                  </a:lnTo>
                  <a:lnTo>
                    <a:pt x="45958" y="61912"/>
                  </a:lnTo>
                  <a:lnTo>
                    <a:pt x="43181" y="61992"/>
                  </a:lnTo>
                  <a:lnTo>
                    <a:pt x="41275" y="61595"/>
                  </a:lnTo>
                  <a:lnTo>
                    <a:pt x="40164" y="60881"/>
                  </a:lnTo>
                  <a:lnTo>
                    <a:pt x="39528" y="59768"/>
                  </a:lnTo>
                  <a:lnTo>
                    <a:pt x="39291" y="56436"/>
                  </a:lnTo>
                  <a:lnTo>
                    <a:pt x="39291" y="237"/>
                  </a:lnTo>
                  <a:lnTo>
                    <a:pt x="38815" y="0"/>
                  </a:lnTo>
                  <a:close/>
                </a:path>
              </a:pathLst>
            </a:custGeom>
            <a:solidFill>
              <a:srgbClr val="000000"/>
            </a:solidFill>
          </p:spPr>
          <p:txBody>
            <a:bodyPr vert="horz" lIns="91440" tIns="45720" rIns="91440" bIns="45720" anchor="t"/>
            <a:lstStyle/>
            <a:p>
              <a:endParaRPr lang="en-IN"/>
            </a:p>
          </p:txBody>
        </p:sp>
        <p:sp>
          <p:nvSpPr>
            <p:cNvPr id="2287" name="Shape 7027"/>
            <p:cNvSpPr/>
            <p:nvPr/>
          </p:nvSpPr>
          <p:spPr>
            <a:xfrm>
              <a:off x="1438131" y="5128385"/>
              <a:ext cx="40084" cy="46513"/>
            </a:xfrm>
            <a:custGeom>
              <a:avLst/>
              <a:gdLst/>
              <a:ahLst/>
              <a:cxnLst/>
              <a:rect l="0" t="0" r="0" b="0"/>
              <a:pathLst>
                <a:path w="40084" h="46513">
                  <a:moveTo>
                    <a:pt x="18018" y="0"/>
                  </a:moveTo>
                  <a:lnTo>
                    <a:pt x="12858" y="556"/>
                  </a:lnTo>
                  <a:lnTo>
                    <a:pt x="8731" y="1984"/>
                  </a:lnTo>
                  <a:lnTo>
                    <a:pt x="5634" y="4048"/>
                  </a:lnTo>
                  <a:lnTo>
                    <a:pt x="3492" y="6350"/>
                  </a:lnTo>
                  <a:lnTo>
                    <a:pt x="2301" y="8811"/>
                  </a:lnTo>
                  <a:lnTo>
                    <a:pt x="1904" y="10954"/>
                  </a:lnTo>
                  <a:lnTo>
                    <a:pt x="2857" y="13732"/>
                  </a:lnTo>
                  <a:lnTo>
                    <a:pt x="4207" y="14843"/>
                  </a:lnTo>
                  <a:lnTo>
                    <a:pt x="6112" y="15319"/>
                  </a:lnTo>
                  <a:lnTo>
                    <a:pt x="7937" y="14923"/>
                  </a:lnTo>
                  <a:lnTo>
                    <a:pt x="9366" y="13970"/>
                  </a:lnTo>
                  <a:lnTo>
                    <a:pt x="10318" y="12621"/>
                  </a:lnTo>
                  <a:lnTo>
                    <a:pt x="10636" y="11112"/>
                  </a:lnTo>
                  <a:lnTo>
                    <a:pt x="10318" y="9367"/>
                  </a:lnTo>
                  <a:lnTo>
                    <a:pt x="10081" y="7223"/>
                  </a:lnTo>
                  <a:lnTo>
                    <a:pt x="10716" y="5159"/>
                  </a:lnTo>
                  <a:lnTo>
                    <a:pt x="12382" y="3651"/>
                  </a:lnTo>
                  <a:lnTo>
                    <a:pt x="14684" y="2698"/>
                  </a:lnTo>
                  <a:lnTo>
                    <a:pt x="17145" y="2381"/>
                  </a:lnTo>
                  <a:lnTo>
                    <a:pt x="19606" y="2619"/>
                  </a:lnTo>
                  <a:lnTo>
                    <a:pt x="22066" y="3811"/>
                  </a:lnTo>
                  <a:lnTo>
                    <a:pt x="23971" y="6350"/>
                  </a:lnTo>
                  <a:lnTo>
                    <a:pt x="24764" y="10557"/>
                  </a:lnTo>
                  <a:lnTo>
                    <a:pt x="24764" y="16590"/>
                  </a:lnTo>
                  <a:lnTo>
                    <a:pt x="24022" y="16882"/>
                  </a:lnTo>
                  <a:lnTo>
                    <a:pt x="24764" y="18971"/>
                  </a:lnTo>
                  <a:lnTo>
                    <a:pt x="24764" y="33337"/>
                  </a:lnTo>
                  <a:lnTo>
                    <a:pt x="24684" y="35322"/>
                  </a:lnTo>
                  <a:lnTo>
                    <a:pt x="24209" y="36751"/>
                  </a:lnTo>
                  <a:lnTo>
                    <a:pt x="23177" y="37862"/>
                  </a:lnTo>
                  <a:lnTo>
                    <a:pt x="21431" y="39053"/>
                  </a:lnTo>
                  <a:lnTo>
                    <a:pt x="18812" y="40084"/>
                  </a:lnTo>
                  <a:lnTo>
                    <a:pt x="15239" y="40798"/>
                  </a:lnTo>
                  <a:lnTo>
                    <a:pt x="12700" y="40243"/>
                  </a:lnTo>
                  <a:lnTo>
                    <a:pt x="10636" y="38736"/>
                  </a:lnTo>
                  <a:lnTo>
                    <a:pt x="9287" y="36274"/>
                  </a:lnTo>
                  <a:lnTo>
                    <a:pt x="8731" y="33099"/>
                  </a:lnTo>
                  <a:lnTo>
                    <a:pt x="8731" y="32861"/>
                  </a:lnTo>
                  <a:lnTo>
                    <a:pt x="8889" y="31036"/>
                  </a:lnTo>
                  <a:lnTo>
                    <a:pt x="9525" y="28892"/>
                  </a:lnTo>
                  <a:lnTo>
                    <a:pt x="11112" y="26591"/>
                  </a:lnTo>
                  <a:lnTo>
                    <a:pt x="13970" y="24051"/>
                  </a:lnTo>
                  <a:lnTo>
                    <a:pt x="15953" y="22781"/>
                  </a:lnTo>
                  <a:lnTo>
                    <a:pt x="18414" y="21511"/>
                  </a:lnTo>
                  <a:lnTo>
                    <a:pt x="21351" y="20241"/>
                  </a:lnTo>
                  <a:lnTo>
                    <a:pt x="24764" y="18971"/>
                  </a:lnTo>
                  <a:lnTo>
                    <a:pt x="24022" y="16882"/>
                  </a:lnTo>
                  <a:lnTo>
                    <a:pt x="17303" y="19526"/>
                  </a:lnTo>
                  <a:lnTo>
                    <a:pt x="11112" y="22304"/>
                  </a:lnTo>
                  <a:lnTo>
                    <a:pt x="6269" y="25082"/>
                  </a:lnTo>
                  <a:lnTo>
                    <a:pt x="2857" y="28178"/>
                  </a:lnTo>
                  <a:lnTo>
                    <a:pt x="713" y="31829"/>
                  </a:lnTo>
                  <a:lnTo>
                    <a:pt x="0" y="36274"/>
                  </a:lnTo>
                  <a:lnTo>
                    <a:pt x="952" y="40641"/>
                  </a:lnTo>
                  <a:lnTo>
                    <a:pt x="3253" y="43894"/>
                  </a:lnTo>
                  <a:lnTo>
                    <a:pt x="6588" y="45879"/>
                  </a:lnTo>
                  <a:lnTo>
                    <a:pt x="10477" y="46513"/>
                  </a:lnTo>
                  <a:lnTo>
                    <a:pt x="14526" y="45879"/>
                  </a:lnTo>
                  <a:lnTo>
                    <a:pt x="18414" y="44132"/>
                  </a:lnTo>
                  <a:lnTo>
                    <a:pt x="24844" y="39291"/>
                  </a:lnTo>
                  <a:lnTo>
                    <a:pt x="25400" y="42307"/>
                  </a:lnTo>
                  <a:lnTo>
                    <a:pt x="26352" y="44371"/>
                  </a:lnTo>
                  <a:lnTo>
                    <a:pt x="27622" y="45641"/>
                  </a:lnTo>
                  <a:lnTo>
                    <a:pt x="28892" y="46276"/>
                  </a:lnTo>
                  <a:lnTo>
                    <a:pt x="31273" y="46513"/>
                  </a:lnTo>
                  <a:lnTo>
                    <a:pt x="32782" y="46434"/>
                  </a:lnTo>
                  <a:lnTo>
                    <a:pt x="34687" y="45879"/>
                  </a:lnTo>
                  <a:lnTo>
                    <a:pt x="37147" y="44371"/>
                  </a:lnTo>
                  <a:lnTo>
                    <a:pt x="40084" y="41592"/>
                  </a:lnTo>
                  <a:lnTo>
                    <a:pt x="40084" y="39053"/>
                  </a:lnTo>
                  <a:lnTo>
                    <a:pt x="38258" y="40323"/>
                  </a:lnTo>
                  <a:lnTo>
                    <a:pt x="35638" y="40878"/>
                  </a:lnTo>
                  <a:lnTo>
                    <a:pt x="33972" y="40402"/>
                  </a:lnTo>
                  <a:lnTo>
                    <a:pt x="33178" y="39132"/>
                  </a:lnTo>
                  <a:lnTo>
                    <a:pt x="32782" y="35163"/>
                  </a:lnTo>
                  <a:lnTo>
                    <a:pt x="32782" y="15796"/>
                  </a:lnTo>
                  <a:lnTo>
                    <a:pt x="32226" y="9128"/>
                  </a:lnTo>
                  <a:lnTo>
                    <a:pt x="30956" y="5716"/>
                  </a:lnTo>
                  <a:lnTo>
                    <a:pt x="28416" y="2778"/>
                  </a:lnTo>
                  <a:lnTo>
                    <a:pt x="26591" y="1587"/>
                  </a:lnTo>
                  <a:lnTo>
                    <a:pt x="24288" y="715"/>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288" name="Shape 7028"/>
            <p:cNvSpPr/>
            <p:nvPr/>
          </p:nvSpPr>
          <p:spPr>
            <a:xfrm>
              <a:off x="1334944" y="5128385"/>
              <a:ext cx="39528" cy="46513"/>
            </a:xfrm>
            <a:custGeom>
              <a:avLst/>
              <a:gdLst/>
              <a:ahLst/>
              <a:cxnLst/>
              <a:rect l="0" t="0" r="0" b="0"/>
              <a:pathLst>
                <a:path w="39528" h="46513">
                  <a:moveTo>
                    <a:pt x="20161" y="0"/>
                  </a:moveTo>
                  <a:lnTo>
                    <a:pt x="18018" y="3572"/>
                  </a:lnTo>
                  <a:lnTo>
                    <a:pt x="21431" y="4128"/>
                  </a:lnTo>
                  <a:lnTo>
                    <a:pt x="23812" y="5477"/>
                  </a:lnTo>
                  <a:lnTo>
                    <a:pt x="25400" y="7461"/>
                  </a:lnTo>
                  <a:lnTo>
                    <a:pt x="26432" y="9922"/>
                  </a:lnTo>
                  <a:lnTo>
                    <a:pt x="27543" y="14923"/>
                  </a:lnTo>
                  <a:lnTo>
                    <a:pt x="7063" y="14923"/>
                  </a:lnTo>
                  <a:lnTo>
                    <a:pt x="7778" y="11986"/>
                  </a:lnTo>
                  <a:lnTo>
                    <a:pt x="8651" y="9446"/>
                  </a:lnTo>
                  <a:lnTo>
                    <a:pt x="11112" y="5953"/>
                  </a:lnTo>
                  <a:lnTo>
                    <a:pt x="14287" y="4128"/>
                  </a:lnTo>
                  <a:lnTo>
                    <a:pt x="18018" y="3572"/>
                  </a:lnTo>
                  <a:lnTo>
                    <a:pt x="20161" y="0"/>
                  </a:lnTo>
                  <a:lnTo>
                    <a:pt x="15875" y="476"/>
                  </a:lnTo>
                  <a:lnTo>
                    <a:pt x="11429" y="2223"/>
                  </a:lnTo>
                  <a:lnTo>
                    <a:pt x="7143" y="5318"/>
                  </a:lnTo>
                  <a:lnTo>
                    <a:pt x="3492" y="9922"/>
                  </a:lnTo>
                  <a:lnTo>
                    <a:pt x="952" y="16192"/>
                  </a:lnTo>
                  <a:lnTo>
                    <a:pt x="238" y="20003"/>
                  </a:lnTo>
                  <a:lnTo>
                    <a:pt x="0" y="24368"/>
                  </a:lnTo>
                  <a:lnTo>
                    <a:pt x="317" y="29368"/>
                  </a:lnTo>
                  <a:lnTo>
                    <a:pt x="1270" y="33734"/>
                  </a:lnTo>
                  <a:lnTo>
                    <a:pt x="2857" y="37544"/>
                  </a:lnTo>
                  <a:lnTo>
                    <a:pt x="5079" y="40719"/>
                  </a:lnTo>
                  <a:lnTo>
                    <a:pt x="7778" y="43259"/>
                  </a:lnTo>
                  <a:lnTo>
                    <a:pt x="10953" y="45006"/>
                  </a:lnTo>
                  <a:lnTo>
                    <a:pt x="14526" y="46117"/>
                  </a:lnTo>
                  <a:lnTo>
                    <a:pt x="18494" y="46513"/>
                  </a:lnTo>
                  <a:lnTo>
                    <a:pt x="23416" y="45958"/>
                  </a:lnTo>
                  <a:lnTo>
                    <a:pt x="27622" y="44371"/>
                  </a:lnTo>
                  <a:lnTo>
                    <a:pt x="31114" y="42068"/>
                  </a:lnTo>
                  <a:lnTo>
                    <a:pt x="33972" y="39370"/>
                  </a:lnTo>
                  <a:lnTo>
                    <a:pt x="36195" y="36592"/>
                  </a:lnTo>
                  <a:lnTo>
                    <a:pt x="37782" y="33893"/>
                  </a:lnTo>
                  <a:lnTo>
                    <a:pt x="38893" y="31592"/>
                  </a:lnTo>
                  <a:lnTo>
                    <a:pt x="39528" y="30004"/>
                  </a:lnTo>
                  <a:lnTo>
                    <a:pt x="37941" y="29290"/>
                  </a:lnTo>
                  <a:lnTo>
                    <a:pt x="34925" y="33576"/>
                  </a:lnTo>
                  <a:lnTo>
                    <a:pt x="32702" y="35878"/>
                  </a:lnTo>
                  <a:lnTo>
                    <a:pt x="29924" y="37862"/>
                  </a:lnTo>
                  <a:lnTo>
                    <a:pt x="26591" y="39211"/>
                  </a:lnTo>
                  <a:lnTo>
                    <a:pt x="22542" y="39687"/>
                  </a:lnTo>
                  <a:lnTo>
                    <a:pt x="19208" y="39291"/>
                  </a:lnTo>
                  <a:lnTo>
                    <a:pt x="15794" y="38021"/>
                  </a:lnTo>
                  <a:lnTo>
                    <a:pt x="12700" y="35481"/>
                  </a:lnTo>
                  <a:lnTo>
                    <a:pt x="10001" y="31512"/>
                  </a:lnTo>
                  <a:lnTo>
                    <a:pt x="8889" y="28892"/>
                  </a:lnTo>
                  <a:lnTo>
                    <a:pt x="7937" y="25797"/>
                  </a:lnTo>
                  <a:lnTo>
                    <a:pt x="7302" y="22225"/>
                  </a:lnTo>
                  <a:lnTo>
                    <a:pt x="6826" y="18098"/>
                  </a:lnTo>
                  <a:lnTo>
                    <a:pt x="37623" y="18098"/>
                  </a:lnTo>
                  <a:lnTo>
                    <a:pt x="36909" y="13653"/>
                  </a:lnTo>
                  <a:lnTo>
                    <a:pt x="35797" y="9842"/>
                  </a:lnTo>
                  <a:lnTo>
                    <a:pt x="34131" y="6667"/>
                  </a:lnTo>
                  <a:lnTo>
                    <a:pt x="31988" y="4207"/>
                  </a:lnTo>
                  <a:lnTo>
                    <a:pt x="29527" y="2302"/>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289" name="Shape 7029"/>
            <p:cNvSpPr/>
            <p:nvPr/>
          </p:nvSpPr>
          <p:spPr>
            <a:xfrm>
              <a:off x="1260728" y="5128385"/>
              <a:ext cx="23493" cy="45561"/>
            </a:xfrm>
            <a:custGeom>
              <a:avLst/>
              <a:gdLst/>
              <a:ahLst/>
              <a:cxnLst/>
              <a:rect l="0" t="0" r="0" b="0"/>
              <a:pathLst>
                <a:path w="23493" h="45561">
                  <a:moveTo>
                    <a:pt x="15716" y="0"/>
                  </a:moveTo>
                  <a:lnTo>
                    <a:pt x="396" y="5398"/>
                  </a:lnTo>
                  <a:lnTo>
                    <a:pt x="396" y="6906"/>
                  </a:lnTo>
                  <a:lnTo>
                    <a:pt x="4365" y="6510"/>
                  </a:lnTo>
                  <a:lnTo>
                    <a:pt x="5556" y="6588"/>
                  </a:lnTo>
                  <a:lnTo>
                    <a:pt x="6666" y="7303"/>
                  </a:lnTo>
                  <a:lnTo>
                    <a:pt x="7460" y="9048"/>
                  </a:lnTo>
                  <a:lnTo>
                    <a:pt x="7778" y="12462"/>
                  </a:lnTo>
                  <a:lnTo>
                    <a:pt x="7778" y="35481"/>
                  </a:lnTo>
                  <a:lnTo>
                    <a:pt x="7618" y="38736"/>
                  </a:lnTo>
                  <a:lnTo>
                    <a:pt x="7143" y="41037"/>
                  </a:lnTo>
                  <a:lnTo>
                    <a:pt x="6191" y="42545"/>
                  </a:lnTo>
                  <a:lnTo>
                    <a:pt x="4762" y="43418"/>
                  </a:lnTo>
                  <a:lnTo>
                    <a:pt x="2777" y="43816"/>
                  </a:lnTo>
                  <a:lnTo>
                    <a:pt x="0" y="44053"/>
                  </a:lnTo>
                  <a:lnTo>
                    <a:pt x="0" y="45561"/>
                  </a:lnTo>
                  <a:lnTo>
                    <a:pt x="23493" y="45561"/>
                  </a:lnTo>
                  <a:lnTo>
                    <a:pt x="23493" y="44053"/>
                  </a:lnTo>
                  <a:lnTo>
                    <a:pt x="19446" y="43418"/>
                  </a:lnTo>
                  <a:lnTo>
                    <a:pt x="17223" y="42068"/>
                  </a:lnTo>
                  <a:lnTo>
                    <a:pt x="16349" y="39449"/>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290" name="Shape 7030"/>
            <p:cNvSpPr/>
            <p:nvPr/>
          </p:nvSpPr>
          <p:spPr>
            <a:xfrm>
              <a:off x="2533110" y="5128465"/>
              <a:ext cx="11032" cy="11032"/>
            </a:xfrm>
            <a:custGeom>
              <a:avLst/>
              <a:gdLst/>
              <a:ahLst/>
              <a:cxnLst/>
              <a:rect l="0" t="0" r="0" b="0"/>
              <a:pathLst>
                <a:path w="11032" h="11032">
                  <a:moveTo>
                    <a:pt x="5476" y="0"/>
                  </a:moveTo>
                  <a:lnTo>
                    <a:pt x="3412" y="476"/>
                  </a:lnTo>
                  <a:lnTo>
                    <a:pt x="1666" y="1667"/>
                  </a:lnTo>
                  <a:lnTo>
                    <a:pt x="476" y="3412"/>
                  </a:lnTo>
                  <a:lnTo>
                    <a:pt x="0" y="5636"/>
                  </a:lnTo>
                  <a:lnTo>
                    <a:pt x="555" y="8017"/>
                  </a:lnTo>
                  <a:lnTo>
                    <a:pt x="1983" y="9683"/>
                  </a:lnTo>
                  <a:lnTo>
                    <a:pt x="3730" y="10715"/>
                  </a:lnTo>
                  <a:lnTo>
                    <a:pt x="5476" y="11032"/>
                  </a:lnTo>
                  <a:lnTo>
                    <a:pt x="7222" y="10715"/>
                  </a:lnTo>
                  <a:lnTo>
                    <a:pt x="8968" y="9683"/>
                  </a:lnTo>
                  <a:lnTo>
                    <a:pt x="10397" y="8017"/>
                  </a:lnTo>
                  <a:lnTo>
                    <a:pt x="11032" y="5636"/>
                  </a:lnTo>
                  <a:lnTo>
                    <a:pt x="10556" y="3492"/>
                  </a:lnTo>
                  <a:lnTo>
                    <a:pt x="9366" y="1667"/>
                  </a:lnTo>
                  <a:lnTo>
                    <a:pt x="7540" y="476"/>
                  </a:lnTo>
                  <a:lnTo>
                    <a:pt x="5476" y="0"/>
                  </a:lnTo>
                  <a:close/>
                </a:path>
              </a:pathLst>
            </a:custGeom>
            <a:solidFill>
              <a:srgbClr val="000000"/>
            </a:solidFill>
          </p:spPr>
          <p:txBody>
            <a:bodyPr vert="horz" lIns="91440" tIns="45720" rIns="91440" bIns="45720" anchor="t"/>
            <a:lstStyle/>
            <a:p>
              <a:endParaRPr lang="en-IN"/>
            </a:p>
          </p:txBody>
        </p:sp>
        <p:sp>
          <p:nvSpPr>
            <p:cNvPr id="2291" name="Shape 7031"/>
            <p:cNvSpPr/>
            <p:nvPr/>
          </p:nvSpPr>
          <p:spPr>
            <a:xfrm>
              <a:off x="1286763" y="5129339"/>
              <a:ext cx="45402" cy="45957"/>
            </a:xfrm>
            <a:custGeom>
              <a:avLst/>
              <a:gdLst/>
              <a:ahLst/>
              <a:cxnLst/>
              <a:rect l="0" t="0" r="0" b="0"/>
              <a:pathLst>
                <a:path w="45402" h="45957">
                  <a:moveTo>
                    <a:pt x="0" y="0"/>
                  </a:moveTo>
                  <a:lnTo>
                    <a:pt x="0" y="1507"/>
                  </a:lnTo>
                  <a:lnTo>
                    <a:pt x="2936" y="2221"/>
                  </a:lnTo>
                  <a:lnTo>
                    <a:pt x="4286" y="3332"/>
                  </a:lnTo>
                  <a:lnTo>
                    <a:pt x="5476" y="5158"/>
                  </a:lnTo>
                  <a:lnTo>
                    <a:pt x="7063" y="8492"/>
                  </a:lnTo>
                  <a:lnTo>
                    <a:pt x="9048" y="12937"/>
                  </a:lnTo>
                  <a:lnTo>
                    <a:pt x="13652" y="23573"/>
                  </a:lnTo>
                  <a:lnTo>
                    <a:pt x="18017" y="34051"/>
                  </a:lnTo>
                  <a:lnTo>
                    <a:pt x="19683" y="38257"/>
                  </a:lnTo>
                  <a:lnTo>
                    <a:pt x="20875" y="41353"/>
                  </a:lnTo>
                  <a:lnTo>
                    <a:pt x="21827" y="43813"/>
                  </a:lnTo>
                  <a:lnTo>
                    <a:pt x="22462" y="45243"/>
                  </a:lnTo>
                  <a:lnTo>
                    <a:pt x="23573" y="45957"/>
                  </a:lnTo>
                  <a:lnTo>
                    <a:pt x="24129" y="45560"/>
                  </a:lnTo>
                  <a:lnTo>
                    <a:pt x="24764" y="44528"/>
                  </a:lnTo>
                  <a:lnTo>
                    <a:pt x="26272" y="41036"/>
                  </a:lnTo>
                  <a:lnTo>
                    <a:pt x="38972" y="9207"/>
                  </a:lnTo>
                  <a:lnTo>
                    <a:pt x="40559" y="5634"/>
                  </a:lnTo>
                  <a:lnTo>
                    <a:pt x="41830" y="3253"/>
                  </a:lnTo>
                  <a:lnTo>
                    <a:pt x="43337" y="1983"/>
                  </a:lnTo>
                  <a:lnTo>
                    <a:pt x="45402" y="1507"/>
                  </a:lnTo>
                  <a:lnTo>
                    <a:pt x="45402" y="0"/>
                  </a:lnTo>
                  <a:lnTo>
                    <a:pt x="31589" y="0"/>
                  </a:lnTo>
                  <a:lnTo>
                    <a:pt x="31589" y="1507"/>
                  </a:lnTo>
                  <a:lnTo>
                    <a:pt x="34844" y="2381"/>
                  </a:lnTo>
                  <a:lnTo>
                    <a:pt x="35877" y="3332"/>
                  </a:lnTo>
                  <a:lnTo>
                    <a:pt x="36273" y="4762"/>
                  </a:lnTo>
                  <a:lnTo>
                    <a:pt x="35718" y="7460"/>
                  </a:lnTo>
                  <a:lnTo>
                    <a:pt x="34368" y="11667"/>
                  </a:lnTo>
                  <a:lnTo>
                    <a:pt x="32383" y="16826"/>
                  </a:lnTo>
                  <a:lnTo>
                    <a:pt x="30082" y="22462"/>
                  </a:lnTo>
                  <a:lnTo>
                    <a:pt x="25874" y="33337"/>
                  </a:lnTo>
                  <a:lnTo>
                    <a:pt x="15794" y="7937"/>
                  </a:lnTo>
                  <a:lnTo>
                    <a:pt x="15159" y="6350"/>
                  </a:lnTo>
                  <a:lnTo>
                    <a:pt x="14842" y="4444"/>
                  </a:lnTo>
                  <a:lnTo>
                    <a:pt x="15239" y="3014"/>
                  </a:lnTo>
                  <a:lnTo>
                    <a:pt x="16271" y="2142"/>
                  </a:lnTo>
                  <a:lnTo>
                    <a:pt x="19446" y="1507"/>
                  </a:lnTo>
                  <a:lnTo>
                    <a:pt x="19446" y="0"/>
                  </a:lnTo>
                  <a:lnTo>
                    <a:pt x="0" y="0"/>
                  </a:lnTo>
                  <a:close/>
                </a:path>
              </a:pathLst>
            </a:custGeom>
            <a:solidFill>
              <a:srgbClr val="000000"/>
            </a:solidFill>
          </p:spPr>
          <p:txBody>
            <a:bodyPr vert="horz" lIns="91440" tIns="45720" rIns="91440" bIns="45720" anchor="t"/>
            <a:lstStyle/>
            <a:p>
              <a:endParaRPr lang="en-IN"/>
            </a:p>
          </p:txBody>
        </p:sp>
        <p:sp>
          <p:nvSpPr>
            <p:cNvPr id="2292" name="Shape 7032"/>
            <p:cNvSpPr/>
            <p:nvPr/>
          </p:nvSpPr>
          <p:spPr>
            <a:xfrm>
              <a:off x="2790126" y="5128385"/>
              <a:ext cx="38337" cy="46513"/>
            </a:xfrm>
            <a:custGeom>
              <a:avLst/>
              <a:gdLst/>
              <a:ahLst/>
              <a:cxnLst/>
              <a:rect l="0" t="0" r="0" b="0"/>
              <a:pathLst>
                <a:path w="38337" h="46513">
                  <a:moveTo>
                    <a:pt x="22144" y="0"/>
                  </a:moveTo>
                  <a:lnTo>
                    <a:pt x="16827" y="636"/>
                  </a:lnTo>
                  <a:lnTo>
                    <a:pt x="11667" y="2698"/>
                  </a:lnTo>
                  <a:lnTo>
                    <a:pt x="7063" y="6112"/>
                  </a:lnTo>
                  <a:lnTo>
                    <a:pt x="3333" y="10874"/>
                  </a:lnTo>
                  <a:lnTo>
                    <a:pt x="872" y="16986"/>
                  </a:lnTo>
                  <a:lnTo>
                    <a:pt x="0" y="24448"/>
                  </a:lnTo>
                  <a:lnTo>
                    <a:pt x="793" y="31512"/>
                  </a:lnTo>
                  <a:lnTo>
                    <a:pt x="3016" y="37148"/>
                  </a:lnTo>
                  <a:lnTo>
                    <a:pt x="6269" y="41354"/>
                  </a:lnTo>
                  <a:lnTo>
                    <a:pt x="10160" y="44292"/>
                  </a:lnTo>
                  <a:lnTo>
                    <a:pt x="14366" y="45958"/>
                  </a:lnTo>
                  <a:lnTo>
                    <a:pt x="18493" y="46513"/>
                  </a:lnTo>
                  <a:lnTo>
                    <a:pt x="24288" y="45720"/>
                  </a:lnTo>
                  <a:lnTo>
                    <a:pt x="29447" y="43022"/>
                  </a:lnTo>
                  <a:lnTo>
                    <a:pt x="31828" y="40957"/>
                  </a:lnTo>
                  <a:lnTo>
                    <a:pt x="34131" y="38179"/>
                  </a:lnTo>
                  <a:lnTo>
                    <a:pt x="36273" y="34846"/>
                  </a:lnTo>
                  <a:lnTo>
                    <a:pt x="38337" y="30956"/>
                  </a:lnTo>
                  <a:lnTo>
                    <a:pt x="36908" y="30083"/>
                  </a:lnTo>
                  <a:lnTo>
                    <a:pt x="34368" y="33654"/>
                  </a:lnTo>
                  <a:lnTo>
                    <a:pt x="31273" y="36672"/>
                  </a:lnTo>
                  <a:lnTo>
                    <a:pt x="27542" y="38656"/>
                  </a:lnTo>
                  <a:lnTo>
                    <a:pt x="22780" y="39370"/>
                  </a:lnTo>
                  <a:lnTo>
                    <a:pt x="19685" y="39053"/>
                  </a:lnTo>
                  <a:lnTo>
                    <a:pt x="16906" y="38100"/>
                  </a:lnTo>
                  <a:lnTo>
                    <a:pt x="14366" y="36433"/>
                  </a:lnTo>
                  <a:lnTo>
                    <a:pt x="12064" y="34211"/>
                  </a:lnTo>
                  <a:lnTo>
                    <a:pt x="10160" y="31432"/>
                  </a:lnTo>
                  <a:lnTo>
                    <a:pt x="8809" y="28257"/>
                  </a:lnTo>
                  <a:lnTo>
                    <a:pt x="8016" y="24606"/>
                  </a:lnTo>
                  <a:lnTo>
                    <a:pt x="7620" y="20479"/>
                  </a:lnTo>
                  <a:lnTo>
                    <a:pt x="8254" y="14129"/>
                  </a:lnTo>
                  <a:lnTo>
                    <a:pt x="10080" y="9446"/>
                  </a:lnTo>
                  <a:lnTo>
                    <a:pt x="12619" y="6192"/>
                  </a:lnTo>
                  <a:lnTo>
                    <a:pt x="15398" y="4207"/>
                  </a:lnTo>
                  <a:lnTo>
                    <a:pt x="18176" y="3175"/>
                  </a:lnTo>
                  <a:lnTo>
                    <a:pt x="20398" y="2857"/>
                  </a:lnTo>
                  <a:lnTo>
                    <a:pt x="23495" y="3175"/>
                  </a:lnTo>
                  <a:lnTo>
                    <a:pt x="25319" y="4128"/>
                  </a:lnTo>
                  <a:lnTo>
                    <a:pt x="26352" y="5636"/>
                  </a:lnTo>
                  <a:lnTo>
                    <a:pt x="26907" y="7620"/>
                  </a:lnTo>
                  <a:lnTo>
                    <a:pt x="27542" y="9763"/>
                  </a:lnTo>
                  <a:lnTo>
                    <a:pt x="29210" y="12938"/>
                  </a:lnTo>
                  <a:lnTo>
                    <a:pt x="30558" y="13970"/>
                  </a:lnTo>
                  <a:lnTo>
                    <a:pt x="32385" y="14367"/>
                  </a:lnTo>
                  <a:lnTo>
                    <a:pt x="34368" y="13891"/>
                  </a:lnTo>
                  <a:lnTo>
                    <a:pt x="35797" y="12938"/>
                  </a:lnTo>
                  <a:lnTo>
                    <a:pt x="36591" y="11588"/>
                  </a:lnTo>
                  <a:lnTo>
                    <a:pt x="36908" y="10001"/>
                  </a:lnTo>
                  <a:lnTo>
                    <a:pt x="36671" y="8413"/>
                  </a:lnTo>
                  <a:lnTo>
                    <a:pt x="35877" y="6588"/>
                  </a:lnTo>
                  <a:lnTo>
                    <a:pt x="34527" y="4762"/>
                  </a:lnTo>
                  <a:lnTo>
                    <a:pt x="32702" y="3017"/>
                  </a:lnTo>
                  <a:lnTo>
                    <a:pt x="30479" y="1904"/>
                  </a:lnTo>
                  <a:lnTo>
                    <a:pt x="27781" y="953"/>
                  </a:lnTo>
                  <a:lnTo>
                    <a:pt x="22144" y="0"/>
                  </a:lnTo>
                  <a:close/>
                </a:path>
              </a:pathLst>
            </a:custGeom>
            <a:solidFill>
              <a:srgbClr val="000000"/>
            </a:solidFill>
          </p:spPr>
          <p:txBody>
            <a:bodyPr vert="horz" lIns="91440" tIns="45720" rIns="91440" bIns="45720" anchor="t"/>
            <a:lstStyle/>
            <a:p>
              <a:endParaRPr lang="en-IN"/>
            </a:p>
          </p:txBody>
        </p:sp>
        <p:sp>
          <p:nvSpPr>
            <p:cNvPr id="2293" name="Shape 7033"/>
            <p:cNvSpPr/>
            <p:nvPr/>
          </p:nvSpPr>
          <p:spPr>
            <a:xfrm>
              <a:off x="2401823" y="5128385"/>
              <a:ext cx="38337" cy="46513"/>
            </a:xfrm>
            <a:custGeom>
              <a:avLst/>
              <a:gdLst/>
              <a:ahLst/>
              <a:cxnLst/>
              <a:rect l="0" t="0" r="0" b="0"/>
              <a:pathLst>
                <a:path w="38337" h="46513">
                  <a:moveTo>
                    <a:pt x="22144" y="0"/>
                  </a:moveTo>
                  <a:lnTo>
                    <a:pt x="16827" y="636"/>
                  </a:lnTo>
                  <a:lnTo>
                    <a:pt x="11667" y="2698"/>
                  </a:lnTo>
                  <a:lnTo>
                    <a:pt x="7063" y="6112"/>
                  </a:lnTo>
                  <a:lnTo>
                    <a:pt x="3333" y="10874"/>
                  </a:lnTo>
                  <a:lnTo>
                    <a:pt x="872" y="16986"/>
                  </a:lnTo>
                  <a:lnTo>
                    <a:pt x="0" y="24448"/>
                  </a:lnTo>
                  <a:lnTo>
                    <a:pt x="793" y="31512"/>
                  </a:lnTo>
                  <a:lnTo>
                    <a:pt x="3016" y="37148"/>
                  </a:lnTo>
                  <a:lnTo>
                    <a:pt x="6269" y="41354"/>
                  </a:lnTo>
                  <a:lnTo>
                    <a:pt x="10160" y="44292"/>
                  </a:lnTo>
                  <a:lnTo>
                    <a:pt x="14366" y="45958"/>
                  </a:lnTo>
                  <a:lnTo>
                    <a:pt x="18493" y="46513"/>
                  </a:lnTo>
                  <a:lnTo>
                    <a:pt x="24288" y="45720"/>
                  </a:lnTo>
                  <a:lnTo>
                    <a:pt x="29447" y="43022"/>
                  </a:lnTo>
                  <a:lnTo>
                    <a:pt x="31828" y="40957"/>
                  </a:lnTo>
                  <a:lnTo>
                    <a:pt x="34131" y="38179"/>
                  </a:lnTo>
                  <a:lnTo>
                    <a:pt x="36273" y="34846"/>
                  </a:lnTo>
                  <a:lnTo>
                    <a:pt x="38337" y="30956"/>
                  </a:lnTo>
                  <a:lnTo>
                    <a:pt x="36908" y="30083"/>
                  </a:lnTo>
                  <a:lnTo>
                    <a:pt x="34289" y="33654"/>
                  </a:lnTo>
                  <a:lnTo>
                    <a:pt x="31273" y="36672"/>
                  </a:lnTo>
                  <a:lnTo>
                    <a:pt x="27542" y="38656"/>
                  </a:lnTo>
                  <a:lnTo>
                    <a:pt x="22780" y="39370"/>
                  </a:lnTo>
                  <a:lnTo>
                    <a:pt x="19685" y="39053"/>
                  </a:lnTo>
                  <a:lnTo>
                    <a:pt x="16906" y="38100"/>
                  </a:lnTo>
                  <a:lnTo>
                    <a:pt x="14366" y="36433"/>
                  </a:lnTo>
                  <a:lnTo>
                    <a:pt x="12064" y="34211"/>
                  </a:lnTo>
                  <a:lnTo>
                    <a:pt x="10160" y="31432"/>
                  </a:lnTo>
                  <a:lnTo>
                    <a:pt x="8809" y="28257"/>
                  </a:lnTo>
                  <a:lnTo>
                    <a:pt x="7937" y="24606"/>
                  </a:lnTo>
                  <a:lnTo>
                    <a:pt x="7619" y="20479"/>
                  </a:lnTo>
                  <a:lnTo>
                    <a:pt x="8254" y="14129"/>
                  </a:lnTo>
                  <a:lnTo>
                    <a:pt x="10080" y="9446"/>
                  </a:lnTo>
                  <a:lnTo>
                    <a:pt x="12619" y="6192"/>
                  </a:lnTo>
                  <a:lnTo>
                    <a:pt x="15398" y="4207"/>
                  </a:lnTo>
                  <a:lnTo>
                    <a:pt x="18176" y="3175"/>
                  </a:lnTo>
                  <a:lnTo>
                    <a:pt x="20398" y="2857"/>
                  </a:lnTo>
                  <a:lnTo>
                    <a:pt x="23494" y="3175"/>
                  </a:lnTo>
                  <a:lnTo>
                    <a:pt x="25319" y="4128"/>
                  </a:lnTo>
                  <a:lnTo>
                    <a:pt x="26352" y="5636"/>
                  </a:lnTo>
                  <a:lnTo>
                    <a:pt x="26907" y="7620"/>
                  </a:lnTo>
                  <a:lnTo>
                    <a:pt x="27542" y="9763"/>
                  </a:lnTo>
                  <a:lnTo>
                    <a:pt x="29210" y="12938"/>
                  </a:lnTo>
                  <a:lnTo>
                    <a:pt x="30558" y="13970"/>
                  </a:lnTo>
                  <a:lnTo>
                    <a:pt x="32385" y="14367"/>
                  </a:lnTo>
                  <a:lnTo>
                    <a:pt x="34368" y="13891"/>
                  </a:lnTo>
                  <a:lnTo>
                    <a:pt x="35797" y="12938"/>
                  </a:lnTo>
                  <a:lnTo>
                    <a:pt x="36591" y="11588"/>
                  </a:lnTo>
                  <a:lnTo>
                    <a:pt x="36908" y="10001"/>
                  </a:lnTo>
                  <a:lnTo>
                    <a:pt x="36671" y="8413"/>
                  </a:lnTo>
                  <a:lnTo>
                    <a:pt x="35877" y="6588"/>
                  </a:lnTo>
                  <a:lnTo>
                    <a:pt x="34527" y="4762"/>
                  </a:lnTo>
                  <a:lnTo>
                    <a:pt x="32622" y="3017"/>
                  </a:lnTo>
                  <a:lnTo>
                    <a:pt x="30479" y="1904"/>
                  </a:lnTo>
                  <a:lnTo>
                    <a:pt x="27781" y="953"/>
                  </a:lnTo>
                  <a:lnTo>
                    <a:pt x="22144" y="0"/>
                  </a:lnTo>
                  <a:close/>
                </a:path>
              </a:pathLst>
            </a:custGeom>
            <a:solidFill>
              <a:srgbClr val="000000"/>
            </a:solidFill>
          </p:spPr>
          <p:txBody>
            <a:bodyPr vert="horz" lIns="91440" tIns="45720" rIns="91440" bIns="45720" anchor="t"/>
            <a:lstStyle/>
            <a:p>
              <a:endParaRPr lang="en-IN"/>
            </a:p>
          </p:txBody>
        </p:sp>
        <p:sp>
          <p:nvSpPr>
            <p:cNvPr id="2294" name="Shape 7034"/>
            <p:cNvSpPr/>
            <p:nvPr/>
          </p:nvSpPr>
          <p:spPr>
            <a:xfrm>
              <a:off x="2831084" y="5106240"/>
              <a:ext cx="47386" cy="67706"/>
            </a:xfrm>
            <a:custGeom>
              <a:avLst/>
              <a:gdLst/>
              <a:ahLst/>
              <a:cxnLst/>
              <a:rect l="0" t="0" r="0" b="0"/>
              <a:pathLst>
                <a:path w="47386" h="67706">
                  <a:moveTo>
                    <a:pt x="14207" y="0"/>
                  </a:moveTo>
                  <a:lnTo>
                    <a:pt x="158" y="4365"/>
                  </a:lnTo>
                  <a:lnTo>
                    <a:pt x="158" y="5952"/>
                  </a:lnTo>
                  <a:lnTo>
                    <a:pt x="952" y="5873"/>
                  </a:lnTo>
                  <a:lnTo>
                    <a:pt x="1983" y="5873"/>
                  </a:lnTo>
                  <a:lnTo>
                    <a:pt x="4523" y="6191"/>
                  </a:lnTo>
                  <a:lnTo>
                    <a:pt x="5793" y="7302"/>
                  </a:lnTo>
                  <a:lnTo>
                    <a:pt x="6269" y="8890"/>
                  </a:lnTo>
                  <a:lnTo>
                    <a:pt x="6350" y="10953"/>
                  </a:lnTo>
                  <a:lnTo>
                    <a:pt x="6350" y="57626"/>
                  </a:lnTo>
                  <a:lnTo>
                    <a:pt x="6269" y="60721"/>
                  </a:lnTo>
                  <a:lnTo>
                    <a:pt x="5952" y="62865"/>
                  </a:lnTo>
                  <a:lnTo>
                    <a:pt x="5238" y="64373"/>
                  </a:lnTo>
                  <a:lnTo>
                    <a:pt x="4127" y="65246"/>
                  </a:lnTo>
                  <a:lnTo>
                    <a:pt x="2381" y="65801"/>
                  </a:lnTo>
                  <a:lnTo>
                    <a:pt x="0" y="66198"/>
                  </a:lnTo>
                  <a:lnTo>
                    <a:pt x="0" y="67706"/>
                  </a:lnTo>
                  <a:lnTo>
                    <a:pt x="21430" y="67706"/>
                  </a:lnTo>
                  <a:lnTo>
                    <a:pt x="21430" y="66198"/>
                  </a:lnTo>
                  <a:lnTo>
                    <a:pt x="17541" y="65483"/>
                  </a:lnTo>
                  <a:lnTo>
                    <a:pt x="16271" y="64611"/>
                  </a:lnTo>
                  <a:lnTo>
                    <a:pt x="15398" y="63102"/>
                  </a:lnTo>
                  <a:lnTo>
                    <a:pt x="14842" y="60801"/>
                  </a:lnTo>
                  <a:lnTo>
                    <a:pt x="14683" y="57626"/>
                  </a:lnTo>
                  <a:lnTo>
                    <a:pt x="14683" y="33733"/>
                  </a:lnTo>
                  <a:lnTo>
                    <a:pt x="17699" y="30797"/>
                  </a:lnTo>
                  <a:lnTo>
                    <a:pt x="20557" y="28812"/>
                  </a:lnTo>
                  <a:lnTo>
                    <a:pt x="23177" y="27781"/>
                  </a:lnTo>
                  <a:lnTo>
                    <a:pt x="25478" y="27463"/>
                  </a:lnTo>
                  <a:lnTo>
                    <a:pt x="28971" y="28177"/>
                  </a:lnTo>
                  <a:lnTo>
                    <a:pt x="31352" y="30242"/>
                  </a:lnTo>
                  <a:lnTo>
                    <a:pt x="32702" y="33496"/>
                  </a:lnTo>
                  <a:lnTo>
                    <a:pt x="33098" y="37941"/>
                  </a:lnTo>
                  <a:lnTo>
                    <a:pt x="33098" y="57626"/>
                  </a:lnTo>
                  <a:lnTo>
                    <a:pt x="32939" y="60801"/>
                  </a:lnTo>
                  <a:lnTo>
                    <a:pt x="32463" y="63102"/>
                  </a:lnTo>
                  <a:lnTo>
                    <a:pt x="31591" y="64611"/>
                  </a:lnTo>
                  <a:lnTo>
                    <a:pt x="30241" y="65483"/>
                  </a:lnTo>
                  <a:lnTo>
                    <a:pt x="28573" y="65881"/>
                  </a:lnTo>
                  <a:lnTo>
                    <a:pt x="26352" y="66198"/>
                  </a:lnTo>
                  <a:lnTo>
                    <a:pt x="26352" y="67706"/>
                  </a:lnTo>
                  <a:lnTo>
                    <a:pt x="47386" y="67706"/>
                  </a:lnTo>
                  <a:lnTo>
                    <a:pt x="47386" y="66198"/>
                  </a:lnTo>
                  <a:lnTo>
                    <a:pt x="45163" y="65722"/>
                  </a:lnTo>
                  <a:lnTo>
                    <a:pt x="43655" y="65167"/>
                  </a:lnTo>
                  <a:lnTo>
                    <a:pt x="42543" y="64293"/>
                  </a:lnTo>
                  <a:lnTo>
                    <a:pt x="41909" y="62865"/>
                  </a:lnTo>
                  <a:lnTo>
                    <a:pt x="41592" y="60721"/>
                  </a:lnTo>
                  <a:lnTo>
                    <a:pt x="41433" y="57626"/>
                  </a:lnTo>
                  <a:lnTo>
                    <a:pt x="41433" y="37862"/>
                  </a:lnTo>
                  <a:lnTo>
                    <a:pt x="41353" y="35321"/>
                  </a:lnTo>
                  <a:lnTo>
                    <a:pt x="40956" y="32067"/>
                  </a:lnTo>
                  <a:lnTo>
                    <a:pt x="39846" y="28575"/>
                  </a:lnTo>
                  <a:lnTo>
                    <a:pt x="37702" y="25320"/>
                  </a:lnTo>
                  <a:lnTo>
                    <a:pt x="34289" y="23018"/>
                  </a:lnTo>
                  <a:lnTo>
                    <a:pt x="29130" y="22145"/>
                  </a:lnTo>
                  <a:lnTo>
                    <a:pt x="24923" y="22701"/>
                  </a:lnTo>
                  <a:lnTo>
                    <a:pt x="21112" y="24288"/>
                  </a:lnTo>
                  <a:lnTo>
                    <a:pt x="17699" y="26907"/>
                  </a:lnTo>
                  <a:lnTo>
                    <a:pt x="14922" y="30242"/>
                  </a:lnTo>
                  <a:lnTo>
                    <a:pt x="14683" y="30242"/>
                  </a:lnTo>
                  <a:lnTo>
                    <a:pt x="14683" y="317"/>
                  </a:lnTo>
                  <a:lnTo>
                    <a:pt x="14207" y="0"/>
                  </a:lnTo>
                  <a:close/>
                </a:path>
              </a:pathLst>
            </a:custGeom>
            <a:solidFill>
              <a:srgbClr val="000000"/>
            </a:solidFill>
          </p:spPr>
          <p:txBody>
            <a:bodyPr vert="horz" lIns="91440" tIns="45720" rIns="91440" bIns="45720" anchor="t"/>
            <a:lstStyle/>
            <a:p>
              <a:endParaRPr lang="en-IN"/>
            </a:p>
          </p:txBody>
        </p:sp>
        <p:sp>
          <p:nvSpPr>
            <p:cNvPr id="2295" name="Shape 7035"/>
            <p:cNvSpPr/>
            <p:nvPr/>
          </p:nvSpPr>
          <p:spPr>
            <a:xfrm>
              <a:off x="2694082" y="5128385"/>
              <a:ext cx="46513" cy="45561"/>
            </a:xfrm>
            <a:custGeom>
              <a:avLst/>
              <a:gdLst/>
              <a:ahLst/>
              <a:cxnLst/>
              <a:rect l="0" t="0" r="0" b="0"/>
              <a:pathLst>
                <a:path w="46513" h="45561">
                  <a:moveTo>
                    <a:pt x="13731" y="0"/>
                  </a:moveTo>
                  <a:lnTo>
                    <a:pt x="0" y="4445"/>
                  </a:lnTo>
                  <a:lnTo>
                    <a:pt x="0" y="6112"/>
                  </a:lnTo>
                  <a:lnTo>
                    <a:pt x="1111" y="5794"/>
                  </a:lnTo>
                  <a:lnTo>
                    <a:pt x="2936" y="5716"/>
                  </a:lnTo>
                  <a:lnTo>
                    <a:pt x="4127" y="5873"/>
                  </a:lnTo>
                  <a:lnTo>
                    <a:pt x="5238" y="6588"/>
                  </a:lnTo>
                  <a:lnTo>
                    <a:pt x="6032" y="8493"/>
                  </a:lnTo>
                  <a:lnTo>
                    <a:pt x="6350" y="12066"/>
                  </a:lnTo>
                  <a:lnTo>
                    <a:pt x="6350" y="36672"/>
                  </a:lnTo>
                  <a:lnTo>
                    <a:pt x="6111" y="40243"/>
                  </a:lnTo>
                  <a:lnTo>
                    <a:pt x="5079" y="42466"/>
                  </a:lnTo>
                  <a:lnTo>
                    <a:pt x="3175" y="43577"/>
                  </a:lnTo>
                  <a:lnTo>
                    <a:pt x="237" y="44053"/>
                  </a:lnTo>
                  <a:lnTo>
                    <a:pt x="237" y="45561"/>
                  </a:lnTo>
                  <a:lnTo>
                    <a:pt x="21272" y="45561"/>
                  </a:lnTo>
                  <a:lnTo>
                    <a:pt x="21272" y="44053"/>
                  </a:lnTo>
                  <a:lnTo>
                    <a:pt x="18097" y="43577"/>
                  </a:lnTo>
                  <a:lnTo>
                    <a:pt x="16033" y="42624"/>
                  </a:lnTo>
                  <a:lnTo>
                    <a:pt x="15001" y="41117"/>
                  </a:lnTo>
                  <a:lnTo>
                    <a:pt x="14683" y="38893"/>
                  </a:lnTo>
                  <a:lnTo>
                    <a:pt x="14683" y="11112"/>
                  </a:lnTo>
                  <a:lnTo>
                    <a:pt x="17382" y="8652"/>
                  </a:lnTo>
                  <a:lnTo>
                    <a:pt x="19922" y="6906"/>
                  </a:lnTo>
                  <a:lnTo>
                    <a:pt x="22303" y="5794"/>
                  </a:lnTo>
                  <a:lnTo>
                    <a:pt x="24526" y="5398"/>
                  </a:lnTo>
                  <a:lnTo>
                    <a:pt x="28177" y="6032"/>
                  </a:lnTo>
                  <a:lnTo>
                    <a:pt x="30558" y="7937"/>
                  </a:lnTo>
                  <a:lnTo>
                    <a:pt x="31828" y="10954"/>
                  </a:lnTo>
                  <a:lnTo>
                    <a:pt x="32146" y="15002"/>
                  </a:lnTo>
                  <a:lnTo>
                    <a:pt x="32146" y="35718"/>
                  </a:lnTo>
                  <a:lnTo>
                    <a:pt x="31908" y="38893"/>
                  </a:lnTo>
                  <a:lnTo>
                    <a:pt x="31352" y="41117"/>
                  </a:lnTo>
                  <a:lnTo>
                    <a:pt x="30400" y="42545"/>
                  </a:lnTo>
                  <a:lnTo>
                    <a:pt x="29130" y="43418"/>
                  </a:lnTo>
                  <a:lnTo>
                    <a:pt x="25876" y="44053"/>
                  </a:lnTo>
                  <a:lnTo>
                    <a:pt x="25876" y="45561"/>
                  </a:lnTo>
                  <a:lnTo>
                    <a:pt x="46513" y="45561"/>
                  </a:lnTo>
                  <a:lnTo>
                    <a:pt x="46513" y="44053"/>
                  </a:lnTo>
                  <a:lnTo>
                    <a:pt x="43497" y="43577"/>
                  </a:lnTo>
                  <a:lnTo>
                    <a:pt x="41671" y="42466"/>
                  </a:lnTo>
                  <a:lnTo>
                    <a:pt x="40718" y="40481"/>
                  </a:lnTo>
                  <a:lnTo>
                    <a:pt x="40481" y="37544"/>
                  </a:lnTo>
                  <a:lnTo>
                    <a:pt x="40481" y="14843"/>
                  </a:lnTo>
                  <a:lnTo>
                    <a:pt x="39925" y="9446"/>
                  </a:lnTo>
                  <a:lnTo>
                    <a:pt x="38496" y="5556"/>
                  </a:lnTo>
                  <a:lnTo>
                    <a:pt x="36432" y="2857"/>
                  </a:lnTo>
                  <a:lnTo>
                    <a:pt x="33892" y="1111"/>
                  </a:lnTo>
                  <a:lnTo>
                    <a:pt x="31352" y="238"/>
                  </a:lnTo>
                  <a:lnTo>
                    <a:pt x="28892" y="0"/>
                  </a:lnTo>
                  <a:lnTo>
                    <a:pt x="24843" y="636"/>
                  </a:lnTo>
                  <a:lnTo>
                    <a:pt x="21272" y="2302"/>
                  </a:lnTo>
                  <a:lnTo>
                    <a:pt x="17858" y="4842"/>
                  </a:lnTo>
                  <a:lnTo>
                    <a:pt x="14366" y="8017"/>
                  </a:lnTo>
                  <a:lnTo>
                    <a:pt x="14366" y="160"/>
                  </a:lnTo>
                  <a:lnTo>
                    <a:pt x="13731" y="0"/>
                  </a:lnTo>
                  <a:close/>
                </a:path>
              </a:pathLst>
            </a:custGeom>
            <a:solidFill>
              <a:srgbClr val="000000"/>
            </a:solidFill>
          </p:spPr>
          <p:txBody>
            <a:bodyPr vert="horz" lIns="91440" tIns="45720" rIns="91440" bIns="45720" anchor="t"/>
            <a:lstStyle/>
            <a:p>
              <a:endParaRPr lang="en-IN"/>
            </a:p>
          </p:txBody>
        </p:sp>
        <p:sp>
          <p:nvSpPr>
            <p:cNvPr id="2296" name="Shape 7036"/>
            <p:cNvSpPr/>
            <p:nvPr/>
          </p:nvSpPr>
          <p:spPr>
            <a:xfrm>
              <a:off x="1807542" y="5128385"/>
              <a:ext cx="46433" cy="45561"/>
            </a:xfrm>
            <a:custGeom>
              <a:avLst/>
              <a:gdLst/>
              <a:ahLst/>
              <a:cxnLst/>
              <a:rect l="0" t="0" r="0" b="0"/>
              <a:pathLst>
                <a:path w="46433" h="45561">
                  <a:moveTo>
                    <a:pt x="13652" y="0"/>
                  </a:moveTo>
                  <a:lnTo>
                    <a:pt x="0" y="4445"/>
                  </a:lnTo>
                  <a:lnTo>
                    <a:pt x="0" y="6112"/>
                  </a:lnTo>
                  <a:lnTo>
                    <a:pt x="1111" y="5794"/>
                  </a:lnTo>
                  <a:lnTo>
                    <a:pt x="2857" y="5716"/>
                  </a:lnTo>
                  <a:lnTo>
                    <a:pt x="4127" y="5873"/>
                  </a:lnTo>
                  <a:lnTo>
                    <a:pt x="5158" y="6588"/>
                  </a:lnTo>
                  <a:lnTo>
                    <a:pt x="6032" y="8493"/>
                  </a:lnTo>
                  <a:lnTo>
                    <a:pt x="6350" y="12066"/>
                  </a:lnTo>
                  <a:lnTo>
                    <a:pt x="6350" y="36672"/>
                  </a:lnTo>
                  <a:lnTo>
                    <a:pt x="6032" y="40243"/>
                  </a:lnTo>
                  <a:lnTo>
                    <a:pt x="5001" y="42466"/>
                  </a:lnTo>
                  <a:lnTo>
                    <a:pt x="3096" y="43577"/>
                  </a:lnTo>
                  <a:lnTo>
                    <a:pt x="158" y="44053"/>
                  </a:lnTo>
                  <a:lnTo>
                    <a:pt x="158" y="45561"/>
                  </a:lnTo>
                  <a:lnTo>
                    <a:pt x="21192" y="45561"/>
                  </a:lnTo>
                  <a:lnTo>
                    <a:pt x="21192" y="44053"/>
                  </a:lnTo>
                  <a:lnTo>
                    <a:pt x="18017" y="43577"/>
                  </a:lnTo>
                  <a:lnTo>
                    <a:pt x="15955" y="42624"/>
                  </a:lnTo>
                  <a:lnTo>
                    <a:pt x="14922" y="41117"/>
                  </a:lnTo>
                  <a:lnTo>
                    <a:pt x="14683" y="38893"/>
                  </a:lnTo>
                  <a:lnTo>
                    <a:pt x="14683" y="11112"/>
                  </a:lnTo>
                  <a:lnTo>
                    <a:pt x="17383" y="8652"/>
                  </a:lnTo>
                  <a:lnTo>
                    <a:pt x="19843" y="6906"/>
                  </a:lnTo>
                  <a:lnTo>
                    <a:pt x="22225" y="5794"/>
                  </a:lnTo>
                  <a:lnTo>
                    <a:pt x="24447" y="5398"/>
                  </a:lnTo>
                  <a:lnTo>
                    <a:pt x="28177" y="6032"/>
                  </a:lnTo>
                  <a:lnTo>
                    <a:pt x="30480" y="7937"/>
                  </a:lnTo>
                  <a:lnTo>
                    <a:pt x="31750" y="10954"/>
                  </a:lnTo>
                  <a:lnTo>
                    <a:pt x="32067" y="15002"/>
                  </a:lnTo>
                  <a:lnTo>
                    <a:pt x="32067" y="35718"/>
                  </a:lnTo>
                  <a:lnTo>
                    <a:pt x="31908" y="38893"/>
                  </a:lnTo>
                  <a:lnTo>
                    <a:pt x="31273" y="41117"/>
                  </a:lnTo>
                  <a:lnTo>
                    <a:pt x="30321" y="42545"/>
                  </a:lnTo>
                  <a:lnTo>
                    <a:pt x="29130" y="43418"/>
                  </a:lnTo>
                  <a:lnTo>
                    <a:pt x="25876" y="44053"/>
                  </a:lnTo>
                  <a:lnTo>
                    <a:pt x="25876" y="45561"/>
                  </a:lnTo>
                  <a:lnTo>
                    <a:pt x="46433" y="45561"/>
                  </a:lnTo>
                  <a:lnTo>
                    <a:pt x="46433" y="44053"/>
                  </a:lnTo>
                  <a:lnTo>
                    <a:pt x="43417" y="43577"/>
                  </a:lnTo>
                  <a:lnTo>
                    <a:pt x="41592" y="42466"/>
                  </a:lnTo>
                  <a:lnTo>
                    <a:pt x="40640" y="40481"/>
                  </a:lnTo>
                  <a:lnTo>
                    <a:pt x="40402" y="37544"/>
                  </a:lnTo>
                  <a:lnTo>
                    <a:pt x="40402" y="14843"/>
                  </a:lnTo>
                  <a:lnTo>
                    <a:pt x="39846" y="9446"/>
                  </a:lnTo>
                  <a:lnTo>
                    <a:pt x="38417" y="5556"/>
                  </a:lnTo>
                  <a:lnTo>
                    <a:pt x="36353" y="2857"/>
                  </a:lnTo>
                  <a:lnTo>
                    <a:pt x="33892" y="1111"/>
                  </a:lnTo>
                  <a:lnTo>
                    <a:pt x="31273" y="238"/>
                  </a:lnTo>
                  <a:lnTo>
                    <a:pt x="28813" y="0"/>
                  </a:lnTo>
                  <a:lnTo>
                    <a:pt x="24765" y="636"/>
                  </a:lnTo>
                  <a:lnTo>
                    <a:pt x="21272" y="2302"/>
                  </a:lnTo>
                  <a:lnTo>
                    <a:pt x="17858" y="4842"/>
                  </a:lnTo>
                  <a:lnTo>
                    <a:pt x="14367" y="8017"/>
                  </a:lnTo>
                  <a:lnTo>
                    <a:pt x="14367" y="160"/>
                  </a:lnTo>
                  <a:lnTo>
                    <a:pt x="13652" y="0"/>
                  </a:lnTo>
                  <a:close/>
                </a:path>
              </a:pathLst>
            </a:custGeom>
            <a:solidFill>
              <a:srgbClr val="000000"/>
            </a:solidFill>
          </p:spPr>
          <p:txBody>
            <a:bodyPr vert="horz" lIns="91440" tIns="45720" rIns="91440" bIns="45720" anchor="t"/>
            <a:lstStyle/>
            <a:p>
              <a:endParaRPr lang="en-IN"/>
            </a:p>
          </p:txBody>
        </p:sp>
        <p:sp>
          <p:nvSpPr>
            <p:cNvPr id="2297" name="Shape 7037"/>
            <p:cNvSpPr/>
            <p:nvPr/>
          </p:nvSpPr>
          <p:spPr>
            <a:xfrm>
              <a:off x="1479645" y="5128385"/>
              <a:ext cx="46433" cy="45561"/>
            </a:xfrm>
            <a:custGeom>
              <a:avLst/>
              <a:gdLst/>
              <a:ahLst/>
              <a:cxnLst/>
              <a:rect l="0" t="0" r="0" b="0"/>
              <a:pathLst>
                <a:path w="46433" h="45561">
                  <a:moveTo>
                    <a:pt x="13652" y="0"/>
                  </a:moveTo>
                  <a:lnTo>
                    <a:pt x="0" y="4445"/>
                  </a:lnTo>
                  <a:lnTo>
                    <a:pt x="0" y="6112"/>
                  </a:lnTo>
                  <a:lnTo>
                    <a:pt x="1111" y="5794"/>
                  </a:lnTo>
                  <a:lnTo>
                    <a:pt x="2856" y="5716"/>
                  </a:lnTo>
                  <a:lnTo>
                    <a:pt x="4127" y="5873"/>
                  </a:lnTo>
                  <a:lnTo>
                    <a:pt x="5158" y="6588"/>
                  </a:lnTo>
                  <a:lnTo>
                    <a:pt x="6031" y="8493"/>
                  </a:lnTo>
                  <a:lnTo>
                    <a:pt x="6350" y="12066"/>
                  </a:lnTo>
                  <a:lnTo>
                    <a:pt x="6350" y="36672"/>
                  </a:lnTo>
                  <a:lnTo>
                    <a:pt x="6111" y="40243"/>
                  </a:lnTo>
                  <a:lnTo>
                    <a:pt x="5079" y="42466"/>
                  </a:lnTo>
                  <a:lnTo>
                    <a:pt x="3175" y="43577"/>
                  </a:lnTo>
                  <a:lnTo>
                    <a:pt x="158" y="44053"/>
                  </a:lnTo>
                  <a:lnTo>
                    <a:pt x="158" y="45561"/>
                  </a:lnTo>
                  <a:lnTo>
                    <a:pt x="21192" y="45561"/>
                  </a:lnTo>
                  <a:lnTo>
                    <a:pt x="21192" y="44053"/>
                  </a:lnTo>
                  <a:lnTo>
                    <a:pt x="18017" y="43577"/>
                  </a:lnTo>
                  <a:lnTo>
                    <a:pt x="16033" y="42624"/>
                  </a:lnTo>
                  <a:lnTo>
                    <a:pt x="14921" y="41117"/>
                  </a:lnTo>
                  <a:lnTo>
                    <a:pt x="14683" y="38893"/>
                  </a:lnTo>
                  <a:lnTo>
                    <a:pt x="14683" y="11112"/>
                  </a:lnTo>
                  <a:lnTo>
                    <a:pt x="17382" y="8652"/>
                  </a:lnTo>
                  <a:lnTo>
                    <a:pt x="19843" y="6906"/>
                  </a:lnTo>
                  <a:lnTo>
                    <a:pt x="22225" y="5794"/>
                  </a:lnTo>
                  <a:lnTo>
                    <a:pt x="24446" y="5398"/>
                  </a:lnTo>
                  <a:lnTo>
                    <a:pt x="28177" y="6032"/>
                  </a:lnTo>
                  <a:lnTo>
                    <a:pt x="30479" y="7937"/>
                  </a:lnTo>
                  <a:lnTo>
                    <a:pt x="31750" y="10954"/>
                  </a:lnTo>
                  <a:lnTo>
                    <a:pt x="32067" y="15002"/>
                  </a:lnTo>
                  <a:lnTo>
                    <a:pt x="32067" y="35718"/>
                  </a:lnTo>
                  <a:lnTo>
                    <a:pt x="31908" y="38893"/>
                  </a:lnTo>
                  <a:lnTo>
                    <a:pt x="31273" y="41117"/>
                  </a:lnTo>
                  <a:lnTo>
                    <a:pt x="30400" y="42545"/>
                  </a:lnTo>
                  <a:lnTo>
                    <a:pt x="29130" y="43418"/>
                  </a:lnTo>
                  <a:lnTo>
                    <a:pt x="25874" y="44053"/>
                  </a:lnTo>
                  <a:lnTo>
                    <a:pt x="25874" y="45561"/>
                  </a:lnTo>
                  <a:lnTo>
                    <a:pt x="46433" y="45561"/>
                  </a:lnTo>
                  <a:lnTo>
                    <a:pt x="46433" y="44053"/>
                  </a:lnTo>
                  <a:lnTo>
                    <a:pt x="43417" y="43577"/>
                  </a:lnTo>
                  <a:lnTo>
                    <a:pt x="41592" y="42466"/>
                  </a:lnTo>
                  <a:lnTo>
                    <a:pt x="40639" y="40481"/>
                  </a:lnTo>
                  <a:lnTo>
                    <a:pt x="40401" y="37544"/>
                  </a:lnTo>
                  <a:lnTo>
                    <a:pt x="40401" y="14843"/>
                  </a:lnTo>
                  <a:lnTo>
                    <a:pt x="39846" y="9446"/>
                  </a:lnTo>
                  <a:lnTo>
                    <a:pt x="38417" y="5556"/>
                  </a:lnTo>
                  <a:lnTo>
                    <a:pt x="36352" y="2857"/>
                  </a:lnTo>
                  <a:lnTo>
                    <a:pt x="33892" y="1111"/>
                  </a:lnTo>
                  <a:lnTo>
                    <a:pt x="31273" y="238"/>
                  </a:lnTo>
                  <a:lnTo>
                    <a:pt x="28812" y="0"/>
                  </a:lnTo>
                  <a:lnTo>
                    <a:pt x="24843" y="636"/>
                  </a:lnTo>
                  <a:lnTo>
                    <a:pt x="21271" y="2302"/>
                  </a:lnTo>
                  <a:lnTo>
                    <a:pt x="17858" y="4842"/>
                  </a:lnTo>
                  <a:lnTo>
                    <a:pt x="14366" y="8017"/>
                  </a:lnTo>
                  <a:lnTo>
                    <a:pt x="14366" y="160"/>
                  </a:lnTo>
                  <a:lnTo>
                    <a:pt x="13652" y="0"/>
                  </a:lnTo>
                  <a:close/>
                </a:path>
              </a:pathLst>
            </a:custGeom>
            <a:solidFill>
              <a:srgbClr val="000000"/>
            </a:solidFill>
          </p:spPr>
          <p:txBody>
            <a:bodyPr vert="horz" lIns="91440" tIns="45720" rIns="91440" bIns="45720" anchor="t"/>
            <a:lstStyle/>
            <a:p>
              <a:endParaRPr lang="en-IN"/>
            </a:p>
          </p:txBody>
        </p:sp>
        <p:sp>
          <p:nvSpPr>
            <p:cNvPr id="2298" name="Shape 7038"/>
            <p:cNvSpPr/>
            <p:nvPr/>
          </p:nvSpPr>
          <p:spPr>
            <a:xfrm>
              <a:off x="2366105" y="5128385"/>
              <a:ext cx="32702" cy="45561"/>
            </a:xfrm>
            <a:custGeom>
              <a:avLst/>
              <a:gdLst/>
              <a:ahLst/>
              <a:cxnLst/>
              <a:rect l="0" t="0" r="0" b="0"/>
              <a:pathLst>
                <a:path w="32702" h="45561">
                  <a:moveTo>
                    <a:pt x="14922" y="0"/>
                  </a:moveTo>
                  <a:lnTo>
                    <a:pt x="237" y="5318"/>
                  </a:lnTo>
                  <a:lnTo>
                    <a:pt x="237" y="6906"/>
                  </a:lnTo>
                  <a:lnTo>
                    <a:pt x="3571" y="6510"/>
                  </a:lnTo>
                  <a:lnTo>
                    <a:pt x="4841" y="6588"/>
                  </a:lnTo>
                  <a:lnTo>
                    <a:pt x="5952" y="7303"/>
                  </a:lnTo>
                  <a:lnTo>
                    <a:pt x="6746" y="9048"/>
                  </a:lnTo>
                  <a:lnTo>
                    <a:pt x="7063" y="12462"/>
                  </a:lnTo>
                  <a:lnTo>
                    <a:pt x="7063" y="37227"/>
                  </a:lnTo>
                  <a:lnTo>
                    <a:pt x="6746" y="40481"/>
                  </a:lnTo>
                  <a:lnTo>
                    <a:pt x="5634" y="42307"/>
                  </a:lnTo>
                  <a:lnTo>
                    <a:pt x="3412" y="43338"/>
                  </a:lnTo>
                  <a:lnTo>
                    <a:pt x="0" y="44053"/>
                  </a:lnTo>
                  <a:lnTo>
                    <a:pt x="0" y="45561"/>
                  </a:lnTo>
                  <a:lnTo>
                    <a:pt x="23812" y="45561"/>
                  </a:lnTo>
                  <a:lnTo>
                    <a:pt x="23812" y="44053"/>
                  </a:lnTo>
                  <a:lnTo>
                    <a:pt x="20319" y="43736"/>
                  </a:lnTo>
                  <a:lnTo>
                    <a:pt x="17699" y="42862"/>
                  </a:lnTo>
                  <a:lnTo>
                    <a:pt x="16033" y="40641"/>
                  </a:lnTo>
                  <a:lnTo>
                    <a:pt x="15398" y="36672"/>
                  </a:lnTo>
                  <a:lnTo>
                    <a:pt x="15398" y="14367"/>
                  </a:lnTo>
                  <a:lnTo>
                    <a:pt x="16588" y="10795"/>
                  </a:lnTo>
                  <a:lnTo>
                    <a:pt x="19287" y="7699"/>
                  </a:lnTo>
                  <a:lnTo>
                    <a:pt x="20796" y="6588"/>
                  </a:lnTo>
                  <a:lnTo>
                    <a:pt x="22144" y="6192"/>
                  </a:lnTo>
                  <a:lnTo>
                    <a:pt x="24208" y="7143"/>
                  </a:lnTo>
                  <a:lnTo>
                    <a:pt x="26193" y="8811"/>
                  </a:lnTo>
                  <a:lnTo>
                    <a:pt x="28971" y="9685"/>
                  </a:lnTo>
                  <a:lnTo>
                    <a:pt x="30558" y="9367"/>
                  </a:lnTo>
                  <a:lnTo>
                    <a:pt x="31750" y="8413"/>
                  </a:lnTo>
                  <a:lnTo>
                    <a:pt x="32702" y="5318"/>
                  </a:lnTo>
                  <a:lnTo>
                    <a:pt x="32385" y="3096"/>
                  </a:lnTo>
                  <a:lnTo>
                    <a:pt x="31352" y="1429"/>
                  </a:lnTo>
                  <a:lnTo>
                    <a:pt x="29606" y="317"/>
                  </a:lnTo>
                  <a:lnTo>
                    <a:pt x="27383" y="0"/>
                  </a:lnTo>
                  <a:lnTo>
                    <a:pt x="24606" y="397"/>
                  </a:lnTo>
                  <a:lnTo>
                    <a:pt x="21827" y="1904"/>
                  </a:lnTo>
                  <a:lnTo>
                    <a:pt x="18891" y="4604"/>
                  </a:lnTo>
                  <a:lnTo>
                    <a:pt x="15557" y="8969"/>
                  </a:lnTo>
                  <a:lnTo>
                    <a:pt x="15398" y="8969"/>
                  </a:lnTo>
                  <a:lnTo>
                    <a:pt x="15398" y="160"/>
                  </a:lnTo>
                  <a:lnTo>
                    <a:pt x="14922" y="0"/>
                  </a:lnTo>
                  <a:close/>
                </a:path>
              </a:pathLst>
            </a:custGeom>
            <a:solidFill>
              <a:srgbClr val="000000"/>
            </a:solidFill>
          </p:spPr>
          <p:txBody>
            <a:bodyPr vert="horz" lIns="91440" tIns="45720" rIns="91440" bIns="45720" anchor="t"/>
            <a:lstStyle/>
            <a:p>
              <a:endParaRPr lang="en-IN"/>
            </a:p>
          </p:txBody>
        </p:sp>
        <p:sp>
          <p:nvSpPr>
            <p:cNvPr id="2299" name="Shape 7039"/>
            <p:cNvSpPr/>
            <p:nvPr/>
          </p:nvSpPr>
          <p:spPr>
            <a:xfrm>
              <a:off x="2120439" y="5128385"/>
              <a:ext cx="32702" cy="45561"/>
            </a:xfrm>
            <a:custGeom>
              <a:avLst/>
              <a:gdLst/>
              <a:ahLst/>
              <a:cxnLst/>
              <a:rect l="0" t="0" r="0" b="0"/>
              <a:pathLst>
                <a:path w="32702" h="45561">
                  <a:moveTo>
                    <a:pt x="14843" y="0"/>
                  </a:moveTo>
                  <a:lnTo>
                    <a:pt x="237" y="5318"/>
                  </a:lnTo>
                  <a:lnTo>
                    <a:pt x="237" y="6906"/>
                  </a:lnTo>
                  <a:lnTo>
                    <a:pt x="3571" y="6510"/>
                  </a:lnTo>
                  <a:lnTo>
                    <a:pt x="4842" y="6588"/>
                  </a:lnTo>
                  <a:lnTo>
                    <a:pt x="5952" y="7303"/>
                  </a:lnTo>
                  <a:lnTo>
                    <a:pt x="6746" y="9048"/>
                  </a:lnTo>
                  <a:lnTo>
                    <a:pt x="7064" y="12462"/>
                  </a:lnTo>
                  <a:lnTo>
                    <a:pt x="7064" y="37227"/>
                  </a:lnTo>
                  <a:lnTo>
                    <a:pt x="6746" y="40481"/>
                  </a:lnTo>
                  <a:lnTo>
                    <a:pt x="5636" y="42307"/>
                  </a:lnTo>
                  <a:lnTo>
                    <a:pt x="3412" y="43338"/>
                  </a:lnTo>
                  <a:lnTo>
                    <a:pt x="0" y="44053"/>
                  </a:lnTo>
                  <a:lnTo>
                    <a:pt x="0" y="45561"/>
                  </a:lnTo>
                  <a:lnTo>
                    <a:pt x="23812" y="45561"/>
                  </a:lnTo>
                  <a:lnTo>
                    <a:pt x="23812" y="44053"/>
                  </a:lnTo>
                  <a:lnTo>
                    <a:pt x="20319" y="43736"/>
                  </a:lnTo>
                  <a:lnTo>
                    <a:pt x="17699" y="42862"/>
                  </a:lnTo>
                  <a:lnTo>
                    <a:pt x="16033" y="40641"/>
                  </a:lnTo>
                  <a:lnTo>
                    <a:pt x="15398" y="36672"/>
                  </a:lnTo>
                  <a:lnTo>
                    <a:pt x="15398" y="14367"/>
                  </a:lnTo>
                  <a:lnTo>
                    <a:pt x="16589" y="10795"/>
                  </a:lnTo>
                  <a:lnTo>
                    <a:pt x="19287" y="7699"/>
                  </a:lnTo>
                  <a:lnTo>
                    <a:pt x="20796" y="6588"/>
                  </a:lnTo>
                  <a:lnTo>
                    <a:pt x="22146" y="6192"/>
                  </a:lnTo>
                  <a:lnTo>
                    <a:pt x="24208" y="7143"/>
                  </a:lnTo>
                  <a:lnTo>
                    <a:pt x="26193" y="8811"/>
                  </a:lnTo>
                  <a:lnTo>
                    <a:pt x="28971" y="9685"/>
                  </a:lnTo>
                  <a:lnTo>
                    <a:pt x="30558" y="9367"/>
                  </a:lnTo>
                  <a:lnTo>
                    <a:pt x="31750" y="8413"/>
                  </a:lnTo>
                  <a:lnTo>
                    <a:pt x="32702" y="5318"/>
                  </a:lnTo>
                  <a:lnTo>
                    <a:pt x="32384" y="3096"/>
                  </a:lnTo>
                  <a:lnTo>
                    <a:pt x="31352" y="1429"/>
                  </a:lnTo>
                  <a:lnTo>
                    <a:pt x="29606" y="317"/>
                  </a:lnTo>
                  <a:lnTo>
                    <a:pt x="27383" y="0"/>
                  </a:lnTo>
                  <a:lnTo>
                    <a:pt x="24606" y="397"/>
                  </a:lnTo>
                  <a:lnTo>
                    <a:pt x="21827" y="1904"/>
                  </a:lnTo>
                  <a:lnTo>
                    <a:pt x="18891" y="4604"/>
                  </a:lnTo>
                  <a:lnTo>
                    <a:pt x="15557" y="8969"/>
                  </a:lnTo>
                  <a:lnTo>
                    <a:pt x="15398" y="8969"/>
                  </a:lnTo>
                  <a:lnTo>
                    <a:pt x="15398" y="160"/>
                  </a:lnTo>
                  <a:lnTo>
                    <a:pt x="14843" y="0"/>
                  </a:lnTo>
                  <a:close/>
                </a:path>
              </a:pathLst>
            </a:custGeom>
            <a:solidFill>
              <a:srgbClr val="000000"/>
            </a:solidFill>
          </p:spPr>
          <p:txBody>
            <a:bodyPr vert="horz" lIns="91440" tIns="45720" rIns="91440" bIns="45720" anchor="t"/>
            <a:lstStyle/>
            <a:p>
              <a:endParaRPr lang="en-IN"/>
            </a:p>
          </p:txBody>
        </p:sp>
        <p:sp>
          <p:nvSpPr>
            <p:cNvPr id="2300" name="Shape 7040"/>
            <p:cNvSpPr/>
            <p:nvPr/>
          </p:nvSpPr>
          <p:spPr>
            <a:xfrm>
              <a:off x="1376536" y="5128385"/>
              <a:ext cx="32702" cy="45561"/>
            </a:xfrm>
            <a:custGeom>
              <a:avLst/>
              <a:gdLst/>
              <a:ahLst/>
              <a:cxnLst/>
              <a:rect l="0" t="0" r="0" b="0"/>
              <a:pathLst>
                <a:path w="32702" h="45561">
                  <a:moveTo>
                    <a:pt x="14842" y="0"/>
                  </a:moveTo>
                  <a:lnTo>
                    <a:pt x="158" y="5318"/>
                  </a:lnTo>
                  <a:lnTo>
                    <a:pt x="158" y="6906"/>
                  </a:lnTo>
                  <a:lnTo>
                    <a:pt x="3571" y="6510"/>
                  </a:lnTo>
                  <a:lnTo>
                    <a:pt x="4762" y="6588"/>
                  </a:lnTo>
                  <a:lnTo>
                    <a:pt x="5873" y="7303"/>
                  </a:lnTo>
                  <a:lnTo>
                    <a:pt x="6667" y="9048"/>
                  </a:lnTo>
                  <a:lnTo>
                    <a:pt x="6985" y="12462"/>
                  </a:lnTo>
                  <a:lnTo>
                    <a:pt x="6985" y="37227"/>
                  </a:lnTo>
                  <a:lnTo>
                    <a:pt x="6667" y="40481"/>
                  </a:lnTo>
                  <a:lnTo>
                    <a:pt x="5556" y="42307"/>
                  </a:lnTo>
                  <a:lnTo>
                    <a:pt x="3413" y="43338"/>
                  </a:lnTo>
                  <a:lnTo>
                    <a:pt x="0" y="44053"/>
                  </a:lnTo>
                  <a:lnTo>
                    <a:pt x="0" y="45561"/>
                  </a:lnTo>
                  <a:lnTo>
                    <a:pt x="23733" y="45561"/>
                  </a:lnTo>
                  <a:lnTo>
                    <a:pt x="23733" y="44053"/>
                  </a:lnTo>
                  <a:lnTo>
                    <a:pt x="20320" y="43736"/>
                  </a:lnTo>
                  <a:lnTo>
                    <a:pt x="17701" y="42862"/>
                  </a:lnTo>
                  <a:lnTo>
                    <a:pt x="15955" y="40641"/>
                  </a:lnTo>
                  <a:lnTo>
                    <a:pt x="15319" y="36672"/>
                  </a:lnTo>
                  <a:lnTo>
                    <a:pt x="15319" y="14367"/>
                  </a:lnTo>
                  <a:lnTo>
                    <a:pt x="15716" y="12621"/>
                  </a:lnTo>
                  <a:lnTo>
                    <a:pt x="16590" y="10795"/>
                  </a:lnTo>
                  <a:lnTo>
                    <a:pt x="19288" y="7699"/>
                  </a:lnTo>
                  <a:lnTo>
                    <a:pt x="20717" y="6588"/>
                  </a:lnTo>
                  <a:lnTo>
                    <a:pt x="22066" y="6192"/>
                  </a:lnTo>
                  <a:lnTo>
                    <a:pt x="24130" y="7143"/>
                  </a:lnTo>
                  <a:lnTo>
                    <a:pt x="26115" y="8811"/>
                  </a:lnTo>
                  <a:lnTo>
                    <a:pt x="28892" y="9685"/>
                  </a:lnTo>
                  <a:lnTo>
                    <a:pt x="30480" y="9367"/>
                  </a:lnTo>
                  <a:lnTo>
                    <a:pt x="31671" y="8413"/>
                  </a:lnTo>
                  <a:lnTo>
                    <a:pt x="32465" y="7065"/>
                  </a:lnTo>
                  <a:lnTo>
                    <a:pt x="32702" y="5318"/>
                  </a:lnTo>
                  <a:lnTo>
                    <a:pt x="32385" y="3096"/>
                  </a:lnTo>
                  <a:lnTo>
                    <a:pt x="31273" y="1429"/>
                  </a:lnTo>
                  <a:lnTo>
                    <a:pt x="29607" y="317"/>
                  </a:lnTo>
                  <a:lnTo>
                    <a:pt x="27305" y="0"/>
                  </a:lnTo>
                  <a:lnTo>
                    <a:pt x="24527" y="397"/>
                  </a:lnTo>
                  <a:lnTo>
                    <a:pt x="21748" y="1904"/>
                  </a:lnTo>
                  <a:lnTo>
                    <a:pt x="18811" y="4604"/>
                  </a:lnTo>
                  <a:lnTo>
                    <a:pt x="15557" y="8969"/>
                  </a:lnTo>
                  <a:lnTo>
                    <a:pt x="15319" y="8969"/>
                  </a:lnTo>
                  <a:lnTo>
                    <a:pt x="15319" y="160"/>
                  </a:lnTo>
                  <a:lnTo>
                    <a:pt x="14842" y="0"/>
                  </a:lnTo>
                  <a:close/>
                </a:path>
              </a:pathLst>
            </a:custGeom>
            <a:solidFill>
              <a:srgbClr val="000000"/>
            </a:solidFill>
          </p:spPr>
          <p:txBody>
            <a:bodyPr vert="horz" lIns="91440" tIns="45720" rIns="91440" bIns="45720" anchor="t"/>
            <a:lstStyle/>
            <a:p>
              <a:endParaRPr lang="en-IN"/>
            </a:p>
          </p:txBody>
        </p:sp>
        <p:sp>
          <p:nvSpPr>
            <p:cNvPr id="2301" name="Shape 7041"/>
            <p:cNvSpPr/>
            <p:nvPr/>
          </p:nvSpPr>
          <p:spPr>
            <a:xfrm>
              <a:off x="2582640" y="5128385"/>
              <a:ext cx="29447" cy="46513"/>
            </a:xfrm>
            <a:custGeom>
              <a:avLst/>
              <a:gdLst/>
              <a:ahLst/>
              <a:cxnLst/>
              <a:rect l="0" t="0" r="0" b="0"/>
              <a:pathLst>
                <a:path w="29447" h="46513">
                  <a:moveTo>
                    <a:pt x="13889" y="0"/>
                  </a:moveTo>
                  <a:lnTo>
                    <a:pt x="9525" y="556"/>
                  </a:lnTo>
                  <a:lnTo>
                    <a:pt x="6111" y="1904"/>
                  </a:lnTo>
                  <a:lnTo>
                    <a:pt x="3412" y="3968"/>
                  </a:lnTo>
                  <a:lnTo>
                    <a:pt x="1507" y="6510"/>
                  </a:lnTo>
                  <a:lnTo>
                    <a:pt x="396" y="9207"/>
                  </a:lnTo>
                  <a:lnTo>
                    <a:pt x="0" y="12066"/>
                  </a:lnTo>
                  <a:lnTo>
                    <a:pt x="1031" y="16907"/>
                  </a:lnTo>
                  <a:lnTo>
                    <a:pt x="3571" y="20717"/>
                  </a:lnTo>
                  <a:lnTo>
                    <a:pt x="7222" y="23812"/>
                  </a:lnTo>
                  <a:lnTo>
                    <a:pt x="11588" y="26511"/>
                  </a:lnTo>
                  <a:lnTo>
                    <a:pt x="17382" y="29766"/>
                  </a:lnTo>
                  <a:lnTo>
                    <a:pt x="19526" y="31194"/>
                  </a:lnTo>
                  <a:lnTo>
                    <a:pt x="21113" y="32941"/>
                  </a:lnTo>
                  <a:lnTo>
                    <a:pt x="22144" y="34925"/>
                  </a:lnTo>
                  <a:lnTo>
                    <a:pt x="22542" y="37148"/>
                  </a:lnTo>
                  <a:lnTo>
                    <a:pt x="21748" y="40641"/>
                  </a:lnTo>
                  <a:lnTo>
                    <a:pt x="19763" y="42862"/>
                  </a:lnTo>
                  <a:lnTo>
                    <a:pt x="17144" y="44053"/>
                  </a:lnTo>
                  <a:lnTo>
                    <a:pt x="14524" y="44371"/>
                  </a:lnTo>
                  <a:lnTo>
                    <a:pt x="10318" y="43736"/>
                  </a:lnTo>
                  <a:lnTo>
                    <a:pt x="7143" y="41911"/>
                  </a:lnTo>
                  <a:lnTo>
                    <a:pt x="4921" y="39370"/>
                  </a:lnTo>
                  <a:lnTo>
                    <a:pt x="3412" y="36433"/>
                  </a:lnTo>
                  <a:lnTo>
                    <a:pt x="1746" y="30479"/>
                  </a:lnTo>
                  <a:lnTo>
                    <a:pt x="158" y="30479"/>
                  </a:lnTo>
                  <a:lnTo>
                    <a:pt x="158" y="45958"/>
                  </a:lnTo>
                  <a:lnTo>
                    <a:pt x="1428" y="45958"/>
                  </a:lnTo>
                  <a:lnTo>
                    <a:pt x="2301" y="45006"/>
                  </a:lnTo>
                  <a:lnTo>
                    <a:pt x="3571" y="44767"/>
                  </a:lnTo>
                  <a:lnTo>
                    <a:pt x="5952" y="44926"/>
                  </a:lnTo>
                  <a:lnTo>
                    <a:pt x="8731" y="45561"/>
                  </a:lnTo>
                  <a:lnTo>
                    <a:pt x="15081" y="46513"/>
                  </a:lnTo>
                  <a:lnTo>
                    <a:pt x="18414" y="46197"/>
                  </a:lnTo>
                  <a:lnTo>
                    <a:pt x="21668" y="45165"/>
                  </a:lnTo>
                  <a:lnTo>
                    <a:pt x="24684" y="43338"/>
                  </a:lnTo>
                  <a:lnTo>
                    <a:pt x="27146" y="40878"/>
                  </a:lnTo>
                  <a:lnTo>
                    <a:pt x="28812" y="37623"/>
                  </a:lnTo>
                  <a:lnTo>
                    <a:pt x="29447" y="33734"/>
                  </a:lnTo>
                  <a:lnTo>
                    <a:pt x="28812" y="29845"/>
                  </a:lnTo>
                  <a:lnTo>
                    <a:pt x="27066" y="26749"/>
                  </a:lnTo>
                  <a:lnTo>
                    <a:pt x="24447" y="24288"/>
                  </a:lnTo>
                  <a:lnTo>
                    <a:pt x="21113" y="22067"/>
                  </a:lnTo>
                  <a:lnTo>
                    <a:pt x="10397" y="15717"/>
                  </a:lnTo>
                  <a:lnTo>
                    <a:pt x="8174" y="13970"/>
                  </a:lnTo>
                  <a:lnTo>
                    <a:pt x="6905" y="12144"/>
                  </a:lnTo>
                  <a:lnTo>
                    <a:pt x="6191" y="8731"/>
                  </a:lnTo>
                  <a:lnTo>
                    <a:pt x="6587" y="6588"/>
                  </a:lnTo>
                  <a:lnTo>
                    <a:pt x="7937" y="4524"/>
                  </a:lnTo>
                  <a:lnTo>
                    <a:pt x="10238" y="2937"/>
                  </a:lnTo>
                  <a:lnTo>
                    <a:pt x="13731" y="2223"/>
                  </a:lnTo>
                  <a:lnTo>
                    <a:pt x="16986" y="2698"/>
                  </a:lnTo>
                  <a:lnTo>
                    <a:pt x="20081" y="4524"/>
                  </a:lnTo>
                  <a:lnTo>
                    <a:pt x="21509" y="6112"/>
                  </a:lnTo>
                  <a:lnTo>
                    <a:pt x="22701" y="8254"/>
                  </a:lnTo>
                  <a:lnTo>
                    <a:pt x="23812" y="11033"/>
                  </a:lnTo>
                  <a:lnTo>
                    <a:pt x="24684" y="14447"/>
                  </a:lnTo>
                  <a:lnTo>
                    <a:pt x="26193" y="14447"/>
                  </a:lnTo>
                  <a:lnTo>
                    <a:pt x="25796" y="873"/>
                  </a:lnTo>
                  <a:lnTo>
                    <a:pt x="24684" y="873"/>
                  </a:lnTo>
                  <a:lnTo>
                    <a:pt x="24129" y="1587"/>
                  </a:lnTo>
                  <a:lnTo>
                    <a:pt x="23018" y="1984"/>
                  </a:lnTo>
                  <a:lnTo>
                    <a:pt x="19446" y="953"/>
                  </a:lnTo>
                  <a:lnTo>
                    <a:pt x="16906" y="317"/>
                  </a:lnTo>
                  <a:lnTo>
                    <a:pt x="13889" y="0"/>
                  </a:lnTo>
                  <a:close/>
                </a:path>
              </a:pathLst>
            </a:custGeom>
            <a:solidFill>
              <a:srgbClr val="000000"/>
            </a:solidFill>
          </p:spPr>
          <p:txBody>
            <a:bodyPr vert="horz" lIns="91440" tIns="45720" rIns="91440" bIns="45720" anchor="t"/>
            <a:lstStyle/>
            <a:p>
              <a:endParaRPr lang="en-IN"/>
            </a:p>
          </p:txBody>
        </p:sp>
        <p:sp>
          <p:nvSpPr>
            <p:cNvPr id="2302" name="Shape 7042"/>
            <p:cNvSpPr/>
            <p:nvPr/>
          </p:nvSpPr>
          <p:spPr>
            <a:xfrm>
              <a:off x="2490565" y="5128385"/>
              <a:ext cx="29368" cy="46513"/>
            </a:xfrm>
            <a:custGeom>
              <a:avLst/>
              <a:gdLst/>
              <a:ahLst/>
              <a:cxnLst/>
              <a:rect l="0" t="0" r="0" b="0"/>
              <a:pathLst>
                <a:path w="29368" h="46513">
                  <a:moveTo>
                    <a:pt x="13889" y="0"/>
                  </a:moveTo>
                  <a:lnTo>
                    <a:pt x="9525" y="556"/>
                  </a:lnTo>
                  <a:lnTo>
                    <a:pt x="6032" y="1904"/>
                  </a:lnTo>
                  <a:lnTo>
                    <a:pt x="3333" y="3968"/>
                  </a:lnTo>
                  <a:lnTo>
                    <a:pt x="1507" y="6510"/>
                  </a:lnTo>
                  <a:lnTo>
                    <a:pt x="396" y="9207"/>
                  </a:lnTo>
                  <a:lnTo>
                    <a:pt x="0" y="12066"/>
                  </a:lnTo>
                  <a:lnTo>
                    <a:pt x="952" y="16907"/>
                  </a:lnTo>
                  <a:lnTo>
                    <a:pt x="3492" y="20717"/>
                  </a:lnTo>
                  <a:lnTo>
                    <a:pt x="7222" y="23812"/>
                  </a:lnTo>
                  <a:lnTo>
                    <a:pt x="11588" y="26511"/>
                  </a:lnTo>
                  <a:lnTo>
                    <a:pt x="17303" y="29766"/>
                  </a:lnTo>
                  <a:lnTo>
                    <a:pt x="19526" y="31194"/>
                  </a:lnTo>
                  <a:lnTo>
                    <a:pt x="21113" y="32941"/>
                  </a:lnTo>
                  <a:lnTo>
                    <a:pt x="22066" y="34925"/>
                  </a:lnTo>
                  <a:lnTo>
                    <a:pt x="22462" y="37148"/>
                  </a:lnTo>
                  <a:lnTo>
                    <a:pt x="21668" y="40641"/>
                  </a:lnTo>
                  <a:lnTo>
                    <a:pt x="19684" y="42862"/>
                  </a:lnTo>
                  <a:lnTo>
                    <a:pt x="17064" y="44053"/>
                  </a:lnTo>
                  <a:lnTo>
                    <a:pt x="14446" y="44371"/>
                  </a:lnTo>
                  <a:lnTo>
                    <a:pt x="10238" y="43736"/>
                  </a:lnTo>
                  <a:lnTo>
                    <a:pt x="7143" y="41911"/>
                  </a:lnTo>
                  <a:lnTo>
                    <a:pt x="4921" y="39370"/>
                  </a:lnTo>
                  <a:lnTo>
                    <a:pt x="3333" y="36433"/>
                  </a:lnTo>
                  <a:lnTo>
                    <a:pt x="1666" y="30479"/>
                  </a:lnTo>
                  <a:lnTo>
                    <a:pt x="78" y="30479"/>
                  </a:lnTo>
                  <a:lnTo>
                    <a:pt x="78" y="45958"/>
                  </a:lnTo>
                  <a:lnTo>
                    <a:pt x="1348" y="45958"/>
                  </a:lnTo>
                  <a:lnTo>
                    <a:pt x="2222" y="45006"/>
                  </a:lnTo>
                  <a:lnTo>
                    <a:pt x="3571" y="44767"/>
                  </a:lnTo>
                  <a:lnTo>
                    <a:pt x="5873" y="44926"/>
                  </a:lnTo>
                  <a:lnTo>
                    <a:pt x="8651" y="45561"/>
                  </a:lnTo>
                  <a:lnTo>
                    <a:pt x="15081" y="46513"/>
                  </a:lnTo>
                  <a:lnTo>
                    <a:pt x="18334" y="46197"/>
                  </a:lnTo>
                  <a:lnTo>
                    <a:pt x="21589" y="45165"/>
                  </a:lnTo>
                  <a:lnTo>
                    <a:pt x="24606" y="43338"/>
                  </a:lnTo>
                  <a:lnTo>
                    <a:pt x="27066" y="40878"/>
                  </a:lnTo>
                  <a:lnTo>
                    <a:pt x="28812" y="37623"/>
                  </a:lnTo>
                  <a:lnTo>
                    <a:pt x="29368" y="33734"/>
                  </a:lnTo>
                  <a:lnTo>
                    <a:pt x="28812" y="29845"/>
                  </a:lnTo>
                  <a:lnTo>
                    <a:pt x="27066" y="26749"/>
                  </a:lnTo>
                  <a:lnTo>
                    <a:pt x="24367" y="24288"/>
                  </a:lnTo>
                  <a:lnTo>
                    <a:pt x="21113" y="22067"/>
                  </a:lnTo>
                  <a:lnTo>
                    <a:pt x="10397" y="15717"/>
                  </a:lnTo>
                  <a:lnTo>
                    <a:pt x="8174" y="13970"/>
                  </a:lnTo>
                  <a:lnTo>
                    <a:pt x="6905" y="12144"/>
                  </a:lnTo>
                  <a:lnTo>
                    <a:pt x="6269" y="10318"/>
                  </a:lnTo>
                  <a:lnTo>
                    <a:pt x="6111" y="8731"/>
                  </a:lnTo>
                  <a:lnTo>
                    <a:pt x="6508" y="6588"/>
                  </a:lnTo>
                  <a:lnTo>
                    <a:pt x="7857" y="4524"/>
                  </a:lnTo>
                  <a:lnTo>
                    <a:pt x="10159" y="2937"/>
                  </a:lnTo>
                  <a:lnTo>
                    <a:pt x="13652" y="2223"/>
                  </a:lnTo>
                  <a:lnTo>
                    <a:pt x="16906" y="2698"/>
                  </a:lnTo>
                  <a:lnTo>
                    <a:pt x="20002" y="4524"/>
                  </a:lnTo>
                  <a:lnTo>
                    <a:pt x="21431" y="6112"/>
                  </a:lnTo>
                  <a:lnTo>
                    <a:pt x="22621" y="8254"/>
                  </a:lnTo>
                  <a:lnTo>
                    <a:pt x="23732" y="11033"/>
                  </a:lnTo>
                  <a:lnTo>
                    <a:pt x="24684" y="14447"/>
                  </a:lnTo>
                  <a:lnTo>
                    <a:pt x="26113" y="14447"/>
                  </a:lnTo>
                  <a:lnTo>
                    <a:pt x="25717" y="873"/>
                  </a:lnTo>
                  <a:lnTo>
                    <a:pt x="24684" y="873"/>
                  </a:lnTo>
                  <a:lnTo>
                    <a:pt x="24049" y="1587"/>
                  </a:lnTo>
                  <a:lnTo>
                    <a:pt x="22938" y="1984"/>
                  </a:lnTo>
                  <a:lnTo>
                    <a:pt x="21431" y="1667"/>
                  </a:lnTo>
                  <a:lnTo>
                    <a:pt x="19367" y="953"/>
                  </a:lnTo>
                  <a:lnTo>
                    <a:pt x="13889" y="0"/>
                  </a:lnTo>
                  <a:close/>
                </a:path>
              </a:pathLst>
            </a:custGeom>
            <a:solidFill>
              <a:srgbClr val="000000"/>
            </a:solidFill>
          </p:spPr>
          <p:txBody>
            <a:bodyPr vert="horz" lIns="91440" tIns="45720" rIns="91440" bIns="45720" anchor="t"/>
            <a:lstStyle/>
            <a:p>
              <a:endParaRPr lang="en-IN"/>
            </a:p>
          </p:txBody>
        </p:sp>
        <p:sp>
          <p:nvSpPr>
            <p:cNvPr id="2303" name="Shape 7043"/>
            <p:cNvSpPr/>
            <p:nvPr/>
          </p:nvSpPr>
          <p:spPr>
            <a:xfrm>
              <a:off x="2232992" y="5128385"/>
              <a:ext cx="29448" cy="46513"/>
            </a:xfrm>
            <a:custGeom>
              <a:avLst/>
              <a:gdLst/>
              <a:ahLst/>
              <a:cxnLst/>
              <a:rect l="0" t="0" r="0" b="0"/>
              <a:pathLst>
                <a:path w="29448" h="46513">
                  <a:moveTo>
                    <a:pt x="13890" y="0"/>
                  </a:moveTo>
                  <a:lnTo>
                    <a:pt x="9525" y="556"/>
                  </a:lnTo>
                  <a:lnTo>
                    <a:pt x="6032" y="1904"/>
                  </a:lnTo>
                  <a:lnTo>
                    <a:pt x="3333" y="3968"/>
                  </a:lnTo>
                  <a:lnTo>
                    <a:pt x="1508" y="6510"/>
                  </a:lnTo>
                  <a:lnTo>
                    <a:pt x="396" y="9207"/>
                  </a:lnTo>
                  <a:lnTo>
                    <a:pt x="0" y="12066"/>
                  </a:lnTo>
                  <a:lnTo>
                    <a:pt x="952" y="16907"/>
                  </a:lnTo>
                  <a:lnTo>
                    <a:pt x="3492" y="20717"/>
                  </a:lnTo>
                  <a:lnTo>
                    <a:pt x="7223" y="23812"/>
                  </a:lnTo>
                  <a:lnTo>
                    <a:pt x="11588" y="26511"/>
                  </a:lnTo>
                  <a:lnTo>
                    <a:pt x="17303" y="29766"/>
                  </a:lnTo>
                  <a:lnTo>
                    <a:pt x="19526" y="31194"/>
                  </a:lnTo>
                  <a:lnTo>
                    <a:pt x="21113" y="32941"/>
                  </a:lnTo>
                  <a:lnTo>
                    <a:pt x="22066" y="34925"/>
                  </a:lnTo>
                  <a:lnTo>
                    <a:pt x="22463" y="37148"/>
                  </a:lnTo>
                  <a:lnTo>
                    <a:pt x="21669" y="40641"/>
                  </a:lnTo>
                  <a:lnTo>
                    <a:pt x="19685" y="42862"/>
                  </a:lnTo>
                  <a:lnTo>
                    <a:pt x="17145" y="44053"/>
                  </a:lnTo>
                  <a:lnTo>
                    <a:pt x="14446" y="44371"/>
                  </a:lnTo>
                  <a:lnTo>
                    <a:pt x="10240" y="43736"/>
                  </a:lnTo>
                  <a:lnTo>
                    <a:pt x="7143" y="41911"/>
                  </a:lnTo>
                  <a:lnTo>
                    <a:pt x="4921" y="39370"/>
                  </a:lnTo>
                  <a:lnTo>
                    <a:pt x="3333" y="36433"/>
                  </a:lnTo>
                  <a:lnTo>
                    <a:pt x="1667" y="30479"/>
                  </a:lnTo>
                  <a:lnTo>
                    <a:pt x="80" y="30479"/>
                  </a:lnTo>
                  <a:lnTo>
                    <a:pt x="80" y="45958"/>
                  </a:lnTo>
                  <a:lnTo>
                    <a:pt x="1350" y="45958"/>
                  </a:lnTo>
                  <a:lnTo>
                    <a:pt x="2222" y="45006"/>
                  </a:lnTo>
                  <a:lnTo>
                    <a:pt x="3571" y="44767"/>
                  </a:lnTo>
                  <a:lnTo>
                    <a:pt x="5873" y="44926"/>
                  </a:lnTo>
                  <a:lnTo>
                    <a:pt x="8652" y="45561"/>
                  </a:lnTo>
                  <a:lnTo>
                    <a:pt x="15081" y="46513"/>
                  </a:lnTo>
                  <a:lnTo>
                    <a:pt x="18336" y="46197"/>
                  </a:lnTo>
                  <a:lnTo>
                    <a:pt x="21590" y="45165"/>
                  </a:lnTo>
                  <a:lnTo>
                    <a:pt x="24606" y="43338"/>
                  </a:lnTo>
                  <a:lnTo>
                    <a:pt x="27067" y="40878"/>
                  </a:lnTo>
                  <a:lnTo>
                    <a:pt x="28813" y="37623"/>
                  </a:lnTo>
                  <a:lnTo>
                    <a:pt x="29448" y="33734"/>
                  </a:lnTo>
                  <a:lnTo>
                    <a:pt x="28813" y="29845"/>
                  </a:lnTo>
                  <a:lnTo>
                    <a:pt x="27067" y="26749"/>
                  </a:lnTo>
                  <a:lnTo>
                    <a:pt x="24447" y="24288"/>
                  </a:lnTo>
                  <a:lnTo>
                    <a:pt x="21113" y="22067"/>
                  </a:lnTo>
                  <a:lnTo>
                    <a:pt x="10398" y="15717"/>
                  </a:lnTo>
                  <a:lnTo>
                    <a:pt x="8176" y="13970"/>
                  </a:lnTo>
                  <a:lnTo>
                    <a:pt x="6906" y="12144"/>
                  </a:lnTo>
                  <a:lnTo>
                    <a:pt x="6112" y="8731"/>
                  </a:lnTo>
                  <a:lnTo>
                    <a:pt x="6588" y="6588"/>
                  </a:lnTo>
                  <a:lnTo>
                    <a:pt x="7858" y="4524"/>
                  </a:lnTo>
                  <a:lnTo>
                    <a:pt x="10160" y="2937"/>
                  </a:lnTo>
                  <a:lnTo>
                    <a:pt x="13652" y="2223"/>
                  </a:lnTo>
                  <a:lnTo>
                    <a:pt x="16986" y="2698"/>
                  </a:lnTo>
                  <a:lnTo>
                    <a:pt x="20002" y="4524"/>
                  </a:lnTo>
                  <a:lnTo>
                    <a:pt x="21431" y="6112"/>
                  </a:lnTo>
                  <a:lnTo>
                    <a:pt x="22701" y="8254"/>
                  </a:lnTo>
                  <a:lnTo>
                    <a:pt x="23733" y="11033"/>
                  </a:lnTo>
                  <a:lnTo>
                    <a:pt x="24686" y="14447"/>
                  </a:lnTo>
                  <a:lnTo>
                    <a:pt x="26115" y="14447"/>
                  </a:lnTo>
                  <a:lnTo>
                    <a:pt x="25717" y="873"/>
                  </a:lnTo>
                  <a:lnTo>
                    <a:pt x="24686" y="873"/>
                  </a:lnTo>
                  <a:lnTo>
                    <a:pt x="24051" y="1587"/>
                  </a:lnTo>
                  <a:lnTo>
                    <a:pt x="23018" y="1984"/>
                  </a:lnTo>
                  <a:lnTo>
                    <a:pt x="19446" y="953"/>
                  </a:lnTo>
                  <a:lnTo>
                    <a:pt x="13890" y="0"/>
                  </a:lnTo>
                  <a:close/>
                </a:path>
              </a:pathLst>
            </a:custGeom>
            <a:solidFill>
              <a:srgbClr val="000000"/>
            </a:solidFill>
          </p:spPr>
          <p:txBody>
            <a:bodyPr vert="horz" lIns="91440" tIns="45720" rIns="91440" bIns="45720" anchor="t"/>
            <a:lstStyle/>
            <a:p>
              <a:endParaRPr lang="en-IN"/>
            </a:p>
          </p:txBody>
        </p:sp>
        <p:sp>
          <p:nvSpPr>
            <p:cNvPr id="2304" name="Shape 7044"/>
            <p:cNvSpPr/>
            <p:nvPr/>
          </p:nvSpPr>
          <p:spPr>
            <a:xfrm>
              <a:off x="1606962" y="5128385"/>
              <a:ext cx="29368" cy="46513"/>
            </a:xfrm>
            <a:custGeom>
              <a:avLst/>
              <a:gdLst/>
              <a:ahLst/>
              <a:cxnLst/>
              <a:rect l="0" t="0" r="0" b="0"/>
              <a:pathLst>
                <a:path w="29368" h="46513">
                  <a:moveTo>
                    <a:pt x="13810" y="0"/>
                  </a:moveTo>
                  <a:lnTo>
                    <a:pt x="9525" y="556"/>
                  </a:lnTo>
                  <a:lnTo>
                    <a:pt x="6032" y="1904"/>
                  </a:lnTo>
                  <a:lnTo>
                    <a:pt x="3332" y="3968"/>
                  </a:lnTo>
                  <a:lnTo>
                    <a:pt x="1428" y="6510"/>
                  </a:lnTo>
                  <a:lnTo>
                    <a:pt x="396" y="9207"/>
                  </a:lnTo>
                  <a:lnTo>
                    <a:pt x="0" y="12066"/>
                  </a:lnTo>
                  <a:lnTo>
                    <a:pt x="951" y="16907"/>
                  </a:lnTo>
                  <a:lnTo>
                    <a:pt x="3491" y="20717"/>
                  </a:lnTo>
                  <a:lnTo>
                    <a:pt x="7222" y="23812"/>
                  </a:lnTo>
                  <a:lnTo>
                    <a:pt x="11588" y="26511"/>
                  </a:lnTo>
                  <a:lnTo>
                    <a:pt x="17303" y="29766"/>
                  </a:lnTo>
                  <a:lnTo>
                    <a:pt x="19526" y="31194"/>
                  </a:lnTo>
                  <a:lnTo>
                    <a:pt x="21113" y="32941"/>
                  </a:lnTo>
                  <a:lnTo>
                    <a:pt x="22066" y="34925"/>
                  </a:lnTo>
                  <a:lnTo>
                    <a:pt x="22462" y="37148"/>
                  </a:lnTo>
                  <a:lnTo>
                    <a:pt x="21668" y="40641"/>
                  </a:lnTo>
                  <a:lnTo>
                    <a:pt x="19685" y="42862"/>
                  </a:lnTo>
                  <a:lnTo>
                    <a:pt x="17065" y="44053"/>
                  </a:lnTo>
                  <a:lnTo>
                    <a:pt x="14445" y="44371"/>
                  </a:lnTo>
                  <a:lnTo>
                    <a:pt x="10238" y="43736"/>
                  </a:lnTo>
                  <a:lnTo>
                    <a:pt x="7143" y="41911"/>
                  </a:lnTo>
                  <a:lnTo>
                    <a:pt x="4920" y="39370"/>
                  </a:lnTo>
                  <a:lnTo>
                    <a:pt x="3332" y="36433"/>
                  </a:lnTo>
                  <a:lnTo>
                    <a:pt x="1666" y="30479"/>
                  </a:lnTo>
                  <a:lnTo>
                    <a:pt x="78" y="30479"/>
                  </a:lnTo>
                  <a:lnTo>
                    <a:pt x="78" y="45958"/>
                  </a:lnTo>
                  <a:lnTo>
                    <a:pt x="1348" y="45958"/>
                  </a:lnTo>
                  <a:lnTo>
                    <a:pt x="2222" y="45006"/>
                  </a:lnTo>
                  <a:lnTo>
                    <a:pt x="3571" y="44767"/>
                  </a:lnTo>
                  <a:lnTo>
                    <a:pt x="5872" y="44926"/>
                  </a:lnTo>
                  <a:lnTo>
                    <a:pt x="8651" y="45561"/>
                  </a:lnTo>
                  <a:lnTo>
                    <a:pt x="15001" y="46513"/>
                  </a:lnTo>
                  <a:lnTo>
                    <a:pt x="18335" y="46197"/>
                  </a:lnTo>
                  <a:lnTo>
                    <a:pt x="21588" y="45165"/>
                  </a:lnTo>
                  <a:lnTo>
                    <a:pt x="24606" y="43338"/>
                  </a:lnTo>
                  <a:lnTo>
                    <a:pt x="27066" y="40878"/>
                  </a:lnTo>
                  <a:lnTo>
                    <a:pt x="28732" y="37623"/>
                  </a:lnTo>
                  <a:lnTo>
                    <a:pt x="29368" y="33734"/>
                  </a:lnTo>
                  <a:lnTo>
                    <a:pt x="28732" y="29845"/>
                  </a:lnTo>
                  <a:lnTo>
                    <a:pt x="26987" y="26749"/>
                  </a:lnTo>
                  <a:lnTo>
                    <a:pt x="24367" y="24288"/>
                  </a:lnTo>
                  <a:lnTo>
                    <a:pt x="21033" y="22067"/>
                  </a:lnTo>
                  <a:lnTo>
                    <a:pt x="10397" y="15717"/>
                  </a:lnTo>
                  <a:lnTo>
                    <a:pt x="8175" y="13970"/>
                  </a:lnTo>
                  <a:lnTo>
                    <a:pt x="6826" y="12144"/>
                  </a:lnTo>
                  <a:lnTo>
                    <a:pt x="6111" y="8731"/>
                  </a:lnTo>
                  <a:lnTo>
                    <a:pt x="6507" y="6588"/>
                  </a:lnTo>
                  <a:lnTo>
                    <a:pt x="7857" y="4524"/>
                  </a:lnTo>
                  <a:lnTo>
                    <a:pt x="10160" y="2937"/>
                  </a:lnTo>
                  <a:lnTo>
                    <a:pt x="13651" y="2223"/>
                  </a:lnTo>
                  <a:lnTo>
                    <a:pt x="16906" y="2698"/>
                  </a:lnTo>
                  <a:lnTo>
                    <a:pt x="20001" y="4524"/>
                  </a:lnTo>
                  <a:lnTo>
                    <a:pt x="21431" y="6112"/>
                  </a:lnTo>
                  <a:lnTo>
                    <a:pt x="22621" y="8254"/>
                  </a:lnTo>
                  <a:lnTo>
                    <a:pt x="23732" y="11033"/>
                  </a:lnTo>
                  <a:lnTo>
                    <a:pt x="24606" y="14447"/>
                  </a:lnTo>
                  <a:lnTo>
                    <a:pt x="26113" y="14447"/>
                  </a:lnTo>
                  <a:lnTo>
                    <a:pt x="25716" y="873"/>
                  </a:lnTo>
                  <a:lnTo>
                    <a:pt x="24606" y="873"/>
                  </a:lnTo>
                  <a:lnTo>
                    <a:pt x="24050" y="1587"/>
                  </a:lnTo>
                  <a:lnTo>
                    <a:pt x="22938" y="1984"/>
                  </a:lnTo>
                  <a:lnTo>
                    <a:pt x="19366" y="953"/>
                  </a:lnTo>
                  <a:lnTo>
                    <a:pt x="16826" y="317"/>
                  </a:lnTo>
                  <a:lnTo>
                    <a:pt x="13810" y="0"/>
                  </a:lnTo>
                  <a:close/>
                </a:path>
              </a:pathLst>
            </a:custGeom>
            <a:solidFill>
              <a:srgbClr val="000000"/>
            </a:solidFill>
          </p:spPr>
          <p:txBody>
            <a:bodyPr vert="horz" lIns="91440" tIns="45720" rIns="91440" bIns="45720" anchor="t"/>
            <a:lstStyle/>
            <a:p>
              <a:endParaRPr lang="en-IN"/>
            </a:p>
          </p:txBody>
        </p:sp>
        <p:sp>
          <p:nvSpPr>
            <p:cNvPr id="2305" name="Shape 7045"/>
            <p:cNvSpPr/>
            <p:nvPr/>
          </p:nvSpPr>
          <p:spPr>
            <a:xfrm>
              <a:off x="2886327" y="5163866"/>
              <a:ext cx="13732" cy="24050"/>
            </a:xfrm>
            <a:custGeom>
              <a:avLst/>
              <a:gdLst/>
              <a:ahLst/>
              <a:cxnLst/>
              <a:rect l="0" t="0" r="0" b="0"/>
              <a:pathLst>
                <a:path w="13732" h="24050">
                  <a:moveTo>
                    <a:pt x="5716" y="0"/>
                  </a:moveTo>
                  <a:lnTo>
                    <a:pt x="3731" y="317"/>
                  </a:lnTo>
                  <a:lnTo>
                    <a:pt x="1905" y="1270"/>
                  </a:lnTo>
                  <a:lnTo>
                    <a:pt x="477" y="3016"/>
                  </a:lnTo>
                  <a:lnTo>
                    <a:pt x="0" y="5715"/>
                  </a:lnTo>
                  <a:lnTo>
                    <a:pt x="556" y="8175"/>
                  </a:lnTo>
                  <a:lnTo>
                    <a:pt x="2064" y="9683"/>
                  </a:lnTo>
                  <a:lnTo>
                    <a:pt x="4048" y="10477"/>
                  </a:lnTo>
                  <a:lnTo>
                    <a:pt x="6112" y="10636"/>
                  </a:lnTo>
                  <a:lnTo>
                    <a:pt x="7621" y="10477"/>
                  </a:lnTo>
                  <a:lnTo>
                    <a:pt x="8494" y="10238"/>
                  </a:lnTo>
                  <a:lnTo>
                    <a:pt x="9446" y="10556"/>
                  </a:lnTo>
                  <a:lnTo>
                    <a:pt x="9842" y="11667"/>
                  </a:lnTo>
                  <a:lnTo>
                    <a:pt x="9525" y="13493"/>
                  </a:lnTo>
                  <a:lnTo>
                    <a:pt x="8255" y="16033"/>
                  </a:lnTo>
                  <a:lnTo>
                    <a:pt x="5716" y="19050"/>
                  </a:lnTo>
                  <a:lnTo>
                    <a:pt x="1747" y="22145"/>
                  </a:lnTo>
                  <a:lnTo>
                    <a:pt x="2619" y="24050"/>
                  </a:lnTo>
                  <a:lnTo>
                    <a:pt x="4525" y="23177"/>
                  </a:lnTo>
                  <a:lnTo>
                    <a:pt x="6827" y="21431"/>
                  </a:lnTo>
                  <a:lnTo>
                    <a:pt x="11510" y="16192"/>
                  </a:lnTo>
                  <a:lnTo>
                    <a:pt x="13097" y="12937"/>
                  </a:lnTo>
                  <a:lnTo>
                    <a:pt x="13732" y="9445"/>
                  </a:lnTo>
                  <a:lnTo>
                    <a:pt x="13336" y="5873"/>
                  </a:lnTo>
                  <a:lnTo>
                    <a:pt x="12144" y="3333"/>
                  </a:lnTo>
                  <a:lnTo>
                    <a:pt x="10557" y="1587"/>
                  </a:lnTo>
                  <a:lnTo>
                    <a:pt x="8811" y="555"/>
                  </a:lnTo>
                  <a:lnTo>
                    <a:pt x="5716" y="0"/>
                  </a:lnTo>
                  <a:close/>
                </a:path>
              </a:pathLst>
            </a:custGeom>
            <a:solidFill>
              <a:srgbClr val="000000"/>
            </a:solidFill>
          </p:spPr>
          <p:txBody>
            <a:bodyPr vert="horz" lIns="91440" tIns="45720" rIns="91440" bIns="45720" anchor="t"/>
            <a:lstStyle/>
            <a:p>
              <a:endParaRPr lang="en-IN"/>
            </a:p>
          </p:txBody>
        </p:sp>
        <p:sp>
          <p:nvSpPr>
            <p:cNvPr id="2306" name="Shape 7046"/>
            <p:cNvSpPr/>
            <p:nvPr/>
          </p:nvSpPr>
          <p:spPr>
            <a:xfrm>
              <a:off x="2533110" y="5164025"/>
              <a:ext cx="11032" cy="11033"/>
            </a:xfrm>
            <a:custGeom>
              <a:avLst/>
              <a:gdLst/>
              <a:ahLst/>
              <a:cxnLst/>
              <a:rect l="0" t="0" r="0" b="0"/>
              <a:pathLst>
                <a:path w="11032" h="11033">
                  <a:moveTo>
                    <a:pt x="5476" y="0"/>
                  </a:moveTo>
                  <a:lnTo>
                    <a:pt x="3412" y="475"/>
                  </a:lnTo>
                  <a:lnTo>
                    <a:pt x="1666" y="1666"/>
                  </a:lnTo>
                  <a:lnTo>
                    <a:pt x="476" y="3413"/>
                  </a:lnTo>
                  <a:lnTo>
                    <a:pt x="0" y="5634"/>
                  </a:lnTo>
                  <a:lnTo>
                    <a:pt x="555" y="8096"/>
                  </a:lnTo>
                  <a:lnTo>
                    <a:pt x="1983" y="9683"/>
                  </a:lnTo>
                  <a:lnTo>
                    <a:pt x="3730" y="10714"/>
                  </a:lnTo>
                  <a:lnTo>
                    <a:pt x="5476" y="11033"/>
                  </a:lnTo>
                  <a:lnTo>
                    <a:pt x="7222" y="10714"/>
                  </a:lnTo>
                  <a:lnTo>
                    <a:pt x="8968" y="9683"/>
                  </a:lnTo>
                  <a:lnTo>
                    <a:pt x="10397" y="8096"/>
                  </a:lnTo>
                  <a:lnTo>
                    <a:pt x="11032" y="5634"/>
                  </a:lnTo>
                  <a:lnTo>
                    <a:pt x="10556" y="3492"/>
                  </a:lnTo>
                  <a:lnTo>
                    <a:pt x="9366" y="1666"/>
                  </a:lnTo>
                  <a:lnTo>
                    <a:pt x="7540" y="475"/>
                  </a:lnTo>
                  <a:lnTo>
                    <a:pt x="5476" y="0"/>
                  </a:lnTo>
                  <a:close/>
                </a:path>
              </a:pathLst>
            </a:custGeom>
            <a:solidFill>
              <a:srgbClr val="000000"/>
            </a:solidFill>
          </p:spPr>
          <p:txBody>
            <a:bodyPr vert="horz" lIns="91440" tIns="45720" rIns="91440" bIns="45720" anchor="t"/>
            <a:lstStyle/>
            <a:p>
              <a:endParaRPr lang="en-IN"/>
            </a:p>
          </p:txBody>
        </p:sp>
        <p:sp>
          <p:nvSpPr>
            <p:cNvPr id="2307" name="Shape 7047"/>
            <p:cNvSpPr/>
            <p:nvPr/>
          </p:nvSpPr>
          <p:spPr>
            <a:xfrm>
              <a:off x="1863422" y="5164025"/>
              <a:ext cx="10953" cy="11033"/>
            </a:xfrm>
            <a:custGeom>
              <a:avLst/>
              <a:gdLst/>
              <a:ahLst/>
              <a:cxnLst/>
              <a:rect l="0" t="0" r="0" b="0"/>
              <a:pathLst>
                <a:path w="10953" h="11033">
                  <a:moveTo>
                    <a:pt x="5397" y="0"/>
                  </a:moveTo>
                  <a:lnTo>
                    <a:pt x="3333" y="475"/>
                  </a:lnTo>
                  <a:lnTo>
                    <a:pt x="1587" y="1666"/>
                  </a:lnTo>
                  <a:lnTo>
                    <a:pt x="476" y="3413"/>
                  </a:lnTo>
                  <a:lnTo>
                    <a:pt x="0" y="5634"/>
                  </a:lnTo>
                  <a:lnTo>
                    <a:pt x="556" y="8096"/>
                  </a:lnTo>
                  <a:lnTo>
                    <a:pt x="1904" y="9683"/>
                  </a:lnTo>
                  <a:lnTo>
                    <a:pt x="3651" y="10714"/>
                  </a:lnTo>
                  <a:lnTo>
                    <a:pt x="5397" y="11033"/>
                  </a:lnTo>
                  <a:lnTo>
                    <a:pt x="7143" y="10714"/>
                  </a:lnTo>
                  <a:lnTo>
                    <a:pt x="8968" y="9683"/>
                  </a:lnTo>
                  <a:lnTo>
                    <a:pt x="10397" y="8096"/>
                  </a:lnTo>
                  <a:lnTo>
                    <a:pt x="10953" y="5634"/>
                  </a:lnTo>
                  <a:lnTo>
                    <a:pt x="10477" y="3492"/>
                  </a:lnTo>
                  <a:lnTo>
                    <a:pt x="9287" y="1666"/>
                  </a:lnTo>
                  <a:lnTo>
                    <a:pt x="7541" y="475"/>
                  </a:lnTo>
                  <a:lnTo>
                    <a:pt x="5397" y="0"/>
                  </a:lnTo>
                  <a:close/>
                </a:path>
              </a:pathLst>
            </a:custGeom>
            <a:solidFill>
              <a:srgbClr val="000000"/>
            </a:solidFill>
          </p:spPr>
          <p:txBody>
            <a:bodyPr vert="horz" lIns="91440" tIns="45720" rIns="91440" bIns="45720" anchor="t"/>
            <a:lstStyle/>
            <a:p>
              <a:endParaRPr lang="en-IN"/>
            </a:p>
          </p:txBody>
        </p:sp>
        <p:sp>
          <p:nvSpPr>
            <p:cNvPr id="2308" name="Shape 7048"/>
            <p:cNvSpPr/>
            <p:nvPr/>
          </p:nvSpPr>
          <p:spPr>
            <a:xfrm>
              <a:off x="2316019" y="5129339"/>
              <a:ext cx="46513" cy="45560"/>
            </a:xfrm>
            <a:custGeom>
              <a:avLst/>
              <a:gdLst/>
              <a:ahLst/>
              <a:cxnLst/>
              <a:rect l="0" t="0" r="0" b="0"/>
              <a:pathLst>
                <a:path w="46513" h="45560">
                  <a:moveTo>
                    <a:pt x="0" y="0"/>
                  </a:moveTo>
                  <a:lnTo>
                    <a:pt x="0" y="1427"/>
                  </a:lnTo>
                  <a:lnTo>
                    <a:pt x="2222" y="1666"/>
                  </a:lnTo>
                  <a:lnTo>
                    <a:pt x="4207" y="2459"/>
                  </a:lnTo>
                  <a:lnTo>
                    <a:pt x="5556" y="4285"/>
                  </a:lnTo>
                  <a:lnTo>
                    <a:pt x="6112" y="7777"/>
                  </a:lnTo>
                  <a:lnTo>
                    <a:pt x="6112" y="32701"/>
                  </a:lnTo>
                  <a:lnTo>
                    <a:pt x="6747" y="37306"/>
                  </a:lnTo>
                  <a:lnTo>
                    <a:pt x="8254" y="40718"/>
                  </a:lnTo>
                  <a:lnTo>
                    <a:pt x="10477" y="43099"/>
                  </a:lnTo>
                  <a:lnTo>
                    <a:pt x="13017" y="44607"/>
                  </a:lnTo>
                  <a:lnTo>
                    <a:pt x="15637" y="45401"/>
                  </a:lnTo>
                  <a:lnTo>
                    <a:pt x="17938" y="45560"/>
                  </a:lnTo>
                  <a:lnTo>
                    <a:pt x="19765" y="45480"/>
                  </a:lnTo>
                  <a:lnTo>
                    <a:pt x="22383" y="44925"/>
                  </a:lnTo>
                  <a:lnTo>
                    <a:pt x="25400" y="43576"/>
                  </a:lnTo>
                  <a:lnTo>
                    <a:pt x="28337" y="41353"/>
                  </a:lnTo>
                  <a:lnTo>
                    <a:pt x="32543" y="37067"/>
                  </a:lnTo>
                  <a:lnTo>
                    <a:pt x="32543" y="45322"/>
                  </a:lnTo>
                  <a:lnTo>
                    <a:pt x="32782" y="45480"/>
                  </a:lnTo>
                  <a:lnTo>
                    <a:pt x="39370" y="43099"/>
                  </a:lnTo>
                  <a:lnTo>
                    <a:pt x="46513" y="41036"/>
                  </a:lnTo>
                  <a:lnTo>
                    <a:pt x="46513" y="39607"/>
                  </a:lnTo>
                  <a:lnTo>
                    <a:pt x="43101" y="39289"/>
                  </a:lnTo>
                  <a:lnTo>
                    <a:pt x="41275" y="38178"/>
                  </a:lnTo>
                  <a:lnTo>
                    <a:pt x="40481" y="36352"/>
                  </a:lnTo>
                  <a:lnTo>
                    <a:pt x="40402" y="33971"/>
                  </a:lnTo>
                  <a:lnTo>
                    <a:pt x="40402" y="0"/>
                  </a:lnTo>
                  <a:lnTo>
                    <a:pt x="24764" y="0"/>
                  </a:lnTo>
                  <a:lnTo>
                    <a:pt x="24764" y="1666"/>
                  </a:lnTo>
                  <a:lnTo>
                    <a:pt x="28892" y="2142"/>
                  </a:lnTo>
                  <a:lnTo>
                    <a:pt x="30162" y="2697"/>
                  </a:lnTo>
                  <a:lnTo>
                    <a:pt x="31036" y="3412"/>
                  </a:lnTo>
                  <a:lnTo>
                    <a:pt x="31908" y="5317"/>
                  </a:lnTo>
                  <a:lnTo>
                    <a:pt x="32067" y="7937"/>
                  </a:lnTo>
                  <a:lnTo>
                    <a:pt x="32067" y="31193"/>
                  </a:lnTo>
                  <a:lnTo>
                    <a:pt x="31988" y="33257"/>
                  </a:lnTo>
                  <a:lnTo>
                    <a:pt x="31671" y="34686"/>
                  </a:lnTo>
                  <a:lnTo>
                    <a:pt x="30479" y="36273"/>
                  </a:lnTo>
                  <a:lnTo>
                    <a:pt x="26352" y="38813"/>
                  </a:lnTo>
                  <a:lnTo>
                    <a:pt x="21907" y="39844"/>
                  </a:lnTo>
                  <a:lnTo>
                    <a:pt x="19050" y="39369"/>
                  </a:lnTo>
                  <a:lnTo>
                    <a:pt x="16986" y="38178"/>
                  </a:lnTo>
                  <a:lnTo>
                    <a:pt x="15716" y="36591"/>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309" name="Shape 7049"/>
            <p:cNvSpPr/>
            <p:nvPr/>
          </p:nvSpPr>
          <p:spPr>
            <a:xfrm>
              <a:off x="2615739" y="5128385"/>
              <a:ext cx="46117" cy="67072"/>
            </a:xfrm>
            <a:custGeom>
              <a:avLst/>
              <a:gdLst/>
              <a:ahLst/>
              <a:cxnLst/>
              <a:rect l="0" t="0" r="0" b="0"/>
              <a:pathLst>
                <a:path w="46117" h="67072">
                  <a:moveTo>
                    <a:pt x="14684" y="0"/>
                  </a:moveTo>
                  <a:lnTo>
                    <a:pt x="397" y="5001"/>
                  </a:lnTo>
                  <a:lnTo>
                    <a:pt x="397" y="6588"/>
                  </a:lnTo>
                  <a:lnTo>
                    <a:pt x="3175" y="6510"/>
                  </a:lnTo>
                  <a:lnTo>
                    <a:pt x="5238" y="6826"/>
                  </a:lnTo>
                  <a:lnTo>
                    <a:pt x="6350" y="7858"/>
                  </a:lnTo>
                  <a:lnTo>
                    <a:pt x="6826" y="9604"/>
                  </a:lnTo>
                  <a:lnTo>
                    <a:pt x="6984" y="12144"/>
                  </a:lnTo>
                  <a:lnTo>
                    <a:pt x="6984" y="58499"/>
                  </a:lnTo>
                  <a:lnTo>
                    <a:pt x="6826" y="61278"/>
                  </a:lnTo>
                  <a:lnTo>
                    <a:pt x="5953" y="63342"/>
                  </a:lnTo>
                  <a:lnTo>
                    <a:pt x="3889" y="64691"/>
                  </a:lnTo>
                  <a:lnTo>
                    <a:pt x="0" y="65326"/>
                  </a:lnTo>
                  <a:lnTo>
                    <a:pt x="0" y="67072"/>
                  </a:lnTo>
                  <a:lnTo>
                    <a:pt x="23971" y="67072"/>
                  </a:lnTo>
                  <a:lnTo>
                    <a:pt x="23971" y="65247"/>
                  </a:lnTo>
                  <a:lnTo>
                    <a:pt x="19606" y="64929"/>
                  </a:lnTo>
                  <a:lnTo>
                    <a:pt x="16986" y="63897"/>
                  </a:lnTo>
                  <a:lnTo>
                    <a:pt x="15637" y="61674"/>
                  </a:lnTo>
                  <a:lnTo>
                    <a:pt x="15239" y="57865"/>
                  </a:lnTo>
                  <a:lnTo>
                    <a:pt x="15239" y="42307"/>
                  </a:lnTo>
                  <a:lnTo>
                    <a:pt x="17621" y="44292"/>
                  </a:lnTo>
                  <a:lnTo>
                    <a:pt x="20002" y="45561"/>
                  </a:lnTo>
                  <a:lnTo>
                    <a:pt x="25321" y="46513"/>
                  </a:lnTo>
                  <a:lnTo>
                    <a:pt x="31671" y="45403"/>
                  </a:lnTo>
                  <a:lnTo>
                    <a:pt x="36829" y="42466"/>
                  </a:lnTo>
                  <a:lnTo>
                    <a:pt x="40878" y="38100"/>
                  </a:lnTo>
                  <a:lnTo>
                    <a:pt x="43736" y="32861"/>
                  </a:lnTo>
                  <a:lnTo>
                    <a:pt x="45561" y="27067"/>
                  </a:lnTo>
                  <a:lnTo>
                    <a:pt x="46117" y="21273"/>
                  </a:lnTo>
                  <a:lnTo>
                    <a:pt x="45719" y="16590"/>
                  </a:lnTo>
                  <a:lnTo>
                    <a:pt x="44767" y="12382"/>
                  </a:lnTo>
                  <a:lnTo>
                    <a:pt x="43259" y="8811"/>
                  </a:lnTo>
                  <a:lnTo>
                    <a:pt x="41196" y="5716"/>
                  </a:lnTo>
                  <a:lnTo>
                    <a:pt x="38734" y="3254"/>
                  </a:lnTo>
                  <a:lnTo>
                    <a:pt x="36036" y="1508"/>
                  </a:lnTo>
                  <a:lnTo>
                    <a:pt x="33019" y="397"/>
                  </a:lnTo>
                  <a:lnTo>
                    <a:pt x="29766" y="0"/>
                  </a:lnTo>
                  <a:lnTo>
                    <a:pt x="26193" y="397"/>
                  </a:lnTo>
                  <a:lnTo>
                    <a:pt x="23177" y="1349"/>
                  </a:lnTo>
                  <a:lnTo>
                    <a:pt x="20244" y="3207"/>
                  </a:lnTo>
                  <a:lnTo>
                    <a:pt x="25003" y="5953"/>
                  </a:lnTo>
                  <a:lnTo>
                    <a:pt x="28972" y="6588"/>
                  </a:lnTo>
                  <a:lnTo>
                    <a:pt x="31988" y="8413"/>
                  </a:lnTo>
                  <a:lnTo>
                    <a:pt x="34289" y="11112"/>
                  </a:lnTo>
                  <a:lnTo>
                    <a:pt x="35798" y="14287"/>
                  </a:lnTo>
                  <a:lnTo>
                    <a:pt x="37306" y="20479"/>
                  </a:lnTo>
                  <a:lnTo>
                    <a:pt x="37464" y="22781"/>
                  </a:lnTo>
                  <a:lnTo>
                    <a:pt x="37544" y="24288"/>
                  </a:lnTo>
                  <a:lnTo>
                    <a:pt x="37386" y="28257"/>
                  </a:lnTo>
                  <a:lnTo>
                    <a:pt x="36909" y="31671"/>
                  </a:lnTo>
                  <a:lnTo>
                    <a:pt x="36194" y="34528"/>
                  </a:lnTo>
                  <a:lnTo>
                    <a:pt x="35163" y="36909"/>
                  </a:lnTo>
                  <a:lnTo>
                    <a:pt x="32702" y="40243"/>
                  </a:lnTo>
                  <a:lnTo>
                    <a:pt x="30003" y="42228"/>
                  </a:lnTo>
                  <a:lnTo>
                    <a:pt x="27463" y="43101"/>
                  </a:lnTo>
                  <a:lnTo>
                    <a:pt x="25400" y="43338"/>
                  </a:lnTo>
                  <a:lnTo>
                    <a:pt x="21511" y="42704"/>
                  </a:lnTo>
                  <a:lnTo>
                    <a:pt x="18336" y="40957"/>
                  </a:lnTo>
                  <a:lnTo>
                    <a:pt x="16113" y="38815"/>
                  </a:lnTo>
                  <a:lnTo>
                    <a:pt x="15239" y="36829"/>
                  </a:lnTo>
                  <a:lnTo>
                    <a:pt x="15239" y="12462"/>
                  </a:lnTo>
                  <a:lnTo>
                    <a:pt x="15954" y="10636"/>
                  </a:lnTo>
                  <a:lnTo>
                    <a:pt x="17224" y="9128"/>
                  </a:lnTo>
                  <a:lnTo>
                    <a:pt x="20954" y="6747"/>
                  </a:lnTo>
                  <a:lnTo>
                    <a:pt x="25003" y="5953"/>
                  </a:lnTo>
                  <a:lnTo>
                    <a:pt x="20244" y="3207"/>
                  </a:lnTo>
                  <a:lnTo>
                    <a:pt x="18414" y="4366"/>
                  </a:lnTo>
                  <a:lnTo>
                    <a:pt x="16748" y="6032"/>
                  </a:lnTo>
                  <a:lnTo>
                    <a:pt x="15478" y="7620"/>
                  </a:lnTo>
                  <a:lnTo>
                    <a:pt x="15239" y="7382"/>
                  </a:lnTo>
                  <a:lnTo>
                    <a:pt x="15239" y="160"/>
                  </a:lnTo>
                  <a:lnTo>
                    <a:pt x="14684" y="0"/>
                  </a:lnTo>
                  <a:close/>
                </a:path>
              </a:pathLst>
            </a:custGeom>
            <a:solidFill>
              <a:srgbClr val="000000"/>
            </a:solidFill>
          </p:spPr>
          <p:txBody>
            <a:bodyPr vert="horz" lIns="91440" tIns="45720" rIns="91440" bIns="45720" anchor="t"/>
            <a:lstStyle/>
            <a:p>
              <a:endParaRPr lang="en-IN"/>
            </a:p>
          </p:txBody>
        </p:sp>
        <p:sp>
          <p:nvSpPr>
            <p:cNvPr id="2310" name="Shape 7050"/>
            <p:cNvSpPr/>
            <p:nvPr/>
          </p:nvSpPr>
          <p:spPr>
            <a:xfrm>
              <a:off x="1641966" y="5128385"/>
              <a:ext cx="46116" cy="67072"/>
            </a:xfrm>
            <a:custGeom>
              <a:avLst/>
              <a:gdLst/>
              <a:ahLst/>
              <a:cxnLst/>
              <a:rect l="0" t="0" r="0" b="0"/>
              <a:pathLst>
                <a:path w="46116" h="67072">
                  <a:moveTo>
                    <a:pt x="14684" y="0"/>
                  </a:moveTo>
                  <a:lnTo>
                    <a:pt x="397" y="5001"/>
                  </a:lnTo>
                  <a:lnTo>
                    <a:pt x="397" y="6588"/>
                  </a:lnTo>
                  <a:lnTo>
                    <a:pt x="3175" y="6510"/>
                  </a:lnTo>
                  <a:lnTo>
                    <a:pt x="5238" y="6826"/>
                  </a:lnTo>
                  <a:lnTo>
                    <a:pt x="6350" y="7858"/>
                  </a:lnTo>
                  <a:lnTo>
                    <a:pt x="6906" y="9604"/>
                  </a:lnTo>
                  <a:lnTo>
                    <a:pt x="6985" y="12144"/>
                  </a:lnTo>
                  <a:lnTo>
                    <a:pt x="6985" y="58499"/>
                  </a:lnTo>
                  <a:lnTo>
                    <a:pt x="6826" y="61278"/>
                  </a:lnTo>
                  <a:lnTo>
                    <a:pt x="5953" y="63342"/>
                  </a:lnTo>
                  <a:lnTo>
                    <a:pt x="3889" y="64691"/>
                  </a:lnTo>
                  <a:lnTo>
                    <a:pt x="0" y="65326"/>
                  </a:lnTo>
                  <a:lnTo>
                    <a:pt x="0" y="67072"/>
                  </a:lnTo>
                  <a:lnTo>
                    <a:pt x="23971" y="67072"/>
                  </a:lnTo>
                  <a:lnTo>
                    <a:pt x="23971" y="65247"/>
                  </a:lnTo>
                  <a:lnTo>
                    <a:pt x="19606" y="64929"/>
                  </a:lnTo>
                  <a:lnTo>
                    <a:pt x="16986" y="63897"/>
                  </a:lnTo>
                  <a:lnTo>
                    <a:pt x="15716" y="61674"/>
                  </a:lnTo>
                  <a:lnTo>
                    <a:pt x="15318" y="57865"/>
                  </a:lnTo>
                  <a:lnTo>
                    <a:pt x="15318" y="42307"/>
                  </a:lnTo>
                  <a:lnTo>
                    <a:pt x="17699" y="44292"/>
                  </a:lnTo>
                  <a:lnTo>
                    <a:pt x="20081" y="45561"/>
                  </a:lnTo>
                  <a:lnTo>
                    <a:pt x="25321" y="46513"/>
                  </a:lnTo>
                  <a:lnTo>
                    <a:pt x="31671" y="45403"/>
                  </a:lnTo>
                  <a:lnTo>
                    <a:pt x="36829" y="42466"/>
                  </a:lnTo>
                  <a:lnTo>
                    <a:pt x="40878" y="38100"/>
                  </a:lnTo>
                  <a:lnTo>
                    <a:pt x="43734" y="32861"/>
                  </a:lnTo>
                  <a:lnTo>
                    <a:pt x="45561" y="27067"/>
                  </a:lnTo>
                  <a:lnTo>
                    <a:pt x="46116" y="21273"/>
                  </a:lnTo>
                  <a:lnTo>
                    <a:pt x="45719" y="16590"/>
                  </a:lnTo>
                  <a:lnTo>
                    <a:pt x="44767" y="12382"/>
                  </a:lnTo>
                  <a:lnTo>
                    <a:pt x="43338" y="8811"/>
                  </a:lnTo>
                  <a:lnTo>
                    <a:pt x="41275" y="5716"/>
                  </a:lnTo>
                  <a:lnTo>
                    <a:pt x="38814" y="3254"/>
                  </a:lnTo>
                  <a:lnTo>
                    <a:pt x="36036" y="1508"/>
                  </a:lnTo>
                  <a:lnTo>
                    <a:pt x="33019" y="397"/>
                  </a:lnTo>
                  <a:lnTo>
                    <a:pt x="29766" y="0"/>
                  </a:lnTo>
                  <a:lnTo>
                    <a:pt x="26272" y="397"/>
                  </a:lnTo>
                  <a:lnTo>
                    <a:pt x="23177" y="1349"/>
                  </a:lnTo>
                  <a:lnTo>
                    <a:pt x="20244" y="3207"/>
                  </a:lnTo>
                  <a:lnTo>
                    <a:pt x="25003" y="5953"/>
                  </a:lnTo>
                  <a:lnTo>
                    <a:pt x="28972" y="6588"/>
                  </a:lnTo>
                  <a:lnTo>
                    <a:pt x="32067" y="8413"/>
                  </a:lnTo>
                  <a:lnTo>
                    <a:pt x="34289" y="11112"/>
                  </a:lnTo>
                  <a:lnTo>
                    <a:pt x="35797" y="14287"/>
                  </a:lnTo>
                  <a:lnTo>
                    <a:pt x="37306" y="20479"/>
                  </a:lnTo>
                  <a:lnTo>
                    <a:pt x="37464" y="22781"/>
                  </a:lnTo>
                  <a:lnTo>
                    <a:pt x="37543" y="24288"/>
                  </a:lnTo>
                  <a:lnTo>
                    <a:pt x="37384" y="28257"/>
                  </a:lnTo>
                  <a:lnTo>
                    <a:pt x="36909" y="31671"/>
                  </a:lnTo>
                  <a:lnTo>
                    <a:pt x="36194" y="34528"/>
                  </a:lnTo>
                  <a:lnTo>
                    <a:pt x="35162" y="36909"/>
                  </a:lnTo>
                  <a:lnTo>
                    <a:pt x="32702" y="40243"/>
                  </a:lnTo>
                  <a:lnTo>
                    <a:pt x="30003" y="42228"/>
                  </a:lnTo>
                  <a:lnTo>
                    <a:pt x="27463" y="43101"/>
                  </a:lnTo>
                  <a:lnTo>
                    <a:pt x="25400" y="43338"/>
                  </a:lnTo>
                  <a:lnTo>
                    <a:pt x="21509" y="42704"/>
                  </a:lnTo>
                  <a:lnTo>
                    <a:pt x="18334" y="40957"/>
                  </a:lnTo>
                  <a:lnTo>
                    <a:pt x="16112" y="38815"/>
                  </a:lnTo>
                  <a:lnTo>
                    <a:pt x="15318" y="36829"/>
                  </a:lnTo>
                  <a:lnTo>
                    <a:pt x="15318" y="12462"/>
                  </a:lnTo>
                  <a:lnTo>
                    <a:pt x="15953" y="10636"/>
                  </a:lnTo>
                  <a:lnTo>
                    <a:pt x="17303" y="9128"/>
                  </a:lnTo>
                  <a:lnTo>
                    <a:pt x="20954" y="6747"/>
                  </a:lnTo>
                  <a:lnTo>
                    <a:pt x="25003" y="5953"/>
                  </a:lnTo>
                  <a:lnTo>
                    <a:pt x="20244" y="3207"/>
                  </a:lnTo>
                  <a:lnTo>
                    <a:pt x="18414" y="4366"/>
                  </a:lnTo>
                  <a:lnTo>
                    <a:pt x="16747" y="6032"/>
                  </a:lnTo>
                  <a:lnTo>
                    <a:pt x="15478" y="7620"/>
                  </a:lnTo>
                  <a:lnTo>
                    <a:pt x="15318" y="7382"/>
                  </a:lnTo>
                  <a:lnTo>
                    <a:pt x="15318" y="160"/>
                  </a:lnTo>
                  <a:lnTo>
                    <a:pt x="14684" y="0"/>
                  </a:lnTo>
                  <a:close/>
                </a:path>
              </a:pathLst>
            </a:custGeom>
            <a:solidFill>
              <a:srgbClr val="000000"/>
            </a:solidFill>
          </p:spPr>
          <p:txBody>
            <a:bodyPr vert="horz" lIns="91440" tIns="45720" rIns="91440" bIns="45720" anchor="t"/>
            <a:lstStyle/>
            <a:p>
              <a:endParaRPr lang="en-IN"/>
            </a:p>
          </p:txBody>
        </p:sp>
        <p:sp>
          <p:nvSpPr>
            <p:cNvPr id="2311" name="Shape 7051"/>
            <p:cNvSpPr/>
            <p:nvPr/>
          </p:nvSpPr>
          <p:spPr>
            <a:xfrm>
              <a:off x="2155046" y="5129339"/>
              <a:ext cx="45641" cy="66197"/>
            </a:xfrm>
            <a:custGeom>
              <a:avLst/>
              <a:gdLst/>
              <a:ahLst/>
              <a:cxnLst/>
              <a:rect l="0" t="0" r="0" b="0"/>
              <a:pathLst>
                <a:path w="45641" h="66197">
                  <a:moveTo>
                    <a:pt x="0" y="0"/>
                  </a:moveTo>
                  <a:lnTo>
                    <a:pt x="0" y="1427"/>
                  </a:lnTo>
                  <a:lnTo>
                    <a:pt x="2539" y="2142"/>
                  </a:lnTo>
                  <a:lnTo>
                    <a:pt x="3888" y="3094"/>
                  </a:lnTo>
                  <a:lnTo>
                    <a:pt x="5001" y="4602"/>
                  </a:lnTo>
                  <a:lnTo>
                    <a:pt x="16351" y="28971"/>
                  </a:lnTo>
                  <a:lnTo>
                    <a:pt x="17303" y="30956"/>
                  </a:lnTo>
                  <a:lnTo>
                    <a:pt x="18573" y="33574"/>
                  </a:lnTo>
                  <a:lnTo>
                    <a:pt x="21192" y="39130"/>
                  </a:lnTo>
                  <a:lnTo>
                    <a:pt x="22066" y="41275"/>
                  </a:lnTo>
                  <a:lnTo>
                    <a:pt x="22463" y="42623"/>
                  </a:lnTo>
                  <a:lnTo>
                    <a:pt x="22305" y="43734"/>
                  </a:lnTo>
                  <a:lnTo>
                    <a:pt x="21748" y="45719"/>
                  </a:lnTo>
                  <a:lnTo>
                    <a:pt x="19843" y="50800"/>
                  </a:lnTo>
                  <a:lnTo>
                    <a:pt x="16986" y="55719"/>
                  </a:lnTo>
                  <a:lnTo>
                    <a:pt x="15239" y="57228"/>
                  </a:lnTo>
                  <a:lnTo>
                    <a:pt x="13335" y="57863"/>
                  </a:lnTo>
                  <a:lnTo>
                    <a:pt x="12144" y="57625"/>
                  </a:lnTo>
                  <a:lnTo>
                    <a:pt x="10398" y="56989"/>
                  </a:lnTo>
                  <a:lnTo>
                    <a:pt x="6350" y="56117"/>
                  </a:lnTo>
                  <a:lnTo>
                    <a:pt x="4366" y="56356"/>
                  </a:lnTo>
                  <a:lnTo>
                    <a:pt x="3094" y="57150"/>
                  </a:lnTo>
                  <a:lnTo>
                    <a:pt x="1826" y="59053"/>
                  </a:lnTo>
                  <a:lnTo>
                    <a:pt x="1587" y="60482"/>
                  </a:lnTo>
                  <a:lnTo>
                    <a:pt x="1984" y="62467"/>
                  </a:lnTo>
                  <a:lnTo>
                    <a:pt x="3333" y="64293"/>
                  </a:lnTo>
                  <a:lnTo>
                    <a:pt x="5636" y="65642"/>
                  </a:lnTo>
                  <a:lnTo>
                    <a:pt x="8811" y="66197"/>
                  </a:lnTo>
                  <a:lnTo>
                    <a:pt x="11430" y="65881"/>
                  </a:lnTo>
                  <a:lnTo>
                    <a:pt x="13891" y="64927"/>
                  </a:lnTo>
                  <a:lnTo>
                    <a:pt x="16113" y="63419"/>
                  </a:lnTo>
                  <a:lnTo>
                    <a:pt x="18097" y="61276"/>
                  </a:lnTo>
                  <a:lnTo>
                    <a:pt x="20002" y="58498"/>
                  </a:lnTo>
                  <a:lnTo>
                    <a:pt x="21907" y="55085"/>
                  </a:lnTo>
                  <a:lnTo>
                    <a:pt x="23812" y="51037"/>
                  </a:lnTo>
                  <a:lnTo>
                    <a:pt x="25638" y="46353"/>
                  </a:lnTo>
                  <a:lnTo>
                    <a:pt x="40878" y="5952"/>
                  </a:lnTo>
                  <a:lnTo>
                    <a:pt x="42148" y="3571"/>
                  </a:lnTo>
                  <a:lnTo>
                    <a:pt x="43338" y="2221"/>
                  </a:lnTo>
                  <a:lnTo>
                    <a:pt x="45641" y="1507"/>
                  </a:lnTo>
                  <a:lnTo>
                    <a:pt x="45641" y="0"/>
                  </a:lnTo>
                  <a:lnTo>
                    <a:pt x="32305" y="0"/>
                  </a:lnTo>
                  <a:lnTo>
                    <a:pt x="32305" y="1507"/>
                  </a:lnTo>
                  <a:lnTo>
                    <a:pt x="34369" y="1666"/>
                  </a:lnTo>
                  <a:lnTo>
                    <a:pt x="35877" y="2142"/>
                  </a:lnTo>
                  <a:lnTo>
                    <a:pt x="36751" y="3014"/>
                  </a:lnTo>
                  <a:lnTo>
                    <a:pt x="37067" y="4285"/>
                  </a:lnTo>
                  <a:lnTo>
                    <a:pt x="36830" y="5396"/>
                  </a:lnTo>
                  <a:lnTo>
                    <a:pt x="36273" y="6983"/>
                  </a:lnTo>
                  <a:lnTo>
                    <a:pt x="34766" y="11032"/>
                  </a:lnTo>
                  <a:lnTo>
                    <a:pt x="27067" y="33019"/>
                  </a:lnTo>
                  <a:lnTo>
                    <a:pt x="15636" y="7937"/>
                  </a:lnTo>
                  <a:lnTo>
                    <a:pt x="15001" y="6350"/>
                  </a:lnTo>
                  <a:lnTo>
                    <a:pt x="14684" y="4364"/>
                  </a:lnTo>
                  <a:lnTo>
                    <a:pt x="15161" y="2777"/>
                  </a:lnTo>
                  <a:lnTo>
                    <a:pt x="16588"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2312" name="Shape 7052"/>
            <p:cNvSpPr/>
            <p:nvPr/>
          </p:nvSpPr>
          <p:spPr>
            <a:xfrm>
              <a:off x="1234455" y="5256259"/>
              <a:ext cx="38100" cy="47227"/>
            </a:xfrm>
            <a:custGeom>
              <a:avLst/>
              <a:gdLst/>
              <a:ahLst/>
              <a:cxnLst/>
              <a:rect l="0" t="0" r="0" b="0"/>
              <a:pathLst>
                <a:path w="38100" h="47227">
                  <a:moveTo>
                    <a:pt x="22860" y="0"/>
                  </a:moveTo>
                  <a:lnTo>
                    <a:pt x="18811" y="396"/>
                  </a:lnTo>
                  <a:lnTo>
                    <a:pt x="14763" y="1428"/>
                  </a:lnTo>
                  <a:lnTo>
                    <a:pt x="10953" y="3333"/>
                  </a:lnTo>
                  <a:lnTo>
                    <a:pt x="7461" y="5873"/>
                  </a:lnTo>
                  <a:lnTo>
                    <a:pt x="4445" y="9287"/>
                  </a:lnTo>
                  <a:lnTo>
                    <a:pt x="2063" y="13493"/>
                  </a:lnTo>
                  <a:lnTo>
                    <a:pt x="555" y="18493"/>
                  </a:lnTo>
                  <a:lnTo>
                    <a:pt x="0" y="24368"/>
                  </a:lnTo>
                  <a:lnTo>
                    <a:pt x="476" y="30162"/>
                  </a:lnTo>
                  <a:lnTo>
                    <a:pt x="1826" y="35005"/>
                  </a:lnTo>
                  <a:lnTo>
                    <a:pt x="3810" y="38973"/>
                  </a:lnTo>
                  <a:lnTo>
                    <a:pt x="6350" y="42068"/>
                  </a:lnTo>
                  <a:lnTo>
                    <a:pt x="9207" y="44450"/>
                  </a:lnTo>
                  <a:lnTo>
                    <a:pt x="12223" y="46037"/>
                  </a:lnTo>
                  <a:lnTo>
                    <a:pt x="15398" y="46911"/>
                  </a:lnTo>
                  <a:lnTo>
                    <a:pt x="18336" y="47227"/>
                  </a:lnTo>
                  <a:lnTo>
                    <a:pt x="21590" y="46990"/>
                  </a:lnTo>
                  <a:lnTo>
                    <a:pt x="24606" y="46354"/>
                  </a:lnTo>
                  <a:lnTo>
                    <a:pt x="27383" y="45163"/>
                  </a:lnTo>
                  <a:lnTo>
                    <a:pt x="29923" y="43418"/>
                  </a:lnTo>
                  <a:lnTo>
                    <a:pt x="32226" y="41116"/>
                  </a:lnTo>
                  <a:lnTo>
                    <a:pt x="34369" y="38258"/>
                  </a:lnTo>
                  <a:lnTo>
                    <a:pt x="36353" y="34687"/>
                  </a:lnTo>
                  <a:lnTo>
                    <a:pt x="38100" y="30479"/>
                  </a:lnTo>
                  <a:lnTo>
                    <a:pt x="36592" y="30479"/>
                  </a:lnTo>
                  <a:lnTo>
                    <a:pt x="34211" y="33813"/>
                  </a:lnTo>
                  <a:lnTo>
                    <a:pt x="31432" y="36750"/>
                  </a:lnTo>
                  <a:lnTo>
                    <a:pt x="27781" y="38813"/>
                  </a:lnTo>
                  <a:lnTo>
                    <a:pt x="22860" y="39607"/>
                  </a:lnTo>
                  <a:lnTo>
                    <a:pt x="20002" y="39290"/>
                  </a:lnTo>
                  <a:lnTo>
                    <a:pt x="17303" y="38258"/>
                  </a:lnTo>
                  <a:lnTo>
                    <a:pt x="14683" y="36592"/>
                  </a:lnTo>
                  <a:lnTo>
                    <a:pt x="12382" y="34290"/>
                  </a:lnTo>
                  <a:lnTo>
                    <a:pt x="10398" y="31432"/>
                  </a:lnTo>
                  <a:lnTo>
                    <a:pt x="8969" y="28018"/>
                  </a:lnTo>
                  <a:lnTo>
                    <a:pt x="7937" y="24129"/>
                  </a:lnTo>
                  <a:lnTo>
                    <a:pt x="7620" y="19763"/>
                  </a:lnTo>
                  <a:lnTo>
                    <a:pt x="8017" y="15161"/>
                  </a:lnTo>
                  <a:lnTo>
                    <a:pt x="9127" y="11350"/>
                  </a:lnTo>
                  <a:lnTo>
                    <a:pt x="10715" y="8493"/>
                  </a:lnTo>
                  <a:lnTo>
                    <a:pt x="12780" y="6270"/>
                  </a:lnTo>
                  <a:lnTo>
                    <a:pt x="15002" y="4682"/>
                  </a:lnTo>
                  <a:lnTo>
                    <a:pt x="17303" y="3731"/>
                  </a:lnTo>
                  <a:lnTo>
                    <a:pt x="21352" y="3016"/>
                  </a:lnTo>
                  <a:lnTo>
                    <a:pt x="24051" y="3333"/>
                  </a:lnTo>
                  <a:lnTo>
                    <a:pt x="25558" y="4127"/>
                  </a:lnTo>
                  <a:lnTo>
                    <a:pt x="26511" y="5556"/>
                  </a:lnTo>
                  <a:lnTo>
                    <a:pt x="27463" y="7620"/>
                  </a:lnTo>
                  <a:lnTo>
                    <a:pt x="27463" y="9127"/>
                  </a:lnTo>
                  <a:lnTo>
                    <a:pt x="28575" y="11112"/>
                  </a:lnTo>
                  <a:lnTo>
                    <a:pt x="29765" y="12541"/>
                  </a:lnTo>
                  <a:lnTo>
                    <a:pt x="30877" y="13413"/>
                  </a:lnTo>
                  <a:lnTo>
                    <a:pt x="31988" y="13731"/>
                  </a:lnTo>
                  <a:lnTo>
                    <a:pt x="34052" y="13413"/>
                  </a:lnTo>
                  <a:lnTo>
                    <a:pt x="35480" y="12541"/>
                  </a:lnTo>
                  <a:lnTo>
                    <a:pt x="36273" y="11112"/>
                  </a:lnTo>
                  <a:lnTo>
                    <a:pt x="36592" y="9127"/>
                  </a:lnTo>
                  <a:lnTo>
                    <a:pt x="36512" y="7778"/>
                  </a:lnTo>
                  <a:lnTo>
                    <a:pt x="36195" y="6032"/>
                  </a:lnTo>
                  <a:lnTo>
                    <a:pt x="35321" y="4365"/>
                  </a:lnTo>
                  <a:lnTo>
                    <a:pt x="33576" y="3016"/>
                  </a:lnTo>
                  <a:lnTo>
                    <a:pt x="31036" y="1904"/>
                  </a:lnTo>
                  <a:lnTo>
                    <a:pt x="28257" y="952"/>
                  </a:lnTo>
                  <a:lnTo>
                    <a:pt x="25400" y="237"/>
                  </a:lnTo>
                  <a:lnTo>
                    <a:pt x="22860" y="0"/>
                  </a:lnTo>
                  <a:close/>
                </a:path>
              </a:pathLst>
            </a:custGeom>
            <a:solidFill>
              <a:srgbClr val="000000"/>
            </a:solidFill>
          </p:spPr>
          <p:txBody>
            <a:bodyPr vert="horz" lIns="91440" tIns="45720" rIns="91440" bIns="45720" anchor="t"/>
            <a:lstStyle/>
            <a:p>
              <a:endParaRPr lang="en-IN"/>
            </a:p>
          </p:txBody>
        </p:sp>
        <p:sp>
          <p:nvSpPr>
            <p:cNvPr id="2313" name="Shape 7053"/>
            <p:cNvSpPr/>
            <p:nvPr/>
          </p:nvSpPr>
          <p:spPr>
            <a:xfrm>
              <a:off x="1280175" y="5256259"/>
              <a:ext cx="39607" cy="47227"/>
            </a:xfrm>
            <a:custGeom>
              <a:avLst/>
              <a:gdLst/>
              <a:ahLst/>
              <a:cxnLst/>
              <a:rect l="0" t="0" r="0" b="0"/>
              <a:pathLst>
                <a:path w="39607" h="47227">
                  <a:moveTo>
                    <a:pt x="16747" y="0"/>
                  </a:moveTo>
                  <a:lnTo>
                    <a:pt x="13017" y="237"/>
                  </a:lnTo>
                  <a:lnTo>
                    <a:pt x="9842" y="1031"/>
                  </a:lnTo>
                  <a:lnTo>
                    <a:pt x="7222" y="2143"/>
                  </a:lnTo>
                  <a:lnTo>
                    <a:pt x="5159" y="3651"/>
                  </a:lnTo>
                  <a:lnTo>
                    <a:pt x="3492" y="5318"/>
                  </a:lnTo>
                  <a:lnTo>
                    <a:pt x="2381" y="7063"/>
                  </a:lnTo>
                  <a:lnTo>
                    <a:pt x="1507" y="10636"/>
                  </a:lnTo>
                  <a:lnTo>
                    <a:pt x="1826" y="11986"/>
                  </a:lnTo>
                  <a:lnTo>
                    <a:pt x="2698" y="13493"/>
                  </a:lnTo>
                  <a:lnTo>
                    <a:pt x="4127" y="14763"/>
                  </a:lnTo>
                  <a:lnTo>
                    <a:pt x="6112" y="15240"/>
                  </a:lnTo>
                  <a:lnTo>
                    <a:pt x="7222" y="14763"/>
                  </a:lnTo>
                  <a:lnTo>
                    <a:pt x="8176" y="13493"/>
                  </a:lnTo>
                  <a:lnTo>
                    <a:pt x="8889" y="11986"/>
                  </a:lnTo>
                  <a:lnTo>
                    <a:pt x="9128" y="10636"/>
                  </a:lnTo>
                  <a:lnTo>
                    <a:pt x="9128" y="7620"/>
                  </a:lnTo>
                  <a:lnTo>
                    <a:pt x="9922" y="5556"/>
                  </a:lnTo>
                  <a:lnTo>
                    <a:pt x="11826" y="4127"/>
                  </a:lnTo>
                  <a:lnTo>
                    <a:pt x="14287" y="3333"/>
                  </a:lnTo>
                  <a:lnTo>
                    <a:pt x="16747" y="3016"/>
                  </a:lnTo>
                  <a:lnTo>
                    <a:pt x="19208" y="3095"/>
                  </a:lnTo>
                  <a:lnTo>
                    <a:pt x="21748" y="3968"/>
                  </a:lnTo>
                  <a:lnTo>
                    <a:pt x="22781" y="4842"/>
                  </a:lnTo>
                  <a:lnTo>
                    <a:pt x="23574" y="6191"/>
                  </a:lnTo>
                  <a:lnTo>
                    <a:pt x="24129" y="8096"/>
                  </a:lnTo>
                  <a:lnTo>
                    <a:pt x="24368" y="10636"/>
                  </a:lnTo>
                  <a:lnTo>
                    <a:pt x="24368" y="15240"/>
                  </a:lnTo>
                  <a:lnTo>
                    <a:pt x="23312" y="15725"/>
                  </a:lnTo>
                  <a:lnTo>
                    <a:pt x="24368" y="18256"/>
                  </a:lnTo>
                  <a:lnTo>
                    <a:pt x="24368" y="33496"/>
                  </a:lnTo>
                  <a:lnTo>
                    <a:pt x="24288" y="35560"/>
                  </a:lnTo>
                  <a:lnTo>
                    <a:pt x="23971" y="37147"/>
                  </a:lnTo>
                  <a:lnTo>
                    <a:pt x="23097" y="38417"/>
                  </a:lnTo>
                  <a:lnTo>
                    <a:pt x="21351" y="39607"/>
                  </a:lnTo>
                  <a:lnTo>
                    <a:pt x="20002" y="39846"/>
                  </a:lnTo>
                  <a:lnTo>
                    <a:pt x="18334" y="40322"/>
                  </a:lnTo>
                  <a:lnTo>
                    <a:pt x="16588" y="40877"/>
                  </a:lnTo>
                  <a:lnTo>
                    <a:pt x="15239" y="41116"/>
                  </a:lnTo>
                  <a:lnTo>
                    <a:pt x="12144" y="40561"/>
                  </a:lnTo>
                  <a:lnTo>
                    <a:pt x="9763" y="39052"/>
                  </a:lnTo>
                  <a:lnTo>
                    <a:pt x="8176" y="36592"/>
                  </a:lnTo>
                  <a:lnTo>
                    <a:pt x="7620" y="33496"/>
                  </a:lnTo>
                  <a:lnTo>
                    <a:pt x="7620" y="31987"/>
                  </a:lnTo>
                  <a:lnTo>
                    <a:pt x="8096" y="29210"/>
                  </a:lnTo>
                  <a:lnTo>
                    <a:pt x="8889" y="27543"/>
                  </a:lnTo>
                  <a:lnTo>
                    <a:pt x="10318" y="25717"/>
                  </a:lnTo>
                  <a:lnTo>
                    <a:pt x="12382" y="23812"/>
                  </a:lnTo>
                  <a:lnTo>
                    <a:pt x="15319" y="21907"/>
                  </a:lnTo>
                  <a:lnTo>
                    <a:pt x="19288" y="20081"/>
                  </a:lnTo>
                  <a:lnTo>
                    <a:pt x="24368" y="18256"/>
                  </a:lnTo>
                  <a:lnTo>
                    <a:pt x="23312" y="15725"/>
                  </a:lnTo>
                  <a:lnTo>
                    <a:pt x="18494" y="17938"/>
                  </a:lnTo>
                  <a:lnTo>
                    <a:pt x="13493" y="20320"/>
                  </a:lnTo>
                  <a:lnTo>
                    <a:pt x="9287" y="22542"/>
                  </a:lnTo>
                  <a:lnTo>
                    <a:pt x="5873" y="24765"/>
                  </a:lnTo>
                  <a:lnTo>
                    <a:pt x="3333" y="27146"/>
                  </a:lnTo>
                  <a:lnTo>
                    <a:pt x="1428" y="29845"/>
                  </a:lnTo>
                  <a:lnTo>
                    <a:pt x="397" y="32940"/>
                  </a:lnTo>
                  <a:lnTo>
                    <a:pt x="0" y="36592"/>
                  </a:lnTo>
                  <a:lnTo>
                    <a:pt x="793" y="40798"/>
                  </a:lnTo>
                  <a:lnTo>
                    <a:pt x="2857" y="44132"/>
                  </a:lnTo>
                  <a:lnTo>
                    <a:pt x="5794" y="46433"/>
                  </a:lnTo>
                  <a:lnTo>
                    <a:pt x="9128" y="47227"/>
                  </a:lnTo>
                  <a:lnTo>
                    <a:pt x="13652" y="46433"/>
                  </a:lnTo>
                  <a:lnTo>
                    <a:pt x="17938" y="44530"/>
                  </a:lnTo>
                  <a:lnTo>
                    <a:pt x="21589" y="42068"/>
                  </a:lnTo>
                  <a:lnTo>
                    <a:pt x="24368" y="39607"/>
                  </a:lnTo>
                  <a:lnTo>
                    <a:pt x="24606" y="42148"/>
                  </a:lnTo>
                  <a:lnTo>
                    <a:pt x="25082" y="43973"/>
                  </a:lnTo>
                  <a:lnTo>
                    <a:pt x="25876" y="45402"/>
                  </a:lnTo>
                  <a:lnTo>
                    <a:pt x="26828" y="46275"/>
                  </a:lnTo>
                  <a:lnTo>
                    <a:pt x="28892" y="47068"/>
                  </a:lnTo>
                  <a:lnTo>
                    <a:pt x="30479" y="47227"/>
                  </a:lnTo>
                  <a:lnTo>
                    <a:pt x="31908" y="47148"/>
                  </a:lnTo>
                  <a:lnTo>
                    <a:pt x="33893" y="46672"/>
                  </a:lnTo>
                  <a:lnTo>
                    <a:pt x="36512" y="45323"/>
                  </a:lnTo>
                  <a:lnTo>
                    <a:pt x="39607" y="42624"/>
                  </a:lnTo>
                  <a:lnTo>
                    <a:pt x="39607" y="39607"/>
                  </a:lnTo>
                  <a:lnTo>
                    <a:pt x="38497" y="39846"/>
                  </a:lnTo>
                  <a:lnTo>
                    <a:pt x="37384" y="40322"/>
                  </a:lnTo>
                  <a:lnTo>
                    <a:pt x="36195" y="40877"/>
                  </a:lnTo>
                  <a:lnTo>
                    <a:pt x="35083" y="41116"/>
                  </a:lnTo>
                  <a:lnTo>
                    <a:pt x="33257" y="40561"/>
                  </a:lnTo>
                  <a:lnTo>
                    <a:pt x="32385" y="39211"/>
                  </a:lnTo>
                  <a:lnTo>
                    <a:pt x="32067" y="37226"/>
                  </a:lnTo>
                  <a:lnTo>
                    <a:pt x="31988" y="35005"/>
                  </a:lnTo>
                  <a:lnTo>
                    <a:pt x="31988" y="15240"/>
                  </a:lnTo>
                  <a:lnTo>
                    <a:pt x="31750" y="10318"/>
                  </a:lnTo>
                  <a:lnTo>
                    <a:pt x="31194" y="7699"/>
                  </a:lnTo>
                  <a:lnTo>
                    <a:pt x="30082" y="5318"/>
                  </a:lnTo>
                  <a:lnTo>
                    <a:pt x="28257" y="3175"/>
                  </a:lnTo>
                  <a:lnTo>
                    <a:pt x="25558" y="1507"/>
                  </a:lnTo>
                  <a:lnTo>
                    <a:pt x="21748" y="396"/>
                  </a:lnTo>
                  <a:lnTo>
                    <a:pt x="16747" y="0"/>
                  </a:lnTo>
                  <a:close/>
                </a:path>
              </a:pathLst>
            </a:custGeom>
            <a:solidFill>
              <a:srgbClr val="000000"/>
            </a:solidFill>
          </p:spPr>
          <p:txBody>
            <a:bodyPr vert="horz" lIns="91440" tIns="45720" rIns="91440" bIns="45720" anchor="t"/>
            <a:lstStyle/>
            <a:p>
              <a:endParaRPr lang="en-IN"/>
            </a:p>
          </p:txBody>
        </p:sp>
        <p:sp>
          <p:nvSpPr>
            <p:cNvPr id="2314" name="Shape 7054"/>
            <p:cNvSpPr/>
            <p:nvPr/>
          </p:nvSpPr>
          <p:spPr>
            <a:xfrm>
              <a:off x="1321370" y="5257767"/>
              <a:ext cx="45721" cy="45720"/>
            </a:xfrm>
            <a:custGeom>
              <a:avLst/>
              <a:gdLst/>
              <a:ahLst/>
              <a:cxnLst/>
              <a:rect l="0" t="0" r="0" b="0"/>
              <a:pathLst>
                <a:path w="45721" h="45720">
                  <a:moveTo>
                    <a:pt x="0" y="0"/>
                  </a:moveTo>
                  <a:lnTo>
                    <a:pt x="0" y="1508"/>
                  </a:lnTo>
                  <a:lnTo>
                    <a:pt x="2223" y="1587"/>
                  </a:lnTo>
                  <a:lnTo>
                    <a:pt x="4127" y="2302"/>
                  </a:lnTo>
                  <a:lnTo>
                    <a:pt x="5477" y="4048"/>
                  </a:lnTo>
                  <a:lnTo>
                    <a:pt x="5875" y="5636"/>
                  </a:lnTo>
                  <a:lnTo>
                    <a:pt x="6033" y="7620"/>
                  </a:lnTo>
                  <a:lnTo>
                    <a:pt x="6033" y="31988"/>
                  </a:lnTo>
                  <a:lnTo>
                    <a:pt x="6350" y="35640"/>
                  </a:lnTo>
                  <a:lnTo>
                    <a:pt x="7302" y="38656"/>
                  </a:lnTo>
                  <a:lnTo>
                    <a:pt x="8573" y="41037"/>
                  </a:lnTo>
                  <a:lnTo>
                    <a:pt x="10240" y="42862"/>
                  </a:lnTo>
                  <a:lnTo>
                    <a:pt x="11986" y="44212"/>
                  </a:lnTo>
                  <a:lnTo>
                    <a:pt x="13732" y="45086"/>
                  </a:lnTo>
                  <a:lnTo>
                    <a:pt x="16748" y="45720"/>
                  </a:lnTo>
                  <a:lnTo>
                    <a:pt x="19288" y="45641"/>
                  </a:lnTo>
                  <a:lnTo>
                    <a:pt x="22067" y="45165"/>
                  </a:lnTo>
                  <a:lnTo>
                    <a:pt x="24844" y="43816"/>
                  </a:lnTo>
                  <a:lnTo>
                    <a:pt x="27384" y="41117"/>
                  </a:lnTo>
                  <a:lnTo>
                    <a:pt x="31988" y="36592"/>
                  </a:lnTo>
                  <a:lnTo>
                    <a:pt x="31988" y="45720"/>
                  </a:lnTo>
                  <a:lnTo>
                    <a:pt x="35163" y="44610"/>
                  </a:lnTo>
                  <a:lnTo>
                    <a:pt x="38258" y="43418"/>
                  </a:lnTo>
                  <a:lnTo>
                    <a:pt x="41672" y="42307"/>
                  </a:lnTo>
                  <a:lnTo>
                    <a:pt x="45721" y="41117"/>
                  </a:lnTo>
                  <a:lnTo>
                    <a:pt x="45721" y="39608"/>
                  </a:lnTo>
                  <a:lnTo>
                    <a:pt x="43736" y="39529"/>
                  </a:lnTo>
                  <a:lnTo>
                    <a:pt x="42148" y="39291"/>
                  </a:lnTo>
                  <a:lnTo>
                    <a:pt x="40402" y="38260"/>
                  </a:lnTo>
                  <a:lnTo>
                    <a:pt x="39687" y="36354"/>
                  </a:lnTo>
                  <a:lnTo>
                    <a:pt x="39608" y="33497"/>
                  </a:lnTo>
                  <a:lnTo>
                    <a:pt x="39608" y="0"/>
                  </a:lnTo>
                  <a:lnTo>
                    <a:pt x="24368" y="0"/>
                  </a:lnTo>
                  <a:lnTo>
                    <a:pt x="24368" y="1508"/>
                  </a:lnTo>
                  <a:lnTo>
                    <a:pt x="26908" y="1587"/>
                  </a:lnTo>
                  <a:lnTo>
                    <a:pt x="28813" y="1826"/>
                  </a:lnTo>
                  <a:lnTo>
                    <a:pt x="30162" y="2223"/>
                  </a:lnTo>
                  <a:lnTo>
                    <a:pt x="31036" y="2857"/>
                  </a:lnTo>
                  <a:lnTo>
                    <a:pt x="31908" y="4683"/>
                  </a:lnTo>
                  <a:lnTo>
                    <a:pt x="31988" y="7620"/>
                  </a:lnTo>
                  <a:lnTo>
                    <a:pt x="31988" y="33179"/>
                  </a:lnTo>
                  <a:lnTo>
                    <a:pt x="31830" y="34687"/>
                  </a:lnTo>
                  <a:lnTo>
                    <a:pt x="31353" y="35640"/>
                  </a:lnTo>
                  <a:lnTo>
                    <a:pt x="30481" y="36592"/>
                  </a:lnTo>
                  <a:lnTo>
                    <a:pt x="25877" y="38656"/>
                  </a:lnTo>
                  <a:lnTo>
                    <a:pt x="23575" y="39370"/>
                  </a:lnTo>
                  <a:lnTo>
                    <a:pt x="21273" y="39608"/>
                  </a:lnTo>
                  <a:lnTo>
                    <a:pt x="19208" y="39370"/>
                  </a:lnTo>
                  <a:lnTo>
                    <a:pt x="17542" y="38656"/>
                  </a:lnTo>
                  <a:lnTo>
                    <a:pt x="15239" y="36354"/>
                  </a:lnTo>
                  <a:lnTo>
                    <a:pt x="13971" y="33813"/>
                  </a:lnTo>
                  <a:lnTo>
                    <a:pt x="13652" y="31988"/>
                  </a:lnTo>
                  <a:lnTo>
                    <a:pt x="13652" y="0"/>
                  </a:lnTo>
                  <a:lnTo>
                    <a:pt x="0" y="0"/>
                  </a:lnTo>
                  <a:close/>
                </a:path>
              </a:pathLst>
            </a:custGeom>
            <a:solidFill>
              <a:srgbClr val="000000"/>
            </a:solidFill>
          </p:spPr>
          <p:txBody>
            <a:bodyPr vert="horz" lIns="91440" tIns="45720" rIns="91440" bIns="45720" anchor="t"/>
            <a:lstStyle/>
            <a:p>
              <a:endParaRPr lang="en-IN"/>
            </a:p>
          </p:txBody>
        </p:sp>
        <p:sp>
          <p:nvSpPr>
            <p:cNvPr id="2315" name="Shape 7055"/>
            <p:cNvSpPr/>
            <p:nvPr/>
          </p:nvSpPr>
          <p:spPr>
            <a:xfrm>
              <a:off x="1371615" y="5234908"/>
              <a:ext cx="22860" cy="67071"/>
            </a:xfrm>
            <a:custGeom>
              <a:avLst/>
              <a:gdLst/>
              <a:ahLst/>
              <a:cxnLst/>
              <a:rect l="0" t="0" r="0" b="0"/>
              <a:pathLst>
                <a:path w="22860" h="67071">
                  <a:moveTo>
                    <a:pt x="15239" y="0"/>
                  </a:moveTo>
                  <a:lnTo>
                    <a:pt x="11826" y="872"/>
                  </a:lnTo>
                  <a:lnTo>
                    <a:pt x="8255" y="1507"/>
                  </a:lnTo>
                  <a:lnTo>
                    <a:pt x="4286" y="2142"/>
                  </a:lnTo>
                  <a:lnTo>
                    <a:pt x="0" y="3014"/>
                  </a:lnTo>
                  <a:lnTo>
                    <a:pt x="0" y="4602"/>
                  </a:lnTo>
                  <a:lnTo>
                    <a:pt x="4603" y="4602"/>
                  </a:lnTo>
                  <a:lnTo>
                    <a:pt x="6588" y="4919"/>
                  </a:lnTo>
                  <a:lnTo>
                    <a:pt x="8017" y="5952"/>
                  </a:lnTo>
                  <a:lnTo>
                    <a:pt x="8811" y="7777"/>
                  </a:lnTo>
                  <a:lnTo>
                    <a:pt x="9128" y="10635"/>
                  </a:lnTo>
                  <a:lnTo>
                    <a:pt x="9128" y="57943"/>
                  </a:lnTo>
                  <a:lnTo>
                    <a:pt x="8572" y="61673"/>
                  </a:lnTo>
                  <a:lnTo>
                    <a:pt x="7063" y="63975"/>
                  </a:lnTo>
                  <a:lnTo>
                    <a:pt x="4603" y="65244"/>
                  </a:lnTo>
                  <a:lnTo>
                    <a:pt x="1507" y="65563"/>
                  </a:lnTo>
                  <a:lnTo>
                    <a:pt x="1507" y="67071"/>
                  </a:lnTo>
                  <a:lnTo>
                    <a:pt x="22860" y="67071"/>
                  </a:lnTo>
                  <a:lnTo>
                    <a:pt x="22860" y="65563"/>
                  </a:lnTo>
                  <a:lnTo>
                    <a:pt x="19763" y="65244"/>
                  </a:lnTo>
                  <a:lnTo>
                    <a:pt x="17382" y="63975"/>
                  </a:lnTo>
                  <a:lnTo>
                    <a:pt x="15794" y="61673"/>
                  </a:lnTo>
                  <a:lnTo>
                    <a:pt x="15239" y="57943"/>
                  </a:lnTo>
                  <a:lnTo>
                    <a:pt x="15239" y="0"/>
                  </a:lnTo>
                  <a:close/>
                </a:path>
              </a:pathLst>
            </a:custGeom>
            <a:solidFill>
              <a:srgbClr val="000000"/>
            </a:solidFill>
          </p:spPr>
          <p:txBody>
            <a:bodyPr vert="horz" lIns="91440" tIns="45720" rIns="91440" bIns="45720" anchor="t"/>
            <a:lstStyle/>
            <a:p>
              <a:endParaRPr lang="en-IN"/>
            </a:p>
          </p:txBody>
        </p:sp>
        <p:sp>
          <p:nvSpPr>
            <p:cNvPr id="2316" name="Shape 7056"/>
            <p:cNvSpPr/>
            <p:nvPr/>
          </p:nvSpPr>
          <p:spPr>
            <a:xfrm>
              <a:off x="1405191" y="5234908"/>
              <a:ext cx="9127" cy="9127"/>
            </a:xfrm>
            <a:custGeom>
              <a:avLst/>
              <a:gdLst/>
              <a:ahLst/>
              <a:cxnLst/>
              <a:rect l="0" t="0" r="0" b="0"/>
              <a:pathLst>
                <a:path w="9127" h="9127">
                  <a:moveTo>
                    <a:pt x="4523" y="0"/>
                  </a:moveTo>
                  <a:lnTo>
                    <a:pt x="2539" y="475"/>
                  </a:lnTo>
                  <a:lnTo>
                    <a:pt x="1110" y="1666"/>
                  </a:lnTo>
                  <a:lnTo>
                    <a:pt x="316" y="3175"/>
                  </a:lnTo>
                  <a:lnTo>
                    <a:pt x="0" y="4602"/>
                  </a:lnTo>
                  <a:lnTo>
                    <a:pt x="316" y="5952"/>
                  </a:lnTo>
                  <a:lnTo>
                    <a:pt x="1110" y="7460"/>
                  </a:lnTo>
                  <a:lnTo>
                    <a:pt x="2539" y="8651"/>
                  </a:lnTo>
                  <a:lnTo>
                    <a:pt x="4523" y="9127"/>
                  </a:lnTo>
                  <a:lnTo>
                    <a:pt x="6587" y="8809"/>
                  </a:lnTo>
                  <a:lnTo>
                    <a:pt x="8016" y="8016"/>
                  </a:lnTo>
                  <a:lnTo>
                    <a:pt x="8810" y="6587"/>
                  </a:lnTo>
                  <a:lnTo>
                    <a:pt x="9127" y="4602"/>
                  </a:lnTo>
                  <a:lnTo>
                    <a:pt x="8810" y="2538"/>
                  </a:lnTo>
                  <a:lnTo>
                    <a:pt x="8016" y="1110"/>
                  </a:lnTo>
                  <a:lnTo>
                    <a:pt x="6587" y="316"/>
                  </a:lnTo>
                  <a:lnTo>
                    <a:pt x="4523" y="0"/>
                  </a:lnTo>
                  <a:close/>
                </a:path>
              </a:pathLst>
            </a:custGeom>
            <a:solidFill>
              <a:srgbClr val="000000"/>
            </a:solidFill>
          </p:spPr>
          <p:txBody>
            <a:bodyPr vert="horz" lIns="91440" tIns="45720" rIns="91440" bIns="45720" anchor="t"/>
            <a:lstStyle/>
            <a:p>
              <a:endParaRPr lang="en-IN"/>
            </a:p>
          </p:txBody>
        </p:sp>
        <p:sp>
          <p:nvSpPr>
            <p:cNvPr id="2317" name="Shape 7057"/>
            <p:cNvSpPr/>
            <p:nvPr/>
          </p:nvSpPr>
          <p:spPr>
            <a:xfrm>
              <a:off x="1399079" y="5256259"/>
              <a:ext cx="21352" cy="45720"/>
            </a:xfrm>
            <a:custGeom>
              <a:avLst/>
              <a:gdLst/>
              <a:ahLst/>
              <a:cxnLst/>
              <a:rect l="0" t="0" r="0" b="0"/>
              <a:pathLst>
                <a:path w="21352" h="45720">
                  <a:moveTo>
                    <a:pt x="13731" y="0"/>
                  </a:moveTo>
                  <a:lnTo>
                    <a:pt x="0" y="4524"/>
                  </a:lnTo>
                  <a:lnTo>
                    <a:pt x="0" y="6112"/>
                  </a:lnTo>
                  <a:lnTo>
                    <a:pt x="3016" y="6112"/>
                  </a:lnTo>
                  <a:lnTo>
                    <a:pt x="4366" y="6191"/>
                  </a:lnTo>
                  <a:lnTo>
                    <a:pt x="5873" y="6826"/>
                  </a:lnTo>
                  <a:lnTo>
                    <a:pt x="7143" y="8651"/>
                  </a:lnTo>
                  <a:lnTo>
                    <a:pt x="7461" y="10160"/>
                  </a:lnTo>
                  <a:lnTo>
                    <a:pt x="7619" y="12143"/>
                  </a:lnTo>
                  <a:lnTo>
                    <a:pt x="7619" y="35005"/>
                  </a:lnTo>
                  <a:lnTo>
                    <a:pt x="7541" y="37623"/>
                  </a:lnTo>
                  <a:lnTo>
                    <a:pt x="7302" y="39687"/>
                  </a:lnTo>
                  <a:lnTo>
                    <a:pt x="6112" y="42465"/>
                  </a:lnTo>
                  <a:lnTo>
                    <a:pt x="3731" y="43815"/>
                  </a:lnTo>
                  <a:lnTo>
                    <a:pt x="0" y="44212"/>
                  </a:lnTo>
                  <a:lnTo>
                    <a:pt x="0" y="45720"/>
                  </a:lnTo>
                  <a:lnTo>
                    <a:pt x="21352" y="45720"/>
                  </a:lnTo>
                  <a:lnTo>
                    <a:pt x="21352" y="44212"/>
                  </a:lnTo>
                  <a:lnTo>
                    <a:pt x="19367" y="44132"/>
                  </a:lnTo>
                  <a:lnTo>
                    <a:pt x="17779" y="43815"/>
                  </a:lnTo>
                  <a:lnTo>
                    <a:pt x="16033" y="42465"/>
                  </a:lnTo>
                  <a:lnTo>
                    <a:pt x="15318" y="39687"/>
                  </a:lnTo>
                  <a:lnTo>
                    <a:pt x="15239" y="37623"/>
                  </a:lnTo>
                  <a:lnTo>
                    <a:pt x="15239" y="0"/>
                  </a:lnTo>
                  <a:lnTo>
                    <a:pt x="13731" y="0"/>
                  </a:lnTo>
                  <a:close/>
                </a:path>
              </a:pathLst>
            </a:custGeom>
            <a:solidFill>
              <a:srgbClr val="000000"/>
            </a:solidFill>
          </p:spPr>
          <p:txBody>
            <a:bodyPr vert="horz" lIns="91440" tIns="45720" rIns="91440" bIns="45720" anchor="t"/>
            <a:lstStyle/>
            <a:p>
              <a:endParaRPr lang="en-IN"/>
            </a:p>
          </p:txBody>
        </p:sp>
        <p:sp>
          <p:nvSpPr>
            <p:cNvPr id="2318" name="Shape 7058"/>
            <p:cNvSpPr/>
            <p:nvPr/>
          </p:nvSpPr>
          <p:spPr>
            <a:xfrm>
              <a:off x="1428051" y="5234510"/>
              <a:ext cx="48736" cy="67468"/>
            </a:xfrm>
            <a:custGeom>
              <a:avLst/>
              <a:gdLst/>
              <a:ahLst/>
              <a:cxnLst/>
              <a:rect l="0" t="0" r="0" b="0"/>
              <a:pathLst>
                <a:path w="48736" h="67468">
                  <a:moveTo>
                    <a:pt x="40401" y="0"/>
                  </a:moveTo>
                  <a:lnTo>
                    <a:pt x="38655" y="555"/>
                  </a:lnTo>
                  <a:lnTo>
                    <a:pt x="36591" y="1428"/>
                  </a:lnTo>
                  <a:lnTo>
                    <a:pt x="35003" y="1904"/>
                  </a:lnTo>
                  <a:lnTo>
                    <a:pt x="32940" y="1667"/>
                  </a:lnTo>
                  <a:lnTo>
                    <a:pt x="32189" y="1465"/>
                  </a:lnTo>
                  <a:lnTo>
                    <a:pt x="21271" y="3412"/>
                  </a:lnTo>
                  <a:lnTo>
                    <a:pt x="23256" y="3651"/>
                  </a:lnTo>
                  <a:lnTo>
                    <a:pt x="24684" y="4366"/>
                  </a:lnTo>
                  <a:lnTo>
                    <a:pt x="26827" y="6429"/>
                  </a:lnTo>
                  <a:lnTo>
                    <a:pt x="29208" y="8572"/>
                  </a:lnTo>
                  <a:lnTo>
                    <a:pt x="31034" y="9286"/>
                  </a:lnTo>
                  <a:lnTo>
                    <a:pt x="33496" y="9525"/>
                  </a:lnTo>
                  <a:lnTo>
                    <a:pt x="33733" y="9286"/>
                  </a:lnTo>
                  <a:lnTo>
                    <a:pt x="34289" y="8731"/>
                  </a:lnTo>
                  <a:lnTo>
                    <a:pt x="34764" y="8254"/>
                  </a:lnTo>
                  <a:lnTo>
                    <a:pt x="35003" y="8017"/>
                  </a:lnTo>
                  <a:lnTo>
                    <a:pt x="35003" y="23256"/>
                  </a:lnTo>
                  <a:lnTo>
                    <a:pt x="15239" y="23256"/>
                  </a:lnTo>
                  <a:lnTo>
                    <a:pt x="15081" y="16272"/>
                  </a:lnTo>
                  <a:lnTo>
                    <a:pt x="15398" y="9922"/>
                  </a:lnTo>
                  <a:lnTo>
                    <a:pt x="16033" y="7302"/>
                  </a:lnTo>
                  <a:lnTo>
                    <a:pt x="17143" y="5238"/>
                  </a:lnTo>
                  <a:lnTo>
                    <a:pt x="18811" y="3888"/>
                  </a:lnTo>
                  <a:lnTo>
                    <a:pt x="21271" y="3412"/>
                  </a:lnTo>
                  <a:lnTo>
                    <a:pt x="32189" y="1465"/>
                  </a:lnTo>
                  <a:lnTo>
                    <a:pt x="30876" y="1111"/>
                  </a:lnTo>
                  <a:lnTo>
                    <a:pt x="28177" y="634"/>
                  </a:lnTo>
                  <a:lnTo>
                    <a:pt x="24367" y="397"/>
                  </a:lnTo>
                  <a:lnTo>
                    <a:pt x="22303" y="476"/>
                  </a:lnTo>
                  <a:lnTo>
                    <a:pt x="19843" y="952"/>
                  </a:lnTo>
                  <a:lnTo>
                    <a:pt x="17065" y="1985"/>
                  </a:lnTo>
                  <a:lnTo>
                    <a:pt x="14287" y="3809"/>
                  </a:lnTo>
                  <a:lnTo>
                    <a:pt x="11667" y="6667"/>
                  </a:lnTo>
                  <a:lnTo>
                    <a:pt x="9603" y="10716"/>
                  </a:lnTo>
                  <a:lnTo>
                    <a:pt x="8175" y="16112"/>
                  </a:lnTo>
                  <a:lnTo>
                    <a:pt x="7618" y="23256"/>
                  </a:lnTo>
                  <a:lnTo>
                    <a:pt x="0" y="23256"/>
                  </a:lnTo>
                  <a:lnTo>
                    <a:pt x="0" y="26273"/>
                  </a:lnTo>
                  <a:lnTo>
                    <a:pt x="7618" y="26273"/>
                  </a:lnTo>
                  <a:lnTo>
                    <a:pt x="7618" y="56753"/>
                  </a:lnTo>
                  <a:lnTo>
                    <a:pt x="7540" y="59768"/>
                  </a:lnTo>
                  <a:lnTo>
                    <a:pt x="7302" y="62071"/>
                  </a:lnTo>
                  <a:lnTo>
                    <a:pt x="6824" y="63737"/>
                  </a:lnTo>
                  <a:lnTo>
                    <a:pt x="6111" y="64770"/>
                  </a:lnTo>
                  <a:lnTo>
                    <a:pt x="3730" y="65801"/>
                  </a:lnTo>
                  <a:lnTo>
                    <a:pt x="0" y="65961"/>
                  </a:lnTo>
                  <a:lnTo>
                    <a:pt x="0" y="67468"/>
                  </a:lnTo>
                  <a:lnTo>
                    <a:pt x="22858" y="67468"/>
                  </a:lnTo>
                  <a:lnTo>
                    <a:pt x="22858" y="65961"/>
                  </a:lnTo>
                  <a:lnTo>
                    <a:pt x="19763" y="65642"/>
                  </a:lnTo>
                  <a:lnTo>
                    <a:pt x="17302" y="64611"/>
                  </a:lnTo>
                  <a:lnTo>
                    <a:pt x="15794" y="62706"/>
                  </a:lnTo>
                  <a:lnTo>
                    <a:pt x="15239" y="59848"/>
                  </a:lnTo>
                  <a:lnTo>
                    <a:pt x="15239" y="26273"/>
                  </a:lnTo>
                  <a:lnTo>
                    <a:pt x="35003" y="26273"/>
                  </a:lnTo>
                  <a:lnTo>
                    <a:pt x="35003" y="58341"/>
                  </a:lnTo>
                  <a:lnTo>
                    <a:pt x="34209" y="62071"/>
                  </a:lnTo>
                  <a:lnTo>
                    <a:pt x="32383" y="64373"/>
                  </a:lnTo>
                  <a:lnTo>
                    <a:pt x="29843" y="65642"/>
                  </a:lnTo>
                  <a:lnTo>
                    <a:pt x="27383" y="65961"/>
                  </a:lnTo>
                  <a:lnTo>
                    <a:pt x="27383" y="67468"/>
                  </a:lnTo>
                  <a:lnTo>
                    <a:pt x="48736" y="67468"/>
                  </a:lnTo>
                  <a:lnTo>
                    <a:pt x="48736" y="65961"/>
                  </a:lnTo>
                  <a:lnTo>
                    <a:pt x="46751" y="65881"/>
                  </a:lnTo>
                  <a:lnTo>
                    <a:pt x="45163" y="65642"/>
                  </a:lnTo>
                  <a:lnTo>
                    <a:pt x="43417" y="64611"/>
                  </a:lnTo>
                  <a:lnTo>
                    <a:pt x="42702" y="62706"/>
                  </a:lnTo>
                  <a:lnTo>
                    <a:pt x="42623" y="59848"/>
                  </a:lnTo>
                  <a:lnTo>
                    <a:pt x="42623" y="397"/>
                  </a:lnTo>
                  <a:lnTo>
                    <a:pt x="41114" y="397"/>
                  </a:lnTo>
                  <a:lnTo>
                    <a:pt x="40401" y="0"/>
                  </a:lnTo>
                  <a:close/>
                </a:path>
              </a:pathLst>
            </a:custGeom>
            <a:solidFill>
              <a:srgbClr val="000000"/>
            </a:solidFill>
          </p:spPr>
          <p:txBody>
            <a:bodyPr vert="horz" lIns="91440" tIns="45720" rIns="91440" bIns="45720" anchor="t"/>
            <a:lstStyle/>
            <a:p>
              <a:endParaRPr lang="en-IN"/>
            </a:p>
          </p:txBody>
        </p:sp>
        <p:sp>
          <p:nvSpPr>
            <p:cNvPr id="2319" name="Shape 7059"/>
            <p:cNvSpPr/>
            <p:nvPr/>
          </p:nvSpPr>
          <p:spPr>
            <a:xfrm>
              <a:off x="1482898" y="5256259"/>
              <a:ext cx="42623" cy="47227"/>
            </a:xfrm>
            <a:custGeom>
              <a:avLst/>
              <a:gdLst/>
              <a:ahLst/>
              <a:cxnLst/>
              <a:rect l="0" t="0" r="0" b="0"/>
              <a:pathLst>
                <a:path w="42623" h="47227">
                  <a:moveTo>
                    <a:pt x="21352" y="0"/>
                  </a:moveTo>
                  <a:lnTo>
                    <a:pt x="19765" y="3016"/>
                  </a:lnTo>
                  <a:lnTo>
                    <a:pt x="23098" y="3492"/>
                  </a:lnTo>
                  <a:lnTo>
                    <a:pt x="26035" y="4842"/>
                  </a:lnTo>
                  <a:lnTo>
                    <a:pt x="28655" y="7063"/>
                  </a:lnTo>
                  <a:lnTo>
                    <a:pt x="30877" y="9921"/>
                  </a:lnTo>
                  <a:lnTo>
                    <a:pt x="32623" y="13335"/>
                  </a:lnTo>
                  <a:lnTo>
                    <a:pt x="33892" y="17145"/>
                  </a:lnTo>
                  <a:lnTo>
                    <a:pt x="34766" y="21431"/>
                  </a:lnTo>
                  <a:lnTo>
                    <a:pt x="35005" y="25876"/>
                  </a:lnTo>
                  <a:lnTo>
                    <a:pt x="34686" y="30638"/>
                  </a:lnTo>
                  <a:lnTo>
                    <a:pt x="33733" y="34527"/>
                  </a:lnTo>
                  <a:lnTo>
                    <a:pt x="32385" y="37702"/>
                  </a:lnTo>
                  <a:lnTo>
                    <a:pt x="30638" y="40163"/>
                  </a:lnTo>
                  <a:lnTo>
                    <a:pt x="28655" y="42068"/>
                  </a:lnTo>
                  <a:lnTo>
                    <a:pt x="26670" y="43258"/>
                  </a:lnTo>
                  <a:lnTo>
                    <a:pt x="24686" y="43973"/>
                  </a:lnTo>
                  <a:lnTo>
                    <a:pt x="22860" y="44212"/>
                  </a:lnTo>
                  <a:lnTo>
                    <a:pt x="18256" y="43418"/>
                  </a:lnTo>
                  <a:lnTo>
                    <a:pt x="14683" y="41195"/>
                  </a:lnTo>
                  <a:lnTo>
                    <a:pt x="11986" y="38020"/>
                  </a:lnTo>
                  <a:lnTo>
                    <a:pt x="10080" y="34051"/>
                  </a:lnTo>
                  <a:lnTo>
                    <a:pt x="8811" y="29845"/>
                  </a:lnTo>
                  <a:lnTo>
                    <a:pt x="8096" y="25558"/>
                  </a:lnTo>
                  <a:lnTo>
                    <a:pt x="7698" y="21590"/>
                  </a:lnTo>
                  <a:lnTo>
                    <a:pt x="7620" y="18256"/>
                  </a:lnTo>
                  <a:lnTo>
                    <a:pt x="7858" y="14525"/>
                  </a:lnTo>
                  <a:lnTo>
                    <a:pt x="8652" y="11350"/>
                  </a:lnTo>
                  <a:lnTo>
                    <a:pt x="9842" y="8731"/>
                  </a:lnTo>
                  <a:lnTo>
                    <a:pt x="11430" y="6667"/>
                  </a:lnTo>
                  <a:lnTo>
                    <a:pt x="13255" y="5000"/>
                  </a:lnTo>
                  <a:lnTo>
                    <a:pt x="15319" y="3888"/>
                  </a:lnTo>
                  <a:lnTo>
                    <a:pt x="19765" y="3016"/>
                  </a:lnTo>
                  <a:lnTo>
                    <a:pt x="21352" y="0"/>
                  </a:lnTo>
                  <a:lnTo>
                    <a:pt x="16033" y="476"/>
                  </a:lnTo>
                  <a:lnTo>
                    <a:pt x="11588" y="1825"/>
                  </a:lnTo>
                  <a:lnTo>
                    <a:pt x="7937" y="4048"/>
                  </a:lnTo>
                  <a:lnTo>
                    <a:pt x="5001" y="6826"/>
                  </a:lnTo>
                  <a:lnTo>
                    <a:pt x="2698" y="10238"/>
                  </a:lnTo>
                  <a:lnTo>
                    <a:pt x="1190" y="14128"/>
                  </a:lnTo>
                  <a:lnTo>
                    <a:pt x="317" y="18336"/>
                  </a:lnTo>
                  <a:lnTo>
                    <a:pt x="0" y="22860"/>
                  </a:lnTo>
                  <a:lnTo>
                    <a:pt x="317" y="27861"/>
                  </a:lnTo>
                  <a:lnTo>
                    <a:pt x="1428" y="32463"/>
                  </a:lnTo>
                  <a:lnTo>
                    <a:pt x="3096" y="36592"/>
                  </a:lnTo>
                  <a:lnTo>
                    <a:pt x="5556" y="40163"/>
                  </a:lnTo>
                  <a:lnTo>
                    <a:pt x="8572" y="43100"/>
                  </a:lnTo>
                  <a:lnTo>
                    <a:pt x="12223" y="45323"/>
                  </a:lnTo>
                  <a:lnTo>
                    <a:pt x="16510" y="46751"/>
                  </a:lnTo>
                  <a:lnTo>
                    <a:pt x="21352" y="47227"/>
                  </a:lnTo>
                  <a:lnTo>
                    <a:pt x="26670" y="46593"/>
                  </a:lnTo>
                  <a:lnTo>
                    <a:pt x="31115" y="44926"/>
                  </a:lnTo>
                  <a:lnTo>
                    <a:pt x="34766" y="42306"/>
                  </a:lnTo>
                  <a:lnTo>
                    <a:pt x="37702" y="39052"/>
                  </a:lnTo>
                  <a:lnTo>
                    <a:pt x="39926" y="35242"/>
                  </a:lnTo>
                  <a:lnTo>
                    <a:pt x="41433" y="31115"/>
                  </a:lnTo>
                  <a:lnTo>
                    <a:pt x="42307" y="26987"/>
                  </a:lnTo>
                  <a:lnTo>
                    <a:pt x="42623" y="22860"/>
                  </a:lnTo>
                  <a:lnTo>
                    <a:pt x="42307" y="17938"/>
                  </a:lnTo>
                  <a:lnTo>
                    <a:pt x="41196" y="13493"/>
                  </a:lnTo>
                  <a:lnTo>
                    <a:pt x="39528" y="9605"/>
                  </a:lnTo>
                  <a:lnTo>
                    <a:pt x="37147" y="6270"/>
                  </a:lnTo>
                  <a:lnTo>
                    <a:pt x="34052" y="3651"/>
                  </a:lnTo>
                  <a:lnTo>
                    <a:pt x="30401" y="1667"/>
                  </a:lnTo>
                  <a:lnTo>
                    <a:pt x="26193" y="396"/>
                  </a:lnTo>
                  <a:lnTo>
                    <a:pt x="21352" y="0"/>
                  </a:lnTo>
                  <a:close/>
                </a:path>
              </a:pathLst>
            </a:custGeom>
            <a:solidFill>
              <a:srgbClr val="000000"/>
            </a:solidFill>
          </p:spPr>
          <p:txBody>
            <a:bodyPr vert="horz" lIns="91440" tIns="45720" rIns="91440" bIns="45720" anchor="t"/>
            <a:lstStyle/>
            <a:p>
              <a:endParaRPr lang="en-IN"/>
            </a:p>
          </p:txBody>
        </p:sp>
        <p:sp>
          <p:nvSpPr>
            <p:cNvPr id="2320" name="Shape 7060"/>
            <p:cNvSpPr/>
            <p:nvPr/>
          </p:nvSpPr>
          <p:spPr>
            <a:xfrm>
              <a:off x="1528619" y="5257767"/>
              <a:ext cx="67072" cy="45720"/>
            </a:xfrm>
            <a:custGeom>
              <a:avLst/>
              <a:gdLst/>
              <a:ahLst/>
              <a:cxnLst/>
              <a:rect l="0" t="0" r="0" b="0"/>
              <a:pathLst>
                <a:path w="67072" h="45720">
                  <a:moveTo>
                    <a:pt x="0" y="0"/>
                  </a:moveTo>
                  <a:lnTo>
                    <a:pt x="0" y="1508"/>
                  </a:lnTo>
                  <a:lnTo>
                    <a:pt x="1746" y="1826"/>
                  </a:lnTo>
                  <a:lnTo>
                    <a:pt x="2857" y="2619"/>
                  </a:lnTo>
                  <a:lnTo>
                    <a:pt x="3572" y="4048"/>
                  </a:lnTo>
                  <a:lnTo>
                    <a:pt x="4524" y="6112"/>
                  </a:lnTo>
                  <a:lnTo>
                    <a:pt x="18256" y="41117"/>
                  </a:lnTo>
                  <a:lnTo>
                    <a:pt x="19128" y="43179"/>
                  </a:lnTo>
                  <a:lnTo>
                    <a:pt x="19763" y="44610"/>
                  </a:lnTo>
                  <a:lnTo>
                    <a:pt x="20399" y="45403"/>
                  </a:lnTo>
                  <a:lnTo>
                    <a:pt x="21351" y="45720"/>
                  </a:lnTo>
                  <a:lnTo>
                    <a:pt x="21589" y="45403"/>
                  </a:lnTo>
                  <a:lnTo>
                    <a:pt x="22303" y="44610"/>
                  </a:lnTo>
                  <a:lnTo>
                    <a:pt x="23257" y="43179"/>
                  </a:lnTo>
                  <a:lnTo>
                    <a:pt x="24368" y="41117"/>
                  </a:lnTo>
                  <a:lnTo>
                    <a:pt x="35003" y="16748"/>
                  </a:lnTo>
                  <a:lnTo>
                    <a:pt x="44212" y="41117"/>
                  </a:lnTo>
                  <a:lnTo>
                    <a:pt x="45085" y="43179"/>
                  </a:lnTo>
                  <a:lnTo>
                    <a:pt x="45561" y="44610"/>
                  </a:lnTo>
                  <a:lnTo>
                    <a:pt x="45720" y="45403"/>
                  </a:lnTo>
                  <a:lnTo>
                    <a:pt x="45720" y="45720"/>
                  </a:lnTo>
                  <a:lnTo>
                    <a:pt x="46593" y="45403"/>
                  </a:lnTo>
                  <a:lnTo>
                    <a:pt x="47228" y="44371"/>
                  </a:lnTo>
                  <a:lnTo>
                    <a:pt x="47863" y="42466"/>
                  </a:lnTo>
                  <a:lnTo>
                    <a:pt x="48736" y="39608"/>
                  </a:lnTo>
                  <a:lnTo>
                    <a:pt x="62468" y="6112"/>
                  </a:lnTo>
                  <a:lnTo>
                    <a:pt x="63419" y="4048"/>
                  </a:lnTo>
                  <a:lnTo>
                    <a:pt x="64213" y="2619"/>
                  </a:lnTo>
                  <a:lnTo>
                    <a:pt x="65246" y="1826"/>
                  </a:lnTo>
                  <a:lnTo>
                    <a:pt x="67072" y="1508"/>
                  </a:lnTo>
                  <a:lnTo>
                    <a:pt x="67072" y="0"/>
                  </a:lnTo>
                  <a:lnTo>
                    <a:pt x="54847" y="0"/>
                  </a:lnTo>
                  <a:lnTo>
                    <a:pt x="54847" y="1508"/>
                  </a:lnTo>
                  <a:lnTo>
                    <a:pt x="56197" y="1587"/>
                  </a:lnTo>
                  <a:lnTo>
                    <a:pt x="57706" y="1904"/>
                  </a:lnTo>
                  <a:lnTo>
                    <a:pt x="58976" y="2778"/>
                  </a:lnTo>
                  <a:lnTo>
                    <a:pt x="59451" y="4604"/>
                  </a:lnTo>
                  <a:lnTo>
                    <a:pt x="59213" y="5079"/>
                  </a:lnTo>
                  <a:lnTo>
                    <a:pt x="58657" y="6271"/>
                  </a:lnTo>
                  <a:lnTo>
                    <a:pt x="58102" y="7779"/>
                  </a:lnTo>
                  <a:lnTo>
                    <a:pt x="57863" y="9128"/>
                  </a:lnTo>
                  <a:lnTo>
                    <a:pt x="48736" y="31988"/>
                  </a:lnTo>
                  <a:lnTo>
                    <a:pt x="41116" y="10636"/>
                  </a:lnTo>
                  <a:lnTo>
                    <a:pt x="40004" y="8652"/>
                  </a:lnTo>
                  <a:lnTo>
                    <a:pt x="39052" y="7065"/>
                  </a:lnTo>
                  <a:lnTo>
                    <a:pt x="38338" y="5794"/>
                  </a:lnTo>
                  <a:lnTo>
                    <a:pt x="38100" y="4604"/>
                  </a:lnTo>
                  <a:lnTo>
                    <a:pt x="38656" y="2778"/>
                  </a:lnTo>
                  <a:lnTo>
                    <a:pt x="40004" y="1904"/>
                  </a:lnTo>
                  <a:lnTo>
                    <a:pt x="41988" y="1587"/>
                  </a:lnTo>
                  <a:lnTo>
                    <a:pt x="44212" y="1508"/>
                  </a:lnTo>
                  <a:lnTo>
                    <a:pt x="44212" y="0"/>
                  </a:lnTo>
                  <a:lnTo>
                    <a:pt x="24368" y="0"/>
                  </a:lnTo>
                  <a:lnTo>
                    <a:pt x="24368" y="1508"/>
                  </a:lnTo>
                  <a:lnTo>
                    <a:pt x="26432" y="1667"/>
                  </a:lnTo>
                  <a:lnTo>
                    <a:pt x="27304" y="2063"/>
                  </a:lnTo>
                  <a:lnTo>
                    <a:pt x="28178" y="2857"/>
                  </a:lnTo>
                  <a:lnTo>
                    <a:pt x="29051" y="4128"/>
                  </a:lnTo>
                  <a:lnTo>
                    <a:pt x="29924" y="6032"/>
                  </a:lnTo>
                  <a:lnTo>
                    <a:pt x="30956" y="8652"/>
                  </a:lnTo>
                  <a:lnTo>
                    <a:pt x="31988" y="12223"/>
                  </a:lnTo>
                  <a:lnTo>
                    <a:pt x="24368" y="31988"/>
                  </a:lnTo>
                  <a:lnTo>
                    <a:pt x="20796" y="23018"/>
                  </a:lnTo>
                  <a:lnTo>
                    <a:pt x="17303" y="14843"/>
                  </a:lnTo>
                  <a:lnTo>
                    <a:pt x="15875" y="11429"/>
                  </a:lnTo>
                  <a:lnTo>
                    <a:pt x="14763" y="8413"/>
                  </a:lnTo>
                  <a:lnTo>
                    <a:pt x="13970" y="6112"/>
                  </a:lnTo>
                  <a:lnTo>
                    <a:pt x="13732" y="4604"/>
                  </a:lnTo>
                  <a:lnTo>
                    <a:pt x="14049" y="2778"/>
                  </a:lnTo>
                  <a:lnTo>
                    <a:pt x="14843" y="1904"/>
                  </a:lnTo>
                  <a:lnTo>
                    <a:pt x="16272" y="1587"/>
                  </a:lnTo>
                  <a:lnTo>
                    <a:pt x="18256" y="1508"/>
                  </a:lnTo>
                  <a:lnTo>
                    <a:pt x="18256" y="0"/>
                  </a:lnTo>
                  <a:lnTo>
                    <a:pt x="0" y="0"/>
                  </a:lnTo>
                  <a:close/>
                </a:path>
              </a:pathLst>
            </a:custGeom>
            <a:solidFill>
              <a:srgbClr val="000000"/>
            </a:solidFill>
          </p:spPr>
          <p:txBody>
            <a:bodyPr vert="horz" lIns="91440" tIns="45720" rIns="91440" bIns="45720" anchor="t"/>
            <a:lstStyle/>
            <a:p>
              <a:endParaRPr lang="en-IN"/>
            </a:p>
          </p:txBody>
        </p:sp>
        <p:sp>
          <p:nvSpPr>
            <p:cNvPr id="2321" name="Shape 7061"/>
            <p:cNvSpPr/>
            <p:nvPr/>
          </p:nvSpPr>
          <p:spPr>
            <a:xfrm>
              <a:off x="1601722" y="5256259"/>
              <a:ext cx="39687" cy="47227"/>
            </a:xfrm>
            <a:custGeom>
              <a:avLst/>
              <a:gdLst/>
              <a:ahLst/>
              <a:cxnLst/>
              <a:rect l="0" t="0" r="0" b="0"/>
              <a:pathLst>
                <a:path w="39687" h="47227">
                  <a:moveTo>
                    <a:pt x="19843" y="0"/>
                  </a:moveTo>
                  <a:lnTo>
                    <a:pt x="16828" y="3016"/>
                  </a:lnTo>
                  <a:lnTo>
                    <a:pt x="19843" y="3255"/>
                  </a:lnTo>
                  <a:lnTo>
                    <a:pt x="22146" y="4048"/>
                  </a:lnTo>
                  <a:lnTo>
                    <a:pt x="23812" y="5238"/>
                  </a:lnTo>
                  <a:lnTo>
                    <a:pt x="25003" y="6826"/>
                  </a:lnTo>
                  <a:lnTo>
                    <a:pt x="26432" y="10715"/>
                  </a:lnTo>
                  <a:lnTo>
                    <a:pt x="27464" y="15240"/>
                  </a:lnTo>
                  <a:lnTo>
                    <a:pt x="6112" y="15240"/>
                  </a:lnTo>
                  <a:lnTo>
                    <a:pt x="6827" y="12065"/>
                  </a:lnTo>
                  <a:lnTo>
                    <a:pt x="7778" y="9445"/>
                  </a:lnTo>
                  <a:lnTo>
                    <a:pt x="8969" y="7381"/>
                  </a:lnTo>
                  <a:lnTo>
                    <a:pt x="10318" y="5715"/>
                  </a:lnTo>
                  <a:lnTo>
                    <a:pt x="13415" y="3651"/>
                  </a:lnTo>
                  <a:lnTo>
                    <a:pt x="16828" y="3016"/>
                  </a:lnTo>
                  <a:lnTo>
                    <a:pt x="19843" y="0"/>
                  </a:lnTo>
                  <a:lnTo>
                    <a:pt x="16352" y="237"/>
                  </a:lnTo>
                  <a:lnTo>
                    <a:pt x="12860" y="1031"/>
                  </a:lnTo>
                  <a:lnTo>
                    <a:pt x="9525" y="2461"/>
                  </a:lnTo>
                  <a:lnTo>
                    <a:pt x="6510" y="4762"/>
                  </a:lnTo>
                  <a:lnTo>
                    <a:pt x="3890" y="7937"/>
                  </a:lnTo>
                  <a:lnTo>
                    <a:pt x="1826" y="12223"/>
                  </a:lnTo>
                  <a:lnTo>
                    <a:pt x="477" y="17621"/>
                  </a:lnTo>
                  <a:lnTo>
                    <a:pt x="0" y="24368"/>
                  </a:lnTo>
                  <a:lnTo>
                    <a:pt x="318" y="29686"/>
                  </a:lnTo>
                  <a:lnTo>
                    <a:pt x="1112" y="34368"/>
                  </a:lnTo>
                  <a:lnTo>
                    <a:pt x="2541" y="38258"/>
                  </a:lnTo>
                  <a:lnTo>
                    <a:pt x="4603" y="41512"/>
                  </a:lnTo>
                  <a:lnTo>
                    <a:pt x="7143" y="43973"/>
                  </a:lnTo>
                  <a:lnTo>
                    <a:pt x="10318" y="45799"/>
                  </a:lnTo>
                  <a:lnTo>
                    <a:pt x="14050" y="46831"/>
                  </a:lnTo>
                  <a:lnTo>
                    <a:pt x="18336" y="47227"/>
                  </a:lnTo>
                  <a:lnTo>
                    <a:pt x="23098" y="46593"/>
                  </a:lnTo>
                  <a:lnTo>
                    <a:pt x="27226" y="45006"/>
                  </a:lnTo>
                  <a:lnTo>
                    <a:pt x="30718" y="42703"/>
                  </a:lnTo>
                  <a:lnTo>
                    <a:pt x="33576" y="40004"/>
                  </a:lnTo>
                  <a:lnTo>
                    <a:pt x="35878" y="37068"/>
                  </a:lnTo>
                  <a:lnTo>
                    <a:pt x="37625" y="34368"/>
                  </a:lnTo>
                  <a:lnTo>
                    <a:pt x="38893" y="32067"/>
                  </a:lnTo>
                  <a:lnTo>
                    <a:pt x="39687" y="30479"/>
                  </a:lnTo>
                  <a:lnTo>
                    <a:pt x="38100" y="28971"/>
                  </a:lnTo>
                  <a:lnTo>
                    <a:pt x="35718" y="32781"/>
                  </a:lnTo>
                  <a:lnTo>
                    <a:pt x="32782" y="36750"/>
                  </a:lnTo>
                  <a:lnTo>
                    <a:pt x="28735" y="39846"/>
                  </a:lnTo>
                  <a:lnTo>
                    <a:pt x="26035" y="40798"/>
                  </a:lnTo>
                  <a:lnTo>
                    <a:pt x="22860" y="41116"/>
                  </a:lnTo>
                  <a:lnTo>
                    <a:pt x="20003" y="40877"/>
                  </a:lnTo>
                  <a:lnTo>
                    <a:pt x="17225" y="40083"/>
                  </a:lnTo>
                  <a:lnTo>
                    <a:pt x="14606" y="38735"/>
                  </a:lnTo>
                  <a:lnTo>
                    <a:pt x="12225" y="36592"/>
                  </a:lnTo>
                  <a:lnTo>
                    <a:pt x="10081" y="33575"/>
                  </a:lnTo>
                  <a:lnTo>
                    <a:pt x="8256" y="29527"/>
                  </a:lnTo>
                  <a:lnTo>
                    <a:pt x="6985" y="24526"/>
                  </a:lnTo>
                  <a:lnTo>
                    <a:pt x="6112" y="18256"/>
                  </a:lnTo>
                  <a:lnTo>
                    <a:pt x="38100" y="18256"/>
                  </a:lnTo>
                  <a:lnTo>
                    <a:pt x="37227" y="13493"/>
                  </a:lnTo>
                  <a:lnTo>
                    <a:pt x="35878" y="9605"/>
                  </a:lnTo>
                  <a:lnTo>
                    <a:pt x="34052" y="6430"/>
                  </a:lnTo>
                  <a:lnTo>
                    <a:pt x="31830" y="3968"/>
                  </a:lnTo>
                  <a:lnTo>
                    <a:pt x="29210" y="2143"/>
                  </a:lnTo>
                  <a:lnTo>
                    <a:pt x="26353" y="952"/>
                  </a:lnTo>
                  <a:lnTo>
                    <a:pt x="23178" y="237"/>
                  </a:lnTo>
                  <a:lnTo>
                    <a:pt x="19843" y="0"/>
                  </a:lnTo>
                  <a:close/>
                </a:path>
              </a:pathLst>
            </a:custGeom>
            <a:solidFill>
              <a:srgbClr val="000000"/>
            </a:solidFill>
          </p:spPr>
          <p:txBody>
            <a:bodyPr vert="horz" lIns="91440" tIns="45720" rIns="91440" bIns="45720" anchor="t"/>
            <a:lstStyle/>
            <a:p>
              <a:endParaRPr lang="en-IN"/>
            </a:p>
          </p:txBody>
        </p:sp>
        <p:sp>
          <p:nvSpPr>
            <p:cNvPr id="2322" name="Shape 7062"/>
            <p:cNvSpPr/>
            <p:nvPr/>
          </p:nvSpPr>
          <p:spPr>
            <a:xfrm>
              <a:off x="1642919" y="5256259"/>
              <a:ext cx="31988" cy="45720"/>
            </a:xfrm>
            <a:custGeom>
              <a:avLst/>
              <a:gdLst/>
              <a:ahLst/>
              <a:cxnLst/>
              <a:rect l="0" t="0" r="0" b="0"/>
              <a:pathLst>
                <a:path w="31988" h="45720">
                  <a:moveTo>
                    <a:pt x="13732" y="0"/>
                  </a:moveTo>
                  <a:lnTo>
                    <a:pt x="10953" y="1111"/>
                  </a:lnTo>
                  <a:lnTo>
                    <a:pt x="7382" y="2222"/>
                  </a:lnTo>
                  <a:lnTo>
                    <a:pt x="3651" y="3412"/>
                  </a:lnTo>
                  <a:lnTo>
                    <a:pt x="0" y="4524"/>
                  </a:lnTo>
                  <a:lnTo>
                    <a:pt x="0" y="6112"/>
                  </a:lnTo>
                  <a:lnTo>
                    <a:pt x="3016" y="6112"/>
                  </a:lnTo>
                  <a:lnTo>
                    <a:pt x="5079" y="6191"/>
                  </a:lnTo>
                  <a:lnTo>
                    <a:pt x="6508" y="6826"/>
                  </a:lnTo>
                  <a:lnTo>
                    <a:pt x="7302" y="8651"/>
                  </a:lnTo>
                  <a:lnTo>
                    <a:pt x="7541" y="10160"/>
                  </a:lnTo>
                  <a:lnTo>
                    <a:pt x="7620" y="12143"/>
                  </a:lnTo>
                  <a:lnTo>
                    <a:pt x="7620" y="36592"/>
                  </a:lnTo>
                  <a:lnTo>
                    <a:pt x="7541" y="38576"/>
                  </a:lnTo>
                  <a:lnTo>
                    <a:pt x="7302" y="40083"/>
                  </a:lnTo>
                  <a:lnTo>
                    <a:pt x="6112" y="42068"/>
                  </a:lnTo>
                  <a:lnTo>
                    <a:pt x="3731" y="43179"/>
                  </a:lnTo>
                  <a:lnTo>
                    <a:pt x="0" y="44212"/>
                  </a:lnTo>
                  <a:lnTo>
                    <a:pt x="0" y="45720"/>
                  </a:lnTo>
                  <a:lnTo>
                    <a:pt x="22860" y="45720"/>
                  </a:lnTo>
                  <a:lnTo>
                    <a:pt x="22860" y="44212"/>
                  </a:lnTo>
                  <a:lnTo>
                    <a:pt x="19763" y="44052"/>
                  </a:lnTo>
                  <a:lnTo>
                    <a:pt x="17303" y="43258"/>
                  </a:lnTo>
                  <a:lnTo>
                    <a:pt x="16431" y="42386"/>
                  </a:lnTo>
                  <a:lnTo>
                    <a:pt x="15794" y="40957"/>
                  </a:lnTo>
                  <a:lnTo>
                    <a:pt x="15398" y="39131"/>
                  </a:lnTo>
                  <a:lnTo>
                    <a:pt x="15239" y="36592"/>
                  </a:lnTo>
                  <a:lnTo>
                    <a:pt x="15239" y="13731"/>
                  </a:lnTo>
                  <a:lnTo>
                    <a:pt x="15953" y="11271"/>
                  </a:lnTo>
                  <a:lnTo>
                    <a:pt x="17701" y="8731"/>
                  </a:lnTo>
                  <a:lnTo>
                    <a:pt x="19763" y="6906"/>
                  </a:lnTo>
                  <a:lnTo>
                    <a:pt x="21351" y="6112"/>
                  </a:lnTo>
                  <a:lnTo>
                    <a:pt x="23177" y="6587"/>
                  </a:lnTo>
                  <a:lnTo>
                    <a:pt x="24606" y="7620"/>
                  </a:lnTo>
                  <a:lnTo>
                    <a:pt x="26272" y="8651"/>
                  </a:lnTo>
                  <a:lnTo>
                    <a:pt x="28972" y="9127"/>
                  </a:lnTo>
                  <a:lnTo>
                    <a:pt x="30082" y="8811"/>
                  </a:lnTo>
                  <a:lnTo>
                    <a:pt x="31034" y="8017"/>
                  </a:lnTo>
                  <a:lnTo>
                    <a:pt x="31750" y="6587"/>
                  </a:lnTo>
                  <a:lnTo>
                    <a:pt x="31988" y="4524"/>
                  </a:lnTo>
                  <a:lnTo>
                    <a:pt x="31669" y="2540"/>
                  </a:lnTo>
                  <a:lnTo>
                    <a:pt x="30876" y="1111"/>
                  </a:lnTo>
                  <a:lnTo>
                    <a:pt x="29447" y="317"/>
                  </a:lnTo>
                  <a:lnTo>
                    <a:pt x="27384" y="0"/>
                  </a:lnTo>
                  <a:lnTo>
                    <a:pt x="24209" y="317"/>
                  </a:lnTo>
                  <a:lnTo>
                    <a:pt x="21351" y="1667"/>
                  </a:lnTo>
                  <a:lnTo>
                    <a:pt x="18414" y="4524"/>
                  </a:lnTo>
                  <a:lnTo>
                    <a:pt x="16907" y="6508"/>
                  </a:lnTo>
                  <a:lnTo>
                    <a:pt x="15239" y="9127"/>
                  </a:lnTo>
                  <a:lnTo>
                    <a:pt x="15239" y="0"/>
                  </a:lnTo>
                  <a:lnTo>
                    <a:pt x="13732" y="0"/>
                  </a:lnTo>
                  <a:close/>
                </a:path>
              </a:pathLst>
            </a:custGeom>
            <a:solidFill>
              <a:srgbClr val="000000"/>
            </a:solidFill>
          </p:spPr>
          <p:txBody>
            <a:bodyPr vert="horz" lIns="91440" tIns="45720" rIns="91440" bIns="45720" anchor="t"/>
            <a:lstStyle/>
            <a:p>
              <a:endParaRPr lang="en-IN"/>
            </a:p>
          </p:txBody>
        </p:sp>
        <p:sp>
          <p:nvSpPr>
            <p:cNvPr id="2323" name="Shape 7063"/>
            <p:cNvSpPr/>
            <p:nvPr/>
          </p:nvSpPr>
          <p:spPr>
            <a:xfrm>
              <a:off x="1676415" y="5291264"/>
              <a:ext cx="15239" cy="24446"/>
            </a:xfrm>
            <a:custGeom>
              <a:avLst/>
              <a:gdLst/>
              <a:ahLst/>
              <a:cxnLst/>
              <a:rect l="0" t="0" r="0" b="0"/>
              <a:pathLst>
                <a:path w="15239" h="24446">
                  <a:moveTo>
                    <a:pt x="6111" y="0"/>
                  </a:moveTo>
                  <a:lnTo>
                    <a:pt x="4523" y="316"/>
                  </a:lnTo>
                  <a:lnTo>
                    <a:pt x="2461" y="1348"/>
                  </a:lnTo>
                  <a:lnTo>
                    <a:pt x="713" y="3253"/>
                  </a:lnTo>
                  <a:lnTo>
                    <a:pt x="0" y="6111"/>
                  </a:lnTo>
                  <a:lnTo>
                    <a:pt x="713" y="8174"/>
                  </a:lnTo>
                  <a:lnTo>
                    <a:pt x="2461" y="9603"/>
                  </a:lnTo>
                  <a:lnTo>
                    <a:pt x="4523" y="10397"/>
                  </a:lnTo>
                  <a:lnTo>
                    <a:pt x="6111" y="10714"/>
                  </a:lnTo>
                  <a:lnTo>
                    <a:pt x="7620" y="10714"/>
                  </a:lnTo>
                  <a:lnTo>
                    <a:pt x="8492" y="10476"/>
                  </a:lnTo>
                  <a:lnTo>
                    <a:pt x="8969" y="9921"/>
                  </a:lnTo>
                  <a:lnTo>
                    <a:pt x="9128" y="9444"/>
                  </a:lnTo>
                  <a:lnTo>
                    <a:pt x="9128" y="9207"/>
                  </a:lnTo>
                  <a:lnTo>
                    <a:pt x="9366" y="10080"/>
                  </a:lnTo>
                  <a:lnTo>
                    <a:pt x="9922" y="10714"/>
                  </a:lnTo>
                  <a:lnTo>
                    <a:pt x="10477" y="11349"/>
                  </a:lnTo>
                  <a:lnTo>
                    <a:pt x="10716" y="12222"/>
                  </a:lnTo>
                  <a:lnTo>
                    <a:pt x="10398" y="13889"/>
                  </a:lnTo>
                  <a:lnTo>
                    <a:pt x="9207" y="16430"/>
                  </a:lnTo>
                  <a:lnTo>
                    <a:pt x="6826" y="19525"/>
                  </a:lnTo>
                  <a:lnTo>
                    <a:pt x="3094" y="22858"/>
                  </a:lnTo>
                  <a:lnTo>
                    <a:pt x="3094" y="24446"/>
                  </a:lnTo>
                  <a:lnTo>
                    <a:pt x="4445" y="23652"/>
                  </a:lnTo>
                  <a:lnTo>
                    <a:pt x="6269" y="22462"/>
                  </a:lnTo>
                  <a:lnTo>
                    <a:pt x="10318" y="19050"/>
                  </a:lnTo>
                  <a:lnTo>
                    <a:pt x="12223" y="16985"/>
                  </a:lnTo>
                  <a:lnTo>
                    <a:pt x="13732" y="14603"/>
                  </a:lnTo>
                  <a:lnTo>
                    <a:pt x="14842" y="11984"/>
                  </a:lnTo>
                  <a:lnTo>
                    <a:pt x="15239" y="9207"/>
                  </a:lnTo>
                  <a:lnTo>
                    <a:pt x="15001" y="6587"/>
                  </a:lnTo>
                  <a:lnTo>
                    <a:pt x="14207" y="4523"/>
                  </a:lnTo>
                  <a:lnTo>
                    <a:pt x="11826" y="1744"/>
                  </a:lnTo>
                  <a:lnTo>
                    <a:pt x="8811" y="396"/>
                  </a:lnTo>
                  <a:lnTo>
                    <a:pt x="6111" y="0"/>
                  </a:lnTo>
                  <a:close/>
                </a:path>
              </a:pathLst>
            </a:custGeom>
            <a:solidFill>
              <a:srgbClr val="000000"/>
            </a:solidFill>
          </p:spPr>
          <p:txBody>
            <a:bodyPr vert="horz" lIns="91440" tIns="45720" rIns="91440" bIns="45720" anchor="t"/>
            <a:lstStyle/>
            <a:p>
              <a:endParaRPr lang="en-IN"/>
            </a:p>
          </p:txBody>
        </p:sp>
        <p:sp>
          <p:nvSpPr>
            <p:cNvPr id="2324" name="Shape 7064"/>
            <p:cNvSpPr/>
            <p:nvPr/>
          </p:nvSpPr>
          <p:spPr>
            <a:xfrm>
              <a:off x="1723644" y="5256259"/>
              <a:ext cx="38100" cy="47227"/>
            </a:xfrm>
            <a:custGeom>
              <a:avLst/>
              <a:gdLst/>
              <a:ahLst/>
              <a:cxnLst/>
              <a:rect l="0" t="0" r="0" b="0"/>
              <a:pathLst>
                <a:path w="38100" h="47227">
                  <a:moveTo>
                    <a:pt x="22860" y="0"/>
                  </a:moveTo>
                  <a:lnTo>
                    <a:pt x="18811" y="396"/>
                  </a:lnTo>
                  <a:lnTo>
                    <a:pt x="14763" y="1428"/>
                  </a:lnTo>
                  <a:lnTo>
                    <a:pt x="10953" y="3333"/>
                  </a:lnTo>
                  <a:lnTo>
                    <a:pt x="7460" y="5873"/>
                  </a:lnTo>
                  <a:lnTo>
                    <a:pt x="4445" y="9287"/>
                  </a:lnTo>
                  <a:lnTo>
                    <a:pt x="2063" y="13493"/>
                  </a:lnTo>
                  <a:lnTo>
                    <a:pt x="555" y="18493"/>
                  </a:lnTo>
                  <a:lnTo>
                    <a:pt x="0" y="24368"/>
                  </a:lnTo>
                  <a:lnTo>
                    <a:pt x="476" y="30162"/>
                  </a:lnTo>
                  <a:lnTo>
                    <a:pt x="1825" y="35005"/>
                  </a:lnTo>
                  <a:lnTo>
                    <a:pt x="3810" y="38973"/>
                  </a:lnTo>
                  <a:lnTo>
                    <a:pt x="6350" y="42068"/>
                  </a:lnTo>
                  <a:lnTo>
                    <a:pt x="9207" y="44450"/>
                  </a:lnTo>
                  <a:lnTo>
                    <a:pt x="12222" y="46037"/>
                  </a:lnTo>
                  <a:lnTo>
                    <a:pt x="15397" y="46911"/>
                  </a:lnTo>
                  <a:lnTo>
                    <a:pt x="18335" y="47227"/>
                  </a:lnTo>
                  <a:lnTo>
                    <a:pt x="21588" y="46990"/>
                  </a:lnTo>
                  <a:lnTo>
                    <a:pt x="24606" y="46354"/>
                  </a:lnTo>
                  <a:lnTo>
                    <a:pt x="27383" y="45163"/>
                  </a:lnTo>
                  <a:lnTo>
                    <a:pt x="29923" y="43418"/>
                  </a:lnTo>
                  <a:lnTo>
                    <a:pt x="32226" y="41116"/>
                  </a:lnTo>
                  <a:lnTo>
                    <a:pt x="34368" y="38258"/>
                  </a:lnTo>
                  <a:lnTo>
                    <a:pt x="36353" y="34687"/>
                  </a:lnTo>
                  <a:lnTo>
                    <a:pt x="38100" y="30479"/>
                  </a:lnTo>
                  <a:lnTo>
                    <a:pt x="34845" y="33813"/>
                  </a:lnTo>
                  <a:lnTo>
                    <a:pt x="31670" y="36750"/>
                  </a:lnTo>
                  <a:lnTo>
                    <a:pt x="27781" y="38813"/>
                  </a:lnTo>
                  <a:lnTo>
                    <a:pt x="22860" y="39607"/>
                  </a:lnTo>
                  <a:lnTo>
                    <a:pt x="20001" y="39290"/>
                  </a:lnTo>
                  <a:lnTo>
                    <a:pt x="17303" y="38258"/>
                  </a:lnTo>
                  <a:lnTo>
                    <a:pt x="14683" y="36592"/>
                  </a:lnTo>
                  <a:lnTo>
                    <a:pt x="12382" y="34290"/>
                  </a:lnTo>
                  <a:lnTo>
                    <a:pt x="10397" y="31432"/>
                  </a:lnTo>
                  <a:lnTo>
                    <a:pt x="8968" y="28018"/>
                  </a:lnTo>
                  <a:lnTo>
                    <a:pt x="7937" y="24129"/>
                  </a:lnTo>
                  <a:lnTo>
                    <a:pt x="7620" y="19763"/>
                  </a:lnTo>
                  <a:lnTo>
                    <a:pt x="8016" y="15161"/>
                  </a:lnTo>
                  <a:lnTo>
                    <a:pt x="9127" y="11350"/>
                  </a:lnTo>
                  <a:lnTo>
                    <a:pt x="10795" y="8493"/>
                  </a:lnTo>
                  <a:lnTo>
                    <a:pt x="12778" y="6270"/>
                  </a:lnTo>
                  <a:lnTo>
                    <a:pt x="15001" y="4682"/>
                  </a:lnTo>
                  <a:lnTo>
                    <a:pt x="17303" y="3731"/>
                  </a:lnTo>
                  <a:lnTo>
                    <a:pt x="21351" y="3016"/>
                  </a:lnTo>
                  <a:lnTo>
                    <a:pt x="24050" y="3333"/>
                  </a:lnTo>
                  <a:lnTo>
                    <a:pt x="25557" y="4127"/>
                  </a:lnTo>
                  <a:lnTo>
                    <a:pt x="26510" y="5556"/>
                  </a:lnTo>
                  <a:lnTo>
                    <a:pt x="27463" y="7620"/>
                  </a:lnTo>
                  <a:lnTo>
                    <a:pt x="27463" y="9127"/>
                  </a:lnTo>
                  <a:lnTo>
                    <a:pt x="28653" y="11112"/>
                  </a:lnTo>
                  <a:lnTo>
                    <a:pt x="29923" y="12541"/>
                  </a:lnTo>
                  <a:lnTo>
                    <a:pt x="31511" y="13413"/>
                  </a:lnTo>
                  <a:lnTo>
                    <a:pt x="33575" y="13731"/>
                  </a:lnTo>
                  <a:lnTo>
                    <a:pt x="34925" y="13413"/>
                  </a:lnTo>
                  <a:lnTo>
                    <a:pt x="36432" y="12541"/>
                  </a:lnTo>
                  <a:lnTo>
                    <a:pt x="37622" y="11112"/>
                  </a:lnTo>
                  <a:lnTo>
                    <a:pt x="38100" y="9127"/>
                  </a:lnTo>
                  <a:lnTo>
                    <a:pt x="37782" y="7778"/>
                  </a:lnTo>
                  <a:lnTo>
                    <a:pt x="36988" y="6032"/>
                  </a:lnTo>
                  <a:lnTo>
                    <a:pt x="35560" y="4365"/>
                  </a:lnTo>
                  <a:lnTo>
                    <a:pt x="33575" y="3016"/>
                  </a:lnTo>
                  <a:lnTo>
                    <a:pt x="31035" y="1904"/>
                  </a:lnTo>
                  <a:lnTo>
                    <a:pt x="28257" y="952"/>
                  </a:lnTo>
                  <a:lnTo>
                    <a:pt x="25400" y="237"/>
                  </a:lnTo>
                  <a:lnTo>
                    <a:pt x="22860" y="0"/>
                  </a:lnTo>
                  <a:close/>
                </a:path>
              </a:pathLst>
            </a:custGeom>
            <a:solidFill>
              <a:srgbClr val="000000"/>
            </a:solidFill>
          </p:spPr>
          <p:txBody>
            <a:bodyPr vert="horz" lIns="91440" tIns="45720" rIns="91440" bIns="45720" anchor="t"/>
            <a:lstStyle/>
            <a:p>
              <a:endParaRPr lang="en-IN"/>
            </a:p>
          </p:txBody>
        </p:sp>
        <p:sp>
          <p:nvSpPr>
            <p:cNvPr id="2325" name="Shape 7065"/>
            <p:cNvSpPr/>
            <p:nvPr/>
          </p:nvSpPr>
          <p:spPr>
            <a:xfrm>
              <a:off x="1769364" y="5256259"/>
              <a:ext cx="39687" cy="47227"/>
            </a:xfrm>
            <a:custGeom>
              <a:avLst/>
              <a:gdLst/>
              <a:ahLst/>
              <a:cxnLst/>
              <a:rect l="0" t="0" r="0" b="0"/>
              <a:pathLst>
                <a:path w="39687" h="47227">
                  <a:moveTo>
                    <a:pt x="18334" y="0"/>
                  </a:moveTo>
                  <a:lnTo>
                    <a:pt x="14127" y="237"/>
                  </a:lnTo>
                  <a:lnTo>
                    <a:pt x="10556" y="1031"/>
                  </a:lnTo>
                  <a:lnTo>
                    <a:pt x="7698" y="2143"/>
                  </a:lnTo>
                  <a:lnTo>
                    <a:pt x="5396" y="3651"/>
                  </a:lnTo>
                  <a:lnTo>
                    <a:pt x="3649" y="5318"/>
                  </a:lnTo>
                  <a:lnTo>
                    <a:pt x="2459" y="7063"/>
                  </a:lnTo>
                  <a:lnTo>
                    <a:pt x="1825" y="8890"/>
                  </a:lnTo>
                  <a:lnTo>
                    <a:pt x="1587" y="10636"/>
                  </a:lnTo>
                  <a:lnTo>
                    <a:pt x="1904" y="11986"/>
                  </a:lnTo>
                  <a:lnTo>
                    <a:pt x="2698" y="13493"/>
                  </a:lnTo>
                  <a:lnTo>
                    <a:pt x="4127" y="14763"/>
                  </a:lnTo>
                  <a:lnTo>
                    <a:pt x="6111" y="15240"/>
                  </a:lnTo>
                  <a:lnTo>
                    <a:pt x="7461" y="14763"/>
                  </a:lnTo>
                  <a:lnTo>
                    <a:pt x="8968" y="13493"/>
                  </a:lnTo>
                  <a:lnTo>
                    <a:pt x="10238" y="11986"/>
                  </a:lnTo>
                  <a:lnTo>
                    <a:pt x="10715" y="10636"/>
                  </a:lnTo>
                  <a:lnTo>
                    <a:pt x="10477" y="9762"/>
                  </a:lnTo>
                  <a:lnTo>
                    <a:pt x="9999" y="9127"/>
                  </a:lnTo>
                  <a:lnTo>
                    <a:pt x="9444" y="8493"/>
                  </a:lnTo>
                  <a:lnTo>
                    <a:pt x="9206" y="7620"/>
                  </a:lnTo>
                  <a:lnTo>
                    <a:pt x="9999" y="5556"/>
                  </a:lnTo>
                  <a:lnTo>
                    <a:pt x="11826" y="4127"/>
                  </a:lnTo>
                  <a:lnTo>
                    <a:pt x="14366" y="3333"/>
                  </a:lnTo>
                  <a:lnTo>
                    <a:pt x="16827" y="3016"/>
                  </a:lnTo>
                  <a:lnTo>
                    <a:pt x="19287" y="3095"/>
                  </a:lnTo>
                  <a:lnTo>
                    <a:pt x="21748" y="3968"/>
                  </a:lnTo>
                  <a:lnTo>
                    <a:pt x="22858" y="4842"/>
                  </a:lnTo>
                  <a:lnTo>
                    <a:pt x="23652" y="6191"/>
                  </a:lnTo>
                  <a:lnTo>
                    <a:pt x="24208" y="8096"/>
                  </a:lnTo>
                  <a:lnTo>
                    <a:pt x="24446" y="10636"/>
                  </a:lnTo>
                  <a:lnTo>
                    <a:pt x="24446" y="15240"/>
                  </a:lnTo>
                  <a:lnTo>
                    <a:pt x="23571" y="15642"/>
                  </a:lnTo>
                  <a:lnTo>
                    <a:pt x="24446" y="18256"/>
                  </a:lnTo>
                  <a:lnTo>
                    <a:pt x="24446" y="33496"/>
                  </a:lnTo>
                  <a:lnTo>
                    <a:pt x="24367" y="35560"/>
                  </a:lnTo>
                  <a:lnTo>
                    <a:pt x="24050" y="37147"/>
                  </a:lnTo>
                  <a:lnTo>
                    <a:pt x="23177" y="38417"/>
                  </a:lnTo>
                  <a:lnTo>
                    <a:pt x="21351" y="39607"/>
                  </a:lnTo>
                  <a:lnTo>
                    <a:pt x="20002" y="39846"/>
                  </a:lnTo>
                  <a:lnTo>
                    <a:pt x="18334" y="40322"/>
                  </a:lnTo>
                  <a:lnTo>
                    <a:pt x="16668" y="40877"/>
                  </a:lnTo>
                  <a:lnTo>
                    <a:pt x="15239" y="41116"/>
                  </a:lnTo>
                  <a:lnTo>
                    <a:pt x="12143" y="40561"/>
                  </a:lnTo>
                  <a:lnTo>
                    <a:pt x="9762" y="39052"/>
                  </a:lnTo>
                  <a:lnTo>
                    <a:pt x="8175" y="36592"/>
                  </a:lnTo>
                  <a:lnTo>
                    <a:pt x="7618" y="33496"/>
                  </a:lnTo>
                  <a:lnTo>
                    <a:pt x="7618" y="31987"/>
                  </a:lnTo>
                  <a:lnTo>
                    <a:pt x="8096" y="29210"/>
                  </a:lnTo>
                  <a:lnTo>
                    <a:pt x="8889" y="27543"/>
                  </a:lnTo>
                  <a:lnTo>
                    <a:pt x="10318" y="25717"/>
                  </a:lnTo>
                  <a:lnTo>
                    <a:pt x="12461" y="23812"/>
                  </a:lnTo>
                  <a:lnTo>
                    <a:pt x="15398" y="21907"/>
                  </a:lnTo>
                  <a:lnTo>
                    <a:pt x="19367" y="20081"/>
                  </a:lnTo>
                  <a:lnTo>
                    <a:pt x="24446" y="18256"/>
                  </a:lnTo>
                  <a:lnTo>
                    <a:pt x="23571" y="15642"/>
                  </a:lnTo>
                  <a:lnTo>
                    <a:pt x="18573" y="17938"/>
                  </a:lnTo>
                  <a:lnTo>
                    <a:pt x="13493" y="20320"/>
                  </a:lnTo>
                  <a:lnTo>
                    <a:pt x="9286" y="22542"/>
                  </a:lnTo>
                  <a:lnTo>
                    <a:pt x="5952" y="24765"/>
                  </a:lnTo>
                  <a:lnTo>
                    <a:pt x="3333" y="27146"/>
                  </a:lnTo>
                  <a:lnTo>
                    <a:pt x="1427" y="29845"/>
                  </a:lnTo>
                  <a:lnTo>
                    <a:pt x="396" y="32940"/>
                  </a:lnTo>
                  <a:lnTo>
                    <a:pt x="0" y="36592"/>
                  </a:lnTo>
                  <a:lnTo>
                    <a:pt x="793" y="40798"/>
                  </a:lnTo>
                  <a:lnTo>
                    <a:pt x="2856" y="44132"/>
                  </a:lnTo>
                  <a:lnTo>
                    <a:pt x="5793" y="46433"/>
                  </a:lnTo>
                  <a:lnTo>
                    <a:pt x="9206" y="47227"/>
                  </a:lnTo>
                  <a:lnTo>
                    <a:pt x="13731" y="46433"/>
                  </a:lnTo>
                  <a:lnTo>
                    <a:pt x="17937" y="44530"/>
                  </a:lnTo>
                  <a:lnTo>
                    <a:pt x="21589" y="42068"/>
                  </a:lnTo>
                  <a:lnTo>
                    <a:pt x="24446" y="39607"/>
                  </a:lnTo>
                  <a:lnTo>
                    <a:pt x="25081" y="42148"/>
                  </a:lnTo>
                  <a:lnTo>
                    <a:pt x="25796" y="43973"/>
                  </a:lnTo>
                  <a:lnTo>
                    <a:pt x="26590" y="45402"/>
                  </a:lnTo>
                  <a:lnTo>
                    <a:pt x="27462" y="46275"/>
                  </a:lnTo>
                  <a:lnTo>
                    <a:pt x="29130" y="47068"/>
                  </a:lnTo>
                  <a:lnTo>
                    <a:pt x="30479" y="47227"/>
                  </a:lnTo>
                  <a:lnTo>
                    <a:pt x="31908" y="47148"/>
                  </a:lnTo>
                  <a:lnTo>
                    <a:pt x="33971" y="46672"/>
                  </a:lnTo>
                  <a:lnTo>
                    <a:pt x="36512" y="45323"/>
                  </a:lnTo>
                  <a:lnTo>
                    <a:pt x="39687" y="42624"/>
                  </a:lnTo>
                  <a:lnTo>
                    <a:pt x="39687" y="39607"/>
                  </a:lnTo>
                  <a:lnTo>
                    <a:pt x="38496" y="39846"/>
                  </a:lnTo>
                  <a:lnTo>
                    <a:pt x="37384" y="40322"/>
                  </a:lnTo>
                  <a:lnTo>
                    <a:pt x="36193" y="40877"/>
                  </a:lnTo>
                  <a:lnTo>
                    <a:pt x="35083" y="41116"/>
                  </a:lnTo>
                  <a:lnTo>
                    <a:pt x="33337" y="40561"/>
                  </a:lnTo>
                  <a:lnTo>
                    <a:pt x="32463" y="39211"/>
                  </a:lnTo>
                  <a:lnTo>
                    <a:pt x="32146" y="37226"/>
                  </a:lnTo>
                  <a:lnTo>
                    <a:pt x="32067" y="35005"/>
                  </a:lnTo>
                  <a:lnTo>
                    <a:pt x="32067" y="15240"/>
                  </a:lnTo>
                  <a:lnTo>
                    <a:pt x="31828" y="10318"/>
                  </a:lnTo>
                  <a:lnTo>
                    <a:pt x="31352" y="7699"/>
                  </a:lnTo>
                  <a:lnTo>
                    <a:pt x="30321" y="5318"/>
                  </a:lnTo>
                  <a:lnTo>
                    <a:pt x="28733" y="3175"/>
                  </a:lnTo>
                  <a:lnTo>
                    <a:pt x="26272" y="1507"/>
                  </a:lnTo>
                  <a:lnTo>
                    <a:pt x="22858" y="396"/>
                  </a:lnTo>
                  <a:lnTo>
                    <a:pt x="18334" y="0"/>
                  </a:lnTo>
                  <a:close/>
                </a:path>
              </a:pathLst>
            </a:custGeom>
            <a:solidFill>
              <a:srgbClr val="000000"/>
            </a:solidFill>
          </p:spPr>
          <p:txBody>
            <a:bodyPr vert="horz" lIns="91440" tIns="45720" rIns="91440" bIns="45720" anchor="t"/>
            <a:lstStyle/>
            <a:p>
              <a:endParaRPr lang="en-IN"/>
            </a:p>
          </p:txBody>
        </p:sp>
        <p:sp>
          <p:nvSpPr>
            <p:cNvPr id="2326" name="Shape 7066"/>
            <p:cNvSpPr/>
            <p:nvPr/>
          </p:nvSpPr>
          <p:spPr>
            <a:xfrm>
              <a:off x="1810558" y="5234908"/>
              <a:ext cx="44211" cy="68578"/>
            </a:xfrm>
            <a:custGeom>
              <a:avLst/>
              <a:gdLst/>
              <a:ahLst/>
              <a:cxnLst/>
              <a:rect l="0" t="0" r="0" b="0"/>
              <a:pathLst>
                <a:path w="44211" h="68578">
                  <a:moveTo>
                    <a:pt x="13732" y="0"/>
                  </a:moveTo>
                  <a:lnTo>
                    <a:pt x="10318" y="872"/>
                  </a:lnTo>
                  <a:lnTo>
                    <a:pt x="6826" y="1507"/>
                  </a:lnTo>
                  <a:lnTo>
                    <a:pt x="3413" y="2142"/>
                  </a:lnTo>
                  <a:lnTo>
                    <a:pt x="0" y="3014"/>
                  </a:lnTo>
                  <a:lnTo>
                    <a:pt x="0" y="4602"/>
                  </a:lnTo>
                  <a:lnTo>
                    <a:pt x="1507" y="4602"/>
                  </a:lnTo>
                  <a:lnTo>
                    <a:pt x="4207" y="4919"/>
                  </a:lnTo>
                  <a:lnTo>
                    <a:pt x="5556" y="5713"/>
                  </a:lnTo>
                  <a:lnTo>
                    <a:pt x="6032" y="7143"/>
                  </a:lnTo>
                  <a:lnTo>
                    <a:pt x="6111" y="9127"/>
                  </a:lnTo>
                  <a:lnTo>
                    <a:pt x="6111" y="62467"/>
                  </a:lnTo>
                  <a:lnTo>
                    <a:pt x="6508" y="63657"/>
                  </a:lnTo>
                  <a:lnTo>
                    <a:pt x="7620" y="64689"/>
                  </a:lnTo>
                  <a:lnTo>
                    <a:pt x="9286" y="65801"/>
                  </a:lnTo>
                  <a:lnTo>
                    <a:pt x="11430" y="66675"/>
                  </a:lnTo>
                  <a:lnTo>
                    <a:pt x="16430" y="68023"/>
                  </a:lnTo>
                  <a:lnTo>
                    <a:pt x="21351" y="68578"/>
                  </a:lnTo>
                  <a:lnTo>
                    <a:pt x="27542" y="67864"/>
                  </a:lnTo>
                  <a:lnTo>
                    <a:pt x="32623" y="66038"/>
                  </a:lnTo>
                  <a:lnTo>
                    <a:pt x="36592" y="63182"/>
                  </a:lnTo>
                  <a:lnTo>
                    <a:pt x="39607" y="59609"/>
                  </a:lnTo>
                  <a:lnTo>
                    <a:pt x="41830" y="55562"/>
                  </a:lnTo>
                  <a:lnTo>
                    <a:pt x="43180" y="51196"/>
                  </a:lnTo>
                  <a:lnTo>
                    <a:pt x="43973" y="46831"/>
                  </a:lnTo>
                  <a:lnTo>
                    <a:pt x="44211" y="42702"/>
                  </a:lnTo>
                  <a:lnTo>
                    <a:pt x="43973" y="38733"/>
                  </a:lnTo>
                  <a:lnTo>
                    <a:pt x="43338" y="34844"/>
                  </a:lnTo>
                  <a:lnTo>
                    <a:pt x="42148" y="31272"/>
                  </a:lnTo>
                  <a:lnTo>
                    <a:pt x="40401" y="28018"/>
                  </a:lnTo>
                  <a:lnTo>
                    <a:pt x="38100" y="25319"/>
                  </a:lnTo>
                  <a:lnTo>
                    <a:pt x="35163" y="23176"/>
                  </a:lnTo>
                  <a:lnTo>
                    <a:pt x="31591" y="21827"/>
                  </a:lnTo>
                  <a:lnTo>
                    <a:pt x="27384" y="21351"/>
                  </a:lnTo>
                  <a:lnTo>
                    <a:pt x="24686" y="21588"/>
                  </a:lnTo>
                  <a:lnTo>
                    <a:pt x="22354" y="22266"/>
                  </a:lnTo>
                  <a:lnTo>
                    <a:pt x="24367" y="27463"/>
                  </a:lnTo>
                  <a:lnTo>
                    <a:pt x="27542" y="27938"/>
                  </a:lnTo>
                  <a:lnTo>
                    <a:pt x="30162" y="29288"/>
                  </a:lnTo>
                  <a:lnTo>
                    <a:pt x="32226" y="31272"/>
                  </a:lnTo>
                  <a:lnTo>
                    <a:pt x="33892" y="33892"/>
                  </a:lnTo>
                  <a:lnTo>
                    <a:pt x="35957" y="40321"/>
                  </a:lnTo>
                  <a:lnTo>
                    <a:pt x="36592" y="47227"/>
                  </a:lnTo>
                  <a:lnTo>
                    <a:pt x="36512" y="49767"/>
                  </a:lnTo>
                  <a:lnTo>
                    <a:pt x="36116" y="52703"/>
                  </a:lnTo>
                  <a:lnTo>
                    <a:pt x="35480" y="55719"/>
                  </a:lnTo>
                  <a:lnTo>
                    <a:pt x="34289" y="58657"/>
                  </a:lnTo>
                  <a:lnTo>
                    <a:pt x="32543" y="61355"/>
                  </a:lnTo>
                  <a:lnTo>
                    <a:pt x="30162" y="63578"/>
                  </a:lnTo>
                  <a:lnTo>
                    <a:pt x="26907" y="65007"/>
                  </a:lnTo>
                  <a:lnTo>
                    <a:pt x="22860" y="65563"/>
                  </a:lnTo>
                  <a:lnTo>
                    <a:pt x="22066" y="65483"/>
                  </a:lnTo>
                  <a:lnTo>
                    <a:pt x="20796" y="65244"/>
                  </a:lnTo>
                  <a:lnTo>
                    <a:pt x="17701" y="64372"/>
                  </a:lnTo>
                  <a:lnTo>
                    <a:pt x="14922" y="62943"/>
                  </a:lnTo>
                  <a:lnTo>
                    <a:pt x="14048" y="61991"/>
                  </a:lnTo>
                  <a:lnTo>
                    <a:pt x="13732" y="60958"/>
                  </a:lnTo>
                  <a:lnTo>
                    <a:pt x="13732" y="35082"/>
                  </a:lnTo>
                  <a:lnTo>
                    <a:pt x="14048" y="33019"/>
                  </a:lnTo>
                  <a:lnTo>
                    <a:pt x="15001" y="31352"/>
                  </a:lnTo>
                  <a:lnTo>
                    <a:pt x="17938" y="28971"/>
                  </a:lnTo>
                  <a:lnTo>
                    <a:pt x="21431" y="27781"/>
                  </a:lnTo>
                  <a:lnTo>
                    <a:pt x="24367" y="27463"/>
                  </a:lnTo>
                  <a:lnTo>
                    <a:pt x="22354" y="22266"/>
                  </a:lnTo>
                  <a:lnTo>
                    <a:pt x="22225" y="22303"/>
                  </a:lnTo>
                  <a:lnTo>
                    <a:pt x="18256" y="24606"/>
                  </a:lnTo>
                  <a:lnTo>
                    <a:pt x="15398" y="27144"/>
                  </a:lnTo>
                  <a:lnTo>
                    <a:pt x="13732" y="28971"/>
                  </a:lnTo>
                  <a:lnTo>
                    <a:pt x="13732" y="0"/>
                  </a:lnTo>
                  <a:close/>
                </a:path>
              </a:pathLst>
            </a:custGeom>
            <a:solidFill>
              <a:srgbClr val="000000"/>
            </a:solidFill>
          </p:spPr>
          <p:txBody>
            <a:bodyPr vert="horz" lIns="91440" tIns="45720" rIns="91440" bIns="45720" anchor="t"/>
            <a:lstStyle/>
            <a:p>
              <a:endParaRPr lang="en-IN"/>
            </a:p>
          </p:txBody>
        </p:sp>
        <p:sp>
          <p:nvSpPr>
            <p:cNvPr id="2327" name="Shape 7067"/>
            <p:cNvSpPr/>
            <p:nvPr/>
          </p:nvSpPr>
          <p:spPr>
            <a:xfrm>
              <a:off x="1859295" y="5234908"/>
              <a:ext cx="45719" cy="68578"/>
            </a:xfrm>
            <a:custGeom>
              <a:avLst/>
              <a:gdLst/>
              <a:ahLst/>
              <a:cxnLst/>
              <a:rect l="0" t="0" r="0" b="0"/>
              <a:pathLst>
                <a:path w="45719" h="68578">
                  <a:moveTo>
                    <a:pt x="13731" y="0"/>
                  </a:moveTo>
                  <a:lnTo>
                    <a:pt x="11192" y="872"/>
                  </a:lnTo>
                  <a:lnTo>
                    <a:pt x="8017" y="1507"/>
                  </a:lnTo>
                  <a:lnTo>
                    <a:pt x="4286" y="2142"/>
                  </a:lnTo>
                  <a:lnTo>
                    <a:pt x="0" y="3014"/>
                  </a:lnTo>
                  <a:lnTo>
                    <a:pt x="0" y="4602"/>
                  </a:lnTo>
                  <a:lnTo>
                    <a:pt x="3096" y="4602"/>
                  </a:lnTo>
                  <a:lnTo>
                    <a:pt x="5714" y="4919"/>
                  </a:lnTo>
                  <a:lnTo>
                    <a:pt x="7064" y="5713"/>
                  </a:lnTo>
                  <a:lnTo>
                    <a:pt x="7539" y="7143"/>
                  </a:lnTo>
                  <a:lnTo>
                    <a:pt x="7619" y="9127"/>
                  </a:lnTo>
                  <a:lnTo>
                    <a:pt x="7619" y="62467"/>
                  </a:lnTo>
                  <a:lnTo>
                    <a:pt x="8017" y="63657"/>
                  </a:lnTo>
                  <a:lnTo>
                    <a:pt x="9127" y="64689"/>
                  </a:lnTo>
                  <a:lnTo>
                    <a:pt x="10714" y="65801"/>
                  </a:lnTo>
                  <a:lnTo>
                    <a:pt x="12779" y="66675"/>
                  </a:lnTo>
                  <a:lnTo>
                    <a:pt x="17303" y="68023"/>
                  </a:lnTo>
                  <a:lnTo>
                    <a:pt x="21352" y="68578"/>
                  </a:lnTo>
                  <a:lnTo>
                    <a:pt x="27622" y="67864"/>
                  </a:lnTo>
                  <a:lnTo>
                    <a:pt x="32861" y="66038"/>
                  </a:lnTo>
                  <a:lnTo>
                    <a:pt x="37068" y="63182"/>
                  </a:lnTo>
                  <a:lnTo>
                    <a:pt x="40402" y="59609"/>
                  </a:lnTo>
                  <a:lnTo>
                    <a:pt x="42862" y="55562"/>
                  </a:lnTo>
                  <a:lnTo>
                    <a:pt x="44450" y="51196"/>
                  </a:lnTo>
                  <a:lnTo>
                    <a:pt x="45402" y="46831"/>
                  </a:lnTo>
                  <a:lnTo>
                    <a:pt x="45719" y="42702"/>
                  </a:lnTo>
                  <a:lnTo>
                    <a:pt x="45402" y="38733"/>
                  </a:lnTo>
                  <a:lnTo>
                    <a:pt x="44608" y="34844"/>
                  </a:lnTo>
                  <a:lnTo>
                    <a:pt x="43258" y="31272"/>
                  </a:lnTo>
                  <a:lnTo>
                    <a:pt x="41354" y="28018"/>
                  </a:lnTo>
                  <a:lnTo>
                    <a:pt x="38973" y="25319"/>
                  </a:lnTo>
                  <a:lnTo>
                    <a:pt x="36114" y="23176"/>
                  </a:lnTo>
                  <a:lnTo>
                    <a:pt x="32781" y="21827"/>
                  </a:lnTo>
                  <a:lnTo>
                    <a:pt x="28971" y="21351"/>
                  </a:lnTo>
                  <a:lnTo>
                    <a:pt x="26193" y="21588"/>
                  </a:lnTo>
                  <a:lnTo>
                    <a:pt x="23574" y="22303"/>
                  </a:lnTo>
                  <a:lnTo>
                    <a:pt x="22577" y="22839"/>
                  </a:lnTo>
                  <a:lnTo>
                    <a:pt x="24368" y="27463"/>
                  </a:lnTo>
                  <a:lnTo>
                    <a:pt x="27622" y="27938"/>
                  </a:lnTo>
                  <a:lnTo>
                    <a:pt x="30399" y="29288"/>
                  </a:lnTo>
                  <a:lnTo>
                    <a:pt x="32781" y="31272"/>
                  </a:lnTo>
                  <a:lnTo>
                    <a:pt x="34687" y="33892"/>
                  </a:lnTo>
                  <a:lnTo>
                    <a:pt x="37227" y="40321"/>
                  </a:lnTo>
                  <a:lnTo>
                    <a:pt x="38100" y="47227"/>
                  </a:lnTo>
                  <a:lnTo>
                    <a:pt x="38021" y="49767"/>
                  </a:lnTo>
                  <a:lnTo>
                    <a:pt x="37702" y="52703"/>
                  </a:lnTo>
                  <a:lnTo>
                    <a:pt x="36988" y="55719"/>
                  </a:lnTo>
                  <a:lnTo>
                    <a:pt x="35798" y="58657"/>
                  </a:lnTo>
                  <a:lnTo>
                    <a:pt x="34052" y="61355"/>
                  </a:lnTo>
                  <a:lnTo>
                    <a:pt x="31671" y="63578"/>
                  </a:lnTo>
                  <a:lnTo>
                    <a:pt x="28496" y="65007"/>
                  </a:lnTo>
                  <a:lnTo>
                    <a:pt x="24368" y="65563"/>
                  </a:lnTo>
                  <a:lnTo>
                    <a:pt x="21668" y="65244"/>
                  </a:lnTo>
                  <a:lnTo>
                    <a:pt x="18652" y="64372"/>
                  </a:lnTo>
                  <a:lnTo>
                    <a:pt x="16271" y="62943"/>
                  </a:lnTo>
                  <a:lnTo>
                    <a:pt x="15477" y="61991"/>
                  </a:lnTo>
                  <a:lnTo>
                    <a:pt x="15239" y="60958"/>
                  </a:lnTo>
                  <a:lnTo>
                    <a:pt x="15239" y="35082"/>
                  </a:lnTo>
                  <a:lnTo>
                    <a:pt x="15477" y="33019"/>
                  </a:lnTo>
                  <a:lnTo>
                    <a:pt x="16271" y="31352"/>
                  </a:lnTo>
                  <a:lnTo>
                    <a:pt x="18652" y="28971"/>
                  </a:lnTo>
                  <a:lnTo>
                    <a:pt x="21668" y="27781"/>
                  </a:lnTo>
                  <a:lnTo>
                    <a:pt x="24368" y="27463"/>
                  </a:lnTo>
                  <a:lnTo>
                    <a:pt x="22577" y="22839"/>
                  </a:lnTo>
                  <a:lnTo>
                    <a:pt x="19287" y="24606"/>
                  </a:lnTo>
                  <a:lnTo>
                    <a:pt x="16351" y="27144"/>
                  </a:lnTo>
                  <a:lnTo>
                    <a:pt x="15477" y="28177"/>
                  </a:lnTo>
                  <a:lnTo>
                    <a:pt x="15239" y="28971"/>
                  </a:lnTo>
                  <a:lnTo>
                    <a:pt x="15239" y="0"/>
                  </a:lnTo>
                  <a:lnTo>
                    <a:pt x="13731" y="0"/>
                  </a:lnTo>
                  <a:close/>
                </a:path>
              </a:pathLst>
            </a:custGeom>
            <a:solidFill>
              <a:srgbClr val="000000"/>
            </a:solidFill>
          </p:spPr>
          <p:txBody>
            <a:bodyPr vert="horz" lIns="91440" tIns="45720" rIns="91440" bIns="45720" anchor="t"/>
            <a:lstStyle/>
            <a:p>
              <a:endParaRPr lang="en-IN"/>
            </a:p>
          </p:txBody>
        </p:sp>
        <p:sp>
          <p:nvSpPr>
            <p:cNvPr id="2328" name="Shape 7068"/>
            <p:cNvSpPr/>
            <p:nvPr/>
          </p:nvSpPr>
          <p:spPr>
            <a:xfrm>
              <a:off x="1912635" y="5256259"/>
              <a:ext cx="39608" cy="47227"/>
            </a:xfrm>
            <a:custGeom>
              <a:avLst/>
              <a:gdLst/>
              <a:ahLst/>
              <a:cxnLst/>
              <a:rect l="0" t="0" r="0" b="0"/>
              <a:pathLst>
                <a:path w="39608" h="47227">
                  <a:moveTo>
                    <a:pt x="18334" y="0"/>
                  </a:moveTo>
                  <a:lnTo>
                    <a:pt x="14128" y="237"/>
                  </a:lnTo>
                  <a:lnTo>
                    <a:pt x="10556" y="1031"/>
                  </a:lnTo>
                  <a:lnTo>
                    <a:pt x="7619" y="2143"/>
                  </a:lnTo>
                  <a:lnTo>
                    <a:pt x="5318" y="3651"/>
                  </a:lnTo>
                  <a:lnTo>
                    <a:pt x="3572" y="5318"/>
                  </a:lnTo>
                  <a:lnTo>
                    <a:pt x="2381" y="7063"/>
                  </a:lnTo>
                  <a:lnTo>
                    <a:pt x="1746" y="8890"/>
                  </a:lnTo>
                  <a:lnTo>
                    <a:pt x="1508" y="10636"/>
                  </a:lnTo>
                  <a:lnTo>
                    <a:pt x="1824" y="11986"/>
                  </a:lnTo>
                  <a:lnTo>
                    <a:pt x="2698" y="13493"/>
                  </a:lnTo>
                  <a:lnTo>
                    <a:pt x="4127" y="14763"/>
                  </a:lnTo>
                  <a:lnTo>
                    <a:pt x="6112" y="15240"/>
                  </a:lnTo>
                  <a:lnTo>
                    <a:pt x="7222" y="14763"/>
                  </a:lnTo>
                  <a:lnTo>
                    <a:pt x="8174" y="13493"/>
                  </a:lnTo>
                  <a:lnTo>
                    <a:pt x="8889" y="11986"/>
                  </a:lnTo>
                  <a:lnTo>
                    <a:pt x="9128" y="10636"/>
                  </a:lnTo>
                  <a:lnTo>
                    <a:pt x="9128" y="7620"/>
                  </a:lnTo>
                  <a:lnTo>
                    <a:pt x="9922" y="5556"/>
                  </a:lnTo>
                  <a:lnTo>
                    <a:pt x="11827" y="4127"/>
                  </a:lnTo>
                  <a:lnTo>
                    <a:pt x="14287" y="3333"/>
                  </a:lnTo>
                  <a:lnTo>
                    <a:pt x="16747" y="3016"/>
                  </a:lnTo>
                  <a:lnTo>
                    <a:pt x="19208" y="3095"/>
                  </a:lnTo>
                  <a:lnTo>
                    <a:pt x="21748" y="3968"/>
                  </a:lnTo>
                  <a:lnTo>
                    <a:pt x="22781" y="4842"/>
                  </a:lnTo>
                  <a:lnTo>
                    <a:pt x="23574" y="6191"/>
                  </a:lnTo>
                  <a:lnTo>
                    <a:pt x="24129" y="8096"/>
                  </a:lnTo>
                  <a:lnTo>
                    <a:pt x="24368" y="10636"/>
                  </a:lnTo>
                  <a:lnTo>
                    <a:pt x="24368" y="15240"/>
                  </a:lnTo>
                  <a:lnTo>
                    <a:pt x="23503" y="15637"/>
                  </a:lnTo>
                  <a:lnTo>
                    <a:pt x="24368" y="18256"/>
                  </a:lnTo>
                  <a:lnTo>
                    <a:pt x="24368" y="33496"/>
                  </a:lnTo>
                  <a:lnTo>
                    <a:pt x="24288" y="35560"/>
                  </a:lnTo>
                  <a:lnTo>
                    <a:pt x="23971" y="37147"/>
                  </a:lnTo>
                  <a:lnTo>
                    <a:pt x="23097" y="38417"/>
                  </a:lnTo>
                  <a:lnTo>
                    <a:pt x="21352" y="39607"/>
                  </a:lnTo>
                  <a:lnTo>
                    <a:pt x="20002" y="39846"/>
                  </a:lnTo>
                  <a:lnTo>
                    <a:pt x="18334" y="40322"/>
                  </a:lnTo>
                  <a:lnTo>
                    <a:pt x="16589" y="40877"/>
                  </a:lnTo>
                  <a:lnTo>
                    <a:pt x="15239" y="41116"/>
                  </a:lnTo>
                  <a:lnTo>
                    <a:pt x="12143" y="40561"/>
                  </a:lnTo>
                  <a:lnTo>
                    <a:pt x="9762" y="39052"/>
                  </a:lnTo>
                  <a:lnTo>
                    <a:pt x="8174" y="36592"/>
                  </a:lnTo>
                  <a:lnTo>
                    <a:pt x="7619" y="33496"/>
                  </a:lnTo>
                  <a:lnTo>
                    <a:pt x="7619" y="31987"/>
                  </a:lnTo>
                  <a:lnTo>
                    <a:pt x="8096" y="29210"/>
                  </a:lnTo>
                  <a:lnTo>
                    <a:pt x="8889" y="27543"/>
                  </a:lnTo>
                  <a:lnTo>
                    <a:pt x="10318" y="25717"/>
                  </a:lnTo>
                  <a:lnTo>
                    <a:pt x="12382" y="23812"/>
                  </a:lnTo>
                  <a:lnTo>
                    <a:pt x="15318" y="21907"/>
                  </a:lnTo>
                  <a:lnTo>
                    <a:pt x="19287" y="20081"/>
                  </a:lnTo>
                  <a:lnTo>
                    <a:pt x="24368" y="18256"/>
                  </a:lnTo>
                  <a:lnTo>
                    <a:pt x="23503" y="15637"/>
                  </a:lnTo>
                  <a:lnTo>
                    <a:pt x="18493" y="17938"/>
                  </a:lnTo>
                  <a:lnTo>
                    <a:pt x="13493" y="20320"/>
                  </a:lnTo>
                  <a:lnTo>
                    <a:pt x="9287" y="22542"/>
                  </a:lnTo>
                  <a:lnTo>
                    <a:pt x="5873" y="24765"/>
                  </a:lnTo>
                  <a:lnTo>
                    <a:pt x="3333" y="27146"/>
                  </a:lnTo>
                  <a:lnTo>
                    <a:pt x="1428" y="29845"/>
                  </a:lnTo>
                  <a:lnTo>
                    <a:pt x="397" y="32940"/>
                  </a:lnTo>
                  <a:lnTo>
                    <a:pt x="0" y="36592"/>
                  </a:lnTo>
                  <a:lnTo>
                    <a:pt x="793" y="40798"/>
                  </a:lnTo>
                  <a:lnTo>
                    <a:pt x="2857" y="44132"/>
                  </a:lnTo>
                  <a:lnTo>
                    <a:pt x="5793" y="46433"/>
                  </a:lnTo>
                  <a:lnTo>
                    <a:pt x="9128" y="47227"/>
                  </a:lnTo>
                  <a:lnTo>
                    <a:pt x="13652" y="46433"/>
                  </a:lnTo>
                  <a:lnTo>
                    <a:pt x="17938" y="44530"/>
                  </a:lnTo>
                  <a:lnTo>
                    <a:pt x="21589" y="42068"/>
                  </a:lnTo>
                  <a:lnTo>
                    <a:pt x="24368" y="39607"/>
                  </a:lnTo>
                  <a:lnTo>
                    <a:pt x="25003" y="42148"/>
                  </a:lnTo>
                  <a:lnTo>
                    <a:pt x="25797" y="43973"/>
                  </a:lnTo>
                  <a:lnTo>
                    <a:pt x="26591" y="45402"/>
                  </a:lnTo>
                  <a:lnTo>
                    <a:pt x="27463" y="46275"/>
                  </a:lnTo>
                  <a:lnTo>
                    <a:pt x="29131" y="47068"/>
                  </a:lnTo>
                  <a:lnTo>
                    <a:pt x="30479" y="47227"/>
                  </a:lnTo>
                  <a:lnTo>
                    <a:pt x="31908" y="47148"/>
                  </a:lnTo>
                  <a:lnTo>
                    <a:pt x="33893" y="46672"/>
                  </a:lnTo>
                  <a:lnTo>
                    <a:pt x="36512" y="45323"/>
                  </a:lnTo>
                  <a:lnTo>
                    <a:pt x="39608" y="42624"/>
                  </a:lnTo>
                  <a:lnTo>
                    <a:pt x="39608" y="39607"/>
                  </a:lnTo>
                  <a:lnTo>
                    <a:pt x="38497" y="39846"/>
                  </a:lnTo>
                  <a:lnTo>
                    <a:pt x="37384" y="40322"/>
                  </a:lnTo>
                  <a:lnTo>
                    <a:pt x="36194" y="40877"/>
                  </a:lnTo>
                  <a:lnTo>
                    <a:pt x="35083" y="41116"/>
                  </a:lnTo>
                  <a:lnTo>
                    <a:pt x="33258" y="40561"/>
                  </a:lnTo>
                  <a:lnTo>
                    <a:pt x="32385" y="39211"/>
                  </a:lnTo>
                  <a:lnTo>
                    <a:pt x="32067" y="37226"/>
                  </a:lnTo>
                  <a:lnTo>
                    <a:pt x="31987" y="35005"/>
                  </a:lnTo>
                  <a:lnTo>
                    <a:pt x="31987" y="15240"/>
                  </a:lnTo>
                  <a:lnTo>
                    <a:pt x="31750" y="10318"/>
                  </a:lnTo>
                  <a:lnTo>
                    <a:pt x="31273" y="7699"/>
                  </a:lnTo>
                  <a:lnTo>
                    <a:pt x="30321" y="5318"/>
                  </a:lnTo>
                  <a:lnTo>
                    <a:pt x="28653" y="3175"/>
                  </a:lnTo>
                  <a:lnTo>
                    <a:pt x="26193" y="1507"/>
                  </a:lnTo>
                  <a:lnTo>
                    <a:pt x="22860" y="396"/>
                  </a:lnTo>
                  <a:lnTo>
                    <a:pt x="18334" y="0"/>
                  </a:lnTo>
                  <a:close/>
                </a:path>
              </a:pathLst>
            </a:custGeom>
            <a:solidFill>
              <a:srgbClr val="000000"/>
            </a:solidFill>
          </p:spPr>
          <p:txBody>
            <a:bodyPr vert="horz" lIns="91440" tIns="45720" rIns="91440" bIns="45720" anchor="t"/>
            <a:lstStyle/>
            <a:p>
              <a:endParaRPr lang="en-IN"/>
            </a:p>
          </p:txBody>
        </p:sp>
        <p:sp>
          <p:nvSpPr>
            <p:cNvPr id="2329" name="Shape 7069"/>
            <p:cNvSpPr/>
            <p:nvPr/>
          </p:nvSpPr>
          <p:spPr>
            <a:xfrm>
              <a:off x="1955339" y="5256259"/>
              <a:ext cx="44212" cy="67071"/>
            </a:xfrm>
            <a:custGeom>
              <a:avLst/>
              <a:gdLst/>
              <a:ahLst/>
              <a:cxnLst/>
              <a:rect l="0" t="0" r="0" b="0"/>
              <a:pathLst>
                <a:path w="44212" h="67071">
                  <a:moveTo>
                    <a:pt x="21352" y="0"/>
                  </a:moveTo>
                  <a:lnTo>
                    <a:pt x="19764" y="3016"/>
                  </a:lnTo>
                  <a:lnTo>
                    <a:pt x="22383" y="3571"/>
                  </a:lnTo>
                  <a:lnTo>
                    <a:pt x="24447" y="5000"/>
                  </a:lnTo>
                  <a:lnTo>
                    <a:pt x="26034" y="7063"/>
                  </a:lnTo>
                  <a:lnTo>
                    <a:pt x="27224" y="9525"/>
                  </a:lnTo>
                  <a:lnTo>
                    <a:pt x="28575" y="14604"/>
                  </a:lnTo>
                  <a:lnTo>
                    <a:pt x="28892" y="16748"/>
                  </a:lnTo>
                  <a:lnTo>
                    <a:pt x="28971" y="18256"/>
                  </a:lnTo>
                  <a:lnTo>
                    <a:pt x="28971" y="19050"/>
                  </a:lnTo>
                  <a:lnTo>
                    <a:pt x="28892" y="20320"/>
                  </a:lnTo>
                  <a:lnTo>
                    <a:pt x="28177" y="23415"/>
                  </a:lnTo>
                  <a:lnTo>
                    <a:pt x="26431" y="26193"/>
                  </a:lnTo>
                  <a:lnTo>
                    <a:pt x="24843" y="27067"/>
                  </a:lnTo>
                  <a:lnTo>
                    <a:pt x="22859" y="27383"/>
                  </a:lnTo>
                  <a:lnTo>
                    <a:pt x="20239" y="26987"/>
                  </a:lnTo>
                  <a:lnTo>
                    <a:pt x="17938" y="25876"/>
                  </a:lnTo>
                  <a:lnTo>
                    <a:pt x="16112" y="24129"/>
                  </a:lnTo>
                  <a:lnTo>
                    <a:pt x="14683" y="21827"/>
                  </a:lnTo>
                  <a:lnTo>
                    <a:pt x="12779" y="16431"/>
                  </a:lnTo>
                  <a:lnTo>
                    <a:pt x="12143" y="10636"/>
                  </a:lnTo>
                  <a:lnTo>
                    <a:pt x="12937" y="6906"/>
                  </a:lnTo>
                  <a:lnTo>
                    <a:pt x="14843" y="4524"/>
                  </a:lnTo>
                  <a:lnTo>
                    <a:pt x="17303" y="3333"/>
                  </a:lnTo>
                  <a:lnTo>
                    <a:pt x="19764" y="3016"/>
                  </a:lnTo>
                  <a:lnTo>
                    <a:pt x="21352" y="0"/>
                  </a:lnTo>
                  <a:lnTo>
                    <a:pt x="15477" y="873"/>
                  </a:lnTo>
                  <a:lnTo>
                    <a:pt x="12700" y="1983"/>
                  </a:lnTo>
                  <a:lnTo>
                    <a:pt x="10081" y="3571"/>
                  </a:lnTo>
                  <a:lnTo>
                    <a:pt x="7858" y="5715"/>
                  </a:lnTo>
                  <a:lnTo>
                    <a:pt x="6112" y="8333"/>
                  </a:lnTo>
                  <a:lnTo>
                    <a:pt x="4921" y="11508"/>
                  </a:lnTo>
                  <a:lnTo>
                    <a:pt x="4524" y="15240"/>
                  </a:lnTo>
                  <a:lnTo>
                    <a:pt x="5079" y="19526"/>
                  </a:lnTo>
                  <a:lnTo>
                    <a:pt x="6826" y="23256"/>
                  </a:lnTo>
                  <a:lnTo>
                    <a:pt x="9683" y="26352"/>
                  </a:lnTo>
                  <a:lnTo>
                    <a:pt x="13731" y="28971"/>
                  </a:lnTo>
                  <a:lnTo>
                    <a:pt x="10714" y="31591"/>
                  </a:lnTo>
                  <a:lnTo>
                    <a:pt x="8413" y="33654"/>
                  </a:lnTo>
                  <a:lnTo>
                    <a:pt x="6746" y="35321"/>
                  </a:lnTo>
                  <a:lnTo>
                    <a:pt x="5714" y="36592"/>
                  </a:lnTo>
                  <a:lnTo>
                    <a:pt x="4683" y="38417"/>
                  </a:lnTo>
                  <a:lnTo>
                    <a:pt x="4524" y="39607"/>
                  </a:lnTo>
                  <a:lnTo>
                    <a:pt x="5079" y="41592"/>
                  </a:lnTo>
                  <a:lnTo>
                    <a:pt x="6429" y="43258"/>
                  </a:lnTo>
                  <a:lnTo>
                    <a:pt x="8413" y="44530"/>
                  </a:lnTo>
                  <a:lnTo>
                    <a:pt x="10636" y="45720"/>
                  </a:lnTo>
                  <a:lnTo>
                    <a:pt x="6429" y="48260"/>
                  </a:lnTo>
                  <a:lnTo>
                    <a:pt x="3016" y="51196"/>
                  </a:lnTo>
                  <a:lnTo>
                    <a:pt x="793" y="54451"/>
                  </a:lnTo>
                  <a:lnTo>
                    <a:pt x="0" y="57863"/>
                  </a:lnTo>
                  <a:lnTo>
                    <a:pt x="317" y="59611"/>
                  </a:lnTo>
                  <a:lnTo>
                    <a:pt x="1349" y="61277"/>
                  </a:lnTo>
                  <a:lnTo>
                    <a:pt x="2937" y="62786"/>
                  </a:lnTo>
                  <a:lnTo>
                    <a:pt x="5158" y="64213"/>
                  </a:lnTo>
                  <a:lnTo>
                    <a:pt x="7778" y="65404"/>
                  </a:lnTo>
                  <a:lnTo>
                    <a:pt x="10953" y="66277"/>
                  </a:lnTo>
                  <a:lnTo>
                    <a:pt x="18256" y="67071"/>
                  </a:lnTo>
                  <a:lnTo>
                    <a:pt x="21511" y="66755"/>
                  </a:lnTo>
                  <a:lnTo>
                    <a:pt x="25241" y="65961"/>
                  </a:lnTo>
                  <a:lnTo>
                    <a:pt x="29289" y="64611"/>
                  </a:lnTo>
                  <a:lnTo>
                    <a:pt x="33337" y="62706"/>
                  </a:lnTo>
                  <a:lnTo>
                    <a:pt x="36908" y="60245"/>
                  </a:lnTo>
                  <a:lnTo>
                    <a:pt x="39924" y="57387"/>
                  </a:lnTo>
                  <a:lnTo>
                    <a:pt x="41909" y="54055"/>
                  </a:lnTo>
                  <a:lnTo>
                    <a:pt x="42624" y="50243"/>
                  </a:lnTo>
                  <a:lnTo>
                    <a:pt x="42227" y="47307"/>
                  </a:lnTo>
                  <a:lnTo>
                    <a:pt x="41592" y="45561"/>
                  </a:lnTo>
                  <a:lnTo>
                    <a:pt x="40561" y="43815"/>
                  </a:lnTo>
                  <a:lnTo>
                    <a:pt x="38973" y="42148"/>
                  </a:lnTo>
                  <a:lnTo>
                    <a:pt x="36829" y="40877"/>
                  </a:lnTo>
                  <a:lnTo>
                    <a:pt x="34052" y="39925"/>
                  </a:lnTo>
                  <a:lnTo>
                    <a:pt x="30479" y="39607"/>
                  </a:lnTo>
                  <a:lnTo>
                    <a:pt x="18256" y="38100"/>
                  </a:lnTo>
                  <a:lnTo>
                    <a:pt x="15796" y="38100"/>
                  </a:lnTo>
                  <a:lnTo>
                    <a:pt x="13705" y="37965"/>
                  </a:lnTo>
                  <a:lnTo>
                    <a:pt x="12143" y="45720"/>
                  </a:lnTo>
                  <a:lnTo>
                    <a:pt x="15161" y="45720"/>
                  </a:lnTo>
                  <a:lnTo>
                    <a:pt x="18097" y="45878"/>
                  </a:lnTo>
                  <a:lnTo>
                    <a:pt x="21827" y="46354"/>
                  </a:lnTo>
                  <a:lnTo>
                    <a:pt x="24288" y="46751"/>
                  </a:lnTo>
                  <a:lnTo>
                    <a:pt x="27383" y="47227"/>
                  </a:lnTo>
                  <a:lnTo>
                    <a:pt x="32543" y="47307"/>
                  </a:lnTo>
                  <a:lnTo>
                    <a:pt x="36353" y="47783"/>
                  </a:lnTo>
                  <a:lnTo>
                    <a:pt x="38734" y="49132"/>
                  </a:lnTo>
                  <a:lnTo>
                    <a:pt x="39608" y="51831"/>
                  </a:lnTo>
                  <a:lnTo>
                    <a:pt x="39289" y="53498"/>
                  </a:lnTo>
                  <a:lnTo>
                    <a:pt x="38496" y="55165"/>
                  </a:lnTo>
                  <a:lnTo>
                    <a:pt x="37068" y="56673"/>
                  </a:lnTo>
                  <a:lnTo>
                    <a:pt x="35004" y="58102"/>
                  </a:lnTo>
                  <a:lnTo>
                    <a:pt x="32464" y="59293"/>
                  </a:lnTo>
                  <a:lnTo>
                    <a:pt x="29289" y="60166"/>
                  </a:lnTo>
                  <a:lnTo>
                    <a:pt x="25637" y="60721"/>
                  </a:lnTo>
                  <a:lnTo>
                    <a:pt x="21352" y="60960"/>
                  </a:lnTo>
                  <a:lnTo>
                    <a:pt x="17699" y="60801"/>
                  </a:lnTo>
                  <a:lnTo>
                    <a:pt x="14683" y="60405"/>
                  </a:lnTo>
                  <a:lnTo>
                    <a:pt x="12302" y="59768"/>
                  </a:lnTo>
                  <a:lnTo>
                    <a:pt x="10477" y="58817"/>
                  </a:lnTo>
                  <a:lnTo>
                    <a:pt x="9127" y="57706"/>
                  </a:lnTo>
                  <a:lnTo>
                    <a:pt x="8254" y="56436"/>
                  </a:lnTo>
                  <a:lnTo>
                    <a:pt x="7619" y="53340"/>
                  </a:lnTo>
                  <a:lnTo>
                    <a:pt x="7937" y="51911"/>
                  </a:lnTo>
                  <a:lnTo>
                    <a:pt x="8731" y="50086"/>
                  </a:lnTo>
                  <a:lnTo>
                    <a:pt x="10159" y="47942"/>
                  </a:lnTo>
                  <a:lnTo>
                    <a:pt x="12143" y="45720"/>
                  </a:lnTo>
                  <a:lnTo>
                    <a:pt x="13705" y="37965"/>
                  </a:lnTo>
                  <a:lnTo>
                    <a:pt x="13334" y="37941"/>
                  </a:lnTo>
                  <a:lnTo>
                    <a:pt x="11429" y="37465"/>
                  </a:lnTo>
                  <a:lnTo>
                    <a:pt x="10636" y="36592"/>
                  </a:lnTo>
                  <a:lnTo>
                    <a:pt x="11349" y="34290"/>
                  </a:lnTo>
                  <a:lnTo>
                    <a:pt x="13096" y="32146"/>
                  </a:lnTo>
                  <a:lnTo>
                    <a:pt x="15161" y="30400"/>
                  </a:lnTo>
                  <a:lnTo>
                    <a:pt x="16748" y="28971"/>
                  </a:lnTo>
                  <a:lnTo>
                    <a:pt x="17224" y="29210"/>
                  </a:lnTo>
                  <a:lnTo>
                    <a:pt x="18493" y="29686"/>
                  </a:lnTo>
                  <a:lnTo>
                    <a:pt x="20002" y="30242"/>
                  </a:lnTo>
                  <a:lnTo>
                    <a:pt x="21352" y="30479"/>
                  </a:lnTo>
                  <a:lnTo>
                    <a:pt x="26273" y="29606"/>
                  </a:lnTo>
                  <a:lnTo>
                    <a:pt x="28812" y="28495"/>
                  </a:lnTo>
                  <a:lnTo>
                    <a:pt x="31273" y="26828"/>
                  </a:lnTo>
                  <a:lnTo>
                    <a:pt x="33337" y="24765"/>
                  </a:lnTo>
                  <a:lnTo>
                    <a:pt x="35083" y="22145"/>
                  </a:lnTo>
                  <a:lnTo>
                    <a:pt x="36194" y="18970"/>
                  </a:lnTo>
                  <a:lnTo>
                    <a:pt x="36592" y="15240"/>
                  </a:lnTo>
                  <a:lnTo>
                    <a:pt x="36353" y="12302"/>
                  </a:lnTo>
                  <a:lnTo>
                    <a:pt x="35798" y="10238"/>
                  </a:lnTo>
                  <a:lnTo>
                    <a:pt x="35242" y="8811"/>
                  </a:lnTo>
                  <a:lnTo>
                    <a:pt x="35004" y="7620"/>
                  </a:lnTo>
                  <a:lnTo>
                    <a:pt x="44212" y="7620"/>
                  </a:lnTo>
                  <a:lnTo>
                    <a:pt x="44212" y="3016"/>
                  </a:lnTo>
                  <a:lnTo>
                    <a:pt x="35162" y="3016"/>
                  </a:lnTo>
                  <a:lnTo>
                    <a:pt x="33496" y="2857"/>
                  </a:lnTo>
                  <a:lnTo>
                    <a:pt x="31829" y="2381"/>
                  </a:lnTo>
                  <a:lnTo>
                    <a:pt x="30479" y="1507"/>
                  </a:lnTo>
                  <a:lnTo>
                    <a:pt x="27543" y="635"/>
                  </a:lnTo>
                  <a:lnTo>
                    <a:pt x="25321" y="158"/>
                  </a:lnTo>
                  <a:lnTo>
                    <a:pt x="23414" y="0"/>
                  </a:lnTo>
                  <a:lnTo>
                    <a:pt x="21352" y="0"/>
                  </a:lnTo>
                  <a:close/>
                </a:path>
              </a:pathLst>
            </a:custGeom>
            <a:solidFill>
              <a:srgbClr val="000000"/>
            </a:solidFill>
          </p:spPr>
          <p:txBody>
            <a:bodyPr vert="horz" lIns="91440" tIns="45720" rIns="91440" bIns="45720" anchor="t"/>
            <a:lstStyle/>
            <a:p>
              <a:endParaRPr lang="en-IN"/>
            </a:p>
          </p:txBody>
        </p:sp>
        <p:sp>
          <p:nvSpPr>
            <p:cNvPr id="2330" name="Shape 7070"/>
            <p:cNvSpPr/>
            <p:nvPr/>
          </p:nvSpPr>
          <p:spPr>
            <a:xfrm>
              <a:off x="2005582" y="5256259"/>
              <a:ext cx="39687" cy="47227"/>
            </a:xfrm>
            <a:custGeom>
              <a:avLst/>
              <a:gdLst/>
              <a:ahLst/>
              <a:cxnLst/>
              <a:rect l="0" t="0" r="0" b="0"/>
              <a:pathLst>
                <a:path w="39687" h="47227">
                  <a:moveTo>
                    <a:pt x="19843" y="0"/>
                  </a:moveTo>
                  <a:lnTo>
                    <a:pt x="16827" y="3016"/>
                  </a:lnTo>
                  <a:lnTo>
                    <a:pt x="19843" y="3255"/>
                  </a:lnTo>
                  <a:lnTo>
                    <a:pt x="22146" y="4048"/>
                  </a:lnTo>
                  <a:lnTo>
                    <a:pt x="23812" y="5238"/>
                  </a:lnTo>
                  <a:lnTo>
                    <a:pt x="25003" y="6826"/>
                  </a:lnTo>
                  <a:lnTo>
                    <a:pt x="26432" y="10715"/>
                  </a:lnTo>
                  <a:lnTo>
                    <a:pt x="27464" y="15240"/>
                  </a:lnTo>
                  <a:lnTo>
                    <a:pt x="6112" y="15240"/>
                  </a:lnTo>
                  <a:lnTo>
                    <a:pt x="6827" y="12065"/>
                  </a:lnTo>
                  <a:lnTo>
                    <a:pt x="7779" y="9445"/>
                  </a:lnTo>
                  <a:lnTo>
                    <a:pt x="8969" y="7381"/>
                  </a:lnTo>
                  <a:lnTo>
                    <a:pt x="10318" y="5715"/>
                  </a:lnTo>
                  <a:lnTo>
                    <a:pt x="13415" y="3651"/>
                  </a:lnTo>
                  <a:lnTo>
                    <a:pt x="16827" y="3016"/>
                  </a:lnTo>
                  <a:lnTo>
                    <a:pt x="19843" y="0"/>
                  </a:lnTo>
                  <a:lnTo>
                    <a:pt x="16352" y="237"/>
                  </a:lnTo>
                  <a:lnTo>
                    <a:pt x="12858" y="1031"/>
                  </a:lnTo>
                  <a:lnTo>
                    <a:pt x="9525" y="2461"/>
                  </a:lnTo>
                  <a:lnTo>
                    <a:pt x="6508" y="4762"/>
                  </a:lnTo>
                  <a:lnTo>
                    <a:pt x="3890" y="7937"/>
                  </a:lnTo>
                  <a:lnTo>
                    <a:pt x="1826" y="12223"/>
                  </a:lnTo>
                  <a:lnTo>
                    <a:pt x="477" y="17621"/>
                  </a:lnTo>
                  <a:lnTo>
                    <a:pt x="0" y="24368"/>
                  </a:lnTo>
                  <a:lnTo>
                    <a:pt x="318" y="29686"/>
                  </a:lnTo>
                  <a:lnTo>
                    <a:pt x="1112" y="34368"/>
                  </a:lnTo>
                  <a:lnTo>
                    <a:pt x="2539" y="38258"/>
                  </a:lnTo>
                  <a:lnTo>
                    <a:pt x="4604" y="41512"/>
                  </a:lnTo>
                  <a:lnTo>
                    <a:pt x="7143" y="43973"/>
                  </a:lnTo>
                  <a:lnTo>
                    <a:pt x="10318" y="45799"/>
                  </a:lnTo>
                  <a:lnTo>
                    <a:pt x="14050" y="46831"/>
                  </a:lnTo>
                  <a:lnTo>
                    <a:pt x="18336" y="47227"/>
                  </a:lnTo>
                  <a:lnTo>
                    <a:pt x="23098" y="46593"/>
                  </a:lnTo>
                  <a:lnTo>
                    <a:pt x="27226" y="45006"/>
                  </a:lnTo>
                  <a:lnTo>
                    <a:pt x="30718" y="42703"/>
                  </a:lnTo>
                  <a:lnTo>
                    <a:pt x="33576" y="40004"/>
                  </a:lnTo>
                  <a:lnTo>
                    <a:pt x="35877" y="37068"/>
                  </a:lnTo>
                  <a:lnTo>
                    <a:pt x="37625" y="34368"/>
                  </a:lnTo>
                  <a:lnTo>
                    <a:pt x="38893" y="32067"/>
                  </a:lnTo>
                  <a:lnTo>
                    <a:pt x="39687" y="30479"/>
                  </a:lnTo>
                  <a:lnTo>
                    <a:pt x="38100" y="28971"/>
                  </a:lnTo>
                  <a:lnTo>
                    <a:pt x="35481" y="32781"/>
                  </a:lnTo>
                  <a:lnTo>
                    <a:pt x="31988" y="36750"/>
                  </a:lnTo>
                  <a:lnTo>
                    <a:pt x="27384" y="39846"/>
                  </a:lnTo>
                  <a:lnTo>
                    <a:pt x="24606" y="40798"/>
                  </a:lnTo>
                  <a:lnTo>
                    <a:pt x="21352" y="41116"/>
                  </a:lnTo>
                  <a:lnTo>
                    <a:pt x="18971" y="40877"/>
                  </a:lnTo>
                  <a:lnTo>
                    <a:pt x="16431" y="40083"/>
                  </a:lnTo>
                  <a:lnTo>
                    <a:pt x="13812" y="38735"/>
                  </a:lnTo>
                  <a:lnTo>
                    <a:pt x="11431" y="36592"/>
                  </a:lnTo>
                  <a:lnTo>
                    <a:pt x="9287" y="33575"/>
                  </a:lnTo>
                  <a:lnTo>
                    <a:pt x="7621" y="29527"/>
                  </a:lnTo>
                  <a:lnTo>
                    <a:pt x="6508" y="24526"/>
                  </a:lnTo>
                  <a:lnTo>
                    <a:pt x="6112" y="18256"/>
                  </a:lnTo>
                  <a:lnTo>
                    <a:pt x="38100" y="18256"/>
                  </a:lnTo>
                  <a:lnTo>
                    <a:pt x="37227" y="13493"/>
                  </a:lnTo>
                  <a:lnTo>
                    <a:pt x="35877" y="9605"/>
                  </a:lnTo>
                  <a:lnTo>
                    <a:pt x="34052" y="6430"/>
                  </a:lnTo>
                  <a:lnTo>
                    <a:pt x="31830" y="3968"/>
                  </a:lnTo>
                  <a:lnTo>
                    <a:pt x="29211" y="2143"/>
                  </a:lnTo>
                  <a:lnTo>
                    <a:pt x="26352" y="952"/>
                  </a:lnTo>
                  <a:lnTo>
                    <a:pt x="23177" y="237"/>
                  </a:lnTo>
                  <a:lnTo>
                    <a:pt x="19843" y="0"/>
                  </a:lnTo>
                  <a:close/>
                </a:path>
              </a:pathLst>
            </a:custGeom>
            <a:solidFill>
              <a:srgbClr val="000000"/>
            </a:solidFill>
          </p:spPr>
          <p:txBody>
            <a:bodyPr vert="horz" lIns="91440" tIns="45720" rIns="91440" bIns="45720" anchor="t"/>
            <a:lstStyle/>
            <a:p>
              <a:endParaRPr lang="en-IN"/>
            </a:p>
          </p:txBody>
        </p:sp>
        <p:sp>
          <p:nvSpPr>
            <p:cNvPr id="2331" name="Shape 7071"/>
            <p:cNvSpPr/>
            <p:nvPr/>
          </p:nvSpPr>
          <p:spPr>
            <a:xfrm>
              <a:off x="2051303" y="5291264"/>
              <a:ext cx="13731" cy="24446"/>
            </a:xfrm>
            <a:custGeom>
              <a:avLst/>
              <a:gdLst/>
              <a:ahLst/>
              <a:cxnLst/>
              <a:rect l="0" t="0" r="0" b="0"/>
              <a:pathLst>
                <a:path w="13731" h="24446">
                  <a:moveTo>
                    <a:pt x="6111" y="0"/>
                  </a:moveTo>
                  <a:lnTo>
                    <a:pt x="3888" y="316"/>
                  </a:lnTo>
                  <a:lnTo>
                    <a:pt x="1903" y="1348"/>
                  </a:lnTo>
                  <a:lnTo>
                    <a:pt x="555" y="3253"/>
                  </a:lnTo>
                  <a:lnTo>
                    <a:pt x="0" y="6111"/>
                  </a:lnTo>
                  <a:lnTo>
                    <a:pt x="713" y="8174"/>
                  </a:lnTo>
                  <a:lnTo>
                    <a:pt x="2460" y="9603"/>
                  </a:lnTo>
                  <a:lnTo>
                    <a:pt x="4523" y="10397"/>
                  </a:lnTo>
                  <a:lnTo>
                    <a:pt x="6111" y="10714"/>
                  </a:lnTo>
                  <a:lnTo>
                    <a:pt x="7618" y="10714"/>
                  </a:lnTo>
                  <a:lnTo>
                    <a:pt x="8412" y="9921"/>
                  </a:lnTo>
                  <a:lnTo>
                    <a:pt x="8968" y="9444"/>
                  </a:lnTo>
                  <a:lnTo>
                    <a:pt x="9206" y="9207"/>
                  </a:lnTo>
                  <a:lnTo>
                    <a:pt x="9444" y="10080"/>
                  </a:lnTo>
                  <a:lnTo>
                    <a:pt x="9999" y="10714"/>
                  </a:lnTo>
                  <a:lnTo>
                    <a:pt x="10477" y="11349"/>
                  </a:lnTo>
                  <a:lnTo>
                    <a:pt x="10715" y="12222"/>
                  </a:lnTo>
                  <a:lnTo>
                    <a:pt x="10397" y="13889"/>
                  </a:lnTo>
                  <a:lnTo>
                    <a:pt x="9047" y="16430"/>
                  </a:lnTo>
                  <a:lnTo>
                    <a:pt x="6191" y="19525"/>
                  </a:lnTo>
                  <a:lnTo>
                    <a:pt x="4206" y="21192"/>
                  </a:lnTo>
                  <a:lnTo>
                    <a:pt x="1587" y="22858"/>
                  </a:lnTo>
                  <a:lnTo>
                    <a:pt x="3094" y="24446"/>
                  </a:lnTo>
                  <a:lnTo>
                    <a:pt x="6031" y="22462"/>
                  </a:lnTo>
                  <a:lnTo>
                    <a:pt x="9525" y="19050"/>
                  </a:lnTo>
                  <a:lnTo>
                    <a:pt x="12461" y="14603"/>
                  </a:lnTo>
                  <a:lnTo>
                    <a:pt x="13413" y="11984"/>
                  </a:lnTo>
                  <a:lnTo>
                    <a:pt x="13731" y="9207"/>
                  </a:lnTo>
                  <a:lnTo>
                    <a:pt x="13493" y="6587"/>
                  </a:lnTo>
                  <a:lnTo>
                    <a:pt x="12778" y="4523"/>
                  </a:lnTo>
                  <a:lnTo>
                    <a:pt x="10477" y="1744"/>
                  </a:lnTo>
                  <a:lnTo>
                    <a:pt x="7937" y="396"/>
                  </a:lnTo>
                  <a:lnTo>
                    <a:pt x="6111" y="0"/>
                  </a:lnTo>
                  <a:close/>
                </a:path>
              </a:pathLst>
            </a:custGeom>
            <a:solidFill>
              <a:srgbClr val="000000"/>
            </a:solidFill>
          </p:spPr>
          <p:txBody>
            <a:bodyPr vert="horz" lIns="91440" tIns="45720" rIns="91440" bIns="45720" anchor="t"/>
            <a:lstStyle/>
            <a:p>
              <a:endParaRPr lang="en-IN"/>
            </a:p>
          </p:txBody>
        </p:sp>
        <p:sp>
          <p:nvSpPr>
            <p:cNvPr id="2332" name="Shape 7072"/>
            <p:cNvSpPr/>
            <p:nvPr/>
          </p:nvSpPr>
          <p:spPr>
            <a:xfrm>
              <a:off x="2098610" y="5234908"/>
              <a:ext cx="22860" cy="67071"/>
            </a:xfrm>
            <a:custGeom>
              <a:avLst/>
              <a:gdLst/>
              <a:ahLst/>
              <a:cxnLst/>
              <a:rect l="0" t="0" r="0" b="0"/>
              <a:pathLst>
                <a:path w="22860" h="67071">
                  <a:moveTo>
                    <a:pt x="15241" y="0"/>
                  </a:moveTo>
                  <a:lnTo>
                    <a:pt x="11589" y="872"/>
                  </a:lnTo>
                  <a:lnTo>
                    <a:pt x="3652" y="2142"/>
                  </a:lnTo>
                  <a:lnTo>
                    <a:pt x="0" y="3014"/>
                  </a:lnTo>
                  <a:lnTo>
                    <a:pt x="0" y="4602"/>
                  </a:lnTo>
                  <a:lnTo>
                    <a:pt x="3016" y="4602"/>
                  </a:lnTo>
                  <a:lnTo>
                    <a:pt x="5716" y="4919"/>
                  </a:lnTo>
                  <a:lnTo>
                    <a:pt x="7065" y="5952"/>
                  </a:lnTo>
                  <a:lnTo>
                    <a:pt x="7541" y="7777"/>
                  </a:lnTo>
                  <a:lnTo>
                    <a:pt x="7621" y="10635"/>
                  </a:lnTo>
                  <a:lnTo>
                    <a:pt x="7621" y="57943"/>
                  </a:lnTo>
                  <a:lnTo>
                    <a:pt x="7303" y="61673"/>
                  </a:lnTo>
                  <a:lnTo>
                    <a:pt x="6112" y="63975"/>
                  </a:lnTo>
                  <a:lnTo>
                    <a:pt x="3731" y="65244"/>
                  </a:lnTo>
                  <a:lnTo>
                    <a:pt x="0" y="65563"/>
                  </a:lnTo>
                  <a:lnTo>
                    <a:pt x="0" y="67071"/>
                  </a:lnTo>
                  <a:lnTo>
                    <a:pt x="22860" y="67071"/>
                  </a:lnTo>
                  <a:lnTo>
                    <a:pt x="22860" y="65563"/>
                  </a:lnTo>
                  <a:lnTo>
                    <a:pt x="19130" y="65244"/>
                  </a:lnTo>
                  <a:lnTo>
                    <a:pt x="16748" y="63975"/>
                  </a:lnTo>
                  <a:lnTo>
                    <a:pt x="15558" y="61673"/>
                  </a:lnTo>
                  <a:lnTo>
                    <a:pt x="15241" y="57943"/>
                  </a:lnTo>
                  <a:lnTo>
                    <a:pt x="15241" y="0"/>
                  </a:lnTo>
                  <a:close/>
                </a:path>
              </a:pathLst>
            </a:custGeom>
            <a:solidFill>
              <a:srgbClr val="000000"/>
            </a:solidFill>
          </p:spPr>
          <p:txBody>
            <a:bodyPr vert="horz" lIns="91440" tIns="45720" rIns="91440" bIns="45720" anchor="t"/>
            <a:lstStyle/>
            <a:p>
              <a:endParaRPr lang="en-IN"/>
            </a:p>
          </p:txBody>
        </p:sp>
        <p:sp>
          <p:nvSpPr>
            <p:cNvPr id="2333" name="Shape 7073"/>
            <p:cNvSpPr/>
            <p:nvPr/>
          </p:nvSpPr>
          <p:spPr>
            <a:xfrm>
              <a:off x="2130599" y="5234908"/>
              <a:ext cx="10636" cy="9127"/>
            </a:xfrm>
            <a:custGeom>
              <a:avLst/>
              <a:gdLst/>
              <a:ahLst/>
              <a:cxnLst/>
              <a:rect l="0" t="0" r="0" b="0"/>
              <a:pathLst>
                <a:path w="10636" h="9127">
                  <a:moveTo>
                    <a:pt x="6111" y="0"/>
                  </a:moveTo>
                  <a:lnTo>
                    <a:pt x="3255" y="475"/>
                  </a:lnTo>
                  <a:lnTo>
                    <a:pt x="1348" y="1666"/>
                  </a:lnTo>
                  <a:lnTo>
                    <a:pt x="317" y="3175"/>
                  </a:lnTo>
                  <a:lnTo>
                    <a:pt x="0" y="4602"/>
                  </a:lnTo>
                  <a:lnTo>
                    <a:pt x="317" y="5952"/>
                  </a:lnTo>
                  <a:lnTo>
                    <a:pt x="1348" y="7460"/>
                  </a:lnTo>
                  <a:lnTo>
                    <a:pt x="3255" y="8651"/>
                  </a:lnTo>
                  <a:lnTo>
                    <a:pt x="6111" y="9127"/>
                  </a:lnTo>
                  <a:lnTo>
                    <a:pt x="8096" y="8809"/>
                  </a:lnTo>
                  <a:lnTo>
                    <a:pt x="9525" y="8016"/>
                  </a:lnTo>
                  <a:lnTo>
                    <a:pt x="10318" y="6587"/>
                  </a:lnTo>
                  <a:lnTo>
                    <a:pt x="10636" y="4602"/>
                  </a:lnTo>
                  <a:lnTo>
                    <a:pt x="10318" y="2538"/>
                  </a:lnTo>
                  <a:lnTo>
                    <a:pt x="9525" y="1110"/>
                  </a:lnTo>
                  <a:lnTo>
                    <a:pt x="8096" y="316"/>
                  </a:lnTo>
                  <a:lnTo>
                    <a:pt x="6111" y="0"/>
                  </a:lnTo>
                  <a:close/>
                </a:path>
              </a:pathLst>
            </a:custGeom>
            <a:solidFill>
              <a:srgbClr val="000000"/>
            </a:solidFill>
          </p:spPr>
          <p:txBody>
            <a:bodyPr vert="horz" lIns="91440" tIns="45720" rIns="91440" bIns="45720" anchor="t"/>
            <a:lstStyle/>
            <a:p>
              <a:endParaRPr lang="en-IN"/>
            </a:p>
          </p:txBody>
        </p:sp>
        <p:sp>
          <p:nvSpPr>
            <p:cNvPr id="2334" name="Shape 7074"/>
            <p:cNvSpPr/>
            <p:nvPr/>
          </p:nvSpPr>
          <p:spPr>
            <a:xfrm>
              <a:off x="2124487" y="5256259"/>
              <a:ext cx="22860" cy="45720"/>
            </a:xfrm>
            <a:custGeom>
              <a:avLst/>
              <a:gdLst/>
              <a:ahLst/>
              <a:cxnLst/>
              <a:rect l="0" t="0" r="0" b="0"/>
              <a:pathLst>
                <a:path w="22860" h="45720">
                  <a:moveTo>
                    <a:pt x="15238" y="0"/>
                  </a:moveTo>
                  <a:lnTo>
                    <a:pt x="8175" y="2222"/>
                  </a:lnTo>
                  <a:lnTo>
                    <a:pt x="4285" y="3412"/>
                  </a:lnTo>
                  <a:lnTo>
                    <a:pt x="0" y="4524"/>
                  </a:lnTo>
                  <a:lnTo>
                    <a:pt x="0" y="6112"/>
                  </a:lnTo>
                  <a:lnTo>
                    <a:pt x="4603" y="6112"/>
                  </a:lnTo>
                  <a:lnTo>
                    <a:pt x="5713" y="6191"/>
                  </a:lnTo>
                  <a:lnTo>
                    <a:pt x="6666" y="6826"/>
                  </a:lnTo>
                  <a:lnTo>
                    <a:pt x="7381" y="8651"/>
                  </a:lnTo>
                  <a:lnTo>
                    <a:pt x="7540" y="10160"/>
                  </a:lnTo>
                  <a:lnTo>
                    <a:pt x="7620" y="12143"/>
                  </a:lnTo>
                  <a:lnTo>
                    <a:pt x="7620" y="35005"/>
                  </a:lnTo>
                  <a:lnTo>
                    <a:pt x="7540" y="37623"/>
                  </a:lnTo>
                  <a:lnTo>
                    <a:pt x="7301" y="39687"/>
                  </a:lnTo>
                  <a:lnTo>
                    <a:pt x="6111" y="42465"/>
                  </a:lnTo>
                  <a:lnTo>
                    <a:pt x="3730" y="43815"/>
                  </a:lnTo>
                  <a:lnTo>
                    <a:pt x="0" y="44212"/>
                  </a:lnTo>
                  <a:lnTo>
                    <a:pt x="0" y="45720"/>
                  </a:lnTo>
                  <a:lnTo>
                    <a:pt x="22860" y="45720"/>
                  </a:lnTo>
                  <a:lnTo>
                    <a:pt x="22860" y="44212"/>
                  </a:lnTo>
                  <a:lnTo>
                    <a:pt x="20320" y="44132"/>
                  </a:lnTo>
                  <a:lnTo>
                    <a:pt x="18493" y="43815"/>
                  </a:lnTo>
                  <a:lnTo>
                    <a:pt x="17065" y="43338"/>
                  </a:lnTo>
                  <a:lnTo>
                    <a:pt x="16191" y="42465"/>
                  </a:lnTo>
                  <a:lnTo>
                    <a:pt x="15397" y="39687"/>
                  </a:lnTo>
                  <a:lnTo>
                    <a:pt x="15238" y="37623"/>
                  </a:lnTo>
                  <a:lnTo>
                    <a:pt x="15238" y="0"/>
                  </a:lnTo>
                  <a:close/>
                </a:path>
              </a:pathLst>
            </a:custGeom>
            <a:solidFill>
              <a:srgbClr val="000000"/>
            </a:solidFill>
          </p:spPr>
          <p:txBody>
            <a:bodyPr vert="horz" lIns="91440" tIns="45720" rIns="91440" bIns="45720" anchor="t"/>
            <a:lstStyle/>
            <a:p>
              <a:endParaRPr lang="en-IN"/>
            </a:p>
          </p:txBody>
        </p:sp>
        <p:sp>
          <p:nvSpPr>
            <p:cNvPr id="2335" name="Shape 7075"/>
            <p:cNvSpPr/>
            <p:nvPr/>
          </p:nvSpPr>
          <p:spPr>
            <a:xfrm>
              <a:off x="2151951" y="5257767"/>
              <a:ext cx="44131" cy="45720"/>
            </a:xfrm>
            <a:custGeom>
              <a:avLst/>
              <a:gdLst/>
              <a:ahLst/>
              <a:cxnLst/>
              <a:rect l="0" t="0" r="0" b="0"/>
              <a:pathLst>
                <a:path w="44131" h="45720">
                  <a:moveTo>
                    <a:pt x="0" y="0"/>
                  </a:moveTo>
                  <a:lnTo>
                    <a:pt x="0" y="1508"/>
                  </a:lnTo>
                  <a:lnTo>
                    <a:pt x="1348" y="1587"/>
                  </a:lnTo>
                  <a:lnTo>
                    <a:pt x="2856" y="1904"/>
                  </a:lnTo>
                  <a:lnTo>
                    <a:pt x="4047" y="2778"/>
                  </a:lnTo>
                  <a:lnTo>
                    <a:pt x="4523" y="4604"/>
                  </a:lnTo>
                  <a:lnTo>
                    <a:pt x="6428" y="8097"/>
                  </a:lnTo>
                  <a:lnTo>
                    <a:pt x="8651" y="12700"/>
                  </a:lnTo>
                  <a:lnTo>
                    <a:pt x="11032" y="17938"/>
                  </a:lnTo>
                  <a:lnTo>
                    <a:pt x="13493" y="23416"/>
                  </a:lnTo>
                  <a:lnTo>
                    <a:pt x="15875" y="28892"/>
                  </a:lnTo>
                  <a:lnTo>
                    <a:pt x="18017" y="33973"/>
                  </a:lnTo>
                  <a:lnTo>
                    <a:pt x="19843" y="38100"/>
                  </a:lnTo>
                  <a:lnTo>
                    <a:pt x="21271" y="41117"/>
                  </a:lnTo>
                  <a:lnTo>
                    <a:pt x="22225" y="43816"/>
                  </a:lnTo>
                  <a:lnTo>
                    <a:pt x="22699" y="45165"/>
                  </a:lnTo>
                  <a:lnTo>
                    <a:pt x="22858" y="45641"/>
                  </a:lnTo>
                  <a:lnTo>
                    <a:pt x="22858" y="45720"/>
                  </a:lnTo>
                  <a:lnTo>
                    <a:pt x="23732" y="45243"/>
                  </a:lnTo>
                  <a:lnTo>
                    <a:pt x="24367" y="43973"/>
                  </a:lnTo>
                  <a:lnTo>
                    <a:pt x="25002" y="42466"/>
                  </a:lnTo>
                  <a:lnTo>
                    <a:pt x="25874" y="41117"/>
                  </a:lnTo>
                  <a:lnTo>
                    <a:pt x="38100" y="9128"/>
                  </a:lnTo>
                  <a:lnTo>
                    <a:pt x="39290" y="5398"/>
                  </a:lnTo>
                  <a:lnTo>
                    <a:pt x="40559" y="3017"/>
                  </a:lnTo>
                  <a:lnTo>
                    <a:pt x="42147" y="1826"/>
                  </a:lnTo>
                  <a:lnTo>
                    <a:pt x="44131" y="1508"/>
                  </a:lnTo>
                  <a:lnTo>
                    <a:pt x="44131" y="0"/>
                  </a:lnTo>
                  <a:lnTo>
                    <a:pt x="31987" y="0"/>
                  </a:lnTo>
                  <a:lnTo>
                    <a:pt x="31987" y="1508"/>
                  </a:lnTo>
                  <a:lnTo>
                    <a:pt x="33337" y="1587"/>
                  </a:lnTo>
                  <a:lnTo>
                    <a:pt x="34844" y="1904"/>
                  </a:lnTo>
                  <a:lnTo>
                    <a:pt x="36036" y="2778"/>
                  </a:lnTo>
                  <a:lnTo>
                    <a:pt x="36512" y="4604"/>
                  </a:lnTo>
                  <a:lnTo>
                    <a:pt x="36193" y="6271"/>
                  </a:lnTo>
                  <a:lnTo>
                    <a:pt x="35242" y="8891"/>
                  </a:lnTo>
                  <a:lnTo>
                    <a:pt x="33971" y="12223"/>
                  </a:lnTo>
                  <a:lnTo>
                    <a:pt x="32305" y="16035"/>
                  </a:lnTo>
                  <a:lnTo>
                    <a:pt x="28812" y="24288"/>
                  </a:lnTo>
                  <a:lnTo>
                    <a:pt x="27225" y="28337"/>
                  </a:lnTo>
                  <a:lnTo>
                    <a:pt x="25874" y="31988"/>
                  </a:lnTo>
                  <a:lnTo>
                    <a:pt x="15239" y="7620"/>
                  </a:lnTo>
                  <a:lnTo>
                    <a:pt x="15239" y="4604"/>
                  </a:lnTo>
                  <a:lnTo>
                    <a:pt x="15556" y="2778"/>
                  </a:lnTo>
                  <a:lnTo>
                    <a:pt x="16349" y="1904"/>
                  </a:lnTo>
                  <a:lnTo>
                    <a:pt x="17779" y="1587"/>
                  </a:lnTo>
                  <a:lnTo>
                    <a:pt x="19763" y="1508"/>
                  </a:lnTo>
                  <a:lnTo>
                    <a:pt x="19763" y="0"/>
                  </a:lnTo>
                  <a:lnTo>
                    <a:pt x="0" y="0"/>
                  </a:lnTo>
                  <a:close/>
                </a:path>
              </a:pathLst>
            </a:custGeom>
            <a:solidFill>
              <a:srgbClr val="000000"/>
            </a:solidFill>
          </p:spPr>
          <p:txBody>
            <a:bodyPr vert="horz" lIns="91440" tIns="45720" rIns="91440" bIns="45720" anchor="t"/>
            <a:lstStyle/>
            <a:p>
              <a:endParaRPr lang="en-IN"/>
            </a:p>
          </p:txBody>
        </p:sp>
        <p:sp>
          <p:nvSpPr>
            <p:cNvPr id="2336" name="Shape 7076"/>
            <p:cNvSpPr/>
            <p:nvPr/>
          </p:nvSpPr>
          <p:spPr>
            <a:xfrm>
              <a:off x="2199178" y="5256259"/>
              <a:ext cx="39608" cy="47227"/>
            </a:xfrm>
            <a:custGeom>
              <a:avLst/>
              <a:gdLst/>
              <a:ahLst/>
              <a:cxnLst/>
              <a:rect l="0" t="0" r="0" b="0"/>
              <a:pathLst>
                <a:path w="39608" h="47227">
                  <a:moveTo>
                    <a:pt x="19764" y="0"/>
                  </a:moveTo>
                  <a:lnTo>
                    <a:pt x="18256" y="3016"/>
                  </a:lnTo>
                  <a:lnTo>
                    <a:pt x="20876" y="3255"/>
                  </a:lnTo>
                  <a:lnTo>
                    <a:pt x="22860" y="4048"/>
                  </a:lnTo>
                  <a:lnTo>
                    <a:pt x="25717" y="6826"/>
                  </a:lnTo>
                  <a:lnTo>
                    <a:pt x="27066" y="10715"/>
                  </a:lnTo>
                  <a:lnTo>
                    <a:pt x="27384" y="15240"/>
                  </a:lnTo>
                  <a:lnTo>
                    <a:pt x="6112" y="15240"/>
                  </a:lnTo>
                  <a:lnTo>
                    <a:pt x="6826" y="12065"/>
                  </a:lnTo>
                  <a:lnTo>
                    <a:pt x="7778" y="9445"/>
                  </a:lnTo>
                  <a:lnTo>
                    <a:pt x="8969" y="7381"/>
                  </a:lnTo>
                  <a:lnTo>
                    <a:pt x="10477" y="5715"/>
                  </a:lnTo>
                  <a:lnTo>
                    <a:pt x="13969" y="3651"/>
                  </a:lnTo>
                  <a:lnTo>
                    <a:pt x="18256" y="3016"/>
                  </a:lnTo>
                  <a:lnTo>
                    <a:pt x="19764" y="0"/>
                  </a:lnTo>
                  <a:lnTo>
                    <a:pt x="16747" y="237"/>
                  </a:lnTo>
                  <a:lnTo>
                    <a:pt x="13493" y="1031"/>
                  </a:lnTo>
                  <a:lnTo>
                    <a:pt x="10160" y="2461"/>
                  </a:lnTo>
                  <a:lnTo>
                    <a:pt x="7064" y="4762"/>
                  </a:lnTo>
                  <a:lnTo>
                    <a:pt x="4207" y="7937"/>
                  </a:lnTo>
                  <a:lnTo>
                    <a:pt x="1984" y="12223"/>
                  </a:lnTo>
                  <a:lnTo>
                    <a:pt x="556" y="17621"/>
                  </a:lnTo>
                  <a:lnTo>
                    <a:pt x="0" y="24368"/>
                  </a:lnTo>
                  <a:lnTo>
                    <a:pt x="317" y="29686"/>
                  </a:lnTo>
                  <a:lnTo>
                    <a:pt x="1349" y="34368"/>
                  </a:lnTo>
                  <a:lnTo>
                    <a:pt x="2937" y="38258"/>
                  </a:lnTo>
                  <a:lnTo>
                    <a:pt x="5159" y="41512"/>
                  </a:lnTo>
                  <a:lnTo>
                    <a:pt x="7778" y="43973"/>
                  </a:lnTo>
                  <a:lnTo>
                    <a:pt x="10953" y="45799"/>
                  </a:lnTo>
                  <a:lnTo>
                    <a:pt x="14446" y="46831"/>
                  </a:lnTo>
                  <a:lnTo>
                    <a:pt x="18256" y="47227"/>
                  </a:lnTo>
                  <a:lnTo>
                    <a:pt x="23574" y="46593"/>
                  </a:lnTo>
                  <a:lnTo>
                    <a:pt x="28019" y="45006"/>
                  </a:lnTo>
                  <a:lnTo>
                    <a:pt x="31671" y="42703"/>
                  </a:lnTo>
                  <a:lnTo>
                    <a:pt x="34687" y="40004"/>
                  </a:lnTo>
                  <a:lnTo>
                    <a:pt x="36909" y="37068"/>
                  </a:lnTo>
                  <a:lnTo>
                    <a:pt x="38417" y="34368"/>
                  </a:lnTo>
                  <a:lnTo>
                    <a:pt x="39291" y="32067"/>
                  </a:lnTo>
                  <a:lnTo>
                    <a:pt x="39608" y="30479"/>
                  </a:lnTo>
                  <a:lnTo>
                    <a:pt x="38100" y="28971"/>
                  </a:lnTo>
                  <a:lnTo>
                    <a:pt x="36353" y="32781"/>
                  </a:lnTo>
                  <a:lnTo>
                    <a:pt x="33337" y="36750"/>
                  </a:lnTo>
                  <a:lnTo>
                    <a:pt x="28892" y="39846"/>
                  </a:lnTo>
                  <a:lnTo>
                    <a:pt x="26035" y="40798"/>
                  </a:lnTo>
                  <a:lnTo>
                    <a:pt x="22860" y="41116"/>
                  </a:lnTo>
                  <a:lnTo>
                    <a:pt x="20478" y="40877"/>
                  </a:lnTo>
                  <a:lnTo>
                    <a:pt x="17859" y="40083"/>
                  </a:lnTo>
                  <a:lnTo>
                    <a:pt x="15239" y="38735"/>
                  </a:lnTo>
                  <a:lnTo>
                    <a:pt x="12778" y="36592"/>
                  </a:lnTo>
                  <a:lnTo>
                    <a:pt x="10477" y="33575"/>
                  </a:lnTo>
                  <a:lnTo>
                    <a:pt x="8493" y="29527"/>
                  </a:lnTo>
                  <a:lnTo>
                    <a:pt x="6985" y="24526"/>
                  </a:lnTo>
                  <a:lnTo>
                    <a:pt x="6112" y="18256"/>
                  </a:lnTo>
                  <a:lnTo>
                    <a:pt x="38100" y="18256"/>
                  </a:lnTo>
                  <a:lnTo>
                    <a:pt x="37306" y="13493"/>
                  </a:lnTo>
                  <a:lnTo>
                    <a:pt x="36116" y="9605"/>
                  </a:lnTo>
                  <a:lnTo>
                    <a:pt x="34448" y="6430"/>
                  </a:lnTo>
                  <a:lnTo>
                    <a:pt x="32385" y="3968"/>
                  </a:lnTo>
                  <a:lnTo>
                    <a:pt x="29844" y="2143"/>
                  </a:lnTo>
                  <a:lnTo>
                    <a:pt x="26908" y="952"/>
                  </a:lnTo>
                  <a:lnTo>
                    <a:pt x="23574" y="237"/>
                  </a:lnTo>
                  <a:lnTo>
                    <a:pt x="19764" y="0"/>
                  </a:lnTo>
                  <a:close/>
                </a:path>
              </a:pathLst>
            </a:custGeom>
            <a:solidFill>
              <a:srgbClr val="000000"/>
            </a:solidFill>
          </p:spPr>
          <p:txBody>
            <a:bodyPr vert="horz" lIns="91440" tIns="45720" rIns="91440" bIns="45720" anchor="t"/>
            <a:lstStyle/>
            <a:p>
              <a:endParaRPr lang="en-IN"/>
            </a:p>
          </p:txBody>
        </p:sp>
        <p:sp>
          <p:nvSpPr>
            <p:cNvPr id="2337" name="Shape 7077"/>
            <p:cNvSpPr/>
            <p:nvPr/>
          </p:nvSpPr>
          <p:spPr>
            <a:xfrm>
              <a:off x="2241803" y="5256259"/>
              <a:ext cx="30480" cy="45720"/>
            </a:xfrm>
            <a:custGeom>
              <a:avLst/>
              <a:gdLst/>
              <a:ahLst/>
              <a:cxnLst/>
              <a:rect l="0" t="0" r="0" b="0"/>
              <a:pathLst>
                <a:path w="30480" h="45720">
                  <a:moveTo>
                    <a:pt x="13731" y="0"/>
                  </a:moveTo>
                  <a:lnTo>
                    <a:pt x="0" y="4524"/>
                  </a:lnTo>
                  <a:lnTo>
                    <a:pt x="0" y="6112"/>
                  </a:lnTo>
                  <a:lnTo>
                    <a:pt x="3094" y="6112"/>
                  </a:lnTo>
                  <a:lnTo>
                    <a:pt x="4206" y="6191"/>
                  </a:lnTo>
                  <a:lnTo>
                    <a:pt x="5158" y="6826"/>
                  </a:lnTo>
                  <a:lnTo>
                    <a:pt x="5872" y="8651"/>
                  </a:lnTo>
                  <a:lnTo>
                    <a:pt x="6032" y="10160"/>
                  </a:lnTo>
                  <a:lnTo>
                    <a:pt x="6111" y="12143"/>
                  </a:lnTo>
                  <a:lnTo>
                    <a:pt x="6111" y="36592"/>
                  </a:lnTo>
                  <a:lnTo>
                    <a:pt x="6032" y="38576"/>
                  </a:lnTo>
                  <a:lnTo>
                    <a:pt x="5793" y="40083"/>
                  </a:lnTo>
                  <a:lnTo>
                    <a:pt x="4762" y="42068"/>
                  </a:lnTo>
                  <a:lnTo>
                    <a:pt x="2936" y="43179"/>
                  </a:lnTo>
                  <a:lnTo>
                    <a:pt x="0" y="44212"/>
                  </a:lnTo>
                  <a:lnTo>
                    <a:pt x="0" y="45720"/>
                  </a:lnTo>
                  <a:lnTo>
                    <a:pt x="22860" y="45720"/>
                  </a:lnTo>
                  <a:lnTo>
                    <a:pt x="22860" y="44212"/>
                  </a:lnTo>
                  <a:lnTo>
                    <a:pt x="18891" y="44052"/>
                  </a:lnTo>
                  <a:lnTo>
                    <a:pt x="16033" y="43258"/>
                  </a:lnTo>
                  <a:lnTo>
                    <a:pt x="15001" y="42386"/>
                  </a:lnTo>
                  <a:lnTo>
                    <a:pt x="14287" y="40957"/>
                  </a:lnTo>
                  <a:lnTo>
                    <a:pt x="13890" y="39131"/>
                  </a:lnTo>
                  <a:lnTo>
                    <a:pt x="13731" y="36592"/>
                  </a:lnTo>
                  <a:lnTo>
                    <a:pt x="13731" y="13731"/>
                  </a:lnTo>
                  <a:lnTo>
                    <a:pt x="14525" y="11271"/>
                  </a:lnTo>
                  <a:lnTo>
                    <a:pt x="16430" y="8731"/>
                  </a:lnTo>
                  <a:lnTo>
                    <a:pt x="18891" y="6906"/>
                  </a:lnTo>
                  <a:lnTo>
                    <a:pt x="21351" y="6112"/>
                  </a:lnTo>
                  <a:lnTo>
                    <a:pt x="22542" y="6587"/>
                  </a:lnTo>
                  <a:lnTo>
                    <a:pt x="23812" y="7620"/>
                  </a:lnTo>
                  <a:lnTo>
                    <a:pt x="25478" y="8651"/>
                  </a:lnTo>
                  <a:lnTo>
                    <a:pt x="27463" y="9127"/>
                  </a:lnTo>
                  <a:lnTo>
                    <a:pt x="29210" y="8811"/>
                  </a:lnTo>
                  <a:lnTo>
                    <a:pt x="30082" y="8017"/>
                  </a:lnTo>
                  <a:lnTo>
                    <a:pt x="30400" y="6587"/>
                  </a:lnTo>
                  <a:lnTo>
                    <a:pt x="30480" y="4524"/>
                  </a:lnTo>
                  <a:lnTo>
                    <a:pt x="30162" y="2540"/>
                  </a:lnTo>
                  <a:lnTo>
                    <a:pt x="29368" y="1111"/>
                  </a:lnTo>
                  <a:lnTo>
                    <a:pt x="27939" y="317"/>
                  </a:lnTo>
                  <a:lnTo>
                    <a:pt x="25955" y="0"/>
                  </a:lnTo>
                  <a:lnTo>
                    <a:pt x="22780" y="317"/>
                  </a:lnTo>
                  <a:lnTo>
                    <a:pt x="19843" y="1667"/>
                  </a:lnTo>
                  <a:lnTo>
                    <a:pt x="16906" y="4524"/>
                  </a:lnTo>
                  <a:lnTo>
                    <a:pt x="15397" y="6508"/>
                  </a:lnTo>
                  <a:lnTo>
                    <a:pt x="13731" y="9127"/>
                  </a:lnTo>
                  <a:lnTo>
                    <a:pt x="13731" y="0"/>
                  </a:lnTo>
                  <a:close/>
                </a:path>
              </a:pathLst>
            </a:custGeom>
            <a:solidFill>
              <a:srgbClr val="000000"/>
            </a:solidFill>
          </p:spPr>
          <p:txBody>
            <a:bodyPr vert="horz" lIns="91440" tIns="45720" rIns="91440" bIns="45720" anchor="t"/>
            <a:lstStyle/>
            <a:p>
              <a:endParaRPr lang="en-IN"/>
            </a:p>
          </p:txBody>
        </p:sp>
        <p:sp>
          <p:nvSpPr>
            <p:cNvPr id="2338" name="Shape 7078"/>
            <p:cNvSpPr/>
            <p:nvPr/>
          </p:nvSpPr>
          <p:spPr>
            <a:xfrm>
              <a:off x="2275378" y="5292852"/>
              <a:ext cx="10636" cy="10635"/>
            </a:xfrm>
            <a:custGeom>
              <a:avLst/>
              <a:gdLst/>
              <a:ahLst/>
              <a:cxnLst/>
              <a:rect l="0" t="0" r="0" b="0"/>
              <a:pathLst>
                <a:path w="10636" h="10635">
                  <a:moveTo>
                    <a:pt x="6112" y="0"/>
                  </a:moveTo>
                  <a:lnTo>
                    <a:pt x="3889" y="316"/>
                  </a:lnTo>
                  <a:lnTo>
                    <a:pt x="1904" y="1110"/>
                  </a:lnTo>
                  <a:lnTo>
                    <a:pt x="556" y="2538"/>
                  </a:lnTo>
                  <a:lnTo>
                    <a:pt x="0" y="4523"/>
                  </a:lnTo>
                  <a:lnTo>
                    <a:pt x="556" y="7380"/>
                  </a:lnTo>
                  <a:lnTo>
                    <a:pt x="1904" y="9286"/>
                  </a:lnTo>
                  <a:lnTo>
                    <a:pt x="3889" y="10318"/>
                  </a:lnTo>
                  <a:lnTo>
                    <a:pt x="6112" y="10635"/>
                  </a:lnTo>
                  <a:lnTo>
                    <a:pt x="7461" y="10318"/>
                  </a:lnTo>
                  <a:lnTo>
                    <a:pt x="8969" y="9286"/>
                  </a:lnTo>
                  <a:lnTo>
                    <a:pt x="10160" y="7380"/>
                  </a:lnTo>
                  <a:lnTo>
                    <a:pt x="10636" y="4523"/>
                  </a:lnTo>
                  <a:lnTo>
                    <a:pt x="10318" y="2538"/>
                  </a:lnTo>
                  <a:lnTo>
                    <a:pt x="9525" y="1110"/>
                  </a:lnTo>
                  <a:lnTo>
                    <a:pt x="8096" y="316"/>
                  </a:lnTo>
                  <a:lnTo>
                    <a:pt x="6112" y="0"/>
                  </a:lnTo>
                  <a:close/>
                </a:path>
              </a:pathLst>
            </a:custGeom>
            <a:solidFill>
              <a:srgbClr val="000000"/>
            </a:solidFill>
          </p:spPr>
          <p:txBody>
            <a:bodyPr vert="horz" lIns="91440" tIns="45720" rIns="91440" bIns="45720" anchor="t"/>
            <a:lstStyle/>
            <a:p>
              <a:endParaRPr lang="en-IN"/>
            </a:p>
          </p:txBody>
        </p:sp>
        <p:sp>
          <p:nvSpPr>
            <p:cNvPr id="2339" name="Shape 7079"/>
            <p:cNvSpPr/>
            <p:nvPr/>
          </p:nvSpPr>
          <p:spPr>
            <a:xfrm>
              <a:off x="4300711" y="4976700"/>
              <a:ext cx="10081" cy="10159"/>
            </a:xfrm>
            <a:custGeom>
              <a:avLst/>
              <a:gdLst/>
              <a:ahLst/>
              <a:cxnLst/>
              <a:rect l="0" t="0" r="0" b="0"/>
              <a:pathLst>
                <a:path w="10081" h="10159">
                  <a:moveTo>
                    <a:pt x="4921" y="0"/>
                  </a:moveTo>
                  <a:lnTo>
                    <a:pt x="2698" y="555"/>
                  </a:lnTo>
                  <a:lnTo>
                    <a:pt x="1111" y="1826"/>
                  </a:lnTo>
                  <a:lnTo>
                    <a:pt x="238" y="3492"/>
                  </a:lnTo>
                  <a:lnTo>
                    <a:pt x="0" y="5079"/>
                  </a:lnTo>
                  <a:lnTo>
                    <a:pt x="238" y="6667"/>
                  </a:lnTo>
                  <a:lnTo>
                    <a:pt x="1111" y="8333"/>
                  </a:lnTo>
                  <a:lnTo>
                    <a:pt x="2619" y="9603"/>
                  </a:lnTo>
                  <a:lnTo>
                    <a:pt x="4921" y="10159"/>
                  </a:lnTo>
                  <a:lnTo>
                    <a:pt x="6985" y="9763"/>
                  </a:lnTo>
                  <a:lnTo>
                    <a:pt x="8652" y="8652"/>
                  </a:lnTo>
                  <a:lnTo>
                    <a:pt x="9763" y="7064"/>
                  </a:lnTo>
                  <a:lnTo>
                    <a:pt x="10081" y="5079"/>
                  </a:lnTo>
                  <a:lnTo>
                    <a:pt x="9763" y="3095"/>
                  </a:lnTo>
                  <a:lnTo>
                    <a:pt x="8652" y="150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2340" name="Shape 7080"/>
            <p:cNvSpPr/>
            <p:nvPr/>
          </p:nvSpPr>
          <p:spPr>
            <a:xfrm>
              <a:off x="3804459" y="4976700"/>
              <a:ext cx="23573" cy="67707"/>
            </a:xfrm>
            <a:custGeom>
              <a:avLst/>
              <a:gdLst/>
              <a:ahLst/>
              <a:cxnLst/>
              <a:rect l="0" t="0" r="0" b="0"/>
              <a:pathLst>
                <a:path w="23573" h="67707">
                  <a:moveTo>
                    <a:pt x="15795" y="0"/>
                  </a:moveTo>
                  <a:lnTo>
                    <a:pt x="0" y="4364"/>
                  </a:lnTo>
                  <a:lnTo>
                    <a:pt x="0" y="5952"/>
                  </a:lnTo>
                  <a:lnTo>
                    <a:pt x="3412" y="5794"/>
                  </a:lnTo>
                  <a:lnTo>
                    <a:pt x="5714" y="6111"/>
                  </a:lnTo>
                  <a:lnTo>
                    <a:pt x="7064" y="7143"/>
                  </a:lnTo>
                  <a:lnTo>
                    <a:pt x="7698" y="8969"/>
                  </a:lnTo>
                  <a:lnTo>
                    <a:pt x="7858" y="11827"/>
                  </a:lnTo>
                  <a:lnTo>
                    <a:pt x="7858" y="59054"/>
                  </a:lnTo>
                  <a:lnTo>
                    <a:pt x="7541" y="62388"/>
                  </a:lnTo>
                  <a:lnTo>
                    <a:pt x="6270" y="64532"/>
                  </a:lnTo>
                  <a:lnTo>
                    <a:pt x="3889" y="65642"/>
                  </a:lnTo>
                  <a:lnTo>
                    <a:pt x="237" y="66198"/>
                  </a:lnTo>
                  <a:lnTo>
                    <a:pt x="237" y="67707"/>
                  </a:lnTo>
                  <a:lnTo>
                    <a:pt x="23573" y="67707"/>
                  </a:lnTo>
                  <a:lnTo>
                    <a:pt x="23573" y="66198"/>
                  </a:lnTo>
                  <a:lnTo>
                    <a:pt x="20002" y="65802"/>
                  </a:lnTo>
                  <a:lnTo>
                    <a:pt x="17699" y="64769"/>
                  </a:lnTo>
                  <a:lnTo>
                    <a:pt x="16509" y="62784"/>
                  </a:lnTo>
                  <a:lnTo>
                    <a:pt x="16192" y="59372"/>
                  </a:lnTo>
                  <a:lnTo>
                    <a:pt x="16192" y="238"/>
                  </a:lnTo>
                  <a:lnTo>
                    <a:pt x="15795" y="0"/>
                  </a:lnTo>
                  <a:close/>
                </a:path>
              </a:pathLst>
            </a:custGeom>
            <a:solidFill>
              <a:srgbClr val="000000"/>
            </a:solidFill>
          </p:spPr>
          <p:txBody>
            <a:bodyPr vert="horz" lIns="91440" tIns="45720" rIns="91440" bIns="45720" anchor="t"/>
            <a:lstStyle/>
            <a:p>
              <a:endParaRPr lang="en-IN"/>
            </a:p>
          </p:txBody>
        </p:sp>
        <p:sp>
          <p:nvSpPr>
            <p:cNvPr id="2341" name="Shape 7081"/>
            <p:cNvSpPr/>
            <p:nvPr/>
          </p:nvSpPr>
          <p:spPr>
            <a:xfrm>
              <a:off x="3738975" y="4976700"/>
              <a:ext cx="10158" cy="10159"/>
            </a:xfrm>
            <a:custGeom>
              <a:avLst/>
              <a:gdLst/>
              <a:ahLst/>
              <a:cxnLst/>
              <a:rect l="0" t="0" r="0" b="0"/>
              <a:pathLst>
                <a:path w="10158" h="10159">
                  <a:moveTo>
                    <a:pt x="5000" y="0"/>
                  </a:moveTo>
                  <a:lnTo>
                    <a:pt x="2777" y="555"/>
                  </a:lnTo>
                  <a:lnTo>
                    <a:pt x="1190" y="1826"/>
                  </a:lnTo>
                  <a:lnTo>
                    <a:pt x="317" y="3492"/>
                  </a:lnTo>
                  <a:lnTo>
                    <a:pt x="0" y="5079"/>
                  </a:lnTo>
                  <a:lnTo>
                    <a:pt x="317" y="6667"/>
                  </a:lnTo>
                  <a:lnTo>
                    <a:pt x="1190" y="8333"/>
                  </a:lnTo>
                  <a:lnTo>
                    <a:pt x="2698" y="9603"/>
                  </a:lnTo>
                  <a:lnTo>
                    <a:pt x="5000" y="10159"/>
                  </a:lnTo>
                  <a:lnTo>
                    <a:pt x="7063" y="9763"/>
                  </a:lnTo>
                  <a:lnTo>
                    <a:pt x="8731" y="8652"/>
                  </a:lnTo>
                  <a:lnTo>
                    <a:pt x="9842" y="7064"/>
                  </a:lnTo>
                  <a:lnTo>
                    <a:pt x="10158" y="5079"/>
                  </a:lnTo>
                  <a:lnTo>
                    <a:pt x="9842" y="3095"/>
                  </a:lnTo>
                  <a:lnTo>
                    <a:pt x="8731" y="150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342" name="Shape 7082"/>
            <p:cNvSpPr/>
            <p:nvPr/>
          </p:nvSpPr>
          <p:spPr>
            <a:xfrm>
              <a:off x="4435570" y="4976700"/>
              <a:ext cx="35956" cy="67707"/>
            </a:xfrm>
            <a:custGeom>
              <a:avLst/>
              <a:gdLst/>
              <a:ahLst/>
              <a:cxnLst/>
              <a:rect l="0" t="0" r="0" b="0"/>
              <a:pathLst>
                <a:path w="35956" h="67707">
                  <a:moveTo>
                    <a:pt x="26113" y="0"/>
                  </a:moveTo>
                  <a:lnTo>
                    <a:pt x="20161" y="793"/>
                  </a:lnTo>
                  <a:lnTo>
                    <a:pt x="15795" y="2857"/>
                  </a:lnTo>
                  <a:lnTo>
                    <a:pt x="12620" y="5873"/>
                  </a:lnTo>
                  <a:lnTo>
                    <a:pt x="10476" y="9445"/>
                  </a:lnTo>
                  <a:lnTo>
                    <a:pt x="9127" y="13334"/>
                  </a:lnTo>
                  <a:lnTo>
                    <a:pt x="8492" y="17144"/>
                  </a:lnTo>
                  <a:lnTo>
                    <a:pt x="8254" y="20558"/>
                  </a:lnTo>
                  <a:lnTo>
                    <a:pt x="8254" y="23097"/>
                  </a:lnTo>
                  <a:lnTo>
                    <a:pt x="157" y="23097"/>
                  </a:lnTo>
                  <a:lnTo>
                    <a:pt x="157" y="26272"/>
                  </a:lnTo>
                  <a:lnTo>
                    <a:pt x="8254" y="26272"/>
                  </a:lnTo>
                  <a:lnTo>
                    <a:pt x="8254" y="57388"/>
                  </a:lnTo>
                  <a:lnTo>
                    <a:pt x="8175" y="59927"/>
                  </a:lnTo>
                  <a:lnTo>
                    <a:pt x="7937" y="61912"/>
                  </a:lnTo>
                  <a:lnTo>
                    <a:pt x="7381" y="63500"/>
                  </a:lnTo>
                  <a:lnTo>
                    <a:pt x="6587" y="64532"/>
                  </a:lnTo>
                  <a:lnTo>
                    <a:pt x="4126" y="65802"/>
                  </a:lnTo>
                  <a:lnTo>
                    <a:pt x="0" y="66198"/>
                  </a:lnTo>
                  <a:lnTo>
                    <a:pt x="0" y="67707"/>
                  </a:lnTo>
                  <a:lnTo>
                    <a:pt x="25796" y="67707"/>
                  </a:lnTo>
                  <a:lnTo>
                    <a:pt x="25796" y="66198"/>
                  </a:lnTo>
                  <a:lnTo>
                    <a:pt x="21906" y="65881"/>
                  </a:lnTo>
                  <a:lnTo>
                    <a:pt x="19367" y="65166"/>
                  </a:lnTo>
                  <a:lnTo>
                    <a:pt x="17779" y="63975"/>
                  </a:lnTo>
                  <a:lnTo>
                    <a:pt x="16906" y="62308"/>
                  </a:lnTo>
                  <a:lnTo>
                    <a:pt x="16588" y="60086"/>
                  </a:lnTo>
                  <a:lnTo>
                    <a:pt x="16588" y="26272"/>
                  </a:lnTo>
                  <a:lnTo>
                    <a:pt x="28653" y="26272"/>
                  </a:lnTo>
                  <a:lnTo>
                    <a:pt x="28653" y="23097"/>
                  </a:lnTo>
                  <a:lnTo>
                    <a:pt x="16430" y="23097"/>
                  </a:lnTo>
                  <a:lnTo>
                    <a:pt x="16430" y="11588"/>
                  </a:lnTo>
                  <a:lnTo>
                    <a:pt x="16826" y="7698"/>
                  </a:lnTo>
                  <a:lnTo>
                    <a:pt x="18413" y="4286"/>
                  </a:lnTo>
                  <a:lnTo>
                    <a:pt x="20081" y="3175"/>
                  </a:lnTo>
                  <a:lnTo>
                    <a:pt x="22382" y="2777"/>
                  </a:lnTo>
                  <a:lnTo>
                    <a:pt x="24447" y="3333"/>
                  </a:lnTo>
                  <a:lnTo>
                    <a:pt x="25955" y="4762"/>
                  </a:lnTo>
                  <a:lnTo>
                    <a:pt x="28495" y="8333"/>
                  </a:lnTo>
                  <a:lnTo>
                    <a:pt x="29923" y="9683"/>
                  </a:lnTo>
                  <a:lnTo>
                    <a:pt x="31750" y="10239"/>
                  </a:lnTo>
                  <a:lnTo>
                    <a:pt x="33257" y="10000"/>
                  </a:lnTo>
                  <a:lnTo>
                    <a:pt x="34606" y="9207"/>
                  </a:lnTo>
                  <a:lnTo>
                    <a:pt x="35559" y="7937"/>
                  </a:lnTo>
                  <a:lnTo>
                    <a:pt x="35956" y="6032"/>
                  </a:lnTo>
                  <a:lnTo>
                    <a:pt x="35162" y="3730"/>
                  </a:lnTo>
                  <a:lnTo>
                    <a:pt x="33098" y="1826"/>
                  </a:lnTo>
                  <a:lnTo>
                    <a:pt x="30003" y="555"/>
                  </a:lnTo>
                  <a:lnTo>
                    <a:pt x="26113" y="0"/>
                  </a:lnTo>
                  <a:close/>
                </a:path>
              </a:pathLst>
            </a:custGeom>
            <a:solidFill>
              <a:srgbClr val="000000"/>
            </a:solidFill>
          </p:spPr>
          <p:txBody>
            <a:bodyPr vert="horz" lIns="91440" tIns="45720" rIns="91440" bIns="45720" anchor="t"/>
            <a:lstStyle/>
            <a:p>
              <a:endParaRPr lang="en-IN"/>
            </a:p>
          </p:txBody>
        </p:sp>
        <p:sp>
          <p:nvSpPr>
            <p:cNvPr id="2343" name="Shape 7083"/>
            <p:cNvSpPr/>
            <p:nvPr/>
          </p:nvSpPr>
          <p:spPr>
            <a:xfrm>
              <a:off x="3856053" y="4976700"/>
              <a:ext cx="36036" cy="67707"/>
            </a:xfrm>
            <a:custGeom>
              <a:avLst/>
              <a:gdLst/>
              <a:ahLst/>
              <a:cxnLst/>
              <a:rect l="0" t="0" r="0" b="0"/>
              <a:pathLst>
                <a:path w="36036" h="67707">
                  <a:moveTo>
                    <a:pt x="26114" y="0"/>
                  </a:moveTo>
                  <a:lnTo>
                    <a:pt x="20241" y="793"/>
                  </a:lnTo>
                  <a:lnTo>
                    <a:pt x="15795" y="2857"/>
                  </a:lnTo>
                  <a:lnTo>
                    <a:pt x="12620" y="5873"/>
                  </a:lnTo>
                  <a:lnTo>
                    <a:pt x="10477" y="9445"/>
                  </a:lnTo>
                  <a:lnTo>
                    <a:pt x="9128" y="13334"/>
                  </a:lnTo>
                  <a:lnTo>
                    <a:pt x="8492" y="17144"/>
                  </a:lnTo>
                  <a:lnTo>
                    <a:pt x="8254" y="20558"/>
                  </a:lnTo>
                  <a:lnTo>
                    <a:pt x="8254" y="23097"/>
                  </a:lnTo>
                  <a:lnTo>
                    <a:pt x="158" y="23097"/>
                  </a:lnTo>
                  <a:lnTo>
                    <a:pt x="158" y="26272"/>
                  </a:lnTo>
                  <a:lnTo>
                    <a:pt x="8254" y="26272"/>
                  </a:lnTo>
                  <a:lnTo>
                    <a:pt x="8254" y="57388"/>
                  </a:lnTo>
                  <a:lnTo>
                    <a:pt x="8174" y="59927"/>
                  </a:lnTo>
                  <a:lnTo>
                    <a:pt x="7937" y="61912"/>
                  </a:lnTo>
                  <a:lnTo>
                    <a:pt x="7380" y="63500"/>
                  </a:lnTo>
                  <a:lnTo>
                    <a:pt x="6587" y="64532"/>
                  </a:lnTo>
                  <a:lnTo>
                    <a:pt x="4127" y="65802"/>
                  </a:lnTo>
                  <a:lnTo>
                    <a:pt x="0" y="66198"/>
                  </a:lnTo>
                  <a:lnTo>
                    <a:pt x="0" y="67707"/>
                  </a:lnTo>
                  <a:lnTo>
                    <a:pt x="25797" y="67707"/>
                  </a:lnTo>
                  <a:lnTo>
                    <a:pt x="25797" y="66198"/>
                  </a:lnTo>
                  <a:lnTo>
                    <a:pt x="21986" y="65881"/>
                  </a:lnTo>
                  <a:lnTo>
                    <a:pt x="19367" y="65166"/>
                  </a:lnTo>
                  <a:lnTo>
                    <a:pt x="17779" y="63975"/>
                  </a:lnTo>
                  <a:lnTo>
                    <a:pt x="16905" y="62308"/>
                  </a:lnTo>
                  <a:lnTo>
                    <a:pt x="16668" y="60086"/>
                  </a:lnTo>
                  <a:lnTo>
                    <a:pt x="16589" y="57388"/>
                  </a:lnTo>
                  <a:lnTo>
                    <a:pt x="16589" y="26272"/>
                  </a:lnTo>
                  <a:lnTo>
                    <a:pt x="28654" y="26272"/>
                  </a:lnTo>
                  <a:lnTo>
                    <a:pt x="28654" y="23097"/>
                  </a:lnTo>
                  <a:lnTo>
                    <a:pt x="16509" y="23097"/>
                  </a:lnTo>
                  <a:lnTo>
                    <a:pt x="16509" y="11588"/>
                  </a:lnTo>
                  <a:lnTo>
                    <a:pt x="16827" y="7698"/>
                  </a:lnTo>
                  <a:lnTo>
                    <a:pt x="18493" y="4286"/>
                  </a:lnTo>
                  <a:lnTo>
                    <a:pt x="20080" y="3175"/>
                  </a:lnTo>
                  <a:lnTo>
                    <a:pt x="22462" y="2777"/>
                  </a:lnTo>
                  <a:lnTo>
                    <a:pt x="24447" y="3333"/>
                  </a:lnTo>
                  <a:lnTo>
                    <a:pt x="25955" y="4762"/>
                  </a:lnTo>
                  <a:lnTo>
                    <a:pt x="28495" y="8333"/>
                  </a:lnTo>
                  <a:lnTo>
                    <a:pt x="29923" y="9683"/>
                  </a:lnTo>
                  <a:lnTo>
                    <a:pt x="31750" y="10239"/>
                  </a:lnTo>
                  <a:lnTo>
                    <a:pt x="33258" y="10000"/>
                  </a:lnTo>
                  <a:lnTo>
                    <a:pt x="34607" y="9207"/>
                  </a:lnTo>
                  <a:lnTo>
                    <a:pt x="35639" y="7937"/>
                  </a:lnTo>
                  <a:lnTo>
                    <a:pt x="36036" y="6032"/>
                  </a:lnTo>
                  <a:lnTo>
                    <a:pt x="35242" y="3730"/>
                  </a:lnTo>
                  <a:lnTo>
                    <a:pt x="33098" y="1826"/>
                  </a:lnTo>
                  <a:lnTo>
                    <a:pt x="30003" y="555"/>
                  </a:lnTo>
                  <a:lnTo>
                    <a:pt x="26114" y="0"/>
                  </a:lnTo>
                  <a:close/>
                </a:path>
              </a:pathLst>
            </a:custGeom>
            <a:solidFill>
              <a:srgbClr val="000000"/>
            </a:solidFill>
          </p:spPr>
          <p:txBody>
            <a:bodyPr vert="horz" lIns="91440" tIns="45720" rIns="91440" bIns="45720" anchor="t"/>
            <a:lstStyle/>
            <a:p>
              <a:endParaRPr lang="en-IN"/>
            </a:p>
          </p:txBody>
        </p:sp>
        <p:sp>
          <p:nvSpPr>
            <p:cNvPr id="2344" name="Shape 7084"/>
            <p:cNvSpPr/>
            <p:nvPr/>
          </p:nvSpPr>
          <p:spPr>
            <a:xfrm>
              <a:off x="3041586" y="4977415"/>
              <a:ext cx="59927" cy="68341"/>
            </a:xfrm>
            <a:custGeom>
              <a:avLst/>
              <a:gdLst/>
              <a:ahLst/>
              <a:cxnLst/>
              <a:rect l="0" t="0" r="0" b="0"/>
              <a:pathLst>
                <a:path w="59927" h="68341">
                  <a:moveTo>
                    <a:pt x="33733" y="0"/>
                  </a:moveTo>
                  <a:lnTo>
                    <a:pt x="29447" y="237"/>
                  </a:lnTo>
                  <a:lnTo>
                    <a:pt x="25320" y="951"/>
                  </a:lnTo>
                  <a:lnTo>
                    <a:pt x="21271" y="2142"/>
                  </a:lnTo>
                  <a:lnTo>
                    <a:pt x="17382" y="3888"/>
                  </a:lnTo>
                  <a:lnTo>
                    <a:pt x="10477" y="8731"/>
                  </a:lnTo>
                  <a:lnTo>
                    <a:pt x="5000" y="15477"/>
                  </a:lnTo>
                  <a:lnTo>
                    <a:pt x="2936" y="19525"/>
                  </a:lnTo>
                  <a:lnTo>
                    <a:pt x="1348" y="23970"/>
                  </a:lnTo>
                  <a:lnTo>
                    <a:pt x="396" y="28812"/>
                  </a:lnTo>
                  <a:lnTo>
                    <a:pt x="0" y="34210"/>
                  </a:lnTo>
                  <a:lnTo>
                    <a:pt x="396" y="40005"/>
                  </a:lnTo>
                  <a:lnTo>
                    <a:pt x="1348" y="45243"/>
                  </a:lnTo>
                  <a:lnTo>
                    <a:pt x="2936" y="49926"/>
                  </a:lnTo>
                  <a:lnTo>
                    <a:pt x="5078" y="53975"/>
                  </a:lnTo>
                  <a:lnTo>
                    <a:pt x="7698" y="57467"/>
                  </a:lnTo>
                  <a:lnTo>
                    <a:pt x="10635" y="60482"/>
                  </a:lnTo>
                  <a:lnTo>
                    <a:pt x="13890" y="63024"/>
                  </a:lnTo>
                  <a:lnTo>
                    <a:pt x="17462" y="65007"/>
                  </a:lnTo>
                  <a:lnTo>
                    <a:pt x="25161" y="67547"/>
                  </a:lnTo>
                  <a:lnTo>
                    <a:pt x="33098" y="68341"/>
                  </a:lnTo>
                  <a:lnTo>
                    <a:pt x="39527" y="67786"/>
                  </a:lnTo>
                  <a:lnTo>
                    <a:pt x="45005" y="66436"/>
                  </a:lnTo>
                  <a:lnTo>
                    <a:pt x="49608" y="64451"/>
                  </a:lnTo>
                  <a:lnTo>
                    <a:pt x="53340" y="62150"/>
                  </a:lnTo>
                  <a:lnTo>
                    <a:pt x="56276" y="59849"/>
                  </a:lnTo>
                  <a:lnTo>
                    <a:pt x="58340" y="57863"/>
                  </a:lnTo>
                  <a:lnTo>
                    <a:pt x="59531" y="56356"/>
                  </a:lnTo>
                  <a:lnTo>
                    <a:pt x="59927" y="55800"/>
                  </a:lnTo>
                  <a:lnTo>
                    <a:pt x="58181" y="53975"/>
                  </a:lnTo>
                  <a:lnTo>
                    <a:pt x="56356" y="55720"/>
                  </a:lnTo>
                  <a:lnTo>
                    <a:pt x="53736" y="57863"/>
                  </a:lnTo>
                  <a:lnTo>
                    <a:pt x="50402" y="60086"/>
                  </a:lnTo>
                  <a:lnTo>
                    <a:pt x="46275" y="62070"/>
                  </a:lnTo>
                  <a:lnTo>
                    <a:pt x="41433" y="63420"/>
                  </a:lnTo>
                  <a:lnTo>
                    <a:pt x="35797" y="63975"/>
                  </a:lnTo>
                  <a:lnTo>
                    <a:pt x="29685" y="63261"/>
                  </a:lnTo>
                  <a:lnTo>
                    <a:pt x="23971" y="60959"/>
                  </a:lnTo>
                  <a:lnTo>
                    <a:pt x="18970" y="57070"/>
                  </a:lnTo>
                  <a:lnTo>
                    <a:pt x="15081" y="51434"/>
                  </a:lnTo>
                  <a:lnTo>
                    <a:pt x="13572" y="47942"/>
                  </a:lnTo>
                  <a:lnTo>
                    <a:pt x="12461" y="43893"/>
                  </a:lnTo>
                  <a:lnTo>
                    <a:pt x="11746" y="39368"/>
                  </a:lnTo>
                  <a:lnTo>
                    <a:pt x="11508" y="34368"/>
                  </a:lnTo>
                  <a:lnTo>
                    <a:pt x="11746" y="29447"/>
                  </a:lnTo>
                  <a:lnTo>
                    <a:pt x="12302" y="25081"/>
                  </a:lnTo>
                  <a:lnTo>
                    <a:pt x="13096" y="21351"/>
                  </a:lnTo>
                  <a:lnTo>
                    <a:pt x="14207" y="18256"/>
                  </a:lnTo>
                  <a:lnTo>
                    <a:pt x="16827" y="13413"/>
                  </a:lnTo>
                  <a:lnTo>
                    <a:pt x="19763" y="10000"/>
                  </a:lnTo>
                  <a:lnTo>
                    <a:pt x="23097" y="7301"/>
                  </a:lnTo>
                  <a:lnTo>
                    <a:pt x="26907" y="5476"/>
                  </a:lnTo>
                  <a:lnTo>
                    <a:pt x="30796" y="4365"/>
                  </a:lnTo>
                  <a:lnTo>
                    <a:pt x="34607" y="3968"/>
                  </a:lnTo>
                  <a:lnTo>
                    <a:pt x="38972" y="4365"/>
                  </a:lnTo>
                  <a:lnTo>
                    <a:pt x="42782" y="5396"/>
                  </a:lnTo>
                  <a:lnTo>
                    <a:pt x="46196" y="7063"/>
                  </a:lnTo>
                  <a:lnTo>
                    <a:pt x="49132" y="9286"/>
                  </a:lnTo>
                  <a:lnTo>
                    <a:pt x="53657" y="15081"/>
                  </a:lnTo>
                  <a:lnTo>
                    <a:pt x="56435" y="22304"/>
                  </a:lnTo>
                  <a:lnTo>
                    <a:pt x="58657" y="22304"/>
                  </a:lnTo>
                  <a:lnTo>
                    <a:pt x="57784" y="0"/>
                  </a:lnTo>
                  <a:lnTo>
                    <a:pt x="55721" y="0"/>
                  </a:lnTo>
                  <a:lnTo>
                    <a:pt x="54688" y="1905"/>
                  </a:lnTo>
                  <a:lnTo>
                    <a:pt x="53260" y="2856"/>
                  </a:lnTo>
                  <a:lnTo>
                    <a:pt x="51116" y="3254"/>
                  </a:lnTo>
                  <a:lnTo>
                    <a:pt x="49688" y="3015"/>
                  </a:lnTo>
                  <a:lnTo>
                    <a:pt x="47625" y="2460"/>
                  </a:lnTo>
                  <a:lnTo>
                    <a:pt x="44926" y="1666"/>
                  </a:lnTo>
                  <a:lnTo>
                    <a:pt x="41671" y="872"/>
                  </a:lnTo>
                  <a:lnTo>
                    <a:pt x="37940" y="317"/>
                  </a:lnTo>
                  <a:lnTo>
                    <a:pt x="33733" y="0"/>
                  </a:lnTo>
                  <a:close/>
                </a:path>
              </a:pathLst>
            </a:custGeom>
            <a:solidFill>
              <a:srgbClr val="000000"/>
            </a:solidFill>
          </p:spPr>
          <p:txBody>
            <a:bodyPr vert="horz" lIns="91440" tIns="45720" rIns="91440" bIns="45720" anchor="t"/>
            <a:lstStyle/>
            <a:p>
              <a:endParaRPr lang="en-IN"/>
            </a:p>
          </p:txBody>
        </p:sp>
        <p:sp>
          <p:nvSpPr>
            <p:cNvPr id="2345" name="Shape 7085"/>
            <p:cNvSpPr/>
            <p:nvPr/>
          </p:nvSpPr>
          <p:spPr>
            <a:xfrm>
              <a:off x="4134739" y="4987019"/>
              <a:ext cx="26351" cy="58339"/>
            </a:xfrm>
            <a:custGeom>
              <a:avLst/>
              <a:gdLst/>
              <a:ahLst/>
              <a:cxnLst/>
              <a:rect l="0" t="0" r="0" b="0"/>
              <a:pathLst>
                <a:path w="26351" h="58339">
                  <a:moveTo>
                    <a:pt x="13255" y="0"/>
                  </a:moveTo>
                  <a:lnTo>
                    <a:pt x="10873" y="3413"/>
                  </a:lnTo>
                  <a:lnTo>
                    <a:pt x="8888" y="6111"/>
                  </a:lnTo>
                  <a:lnTo>
                    <a:pt x="4364" y="11271"/>
                  </a:lnTo>
                  <a:lnTo>
                    <a:pt x="1428" y="13652"/>
                  </a:lnTo>
                  <a:lnTo>
                    <a:pt x="396" y="14446"/>
                  </a:lnTo>
                  <a:lnTo>
                    <a:pt x="0" y="15239"/>
                  </a:lnTo>
                  <a:lnTo>
                    <a:pt x="396" y="15953"/>
                  </a:lnTo>
                  <a:lnTo>
                    <a:pt x="5634" y="15953"/>
                  </a:lnTo>
                  <a:lnTo>
                    <a:pt x="5634" y="45798"/>
                  </a:lnTo>
                  <a:lnTo>
                    <a:pt x="5873" y="49133"/>
                  </a:lnTo>
                  <a:lnTo>
                    <a:pt x="6350" y="51911"/>
                  </a:lnTo>
                  <a:lnTo>
                    <a:pt x="7222" y="54133"/>
                  </a:lnTo>
                  <a:lnTo>
                    <a:pt x="8333" y="55801"/>
                  </a:lnTo>
                  <a:lnTo>
                    <a:pt x="11269" y="57784"/>
                  </a:lnTo>
                  <a:lnTo>
                    <a:pt x="14762" y="58339"/>
                  </a:lnTo>
                  <a:lnTo>
                    <a:pt x="18176" y="57705"/>
                  </a:lnTo>
                  <a:lnTo>
                    <a:pt x="21351" y="56197"/>
                  </a:lnTo>
                  <a:lnTo>
                    <a:pt x="24129" y="53816"/>
                  </a:lnTo>
                  <a:lnTo>
                    <a:pt x="26351" y="50800"/>
                  </a:lnTo>
                  <a:lnTo>
                    <a:pt x="25081" y="49767"/>
                  </a:lnTo>
                  <a:lnTo>
                    <a:pt x="22859" y="51989"/>
                  </a:lnTo>
                  <a:lnTo>
                    <a:pt x="19050" y="53181"/>
                  </a:lnTo>
                  <a:lnTo>
                    <a:pt x="16906" y="52704"/>
                  </a:lnTo>
                  <a:lnTo>
                    <a:pt x="15477" y="51593"/>
                  </a:lnTo>
                  <a:lnTo>
                    <a:pt x="14604" y="49927"/>
                  </a:lnTo>
                  <a:lnTo>
                    <a:pt x="14207" y="47942"/>
                  </a:lnTo>
                  <a:lnTo>
                    <a:pt x="13968" y="44291"/>
                  </a:lnTo>
                  <a:lnTo>
                    <a:pt x="13968" y="15953"/>
                  </a:lnTo>
                  <a:lnTo>
                    <a:pt x="23969" y="15953"/>
                  </a:lnTo>
                  <a:lnTo>
                    <a:pt x="23969" y="12778"/>
                  </a:lnTo>
                  <a:lnTo>
                    <a:pt x="13968" y="12778"/>
                  </a:lnTo>
                  <a:lnTo>
                    <a:pt x="13968" y="1269"/>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346" name="Shape 7086"/>
            <p:cNvSpPr/>
            <p:nvPr/>
          </p:nvSpPr>
          <p:spPr>
            <a:xfrm>
              <a:off x="3704844" y="4987019"/>
              <a:ext cx="26351" cy="58339"/>
            </a:xfrm>
            <a:custGeom>
              <a:avLst/>
              <a:gdLst/>
              <a:ahLst/>
              <a:cxnLst/>
              <a:rect l="0" t="0" r="0" b="0"/>
              <a:pathLst>
                <a:path w="26351" h="58339">
                  <a:moveTo>
                    <a:pt x="13255" y="0"/>
                  </a:moveTo>
                  <a:lnTo>
                    <a:pt x="10873" y="3413"/>
                  </a:lnTo>
                  <a:lnTo>
                    <a:pt x="8809" y="6111"/>
                  </a:lnTo>
                  <a:lnTo>
                    <a:pt x="4365" y="11271"/>
                  </a:lnTo>
                  <a:lnTo>
                    <a:pt x="1348" y="13652"/>
                  </a:lnTo>
                  <a:lnTo>
                    <a:pt x="396" y="14446"/>
                  </a:lnTo>
                  <a:lnTo>
                    <a:pt x="0" y="15239"/>
                  </a:lnTo>
                  <a:lnTo>
                    <a:pt x="396" y="15953"/>
                  </a:lnTo>
                  <a:lnTo>
                    <a:pt x="5634" y="15953"/>
                  </a:lnTo>
                  <a:lnTo>
                    <a:pt x="5634" y="45798"/>
                  </a:lnTo>
                  <a:lnTo>
                    <a:pt x="5873" y="49133"/>
                  </a:lnTo>
                  <a:lnTo>
                    <a:pt x="6350" y="51911"/>
                  </a:lnTo>
                  <a:lnTo>
                    <a:pt x="7222" y="54133"/>
                  </a:lnTo>
                  <a:lnTo>
                    <a:pt x="8333" y="55801"/>
                  </a:lnTo>
                  <a:lnTo>
                    <a:pt x="11191" y="57784"/>
                  </a:lnTo>
                  <a:lnTo>
                    <a:pt x="14763" y="58339"/>
                  </a:lnTo>
                  <a:lnTo>
                    <a:pt x="18176" y="57705"/>
                  </a:lnTo>
                  <a:lnTo>
                    <a:pt x="21351" y="56197"/>
                  </a:lnTo>
                  <a:lnTo>
                    <a:pt x="24129" y="53816"/>
                  </a:lnTo>
                  <a:lnTo>
                    <a:pt x="26351" y="50800"/>
                  </a:lnTo>
                  <a:lnTo>
                    <a:pt x="25082" y="49767"/>
                  </a:lnTo>
                  <a:lnTo>
                    <a:pt x="22780" y="51989"/>
                  </a:lnTo>
                  <a:lnTo>
                    <a:pt x="18970" y="53181"/>
                  </a:lnTo>
                  <a:lnTo>
                    <a:pt x="16906" y="52704"/>
                  </a:lnTo>
                  <a:lnTo>
                    <a:pt x="15398" y="51593"/>
                  </a:lnTo>
                  <a:lnTo>
                    <a:pt x="14127" y="47942"/>
                  </a:lnTo>
                  <a:lnTo>
                    <a:pt x="13970" y="44291"/>
                  </a:lnTo>
                  <a:lnTo>
                    <a:pt x="13970" y="15953"/>
                  </a:lnTo>
                  <a:lnTo>
                    <a:pt x="23970" y="15953"/>
                  </a:lnTo>
                  <a:lnTo>
                    <a:pt x="23970" y="12778"/>
                  </a:lnTo>
                  <a:lnTo>
                    <a:pt x="13970" y="12778"/>
                  </a:lnTo>
                  <a:lnTo>
                    <a:pt x="13970" y="126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347" name="Shape 7087"/>
            <p:cNvSpPr/>
            <p:nvPr/>
          </p:nvSpPr>
          <p:spPr>
            <a:xfrm>
              <a:off x="4385960" y="4998846"/>
              <a:ext cx="43656" cy="46512"/>
            </a:xfrm>
            <a:custGeom>
              <a:avLst/>
              <a:gdLst/>
              <a:ahLst/>
              <a:cxnLst/>
              <a:rect l="0" t="0" r="0" b="0"/>
              <a:pathLst>
                <a:path w="43656" h="46512">
                  <a:moveTo>
                    <a:pt x="21431" y="0"/>
                  </a:moveTo>
                  <a:lnTo>
                    <a:pt x="20637" y="2777"/>
                  </a:lnTo>
                  <a:lnTo>
                    <a:pt x="24844" y="3571"/>
                  </a:lnTo>
                  <a:lnTo>
                    <a:pt x="28336" y="6031"/>
                  </a:lnTo>
                  <a:lnTo>
                    <a:pt x="31115" y="9682"/>
                  </a:lnTo>
                  <a:lnTo>
                    <a:pt x="33098" y="14366"/>
                  </a:lnTo>
                  <a:lnTo>
                    <a:pt x="34369" y="19843"/>
                  </a:lnTo>
                  <a:lnTo>
                    <a:pt x="34766" y="25796"/>
                  </a:lnTo>
                  <a:lnTo>
                    <a:pt x="34210" y="32067"/>
                  </a:lnTo>
                  <a:lnTo>
                    <a:pt x="32861" y="36750"/>
                  </a:lnTo>
                  <a:lnTo>
                    <a:pt x="30797" y="40083"/>
                  </a:lnTo>
                  <a:lnTo>
                    <a:pt x="28336" y="42226"/>
                  </a:lnTo>
                  <a:lnTo>
                    <a:pt x="25638" y="43417"/>
                  </a:lnTo>
                  <a:lnTo>
                    <a:pt x="23097" y="43735"/>
                  </a:lnTo>
                  <a:lnTo>
                    <a:pt x="19050" y="42941"/>
                  </a:lnTo>
                  <a:lnTo>
                    <a:pt x="15875" y="40799"/>
                  </a:lnTo>
                  <a:lnTo>
                    <a:pt x="13335" y="37624"/>
                  </a:lnTo>
                  <a:lnTo>
                    <a:pt x="11510" y="33733"/>
                  </a:lnTo>
                  <a:lnTo>
                    <a:pt x="9446" y="25240"/>
                  </a:lnTo>
                  <a:lnTo>
                    <a:pt x="9049" y="21351"/>
                  </a:lnTo>
                  <a:lnTo>
                    <a:pt x="8890" y="18176"/>
                  </a:lnTo>
                  <a:lnTo>
                    <a:pt x="9128" y="14525"/>
                  </a:lnTo>
                  <a:lnTo>
                    <a:pt x="9842" y="11430"/>
                  </a:lnTo>
                  <a:lnTo>
                    <a:pt x="12382" y="6587"/>
                  </a:lnTo>
                  <a:lnTo>
                    <a:pt x="16113" y="3730"/>
                  </a:lnTo>
                  <a:lnTo>
                    <a:pt x="20637" y="2777"/>
                  </a:lnTo>
                  <a:lnTo>
                    <a:pt x="21431" y="0"/>
                  </a:lnTo>
                  <a:lnTo>
                    <a:pt x="15240" y="793"/>
                  </a:lnTo>
                  <a:lnTo>
                    <a:pt x="9922" y="3254"/>
                  </a:lnTo>
                  <a:lnTo>
                    <a:pt x="5715" y="6905"/>
                  </a:lnTo>
                  <a:lnTo>
                    <a:pt x="2540" y="11587"/>
                  </a:lnTo>
                  <a:lnTo>
                    <a:pt x="635" y="17065"/>
                  </a:lnTo>
                  <a:lnTo>
                    <a:pt x="0" y="22938"/>
                  </a:lnTo>
                  <a:lnTo>
                    <a:pt x="715" y="29288"/>
                  </a:lnTo>
                  <a:lnTo>
                    <a:pt x="2778" y="35004"/>
                  </a:lnTo>
                  <a:lnTo>
                    <a:pt x="6032" y="39687"/>
                  </a:lnTo>
                  <a:lnTo>
                    <a:pt x="10397" y="43337"/>
                  </a:lnTo>
                  <a:lnTo>
                    <a:pt x="15636" y="45640"/>
                  </a:lnTo>
                  <a:lnTo>
                    <a:pt x="21669" y="46512"/>
                  </a:lnTo>
                  <a:lnTo>
                    <a:pt x="28575" y="45401"/>
                  </a:lnTo>
                  <a:lnTo>
                    <a:pt x="34052" y="42543"/>
                  </a:lnTo>
                  <a:lnTo>
                    <a:pt x="38258" y="38417"/>
                  </a:lnTo>
                  <a:lnTo>
                    <a:pt x="41275" y="33416"/>
                  </a:lnTo>
                  <a:lnTo>
                    <a:pt x="43101" y="28099"/>
                  </a:lnTo>
                  <a:lnTo>
                    <a:pt x="43656" y="22938"/>
                  </a:lnTo>
                  <a:lnTo>
                    <a:pt x="43180" y="17780"/>
                  </a:lnTo>
                  <a:lnTo>
                    <a:pt x="41990" y="13255"/>
                  </a:lnTo>
                  <a:lnTo>
                    <a:pt x="40085" y="9365"/>
                  </a:lnTo>
                  <a:lnTo>
                    <a:pt x="37385" y="6031"/>
                  </a:lnTo>
                  <a:lnTo>
                    <a:pt x="34131" y="3412"/>
                  </a:lnTo>
                  <a:lnTo>
                    <a:pt x="30401" y="150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2348" name="Shape 7088"/>
            <p:cNvSpPr/>
            <p:nvPr/>
          </p:nvSpPr>
          <p:spPr>
            <a:xfrm>
              <a:off x="4294520" y="4998846"/>
              <a:ext cx="23495" cy="45561"/>
            </a:xfrm>
            <a:custGeom>
              <a:avLst/>
              <a:gdLst/>
              <a:ahLst/>
              <a:cxnLst/>
              <a:rect l="0" t="0" r="0" b="0"/>
              <a:pathLst>
                <a:path w="23495" h="45561">
                  <a:moveTo>
                    <a:pt x="15794" y="0"/>
                  </a:moveTo>
                  <a:lnTo>
                    <a:pt x="397" y="5396"/>
                  </a:lnTo>
                  <a:lnTo>
                    <a:pt x="397" y="6905"/>
                  </a:lnTo>
                  <a:lnTo>
                    <a:pt x="4366" y="6507"/>
                  </a:lnTo>
                  <a:lnTo>
                    <a:pt x="5636" y="6587"/>
                  </a:lnTo>
                  <a:lnTo>
                    <a:pt x="6667" y="7301"/>
                  </a:lnTo>
                  <a:lnTo>
                    <a:pt x="7541" y="9049"/>
                  </a:lnTo>
                  <a:lnTo>
                    <a:pt x="7857" y="12461"/>
                  </a:lnTo>
                  <a:lnTo>
                    <a:pt x="7857" y="35400"/>
                  </a:lnTo>
                  <a:lnTo>
                    <a:pt x="7699" y="38655"/>
                  </a:lnTo>
                  <a:lnTo>
                    <a:pt x="7143" y="41036"/>
                  </a:lnTo>
                  <a:lnTo>
                    <a:pt x="6191" y="42543"/>
                  </a:lnTo>
                  <a:lnTo>
                    <a:pt x="4762" y="43417"/>
                  </a:lnTo>
                  <a:lnTo>
                    <a:pt x="2778" y="43813"/>
                  </a:lnTo>
                  <a:lnTo>
                    <a:pt x="0" y="44052"/>
                  </a:lnTo>
                  <a:lnTo>
                    <a:pt x="0" y="45561"/>
                  </a:lnTo>
                  <a:lnTo>
                    <a:pt x="23495" y="45561"/>
                  </a:lnTo>
                  <a:lnTo>
                    <a:pt x="23495" y="44052"/>
                  </a:lnTo>
                  <a:lnTo>
                    <a:pt x="19447" y="43417"/>
                  </a:lnTo>
                  <a:lnTo>
                    <a:pt x="17224" y="41988"/>
                  </a:lnTo>
                  <a:lnTo>
                    <a:pt x="16351" y="39448"/>
                  </a:lnTo>
                  <a:lnTo>
                    <a:pt x="16192" y="35400"/>
                  </a:lnTo>
                  <a:lnTo>
                    <a:pt x="16192" y="237"/>
                  </a:lnTo>
                  <a:lnTo>
                    <a:pt x="15794" y="0"/>
                  </a:lnTo>
                  <a:close/>
                </a:path>
              </a:pathLst>
            </a:custGeom>
            <a:solidFill>
              <a:srgbClr val="000000"/>
            </a:solidFill>
          </p:spPr>
          <p:txBody>
            <a:bodyPr vert="horz" lIns="91440" tIns="45720" rIns="91440" bIns="45720" anchor="t"/>
            <a:lstStyle/>
            <a:p>
              <a:endParaRPr lang="en-IN"/>
            </a:p>
          </p:txBody>
        </p:sp>
        <p:sp>
          <p:nvSpPr>
            <p:cNvPr id="2349" name="Shape 7089"/>
            <p:cNvSpPr/>
            <p:nvPr/>
          </p:nvSpPr>
          <p:spPr>
            <a:xfrm>
              <a:off x="4212208" y="4998846"/>
              <a:ext cx="39529" cy="46512"/>
            </a:xfrm>
            <a:custGeom>
              <a:avLst/>
              <a:gdLst/>
              <a:ahLst/>
              <a:cxnLst/>
              <a:rect l="0" t="0" r="0" b="0"/>
              <a:pathLst>
                <a:path w="39529" h="46512">
                  <a:moveTo>
                    <a:pt x="20241" y="0"/>
                  </a:moveTo>
                  <a:lnTo>
                    <a:pt x="18018" y="3492"/>
                  </a:lnTo>
                  <a:lnTo>
                    <a:pt x="21431" y="4047"/>
                  </a:lnTo>
                  <a:lnTo>
                    <a:pt x="23812" y="5476"/>
                  </a:lnTo>
                  <a:lnTo>
                    <a:pt x="25479" y="7461"/>
                  </a:lnTo>
                  <a:lnTo>
                    <a:pt x="26512" y="9842"/>
                  </a:lnTo>
                  <a:lnTo>
                    <a:pt x="27543" y="14921"/>
                  </a:lnTo>
                  <a:lnTo>
                    <a:pt x="7143" y="14921"/>
                  </a:lnTo>
                  <a:lnTo>
                    <a:pt x="7858" y="11985"/>
                  </a:lnTo>
                  <a:lnTo>
                    <a:pt x="8731" y="9445"/>
                  </a:lnTo>
                  <a:lnTo>
                    <a:pt x="9843" y="7461"/>
                  </a:lnTo>
                  <a:lnTo>
                    <a:pt x="11112" y="5952"/>
                  </a:lnTo>
                  <a:lnTo>
                    <a:pt x="14287" y="4126"/>
                  </a:lnTo>
                  <a:lnTo>
                    <a:pt x="18018" y="3492"/>
                  </a:lnTo>
                  <a:lnTo>
                    <a:pt x="20241" y="0"/>
                  </a:lnTo>
                  <a:lnTo>
                    <a:pt x="15954" y="475"/>
                  </a:lnTo>
                  <a:lnTo>
                    <a:pt x="11431" y="2221"/>
                  </a:lnTo>
                  <a:lnTo>
                    <a:pt x="7143" y="5237"/>
                  </a:lnTo>
                  <a:lnTo>
                    <a:pt x="3493" y="9842"/>
                  </a:lnTo>
                  <a:lnTo>
                    <a:pt x="953" y="16112"/>
                  </a:lnTo>
                  <a:lnTo>
                    <a:pt x="0" y="24367"/>
                  </a:lnTo>
                  <a:lnTo>
                    <a:pt x="397" y="29368"/>
                  </a:lnTo>
                  <a:lnTo>
                    <a:pt x="1349" y="33733"/>
                  </a:lnTo>
                  <a:lnTo>
                    <a:pt x="2857" y="37463"/>
                  </a:lnTo>
                  <a:lnTo>
                    <a:pt x="5081" y="40638"/>
                  </a:lnTo>
                  <a:lnTo>
                    <a:pt x="7779" y="43180"/>
                  </a:lnTo>
                  <a:lnTo>
                    <a:pt x="10954" y="45005"/>
                  </a:lnTo>
                  <a:lnTo>
                    <a:pt x="14526" y="46116"/>
                  </a:lnTo>
                  <a:lnTo>
                    <a:pt x="18494" y="46512"/>
                  </a:lnTo>
                  <a:lnTo>
                    <a:pt x="23494" y="45877"/>
                  </a:lnTo>
                  <a:lnTo>
                    <a:pt x="27702" y="44370"/>
                  </a:lnTo>
                  <a:lnTo>
                    <a:pt x="31194" y="42068"/>
                  </a:lnTo>
                  <a:lnTo>
                    <a:pt x="33973" y="39368"/>
                  </a:lnTo>
                  <a:lnTo>
                    <a:pt x="36194" y="36591"/>
                  </a:lnTo>
                  <a:lnTo>
                    <a:pt x="37782" y="33892"/>
                  </a:lnTo>
                  <a:lnTo>
                    <a:pt x="38893" y="31590"/>
                  </a:lnTo>
                  <a:lnTo>
                    <a:pt x="39529" y="30002"/>
                  </a:lnTo>
                  <a:lnTo>
                    <a:pt x="37942" y="29288"/>
                  </a:lnTo>
                  <a:lnTo>
                    <a:pt x="34925" y="33575"/>
                  </a:lnTo>
                  <a:lnTo>
                    <a:pt x="32703" y="35876"/>
                  </a:lnTo>
                  <a:lnTo>
                    <a:pt x="30004" y="37781"/>
                  </a:lnTo>
                  <a:lnTo>
                    <a:pt x="26591" y="39131"/>
                  </a:lnTo>
                  <a:lnTo>
                    <a:pt x="22622" y="39687"/>
                  </a:lnTo>
                  <a:lnTo>
                    <a:pt x="19209" y="39290"/>
                  </a:lnTo>
                  <a:lnTo>
                    <a:pt x="15875" y="38020"/>
                  </a:lnTo>
                  <a:lnTo>
                    <a:pt x="12700" y="35480"/>
                  </a:lnTo>
                  <a:lnTo>
                    <a:pt x="10000" y="31511"/>
                  </a:lnTo>
                  <a:lnTo>
                    <a:pt x="8890" y="28892"/>
                  </a:lnTo>
                  <a:lnTo>
                    <a:pt x="7937" y="25796"/>
                  </a:lnTo>
                  <a:lnTo>
                    <a:pt x="7303" y="22225"/>
                  </a:lnTo>
                  <a:lnTo>
                    <a:pt x="6825" y="18096"/>
                  </a:lnTo>
                  <a:lnTo>
                    <a:pt x="37624" y="18096"/>
                  </a:lnTo>
                  <a:lnTo>
                    <a:pt x="36988" y="13651"/>
                  </a:lnTo>
                  <a:lnTo>
                    <a:pt x="35798" y="9842"/>
                  </a:lnTo>
                  <a:lnTo>
                    <a:pt x="34131" y="6667"/>
                  </a:lnTo>
                  <a:lnTo>
                    <a:pt x="32068" y="4206"/>
                  </a:lnTo>
                  <a:lnTo>
                    <a:pt x="29528" y="2301"/>
                  </a:lnTo>
                  <a:lnTo>
                    <a:pt x="26749" y="951"/>
                  </a:lnTo>
                  <a:lnTo>
                    <a:pt x="23654" y="237"/>
                  </a:lnTo>
                  <a:lnTo>
                    <a:pt x="20241" y="0"/>
                  </a:lnTo>
                  <a:close/>
                </a:path>
              </a:pathLst>
            </a:custGeom>
            <a:solidFill>
              <a:srgbClr val="000000"/>
            </a:solidFill>
          </p:spPr>
          <p:txBody>
            <a:bodyPr vert="horz" lIns="91440" tIns="45720" rIns="91440" bIns="45720" anchor="t"/>
            <a:lstStyle/>
            <a:p>
              <a:endParaRPr lang="en-IN"/>
            </a:p>
          </p:txBody>
        </p:sp>
        <p:sp>
          <p:nvSpPr>
            <p:cNvPr id="2350" name="Shape 7090"/>
            <p:cNvSpPr/>
            <p:nvPr/>
          </p:nvSpPr>
          <p:spPr>
            <a:xfrm>
              <a:off x="3890660" y="4998846"/>
              <a:ext cx="43656" cy="46512"/>
            </a:xfrm>
            <a:custGeom>
              <a:avLst/>
              <a:gdLst/>
              <a:ahLst/>
              <a:cxnLst/>
              <a:rect l="0" t="0" r="0" b="0"/>
              <a:pathLst>
                <a:path w="43656" h="46512">
                  <a:moveTo>
                    <a:pt x="21431" y="0"/>
                  </a:moveTo>
                  <a:lnTo>
                    <a:pt x="20637" y="2777"/>
                  </a:lnTo>
                  <a:lnTo>
                    <a:pt x="24844" y="3571"/>
                  </a:lnTo>
                  <a:lnTo>
                    <a:pt x="28336" y="6031"/>
                  </a:lnTo>
                  <a:lnTo>
                    <a:pt x="31115" y="9682"/>
                  </a:lnTo>
                  <a:lnTo>
                    <a:pt x="33098" y="14366"/>
                  </a:lnTo>
                  <a:lnTo>
                    <a:pt x="34369" y="19843"/>
                  </a:lnTo>
                  <a:lnTo>
                    <a:pt x="34766" y="25796"/>
                  </a:lnTo>
                  <a:lnTo>
                    <a:pt x="34210" y="32067"/>
                  </a:lnTo>
                  <a:lnTo>
                    <a:pt x="32861" y="36750"/>
                  </a:lnTo>
                  <a:lnTo>
                    <a:pt x="30797" y="40083"/>
                  </a:lnTo>
                  <a:lnTo>
                    <a:pt x="28336" y="42226"/>
                  </a:lnTo>
                  <a:lnTo>
                    <a:pt x="25638" y="43417"/>
                  </a:lnTo>
                  <a:lnTo>
                    <a:pt x="23097" y="43735"/>
                  </a:lnTo>
                  <a:lnTo>
                    <a:pt x="19050" y="42941"/>
                  </a:lnTo>
                  <a:lnTo>
                    <a:pt x="15875" y="40799"/>
                  </a:lnTo>
                  <a:lnTo>
                    <a:pt x="13335" y="37624"/>
                  </a:lnTo>
                  <a:lnTo>
                    <a:pt x="11510" y="33733"/>
                  </a:lnTo>
                  <a:lnTo>
                    <a:pt x="9446" y="25240"/>
                  </a:lnTo>
                  <a:lnTo>
                    <a:pt x="9049" y="21351"/>
                  </a:lnTo>
                  <a:lnTo>
                    <a:pt x="8890" y="18176"/>
                  </a:lnTo>
                  <a:lnTo>
                    <a:pt x="9128" y="14525"/>
                  </a:lnTo>
                  <a:lnTo>
                    <a:pt x="9842" y="11430"/>
                  </a:lnTo>
                  <a:lnTo>
                    <a:pt x="12382" y="6587"/>
                  </a:lnTo>
                  <a:lnTo>
                    <a:pt x="16113" y="3730"/>
                  </a:lnTo>
                  <a:lnTo>
                    <a:pt x="20637" y="2777"/>
                  </a:lnTo>
                  <a:lnTo>
                    <a:pt x="21431" y="0"/>
                  </a:lnTo>
                  <a:lnTo>
                    <a:pt x="15240" y="793"/>
                  </a:lnTo>
                  <a:lnTo>
                    <a:pt x="9922" y="3254"/>
                  </a:lnTo>
                  <a:lnTo>
                    <a:pt x="5715" y="6905"/>
                  </a:lnTo>
                  <a:lnTo>
                    <a:pt x="2540" y="11587"/>
                  </a:lnTo>
                  <a:lnTo>
                    <a:pt x="635" y="17065"/>
                  </a:lnTo>
                  <a:lnTo>
                    <a:pt x="0" y="22938"/>
                  </a:lnTo>
                  <a:lnTo>
                    <a:pt x="715" y="29288"/>
                  </a:lnTo>
                  <a:lnTo>
                    <a:pt x="2778" y="35004"/>
                  </a:lnTo>
                  <a:lnTo>
                    <a:pt x="6032" y="39687"/>
                  </a:lnTo>
                  <a:lnTo>
                    <a:pt x="10397" y="43337"/>
                  </a:lnTo>
                  <a:lnTo>
                    <a:pt x="15636" y="45640"/>
                  </a:lnTo>
                  <a:lnTo>
                    <a:pt x="21669" y="46512"/>
                  </a:lnTo>
                  <a:lnTo>
                    <a:pt x="28575" y="45401"/>
                  </a:lnTo>
                  <a:lnTo>
                    <a:pt x="34052" y="42543"/>
                  </a:lnTo>
                  <a:lnTo>
                    <a:pt x="38258" y="38417"/>
                  </a:lnTo>
                  <a:lnTo>
                    <a:pt x="41275" y="33416"/>
                  </a:lnTo>
                  <a:lnTo>
                    <a:pt x="43101" y="28099"/>
                  </a:lnTo>
                  <a:lnTo>
                    <a:pt x="43656" y="22938"/>
                  </a:lnTo>
                  <a:lnTo>
                    <a:pt x="43180" y="17780"/>
                  </a:lnTo>
                  <a:lnTo>
                    <a:pt x="41990" y="13255"/>
                  </a:lnTo>
                  <a:lnTo>
                    <a:pt x="40085" y="9365"/>
                  </a:lnTo>
                  <a:lnTo>
                    <a:pt x="37385" y="6031"/>
                  </a:lnTo>
                  <a:lnTo>
                    <a:pt x="34131" y="3412"/>
                  </a:lnTo>
                  <a:lnTo>
                    <a:pt x="30401" y="150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2351" name="Shape 7091"/>
            <p:cNvSpPr/>
            <p:nvPr/>
          </p:nvSpPr>
          <p:spPr>
            <a:xfrm>
              <a:off x="3761676" y="4998846"/>
              <a:ext cx="40162" cy="46512"/>
            </a:xfrm>
            <a:custGeom>
              <a:avLst/>
              <a:gdLst/>
              <a:ahLst/>
              <a:cxnLst/>
              <a:rect l="0" t="0" r="0" b="0"/>
              <a:pathLst>
                <a:path w="40162" h="46512">
                  <a:moveTo>
                    <a:pt x="18017" y="0"/>
                  </a:moveTo>
                  <a:lnTo>
                    <a:pt x="12857" y="475"/>
                  </a:lnTo>
                  <a:lnTo>
                    <a:pt x="8731" y="1983"/>
                  </a:lnTo>
                  <a:lnTo>
                    <a:pt x="5634" y="3968"/>
                  </a:lnTo>
                  <a:lnTo>
                    <a:pt x="3492" y="6350"/>
                  </a:lnTo>
                  <a:lnTo>
                    <a:pt x="2301" y="8731"/>
                  </a:lnTo>
                  <a:lnTo>
                    <a:pt x="1904" y="10952"/>
                  </a:lnTo>
                  <a:lnTo>
                    <a:pt x="2856" y="13731"/>
                  </a:lnTo>
                  <a:lnTo>
                    <a:pt x="4206" y="14842"/>
                  </a:lnTo>
                  <a:lnTo>
                    <a:pt x="6191" y="15318"/>
                  </a:lnTo>
                  <a:lnTo>
                    <a:pt x="7937" y="14921"/>
                  </a:lnTo>
                  <a:lnTo>
                    <a:pt x="9366" y="13968"/>
                  </a:lnTo>
                  <a:lnTo>
                    <a:pt x="10318" y="12620"/>
                  </a:lnTo>
                  <a:lnTo>
                    <a:pt x="10636" y="11032"/>
                  </a:lnTo>
                  <a:lnTo>
                    <a:pt x="10397" y="9365"/>
                  </a:lnTo>
                  <a:lnTo>
                    <a:pt x="10080" y="7222"/>
                  </a:lnTo>
                  <a:lnTo>
                    <a:pt x="10714" y="5158"/>
                  </a:lnTo>
                  <a:lnTo>
                    <a:pt x="12381" y="3650"/>
                  </a:lnTo>
                  <a:lnTo>
                    <a:pt x="14683" y="2699"/>
                  </a:lnTo>
                  <a:lnTo>
                    <a:pt x="17143" y="2381"/>
                  </a:lnTo>
                  <a:lnTo>
                    <a:pt x="19605" y="2618"/>
                  </a:lnTo>
                  <a:lnTo>
                    <a:pt x="22066" y="3809"/>
                  </a:lnTo>
                  <a:lnTo>
                    <a:pt x="23969" y="6270"/>
                  </a:lnTo>
                  <a:lnTo>
                    <a:pt x="24763" y="10556"/>
                  </a:lnTo>
                  <a:lnTo>
                    <a:pt x="24763" y="16588"/>
                  </a:lnTo>
                  <a:lnTo>
                    <a:pt x="24020" y="16881"/>
                  </a:lnTo>
                  <a:lnTo>
                    <a:pt x="24763" y="18970"/>
                  </a:lnTo>
                  <a:lnTo>
                    <a:pt x="24763" y="33337"/>
                  </a:lnTo>
                  <a:lnTo>
                    <a:pt x="24684" y="35242"/>
                  </a:lnTo>
                  <a:lnTo>
                    <a:pt x="24208" y="36750"/>
                  </a:lnTo>
                  <a:lnTo>
                    <a:pt x="23176" y="37861"/>
                  </a:lnTo>
                  <a:lnTo>
                    <a:pt x="21431" y="38972"/>
                  </a:lnTo>
                  <a:lnTo>
                    <a:pt x="18811" y="40005"/>
                  </a:lnTo>
                  <a:lnTo>
                    <a:pt x="15238" y="40799"/>
                  </a:lnTo>
                  <a:lnTo>
                    <a:pt x="12700" y="40242"/>
                  </a:lnTo>
                  <a:lnTo>
                    <a:pt x="10636" y="38734"/>
                  </a:lnTo>
                  <a:lnTo>
                    <a:pt x="9286" y="36193"/>
                  </a:lnTo>
                  <a:lnTo>
                    <a:pt x="8731" y="33018"/>
                  </a:lnTo>
                  <a:lnTo>
                    <a:pt x="8731" y="32861"/>
                  </a:lnTo>
                  <a:lnTo>
                    <a:pt x="8888" y="31035"/>
                  </a:lnTo>
                  <a:lnTo>
                    <a:pt x="9603" y="28892"/>
                  </a:lnTo>
                  <a:lnTo>
                    <a:pt x="11112" y="26511"/>
                  </a:lnTo>
                  <a:lnTo>
                    <a:pt x="13968" y="24050"/>
                  </a:lnTo>
                  <a:lnTo>
                    <a:pt x="15953" y="22780"/>
                  </a:lnTo>
                  <a:lnTo>
                    <a:pt x="18413" y="21510"/>
                  </a:lnTo>
                  <a:lnTo>
                    <a:pt x="24763" y="18970"/>
                  </a:lnTo>
                  <a:lnTo>
                    <a:pt x="24020" y="16881"/>
                  </a:lnTo>
                  <a:lnTo>
                    <a:pt x="17303" y="19525"/>
                  </a:lnTo>
                  <a:lnTo>
                    <a:pt x="11191" y="22304"/>
                  </a:lnTo>
                  <a:lnTo>
                    <a:pt x="6350" y="25081"/>
                  </a:lnTo>
                  <a:lnTo>
                    <a:pt x="2856" y="28177"/>
                  </a:lnTo>
                  <a:lnTo>
                    <a:pt x="713" y="31829"/>
                  </a:lnTo>
                  <a:lnTo>
                    <a:pt x="0" y="36193"/>
                  </a:lnTo>
                  <a:lnTo>
                    <a:pt x="951" y="40560"/>
                  </a:lnTo>
                  <a:lnTo>
                    <a:pt x="3253" y="43813"/>
                  </a:lnTo>
                  <a:lnTo>
                    <a:pt x="6587" y="45877"/>
                  </a:lnTo>
                  <a:lnTo>
                    <a:pt x="10476" y="46512"/>
                  </a:lnTo>
                  <a:lnTo>
                    <a:pt x="14525" y="45877"/>
                  </a:lnTo>
                  <a:lnTo>
                    <a:pt x="18413" y="44131"/>
                  </a:lnTo>
                  <a:lnTo>
                    <a:pt x="24843" y="39290"/>
                  </a:lnTo>
                  <a:lnTo>
                    <a:pt x="25400" y="42306"/>
                  </a:lnTo>
                  <a:lnTo>
                    <a:pt x="26351" y="44370"/>
                  </a:lnTo>
                  <a:lnTo>
                    <a:pt x="27622" y="45640"/>
                  </a:lnTo>
                  <a:lnTo>
                    <a:pt x="28971" y="46275"/>
                  </a:lnTo>
                  <a:lnTo>
                    <a:pt x="31352" y="46512"/>
                  </a:lnTo>
                  <a:lnTo>
                    <a:pt x="32781" y="46355"/>
                  </a:lnTo>
                  <a:lnTo>
                    <a:pt x="34766" y="45798"/>
                  </a:lnTo>
                  <a:lnTo>
                    <a:pt x="37226" y="44370"/>
                  </a:lnTo>
                  <a:lnTo>
                    <a:pt x="40162" y="41592"/>
                  </a:lnTo>
                  <a:lnTo>
                    <a:pt x="40162" y="38972"/>
                  </a:lnTo>
                  <a:lnTo>
                    <a:pt x="38257" y="40321"/>
                  </a:lnTo>
                  <a:lnTo>
                    <a:pt x="35638" y="40877"/>
                  </a:lnTo>
                  <a:lnTo>
                    <a:pt x="33972" y="40401"/>
                  </a:lnTo>
                  <a:lnTo>
                    <a:pt x="33178" y="39131"/>
                  </a:lnTo>
                  <a:lnTo>
                    <a:pt x="32781" y="35162"/>
                  </a:lnTo>
                  <a:lnTo>
                    <a:pt x="32781" y="15795"/>
                  </a:lnTo>
                  <a:lnTo>
                    <a:pt x="32225" y="9049"/>
                  </a:lnTo>
                  <a:lnTo>
                    <a:pt x="30956" y="5635"/>
                  </a:lnTo>
                  <a:lnTo>
                    <a:pt x="28416" y="2777"/>
                  </a:lnTo>
                  <a:lnTo>
                    <a:pt x="26589" y="1587"/>
                  </a:lnTo>
                  <a:lnTo>
                    <a:pt x="24287" y="713"/>
                  </a:lnTo>
                  <a:lnTo>
                    <a:pt x="21431" y="157"/>
                  </a:lnTo>
                  <a:lnTo>
                    <a:pt x="18017" y="0"/>
                  </a:lnTo>
                  <a:close/>
                </a:path>
              </a:pathLst>
            </a:custGeom>
            <a:solidFill>
              <a:srgbClr val="000000"/>
            </a:solidFill>
          </p:spPr>
          <p:txBody>
            <a:bodyPr vert="horz" lIns="91440" tIns="45720" rIns="91440" bIns="45720" anchor="t"/>
            <a:lstStyle/>
            <a:p>
              <a:endParaRPr lang="en-IN"/>
            </a:p>
          </p:txBody>
        </p:sp>
        <p:sp>
          <p:nvSpPr>
            <p:cNvPr id="2352" name="Shape 7092"/>
            <p:cNvSpPr/>
            <p:nvPr/>
          </p:nvSpPr>
          <p:spPr>
            <a:xfrm>
              <a:off x="3732862" y="4998846"/>
              <a:ext cx="23495" cy="45561"/>
            </a:xfrm>
            <a:custGeom>
              <a:avLst/>
              <a:gdLst/>
              <a:ahLst/>
              <a:cxnLst/>
              <a:rect l="0" t="0" r="0" b="0"/>
              <a:pathLst>
                <a:path w="23495" h="45561">
                  <a:moveTo>
                    <a:pt x="15716" y="0"/>
                  </a:moveTo>
                  <a:lnTo>
                    <a:pt x="396" y="5396"/>
                  </a:lnTo>
                  <a:lnTo>
                    <a:pt x="396" y="6905"/>
                  </a:lnTo>
                  <a:lnTo>
                    <a:pt x="4364" y="6507"/>
                  </a:lnTo>
                  <a:lnTo>
                    <a:pt x="5556" y="6587"/>
                  </a:lnTo>
                  <a:lnTo>
                    <a:pt x="6667" y="7301"/>
                  </a:lnTo>
                  <a:lnTo>
                    <a:pt x="7539" y="9049"/>
                  </a:lnTo>
                  <a:lnTo>
                    <a:pt x="7857" y="12461"/>
                  </a:lnTo>
                  <a:lnTo>
                    <a:pt x="7857" y="35400"/>
                  </a:lnTo>
                  <a:lnTo>
                    <a:pt x="7699" y="38655"/>
                  </a:lnTo>
                  <a:lnTo>
                    <a:pt x="7143" y="41036"/>
                  </a:lnTo>
                  <a:lnTo>
                    <a:pt x="6191" y="42543"/>
                  </a:lnTo>
                  <a:lnTo>
                    <a:pt x="4762" y="43417"/>
                  </a:lnTo>
                  <a:lnTo>
                    <a:pt x="2777" y="43813"/>
                  </a:lnTo>
                  <a:lnTo>
                    <a:pt x="0" y="44052"/>
                  </a:lnTo>
                  <a:lnTo>
                    <a:pt x="0" y="45561"/>
                  </a:lnTo>
                  <a:lnTo>
                    <a:pt x="23495" y="45561"/>
                  </a:lnTo>
                  <a:lnTo>
                    <a:pt x="23495" y="44052"/>
                  </a:lnTo>
                  <a:lnTo>
                    <a:pt x="19446" y="43417"/>
                  </a:lnTo>
                  <a:lnTo>
                    <a:pt x="17224" y="41988"/>
                  </a:lnTo>
                  <a:lnTo>
                    <a:pt x="16351" y="39448"/>
                  </a:lnTo>
                  <a:lnTo>
                    <a:pt x="16113" y="3540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2353" name="Shape 7093"/>
            <p:cNvSpPr/>
            <p:nvPr/>
          </p:nvSpPr>
          <p:spPr>
            <a:xfrm>
              <a:off x="3610942" y="4998846"/>
              <a:ext cx="39528" cy="46512"/>
            </a:xfrm>
            <a:custGeom>
              <a:avLst/>
              <a:gdLst/>
              <a:ahLst/>
              <a:cxnLst/>
              <a:rect l="0" t="0" r="0" b="0"/>
              <a:pathLst>
                <a:path w="39528" h="46512">
                  <a:moveTo>
                    <a:pt x="20161" y="0"/>
                  </a:moveTo>
                  <a:lnTo>
                    <a:pt x="18018" y="3492"/>
                  </a:lnTo>
                  <a:lnTo>
                    <a:pt x="21431" y="4047"/>
                  </a:lnTo>
                  <a:lnTo>
                    <a:pt x="23812" y="5476"/>
                  </a:lnTo>
                  <a:lnTo>
                    <a:pt x="25400" y="7461"/>
                  </a:lnTo>
                  <a:lnTo>
                    <a:pt x="26511" y="9842"/>
                  </a:lnTo>
                  <a:lnTo>
                    <a:pt x="27543" y="14921"/>
                  </a:lnTo>
                  <a:lnTo>
                    <a:pt x="7143" y="14921"/>
                  </a:lnTo>
                  <a:lnTo>
                    <a:pt x="7858" y="11985"/>
                  </a:lnTo>
                  <a:lnTo>
                    <a:pt x="8731" y="9445"/>
                  </a:lnTo>
                  <a:lnTo>
                    <a:pt x="9763" y="7461"/>
                  </a:lnTo>
                  <a:lnTo>
                    <a:pt x="11112" y="5952"/>
                  </a:lnTo>
                  <a:lnTo>
                    <a:pt x="14287" y="4126"/>
                  </a:lnTo>
                  <a:lnTo>
                    <a:pt x="18018" y="3492"/>
                  </a:lnTo>
                  <a:lnTo>
                    <a:pt x="20161" y="0"/>
                  </a:lnTo>
                  <a:lnTo>
                    <a:pt x="15953" y="475"/>
                  </a:lnTo>
                  <a:lnTo>
                    <a:pt x="11429" y="2221"/>
                  </a:lnTo>
                  <a:lnTo>
                    <a:pt x="7143" y="5237"/>
                  </a:lnTo>
                  <a:lnTo>
                    <a:pt x="3492" y="9842"/>
                  </a:lnTo>
                  <a:lnTo>
                    <a:pt x="952" y="16112"/>
                  </a:lnTo>
                  <a:lnTo>
                    <a:pt x="0" y="24367"/>
                  </a:lnTo>
                  <a:lnTo>
                    <a:pt x="396" y="29368"/>
                  </a:lnTo>
                  <a:lnTo>
                    <a:pt x="1349" y="33733"/>
                  </a:lnTo>
                  <a:lnTo>
                    <a:pt x="2857" y="37463"/>
                  </a:lnTo>
                  <a:lnTo>
                    <a:pt x="5079" y="40638"/>
                  </a:lnTo>
                  <a:lnTo>
                    <a:pt x="7778" y="43180"/>
                  </a:lnTo>
                  <a:lnTo>
                    <a:pt x="10953" y="45005"/>
                  </a:lnTo>
                  <a:lnTo>
                    <a:pt x="14526" y="46116"/>
                  </a:lnTo>
                  <a:lnTo>
                    <a:pt x="18494" y="46512"/>
                  </a:lnTo>
                  <a:lnTo>
                    <a:pt x="23415" y="45877"/>
                  </a:lnTo>
                  <a:lnTo>
                    <a:pt x="27622" y="44370"/>
                  </a:lnTo>
                  <a:lnTo>
                    <a:pt x="31194" y="42068"/>
                  </a:lnTo>
                  <a:lnTo>
                    <a:pt x="33972" y="39368"/>
                  </a:lnTo>
                  <a:lnTo>
                    <a:pt x="36195" y="36591"/>
                  </a:lnTo>
                  <a:lnTo>
                    <a:pt x="37782" y="33892"/>
                  </a:lnTo>
                  <a:lnTo>
                    <a:pt x="38893" y="31590"/>
                  </a:lnTo>
                  <a:lnTo>
                    <a:pt x="39528" y="30002"/>
                  </a:lnTo>
                  <a:lnTo>
                    <a:pt x="37941" y="29288"/>
                  </a:lnTo>
                  <a:lnTo>
                    <a:pt x="34925" y="33575"/>
                  </a:lnTo>
                  <a:lnTo>
                    <a:pt x="32702" y="35876"/>
                  </a:lnTo>
                  <a:lnTo>
                    <a:pt x="29924" y="37781"/>
                  </a:lnTo>
                  <a:lnTo>
                    <a:pt x="26590" y="39131"/>
                  </a:lnTo>
                  <a:lnTo>
                    <a:pt x="22542" y="39687"/>
                  </a:lnTo>
                  <a:lnTo>
                    <a:pt x="19208" y="39290"/>
                  </a:lnTo>
                  <a:lnTo>
                    <a:pt x="15796" y="38020"/>
                  </a:lnTo>
                  <a:lnTo>
                    <a:pt x="12700" y="35480"/>
                  </a:lnTo>
                  <a:lnTo>
                    <a:pt x="10001" y="31511"/>
                  </a:lnTo>
                  <a:lnTo>
                    <a:pt x="8890" y="28892"/>
                  </a:lnTo>
                  <a:lnTo>
                    <a:pt x="7937" y="25796"/>
                  </a:lnTo>
                  <a:lnTo>
                    <a:pt x="7302" y="22225"/>
                  </a:lnTo>
                  <a:lnTo>
                    <a:pt x="6826" y="18096"/>
                  </a:lnTo>
                  <a:lnTo>
                    <a:pt x="37623" y="18096"/>
                  </a:lnTo>
                  <a:lnTo>
                    <a:pt x="36908" y="13651"/>
                  </a:lnTo>
                  <a:lnTo>
                    <a:pt x="35797" y="9842"/>
                  </a:lnTo>
                  <a:lnTo>
                    <a:pt x="34131" y="6667"/>
                  </a:lnTo>
                  <a:lnTo>
                    <a:pt x="31988" y="4206"/>
                  </a:lnTo>
                  <a:lnTo>
                    <a:pt x="29527" y="2301"/>
                  </a:lnTo>
                  <a:lnTo>
                    <a:pt x="26670" y="95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354" name="Shape 7094"/>
            <p:cNvSpPr/>
            <p:nvPr/>
          </p:nvSpPr>
          <p:spPr>
            <a:xfrm>
              <a:off x="3491086" y="4998846"/>
              <a:ext cx="39528" cy="46512"/>
            </a:xfrm>
            <a:custGeom>
              <a:avLst/>
              <a:gdLst/>
              <a:ahLst/>
              <a:cxnLst/>
              <a:rect l="0" t="0" r="0" b="0"/>
              <a:pathLst>
                <a:path w="39528" h="46512">
                  <a:moveTo>
                    <a:pt x="20161" y="0"/>
                  </a:moveTo>
                  <a:lnTo>
                    <a:pt x="18018" y="3492"/>
                  </a:lnTo>
                  <a:lnTo>
                    <a:pt x="21431" y="4047"/>
                  </a:lnTo>
                  <a:lnTo>
                    <a:pt x="23812" y="5476"/>
                  </a:lnTo>
                  <a:lnTo>
                    <a:pt x="25400" y="7461"/>
                  </a:lnTo>
                  <a:lnTo>
                    <a:pt x="26432" y="9842"/>
                  </a:lnTo>
                  <a:lnTo>
                    <a:pt x="27543" y="14921"/>
                  </a:lnTo>
                  <a:lnTo>
                    <a:pt x="7065" y="14921"/>
                  </a:lnTo>
                  <a:lnTo>
                    <a:pt x="7778" y="11985"/>
                  </a:lnTo>
                  <a:lnTo>
                    <a:pt x="8652" y="9445"/>
                  </a:lnTo>
                  <a:lnTo>
                    <a:pt x="9763" y="7461"/>
                  </a:lnTo>
                  <a:lnTo>
                    <a:pt x="11112" y="5952"/>
                  </a:lnTo>
                  <a:lnTo>
                    <a:pt x="14287" y="4126"/>
                  </a:lnTo>
                  <a:lnTo>
                    <a:pt x="18018" y="3492"/>
                  </a:lnTo>
                  <a:lnTo>
                    <a:pt x="20161" y="0"/>
                  </a:lnTo>
                  <a:lnTo>
                    <a:pt x="15875" y="475"/>
                  </a:lnTo>
                  <a:lnTo>
                    <a:pt x="11429" y="2221"/>
                  </a:lnTo>
                  <a:lnTo>
                    <a:pt x="7143" y="5237"/>
                  </a:lnTo>
                  <a:lnTo>
                    <a:pt x="3492" y="9842"/>
                  </a:lnTo>
                  <a:lnTo>
                    <a:pt x="952" y="16112"/>
                  </a:lnTo>
                  <a:lnTo>
                    <a:pt x="0" y="24367"/>
                  </a:lnTo>
                  <a:lnTo>
                    <a:pt x="317" y="29368"/>
                  </a:lnTo>
                  <a:lnTo>
                    <a:pt x="1270" y="33733"/>
                  </a:lnTo>
                  <a:lnTo>
                    <a:pt x="2857" y="37463"/>
                  </a:lnTo>
                  <a:lnTo>
                    <a:pt x="5079" y="40638"/>
                  </a:lnTo>
                  <a:lnTo>
                    <a:pt x="7778" y="43180"/>
                  </a:lnTo>
                  <a:lnTo>
                    <a:pt x="10953" y="45005"/>
                  </a:lnTo>
                  <a:lnTo>
                    <a:pt x="14526" y="46116"/>
                  </a:lnTo>
                  <a:lnTo>
                    <a:pt x="18494" y="46512"/>
                  </a:lnTo>
                  <a:lnTo>
                    <a:pt x="23415" y="45877"/>
                  </a:lnTo>
                  <a:lnTo>
                    <a:pt x="27622" y="44370"/>
                  </a:lnTo>
                  <a:lnTo>
                    <a:pt x="31115" y="42068"/>
                  </a:lnTo>
                  <a:lnTo>
                    <a:pt x="33972" y="39368"/>
                  </a:lnTo>
                  <a:lnTo>
                    <a:pt x="37782" y="33892"/>
                  </a:lnTo>
                  <a:lnTo>
                    <a:pt x="38893" y="31590"/>
                  </a:lnTo>
                  <a:lnTo>
                    <a:pt x="39528" y="30002"/>
                  </a:lnTo>
                  <a:lnTo>
                    <a:pt x="37941" y="29288"/>
                  </a:lnTo>
                  <a:lnTo>
                    <a:pt x="34925" y="33575"/>
                  </a:lnTo>
                  <a:lnTo>
                    <a:pt x="29924" y="37781"/>
                  </a:lnTo>
                  <a:lnTo>
                    <a:pt x="26590" y="39131"/>
                  </a:lnTo>
                  <a:lnTo>
                    <a:pt x="22542" y="39687"/>
                  </a:lnTo>
                  <a:lnTo>
                    <a:pt x="19208" y="39290"/>
                  </a:lnTo>
                  <a:lnTo>
                    <a:pt x="15796" y="38020"/>
                  </a:lnTo>
                  <a:lnTo>
                    <a:pt x="12700" y="35480"/>
                  </a:lnTo>
                  <a:lnTo>
                    <a:pt x="10001" y="31511"/>
                  </a:lnTo>
                  <a:lnTo>
                    <a:pt x="8890" y="28892"/>
                  </a:lnTo>
                  <a:lnTo>
                    <a:pt x="7937" y="25796"/>
                  </a:lnTo>
                  <a:lnTo>
                    <a:pt x="7302" y="22225"/>
                  </a:lnTo>
                  <a:lnTo>
                    <a:pt x="6826" y="18096"/>
                  </a:lnTo>
                  <a:lnTo>
                    <a:pt x="37623" y="18096"/>
                  </a:lnTo>
                  <a:lnTo>
                    <a:pt x="36908" y="13651"/>
                  </a:lnTo>
                  <a:lnTo>
                    <a:pt x="35797" y="9842"/>
                  </a:lnTo>
                  <a:lnTo>
                    <a:pt x="34131" y="6667"/>
                  </a:lnTo>
                  <a:lnTo>
                    <a:pt x="31988" y="4206"/>
                  </a:lnTo>
                  <a:lnTo>
                    <a:pt x="29527" y="2301"/>
                  </a:lnTo>
                  <a:lnTo>
                    <a:pt x="26670" y="95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355" name="Shape 7095"/>
            <p:cNvSpPr/>
            <p:nvPr/>
          </p:nvSpPr>
          <p:spPr>
            <a:xfrm>
              <a:off x="3420760" y="4998846"/>
              <a:ext cx="39448" cy="46512"/>
            </a:xfrm>
            <a:custGeom>
              <a:avLst/>
              <a:gdLst/>
              <a:ahLst/>
              <a:cxnLst/>
              <a:rect l="0" t="0" r="0" b="0"/>
              <a:pathLst>
                <a:path w="39448" h="46512">
                  <a:moveTo>
                    <a:pt x="20161" y="0"/>
                  </a:moveTo>
                  <a:lnTo>
                    <a:pt x="18017" y="3492"/>
                  </a:lnTo>
                  <a:lnTo>
                    <a:pt x="21352" y="4047"/>
                  </a:lnTo>
                  <a:lnTo>
                    <a:pt x="23812" y="5476"/>
                  </a:lnTo>
                  <a:lnTo>
                    <a:pt x="25400" y="7461"/>
                  </a:lnTo>
                  <a:lnTo>
                    <a:pt x="26432" y="9842"/>
                  </a:lnTo>
                  <a:lnTo>
                    <a:pt x="27463" y="14921"/>
                  </a:lnTo>
                  <a:lnTo>
                    <a:pt x="7065" y="14921"/>
                  </a:lnTo>
                  <a:lnTo>
                    <a:pt x="7778" y="11985"/>
                  </a:lnTo>
                  <a:lnTo>
                    <a:pt x="8652" y="9445"/>
                  </a:lnTo>
                  <a:lnTo>
                    <a:pt x="9763" y="7461"/>
                  </a:lnTo>
                  <a:lnTo>
                    <a:pt x="11112" y="5952"/>
                  </a:lnTo>
                  <a:lnTo>
                    <a:pt x="14287" y="4126"/>
                  </a:lnTo>
                  <a:lnTo>
                    <a:pt x="18017" y="3492"/>
                  </a:lnTo>
                  <a:lnTo>
                    <a:pt x="20161" y="0"/>
                  </a:lnTo>
                  <a:lnTo>
                    <a:pt x="15875" y="475"/>
                  </a:lnTo>
                  <a:lnTo>
                    <a:pt x="11430" y="2221"/>
                  </a:lnTo>
                  <a:lnTo>
                    <a:pt x="7143" y="5237"/>
                  </a:lnTo>
                  <a:lnTo>
                    <a:pt x="3492" y="9842"/>
                  </a:lnTo>
                  <a:lnTo>
                    <a:pt x="952" y="16112"/>
                  </a:lnTo>
                  <a:lnTo>
                    <a:pt x="0" y="24367"/>
                  </a:lnTo>
                  <a:lnTo>
                    <a:pt x="317" y="29368"/>
                  </a:lnTo>
                  <a:lnTo>
                    <a:pt x="1270" y="33733"/>
                  </a:lnTo>
                  <a:lnTo>
                    <a:pt x="2857" y="37463"/>
                  </a:lnTo>
                  <a:lnTo>
                    <a:pt x="5080" y="40638"/>
                  </a:lnTo>
                  <a:lnTo>
                    <a:pt x="7778" y="43180"/>
                  </a:lnTo>
                  <a:lnTo>
                    <a:pt x="10953" y="45005"/>
                  </a:lnTo>
                  <a:lnTo>
                    <a:pt x="14526" y="46116"/>
                  </a:lnTo>
                  <a:lnTo>
                    <a:pt x="18494" y="46512"/>
                  </a:lnTo>
                  <a:lnTo>
                    <a:pt x="23416" y="45877"/>
                  </a:lnTo>
                  <a:lnTo>
                    <a:pt x="27622" y="44370"/>
                  </a:lnTo>
                  <a:lnTo>
                    <a:pt x="31115" y="42068"/>
                  </a:lnTo>
                  <a:lnTo>
                    <a:pt x="33972" y="39368"/>
                  </a:lnTo>
                  <a:lnTo>
                    <a:pt x="37782" y="33892"/>
                  </a:lnTo>
                  <a:lnTo>
                    <a:pt x="38893" y="31590"/>
                  </a:lnTo>
                  <a:lnTo>
                    <a:pt x="39448" y="30002"/>
                  </a:lnTo>
                  <a:lnTo>
                    <a:pt x="37941" y="29288"/>
                  </a:lnTo>
                  <a:lnTo>
                    <a:pt x="36591" y="31274"/>
                  </a:lnTo>
                  <a:lnTo>
                    <a:pt x="34846" y="33575"/>
                  </a:lnTo>
                  <a:lnTo>
                    <a:pt x="32622" y="35876"/>
                  </a:lnTo>
                  <a:lnTo>
                    <a:pt x="29923" y="37781"/>
                  </a:lnTo>
                  <a:lnTo>
                    <a:pt x="26591" y="39131"/>
                  </a:lnTo>
                  <a:lnTo>
                    <a:pt x="22542" y="39687"/>
                  </a:lnTo>
                  <a:lnTo>
                    <a:pt x="19208" y="39290"/>
                  </a:lnTo>
                  <a:lnTo>
                    <a:pt x="15796" y="38020"/>
                  </a:lnTo>
                  <a:lnTo>
                    <a:pt x="12700" y="35480"/>
                  </a:lnTo>
                  <a:lnTo>
                    <a:pt x="10001" y="31511"/>
                  </a:lnTo>
                  <a:lnTo>
                    <a:pt x="8890" y="28892"/>
                  </a:lnTo>
                  <a:lnTo>
                    <a:pt x="7937" y="25796"/>
                  </a:lnTo>
                  <a:lnTo>
                    <a:pt x="7222" y="22225"/>
                  </a:lnTo>
                  <a:lnTo>
                    <a:pt x="6826" y="18096"/>
                  </a:lnTo>
                  <a:lnTo>
                    <a:pt x="37624" y="18096"/>
                  </a:lnTo>
                  <a:lnTo>
                    <a:pt x="36910" y="13651"/>
                  </a:lnTo>
                  <a:lnTo>
                    <a:pt x="35797" y="9842"/>
                  </a:lnTo>
                  <a:lnTo>
                    <a:pt x="34131" y="6667"/>
                  </a:lnTo>
                  <a:lnTo>
                    <a:pt x="31988" y="4206"/>
                  </a:lnTo>
                  <a:lnTo>
                    <a:pt x="29527" y="2301"/>
                  </a:lnTo>
                  <a:lnTo>
                    <a:pt x="26670" y="95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356" name="Shape 7096"/>
            <p:cNvSpPr/>
            <p:nvPr/>
          </p:nvSpPr>
          <p:spPr>
            <a:xfrm>
              <a:off x="3157235" y="4998846"/>
              <a:ext cx="39528" cy="46512"/>
            </a:xfrm>
            <a:custGeom>
              <a:avLst/>
              <a:gdLst/>
              <a:ahLst/>
              <a:cxnLst/>
              <a:rect l="0" t="0" r="0" b="0"/>
              <a:pathLst>
                <a:path w="39528" h="46512">
                  <a:moveTo>
                    <a:pt x="20161" y="0"/>
                  </a:moveTo>
                  <a:lnTo>
                    <a:pt x="18017" y="3492"/>
                  </a:lnTo>
                  <a:lnTo>
                    <a:pt x="21431" y="4047"/>
                  </a:lnTo>
                  <a:lnTo>
                    <a:pt x="23812" y="5476"/>
                  </a:lnTo>
                  <a:lnTo>
                    <a:pt x="25400" y="7461"/>
                  </a:lnTo>
                  <a:lnTo>
                    <a:pt x="26511" y="9842"/>
                  </a:lnTo>
                  <a:lnTo>
                    <a:pt x="27542" y="14921"/>
                  </a:lnTo>
                  <a:lnTo>
                    <a:pt x="7143" y="14921"/>
                  </a:lnTo>
                  <a:lnTo>
                    <a:pt x="7858" y="11985"/>
                  </a:lnTo>
                  <a:lnTo>
                    <a:pt x="8731" y="9445"/>
                  </a:lnTo>
                  <a:lnTo>
                    <a:pt x="9842" y="7461"/>
                  </a:lnTo>
                  <a:lnTo>
                    <a:pt x="11112" y="5952"/>
                  </a:lnTo>
                  <a:lnTo>
                    <a:pt x="14287" y="4126"/>
                  </a:lnTo>
                  <a:lnTo>
                    <a:pt x="18017" y="3492"/>
                  </a:lnTo>
                  <a:lnTo>
                    <a:pt x="20161" y="0"/>
                  </a:lnTo>
                  <a:lnTo>
                    <a:pt x="15954" y="475"/>
                  </a:lnTo>
                  <a:lnTo>
                    <a:pt x="11430" y="2221"/>
                  </a:lnTo>
                  <a:lnTo>
                    <a:pt x="7143" y="5237"/>
                  </a:lnTo>
                  <a:lnTo>
                    <a:pt x="3492" y="9842"/>
                  </a:lnTo>
                  <a:lnTo>
                    <a:pt x="952" y="16112"/>
                  </a:lnTo>
                  <a:lnTo>
                    <a:pt x="0" y="24367"/>
                  </a:lnTo>
                  <a:lnTo>
                    <a:pt x="397" y="29368"/>
                  </a:lnTo>
                  <a:lnTo>
                    <a:pt x="1348" y="33733"/>
                  </a:lnTo>
                  <a:lnTo>
                    <a:pt x="2857" y="37463"/>
                  </a:lnTo>
                  <a:lnTo>
                    <a:pt x="5080" y="40638"/>
                  </a:lnTo>
                  <a:lnTo>
                    <a:pt x="7778" y="43180"/>
                  </a:lnTo>
                  <a:lnTo>
                    <a:pt x="10953" y="45005"/>
                  </a:lnTo>
                  <a:lnTo>
                    <a:pt x="14526" y="46116"/>
                  </a:lnTo>
                  <a:lnTo>
                    <a:pt x="18494" y="46512"/>
                  </a:lnTo>
                  <a:lnTo>
                    <a:pt x="23495" y="45877"/>
                  </a:lnTo>
                  <a:lnTo>
                    <a:pt x="27702" y="44370"/>
                  </a:lnTo>
                  <a:lnTo>
                    <a:pt x="31194" y="42068"/>
                  </a:lnTo>
                  <a:lnTo>
                    <a:pt x="33972" y="39368"/>
                  </a:lnTo>
                  <a:lnTo>
                    <a:pt x="36195" y="36591"/>
                  </a:lnTo>
                  <a:lnTo>
                    <a:pt x="37782" y="33892"/>
                  </a:lnTo>
                  <a:lnTo>
                    <a:pt x="38893" y="31590"/>
                  </a:lnTo>
                  <a:lnTo>
                    <a:pt x="39528" y="30002"/>
                  </a:lnTo>
                  <a:lnTo>
                    <a:pt x="37941" y="29288"/>
                  </a:lnTo>
                  <a:lnTo>
                    <a:pt x="34925" y="33575"/>
                  </a:lnTo>
                  <a:lnTo>
                    <a:pt x="32702" y="35876"/>
                  </a:lnTo>
                  <a:lnTo>
                    <a:pt x="29923" y="37781"/>
                  </a:lnTo>
                  <a:lnTo>
                    <a:pt x="26591" y="39131"/>
                  </a:lnTo>
                  <a:lnTo>
                    <a:pt x="22542" y="39687"/>
                  </a:lnTo>
                  <a:lnTo>
                    <a:pt x="19208" y="39290"/>
                  </a:lnTo>
                  <a:lnTo>
                    <a:pt x="15875" y="38020"/>
                  </a:lnTo>
                  <a:lnTo>
                    <a:pt x="12700" y="35480"/>
                  </a:lnTo>
                  <a:lnTo>
                    <a:pt x="10001" y="31511"/>
                  </a:lnTo>
                  <a:lnTo>
                    <a:pt x="8890" y="28892"/>
                  </a:lnTo>
                  <a:lnTo>
                    <a:pt x="7937" y="25796"/>
                  </a:lnTo>
                  <a:lnTo>
                    <a:pt x="7302" y="22225"/>
                  </a:lnTo>
                  <a:lnTo>
                    <a:pt x="6826" y="18096"/>
                  </a:lnTo>
                  <a:lnTo>
                    <a:pt x="37624" y="18096"/>
                  </a:lnTo>
                  <a:lnTo>
                    <a:pt x="36988" y="13651"/>
                  </a:lnTo>
                  <a:lnTo>
                    <a:pt x="35797" y="9842"/>
                  </a:lnTo>
                  <a:lnTo>
                    <a:pt x="34131" y="6667"/>
                  </a:lnTo>
                  <a:lnTo>
                    <a:pt x="32067" y="4206"/>
                  </a:lnTo>
                  <a:lnTo>
                    <a:pt x="29527" y="2301"/>
                  </a:lnTo>
                  <a:lnTo>
                    <a:pt x="26748" y="95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357" name="Shape 7097"/>
            <p:cNvSpPr/>
            <p:nvPr/>
          </p:nvSpPr>
          <p:spPr>
            <a:xfrm>
              <a:off x="3107070" y="4998846"/>
              <a:ext cx="43736" cy="46512"/>
            </a:xfrm>
            <a:custGeom>
              <a:avLst/>
              <a:gdLst/>
              <a:ahLst/>
              <a:cxnLst/>
              <a:rect l="0" t="0" r="0" b="0"/>
              <a:pathLst>
                <a:path w="43736" h="46512">
                  <a:moveTo>
                    <a:pt x="21431" y="0"/>
                  </a:moveTo>
                  <a:lnTo>
                    <a:pt x="20637" y="2777"/>
                  </a:lnTo>
                  <a:lnTo>
                    <a:pt x="24843" y="3571"/>
                  </a:lnTo>
                  <a:lnTo>
                    <a:pt x="28337" y="6031"/>
                  </a:lnTo>
                  <a:lnTo>
                    <a:pt x="31114" y="9682"/>
                  </a:lnTo>
                  <a:lnTo>
                    <a:pt x="33178" y="14366"/>
                  </a:lnTo>
                  <a:lnTo>
                    <a:pt x="34368" y="19843"/>
                  </a:lnTo>
                  <a:lnTo>
                    <a:pt x="34766" y="25796"/>
                  </a:lnTo>
                  <a:lnTo>
                    <a:pt x="34289" y="32067"/>
                  </a:lnTo>
                  <a:lnTo>
                    <a:pt x="32861" y="36750"/>
                  </a:lnTo>
                  <a:lnTo>
                    <a:pt x="30876" y="40083"/>
                  </a:lnTo>
                  <a:lnTo>
                    <a:pt x="28337" y="42226"/>
                  </a:lnTo>
                  <a:lnTo>
                    <a:pt x="25717" y="43417"/>
                  </a:lnTo>
                  <a:lnTo>
                    <a:pt x="23098" y="43735"/>
                  </a:lnTo>
                  <a:lnTo>
                    <a:pt x="19050" y="42941"/>
                  </a:lnTo>
                  <a:lnTo>
                    <a:pt x="15875" y="40799"/>
                  </a:lnTo>
                  <a:lnTo>
                    <a:pt x="13413" y="37624"/>
                  </a:lnTo>
                  <a:lnTo>
                    <a:pt x="11588" y="33733"/>
                  </a:lnTo>
                  <a:lnTo>
                    <a:pt x="10318" y="29447"/>
                  </a:lnTo>
                  <a:lnTo>
                    <a:pt x="9525" y="25240"/>
                  </a:lnTo>
                  <a:lnTo>
                    <a:pt x="9128" y="21351"/>
                  </a:lnTo>
                  <a:lnTo>
                    <a:pt x="8968" y="18176"/>
                  </a:lnTo>
                  <a:lnTo>
                    <a:pt x="9207" y="14525"/>
                  </a:lnTo>
                  <a:lnTo>
                    <a:pt x="9842" y="11430"/>
                  </a:lnTo>
                  <a:lnTo>
                    <a:pt x="12382" y="6587"/>
                  </a:lnTo>
                  <a:lnTo>
                    <a:pt x="16192" y="3730"/>
                  </a:lnTo>
                  <a:lnTo>
                    <a:pt x="20637" y="2777"/>
                  </a:lnTo>
                  <a:lnTo>
                    <a:pt x="21431" y="0"/>
                  </a:lnTo>
                  <a:lnTo>
                    <a:pt x="15239" y="793"/>
                  </a:lnTo>
                  <a:lnTo>
                    <a:pt x="10001" y="3254"/>
                  </a:lnTo>
                  <a:lnTo>
                    <a:pt x="5714" y="6905"/>
                  </a:lnTo>
                  <a:lnTo>
                    <a:pt x="2618" y="11587"/>
                  </a:lnTo>
                  <a:lnTo>
                    <a:pt x="634" y="17065"/>
                  </a:lnTo>
                  <a:lnTo>
                    <a:pt x="0" y="22938"/>
                  </a:lnTo>
                  <a:lnTo>
                    <a:pt x="713" y="29288"/>
                  </a:lnTo>
                  <a:lnTo>
                    <a:pt x="2778" y="35004"/>
                  </a:lnTo>
                  <a:lnTo>
                    <a:pt x="6112" y="39687"/>
                  </a:lnTo>
                  <a:lnTo>
                    <a:pt x="10398" y="43337"/>
                  </a:lnTo>
                  <a:lnTo>
                    <a:pt x="15716" y="45640"/>
                  </a:lnTo>
                  <a:lnTo>
                    <a:pt x="21748" y="46512"/>
                  </a:lnTo>
                  <a:lnTo>
                    <a:pt x="28575" y="45401"/>
                  </a:lnTo>
                  <a:lnTo>
                    <a:pt x="34131" y="42543"/>
                  </a:lnTo>
                  <a:lnTo>
                    <a:pt x="38337" y="38417"/>
                  </a:lnTo>
                  <a:lnTo>
                    <a:pt x="41354" y="33416"/>
                  </a:lnTo>
                  <a:lnTo>
                    <a:pt x="43179" y="28099"/>
                  </a:lnTo>
                  <a:lnTo>
                    <a:pt x="43736" y="22938"/>
                  </a:lnTo>
                  <a:lnTo>
                    <a:pt x="43259" y="17780"/>
                  </a:lnTo>
                  <a:lnTo>
                    <a:pt x="42068" y="13255"/>
                  </a:lnTo>
                  <a:lnTo>
                    <a:pt x="40084" y="9365"/>
                  </a:lnTo>
                  <a:lnTo>
                    <a:pt x="37386" y="6031"/>
                  </a:lnTo>
                  <a:lnTo>
                    <a:pt x="34131" y="3412"/>
                  </a:lnTo>
                  <a:lnTo>
                    <a:pt x="30400"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358" name="Shape 7098"/>
            <p:cNvSpPr/>
            <p:nvPr/>
          </p:nvSpPr>
          <p:spPr>
            <a:xfrm>
              <a:off x="3250501" y="4999798"/>
              <a:ext cx="38734" cy="44610"/>
            </a:xfrm>
            <a:custGeom>
              <a:avLst/>
              <a:gdLst/>
              <a:ahLst/>
              <a:cxnLst/>
              <a:rect l="0" t="0" r="0" b="0"/>
              <a:pathLst>
                <a:path w="38734" h="44610">
                  <a:moveTo>
                    <a:pt x="2936" y="0"/>
                  </a:moveTo>
                  <a:lnTo>
                    <a:pt x="2618" y="11668"/>
                  </a:lnTo>
                  <a:lnTo>
                    <a:pt x="4364" y="11668"/>
                  </a:lnTo>
                  <a:lnTo>
                    <a:pt x="5237" y="7065"/>
                  </a:lnTo>
                  <a:lnTo>
                    <a:pt x="6111" y="5318"/>
                  </a:lnTo>
                  <a:lnTo>
                    <a:pt x="7461" y="4048"/>
                  </a:lnTo>
                  <a:lnTo>
                    <a:pt x="9603" y="3254"/>
                  </a:lnTo>
                  <a:lnTo>
                    <a:pt x="12700" y="2937"/>
                  </a:lnTo>
                  <a:lnTo>
                    <a:pt x="26351" y="2937"/>
                  </a:lnTo>
                  <a:lnTo>
                    <a:pt x="0" y="43101"/>
                  </a:lnTo>
                  <a:lnTo>
                    <a:pt x="0" y="44610"/>
                  </a:lnTo>
                  <a:lnTo>
                    <a:pt x="37384" y="44610"/>
                  </a:lnTo>
                  <a:lnTo>
                    <a:pt x="38734" y="31194"/>
                  </a:lnTo>
                  <a:lnTo>
                    <a:pt x="36987" y="30798"/>
                  </a:lnTo>
                  <a:lnTo>
                    <a:pt x="36193" y="34291"/>
                  </a:lnTo>
                  <a:lnTo>
                    <a:pt x="35321" y="37068"/>
                  </a:lnTo>
                  <a:lnTo>
                    <a:pt x="33972" y="39132"/>
                  </a:lnTo>
                  <a:lnTo>
                    <a:pt x="31907" y="40481"/>
                  </a:lnTo>
                  <a:lnTo>
                    <a:pt x="28732" y="41354"/>
                  </a:lnTo>
                  <a:lnTo>
                    <a:pt x="24287" y="41592"/>
                  </a:lnTo>
                  <a:lnTo>
                    <a:pt x="10636" y="41592"/>
                  </a:lnTo>
                  <a:lnTo>
                    <a:pt x="37306" y="1508"/>
                  </a:lnTo>
                  <a:lnTo>
                    <a:pt x="37306" y="0"/>
                  </a:lnTo>
                  <a:lnTo>
                    <a:pt x="2936" y="0"/>
                  </a:lnTo>
                  <a:close/>
                </a:path>
              </a:pathLst>
            </a:custGeom>
            <a:solidFill>
              <a:srgbClr val="000000"/>
            </a:solidFill>
          </p:spPr>
          <p:txBody>
            <a:bodyPr vert="horz" lIns="91440" tIns="45720" rIns="91440" bIns="45720" anchor="t"/>
            <a:lstStyle/>
            <a:p>
              <a:endParaRPr lang="en-IN"/>
            </a:p>
          </p:txBody>
        </p:sp>
        <p:sp>
          <p:nvSpPr>
            <p:cNvPr id="2359" name="Shape 7099"/>
            <p:cNvSpPr/>
            <p:nvPr/>
          </p:nvSpPr>
          <p:spPr>
            <a:xfrm>
              <a:off x="3343527" y="4998846"/>
              <a:ext cx="75248" cy="45561"/>
            </a:xfrm>
            <a:custGeom>
              <a:avLst/>
              <a:gdLst/>
              <a:ahLst/>
              <a:cxnLst/>
              <a:rect l="0" t="0" r="0" b="0"/>
              <a:pathLst>
                <a:path w="75248" h="45561">
                  <a:moveTo>
                    <a:pt x="14208" y="0"/>
                  </a:moveTo>
                  <a:lnTo>
                    <a:pt x="317" y="4443"/>
                  </a:lnTo>
                  <a:lnTo>
                    <a:pt x="317" y="6111"/>
                  </a:lnTo>
                  <a:lnTo>
                    <a:pt x="3492" y="5713"/>
                  </a:lnTo>
                  <a:lnTo>
                    <a:pt x="4762" y="5793"/>
                  </a:lnTo>
                  <a:lnTo>
                    <a:pt x="5794" y="6587"/>
                  </a:lnTo>
                  <a:lnTo>
                    <a:pt x="6667" y="8412"/>
                  </a:lnTo>
                  <a:lnTo>
                    <a:pt x="6986" y="12063"/>
                  </a:lnTo>
                  <a:lnTo>
                    <a:pt x="6986" y="37146"/>
                  </a:lnTo>
                  <a:lnTo>
                    <a:pt x="6430" y="40956"/>
                  </a:lnTo>
                  <a:lnTo>
                    <a:pt x="5001" y="43020"/>
                  </a:lnTo>
                  <a:lnTo>
                    <a:pt x="2778" y="43813"/>
                  </a:lnTo>
                  <a:lnTo>
                    <a:pt x="0" y="44052"/>
                  </a:lnTo>
                  <a:lnTo>
                    <a:pt x="0" y="45561"/>
                  </a:lnTo>
                  <a:lnTo>
                    <a:pt x="21987" y="45561"/>
                  </a:lnTo>
                  <a:lnTo>
                    <a:pt x="21987" y="44052"/>
                  </a:lnTo>
                  <a:lnTo>
                    <a:pt x="19527" y="43893"/>
                  </a:lnTo>
                  <a:lnTo>
                    <a:pt x="17383" y="43258"/>
                  </a:lnTo>
                  <a:lnTo>
                    <a:pt x="15875" y="41671"/>
                  </a:lnTo>
                  <a:lnTo>
                    <a:pt x="15319" y="38893"/>
                  </a:lnTo>
                  <a:lnTo>
                    <a:pt x="15319" y="10952"/>
                  </a:lnTo>
                  <a:lnTo>
                    <a:pt x="15717" y="10397"/>
                  </a:lnTo>
                  <a:lnTo>
                    <a:pt x="16748" y="9206"/>
                  </a:lnTo>
                  <a:lnTo>
                    <a:pt x="18416" y="7857"/>
                  </a:lnTo>
                  <a:lnTo>
                    <a:pt x="20717" y="6507"/>
                  </a:lnTo>
                  <a:lnTo>
                    <a:pt x="23496" y="5476"/>
                  </a:lnTo>
                  <a:lnTo>
                    <a:pt x="26671" y="5080"/>
                  </a:lnTo>
                  <a:lnTo>
                    <a:pt x="29925" y="5793"/>
                  </a:lnTo>
                  <a:lnTo>
                    <a:pt x="31988" y="7857"/>
                  </a:lnTo>
                  <a:lnTo>
                    <a:pt x="33180" y="11112"/>
                  </a:lnTo>
                  <a:lnTo>
                    <a:pt x="33497" y="15556"/>
                  </a:lnTo>
                  <a:lnTo>
                    <a:pt x="33497" y="36987"/>
                  </a:lnTo>
                  <a:lnTo>
                    <a:pt x="33100" y="40799"/>
                  </a:lnTo>
                  <a:lnTo>
                    <a:pt x="31830" y="42862"/>
                  </a:lnTo>
                  <a:lnTo>
                    <a:pt x="29766" y="43735"/>
                  </a:lnTo>
                  <a:lnTo>
                    <a:pt x="26750" y="44052"/>
                  </a:lnTo>
                  <a:lnTo>
                    <a:pt x="26750" y="45561"/>
                  </a:lnTo>
                  <a:lnTo>
                    <a:pt x="48975" y="45561"/>
                  </a:lnTo>
                  <a:lnTo>
                    <a:pt x="48975" y="44052"/>
                  </a:lnTo>
                  <a:lnTo>
                    <a:pt x="45323" y="43576"/>
                  </a:lnTo>
                  <a:lnTo>
                    <a:pt x="43894" y="42862"/>
                  </a:lnTo>
                  <a:lnTo>
                    <a:pt x="42783" y="41432"/>
                  </a:lnTo>
                  <a:lnTo>
                    <a:pt x="42068" y="39290"/>
                  </a:lnTo>
                  <a:lnTo>
                    <a:pt x="41831" y="36115"/>
                  </a:lnTo>
                  <a:lnTo>
                    <a:pt x="41831" y="11191"/>
                  </a:lnTo>
                  <a:lnTo>
                    <a:pt x="43656" y="8810"/>
                  </a:lnTo>
                  <a:lnTo>
                    <a:pt x="46117" y="6905"/>
                  </a:lnTo>
                  <a:lnTo>
                    <a:pt x="49133" y="5635"/>
                  </a:lnTo>
                  <a:lnTo>
                    <a:pt x="52864" y="5080"/>
                  </a:lnTo>
                  <a:lnTo>
                    <a:pt x="55880" y="5556"/>
                  </a:lnTo>
                  <a:lnTo>
                    <a:pt x="57865" y="6825"/>
                  </a:lnTo>
                  <a:lnTo>
                    <a:pt x="59055" y="8651"/>
                  </a:lnTo>
                  <a:lnTo>
                    <a:pt x="59769" y="10952"/>
                  </a:lnTo>
                  <a:lnTo>
                    <a:pt x="60087" y="16032"/>
                  </a:lnTo>
                  <a:lnTo>
                    <a:pt x="60087" y="36908"/>
                  </a:lnTo>
                  <a:lnTo>
                    <a:pt x="59928" y="39607"/>
                  </a:lnTo>
                  <a:lnTo>
                    <a:pt x="59452" y="41432"/>
                  </a:lnTo>
                  <a:lnTo>
                    <a:pt x="57467" y="43337"/>
                  </a:lnTo>
                  <a:lnTo>
                    <a:pt x="55722" y="43735"/>
                  </a:lnTo>
                  <a:lnTo>
                    <a:pt x="53499" y="44052"/>
                  </a:lnTo>
                  <a:lnTo>
                    <a:pt x="53499" y="45561"/>
                  </a:lnTo>
                  <a:lnTo>
                    <a:pt x="75248" y="45561"/>
                  </a:lnTo>
                  <a:lnTo>
                    <a:pt x="75248" y="44052"/>
                  </a:lnTo>
                  <a:lnTo>
                    <a:pt x="72628" y="43813"/>
                  </a:lnTo>
                  <a:lnTo>
                    <a:pt x="70088" y="42941"/>
                  </a:lnTo>
                  <a:lnTo>
                    <a:pt x="68898" y="41432"/>
                  </a:lnTo>
                  <a:lnTo>
                    <a:pt x="68342" y="38020"/>
                  </a:lnTo>
                  <a:lnTo>
                    <a:pt x="68342" y="17620"/>
                  </a:lnTo>
                  <a:lnTo>
                    <a:pt x="67628" y="9762"/>
                  </a:lnTo>
                  <a:lnTo>
                    <a:pt x="66358" y="6031"/>
                  </a:lnTo>
                  <a:lnTo>
                    <a:pt x="64293" y="2856"/>
                  </a:lnTo>
                  <a:lnTo>
                    <a:pt x="61118" y="713"/>
                  </a:lnTo>
                  <a:lnTo>
                    <a:pt x="56674" y="0"/>
                  </a:lnTo>
                  <a:lnTo>
                    <a:pt x="52944" y="396"/>
                  </a:lnTo>
                  <a:lnTo>
                    <a:pt x="49530" y="1587"/>
                  </a:lnTo>
                  <a:lnTo>
                    <a:pt x="44053" y="5080"/>
                  </a:lnTo>
                  <a:lnTo>
                    <a:pt x="42068" y="6825"/>
                  </a:lnTo>
                  <a:lnTo>
                    <a:pt x="40719" y="8255"/>
                  </a:lnTo>
                  <a:lnTo>
                    <a:pt x="39530" y="5237"/>
                  </a:lnTo>
                  <a:lnTo>
                    <a:pt x="37386" y="2538"/>
                  </a:lnTo>
                  <a:lnTo>
                    <a:pt x="34369" y="634"/>
                  </a:lnTo>
                  <a:lnTo>
                    <a:pt x="30162" y="0"/>
                  </a:lnTo>
                  <a:lnTo>
                    <a:pt x="26273" y="555"/>
                  </a:lnTo>
                  <a:lnTo>
                    <a:pt x="22622" y="2142"/>
                  </a:lnTo>
                  <a:lnTo>
                    <a:pt x="18971" y="4523"/>
                  </a:lnTo>
                  <a:lnTo>
                    <a:pt x="14923" y="7618"/>
                  </a:lnTo>
                  <a:lnTo>
                    <a:pt x="14923" y="157"/>
                  </a:lnTo>
                  <a:lnTo>
                    <a:pt x="14208" y="0"/>
                  </a:lnTo>
                  <a:close/>
                </a:path>
              </a:pathLst>
            </a:custGeom>
            <a:solidFill>
              <a:srgbClr val="000000"/>
            </a:solidFill>
          </p:spPr>
          <p:txBody>
            <a:bodyPr vert="horz" lIns="91440" tIns="45720" rIns="91440" bIns="45720" anchor="t"/>
            <a:lstStyle/>
            <a:p>
              <a:endParaRPr lang="en-IN"/>
            </a:p>
          </p:txBody>
        </p:sp>
        <p:sp>
          <p:nvSpPr>
            <p:cNvPr id="2360" name="Shape 7100"/>
            <p:cNvSpPr/>
            <p:nvPr/>
          </p:nvSpPr>
          <p:spPr>
            <a:xfrm>
              <a:off x="4161090" y="4976700"/>
              <a:ext cx="47387" cy="67707"/>
            </a:xfrm>
            <a:custGeom>
              <a:avLst/>
              <a:gdLst/>
              <a:ahLst/>
              <a:cxnLst/>
              <a:rect l="0" t="0" r="0" b="0"/>
              <a:pathLst>
                <a:path w="47387" h="67707">
                  <a:moveTo>
                    <a:pt x="14208" y="0"/>
                  </a:moveTo>
                  <a:lnTo>
                    <a:pt x="80" y="4364"/>
                  </a:lnTo>
                  <a:lnTo>
                    <a:pt x="80" y="5952"/>
                  </a:lnTo>
                  <a:lnTo>
                    <a:pt x="953" y="5873"/>
                  </a:lnTo>
                  <a:lnTo>
                    <a:pt x="1985" y="5873"/>
                  </a:lnTo>
                  <a:lnTo>
                    <a:pt x="4525" y="6191"/>
                  </a:lnTo>
                  <a:lnTo>
                    <a:pt x="5794" y="7222"/>
                  </a:lnTo>
                  <a:lnTo>
                    <a:pt x="6271" y="8809"/>
                  </a:lnTo>
                  <a:lnTo>
                    <a:pt x="6350" y="10953"/>
                  </a:lnTo>
                  <a:lnTo>
                    <a:pt x="6350" y="57546"/>
                  </a:lnTo>
                  <a:lnTo>
                    <a:pt x="6271" y="60642"/>
                  </a:lnTo>
                  <a:lnTo>
                    <a:pt x="5874" y="62864"/>
                  </a:lnTo>
                  <a:lnTo>
                    <a:pt x="5239" y="64372"/>
                  </a:lnTo>
                  <a:lnTo>
                    <a:pt x="4048" y="65246"/>
                  </a:lnTo>
                  <a:lnTo>
                    <a:pt x="2381" y="65802"/>
                  </a:lnTo>
                  <a:lnTo>
                    <a:pt x="0" y="66198"/>
                  </a:lnTo>
                  <a:lnTo>
                    <a:pt x="0" y="67707"/>
                  </a:lnTo>
                  <a:lnTo>
                    <a:pt x="21431" y="67707"/>
                  </a:lnTo>
                  <a:lnTo>
                    <a:pt x="21431" y="66198"/>
                  </a:lnTo>
                  <a:lnTo>
                    <a:pt x="19288" y="65881"/>
                  </a:lnTo>
                  <a:lnTo>
                    <a:pt x="17542" y="65483"/>
                  </a:lnTo>
                  <a:lnTo>
                    <a:pt x="16272" y="64611"/>
                  </a:lnTo>
                  <a:lnTo>
                    <a:pt x="15399" y="63102"/>
                  </a:lnTo>
                  <a:lnTo>
                    <a:pt x="14844" y="60800"/>
                  </a:lnTo>
                  <a:lnTo>
                    <a:pt x="14685" y="57546"/>
                  </a:lnTo>
                  <a:lnTo>
                    <a:pt x="14685" y="33733"/>
                  </a:lnTo>
                  <a:lnTo>
                    <a:pt x="17701" y="30717"/>
                  </a:lnTo>
                  <a:lnTo>
                    <a:pt x="20480" y="28813"/>
                  </a:lnTo>
                  <a:lnTo>
                    <a:pt x="23178" y="27781"/>
                  </a:lnTo>
                  <a:lnTo>
                    <a:pt x="25480" y="27463"/>
                  </a:lnTo>
                  <a:lnTo>
                    <a:pt x="28972" y="28098"/>
                  </a:lnTo>
                  <a:lnTo>
                    <a:pt x="31274" y="30162"/>
                  </a:lnTo>
                  <a:lnTo>
                    <a:pt x="32623" y="33496"/>
                  </a:lnTo>
                  <a:lnTo>
                    <a:pt x="33100" y="37941"/>
                  </a:lnTo>
                  <a:lnTo>
                    <a:pt x="33100" y="57546"/>
                  </a:lnTo>
                  <a:lnTo>
                    <a:pt x="32941" y="60800"/>
                  </a:lnTo>
                  <a:lnTo>
                    <a:pt x="32386" y="63102"/>
                  </a:lnTo>
                  <a:lnTo>
                    <a:pt x="31512" y="64611"/>
                  </a:lnTo>
                  <a:lnTo>
                    <a:pt x="30242" y="65483"/>
                  </a:lnTo>
                  <a:lnTo>
                    <a:pt x="26353" y="66198"/>
                  </a:lnTo>
                  <a:lnTo>
                    <a:pt x="26353" y="67707"/>
                  </a:lnTo>
                  <a:lnTo>
                    <a:pt x="47387" y="67707"/>
                  </a:lnTo>
                  <a:lnTo>
                    <a:pt x="47387" y="66198"/>
                  </a:lnTo>
                  <a:lnTo>
                    <a:pt x="45165" y="65722"/>
                  </a:lnTo>
                  <a:lnTo>
                    <a:pt x="43577" y="65166"/>
                  </a:lnTo>
                  <a:lnTo>
                    <a:pt x="42466" y="64214"/>
                  </a:lnTo>
                  <a:lnTo>
                    <a:pt x="41831" y="62784"/>
                  </a:lnTo>
                  <a:lnTo>
                    <a:pt x="41513" y="60642"/>
                  </a:lnTo>
                  <a:lnTo>
                    <a:pt x="41435" y="57546"/>
                  </a:lnTo>
                  <a:lnTo>
                    <a:pt x="41435" y="37861"/>
                  </a:lnTo>
                  <a:lnTo>
                    <a:pt x="41355" y="35321"/>
                  </a:lnTo>
                  <a:lnTo>
                    <a:pt x="40878" y="31988"/>
                  </a:lnTo>
                  <a:lnTo>
                    <a:pt x="39847" y="28495"/>
                  </a:lnTo>
                  <a:lnTo>
                    <a:pt x="37703" y="25320"/>
                  </a:lnTo>
                  <a:lnTo>
                    <a:pt x="34291" y="23018"/>
                  </a:lnTo>
                  <a:lnTo>
                    <a:pt x="29131" y="22145"/>
                  </a:lnTo>
                  <a:lnTo>
                    <a:pt x="24924" y="22700"/>
                  </a:lnTo>
                  <a:lnTo>
                    <a:pt x="21035" y="24288"/>
                  </a:lnTo>
                  <a:lnTo>
                    <a:pt x="17701" y="26828"/>
                  </a:lnTo>
                  <a:lnTo>
                    <a:pt x="14844" y="30241"/>
                  </a:lnTo>
                  <a:lnTo>
                    <a:pt x="14685" y="30241"/>
                  </a:lnTo>
                  <a:lnTo>
                    <a:pt x="14685" y="317"/>
                  </a:lnTo>
                  <a:lnTo>
                    <a:pt x="14208" y="0"/>
                  </a:lnTo>
                  <a:close/>
                </a:path>
              </a:pathLst>
            </a:custGeom>
            <a:solidFill>
              <a:srgbClr val="000000"/>
            </a:solidFill>
          </p:spPr>
          <p:txBody>
            <a:bodyPr vert="horz" lIns="91440" tIns="45720" rIns="91440" bIns="45720" anchor="t"/>
            <a:lstStyle/>
            <a:p>
              <a:endParaRPr lang="en-IN"/>
            </a:p>
          </p:txBody>
        </p:sp>
        <p:sp>
          <p:nvSpPr>
            <p:cNvPr id="2361" name="Shape 7101"/>
            <p:cNvSpPr/>
            <p:nvPr/>
          </p:nvSpPr>
          <p:spPr>
            <a:xfrm>
              <a:off x="4084494" y="4998846"/>
              <a:ext cx="46513" cy="45561"/>
            </a:xfrm>
            <a:custGeom>
              <a:avLst/>
              <a:gdLst/>
              <a:ahLst/>
              <a:cxnLst/>
              <a:rect l="0" t="0" r="0" b="0"/>
              <a:pathLst>
                <a:path w="46513" h="45561">
                  <a:moveTo>
                    <a:pt x="13732" y="0"/>
                  </a:moveTo>
                  <a:lnTo>
                    <a:pt x="0" y="4443"/>
                  </a:lnTo>
                  <a:lnTo>
                    <a:pt x="0" y="6111"/>
                  </a:lnTo>
                  <a:lnTo>
                    <a:pt x="1111" y="5793"/>
                  </a:lnTo>
                  <a:lnTo>
                    <a:pt x="2937" y="5713"/>
                  </a:lnTo>
                  <a:lnTo>
                    <a:pt x="4127" y="5793"/>
                  </a:lnTo>
                  <a:lnTo>
                    <a:pt x="5238" y="6587"/>
                  </a:lnTo>
                  <a:lnTo>
                    <a:pt x="6032" y="8412"/>
                  </a:lnTo>
                  <a:lnTo>
                    <a:pt x="6350" y="12063"/>
                  </a:lnTo>
                  <a:lnTo>
                    <a:pt x="6350" y="36591"/>
                  </a:lnTo>
                  <a:lnTo>
                    <a:pt x="6112" y="40162"/>
                  </a:lnTo>
                  <a:lnTo>
                    <a:pt x="5079" y="42386"/>
                  </a:lnTo>
                  <a:lnTo>
                    <a:pt x="3175" y="43576"/>
                  </a:lnTo>
                  <a:lnTo>
                    <a:pt x="238" y="44052"/>
                  </a:lnTo>
                  <a:lnTo>
                    <a:pt x="238" y="45561"/>
                  </a:lnTo>
                  <a:lnTo>
                    <a:pt x="21193" y="45561"/>
                  </a:lnTo>
                  <a:lnTo>
                    <a:pt x="21193" y="44052"/>
                  </a:lnTo>
                  <a:lnTo>
                    <a:pt x="18018" y="43576"/>
                  </a:lnTo>
                  <a:lnTo>
                    <a:pt x="16033" y="42623"/>
                  </a:lnTo>
                  <a:lnTo>
                    <a:pt x="15001" y="41036"/>
                  </a:lnTo>
                  <a:lnTo>
                    <a:pt x="14683" y="38893"/>
                  </a:lnTo>
                  <a:lnTo>
                    <a:pt x="14683" y="11032"/>
                  </a:lnTo>
                  <a:lnTo>
                    <a:pt x="17382" y="8651"/>
                  </a:lnTo>
                  <a:lnTo>
                    <a:pt x="19923" y="6905"/>
                  </a:lnTo>
                  <a:lnTo>
                    <a:pt x="22304" y="5793"/>
                  </a:lnTo>
                  <a:lnTo>
                    <a:pt x="24526" y="5396"/>
                  </a:lnTo>
                  <a:lnTo>
                    <a:pt x="28177" y="6031"/>
                  </a:lnTo>
                  <a:lnTo>
                    <a:pt x="30558" y="7937"/>
                  </a:lnTo>
                  <a:lnTo>
                    <a:pt x="31829" y="10952"/>
                  </a:lnTo>
                  <a:lnTo>
                    <a:pt x="32146" y="15001"/>
                  </a:lnTo>
                  <a:lnTo>
                    <a:pt x="32146" y="35718"/>
                  </a:lnTo>
                  <a:lnTo>
                    <a:pt x="31908" y="38893"/>
                  </a:lnTo>
                  <a:lnTo>
                    <a:pt x="31352" y="41115"/>
                  </a:lnTo>
                  <a:lnTo>
                    <a:pt x="30401" y="42543"/>
                  </a:lnTo>
                  <a:lnTo>
                    <a:pt x="29131" y="43417"/>
                  </a:lnTo>
                  <a:lnTo>
                    <a:pt x="25876" y="44052"/>
                  </a:lnTo>
                  <a:lnTo>
                    <a:pt x="25876" y="45561"/>
                  </a:lnTo>
                  <a:lnTo>
                    <a:pt x="46513" y="45561"/>
                  </a:lnTo>
                  <a:lnTo>
                    <a:pt x="46513" y="44052"/>
                  </a:lnTo>
                  <a:lnTo>
                    <a:pt x="43497" y="43496"/>
                  </a:lnTo>
                  <a:lnTo>
                    <a:pt x="41671" y="42386"/>
                  </a:lnTo>
                  <a:lnTo>
                    <a:pt x="40719" y="40481"/>
                  </a:lnTo>
                  <a:lnTo>
                    <a:pt x="40481" y="37543"/>
                  </a:lnTo>
                  <a:lnTo>
                    <a:pt x="40481" y="14842"/>
                  </a:lnTo>
                  <a:lnTo>
                    <a:pt x="39926" y="9445"/>
                  </a:lnTo>
                  <a:lnTo>
                    <a:pt x="38496" y="5556"/>
                  </a:lnTo>
                  <a:lnTo>
                    <a:pt x="36432" y="2856"/>
                  </a:lnTo>
                  <a:lnTo>
                    <a:pt x="33893" y="1111"/>
                  </a:lnTo>
                  <a:lnTo>
                    <a:pt x="31352" y="237"/>
                  </a:lnTo>
                  <a:lnTo>
                    <a:pt x="28892" y="0"/>
                  </a:lnTo>
                  <a:lnTo>
                    <a:pt x="24844" y="555"/>
                  </a:lnTo>
                  <a:lnTo>
                    <a:pt x="21272" y="2301"/>
                  </a:lnTo>
                  <a:lnTo>
                    <a:pt x="17858" y="4841"/>
                  </a:lnTo>
                  <a:lnTo>
                    <a:pt x="14367" y="8016"/>
                  </a:lnTo>
                  <a:lnTo>
                    <a:pt x="14367" y="157"/>
                  </a:lnTo>
                  <a:lnTo>
                    <a:pt x="13732" y="0"/>
                  </a:lnTo>
                  <a:close/>
                </a:path>
              </a:pathLst>
            </a:custGeom>
            <a:solidFill>
              <a:srgbClr val="000000"/>
            </a:solidFill>
          </p:spPr>
          <p:txBody>
            <a:bodyPr vert="horz" lIns="91440" tIns="45720" rIns="91440" bIns="45720" anchor="t"/>
            <a:lstStyle/>
            <a:p>
              <a:endParaRPr lang="en-IN"/>
            </a:p>
          </p:txBody>
        </p:sp>
        <p:sp>
          <p:nvSpPr>
            <p:cNvPr id="2362" name="Shape 7102"/>
            <p:cNvSpPr/>
            <p:nvPr/>
          </p:nvSpPr>
          <p:spPr>
            <a:xfrm>
              <a:off x="3654599" y="4998846"/>
              <a:ext cx="46433" cy="45561"/>
            </a:xfrm>
            <a:custGeom>
              <a:avLst/>
              <a:gdLst/>
              <a:ahLst/>
              <a:cxnLst/>
              <a:rect l="0" t="0" r="0" b="0"/>
              <a:pathLst>
                <a:path w="46433" h="45561">
                  <a:moveTo>
                    <a:pt x="13652" y="0"/>
                  </a:moveTo>
                  <a:lnTo>
                    <a:pt x="0" y="4443"/>
                  </a:lnTo>
                  <a:lnTo>
                    <a:pt x="0" y="6111"/>
                  </a:lnTo>
                  <a:lnTo>
                    <a:pt x="1111" y="5793"/>
                  </a:lnTo>
                  <a:lnTo>
                    <a:pt x="2857" y="5713"/>
                  </a:lnTo>
                  <a:lnTo>
                    <a:pt x="4127" y="5793"/>
                  </a:lnTo>
                  <a:lnTo>
                    <a:pt x="5238" y="6587"/>
                  </a:lnTo>
                  <a:lnTo>
                    <a:pt x="6032" y="8412"/>
                  </a:lnTo>
                  <a:lnTo>
                    <a:pt x="6350" y="12063"/>
                  </a:lnTo>
                  <a:lnTo>
                    <a:pt x="6350" y="36591"/>
                  </a:lnTo>
                  <a:lnTo>
                    <a:pt x="6112" y="40162"/>
                  </a:lnTo>
                  <a:lnTo>
                    <a:pt x="5079" y="42386"/>
                  </a:lnTo>
                  <a:lnTo>
                    <a:pt x="3175" y="43576"/>
                  </a:lnTo>
                  <a:lnTo>
                    <a:pt x="238" y="44052"/>
                  </a:lnTo>
                  <a:lnTo>
                    <a:pt x="238" y="45561"/>
                  </a:lnTo>
                  <a:lnTo>
                    <a:pt x="21193" y="45561"/>
                  </a:lnTo>
                  <a:lnTo>
                    <a:pt x="21193" y="44052"/>
                  </a:lnTo>
                  <a:lnTo>
                    <a:pt x="18018" y="43576"/>
                  </a:lnTo>
                  <a:lnTo>
                    <a:pt x="16033" y="42623"/>
                  </a:lnTo>
                  <a:lnTo>
                    <a:pt x="15002" y="41036"/>
                  </a:lnTo>
                  <a:lnTo>
                    <a:pt x="14683" y="38893"/>
                  </a:lnTo>
                  <a:lnTo>
                    <a:pt x="14683" y="11032"/>
                  </a:lnTo>
                  <a:lnTo>
                    <a:pt x="17383" y="8651"/>
                  </a:lnTo>
                  <a:lnTo>
                    <a:pt x="19922" y="6905"/>
                  </a:lnTo>
                  <a:lnTo>
                    <a:pt x="22225" y="5793"/>
                  </a:lnTo>
                  <a:lnTo>
                    <a:pt x="24447" y="5396"/>
                  </a:lnTo>
                  <a:lnTo>
                    <a:pt x="28177" y="6031"/>
                  </a:lnTo>
                  <a:lnTo>
                    <a:pt x="30479" y="7937"/>
                  </a:lnTo>
                  <a:lnTo>
                    <a:pt x="31750" y="10952"/>
                  </a:lnTo>
                  <a:lnTo>
                    <a:pt x="32067" y="15001"/>
                  </a:lnTo>
                  <a:lnTo>
                    <a:pt x="32067" y="35718"/>
                  </a:lnTo>
                  <a:lnTo>
                    <a:pt x="31908" y="38893"/>
                  </a:lnTo>
                  <a:lnTo>
                    <a:pt x="31273" y="41115"/>
                  </a:lnTo>
                  <a:lnTo>
                    <a:pt x="30401" y="42543"/>
                  </a:lnTo>
                  <a:lnTo>
                    <a:pt x="29131" y="43417"/>
                  </a:lnTo>
                  <a:lnTo>
                    <a:pt x="25876" y="44052"/>
                  </a:lnTo>
                  <a:lnTo>
                    <a:pt x="25876" y="45561"/>
                  </a:lnTo>
                  <a:lnTo>
                    <a:pt x="46433" y="45561"/>
                  </a:lnTo>
                  <a:lnTo>
                    <a:pt x="46433" y="44052"/>
                  </a:lnTo>
                  <a:lnTo>
                    <a:pt x="43418" y="43496"/>
                  </a:lnTo>
                  <a:lnTo>
                    <a:pt x="41592" y="42386"/>
                  </a:lnTo>
                  <a:lnTo>
                    <a:pt x="40640" y="40481"/>
                  </a:lnTo>
                  <a:lnTo>
                    <a:pt x="40402" y="37543"/>
                  </a:lnTo>
                  <a:lnTo>
                    <a:pt x="40402" y="14842"/>
                  </a:lnTo>
                  <a:lnTo>
                    <a:pt x="39846" y="9445"/>
                  </a:lnTo>
                  <a:lnTo>
                    <a:pt x="38417" y="5556"/>
                  </a:lnTo>
                  <a:lnTo>
                    <a:pt x="36353" y="2856"/>
                  </a:lnTo>
                  <a:lnTo>
                    <a:pt x="33893" y="1111"/>
                  </a:lnTo>
                  <a:lnTo>
                    <a:pt x="31273" y="237"/>
                  </a:lnTo>
                  <a:lnTo>
                    <a:pt x="28813" y="0"/>
                  </a:lnTo>
                  <a:lnTo>
                    <a:pt x="24844" y="555"/>
                  </a:lnTo>
                  <a:lnTo>
                    <a:pt x="21272" y="2301"/>
                  </a:lnTo>
                  <a:lnTo>
                    <a:pt x="17858" y="4841"/>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2363" name="Shape 7103"/>
            <p:cNvSpPr/>
            <p:nvPr/>
          </p:nvSpPr>
          <p:spPr>
            <a:xfrm>
              <a:off x="3200891" y="4998846"/>
              <a:ext cx="46513" cy="45561"/>
            </a:xfrm>
            <a:custGeom>
              <a:avLst/>
              <a:gdLst/>
              <a:ahLst/>
              <a:cxnLst/>
              <a:rect l="0" t="0" r="0" b="0"/>
              <a:pathLst>
                <a:path w="46513" h="45561">
                  <a:moveTo>
                    <a:pt x="13652" y="0"/>
                  </a:moveTo>
                  <a:lnTo>
                    <a:pt x="0" y="4443"/>
                  </a:lnTo>
                  <a:lnTo>
                    <a:pt x="0" y="6111"/>
                  </a:lnTo>
                  <a:lnTo>
                    <a:pt x="1111" y="5793"/>
                  </a:lnTo>
                  <a:lnTo>
                    <a:pt x="2857" y="5713"/>
                  </a:lnTo>
                  <a:lnTo>
                    <a:pt x="4127" y="5793"/>
                  </a:lnTo>
                  <a:lnTo>
                    <a:pt x="5238" y="6587"/>
                  </a:lnTo>
                  <a:lnTo>
                    <a:pt x="6032" y="8412"/>
                  </a:lnTo>
                  <a:lnTo>
                    <a:pt x="6350" y="12063"/>
                  </a:lnTo>
                  <a:lnTo>
                    <a:pt x="6350" y="36591"/>
                  </a:lnTo>
                  <a:lnTo>
                    <a:pt x="6111" y="40162"/>
                  </a:lnTo>
                  <a:lnTo>
                    <a:pt x="5080" y="42386"/>
                  </a:lnTo>
                  <a:lnTo>
                    <a:pt x="3175" y="43576"/>
                  </a:lnTo>
                  <a:lnTo>
                    <a:pt x="238" y="44052"/>
                  </a:lnTo>
                  <a:lnTo>
                    <a:pt x="238" y="45561"/>
                  </a:lnTo>
                  <a:lnTo>
                    <a:pt x="21192" y="45561"/>
                  </a:lnTo>
                  <a:lnTo>
                    <a:pt x="21192" y="44052"/>
                  </a:lnTo>
                  <a:lnTo>
                    <a:pt x="18017" y="43576"/>
                  </a:lnTo>
                  <a:lnTo>
                    <a:pt x="16033" y="42623"/>
                  </a:lnTo>
                  <a:lnTo>
                    <a:pt x="15002" y="41036"/>
                  </a:lnTo>
                  <a:lnTo>
                    <a:pt x="14685" y="38893"/>
                  </a:lnTo>
                  <a:lnTo>
                    <a:pt x="14685" y="11032"/>
                  </a:lnTo>
                  <a:lnTo>
                    <a:pt x="17383" y="8651"/>
                  </a:lnTo>
                  <a:lnTo>
                    <a:pt x="19922" y="6905"/>
                  </a:lnTo>
                  <a:lnTo>
                    <a:pt x="22304" y="5793"/>
                  </a:lnTo>
                  <a:lnTo>
                    <a:pt x="24447" y="5396"/>
                  </a:lnTo>
                  <a:lnTo>
                    <a:pt x="28178" y="6031"/>
                  </a:lnTo>
                  <a:lnTo>
                    <a:pt x="30560" y="7937"/>
                  </a:lnTo>
                  <a:lnTo>
                    <a:pt x="31750" y="10952"/>
                  </a:lnTo>
                  <a:lnTo>
                    <a:pt x="32147" y="15001"/>
                  </a:lnTo>
                  <a:lnTo>
                    <a:pt x="32147" y="35718"/>
                  </a:lnTo>
                  <a:lnTo>
                    <a:pt x="31908" y="38893"/>
                  </a:lnTo>
                  <a:lnTo>
                    <a:pt x="31353" y="41115"/>
                  </a:lnTo>
                  <a:lnTo>
                    <a:pt x="30401" y="42543"/>
                  </a:lnTo>
                  <a:lnTo>
                    <a:pt x="29130" y="43417"/>
                  </a:lnTo>
                  <a:lnTo>
                    <a:pt x="25876" y="44052"/>
                  </a:lnTo>
                  <a:lnTo>
                    <a:pt x="25876" y="45561"/>
                  </a:lnTo>
                  <a:lnTo>
                    <a:pt x="46513" y="45561"/>
                  </a:lnTo>
                  <a:lnTo>
                    <a:pt x="46513" y="44052"/>
                  </a:lnTo>
                  <a:lnTo>
                    <a:pt x="43497" y="43496"/>
                  </a:lnTo>
                  <a:lnTo>
                    <a:pt x="41592" y="42386"/>
                  </a:lnTo>
                  <a:lnTo>
                    <a:pt x="40719" y="40481"/>
                  </a:lnTo>
                  <a:lnTo>
                    <a:pt x="40402" y="37543"/>
                  </a:lnTo>
                  <a:lnTo>
                    <a:pt x="40402" y="14842"/>
                  </a:lnTo>
                  <a:lnTo>
                    <a:pt x="39926" y="9445"/>
                  </a:lnTo>
                  <a:lnTo>
                    <a:pt x="38417" y="5556"/>
                  </a:lnTo>
                  <a:lnTo>
                    <a:pt x="36353" y="2856"/>
                  </a:lnTo>
                  <a:lnTo>
                    <a:pt x="33892" y="1111"/>
                  </a:lnTo>
                  <a:lnTo>
                    <a:pt x="31274" y="237"/>
                  </a:lnTo>
                  <a:lnTo>
                    <a:pt x="28813" y="0"/>
                  </a:lnTo>
                  <a:lnTo>
                    <a:pt x="24844" y="555"/>
                  </a:lnTo>
                  <a:lnTo>
                    <a:pt x="21272" y="2301"/>
                  </a:lnTo>
                  <a:lnTo>
                    <a:pt x="17860" y="4841"/>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2364" name="Shape 7104"/>
            <p:cNvSpPr/>
            <p:nvPr/>
          </p:nvSpPr>
          <p:spPr>
            <a:xfrm>
              <a:off x="3936856" y="4998846"/>
              <a:ext cx="32623" cy="45561"/>
            </a:xfrm>
            <a:custGeom>
              <a:avLst/>
              <a:gdLst/>
              <a:ahLst/>
              <a:cxnLst/>
              <a:rect l="0" t="0" r="0" b="0"/>
              <a:pathLst>
                <a:path w="32623" h="45561">
                  <a:moveTo>
                    <a:pt x="14843" y="0"/>
                  </a:moveTo>
                  <a:lnTo>
                    <a:pt x="158" y="5317"/>
                  </a:lnTo>
                  <a:lnTo>
                    <a:pt x="158" y="6905"/>
                  </a:lnTo>
                  <a:lnTo>
                    <a:pt x="3571" y="6507"/>
                  </a:lnTo>
                  <a:lnTo>
                    <a:pt x="4762" y="6587"/>
                  </a:lnTo>
                  <a:lnTo>
                    <a:pt x="5873" y="7301"/>
                  </a:lnTo>
                  <a:lnTo>
                    <a:pt x="6667" y="9049"/>
                  </a:lnTo>
                  <a:lnTo>
                    <a:pt x="6984" y="12461"/>
                  </a:lnTo>
                  <a:lnTo>
                    <a:pt x="6984" y="37226"/>
                  </a:lnTo>
                  <a:lnTo>
                    <a:pt x="6667" y="40481"/>
                  </a:lnTo>
                  <a:lnTo>
                    <a:pt x="5556" y="42306"/>
                  </a:lnTo>
                  <a:lnTo>
                    <a:pt x="3413" y="43337"/>
                  </a:lnTo>
                  <a:lnTo>
                    <a:pt x="0" y="44052"/>
                  </a:lnTo>
                  <a:lnTo>
                    <a:pt x="0" y="45561"/>
                  </a:lnTo>
                  <a:lnTo>
                    <a:pt x="23732" y="45561"/>
                  </a:lnTo>
                  <a:lnTo>
                    <a:pt x="23732" y="44052"/>
                  </a:lnTo>
                  <a:lnTo>
                    <a:pt x="20320" y="43735"/>
                  </a:lnTo>
                  <a:lnTo>
                    <a:pt x="17621" y="42782"/>
                  </a:lnTo>
                  <a:lnTo>
                    <a:pt x="15954" y="40638"/>
                  </a:lnTo>
                  <a:lnTo>
                    <a:pt x="15319" y="36591"/>
                  </a:lnTo>
                  <a:lnTo>
                    <a:pt x="15319" y="14366"/>
                  </a:lnTo>
                  <a:lnTo>
                    <a:pt x="15716" y="12620"/>
                  </a:lnTo>
                  <a:lnTo>
                    <a:pt x="16588" y="10793"/>
                  </a:lnTo>
                  <a:lnTo>
                    <a:pt x="19208" y="7618"/>
                  </a:lnTo>
                  <a:lnTo>
                    <a:pt x="20717" y="6587"/>
                  </a:lnTo>
                  <a:lnTo>
                    <a:pt x="22066" y="6190"/>
                  </a:lnTo>
                  <a:lnTo>
                    <a:pt x="24129" y="7143"/>
                  </a:lnTo>
                  <a:lnTo>
                    <a:pt x="26113" y="8810"/>
                  </a:lnTo>
                  <a:lnTo>
                    <a:pt x="28892" y="9682"/>
                  </a:lnTo>
                  <a:lnTo>
                    <a:pt x="30479" y="9365"/>
                  </a:lnTo>
                  <a:lnTo>
                    <a:pt x="31670" y="8412"/>
                  </a:lnTo>
                  <a:lnTo>
                    <a:pt x="32623" y="5317"/>
                  </a:lnTo>
                  <a:lnTo>
                    <a:pt x="32306" y="3095"/>
                  </a:lnTo>
                  <a:lnTo>
                    <a:pt x="31273" y="1427"/>
                  </a:lnTo>
                  <a:lnTo>
                    <a:pt x="29607" y="317"/>
                  </a:lnTo>
                  <a:lnTo>
                    <a:pt x="27304" y="0"/>
                  </a:lnTo>
                  <a:lnTo>
                    <a:pt x="24526" y="396"/>
                  </a:lnTo>
                  <a:lnTo>
                    <a:pt x="21748" y="1825"/>
                  </a:lnTo>
                  <a:lnTo>
                    <a:pt x="18812" y="4602"/>
                  </a:lnTo>
                  <a:lnTo>
                    <a:pt x="15557" y="8968"/>
                  </a:lnTo>
                  <a:lnTo>
                    <a:pt x="15319" y="8968"/>
                  </a:lnTo>
                  <a:lnTo>
                    <a:pt x="15319" y="157"/>
                  </a:lnTo>
                  <a:lnTo>
                    <a:pt x="14843" y="0"/>
                  </a:lnTo>
                  <a:close/>
                </a:path>
              </a:pathLst>
            </a:custGeom>
            <a:solidFill>
              <a:srgbClr val="000000"/>
            </a:solidFill>
          </p:spPr>
          <p:txBody>
            <a:bodyPr vert="horz" lIns="91440" tIns="45720" rIns="91440" bIns="45720" anchor="t"/>
            <a:lstStyle/>
            <a:p>
              <a:endParaRPr lang="en-IN"/>
            </a:p>
          </p:txBody>
        </p:sp>
        <p:sp>
          <p:nvSpPr>
            <p:cNvPr id="2365" name="Shape 7105"/>
            <p:cNvSpPr/>
            <p:nvPr/>
          </p:nvSpPr>
          <p:spPr>
            <a:xfrm>
              <a:off x="4325714" y="4998846"/>
              <a:ext cx="29448" cy="46512"/>
            </a:xfrm>
            <a:custGeom>
              <a:avLst/>
              <a:gdLst/>
              <a:ahLst/>
              <a:cxnLst/>
              <a:rect l="0" t="0" r="0" b="0"/>
              <a:pathLst>
                <a:path w="29448" h="46512">
                  <a:moveTo>
                    <a:pt x="13891" y="0"/>
                  </a:moveTo>
                  <a:lnTo>
                    <a:pt x="9525" y="475"/>
                  </a:lnTo>
                  <a:lnTo>
                    <a:pt x="6032" y="1905"/>
                  </a:lnTo>
                  <a:lnTo>
                    <a:pt x="3413" y="3888"/>
                  </a:lnTo>
                  <a:lnTo>
                    <a:pt x="1508" y="6429"/>
                  </a:lnTo>
                  <a:lnTo>
                    <a:pt x="397" y="9206"/>
                  </a:lnTo>
                  <a:lnTo>
                    <a:pt x="0" y="12063"/>
                  </a:lnTo>
                  <a:lnTo>
                    <a:pt x="1032" y="16906"/>
                  </a:lnTo>
                  <a:lnTo>
                    <a:pt x="3572" y="20716"/>
                  </a:lnTo>
                  <a:lnTo>
                    <a:pt x="7223" y="23812"/>
                  </a:lnTo>
                  <a:lnTo>
                    <a:pt x="11588" y="26511"/>
                  </a:lnTo>
                  <a:lnTo>
                    <a:pt x="17383" y="29765"/>
                  </a:lnTo>
                  <a:lnTo>
                    <a:pt x="19525" y="31193"/>
                  </a:lnTo>
                  <a:lnTo>
                    <a:pt x="21113" y="32940"/>
                  </a:lnTo>
                  <a:lnTo>
                    <a:pt x="22145" y="34925"/>
                  </a:lnTo>
                  <a:lnTo>
                    <a:pt x="22543" y="37146"/>
                  </a:lnTo>
                  <a:lnTo>
                    <a:pt x="21749" y="40638"/>
                  </a:lnTo>
                  <a:lnTo>
                    <a:pt x="19764" y="42862"/>
                  </a:lnTo>
                  <a:lnTo>
                    <a:pt x="17144" y="44052"/>
                  </a:lnTo>
                  <a:lnTo>
                    <a:pt x="14447" y="44370"/>
                  </a:lnTo>
                  <a:lnTo>
                    <a:pt x="10318" y="43735"/>
                  </a:lnTo>
                  <a:lnTo>
                    <a:pt x="7143" y="41909"/>
                  </a:lnTo>
                  <a:lnTo>
                    <a:pt x="4922" y="39368"/>
                  </a:lnTo>
                  <a:lnTo>
                    <a:pt x="3413" y="36432"/>
                  </a:lnTo>
                  <a:lnTo>
                    <a:pt x="1667" y="30480"/>
                  </a:lnTo>
                  <a:lnTo>
                    <a:pt x="79" y="30480"/>
                  </a:lnTo>
                  <a:lnTo>
                    <a:pt x="79" y="45957"/>
                  </a:lnTo>
                  <a:lnTo>
                    <a:pt x="1429" y="45957"/>
                  </a:lnTo>
                  <a:lnTo>
                    <a:pt x="2223" y="45005"/>
                  </a:lnTo>
                  <a:lnTo>
                    <a:pt x="3572" y="44767"/>
                  </a:lnTo>
                  <a:lnTo>
                    <a:pt x="8652" y="45561"/>
                  </a:lnTo>
                  <a:lnTo>
                    <a:pt x="15081" y="46512"/>
                  </a:lnTo>
                  <a:lnTo>
                    <a:pt x="18336" y="46195"/>
                  </a:lnTo>
                  <a:lnTo>
                    <a:pt x="21590" y="45163"/>
                  </a:lnTo>
                  <a:lnTo>
                    <a:pt x="24606" y="43337"/>
                  </a:lnTo>
                  <a:lnTo>
                    <a:pt x="27147" y="40877"/>
                  </a:lnTo>
                  <a:lnTo>
                    <a:pt x="28813" y="37624"/>
                  </a:lnTo>
                  <a:lnTo>
                    <a:pt x="29448" y="33733"/>
                  </a:lnTo>
                  <a:lnTo>
                    <a:pt x="28813" y="29843"/>
                  </a:lnTo>
                  <a:lnTo>
                    <a:pt x="27067" y="26748"/>
                  </a:lnTo>
                  <a:lnTo>
                    <a:pt x="24448" y="24287"/>
                  </a:lnTo>
                  <a:lnTo>
                    <a:pt x="21113" y="22065"/>
                  </a:lnTo>
                  <a:lnTo>
                    <a:pt x="10398" y="15715"/>
                  </a:lnTo>
                  <a:lnTo>
                    <a:pt x="8176" y="13968"/>
                  </a:lnTo>
                  <a:lnTo>
                    <a:pt x="6906" y="12063"/>
                  </a:lnTo>
                  <a:lnTo>
                    <a:pt x="6192" y="8651"/>
                  </a:lnTo>
                  <a:lnTo>
                    <a:pt x="6588" y="6587"/>
                  </a:lnTo>
                  <a:lnTo>
                    <a:pt x="7858" y="4523"/>
                  </a:lnTo>
                  <a:lnTo>
                    <a:pt x="10161" y="2936"/>
                  </a:lnTo>
                  <a:lnTo>
                    <a:pt x="13653" y="2221"/>
                  </a:lnTo>
                  <a:lnTo>
                    <a:pt x="16987" y="2699"/>
                  </a:lnTo>
                  <a:lnTo>
                    <a:pt x="20003" y="4523"/>
                  </a:lnTo>
                  <a:lnTo>
                    <a:pt x="21431" y="6111"/>
                  </a:lnTo>
                  <a:lnTo>
                    <a:pt x="22700" y="8255"/>
                  </a:lnTo>
                  <a:lnTo>
                    <a:pt x="23733" y="11032"/>
                  </a:lnTo>
                  <a:lnTo>
                    <a:pt x="24686" y="14445"/>
                  </a:lnTo>
                  <a:lnTo>
                    <a:pt x="26193" y="14445"/>
                  </a:lnTo>
                  <a:lnTo>
                    <a:pt x="25797" y="872"/>
                  </a:lnTo>
                  <a:lnTo>
                    <a:pt x="24686" y="872"/>
                  </a:lnTo>
                  <a:lnTo>
                    <a:pt x="24131" y="1587"/>
                  </a:lnTo>
                  <a:lnTo>
                    <a:pt x="23018" y="1983"/>
                  </a:lnTo>
                  <a:lnTo>
                    <a:pt x="19447" y="951"/>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2366" name="Shape 7106"/>
            <p:cNvSpPr/>
            <p:nvPr/>
          </p:nvSpPr>
          <p:spPr>
            <a:xfrm>
              <a:off x="4258405" y="4998846"/>
              <a:ext cx="29368" cy="46512"/>
            </a:xfrm>
            <a:custGeom>
              <a:avLst/>
              <a:gdLst/>
              <a:ahLst/>
              <a:cxnLst/>
              <a:rect l="0" t="0" r="0" b="0"/>
              <a:pathLst>
                <a:path w="29368" h="46512">
                  <a:moveTo>
                    <a:pt x="13810" y="0"/>
                  </a:moveTo>
                  <a:lnTo>
                    <a:pt x="9525" y="475"/>
                  </a:lnTo>
                  <a:lnTo>
                    <a:pt x="6032" y="1905"/>
                  </a:lnTo>
                  <a:lnTo>
                    <a:pt x="3333" y="3888"/>
                  </a:lnTo>
                  <a:lnTo>
                    <a:pt x="1427" y="6429"/>
                  </a:lnTo>
                  <a:lnTo>
                    <a:pt x="396" y="9206"/>
                  </a:lnTo>
                  <a:lnTo>
                    <a:pt x="0" y="12063"/>
                  </a:lnTo>
                  <a:lnTo>
                    <a:pt x="952" y="16906"/>
                  </a:lnTo>
                  <a:lnTo>
                    <a:pt x="3491" y="20716"/>
                  </a:lnTo>
                  <a:lnTo>
                    <a:pt x="7222" y="23812"/>
                  </a:lnTo>
                  <a:lnTo>
                    <a:pt x="11588" y="26511"/>
                  </a:lnTo>
                  <a:lnTo>
                    <a:pt x="17302" y="29765"/>
                  </a:lnTo>
                  <a:lnTo>
                    <a:pt x="19526" y="31193"/>
                  </a:lnTo>
                  <a:lnTo>
                    <a:pt x="21113" y="32940"/>
                  </a:lnTo>
                  <a:lnTo>
                    <a:pt x="22065" y="34925"/>
                  </a:lnTo>
                  <a:lnTo>
                    <a:pt x="22462" y="37146"/>
                  </a:lnTo>
                  <a:lnTo>
                    <a:pt x="21668" y="40638"/>
                  </a:lnTo>
                  <a:lnTo>
                    <a:pt x="19684" y="42862"/>
                  </a:lnTo>
                  <a:lnTo>
                    <a:pt x="17065" y="44052"/>
                  </a:lnTo>
                  <a:lnTo>
                    <a:pt x="14446" y="44370"/>
                  </a:lnTo>
                  <a:lnTo>
                    <a:pt x="10238" y="43735"/>
                  </a:lnTo>
                  <a:lnTo>
                    <a:pt x="7063" y="41909"/>
                  </a:lnTo>
                  <a:lnTo>
                    <a:pt x="4841" y="39368"/>
                  </a:lnTo>
                  <a:lnTo>
                    <a:pt x="3333" y="36432"/>
                  </a:lnTo>
                  <a:lnTo>
                    <a:pt x="1666" y="30480"/>
                  </a:lnTo>
                  <a:lnTo>
                    <a:pt x="79" y="30480"/>
                  </a:lnTo>
                  <a:lnTo>
                    <a:pt x="79" y="45957"/>
                  </a:lnTo>
                  <a:lnTo>
                    <a:pt x="1348" y="45957"/>
                  </a:lnTo>
                  <a:lnTo>
                    <a:pt x="2221" y="45005"/>
                  </a:lnTo>
                  <a:lnTo>
                    <a:pt x="3571" y="44767"/>
                  </a:lnTo>
                  <a:lnTo>
                    <a:pt x="5872" y="44925"/>
                  </a:lnTo>
                  <a:lnTo>
                    <a:pt x="8651" y="45561"/>
                  </a:lnTo>
                  <a:lnTo>
                    <a:pt x="15001" y="46512"/>
                  </a:lnTo>
                  <a:lnTo>
                    <a:pt x="18335" y="46195"/>
                  </a:lnTo>
                  <a:lnTo>
                    <a:pt x="21590" y="45163"/>
                  </a:lnTo>
                  <a:lnTo>
                    <a:pt x="24606" y="43337"/>
                  </a:lnTo>
                  <a:lnTo>
                    <a:pt x="27066" y="40877"/>
                  </a:lnTo>
                  <a:lnTo>
                    <a:pt x="28733" y="37624"/>
                  </a:lnTo>
                  <a:lnTo>
                    <a:pt x="29368" y="33733"/>
                  </a:lnTo>
                  <a:lnTo>
                    <a:pt x="28733" y="29843"/>
                  </a:lnTo>
                  <a:lnTo>
                    <a:pt x="26987" y="26748"/>
                  </a:lnTo>
                  <a:lnTo>
                    <a:pt x="24367" y="24287"/>
                  </a:lnTo>
                  <a:lnTo>
                    <a:pt x="21033" y="22065"/>
                  </a:lnTo>
                  <a:lnTo>
                    <a:pt x="10397" y="15715"/>
                  </a:lnTo>
                  <a:lnTo>
                    <a:pt x="8175" y="13968"/>
                  </a:lnTo>
                  <a:lnTo>
                    <a:pt x="6826" y="12063"/>
                  </a:lnTo>
                  <a:lnTo>
                    <a:pt x="6111" y="8651"/>
                  </a:lnTo>
                  <a:lnTo>
                    <a:pt x="6508" y="6587"/>
                  </a:lnTo>
                  <a:lnTo>
                    <a:pt x="7857" y="4523"/>
                  </a:lnTo>
                  <a:lnTo>
                    <a:pt x="10159" y="2936"/>
                  </a:lnTo>
                  <a:lnTo>
                    <a:pt x="13652" y="2221"/>
                  </a:lnTo>
                  <a:lnTo>
                    <a:pt x="16906" y="2699"/>
                  </a:lnTo>
                  <a:lnTo>
                    <a:pt x="20002" y="4523"/>
                  </a:lnTo>
                  <a:lnTo>
                    <a:pt x="21431" y="6111"/>
                  </a:lnTo>
                  <a:lnTo>
                    <a:pt x="22621" y="8255"/>
                  </a:lnTo>
                  <a:lnTo>
                    <a:pt x="23732" y="11032"/>
                  </a:lnTo>
                  <a:lnTo>
                    <a:pt x="24606" y="14445"/>
                  </a:lnTo>
                  <a:lnTo>
                    <a:pt x="26113" y="14445"/>
                  </a:lnTo>
                  <a:lnTo>
                    <a:pt x="25716" y="872"/>
                  </a:lnTo>
                  <a:lnTo>
                    <a:pt x="24606" y="872"/>
                  </a:lnTo>
                  <a:lnTo>
                    <a:pt x="24050" y="1587"/>
                  </a:lnTo>
                  <a:lnTo>
                    <a:pt x="22938" y="1983"/>
                  </a:lnTo>
                  <a:lnTo>
                    <a:pt x="19366" y="951"/>
                  </a:lnTo>
                  <a:lnTo>
                    <a:pt x="16827" y="237"/>
                  </a:lnTo>
                  <a:lnTo>
                    <a:pt x="13810" y="0"/>
                  </a:lnTo>
                  <a:close/>
                </a:path>
              </a:pathLst>
            </a:custGeom>
            <a:solidFill>
              <a:srgbClr val="000000"/>
            </a:solidFill>
          </p:spPr>
          <p:txBody>
            <a:bodyPr vert="horz" lIns="91440" tIns="45720" rIns="91440" bIns="45720" anchor="t"/>
            <a:lstStyle/>
            <a:p>
              <a:endParaRPr lang="en-IN"/>
            </a:p>
          </p:txBody>
        </p:sp>
        <p:sp>
          <p:nvSpPr>
            <p:cNvPr id="2367" name="Shape 7107"/>
            <p:cNvSpPr/>
            <p:nvPr/>
          </p:nvSpPr>
          <p:spPr>
            <a:xfrm>
              <a:off x="3999801" y="4998846"/>
              <a:ext cx="29447" cy="46512"/>
            </a:xfrm>
            <a:custGeom>
              <a:avLst/>
              <a:gdLst/>
              <a:ahLst/>
              <a:cxnLst/>
              <a:rect l="0" t="0" r="0" b="0"/>
              <a:pathLst>
                <a:path w="29447" h="46512">
                  <a:moveTo>
                    <a:pt x="13889" y="0"/>
                  </a:moveTo>
                  <a:lnTo>
                    <a:pt x="9525" y="475"/>
                  </a:lnTo>
                  <a:lnTo>
                    <a:pt x="6031" y="1905"/>
                  </a:lnTo>
                  <a:lnTo>
                    <a:pt x="3412" y="3888"/>
                  </a:lnTo>
                  <a:lnTo>
                    <a:pt x="1507" y="6429"/>
                  </a:lnTo>
                  <a:lnTo>
                    <a:pt x="396" y="9206"/>
                  </a:lnTo>
                  <a:lnTo>
                    <a:pt x="0" y="12063"/>
                  </a:lnTo>
                  <a:lnTo>
                    <a:pt x="1031" y="16906"/>
                  </a:lnTo>
                  <a:lnTo>
                    <a:pt x="3571" y="20716"/>
                  </a:lnTo>
                  <a:lnTo>
                    <a:pt x="7222" y="23812"/>
                  </a:lnTo>
                  <a:lnTo>
                    <a:pt x="11587" y="26511"/>
                  </a:lnTo>
                  <a:lnTo>
                    <a:pt x="17382" y="29765"/>
                  </a:lnTo>
                  <a:lnTo>
                    <a:pt x="19525" y="31193"/>
                  </a:lnTo>
                  <a:lnTo>
                    <a:pt x="21112" y="32940"/>
                  </a:lnTo>
                  <a:lnTo>
                    <a:pt x="22145" y="34925"/>
                  </a:lnTo>
                  <a:lnTo>
                    <a:pt x="22542" y="37146"/>
                  </a:lnTo>
                  <a:lnTo>
                    <a:pt x="21748" y="40638"/>
                  </a:lnTo>
                  <a:lnTo>
                    <a:pt x="19763" y="42862"/>
                  </a:lnTo>
                  <a:lnTo>
                    <a:pt x="17143" y="44052"/>
                  </a:lnTo>
                  <a:lnTo>
                    <a:pt x="14525" y="44370"/>
                  </a:lnTo>
                  <a:lnTo>
                    <a:pt x="10318" y="43735"/>
                  </a:lnTo>
                  <a:lnTo>
                    <a:pt x="7143" y="41909"/>
                  </a:lnTo>
                  <a:lnTo>
                    <a:pt x="4919" y="39368"/>
                  </a:lnTo>
                  <a:lnTo>
                    <a:pt x="3412" y="36432"/>
                  </a:lnTo>
                  <a:lnTo>
                    <a:pt x="1744" y="30480"/>
                  </a:lnTo>
                  <a:lnTo>
                    <a:pt x="157" y="30480"/>
                  </a:lnTo>
                  <a:lnTo>
                    <a:pt x="157" y="45957"/>
                  </a:lnTo>
                  <a:lnTo>
                    <a:pt x="1428" y="45957"/>
                  </a:lnTo>
                  <a:lnTo>
                    <a:pt x="2222" y="45005"/>
                  </a:lnTo>
                  <a:lnTo>
                    <a:pt x="3571" y="44767"/>
                  </a:lnTo>
                  <a:lnTo>
                    <a:pt x="5952" y="44925"/>
                  </a:lnTo>
                  <a:lnTo>
                    <a:pt x="8731" y="45561"/>
                  </a:lnTo>
                  <a:lnTo>
                    <a:pt x="15081" y="46512"/>
                  </a:lnTo>
                  <a:lnTo>
                    <a:pt x="18334" y="46195"/>
                  </a:lnTo>
                  <a:lnTo>
                    <a:pt x="21588" y="45163"/>
                  </a:lnTo>
                  <a:lnTo>
                    <a:pt x="24606" y="43337"/>
                  </a:lnTo>
                  <a:lnTo>
                    <a:pt x="27144" y="40877"/>
                  </a:lnTo>
                  <a:lnTo>
                    <a:pt x="28812" y="37624"/>
                  </a:lnTo>
                  <a:lnTo>
                    <a:pt x="29447" y="33733"/>
                  </a:lnTo>
                  <a:lnTo>
                    <a:pt x="28812" y="29843"/>
                  </a:lnTo>
                  <a:lnTo>
                    <a:pt x="27066" y="26748"/>
                  </a:lnTo>
                  <a:lnTo>
                    <a:pt x="24447" y="24287"/>
                  </a:lnTo>
                  <a:lnTo>
                    <a:pt x="21112" y="22065"/>
                  </a:lnTo>
                  <a:lnTo>
                    <a:pt x="10397" y="15715"/>
                  </a:lnTo>
                  <a:lnTo>
                    <a:pt x="8175" y="13968"/>
                  </a:lnTo>
                  <a:lnTo>
                    <a:pt x="6905" y="12063"/>
                  </a:lnTo>
                  <a:lnTo>
                    <a:pt x="6191" y="8651"/>
                  </a:lnTo>
                  <a:lnTo>
                    <a:pt x="6587" y="6587"/>
                  </a:lnTo>
                  <a:lnTo>
                    <a:pt x="7937" y="4523"/>
                  </a:lnTo>
                  <a:lnTo>
                    <a:pt x="10238" y="2936"/>
                  </a:lnTo>
                  <a:lnTo>
                    <a:pt x="13731" y="2221"/>
                  </a:lnTo>
                  <a:lnTo>
                    <a:pt x="16986" y="2699"/>
                  </a:lnTo>
                  <a:lnTo>
                    <a:pt x="20001" y="4523"/>
                  </a:lnTo>
                  <a:lnTo>
                    <a:pt x="21431" y="6111"/>
                  </a:lnTo>
                  <a:lnTo>
                    <a:pt x="22700" y="8255"/>
                  </a:lnTo>
                  <a:lnTo>
                    <a:pt x="23732" y="11032"/>
                  </a:lnTo>
                  <a:lnTo>
                    <a:pt x="24684" y="14445"/>
                  </a:lnTo>
                  <a:lnTo>
                    <a:pt x="26193" y="14445"/>
                  </a:lnTo>
                  <a:lnTo>
                    <a:pt x="25796" y="872"/>
                  </a:lnTo>
                  <a:lnTo>
                    <a:pt x="24684" y="872"/>
                  </a:lnTo>
                  <a:lnTo>
                    <a:pt x="24129" y="1587"/>
                  </a:lnTo>
                  <a:lnTo>
                    <a:pt x="23018" y="1983"/>
                  </a:lnTo>
                  <a:lnTo>
                    <a:pt x="19446" y="951"/>
                  </a:lnTo>
                  <a:lnTo>
                    <a:pt x="16906" y="237"/>
                  </a:lnTo>
                  <a:lnTo>
                    <a:pt x="13889" y="0"/>
                  </a:lnTo>
                  <a:close/>
                </a:path>
              </a:pathLst>
            </a:custGeom>
            <a:solidFill>
              <a:srgbClr val="000000"/>
            </a:solidFill>
          </p:spPr>
          <p:txBody>
            <a:bodyPr vert="horz" lIns="91440" tIns="45720" rIns="91440" bIns="45720" anchor="t"/>
            <a:lstStyle/>
            <a:p>
              <a:endParaRPr lang="en-IN"/>
            </a:p>
          </p:txBody>
        </p:sp>
        <p:sp>
          <p:nvSpPr>
            <p:cNvPr id="2368" name="Shape 7108"/>
            <p:cNvSpPr/>
            <p:nvPr/>
          </p:nvSpPr>
          <p:spPr>
            <a:xfrm>
              <a:off x="3575859" y="4998846"/>
              <a:ext cx="29448" cy="46512"/>
            </a:xfrm>
            <a:custGeom>
              <a:avLst/>
              <a:gdLst/>
              <a:ahLst/>
              <a:cxnLst/>
              <a:rect l="0" t="0" r="0" b="0"/>
              <a:pathLst>
                <a:path w="29448" h="46512">
                  <a:moveTo>
                    <a:pt x="13891" y="0"/>
                  </a:moveTo>
                  <a:lnTo>
                    <a:pt x="9525" y="475"/>
                  </a:lnTo>
                  <a:lnTo>
                    <a:pt x="6032" y="1905"/>
                  </a:lnTo>
                  <a:lnTo>
                    <a:pt x="3333" y="3888"/>
                  </a:lnTo>
                  <a:lnTo>
                    <a:pt x="1508" y="6429"/>
                  </a:lnTo>
                  <a:lnTo>
                    <a:pt x="397" y="9206"/>
                  </a:lnTo>
                  <a:lnTo>
                    <a:pt x="0" y="12063"/>
                  </a:lnTo>
                  <a:lnTo>
                    <a:pt x="952" y="16906"/>
                  </a:lnTo>
                  <a:lnTo>
                    <a:pt x="3492" y="20716"/>
                  </a:lnTo>
                  <a:lnTo>
                    <a:pt x="7223" y="23812"/>
                  </a:lnTo>
                  <a:lnTo>
                    <a:pt x="11588" y="26511"/>
                  </a:lnTo>
                  <a:lnTo>
                    <a:pt x="17303" y="29765"/>
                  </a:lnTo>
                  <a:lnTo>
                    <a:pt x="19525" y="31193"/>
                  </a:lnTo>
                  <a:lnTo>
                    <a:pt x="21113" y="32940"/>
                  </a:lnTo>
                  <a:lnTo>
                    <a:pt x="22066" y="34925"/>
                  </a:lnTo>
                  <a:lnTo>
                    <a:pt x="22462" y="37146"/>
                  </a:lnTo>
                  <a:lnTo>
                    <a:pt x="21668" y="40638"/>
                  </a:lnTo>
                  <a:lnTo>
                    <a:pt x="19684" y="42862"/>
                  </a:lnTo>
                  <a:lnTo>
                    <a:pt x="17144" y="44052"/>
                  </a:lnTo>
                  <a:lnTo>
                    <a:pt x="14446" y="44370"/>
                  </a:lnTo>
                  <a:lnTo>
                    <a:pt x="10239" y="43735"/>
                  </a:lnTo>
                  <a:lnTo>
                    <a:pt x="7143" y="41909"/>
                  </a:lnTo>
                  <a:lnTo>
                    <a:pt x="4921" y="39368"/>
                  </a:lnTo>
                  <a:lnTo>
                    <a:pt x="3333" y="36432"/>
                  </a:lnTo>
                  <a:lnTo>
                    <a:pt x="1667" y="30480"/>
                  </a:lnTo>
                  <a:lnTo>
                    <a:pt x="79" y="30480"/>
                  </a:lnTo>
                  <a:lnTo>
                    <a:pt x="79" y="45957"/>
                  </a:lnTo>
                  <a:lnTo>
                    <a:pt x="1348" y="45957"/>
                  </a:lnTo>
                  <a:lnTo>
                    <a:pt x="2222" y="45005"/>
                  </a:lnTo>
                  <a:lnTo>
                    <a:pt x="3572" y="44767"/>
                  </a:lnTo>
                  <a:lnTo>
                    <a:pt x="5873" y="44925"/>
                  </a:lnTo>
                  <a:lnTo>
                    <a:pt x="8652" y="45561"/>
                  </a:lnTo>
                  <a:lnTo>
                    <a:pt x="15081" y="46512"/>
                  </a:lnTo>
                  <a:lnTo>
                    <a:pt x="18336" y="46195"/>
                  </a:lnTo>
                  <a:lnTo>
                    <a:pt x="21589" y="45163"/>
                  </a:lnTo>
                  <a:lnTo>
                    <a:pt x="24606" y="43337"/>
                  </a:lnTo>
                  <a:lnTo>
                    <a:pt x="27067" y="40877"/>
                  </a:lnTo>
                  <a:lnTo>
                    <a:pt x="28812" y="37624"/>
                  </a:lnTo>
                  <a:lnTo>
                    <a:pt x="29448" y="33733"/>
                  </a:lnTo>
                  <a:lnTo>
                    <a:pt x="28812" y="29843"/>
                  </a:lnTo>
                  <a:lnTo>
                    <a:pt x="27067" y="26748"/>
                  </a:lnTo>
                  <a:lnTo>
                    <a:pt x="24367" y="24287"/>
                  </a:lnTo>
                  <a:lnTo>
                    <a:pt x="21113" y="22065"/>
                  </a:lnTo>
                  <a:lnTo>
                    <a:pt x="10398" y="15715"/>
                  </a:lnTo>
                  <a:lnTo>
                    <a:pt x="8174" y="13968"/>
                  </a:lnTo>
                  <a:lnTo>
                    <a:pt x="6905" y="12063"/>
                  </a:lnTo>
                  <a:lnTo>
                    <a:pt x="6270" y="10238"/>
                  </a:lnTo>
                  <a:lnTo>
                    <a:pt x="6111" y="8651"/>
                  </a:lnTo>
                  <a:lnTo>
                    <a:pt x="6587" y="6587"/>
                  </a:lnTo>
                  <a:lnTo>
                    <a:pt x="7858" y="4523"/>
                  </a:lnTo>
                  <a:lnTo>
                    <a:pt x="10159" y="2936"/>
                  </a:lnTo>
                  <a:lnTo>
                    <a:pt x="13652" y="2221"/>
                  </a:lnTo>
                  <a:lnTo>
                    <a:pt x="16905" y="2699"/>
                  </a:lnTo>
                  <a:lnTo>
                    <a:pt x="20002" y="4523"/>
                  </a:lnTo>
                  <a:lnTo>
                    <a:pt x="21431" y="6111"/>
                  </a:lnTo>
                  <a:lnTo>
                    <a:pt x="22622" y="8255"/>
                  </a:lnTo>
                  <a:lnTo>
                    <a:pt x="23733" y="11032"/>
                  </a:lnTo>
                  <a:lnTo>
                    <a:pt x="24686" y="14445"/>
                  </a:lnTo>
                  <a:lnTo>
                    <a:pt x="26114" y="14445"/>
                  </a:lnTo>
                  <a:lnTo>
                    <a:pt x="25717" y="872"/>
                  </a:lnTo>
                  <a:lnTo>
                    <a:pt x="24686" y="872"/>
                  </a:lnTo>
                  <a:lnTo>
                    <a:pt x="24049" y="1587"/>
                  </a:lnTo>
                  <a:lnTo>
                    <a:pt x="22939" y="1983"/>
                  </a:lnTo>
                  <a:lnTo>
                    <a:pt x="21431" y="1666"/>
                  </a:lnTo>
                  <a:lnTo>
                    <a:pt x="19367" y="951"/>
                  </a:lnTo>
                  <a:lnTo>
                    <a:pt x="16905" y="237"/>
                  </a:lnTo>
                  <a:lnTo>
                    <a:pt x="13891" y="0"/>
                  </a:lnTo>
                  <a:close/>
                </a:path>
              </a:pathLst>
            </a:custGeom>
            <a:solidFill>
              <a:srgbClr val="000000"/>
            </a:solidFill>
          </p:spPr>
          <p:txBody>
            <a:bodyPr vert="horz" lIns="91440" tIns="45720" rIns="91440" bIns="45720" anchor="t"/>
            <a:lstStyle/>
            <a:p>
              <a:endParaRPr lang="en-IN"/>
            </a:p>
          </p:txBody>
        </p:sp>
        <p:sp>
          <p:nvSpPr>
            <p:cNvPr id="2369" name="Shape 7109"/>
            <p:cNvSpPr/>
            <p:nvPr/>
          </p:nvSpPr>
          <p:spPr>
            <a:xfrm>
              <a:off x="3538235" y="4998846"/>
              <a:ext cx="29368" cy="46512"/>
            </a:xfrm>
            <a:custGeom>
              <a:avLst/>
              <a:gdLst/>
              <a:ahLst/>
              <a:cxnLst/>
              <a:rect l="0" t="0" r="0" b="0"/>
              <a:pathLst>
                <a:path w="29368" h="46512">
                  <a:moveTo>
                    <a:pt x="13811" y="0"/>
                  </a:moveTo>
                  <a:lnTo>
                    <a:pt x="9525" y="475"/>
                  </a:lnTo>
                  <a:lnTo>
                    <a:pt x="6032" y="1905"/>
                  </a:lnTo>
                  <a:lnTo>
                    <a:pt x="3333" y="3888"/>
                  </a:lnTo>
                  <a:lnTo>
                    <a:pt x="1428" y="6429"/>
                  </a:lnTo>
                  <a:lnTo>
                    <a:pt x="397" y="9206"/>
                  </a:lnTo>
                  <a:lnTo>
                    <a:pt x="0" y="12063"/>
                  </a:lnTo>
                  <a:lnTo>
                    <a:pt x="952" y="16906"/>
                  </a:lnTo>
                  <a:lnTo>
                    <a:pt x="3492" y="20716"/>
                  </a:lnTo>
                  <a:lnTo>
                    <a:pt x="7222" y="23812"/>
                  </a:lnTo>
                  <a:lnTo>
                    <a:pt x="11588" y="26511"/>
                  </a:lnTo>
                  <a:lnTo>
                    <a:pt x="17303" y="29765"/>
                  </a:lnTo>
                  <a:lnTo>
                    <a:pt x="19526" y="31193"/>
                  </a:lnTo>
                  <a:lnTo>
                    <a:pt x="21113" y="32940"/>
                  </a:lnTo>
                  <a:lnTo>
                    <a:pt x="22066" y="34925"/>
                  </a:lnTo>
                  <a:lnTo>
                    <a:pt x="22463" y="37146"/>
                  </a:lnTo>
                  <a:lnTo>
                    <a:pt x="21669" y="40638"/>
                  </a:lnTo>
                  <a:lnTo>
                    <a:pt x="19685" y="42862"/>
                  </a:lnTo>
                  <a:lnTo>
                    <a:pt x="17066" y="44052"/>
                  </a:lnTo>
                  <a:lnTo>
                    <a:pt x="14446" y="44370"/>
                  </a:lnTo>
                  <a:lnTo>
                    <a:pt x="10240" y="43735"/>
                  </a:lnTo>
                  <a:lnTo>
                    <a:pt x="7143" y="41909"/>
                  </a:lnTo>
                  <a:lnTo>
                    <a:pt x="4921" y="39368"/>
                  </a:lnTo>
                  <a:lnTo>
                    <a:pt x="3333" y="36432"/>
                  </a:lnTo>
                  <a:lnTo>
                    <a:pt x="1666" y="30480"/>
                  </a:lnTo>
                  <a:lnTo>
                    <a:pt x="79" y="30480"/>
                  </a:lnTo>
                  <a:lnTo>
                    <a:pt x="79" y="45957"/>
                  </a:lnTo>
                  <a:lnTo>
                    <a:pt x="1348" y="45957"/>
                  </a:lnTo>
                  <a:lnTo>
                    <a:pt x="2222" y="45005"/>
                  </a:lnTo>
                  <a:lnTo>
                    <a:pt x="3572" y="44767"/>
                  </a:lnTo>
                  <a:lnTo>
                    <a:pt x="5874" y="44925"/>
                  </a:lnTo>
                  <a:lnTo>
                    <a:pt x="8652" y="45561"/>
                  </a:lnTo>
                  <a:lnTo>
                    <a:pt x="15002" y="46512"/>
                  </a:lnTo>
                  <a:lnTo>
                    <a:pt x="18335" y="46195"/>
                  </a:lnTo>
                  <a:lnTo>
                    <a:pt x="21590" y="45163"/>
                  </a:lnTo>
                  <a:lnTo>
                    <a:pt x="24606" y="43337"/>
                  </a:lnTo>
                  <a:lnTo>
                    <a:pt x="27066" y="40877"/>
                  </a:lnTo>
                  <a:lnTo>
                    <a:pt x="28733" y="37624"/>
                  </a:lnTo>
                  <a:lnTo>
                    <a:pt x="29368" y="33733"/>
                  </a:lnTo>
                  <a:lnTo>
                    <a:pt x="28733" y="29843"/>
                  </a:lnTo>
                  <a:lnTo>
                    <a:pt x="26987" y="26748"/>
                  </a:lnTo>
                  <a:lnTo>
                    <a:pt x="24367" y="24287"/>
                  </a:lnTo>
                  <a:lnTo>
                    <a:pt x="21035" y="22065"/>
                  </a:lnTo>
                  <a:lnTo>
                    <a:pt x="10397" y="15715"/>
                  </a:lnTo>
                  <a:lnTo>
                    <a:pt x="8176" y="13968"/>
                  </a:lnTo>
                  <a:lnTo>
                    <a:pt x="6826" y="12063"/>
                  </a:lnTo>
                  <a:lnTo>
                    <a:pt x="6111" y="8651"/>
                  </a:lnTo>
                  <a:lnTo>
                    <a:pt x="6508" y="6587"/>
                  </a:lnTo>
                  <a:lnTo>
                    <a:pt x="7858" y="4523"/>
                  </a:lnTo>
                  <a:lnTo>
                    <a:pt x="10160" y="2936"/>
                  </a:lnTo>
                  <a:lnTo>
                    <a:pt x="13652" y="2221"/>
                  </a:lnTo>
                  <a:lnTo>
                    <a:pt x="16907" y="2699"/>
                  </a:lnTo>
                  <a:lnTo>
                    <a:pt x="20002" y="4523"/>
                  </a:lnTo>
                  <a:lnTo>
                    <a:pt x="21431" y="6111"/>
                  </a:lnTo>
                  <a:lnTo>
                    <a:pt x="22622" y="8255"/>
                  </a:lnTo>
                  <a:lnTo>
                    <a:pt x="23733" y="11032"/>
                  </a:lnTo>
                  <a:lnTo>
                    <a:pt x="24606" y="14445"/>
                  </a:lnTo>
                  <a:lnTo>
                    <a:pt x="26115" y="14445"/>
                  </a:lnTo>
                  <a:lnTo>
                    <a:pt x="25717" y="872"/>
                  </a:lnTo>
                  <a:lnTo>
                    <a:pt x="24606" y="872"/>
                  </a:lnTo>
                  <a:lnTo>
                    <a:pt x="24051" y="1587"/>
                  </a:lnTo>
                  <a:lnTo>
                    <a:pt x="22940" y="1983"/>
                  </a:lnTo>
                  <a:lnTo>
                    <a:pt x="19367" y="951"/>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2370" name="Shape 7110"/>
            <p:cNvSpPr/>
            <p:nvPr/>
          </p:nvSpPr>
          <p:spPr>
            <a:xfrm>
              <a:off x="4035757" y="4999798"/>
              <a:ext cx="45720" cy="66198"/>
            </a:xfrm>
            <a:custGeom>
              <a:avLst/>
              <a:gdLst/>
              <a:ahLst/>
              <a:cxnLst/>
              <a:rect l="0" t="0" r="0" b="0"/>
              <a:pathLst>
                <a:path w="45720" h="66198">
                  <a:moveTo>
                    <a:pt x="0" y="0"/>
                  </a:moveTo>
                  <a:lnTo>
                    <a:pt x="0" y="1429"/>
                  </a:lnTo>
                  <a:lnTo>
                    <a:pt x="2618" y="2143"/>
                  </a:lnTo>
                  <a:lnTo>
                    <a:pt x="3968" y="3017"/>
                  </a:lnTo>
                  <a:lnTo>
                    <a:pt x="5079" y="4524"/>
                  </a:lnTo>
                  <a:lnTo>
                    <a:pt x="16351" y="28892"/>
                  </a:lnTo>
                  <a:lnTo>
                    <a:pt x="17303" y="30956"/>
                  </a:lnTo>
                  <a:lnTo>
                    <a:pt x="18573" y="33497"/>
                  </a:lnTo>
                  <a:lnTo>
                    <a:pt x="21193" y="39053"/>
                  </a:lnTo>
                  <a:lnTo>
                    <a:pt x="22144" y="41275"/>
                  </a:lnTo>
                  <a:lnTo>
                    <a:pt x="22542" y="42624"/>
                  </a:lnTo>
                  <a:lnTo>
                    <a:pt x="22383" y="43736"/>
                  </a:lnTo>
                  <a:lnTo>
                    <a:pt x="21828" y="45641"/>
                  </a:lnTo>
                  <a:lnTo>
                    <a:pt x="19923" y="50800"/>
                  </a:lnTo>
                  <a:lnTo>
                    <a:pt x="16986" y="55642"/>
                  </a:lnTo>
                  <a:lnTo>
                    <a:pt x="15318" y="57229"/>
                  </a:lnTo>
                  <a:lnTo>
                    <a:pt x="13413" y="57865"/>
                  </a:lnTo>
                  <a:lnTo>
                    <a:pt x="12143" y="57547"/>
                  </a:lnTo>
                  <a:lnTo>
                    <a:pt x="10398" y="56992"/>
                  </a:lnTo>
                  <a:lnTo>
                    <a:pt x="6350" y="56038"/>
                  </a:lnTo>
                  <a:lnTo>
                    <a:pt x="4366" y="56356"/>
                  </a:lnTo>
                  <a:lnTo>
                    <a:pt x="3094" y="57150"/>
                  </a:lnTo>
                  <a:lnTo>
                    <a:pt x="1825" y="59054"/>
                  </a:lnTo>
                  <a:lnTo>
                    <a:pt x="1587" y="60404"/>
                  </a:lnTo>
                  <a:lnTo>
                    <a:pt x="2063" y="62468"/>
                  </a:lnTo>
                  <a:lnTo>
                    <a:pt x="3412" y="64293"/>
                  </a:lnTo>
                  <a:lnTo>
                    <a:pt x="5636" y="65643"/>
                  </a:lnTo>
                  <a:lnTo>
                    <a:pt x="8811" y="66198"/>
                  </a:lnTo>
                  <a:lnTo>
                    <a:pt x="11429" y="65881"/>
                  </a:lnTo>
                  <a:lnTo>
                    <a:pt x="13891" y="64929"/>
                  </a:lnTo>
                  <a:lnTo>
                    <a:pt x="16112" y="63421"/>
                  </a:lnTo>
                  <a:lnTo>
                    <a:pt x="18176" y="61198"/>
                  </a:lnTo>
                  <a:lnTo>
                    <a:pt x="20081" y="58420"/>
                  </a:lnTo>
                  <a:lnTo>
                    <a:pt x="21987" y="55007"/>
                  </a:lnTo>
                  <a:lnTo>
                    <a:pt x="23892" y="50960"/>
                  </a:lnTo>
                  <a:lnTo>
                    <a:pt x="25717" y="46354"/>
                  </a:lnTo>
                  <a:lnTo>
                    <a:pt x="40957" y="5953"/>
                  </a:lnTo>
                  <a:lnTo>
                    <a:pt x="42148" y="3492"/>
                  </a:lnTo>
                  <a:lnTo>
                    <a:pt x="43418" y="2223"/>
                  </a:lnTo>
                  <a:lnTo>
                    <a:pt x="45720" y="1508"/>
                  </a:lnTo>
                  <a:lnTo>
                    <a:pt x="45720" y="0"/>
                  </a:lnTo>
                  <a:lnTo>
                    <a:pt x="32306" y="0"/>
                  </a:lnTo>
                  <a:lnTo>
                    <a:pt x="32306" y="1508"/>
                  </a:lnTo>
                  <a:lnTo>
                    <a:pt x="34368" y="1667"/>
                  </a:lnTo>
                  <a:lnTo>
                    <a:pt x="35877" y="2143"/>
                  </a:lnTo>
                  <a:lnTo>
                    <a:pt x="36750" y="3017"/>
                  </a:lnTo>
                  <a:lnTo>
                    <a:pt x="37068" y="4286"/>
                  </a:lnTo>
                  <a:lnTo>
                    <a:pt x="36909" y="5318"/>
                  </a:lnTo>
                  <a:lnTo>
                    <a:pt x="36353" y="6986"/>
                  </a:lnTo>
                  <a:lnTo>
                    <a:pt x="34766" y="11033"/>
                  </a:lnTo>
                  <a:lnTo>
                    <a:pt x="27067" y="33020"/>
                  </a:lnTo>
                  <a:lnTo>
                    <a:pt x="15716" y="7937"/>
                  </a:lnTo>
                  <a:lnTo>
                    <a:pt x="15001" y="6350"/>
                  </a:lnTo>
                  <a:lnTo>
                    <a:pt x="14684" y="4366"/>
                  </a:lnTo>
                  <a:lnTo>
                    <a:pt x="15239" y="2778"/>
                  </a:lnTo>
                  <a:lnTo>
                    <a:pt x="16668" y="1984"/>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2371" name="Shape 7111"/>
            <p:cNvSpPr/>
            <p:nvPr/>
          </p:nvSpPr>
          <p:spPr>
            <a:xfrm>
              <a:off x="3292807" y="4999798"/>
              <a:ext cx="45720" cy="66198"/>
            </a:xfrm>
            <a:custGeom>
              <a:avLst/>
              <a:gdLst/>
              <a:ahLst/>
              <a:cxnLst/>
              <a:rect l="0" t="0" r="0" b="0"/>
              <a:pathLst>
                <a:path w="45720" h="66198">
                  <a:moveTo>
                    <a:pt x="0" y="0"/>
                  </a:moveTo>
                  <a:lnTo>
                    <a:pt x="0" y="1429"/>
                  </a:lnTo>
                  <a:lnTo>
                    <a:pt x="2618" y="2143"/>
                  </a:lnTo>
                  <a:lnTo>
                    <a:pt x="3968" y="3017"/>
                  </a:lnTo>
                  <a:lnTo>
                    <a:pt x="5079" y="4524"/>
                  </a:lnTo>
                  <a:lnTo>
                    <a:pt x="16351" y="28892"/>
                  </a:lnTo>
                  <a:lnTo>
                    <a:pt x="17303" y="30956"/>
                  </a:lnTo>
                  <a:lnTo>
                    <a:pt x="18573" y="33497"/>
                  </a:lnTo>
                  <a:lnTo>
                    <a:pt x="21193" y="39053"/>
                  </a:lnTo>
                  <a:lnTo>
                    <a:pt x="22144" y="41275"/>
                  </a:lnTo>
                  <a:lnTo>
                    <a:pt x="22542" y="42624"/>
                  </a:lnTo>
                  <a:lnTo>
                    <a:pt x="22383" y="43736"/>
                  </a:lnTo>
                  <a:lnTo>
                    <a:pt x="21828" y="45641"/>
                  </a:lnTo>
                  <a:lnTo>
                    <a:pt x="19923" y="50800"/>
                  </a:lnTo>
                  <a:lnTo>
                    <a:pt x="16986" y="55642"/>
                  </a:lnTo>
                  <a:lnTo>
                    <a:pt x="15318" y="57229"/>
                  </a:lnTo>
                  <a:lnTo>
                    <a:pt x="13413" y="57865"/>
                  </a:lnTo>
                  <a:lnTo>
                    <a:pt x="12143" y="57547"/>
                  </a:lnTo>
                  <a:lnTo>
                    <a:pt x="10398" y="56992"/>
                  </a:lnTo>
                  <a:lnTo>
                    <a:pt x="6350" y="56038"/>
                  </a:lnTo>
                  <a:lnTo>
                    <a:pt x="4366" y="56356"/>
                  </a:lnTo>
                  <a:lnTo>
                    <a:pt x="3094" y="57150"/>
                  </a:lnTo>
                  <a:lnTo>
                    <a:pt x="1825" y="59054"/>
                  </a:lnTo>
                  <a:lnTo>
                    <a:pt x="1587" y="60404"/>
                  </a:lnTo>
                  <a:lnTo>
                    <a:pt x="2063" y="62468"/>
                  </a:lnTo>
                  <a:lnTo>
                    <a:pt x="3412" y="64293"/>
                  </a:lnTo>
                  <a:lnTo>
                    <a:pt x="5636" y="65643"/>
                  </a:lnTo>
                  <a:lnTo>
                    <a:pt x="8811" y="66198"/>
                  </a:lnTo>
                  <a:lnTo>
                    <a:pt x="11429" y="65881"/>
                  </a:lnTo>
                  <a:lnTo>
                    <a:pt x="13891" y="64929"/>
                  </a:lnTo>
                  <a:lnTo>
                    <a:pt x="16112" y="63421"/>
                  </a:lnTo>
                  <a:lnTo>
                    <a:pt x="18176" y="61198"/>
                  </a:lnTo>
                  <a:lnTo>
                    <a:pt x="20081" y="58420"/>
                  </a:lnTo>
                  <a:lnTo>
                    <a:pt x="21987" y="55007"/>
                  </a:lnTo>
                  <a:lnTo>
                    <a:pt x="23892" y="50960"/>
                  </a:lnTo>
                  <a:lnTo>
                    <a:pt x="25717" y="46354"/>
                  </a:lnTo>
                  <a:lnTo>
                    <a:pt x="40957" y="5953"/>
                  </a:lnTo>
                  <a:lnTo>
                    <a:pt x="42148" y="3492"/>
                  </a:lnTo>
                  <a:lnTo>
                    <a:pt x="43418" y="2223"/>
                  </a:lnTo>
                  <a:lnTo>
                    <a:pt x="45720" y="1508"/>
                  </a:lnTo>
                  <a:lnTo>
                    <a:pt x="45720" y="0"/>
                  </a:lnTo>
                  <a:lnTo>
                    <a:pt x="32306" y="0"/>
                  </a:lnTo>
                  <a:lnTo>
                    <a:pt x="32306" y="1508"/>
                  </a:lnTo>
                  <a:lnTo>
                    <a:pt x="34368" y="1667"/>
                  </a:lnTo>
                  <a:lnTo>
                    <a:pt x="35877" y="2143"/>
                  </a:lnTo>
                  <a:lnTo>
                    <a:pt x="36750" y="3017"/>
                  </a:lnTo>
                  <a:lnTo>
                    <a:pt x="37068" y="4286"/>
                  </a:lnTo>
                  <a:lnTo>
                    <a:pt x="36909" y="5318"/>
                  </a:lnTo>
                  <a:lnTo>
                    <a:pt x="36353" y="6986"/>
                  </a:lnTo>
                  <a:lnTo>
                    <a:pt x="34766" y="11033"/>
                  </a:lnTo>
                  <a:lnTo>
                    <a:pt x="27067" y="33020"/>
                  </a:lnTo>
                  <a:lnTo>
                    <a:pt x="15716" y="7937"/>
                  </a:lnTo>
                  <a:lnTo>
                    <a:pt x="15001" y="6350"/>
                  </a:lnTo>
                  <a:lnTo>
                    <a:pt x="14684" y="4366"/>
                  </a:lnTo>
                  <a:lnTo>
                    <a:pt x="15239" y="2778"/>
                  </a:lnTo>
                  <a:lnTo>
                    <a:pt x="16668" y="1984"/>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2372" name="Shape 7112"/>
            <p:cNvSpPr/>
            <p:nvPr/>
          </p:nvSpPr>
          <p:spPr>
            <a:xfrm>
              <a:off x="4566141" y="5106240"/>
              <a:ext cx="10080" cy="10160"/>
            </a:xfrm>
            <a:custGeom>
              <a:avLst/>
              <a:gdLst/>
              <a:ahLst/>
              <a:cxnLst/>
              <a:rect l="0" t="0" r="0" b="0"/>
              <a:pathLst>
                <a:path w="10080" h="10160">
                  <a:moveTo>
                    <a:pt x="5001" y="0"/>
                  </a:moveTo>
                  <a:lnTo>
                    <a:pt x="2778" y="556"/>
                  </a:lnTo>
                  <a:lnTo>
                    <a:pt x="1191" y="1825"/>
                  </a:lnTo>
                  <a:lnTo>
                    <a:pt x="317" y="3492"/>
                  </a:lnTo>
                  <a:lnTo>
                    <a:pt x="0" y="5079"/>
                  </a:lnTo>
                  <a:lnTo>
                    <a:pt x="317" y="6667"/>
                  </a:lnTo>
                  <a:lnTo>
                    <a:pt x="1191" y="8333"/>
                  </a:lnTo>
                  <a:lnTo>
                    <a:pt x="2699" y="9605"/>
                  </a:lnTo>
                  <a:lnTo>
                    <a:pt x="5001" y="10160"/>
                  </a:lnTo>
                  <a:lnTo>
                    <a:pt x="7065" y="9762"/>
                  </a:lnTo>
                  <a:lnTo>
                    <a:pt x="8652" y="8731"/>
                  </a:lnTo>
                  <a:lnTo>
                    <a:pt x="9763" y="7063"/>
                  </a:lnTo>
                  <a:lnTo>
                    <a:pt x="10080" y="5079"/>
                  </a:lnTo>
                  <a:lnTo>
                    <a:pt x="9763" y="3095"/>
                  </a:lnTo>
                  <a:lnTo>
                    <a:pt x="8652" y="1507"/>
                  </a:lnTo>
                  <a:lnTo>
                    <a:pt x="7065" y="476"/>
                  </a:lnTo>
                  <a:lnTo>
                    <a:pt x="5001" y="0"/>
                  </a:lnTo>
                  <a:close/>
                </a:path>
              </a:pathLst>
            </a:custGeom>
            <a:solidFill>
              <a:srgbClr val="000000"/>
            </a:solidFill>
          </p:spPr>
          <p:txBody>
            <a:bodyPr vert="horz" lIns="91440" tIns="45720" rIns="91440" bIns="45720" anchor="t"/>
            <a:lstStyle/>
            <a:p>
              <a:endParaRPr lang="en-IN"/>
            </a:p>
          </p:txBody>
        </p:sp>
        <p:sp>
          <p:nvSpPr>
            <p:cNvPr id="2373" name="Shape 7113"/>
            <p:cNvSpPr/>
            <p:nvPr/>
          </p:nvSpPr>
          <p:spPr>
            <a:xfrm>
              <a:off x="4432552" y="5106240"/>
              <a:ext cx="23575" cy="67706"/>
            </a:xfrm>
            <a:custGeom>
              <a:avLst/>
              <a:gdLst/>
              <a:ahLst/>
              <a:cxnLst/>
              <a:rect l="0" t="0" r="0" b="0"/>
              <a:pathLst>
                <a:path w="23575" h="67706">
                  <a:moveTo>
                    <a:pt x="15717" y="0"/>
                  </a:moveTo>
                  <a:lnTo>
                    <a:pt x="0" y="4365"/>
                  </a:lnTo>
                  <a:lnTo>
                    <a:pt x="0" y="5952"/>
                  </a:lnTo>
                  <a:lnTo>
                    <a:pt x="3335" y="5793"/>
                  </a:lnTo>
                  <a:lnTo>
                    <a:pt x="5636" y="6112"/>
                  </a:lnTo>
                  <a:lnTo>
                    <a:pt x="6986" y="7143"/>
                  </a:lnTo>
                  <a:lnTo>
                    <a:pt x="7621" y="9048"/>
                  </a:lnTo>
                  <a:lnTo>
                    <a:pt x="7780" y="11826"/>
                  </a:lnTo>
                  <a:lnTo>
                    <a:pt x="7780" y="59054"/>
                  </a:lnTo>
                  <a:lnTo>
                    <a:pt x="7461" y="62388"/>
                  </a:lnTo>
                  <a:lnTo>
                    <a:pt x="6192" y="64531"/>
                  </a:lnTo>
                  <a:lnTo>
                    <a:pt x="3890" y="65643"/>
                  </a:lnTo>
                  <a:lnTo>
                    <a:pt x="160" y="66198"/>
                  </a:lnTo>
                  <a:lnTo>
                    <a:pt x="160" y="67706"/>
                  </a:lnTo>
                  <a:lnTo>
                    <a:pt x="23575" y="67706"/>
                  </a:lnTo>
                  <a:lnTo>
                    <a:pt x="23575" y="66198"/>
                  </a:lnTo>
                  <a:lnTo>
                    <a:pt x="19923" y="65801"/>
                  </a:lnTo>
                  <a:lnTo>
                    <a:pt x="17622" y="64849"/>
                  </a:lnTo>
                  <a:lnTo>
                    <a:pt x="16431" y="62786"/>
                  </a:lnTo>
                  <a:lnTo>
                    <a:pt x="16113" y="59372"/>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2374" name="Shape 7114"/>
            <p:cNvSpPr/>
            <p:nvPr/>
          </p:nvSpPr>
          <p:spPr>
            <a:xfrm>
              <a:off x="4317539" y="5106240"/>
              <a:ext cx="10081" cy="10160"/>
            </a:xfrm>
            <a:custGeom>
              <a:avLst/>
              <a:gdLst/>
              <a:ahLst/>
              <a:cxnLst/>
              <a:rect l="0" t="0" r="0" b="0"/>
              <a:pathLst>
                <a:path w="10081" h="10160">
                  <a:moveTo>
                    <a:pt x="4921" y="0"/>
                  </a:moveTo>
                  <a:lnTo>
                    <a:pt x="2698" y="556"/>
                  </a:lnTo>
                  <a:lnTo>
                    <a:pt x="1191" y="1825"/>
                  </a:lnTo>
                  <a:lnTo>
                    <a:pt x="317" y="3492"/>
                  </a:lnTo>
                  <a:lnTo>
                    <a:pt x="0" y="5079"/>
                  </a:lnTo>
                  <a:lnTo>
                    <a:pt x="237" y="6667"/>
                  </a:lnTo>
                  <a:lnTo>
                    <a:pt x="1111" y="8333"/>
                  </a:lnTo>
                  <a:lnTo>
                    <a:pt x="2698" y="9605"/>
                  </a:lnTo>
                  <a:lnTo>
                    <a:pt x="4921" y="10160"/>
                  </a:lnTo>
                  <a:lnTo>
                    <a:pt x="6984" y="9762"/>
                  </a:lnTo>
                  <a:lnTo>
                    <a:pt x="8651" y="8731"/>
                  </a:lnTo>
                  <a:lnTo>
                    <a:pt x="9762" y="7063"/>
                  </a:lnTo>
                  <a:lnTo>
                    <a:pt x="10081" y="5079"/>
                  </a:lnTo>
                  <a:lnTo>
                    <a:pt x="9762" y="3095"/>
                  </a:lnTo>
                  <a:lnTo>
                    <a:pt x="8651" y="1507"/>
                  </a:lnTo>
                  <a:lnTo>
                    <a:pt x="6984" y="476"/>
                  </a:lnTo>
                  <a:lnTo>
                    <a:pt x="4921" y="0"/>
                  </a:lnTo>
                  <a:close/>
                </a:path>
              </a:pathLst>
            </a:custGeom>
            <a:solidFill>
              <a:srgbClr val="000000"/>
            </a:solidFill>
          </p:spPr>
          <p:txBody>
            <a:bodyPr vert="horz" lIns="91440" tIns="45720" rIns="91440" bIns="45720" anchor="t"/>
            <a:lstStyle/>
            <a:p>
              <a:endParaRPr lang="en-IN"/>
            </a:p>
          </p:txBody>
        </p:sp>
        <p:sp>
          <p:nvSpPr>
            <p:cNvPr id="2375" name="Shape 7115"/>
            <p:cNvSpPr/>
            <p:nvPr/>
          </p:nvSpPr>
          <p:spPr>
            <a:xfrm>
              <a:off x="4121402" y="5106240"/>
              <a:ext cx="10081" cy="10160"/>
            </a:xfrm>
            <a:custGeom>
              <a:avLst/>
              <a:gdLst/>
              <a:ahLst/>
              <a:cxnLst/>
              <a:rect l="0" t="0" r="0" b="0"/>
              <a:pathLst>
                <a:path w="10081" h="10160">
                  <a:moveTo>
                    <a:pt x="4922" y="0"/>
                  </a:moveTo>
                  <a:lnTo>
                    <a:pt x="2699" y="556"/>
                  </a:lnTo>
                  <a:lnTo>
                    <a:pt x="1191" y="1825"/>
                  </a:lnTo>
                  <a:lnTo>
                    <a:pt x="317" y="3492"/>
                  </a:lnTo>
                  <a:lnTo>
                    <a:pt x="0" y="5079"/>
                  </a:lnTo>
                  <a:lnTo>
                    <a:pt x="238" y="6667"/>
                  </a:lnTo>
                  <a:lnTo>
                    <a:pt x="1111" y="8333"/>
                  </a:lnTo>
                  <a:lnTo>
                    <a:pt x="2699" y="9605"/>
                  </a:lnTo>
                  <a:lnTo>
                    <a:pt x="4922" y="10160"/>
                  </a:lnTo>
                  <a:lnTo>
                    <a:pt x="6986" y="9762"/>
                  </a:lnTo>
                  <a:lnTo>
                    <a:pt x="8652" y="8731"/>
                  </a:lnTo>
                  <a:lnTo>
                    <a:pt x="9763" y="7063"/>
                  </a:lnTo>
                  <a:lnTo>
                    <a:pt x="10081" y="5079"/>
                  </a:lnTo>
                  <a:lnTo>
                    <a:pt x="9763" y="3095"/>
                  </a:lnTo>
                  <a:lnTo>
                    <a:pt x="8652" y="1507"/>
                  </a:lnTo>
                  <a:lnTo>
                    <a:pt x="6986" y="476"/>
                  </a:lnTo>
                  <a:lnTo>
                    <a:pt x="4922" y="0"/>
                  </a:lnTo>
                  <a:close/>
                </a:path>
              </a:pathLst>
            </a:custGeom>
            <a:solidFill>
              <a:srgbClr val="000000"/>
            </a:solidFill>
          </p:spPr>
          <p:txBody>
            <a:bodyPr vert="horz" lIns="91440" tIns="45720" rIns="91440" bIns="45720" anchor="t"/>
            <a:lstStyle/>
            <a:p>
              <a:endParaRPr lang="en-IN"/>
            </a:p>
          </p:txBody>
        </p:sp>
        <p:sp>
          <p:nvSpPr>
            <p:cNvPr id="2376" name="Shape 7116"/>
            <p:cNvSpPr/>
            <p:nvPr/>
          </p:nvSpPr>
          <p:spPr>
            <a:xfrm>
              <a:off x="4087828" y="5106240"/>
              <a:ext cx="23573" cy="67706"/>
            </a:xfrm>
            <a:custGeom>
              <a:avLst/>
              <a:gdLst/>
              <a:ahLst/>
              <a:cxnLst/>
              <a:rect l="0" t="0" r="0" b="0"/>
              <a:pathLst>
                <a:path w="23573" h="67706">
                  <a:moveTo>
                    <a:pt x="15716" y="0"/>
                  </a:moveTo>
                  <a:lnTo>
                    <a:pt x="0" y="4365"/>
                  </a:lnTo>
                  <a:lnTo>
                    <a:pt x="0" y="5952"/>
                  </a:lnTo>
                  <a:lnTo>
                    <a:pt x="3333" y="5793"/>
                  </a:lnTo>
                  <a:lnTo>
                    <a:pt x="5636" y="6112"/>
                  </a:lnTo>
                  <a:lnTo>
                    <a:pt x="6984" y="7143"/>
                  </a:lnTo>
                  <a:lnTo>
                    <a:pt x="7619" y="9048"/>
                  </a:lnTo>
                  <a:lnTo>
                    <a:pt x="7778" y="11826"/>
                  </a:lnTo>
                  <a:lnTo>
                    <a:pt x="7778" y="59054"/>
                  </a:lnTo>
                  <a:lnTo>
                    <a:pt x="7461" y="62388"/>
                  </a:lnTo>
                  <a:lnTo>
                    <a:pt x="6191" y="64531"/>
                  </a:lnTo>
                  <a:lnTo>
                    <a:pt x="3889" y="65643"/>
                  </a:lnTo>
                  <a:lnTo>
                    <a:pt x="158" y="66198"/>
                  </a:lnTo>
                  <a:lnTo>
                    <a:pt x="158" y="67706"/>
                  </a:lnTo>
                  <a:lnTo>
                    <a:pt x="23573" y="67706"/>
                  </a:lnTo>
                  <a:lnTo>
                    <a:pt x="23573" y="66198"/>
                  </a:lnTo>
                  <a:lnTo>
                    <a:pt x="19923" y="65801"/>
                  </a:lnTo>
                  <a:lnTo>
                    <a:pt x="17621" y="64849"/>
                  </a:lnTo>
                  <a:lnTo>
                    <a:pt x="16430" y="62786"/>
                  </a:lnTo>
                  <a:lnTo>
                    <a:pt x="16112" y="59372"/>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377" name="Shape 7117"/>
            <p:cNvSpPr/>
            <p:nvPr/>
          </p:nvSpPr>
          <p:spPr>
            <a:xfrm>
              <a:off x="3962415" y="5106240"/>
              <a:ext cx="46037" cy="68658"/>
            </a:xfrm>
            <a:custGeom>
              <a:avLst/>
              <a:gdLst/>
              <a:ahLst/>
              <a:cxnLst/>
              <a:rect l="0" t="0" r="0" b="0"/>
              <a:pathLst>
                <a:path w="46037" h="68658">
                  <a:moveTo>
                    <a:pt x="14367" y="0"/>
                  </a:moveTo>
                  <a:lnTo>
                    <a:pt x="0" y="4365"/>
                  </a:lnTo>
                  <a:lnTo>
                    <a:pt x="0" y="5952"/>
                  </a:lnTo>
                  <a:lnTo>
                    <a:pt x="2142" y="5873"/>
                  </a:lnTo>
                  <a:lnTo>
                    <a:pt x="4683" y="6191"/>
                  </a:lnTo>
                  <a:lnTo>
                    <a:pt x="5953" y="7302"/>
                  </a:lnTo>
                  <a:lnTo>
                    <a:pt x="6429" y="8890"/>
                  </a:lnTo>
                  <a:lnTo>
                    <a:pt x="6508" y="10953"/>
                  </a:lnTo>
                  <a:lnTo>
                    <a:pt x="6508" y="62308"/>
                  </a:lnTo>
                  <a:lnTo>
                    <a:pt x="7302" y="64056"/>
                  </a:lnTo>
                  <a:lnTo>
                    <a:pt x="9366" y="65643"/>
                  </a:lnTo>
                  <a:lnTo>
                    <a:pt x="15716" y="67865"/>
                  </a:lnTo>
                  <a:lnTo>
                    <a:pt x="19050" y="68500"/>
                  </a:lnTo>
                  <a:lnTo>
                    <a:pt x="21828" y="68658"/>
                  </a:lnTo>
                  <a:lnTo>
                    <a:pt x="28178" y="68024"/>
                  </a:lnTo>
                  <a:lnTo>
                    <a:pt x="33337" y="66118"/>
                  </a:lnTo>
                  <a:lnTo>
                    <a:pt x="37543" y="63262"/>
                  </a:lnTo>
                  <a:lnTo>
                    <a:pt x="40798" y="59768"/>
                  </a:lnTo>
                  <a:lnTo>
                    <a:pt x="43259" y="55879"/>
                  </a:lnTo>
                  <a:lnTo>
                    <a:pt x="44847" y="51752"/>
                  </a:lnTo>
                  <a:lnTo>
                    <a:pt x="45719" y="47783"/>
                  </a:lnTo>
                  <a:lnTo>
                    <a:pt x="46037" y="44132"/>
                  </a:lnTo>
                  <a:lnTo>
                    <a:pt x="45561" y="38735"/>
                  </a:lnTo>
                  <a:lnTo>
                    <a:pt x="44132" y="33654"/>
                  </a:lnTo>
                  <a:lnTo>
                    <a:pt x="41672" y="29131"/>
                  </a:lnTo>
                  <a:lnTo>
                    <a:pt x="38258" y="25480"/>
                  </a:lnTo>
                  <a:lnTo>
                    <a:pt x="33813" y="23018"/>
                  </a:lnTo>
                  <a:lnTo>
                    <a:pt x="28416" y="22145"/>
                  </a:lnTo>
                  <a:lnTo>
                    <a:pt x="24843" y="22542"/>
                  </a:lnTo>
                  <a:lnTo>
                    <a:pt x="22911" y="23285"/>
                  </a:lnTo>
                  <a:lnTo>
                    <a:pt x="24764" y="28337"/>
                  </a:lnTo>
                  <a:lnTo>
                    <a:pt x="28733" y="29131"/>
                  </a:lnTo>
                  <a:lnTo>
                    <a:pt x="31987" y="31352"/>
                  </a:lnTo>
                  <a:lnTo>
                    <a:pt x="34368" y="34607"/>
                  </a:lnTo>
                  <a:lnTo>
                    <a:pt x="36036" y="38656"/>
                  </a:lnTo>
                  <a:lnTo>
                    <a:pt x="36988" y="43100"/>
                  </a:lnTo>
                  <a:lnTo>
                    <a:pt x="37306" y="47783"/>
                  </a:lnTo>
                  <a:lnTo>
                    <a:pt x="37147" y="51356"/>
                  </a:lnTo>
                  <a:lnTo>
                    <a:pt x="36433" y="55245"/>
                  </a:lnTo>
                  <a:lnTo>
                    <a:pt x="35083" y="59133"/>
                  </a:lnTo>
                  <a:lnTo>
                    <a:pt x="32780" y="62388"/>
                  </a:lnTo>
                  <a:lnTo>
                    <a:pt x="29289" y="64690"/>
                  </a:lnTo>
                  <a:lnTo>
                    <a:pt x="24367" y="65483"/>
                  </a:lnTo>
                  <a:lnTo>
                    <a:pt x="20796" y="65087"/>
                  </a:lnTo>
                  <a:lnTo>
                    <a:pt x="16748" y="63500"/>
                  </a:lnTo>
                  <a:lnTo>
                    <a:pt x="15398" y="62308"/>
                  </a:lnTo>
                  <a:lnTo>
                    <a:pt x="14842" y="60801"/>
                  </a:lnTo>
                  <a:lnTo>
                    <a:pt x="14842" y="35798"/>
                  </a:lnTo>
                  <a:lnTo>
                    <a:pt x="15478" y="33337"/>
                  </a:lnTo>
                  <a:lnTo>
                    <a:pt x="16827" y="31352"/>
                  </a:lnTo>
                  <a:lnTo>
                    <a:pt x="20796" y="29051"/>
                  </a:lnTo>
                  <a:lnTo>
                    <a:pt x="24764" y="28337"/>
                  </a:lnTo>
                  <a:lnTo>
                    <a:pt x="22911" y="23285"/>
                  </a:lnTo>
                  <a:lnTo>
                    <a:pt x="21748" y="23732"/>
                  </a:lnTo>
                  <a:lnTo>
                    <a:pt x="19050" y="25241"/>
                  </a:lnTo>
                  <a:lnTo>
                    <a:pt x="17066" y="27067"/>
                  </a:lnTo>
                  <a:lnTo>
                    <a:pt x="15716" y="28812"/>
                  </a:lnTo>
                  <a:lnTo>
                    <a:pt x="15002" y="30162"/>
                  </a:lnTo>
                  <a:lnTo>
                    <a:pt x="14842" y="30162"/>
                  </a:lnTo>
                  <a:lnTo>
                    <a:pt x="14842" y="237"/>
                  </a:lnTo>
                  <a:lnTo>
                    <a:pt x="14367" y="0"/>
                  </a:lnTo>
                  <a:close/>
                </a:path>
              </a:pathLst>
            </a:custGeom>
            <a:solidFill>
              <a:srgbClr val="000000"/>
            </a:solidFill>
          </p:spPr>
          <p:txBody>
            <a:bodyPr vert="horz" lIns="91440" tIns="45720" rIns="91440" bIns="45720" anchor="t"/>
            <a:lstStyle/>
            <a:p>
              <a:endParaRPr lang="en-IN"/>
            </a:p>
          </p:txBody>
        </p:sp>
        <p:sp>
          <p:nvSpPr>
            <p:cNvPr id="2378" name="Shape 7118"/>
            <p:cNvSpPr/>
            <p:nvPr/>
          </p:nvSpPr>
          <p:spPr>
            <a:xfrm>
              <a:off x="3525059" y="5106240"/>
              <a:ext cx="10080" cy="10160"/>
            </a:xfrm>
            <a:custGeom>
              <a:avLst/>
              <a:gdLst/>
              <a:ahLst/>
              <a:cxnLst/>
              <a:rect l="0" t="0" r="0" b="0"/>
              <a:pathLst>
                <a:path w="10080" h="10160">
                  <a:moveTo>
                    <a:pt x="4921" y="0"/>
                  </a:moveTo>
                  <a:lnTo>
                    <a:pt x="2698" y="556"/>
                  </a:lnTo>
                  <a:lnTo>
                    <a:pt x="1191" y="1825"/>
                  </a:lnTo>
                  <a:lnTo>
                    <a:pt x="317" y="3492"/>
                  </a:lnTo>
                  <a:lnTo>
                    <a:pt x="0" y="5079"/>
                  </a:lnTo>
                  <a:lnTo>
                    <a:pt x="237" y="6667"/>
                  </a:lnTo>
                  <a:lnTo>
                    <a:pt x="1111" y="8333"/>
                  </a:lnTo>
                  <a:lnTo>
                    <a:pt x="2698" y="9605"/>
                  </a:lnTo>
                  <a:lnTo>
                    <a:pt x="4921" y="10160"/>
                  </a:lnTo>
                  <a:lnTo>
                    <a:pt x="6984" y="9762"/>
                  </a:lnTo>
                  <a:lnTo>
                    <a:pt x="8652" y="8731"/>
                  </a:lnTo>
                  <a:lnTo>
                    <a:pt x="9762" y="7063"/>
                  </a:lnTo>
                  <a:lnTo>
                    <a:pt x="10080" y="5079"/>
                  </a:lnTo>
                  <a:lnTo>
                    <a:pt x="9762" y="3095"/>
                  </a:lnTo>
                  <a:lnTo>
                    <a:pt x="8652" y="1507"/>
                  </a:lnTo>
                  <a:lnTo>
                    <a:pt x="6984" y="476"/>
                  </a:lnTo>
                  <a:lnTo>
                    <a:pt x="4921" y="0"/>
                  </a:lnTo>
                  <a:close/>
                </a:path>
              </a:pathLst>
            </a:custGeom>
            <a:solidFill>
              <a:srgbClr val="000000"/>
            </a:solidFill>
          </p:spPr>
          <p:txBody>
            <a:bodyPr vert="horz" lIns="91440" tIns="45720" rIns="91440" bIns="45720" anchor="t"/>
            <a:lstStyle/>
            <a:p>
              <a:endParaRPr lang="en-IN"/>
            </a:p>
          </p:txBody>
        </p:sp>
        <p:sp>
          <p:nvSpPr>
            <p:cNvPr id="2379" name="Shape 7119"/>
            <p:cNvSpPr/>
            <p:nvPr/>
          </p:nvSpPr>
          <p:spPr>
            <a:xfrm>
              <a:off x="3386470" y="5106240"/>
              <a:ext cx="23574" cy="67706"/>
            </a:xfrm>
            <a:custGeom>
              <a:avLst/>
              <a:gdLst/>
              <a:ahLst/>
              <a:cxnLst/>
              <a:rect l="0" t="0" r="0" b="0"/>
              <a:pathLst>
                <a:path w="23574" h="67706">
                  <a:moveTo>
                    <a:pt x="15716" y="0"/>
                  </a:moveTo>
                  <a:lnTo>
                    <a:pt x="0" y="4365"/>
                  </a:lnTo>
                  <a:lnTo>
                    <a:pt x="0" y="5952"/>
                  </a:lnTo>
                  <a:lnTo>
                    <a:pt x="3333" y="5793"/>
                  </a:lnTo>
                  <a:lnTo>
                    <a:pt x="5636" y="6112"/>
                  </a:lnTo>
                  <a:lnTo>
                    <a:pt x="6984" y="7143"/>
                  </a:lnTo>
                  <a:lnTo>
                    <a:pt x="7620" y="9048"/>
                  </a:lnTo>
                  <a:lnTo>
                    <a:pt x="7778" y="11826"/>
                  </a:lnTo>
                  <a:lnTo>
                    <a:pt x="7778" y="59054"/>
                  </a:lnTo>
                  <a:lnTo>
                    <a:pt x="7461" y="62388"/>
                  </a:lnTo>
                  <a:lnTo>
                    <a:pt x="6191" y="64531"/>
                  </a:lnTo>
                  <a:lnTo>
                    <a:pt x="3888" y="65643"/>
                  </a:lnTo>
                  <a:lnTo>
                    <a:pt x="158" y="66198"/>
                  </a:lnTo>
                  <a:lnTo>
                    <a:pt x="158" y="67706"/>
                  </a:lnTo>
                  <a:lnTo>
                    <a:pt x="23574" y="67706"/>
                  </a:lnTo>
                  <a:lnTo>
                    <a:pt x="23574" y="66198"/>
                  </a:lnTo>
                  <a:lnTo>
                    <a:pt x="19923" y="65801"/>
                  </a:lnTo>
                  <a:lnTo>
                    <a:pt x="17621" y="64849"/>
                  </a:lnTo>
                  <a:lnTo>
                    <a:pt x="16431" y="62786"/>
                  </a:lnTo>
                  <a:lnTo>
                    <a:pt x="16112" y="59372"/>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380" name="Shape 7120"/>
            <p:cNvSpPr/>
            <p:nvPr/>
          </p:nvSpPr>
          <p:spPr>
            <a:xfrm>
              <a:off x="3290346" y="5106240"/>
              <a:ext cx="23575" cy="67706"/>
            </a:xfrm>
            <a:custGeom>
              <a:avLst/>
              <a:gdLst/>
              <a:ahLst/>
              <a:cxnLst/>
              <a:rect l="0" t="0" r="0" b="0"/>
              <a:pathLst>
                <a:path w="23575" h="67706">
                  <a:moveTo>
                    <a:pt x="15796" y="0"/>
                  </a:moveTo>
                  <a:lnTo>
                    <a:pt x="0" y="4365"/>
                  </a:lnTo>
                  <a:lnTo>
                    <a:pt x="0" y="5952"/>
                  </a:lnTo>
                  <a:lnTo>
                    <a:pt x="3413" y="5793"/>
                  </a:lnTo>
                  <a:lnTo>
                    <a:pt x="5716" y="6112"/>
                  </a:lnTo>
                  <a:lnTo>
                    <a:pt x="7065" y="7143"/>
                  </a:lnTo>
                  <a:lnTo>
                    <a:pt x="7700" y="9048"/>
                  </a:lnTo>
                  <a:lnTo>
                    <a:pt x="7858" y="11826"/>
                  </a:lnTo>
                  <a:lnTo>
                    <a:pt x="7858" y="59054"/>
                  </a:lnTo>
                  <a:lnTo>
                    <a:pt x="7541" y="62388"/>
                  </a:lnTo>
                  <a:lnTo>
                    <a:pt x="6271" y="64531"/>
                  </a:lnTo>
                  <a:lnTo>
                    <a:pt x="3890" y="65643"/>
                  </a:lnTo>
                  <a:lnTo>
                    <a:pt x="238" y="66198"/>
                  </a:lnTo>
                  <a:lnTo>
                    <a:pt x="238" y="67706"/>
                  </a:lnTo>
                  <a:lnTo>
                    <a:pt x="23575" y="67706"/>
                  </a:lnTo>
                  <a:lnTo>
                    <a:pt x="23575" y="66198"/>
                  </a:lnTo>
                  <a:lnTo>
                    <a:pt x="20003" y="65801"/>
                  </a:lnTo>
                  <a:lnTo>
                    <a:pt x="17701" y="64849"/>
                  </a:lnTo>
                  <a:lnTo>
                    <a:pt x="16511" y="62786"/>
                  </a:lnTo>
                  <a:lnTo>
                    <a:pt x="16192" y="59372"/>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2381" name="Shape 7121"/>
            <p:cNvSpPr/>
            <p:nvPr/>
          </p:nvSpPr>
          <p:spPr>
            <a:xfrm>
              <a:off x="3669839" y="5106240"/>
              <a:ext cx="35956" cy="67706"/>
            </a:xfrm>
            <a:custGeom>
              <a:avLst/>
              <a:gdLst/>
              <a:ahLst/>
              <a:cxnLst/>
              <a:rect l="0" t="0" r="0" b="0"/>
              <a:pathLst>
                <a:path w="35956" h="67706">
                  <a:moveTo>
                    <a:pt x="26034" y="0"/>
                  </a:moveTo>
                  <a:lnTo>
                    <a:pt x="20161" y="793"/>
                  </a:lnTo>
                  <a:lnTo>
                    <a:pt x="15794" y="2857"/>
                  </a:lnTo>
                  <a:lnTo>
                    <a:pt x="12619" y="5873"/>
                  </a:lnTo>
                  <a:lnTo>
                    <a:pt x="10477" y="9525"/>
                  </a:lnTo>
                  <a:lnTo>
                    <a:pt x="9128" y="13413"/>
                  </a:lnTo>
                  <a:lnTo>
                    <a:pt x="8493" y="17145"/>
                  </a:lnTo>
                  <a:lnTo>
                    <a:pt x="8254" y="20557"/>
                  </a:lnTo>
                  <a:lnTo>
                    <a:pt x="8254" y="23098"/>
                  </a:lnTo>
                  <a:lnTo>
                    <a:pt x="79" y="23098"/>
                  </a:lnTo>
                  <a:lnTo>
                    <a:pt x="79" y="26273"/>
                  </a:lnTo>
                  <a:lnTo>
                    <a:pt x="8254" y="26273"/>
                  </a:lnTo>
                  <a:lnTo>
                    <a:pt x="8254" y="57387"/>
                  </a:lnTo>
                  <a:lnTo>
                    <a:pt x="8175" y="59927"/>
                  </a:lnTo>
                  <a:lnTo>
                    <a:pt x="7937" y="61992"/>
                  </a:lnTo>
                  <a:lnTo>
                    <a:pt x="7381" y="63500"/>
                  </a:lnTo>
                  <a:lnTo>
                    <a:pt x="6587" y="64611"/>
                  </a:lnTo>
                  <a:lnTo>
                    <a:pt x="4127" y="65801"/>
                  </a:lnTo>
                  <a:lnTo>
                    <a:pt x="0" y="66198"/>
                  </a:lnTo>
                  <a:lnTo>
                    <a:pt x="0" y="67706"/>
                  </a:lnTo>
                  <a:lnTo>
                    <a:pt x="25797" y="67706"/>
                  </a:lnTo>
                  <a:lnTo>
                    <a:pt x="25797" y="66198"/>
                  </a:lnTo>
                  <a:lnTo>
                    <a:pt x="21907" y="65881"/>
                  </a:lnTo>
                  <a:lnTo>
                    <a:pt x="19367" y="65167"/>
                  </a:lnTo>
                  <a:lnTo>
                    <a:pt x="17779" y="63976"/>
                  </a:lnTo>
                  <a:lnTo>
                    <a:pt x="16906" y="62308"/>
                  </a:lnTo>
                  <a:lnTo>
                    <a:pt x="16588" y="60087"/>
                  </a:lnTo>
                  <a:lnTo>
                    <a:pt x="16588" y="26273"/>
                  </a:lnTo>
                  <a:lnTo>
                    <a:pt x="28654" y="26273"/>
                  </a:lnTo>
                  <a:lnTo>
                    <a:pt x="28654" y="23098"/>
                  </a:lnTo>
                  <a:lnTo>
                    <a:pt x="16431" y="23098"/>
                  </a:lnTo>
                  <a:lnTo>
                    <a:pt x="16431" y="11668"/>
                  </a:lnTo>
                  <a:lnTo>
                    <a:pt x="16827" y="7699"/>
                  </a:lnTo>
                  <a:lnTo>
                    <a:pt x="18414" y="4286"/>
                  </a:lnTo>
                  <a:lnTo>
                    <a:pt x="20081" y="3255"/>
                  </a:lnTo>
                  <a:lnTo>
                    <a:pt x="22383" y="2777"/>
                  </a:lnTo>
                  <a:lnTo>
                    <a:pt x="24447" y="3333"/>
                  </a:lnTo>
                  <a:lnTo>
                    <a:pt x="25956" y="4762"/>
                  </a:lnTo>
                  <a:lnTo>
                    <a:pt x="28494" y="8333"/>
                  </a:lnTo>
                  <a:lnTo>
                    <a:pt x="29924" y="9683"/>
                  </a:lnTo>
                  <a:lnTo>
                    <a:pt x="31750" y="10238"/>
                  </a:lnTo>
                  <a:lnTo>
                    <a:pt x="34607" y="9287"/>
                  </a:lnTo>
                  <a:lnTo>
                    <a:pt x="35559" y="7937"/>
                  </a:lnTo>
                  <a:lnTo>
                    <a:pt x="35956" y="6112"/>
                  </a:lnTo>
                  <a:lnTo>
                    <a:pt x="35162" y="3731"/>
                  </a:lnTo>
                  <a:lnTo>
                    <a:pt x="33099" y="1825"/>
                  </a:lnTo>
                  <a:lnTo>
                    <a:pt x="29924" y="556"/>
                  </a:lnTo>
                  <a:lnTo>
                    <a:pt x="26034" y="0"/>
                  </a:lnTo>
                  <a:close/>
                </a:path>
              </a:pathLst>
            </a:custGeom>
            <a:solidFill>
              <a:srgbClr val="000000"/>
            </a:solidFill>
          </p:spPr>
          <p:txBody>
            <a:bodyPr vert="horz" lIns="91440" tIns="45720" rIns="91440" bIns="45720" anchor="t"/>
            <a:lstStyle/>
            <a:p>
              <a:endParaRPr lang="en-IN"/>
            </a:p>
          </p:txBody>
        </p:sp>
        <p:sp>
          <p:nvSpPr>
            <p:cNvPr id="2382" name="Shape 7122"/>
            <p:cNvSpPr/>
            <p:nvPr/>
          </p:nvSpPr>
          <p:spPr>
            <a:xfrm>
              <a:off x="3790012" y="5116559"/>
              <a:ext cx="26352" cy="58340"/>
            </a:xfrm>
            <a:custGeom>
              <a:avLst/>
              <a:gdLst/>
              <a:ahLst/>
              <a:cxnLst/>
              <a:rect l="0" t="0" r="0" b="0"/>
              <a:pathLst>
                <a:path w="26352" h="58340">
                  <a:moveTo>
                    <a:pt x="13256" y="0"/>
                  </a:moveTo>
                  <a:lnTo>
                    <a:pt x="10874" y="3412"/>
                  </a:lnTo>
                  <a:lnTo>
                    <a:pt x="8890" y="6191"/>
                  </a:lnTo>
                  <a:lnTo>
                    <a:pt x="4364" y="11350"/>
                  </a:lnTo>
                  <a:lnTo>
                    <a:pt x="1428" y="13731"/>
                  </a:lnTo>
                  <a:lnTo>
                    <a:pt x="396" y="14446"/>
                  </a:lnTo>
                  <a:lnTo>
                    <a:pt x="0" y="15240"/>
                  </a:lnTo>
                  <a:lnTo>
                    <a:pt x="396" y="15955"/>
                  </a:lnTo>
                  <a:lnTo>
                    <a:pt x="5636" y="15955"/>
                  </a:lnTo>
                  <a:lnTo>
                    <a:pt x="5636" y="45799"/>
                  </a:lnTo>
                  <a:lnTo>
                    <a:pt x="5873" y="49132"/>
                  </a:lnTo>
                  <a:lnTo>
                    <a:pt x="6350" y="51911"/>
                  </a:lnTo>
                  <a:lnTo>
                    <a:pt x="7223" y="54133"/>
                  </a:lnTo>
                  <a:lnTo>
                    <a:pt x="8333" y="55800"/>
                  </a:lnTo>
                  <a:lnTo>
                    <a:pt x="11271" y="57785"/>
                  </a:lnTo>
                  <a:lnTo>
                    <a:pt x="14763" y="58340"/>
                  </a:lnTo>
                  <a:lnTo>
                    <a:pt x="18176" y="57785"/>
                  </a:lnTo>
                  <a:lnTo>
                    <a:pt x="21351" y="56197"/>
                  </a:lnTo>
                  <a:lnTo>
                    <a:pt x="24129" y="53816"/>
                  </a:lnTo>
                  <a:lnTo>
                    <a:pt x="26352" y="50880"/>
                  </a:lnTo>
                  <a:lnTo>
                    <a:pt x="25082" y="49768"/>
                  </a:lnTo>
                  <a:lnTo>
                    <a:pt x="22859" y="51990"/>
                  </a:lnTo>
                  <a:lnTo>
                    <a:pt x="21193" y="52863"/>
                  </a:lnTo>
                  <a:lnTo>
                    <a:pt x="19050" y="53181"/>
                  </a:lnTo>
                  <a:lnTo>
                    <a:pt x="16907" y="52783"/>
                  </a:lnTo>
                  <a:lnTo>
                    <a:pt x="15477" y="51593"/>
                  </a:lnTo>
                  <a:lnTo>
                    <a:pt x="14604" y="49926"/>
                  </a:lnTo>
                  <a:lnTo>
                    <a:pt x="14207" y="47942"/>
                  </a:lnTo>
                  <a:lnTo>
                    <a:pt x="13970" y="44291"/>
                  </a:lnTo>
                  <a:lnTo>
                    <a:pt x="13970" y="15955"/>
                  </a:lnTo>
                  <a:lnTo>
                    <a:pt x="23971" y="15955"/>
                  </a:lnTo>
                  <a:lnTo>
                    <a:pt x="23971" y="12780"/>
                  </a:lnTo>
                  <a:lnTo>
                    <a:pt x="13970" y="12780"/>
                  </a:lnTo>
                  <a:lnTo>
                    <a:pt x="13970" y="1349"/>
                  </a:lnTo>
                  <a:lnTo>
                    <a:pt x="13889" y="317"/>
                  </a:lnTo>
                  <a:lnTo>
                    <a:pt x="13256" y="0"/>
                  </a:lnTo>
                  <a:close/>
                </a:path>
              </a:pathLst>
            </a:custGeom>
            <a:solidFill>
              <a:srgbClr val="000000"/>
            </a:solidFill>
          </p:spPr>
          <p:txBody>
            <a:bodyPr vert="horz" lIns="91440" tIns="45720" rIns="91440" bIns="45720" anchor="t"/>
            <a:lstStyle/>
            <a:p>
              <a:endParaRPr lang="en-IN"/>
            </a:p>
          </p:txBody>
        </p:sp>
        <p:sp>
          <p:nvSpPr>
            <p:cNvPr id="2383" name="Shape 7123"/>
            <p:cNvSpPr/>
            <p:nvPr/>
          </p:nvSpPr>
          <p:spPr>
            <a:xfrm>
              <a:off x="3490848" y="5116559"/>
              <a:ext cx="26352" cy="58340"/>
            </a:xfrm>
            <a:custGeom>
              <a:avLst/>
              <a:gdLst/>
              <a:ahLst/>
              <a:cxnLst/>
              <a:rect l="0" t="0" r="0" b="0"/>
              <a:pathLst>
                <a:path w="26352" h="58340">
                  <a:moveTo>
                    <a:pt x="13255" y="0"/>
                  </a:moveTo>
                  <a:lnTo>
                    <a:pt x="10873" y="3412"/>
                  </a:lnTo>
                  <a:lnTo>
                    <a:pt x="8890" y="6191"/>
                  </a:lnTo>
                  <a:lnTo>
                    <a:pt x="4365" y="11350"/>
                  </a:lnTo>
                  <a:lnTo>
                    <a:pt x="1427" y="13731"/>
                  </a:lnTo>
                  <a:lnTo>
                    <a:pt x="396" y="14446"/>
                  </a:lnTo>
                  <a:lnTo>
                    <a:pt x="0" y="15240"/>
                  </a:lnTo>
                  <a:lnTo>
                    <a:pt x="396" y="15955"/>
                  </a:lnTo>
                  <a:lnTo>
                    <a:pt x="5635" y="15955"/>
                  </a:lnTo>
                  <a:lnTo>
                    <a:pt x="5635" y="45799"/>
                  </a:lnTo>
                  <a:lnTo>
                    <a:pt x="5872" y="49132"/>
                  </a:lnTo>
                  <a:lnTo>
                    <a:pt x="6350" y="51911"/>
                  </a:lnTo>
                  <a:lnTo>
                    <a:pt x="7222" y="54133"/>
                  </a:lnTo>
                  <a:lnTo>
                    <a:pt x="8333" y="55800"/>
                  </a:lnTo>
                  <a:lnTo>
                    <a:pt x="11271" y="57785"/>
                  </a:lnTo>
                  <a:lnTo>
                    <a:pt x="14763" y="58340"/>
                  </a:lnTo>
                  <a:lnTo>
                    <a:pt x="18176" y="57785"/>
                  </a:lnTo>
                  <a:lnTo>
                    <a:pt x="21351" y="56197"/>
                  </a:lnTo>
                  <a:lnTo>
                    <a:pt x="24128" y="53816"/>
                  </a:lnTo>
                  <a:lnTo>
                    <a:pt x="26352" y="50880"/>
                  </a:lnTo>
                  <a:lnTo>
                    <a:pt x="25082" y="49768"/>
                  </a:lnTo>
                  <a:lnTo>
                    <a:pt x="22859" y="51990"/>
                  </a:lnTo>
                  <a:lnTo>
                    <a:pt x="21192" y="52863"/>
                  </a:lnTo>
                  <a:lnTo>
                    <a:pt x="19050" y="53181"/>
                  </a:lnTo>
                  <a:lnTo>
                    <a:pt x="16906" y="52783"/>
                  </a:lnTo>
                  <a:lnTo>
                    <a:pt x="15477" y="51593"/>
                  </a:lnTo>
                  <a:lnTo>
                    <a:pt x="14603" y="49926"/>
                  </a:lnTo>
                  <a:lnTo>
                    <a:pt x="14207" y="47942"/>
                  </a:lnTo>
                  <a:lnTo>
                    <a:pt x="13970" y="44291"/>
                  </a:lnTo>
                  <a:lnTo>
                    <a:pt x="13970" y="15955"/>
                  </a:lnTo>
                  <a:lnTo>
                    <a:pt x="23971" y="15955"/>
                  </a:lnTo>
                  <a:lnTo>
                    <a:pt x="23971" y="12780"/>
                  </a:lnTo>
                  <a:lnTo>
                    <a:pt x="13970" y="12780"/>
                  </a:lnTo>
                  <a:lnTo>
                    <a:pt x="13970" y="134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384" name="Shape 7124"/>
            <p:cNvSpPr/>
            <p:nvPr/>
          </p:nvSpPr>
          <p:spPr>
            <a:xfrm>
              <a:off x="3464099" y="5116559"/>
              <a:ext cx="26352" cy="58340"/>
            </a:xfrm>
            <a:custGeom>
              <a:avLst/>
              <a:gdLst/>
              <a:ahLst/>
              <a:cxnLst/>
              <a:rect l="0" t="0" r="0" b="0"/>
              <a:pathLst>
                <a:path w="26352" h="58340">
                  <a:moveTo>
                    <a:pt x="13256" y="0"/>
                  </a:moveTo>
                  <a:lnTo>
                    <a:pt x="10874" y="3412"/>
                  </a:lnTo>
                  <a:lnTo>
                    <a:pt x="8890" y="6191"/>
                  </a:lnTo>
                  <a:lnTo>
                    <a:pt x="6826" y="8651"/>
                  </a:lnTo>
                  <a:lnTo>
                    <a:pt x="4365" y="11350"/>
                  </a:lnTo>
                  <a:lnTo>
                    <a:pt x="1428" y="13731"/>
                  </a:lnTo>
                  <a:lnTo>
                    <a:pt x="396" y="14446"/>
                  </a:lnTo>
                  <a:lnTo>
                    <a:pt x="0" y="15240"/>
                  </a:lnTo>
                  <a:lnTo>
                    <a:pt x="396" y="15955"/>
                  </a:lnTo>
                  <a:lnTo>
                    <a:pt x="5634" y="15955"/>
                  </a:lnTo>
                  <a:lnTo>
                    <a:pt x="5634" y="45799"/>
                  </a:lnTo>
                  <a:lnTo>
                    <a:pt x="5873" y="49132"/>
                  </a:lnTo>
                  <a:lnTo>
                    <a:pt x="6350" y="51911"/>
                  </a:lnTo>
                  <a:lnTo>
                    <a:pt x="7222" y="54133"/>
                  </a:lnTo>
                  <a:lnTo>
                    <a:pt x="8333" y="55800"/>
                  </a:lnTo>
                  <a:lnTo>
                    <a:pt x="11271" y="57785"/>
                  </a:lnTo>
                  <a:lnTo>
                    <a:pt x="14763" y="58340"/>
                  </a:lnTo>
                  <a:lnTo>
                    <a:pt x="18177" y="57785"/>
                  </a:lnTo>
                  <a:lnTo>
                    <a:pt x="21352" y="56197"/>
                  </a:lnTo>
                  <a:lnTo>
                    <a:pt x="24129" y="53816"/>
                  </a:lnTo>
                  <a:lnTo>
                    <a:pt x="26352" y="50880"/>
                  </a:lnTo>
                  <a:lnTo>
                    <a:pt x="25082" y="49768"/>
                  </a:lnTo>
                  <a:lnTo>
                    <a:pt x="22860" y="51990"/>
                  </a:lnTo>
                  <a:lnTo>
                    <a:pt x="21193" y="52863"/>
                  </a:lnTo>
                  <a:lnTo>
                    <a:pt x="19050" y="53181"/>
                  </a:lnTo>
                  <a:lnTo>
                    <a:pt x="16907" y="52783"/>
                  </a:lnTo>
                  <a:lnTo>
                    <a:pt x="15477" y="51593"/>
                  </a:lnTo>
                  <a:lnTo>
                    <a:pt x="14604" y="49926"/>
                  </a:lnTo>
                  <a:lnTo>
                    <a:pt x="14208" y="47942"/>
                  </a:lnTo>
                  <a:lnTo>
                    <a:pt x="13970" y="44291"/>
                  </a:lnTo>
                  <a:lnTo>
                    <a:pt x="13970" y="15955"/>
                  </a:lnTo>
                  <a:lnTo>
                    <a:pt x="23971" y="15955"/>
                  </a:lnTo>
                  <a:lnTo>
                    <a:pt x="23971" y="12780"/>
                  </a:lnTo>
                  <a:lnTo>
                    <a:pt x="13970" y="12780"/>
                  </a:lnTo>
                  <a:lnTo>
                    <a:pt x="13970" y="1349"/>
                  </a:lnTo>
                  <a:lnTo>
                    <a:pt x="13890" y="317"/>
                  </a:lnTo>
                  <a:lnTo>
                    <a:pt x="13256" y="0"/>
                  </a:lnTo>
                  <a:close/>
                </a:path>
              </a:pathLst>
            </a:custGeom>
            <a:solidFill>
              <a:srgbClr val="000000"/>
            </a:solidFill>
          </p:spPr>
          <p:txBody>
            <a:bodyPr vert="horz" lIns="91440" tIns="45720" rIns="91440" bIns="45720" anchor="t"/>
            <a:lstStyle/>
            <a:p>
              <a:endParaRPr lang="en-IN"/>
            </a:p>
          </p:txBody>
        </p:sp>
        <p:sp>
          <p:nvSpPr>
            <p:cNvPr id="2385" name="Shape 7125"/>
            <p:cNvSpPr/>
            <p:nvPr/>
          </p:nvSpPr>
          <p:spPr>
            <a:xfrm>
              <a:off x="4560030" y="5128385"/>
              <a:ext cx="23495" cy="45561"/>
            </a:xfrm>
            <a:custGeom>
              <a:avLst/>
              <a:gdLst/>
              <a:ahLst/>
              <a:cxnLst/>
              <a:rect l="0" t="0" r="0" b="0"/>
              <a:pathLst>
                <a:path w="23495" h="45561">
                  <a:moveTo>
                    <a:pt x="15715" y="0"/>
                  </a:moveTo>
                  <a:lnTo>
                    <a:pt x="396" y="5398"/>
                  </a:lnTo>
                  <a:lnTo>
                    <a:pt x="396" y="6906"/>
                  </a:lnTo>
                  <a:lnTo>
                    <a:pt x="4365" y="6510"/>
                  </a:lnTo>
                  <a:lnTo>
                    <a:pt x="5556" y="6588"/>
                  </a:lnTo>
                  <a:lnTo>
                    <a:pt x="6666" y="7303"/>
                  </a:lnTo>
                  <a:lnTo>
                    <a:pt x="7460" y="9048"/>
                  </a:lnTo>
                  <a:lnTo>
                    <a:pt x="7777" y="12462"/>
                  </a:lnTo>
                  <a:lnTo>
                    <a:pt x="7777" y="35481"/>
                  </a:lnTo>
                  <a:lnTo>
                    <a:pt x="7620" y="38736"/>
                  </a:lnTo>
                  <a:lnTo>
                    <a:pt x="7143" y="41037"/>
                  </a:lnTo>
                  <a:lnTo>
                    <a:pt x="6190" y="42545"/>
                  </a:lnTo>
                  <a:lnTo>
                    <a:pt x="4762" y="43418"/>
                  </a:lnTo>
                  <a:lnTo>
                    <a:pt x="2777" y="43816"/>
                  </a:lnTo>
                  <a:lnTo>
                    <a:pt x="0" y="44053"/>
                  </a:lnTo>
                  <a:lnTo>
                    <a:pt x="0" y="45561"/>
                  </a:lnTo>
                  <a:lnTo>
                    <a:pt x="23495" y="45561"/>
                  </a:lnTo>
                  <a:lnTo>
                    <a:pt x="23495" y="44053"/>
                  </a:lnTo>
                  <a:lnTo>
                    <a:pt x="19446" y="43418"/>
                  </a:lnTo>
                  <a:lnTo>
                    <a:pt x="17223" y="42068"/>
                  </a:lnTo>
                  <a:lnTo>
                    <a:pt x="16351" y="39449"/>
                  </a:lnTo>
                  <a:lnTo>
                    <a:pt x="16112" y="35481"/>
                  </a:lnTo>
                  <a:lnTo>
                    <a:pt x="16112" y="317"/>
                  </a:lnTo>
                  <a:lnTo>
                    <a:pt x="15715" y="0"/>
                  </a:lnTo>
                  <a:close/>
                </a:path>
              </a:pathLst>
            </a:custGeom>
            <a:solidFill>
              <a:srgbClr val="000000"/>
            </a:solidFill>
          </p:spPr>
          <p:txBody>
            <a:bodyPr vert="horz" lIns="91440" tIns="45720" rIns="91440" bIns="45720" anchor="t"/>
            <a:lstStyle/>
            <a:p>
              <a:endParaRPr lang="en-IN"/>
            </a:p>
          </p:txBody>
        </p:sp>
        <p:sp>
          <p:nvSpPr>
            <p:cNvPr id="2386" name="Shape 7126"/>
            <p:cNvSpPr/>
            <p:nvPr/>
          </p:nvSpPr>
          <p:spPr>
            <a:xfrm>
              <a:off x="4510578" y="5106240"/>
              <a:ext cx="45958" cy="68658"/>
            </a:xfrm>
            <a:custGeom>
              <a:avLst/>
              <a:gdLst/>
              <a:ahLst/>
              <a:cxnLst/>
              <a:rect l="0" t="0" r="0" b="0"/>
              <a:pathLst>
                <a:path w="45958" h="68658">
                  <a:moveTo>
                    <a:pt x="38815" y="0"/>
                  </a:moveTo>
                  <a:lnTo>
                    <a:pt x="24288" y="4365"/>
                  </a:lnTo>
                  <a:lnTo>
                    <a:pt x="24288" y="5952"/>
                  </a:lnTo>
                  <a:lnTo>
                    <a:pt x="26670" y="5873"/>
                  </a:lnTo>
                  <a:lnTo>
                    <a:pt x="29210" y="6191"/>
                  </a:lnTo>
                  <a:lnTo>
                    <a:pt x="30480" y="7302"/>
                  </a:lnTo>
                  <a:lnTo>
                    <a:pt x="30877" y="8890"/>
                  </a:lnTo>
                  <a:lnTo>
                    <a:pt x="31035" y="10953"/>
                  </a:lnTo>
                  <a:lnTo>
                    <a:pt x="31035" y="26352"/>
                  </a:lnTo>
                  <a:lnTo>
                    <a:pt x="28575" y="24526"/>
                  </a:lnTo>
                  <a:lnTo>
                    <a:pt x="26115" y="23177"/>
                  </a:lnTo>
                  <a:lnTo>
                    <a:pt x="23495" y="22383"/>
                  </a:lnTo>
                  <a:lnTo>
                    <a:pt x="22679" y="22319"/>
                  </a:lnTo>
                  <a:lnTo>
                    <a:pt x="20796" y="24923"/>
                  </a:lnTo>
                  <a:lnTo>
                    <a:pt x="24288" y="25480"/>
                  </a:lnTo>
                  <a:lnTo>
                    <a:pt x="27385" y="27304"/>
                  </a:lnTo>
                  <a:lnTo>
                    <a:pt x="29766" y="30400"/>
                  </a:lnTo>
                  <a:lnTo>
                    <a:pt x="31035" y="34845"/>
                  </a:lnTo>
                  <a:lnTo>
                    <a:pt x="31035" y="57626"/>
                  </a:lnTo>
                  <a:lnTo>
                    <a:pt x="29923" y="60007"/>
                  </a:lnTo>
                  <a:lnTo>
                    <a:pt x="27860" y="61912"/>
                  </a:lnTo>
                  <a:lnTo>
                    <a:pt x="25161" y="63102"/>
                  </a:lnTo>
                  <a:lnTo>
                    <a:pt x="22225" y="63500"/>
                  </a:lnTo>
                  <a:lnTo>
                    <a:pt x="18891" y="63023"/>
                  </a:lnTo>
                  <a:lnTo>
                    <a:pt x="15716" y="61515"/>
                  </a:lnTo>
                  <a:lnTo>
                    <a:pt x="12938" y="58975"/>
                  </a:lnTo>
                  <a:lnTo>
                    <a:pt x="10636" y="55086"/>
                  </a:lnTo>
                  <a:lnTo>
                    <a:pt x="9128" y="49847"/>
                  </a:lnTo>
                  <a:lnTo>
                    <a:pt x="8492" y="43258"/>
                  </a:lnTo>
                  <a:lnTo>
                    <a:pt x="9049" y="37147"/>
                  </a:lnTo>
                  <a:lnTo>
                    <a:pt x="10477" y="32463"/>
                  </a:lnTo>
                  <a:lnTo>
                    <a:pt x="12621" y="29051"/>
                  </a:lnTo>
                  <a:lnTo>
                    <a:pt x="15160" y="26670"/>
                  </a:lnTo>
                  <a:lnTo>
                    <a:pt x="17938" y="25320"/>
                  </a:lnTo>
                  <a:lnTo>
                    <a:pt x="20796" y="24923"/>
                  </a:lnTo>
                  <a:lnTo>
                    <a:pt x="22679" y="22319"/>
                  </a:lnTo>
                  <a:lnTo>
                    <a:pt x="20478" y="22145"/>
                  </a:lnTo>
                  <a:lnTo>
                    <a:pt x="15160" y="23018"/>
                  </a:lnTo>
                  <a:lnTo>
                    <a:pt x="10240" y="25558"/>
                  </a:lnTo>
                  <a:lnTo>
                    <a:pt x="6111" y="29448"/>
                  </a:lnTo>
                  <a:lnTo>
                    <a:pt x="2857" y="34448"/>
                  </a:lnTo>
                  <a:lnTo>
                    <a:pt x="793" y="40243"/>
                  </a:lnTo>
                  <a:lnTo>
                    <a:pt x="0" y="46513"/>
                  </a:lnTo>
                  <a:lnTo>
                    <a:pt x="635" y="53261"/>
                  </a:lnTo>
                  <a:lnTo>
                    <a:pt x="2302" y="58499"/>
                  </a:lnTo>
                  <a:lnTo>
                    <a:pt x="4683" y="62388"/>
                  </a:lnTo>
                  <a:lnTo>
                    <a:pt x="7541" y="65167"/>
                  </a:lnTo>
                  <a:lnTo>
                    <a:pt x="10636" y="66992"/>
                  </a:lnTo>
                  <a:lnTo>
                    <a:pt x="13572" y="68103"/>
                  </a:lnTo>
                  <a:lnTo>
                    <a:pt x="16113" y="68579"/>
                  </a:lnTo>
                  <a:lnTo>
                    <a:pt x="18017" y="68658"/>
                  </a:lnTo>
                  <a:lnTo>
                    <a:pt x="22860" y="68103"/>
                  </a:lnTo>
                  <a:lnTo>
                    <a:pt x="26511" y="66595"/>
                  </a:lnTo>
                  <a:lnTo>
                    <a:pt x="29051" y="64452"/>
                  </a:lnTo>
                  <a:lnTo>
                    <a:pt x="30797" y="62308"/>
                  </a:lnTo>
                  <a:lnTo>
                    <a:pt x="31035" y="62308"/>
                  </a:lnTo>
                  <a:lnTo>
                    <a:pt x="31035" y="68421"/>
                  </a:lnTo>
                  <a:lnTo>
                    <a:pt x="31432" y="68658"/>
                  </a:lnTo>
                  <a:lnTo>
                    <a:pt x="38815" y="66040"/>
                  </a:lnTo>
                  <a:lnTo>
                    <a:pt x="45958" y="63500"/>
                  </a:lnTo>
                  <a:lnTo>
                    <a:pt x="45958" y="61912"/>
                  </a:lnTo>
                  <a:lnTo>
                    <a:pt x="43180" y="61992"/>
                  </a:lnTo>
                  <a:lnTo>
                    <a:pt x="41275" y="61595"/>
                  </a:lnTo>
                  <a:lnTo>
                    <a:pt x="39608" y="59768"/>
                  </a:lnTo>
                  <a:lnTo>
                    <a:pt x="39291" y="56436"/>
                  </a:lnTo>
                  <a:lnTo>
                    <a:pt x="39291" y="237"/>
                  </a:lnTo>
                  <a:lnTo>
                    <a:pt x="38815" y="0"/>
                  </a:lnTo>
                  <a:close/>
                </a:path>
              </a:pathLst>
            </a:custGeom>
            <a:solidFill>
              <a:srgbClr val="000000"/>
            </a:solidFill>
          </p:spPr>
          <p:txBody>
            <a:bodyPr vert="horz" lIns="91440" tIns="45720" rIns="91440" bIns="45720" anchor="t"/>
            <a:lstStyle/>
            <a:p>
              <a:endParaRPr lang="en-IN"/>
            </a:p>
          </p:txBody>
        </p:sp>
        <p:sp>
          <p:nvSpPr>
            <p:cNvPr id="2387" name="Shape 7127"/>
            <p:cNvSpPr/>
            <p:nvPr/>
          </p:nvSpPr>
          <p:spPr>
            <a:xfrm>
              <a:off x="4311347" y="5128385"/>
              <a:ext cx="23495" cy="45561"/>
            </a:xfrm>
            <a:custGeom>
              <a:avLst/>
              <a:gdLst/>
              <a:ahLst/>
              <a:cxnLst/>
              <a:rect l="0" t="0" r="0" b="0"/>
              <a:pathLst>
                <a:path w="23495" h="45561">
                  <a:moveTo>
                    <a:pt x="15796" y="0"/>
                  </a:moveTo>
                  <a:lnTo>
                    <a:pt x="397" y="5398"/>
                  </a:lnTo>
                  <a:lnTo>
                    <a:pt x="397" y="6906"/>
                  </a:lnTo>
                  <a:lnTo>
                    <a:pt x="4366" y="6510"/>
                  </a:lnTo>
                  <a:lnTo>
                    <a:pt x="5635" y="6588"/>
                  </a:lnTo>
                  <a:lnTo>
                    <a:pt x="6747" y="7303"/>
                  </a:lnTo>
                  <a:lnTo>
                    <a:pt x="7541" y="9048"/>
                  </a:lnTo>
                  <a:lnTo>
                    <a:pt x="7858" y="12462"/>
                  </a:lnTo>
                  <a:lnTo>
                    <a:pt x="7858" y="35481"/>
                  </a:lnTo>
                  <a:lnTo>
                    <a:pt x="7698" y="38736"/>
                  </a:lnTo>
                  <a:lnTo>
                    <a:pt x="7143" y="41037"/>
                  </a:lnTo>
                  <a:lnTo>
                    <a:pt x="6191" y="42545"/>
                  </a:lnTo>
                  <a:lnTo>
                    <a:pt x="4762" y="43418"/>
                  </a:lnTo>
                  <a:lnTo>
                    <a:pt x="2778" y="43816"/>
                  </a:lnTo>
                  <a:lnTo>
                    <a:pt x="0" y="44053"/>
                  </a:lnTo>
                  <a:lnTo>
                    <a:pt x="0" y="45561"/>
                  </a:lnTo>
                  <a:lnTo>
                    <a:pt x="23495" y="45561"/>
                  </a:lnTo>
                  <a:lnTo>
                    <a:pt x="23495" y="44053"/>
                  </a:lnTo>
                  <a:lnTo>
                    <a:pt x="19447" y="43418"/>
                  </a:lnTo>
                  <a:lnTo>
                    <a:pt x="17223" y="42068"/>
                  </a:lnTo>
                  <a:lnTo>
                    <a:pt x="16351" y="39449"/>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2388" name="Shape 7128"/>
            <p:cNvSpPr/>
            <p:nvPr/>
          </p:nvSpPr>
          <p:spPr>
            <a:xfrm>
              <a:off x="4189428" y="5128385"/>
              <a:ext cx="39528" cy="46513"/>
            </a:xfrm>
            <a:custGeom>
              <a:avLst/>
              <a:gdLst/>
              <a:ahLst/>
              <a:cxnLst/>
              <a:rect l="0" t="0" r="0" b="0"/>
              <a:pathLst>
                <a:path w="39528" h="46513">
                  <a:moveTo>
                    <a:pt x="20241" y="0"/>
                  </a:moveTo>
                  <a:lnTo>
                    <a:pt x="18017" y="3572"/>
                  </a:lnTo>
                  <a:lnTo>
                    <a:pt x="21431" y="4128"/>
                  </a:lnTo>
                  <a:lnTo>
                    <a:pt x="23812" y="5477"/>
                  </a:lnTo>
                  <a:lnTo>
                    <a:pt x="25479" y="7461"/>
                  </a:lnTo>
                  <a:lnTo>
                    <a:pt x="26511" y="9922"/>
                  </a:lnTo>
                  <a:lnTo>
                    <a:pt x="27542" y="14923"/>
                  </a:lnTo>
                  <a:lnTo>
                    <a:pt x="7143" y="14923"/>
                  </a:lnTo>
                  <a:lnTo>
                    <a:pt x="7858" y="11986"/>
                  </a:lnTo>
                  <a:lnTo>
                    <a:pt x="8731" y="9446"/>
                  </a:lnTo>
                  <a:lnTo>
                    <a:pt x="11112" y="5953"/>
                  </a:lnTo>
                  <a:lnTo>
                    <a:pt x="14287" y="4128"/>
                  </a:lnTo>
                  <a:lnTo>
                    <a:pt x="18017" y="3572"/>
                  </a:lnTo>
                  <a:lnTo>
                    <a:pt x="20241" y="0"/>
                  </a:lnTo>
                  <a:lnTo>
                    <a:pt x="15954" y="476"/>
                  </a:lnTo>
                  <a:lnTo>
                    <a:pt x="11429" y="2223"/>
                  </a:lnTo>
                  <a:lnTo>
                    <a:pt x="7143" y="5318"/>
                  </a:lnTo>
                  <a:lnTo>
                    <a:pt x="3492" y="9922"/>
                  </a:lnTo>
                  <a:lnTo>
                    <a:pt x="952" y="16192"/>
                  </a:lnTo>
                  <a:lnTo>
                    <a:pt x="317" y="20003"/>
                  </a:lnTo>
                  <a:lnTo>
                    <a:pt x="0" y="24368"/>
                  </a:lnTo>
                  <a:lnTo>
                    <a:pt x="397" y="29368"/>
                  </a:lnTo>
                  <a:lnTo>
                    <a:pt x="1348" y="33734"/>
                  </a:lnTo>
                  <a:lnTo>
                    <a:pt x="2857" y="37544"/>
                  </a:lnTo>
                  <a:lnTo>
                    <a:pt x="5079" y="40719"/>
                  </a:lnTo>
                  <a:lnTo>
                    <a:pt x="7778" y="43259"/>
                  </a:lnTo>
                  <a:lnTo>
                    <a:pt x="10953" y="45006"/>
                  </a:lnTo>
                  <a:lnTo>
                    <a:pt x="14524" y="46117"/>
                  </a:lnTo>
                  <a:lnTo>
                    <a:pt x="18493" y="46513"/>
                  </a:lnTo>
                  <a:lnTo>
                    <a:pt x="23494" y="45958"/>
                  </a:lnTo>
                  <a:lnTo>
                    <a:pt x="27702" y="44371"/>
                  </a:lnTo>
                  <a:lnTo>
                    <a:pt x="31193" y="42068"/>
                  </a:lnTo>
                  <a:lnTo>
                    <a:pt x="33972" y="39370"/>
                  </a:lnTo>
                  <a:lnTo>
                    <a:pt x="36194" y="36592"/>
                  </a:lnTo>
                  <a:lnTo>
                    <a:pt x="37782" y="33893"/>
                  </a:lnTo>
                  <a:lnTo>
                    <a:pt x="38893" y="31592"/>
                  </a:lnTo>
                  <a:lnTo>
                    <a:pt x="39528" y="30004"/>
                  </a:lnTo>
                  <a:lnTo>
                    <a:pt x="37941" y="29290"/>
                  </a:lnTo>
                  <a:lnTo>
                    <a:pt x="34925" y="33576"/>
                  </a:lnTo>
                  <a:lnTo>
                    <a:pt x="32702" y="35878"/>
                  </a:lnTo>
                  <a:lnTo>
                    <a:pt x="30003" y="37862"/>
                  </a:lnTo>
                  <a:lnTo>
                    <a:pt x="26591" y="39211"/>
                  </a:lnTo>
                  <a:lnTo>
                    <a:pt x="22622" y="39687"/>
                  </a:lnTo>
                  <a:lnTo>
                    <a:pt x="19208" y="39291"/>
                  </a:lnTo>
                  <a:lnTo>
                    <a:pt x="15875" y="38021"/>
                  </a:lnTo>
                  <a:lnTo>
                    <a:pt x="12700" y="35481"/>
                  </a:lnTo>
                  <a:lnTo>
                    <a:pt x="10000" y="31512"/>
                  </a:lnTo>
                  <a:lnTo>
                    <a:pt x="8889" y="28892"/>
                  </a:lnTo>
                  <a:lnTo>
                    <a:pt x="7937" y="25797"/>
                  </a:lnTo>
                  <a:lnTo>
                    <a:pt x="7302" y="22225"/>
                  </a:lnTo>
                  <a:lnTo>
                    <a:pt x="6825" y="18098"/>
                  </a:lnTo>
                  <a:lnTo>
                    <a:pt x="37623" y="18098"/>
                  </a:lnTo>
                  <a:lnTo>
                    <a:pt x="36988" y="13653"/>
                  </a:lnTo>
                  <a:lnTo>
                    <a:pt x="35798" y="9842"/>
                  </a:lnTo>
                  <a:lnTo>
                    <a:pt x="34131" y="6667"/>
                  </a:lnTo>
                  <a:lnTo>
                    <a:pt x="32067" y="4207"/>
                  </a:lnTo>
                  <a:lnTo>
                    <a:pt x="29527" y="2302"/>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389" name="Shape 7129"/>
            <p:cNvSpPr/>
            <p:nvPr/>
          </p:nvSpPr>
          <p:spPr>
            <a:xfrm>
              <a:off x="4115212" y="5128385"/>
              <a:ext cx="23495" cy="45561"/>
            </a:xfrm>
            <a:custGeom>
              <a:avLst/>
              <a:gdLst/>
              <a:ahLst/>
              <a:cxnLst/>
              <a:rect l="0" t="0" r="0" b="0"/>
              <a:pathLst>
                <a:path w="23495" h="45561">
                  <a:moveTo>
                    <a:pt x="15795" y="0"/>
                  </a:moveTo>
                  <a:lnTo>
                    <a:pt x="396" y="5398"/>
                  </a:lnTo>
                  <a:lnTo>
                    <a:pt x="396" y="6906"/>
                  </a:lnTo>
                  <a:lnTo>
                    <a:pt x="4365" y="6510"/>
                  </a:lnTo>
                  <a:lnTo>
                    <a:pt x="5634" y="6588"/>
                  </a:lnTo>
                  <a:lnTo>
                    <a:pt x="6667" y="7303"/>
                  </a:lnTo>
                  <a:lnTo>
                    <a:pt x="7540" y="9048"/>
                  </a:lnTo>
                  <a:lnTo>
                    <a:pt x="7857" y="12462"/>
                  </a:lnTo>
                  <a:lnTo>
                    <a:pt x="7857" y="35481"/>
                  </a:lnTo>
                  <a:lnTo>
                    <a:pt x="7698" y="38736"/>
                  </a:lnTo>
                  <a:lnTo>
                    <a:pt x="7143" y="41037"/>
                  </a:lnTo>
                  <a:lnTo>
                    <a:pt x="6189" y="42545"/>
                  </a:lnTo>
                  <a:lnTo>
                    <a:pt x="4762" y="43418"/>
                  </a:lnTo>
                  <a:lnTo>
                    <a:pt x="2777" y="43816"/>
                  </a:lnTo>
                  <a:lnTo>
                    <a:pt x="0" y="44053"/>
                  </a:lnTo>
                  <a:lnTo>
                    <a:pt x="0" y="45561"/>
                  </a:lnTo>
                  <a:lnTo>
                    <a:pt x="23495" y="45561"/>
                  </a:lnTo>
                  <a:lnTo>
                    <a:pt x="23495" y="44053"/>
                  </a:lnTo>
                  <a:lnTo>
                    <a:pt x="19446" y="43418"/>
                  </a:lnTo>
                  <a:lnTo>
                    <a:pt x="17223" y="42068"/>
                  </a:lnTo>
                  <a:lnTo>
                    <a:pt x="16351" y="39449"/>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2390" name="Shape 7130"/>
            <p:cNvSpPr/>
            <p:nvPr/>
          </p:nvSpPr>
          <p:spPr>
            <a:xfrm>
              <a:off x="3819301" y="5128385"/>
              <a:ext cx="43736" cy="46513"/>
            </a:xfrm>
            <a:custGeom>
              <a:avLst/>
              <a:gdLst/>
              <a:ahLst/>
              <a:cxnLst/>
              <a:rect l="0" t="0" r="0" b="0"/>
              <a:pathLst>
                <a:path w="43736" h="46513">
                  <a:moveTo>
                    <a:pt x="21431" y="0"/>
                  </a:moveTo>
                  <a:lnTo>
                    <a:pt x="20637" y="2778"/>
                  </a:lnTo>
                  <a:lnTo>
                    <a:pt x="24844" y="3651"/>
                  </a:lnTo>
                  <a:lnTo>
                    <a:pt x="28337" y="6032"/>
                  </a:lnTo>
                  <a:lnTo>
                    <a:pt x="31115" y="9685"/>
                  </a:lnTo>
                  <a:lnTo>
                    <a:pt x="33179" y="14367"/>
                  </a:lnTo>
                  <a:lnTo>
                    <a:pt x="34449" y="19843"/>
                  </a:lnTo>
                  <a:lnTo>
                    <a:pt x="34845" y="25876"/>
                  </a:lnTo>
                  <a:lnTo>
                    <a:pt x="34290" y="32147"/>
                  </a:lnTo>
                  <a:lnTo>
                    <a:pt x="32862" y="36751"/>
                  </a:lnTo>
                  <a:lnTo>
                    <a:pt x="30877" y="40084"/>
                  </a:lnTo>
                  <a:lnTo>
                    <a:pt x="28337" y="42307"/>
                  </a:lnTo>
                  <a:lnTo>
                    <a:pt x="25718" y="43418"/>
                  </a:lnTo>
                  <a:lnTo>
                    <a:pt x="23098" y="43736"/>
                  </a:lnTo>
                  <a:lnTo>
                    <a:pt x="19050" y="42942"/>
                  </a:lnTo>
                  <a:lnTo>
                    <a:pt x="15875" y="40798"/>
                  </a:lnTo>
                  <a:lnTo>
                    <a:pt x="13414" y="37623"/>
                  </a:lnTo>
                  <a:lnTo>
                    <a:pt x="11588" y="33734"/>
                  </a:lnTo>
                  <a:lnTo>
                    <a:pt x="10318" y="29528"/>
                  </a:lnTo>
                  <a:lnTo>
                    <a:pt x="9525" y="25321"/>
                  </a:lnTo>
                  <a:lnTo>
                    <a:pt x="9128" y="21431"/>
                  </a:lnTo>
                  <a:lnTo>
                    <a:pt x="8969" y="18177"/>
                  </a:lnTo>
                  <a:lnTo>
                    <a:pt x="9843" y="11429"/>
                  </a:lnTo>
                  <a:lnTo>
                    <a:pt x="12382" y="6588"/>
                  </a:lnTo>
                  <a:lnTo>
                    <a:pt x="16193" y="3731"/>
                  </a:lnTo>
                  <a:lnTo>
                    <a:pt x="20637" y="2778"/>
                  </a:lnTo>
                  <a:lnTo>
                    <a:pt x="21431" y="0"/>
                  </a:lnTo>
                  <a:lnTo>
                    <a:pt x="15240" y="873"/>
                  </a:lnTo>
                  <a:lnTo>
                    <a:pt x="10000" y="3254"/>
                  </a:lnTo>
                  <a:lnTo>
                    <a:pt x="5794" y="6906"/>
                  </a:lnTo>
                  <a:lnTo>
                    <a:pt x="2619" y="11588"/>
                  </a:lnTo>
                  <a:lnTo>
                    <a:pt x="636" y="17066"/>
                  </a:lnTo>
                  <a:lnTo>
                    <a:pt x="0" y="22940"/>
                  </a:lnTo>
                  <a:lnTo>
                    <a:pt x="714" y="29290"/>
                  </a:lnTo>
                  <a:lnTo>
                    <a:pt x="2778" y="35004"/>
                  </a:lnTo>
                  <a:lnTo>
                    <a:pt x="6112" y="39767"/>
                  </a:lnTo>
                  <a:lnTo>
                    <a:pt x="10478" y="43338"/>
                  </a:lnTo>
                  <a:lnTo>
                    <a:pt x="15717" y="45720"/>
                  </a:lnTo>
                  <a:lnTo>
                    <a:pt x="21749" y="46513"/>
                  </a:lnTo>
                  <a:lnTo>
                    <a:pt x="28575" y="45482"/>
                  </a:lnTo>
                  <a:lnTo>
                    <a:pt x="34131" y="42545"/>
                  </a:lnTo>
                  <a:lnTo>
                    <a:pt x="38338" y="38417"/>
                  </a:lnTo>
                  <a:lnTo>
                    <a:pt x="41354" y="33417"/>
                  </a:lnTo>
                  <a:lnTo>
                    <a:pt x="43181" y="28098"/>
                  </a:lnTo>
                  <a:lnTo>
                    <a:pt x="43736" y="22940"/>
                  </a:lnTo>
                  <a:lnTo>
                    <a:pt x="43259" y="17859"/>
                  </a:lnTo>
                  <a:lnTo>
                    <a:pt x="42068" y="13336"/>
                  </a:lnTo>
                  <a:lnTo>
                    <a:pt x="40163" y="9367"/>
                  </a:lnTo>
                  <a:lnTo>
                    <a:pt x="37465" y="6112"/>
                  </a:lnTo>
                  <a:lnTo>
                    <a:pt x="34131" y="3492"/>
                  </a:lnTo>
                  <a:lnTo>
                    <a:pt x="30401"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2391" name="Shape 7131"/>
            <p:cNvSpPr/>
            <p:nvPr/>
          </p:nvSpPr>
          <p:spPr>
            <a:xfrm>
              <a:off x="3704208" y="5128385"/>
              <a:ext cx="40163" cy="46513"/>
            </a:xfrm>
            <a:custGeom>
              <a:avLst/>
              <a:gdLst/>
              <a:ahLst/>
              <a:cxnLst/>
              <a:rect l="0" t="0" r="0" b="0"/>
              <a:pathLst>
                <a:path w="40163" h="46513">
                  <a:moveTo>
                    <a:pt x="18018" y="0"/>
                  </a:moveTo>
                  <a:lnTo>
                    <a:pt x="12859" y="556"/>
                  </a:lnTo>
                  <a:lnTo>
                    <a:pt x="8731" y="1984"/>
                  </a:lnTo>
                  <a:lnTo>
                    <a:pt x="5636" y="4048"/>
                  </a:lnTo>
                  <a:lnTo>
                    <a:pt x="3572" y="6350"/>
                  </a:lnTo>
                  <a:lnTo>
                    <a:pt x="2302" y="8811"/>
                  </a:lnTo>
                  <a:lnTo>
                    <a:pt x="1906" y="10954"/>
                  </a:lnTo>
                  <a:lnTo>
                    <a:pt x="2857" y="13732"/>
                  </a:lnTo>
                  <a:lnTo>
                    <a:pt x="4207" y="14843"/>
                  </a:lnTo>
                  <a:lnTo>
                    <a:pt x="6192" y="15319"/>
                  </a:lnTo>
                  <a:lnTo>
                    <a:pt x="7937" y="14923"/>
                  </a:lnTo>
                  <a:lnTo>
                    <a:pt x="9367" y="13970"/>
                  </a:lnTo>
                  <a:lnTo>
                    <a:pt x="10318" y="12621"/>
                  </a:lnTo>
                  <a:lnTo>
                    <a:pt x="10637" y="11112"/>
                  </a:lnTo>
                  <a:lnTo>
                    <a:pt x="10398" y="9367"/>
                  </a:lnTo>
                  <a:lnTo>
                    <a:pt x="10161" y="7223"/>
                  </a:lnTo>
                  <a:lnTo>
                    <a:pt x="10716" y="5159"/>
                  </a:lnTo>
                  <a:lnTo>
                    <a:pt x="12382" y="3651"/>
                  </a:lnTo>
                  <a:lnTo>
                    <a:pt x="14684" y="2698"/>
                  </a:lnTo>
                  <a:lnTo>
                    <a:pt x="17144" y="2381"/>
                  </a:lnTo>
                  <a:lnTo>
                    <a:pt x="19686" y="2619"/>
                  </a:lnTo>
                  <a:lnTo>
                    <a:pt x="22145" y="3811"/>
                  </a:lnTo>
                  <a:lnTo>
                    <a:pt x="24051" y="6350"/>
                  </a:lnTo>
                  <a:lnTo>
                    <a:pt x="24765" y="10557"/>
                  </a:lnTo>
                  <a:lnTo>
                    <a:pt x="24765" y="16590"/>
                  </a:lnTo>
                  <a:lnTo>
                    <a:pt x="24022" y="16882"/>
                  </a:lnTo>
                  <a:lnTo>
                    <a:pt x="24765" y="18971"/>
                  </a:lnTo>
                  <a:lnTo>
                    <a:pt x="24765" y="33337"/>
                  </a:lnTo>
                  <a:lnTo>
                    <a:pt x="24686" y="35322"/>
                  </a:lnTo>
                  <a:lnTo>
                    <a:pt x="24209" y="36751"/>
                  </a:lnTo>
                  <a:lnTo>
                    <a:pt x="23178" y="37862"/>
                  </a:lnTo>
                  <a:lnTo>
                    <a:pt x="21431" y="39053"/>
                  </a:lnTo>
                  <a:lnTo>
                    <a:pt x="18812" y="40084"/>
                  </a:lnTo>
                  <a:lnTo>
                    <a:pt x="15240" y="40798"/>
                  </a:lnTo>
                  <a:lnTo>
                    <a:pt x="12700" y="40243"/>
                  </a:lnTo>
                  <a:lnTo>
                    <a:pt x="10637" y="38736"/>
                  </a:lnTo>
                  <a:lnTo>
                    <a:pt x="9287" y="36274"/>
                  </a:lnTo>
                  <a:lnTo>
                    <a:pt x="8731" y="33099"/>
                  </a:lnTo>
                  <a:lnTo>
                    <a:pt x="8731" y="32861"/>
                  </a:lnTo>
                  <a:lnTo>
                    <a:pt x="8890" y="31036"/>
                  </a:lnTo>
                  <a:lnTo>
                    <a:pt x="9604" y="28892"/>
                  </a:lnTo>
                  <a:lnTo>
                    <a:pt x="11192" y="26591"/>
                  </a:lnTo>
                  <a:lnTo>
                    <a:pt x="13969" y="24051"/>
                  </a:lnTo>
                  <a:lnTo>
                    <a:pt x="15954" y="22781"/>
                  </a:lnTo>
                  <a:lnTo>
                    <a:pt x="18415" y="21511"/>
                  </a:lnTo>
                  <a:lnTo>
                    <a:pt x="24765" y="18971"/>
                  </a:lnTo>
                  <a:lnTo>
                    <a:pt x="24022" y="16882"/>
                  </a:lnTo>
                  <a:lnTo>
                    <a:pt x="17304" y="19526"/>
                  </a:lnTo>
                  <a:lnTo>
                    <a:pt x="11192" y="22304"/>
                  </a:lnTo>
                  <a:lnTo>
                    <a:pt x="6350" y="25082"/>
                  </a:lnTo>
                  <a:lnTo>
                    <a:pt x="2857" y="28178"/>
                  </a:lnTo>
                  <a:lnTo>
                    <a:pt x="714" y="31829"/>
                  </a:lnTo>
                  <a:lnTo>
                    <a:pt x="0" y="36274"/>
                  </a:lnTo>
                  <a:lnTo>
                    <a:pt x="953" y="40641"/>
                  </a:lnTo>
                  <a:lnTo>
                    <a:pt x="3254" y="43894"/>
                  </a:lnTo>
                  <a:lnTo>
                    <a:pt x="6668" y="45879"/>
                  </a:lnTo>
                  <a:lnTo>
                    <a:pt x="10557" y="46513"/>
                  </a:lnTo>
                  <a:lnTo>
                    <a:pt x="14606" y="45879"/>
                  </a:lnTo>
                  <a:lnTo>
                    <a:pt x="18415" y="44132"/>
                  </a:lnTo>
                  <a:lnTo>
                    <a:pt x="24924" y="39291"/>
                  </a:lnTo>
                  <a:lnTo>
                    <a:pt x="25400" y="42307"/>
                  </a:lnTo>
                  <a:lnTo>
                    <a:pt x="26353" y="44371"/>
                  </a:lnTo>
                  <a:lnTo>
                    <a:pt x="27623" y="45641"/>
                  </a:lnTo>
                  <a:lnTo>
                    <a:pt x="28972" y="46276"/>
                  </a:lnTo>
                  <a:lnTo>
                    <a:pt x="31353" y="46513"/>
                  </a:lnTo>
                  <a:lnTo>
                    <a:pt x="32782" y="46434"/>
                  </a:lnTo>
                  <a:lnTo>
                    <a:pt x="34767" y="45879"/>
                  </a:lnTo>
                  <a:lnTo>
                    <a:pt x="37227" y="44371"/>
                  </a:lnTo>
                  <a:lnTo>
                    <a:pt x="40163" y="41592"/>
                  </a:lnTo>
                  <a:lnTo>
                    <a:pt x="40163" y="39053"/>
                  </a:lnTo>
                  <a:lnTo>
                    <a:pt x="38338" y="40323"/>
                  </a:lnTo>
                  <a:lnTo>
                    <a:pt x="35718" y="40878"/>
                  </a:lnTo>
                  <a:lnTo>
                    <a:pt x="33973" y="40402"/>
                  </a:lnTo>
                  <a:lnTo>
                    <a:pt x="33179" y="39132"/>
                  </a:lnTo>
                  <a:lnTo>
                    <a:pt x="32782" y="35163"/>
                  </a:lnTo>
                  <a:lnTo>
                    <a:pt x="32782" y="15796"/>
                  </a:lnTo>
                  <a:lnTo>
                    <a:pt x="32306" y="9128"/>
                  </a:lnTo>
                  <a:lnTo>
                    <a:pt x="30956" y="5716"/>
                  </a:lnTo>
                  <a:lnTo>
                    <a:pt x="28417" y="2778"/>
                  </a:lnTo>
                  <a:lnTo>
                    <a:pt x="26591" y="1587"/>
                  </a:lnTo>
                  <a:lnTo>
                    <a:pt x="24288" y="715"/>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392" name="Shape 7132"/>
            <p:cNvSpPr/>
            <p:nvPr/>
          </p:nvSpPr>
          <p:spPr>
            <a:xfrm>
              <a:off x="3518867" y="5128385"/>
              <a:ext cx="23495" cy="45561"/>
            </a:xfrm>
            <a:custGeom>
              <a:avLst/>
              <a:gdLst/>
              <a:ahLst/>
              <a:cxnLst/>
              <a:rect l="0" t="0" r="0" b="0"/>
              <a:pathLst>
                <a:path w="23495" h="45561">
                  <a:moveTo>
                    <a:pt x="15796" y="0"/>
                  </a:moveTo>
                  <a:lnTo>
                    <a:pt x="396" y="5398"/>
                  </a:lnTo>
                  <a:lnTo>
                    <a:pt x="396" y="6906"/>
                  </a:lnTo>
                  <a:lnTo>
                    <a:pt x="4365" y="6510"/>
                  </a:lnTo>
                  <a:lnTo>
                    <a:pt x="5634" y="6588"/>
                  </a:lnTo>
                  <a:lnTo>
                    <a:pt x="6746" y="7303"/>
                  </a:lnTo>
                  <a:lnTo>
                    <a:pt x="7540" y="9048"/>
                  </a:lnTo>
                  <a:lnTo>
                    <a:pt x="7858" y="12462"/>
                  </a:lnTo>
                  <a:lnTo>
                    <a:pt x="7858" y="35481"/>
                  </a:lnTo>
                  <a:lnTo>
                    <a:pt x="7699" y="38736"/>
                  </a:lnTo>
                  <a:lnTo>
                    <a:pt x="7143" y="41037"/>
                  </a:lnTo>
                  <a:lnTo>
                    <a:pt x="6191" y="42545"/>
                  </a:lnTo>
                  <a:lnTo>
                    <a:pt x="4762" y="43418"/>
                  </a:lnTo>
                  <a:lnTo>
                    <a:pt x="2777" y="43816"/>
                  </a:lnTo>
                  <a:lnTo>
                    <a:pt x="0" y="44053"/>
                  </a:lnTo>
                  <a:lnTo>
                    <a:pt x="0" y="45561"/>
                  </a:lnTo>
                  <a:lnTo>
                    <a:pt x="23495" y="45561"/>
                  </a:lnTo>
                  <a:lnTo>
                    <a:pt x="23495" y="44053"/>
                  </a:lnTo>
                  <a:lnTo>
                    <a:pt x="19446" y="43418"/>
                  </a:lnTo>
                  <a:lnTo>
                    <a:pt x="17224" y="42068"/>
                  </a:lnTo>
                  <a:lnTo>
                    <a:pt x="16351" y="39449"/>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2393" name="Shape 7133"/>
            <p:cNvSpPr/>
            <p:nvPr/>
          </p:nvSpPr>
          <p:spPr>
            <a:xfrm>
              <a:off x="3415203" y="5128385"/>
              <a:ext cx="43656" cy="46513"/>
            </a:xfrm>
            <a:custGeom>
              <a:avLst/>
              <a:gdLst/>
              <a:ahLst/>
              <a:cxnLst/>
              <a:rect l="0" t="0" r="0" b="0"/>
              <a:pathLst>
                <a:path w="43656" h="46513">
                  <a:moveTo>
                    <a:pt x="21352" y="0"/>
                  </a:moveTo>
                  <a:lnTo>
                    <a:pt x="20558" y="2778"/>
                  </a:lnTo>
                  <a:lnTo>
                    <a:pt x="24765" y="3651"/>
                  </a:lnTo>
                  <a:lnTo>
                    <a:pt x="28336" y="6032"/>
                  </a:lnTo>
                  <a:lnTo>
                    <a:pt x="31115" y="9685"/>
                  </a:lnTo>
                  <a:lnTo>
                    <a:pt x="33098" y="14367"/>
                  </a:lnTo>
                  <a:lnTo>
                    <a:pt x="34369" y="19843"/>
                  </a:lnTo>
                  <a:lnTo>
                    <a:pt x="34766" y="25876"/>
                  </a:lnTo>
                  <a:lnTo>
                    <a:pt x="34210" y="32147"/>
                  </a:lnTo>
                  <a:lnTo>
                    <a:pt x="32782" y="36751"/>
                  </a:lnTo>
                  <a:lnTo>
                    <a:pt x="30797" y="40084"/>
                  </a:lnTo>
                  <a:lnTo>
                    <a:pt x="28336" y="42307"/>
                  </a:lnTo>
                  <a:lnTo>
                    <a:pt x="25638" y="43418"/>
                  </a:lnTo>
                  <a:lnTo>
                    <a:pt x="23018" y="43736"/>
                  </a:lnTo>
                  <a:lnTo>
                    <a:pt x="19050" y="42942"/>
                  </a:lnTo>
                  <a:lnTo>
                    <a:pt x="15796" y="40798"/>
                  </a:lnTo>
                  <a:lnTo>
                    <a:pt x="13335" y="37623"/>
                  </a:lnTo>
                  <a:lnTo>
                    <a:pt x="11510" y="33734"/>
                  </a:lnTo>
                  <a:lnTo>
                    <a:pt x="10240" y="29528"/>
                  </a:lnTo>
                  <a:lnTo>
                    <a:pt x="9446" y="25321"/>
                  </a:lnTo>
                  <a:lnTo>
                    <a:pt x="9049" y="21431"/>
                  </a:lnTo>
                  <a:lnTo>
                    <a:pt x="8890" y="18177"/>
                  </a:lnTo>
                  <a:lnTo>
                    <a:pt x="9842" y="11429"/>
                  </a:lnTo>
                  <a:lnTo>
                    <a:pt x="12382" y="6588"/>
                  </a:lnTo>
                  <a:lnTo>
                    <a:pt x="16113" y="3731"/>
                  </a:lnTo>
                  <a:lnTo>
                    <a:pt x="20558" y="2778"/>
                  </a:lnTo>
                  <a:lnTo>
                    <a:pt x="21352" y="0"/>
                  </a:lnTo>
                  <a:lnTo>
                    <a:pt x="15160" y="873"/>
                  </a:lnTo>
                  <a:lnTo>
                    <a:pt x="9922" y="3254"/>
                  </a:lnTo>
                  <a:lnTo>
                    <a:pt x="5715" y="6906"/>
                  </a:lnTo>
                  <a:lnTo>
                    <a:pt x="2540" y="11588"/>
                  </a:lnTo>
                  <a:lnTo>
                    <a:pt x="635" y="17066"/>
                  </a:lnTo>
                  <a:lnTo>
                    <a:pt x="0" y="22940"/>
                  </a:lnTo>
                  <a:lnTo>
                    <a:pt x="715" y="29290"/>
                  </a:lnTo>
                  <a:lnTo>
                    <a:pt x="2778" y="35004"/>
                  </a:lnTo>
                  <a:lnTo>
                    <a:pt x="6032" y="39767"/>
                  </a:lnTo>
                  <a:lnTo>
                    <a:pt x="10397" y="43338"/>
                  </a:lnTo>
                  <a:lnTo>
                    <a:pt x="15636" y="45720"/>
                  </a:lnTo>
                  <a:lnTo>
                    <a:pt x="21669" y="46513"/>
                  </a:lnTo>
                  <a:lnTo>
                    <a:pt x="28496" y="45482"/>
                  </a:lnTo>
                  <a:lnTo>
                    <a:pt x="34052" y="42545"/>
                  </a:lnTo>
                  <a:lnTo>
                    <a:pt x="38258" y="38417"/>
                  </a:lnTo>
                  <a:lnTo>
                    <a:pt x="41275" y="33417"/>
                  </a:lnTo>
                  <a:lnTo>
                    <a:pt x="43101" y="28098"/>
                  </a:lnTo>
                  <a:lnTo>
                    <a:pt x="43656" y="22940"/>
                  </a:lnTo>
                  <a:lnTo>
                    <a:pt x="43180" y="17859"/>
                  </a:lnTo>
                  <a:lnTo>
                    <a:pt x="41990" y="13336"/>
                  </a:lnTo>
                  <a:lnTo>
                    <a:pt x="40085" y="9367"/>
                  </a:lnTo>
                  <a:lnTo>
                    <a:pt x="37385" y="6112"/>
                  </a:lnTo>
                  <a:lnTo>
                    <a:pt x="34131" y="3492"/>
                  </a:lnTo>
                  <a:lnTo>
                    <a:pt x="30321" y="1587"/>
                  </a:lnTo>
                  <a:lnTo>
                    <a:pt x="26035" y="397"/>
                  </a:lnTo>
                  <a:lnTo>
                    <a:pt x="21352" y="0"/>
                  </a:lnTo>
                  <a:close/>
                </a:path>
              </a:pathLst>
            </a:custGeom>
            <a:solidFill>
              <a:srgbClr val="000000"/>
            </a:solidFill>
          </p:spPr>
          <p:txBody>
            <a:bodyPr vert="horz" lIns="91440" tIns="45720" rIns="91440" bIns="45720" anchor="t"/>
            <a:lstStyle/>
            <a:p>
              <a:endParaRPr lang="en-IN"/>
            </a:p>
          </p:txBody>
        </p:sp>
        <p:sp>
          <p:nvSpPr>
            <p:cNvPr id="2394" name="Shape 7134"/>
            <p:cNvSpPr/>
            <p:nvPr/>
          </p:nvSpPr>
          <p:spPr>
            <a:xfrm>
              <a:off x="3248595" y="5128385"/>
              <a:ext cx="40084" cy="46513"/>
            </a:xfrm>
            <a:custGeom>
              <a:avLst/>
              <a:gdLst/>
              <a:ahLst/>
              <a:cxnLst/>
              <a:rect l="0" t="0" r="0" b="0"/>
              <a:pathLst>
                <a:path w="40084" h="46513">
                  <a:moveTo>
                    <a:pt x="18018" y="0"/>
                  </a:moveTo>
                  <a:lnTo>
                    <a:pt x="12779" y="556"/>
                  </a:lnTo>
                  <a:lnTo>
                    <a:pt x="8652" y="1984"/>
                  </a:lnTo>
                  <a:lnTo>
                    <a:pt x="5636" y="4048"/>
                  </a:lnTo>
                  <a:lnTo>
                    <a:pt x="3493" y="6350"/>
                  </a:lnTo>
                  <a:lnTo>
                    <a:pt x="2223" y="8811"/>
                  </a:lnTo>
                  <a:lnTo>
                    <a:pt x="1826" y="10954"/>
                  </a:lnTo>
                  <a:lnTo>
                    <a:pt x="2063" y="12303"/>
                  </a:lnTo>
                  <a:lnTo>
                    <a:pt x="2857" y="13732"/>
                  </a:lnTo>
                  <a:lnTo>
                    <a:pt x="4128" y="14843"/>
                  </a:lnTo>
                  <a:lnTo>
                    <a:pt x="6112" y="15319"/>
                  </a:lnTo>
                  <a:lnTo>
                    <a:pt x="7937" y="14923"/>
                  </a:lnTo>
                  <a:lnTo>
                    <a:pt x="9287" y="13970"/>
                  </a:lnTo>
                  <a:lnTo>
                    <a:pt x="10239" y="12621"/>
                  </a:lnTo>
                  <a:lnTo>
                    <a:pt x="10557" y="11112"/>
                  </a:lnTo>
                  <a:lnTo>
                    <a:pt x="10318" y="9367"/>
                  </a:lnTo>
                  <a:lnTo>
                    <a:pt x="10081" y="7223"/>
                  </a:lnTo>
                  <a:lnTo>
                    <a:pt x="10716" y="5159"/>
                  </a:lnTo>
                  <a:lnTo>
                    <a:pt x="12382" y="3651"/>
                  </a:lnTo>
                  <a:lnTo>
                    <a:pt x="14606" y="2698"/>
                  </a:lnTo>
                  <a:lnTo>
                    <a:pt x="17066" y="2381"/>
                  </a:lnTo>
                  <a:lnTo>
                    <a:pt x="19606" y="2619"/>
                  </a:lnTo>
                  <a:lnTo>
                    <a:pt x="22067" y="3811"/>
                  </a:lnTo>
                  <a:lnTo>
                    <a:pt x="23972" y="6350"/>
                  </a:lnTo>
                  <a:lnTo>
                    <a:pt x="24765" y="10557"/>
                  </a:lnTo>
                  <a:lnTo>
                    <a:pt x="24765" y="16590"/>
                  </a:lnTo>
                  <a:lnTo>
                    <a:pt x="24022" y="16879"/>
                  </a:lnTo>
                  <a:lnTo>
                    <a:pt x="24765" y="18971"/>
                  </a:lnTo>
                  <a:lnTo>
                    <a:pt x="24765" y="33337"/>
                  </a:lnTo>
                  <a:lnTo>
                    <a:pt x="24606" y="35322"/>
                  </a:lnTo>
                  <a:lnTo>
                    <a:pt x="24209" y="36751"/>
                  </a:lnTo>
                  <a:lnTo>
                    <a:pt x="23178" y="37862"/>
                  </a:lnTo>
                  <a:lnTo>
                    <a:pt x="21352" y="39053"/>
                  </a:lnTo>
                  <a:lnTo>
                    <a:pt x="18732" y="40084"/>
                  </a:lnTo>
                  <a:lnTo>
                    <a:pt x="15240" y="40798"/>
                  </a:lnTo>
                  <a:lnTo>
                    <a:pt x="12700" y="40243"/>
                  </a:lnTo>
                  <a:lnTo>
                    <a:pt x="10637" y="38736"/>
                  </a:lnTo>
                  <a:lnTo>
                    <a:pt x="9207" y="36274"/>
                  </a:lnTo>
                  <a:lnTo>
                    <a:pt x="8652" y="33099"/>
                  </a:lnTo>
                  <a:lnTo>
                    <a:pt x="8652" y="32861"/>
                  </a:lnTo>
                  <a:lnTo>
                    <a:pt x="8811" y="31036"/>
                  </a:lnTo>
                  <a:lnTo>
                    <a:pt x="9525" y="28892"/>
                  </a:lnTo>
                  <a:lnTo>
                    <a:pt x="11112" y="26591"/>
                  </a:lnTo>
                  <a:lnTo>
                    <a:pt x="13891" y="24051"/>
                  </a:lnTo>
                  <a:lnTo>
                    <a:pt x="18415" y="21511"/>
                  </a:lnTo>
                  <a:lnTo>
                    <a:pt x="21352" y="20241"/>
                  </a:lnTo>
                  <a:lnTo>
                    <a:pt x="24765" y="18971"/>
                  </a:lnTo>
                  <a:lnTo>
                    <a:pt x="24022" y="16879"/>
                  </a:lnTo>
                  <a:lnTo>
                    <a:pt x="17224" y="19526"/>
                  </a:lnTo>
                  <a:lnTo>
                    <a:pt x="11112" y="22304"/>
                  </a:lnTo>
                  <a:lnTo>
                    <a:pt x="6270" y="25082"/>
                  </a:lnTo>
                  <a:lnTo>
                    <a:pt x="2778" y="28178"/>
                  </a:lnTo>
                  <a:lnTo>
                    <a:pt x="714" y="31829"/>
                  </a:lnTo>
                  <a:lnTo>
                    <a:pt x="0" y="36274"/>
                  </a:lnTo>
                  <a:lnTo>
                    <a:pt x="873" y="40641"/>
                  </a:lnTo>
                  <a:lnTo>
                    <a:pt x="3254" y="43894"/>
                  </a:lnTo>
                  <a:lnTo>
                    <a:pt x="6588" y="45879"/>
                  </a:lnTo>
                  <a:lnTo>
                    <a:pt x="10478" y="46513"/>
                  </a:lnTo>
                  <a:lnTo>
                    <a:pt x="14526" y="45879"/>
                  </a:lnTo>
                  <a:lnTo>
                    <a:pt x="18336" y="44132"/>
                  </a:lnTo>
                  <a:lnTo>
                    <a:pt x="24844" y="39291"/>
                  </a:lnTo>
                  <a:lnTo>
                    <a:pt x="25320" y="42307"/>
                  </a:lnTo>
                  <a:lnTo>
                    <a:pt x="26273" y="44371"/>
                  </a:lnTo>
                  <a:lnTo>
                    <a:pt x="27543" y="45641"/>
                  </a:lnTo>
                  <a:lnTo>
                    <a:pt x="28893" y="46276"/>
                  </a:lnTo>
                  <a:lnTo>
                    <a:pt x="31274" y="46513"/>
                  </a:lnTo>
                  <a:lnTo>
                    <a:pt x="32703" y="46434"/>
                  </a:lnTo>
                  <a:lnTo>
                    <a:pt x="34687" y="45879"/>
                  </a:lnTo>
                  <a:lnTo>
                    <a:pt x="37148" y="44371"/>
                  </a:lnTo>
                  <a:lnTo>
                    <a:pt x="40084" y="41592"/>
                  </a:lnTo>
                  <a:lnTo>
                    <a:pt x="40084" y="39053"/>
                  </a:lnTo>
                  <a:lnTo>
                    <a:pt x="38259" y="40323"/>
                  </a:lnTo>
                  <a:lnTo>
                    <a:pt x="35639" y="40878"/>
                  </a:lnTo>
                  <a:lnTo>
                    <a:pt x="33973" y="40402"/>
                  </a:lnTo>
                  <a:lnTo>
                    <a:pt x="33099" y="39132"/>
                  </a:lnTo>
                  <a:lnTo>
                    <a:pt x="32782" y="35163"/>
                  </a:lnTo>
                  <a:lnTo>
                    <a:pt x="32782" y="15796"/>
                  </a:lnTo>
                  <a:lnTo>
                    <a:pt x="32225" y="9128"/>
                  </a:lnTo>
                  <a:lnTo>
                    <a:pt x="30956" y="5716"/>
                  </a:lnTo>
                  <a:lnTo>
                    <a:pt x="28417" y="2778"/>
                  </a:lnTo>
                  <a:lnTo>
                    <a:pt x="26591" y="1587"/>
                  </a:lnTo>
                  <a:lnTo>
                    <a:pt x="24209" y="715"/>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2395" name="Shape 7135"/>
            <p:cNvSpPr/>
            <p:nvPr/>
          </p:nvSpPr>
          <p:spPr>
            <a:xfrm>
              <a:off x="3169141" y="5128385"/>
              <a:ext cx="39528" cy="46513"/>
            </a:xfrm>
            <a:custGeom>
              <a:avLst/>
              <a:gdLst/>
              <a:ahLst/>
              <a:cxnLst/>
              <a:rect l="0" t="0" r="0" b="0"/>
              <a:pathLst>
                <a:path w="39528" h="46513">
                  <a:moveTo>
                    <a:pt x="20161" y="0"/>
                  </a:moveTo>
                  <a:lnTo>
                    <a:pt x="18017" y="3572"/>
                  </a:lnTo>
                  <a:lnTo>
                    <a:pt x="21431" y="4128"/>
                  </a:lnTo>
                  <a:lnTo>
                    <a:pt x="23812" y="5477"/>
                  </a:lnTo>
                  <a:lnTo>
                    <a:pt x="25400" y="7461"/>
                  </a:lnTo>
                  <a:lnTo>
                    <a:pt x="26432" y="9922"/>
                  </a:lnTo>
                  <a:lnTo>
                    <a:pt x="27542" y="14923"/>
                  </a:lnTo>
                  <a:lnTo>
                    <a:pt x="7065" y="14923"/>
                  </a:lnTo>
                  <a:lnTo>
                    <a:pt x="7778" y="11986"/>
                  </a:lnTo>
                  <a:lnTo>
                    <a:pt x="8652" y="9446"/>
                  </a:lnTo>
                  <a:lnTo>
                    <a:pt x="11112" y="5953"/>
                  </a:lnTo>
                  <a:lnTo>
                    <a:pt x="14287" y="4128"/>
                  </a:lnTo>
                  <a:lnTo>
                    <a:pt x="18017" y="3572"/>
                  </a:lnTo>
                  <a:lnTo>
                    <a:pt x="20161" y="0"/>
                  </a:lnTo>
                  <a:lnTo>
                    <a:pt x="15875" y="476"/>
                  </a:lnTo>
                  <a:lnTo>
                    <a:pt x="11430" y="2223"/>
                  </a:lnTo>
                  <a:lnTo>
                    <a:pt x="7143" y="5318"/>
                  </a:lnTo>
                  <a:lnTo>
                    <a:pt x="3492" y="9922"/>
                  </a:lnTo>
                  <a:lnTo>
                    <a:pt x="952" y="16192"/>
                  </a:lnTo>
                  <a:lnTo>
                    <a:pt x="238" y="20003"/>
                  </a:lnTo>
                  <a:lnTo>
                    <a:pt x="0" y="24368"/>
                  </a:lnTo>
                  <a:lnTo>
                    <a:pt x="317" y="29368"/>
                  </a:lnTo>
                  <a:lnTo>
                    <a:pt x="1270" y="33734"/>
                  </a:lnTo>
                  <a:lnTo>
                    <a:pt x="2857" y="37544"/>
                  </a:lnTo>
                  <a:lnTo>
                    <a:pt x="5080" y="40719"/>
                  </a:lnTo>
                  <a:lnTo>
                    <a:pt x="7778" y="43259"/>
                  </a:lnTo>
                  <a:lnTo>
                    <a:pt x="10953" y="45006"/>
                  </a:lnTo>
                  <a:lnTo>
                    <a:pt x="14526" y="46117"/>
                  </a:lnTo>
                  <a:lnTo>
                    <a:pt x="18494" y="46513"/>
                  </a:lnTo>
                  <a:lnTo>
                    <a:pt x="23416" y="45958"/>
                  </a:lnTo>
                  <a:lnTo>
                    <a:pt x="27622" y="44371"/>
                  </a:lnTo>
                  <a:lnTo>
                    <a:pt x="31115" y="42068"/>
                  </a:lnTo>
                  <a:lnTo>
                    <a:pt x="33972" y="39370"/>
                  </a:lnTo>
                  <a:lnTo>
                    <a:pt x="37782" y="33893"/>
                  </a:lnTo>
                  <a:lnTo>
                    <a:pt x="38893" y="31592"/>
                  </a:lnTo>
                  <a:lnTo>
                    <a:pt x="39528" y="30004"/>
                  </a:lnTo>
                  <a:lnTo>
                    <a:pt x="37941" y="29290"/>
                  </a:lnTo>
                  <a:lnTo>
                    <a:pt x="34925" y="33576"/>
                  </a:lnTo>
                  <a:lnTo>
                    <a:pt x="32702" y="35878"/>
                  </a:lnTo>
                  <a:lnTo>
                    <a:pt x="29923" y="37862"/>
                  </a:lnTo>
                  <a:lnTo>
                    <a:pt x="26591" y="39211"/>
                  </a:lnTo>
                  <a:lnTo>
                    <a:pt x="22542" y="39687"/>
                  </a:lnTo>
                  <a:lnTo>
                    <a:pt x="19208" y="39291"/>
                  </a:lnTo>
                  <a:lnTo>
                    <a:pt x="15796" y="38021"/>
                  </a:lnTo>
                  <a:lnTo>
                    <a:pt x="12700" y="35481"/>
                  </a:lnTo>
                  <a:lnTo>
                    <a:pt x="10001" y="31512"/>
                  </a:lnTo>
                  <a:lnTo>
                    <a:pt x="8890" y="28892"/>
                  </a:lnTo>
                  <a:lnTo>
                    <a:pt x="7937" y="25797"/>
                  </a:lnTo>
                  <a:lnTo>
                    <a:pt x="7302" y="22225"/>
                  </a:lnTo>
                  <a:lnTo>
                    <a:pt x="6826" y="18098"/>
                  </a:lnTo>
                  <a:lnTo>
                    <a:pt x="37624" y="18098"/>
                  </a:lnTo>
                  <a:lnTo>
                    <a:pt x="36910" y="13653"/>
                  </a:lnTo>
                  <a:lnTo>
                    <a:pt x="35797" y="9842"/>
                  </a:lnTo>
                  <a:lnTo>
                    <a:pt x="34131" y="6667"/>
                  </a:lnTo>
                  <a:lnTo>
                    <a:pt x="31988" y="4207"/>
                  </a:lnTo>
                  <a:lnTo>
                    <a:pt x="29527" y="2302"/>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2396" name="Shape 7136"/>
            <p:cNvSpPr/>
            <p:nvPr/>
          </p:nvSpPr>
          <p:spPr>
            <a:xfrm>
              <a:off x="3079924" y="5128385"/>
              <a:ext cx="39528" cy="46513"/>
            </a:xfrm>
            <a:custGeom>
              <a:avLst/>
              <a:gdLst/>
              <a:ahLst/>
              <a:cxnLst/>
              <a:rect l="0" t="0" r="0" b="0"/>
              <a:pathLst>
                <a:path w="39528" h="46513">
                  <a:moveTo>
                    <a:pt x="20240" y="0"/>
                  </a:moveTo>
                  <a:lnTo>
                    <a:pt x="18097" y="3572"/>
                  </a:lnTo>
                  <a:lnTo>
                    <a:pt x="21431" y="4128"/>
                  </a:lnTo>
                  <a:lnTo>
                    <a:pt x="23891" y="5477"/>
                  </a:lnTo>
                  <a:lnTo>
                    <a:pt x="25478" y="7461"/>
                  </a:lnTo>
                  <a:lnTo>
                    <a:pt x="26511" y="9922"/>
                  </a:lnTo>
                  <a:lnTo>
                    <a:pt x="27543" y="14923"/>
                  </a:lnTo>
                  <a:lnTo>
                    <a:pt x="7143" y="14923"/>
                  </a:lnTo>
                  <a:lnTo>
                    <a:pt x="7858" y="11986"/>
                  </a:lnTo>
                  <a:lnTo>
                    <a:pt x="8731" y="9446"/>
                  </a:lnTo>
                  <a:lnTo>
                    <a:pt x="11191" y="5953"/>
                  </a:lnTo>
                  <a:lnTo>
                    <a:pt x="14287" y="4128"/>
                  </a:lnTo>
                  <a:lnTo>
                    <a:pt x="18097" y="3572"/>
                  </a:lnTo>
                  <a:lnTo>
                    <a:pt x="20240" y="0"/>
                  </a:lnTo>
                  <a:lnTo>
                    <a:pt x="15953" y="476"/>
                  </a:lnTo>
                  <a:lnTo>
                    <a:pt x="11508" y="2223"/>
                  </a:lnTo>
                  <a:lnTo>
                    <a:pt x="7222" y="5318"/>
                  </a:lnTo>
                  <a:lnTo>
                    <a:pt x="3571" y="9922"/>
                  </a:lnTo>
                  <a:lnTo>
                    <a:pt x="1032" y="16192"/>
                  </a:lnTo>
                  <a:lnTo>
                    <a:pt x="317" y="20003"/>
                  </a:lnTo>
                  <a:lnTo>
                    <a:pt x="0" y="24368"/>
                  </a:lnTo>
                  <a:lnTo>
                    <a:pt x="396" y="29368"/>
                  </a:lnTo>
                  <a:lnTo>
                    <a:pt x="1349" y="33734"/>
                  </a:lnTo>
                  <a:lnTo>
                    <a:pt x="2937" y="37544"/>
                  </a:lnTo>
                  <a:lnTo>
                    <a:pt x="5158" y="40719"/>
                  </a:lnTo>
                  <a:lnTo>
                    <a:pt x="7858" y="43259"/>
                  </a:lnTo>
                  <a:lnTo>
                    <a:pt x="11033" y="45006"/>
                  </a:lnTo>
                  <a:lnTo>
                    <a:pt x="14604" y="46117"/>
                  </a:lnTo>
                  <a:lnTo>
                    <a:pt x="18573" y="46513"/>
                  </a:lnTo>
                  <a:lnTo>
                    <a:pt x="23495" y="45958"/>
                  </a:lnTo>
                  <a:lnTo>
                    <a:pt x="27702" y="44371"/>
                  </a:lnTo>
                  <a:lnTo>
                    <a:pt x="31194" y="42068"/>
                  </a:lnTo>
                  <a:lnTo>
                    <a:pt x="33972" y="39370"/>
                  </a:lnTo>
                  <a:lnTo>
                    <a:pt x="36195" y="36592"/>
                  </a:lnTo>
                  <a:lnTo>
                    <a:pt x="37862" y="33893"/>
                  </a:lnTo>
                  <a:lnTo>
                    <a:pt x="38972" y="31592"/>
                  </a:lnTo>
                  <a:lnTo>
                    <a:pt x="39528" y="30004"/>
                  </a:lnTo>
                  <a:lnTo>
                    <a:pt x="37941" y="29290"/>
                  </a:lnTo>
                  <a:lnTo>
                    <a:pt x="36671" y="31273"/>
                  </a:lnTo>
                  <a:lnTo>
                    <a:pt x="34925" y="33576"/>
                  </a:lnTo>
                  <a:lnTo>
                    <a:pt x="32702" y="35878"/>
                  </a:lnTo>
                  <a:lnTo>
                    <a:pt x="30003" y="37862"/>
                  </a:lnTo>
                  <a:lnTo>
                    <a:pt x="26670" y="39211"/>
                  </a:lnTo>
                  <a:lnTo>
                    <a:pt x="22621" y="39687"/>
                  </a:lnTo>
                  <a:lnTo>
                    <a:pt x="19288" y="39291"/>
                  </a:lnTo>
                  <a:lnTo>
                    <a:pt x="15875" y="38021"/>
                  </a:lnTo>
                  <a:lnTo>
                    <a:pt x="12700" y="35481"/>
                  </a:lnTo>
                  <a:lnTo>
                    <a:pt x="10001" y="31512"/>
                  </a:lnTo>
                  <a:lnTo>
                    <a:pt x="8890" y="28892"/>
                  </a:lnTo>
                  <a:lnTo>
                    <a:pt x="8016" y="25797"/>
                  </a:lnTo>
                  <a:lnTo>
                    <a:pt x="7302" y="22225"/>
                  </a:lnTo>
                  <a:lnTo>
                    <a:pt x="6906" y="18098"/>
                  </a:lnTo>
                  <a:lnTo>
                    <a:pt x="37702" y="18098"/>
                  </a:lnTo>
                  <a:lnTo>
                    <a:pt x="36988" y="13653"/>
                  </a:lnTo>
                  <a:lnTo>
                    <a:pt x="35877" y="9842"/>
                  </a:lnTo>
                  <a:lnTo>
                    <a:pt x="34209" y="6667"/>
                  </a:lnTo>
                  <a:lnTo>
                    <a:pt x="32067" y="4207"/>
                  </a:lnTo>
                  <a:lnTo>
                    <a:pt x="29607" y="2302"/>
                  </a:lnTo>
                  <a:lnTo>
                    <a:pt x="26749"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2397" name="Shape 7137"/>
            <p:cNvSpPr/>
            <p:nvPr/>
          </p:nvSpPr>
          <p:spPr>
            <a:xfrm>
              <a:off x="4141246" y="5129339"/>
              <a:ext cx="45403" cy="45957"/>
            </a:xfrm>
            <a:custGeom>
              <a:avLst/>
              <a:gdLst/>
              <a:ahLst/>
              <a:cxnLst/>
              <a:rect l="0" t="0" r="0" b="0"/>
              <a:pathLst>
                <a:path w="45403" h="45957">
                  <a:moveTo>
                    <a:pt x="0" y="0"/>
                  </a:moveTo>
                  <a:lnTo>
                    <a:pt x="0" y="1507"/>
                  </a:lnTo>
                  <a:lnTo>
                    <a:pt x="2937" y="2221"/>
                  </a:lnTo>
                  <a:lnTo>
                    <a:pt x="4286" y="3332"/>
                  </a:lnTo>
                  <a:lnTo>
                    <a:pt x="5477" y="5158"/>
                  </a:lnTo>
                  <a:lnTo>
                    <a:pt x="7065" y="8492"/>
                  </a:lnTo>
                  <a:lnTo>
                    <a:pt x="9049" y="12937"/>
                  </a:lnTo>
                  <a:lnTo>
                    <a:pt x="13653" y="23573"/>
                  </a:lnTo>
                  <a:lnTo>
                    <a:pt x="18019" y="34051"/>
                  </a:lnTo>
                  <a:lnTo>
                    <a:pt x="19686" y="38257"/>
                  </a:lnTo>
                  <a:lnTo>
                    <a:pt x="20955" y="41353"/>
                  </a:lnTo>
                  <a:lnTo>
                    <a:pt x="21908" y="43813"/>
                  </a:lnTo>
                  <a:lnTo>
                    <a:pt x="22542" y="45243"/>
                  </a:lnTo>
                  <a:lnTo>
                    <a:pt x="23575" y="45957"/>
                  </a:lnTo>
                  <a:lnTo>
                    <a:pt x="24210" y="45560"/>
                  </a:lnTo>
                  <a:lnTo>
                    <a:pt x="24766" y="44528"/>
                  </a:lnTo>
                  <a:lnTo>
                    <a:pt x="26273" y="41036"/>
                  </a:lnTo>
                  <a:lnTo>
                    <a:pt x="38973" y="9207"/>
                  </a:lnTo>
                  <a:lnTo>
                    <a:pt x="40561" y="5634"/>
                  </a:lnTo>
                  <a:lnTo>
                    <a:pt x="41831" y="3253"/>
                  </a:lnTo>
                  <a:lnTo>
                    <a:pt x="43339" y="1983"/>
                  </a:lnTo>
                  <a:lnTo>
                    <a:pt x="45403" y="1507"/>
                  </a:lnTo>
                  <a:lnTo>
                    <a:pt x="45403" y="0"/>
                  </a:lnTo>
                  <a:lnTo>
                    <a:pt x="31671" y="0"/>
                  </a:lnTo>
                  <a:lnTo>
                    <a:pt x="31671" y="1507"/>
                  </a:lnTo>
                  <a:lnTo>
                    <a:pt x="34846" y="2381"/>
                  </a:lnTo>
                  <a:lnTo>
                    <a:pt x="35878" y="3332"/>
                  </a:lnTo>
                  <a:lnTo>
                    <a:pt x="36275" y="4762"/>
                  </a:lnTo>
                  <a:lnTo>
                    <a:pt x="35718" y="7460"/>
                  </a:lnTo>
                  <a:lnTo>
                    <a:pt x="34369" y="11667"/>
                  </a:lnTo>
                  <a:lnTo>
                    <a:pt x="32386" y="16826"/>
                  </a:lnTo>
                  <a:lnTo>
                    <a:pt x="30083" y="22462"/>
                  </a:lnTo>
                  <a:lnTo>
                    <a:pt x="25877" y="33337"/>
                  </a:lnTo>
                  <a:lnTo>
                    <a:pt x="15796" y="7937"/>
                  </a:lnTo>
                  <a:lnTo>
                    <a:pt x="15161" y="6350"/>
                  </a:lnTo>
                  <a:lnTo>
                    <a:pt x="14923" y="4444"/>
                  </a:lnTo>
                  <a:lnTo>
                    <a:pt x="15319" y="3014"/>
                  </a:lnTo>
                  <a:lnTo>
                    <a:pt x="16272" y="2142"/>
                  </a:lnTo>
                  <a:lnTo>
                    <a:pt x="19447" y="1507"/>
                  </a:lnTo>
                  <a:lnTo>
                    <a:pt x="19447" y="0"/>
                  </a:lnTo>
                  <a:lnTo>
                    <a:pt x="0" y="0"/>
                  </a:lnTo>
                  <a:close/>
                </a:path>
              </a:pathLst>
            </a:custGeom>
            <a:solidFill>
              <a:srgbClr val="000000"/>
            </a:solidFill>
          </p:spPr>
          <p:txBody>
            <a:bodyPr vert="horz" lIns="91440" tIns="45720" rIns="91440" bIns="45720" anchor="t"/>
            <a:lstStyle/>
            <a:p>
              <a:endParaRPr lang="en-IN"/>
            </a:p>
          </p:txBody>
        </p:sp>
        <p:sp>
          <p:nvSpPr>
            <p:cNvPr id="2398" name="Shape 7138"/>
            <p:cNvSpPr/>
            <p:nvPr/>
          </p:nvSpPr>
          <p:spPr>
            <a:xfrm>
              <a:off x="3121992" y="5129339"/>
              <a:ext cx="45322" cy="45957"/>
            </a:xfrm>
            <a:custGeom>
              <a:avLst/>
              <a:gdLst/>
              <a:ahLst/>
              <a:cxnLst/>
              <a:rect l="0" t="0" r="0" b="0"/>
              <a:pathLst>
                <a:path w="45322" h="45957">
                  <a:moveTo>
                    <a:pt x="0" y="0"/>
                  </a:moveTo>
                  <a:lnTo>
                    <a:pt x="0" y="1507"/>
                  </a:lnTo>
                  <a:lnTo>
                    <a:pt x="2857" y="2221"/>
                  </a:lnTo>
                  <a:lnTo>
                    <a:pt x="4207" y="3332"/>
                  </a:lnTo>
                  <a:lnTo>
                    <a:pt x="5397" y="5158"/>
                  </a:lnTo>
                  <a:lnTo>
                    <a:pt x="6985" y="8492"/>
                  </a:lnTo>
                  <a:lnTo>
                    <a:pt x="8969" y="12937"/>
                  </a:lnTo>
                  <a:lnTo>
                    <a:pt x="13572" y="23573"/>
                  </a:lnTo>
                  <a:lnTo>
                    <a:pt x="17938" y="34051"/>
                  </a:lnTo>
                  <a:lnTo>
                    <a:pt x="19685" y="38257"/>
                  </a:lnTo>
                  <a:lnTo>
                    <a:pt x="20876" y="41353"/>
                  </a:lnTo>
                  <a:lnTo>
                    <a:pt x="21827" y="43813"/>
                  </a:lnTo>
                  <a:lnTo>
                    <a:pt x="22463" y="45243"/>
                  </a:lnTo>
                  <a:lnTo>
                    <a:pt x="23574" y="45957"/>
                  </a:lnTo>
                  <a:lnTo>
                    <a:pt x="24129" y="45560"/>
                  </a:lnTo>
                  <a:lnTo>
                    <a:pt x="24765" y="44528"/>
                  </a:lnTo>
                  <a:lnTo>
                    <a:pt x="26193" y="41036"/>
                  </a:lnTo>
                  <a:lnTo>
                    <a:pt x="38893" y="9207"/>
                  </a:lnTo>
                  <a:lnTo>
                    <a:pt x="40481" y="5634"/>
                  </a:lnTo>
                  <a:lnTo>
                    <a:pt x="41751" y="3253"/>
                  </a:lnTo>
                  <a:lnTo>
                    <a:pt x="43258" y="1983"/>
                  </a:lnTo>
                  <a:lnTo>
                    <a:pt x="45322" y="1507"/>
                  </a:lnTo>
                  <a:lnTo>
                    <a:pt x="45322" y="0"/>
                  </a:lnTo>
                  <a:lnTo>
                    <a:pt x="31591" y="0"/>
                  </a:lnTo>
                  <a:lnTo>
                    <a:pt x="31591" y="1507"/>
                  </a:lnTo>
                  <a:lnTo>
                    <a:pt x="34766" y="2381"/>
                  </a:lnTo>
                  <a:lnTo>
                    <a:pt x="35797" y="3332"/>
                  </a:lnTo>
                  <a:lnTo>
                    <a:pt x="36195" y="4762"/>
                  </a:lnTo>
                  <a:lnTo>
                    <a:pt x="35640" y="7460"/>
                  </a:lnTo>
                  <a:lnTo>
                    <a:pt x="34290" y="11667"/>
                  </a:lnTo>
                  <a:lnTo>
                    <a:pt x="32306" y="16826"/>
                  </a:lnTo>
                  <a:lnTo>
                    <a:pt x="30003" y="22462"/>
                  </a:lnTo>
                  <a:lnTo>
                    <a:pt x="25796" y="33337"/>
                  </a:lnTo>
                  <a:lnTo>
                    <a:pt x="15716" y="7937"/>
                  </a:lnTo>
                  <a:lnTo>
                    <a:pt x="15159" y="6350"/>
                  </a:lnTo>
                  <a:lnTo>
                    <a:pt x="14843" y="4444"/>
                  </a:lnTo>
                  <a:lnTo>
                    <a:pt x="15240" y="3014"/>
                  </a:lnTo>
                  <a:lnTo>
                    <a:pt x="16192" y="2142"/>
                  </a:lnTo>
                  <a:lnTo>
                    <a:pt x="19367" y="1507"/>
                  </a:lnTo>
                  <a:lnTo>
                    <a:pt x="19367" y="0"/>
                  </a:lnTo>
                  <a:lnTo>
                    <a:pt x="0" y="0"/>
                  </a:lnTo>
                  <a:close/>
                </a:path>
              </a:pathLst>
            </a:custGeom>
            <a:solidFill>
              <a:srgbClr val="000000"/>
            </a:solidFill>
          </p:spPr>
          <p:txBody>
            <a:bodyPr vert="horz" lIns="91440" tIns="45720" rIns="91440" bIns="45720" anchor="t"/>
            <a:lstStyle/>
            <a:p>
              <a:endParaRPr lang="en-IN"/>
            </a:p>
          </p:txBody>
        </p:sp>
        <p:sp>
          <p:nvSpPr>
            <p:cNvPr id="2399" name="Shape 7139"/>
            <p:cNvSpPr/>
            <p:nvPr/>
          </p:nvSpPr>
          <p:spPr>
            <a:xfrm>
              <a:off x="4390483" y="5128385"/>
              <a:ext cx="38338" cy="46513"/>
            </a:xfrm>
            <a:custGeom>
              <a:avLst/>
              <a:gdLst/>
              <a:ahLst/>
              <a:cxnLst/>
              <a:rect l="0" t="0" r="0" b="0"/>
              <a:pathLst>
                <a:path w="38338" h="46513">
                  <a:moveTo>
                    <a:pt x="22225" y="0"/>
                  </a:moveTo>
                  <a:lnTo>
                    <a:pt x="16907" y="636"/>
                  </a:lnTo>
                  <a:lnTo>
                    <a:pt x="11748" y="2698"/>
                  </a:lnTo>
                  <a:lnTo>
                    <a:pt x="7143" y="6112"/>
                  </a:lnTo>
                  <a:lnTo>
                    <a:pt x="3413" y="10874"/>
                  </a:lnTo>
                  <a:lnTo>
                    <a:pt x="873" y="16986"/>
                  </a:lnTo>
                  <a:lnTo>
                    <a:pt x="0" y="24448"/>
                  </a:lnTo>
                  <a:lnTo>
                    <a:pt x="873" y="31512"/>
                  </a:lnTo>
                  <a:lnTo>
                    <a:pt x="3096" y="37148"/>
                  </a:lnTo>
                  <a:lnTo>
                    <a:pt x="6350" y="41354"/>
                  </a:lnTo>
                  <a:lnTo>
                    <a:pt x="10240" y="44292"/>
                  </a:lnTo>
                  <a:lnTo>
                    <a:pt x="14447" y="45958"/>
                  </a:lnTo>
                  <a:lnTo>
                    <a:pt x="18574" y="46513"/>
                  </a:lnTo>
                  <a:lnTo>
                    <a:pt x="24369" y="45720"/>
                  </a:lnTo>
                  <a:lnTo>
                    <a:pt x="29528" y="43022"/>
                  </a:lnTo>
                  <a:lnTo>
                    <a:pt x="31910" y="40957"/>
                  </a:lnTo>
                  <a:lnTo>
                    <a:pt x="34211" y="38179"/>
                  </a:lnTo>
                  <a:lnTo>
                    <a:pt x="36355" y="34846"/>
                  </a:lnTo>
                  <a:lnTo>
                    <a:pt x="38338" y="30956"/>
                  </a:lnTo>
                  <a:lnTo>
                    <a:pt x="36989" y="30083"/>
                  </a:lnTo>
                  <a:lnTo>
                    <a:pt x="34369" y="33654"/>
                  </a:lnTo>
                  <a:lnTo>
                    <a:pt x="31353" y="36672"/>
                  </a:lnTo>
                  <a:lnTo>
                    <a:pt x="27544" y="38656"/>
                  </a:lnTo>
                  <a:lnTo>
                    <a:pt x="22781" y="39370"/>
                  </a:lnTo>
                  <a:lnTo>
                    <a:pt x="19686" y="39053"/>
                  </a:lnTo>
                  <a:lnTo>
                    <a:pt x="16907" y="38100"/>
                  </a:lnTo>
                  <a:lnTo>
                    <a:pt x="14367" y="36433"/>
                  </a:lnTo>
                  <a:lnTo>
                    <a:pt x="12144" y="34211"/>
                  </a:lnTo>
                  <a:lnTo>
                    <a:pt x="10240" y="31432"/>
                  </a:lnTo>
                  <a:lnTo>
                    <a:pt x="8891" y="28257"/>
                  </a:lnTo>
                  <a:lnTo>
                    <a:pt x="8017" y="24606"/>
                  </a:lnTo>
                  <a:lnTo>
                    <a:pt x="7700" y="20479"/>
                  </a:lnTo>
                  <a:lnTo>
                    <a:pt x="8335" y="14129"/>
                  </a:lnTo>
                  <a:lnTo>
                    <a:pt x="10161" y="9446"/>
                  </a:lnTo>
                  <a:lnTo>
                    <a:pt x="12700" y="6192"/>
                  </a:lnTo>
                  <a:lnTo>
                    <a:pt x="15478" y="4207"/>
                  </a:lnTo>
                  <a:lnTo>
                    <a:pt x="18256" y="3175"/>
                  </a:lnTo>
                  <a:lnTo>
                    <a:pt x="20480" y="2857"/>
                  </a:lnTo>
                  <a:lnTo>
                    <a:pt x="23575" y="3175"/>
                  </a:lnTo>
                  <a:lnTo>
                    <a:pt x="25400" y="4128"/>
                  </a:lnTo>
                  <a:lnTo>
                    <a:pt x="26432" y="5636"/>
                  </a:lnTo>
                  <a:lnTo>
                    <a:pt x="26987" y="7620"/>
                  </a:lnTo>
                  <a:lnTo>
                    <a:pt x="27544" y="9763"/>
                  </a:lnTo>
                  <a:lnTo>
                    <a:pt x="29290" y="12938"/>
                  </a:lnTo>
                  <a:lnTo>
                    <a:pt x="30639" y="13970"/>
                  </a:lnTo>
                  <a:lnTo>
                    <a:pt x="32465" y="14367"/>
                  </a:lnTo>
                  <a:lnTo>
                    <a:pt x="34449" y="13891"/>
                  </a:lnTo>
                  <a:lnTo>
                    <a:pt x="35878" y="12938"/>
                  </a:lnTo>
                  <a:lnTo>
                    <a:pt x="36672" y="11588"/>
                  </a:lnTo>
                  <a:lnTo>
                    <a:pt x="36989" y="10001"/>
                  </a:lnTo>
                  <a:lnTo>
                    <a:pt x="36751" y="8413"/>
                  </a:lnTo>
                  <a:lnTo>
                    <a:pt x="35957" y="6588"/>
                  </a:lnTo>
                  <a:lnTo>
                    <a:pt x="34608" y="4762"/>
                  </a:lnTo>
                  <a:lnTo>
                    <a:pt x="32703" y="3017"/>
                  </a:lnTo>
                  <a:lnTo>
                    <a:pt x="30560" y="1904"/>
                  </a:lnTo>
                  <a:lnTo>
                    <a:pt x="27861" y="953"/>
                  </a:lnTo>
                  <a:lnTo>
                    <a:pt x="22225" y="0"/>
                  </a:lnTo>
                  <a:close/>
                </a:path>
              </a:pathLst>
            </a:custGeom>
            <a:solidFill>
              <a:srgbClr val="000000"/>
            </a:solidFill>
          </p:spPr>
          <p:txBody>
            <a:bodyPr vert="horz" lIns="91440" tIns="45720" rIns="91440" bIns="45720" anchor="t"/>
            <a:lstStyle/>
            <a:p>
              <a:endParaRPr lang="en-IN"/>
            </a:p>
          </p:txBody>
        </p:sp>
        <p:sp>
          <p:nvSpPr>
            <p:cNvPr id="2400" name="Shape 7140"/>
            <p:cNvSpPr/>
            <p:nvPr/>
          </p:nvSpPr>
          <p:spPr>
            <a:xfrm>
              <a:off x="3746595" y="5128385"/>
              <a:ext cx="38337" cy="46513"/>
            </a:xfrm>
            <a:custGeom>
              <a:avLst/>
              <a:gdLst/>
              <a:ahLst/>
              <a:cxnLst/>
              <a:rect l="0" t="0" r="0" b="0"/>
              <a:pathLst>
                <a:path w="38337" h="46513">
                  <a:moveTo>
                    <a:pt x="22225" y="0"/>
                  </a:moveTo>
                  <a:lnTo>
                    <a:pt x="16906" y="636"/>
                  </a:lnTo>
                  <a:lnTo>
                    <a:pt x="11747" y="2698"/>
                  </a:lnTo>
                  <a:lnTo>
                    <a:pt x="7143" y="6112"/>
                  </a:lnTo>
                  <a:lnTo>
                    <a:pt x="3412" y="10874"/>
                  </a:lnTo>
                  <a:lnTo>
                    <a:pt x="872" y="16986"/>
                  </a:lnTo>
                  <a:lnTo>
                    <a:pt x="0" y="24448"/>
                  </a:lnTo>
                  <a:lnTo>
                    <a:pt x="872" y="31512"/>
                  </a:lnTo>
                  <a:lnTo>
                    <a:pt x="3095" y="37148"/>
                  </a:lnTo>
                  <a:lnTo>
                    <a:pt x="6350" y="41354"/>
                  </a:lnTo>
                  <a:lnTo>
                    <a:pt x="10238" y="44292"/>
                  </a:lnTo>
                  <a:lnTo>
                    <a:pt x="14444" y="45958"/>
                  </a:lnTo>
                  <a:lnTo>
                    <a:pt x="18573" y="46513"/>
                  </a:lnTo>
                  <a:lnTo>
                    <a:pt x="24367" y="45720"/>
                  </a:lnTo>
                  <a:lnTo>
                    <a:pt x="29526" y="43022"/>
                  </a:lnTo>
                  <a:lnTo>
                    <a:pt x="31907" y="40957"/>
                  </a:lnTo>
                  <a:lnTo>
                    <a:pt x="34209" y="38179"/>
                  </a:lnTo>
                  <a:lnTo>
                    <a:pt x="36353" y="34846"/>
                  </a:lnTo>
                  <a:lnTo>
                    <a:pt x="38337" y="30956"/>
                  </a:lnTo>
                  <a:lnTo>
                    <a:pt x="36987" y="30083"/>
                  </a:lnTo>
                  <a:lnTo>
                    <a:pt x="34368" y="33654"/>
                  </a:lnTo>
                  <a:lnTo>
                    <a:pt x="31352" y="36672"/>
                  </a:lnTo>
                  <a:lnTo>
                    <a:pt x="27542" y="38656"/>
                  </a:lnTo>
                  <a:lnTo>
                    <a:pt x="22780" y="39370"/>
                  </a:lnTo>
                  <a:lnTo>
                    <a:pt x="19684" y="39053"/>
                  </a:lnTo>
                  <a:lnTo>
                    <a:pt x="16906" y="38100"/>
                  </a:lnTo>
                  <a:lnTo>
                    <a:pt x="14366" y="36433"/>
                  </a:lnTo>
                  <a:lnTo>
                    <a:pt x="12143" y="34211"/>
                  </a:lnTo>
                  <a:lnTo>
                    <a:pt x="10238" y="31432"/>
                  </a:lnTo>
                  <a:lnTo>
                    <a:pt x="8888" y="28257"/>
                  </a:lnTo>
                  <a:lnTo>
                    <a:pt x="8016" y="24606"/>
                  </a:lnTo>
                  <a:lnTo>
                    <a:pt x="7698" y="20479"/>
                  </a:lnTo>
                  <a:lnTo>
                    <a:pt x="8333" y="14129"/>
                  </a:lnTo>
                  <a:lnTo>
                    <a:pt x="10159" y="9446"/>
                  </a:lnTo>
                  <a:lnTo>
                    <a:pt x="12700" y="6192"/>
                  </a:lnTo>
                  <a:lnTo>
                    <a:pt x="15477" y="4207"/>
                  </a:lnTo>
                  <a:lnTo>
                    <a:pt x="18256" y="3175"/>
                  </a:lnTo>
                  <a:lnTo>
                    <a:pt x="20478" y="2857"/>
                  </a:lnTo>
                  <a:lnTo>
                    <a:pt x="23573" y="3175"/>
                  </a:lnTo>
                  <a:lnTo>
                    <a:pt x="25400" y="4128"/>
                  </a:lnTo>
                  <a:lnTo>
                    <a:pt x="26431" y="5636"/>
                  </a:lnTo>
                  <a:lnTo>
                    <a:pt x="26987" y="7620"/>
                  </a:lnTo>
                  <a:lnTo>
                    <a:pt x="27542" y="9763"/>
                  </a:lnTo>
                  <a:lnTo>
                    <a:pt x="29288" y="12938"/>
                  </a:lnTo>
                  <a:lnTo>
                    <a:pt x="30637" y="13970"/>
                  </a:lnTo>
                  <a:lnTo>
                    <a:pt x="32463" y="14367"/>
                  </a:lnTo>
                  <a:lnTo>
                    <a:pt x="34448" y="13891"/>
                  </a:lnTo>
                  <a:lnTo>
                    <a:pt x="35876" y="12938"/>
                  </a:lnTo>
                  <a:lnTo>
                    <a:pt x="36669" y="11588"/>
                  </a:lnTo>
                  <a:lnTo>
                    <a:pt x="36987" y="10001"/>
                  </a:lnTo>
                  <a:lnTo>
                    <a:pt x="36750" y="8413"/>
                  </a:lnTo>
                  <a:lnTo>
                    <a:pt x="35956" y="6588"/>
                  </a:lnTo>
                  <a:lnTo>
                    <a:pt x="34606" y="4762"/>
                  </a:lnTo>
                  <a:lnTo>
                    <a:pt x="32701" y="3017"/>
                  </a:lnTo>
                  <a:lnTo>
                    <a:pt x="30558" y="1904"/>
                  </a:lnTo>
                  <a:lnTo>
                    <a:pt x="27859" y="953"/>
                  </a:lnTo>
                  <a:lnTo>
                    <a:pt x="22225" y="0"/>
                  </a:lnTo>
                  <a:close/>
                </a:path>
              </a:pathLst>
            </a:custGeom>
            <a:solidFill>
              <a:srgbClr val="000000"/>
            </a:solidFill>
          </p:spPr>
          <p:txBody>
            <a:bodyPr vert="horz" lIns="91440" tIns="45720" rIns="91440" bIns="45720" anchor="t"/>
            <a:lstStyle/>
            <a:p>
              <a:endParaRPr lang="en-IN"/>
            </a:p>
          </p:txBody>
        </p:sp>
        <p:sp>
          <p:nvSpPr>
            <p:cNvPr id="2401" name="Shape 7141"/>
            <p:cNvSpPr/>
            <p:nvPr/>
          </p:nvSpPr>
          <p:spPr>
            <a:xfrm>
              <a:off x="3343449" y="5128385"/>
              <a:ext cx="38338" cy="46513"/>
            </a:xfrm>
            <a:custGeom>
              <a:avLst/>
              <a:gdLst/>
              <a:ahLst/>
              <a:cxnLst/>
              <a:rect l="0" t="0" r="0" b="0"/>
              <a:pathLst>
                <a:path w="38338" h="46513">
                  <a:moveTo>
                    <a:pt x="22225" y="0"/>
                  </a:moveTo>
                  <a:lnTo>
                    <a:pt x="16827" y="636"/>
                  </a:lnTo>
                  <a:lnTo>
                    <a:pt x="11668" y="2698"/>
                  </a:lnTo>
                  <a:lnTo>
                    <a:pt x="7065" y="6112"/>
                  </a:lnTo>
                  <a:lnTo>
                    <a:pt x="3413" y="10874"/>
                  </a:lnTo>
                  <a:lnTo>
                    <a:pt x="872" y="16986"/>
                  </a:lnTo>
                  <a:lnTo>
                    <a:pt x="0" y="24448"/>
                  </a:lnTo>
                  <a:lnTo>
                    <a:pt x="793" y="31512"/>
                  </a:lnTo>
                  <a:lnTo>
                    <a:pt x="3016" y="37148"/>
                  </a:lnTo>
                  <a:lnTo>
                    <a:pt x="6271" y="41354"/>
                  </a:lnTo>
                  <a:lnTo>
                    <a:pt x="10240" y="44292"/>
                  </a:lnTo>
                  <a:lnTo>
                    <a:pt x="14366" y="45958"/>
                  </a:lnTo>
                  <a:lnTo>
                    <a:pt x="18494" y="46513"/>
                  </a:lnTo>
                  <a:lnTo>
                    <a:pt x="24288" y="45720"/>
                  </a:lnTo>
                  <a:lnTo>
                    <a:pt x="29447" y="43022"/>
                  </a:lnTo>
                  <a:lnTo>
                    <a:pt x="31908" y="40957"/>
                  </a:lnTo>
                  <a:lnTo>
                    <a:pt x="34131" y="38179"/>
                  </a:lnTo>
                  <a:lnTo>
                    <a:pt x="36274" y="34846"/>
                  </a:lnTo>
                  <a:lnTo>
                    <a:pt x="38338" y="30956"/>
                  </a:lnTo>
                  <a:lnTo>
                    <a:pt x="36988" y="30083"/>
                  </a:lnTo>
                  <a:lnTo>
                    <a:pt x="34369" y="33654"/>
                  </a:lnTo>
                  <a:lnTo>
                    <a:pt x="31273" y="36672"/>
                  </a:lnTo>
                  <a:lnTo>
                    <a:pt x="27543" y="38656"/>
                  </a:lnTo>
                  <a:lnTo>
                    <a:pt x="22781" y="39370"/>
                  </a:lnTo>
                  <a:lnTo>
                    <a:pt x="19685" y="39053"/>
                  </a:lnTo>
                  <a:lnTo>
                    <a:pt x="16907" y="38100"/>
                  </a:lnTo>
                  <a:lnTo>
                    <a:pt x="14366" y="36433"/>
                  </a:lnTo>
                  <a:lnTo>
                    <a:pt x="12065" y="34211"/>
                  </a:lnTo>
                  <a:lnTo>
                    <a:pt x="10240" y="31432"/>
                  </a:lnTo>
                  <a:lnTo>
                    <a:pt x="8890" y="28257"/>
                  </a:lnTo>
                  <a:lnTo>
                    <a:pt x="8016" y="24606"/>
                  </a:lnTo>
                  <a:lnTo>
                    <a:pt x="7620" y="20479"/>
                  </a:lnTo>
                  <a:lnTo>
                    <a:pt x="8254" y="14129"/>
                  </a:lnTo>
                  <a:lnTo>
                    <a:pt x="10081" y="9446"/>
                  </a:lnTo>
                  <a:lnTo>
                    <a:pt x="12621" y="6192"/>
                  </a:lnTo>
                  <a:lnTo>
                    <a:pt x="15477" y="4207"/>
                  </a:lnTo>
                  <a:lnTo>
                    <a:pt x="18177" y="3175"/>
                  </a:lnTo>
                  <a:lnTo>
                    <a:pt x="20399" y="2857"/>
                  </a:lnTo>
                  <a:lnTo>
                    <a:pt x="23574" y="3175"/>
                  </a:lnTo>
                  <a:lnTo>
                    <a:pt x="25400" y="4128"/>
                  </a:lnTo>
                  <a:lnTo>
                    <a:pt x="26352" y="5636"/>
                  </a:lnTo>
                  <a:lnTo>
                    <a:pt x="26987" y="7620"/>
                  </a:lnTo>
                  <a:lnTo>
                    <a:pt x="27543" y="9763"/>
                  </a:lnTo>
                  <a:lnTo>
                    <a:pt x="29210" y="12938"/>
                  </a:lnTo>
                  <a:lnTo>
                    <a:pt x="30638" y="13970"/>
                  </a:lnTo>
                  <a:lnTo>
                    <a:pt x="32385" y="14367"/>
                  </a:lnTo>
                  <a:lnTo>
                    <a:pt x="34369" y="13891"/>
                  </a:lnTo>
                  <a:lnTo>
                    <a:pt x="35797" y="12938"/>
                  </a:lnTo>
                  <a:lnTo>
                    <a:pt x="36671" y="11588"/>
                  </a:lnTo>
                  <a:lnTo>
                    <a:pt x="36988" y="10001"/>
                  </a:lnTo>
                  <a:lnTo>
                    <a:pt x="36671" y="8413"/>
                  </a:lnTo>
                  <a:lnTo>
                    <a:pt x="35877" y="6588"/>
                  </a:lnTo>
                  <a:lnTo>
                    <a:pt x="34607" y="4762"/>
                  </a:lnTo>
                  <a:lnTo>
                    <a:pt x="32702" y="3017"/>
                  </a:lnTo>
                  <a:lnTo>
                    <a:pt x="27859" y="953"/>
                  </a:lnTo>
                  <a:lnTo>
                    <a:pt x="22225" y="0"/>
                  </a:lnTo>
                  <a:close/>
                </a:path>
              </a:pathLst>
            </a:custGeom>
            <a:solidFill>
              <a:srgbClr val="000000"/>
            </a:solidFill>
          </p:spPr>
          <p:txBody>
            <a:bodyPr vert="horz" lIns="91440" tIns="45720" rIns="91440" bIns="45720" anchor="t"/>
            <a:lstStyle/>
            <a:p>
              <a:endParaRPr lang="en-IN"/>
            </a:p>
          </p:txBody>
        </p:sp>
        <p:sp>
          <p:nvSpPr>
            <p:cNvPr id="2402" name="Shape 7142"/>
            <p:cNvSpPr/>
            <p:nvPr/>
          </p:nvSpPr>
          <p:spPr>
            <a:xfrm>
              <a:off x="4587731" y="5128385"/>
              <a:ext cx="46513" cy="45561"/>
            </a:xfrm>
            <a:custGeom>
              <a:avLst/>
              <a:gdLst/>
              <a:ahLst/>
              <a:cxnLst/>
              <a:rect l="0" t="0" r="0" b="0"/>
              <a:pathLst>
                <a:path w="46513" h="45561">
                  <a:moveTo>
                    <a:pt x="13652" y="0"/>
                  </a:moveTo>
                  <a:lnTo>
                    <a:pt x="0" y="4445"/>
                  </a:lnTo>
                  <a:lnTo>
                    <a:pt x="0" y="6112"/>
                  </a:lnTo>
                  <a:lnTo>
                    <a:pt x="1111" y="5794"/>
                  </a:lnTo>
                  <a:lnTo>
                    <a:pt x="2857" y="5716"/>
                  </a:lnTo>
                  <a:lnTo>
                    <a:pt x="4127" y="5873"/>
                  </a:lnTo>
                  <a:lnTo>
                    <a:pt x="5238" y="6588"/>
                  </a:lnTo>
                  <a:lnTo>
                    <a:pt x="6032" y="8493"/>
                  </a:lnTo>
                  <a:lnTo>
                    <a:pt x="6350" y="12066"/>
                  </a:lnTo>
                  <a:lnTo>
                    <a:pt x="6350" y="36672"/>
                  </a:lnTo>
                  <a:lnTo>
                    <a:pt x="6112" y="40243"/>
                  </a:lnTo>
                  <a:lnTo>
                    <a:pt x="5079" y="42466"/>
                  </a:lnTo>
                  <a:lnTo>
                    <a:pt x="3175" y="43577"/>
                  </a:lnTo>
                  <a:lnTo>
                    <a:pt x="238" y="44053"/>
                  </a:lnTo>
                  <a:lnTo>
                    <a:pt x="238" y="45561"/>
                  </a:lnTo>
                  <a:lnTo>
                    <a:pt x="21193" y="45561"/>
                  </a:lnTo>
                  <a:lnTo>
                    <a:pt x="21193" y="44053"/>
                  </a:lnTo>
                  <a:lnTo>
                    <a:pt x="18018" y="43577"/>
                  </a:lnTo>
                  <a:lnTo>
                    <a:pt x="16033" y="42624"/>
                  </a:lnTo>
                  <a:lnTo>
                    <a:pt x="15001" y="41117"/>
                  </a:lnTo>
                  <a:lnTo>
                    <a:pt x="14683" y="38893"/>
                  </a:lnTo>
                  <a:lnTo>
                    <a:pt x="14683" y="11112"/>
                  </a:lnTo>
                  <a:lnTo>
                    <a:pt x="17382" y="8652"/>
                  </a:lnTo>
                  <a:lnTo>
                    <a:pt x="19923" y="6906"/>
                  </a:lnTo>
                  <a:lnTo>
                    <a:pt x="22304" y="5794"/>
                  </a:lnTo>
                  <a:lnTo>
                    <a:pt x="24447" y="5398"/>
                  </a:lnTo>
                  <a:lnTo>
                    <a:pt x="28177" y="6032"/>
                  </a:lnTo>
                  <a:lnTo>
                    <a:pt x="30558" y="7937"/>
                  </a:lnTo>
                  <a:lnTo>
                    <a:pt x="31750" y="10954"/>
                  </a:lnTo>
                  <a:lnTo>
                    <a:pt x="32146" y="15002"/>
                  </a:lnTo>
                  <a:lnTo>
                    <a:pt x="32146" y="35718"/>
                  </a:lnTo>
                  <a:lnTo>
                    <a:pt x="31908" y="38893"/>
                  </a:lnTo>
                  <a:lnTo>
                    <a:pt x="31352" y="41117"/>
                  </a:lnTo>
                  <a:lnTo>
                    <a:pt x="30401" y="42545"/>
                  </a:lnTo>
                  <a:lnTo>
                    <a:pt x="29131" y="43418"/>
                  </a:lnTo>
                  <a:lnTo>
                    <a:pt x="25876" y="44053"/>
                  </a:lnTo>
                  <a:lnTo>
                    <a:pt x="25876" y="45561"/>
                  </a:lnTo>
                  <a:lnTo>
                    <a:pt x="46513" y="45561"/>
                  </a:lnTo>
                  <a:lnTo>
                    <a:pt x="46513" y="44053"/>
                  </a:lnTo>
                  <a:lnTo>
                    <a:pt x="43497" y="43577"/>
                  </a:lnTo>
                  <a:lnTo>
                    <a:pt x="41592" y="42466"/>
                  </a:lnTo>
                  <a:lnTo>
                    <a:pt x="40719" y="40481"/>
                  </a:lnTo>
                  <a:lnTo>
                    <a:pt x="40401" y="37544"/>
                  </a:lnTo>
                  <a:lnTo>
                    <a:pt x="40401" y="14843"/>
                  </a:lnTo>
                  <a:lnTo>
                    <a:pt x="39926" y="9446"/>
                  </a:lnTo>
                  <a:lnTo>
                    <a:pt x="38417" y="5556"/>
                  </a:lnTo>
                  <a:lnTo>
                    <a:pt x="36353" y="2857"/>
                  </a:lnTo>
                  <a:lnTo>
                    <a:pt x="33893" y="1111"/>
                  </a:lnTo>
                  <a:lnTo>
                    <a:pt x="31273" y="238"/>
                  </a:lnTo>
                  <a:lnTo>
                    <a:pt x="28813" y="0"/>
                  </a:lnTo>
                  <a:lnTo>
                    <a:pt x="24844" y="636"/>
                  </a:lnTo>
                  <a:lnTo>
                    <a:pt x="21272" y="2302"/>
                  </a:lnTo>
                  <a:lnTo>
                    <a:pt x="17858" y="4842"/>
                  </a:lnTo>
                  <a:lnTo>
                    <a:pt x="14367" y="8017"/>
                  </a:lnTo>
                  <a:lnTo>
                    <a:pt x="14367" y="160"/>
                  </a:lnTo>
                  <a:lnTo>
                    <a:pt x="13652" y="0"/>
                  </a:lnTo>
                  <a:close/>
                </a:path>
              </a:pathLst>
            </a:custGeom>
            <a:solidFill>
              <a:srgbClr val="000000"/>
            </a:solidFill>
          </p:spPr>
          <p:txBody>
            <a:bodyPr vert="horz" lIns="91440" tIns="45720" rIns="91440" bIns="45720" anchor="t"/>
            <a:lstStyle/>
            <a:p>
              <a:endParaRPr lang="en-IN"/>
            </a:p>
          </p:txBody>
        </p:sp>
        <p:sp>
          <p:nvSpPr>
            <p:cNvPr id="2403" name="Shape 7143"/>
            <p:cNvSpPr/>
            <p:nvPr/>
          </p:nvSpPr>
          <p:spPr>
            <a:xfrm>
              <a:off x="4339128" y="5128385"/>
              <a:ext cx="46435" cy="45561"/>
            </a:xfrm>
            <a:custGeom>
              <a:avLst/>
              <a:gdLst/>
              <a:ahLst/>
              <a:cxnLst/>
              <a:rect l="0" t="0" r="0" b="0"/>
              <a:pathLst>
                <a:path w="46435" h="45561">
                  <a:moveTo>
                    <a:pt x="13652" y="0"/>
                  </a:moveTo>
                  <a:lnTo>
                    <a:pt x="0" y="4445"/>
                  </a:lnTo>
                  <a:lnTo>
                    <a:pt x="0" y="6112"/>
                  </a:lnTo>
                  <a:lnTo>
                    <a:pt x="1111" y="5794"/>
                  </a:lnTo>
                  <a:lnTo>
                    <a:pt x="2857" y="5716"/>
                  </a:lnTo>
                  <a:lnTo>
                    <a:pt x="4127" y="5873"/>
                  </a:lnTo>
                  <a:lnTo>
                    <a:pt x="5160" y="6588"/>
                  </a:lnTo>
                  <a:lnTo>
                    <a:pt x="6032" y="8493"/>
                  </a:lnTo>
                  <a:lnTo>
                    <a:pt x="6350" y="12066"/>
                  </a:lnTo>
                  <a:lnTo>
                    <a:pt x="6350" y="36672"/>
                  </a:lnTo>
                  <a:lnTo>
                    <a:pt x="6032" y="40243"/>
                  </a:lnTo>
                  <a:lnTo>
                    <a:pt x="5001" y="42466"/>
                  </a:lnTo>
                  <a:lnTo>
                    <a:pt x="3096" y="43577"/>
                  </a:lnTo>
                  <a:lnTo>
                    <a:pt x="158" y="44053"/>
                  </a:lnTo>
                  <a:lnTo>
                    <a:pt x="158" y="45561"/>
                  </a:lnTo>
                  <a:lnTo>
                    <a:pt x="21192" y="45561"/>
                  </a:lnTo>
                  <a:lnTo>
                    <a:pt x="21192" y="44053"/>
                  </a:lnTo>
                  <a:lnTo>
                    <a:pt x="18017" y="43577"/>
                  </a:lnTo>
                  <a:lnTo>
                    <a:pt x="15954" y="42624"/>
                  </a:lnTo>
                  <a:lnTo>
                    <a:pt x="14922" y="41117"/>
                  </a:lnTo>
                  <a:lnTo>
                    <a:pt x="14605" y="38893"/>
                  </a:lnTo>
                  <a:lnTo>
                    <a:pt x="14605" y="11112"/>
                  </a:lnTo>
                  <a:lnTo>
                    <a:pt x="17303" y="8652"/>
                  </a:lnTo>
                  <a:lnTo>
                    <a:pt x="19843" y="6906"/>
                  </a:lnTo>
                  <a:lnTo>
                    <a:pt x="22225" y="5794"/>
                  </a:lnTo>
                  <a:lnTo>
                    <a:pt x="24447" y="5398"/>
                  </a:lnTo>
                  <a:lnTo>
                    <a:pt x="28178" y="6032"/>
                  </a:lnTo>
                  <a:lnTo>
                    <a:pt x="30480" y="7937"/>
                  </a:lnTo>
                  <a:lnTo>
                    <a:pt x="31750" y="10954"/>
                  </a:lnTo>
                  <a:lnTo>
                    <a:pt x="32067" y="15002"/>
                  </a:lnTo>
                  <a:lnTo>
                    <a:pt x="32067" y="35718"/>
                  </a:lnTo>
                  <a:lnTo>
                    <a:pt x="31908" y="38893"/>
                  </a:lnTo>
                  <a:lnTo>
                    <a:pt x="31274" y="41117"/>
                  </a:lnTo>
                  <a:lnTo>
                    <a:pt x="30321" y="42545"/>
                  </a:lnTo>
                  <a:lnTo>
                    <a:pt x="29130" y="43418"/>
                  </a:lnTo>
                  <a:lnTo>
                    <a:pt x="25797" y="44053"/>
                  </a:lnTo>
                  <a:lnTo>
                    <a:pt x="25797" y="45561"/>
                  </a:lnTo>
                  <a:lnTo>
                    <a:pt x="46435" y="45561"/>
                  </a:lnTo>
                  <a:lnTo>
                    <a:pt x="46435" y="44053"/>
                  </a:lnTo>
                  <a:lnTo>
                    <a:pt x="43417" y="43577"/>
                  </a:lnTo>
                  <a:lnTo>
                    <a:pt x="41592" y="42466"/>
                  </a:lnTo>
                  <a:lnTo>
                    <a:pt x="40640" y="40481"/>
                  </a:lnTo>
                  <a:lnTo>
                    <a:pt x="40402" y="37544"/>
                  </a:lnTo>
                  <a:lnTo>
                    <a:pt x="40402" y="14843"/>
                  </a:lnTo>
                  <a:lnTo>
                    <a:pt x="39846" y="9446"/>
                  </a:lnTo>
                  <a:lnTo>
                    <a:pt x="38417" y="5556"/>
                  </a:lnTo>
                  <a:lnTo>
                    <a:pt x="36353" y="2857"/>
                  </a:lnTo>
                  <a:lnTo>
                    <a:pt x="33892" y="1111"/>
                  </a:lnTo>
                  <a:lnTo>
                    <a:pt x="31274" y="238"/>
                  </a:lnTo>
                  <a:lnTo>
                    <a:pt x="28813" y="0"/>
                  </a:lnTo>
                  <a:lnTo>
                    <a:pt x="24765" y="636"/>
                  </a:lnTo>
                  <a:lnTo>
                    <a:pt x="21192" y="2302"/>
                  </a:lnTo>
                  <a:lnTo>
                    <a:pt x="17860" y="4842"/>
                  </a:lnTo>
                  <a:lnTo>
                    <a:pt x="14366" y="8017"/>
                  </a:lnTo>
                  <a:lnTo>
                    <a:pt x="14366" y="160"/>
                  </a:lnTo>
                  <a:lnTo>
                    <a:pt x="13652" y="0"/>
                  </a:lnTo>
                  <a:close/>
                </a:path>
              </a:pathLst>
            </a:custGeom>
            <a:solidFill>
              <a:srgbClr val="000000"/>
            </a:solidFill>
          </p:spPr>
          <p:txBody>
            <a:bodyPr vert="horz" lIns="91440" tIns="45720" rIns="91440" bIns="45720" anchor="t"/>
            <a:lstStyle/>
            <a:p>
              <a:endParaRPr lang="en-IN"/>
            </a:p>
          </p:txBody>
        </p:sp>
        <p:sp>
          <p:nvSpPr>
            <p:cNvPr id="2404" name="Shape 7144"/>
            <p:cNvSpPr/>
            <p:nvPr/>
          </p:nvSpPr>
          <p:spPr>
            <a:xfrm>
              <a:off x="3546649" y="5128385"/>
              <a:ext cx="46433" cy="45561"/>
            </a:xfrm>
            <a:custGeom>
              <a:avLst/>
              <a:gdLst/>
              <a:ahLst/>
              <a:cxnLst/>
              <a:rect l="0" t="0" r="0" b="0"/>
              <a:pathLst>
                <a:path w="46433" h="45561">
                  <a:moveTo>
                    <a:pt x="13652" y="0"/>
                  </a:moveTo>
                  <a:lnTo>
                    <a:pt x="0" y="4445"/>
                  </a:lnTo>
                  <a:lnTo>
                    <a:pt x="0" y="6112"/>
                  </a:lnTo>
                  <a:lnTo>
                    <a:pt x="1111" y="5794"/>
                  </a:lnTo>
                  <a:lnTo>
                    <a:pt x="2857" y="5716"/>
                  </a:lnTo>
                  <a:lnTo>
                    <a:pt x="4127" y="5873"/>
                  </a:lnTo>
                  <a:lnTo>
                    <a:pt x="5158" y="6588"/>
                  </a:lnTo>
                  <a:lnTo>
                    <a:pt x="6032" y="8493"/>
                  </a:lnTo>
                  <a:lnTo>
                    <a:pt x="6350" y="12066"/>
                  </a:lnTo>
                  <a:lnTo>
                    <a:pt x="6350" y="36672"/>
                  </a:lnTo>
                  <a:lnTo>
                    <a:pt x="6032" y="40243"/>
                  </a:lnTo>
                  <a:lnTo>
                    <a:pt x="5001" y="42466"/>
                  </a:lnTo>
                  <a:lnTo>
                    <a:pt x="3096" y="43577"/>
                  </a:lnTo>
                  <a:lnTo>
                    <a:pt x="158" y="44053"/>
                  </a:lnTo>
                  <a:lnTo>
                    <a:pt x="158" y="45561"/>
                  </a:lnTo>
                  <a:lnTo>
                    <a:pt x="21193" y="45561"/>
                  </a:lnTo>
                  <a:lnTo>
                    <a:pt x="21193" y="44053"/>
                  </a:lnTo>
                  <a:lnTo>
                    <a:pt x="18018" y="43577"/>
                  </a:lnTo>
                  <a:lnTo>
                    <a:pt x="15953" y="42624"/>
                  </a:lnTo>
                  <a:lnTo>
                    <a:pt x="14922" y="41117"/>
                  </a:lnTo>
                  <a:lnTo>
                    <a:pt x="14604" y="38893"/>
                  </a:lnTo>
                  <a:lnTo>
                    <a:pt x="14604" y="11112"/>
                  </a:lnTo>
                  <a:lnTo>
                    <a:pt x="17303" y="8652"/>
                  </a:lnTo>
                  <a:lnTo>
                    <a:pt x="19843" y="6906"/>
                  </a:lnTo>
                  <a:lnTo>
                    <a:pt x="22225" y="5794"/>
                  </a:lnTo>
                  <a:lnTo>
                    <a:pt x="24447" y="5398"/>
                  </a:lnTo>
                  <a:lnTo>
                    <a:pt x="28177" y="6032"/>
                  </a:lnTo>
                  <a:lnTo>
                    <a:pt x="30479" y="7937"/>
                  </a:lnTo>
                  <a:lnTo>
                    <a:pt x="31750" y="10954"/>
                  </a:lnTo>
                  <a:lnTo>
                    <a:pt x="32067" y="15002"/>
                  </a:lnTo>
                  <a:lnTo>
                    <a:pt x="32067" y="35718"/>
                  </a:lnTo>
                  <a:lnTo>
                    <a:pt x="31908" y="38893"/>
                  </a:lnTo>
                  <a:lnTo>
                    <a:pt x="31273" y="41117"/>
                  </a:lnTo>
                  <a:lnTo>
                    <a:pt x="30321" y="42545"/>
                  </a:lnTo>
                  <a:lnTo>
                    <a:pt x="29131" y="43418"/>
                  </a:lnTo>
                  <a:lnTo>
                    <a:pt x="25796" y="44053"/>
                  </a:lnTo>
                  <a:lnTo>
                    <a:pt x="25796" y="45561"/>
                  </a:lnTo>
                  <a:lnTo>
                    <a:pt x="46433" y="45561"/>
                  </a:lnTo>
                  <a:lnTo>
                    <a:pt x="46433" y="44053"/>
                  </a:lnTo>
                  <a:lnTo>
                    <a:pt x="43418" y="43577"/>
                  </a:lnTo>
                  <a:lnTo>
                    <a:pt x="41592" y="42466"/>
                  </a:lnTo>
                  <a:lnTo>
                    <a:pt x="40640" y="40481"/>
                  </a:lnTo>
                  <a:lnTo>
                    <a:pt x="40402" y="37544"/>
                  </a:lnTo>
                  <a:lnTo>
                    <a:pt x="40402" y="14843"/>
                  </a:lnTo>
                  <a:lnTo>
                    <a:pt x="39846" y="9446"/>
                  </a:lnTo>
                  <a:lnTo>
                    <a:pt x="38417" y="5556"/>
                  </a:lnTo>
                  <a:lnTo>
                    <a:pt x="36353" y="2857"/>
                  </a:lnTo>
                  <a:lnTo>
                    <a:pt x="33893" y="1111"/>
                  </a:lnTo>
                  <a:lnTo>
                    <a:pt x="31273" y="238"/>
                  </a:lnTo>
                  <a:lnTo>
                    <a:pt x="28813" y="0"/>
                  </a:lnTo>
                  <a:lnTo>
                    <a:pt x="24765" y="636"/>
                  </a:lnTo>
                  <a:lnTo>
                    <a:pt x="21193" y="2302"/>
                  </a:lnTo>
                  <a:lnTo>
                    <a:pt x="17858" y="4842"/>
                  </a:lnTo>
                  <a:lnTo>
                    <a:pt x="14366" y="8017"/>
                  </a:lnTo>
                  <a:lnTo>
                    <a:pt x="14366" y="160"/>
                  </a:lnTo>
                  <a:lnTo>
                    <a:pt x="13652" y="0"/>
                  </a:lnTo>
                  <a:close/>
                </a:path>
              </a:pathLst>
            </a:custGeom>
            <a:solidFill>
              <a:srgbClr val="000000"/>
            </a:solidFill>
          </p:spPr>
          <p:txBody>
            <a:bodyPr vert="horz" lIns="91440" tIns="45720" rIns="91440" bIns="45720" anchor="t"/>
            <a:lstStyle/>
            <a:p>
              <a:endParaRPr lang="en-IN"/>
            </a:p>
          </p:txBody>
        </p:sp>
        <p:sp>
          <p:nvSpPr>
            <p:cNvPr id="2405" name="Shape 7145"/>
            <p:cNvSpPr/>
            <p:nvPr/>
          </p:nvSpPr>
          <p:spPr>
            <a:xfrm>
              <a:off x="4231020" y="5128385"/>
              <a:ext cx="32702" cy="45561"/>
            </a:xfrm>
            <a:custGeom>
              <a:avLst/>
              <a:gdLst/>
              <a:ahLst/>
              <a:cxnLst/>
              <a:rect l="0" t="0" r="0" b="0"/>
              <a:pathLst>
                <a:path w="32702" h="45561">
                  <a:moveTo>
                    <a:pt x="14843" y="0"/>
                  </a:moveTo>
                  <a:lnTo>
                    <a:pt x="237" y="5318"/>
                  </a:lnTo>
                  <a:lnTo>
                    <a:pt x="237" y="6906"/>
                  </a:lnTo>
                  <a:lnTo>
                    <a:pt x="1667" y="6588"/>
                  </a:lnTo>
                  <a:lnTo>
                    <a:pt x="3572" y="6510"/>
                  </a:lnTo>
                  <a:lnTo>
                    <a:pt x="4842" y="6588"/>
                  </a:lnTo>
                  <a:lnTo>
                    <a:pt x="5873" y="7303"/>
                  </a:lnTo>
                  <a:lnTo>
                    <a:pt x="6747" y="9048"/>
                  </a:lnTo>
                  <a:lnTo>
                    <a:pt x="7063" y="12462"/>
                  </a:lnTo>
                  <a:lnTo>
                    <a:pt x="7063" y="37227"/>
                  </a:lnTo>
                  <a:lnTo>
                    <a:pt x="6747" y="40481"/>
                  </a:lnTo>
                  <a:lnTo>
                    <a:pt x="5636" y="42307"/>
                  </a:lnTo>
                  <a:lnTo>
                    <a:pt x="3412" y="43338"/>
                  </a:lnTo>
                  <a:lnTo>
                    <a:pt x="0" y="44053"/>
                  </a:lnTo>
                  <a:lnTo>
                    <a:pt x="0" y="45561"/>
                  </a:lnTo>
                  <a:lnTo>
                    <a:pt x="23812" y="45561"/>
                  </a:lnTo>
                  <a:lnTo>
                    <a:pt x="23812" y="44053"/>
                  </a:lnTo>
                  <a:lnTo>
                    <a:pt x="20320" y="43736"/>
                  </a:lnTo>
                  <a:lnTo>
                    <a:pt x="17700" y="42862"/>
                  </a:lnTo>
                  <a:lnTo>
                    <a:pt x="15954" y="40641"/>
                  </a:lnTo>
                  <a:lnTo>
                    <a:pt x="15398" y="36672"/>
                  </a:lnTo>
                  <a:lnTo>
                    <a:pt x="15398" y="14367"/>
                  </a:lnTo>
                  <a:lnTo>
                    <a:pt x="15716" y="12621"/>
                  </a:lnTo>
                  <a:lnTo>
                    <a:pt x="16588" y="10795"/>
                  </a:lnTo>
                  <a:lnTo>
                    <a:pt x="19287" y="7699"/>
                  </a:lnTo>
                  <a:lnTo>
                    <a:pt x="20796" y="6588"/>
                  </a:lnTo>
                  <a:lnTo>
                    <a:pt x="22066" y="6192"/>
                  </a:lnTo>
                  <a:lnTo>
                    <a:pt x="24209" y="7143"/>
                  </a:lnTo>
                  <a:lnTo>
                    <a:pt x="26193" y="8811"/>
                  </a:lnTo>
                  <a:lnTo>
                    <a:pt x="28972" y="9685"/>
                  </a:lnTo>
                  <a:lnTo>
                    <a:pt x="30559" y="9367"/>
                  </a:lnTo>
                  <a:lnTo>
                    <a:pt x="31750" y="8413"/>
                  </a:lnTo>
                  <a:lnTo>
                    <a:pt x="32702" y="5318"/>
                  </a:lnTo>
                  <a:lnTo>
                    <a:pt x="32384" y="3096"/>
                  </a:lnTo>
                  <a:lnTo>
                    <a:pt x="31353" y="1429"/>
                  </a:lnTo>
                  <a:lnTo>
                    <a:pt x="29606" y="317"/>
                  </a:lnTo>
                  <a:lnTo>
                    <a:pt x="27384" y="0"/>
                  </a:lnTo>
                  <a:lnTo>
                    <a:pt x="24606" y="397"/>
                  </a:lnTo>
                  <a:lnTo>
                    <a:pt x="21828" y="1904"/>
                  </a:lnTo>
                  <a:lnTo>
                    <a:pt x="18812" y="4604"/>
                  </a:lnTo>
                  <a:lnTo>
                    <a:pt x="15557" y="8969"/>
                  </a:lnTo>
                  <a:lnTo>
                    <a:pt x="15398" y="8969"/>
                  </a:lnTo>
                  <a:lnTo>
                    <a:pt x="15398" y="160"/>
                  </a:lnTo>
                  <a:lnTo>
                    <a:pt x="14843" y="0"/>
                  </a:lnTo>
                  <a:close/>
                </a:path>
              </a:pathLst>
            </a:custGeom>
            <a:solidFill>
              <a:srgbClr val="000000"/>
            </a:solidFill>
          </p:spPr>
          <p:txBody>
            <a:bodyPr vert="horz" lIns="91440" tIns="45720" rIns="91440" bIns="45720" anchor="t"/>
            <a:lstStyle/>
            <a:p>
              <a:endParaRPr lang="en-IN"/>
            </a:p>
          </p:txBody>
        </p:sp>
        <p:sp>
          <p:nvSpPr>
            <p:cNvPr id="2406" name="Shape 7146"/>
            <p:cNvSpPr/>
            <p:nvPr/>
          </p:nvSpPr>
          <p:spPr>
            <a:xfrm>
              <a:off x="3866530" y="5128385"/>
              <a:ext cx="32622" cy="45561"/>
            </a:xfrm>
            <a:custGeom>
              <a:avLst/>
              <a:gdLst/>
              <a:ahLst/>
              <a:cxnLst/>
              <a:rect l="0" t="0" r="0" b="0"/>
              <a:pathLst>
                <a:path w="32622" h="45561">
                  <a:moveTo>
                    <a:pt x="14843" y="0"/>
                  </a:moveTo>
                  <a:lnTo>
                    <a:pt x="158" y="5318"/>
                  </a:lnTo>
                  <a:lnTo>
                    <a:pt x="158" y="6906"/>
                  </a:lnTo>
                  <a:lnTo>
                    <a:pt x="3492" y="6510"/>
                  </a:lnTo>
                  <a:lnTo>
                    <a:pt x="4762" y="6588"/>
                  </a:lnTo>
                  <a:lnTo>
                    <a:pt x="5873" y="7303"/>
                  </a:lnTo>
                  <a:lnTo>
                    <a:pt x="6667" y="9048"/>
                  </a:lnTo>
                  <a:lnTo>
                    <a:pt x="6985" y="12462"/>
                  </a:lnTo>
                  <a:lnTo>
                    <a:pt x="6985" y="37227"/>
                  </a:lnTo>
                  <a:lnTo>
                    <a:pt x="6667" y="40481"/>
                  </a:lnTo>
                  <a:lnTo>
                    <a:pt x="5556" y="42307"/>
                  </a:lnTo>
                  <a:lnTo>
                    <a:pt x="3413" y="43338"/>
                  </a:lnTo>
                  <a:lnTo>
                    <a:pt x="0" y="44053"/>
                  </a:lnTo>
                  <a:lnTo>
                    <a:pt x="0" y="45561"/>
                  </a:lnTo>
                  <a:lnTo>
                    <a:pt x="23733" y="45561"/>
                  </a:lnTo>
                  <a:lnTo>
                    <a:pt x="23733" y="44053"/>
                  </a:lnTo>
                  <a:lnTo>
                    <a:pt x="20320" y="43736"/>
                  </a:lnTo>
                  <a:lnTo>
                    <a:pt x="17621" y="42862"/>
                  </a:lnTo>
                  <a:lnTo>
                    <a:pt x="15953" y="40641"/>
                  </a:lnTo>
                  <a:lnTo>
                    <a:pt x="15319" y="36672"/>
                  </a:lnTo>
                  <a:lnTo>
                    <a:pt x="15319" y="14367"/>
                  </a:lnTo>
                  <a:lnTo>
                    <a:pt x="15716" y="12621"/>
                  </a:lnTo>
                  <a:lnTo>
                    <a:pt x="16590" y="10795"/>
                  </a:lnTo>
                  <a:lnTo>
                    <a:pt x="19208" y="7699"/>
                  </a:lnTo>
                  <a:lnTo>
                    <a:pt x="20716" y="6588"/>
                  </a:lnTo>
                  <a:lnTo>
                    <a:pt x="22066" y="6192"/>
                  </a:lnTo>
                  <a:lnTo>
                    <a:pt x="24129" y="7143"/>
                  </a:lnTo>
                  <a:lnTo>
                    <a:pt x="26115" y="8811"/>
                  </a:lnTo>
                  <a:lnTo>
                    <a:pt x="28892" y="9685"/>
                  </a:lnTo>
                  <a:lnTo>
                    <a:pt x="30479" y="9367"/>
                  </a:lnTo>
                  <a:lnTo>
                    <a:pt x="31671" y="8413"/>
                  </a:lnTo>
                  <a:lnTo>
                    <a:pt x="32622" y="5318"/>
                  </a:lnTo>
                  <a:lnTo>
                    <a:pt x="32306" y="3096"/>
                  </a:lnTo>
                  <a:lnTo>
                    <a:pt x="31273" y="1429"/>
                  </a:lnTo>
                  <a:lnTo>
                    <a:pt x="29607" y="317"/>
                  </a:lnTo>
                  <a:lnTo>
                    <a:pt x="27304" y="0"/>
                  </a:lnTo>
                  <a:lnTo>
                    <a:pt x="24527" y="397"/>
                  </a:lnTo>
                  <a:lnTo>
                    <a:pt x="21748" y="1904"/>
                  </a:lnTo>
                  <a:lnTo>
                    <a:pt x="18812" y="4604"/>
                  </a:lnTo>
                  <a:lnTo>
                    <a:pt x="15477" y="8969"/>
                  </a:lnTo>
                  <a:lnTo>
                    <a:pt x="15319" y="8969"/>
                  </a:lnTo>
                  <a:lnTo>
                    <a:pt x="15319" y="160"/>
                  </a:lnTo>
                  <a:lnTo>
                    <a:pt x="14843" y="0"/>
                  </a:lnTo>
                  <a:close/>
                </a:path>
              </a:pathLst>
            </a:custGeom>
            <a:solidFill>
              <a:srgbClr val="000000"/>
            </a:solidFill>
          </p:spPr>
          <p:txBody>
            <a:bodyPr vert="horz" lIns="91440" tIns="45720" rIns="91440" bIns="45720" anchor="t"/>
            <a:lstStyle/>
            <a:p>
              <a:endParaRPr lang="en-IN"/>
            </a:p>
          </p:txBody>
        </p:sp>
        <p:sp>
          <p:nvSpPr>
            <p:cNvPr id="2407" name="Shape 7147"/>
            <p:cNvSpPr/>
            <p:nvPr/>
          </p:nvSpPr>
          <p:spPr>
            <a:xfrm>
              <a:off x="3211686" y="5128385"/>
              <a:ext cx="32702" cy="45561"/>
            </a:xfrm>
            <a:custGeom>
              <a:avLst/>
              <a:gdLst/>
              <a:ahLst/>
              <a:cxnLst/>
              <a:rect l="0" t="0" r="0" b="0"/>
              <a:pathLst>
                <a:path w="32702" h="45561">
                  <a:moveTo>
                    <a:pt x="14843" y="0"/>
                  </a:moveTo>
                  <a:lnTo>
                    <a:pt x="238" y="5318"/>
                  </a:lnTo>
                  <a:lnTo>
                    <a:pt x="238" y="6906"/>
                  </a:lnTo>
                  <a:lnTo>
                    <a:pt x="3571" y="6510"/>
                  </a:lnTo>
                  <a:lnTo>
                    <a:pt x="4841" y="6588"/>
                  </a:lnTo>
                  <a:lnTo>
                    <a:pt x="5952" y="7303"/>
                  </a:lnTo>
                  <a:lnTo>
                    <a:pt x="6746" y="9048"/>
                  </a:lnTo>
                  <a:lnTo>
                    <a:pt x="7065" y="12462"/>
                  </a:lnTo>
                  <a:lnTo>
                    <a:pt x="7065" y="37227"/>
                  </a:lnTo>
                  <a:lnTo>
                    <a:pt x="6746" y="40481"/>
                  </a:lnTo>
                  <a:lnTo>
                    <a:pt x="5634" y="42307"/>
                  </a:lnTo>
                  <a:lnTo>
                    <a:pt x="3413" y="43338"/>
                  </a:lnTo>
                  <a:lnTo>
                    <a:pt x="0" y="44053"/>
                  </a:lnTo>
                  <a:lnTo>
                    <a:pt x="0" y="45561"/>
                  </a:lnTo>
                  <a:lnTo>
                    <a:pt x="23812" y="45561"/>
                  </a:lnTo>
                  <a:lnTo>
                    <a:pt x="23812" y="44053"/>
                  </a:lnTo>
                  <a:lnTo>
                    <a:pt x="20320" y="43736"/>
                  </a:lnTo>
                  <a:lnTo>
                    <a:pt x="17701" y="42862"/>
                  </a:lnTo>
                  <a:lnTo>
                    <a:pt x="16033" y="40641"/>
                  </a:lnTo>
                  <a:lnTo>
                    <a:pt x="15398" y="36672"/>
                  </a:lnTo>
                  <a:lnTo>
                    <a:pt x="15398" y="14367"/>
                  </a:lnTo>
                  <a:lnTo>
                    <a:pt x="16590" y="10795"/>
                  </a:lnTo>
                  <a:lnTo>
                    <a:pt x="19288" y="7699"/>
                  </a:lnTo>
                  <a:lnTo>
                    <a:pt x="20796" y="6588"/>
                  </a:lnTo>
                  <a:lnTo>
                    <a:pt x="22146" y="6192"/>
                  </a:lnTo>
                  <a:lnTo>
                    <a:pt x="24208" y="7143"/>
                  </a:lnTo>
                  <a:lnTo>
                    <a:pt x="26193" y="8811"/>
                  </a:lnTo>
                  <a:lnTo>
                    <a:pt x="28971" y="9685"/>
                  </a:lnTo>
                  <a:lnTo>
                    <a:pt x="30558" y="9367"/>
                  </a:lnTo>
                  <a:lnTo>
                    <a:pt x="31750" y="8413"/>
                  </a:lnTo>
                  <a:lnTo>
                    <a:pt x="32702" y="5318"/>
                  </a:lnTo>
                  <a:lnTo>
                    <a:pt x="32385" y="3096"/>
                  </a:lnTo>
                  <a:lnTo>
                    <a:pt x="31352" y="1429"/>
                  </a:lnTo>
                  <a:lnTo>
                    <a:pt x="29607" y="317"/>
                  </a:lnTo>
                  <a:lnTo>
                    <a:pt x="27383" y="0"/>
                  </a:lnTo>
                  <a:lnTo>
                    <a:pt x="24606" y="397"/>
                  </a:lnTo>
                  <a:lnTo>
                    <a:pt x="21827" y="1904"/>
                  </a:lnTo>
                  <a:lnTo>
                    <a:pt x="18891" y="4604"/>
                  </a:lnTo>
                  <a:lnTo>
                    <a:pt x="15557" y="8969"/>
                  </a:lnTo>
                  <a:lnTo>
                    <a:pt x="15398" y="8969"/>
                  </a:lnTo>
                  <a:lnTo>
                    <a:pt x="15398" y="160"/>
                  </a:lnTo>
                  <a:lnTo>
                    <a:pt x="14843" y="0"/>
                  </a:lnTo>
                  <a:close/>
                </a:path>
              </a:pathLst>
            </a:custGeom>
            <a:solidFill>
              <a:srgbClr val="000000"/>
            </a:solidFill>
          </p:spPr>
          <p:txBody>
            <a:bodyPr vert="horz" lIns="91440" tIns="45720" rIns="91440" bIns="45720" anchor="t"/>
            <a:lstStyle/>
            <a:p>
              <a:endParaRPr lang="en-IN"/>
            </a:p>
          </p:txBody>
        </p:sp>
        <p:sp>
          <p:nvSpPr>
            <p:cNvPr id="2408" name="Shape 7148"/>
            <p:cNvSpPr/>
            <p:nvPr/>
          </p:nvSpPr>
          <p:spPr>
            <a:xfrm>
              <a:off x="4637500" y="5128385"/>
              <a:ext cx="43734" cy="67151"/>
            </a:xfrm>
            <a:custGeom>
              <a:avLst/>
              <a:gdLst/>
              <a:ahLst/>
              <a:cxnLst/>
              <a:rect l="0" t="0" r="0" b="0"/>
              <a:pathLst>
                <a:path w="43734" h="67151">
                  <a:moveTo>
                    <a:pt x="21113" y="0"/>
                  </a:moveTo>
                  <a:lnTo>
                    <a:pt x="19683" y="2778"/>
                  </a:lnTo>
                  <a:lnTo>
                    <a:pt x="22542" y="3335"/>
                  </a:lnTo>
                  <a:lnTo>
                    <a:pt x="24843" y="4922"/>
                  </a:lnTo>
                  <a:lnTo>
                    <a:pt x="26590" y="7143"/>
                  </a:lnTo>
                  <a:lnTo>
                    <a:pt x="27938" y="9763"/>
                  </a:lnTo>
                  <a:lnTo>
                    <a:pt x="29368" y="15161"/>
                  </a:lnTo>
                  <a:lnTo>
                    <a:pt x="29686" y="17304"/>
                  </a:lnTo>
                  <a:lnTo>
                    <a:pt x="29765" y="18812"/>
                  </a:lnTo>
                  <a:lnTo>
                    <a:pt x="29765" y="20241"/>
                  </a:lnTo>
                  <a:lnTo>
                    <a:pt x="29447" y="22225"/>
                  </a:lnTo>
                  <a:lnTo>
                    <a:pt x="28732" y="24368"/>
                  </a:lnTo>
                  <a:lnTo>
                    <a:pt x="27383" y="26353"/>
                  </a:lnTo>
                  <a:lnTo>
                    <a:pt x="25400" y="27781"/>
                  </a:lnTo>
                  <a:lnTo>
                    <a:pt x="22542" y="28337"/>
                  </a:lnTo>
                  <a:lnTo>
                    <a:pt x="19128" y="27623"/>
                  </a:lnTo>
                  <a:lnTo>
                    <a:pt x="16430" y="25717"/>
                  </a:lnTo>
                  <a:lnTo>
                    <a:pt x="14445" y="22940"/>
                  </a:lnTo>
                  <a:lnTo>
                    <a:pt x="13176" y="19447"/>
                  </a:lnTo>
                  <a:lnTo>
                    <a:pt x="12223" y="11668"/>
                  </a:lnTo>
                  <a:lnTo>
                    <a:pt x="12857" y="7461"/>
                  </a:lnTo>
                  <a:lnTo>
                    <a:pt x="14604" y="4683"/>
                  </a:lnTo>
                  <a:lnTo>
                    <a:pt x="17065" y="3175"/>
                  </a:lnTo>
                  <a:lnTo>
                    <a:pt x="19683" y="2778"/>
                  </a:lnTo>
                  <a:lnTo>
                    <a:pt x="21113" y="0"/>
                  </a:lnTo>
                  <a:lnTo>
                    <a:pt x="17223" y="397"/>
                  </a:lnTo>
                  <a:lnTo>
                    <a:pt x="13333" y="1667"/>
                  </a:lnTo>
                  <a:lnTo>
                    <a:pt x="9682" y="3811"/>
                  </a:lnTo>
                  <a:lnTo>
                    <a:pt x="6746" y="6986"/>
                  </a:lnTo>
                  <a:lnTo>
                    <a:pt x="4762" y="11192"/>
                  </a:lnTo>
                  <a:lnTo>
                    <a:pt x="4047" y="16511"/>
                  </a:lnTo>
                  <a:lnTo>
                    <a:pt x="4682" y="20637"/>
                  </a:lnTo>
                  <a:lnTo>
                    <a:pt x="6428" y="24129"/>
                  </a:lnTo>
                  <a:lnTo>
                    <a:pt x="9286" y="27067"/>
                  </a:lnTo>
                  <a:lnTo>
                    <a:pt x="13255" y="29368"/>
                  </a:lnTo>
                  <a:lnTo>
                    <a:pt x="9525" y="32782"/>
                  </a:lnTo>
                  <a:lnTo>
                    <a:pt x="6983" y="35322"/>
                  </a:lnTo>
                  <a:lnTo>
                    <a:pt x="5556" y="37068"/>
                  </a:lnTo>
                  <a:lnTo>
                    <a:pt x="4762" y="38338"/>
                  </a:lnTo>
                  <a:lnTo>
                    <a:pt x="4445" y="40163"/>
                  </a:lnTo>
                  <a:lnTo>
                    <a:pt x="4920" y="41990"/>
                  </a:lnTo>
                  <a:lnTo>
                    <a:pt x="6032" y="43338"/>
                  </a:lnTo>
                  <a:lnTo>
                    <a:pt x="9682" y="45482"/>
                  </a:lnTo>
                  <a:lnTo>
                    <a:pt x="6032" y="48181"/>
                  </a:lnTo>
                  <a:lnTo>
                    <a:pt x="2936" y="51117"/>
                  </a:lnTo>
                  <a:lnTo>
                    <a:pt x="793" y="54292"/>
                  </a:lnTo>
                  <a:lnTo>
                    <a:pt x="0" y="57547"/>
                  </a:lnTo>
                  <a:lnTo>
                    <a:pt x="396" y="59452"/>
                  </a:lnTo>
                  <a:lnTo>
                    <a:pt x="1348" y="61278"/>
                  </a:lnTo>
                  <a:lnTo>
                    <a:pt x="2857" y="62866"/>
                  </a:lnTo>
                  <a:lnTo>
                    <a:pt x="5000" y="64293"/>
                  </a:lnTo>
                  <a:lnTo>
                    <a:pt x="10556" y="66357"/>
                  </a:lnTo>
                  <a:lnTo>
                    <a:pt x="17541" y="67151"/>
                  </a:lnTo>
                  <a:lnTo>
                    <a:pt x="21192" y="66913"/>
                  </a:lnTo>
                  <a:lnTo>
                    <a:pt x="25239" y="66119"/>
                  </a:lnTo>
                  <a:lnTo>
                    <a:pt x="33495" y="63023"/>
                  </a:lnTo>
                  <a:lnTo>
                    <a:pt x="37226" y="60642"/>
                  </a:lnTo>
                  <a:lnTo>
                    <a:pt x="40163" y="57706"/>
                  </a:lnTo>
                  <a:lnTo>
                    <a:pt x="42147" y="54292"/>
                  </a:lnTo>
                  <a:lnTo>
                    <a:pt x="42862" y="50403"/>
                  </a:lnTo>
                  <a:lnTo>
                    <a:pt x="42782" y="48657"/>
                  </a:lnTo>
                  <a:lnTo>
                    <a:pt x="42147" y="46513"/>
                  </a:lnTo>
                  <a:lnTo>
                    <a:pt x="40877" y="44212"/>
                  </a:lnTo>
                  <a:lnTo>
                    <a:pt x="38733" y="42148"/>
                  </a:lnTo>
                  <a:lnTo>
                    <a:pt x="35480" y="40561"/>
                  </a:lnTo>
                  <a:lnTo>
                    <a:pt x="30876" y="39767"/>
                  </a:lnTo>
                  <a:lnTo>
                    <a:pt x="18096" y="39211"/>
                  </a:lnTo>
                  <a:lnTo>
                    <a:pt x="14763" y="39053"/>
                  </a:lnTo>
                  <a:lnTo>
                    <a:pt x="13196" y="38641"/>
                  </a:lnTo>
                  <a:lnTo>
                    <a:pt x="11746" y="45720"/>
                  </a:lnTo>
                  <a:lnTo>
                    <a:pt x="11746" y="45720"/>
                  </a:lnTo>
                  <a:lnTo>
                    <a:pt x="15953" y="46434"/>
                  </a:lnTo>
                  <a:lnTo>
                    <a:pt x="20637" y="46752"/>
                  </a:lnTo>
                  <a:lnTo>
                    <a:pt x="23812" y="46911"/>
                  </a:lnTo>
                  <a:lnTo>
                    <a:pt x="27938" y="47069"/>
                  </a:lnTo>
                  <a:lnTo>
                    <a:pt x="32861" y="47228"/>
                  </a:lnTo>
                  <a:lnTo>
                    <a:pt x="36750" y="47863"/>
                  </a:lnTo>
                  <a:lnTo>
                    <a:pt x="39211" y="49292"/>
                  </a:lnTo>
                  <a:lnTo>
                    <a:pt x="40083" y="51911"/>
                  </a:lnTo>
                  <a:lnTo>
                    <a:pt x="39766" y="53817"/>
                  </a:lnTo>
                  <a:lnTo>
                    <a:pt x="38813" y="55642"/>
                  </a:lnTo>
                  <a:lnTo>
                    <a:pt x="37306" y="57229"/>
                  </a:lnTo>
                  <a:lnTo>
                    <a:pt x="35242" y="58658"/>
                  </a:lnTo>
                  <a:lnTo>
                    <a:pt x="32622" y="59848"/>
                  </a:lnTo>
                  <a:lnTo>
                    <a:pt x="29447" y="60722"/>
                  </a:lnTo>
                  <a:lnTo>
                    <a:pt x="25876" y="61278"/>
                  </a:lnTo>
                  <a:lnTo>
                    <a:pt x="21748" y="61516"/>
                  </a:lnTo>
                  <a:lnTo>
                    <a:pt x="17858" y="61278"/>
                  </a:lnTo>
                  <a:lnTo>
                    <a:pt x="14683" y="60801"/>
                  </a:lnTo>
                  <a:lnTo>
                    <a:pt x="12063" y="60087"/>
                  </a:lnTo>
                  <a:lnTo>
                    <a:pt x="10158" y="59134"/>
                  </a:lnTo>
                  <a:lnTo>
                    <a:pt x="7698" y="56912"/>
                  </a:lnTo>
                  <a:lnTo>
                    <a:pt x="6905" y="54451"/>
                  </a:lnTo>
                  <a:lnTo>
                    <a:pt x="7222" y="52387"/>
                  </a:lnTo>
                  <a:lnTo>
                    <a:pt x="8175" y="50323"/>
                  </a:lnTo>
                  <a:lnTo>
                    <a:pt x="11746" y="45720"/>
                  </a:lnTo>
                  <a:lnTo>
                    <a:pt x="13196" y="38641"/>
                  </a:lnTo>
                  <a:lnTo>
                    <a:pt x="11746" y="38260"/>
                  </a:lnTo>
                  <a:lnTo>
                    <a:pt x="10795" y="37466"/>
                  </a:lnTo>
                  <a:lnTo>
                    <a:pt x="10397" y="36512"/>
                  </a:lnTo>
                  <a:lnTo>
                    <a:pt x="11032" y="34687"/>
                  </a:lnTo>
                  <a:lnTo>
                    <a:pt x="12620" y="32703"/>
                  </a:lnTo>
                  <a:lnTo>
                    <a:pt x="14525" y="31036"/>
                  </a:lnTo>
                  <a:lnTo>
                    <a:pt x="16351" y="30322"/>
                  </a:lnTo>
                  <a:lnTo>
                    <a:pt x="17223" y="30401"/>
                  </a:lnTo>
                  <a:lnTo>
                    <a:pt x="18732" y="30559"/>
                  </a:lnTo>
                  <a:lnTo>
                    <a:pt x="21668" y="30798"/>
                  </a:lnTo>
                  <a:lnTo>
                    <a:pt x="24763" y="30401"/>
                  </a:lnTo>
                  <a:lnTo>
                    <a:pt x="28177" y="29368"/>
                  </a:lnTo>
                  <a:lnTo>
                    <a:pt x="31670" y="27463"/>
                  </a:lnTo>
                  <a:lnTo>
                    <a:pt x="34607" y="24766"/>
                  </a:lnTo>
                  <a:lnTo>
                    <a:pt x="36670" y="21034"/>
                  </a:lnTo>
                  <a:lnTo>
                    <a:pt x="37384" y="16192"/>
                  </a:lnTo>
                  <a:lnTo>
                    <a:pt x="37306" y="13097"/>
                  </a:lnTo>
                  <a:lnTo>
                    <a:pt x="36908" y="10716"/>
                  </a:lnTo>
                  <a:lnTo>
                    <a:pt x="35558" y="7143"/>
                  </a:lnTo>
                  <a:lnTo>
                    <a:pt x="43734" y="7143"/>
                  </a:lnTo>
                  <a:lnTo>
                    <a:pt x="43734" y="3254"/>
                  </a:lnTo>
                  <a:lnTo>
                    <a:pt x="36115" y="3254"/>
                  </a:lnTo>
                  <a:lnTo>
                    <a:pt x="33575" y="3096"/>
                  </a:lnTo>
                  <a:lnTo>
                    <a:pt x="30717" y="2223"/>
                  </a:lnTo>
                  <a:lnTo>
                    <a:pt x="25717" y="556"/>
                  </a:lnTo>
                  <a:lnTo>
                    <a:pt x="21113" y="0"/>
                  </a:lnTo>
                  <a:close/>
                </a:path>
              </a:pathLst>
            </a:custGeom>
            <a:solidFill>
              <a:srgbClr val="000000"/>
            </a:solidFill>
          </p:spPr>
          <p:txBody>
            <a:bodyPr vert="horz" lIns="91440" tIns="45720" rIns="91440" bIns="45720" anchor="t"/>
            <a:lstStyle/>
            <a:p>
              <a:endParaRPr lang="en-IN"/>
            </a:p>
          </p:txBody>
        </p:sp>
        <p:sp>
          <p:nvSpPr>
            <p:cNvPr id="2409" name="Shape 7149"/>
            <p:cNvSpPr/>
            <p:nvPr/>
          </p:nvSpPr>
          <p:spPr>
            <a:xfrm>
              <a:off x="3596337" y="5128385"/>
              <a:ext cx="43815" cy="67151"/>
            </a:xfrm>
            <a:custGeom>
              <a:avLst/>
              <a:gdLst/>
              <a:ahLst/>
              <a:cxnLst/>
              <a:rect l="0" t="0" r="0" b="0"/>
              <a:pathLst>
                <a:path w="43815" h="67151">
                  <a:moveTo>
                    <a:pt x="21113" y="0"/>
                  </a:moveTo>
                  <a:lnTo>
                    <a:pt x="19763" y="2778"/>
                  </a:lnTo>
                  <a:lnTo>
                    <a:pt x="22621" y="3335"/>
                  </a:lnTo>
                  <a:lnTo>
                    <a:pt x="24844" y="4922"/>
                  </a:lnTo>
                  <a:lnTo>
                    <a:pt x="27940" y="9763"/>
                  </a:lnTo>
                  <a:lnTo>
                    <a:pt x="29448" y="15161"/>
                  </a:lnTo>
                  <a:lnTo>
                    <a:pt x="29764" y="17304"/>
                  </a:lnTo>
                  <a:lnTo>
                    <a:pt x="29845" y="18812"/>
                  </a:lnTo>
                  <a:lnTo>
                    <a:pt x="29845" y="20241"/>
                  </a:lnTo>
                  <a:lnTo>
                    <a:pt x="29527" y="22225"/>
                  </a:lnTo>
                  <a:lnTo>
                    <a:pt x="28733" y="24368"/>
                  </a:lnTo>
                  <a:lnTo>
                    <a:pt x="27463" y="26353"/>
                  </a:lnTo>
                  <a:lnTo>
                    <a:pt x="25479" y="27781"/>
                  </a:lnTo>
                  <a:lnTo>
                    <a:pt x="22621" y="28337"/>
                  </a:lnTo>
                  <a:lnTo>
                    <a:pt x="19129" y="27623"/>
                  </a:lnTo>
                  <a:lnTo>
                    <a:pt x="16431" y="25717"/>
                  </a:lnTo>
                  <a:lnTo>
                    <a:pt x="14526" y="22940"/>
                  </a:lnTo>
                  <a:lnTo>
                    <a:pt x="13256" y="19447"/>
                  </a:lnTo>
                  <a:lnTo>
                    <a:pt x="12302" y="11668"/>
                  </a:lnTo>
                  <a:lnTo>
                    <a:pt x="12938" y="7461"/>
                  </a:lnTo>
                  <a:lnTo>
                    <a:pt x="14683" y="4683"/>
                  </a:lnTo>
                  <a:lnTo>
                    <a:pt x="17064" y="3175"/>
                  </a:lnTo>
                  <a:lnTo>
                    <a:pt x="19763" y="2778"/>
                  </a:lnTo>
                  <a:lnTo>
                    <a:pt x="21113" y="0"/>
                  </a:lnTo>
                  <a:lnTo>
                    <a:pt x="17224" y="397"/>
                  </a:lnTo>
                  <a:lnTo>
                    <a:pt x="13334" y="1667"/>
                  </a:lnTo>
                  <a:lnTo>
                    <a:pt x="9763" y="3811"/>
                  </a:lnTo>
                  <a:lnTo>
                    <a:pt x="6826" y="6986"/>
                  </a:lnTo>
                  <a:lnTo>
                    <a:pt x="4842" y="11192"/>
                  </a:lnTo>
                  <a:lnTo>
                    <a:pt x="4048" y="16511"/>
                  </a:lnTo>
                  <a:lnTo>
                    <a:pt x="4682" y="20637"/>
                  </a:lnTo>
                  <a:lnTo>
                    <a:pt x="6429" y="24129"/>
                  </a:lnTo>
                  <a:lnTo>
                    <a:pt x="9366" y="27067"/>
                  </a:lnTo>
                  <a:lnTo>
                    <a:pt x="13256" y="29368"/>
                  </a:lnTo>
                  <a:lnTo>
                    <a:pt x="9604" y="32782"/>
                  </a:lnTo>
                  <a:lnTo>
                    <a:pt x="7063" y="35322"/>
                  </a:lnTo>
                  <a:lnTo>
                    <a:pt x="5556" y="37068"/>
                  </a:lnTo>
                  <a:lnTo>
                    <a:pt x="4762" y="38338"/>
                  </a:lnTo>
                  <a:lnTo>
                    <a:pt x="4445" y="40163"/>
                  </a:lnTo>
                  <a:lnTo>
                    <a:pt x="4921" y="41990"/>
                  </a:lnTo>
                  <a:lnTo>
                    <a:pt x="6112" y="43338"/>
                  </a:lnTo>
                  <a:lnTo>
                    <a:pt x="9763" y="45482"/>
                  </a:lnTo>
                  <a:lnTo>
                    <a:pt x="6032" y="48181"/>
                  </a:lnTo>
                  <a:lnTo>
                    <a:pt x="2937" y="51117"/>
                  </a:lnTo>
                  <a:lnTo>
                    <a:pt x="793" y="54292"/>
                  </a:lnTo>
                  <a:lnTo>
                    <a:pt x="0" y="57547"/>
                  </a:lnTo>
                  <a:lnTo>
                    <a:pt x="396" y="59452"/>
                  </a:lnTo>
                  <a:lnTo>
                    <a:pt x="1349" y="61278"/>
                  </a:lnTo>
                  <a:lnTo>
                    <a:pt x="2937" y="62866"/>
                  </a:lnTo>
                  <a:lnTo>
                    <a:pt x="5001" y="64293"/>
                  </a:lnTo>
                  <a:lnTo>
                    <a:pt x="10557" y="66357"/>
                  </a:lnTo>
                  <a:lnTo>
                    <a:pt x="17542" y="67151"/>
                  </a:lnTo>
                  <a:lnTo>
                    <a:pt x="21193" y="66913"/>
                  </a:lnTo>
                  <a:lnTo>
                    <a:pt x="25241" y="66119"/>
                  </a:lnTo>
                  <a:lnTo>
                    <a:pt x="33576" y="63023"/>
                  </a:lnTo>
                  <a:lnTo>
                    <a:pt x="37226" y="60642"/>
                  </a:lnTo>
                  <a:lnTo>
                    <a:pt x="40163" y="57706"/>
                  </a:lnTo>
                  <a:lnTo>
                    <a:pt x="42148" y="54292"/>
                  </a:lnTo>
                  <a:lnTo>
                    <a:pt x="42942" y="50403"/>
                  </a:lnTo>
                  <a:lnTo>
                    <a:pt x="42782" y="48657"/>
                  </a:lnTo>
                  <a:lnTo>
                    <a:pt x="42148" y="46513"/>
                  </a:lnTo>
                  <a:lnTo>
                    <a:pt x="40877" y="44212"/>
                  </a:lnTo>
                  <a:lnTo>
                    <a:pt x="38734" y="42148"/>
                  </a:lnTo>
                  <a:lnTo>
                    <a:pt x="35559" y="40561"/>
                  </a:lnTo>
                  <a:lnTo>
                    <a:pt x="30956" y="39767"/>
                  </a:lnTo>
                  <a:lnTo>
                    <a:pt x="18176" y="39211"/>
                  </a:lnTo>
                  <a:lnTo>
                    <a:pt x="14763" y="39053"/>
                  </a:lnTo>
                  <a:lnTo>
                    <a:pt x="13260" y="38658"/>
                  </a:lnTo>
                  <a:lnTo>
                    <a:pt x="11826" y="45720"/>
                  </a:lnTo>
                  <a:lnTo>
                    <a:pt x="16033" y="46434"/>
                  </a:lnTo>
                  <a:lnTo>
                    <a:pt x="20637" y="46752"/>
                  </a:lnTo>
                  <a:lnTo>
                    <a:pt x="23812" y="46911"/>
                  </a:lnTo>
                  <a:lnTo>
                    <a:pt x="27940" y="47069"/>
                  </a:lnTo>
                  <a:lnTo>
                    <a:pt x="32939" y="47228"/>
                  </a:lnTo>
                  <a:lnTo>
                    <a:pt x="36751" y="47863"/>
                  </a:lnTo>
                  <a:lnTo>
                    <a:pt x="39289" y="49292"/>
                  </a:lnTo>
                  <a:lnTo>
                    <a:pt x="40163" y="51911"/>
                  </a:lnTo>
                  <a:lnTo>
                    <a:pt x="39846" y="53817"/>
                  </a:lnTo>
                  <a:lnTo>
                    <a:pt x="38893" y="55642"/>
                  </a:lnTo>
                  <a:lnTo>
                    <a:pt x="37386" y="57229"/>
                  </a:lnTo>
                  <a:lnTo>
                    <a:pt x="35321" y="58658"/>
                  </a:lnTo>
                  <a:lnTo>
                    <a:pt x="32702" y="59848"/>
                  </a:lnTo>
                  <a:lnTo>
                    <a:pt x="29527" y="60722"/>
                  </a:lnTo>
                  <a:lnTo>
                    <a:pt x="25956" y="61278"/>
                  </a:lnTo>
                  <a:lnTo>
                    <a:pt x="21827" y="61516"/>
                  </a:lnTo>
                  <a:lnTo>
                    <a:pt x="17938" y="61278"/>
                  </a:lnTo>
                  <a:lnTo>
                    <a:pt x="14763" y="60801"/>
                  </a:lnTo>
                  <a:lnTo>
                    <a:pt x="12144" y="60087"/>
                  </a:lnTo>
                  <a:lnTo>
                    <a:pt x="10159" y="59134"/>
                  </a:lnTo>
                  <a:lnTo>
                    <a:pt x="7699" y="56912"/>
                  </a:lnTo>
                  <a:lnTo>
                    <a:pt x="6984" y="54451"/>
                  </a:lnTo>
                  <a:lnTo>
                    <a:pt x="7302" y="52387"/>
                  </a:lnTo>
                  <a:lnTo>
                    <a:pt x="8254" y="50323"/>
                  </a:lnTo>
                  <a:lnTo>
                    <a:pt x="11826" y="45720"/>
                  </a:lnTo>
                  <a:lnTo>
                    <a:pt x="13260" y="38658"/>
                  </a:lnTo>
                  <a:lnTo>
                    <a:pt x="11747" y="38260"/>
                  </a:lnTo>
                  <a:lnTo>
                    <a:pt x="10795" y="37466"/>
                  </a:lnTo>
                  <a:lnTo>
                    <a:pt x="10398" y="36512"/>
                  </a:lnTo>
                  <a:lnTo>
                    <a:pt x="11032" y="34687"/>
                  </a:lnTo>
                  <a:lnTo>
                    <a:pt x="12620" y="32703"/>
                  </a:lnTo>
                  <a:lnTo>
                    <a:pt x="14604" y="31036"/>
                  </a:lnTo>
                  <a:lnTo>
                    <a:pt x="16351" y="30322"/>
                  </a:lnTo>
                  <a:lnTo>
                    <a:pt x="17224" y="30401"/>
                  </a:lnTo>
                  <a:lnTo>
                    <a:pt x="18812" y="30559"/>
                  </a:lnTo>
                  <a:lnTo>
                    <a:pt x="21748" y="30798"/>
                  </a:lnTo>
                  <a:lnTo>
                    <a:pt x="24765" y="30401"/>
                  </a:lnTo>
                  <a:lnTo>
                    <a:pt x="28257" y="29368"/>
                  </a:lnTo>
                  <a:lnTo>
                    <a:pt x="31670" y="27463"/>
                  </a:lnTo>
                  <a:lnTo>
                    <a:pt x="34607" y="24766"/>
                  </a:lnTo>
                  <a:lnTo>
                    <a:pt x="36671" y="21034"/>
                  </a:lnTo>
                  <a:lnTo>
                    <a:pt x="37465" y="16192"/>
                  </a:lnTo>
                  <a:lnTo>
                    <a:pt x="37306" y="13097"/>
                  </a:lnTo>
                  <a:lnTo>
                    <a:pt x="36908" y="10716"/>
                  </a:lnTo>
                  <a:lnTo>
                    <a:pt x="35559" y="7143"/>
                  </a:lnTo>
                  <a:lnTo>
                    <a:pt x="43815" y="7143"/>
                  </a:lnTo>
                  <a:lnTo>
                    <a:pt x="43815" y="3254"/>
                  </a:lnTo>
                  <a:lnTo>
                    <a:pt x="36195" y="3254"/>
                  </a:lnTo>
                  <a:lnTo>
                    <a:pt x="33654" y="3096"/>
                  </a:lnTo>
                  <a:lnTo>
                    <a:pt x="30718" y="2223"/>
                  </a:lnTo>
                  <a:lnTo>
                    <a:pt x="25717" y="556"/>
                  </a:lnTo>
                  <a:lnTo>
                    <a:pt x="21113" y="0"/>
                  </a:lnTo>
                  <a:close/>
                </a:path>
              </a:pathLst>
            </a:custGeom>
            <a:solidFill>
              <a:srgbClr val="000000"/>
            </a:solidFill>
          </p:spPr>
          <p:txBody>
            <a:bodyPr vert="horz" lIns="91440" tIns="45720" rIns="91440" bIns="45720" anchor="t"/>
            <a:lstStyle/>
            <a:p>
              <a:endParaRPr lang="en-IN"/>
            </a:p>
          </p:txBody>
        </p:sp>
        <p:sp>
          <p:nvSpPr>
            <p:cNvPr id="2410" name="Shape 7150"/>
            <p:cNvSpPr/>
            <p:nvPr/>
          </p:nvSpPr>
          <p:spPr>
            <a:xfrm>
              <a:off x="3903757" y="5128385"/>
              <a:ext cx="29368" cy="46513"/>
            </a:xfrm>
            <a:custGeom>
              <a:avLst/>
              <a:gdLst/>
              <a:ahLst/>
              <a:cxnLst/>
              <a:rect l="0" t="0" r="0" b="0"/>
              <a:pathLst>
                <a:path w="29368" h="46513">
                  <a:moveTo>
                    <a:pt x="13811" y="0"/>
                  </a:moveTo>
                  <a:lnTo>
                    <a:pt x="9525" y="556"/>
                  </a:lnTo>
                  <a:lnTo>
                    <a:pt x="6031" y="1904"/>
                  </a:lnTo>
                  <a:lnTo>
                    <a:pt x="3332" y="3968"/>
                  </a:lnTo>
                  <a:lnTo>
                    <a:pt x="1428" y="6510"/>
                  </a:lnTo>
                  <a:lnTo>
                    <a:pt x="396" y="9207"/>
                  </a:lnTo>
                  <a:lnTo>
                    <a:pt x="0" y="12066"/>
                  </a:lnTo>
                  <a:lnTo>
                    <a:pt x="951" y="16907"/>
                  </a:lnTo>
                  <a:lnTo>
                    <a:pt x="3492" y="20717"/>
                  </a:lnTo>
                  <a:lnTo>
                    <a:pt x="7222" y="23812"/>
                  </a:lnTo>
                  <a:lnTo>
                    <a:pt x="11587" y="26511"/>
                  </a:lnTo>
                  <a:lnTo>
                    <a:pt x="17303" y="29766"/>
                  </a:lnTo>
                  <a:lnTo>
                    <a:pt x="19525" y="31194"/>
                  </a:lnTo>
                  <a:lnTo>
                    <a:pt x="21112" y="32941"/>
                  </a:lnTo>
                  <a:lnTo>
                    <a:pt x="22066" y="34925"/>
                  </a:lnTo>
                  <a:lnTo>
                    <a:pt x="22462" y="37148"/>
                  </a:lnTo>
                  <a:lnTo>
                    <a:pt x="21668" y="40641"/>
                  </a:lnTo>
                  <a:lnTo>
                    <a:pt x="19684" y="42862"/>
                  </a:lnTo>
                  <a:lnTo>
                    <a:pt x="17064" y="44053"/>
                  </a:lnTo>
                  <a:lnTo>
                    <a:pt x="14444" y="44371"/>
                  </a:lnTo>
                  <a:lnTo>
                    <a:pt x="10238" y="43736"/>
                  </a:lnTo>
                  <a:lnTo>
                    <a:pt x="7143" y="41911"/>
                  </a:lnTo>
                  <a:lnTo>
                    <a:pt x="4919" y="39370"/>
                  </a:lnTo>
                  <a:lnTo>
                    <a:pt x="3332" y="36433"/>
                  </a:lnTo>
                  <a:lnTo>
                    <a:pt x="1666" y="30479"/>
                  </a:lnTo>
                  <a:lnTo>
                    <a:pt x="78" y="30479"/>
                  </a:lnTo>
                  <a:lnTo>
                    <a:pt x="78" y="45958"/>
                  </a:lnTo>
                  <a:lnTo>
                    <a:pt x="1348" y="45958"/>
                  </a:lnTo>
                  <a:lnTo>
                    <a:pt x="2222" y="45006"/>
                  </a:lnTo>
                  <a:lnTo>
                    <a:pt x="3571" y="44767"/>
                  </a:lnTo>
                  <a:lnTo>
                    <a:pt x="5873" y="44926"/>
                  </a:lnTo>
                  <a:lnTo>
                    <a:pt x="8651" y="45561"/>
                  </a:lnTo>
                  <a:lnTo>
                    <a:pt x="15001" y="46513"/>
                  </a:lnTo>
                  <a:lnTo>
                    <a:pt x="18334" y="46197"/>
                  </a:lnTo>
                  <a:lnTo>
                    <a:pt x="21588" y="45165"/>
                  </a:lnTo>
                  <a:lnTo>
                    <a:pt x="24606" y="43338"/>
                  </a:lnTo>
                  <a:lnTo>
                    <a:pt x="27066" y="40878"/>
                  </a:lnTo>
                  <a:lnTo>
                    <a:pt x="28812" y="37623"/>
                  </a:lnTo>
                  <a:lnTo>
                    <a:pt x="29368" y="33734"/>
                  </a:lnTo>
                  <a:lnTo>
                    <a:pt x="28812" y="29845"/>
                  </a:lnTo>
                  <a:lnTo>
                    <a:pt x="26987" y="26749"/>
                  </a:lnTo>
                  <a:lnTo>
                    <a:pt x="24367" y="24288"/>
                  </a:lnTo>
                  <a:lnTo>
                    <a:pt x="21112" y="22067"/>
                  </a:lnTo>
                  <a:lnTo>
                    <a:pt x="10397" y="15717"/>
                  </a:lnTo>
                  <a:lnTo>
                    <a:pt x="8175" y="13970"/>
                  </a:lnTo>
                  <a:lnTo>
                    <a:pt x="6905" y="12144"/>
                  </a:lnTo>
                  <a:lnTo>
                    <a:pt x="6270" y="10318"/>
                  </a:lnTo>
                  <a:lnTo>
                    <a:pt x="6111" y="8731"/>
                  </a:lnTo>
                  <a:lnTo>
                    <a:pt x="6507" y="6588"/>
                  </a:lnTo>
                  <a:lnTo>
                    <a:pt x="7857" y="4524"/>
                  </a:lnTo>
                  <a:lnTo>
                    <a:pt x="10159" y="2937"/>
                  </a:lnTo>
                  <a:lnTo>
                    <a:pt x="13651" y="2223"/>
                  </a:lnTo>
                  <a:lnTo>
                    <a:pt x="16906" y="2698"/>
                  </a:lnTo>
                  <a:lnTo>
                    <a:pt x="20001" y="4524"/>
                  </a:lnTo>
                  <a:lnTo>
                    <a:pt x="21431" y="6112"/>
                  </a:lnTo>
                  <a:lnTo>
                    <a:pt x="22621" y="8254"/>
                  </a:lnTo>
                  <a:lnTo>
                    <a:pt x="23732" y="11033"/>
                  </a:lnTo>
                  <a:lnTo>
                    <a:pt x="24684" y="14447"/>
                  </a:lnTo>
                  <a:lnTo>
                    <a:pt x="26113" y="14447"/>
                  </a:lnTo>
                  <a:lnTo>
                    <a:pt x="25717" y="873"/>
                  </a:lnTo>
                  <a:lnTo>
                    <a:pt x="24684" y="873"/>
                  </a:lnTo>
                  <a:lnTo>
                    <a:pt x="24050" y="1587"/>
                  </a:lnTo>
                  <a:lnTo>
                    <a:pt x="22938" y="1984"/>
                  </a:lnTo>
                  <a:lnTo>
                    <a:pt x="21431" y="1667"/>
                  </a:lnTo>
                  <a:lnTo>
                    <a:pt x="19367" y="953"/>
                  </a:lnTo>
                  <a:lnTo>
                    <a:pt x="16826" y="317"/>
                  </a:lnTo>
                  <a:lnTo>
                    <a:pt x="13811" y="0"/>
                  </a:lnTo>
                  <a:close/>
                </a:path>
              </a:pathLst>
            </a:custGeom>
            <a:solidFill>
              <a:srgbClr val="000000"/>
            </a:solidFill>
          </p:spPr>
          <p:txBody>
            <a:bodyPr vert="horz" lIns="91440" tIns="45720" rIns="91440" bIns="45720" anchor="t"/>
            <a:lstStyle/>
            <a:p>
              <a:endParaRPr lang="en-IN"/>
            </a:p>
          </p:txBody>
        </p:sp>
        <p:sp>
          <p:nvSpPr>
            <p:cNvPr id="2411" name="Shape 7151"/>
            <p:cNvSpPr/>
            <p:nvPr/>
          </p:nvSpPr>
          <p:spPr>
            <a:xfrm>
              <a:off x="3043887" y="5128385"/>
              <a:ext cx="29448" cy="46513"/>
            </a:xfrm>
            <a:custGeom>
              <a:avLst/>
              <a:gdLst/>
              <a:ahLst/>
              <a:cxnLst/>
              <a:rect l="0" t="0" r="0" b="0"/>
              <a:pathLst>
                <a:path w="29448" h="46513">
                  <a:moveTo>
                    <a:pt x="13889" y="0"/>
                  </a:moveTo>
                  <a:lnTo>
                    <a:pt x="9525" y="556"/>
                  </a:lnTo>
                  <a:lnTo>
                    <a:pt x="6032" y="1904"/>
                  </a:lnTo>
                  <a:lnTo>
                    <a:pt x="3333" y="3968"/>
                  </a:lnTo>
                  <a:lnTo>
                    <a:pt x="1507" y="6510"/>
                  </a:lnTo>
                  <a:lnTo>
                    <a:pt x="396" y="9207"/>
                  </a:lnTo>
                  <a:lnTo>
                    <a:pt x="0" y="12066"/>
                  </a:lnTo>
                  <a:lnTo>
                    <a:pt x="1032" y="16907"/>
                  </a:lnTo>
                  <a:lnTo>
                    <a:pt x="3492" y="20717"/>
                  </a:lnTo>
                  <a:lnTo>
                    <a:pt x="7223" y="23812"/>
                  </a:lnTo>
                  <a:lnTo>
                    <a:pt x="11588" y="26511"/>
                  </a:lnTo>
                  <a:lnTo>
                    <a:pt x="17382" y="29766"/>
                  </a:lnTo>
                  <a:lnTo>
                    <a:pt x="19526" y="31194"/>
                  </a:lnTo>
                  <a:lnTo>
                    <a:pt x="21113" y="32941"/>
                  </a:lnTo>
                  <a:lnTo>
                    <a:pt x="22066" y="34925"/>
                  </a:lnTo>
                  <a:lnTo>
                    <a:pt x="22463" y="37148"/>
                  </a:lnTo>
                  <a:lnTo>
                    <a:pt x="21669" y="40641"/>
                  </a:lnTo>
                  <a:lnTo>
                    <a:pt x="19684" y="42862"/>
                  </a:lnTo>
                  <a:lnTo>
                    <a:pt x="17145" y="44053"/>
                  </a:lnTo>
                  <a:lnTo>
                    <a:pt x="14446" y="44371"/>
                  </a:lnTo>
                  <a:lnTo>
                    <a:pt x="10238" y="43736"/>
                  </a:lnTo>
                  <a:lnTo>
                    <a:pt x="7143" y="41911"/>
                  </a:lnTo>
                  <a:lnTo>
                    <a:pt x="4921" y="39370"/>
                  </a:lnTo>
                  <a:lnTo>
                    <a:pt x="3413" y="36433"/>
                  </a:lnTo>
                  <a:lnTo>
                    <a:pt x="1667" y="30479"/>
                  </a:lnTo>
                  <a:lnTo>
                    <a:pt x="79" y="30479"/>
                  </a:lnTo>
                  <a:lnTo>
                    <a:pt x="79" y="45958"/>
                  </a:lnTo>
                  <a:lnTo>
                    <a:pt x="1428" y="45958"/>
                  </a:lnTo>
                  <a:lnTo>
                    <a:pt x="2222" y="45006"/>
                  </a:lnTo>
                  <a:lnTo>
                    <a:pt x="3571" y="44767"/>
                  </a:lnTo>
                  <a:lnTo>
                    <a:pt x="8651" y="45561"/>
                  </a:lnTo>
                  <a:lnTo>
                    <a:pt x="15081" y="46513"/>
                  </a:lnTo>
                  <a:lnTo>
                    <a:pt x="18336" y="46197"/>
                  </a:lnTo>
                  <a:lnTo>
                    <a:pt x="21590" y="45165"/>
                  </a:lnTo>
                  <a:lnTo>
                    <a:pt x="24606" y="43338"/>
                  </a:lnTo>
                  <a:lnTo>
                    <a:pt x="27067" y="40878"/>
                  </a:lnTo>
                  <a:lnTo>
                    <a:pt x="28813" y="37623"/>
                  </a:lnTo>
                  <a:lnTo>
                    <a:pt x="29448" y="33734"/>
                  </a:lnTo>
                  <a:lnTo>
                    <a:pt x="28813" y="29845"/>
                  </a:lnTo>
                  <a:lnTo>
                    <a:pt x="27067" y="26749"/>
                  </a:lnTo>
                  <a:lnTo>
                    <a:pt x="24447" y="24288"/>
                  </a:lnTo>
                  <a:lnTo>
                    <a:pt x="21113" y="22067"/>
                  </a:lnTo>
                  <a:lnTo>
                    <a:pt x="10398" y="15717"/>
                  </a:lnTo>
                  <a:lnTo>
                    <a:pt x="8176" y="13970"/>
                  </a:lnTo>
                  <a:lnTo>
                    <a:pt x="6906" y="12144"/>
                  </a:lnTo>
                  <a:lnTo>
                    <a:pt x="6191" y="8731"/>
                  </a:lnTo>
                  <a:lnTo>
                    <a:pt x="6588" y="6588"/>
                  </a:lnTo>
                  <a:lnTo>
                    <a:pt x="7857" y="4524"/>
                  </a:lnTo>
                  <a:lnTo>
                    <a:pt x="10159" y="2937"/>
                  </a:lnTo>
                  <a:lnTo>
                    <a:pt x="13652" y="2223"/>
                  </a:lnTo>
                  <a:lnTo>
                    <a:pt x="16986" y="2698"/>
                  </a:lnTo>
                  <a:lnTo>
                    <a:pt x="20002" y="4524"/>
                  </a:lnTo>
                  <a:lnTo>
                    <a:pt x="21431" y="6112"/>
                  </a:lnTo>
                  <a:lnTo>
                    <a:pt x="22701" y="8254"/>
                  </a:lnTo>
                  <a:lnTo>
                    <a:pt x="23732" y="11033"/>
                  </a:lnTo>
                  <a:lnTo>
                    <a:pt x="24686" y="14447"/>
                  </a:lnTo>
                  <a:lnTo>
                    <a:pt x="26193" y="14447"/>
                  </a:lnTo>
                  <a:lnTo>
                    <a:pt x="25796" y="873"/>
                  </a:lnTo>
                  <a:lnTo>
                    <a:pt x="24686" y="873"/>
                  </a:lnTo>
                  <a:lnTo>
                    <a:pt x="24051" y="1587"/>
                  </a:lnTo>
                  <a:lnTo>
                    <a:pt x="23018" y="1984"/>
                  </a:lnTo>
                  <a:lnTo>
                    <a:pt x="19446" y="953"/>
                  </a:lnTo>
                  <a:lnTo>
                    <a:pt x="16907" y="317"/>
                  </a:lnTo>
                  <a:lnTo>
                    <a:pt x="13889" y="0"/>
                  </a:lnTo>
                  <a:close/>
                </a:path>
              </a:pathLst>
            </a:custGeom>
            <a:solidFill>
              <a:srgbClr val="000000"/>
            </a:solidFill>
          </p:spPr>
          <p:txBody>
            <a:bodyPr vert="horz" lIns="91440" tIns="45720" rIns="91440" bIns="45720" anchor="t"/>
            <a:lstStyle/>
            <a:p>
              <a:endParaRPr lang="en-IN"/>
            </a:p>
          </p:txBody>
        </p:sp>
        <p:sp>
          <p:nvSpPr>
            <p:cNvPr id="2412" name="Shape 7152"/>
            <p:cNvSpPr/>
            <p:nvPr/>
          </p:nvSpPr>
          <p:spPr>
            <a:xfrm>
              <a:off x="4264834" y="5163866"/>
              <a:ext cx="13730" cy="24050"/>
            </a:xfrm>
            <a:custGeom>
              <a:avLst/>
              <a:gdLst/>
              <a:ahLst/>
              <a:cxnLst/>
              <a:rect l="0" t="0" r="0" b="0"/>
              <a:pathLst>
                <a:path w="13730" h="24050">
                  <a:moveTo>
                    <a:pt x="5714" y="0"/>
                  </a:moveTo>
                  <a:lnTo>
                    <a:pt x="3730" y="317"/>
                  </a:lnTo>
                  <a:lnTo>
                    <a:pt x="1904" y="1270"/>
                  </a:lnTo>
                  <a:lnTo>
                    <a:pt x="555" y="3016"/>
                  </a:lnTo>
                  <a:lnTo>
                    <a:pt x="0" y="5715"/>
                  </a:lnTo>
                  <a:lnTo>
                    <a:pt x="555" y="8175"/>
                  </a:lnTo>
                  <a:lnTo>
                    <a:pt x="2063" y="9683"/>
                  </a:lnTo>
                  <a:lnTo>
                    <a:pt x="4127" y="10477"/>
                  </a:lnTo>
                  <a:lnTo>
                    <a:pt x="6111" y="10636"/>
                  </a:lnTo>
                  <a:lnTo>
                    <a:pt x="7619" y="10477"/>
                  </a:lnTo>
                  <a:lnTo>
                    <a:pt x="8492" y="10238"/>
                  </a:lnTo>
                  <a:lnTo>
                    <a:pt x="9445" y="10556"/>
                  </a:lnTo>
                  <a:lnTo>
                    <a:pt x="9922" y="11667"/>
                  </a:lnTo>
                  <a:lnTo>
                    <a:pt x="9525" y="13493"/>
                  </a:lnTo>
                  <a:lnTo>
                    <a:pt x="8254" y="16033"/>
                  </a:lnTo>
                  <a:lnTo>
                    <a:pt x="5714" y="19050"/>
                  </a:lnTo>
                  <a:lnTo>
                    <a:pt x="1746" y="22145"/>
                  </a:lnTo>
                  <a:lnTo>
                    <a:pt x="2618" y="24050"/>
                  </a:lnTo>
                  <a:lnTo>
                    <a:pt x="4523" y="23177"/>
                  </a:lnTo>
                  <a:lnTo>
                    <a:pt x="6825" y="21431"/>
                  </a:lnTo>
                  <a:lnTo>
                    <a:pt x="11509" y="16192"/>
                  </a:lnTo>
                  <a:lnTo>
                    <a:pt x="13097" y="12937"/>
                  </a:lnTo>
                  <a:lnTo>
                    <a:pt x="13730" y="9445"/>
                  </a:lnTo>
                  <a:lnTo>
                    <a:pt x="13334" y="5873"/>
                  </a:lnTo>
                  <a:lnTo>
                    <a:pt x="12143" y="3333"/>
                  </a:lnTo>
                  <a:lnTo>
                    <a:pt x="10636" y="1587"/>
                  </a:lnTo>
                  <a:lnTo>
                    <a:pt x="8811" y="555"/>
                  </a:lnTo>
                  <a:lnTo>
                    <a:pt x="5714" y="0"/>
                  </a:lnTo>
                  <a:close/>
                </a:path>
              </a:pathLst>
            </a:custGeom>
            <a:solidFill>
              <a:srgbClr val="000000"/>
            </a:solidFill>
          </p:spPr>
          <p:txBody>
            <a:bodyPr vert="horz" lIns="91440" tIns="45720" rIns="91440" bIns="45720" anchor="t"/>
            <a:lstStyle/>
            <a:p>
              <a:endParaRPr lang="en-IN"/>
            </a:p>
          </p:txBody>
        </p:sp>
        <p:sp>
          <p:nvSpPr>
            <p:cNvPr id="2413" name="Shape 7153"/>
            <p:cNvSpPr/>
            <p:nvPr/>
          </p:nvSpPr>
          <p:spPr>
            <a:xfrm>
              <a:off x="4460255" y="5129339"/>
              <a:ext cx="46593" cy="45560"/>
            </a:xfrm>
            <a:custGeom>
              <a:avLst/>
              <a:gdLst/>
              <a:ahLst/>
              <a:cxnLst/>
              <a:rect l="0" t="0" r="0" b="0"/>
              <a:pathLst>
                <a:path w="46593" h="45560">
                  <a:moveTo>
                    <a:pt x="0" y="0"/>
                  </a:moveTo>
                  <a:lnTo>
                    <a:pt x="0" y="1427"/>
                  </a:lnTo>
                  <a:lnTo>
                    <a:pt x="2222" y="1666"/>
                  </a:lnTo>
                  <a:lnTo>
                    <a:pt x="4207" y="2459"/>
                  </a:lnTo>
                  <a:lnTo>
                    <a:pt x="5634" y="4285"/>
                  </a:lnTo>
                  <a:lnTo>
                    <a:pt x="6112" y="7777"/>
                  </a:lnTo>
                  <a:lnTo>
                    <a:pt x="6112" y="32701"/>
                  </a:lnTo>
                  <a:lnTo>
                    <a:pt x="6746" y="37306"/>
                  </a:lnTo>
                  <a:lnTo>
                    <a:pt x="8254" y="40718"/>
                  </a:lnTo>
                  <a:lnTo>
                    <a:pt x="10477" y="43099"/>
                  </a:lnTo>
                  <a:lnTo>
                    <a:pt x="13017" y="44607"/>
                  </a:lnTo>
                  <a:lnTo>
                    <a:pt x="15637" y="45401"/>
                  </a:lnTo>
                  <a:lnTo>
                    <a:pt x="17938" y="45560"/>
                  </a:lnTo>
                  <a:lnTo>
                    <a:pt x="19765" y="45480"/>
                  </a:lnTo>
                  <a:lnTo>
                    <a:pt x="22383" y="44925"/>
                  </a:lnTo>
                  <a:lnTo>
                    <a:pt x="25400" y="43576"/>
                  </a:lnTo>
                  <a:lnTo>
                    <a:pt x="28337" y="41353"/>
                  </a:lnTo>
                  <a:lnTo>
                    <a:pt x="32622" y="37067"/>
                  </a:lnTo>
                  <a:lnTo>
                    <a:pt x="32622" y="45322"/>
                  </a:lnTo>
                  <a:lnTo>
                    <a:pt x="32782" y="45480"/>
                  </a:lnTo>
                  <a:lnTo>
                    <a:pt x="39370" y="43099"/>
                  </a:lnTo>
                  <a:lnTo>
                    <a:pt x="46593" y="41036"/>
                  </a:lnTo>
                  <a:lnTo>
                    <a:pt x="46593" y="39607"/>
                  </a:lnTo>
                  <a:lnTo>
                    <a:pt x="43101" y="39289"/>
                  </a:lnTo>
                  <a:lnTo>
                    <a:pt x="41275" y="38178"/>
                  </a:lnTo>
                  <a:lnTo>
                    <a:pt x="40559" y="36352"/>
                  </a:lnTo>
                  <a:lnTo>
                    <a:pt x="40402" y="33971"/>
                  </a:lnTo>
                  <a:lnTo>
                    <a:pt x="40402" y="0"/>
                  </a:lnTo>
                  <a:lnTo>
                    <a:pt x="24765" y="0"/>
                  </a:lnTo>
                  <a:lnTo>
                    <a:pt x="24765" y="1666"/>
                  </a:lnTo>
                  <a:lnTo>
                    <a:pt x="28892" y="2142"/>
                  </a:lnTo>
                  <a:lnTo>
                    <a:pt x="30162" y="2697"/>
                  </a:lnTo>
                  <a:lnTo>
                    <a:pt x="31034" y="3412"/>
                  </a:lnTo>
                  <a:lnTo>
                    <a:pt x="31908" y="5317"/>
                  </a:lnTo>
                  <a:lnTo>
                    <a:pt x="32067" y="7937"/>
                  </a:lnTo>
                  <a:lnTo>
                    <a:pt x="32067" y="31193"/>
                  </a:lnTo>
                  <a:lnTo>
                    <a:pt x="31988" y="33257"/>
                  </a:lnTo>
                  <a:lnTo>
                    <a:pt x="31671" y="34686"/>
                  </a:lnTo>
                  <a:lnTo>
                    <a:pt x="30479" y="36273"/>
                  </a:lnTo>
                  <a:lnTo>
                    <a:pt x="26352" y="38813"/>
                  </a:lnTo>
                  <a:lnTo>
                    <a:pt x="21907" y="39844"/>
                  </a:lnTo>
                  <a:lnTo>
                    <a:pt x="19050" y="39369"/>
                  </a:lnTo>
                  <a:lnTo>
                    <a:pt x="17065" y="38178"/>
                  </a:lnTo>
                  <a:lnTo>
                    <a:pt x="15716" y="36591"/>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414" name="Shape 7154"/>
            <p:cNvSpPr/>
            <p:nvPr/>
          </p:nvSpPr>
          <p:spPr>
            <a:xfrm>
              <a:off x="4012976" y="5129339"/>
              <a:ext cx="45719" cy="66197"/>
            </a:xfrm>
            <a:custGeom>
              <a:avLst/>
              <a:gdLst/>
              <a:ahLst/>
              <a:cxnLst/>
              <a:rect l="0" t="0" r="0" b="0"/>
              <a:pathLst>
                <a:path w="45719" h="66197">
                  <a:moveTo>
                    <a:pt x="0" y="0"/>
                  </a:moveTo>
                  <a:lnTo>
                    <a:pt x="0" y="1427"/>
                  </a:lnTo>
                  <a:lnTo>
                    <a:pt x="2619" y="2142"/>
                  </a:lnTo>
                  <a:lnTo>
                    <a:pt x="3968" y="3094"/>
                  </a:lnTo>
                  <a:lnTo>
                    <a:pt x="5081" y="4602"/>
                  </a:lnTo>
                  <a:lnTo>
                    <a:pt x="16350" y="28971"/>
                  </a:lnTo>
                  <a:lnTo>
                    <a:pt x="17304" y="30956"/>
                  </a:lnTo>
                  <a:lnTo>
                    <a:pt x="18574" y="33574"/>
                  </a:lnTo>
                  <a:lnTo>
                    <a:pt x="21193" y="39130"/>
                  </a:lnTo>
                  <a:lnTo>
                    <a:pt x="22145" y="41275"/>
                  </a:lnTo>
                  <a:lnTo>
                    <a:pt x="22543" y="42623"/>
                  </a:lnTo>
                  <a:lnTo>
                    <a:pt x="22384" y="43734"/>
                  </a:lnTo>
                  <a:lnTo>
                    <a:pt x="21828" y="45719"/>
                  </a:lnTo>
                  <a:lnTo>
                    <a:pt x="19923" y="50800"/>
                  </a:lnTo>
                  <a:lnTo>
                    <a:pt x="16987" y="55719"/>
                  </a:lnTo>
                  <a:lnTo>
                    <a:pt x="15319" y="57228"/>
                  </a:lnTo>
                  <a:lnTo>
                    <a:pt x="13414" y="57863"/>
                  </a:lnTo>
                  <a:lnTo>
                    <a:pt x="12144" y="57625"/>
                  </a:lnTo>
                  <a:lnTo>
                    <a:pt x="10398" y="56989"/>
                  </a:lnTo>
                  <a:lnTo>
                    <a:pt x="6350" y="56117"/>
                  </a:lnTo>
                  <a:lnTo>
                    <a:pt x="4366" y="56356"/>
                  </a:lnTo>
                  <a:lnTo>
                    <a:pt x="3095" y="57150"/>
                  </a:lnTo>
                  <a:lnTo>
                    <a:pt x="1826" y="59053"/>
                  </a:lnTo>
                  <a:lnTo>
                    <a:pt x="1587" y="60482"/>
                  </a:lnTo>
                  <a:lnTo>
                    <a:pt x="2063" y="62467"/>
                  </a:lnTo>
                  <a:lnTo>
                    <a:pt x="3413" y="64293"/>
                  </a:lnTo>
                  <a:lnTo>
                    <a:pt x="5636" y="65642"/>
                  </a:lnTo>
                  <a:lnTo>
                    <a:pt x="8811" y="66197"/>
                  </a:lnTo>
                  <a:lnTo>
                    <a:pt x="11431" y="65881"/>
                  </a:lnTo>
                  <a:lnTo>
                    <a:pt x="13891" y="64927"/>
                  </a:lnTo>
                  <a:lnTo>
                    <a:pt x="16113" y="63419"/>
                  </a:lnTo>
                  <a:lnTo>
                    <a:pt x="18177" y="61276"/>
                  </a:lnTo>
                  <a:lnTo>
                    <a:pt x="20082" y="58498"/>
                  </a:lnTo>
                  <a:lnTo>
                    <a:pt x="21987" y="55085"/>
                  </a:lnTo>
                  <a:lnTo>
                    <a:pt x="23892" y="51037"/>
                  </a:lnTo>
                  <a:lnTo>
                    <a:pt x="25718" y="46353"/>
                  </a:lnTo>
                  <a:lnTo>
                    <a:pt x="40957" y="5952"/>
                  </a:lnTo>
                  <a:lnTo>
                    <a:pt x="42148" y="3571"/>
                  </a:lnTo>
                  <a:lnTo>
                    <a:pt x="43418" y="2221"/>
                  </a:lnTo>
                  <a:lnTo>
                    <a:pt x="45719" y="1507"/>
                  </a:lnTo>
                  <a:lnTo>
                    <a:pt x="45719" y="0"/>
                  </a:lnTo>
                  <a:lnTo>
                    <a:pt x="32306" y="0"/>
                  </a:lnTo>
                  <a:lnTo>
                    <a:pt x="32306" y="1507"/>
                  </a:lnTo>
                  <a:lnTo>
                    <a:pt x="34369" y="1666"/>
                  </a:lnTo>
                  <a:lnTo>
                    <a:pt x="35878" y="2142"/>
                  </a:lnTo>
                  <a:lnTo>
                    <a:pt x="36751" y="3014"/>
                  </a:lnTo>
                  <a:lnTo>
                    <a:pt x="37068" y="4285"/>
                  </a:lnTo>
                  <a:lnTo>
                    <a:pt x="36909" y="5396"/>
                  </a:lnTo>
                  <a:lnTo>
                    <a:pt x="36354" y="6983"/>
                  </a:lnTo>
                  <a:lnTo>
                    <a:pt x="34767" y="11032"/>
                  </a:lnTo>
                  <a:lnTo>
                    <a:pt x="27067" y="33019"/>
                  </a:lnTo>
                  <a:lnTo>
                    <a:pt x="15717" y="7937"/>
                  </a:lnTo>
                  <a:lnTo>
                    <a:pt x="15002" y="6350"/>
                  </a:lnTo>
                  <a:lnTo>
                    <a:pt x="14684" y="4364"/>
                  </a:lnTo>
                  <a:lnTo>
                    <a:pt x="15240" y="2777"/>
                  </a:lnTo>
                  <a:lnTo>
                    <a:pt x="16668" y="1983"/>
                  </a:lnTo>
                  <a:lnTo>
                    <a:pt x="20399" y="1507"/>
                  </a:lnTo>
                  <a:lnTo>
                    <a:pt x="20399" y="0"/>
                  </a:lnTo>
                  <a:lnTo>
                    <a:pt x="0" y="0"/>
                  </a:lnTo>
                  <a:close/>
                </a:path>
              </a:pathLst>
            </a:custGeom>
            <a:solidFill>
              <a:srgbClr val="000000"/>
            </a:solidFill>
          </p:spPr>
          <p:txBody>
            <a:bodyPr vert="horz" lIns="91440" tIns="45720" rIns="91440" bIns="45720" anchor="t"/>
            <a:lstStyle/>
            <a:p>
              <a:endParaRPr lang="en-IN"/>
            </a:p>
          </p:txBody>
        </p:sp>
        <p:sp>
          <p:nvSpPr>
            <p:cNvPr id="2415" name="Shape 7155"/>
            <p:cNvSpPr/>
            <p:nvPr/>
          </p:nvSpPr>
          <p:spPr>
            <a:xfrm>
              <a:off x="3465607" y="5234271"/>
              <a:ext cx="10080" cy="10081"/>
            </a:xfrm>
            <a:custGeom>
              <a:avLst/>
              <a:gdLst/>
              <a:ahLst/>
              <a:cxnLst/>
              <a:rect l="0" t="0" r="0" b="0"/>
              <a:pathLst>
                <a:path w="10080" h="10081">
                  <a:moveTo>
                    <a:pt x="4919" y="0"/>
                  </a:moveTo>
                  <a:lnTo>
                    <a:pt x="2698" y="476"/>
                  </a:lnTo>
                  <a:lnTo>
                    <a:pt x="1189" y="1746"/>
                  </a:lnTo>
                  <a:lnTo>
                    <a:pt x="317" y="3413"/>
                  </a:lnTo>
                  <a:lnTo>
                    <a:pt x="0" y="5001"/>
                  </a:lnTo>
                  <a:lnTo>
                    <a:pt x="317" y="6668"/>
                  </a:lnTo>
                  <a:lnTo>
                    <a:pt x="1111" y="8335"/>
                  </a:lnTo>
                  <a:lnTo>
                    <a:pt x="2698" y="9604"/>
                  </a:lnTo>
                  <a:lnTo>
                    <a:pt x="4919" y="10081"/>
                  </a:lnTo>
                  <a:lnTo>
                    <a:pt x="6984" y="9683"/>
                  </a:lnTo>
                  <a:lnTo>
                    <a:pt x="8651" y="8652"/>
                  </a:lnTo>
                  <a:lnTo>
                    <a:pt x="9762" y="7065"/>
                  </a:lnTo>
                  <a:lnTo>
                    <a:pt x="10080" y="5001"/>
                  </a:lnTo>
                  <a:lnTo>
                    <a:pt x="9762" y="3017"/>
                  </a:lnTo>
                  <a:lnTo>
                    <a:pt x="8651" y="1430"/>
                  </a:lnTo>
                  <a:lnTo>
                    <a:pt x="6984" y="397"/>
                  </a:lnTo>
                  <a:lnTo>
                    <a:pt x="4919" y="0"/>
                  </a:lnTo>
                  <a:close/>
                </a:path>
              </a:pathLst>
            </a:custGeom>
            <a:solidFill>
              <a:srgbClr val="000000"/>
            </a:solidFill>
          </p:spPr>
          <p:txBody>
            <a:bodyPr vert="horz" lIns="91440" tIns="45720" rIns="91440" bIns="45720" anchor="t"/>
            <a:lstStyle/>
            <a:p>
              <a:endParaRPr lang="en-IN"/>
            </a:p>
          </p:txBody>
        </p:sp>
        <p:sp>
          <p:nvSpPr>
            <p:cNvPr id="2416" name="Shape 7156"/>
            <p:cNvSpPr/>
            <p:nvPr/>
          </p:nvSpPr>
          <p:spPr>
            <a:xfrm>
              <a:off x="3407664" y="5234271"/>
              <a:ext cx="46037" cy="68660"/>
            </a:xfrm>
            <a:custGeom>
              <a:avLst/>
              <a:gdLst/>
              <a:ahLst/>
              <a:cxnLst/>
              <a:rect l="0" t="0" r="0" b="0"/>
              <a:pathLst>
                <a:path w="46037" h="68660">
                  <a:moveTo>
                    <a:pt x="14366" y="0"/>
                  </a:moveTo>
                  <a:lnTo>
                    <a:pt x="0" y="4366"/>
                  </a:lnTo>
                  <a:lnTo>
                    <a:pt x="0" y="5953"/>
                  </a:lnTo>
                  <a:lnTo>
                    <a:pt x="2142" y="5794"/>
                  </a:lnTo>
                  <a:lnTo>
                    <a:pt x="4682" y="6112"/>
                  </a:lnTo>
                  <a:lnTo>
                    <a:pt x="5952" y="7223"/>
                  </a:lnTo>
                  <a:lnTo>
                    <a:pt x="6507" y="10874"/>
                  </a:lnTo>
                  <a:lnTo>
                    <a:pt x="6507" y="62310"/>
                  </a:lnTo>
                  <a:lnTo>
                    <a:pt x="7301" y="64056"/>
                  </a:lnTo>
                  <a:lnTo>
                    <a:pt x="9366" y="65563"/>
                  </a:lnTo>
                  <a:lnTo>
                    <a:pt x="15716" y="67787"/>
                  </a:lnTo>
                  <a:lnTo>
                    <a:pt x="21906" y="68660"/>
                  </a:lnTo>
                  <a:lnTo>
                    <a:pt x="28177" y="67945"/>
                  </a:lnTo>
                  <a:lnTo>
                    <a:pt x="33337" y="66040"/>
                  </a:lnTo>
                  <a:lnTo>
                    <a:pt x="37543" y="63182"/>
                  </a:lnTo>
                  <a:lnTo>
                    <a:pt x="40877" y="59690"/>
                  </a:lnTo>
                  <a:lnTo>
                    <a:pt x="43258" y="55801"/>
                  </a:lnTo>
                  <a:lnTo>
                    <a:pt x="44846" y="51673"/>
                  </a:lnTo>
                  <a:lnTo>
                    <a:pt x="45718" y="47704"/>
                  </a:lnTo>
                  <a:lnTo>
                    <a:pt x="46037" y="44053"/>
                  </a:lnTo>
                  <a:lnTo>
                    <a:pt x="45561" y="38656"/>
                  </a:lnTo>
                  <a:lnTo>
                    <a:pt x="44131" y="33576"/>
                  </a:lnTo>
                  <a:lnTo>
                    <a:pt x="41671" y="29051"/>
                  </a:lnTo>
                  <a:lnTo>
                    <a:pt x="38257" y="25400"/>
                  </a:lnTo>
                  <a:lnTo>
                    <a:pt x="33812" y="22940"/>
                  </a:lnTo>
                  <a:lnTo>
                    <a:pt x="28416" y="22067"/>
                  </a:lnTo>
                  <a:lnTo>
                    <a:pt x="24843" y="22543"/>
                  </a:lnTo>
                  <a:lnTo>
                    <a:pt x="22894" y="23243"/>
                  </a:lnTo>
                  <a:lnTo>
                    <a:pt x="24763" y="28337"/>
                  </a:lnTo>
                  <a:lnTo>
                    <a:pt x="28812" y="29131"/>
                  </a:lnTo>
                  <a:lnTo>
                    <a:pt x="31987" y="31274"/>
                  </a:lnTo>
                  <a:lnTo>
                    <a:pt x="34368" y="34528"/>
                  </a:lnTo>
                  <a:lnTo>
                    <a:pt x="36036" y="38576"/>
                  </a:lnTo>
                  <a:lnTo>
                    <a:pt x="36987" y="43021"/>
                  </a:lnTo>
                  <a:lnTo>
                    <a:pt x="37306" y="47704"/>
                  </a:lnTo>
                  <a:lnTo>
                    <a:pt x="37147" y="51276"/>
                  </a:lnTo>
                  <a:lnTo>
                    <a:pt x="36512" y="55245"/>
                  </a:lnTo>
                  <a:lnTo>
                    <a:pt x="35082" y="59056"/>
                  </a:lnTo>
                  <a:lnTo>
                    <a:pt x="32781" y="62310"/>
                  </a:lnTo>
                  <a:lnTo>
                    <a:pt x="29288" y="64612"/>
                  </a:lnTo>
                  <a:lnTo>
                    <a:pt x="24367" y="65485"/>
                  </a:lnTo>
                  <a:lnTo>
                    <a:pt x="20794" y="65008"/>
                  </a:lnTo>
                  <a:lnTo>
                    <a:pt x="16747" y="63500"/>
                  </a:lnTo>
                  <a:lnTo>
                    <a:pt x="15398" y="62231"/>
                  </a:lnTo>
                  <a:lnTo>
                    <a:pt x="14842" y="60722"/>
                  </a:lnTo>
                  <a:lnTo>
                    <a:pt x="14842" y="35718"/>
                  </a:lnTo>
                  <a:lnTo>
                    <a:pt x="15477" y="33258"/>
                  </a:lnTo>
                  <a:lnTo>
                    <a:pt x="16906" y="31353"/>
                  </a:lnTo>
                  <a:lnTo>
                    <a:pt x="20794" y="28972"/>
                  </a:lnTo>
                  <a:lnTo>
                    <a:pt x="24763" y="28337"/>
                  </a:lnTo>
                  <a:lnTo>
                    <a:pt x="22894" y="23243"/>
                  </a:lnTo>
                  <a:lnTo>
                    <a:pt x="21748" y="23655"/>
                  </a:lnTo>
                  <a:lnTo>
                    <a:pt x="19128" y="25242"/>
                  </a:lnTo>
                  <a:lnTo>
                    <a:pt x="17064" y="26987"/>
                  </a:lnTo>
                  <a:lnTo>
                    <a:pt x="15716" y="28733"/>
                  </a:lnTo>
                  <a:lnTo>
                    <a:pt x="15001" y="30083"/>
                  </a:lnTo>
                  <a:lnTo>
                    <a:pt x="14842" y="30083"/>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2417" name="Shape 7157"/>
            <p:cNvSpPr/>
            <p:nvPr/>
          </p:nvSpPr>
          <p:spPr>
            <a:xfrm>
              <a:off x="3172871" y="5244590"/>
              <a:ext cx="26353" cy="58341"/>
            </a:xfrm>
            <a:custGeom>
              <a:avLst/>
              <a:gdLst/>
              <a:ahLst/>
              <a:cxnLst/>
              <a:rect l="0" t="0" r="0" b="0"/>
              <a:pathLst>
                <a:path w="26353" h="58341">
                  <a:moveTo>
                    <a:pt x="13256" y="0"/>
                  </a:moveTo>
                  <a:lnTo>
                    <a:pt x="10875" y="3413"/>
                  </a:lnTo>
                  <a:lnTo>
                    <a:pt x="8891" y="6112"/>
                  </a:lnTo>
                  <a:lnTo>
                    <a:pt x="4366" y="11271"/>
                  </a:lnTo>
                  <a:lnTo>
                    <a:pt x="1430" y="13652"/>
                  </a:lnTo>
                  <a:lnTo>
                    <a:pt x="397" y="14446"/>
                  </a:lnTo>
                  <a:lnTo>
                    <a:pt x="0" y="15240"/>
                  </a:lnTo>
                  <a:lnTo>
                    <a:pt x="397" y="15875"/>
                  </a:lnTo>
                  <a:lnTo>
                    <a:pt x="5636" y="15875"/>
                  </a:lnTo>
                  <a:lnTo>
                    <a:pt x="5636" y="45720"/>
                  </a:lnTo>
                  <a:lnTo>
                    <a:pt x="5874" y="49133"/>
                  </a:lnTo>
                  <a:lnTo>
                    <a:pt x="6350" y="51912"/>
                  </a:lnTo>
                  <a:lnTo>
                    <a:pt x="7223" y="54133"/>
                  </a:lnTo>
                  <a:lnTo>
                    <a:pt x="8335" y="55721"/>
                  </a:lnTo>
                  <a:lnTo>
                    <a:pt x="11192" y="57706"/>
                  </a:lnTo>
                  <a:lnTo>
                    <a:pt x="14764" y="58341"/>
                  </a:lnTo>
                  <a:lnTo>
                    <a:pt x="18177" y="57706"/>
                  </a:lnTo>
                  <a:lnTo>
                    <a:pt x="21352" y="56118"/>
                  </a:lnTo>
                  <a:lnTo>
                    <a:pt x="24130" y="53737"/>
                  </a:lnTo>
                  <a:lnTo>
                    <a:pt x="26353" y="50800"/>
                  </a:lnTo>
                  <a:lnTo>
                    <a:pt x="25083" y="49688"/>
                  </a:lnTo>
                  <a:lnTo>
                    <a:pt x="22861" y="51912"/>
                  </a:lnTo>
                  <a:lnTo>
                    <a:pt x="21194" y="52785"/>
                  </a:lnTo>
                  <a:lnTo>
                    <a:pt x="19050" y="53181"/>
                  </a:lnTo>
                  <a:lnTo>
                    <a:pt x="16907" y="52706"/>
                  </a:lnTo>
                  <a:lnTo>
                    <a:pt x="15478" y="51515"/>
                  </a:lnTo>
                  <a:lnTo>
                    <a:pt x="14130" y="47943"/>
                  </a:lnTo>
                  <a:lnTo>
                    <a:pt x="13971" y="44212"/>
                  </a:lnTo>
                  <a:lnTo>
                    <a:pt x="13971" y="15875"/>
                  </a:lnTo>
                  <a:lnTo>
                    <a:pt x="23972" y="15875"/>
                  </a:lnTo>
                  <a:lnTo>
                    <a:pt x="23972" y="12779"/>
                  </a:lnTo>
                  <a:lnTo>
                    <a:pt x="13971" y="12779"/>
                  </a:lnTo>
                  <a:lnTo>
                    <a:pt x="13971" y="1270"/>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2418" name="Shape 7158"/>
            <p:cNvSpPr/>
            <p:nvPr/>
          </p:nvSpPr>
          <p:spPr>
            <a:xfrm>
              <a:off x="3459415" y="5256339"/>
              <a:ext cx="23496" cy="45560"/>
            </a:xfrm>
            <a:custGeom>
              <a:avLst/>
              <a:gdLst/>
              <a:ahLst/>
              <a:cxnLst/>
              <a:rect l="0" t="0" r="0" b="0"/>
              <a:pathLst>
                <a:path w="23496" h="45560">
                  <a:moveTo>
                    <a:pt x="15796" y="0"/>
                  </a:moveTo>
                  <a:lnTo>
                    <a:pt x="397" y="5476"/>
                  </a:lnTo>
                  <a:lnTo>
                    <a:pt x="397" y="6905"/>
                  </a:lnTo>
                  <a:lnTo>
                    <a:pt x="4366" y="6507"/>
                  </a:lnTo>
                  <a:lnTo>
                    <a:pt x="5636" y="6666"/>
                  </a:lnTo>
                  <a:lnTo>
                    <a:pt x="6747" y="7301"/>
                  </a:lnTo>
                  <a:lnTo>
                    <a:pt x="7541" y="9127"/>
                  </a:lnTo>
                  <a:lnTo>
                    <a:pt x="7858" y="12461"/>
                  </a:lnTo>
                  <a:lnTo>
                    <a:pt x="7858" y="35480"/>
                  </a:lnTo>
                  <a:lnTo>
                    <a:pt x="7700" y="38733"/>
                  </a:lnTo>
                  <a:lnTo>
                    <a:pt x="7143" y="41036"/>
                  </a:lnTo>
                  <a:lnTo>
                    <a:pt x="6271" y="42544"/>
                  </a:lnTo>
                  <a:lnTo>
                    <a:pt x="4762" y="43417"/>
                  </a:lnTo>
                  <a:lnTo>
                    <a:pt x="2778" y="43893"/>
                  </a:lnTo>
                  <a:lnTo>
                    <a:pt x="0" y="44052"/>
                  </a:lnTo>
                  <a:lnTo>
                    <a:pt x="0" y="45560"/>
                  </a:lnTo>
                  <a:lnTo>
                    <a:pt x="23496" y="45560"/>
                  </a:lnTo>
                  <a:lnTo>
                    <a:pt x="23496" y="44052"/>
                  </a:lnTo>
                  <a:lnTo>
                    <a:pt x="19447" y="43496"/>
                  </a:lnTo>
                  <a:lnTo>
                    <a:pt x="18177" y="42862"/>
                  </a:lnTo>
                  <a:lnTo>
                    <a:pt x="17305" y="42068"/>
                  </a:lnTo>
                  <a:lnTo>
                    <a:pt x="16352" y="39448"/>
                  </a:lnTo>
                  <a:lnTo>
                    <a:pt x="16192" y="35480"/>
                  </a:lnTo>
                  <a:lnTo>
                    <a:pt x="16192" y="316"/>
                  </a:lnTo>
                  <a:lnTo>
                    <a:pt x="15796" y="0"/>
                  </a:lnTo>
                  <a:close/>
                </a:path>
              </a:pathLst>
            </a:custGeom>
            <a:solidFill>
              <a:srgbClr val="000000"/>
            </a:solidFill>
          </p:spPr>
          <p:txBody>
            <a:bodyPr vert="horz" lIns="91440" tIns="45720" rIns="91440" bIns="45720" anchor="t"/>
            <a:lstStyle/>
            <a:p>
              <a:endParaRPr lang="en-IN"/>
            </a:p>
          </p:txBody>
        </p:sp>
        <p:sp>
          <p:nvSpPr>
            <p:cNvPr id="2419" name="Shape 7159"/>
            <p:cNvSpPr/>
            <p:nvPr/>
          </p:nvSpPr>
          <p:spPr>
            <a:xfrm>
              <a:off x="3284394" y="5256339"/>
              <a:ext cx="43736" cy="46592"/>
            </a:xfrm>
            <a:custGeom>
              <a:avLst/>
              <a:gdLst/>
              <a:ahLst/>
              <a:cxnLst/>
              <a:rect l="0" t="0" r="0" b="0"/>
              <a:pathLst>
                <a:path w="43736" h="46592">
                  <a:moveTo>
                    <a:pt x="21431" y="0"/>
                  </a:moveTo>
                  <a:lnTo>
                    <a:pt x="20637" y="2777"/>
                  </a:lnTo>
                  <a:lnTo>
                    <a:pt x="24844" y="3650"/>
                  </a:lnTo>
                  <a:lnTo>
                    <a:pt x="28337" y="6032"/>
                  </a:lnTo>
                  <a:lnTo>
                    <a:pt x="31115" y="9762"/>
                  </a:lnTo>
                  <a:lnTo>
                    <a:pt x="33178" y="14444"/>
                  </a:lnTo>
                  <a:lnTo>
                    <a:pt x="34369" y="19843"/>
                  </a:lnTo>
                  <a:lnTo>
                    <a:pt x="34766" y="25875"/>
                  </a:lnTo>
                  <a:lnTo>
                    <a:pt x="34211" y="32146"/>
                  </a:lnTo>
                  <a:lnTo>
                    <a:pt x="32861" y="36828"/>
                  </a:lnTo>
                  <a:lnTo>
                    <a:pt x="30876" y="40163"/>
                  </a:lnTo>
                  <a:lnTo>
                    <a:pt x="28337" y="42305"/>
                  </a:lnTo>
                  <a:lnTo>
                    <a:pt x="25717" y="43496"/>
                  </a:lnTo>
                  <a:lnTo>
                    <a:pt x="23098" y="43813"/>
                  </a:lnTo>
                  <a:lnTo>
                    <a:pt x="19050" y="43019"/>
                  </a:lnTo>
                  <a:lnTo>
                    <a:pt x="15875" y="40797"/>
                  </a:lnTo>
                  <a:lnTo>
                    <a:pt x="13413" y="37622"/>
                  </a:lnTo>
                  <a:lnTo>
                    <a:pt x="11588" y="33733"/>
                  </a:lnTo>
                  <a:lnTo>
                    <a:pt x="9445" y="25319"/>
                  </a:lnTo>
                  <a:lnTo>
                    <a:pt x="9127" y="21431"/>
                  </a:lnTo>
                  <a:lnTo>
                    <a:pt x="8969" y="18256"/>
                  </a:lnTo>
                  <a:lnTo>
                    <a:pt x="9207" y="14603"/>
                  </a:lnTo>
                  <a:lnTo>
                    <a:pt x="9842" y="11508"/>
                  </a:lnTo>
                  <a:lnTo>
                    <a:pt x="10874" y="8809"/>
                  </a:lnTo>
                  <a:lnTo>
                    <a:pt x="12382" y="6666"/>
                  </a:lnTo>
                  <a:lnTo>
                    <a:pt x="14207" y="4919"/>
                  </a:lnTo>
                  <a:lnTo>
                    <a:pt x="16192" y="3730"/>
                  </a:lnTo>
                  <a:lnTo>
                    <a:pt x="18336" y="3014"/>
                  </a:lnTo>
                  <a:lnTo>
                    <a:pt x="20637" y="2777"/>
                  </a:lnTo>
                  <a:lnTo>
                    <a:pt x="21431" y="0"/>
                  </a:lnTo>
                  <a:lnTo>
                    <a:pt x="15240" y="872"/>
                  </a:lnTo>
                  <a:lnTo>
                    <a:pt x="10001" y="3253"/>
                  </a:lnTo>
                  <a:lnTo>
                    <a:pt x="5715" y="6983"/>
                  </a:lnTo>
                  <a:lnTo>
                    <a:pt x="2619" y="11667"/>
                  </a:lnTo>
                  <a:lnTo>
                    <a:pt x="634" y="17064"/>
                  </a:lnTo>
                  <a:lnTo>
                    <a:pt x="0" y="23018"/>
                  </a:lnTo>
                  <a:lnTo>
                    <a:pt x="713" y="29368"/>
                  </a:lnTo>
                  <a:lnTo>
                    <a:pt x="2777" y="35003"/>
                  </a:lnTo>
                  <a:lnTo>
                    <a:pt x="6112" y="39766"/>
                  </a:lnTo>
                  <a:lnTo>
                    <a:pt x="10398" y="43417"/>
                  </a:lnTo>
                  <a:lnTo>
                    <a:pt x="15716" y="45719"/>
                  </a:lnTo>
                  <a:lnTo>
                    <a:pt x="21748" y="46592"/>
                  </a:lnTo>
                  <a:lnTo>
                    <a:pt x="28575" y="45480"/>
                  </a:lnTo>
                  <a:lnTo>
                    <a:pt x="34131" y="42623"/>
                  </a:lnTo>
                  <a:lnTo>
                    <a:pt x="38338" y="38416"/>
                  </a:lnTo>
                  <a:lnTo>
                    <a:pt x="41354" y="33416"/>
                  </a:lnTo>
                  <a:lnTo>
                    <a:pt x="43179" y="28097"/>
                  </a:lnTo>
                  <a:lnTo>
                    <a:pt x="43736" y="23018"/>
                  </a:lnTo>
                  <a:lnTo>
                    <a:pt x="43258" y="17858"/>
                  </a:lnTo>
                  <a:lnTo>
                    <a:pt x="42068" y="13333"/>
                  </a:lnTo>
                  <a:lnTo>
                    <a:pt x="40083" y="9364"/>
                  </a:lnTo>
                  <a:lnTo>
                    <a:pt x="37386" y="6111"/>
                  </a:lnTo>
                  <a:lnTo>
                    <a:pt x="34131" y="3491"/>
                  </a:lnTo>
                  <a:lnTo>
                    <a:pt x="30401"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420" name="Shape 7160"/>
            <p:cNvSpPr/>
            <p:nvPr/>
          </p:nvSpPr>
          <p:spPr>
            <a:xfrm>
              <a:off x="3123976" y="5256339"/>
              <a:ext cx="43656" cy="46592"/>
            </a:xfrm>
            <a:custGeom>
              <a:avLst/>
              <a:gdLst/>
              <a:ahLst/>
              <a:cxnLst/>
              <a:rect l="0" t="0" r="0" b="0"/>
              <a:pathLst>
                <a:path w="43656" h="46592">
                  <a:moveTo>
                    <a:pt x="21352" y="0"/>
                  </a:moveTo>
                  <a:lnTo>
                    <a:pt x="20558" y="2777"/>
                  </a:lnTo>
                  <a:lnTo>
                    <a:pt x="24765" y="3650"/>
                  </a:lnTo>
                  <a:lnTo>
                    <a:pt x="28257" y="6032"/>
                  </a:lnTo>
                  <a:lnTo>
                    <a:pt x="31036" y="9762"/>
                  </a:lnTo>
                  <a:lnTo>
                    <a:pt x="33099" y="14444"/>
                  </a:lnTo>
                  <a:lnTo>
                    <a:pt x="34369" y="19843"/>
                  </a:lnTo>
                  <a:lnTo>
                    <a:pt x="34767" y="25875"/>
                  </a:lnTo>
                  <a:lnTo>
                    <a:pt x="34211" y="32146"/>
                  </a:lnTo>
                  <a:lnTo>
                    <a:pt x="32782" y="36828"/>
                  </a:lnTo>
                  <a:lnTo>
                    <a:pt x="30798" y="40163"/>
                  </a:lnTo>
                  <a:lnTo>
                    <a:pt x="28257" y="42305"/>
                  </a:lnTo>
                  <a:lnTo>
                    <a:pt x="25638" y="43496"/>
                  </a:lnTo>
                  <a:lnTo>
                    <a:pt x="23018" y="43813"/>
                  </a:lnTo>
                  <a:lnTo>
                    <a:pt x="18970" y="43019"/>
                  </a:lnTo>
                  <a:lnTo>
                    <a:pt x="15795" y="40797"/>
                  </a:lnTo>
                  <a:lnTo>
                    <a:pt x="13336" y="37622"/>
                  </a:lnTo>
                  <a:lnTo>
                    <a:pt x="11509" y="33733"/>
                  </a:lnTo>
                  <a:lnTo>
                    <a:pt x="10239" y="29526"/>
                  </a:lnTo>
                  <a:lnTo>
                    <a:pt x="9445" y="25319"/>
                  </a:lnTo>
                  <a:lnTo>
                    <a:pt x="9049" y="21431"/>
                  </a:lnTo>
                  <a:lnTo>
                    <a:pt x="8890" y="18256"/>
                  </a:lnTo>
                  <a:lnTo>
                    <a:pt x="9128" y="14603"/>
                  </a:lnTo>
                  <a:lnTo>
                    <a:pt x="9843" y="11508"/>
                  </a:lnTo>
                  <a:lnTo>
                    <a:pt x="10874" y="8809"/>
                  </a:lnTo>
                  <a:lnTo>
                    <a:pt x="12382" y="6666"/>
                  </a:lnTo>
                  <a:lnTo>
                    <a:pt x="14129" y="4919"/>
                  </a:lnTo>
                  <a:lnTo>
                    <a:pt x="16113" y="3730"/>
                  </a:lnTo>
                  <a:lnTo>
                    <a:pt x="18256" y="3014"/>
                  </a:lnTo>
                  <a:lnTo>
                    <a:pt x="20558" y="2777"/>
                  </a:lnTo>
                  <a:lnTo>
                    <a:pt x="21352" y="0"/>
                  </a:lnTo>
                  <a:lnTo>
                    <a:pt x="15161" y="872"/>
                  </a:lnTo>
                  <a:lnTo>
                    <a:pt x="9922" y="3253"/>
                  </a:lnTo>
                  <a:lnTo>
                    <a:pt x="5715" y="6983"/>
                  </a:lnTo>
                  <a:lnTo>
                    <a:pt x="2540" y="11667"/>
                  </a:lnTo>
                  <a:lnTo>
                    <a:pt x="636" y="17064"/>
                  </a:lnTo>
                  <a:lnTo>
                    <a:pt x="0" y="23018"/>
                  </a:lnTo>
                  <a:lnTo>
                    <a:pt x="636" y="29368"/>
                  </a:lnTo>
                  <a:lnTo>
                    <a:pt x="2699" y="35003"/>
                  </a:lnTo>
                  <a:lnTo>
                    <a:pt x="6032" y="39766"/>
                  </a:lnTo>
                  <a:lnTo>
                    <a:pt x="10398" y="43417"/>
                  </a:lnTo>
                  <a:lnTo>
                    <a:pt x="15637" y="45719"/>
                  </a:lnTo>
                  <a:lnTo>
                    <a:pt x="21669" y="46592"/>
                  </a:lnTo>
                  <a:lnTo>
                    <a:pt x="28495" y="45480"/>
                  </a:lnTo>
                  <a:lnTo>
                    <a:pt x="34052" y="42623"/>
                  </a:lnTo>
                  <a:lnTo>
                    <a:pt x="38259" y="38416"/>
                  </a:lnTo>
                  <a:lnTo>
                    <a:pt x="41275" y="33416"/>
                  </a:lnTo>
                  <a:lnTo>
                    <a:pt x="43101" y="28097"/>
                  </a:lnTo>
                  <a:lnTo>
                    <a:pt x="43656" y="23018"/>
                  </a:lnTo>
                  <a:lnTo>
                    <a:pt x="43181" y="17858"/>
                  </a:lnTo>
                  <a:lnTo>
                    <a:pt x="41989" y="13333"/>
                  </a:lnTo>
                  <a:lnTo>
                    <a:pt x="40084" y="9364"/>
                  </a:lnTo>
                  <a:lnTo>
                    <a:pt x="37386" y="6111"/>
                  </a:lnTo>
                  <a:lnTo>
                    <a:pt x="34052" y="3491"/>
                  </a:lnTo>
                  <a:lnTo>
                    <a:pt x="30322" y="1587"/>
                  </a:lnTo>
                  <a:lnTo>
                    <a:pt x="26036" y="396"/>
                  </a:lnTo>
                  <a:lnTo>
                    <a:pt x="21352" y="0"/>
                  </a:lnTo>
                  <a:close/>
                </a:path>
              </a:pathLst>
            </a:custGeom>
            <a:solidFill>
              <a:srgbClr val="000000"/>
            </a:solidFill>
          </p:spPr>
          <p:txBody>
            <a:bodyPr vert="horz" lIns="91440" tIns="45720" rIns="91440" bIns="45720" anchor="t"/>
            <a:lstStyle/>
            <a:p>
              <a:endParaRPr lang="en-IN"/>
            </a:p>
          </p:txBody>
        </p:sp>
        <p:sp>
          <p:nvSpPr>
            <p:cNvPr id="2421" name="Shape 7161"/>
            <p:cNvSpPr/>
            <p:nvPr/>
          </p:nvSpPr>
          <p:spPr>
            <a:xfrm>
              <a:off x="3332653" y="5256339"/>
              <a:ext cx="75167" cy="45560"/>
            </a:xfrm>
            <a:custGeom>
              <a:avLst/>
              <a:gdLst/>
              <a:ahLst/>
              <a:cxnLst/>
              <a:rect l="0" t="0" r="0" b="0"/>
              <a:pathLst>
                <a:path w="75167" h="45560">
                  <a:moveTo>
                    <a:pt x="14208" y="0"/>
                  </a:moveTo>
                  <a:lnTo>
                    <a:pt x="317" y="4444"/>
                  </a:lnTo>
                  <a:lnTo>
                    <a:pt x="317" y="6111"/>
                  </a:lnTo>
                  <a:lnTo>
                    <a:pt x="3492" y="5713"/>
                  </a:lnTo>
                  <a:lnTo>
                    <a:pt x="4683" y="5872"/>
                  </a:lnTo>
                  <a:lnTo>
                    <a:pt x="5794" y="6587"/>
                  </a:lnTo>
                  <a:lnTo>
                    <a:pt x="6588" y="8492"/>
                  </a:lnTo>
                  <a:lnTo>
                    <a:pt x="6905" y="12063"/>
                  </a:lnTo>
                  <a:lnTo>
                    <a:pt x="6905" y="37146"/>
                  </a:lnTo>
                  <a:lnTo>
                    <a:pt x="6429" y="41036"/>
                  </a:lnTo>
                  <a:lnTo>
                    <a:pt x="4921" y="43019"/>
                  </a:lnTo>
                  <a:lnTo>
                    <a:pt x="2778" y="43893"/>
                  </a:lnTo>
                  <a:lnTo>
                    <a:pt x="0" y="44052"/>
                  </a:lnTo>
                  <a:lnTo>
                    <a:pt x="0" y="45560"/>
                  </a:lnTo>
                  <a:lnTo>
                    <a:pt x="21986" y="45560"/>
                  </a:lnTo>
                  <a:lnTo>
                    <a:pt x="21986" y="44052"/>
                  </a:lnTo>
                  <a:lnTo>
                    <a:pt x="19526" y="43893"/>
                  </a:lnTo>
                  <a:lnTo>
                    <a:pt x="17303" y="43258"/>
                  </a:lnTo>
                  <a:lnTo>
                    <a:pt x="15796" y="41750"/>
                  </a:lnTo>
                  <a:lnTo>
                    <a:pt x="15240" y="38972"/>
                  </a:lnTo>
                  <a:lnTo>
                    <a:pt x="15240" y="11032"/>
                  </a:lnTo>
                  <a:lnTo>
                    <a:pt x="15636" y="10397"/>
                  </a:lnTo>
                  <a:lnTo>
                    <a:pt x="16668" y="9286"/>
                  </a:lnTo>
                  <a:lnTo>
                    <a:pt x="18415" y="7857"/>
                  </a:lnTo>
                  <a:lnTo>
                    <a:pt x="20637" y="6507"/>
                  </a:lnTo>
                  <a:lnTo>
                    <a:pt x="23416" y="5556"/>
                  </a:lnTo>
                  <a:lnTo>
                    <a:pt x="26670" y="5158"/>
                  </a:lnTo>
                  <a:lnTo>
                    <a:pt x="29845" y="5793"/>
                  </a:lnTo>
                  <a:lnTo>
                    <a:pt x="31988" y="7857"/>
                  </a:lnTo>
                  <a:lnTo>
                    <a:pt x="33178" y="11112"/>
                  </a:lnTo>
                  <a:lnTo>
                    <a:pt x="33496" y="15557"/>
                  </a:lnTo>
                  <a:lnTo>
                    <a:pt x="33496" y="37067"/>
                  </a:lnTo>
                  <a:lnTo>
                    <a:pt x="33098" y="40797"/>
                  </a:lnTo>
                  <a:lnTo>
                    <a:pt x="31829" y="42862"/>
                  </a:lnTo>
                  <a:lnTo>
                    <a:pt x="29686" y="43734"/>
                  </a:lnTo>
                  <a:lnTo>
                    <a:pt x="26748" y="44052"/>
                  </a:lnTo>
                  <a:lnTo>
                    <a:pt x="26748" y="45560"/>
                  </a:lnTo>
                  <a:lnTo>
                    <a:pt x="48973" y="45560"/>
                  </a:lnTo>
                  <a:lnTo>
                    <a:pt x="48973" y="44052"/>
                  </a:lnTo>
                  <a:lnTo>
                    <a:pt x="45243" y="43656"/>
                  </a:lnTo>
                  <a:lnTo>
                    <a:pt x="43815" y="42862"/>
                  </a:lnTo>
                  <a:lnTo>
                    <a:pt x="42783" y="41512"/>
                  </a:lnTo>
                  <a:lnTo>
                    <a:pt x="42068" y="39289"/>
                  </a:lnTo>
                  <a:lnTo>
                    <a:pt x="41830" y="36194"/>
                  </a:lnTo>
                  <a:lnTo>
                    <a:pt x="41830" y="11191"/>
                  </a:lnTo>
                  <a:lnTo>
                    <a:pt x="43656" y="8809"/>
                  </a:lnTo>
                  <a:lnTo>
                    <a:pt x="46037" y="6905"/>
                  </a:lnTo>
                  <a:lnTo>
                    <a:pt x="49053" y="5634"/>
                  </a:lnTo>
                  <a:lnTo>
                    <a:pt x="52785" y="5158"/>
                  </a:lnTo>
                  <a:lnTo>
                    <a:pt x="55801" y="5634"/>
                  </a:lnTo>
                  <a:lnTo>
                    <a:pt x="57785" y="6905"/>
                  </a:lnTo>
                  <a:lnTo>
                    <a:pt x="59055" y="8731"/>
                  </a:lnTo>
                  <a:lnTo>
                    <a:pt x="59769" y="11032"/>
                  </a:lnTo>
                  <a:lnTo>
                    <a:pt x="60007" y="16032"/>
                  </a:lnTo>
                  <a:lnTo>
                    <a:pt x="60007" y="36988"/>
                  </a:lnTo>
                  <a:lnTo>
                    <a:pt x="59849" y="39607"/>
                  </a:lnTo>
                  <a:lnTo>
                    <a:pt x="59452" y="41432"/>
                  </a:lnTo>
                  <a:lnTo>
                    <a:pt x="58658" y="42623"/>
                  </a:lnTo>
                  <a:lnTo>
                    <a:pt x="57388" y="43417"/>
                  </a:lnTo>
                  <a:lnTo>
                    <a:pt x="55721" y="43813"/>
                  </a:lnTo>
                  <a:lnTo>
                    <a:pt x="53499" y="44052"/>
                  </a:lnTo>
                  <a:lnTo>
                    <a:pt x="53499" y="45560"/>
                  </a:lnTo>
                  <a:lnTo>
                    <a:pt x="75167" y="45560"/>
                  </a:lnTo>
                  <a:lnTo>
                    <a:pt x="75167" y="44052"/>
                  </a:lnTo>
                  <a:lnTo>
                    <a:pt x="72628" y="43893"/>
                  </a:lnTo>
                  <a:lnTo>
                    <a:pt x="70088" y="43019"/>
                  </a:lnTo>
                  <a:lnTo>
                    <a:pt x="68817" y="41512"/>
                  </a:lnTo>
                  <a:lnTo>
                    <a:pt x="68341" y="38019"/>
                  </a:lnTo>
                  <a:lnTo>
                    <a:pt x="68341" y="17619"/>
                  </a:lnTo>
                  <a:lnTo>
                    <a:pt x="67627" y="9841"/>
                  </a:lnTo>
                  <a:lnTo>
                    <a:pt x="66357" y="6032"/>
                  </a:lnTo>
                  <a:lnTo>
                    <a:pt x="64215" y="2936"/>
                  </a:lnTo>
                  <a:lnTo>
                    <a:pt x="61040" y="793"/>
                  </a:lnTo>
                  <a:lnTo>
                    <a:pt x="56674" y="0"/>
                  </a:lnTo>
                  <a:lnTo>
                    <a:pt x="52863" y="475"/>
                  </a:lnTo>
                  <a:lnTo>
                    <a:pt x="49451" y="1666"/>
                  </a:lnTo>
                  <a:lnTo>
                    <a:pt x="46513" y="3253"/>
                  </a:lnTo>
                  <a:lnTo>
                    <a:pt x="44053" y="5078"/>
                  </a:lnTo>
                  <a:lnTo>
                    <a:pt x="42068" y="6905"/>
                  </a:lnTo>
                  <a:lnTo>
                    <a:pt x="40719" y="8333"/>
                  </a:lnTo>
                  <a:lnTo>
                    <a:pt x="39448" y="5238"/>
                  </a:lnTo>
                  <a:lnTo>
                    <a:pt x="37385" y="2618"/>
                  </a:lnTo>
                  <a:lnTo>
                    <a:pt x="34290" y="713"/>
                  </a:lnTo>
                  <a:lnTo>
                    <a:pt x="30083" y="0"/>
                  </a:lnTo>
                  <a:lnTo>
                    <a:pt x="26272" y="633"/>
                  </a:lnTo>
                  <a:lnTo>
                    <a:pt x="22622" y="2221"/>
                  </a:lnTo>
                  <a:lnTo>
                    <a:pt x="18971" y="4602"/>
                  </a:lnTo>
                  <a:lnTo>
                    <a:pt x="14842" y="7619"/>
                  </a:lnTo>
                  <a:lnTo>
                    <a:pt x="14842" y="237"/>
                  </a:lnTo>
                  <a:lnTo>
                    <a:pt x="14208" y="0"/>
                  </a:lnTo>
                  <a:close/>
                </a:path>
              </a:pathLst>
            </a:custGeom>
            <a:solidFill>
              <a:srgbClr val="000000"/>
            </a:solidFill>
          </p:spPr>
          <p:txBody>
            <a:bodyPr vert="horz" lIns="91440" tIns="45720" rIns="91440" bIns="45720" anchor="t"/>
            <a:lstStyle/>
            <a:p>
              <a:endParaRPr lang="en-IN"/>
            </a:p>
          </p:txBody>
        </p:sp>
        <p:sp>
          <p:nvSpPr>
            <p:cNvPr id="2422" name="Shape 7162"/>
            <p:cNvSpPr/>
            <p:nvPr/>
          </p:nvSpPr>
          <p:spPr>
            <a:xfrm>
              <a:off x="3200176" y="5234271"/>
              <a:ext cx="47387" cy="67627"/>
            </a:xfrm>
            <a:custGeom>
              <a:avLst/>
              <a:gdLst/>
              <a:ahLst/>
              <a:cxnLst/>
              <a:rect l="0" t="0" r="0" b="0"/>
              <a:pathLst>
                <a:path w="47387" h="67627">
                  <a:moveTo>
                    <a:pt x="14208" y="0"/>
                  </a:moveTo>
                  <a:lnTo>
                    <a:pt x="159" y="4366"/>
                  </a:lnTo>
                  <a:lnTo>
                    <a:pt x="159" y="5953"/>
                  </a:lnTo>
                  <a:lnTo>
                    <a:pt x="953" y="5794"/>
                  </a:lnTo>
                  <a:lnTo>
                    <a:pt x="1984" y="5794"/>
                  </a:lnTo>
                  <a:lnTo>
                    <a:pt x="4524" y="6112"/>
                  </a:lnTo>
                  <a:lnTo>
                    <a:pt x="5794" y="7223"/>
                  </a:lnTo>
                  <a:lnTo>
                    <a:pt x="6350" y="10874"/>
                  </a:lnTo>
                  <a:lnTo>
                    <a:pt x="6350" y="57547"/>
                  </a:lnTo>
                  <a:lnTo>
                    <a:pt x="6270" y="60643"/>
                  </a:lnTo>
                  <a:lnTo>
                    <a:pt x="5953" y="62865"/>
                  </a:lnTo>
                  <a:lnTo>
                    <a:pt x="4128" y="65246"/>
                  </a:lnTo>
                  <a:lnTo>
                    <a:pt x="2381" y="65802"/>
                  </a:lnTo>
                  <a:lnTo>
                    <a:pt x="0" y="66119"/>
                  </a:lnTo>
                  <a:lnTo>
                    <a:pt x="0" y="67627"/>
                  </a:lnTo>
                  <a:lnTo>
                    <a:pt x="21431" y="67627"/>
                  </a:lnTo>
                  <a:lnTo>
                    <a:pt x="21431" y="66119"/>
                  </a:lnTo>
                  <a:lnTo>
                    <a:pt x="17542" y="65406"/>
                  </a:lnTo>
                  <a:lnTo>
                    <a:pt x="16272" y="64532"/>
                  </a:lnTo>
                  <a:lnTo>
                    <a:pt x="15399" y="63103"/>
                  </a:lnTo>
                  <a:lnTo>
                    <a:pt x="14843" y="60801"/>
                  </a:lnTo>
                  <a:lnTo>
                    <a:pt x="14684" y="57547"/>
                  </a:lnTo>
                  <a:lnTo>
                    <a:pt x="14684" y="33656"/>
                  </a:lnTo>
                  <a:lnTo>
                    <a:pt x="17701" y="30718"/>
                  </a:lnTo>
                  <a:lnTo>
                    <a:pt x="20558" y="28733"/>
                  </a:lnTo>
                  <a:lnTo>
                    <a:pt x="23178" y="27702"/>
                  </a:lnTo>
                  <a:lnTo>
                    <a:pt x="25479" y="27385"/>
                  </a:lnTo>
                  <a:lnTo>
                    <a:pt x="28972" y="28099"/>
                  </a:lnTo>
                  <a:lnTo>
                    <a:pt x="31353" y="30162"/>
                  </a:lnTo>
                  <a:lnTo>
                    <a:pt x="32703" y="33417"/>
                  </a:lnTo>
                  <a:lnTo>
                    <a:pt x="33099" y="37942"/>
                  </a:lnTo>
                  <a:lnTo>
                    <a:pt x="33099" y="57547"/>
                  </a:lnTo>
                  <a:lnTo>
                    <a:pt x="32941" y="60801"/>
                  </a:lnTo>
                  <a:lnTo>
                    <a:pt x="32464" y="63103"/>
                  </a:lnTo>
                  <a:lnTo>
                    <a:pt x="31592" y="64532"/>
                  </a:lnTo>
                  <a:lnTo>
                    <a:pt x="30242" y="65406"/>
                  </a:lnTo>
                  <a:lnTo>
                    <a:pt x="28575" y="65881"/>
                  </a:lnTo>
                  <a:lnTo>
                    <a:pt x="26353" y="66119"/>
                  </a:lnTo>
                  <a:lnTo>
                    <a:pt x="26353" y="67627"/>
                  </a:lnTo>
                  <a:lnTo>
                    <a:pt x="47387" y="67627"/>
                  </a:lnTo>
                  <a:lnTo>
                    <a:pt x="47387" y="66119"/>
                  </a:lnTo>
                  <a:lnTo>
                    <a:pt x="45164" y="65723"/>
                  </a:lnTo>
                  <a:lnTo>
                    <a:pt x="43656" y="65087"/>
                  </a:lnTo>
                  <a:lnTo>
                    <a:pt x="42544" y="64215"/>
                  </a:lnTo>
                  <a:lnTo>
                    <a:pt x="41911" y="62786"/>
                  </a:lnTo>
                  <a:lnTo>
                    <a:pt x="41593" y="60643"/>
                  </a:lnTo>
                  <a:lnTo>
                    <a:pt x="41434" y="57547"/>
                  </a:lnTo>
                  <a:lnTo>
                    <a:pt x="41434" y="37782"/>
                  </a:lnTo>
                  <a:lnTo>
                    <a:pt x="41354" y="35243"/>
                  </a:lnTo>
                  <a:lnTo>
                    <a:pt x="40957" y="31988"/>
                  </a:lnTo>
                  <a:lnTo>
                    <a:pt x="39847" y="28496"/>
                  </a:lnTo>
                  <a:lnTo>
                    <a:pt x="37703" y="25321"/>
                  </a:lnTo>
                  <a:lnTo>
                    <a:pt x="34290" y="22940"/>
                  </a:lnTo>
                  <a:lnTo>
                    <a:pt x="29131" y="22067"/>
                  </a:lnTo>
                  <a:lnTo>
                    <a:pt x="24924" y="22622"/>
                  </a:lnTo>
                  <a:lnTo>
                    <a:pt x="21113" y="24288"/>
                  </a:lnTo>
                  <a:lnTo>
                    <a:pt x="17701" y="26830"/>
                  </a:lnTo>
                  <a:lnTo>
                    <a:pt x="14923" y="30162"/>
                  </a:lnTo>
                  <a:lnTo>
                    <a:pt x="14684" y="30162"/>
                  </a:lnTo>
                  <a:lnTo>
                    <a:pt x="14684" y="238"/>
                  </a:lnTo>
                  <a:lnTo>
                    <a:pt x="14208" y="0"/>
                  </a:lnTo>
                  <a:close/>
                </a:path>
              </a:pathLst>
            </a:custGeom>
            <a:solidFill>
              <a:srgbClr val="000000"/>
            </a:solidFill>
          </p:spPr>
          <p:txBody>
            <a:bodyPr vert="horz" lIns="91440" tIns="45720" rIns="91440" bIns="45720" anchor="t"/>
            <a:lstStyle/>
            <a:p>
              <a:endParaRPr lang="en-IN"/>
            </a:p>
          </p:txBody>
        </p:sp>
        <p:sp>
          <p:nvSpPr>
            <p:cNvPr id="2423" name="Shape 7163"/>
            <p:cNvSpPr/>
            <p:nvPr/>
          </p:nvSpPr>
          <p:spPr>
            <a:xfrm>
              <a:off x="3487196" y="5256339"/>
              <a:ext cx="46435" cy="45560"/>
            </a:xfrm>
            <a:custGeom>
              <a:avLst/>
              <a:gdLst/>
              <a:ahLst/>
              <a:cxnLst/>
              <a:rect l="0" t="0" r="0" b="0"/>
              <a:pathLst>
                <a:path w="46435" h="45560">
                  <a:moveTo>
                    <a:pt x="13653" y="0"/>
                  </a:moveTo>
                  <a:lnTo>
                    <a:pt x="0" y="4444"/>
                  </a:lnTo>
                  <a:lnTo>
                    <a:pt x="0" y="6111"/>
                  </a:lnTo>
                  <a:lnTo>
                    <a:pt x="1111" y="5793"/>
                  </a:lnTo>
                  <a:lnTo>
                    <a:pt x="2858" y="5713"/>
                  </a:lnTo>
                  <a:lnTo>
                    <a:pt x="4128" y="5872"/>
                  </a:lnTo>
                  <a:lnTo>
                    <a:pt x="5160" y="6587"/>
                  </a:lnTo>
                  <a:lnTo>
                    <a:pt x="6033" y="8492"/>
                  </a:lnTo>
                  <a:lnTo>
                    <a:pt x="6350" y="12063"/>
                  </a:lnTo>
                  <a:lnTo>
                    <a:pt x="6350" y="36669"/>
                  </a:lnTo>
                  <a:lnTo>
                    <a:pt x="6112" y="40242"/>
                  </a:lnTo>
                  <a:lnTo>
                    <a:pt x="5080" y="42464"/>
                  </a:lnTo>
                  <a:lnTo>
                    <a:pt x="3175" y="43656"/>
                  </a:lnTo>
                  <a:lnTo>
                    <a:pt x="160" y="44052"/>
                  </a:lnTo>
                  <a:lnTo>
                    <a:pt x="160" y="45560"/>
                  </a:lnTo>
                  <a:lnTo>
                    <a:pt x="21194" y="45560"/>
                  </a:lnTo>
                  <a:lnTo>
                    <a:pt x="21194" y="44052"/>
                  </a:lnTo>
                  <a:lnTo>
                    <a:pt x="18019" y="43656"/>
                  </a:lnTo>
                  <a:lnTo>
                    <a:pt x="15955" y="42623"/>
                  </a:lnTo>
                  <a:lnTo>
                    <a:pt x="14923" y="41114"/>
                  </a:lnTo>
                  <a:lnTo>
                    <a:pt x="14685" y="38972"/>
                  </a:lnTo>
                  <a:lnTo>
                    <a:pt x="14685" y="11112"/>
                  </a:lnTo>
                  <a:lnTo>
                    <a:pt x="17383" y="8651"/>
                  </a:lnTo>
                  <a:lnTo>
                    <a:pt x="19843" y="6905"/>
                  </a:lnTo>
                  <a:lnTo>
                    <a:pt x="22225" y="5872"/>
                  </a:lnTo>
                  <a:lnTo>
                    <a:pt x="24448" y="5476"/>
                  </a:lnTo>
                  <a:lnTo>
                    <a:pt x="28178" y="6111"/>
                  </a:lnTo>
                  <a:lnTo>
                    <a:pt x="30480" y="8016"/>
                  </a:lnTo>
                  <a:lnTo>
                    <a:pt x="31750" y="11032"/>
                  </a:lnTo>
                  <a:lnTo>
                    <a:pt x="32067" y="15081"/>
                  </a:lnTo>
                  <a:lnTo>
                    <a:pt x="32067" y="35797"/>
                  </a:lnTo>
                  <a:lnTo>
                    <a:pt x="31910" y="38972"/>
                  </a:lnTo>
                  <a:lnTo>
                    <a:pt x="31274" y="41194"/>
                  </a:lnTo>
                  <a:lnTo>
                    <a:pt x="30322" y="42623"/>
                  </a:lnTo>
                  <a:lnTo>
                    <a:pt x="29131" y="43417"/>
                  </a:lnTo>
                  <a:lnTo>
                    <a:pt x="25877" y="44052"/>
                  </a:lnTo>
                  <a:lnTo>
                    <a:pt x="25877" y="45560"/>
                  </a:lnTo>
                  <a:lnTo>
                    <a:pt x="46435" y="45560"/>
                  </a:lnTo>
                  <a:lnTo>
                    <a:pt x="46435" y="44052"/>
                  </a:lnTo>
                  <a:lnTo>
                    <a:pt x="43419" y="43576"/>
                  </a:lnTo>
                  <a:lnTo>
                    <a:pt x="41592" y="42464"/>
                  </a:lnTo>
                  <a:lnTo>
                    <a:pt x="40641" y="40481"/>
                  </a:lnTo>
                  <a:lnTo>
                    <a:pt x="40402" y="37543"/>
                  </a:lnTo>
                  <a:lnTo>
                    <a:pt x="40402" y="14842"/>
                  </a:lnTo>
                  <a:lnTo>
                    <a:pt x="39847" y="9525"/>
                  </a:lnTo>
                  <a:lnTo>
                    <a:pt x="38417" y="5634"/>
                  </a:lnTo>
                  <a:lnTo>
                    <a:pt x="36355" y="2857"/>
                  </a:lnTo>
                  <a:lnTo>
                    <a:pt x="33894" y="1110"/>
                  </a:lnTo>
                  <a:lnTo>
                    <a:pt x="31274" y="237"/>
                  </a:lnTo>
                  <a:lnTo>
                    <a:pt x="28813" y="0"/>
                  </a:lnTo>
                  <a:lnTo>
                    <a:pt x="24766" y="633"/>
                  </a:lnTo>
                  <a:lnTo>
                    <a:pt x="21273" y="2301"/>
                  </a:lnTo>
                  <a:lnTo>
                    <a:pt x="17860" y="4841"/>
                  </a:lnTo>
                  <a:lnTo>
                    <a:pt x="14367" y="8016"/>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2424" name="Shape 7164"/>
            <p:cNvSpPr/>
            <p:nvPr/>
          </p:nvSpPr>
          <p:spPr>
            <a:xfrm>
              <a:off x="3248357" y="5256339"/>
              <a:ext cx="32702" cy="45560"/>
            </a:xfrm>
            <a:custGeom>
              <a:avLst/>
              <a:gdLst/>
              <a:ahLst/>
              <a:cxnLst/>
              <a:rect l="0" t="0" r="0" b="0"/>
              <a:pathLst>
                <a:path w="32702" h="45560">
                  <a:moveTo>
                    <a:pt x="14843" y="0"/>
                  </a:moveTo>
                  <a:lnTo>
                    <a:pt x="158" y="5317"/>
                  </a:lnTo>
                  <a:lnTo>
                    <a:pt x="158" y="6905"/>
                  </a:lnTo>
                  <a:lnTo>
                    <a:pt x="3572" y="6507"/>
                  </a:lnTo>
                  <a:lnTo>
                    <a:pt x="4842" y="6666"/>
                  </a:lnTo>
                  <a:lnTo>
                    <a:pt x="5873" y="7301"/>
                  </a:lnTo>
                  <a:lnTo>
                    <a:pt x="6747" y="9127"/>
                  </a:lnTo>
                  <a:lnTo>
                    <a:pt x="7063" y="12461"/>
                  </a:lnTo>
                  <a:lnTo>
                    <a:pt x="7063" y="37226"/>
                  </a:lnTo>
                  <a:lnTo>
                    <a:pt x="6747" y="40481"/>
                  </a:lnTo>
                  <a:lnTo>
                    <a:pt x="5636" y="42385"/>
                  </a:lnTo>
                  <a:lnTo>
                    <a:pt x="3412" y="43338"/>
                  </a:lnTo>
                  <a:lnTo>
                    <a:pt x="0" y="44052"/>
                  </a:lnTo>
                  <a:lnTo>
                    <a:pt x="0" y="45560"/>
                  </a:lnTo>
                  <a:lnTo>
                    <a:pt x="23812" y="45560"/>
                  </a:lnTo>
                  <a:lnTo>
                    <a:pt x="23812" y="44052"/>
                  </a:lnTo>
                  <a:lnTo>
                    <a:pt x="20320" y="43734"/>
                  </a:lnTo>
                  <a:lnTo>
                    <a:pt x="17700" y="42862"/>
                  </a:lnTo>
                  <a:lnTo>
                    <a:pt x="15954" y="40638"/>
                  </a:lnTo>
                  <a:lnTo>
                    <a:pt x="15318" y="36669"/>
                  </a:lnTo>
                  <a:lnTo>
                    <a:pt x="15318" y="14366"/>
                  </a:lnTo>
                  <a:lnTo>
                    <a:pt x="15716" y="12619"/>
                  </a:lnTo>
                  <a:lnTo>
                    <a:pt x="16588" y="10873"/>
                  </a:lnTo>
                  <a:lnTo>
                    <a:pt x="19287" y="7698"/>
                  </a:lnTo>
                  <a:lnTo>
                    <a:pt x="20717" y="6666"/>
                  </a:lnTo>
                  <a:lnTo>
                    <a:pt x="22066" y="6269"/>
                  </a:lnTo>
                  <a:lnTo>
                    <a:pt x="23177" y="6507"/>
                  </a:lnTo>
                  <a:lnTo>
                    <a:pt x="24209" y="7222"/>
                  </a:lnTo>
                  <a:lnTo>
                    <a:pt x="26113" y="8809"/>
                  </a:lnTo>
                  <a:lnTo>
                    <a:pt x="28892" y="9682"/>
                  </a:lnTo>
                  <a:lnTo>
                    <a:pt x="30479" y="9364"/>
                  </a:lnTo>
                  <a:lnTo>
                    <a:pt x="31669" y="8492"/>
                  </a:lnTo>
                  <a:lnTo>
                    <a:pt x="32463" y="7063"/>
                  </a:lnTo>
                  <a:lnTo>
                    <a:pt x="32702" y="5317"/>
                  </a:lnTo>
                  <a:lnTo>
                    <a:pt x="32384" y="3094"/>
                  </a:lnTo>
                  <a:lnTo>
                    <a:pt x="31273" y="1427"/>
                  </a:lnTo>
                  <a:lnTo>
                    <a:pt x="29606" y="316"/>
                  </a:lnTo>
                  <a:lnTo>
                    <a:pt x="27304" y="0"/>
                  </a:lnTo>
                  <a:lnTo>
                    <a:pt x="24606" y="396"/>
                  </a:lnTo>
                  <a:lnTo>
                    <a:pt x="21828" y="1903"/>
                  </a:lnTo>
                  <a:lnTo>
                    <a:pt x="18812" y="4602"/>
                  </a:lnTo>
                  <a:lnTo>
                    <a:pt x="15557" y="9047"/>
                  </a:lnTo>
                  <a:lnTo>
                    <a:pt x="15318" y="9047"/>
                  </a:lnTo>
                  <a:lnTo>
                    <a:pt x="15318" y="237"/>
                  </a:lnTo>
                  <a:lnTo>
                    <a:pt x="14843" y="0"/>
                  </a:lnTo>
                  <a:close/>
                </a:path>
              </a:pathLst>
            </a:custGeom>
            <a:solidFill>
              <a:srgbClr val="000000"/>
            </a:solidFill>
          </p:spPr>
          <p:txBody>
            <a:bodyPr vert="horz" lIns="91440" tIns="45720" rIns="91440" bIns="45720" anchor="t"/>
            <a:lstStyle/>
            <a:p>
              <a:endParaRPr lang="en-IN"/>
            </a:p>
          </p:txBody>
        </p:sp>
        <p:sp>
          <p:nvSpPr>
            <p:cNvPr id="2425" name="Shape 7165"/>
            <p:cNvSpPr/>
            <p:nvPr/>
          </p:nvSpPr>
          <p:spPr>
            <a:xfrm>
              <a:off x="3089845" y="5256339"/>
              <a:ext cx="32703" cy="45560"/>
            </a:xfrm>
            <a:custGeom>
              <a:avLst/>
              <a:gdLst/>
              <a:ahLst/>
              <a:cxnLst/>
              <a:rect l="0" t="0" r="0" b="0"/>
              <a:pathLst>
                <a:path w="32703" h="45560">
                  <a:moveTo>
                    <a:pt x="14843" y="0"/>
                  </a:moveTo>
                  <a:lnTo>
                    <a:pt x="238" y="5317"/>
                  </a:lnTo>
                  <a:lnTo>
                    <a:pt x="238" y="6905"/>
                  </a:lnTo>
                  <a:lnTo>
                    <a:pt x="3572" y="6507"/>
                  </a:lnTo>
                  <a:lnTo>
                    <a:pt x="4842" y="6666"/>
                  </a:lnTo>
                  <a:lnTo>
                    <a:pt x="5874" y="7301"/>
                  </a:lnTo>
                  <a:lnTo>
                    <a:pt x="6747" y="9127"/>
                  </a:lnTo>
                  <a:lnTo>
                    <a:pt x="7064" y="12461"/>
                  </a:lnTo>
                  <a:lnTo>
                    <a:pt x="7064" y="37226"/>
                  </a:lnTo>
                  <a:lnTo>
                    <a:pt x="6747" y="40481"/>
                  </a:lnTo>
                  <a:lnTo>
                    <a:pt x="5636" y="42385"/>
                  </a:lnTo>
                  <a:lnTo>
                    <a:pt x="3413" y="43338"/>
                  </a:lnTo>
                  <a:lnTo>
                    <a:pt x="0" y="44052"/>
                  </a:lnTo>
                  <a:lnTo>
                    <a:pt x="0" y="45560"/>
                  </a:lnTo>
                  <a:lnTo>
                    <a:pt x="23812" y="45560"/>
                  </a:lnTo>
                  <a:lnTo>
                    <a:pt x="23812" y="44052"/>
                  </a:lnTo>
                  <a:lnTo>
                    <a:pt x="20319" y="43734"/>
                  </a:lnTo>
                  <a:lnTo>
                    <a:pt x="17701" y="42862"/>
                  </a:lnTo>
                  <a:lnTo>
                    <a:pt x="15954" y="40638"/>
                  </a:lnTo>
                  <a:lnTo>
                    <a:pt x="15399" y="36669"/>
                  </a:lnTo>
                  <a:lnTo>
                    <a:pt x="15399" y="14366"/>
                  </a:lnTo>
                  <a:lnTo>
                    <a:pt x="15717" y="12619"/>
                  </a:lnTo>
                  <a:lnTo>
                    <a:pt x="16589" y="10873"/>
                  </a:lnTo>
                  <a:lnTo>
                    <a:pt x="19288" y="7698"/>
                  </a:lnTo>
                  <a:lnTo>
                    <a:pt x="20797" y="6666"/>
                  </a:lnTo>
                  <a:lnTo>
                    <a:pt x="22145" y="6269"/>
                  </a:lnTo>
                  <a:lnTo>
                    <a:pt x="23178" y="6507"/>
                  </a:lnTo>
                  <a:lnTo>
                    <a:pt x="24209" y="7222"/>
                  </a:lnTo>
                  <a:lnTo>
                    <a:pt x="26193" y="8809"/>
                  </a:lnTo>
                  <a:lnTo>
                    <a:pt x="28972" y="9682"/>
                  </a:lnTo>
                  <a:lnTo>
                    <a:pt x="30559" y="9364"/>
                  </a:lnTo>
                  <a:lnTo>
                    <a:pt x="31750" y="8492"/>
                  </a:lnTo>
                  <a:lnTo>
                    <a:pt x="32703" y="5317"/>
                  </a:lnTo>
                  <a:lnTo>
                    <a:pt x="32386" y="3094"/>
                  </a:lnTo>
                  <a:lnTo>
                    <a:pt x="31353" y="1427"/>
                  </a:lnTo>
                  <a:lnTo>
                    <a:pt x="29607" y="316"/>
                  </a:lnTo>
                  <a:lnTo>
                    <a:pt x="27384" y="0"/>
                  </a:lnTo>
                  <a:lnTo>
                    <a:pt x="24606" y="396"/>
                  </a:lnTo>
                  <a:lnTo>
                    <a:pt x="21828" y="1903"/>
                  </a:lnTo>
                  <a:lnTo>
                    <a:pt x="18812" y="4602"/>
                  </a:lnTo>
                  <a:lnTo>
                    <a:pt x="15557" y="9047"/>
                  </a:lnTo>
                  <a:lnTo>
                    <a:pt x="15399" y="9047"/>
                  </a:lnTo>
                  <a:lnTo>
                    <a:pt x="15399" y="237"/>
                  </a:lnTo>
                  <a:lnTo>
                    <a:pt x="14843" y="0"/>
                  </a:lnTo>
                  <a:close/>
                </a:path>
              </a:pathLst>
            </a:custGeom>
            <a:solidFill>
              <a:srgbClr val="000000"/>
            </a:solidFill>
          </p:spPr>
          <p:txBody>
            <a:bodyPr vert="horz" lIns="91440" tIns="45720" rIns="91440" bIns="45720" anchor="t"/>
            <a:lstStyle/>
            <a:p>
              <a:endParaRPr lang="en-IN"/>
            </a:p>
          </p:txBody>
        </p:sp>
        <p:sp>
          <p:nvSpPr>
            <p:cNvPr id="2426" name="Shape 7166"/>
            <p:cNvSpPr/>
            <p:nvPr/>
          </p:nvSpPr>
          <p:spPr>
            <a:xfrm>
              <a:off x="3541092" y="5291978"/>
              <a:ext cx="10953" cy="11032"/>
            </a:xfrm>
            <a:custGeom>
              <a:avLst/>
              <a:gdLst/>
              <a:ahLst/>
              <a:cxnLst/>
              <a:rect l="0" t="0" r="0" b="0"/>
              <a:pathLst>
                <a:path w="10953" h="11032">
                  <a:moveTo>
                    <a:pt x="5397" y="0"/>
                  </a:moveTo>
                  <a:lnTo>
                    <a:pt x="3333" y="476"/>
                  </a:lnTo>
                  <a:lnTo>
                    <a:pt x="1587" y="1667"/>
                  </a:lnTo>
                  <a:lnTo>
                    <a:pt x="476" y="3412"/>
                  </a:lnTo>
                  <a:lnTo>
                    <a:pt x="0" y="5636"/>
                  </a:lnTo>
                  <a:lnTo>
                    <a:pt x="556" y="8096"/>
                  </a:lnTo>
                  <a:lnTo>
                    <a:pt x="1904" y="9762"/>
                  </a:lnTo>
                  <a:lnTo>
                    <a:pt x="3731" y="10715"/>
                  </a:lnTo>
                  <a:lnTo>
                    <a:pt x="5397" y="11032"/>
                  </a:lnTo>
                  <a:lnTo>
                    <a:pt x="7143" y="10715"/>
                  </a:lnTo>
                  <a:lnTo>
                    <a:pt x="8969" y="9762"/>
                  </a:lnTo>
                  <a:lnTo>
                    <a:pt x="10397" y="8096"/>
                  </a:lnTo>
                  <a:lnTo>
                    <a:pt x="10953" y="5636"/>
                  </a:lnTo>
                  <a:lnTo>
                    <a:pt x="10477" y="3492"/>
                  </a:lnTo>
                  <a:lnTo>
                    <a:pt x="9287" y="1746"/>
                  </a:lnTo>
                  <a:lnTo>
                    <a:pt x="7540" y="476"/>
                  </a:lnTo>
                  <a:lnTo>
                    <a:pt x="5397" y="0"/>
                  </a:lnTo>
                  <a:close/>
                </a:path>
              </a:pathLst>
            </a:custGeom>
            <a:solidFill>
              <a:srgbClr val="000000"/>
            </a:solidFill>
          </p:spPr>
          <p:txBody>
            <a:bodyPr vert="horz" lIns="91440" tIns="45720" rIns="91440" bIns="45720" anchor="t"/>
            <a:lstStyle/>
            <a:p>
              <a:endParaRPr lang="en-IN"/>
            </a:p>
          </p:txBody>
        </p:sp>
        <p:sp>
          <p:nvSpPr>
            <p:cNvPr id="2427" name="Shape 7167"/>
            <p:cNvSpPr/>
            <p:nvPr/>
          </p:nvSpPr>
          <p:spPr>
            <a:xfrm>
              <a:off x="3039364" y="5256339"/>
              <a:ext cx="46037" cy="67071"/>
            </a:xfrm>
            <a:custGeom>
              <a:avLst/>
              <a:gdLst/>
              <a:ahLst/>
              <a:cxnLst/>
              <a:rect l="0" t="0" r="0" b="0"/>
              <a:pathLst>
                <a:path w="46037" h="67071">
                  <a:moveTo>
                    <a:pt x="14604" y="0"/>
                  </a:moveTo>
                  <a:lnTo>
                    <a:pt x="396" y="5078"/>
                  </a:lnTo>
                  <a:lnTo>
                    <a:pt x="396" y="6666"/>
                  </a:lnTo>
                  <a:lnTo>
                    <a:pt x="3175" y="6507"/>
                  </a:lnTo>
                  <a:lnTo>
                    <a:pt x="5158" y="6825"/>
                  </a:lnTo>
                  <a:lnTo>
                    <a:pt x="6350" y="7857"/>
                  </a:lnTo>
                  <a:lnTo>
                    <a:pt x="6825" y="9682"/>
                  </a:lnTo>
                  <a:lnTo>
                    <a:pt x="6905" y="12222"/>
                  </a:lnTo>
                  <a:lnTo>
                    <a:pt x="6905" y="58577"/>
                  </a:lnTo>
                  <a:lnTo>
                    <a:pt x="6825" y="61276"/>
                  </a:lnTo>
                  <a:lnTo>
                    <a:pt x="5952" y="63339"/>
                  </a:lnTo>
                  <a:lnTo>
                    <a:pt x="3888" y="64689"/>
                  </a:lnTo>
                  <a:lnTo>
                    <a:pt x="0" y="65403"/>
                  </a:lnTo>
                  <a:lnTo>
                    <a:pt x="0" y="67071"/>
                  </a:lnTo>
                  <a:lnTo>
                    <a:pt x="23969" y="67071"/>
                  </a:lnTo>
                  <a:lnTo>
                    <a:pt x="23969" y="65244"/>
                  </a:lnTo>
                  <a:lnTo>
                    <a:pt x="19605" y="65007"/>
                  </a:lnTo>
                  <a:lnTo>
                    <a:pt x="16906" y="63975"/>
                  </a:lnTo>
                  <a:lnTo>
                    <a:pt x="15636" y="61752"/>
                  </a:lnTo>
                  <a:lnTo>
                    <a:pt x="15238" y="57863"/>
                  </a:lnTo>
                  <a:lnTo>
                    <a:pt x="15238" y="42305"/>
                  </a:lnTo>
                  <a:lnTo>
                    <a:pt x="17619" y="44289"/>
                  </a:lnTo>
                  <a:lnTo>
                    <a:pt x="20001" y="45639"/>
                  </a:lnTo>
                  <a:lnTo>
                    <a:pt x="25241" y="46592"/>
                  </a:lnTo>
                  <a:lnTo>
                    <a:pt x="31591" y="45480"/>
                  </a:lnTo>
                  <a:lnTo>
                    <a:pt x="36750" y="42464"/>
                  </a:lnTo>
                  <a:lnTo>
                    <a:pt x="40798" y="38178"/>
                  </a:lnTo>
                  <a:lnTo>
                    <a:pt x="43734" y="32860"/>
                  </a:lnTo>
                  <a:lnTo>
                    <a:pt x="45481" y="27066"/>
                  </a:lnTo>
                  <a:lnTo>
                    <a:pt x="46037" y="21271"/>
                  </a:lnTo>
                  <a:lnTo>
                    <a:pt x="45639" y="16588"/>
                  </a:lnTo>
                  <a:lnTo>
                    <a:pt x="44687" y="12382"/>
                  </a:lnTo>
                  <a:lnTo>
                    <a:pt x="43258" y="8809"/>
                  </a:lnTo>
                  <a:lnTo>
                    <a:pt x="41195" y="5713"/>
                  </a:lnTo>
                  <a:lnTo>
                    <a:pt x="38734" y="3253"/>
                  </a:lnTo>
                  <a:lnTo>
                    <a:pt x="36036" y="1507"/>
                  </a:lnTo>
                  <a:lnTo>
                    <a:pt x="33018" y="396"/>
                  </a:lnTo>
                  <a:lnTo>
                    <a:pt x="29686" y="0"/>
                  </a:lnTo>
                  <a:lnTo>
                    <a:pt x="26193" y="396"/>
                  </a:lnTo>
                  <a:lnTo>
                    <a:pt x="23097" y="1427"/>
                  </a:lnTo>
                  <a:lnTo>
                    <a:pt x="20229" y="3244"/>
                  </a:lnTo>
                  <a:lnTo>
                    <a:pt x="24923" y="5952"/>
                  </a:lnTo>
                  <a:lnTo>
                    <a:pt x="28971" y="6587"/>
                  </a:lnTo>
                  <a:lnTo>
                    <a:pt x="31987" y="8492"/>
                  </a:lnTo>
                  <a:lnTo>
                    <a:pt x="34209" y="11112"/>
                  </a:lnTo>
                  <a:lnTo>
                    <a:pt x="35718" y="14287"/>
                  </a:lnTo>
                  <a:lnTo>
                    <a:pt x="37226" y="20477"/>
                  </a:lnTo>
                  <a:lnTo>
                    <a:pt x="37463" y="22780"/>
                  </a:lnTo>
                  <a:lnTo>
                    <a:pt x="37543" y="24288"/>
                  </a:lnTo>
                  <a:lnTo>
                    <a:pt x="37384" y="28257"/>
                  </a:lnTo>
                  <a:lnTo>
                    <a:pt x="36908" y="31669"/>
                  </a:lnTo>
                  <a:lnTo>
                    <a:pt x="36114" y="34527"/>
                  </a:lnTo>
                  <a:lnTo>
                    <a:pt x="35082" y="36908"/>
                  </a:lnTo>
                  <a:lnTo>
                    <a:pt x="32622" y="40242"/>
                  </a:lnTo>
                  <a:lnTo>
                    <a:pt x="29923" y="42226"/>
                  </a:lnTo>
                  <a:lnTo>
                    <a:pt x="27383" y="43178"/>
                  </a:lnTo>
                  <a:lnTo>
                    <a:pt x="25320" y="43417"/>
                  </a:lnTo>
                  <a:lnTo>
                    <a:pt x="21509" y="42702"/>
                  </a:lnTo>
                  <a:lnTo>
                    <a:pt x="18256" y="40957"/>
                  </a:lnTo>
                  <a:lnTo>
                    <a:pt x="16032" y="38813"/>
                  </a:lnTo>
                  <a:lnTo>
                    <a:pt x="15238" y="36828"/>
                  </a:lnTo>
                  <a:lnTo>
                    <a:pt x="15238" y="12461"/>
                  </a:lnTo>
                  <a:lnTo>
                    <a:pt x="15953" y="10635"/>
                  </a:lnTo>
                  <a:lnTo>
                    <a:pt x="17223" y="9127"/>
                  </a:lnTo>
                  <a:lnTo>
                    <a:pt x="20954" y="6825"/>
                  </a:lnTo>
                  <a:lnTo>
                    <a:pt x="23018" y="6111"/>
                  </a:lnTo>
                  <a:lnTo>
                    <a:pt x="24923" y="5952"/>
                  </a:lnTo>
                  <a:lnTo>
                    <a:pt x="20229" y="3244"/>
                  </a:lnTo>
                  <a:lnTo>
                    <a:pt x="18334" y="4444"/>
                  </a:lnTo>
                  <a:lnTo>
                    <a:pt x="15398" y="7619"/>
                  </a:lnTo>
                  <a:lnTo>
                    <a:pt x="15238" y="7460"/>
                  </a:lnTo>
                  <a:lnTo>
                    <a:pt x="15238" y="237"/>
                  </a:lnTo>
                  <a:lnTo>
                    <a:pt x="14604" y="0"/>
                  </a:lnTo>
                  <a:close/>
                </a:path>
              </a:pathLst>
            </a:custGeom>
            <a:solidFill>
              <a:srgbClr val="000000"/>
            </a:solidFill>
          </p:spPr>
          <p:txBody>
            <a:bodyPr vert="horz" lIns="91440" tIns="45720" rIns="91440" bIns="45720" anchor="t"/>
            <a:lstStyle/>
            <a:p>
              <a:endParaRPr lang="en-IN"/>
            </a:p>
          </p:txBody>
        </p:sp>
        <p:sp>
          <p:nvSpPr>
            <p:cNvPr id="2428" name="Shape 7168"/>
            <p:cNvSpPr/>
            <p:nvPr/>
          </p:nvSpPr>
          <p:spPr>
            <a:xfrm>
              <a:off x="6380019" y="4976700"/>
              <a:ext cx="10159" cy="10159"/>
            </a:xfrm>
            <a:custGeom>
              <a:avLst/>
              <a:gdLst/>
              <a:ahLst/>
              <a:cxnLst/>
              <a:rect l="0" t="0" r="0" b="0"/>
              <a:pathLst>
                <a:path w="10159" h="10159">
                  <a:moveTo>
                    <a:pt x="5001" y="0"/>
                  </a:moveTo>
                  <a:lnTo>
                    <a:pt x="2777" y="555"/>
                  </a:lnTo>
                  <a:lnTo>
                    <a:pt x="1189" y="1826"/>
                  </a:lnTo>
                  <a:lnTo>
                    <a:pt x="317" y="3492"/>
                  </a:lnTo>
                  <a:lnTo>
                    <a:pt x="0" y="5079"/>
                  </a:lnTo>
                  <a:lnTo>
                    <a:pt x="317" y="6667"/>
                  </a:lnTo>
                  <a:lnTo>
                    <a:pt x="1189" y="8333"/>
                  </a:lnTo>
                  <a:lnTo>
                    <a:pt x="2699" y="9603"/>
                  </a:lnTo>
                  <a:lnTo>
                    <a:pt x="5001" y="10159"/>
                  </a:lnTo>
                  <a:lnTo>
                    <a:pt x="7064" y="9763"/>
                  </a:lnTo>
                  <a:lnTo>
                    <a:pt x="8652" y="8652"/>
                  </a:lnTo>
                  <a:lnTo>
                    <a:pt x="9763" y="7064"/>
                  </a:lnTo>
                  <a:lnTo>
                    <a:pt x="10159" y="5079"/>
                  </a:lnTo>
                  <a:lnTo>
                    <a:pt x="9763" y="3095"/>
                  </a:lnTo>
                  <a:lnTo>
                    <a:pt x="8652" y="1508"/>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2429" name="Shape 7169"/>
            <p:cNvSpPr/>
            <p:nvPr/>
          </p:nvSpPr>
          <p:spPr>
            <a:xfrm>
              <a:off x="6021482" y="4976700"/>
              <a:ext cx="10080" cy="10159"/>
            </a:xfrm>
            <a:custGeom>
              <a:avLst/>
              <a:gdLst/>
              <a:ahLst/>
              <a:cxnLst/>
              <a:rect l="0" t="0" r="0" b="0"/>
              <a:pathLst>
                <a:path w="10080" h="10159">
                  <a:moveTo>
                    <a:pt x="4921" y="0"/>
                  </a:moveTo>
                  <a:lnTo>
                    <a:pt x="2698" y="555"/>
                  </a:lnTo>
                  <a:lnTo>
                    <a:pt x="1111" y="1826"/>
                  </a:lnTo>
                  <a:lnTo>
                    <a:pt x="317" y="3492"/>
                  </a:lnTo>
                  <a:lnTo>
                    <a:pt x="0" y="5079"/>
                  </a:lnTo>
                  <a:lnTo>
                    <a:pt x="237" y="6667"/>
                  </a:lnTo>
                  <a:lnTo>
                    <a:pt x="1111" y="8333"/>
                  </a:lnTo>
                  <a:lnTo>
                    <a:pt x="2618" y="9603"/>
                  </a:lnTo>
                  <a:lnTo>
                    <a:pt x="4921" y="10159"/>
                  </a:lnTo>
                  <a:lnTo>
                    <a:pt x="6984" y="9763"/>
                  </a:lnTo>
                  <a:lnTo>
                    <a:pt x="8651" y="8652"/>
                  </a:lnTo>
                  <a:lnTo>
                    <a:pt x="9762" y="7064"/>
                  </a:lnTo>
                  <a:lnTo>
                    <a:pt x="10080" y="5079"/>
                  </a:lnTo>
                  <a:lnTo>
                    <a:pt x="9762" y="3095"/>
                  </a:lnTo>
                  <a:lnTo>
                    <a:pt x="8651" y="150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2430" name="Shape 7170"/>
            <p:cNvSpPr/>
            <p:nvPr/>
          </p:nvSpPr>
          <p:spPr>
            <a:xfrm>
              <a:off x="5896705" y="4976700"/>
              <a:ext cx="23573" cy="67707"/>
            </a:xfrm>
            <a:custGeom>
              <a:avLst/>
              <a:gdLst/>
              <a:ahLst/>
              <a:cxnLst/>
              <a:rect l="0" t="0" r="0" b="0"/>
              <a:pathLst>
                <a:path w="23573" h="67707">
                  <a:moveTo>
                    <a:pt x="15795" y="0"/>
                  </a:moveTo>
                  <a:lnTo>
                    <a:pt x="0" y="4364"/>
                  </a:lnTo>
                  <a:lnTo>
                    <a:pt x="0" y="5952"/>
                  </a:lnTo>
                  <a:lnTo>
                    <a:pt x="3412" y="5794"/>
                  </a:lnTo>
                  <a:lnTo>
                    <a:pt x="5715" y="6111"/>
                  </a:lnTo>
                  <a:lnTo>
                    <a:pt x="7063" y="7143"/>
                  </a:lnTo>
                  <a:lnTo>
                    <a:pt x="7698" y="8969"/>
                  </a:lnTo>
                  <a:lnTo>
                    <a:pt x="7857" y="11827"/>
                  </a:lnTo>
                  <a:lnTo>
                    <a:pt x="7857" y="59054"/>
                  </a:lnTo>
                  <a:lnTo>
                    <a:pt x="7540" y="62388"/>
                  </a:lnTo>
                  <a:lnTo>
                    <a:pt x="6270" y="64532"/>
                  </a:lnTo>
                  <a:lnTo>
                    <a:pt x="3888" y="65642"/>
                  </a:lnTo>
                  <a:lnTo>
                    <a:pt x="237" y="66198"/>
                  </a:lnTo>
                  <a:lnTo>
                    <a:pt x="237" y="67707"/>
                  </a:lnTo>
                  <a:lnTo>
                    <a:pt x="23573" y="67707"/>
                  </a:lnTo>
                  <a:lnTo>
                    <a:pt x="23573" y="66198"/>
                  </a:lnTo>
                  <a:lnTo>
                    <a:pt x="20002" y="65802"/>
                  </a:lnTo>
                  <a:lnTo>
                    <a:pt x="17700" y="64769"/>
                  </a:lnTo>
                  <a:lnTo>
                    <a:pt x="16510" y="62784"/>
                  </a:lnTo>
                  <a:lnTo>
                    <a:pt x="16192" y="59372"/>
                  </a:lnTo>
                  <a:lnTo>
                    <a:pt x="16192" y="238"/>
                  </a:lnTo>
                  <a:lnTo>
                    <a:pt x="15795" y="0"/>
                  </a:lnTo>
                  <a:close/>
                </a:path>
              </a:pathLst>
            </a:custGeom>
            <a:solidFill>
              <a:srgbClr val="000000"/>
            </a:solidFill>
          </p:spPr>
          <p:txBody>
            <a:bodyPr vert="horz" lIns="91440" tIns="45720" rIns="91440" bIns="45720" anchor="t"/>
            <a:lstStyle/>
            <a:p>
              <a:endParaRPr lang="en-IN"/>
            </a:p>
          </p:txBody>
        </p:sp>
        <p:sp>
          <p:nvSpPr>
            <p:cNvPr id="2431" name="Shape 7171"/>
            <p:cNvSpPr/>
            <p:nvPr/>
          </p:nvSpPr>
          <p:spPr>
            <a:xfrm>
              <a:off x="5562774" y="4976700"/>
              <a:ext cx="10160" cy="10159"/>
            </a:xfrm>
            <a:custGeom>
              <a:avLst/>
              <a:gdLst/>
              <a:ahLst/>
              <a:cxnLst/>
              <a:rect l="0" t="0" r="0" b="0"/>
              <a:pathLst>
                <a:path w="10160" h="10159">
                  <a:moveTo>
                    <a:pt x="5001" y="0"/>
                  </a:moveTo>
                  <a:lnTo>
                    <a:pt x="2778" y="555"/>
                  </a:lnTo>
                  <a:lnTo>
                    <a:pt x="1191" y="1826"/>
                  </a:lnTo>
                  <a:lnTo>
                    <a:pt x="317" y="3492"/>
                  </a:lnTo>
                  <a:lnTo>
                    <a:pt x="0" y="5079"/>
                  </a:lnTo>
                  <a:lnTo>
                    <a:pt x="317" y="6667"/>
                  </a:lnTo>
                  <a:lnTo>
                    <a:pt x="1191" y="8333"/>
                  </a:lnTo>
                  <a:lnTo>
                    <a:pt x="2698" y="9603"/>
                  </a:lnTo>
                  <a:lnTo>
                    <a:pt x="5001" y="10159"/>
                  </a:lnTo>
                  <a:lnTo>
                    <a:pt x="7065" y="9763"/>
                  </a:lnTo>
                  <a:lnTo>
                    <a:pt x="8652" y="8652"/>
                  </a:lnTo>
                  <a:lnTo>
                    <a:pt x="9763" y="7064"/>
                  </a:lnTo>
                  <a:lnTo>
                    <a:pt x="10160" y="5079"/>
                  </a:lnTo>
                  <a:lnTo>
                    <a:pt x="9763" y="3095"/>
                  </a:lnTo>
                  <a:lnTo>
                    <a:pt x="8652" y="1508"/>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2432" name="Shape 7172"/>
            <p:cNvSpPr/>
            <p:nvPr/>
          </p:nvSpPr>
          <p:spPr>
            <a:xfrm>
              <a:off x="5384497" y="4976700"/>
              <a:ext cx="10081" cy="10159"/>
            </a:xfrm>
            <a:custGeom>
              <a:avLst/>
              <a:gdLst/>
              <a:ahLst/>
              <a:cxnLst/>
              <a:rect l="0" t="0" r="0" b="0"/>
              <a:pathLst>
                <a:path w="10081" h="10159">
                  <a:moveTo>
                    <a:pt x="4921" y="0"/>
                  </a:moveTo>
                  <a:lnTo>
                    <a:pt x="2699" y="555"/>
                  </a:lnTo>
                  <a:lnTo>
                    <a:pt x="1191" y="1826"/>
                  </a:lnTo>
                  <a:lnTo>
                    <a:pt x="317" y="3492"/>
                  </a:lnTo>
                  <a:lnTo>
                    <a:pt x="0" y="5079"/>
                  </a:lnTo>
                  <a:lnTo>
                    <a:pt x="317" y="6667"/>
                  </a:lnTo>
                  <a:lnTo>
                    <a:pt x="1111" y="8333"/>
                  </a:lnTo>
                  <a:lnTo>
                    <a:pt x="2699" y="9603"/>
                  </a:lnTo>
                  <a:lnTo>
                    <a:pt x="4921" y="10159"/>
                  </a:lnTo>
                  <a:lnTo>
                    <a:pt x="6985" y="9763"/>
                  </a:lnTo>
                  <a:lnTo>
                    <a:pt x="8652" y="8652"/>
                  </a:lnTo>
                  <a:lnTo>
                    <a:pt x="9763" y="7064"/>
                  </a:lnTo>
                  <a:lnTo>
                    <a:pt x="10081" y="5079"/>
                  </a:lnTo>
                  <a:lnTo>
                    <a:pt x="9763" y="3095"/>
                  </a:lnTo>
                  <a:lnTo>
                    <a:pt x="8652" y="150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2433" name="Shape 7173"/>
            <p:cNvSpPr/>
            <p:nvPr/>
          </p:nvSpPr>
          <p:spPr>
            <a:xfrm>
              <a:off x="5245909" y="4976700"/>
              <a:ext cx="23574" cy="67707"/>
            </a:xfrm>
            <a:custGeom>
              <a:avLst/>
              <a:gdLst/>
              <a:ahLst/>
              <a:cxnLst/>
              <a:rect l="0" t="0" r="0" b="0"/>
              <a:pathLst>
                <a:path w="23574" h="67707">
                  <a:moveTo>
                    <a:pt x="15716" y="0"/>
                  </a:moveTo>
                  <a:lnTo>
                    <a:pt x="0" y="4364"/>
                  </a:lnTo>
                  <a:lnTo>
                    <a:pt x="0" y="5952"/>
                  </a:lnTo>
                  <a:lnTo>
                    <a:pt x="3333" y="5794"/>
                  </a:lnTo>
                  <a:lnTo>
                    <a:pt x="5714" y="6111"/>
                  </a:lnTo>
                  <a:lnTo>
                    <a:pt x="7064" y="7143"/>
                  </a:lnTo>
                  <a:lnTo>
                    <a:pt x="7699" y="8969"/>
                  </a:lnTo>
                  <a:lnTo>
                    <a:pt x="7858" y="11827"/>
                  </a:lnTo>
                  <a:lnTo>
                    <a:pt x="7858" y="59054"/>
                  </a:lnTo>
                  <a:lnTo>
                    <a:pt x="7461" y="62388"/>
                  </a:lnTo>
                  <a:lnTo>
                    <a:pt x="6270" y="64532"/>
                  </a:lnTo>
                  <a:lnTo>
                    <a:pt x="3889" y="65642"/>
                  </a:lnTo>
                  <a:lnTo>
                    <a:pt x="158" y="66198"/>
                  </a:lnTo>
                  <a:lnTo>
                    <a:pt x="158" y="67707"/>
                  </a:lnTo>
                  <a:lnTo>
                    <a:pt x="23574" y="67707"/>
                  </a:lnTo>
                  <a:lnTo>
                    <a:pt x="23574" y="66198"/>
                  </a:lnTo>
                  <a:lnTo>
                    <a:pt x="19923" y="65802"/>
                  </a:lnTo>
                  <a:lnTo>
                    <a:pt x="17701" y="64769"/>
                  </a:lnTo>
                  <a:lnTo>
                    <a:pt x="16509" y="62784"/>
                  </a:lnTo>
                  <a:lnTo>
                    <a:pt x="16113" y="59372"/>
                  </a:lnTo>
                  <a:lnTo>
                    <a:pt x="16113" y="238"/>
                  </a:lnTo>
                  <a:lnTo>
                    <a:pt x="15716" y="0"/>
                  </a:lnTo>
                  <a:close/>
                </a:path>
              </a:pathLst>
            </a:custGeom>
            <a:solidFill>
              <a:srgbClr val="000000"/>
            </a:solidFill>
          </p:spPr>
          <p:txBody>
            <a:bodyPr vert="horz" lIns="91440" tIns="45720" rIns="91440" bIns="45720" anchor="t"/>
            <a:lstStyle/>
            <a:p>
              <a:endParaRPr lang="en-IN"/>
            </a:p>
          </p:txBody>
        </p:sp>
        <p:sp>
          <p:nvSpPr>
            <p:cNvPr id="2434" name="Shape 7174"/>
            <p:cNvSpPr/>
            <p:nvPr/>
          </p:nvSpPr>
          <p:spPr>
            <a:xfrm>
              <a:off x="4962620" y="4976700"/>
              <a:ext cx="23573" cy="67707"/>
            </a:xfrm>
            <a:custGeom>
              <a:avLst/>
              <a:gdLst/>
              <a:ahLst/>
              <a:cxnLst/>
              <a:rect l="0" t="0" r="0" b="0"/>
              <a:pathLst>
                <a:path w="23573" h="67707">
                  <a:moveTo>
                    <a:pt x="15716" y="0"/>
                  </a:moveTo>
                  <a:lnTo>
                    <a:pt x="0" y="4364"/>
                  </a:lnTo>
                  <a:lnTo>
                    <a:pt x="0" y="5952"/>
                  </a:lnTo>
                  <a:lnTo>
                    <a:pt x="3333" y="5794"/>
                  </a:lnTo>
                  <a:lnTo>
                    <a:pt x="5634" y="6111"/>
                  </a:lnTo>
                  <a:lnTo>
                    <a:pt x="6984" y="7143"/>
                  </a:lnTo>
                  <a:lnTo>
                    <a:pt x="7620" y="8969"/>
                  </a:lnTo>
                  <a:lnTo>
                    <a:pt x="7778" y="11827"/>
                  </a:lnTo>
                  <a:lnTo>
                    <a:pt x="7778" y="59054"/>
                  </a:lnTo>
                  <a:lnTo>
                    <a:pt x="7461" y="62388"/>
                  </a:lnTo>
                  <a:lnTo>
                    <a:pt x="6191" y="64532"/>
                  </a:lnTo>
                  <a:lnTo>
                    <a:pt x="3888" y="65642"/>
                  </a:lnTo>
                  <a:lnTo>
                    <a:pt x="158" y="66198"/>
                  </a:lnTo>
                  <a:lnTo>
                    <a:pt x="158" y="67707"/>
                  </a:lnTo>
                  <a:lnTo>
                    <a:pt x="23573" y="67707"/>
                  </a:lnTo>
                  <a:lnTo>
                    <a:pt x="23573" y="66198"/>
                  </a:lnTo>
                  <a:lnTo>
                    <a:pt x="19922" y="65802"/>
                  </a:lnTo>
                  <a:lnTo>
                    <a:pt x="17621" y="64769"/>
                  </a:lnTo>
                  <a:lnTo>
                    <a:pt x="16430" y="62784"/>
                  </a:lnTo>
                  <a:lnTo>
                    <a:pt x="16112" y="59372"/>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2435" name="Shape 7175"/>
            <p:cNvSpPr/>
            <p:nvPr/>
          </p:nvSpPr>
          <p:spPr>
            <a:xfrm>
              <a:off x="4846415" y="4978764"/>
              <a:ext cx="66277" cy="65644"/>
            </a:xfrm>
            <a:custGeom>
              <a:avLst/>
              <a:gdLst/>
              <a:ahLst/>
              <a:cxnLst/>
              <a:rect l="0" t="0" r="0" b="0"/>
              <a:pathLst>
                <a:path w="66277" h="65644">
                  <a:moveTo>
                    <a:pt x="0" y="0"/>
                  </a:moveTo>
                  <a:lnTo>
                    <a:pt x="23493" y="3731"/>
                  </a:lnTo>
                  <a:lnTo>
                    <a:pt x="27859" y="3810"/>
                  </a:lnTo>
                  <a:lnTo>
                    <a:pt x="31669" y="4127"/>
                  </a:lnTo>
                  <a:lnTo>
                    <a:pt x="35003" y="4762"/>
                  </a:lnTo>
                  <a:lnTo>
                    <a:pt x="37781" y="5556"/>
                  </a:lnTo>
                  <a:lnTo>
                    <a:pt x="42464" y="7700"/>
                  </a:lnTo>
                  <a:lnTo>
                    <a:pt x="46275" y="10636"/>
                  </a:lnTo>
                  <a:lnTo>
                    <a:pt x="50561" y="15557"/>
                  </a:lnTo>
                  <a:lnTo>
                    <a:pt x="53418" y="21033"/>
                  </a:lnTo>
                  <a:lnTo>
                    <a:pt x="55006" y="26907"/>
                  </a:lnTo>
                  <a:lnTo>
                    <a:pt x="55482" y="33100"/>
                  </a:lnTo>
                  <a:lnTo>
                    <a:pt x="55164" y="38179"/>
                  </a:lnTo>
                  <a:lnTo>
                    <a:pt x="54371" y="42625"/>
                  </a:lnTo>
                  <a:lnTo>
                    <a:pt x="53181" y="46513"/>
                  </a:lnTo>
                  <a:lnTo>
                    <a:pt x="51513" y="49769"/>
                  </a:lnTo>
                  <a:lnTo>
                    <a:pt x="47386" y="54847"/>
                  </a:lnTo>
                  <a:lnTo>
                    <a:pt x="42464" y="58340"/>
                  </a:lnTo>
                  <a:lnTo>
                    <a:pt x="37226" y="60404"/>
                  </a:lnTo>
                  <a:lnTo>
                    <a:pt x="32224" y="61515"/>
                  </a:lnTo>
                  <a:lnTo>
                    <a:pt x="27939" y="61832"/>
                  </a:lnTo>
                  <a:lnTo>
                    <a:pt x="24764" y="61912"/>
                  </a:lnTo>
                  <a:lnTo>
                    <a:pt x="21827" y="61753"/>
                  </a:lnTo>
                  <a:lnTo>
                    <a:pt x="20002" y="61197"/>
                  </a:lnTo>
                  <a:lnTo>
                    <a:pt x="19050" y="59927"/>
                  </a:lnTo>
                  <a:lnTo>
                    <a:pt x="18811" y="57863"/>
                  </a:lnTo>
                  <a:lnTo>
                    <a:pt x="18811" y="7540"/>
                  </a:lnTo>
                  <a:lnTo>
                    <a:pt x="19367" y="4921"/>
                  </a:lnTo>
                  <a:lnTo>
                    <a:pt x="20716" y="4047"/>
                  </a:lnTo>
                  <a:lnTo>
                    <a:pt x="23493" y="3731"/>
                  </a:lnTo>
                  <a:lnTo>
                    <a:pt x="0" y="0"/>
                  </a:lnTo>
                  <a:lnTo>
                    <a:pt x="0" y="1905"/>
                  </a:lnTo>
                  <a:lnTo>
                    <a:pt x="4603" y="2540"/>
                  </a:lnTo>
                  <a:lnTo>
                    <a:pt x="6111" y="3175"/>
                  </a:lnTo>
                  <a:lnTo>
                    <a:pt x="7222" y="3888"/>
                  </a:lnTo>
                  <a:lnTo>
                    <a:pt x="7937" y="4921"/>
                  </a:lnTo>
                  <a:lnTo>
                    <a:pt x="8412" y="6429"/>
                  </a:lnTo>
                  <a:lnTo>
                    <a:pt x="8731" y="10875"/>
                  </a:lnTo>
                  <a:lnTo>
                    <a:pt x="8731" y="54847"/>
                  </a:lnTo>
                  <a:lnTo>
                    <a:pt x="8412" y="59055"/>
                  </a:lnTo>
                  <a:lnTo>
                    <a:pt x="7143" y="61675"/>
                  </a:lnTo>
                  <a:lnTo>
                    <a:pt x="6031" y="62547"/>
                  </a:lnTo>
                  <a:lnTo>
                    <a:pt x="4523" y="63102"/>
                  </a:lnTo>
                  <a:lnTo>
                    <a:pt x="0" y="63738"/>
                  </a:lnTo>
                  <a:lnTo>
                    <a:pt x="0" y="65644"/>
                  </a:lnTo>
                  <a:lnTo>
                    <a:pt x="28098" y="65644"/>
                  </a:lnTo>
                  <a:lnTo>
                    <a:pt x="33496" y="65405"/>
                  </a:lnTo>
                  <a:lnTo>
                    <a:pt x="38417" y="64770"/>
                  </a:lnTo>
                  <a:lnTo>
                    <a:pt x="42862" y="63738"/>
                  </a:lnTo>
                  <a:lnTo>
                    <a:pt x="46831" y="62388"/>
                  </a:lnTo>
                  <a:lnTo>
                    <a:pt x="53498" y="58816"/>
                  </a:lnTo>
                  <a:lnTo>
                    <a:pt x="58498" y="54292"/>
                  </a:lnTo>
                  <a:lnTo>
                    <a:pt x="62150" y="49132"/>
                  </a:lnTo>
                  <a:lnTo>
                    <a:pt x="64531" y="43656"/>
                  </a:lnTo>
                  <a:lnTo>
                    <a:pt x="65881" y="38179"/>
                  </a:lnTo>
                  <a:lnTo>
                    <a:pt x="66277" y="33020"/>
                  </a:lnTo>
                  <a:lnTo>
                    <a:pt x="65959" y="27701"/>
                  </a:lnTo>
                  <a:lnTo>
                    <a:pt x="65007" y="22860"/>
                  </a:lnTo>
                  <a:lnTo>
                    <a:pt x="63419" y="18494"/>
                  </a:lnTo>
                  <a:lnTo>
                    <a:pt x="61277" y="14605"/>
                  </a:lnTo>
                  <a:lnTo>
                    <a:pt x="58578" y="11112"/>
                  </a:lnTo>
                  <a:lnTo>
                    <a:pt x="55403" y="8176"/>
                  </a:lnTo>
                  <a:lnTo>
                    <a:pt x="51752" y="5635"/>
                  </a:lnTo>
                  <a:lnTo>
                    <a:pt x="47544" y="3651"/>
                  </a:lnTo>
                  <a:lnTo>
                    <a:pt x="37941" y="952"/>
                  </a:lnTo>
                  <a:lnTo>
                    <a:pt x="26748" y="0"/>
                  </a:lnTo>
                  <a:lnTo>
                    <a:pt x="0" y="0"/>
                  </a:lnTo>
                  <a:close/>
                </a:path>
              </a:pathLst>
            </a:custGeom>
            <a:solidFill>
              <a:srgbClr val="000000"/>
            </a:solidFill>
          </p:spPr>
          <p:txBody>
            <a:bodyPr vert="horz" lIns="91440" tIns="45720" rIns="91440" bIns="45720" anchor="t"/>
            <a:lstStyle/>
            <a:p>
              <a:endParaRPr lang="en-IN"/>
            </a:p>
          </p:txBody>
        </p:sp>
        <p:sp>
          <p:nvSpPr>
            <p:cNvPr id="2436" name="Shape 7176"/>
            <p:cNvSpPr/>
            <p:nvPr/>
          </p:nvSpPr>
          <p:spPr>
            <a:xfrm>
              <a:off x="5923851" y="4987019"/>
              <a:ext cx="26352" cy="58339"/>
            </a:xfrm>
            <a:custGeom>
              <a:avLst/>
              <a:gdLst/>
              <a:ahLst/>
              <a:cxnLst/>
              <a:rect l="0" t="0" r="0" b="0"/>
              <a:pathLst>
                <a:path w="26352" h="58339">
                  <a:moveTo>
                    <a:pt x="13255" y="0"/>
                  </a:moveTo>
                  <a:lnTo>
                    <a:pt x="10873" y="3413"/>
                  </a:lnTo>
                  <a:lnTo>
                    <a:pt x="8890" y="6111"/>
                  </a:lnTo>
                  <a:lnTo>
                    <a:pt x="4364" y="11271"/>
                  </a:lnTo>
                  <a:lnTo>
                    <a:pt x="1428" y="13652"/>
                  </a:lnTo>
                  <a:lnTo>
                    <a:pt x="396" y="14446"/>
                  </a:lnTo>
                  <a:lnTo>
                    <a:pt x="0" y="15239"/>
                  </a:lnTo>
                  <a:lnTo>
                    <a:pt x="396" y="15953"/>
                  </a:lnTo>
                  <a:lnTo>
                    <a:pt x="5634" y="15953"/>
                  </a:lnTo>
                  <a:lnTo>
                    <a:pt x="5634" y="45798"/>
                  </a:lnTo>
                  <a:lnTo>
                    <a:pt x="5873" y="49133"/>
                  </a:lnTo>
                  <a:lnTo>
                    <a:pt x="6350" y="51911"/>
                  </a:lnTo>
                  <a:lnTo>
                    <a:pt x="7222" y="54133"/>
                  </a:lnTo>
                  <a:lnTo>
                    <a:pt x="8333" y="55801"/>
                  </a:lnTo>
                  <a:lnTo>
                    <a:pt x="11271" y="57784"/>
                  </a:lnTo>
                  <a:lnTo>
                    <a:pt x="14763" y="58339"/>
                  </a:lnTo>
                  <a:lnTo>
                    <a:pt x="18176" y="57705"/>
                  </a:lnTo>
                  <a:lnTo>
                    <a:pt x="21351" y="56197"/>
                  </a:lnTo>
                  <a:lnTo>
                    <a:pt x="24129" y="53816"/>
                  </a:lnTo>
                  <a:lnTo>
                    <a:pt x="26352" y="50800"/>
                  </a:lnTo>
                  <a:lnTo>
                    <a:pt x="25082" y="49767"/>
                  </a:lnTo>
                  <a:lnTo>
                    <a:pt x="22859" y="51989"/>
                  </a:lnTo>
                  <a:lnTo>
                    <a:pt x="19050" y="53181"/>
                  </a:lnTo>
                  <a:lnTo>
                    <a:pt x="16906" y="52704"/>
                  </a:lnTo>
                  <a:lnTo>
                    <a:pt x="15477" y="51593"/>
                  </a:lnTo>
                  <a:lnTo>
                    <a:pt x="14604" y="49927"/>
                  </a:lnTo>
                  <a:lnTo>
                    <a:pt x="14207" y="47942"/>
                  </a:lnTo>
                  <a:lnTo>
                    <a:pt x="13970" y="44291"/>
                  </a:lnTo>
                  <a:lnTo>
                    <a:pt x="13970" y="15953"/>
                  </a:lnTo>
                  <a:lnTo>
                    <a:pt x="23971" y="15953"/>
                  </a:lnTo>
                  <a:lnTo>
                    <a:pt x="23971" y="12778"/>
                  </a:lnTo>
                  <a:lnTo>
                    <a:pt x="13970" y="12778"/>
                  </a:lnTo>
                  <a:lnTo>
                    <a:pt x="13970" y="1269"/>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437" name="Shape 7177"/>
            <p:cNvSpPr/>
            <p:nvPr/>
          </p:nvSpPr>
          <p:spPr>
            <a:xfrm>
              <a:off x="5528642" y="4987019"/>
              <a:ext cx="26352" cy="58339"/>
            </a:xfrm>
            <a:custGeom>
              <a:avLst/>
              <a:gdLst/>
              <a:ahLst/>
              <a:cxnLst/>
              <a:rect l="0" t="0" r="0" b="0"/>
              <a:pathLst>
                <a:path w="26352" h="58339">
                  <a:moveTo>
                    <a:pt x="13256" y="0"/>
                  </a:moveTo>
                  <a:lnTo>
                    <a:pt x="10874" y="3413"/>
                  </a:lnTo>
                  <a:lnTo>
                    <a:pt x="8811" y="6111"/>
                  </a:lnTo>
                  <a:lnTo>
                    <a:pt x="4366" y="11271"/>
                  </a:lnTo>
                  <a:lnTo>
                    <a:pt x="1349" y="13652"/>
                  </a:lnTo>
                  <a:lnTo>
                    <a:pt x="397" y="14446"/>
                  </a:lnTo>
                  <a:lnTo>
                    <a:pt x="0" y="15239"/>
                  </a:lnTo>
                  <a:lnTo>
                    <a:pt x="397" y="15953"/>
                  </a:lnTo>
                  <a:lnTo>
                    <a:pt x="5636" y="15953"/>
                  </a:lnTo>
                  <a:lnTo>
                    <a:pt x="5636" y="45798"/>
                  </a:lnTo>
                  <a:lnTo>
                    <a:pt x="5873" y="49133"/>
                  </a:lnTo>
                  <a:lnTo>
                    <a:pt x="6350" y="51911"/>
                  </a:lnTo>
                  <a:lnTo>
                    <a:pt x="7223" y="54133"/>
                  </a:lnTo>
                  <a:lnTo>
                    <a:pt x="8335" y="55801"/>
                  </a:lnTo>
                  <a:lnTo>
                    <a:pt x="11192" y="57784"/>
                  </a:lnTo>
                  <a:lnTo>
                    <a:pt x="14763" y="58339"/>
                  </a:lnTo>
                  <a:lnTo>
                    <a:pt x="18097" y="57705"/>
                  </a:lnTo>
                  <a:lnTo>
                    <a:pt x="21352" y="56197"/>
                  </a:lnTo>
                  <a:lnTo>
                    <a:pt x="24129" y="53816"/>
                  </a:lnTo>
                  <a:lnTo>
                    <a:pt x="26352" y="50800"/>
                  </a:lnTo>
                  <a:lnTo>
                    <a:pt x="25003" y="49767"/>
                  </a:lnTo>
                  <a:lnTo>
                    <a:pt x="22781" y="51989"/>
                  </a:lnTo>
                  <a:lnTo>
                    <a:pt x="18971" y="53181"/>
                  </a:lnTo>
                  <a:lnTo>
                    <a:pt x="16907" y="52704"/>
                  </a:lnTo>
                  <a:lnTo>
                    <a:pt x="15398" y="51593"/>
                  </a:lnTo>
                  <a:lnTo>
                    <a:pt x="14128" y="47942"/>
                  </a:lnTo>
                  <a:lnTo>
                    <a:pt x="13970" y="44291"/>
                  </a:lnTo>
                  <a:lnTo>
                    <a:pt x="13970" y="15953"/>
                  </a:lnTo>
                  <a:lnTo>
                    <a:pt x="23971" y="15953"/>
                  </a:lnTo>
                  <a:lnTo>
                    <a:pt x="23971" y="12778"/>
                  </a:lnTo>
                  <a:lnTo>
                    <a:pt x="13970" y="12778"/>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438" name="Shape 7178"/>
            <p:cNvSpPr/>
            <p:nvPr/>
          </p:nvSpPr>
          <p:spPr>
            <a:xfrm>
              <a:off x="5350287" y="4987019"/>
              <a:ext cx="26352" cy="58339"/>
            </a:xfrm>
            <a:custGeom>
              <a:avLst/>
              <a:gdLst/>
              <a:ahLst/>
              <a:cxnLst/>
              <a:rect l="0" t="0" r="0" b="0"/>
              <a:pathLst>
                <a:path w="26352" h="58339">
                  <a:moveTo>
                    <a:pt x="13335" y="0"/>
                  </a:moveTo>
                  <a:lnTo>
                    <a:pt x="10873" y="3413"/>
                  </a:lnTo>
                  <a:lnTo>
                    <a:pt x="8890" y="6111"/>
                  </a:lnTo>
                  <a:lnTo>
                    <a:pt x="4365" y="11271"/>
                  </a:lnTo>
                  <a:lnTo>
                    <a:pt x="1428" y="13652"/>
                  </a:lnTo>
                  <a:lnTo>
                    <a:pt x="396" y="14446"/>
                  </a:lnTo>
                  <a:lnTo>
                    <a:pt x="0" y="15239"/>
                  </a:lnTo>
                  <a:lnTo>
                    <a:pt x="396" y="15953"/>
                  </a:lnTo>
                  <a:lnTo>
                    <a:pt x="5634" y="15953"/>
                  </a:lnTo>
                  <a:lnTo>
                    <a:pt x="5634" y="45798"/>
                  </a:lnTo>
                  <a:lnTo>
                    <a:pt x="5873" y="49133"/>
                  </a:lnTo>
                  <a:lnTo>
                    <a:pt x="6428" y="51911"/>
                  </a:lnTo>
                  <a:lnTo>
                    <a:pt x="7222" y="54133"/>
                  </a:lnTo>
                  <a:lnTo>
                    <a:pt x="8333" y="55801"/>
                  </a:lnTo>
                  <a:lnTo>
                    <a:pt x="11271" y="57784"/>
                  </a:lnTo>
                  <a:lnTo>
                    <a:pt x="14763" y="58339"/>
                  </a:lnTo>
                  <a:lnTo>
                    <a:pt x="18176" y="57705"/>
                  </a:lnTo>
                  <a:lnTo>
                    <a:pt x="21351" y="56197"/>
                  </a:lnTo>
                  <a:lnTo>
                    <a:pt x="24129" y="53816"/>
                  </a:lnTo>
                  <a:lnTo>
                    <a:pt x="26352" y="50800"/>
                  </a:lnTo>
                  <a:lnTo>
                    <a:pt x="25082" y="49767"/>
                  </a:lnTo>
                  <a:lnTo>
                    <a:pt x="22860" y="51989"/>
                  </a:lnTo>
                  <a:lnTo>
                    <a:pt x="19050" y="53181"/>
                  </a:lnTo>
                  <a:lnTo>
                    <a:pt x="16906" y="52704"/>
                  </a:lnTo>
                  <a:lnTo>
                    <a:pt x="15477" y="51593"/>
                  </a:lnTo>
                  <a:lnTo>
                    <a:pt x="14604" y="49927"/>
                  </a:lnTo>
                  <a:lnTo>
                    <a:pt x="14207" y="47942"/>
                  </a:lnTo>
                  <a:lnTo>
                    <a:pt x="13970" y="44291"/>
                  </a:lnTo>
                  <a:lnTo>
                    <a:pt x="13970" y="15953"/>
                  </a:lnTo>
                  <a:lnTo>
                    <a:pt x="23971" y="15953"/>
                  </a:lnTo>
                  <a:lnTo>
                    <a:pt x="23971" y="12778"/>
                  </a:lnTo>
                  <a:lnTo>
                    <a:pt x="13970" y="12778"/>
                  </a:lnTo>
                  <a:lnTo>
                    <a:pt x="13970" y="1269"/>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2439" name="Shape 7179"/>
            <p:cNvSpPr/>
            <p:nvPr/>
          </p:nvSpPr>
          <p:spPr>
            <a:xfrm>
              <a:off x="5323537" y="4987019"/>
              <a:ext cx="26352" cy="58339"/>
            </a:xfrm>
            <a:custGeom>
              <a:avLst/>
              <a:gdLst/>
              <a:ahLst/>
              <a:cxnLst/>
              <a:rect l="0" t="0" r="0" b="0"/>
              <a:pathLst>
                <a:path w="26352" h="58339">
                  <a:moveTo>
                    <a:pt x="13334" y="0"/>
                  </a:moveTo>
                  <a:lnTo>
                    <a:pt x="10874" y="3413"/>
                  </a:lnTo>
                  <a:lnTo>
                    <a:pt x="8890" y="6111"/>
                  </a:lnTo>
                  <a:lnTo>
                    <a:pt x="4366" y="11271"/>
                  </a:lnTo>
                  <a:lnTo>
                    <a:pt x="1428" y="13652"/>
                  </a:lnTo>
                  <a:lnTo>
                    <a:pt x="397" y="14446"/>
                  </a:lnTo>
                  <a:lnTo>
                    <a:pt x="0" y="15239"/>
                  </a:lnTo>
                  <a:lnTo>
                    <a:pt x="397" y="15953"/>
                  </a:lnTo>
                  <a:lnTo>
                    <a:pt x="5636" y="15953"/>
                  </a:lnTo>
                  <a:lnTo>
                    <a:pt x="5636" y="45798"/>
                  </a:lnTo>
                  <a:lnTo>
                    <a:pt x="5873" y="49133"/>
                  </a:lnTo>
                  <a:lnTo>
                    <a:pt x="6429" y="51911"/>
                  </a:lnTo>
                  <a:lnTo>
                    <a:pt x="7223" y="54133"/>
                  </a:lnTo>
                  <a:lnTo>
                    <a:pt x="8335" y="55801"/>
                  </a:lnTo>
                  <a:lnTo>
                    <a:pt x="11271" y="57784"/>
                  </a:lnTo>
                  <a:lnTo>
                    <a:pt x="14763" y="58339"/>
                  </a:lnTo>
                  <a:lnTo>
                    <a:pt x="18177" y="57705"/>
                  </a:lnTo>
                  <a:lnTo>
                    <a:pt x="21352" y="56197"/>
                  </a:lnTo>
                  <a:lnTo>
                    <a:pt x="24210" y="53816"/>
                  </a:lnTo>
                  <a:lnTo>
                    <a:pt x="26352" y="50800"/>
                  </a:lnTo>
                  <a:lnTo>
                    <a:pt x="25082" y="49767"/>
                  </a:lnTo>
                  <a:lnTo>
                    <a:pt x="22859" y="51989"/>
                  </a:lnTo>
                  <a:lnTo>
                    <a:pt x="19050" y="53181"/>
                  </a:lnTo>
                  <a:lnTo>
                    <a:pt x="16907" y="52704"/>
                  </a:lnTo>
                  <a:lnTo>
                    <a:pt x="15478" y="51593"/>
                  </a:lnTo>
                  <a:lnTo>
                    <a:pt x="14604" y="49927"/>
                  </a:lnTo>
                  <a:lnTo>
                    <a:pt x="14208" y="47942"/>
                  </a:lnTo>
                  <a:lnTo>
                    <a:pt x="13970" y="44291"/>
                  </a:lnTo>
                  <a:lnTo>
                    <a:pt x="13970" y="15953"/>
                  </a:lnTo>
                  <a:lnTo>
                    <a:pt x="23971" y="15953"/>
                  </a:lnTo>
                  <a:lnTo>
                    <a:pt x="23971" y="12778"/>
                  </a:lnTo>
                  <a:lnTo>
                    <a:pt x="13970" y="12778"/>
                  </a:lnTo>
                  <a:lnTo>
                    <a:pt x="13970" y="1269"/>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2440" name="Shape 7180"/>
            <p:cNvSpPr/>
            <p:nvPr/>
          </p:nvSpPr>
          <p:spPr>
            <a:xfrm>
              <a:off x="6447090" y="4998846"/>
              <a:ext cx="39530" cy="46512"/>
            </a:xfrm>
            <a:custGeom>
              <a:avLst/>
              <a:gdLst/>
              <a:ahLst/>
              <a:cxnLst/>
              <a:rect l="0" t="0" r="0" b="0"/>
              <a:pathLst>
                <a:path w="39530" h="46512">
                  <a:moveTo>
                    <a:pt x="20241" y="0"/>
                  </a:moveTo>
                  <a:lnTo>
                    <a:pt x="18019" y="3492"/>
                  </a:lnTo>
                  <a:lnTo>
                    <a:pt x="18019" y="3492"/>
                  </a:lnTo>
                  <a:lnTo>
                    <a:pt x="21431" y="4047"/>
                  </a:lnTo>
                  <a:lnTo>
                    <a:pt x="23812" y="5476"/>
                  </a:lnTo>
                  <a:lnTo>
                    <a:pt x="25479" y="7461"/>
                  </a:lnTo>
                  <a:lnTo>
                    <a:pt x="26512" y="9842"/>
                  </a:lnTo>
                  <a:lnTo>
                    <a:pt x="27544" y="14921"/>
                  </a:lnTo>
                  <a:lnTo>
                    <a:pt x="7143" y="14921"/>
                  </a:lnTo>
                  <a:lnTo>
                    <a:pt x="7859" y="11985"/>
                  </a:lnTo>
                  <a:lnTo>
                    <a:pt x="8731" y="9445"/>
                  </a:lnTo>
                  <a:lnTo>
                    <a:pt x="9843" y="7461"/>
                  </a:lnTo>
                  <a:lnTo>
                    <a:pt x="11192" y="5952"/>
                  </a:lnTo>
                  <a:lnTo>
                    <a:pt x="14287" y="4126"/>
                  </a:lnTo>
                  <a:lnTo>
                    <a:pt x="18019" y="3492"/>
                  </a:lnTo>
                  <a:lnTo>
                    <a:pt x="20241" y="0"/>
                  </a:lnTo>
                  <a:lnTo>
                    <a:pt x="15954" y="475"/>
                  </a:lnTo>
                  <a:lnTo>
                    <a:pt x="11431" y="2221"/>
                  </a:lnTo>
                  <a:lnTo>
                    <a:pt x="7143" y="5237"/>
                  </a:lnTo>
                  <a:lnTo>
                    <a:pt x="3493" y="9842"/>
                  </a:lnTo>
                  <a:lnTo>
                    <a:pt x="1032" y="16112"/>
                  </a:lnTo>
                  <a:lnTo>
                    <a:pt x="0" y="24367"/>
                  </a:lnTo>
                  <a:lnTo>
                    <a:pt x="397" y="29368"/>
                  </a:lnTo>
                  <a:lnTo>
                    <a:pt x="1350" y="33733"/>
                  </a:lnTo>
                  <a:lnTo>
                    <a:pt x="2858" y="37463"/>
                  </a:lnTo>
                  <a:lnTo>
                    <a:pt x="5081" y="40638"/>
                  </a:lnTo>
                  <a:lnTo>
                    <a:pt x="7780" y="43180"/>
                  </a:lnTo>
                  <a:lnTo>
                    <a:pt x="10955" y="45005"/>
                  </a:lnTo>
                  <a:lnTo>
                    <a:pt x="14526" y="46116"/>
                  </a:lnTo>
                  <a:lnTo>
                    <a:pt x="18574" y="46512"/>
                  </a:lnTo>
                  <a:lnTo>
                    <a:pt x="23496" y="45877"/>
                  </a:lnTo>
                  <a:lnTo>
                    <a:pt x="27702" y="44370"/>
                  </a:lnTo>
                  <a:lnTo>
                    <a:pt x="31194" y="42068"/>
                  </a:lnTo>
                  <a:lnTo>
                    <a:pt x="33973" y="39368"/>
                  </a:lnTo>
                  <a:lnTo>
                    <a:pt x="36196" y="36591"/>
                  </a:lnTo>
                  <a:lnTo>
                    <a:pt x="37783" y="33892"/>
                  </a:lnTo>
                  <a:lnTo>
                    <a:pt x="38893" y="31590"/>
                  </a:lnTo>
                  <a:lnTo>
                    <a:pt x="39530" y="30002"/>
                  </a:lnTo>
                  <a:lnTo>
                    <a:pt x="37942" y="29288"/>
                  </a:lnTo>
                  <a:lnTo>
                    <a:pt x="34925" y="33575"/>
                  </a:lnTo>
                  <a:lnTo>
                    <a:pt x="32702" y="35876"/>
                  </a:lnTo>
                  <a:lnTo>
                    <a:pt x="30005" y="37781"/>
                  </a:lnTo>
                  <a:lnTo>
                    <a:pt x="26591" y="39131"/>
                  </a:lnTo>
                  <a:lnTo>
                    <a:pt x="22622" y="39687"/>
                  </a:lnTo>
                  <a:lnTo>
                    <a:pt x="19208" y="39290"/>
                  </a:lnTo>
                  <a:lnTo>
                    <a:pt x="15875" y="38020"/>
                  </a:lnTo>
                  <a:lnTo>
                    <a:pt x="12700" y="35480"/>
                  </a:lnTo>
                  <a:lnTo>
                    <a:pt x="10002" y="31511"/>
                  </a:lnTo>
                  <a:lnTo>
                    <a:pt x="8890" y="28892"/>
                  </a:lnTo>
                  <a:lnTo>
                    <a:pt x="7937" y="25796"/>
                  </a:lnTo>
                  <a:lnTo>
                    <a:pt x="7302" y="22225"/>
                  </a:lnTo>
                  <a:lnTo>
                    <a:pt x="6827" y="18096"/>
                  </a:lnTo>
                  <a:lnTo>
                    <a:pt x="37624" y="18096"/>
                  </a:lnTo>
                  <a:lnTo>
                    <a:pt x="36989" y="13651"/>
                  </a:lnTo>
                  <a:lnTo>
                    <a:pt x="35798" y="9842"/>
                  </a:lnTo>
                  <a:lnTo>
                    <a:pt x="34131" y="6667"/>
                  </a:lnTo>
                  <a:lnTo>
                    <a:pt x="32068" y="4206"/>
                  </a:lnTo>
                  <a:lnTo>
                    <a:pt x="29527" y="2301"/>
                  </a:lnTo>
                  <a:lnTo>
                    <a:pt x="26750" y="951"/>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2441" name="Shape 7181"/>
            <p:cNvSpPr/>
            <p:nvPr/>
          </p:nvSpPr>
          <p:spPr>
            <a:xfrm>
              <a:off x="6373907" y="4998846"/>
              <a:ext cx="23494" cy="45561"/>
            </a:xfrm>
            <a:custGeom>
              <a:avLst/>
              <a:gdLst/>
              <a:ahLst/>
              <a:cxnLst/>
              <a:rect l="0" t="0" r="0" b="0"/>
              <a:pathLst>
                <a:path w="23494" h="45561">
                  <a:moveTo>
                    <a:pt x="15716" y="0"/>
                  </a:moveTo>
                  <a:lnTo>
                    <a:pt x="396" y="5396"/>
                  </a:lnTo>
                  <a:lnTo>
                    <a:pt x="396" y="6905"/>
                  </a:lnTo>
                  <a:lnTo>
                    <a:pt x="4364" y="6507"/>
                  </a:lnTo>
                  <a:lnTo>
                    <a:pt x="5556" y="6587"/>
                  </a:lnTo>
                  <a:lnTo>
                    <a:pt x="6666" y="7301"/>
                  </a:lnTo>
                  <a:lnTo>
                    <a:pt x="7460" y="9049"/>
                  </a:lnTo>
                  <a:lnTo>
                    <a:pt x="7778" y="12461"/>
                  </a:lnTo>
                  <a:lnTo>
                    <a:pt x="7778" y="35400"/>
                  </a:lnTo>
                  <a:lnTo>
                    <a:pt x="7619" y="38655"/>
                  </a:lnTo>
                  <a:lnTo>
                    <a:pt x="7143" y="41036"/>
                  </a:lnTo>
                  <a:lnTo>
                    <a:pt x="6191" y="42543"/>
                  </a:lnTo>
                  <a:lnTo>
                    <a:pt x="4762" y="43417"/>
                  </a:lnTo>
                  <a:lnTo>
                    <a:pt x="2777" y="43813"/>
                  </a:lnTo>
                  <a:lnTo>
                    <a:pt x="0" y="44052"/>
                  </a:lnTo>
                  <a:lnTo>
                    <a:pt x="0" y="45561"/>
                  </a:lnTo>
                  <a:lnTo>
                    <a:pt x="23494" y="45561"/>
                  </a:lnTo>
                  <a:lnTo>
                    <a:pt x="23494" y="44052"/>
                  </a:lnTo>
                  <a:lnTo>
                    <a:pt x="19446" y="43417"/>
                  </a:lnTo>
                  <a:lnTo>
                    <a:pt x="17223" y="41988"/>
                  </a:lnTo>
                  <a:lnTo>
                    <a:pt x="16350"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442" name="Shape 7182"/>
            <p:cNvSpPr/>
            <p:nvPr/>
          </p:nvSpPr>
          <p:spPr>
            <a:xfrm>
              <a:off x="6253971" y="4998846"/>
              <a:ext cx="39528" cy="46512"/>
            </a:xfrm>
            <a:custGeom>
              <a:avLst/>
              <a:gdLst/>
              <a:ahLst/>
              <a:cxnLst/>
              <a:rect l="0" t="0" r="0" b="0"/>
              <a:pathLst>
                <a:path w="39528" h="46512">
                  <a:moveTo>
                    <a:pt x="20160" y="0"/>
                  </a:moveTo>
                  <a:lnTo>
                    <a:pt x="18018" y="3492"/>
                  </a:lnTo>
                  <a:lnTo>
                    <a:pt x="21352" y="4047"/>
                  </a:lnTo>
                  <a:lnTo>
                    <a:pt x="23812" y="5476"/>
                  </a:lnTo>
                  <a:lnTo>
                    <a:pt x="25400" y="7461"/>
                  </a:lnTo>
                  <a:lnTo>
                    <a:pt x="26430" y="9842"/>
                  </a:lnTo>
                  <a:lnTo>
                    <a:pt x="27543" y="14921"/>
                  </a:lnTo>
                  <a:lnTo>
                    <a:pt x="7064" y="14921"/>
                  </a:lnTo>
                  <a:lnTo>
                    <a:pt x="7778" y="11985"/>
                  </a:lnTo>
                  <a:lnTo>
                    <a:pt x="8652" y="9445"/>
                  </a:lnTo>
                  <a:lnTo>
                    <a:pt x="9762" y="7461"/>
                  </a:lnTo>
                  <a:lnTo>
                    <a:pt x="11112" y="5952"/>
                  </a:lnTo>
                  <a:lnTo>
                    <a:pt x="14287" y="4126"/>
                  </a:lnTo>
                  <a:lnTo>
                    <a:pt x="18018" y="3492"/>
                  </a:lnTo>
                  <a:lnTo>
                    <a:pt x="20160" y="0"/>
                  </a:lnTo>
                  <a:lnTo>
                    <a:pt x="15875" y="475"/>
                  </a:lnTo>
                  <a:lnTo>
                    <a:pt x="11429" y="2221"/>
                  </a:lnTo>
                  <a:lnTo>
                    <a:pt x="7143" y="5237"/>
                  </a:lnTo>
                  <a:lnTo>
                    <a:pt x="3492" y="9842"/>
                  </a:lnTo>
                  <a:lnTo>
                    <a:pt x="952" y="16112"/>
                  </a:lnTo>
                  <a:lnTo>
                    <a:pt x="0" y="24367"/>
                  </a:lnTo>
                  <a:lnTo>
                    <a:pt x="317" y="29368"/>
                  </a:lnTo>
                  <a:lnTo>
                    <a:pt x="1269" y="33733"/>
                  </a:lnTo>
                  <a:lnTo>
                    <a:pt x="2857" y="37463"/>
                  </a:lnTo>
                  <a:lnTo>
                    <a:pt x="5079" y="40638"/>
                  </a:lnTo>
                  <a:lnTo>
                    <a:pt x="7778" y="43180"/>
                  </a:lnTo>
                  <a:lnTo>
                    <a:pt x="10953" y="45005"/>
                  </a:lnTo>
                  <a:lnTo>
                    <a:pt x="14524" y="46116"/>
                  </a:lnTo>
                  <a:lnTo>
                    <a:pt x="18493" y="46512"/>
                  </a:lnTo>
                  <a:lnTo>
                    <a:pt x="23414" y="45877"/>
                  </a:lnTo>
                  <a:lnTo>
                    <a:pt x="27622" y="44370"/>
                  </a:lnTo>
                  <a:lnTo>
                    <a:pt x="31115" y="42068"/>
                  </a:lnTo>
                  <a:lnTo>
                    <a:pt x="33972" y="39368"/>
                  </a:lnTo>
                  <a:lnTo>
                    <a:pt x="37782" y="33892"/>
                  </a:lnTo>
                  <a:lnTo>
                    <a:pt x="38893" y="31590"/>
                  </a:lnTo>
                  <a:lnTo>
                    <a:pt x="39528" y="30002"/>
                  </a:lnTo>
                  <a:lnTo>
                    <a:pt x="37941" y="29288"/>
                  </a:lnTo>
                  <a:lnTo>
                    <a:pt x="36592" y="31274"/>
                  </a:lnTo>
                  <a:lnTo>
                    <a:pt x="34845" y="33575"/>
                  </a:lnTo>
                  <a:lnTo>
                    <a:pt x="32623" y="35876"/>
                  </a:lnTo>
                  <a:lnTo>
                    <a:pt x="29924" y="37781"/>
                  </a:lnTo>
                  <a:lnTo>
                    <a:pt x="26589" y="39131"/>
                  </a:lnTo>
                  <a:lnTo>
                    <a:pt x="22542" y="39687"/>
                  </a:lnTo>
                  <a:lnTo>
                    <a:pt x="19208" y="39290"/>
                  </a:lnTo>
                  <a:lnTo>
                    <a:pt x="15795" y="38020"/>
                  </a:lnTo>
                  <a:lnTo>
                    <a:pt x="12700" y="35480"/>
                  </a:lnTo>
                  <a:lnTo>
                    <a:pt x="10000" y="31511"/>
                  </a:lnTo>
                  <a:lnTo>
                    <a:pt x="8890" y="28892"/>
                  </a:lnTo>
                  <a:lnTo>
                    <a:pt x="7937" y="25796"/>
                  </a:lnTo>
                  <a:lnTo>
                    <a:pt x="7302" y="22225"/>
                  </a:lnTo>
                  <a:lnTo>
                    <a:pt x="6825" y="18096"/>
                  </a:lnTo>
                  <a:lnTo>
                    <a:pt x="37623" y="18096"/>
                  </a:lnTo>
                  <a:lnTo>
                    <a:pt x="36908" y="13651"/>
                  </a:lnTo>
                  <a:lnTo>
                    <a:pt x="35798" y="9842"/>
                  </a:lnTo>
                  <a:lnTo>
                    <a:pt x="34131" y="6667"/>
                  </a:lnTo>
                  <a:lnTo>
                    <a:pt x="31987" y="4206"/>
                  </a:lnTo>
                  <a:lnTo>
                    <a:pt x="29527" y="2301"/>
                  </a:lnTo>
                  <a:lnTo>
                    <a:pt x="26669" y="951"/>
                  </a:lnTo>
                  <a:lnTo>
                    <a:pt x="23574" y="237"/>
                  </a:lnTo>
                  <a:lnTo>
                    <a:pt x="20160" y="0"/>
                  </a:lnTo>
                  <a:close/>
                </a:path>
              </a:pathLst>
            </a:custGeom>
            <a:solidFill>
              <a:srgbClr val="000000"/>
            </a:solidFill>
          </p:spPr>
          <p:txBody>
            <a:bodyPr vert="horz" lIns="91440" tIns="45720" rIns="91440" bIns="45720" anchor="t"/>
            <a:lstStyle/>
            <a:p>
              <a:endParaRPr lang="en-IN"/>
            </a:p>
          </p:txBody>
        </p:sp>
        <p:sp>
          <p:nvSpPr>
            <p:cNvPr id="2443" name="Shape 7183"/>
            <p:cNvSpPr/>
            <p:nvPr/>
          </p:nvSpPr>
          <p:spPr>
            <a:xfrm>
              <a:off x="6117208" y="4998846"/>
              <a:ext cx="39527" cy="46512"/>
            </a:xfrm>
            <a:custGeom>
              <a:avLst/>
              <a:gdLst/>
              <a:ahLst/>
              <a:cxnLst/>
              <a:rect l="0" t="0" r="0" b="0"/>
              <a:pathLst>
                <a:path w="39527" h="46512">
                  <a:moveTo>
                    <a:pt x="20240" y="0"/>
                  </a:moveTo>
                  <a:lnTo>
                    <a:pt x="18017" y="3492"/>
                  </a:lnTo>
                  <a:lnTo>
                    <a:pt x="21431" y="4047"/>
                  </a:lnTo>
                  <a:lnTo>
                    <a:pt x="23812" y="5476"/>
                  </a:lnTo>
                  <a:lnTo>
                    <a:pt x="25479" y="7461"/>
                  </a:lnTo>
                  <a:lnTo>
                    <a:pt x="26511" y="9842"/>
                  </a:lnTo>
                  <a:lnTo>
                    <a:pt x="27542" y="14921"/>
                  </a:lnTo>
                  <a:lnTo>
                    <a:pt x="7143" y="14921"/>
                  </a:lnTo>
                  <a:lnTo>
                    <a:pt x="7857" y="11985"/>
                  </a:lnTo>
                  <a:lnTo>
                    <a:pt x="8731" y="9445"/>
                  </a:lnTo>
                  <a:lnTo>
                    <a:pt x="9842" y="7461"/>
                  </a:lnTo>
                  <a:lnTo>
                    <a:pt x="11191" y="5952"/>
                  </a:lnTo>
                  <a:lnTo>
                    <a:pt x="14287" y="4126"/>
                  </a:lnTo>
                  <a:lnTo>
                    <a:pt x="18017" y="3492"/>
                  </a:lnTo>
                  <a:lnTo>
                    <a:pt x="20240" y="0"/>
                  </a:lnTo>
                  <a:lnTo>
                    <a:pt x="15954" y="475"/>
                  </a:lnTo>
                  <a:lnTo>
                    <a:pt x="11430" y="2221"/>
                  </a:lnTo>
                  <a:lnTo>
                    <a:pt x="7222" y="5237"/>
                  </a:lnTo>
                  <a:lnTo>
                    <a:pt x="3571" y="9842"/>
                  </a:lnTo>
                  <a:lnTo>
                    <a:pt x="1031" y="16112"/>
                  </a:lnTo>
                  <a:lnTo>
                    <a:pt x="0" y="24367"/>
                  </a:lnTo>
                  <a:lnTo>
                    <a:pt x="396" y="29368"/>
                  </a:lnTo>
                  <a:lnTo>
                    <a:pt x="1348" y="33733"/>
                  </a:lnTo>
                  <a:lnTo>
                    <a:pt x="2936" y="37463"/>
                  </a:lnTo>
                  <a:lnTo>
                    <a:pt x="5159" y="40638"/>
                  </a:lnTo>
                  <a:lnTo>
                    <a:pt x="7857" y="43180"/>
                  </a:lnTo>
                  <a:lnTo>
                    <a:pt x="11032" y="45005"/>
                  </a:lnTo>
                  <a:lnTo>
                    <a:pt x="14605" y="46116"/>
                  </a:lnTo>
                  <a:lnTo>
                    <a:pt x="18574" y="46512"/>
                  </a:lnTo>
                  <a:lnTo>
                    <a:pt x="23493" y="45877"/>
                  </a:lnTo>
                  <a:lnTo>
                    <a:pt x="27701" y="44370"/>
                  </a:lnTo>
                  <a:lnTo>
                    <a:pt x="31194" y="42068"/>
                  </a:lnTo>
                  <a:lnTo>
                    <a:pt x="33971" y="39368"/>
                  </a:lnTo>
                  <a:lnTo>
                    <a:pt x="36193" y="36591"/>
                  </a:lnTo>
                  <a:lnTo>
                    <a:pt x="37781" y="33892"/>
                  </a:lnTo>
                  <a:lnTo>
                    <a:pt x="38893" y="31590"/>
                  </a:lnTo>
                  <a:lnTo>
                    <a:pt x="39527" y="30002"/>
                  </a:lnTo>
                  <a:lnTo>
                    <a:pt x="37940" y="29288"/>
                  </a:lnTo>
                  <a:lnTo>
                    <a:pt x="34925" y="33575"/>
                  </a:lnTo>
                  <a:lnTo>
                    <a:pt x="32702" y="35876"/>
                  </a:lnTo>
                  <a:lnTo>
                    <a:pt x="30002" y="37781"/>
                  </a:lnTo>
                  <a:lnTo>
                    <a:pt x="26590" y="39131"/>
                  </a:lnTo>
                  <a:lnTo>
                    <a:pt x="22621" y="39687"/>
                  </a:lnTo>
                  <a:lnTo>
                    <a:pt x="19287" y="39290"/>
                  </a:lnTo>
                  <a:lnTo>
                    <a:pt x="15875" y="38020"/>
                  </a:lnTo>
                  <a:lnTo>
                    <a:pt x="12700" y="35480"/>
                  </a:lnTo>
                  <a:lnTo>
                    <a:pt x="10000" y="31511"/>
                  </a:lnTo>
                  <a:lnTo>
                    <a:pt x="8890" y="28892"/>
                  </a:lnTo>
                  <a:lnTo>
                    <a:pt x="8016" y="25796"/>
                  </a:lnTo>
                  <a:lnTo>
                    <a:pt x="7302" y="22225"/>
                  </a:lnTo>
                  <a:lnTo>
                    <a:pt x="6825" y="18096"/>
                  </a:lnTo>
                  <a:lnTo>
                    <a:pt x="37703" y="18096"/>
                  </a:lnTo>
                  <a:lnTo>
                    <a:pt x="36987" y="13651"/>
                  </a:lnTo>
                  <a:lnTo>
                    <a:pt x="35877" y="9842"/>
                  </a:lnTo>
                  <a:lnTo>
                    <a:pt x="34210" y="6667"/>
                  </a:lnTo>
                  <a:lnTo>
                    <a:pt x="32067" y="4206"/>
                  </a:lnTo>
                  <a:lnTo>
                    <a:pt x="29606" y="2301"/>
                  </a:lnTo>
                  <a:lnTo>
                    <a:pt x="26748" y="95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2444" name="Shape 7184"/>
            <p:cNvSpPr/>
            <p:nvPr/>
          </p:nvSpPr>
          <p:spPr>
            <a:xfrm>
              <a:off x="6015291" y="4998846"/>
              <a:ext cx="23494" cy="45561"/>
            </a:xfrm>
            <a:custGeom>
              <a:avLst/>
              <a:gdLst/>
              <a:ahLst/>
              <a:cxnLst/>
              <a:rect l="0" t="0" r="0" b="0"/>
              <a:pathLst>
                <a:path w="23494" h="45561">
                  <a:moveTo>
                    <a:pt x="15794" y="0"/>
                  </a:moveTo>
                  <a:lnTo>
                    <a:pt x="396" y="5396"/>
                  </a:lnTo>
                  <a:lnTo>
                    <a:pt x="396" y="6905"/>
                  </a:lnTo>
                  <a:lnTo>
                    <a:pt x="4364" y="6507"/>
                  </a:lnTo>
                  <a:lnTo>
                    <a:pt x="5634" y="6587"/>
                  </a:lnTo>
                  <a:lnTo>
                    <a:pt x="6667" y="7301"/>
                  </a:lnTo>
                  <a:lnTo>
                    <a:pt x="7539" y="9049"/>
                  </a:lnTo>
                  <a:lnTo>
                    <a:pt x="7857" y="12461"/>
                  </a:lnTo>
                  <a:lnTo>
                    <a:pt x="7857" y="35400"/>
                  </a:lnTo>
                  <a:lnTo>
                    <a:pt x="7698" y="38655"/>
                  </a:lnTo>
                  <a:lnTo>
                    <a:pt x="7143" y="41036"/>
                  </a:lnTo>
                  <a:lnTo>
                    <a:pt x="6191" y="42543"/>
                  </a:lnTo>
                  <a:lnTo>
                    <a:pt x="4762" y="43417"/>
                  </a:lnTo>
                  <a:lnTo>
                    <a:pt x="2777" y="43813"/>
                  </a:lnTo>
                  <a:lnTo>
                    <a:pt x="0" y="44052"/>
                  </a:lnTo>
                  <a:lnTo>
                    <a:pt x="0" y="45561"/>
                  </a:lnTo>
                  <a:lnTo>
                    <a:pt x="23494" y="45561"/>
                  </a:lnTo>
                  <a:lnTo>
                    <a:pt x="23494" y="44052"/>
                  </a:lnTo>
                  <a:lnTo>
                    <a:pt x="19446" y="43417"/>
                  </a:lnTo>
                  <a:lnTo>
                    <a:pt x="17223" y="41988"/>
                  </a:lnTo>
                  <a:lnTo>
                    <a:pt x="16350" y="39448"/>
                  </a:lnTo>
                  <a:lnTo>
                    <a:pt x="16192" y="35400"/>
                  </a:lnTo>
                  <a:lnTo>
                    <a:pt x="16192" y="237"/>
                  </a:lnTo>
                  <a:lnTo>
                    <a:pt x="15794" y="0"/>
                  </a:lnTo>
                  <a:close/>
                </a:path>
              </a:pathLst>
            </a:custGeom>
            <a:solidFill>
              <a:srgbClr val="000000"/>
            </a:solidFill>
          </p:spPr>
          <p:txBody>
            <a:bodyPr vert="horz" lIns="91440" tIns="45720" rIns="91440" bIns="45720" anchor="t"/>
            <a:lstStyle/>
            <a:p>
              <a:endParaRPr lang="en-IN"/>
            </a:p>
          </p:txBody>
        </p:sp>
        <p:sp>
          <p:nvSpPr>
            <p:cNvPr id="2445" name="Shape 7185"/>
            <p:cNvSpPr/>
            <p:nvPr/>
          </p:nvSpPr>
          <p:spPr>
            <a:xfrm>
              <a:off x="5764545" y="4998846"/>
              <a:ext cx="39528" cy="46512"/>
            </a:xfrm>
            <a:custGeom>
              <a:avLst/>
              <a:gdLst/>
              <a:ahLst/>
              <a:cxnLst/>
              <a:rect l="0" t="0" r="0" b="0"/>
              <a:pathLst>
                <a:path w="39528" h="46512">
                  <a:moveTo>
                    <a:pt x="20241" y="0"/>
                  </a:moveTo>
                  <a:lnTo>
                    <a:pt x="18097" y="3492"/>
                  </a:lnTo>
                  <a:lnTo>
                    <a:pt x="18097" y="3492"/>
                  </a:lnTo>
                  <a:lnTo>
                    <a:pt x="21431" y="4047"/>
                  </a:lnTo>
                  <a:lnTo>
                    <a:pt x="23892" y="5476"/>
                  </a:lnTo>
                  <a:lnTo>
                    <a:pt x="25479" y="7461"/>
                  </a:lnTo>
                  <a:lnTo>
                    <a:pt x="26511" y="9842"/>
                  </a:lnTo>
                  <a:lnTo>
                    <a:pt x="27543" y="14921"/>
                  </a:lnTo>
                  <a:lnTo>
                    <a:pt x="7143" y="14921"/>
                  </a:lnTo>
                  <a:lnTo>
                    <a:pt x="7858" y="11985"/>
                  </a:lnTo>
                  <a:lnTo>
                    <a:pt x="8731" y="9445"/>
                  </a:lnTo>
                  <a:lnTo>
                    <a:pt x="9842" y="7461"/>
                  </a:lnTo>
                  <a:lnTo>
                    <a:pt x="11192" y="5952"/>
                  </a:lnTo>
                  <a:lnTo>
                    <a:pt x="14287" y="4126"/>
                  </a:lnTo>
                  <a:lnTo>
                    <a:pt x="18097" y="3492"/>
                  </a:lnTo>
                  <a:lnTo>
                    <a:pt x="20241" y="0"/>
                  </a:lnTo>
                  <a:lnTo>
                    <a:pt x="15954" y="475"/>
                  </a:lnTo>
                  <a:lnTo>
                    <a:pt x="11509" y="2221"/>
                  </a:lnTo>
                  <a:lnTo>
                    <a:pt x="7223" y="5237"/>
                  </a:lnTo>
                  <a:lnTo>
                    <a:pt x="3572" y="9842"/>
                  </a:lnTo>
                  <a:lnTo>
                    <a:pt x="1032" y="16112"/>
                  </a:lnTo>
                  <a:lnTo>
                    <a:pt x="0" y="24367"/>
                  </a:lnTo>
                  <a:lnTo>
                    <a:pt x="397" y="29368"/>
                  </a:lnTo>
                  <a:lnTo>
                    <a:pt x="1349" y="33733"/>
                  </a:lnTo>
                  <a:lnTo>
                    <a:pt x="2937" y="37463"/>
                  </a:lnTo>
                  <a:lnTo>
                    <a:pt x="5159" y="40638"/>
                  </a:lnTo>
                  <a:lnTo>
                    <a:pt x="7858" y="43180"/>
                  </a:lnTo>
                  <a:lnTo>
                    <a:pt x="11033" y="45005"/>
                  </a:lnTo>
                  <a:lnTo>
                    <a:pt x="14604" y="46116"/>
                  </a:lnTo>
                  <a:lnTo>
                    <a:pt x="18573" y="46512"/>
                  </a:lnTo>
                  <a:lnTo>
                    <a:pt x="23495" y="45877"/>
                  </a:lnTo>
                  <a:lnTo>
                    <a:pt x="27702" y="44370"/>
                  </a:lnTo>
                  <a:lnTo>
                    <a:pt x="31194" y="42068"/>
                  </a:lnTo>
                  <a:lnTo>
                    <a:pt x="34052" y="39368"/>
                  </a:lnTo>
                  <a:lnTo>
                    <a:pt x="37862" y="33892"/>
                  </a:lnTo>
                  <a:lnTo>
                    <a:pt x="38973" y="31590"/>
                  </a:lnTo>
                  <a:lnTo>
                    <a:pt x="39528" y="30002"/>
                  </a:lnTo>
                  <a:lnTo>
                    <a:pt x="37941" y="29288"/>
                  </a:lnTo>
                  <a:lnTo>
                    <a:pt x="36671" y="31274"/>
                  </a:lnTo>
                  <a:lnTo>
                    <a:pt x="34925" y="33575"/>
                  </a:lnTo>
                  <a:lnTo>
                    <a:pt x="32702" y="35876"/>
                  </a:lnTo>
                  <a:lnTo>
                    <a:pt x="30003" y="37781"/>
                  </a:lnTo>
                  <a:lnTo>
                    <a:pt x="26670" y="39131"/>
                  </a:lnTo>
                  <a:lnTo>
                    <a:pt x="22622" y="39687"/>
                  </a:lnTo>
                  <a:lnTo>
                    <a:pt x="19288" y="39290"/>
                  </a:lnTo>
                  <a:lnTo>
                    <a:pt x="15875" y="38020"/>
                  </a:lnTo>
                  <a:lnTo>
                    <a:pt x="12700" y="35480"/>
                  </a:lnTo>
                  <a:lnTo>
                    <a:pt x="10001" y="31511"/>
                  </a:lnTo>
                  <a:lnTo>
                    <a:pt x="8889" y="28892"/>
                  </a:lnTo>
                  <a:lnTo>
                    <a:pt x="8017" y="25796"/>
                  </a:lnTo>
                  <a:lnTo>
                    <a:pt x="7302" y="22225"/>
                  </a:lnTo>
                  <a:lnTo>
                    <a:pt x="6906" y="18096"/>
                  </a:lnTo>
                  <a:lnTo>
                    <a:pt x="37703" y="18096"/>
                  </a:lnTo>
                  <a:lnTo>
                    <a:pt x="36988" y="13651"/>
                  </a:lnTo>
                  <a:lnTo>
                    <a:pt x="35877" y="9842"/>
                  </a:lnTo>
                  <a:lnTo>
                    <a:pt x="34211" y="6667"/>
                  </a:lnTo>
                  <a:lnTo>
                    <a:pt x="32067" y="4206"/>
                  </a:lnTo>
                  <a:lnTo>
                    <a:pt x="29607" y="2301"/>
                  </a:lnTo>
                  <a:lnTo>
                    <a:pt x="26749" y="95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446" name="Shape 7186"/>
            <p:cNvSpPr/>
            <p:nvPr/>
          </p:nvSpPr>
          <p:spPr>
            <a:xfrm>
              <a:off x="5662548" y="4998846"/>
              <a:ext cx="39528" cy="46512"/>
            </a:xfrm>
            <a:custGeom>
              <a:avLst/>
              <a:gdLst/>
              <a:ahLst/>
              <a:cxnLst/>
              <a:rect l="0" t="0" r="0" b="0"/>
              <a:pathLst>
                <a:path w="39528" h="46512">
                  <a:moveTo>
                    <a:pt x="20240" y="0"/>
                  </a:moveTo>
                  <a:lnTo>
                    <a:pt x="18017" y="3492"/>
                  </a:lnTo>
                  <a:lnTo>
                    <a:pt x="21431" y="4047"/>
                  </a:lnTo>
                  <a:lnTo>
                    <a:pt x="23812" y="5476"/>
                  </a:lnTo>
                  <a:lnTo>
                    <a:pt x="25479" y="7461"/>
                  </a:lnTo>
                  <a:lnTo>
                    <a:pt x="26511" y="9842"/>
                  </a:lnTo>
                  <a:lnTo>
                    <a:pt x="27542" y="14921"/>
                  </a:lnTo>
                  <a:lnTo>
                    <a:pt x="7143" y="14921"/>
                  </a:lnTo>
                  <a:lnTo>
                    <a:pt x="7857" y="11985"/>
                  </a:lnTo>
                  <a:lnTo>
                    <a:pt x="8731" y="9445"/>
                  </a:lnTo>
                  <a:lnTo>
                    <a:pt x="9842" y="7461"/>
                  </a:lnTo>
                  <a:lnTo>
                    <a:pt x="11112" y="5952"/>
                  </a:lnTo>
                  <a:lnTo>
                    <a:pt x="14287" y="4126"/>
                  </a:lnTo>
                  <a:lnTo>
                    <a:pt x="18017" y="3492"/>
                  </a:lnTo>
                  <a:lnTo>
                    <a:pt x="20240" y="0"/>
                  </a:lnTo>
                  <a:lnTo>
                    <a:pt x="15954" y="475"/>
                  </a:lnTo>
                  <a:lnTo>
                    <a:pt x="11430" y="2221"/>
                  </a:lnTo>
                  <a:lnTo>
                    <a:pt x="7143" y="5237"/>
                  </a:lnTo>
                  <a:lnTo>
                    <a:pt x="3492" y="9842"/>
                  </a:lnTo>
                  <a:lnTo>
                    <a:pt x="952" y="16112"/>
                  </a:lnTo>
                  <a:lnTo>
                    <a:pt x="0" y="24367"/>
                  </a:lnTo>
                  <a:lnTo>
                    <a:pt x="396" y="29368"/>
                  </a:lnTo>
                  <a:lnTo>
                    <a:pt x="1348" y="33733"/>
                  </a:lnTo>
                  <a:lnTo>
                    <a:pt x="2857" y="37463"/>
                  </a:lnTo>
                  <a:lnTo>
                    <a:pt x="5080" y="40638"/>
                  </a:lnTo>
                  <a:lnTo>
                    <a:pt x="7778" y="43180"/>
                  </a:lnTo>
                  <a:lnTo>
                    <a:pt x="10953" y="45005"/>
                  </a:lnTo>
                  <a:lnTo>
                    <a:pt x="14525" y="46116"/>
                  </a:lnTo>
                  <a:lnTo>
                    <a:pt x="18493" y="46512"/>
                  </a:lnTo>
                  <a:lnTo>
                    <a:pt x="23495" y="45877"/>
                  </a:lnTo>
                  <a:lnTo>
                    <a:pt x="27701" y="44370"/>
                  </a:lnTo>
                  <a:lnTo>
                    <a:pt x="31193" y="42068"/>
                  </a:lnTo>
                  <a:lnTo>
                    <a:pt x="33972" y="39368"/>
                  </a:lnTo>
                  <a:lnTo>
                    <a:pt x="36195" y="36591"/>
                  </a:lnTo>
                  <a:lnTo>
                    <a:pt x="37782" y="33892"/>
                  </a:lnTo>
                  <a:lnTo>
                    <a:pt x="38893" y="31590"/>
                  </a:lnTo>
                  <a:lnTo>
                    <a:pt x="39528" y="30002"/>
                  </a:lnTo>
                  <a:lnTo>
                    <a:pt x="37941" y="29288"/>
                  </a:lnTo>
                  <a:lnTo>
                    <a:pt x="34925" y="33575"/>
                  </a:lnTo>
                  <a:lnTo>
                    <a:pt x="32702" y="35876"/>
                  </a:lnTo>
                  <a:lnTo>
                    <a:pt x="30003" y="37781"/>
                  </a:lnTo>
                  <a:lnTo>
                    <a:pt x="26590" y="39131"/>
                  </a:lnTo>
                  <a:lnTo>
                    <a:pt x="22621" y="39687"/>
                  </a:lnTo>
                  <a:lnTo>
                    <a:pt x="19208" y="39290"/>
                  </a:lnTo>
                  <a:lnTo>
                    <a:pt x="15875" y="38020"/>
                  </a:lnTo>
                  <a:lnTo>
                    <a:pt x="12700" y="35480"/>
                  </a:lnTo>
                  <a:lnTo>
                    <a:pt x="10001" y="31511"/>
                  </a:lnTo>
                  <a:lnTo>
                    <a:pt x="8890" y="28892"/>
                  </a:lnTo>
                  <a:lnTo>
                    <a:pt x="7937" y="25796"/>
                  </a:lnTo>
                  <a:lnTo>
                    <a:pt x="7302" y="22225"/>
                  </a:lnTo>
                  <a:lnTo>
                    <a:pt x="6826" y="18096"/>
                  </a:lnTo>
                  <a:lnTo>
                    <a:pt x="37624" y="18096"/>
                  </a:lnTo>
                  <a:lnTo>
                    <a:pt x="36988" y="13651"/>
                  </a:lnTo>
                  <a:lnTo>
                    <a:pt x="35797" y="9842"/>
                  </a:lnTo>
                  <a:lnTo>
                    <a:pt x="34131" y="6667"/>
                  </a:lnTo>
                  <a:lnTo>
                    <a:pt x="32067" y="4206"/>
                  </a:lnTo>
                  <a:lnTo>
                    <a:pt x="29527" y="2301"/>
                  </a:lnTo>
                  <a:lnTo>
                    <a:pt x="26748" y="95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447" name="Shape 7187"/>
            <p:cNvSpPr/>
            <p:nvPr/>
          </p:nvSpPr>
          <p:spPr>
            <a:xfrm>
              <a:off x="5556662" y="4998846"/>
              <a:ext cx="23495" cy="45561"/>
            </a:xfrm>
            <a:custGeom>
              <a:avLst/>
              <a:gdLst/>
              <a:ahLst/>
              <a:cxnLst/>
              <a:rect l="0" t="0" r="0" b="0"/>
              <a:pathLst>
                <a:path w="23495" h="45561">
                  <a:moveTo>
                    <a:pt x="15716" y="0"/>
                  </a:moveTo>
                  <a:lnTo>
                    <a:pt x="396" y="5396"/>
                  </a:lnTo>
                  <a:lnTo>
                    <a:pt x="396" y="6905"/>
                  </a:lnTo>
                  <a:lnTo>
                    <a:pt x="4365" y="6507"/>
                  </a:lnTo>
                  <a:lnTo>
                    <a:pt x="5556" y="6587"/>
                  </a:lnTo>
                  <a:lnTo>
                    <a:pt x="6667" y="7301"/>
                  </a:lnTo>
                  <a:lnTo>
                    <a:pt x="7461" y="9049"/>
                  </a:lnTo>
                  <a:lnTo>
                    <a:pt x="7778" y="12461"/>
                  </a:lnTo>
                  <a:lnTo>
                    <a:pt x="7778" y="35400"/>
                  </a:lnTo>
                  <a:lnTo>
                    <a:pt x="7620" y="38655"/>
                  </a:lnTo>
                  <a:lnTo>
                    <a:pt x="7143" y="41036"/>
                  </a:lnTo>
                  <a:lnTo>
                    <a:pt x="6191" y="42543"/>
                  </a:lnTo>
                  <a:lnTo>
                    <a:pt x="4762" y="43417"/>
                  </a:lnTo>
                  <a:lnTo>
                    <a:pt x="2777" y="43813"/>
                  </a:lnTo>
                  <a:lnTo>
                    <a:pt x="0" y="44052"/>
                  </a:lnTo>
                  <a:lnTo>
                    <a:pt x="0" y="45561"/>
                  </a:lnTo>
                  <a:lnTo>
                    <a:pt x="23495" y="45561"/>
                  </a:lnTo>
                  <a:lnTo>
                    <a:pt x="23495" y="44052"/>
                  </a:lnTo>
                  <a:lnTo>
                    <a:pt x="19446" y="43417"/>
                  </a:lnTo>
                  <a:lnTo>
                    <a:pt x="17223" y="41988"/>
                  </a:lnTo>
                  <a:lnTo>
                    <a:pt x="1635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448" name="Shape 7188"/>
            <p:cNvSpPr/>
            <p:nvPr/>
          </p:nvSpPr>
          <p:spPr>
            <a:xfrm>
              <a:off x="5378306" y="4998846"/>
              <a:ext cx="23495" cy="45561"/>
            </a:xfrm>
            <a:custGeom>
              <a:avLst/>
              <a:gdLst/>
              <a:ahLst/>
              <a:cxnLst/>
              <a:rect l="0" t="0" r="0" b="0"/>
              <a:pathLst>
                <a:path w="23495" h="45561">
                  <a:moveTo>
                    <a:pt x="15796" y="0"/>
                  </a:moveTo>
                  <a:lnTo>
                    <a:pt x="397" y="5396"/>
                  </a:lnTo>
                  <a:lnTo>
                    <a:pt x="397" y="6905"/>
                  </a:lnTo>
                  <a:lnTo>
                    <a:pt x="4366" y="6507"/>
                  </a:lnTo>
                  <a:lnTo>
                    <a:pt x="5636" y="6587"/>
                  </a:lnTo>
                  <a:lnTo>
                    <a:pt x="6747" y="7301"/>
                  </a:lnTo>
                  <a:lnTo>
                    <a:pt x="7541" y="9049"/>
                  </a:lnTo>
                  <a:lnTo>
                    <a:pt x="7858" y="12461"/>
                  </a:lnTo>
                  <a:lnTo>
                    <a:pt x="7858" y="35400"/>
                  </a:lnTo>
                  <a:lnTo>
                    <a:pt x="7699" y="38655"/>
                  </a:lnTo>
                  <a:lnTo>
                    <a:pt x="7143" y="41036"/>
                  </a:lnTo>
                  <a:lnTo>
                    <a:pt x="6271" y="42543"/>
                  </a:lnTo>
                  <a:lnTo>
                    <a:pt x="4762" y="43417"/>
                  </a:lnTo>
                  <a:lnTo>
                    <a:pt x="2778" y="43813"/>
                  </a:lnTo>
                  <a:lnTo>
                    <a:pt x="0" y="44052"/>
                  </a:lnTo>
                  <a:lnTo>
                    <a:pt x="0" y="45561"/>
                  </a:lnTo>
                  <a:lnTo>
                    <a:pt x="23495" y="45561"/>
                  </a:lnTo>
                  <a:lnTo>
                    <a:pt x="23495" y="44052"/>
                  </a:lnTo>
                  <a:lnTo>
                    <a:pt x="19447" y="43417"/>
                  </a:lnTo>
                  <a:lnTo>
                    <a:pt x="18177" y="42862"/>
                  </a:lnTo>
                  <a:lnTo>
                    <a:pt x="17303" y="41988"/>
                  </a:lnTo>
                  <a:lnTo>
                    <a:pt x="16351" y="39448"/>
                  </a:lnTo>
                  <a:lnTo>
                    <a:pt x="16192" y="35400"/>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2449" name="Shape 7189"/>
            <p:cNvSpPr/>
            <p:nvPr/>
          </p:nvSpPr>
          <p:spPr>
            <a:xfrm>
              <a:off x="5274642" y="4998846"/>
              <a:ext cx="43656" cy="46512"/>
            </a:xfrm>
            <a:custGeom>
              <a:avLst/>
              <a:gdLst/>
              <a:ahLst/>
              <a:cxnLst/>
              <a:rect l="0" t="0" r="0" b="0"/>
              <a:pathLst>
                <a:path w="43656" h="46512">
                  <a:moveTo>
                    <a:pt x="21352" y="0"/>
                  </a:moveTo>
                  <a:lnTo>
                    <a:pt x="20558" y="2777"/>
                  </a:lnTo>
                  <a:lnTo>
                    <a:pt x="24844" y="3571"/>
                  </a:lnTo>
                  <a:lnTo>
                    <a:pt x="28337" y="6031"/>
                  </a:lnTo>
                  <a:lnTo>
                    <a:pt x="31115" y="9682"/>
                  </a:lnTo>
                  <a:lnTo>
                    <a:pt x="33099" y="14366"/>
                  </a:lnTo>
                  <a:lnTo>
                    <a:pt x="34369" y="19843"/>
                  </a:lnTo>
                  <a:lnTo>
                    <a:pt x="34766" y="25796"/>
                  </a:lnTo>
                  <a:lnTo>
                    <a:pt x="34211" y="32067"/>
                  </a:lnTo>
                  <a:lnTo>
                    <a:pt x="32861" y="36750"/>
                  </a:lnTo>
                  <a:lnTo>
                    <a:pt x="30797" y="40083"/>
                  </a:lnTo>
                  <a:lnTo>
                    <a:pt x="28337" y="42226"/>
                  </a:lnTo>
                  <a:lnTo>
                    <a:pt x="25638" y="43417"/>
                  </a:lnTo>
                  <a:lnTo>
                    <a:pt x="23098" y="43735"/>
                  </a:lnTo>
                  <a:lnTo>
                    <a:pt x="19050" y="42941"/>
                  </a:lnTo>
                  <a:lnTo>
                    <a:pt x="15875" y="40799"/>
                  </a:lnTo>
                  <a:lnTo>
                    <a:pt x="13335" y="37624"/>
                  </a:lnTo>
                  <a:lnTo>
                    <a:pt x="11510" y="33733"/>
                  </a:lnTo>
                  <a:lnTo>
                    <a:pt x="10240" y="29447"/>
                  </a:lnTo>
                  <a:lnTo>
                    <a:pt x="9446" y="25240"/>
                  </a:lnTo>
                  <a:lnTo>
                    <a:pt x="9048" y="21351"/>
                  </a:lnTo>
                  <a:lnTo>
                    <a:pt x="8890" y="18176"/>
                  </a:lnTo>
                  <a:lnTo>
                    <a:pt x="9128" y="14525"/>
                  </a:lnTo>
                  <a:lnTo>
                    <a:pt x="9842" y="11430"/>
                  </a:lnTo>
                  <a:lnTo>
                    <a:pt x="12382" y="6587"/>
                  </a:lnTo>
                  <a:lnTo>
                    <a:pt x="16113" y="3730"/>
                  </a:lnTo>
                  <a:lnTo>
                    <a:pt x="20558" y="2777"/>
                  </a:lnTo>
                  <a:lnTo>
                    <a:pt x="21352" y="0"/>
                  </a:lnTo>
                  <a:lnTo>
                    <a:pt x="15240" y="793"/>
                  </a:lnTo>
                  <a:lnTo>
                    <a:pt x="9922" y="3254"/>
                  </a:lnTo>
                  <a:lnTo>
                    <a:pt x="5715" y="6905"/>
                  </a:lnTo>
                  <a:lnTo>
                    <a:pt x="2540" y="11587"/>
                  </a:lnTo>
                  <a:lnTo>
                    <a:pt x="635" y="17065"/>
                  </a:lnTo>
                  <a:lnTo>
                    <a:pt x="0" y="22938"/>
                  </a:lnTo>
                  <a:lnTo>
                    <a:pt x="715" y="29288"/>
                  </a:lnTo>
                  <a:lnTo>
                    <a:pt x="2778" y="35004"/>
                  </a:lnTo>
                  <a:lnTo>
                    <a:pt x="6032" y="39687"/>
                  </a:lnTo>
                  <a:lnTo>
                    <a:pt x="10398" y="43337"/>
                  </a:lnTo>
                  <a:lnTo>
                    <a:pt x="15637" y="45640"/>
                  </a:lnTo>
                  <a:lnTo>
                    <a:pt x="21669" y="46512"/>
                  </a:lnTo>
                  <a:lnTo>
                    <a:pt x="28496" y="45401"/>
                  </a:lnTo>
                  <a:lnTo>
                    <a:pt x="34052" y="42543"/>
                  </a:lnTo>
                  <a:lnTo>
                    <a:pt x="38258" y="38417"/>
                  </a:lnTo>
                  <a:lnTo>
                    <a:pt x="41275" y="33416"/>
                  </a:lnTo>
                  <a:lnTo>
                    <a:pt x="43101" y="28099"/>
                  </a:lnTo>
                  <a:lnTo>
                    <a:pt x="43656" y="22938"/>
                  </a:lnTo>
                  <a:lnTo>
                    <a:pt x="43179" y="17780"/>
                  </a:lnTo>
                  <a:lnTo>
                    <a:pt x="41990" y="13255"/>
                  </a:lnTo>
                  <a:lnTo>
                    <a:pt x="40085" y="9365"/>
                  </a:lnTo>
                  <a:lnTo>
                    <a:pt x="37386" y="6031"/>
                  </a:lnTo>
                  <a:lnTo>
                    <a:pt x="34131" y="3412"/>
                  </a:lnTo>
                  <a:lnTo>
                    <a:pt x="30321" y="150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2450" name="Shape 7190"/>
            <p:cNvSpPr/>
            <p:nvPr/>
          </p:nvSpPr>
          <p:spPr>
            <a:xfrm>
              <a:off x="5127799" y="4976700"/>
              <a:ext cx="45958" cy="68658"/>
            </a:xfrm>
            <a:custGeom>
              <a:avLst/>
              <a:gdLst/>
              <a:ahLst/>
              <a:cxnLst/>
              <a:rect l="0" t="0" r="0" b="0"/>
              <a:pathLst>
                <a:path w="45958" h="68658">
                  <a:moveTo>
                    <a:pt x="38893" y="0"/>
                  </a:moveTo>
                  <a:lnTo>
                    <a:pt x="24288" y="4364"/>
                  </a:lnTo>
                  <a:lnTo>
                    <a:pt x="24288" y="5952"/>
                  </a:lnTo>
                  <a:lnTo>
                    <a:pt x="26670" y="5873"/>
                  </a:lnTo>
                  <a:lnTo>
                    <a:pt x="29210" y="6191"/>
                  </a:lnTo>
                  <a:lnTo>
                    <a:pt x="30479" y="7222"/>
                  </a:lnTo>
                  <a:lnTo>
                    <a:pt x="30956" y="8809"/>
                  </a:lnTo>
                  <a:lnTo>
                    <a:pt x="31036" y="10953"/>
                  </a:lnTo>
                  <a:lnTo>
                    <a:pt x="31036" y="26352"/>
                  </a:lnTo>
                  <a:lnTo>
                    <a:pt x="28655" y="24447"/>
                  </a:lnTo>
                  <a:lnTo>
                    <a:pt x="26193" y="23177"/>
                  </a:lnTo>
                  <a:lnTo>
                    <a:pt x="23495" y="22383"/>
                  </a:lnTo>
                  <a:lnTo>
                    <a:pt x="22688" y="22318"/>
                  </a:lnTo>
                  <a:lnTo>
                    <a:pt x="20796" y="24923"/>
                  </a:lnTo>
                  <a:lnTo>
                    <a:pt x="24288" y="25478"/>
                  </a:lnTo>
                  <a:lnTo>
                    <a:pt x="27385" y="27304"/>
                  </a:lnTo>
                  <a:lnTo>
                    <a:pt x="29766" y="30401"/>
                  </a:lnTo>
                  <a:lnTo>
                    <a:pt x="31036" y="34766"/>
                  </a:lnTo>
                  <a:lnTo>
                    <a:pt x="31036" y="57546"/>
                  </a:lnTo>
                  <a:lnTo>
                    <a:pt x="29924" y="60007"/>
                  </a:lnTo>
                  <a:lnTo>
                    <a:pt x="27861" y="61912"/>
                  </a:lnTo>
                  <a:lnTo>
                    <a:pt x="25162" y="63102"/>
                  </a:lnTo>
                  <a:lnTo>
                    <a:pt x="22225" y="63500"/>
                  </a:lnTo>
                  <a:lnTo>
                    <a:pt x="18971" y="63023"/>
                  </a:lnTo>
                  <a:lnTo>
                    <a:pt x="15796" y="61514"/>
                  </a:lnTo>
                  <a:lnTo>
                    <a:pt x="13017" y="58896"/>
                  </a:lnTo>
                  <a:lnTo>
                    <a:pt x="10636" y="55086"/>
                  </a:lnTo>
                  <a:lnTo>
                    <a:pt x="9128" y="49847"/>
                  </a:lnTo>
                  <a:lnTo>
                    <a:pt x="8572" y="43179"/>
                  </a:lnTo>
                  <a:lnTo>
                    <a:pt x="9128" y="37147"/>
                  </a:lnTo>
                  <a:lnTo>
                    <a:pt x="10557" y="32464"/>
                  </a:lnTo>
                  <a:lnTo>
                    <a:pt x="12621" y="28971"/>
                  </a:lnTo>
                  <a:lnTo>
                    <a:pt x="15161" y="26669"/>
                  </a:lnTo>
                  <a:lnTo>
                    <a:pt x="18018" y="25320"/>
                  </a:lnTo>
                  <a:lnTo>
                    <a:pt x="20796" y="24923"/>
                  </a:lnTo>
                  <a:lnTo>
                    <a:pt x="22688" y="22318"/>
                  </a:lnTo>
                  <a:lnTo>
                    <a:pt x="20558" y="22145"/>
                  </a:lnTo>
                  <a:lnTo>
                    <a:pt x="15161" y="23018"/>
                  </a:lnTo>
                  <a:lnTo>
                    <a:pt x="10240" y="25558"/>
                  </a:lnTo>
                  <a:lnTo>
                    <a:pt x="6112" y="29368"/>
                  </a:lnTo>
                  <a:lnTo>
                    <a:pt x="2857" y="34369"/>
                  </a:lnTo>
                  <a:lnTo>
                    <a:pt x="793" y="40163"/>
                  </a:lnTo>
                  <a:lnTo>
                    <a:pt x="0" y="46513"/>
                  </a:lnTo>
                  <a:lnTo>
                    <a:pt x="635" y="53259"/>
                  </a:lnTo>
                  <a:lnTo>
                    <a:pt x="2302" y="58498"/>
                  </a:lnTo>
                  <a:lnTo>
                    <a:pt x="4762" y="62388"/>
                  </a:lnTo>
                  <a:lnTo>
                    <a:pt x="7620" y="65166"/>
                  </a:lnTo>
                  <a:lnTo>
                    <a:pt x="10636" y="66992"/>
                  </a:lnTo>
                  <a:lnTo>
                    <a:pt x="13573" y="68103"/>
                  </a:lnTo>
                  <a:lnTo>
                    <a:pt x="16113" y="68579"/>
                  </a:lnTo>
                  <a:lnTo>
                    <a:pt x="18018" y="68658"/>
                  </a:lnTo>
                  <a:lnTo>
                    <a:pt x="22860" y="68023"/>
                  </a:lnTo>
                  <a:lnTo>
                    <a:pt x="26511" y="66516"/>
                  </a:lnTo>
                  <a:lnTo>
                    <a:pt x="29131" y="64452"/>
                  </a:lnTo>
                  <a:lnTo>
                    <a:pt x="30797" y="62308"/>
                  </a:lnTo>
                  <a:lnTo>
                    <a:pt x="31036" y="62308"/>
                  </a:lnTo>
                  <a:lnTo>
                    <a:pt x="31036" y="68341"/>
                  </a:lnTo>
                  <a:lnTo>
                    <a:pt x="31432" y="68658"/>
                  </a:lnTo>
                  <a:lnTo>
                    <a:pt x="38893" y="66039"/>
                  </a:lnTo>
                  <a:lnTo>
                    <a:pt x="45958" y="63500"/>
                  </a:lnTo>
                  <a:lnTo>
                    <a:pt x="45958" y="61912"/>
                  </a:lnTo>
                  <a:lnTo>
                    <a:pt x="43179" y="61912"/>
                  </a:lnTo>
                  <a:lnTo>
                    <a:pt x="41355" y="61594"/>
                  </a:lnTo>
                  <a:lnTo>
                    <a:pt x="40243" y="60880"/>
                  </a:lnTo>
                  <a:lnTo>
                    <a:pt x="39608" y="59769"/>
                  </a:lnTo>
                  <a:lnTo>
                    <a:pt x="39370" y="56356"/>
                  </a:lnTo>
                  <a:lnTo>
                    <a:pt x="39370" y="238"/>
                  </a:lnTo>
                  <a:lnTo>
                    <a:pt x="38893" y="0"/>
                  </a:lnTo>
                  <a:close/>
                </a:path>
              </a:pathLst>
            </a:custGeom>
            <a:solidFill>
              <a:srgbClr val="000000"/>
            </a:solidFill>
          </p:spPr>
          <p:txBody>
            <a:bodyPr vert="horz" lIns="91440" tIns="45720" rIns="91440" bIns="45720" anchor="t"/>
            <a:lstStyle/>
            <a:p>
              <a:endParaRPr lang="en-IN"/>
            </a:p>
          </p:txBody>
        </p:sp>
        <p:sp>
          <p:nvSpPr>
            <p:cNvPr id="2451" name="Shape 7191"/>
            <p:cNvSpPr/>
            <p:nvPr/>
          </p:nvSpPr>
          <p:spPr>
            <a:xfrm>
              <a:off x="5084064" y="4998846"/>
              <a:ext cx="39528" cy="46512"/>
            </a:xfrm>
            <a:custGeom>
              <a:avLst/>
              <a:gdLst/>
              <a:ahLst/>
              <a:cxnLst/>
              <a:rect l="0" t="0" r="0" b="0"/>
              <a:pathLst>
                <a:path w="39528" h="46512">
                  <a:moveTo>
                    <a:pt x="20161" y="0"/>
                  </a:moveTo>
                  <a:lnTo>
                    <a:pt x="18017" y="3492"/>
                  </a:lnTo>
                  <a:lnTo>
                    <a:pt x="21431" y="4047"/>
                  </a:lnTo>
                  <a:lnTo>
                    <a:pt x="23812" y="5476"/>
                  </a:lnTo>
                  <a:lnTo>
                    <a:pt x="25400" y="7461"/>
                  </a:lnTo>
                  <a:lnTo>
                    <a:pt x="26511" y="9842"/>
                  </a:lnTo>
                  <a:lnTo>
                    <a:pt x="27542" y="14921"/>
                  </a:lnTo>
                  <a:lnTo>
                    <a:pt x="7143" y="14921"/>
                  </a:lnTo>
                  <a:lnTo>
                    <a:pt x="7857" y="11985"/>
                  </a:lnTo>
                  <a:lnTo>
                    <a:pt x="8731" y="9445"/>
                  </a:lnTo>
                  <a:lnTo>
                    <a:pt x="9762" y="7461"/>
                  </a:lnTo>
                  <a:lnTo>
                    <a:pt x="11112" y="5952"/>
                  </a:lnTo>
                  <a:lnTo>
                    <a:pt x="14287" y="4126"/>
                  </a:lnTo>
                  <a:lnTo>
                    <a:pt x="18017" y="3492"/>
                  </a:lnTo>
                  <a:lnTo>
                    <a:pt x="20161" y="0"/>
                  </a:lnTo>
                  <a:lnTo>
                    <a:pt x="15953" y="475"/>
                  </a:lnTo>
                  <a:lnTo>
                    <a:pt x="11429" y="2221"/>
                  </a:lnTo>
                  <a:lnTo>
                    <a:pt x="7143" y="5237"/>
                  </a:lnTo>
                  <a:lnTo>
                    <a:pt x="3492" y="9842"/>
                  </a:lnTo>
                  <a:lnTo>
                    <a:pt x="952" y="16112"/>
                  </a:lnTo>
                  <a:lnTo>
                    <a:pt x="0" y="24367"/>
                  </a:lnTo>
                  <a:lnTo>
                    <a:pt x="396" y="29368"/>
                  </a:lnTo>
                  <a:lnTo>
                    <a:pt x="1348" y="33733"/>
                  </a:lnTo>
                  <a:lnTo>
                    <a:pt x="2857" y="37463"/>
                  </a:lnTo>
                  <a:lnTo>
                    <a:pt x="5079" y="40638"/>
                  </a:lnTo>
                  <a:lnTo>
                    <a:pt x="7778" y="43180"/>
                  </a:lnTo>
                  <a:lnTo>
                    <a:pt x="10953" y="45005"/>
                  </a:lnTo>
                  <a:lnTo>
                    <a:pt x="14525" y="46116"/>
                  </a:lnTo>
                  <a:lnTo>
                    <a:pt x="18493" y="46512"/>
                  </a:lnTo>
                  <a:lnTo>
                    <a:pt x="23495" y="45877"/>
                  </a:lnTo>
                  <a:lnTo>
                    <a:pt x="27701" y="44370"/>
                  </a:lnTo>
                  <a:lnTo>
                    <a:pt x="31193" y="42068"/>
                  </a:lnTo>
                  <a:lnTo>
                    <a:pt x="33972" y="39368"/>
                  </a:lnTo>
                  <a:lnTo>
                    <a:pt x="36195" y="36591"/>
                  </a:lnTo>
                  <a:lnTo>
                    <a:pt x="37782" y="33892"/>
                  </a:lnTo>
                  <a:lnTo>
                    <a:pt x="38893" y="31590"/>
                  </a:lnTo>
                  <a:lnTo>
                    <a:pt x="39528" y="30002"/>
                  </a:lnTo>
                  <a:lnTo>
                    <a:pt x="37941" y="29288"/>
                  </a:lnTo>
                  <a:lnTo>
                    <a:pt x="34925" y="33575"/>
                  </a:lnTo>
                  <a:lnTo>
                    <a:pt x="32702" y="35876"/>
                  </a:lnTo>
                  <a:lnTo>
                    <a:pt x="29923" y="37781"/>
                  </a:lnTo>
                  <a:lnTo>
                    <a:pt x="26589" y="39131"/>
                  </a:lnTo>
                  <a:lnTo>
                    <a:pt x="22542" y="39687"/>
                  </a:lnTo>
                  <a:lnTo>
                    <a:pt x="19208" y="39290"/>
                  </a:lnTo>
                  <a:lnTo>
                    <a:pt x="15795" y="38020"/>
                  </a:lnTo>
                  <a:lnTo>
                    <a:pt x="12700" y="35480"/>
                  </a:lnTo>
                  <a:lnTo>
                    <a:pt x="10001" y="31511"/>
                  </a:lnTo>
                  <a:lnTo>
                    <a:pt x="8890" y="28892"/>
                  </a:lnTo>
                  <a:lnTo>
                    <a:pt x="7937" y="25796"/>
                  </a:lnTo>
                  <a:lnTo>
                    <a:pt x="7302" y="22225"/>
                  </a:lnTo>
                  <a:lnTo>
                    <a:pt x="6826" y="18096"/>
                  </a:lnTo>
                  <a:lnTo>
                    <a:pt x="37623" y="18096"/>
                  </a:lnTo>
                  <a:lnTo>
                    <a:pt x="36908" y="13651"/>
                  </a:lnTo>
                  <a:lnTo>
                    <a:pt x="35797" y="9842"/>
                  </a:lnTo>
                  <a:lnTo>
                    <a:pt x="34131" y="6667"/>
                  </a:lnTo>
                  <a:lnTo>
                    <a:pt x="31987" y="4206"/>
                  </a:lnTo>
                  <a:lnTo>
                    <a:pt x="29527" y="2301"/>
                  </a:lnTo>
                  <a:lnTo>
                    <a:pt x="26670" y="95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452" name="Shape 7192"/>
            <p:cNvSpPr/>
            <p:nvPr/>
          </p:nvSpPr>
          <p:spPr>
            <a:xfrm>
              <a:off x="4992147" y="4998846"/>
              <a:ext cx="40083" cy="46512"/>
            </a:xfrm>
            <a:custGeom>
              <a:avLst/>
              <a:gdLst/>
              <a:ahLst/>
              <a:cxnLst/>
              <a:rect l="0" t="0" r="0" b="0"/>
              <a:pathLst>
                <a:path w="40083" h="46512">
                  <a:moveTo>
                    <a:pt x="18017" y="0"/>
                  </a:moveTo>
                  <a:lnTo>
                    <a:pt x="12778" y="475"/>
                  </a:lnTo>
                  <a:lnTo>
                    <a:pt x="8651" y="1983"/>
                  </a:lnTo>
                  <a:lnTo>
                    <a:pt x="5634" y="3968"/>
                  </a:lnTo>
                  <a:lnTo>
                    <a:pt x="3492" y="6350"/>
                  </a:lnTo>
                  <a:lnTo>
                    <a:pt x="2222" y="8731"/>
                  </a:lnTo>
                  <a:lnTo>
                    <a:pt x="1824" y="10952"/>
                  </a:lnTo>
                  <a:lnTo>
                    <a:pt x="2063" y="12302"/>
                  </a:lnTo>
                  <a:lnTo>
                    <a:pt x="2857" y="13731"/>
                  </a:lnTo>
                  <a:lnTo>
                    <a:pt x="4127" y="14842"/>
                  </a:lnTo>
                  <a:lnTo>
                    <a:pt x="6111" y="15318"/>
                  </a:lnTo>
                  <a:lnTo>
                    <a:pt x="7937" y="14921"/>
                  </a:lnTo>
                  <a:lnTo>
                    <a:pt x="9286" y="13968"/>
                  </a:lnTo>
                  <a:lnTo>
                    <a:pt x="10238" y="12620"/>
                  </a:lnTo>
                  <a:lnTo>
                    <a:pt x="10555" y="11032"/>
                  </a:lnTo>
                  <a:lnTo>
                    <a:pt x="10318" y="9365"/>
                  </a:lnTo>
                  <a:lnTo>
                    <a:pt x="10080" y="7222"/>
                  </a:lnTo>
                  <a:lnTo>
                    <a:pt x="10714" y="5158"/>
                  </a:lnTo>
                  <a:lnTo>
                    <a:pt x="12382" y="3650"/>
                  </a:lnTo>
                  <a:lnTo>
                    <a:pt x="14604" y="2699"/>
                  </a:lnTo>
                  <a:lnTo>
                    <a:pt x="17064" y="2381"/>
                  </a:lnTo>
                  <a:lnTo>
                    <a:pt x="19605" y="2618"/>
                  </a:lnTo>
                  <a:lnTo>
                    <a:pt x="22066" y="3809"/>
                  </a:lnTo>
                  <a:lnTo>
                    <a:pt x="23971" y="6270"/>
                  </a:lnTo>
                  <a:lnTo>
                    <a:pt x="24764" y="10556"/>
                  </a:lnTo>
                  <a:lnTo>
                    <a:pt x="24764" y="16588"/>
                  </a:lnTo>
                  <a:lnTo>
                    <a:pt x="24021" y="16878"/>
                  </a:lnTo>
                  <a:lnTo>
                    <a:pt x="24764" y="18970"/>
                  </a:lnTo>
                  <a:lnTo>
                    <a:pt x="24764" y="33337"/>
                  </a:lnTo>
                  <a:lnTo>
                    <a:pt x="24606" y="35242"/>
                  </a:lnTo>
                  <a:lnTo>
                    <a:pt x="24208" y="36750"/>
                  </a:lnTo>
                  <a:lnTo>
                    <a:pt x="23177" y="37861"/>
                  </a:lnTo>
                  <a:lnTo>
                    <a:pt x="21351" y="38972"/>
                  </a:lnTo>
                  <a:lnTo>
                    <a:pt x="18732" y="40005"/>
                  </a:lnTo>
                  <a:lnTo>
                    <a:pt x="15239" y="40799"/>
                  </a:lnTo>
                  <a:lnTo>
                    <a:pt x="12700" y="40242"/>
                  </a:lnTo>
                  <a:lnTo>
                    <a:pt x="10636" y="38734"/>
                  </a:lnTo>
                  <a:lnTo>
                    <a:pt x="9207" y="36193"/>
                  </a:lnTo>
                  <a:lnTo>
                    <a:pt x="8651" y="33018"/>
                  </a:lnTo>
                  <a:lnTo>
                    <a:pt x="8651" y="32861"/>
                  </a:lnTo>
                  <a:lnTo>
                    <a:pt x="8889" y="31035"/>
                  </a:lnTo>
                  <a:lnTo>
                    <a:pt x="9525" y="28892"/>
                  </a:lnTo>
                  <a:lnTo>
                    <a:pt x="11112" y="26511"/>
                  </a:lnTo>
                  <a:lnTo>
                    <a:pt x="13969" y="24050"/>
                  </a:lnTo>
                  <a:lnTo>
                    <a:pt x="15953" y="22780"/>
                  </a:lnTo>
                  <a:lnTo>
                    <a:pt x="18414" y="21510"/>
                  </a:lnTo>
                  <a:lnTo>
                    <a:pt x="21351" y="20240"/>
                  </a:lnTo>
                  <a:lnTo>
                    <a:pt x="24764" y="18970"/>
                  </a:lnTo>
                  <a:lnTo>
                    <a:pt x="24021" y="16878"/>
                  </a:lnTo>
                  <a:lnTo>
                    <a:pt x="17223" y="19525"/>
                  </a:lnTo>
                  <a:lnTo>
                    <a:pt x="11112" y="22304"/>
                  </a:lnTo>
                  <a:lnTo>
                    <a:pt x="6269" y="25081"/>
                  </a:lnTo>
                  <a:lnTo>
                    <a:pt x="2777" y="28177"/>
                  </a:lnTo>
                  <a:lnTo>
                    <a:pt x="713" y="31829"/>
                  </a:lnTo>
                  <a:lnTo>
                    <a:pt x="0" y="36193"/>
                  </a:lnTo>
                  <a:lnTo>
                    <a:pt x="872" y="40560"/>
                  </a:lnTo>
                  <a:lnTo>
                    <a:pt x="3253" y="43813"/>
                  </a:lnTo>
                  <a:lnTo>
                    <a:pt x="6587" y="45877"/>
                  </a:lnTo>
                  <a:lnTo>
                    <a:pt x="10477" y="46512"/>
                  </a:lnTo>
                  <a:lnTo>
                    <a:pt x="14524" y="45877"/>
                  </a:lnTo>
                  <a:lnTo>
                    <a:pt x="18334" y="44131"/>
                  </a:lnTo>
                  <a:lnTo>
                    <a:pt x="24843" y="39290"/>
                  </a:lnTo>
                  <a:lnTo>
                    <a:pt x="25400" y="42306"/>
                  </a:lnTo>
                  <a:lnTo>
                    <a:pt x="26352" y="44370"/>
                  </a:lnTo>
                  <a:lnTo>
                    <a:pt x="27542" y="45640"/>
                  </a:lnTo>
                  <a:lnTo>
                    <a:pt x="28892" y="46275"/>
                  </a:lnTo>
                  <a:lnTo>
                    <a:pt x="31273" y="46512"/>
                  </a:lnTo>
                  <a:lnTo>
                    <a:pt x="32702" y="46355"/>
                  </a:lnTo>
                  <a:lnTo>
                    <a:pt x="34686" y="45798"/>
                  </a:lnTo>
                  <a:lnTo>
                    <a:pt x="37147" y="44370"/>
                  </a:lnTo>
                  <a:lnTo>
                    <a:pt x="40083" y="41592"/>
                  </a:lnTo>
                  <a:lnTo>
                    <a:pt x="40083" y="38972"/>
                  </a:lnTo>
                  <a:lnTo>
                    <a:pt x="38258" y="40321"/>
                  </a:lnTo>
                  <a:lnTo>
                    <a:pt x="35638" y="40877"/>
                  </a:lnTo>
                  <a:lnTo>
                    <a:pt x="33972" y="40401"/>
                  </a:lnTo>
                  <a:lnTo>
                    <a:pt x="33098" y="39131"/>
                  </a:lnTo>
                  <a:lnTo>
                    <a:pt x="32780" y="35162"/>
                  </a:lnTo>
                  <a:lnTo>
                    <a:pt x="32780" y="15795"/>
                  </a:lnTo>
                  <a:lnTo>
                    <a:pt x="32225" y="9049"/>
                  </a:lnTo>
                  <a:lnTo>
                    <a:pt x="30956" y="5635"/>
                  </a:lnTo>
                  <a:lnTo>
                    <a:pt x="28416" y="2777"/>
                  </a:lnTo>
                  <a:lnTo>
                    <a:pt x="26589" y="1587"/>
                  </a:lnTo>
                  <a:lnTo>
                    <a:pt x="24208" y="713"/>
                  </a:lnTo>
                  <a:lnTo>
                    <a:pt x="21351" y="157"/>
                  </a:lnTo>
                  <a:lnTo>
                    <a:pt x="18017" y="0"/>
                  </a:lnTo>
                  <a:close/>
                </a:path>
              </a:pathLst>
            </a:custGeom>
            <a:solidFill>
              <a:srgbClr val="000000"/>
            </a:solidFill>
          </p:spPr>
          <p:txBody>
            <a:bodyPr vert="horz" lIns="91440" tIns="45720" rIns="91440" bIns="45720" anchor="t"/>
            <a:lstStyle/>
            <a:p>
              <a:endParaRPr lang="en-IN"/>
            </a:p>
          </p:txBody>
        </p:sp>
        <p:sp>
          <p:nvSpPr>
            <p:cNvPr id="2453" name="Shape 7193"/>
            <p:cNvSpPr/>
            <p:nvPr/>
          </p:nvSpPr>
          <p:spPr>
            <a:xfrm>
              <a:off x="4918646" y="4998846"/>
              <a:ext cx="39448" cy="46512"/>
            </a:xfrm>
            <a:custGeom>
              <a:avLst/>
              <a:gdLst/>
              <a:ahLst/>
              <a:cxnLst/>
              <a:rect l="0" t="0" r="0" b="0"/>
              <a:pathLst>
                <a:path w="39448" h="46512">
                  <a:moveTo>
                    <a:pt x="20161" y="0"/>
                  </a:moveTo>
                  <a:lnTo>
                    <a:pt x="18017" y="3492"/>
                  </a:lnTo>
                  <a:lnTo>
                    <a:pt x="21351" y="4047"/>
                  </a:lnTo>
                  <a:lnTo>
                    <a:pt x="23812" y="5476"/>
                  </a:lnTo>
                  <a:lnTo>
                    <a:pt x="25400" y="7461"/>
                  </a:lnTo>
                  <a:lnTo>
                    <a:pt x="26431" y="9842"/>
                  </a:lnTo>
                  <a:lnTo>
                    <a:pt x="27463" y="14921"/>
                  </a:lnTo>
                  <a:lnTo>
                    <a:pt x="7063" y="14921"/>
                  </a:lnTo>
                  <a:lnTo>
                    <a:pt x="7778" y="11985"/>
                  </a:lnTo>
                  <a:lnTo>
                    <a:pt x="8651" y="9445"/>
                  </a:lnTo>
                  <a:lnTo>
                    <a:pt x="9762" y="7461"/>
                  </a:lnTo>
                  <a:lnTo>
                    <a:pt x="11112" y="5952"/>
                  </a:lnTo>
                  <a:lnTo>
                    <a:pt x="14287" y="4126"/>
                  </a:lnTo>
                  <a:lnTo>
                    <a:pt x="18017" y="3492"/>
                  </a:lnTo>
                  <a:lnTo>
                    <a:pt x="20161" y="0"/>
                  </a:lnTo>
                  <a:lnTo>
                    <a:pt x="15875" y="475"/>
                  </a:lnTo>
                  <a:lnTo>
                    <a:pt x="11429" y="2221"/>
                  </a:lnTo>
                  <a:lnTo>
                    <a:pt x="7143" y="5237"/>
                  </a:lnTo>
                  <a:lnTo>
                    <a:pt x="3492" y="9842"/>
                  </a:lnTo>
                  <a:lnTo>
                    <a:pt x="952" y="16112"/>
                  </a:lnTo>
                  <a:lnTo>
                    <a:pt x="0" y="24367"/>
                  </a:lnTo>
                  <a:lnTo>
                    <a:pt x="317" y="29368"/>
                  </a:lnTo>
                  <a:lnTo>
                    <a:pt x="1268" y="33733"/>
                  </a:lnTo>
                  <a:lnTo>
                    <a:pt x="2856" y="37463"/>
                  </a:lnTo>
                  <a:lnTo>
                    <a:pt x="5079" y="40638"/>
                  </a:lnTo>
                  <a:lnTo>
                    <a:pt x="7778" y="43180"/>
                  </a:lnTo>
                  <a:lnTo>
                    <a:pt x="10953" y="45005"/>
                  </a:lnTo>
                  <a:lnTo>
                    <a:pt x="14525" y="46116"/>
                  </a:lnTo>
                  <a:lnTo>
                    <a:pt x="18493" y="46512"/>
                  </a:lnTo>
                  <a:lnTo>
                    <a:pt x="23414" y="45877"/>
                  </a:lnTo>
                  <a:lnTo>
                    <a:pt x="27622" y="44370"/>
                  </a:lnTo>
                  <a:lnTo>
                    <a:pt x="31114" y="42068"/>
                  </a:lnTo>
                  <a:lnTo>
                    <a:pt x="33972" y="39368"/>
                  </a:lnTo>
                  <a:lnTo>
                    <a:pt x="37782" y="33892"/>
                  </a:lnTo>
                  <a:lnTo>
                    <a:pt x="38893" y="31590"/>
                  </a:lnTo>
                  <a:lnTo>
                    <a:pt x="39448" y="30002"/>
                  </a:lnTo>
                  <a:lnTo>
                    <a:pt x="37941" y="29288"/>
                  </a:lnTo>
                  <a:lnTo>
                    <a:pt x="36591" y="31274"/>
                  </a:lnTo>
                  <a:lnTo>
                    <a:pt x="34844" y="33575"/>
                  </a:lnTo>
                  <a:lnTo>
                    <a:pt x="32622" y="35876"/>
                  </a:lnTo>
                  <a:lnTo>
                    <a:pt x="29923" y="37781"/>
                  </a:lnTo>
                  <a:lnTo>
                    <a:pt x="26589" y="39131"/>
                  </a:lnTo>
                  <a:lnTo>
                    <a:pt x="22542" y="39687"/>
                  </a:lnTo>
                  <a:lnTo>
                    <a:pt x="19208" y="39290"/>
                  </a:lnTo>
                  <a:lnTo>
                    <a:pt x="15794" y="38020"/>
                  </a:lnTo>
                  <a:lnTo>
                    <a:pt x="12700" y="35480"/>
                  </a:lnTo>
                  <a:lnTo>
                    <a:pt x="10001" y="31511"/>
                  </a:lnTo>
                  <a:lnTo>
                    <a:pt x="8889" y="28892"/>
                  </a:lnTo>
                  <a:lnTo>
                    <a:pt x="7937" y="25796"/>
                  </a:lnTo>
                  <a:lnTo>
                    <a:pt x="7222" y="22225"/>
                  </a:lnTo>
                  <a:lnTo>
                    <a:pt x="6826" y="18096"/>
                  </a:lnTo>
                  <a:lnTo>
                    <a:pt x="37623" y="18096"/>
                  </a:lnTo>
                  <a:lnTo>
                    <a:pt x="36908" y="13651"/>
                  </a:lnTo>
                  <a:lnTo>
                    <a:pt x="35797" y="9842"/>
                  </a:lnTo>
                  <a:lnTo>
                    <a:pt x="34131" y="6667"/>
                  </a:lnTo>
                  <a:lnTo>
                    <a:pt x="31987" y="4206"/>
                  </a:lnTo>
                  <a:lnTo>
                    <a:pt x="29527" y="2301"/>
                  </a:lnTo>
                  <a:lnTo>
                    <a:pt x="26670" y="95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454" name="Shape 7194"/>
            <p:cNvSpPr/>
            <p:nvPr/>
          </p:nvSpPr>
          <p:spPr>
            <a:xfrm>
              <a:off x="6399942" y="4999798"/>
              <a:ext cx="45402" cy="45958"/>
            </a:xfrm>
            <a:custGeom>
              <a:avLst/>
              <a:gdLst/>
              <a:ahLst/>
              <a:cxnLst/>
              <a:rect l="0" t="0" r="0" b="0"/>
              <a:pathLst>
                <a:path w="45402" h="45958">
                  <a:moveTo>
                    <a:pt x="0" y="0"/>
                  </a:moveTo>
                  <a:lnTo>
                    <a:pt x="0" y="1508"/>
                  </a:lnTo>
                  <a:lnTo>
                    <a:pt x="2936" y="2223"/>
                  </a:lnTo>
                  <a:lnTo>
                    <a:pt x="4285" y="3335"/>
                  </a:lnTo>
                  <a:lnTo>
                    <a:pt x="5476" y="5159"/>
                  </a:lnTo>
                  <a:lnTo>
                    <a:pt x="7063" y="8493"/>
                  </a:lnTo>
                  <a:lnTo>
                    <a:pt x="9047" y="12938"/>
                  </a:lnTo>
                  <a:lnTo>
                    <a:pt x="13652" y="23574"/>
                  </a:lnTo>
                  <a:lnTo>
                    <a:pt x="18017" y="34052"/>
                  </a:lnTo>
                  <a:lnTo>
                    <a:pt x="19684" y="38260"/>
                  </a:lnTo>
                  <a:lnTo>
                    <a:pt x="20875" y="41275"/>
                  </a:lnTo>
                  <a:lnTo>
                    <a:pt x="21827" y="43816"/>
                  </a:lnTo>
                  <a:lnTo>
                    <a:pt x="22462" y="45243"/>
                  </a:lnTo>
                  <a:lnTo>
                    <a:pt x="23573" y="45958"/>
                  </a:lnTo>
                  <a:lnTo>
                    <a:pt x="24128" y="45561"/>
                  </a:lnTo>
                  <a:lnTo>
                    <a:pt x="24765" y="44450"/>
                  </a:lnTo>
                  <a:lnTo>
                    <a:pt x="26272" y="41037"/>
                  </a:lnTo>
                  <a:lnTo>
                    <a:pt x="38972" y="9207"/>
                  </a:lnTo>
                  <a:lnTo>
                    <a:pt x="40560" y="5556"/>
                  </a:lnTo>
                  <a:lnTo>
                    <a:pt x="41830" y="3254"/>
                  </a:lnTo>
                  <a:lnTo>
                    <a:pt x="43337" y="1984"/>
                  </a:lnTo>
                  <a:lnTo>
                    <a:pt x="45402" y="1508"/>
                  </a:lnTo>
                  <a:lnTo>
                    <a:pt x="45402" y="0"/>
                  </a:lnTo>
                  <a:lnTo>
                    <a:pt x="31591" y="0"/>
                  </a:lnTo>
                  <a:lnTo>
                    <a:pt x="31591" y="1508"/>
                  </a:lnTo>
                  <a:lnTo>
                    <a:pt x="34845" y="2302"/>
                  </a:lnTo>
                  <a:lnTo>
                    <a:pt x="35877" y="3335"/>
                  </a:lnTo>
                  <a:lnTo>
                    <a:pt x="36273" y="4762"/>
                  </a:lnTo>
                  <a:lnTo>
                    <a:pt x="35718" y="7461"/>
                  </a:lnTo>
                  <a:lnTo>
                    <a:pt x="34369" y="11668"/>
                  </a:lnTo>
                  <a:lnTo>
                    <a:pt x="32384" y="16828"/>
                  </a:lnTo>
                  <a:lnTo>
                    <a:pt x="30082" y="22463"/>
                  </a:lnTo>
                  <a:lnTo>
                    <a:pt x="27860" y="28098"/>
                  </a:lnTo>
                  <a:lnTo>
                    <a:pt x="25875" y="33258"/>
                  </a:lnTo>
                  <a:lnTo>
                    <a:pt x="15795" y="7937"/>
                  </a:lnTo>
                  <a:lnTo>
                    <a:pt x="15160" y="6350"/>
                  </a:lnTo>
                  <a:lnTo>
                    <a:pt x="14842" y="4445"/>
                  </a:lnTo>
                  <a:lnTo>
                    <a:pt x="15240" y="2937"/>
                  </a:lnTo>
                  <a:lnTo>
                    <a:pt x="16271" y="2143"/>
                  </a:lnTo>
                  <a:lnTo>
                    <a:pt x="19446" y="1508"/>
                  </a:lnTo>
                  <a:lnTo>
                    <a:pt x="19446" y="0"/>
                  </a:lnTo>
                  <a:lnTo>
                    <a:pt x="0" y="0"/>
                  </a:lnTo>
                  <a:close/>
                </a:path>
              </a:pathLst>
            </a:custGeom>
            <a:solidFill>
              <a:srgbClr val="000000"/>
            </a:solidFill>
          </p:spPr>
          <p:txBody>
            <a:bodyPr vert="horz" lIns="91440" tIns="45720" rIns="91440" bIns="45720" anchor="t"/>
            <a:lstStyle/>
            <a:p>
              <a:endParaRPr lang="en-IN"/>
            </a:p>
          </p:txBody>
        </p:sp>
        <p:sp>
          <p:nvSpPr>
            <p:cNvPr id="2455" name="Shape 7195"/>
            <p:cNvSpPr/>
            <p:nvPr/>
          </p:nvSpPr>
          <p:spPr>
            <a:xfrm>
              <a:off x="6209362" y="4998846"/>
              <a:ext cx="38338" cy="46512"/>
            </a:xfrm>
            <a:custGeom>
              <a:avLst/>
              <a:gdLst/>
              <a:ahLst/>
              <a:cxnLst/>
              <a:rect l="0" t="0" r="0" b="0"/>
              <a:pathLst>
                <a:path w="38338" h="46512">
                  <a:moveTo>
                    <a:pt x="22225" y="0"/>
                  </a:moveTo>
                  <a:lnTo>
                    <a:pt x="16827" y="634"/>
                  </a:lnTo>
                  <a:lnTo>
                    <a:pt x="11667" y="2699"/>
                  </a:lnTo>
                  <a:lnTo>
                    <a:pt x="7064" y="6111"/>
                  </a:lnTo>
                  <a:lnTo>
                    <a:pt x="3333" y="10873"/>
                  </a:lnTo>
                  <a:lnTo>
                    <a:pt x="873" y="16986"/>
                  </a:lnTo>
                  <a:lnTo>
                    <a:pt x="0" y="24446"/>
                  </a:lnTo>
                  <a:lnTo>
                    <a:pt x="793" y="31511"/>
                  </a:lnTo>
                  <a:lnTo>
                    <a:pt x="3016" y="37146"/>
                  </a:lnTo>
                  <a:lnTo>
                    <a:pt x="6270" y="41275"/>
                  </a:lnTo>
                  <a:lnTo>
                    <a:pt x="10239" y="44211"/>
                  </a:lnTo>
                  <a:lnTo>
                    <a:pt x="14367" y="45957"/>
                  </a:lnTo>
                  <a:lnTo>
                    <a:pt x="18494" y="46512"/>
                  </a:lnTo>
                  <a:lnTo>
                    <a:pt x="24288" y="45718"/>
                  </a:lnTo>
                  <a:lnTo>
                    <a:pt x="29448" y="43020"/>
                  </a:lnTo>
                  <a:lnTo>
                    <a:pt x="31829" y="40877"/>
                  </a:lnTo>
                  <a:lnTo>
                    <a:pt x="34131" y="38179"/>
                  </a:lnTo>
                  <a:lnTo>
                    <a:pt x="36273" y="34845"/>
                  </a:lnTo>
                  <a:lnTo>
                    <a:pt x="38338" y="30956"/>
                  </a:lnTo>
                  <a:lnTo>
                    <a:pt x="36908" y="30082"/>
                  </a:lnTo>
                  <a:lnTo>
                    <a:pt x="34369" y="33655"/>
                  </a:lnTo>
                  <a:lnTo>
                    <a:pt x="31274" y="36591"/>
                  </a:lnTo>
                  <a:lnTo>
                    <a:pt x="27542" y="38655"/>
                  </a:lnTo>
                  <a:lnTo>
                    <a:pt x="22780" y="39368"/>
                  </a:lnTo>
                  <a:lnTo>
                    <a:pt x="19684" y="38972"/>
                  </a:lnTo>
                  <a:lnTo>
                    <a:pt x="16907" y="38020"/>
                  </a:lnTo>
                  <a:lnTo>
                    <a:pt x="14367" y="36432"/>
                  </a:lnTo>
                  <a:lnTo>
                    <a:pt x="12065" y="34210"/>
                  </a:lnTo>
                  <a:lnTo>
                    <a:pt x="10159" y="31431"/>
                  </a:lnTo>
                  <a:lnTo>
                    <a:pt x="8811" y="28177"/>
                  </a:lnTo>
                  <a:lnTo>
                    <a:pt x="8017" y="24526"/>
                  </a:lnTo>
                  <a:lnTo>
                    <a:pt x="7619" y="20477"/>
                  </a:lnTo>
                  <a:lnTo>
                    <a:pt x="8255" y="14127"/>
                  </a:lnTo>
                  <a:lnTo>
                    <a:pt x="10080" y="9445"/>
                  </a:lnTo>
                  <a:lnTo>
                    <a:pt x="12620" y="6190"/>
                  </a:lnTo>
                  <a:lnTo>
                    <a:pt x="15477" y="4206"/>
                  </a:lnTo>
                  <a:lnTo>
                    <a:pt x="18177" y="3175"/>
                  </a:lnTo>
                  <a:lnTo>
                    <a:pt x="20398" y="2856"/>
                  </a:lnTo>
                  <a:lnTo>
                    <a:pt x="23494" y="3175"/>
                  </a:lnTo>
                  <a:lnTo>
                    <a:pt x="25320" y="4047"/>
                  </a:lnTo>
                  <a:lnTo>
                    <a:pt x="26908" y="7618"/>
                  </a:lnTo>
                  <a:lnTo>
                    <a:pt x="27542" y="9762"/>
                  </a:lnTo>
                  <a:lnTo>
                    <a:pt x="29209" y="12857"/>
                  </a:lnTo>
                  <a:lnTo>
                    <a:pt x="30558" y="13968"/>
                  </a:lnTo>
                  <a:lnTo>
                    <a:pt x="32384" y="14366"/>
                  </a:lnTo>
                  <a:lnTo>
                    <a:pt x="34369" y="13890"/>
                  </a:lnTo>
                  <a:lnTo>
                    <a:pt x="35798" y="12937"/>
                  </a:lnTo>
                  <a:lnTo>
                    <a:pt x="36671" y="11587"/>
                  </a:lnTo>
                  <a:lnTo>
                    <a:pt x="36908" y="10000"/>
                  </a:lnTo>
                  <a:lnTo>
                    <a:pt x="36671" y="8412"/>
                  </a:lnTo>
                  <a:lnTo>
                    <a:pt x="35877" y="6587"/>
                  </a:lnTo>
                  <a:lnTo>
                    <a:pt x="34607" y="4762"/>
                  </a:lnTo>
                  <a:lnTo>
                    <a:pt x="32702" y="3015"/>
                  </a:lnTo>
                  <a:lnTo>
                    <a:pt x="27861" y="872"/>
                  </a:lnTo>
                  <a:lnTo>
                    <a:pt x="22225" y="0"/>
                  </a:lnTo>
                  <a:close/>
                </a:path>
              </a:pathLst>
            </a:custGeom>
            <a:solidFill>
              <a:srgbClr val="000000"/>
            </a:solidFill>
          </p:spPr>
          <p:txBody>
            <a:bodyPr vert="horz" lIns="91440" tIns="45720" rIns="91440" bIns="45720" anchor="t"/>
            <a:lstStyle/>
            <a:p>
              <a:endParaRPr lang="en-IN"/>
            </a:p>
          </p:txBody>
        </p:sp>
        <p:sp>
          <p:nvSpPr>
            <p:cNvPr id="2456" name="Shape 7196"/>
            <p:cNvSpPr/>
            <p:nvPr/>
          </p:nvSpPr>
          <p:spPr>
            <a:xfrm>
              <a:off x="5202887" y="4998846"/>
              <a:ext cx="38338" cy="46512"/>
            </a:xfrm>
            <a:custGeom>
              <a:avLst/>
              <a:gdLst/>
              <a:ahLst/>
              <a:cxnLst/>
              <a:rect l="0" t="0" r="0" b="0"/>
              <a:pathLst>
                <a:path w="38338" h="46512">
                  <a:moveTo>
                    <a:pt x="22225" y="0"/>
                  </a:moveTo>
                  <a:lnTo>
                    <a:pt x="16907" y="634"/>
                  </a:lnTo>
                  <a:lnTo>
                    <a:pt x="11747" y="2699"/>
                  </a:lnTo>
                  <a:lnTo>
                    <a:pt x="7143" y="6111"/>
                  </a:lnTo>
                  <a:lnTo>
                    <a:pt x="3413" y="10873"/>
                  </a:lnTo>
                  <a:lnTo>
                    <a:pt x="873" y="16986"/>
                  </a:lnTo>
                  <a:lnTo>
                    <a:pt x="0" y="24446"/>
                  </a:lnTo>
                  <a:lnTo>
                    <a:pt x="793" y="31511"/>
                  </a:lnTo>
                  <a:lnTo>
                    <a:pt x="3016" y="37146"/>
                  </a:lnTo>
                  <a:lnTo>
                    <a:pt x="6271" y="41275"/>
                  </a:lnTo>
                  <a:lnTo>
                    <a:pt x="10240" y="44211"/>
                  </a:lnTo>
                  <a:lnTo>
                    <a:pt x="14446" y="45957"/>
                  </a:lnTo>
                  <a:lnTo>
                    <a:pt x="18573" y="46512"/>
                  </a:lnTo>
                  <a:lnTo>
                    <a:pt x="24288" y="45718"/>
                  </a:lnTo>
                  <a:lnTo>
                    <a:pt x="29527" y="43020"/>
                  </a:lnTo>
                  <a:lnTo>
                    <a:pt x="31908" y="40877"/>
                  </a:lnTo>
                  <a:lnTo>
                    <a:pt x="34211" y="38179"/>
                  </a:lnTo>
                  <a:lnTo>
                    <a:pt x="36353" y="34845"/>
                  </a:lnTo>
                  <a:lnTo>
                    <a:pt x="38338" y="30956"/>
                  </a:lnTo>
                  <a:lnTo>
                    <a:pt x="36988" y="30082"/>
                  </a:lnTo>
                  <a:lnTo>
                    <a:pt x="34369" y="33655"/>
                  </a:lnTo>
                  <a:lnTo>
                    <a:pt x="31353" y="36591"/>
                  </a:lnTo>
                  <a:lnTo>
                    <a:pt x="27543" y="38655"/>
                  </a:lnTo>
                  <a:lnTo>
                    <a:pt x="22781" y="39368"/>
                  </a:lnTo>
                  <a:lnTo>
                    <a:pt x="19684" y="38972"/>
                  </a:lnTo>
                  <a:lnTo>
                    <a:pt x="16907" y="38020"/>
                  </a:lnTo>
                  <a:lnTo>
                    <a:pt x="14367" y="36432"/>
                  </a:lnTo>
                  <a:lnTo>
                    <a:pt x="12144" y="34210"/>
                  </a:lnTo>
                  <a:lnTo>
                    <a:pt x="10240" y="31431"/>
                  </a:lnTo>
                  <a:lnTo>
                    <a:pt x="8890" y="28177"/>
                  </a:lnTo>
                  <a:lnTo>
                    <a:pt x="8017" y="24526"/>
                  </a:lnTo>
                  <a:lnTo>
                    <a:pt x="7620" y="20477"/>
                  </a:lnTo>
                  <a:lnTo>
                    <a:pt x="8335" y="14127"/>
                  </a:lnTo>
                  <a:lnTo>
                    <a:pt x="10159" y="9445"/>
                  </a:lnTo>
                  <a:lnTo>
                    <a:pt x="12700" y="6190"/>
                  </a:lnTo>
                  <a:lnTo>
                    <a:pt x="15478" y="4206"/>
                  </a:lnTo>
                  <a:lnTo>
                    <a:pt x="18177" y="3175"/>
                  </a:lnTo>
                  <a:lnTo>
                    <a:pt x="20399" y="2856"/>
                  </a:lnTo>
                  <a:lnTo>
                    <a:pt x="23574" y="3175"/>
                  </a:lnTo>
                  <a:lnTo>
                    <a:pt x="25400" y="4047"/>
                  </a:lnTo>
                  <a:lnTo>
                    <a:pt x="26987" y="7618"/>
                  </a:lnTo>
                  <a:lnTo>
                    <a:pt x="27543" y="9762"/>
                  </a:lnTo>
                  <a:lnTo>
                    <a:pt x="29209" y="12857"/>
                  </a:lnTo>
                  <a:lnTo>
                    <a:pt x="30638" y="13968"/>
                  </a:lnTo>
                  <a:lnTo>
                    <a:pt x="32384" y="14366"/>
                  </a:lnTo>
                  <a:lnTo>
                    <a:pt x="34448" y="13890"/>
                  </a:lnTo>
                  <a:lnTo>
                    <a:pt x="35798" y="12937"/>
                  </a:lnTo>
                  <a:lnTo>
                    <a:pt x="36671" y="11587"/>
                  </a:lnTo>
                  <a:lnTo>
                    <a:pt x="36988" y="10000"/>
                  </a:lnTo>
                  <a:lnTo>
                    <a:pt x="36751" y="8412"/>
                  </a:lnTo>
                  <a:lnTo>
                    <a:pt x="35957" y="6587"/>
                  </a:lnTo>
                  <a:lnTo>
                    <a:pt x="34607" y="4762"/>
                  </a:lnTo>
                  <a:lnTo>
                    <a:pt x="32702" y="3015"/>
                  </a:lnTo>
                  <a:lnTo>
                    <a:pt x="27861" y="872"/>
                  </a:lnTo>
                  <a:lnTo>
                    <a:pt x="22225" y="0"/>
                  </a:lnTo>
                  <a:close/>
                </a:path>
              </a:pathLst>
            </a:custGeom>
            <a:solidFill>
              <a:srgbClr val="000000"/>
            </a:solidFill>
          </p:spPr>
          <p:txBody>
            <a:bodyPr vert="horz" lIns="91440" tIns="45720" rIns="91440" bIns="45720" anchor="t"/>
            <a:lstStyle/>
            <a:p>
              <a:endParaRPr lang="en-IN"/>
            </a:p>
          </p:txBody>
        </p:sp>
        <p:sp>
          <p:nvSpPr>
            <p:cNvPr id="2457" name="Shape 7197"/>
            <p:cNvSpPr/>
            <p:nvPr/>
          </p:nvSpPr>
          <p:spPr>
            <a:xfrm>
              <a:off x="5585396" y="4998846"/>
              <a:ext cx="75167" cy="45561"/>
            </a:xfrm>
            <a:custGeom>
              <a:avLst/>
              <a:gdLst/>
              <a:ahLst/>
              <a:cxnLst/>
              <a:rect l="0" t="0" r="0" b="0"/>
              <a:pathLst>
                <a:path w="75167" h="45561">
                  <a:moveTo>
                    <a:pt x="14128" y="0"/>
                  </a:moveTo>
                  <a:lnTo>
                    <a:pt x="317" y="4443"/>
                  </a:lnTo>
                  <a:lnTo>
                    <a:pt x="317" y="6111"/>
                  </a:lnTo>
                  <a:lnTo>
                    <a:pt x="3412" y="5713"/>
                  </a:lnTo>
                  <a:lnTo>
                    <a:pt x="4682" y="5793"/>
                  </a:lnTo>
                  <a:lnTo>
                    <a:pt x="5793" y="6587"/>
                  </a:lnTo>
                  <a:lnTo>
                    <a:pt x="6587" y="8412"/>
                  </a:lnTo>
                  <a:lnTo>
                    <a:pt x="6905" y="12063"/>
                  </a:lnTo>
                  <a:lnTo>
                    <a:pt x="6905" y="37146"/>
                  </a:lnTo>
                  <a:lnTo>
                    <a:pt x="6350" y="40956"/>
                  </a:lnTo>
                  <a:lnTo>
                    <a:pt x="4921" y="43020"/>
                  </a:lnTo>
                  <a:lnTo>
                    <a:pt x="2777" y="43813"/>
                  </a:lnTo>
                  <a:lnTo>
                    <a:pt x="0" y="44052"/>
                  </a:lnTo>
                  <a:lnTo>
                    <a:pt x="0" y="45561"/>
                  </a:lnTo>
                  <a:lnTo>
                    <a:pt x="21986" y="45561"/>
                  </a:lnTo>
                  <a:lnTo>
                    <a:pt x="21986" y="44052"/>
                  </a:lnTo>
                  <a:lnTo>
                    <a:pt x="19446" y="43893"/>
                  </a:lnTo>
                  <a:lnTo>
                    <a:pt x="17303" y="43258"/>
                  </a:lnTo>
                  <a:lnTo>
                    <a:pt x="15794" y="41671"/>
                  </a:lnTo>
                  <a:lnTo>
                    <a:pt x="15239" y="38893"/>
                  </a:lnTo>
                  <a:lnTo>
                    <a:pt x="15239" y="10952"/>
                  </a:lnTo>
                  <a:lnTo>
                    <a:pt x="15636" y="10397"/>
                  </a:lnTo>
                  <a:lnTo>
                    <a:pt x="16668" y="9206"/>
                  </a:lnTo>
                  <a:lnTo>
                    <a:pt x="18414" y="7857"/>
                  </a:lnTo>
                  <a:lnTo>
                    <a:pt x="20637" y="6507"/>
                  </a:lnTo>
                  <a:lnTo>
                    <a:pt x="23414" y="5476"/>
                  </a:lnTo>
                  <a:lnTo>
                    <a:pt x="26670" y="5080"/>
                  </a:lnTo>
                  <a:lnTo>
                    <a:pt x="29845" y="5793"/>
                  </a:lnTo>
                  <a:lnTo>
                    <a:pt x="31987" y="7857"/>
                  </a:lnTo>
                  <a:lnTo>
                    <a:pt x="33098" y="11112"/>
                  </a:lnTo>
                  <a:lnTo>
                    <a:pt x="33496" y="15556"/>
                  </a:lnTo>
                  <a:lnTo>
                    <a:pt x="33496" y="36987"/>
                  </a:lnTo>
                  <a:lnTo>
                    <a:pt x="33098" y="40799"/>
                  </a:lnTo>
                  <a:lnTo>
                    <a:pt x="31750" y="42862"/>
                  </a:lnTo>
                  <a:lnTo>
                    <a:pt x="29686" y="43735"/>
                  </a:lnTo>
                  <a:lnTo>
                    <a:pt x="26748" y="44052"/>
                  </a:lnTo>
                  <a:lnTo>
                    <a:pt x="26748" y="45561"/>
                  </a:lnTo>
                  <a:lnTo>
                    <a:pt x="48895" y="45561"/>
                  </a:lnTo>
                  <a:lnTo>
                    <a:pt x="48895" y="44052"/>
                  </a:lnTo>
                  <a:lnTo>
                    <a:pt x="45243" y="43576"/>
                  </a:lnTo>
                  <a:lnTo>
                    <a:pt x="43814" y="42862"/>
                  </a:lnTo>
                  <a:lnTo>
                    <a:pt x="42703" y="41432"/>
                  </a:lnTo>
                  <a:lnTo>
                    <a:pt x="41988" y="39290"/>
                  </a:lnTo>
                  <a:lnTo>
                    <a:pt x="41751" y="36115"/>
                  </a:lnTo>
                  <a:lnTo>
                    <a:pt x="41751" y="11191"/>
                  </a:lnTo>
                  <a:lnTo>
                    <a:pt x="46037" y="6905"/>
                  </a:lnTo>
                  <a:lnTo>
                    <a:pt x="49053" y="5635"/>
                  </a:lnTo>
                  <a:lnTo>
                    <a:pt x="52783" y="5080"/>
                  </a:lnTo>
                  <a:lnTo>
                    <a:pt x="55800" y="5556"/>
                  </a:lnTo>
                  <a:lnTo>
                    <a:pt x="57784" y="6825"/>
                  </a:lnTo>
                  <a:lnTo>
                    <a:pt x="59054" y="8651"/>
                  </a:lnTo>
                  <a:lnTo>
                    <a:pt x="59689" y="10952"/>
                  </a:lnTo>
                  <a:lnTo>
                    <a:pt x="60007" y="16032"/>
                  </a:lnTo>
                  <a:lnTo>
                    <a:pt x="60007" y="36908"/>
                  </a:lnTo>
                  <a:lnTo>
                    <a:pt x="59848" y="39607"/>
                  </a:lnTo>
                  <a:lnTo>
                    <a:pt x="59451" y="41432"/>
                  </a:lnTo>
                  <a:lnTo>
                    <a:pt x="57387" y="43337"/>
                  </a:lnTo>
                  <a:lnTo>
                    <a:pt x="55721" y="43735"/>
                  </a:lnTo>
                  <a:lnTo>
                    <a:pt x="53498" y="44052"/>
                  </a:lnTo>
                  <a:lnTo>
                    <a:pt x="53498" y="45561"/>
                  </a:lnTo>
                  <a:lnTo>
                    <a:pt x="75167" y="45561"/>
                  </a:lnTo>
                  <a:lnTo>
                    <a:pt x="75167" y="44052"/>
                  </a:lnTo>
                  <a:lnTo>
                    <a:pt x="72627" y="43813"/>
                  </a:lnTo>
                  <a:lnTo>
                    <a:pt x="70087" y="42941"/>
                  </a:lnTo>
                  <a:lnTo>
                    <a:pt x="68817" y="41432"/>
                  </a:lnTo>
                  <a:lnTo>
                    <a:pt x="68341" y="38020"/>
                  </a:lnTo>
                  <a:lnTo>
                    <a:pt x="68341" y="17620"/>
                  </a:lnTo>
                  <a:lnTo>
                    <a:pt x="67627" y="9762"/>
                  </a:lnTo>
                  <a:lnTo>
                    <a:pt x="66357" y="6031"/>
                  </a:lnTo>
                  <a:lnTo>
                    <a:pt x="64213" y="2856"/>
                  </a:lnTo>
                  <a:lnTo>
                    <a:pt x="61038" y="713"/>
                  </a:lnTo>
                  <a:lnTo>
                    <a:pt x="56673" y="0"/>
                  </a:lnTo>
                  <a:lnTo>
                    <a:pt x="52863" y="396"/>
                  </a:lnTo>
                  <a:lnTo>
                    <a:pt x="49450" y="1587"/>
                  </a:lnTo>
                  <a:lnTo>
                    <a:pt x="46513" y="3254"/>
                  </a:lnTo>
                  <a:lnTo>
                    <a:pt x="44052" y="5080"/>
                  </a:lnTo>
                  <a:lnTo>
                    <a:pt x="42068" y="6825"/>
                  </a:lnTo>
                  <a:lnTo>
                    <a:pt x="40718" y="8255"/>
                  </a:lnTo>
                  <a:lnTo>
                    <a:pt x="39448" y="5237"/>
                  </a:lnTo>
                  <a:lnTo>
                    <a:pt x="37384" y="2538"/>
                  </a:lnTo>
                  <a:lnTo>
                    <a:pt x="34289" y="634"/>
                  </a:lnTo>
                  <a:lnTo>
                    <a:pt x="30082" y="0"/>
                  </a:lnTo>
                  <a:lnTo>
                    <a:pt x="26272" y="555"/>
                  </a:lnTo>
                  <a:lnTo>
                    <a:pt x="22621" y="2142"/>
                  </a:lnTo>
                  <a:lnTo>
                    <a:pt x="18891" y="4523"/>
                  </a:lnTo>
                  <a:lnTo>
                    <a:pt x="14842" y="7618"/>
                  </a:lnTo>
                  <a:lnTo>
                    <a:pt x="14842" y="157"/>
                  </a:lnTo>
                  <a:lnTo>
                    <a:pt x="14128" y="0"/>
                  </a:lnTo>
                  <a:close/>
                </a:path>
              </a:pathLst>
            </a:custGeom>
            <a:solidFill>
              <a:srgbClr val="000000"/>
            </a:solidFill>
          </p:spPr>
          <p:txBody>
            <a:bodyPr vert="horz" lIns="91440" tIns="45720" rIns="91440" bIns="45720" anchor="t"/>
            <a:lstStyle/>
            <a:p>
              <a:endParaRPr lang="en-IN"/>
            </a:p>
          </p:txBody>
        </p:sp>
        <p:sp>
          <p:nvSpPr>
            <p:cNvPr id="2458" name="Shape 7198"/>
            <p:cNvSpPr/>
            <p:nvPr/>
          </p:nvSpPr>
          <p:spPr>
            <a:xfrm>
              <a:off x="6043072" y="4998846"/>
              <a:ext cx="46433" cy="45561"/>
            </a:xfrm>
            <a:custGeom>
              <a:avLst/>
              <a:gdLst/>
              <a:ahLst/>
              <a:cxnLst/>
              <a:rect l="0" t="0" r="0" b="0"/>
              <a:pathLst>
                <a:path w="46433" h="45561">
                  <a:moveTo>
                    <a:pt x="13652" y="0"/>
                  </a:moveTo>
                  <a:lnTo>
                    <a:pt x="0" y="4443"/>
                  </a:lnTo>
                  <a:lnTo>
                    <a:pt x="0" y="6111"/>
                  </a:lnTo>
                  <a:lnTo>
                    <a:pt x="1030" y="5793"/>
                  </a:lnTo>
                  <a:lnTo>
                    <a:pt x="2857" y="5713"/>
                  </a:lnTo>
                  <a:lnTo>
                    <a:pt x="4047" y="5793"/>
                  </a:lnTo>
                  <a:lnTo>
                    <a:pt x="5158" y="6587"/>
                  </a:lnTo>
                  <a:lnTo>
                    <a:pt x="5952" y="8412"/>
                  </a:lnTo>
                  <a:lnTo>
                    <a:pt x="6269" y="12063"/>
                  </a:lnTo>
                  <a:lnTo>
                    <a:pt x="6269" y="36591"/>
                  </a:lnTo>
                  <a:lnTo>
                    <a:pt x="6032" y="40162"/>
                  </a:lnTo>
                  <a:lnTo>
                    <a:pt x="4999" y="42386"/>
                  </a:lnTo>
                  <a:lnTo>
                    <a:pt x="3094" y="43576"/>
                  </a:lnTo>
                  <a:lnTo>
                    <a:pt x="158" y="44052"/>
                  </a:lnTo>
                  <a:lnTo>
                    <a:pt x="158" y="45561"/>
                  </a:lnTo>
                  <a:lnTo>
                    <a:pt x="21192" y="45561"/>
                  </a:lnTo>
                  <a:lnTo>
                    <a:pt x="21192" y="44052"/>
                  </a:lnTo>
                  <a:lnTo>
                    <a:pt x="18017" y="43576"/>
                  </a:lnTo>
                  <a:lnTo>
                    <a:pt x="15953" y="42623"/>
                  </a:lnTo>
                  <a:lnTo>
                    <a:pt x="14922" y="41036"/>
                  </a:lnTo>
                  <a:lnTo>
                    <a:pt x="14604" y="38893"/>
                  </a:lnTo>
                  <a:lnTo>
                    <a:pt x="14604" y="11032"/>
                  </a:lnTo>
                  <a:lnTo>
                    <a:pt x="17303" y="8651"/>
                  </a:lnTo>
                  <a:lnTo>
                    <a:pt x="19843" y="6905"/>
                  </a:lnTo>
                  <a:lnTo>
                    <a:pt x="22225" y="5793"/>
                  </a:lnTo>
                  <a:lnTo>
                    <a:pt x="24447" y="5396"/>
                  </a:lnTo>
                  <a:lnTo>
                    <a:pt x="28098" y="6031"/>
                  </a:lnTo>
                  <a:lnTo>
                    <a:pt x="30479" y="7937"/>
                  </a:lnTo>
                  <a:lnTo>
                    <a:pt x="31750" y="10952"/>
                  </a:lnTo>
                  <a:lnTo>
                    <a:pt x="32067" y="15001"/>
                  </a:lnTo>
                  <a:lnTo>
                    <a:pt x="32067" y="35718"/>
                  </a:lnTo>
                  <a:lnTo>
                    <a:pt x="31908" y="38893"/>
                  </a:lnTo>
                  <a:lnTo>
                    <a:pt x="31273" y="41115"/>
                  </a:lnTo>
                  <a:lnTo>
                    <a:pt x="30321" y="42543"/>
                  </a:lnTo>
                  <a:lnTo>
                    <a:pt x="29050" y="43417"/>
                  </a:lnTo>
                  <a:lnTo>
                    <a:pt x="25796" y="44052"/>
                  </a:lnTo>
                  <a:lnTo>
                    <a:pt x="25796" y="45561"/>
                  </a:lnTo>
                  <a:lnTo>
                    <a:pt x="46433" y="45561"/>
                  </a:lnTo>
                  <a:lnTo>
                    <a:pt x="46433" y="44052"/>
                  </a:lnTo>
                  <a:lnTo>
                    <a:pt x="43417" y="43496"/>
                  </a:lnTo>
                  <a:lnTo>
                    <a:pt x="41592" y="42386"/>
                  </a:lnTo>
                  <a:lnTo>
                    <a:pt x="40639" y="40481"/>
                  </a:lnTo>
                  <a:lnTo>
                    <a:pt x="40401" y="37543"/>
                  </a:lnTo>
                  <a:lnTo>
                    <a:pt x="40401" y="14842"/>
                  </a:lnTo>
                  <a:lnTo>
                    <a:pt x="39846" y="9445"/>
                  </a:lnTo>
                  <a:lnTo>
                    <a:pt x="38417" y="5556"/>
                  </a:lnTo>
                  <a:lnTo>
                    <a:pt x="36353" y="2856"/>
                  </a:lnTo>
                  <a:lnTo>
                    <a:pt x="33813" y="1111"/>
                  </a:lnTo>
                  <a:lnTo>
                    <a:pt x="31273" y="237"/>
                  </a:lnTo>
                  <a:lnTo>
                    <a:pt x="28812" y="0"/>
                  </a:lnTo>
                  <a:lnTo>
                    <a:pt x="24764" y="555"/>
                  </a:lnTo>
                  <a:lnTo>
                    <a:pt x="21192" y="2301"/>
                  </a:lnTo>
                  <a:lnTo>
                    <a:pt x="17779" y="4841"/>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2459" name="Shape 7199"/>
            <p:cNvSpPr/>
            <p:nvPr/>
          </p:nvSpPr>
          <p:spPr>
            <a:xfrm>
              <a:off x="5406087" y="4998846"/>
              <a:ext cx="46435" cy="45561"/>
            </a:xfrm>
            <a:custGeom>
              <a:avLst/>
              <a:gdLst/>
              <a:ahLst/>
              <a:cxnLst/>
              <a:rect l="0" t="0" r="0" b="0"/>
              <a:pathLst>
                <a:path w="46435" h="45561">
                  <a:moveTo>
                    <a:pt x="13652" y="0"/>
                  </a:moveTo>
                  <a:lnTo>
                    <a:pt x="0" y="4443"/>
                  </a:lnTo>
                  <a:lnTo>
                    <a:pt x="0" y="6111"/>
                  </a:lnTo>
                  <a:lnTo>
                    <a:pt x="1111" y="5793"/>
                  </a:lnTo>
                  <a:lnTo>
                    <a:pt x="2857" y="5713"/>
                  </a:lnTo>
                  <a:lnTo>
                    <a:pt x="4127" y="5793"/>
                  </a:lnTo>
                  <a:lnTo>
                    <a:pt x="5160" y="6587"/>
                  </a:lnTo>
                  <a:lnTo>
                    <a:pt x="6032" y="8412"/>
                  </a:lnTo>
                  <a:lnTo>
                    <a:pt x="6350" y="12063"/>
                  </a:lnTo>
                  <a:lnTo>
                    <a:pt x="6350" y="36591"/>
                  </a:lnTo>
                  <a:lnTo>
                    <a:pt x="6112" y="40162"/>
                  </a:lnTo>
                  <a:lnTo>
                    <a:pt x="5079" y="42386"/>
                  </a:lnTo>
                  <a:lnTo>
                    <a:pt x="3175" y="43576"/>
                  </a:lnTo>
                  <a:lnTo>
                    <a:pt x="158" y="44052"/>
                  </a:lnTo>
                  <a:lnTo>
                    <a:pt x="158" y="45561"/>
                  </a:lnTo>
                  <a:lnTo>
                    <a:pt x="21193" y="45561"/>
                  </a:lnTo>
                  <a:lnTo>
                    <a:pt x="21193" y="44052"/>
                  </a:lnTo>
                  <a:lnTo>
                    <a:pt x="18018" y="43576"/>
                  </a:lnTo>
                  <a:lnTo>
                    <a:pt x="15954" y="42623"/>
                  </a:lnTo>
                  <a:lnTo>
                    <a:pt x="14922" y="41036"/>
                  </a:lnTo>
                  <a:lnTo>
                    <a:pt x="14685" y="38893"/>
                  </a:lnTo>
                  <a:lnTo>
                    <a:pt x="14685" y="11032"/>
                  </a:lnTo>
                  <a:lnTo>
                    <a:pt x="17383" y="8651"/>
                  </a:lnTo>
                  <a:lnTo>
                    <a:pt x="19843" y="6905"/>
                  </a:lnTo>
                  <a:lnTo>
                    <a:pt x="22225" y="5793"/>
                  </a:lnTo>
                  <a:lnTo>
                    <a:pt x="24447" y="5396"/>
                  </a:lnTo>
                  <a:lnTo>
                    <a:pt x="28178" y="6031"/>
                  </a:lnTo>
                  <a:lnTo>
                    <a:pt x="30479" y="7937"/>
                  </a:lnTo>
                  <a:lnTo>
                    <a:pt x="31750" y="10952"/>
                  </a:lnTo>
                  <a:lnTo>
                    <a:pt x="32067" y="15001"/>
                  </a:lnTo>
                  <a:lnTo>
                    <a:pt x="32067" y="35718"/>
                  </a:lnTo>
                  <a:lnTo>
                    <a:pt x="31908" y="38893"/>
                  </a:lnTo>
                  <a:lnTo>
                    <a:pt x="31273" y="41115"/>
                  </a:lnTo>
                  <a:lnTo>
                    <a:pt x="30321" y="42543"/>
                  </a:lnTo>
                  <a:lnTo>
                    <a:pt x="29131" y="43417"/>
                  </a:lnTo>
                  <a:lnTo>
                    <a:pt x="25876" y="44052"/>
                  </a:lnTo>
                  <a:lnTo>
                    <a:pt x="25876" y="45561"/>
                  </a:lnTo>
                  <a:lnTo>
                    <a:pt x="46435" y="45561"/>
                  </a:lnTo>
                  <a:lnTo>
                    <a:pt x="46435" y="44052"/>
                  </a:lnTo>
                  <a:lnTo>
                    <a:pt x="43418" y="43496"/>
                  </a:lnTo>
                  <a:lnTo>
                    <a:pt x="41592" y="42386"/>
                  </a:lnTo>
                  <a:lnTo>
                    <a:pt x="40640" y="40481"/>
                  </a:lnTo>
                  <a:lnTo>
                    <a:pt x="40402" y="37543"/>
                  </a:lnTo>
                  <a:lnTo>
                    <a:pt x="40402" y="14842"/>
                  </a:lnTo>
                  <a:lnTo>
                    <a:pt x="39846" y="9445"/>
                  </a:lnTo>
                  <a:lnTo>
                    <a:pt x="38417" y="5556"/>
                  </a:lnTo>
                  <a:lnTo>
                    <a:pt x="36353" y="2856"/>
                  </a:lnTo>
                  <a:lnTo>
                    <a:pt x="33893" y="1111"/>
                  </a:lnTo>
                  <a:lnTo>
                    <a:pt x="31273" y="237"/>
                  </a:lnTo>
                  <a:lnTo>
                    <a:pt x="28813" y="0"/>
                  </a:lnTo>
                  <a:lnTo>
                    <a:pt x="24765" y="555"/>
                  </a:lnTo>
                  <a:lnTo>
                    <a:pt x="21272" y="2301"/>
                  </a:lnTo>
                  <a:lnTo>
                    <a:pt x="17860" y="4841"/>
                  </a:lnTo>
                  <a:lnTo>
                    <a:pt x="14367" y="8016"/>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2460" name="Shape 7200"/>
            <p:cNvSpPr/>
            <p:nvPr/>
          </p:nvSpPr>
          <p:spPr>
            <a:xfrm>
              <a:off x="5728906" y="4998846"/>
              <a:ext cx="32702" cy="45561"/>
            </a:xfrm>
            <a:custGeom>
              <a:avLst/>
              <a:gdLst/>
              <a:ahLst/>
              <a:cxnLst/>
              <a:rect l="0" t="0" r="0" b="0"/>
              <a:pathLst>
                <a:path w="32702" h="45561">
                  <a:moveTo>
                    <a:pt x="14842" y="0"/>
                  </a:moveTo>
                  <a:lnTo>
                    <a:pt x="237" y="5317"/>
                  </a:lnTo>
                  <a:lnTo>
                    <a:pt x="237" y="6905"/>
                  </a:lnTo>
                  <a:lnTo>
                    <a:pt x="1666" y="6587"/>
                  </a:lnTo>
                  <a:lnTo>
                    <a:pt x="3571" y="6507"/>
                  </a:lnTo>
                  <a:lnTo>
                    <a:pt x="4841" y="6587"/>
                  </a:lnTo>
                  <a:lnTo>
                    <a:pt x="5873" y="7301"/>
                  </a:lnTo>
                  <a:lnTo>
                    <a:pt x="6746" y="9049"/>
                  </a:lnTo>
                  <a:lnTo>
                    <a:pt x="7063" y="12461"/>
                  </a:lnTo>
                  <a:lnTo>
                    <a:pt x="7063" y="37226"/>
                  </a:lnTo>
                  <a:lnTo>
                    <a:pt x="6746" y="40481"/>
                  </a:lnTo>
                  <a:lnTo>
                    <a:pt x="5634" y="42306"/>
                  </a:lnTo>
                  <a:lnTo>
                    <a:pt x="3412" y="43337"/>
                  </a:lnTo>
                  <a:lnTo>
                    <a:pt x="0" y="44052"/>
                  </a:lnTo>
                  <a:lnTo>
                    <a:pt x="0" y="45561"/>
                  </a:lnTo>
                  <a:lnTo>
                    <a:pt x="23812" y="45561"/>
                  </a:lnTo>
                  <a:lnTo>
                    <a:pt x="23812" y="44052"/>
                  </a:lnTo>
                  <a:lnTo>
                    <a:pt x="20320" y="43735"/>
                  </a:lnTo>
                  <a:lnTo>
                    <a:pt x="17700" y="42782"/>
                  </a:lnTo>
                  <a:lnTo>
                    <a:pt x="15953" y="40638"/>
                  </a:lnTo>
                  <a:lnTo>
                    <a:pt x="15398" y="36591"/>
                  </a:lnTo>
                  <a:lnTo>
                    <a:pt x="15398" y="14366"/>
                  </a:lnTo>
                  <a:lnTo>
                    <a:pt x="15716" y="12620"/>
                  </a:lnTo>
                  <a:lnTo>
                    <a:pt x="16588" y="10793"/>
                  </a:lnTo>
                  <a:lnTo>
                    <a:pt x="19287" y="7618"/>
                  </a:lnTo>
                  <a:lnTo>
                    <a:pt x="20796" y="6587"/>
                  </a:lnTo>
                  <a:lnTo>
                    <a:pt x="22066" y="6190"/>
                  </a:lnTo>
                  <a:lnTo>
                    <a:pt x="24208" y="7143"/>
                  </a:lnTo>
                  <a:lnTo>
                    <a:pt x="26193" y="8810"/>
                  </a:lnTo>
                  <a:lnTo>
                    <a:pt x="28971" y="9682"/>
                  </a:lnTo>
                  <a:lnTo>
                    <a:pt x="30558" y="9365"/>
                  </a:lnTo>
                  <a:lnTo>
                    <a:pt x="31750" y="8412"/>
                  </a:lnTo>
                  <a:lnTo>
                    <a:pt x="32702" y="5317"/>
                  </a:lnTo>
                  <a:lnTo>
                    <a:pt x="32385" y="3095"/>
                  </a:lnTo>
                  <a:lnTo>
                    <a:pt x="31352" y="1427"/>
                  </a:lnTo>
                  <a:lnTo>
                    <a:pt x="29606" y="317"/>
                  </a:lnTo>
                  <a:lnTo>
                    <a:pt x="27383" y="0"/>
                  </a:lnTo>
                  <a:lnTo>
                    <a:pt x="24606" y="396"/>
                  </a:lnTo>
                  <a:lnTo>
                    <a:pt x="21827" y="1825"/>
                  </a:lnTo>
                  <a:lnTo>
                    <a:pt x="18811" y="4602"/>
                  </a:lnTo>
                  <a:lnTo>
                    <a:pt x="15557" y="8968"/>
                  </a:lnTo>
                  <a:lnTo>
                    <a:pt x="15398" y="8968"/>
                  </a:lnTo>
                  <a:lnTo>
                    <a:pt x="15398" y="157"/>
                  </a:lnTo>
                  <a:lnTo>
                    <a:pt x="14842" y="0"/>
                  </a:lnTo>
                  <a:close/>
                </a:path>
              </a:pathLst>
            </a:custGeom>
            <a:solidFill>
              <a:srgbClr val="000000"/>
            </a:solidFill>
          </p:spPr>
          <p:txBody>
            <a:bodyPr vert="horz" lIns="91440" tIns="45720" rIns="91440" bIns="45720" anchor="t"/>
            <a:lstStyle/>
            <a:p>
              <a:endParaRPr lang="en-IN"/>
            </a:p>
          </p:txBody>
        </p:sp>
        <p:sp>
          <p:nvSpPr>
            <p:cNvPr id="2461" name="Shape 7201"/>
            <p:cNvSpPr/>
            <p:nvPr/>
          </p:nvSpPr>
          <p:spPr>
            <a:xfrm>
              <a:off x="6159038" y="4999798"/>
              <a:ext cx="45800" cy="44610"/>
            </a:xfrm>
            <a:custGeom>
              <a:avLst/>
              <a:gdLst/>
              <a:ahLst/>
              <a:cxnLst/>
              <a:rect l="0" t="0" r="0" b="0"/>
              <a:pathLst>
                <a:path w="45800" h="44610">
                  <a:moveTo>
                    <a:pt x="713" y="0"/>
                  </a:moveTo>
                  <a:lnTo>
                    <a:pt x="713" y="1508"/>
                  </a:lnTo>
                  <a:lnTo>
                    <a:pt x="2857" y="1508"/>
                  </a:lnTo>
                  <a:lnTo>
                    <a:pt x="4682" y="2143"/>
                  </a:lnTo>
                  <a:lnTo>
                    <a:pt x="6667" y="3968"/>
                  </a:lnTo>
                  <a:lnTo>
                    <a:pt x="9207" y="7461"/>
                  </a:lnTo>
                  <a:lnTo>
                    <a:pt x="18494" y="21669"/>
                  </a:lnTo>
                  <a:lnTo>
                    <a:pt x="7222" y="38021"/>
                  </a:lnTo>
                  <a:lnTo>
                    <a:pt x="5160" y="40719"/>
                  </a:lnTo>
                  <a:lnTo>
                    <a:pt x="3413" y="42148"/>
                  </a:lnTo>
                  <a:lnTo>
                    <a:pt x="0" y="43101"/>
                  </a:lnTo>
                  <a:lnTo>
                    <a:pt x="0" y="44610"/>
                  </a:lnTo>
                  <a:lnTo>
                    <a:pt x="14366" y="44610"/>
                  </a:lnTo>
                  <a:lnTo>
                    <a:pt x="14366" y="43101"/>
                  </a:lnTo>
                  <a:lnTo>
                    <a:pt x="11826" y="42862"/>
                  </a:lnTo>
                  <a:lnTo>
                    <a:pt x="10875" y="42307"/>
                  </a:lnTo>
                  <a:lnTo>
                    <a:pt x="10397" y="41275"/>
                  </a:lnTo>
                  <a:lnTo>
                    <a:pt x="11191" y="39211"/>
                  </a:lnTo>
                  <a:lnTo>
                    <a:pt x="12382" y="37227"/>
                  </a:lnTo>
                  <a:lnTo>
                    <a:pt x="20241" y="25082"/>
                  </a:lnTo>
                  <a:lnTo>
                    <a:pt x="28257" y="37386"/>
                  </a:lnTo>
                  <a:lnTo>
                    <a:pt x="29210" y="38576"/>
                  </a:lnTo>
                  <a:lnTo>
                    <a:pt x="29845" y="40481"/>
                  </a:lnTo>
                  <a:lnTo>
                    <a:pt x="29607" y="41751"/>
                  </a:lnTo>
                  <a:lnTo>
                    <a:pt x="28972" y="42545"/>
                  </a:lnTo>
                  <a:lnTo>
                    <a:pt x="27781" y="42942"/>
                  </a:lnTo>
                  <a:lnTo>
                    <a:pt x="25876" y="43101"/>
                  </a:lnTo>
                  <a:lnTo>
                    <a:pt x="25876" y="44610"/>
                  </a:lnTo>
                  <a:lnTo>
                    <a:pt x="45800" y="44610"/>
                  </a:lnTo>
                  <a:lnTo>
                    <a:pt x="45800" y="43101"/>
                  </a:lnTo>
                  <a:lnTo>
                    <a:pt x="44291" y="42942"/>
                  </a:lnTo>
                  <a:lnTo>
                    <a:pt x="42466" y="42228"/>
                  </a:lnTo>
                  <a:lnTo>
                    <a:pt x="40244" y="40481"/>
                  </a:lnTo>
                  <a:lnTo>
                    <a:pt x="37624" y="37148"/>
                  </a:lnTo>
                  <a:lnTo>
                    <a:pt x="24924" y="17701"/>
                  </a:lnTo>
                  <a:lnTo>
                    <a:pt x="33179" y="5873"/>
                  </a:lnTo>
                  <a:lnTo>
                    <a:pt x="34131" y="4683"/>
                  </a:lnTo>
                  <a:lnTo>
                    <a:pt x="35877" y="3254"/>
                  </a:lnTo>
                  <a:lnTo>
                    <a:pt x="38258" y="1984"/>
                  </a:lnTo>
                  <a:lnTo>
                    <a:pt x="41195" y="1508"/>
                  </a:lnTo>
                  <a:lnTo>
                    <a:pt x="41195" y="0"/>
                  </a:lnTo>
                  <a:lnTo>
                    <a:pt x="25558" y="0"/>
                  </a:lnTo>
                  <a:lnTo>
                    <a:pt x="25558" y="1508"/>
                  </a:lnTo>
                  <a:lnTo>
                    <a:pt x="28178" y="1904"/>
                  </a:lnTo>
                  <a:lnTo>
                    <a:pt x="29131" y="2541"/>
                  </a:lnTo>
                  <a:lnTo>
                    <a:pt x="29527" y="3731"/>
                  </a:lnTo>
                  <a:lnTo>
                    <a:pt x="29131" y="5079"/>
                  </a:lnTo>
                  <a:lnTo>
                    <a:pt x="28495" y="6271"/>
                  </a:lnTo>
                  <a:lnTo>
                    <a:pt x="27305" y="8097"/>
                  </a:lnTo>
                  <a:lnTo>
                    <a:pt x="25479" y="10716"/>
                  </a:lnTo>
                  <a:lnTo>
                    <a:pt x="22860" y="14447"/>
                  </a:lnTo>
                  <a:lnTo>
                    <a:pt x="20479" y="10795"/>
                  </a:lnTo>
                  <a:lnTo>
                    <a:pt x="18098" y="6667"/>
                  </a:lnTo>
                  <a:lnTo>
                    <a:pt x="16907" y="3731"/>
                  </a:lnTo>
                  <a:lnTo>
                    <a:pt x="17304" y="2541"/>
                  </a:lnTo>
                  <a:lnTo>
                    <a:pt x="18415" y="1826"/>
                  </a:lnTo>
                  <a:lnTo>
                    <a:pt x="21194" y="1508"/>
                  </a:lnTo>
                  <a:lnTo>
                    <a:pt x="21194" y="0"/>
                  </a:lnTo>
                  <a:lnTo>
                    <a:pt x="713" y="0"/>
                  </a:lnTo>
                  <a:close/>
                </a:path>
              </a:pathLst>
            </a:custGeom>
            <a:solidFill>
              <a:srgbClr val="000000"/>
            </a:solidFill>
          </p:spPr>
          <p:txBody>
            <a:bodyPr vert="horz" lIns="91440" tIns="45720" rIns="91440" bIns="45720" anchor="t"/>
            <a:lstStyle/>
            <a:p>
              <a:endParaRPr lang="en-IN"/>
            </a:p>
          </p:txBody>
        </p:sp>
        <p:sp>
          <p:nvSpPr>
            <p:cNvPr id="2462" name="Shape 7202"/>
            <p:cNvSpPr/>
            <p:nvPr/>
          </p:nvSpPr>
          <p:spPr>
            <a:xfrm>
              <a:off x="5456809" y="4998846"/>
              <a:ext cx="43814" cy="67150"/>
            </a:xfrm>
            <a:custGeom>
              <a:avLst/>
              <a:gdLst/>
              <a:ahLst/>
              <a:cxnLst/>
              <a:rect l="0" t="0" r="0" b="0"/>
              <a:pathLst>
                <a:path w="43814" h="67150">
                  <a:moveTo>
                    <a:pt x="21113" y="0"/>
                  </a:moveTo>
                  <a:lnTo>
                    <a:pt x="20512" y="2934"/>
                  </a:lnTo>
                  <a:lnTo>
                    <a:pt x="22621" y="3332"/>
                  </a:lnTo>
                  <a:lnTo>
                    <a:pt x="24843" y="4841"/>
                  </a:lnTo>
                  <a:lnTo>
                    <a:pt x="27939" y="9682"/>
                  </a:lnTo>
                  <a:lnTo>
                    <a:pt x="29447" y="15160"/>
                  </a:lnTo>
                  <a:lnTo>
                    <a:pt x="29764" y="17302"/>
                  </a:lnTo>
                  <a:lnTo>
                    <a:pt x="29845" y="18811"/>
                  </a:lnTo>
                  <a:lnTo>
                    <a:pt x="29764" y="20240"/>
                  </a:lnTo>
                  <a:lnTo>
                    <a:pt x="29447" y="22225"/>
                  </a:lnTo>
                  <a:lnTo>
                    <a:pt x="28733" y="24367"/>
                  </a:lnTo>
                  <a:lnTo>
                    <a:pt x="27463" y="26351"/>
                  </a:lnTo>
                  <a:lnTo>
                    <a:pt x="25400" y="27781"/>
                  </a:lnTo>
                  <a:lnTo>
                    <a:pt x="22542" y="28256"/>
                  </a:lnTo>
                  <a:lnTo>
                    <a:pt x="19128" y="27621"/>
                  </a:lnTo>
                  <a:lnTo>
                    <a:pt x="16430" y="25717"/>
                  </a:lnTo>
                  <a:lnTo>
                    <a:pt x="14525" y="22938"/>
                  </a:lnTo>
                  <a:lnTo>
                    <a:pt x="13255" y="19446"/>
                  </a:lnTo>
                  <a:lnTo>
                    <a:pt x="12302" y="11667"/>
                  </a:lnTo>
                  <a:lnTo>
                    <a:pt x="12937" y="7461"/>
                  </a:lnTo>
                  <a:lnTo>
                    <a:pt x="14683" y="4682"/>
                  </a:lnTo>
                  <a:lnTo>
                    <a:pt x="17064" y="3175"/>
                  </a:lnTo>
                  <a:lnTo>
                    <a:pt x="19684" y="2777"/>
                  </a:lnTo>
                  <a:lnTo>
                    <a:pt x="20512" y="2934"/>
                  </a:lnTo>
                  <a:lnTo>
                    <a:pt x="21113" y="0"/>
                  </a:lnTo>
                  <a:lnTo>
                    <a:pt x="17223" y="396"/>
                  </a:lnTo>
                  <a:lnTo>
                    <a:pt x="13334" y="1666"/>
                  </a:lnTo>
                  <a:lnTo>
                    <a:pt x="9683" y="3809"/>
                  </a:lnTo>
                  <a:lnTo>
                    <a:pt x="6746" y="6984"/>
                  </a:lnTo>
                  <a:lnTo>
                    <a:pt x="4762" y="11191"/>
                  </a:lnTo>
                  <a:lnTo>
                    <a:pt x="4047" y="16509"/>
                  </a:lnTo>
                  <a:lnTo>
                    <a:pt x="4682" y="20637"/>
                  </a:lnTo>
                  <a:lnTo>
                    <a:pt x="6428" y="24130"/>
                  </a:lnTo>
                  <a:lnTo>
                    <a:pt x="9366" y="27066"/>
                  </a:lnTo>
                  <a:lnTo>
                    <a:pt x="13255" y="29368"/>
                  </a:lnTo>
                  <a:lnTo>
                    <a:pt x="9525" y="32781"/>
                  </a:lnTo>
                  <a:lnTo>
                    <a:pt x="7063" y="35242"/>
                  </a:lnTo>
                  <a:lnTo>
                    <a:pt x="5556" y="37067"/>
                  </a:lnTo>
                  <a:lnTo>
                    <a:pt x="4762" y="38337"/>
                  </a:lnTo>
                  <a:lnTo>
                    <a:pt x="4445" y="40162"/>
                  </a:lnTo>
                  <a:lnTo>
                    <a:pt x="4921" y="41988"/>
                  </a:lnTo>
                  <a:lnTo>
                    <a:pt x="6111" y="43337"/>
                  </a:lnTo>
                  <a:lnTo>
                    <a:pt x="9683" y="45401"/>
                  </a:lnTo>
                  <a:lnTo>
                    <a:pt x="6032" y="48180"/>
                  </a:lnTo>
                  <a:lnTo>
                    <a:pt x="2936" y="51117"/>
                  </a:lnTo>
                  <a:lnTo>
                    <a:pt x="793" y="54212"/>
                  </a:lnTo>
                  <a:lnTo>
                    <a:pt x="0" y="57546"/>
                  </a:lnTo>
                  <a:lnTo>
                    <a:pt x="396" y="59451"/>
                  </a:lnTo>
                  <a:lnTo>
                    <a:pt x="1348" y="61276"/>
                  </a:lnTo>
                  <a:lnTo>
                    <a:pt x="2936" y="62863"/>
                  </a:lnTo>
                  <a:lnTo>
                    <a:pt x="5000" y="64293"/>
                  </a:lnTo>
                  <a:lnTo>
                    <a:pt x="10556" y="66356"/>
                  </a:lnTo>
                  <a:lnTo>
                    <a:pt x="17541" y="67150"/>
                  </a:lnTo>
                  <a:lnTo>
                    <a:pt x="21192" y="66832"/>
                  </a:lnTo>
                  <a:lnTo>
                    <a:pt x="25241" y="66118"/>
                  </a:lnTo>
                  <a:lnTo>
                    <a:pt x="29447" y="64768"/>
                  </a:lnTo>
                  <a:lnTo>
                    <a:pt x="33496" y="62943"/>
                  </a:lnTo>
                  <a:lnTo>
                    <a:pt x="37226" y="60642"/>
                  </a:lnTo>
                  <a:lnTo>
                    <a:pt x="40163" y="57705"/>
                  </a:lnTo>
                  <a:lnTo>
                    <a:pt x="42147" y="54292"/>
                  </a:lnTo>
                  <a:lnTo>
                    <a:pt x="42862" y="50402"/>
                  </a:lnTo>
                  <a:lnTo>
                    <a:pt x="42147" y="46512"/>
                  </a:lnTo>
                  <a:lnTo>
                    <a:pt x="40877" y="44211"/>
                  </a:lnTo>
                  <a:lnTo>
                    <a:pt x="38734" y="42147"/>
                  </a:lnTo>
                  <a:lnTo>
                    <a:pt x="35480" y="40560"/>
                  </a:lnTo>
                  <a:lnTo>
                    <a:pt x="30876" y="39766"/>
                  </a:lnTo>
                  <a:lnTo>
                    <a:pt x="18097" y="39211"/>
                  </a:lnTo>
                  <a:lnTo>
                    <a:pt x="14763" y="38972"/>
                  </a:lnTo>
                  <a:lnTo>
                    <a:pt x="13213" y="38564"/>
                  </a:lnTo>
                  <a:lnTo>
                    <a:pt x="11747" y="45718"/>
                  </a:lnTo>
                  <a:lnTo>
                    <a:pt x="11747" y="45718"/>
                  </a:lnTo>
                  <a:lnTo>
                    <a:pt x="15953" y="46433"/>
                  </a:lnTo>
                  <a:lnTo>
                    <a:pt x="20637" y="46751"/>
                  </a:lnTo>
                  <a:lnTo>
                    <a:pt x="23812" y="46910"/>
                  </a:lnTo>
                  <a:lnTo>
                    <a:pt x="27939" y="46988"/>
                  </a:lnTo>
                  <a:lnTo>
                    <a:pt x="32861" y="47227"/>
                  </a:lnTo>
                  <a:lnTo>
                    <a:pt x="36750" y="47862"/>
                  </a:lnTo>
                  <a:lnTo>
                    <a:pt x="39211" y="49291"/>
                  </a:lnTo>
                  <a:lnTo>
                    <a:pt x="40083" y="51911"/>
                  </a:lnTo>
                  <a:lnTo>
                    <a:pt x="39766" y="53815"/>
                  </a:lnTo>
                  <a:lnTo>
                    <a:pt x="38893" y="55641"/>
                  </a:lnTo>
                  <a:lnTo>
                    <a:pt x="37306" y="57229"/>
                  </a:lnTo>
                  <a:lnTo>
                    <a:pt x="35242" y="58657"/>
                  </a:lnTo>
                  <a:lnTo>
                    <a:pt x="32622" y="59849"/>
                  </a:lnTo>
                  <a:lnTo>
                    <a:pt x="29527" y="60721"/>
                  </a:lnTo>
                  <a:lnTo>
                    <a:pt x="25876" y="61276"/>
                  </a:lnTo>
                  <a:lnTo>
                    <a:pt x="21748" y="61515"/>
                  </a:lnTo>
                  <a:lnTo>
                    <a:pt x="17938" y="61276"/>
                  </a:lnTo>
                  <a:lnTo>
                    <a:pt x="14763" y="60800"/>
                  </a:lnTo>
                  <a:lnTo>
                    <a:pt x="12143" y="60086"/>
                  </a:lnTo>
                  <a:lnTo>
                    <a:pt x="10159" y="59133"/>
                  </a:lnTo>
                  <a:lnTo>
                    <a:pt x="7698" y="56831"/>
                  </a:lnTo>
                  <a:lnTo>
                    <a:pt x="6905" y="54450"/>
                  </a:lnTo>
                  <a:lnTo>
                    <a:pt x="7222" y="52307"/>
                  </a:lnTo>
                  <a:lnTo>
                    <a:pt x="8175" y="50324"/>
                  </a:lnTo>
                  <a:lnTo>
                    <a:pt x="11747" y="45718"/>
                  </a:lnTo>
                  <a:lnTo>
                    <a:pt x="13213" y="38564"/>
                  </a:lnTo>
                  <a:lnTo>
                    <a:pt x="11747" y="38179"/>
                  </a:lnTo>
                  <a:lnTo>
                    <a:pt x="10795" y="37463"/>
                  </a:lnTo>
                  <a:lnTo>
                    <a:pt x="10397" y="36512"/>
                  </a:lnTo>
                  <a:lnTo>
                    <a:pt x="11032" y="34686"/>
                  </a:lnTo>
                  <a:lnTo>
                    <a:pt x="12619" y="32701"/>
                  </a:lnTo>
                  <a:lnTo>
                    <a:pt x="14604" y="31035"/>
                  </a:lnTo>
                  <a:lnTo>
                    <a:pt x="16351" y="30241"/>
                  </a:lnTo>
                  <a:lnTo>
                    <a:pt x="17223" y="30320"/>
                  </a:lnTo>
                  <a:lnTo>
                    <a:pt x="18732" y="30558"/>
                  </a:lnTo>
                  <a:lnTo>
                    <a:pt x="21668" y="30796"/>
                  </a:lnTo>
                  <a:lnTo>
                    <a:pt x="24764" y="30400"/>
                  </a:lnTo>
                  <a:lnTo>
                    <a:pt x="28257" y="29368"/>
                  </a:lnTo>
                  <a:lnTo>
                    <a:pt x="31669" y="27462"/>
                  </a:lnTo>
                  <a:lnTo>
                    <a:pt x="34607" y="24763"/>
                  </a:lnTo>
                  <a:lnTo>
                    <a:pt x="36671" y="21033"/>
                  </a:lnTo>
                  <a:lnTo>
                    <a:pt x="37464" y="16192"/>
                  </a:lnTo>
                  <a:lnTo>
                    <a:pt x="37306" y="13017"/>
                  </a:lnTo>
                  <a:lnTo>
                    <a:pt x="36908" y="10636"/>
                  </a:lnTo>
                  <a:lnTo>
                    <a:pt x="35559" y="7063"/>
                  </a:lnTo>
                  <a:lnTo>
                    <a:pt x="43814" y="7063"/>
                  </a:lnTo>
                  <a:lnTo>
                    <a:pt x="43814" y="3254"/>
                  </a:lnTo>
                  <a:lnTo>
                    <a:pt x="36114" y="3254"/>
                  </a:lnTo>
                  <a:lnTo>
                    <a:pt x="33575" y="3015"/>
                  </a:lnTo>
                  <a:lnTo>
                    <a:pt x="30717" y="2221"/>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2463" name="Shape 7203"/>
            <p:cNvSpPr/>
            <p:nvPr/>
          </p:nvSpPr>
          <p:spPr>
            <a:xfrm>
              <a:off x="6338744" y="4998846"/>
              <a:ext cx="29448" cy="46512"/>
            </a:xfrm>
            <a:custGeom>
              <a:avLst/>
              <a:gdLst/>
              <a:ahLst/>
              <a:cxnLst/>
              <a:rect l="0" t="0" r="0" b="0"/>
              <a:pathLst>
                <a:path w="29448" h="46512">
                  <a:moveTo>
                    <a:pt x="13889" y="0"/>
                  </a:moveTo>
                  <a:lnTo>
                    <a:pt x="9525" y="475"/>
                  </a:lnTo>
                  <a:lnTo>
                    <a:pt x="6032" y="1905"/>
                  </a:lnTo>
                  <a:lnTo>
                    <a:pt x="3333" y="3888"/>
                  </a:lnTo>
                  <a:lnTo>
                    <a:pt x="1508" y="6429"/>
                  </a:lnTo>
                  <a:lnTo>
                    <a:pt x="396" y="9206"/>
                  </a:lnTo>
                  <a:lnTo>
                    <a:pt x="0" y="12063"/>
                  </a:lnTo>
                  <a:lnTo>
                    <a:pt x="952" y="16906"/>
                  </a:lnTo>
                  <a:lnTo>
                    <a:pt x="3492" y="20716"/>
                  </a:lnTo>
                  <a:lnTo>
                    <a:pt x="7223" y="23812"/>
                  </a:lnTo>
                  <a:lnTo>
                    <a:pt x="11588" y="26511"/>
                  </a:lnTo>
                  <a:lnTo>
                    <a:pt x="17303" y="29765"/>
                  </a:lnTo>
                  <a:lnTo>
                    <a:pt x="19525" y="31193"/>
                  </a:lnTo>
                  <a:lnTo>
                    <a:pt x="21113" y="32940"/>
                  </a:lnTo>
                  <a:lnTo>
                    <a:pt x="22066" y="34925"/>
                  </a:lnTo>
                  <a:lnTo>
                    <a:pt x="22463" y="37146"/>
                  </a:lnTo>
                  <a:lnTo>
                    <a:pt x="21669" y="40638"/>
                  </a:lnTo>
                  <a:lnTo>
                    <a:pt x="19684" y="42862"/>
                  </a:lnTo>
                  <a:lnTo>
                    <a:pt x="17144" y="44052"/>
                  </a:lnTo>
                  <a:lnTo>
                    <a:pt x="14446" y="44370"/>
                  </a:lnTo>
                  <a:lnTo>
                    <a:pt x="10239" y="43735"/>
                  </a:lnTo>
                  <a:lnTo>
                    <a:pt x="7143" y="41909"/>
                  </a:lnTo>
                  <a:lnTo>
                    <a:pt x="4921" y="39368"/>
                  </a:lnTo>
                  <a:lnTo>
                    <a:pt x="3333" y="36432"/>
                  </a:lnTo>
                  <a:lnTo>
                    <a:pt x="1667" y="30480"/>
                  </a:lnTo>
                  <a:lnTo>
                    <a:pt x="79" y="30480"/>
                  </a:lnTo>
                  <a:lnTo>
                    <a:pt x="79" y="45957"/>
                  </a:lnTo>
                  <a:lnTo>
                    <a:pt x="1348" y="45957"/>
                  </a:lnTo>
                  <a:lnTo>
                    <a:pt x="2222" y="45005"/>
                  </a:lnTo>
                  <a:lnTo>
                    <a:pt x="3571" y="44767"/>
                  </a:lnTo>
                  <a:lnTo>
                    <a:pt x="5874" y="44925"/>
                  </a:lnTo>
                  <a:lnTo>
                    <a:pt x="8652" y="45561"/>
                  </a:lnTo>
                  <a:lnTo>
                    <a:pt x="15081" y="46512"/>
                  </a:lnTo>
                  <a:lnTo>
                    <a:pt x="18336" y="46195"/>
                  </a:lnTo>
                  <a:lnTo>
                    <a:pt x="21590" y="45163"/>
                  </a:lnTo>
                  <a:lnTo>
                    <a:pt x="24606" y="43337"/>
                  </a:lnTo>
                  <a:lnTo>
                    <a:pt x="27067" y="40877"/>
                  </a:lnTo>
                  <a:lnTo>
                    <a:pt x="28813" y="37624"/>
                  </a:lnTo>
                  <a:lnTo>
                    <a:pt x="29448" y="33733"/>
                  </a:lnTo>
                  <a:lnTo>
                    <a:pt x="28813" y="29843"/>
                  </a:lnTo>
                  <a:lnTo>
                    <a:pt x="27067" y="26748"/>
                  </a:lnTo>
                  <a:lnTo>
                    <a:pt x="24367" y="24287"/>
                  </a:lnTo>
                  <a:lnTo>
                    <a:pt x="21113" y="22065"/>
                  </a:lnTo>
                  <a:lnTo>
                    <a:pt x="10398" y="15715"/>
                  </a:lnTo>
                  <a:lnTo>
                    <a:pt x="8176" y="13968"/>
                  </a:lnTo>
                  <a:lnTo>
                    <a:pt x="6905" y="12063"/>
                  </a:lnTo>
                  <a:lnTo>
                    <a:pt x="6270" y="10238"/>
                  </a:lnTo>
                  <a:lnTo>
                    <a:pt x="6111" y="8651"/>
                  </a:lnTo>
                  <a:lnTo>
                    <a:pt x="6588" y="6587"/>
                  </a:lnTo>
                  <a:lnTo>
                    <a:pt x="7858" y="4523"/>
                  </a:lnTo>
                  <a:lnTo>
                    <a:pt x="10159" y="2936"/>
                  </a:lnTo>
                  <a:lnTo>
                    <a:pt x="13652" y="2221"/>
                  </a:lnTo>
                  <a:lnTo>
                    <a:pt x="16907" y="2699"/>
                  </a:lnTo>
                  <a:lnTo>
                    <a:pt x="20002" y="4523"/>
                  </a:lnTo>
                  <a:lnTo>
                    <a:pt x="21431" y="6111"/>
                  </a:lnTo>
                  <a:lnTo>
                    <a:pt x="22621" y="8255"/>
                  </a:lnTo>
                  <a:lnTo>
                    <a:pt x="23733" y="11032"/>
                  </a:lnTo>
                  <a:lnTo>
                    <a:pt x="24686" y="14445"/>
                  </a:lnTo>
                  <a:lnTo>
                    <a:pt x="26114" y="14445"/>
                  </a:lnTo>
                  <a:lnTo>
                    <a:pt x="25717" y="872"/>
                  </a:lnTo>
                  <a:lnTo>
                    <a:pt x="24686" y="872"/>
                  </a:lnTo>
                  <a:lnTo>
                    <a:pt x="24051" y="1587"/>
                  </a:lnTo>
                  <a:lnTo>
                    <a:pt x="22939" y="1983"/>
                  </a:lnTo>
                  <a:lnTo>
                    <a:pt x="21431" y="1666"/>
                  </a:lnTo>
                  <a:lnTo>
                    <a:pt x="19367" y="951"/>
                  </a:lnTo>
                  <a:lnTo>
                    <a:pt x="16907" y="237"/>
                  </a:lnTo>
                  <a:lnTo>
                    <a:pt x="13889" y="0"/>
                  </a:lnTo>
                  <a:close/>
                </a:path>
              </a:pathLst>
            </a:custGeom>
            <a:solidFill>
              <a:srgbClr val="000000"/>
            </a:solidFill>
          </p:spPr>
          <p:txBody>
            <a:bodyPr vert="horz" lIns="91440" tIns="45720" rIns="91440" bIns="45720" anchor="t"/>
            <a:lstStyle/>
            <a:p>
              <a:endParaRPr lang="en-IN"/>
            </a:p>
          </p:txBody>
        </p:sp>
        <p:sp>
          <p:nvSpPr>
            <p:cNvPr id="2464" name="Shape 7204"/>
            <p:cNvSpPr/>
            <p:nvPr/>
          </p:nvSpPr>
          <p:spPr>
            <a:xfrm>
              <a:off x="6301120" y="4998846"/>
              <a:ext cx="29368" cy="46512"/>
            </a:xfrm>
            <a:custGeom>
              <a:avLst/>
              <a:gdLst/>
              <a:ahLst/>
              <a:cxnLst/>
              <a:rect l="0" t="0" r="0" b="0"/>
              <a:pathLst>
                <a:path w="29368" h="46512">
                  <a:moveTo>
                    <a:pt x="13811" y="0"/>
                  </a:moveTo>
                  <a:lnTo>
                    <a:pt x="9525" y="475"/>
                  </a:lnTo>
                  <a:lnTo>
                    <a:pt x="6032" y="1905"/>
                  </a:lnTo>
                  <a:lnTo>
                    <a:pt x="3333" y="3888"/>
                  </a:lnTo>
                  <a:lnTo>
                    <a:pt x="1429" y="6429"/>
                  </a:lnTo>
                  <a:lnTo>
                    <a:pt x="397" y="9206"/>
                  </a:lnTo>
                  <a:lnTo>
                    <a:pt x="0" y="12063"/>
                  </a:lnTo>
                  <a:lnTo>
                    <a:pt x="952" y="16906"/>
                  </a:lnTo>
                  <a:lnTo>
                    <a:pt x="3492" y="20716"/>
                  </a:lnTo>
                  <a:lnTo>
                    <a:pt x="7222" y="23812"/>
                  </a:lnTo>
                  <a:lnTo>
                    <a:pt x="11589" y="26511"/>
                  </a:lnTo>
                  <a:lnTo>
                    <a:pt x="17304" y="29765"/>
                  </a:lnTo>
                  <a:lnTo>
                    <a:pt x="19526" y="31193"/>
                  </a:lnTo>
                  <a:lnTo>
                    <a:pt x="21114" y="32940"/>
                  </a:lnTo>
                  <a:lnTo>
                    <a:pt x="22066" y="34925"/>
                  </a:lnTo>
                  <a:lnTo>
                    <a:pt x="22463" y="37146"/>
                  </a:lnTo>
                  <a:lnTo>
                    <a:pt x="21669" y="40638"/>
                  </a:lnTo>
                  <a:lnTo>
                    <a:pt x="19685" y="42862"/>
                  </a:lnTo>
                  <a:lnTo>
                    <a:pt x="17066" y="44052"/>
                  </a:lnTo>
                  <a:lnTo>
                    <a:pt x="14446" y="44370"/>
                  </a:lnTo>
                  <a:lnTo>
                    <a:pt x="10238" y="43735"/>
                  </a:lnTo>
                  <a:lnTo>
                    <a:pt x="7063" y="41909"/>
                  </a:lnTo>
                  <a:lnTo>
                    <a:pt x="4841" y="39368"/>
                  </a:lnTo>
                  <a:lnTo>
                    <a:pt x="3333" y="36432"/>
                  </a:lnTo>
                  <a:lnTo>
                    <a:pt x="1666" y="30480"/>
                  </a:lnTo>
                  <a:lnTo>
                    <a:pt x="79" y="30480"/>
                  </a:lnTo>
                  <a:lnTo>
                    <a:pt x="79" y="45957"/>
                  </a:lnTo>
                  <a:lnTo>
                    <a:pt x="1350" y="45957"/>
                  </a:lnTo>
                  <a:lnTo>
                    <a:pt x="2223" y="45005"/>
                  </a:lnTo>
                  <a:lnTo>
                    <a:pt x="3572" y="44767"/>
                  </a:lnTo>
                  <a:lnTo>
                    <a:pt x="5874" y="44925"/>
                  </a:lnTo>
                  <a:lnTo>
                    <a:pt x="8651" y="45561"/>
                  </a:lnTo>
                  <a:lnTo>
                    <a:pt x="15001" y="46512"/>
                  </a:lnTo>
                  <a:lnTo>
                    <a:pt x="18335" y="46195"/>
                  </a:lnTo>
                  <a:lnTo>
                    <a:pt x="21590" y="45163"/>
                  </a:lnTo>
                  <a:lnTo>
                    <a:pt x="24606" y="43337"/>
                  </a:lnTo>
                  <a:lnTo>
                    <a:pt x="27066" y="40877"/>
                  </a:lnTo>
                  <a:lnTo>
                    <a:pt x="28733" y="37624"/>
                  </a:lnTo>
                  <a:lnTo>
                    <a:pt x="29368" y="33733"/>
                  </a:lnTo>
                  <a:lnTo>
                    <a:pt x="28733" y="29843"/>
                  </a:lnTo>
                  <a:lnTo>
                    <a:pt x="26987" y="26748"/>
                  </a:lnTo>
                  <a:lnTo>
                    <a:pt x="24369" y="24287"/>
                  </a:lnTo>
                  <a:lnTo>
                    <a:pt x="21035" y="22065"/>
                  </a:lnTo>
                  <a:lnTo>
                    <a:pt x="10397" y="15715"/>
                  </a:lnTo>
                  <a:lnTo>
                    <a:pt x="8176" y="13968"/>
                  </a:lnTo>
                  <a:lnTo>
                    <a:pt x="6826" y="12063"/>
                  </a:lnTo>
                  <a:lnTo>
                    <a:pt x="6112" y="8651"/>
                  </a:lnTo>
                  <a:lnTo>
                    <a:pt x="6508" y="6587"/>
                  </a:lnTo>
                  <a:lnTo>
                    <a:pt x="7857" y="4523"/>
                  </a:lnTo>
                  <a:lnTo>
                    <a:pt x="10160" y="2936"/>
                  </a:lnTo>
                  <a:lnTo>
                    <a:pt x="13652" y="2221"/>
                  </a:lnTo>
                  <a:lnTo>
                    <a:pt x="16907" y="2699"/>
                  </a:lnTo>
                  <a:lnTo>
                    <a:pt x="20002" y="4523"/>
                  </a:lnTo>
                  <a:lnTo>
                    <a:pt x="21431" y="6111"/>
                  </a:lnTo>
                  <a:lnTo>
                    <a:pt x="22622" y="8255"/>
                  </a:lnTo>
                  <a:lnTo>
                    <a:pt x="23732" y="11032"/>
                  </a:lnTo>
                  <a:lnTo>
                    <a:pt x="24606" y="14445"/>
                  </a:lnTo>
                  <a:lnTo>
                    <a:pt x="26113" y="14445"/>
                  </a:lnTo>
                  <a:lnTo>
                    <a:pt x="25717" y="872"/>
                  </a:lnTo>
                  <a:lnTo>
                    <a:pt x="24606" y="872"/>
                  </a:lnTo>
                  <a:lnTo>
                    <a:pt x="24051" y="1587"/>
                  </a:lnTo>
                  <a:lnTo>
                    <a:pt x="22938" y="1983"/>
                  </a:lnTo>
                  <a:lnTo>
                    <a:pt x="19367" y="951"/>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2465" name="Shape 7205"/>
            <p:cNvSpPr/>
            <p:nvPr/>
          </p:nvSpPr>
          <p:spPr>
            <a:xfrm>
              <a:off x="5954410" y="4998846"/>
              <a:ext cx="29368" cy="46512"/>
            </a:xfrm>
            <a:custGeom>
              <a:avLst/>
              <a:gdLst/>
              <a:ahLst/>
              <a:cxnLst/>
              <a:rect l="0" t="0" r="0" b="0"/>
              <a:pathLst>
                <a:path w="29368" h="46512">
                  <a:moveTo>
                    <a:pt x="13811" y="0"/>
                  </a:moveTo>
                  <a:lnTo>
                    <a:pt x="9525" y="475"/>
                  </a:lnTo>
                  <a:lnTo>
                    <a:pt x="6032" y="1905"/>
                  </a:lnTo>
                  <a:lnTo>
                    <a:pt x="3333" y="3888"/>
                  </a:lnTo>
                  <a:lnTo>
                    <a:pt x="1428" y="6429"/>
                  </a:lnTo>
                  <a:lnTo>
                    <a:pt x="397" y="9206"/>
                  </a:lnTo>
                  <a:lnTo>
                    <a:pt x="0" y="12063"/>
                  </a:lnTo>
                  <a:lnTo>
                    <a:pt x="952" y="16906"/>
                  </a:lnTo>
                  <a:lnTo>
                    <a:pt x="3492" y="20716"/>
                  </a:lnTo>
                  <a:lnTo>
                    <a:pt x="7223" y="23812"/>
                  </a:lnTo>
                  <a:lnTo>
                    <a:pt x="11588" y="26511"/>
                  </a:lnTo>
                  <a:lnTo>
                    <a:pt x="17303" y="29765"/>
                  </a:lnTo>
                  <a:lnTo>
                    <a:pt x="19526" y="31193"/>
                  </a:lnTo>
                  <a:lnTo>
                    <a:pt x="21113" y="32940"/>
                  </a:lnTo>
                  <a:lnTo>
                    <a:pt x="22066" y="34925"/>
                  </a:lnTo>
                  <a:lnTo>
                    <a:pt x="22463" y="37146"/>
                  </a:lnTo>
                  <a:lnTo>
                    <a:pt x="21669" y="40638"/>
                  </a:lnTo>
                  <a:lnTo>
                    <a:pt x="19685" y="42862"/>
                  </a:lnTo>
                  <a:lnTo>
                    <a:pt x="17066" y="44052"/>
                  </a:lnTo>
                  <a:lnTo>
                    <a:pt x="14446" y="44370"/>
                  </a:lnTo>
                  <a:lnTo>
                    <a:pt x="10240" y="43735"/>
                  </a:lnTo>
                  <a:lnTo>
                    <a:pt x="7065" y="41909"/>
                  </a:lnTo>
                  <a:lnTo>
                    <a:pt x="4842" y="39368"/>
                  </a:lnTo>
                  <a:lnTo>
                    <a:pt x="3333" y="36432"/>
                  </a:lnTo>
                  <a:lnTo>
                    <a:pt x="1667" y="30480"/>
                  </a:lnTo>
                  <a:lnTo>
                    <a:pt x="80" y="30480"/>
                  </a:lnTo>
                  <a:lnTo>
                    <a:pt x="80" y="45957"/>
                  </a:lnTo>
                  <a:lnTo>
                    <a:pt x="1350" y="45957"/>
                  </a:lnTo>
                  <a:lnTo>
                    <a:pt x="2222" y="45005"/>
                  </a:lnTo>
                  <a:lnTo>
                    <a:pt x="3572" y="44767"/>
                  </a:lnTo>
                  <a:lnTo>
                    <a:pt x="5874" y="44925"/>
                  </a:lnTo>
                  <a:lnTo>
                    <a:pt x="8652" y="45561"/>
                  </a:lnTo>
                  <a:lnTo>
                    <a:pt x="15002" y="46512"/>
                  </a:lnTo>
                  <a:lnTo>
                    <a:pt x="18336" y="46195"/>
                  </a:lnTo>
                  <a:lnTo>
                    <a:pt x="21590" y="45163"/>
                  </a:lnTo>
                  <a:lnTo>
                    <a:pt x="24606" y="43337"/>
                  </a:lnTo>
                  <a:lnTo>
                    <a:pt x="27067" y="40877"/>
                  </a:lnTo>
                  <a:lnTo>
                    <a:pt x="28733" y="37624"/>
                  </a:lnTo>
                  <a:lnTo>
                    <a:pt x="29368" y="33733"/>
                  </a:lnTo>
                  <a:lnTo>
                    <a:pt x="28733" y="29843"/>
                  </a:lnTo>
                  <a:lnTo>
                    <a:pt x="26987" y="26748"/>
                  </a:lnTo>
                  <a:lnTo>
                    <a:pt x="24369" y="24287"/>
                  </a:lnTo>
                  <a:lnTo>
                    <a:pt x="21035" y="22065"/>
                  </a:lnTo>
                  <a:lnTo>
                    <a:pt x="10398" y="15715"/>
                  </a:lnTo>
                  <a:lnTo>
                    <a:pt x="8176" y="13968"/>
                  </a:lnTo>
                  <a:lnTo>
                    <a:pt x="6826" y="12063"/>
                  </a:lnTo>
                  <a:lnTo>
                    <a:pt x="6112" y="8651"/>
                  </a:lnTo>
                  <a:lnTo>
                    <a:pt x="6508" y="6587"/>
                  </a:lnTo>
                  <a:lnTo>
                    <a:pt x="7858" y="4523"/>
                  </a:lnTo>
                  <a:lnTo>
                    <a:pt x="10160" y="2936"/>
                  </a:lnTo>
                  <a:lnTo>
                    <a:pt x="13652" y="2221"/>
                  </a:lnTo>
                  <a:lnTo>
                    <a:pt x="16907" y="2699"/>
                  </a:lnTo>
                  <a:lnTo>
                    <a:pt x="20002" y="4523"/>
                  </a:lnTo>
                  <a:lnTo>
                    <a:pt x="21431" y="6111"/>
                  </a:lnTo>
                  <a:lnTo>
                    <a:pt x="22622" y="8255"/>
                  </a:lnTo>
                  <a:lnTo>
                    <a:pt x="23733" y="11032"/>
                  </a:lnTo>
                  <a:lnTo>
                    <a:pt x="24606" y="14445"/>
                  </a:lnTo>
                  <a:lnTo>
                    <a:pt x="26115" y="14445"/>
                  </a:lnTo>
                  <a:lnTo>
                    <a:pt x="25717" y="872"/>
                  </a:lnTo>
                  <a:lnTo>
                    <a:pt x="24606" y="872"/>
                  </a:lnTo>
                  <a:lnTo>
                    <a:pt x="24051" y="1587"/>
                  </a:lnTo>
                  <a:lnTo>
                    <a:pt x="22940" y="1983"/>
                  </a:lnTo>
                  <a:lnTo>
                    <a:pt x="19367" y="951"/>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2466" name="Shape 7206"/>
            <p:cNvSpPr/>
            <p:nvPr/>
          </p:nvSpPr>
          <p:spPr>
            <a:xfrm>
              <a:off x="5811694" y="4998846"/>
              <a:ext cx="29448" cy="46512"/>
            </a:xfrm>
            <a:custGeom>
              <a:avLst/>
              <a:gdLst/>
              <a:ahLst/>
              <a:cxnLst/>
              <a:rect l="0" t="0" r="0" b="0"/>
              <a:pathLst>
                <a:path w="29448" h="46512">
                  <a:moveTo>
                    <a:pt x="13891" y="0"/>
                  </a:moveTo>
                  <a:lnTo>
                    <a:pt x="9525" y="475"/>
                  </a:lnTo>
                  <a:lnTo>
                    <a:pt x="6112" y="1905"/>
                  </a:lnTo>
                  <a:lnTo>
                    <a:pt x="3413" y="3888"/>
                  </a:lnTo>
                  <a:lnTo>
                    <a:pt x="1508" y="6429"/>
                  </a:lnTo>
                  <a:lnTo>
                    <a:pt x="397" y="9206"/>
                  </a:lnTo>
                  <a:lnTo>
                    <a:pt x="0" y="12063"/>
                  </a:lnTo>
                  <a:lnTo>
                    <a:pt x="1032" y="16906"/>
                  </a:lnTo>
                  <a:lnTo>
                    <a:pt x="3572" y="20716"/>
                  </a:lnTo>
                  <a:lnTo>
                    <a:pt x="7302" y="23812"/>
                  </a:lnTo>
                  <a:lnTo>
                    <a:pt x="11668" y="26511"/>
                  </a:lnTo>
                  <a:lnTo>
                    <a:pt x="17383" y="29765"/>
                  </a:lnTo>
                  <a:lnTo>
                    <a:pt x="19526" y="31193"/>
                  </a:lnTo>
                  <a:lnTo>
                    <a:pt x="21113" y="32940"/>
                  </a:lnTo>
                  <a:lnTo>
                    <a:pt x="22146" y="34925"/>
                  </a:lnTo>
                  <a:lnTo>
                    <a:pt x="22542" y="37146"/>
                  </a:lnTo>
                  <a:lnTo>
                    <a:pt x="21748" y="40638"/>
                  </a:lnTo>
                  <a:lnTo>
                    <a:pt x="19765" y="42862"/>
                  </a:lnTo>
                  <a:lnTo>
                    <a:pt x="17145" y="44052"/>
                  </a:lnTo>
                  <a:lnTo>
                    <a:pt x="14526" y="44370"/>
                  </a:lnTo>
                  <a:lnTo>
                    <a:pt x="10318" y="43735"/>
                  </a:lnTo>
                  <a:lnTo>
                    <a:pt x="7143" y="41909"/>
                  </a:lnTo>
                  <a:lnTo>
                    <a:pt x="4921" y="39368"/>
                  </a:lnTo>
                  <a:lnTo>
                    <a:pt x="3413" y="36432"/>
                  </a:lnTo>
                  <a:lnTo>
                    <a:pt x="1746" y="30480"/>
                  </a:lnTo>
                  <a:lnTo>
                    <a:pt x="158" y="30480"/>
                  </a:lnTo>
                  <a:lnTo>
                    <a:pt x="158" y="45957"/>
                  </a:lnTo>
                  <a:lnTo>
                    <a:pt x="1428" y="45957"/>
                  </a:lnTo>
                  <a:lnTo>
                    <a:pt x="2302" y="45005"/>
                  </a:lnTo>
                  <a:lnTo>
                    <a:pt x="3572" y="44767"/>
                  </a:lnTo>
                  <a:lnTo>
                    <a:pt x="5953" y="44925"/>
                  </a:lnTo>
                  <a:lnTo>
                    <a:pt x="8731" y="45561"/>
                  </a:lnTo>
                  <a:lnTo>
                    <a:pt x="15081" y="46512"/>
                  </a:lnTo>
                  <a:lnTo>
                    <a:pt x="18415" y="46195"/>
                  </a:lnTo>
                  <a:lnTo>
                    <a:pt x="21669" y="45163"/>
                  </a:lnTo>
                  <a:lnTo>
                    <a:pt x="24686" y="43337"/>
                  </a:lnTo>
                  <a:lnTo>
                    <a:pt x="27146" y="40877"/>
                  </a:lnTo>
                  <a:lnTo>
                    <a:pt x="28813" y="37624"/>
                  </a:lnTo>
                  <a:lnTo>
                    <a:pt x="29448" y="33733"/>
                  </a:lnTo>
                  <a:lnTo>
                    <a:pt x="28813" y="29843"/>
                  </a:lnTo>
                  <a:lnTo>
                    <a:pt x="27067" y="26748"/>
                  </a:lnTo>
                  <a:lnTo>
                    <a:pt x="24447" y="24287"/>
                  </a:lnTo>
                  <a:lnTo>
                    <a:pt x="21113" y="22065"/>
                  </a:lnTo>
                  <a:lnTo>
                    <a:pt x="10477" y="15715"/>
                  </a:lnTo>
                  <a:lnTo>
                    <a:pt x="8254" y="13968"/>
                  </a:lnTo>
                  <a:lnTo>
                    <a:pt x="6906" y="12063"/>
                  </a:lnTo>
                  <a:lnTo>
                    <a:pt x="6191" y="8651"/>
                  </a:lnTo>
                  <a:lnTo>
                    <a:pt x="6588" y="6587"/>
                  </a:lnTo>
                  <a:lnTo>
                    <a:pt x="7937" y="4523"/>
                  </a:lnTo>
                  <a:lnTo>
                    <a:pt x="10240" y="2936"/>
                  </a:lnTo>
                  <a:lnTo>
                    <a:pt x="13732" y="2221"/>
                  </a:lnTo>
                  <a:lnTo>
                    <a:pt x="16986" y="2699"/>
                  </a:lnTo>
                  <a:lnTo>
                    <a:pt x="20082" y="4523"/>
                  </a:lnTo>
                  <a:lnTo>
                    <a:pt x="21511" y="6111"/>
                  </a:lnTo>
                  <a:lnTo>
                    <a:pt x="22701" y="8255"/>
                  </a:lnTo>
                  <a:lnTo>
                    <a:pt x="23812" y="11032"/>
                  </a:lnTo>
                  <a:lnTo>
                    <a:pt x="24686" y="14445"/>
                  </a:lnTo>
                  <a:lnTo>
                    <a:pt x="26193" y="14445"/>
                  </a:lnTo>
                  <a:lnTo>
                    <a:pt x="25797" y="872"/>
                  </a:lnTo>
                  <a:lnTo>
                    <a:pt x="24686" y="872"/>
                  </a:lnTo>
                  <a:lnTo>
                    <a:pt x="24129" y="1587"/>
                  </a:lnTo>
                  <a:lnTo>
                    <a:pt x="23018" y="1983"/>
                  </a:lnTo>
                  <a:lnTo>
                    <a:pt x="19447" y="951"/>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2467" name="Shape 7207"/>
            <p:cNvSpPr/>
            <p:nvPr/>
          </p:nvSpPr>
          <p:spPr>
            <a:xfrm>
              <a:off x="5845190" y="4999798"/>
              <a:ext cx="46593" cy="45561"/>
            </a:xfrm>
            <a:custGeom>
              <a:avLst/>
              <a:gdLst/>
              <a:ahLst/>
              <a:cxnLst/>
              <a:rect l="0" t="0" r="0" b="0"/>
              <a:pathLst>
                <a:path w="46593" h="45561">
                  <a:moveTo>
                    <a:pt x="0" y="0"/>
                  </a:moveTo>
                  <a:lnTo>
                    <a:pt x="0" y="1429"/>
                  </a:lnTo>
                  <a:lnTo>
                    <a:pt x="2222" y="1667"/>
                  </a:lnTo>
                  <a:lnTo>
                    <a:pt x="4207" y="2461"/>
                  </a:lnTo>
                  <a:lnTo>
                    <a:pt x="5636" y="4286"/>
                  </a:lnTo>
                  <a:lnTo>
                    <a:pt x="6191" y="7699"/>
                  </a:lnTo>
                  <a:lnTo>
                    <a:pt x="6191" y="32703"/>
                  </a:lnTo>
                  <a:lnTo>
                    <a:pt x="6747" y="37227"/>
                  </a:lnTo>
                  <a:lnTo>
                    <a:pt x="8334" y="40641"/>
                  </a:lnTo>
                  <a:lnTo>
                    <a:pt x="10557" y="43022"/>
                  </a:lnTo>
                  <a:lnTo>
                    <a:pt x="13017" y="44610"/>
                  </a:lnTo>
                  <a:lnTo>
                    <a:pt x="15637" y="45403"/>
                  </a:lnTo>
                  <a:lnTo>
                    <a:pt x="17938" y="45561"/>
                  </a:lnTo>
                  <a:lnTo>
                    <a:pt x="19843" y="45403"/>
                  </a:lnTo>
                  <a:lnTo>
                    <a:pt x="22383" y="44847"/>
                  </a:lnTo>
                  <a:lnTo>
                    <a:pt x="25400" y="43577"/>
                  </a:lnTo>
                  <a:lnTo>
                    <a:pt x="28337" y="41275"/>
                  </a:lnTo>
                  <a:lnTo>
                    <a:pt x="32623" y="37068"/>
                  </a:lnTo>
                  <a:lnTo>
                    <a:pt x="32623" y="45243"/>
                  </a:lnTo>
                  <a:lnTo>
                    <a:pt x="32782" y="45482"/>
                  </a:lnTo>
                  <a:lnTo>
                    <a:pt x="39369" y="43101"/>
                  </a:lnTo>
                  <a:lnTo>
                    <a:pt x="46593" y="41037"/>
                  </a:lnTo>
                  <a:lnTo>
                    <a:pt x="46593" y="39608"/>
                  </a:lnTo>
                  <a:lnTo>
                    <a:pt x="43101" y="39291"/>
                  </a:lnTo>
                  <a:lnTo>
                    <a:pt x="41275" y="38179"/>
                  </a:lnTo>
                  <a:lnTo>
                    <a:pt x="40561" y="36354"/>
                  </a:lnTo>
                  <a:lnTo>
                    <a:pt x="40481" y="33973"/>
                  </a:lnTo>
                  <a:lnTo>
                    <a:pt x="40481" y="0"/>
                  </a:lnTo>
                  <a:lnTo>
                    <a:pt x="24764" y="0"/>
                  </a:lnTo>
                  <a:lnTo>
                    <a:pt x="24764" y="1667"/>
                  </a:lnTo>
                  <a:lnTo>
                    <a:pt x="27067" y="1826"/>
                  </a:lnTo>
                  <a:lnTo>
                    <a:pt x="28892" y="2143"/>
                  </a:lnTo>
                  <a:lnTo>
                    <a:pt x="31114" y="3335"/>
                  </a:lnTo>
                  <a:lnTo>
                    <a:pt x="31988" y="5318"/>
                  </a:lnTo>
                  <a:lnTo>
                    <a:pt x="32147" y="7937"/>
                  </a:lnTo>
                  <a:lnTo>
                    <a:pt x="32147" y="31194"/>
                  </a:lnTo>
                  <a:lnTo>
                    <a:pt x="32067" y="33258"/>
                  </a:lnTo>
                  <a:lnTo>
                    <a:pt x="31670" y="34687"/>
                  </a:lnTo>
                  <a:lnTo>
                    <a:pt x="30559" y="36274"/>
                  </a:lnTo>
                  <a:lnTo>
                    <a:pt x="26352" y="38815"/>
                  </a:lnTo>
                  <a:lnTo>
                    <a:pt x="21907" y="39847"/>
                  </a:lnTo>
                  <a:lnTo>
                    <a:pt x="19050" y="39370"/>
                  </a:lnTo>
                  <a:lnTo>
                    <a:pt x="17066" y="38179"/>
                  </a:lnTo>
                  <a:lnTo>
                    <a:pt x="15795" y="36592"/>
                  </a:lnTo>
                  <a:lnTo>
                    <a:pt x="15002" y="34846"/>
                  </a:lnTo>
                  <a:lnTo>
                    <a:pt x="14684" y="33337"/>
                  </a:lnTo>
                  <a:lnTo>
                    <a:pt x="14526" y="32306"/>
                  </a:lnTo>
                  <a:lnTo>
                    <a:pt x="14526" y="0"/>
                  </a:lnTo>
                  <a:lnTo>
                    <a:pt x="0" y="0"/>
                  </a:lnTo>
                  <a:close/>
                </a:path>
              </a:pathLst>
            </a:custGeom>
            <a:solidFill>
              <a:srgbClr val="000000"/>
            </a:solidFill>
          </p:spPr>
          <p:txBody>
            <a:bodyPr vert="horz" lIns="91440" tIns="45720" rIns="91440" bIns="45720" anchor="t"/>
            <a:lstStyle/>
            <a:p>
              <a:endParaRPr lang="en-IN"/>
            </a:p>
          </p:txBody>
        </p:sp>
        <p:sp>
          <p:nvSpPr>
            <p:cNvPr id="2468" name="Shape 7208"/>
            <p:cNvSpPr/>
            <p:nvPr/>
          </p:nvSpPr>
          <p:spPr>
            <a:xfrm>
              <a:off x="5033422" y="4999798"/>
              <a:ext cx="45639" cy="66198"/>
            </a:xfrm>
            <a:custGeom>
              <a:avLst/>
              <a:gdLst/>
              <a:ahLst/>
              <a:cxnLst/>
              <a:rect l="0" t="0" r="0" b="0"/>
              <a:pathLst>
                <a:path w="45639" h="66198">
                  <a:moveTo>
                    <a:pt x="0" y="0"/>
                  </a:moveTo>
                  <a:lnTo>
                    <a:pt x="0" y="1429"/>
                  </a:lnTo>
                  <a:lnTo>
                    <a:pt x="2539" y="2143"/>
                  </a:lnTo>
                  <a:lnTo>
                    <a:pt x="3968" y="3017"/>
                  </a:lnTo>
                  <a:lnTo>
                    <a:pt x="5079" y="4524"/>
                  </a:lnTo>
                  <a:lnTo>
                    <a:pt x="16350" y="28892"/>
                  </a:lnTo>
                  <a:lnTo>
                    <a:pt x="17303" y="30956"/>
                  </a:lnTo>
                  <a:lnTo>
                    <a:pt x="18573" y="33497"/>
                  </a:lnTo>
                  <a:lnTo>
                    <a:pt x="21192" y="39053"/>
                  </a:lnTo>
                  <a:lnTo>
                    <a:pt x="22066" y="41275"/>
                  </a:lnTo>
                  <a:lnTo>
                    <a:pt x="22462" y="42624"/>
                  </a:lnTo>
                  <a:lnTo>
                    <a:pt x="22303" y="43736"/>
                  </a:lnTo>
                  <a:lnTo>
                    <a:pt x="21827" y="45641"/>
                  </a:lnTo>
                  <a:lnTo>
                    <a:pt x="19843" y="50800"/>
                  </a:lnTo>
                  <a:lnTo>
                    <a:pt x="16986" y="55642"/>
                  </a:lnTo>
                  <a:lnTo>
                    <a:pt x="15239" y="57229"/>
                  </a:lnTo>
                  <a:lnTo>
                    <a:pt x="13334" y="57865"/>
                  </a:lnTo>
                  <a:lnTo>
                    <a:pt x="12143" y="57547"/>
                  </a:lnTo>
                  <a:lnTo>
                    <a:pt x="10397" y="56992"/>
                  </a:lnTo>
                  <a:lnTo>
                    <a:pt x="6350" y="56038"/>
                  </a:lnTo>
                  <a:lnTo>
                    <a:pt x="4364" y="56356"/>
                  </a:lnTo>
                  <a:lnTo>
                    <a:pt x="3094" y="57150"/>
                  </a:lnTo>
                  <a:lnTo>
                    <a:pt x="1824" y="59054"/>
                  </a:lnTo>
                  <a:lnTo>
                    <a:pt x="1587" y="60404"/>
                  </a:lnTo>
                  <a:lnTo>
                    <a:pt x="1983" y="62468"/>
                  </a:lnTo>
                  <a:lnTo>
                    <a:pt x="3333" y="64293"/>
                  </a:lnTo>
                  <a:lnTo>
                    <a:pt x="5634" y="65643"/>
                  </a:lnTo>
                  <a:lnTo>
                    <a:pt x="8809" y="66198"/>
                  </a:lnTo>
                  <a:lnTo>
                    <a:pt x="11429" y="65881"/>
                  </a:lnTo>
                  <a:lnTo>
                    <a:pt x="13889" y="64929"/>
                  </a:lnTo>
                  <a:lnTo>
                    <a:pt x="16112" y="63421"/>
                  </a:lnTo>
                  <a:lnTo>
                    <a:pt x="18097" y="61198"/>
                  </a:lnTo>
                  <a:lnTo>
                    <a:pt x="20002" y="58420"/>
                  </a:lnTo>
                  <a:lnTo>
                    <a:pt x="21907" y="55007"/>
                  </a:lnTo>
                  <a:lnTo>
                    <a:pt x="23812" y="50960"/>
                  </a:lnTo>
                  <a:lnTo>
                    <a:pt x="25637" y="46354"/>
                  </a:lnTo>
                  <a:lnTo>
                    <a:pt x="40877" y="5953"/>
                  </a:lnTo>
                  <a:lnTo>
                    <a:pt x="42147" y="3492"/>
                  </a:lnTo>
                  <a:lnTo>
                    <a:pt x="43417" y="2223"/>
                  </a:lnTo>
                  <a:lnTo>
                    <a:pt x="45639" y="1508"/>
                  </a:lnTo>
                  <a:lnTo>
                    <a:pt x="45639" y="0"/>
                  </a:lnTo>
                  <a:lnTo>
                    <a:pt x="32305" y="0"/>
                  </a:lnTo>
                  <a:lnTo>
                    <a:pt x="32305" y="1508"/>
                  </a:lnTo>
                  <a:lnTo>
                    <a:pt x="34368" y="1667"/>
                  </a:lnTo>
                  <a:lnTo>
                    <a:pt x="35877" y="2143"/>
                  </a:lnTo>
                  <a:lnTo>
                    <a:pt x="36749" y="3017"/>
                  </a:lnTo>
                  <a:lnTo>
                    <a:pt x="37067" y="4286"/>
                  </a:lnTo>
                  <a:lnTo>
                    <a:pt x="36908" y="5318"/>
                  </a:lnTo>
                  <a:lnTo>
                    <a:pt x="36273" y="6986"/>
                  </a:lnTo>
                  <a:lnTo>
                    <a:pt x="34766" y="11033"/>
                  </a:lnTo>
                  <a:lnTo>
                    <a:pt x="27066" y="33020"/>
                  </a:lnTo>
                  <a:lnTo>
                    <a:pt x="15636" y="7937"/>
                  </a:lnTo>
                  <a:lnTo>
                    <a:pt x="15001" y="6350"/>
                  </a:lnTo>
                  <a:lnTo>
                    <a:pt x="14683" y="4366"/>
                  </a:lnTo>
                  <a:lnTo>
                    <a:pt x="15239" y="2778"/>
                  </a:lnTo>
                  <a:lnTo>
                    <a:pt x="16668" y="1984"/>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2469" name="Shape 7209"/>
            <p:cNvSpPr/>
            <p:nvPr/>
          </p:nvSpPr>
          <p:spPr>
            <a:xfrm>
              <a:off x="5067474" y="5106240"/>
              <a:ext cx="10160" cy="10160"/>
            </a:xfrm>
            <a:custGeom>
              <a:avLst/>
              <a:gdLst/>
              <a:ahLst/>
              <a:cxnLst/>
              <a:rect l="0" t="0" r="0" b="0"/>
              <a:pathLst>
                <a:path w="10160" h="10160">
                  <a:moveTo>
                    <a:pt x="5001" y="0"/>
                  </a:moveTo>
                  <a:lnTo>
                    <a:pt x="2778" y="556"/>
                  </a:lnTo>
                  <a:lnTo>
                    <a:pt x="1191" y="1825"/>
                  </a:lnTo>
                  <a:lnTo>
                    <a:pt x="317" y="3492"/>
                  </a:lnTo>
                  <a:lnTo>
                    <a:pt x="0" y="5079"/>
                  </a:lnTo>
                  <a:lnTo>
                    <a:pt x="317" y="6667"/>
                  </a:lnTo>
                  <a:lnTo>
                    <a:pt x="1191" y="8333"/>
                  </a:lnTo>
                  <a:lnTo>
                    <a:pt x="2698" y="9605"/>
                  </a:lnTo>
                  <a:lnTo>
                    <a:pt x="5001" y="10160"/>
                  </a:lnTo>
                  <a:lnTo>
                    <a:pt x="7065" y="9762"/>
                  </a:lnTo>
                  <a:lnTo>
                    <a:pt x="8652" y="8731"/>
                  </a:lnTo>
                  <a:lnTo>
                    <a:pt x="9763" y="7063"/>
                  </a:lnTo>
                  <a:lnTo>
                    <a:pt x="10160" y="5079"/>
                  </a:lnTo>
                  <a:lnTo>
                    <a:pt x="9763" y="3095"/>
                  </a:lnTo>
                  <a:lnTo>
                    <a:pt x="8652" y="1507"/>
                  </a:lnTo>
                  <a:lnTo>
                    <a:pt x="7065" y="476"/>
                  </a:lnTo>
                  <a:lnTo>
                    <a:pt x="5001" y="0"/>
                  </a:lnTo>
                  <a:close/>
                </a:path>
              </a:pathLst>
            </a:custGeom>
            <a:solidFill>
              <a:srgbClr val="000000"/>
            </a:solidFill>
          </p:spPr>
          <p:txBody>
            <a:bodyPr vert="horz" lIns="91440" tIns="45720" rIns="91440" bIns="45720" anchor="t"/>
            <a:lstStyle/>
            <a:p>
              <a:endParaRPr lang="en-IN"/>
            </a:p>
          </p:txBody>
        </p:sp>
        <p:sp>
          <p:nvSpPr>
            <p:cNvPr id="2470" name="Shape 7210"/>
            <p:cNvSpPr/>
            <p:nvPr/>
          </p:nvSpPr>
          <p:spPr>
            <a:xfrm>
              <a:off x="4897215" y="5106240"/>
              <a:ext cx="23573" cy="67706"/>
            </a:xfrm>
            <a:custGeom>
              <a:avLst/>
              <a:gdLst/>
              <a:ahLst/>
              <a:cxnLst/>
              <a:rect l="0" t="0" r="0" b="0"/>
              <a:pathLst>
                <a:path w="23573" h="67706">
                  <a:moveTo>
                    <a:pt x="15716" y="0"/>
                  </a:moveTo>
                  <a:lnTo>
                    <a:pt x="0" y="4365"/>
                  </a:lnTo>
                  <a:lnTo>
                    <a:pt x="0" y="5952"/>
                  </a:lnTo>
                  <a:lnTo>
                    <a:pt x="3333" y="5793"/>
                  </a:lnTo>
                  <a:lnTo>
                    <a:pt x="5714" y="6112"/>
                  </a:lnTo>
                  <a:lnTo>
                    <a:pt x="7063" y="7143"/>
                  </a:lnTo>
                  <a:lnTo>
                    <a:pt x="7698" y="9048"/>
                  </a:lnTo>
                  <a:lnTo>
                    <a:pt x="7857" y="11826"/>
                  </a:lnTo>
                  <a:lnTo>
                    <a:pt x="7857" y="59054"/>
                  </a:lnTo>
                  <a:lnTo>
                    <a:pt x="7461" y="62388"/>
                  </a:lnTo>
                  <a:lnTo>
                    <a:pt x="6269" y="64531"/>
                  </a:lnTo>
                  <a:lnTo>
                    <a:pt x="3888" y="65643"/>
                  </a:lnTo>
                  <a:lnTo>
                    <a:pt x="158" y="66198"/>
                  </a:lnTo>
                  <a:lnTo>
                    <a:pt x="158" y="67706"/>
                  </a:lnTo>
                  <a:lnTo>
                    <a:pt x="23573" y="67706"/>
                  </a:lnTo>
                  <a:lnTo>
                    <a:pt x="23573" y="66198"/>
                  </a:lnTo>
                  <a:lnTo>
                    <a:pt x="19922" y="65801"/>
                  </a:lnTo>
                  <a:lnTo>
                    <a:pt x="17700" y="64849"/>
                  </a:lnTo>
                  <a:lnTo>
                    <a:pt x="16509" y="62786"/>
                  </a:lnTo>
                  <a:lnTo>
                    <a:pt x="16112" y="59372"/>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471" name="Shape 7211"/>
            <p:cNvSpPr/>
            <p:nvPr/>
          </p:nvSpPr>
          <p:spPr>
            <a:xfrm>
              <a:off x="4845145" y="5106240"/>
              <a:ext cx="46037" cy="68658"/>
            </a:xfrm>
            <a:custGeom>
              <a:avLst/>
              <a:gdLst/>
              <a:ahLst/>
              <a:cxnLst/>
              <a:rect l="0" t="0" r="0" b="0"/>
              <a:pathLst>
                <a:path w="46037" h="68658">
                  <a:moveTo>
                    <a:pt x="14287" y="0"/>
                  </a:moveTo>
                  <a:lnTo>
                    <a:pt x="0" y="4365"/>
                  </a:lnTo>
                  <a:lnTo>
                    <a:pt x="0" y="5952"/>
                  </a:lnTo>
                  <a:lnTo>
                    <a:pt x="2142" y="5873"/>
                  </a:lnTo>
                  <a:lnTo>
                    <a:pt x="4682" y="6191"/>
                  </a:lnTo>
                  <a:lnTo>
                    <a:pt x="5952" y="7302"/>
                  </a:lnTo>
                  <a:lnTo>
                    <a:pt x="6428" y="8890"/>
                  </a:lnTo>
                  <a:lnTo>
                    <a:pt x="6507" y="10953"/>
                  </a:lnTo>
                  <a:lnTo>
                    <a:pt x="6507" y="62308"/>
                  </a:lnTo>
                  <a:lnTo>
                    <a:pt x="7301" y="64056"/>
                  </a:lnTo>
                  <a:lnTo>
                    <a:pt x="9366" y="65643"/>
                  </a:lnTo>
                  <a:lnTo>
                    <a:pt x="15716" y="67865"/>
                  </a:lnTo>
                  <a:lnTo>
                    <a:pt x="19050" y="68500"/>
                  </a:lnTo>
                  <a:lnTo>
                    <a:pt x="21827" y="68658"/>
                  </a:lnTo>
                  <a:lnTo>
                    <a:pt x="28177" y="68024"/>
                  </a:lnTo>
                  <a:lnTo>
                    <a:pt x="33337" y="66118"/>
                  </a:lnTo>
                  <a:lnTo>
                    <a:pt x="37543" y="63262"/>
                  </a:lnTo>
                  <a:lnTo>
                    <a:pt x="40798" y="59768"/>
                  </a:lnTo>
                  <a:lnTo>
                    <a:pt x="43258" y="55879"/>
                  </a:lnTo>
                  <a:lnTo>
                    <a:pt x="44846" y="51752"/>
                  </a:lnTo>
                  <a:lnTo>
                    <a:pt x="45720" y="47783"/>
                  </a:lnTo>
                  <a:lnTo>
                    <a:pt x="46037" y="44132"/>
                  </a:lnTo>
                  <a:lnTo>
                    <a:pt x="45561" y="38735"/>
                  </a:lnTo>
                  <a:lnTo>
                    <a:pt x="44052" y="33654"/>
                  </a:lnTo>
                  <a:lnTo>
                    <a:pt x="41671" y="29131"/>
                  </a:lnTo>
                  <a:lnTo>
                    <a:pt x="38257" y="25480"/>
                  </a:lnTo>
                  <a:lnTo>
                    <a:pt x="33813" y="23018"/>
                  </a:lnTo>
                  <a:lnTo>
                    <a:pt x="28416" y="22145"/>
                  </a:lnTo>
                  <a:lnTo>
                    <a:pt x="24843" y="22542"/>
                  </a:lnTo>
                  <a:lnTo>
                    <a:pt x="22891" y="23274"/>
                  </a:lnTo>
                  <a:lnTo>
                    <a:pt x="24763" y="28337"/>
                  </a:lnTo>
                  <a:lnTo>
                    <a:pt x="28732" y="29131"/>
                  </a:lnTo>
                  <a:lnTo>
                    <a:pt x="31987" y="31352"/>
                  </a:lnTo>
                  <a:lnTo>
                    <a:pt x="34368" y="34607"/>
                  </a:lnTo>
                  <a:lnTo>
                    <a:pt x="36036" y="38656"/>
                  </a:lnTo>
                  <a:lnTo>
                    <a:pt x="36988" y="43100"/>
                  </a:lnTo>
                  <a:lnTo>
                    <a:pt x="37306" y="47783"/>
                  </a:lnTo>
                  <a:lnTo>
                    <a:pt x="37147" y="51356"/>
                  </a:lnTo>
                  <a:lnTo>
                    <a:pt x="36432" y="55245"/>
                  </a:lnTo>
                  <a:lnTo>
                    <a:pt x="35082" y="59133"/>
                  </a:lnTo>
                  <a:lnTo>
                    <a:pt x="32781" y="62388"/>
                  </a:lnTo>
                  <a:lnTo>
                    <a:pt x="29288" y="64690"/>
                  </a:lnTo>
                  <a:lnTo>
                    <a:pt x="24367" y="65483"/>
                  </a:lnTo>
                  <a:lnTo>
                    <a:pt x="20794" y="65087"/>
                  </a:lnTo>
                  <a:lnTo>
                    <a:pt x="16747" y="63500"/>
                  </a:lnTo>
                  <a:lnTo>
                    <a:pt x="15398" y="62308"/>
                  </a:lnTo>
                  <a:lnTo>
                    <a:pt x="14842" y="60801"/>
                  </a:lnTo>
                  <a:lnTo>
                    <a:pt x="14842" y="35798"/>
                  </a:lnTo>
                  <a:lnTo>
                    <a:pt x="15477" y="33337"/>
                  </a:lnTo>
                  <a:lnTo>
                    <a:pt x="16826" y="31352"/>
                  </a:lnTo>
                  <a:lnTo>
                    <a:pt x="20794" y="29051"/>
                  </a:lnTo>
                  <a:lnTo>
                    <a:pt x="24763" y="28337"/>
                  </a:lnTo>
                  <a:lnTo>
                    <a:pt x="22891" y="23274"/>
                  </a:lnTo>
                  <a:lnTo>
                    <a:pt x="21668" y="23732"/>
                  </a:lnTo>
                  <a:lnTo>
                    <a:pt x="19050" y="25241"/>
                  </a:lnTo>
                  <a:lnTo>
                    <a:pt x="17064" y="27067"/>
                  </a:lnTo>
                  <a:lnTo>
                    <a:pt x="15716" y="28812"/>
                  </a:lnTo>
                  <a:lnTo>
                    <a:pt x="15001" y="30162"/>
                  </a:lnTo>
                  <a:lnTo>
                    <a:pt x="14842" y="30162"/>
                  </a:lnTo>
                  <a:lnTo>
                    <a:pt x="14842" y="237"/>
                  </a:lnTo>
                  <a:lnTo>
                    <a:pt x="14287" y="0"/>
                  </a:lnTo>
                  <a:close/>
                </a:path>
              </a:pathLst>
            </a:custGeom>
            <a:solidFill>
              <a:srgbClr val="000000"/>
            </a:solidFill>
          </p:spPr>
          <p:txBody>
            <a:bodyPr vert="horz" lIns="91440" tIns="45720" rIns="91440" bIns="45720" anchor="t"/>
            <a:lstStyle/>
            <a:p>
              <a:endParaRPr lang="en-IN"/>
            </a:p>
          </p:txBody>
        </p:sp>
        <p:sp>
          <p:nvSpPr>
            <p:cNvPr id="2472" name="Shape 7212"/>
            <p:cNvSpPr/>
            <p:nvPr/>
          </p:nvSpPr>
          <p:spPr>
            <a:xfrm>
              <a:off x="5061362" y="5128385"/>
              <a:ext cx="23495" cy="45561"/>
            </a:xfrm>
            <a:custGeom>
              <a:avLst/>
              <a:gdLst/>
              <a:ahLst/>
              <a:cxnLst/>
              <a:rect l="0" t="0" r="0" b="0"/>
              <a:pathLst>
                <a:path w="23495" h="45561">
                  <a:moveTo>
                    <a:pt x="15716" y="0"/>
                  </a:moveTo>
                  <a:lnTo>
                    <a:pt x="396" y="5398"/>
                  </a:lnTo>
                  <a:lnTo>
                    <a:pt x="396" y="6906"/>
                  </a:lnTo>
                  <a:lnTo>
                    <a:pt x="4365" y="6510"/>
                  </a:lnTo>
                  <a:lnTo>
                    <a:pt x="5556" y="6588"/>
                  </a:lnTo>
                  <a:lnTo>
                    <a:pt x="6667" y="7303"/>
                  </a:lnTo>
                  <a:lnTo>
                    <a:pt x="7461" y="9048"/>
                  </a:lnTo>
                  <a:lnTo>
                    <a:pt x="7778" y="12462"/>
                  </a:lnTo>
                  <a:lnTo>
                    <a:pt x="7778" y="35481"/>
                  </a:lnTo>
                  <a:lnTo>
                    <a:pt x="7620" y="38736"/>
                  </a:lnTo>
                  <a:lnTo>
                    <a:pt x="7143" y="41037"/>
                  </a:lnTo>
                  <a:lnTo>
                    <a:pt x="6191" y="42545"/>
                  </a:lnTo>
                  <a:lnTo>
                    <a:pt x="4762" y="43418"/>
                  </a:lnTo>
                  <a:lnTo>
                    <a:pt x="2777" y="43816"/>
                  </a:lnTo>
                  <a:lnTo>
                    <a:pt x="0" y="44053"/>
                  </a:lnTo>
                  <a:lnTo>
                    <a:pt x="0" y="45561"/>
                  </a:lnTo>
                  <a:lnTo>
                    <a:pt x="23495" y="45561"/>
                  </a:lnTo>
                  <a:lnTo>
                    <a:pt x="23495" y="44053"/>
                  </a:lnTo>
                  <a:lnTo>
                    <a:pt x="19446" y="43418"/>
                  </a:lnTo>
                  <a:lnTo>
                    <a:pt x="17223" y="42068"/>
                  </a:lnTo>
                  <a:lnTo>
                    <a:pt x="16351" y="39449"/>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473" name="Shape 7213"/>
            <p:cNvSpPr/>
            <p:nvPr/>
          </p:nvSpPr>
          <p:spPr>
            <a:xfrm>
              <a:off x="5011911" y="5106240"/>
              <a:ext cx="45958" cy="68658"/>
            </a:xfrm>
            <a:custGeom>
              <a:avLst/>
              <a:gdLst/>
              <a:ahLst/>
              <a:cxnLst/>
              <a:rect l="0" t="0" r="0" b="0"/>
              <a:pathLst>
                <a:path w="45958" h="68658">
                  <a:moveTo>
                    <a:pt x="38815" y="0"/>
                  </a:moveTo>
                  <a:lnTo>
                    <a:pt x="24288" y="4365"/>
                  </a:lnTo>
                  <a:lnTo>
                    <a:pt x="24288" y="5952"/>
                  </a:lnTo>
                  <a:lnTo>
                    <a:pt x="26670" y="5873"/>
                  </a:lnTo>
                  <a:lnTo>
                    <a:pt x="29210" y="6191"/>
                  </a:lnTo>
                  <a:lnTo>
                    <a:pt x="30479" y="7302"/>
                  </a:lnTo>
                  <a:lnTo>
                    <a:pt x="30956" y="8890"/>
                  </a:lnTo>
                  <a:lnTo>
                    <a:pt x="31036" y="10953"/>
                  </a:lnTo>
                  <a:lnTo>
                    <a:pt x="31036" y="26352"/>
                  </a:lnTo>
                  <a:lnTo>
                    <a:pt x="28655" y="24526"/>
                  </a:lnTo>
                  <a:lnTo>
                    <a:pt x="26193" y="23177"/>
                  </a:lnTo>
                  <a:lnTo>
                    <a:pt x="23495" y="22383"/>
                  </a:lnTo>
                  <a:lnTo>
                    <a:pt x="22679" y="22319"/>
                  </a:lnTo>
                  <a:lnTo>
                    <a:pt x="20796" y="24923"/>
                  </a:lnTo>
                  <a:lnTo>
                    <a:pt x="24288" y="25480"/>
                  </a:lnTo>
                  <a:lnTo>
                    <a:pt x="27385" y="27304"/>
                  </a:lnTo>
                  <a:lnTo>
                    <a:pt x="29766" y="30400"/>
                  </a:lnTo>
                  <a:lnTo>
                    <a:pt x="31036" y="34845"/>
                  </a:lnTo>
                  <a:lnTo>
                    <a:pt x="31036" y="57626"/>
                  </a:lnTo>
                  <a:lnTo>
                    <a:pt x="29924" y="60007"/>
                  </a:lnTo>
                  <a:lnTo>
                    <a:pt x="27861" y="61912"/>
                  </a:lnTo>
                  <a:lnTo>
                    <a:pt x="25162" y="63102"/>
                  </a:lnTo>
                  <a:lnTo>
                    <a:pt x="22225" y="63500"/>
                  </a:lnTo>
                  <a:lnTo>
                    <a:pt x="18891" y="63023"/>
                  </a:lnTo>
                  <a:lnTo>
                    <a:pt x="15796" y="61515"/>
                  </a:lnTo>
                  <a:lnTo>
                    <a:pt x="12938" y="58975"/>
                  </a:lnTo>
                  <a:lnTo>
                    <a:pt x="10636" y="55086"/>
                  </a:lnTo>
                  <a:lnTo>
                    <a:pt x="9128" y="49847"/>
                  </a:lnTo>
                  <a:lnTo>
                    <a:pt x="8493" y="43258"/>
                  </a:lnTo>
                  <a:lnTo>
                    <a:pt x="9048" y="37147"/>
                  </a:lnTo>
                  <a:lnTo>
                    <a:pt x="10477" y="32463"/>
                  </a:lnTo>
                  <a:lnTo>
                    <a:pt x="12621" y="29051"/>
                  </a:lnTo>
                  <a:lnTo>
                    <a:pt x="15161" y="26670"/>
                  </a:lnTo>
                  <a:lnTo>
                    <a:pt x="17938" y="25320"/>
                  </a:lnTo>
                  <a:lnTo>
                    <a:pt x="20796" y="24923"/>
                  </a:lnTo>
                  <a:lnTo>
                    <a:pt x="22679" y="22319"/>
                  </a:lnTo>
                  <a:lnTo>
                    <a:pt x="20478" y="22145"/>
                  </a:lnTo>
                  <a:lnTo>
                    <a:pt x="15161" y="23018"/>
                  </a:lnTo>
                  <a:lnTo>
                    <a:pt x="10240" y="25558"/>
                  </a:lnTo>
                  <a:lnTo>
                    <a:pt x="6112" y="29448"/>
                  </a:lnTo>
                  <a:lnTo>
                    <a:pt x="2857" y="34448"/>
                  </a:lnTo>
                  <a:lnTo>
                    <a:pt x="793" y="40243"/>
                  </a:lnTo>
                  <a:lnTo>
                    <a:pt x="0" y="46513"/>
                  </a:lnTo>
                  <a:lnTo>
                    <a:pt x="635" y="53261"/>
                  </a:lnTo>
                  <a:lnTo>
                    <a:pt x="2302" y="58499"/>
                  </a:lnTo>
                  <a:lnTo>
                    <a:pt x="4683" y="62388"/>
                  </a:lnTo>
                  <a:lnTo>
                    <a:pt x="7620" y="65167"/>
                  </a:lnTo>
                  <a:lnTo>
                    <a:pt x="10636" y="66992"/>
                  </a:lnTo>
                  <a:lnTo>
                    <a:pt x="13573" y="68103"/>
                  </a:lnTo>
                  <a:lnTo>
                    <a:pt x="16113" y="68579"/>
                  </a:lnTo>
                  <a:lnTo>
                    <a:pt x="18018" y="68658"/>
                  </a:lnTo>
                  <a:lnTo>
                    <a:pt x="22860" y="68103"/>
                  </a:lnTo>
                  <a:lnTo>
                    <a:pt x="26511" y="66595"/>
                  </a:lnTo>
                  <a:lnTo>
                    <a:pt x="29051" y="64452"/>
                  </a:lnTo>
                  <a:lnTo>
                    <a:pt x="30797" y="62308"/>
                  </a:lnTo>
                  <a:lnTo>
                    <a:pt x="31036" y="62308"/>
                  </a:lnTo>
                  <a:lnTo>
                    <a:pt x="31036" y="68421"/>
                  </a:lnTo>
                  <a:lnTo>
                    <a:pt x="31432" y="68658"/>
                  </a:lnTo>
                  <a:lnTo>
                    <a:pt x="38815" y="66040"/>
                  </a:lnTo>
                  <a:lnTo>
                    <a:pt x="45958" y="63500"/>
                  </a:lnTo>
                  <a:lnTo>
                    <a:pt x="45958" y="61912"/>
                  </a:lnTo>
                  <a:lnTo>
                    <a:pt x="43179" y="61992"/>
                  </a:lnTo>
                  <a:lnTo>
                    <a:pt x="41355" y="61595"/>
                  </a:lnTo>
                  <a:lnTo>
                    <a:pt x="40243" y="60881"/>
                  </a:lnTo>
                  <a:lnTo>
                    <a:pt x="39608" y="59768"/>
                  </a:lnTo>
                  <a:lnTo>
                    <a:pt x="39370" y="56436"/>
                  </a:lnTo>
                  <a:lnTo>
                    <a:pt x="39370" y="237"/>
                  </a:lnTo>
                  <a:lnTo>
                    <a:pt x="38815" y="0"/>
                  </a:lnTo>
                  <a:close/>
                </a:path>
              </a:pathLst>
            </a:custGeom>
            <a:solidFill>
              <a:srgbClr val="000000"/>
            </a:solidFill>
          </p:spPr>
          <p:txBody>
            <a:bodyPr vert="horz" lIns="91440" tIns="45720" rIns="91440" bIns="45720" anchor="t"/>
            <a:lstStyle/>
            <a:p>
              <a:endParaRPr lang="en-IN"/>
            </a:p>
          </p:txBody>
        </p:sp>
        <p:sp>
          <p:nvSpPr>
            <p:cNvPr id="2474" name="Shape 7214"/>
            <p:cNvSpPr/>
            <p:nvPr/>
          </p:nvSpPr>
          <p:spPr>
            <a:xfrm>
              <a:off x="4969129" y="5128385"/>
              <a:ext cx="39528" cy="46513"/>
            </a:xfrm>
            <a:custGeom>
              <a:avLst/>
              <a:gdLst/>
              <a:ahLst/>
              <a:cxnLst/>
              <a:rect l="0" t="0" r="0" b="0"/>
              <a:pathLst>
                <a:path w="39528" h="46513">
                  <a:moveTo>
                    <a:pt x="20239" y="0"/>
                  </a:moveTo>
                  <a:lnTo>
                    <a:pt x="18017" y="3572"/>
                  </a:lnTo>
                  <a:lnTo>
                    <a:pt x="21431" y="4128"/>
                  </a:lnTo>
                  <a:lnTo>
                    <a:pt x="23812" y="5477"/>
                  </a:lnTo>
                  <a:lnTo>
                    <a:pt x="25478" y="7461"/>
                  </a:lnTo>
                  <a:lnTo>
                    <a:pt x="26511" y="9922"/>
                  </a:lnTo>
                  <a:lnTo>
                    <a:pt x="27542" y="14923"/>
                  </a:lnTo>
                  <a:lnTo>
                    <a:pt x="7143" y="14923"/>
                  </a:lnTo>
                  <a:lnTo>
                    <a:pt x="7857" y="11986"/>
                  </a:lnTo>
                  <a:lnTo>
                    <a:pt x="8731" y="9446"/>
                  </a:lnTo>
                  <a:lnTo>
                    <a:pt x="11112" y="5953"/>
                  </a:lnTo>
                  <a:lnTo>
                    <a:pt x="14287" y="4128"/>
                  </a:lnTo>
                  <a:lnTo>
                    <a:pt x="18017" y="3572"/>
                  </a:lnTo>
                  <a:lnTo>
                    <a:pt x="20239" y="0"/>
                  </a:lnTo>
                  <a:lnTo>
                    <a:pt x="15953" y="476"/>
                  </a:lnTo>
                  <a:lnTo>
                    <a:pt x="11429" y="2223"/>
                  </a:lnTo>
                  <a:lnTo>
                    <a:pt x="7143" y="5318"/>
                  </a:lnTo>
                  <a:lnTo>
                    <a:pt x="3492" y="9922"/>
                  </a:lnTo>
                  <a:lnTo>
                    <a:pt x="952" y="16192"/>
                  </a:lnTo>
                  <a:lnTo>
                    <a:pt x="317" y="20003"/>
                  </a:lnTo>
                  <a:lnTo>
                    <a:pt x="0" y="24368"/>
                  </a:lnTo>
                  <a:lnTo>
                    <a:pt x="396" y="29368"/>
                  </a:lnTo>
                  <a:lnTo>
                    <a:pt x="1348" y="33734"/>
                  </a:lnTo>
                  <a:lnTo>
                    <a:pt x="2857" y="37544"/>
                  </a:lnTo>
                  <a:lnTo>
                    <a:pt x="5079" y="40719"/>
                  </a:lnTo>
                  <a:lnTo>
                    <a:pt x="7778" y="43259"/>
                  </a:lnTo>
                  <a:lnTo>
                    <a:pt x="10953" y="45006"/>
                  </a:lnTo>
                  <a:lnTo>
                    <a:pt x="14524" y="46117"/>
                  </a:lnTo>
                  <a:lnTo>
                    <a:pt x="18493" y="46513"/>
                  </a:lnTo>
                  <a:lnTo>
                    <a:pt x="23494" y="45958"/>
                  </a:lnTo>
                  <a:lnTo>
                    <a:pt x="27701" y="44371"/>
                  </a:lnTo>
                  <a:lnTo>
                    <a:pt x="31193" y="42068"/>
                  </a:lnTo>
                  <a:lnTo>
                    <a:pt x="33972" y="39370"/>
                  </a:lnTo>
                  <a:lnTo>
                    <a:pt x="36194" y="36592"/>
                  </a:lnTo>
                  <a:lnTo>
                    <a:pt x="37782" y="33893"/>
                  </a:lnTo>
                  <a:lnTo>
                    <a:pt x="38893" y="31592"/>
                  </a:lnTo>
                  <a:lnTo>
                    <a:pt x="39528" y="30004"/>
                  </a:lnTo>
                  <a:lnTo>
                    <a:pt x="37941" y="29290"/>
                  </a:lnTo>
                  <a:lnTo>
                    <a:pt x="34925" y="33576"/>
                  </a:lnTo>
                  <a:lnTo>
                    <a:pt x="32702" y="35878"/>
                  </a:lnTo>
                  <a:lnTo>
                    <a:pt x="30003" y="37862"/>
                  </a:lnTo>
                  <a:lnTo>
                    <a:pt x="26589" y="39211"/>
                  </a:lnTo>
                  <a:lnTo>
                    <a:pt x="22621" y="39687"/>
                  </a:lnTo>
                  <a:lnTo>
                    <a:pt x="19208" y="39291"/>
                  </a:lnTo>
                  <a:lnTo>
                    <a:pt x="15875" y="38021"/>
                  </a:lnTo>
                  <a:lnTo>
                    <a:pt x="12700" y="35481"/>
                  </a:lnTo>
                  <a:lnTo>
                    <a:pt x="10000" y="31512"/>
                  </a:lnTo>
                  <a:lnTo>
                    <a:pt x="8889" y="28892"/>
                  </a:lnTo>
                  <a:lnTo>
                    <a:pt x="7937" y="25797"/>
                  </a:lnTo>
                  <a:lnTo>
                    <a:pt x="7302" y="22225"/>
                  </a:lnTo>
                  <a:lnTo>
                    <a:pt x="6825" y="18098"/>
                  </a:lnTo>
                  <a:lnTo>
                    <a:pt x="37623" y="18098"/>
                  </a:lnTo>
                  <a:lnTo>
                    <a:pt x="36988" y="13653"/>
                  </a:lnTo>
                  <a:lnTo>
                    <a:pt x="35797" y="9842"/>
                  </a:lnTo>
                  <a:lnTo>
                    <a:pt x="34131" y="6667"/>
                  </a:lnTo>
                  <a:lnTo>
                    <a:pt x="32067" y="4207"/>
                  </a:lnTo>
                  <a:lnTo>
                    <a:pt x="29527" y="2302"/>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2475" name="Shape 7215"/>
            <p:cNvSpPr/>
            <p:nvPr/>
          </p:nvSpPr>
          <p:spPr>
            <a:xfrm>
              <a:off x="4925551" y="5128385"/>
              <a:ext cx="39528" cy="46513"/>
            </a:xfrm>
            <a:custGeom>
              <a:avLst/>
              <a:gdLst/>
              <a:ahLst/>
              <a:cxnLst/>
              <a:rect l="0" t="0" r="0" b="0"/>
              <a:pathLst>
                <a:path w="39528" h="46513">
                  <a:moveTo>
                    <a:pt x="20161" y="0"/>
                  </a:moveTo>
                  <a:lnTo>
                    <a:pt x="18018" y="3572"/>
                  </a:lnTo>
                  <a:lnTo>
                    <a:pt x="21431" y="4128"/>
                  </a:lnTo>
                  <a:lnTo>
                    <a:pt x="23812" y="5477"/>
                  </a:lnTo>
                  <a:lnTo>
                    <a:pt x="25400" y="7461"/>
                  </a:lnTo>
                  <a:lnTo>
                    <a:pt x="26511" y="9922"/>
                  </a:lnTo>
                  <a:lnTo>
                    <a:pt x="27543" y="14923"/>
                  </a:lnTo>
                  <a:lnTo>
                    <a:pt x="7143" y="14923"/>
                  </a:lnTo>
                  <a:lnTo>
                    <a:pt x="7858" y="11986"/>
                  </a:lnTo>
                  <a:lnTo>
                    <a:pt x="8731" y="9446"/>
                  </a:lnTo>
                  <a:lnTo>
                    <a:pt x="11112" y="5953"/>
                  </a:lnTo>
                  <a:lnTo>
                    <a:pt x="14287" y="4128"/>
                  </a:lnTo>
                  <a:lnTo>
                    <a:pt x="18018" y="3572"/>
                  </a:lnTo>
                  <a:lnTo>
                    <a:pt x="20161" y="0"/>
                  </a:lnTo>
                  <a:lnTo>
                    <a:pt x="15954" y="476"/>
                  </a:lnTo>
                  <a:lnTo>
                    <a:pt x="11429" y="2223"/>
                  </a:lnTo>
                  <a:lnTo>
                    <a:pt x="7143" y="5318"/>
                  </a:lnTo>
                  <a:lnTo>
                    <a:pt x="3492" y="9922"/>
                  </a:lnTo>
                  <a:lnTo>
                    <a:pt x="952" y="16192"/>
                  </a:lnTo>
                  <a:lnTo>
                    <a:pt x="317" y="20003"/>
                  </a:lnTo>
                  <a:lnTo>
                    <a:pt x="0" y="24368"/>
                  </a:lnTo>
                  <a:lnTo>
                    <a:pt x="397" y="29368"/>
                  </a:lnTo>
                  <a:lnTo>
                    <a:pt x="1349" y="33734"/>
                  </a:lnTo>
                  <a:lnTo>
                    <a:pt x="2857" y="37544"/>
                  </a:lnTo>
                  <a:lnTo>
                    <a:pt x="5079" y="40719"/>
                  </a:lnTo>
                  <a:lnTo>
                    <a:pt x="7778" y="43259"/>
                  </a:lnTo>
                  <a:lnTo>
                    <a:pt x="10953" y="45006"/>
                  </a:lnTo>
                  <a:lnTo>
                    <a:pt x="14526" y="46117"/>
                  </a:lnTo>
                  <a:lnTo>
                    <a:pt x="18494" y="46513"/>
                  </a:lnTo>
                  <a:lnTo>
                    <a:pt x="23495" y="45958"/>
                  </a:lnTo>
                  <a:lnTo>
                    <a:pt x="27702" y="44371"/>
                  </a:lnTo>
                  <a:lnTo>
                    <a:pt x="31194" y="42068"/>
                  </a:lnTo>
                  <a:lnTo>
                    <a:pt x="33972" y="39370"/>
                  </a:lnTo>
                  <a:lnTo>
                    <a:pt x="36195" y="36592"/>
                  </a:lnTo>
                  <a:lnTo>
                    <a:pt x="37782" y="33893"/>
                  </a:lnTo>
                  <a:lnTo>
                    <a:pt x="38893" y="31592"/>
                  </a:lnTo>
                  <a:lnTo>
                    <a:pt x="39528" y="30004"/>
                  </a:lnTo>
                  <a:lnTo>
                    <a:pt x="37941" y="29290"/>
                  </a:lnTo>
                  <a:lnTo>
                    <a:pt x="34925" y="33576"/>
                  </a:lnTo>
                  <a:lnTo>
                    <a:pt x="32702" y="35878"/>
                  </a:lnTo>
                  <a:lnTo>
                    <a:pt x="29924" y="37862"/>
                  </a:lnTo>
                  <a:lnTo>
                    <a:pt x="26591" y="39211"/>
                  </a:lnTo>
                  <a:lnTo>
                    <a:pt x="22542" y="39687"/>
                  </a:lnTo>
                  <a:lnTo>
                    <a:pt x="19208" y="39291"/>
                  </a:lnTo>
                  <a:lnTo>
                    <a:pt x="15875" y="38021"/>
                  </a:lnTo>
                  <a:lnTo>
                    <a:pt x="12700" y="35481"/>
                  </a:lnTo>
                  <a:lnTo>
                    <a:pt x="10001" y="31512"/>
                  </a:lnTo>
                  <a:lnTo>
                    <a:pt x="8889" y="28892"/>
                  </a:lnTo>
                  <a:lnTo>
                    <a:pt x="7937" y="25797"/>
                  </a:lnTo>
                  <a:lnTo>
                    <a:pt x="7302" y="22225"/>
                  </a:lnTo>
                  <a:lnTo>
                    <a:pt x="6826" y="18098"/>
                  </a:lnTo>
                  <a:lnTo>
                    <a:pt x="37623" y="18098"/>
                  </a:lnTo>
                  <a:lnTo>
                    <a:pt x="36988" y="13653"/>
                  </a:lnTo>
                  <a:lnTo>
                    <a:pt x="35798" y="9842"/>
                  </a:lnTo>
                  <a:lnTo>
                    <a:pt x="34131" y="6667"/>
                  </a:lnTo>
                  <a:lnTo>
                    <a:pt x="32067" y="4207"/>
                  </a:lnTo>
                  <a:lnTo>
                    <a:pt x="29527" y="2302"/>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476" name="Shape 7216"/>
            <p:cNvSpPr/>
            <p:nvPr/>
          </p:nvSpPr>
          <p:spPr>
            <a:xfrm>
              <a:off x="5089064" y="5128385"/>
              <a:ext cx="46513" cy="45561"/>
            </a:xfrm>
            <a:custGeom>
              <a:avLst/>
              <a:gdLst/>
              <a:ahLst/>
              <a:cxnLst/>
              <a:rect l="0" t="0" r="0" b="0"/>
              <a:pathLst>
                <a:path w="46513" h="45561">
                  <a:moveTo>
                    <a:pt x="13732" y="0"/>
                  </a:moveTo>
                  <a:lnTo>
                    <a:pt x="0" y="4445"/>
                  </a:lnTo>
                  <a:lnTo>
                    <a:pt x="0" y="6112"/>
                  </a:lnTo>
                  <a:lnTo>
                    <a:pt x="1111" y="5794"/>
                  </a:lnTo>
                  <a:lnTo>
                    <a:pt x="2937" y="5716"/>
                  </a:lnTo>
                  <a:lnTo>
                    <a:pt x="4127" y="5873"/>
                  </a:lnTo>
                  <a:lnTo>
                    <a:pt x="5238" y="6588"/>
                  </a:lnTo>
                  <a:lnTo>
                    <a:pt x="6032" y="8493"/>
                  </a:lnTo>
                  <a:lnTo>
                    <a:pt x="6350" y="12066"/>
                  </a:lnTo>
                  <a:lnTo>
                    <a:pt x="6350" y="36672"/>
                  </a:lnTo>
                  <a:lnTo>
                    <a:pt x="6112" y="40243"/>
                  </a:lnTo>
                  <a:lnTo>
                    <a:pt x="5079" y="42466"/>
                  </a:lnTo>
                  <a:lnTo>
                    <a:pt x="3175" y="43577"/>
                  </a:lnTo>
                  <a:lnTo>
                    <a:pt x="238" y="44053"/>
                  </a:lnTo>
                  <a:lnTo>
                    <a:pt x="238" y="45561"/>
                  </a:lnTo>
                  <a:lnTo>
                    <a:pt x="21193" y="45561"/>
                  </a:lnTo>
                  <a:lnTo>
                    <a:pt x="21193" y="44053"/>
                  </a:lnTo>
                  <a:lnTo>
                    <a:pt x="18018" y="43577"/>
                  </a:lnTo>
                  <a:lnTo>
                    <a:pt x="16033" y="42624"/>
                  </a:lnTo>
                  <a:lnTo>
                    <a:pt x="15002" y="41117"/>
                  </a:lnTo>
                  <a:lnTo>
                    <a:pt x="14684" y="38893"/>
                  </a:lnTo>
                  <a:lnTo>
                    <a:pt x="14684" y="11112"/>
                  </a:lnTo>
                  <a:lnTo>
                    <a:pt x="17383" y="8652"/>
                  </a:lnTo>
                  <a:lnTo>
                    <a:pt x="19923" y="6906"/>
                  </a:lnTo>
                  <a:lnTo>
                    <a:pt x="22304" y="5794"/>
                  </a:lnTo>
                  <a:lnTo>
                    <a:pt x="24527" y="5398"/>
                  </a:lnTo>
                  <a:lnTo>
                    <a:pt x="28178" y="6032"/>
                  </a:lnTo>
                  <a:lnTo>
                    <a:pt x="30559" y="7937"/>
                  </a:lnTo>
                  <a:lnTo>
                    <a:pt x="31829" y="10954"/>
                  </a:lnTo>
                  <a:lnTo>
                    <a:pt x="32147" y="15002"/>
                  </a:lnTo>
                  <a:lnTo>
                    <a:pt x="32147" y="35718"/>
                  </a:lnTo>
                  <a:lnTo>
                    <a:pt x="31908" y="38893"/>
                  </a:lnTo>
                  <a:lnTo>
                    <a:pt x="31353" y="41117"/>
                  </a:lnTo>
                  <a:lnTo>
                    <a:pt x="30401" y="42545"/>
                  </a:lnTo>
                  <a:lnTo>
                    <a:pt x="29131" y="43418"/>
                  </a:lnTo>
                  <a:lnTo>
                    <a:pt x="25876" y="44053"/>
                  </a:lnTo>
                  <a:lnTo>
                    <a:pt x="25876" y="45561"/>
                  </a:lnTo>
                  <a:lnTo>
                    <a:pt x="46513" y="45561"/>
                  </a:lnTo>
                  <a:lnTo>
                    <a:pt x="46513" y="44053"/>
                  </a:lnTo>
                  <a:lnTo>
                    <a:pt x="43497" y="43577"/>
                  </a:lnTo>
                  <a:lnTo>
                    <a:pt x="41592" y="42466"/>
                  </a:lnTo>
                  <a:lnTo>
                    <a:pt x="40719" y="40481"/>
                  </a:lnTo>
                  <a:lnTo>
                    <a:pt x="40481" y="37544"/>
                  </a:lnTo>
                  <a:lnTo>
                    <a:pt x="40481" y="14843"/>
                  </a:lnTo>
                  <a:lnTo>
                    <a:pt x="39926" y="9446"/>
                  </a:lnTo>
                  <a:lnTo>
                    <a:pt x="38497" y="5556"/>
                  </a:lnTo>
                  <a:lnTo>
                    <a:pt x="36433" y="2857"/>
                  </a:lnTo>
                  <a:lnTo>
                    <a:pt x="33893" y="1111"/>
                  </a:lnTo>
                  <a:lnTo>
                    <a:pt x="31273" y="238"/>
                  </a:lnTo>
                  <a:lnTo>
                    <a:pt x="28892" y="0"/>
                  </a:lnTo>
                  <a:lnTo>
                    <a:pt x="24844" y="636"/>
                  </a:lnTo>
                  <a:lnTo>
                    <a:pt x="21272" y="2302"/>
                  </a:lnTo>
                  <a:lnTo>
                    <a:pt x="17859" y="4842"/>
                  </a:lnTo>
                  <a:lnTo>
                    <a:pt x="14367" y="8017"/>
                  </a:lnTo>
                  <a:lnTo>
                    <a:pt x="14367" y="160"/>
                  </a:lnTo>
                  <a:lnTo>
                    <a:pt x="13732" y="0"/>
                  </a:lnTo>
                  <a:close/>
                </a:path>
              </a:pathLst>
            </a:custGeom>
            <a:solidFill>
              <a:srgbClr val="000000"/>
            </a:solidFill>
          </p:spPr>
          <p:txBody>
            <a:bodyPr vert="horz" lIns="91440" tIns="45720" rIns="91440" bIns="45720" anchor="t"/>
            <a:lstStyle/>
            <a:p>
              <a:endParaRPr lang="en-IN"/>
            </a:p>
          </p:txBody>
        </p:sp>
        <p:sp>
          <p:nvSpPr>
            <p:cNvPr id="2477" name="Shape 7217"/>
            <p:cNvSpPr/>
            <p:nvPr/>
          </p:nvSpPr>
          <p:spPr>
            <a:xfrm>
              <a:off x="5139785" y="5128385"/>
              <a:ext cx="43814" cy="67151"/>
            </a:xfrm>
            <a:custGeom>
              <a:avLst/>
              <a:gdLst/>
              <a:ahLst/>
              <a:cxnLst/>
              <a:rect l="0" t="0" r="0" b="0"/>
              <a:pathLst>
                <a:path w="43814" h="67151">
                  <a:moveTo>
                    <a:pt x="21113" y="0"/>
                  </a:moveTo>
                  <a:lnTo>
                    <a:pt x="19763" y="2778"/>
                  </a:lnTo>
                  <a:lnTo>
                    <a:pt x="22621" y="3335"/>
                  </a:lnTo>
                  <a:lnTo>
                    <a:pt x="24923" y="4922"/>
                  </a:lnTo>
                  <a:lnTo>
                    <a:pt x="27939" y="9763"/>
                  </a:lnTo>
                  <a:lnTo>
                    <a:pt x="29447" y="15161"/>
                  </a:lnTo>
                  <a:lnTo>
                    <a:pt x="29764" y="17304"/>
                  </a:lnTo>
                  <a:lnTo>
                    <a:pt x="29844" y="18812"/>
                  </a:lnTo>
                  <a:lnTo>
                    <a:pt x="29844" y="20241"/>
                  </a:lnTo>
                  <a:lnTo>
                    <a:pt x="29527" y="22225"/>
                  </a:lnTo>
                  <a:lnTo>
                    <a:pt x="28733" y="24368"/>
                  </a:lnTo>
                  <a:lnTo>
                    <a:pt x="27463" y="26353"/>
                  </a:lnTo>
                  <a:lnTo>
                    <a:pt x="25478" y="27781"/>
                  </a:lnTo>
                  <a:lnTo>
                    <a:pt x="22621" y="28337"/>
                  </a:lnTo>
                  <a:lnTo>
                    <a:pt x="19128" y="27623"/>
                  </a:lnTo>
                  <a:lnTo>
                    <a:pt x="16430" y="25717"/>
                  </a:lnTo>
                  <a:lnTo>
                    <a:pt x="14524" y="22940"/>
                  </a:lnTo>
                  <a:lnTo>
                    <a:pt x="13255" y="19447"/>
                  </a:lnTo>
                  <a:lnTo>
                    <a:pt x="12302" y="11668"/>
                  </a:lnTo>
                  <a:lnTo>
                    <a:pt x="12937" y="7461"/>
                  </a:lnTo>
                  <a:lnTo>
                    <a:pt x="14683" y="4683"/>
                  </a:lnTo>
                  <a:lnTo>
                    <a:pt x="17064" y="3175"/>
                  </a:lnTo>
                  <a:lnTo>
                    <a:pt x="19763" y="2778"/>
                  </a:lnTo>
                  <a:lnTo>
                    <a:pt x="21113" y="0"/>
                  </a:lnTo>
                  <a:lnTo>
                    <a:pt x="17223" y="397"/>
                  </a:lnTo>
                  <a:lnTo>
                    <a:pt x="13334" y="1667"/>
                  </a:lnTo>
                  <a:lnTo>
                    <a:pt x="9762" y="3811"/>
                  </a:lnTo>
                  <a:lnTo>
                    <a:pt x="6825" y="6986"/>
                  </a:lnTo>
                  <a:lnTo>
                    <a:pt x="4841" y="11192"/>
                  </a:lnTo>
                  <a:lnTo>
                    <a:pt x="4047" y="16511"/>
                  </a:lnTo>
                  <a:lnTo>
                    <a:pt x="4682" y="20637"/>
                  </a:lnTo>
                  <a:lnTo>
                    <a:pt x="6428" y="24129"/>
                  </a:lnTo>
                  <a:lnTo>
                    <a:pt x="9366" y="27067"/>
                  </a:lnTo>
                  <a:lnTo>
                    <a:pt x="13334" y="29368"/>
                  </a:lnTo>
                  <a:lnTo>
                    <a:pt x="9603" y="32782"/>
                  </a:lnTo>
                  <a:lnTo>
                    <a:pt x="7063" y="35322"/>
                  </a:lnTo>
                  <a:lnTo>
                    <a:pt x="5556" y="37068"/>
                  </a:lnTo>
                  <a:lnTo>
                    <a:pt x="4762" y="38338"/>
                  </a:lnTo>
                  <a:lnTo>
                    <a:pt x="4444" y="40163"/>
                  </a:lnTo>
                  <a:lnTo>
                    <a:pt x="4921" y="41990"/>
                  </a:lnTo>
                  <a:lnTo>
                    <a:pt x="6111" y="43338"/>
                  </a:lnTo>
                  <a:lnTo>
                    <a:pt x="9762" y="45482"/>
                  </a:lnTo>
                  <a:lnTo>
                    <a:pt x="6032" y="48181"/>
                  </a:lnTo>
                  <a:lnTo>
                    <a:pt x="2936" y="51117"/>
                  </a:lnTo>
                  <a:lnTo>
                    <a:pt x="793" y="54292"/>
                  </a:lnTo>
                  <a:lnTo>
                    <a:pt x="0" y="57547"/>
                  </a:lnTo>
                  <a:lnTo>
                    <a:pt x="396" y="59452"/>
                  </a:lnTo>
                  <a:lnTo>
                    <a:pt x="1348" y="61278"/>
                  </a:lnTo>
                  <a:lnTo>
                    <a:pt x="2936" y="62866"/>
                  </a:lnTo>
                  <a:lnTo>
                    <a:pt x="4999" y="64293"/>
                  </a:lnTo>
                  <a:lnTo>
                    <a:pt x="10555" y="66357"/>
                  </a:lnTo>
                  <a:lnTo>
                    <a:pt x="17541" y="67151"/>
                  </a:lnTo>
                  <a:lnTo>
                    <a:pt x="21192" y="66913"/>
                  </a:lnTo>
                  <a:lnTo>
                    <a:pt x="25319" y="66119"/>
                  </a:lnTo>
                  <a:lnTo>
                    <a:pt x="33574" y="63023"/>
                  </a:lnTo>
                  <a:lnTo>
                    <a:pt x="37226" y="60642"/>
                  </a:lnTo>
                  <a:lnTo>
                    <a:pt x="40163" y="57706"/>
                  </a:lnTo>
                  <a:lnTo>
                    <a:pt x="42147" y="54292"/>
                  </a:lnTo>
                  <a:lnTo>
                    <a:pt x="42941" y="50403"/>
                  </a:lnTo>
                  <a:lnTo>
                    <a:pt x="42782" y="48657"/>
                  </a:lnTo>
                  <a:lnTo>
                    <a:pt x="42147" y="46513"/>
                  </a:lnTo>
                  <a:lnTo>
                    <a:pt x="40877" y="44212"/>
                  </a:lnTo>
                  <a:lnTo>
                    <a:pt x="38734" y="42148"/>
                  </a:lnTo>
                  <a:lnTo>
                    <a:pt x="35559" y="40561"/>
                  </a:lnTo>
                  <a:lnTo>
                    <a:pt x="30956" y="39767"/>
                  </a:lnTo>
                  <a:lnTo>
                    <a:pt x="18176" y="39211"/>
                  </a:lnTo>
                  <a:lnTo>
                    <a:pt x="14763" y="39053"/>
                  </a:lnTo>
                  <a:lnTo>
                    <a:pt x="13260" y="38658"/>
                  </a:lnTo>
                  <a:lnTo>
                    <a:pt x="11826" y="45720"/>
                  </a:lnTo>
                  <a:lnTo>
                    <a:pt x="16033" y="46434"/>
                  </a:lnTo>
                  <a:lnTo>
                    <a:pt x="20716" y="46752"/>
                  </a:lnTo>
                  <a:lnTo>
                    <a:pt x="23891" y="46911"/>
                  </a:lnTo>
                  <a:lnTo>
                    <a:pt x="27939" y="47069"/>
                  </a:lnTo>
                  <a:lnTo>
                    <a:pt x="32939" y="47228"/>
                  </a:lnTo>
                  <a:lnTo>
                    <a:pt x="36749" y="47863"/>
                  </a:lnTo>
                  <a:lnTo>
                    <a:pt x="39289" y="49292"/>
                  </a:lnTo>
                  <a:lnTo>
                    <a:pt x="40163" y="51911"/>
                  </a:lnTo>
                  <a:lnTo>
                    <a:pt x="39846" y="53817"/>
                  </a:lnTo>
                  <a:lnTo>
                    <a:pt x="38893" y="55642"/>
                  </a:lnTo>
                  <a:lnTo>
                    <a:pt x="37384" y="57229"/>
                  </a:lnTo>
                  <a:lnTo>
                    <a:pt x="35321" y="58658"/>
                  </a:lnTo>
                  <a:lnTo>
                    <a:pt x="32702" y="59848"/>
                  </a:lnTo>
                  <a:lnTo>
                    <a:pt x="29527" y="60722"/>
                  </a:lnTo>
                  <a:lnTo>
                    <a:pt x="25955" y="61278"/>
                  </a:lnTo>
                  <a:lnTo>
                    <a:pt x="21827" y="61516"/>
                  </a:lnTo>
                  <a:lnTo>
                    <a:pt x="17938" y="61278"/>
                  </a:lnTo>
                  <a:lnTo>
                    <a:pt x="14763" y="60801"/>
                  </a:lnTo>
                  <a:lnTo>
                    <a:pt x="12143" y="60087"/>
                  </a:lnTo>
                  <a:lnTo>
                    <a:pt x="10159" y="59134"/>
                  </a:lnTo>
                  <a:lnTo>
                    <a:pt x="7698" y="56912"/>
                  </a:lnTo>
                  <a:lnTo>
                    <a:pt x="6984" y="54451"/>
                  </a:lnTo>
                  <a:lnTo>
                    <a:pt x="7302" y="52387"/>
                  </a:lnTo>
                  <a:lnTo>
                    <a:pt x="8254" y="50323"/>
                  </a:lnTo>
                  <a:lnTo>
                    <a:pt x="11826" y="45720"/>
                  </a:lnTo>
                  <a:lnTo>
                    <a:pt x="13260" y="38658"/>
                  </a:lnTo>
                  <a:lnTo>
                    <a:pt x="11747" y="38260"/>
                  </a:lnTo>
                  <a:lnTo>
                    <a:pt x="10794" y="37466"/>
                  </a:lnTo>
                  <a:lnTo>
                    <a:pt x="10397" y="36512"/>
                  </a:lnTo>
                  <a:lnTo>
                    <a:pt x="11032" y="34687"/>
                  </a:lnTo>
                  <a:lnTo>
                    <a:pt x="12619" y="32703"/>
                  </a:lnTo>
                  <a:lnTo>
                    <a:pt x="14604" y="31036"/>
                  </a:lnTo>
                  <a:lnTo>
                    <a:pt x="16350" y="30322"/>
                  </a:lnTo>
                  <a:lnTo>
                    <a:pt x="17223" y="30401"/>
                  </a:lnTo>
                  <a:lnTo>
                    <a:pt x="18811" y="30559"/>
                  </a:lnTo>
                  <a:lnTo>
                    <a:pt x="21748" y="30798"/>
                  </a:lnTo>
                  <a:lnTo>
                    <a:pt x="24764" y="30401"/>
                  </a:lnTo>
                  <a:lnTo>
                    <a:pt x="28257" y="29368"/>
                  </a:lnTo>
                  <a:lnTo>
                    <a:pt x="31669" y="27463"/>
                  </a:lnTo>
                  <a:lnTo>
                    <a:pt x="34607" y="24766"/>
                  </a:lnTo>
                  <a:lnTo>
                    <a:pt x="36671" y="21034"/>
                  </a:lnTo>
                  <a:lnTo>
                    <a:pt x="37464" y="16192"/>
                  </a:lnTo>
                  <a:lnTo>
                    <a:pt x="37306" y="13097"/>
                  </a:lnTo>
                  <a:lnTo>
                    <a:pt x="36908" y="10716"/>
                  </a:lnTo>
                  <a:lnTo>
                    <a:pt x="35559" y="7143"/>
                  </a:lnTo>
                  <a:lnTo>
                    <a:pt x="43814" y="7143"/>
                  </a:lnTo>
                  <a:lnTo>
                    <a:pt x="43814" y="3254"/>
                  </a:lnTo>
                  <a:lnTo>
                    <a:pt x="36194" y="3254"/>
                  </a:lnTo>
                  <a:lnTo>
                    <a:pt x="33654" y="3096"/>
                  </a:lnTo>
                  <a:lnTo>
                    <a:pt x="30717" y="2223"/>
                  </a:lnTo>
                  <a:lnTo>
                    <a:pt x="25717" y="556"/>
                  </a:lnTo>
                  <a:lnTo>
                    <a:pt x="21113" y="0"/>
                  </a:lnTo>
                  <a:close/>
                </a:path>
              </a:pathLst>
            </a:custGeom>
            <a:solidFill>
              <a:srgbClr val="000000"/>
            </a:solidFill>
          </p:spPr>
          <p:txBody>
            <a:bodyPr vert="horz" lIns="91440" tIns="45720" rIns="91440" bIns="45720" anchor="t"/>
            <a:lstStyle/>
            <a:p>
              <a:endParaRPr lang="en-IN"/>
            </a:p>
          </p:txBody>
        </p:sp>
        <p:sp>
          <p:nvSpPr>
            <p:cNvPr id="2478" name="Shape 7218"/>
            <p:cNvSpPr/>
            <p:nvPr/>
          </p:nvSpPr>
          <p:spPr>
            <a:xfrm>
              <a:off x="5193521" y="5164025"/>
              <a:ext cx="10953" cy="11033"/>
            </a:xfrm>
            <a:custGeom>
              <a:avLst/>
              <a:gdLst/>
              <a:ahLst/>
              <a:cxnLst/>
              <a:rect l="0" t="0" r="0" b="0"/>
              <a:pathLst>
                <a:path w="10953" h="11033">
                  <a:moveTo>
                    <a:pt x="5397" y="0"/>
                  </a:moveTo>
                  <a:lnTo>
                    <a:pt x="3333" y="475"/>
                  </a:lnTo>
                  <a:lnTo>
                    <a:pt x="1587" y="1666"/>
                  </a:lnTo>
                  <a:lnTo>
                    <a:pt x="475" y="3413"/>
                  </a:lnTo>
                  <a:lnTo>
                    <a:pt x="0" y="5634"/>
                  </a:lnTo>
                  <a:lnTo>
                    <a:pt x="556" y="8096"/>
                  </a:lnTo>
                  <a:lnTo>
                    <a:pt x="1904" y="9683"/>
                  </a:lnTo>
                  <a:lnTo>
                    <a:pt x="3650" y="10714"/>
                  </a:lnTo>
                  <a:lnTo>
                    <a:pt x="5397" y="11033"/>
                  </a:lnTo>
                  <a:lnTo>
                    <a:pt x="7143" y="10714"/>
                  </a:lnTo>
                  <a:lnTo>
                    <a:pt x="8969" y="9683"/>
                  </a:lnTo>
                  <a:lnTo>
                    <a:pt x="10398" y="8096"/>
                  </a:lnTo>
                  <a:lnTo>
                    <a:pt x="10953" y="5634"/>
                  </a:lnTo>
                  <a:lnTo>
                    <a:pt x="10477" y="3492"/>
                  </a:lnTo>
                  <a:lnTo>
                    <a:pt x="9287" y="1666"/>
                  </a:lnTo>
                  <a:lnTo>
                    <a:pt x="7541" y="475"/>
                  </a:lnTo>
                  <a:lnTo>
                    <a:pt x="5397" y="0"/>
                  </a:lnTo>
                  <a:close/>
                </a:path>
              </a:pathLst>
            </a:custGeom>
            <a:solidFill>
              <a:srgbClr val="000000"/>
            </a:solidFill>
          </p:spPr>
          <p:txBody>
            <a:bodyPr vert="horz" lIns="91440" tIns="45720" rIns="91440" bIns="45720" anchor="t"/>
            <a:lstStyle/>
            <a:p>
              <a:endParaRPr lang="en-IN"/>
            </a:p>
          </p:txBody>
        </p:sp>
        <p:sp>
          <p:nvSpPr>
            <p:cNvPr id="2479" name="Shape 7219"/>
            <p:cNvSpPr/>
            <p:nvPr/>
          </p:nvSpPr>
          <p:spPr>
            <a:xfrm>
              <a:off x="622275" y="5418184"/>
              <a:ext cx="0" cy="69691"/>
            </a:xfrm>
            <a:custGeom>
              <a:avLst/>
              <a:gdLst/>
              <a:ahLst/>
              <a:cxnLst/>
              <a:rect l="0" t="0" r="0" b="0"/>
              <a:pathLst>
                <a:path h="69691">
                  <a:moveTo>
                    <a:pt x="0" y="69691"/>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2480" name="Shape 7220"/>
            <p:cNvSpPr/>
            <p:nvPr/>
          </p:nvSpPr>
          <p:spPr>
            <a:xfrm>
              <a:off x="560005" y="5418184"/>
              <a:ext cx="46991" cy="70802"/>
            </a:xfrm>
            <a:custGeom>
              <a:avLst/>
              <a:gdLst/>
              <a:ahLst/>
              <a:cxnLst/>
              <a:rect l="0" t="0" r="0" b="0"/>
              <a:pathLst>
                <a:path w="46991" h="70802">
                  <a:moveTo>
                    <a:pt x="0" y="0"/>
                  </a:moveTo>
                  <a:lnTo>
                    <a:pt x="0" y="69691"/>
                  </a:lnTo>
                  <a:lnTo>
                    <a:pt x="12066" y="69691"/>
                  </a:lnTo>
                  <a:lnTo>
                    <a:pt x="12066" y="63817"/>
                  </a:lnTo>
                  <a:lnTo>
                    <a:pt x="12223" y="63817"/>
                  </a:lnTo>
                  <a:lnTo>
                    <a:pt x="15319" y="67071"/>
                  </a:lnTo>
                  <a:lnTo>
                    <a:pt x="18892" y="69215"/>
                  </a:lnTo>
                  <a:lnTo>
                    <a:pt x="22861" y="70406"/>
                  </a:lnTo>
                  <a:lnTo>
                    <a:pt x="26908" y="70802"/>
                  </a:lnTo>
                  <a:lnTo>
                    <a:pt x="33497" y="69850"/>
                  </a:lnTo>
                  <a:lnTo>
                    <a:pt x="38656" y="67151"/>
                  </a:lnTo>
                  <a:lnTo>
                    <a:pt x="42466" y="63102"/>
                  </a:lnTo>
                  <a:lnTo>
                    <a:pt x="45086" y="57943"/>
                  </a:lnTo>
                  <a:lnTo>
                    <a:pt x="46514" y="52070"/>
                  </a:lnTo>
                  <a:lnTo>
                    <a:pt x="46991" y="45640"/>
                  </a:lnTo>
                  <a:lnTo>
                    <a:pt x="46514" y="39211"/>
                  </a:lnTo>
                  <a:lnTo>
                    <a:pt x="45086" y="33257"/>
                  </a:lnTo>
                  <a:lnTo>
                    <a:pt x="42466" y="28177"/>
                  </a:lnTo>
                  <a:lnTo>
                    <a:pt x="38656" y="24208"/>
                  </a:lnTo>
                  <a:lnTo>
                    <a:pt x="33497" y="21590"/>
                  </a:lnTo>
                  <a:lnTo>
                    <a:pt x="26908" y="20717"/>
                  </a:lnTo>
                  <a:lnTo>
                    <a:pt x="22463" y="21193"/>
                  </a:lnTo>
                  <a:lnTo>
                    <a:pt x="18573" y="22621"/>
                  </a:lnTo>
                  <a:lnTo>
                    <a:pt x="17952" y="23071"/>
                  </a:lnTo>
                  <a:lnTo>
                    <a:pt x="23654" y="30400"/>
                  </a:lnTo>
                  <a:lnTo>
                    <a:pt x="27226" y="31036"/>
                  </a:lnTo>
                  <a:lnTo>
                    <a:pt x="29925" y="32861"/>
                  </a:lnTo>
                  <a:lnTo>
                    <a:pt x="31909" y="35560"/>
                  </a:lnTo>
                  <a:lnTo>
                    <a:pt x="33100" y="38813"/>
                  </a:lnTo>
                  <a:lnTo>
                    <a:pt x="33814" y="42227"/>
                  </a:lnTo>
                  <a:lnTo>
                    <a:pt x="33973" y="45640"/>
                  </a:lnTo>
                  <a:lnTo>
                    <a:pt x="33100" y="52546"/>
                  </a:lnTo>
                  <a:lnTo>
                    <a:pt x="31829" y="55800"/>
                  </a:lnTo>
                  <a:lnTo>
                    <a:pt x="29846" y="58578"/>
                  </a:lnTo>
                  <a:lnTo>
                    <a:pt x="27147" y="60405"/>
                  </a:lnTo>
                  <a:lnTo>
                    <a:pt x="23496" y="61118"/>
                  </a:lnTo>
                  <a:lnTo>
                    <a:pt x="19843" y="60483"/>
                  </a:lnTo>
                  <a:lnTo>
                    <a:pt x="16986" y="58657"/>
                  </a:lnTo>
                  <a:lnTo>
                    <a:pt x="14923" y="55879"/>
                  </a:lnTo>
                  <a:lnTo>
                    <a:pt x="13573" y="52704"/>
                  </a:lnTo>
                  <a:lnTo>
                    <a:pt x="12779" y="49132"/>
                  </a:lnTo>
                  <a:lnTo>
                    <a:pt x="12542" y="45640"/>
                  </a:lnTo>
                  <a:lnTo>
                    <a:pt x="12779" y="42148"/>
                  </a:lnTo>
                  <a:lnTo>
                    <a:pt x="13653" y="38656"/>
                  </a:lnTo>
                  <a:lnTo>
                    <a:pt x="15081" y="35481"/>
                  </a:lnTo>
                  <a:lnTo>
                    <a:pt x="17225" y="32861"/>
                  </a:lnTo>
                  <a:lnTo>
                    <a:pt x="20082" y="31036"/>
                  </a:lnTo>
                  <a:lnTo>
                    <a:pt x="23654" y="30400"/>
                  </a:lnTo>
                  <a:lnTo>
                    <a:pt x="17952" y="23071"/>
                  </a:lnTo>
                  <a:lnTo>
                    <a:pt x="15398" y="24923"/>
                  </a:lnTo>
                  <a:lnTo>
                    <a:pt x="12621" y="27940"/>
                  </a:lnTo>
                  <a:lnTo>
                    <a:pt x="12383" y="27940"/>
                  </a:lnTo>
                  <a:lnTo>
                    <a:pt x="12383" y="0"/>
                  </a:lnTo>
                  <a:lnTo>
                    <a:pt x="0" y="0"/>
                  </a:lnTo>
                  <a:close/>
                </a:path>
              </a:pathLst>
            </a:custGeom>
            <a:solidFill>
              <a:srgbClr val="000000"/>
            </a:solidFill>
          </p:spPr>
          <p:txBody>
            <a:bodyPr vert="horz" lIns="91440" tIns="45720" rIns="91440" bIns="45720" anchor="t"/>
            <a:lstStyle/>
            <a:p>
              <a:endParaRPr lang="en-IN"/>
            </a:p>
          </p:txBody>
        </p:sp>
        <p:sp>
          <p:nvSpPr>
            <p:cNvPr id="2481" name="Shape 7221"/>
            <p:cNvSpPr/>
            <p:nvPr/>
          </p:nvSpPr>
          <p:spPr>
            <a:xfrm>
              <a:off x="482814" y="5418184"/>
              <a:ext cx="0" cy="69691"/>
            </a:xfrm>
            <a:custGeom>
              <a:avLst/>
              <a:gdLst/>
              <a:ahLst/>
              <a:cxnLst/>
              <a:rect l="0" t="0" r="0" b="0"/>
              <a:pathLst>
                <a:path h="69691">
                  <a:moveTo>
                    <a:pt x="0" y="69691"/>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2482" name="Shape 7222"/>
            <p:cNvSpPr/>
            <p:nvPr/>
          </p:nvSpPr>
          <p:spPr>
            <a:xfrm>
              <a:off x="216471" y="5426439"/>
              <a:ext cx="33574" cy="62547"/>
            </a:xfrm>
            <a:custGeom>
              <a:avLst/>
              <a:gdLst/>
              <a:ahLst/>
              <a:cxnLst/>
              <a:rect l="0" t="0" r="0" b="0"/>
              <a:pathLst>
                <a:path w="33574" h="62547">
                  <a:moveTo>
                    <a:pt x="21668" y="0"/>
                  </a:moveTo>
                  <a:lnTo>
                    <a:pt x="9206" y="3968"/>
                  </a:lnTo>
                  <a:lnTo>
                    <a:pt x="9206" y="13572"/>
                  </a:lnTo>
                  <a:lnTo>
                    <a:pt x="0" y="13572"/>
                  </a:lnTo>
                  <a:lnTo>
                    <a:pt x="0" y="22701"/>
                  </a:lnTo>
                  <a:lnTo>
                    <a:pt x="9206" y="22701"/>
                  </a:lnTo>
                  <a:lnTo>
                    <a:pt x="9206" y="46990"/>
                  </a:lnTo>
                  <a:lnTo>
                    <a:pt x="9445" y="50402"/>
                  </a:lnTo>
                  <a:lnTo>
                    <a:pt x="10158" y="53419"/>
                  </a:lnTo>
                  <a:lnTo>
                    <a:pt x="11349" y="56038"/>
                  </a:lnTo>
                  <a:lnTo>
                    <a:pt x="13096" y="58340"/>
                  </a:lnTo>
                  <a:lnTo>
                    <a:pt x="15240" y="60087"/>
                  </a:lnTo>
                  <a:lnTo>
                    <a:pt x="17858" y="61436"/>
                  </a:lnTo>
                  <a:lnTo>
                    <a:pt x="20874" y="62230"/>
                  </a:lnTo>
                  <a:lnTo>
                    <a:pt x="24367" y="62547"/>
                  </a:lnTo>
                  <a:lnTo>
                    <a:pt x="29447" y="62230"/>
                  </a:lnTo>
                  <a:lnTo>
                    <a:pt x="33574" y="61436"/>
                  </a:lnTo>
                  <a:lnTo>
                    <a:pt x="33177" y="51593"/>
                  </a:lnTo>
                  <a:lnTo>
                    <a:pt x="30717" y="52546"/>
                  </a:lnTo>
                  <a:lnTo>
                    <a:pt x="27542" y="52863"/>
                  </a:lnTo>
                  <a:lnTo>
                    <a:pt x="24606" y="52228"/>
                  </a:lnTo>
                  <a:lnTo>
                    <a:pt x="22858" y="50482"/>
                  </a:lnTo>
                  <a:lnTo>
                    <a:pt x="21906" y="47942"/>
                  </a:lnTo>
                  <a:lnTo>
                    <a:pt x="21668" y="45006"/>
                  </a:lnTo>
                  <a:lnTo>
                    <a:pt x="21668" y="22701"/>
                  </a:lnTo>
                  <a:lnTo>
                    <a:pt x="32702" y="22701"/>
                  </a:lnTo>
                  <a:lnTo>
                    <a:pt x="32702" y="13572"/>
                  </a:lnTo>
                  <a:lnTo>
                    <a:pt x="21668" y="13572"/>
                  </a:lnTo>
                  <a:lnTo>
                    <a:pt x="21668" y="0"/>
                  </a:lnTo>
                  <a:close/>
                </a:path>
              </a:pathLst>
            </a:custGeom>
            <a:solidFill>
              <a:srgbClr val="000000"/>
            </a:solidFill>
          </p:spPr>
          <p:txBody>
            <a:bodyPr vert="horz" lIns="91440" tIns="45720" rIns="91440" bIns="45720" anchor="t"/>
            <a:lstStyle/>
            <a:p>
              <a:endParaRPr lang="en-IN"/>
            </a:p>
          </p:txBody>
        </p:sp>
        <p:sp>
          <p:nvSpPr>
            <p:cNvPr id="2483" name="Shape 7223"/>
            <p:cNvSpPr/>
            <p:nvPr/>
          </p:nvSpPr>
          <p:spPr>
            <a:xfrm>
              <a:off x="71055" y="5422946"/>
              <a:ext cx="91122" cy="64928"/>
            </a:xfrm>
            <a:custGeom>
              <a:avLst/>
              <a:gdLst/>
              <a:ahLst/>
              <a:cxnLst/>
              <a:rect l="0" t="0" r="0" b="0"/>
              <a:pathLst>
                <a:path w="91122" h="64928">
                  <a:moveTo>
                    <a:pt x="0" y="0"/>
                  </a:moveTo>
                  <a:lnTo>
                    <a:pt x="17225" y="64928"/>
                  </a:lnTo>
                  <a:lnTo>
                    <a:pt x="34052" y="64928"/>
                  </a:lnTo>
                  <a:lnTo>
                    <a:pt x="45562" y="13017"/>
                  </a:lnTo>
                  <a:lnTo>
                    <a:pt x="45721" y="13017"/>
                  </a:lnTo>
                  <a:lnTo>
                    <a:pt x="57468" y="64928"/>
                  </a:lnTo>
                  <a:lnTo>
                    <a:pt x="74216" y="64928"/>
                  </a:lnTo>
                  <a:lnTo>
                    <a:pt x="91122" y="0"/>
                  </a:lnTo>
                  <a:lnTo>
                    <a:pt x="78502" y="0"/>
                  </a:lnTo>
                  <a:lnTo>
                    <a:pt x="66278" y="51911"/>
                  </a:lnTo>
                  <a:lnTo>
                    <a:pt x="66120" y="51911"/>
                  </a:lnTo>
                  <a:lnTo>
                    <a:pt x="54690" y="0"/>
                  </a:lnTo>
                  <a:lnTo>
                    <a:pt x="36990" y="0"/>
                  </a:lnTo>
                  <a:lnTo>
                    <a:pt x="25956" y="51911"/>
                  </a:lnTo>
                  <a:lnTo>
                    <a:pt x="25797" y="51911"/>
                  </a:lnTo>
                  <a:lnTo>
                    <a:pt x="13653" y="0"/>
                  </a:lnTo>
                  <a:lnTo>
                    <a:pt x="0" y="0"/>
                  </a:lnTo>
                  <a:close/>
                </a:path>
              </a:pathLst>
            </a:custGeom>
            <a:solidFill>
              <a:srgbClr val="000000"/>
            </a:solidFill>
          </p:spPr>
          <p:txBody>
            <a:bodyPr vert="horz" lIns="91440" tIns="45720" rIns="91440" bIns="45720" anchor="t"/>
            <a:lstStyle/>
            <a:p>
              <a:endParaRPr lang="en-IN"/>
            </a:p>
          </p:txBody>
        </p:sp>
        <p:sp>
          <p:nvSpPr>
            <p:cNvPr id="2484" name="Shape 7224"/>
            <p:cNvSpPr/>
            <p:nvPr/>
          </p:nvSpPr>
          <p:spPr>
            <a:xfrm>
              <a:off x="638746" y="5438902"/>
              <a:ext cx="44926" cy="50084"/>
            </a:xfrm>
            <a:custGeom>
              <a:avLst/>
              <a:gdLst/>
              <a:ahLst/>
              <a:cxnLst/>
              <a:rect l="0" t="0" r="0" b="0"/>
              <a:pathLst>
                <a:path w="44926" h="50084">
                  <a:moveTo>
                    <a:pt x="22144" y="0"/>
                  </a:moveTo>
                  <a:lnTo>
                    <a:pt x="22938" y="9047"/>
                  </a:lnTo>
                  <a:lnTo>
                    <a:pt x="27463" y="9921"/>
                  </a:lnTo>
                  <a:lnTo>
                    <a:pt x="30480" y="12461"/>
                  </a:lnTo>
                  <a:lnTo>
                    <a:pt x="32305" y="16032"/>
                  </a:lnTo>
                  <a:lnTo>
                    <a:pt x="33098" y="20319"/>
                  </a:lnTo>
                  <a:lnTo>
                    <a:pt x="11826" y="20319"/>
                  </a:lnTo>
                  <a:lnTo>
                    <a:pt x="12857" y="15875"/>
                  </a:lnTo>
                  <a:lnTo>
                    <a:pt x="15001" y="12302"/>
                  </a:lnTo>
                  <a:lnTo>
                    <a:pt x="18335" y="9921"/>
                  </a:lnTo>
                  <a:lnTo>
                    <a:pt x="22938" y="9047"/>
                  </a:lnTo>
                  <a:lnTo>
                    <a:pt x="22144" y="0"/>
                  </a:lnTo>
                  <a:lnTo>
                    <a:pt x="15398" y="872"/>
                  </a:lnTo>
                  <a:lnTo>
                    <a:pt x="9842" y="3491"/>
                  </a:lnTo>
                  <a:lnTo>
                    <a:pt x="5476" y="7380"/>
                  </a:lnTo>
                  <a:lnTo>
                    <a:pt x="2460" y="12539"/>
                  </a:lnTo>
                  <a:lnTo>
                    <a:pt x="633" y="18572"/>
                  </a:lnTo>
                  <a:lnTo>
                    <a:pt x="0" y="25239"/>
                  </a:lnTo>
                  <a:lnTo>
                    <a:pt x="396" y="30876"/>
                  </a:lnTo>
                  <a:lnTo>
                    <a:pt x="1666" y="35797"/>
                  </a:lnTo>
                  <a:lnTo>
                    <a:pt x="3730" y="40003"/>
                  </a:lnTo>
                  <a:lnTo>
                    <a:pt x="6587" y="43576"/>
                  </a:lnTo>
                  <a:lnTo>
                    <a:pt x="10158" y="46353"/>
                  </a:lnTo>
                  <a:lnTo>
                    <a:pt x="14444" y="48418"/>
                  </a:lnTo>
                  <a:lnTo>
                    <a:pt x="19367" y="49608"/>
                  </a:lnTo>
                  <a:lnTo>
                    <a:pt x="25002" y="50084"/>
                  </a:lnTo>
                  <a:lnTo>
                    <a:pt x="34051" y="49132"/>
                  </a:lnTo>
                  <a:lnTo>
                    <a:pt x="37940" y="47941"/>
                  </a:lnTo>
                  <a:lnTo>
                    <a:pt x="41432" y="46274"/>
                  </a:lnTo>
                  <a:lnTo>
                    <a:pt x="41432" y="36114"/>
                  </a:lnTo>
                  <a:lnTo>
                    <a:pt x="34051" y="39527"/>
                  </a:lnTo>
                  <a:lnTo>
                    <a:pt x="29923" y="40559"/>
                  </a:lnTo>
                  <a:lnTo>
                    <a:pt x="25557" y="40957"/>
                  </a:lnTo>
                  <a:lnTo>
                    <a:pt x="20240" y="40163"/>
                  </a:lnTo>
                  <a:lnTo>
                    <a:pt x="16032" y="37861"/>
                  </a:lnTo>
                  <a:lnTo>
                    <a:pt x="13096" y="34051"/>
                  </a:lnTo>
                  <a:lnTo>
                    <a:pt x="11826" y="28891"/>
                  </a:lnTo>
                  <a:lnTo>
                    <a:pt x="44926" y="28891"/>
                  </a:lnTo>
                  <a:lnTo>
                    <a:pt x="44528" y="20953"/>
                  </a:lnTo>
                  <a:lnTo>
                    <a:pt x="43019" y="13969"/>
                  </a:lnTo>
                  <a:lnTo>
                    <a:pt x="40242" y="8174"/>
                  </a:lnTo>
                  <a:lnTo>
                    <a:pt x="35956" y="3808"/>
                  </a:lnTo>
                  <a:lnTo>
                    <a:pt x="33257" y="2142"/>
                  </a:lnTo>
                  <a:lnTo>
                    <a:pt x="30082" y="951"/>
                  </a:lnTo>
                  <a:lnTo>
                    <a:pt x="26351" y="237"/>
                  </a:lnTo>
                  <a:lnTo>
                    <a:pt x="22144" y="0"/>
                  </a:lnTo>
                  <a:close/>
                </a:path>
              </a:pathLst>
            </a:custGeom>
            <a:solidFill>
              <a:srgbClr val="000000"/>
            </a:solidFill>
          </p:spPr>
          <p:txBody>
            <a:bodyPr vert="horz" lIns="91440" tIns="45720" rIns="91440" bIns="45720" anchor="t"/>
            <a:lstStyle/>
            <a:p>
              <a:endParaRPr lang="en-IN"/>
            </a:p>
          </p:txBody>
        </p:sp>
        <p:sp>
          <p:nvSpPr>
            <p:cNvPr id="2485" name="Shape 7225"/>
            <p:cNvSpPr/>
            <p:nvPr/>
          </p:nvSpPr>
          <p:spPr>
            <a:xfrm>
              <a:off x="416496" y="5438902"/>
              <a:ext cx="50163" cy="50084"/>
            </a:xfrm>
            <a:custGeom>
              <a:avLst/>
              <a:gdLst/>
              <a:ahLst/>
              <a:cxnLst/>
              <a:rect l="0" t="0" r="0" b="0"/>
              <a:pathLst>
                <a:path w="50163" h="50084">
                  <a:moveTo>
                    <a:pt x="25002" y="0"/>
                  </a:moveTo>
                  <a:lnTo>
                    <a:pt x="25002" y="9682"/>
                  </a:lnTo>
                  <a:lnTo>
                    <a:pt x="28812" y="10238"/>
                  </a:lnTo>
                  <a:lnTo>
                    <a:pt x="31828" y="11746"/>
                  </a:lnTo>
                  <a:lnTo>
                    <a:pt x="34210" y="14048"/>
                  </a:lnTo>
                  <a:lnTo>
                    <a:pt x="35797" y="16905"/>
                  </a:lnTo>
                  <a:lnTo>
                    <a:pt x="36830" y="20239"/>
                  </a:lnTo>
                  <a:lnTo>
                    <a:pt x="37146" y="23891"/>
                  </a:lnTo>
                  <a:lnTo>
                    <a:pt x="36908" y="27859"/>
                  </a:lnTo>
                  <a:lnTo>
                    <a:pt x="36115" y="31750"/>
                  </a:lnTo>
                  <a:lnTo>
                    <a:pt x="34686" y="35162"/>
                  </a:lnTo>
                  <a:lnTo>
                    <a:pt x="32463" y="37939"/>
                  </a:lnTo>
                  <a:lnTo>
                    <a:pt x="29208" y="39766"/>
                  </a:lnTo>
                  <a:lnTo>
                    <a:pt x="25002" y="40401"/>
                  </a:lnTo>
                  <a:lnTo>
                    <a:pt x="20874" y="39687"/>
                  </a:lnTo>
                  <a:lnTo>
                    <a:pt x="17699" y="37861"/>
                  </a:lnTo>
                  <a:lnTo>
                    <a:pt x="15477" y="35082"/>
                  </a:lnTo>
                  <a:lnTo>
                    <a:pt x="14048" y="31669"/>
                  </a:lnTo>
                  <a:lnTo>
                    <a:pt x="13333" y="27781"/>
                  </a:lnTo>
                  <a:lnTo>
                    <a:pt x="13017" y="23891"/>
                  </a:lnTo>
                  <a:lnTo>
                    <a:pt x="13333" y="20319"/>
                  </a:lnTo>
                  <a:lnTo>
                    <a:pt x="14366" y="16985"/>
                  </a:lnTo>
                  <a:lnTo>
                    <a:pt x="16032" y="14048"/>
                  </a:lnTo>
                  <a:lnTo>
                    <a:pt x="18335" y="11746"/>
                  </a:lnTo>
                  <a:lnTo>
                    <a:pt x="21351" y="10238"/>
                  </a:lnTo>
                  <a:lnTo>
                    <a:pt x="25002" y="9682"/>
                  </a:lnTo>
                  <a:lnTo>
                    <a:pt x="25002" y="0"/>
                  </a:lnTo>
                  <a:lnTo>
                    <a:pt x="18256" y="793"/>
                  </a:lnTo>
                  <a:lnTo>
                    <a:pt x="12223" y="3014"/>
                  </a:lnTo>
                  <a:lnTo>
                    <a:pt x="7222" y="6746"/>
                  </a:lnTo>
                  <a:lnTo>
                    <a:pt x="3412" y="11746"/>
                  </a:lnTo>
                  <a:lnTo>
                    <a:pt x="872" y="18017"/>
                  </a:lnTo>
                  <a:lnTo>
                    <a:pt x="0" y="25319"/>
                  </a:lnTo>
                  <a:lnTo>
                    <a:pt x="793" y="31987"/>
                  </a:lnTo>
                  <a:lnTo>
                    <a:pt x="3015" y="37939"/>
                  </a:lnTo>
                  <a:lnTo>
                    <a:pt x="6667" y="42862"/>
                  </a:lnTo>
                  <a:lnTo>
                    <a:pt x="11588" y="46751"/>
                  </a:lnTo>
                  <a:lnTo>
                    <a:pt x="17699" y="49212"/>
                  </a:lnTo>
                  <a:lnTo>
                    <a:pt x="25002" y="50084"/>
                  </a:lnTo>
                  <a:lnTo>
                    <a:pt x="32463" y="49212"/>
                  </a:lnTo>
                  <a:lnTo>
                    <a:pt x="38576" y="46751"/>
                  </a:lnTo>
                  <a:lnTo>
                    <a:pt x="43496" y="42862"/>
                  </a:lnTo>
                  <a:lnTo>
                    <a:pt x="47148" y="37939"/>
                  </a:lnTo>
                  <a:lnTo>
                    <a:pt x="49369" y="31987"/>
                  </a:lnTo>
                  <a:lnTo>
                    <a:pt x="50163" y="25319"/>
                  </a:lnTo>
                  <a:lnTo>
                    <a:pt x="49291" y="18017"/>
                  </a:lnTo>
                  <a:lnTo>
                    <a:pt x="46831" y="11746"/>
                  </a:lnTo>
                  <a:lnTo>
                    <a:pt x="42941" y="6746"/>
                  </a:lnTo>
                  <a:lnTo>
                    <a:pt x="37861" y="3014"/>
                  </a:lnTo>
                  <a:lnTo>
                    <a:pt x="31828" y="793"/>
                  </a:lnTo>
                  <a:lnTo>
                    <a:pt x="25002" y="0"/>
                  </a:lnTo>
                  <a:close/>
                </a:path>
              </a:pathLst>
            </a:custGeom>
            <a:solidFill>
              <a:srgbClr val="000000"/>
            </a:solidFill>
          </p:spPr>
          <p:txBody>
            <a:bodyPr vert="horz" lIns="91440" tIns="45720" rIns="91440" bIns="45720" anchor="t"/>
            <a:lstStyle/>
            <a:p>
              <a:endParaRPr lang="en-IN"/>
            </a:p>
          </p:txBody>
        </p:sp>
        <p:sp>
          <p:nvSpPr>
            <p:cNvPr id="2486" name="Shape 7226"/>
            <p:cNvSpPr/>
            <p:nvPr/>
          </p:nvSpPr>
          <p:spPr>
            <a:xfrm>
              <a:off x="254808" y="5438902"/>
              <a:ext cx="44926" cy="50084"/>
            </a:xfrm>
            <a:custGeom>
              <a:avLst/>
              <a:gdLst/>
              <a:ahLst/>
              <a:cxnLst/>
              <a:rect l="0" t="0" r="0" b="0"/>
              <a:pathLst>
                <a:path w="44926" h="50084">
                  <a:moveTo>
                    <a:pt x="22146" y="0"/>
                  </a:moveTo>
                  <a:lnTo>
                    <a:pt x="22940" y="9047"/>
                  </a:lnTo>
                  <a:lnTo>
                    <a:pt x="27463" y="9921"/>
                  </a:lnTo>
                  <a:lnTo>
                    <a:pt x="30480" y="12461"/>
                  </a:lnTo>
                  <a:lnTo>
                    <a:pt x="32306" y="16032"/>
                  </a:lnTo>
                  <a:lnTo>
                    <a:pt x="33020" y="20319"/>
                  </a:lnTo>
                  <a:lnTo>
                    <a:pt x="11827" y="20319"/>
                  </a:lnTo>
                  <a:lnTo>
                    <a:pt x="12858" y="15875"/>
                  </a:lnTo>
                  <a:lnTo>
                    <a:pt x="15002" y="12302"/>
                  </a:lnTo>
                  <a:lnTo>
                    <a:pt x="18336" y="9921"/>
                  </a:lnTo>
                  <a:lnTo>
                    <a:pt x="22940" y="9047"/>
                  </a:lnTo>
                  <a:lnTo>
                    <a:pt x="22146" y="0"/>
                  </a:lnTo>
                  <a:lnTo>
                    <a:pt x="15398" y="872"/>
                  </a:lnTo>
                  <a:lnTo>
                    <a:pt x="9842" y="3491"/>
                  </a:lnTo>
                  <a:lnTo>
                    <a:pt x="5477" y="7380"/>
                  </a:lnTo>
                  <a:lnTo>
                    <a:pt x="2461" y="12539"/>
                  </a:lnTo>
                  <a:lnTo>
                    <a:pt x="635" y="18572"/>
                  </a:lnTo>
                  <a:lnTo>
                    <a:pt x="0" y="25239"/>
                  </a:lnTo>
                  <a:lnTo>
                    <a:pt x="396" y="30876"/>
                  </a:lnTo>
                  <a:lnTo>
                    <a:pt x="1667" y="35797"/>
                  </a:lnTo>
                  <a:lnTo>
                    <a:pt x="3731" y="40003"/>
                  </a:lnTo>
                  <a:lnTo>
                    <a:pt x="6588" y="43576"/>
                  </a:lnTo>
                  <a:lnTo>
                    <a:pt x="10160" y="46353"/>
                  </a:lnTo>
                  <a:lnTo>
                    <a:pt x="14446" y="48418"/>
                  </a:lnTo>
                  <a:lnTo>
                    <a:pt x="19367" y="49608"/>
                  </a:lnTo>
                  <a:lnTo>
                    <a:pt x="25003" y="50084"/>
                  </a:lnTo>
                  <a:lnTo>
                    <a:pt x="34052" y="49132"/>
                  </a:lnTo>
                  <a:lnTo>
                    <a:pt x="37941" y="47941"/>
                  </a:lnTo>
                  <a:lnTo>
                    <a:pt x="41433" y="46274"/>
                  </a:lnTo>
                  <a:lnTo>
                    <a:pt x="41433" y="36114"/>
                  </a:lnTo>
                  <a:lnTo>
                    <a:pt x="34052" y="39527"/>
                  </a:lnTo>
                  <a:lnTo>
                    <a:pt x="29925" y="40559"/>
                  </a:lnTo>
                  <a:lnTo>
                    <a:pt x="25558" y="40957"/>
                  </a:lnTo>
                  <a:lnTo>
                    <a:pt x="20241" y="40163"/>
                  </a:lnTo>
                  <a:lnTo>
                    <a:pt x="16033" y="37861"/>
                  </a:lnTo>
                  <a:lnTo>
                    <a:pt x="13097" y="34051"/>
                  </a:lnTo>
                  <a:lnTo>
                    <a:pt x="11827" y="28891"/>
                  </a:lnTo>
                  <a:lnTo>
                    <a:pt x="44926" y="28891"/>
                  </a:lnTo>
                  <a:lnTo>
                    <a:pt x="44530" y="20953"/>
                  </a:lnTo>
                  <a:lnTo>
                    <a:pt x="43021" y="13969"/>
                  </a:lnTo>
                  <a:lnTo>
                    <a:pt x="40243" y="8174"/>
                  </a:lnTo>
                  <a:lnTo>
                    <a:pt x="35957" y="3808"/>
                  </a:lnTo>
                  <a:lnTo>
                    <a:pt x="33258" y="2142"/>
                  </a:lnTo>
                  <a:lnTo>
                    <a:pt x="30083" y="951"/>
                  </a:lnTo>
                  <a:lnTo>
                    <a:pt x="26352" y="237"/>
                  </a:lnTo>
                  <a:lnTo>
                    <a:pt x="22146" y="0"/>
                  </a:lnTo>
                  <a:close/>
                </a:path>
              </a:pathLst>
            </a:custGeom>
            <a:solidFill>
              <a:srgbClr val="000000"/>
            </a:solidFill>
          </p:spPr>
          <p:txBody>
            <a:bodyPr vert="horz" lIns="91440" tIns="45720" rIns="91440" bIns="45720" anchor="t"/>
            <a:lstStyle/>
            <a:p>
              <a:endParaRPr lang="en-IN"/>
            </a:p>
          </p:txBody>
        </p:sp>
        <p:sp>
          <p:nvSpPr>
            <p:cNvPr id="2487" name="Shape 7227"/>
            <p:cNvSpPr/>
            <p:nvPr/>
          </p:nvSpPr>
          <p:spPr>
            <a:xfrm>
              <a:off x="310212" y="5438902"/>
              <a:ext cx="28098" cy="48973"/>
            </a:xfrm>
            <a:custGeom>
              <a:avLst/>
              <a:gdLst/>
              <a:ahLst/>
              <a:cxnLst/>
              <a:rect l="0" t="0" r="0" b="0"/>
              <a:pathLst>
                <a:path w="28098" h="48973">
                  <a:moveTo>
                    <a:pt x="24288" y="0"/>
                  </a:moveTo>
                  <a:lnTo>
                    <a:pt x="20796" y="555"/>
                  </a:lnTo>
                  <a:lnTo>
                    <a:pt x="17779" y="2063"/>
                  </a:lnTo>
                  <a:lnTo>
                    <a:pt x="15239" y="4285"/>
                  </a:lnTo>
                  <a:lnTo>
                    <a:pt x="13176" y="6825"/>
                  </a:lnTo>
                  <a:lnTo>
                    <a:pt x="11827" y="9525"/>
                  </a:lnTo>
                  <a:lnTo>
                    <a:pt x="11192" y="11984"/>
                  </a:lnTo>
                  <a:lnTo>
                    <a:pt x="11033" y="11984"/>
                  </a:lnTo>
                  <a:lnTo>
                    <a:pt x="11033" y="1110"/>
                  </a:lnTo>
                  <a:lnTo>
                    <a:pt x="0" y="1110"/>
                  </a:lnTo>
                  <a:lnTo>
                    <a:pt x="0" y="48973"/>
                  </a:lnTo>
                  <a:lnTo>
                    <a:pt x="12382" y="48973"/>
                  </a:lnTo>
                  <a:lnTo>
                    <a:pt x="12382" y="31432"/>
                  </a:lnTo>
                  <a:lnTo>
                    <a:pt x="12779" y="23255"/>
                  </a:lnTo>
                  <a:lnTo>
                    <a:pt x="13652" y="19050"/>
                  </a:lnTo>
                  <a:lnTo>
                    <a:pt x="15478" y="15397"/>
                  </a:lnTo>
                  <a:lnTo>
                    <a:pt x="18336" y="12857"/>
                  </a:lnTo>
                  <a:lnTo>
                    <a:pt x="22542" y="11906"/>
                  </a:lnTo>
                  <a:lnTo>
                    <a:pt x="25797" y="12143"/>
                  </a:lnTo>
                  <a:lnTo>
                    <a:pt x="28098" y="12937"/>
                  </a:lnTo>
                  <a:lnTo>
                    <a:pt x="28098" y="316"/>
                  </a:lnTo>
                  <a:lnTo>
                    <a:pt x="24288" y="0"/>
                  </a:lnTo>
                  <a:close/>
                </a:path>
              </a:pathLst>
            </a:custGeom>
            <a:solidFill>
              <a:srgbClr val="000000"/>
            </a:solidFill>
          </p:spPr>
          <p:txBody>
            <a:bodyPr vert="horz" lIns="91440" tIns="45720" rIns="91440" bIns="45720" anchor="t"/>
            <a:lstStyle/>
            <a:p>
              <a:endParaRPr lang="en-IN"/>
            </a:p>
          </p:txBody>
        </p:sp>
        <p:sp>
          <p:nvSpPr>
            <p:cNvPr id="2488" name="Shape 7228"/>
            <p:cNvSpPr/>
            <p:nvPr/>
          </p:nvSpPr>
          <p:spPr>
            <a:xfrm>
              <a:off x="342995" y="5462833"/>
              <a:ext cx="24447" cy="0"/>
            </a:xfrm>
            <a:custGeom>
              <a:avLst/>
              <a:gdLst/>
              <a:ahLst/>
              <a:cxnLst/>
              <a:rect l="0" t="0" r="0" b="0"/>
              <a:pathLst>
                <a:path w="24447">
                  <a:moveTo>
                    <a:pt x="0" y="0"/>
                  </a:moveTo>
                  <a:lnTo>
                    <a:pt x="24447" y="0"/>
                  </a:lnTo>
                </a:path>
              </a:pathLst>
            </a:custGeom>
            <a:noFill/>
            <a:ln w="10239" cap="flat">
              <a:solidFill>
                <a:srgbClr val="000000"/>
              </a:solidFill>
              <a:prstDash val="solid"/>
            </a:ln>
          </p:spPr>
          <p:txBody>
            <a:bodyPr vert="horz" lIns="91440" tIns="45720" rIns="91440" bIns="45720" anchor="t"/>
            <a:lstStyle/>
            <a:p>
              <a:endParaRPr lang="en-IN"/>
            </a:p>
          </p:txBody>
        </p:sp>
        <p:sp>
          <p:nvSpPr>
            <p:cNvPr id="2489" name="Shape 7229"/>
            <p:cNvSpPr/>
            <p:nvPr/>
          </p:nvSpPr>
          <p:spPr>
            <a:xfrm>
              <a:off x="373792" y="5438902"/>
              <a:ext cx="34686" cy="50084"/>
            </a:xfrm>
            <a:custGeom>
              <a:avLst/>
              <a:gdLst/>
              <a:ahLst/>
              <a:cxnLst/>
              <a:rect l="0" t="0" r="0" b="0"/>
              <a:pathLst>
                <a:path w="34686" h="50084">
                  <a:moveTo>
                    <a:pt x="18732" y="0"/>
                  </a:moveTo>
                  <a:lnTo>
                    <a:pt x="13970" y="396"/>
                  </a:lnTo>
                  <a:lnTo>
                    <a:pt x="9525" y="1587"/>
                  </a:lnTo>
                  <a:lnTo>
                    <a:pt x="5634" y="3571"/>
                  </a:lnTo>
                  <a:lnTo>
                    <a:pt x="2698" y="6428"/>
                  </a:lnTo>
                  <a:lnTo>
                    <a:pt x="713" y="10158"/>
                  </a:lnTo>
                  <a:lnTo>
                    <a:pt x="0" y="14842"/>
                  </a:lnTo>
                  <a:lnTo>
                    <a:pt x="872" y="20319"/>
                  </a:lnTo>
                  <a:lnTo>
                    <a:pt x="3333" y="23969"/>
                  </a:lnTo>
                  <a:lnTo>
                    <a:pt x="6826" y="26430"/>
                  </a:lnTo>
                  <a:lnTo>
                    <a:pt x="10795" y="27938"/>
                  </a:lnTo>
                  <a:lnTo>
                    <a:pt x="14763" y="29130"/>
                  </a:lnTo>
                  <a:lnTo>
                    <a:pt x="18256" y="30399"/>
                  </a:lnTo>
                  <a:lnTo>
                    <a:pt x="20716" y="32225"/>
                  </a:lnTo>
                  <a:lnTo>
                    <a:pt x="21668" y="35082"/>
                  </a:lnTo>
                  <a:lnTo>
                    <a:pt x="21272" y="37146"/>
                  </a:lnTo>
                  <a:lnTo>
                    <a:pt x="20161" y="38733"/>
                  </a:lnTo>
                  <a:lnTo>
                    <a:pt x="16986" y="40481"/>
                  </a:lnTo>
                  <a:lnTo>
                    <a:pt x="13413" y="40957"/>
                  </a:lnTo>
                  <a:lnTo>
                    <a:pt x="7222" y="40083"/>
                  </a:lnTo>
                  <a:lnTo>
                    <a:pt x="1189" y="37782"/>
                  </a:lnTo>
                  <a:lnTo>
                    <a:pt x="476" y="48021"/>
                  </a:lnTo>
                  <a:lnTo>
                    <a:pt x="7461" y="49528"/>
                  </a:lnTo>
                  <a:lnTo>
                    <a:pt x="14605" y="50084"/>
                  </a:lnTo>
                  <a:lnTo>
                    <a:pt x="19526" y="49688"/>
                  </a:lnTo>
                  <a:lnTo>
                    <a:pt x="24208" y="48497"/>
                  </a:lnTo>
                  <a:lnTo>
                    <a:pt x="28416" y="46433"/>
                  </a:lnTo>
                  <a:lnTo>
                    <a:pt x="31670" y="43496"/>
                  </a:lnTo>
                  <a:lnTo>
                    <a:pt x="33892" y="39527"/>
                  </a:lnTo>
                  <a:lnTo>
                    <a:pt x="34686" y="34447"/>
                  </a:lnTo>
                  <a:lnTo>
                    <a:pt x="33733" y="28971"/>
                  </a:lnTo>
                  <a:lnTo>
                    <a:pt x="31273" y="25161"/>
                  </a:lnTo>
                  <a:lnTo>
                    <a:pt x="27781" y="22541"/>
                  </a:lnTo>
                  <a:lnTo>
                    <a:pt x="23812" y="20794"/>
                  </a:lnTo>
                  <a:lnTo>
                    <a:pt x="19843" y="19525"/>
                  </a:lnTo>
                  <a:lnTo>
                    <a:pt x="16351" y="18256"/>
                  </a:lnTo>
                  <a:lnTo>
                    <a:pt x="13889" y="16668"/>
                  </a:lnTo>
                  <a:lnTo>
                    <a:pt x="13017" y="14366"/>
                  </a:lnTo>
                  <a:lnTo>
                    <a:pt x="13652" y="11826"/>
                  </a:lnTo>
                  <a:lnTo>
                    <a:pt x="15398" y="10238"/>
                  </a:lnTo>
                  <a:lnTo>
                    <a:pt x="17780" y="9286"/>
                  </a:lnTo>
                  <a:lnTo>
                    <a:pt x="20320" y="9047"/>
                  </a:lnTo>
                  <a:lnTo>
                    <a:pt x="26193" y="9603"/>
                  </a:lnTo>
                  <a:lnTo>
                    <a:pt x="31511" y="11112"/>
                  </a:lnTo>
                  <a:lnTo>
                    <a:pt x="32305" y="1744"/>
                  </a:lnTo>
                  <a:lnTo>
                    <a:pt x="26272" y="555"/>
                  </a:lnTo>
                  <a:lnTo>
                    <a:pt x="22859" y="157"/>
                  </a:lnTo>
                  <a:lnTo>
                    <a:pt x="18732" y="0"/>
                  </a:lnTo>
                  <a:close/>
                </a:path>
              </a:pathLst>
            </a:custGeom>
            <a:solidFill>
              <a:srgbClr val="000000"/>
            </a:solidFill>
          </p:spPr>
          <p:txBody>
            <a:bodyPr vert="horz" lIns="91440" tIns="45720" rIns="91440" bIns="45720" anchor="t"/>
            <a:lstStyle/>
            <a:p>
              <a:endParaRPr lang="en-IN"/>
            </a:p>
          </p:txBody>
        </p:sp>
        <p:sp>
          <p:nvSpPr>
            <p:cNvPr id="2490" name="Shape 7230"/>
            <p:cNvSpPr/>
            <p:nvPr/>
          </p:nvSpPr>
          <p:spPr>
            <a:xfrm>
              <a:off x="166465" y="5438902"/>
              <a:ext cx="43180" cy="50084"/>
            </a:xfrm>
            <a:custGeom>
              <a:avLst/>
              <a:gdLst/>
              <a:ahLst/>
              <a:cxnLst/>
              <a:rect l="0" t="0" r="0" b="0"/>
              <a:pathLst>
                <a:path w="43180" h="50084">
                  <a:moveTo>
                    <a:pt x="21827" y="0"/>
                  </a:moveTo>
                  <a:lnTo>
                    <a:pt x="13333" y="951"/>
                  </a:lnTo>
                  <a:lnTo>
                    <a:pt x="5158" y="3571"/>
                  </a:lnTo>
                  <a:lnTo>
                    <a:pt x="5556" y="14287"/>
                  </a:lnTo>
                  <a:lnTo>
                    <a:pt x="12539" y="10476"/>
                  </a:lnTo>
                  <a:lnTo>
                    <a:pt x="16430" y="9364"/>
                  </a:lnTo>
                  <a:lnTo>
                    <a:pt x="20318" y="9047"/>
                  </a:lnTo>
                  <a:lnTo>
                    <a:pt x="25161" y="9603"/>
                  </a:lnTo>
                  <a:lnTo>
                    <a:pt x="28495" y="11349"/>
                  </a:lnTo>
                  <a:lnTo>
                    <a:pt x="30480" y="14524"/>
                  </a:lnTo>
                  <a:lnTo>
                    <a:pt x="31115" y="19366"/>
                  </a:lnTo>
                  <a:lnTo>
                    <a:pt x="24635" y="19366"/>
                  </a:lnTo>
                  <a:lnTo>
                    <a:pt x="25717" y="26827"/>
                  </a:lnTo>
                  <a:lnTo>
                    <a:pt x="31115" y="26827"/>
                  </a:lnTo>
                  <a:lnTo>
                    <a:pt x="30558" y="32146"/>
                  </a:lnTo>
                  <a:lnTo>
                    <a:pt x="29764" y="34527"/>
                  </a:lnTo>
                  <a:lnTo>
                    <a:pt x="28495" y="36669"/>
                  </a:lnTo>
                  <a:lnTo>
                    <a:pt x="26827" y="38496"/>
                  </a:lnTo>
                  <a:lnTo>
                    <a:pt x="24843" y="39844"/>
                  </a:lnTo>
                  <a:lnTo>
                    <a:pt x="22462" y="40638"/>
                  </a:lnTo>
                  <a:lnTo>
                    <a:pt x="19763" y="40957"/>
                  </a:lnTo>
                  <a:lnTo>
                    <a:pt x="16668" y="40638"/>
                  </a:lnTo>
                  <a:lnTo>
                    <a:pt x="14127" y="39607"/>
                  </a:lnTo>
                  <a:lnTo>
                    <a:pt x="12539" y="37782"/>
                  </a:lnTo>
                  <a:lnTo>
                    <a:pt x="11906" y="35082"/>
                  </a:lnTo>
                  <a:lnTo>
                    <a:pt x="12539" y="31907"/>
                  </a:lnTo>
                  <a:lnTo>
                    <a:pt x="14287" y="29685"/>
                  </a:lnTo>
                  <a:lnTo>
                    <a:pt x="16747" y="28257"/>
                  </a:lnTo>
                  <a:lnTo>
                    <a:pt x="19683" y="27383"/>
                  </a:lnTo>
                  <a:lnTo>
                    <a:pt x="25717" y="26827"/>
                  </a:lnTo>
                  <a:lnTo>
                    <a:pt x="24635" y="19366"/>
                  </a:lnTo>
                  <a:lnTo>
                    <a:pt x="24287" y="19366"/>
                  </a:lnTo>
                  <a:lnTo>
                    <a:pt x="16033" y="20001"/>
                  </a:lnTo>
                  <a:lnTo>
                    <a:pt x="11906" y="20794"/>
                  </a:lnTo>
                  <a:lnTo>
                    <a:pt x="8174" y="22225"/>
                  </a:lnTo>
                  <a:lnTo>
                    <a:pt x="4921" y="24288"/>
                  </a:lnTo>
                  <a:lnTo>
                    <a:pt x="2301" y="27224"/>
                  </a:lnTo>
                  <a:lnTo>
                    <a:pt x="633" y="31034"/>
                  </a:lnTo>
                  <a:lnTo>
                    <a:pt x="0" y="35876"/>
                  </a:lnTo>
                  <a:lnTo>
                    <a:pt x="633" y="40083"/>
                  </a:lnTo>
                  <a:lnTo>
                    <a:pt x="2460" y="43576"/>
                  </a:lnTo>
                  <a:lnTo>
                    <a:pt x="5237" y="46353"/>
                  </a:lnTo>
                  <a:lnTo>
                    <a:pt x="8651" y="48418"/>
                  </a:lnTo>
                  <a:lnTo>
                    <a:pt x="12620" y="49688"/>
                  </a:lnTo>
                  <a:lnTo>
                    <a:pt x="16747" y="50084"/>
                  </a:lnTo>
                  <a:lnTo>
                    <a:pt x="21033" y="49528"/>
                  </a:lnTo>
                  <a:lnTo>
                    <a:pt x="25161" y="47941"/>
                  </a:lnTo>
                  <a:lnTo>
                    <a:pt x="28733" y="45322"/>
                  </a:lnTo>
                  <a:lnTo>
                    <a:pt x="31511" y="41830"/>
                  </a:lnTo>
                  <a:lnTo>
                    <a:pt x="31670" y="41830"/>
                  </a:lnTo>
                  <a:lnTo>
                    <a:pt x="31828" y="45005"/>
                  </a:lnTo>
                  <a:lnTo>
                    <a:pt x="32225" y="48973"/>
                  </a:lnTo>
                  <a:lnTo>
                    <a:pt x="43180" y="48973"/>
                  </a:lnTo>
                  <a:lnTo>
                    <a:pt x="42623" y="38257"/>
                  </a:lnTo>
                  <a:lnTo>
                    <a:pt x="42543" y="32780"/>
                  </a:lnTo>
                  <a:lnTo>
                    <a:pt x="42464" y="26272"/>
                  </a:lnTo>
                  <a:lnTo>
                    <a:pt x="42464" y="20160"/>
                  </a:lnTo>
                  <a:lnTo>
                    <a:pt x="42227" y="15238"/>
                  </a:lnTo>
                  <a:lnTo>
                    <a:pt x="41353" y="11032"/>
                  </a:lnTo>
                  <a:lnTo>
                    <a:pt x="39766" y="7539"/>
                  </a:lnTo>
                  <a:lnTo>
                    <a:pt x="37623" y="4762"/>
                  </a:lnTo>
                  <a:lnTo>
                    <a:pt x="34764" y="2618"/>
                  </a:lnTo>
                  <a:lnTo>
                    <a:pt x="31193" y="1110"/>
                  </a:lnTo>
                  <a:lnTo>
                    <a:pt x="26907" y="237"/>
                  </a:lnTo>
                  <a:lnTo>
                    <a:pt x="21827" y="0"/>
                  </a:lnTo>
                  <a:close/>
                </a:path>
              </a:pathLst>
            </a:custGeom>
            <a:solidFill>
              <a:srgbClr val="000000"/>
            </a:solidFill>
          </p:spPr>
          <p:txBody>
            <a:bodyPr vert="horz" lIns="91440" tIns="45720" rIns="91440" bIns="45720" anchor="t"/>
            <a:lstStyle/>
            <a:p>
              <a:endParaRPr lang="en-IN"/>
            </a:p>
          </p:txBody>
        </p:sp>
        <p:sp>
          <p:nvSpPr>
            <p:cNvPr id="2491" name="Shape 7231"/>
            <p:cNvSpPr/>
            <p:nvPr/>
          </p:nvSpPr>
          <p:spPr>
            <a:xfrm>
              <a:off x="501427" y="5440012"/>
              <a:ext cx="43973" cy="48974"/>
            </a:xfrm>
            <a:custGeom>
              <a:avLst/>
              <a:gdLst/>
              <a:ahLst/>
              <a:cxnLst/>
              <a:rect l="0" t="0" r="0" b="0"/>
              <a:pathLst>
                <a:path w="43973" h="48974">
                  <a:moveTo>
                    <a:pt x="0" y="0"/>
                  </a:moveTo>
                  <a:lnTo>
                    <a:pt x="0" y="30162"/>
                  </a:lnTo>
                  <a:lnTo>
                    <a:pt x="237" y="34131"/>
                  </a:lnTo>
                  <a:lnTo>
                    <a:pt x="951" y="37703"/>
                  </a:lnTo>
                  <a:lnTo>
                    <a:pt x="2142" y="40878"/>
                  </a:lnTo>
                  <a:lnTo>
                    <a:pt x="3888" y="43656"/>
                  </a:lnTo>
                  <a:lnTo>
                    <a:pt x="6111" y="45878"/>
                  </a:lnTo>
                  <a:lnTo>
                    <a:pt x="8968" y="47545"/>
                  </a:lnTo>
                  <a:lnTo>
                    <a:pt x="12302" y="48578"/>
                  </a:lnTo>
                  <a:lnTo>
                    <a:pt x="16271" y="48974"/>
                  </a:lnTo>
                  <a:lnTo>
                    <a:pt x="20955" y="48418"/>
                  </a:lnTo>
                  <a:lnTo>
                    <a:pt x="25161" y="46911"/>
                  </a:lnTo>
                  <a:lnTo>
                    <a:pt x="28812" y="44529"/>
                  </a:lnTo>
                  <a:lnTo>
                    <a:pt x="31987" y="41354"/>
                  </a:lnTo>
                  <a:lnTo>
                    <a:pt x="32146" y="41354"/>
                  </a:lnTo>
                  <a:lnTo>
                    <a:pt x="32146" y="47863"/>
                  </a:lnTo>
                  <a:lnTo>
                    <a:pt x="43973" y="47863"/>
                  </a:lnTo>
                  <a:lnTo>
                    <a:pt x="43973" y="0"/>
                  </a:lnTo>
                  <a:lnTo>
                    <a:pt x="31511" y="0"/>
                  </a:lnTo>
                  <a:lnTo>
                    <a:pt x="31511" y="23416"/>
                  </a:lnTo>
                  <a:lnTo>
                    <a:pt x="31352" y="26671"/>
                  </a:lnTo>
                  <a:lnTo>
                    <a:pt x="30638" y="30242"/>
                  </a:lnTo>
                  <a:lnTo>
                    <a:pt x="29368" y="33654"/>
                  </a:lnTo>
                  <a:lnTo>
                    <a:pt x="27383" y="36592"/>
                  </a:lnTo>
                  <a:lnTo>
                    <a:pt x="24446" y="38577"/>
                  </a:lnTo>
                  <a:lnTo>
                    <a:pt x="20557" y="39291"/>
                  </a:lnTo>
                  <a:lnTo>
                    <a:pt x="17144" y="38656"/>
                  </a:lnTo>
                  <a:lnTo>
                    <a:pt x="14921" y="36989"/>
                  </a:lnTo>
                  <a:lnTo>
                    <a:pt x="13493" y="34608"/>
                  </a:lnTo>
                  <a:lnTo>
                    <a:pt x="12778" y="31670"/>
                  </a:lnTo>
                  <a:lnTo>
                    <a:pt x="12461" y="25559"/>
                  </a:lnTo>
                  <a:lnTo>
                    <a:pt x="12461" y="0"/>
                  </a:lnTo>
                  <a:lnTo>
                    <a:pt x="0" y="0"/>
                  </a:lnTo>
                  <a:close/>
                </a:path>
              </a:pathLst>
            </a:custGeom>
            <a:solidFill>
              <a:srgbClr val="000000"/>
            </a:solidFill>
          </p:spPr>
          <p:txBody>
            <a:bodyPr vert="horz" lIns="91440" tIns="45720" rIns="91440" bIns="45720" anchor="t"/>
            <a:lstStyle/>
            <a:p>
              <a:endParaRPr lang="en-IN"/>
            </a:p>
          </p:txBody>
        </p:sp>
        <p:sp>
          <p:nvSpPr>
            <p:cNvPr id="2492" name="Shape 7232"/>
            <p:cNvSpPr/>
            <p:nvPr/>
          </p:nvSpPr>
          <p:spPr>
            <a:xfrm>
              <a:off x="1234455" y="5420803"/>
              <a:ext cx="65563" cy="65563"/>
            </a:xfrm>
            <a:custGeom>
              <a:avLst/>
              <a:gdLst/>
              <a:ahLst/>
              <a:cxnLst/>
              <a:rect l="0" t="0" r="0" b="0"/>
              <a:pathLst>
                <a:path w="65563" h="65563">
                  <a:moveTo>
                    <a:pt x="0" y="0"/>
                  </a:moveTo>
                  <a:lnTo>
                    <a:pt x="22860" y="3096"/>
                  </a:lnTo>
                  <a:lnTo>
                    <a:pt x="27146" y="3254"/>
                  </a:lnTo>
                  <a:lnTo>
                    <a:pt x="30956" y="3651"/>
                  </a:lnTo>
                  <a:lnTo>
                    <a:pt x="37147" y="5001"/>
                  </a:lnTo>
                  <a:lnTo>
                    <a:pt x="41990" y="6986"/>
                  </a:lnTo>
                  <a:lnTo>
                    <a:pt x="45720" y="9207"/>
                  </a:lnTo>
                  <a:lnTo>
                    <a:pt x="48340" y="12065"/>
                  </a:lnTo>
                  <a:lnTo>
                    <a:pt x="50323" y="14923"/>
                  </a:lnTo>
                  <a:lnTo>
                    <a:pt x="53181" y="20796"/>
                  </a:lnTo>
                  <a:lnTo>
                    <a:pt x="54530" y="26987"/>
                  </a:lnTo>
                  <a:lnTo>
                    <a:pt x="54848" y="33576"/>
                  </a:lnTo>
                  <a:lnTo>
                    <a:pt x="54610" y="38656"/>
                  </a:lnTo>
                  <a:lnTo>
                    <a:pt x="53816" y="43101"/>
                  </a:lnTo>
                  <a:lnTo>
                    <a:pt x="52546" y="46990"/>
                  </a:lnTo>
                  <a:lnTo>
                    <a:pt x="50958" y="50324"/>
                  </a:lnTo>
                  <a:lnTo>
                    <a:pt x="48973" y="53102"/>
                  </a:lnTo>
                  <a:lnTo>
                    <a:pt x="46831" y="55483"/>
                  </a:lnTo>
                  <a:lnTo>
                    <a:pt x="41910" y="58896"/>
                  </a:lnTo>
                  <a:lnTo>
                    <a:pt x="36671" y="61040"/>
                  </a:lnTo>
                  <a:lnTo>
                    <a:pt x="31671" y="62071"/>
                  </a:lnTo>
                  <a:lnTo>
                    <a:pt x="27463" y="62468"/>
                  </a:lnTo>
                  <a:lnTo>
                    <a:pt x="24367" y="62548"/>
                  </a:lnTo>
                  <a:lnTo>
                    <a:pt x="21511" y="62468"/>
                  </a:lnTo>
                  <a:lnTo>
                    <a:pt x="19685" y="61992"/>
                  </a:lnTo>
                  <a:lnTo>
                    <a:pt x="18652" y="60643"/>
                  </a:lnTo>
                  <a:lnTo>
                    <a:pt x="18336" y="57943"/>
                  </a:lnTo>
                  <a:lnTo>
                    <a:pt x="18336" y="6112"/>
                  </a:lnTo>
                  <a:lnTo>
                    <a:pt x="18415" y="5001"/>
                  </a:lnTo>
                  <a:lnTo>
                    <a:pt x="18891" y="4048"/>
                  </a:lnTo>
                  <a:lnTo>
                    <a:pt x="20240" y="3333"/>
                  </a:lnTo>
                  <a:lnTo>
                    <a:pt x="22860" y="3096"/>
                  </a:lnTo>
                  <a:lnTo>
                    <a:pt x="0" y="0"/>
                  </a:lnTo>
                  <a:lnTo>
                    <a:pt x="0" y="1587"/>
                  </a:lnTo>
                  <a:lnTo>
                    <a:pt x="2540" y="1667"/>
                  </a:lnTo>
                  <a:lnTo>
                    <a:pt x="4445" y="1906"/>
                  </a:lnTo>
                  <a:lnTo>
                    <a:pt x="5794" y="2461"/>
                  </a:lnTo>
                  <a:lnTo>
                    <a:pt x="6667" y="3254"/>
                  </a:lnTo>
                  <a:lnTo>
                    <a:pt x="7540" y="6112"/>
                  </a:lnTo>
                  <a:lnTo>
                    <a:pt x="7620" y="8096"/>
                  </a:lnTo>
                  <a:lnTo>
                    <a:pt x="7620" y="57547"/>
                  </a:lnTo>
                  <a:lnTo>
                    <a:pt x="7540" y="59531"/>
                  </a:lnTo>
                  <a:lnTo>
                    <a:pt x="6667" y="62310"/>
                  </a:lnTo>
                  <a:lnTo>
                    <a:pt x="5794" y="63182"/>
                  </a:lnTo>
                  <a:lnTo>
                    <a:pt x="4445" y="63738"/>
                  </a:lnTo>
                  <a:lnTo>
                    <a:pt x="2540" y="63976"/>
                  </a:lnTo>
                  <a:lnTo>
                    <a:pt x="0" y="64056"/>
                  </a:lnTo>
                  <a:lnTo>
                    <a:pt x="0" y="65563"/>
                  </a:lnTo>
                  <a:lnTo>
                    <a:pt x="27463" y="65563"/>
                  </a:lnTo>
                  <a:lnTo>
                    <a:pt x="32940" y="65326"/>
                  </a:lnTo>
                  <a:lnTo>
                    <a:pt x="37861" y="64691"/>
                  </a:lnTo>
                  <a:lnTo>
                    <a:pt x="42307" y="63658"/>
                  </a:lnTo>
                  <a:lnTo>
                    <a:pt x="46276" y="62310"/>
                  </a:lnTo>
                  <a:lnTo>
                    <a:pt x="52942" y="58658"/>
                  </a:lnTo>
                  <a:lnTo>
                    <a:pt x="57943" y="54133"/>
                  </a:lnTo>
                  <a:lnTo>
                    <a:pt x="61515" y="49055"/>
                  </a:lnTo>
                  <a:lnTo>
                    <a:pt x="63896" y="43736"/>
                  </a:lnTo>
                  <a:lnTo>
                    <a:pt x="65167" y="38418"/>
                  </a:lnTo>
                  <a:lnTo>
                    <a:pt x="65563" y="33576"/>
                  </a:lnTo>
                  <a:lnTo>
                    <a:pt x="64848" y="25558"/>
                  </a:lnTo>
                  <a:lnTo>
                    <a:pt x="62786" y="18653"/>
                  </a:lnTo>
                  <a:lnTo>
                    <a:pt x="59452" y="12938"/>
                  </a:lnTo>
                  <a:lnTo>
                    <a:pt x="54927" y="8176"/>
                  </a:lnTo>
                  <a:lnTo>
                    <a:pt x="49212" y="4605"/>
                  </a:lnTo>
                  <a:lnTo>
                    <a:pt x="42386" y="2063"/>
                  </a:lnTo>
                  <a:lnTo>
                    <a:pt x="34686" y="476"/>
                  </a:lnTo>
                  <a:lnTo>
                    <a:pt x="25955" y="0"/>
                  </a:lnTo>
                  <a:lnTo>
                    <a:pt x="0" y="0"/>
                  </a:lnTo>
                  <a:close/>
                </a:path>
              </a:pathLst>
            </a:custGeom>
            <a:solidFill>
              <a:srgbClr val="000000"/>
            </a:solidFill>
          </p:spPr>
          <p:txBody>
            <a:bodyPr vert="horz" lIns="91440" tIns="45720" rIns="91440" bIns="45720" anchor="t"/>
            <a:lstStyle/>
            <a:p>
              <a:endParaRPr lang="en-IN"/>
            </a:p>
          </p:txBody>
        </p:sp>
        <p:sp>
          <p:nvSpPr>
            <p:cNvPr id="2493" name="Shape 7233"/>
            <p:cNvSpPr/>
            <p:nvPr/>
          </p:nvSpPr>
          <p:spPr>
            <a:xfrm>
              <a:off x="1310655" y="5419295"/>
              <a:ext cx="10715" cy="10715"/>
            </a:xfrm>
            <a:custGeom>
              <a:avLst/>
              <a:gdLst/>
              <a:ahLst/>
              <a:cxnLst/>
              <a:rect l="0" t="0" r="0" b="0"/>
              <a:pathLst>
                <a:path w="10715" h="10715">
                  <a:moveTo>
                    <a:pt x="6111" y="0"/>
                  </a:moveTo>
                  <a:lnTo>
                    <a:pt x="3255" y="476"/>
                  </a:lnTo>
                  <a:lnTo>
                    <a:pt x="1348" y="1746"/>
                  </a:lnTo>
                  <a:lnTo>
                    <a:pt x="317" y="3254"/>
                  </a:lnTo>
                  <a:lnTo>
                    <a:pt x="0" y="4603"/>
                  </a:lnTo>
                  <a:lnTo>
                    <a:pt x="317" y="6191"/>
                  </a:lnTo>
                  <a:lnTo>
                    <a:pt x="1348" y="8255"/>
                  </a:lnTo>
                  <a:lnTo>
                    <a:pt x="3255" y="10001"/>
                  </a:lnTo>
                  <a:lnTo>
                    <a:pt x="6111" y="10715"/>
                  </a:lnTo>
                  <a:lnTo>
                    <a:pt x="8096" y="10160"/>
                  </a:lnTo>
                  <a:lnTo>
                    <a:pt x="9525" y="8810"/>
                  </a:lnTo>
                  <a:lnTo>
                    <a:pt x="10398" y="6826"/>
                  </a:lnTo>
                  <a:lnTo>
                    <a:pt x="10715" y="4603"/>
                  </a:lnTo>
                  <a:lnTo>
                    <a:pt x="10398" y="2540"/>
                  </a:lnTo>
                  <a:lnTo>
                    <a:pt x="9525" y="1111"/>
                  </a:lnTo>
                  <a:lnTo>
                    <a:pt x="8096" y="317"/>
                  </a:lnTo>
                  <a:lnTo>
                    <a:pt x="6111" y="0"/>
                  </a:lnTo>
                  <a:close/>
                </a:path>
              </a:pathLst>
            </a:custGeom>
            <a:solidFill>
              <a:srgbClr val="000000"/>
            </a:solidFill>
          </p:spPr>
          <p:txBody>
            <a:bodyPr vert="horz" lIns="91440" tIns="45720" rIns="91440" bIns="45720" anchor="t"/>
            <a:lstStyle/>
            <a:p>
              <a:endParaRPr lang="en-IN"/>
            </a:p>
          </p:txBody>
        </p:sp>
        <p:sp>
          <p:nvSpPr>
            <p:cNvPr id="2494" name="Shape 7234"/>
            <p:cNvSpPr/>
            <p:nvPr/>
          </p:nvSpPr>
          <p:spPr>
            <a:xfrm>
              <a:off x="1304543" y="5440646"/>
              <a:ext cx="22860" cy="45720"/>
            </a:xfrm>
            <a:custGeom>
              <a:avLst/>
              <a:gdLst/>
              <a:ahLst/>
              <a:cxnLst/>
              <a:rect l="0" t="0" r="0" b="0"/>
              <a:pathLst>
                <a:path w="22860" h="45720">
                  <a:moveTo>
                    <a:pt x="15238" y="0"/>
                  </a:moveTo>
                  <a:lnTo>
                    <a:pt x="8253" y="2302"/>
                  </a:lnTo>
                  <a:lnTo>
                    <a:pt x="4285" y="3413"/>
                  </a:lnTo>
                  <a:lnTo>
                    <a:pt x="0" y="4605"/>
                  </a:lnTo>
                  <a:lnTo>
                    <a:pt x="0" y="6112"/>
                  </a:lnTo>
                  <a:lnTo>
                    <a:pt x="4603" y="6112"/>
                  </a:lnTo>
                  <a:lnTo>
                    <a:pt x="5713" y="6192"/>
                  </a:lnTo>
                  <a:lnTo>
                    <a:pt x="6666" y="6906"/>
                  </a:lnTo>
                  <a:lnTo>
                    <a:pt x="7381" y="8652"/>
                  </a:lnTo>
                  <a:lnTo>
                    <a:pt x="7540" y="10240"/>
                  </a:lnTo>
                  <a:lnTo>
                    <a:pt x="7620" y="12224"/>
                  </a:lnTo>
                  <a:lnTo>
                    <a:pt x="7620" y="35083"/>
                  </a:lnTo>
                  <a:lnTo>
                    <a:pt x="7540" y="37703"/>
                  </a:lnTo>
                  <a:lnTo>
                    <a:pt x="7301" y="39687"/>
                  </a:lnTo>
                  <a:lnTo>
                    <a:pt x="6111" y="42466"/>
                  </a:lnTo>
                  <a:lnTo>
                    <a:pt x="3730" y="43894"/>
                  </a:lnTo>
                  <a:lnTo>
                    <a:pt x="0" y="44212"/>
                  </a:lnTo>
                  <a:lnTo>
                    <a:pt x="0" y="45720"/>
                  </a:lnTo>
                  <a:lnTo>
                    <a:pt x="22860" y="45720"/>
                  </a:lnTo>
                  <a:lnTo>
                    <a:pt x="22860" y="44212"/>
                  </a:lnTo>
                  <a:lnTo>
                    <a:pt x="20320" y="44132"/>
                  </a:lnTo>
                  <a:lnTo>
                    <a:pt x="18493" y="43894"/>
                  </a:lnTo>
                  <a:lnTo>
                    <a:pt x="17065" y="43338"/>
                  </a:lnTo>
                  <a:lnTo>
                    <a:pt x="16191" y="42466"/>
                  </a:lnTo>
                  <a:lnTo>
                    <a:pt x="15397" y="39687"/>
                  </a:lnTo>
                  <a:lnTo>
                    <a:pt x="15238" y="37703"/>
                  </a:lnTo>
                  <a:lnTo>
                    <a:pt x="15238" y="0"/>
                  </a:lnTo>
                  <a:close/>
                </a:path>
              </a:pathLst>
            </a:custGeom>
            <a:solidFill>
              <a:srgbClr val="000000"/>
            </a:solidFill>
          </p:spPr>
          <p:txBody>
            <a:bodyPr vert="horz" lIns="91440" tIns="45720" rIns="91440" bIns="45720" anchor="t"/>
            <a:lstStyle/>
            <a:p>
              <a:endParaRPr lang="en-IN"/>
            </a:p>
          </p:txBody>
        </p:sp>
        <p:sp>
          <p:nvSpPr>
            <p:cNvPr id="2495" name="Shape 7235"/>
            <p:cNvSpPr/>
            <p:nvPr/>
          </p:nvSpPr>
          <p:spPr>
            <a:xfrm>
              <a:off x="1335022" y="5440646"/>
              <a:ext cx="30481" cy="47228"/>
            </a:xfrm>
            <a:custGeom>
              <a:avLst/>
              <a:gdLst/>
              <a:ahLst/>
              <a:cxnLst/>
              <a:rect l="0" t="0" r="0" b="0"/>
              <a:pathLst>
                <a:path w="30481" h="47228">
                  <a:moveTo>
                    <a:pt x="13732" y="0"/>
                  </a:moveTo>
                  <a:lnTo>
                    <a:pt x="10557" y="238"/>
                  </a:lnTo>
                  <a:lnTo>
                    <a:pt x="7700" y="1032"/>
                  </a:lnTo>
                  <a:lnTo>
                    <a:pt x="3413" y="3811"/>
                  </a:lnTo>
                  <a:lnTo>
                    <a:pt x="873" y="7699"/>
                  </a:lnTo>
                  <a:lnTo>
                    <a:pt x="0" y="12224"/>
                  </a:lnTo>
                  <a:lnTo>
                    <a:pt x="238" y="14843"/>
                  </a:lnTo>
                  <a:lnTo>
                    <a:pt x="1032" y="17145"/>
                  </a:lnTo>
                  <a:lnTo>
                    <a:pt x="3810" y="20956"/>
                  </a:lnTo>
                  <a:lnTo>
                    <a:pt x="7700" y="24210"/>
                  </a:lnTo>
                  <a:lnTo>
                    <a:pt x="12225" y="27463"/>
                  </a:lnTo>
                  <a:lnTo>
                    <a:pt x="18336" y="30481"/>
                  </a:lnTo>
                  <a:lnTo>
                    <a:pt x="20321" y="31671"/>
                  </a:lnTo>
                  <a:lnTo>
                    <a:pt x="21750" y="33099"/>
                  </a:lnTo>
                  <a:lnTo>
                    <a:pt x="22543" y="35163"/>
                  </a:lnTo>
                  <a:lnTo>
                    <a:pt x="22860" y="38100"/>
                  </a:lnTo>
                  <a:lnTo>
                    <a:pt x="22066" y="40957"/>
                  </a:lnTo>
                  <a:lnTo>
                    <a:pt x="20241" y="42862"/>
                  </a:lnTo>
                  <a:lnTo>
                    <a:pt x="17701" y="43894"/>
                  </a:lnTo>
                  <a:lnTo>
                    <a:pt x="15241" y="44212"/>
                  </a:lnTo>
                  <a:lnTo>
                    <a:pt x="11668" y="43894"/>
                  </a:lnTo>
                  <a:lnTo>
                    <a:pt x="8811" y="42942"/>
                  </a:lnTo>
                  <a:lnTo>
                    <a:pt x="6668" y="41513"/>
                  </a:lnTo>
                  <a:lnTo>
                    <a:pt x="5001" y="39608"/>
                  </a:lnTo>
                  <a:lnTo>
                    <a:pt x="2858" y="35243"/>
                  </a:lnTo>
                  <a:lnTo>
                    <a:pt x="1587" y="30481"/>
                  </a:lnTo>
                  <a:lnTo>
                    <a:pt x="0" y="30481"/>
                  </a:lnTo>
                  <a:lnTo>
                    <a:pt x="0" y="45720"/>
                  </a:lnTo>
                  <a:lnTo>
                    <a:pt x="4603" y="45720"/>
                  </a:lnTo>
                  <a:lnTo>
                    <a:pt x="6906" y="45323"/>
                  </a:lnTo>
                  <a:lnTo>
                    <a:pt x="9366" y="45880"/>
                  </a:lnTo>
                  <a:lnTo>
                    <a:pt x="12066" y="46752"/>
                  </a:lnTo>
                  <a:lnTo>
                    <a:pt x="15241" y="47228"/>
                  </a:lnTo>
                  <a:lnTo>
                    <a:pt x="20876" y="46356"/>
                  </a:lnTo>
                  <a:lnTo>
                    <a:pt x="25718" y="43815"/>
                  </a:lnTo>
                  <a:lnTo>
                    <a:pt x="27702" y="41911"/>
                  </a:lnTo>
                  <a:lnTo>
                    <a:pt x="29210" y="39530"/>
                  </a:lnTo>
                  <a:lnTo>
                    <a:pt x="30162" y="36751"/>
                  </a:lnTo>
                  <a:lnTo>
                    <a:pt x="30481" y="33496"/>
                  </a:lnTo>
                  <a:lnTo>
                    <a:pt x="29925" y="29687"/>
                  </a:lnTo>
                  <a:lnTo>
                    <a:pt x="28178" y="27067"/>
                  </a:lnTo>
                  <a:lnTo>
                    <a:pt x="25321" y="24924"/>
                  </a:lnTo>
                  <a:lnTo>
                    <a:pt x="21352" y="22861"/>
                  </a:lnTo>
                  <a:lnTo>
                    <a:pt x="10716" y="16748"/>
                  </a:lnTo>
                  <a:lnTo>
                    <a:pt x="8652" y="14526"/>
                  </a:lnTo>
                  <a:lnTo>
                    <a:pt x="7223" y="12382"/>
                  </a:lnTo>
                  <a:lnTo>
                    <a:pt x="6430" y="10557"/>
                  </a:lnTo>
                  <a:lnTo>
                    <a:pt x="6112" y="9128"/>
                  </a:lnTo>
                  <a:lnTo>
                    <a:pt x="6668" y="6906"/>
                  </a:lnTo>
                  <a:lnTo>
                    <a:pt x="8256" y="4921"/>
                  </a:lnTo>
                  <a:lnTo>
                    <a:pt x="10637" y="3572"/>
                  </a:lnTo>
                  <a:lnTo>
                    <a:pt x="13732" y="3017"/>
                  </a:lnTo>
                  <a:lnTo>
                    <a:pt x="17146" y="3413"/>
                  </a:lnTo>
                  <a:lnTo>
                    <a:pt x="18733" y="4048"/>
                  </a:lnTo>
                  <a:lnTo>
                    <a:pt x="20241" y="5160"/>
                  </a:lnTo>
                  <a:lnTo>
                    <a:pt x="21591" y="6668"/>
                  </a:lnTo>
                  <a:lnTo>
                    <a:pt x="22781" y="8811"/>
                  </a:lnTo>
                  <a:lnTo>
                    <a:pt x="23733" y="11668"/>
                  </a:lnTo>
                  <a:lnTo>
                    <a:pt x="24447" y="15240"/>
                  </a:lnTo>
                  <a:lnTo>
                    <a:pt x="25956" y="15240"/>
                  </a:lnTo>
                  <a:lnTo>
                    <a:pt x="25956" y="1508"/>
                  </a:lnTo>
                  <a:lnTo>
                    <a:pt x="22860" y="1508"/>
                  </a:lnTo>
                  <a:lnTo>
                    <a:pt x="21431" y="1270"/>
                  </a:lnTo>
                  <a:lnTo>
                    <a:pt x="19447" y="715"/>
                  </a:lnTo>
                  <a:lnTo>
                    <a:pt x="16907" y="238"/>
                  </a:lnTo>
                  <a:lnTo>
                    <a:pt x="13732" y="0"/>
                  </a:lnTo>
                  <a:close/>
                </a:path>
              </a:pathLst>
            </a:custGeom>
            <a:solidFill>
              <a:srgbClr val="000000"/>
            </a:solidFill>
          </p:spPr>
          <p:txBody>
            <a:bodyPr vert="horz" lIns="91440" tIns="45720" rIns="91440" bIns="45720" anchor="t"/>
            <a:lstStyle/>
            <a:p>
              <a:endParaRPr lang="en-IN"/>
            </a:p>
          </p:txBody>
        </p:sp>
        <p:sp>
          <p:nvSpPr>
            <p:cNvPr id="2496" name="Shape 7236"/>
            <p:cNvSpPr/>
            <p:nvPr/>
          </p:nvSpPr>
          <p:spPr>
            <a:xfrm>
              <a:off x="1374710" y="5440646"/>
              <a:ext cx="28893" cy="47228"/>
            </a:xfrm>
            <a:custGeom>
              <a:avLst/>
              <a:gdLst/>
              <a:ahLst/>
              <a:cxnLst/>
              <a:rect l="0" t="0" r="0" b="0"/>
              <a:pathLst>
                <a:path w="28893" h="47228">
                  <a:moveTo>
                    <a:pt x="13653" y="0"/>
                  </a:moveTo>
                  <a:lnTo>
                    <a:pt x="10002" y="238"/>
                  </a:lnTo>
                  <a:lnTo>
                    <a:pt x="7065" y="1032"/>
                  </a:lnTo>
                  <a:lnTo>
                    <a:pt x="4683" y="2223"/>
                  </a:lnTo>
                  <a:lnTo>
                    <a:pt x="2858" y="3811"/>
                  </a:lnTo>
                  <a:lnTo>
                    <a:pt x="1508" y="5636"/>
                  </a:lnTo>
                  <a:lnTo>
                    <a:pt x="635" y="7699"/>
                  </a:lnTo>
                  <a:lnTo>
                    <a:pt x="0" y="12224"/>
                  </a:lnTo>
                  <a:lnTo>
                    <a:pt x="793" y="17145"/>
                  </a:lnTo>
                  <a:lnTo>
                    <a:pt x="3016" y="20956"/>
                  </a:lnTo>
                  <a:lnTo>
                    <a:pt x="6430" y="24210"/>
                  </a:lnTo>
                  <a:lnTo>
                    <a:pt x="10637" y="27463"/>
                  </a:lnTo>
                  <a:lnTo>
                    <a:pt x="16748" y="30481"/>
                  </a:lnTo>
                  <a:lnTo>
                    <a:pt x="18971" y="31671"/>
                  </a:lnTo>
                  <a:lnTo>
                    <a:pt x="20956" y="33099"/>
                  </a:lnTo>
                  <a:lnTo>
                    <a:pt x="22305" y="35163"/>
                  </a:lnTo>
                  <a:lnTo>
                    <a:pt x="22860" y="38100"/>
                  </a:lnTo>
                  <a:lnTo>
                    <a:pt x="22066" y="40957"/>
                  </a:lnTo>
                  <a:lnTo>
                    <a:pt x="20003" y="42862"/>
                  </a:lnTo>
                  <a:lnTo>
                    <a:pt x="17066" y="43894"/>
                  </a:lnTo>
                  <a:lnTo>
                    <a:pt x="13653" y="44212"/>
                  </a:lnTo>
                  <a:lnTo>
                    <a:pt x="10557" y="43894"/>
                  </a:lnTo>
                  <a:lnTo>
                    <a:pt x="8097" y="42942"/>
                  </a:lnTo>
                  <a:lnTo>
                    <a:pt x="6191" y="41513"/>
                  </a:lnTo>
                  <a:lnTo>
                    <a:pt x="4762" y="39608"/>
                  </a:lnTo>
                  <a:lnTo>
                    <a:pt x="2778" y="35243"/>
                  </a:lnTo>
                  <a:lnTo>
                    <a:pt x="1508" y="30481"/>
                  </a:lnTo>
                  <a:lnTo>
                    <a:pt x="0" y="30481"/>
                  </a:lnTo>
                  <a:lnTo>
                    <a:pt x="0" y="45720"/>
                  </a:lnTo>
                  <a:lnTo>
                    <a:pt x="3016" y="45720"/>
                  </a:lnTo>
                  <a:lnTo>
                    <a:pt x="5556" y="45323"/>
                  </a:lnTo>
                  <a:lnTo>
                    <a:pt x="8572" y="45880"/>
                  </a:lnTo>
                  <a:lnTo>
                    <a:pt x="11827" y="46752"/>
                  </a:lnTo>
                  <a:lnTo>
                    <a:pt x="15241" y="47228"/>
                  </a:lnTo>
                  <a:lnTo>
                    <a:pt x="19923" y="46356"/>
                  </a:lnTo>
                  <a:lnTo>
                    <a:pt x="24368" y="43815"/>
                  </a:lnTo>
                  <a:lnTo>
                    <a:pt x="26193" y="41911"/>
                  </a:lnTo>
                  <a:lnTo>
                    <a:pt x="27622" y="39530"/>
                  </a:lnTo>
                  <a:lnTo>
                    <a:pt x="28575" y="36751"/>
                  </a:lnTo>
                  <a:lnTo>
                    <a:pt x="28893" y="33496"/>
                  </a:lnTo>
                  <a:lnTo>
                    <a:pt x="28337" y="29687"/>
                  </a:lnTo>
                  <a:lnTo>
                    <a:pt x="26828" y="27067"/>
                  </a:lnTo>
                  <a:lnTo>
                    <a:pt x="24368" y="24924"/>
                  </a:lnTo>
                  <a:lnTo>
                    <a:pt x="21272" y="22861"/>
                  </a:lnTo>
                  <a:lnTo>
                    <a:pt x="9128" y="16748"/>
                  </a:lnTo>
                  <a:lnTo>
                    <a:pt x="7303" y="14526"/>
                  </a:lnTo>
                  <a:lnTo>
                    <a:pt x="6430" y="12382"/>
                  </a:lnTo>
                  <a:lnTo>
                    <a:pt x="6112" y="10557"/>
                  </a:lnTo>
                  <a:lnTo>
                    <a:pt x="6033" y="9128"/>
                  </a:lnTo>
                  <a:lnTo>
                    <a:pt x="6350" y="6906"/>
                  </a:lnTo>
                  <a:lnTo>
                    <a:pt x="7382" y="4921"/>
                  </a:lnTo>
                  <a:lnTo>
                    <a:pt x="9287" y="3572"/>
                  </a:lnTo>
                  <a:lnTo>
                    <a:pt x="12144" y="3017"/>
                  </a:lnTo>
                  <a:lnTo>
                    <a:pt x="15558" y="3413"/>
                  </a:lnTo>
                  <a:lnTo>
                    <a:pt x="17225" y="4048"/>
                  </a:lnTo>
                  <a:lnTo>
                    <a:pt x="18812" y="5160"/>
                  </a:lnTo>
                  <a:lnTo>
                    <a:pt x="20321" y="6668"/>
                  </a:lnTo>
                  <a:lnTo>
                    <a:pt x="21828" y="8811"/>
                  </a:lnTo>
                  <a:lnTo>
                    <a:pt x="23178" y="11668"/>
                  </a:lnTo>
                  <a:lnTo>
                    <a:pt x="24368" y="15240"/>
                  </a:lnTo>
                  <a:lnTo>
                    <a:pt x="25877" y="15240"/>
                  </a:lnTo>
                  <a:lnTo>
                    <a:pt x="24368" y="1508"/>
                  </a:lnTo>
                  <a:lnTo>
                    <a:pt x="22860" y="1508"/>
                  </a:lnTo>
                  <a:lnTo>
                    <a:pt x="20558" y="1270"/>
                  </a:lnTo>
                  <a:lnTo>
                    <a:pt x="18256" y="715"/>
                  </a:lnTo>
                  <a:lnTo>
                    <a:pt x="15955" y="238"/>
                  </a:lnTo>
                  <a:lnTo>
                    <a:pt x="13653" y="0"/>
                  </a:lnTo>
                  <a:close/>
                </a:path>
              </a:pathLst>
            </a:custGeom>
            <a:solidFill>
              <a:srgbClr val="000000"/>
            </a:solidFill>
          </p:spPr>
          <p:txBody>
            <a:bodyPr vert="horz" lIns="91440" tIns="45720" rIns="91440" bIns="45720" anchor="t"/>
            <a:lstStyle/>
            <a:p>
              <a:endParaRPr lang="en-IN"/>
            </a:p>
          </p:txBody>
        </p:sp>
        <p:sp>
          <p:nvSpPr>
            <p:cNvPr id="2497" name="Shape 7237"/>
            <p:cNvSpPr/>
            <p:nvPr/>
          </p:nvSpPr>
          <p:spPr>
            <a:xfrm>
              <a:off x="1411222" y="5440646"/>
              <a:ext cx="42703" cy="47228"/>
            </a:xfrm>
            <a:custGeom>
              <a:avLst/>
              <a:gdLst/>
              <a:ahLst/>
              <a:cxnLst/>
              <a:rect l="0" t="0" r="0" b="0"/>
              <a:pathLst>
                <a:path w="42703" h="47228">
                  <a:moveTo>
                    <a:pt x="21352" y="0"/>
                  </a:moveTo>
                  <a:lnTo>
                    <a:pt x="19843" y="3017"/>
                  </a:lnTo>
                  <a:lnTo>
                    <a:pt x="23098" y="3493"/>
                  </a:lnTo>
                  <a:lnTo>
                    <a:pt x="26115" y="4842"/>
                  </a:lnTo>
                  <a:lnTo>
                    <a:pt x="28655" y="7065"/>
                  </a:lnTo>
                  <a:lnTo>
                    <a:pt x="30877" y="9922"/>
                  </a:lnTo>
                  <a:lnTo>
                    <a:pt x="32703" y="13336"/>
                  </a:lnTo>
                  <a:lnTo>
                    <a:pt x="33972" y="17145"/>
                  </a:lnTo>
                  <a:lnTo>
                    <a:pt x="34766" y="21431"/>
                  </a:lnTo>
                  <a:lnTo>
                    <a:pt x="35085" y="25876"/>
                  </a:lnTo>
                  <a:lnTo>
                    <a:pt x="34766" y="31036"/>
                  </a:lnTo>
                  <a:lnTo>
                    <a:pt x="33814" y="35163"/>
                  </a:lnTo>
                  <a:lnTo>
                    <a:pt x="32465" y="38338"/>
                  </a:lnTo>
                  <a:lnTo>
                    <a:pt x="30718" y="40719"/>
                  </a:lnTo>
                  <a:lnTo>
                    <a:pt x="28735" y="42466"/>
                  </a:lnTo>
                  <a:lnTo>
                    <a:pt x="26750" y="43498"/>
                  </a:lnTo>
                  <a:lnTo>
                    <a:pt x="24686" y="44053"/>
                  </a:lnTo>
                  <a:lnTo>
                    <a:pt x="22860" y="44212"/>
                  </a:lnTo>
                  <a:lnTo>
                    <a:pt x="18256" y="43418"/>
                  </a:lnTo>
                  <a:lnTo>
                    <a:pt x="14685" y="41196"/>
                  </a:lnTo>
                  <a:lnTo>
                    <a:pt x="12066" y="38021"/>
                  </a:lnTo>
                  <a:lnTo>
                    <a:pt x="10160" y="34052"/>
                  </a:lnTo>
                  <a:lnTo>
                    <a:pt x="8811" y="29845"/>
                  </a:lnTo>
                  <a:lnTo>
                    <a:pt x="8097" y="25558"/>
                  </a:lnTo>
                  <a:lnTo>
                    <a:pt x="7700" y="21590"/>
                  </a:lnTo>
                  <a:lnTo>
                    <a:pt x="7621" y="18256"/>
                  </a:lnTo>
                  <a:lnTo>
                    <a:pt x="7858" y="14526"/>
                  </a:lnTo>
                  <a:lnTo>
                    <a:pt x="8652" y="11351"/>
                  </a:lnTo>
                  <a:lnTo>
                    <a:pt x="9843" y="8731"/>
                  </a:lnTo>
                  <a:lnTo>
                    <a:pt x="11431" y="6668"/>
                  </a:lnTo>
                  <a:lnTo>
                    <a:pt x="13256" y="5001"/>
                  </a:lnTo>
                  <a:lnTo>
                    <a:pt x="15319" y="3890"/>
                  </a:lnTo>
                  <a:lnTo>
                    <a:pt x="19843" y="3017"/>
                  </a:lnTo>
                  <a:lnTo>
                    <a:pt x="21352" y="0"/>
                  </a:lnTo>
                  <a:lnTo>
                    <a:pt x="16035" y="476"/>
                  </a:lnTo>
                  <a:lnTo>
                    <a:pt x="11589" y="1826"/>
                  </a:lnTo>
                  <a:lnTo>
                    <a:pt x="7937" y="4048"/>
                  </a:lnTo>
                  <a:lnTo>
                    <a:pt x="5001" y="6826"/>
                  </a:lnTo>
                  <a:lnTo>
                    <a:pt x="2700" y="10240"/>
                  </a:lnTo>
                  <a:lnTo>
                    <a:pt x="1191" y="14130"/>
                  </a:lnTo>
                  <a:lnTo>
                    <a:pt x="318" y="18336"/>
                  </a:lnTo>
                  <a:lnTo>
                    <a:pt x="0" y="22861"/>
                  </a:lnTo>
                  <a:lnTo>
                    <a:pt x="318" y="27861"/>
                  </a:lnTo>
                  <a:lnTo>
                    <a:pt x="1428" y="32465"/>
                  </a:lnTo>
                  <a:lnTo>
                    <a:pt x="3096" y="36592"/>
                  </a:lnTo>
                  <a:lnTo>
                    <a:pt x="5556" y="40163"/>
                  </a:lnTo>
                  <a:lnTo>
                    <a:pt x="8572" y="43101"/>
                  </a:lnTo>
                  <a:lnTo>
                    <a:pt x="12225" y="45323"/>
                  </a:lnTo>
                  <a:lnTo>
                    <a:pt x="16510" y="46752"/>
                  </a:lnTo>
                  <a:lnTo>
                    <a:pt x="21352" y="47228"/>
                  </a:lnTo>
                  <a:lnTo>
                    <a:pt x="26671" y="46593"/>
                  </a:lnTo>
                  <a:lnTo>
                    <a:pt x="31116" y="44926"/>
                  </a:lnTo>
                  <a:lnTo>
                    <a:pt x="34766" y="42307"/>
                  </a:lnTo>
                  <a:lnTo>
                    <a:pt x="37783" y="39052"/>
                  </a:lnTo>
                  <a:lnTo>
                    <a:pt x="40006" y="35243"/>
                  </a:lnTo>
                  <a:lnTo>
                    <a:pt x="41513" y="31115"/>
                  </a:lnTo>
                  <a:lnTo>
                    <a:pt x="42387" y="26987"/>
                  </a:lnTo>
                  <a:lnTo>
                    <a:pt x="42703" y="22861"/>
                  </a:lnTo>
                  <a:lnTo>
                    <a:pt x="42387" y="17938"/>
                  </a:lnTo>
                  <a:lnTo>
                    <a:pt x="41275" y="13493"/>
                  </a:lnTo>
                  <a:lnTo>
                    <a:pt x="39608" y="9604"/>
                  </a:lnTo>
                  <a:lnTo>
                    <a:pt x="37147" y="6271"/>
                  </a:lnTo>
                  <a:lnTo>
                    <a:pt x="34131" y="3651"/>
                  </a:lnTo>
                  <a:lnTo>
                    <a:pt x="30481" y="1667"/>
                  </a:lnTo>
                  <a:lnTo>
                    <a:pt x="26193" y="397"/>
                  </a:lnTo>
                  <a:lnTo>
                    <a:pt x="21352" y="0"/>
                  </a:lnTo>
                  <a:close/>
                </a:path>
              </a:pathLst>
            </a:custGeom>
            <a:solidFill>
              <a:srgbClr val="000000"/>
            </a:solidFill>
          </p:spPr>
          <p:txBody>
            <a:bodyPr vert="horz" lIns="91440" tIns="45720" rIns="91440" bIns="45720" anchor="t"/>
            <a:lstStyle/>
            <a:p>
              <a:endParaRPr lang="en-IN"/>
            </a:p>
          </p:txBody>
        </p:sp>
        <p:sp>
          <p:nvSpPr>
            <p:cNvPr id="2498" name="Shape 7238"/>
            <p:cNvSpPr/>
            <p:nvPr/>
          </p:nvSpPr>
          <p:spPr>
            <a:xfrm>
              <a:off x="1460039" y="5419295"/>
              <a:ext cx="22859" cy="67071"/>
            </a:xfrm>
            <a:custGeom>
              <a:avLst/>
              <a:gdLst/>
              <a:ahLst/>
              <a:cxnLst/>
              <a:rect l="0" t="0" r="0" b="0"/>
              <a:pathLst>
                <a:path w="22859" h="67071">
                  <a:moveTo>
                    <a:pt x="15239" y="0"/>
                  </a:moveTo>
                  <a:lnTo>
                    <a:pt x="11747" y="872"/>
                  </a:lnTo>
                  <a:lnTo>
                    <a:pt x="8174" y="1507"/>
                  </a:lnTo>
                  <a:lnTo>
                    <a:pt x="4286" y="2144"/>
                  </a:lnTo>
                  <a:lnTo>
                    <a:pt x="0" y="3095"/>
                  </a:lnTo>
                  <a:lnTo>
                    <a:pt x="0" y="4603"/>
                  </a:lnTo>
                  <a:lnTo>
                    <a:pt x="4524" y="4603"/>
                  </a:lnTo>
                  <a:lnTo>
                    <a:pt x="6587" y="4921"/>
                  </a:lnTo>
                  <a:lnTo>
                    <a:pt x="8017" y="5952"/>
                  </a:lnTo>
                  <a:lnTo>
                    <a:pt x="8811" y="7778"/>
                  </a:lnTo>
                  <a:lnTo>
                    <a:pt x="9127" y="10715"/>
                  </a:lnTo>
                  <a:lnTo>
                    <a:pt x="9127" y="57943"/>
                  </a:lnTo>
                  <a:lnTo>
                    <a:pt x="8572" y="61675"/>
                  </a:lnTo>
                  <a:lnTo>
                    <a:pt x="6826" y="64056"/>
                  </a:lnTo>
                  <a:lnTo>
                    <a:pt x="3968" y="65246"/>
                  </a:lnTo>
                  <a:lnTo>
                    <a:pt x="0" y="65563"/>
                  </a:lnTo>
                  <a:lnTo>
                    <a:pt x="0" y="67071"/>
                  </a:lnTo>
                  <a:lnTo>
                    <a:pt x="22859" y="67071"/>
                  </a:lnTo>
                  <a:lnTo>
                    <a:pt x="22859" y="65563"/>
                  </a:lnTo>
                  <a:lnTo>
                    <a:pt x="19129" y="65246"/>
                  </a:lnTo>
                  <a:lnTo>
                    <a:pt x="16748" y="64056"/>
                  </a:lnTo>
                  <a:lnTo>
                    <a:pt x="15557" y="61675"/>
                  </a:lnTo>
                  <a:lnTo>
                    <a:pt x="15239" y="57943"/>
                  </a:lnTo>
                  <a:lnTo>
                    <a:pt x="15239" y="0"/>
                  </a:lnTo>
                  <a:close/>
                </a:path>
              </a:pathLst>
            </a:custGeom>
            <a:solidFill>
              <a:srgbClr val="000000"/>
            </a:solidFill>
          </p:spPr>
          <p:txBody>
            <a:bodyPr vert="horz" lIns="91440" tIns="45720" rIns="91440" bIns="45720" anchor="t"/>
            <a:lstStyle/>
            <a:p>
              <a:endParaRPr lang="en-IN"/>
            </a:p>
          </p:txBody>
        </p:sp>
        <p:sp>
          <p:nvSpPr>
            <p:cNvPr id="2499" name="Shape 7239"/>
            <p:cNvSpPr/>
            <p:nvPr/>
          </p:nvSpPr>
          <p:spPr>
            <a:xfrm>
              <a:off x="1489010" y="5442155"/>
              <a:ext cx="42625" cy="45720"/>
            </a:xfrm>
            <a:custGeom>
              <a:avLst/>
              <a:gdLst/>
              <a:ahLst/>
              <a:cxnLst/>
              <a:rect l="0" t="0" r="0" b="0"/>
              <a:pathLst>
                <a:path w="42625" h="45720">
                  <a:moveTo>
                    <a:pt x="0" y="0"/>
                  </a:moveTo>
                  <a:lnTo>
                    <a:pt x="0" y="1508"/>
                  </a:lnTo>
                  <a:lnTo>
                    <a:pt x="1112" y="1587"/>
                  </a:lnTo>
                  <a:lnTo>
                    <a:pt x="2302" y="1904"/>
                  </a:lnTo>
                  <a:lnTo>
                    <a:pt x="3413" y="2778"/>
                  </a:lnTo>
                  <a:lnTo>
                    <a:pt x="4525" y="4603"/>
                  </a:lnTo>
                  <a:lnTo>
                    <a:pt x="6430" y="8096"/>
                  </a:lnTo>
                  <a:lnTo>
                    <a:pt x="8652" y="12700"/>
                  </a:lnTo>
                  <a:lnTo>
                    <a:pt x="11033" y="17938"/>
                  </a:lnTo>
                  <a:lnTo>
                    <a:pt x="13493" y="23495"/>
                  </a:lnTo>
                  <a:lnTo>
                    <a:pt x="15875" y="28972"/>
                  </a:lnTo>
                  <a:lnTo>
                    <a:pt x="18018" y="33972"/>
                  </a:lnTo>
                  <a:lnTo>
                    <a:pt x="19843" y="38178"/>
                  </a:lnTo>
                  <a:lnTo>
                    <a:pt x="21272" y="41196"/>
                  </a:lnTo>
                  <a:lnTo>
                    <a:pt x="22225" y="43814"/>
                  </a:lnTo>
                  <a:lnTo>
                    <a:pt x="22702" y="45165"/>
                  </a:lnTo>
                  <a:lnTo>
                    <a:pt x="22860" y="45641"/>
                  </a:lnTo>
                  <a:lnTo>
                    <a:pt x="22860" y="45720"/>
                  </a:lnTo>
                  <a:lnTo>
                    <a:pt x="23733" y="45243"/>
                  </a:lnTo>
                  <a:lnTo>
                    <a:pt x="24368" y="44053"/>
                  </a:lnTo>
                  <a:lnTo>
                    <a:pt x="25003" y="42545"/>
                  </a:lnTo>
                  <a:lnTo>
                    <a:pt x="25877" y="41196"/>
                  </a:lnTo>
                  <a:lnTo>
                    <a:pt x="38100" y="9128"/>
                  </a:lnTo>
                  <a:lnTo>
                    <a:pt x="39212" y="5397"/>
                  </a:lnTo>
                  <a:lnTo>
                    <a:pt x="40402" y="3016"/>
                  </a:lnTo>
                  <a:lnTo>
                    <a:pt x="41513" y="1825"/>
                  </a:lnTo>
                  <a:lnTo>
                    <a:pt x="42625" y="1508"/>
                  </a:lnTo>
                  <a:lnTo>
                    <a:pt x="42625" y="0"/>
                  </a:lnTo>
                  <a:lnTo>
                    <a:pt x="31988" y="0"/>
                  </a:lnTo>
                  <a:lnTo>
                    <a:pt x="31988" y="1508"/>
                  </a:lnTo>
                  <a:lnTo>
                    <a:pt x="33337" y="1587"/>
                  </a:lnTo>
                  <a:lnTo>
                    <a:pt x="34846" y="1904"/>
                  </a:lnTo>
                  <a:lnTo>
                    <a:pt x="36037" y="2778"/>
                  </a:lnTo>
                  <a:lnTo>
                    <a:pt x="36512" y="4603"/>
                  </a:lnTo>
                  <a:lnTo>
                    <a:pt x="36196" y="6271"/>
                  </a:lnTo>
                  <a:lnTo>
                    <a:pt x="35243" y="8889"/>
                  </a:lnTo>
                  <a:lnTo>
                    <a:pt x="33972" y="12303"/>
                  </a:lnTo>
                  <a:lnTo>
                    <a:pt x="32306" y="16192"/>
                  </a:lnTo>
                  <a:lnTo>
                    <a:pt x="28813" y="24923"/>
                  </a:lnTo>
                  <a:lnTo>
                    <a:pt x="25877" y="33575"/>
                  </a:lnTo>
                  <a:lnTo>
                    <a:pt x="15241" y="7620"/>
                  </a:lnTo>
                  <a:lnTo>
                    <a:pt x="15241" y="4603"/>
                  </a:lnTo>
                  <a:lnTo>
                    <a:pt x="15558" y="2778"/>
                  </a:lnTo>
                  <a:lnTo>
                    <a:pt x="16352" y="1904"/>
                  </a:lnTo>
                  <a:lnTo>
                    <a:pt x="17781" y="1587"/>
                  </a:lnTo>
                  <a:lnTo>
                    <a:pt x="19765" y="1508"/>
                  </a:lnTo>
                  <a:lnTo>
                    <a:pt x="19765" y="0"/>
                  </a:lnTo>
                  <a:lnTo>
                    <a:pt x="0" y="0"/>
                  </a:lnTo>
                  <a:close/>
                </a:path>
              </a:pathLst>
            </a:custGeom>
            <a:solidFill>
              <a:srgbClr val="000000"/>
            </a:solidFill>
          </p:spPr>
          <p:txBody>
            <a:bodyPr vert="horz" lIns="91440" tIns="45720" rIns="91440" bIns="45720" anchor="t"/>
            <a:lstStyle/>
            <a:p>
              <a:endParaRPr lang="en-IN"/>
            </a:p>
          </p:txBody>
        </p:sp>
        <p:sp>
          <p:nvSpPr>
            <p:cNvPr id="2500" name="Shape 7240"/>
            <p:cNvSpPr/>
            <p:nvPr/>
          </p:nvSpPr>
          <p:spPr>
            <a:xfrm>
              <a:off x="1536239" y="5440646"/>
              <a:ext cx="39608" cy="47228"/>
            </a:xfrm>
            <a:custGeom>
              <a:avLst/>
              <a:gdLst/>
              <a:ahLst/>
              <a:cxnLst/>
              <a:rect l="0" t="0" r="0" b="0"/>
              <a:pathLst>
                <a:path w="39608" h="47228">
                  <a:moveTo>
                    <a:pt x="19764" y="0"/>
                  </a:moveTo>
                  <a:lnTo>
                    <a:pt x="18256" y="3017"/>
                  </a:lnTo>
                  <a:lnTo>
                    <a:pt x="20874" y="3333"/>
                  </a:lnTo>
                  <a:lnTo>
                    <a:pt x="22859" y="4287"/>
                  </a:lnTo>
                  <a:lnTo>
                    <a:pt x="25717" y="7382"/>
                  </a:lnTo>
                  <a:lnTo>
                    <a:pt x="27067" y="11351"/>
                  </a:lnTo>
                  <a:lnTo>
                    <a:pt x="27383" y="15240"/>
                  </a:lnTo>
                  <a:lnTo>
                    <a:pt x="6112" y="15240"/>
                  </a:lnTo>
                  <a:lnTo>
                    <a:pt x="6826" y="12065"/>
                  </a:lnTo>
                  <a:lnTo>
                    <a:pt x="7778" y="9446"/>
                  </a:lnTo>
                  <a:lnTo>
                    <a:pt x="8968" y="7382"/>
                  </a:lnTo>
                  <a:lnTo>
                    <a:pt x="10477" y="5715"/>
                  </a:lnTo>
                  <a:lnTo>
                    <a:pt x="13969" y="3651"/>
                  </a:lnTo>
                  <a:lnTo>
                    <a:pt x="18256" y="3017"/>
                  </a:lnTo>
                  <a:lnTo>
                    <a:pt x="19764" y="0"/>
                  </a:lnTo>
                  <a:lnTo>
                    <a:pt x="16748" y="238"/>
                  </a:lnTo>
                  <a:lnTo>
                    <a:pt x="13493" y="1032"/>
                  </a:lnTo>
                  <a:lnTo>
                    <a:pt x="10159" y="2461"/>
                  </a:lnTo>
                  <a:lnTo>
                    <a:pt x="7064" y="4762"/>
                  </a:lnTo>
                  <a:lnTo>
                    <a:pt x="4206" y="7937"/>
                  </a:lnTo>
                  <a:lnTo>
                    <a:pt x="1983" y="12224"/>
                  </a:lnTo>
                  <a:lnTo>
                    <a:pt x="556" y="17621"/>
                  </a:lnTo>
                  <a:lnTo>
                    <a:pt x="0" y="24368"/>
                  </a:lnTo>
                  <a:lnTo>
                    <a:pt x="317" y="29687"/>
                  </a:lnTo>
                  <a:lnTo>
                    <a:pt x="1349" y="34369"/>
                  </a:lnTo>
                  <a:lnTo>
                    <a:pt x="2937" y="38258"/>
                  </a:lnTo>
                  <a:lnTo>
                    <a:pt x="5158" y="41513"/>
                  </a:lnTo>
                  <a:lnTo>
                    <a:pt x="7778" y="43974"/>
                  </a:lnTo>
                  <a:lnTo>
                    <a:pt x="10953" y="45799"/>
                  </a:lnTo>
                  <a:lnTo>
                    <a:pt x="14446" y="46831"/>
                  </a:lnTo>
                  <a:lnTo>
                    <a:pt x="18256" y="47228"/>
                  </a:lnTo>
                  <a:lnTo>
                    <a:pt x="23574" y="46593"/>
                  </a:lnTo>
                  <a:lnTo>
                    <a:pt x="28018" y="45006"/>
                  </a:lnTo>
                  <a:lnTo>
                    <a:pt x="31671" y="42705"/>
                  </a:lnTo>
                  <a:lnTo>
                    <a:pt x="34687" y="40006"/>
                  </a:lnTo>
                  <a:lnTo>
                    <a:pt x="36908" y="37068"/>
                  </a:lnTo>
                  <a:lnTo>
                    <a:pt x="38417" y="34369"/>
                  </a:lnTo>
                  <a:lnTo>
                    <a:pt x="39289" y="32068"/>
                  </a:lnTo>
                  <a:lnTo>
                    <a:pt x="39608" y="30481"/>
                  </a:lnTo>
                  <a:lnTo>
                    <a:pt x="38100" y="30481"/>
                  </a:lnTo>
                  <a:lnTo>
                    <a:pt x="36353" y="33417"/>
                  </a:lnTo>
                  <a:lnTo>
                    <a:pt x="33337" y="36910"/>
                  </a:lnTo>
                  <a:lnTo>
                    <a:pt x="28892" y="39846"/>
                  </a:lnTo>
                  <a:lnTo>
                    <a:pt x="26034" y="40799"/>
                  </a:lnTo>
                  <a:lnTo>
                    <a:pt x="22859" y="41117"/>
                  </a:lnTo>
                  <a:lnTo>
                    <a:pt x="20002" y="40878"/>
                  </a:lnTo>
                  <a:lnTo>
                    <a:pt x="17224" y="40085"/>
                  </a:lnTo>
                  <a:lnTo>
                    <a:pt x="14604" y="38736"/>
                  </a:lnTo>
                  <a:lnTo>
                    <a:pt x="12223" y="36592"/>
                  </a:lnTo>
                  <a:lnTo>
                    <a:pt x="10081" y="33576"/>
                  </a:lnTo>
                  <a:lnTo>
                    <a:pt x="8254" y="29527"/>
                  </a:lnTo>
                  <a:lnTo>
                    <a:pt x="6984" y="24527"/>
                  </a:lnTo>
                  <a:lnTo>
                    <a:pt x="6112" y="18256"/>
                  </a:lnTo>
                  <a:lnTo>
                    <a:pt x="38100" y="18256"/>
                  </a:lnTo>
                  <a:lnTo>
                    <a:pt x="37306" y="13573"/>
                  </a:lnTo>
                  <a:lnTo>
                    <a:pt x="36114" y="9604"/>
                  </a:lnTo>
                  <a:lnTo>
                    <a:pt x="34448" y="6508"/>
                  </a:lnTo>
                  <a:lnTo>
                    <a:pt x="32384" y="3968"/>
                  </a:lnTo>
                  <a:lnTo>
                    <a:pt x="29844" y="2143"/>
                  </a:lnTo>
                  <a:lnTo>
                    <a:pt x="26908" y="952"/>
                  </a:lnTo>
                  <a:lnTo>
                    <a:pt x="23574" y="238"/>
                  </a:lnTo>
                  <a:lnTo>
                    <a:pt x="19764" y="0"/>
                  </a:lnTo>
                  <a:close/>
                </a:path>
              </a:pathLst>
            </a:custGeom>
            <a:solidFill>
              <a:srgbClr val="000000"/>
            </a:solidFill>
          </p:spPr>
          <p:txBody>
            <a:bodyPr vert="horz" lIns="91440" tIns="45720" rIns="91440" bIns="45720" anchor="t"/>
            <a:lstStyle/>
            <a:p>
              <a:endParaRPr lang="en-IN"/>
            </a:p>
          </p:txBody>
        </p:sp>
        <p:sp>
          <p:nvSpPr>
            <p:cNvPr id="2501" name="Shape 7241"/>
            <p:cNvSpPr/>
            <p:nvPr/>
          </p:nvSpPr>
          <p:spPr>
            <a:xfrm>
              <a:off x="1580451" y="5419295"/>
              <a:ext cx="44131" cy="68580"/>
            </a:xfrm>
            <a:custGeom>
              <a:avLst/>
              <a:gdLst/>
              <a:ahLst/>
              <a:cxnLst/>
              <a:rect l="0" t="0" r="0" b="0"/>
              <a:pathLst>
                <a:path w="44131" h="68580">
                  <a:moveTo>
                    <a:pt x="38100" y="0"/>
                  </a:moveTo>
                  <a:lnTo>
                    <a:pt x="34686" y="872"/>
                  </a:lnTo>
                  <a:lnTo>
                    <a:pt x="31193" y="1507"/>
                  </a:lnTo>
                  <a:lnTo>
                    <a:pt x="27781" y="2144"/>
                  </a:lnTo>
                  <a:lnTo>
                    <a:pt x="24367" y="3095"/>
                  </a:lnTo>
                  <a:lnTo>
                    <a:pt x="24367" y="4603"/>
                  </a:lnTo>
                  <a:lnTo>
                    <a:pt x="25874" y="4603"/>
                  </a:lnTo>
                  <a:lnTo>
                    <a:pt x="28575" y="4921"/>
                  </a:lnTo>
                  <a:lnTo>
                    <a:pt x="29923" y="5715"/>
                  </a:lnTo>
                  <a:lnTo>
                    <a:pt x="30400" y="7143"/>
                  </a:lnTo>
                  <a:lnTo>
                    <a:pt x="30479" y="9127"/>
                  </a:lnTo>
                  <a:lnTo>
                    <a:pt x="30479" y="25956"/>
                  </a:lnTo>
                  <a:lnTo>
                    <a:pt x="28177" y="23891"/>
                  </a:lnTo>
                  <a:lnTo>
                    <a:pt x="25717" y="22463"/>
                  </a:lnTo>
                  <a:lnTo>
                    <a:pt x="22938" y="21669"/>
                  </a:lnTo>
                  <a:lnTo>
                    <a:pt x="21874" y="21563"/>
                  </a:lnTo>
                  <a:lnTo>
                    <a:pt x="19763" y="24369"/>
                  </a:lnTo>
                  <a:lnTo>
                    <a:pt x="23415" y="24924"/>
                  </a:lnTo>
                  <a:lnTo>
                    <a:pt x="26827" y="26670"/>
                  </a:lnTo>
                  <a:lnTo>
                    <a:pt x="29447" y="29527"/>
                  </a:lnTo>
                  <a:lnTo>
                    <a:pt x="30241" y="31432"/>
                  </a:lnTo>
                  <a:lnTo>
                    <a:pt x="30479" y="33576"/>
                  </a:lnTo>
                  <a:lnTo>
                    <a:pt x="30479" y="57943"/>
                  </a:lnTo>
                  <a:lnTo>
                    <a:pt x="29686" y="60166"/>
                  </a:lnTo>
                  <a:lnTo>
                    <a:pt x="27621" y="62151"/>
                  </a:lnTo>
                  <a:lnTo>
                    <a:pt x="24684" y="63500"/>
                  </a:lnTo>
                  <a:lnTo>
                    <a:pt x="21271" y="64056"/>
                  </a:lnTo>
                  <a:lnTo>
                    <a:pt x="18969" y="63738"/>
                  </a:lnTo>
                  <a:lnTo>
                    <a:pt x="16588" y="62865"/>
                  </a:lnTo>
                  <a:lnTo>
                    <a:pt x="14287" y="61357"/>
                  </a:lnTo>
                  <a:lnTo>
                    <a:pt x="12223" y="59055"/>
                  </a:lnTo>
                  <a:lnTo>
                    <a:pt x="10318" y="56119"/>
                  </a:lnTo>
                  <a:lnTo>
                    <a:pt x="8889" y="52466"/>
                  </a:lnTo>
                  <a:lnTo>
                    <a:pt x="7937" y="48021"/>
                  </a:lnTo>
                  <a:lnTo>
                    <a:pt x="7618" y="42703"/>
                  </a:lnTo>
                  <a:lnTo>
                    <a:pt x="7857" y="37941"/>
                  </a:lnTo>
                  <a:lnTo>
                    <a:pt x="8651" y="34051"/>
                  </a:lnTo>
                  <a:lnTo>
                    <a:pt x="9842" y="30876"/>
                  </a:lnTo>
                  <a:lnTo>
                    <a:pt x="11429" y="28416"/>
                  </a:lnTo>
                  <a:lnTo>
                    <a:pt x="13255" y="26511"/>
                  </a:lnTo>
                  <a:lnTo>
                    <a:pt x="15318" y="25320"/>
                  </a:lnTo>
                  <a:lnTo>
                    <a:pt x="17462" y="24606"/>
                  </a:lnTo>
                  <a:lnTo>
                    <a:pt x="19763" y="24369"/>
                  </a:lnTo>
                  <a:lnTo>
                    <a:pt x="21874" y="21563"/>
                  </a:lnTo>
                  <a:lnTo>
                    <a:pt x="19763" y="21351"/>
                  </a:lnTo>
                  <a:lnTo>
                    <a:pt x="15875" y="21827"/>
                  </a:lnTo>
                  <a:lnTo>
                    <a:pt x="12223" y="23257"/>
                  </a:lnTo>
                  <a:lnTo>
                    <a:pt x="8809" y="25479"/>
                  </a:lnTo>
                  <a:lnTo>
                    <a:pt x="5873" y="28416"/>
                  </a:lnTo>
                  <a:lnTo>
                    <a:pt x="3412" y="31988"/>
                  </a:lnTo>
                  <a:lnTo>
                    <a:pt x="1587" y="36115"/>
                  </a:lnTo>
                  <a:lnTo>
                    <a:pt x="396" y="40719"/>
                  </a:lnTo>
                  <a:lnTo>
                    <a:pt x="0" y="45720"/>
                  </a:lnTo>
                  <a:lnTo>
                    <a:pt x="555" y="52863"/>
                  </a:lnTo>
                  <a:lnTo>
                    <a:pt x="2142" y="58261"/>
                  </a:lnTo>
                  <a:lnTo>
                    <a:pt x="4443" y="62308"/>
                  </a:lnTo>
                  <a:lnTo>
                    <a:pt x="7222" y="65166"/>
                  </a:lnTo>
                  <a:lnTo>
                    <a:pt x="10080" y="66992"/>
                  </a:lnTo>
                  <a:lnTo>
                    <a:pt x="12858" y="68025"/>
                  </a:lnTo>
                  <a:lnTo>
                    <a:pt x="15159" y="68501"/>
                  </a:lnTo>
                  <a:lnTo>
                    <a:pt x="16747" y="68580"/>
                  </a:lnTo>
                  <a:lnTo>
                    <a:pt x="21906" y="68025"/>
                  </a:lnTo>
                  <a:lnTo>
                    <a:pt x="25874" y="66675"/>
                  </a:lnTo>
                  <a:lnTo>
                    <a:pt x="28733" y="64690"/>
                  </a:lnTo>
                  <a:lnTo>
                    <a:pt x="30479" y="62469"/>
                  </a:lnTo>
                  <a:lnTo>
                    <a:pt x="30479" y="68580"/>
                  </a:lnTo>
                  <a:lnTo>
                    <a:pt x="33892" y="67231"/>
                  </a:lnTo>
                  <a:lnTo>
                    <a:pt x="37306" y="65563"/>
                  </a:lnTo>
                  <a:lnTo>
                    <a:pt x="40718" y="63896"/>
                  </a:lnTo>
                  <a:lnTo>
                    <a:pt x="44131" y="62469"/>
                  </a:lnTo>
                  <a:lnTo>
                    <a:pt x="44131" y="60960"/>
                  </a:lnTo>
                  <a:lnTo>
                    <a:pt x="42147" y="60881"/>
                  </a:lnTo>
                  <a:lnTo>
                    <a:pt x="40639" y="60642"/>
                  </a:lnTo>
                  <a:lnTo>
                    <a:pt x="38893" y="59610"/>
                  </a:lnTo>
                  <a:lnTo>
                    <a:pt x="38178" y="57706"/>
                  </a:lnTo>
                  <a:lnTo>
                    <a:pt x="38100" y="54847"/>
                  </a:lnTo>
                  <a:lnTo>
                    <a:pt x="38100" y="0"/>
                  </a:lnTo>
                  <a:close/>
                </a:path>
              </a:pathLst>
            </a:custGeom>
            <a:solidFill>
              <a:srgbClr val="000000"/>
            </a:solidFill>
          </p:spPr>
          <p:txBody>
            <a:bodyPr vert="horz" lIns="91440" tIns="45720" rIns="91440" bIns="45720" anchor="t"/>
            <a:lstStyle/>
            <a:p>
              <a:endParaRPr lang="en-IN"/>
            </a:p>
          </p:txBody>
        </p:sp>
        <p:sp>
          <p:nvSpPr>
            <p:cNvPr id="2502" name="Shape 7242"/>
            <p:cNvSpPr/>
            <p:nvPr/>
          </p:nvSpPr>
          <p:spPr>
            <a:xfrm>
              <a:off x="1659666" y="5419295"/>
              <a:ext cx="10637" cy="10715"/>
            </a:xfrm>
            <a:custGeom>
              <a:avLst/>
              <a:gdLst/>
              <a:ahLst/>
              <a:cxnLst/>
              <a:rect l="0" t="0" r="0" b="0"/>
              <a:pathLst>
                <a:path w="10637" h="10715">
                  <a:moveTo>
                    <a:pt x="4603" y="0"/>
                  </a:moveTo>
                  <a:lnTo>
                    <a:pt x="2541" y="476"/>
                  </a:lnTo>
                  <a:lnTo>
                    <a:pt x="1112" y="1746"/>
                  </a:lnTo>
                  <a:lnTo>
                    <a:pt x="318" y="3254"/>
                  </a:lnTo>
                  <a:lnTo>
                    <a:pt x="0" y="4603"/>
                  </a:lnTo>
                  <a:lnTo>
                    <a:pt x="318" y="6191"/>
                  </a:lnTo>
                  <a:lnTo>
                    <a:pt x="1112" y="8255"/>
                  </a:lnTo>
                  <a:lnTo>
                    <a:pt x="2541" y="10001"/>
                  </a:lnTo>
                  <a:lnTo>
                    <a:pt x="4603" y="10715"/>
                  </a:lnTo>
                  <a:lnTo>
                    <a:pt x="6827" y="10160"/>
                  </a:lnTo>
                  <a:lnTo>
                    <a:pt x="8731" y="8810"/>
                  </a:lnTo>
                  <a:lnTo>
                    <a:pt x="10081" y="6826"/>
                  </a:lnTo>
                  <a:lnTo>
                    <a:pt x="10637" y="4603"/>
                  </a:lnTo>
                  <a:lnTo>
                    <a:pt x="10081" y="2540"/>
                  </a:lnTo>
                  <a:lnTo>
                    <a:pt x="8731" y="1111"/>
                  </a:lnTo>
                  <a:lnTo>
                    <a:pt x="6827" y="317"/>
                  </a:lnTo>
                  <a:lnTo>
                    <a:pt x="4603" y="0"/>
                  </a:lnTo>
                  <a:close/>
                </a:path>
              </a:pathLst>
            </a:custGeom>
            <a:solidFill>
              <a:srgbClr val="000000"/>
            </a:solidFill>
          </p:spPr>
          <p:txBody>
            <a:bodyPr vert="horz" lIns="91440" tIns="45720" rIns="91440" bIns="45720" anchor="t"/>
            <a:lstStyle/>
            <a:p>
              <a:endParaRPr lang="en-IN"/>
            </a:p>
          </p:txBody>
        </p:sp>
        <p:sp>
          <p:nvSpPr>
            <p:cNvPr id="2503" name="Shape 7243"/>
            <p:cNvSpPr/>
            <p:nvPr/>
          </p:nvSpPr>
          <p:spPr>
            <a:xfrm>
              <a:off x="1653555" y="5440646"/>
              <a:ext cx="22860" cy="45720"/>
            </a:xfrm>
            <a:custGeom>
              <a:avLst/>
              <a:gdLst/>
              <a:ahLst/>
              <a:cxnLst/>
              <a:rect l="0" t="0" r="0" b="0"/>
              <a:pathLst>
                <a:path w="22860" h="45720">
                  <a:moveTo>
                    <a:pt x="15240" y="0"/>
                  </a:moveTo>
                  <a:lnTo>
                    <a:pt x="11588" y="1112"/>
                  </a:lnTo>
                  <a:lnTo>
                    <a:pt x="7620" y="2302"/>
                  </a:lnTo>
                  <a:lnTo>
                    <a:pt x="3651" y="3413"/>
                  </a:lnTo>
                  <a:lnTo>
                    <a:pt x="0" y="4605"/>
                  </a:lnTo>
                  <a:lnTo>
                    <a:pt x="0" y="6112"/>
                  </a:lnTo>
                  <a:lnTo>
                    <a:pt x="4603" y="6112"/>
                  </a:lnTo>
                  <a:lnTo>
                    <a:pt x="5715" y="6192"/>
                  </a:lnTo>
                  <a:lnTo>
                    <a:pt x="6667" y="6906"/>
                  </a:lnTo>
                  <a:lnTo>
                    <a:pt x="7382" y="8652"/>
                  </a:lnTo>
                  <a:lnTo>
                    <a:pt x="7540" y="10240"/>
                  </a:lnTo>
                  <a:lnTo>
                    <a:pt x="7620" y="12224"/>
                  </a:lnTo>
                  <a:lnTo>
                    <a:pt x="7620" y="35083"/>
                  </a:lnTo>
                  <a:lnTo>
                    <a:pt x="7540" y="37703"/>
                  </a:lnTo>
                  <a:lnTo>
                    <a:pt x="7302" y="39687"/>
                  </a:lnTo>
                  <a:lnTo>
                    <a:pt x="6111" y="42466"/>
                  </a:lnTo>
                  <a:lnTo>
                    <a:pt x="3730" y="43894"/>
                  </a:lnTo>
                  <a:lnTo>
                    <a:pt x="0" y="44212"/>
                  </a:lnTo>
                  <a:lnTo>
                    <a:pt x="0" y="45720"/>
                  </a:lnTo>
                  <a:lnTo>
                    <a:pt x="22860" y="45720"/>
                  </a:lnTo>
                  <a:lnTo>
                    <a:pt x="22860" y="44212"/>
                  </a:lnTo>
                  <a:lnTo>
                    <a:pt x="20320" y="44132"/>
                  </a:lnTo>
                  <a:lnTo>
                    <a:pt x="18494" y="43894"/>
                  </a:lnTo>
                  <a:lnTo>
                    <a:pt x="17065" y="43338"/>
                  </a:lnTo>
                  <a:lnTo>
                    <a:pt x="16192" y="42466"/>
                  </a:lnTo>
                  <a:lnTo>
                    <a:pt x="15398" y="39687"/>
                  </a:lnTo>
                  <a:lnTo>
                    <a:pt x="15240" y="37703"/>
                  </a:lnTo>
                  <a:lnTo>
                    <a:pt x="15240" y="0"/>
                  </a:lnTo>
                  <a:close/>
                </a:path>
              </a:pathLst>
            </a:custGeom>
            <a:solidFill>
              <a:srgbClr val="000000"/>
            </a:solidFill>
          </p:spPr>
          <p:txBody>
            <a:bodyPr vert="horz" lIns="91440" tIns="45720" rIns="91440" bIns="45720" anchor="t"/>
            <a:lstStyle/>
            <a:p>
              <a:endParaRPr lang="en-IN"/>
            </a:p>
          </p:txBody>
        </p:sp>
        <p:sp>
          <p:nvSpPr>
            <p:cNvPr id="2504" name="Shape 7244"/>
            <p:cNvSpPr/>
            <p:nvPr/>
          </p:nvSpPr>
          <p:spPr>
            <a:xfrm>
              <a:off x="1681019" y="5440646"/>
              <a:ext cx="45720" cy="45720"/>
            </a:xfrm>
            <a:custGeom>
              <a:avLst/>
              <a:gdLst/>
              <a:ahLst/>
              <a:cxnLst/>
              <a:rect l="0" t="0" r="0" b="0"/>
              <a:pathLst>
                <a:path w="45720" h="45720">
                  <a:moveTo>
                    <a:pt x="12144" y="0"/>
                  </a:moveTo>
                  <a:lnTo>
                    <a:pt x="9603" y="1112"/>
                  </a:lnTo>
                  <a:lnTo>
                    <a:pt x="6667" y="2302"/>
                  </a:lnTo>
                  <a:lnTo>
                    <a:pt x="0" y="4605"/>
                  </a:lnTo>
                  <a:lnTo>
                    <a:pt x="0" y="6112"/>
                  </a:lnTo>
                  <a:lnTo>
                    <a:pt x="3016" y="6112"/>
                  </a:lnTo>
                  <a:lnTo>
                    <a:pt x="4127" y="6192"/>
                  </a:lnTo>
                  <a:lnTo>
                    <a:pt x="5159" y="6906"/>
                  </a:lnTo>
                  <a:lnTo>
                    <a:pt x="5873" y="8652"/>
                  </a:lnTo>
                  <a:lnTo>
                    <a:pt x="6032" y="10240"/>
                  </a:lnTo>
                  <a:lnTo>
                    <a:pt x="6112" y="12224"/>
                  </a:lnTo>
                  <a:lnTo>
                    <a:pt x="6112" y="36592"/>
                  </a:lnTo>
                  <a:lnTo>
                    <a:pt x="5794" y="40323"/>
                  </a:lnTo>
                  <a:lnTo>
                    <a:pt x="4762" y="42705"/>
                  </a:lnTo>
                  <a:lnTo>
                    <a:pt x="2857" y="43894"/>
                  </a:lnTo>
                  <a:lnTo>
                    <a:pt x="0" y="44212"/>
                  </a:lnTo>
                  <a:lnTo>
                    <a:pt x="0" y="45720"/>
                  </a:lnTo>
                  <a:lnTo>
                    <a:pt x="19763" y="45720"/>
                  </a:lnTo>
                  <a:lnTo>
                    <a:pt x="19763" y="44212"/>
                  </a:lnTo>
                  <a:lnTo>
                    <a:pt x="16907" y="43894"/>
                  </a:lnTo>
                  <a:lnTo>
                    <a:pt x="15081" y="43101"/>
                  </a:lnTo>
                  <a:lnTo>
                    <a:pt x="14049" y="41672"/>
                  </a:lnTo>
                  <a:lnTo>
                    <a:pt x="13732" y="39608"/>
                  </a:lnTo>
                  <a:lnTo>
                    <a:pt x="13732" y="10637"/>
                  </a:lnTo>
                  <a:lnTo>
                    <a:pt x="16272" y="8652"/>
                  </a:lnTo>
                  <a:lnTo>
                    <a:pt x="19050" y="7223"/>
                  </a:lnTo>
                  <a:lnTo>
                    <a:pt x="21828" y="6429"/>
                  </a:lnTo>
                  <a:lnTo>
                    <a:pt x="24368" y="6112"/>
                  </a:lnTo>
                  <a:lnTo>
                    <a:pt x="28098" y="6668"/>
                  </a:lnTo>
                  <a:lnTo>
                    <a:pt x="30479" y="8413"/>
                  </a:lnTo>
                  <a:lnTo>
                    <a:pt x="31669" y="11271"/>
                  </a:lnTo>
                  <a:lnTo>
                    <a:pt x="31988" y="15240"/>
                  </a:lnTo>
                  <a:lnTo>
                    <a:pt x="31988" y="35083"/>
                  </a:lnTo>
                  <a:lnTo>
                    <a:pt x="31828" y="37703"/>
                  </a:lnTo>
                  <a:lnTo>
                    <a:pt x="31432" y="39687"/>
                  </a:lnTo>
                  <a:lnTo>
                    <a:pt x="30082" y="42466"/>
                  </a:lnTo>
                  <a:lnTo>
                    <a:pt x="28098" y="43894"/>
                  </a:lnTo>
                  <a:lnTo>
                    <a:pt x="25876" y="44212"/>
                  </a:lnTo>
                  <a:lnTo>
                    <a:pt x="25876" y="45720"/>
                  </a:lnTo>
                  <a:lnTo>
                    <a:pt x="45720" y="45720"/>
                  </a:lnTo>
                  <a:lnTo>
                    <a:pt x="45720" y="44212"/>
                  </a:lnTo>
                  <a:lnTo>
                    <a:pt x="42862" y="43894"/>
                  </a:lnTo>
                  <a:lnTo>
                    <a:pt x="40957" y="42862"/>
                  </a:lnTo>
                  <a:lnTo>
                    <a:pt x="39926" y="40957"/>
                  </a:lnTo>
                  <a:lnTo>
                    <a:pt x="39607" y="38100"/>
                  </a:lnTo>
                  <a:lnTo>
                    <a:pt x="39607" y="15240"/>
                  </a:lnTo>
                  <a:lnTo>
                    <a:pt x="39370" y="11112"/>
                  </a:lnTo>
                  <a:lnTo>
                    <a:pt x="38576" y="7699"/>
                  </a:lnTo>
                  <a:lnTo>
                    <a:pt x="37464" y="5081"/>
                  </a:lnTo>
                  <a:lnTo>
                    <a:pt x="35957" y="3017"/>
                  </a:lnTo>
                  <a:lnTo>
                    <a:pt x="34289" y="1587"/>
                  </a:lnTo>
                  <a:lnTo>
                    <a:pt x="32543" y="636"/>
                  </a:lnTo>
                  <a:lnTo>
                    <a:pt x="28972" y="0"/>
                  </a:lnTo>
                  <a:lnTo>
                    <a:pt x="24684" y="556"/>
                  </a:lnTo>
                  <a:lnTo>
                    <a:pt x="20796" y="2063"/>
                  </a:lnTo>
                  <a:lnTo>
                    <a:pt x="17145" y="4524"/>
                  </a:lnTo>
                  <a:lnTo>
                    <a:pt x="13732" y="7620"/>
                  </a:lnTo>
                  <a:lnTo>
                    <a:pt x="13732" y="0"/>
                  </a:lnTo>
                  <a:lnTo>
                    <a:pt x="12144" y="0"/>
                  </a:lnTo>
                  <a:close/>
                </a:path>
              </a:pathLst>
            </a:custGeom>
            <a:solidFill>
              <a:srgbClr val="000000"/>
            </a:solidFill>
          </p:spPr>
          <p:txBody>
            <a:bodyPr vert="horz" lIns="91440" tIns="45720" rIns="91440" bIns="45720" anchor="t"/>
            <a:lstStyle/>
            <a:p>
              <a:endParaRPr lang="en-IN"/>
            </a:p>
          </p:txBody>
        </p:sp>
        <p:sp>
          <p:nvSpPr>
            <p:cNvPr id="2505" name="Shape 7245"/>
            <p:cNvSpPr/>
            <p:nvPr/>
          </p:nvSpPr>
          <p:spPr>
            <a:xfrm>
              <a:off x="1755710" y="5419295"/>
              <a:ext cx="44133" cy="68580"/>
            </a:xfrm>
            <a:custGeom>
              <a:avLst/>
              <a:gdLst/>
              <a:ahLst/>
              <a:cxnLst/>
              <a:rect l="0" t="0" r="0" b="0"/>
              <a:pathLst>
                <a:path w="44133" h="68580">
                  <a:moveTo>
                    <a:pt x="12144" y="0"/>
                  </a:moveTo>
                  <a:lnTo>
                    <a:pt x="9605" y="872"/>
                  </a:lnTo>
                  <a:lnTo>
                    <a:pt x="6668" y="1507"/>
                  </a:lnTo>
                  <a:lnTo>
                    <a:pt x="3413" y="2144"/>
                  </a:lnTo>
                  <a:lnTo>
                    <a:pt x="0" y="3095"/>
                  </a:lnTo>
                  <a:lnTo>
                    <a:pt x="0" y="4603"/>
                  </a:lnTo>
                  <a:lnTo>
                    <a:pt x="1508" y="4603"/>
                  </a:lnTo>
                  <a:lnTo>
                    <a:pt x="4128" y="4921"/>
                  </a:lnTo>
                  <a:lnTo>
                    <a:pt x="5477" y="5715"/>
                  </a:lnTo>
                  <a:lnTo>
                    <a:pt x="5953" y="7143"/>
                  </a:lnTo>
                  <a:lnTo>
                    <a:pt x="6033" y="9127"/>
                  </a:lnTo>
                  <a:lnTo>
                    <a:pt x="6033" y="62469"/>
                  </a:lnTo>
                  <a:lnTo>
                    <a:pt x="6430" y="63658"/>
                  </a:lnTo>
                  <a:lnTo>
                    <a:pt x="7541" y="64690"/>
                  </a:lnTo>
                  <a:lnTo>
                    <a:pt x="9208" y="65801"/>
                  </a:lnTo>
                  <a:lnTo>
                    <a:pt x="11192" y="66675"/>
                  </a:lnTo>
                  <a:lnTo>
                    <a:pt x="15716" y="68025"/>
                  </a:lnTo>
                  <a:lnTo>
                    <a:pt x="19765" y="68580"/>
                  </a:lnTo>
                  <a:lnTo>
                    <a:pt x="26115" y="67945"/>
                  </a:lnTo>
                  <a:lnTo>
                    <a:pt x="31275" y="66040"/>
                  </a:lnTo>
                  <a:lnTo>
                    <a:pt x="35560" y="63262"/>
                  </a:lnTo>
                  <a:lnTo>
                    <a:pt x="38815" y="59849"/>
                  </a:lnTo>
                  <a:lnTo>
                    <a:pt x="41275" y="55958"/>
                  </a:lnTo>
                  <a:lnTo>
                    <a:pt x="42942" y="51832"/>
                  </a:lnTo>
                  <a:lnTo>
                    <a:pt x="43816" y="47863"/>
                  </a:lnTo>
                  <a:lnTo>
                    <a:pt x="44133" y="44212"/>
                  </a:lnTo>
                  <a:lnTo>
                    <a:pt x="43894" y="39687"/>
                  </a:lnTo>
                  <a:lnTo>
                    <a:pt x="43260" y="35481"/>
                  </a:lnTo>
                  <a:lnTo>
                    <a:pt x="42068" y="31591"/>
                  </a:lnTo>
                  <a:lnTo>
                    <a:pt x="40322" y="28177"/>
                  </a:lnTo>
                  <a:lnTo>
                    <a:pt x="38021" y="25400"/>
                  </a:lnTo>
                  <a:lnTo>
                    <a:pt x="35163" y="23177"/>
                  </a:lnTo>
                  <a:lnTo>
                    <a:pt x="31591" y="21827"/>
                  </a:lnTo>
                  <a:lnTo>
                    <a:pt x="27385" y="21351"/>
                  </a:lnTo>
                  <a:lnTo>
                    <a:pt x="24606" y="21590"/>
                  </a:lnTo>
                  <a:lnTo>
                    <a:pt x="21987" y="22304"/>
                  </a:lnTo>
                  <a:lnTo>
                    <a:pt x="21044" y="22810"/>
                  </a:lnTo>
                  <a:lnTo>
                    <a:pt x="22860" y="27463"/>
                  </a:lnTo>
                  <a:lnTo>
                    <a:pt x="26035" y="27940"/>
                  </a:lnTo>
                  <a:lnTo>
                    <a:pt x="28813" y="29288"/>
                  </a:lnTo>
                  <a:lnTo>
                    <a:pt x="31194" y="31274"/>
                  </a:lnTo>
                  <a:lnTo>
                    <a:pt x="33100" y="33894"/>
                  </a:lnTo>
                  <a:lnTo>
                    <a:pt x="35640" y="40322"/>
                  </a:lnTo>
                  <a:lnTo>
                    <a:pt x="36512" y="47227"/>
                  </a:lnTo>
                  <a:lnTo>
                    <a:pt x="36433" y="49769"/>
                  </a:lnTo>
                  <a:lnTo>
                    <a:pt x="36116" y="52705"/>
                  </a:lnTo>
                  <a:lnTo>
                    <a:pt x="35402" y="55721"/>
                  </a:lnTo>
                  <a:lnTo>
                    <a:pt x="34211" y="58657"/>
                  </a:lnTo>
                  <a:lnTo>
                    <a:pt x="32543" y="61357"/>
                  </a:lnTo>
                  <a:lnTo>
                    <a:pt x="30083" y="63579"/>
                  </a:lnTo>
                  <a:lnTo>
                    <a:pt x="26908" y="65007"/>
                  </a:lnTo>
                  <a:lnTo>
                    <a:pt x="22860" y="65563"/>
                  </a:lnTo>
                  <a:lnTo>
                    <a:pt x="20082" y="65246"/>
                  </a:lnTo>
                  <a:lnTo>
                    <a:pt x="17066" y="64452"/>
                  </a:lnTo>
                  <a:lnTo>
                    <a:pt x="14685" y="63024"/>
                  </a:lnTo>
                  <a:lnTo>
                    <a:pt x="13891" y="62071"/>
                  </a:lnTo>
                  <a:lnTo>
                    <a:pt x="13653" y="60960"/>
                  </a:lnTo>
                  <a:lnTo>
                    <a:pt x="13653" y="35083"/>
                  </a:lnTo>
                  <a:lnTo>
                    <a:pt x="13891" y="33020"/>
                  </a:lnTo>
                  <a:lnTo>
                    <a:pt x="14685" y="31352"/>
                  </a:lnTo>
                  <a:lnTo>
                    <a:pt x="17066" y="28971"/>
                  </a:lnTo>
                  <a:lnTo>
                    <a:pt x="20082" y="27781"/>
                  </a:lnTo>
                  <a:lnTo>
                    <a:pt x="22860" y="27463"/>
                  </a:lnTo>
                  <a:lnTo>
                    <a:pt x="21044" y="22810"/>
                  </a:lnTo>
                  <a:lnTo>
                    <a:pt x="17701" y="24606"/>
                  </a:lnTo>
                  <a:lnTo>
                    <a:pt x="14764" y="27146"/>
                  </a:lnTo>
                  <a:lnTo>
                    <a:pt x="13891" y="28177"/>
                  </a:lnTo>
                  <a:lnTo>
                    <a:pt x="13653" y="28971"/>
                  </a:lnTo>
                  <a:lnTo>
                    <a:pt x="13653" y="0"/>
                  </a:lnTo>
                  <a:lnTo>
                    <a:pt x="12144" y="0"/>
                  </a:lnTo>
                  <a:close/>
                </a:path>
              </a:pathLst>
            </a:custGeom>
            <a:solidFill>
              <a:srgbClr val="000000"/>
            </a:solidFill>
          </p:spPr>
          <p:txBody>
            <a:bodyPr vert="horz" lIns="91440" tIns="45720" rIns="91440" bIns="45720" anchor="t"/>
            <a:lstStyle/>
            <a:p>
              <a:endParaRPr lang="en-IN"/>
            </a:p>
          </p:txBody>
        </p:sp>
        <p:sp>
          <p:nvSpPr>
            <p:cNvPr id="2506" name="Shape 7246"/>
            <p:cNvSpPr/>
            <p:nvPr/>
          </p:nvSpPr>
          <p:spPr>
            <a:xfrm>
              <a:off x="1805955" y="5440646"/>
              <a:ext cx="42703" cy="47228"/>
            </a:xfrm>
            <a:custGeom>
              <a:avLst/>
              <a:gdLst/>
              <a:ahLst/>
              <a:cxnLst/>
              <a:rect l="0" t="0" r="0" b="0"/>
              <a:pathLst>
                <a:path w="42703" h="47228">
                  <a:moveTo>
                    <a:pt x="21352" y="0"/>
                  </a:moveTo>
                  <a:lnTo>
                    <a:pt x="19843" y="3017"/>
                  </a:lnTo>
                  <a:lnTo>
                    <a:pt x="23573" y="3493"/>
                  </a:lnTo>
                  <a:lnTo>
                    <a:pt x="26748" y="4842"/>
                  </a:lnTo>
                  <a:lnTo>
                    <a:pt x="29368" y="7065"/>
                  </a:lnTo>
                  <a:lnTo>
                    <a:pt x="31432" y="9922"/>
                  </a:lnTo>
                  <a:lnTo>
                    <a:pt x="33098" y="13336"/>
                  </a:lnTo>
                  <a:lnTo>
                    <a:pt x="34211" y="17145"/>
                  </a:lnTo>
                  <a:lnTo>
                    <a:pt x="35083" y="25876"/>
                  </a:lnTo>
                  <a:lnTo>
                    <a:pt x="34846" y="31036"/>
                  </a:lnTo>
                  <a:lnTo>
                    <a:pt x="34052" y="35163"/>
                  </a:lnTo>
                  <a:lnTo>
                    <a:pt x="32861" y="38338"/>
                  </a:lnTo>
                  <a:lnTo>
                    <a:pt x="31273" y="40719"/>
                  </a:lnTo>
                  <a:lnTo>
                    <a:pt x="29448" y="42466"/>
                  </a:lnTo>
                  <a:lnTo>
                    <a:pt x="27383" y="43498"/>
                  </a:lnTo>
                  <a:lnTo>
                    <a:pt x="25161" y="44053"/>
                  </a:lnTo>
                  <a:lnTo>
                    <a:pt x="22860" y="44212"/>
                  </a:lnTo>
                  <a:lnTo>
                    <a:pt x="18732" y="43418"/>
                  </a:lnTo>
                  <a:lnTo>
                    <a:pt x="15319" y="41196"/>
                  </a:lnTo>
                  <a:lnTo>
                    <a:pt x="12700" y="38021"/>
                  </a:lnTo>
                  <a:lnTo>
                    <a:pt x="10715" y="34052"/>
                  </a:lnTo>
                  <a:lnTo>
                    <a:pt x="9207" y="29845"/>
                  </a:lnTo>
                  <a:lnTo>
                    <a:pt x="8255" y="25558"/>
                  </a:lnTo>
                  <a:lnTo>
                    <a:pt x="7778" y="21590"/>
                  </a:lnTo>
                  <a:lnTo>
                    <a:pt x="7620" y="18256"/>
                  </a:lnTo>
                  <a:lnTo>
                    <a:pt x="7858" y="14526"/>
                  </a:lnTo>
                  <a:lnTo>
                    <a:pt x="8652" y="11351"/>
                  </a:lnTo>
                  <a:lnTo>
                    <a:pt x="9842" y="8731"/>
                  </a:lnTo>
                  <a:lnTo>
                    <a:pt x="11430" y="6668"/>
                  </a:lnTo>
                  <a:lnTo>
                    <a:pt x="13255" y="5001"/>
                  </a:lnTo>
                  <a:lnTo>
                    <a:pt x="15319" y="3890"/>
                  </a:lnTo>
                  <a:lnTo>
                    <a:pt x="19843" y="3017"/>
                  </a:lnTo>
                  <a:lnTo>
                    <a:pt x="21352" y="0"/>
                  </a:lnTo>
                  <a:lnTo>
                    <a:pt x="16510" y="476"/>
                  </a:lnTo>
                  <a:lnTo>
                    <a:pt x="12223" y="1826"/>
                  </a:lnTo>
                  <a:lnTo>
                    <a:pt x="8572" y="4048"/>
                  </a:lnTo>
                  <a:lnTo>
                    <a:pt x="5556" y="6826"/>
                  </a:lnTo>
                  <a:lnTo>
                    <a:pt x="3096" y="10240"/>
                  </a:lnTo>
                  <a:lnTo>
                    <a:pt x="1428" y="14130"/>
                  </a:lnTo>
                  <a:lnTo>
                    <a:pt x="317" y="18336"/>
                  </a:lnTo>
                  <a:lnTo>
                    <a:pt x="0" y="22861"/>
                  </a:lnTo>
                  <a:lnTo>
                    <a:pt x="317" y="27861"/>
                  </a:lnTo>
                  <a:lnTo>
                    <a:pt x="1428" y="32465"/>
                  </a:lnTo>
                  <a:lnTo>
                    <a:pt x="3096" y="36592"/>
                  </a:lnTo>
                  <a:lnTo>
                    <a:pt x="5556" y="40163"/>
                  </a:lnTo>
                  <a:lnTo>
                    <a:pt x="8572" y="43101"/>
                  </a:lnTo>
                  <a:lnTo>
                    <a:pt x="12223" y="45323"/>
                  </a:lnTo>
                  <a:lnTo>
                    <a:pt x="16510" y="46752"/>
                  </a:lnTo>
                  <a:lnTo>
                    <a:pt x="21352" y="47228"/>
                  </a:lnTo>
                  <a:lnTo>
                    <a:pt x="26670" y="46593"/>
                  </a:lnTo>
                  <a:lnTo>
                    <a:pt x="31115" y="44926"/>
                  </a:lnTo>
                  <a:lnTo>
                    <a:pt x="34766" y="42307"/>
                  </a:lnTo>
                  <a:lnTo>
                    <a:pt x="37782" y="39052"/>
                  </a:lnTo>
                  <a:lnTo>
                    <a:pt x="40005" y="35243"/>
                  </a:lnTo>
                  <a:lnTo>
                    <a:pt x="41513" y="31115"/>
                  </a:lnTo>
                  <a:lnTo>
                    <a:pt x="42386" y="26987"/>
                  </a:lnTo>
                  <a:lnTo>
                    <a:pt x="42703" y="22861"/>
                  </a:lnTo>
                  <a:lnTo>
                    <a:pt x="42386" y="17938"/>
                  </a:lnTo>
                  <a:lnTo>
                    <a:pt x="41275" y="13493"/>
                  </a:lnTo>
                  <a:lnTo>
                    <a:pt x="39608" y="9604"/>
                  </a:lnTo>
                  <a:lnTo>
                    <a:pt x="37147" y="6271"/>
                  </a:lnTo>
                  <a:lnTo>
                    <a:pt x="34131" y="3651"/>
                  </a:lnTo>
                  <a:lnTo>
                    <a:pt x="30480" y="1667"/>
                  </a:lnTo>
                  <a:lnTo>
                    <a:pt x="26193" y="397"/>
                  </a:lnTo>
                  <a:lnTo>
                    <a:pt x="21352" y="0"/>
                  </a:lnTo>
                  <a:close/>
                </a:path>
              </a:pathLst>
            </a:custGeom>
            <a:solidFill>
              <a:srgbClr val="000000"/>
            </a:solidFill>
          </p:spPr>
          <p:txBody>
            <a:bodyPr vert="horz" lIns="91440" tIns="45720" rIns="91440" bIns="45720" anchor="t"/>
            <a:lstStyle/>
            <a:p>
              <a:endParaRPr lang="en-IN"/>
            </a:p>
          </p:txBody>
        </p:sp>
        <p:sp>
          <p:nvSpPr>
            <p:cNvPr id="2507" name="Shape 7247"/>
            <p:cNvSpPr/>
            <p:nvPr/>
          </p:nvSpPr>
          <p:spPr>
            <a:xfrm>
              <a:off x="1856278" y="5419295"/>
              <a:ext cx="44212" cy="68580"/>
            </a:xfrm>
            <a:custGeom>
              <a:avLst/>
              <a:gdLst/>
              <a:ahLst/>
              <a:cxnLst/>
              <a:rect l="0" t="0" r="0" b="0"/>
              <a:pathLst>
                <a:path w="44212" h="68580">
                  <a:moveTo>
                    <a:pt x="36591" y="0"/>
                  </a:moveTo>
                  <a:lnTo>
                    <a:pt x="33972" y="872"/>
                  </a:lnTo>
                  <a:lnTo>
                    <a:pt x="30877" y="1507"/>
                  </a:lnTo>
                  <a:lnTo>
                    <a:pt x="27146" y="2144"/>
                  </a:lnTo>
                  <a:lnTo>
                    <a:pt x="22860" y="3095"/>
                  </a:lnTo>
                  <a:lnTo>
                    <a:pt x="22860" y="4603"/>
                  </a:lnTo>
                  <a:lnTo>
                    <a:pt x="25876" y="4603"/>
                  </a:lnTo>
                  <a:lnTo>
                    <a:pt x="28575" y="4921"/>
                  </a:lnTo>
                  <a:lnTo>
                    <a:pt x="29924" y="5715"/>
                  </a:lnTo>
                  <a:lnTo>
                    <a:pt x="30399" y="7143"/>
                  </a:lnTo>
                  <a:lnTo>
                    <a:pt x="30479" y="9127"/>
                  </a:lnTo>
                  <a:lnTo>
                    <a:pt x="30479" y="25956"/>
                  </a:lnTo>
                  <a:lnTo>
                    <a:pt x="28178" y="23891"/>
                  </a:lnTo>
                  <a:lnTo>
                    <a:pt x="25717" y="22463"/>
                  </a:lnTo>
                  <a:lnTo>
                    <a:pt x="22939" y="21669"/>
                  </a:lnTo>
                  <a:lnTo>
                    <a:pt x="21713" y="21546"/>
                  </a:lnTo>
                  <a:lnTo>
                    <a:pt x="19764" y="24369"/>
                  </a:lnTo>
                  <a:lnTo>
                    <a:pt x="23177" y="24924"/>
                  </a:lnTo>
                  <a:lnTo>
                    <a:pt x="26272" y="26670"/>
                  </a:lnTo>
                  <a:lnTo>
                    <a:pt x="28812" y="29527"/>
                  </a:lnTo>
                  <a:lnTo>
                    <a:pt x="30479" y="33576"/>
                  </a:lnTo>
                  <a:lnTo>
                    <a:pt x="30479" y="57943"/>
                  </a:lnTo>
                  <a:lnTo>
                    <a:pt x="29051" y="60166"/>
                  </a:lnTo>
                  <a:lnTo>
                    <a:pt x="27066" y="62151"/>
                  </a:lnTo>
                  <a:lnTo>
                    <a:pt x="24447" y="63500"/>
                  </a:lnTo>
                  <a:lnTo>
                    <a:pt x="21352" y="64056"/>
                  </a:lnTo>
                  <a:lnTo>
                    <a:pt x="18971" y="63738"/>
                  </a:lnTo>
                  <a:lnTo>
                    <a:pt x="16589" y="62865"/>
                  </a:lnTo>
                  <a:lnTo>
                    <a:pt x="14287" y="61357"/>
                  </a:lnTo>
                  <a:lnTo>
                    <a:pt x="12223" y="59055"/>
                  </a:lnTo>
                  <a:lnTo>
                    <a:pt x="10318" y="56119"/>
                  </a:lnTo>
                  <a:lnTo>
                    <a:pt x="8889" y="52466"/>
                  </a:lnTo>
                  <a:lnTo>
                    <a:pt x="7937" y="48021"/>
                  </a:lnTo>
                  <a:lnTo>
                    <a:pt x="7619" y="42703"/>
                  </a:lnTo>
                  <a:lnTo>
                    <a:pt x="7858" y="37941"/>
                  </a:lnTo>
                  <a:lnTo>
                    <a:pt x="8652" y="34051"/>
                  </a:lnTo>
                  <a:lnTo>
                    <a:pt x="9842" y="30876"/>
                  </a:lnTo>
                  <a:lnTo>
                    <a:pt x="11429" y="28416"/>
                  </a:lnTo>
                  <a:lnTo>
                    <a:pt x="13256" y="26511"/>
                  </a:lnTo>
                  <a:lnTo>
                    <a:pt x="15318" y="25320"/>
                  </a:lnTo>
                  <a:lnTo>
                    <a:pt x="17541" y="24606"/>
                  </a:lnTo>
                  <a:lnTo>
                    <a:pt x="19764" y="24369"/>
                  </a:lnTo>
                  <a:lnTo>
                    <a:pt x="21713" y="21546"/>
                  </a:lnTo>
                  <a:lnTo>
                    <a:pt x="19764" y="21351"/>
                  </a:lnTo>
                  <a:lnTo>
                    <a:pt x="15398" y="21827"/>
                  </a:lnTo>
                  <a:lnTo>
                    <a:pt x="11588" y="23257"/>
                  </a:lnTo>
                  <a:lnTo>
                    <a:pt x="8174" y="25479"/>
                  </a:lnTo>
                  <a:lnTo>
                    <a:pt x="5318" y="28416"/>
                  </a:lnTo>
                  <a:lnTo>
                    <a:pt x="3016" y="31988"/>
                  </a:lnTo>
                  <a:lnTo>
                    <a:pt x="1349" y="36115"/>
                  </a:lnTo>
                  <a:lnTo>
                    <a:pt x="317" y="40719"/>
                  </a:lnTo>
                  <a:lnTo>
                    <a:pt x="0" y="45720"/>
                  </a:lnTo>
                  <a:lnTo>
                    <a:pt x="635" y="52863"/>
                  </a:lnTo>
                  <a:lnTo>
                    <a:pt x="2222" y="58261"/>
                  </a:lnTo>
                  <a:lnTo>
                    <a:pt x="4524" y="62308"/>
                  </a:lnTo>
                  <a:lnTo>
                    <a:pt x="7222" y="65166"/>
                  </a:lnTo>
                  <a:lnTo>
                    <a:pt x="10160" y="66992"/>
                  </a:lnTo>
                  <a:lnTo>
                    <a:pt x="12858" y="68025"/>
                  </a:lnTo>
                  <a:lnTo>
                    <a:pt x="15159" y="68501"/>
                  </a:lnTo>
                  <a:lnTo>
                    <a:pt x="16747" y="68580"/>
                  </a:lnTo>
                  <a:lnTo>
                    <a:pt x="21907" y="68025"/>
                  </a:lnTo>
                  <a:lnTo>
                    <a:pt x="25876" y="66675"/>
                  </a:lnTo>
                  <a:lnTo>
                    <a:pt x="28733" y="64690"/>
                  </a:lnTo>
                  <a:lnTo>
                    <a:pt x="30479" y="62469"/>
                  </a:lnTo>
                  <a:lnTo>
                    <a:pt x="30479" y="68580"/>
                  </a:lnTo>
                  <a:lnTo>
                    <a:pt x="33893" y="67231"/>
                  </a:lnTo>
                  <a:lnTo>
                    <a:pt x="37306" y="65563"/>
                  </a:lnTo>
                  <a:lnTo>
                    <a:pt x="40798" y="63896"/>
                  </a:lnTo>
                  <a:lnTo>
                    <a:pt x="44212" y="62469"/>
                  </a:lnTo>
                  <a:lnTo>
                    <a:pt x="44212" y="60960"/>
                  </a:lnTo>
                  <a:lnTo>
                    <a:pt x="42227" y="60881"/>
                  </a:lnTo>
                  <a:lnTo>
                    <a:pt x="40639" y="60642"/>
                  </a:lnTo>
                  <a:lnTo>
                    <a:pt x="38893" y="59610"/>
                  </a:lnTo>
                  <a:lnTo>
                    <a:pt x="38178" y="57706"/>
                  </a:lnTo>
                  <a:lnTo>
                    <a:pt x="38100" y="54847"/>
                  </a:lnTo>
                  <a:lnTo>
                    <a:pt x="38100" y="0"/>
                  </a:lnTo>
                  <a:lnTo>
                    <a:pt x="36591" y="0"/>
                  </a:lnTo>
                  <a:close/>
                </a:path>
              </a:pathLst>
            </a:custGeom>
            <a:solidFill>
              <a:srgbClr val="000000"/>
            </a:solidFill>
          </p:spPr>
          <p:txBody>
            <a:bodyPr vert="horz" lIns="91440" tIns="45720" rIns="91440" bIns="45720" anchor="t"/>
            <a:lstStyle/>
            <a:p>
              <a:endParaRPr lang="en-IN"/>
            </a:p>
          </p:txBody>
        </p:sp>
        <p:sp>
          <p:nvSpPr>
            <p:cNvPr id="2508" name="Shape 7248"/>
            <p:cNvSpPr/>
            <p:nvPr/>
          </p:nvSpPr>
          <p:spPr>
            <a:xfrm>
              <a:off x="1903507" y="5442155"/>
              <a:ext cx="45718" cy="65563"/>
            </a:xfrm>
            <a:custGeom>
              <a:avLst/>
              <a:gdLst/>
              <a:ahLst/>
              <a:cxnLst/>
              <a:rect l="0" t="0" r="0" b="0"/>
              <a:pathLst>
                <a:path w="45718" h="65563">
                  <a:moveTo>
                    <a:pt x="0" y="0"/>
                  </a:moveTo>
                  <a:lnTo>
                    <a:pt x="0" y="1508"/>
                  </a:lnTo>
                  <a:lnTo>
                    <a:pt x="1348" y="1587"/>
                  </a:lnTo>
                  <a:lnTo>
                    <a:pt x="3094" y="1904"/>
                  </a:lnTo>
                  <a:lnTo>
                    <a:pt x="4762" y="2778"/>
                  </a:lnTo>
                  <a:lnTo>
                    <a:pt x="6111" y="4603"/>
                  </a:lnTo>
                  <a:lnTo>
                    <a:pt x="16747" y="28972"/>
                  </a:lnTo>
                  <a:lnTo>
                    <a:pt x="17462" y="30400"/>
                  </a:lnTo>
                  <a:lnTo>
                    <a:pt x="18334" y="32147"/>
                  </a:lnTo>
                  <a:lnTo>
                    <a:pt x="20398" y="36433"/>
                  </a:lnTo>
                  <a:lnTo>
                    <a:pt x="22144" y="40322"/>
                  </a:lnTo>
                  <a:lnTo>
                    <a:pt x="22621" y="41830"/>
                  </a:lnTo>
                  <a:lnTo>
                    <a:pt x="22858" y="42703"/>
                  </a:lnTo>
                  <a:lnTo>
                    <a:pt x="22621" y="43814"/>
                  </a:lnTo>
                  <a:lnTo>
                    <a:pt x="22064" y="45720"/>
                  </a:lnTo>
                  <a:lnTo>
                    <a:pt x="21192" y="48180"/>
                  </a:lnTo>
                  <a:lnTo>
                    <a:pt x="20002" y="50878"/>
                  </a:lnTo>
                  <a:lnTo>
                    <a:pt x="18573" y="53498"/>
                  </a:lnTo>
                  <a:lnTo>
                    <a:pt x="17065" y="55800"/>
                  </a:lnTo>
                  <a:lnTo>
                    <a:pt x="15398" y="57387"/>
                  </a:lnTo>
                  <a:lnTo>
                    <a:pt x="13731" y="57943"/>
                  </a:lnTo>
                  <a:lnTo>
                    <a:pt x="12381" y="56832"/>
                  </a:lnTo>
                  <a:lnTo>
                    <a:pt x="10715" y="55800"/>
                  </a:lnTo>
                  <a:lnTo>
                    <a:pt x="8968" y="55086"/>
                  </a:lnTo>
                  <a:lnTo>
                    <a:pt x="7618" y="54847"/>
                  </a:lnTo>
                  <a:lnTo>
                    <a:pt x="4762" y="55562"/>
                  </a:lnTo>
                  <a:lnTo>
                    <a:pt x="2856" y="57150"/>
                  </a:lnTo>
                  <a:lnTo>
                    <a:pt x="1825" y="58737"/>
                  </a:lnTo>
                  <a:lnTo>
                    <a:pt x="1507" y="59452"/>
                  </a:lnTo>
                  <a:lnTo>
                    <a:pt x="2062" y="61673"/>
                  </a:lnTo>
                  <a:lnTo>
                    <a:pt x="3649" y="63658"/>
                  </a:lnTo>
                  <a:lnTo>
                    <a:pt x="6031" y="65008"/>
                  </a:lnTo>
                  <a:lnTo>
                    <a:pt x="9127" y="65563"/>
                  </a:lnTo>
                  <a:lnTo>
                    <a:pt x="11826" y="65246"/>
                  </a:lnTo>
                  <a:lnTo>
                    <a:pt x="14287" y="64372"/>
                  </a:lnTo>
                  <a:lnTo>
                    <a:pt x="16588" y="62943"/>
                  </a:lnTo>
                  <a:lnTo>
                    <a:pt x="18652" y="60801"/>
                  </a:lnTo>
                  <a:lnTo>
                    <a:pt x="20637" y="58022"/>
                  </a:lnTo>
                  <a:lnTo>
                    <a:pt x="22383" y="54609"/>
                  </a:lnTo>
                  <a:lnTo>
                    <a:pt x="24208" y="50482"/>
                  </a:lnTo>
                  <a:lnTo>
                    <a:pt x="25874" y="45720"/>
                  </a:lnTo>
                  <a:lnTo>
                    <a:pt x="41114" y="6111"/>
                  </a:lnTo>
                  <a:lnTo>
                    <a:pt x="42306" y="3412"/>
                  </a:lnTo>
                  <a:lnTo>
                    <a:pt x="43417" y="2063"/>
                  </a:lnTo>
                  <a:lnTo>
                    <a:pt x="44608" y="1587"/>
                  </a:lnTo>
                  <a:lnTo>
                    <a:pt x="45718" y="1508"/>
                  </a:lnTo>
                  <a:lnTo>
                    <a:pt x="45718" y="0"/>
                  </a:lnTo>
                  <a:lnTo>
                    <a:pt x="31987" y="0"/>
                  </a:lnTo>
                  <a:lnTo>
                    <a:pt x="31987" y="1508"/>
                  </a:lnTo>
                  <a:lnTo>
                    <a:pt x="34925" y="1587"/>
                  </a:lnTo>
                  <a:lnTo>
                    <a:pt x="36750" y="1904"/>
                  </a:lnTo>
                  <a:lnTo>
                    <a:pt x="37781" y="2778"/>
                  </a:lnTo>
                  <a:lnTo>
                    <a:pt x="38100" y="4603"/>
                  </a:lnTo>
                  <a:lnTo>
                    <a:pt x="37861" y="5159"/>
                  </a:lnTo>
                  <a:lnTo>
                    <a:pt x="37146" y="6508"/>
                  </a:lnTo>
                  <a:lnTo>
                    <a:pt x="36193" y="8492"/>
                  </a:lnTo>
                  <a:lnTo>
                    <a:pt x="35083" y="10716"/>
                  </a:lnTo>
                  <a:lnTo>
                    <a:pt x="27462" y="31987"/>
                  </a:lnTo>
                  <a:lnTo>
                    <a:pt x="16747" y="7620"/>
                  </a:lnTo>
                  <a:lnTo>
                    <a:pt x="15875" y="7381"/>
                  </a:lnTo>
                  <a:lnTo>
                    <a:pt x="15398" y="6667"/>
                  </a:lnTo>
                  <a:lnTo>
                    <a:pt x="15239" y="4603"/>
                  </a:lnTo>
                  <a:lnTo>
                    <a:pt x="15794" y="2778"/>
                  </a:lnTo>
                  <a:lnTo>
                    <a:pt x="17143" y="1904"/>
                  </a:lnTo>
                  <a:lnTo>
                    <a:pt x="19128" y="1587"/>
                  </a:lnTo>
                  <a:lnTo>
                    <a:pt x="21351" y="1508"/>
                  </a:lnTo>
                  <a:lnTo>
                    <a:pt x="21351" y="0"/>
                  </a:lnTo>
                  <a:lnTo>
                    <a:pt x="0" y="0"/>
                  </a:lnTo>
                  <a:close/>
                </a:path>
              </a:pathLst>
            </a:custGeom>
            <a:solidFill>
              <a:srgbClr val="000000"/>
            </a:solidFill>
          </p:spPr>
          <p:txBody>
            <a:bodyPr vert="horz" lIns="91440" tIns="45720" rIns="91440" bIns="45720" anchor="t"/>
            <a:lstStyle/>
            <a:p>
              <a:endParaRPr lang="en-IN"/>
            </a:p>
          </p:txBody>
        </p:sp>
        <p:sp>
          <p:nvSpPr>
            <p:cNvPr id="2509" name="Shape 7249"/>
            <p:cNvSpPr/>
            <p:nvPr/>
          </p:nvSpPr>
          <p:spPr>
            <a:xfrm>
              <a:off x="1981215" y="5418898"/>
              <a:ext cx="47228" cy="67468"/>
            </a:xfrm>
            <a:custGeom>
              <a:avLst/>
              <a:gdLst/>
              <a:ahLst/>
              <a:cxnLst/>
              <a:rect l="0" t="0" r="0" b="0"/>
              <a:pathLst>
                <a:path w="47228" h="67468">
                  <a:moveTo>
                    <a:pt x="39607" y="0"/>
                  </a:moveTo>
                  <a:lnTo>
                    <a:pt x="37544" y="556"/>
                  </a:lnTo>
                  <a:lnTo>
                    <a:pt x="35798" y="1429"/>
                  </a:lnTo>
                  <a:lnTo>
                    <a:pt x="35083" y="1904"/>
                  </a:lnTo>
                  <a:lnTo>
                    <a:pt x="32941" y="2302"/>
                  </a:lnTo>
                  <a:lnTo>
                    <a:pt x="30638" y="1747"/>
                  </a:lnTo>
                  <a:lnTo>
                    <a:pt x="30571" y="1728"/>
                  </a:lnTo>
                  <a:lnTo>
                    <a:pt x="21351" y="3492"/>
                  </a:lnTo>
                  <a:lnTo>
                    <a:pt x="23336" y="3731"/>
                  </a:lnTo>
                  <a:lnTo>
                    <a:pt x="24764" y="4445"/>
                  </a:lnTo>
                  <a:lnTo>
                    <a:pt x="26670" y="6510"/>
                  </a:lnTo>
                  <a:lnTo>
                    <a:pt x="28655" y="8573"/>
                  </a:lnTo>
                  <a:lnTo>
                    <a:pt x="30082" y="9287"/>
                  </a:lnTo>
                  <a:lnTo>
                    <a:pt x="31988" y="9525"/>
                  </a:lnTo>
                  <a:lnTo>
                    <a:pt x="32941" y="9525"/>
                  </a:lnTo>
                  <a:lnTo>
                    <a:pt x="33417" y="9367"/>
                  </a:lnTo>
                  <a:lnTo>
                    <a:pt x="33576" y="8891"/>
                  </a:lnTo>
                  <a:lnTo>
                    <a:pt x="33576" y="23257"/>
                  </a:lnTo>
                  <a:lnTo>
                    <a:pt x="13732" y="23257"/>
                  </a:lnTo>
                  <a:lnTo>
                    <a:pt x="13891" y="16351"/>
                  </a:lnTo>
                  <a:lnTo>
                    <a:pt x="14684" y="9922"/>
                  </a:lnTo>
                  <a:lnTo>
                    <a:pt x="15557" y="7303"/>
                  </a:lnTo>
                  <a:lnTo>
                    <a:pt x="16986" y="5318"/>
                  </a:lnTo>
                  <a:lnTo>
                    <a:pt x="18811" y="3968"/>
                  </a:lnTo>
                  <a:lnTo>
                    <a:pt x="21351" y="3492"/>
                  </a:lnTo>
                  <a:lnTo>
                    <a:pt x="30571" y="1728"/>
                  </a:lnTo>
                  <a:lnTo>
                    <a:pt x="27542" y="873"/>
                  </a:lnTo>
                  <a:lnTo>
                    <a:pt x="25480" y="556"/>
                  </a:lnTo>
                  <a:lnTo>
                    <a:pt x="22860" y="397"/>
                  </a:lnTo>
                  <a:lnTo>
                    <a:pt x="20876" y="476"/>
                  </a:lnTo>
                  <a:lnTo>
                    <a:pt x="18336" y="953"/>
                  </a:lnTo>
                  <a:lnTo>
                    <a:pt x="15557" y="1984"/>
                  </a:lnTo>
                  <a:lnTo>
                    <a:pt x="12780" y="3811"/>
                  </a:lnTo>
                  <a:lnTo>
                    <a:pt x="10238" y="6667"/>
                  </a:lnTo>
                  <a:lnTo>
                    <a:pt x="8096" y="10716"/>
                  </a:lnTo>
                  <a:lnTo>
                    <a:pt x="6667" y="16113"/>
                  </a:lnTo>
                  <a:lnTo>
                    <a:pt x="6111" y="23257"/>
                  </a:lnTo>
                  <a:lnTo>
                    <a:pt x="0" y="23257"/>
                  </a:lnTo>
                  <a:lnTo>
                    <a:pt x="0" y="26353"/>
                  </a:lnTo>
                  <a:lnTo>
                    <a:pt x="6111" y="26353"/>
                  </a:lnTo>
                  <a:lnTo>
                    <a:pt x="6111" y="56832"/>
                  </a:lnTo>
                  <a:lnTo>
                    <a:pt x="6032" y="59848"/>
                  </a:lnTo>
                  <a:lnTo>
                    <a:pt x="5794" y="62072"/>
                  </a:lnTo>
                  <a:lnTo>
                    <a:pt x="5397" y="63738"/>
                  </a:lnTo>
                  <a:lnTo>
                    <a:pt x="4762" y="64849"/>
                  </a:lnTo>
                  <a:lnTo>
                    <a:pt x="2936" y="65802"/>
                  </a:lnTo>
                  <a:lnTo>
                    <a:pt x="0" y="65961"/>
                  </a:lnTo>
                  <a:lnTo>
                    <a:pt x="0" y="67468"/>
                  </a:lnTo>
                  <a:lnTo>
                    <a:pt x="21351" y="67468"/>
                  </a:lnTo>
                  <a:lnTo>
                    <a:pt x="21351" y="65961"/>
                  </a:lnTo>
                  <a:lnTo>
                    <a:pt x="18256" y="65643"/>
                  </a:lnTo>
                  <a:lnTo>
                    <a:pt x="15794" y="64611"/>
                  </a:lnTo>
                  <a:lnTo>
                    <a:pt x="14287" y="62706"/>
                  </a:lnTo>
                  <a:lnTo>
                    <a:pt x="13732" y="59848"/>
                  </a:lnTo>
                  <a:lnTo>
                    <a:pt x="13732" y="26353"/>
                  </a:lnTo>
                  <a:lnTo>
                    <a:pt x="33576" y="26353"/>
                  </a:lnTo>
                  <a:lnTo>
                    <a:pt x="33576" y="58341"/>
                  </a:lnTo>
                  <a:lnTo>
                    <a:pt x="33020" y="62072"/>
                  </a:lnTo>
                  <a:lnTo>
                    <a:pt x="31669" y="64453"/>
                  </a:lnTo>
                  <a:lnTo>
                    <a:pt x="29686" y="65643"/>
                  </a:lnTo>
                  <a:lnTo>
                    <a:pt x="27463" y="65961"/>
                  </a:lnTo>
                  <a:lnTo>
                    <a:pt x="27463" y="67468"/>
                  </a:lnTo>
                  <a:lnTo>
                    <a:pt x="47228" y="67468"/>
                  </a:lnTo>
                  <a:lnTo>
                    <a:pt x="47228" y="65961"/>
                  </a:lnTo>
                  <a:lnTo>
                    <a:pt x="44369" y="65643"/>
                  </a:lnTo>
                  <a:lnTo>
                    <a:pt x="42545" y="64611"/>
                  </a:lnTo>
                  <a:lnTo>
                    <a:pt x="41513" y="62706"/>
                  </a:lnTo>
                  <a:lnTo>
                    <a:pt x="41194" y="59848"/>
                  </a:lnTo>
                  <a:lnTo>
                    <a:pt x="41194" y="397"/>
                  </a:lnTo>
                  <a:lnTo>
                    <a:pt x="39607" y="0"/>
                  </a:lnTo>
                  <a:close/>
                </a:path>
              </a:pathLst>
            </a:custGeom>
            <a:solidFill>
              <a:srgbClr val="000000"/>
            </a:solidFill>
          </p:spPr>
          <p:txBody>
            <a:bodyPr vert="horz" lIns="91440" tIns="45720" rIns="91440" bIns="45720" anchor="t"/>
            <a:lstStyle/>
            <a:p>
              <a:endParaRPr lang="en-IN"/>
            </a:p>
          </p:txBody>
        </p:sp>
        <p:sp>
          <p:nvSpPr>
            <p:cNvPr id="2510" name="Shape 7250"/>
            <p:cNvSpPr/>
            <p:nvPr/>
          </p:nvSpPr>
          <p:spPr>
            <a:xfrm>
              <a:off x="2033047" y="5442155"/>
              <a:ext cx="45718" cy="45720"/>
            </a:xfrm>
            <a:custGeom>
              <a:avLst/>
              <a:gdLst/>
              <a:ahLst/>
              <a:cxnLst/>
              <a:rect l="0" t="0" r="0" b="0"/>
              <a:pathLst>
                <a:path w="45718" h="45720">
                  <a:moveTo>
                    <a:pt x="0" y="0"/>
                  </a:moveTo>
                  <a:lnTo>
                    <a:pt x="0" y="1508"/>
                  </a:lnTo>
                  <a:lnTo>
                    <a:pt x="2222" y="1587"/>
                  </a:lnTo>
                  <a:lnTo>
                    <a:pt x="4206" y="2302"/>
                  </a:lnTo>
                  <a:lnTo>
                    <a:pt x="5556" y="4047"/>
                  </a:lnTo>
                  <a:lnTo>
                    <a:pt x="5952" y="5634"/>
                  </a:lnTo>
                  <a:lnTo>
                    <a:pt x="6111" y="7620"/>
                  </a:lnTo>
                  <a:lnTo>
                    <a:pt x="6111" y="31987"/>
                  </a:lnTo>
                  <a:lnTo>
                    <a:pt x="6428" y="35640"/>
                  </a:lnTo>
                  <a:lnTo>
                    <a:pt x="7381" y="38655"/>
                  </a:lnTo>
                  <a:lnTo>
                    <a:pt x="8731" y="41036"/>
                  </a:lnTo>
                  <a:lnTo>
                    <a:pt x="10477" y="42862"/>
                  </a:lnTo>
                  <a:lnTo>
                    <a:pt x="12461" y="44211"/>
                  </a:lnTo>
                  <a:lnTo>
                    <a:pt x="14446" y="45084"/>
                  </a:lnTo>
                  <a:lnTo>
                    <a:pt x="18256" y="45720"/>
                  </a:lnTo>
                  <a:lnTo>
                    <a:pt x="19922" y="45641"/>
                  </a:lnTo>
                  <a:lnTo>
                    <a:pt x="22462" y="45165"/>
                  </a:lnTo>
                  <a:lnTo>
                    <a:pt x="25558" y="43814"/>
                  </a:lnTo>
                  <a:lnTo>
                    <a:pt x="28971" y="41196"/>
                  </a:lnTo>
                  <a:lnTo>
                    <a:pt x="33496" y="36591"/>
                  </a:lnTo>
                  <a:lnTo>
                    <a:pt x="33496" y="45720"/>
                  </a:lnTo>
                  <a:lnTo>
                    <a:pt x="36671" y="44608"/>
                  </a:lnTo>
                  <a:lnTo>
                    <a:pt x="39607" y="43417"/>
                  </a:lnTo>
                  <a:lnTo>
                    <a:pt x="42543" y="42306"/>
                  </a:lnTo>
                  <a:lnTo>
                    <a:pt x="45718" y="41196"/>
                  </a:lnTo>
                  <a:lnTo>
                    <a:pt x="45718" y="39608"/>
                  </a:lnTo>
                  <a:lnTo>
                    <a:pt x="43735" y="39528"/>
                  </a:lnTo>
                  <a:lnTo>
                    <a:pt x="42147" y="39291"/>
                  </a:lnTo>
                  <a:lnTo>
                    <a:pt x="40401" y="38258"/>
                  </a:lnTo>
                  <a:lnTo>
                    <a:pt x="39687" y="36433"/>
                  </a:lnTo>
                  <a:lnTo>
                    <a:pt x="39607" y="33575"/>
                  </a:lnTo>
                  <a:lnTo>
                    <a:pt x="39607" y="0"/>
                  </a:lnTo>
                  <a:lnTo>
                    <a:pt x="24367" y="0"/>
                  </a:lnTo>
                  <a:lnTo>
                    <a:pt x="24367" y="1508"/>
                  </a:lnTo>
                  <a:lnTo>
                    <a:pt x="26907" y="1587"/>
                  </a:lnTo>
                  <a:lnTo>
                    <a:pt x="28812" y="1825"/>
                  </a:lnTo>
                  <a:lnTo>
                    <a:pt x="30162" y="2222"/>
                  </a:lnTo>
                  <a:lnTo>
                    <a:pt x="31035" y="2857"/>
                  </a:lnTo>
                  <a:lnTo>
                    <a:pt x="31908" y="4762"/>
                  </a:lnTo>
                  <a:lnTo>
                    <a:pt x="31987" y="7620"/>
                  </a:lnTo>
                  <a:lnTo>
                    <a:pt x="31987" y="33178"/>
                  </a:lnTo>
                  <a:lnTo>
                    <a:pt x="31828" y="34686"/>
                  </a:lnTo>
                  <a:lnTo>
                    <a:pt x="31352" y="35640"/>
                  </a:lnTo>
                  <a:lnTo>
                    <a:pt x="30478" y="36591"/>
                  </a:lnTo>
                  <a:lnTo>
                    <a:pt x="28812" y="37703"/>
                  </a:lnTo>
                  <a:lnTo>
                    <a:pt x="26510" y="38655"/>
                  </a:lnTo>
                  <a:lnTo>
                    <a:pt x="23812" y="39370"/>
                  </a:lnTo>
                  <a:lnTo>
                    <a:pt x="21351" y="39608"/>
                  </a:lnTo>
                  <a:lnTo>
                    <a:pt x="19287" y="39370"/>
                  </a:lnTo>
                  <a:lnTo>
                    <a:pt x="17621" y="38655"/>
                  </a:lnTo>
                  <a:lnTo>
                    <a:pt x="15239" y="36353"/>
                  </a:lnTo>
                  <a:lnTo>
                    <a:pt x="14048" y="33813"/>
                  </a:lnTo>
                  <a:lnTo>
                    <a:pt x="13731" y="31987"/>
                  </a:lnTo>
                  <a:lnTo>
                    <a:pt x="13731" y="0"/>
                  </a:lnTo>
                  <a:lnTo>
                    <a:pt x="0" y="0"/>
                  </a:lnTo>
                  <a:close/>
                </a:path>
              </a:pathLst>
            </a:custGeom>
            <a:solidFill>
              <a:srgbClr val="000000"/>
            </a:solidFill>
          </p:spPr>
          <p:txBody>
            <a:bodyPr vert="horz" lIns="91440" tIns="45720" rIns="91440" bIns="45720" anchor="t"/>
            <a:lstStyle/>
            <a:p>
              <a:endParaRPr lang="en-IN"/>
            </a:p>
          </p:txBody>
        </p:sp>
        <p:sp>
          <p:nvSpPr>
            <p:cNvPr id="2511" name="Shape 7251"/>
            <p:cNvSpPr/>
            <p:nvPr/>
          </p:nvSpPr>
          <p:spPr>
            <a:xfrm>
              <a:off x="2089403" y="5419295"/>
              <a:ext cx="10715" cy="10715"/>
            </a:xfrm>
            <a:custGeom>
              <a:avLst/>
              <a:gdLst/>
              <a:ahLst/>
              <a:cxnLst/>
              <a:rect l="0" t="0" r="0" b="0"/>
              <a:pathLst>
                <a:path w="10715" h="10715">
                  <a:moveTo>
                    <a:pt x="4603" y="0"/>
                  </a:moveTo>
                  <a:lnTo>
                    <a:pt x="2618" y="476"/>
                  </a:lnTo>
                  <a:lnTo>
                    <a:pt x="1190" y="1746"/>
                  </a:lnTo>
                  <a:lnTo>
                    <a:pt x="316" y="3254"/>
                  </a:lnTo>
                  <a:lnTo>
                    <a:pt x="0" y="4603"/>
                  </a:lnTo>
                  <a:lnTo>
                    <a:pt x="316" y="6191"/>
                  </a:lnTo>
                  <a:lnTo>
                    <a:pt x="1190" y="8255"/>
                  </a:lnTo>
                  <a:lnTo>
                    <a:pt x="2618" y="10001"/>
                  </a:lnTo>
                  <a:lnTo>
                    <a:pt x="4603" y="10715"/>
                  </a:lnTo>
                  <a:lnTo>
                    <a:pt x="6824" y="10160"/>
                  </a:lnTo>
                  <a:lnTo>
                    <a:pt x="8810" y="8810"/>
                  </a:lnTo>
                  <a:lnTo>
                    <a:pt x="10160" y="6826"/>
                  </a:lnTo>
                  <a:lnTo>
                    <a:pt x="10715" y="4603"/>
                  </a:lnTo>
                  <a:lnTo>
                    <a:pt x="10160" y="2540"/>
                  </a:lnTo>
                  <a:lnTo>
                    <a:pt x="8810" y="1111"/>
                  </a:lnTo>
                  <a:lnTo>
                    <a:pt x="6824" y="317"/>
                  </a:lnTo>
                  <a:lnTo>
                    <a:pt x="4603" y="0"/>
                  </a:lnTo>
                  <a:close/>
                </a:path>
              </a:pathLst>
            </a:custGeom>
            <a:solidFill>
              <a:srgbClr val="000000"/>
            </a:solidFill>
          </p:spPr>
          <p:txBody>
            <a:bodyPr vert="horz" lIns="91440" tIns="45720" rIns="91440" bIns="45720" anchor="t"/>
            <a:lstStyle/>
            <a:p>
              <a:endParaRPr lang="en-IN"/>
            </a:p>
          </p:txBody>
        </p:sp>
        <p:sp>
          <p:nvSpPr>
            <p:cNvPr id="2512" name="Shape 7252"/>
            <p:cNvSpPr/>
            <p:nvPr/>
          </p:nvSpPr>
          <p:spPr>
            <a:xfrm>
              <a:off x="2083370" y="5440646"/>
              <a:ext cx="22861" cy="45720"/>
            </a:xfrm>
            <a:custGeom>
              <a:avLst/>
              <a:gdLst/>
              <a:ahLst/>
              <a:cxnLst/>
              <a:rect l="0" t="0" r="0" b="0"/>
              <a:pathLst>
                <a:path w="22861" h="45720">
                  <a:moveTo>
                    <a:pt x="15239" y="0"/>
                  </a:moveTo>
                  <a:lnTo>
                    <a:pt x="11589" y="1112"/>
                  </a:lnTo>
                  <a:lnTo>
                    <a:pt x="7621" y="2302"/>
                  </a:lnTo>
                  <a:lnTo>
                    <a:pt x="3652" y="3413"/>
                  </a:lnTo>
                  <a:lnTo>
                    <a:pt x="0" y="4605"/>
                  </a:lnTo>
                  <a:lnTo>
                    <a:pt x="0" y="6112"/>
                  </a:lnTo>
                  <a:lnTo>
                    <a:pt x="4525" y="6112"/>
                  </a:lnTo>
                  <a:lnTo>
                    <a:pt x="5636" y="6192"/>
                  </a:lnTo>
                  <a:lnTo>
                    <a:pt x="6668" y="6906"/>
                  </a:lnTo>
                  <a:lnTo>
                    <a:pt x="7382" y="8652"/>
                  </a:lnTo>
                  <a:lnTo>
                    <a:pt x="7541" y="10240"/>
                  </a:lnTo>
                  <a:lnTo>
                    <a:pt x="7621" y="12224"/>
                  </a:lnTo>
                  <a:lnTo>
                    <a:pt x="7621" y="35083"/>
                  </a:lnTo>
                  <a:lnTo>
                    <a:pt x="7541" y="37703"/>
                  </a:lnTo>
                  <a:lnTo>
                    <a:pt x="7302" y="39687"/>
                  </a:lnTo>
                  <a:lnTo>
                    <a:pt x="6112" y="42466"/>
                  </a:lnTo>
                  <a:lnTo>
                    <a:pt x="3731" y="43894"/>
                  </a:lnTo>
                  <a:lnTo>
                    <a:pt x="0" y="44212"/>
                  </a:lnTo>
                  <a:lnTo>
                    <a:pt x="0" y="45720"/>
                  </a:lnTo>
                  <a:lnTo>
                    <a:pt x="22861" y="45720"/>
                  </a:lnTo>
                  <a:lnTo>
                    <a:pt x="22861" y="44212"/>
                  </a:lnTo>
                  <a:lnTo>
                    <a:pt x="20321" y="44132"/>
                  </a:lnTo>
                  <a:lnTo>
                    <a:pt x="18494" y="43894"/>
                  </a:lnTo>
                  <a:lnTo>
                    <a:pt x="17066" y="43338"/>
                  </a:lnTo>
                  <a:lnTo>
                    <a:pt x="16193" y="42466"/>
                  </a:lnTo>
                  <a:lnTo>
                    <a:pt x="15400" y="39687"/>
                  </a:lnTo>
                  <a:lnTo>
                    <a:pt x="15239" y="37703"/>
                  </a:lnTo>
                  <a:lnTo>
                    <a:pt x="15239" y="0"/>
                  </a:lnTo>
                  <a:close/>
                </a:path>
              </a:pathLst>
            </a:custGeom>
            <a:solidFill>
              <a:srgbClr val="000000"/>
            </a:solidFill>
          </p:spPr>
          <p:txBody>
            <a:bodyPr vert="horz" lIns="91440" tIns="45720" rIns="91440" bIns="45720" anchor="t"/>
            <a:lstStyle/>
            <a:p>
              <a:endParaRPr lang="en-IN"/>
            </a:p>
          </p:txBody>
        </p:sp>
        <p:sp>
          <p:nvSpPr>
            <p:cNvPr id="2513" name="Shape 7253"/>
            <p:cNvSpPr/>
            <p:nvPr/>
          </p:nvSpPr>
          <p:spPr>
            <a:xfrm>
              <a:off x="2112264" y="5419295"/>
              <a:ext cx="44211" cy="68580"/>
            </a:xfrm>
            <a:custGeom>
              <a:avLst/>
              <a:gdLst/>
              <a:ahLst/>
              <a:cxnLst/>
              <a:rect l="0" t="0" r="0" b="0"/>
              <a:pathLst>
                <a:path w="44211" h="68580">
                  <a:moveTo>
                    <a:pt x="38100" y="0"/>
                  </a:moveTo>
                  <a:lnTo>
                    <a:pt x="34686" y="872"/>
                  </a:lnTo>
                  <a:lnTo>
                    <a:pt x="31273" y="1507"/>
                  </a:lnTo>
                  <a:lnTo>
                    <a:pt x="27859" y="2144"/>
                  </a:lnTo>
                  <a:lnTo>
                    <a:pt x="24446" y="3095"/>
                  </a:lnTo>
                  <a:lnTo>
                    <a:pt x="24446" y="4603"/>
                  </a:lnTo>
                  <a:lnTo>
                    <a:pt x="25955" y="4603"/>
                  </a:lnTo>
                  <a:lnTo>
                    <a:pt x="28575" y="4921"/>
                  </a:lnTo>
                  <a:lnTo>
                    <a:pt x="29923" y="5715"/>
                  </a:lnTo>
                  <a:lnTo>
                    <a:pt x="30400" y="7143"/>
                  </a:lnTo>
                  <a:lnTo>
                    <a:pt x="30479" y="9127"/>
                  </a:lnTo>
                  <a:lnTo>
                    <a:pt x="30479" y="25956"/>
                  </a:lnTo>
                  <a:lnTo>
                    <a:pt x="28177" y="23891"/>
                  </a:lnTo>
                  <a:lnTo>
                    <a:pt x="25796" y="22463"/>
                  </a:lnTo>
                  <a:lnTo>
                    <a:pt x="23018" y="21669"/>
                  </a:lnTo>
                  <a:lnTo>
                    <a:pt x="21946" y="21562"/>
                  </a:lnTo>
                  <a:lnTo>
                    <a:pt x="19843" y="24369"/>
                  </a:lnTo>
                  <a:lnTo>
                    <a:pt x="23415" y="24924"/>
                  </a:lnTo>
                  <a:lnTo>
                    <a:pt x="26907" y="26670"/>
                  </a:lnTo>
                  <a:lnTo>
                    <a:pt x="29447" y="29527"/>
                  </a:lnTo>
                  <a:lnTo>
                    <a:pt x="30241" y="31432"/>
                  </a:lnTo>
                  <a:lnTo>
                    <a:pt x="30479" y="33576"/>
                  </a:lnTo>
                  <a:lnTo>
                    <a:pt x="30479" y="57943"/>
                  </a:lnTo>
                  <a:lnTo>
                    <a:pt x="29686" y="60166"/>
                  </a:lnTo>
                  <a:lnTo>
                    <a:pt x="27621" y="62151"/>
                  </a:lnTo>
                  <a:lnTo>
                    <a:pt x="24684" y="63500"/>
                  </a:lnTo>
                  <a:lnTo>
                    <a:pt x="21351" y="64056"/>
                  </a:lnTo>
                  <a:lnTo>
                    <a:pt x="18969" y="63738"/>
                  </a:lnTo>
                  <a:lnTo>
                    <a:pt x="16588" y="62865"/>
                  </a:lnTo>
                  <a:lnTo>
                    <a:pt x="14287" y="61357"/>
                  </a:lnTo>
                  <a:lnTo>
                    <a:pt x="12223" y="59055"/>
                  </a:lnTo>
                  <a:lnTo>
                    <a:pt x="10318" y="56119"/>
                  </a:lnTo>
                  <a:lnTo>
                    <a:pt x="8889" y="52466"/>
                  </a:lnTo>
                  <a:lnTo>
                    <a:pt x="7937" y="48021"/>
                  </a:lnTo>
                  <a:lnTo>
                    <a:pt x="7618" y="42703"/>
                  </a:lnTo>
                  <a:lnTo>
                    <a:pt x="7857" y="37941"/>
                  </a:lnTo>
                  <a:lnTo>
                    <a:pt x="8651" y="34051"/>
                  </a:lnTo>
                  <a:lnTo>
                    <a:pt x="9842" y="30876"/>
                  </a:lnTo>
                  <a:lnTo>
                    <a:pt x="11429" y="28416"/>
                  </a:lnTo>
                  <a:lnTo>
                    <a:pt x="13255" y="26511"/>
                  </a:lnTo>
                  <a:lnTo>
                    <a:pt x="15318" y="25320"/>
                  </a:lnTo>
                  <a:lnTo>
                    <a:pt x="17541" y="24606"/>
                  </a:lnTo>
                  <a:lnTo>
                    <a:pt x="19843" y="24369"/>
                  </a:lnTo>
                  <a:lnTo>
                    <a:pt x="21946" y="21562"/>
                  </a:lnTo>
                  <a:lnTo>
                    <a:pt x="19843" y="21351"/>
                  </a:lnTo>
                  <a:lnTo>
                    <a:pt x="15953" y="21827"/>
                  </a:lnTo>
                  <a:lnTo>
                    <a:pt x="12223" y="23257"/>
                  </a:lnTo>
                  <a:lnTo>
                    <a:pt x="8889" y="25479"/>
                  </a:lnTo>
                  <a:lnTo>
                    <a:pt x="5952" y="28416"/>
                  </a:lnTo>
                  <a:lnTo>
                    <a:pt x="3492" y="31988"/>
                  </a:lnTo>
                  <a:lnTo>
                    <a:pt x="1587" y="36115"/>
                  </a:lnTo>
                  <a:lnTo>
                    <a:pt x="396" y="40719"/>
                  </a:lnTo>
                  <a:lnTo>
                    <a:pt x="0" y="45720"/>
                  </a:lnTo>
                  <a:lnTo>
                    <a:pt x="633" y="52863"/>
                  </a:lnTo>
                  <a:lnTo>
                    <a:pt x="2221" y="58261"/>
                  </a:lnTo>
                  <a:lnTo>
                    <a:pt x="4523" y="62308"/>
                  </a:lnTo>
                  <a:lnTo>
                    <a:pt x="7222" y="65166"/>
                  </a:lnTo>
                  <a:lnTo>
                    <a:pt x="10158" y="66992"/>
                  </a:lnTo>
                  <a:lnTo>
                    <a:pt x="12858" y="68025"/>
                  </a:lnTo>
                  <a:lnTo>
                    <a:pt x="15239" y="68501"/>
                  </a:lnTo>
                  <a:lnTo>
                    <a:pt x="16827" y="68580"/>
                  </a:lnTo>
                  <a:lnTo>
                    <a:pt x="21986" y="68025"/>
                  </a:lnTo>
                  <a:lnTo>
                    <a:pt x="25955" y="66675"/>
                  </a:lnTo>
                  <a:lnTo>
                    <a:pt x="28812" y="64690"/>
                  </a:lnTo>
                  <a:lnTo>
                    <a:pt x="30479" y="62469"/>
                  </a:lnTo>
                  <a:lnTo>
                    <a:pt x="30479" y="68580"/>
                  </a:lnTo>
                  <a:lnTo>
                    <a:pt x="33892" y="67231"/>
                  </a:lnTo>
                  <a:lnTo>
                    <a:pt x="37384" y="65563"/>
                  </a:lnTo>
                  <a:lnTo>
                    <a:pt x="40798" y="63896"/>
                  </a:lnTo>
                  <a:lnTo>
                    <a:pt x="44211" y="62469"/>
                  </a:lnTo>
                  <a:lnTo>
                    <a:pt x="44211" y="60960"/>
                  </a:lnTo>
                  <a:lnTo>
                    <a:pt x="42227" y="60881"/>
                  </a:lnTo>
                  <a:lnTo>
                    <a:pt x="40639" y="60642"/>
                  </a:lnTo>
                  <a:lnTo>
                    <a:pt x="38893" y="59610"/>
                  </a:lnTo>
                  <a:lnTo>
                    <a:pt x="38178" y="57706"/>
                  </a:lnTo>
                  <a:lnTo>
                    <a:pt x="38100" y="54847"/>
                  </a:lnTo>
                  <a:lnTo>
                    <a:pt x="38100" y="0"/>
                  </a:lnTo>
                  <a:close/>
                </a:path>
              </a:pathLst>
            </a:custGeom>
            <a:solidFill>
              <a:srgbClr val="000000"/>
            </a:solidFill>
          </p:spPr>
          <p:txBody>
            <a:bodyPr vert="horz" lIns="91440" tIns="45720" rIns="91440" bIns="45720" anchor="t"/>
            <a:lstStyle/>
            <a:p>
              <a:endParaRPr lang="en-IN"/>
            </a:p>
          </p:txBody>
        </p:sp>
        <p:sp>
          <p:nvSpPr>
            <p:cNvPr id="2514" name="Shape 7254"/>
            <p:cNvSpPr/>
            <p:nvPr/>
          </p:nvSpPr>
          <p:spPr>
            <a:xfrm>
              <a:off x="2164095" y="5440646"/>
              <a:ext cx="28971" cy="47228"/>
            </a:xfrm>
            <a:custGeom>
              <a:avLst/>
              <a:gdLst/>
              <a:ahLst/>
              <a:cxnLst/>
              <a:rect l="0" t="0" r="0" b="0"/>
              <a:pathLst>
                <a:path w="28971" h="47228">
                  <a:moveTo>
                    <a:pt x="13731" y="0"/>
                  </a:moveTo>
                  <a:lnTo>
                    <a:pt x="10081" y="238"/>
                  </a:lnTo>
                  <a:lnTo>
                    <a:pt x="7064" y="1032"/>
                  </a:lnTo>
                  <a:lnTo>
                    <a:pt x="4683" y="2223"/>
                  </a:lnTo>
                  <a:lnTo>
                    <a:pt x="2857" y="3811"/>
                  </a:lnTo>
                  <a:lnTo>
                    <a:pt x="1508" y="5636"/>
                  </a:lnTo>
                  <a:lnTo>
                    <a:pt x="634" y="7699"/>
                  </a:lnTo>
                  <a:lnTo>
                    <a:pt x="0" y="12224"/>
                  </a:lnTo>
                  <a:lnTo>
                    <a:pt x="793" y="17145"/>
                  </a:lnTo>
                  <a:lnTo>
                    <a:pt x="3096" y="20956"/>
                  </a:lnTo>
                  <a:lnTo>
                    <a:pt x="6429" y="24210"/>
                  </a:lnTo>
                  <a:lnTo>
                    <a:pt x="10714" y="27463"/>
                  </a:lnTo>
                  <a:lnTo>
                    <a:pt x="16748" y="30481"/>
                  </a:lnTo>
                  <a:lnTo>
                    <a:pt x="18971" y="31671"/>
                  </a:lnTo>
                  <a:lnTo>
                    <a:pt x="20954" y="33099"/>
                  </a:lnTo>
                  <a:lnTo>
                    <a:pt x="22304" y="35163"/>
                  </a:lnTo>
                  <a:lnTo>
                    <a:pt x="22859" y="38100"/>
                  </a:lnTo>
                  <a:lnTo>
                    <a:pt x="22066" y="40957"/>
                  </a:lnTo>
                  <a:lnTo>
                    <a:pt x="20002" y="42862"/>
                  </a:lnTo>
                  <a:lnTo>
                    <a:pt x="17064" y="43894"/>
                  </a:lnTo>
                  <a:lnTo>
                    <a:pt x="13731" y="44212"/>
                  </a:lnTo>
                  <a:lnTo>
                    <a:pt x="10636" y="43894"/>
                  </a:lnTo>
                  <a:lnTo>
                    <a:pt x="8174" y="42942"/>
                  </a:lnTo>
                  <a:lnTo>
                    <a:pt x="6271" y="41513"/>
                  </a:lnTo>
                  <a:lnTo>
                    <a:pt x="4762" y="39608"/>
                  </a:lnTo>
                  <a:lnTo>
                    <a:pt x="2777" y="35243"/>
                  </a:lnTo>
                  <a:lnTo>
                    <a:pt x="1508" y="30481"/>
                  </a:lnTo>
                  <a:lnTo>
                    <a:pt x="0" y="30481"/>
                  </a:lnTo>
                  <a:lnTo>
                    <a:pt x="0" y="45720"/>
                  </a:lnTo>
                  <a:lnTo>
                    <a:pt x="3096" y="45720"/>
                  </a:lnTo>
                  <a:lnTo>
                    <a:pt x="5636" y="45323"/>
                  </a:lnTo>
                  <a:lnTo>
                    <a:pt x="8572" y="45880"/>
                  </a:lnTo>
                  <a:lnTo>
                    <a:pt x="11827" y="46752"/>
                  </a:lnTo>
                  <a:lnTo>
                    <a:pt x="15239" y="47228"/>
                  </a:lnTo>
                  <a:lnTo>
                    <a:pt x="20002" y="46356"/>
                  </a:lnTo>
                  <a:lnTo>
                    <a:pt x="24368" y="43815"/>
                  </a:lnTo>
                  <a:lnTo>
                    <a:pt x="26273" y="41911"/>
                  </a:lnTo>
                  <a:lnTo>
                    <a:pt x="27702" y="39530"/>
                  </a:lnTo>
                  <a:lnTo>
                    <a:pt x="28654" y="36751"/>
                  </a:lnTo>
                  <a:lnTo>
                    <a:pt x="28971" y="33496"/>
                  </a:lnTo>
                  <a:lnTo>
                    <a:pt x="28416" y="29687"/>
                  </a:lnTo>
                  <a:lnTo>
                    <a:pt x="26908" y="27067"/>
                  </a:lnTo>
                  <a:lnTo>
                    <a:pt x="24447" y="24924"/>
                  </a:lnTo>
                  <a:lnTo>
                    <a:pt x="21352" y="22861"/>
                  </a:lnTo>
                  <a:lnTo>
                    <a:pt x="9127" y="16748"/>
                  </a:lnTo>
                  <a:lnTo>
                    <a:pt x="7381" y="14526"/>
                  </a:lnTo>
                  <a:lnTo>
                    <a:pt x="6508" y="12382"/>
                  </a:lnTo>
                  <a:lnTo>
                    <a:pt x="6191" y="10557"/>
                  </a:lnTo>
                  <a:lnTo>
                    <a:pt x="6112" y="9128"/>
                  </a:lnTo>
                  <a:lnTo>
                    <a:pt x="6429" y="6906"/>
                  </a:lnTo>
                  <a:lnTo>
                    <a:pt x="7461" y="4921"/>
                  </a:lnTo>
                  <a:lnTo>
                    <a:pt x="9366" y="3572"/>
                  </a:lnTo>
                  <a:lnTo>
                    <a:pt x="12223" y="3017"/>
                  </a:lnTo>
                  <a:lnTo>
                    <a:pt x="15637" y="3413"/>
                  </a:lnTo>
                  <a:lnTo>
                    <a:pt x="17224" y="4048"/>
                  </a:lnTo>
                  <a:lnTo>
                    <a:pt x="18891" y="5160"/>
                  </a:lnTo>
                  <a:lnTo>
                    <a:pt x="20399" y="6668"/>
                  </a:lnTo>
                  <a:lnTo>
                    <a:pt x="21827" y="8811"/>
                  </a:lnTo>
                  <a:lnTo>
                    <a:pt x="23177" y="11668"/>
                  </a:lnTo>
                  <a:lnTo>
                    <a:pt x="24368" y="15240"/>
                  </a:lnTo>
                  <a:lnTo>
                    <a:pt x="25956" y="15240"/>
                  </a:lnTo>
                  <a:lnTo>
                    <a:pt x="24368" y="1508"/>
                  </a:lnTo>
                  <a:lnTo>
                    <a:pt x="22859" y="1508"/>
                  </a:lnTo>
                  <a:lnTo>
                    <a:pt x="20558" y="1270"/>
                  </a:lnTo>
                  <a:lnTo>
                    <a:pt x="18336" y="715"/>
                  </a:lnTo>
                  <a:lnTo>
                    <a:pt x="16033" y="238"/>
                  </a:lnTo>
                  <a:lnTo>
                    <a:pt x="13731" y="0"/>
                  </a:lnTo>
                  <a:close/>
                </a:path>
              </a:pathLst>
            </a:custGeom>
            <a:solidFill>
              <a:srgbClr val="000000"/>
            </a:solidFill>
          </p:spPr>
          <p:txBody>
            <a:bodyPr vert="horz" lIns="91440" tIns="45720" rIns="91440" bIns="45720" anchor="t"/>
            <a:lstStyle/>
            <a:p>
              <a:endParaRPr lang="en-IN"/>
            </a:p>
          </p:txBody>
        </p:sp>
        <p:sp>
          <p:nvSpPr>
            <p:cNvPr id="2515" name="Shape 7255"/>
            <p:cNvSpPr/>
            <p:nvPr/>
          </p:nvSpPr>
          <p:spPr>
            <a:xfrm>
              <a:off x="2205291" y="5477239"/>
              <a:ext cx="10635" cy="10636"/>
            </a:xfrm>
            <a:custGeom>
              <a:avLst/>
              <a:gdLst/>
              <a:ahLst/>
              <a:cxnLst/>
              <a:rect l="0" t="0" r="0" b="0"/>
              <a:pathLst>
                <a:path w="10635" h="10636">
                  <a:moveTo>
                    <a:pt x="4523" y="0"/>
                  </a:moveTo>
                  <a:lnTo>
                    <a:pt x="3175" y="317"/>
                  </a:lnTo>
                  <a:lnTo>
                    <a:pt x="1666" y="1111"/>
                  </a:lnTo>
                  <a:lnTo>
                    <a:pt x="476" y="2540"/>
                  </a:lnTo>
                  <a:lnTo>
                    <a:pt x="0" y="4525"/>
                  </a:lnTo>
                  <a:lnTo>
                    <a:pt x="476" y="7382"/>
                  </a:lnTo>
                  <a:lnTo>
                    <a:pt x="1666" y="9287"/>
                  </a:lnTo>
                  <a:lnTo>
                    <a:pt x="3175" y="10318"/>
                  </a:lnTo>
                  <a:lnTo>
                    <a:pt x="4523" y="10636"/>
                  </a:lnTo>
                  <a:lnTo>
                    <a:pt x="6746" y="10318"/>
                  </a:lnTo>
                  <a:lnTo>
                    <a:pt x="8731" y="9287"/>
                  </a:lnTo>
                  <a:lnTo>
                    <a:pt x="10080" y="7382"/>
                  </a:lnTo>
                  <a:lnTo>
                    <a:pt x="10635" y="4525"/>
                  </a:lnTo>
                  <a:lnTo>
                    <a:pt x="10080" y="2540"/>
                  </a:lnTo>
                  <a:lnTo>
                    <a:pt x="8731" y="1111"/>
                  </a:lnTo>
                  <a:lnTo>
                    <a:pt x="6746" y="317"/>
                  </a:lnTo>
                  <a:lnTo>
                    <a:pt x="4523" y="0"/>
                  </a:lnTo>
                  <a:close/>
                </a:path>
              </a:pathLst>
            </a:custGeom>
            <a:solidFill>
              <a:srgbClr val="000000"/>
            </a:solidFill>
          </p:spPr>
          <p:txBody>
            <a:bodyPr vert="horz" lIns="91440" tIns="45720" rIns="91440" bIns="45720" anchor="t"/>
            <a:lstStyle/>
            <a:p>
              <a:endParaRPr lang="en-IN"/>
            </a:p>
          </p:txBody>
        </p:sp>
        <p:sp>
          <p:nvSpPr>
            <p:cNvPr id="2516" name="Shape 7256"/>
            <p:cNvSpPr/>
            <p:nvPr/>
          </p:nvSpPr>
          <p:spPr>
            <a:xfrm>
              <a:off x="2247915" y="5420803"/>
              <a:ext cx="85328" cy="65563"/>
            </a:xfrm>
            <a:custGeom>
              <a:avLst/>
              <a:gdLst/>
              <a:ahLst/>
              <a:cxnLst/>
              <a:rect l="0" t="0" r="0" b="0"/>
              <a:pathLst>
                <a:path w="85328" h="65563">
                  <a:moveTo>
                    <a:pt x="0" y="0"/>
                  </a:moveTo>
                  <a:lnTo>
                    <a:pt x="0" y="1587"/>
                  </a:lnTo>
                  <a:lnTo>
                    <a:pt x="4921" y="1906"/>
                  </a:lnTo>
                  <a:lnTo>
                    <a:pt x="8255" y="3254"/>
                  </a:lnTo>
                  <a:lnTo>
                    <a:pt x="10080" y="6112"/>
                  </a:lnTo>
                  <a:lnTo>
                    <a:pt x="10557" y="8096"/>
                  </a:lnTo>
                  <a:lnTo>
                    <a:pt x="10716" y="10716"/>
                  </a:lnTo>
                  <a:lnTo>
                    <a:pt x="10716" y="50324"/>
                  </a:lnTo>
                  <a:lnTo>
                    <a:pt x="10557" y="54372"/>
                  </a:lnTo>
                  <a:lnTo>
                    <a:pt x="10080" y="57388"/>
                  </a:lnTo>
                  <a:lnTo>
                    <a:pt x="9366" y="59611"/>
                  </a:lnTo>
                  <a:lnTo>
                    <a:pt x="8255" y="61198"/>
                  </a:lnTo>
                  <a:lnTo>
                    <a:pt x="6747" y="62310"/>
                  </a:lnTo>
                  <a:lnTo>
                    <a:pt x="4921" y="63024"/>
                  </a:lnTo>
                  <a:lnTo>
                    <a:pt x="0" y="64056"/>
                  </a:lnTo>
                  <a:lnTo>
                    <a:pt x="0" y="65563"/>
                  </a:lnTo>
                  <a:lnTo>
                    <a:pt x="24368" y="65563"/>
                  </a:lnTo>
                  <a:lnTo>
                    <a:pt x="24368" y="64056"/>
                  </a:lnTo>
                  <a:lnTo>
                    <a:pt x="19526" y="63421"/>
                  </a:lnTo>
                  <a:lnTo>
                    <a:pt x="17621" y="62548"/>
                  </a:lnTo>
                  <a:lnTo>
                    <a:pt x="16192" y="61198"/>
                  </a:lnTo>
                  <a:lnTo>
                    <a:pt x="15081" y="59373"/>
                  </a:lnTo>
                  <a:lnTo>
                    <a:pt x="14287" y="56992"/>
                  </a:lnTo>
                  <a:lnTo>
                    <a:pt x="13891" y="53975"/>
                  </a:lnTo>
                  <a:lnTo>
                    <a:pt x="13732" y="50324"/>
                  </a:lnTo>
                  <a:lnTo>
                    <a:pt x="13732" y="10716"/>
                  </a:lnTo>
                  <a:lnTo>
                    <a:pt x="39608" y="65563"/>
                  </a:lnTo>
                  <a:lnTo>
                    <a:pt x="41196" y="65563"/>
                  </a:lnTo>
                  <a:lnTo>
                    <a:pt x="65563" y="9207"/>
                  </a:lnTo>
                  <a:lnTo>
                    <a:pt x="67072" y="9207"/>
                  </a:lnTo>
                  <a:lnTo>
                    <a:pt x="67072" y="53340"/>
                  </a:lnTo>
                  <a:lnTo>
                    <a:pt x="66992" y="56436"/>
                  </a:lnTo>
                  <a:lnTo>
                    <a:pt x="66755" y="58896"/>
                  </a:lnTo>
                  <a:lnTo>
                    <a:pt x="66198" y="60801"/>
                  </a:lnTo>
                  <a:lnTo>
                    <a:pt x="65405" y="62151"/>
                  </a:lnTo>
                  <a:lnTo>
                    <a:pt x="62547" y="63658"/>
                  </a:lnTo>
                  <a:lnTo>
                    <a:pt x="60563" y="63976"/>
                  </a:lnTo>
                  <a:lnTo>
                    <a:pt x="57943" y="64056"/>
                  </a:lnTo>
                  <a:lnTo>
                    <a:pt x="57943" y="65563"/>
                  </a:lnTo>
                  <a:lnTo>
                    <a:pt x="85328" y="65563"/>
                  </a:lnTo>
                  <a:lnTo>
                    <a:pt x="85328" y="64056"/>
                  </a:lnTo>
                  <a:lnTo>
                    <a:pt x="81359" y="63738"/>
                  </a:lnTo>
                  <a:lnTo>
                    <a:pt x="78502" y="62310"/>
                  </a:lnTo>
                  <a:lnTo>
                    <a:pt x="76756" y="59531"/>
                  </a:lnTo>
                  <a:lnTo>
                    <a:pt x="76358" y="57547"/>
                  </a:lnTo>
                  <a:lnTo>
                    <a:pt x="76200" y="54927"/>
                  </a:lnTo>
                  <a:lnTo>
                    <a:pt x="76200" y="10716"/>
                  </a:lnTo>
                  <a:lnTo>
                    <a:pt x="76358" y="8096"/>
                  </a:lnTo>
                  <a:lnTo>
                    <a:pt x="76756" y="6112"/>
                  </a:lnTo>
                  <a:lnTo>
                    <a:pt x="78502" y="3254"/>
                  </a:lnTo>
                  <a:lnTo>
                    <a:pt x="81359" y="1906"/>
                  </a:lnTo>
                  <a:lnTo>
                    <a:pt x="85328" y="1587"/>
                  </a:lnTo>
                  <a:lnTo>
                    <a:pt x="85328" y="0"/>
                  </a:lnTo>
                  <a:lnTo>
                    <a:pt x="65563" y="0"/>
                  </a:lnTo>
                  <a:lnTo>
                    <a:pt x="42703" y="50324"/>
                  </a:lnTo>
                  <a:lnTo>
                    <a:pt x="19843" y="0"/>
                  </a:lnTo>
                  <a:lnTo>
                    <a:pt x="0" y="0"/>
                  </a:lnTo>
                  <a:close/>
                </a:path>
              </a:pathLst>
            </a:custGeom>
            <a:solidFill>
              <a:srgbClr val="000000"/>
            </a:solidFill>
          </p:spPr>
          <p:txBody>
            <a:bodyPr vert="horz" lIns="91440" tIns="45720" rIns="91440" bIns="45720" anchor="t"/>
            <a:lstStyle/>
            <a:p>
              <a:endParaRPr lang="en-IN"/>
            </a:p>
          </p:txBody>
        </p:sp>
        <p:sp>
          <p:nvSpPr>
            <p:cNvPr id="2517" name="Shape 7257"/>
            <p:cNvSpPr/>
            <p:nvPr/>
          </p:nvSpPr>
          <p:spPr>
            <a:xfrm>
              <a:off x="2337847" y="5440646"/>
              <a:ext cx="42703" cy="47228"/>
            </a:xfrm>
            <a:custGeom>
              <a:avLst/>
              <a:gdLst/>
              <a:ahLst/>
              <a:cxnLst/>
              <a:rect l="0" t="0" r="0" b="0"/>
              <a:pathLst>
                <a:path w="42703" h="47228">
                  <a:moveTo>
                    <a:pt x="21351" y="0"/>
                  </a:moveTo>
                  <a:lnTo>
                    <a:pt x="19843" y="3017"/>
                  </a:lnTo>
                  <a:lnTo>
                    <a:pt x="23573" y="3493"/>
                  </a:lnTo>
                  <a:lnTo>
                    <a:pt x="26748" y="4842"/>
                  </a:lnTo>
                  <a:lnTo>
                    <a:pt x="29368" y="7065"/>
                  </a:lnTo>
                  <a:lnTo>
                    <a:pt x="31432" y="9922"/>
                  </a:lnTo>
                  <a:lnTo>
                    <a:pt x="33098" y="13336"/>
                  </a:lnTo>
                  <a:lnTo>
                    <a:pt x="34210" y="17145"/>
                  </a:lnTo>
                  <a:lnTo>
                    <a:pt x="35083" y="25876"/>
                  </a:lnTo>
                  <a:lnTo>
                    <a:pt x="34844" y="31036"/>
                  </a:lnTo>
                  <a:lnTo>
                    <a:pt x="34051" y="35163"/>
                  </a:lnTo>
                  <a:lnTo>
                    <a:pt x="32861" y="38338"/>
                  </a:lnTo>
                  <a:lnTo>
                    <a:pt x="31273" y="40719"/>
                  </a:lnTo>
                  <a:lnTo>
                    <a:pt x="29447" y="42466"/>
                  </a:lnTo>
                  <a:lnTo>
                    <a:pt x="27383" y="43498"/>
                  </a:lnTo>
                  <a:lnTo>
                    <a:pt x="25161" y="44053"/>
                  </a:lnTo>
                  <a:lnTo>
                    <a:pt x="22860" y="44212"/>
                  </a:lnTo>
                  <a:lnTo>
                    <a:pt x="18732" y="43418"/>
                  </a:lnTo>
                  <a:lnTo>
                    <a:pt x="15318" y="41196"/>
                  </a:lnTo>
                  <a:lnTo>
                    <a:pt x="12700" y="38021"/>
                  </a:lnTo>
                  <a:lnTo>
                    <a:pt x="10636" y="34052"/>
                  </a:lnTo>
                  <a:lnTo>
                    <a:pt x="9207" y="29845"/>
                  </a:lnTo>
                  <a:lnTo>
                    <a:pt x="8255" y="25558"/>
                  </a:lnTo>
                  <a:lnTo>
                    <a:pt x="7778" y="21590"/>
                  </a:lnTo>
                  <a:lnTo>
                    <a:pt x="7620" y="18256"/>
                  </a:lnTo>
                  <a:lnTo>
                    <a:pt x="7857" y="14526"/>
                  </a:lnTo>
                  <a:lnTo>
                    <a:pt x="8651" y="11351"/>
                  </a:lnTo>
                  <a:lnTo>
                    <a:pt x="9842" y="8731"/>
                  </a:lnTo>
                  <a:lnTo>
                    <a:pt x="11430" y="6668"/>
                  </a:lnTo>
                  <a:lnTo>
                    <a:pt x="13255" y="5001"/>
                  </a:lnTo>
                  <a:lnTo>
                    <a:pt x="15318" y="3890"/>
                  </a:lnTo>
                  <a:lnTo>
                    <a:pt x="19843" y="3017"/>
                  </a:lnTo>
                  <a:lnTo>
                    <a:pt x="21351" y="0"/>
                  </a:lnTo>
                  <a:lnTo>
                    <a:pt x="16510" y="476"/>
                  </a:lnTo>
                  <a:lnTo>
                    <a:pt x="12223" y="1826"/>
                  </a:lnTo>
                  <a:lnTo>
                    <a:pt x="8572" y="4048"/>
                  </a:lnTo>
                  <a:lnTo>
                    <a:pt x="5556" y="6826"/>
                  </a:lnTo>
                  <a:lnTo>
                    <a:pt x="3094" y="10240"/>
                  </a:lnTo>
                  <a:lnTo>
                    <a:pt x="1428" y="14130"/>
                  </a:lnTo>
                  <a:lnTo>
                    <a:pt x="317" y="18336"/>
                  </a:lnTo>
                  <a:lnTo>
                    <a:pt x="0" y="22861"/>
                  </a:lnTo>
                  <a:lnTo>
                    <a:pt x="317" y="27861"/>
                  </a:lnTo>
                  <a:lnTo>
                    <a:pt x="1428" y="32465"/>
                  </a:lnTo>
                  <a:lnTo>
                    <a:pt x="3094" y="36592"/>
                  </a:lnTo>
                  <a:lnTo>
                    <a:pt x="5556" y="40163"/>
                  </a:lnTo>
                  <a:lnTo>
                    <a:pt x="8572" y="43101"/>
                  </a:lnTo>
                  <a:lnTo>
                    <a:pt x="12223" y="45323"/>
                  </a:lnTo>
                  <a:lnTo>
                    <a:pt x="16510" y="46752"/>
                  </a:lnTo>
                  <a:lnTo>
                    <a:pt x="21351" y="47228"/>
                  </a:lnTo>
                  <a:lnTo>
                    <a:pt x="26670" y="46593"/>
                  </a:lnTo>
                  <a:lnTo>
                    <a:pt x="31114" y="44926"/>
                  </a:lnTo>
                  <a:lnTo>
                    <a:pt x="34766" y="42307"/>
                  </a:lnTo>
                  <a:lnTo>
                    <a:pt x="37782" y="39052"/>
                  </a:lnTo>
                  <a:lnTo>
                    <a:pt x="40005" y="35243"/>
                  </a:lnTo>
                  <a:lnTo>
                    <a:pt x="41512" y="31115"/>
                  </a:lnTo>
                  <a:lnTo>
                    <a:pt x="42386" y="26987"/>
                  </a:lnTo>
                  <a:lnTo>
                    <a:pt x="42703" y="22861"/>
                  </a:lnTo>
                  <a:lnTo>
                    <a:pt x="42386" y="17938"/>
                  </a:lnTo>
                  <a:lnTo>
                    <a:pt x="41275" y="13493"/>
                  </a:lnTo>
                  <a:lnTo>
                    <a:pt x="39607" y="9604"/>
                  </a:lnTo>
                  <a:lnTo>
                    <a:pt x="37147" y="6271"/>
                  </a:lnTo>
                  <a:lnTo>
                    <a:pt x="34131" y="3651"/>
                  </a:lnTo>
                  <a:lnTo>
                    <a:pt x="30480" y="1667"/>
                  </a:lnTo>
                  <a:lnTo>
                    <a:pt x="26193" y="397"/>
                  </a:lnTo>
                  <a:lnTo>
                    <a:pt x="21351" y="0"/>
                  </a:lnTo>
                  <a:close/>
                </a:path>
              </a:pathLst>
            </a:custGeom>
            <a:solidFill>
              <a:srgbClr val="000000"/>
            </a:solidFill>
          </p:spPr>
          <p:txBody>
            <a:bodyPr vert="horz" lIns="91440" tIns="45720" rIns="91440" bIns="45720" anchor="t"/>
            <a:lstStyle/>
            <a:p>
              <a:endParaRPr lang="en-IN"/>
            </a:p>
          </p:txBody>
        </p:sp>
        <p:sp>
          <p:nvSpPr>
            <p:cNvPr id="2518" name="Shape 7258"/>
            <p:cNvSpPr/>
            <p:nvPr/>
          </p:nvSpPr>
          <p:spPr>
            <a:xfrm>
              <a:off x="2389678" y="5440646"/>
              <a:ext cx="30479" cy="47228"/>
            </a:xfrm>
            <a:custGeom>
              <a:avLst/>
              <a:gdLst/>
              <a:ahLst/>
              <a:cxnLst/>
              <a:rect l="0" t="0" r="0" b="0"/>
              <a:pathLst>
                <a:path w="30479" h="47228">
                  <a:moveTo>
                    <a:pt x="13732" y="0"/>
                  </a:moveTo>
                  <a:lnTo>
                    <a:pt x="10477" y="238"/>
                  </a:lnTo>
                  <a:lnTo>
                    <a:pt x="7699" y="1032"/>
                  </a:lnTo>
                  <a:lnTo>
                    <a:pt x="3413" y="3811"/>
                  </a:lnTo>
                  <a:lnTo>
                    <a:pt x="873" y="7699"/>
                  </a:lnTo>
                  <a:lnTo>
                    <a:pt x="0" y="12224"/>
                  </a:lnTo>
                  <a:lnTo>
                    <a:pt x="793" y="17145"/>
                  </a:lnTo>
                  <a:lnTo>
                    <a:pt x="3016" y="20956"/>
                  </a:lnTo>
                  <a:lnTo>
                    <a:pt x="6430" y="24210"/>
                  </a:lnTo>
                  <a:lnTo>
                    <a:pt x="10636" y="27463"/>
                  </a:lnTo>
                  <a:lnTo>
                    <a:pt x="18256" y="30481"/>
                  </a:lnTo>
                  <a:lnTo>
                    <a:pt x="20319" y="31671"/>
                  </a:lnTo>
                  <a:lnTo>
                    <a:pt x="21748" y="33099"/>
                  </a:lnTo>
                  <a:lnTo>
                    <a:pt x="22542" y="35163"/>
                  </a:lnTo>
                  <a:lnTo>
                    <a:pt x="22860" y="38100"/>
                  </a:lnTo>
                  <a:lnTo>
                    <a:pt x="22066" y="40957"/>
                  </a:lnTo>
                  <a:lnTo>
                    <a:pt x="20161" y="42862"/>
                  </a:lnTo>
                  <a:lnTo>
                    <a:pt x="17701" y="43894"/>
                  </a:lnTo>
                  <a:lnTo>
                    <a:pt x="15239" y="44212"/>
                  </a:lnTo>
                  <a:lnTo>
                    <a:pt x="11668" y="43894"/>
                  </a:lnTo>
                  <a:lnTo>
                    <a:pt x="8811" y="42942"/>
                  </a:lnTo>
                  <a:lnTo>
                    <a:pt x="6588" y="41513"/>
                  </a:lnTo>
                  <a:lnTo>
                    <a:pt x="4921" y="39608"/>
                  </a:lnTo>
                  <a:lnTo>
                    <a:pt x="2778" y="35243"/>
                  </a:lnTo>
                  <a:lnTo>
                    <a:pt x="1508" y="30481"/>
                  </a:lnTo>
                  <a:lnTo>
                    <a:pt x="0" y="30481"/>
                  </a:lnTo>
                  <a:lnTo>
                    <a:pt x="0" y="45720"/>
                  </a:lnTo>
                  <a:lnTo>
                    <a:pt x="3016" y="45720"/>
                  </a:lnTo>
                  <a:lnTo>
                    <a:pt x="5556" y="45323"/>
                  </a:lnTo>
                  <a:lnTo>
                    <a:pt x="8572" y="45880"/>
                  </a:lnTo>
                  <a:lnTo>
                    <a:pt x="11827" y="46752"/>
                  </a:lnTo>
                  <a:lnTo>
                    <a:pt x="15239" y="47228"/>
                  </a:lnTo>
                  <a:lnTo>
                    <a:pt x="20161" y="46356"/>
                  </a:lnTo>
                  <a:lnTo>
                    <a:pt x="25162" y="43815"/>
                  </a:lnTo>
                  <a:lnTo>
                    <a:pt x="27304" y="41911"/>
                  </a:lnTo>
                  <a:lnTo>
                    <a:pt x="28972" y="39530"/>
                  </a:lnTo>
                  <a:lnTo>
                    <a:pt x="30083" y="36751"/>
                  </a:lnTo>
                  <a:lnTo>
                    <a:pt x="30479" y="33496"/>
                  </a:lnTo>
                  <a:lnTo>
                    <a:pt x="29686" y="29687"/>
                  </a:lnTo>
                  <a:lnTo>
                    <a:pt x="27622" y="27067"/>
                  </a:lnTo>
                  <a:lnTo>
                    <a:pt x="24686" y="24924"/>
                  </a:lnTo>
                  <a:lnTo>
                    <a:pt x="21352" y="22861"/>
                  </a:lnTo>
                  <a:lnTo>
                    <a:pt x="10636" y="16748"/>
                  </a:lnTo>
                  <a:lnTo>
                    <a:pt x="8017" y="14526"/>
                  </a:lnTo>
                  <a:lnTo>
                    <a:pt x="6667" y="12382"/>
                  </a:lnTo>
                  <a:lnTo>
                    <a:pt x="6191" y="10557"/>
                  </a:lnTo>
                  <a:lnTo>
                    <a:pt x="6112" y="9128"/>
                  </a:lnTo>
                  <a:lnTo>
                    <a:pt x="6430" y="6906"/>
                  </a:lnTo>
                  <a:lnTo>
                    <a:pt x="7619" y="4921"/>
                  </a:lnTo>
                  <a:lnTo>
                    <a:pt x="10001" y="3572"/>
                  </a:lnTo>
                  <a:lnTo>
                    <a:pt x="13732" y="3017"/>
                  </a:lnTo>
                  <a:lnTo>
                    <a:pt x="16907" y="3413"/>
                  </a:lnTo>
                  <a:lnTo>
                    <a:pt x="18256" y="4048"/>
                  </a:lnTo>
                  <a:lnTo>
                    <a:pt x="19606" y="5160"/>
                  </a:lnTo>
                  <a:lnTo>
                    <a:pt x="20876" y="6668"/>
                  </a:lnTo>
                  <a:lnTo>
                    <a:pt x="22066" y="8811"/>
                  </a:lnTo>
                  <a:lnTo>
                    <a:pt x="23257" y="11668"/>
                  </a:lnTo>
                  <a:lnTo>
                    <a:pt x="24368" y="15240"/>
                  </a:lnTo>
                  <a:lnTo>
                    <a:pt x="25876" y="15240"/>
                  </a:lnTo>
                  <a:lnTo>
                    <a:pt x="25876" y="1508"/>
                  </a:lnTo>
                  <a:lnTo>
                    <a:pt x="22860" y="1508"/>
                  </a:lnTo>
                  <a:lnTo>
                    <a:pt x="21431" y="1270"/>
                  </a:lnTo>
                  <a:lnTo>
                    <a:pt x="19447" y="715"/>
                  </a:lnTo>
                  <a:lnTo>
                    <a:pt x="16827" y="238"/>
                  </a:lnTo>
                  <a:lnTo>
                    <a:pt x="13732" y="0"/>
                  </a:lnTo>
                  <a:close/>
                </a:path>
              </a:pathLst>
            </a:custGeom>
            <a:solidFill>
              <a:srgbClr val="000000"/>
            </a:solidFill>
          </p:spPr>
          <p:txBody>
            <a:bodyPr vert="horz" lIns="91440" tIns="45720" rIns="91440" bIns="45720" anchor="t"/>
            <a:lstStyle/>
            <a:p>
              <a:endParaRPr lang="en-IN"/>
            </a:p>
          </p:txBody>
        </p:sp>
        <p:sp>
          <p:nvSpPr>
            <p:cNvPr id="2519" name="Shape 7259"/>
            <p:cNvSpPr/>
            <p:nvPr/>
          </p:nvSpPr>
          <p:spPr>
            <a:xfrm>
              <a:off x="2426271" y="5428423"/>
              <a:ext cx="24367" cy="59452"/>
            </a:xfrm>
            <a:custGeom>
              <a:avLst/>
              <a:gdLst/>
              <a:ahLst/>
              <a:cxnLst/>
              <a:rect l="0" t="0" r="0" b="0"/>
              <a:pathLst>
                <a:path w="24367" h="59452">
                  <a:moveTo>
                    <a:pt x="12143" y="0"/>
                  </a:moveTo>
                  <a:lnTo>
                    <a:pt x="10080" y="3811"/>
                  </a:lnTo>
                  <a:lnTo>
                    <a:pt x="8174" y="6667"/>
                  </a:lnTo>
                  <a:lnTo>
                    <a:pt x="5952" y="9207"/>
                  </a:lnTo>
                  <a:lnTo>
                    <a:pt x="3016" y="12223"/>
                  </a:lnTo>
                  <a:lnTo>
                    <a:pt x="237" y="15002"/>
                  </a:lnTo>
                  <a:lnTo>
                    <a:pt x="0" y="15241"/>
                  </a:lnTo>
                  <a:lnTo>
                    <a:pt x="0" y="16828"/>
                  </a:lnTo>
                  <a:lnTo>
                    <a:pt x="4523" y="16828"/>
                  </a:lnTo>
                  <a:lnTo>
                    <a:pt x="4523" y="47307"/>
                  </a:lnTo>
                  <a:lnTo>
                    <a:pt x="4762" y="50482"/>
                  </a:lnTo>
                  <a:lnTo>
                    <a:pt x="5317" y="53023"/>
                  </a:lnTo>
                  <a:lnTo>
                    <a:pt x="6191" y="55166"/>
                  </a:lnTo>
                  <a:lnTo>
                    <a:pt x="7381" y="56832"/>
                  </a:lnTo>
                  <a:lnTo>
                    <a:pt x="10318" y="58817"/>
                  </a:lnTo>
                  <a:lnTo>
                    <a:pt x="13652" y="59452"/>
                  </a:lnTo>
                  <a:lnTo>
                    <a:pt x="17064" y="58897"/>
                  </a:lnTo>
                  <a:lnTo>
                    <a:pt x="20161" y="57388"/>
                  </a:lnTo>
                  <a:lnTo>
                    <a:pt x="22701" y="54928"/>
                  </a:lnTo>
                  <a:lnTo>
                    <a:pt x="24367" y="51832"/>
                  </a:lnTo>
                  <a:lnTo>
                    <a:pt x="22859" y="50323"/>
                  </a:lnTo>
                  <a:lnTo>
                    <a:pt x="22542" y="51673"/>
                  </a:lnTo>
                  <a:lnTo>
                    <a:pt x="21509" y="53181"/>
                  </a:lnTo>
                  <a:lnTo>
                    <a:pt x="19605" y="54451"/>
                  </a:lnTo>
                  <a:lnTo>
                    <a:pt x="16747" y="54928"/>
                  </a:lnTo>
                  <a:lnTo>
                    <a:pt x="15239" y="54690"/>
                  </a:lnTo>
                  <a:lnTo>
                    <a:pt x="14048" y="53896"/>
                  </a:lnTo>
                  <a:lnTo>
                    <a:pt x="12700" y="51515"/>
                  </a:lnTo>
                  <a:lnTo>
                    <a:pt x="12223" y="48498"/>
                  </a:lnTo>
                  <a:lnTo>
                    <a:pt x="12143" y="45720"/>
                  </a:lnTo>
                  <a:lnTo>
                    <a:pt x="12143" y="16828"/>
                  </a:lnTo>
                  <a:lnTo>
                    <a:pt x="22859" y="16828"/>
                  </a:lnTo>
                  <a:lnTo>
                    <a:pt x="22859" y="13732"/>
                  </a:lnTo>
                  <a:lnTo>
                    <a:pt x="12143" y="13732"/>
                  </a:lnTo>
                  <a:lnTo>
                    <a:pt x="12143" y="0"/>
                  </a:lnTo>
                  <a:close/>
                </a:path>
              </a:pathLst>
            </a:custGeom>
            <a:solidFill>
              <a:srgbClr val="000000"/>
            </a:solidFill>
          </p:spPr>
          <p:txBody>
            <a:bodyPr vert="horz" lIns="91440" tIns="45720" rIns="91440" bIns="45720" anchor="t"/>
            <a:lstStyle/>
            <a:p>
              <a:endParaRPr lang="en-IN"/>
            </a:p>
          </p:txBody>
        </p:sp>
        <p:sp>
          <p:nvSpPr>
            <p:cNvPr id="2520" name="Shape 7260"/>
            <p:cNvSpPr/>
            <p:nvPr/>
          </p:nvSpPr>
          <p:spPr>
            <a:xfrm>
              <a:off x="2476515" y="5440646"/>
              <a:ext cx="45720" cy="45720"/>
            </a:xfrm>
            <a:custGeom>
              <a:avLst/>
              <a:gdLst/>
              <a:ahLst/>
              <a:cxnLst/>
              <a:rect l="0" t="0" r="0" b="0"/>
              <a:pathLst>
                <a:path w="45720" h="45720">
                  <a:moveTo>
                    <a:pt x="13732" y="0"/>
                  </a:moveTo>
                  <a:lnTo>
                    <a:pt x="0" y="4605"/>
                  </a:lnTo>
                  <a:lnTo>
                    <a:pt x="0" y="6112"/>
                  </a:lnTo>
                  <a:lnTo>
                    <a:pt x="3096" y="6112"/>
                  </a:lnTo>
                  <a:lnTo>
                    <a:pt x="4445" y="6192"/>
                  </a:lnTo>
                  <a:lnTo>
                    <a:pt x="5953" y="6906"/>
                  </a:lnTo>
                  <a:lnTo>
                    <a:pt x="7143" y="8652"/>
                  </a:lnTo>
                  <a:lnTo>
                    <a:pt x="7461" y="10240"/>
                  </a:lnTo>
                  <a:lnTo>
                    <a:pt x="7620" y="12224"/>
                  </a:lnTo>
                  <a:lnTo>
                    <a:pt x="7620" y="36592"/>
                  </a:lnTo>
                  <a:lnTo>
                    <a:pt x="7302" y="40323"/>
                  </a:lnTo>
                  <a:lnTo>
                    <a:pt x="6271" y="42705"/>
                  </a:lnTo>
                  <a:lnTo>
                    <a:pt x="4445" y="43894"/>
                  </a:lnTo>
                  <a:lnTo>
                    <a:pt x="1508" y="44212"/>
                  </a:lnTo>
                  <a:lnTo>
                    <a:pt x="1508" y="45720"/>
                  </a:lnTo>
                  <a:lnTo>
                    <a:pt x="21352" y="45720"/>
                  </a:lnTo>
                  <a:lnTo>
                    <a:pt x="21352" y="44212"/>
                  </a:lnTo>
                  <a:lnTo>
                    <a:pt x="17621" y="43894"/>
                  </a:lnTo>
                  <a:lnTo>
                    <a:pt x="15239" y="43101"/>
                  </a:lnTo>
                  <a:lnTo>
                    <a:pt x="14050" y="41672"/>
                  </a:lnTo>
                  <a:lnTo>
                    <a:pt x="13732" y="39608"/>
                  </a:lnTo>
                  <a:lnTo>
                    <a:pt x="13732" y="10637"/>
                  </a:lnTo>
                  <a:lnTo>
                    <a:pt x="16907" y="8652"/>
                  </a:lnTo>
                  <a:lnTo>
                    <a:pt x="19685" y="7223"/>
                  </a:lnTo>
                  <a:lnTo>
                    <a:pt x="22066" y="6429"/>
                  </a:lnTo>
                  <a:lnTo>
                    <a:pt x="24368" y="6112"/>
                  </a:lnTo>
                  <a:lnTo>
                    <a:pt x="28416" y="6668"/>
                  </a:lnTo>
                  <a:lnTo>
                    <a:pt x="31273" y="8413"/>
                  </a:lnTo>
                  <a:lnTo>
                    <a:pt x="33020" y="11271"/>
                  </a:lnTo>
                  <a:lnTo>
                    <a:pt x="33576" y="15240"/>
                  </a:lnTo>
                  <a:lnTo>
                    <a:pt x="33576" y="35083"/>
                  </a:lnTo>
                  <a:lnTo>
                    <a:pt x="33417" y="37703"/>
                  </a:lnTo>
                  <a:lnTo>
                    <a:pt x="33020" y="39687"/>
                  </a:lnTo>
                  <a:lnTo>
                    <a:pt x="31432" y="42466"/>
                  </a:lnTo>
                  <a:lnTo>
                    <a:pt x="29051" y="43894"/>
                  </a:lnTo>
                  <a:lnTo>
                    <a:pt x="25956" y="44212"/>
                  </a:lnTo>
                  <a:lnTo>
                    <a:pt x="25956" y="45720"/>
                  </a:lnTo>
                  <a:lnTo>
                    <a:pt x="45720" y="45720"/>
                  </a:lnTo>
                  <a:lnTo>
                    <a:pt x="45720" y="44212"/>
                  </a:lnTo>
                  <a:lnTo>
                    <a:pt x="42862" y="43894"/>
                  </a:lnTo>
                  <a:lnTo>
                    <a:pt x="40957" y="42862"/>
                  </a:lnTo>
                  <a:lnTo>
                    <a:pt x="39926" y="40957"/>
                  </a:lnTo>
                  <a:lnTo>
                    <a:pt x="39608" y="38100"/>
                  </a:lnTo>
                  <a:lnTo>
                    <a:pt x="39608" y="15240"/>
                  </a:lnTo>
                  <a:lnTo>
                    <a:pt x="39370" y="11112"/>
                  </a:lnTo>
                  <a:lnTo>
                    <a:pt x="38576" y="7699"/>
                  </a:lnTo>
                  <a:lnTo>
                    <a:pt x="37464" y="5081"/>
                  </a:lnTo>
                  <a:lnTo>
                    <a:pt x="36036" y="3017"/>
                  </a:lnTo>
                  <a:lnTo>
                    <a:pt x="34369" y="1587"/>
                  </a:lnTo>
                  <a:lnTo>
                    <a:pt x="32543" y="636"/>
                  </a:lnTo>
                  <a:lnTo>
                    <a:pt x="28972" y="0"/>
                  </a:lnTo>
                  <a:lnTo>
                    <a:pt x="24844" y="556"/>
                  </a:lnTo>
                  <a:lnTo>
                    <a:pt x="21352" y="2063"/>
                  </a:lnTo>
                  <a:lnTo>
                    <a:pt x="17859" y="4524"/>
                  </a:lnTo>
                  <a:lnTo>
                    <a:pt x="13732" y="7620"/>
                  </a:lnTo>
                  <a:lnTo>
                    <a:pt x="13732" y="0"/>
                  </a:lnTo>
                  <a:close/>
                </a:path>
              </a:pathLst>
            </a:custGeom>
            <a:solidFill>
              <a:srgbClr val="000000"/>
            </a:solidFill>
          </p:spPr>
          <p:txBody>
            <a:bodyPr vert="horz" lIns="91440" tIns="45720" rIns="91440" bIns="45720" anchor="t"/>
            <a:lstStyle/>
            <a:p>
              <a:endParaRPr lang="en-IN"/>
            </a:p>
          </p:txBody>
        </p:sp>
        <p:sp>
          <p:nvSpPr>
            <p:cNvPr id="2521" name="Shape 7261"/>
            <p:cNvSpPr/>
            <p:nvPr/>
          </p:nvSpPr>
          <p:spPr>
            <a:xfrm>
              <a:off x="2528347" y="5440646"/>
              <a:ext cx="42703" cy="47228"/>
            </a:xfrm>
            <a:custGeom>
              <a:avLst/>
              <a:gdLst/>
              <a:ahLst/>
              <a:cxnLst/>
              <a:rect l="0" t="0" r="0" b="0"/>
              <a:pathLst>
                <a:path w="42703" h="47228">
                  <a:moveTo>
                    <a:pt x="21351" y="0"/>
                  </a:moveTo>
                  <a:lnTo>
                    <a:pt x="19843" y="3017"/>
                  </a:lnTo>
                  <a:lnTo>
                    <a:pt x="23573" y="3493"/>
                  </a:lnTo>
                  <a:lnTo>
                    <a:pt x="26748" y="4842"/>
                  </a:lnTo>
                  <a:lnTo>
                    <a:pt x="29368" y="7065"/>
                  </a:lnTo>
                  <a:lnTo>
                    <a:pt x="31432" y="9922"/>
                  </a:lnTo>
                  <a:lnTo>
                    <a:pt x="33098" y="13336"/>
                  </a:lnTo>
                  <a:lnTo>
                    <a:pt x="34210" y="17145"/>
                  </a:lnTo>
                  <a:lnTo>
                    <a:pt x="35083" y="25876"/>
                  </a:lnTo>
                  <a:lnTo>
                    <a:pt x="34766" y="31036"/>
                  </a:lnTo>
                  <a:lnTo>
                    <a:pt x="33813" y="35163"/>
                  </a:lnTo>
                  <a:lnTo>
                    <a:pt x="32463" y="38338"/>
                  </a:lnTo>
                  <a:lnTo>
                    <a:pt x="30717" y="40719"/>
                  </a:lnTo>
                  <a:lnTo>
                    <a:pt x="28733" y="42466"/>
                  </a:lnTo>
                  <a:lnTo>
                    <a:pt x="26748" y="43498"/>
                  </a:lnTo>
                  <a:lnTo>
                    <a:pt x="24685" y="44053"/>
                  </a:lnTo>
                  <a:lnTo>
                    <a:pt x="22860" y="44212"/>
                  </a:lnTo>
                  <a:lnTo>
                    <a:pt x="18732" y="43418"/>
                  </a:lnTo>
                  <a:lnTo>
                    <a:pt x="15318" y="41196"/>
                  </a:lnTo>
                  <a:lnTo>
                    <a:pt x="12700" y="38021"/>
                  </a:lnTo>
                  <a:lnTo>
                    <a:pt x="10636" y="34052"/>
                  </a:lnTo>
                  <a:lnTo>
                    <a:pt x="9207" y="29845"/>
                  </a:lnTo>
                  <a:lnTo>
                    <a:pt x="8255" y="25558"/>
                  </a:lnTo>
                  <a:lnTo>
                    <a:pt x="7778" y="21590"/>
                  </a:lnTo>
                  <a:lnTo>
                    <a:pt x="7620" y="18256"/>
                  </a:lnTo>
                  <a:lnTo>
                    <a:pt x="7857" y="14526"/>
                  </a:lnTo>
                  <a:lnTo>
                    <a:pt x="8651" y="11351"/>
                  </a:lnTo>
                  <a:lnTo>
                    <a:pt x="9842" y="8731"/>
                  </a:lnTo>
                  <a:lnTo>
                    <a:pt x="11430" y="6668"/>
                  </a:lnTo>
                  <a:lnTo>
                    <a:pt x="13255" y="5001"/>
                  </a:lnTo>
                  <a:lnTo>
                    <a:pt x="15318" y="3890"/>
                  </a:lnTo>
                  <a:lnTo>
                    <a:pt x="19843" y="3017"/>
                  </a:lnTo>
                  <a:lnTo>
                    <a:pt x="21351" y="0"/>
                  </a:lnTo>
                  <a:lnTo>
                    <a:pt x="16510" y="476"/>
                  </a:lnTo>
                  <a:lnTo>
                    <a:pt x="12223" y="1826"/>
                  </a:lnTo>
                  <a:lnTo>
                    <a:pt x="8572" y="4048"/>
                  </a:lnTo>
                  <a:lnTo>
                    <a:pt x="5556" y="6826"/>
                  </a:lnTo>
                  <a:lnTo>
                    <a:pt x="3094" y="10240"/>
                  </a:lnTo>
                  <a:lnTo>
                    <a:pt x="1428" y="14130"/>
                  </a:lnTo>
                  <a:lnTo>
                    <a:pt x="317" y="18336"/>
                  </a:lnTo>
                  <a:lnTo>
                    <a:pt x="0" y="22861"/>
                  </a:lnTo>
                  <a:lnTo>
                    <a:pt x="317" y="27861"/>
                  </a:lnTo>
                  <a:lnTo>
                    <a:pt x="1428" y="32465"/>
                  </a:lnTo>
                  <a:lnTo>
                    <a:pt x="3094" y="36592"/>
                  </a:lnTo>
                  <a:lnTo>
                    <a:pt x="5556" y="40163"/>
                  </a:lnTo>
                  <a:lnTo>
                    <a:pt x="8572" y="43101"/>
                  </a:lnTo>
                  <a:lnTo>
                    <a:pt x="12223" y="45323"/>
                  </a:lnTo>
                  <a:lnTo>
                    <a:pt x="16510" y="46752"/>
                  </a:lnTo>
                  <a:lnTo>
                    <a:pt x="21351" y="47228"/>
                  </a:lnTo>
                  <a:lnTo>
                    <a:pt x="26670" y="46593"/>
                  </a:lnTo>
                  <a:lnTo>
                    <a:pt x="31114" y="44926"/>
                  </a:lnTo>
                  <a:lnTo>
                    <a:pt x="34766" y="42307"/>
                  </a:lnTo>
                  <a:lnTo>
                    <a:pt x="37782" y="39052"/>
                  </a:lnTo>
                  <a:lnTo>
                    <a:pt x="40005" y="35243"/>
                  </a:lnTo>
                  <a:lnTo>
                    <a:pt x="41512" y="31115"/>
                  </a:lnTo>
                  <a:lnTo>
                    <a:pt x="42386" y="26987"/>
                  </a:lnTo>
                  <a:lnTo>
                    <a:pt x="42703" y="22861"/>
                  </a:lnTo>
                  <a:lnTo>
                    <a:pt x="42386" y="17938"/>
                  </a:lnTo>
                  <a:lnTo>
                    <a:pt x="41275" y="13493"/>
                  </a:lnTo>
                  <a:lnTo>
                    <a:pt x="39607" y="9604"/>
                  </a:lnTo>
                  <a:lnTo>
                    <a:pt x="37147" y="6271"/>
                  </a:lnTo>
                  <a:lnTo>
                    <a:pt x="34131" y="3651"/>
                  </a:lnTo>
                  <a:lnTo>
                    <a:pt x="30480" y="1667"/>
                  </a:lnTo>
                  <a:lnTo>
                    <a:pt x="26193" y="397"/>
                  </a:lnTo>
                  <a:lnTo>
                    <a:pt x="21351" y="0"/>
                  </a:lnTo>
                  <a:close/>
                </a:path>
              </a:pathLst>
            </a:custGeom>
            <a:solidFill>
              <a:srgbClr val="000000"/>
            </a:solidFill>
          </p:spPr>
          <p:txBody>
            <a:bodyPr vert="horz" lIns="91440" tIns="45720" rIns="91440" bIns="45720" anchor="t"/>
            <a:lstStyle/>
            <a:p>
              <a:endParaRPr lang="en-IN"/>
            </a:p>
          </p:txBody>
        </p:sp>
        <p:sp>
          <p:nvSpPr>
            <p:cNvPr id="2522" name="Shape 7262"/>
            <p:cNvSpPr/>
            <p:nvPr/>
          </p:nvSpPr>
          <p:spPr>
            <a:xfrm>
              <a:off x="2577084" y="5428423"/>
              <a:ext cx="25955" cy="59452"/>
            </a:xfrm>
            <a:custGeom>
              <a:avLst/>
              <a:gdLst/>
              <a:ahLst/>
              <a:cxnLst/>
              <a:rect l="0" t="0" r="0" b="0"/>
              <a:pathLst>
                <a:path w="25955" h="59452">
                  <a:moveTo>
                    <a:pt x="12223" y="0"/>
                  </a:moveTo>
                  <a:lnTo>
                    <a:pt x="10159" y="3811"/>
                  </a:lnTo>
                  <a:lnTo>
                    <a:pt x="8413" y="6667"/>
                  </a:lnTo>
                  <a:lnTo>
                    <a:pt x="6667" y="9207"/>
                  </a:lnTo>
                  <a:lnTo>
                    <a:pt x="4603" y="12223"/>
                  </a:lnTo>
                  <a:lnTo>
                    <a:pt x="2618" y="13336"/>
                  </a:lnTo>
                  <a:lnTo>
                    <a:pt x="1189" y="14287"/>
                  </a:lnTo>
                  <a:lnTo>
                    <a:pt x="317" y="15002"/>
                  </a:lnTo>
                  <a:lnTo>
                    <a:pt x="0" y="15241"/>
                  </a:lnTo>
                  <a:lnTo>
                    <a:pt x="0" y="16828"/>
                  </a:lnTo>
                  <a:lnTo>
                    <a:pt x="6111" y="16828"/>
                  </a:lnTo>
                  <a:lnTo>
                    <a:pt x="6111" y="47307"/>
                  </a:lnTo>
                  <a:lnTo>
                    <a:pt x="6269" y="50482"/>
                  </a:lnTo>
                  <a:lnTo>
                    <a:pt x="6667" y="53023"/>
                  </a:lnTo>
                  <a:lnTo>
                    <a:pt x="7302" y="55166"/>
                  </a:lnTo>
                  <a:lnTo>
                    <a:pt x="8254" y="56832"/>
                  </a:lnTo>
                  <a:lnTo>
                    <a:pt x="10636" y="58817"/>
                  </a:lnTo>
                  <a:lnTo>
                    <a:pt x="13731" y="59452"/>
                  </a:lnTo>
                  <a:lnTo>
                    <a:pt x="17144" y="58897"/>
                  </a:lnTo>
                  <a:lnTo>
                    <a:pt x="20398" y="57388"/>
                  </a:lnTo>
                  <a:lnTo>
                    <a:pt x="23414" y="54928"/>
                  </a:lnTo>
                  <a:lnTo>
                    <a:pt x="25955" y="51832"/>
                  </a:lnTo>
                  <a:lnTo>
                    <a:pt x="24447" y="50323"/>
                  </a:lnTo>
                  <a:lnTo>
                    <a:pt x="23256" y="51673"/>
                  </a:lnTo>
                  <a:lnTo>
                    <a:pt x="21907" y="53181"/>
                  </a:lnTo>
                  <a:lnTo>
                    <a:pt x="20319" y="54451"/>
                  </a:lnTo>
                  <a:lnTo>
                    <a:pt x="18334" y="54928"/>
                  </a:lnTo>
                  <a:lnTo>
                    <a:pt x="16827" y="54690"/>
                  </a:lnTo>
                  <a:lnTo>
                    <a:pt x="15636" y="53896"/>
                  </a:lnTo>
                  <a:lnTo>
                    <a:pt x="14287" y="51515"/>
                  </a:lnTo>
                  <a:lnTo>
                    <a:pt x="13811" y="48498"/>
                  </a:lnTo>
                  <a:lnTo>
                    <a:pt x="13731" y="45720"/>
                  </a:lnTo>
                  <a:lnTo>
                    <a:pt x="13731" y="16828"/>
                  </a:lnTo>
                  <a:lnTo>
                    <a:pt x="22859" y="16828"/>
                  </a:lnTo>
                  <a:lnTo>
                    <a:pt x="22859" y="13732"/>
                  </a:lnTo>
                  <a:lnTo>
                    <a:pt x="13731" y="13732"/>
                  </a:lnTo>
                  <a:lnTo>
                    <a:pt x="13731" y="1349"/>
                  </a:lnTo>
                  <a:lnTo>
                    <a:pt x="13572" y="793"/>
                  </a:lnTo>
                  <a:lnTo>
                    <a:pt x="13096" y="238"/>
                  </a:lnTo>
                  <a:lnTo>
                    <a:pt x="12223" y="0"/>
                  </a:lnTo>
                  <a:close/>
                </a:path>
              </a:pathLst>
            </a:custGeom>
            <a:solidFill>
              <a:srgbClr val="000000"/>
            </a:solidFill>
          </p:spPr>
          <p:txBody>
            <a:bodyPr vert="horz" lIns="91440" tIns="45720" rIns="91440" bIns="45720" anchor="t"/>
            <a:lstStyle/>
            <a:p>
              <a:endParaRPr lang="en-IN"/>
            </a:p>
          </p:txBody>
        </p:sp>
        <p:sp>
          <p:nvSpPr>
            <p:cNvPr id="2523" name="Shape 7263"/>
            <p:cNvSpPr/>
            <p:nvPr/>
          </p:nvSpPr>
          <p:spPr>
            <a:xfrm>
              <a:off x="2632011" y="5440646"/>
              <a:ext cx="30479" cy="47228"/>
            </a:xfrm>
            <a:custGeom>
              <a:avLst/>
              <a:gdLst/>
              <a:ahLst/>
              <a:cxnLst/>
              <a:rect l="0" t="0" r="0" b="0"/>
              <a:pathLst>
                <a:path w="30479" h="47228">
                  <a:moveTo>
                    <a:pt x="13652" y="0"/>
                  </a:moveTo>
                  <a:lnTo>
                    <a:pt x="10477" y="238"/>
                  </a:lnTo>
                  <a:lnTo>
                    <a:pt x="7698" y="1032"/>
                  </a:lnTo>
                  <a:lnTo>
                    <a:pt x="3412" y="3811"/>
                  </a:lnTo>
                  <a:lnTo>
                    <a:pt x="872" y="7699"/>
                  </a:lnTo>
                  <a:lnTo>
                    <a:pt x="0" y="12224"/>
                  </a:lnTo>
                  <a:lnTo>
                    <a:pt x="793" y="17145"/>
                  </a:lnTo>
                  <a:lnTo>
                    <a:pt x="3016" y="20956"/>
                  </a:lnTo>
                  <a:lnTo>
                    <a:pt x="6428" y="24210"/>
                  </a:lnTo>
                  <a:lnTo>
                    <a:pt x="10636" y="27463"/>
                  </a:lnTo>
                  <a:lnTo>
                    <a:pt x="18256" y="30481"/>
                  </a:lnTo>
                  <a:lnTo>
                    <a:pt x="20240" y="31671"/>
                  </a:lnTo>
                  <a:lnTo>
                    <a:pt x="21668" y="33099"/>
                  </a:lnTo>
                  <a:lnTo>
                    <a:pt x="22542" y="35163"/>
                  </a:lnTo>
                  <a:lnTo>
                    <a:pt x="22860" y="38100"/>
                  </a:lnTo>
                  <a:lnTo>
                    <a:pt x="22066" y="40957"/>
                  </a:lnTo>
                  <a:lnTo>
                    <a:pt x="20161" y="42862"/>
                  </a:lnTo>
                  <a:lnTo>
                    <a:pt x="17699" y="43894"/>
                  </a:lnTo>
                  <a:lnTo>
                    <a:pt x="15239" y="44212"/>
                  </a:lnTo>
                  <a:lnTo>
                    <a:pt x="11667" y="43894"/>
                  </a:lnTo>
                  <a:lnTo>
                    <a:pt x="8809" y="42942"/>
                  </a:lnTo>
                  <a:lnTo>
                    <a:pt x="6587" y="41513"/>
                  </a:lnTo>
                  <a:lnTo>
                    <a:pt x="4921" y="39608"/>
                  </a:lnTo>
                  <a:lnTo>
                    <a:pt x="2777" y="35243"/>
                  </a:lnTo>
                  <a:lnTo>
                    <a:pt x="1507" y="30481"/>
                  </a:lnTo>
                  <a:lnTo>
                    <a:pt x="0" y="30481"/>
                  </a:lnTo>
                  <a:lnTo>
                    <a:pt x="0" y="45720"/>
                  </a:lnTo>
                  <a:lnTo>
                    <a:pt x="3016" y="45720"/>
                  </a:lnTo>
                  <a:lnTo>
                    <a:pt x="5556" y="45323"/>
                  </a:lnTo>
                  <a:lnTo>
                    <a:pt x="8572" y="45880"/>
                  </a:lnTo>
                  <a:lnTo>
                    <a:pt x="11826" y="46752"/>
                  </a:lnTo>
                  <a:lnTo>
                    <a:pt x="15239" y="47228"/>
                  </a:lnTo>
                  <a:lnTo>
                    <a:pt x="20161" y="46356"/>
                  </a:lnTo>
                  <a:lnTo>
                    <a:pt x="25161" y="43815"/>
                  </a:lnTo>
                  <a:lnTo>
                    <a:pt x="27224" y="41911"/>
                  </a:lnTo>
                  <a:lnTo>
                    <a:pt x="28971" y="39530"/>
                  </a:lnTo>
                  <a:lnTo>
                    <a:pt x="30082" y="36751"/>
                  </a:lnTo>
                  <a:lnTo>
                    <a:pt x="30479" y="33496"/>
                  </a:lnTo>
                  <a:lnTo>
                    <a:pt x="29686" y="29687"/>
                  </a:lnTo>
                  <a:lnTo>
                    <a:pt x="27622" y="27067"/>
                  </a:lnTo>
                  <a:lnTo>
                    <a:pt x="24684" y="24924"/>
                  </a:lnTo>
                  <a:lnTo>
                    <a:pt x="21272" y="22861"/>
                  </a:lnTo>
                  <a:lnTo>
                    <a:pt x="10636" y="16748"/>
                  </a:lnTo>
                  <a:lnTo>
                    <a:pt x="7937" y="14526"/>
                  </a:lnTo>
                  <a:lnTo>
                    <a:pt x="6587" y="12382"/>
                  </a:lnTo>
                  <a:lnTo>
                    <a:pt x="6111" y="10557"/>
                  </a:lnTo>
                  <a:lnTo>
                    <a:pt x="6032" y="9128"/>
                  </a:lnTo>
                  <a:lnTo>
                    <a:pt x="6350" y="6906"/>
                  </a:lnTo>
                  <a:lnTo>
                    <a:pt x="7619" y="4921"/>
                  </a:lnTo>
                  <a:lnTo>
                    <a:pt x="9921" y="3572"/>
                  </a:lnTo>
                  <a:lnTo>
                    <a:pt x="13652" y="3017"/>
                  </a:lnTo>
                  <a:lnTo>
                    <a:pt x="17065" y="3413"/>
                  </a:lnTo>
                  <a:lnTo>
                    <a:pt x="18652" y="4048"/>
                  </a:lnTo>
                  <a:lnTo>
                    <a:pt x="20161" y="5160"/>
                  </a:lnTo>
                  <a:lnTo>
                    <a:pt x="21509" y="6668"/>
                  </a:lnTo>
                  <a:lnTo>
                    <a:pt x="22701" y="8811"/>
                  </a:lnTo>
                  <a:lnTo>
                    <a:pt x="23653" y="11668"/>
                  </a:lnTo>
                  <a:lnTo>
                    <a:pt x="24367" y="15240"/>
                  </a:lnTo>
                  <a:lnTo>
                    <a:pt x="25876" y="15240"/>
                  </a:lnTo>
                  <a:lnTo>
                    <a:pt x="25876" y="1508"/>
                  </a:lnTo>
                  <a:lnTo>
                    <a:pt x="22860" y="1508"/>
                  </a:lnTo>
                  <a:lnTo>
                    <a:pt x="21431" y="1270"/>
                  </a:lnTo>
                  <a:lnTo>
                    <a:pt x="19367" y="715"/>
                  </a:lnTo>
                  <a:lnTo>
                    <a:pt x="16827" y="238"/>
                  </a:lnTo>
                  <a:lnTo>
                    <a:pt x="13652" y="0"/>
                  </a:lnTo>
                  <a:close/>
                </a:path>
              </a:pathLst>
            </a:custGeom>
            <a:solidFill>
              <a:srgbClr val="000000"/>
            </a:solidFill>
          </p:spPr>
          <p:txBody>
            <a:bodyPr vert="horz" lIns="91440" tIns="45720" rIns="91440" bIns="45720" anchor="t"/>
            <a:lstStyle/>
            <a:p>
              <a:endParaRPr lang="en-IN"/>
            </a:p>
          </p:txBody>
        </p:sp>
        <p:sp>
          <p:nvSpPr>
            <p:cNvPr id="2524" name="Shape 7264"/>
            <p:cNvSpPr/>
            <p:nvPr/>
          </p:nvSpPr>
          <p:spPr>
            <a:xfrm>
              <a:off x="2668523" y="5428423"/>
              <a:ext cx="24447" cy="59452"/>
            </a:xfrm>
            <a:custGeom>
              <a:avLst/>
              <a:gdLst/>
              <a:ahLst/>
              <a:cxnLst/>
              <a:rect l="0" t="0" r="0" b="0"/>
              <a:pathLst>
                <a:path w="24447" h="59452">
                  <a:moveTo>
                    <a:pt x="12223" y="0"/>
                  </a:moveTo>
                  <a:lnTo>
                    <a:pt x="10160" y="3811"/>
                  </a:lnTo>
                  <a:lnTo>
                    <a:pt x="8413" y="6667"/>
                  </a:lnTo>
                  <a:lnTo>
                    <a:pt x="6667" y="9207"/>
                  </a:lnTo>
                  <a:lnTo>
                    <a:pt x="4603" y="12223"/>
                  </a:lnTo>
                  <a:lnTo>
                    <a:pt x="2618" y="13336"/>
                  </a:lnTo>
                  <a:lnTo>
                    <a:pt x="1190" y="14287"/>
                  </a:lnTo>
                  <a:lnTo>
                    <a:pt x="317" y="15002"/>
                  </a:lnTo>
                  <a:lnTo>
                    <a:pt x="0" y="15241"/>
                  </a:lnTo>
                  <a:lnTo>
                    <a:pt x="0" y="16828"/>
                  </a:lnTo>
                  <a:lnTo>
                    <a:pt x="4603" y="16828"/>
                  </a:lnTo>
                  <a:lnTo>
                    <a:pt x="4603" y="47307"/>
                  </a:lnTo>
                  <a:lnTo>
                    <a:pt x="4841" y="50482"/>
                  </a:lnTo>
                  <a:lnTo>
                    <a:pt x="5397" y="53023"/>
                  </a:lnTo>
                  <a:lnTo>
                    <a:pt x="6269" y="55166"/>
                  </a:lnTo>
                  <a:lnTo>
                    <a:pt x="7461" y="56832"/>
                  </a:lnTo>
                  <a:lnTo>
                    <a:pt x="10397" y="58817"/>
                  </a:lnTo>
                  <a:lnTo>
                    <a:pt x="13731" y="59452"/>
                  </a:lnTo>
                  <a:lnTo>
                    <a:pt x="17144" y="58897"/>
                  </a:lnTo>
                  <a:lnTo>
                    <a:pt x="20240" y="57388"/>
                  </a:lnTo>
                  <a:lnTo>
                    <a:pt x="22780" y="54928"/>
                  </a:lnTo>
                  <a:lnTo>
                    <a:pt x="24447" y="51832"/>
                  </a:lnTo>
                  <a:lnTo>
                    <a:pt x="24447" y="50323"/>
                  </a:lnTo>
                  <a:lnTo>
                    <a:pt x="23256" y="51673"/>
                  </a:lnTo>
                  <a:lnTo>
                    <a:pt x="21907" y="53181"/>
                  </a:lnTo>
                  <a:lnTo>
                    <a:pt x="20319" y="54451"/>
                  </a:lnTo>
                  <a:lnTo>
                    <a:pt x="18334" y="54928"/>
                  </a:lnTo>
                  <a:lnTo>
                    <a:pt x="16351" y="54690"/>
                  </a:lnTo>
                  <a:lnTo>
                    <a:pt x="14763" y="53896"/>
                  </a:lnTo>
                  <a:lnTo>
                    <a:pt x="13017" y="51515"/>
                  </a:lnTo>
                  <a:lnTo>
                    <a:pt x="12302" y="48498"/>
                  </a:lnTo>
                  <a:lnTo>
                    <a:pt x="12223" y="45720"/>
                  </a:lnTo>
                  <a:lnTo>
                    <a:pt x="12223" y="16828"/>
                  </a:lnTo>
                  <a:lnTo>
                    <a:pt x="22860" y="16828"/>
                  </a:lnTo>
                  <a:lnTo>
                    <a:pt x="22860" y="13732"/>
                  </a:lnTo>
                  <a:lnTo>
                    <a:pt x="12223" y="13732"/>
                  </a:lnTo>
                  <a:lnTo>
                    <a:pt x="12223" y="0"/>
                  </a:lnTo>
                  <a:close/>
                </a:path>
              </a:pathLst>
            </a:custGeom>
            <a:solidFill>
              <a:srgbClr val="000000"/>
            </a:solidFill>
          </p:spPr>
          <p:txBody>
            <a:bodyPr vert="horz" lIns="91440" tIns="45720" rIns="91440" bIns="45720" anchor="t"/>
            <a:lstStyle/>
            <a:p>
              <a:endParaRPr lang="en-IN"/>
            </a:p>
          </p:txBody>
        </p:sp>
        <p:sp>
          <p:nvSpPr>
            <p:cNvPr id="2525" name="Shape 7265"/>
            <p:cNvSpPr/>
            <p:nvPr/>
          </p:nvSpPr>
          <p:spPr>
            <a:xfrm>
              <a:off x="2695987" y="5440646"/>
              <a:ext cx="42703" cy="47228"/>
            </a:xfrm>
            <a:custGeom>
              <a:avLst/>
              <a:gdLst/>
              <a:ahLst/>
              <a:cxnLst/>
              <a:rect l="0" t="0" r="0" b="0"/>
              <a:pathLst>
                <a:path w="42703" h="47228">
                  <a:moveTo>
                    <a:pt x="21351" y="0"/>
                  </a:moveTo>
                  <a:lnTo>
                    <a:pt x="21351" y="3017"/>
                  </a:lnTo>
                  <a:lnTo>
                    <a:pt x="24526" y="3493"/>
                  </a:lnTo>
                  <a:lnTo>
                    <a:pt x="27383" y="4842"/>
                  </a:lnTo>
                  <a:lnTo>
                    <a:pt x="29686" y="7065"/>
                  </a:lnTo>
                  <a:lnTo>
                    <a:pt x="31670" y="9922"/>
                  </a:lnTo>
                  <a:lnTo>
                    <a:pt x="33178" y="13336"/>
                  </a:lnTo>
                  <a:lnTo>
                    <a:pt x="34210" y="17145"/>
                  </a:lnTo>
                  <a:lnTo>
                    <a:pt x="35083" y="25876"/>
                  </a:lnTo>
                  <a:lnTo>
                    <a:pt x="34845" y="31036"/>
                  </a:lnTo>
                  <a:lnTo>
                    <a:pt x="34051" y="35163"/>
                  </a:lnTo>
                  <a:lnTo>
                    <a:pt x="32861" y="38338"/>
                  </a:lnTo>
                  <a:lnTo>
                    <a:pt x="31273" y="40719"/>
                  </a:lnTo>
                  <a:lnTo>
                    <a:pt x="29447" y="42466"/>
                  </a:lnTo>
                  <a:lnTo>
                    <a:pt x="27383" y="43498"/>
                  </a:lnTo>
                  <a:lnTo>
                    <a:pt x="25161" y="44053"/>
                  </a:lnTo>
                  <a:lnTo>
                    <a:pt x="22860" y="44212"/>
                  </a:lnTo>
                  <a:lnTo>
                    <a:pt x="18732" y="43418"/>
                  </a:lnTo>
                  <a:lnTo>
                    <a:pt x="15318" y="41196"/>
                  </a:lnTo>
                  <a:lnTo>
                    <a:pt x="12700" y="38021"/>
                  </a:lnTo>
                  <a:lnTo>
                    <a:pt x="10636" y="34052"/>
                  </a:lnTo>
                  <a:lnTo>
                    <a:pt x="9207" y="29845"/>
                  </a:lnTo>
                  <a:lnTo>
                    <a:pt x="8255" y="25558"/>
                  </a:lnTo>
                  <a:lnTo>
                    <a:pt x="7778" y="21590"/>
                  </a:lnTo>
                  <a:lnTo>
                    <a:pt x="7620" y="18256"/>
                  </a:lnTo>
                  <a:lnTo>
                    <a:pt x="7857" y="14526"/>
                  </a:lnTo>
                  <a:lnTo>
                    <a:pt x="8731" y="11351"/>
                  </a:lnTo>
                  <a:lnTo>
                    <a:pt x="9921" y="8731"/>
                  </a:lnTo>
                  <a:lnTo>
                    <a:pt x="11667" y="6668"/>
                  </a:lnTo>
                  <a:lnTo>
                    <a:pt x="13652" y="5001"/>
                  </a:lnTo>
                  <a:lnTo>
                    <a:pt x="15953" y="3890"/>
                  </a:lnTo>
                  <a:lnTo>
                    <a:pt x="21351" y="3017"/>
                  </a:lnTo>
                  <a:lnTo>
                    <a:pt x="21351" y="0"/>
                  </a:lnTo>
                  <a:lnTo>
                    <a:pt x="16510" y="476"/>
                  </a:lnTo>
                  <a:lnTo>
                    <a:pt x="12223" y="1826"/>
                  </a:lnTo>
                  <a:lnTo>
                    <a:pt x="8572" y="4048"/>
                  </a:lnTo>
                  <a:lnTo>
                    <a:pt x="5556" y="6826"/>
                  </a:lnTo>
                  <a:lnTo>
                    <a:pt x="3095" y="10240"/>
                  </a:lnTo>
                  <a:lnTo>
                    <a:pt x="1428" y="14130"/>
                  </a:lnTo>
                  <a:lnTo>
                    <a:pt x="317" y="18336"/>
                  </a:lnTo>
                  <a:lnTo>
                    <a:pt x="0" y="22861"/>
                  </a:lnTo>
                  <a:lnTo>
                    <a:pt x="317" y="27861"/>
                  </a:lnTo>
                  <a:lnTo>
                    <a:pt x="1428" y="32465"/>
                  </a:lnTo>
                  <a:lnTo>
                    <a:pt x="3095" y="36592"/>
                  </a:lnTo>
                  <a:lnTo>
                    <a:pt x="5556" y="40163"/>
                  </a:lnTo>
                  <a:lnTo>
                    <a:pt x="8572" y="43101"/>
                  </a:lnTo>
                  <a:lnTo>
                    <a:pt x="12223" y="45323"/>
                  </a:lnTo>
                  <a:lnTo>
                    <a:pt x="16510" y="46752"/>
                  </a:lnTo>
                  <a:lnTo>
                    <a:pt x="21351" y="47228"/>
                  </a:lnTo>
                  <a:lnTo>
                    <a:pt x="27066" y="46593"/>
                  </a:lnTo>
                  <a:lnTo>
                    <a:pt x="31750" y="44926"/>
                  </a:lnTo>
                  <a:lnTo>
                    <a:pt x="35480" y="42307"/>
                  </a:lnTo>
                  <a:lnTo>
                    <a:pt x="38337" y="39052"/>
                  </a:lnTo>
                  <a:lnTo>
                    <a:pt x="40401" y="35243"/>
                  </a:lnTo>
                  <a:lnTo>
                    <a:pt x="41751" y="31115"/>
                  </a:lnTo>
                  <a:lnTo>
                    <a:pt x="42465" y="26987"/>
                  </a:lnTo>
                  <a:lnTo>
                    <a:pt x="42703" y="22861"/>
                  </a:lnTo>
                  <a:lnTo>
                    <a:pt x="42386" y="17938"/>
                  </a:lnTo>
                  <a:lnTo>
                    <a:pt x="41275" y="13493"/>
                  </a:lnTo>
                  <a:lnTo>
                    <a:pt x="39607" y="9604"/>
                  </a:lnTo>
                  <a:lnTo>
                    <a:pt x="37147" y="6271"/>
                  </a:lnTo>
                  <a:lnTo>
                    <a:pt x="34131" y="3651"/>
                  </a:lnTo>
                  <a:lnTo>
                    <a:pt x="30480" y="1667"/>
                  </a:lnTo>
                  <a:lnTo>
                    <a:pt x="26193" y="397"/>
                  </a:lnTo>
                  <a:lnTo>
                    <a:pt x="21351" y="0"/>
                  </a:lnTo>
                  <a:close/>
                </a:path>
              </a:pathLst>
            </a:custGeom>
            <a:solidFill>
              <a:srgbClr val="000000"/>
            </a:solidFill>
          </p:spPr>
          <p:txBody>
            <a:bodyPr vert="horz" lIns="91440" tIns="45720" rIns="91440" bIns="45720" anchor="t"/>
            <a:lstStyle/>
            <a:p>
              <a:endParaRPr lang="en-IN"/>
            </a:p>
          </p:txBody>
        </p:sp>
        <p:sp>
          <p:nvSpPr>
            <p:cNvPr id="2526" name="Shape 7266"/>
            <p:cNvSpPr/>
            <p:nvPr/>
          </p:nvSpPr>
          <p:spPr>
            <a:xfrm>
              <a:off x="2743215" y="5440646"/>
              <a:ext cx="31988" cy="45720"/>
            </a:xfrm>
            <a:custGeom>
              <a:avLst/>
              <a:gdLst/>
              <a:ahLst/>
              <a:cxnLst/>
              <a:rect l="0" t="0" r="0" b="0"/>
              <a:pathLst>
                <a:path w="31988" h="45720">
                  <a:moveTo>
                    <a:pt x="15239" y="0"/>
                  </a:moveTo>
                  <a:lnTo>
                    <a:pt x="1508" y="4605"/>
                  </a:lnTo>
                  <a:lnTo>
                    <a:pt x="1508" y="6112"/>
                  </a:lnTo>
                  <a:lnTo>
                    <a:pt x="4603" y="6112"/>
                  </a:lnTo>
                  <a:lnTo>
                    <a:pt x="5714" y="6192"/>
                  </a:lnTo>
                  <a:lnTo>
                    <a:pt x="6667" y="6906"/>
                  </a:lnTo>
                  <a:lnTo>
                    <a:pt x="7382" y="8652"/>
                  </a:lnTo>
                  <a:lnTo>
                    <a:pt x="7541" y="10240"/>
                  </a:lnTo>
                  <a:lnTo>
                    <a:pt x="7620" y="12224"/>
                  </a:lnTo>
                  <a:lnTo>
                    <a:pt x="7620" y="36592"/>
                  </a:lnTo>
                  <a:lnTo>
                    <a:pt x="7541" y="38576"/>
                  </a:lnTo>
                  <a:lnTo>
                    <a:pt x="7302" y="40163"/>
                  </a:lnTo>
                  <a:lnTo>
                    <a:pt x="6112" y="42148"/>
                  </a:lnTo>
                  <a:lnTo>
                    <a:pt x="3731" y="43260"/>
                  </a:lnTo>
                  <a:lnTo>
                    <a:pt x="0" y="44212"/>
                  </a:lnTo>
                  <a:lnTo>
                    <a:pt x="0" y="45720"/>
                  </a:lnTo>
                  <a:lnTo>
                    <a:pt x="22860" y="45720"/>
                  </a:lnTo>
                  <a:lnTo>
                    <a:pt x="22860" y="44212"/>
                  </a:lnTo>
                  <a:lnTo>
                    <a:pt x="19765" y="44053"/>
                  </a:lnTo>
                  <a:lnTo>
                    <a:pt x="17383" y="43260"/>
                  </a:lnTo>
                  <a:lnTo>
                    <a:pt x="16431" y="42387"/>
                  </a:lnTo>
                  <a:lnTo>
                    <a:pt x="15796" y="40957"/>
                  </a:lnTo>
                  <a:lnTo>
                    <a:pt x="15398" y="39132"/>
                  </a:lnTo>
                  <a:lnTo>
                    <a:pt x="15239" y="36592"/>
                  </a:lnTo>
                  <a:lnTo>
                    <a:pt x="15239" y="13732"/>
                  </a:lnTo>
                  <a:lnTo>
                    <a:pt x="15955" y="11271"/>
                  </a:lnTo>
                  <a:lnTo>
                    <a:pt x="17701" y="8731"/>
                  </a:lnTo>
                  <a:lnTo>
                    <a:pt x="19765" y="6906"/>
                  </a:lnTo>
                  <a:lnTo>
                    <a:pt x="21352" y="6112"/>
                  </a:lnTo>
                  <a:lnTo>
                    <a:pt x="23416" y="6588"/>
                  </a:lnTo>
                  <a:lnTo>
                    <a:pt x="25162" y="7620"/>
                  </a:lnTo>
                  <a:lnTo>
                    <a:pt x="26908" y="8652"/>
                  </a:lnTo>
                  <a:lnTo>
                    <a:pt x="28972" y="9128"/>
                  </a:lnTo>
                  <a:lnTo>
                    <a:pt x="30083" y="8811"/>
                  </a:lnTo>
                  <a:lnTo>
                    <a:pt x="31036" y="8017"/>
                  </a:lnTo>
                  <a:lnTo>
                    <a:pt x="31750" y="6588"/>
                  </a:lnTo>
                  <a:lnTo>
                    <a:pt x="31988" y="4605"/>
                  </a:lnTo>
                  <a:lnTo>
                    <a:pt x="31671" y="2540"/>
                  </a:lnTo>
                  <a:lnTo>
                    <a:pt x="30877" y="1112"/>
                  </a:lnTo>
                  <a:lnTo>
                    <a:pt x="29448" y="318"/>
                  </a:lnTo>
                  <a:lnTo>
                    <a:pt x="27463" y="0"/>
                  </a:lnTo>
                  <a:lnTo>
                    <a:pt x="24288" y="318"/>
                  </a:lnTo>
                  <a:lnTo>
                    <a:pt x="21352" y="1667"/>
                  </a:lnTo>
                  <a:lnTo>
                    <a:pt x="18414" y="4524"/>
                  </a:lnTo>
                  <a:lnTo>
                    <a:pt x="16907" y="6508"/>
                  </a:lnTo>
                  <a:lnTo>
                    <a:pt x="15239" y="9128"/>
                  </a:lnTo>
                  <a:lnTo>
                    <a:pt x="15239" y="0"/>
                  </a:lnTo>
                  <a:close/>
                </a:path>
              </a:pathLst>
            </a:custGeom>
            <a:solidFill>
              <a:srgbClr val="000000"/>
            </a:solidFill>
          </p:spPr>
          <p:txBody>
            <a:bodyPr vert="horz" lIns="91440" tIns="45720" rIns="91440" bIns="45720" anchor="t"/>
            <a:lstStyle/>
            <a:p>
              <a:endParaRPr lang="en-IN"/>
            </a:p>
          </p:txBody>
        </p:sp>
        <p:sp>
          <p:nvSpPr>
            <p:cNvPr id="2527" name="Shape 7267"/>
            <p:cNvSpPr/>
            <p:nvPr/>
          </p:nvSpPr>
          <p:spPr>
            <a:xfrm>
              <a:off x="2779807" y="5440646"/>
              <a:ext cx="39607" cy="47228"/>
            </a:xfrm>
            <a:custGeom>
              <a:avLst/>
              <a:gdLst/>
              <a:ahLst/>
              <a:cxnLst/>
              <a:rect l="0" t="0" r="0" b="0"/>
              <a:pathLst>
                <a:path w="39607" h="47228">
                  <a:moveTo>
                    <a:pt x="19843" y="0"/>
                  </a:moveTo>
                  <a:lnTo>
                    <a:pt x="16747" y="3017"/>
                  </a:lnTo>
                  <a:lnTo>
                    <a:pt x="19763" y="3333"/>
                  </a:lnTo>
                  <a:lnTo>
                    <a:pt x="22066" y="4287"/>
                  </a:lnTo>
                  <a:lnTo>
                    <a:pt x="23732" y="5636"/>
                  </a:lnTo>
                  <a:lnTo>
                    <a:pt x="24923" y="7382"/>
                  </a:lnTo>
                  <a:lnTo>
                    <a:pt x="26431" y="11351"/>
                  </a:lnTo>
                  <a:lnTo>
                    <a:pt x="27463" y="15240"/>
                  </a:lnTo>
                  <a:lnTo>
                    <a:pt x="6111" y="15240"/>
                  </a:lnTo>
                  <a:lnTo>
                    <a:pt x="6826" y="12065"/>
                  </a:lnTo>
                  <a:lnTo>
                    <a:pt x="7778" y="9446"/>
                  </a:lnTo>
                  <a:lnTo>
                    <a:pt x="8968" y="7382"/>
                  </a:lnTo>
                  <a:lnTo>
                    <a:pt x="10318" y="5715"/>
                  </a:lnTo>
                  <a:lnTo>
                    <a:pt x="13413" y="3651"/>
                  </a:lnTo>
                  <a:lnTo>
                    <a:pt x="16747" y="3017"/>
                  </a:lnTo>
                  <a:lnTo>
                    <a:pt x="19843" y="0"/>
                  </a:lnTo>
                  <a:lnTo>
                    <a:pt x="16351" y="238"/>
                  </a:lnTo>
                  <a:lnTo>
                    <a:pt x="12858" y="1032"/>
                  </a:lnTo>
                  <a:lnTo>
                    <a:pt x="9525" y="2461"/>
                  </a:lnTo>
                  <a:lnTo>
                    <a:pt x="6508" y="4762"/>
                  </a:lnTo>
                  <a:lnTo>
                    <a:pt x="3888" y="7937"/>
                  </a:lnTo>
                  <a:lnTo>
                    <a:pt x="1825" y="12224"/>
                  </a:lnTo>
                  <a:lnTo>
                    <a:pt x="476" y="17621"/>
                  </a:lnTo>
                  <a:lnTo>
                    <a:pt x="0" y="24368"/>
                  </a:lnTo>
                  <a:lnTo>
                    <a:pt x="317" y="29687"/>
                  </a:lnTo>
                  <a:lnTo>
                    <a:pt x="1111" y="34369"/>
                  </a:lnTo>
                  <a:lnTo>
                    <a:pt x="2539" y="38258"/>
                  </a:lnTo>
                  <a:lnTo>
                    <a:pt x="4603" y="41513"/>
                  </a:lnTo>
                  <a:lnTo>
                    <a:pt x="7143" y="43974"/>
                  </a:lnTo>
                  <a:lnTo>
                    <a:pt x="10318" y="45799"/>
                  </a:lnTo>
                  <a:lnTo>
                    <a:pt x="13970" y="46831"/>
                  </a:lnTo>
                  <a:lnTo>
                    <a:pt x="18256" y="47228"/>
                  </a:lnTo>
                  <a:lnTo>
                    <a:pt x="23018" y="46593"/>
                  </a:lnTo>
                  <a:lnTo>
                    <a:pt x="27146" y="45006"/>
                  </a:lnTo>
                  <a:lnTo>
                    <a:pt x="30638" y="42705"/>
                  </a:lnTo>
                  <a:lnTo>
                    <a:pt x="33496" y="40006"/>
                  </a:lnTo>
                  <a:lnTo>
                    <a:pt x="35797" y="37068"/>
                  </a:lnTo>
                  <a:lnTo>
                    <a:pt x="37543" y="34369"/>
                  </a:lnTo>
                  <a:lnTo>
                    <a:pt x="38813" y="32068"/>
                  </a:lnTo>
                  <a:lnTo>
                    <a:pt x="39607" y="30481"/>
                  </a:lnTo>
                  <a:lnTo>
                    <a:pt x="38100" y="30481"/>
                  </a:lnTo>
                  <a:lnTo>
                    <a:pt x="35480" y="33417"/>
                  </a:lnTo>
                  <a:lnTo>
                    <a:pt x="31987" y="36910"/>
                  </a:lnTo>
                  <a:lnTo>
                    <a:pt x="27383" y="39846"/>
                  </a:lnTo>
                  <a:lnTo>
                    <a:pt x="24606" y="40799"/>
                  </a:lnTo>
                  <a:lnTo>
                    <a:pt x="21351" y="41117"/>
                  </a:lnTo>
                  <a:lnTo>
                    <a:pt x="18969" y="40878"/>
                  </a:lnTo>
                  <a:lnTo>
                    <a:pt x="16430" y="40085"/>
                  </a:lnTo>
                  <a:lnTo>
                    <a:pt x="13811" y="38736"/>
                  </a:lnTo>
                  <a:lnTo>
                    <a:pt x="11429" y="36592"/>
                  </a:lnTo>
                  <a:lnTo>
                    <a:pt x="9286" y="33576"/>
                  </a:lnTo>
                  <a:lnTo>
                    <a:pt x="7620" y="29527"/>
                  </a:lnTo>
                  <a:lnTo>
                    <a:pt x="6508" y="24527"/>
                  </a:lnTo>
                  <a:lnTo>
                    <a:pt x="6111" y="18256"/>
                  </a:lnTo>
                  <a:lnTo>
                    <a:pt x="36591" y="18256"/>
                  </a:lnTo>
                  <a:lnTo>
                    <a:pt x="36273" y="13573"/>
                  </a:lnTo>
                  <a:lnTo>
                    <a:pt x="35242" y="9604"/>
                  </a:lnTo>
                  <a:lnTo>
                    <a:pt x="33733" y="6508"/>
                  </a:lnTo>
                  <a:lnTo>
                    <a:pt x="31669" y="3968"/>
                  </a:lnTo>
                  <a:lnTo>
                    <a:pt x="29130" y="2143"/>
                  </a:lnTo>
                  <a:lnTo>
                    <a:pt x="26272" y="952"/>
                  </a:lnTo>
                  <a:lnTo>
                    <a:pt x="23177" y="238"/>
                  </a:lnTo>
                  <a:lnTo>
                    <a:pt x="19843" y="0"/>
                  </a:lnTo>
                  <a:close/>
                </a:path>
              </a:pathLst>
            </a:custGeom>
            <a:solidFill>
              <a:srgbClr val="000000"/>
            </a:solidFill>
          </p:spPr>
          <p:txBody>
            <a:bodyPr vert="horz" lIns="91440" tIns="45720" rIns="91440" bIns="45720" anchor="t"/>
            <a:lstStyle/>
            <a:p>
              <a:endParaRPr lang="en-IN"/>
            </a:p>
          </p:txBody>
        </p:sp>
        <p:sp>
          <p:nvSpPr>
            <p:cNvPr id="2528" name="Shape 7268"/>
            <p:cNvSpPr/>
            <p:nvPr/>
          </p:nvSpPr>
          <p:spPr>
            <a:xfrm>
              <a:off x="2824019" y="5419295"/>
              <a:ext cx="44212" cy="68580"/>
            </a:xfrm>
            <a:custGeom>
              <a:avLst/>
              <a:gdLst/>
              <a:ahLst/>
              <a:cxnLst/>
              <a:rect l="0" t="0" r="0" b="0"/>
              <a:pathLst>
                <a:path w="44212" h="68580">
                  <a:moveTo>
                    <a:pt x="36592" y="0"/>
                  </a:moveTo>
                  <a:lnTo>
                    <a:pt x="33178" y="872"/>
                  </a:lnTo>
                  <a:lnTo>
                    <a:pt x="29686" y="1507"/>
                  </a:lnTo>
                  <a:lnTo>
                    <a:pt x="26273" y="2144"/>
                  </a:lnTo>
                  <a:lnTo>
                    <a:pt x="22860" y="3095"/>
                  </a:lnTo>
                  <a:lnTo>
                    <a:pt x="22860" y="4603"/>
                  </a:lnTo>
                  <a:lnTo>
                    <a:pt x="25876" y="4603"/>
                  </a:lnTo>
                  <a:lnTo>
                    <a:pt x="28575" y="4921"/>
                  </a:lnTo>
                  <a:lnTo>
                    <a:pt x="29924" y="5715"/>
                  </a:lnTo>
                  <a:lnTo>
                    <a:pt x="30401" y="7143"/>
                  </a:lnTo>
                  <a:lnTo>
                    <a:pt x="30479" y="9127"/>
                  </a:lnTo>
                  <a:lnTo>
                    <a:pt x="30479" y="25956"/>
                  </a:lnTo>
                  <a:lnTo>
                    <a:pt x="27304" y="23891"/>
                  </a:lnTo>
                  <a:lnTo>
                    <a:pt x="24527" y="22463"/>
                  </a:lnTo>
                  <a:lnTo>
                    <a:pt x="22066" y="21669"/>
                  </a:lnTo>
                  <a:lnTo>
                    <a:pt x="21666" y="21614"/>
                  </a:lnTo>
                  <a:lnTo>
                    <a:pt x="19765" y="24369"/>
                  </a:lnTo>
                  <a:lnTo>
                    <a:pt x="23177" y="24924"/>
                  </a:lnTo>
                  <a:lnTo>
                    <a:pt x="26273" y="26670"/>
                  </a:lnTo>
                  <a:lnTo>
                    <a:pt x="28813" y="29527"/>
                  </a:lnTo>
                  <a:lnTo>
                    <a:pt x="30479" y="33576"/>
                  </a:lnTo>
                  <a:lnTo>
                    <a:pt x="30479" y="57943"/>
                  </a:lnTo>
                  <a:lnTo>
                    <a:pt x="28813" y="60166"/>
                  </a:lnTo>
                  <a:lnTo>
                    <a:pt x="26511" y="62151"/>
                  </a:lnTo>
                  <a:lnTo>
                    <a:pt x="23812" y="63500"/>
                  </a:lnTo>
                  <a:lnTo>
                    <a:pt x="21352" y="64056"/>
                  </a:lnTo>
                  <a:lnTo>
                    <a:pt x="18494" y="63738"/>
                  </a:lnTo>
                  <a:lnTo>
                    <a:pt x="15796" y="62865"/>
                  </a:lnTo>
                  <a:lnTo>
                    <a:pt x="13176" y="61357"/>
                  </a:lnTo>
                  <a:lnTo>
                    <a:pt x="10874" y="59055"/>
                  </a:lnTo>
                  <a:lnTo>
                    <a:pt x="8889" y="56119"/>
                  </a:lnTo>
                  <a:lnTo>
                    <a:pt x="7461" y="52466"/>
                  </a:lnTo>
                  <a:lnTo>
                    <a:pt x="6430" y="48021"/>
                  </a:lnTo>
                  <a:lnTo>
                    <a:pt x="6112" y="42703"/>
                  </a:lnTo>
                  <a:lnTo>
                    <a:pt x="6430" y="37941"/>
                  </a:lnTo>
                  <a:lnTo>
                    <a:pt x="7382" y="34051"/>
                  </a:lnTo>
                  <a:lnTo>
                    <a:pt x="8811" y="30876"/>
                  </a:lnTo>
                  <a:lnTo>
                    <a:pt x="10716" y="28416"/>
                  </a:lnTo>
                  <a:lnTo>
                    <a:pt x="12780" y="26511"/>
                  </a:lnTo>
                  <a:lnTo>
                    <a:pt x="15081" y="25320"/>
                  </a:lnTo>
                  <a:lnTo>
                    <a:pt x="17462" y="24606"/>
                  </a:lnTo>
                  <a:lnTo>
                    <a:pt x="19765" y="24369"/>
                  </a:lnTo>
                  <a:lnTo>
                    <a:pt x="21666" y="21614"/>
                  </a:lnTo>
                  <a:lnTo>
                    <a:pt x="19765" y="21351"/>
                  </a:lnTo>
                  <a:lnTo>
                    <a:pt x="15398" y="21827"/>
                  </a:lnTo>
                  <a:lnTo>
                    <a:pt x="11588" y="23257"/>
                  </a:lnTo>
                  <a:lnTo>
                    <a:pt x="8176" y="25479"/>
                  </a:lnTo>
                  <a:lnTo>
                    <a:pt x="5318" y="28416"/>
                  </a:lnTo>
                  <a:lnTo>
                    <a:pt x="3016" y="31988"/>
                  </a:lnTo>
                  <a:lnTo>
                    <a:pt x="1349" y="36115"/>
                  </a:lnTo>
                  <a:lnTo>
                    <a:pt x="317" y="40719"/>
                  </a:lnTo>
                  <a:lnTo>
                    <a:pt x="0" y="45720"/>
                  </a:lnTo>
                  <a:lnTo>
                    <a:pt x="556" y="52863"/>
                  </a:lnTo>
                  <a:lnTo>
                    <a:pt x="1984" y="58261"/>
                  </a:lnTo>
                  <a:lnTo>
                    <a:pt x="4048" y="62308"/>
                  </a:lnTo>
                  <a:lnTo>
                    <a:pt x="6667" y="65166"/>
                  </a:lnTo>
                  <a:lnTo>
                    <a:pt x="9446" y="66992"/>
                  </a:lnTo>
                  <a:lnTo>
                    <a:pt x="12223" y="68025"/>
                  </a:lnTo>
                  <a:lnTo>
                    <a:pt x="14684" y="68501"/>
                  </a:lnTo>
                  <a:lnTo>
                    <a:pt x="16748" y="68580"/>
                  </a:lnTo>
                  <a:lnTo>
                    <a:pt x="21669" y="68025"/>
                  </a:lnTo>
                  <a:lnTo>
                    <a:pt x="25162" y="66675"/>
                  </a:lnTo>
                  <a:lnTo>
                    <a:pt x="27463" y="64690"/>
                  </a:lnTo>
                  <a:lnTo>
                    <a:pt x="28971" y="62469"/>
                  </a:lnTo>
                  <a:lnTo>
                    <a:pt x="30479" y="62469"/>
                  </a:lnTo>
                  <a:lnTo>
                    <a:pt x="30479" y="68580"/>
                  </a:lnTo>
                  <a:lnTo>
                    <a:pt x="33893" y="67231"/>
                  </a:lnTo>
                  <a:lnTo>
                    <a:pt x="37306" y="65563"/>
                  </a:lnTo>
                  <a:lnTo>
                    <a:pt x="40798" y="63896"/>
                  </a:lnTo>
                  <a:lnTo>
                    <a:pt x="44212" y="62469"/>
                  </a:lnTo>
                  <a:lnTo>
                    <a:pt x="44212" y="60960"/>
                  </a:lnTo>
                  <a:lnTo>
                    <a:pt x="41671" y="60881"/>
                  </a:lnTo>
                  <a:lnTo>
                    <a:pt x="39846" y="60642"/>
                  </a:lnTo>
                  <a:lnTo>
                    <a:pt x="38417" y="60245"/>
                  </a:lnTo>
                  <a:lnTo>
                    <a:pt x="37544" y="59610"/>
                  </a:lnTo>
                  <a:lnTo>
                    <a:pt x="36751" y="57706"/>
                  </a:lnTo>
                  <a:lnTo>
                    <a:pt x="36592" y="54847"/>
                  </a:lnTo>
                  <a:lnTo>
                    <a:pt x="36592" y="0"/>
                  </a:lnTo>
                  <a:close/>
                </a:path>
              </a:pathLst>
            </a:custGeom>
            <a:solidFill>
              <a:srgbClr val="000000"/>
            </a:solidFill>
          </p:spPr>
          <p:txBody>
            <a:bodyPr vert="horz" lIns="91440" tIns="45720" rIns="91440" bIns="45720" anchor="t"/>
            <a:lstStyle/>
            <a:p>
              <a:endParaRPr lang="en-IN"/>
            </a:p>
          </p:txBody>
        </p:sp>
        <p:sp>
          <p:nvSpPr>
            <p:cNvPr id="2529" name="Shape 7269"/>
            <p:cNvSpPr/>
            <p:nvPr/>
          </p:nvSpPr>
          <p:spPr>
            <a:xfrm>
              <a:off x="2903235" y="5419295"/>
              <a:ext cx="9128" cy="10715"/>
            </a:xfrm>
            <a:custGeom>
              <a:avLst/>
              <a:gdLst/>
              <a:ahLst/>
              <a:cxnLst/>
              <a:rect l="0" t="0" r="0" b="0"/>
              <a:pathLst>
                <a:path w="9128" h="10715">
                  <a:moveTo>
                    <a:pt x="4603" y="0"/>
                  </a:moveTo>
                  <a:lnTo>
                    <a:pt x="1905" y="476"/>
                  </a:lnTo>
                  <a:lnTo>
                    <a:pt x="555" y="1746"/>
                  </a:lnTo>
                  <a:lnTo>
                    <a:pt x="79" y="3254"/>
                  </a:lnTo>
                  <a:lnTo>
                    <a:pt x="0" y="4603"/>
                  </a:lnTo>
                  <a:lnTo>
                    <a:pt x="79" y="6191"/>
                  </a:lnTo>
                  <a:lnTo>
                    <a:pt x="555" y="8255"/>
                  </a:lnTo>
                  <a:lnTo>
                    <a:pt x="1905" y="10001"/>
                  </a:lnTo>
                  <a:lnTo>
                    <a:pt x="4603" y="10715"/>
                  </a:lnTo>
                  <a:lnTo>
                    <a:pt x="6588" y="10160"/>
                  </a:lnTo>
                  <a:lnTo>
                    <a:pt x="8016" y="8810"/>
                  </a:lnTo>
                  <a:lnTo>
                    <a:pt x="8810" y="6826"/>
                  </a:lnTo>
                  <a:lnTo>
                    <a:pt x="9128" y="4603"/>
                  </a:lnTo>
                  <a:lnTo>
                    <a:pt x="8810" y="2540"/>
                  </a:lnTo>
                  <a:lnTo>
                    <a:pt x="8016" y="1111"/>
                  </a:lnTo>
                  <a:lnTo>
                    <a:pt x="6588" y="317"/>
                  </a:lnTo>
                  <a:lnTo>
                    <a:pt x="4603" y="0"/>
                  </a:lnTo>
                  <a:close/>
                </a:path>
              </a:pathLst>
            </a:custGeom>
            <a:solidFill>
              <a:srgbClr val="000000"/>
            </a:solidFill>
          </p:spPr>
          <p:txBody>
            <a:bodyPr vert="horz" lIns="91440" tIns="45720" rIns="91440" bIns="45720" anchor="t"/>
            <a:lstStyle/>
            <a:p>
              <a:endParaRPr lang="en-IN"/>
            </a:p>
          </p:txBody>
        </p:sp>
        <p:sp>
          <p:nvSpPr>
            <p:cNvPr id="2530" name="Shape 7270"/>
            <p:cNvSpPr/>
            <p:nvPr/>
          </p:nvSpPr>
          <p:spPr>
            <a:xfrm>
              <a:off x="2895615" y="5440646"/>
              <a:ext cx="22859" cy="45720"/>
            </a:xfrm>
            <a:custGeom>
              <a:avLst/>
              <a:gdLst/>
              <a:ahLst/>
              <a:cxnLst/>
              <a:rect l="0" t="0" r="0" b="0"/>
              <a:pathLst>
                <a:path w="22859" h="45720">
                  <a:moveTo>
                    <a:pt x="15239" y="0"/>
                  </a:moveTo>
                  <a:lnTo>
                    <a:pt x="1508" y="4605"/>
                  </a:lnTo>
                  <a:lnTo>
                    <a:pt x="1508" y="6112"/>
                  </a:lnTo>
                  <a:lnTo>
                    <a:pt x="4603" y="6112"/>
                  </a:lnTo>
                  <a:lnTo>
                    <a:pt x="5714" y="6192"/>
                  </a:lnTo>
                  <a:lnTo>
                    <a:pt x="6667" y="6906"/>
                  </a:lnTo>
                  <a:lnTo>
                    <a:pt x="7380" y="8652"/>
                  </a:lnTo>
                  <a:lnTo>
                    <a:pt x="7541" y="10240"/>
                  </a:lnTo>
                  <a:lnTo>
                    <a:pt x="7619" y="12224"/>
                  </a:lnTo>
                  <a:lnTo>
                    <a:pt x="7619" y="35083"/>
                  </a:lnTo>
                  <a:lnTo>
                    <a:pt x="7541" y="37703"/>
                  </a:lnTo>
                  <a:lnTo>
                    <a:pt x="7302" y="39687"/>
                  </a:lnTo>
                  <a:lnTo>
                    <a:pt x="6111" y="42466"/>
                  </a:lnTo>
                  <a:lnTo>
                    <a:pt x="3730" y="43894"/>
                  </a:lnTo>
                  <a:lnTo>
                    <a:pt x="0" y="44212"/>
                  </a:lnTo>
                  <a:lnTo>
                    <a:pt x="0" y="45720"/>
                  </a:lnTo>
                  <a:lnTo>
                    <a:pt x="22859" y="45720"/>
                  </a:lnTo>
                  <a:lnTo>
                    <a:pt x="22859" y="44212"/>
                  </a:lnTo>
                  <a:lnTo>
                    <a:pt x="19129" y="43894"/>
                  </a:lnTo>
                  <a:lnTo>
                    <a:pt x="16748" y="42466"/>
                  </a:lnTo>
                  <a:lnTo>
                    <a:pt x="15557" y="39687"/>
                  </a:lnTo>
                  <a:lnTo>
                    <a:pt x="15318" y="37703"/>
                  </a:lnTo>
                  <a:lnTo>
                    <a:pt x="15239" y="35083"/>
                  </a:lnTo>
                  <a:lnTo>
                    <a:pt x="15239" y="0"/>
                  </a:lnTo>
                  <a:close/>
                </a:path>
              </a:pathLst>
            </a:custGeom>
            <a:solidFill>
              <a:srgbClr val="000000"/>
            </a:solidFill>
          </p:spPr>
          <p:txBody>
            <a:bodyPr vert="horz" lIns="91440" tIns="45720" rIns="91440" bIns="45720" anchor="t"/>
            <a:lstStyle/>
            <a:p>
              <a:endParaRPr lang="en-IN"/>
            </a:p>
          </p:txBody>
        </p:sp>
        <p:sp>
          <p:nvSpPr>
            <p:cNvPr id="2531" name="Shape 7271"/>
            <p:cNvSpPr/>
            <p:nvPr/>
          </p:nvSpPr>
          <p:spPr>
            <a:xfrm>
              <a:off x="2923078" y="5440646"/>
              <a:ext cx="45720" cy="45720"/>
            </a:xfrm>
            <a:custGeom>
              <a:avLst/>
              <a:gdLst/>
              <a:ahLst/>
              <a:cxnLst/>
              <a:rect l="0" t="0" r="0" b="0"/>
              <a:pathLst>
                <a:path w="45720" h="45720">
                  <a:moveTo>
                    <a:pt x="13732" y="0"/>
                  </a:moveTo>
                  <a:lnTo>
                    <a:pt x="0" y="4605"/>
                  </a:lnTo>
                  <a:lnTo>
                    <a:pt x="0" y="6112"/>
                  </a:lnTo>
                  <a:lnTo>
                    <a:pt x="3016" y="6112"/>
                  </a:lnTo>
                  <a:lnTo>
                    <a:pt x="4366" y="6192"/>
                  </a:lnTo>
                  <a:lnTo>
                    <a:pt x="5874" y="6906"/>
                  </a:lnTo>
                  <a:lnTo>
                    <a:pt x="7143" y="8652"/>
                  </a:lnTo>
                  <a:lnTo>
                    <a:pt x="7461" y="10240"/>
                  </a:lnTo>
                  <a:lnTo>
                    <a:pt x="7620" y="12224"/>
                  </a:lnTo>
                  <a:lnTo>
                    <a:pt x="7620" y="36592"/>
                  </a:lnTo>
                  <a:lnTo>
                    <a:pt x="7302" y="40323"/>
                  </a:lnTo>
                  <a:lnTo>
                    <a:pt x="6111" y="42705"/>
                  </a:lnTo>
                  <a:lnTo>
                    <a:pt x="3730" y="43894"/>
                  </a:lnTo>
                  <a:lnTo>
                    <a:pt x="0" y="44212"/>
                  </a:lnTo>
                  <a:lnTo>
                    <a:pt x="0" y="45720"/>
                  </a:lnTo>
                  <a:lnTo>
                    <a:pt x="21352" y="45720"/>
                  </a:lnTo>
                  <a:lnTo>
                    <a:pt x="21352" y="44212"/>
                  </a:lnTo>
                  <a:lnTo>
                    <a:pt x="17621" y="43894"/>
                  </a:lnTo>
                  <a:lnTo>
                    <a:pt x="15240" y="43101"/>
                  </a:lnTo>
                  <a:lnTo>
                    <a:pt x="14048" y="41672"/>
                  </a:lnTo>
                  <a:lnTo>
                    <a:pt x="13732" y="39608"/>
                  </a:lnTo>
                  <a:lnTo>
                    <a:pt x="13732" y="10637"/>
                  </a:lnTo>
                  <a:lnTo>
                    <a:pt x="16907" y="8652"/>
                  </a:lnTo>
                  <a:lnTo>
                    <a:pt x="19605" y="7223"/>
                  </a:lnTo>
                  <a:lnTo>
                    <a:pt x="22066" y="6429"/>
                  </a:lnTo>
                  <a:lnTo>
                    <a:pt x="24367" y="6112"/>
                  </a:lnTo>
                  <a:lnTo>
                    <a:pt x="28336" y="6668"/>
                  </a:lnTo>
                  <a:lnTo>
                    <a:pt x="31194" y="8413"/>
                  </a:lnTo>
                  <a:lnTo>
                    <a:pt x="32941" y="11271"/>
                  </a:lnTo>
                  <a:lnTo>
                    <a:pt x="33496" y="15240"/>
                  </a:lnTo>
                  <a:lnTo>
                    <a:pt x="33496" y="35083"/>
                  </a:lnTo>
                  <a:lnTo>
                    <a:pt x="33337" y="37703"/>
                  </a:lnTo>
                  <a:lnTo>
                    <a:pt x="32941" y="39687"/>
                  </a:lnTo>
                  <a:lnTo>
                    <a:pt x="31432" y="42466"/>
                  </a:lnTo>
                  <a:lnTo>
                    <a:pt x="28972" y="43894"/>
                  </a:lnTo>
                  <a:lnTo>
                    <a:pt x="25876" y="44212"/>
                  </a:lnTo>
                  <a:lnTo>
                    <a:pt x="25876" y="45720"/>
                  </a:lnTo>
                  <a:lnTo>
                    <a:pt x="45720" y="45720"/>
                  </a:lnTo>
                  <a:lnTo>
                    <a:pt x="45720" y="44212"/>
                  </a:lnTo>
                  <a:lnTo>
                    <a:pt x="42862" y="43894"/>
                  </a:lnTo>
                  <a:lnTo>
                    <a:pt x="40957" y="42862"/>
                  </a:lnTo>
                  <a:lnTo>
                    <a:pt x="39926" y="40957"/>
                  </a:lnTo>
                  <a:lnTo>
                    <a:pt x="39608" y="38100"/>
                  </a:lnTo>
                  <a:lnTo>
                    <a:pt x="39608" y="15240"/>
                  </a:lnTo>
                  <a:lnTo>
                    <a:pt x="39370" y="11112"/>
                  </a:lnTo>
                  <a:lnTo>
                    <a:pt x="38576" y="7699"/>
                  </a:lnTo>
                  <a:lnTo>
                    <a:pt x="37465" y="5081"/>
                  </a:lnTo>
                  <a:lnTo>
                    <a:pt x="35957" y="3017"/>
                  </a:lnTo>
                  <a:lnTo>
                    <a:pt x="34290" y="1587"/>
                  </a:lnTo>
                  <a:lnTo>
                    <a:pt x="32543" y="636"/>
                  </a:lnTo>
                  <a:lnTo>
                    <a:pt x="28972" y="0"/>
                  </a:lnTo>
                  <a:lnTo>
                    <a:pt x="24844" y="556"/>
                  </a:lnTo>
                  <a:lnTo>
                    <a:pt x="21352" y="2063"/>
                  </a:lnTo>
                  <a:lnTo>
                    <a:pt x="17780" y="4524"/>
                  </a:lnTo>
                  <a:lnTo>
                    <a:pt x="13732" y="7620"/>
                  </a:lnTo>
                  <a:lnTo>
                    <a:pt x="13732" y="0"/>
                  </a:lnTo>
                  <a:close/>
                </a:path>
              </a:pathLst>
            </a:custGeom>
            <a:solidFill>
              <a:srgbClr val="000000"/>
            </a:solidFill>
          </p:spPr>
          <p:txBody>
            <a:bodyPr vert="horz" lIns="91440" tIns="45720" rIns="91440" bIns="45720" anchor="t"/>
            <a:lstStyle/>
            <a:p>
              <a:endParaRPr lang="en-IN"/>
            </a:p>
          </p:txBody>
        </p:sp>
        <p:sp>
          <p:nvSpPr>
            <p:cNvPr id="2532" name="Shape 7272"/>
            <p:cNvSpPr/>
            <p:nvPr/>
          </p:nvSpPr>
          <p:spPr>
            <a:xfrm>
              <a:off x="2997770" y="5419295"/>
              <a:ext cx="44132" cy="68580"/>
            </a:xfrm>
            <a:custGeom>
              <a:avLst/>
              <a:gdLst/>
              <a:ahLst/>
              <a:cxnLst/>
              <a:rect l="0" t="0" r="0" b="0"/>
              <a:pathLst>
                <a:path w="44132" h="68580">
                  <a:moveTo>
                    <a:pt x="13653" y="0"/>
                  </a:moveTo>
                  <a:lnTo>
                    <a:pt x="10239" y="872"/>
                  </a:lnTo>
                  <a:lnTo>
                    <a:pt x="6825" y="1507"/>
                  </a:lnTo>
                  <a:lnTo>
                    <a:pt x="3413" y="2144"/>
                  </a:lnTo>
                  <a:lnTo>
                    <a:pt x="0" y="3095"/>
                  </a:lnTo>
                  <a:lnTo>
                    <a:pt x="0" y="4603"/>
                  </a:lnTo>
                  <a:lnTo>
                    <a:pt x="1508" y="4603"/>
                  </a:lnTo>
                  <a:lnTo>
                    <a:pt x="4128" y="4921"/>
                  </a:lnTo>
                  <a:lnTo>
                    <a:pt x="5477" y="5715"/>
                  </a:lnTo>
                  <a:lnTo>
                    <a:pt x="5953" y="7143"/>
                  </a:lnTo>
                  <a:lnTo>
                    <a:pt x="6032" y="9127"/>
                  </a:lnTo>
                  <a:lnTo>
                    <a:pt x="6032" y="62469"/>
                  </a:lnTo>
                  <a:lnTo>
                    <a:pt x="6509" y="63658"/>
                  </a:lnTo>
                  <a:lnTo>
                    <a:pt x="7779" y="64690"/>
                  </a:lnTo>
                  <a:lnTo>
                    <a:pt x="9684" y="65801"/>
                  </a:lnTo>
                  <a:lnTo>
                    <a:pt x="11986" y="66675"/>
                  </a:lnTo>
                  <a:lnTo>
                    <a:pt x="16987" y="68025"/>
                  </a:lnTo>
                  <a:lnTo>
                    <a:pt x="19288" y="68421"/>
                  </a:lnTo>
                  <a:lnTo>
                    <a:pt x="21273" y="68580"/>
                  </a:lnTo>
                  <a:lnTo>
                    <a:pt x="27543" y="67945"/>
                  </a:lnTo>
                  <a:lnTo>
                    <a:pt x="32543" y="66040"/>
                  </a:lnTo>
                  <a:lnTo>
                    <a:pt x="36592" y="63262"/>
                  </a:lnTo>
                  <a:lnTo>
                    <a:pt x="39608" y="59849"/>
                  </a:lnTo>
                  <a:lnTo>
                    <a:pt x="41750" y="55958"/>
                  </a:lnTo>
                  <a:lnTo>
                    <a:pt x="43101" y="51832"/>
                  </a:lnTo>
                  <a:lnTo>
                    <a:pt x="43894" y="47863"/>
                  </a:lnTo>
                  <a:lnTo>
                    <a:pt x="44132" y="44212"/>
                  </a:lnTo>
                  <a:lnTo>
                    <a:pt x="43894" y="39687"/>
                  </a:lnTo>
                  <a:lnTo>
                    <a:pt x="43259" y="35481"/>
                  </a:lnTo>
                  <a:lnTo>
                    <a:pt x="42068" y="31591"/>
                  </a:lnTo>
                  <a:lnTo>
                    <a:pt x="40323" y="28177"/>
                  </a:lnTo>
                  <a:lnTo>
                    <a:pt x="38020" y="25400"/>
                  </a:lnTo>
                  <a:lnTo>
                    <a:pt x="35163" y="23177"/>
                  </a:lnTo>
                  <a:lnTo>
                    <a:pt x="31592" y="21827"/>
                  </a:lnTo>
                  <a:lnTo>
                    <a:pt x="27384" y="21351"/>
                  </a:lnTo>
                  <a:lnTo>
                    <a:pt x="24686" y="21590"/>
                  </a:lnTo>
                  <a:lnTo>
                    <a:pt x="22342" y="22269"/>
                  </a:lnTo>
                  <a:lnTo>
                    <a:pt x="24368" y="27463"/>
                  </a:lnTo>
                  <a:lnTo>
                    <a:pt x="27543" y="27940"/>
                  </a:lnTo>
                  <a:lnTo>
                    <a:pt x="30083" y="29288"/>
                  </a:lnTo>
                  <a:lnTo>
                    <a:pt x="32225" y="31274"/>
                  </a:lnTo>
                  <a:lnTo>
                    <a:pt x="33893" y="33894"/>
                  </a:lnTo>
                  <a:lnTo>
                    <a:pt x="35878" y="40322"/>
                  </a:lnTo>
                  <a:lnTo>
                    <a:pt x="36512" y="47227"/>
                  </a:lnTo>
                  <a:lnTo>
                    <a:pt x="36433" y="49769"/>
                  </a:lnTo>
                  <a:lnTo>
                    <a:pt x="36116" y="52705"/>
                  </a:lnTo>
                  <a:lnTo>
                    <a:pt x="35481" y="55721"/>
                  </a:lnTo>
                  <a:lnTo>
                    <a:pt x="34449" y="58657"/>
                  </a:lnTo>
                  <a:lnTo>
                    <a:pt x="32862" y="61357"/>
                  </a:lnTo>
                  <a:lnTo>
                    <a:pt x="30718" y="63579"/>
                  </a:lnTo>
                  <a:lnTo>
                    <a:pt x="27940" y="65007"/>
                  </a:lnTo>
                  <a:lnTo>
                    <a:pt x="24368" y="65563"/>
                  </a:lnTo>
                  <a:lnTo>
                    <a:pt x="21352" y="65246"/>
                  </a:lnTo>
                  <a:lnTo>
                    <a:pt x="17859" y="64452"/>
                  </a:lnTo>
                  <a:lnTo>
                    <a:pt x="14923" y="63024"/>
                  </a:lnTo>
                  <a:lnTo>
                    <a:pt x="13969" y="62071"/>
                  </a:lnTo>
                  <a:lnTo>
                    <a:pt x="13653" y="60960"/>
                  </a:lnTo>
                  <a:lnTo>
                    <a:pt x="13653" y="35083"/>
                  </a:lnTo>
                  <a:lnTo>
                    <a:pt x="13969" y="33020"/>
                  </a:lnTo>
                  <a:lnTo>
                    <a:pt x="14923" y="31352"/>
                  </a:lnTo>
                  <a:lnTo>
                    <a:pt x="17859" y="28971"/>
                  </a:lnTo>
                  <a:lnTo>
                    <a:pt x="21352" y="27781"/>
                  </a:lnTo>
                  <a:lnTo>
                    <a:pt x="24368" y="27463"/>
                  </a:lnTo>
                  <a:lnTo>
                    <a:pt x="22342" y="22269"/>
                  </a:lnTo>
                  <a:lnTo>
                    <a:pt x="22225" y="22304"/>
                  </a:lnTo>
                  <a:lnTo>
                    <a:pt x="18256" y="24606"/>
                  </a:lnTo>
                  <a:lnTo>
                    <a:pt x="15399" y="27146"/>
                  </a:lnTo>
                  <a:lnTo>
                    <a:pt x="13653" y="28971"/>
                  </a:lnTo>
                  <a:lnTo>
                    <a:pt x="13653" y="0"/>
                  </a:lnTo>
                  <a:close/>
                </a:path>
              </a:pathLst>
            </a:custGeom>
            <a:solidFill>
              <a:srgbClr val="000000"/>
            </a:solidFill>
          </p:spPr>
          <p:txBody>
            <a:bodyPr vert="horz" lIns="91440" tIns="45720" rIns="91440" bIns="45720" anchor="t"/>
            <a:lstStyle/>
            <a:p>
              <a:endParaRPr lang="en-IN"/>
            </a:p>
          </p:txBody>
        </p:sp>
        <p:sp>
          <p:nvSpPr>
            <p:cNvPr id="2533" name="Shape 7273"/>
            <p:cNvSpPr/>
            <p:nvPr/>
          </p:nvSpPr>
          <p:spPr>
            <a:xfrm>
              <a:off x="3049523" y="5440646"/>
              <a:ext cx="42702" cy="47228"/>
            </a:xfrm>
            <a:custGeom>
              <a:avLst/>
              <a:gdLst/>
              <a:ahLst/>
              <a:cxnLst/>
              <a:rect l="0" t="0" r="0" b="0"/>
              <a:pathLst>
                <a:path w="42702" h="47228">
                  <a:moveTo>
                    <a:pt x="19843" y="0"/>
                  </a:moveTo>
                  <a:lnTo>
                    <a:pt x="19843" y="3017"/>
                  </a:lnTo>
                  <a:lnTo>
                    <a:pt x="23097" y="3493"/>
                  </a:lnTo>
                  <a:lnTo>
                    <a:pt x="26113" y="4842"/>
                  </a:lnTo>
                  <a:lnTo>
                    <a:pt x="28654" y="7065"/>
                  </a:lnTo>
                  <a:lnTo>
                    <a:pt x="30876" y="9922"/>
                  </a:lnTo>
                  <a:lnTo>
                    <a:pt x="32702" y="13336"/>
                  </a:lnTo>
                  <a:lnTo>
                    <a:pt x="33971" y="17145"/>
                  </a:lnTo>
                  <a:lnTo>
                    <a:pt x="34765" y="21431"/>
                  </a:lnTo>
                  <a:lnTo>
                    <a:pt x="35083" y="25876"/>
                  </a:lnTo>
                  <a:lnTo>
                    <a:pt x="34765" y="31036"/>
                  </a:lnTo>
                  <a:lnTo>
                    <a:pt x="33813" y="35163"/>
                  </a:lnTo>
                  <a:lnTo>
                    <a:pt x="32463" y="38338"/>
                  </a:lnTo>
                  <a:lnTo>
                    <a:pt x="30717" y="40719"/>
                  </a:lnTo>
                  <a:lnTo>
                    <a:pt x="28733" y="42466"/>
                  </a:lnTo>
                  <a:lnTo>
                    <a:pt x="26748" y="43498"/>
                  </a:lnTo>
                  <a:lnTo>
                    <a:pt x="24685" y="44053"/>
                  </a:lnTo>
                  <a:lnTo>
                    <a:pt x="22859" y="44212"/>
                  </a:lnTo>
                  <a:lnTo>
                    <a:pt x="18256" y="43418"/>
                  </a:lnTo>
                  <a:lnTo>
                    <a:pt x="14683" y="41196"/>
                  </a:lnTo>
                  <a:lnTo>
                    <a:pt x="12065" y="38021"/>
                  </a:lnTo>
                  <a:lnTo>
                    <a:pt x="10159" y="34052"/>
                  </a:lnTo>
                  <a:lnTo>
                    <a:pt x="8810" y="29845"/>
                  </a:lnTo>
                  <a:lnTo>
                    <a:pt x="8096" y="25558"/>
                  </a:lnTo>
                  <a:lnTo>
                    <a:pt x="7698" y="21590"/>
                  </a:lnTo>
                  <a:lnTo>
                    <a:pt x="7620" y="18256"/>
                  </a:lnTo>
                  <a:lnTo>
                    <a:pt x="7857" y="14526"/>
                  </a:lnTo>
                  <a:lnTo>
                    <a:pt x="8651" y="11351"/>
                  </a:lnTo>
                  <a:lnTo>
                    <a:pt x="9841" y="8731"/>
                  </a:lnTo>
                  <a:lnTo>
                    <a:pt x="11428" y="6668"/>
                  </a:lnTo>
                  <a:lnTo>
                    <a:pt x="13255" y="5001"/>
                  </a:lnTo>
                  <a:lnTo>
                    <a:pt x="15318" y="3890"/>
                  </a:lnTo>
                  <a:lnTo>
                    <a:pt x="19843" y="3017"/>
                  </a:lnTo>
                  <a:lnTo>
                    <a:pt x="19843" y="0"/>
                  </a:lnTo>
                  <a:lnTo>
                    <a:pt x="15081" y="476"/>
                  </a:lnTo>
                  <a:lnTo>
                    <a:pt x="10952" y="1826"/>
                  </a:lnTo>
                  <a:lnTo>
                    <a:pt x="7540" y="4048"/>
                  </a:lnTo>
                  <a:lnTo>
                    <a:pt x="4762" y="6826"/>
                  </a:lnTo>
                  <a:lnTo>
                    <a:pt x="2618" y="10240"/>
                  </a:lnTo>
                  <a:lnTo>
                    <a:pt x="1190" y="14130"/>
                  </a:lnTo>
                  <a:lnTo>
                    <a:pt x="316" y="18336"/>
                  </a:lnTo>
                  <a:lnTo>
                    <a:pt x="0" y="22861"/>
                  </a:lnTo>
                  <a:lnTo>
                    <a:pt x="316" y="27861"/>
                  </a:lnTo>
                  <a:lnTo>
                    <a:pt x="1427" y="32465"/>
                  </a:lnTo>
                  <a:lnTo>
                    <a:pt x="3095" y="36592"/>
                  </a:lnTo>
                  <a:lnTo>
                    <a:pt x="5556" y="40163"/>
                  </a:lnTo>
                  <a:lnTo>
                    <a:pt x="8571" y="43101"/>
                  </a:lnTo>
                  <a:lnTo>
                    <a:pt x="12222" y="45323"/>
                  </a:lnTo>
                  <a:lnTo>
                    <a:pt x="16509" y="46752"/>
                  </a:lnTo>
                  <a:lnTo>
                    <a:pt x="21351" y="47228"/>
                  </a:lnTo>
                  <a:lnTo>
                    <a:pt x="26670" y="46593"/>
                  </a:lnTo>
                  <a:lnTo>
                    <a:pt x="31115" y="44926"/>
                  </a:lnTo>
                  <a:lnTo>
                    <a:pt x="34765" y="42307"/>
                  </a:lnTo>
                  <a:lnTo>
                    <a:pt x="37782" y="39052"/>
                  </a:lnTo>
                  <a:lnTo>
                    <a:pt x="40003" y="35243"/>
                  </a:lnTo>
                  <a:lnTo>
                    <a:pt x="41512" y="31115"/>
                  </a:lnTo>
                  <a:lnTo>
                    <a:pt x="42385" y="26987"/>
                  </a:lnTo>
                  <a:lnTo>
                    <a:pt x="42702" y="22861"/>
                  </a:lnTo>
                  <a:lnTo>
                    <a:pt x="42385" y="17938"/>
                  </a:lnTo>
                  <a:lnTo>
                    <a:pt x="41275" y="13493"/>
                  </a:lnTo>
                  <a:lnTo>
                    <a:pt x="39527" y="9604"/>
                  </a:lnTo>
                  <a:lnTo>
                    <a:pt x="36988" y="6271"/>
                  </a:lnTo>
                  <a:lnTo>
                    <a:pt x="33813" y="3651"/>
                  </a:lnTo>
                  <a:lnTo>
                    <a:pt x="29845" y="1667"/>
                  </a:lnTo>
                  <a:lnTo>
                    <a:pt x="25240" y="397"/>
                  </a:lnTo>
                  <a:lnTo>
                    <a:pt x="19843" y="0"/>
                  </a:lnTo>
                  <a:close/>
                </a:path>
              </a:pathLst>
            </a:custGeom>
            <a:solidFill>
              <a:srgbClr val="000000"/>
            </a:solidFill>
          </p:spPr>
          <p:txBody>
            <a:bodyPr vert="horz" lIns="91440" tIns="45720" rIns="91440" bIns="45720" anchor="t"/>
            <a:lstStyle/>
            <a:p>
              <a:endParaRPr lang="en-IN"/>
            </a:p>
          </p:txBody>
        </p:sp>
        <p:sp>
          <p:nvSpPr>
            <p:cNvPr id="2534" name="Shape 7274"/>
            <p:cNvSpPr/>
            <p:nvPr/>
          </p:nvSpPr>
          <p:spPr>
            <a:xfrm>
              <a:off x="3098339" y="5419295"/>
              <a:ext cx="45720" cy="68580"/>
            </a:xfrm>
            <a:custGeom>
              <a:avLst/>
              <a:gdLst/>
              <a:ahLst/>
              <a:cxnLst/>
              <a:rect l="0" t="0" r="0" b="0"/>
              <a:pathLst>
                <a:path w="45720" h="68580">
                  <a:moveTo>
                    <a:pt x="38100" y="0"/>
                  </a:moveTo>
                  <a:lnTo>
                    <a:pt x="34687" y="872"/>
                  </a:lnTo>
                  <a:lnTo>
                    <a:pt x="31273" y="1507"/>
                  </a:lnTo>
                  <a:lnTo>
                    <a:pt x="27781" y="2144"/>
                  </a:lnTo>
                  <a:lnTo>
                    <a:pt x="24368" y="3095"/>
                  </a:lnTo>
                  <a:lnTo>
                    <a:pt x="24368" y="4603"/>
                  </a:lnTo>
                  <a:lnTo>
                    <a:pt x="25876" y="4603"/>
                  </a:lnTo>
                  <a:lnTo>
                    <a:pt x="28575" y="4921"/>
                  </a:lnTo>
                  <a:lnTo>
                    <a:pt x="29924" y="5715"/>
                  </a:lnTo>
                  <a:lnTo>
                    <a:pt x="30400" y="7143"/>
                  </a:lnTo>
                  <a:lnTo>
                    <a:pt x="30479" y="9127"/>
                  </a:lnTo>
                  <a:lnTo>
                    <a:pt x="30479" y="25956"/>
                  </a:lnTo>
                  <a:lnTo>
                    <a:pt x="28178" y="23891"/>
                  </a:lnTo>
                  <a:lnTo>
                    <a:pt x="25717" y="22463"/>
                  </a:lnTo>
                  <a:lnTo>
                    <a:pt x="23162" y="21733"/>
                  </a:lnTo>
                  <a:lnTo>
                    <a:pt x="21351" y="24369"/>
                  </a:lnTo>
                  <a:lnTo>
                    <a:pt x="24686" y="24924"/>
                  </a:lnTo>
                  <a:lnTo>
                    <a:pt x="27622" y="26670"/>
                  </a:lnTo>
                  <a:lnTo>
                    <a:pt x="29686" y="29527"/>
                  </a:lnTo>
                  <a:lnTo>
                    <a:pt x="30479" y="33576"/>
                  </a:lnTo>
                  <a:lnTo>
                    <a:pt x="30479" y="57943"/>
                  </a:lnTo>
                  <a:lnTo>
                    <a:pt x="29686" y="60166"/>
                  </a:lnTo>
                  <a:lnTo>
                    <a:pt x="27622" y="62151"/>
                  </a:lnTo>
                  <a:lnTo>
                    <a:pt x="24686" y="63500"/>
                  </a:lnTo>
                  <a:lnTo>
                    <a:pt x="21351" y="64056"/>
                  </a:lnTo>
                  <a:lnTo>
                    <a:pt x="18969" y="63738"/>
                  </a:lnTo>
                  <a:lnTo>
                    <a:pt x="16588" y="62865"/>
                  </a:lnTo>
                  <a:lnTo>
                    <a:pt x="14287" y="61357"/>
                  </a:lnTo>
                  <a:lnTo>
                    <a:pt x="12223" y="59055"/>
                  </a:lnTo>
                  <a:lnTo>
                    <a:pt x="10318" y="56119"/>
                  </a:lnTo>
                  <a:lnTo>
                    <a:pt x="8889" y="52466"/>
                  </a:lnTo>
                  <a:lnTo>
                    <a:pt x="7937" y="48021"/>
                  </a:lnTo>
                  <a:lnTo>
                    <a:pt x="7620" y="42703"/>
                  </a:lnTo>
                  <a:lnTo>
                    <a:pt x="7937" y="37941"/>
                  </a:lnTo>
                  <a:lnTo>
                    <a:pt x="8889" y="34051"/>
                  </a:lnTo>
                  <a:lnTo>
                    <a:pt x="10318" y="30876"/>
                  </a:lnTo>
                  <a:lnTo>
                    <a:pt x="12223" y="28416"/>
                  </a:lnTo>
                  <a:lnTo>
                    <a:pt x="14287" y="26511"/>
                  </a:lnTo>
                  <a:lnTo>
                    <a:pt x="16588" y="25320"/>
                  </a:lnTo>
                  <a:lnTo>
                    <a:pt x="18969" y="24606"/>
                  </a:lnTo>
                  <a:lnTo>
                    <a:pt x="21351" y="24369"/>
                  </a:lnTo>
                  <a:lnTo>
                    <a:pt x="23162" y="21733"/>
                  </a:lnTo>
                  <a:lnTo>
                    <a:pt x="22938" y="21669"/>
                  </a:lnTo>
                  <a:lnTo>
                    <a:pt x="19763" y="21351"/>
                  </a:lnTo>
                  <a:lnTo>
                    <a:pt x="15875" y="21827"/>
                  </a:lnTo>
                  <a:lnTo>
                    <a:pt x="12223" y="23257"/>
                  </a:lnTo>
                  <a:lnTo>
                    <a:pt x="8811" y="25479"/>
                  </a:lnTo>
                  <a:lnTo>
                    <a:pt x="5873" y="28416"/>
                  </a:lnTo>
                  <a:lnTo>
                    <a:pt x="3412" y="31988"/>
                  </a:lnTo>
                  <a:lnTo>
                    <a:pt x="1587" y="36115"/>
                  </a:lnTo>
                  <a:lnTo>
                    <a:pt x="397" y="40719"/>
                  </a:lnTo>
                  <a:lnTo>
                    <a:pt x="0" y="45720"/>
                  </a:lnTo>
                  <a:lnTo>
                    <a:pt x="634" y="52863"/>
                  </a:lnTo>
                  <a:lnTo>
                    <a:pt x="2222" y="58261"/>
                  </a:lnTo>
                  <a:lnTo>
                    <a:pt x="4603" y="62308"/>
                  </a:lnTo>
                  <a:lnTo>
                    <a:pt x="7461" y="65166"/>
                  </a:lnTo>
                  <a:lnTo>
                    <a:pt x="10477" y="66992"/>
                  </a:lnTo>
                  <a:lnTo>
                    <a:pt x="13493" y="68025"/>
                  </a:lnTo>
                  <a:lnTo>
                    <a:pt x="16192" y="68501"/>
                  </a:lnTo>
                  <a:lnTo>
                    <a:pt x="18256" y="68580"/>
                  </a:lnTo>
                  <a:lnTo>
                    <a:pt x="23177" y="68025"/>
                  </a:lnTo>
                  <a:lnTo>
                    <a:pt x="26670" y="66675"/>
                  </a:lnTo>
                  <a:lnTo>
                    <a:pt x="28972" y="64690"/>
                  </a:lnTo>
                  <a:lnTo>
                    <a:pt x="30479" y="62469"/>
                  </a:lnTo>
                  <a:lnTo>
                    <a:pt x="30479" y="68580"/>
                  </a:lnTo>
                  <a:lnTo>
                    <a:pt x="31987" y="68580"/>
                  </a:lnTo>
                  <a:lnTo>
                    <a:pt x="35401" y="67231"/>
                  </a:lnTo>
                  <a:lnTo>
                    <a:pt x="38893" y="65563"/>
                  </a:lnTo>
                  <a:lnTo>
                    <a:pt x="42306" y="63896"/>
                  </a:lnTo>
                  <a:lnTo>
                    <a:pt x="45720" y="62469"/>
                  </a:lnTo>
                  <a:lnTo>
                    <a:pt x="45720" y="60960"/>
                  </a:lnTo>
                  <a:lnTo>
                    <a:pt x="43179" y="60881"/>
                  </a:lnTo>
                  <a:lnTo>
                    <a:pt x="41354" y="60642"/>
                  </a:lnTo>
                  <a:lnTo>
                    <a:pt x="39925" y="60245"/>
                  </a:lnTo>
                  <a:lnTo>
                    <a:pt x="39052" y="59610"/>
                  </a:lnTo>
                  <a:lnTo>
                    <a:pt x="38258" y="57706"/>
                  </a:lnTo>
                  <a:lnTo>
                    <a:pt x="38100" y="54847"/>
                  </a:lnTo>
                  <a:lnTo>
                    <a:pt x="38100" y="0"/>
                  </a:lnTo>
                  <a:close/>
                </a:path>
              </a:pathLst>
            </a:custGeom>
            <a:solidFill>
              <a:srgbClr val="000000"/>
            </a:solidFill>
          </p:spPr>
          <p:txBody>
            <a:bodyPr vert="horz" lIns="91440" tIns="45720" rIns="91440" bIns="45720" anchor="t"/>
            <a:lstStyle/>
            <a:p>
              <a:endParaRPr lang="en-IN"/>
            </a:p>
          </p:txBody>
        </p:sp>
        <p:sp>
          <p:nvSpPr>
            <p:cNvPr id="2535" name="Shape 7275"/>
            <p:cNvSpPr/>
            <p:nvPr/>
          </p:nvSpPr>
          <p:spPr>
            <a:xfrm>
              <a:off x="3147075" y="5442155"/>
              <a:ext cx="45720" cy="65563"/>
            </a:xfrm>
            <a:custGeom>
              <a:avLst/>
              <a:gdLst/>
              <a:ahLst/>
              <a:cxnLst/>
              <a:rect l="0" t="0" r="0" b="0"/>
              <a:pathLst>
                <a:path w="45720" h="65563">
                  <a:moveTo>
                    <a:pt x="0" y="0"/>
                  </a:moveTo>
                  <a:lnTo>
                    <a:pt x="0" y="1508"/>
                  </a:lnTo>
                  <a:lnTo>
                    <a:pt x="1111" y="1587"/>
                  </a:lnTo>
                  <a:lnTo>
                    <a:pt x="2301" y="1904"/>
                  </a:lnTo>
                  <a:lnTo>
                    <a:pt x="3492" y="2778"/>
                  </a:lnTo>
                  <a:lnTo>
                    <a:pt x="4603" y="4603"/>
                  </a:lnTo>
                  <a:lnTo>
                    <a:pt x="16748" y="28972"/>
                  </a:lnTo>
                  <a:lnTo>
                    <a:pt x="16986" y="30400"/>
                  </a:lnTo>
                  <a:lnTo>
                    <a:pt x="17701" y="32147"/>
                  </a:lnTo>
                  <a:lnTo>
                    <a:pt x="19843" y="36433"/>
                  </a:lnTo>
                  <a:lnTo>
                    <a:pt x="21907" y="40322"/>
                  </a:lnTo>
                  <a:lnTo>
                    <a:pt x="22621" y="41830"/>
                  </a:lnTo>
                  <a:lnTo>
                    <a:pt x="22859" y="42703"/>
                  </a:lnTo>
                  <a:lnTo>
                    <a:pt x="22621" y="43814"/>
                  </a:lnTo>
                  <a:lnTo>
                    <a:pt x="22066" y="45720"/>
                  </a:lnTo>
                  <a:lnTo>
                    <a:pt x="21193" y="48180"/>
                  </a:lnTo>
                  <a:lnTo>
                    <a:pt x="20002" y="50878"/>
                  </a:lnTo>
                  <a:lnTo>
                    <a:pt x="18652" y="53498"/>
                  </a:lnTo>
                  <a:lnTo>
                    <a:pt x="17064" y="55800"/>
                  </a:lnTo>
                  <a:lnTo>
                    <a:pt x="15477" y="57387"/>
                  </a:lnTo>
                  <a:lnTo>
                    <a:pt x="13732" y="57943"/>
                  </a:lnTo>
                  <a:lnTo>
                    <a:pt x="12302" y="56832"/>
                  </a:lnTo>
                  <a:lnTo>
                    <a:pt x="10477" y="55800"/>
                  </a:lnTo>
                  <a:lnTo>
                    <a:pt x="8333" y="55086"/>
                  </a:lnTo>
                  <a:lnTo>
                    <a:pt x="6112" y="54847"/>
                  </a:lnTo>
                  <a:lnTo>
                    <a:pt x="3413" y="55562"/>
                  </a:lnTo>
                  <a:lnTo>
                    <a:pt x="2063" y="57150"/>
                  </a:lnTo>
                  <a:lnTo>
                    <a:pt x="1587" y="58737"/>
                  </a:lnTo>
                  <a:lnTo>
                    <a:pt x="1507" y="59452"/>
                  </a:lnTo>
                  <a:lnTo>
                    <a:pt x="1826" y="61673"/>
                  </a:lnTo>
                  <a:lnTo>
                    <a:pt x="3095" y="63658"/>
                  </a:lnTo>
                  <a:lnTo>
                    <a:pt x="5397" y="65008"/>
                  </a:lnTo>
                  <a:lnTo>
                    <a:pt x="9127" y="65563"/>
                  </a:lnTo>
                  <a:lnTo>
                    <a:pt x="11351" y="65246"/>
                  </a:lnTo>
                  <a:lnTo>
                    <a:pt x="13493" y="64372"/>
                  </a:lnTo>
                  <a:lnTo>
                    <a:pt x="15557" y="62943"/>
                  </a:lnTo>
                  <a:lnTo>
                    <a:pt x="17542" y="60801"/>
                  </a:lnTo>
                  <a:lnTo>
                    <a:pt x="19526" y="58022"/>
                  </a:lnTo>
                  <a:lnTo>
                    <a:pt x="21590" y="54609"/>
                  </a:lnTo>
                  <a:lnTo>
                    <a:pt x="23732" y="50482"/>
                  </a:lnTo>
                  <a:lnTo>
                    <a:pt x="25956" y="45720"/>
                  </a:lnTo>
                  <a:lnTo>
                    <a:pt x="41195" y="6111"/>
                  </a:lnTo>
                  <a:lnTo>
                    <a:pt x="42307" y="3412"/>
                  </a:lnTo>
                  <a:lnTo>
                    <a:pt x="43497" y="2063"/>
                  </a:lnTo>
                  <a:lnTo>
                    <a:pt x="44608" y="1587"/>
                  </a:lnTo>
                  <a:lnTo>
                    <a:pt x="45720" y="1508"/>
                  </a:lnTo>
                  <a:lnTo>
                    <a:pt x="45720" y="0"/>
                  </a:lnTo>
                  <a:lnTo>
                    <a:pt x="31988" y="0"/>
                  </a:lnTo>
                  <a:lnTo>
                    <a:pt x="31988" y="1508"/>
                  </a:lnTo>
                  <a:lnTo>
                    <a:pt x="34051" y="1587"/>
                  </a:lnTo>
                  <a:lnTo>
                    <a:pt x="35481" y="1904"/>
                  </a:lnTo>
                  <a:lnTo>
                    <a:pt x="36274" y="2778"/>
                  </a:lnTo>
                  <a:lnTo>
                    <a:pt x="36592" y="4603"/>
                  </a:lnTo>
                  <a:lnTo>
                    <a:pt x="36353" y="5159"/>
                  </a:lnTo>
                  <a:lnTo>
                    <a:pt x="35877" y="6508"/>
                  </a:lnTo>
                  <a:lnTo>
                    <a:pt x="35321" y="8492"/>
                  </a:lnTo>
                  <a:lnTo>
                    <a:pt x="35083" y="10716"/>
                  </a:lnTo>
                  <a:lnTo>
                    <a:pt x="27463" y="31987"/>
                  </a:lnTo>
                  <a:lnTo>
                    <a:pt x="15240" y="7620"/>
                  </a:lnTo>
                  <a:lnTo>
                    <a:pt x="15001" y="7381"/>
                  </a:lnTo>
                  <a:lnTo>
                    <a:pt x="14526" y="6667"/>
                  </a:lnTo>
                  <a:lnTo>
                    <a:pt x="13970" y="5714"/>
                  </a:lnTo>
                  <a:lnTo>
                    <a:pt x="13732" y="4603"/>
                  </a:lnTo>
                  <a:lnTo>
                    <a:pt x="14446" y="2778"/>
                  </a:lnTo>
                  <a:lnTo>
                    <a:pt x="16192" y="1904"/>
                  </a:lnTo>
                  <a:lnTo>
                    <a:pt x="18256" y="1587"/>
                  </a:lnTo>
                  <a:lnTo>
                    <a:pt x="19843" y="1508"/>
                  </a:lnTo>
                  <a:lnTo>
                    <a:pt x="19843" y="0"/>
                  </a:lnTo>
                  <a:lnTo>
                    <a:pt x="0" y="0"/>
                  </a:lnTo>
                  <a:close/>
                </a:path>
              </a:pathLst>
            </a:custGeom>
            <a:solidFill>
              <a:srgbClr val="000000"/>
            </a:solidFill>
          </p:spPr>
          <p:txBody>
            <a:bodyPr vert="horz" lIns="91440" tIns="45720" rIns="91440" bIns="45720" anchor="t"/>
            <a:lstStyle/>
            <a:p>
              <a:endParaRPr lang="en-IN"/>
            </a:p>
          </p:txBody>
        </p:sp>
        <p:sp>
          <p:nvSpPr>
            <p:cNvPr id="2536" name="Shape 7276"/>
            <p:cNvSpPr/>
            <p:nvPr/>
          </p:nvSpPr>
          <p:spPr>
            <a:xfrm>
              <a:off x="3195890" y="5477239"/>
              <a:ext cx="10636" cy="10636"/>
            </a:xfrm>
            <a:custGeom>
              <a:avLst/>
              <a:gdLst/>
              <a:ahLst/>
              <a:cxnLst/>
              <a:rect l="0" t="0" r="0" b="0"/>
              <a:pathLst>
                <a:path w="10636" h="10636">
                  <a:moveTo>
                    <a:pt x="6033" y="0"/>
                  </a:moveTo>
                  <a:lnTo>
                    <a:pt x="3811" y="317"/>
                  </a:lnTo>
                  <a:lnTo>
                    <a:pt x="1905" y="1111"/>
                  </a:lnTo>
                  <a:lnTo>
                    <a:pt x="556" y="2540"/>
                  </a:lnTo>
                  <a:lnTo>
                    <a:pt x="0" y="4525"/>
                  </a:lnTo>
                  <a:lnTo>
                    <a:pt x="556" y="7382"/>
                  </a:lnTo>
                  <a:lnTo>
                    <a:pt x="1905" y="9287"/>
                  </a:lnTo>
                  <a:lnTo>
                    <a:pt x="3811" y="10318"/>
                  </a:lnTo>
                  <a:lnTo>
                    <a:pt x="6033" y="10636"/>
                  </a:lnTo>
                  <a:lnTo>
                    <a:pt x="7461" y="10318"/>
                  </a:lnTo>
                  <a:lnTo>
                    <a:pt x="8969" y="9287"/>
                  </a:lnTo>
                  <a:lnTo>
                    <a:pt x="10161" y="7382"/>
                  </a:lnTo>
                  <a:lnTo>
                    <a:pt x="10636" y="4525"/>
                  </a:lnTo>
                  <a:lnTo>
                    <a:pt x="10318" y="2540"/>
                  </a:lnTo>
                  <a:lnTo>
                    <a:pt x="9525" y="1111"/>
                  </a:lnTo>
                  <a:lnTo>
                    <a:pt x="8097" y="317"/>
                  </a:lnTo>
                  <a:lnTo>
                    <a:pt x="6033" y="0"/>
                  </a:lnTo>
                  <a:close/>
                </a:path>
              </a:pathLst>
            </a:custGeom>
            <a:solidFill>
              <a:srgbClr val="000000"/>
            </a:solidFill>
          </p:spPr>
          <p:txBody>
            <a:bodyPr vert="horz" lIns="91440" tIns="45720" rIns="91440" bIns="45720" anchor="t"/>
            <a:lstStyle/>
            <a:p>
              <a:endParaRPr lang="en-IN"/>
            </a:p>
          </p:txBody>
        </p:sp>
        <p:sp>
          <p:nvSpPr>
            <p:cNvPr id="2537" name="Shape 7277"/>
            <p:cNvSpPr/>
            <p:nvPr/>
          </p:nvSpPr>
          <p:spPr>
            <a:xfrm>
              <a:off x="3238515" y="5420803"/>
              <a:ext cx="59452" cy="65563"/>
            </a:xfrm>
            <a:custGeom>
              <a:avLst/>
              <a:gdLst/>
              <a:ahLst/>
              <a:cxnLst/>
              <a:rect l="0" t="0" r="0" b="0"/>
              <a:pathLst>
                <a:path w="59452" h="65563">
                  <a:moveTo>
                    <a:pt x="0" y="0"/>
                  </a:moveTo>
                  <a:lnTo>
                    <a:pt x="0" y="1587"/>
                  </a:lnTo>
                  <a:lnTo>
                    <a:pt x="3968" y="1906"/>
                  </a:lnTo>
                  <a:lnTo>
                    <a:pt x="6825" y="3254"/>
                  </a:lnTo>
                  <a:lnTo>
                    <a:pt x="8572" y="6112"/>
                  </a:lnTo>
                  <a:lnTo>
                    <a:pt x="8968" y="8096"/>
                  </a:lnTo>
                  <a:lnTo>
                    <a:pt x="9128" y="10716"/>
                  </a:lnTo>
                  <a:lnTo>
                    <a:pt x="9128" y="54927"/>
                  </a:lnTo>
                  <a:lnTo>
                    <a:pt x="8968" y="57547"/>
                  </a:lnTo>
                  <a:lnTo>
                    <a:pt x="8572" y="59531"/>
                  </a:lnTo>
                  <a:lnTo>
                    <a:pt x="6825" y="62310"/>
                  </a:lnTo>
                  <a:lnTo>
                    <a:pt x="3968" y="63738"/>
                  </a:lnTo>
                  <a:lnTo>
                    <a:pt x="0" y="64056"/>
                  </a:lnTo>
                  <a:lnTo>
                    <a:pt x="0" y="65563"/>
                  </a:lnTo>
                  <a:lnTo>
                    <a:pt x="54848" y="65563"/>
                  </a:lnTo>
                  <a:lnTo>
                    <a:pt x="59452" y="48816"/>
                  </a:lnTo>
                  <a:lnTo>
                    <a:pt x="56436" y="48816"/>
                  </a:lnTo>
                  <a:lnTo>
                    <a:pt x="54689" y="52467"/>
                  </a:lnTo>
                  <a:lnTo>
                    <a:pt x="52863" y="55483"/>
                  </a:lnTo>
                  <a:lnTo>
                    <a:pt x="50879" y="57865"/>
                  </a:lnTo>
                  <a:lnTo>
                    <a:pt x="48577" y="59690"/>
                  </a:lnTo>
                  <a:lnTo>
                    <a:pt x="45958" y="61040"/>
                  </a:lnTo>
                  <a:lnTo>
                    <a:pt x="42862" y="61912"/>
                  </a:lnTo>
                  <a:lnTo>
                    <a:pt x="39291" y="62388"/>
                  </a:lnTo>
                  <a:lnTo>
                    <a:pt x="35083" y="62548"/>
                  </a:lnTo>
                  <a:lnTo>
                    <a:pt x="30083" y="62548"/>
                  </a:lnTo>
                  <a:lnTo>
                    <a:pt x="26273" y="62468"/>
                  </a:lnTo>
                  <a:lnTo>
                    <a:pt x="23573" y="62310"/>
                  </a:lnTo>
                  <a:lnTo>
                    <a:pt x="21748" y="61992"/>
                  </a:lnTo>
                  <a:lnTo>
                    <a:pt x="20637" y="61437"/>
                  </a:lnTo>
                  <a:lnTo>
                    <a:pt x="20080" y="60643"/>
                  </a:lnTo>
                  <a:lnTo>
                    <a:pt x="19843" y="57943"/>
                  </a:lnTo>
                  <a:lnTo>
                    <a:pt x="19843" y="33576"/>
                  </a:lnTo>
                  <a:lnTo>
                    <a:pt x="35083" y="33576"/>
                  </a:lnTo>
                  <a:lnTo>
                    <a:pt x="38179" y="33656"/>
                  </a:lnTo>
                  <a:lnTo>
                    <a:pt x="40639" y="33893"/>
                  </a:lnTo>
                  <a:lnTo>
                    <a:pt x="42544" y="34449"/>
                  </a:lnTo>
                  <a:lnTo>
                    <a:pt x="44053" y="35243"/>
                  </a:lnTo>
                  <a:lnTo>
                    <a:pt x="45958" y="38100"/>
                  </a:lnTo>
                  <a:lnTo>
                    <a:pt x="46672" y="40085"/>
                  </a:lnTo>
                  <a:lnTo>
                    <a:pt x="47228" y="42705"/>
                  </a:lnTo>
                  <a:lnTo>
                    <a:pt x="48816" y="42705"/>
                  </a:lnTo>
                  <a:lnTo>
                    <a:pt x="48816" y="19843"/>
                  </a:lnTo>
                  <a:lnTo>
                    <a:pt x="47228" y="19843"/>
                  </a:lnTo>
                  <a:lnTo>
                    <a:pt x="45958" y="23812"/>
                  </a:lnTo>
                  <a:lnTo>
                    <a:pt x="44053" y="26670"/>
                  </a:lnTo>
                  <a:lnTo>
                    <a:pt x="42544" y="27702"/>
                  </a:lnTo>
                  <a:lnTo>
                    <a:pt x="40639" y="28417"/>
                  </a:lnTo>
                  <a:lnTo>
                    <a:pt x="38179" y="28813"/>
                  </a:lnTo>
                  <a:lnTo>
                    <a:pt x="35083" y="28972"/>
                  </a:lnTo>
                  <a:lnTo>
                    <a:pt x="19843" y="28972"/>
                  </a:lnTo>
                  <a:lnTo>
                    <a:pt x="19843" y="6112"/>
                  </a:lnTo>
                  <a:lnTo>
                    <a:pt x="19923" y="4366"/>
                  </a:lnTo>
                  <a:lnTo>
                    <a:pt x="20241" y="3493"/>
                  </a:lnTo>
                  <a:lnTo>
                    <a:pt x="21113" y="3175"/>
                  </a:lnTo>
                  <a:lnTo>
                    <a:pt x="22859" y="3096"/>
                  </a:lnTo>
                  <a:lnTo>
                    <a:pt x="36592" y="3096"/>
                  </a:lnTo>
                  <a:lnTo>
                    <a:pt x="40242" y="3175"/>
                  </a:lnTo>
                  <a:lnTo>
                    <a:pt x="43259" y="3493"/>
                  </a:lnTo>
                  <a:lnTo>
                    <a:pt x="45719" y="4048"/>
                  </a:lnTo>
                  <a:lnTo>
                    <a:pt x="47625" y="5001"/>
                  </a:lnTo>
                  <a:lnTo>
                    <a:pt x="49133" y="6350"/>
                  </a:lnTo>
                  <a:lnTo>
                    <a:pt x="50323" y="8256"/>
                  </a:lnTo>
                  <a:lnTo>
                    <a:pt x="51197" y="10637"/>
                  </a:lnTo>
                  <a:lnTo>
                    <a:pt x="51830" y="13732"/>
                  </a:lnTo>
                  <a:lnTo>
                    <a:pt x="54848" y="13732"/>
                  </a:lnTo>
                  <a:lnTo>
                    <a:pt x="53339" y="0"/>
                  </a:lnTo>
                  <a:lnTo>
                    <a:pt x="0" y="0"/>
                  </a:lnTo>
                  <a:close/>
                </a:path>
              </a:pathLst>
            </a:custGeom>
            <a:solidFill>
              <a:srgbClr val="000000"/>
            </a:solidFill>
          </p:spPr>
          <p:txBody>
            <a:bodyPr vert="horz" lIns="91440" tIns="45720" rIns="91440" bIns="45720" anchor="t"/>
            <a:lstStyle/>
            <a:p>
              <a:endParaRPr lang="en-IN"/>
            </a:p>
          </p:txBody>
        </p:sp>
        <p:sp>
          <p:nvSpPr>
            <p:cNvPr id="2538" name="Shape 7278"/>
            <p:cNvSpPr/>
            <p:nvPr/>
          </p:nvSpPr>
          <p:spPr>
            <a:xfrm>
              <a:off x="3300983" y="5442155"/>
              <a:ext cx="44212" cy="44211"/>
            </a:xfrm>
            <a:custGeom>
              <a:avLst/>
              <a:gdLst/>
              <a:ahLst/>
              <a:cxnLst/>
              <a:rect l="0" t="0" r="0" b="0"/>
              <a:pathLst>
                <a:path w="44212" h="44211">
                  <a:moveTo>
                    <a:pt x="0" y="0"/>
                  </a:moveTo>
                  <a:lnTo>
                    <a:pt x="0" y="1508"/>
                  </a:lnTo>
                  <a:lnTo>
                    <a:pt x="2063" y="1587"/>
                  </a:lnTo>
                  <a:lnTo>
                    <a:pt x="3811" y="2063"/>
                  </a:lnTo>
                  <a:lnTo>
                    <a:pt x="5556" y="3412"/>
                  </a:lnTo>
                  <a:lnTo>
                    <a:pt x="7619" y="6111"/>
                  </a:lnTo>
                  <a:lnTo>
                    <a:pt x="16828" y="19843"/>
                  </a:lnTo>
                  <a:lnTo>
                    <a:pt x="6112" y="38100"/>
                  </a:lnTo>
                  <a:lnTo>
                    <a:pt x="4128" y="40798"/>
                  </a:lnTo>
                  <a:lnTo>
                    <a:pt x="2540" y="42147"/>
                  </a:lnTo>
                  <a:lnTo>
                    <a:pt x="1191" y="42623"/>
                  </a:lnTo>
                  <a:lnTo>
                    <a:pt x="0" y="42703"/>
                  </a:lnTo>
                  <a:lnTo>
                    <a:pt x="0" y="44211"/>
                  </a:lnTo>
                  <a:lnTo>
                    <a:pt x="12224" y="44211"/>
                  </a:lnTo>
                  <a:lnTo>
                    <a:pt x="12224" y="42703"/>
                  </a:lnTo>
                  <a:lnTo>
                    <a:pt x="10161" y="42545"/>
                  </a:lnTo>
                  <a:lnTo>
                    <a:pt x="9445" y="42068"/>
                  </a:lnTo>
                  <a:lnTo>
                    <a:pt x="9207" y="41196"/>
                  </a:lnTo>
                  <a:lnTo>
                    <a:pt x="9445" y="40004"/>
                  </a:lnTo>
                  <a:lnTo>
                    <a:pt x="10000" y="38893"/>
                  </a:lnTo>
                  <a:lnTo>
                    <a:pt x="10478" y="37703"/>
                  </a:lnTo>
                  <a:lnTo>
                    <a:pt x="10716" y="36591"/>
                  </a:lnTo>
                  <a:lnTo>
                    <a:pt x="19843" y="24367"/>
                  </a:lnTo>
                  <a:lnTo>
                    <a:pt x="27463" y="36591"/>
                  </a:lnTo>
                  <a:lnTo>
                    <a:pt x="27702" y="36829"/>
                  </a:lnTo>
                  <a:lnTo>
                    <a:pt x="28257" y="37543"/>
                  </a:lnTo>
                  <a:lnTo>
                    <a:pt x="28734" y="38497"/>
                  </a:lnTo>
                  <a:lnTo>
                    <a:pt x="28972" y="39608"/>
                  </a:lnTo>
                  <a:lnTo>
                    <a:pt x="28654" y="41433"/>
                  </a:lnTo>
                  <a:lnTo>
                    <a:pt x="27861" y="42306"/>
                  </a:lnTo>
                  <a:lnTo>
                    <a:pt x="26432" y="42623"/>
                  </a:lnTo>
                  <a:lnTo>
                    <a:pt x="24448" y="42703"/>
                  </a:lnTo>
                  <a:lnTo>
                    <a:pt x="24448" y="44211"/>
                  </a:lnTo>
                  <a:lnTo>
                    <a:pt x="44212" y="44211"/>
                  </a:lnTo>
                  <a:lnTo>
                    <a:pt x="44212" y="42703"/>
                  </a:lnTo>
                  <a:lnTo>
                    <a:pt x="43022" y="42623"/>
                  </a:lnTo>
                  <a:lnTo>
                    <a:pt x="41593" y="41909"/>
                  </a:lnTo>
                  <a:lnTo>
                    <a:pt x="39529" y="40163"/>
                  </a:lnTo>
                  <a:lnTo>
                    <a:pt x="38179" y="38576"/>
                  </a:lnTo>
                  <a:lnTo>
                    <a:pt x="36592" y="36591"/>
                  </a:lnTo>
                  <a:lnTo>
                    <a:pt x="24448" y="16747"/>
                  </a:lnTo>
                  <a:lnTo>
                    <a:pt x="32068" y="4603"/>
                  </a:lnTo>
                  <a:lnTo>
                    <a:pt x="33497" y="4127"/>
                  </a:lnTo>
                  <a:lnTo>
                    <a:pt x="35322" y="3016"/>
                  </a:lnTo>
                  <a:lnTo>
                    <a:pt x="37386" y="1984"/>
                  </a:lnTo>
                  <a:lnTo>
                    <a:pt x="39687" y="1508"/>
                  </a:lnTo>
                  <a:lnTo>
                    <a:pt x="39687" y="0"/>
                  </a:lnTo>
                  <a:lnTo>
                    <a:pt x="25956" y="0"/>
                  </a:lnTo>
                  <a:lnTo>
                    <a:pt x="25956" y="1508"/>
                  </a:lnTo>
                  <a:lnTo>
                    <a:pt x="28019" y="1666"/>
                  </a:lnTo>
                  <a:lnTo>
                    <a:pt x="28734" y="2142"/>
                  </a:lnTo>
                  <a:lnTo>
                    <a:pt x="28972" y="3096"/>
                  </a:lnTo>
                  <a:lnTo>
                    <a:pt x="28893" y="4127"/>
                  </a:lnTo>
                  <a:lnTo>
                    <a:pt x="28178" y="5556"/>
                  </a:lnTo>
                  <a:lnTo>
                    <a:pt x="27463" y="6747"/>
                  </a:lnTo>
                  <a:lnTo>
                    <a:pt x="26432" y="8413"/>
                  </a:lnTo>
                  <a:lnTo>
                    <a:pt x="24844" y="10716"/>
                  </a:lnTo>
                  <a:lnTo>
                    <a:pt x="22861" y="13731"/>
                  </a:lnTo>
                  <a:lnTo>
                    <a:pt x="20399" y="11033"/>
                  </a:lnTo>
                  <a:lnTo>
                    <a:pt x="17938" y="7858"/>
                  </a:lnTo>
                  <a:lnTo>
                    <a:pt x="16034" y="5000"/>
                  </a:lnTo>
                  <a:lnTo>
                    <a:pt x="15240" y="3096"/>
                  </a:lnTo>
                  <a:lnTo>
                    <a:pt x="15717" y="2142"/>
                  </a:lnTo>
                  <a:lnTo>
                    <a:pt x="16987" y="1666"/>
                  </a:lnTo>
                  <a:lnTo>
                    <a:pt x="18494" y="1508"/>
                  </a:lnTo>
                  <a:lnTo>
                    <a:pt x="19843" y="1508"/>
                  </a:lnTo>
                  <a:lnTo>
                    <a:pt x="19843" y="0"/>
                  </a:lnTo>
                  <a:lnTo>
                    <a:pt x="0" y="0"/>
                  </a:lnTo>
                  <a:close/>
                </a:path>
              </a:pathLst>
            </a:custGeom>
            <a:solidFill>
              <a:srgbClr val="000000"/>
            </a:solidFill>
          </p:spPr>
          <p:txBody>
            <a:bodyPr vert="horz" lIns="91440" tIns="45720" rIns="91440" bIns="45720" anchor="t"/>
            <a:lstStyle/>
            <a:p>
              <a:endParaRPr lang="en-IN"/>
            </a:p>
          </p:txBody>
        </p:sp>
        <p:sp>
          <p:nvSpPr>
            <p:cNvPr id="2539" name="Shape 7279"/>
            <p:cNvSpPr/>
            <p:nvPr/>
          </p:nvSpPr>
          <p:spPr>
            <a:xfrm>
              <a:off x="3351307" y="5440646"/>
              <a:ext cx="38100" cy="47228"/>
            </a:xfrm>
            <a:custGeom>
              <a:avLst/>
              <a:gdLst/>
              <a:ahLst/>
              <a:cxnLst/>
              <a:rect l="0" t="0" r="0" b="0"/>
              <a:pathLst>
                <a:path w="38100" h="47228">
                  <a:moveTo>
                    <a:pt x="22859" y="0"/>
                  </a:moveTo>
                  <a:lnTo>
                    <a:pt x="18811" y="397"/>
                  </a:lnTo>
                  <a:lnTo>
                    <a:pt x="14762" y="1430"/>
                  </a:lnTo>
                  <a:lnTo>
                    <a:pt x="10953" y="3333"/>
                  </a:lnTo>
                  <a:lnTo>
                    <a:pt x="7461" y="5874"/>
                  </a:lnTo>
                  <a:lnTo>
                    <a:pt x="4443" y="9287"/>
                  </a:lnTo>
                  <a:lnTo>
                    <a:pt x="2062" y="13493"/>
                  </a:lnTo>
                  <a:lnTo>
                    <a:pt x="555" y="18494"/>
                  </a:lnTo>
                  <a:lnTo>
                    <a:pt x="0" y="24368"/>
                  </a:lnTo>
                  <a:lnTo>
                    <a:pt x="475" y="30162"/>
                  </a:lnTo>
                  <a:lnTo>
                    <a:pt x="1744" y="35004"/>
                  </a:lnTo>
                  <a:lnTo>
                    <a:pt x="3730" y="38973"/>
                  </a:lnTo>
                  <a:lnTo>
                    <a:pt x="6270" y="42068"/>
                  </a:lnTo>
                  <a:lnTo>
                    <a:pt x="9127" y="44450"/>
                  </a:lnTo>
                  <a:lnTo>
                    <a:pt x="12223" y="46037"/>
                  </a:lnTo>
                  <a:lnTo>
                    <a:pt x="15318" y="46911"/>
                  </a:lnTo>
                  <a:lnTo>
                    <a:pt x="18256" y="47228"/>
                  </a:lnTo>
                  <a:lnTo>
                    <a:pt x="23891" y="46356"/>
                  </a:lnTo>
                  <a:lnTo>
                    <a:pt x="26668" y="45243"/>
                  </a:lnTo>
                  <a:lnTo>
                    <a:pt x="29288" y="43656"/>
                  </a:lnTo>
                  <a:lnTo>
                    <a:pt x="31828" y="41513"/>
                  </a:lnTo>
                  <a:lnTo>
                    <a:pt x="34131" y="38893"/>
                  </a:lnTo>
                  <a:lnTo>
                    <a:pt x="36273" y="35718"/>
                  </a:lnTo>
                  <a:lnTo>
                    <a:pt x="38100" y="31988"/>
                  </a:lnTo>
                  <a:lnTo>
                    <a:pt x="36591" y="30481"/>
                  </a:lnTo>
                  <a:lnTo>
                    <a:pt x="34209" y="33813"/>
                  </a:lnTo>
                  <a:lnTo>
                    <a:pt x="31431" y="36751"/>
                  </a:lnTo>
                  <a:lnTo>
                    <a:pt x="27781" y="38815"/>
                  </a:lnTo>
                  <a:lnTo>
                    <a:pt x="22859" y="39608"/>
                  </a:lnTo>
                  <a:lnTo>
                    <a:pt x="19605" y="39291"/>
                  </a:lnTo>
                  <a:lnTo>
                    <a:pt x="16588" y="38258"/>
                  </a:lnTo>
                  <a:lnTo>
                    <a:pt x="14048" y="36671"/>
                  </a:lnTo>
                  <a:lnTo>
                    <a:pt x="11826" y="34449"/>
                  </a:lnTo>
                  <a:lnTo>
                    <a:pt x="10000" y="31829"/>
                  </a:lnTo>
                  <a:lnTo>
                    <a:pt x="8731" y="28654"/>
                  </a:lnTo>
                  <a:lnTo>
                    <a:pt x="7937" y="25162"/>
                  </a:lnTo>
                  <a:lnTo>
                    <a:pt x="7618" y="21352"/>
                  </a:lnTo>
                  <a:lnTo>
                    <a:pt x="8016" y="16193"/>
                  </a:lnTo>
                  <a:lnTo>
                    <a:pt x="9127" y="12065"/>
                  </a:lnTo>
                  <a:lnTo>
                    <a:pt x="10636" y="8890"/>
                  </a:lnTo>
                  <a:lnTo>
                    <a:pt x="12541" y="6429"/>
                  </a:lnTo>
                  <a:lnTo>
                    <a:pt x="14604" y="4762"/>
                  </a:lnTo>
                  <a:lnTo>
                    <a:pt x="16588" y="3731"/>
                  </a:lnTo>
                  <a:lnTo>
                    <a:pt x="18413" y="3175"/>
                  </a:lnTo>
                  <a:lnTo>
                    <a:pt x="19843" y="3017"/>
                  </a:lnTo>
                  <a:lnTo>
                    <a:pt x="21827" y="3096"/>
                  </a:lnTo>
                  <a:lnTo>
                    <a:pt x="23336" y="3333"/>
                  </a:lnTo>
                  <a:lnTo>
                    <a:pt x="25320" y="4207"/>
                  </a:lnTo>
                  <a:lnTo>
                    <a:pt x="26431" y="5636"/>
                  </a:lnTo>
                  <a:lnTo>
                    <a:pt x="27462" y="7620"/>
                  </a:lnTo>
                  <a:lnTo>
                    <a:pt x="27462" y="9128"/>
                  </a:lnTo>
                  <a:lnTo>
                    <a:pt x="27938" y="11351"/>
                  </a:lnTo>
                  <a:lnTo>
                    <a:pt x="29130" y="13176"/>
                  </a:lnTo>
                  <a:lnTo>
                    <a:pt x="30637" y="14049"/>
                  </a:lnTo>
                  <a:lnTo>
                    <a:pt x="31987" y="13732"/>
                  </a:lnTo>
                  <a:lnTo>
                    <a:pt x="34051" y="13415"/>
                  </a:lnTo>
                  <a:lnTo>
                    <a:pt x="35480" y="12621"/>
                  </a:lnTo>
                  <a:lnTo>
                    <a:pt x="36273" y="11192"/>
                  </a:lnTo>
                  <a:lnTo>
                    <a:pt x="36591" y="9128"/>
                  </a:lnTo>
                  <a:lnTo>
                    <a:pt x="36273" y="7780"/>
                  </a:lnTo>
                  <a:lnTo>
                    <a:pt x="35480" y="6112"/>
                  </a:lnTo>
                  <a:lnTo>
                    <a:pt x="34051" y="4445"/>
                  </a:lnTo>
                  <a:lnTo>
                    <a:pt x="31987" y="3017"/>
                  </a:lnTo>
                  <a:lnTo>
                    <a:pt x="30319" y="1906"/>
                  </a:lnTo>
                  <a:lnTo>
                    <a:pt x="28018" y="952"/>
                  </a:lnTo>
                  <a:lnTo>
                    <a:pt x="25320" y="238"/>
                  </a:lnTo>
                  <a:lnTo>
                    <a:pt x="22859" y="0"/>
                  </a:lnTo>
                  <a:close/>
                </a:path>
              </a:pathLst>
            </a:custGeom>
            <a:solidFill>
              <a:srgbClr val="000000"/>
            </a:solidFill>
          </p:spPr>
          <p:txBody>
            <a:bodyPr vert="horz" lIns="91440" tIns="45720" rIns="91440" bIns="45720" anchor="t"/>
            <a:lstStyle/>
            <a:p>
              <a:endParaRPr lang="en-IN"/>
            </a:p>
          </p:txBody>
        </p:sp>
        <p:sp>
          <p:nvSpPr>
            <p:cNvPr id="2540" name="Shape 7280"/>
            <p:cNvSpPr/>
            <p:nvPr/>
          </p:nvSpPr>
          <p:spPr>
            <a:xfrm>
              <a:off x="3395519" y="5440646"/>
              <a:ext cx="39607" cy="47228"/>
            </a:xfrm>
            <a:custGeom>
              <a:avLst/>
              <a:gdLst/>
              <a:ahLst/>
              <a:cxnLst/>
              <a:rect l="0" t="0" r="0" b="0"/>
              <a:pathLst>
                <a:path w="39607" h="47228">
                  <a:moveTo>
                    <a:pt x="19763" y="0"/>
                  </a:moveTo>
                  <a:lnTo>
                    <a:pt x="18256" y="3017"/>
                  </a:lnTo>
                  <a:lnTo>
                    <a:pt x="20876" y="3333"/>
                  </a:lnTo>
                  <a:lnTo>
                    <a:pt x="22859" y="4287"/>
                  </a:lnTo>
                  <a:lnTo>
                    <a:pt x="25717" y="7382"/>
                  </a:lnTo>
                  <a:lnTo>
                    <a:pt x="27067" y="11351"/>
                  </a:lnTo>
                  <a:lnTo>
                    <a:pt x="27383" y="15240"/>
                  </a:lnTo>
                  <a:lnTo>
                    <a:pt x="6112" y="15240"/>
                  </a:lnTo>
                  <a:lnTo>
                    <a:pt x="6826" y="12065"/>
                  </a:lnTo>
                  <a:lnTo>
                    <a:pt x="7778" y="9446"/>
                  </a:lnTo>
                  <a:lnTo>
                    <a:pt x="8969" y="7382"/>
                  </a:lnTo>
                  <a:lnTo>
                    <a:pt x="10477" y="5715"/>
                  </a:lnTo>
                  <a:lnTo>
                    <a:pt x="13970" y="3651"/>
                  </a:lnTo>
                  <a:lnTo>
                    <a:pt x="18256" y="3017"/>
                  </a:lnTo>
                  <a:lnTo>
                    <a:pt x="19763" y="0"/>
                  </a:lnTo>
                  <a:lnTo>
                    <a:pt x="16748" y="238"/>
                  </a:lnTo>
                  <a:lnTo>
                    <a:pt x="13493" y="1032"/>
                  </a:lnTo>
                  <a:lnTo>
                    <a:pt x="10159" y="2461"/>
                  </a:lnTo>
                  <a:lnTo>
                    <a:pt x="7063" y="4762"/>
                  </a:lnTo>
                  <a:lnTo>
                    <a:pt x="4207" y="7937"/>
                  </a:lnTo>
                  <a:lnTo>
                    <a:pt x="1983" y="12224"/>
                  </a:lnTo>
                  <a:lnTo>
                    <a:pt x="556" y="17621"/>
                  </a:lnTo>
                  <a:lnTo>
                    <a:pt x="0" y="24368"/>
                  </a:lnTo>
                  <a:lnTo>
                    <a:pt x="317" y="29687"/>
                  </a:lnTo>
                  <a:lnTo>
                    <a:pt x="1111" y="34369"/>
                  </a:lnTo>
                  <a:lnTo>
                    <a:pt x="2540" y="38258"/>
                  </a:lnTo>
                  <a:lnTo>
                    <a:pt x="4603" y="41513"/>
                  </a:lnTo>
                  <a:lnTo>
                    <a:pt x="7143" y="43974"/>
                  </a:lnTo>
                  <a:lnTo>
                    <a:pt x="10318" y="45799"/>
                  </a:lnTo>
                  <a:lnTo>
                    <a:pt x="13970" y="46831"/>
                  </a:lnTo>
                  <a:lnTo>
                    <a:pt x="18256" y="47228"/>
                  </a:lnTo>
                  <a:lnTo>
                    <a:pt x="23495" y="46593"/>
                  </a:lnTo>
                  <a:lnTo>
                    <a:pt x="27781" y="45006"/>
                  </a:lnTo>
                  <a:lnTo>
                    <a:pt x="31273" y="42705"/>
                  </a:lnTo>
                  <a:lnTo>
                    <a:pt x="34051" y="40006"/>
                  </a:lnTo>
                  <a:lnTo>
                    <a:pt x="36195" y="37068"/>
                  </a:lnTo>
                  <a:lnTo>
                    <a:pt x="37782" y="34369"/>
                  </a:lnTo>
                  <a:lnTo>
                    <a:pt x="38893" y="32068"/>
                  </a:lnTo>
                  <a:lnTo>
                    <a:pt x="39607" y="30481"/>
                  </a:lnTo>
                  <a:lnTo>
                    <a:pt x="38100" y="30481"/>
                  </a:lnTo>
                  <a:lnTo>
                    <a:pt x="35718" y="33417"/>
                  </a:lnTo>
                  <a:lnTo>
                    <a:pt x="32782" y="36910"/>
                  </a:lnTo>
                  <a:lnTo>
                    <a:pt x="28654" y="39846"/>
                  </a:lnTo>
                  <a:lnTo>
                    <a:pt x="26034" y="40799"/>
                  </a:lnTo>
                  <a:lnTo>
                    <a:pt x="22859" y="41117"/>
                  </a:lnTo>
                  <a:lnTo>
                    <a:pt x="20002" y="40878"/>
                  </a:lnTo>
                  <a:lnTo>
                    <a:pt x="17224" y="40085"/>
                  </a:lnTo>
                  <a:lnTo>
                    <a:pt x="14604" y="38736"/>
                  </a:lnTo>
                  <a:lnTo>
                    <a:pt x="12223" y="36592"/>
                  </a:lnTo>
                  <a:lnTo>
                    <a:pt x="10081" y="33576"/>
                  </a:lnTo>
                  <a:lnTo>
                    <a:pt x="8254" y="29527"/>
                  </a:lnTo>
                  <a:lnTo>
                    <a:pt x="6984" y="24527"/>
                  </a:lnTo>
                  <a:lnTo>
                    <a:pt x="6112" y="18256"/>
                  </a:lnTo>
                  <a:lnTo>
                    <a:pt x="38100" y="18256"/>
                  </a:lnTo>
                  <a:lnTo>
                    <a:pt x="37226" y="13573"/>
                  </a:lnTo>
                  <a:lnTo>
                    <a:pt x="35877" y="9604"/>
                  </a:lnTo>
                  <a:lnTo>
                    <a:pt x="34051" y="6508"/>
                  </a:lnTo>
                  <a:lnTo>
                    <a:pt x="31829" y="3968"/>
                  </a:lnTo>
                  <a:lnTo>
                    <a:pt x="29209" y="2143"/>
                  </a:lnTo>
                  <a:lnTo>
                    <a:pt x="26273" y="952"/>
                  </a:lnTo>
                  <a:lnTo>
                    <a:pt x="23098" y="238"/>
                  </a:lnTo>
                  <a:lnTo>
                    <a:pt x="19763" y="0"/>
                  </a:lnTo>
                  <a:close/>
                </a:path>
              </a:pathLst>
            </a:custGeom>
            <a:solidFill>
              <a:srgbClr val="000000"/>
            </a:solidFill>
          </p:spPr>
          <p:txBody>
            <a:bodyPr vert="horz" lIns="91440" tIns="45720" rIns="91440" bIns="45720" anchor="t"/>
            <a:lstStyle/>
            <a:p>
              <a:endParaRPr lang="en-IN"/>
            </a:p>
          </p:txBody>
        </p:sp>
        <p:sp>
          <p:nvSpPr>
            <p:cNvPr id="2541" name="Shape 7281"/>
            <p:cNvSpPr/>
            <p:nvPr/>
          </p:nvSpPr>
          <p:spPr>
            <a:xfrm>
              <a:off x="3441239" y="5440646"/>
              <a:ext cx="30479" cy="47228"/>
            </a:xfrm>
            <a:custGeom>
              <a:avLst/>
              <a:gdLst/>
              <a:ahLst/>
              <a:cxnLst/>
              <a:rect l="0" t="0" r="0" b="0"/>
              <a:pathLst>
                <a:path w="30479" h="47228">
                  <a:moveTo>
                    <a:pt x="13731" y="0"/>
                  </a:moveTo>
                  <a:lnTo>
                    <a:pt x="10477" y="238"/>
                  </a:lnTo>
                  <a:lnTo>
                    <a:pt x="7699" y="1032"/>
                  </a:lnTo>
                  <a:lnTo>
                    <a:pt x="3412" y="3811"/>
                  </a:lnTo>
                  <a:lnTo>
                    <a:pt x="873" y="7699"/>
                  </a:lnTo>
                  <a:lnTo>
                    <a:pt x="0" y="12224"/>
                  </a:lnTo>
                  <a:lnTo>
                    <a:pt x="793" y="17145"/>
                  </a:lnTo>
                  <a:lnTo>
                    <a:pt x="3016" y="20956"/>
                  </a:lnTo>
                  <a:lnTo>
                    <a:pt x="6429" y="24210"/>
                  </a:lnTo>
                  <a:lnTo>
                    <a:pt x="10636" y="27463"/>
                  </a:lnTo>
                  <a:lnTo>
                    <a:pt x="18256" y="30481"/>
                  </a:lnTo>
                  <a:lnTo>
                    <a:pt x="20320" y="31671"/>
                  </a:lnTo>
                  <a:lnTo>
                    <a:pt x="21748" y="33099"/>
                  </a:lnTo>
                  <a:lnTo>
                    <a:pt x="22542" y="35163"/>
                  </a:lnTo>
                  <a:lnTo>
                    <a:pt x="22859" y="38100"/>
                  </a:lnTo>
                  <a:lnTo>
                    <a:pt x="22066" y="40957"/>
                  </a:lnTo>
                  <a:lnTo>
                    <a:pt x="20161" y="42862"/>
                  </a:lnTo>
                  <a:lnTo>
                    <a:pt x="17700" y="43894"/>
                  </a:lnTo>
                  <a:lnTo>
                    <a:pt x="15239" y="44212"/>
                  </a:lnTo>
                  <a:lnTo>
                    <a:pt x="11668" y="43894"/>
                  </a:lnTo>
                  <a:lnTo>
                    <a:pt x="8811" y="42942"/>
                  </a:lnTo>
                  <a:lnTo>
                    <a:pt x="6587" y="41513"/>
                  </a:lnTo>
                  <a:lnTo>
                    <a:pt x="4921" y="39608"/>
                  </a:lnTo>
                  <a:lnTo>
                    <a:pt x="2778" y="35243"/>
                  </a:lnTo>
                  <a:lnTo>
                    <a:pt x="1507" y="30481"/>
                  </a:lnTo>
                  <a:lnTo>
                    <a:pt x="0" y="30481"/>
                  </a:lnTo>
                  <a:lnTo>
                    <a:pt x="0" y="45720"/>
                  </a:lnTo>
                  <a:lnTo>
                    <a:pt x="3016" y="45720"/>
                  </a:lnTo>
                  <a:lnTo>
                    <a:pt x="5556" y="45323"/>
                  </a:lnTo>
                  <a:lnTo>
                    <a:pt x="8572" y="45880"/>
                  </a:lnTo>
                  <a:lnTo>
                    <a:pt x="11826" y="46752"/>
                  </a:lnTo>
                  <a:lnTo>
                    <a:pt x="15239" y="47228"/>
                  </a:lnTo>
                  <a:lnTo>
                    <a:pt x="20161" y="46356"/>
                  </a:lnTo>
                  <a:lnTo>
                    <a:pt x="25162" y="43815"/>
                  </a:lnTo>
                  <a:lnTo>
                    <a:pt x="27304" y="41911"/>
                  </a:lnTo>
                  <a:lnTo>
                    <a:pt x="28972" y="39530"/>
                  </a:lnTo>
                  <a:lnTo>
                    <a:pt x="30082" y="36751"/>
                  </a:lnTo>
                  <a:lnTo>
                    <a:pt x="30479" y="33496"/>
                  </a:lnTo>
                  <a:lnTo>
                    <a:pt x="29686" y="29687"/>
                  </a:lnTo>
                  <a:lnTo>
                    <a:pt x="27622" y="27067"/>
                  </a:lnTo>
                  <a:lnTo>
                    <a:pt x="24686" y="24924"/>
                  </a:lnTo>
                  <a:lnTo>
                    <a:pt x="21351" y="22861"/>
                  </a:lnTo>
                  <a:lnTo>
                    <a:pt x="10636" y="16748"/>
                  </a:lnTo>
                  <a:lnTo>
                    <a:pt x="8017" y="14526"/>
                  </a:lnTo>
                  <a:lnTo>
                    <a:pt x="6667" y="12382"/>
                  </a:lnTo>
                  <a:lnTo>
                    <a:pt x="6191" y="10557"/>
                  </a:lnTo>
                  <a:lnTo>
                    <a:pt x="6112" y="9128"/>
                  </a:lnTo>
                  <a:lnTo>
                    <a:pt x="6429" y="6906"/>
                  </a:lnTo>
                  <a:lnTo>
                    <a:pt x="7620" y="4921"/>
                  </a:lnTo>
                  <a:lnTo>
                    <a:pt x="10001" y="3572"/>
                  </a:lnTo>
                  <a:lnTo>
                    <a:pt x="13731" y="3017"/>
                  </a:lnTo>
                  <a:lnTo>
                    <a:pt x="17066" y="3413"/>
                  </a:lnTo>
                  <a:lnTo>
                    <a:pt x="18653" y="4048"/>
                  </a:lnTo>
                  <a:lnTo>
                    <a:pt x="20161" y="5160"/>
                  </a:lnTo>
                  <a:lnTo>
                    <a:pt x="21511" y="6668"/>
                  </a:lnTo>
                  <a:lnTo>
                    <a:pt x="22701" y="8811"/>
                  </a:lnTo>
                  <a:lnTo>
                    <a:pt x="23653" y="11668"/>
                  </a:lnTo>
                  <a:lnTo>
                    <a:pt x="24368" y="15240"/>
                  </a:lnTo>
                  <a:lnTo>
                    <a:pt x="25876" y="15240"/>
                  </a:lnTo>
                  <a:lnTo>
                    <a:pt x="25876" y="1508"/>
                  </a:lnTo>
                  <a:lnTo>
                    <a:pt x="22859" y="1508"/>
                  </a:lnTo>
                  <a:lnTo>
                    <a:pt x="21431" y="1270"/>
                  </a:lnTo>
                  <a:lnTo>
                    <a:pt x="19447" y="715"/>
                  </a:lnTo>
                  <a:lnTo>
                    <a:pt x="16827" y="238"/>
                  </a:lnTo>
                  <a:lnTo>
                    <a:pt x="13731" y="0"/>
                  </a:lnTo>
                  <a:close/>
                </a:path>
              </a:pathLst>
            </a:custGeom>
            <a:solidFill>
              <a:srgbClr val="000000"/>
            </a:solidFill>
          </p:spPr>
          <p:txBody>
            <a:bodyPr vert="horz" lIns="91440" tIns="45720" rIns="91440" bIns="45720" anchor="t"/>
            <a:lstStyle/>
            <a:p>
              <a:endParaRPr lang="en-IN"/>
            </a:p>
          </p:txBody>
        </p:sp>
        <p:sp>
          <p:nvSpPr>
            <p:cNvPr id="2542" name="Shape 7282"/>
            <p:cNvSpPr/>
            <p:nvPr/>
          </p:nvSpPr>
          <p:spPr>
            <a:xfrm>
              <a:off x="3479339" y="5440646"/>
              <a:ext cx="30479" cy="47228"/>
            </a:xfrm>
            <a:custGeom>
              <a:avLst/>
              <a:gdLst/>
              <a:ahLst/>
              <a:cxnLst/>
              <a:rect l="0" t="0" r="0" b="0"/>
              <a:pathLst>
                <a:path w="30479" h="47228">
                  <a:moveTo>
                    <a:pt x="13731" y="0"/>
                  </a:moveTo>
                  <a:lnTo>
                    <a:pt x="10477" y="238"/>
                  </a:lnTo>
                  <a:lnTo>
                    <a:pt x="7699" y="1032"/>
                  </a:lnTo>
                  <a:lnTo>
                    <a:pt x="3412" y="3811"/>
                  </a:lnTo>
                  <a:lnTo>
                    <a:pt x="873" y="7699"/>
                  </a:lnTo>
                  <a:lnTo>
                    <a:pt x="0" y="12224"/>
                  </a:lnTo>
                  <a:lnTo>
                    <a:pt x="237" y="14843"/>
                  </a:lnTo>
                  <a:lnTo>
                    <a:pt x="1031" y="17145"/>
                  </a:lnTo>
                  <a:lnTo>
                    <a:pt x="3809" y="20956"/>
                  </a:lnTo>
                  <a:lnTo>
                    <a:pt x="7699" y="24210"/>
                  </a:lnTo>
                  <a:lnTo>
                    <a:pt x="12143" y="27463"/>
                  </a:lnTo>
                  <a:lnTo>
                    <a:pt x="18256" y="30481"/>
                  </a:lnTo>
                  <a:lnTo>
                    <a:pt x="20320" y="31671"/>
                  </a:lnTo>
                  <a:lnTo>
                    <a:pt x="21748" y="33099"/>
                  </a:lnTo>
                  <a:lnTo>
                    <a:pt x="22542" y="35163"/>
                  </a:lnTo>
                  <a:lnTo>
                    <a:pt x="22859" y="38100"/>
                  </a:lnTo>
                  <a:lnTo>
                    <a:pt x="22066" y="40957"/>
                  </a:lnTo>
                  <a:lnTo>
                    <a:pt x="20161" y="42862"/>
                  </a:lnTo>
                  <a:lnTo>
                    <a:pt x="17700" y="43894"/>
                  </a:lnTo>
                  <a:lnTo>
                    <a:pt x="15239" y="44212"/>
                  </a:lnTo>
                  <a:lnTo>
                    <a:pt x="11668" y="43894"/>
                  </a:lnTo>
                  <a:lnTo>
                    <a:pt x="8811" y="42942"/>
                  </a:lnTo>
                  <a:lnTo>
                    <a:pt x="6587" y="41513"/>
                  </a:lnTo>
                  <a:lnTo>
                    <a:pt x="4921" y="39608"/>
                  </a:lnTo>
                  <a:lnTo>
                    <a:pt x="2778" y="35243"/>
                  </a:lnTo>
                  <a:lnTo>
                    <a:pt x="1507" y="30481"/>
                  </a:lnTo>
                  <a:lnTo>
                    <a:pt x="0" y="30481"/>
                  </a:lnTo>
                  <a:lnTo>
                    <a:pt x="0" y="45720"/>
                  </a:lnTo>
                  <a:lnTo>
                    <a:pt x="4524" y="45720"/>
                  </a:lnTo>
                  <a:lnTo>
                    <a:pt x="6191" y="45323"/>
                  </a:lnTo>
                  <a:lnTo>
                    <a:pt x="8731" y="45880"/>
                  </a:lnTo>
                  <a:lnTo>
                    <a:pt x="11826" y="46752"/>
                  </a:lnTo>
                  <a:lnTo>
                    <a:pt x="15239" y="47228"/>
                  </a:lnTo>
                  <a:lnTo>
                    <a:pt x="20875" y="46356"/>
                  </a:lnTo>
                  <a:lnTo>
                    <a:pt x="25717" y="43815"/>
                  </a:lnTo>
                  <a:lnTo>
                    <a:pt x="27701" y="41911"/>
                  </a:lnTo>
                  <a:lnTo>
                    <a:pt x="29209" y="39530"/>
                  </a:lnTo>
                  <a:lnTo>
                    <a:pt x="30162" y="36751"/>
                  </a:lnTo>
                  <a:lnTo>
                    <a:pt x="30479" y="33496"/>
                  </a:lnTo>
                  <a:lnTo>
                    <a:pt x="29924" y="29687"/>
                  </a:lnTo>
                  <a:lnTo>
                    <a:pt x="28178" y="27067"/>
                  </a:lnTo>
                  <a:lnTo>
                    <a:pt x="25319" y="24924"/>
                  </a:lnTo>
                  <a:lnTo>
                    <a:pt x="21351" y="22861"/>
                  </a:lnTo>
                  <a:lnTo>
                    <a:pt x="10636" y="16748"/>
                  </a:lnTo>
                  <a:lnTo>
                    <a:pt x="8651" y="14526"/>
                  </a:lnTo>
                  <a:lnTo>
                    <a:pt x="7223" y="12382"/>
                  </a:lnTo>
                  <a:lnTo>
                    <a:pt x="6429" y="10557"/>
                  </a:lnTo>
                  <a:lnTo>
                    <a:pt x="6112" y="9128"/>
                  </a:lnTo>
                  <a:lnTo>
                    <a:pt x="6429" y="6906"/>
                  </a:lnTo>
                  <a:lnTo>
                    <a:pt x="7620" y="4921"/>
                  </a:lnTo>
                  <a:lnTo>
                    <a:pt x="10001" y="3572"/>
                  </a:lnTo>
                  <a:lnTo>
                    <a:pt x="13731" y="3017"/>
                  </a:lnTo>
                  <a:lnTo>
                    <a:pt x="17066" y="3413"/>
                  </a:lnTo>
                  <a:lnTo>
                    <a:pt x="18653" y="4048"/>
                  </a:lnTo>
                  <a:lnTo>
                    <a:pt x="20161" y="5160"/>
                  </a:lnTo>
                  <a:lnTo>
                    <a:pt x="21511" y="6668"/>
                  </a:lnTo>
                  <a:lnTo>
                    <a:pt x="22701" y="8811"/>
                  </a:lnTo>
                  <a:lnTo>
                    <a:pt x="23653" y="11668"/>
                  </a:lnTo>
                  <a:lnTo>
                    <a:pt x="24368" y="15240"/>
                  </a:lnTo>
                  <a:lnTo>
                    <a:pt x="25876" y="15240"/>
                  </a:lnTo>
                  <a:lnTo>
                    <a:pt x="25876" y="1508"/>
                  </a:lnTo>
                  <a:lnTo>
                    <a:pt x="22859" y="1508"/>
                  </a:lnTo>
                  <a:lnTo>
                    <a:pt x="21431" y="1270"/>
                  </a:lnTo>
                  <a:lnTo>
                    <a:pt x="19447" y="715"/>
                  </a:lnTo>
                  <a:lnTo>
                    <a:pt x="16827" y="238"/>
                  </a:lnTo>
                  <a:lnTo>
                    <a:pt x="13731" y="0"/>
                  </a:lnTo>
                  <a:close/>
                </a:path>
              </a:pathLst>
            </a:custGeom>
            <a:solidFill>
              <a:srgbClr val="000000"/>
            </a:solidFill>
          </p:spPr>
          <p:txBody>
            <a:bodyPr vert="horz" lIns="91440" tIns="45720" rIns="91440" bIns="45720" anchor="t"/>
            <a:lstStyle/>
            <a:p>
              <a:endParaRPr lang="en-IN"/>
            </a:p>
          </p:txBody>
        </p:sp>
        <p:sp>
          <p:nvSpPr>
            <p:cNvPr id="2543" name="Shape 7283"/>
            <p:cNvSpPr/>
            <p:nvPr/>
          </p:nvSpPr>
          <p:spPr>
            <a:xfrm>
              <a:off x="3546411" y="5419295"/>
              <a:ext cx="10635" cy="10715"/>
            </a:xfrm>
            <a:custGeom>
              <a:avLst/>
              <a:gdLst/>
              <a:ahLst/>
              <a:cxnLst/>
              <a:rect l="0" t="0" r="0" b="0"/>
              <a:pathLst>
                <a:path w="10635" h="10715">
                  <a:moveTo>
                    <a:pt x="4523" y="0"/>
                  </a:moveTo>
                  <a:lnTo>
                    <a:pt x="2540" y="476"/>
                  </a:lnTo>
                  <a:lnTo>
                    <a:pt x="1110" y="1746"/>
                  </a:lnTo>
                  <a:lnTo>
                    <a:pt x="316" y="3254"/>
                  </a:lnTo>
                  <a:lnTo>
                    <a:pt x="0" y="4603"/>
                  </a:lnTo>
                  <a:lnTo>
                    <a:pt x="316" y="6191"/>
                  </a:lnTo>
                  <a:lnTo>
                    <a:pt x="1110" y="8255"/>
                  </a:lnTo>
                  <a:lnTo>
                    <a:pt x="2540" y="10001"/>
                  </a:lnTo>
                  <a:lnTo>
                    <a:pt x="4523" y="10715"/>
                  </a:lnTo>
                  <a:lnTo>
                    <a:pt x="6746" y="10160"/>
                  </a:lnTo>
                  <a:lnTo>
                    <a:pt x="8731" y="8810"/>
                  </a:lnTo>
                  <a:lnTo>
                    <a:pt x="10080" y="6826"/>
                  </a:lnTo>
                  <a:lnTo>
                    <a:pt x="10635" y="4603"/>
                  </a:lnTo>
                  <a:lnTo>
                    <a:pt x="10080" y="2540"/>
                  </a:lnTo>
                  <a:lnTo>
                    <a:pt x="8731" y="1111"/>
                  </a:lnTo>
                  <a:lnTo>
                    <a:pt x="6746" y="317"/>
                  </a:lnTo>
                  <a:lnTo>
                    <a:pt x="4523" y="0"/>
                  </a:lnTo>
                  <a:close/>
                </a:path>
              </a:pathLst>
            </a:custGeom>
            <a:solidFill>
              <a:srgbClr val="000000"/>
            </a:solidFill>
          </p:spPr>
          <p:txBody>
            <a:bodyPr vert="horz" lIns="91440" tIns="45720" rIns="91440" bIns="45720" anchor="t"/>
            <a:lstStyle/>
            <a:p>
              <a:endParaRPr lang="en-IN"/>
            </a:p>
          </p:txBody>
        </p:sp>
        <p:sp>
          <p:nvSpPr>
            <p:cNvPr id="2544" name="Shape 7284"/>
            <p:cNvSpPr/>
            <p:nvPr/>
          </p:nvSpPr>
          <p:spPr>
            <a:xfrm>
              <a:off x="3540299" y="5440646"/>
              <a:ext cx="22860" cy="45720"/>
            </a:xfrm>
            <a:custGeom>
              <a:avLst/>
              <a:gdLst/>
              <a:ahLst/>
              <a:cxnLst/>
              <a:rect l="0" t="0" r="0" b="0"/>
              <a:pathLst>
                <a:path w="22860" h="45720">
                  <a:moveTo>
                    <a:pt x="13732" y="0"/>
                  </a:moveTo>
                  <a:lnTo>
                    <a:pt x="0" y="4605"/>
                  </a:lnTo>
                  <a:lnTo>
                    <a:pt x="0" y="6112"/>
                  </a:lnTo>
                  <a:lnTo>
                    <a:pt x="4524" y="6112"/>
                  </a:lnTo>
                  <a:lnTo>
                    <a:pt x="5715" y="6192"/>
                  </a:lnTo>
                  <a:lnTo>
                    <a:pt x="6667" y="6906"/>
                  </a:lnTo>
                  <a:lnTo>
                    <a:pt x="7382" y="8652"/>
                  </a:lnTo>
                  <a:lnTo>
                    <a:pt x="7540" y="10240"/>
                  </a:lnTo>
                  <a:lnTo>
                    <a:pt x="7620" y="12224"/>
                  </a:lnTo>
                  <a:lnTo>
                    <a:pt x="7620" y="35083"/>
                  </a:lnTo>
                  <a:lnTo>
                    <a:pt x="7540" y="37703"/>
                  </a:lnTo>
                  <a:lnTo>
                    <a:pt x="7302" y="39687"/>
                  </a:lnTo>
                  <a:lnTo>
                    <a:pt x="6112" y="42466"/>
                  </a:lnTo>
                  <a:lnTo>
                    <a:pt x="3731" y="43894"/>
                  </a:lnTo>
                  <a:lnTo>
                    <a:pt x="0" y="44212"/>
                  </a:lnTo>
                  <a:lnTo>
                    <a:pt x="0" y="45720"/>
                  </a:lnTo>
                  <a:lnTo>
                    <a:pt x="22860" y="45720"/>
                  </a:lnTo>
                  <a:lnTo>
                    <a:pt x="22860" y="44212"/>
                  </a:lnTo>
                  <a:lnTo>
                    <a:pt x="20320" y="44132"/>
                  </a:lnTo>
                  <a:lnTo>
                    <a:pt x="18494" y="43894"/>
                  </a:lnTo>
                  <a:lnTo>
                    <a:pt x="17065" y="43338"/>
                  </a:lnTo>
                  <a:lnTo>
                    <a:pt x="16192" y="42466"/>
                  </a:lnTo>
                  <a:lnTo>
                    <a:pt x="15398" y="39687"/>
                  </a:lnTo>
                  <a:lnTo>
                    <a:pt x="15240" y="37703"/>
                  </a:lnTo>
                  <a:lnTo>
                    <a:pt x="15240" y="0"/>
                  </a:lnTo>
                  <a:lnTo>
                    <a:pt x="13732" y="0"/>
                  </a:lnTo>
                  <a:close/>
                </a:path>
              </a:pathLst>
            </a:custGeom>
            <a:solidFill>
              <a:srgbClr val="000000"/>
            </a:solidFill>
          </p:spPr>
          <p:txBody>
            <a:bodyPr vert="horz" lIns="91440" tIns="45720" rIns="91440" bIns="45720" anchor="t"/>
            <a:lstStyle/>
            <a:p>
              <a:endParaRPr lang="en-IN"/>
            </a:p>
          </p:txBody>
        </p:sp>
        <p:sp>
          <p:nvSpPr>
            <p:cNvPr id="2545" name="Shape 7285"/>
            <p:cNvSpPr/>
            <p:nvPr/>
          </p:nvSpPr>
          <p:spPr>
            <a:xfrm>
              <a:off x="3567683" y="5440646"/>
              <a:ext cx="45719" cy="45720"/>
            </a:xfrm>
            <a:custGeom>
              <a:avLst/>
              <a:gdLst/>
              <a:ahLst/>
              <a:cxnLst/>
              <a:rect l="0" t="0" r="0" b="0"/>
              <a:pathLst>
                <a:path w="45719" h="45720">
                  <a:moveTo>
                    <a:pt x="12224" y="0"/>
                  </a:moveTo>
                  <a:lnTo>
                    <a:pt x="9684" y="1112"/>
                  </a:lnTo>
                  <a:lnTo>
                    <a:pt x="6747" y="2302"/>
                  </a:lnTo>
                  <a:lnTo>
                    <a:pt x="0" y="4605"/>
                  </a:lnTo>
                  <a:lnTo>
                    <a:pt x="0" y="6112"/>
                  </a:lnTo>
                  <a:lnTo>
                    <a:pt x="3095" y="6112"/>
                  </a:lnTo>
                  <a:lnTo>
                    <a:pt x="4207" y="6192"/>
                  </a:lnTo>
                  <a:lnTo>
                    <a:pt x="5159" y="6906"/>
                  </a:lnTo>
                  <a:lnTo>
                    <a:pt x="5874" y="8652"/>
                  </a:lnTo>
                  <a:lnTo>
                    <a:pt x="6032" y="10240"/>
                  </a:lnTo>
                  <a:lnTo>
                    <a:pt x="6112" y="12224"/>
                  </a:lnTo>
                  <a:lnTo>
                    <a:pt x="6112" y="36592"/>
                  </a:lnTo>
                  <a:lnTo>
                    <a:pt x="5794" y="40323"/>
                  </a:lnTo>
                  <a:lnTo>
                    <a:pt x="4762" y="42705"/>
                  </a:lnTo>
                  <a:lnTo>
                    <a:pt x="2937" y="43894"/>
                  </a:lnTo>
                  <a:lnTo>
                    <a:pt x="0" y="44212"/>
                  </a:lnTo>
                  <a:lnTo>
                    <a:pt x="0" y="45720"/>
                  </a:lnTo>
                  <a:lnTo>
                    <a:pt x="19843" y="45720"/>
                  </a:lnTo>
                  <a:lnTo>
                    <a:pt x="19843" y="44212"/>
                  </a:lnTo>
                  <a:lnTo>
                    <a:pt x="16987" y="43894"/>
                  </a:lnTo>
                  <a:lnTo>
                    <a:pt x="15081" y="43101"/>
                  </a:lnTo>
                  <a:lnTo>
                    <a:pt x="14049" y="41672"/>
                  </a:lnTo>
                  <a:lnTo>
                    <a:pt x="13732" y="39608"/>
                  </a:lnTo>
                  <a:lnTo>
                    <a:pt x="13732" y="10637"/>
                  </a:lnTo>
                  <a:lnTo>
                    <a:pt x="16272" y="8652"/>
                  </a:lnTo>
                  <a:lnTo>
                    <a:pt x="19129" y="7223"/>
                  </a:lnTo>
                  <a:lnTo>
                    <a:pt x="21907" y="6429"/>
                  </a:lnTo>
                  <a:lnTo>
                    <a:pt x="24448" y="6112"/>
                  </a:lnTo>
                  <a:lnTo>
                    <a:pt x="28178" y="6668"/>
                  </a:lnTo>
                  <a:lnTo>
                    <a:pt x="30559" y="8413"/>
                  </a:lnTo>
                  <a:lnTo>
                    <a:pt x="31750" y="11271"/>
                  </a:lnTo>
                  <a:lnTo>
                    <a:pt x="32068" y="15240"/>
                  </a:lnTo>
                  <a:lnTo>
                    <a:pt x="32068" y="35083"/>
                  </a:lnTo>
                  <a:lnTo>
                    <a:pt x="31909" y="37703"/>
                  </a:lnTo>
                  <a:lnTo>
                    <a:pt x="31512" y="39687"/>
                  </a:lnTo>
                  <a:lnTo>
                    <a:pt x="30162" y="42466"/>
                  </a:lnTo>
                  <a:lnTo>
                    <a:pt x="28178" y="43894"/>
                  </a:lnTo>
                  <a:lnTo>
                    <a:pt x="25956" y="44212"/>
                  </a:lnTo>
                  <a:lnTo>
                    <a:pt x="25956" y="45720"/>
                  </a:lnTo>
                  <a:lnTo>
                    <a:pt x="45719" y="45720"/>
                  </a:lnTo>
                  <a:lnTo>
                    <a:pt x="45719" y="44212"/>
                  </a:lnTo>
                  <a:lnTo>
                    <a:pt x="42862" y="43894"/>
                  </a:lnTo>
                  <a:lnTo>
                    <a:pt x="41037" y="42862"/>
                  </a:lnTo>
                  <a:lnTo>
                    <a:pt x="40006" y="40957"/>
                  </a:lnTo>
                  <a:lnTo>
                    <a:pt x="39687" y="38100"/>
                  </a:lnTo>
                  <a:lnTo>
                    <a:pt x="39687" y="15240"/>
                  </a:lnTo>
                  <a:lnTo>
                    <a:pt x="39449" y="11112"/>
                  </a:lnTo>
                  <a:lnTo>
                    <a:pt x="38656" y="7699"/>
                  </a:lnTo>
                  <a:lnTo>
                    <a:pt x="37544" y="5081"/>
                  </a:lnTo>
                  <a:lnTo>
                    <a:pt x="36037" y="3017"/>
                  </a:lnTo>
                  <a:lnTo>
                    <a:pt x="34369" y="1587"/>
                  </a:lnTo>
                  <a:lnTo>
                    <a:pt x="32623" y="636"/>
                  </a:lnTo>
                  <a:lnTo>
                    <a:pt x="28972" y="0"/>
                  </a:lnTo>
                  <a:lnTo>
                    <a:pt x="24686" y="556"/>
                  </a:lnTo>
                  <a:lnTo>
                    <a:pt x="20797" y="2063"/>
                  </a:lnTo>
                  <a:lnTo>
                    <a:pt x="17224" y="4524"/>
                  </a:lnTo>
                  <a:lnTo>
                    <a:pt x="13732" y="7620"/>
                  </a:lnTo>
                  <a:lnTo>
                    <a:pt x="13732" y="0"/>
                  </a:lnTo>
                  <a:lnTo>
                    <a:pt x="12224" y="0"/>
                  </a:lnTo>
                  <a:close/>
                </a:path>
              </a:pathLst>
            </a:custGeom>
            <a:solidFill>
              <a:srgbClr val="000000"/>
            </a:solidFill>
          </p:spPr>
          <p:txBody>
            <a:bodyPr vert="horz" lIns="91440" tIns="45720" rIns="91440" bIns="45720" anchor="t"/>
            <a:lstStyle/>
            <a:p>
              <a:endParaRPr lang="en-IN"/>
            </a:p>
          </p:txBody>
        </p:sp>
        <p:sp>
          <p:nvSpPr>
            <p:cNvPr id="2546" name="Shape 7286"/>
            <p:cNvSpPr/>
            <p:nvPr/>
          </p:nvSpPr>
          <p:spPr>
            <a:xfrm>
              <a:off x="3618007" y="5428423"/>
              <a:ext cx="24367" cy="59452"/>
            </a:xfrm>
            <a:custGeom>
              <a:avLst/>
              <a:gdLst/>
              <a:ahLst/>
              <a:cxnLst/>
              <a:rect l="0" t="0" r="0" b="0"/>
              <a:pathLst>
                <a:path w="24367" h="59452">
                  <a:moveTo>
                    <a:pt x="12223" y="0"/>
                  </a:moveTo>
                  <a:lnTo>
                    <a:pt x="10159" y="3811"/>
                  </a:lnTo>
                  <a:lnTo>
                    <a:pt x="8412" y="6667"/>
                  </a:lnTo>
                  <a:lnTo>
                    <a:pt x="6667" y="9207"/>
                  </a:lnTo>
                  <a:lnTo>
                    <a:pt x="4603" y="12223"/>
                  </a:lnTo>
                  <a:lnTo>
                    <a:pt x="2538" y="13336"/>
                  </a:lnTo>
                  <a:lnTo>
                    <a:pt x="1111" y="14287"/>
                  </a:lnTo>
                  <a:lnTo>
                    <a:pt x="317" y="15002"/>
                  </a:lnTo>
                  <a:lnTo>
                    <a:pt x="0" y="15241"/>
                  </a:lnTo>
                  <a:lnTo>
                    <a:pt x="0" y="16828"/>
                  </a:lnTo>
                  <a:lnTo>
                    <a:pt x="4603" y="16828"/>
                  </a:lnTo>
                  <a:lnTo>
                    <a:pt x="4603" y="47307"/>
                  </a:lnTo>
                  <a:lnTo>
                    <a:pt x="4841" y="50482"/>
                  </a:lnTo>
                  <a:lnTo>
                    <a:pt x="5397" y="53023"/>
                  </a:lnTo>
                  <a:lnTo>
                    <a:pt x="6270" y="55166"/>
                  </a:lnTo>
                  <a:lnTo>
                    <a:pt x="7461" y="56832"/>
                  </a:lnTo>
                  <a:lnTo>
                    <a:pt x="10397" y="58817"/>
                  </a:lnTo>
                  <a:lnTo>
                    <a:pt x="13731" y="59452"/>
                  </a:lnTo>
                  <a:lnTo>
                    <a:pt x="17064" y="58897"/>
                  </a:lnTo>
                  <a:lnTo>
                    <a:pt x="20161" y="57388"/>
                  </a:lnTo>
                  <a:lnTo>
                    <a:pt x="22700" y="54928"/>
                  </a:lnTo>
                  <a:lnTo>
                    <a:pt x="24367" y="51832"/>
                  </a:lnTo>
                  <a:lnTo>
                    <a:pt x="24367" y="50323"/>
                  </a:lnTo>
                  <a:lnTo>
                    <a:pt x="23176" y="51673"/>
                  </a:lnTo>
                  <a:lnTo>
                    <a:pt x="21906" y="53181"/>
                  </a:lnTo>
                  <a:lnTo>
                    <a:pt x="20318" y="54451"/>
                  </a:lnTo>
                  <a:lnTo>
                    <a:pt x="18256" y="54928"/>
                  </a:lnTo>
                  <a:lnTo>
                    <a:pt x="16271" y="54690"/>
                  </a:lnTo>
                  <a:lnTo>
                    <a:pt x="14762" y="53896"/>
                  </a:lnTo>
                  <a:lnTo>
                    <a:pt x="13017" y="51515"/>
                  </a:lnTo>
                  <a:lnTo>
                    <a:pt x="12302" y="48498"/>
                  </a:lnTo>
                  <a:lnTo>
                    <a:pt x="12223" y="45720"/>
                  </a:lnTo>
                  <a:lnTo>
                    <a:pt x="12223" y="16828"/>
                  </a:lnTo>
                  <a:lnTo>
                    <a:pt x="22859" y="16828"/>
                  </a:lnTo>
                  <a:lnTo>
                    <a:pt x="22859" y="13732"/>
                  </a:lnTo>
                  <a:lnTo>
                    <a:pt x="12223" y="13732"/>
                  </a:lnTo>
                  <a:lnTo>
                    <a:pt x="12223" y="0"/>
                  </a:lnTo>
                  <a:close/>
                </a:path>
              </a:pathLst>
            </a:custGeom>
            <a:solidFill>
              <a:srgbClr val="000000"/>
            </a:solidFill>
          </p:spPr>
          <p:txBody>
            <a:bodyPr vert="horz" lIns="91440" tIns="45720" rIns="91440" bIns="45720" anchor="t"/>
            <a:lstStyle/>
            <a:p>
              <a:endParaRPr lang="en-IN"/>
            </a:p>
          </p:txBody>
        </p:sp>
        <p:sp>
          <p:nvSpPr>
            <p:cNvPr id="2547" name="Shape 7287"/>
            <p:cNvSpPr/>
            <p:nvPr/>
          </p:nvSpPr>
          <p:spPr>
            <a:xfrm>
              <a:off x="3648487" y="5440646"/>
              <a:ext cx="38100" cy="47228"/>
            </a:xfrm>
            <a:custGeom>
              <a:avLst/>
              <a:gdLst/>
              <a:ahLst/>
              <a:cxnLst/>
              <a:rect l="0" t="0" r="0" b="0"/>
              <a:pathLst>
                <a:path w="38100" h="47228">
                  <a:moveTo>
                    <a:pt x="16747" y="0"/>
                  </a:moveTo>
                  <a:lnTo>
                    <a:pt x="12620" y="318"/>
                  </a:lnTo>
                  <a:lnTo>
                    <a:pt x="9207" y="1270"/>
                  </a:lnTo>
                  <a:lnTo>
                    <a:pt x="6587" y="2540"/>
                  </a:lnTo>
                  <a:lnTo>
                    <a:pt x="4602" y="4207"/>
                  </a:lnTo>
                  <a:lnTo>
                    <a:pt x="3095" y="5953"/>
                  </a:lnTo>
                  <a:lnTo>
                    <a:pt x="2142" y="7699"/>
                  </a:lnTo>
                  <a:lnTo>
                    <a:pt x="1507" y="10637"/>
                  </a:lnTo>
                  <a:lnTo>
                    <a:pt x="1587" y="11986"/>
                  </a:lnTo>
                  <a:lnTo>
                    <a:pt x="1904" y="13493"/>
                  </a:lnTo>
                  <a:lnTo>
                    <a:pt x="2777" y="14763"/>
                  </a:lnTo>
                  <a:lnTo>
                    <a:pt x="4602" y="15240"/>
                  </a:lnTo>
                  <a:lnTo>
                    <a:pt x="6587" y="14763"/>
                  </a:lnTo>
                  <a:lnTo>
                    <a:pt x="8016" y="13493"/>
                  </a:lnTo>
                  <a:lnTo>
                    <a:pt x="8809" y="11986"/>
                  </a:lnTo>
                  <a:lnTo>
                    <a:pt x="9127" y="10637"/>
                  </a:lnTo>
                  <a:lnTo>
                    <a:pt x="8888" y="9763"/>
                  </a:lnTo>
                  <a:lnTo>
                    <a:pt x="8413" y="9128"/>
                  </a:lnTo>
                  <a:lnTo>
                    <a:pt x="7857" y="8493"/>
                  </a:lnTo>
                  <a:lnTo>
                    <a:pt x="7620" y="7620"/>
                  </a:lnTo>
                  <a:lnTo>
                    <a:pt x="8413" y="5636"/>
                  </a:lnTo>
                  <a:lnTo>
                    <a:pt x="10318" y="4207"/>
                  </a:lnTo>
                  <a:lnTo>
                    <a:pt x="12778" y="3333"/>
                  </a:lnTo>
                  <a:lnTo>
                    <a:pt x="15238" y="3017"/>
                  </a:lnTo>
                  <a:lnTo>
                    <a:pt x="17938" y="3096"/>
                  </a:lnTo>
                  <a:lnTo>
                    <a:pt x="20954" y="3968"/>
                  </a:lnTo>
                  <a:lnTo>
                    <a:pt x="22303" y="4842"/>
                  </a:lnTo>
                  <a:lnTo>
                    <a:pt x="23336" y="6192"/>
                  </a:lnTo>
                  <a:lnTo>
                    <a:pt x="24129" y="8096"/>
                  </a:lnTo>
                  <a:lnTo>
                    <a:pt x="24367" y="10637"/>
                  </a:lnTo>
                  <a:lnTo>
                    <a:pt x="24367" y="15240"/>
                  </a:lnTo>
                  <a:lnTo>
                    <a:pt x="23300" y="15699"/>
                  </a:lnTo>
                  <a:lnTo>
                    <a:pt x="24367" y="18256"/>
                  </a:lnTo>
                  <a:lnTo>
                    <a:pt x="24367" y="33496"/>
                  </a:lnTo>
                  <a:lnTo>
                    <a:pt x="24050" y="35561"/>
                  </a:lnTo>
                  <a:lnTo>
                    <a:pt x="23256" y="37148"/>
                  </a:lnTo>
                  <a:lnTo>
                    <a:pt x="21827" y="38418"/>
                  </a:lnTo>
                  <a:lnTo>
                    <a:pt x="19843" y="39608"/>
                  </a:lnTo>
                  <a:lnTo>
                    <a:pt x="19128" y="39846"/>
                  </a:lnTo>
                  <a:lnTo>
                    <a:pt x="17382" y="40323"/>
                  </a:lnTo>
                  <a:lnTo>
                    <a:pt x="15318" y="40878"/>
                  </a:lnTo>
                  <a:lnTo>
                    <a:pt x="13731" y="41117"/>
                  </a:lnTo>
                  <a:lnTo>
                    <a:pt x="10636" y="40561"/>
                  </a:lnTo>
                  <a:lnTo>
                    <a:pt x="8175" y="39052"/>
                  </a:lnTo>
                  <a:lnTo>
                    <a:pt x="6667" y="36592"/>
                  </a:lnTo>
                  <a:lnTo>
                    <a:pt x="6111" y="33496"/>
                  </a:lnTo>
                  <a:lnTo>
                    <a:pt x="6587" y="29845"/>
                  </a:lnTo>
                  <a:lnTo>
                    <a:pt x="7461" y="27861"/>
                  </a:lnTo>
                  <a:lnTo>
                    <a:pt x="8968" y="25876"/>
                  </a:lnTo>
                  <a:lnTo>
                    <a:pt x="11270" y="23892"/>
                  </a:lnTo>
                  <a:lnTo>
                    <a:pt x="14445" y="21907"/>
                  </a:lnTo>
                  <a:lnTo>
                    <a:pt x="18811" y="20082"/>
                  </a:lnTo>
                  <a:lnTo>
                    <a:pt x="24367" y="18256"/>
                  </a:lnTo>
                  <a:lnTo>
                    <a:pt x="23300" y="15699"/>
                  </a:lnTo>
                  <a:lnTo>
                    <a:pt x="18096" y="17938"/>
                  </a:lnTo>
                  <a:lnTo>
                    <a:pt x="12857" y="20320"/>
                  </a:lnTo>
                  <a:lnTo>
                    <a:pt x="8651" y="22543"/>
                  </a:lnTo>
                  <a:lnTo>
                    <a:pt x="5317" y="24765"/>
                  </a:lnTo>
                  <a:lnTo>
                    <a:pt x="2857" y="27146"/>
                  </a:lnTo>
                  <a:lnTo>
                    <a:pt x="1270" y="29845"/>
                  </a:lnTo>
                  <a:lnTo>
                    <a:pt x="317" y="32941"/>
                  </a:lnTo>
                  <a:lnTo>
                    <a:pt x="0" y="36592"/>
                  </a:lnTo>
                  <a:lnTo>
                    <a:pt x="555" y="40799"/>
                  </a:lnTo>
                  <a:lnTo>
                    <a:pt x="2301" y="44212"/>
                  </a:lnTo>
                  <a:lnTo>
                    <a:pt x="5158" y="46435"/>
                  </a:lnTo>
                  <a:lnTo>
                    <a:pt x="9127" y="47228"/>
                  </a:lnTo>
                  <a:lnTo>
                    <a:pt x="12778" y="46435"/>
                  </a:lnTo>
                  <a:lnTo>
                    <a:pt x="16747" y="44608"/>
                  </a:lnTo>
                  <a:lnTo>
                    <a:pt x="20716" y="42068"/>
                  </a:lnTo>
                  <a:lnTo>
                    <a:pt x="24367" y="39608"/>
                  </a:lnTo>
                  <a:lnTo>
                    <a:pt x="24526" y="42148"/>
                  </a:lnTo>
                  <a:lnTo>
                    <a:pt x="24923" y="43974"/>
                  </a:lnTo>
                  <a:lnTo>
                    <a:pt x="25478" y="45402"/>
                  </a:lnTo>
                  <a:lnTo>
                    <a:pt x="26272" y="46276"/>
                  </a:lnTo>
                  <a:lnTo>
                    <a:pt x="28257" y="47069"/>
                  </a:lnTo>
                  <a:lnTo>
                    <a:pt x="30479" y="47228"/>
                  </a:lnTo>
                  <a:lnTo>
                    <a:pt x="31907" y="47149"/>
                  </a:lnTo>
                  <a:lnTo>
                    <a:pt x="33733" y="46673"/>
                  </a:lnTo>
                  <a:lnTo>
                    <a:pt x="35876" y="45323"/>
                  </a:lnTo>
                  <a:lnTo>
                    <a:pt x="38100" y="42705"/>
                  </a:lnTo>
                  <a:lnTo>
                    <a:pt x="38100" y="39608"/>
                  </a:lnTo>
                  <a:lnTo>
                    <a:pt x="37782" y="39846"/>
                  </a:lnTo>
                  <a:lnTo>
                    <a:pt x="36988" y="40323"/>
                  </a:lnTo>
                  <a:lnTo>
                    <a:pt x="35558" y="40878"/>
                  </a:lnTo>
                  <a:lnTo>
                    <a:pt x="33495" y="41117"/>
                  </a:lnTo>
                  <a:lnTo>
                    <a:pt x="31750" y="40561"/>
                  </a:lnTo>
                  <a:lnTo>
                    <a:pt x="30876" y="39212"/>
                  </a:lnTo>
                  <a:lnTo>
                    <a:pt x="30558" y="37306"/>
                  </a:lnTo>
                  <a:lnTo>
                    <a:pt x="30479" y="35083"/>
                  </a:lnTo>
                  <a:lnTo>
                    <a:pt x="30479" y="15240"/>
                  </a:lnTo>
                  <a:lnTo>
                    <a:pt x="30241" y="10318"/>
                  </a:lnTo>
                  <a:lnTo>
                    <a:pt x="29765" y="7699"/>
                  </a:lnTo>
                  <a:lnTo>
                    <a:pt x="28732" y="5318"/>
                  </a:lnTo>
                  <a:lnTo>
                    <a:pt x="27145" y="3175"/>
                  </a:lnTo>
                  <a:lnTo>
                    <a:pt x="24684" y="1508"/>
                  </a:lnTo>
                  <a:lnTo>
                    <a:pt x="21271" y="397"/>
                  </a:lnTo>
                  <a:lnTo>
                    <a:pt x="16747" y="0"/>
                  </a:lnTo>
                  <a:close/>
                </a:path>
              </a:pathLst>
            </a:custGeom>
            <a:solidFill>
              <a:srgbClr val="000000"/>
            </a:solidFill>
          </p:spPr>
          <p:txBody>
            <a:bodyPr vert="horz" lIns="91440" tIns="45720" rIns="91440" bIns="45720" anchor="t"/>
            <a:lstStyle/>
            <a:p>
              <a:endParaRPr lang="en-IN"/>
            </a:p>
          </p:txBody>
        </p:sp>
        <p:sp>
          <p:nvSpPr>
            <p:cNvPr id="2548" name="Shape 7288"/>
            <p:cNvSpPr/>
            <p:nvPr/>
          </p:nvSpPr>
          <p:spPr>
            <a:xfrm>
              <a:off x="3689602" y="5419295"/>
              <a:ext cx="47308" cy="67071"/>
            </a:xfrm>
            <a:custGeom>
              <a:avLst/>
              <a:gdLst/>
              <a:ahLst/>
              <a:cxnLst/>
              <a:rect l="0" t="0" r="0" b="0"/>
              <a:pathLst>
                <a:path w="47308" h="67071">
                  <a:moveTo>
                    <a:pt x="13732" y="0"/>
                  </a:moveTo>
                  <a:lnTo>
                    <a:pt x="10318" y="872"/>
                  </a:lnTo>
                  <a:lnTo>
                    <a:pt x="6906" y="1507"/>
                  </a:lnTo>
                  <a:lnTo>
                    <a:pt x="3413" y="2144"/>
                  </a:lnTo>
                  <a:lnTo>
                    <a:pt x="0" y="3095"/>
                  </a:lnTo>
                  <a:lnTo>
                    <a:pt x="0" y="4603"/>
                  </a:lnTo>
                  <a:lnTo>
                    <a:pt x="3096" y="4603"/>
                  </a:lnTo>
                  <a:lnTo>
                    <a:pt x="4842" y="4921"/>
                  </a:lnTo>
                  <a:lnTo>
                    <a:pt x="5716" y="5952"/>
                  </a:lnTo>
                  <a:lnTo>
                    <a:pt x="6033" y="7778"/>
                  </a:lnTo>
                  <a:lnTo>
                    <a:pt x="6112" y="10715"/>
                  </a:lnTo>
                  <a:lnTo>
                    <a:pt x="6112" y="59451"/>
                  </a:lnTo>
                  <a:lnTo>
                    <a:pt x="6033" y="62151"/>
                  </a:lnTo>
                  <a:lnTo>
                    <a:pt x="5319" y="63658"/>
                  </a:lnTo>
                  <a:lnTo>
                    <a:pt x="3572" y="64611"/>
                  </a:lnTo>
                  <a:lnTo>
                    <a:pt x="1985" y="65087"/>
                  </a:lnTo>
                  <a:lnTo>
                    <a:pt x="0" y="65563"/>
                  </a:lnTo>
                  <a:lnTo>
                    <a:pt x="0" y="67071"/>
                  </a:lnTo>
                  <a:lnTo>
                    <a:pt x="21352" y="67071"/>
                  </a:lnTo>
                  <a:lnTo>
                    <a:pt x="21352" y="65563"/>
                  </a:lnTo>
                  <a:lnTo>
                    <a:pt x="19843" y="65563"/>
                  </a:lnTo>
                  <a:lnTo>
                    <a:pt x="17622" y="65246"/>
                  </a:lnTo>
                  <a:lnTo>
                    <a:pt x="15637" y="64452"/>
                  </a:lnTo>
                  <a:lnTo>
                    <a:pt x="14287" y="63024"/>
                  </a:lnTo>
                  <a:lnTo>
                    <a:pt x="13732" y="60960"/>
                  </a:lnTo>
                  <a:lnTo>
                    <a:pt x="13732" y="42703"/>
                  </a:lnTo>
                  <a:lnTo>
                    <a:pt x="27464" y="60960"/>
                  </a:lnTo>
                  <a:lnTo>
                    <a:pt x="28575" y="61832"/>
                  </a:lnTo>
                  <a:lnTo>
                    <a:pt x="29528" y="62469"/>
                  </a:lnTo>
                  <a:lnTo>
                    <a:pt x="30242" y="63102"/>
                  </a:lnTo>
                  <a:lnTo>
                    <a:pt x="30480" y="64056"/>
                  </a:lnTo>
                  <a:lnTo>
                    <a:pt x="30242" y="64928"/>
                  </a:lnTo>
                  <a:lnTo>
                    <a:pt x="29528" y="65405"/>
                  </a:lnTo>
                  <a:lnTo>
                    <a:pt x="27464" y="65563"/>
                  </a:lnTo>
                  <a:lnTo>
                    <a:pt x="25956" y="65563"/>
                  </a:lnTo>
                  <a:lnTo>
                    <a:pt x="25956" y="67071"/>
                  </a:lnTo>
                  <a:lnTo>
                    <a:pt x="47308" y="67071"/>
                  </a:lnTo>
                  <a:lnTo>
                    <a:pt x="47308" y="65563"/>
                  </a:lnTo>
                  <a:lnTo>
                    <a:pt x="45641" y="65246"/>
                  </a:lnTo>
                  <a:lnTo>
                    <a:pt x="43101" y="64056"/>
                  </a:lnTo>
                  <a:lnTo>
                    <a:pt x="40005" y="61675"/>
                  </a:lnTo>
                  <a:lnTo>
                    <a:pt x="36592" y="57943"/>
                  </a:lnTo>
                  <a:lnTo>
                    <a:pt x="21352" y="39607"/>
                  </a:lnTo>
                  <a:lnTo>
                    <a:pt x="24448" y="36591"/>
                  </a:lnTo>
                  <a:lnTo>
                    <a:pt x="29052" y="32543"/>
                  </a:lnTo>
                  <a:lnTo>
                    <a:pt x="32703" y="29527"/>
                  </a:lnTo>
                  <a:lnTo>
                    <a:pt x="35561" y="27383"/>
                  </a:lnTo>
                  <a:lnTo>
                    <a:pt x="37942" y="25876"/>
                  </a:lnTo>
                  <a:lnTo>
                    <a:pt x="39926" y="25002"/>
                  </a:lnTo>
                  <a:lnTo>
                    <a:pt x="41752" y="24526"/>
                  </a:lnTo>
                  <a:lnTo>
                    <a:pt x="45721" y="24369"/>
                  </a:lnTo>
                  <a:lnTo>
                    <a:pt x="45721" y="22860"/>
                  </a:lnTo>
                  <a:lnTo>
                    <a:pt x="25956" y="22860"/>
                  </a:lnTo>
                  <a:lnTo>
                    <a:pt x="25956" y="24369"/>
                  </a:lnTo>
                  <a:lnTo>
                    <a:pt x="27941" y="24369"/>
                  </a:lnTo>
                  <a:lnTo>
                    <a:pt x="29368" y="24526"/>
                  </a:lnTo>
                  <a:lnTo>
                    <a:pt x="30162" y="25002"/>
                  </a:lnTo>
                  <a:lnTo>
                    <a:pt x="30480" y="25956"/>
                  </a:lnTo>
                  <a:lnTo>
                    <a:pt x="30242" y="26828"/>
                  </a:lnTo>
                  <a:lnTo>
                    <a:pt x="29528" y="27463"/>
                  </a:lnTo>
                  <a:lnTo>
                    <a:pt x="28575" y="28099"/>
                  </a:lnTo>
                  <a:lnTo>
                    <a:pt x="27464" y="28971"/>
                  </a:lnTo>
                  <a:lnTo>
                    <a:pt x="24686" y="31750"/>
                  </a:lnTo>
                  <a:lnTo>
                    <a:pt x="21194" y="35083"/>
                  </a:lnTo>
                  <a:lnTo>
                    <a:pt x="17383" y="38417"/>
                  </a:lnTo>
                  <a:lnTo>
                    <a:pt x="13732" y="41195"/>
                  </a:lnTo>
                  <a:lnTo>
                    <a:pt x="13732" y="0"/>
                  </a:lnTo>
                  <a:close/>
                </a:path>
              </a:pathLst>
            </a:custGeom>
            <a:solidFill>
              <a:srgbClr val="000000"/>
            </a:solidFill>
          </p:spPr>
          <p:txBody>
            <a:bodyPr vert="horz" lIns="91440" tIns="45720" rIns="91440" bIns="45720" anchor="t"/>
            <a:lstStyle/>
            <a:p>
              <a:endParaRPr lang="en-IN"/>
            </a:p>
          </p:txBody>
        </p:sp>
        <p:sp>
          <p:nvSpPr>
            <p:cNvPr id="2549" name="Shape 7289"/>
            <p:cNvSpPr/>
            <p:nvPr/>
          </p:nvSpPr>
          <p:spPr>
            <a:xfrm>
              <a:off x="3738419" y="5440646"/>
              <a:ext cx="39607" cy="47228"/>
            </a:xfrm>
            <a:custGeom>
              <a:avLst/>
              <a:gdLst/>
              <a:ahLst/>
              <a:cxnLst/>
              <a:rect l="0" t="0" r="0" b="0"/>
              <a:pathLst>
                <a:path w="39607" h="47228">
                  <a:moveTo>
                    <a:pt x="19763" y="0"/>
                  </a:moveTo>
                  <a:lnTo>
                    <a:pt x="18256" y="3017"/>
                  </a:lnTo>
                  <a:lnTo>
                    <a:pt x="20876" y="3333"/>
                  </a:lnTo>
                  <a:lnTo>
                    <a:pt x="22859" y="4287"/>
                  </a:lnTo>
                  <a:lnTo>
                    <a:pt x="25717" y="7382"/>
                  </a:lnTo>
                  <a:lnTo>
                    <a:pt x="27067" y="11351"/>
                  </a:lnTo>
                  <a:lnTo>
                    <a:pt x="27383" y="15240"/>
                  </a:lnTo>
                  <a:lnTo>
                    <a:pt x="6112" y="15240"/>
                  </a:lnTo>
                  <a:lnTo>
                    <a:pt x="7223" y="12065"/>
                  </a:lnTo>
                  <a:lnTo>
                    <a:pt x="8413" y="9446"/>
                  </a:lnTo>
                  <a:lnTo>
                    <a:pt x="9683" y="7382"/>
                  </a:lnTo>
                  <a:lnTo>
                    <a:pt x="11032" y="5715"/>
                  </a:lnTo>
                  <a:lnTo>
                    <a:pt x="14207" y="3651"/>
                  </a:lnTo>
                  <a:lnTo>
                    <a:pt x="18256" y="3017"/>
                  </a:lnTo>
                  <a:lnTo>
                    <a:pt x="19763" y="0"/>
                  </a:lnTo>
                  <a:lnTo>
                    <a:pt x="16748" y="238"/>
                  </a:lnTo>
                  <a:lnTo>
                    <a:pt x="13493" y="1032"/>
                  </a:lnTo>
                  <a:lnTo>
                    <a:pt x="10159" y="2461"/>
                  </a:lnTo>
                  <a:lnTo>
                    <a:pt x="7063" y="4762"/>
                  </a:lnTo>
                  <a:lnTo>
                    <a:pt x="4207" y="7937"/>
                  </a:lnTo>
                  <a:lnTo>
                    <a:pt x="1983" y="12224"/>
                  </a:lnTo>
                  <a:lnTo>
                    <a:pt x="556" y="17621"/>
                  </a:lnTo>
                  <a:lnTo>
                    <a:pt x="0" y="24368"/>
                  </a:lnTo>
                  <a:lnTo>
                    <a:pt x="317" y="29687"/>
                  </a:lnTo>
                  <a:lnTo>
                    <a:pt x="1349" y="34369"/>
                  </a:lnTo>
                  <a:lnTo>
                    <a:pt x="2937" y="38258"/>
                  </a:lnTo>
                  <a:lnTo>
                    <a:pt x="5158" y="41513"/>
                  </a:lnTo>
                  <a:lnTo>
                    <a:pt x="7778" y="43974"/>
                  </a:lnTo>
                  <a:lnTo>
                    <a:pt x="10953" y="45799"/>
                  </a:lnTo>
                  <a:lnTo>
                    <a:pt x="14446" y="46831"/>
                  </a:lnTo>
                  <a:lnTo>
                    <a:pt x="18256" y="47228"/>
                  </a:lnTo>
                  <a:lnTo>
                    <a:pt x="23574" y="46593"/>
                  </a:lnTo>
                  <a:lnTo>
                    <a:pt x="28019" y="45006"/>
                  </a:lnTo>
                  <a:lnTo>
                    <a:pt x="31670" y="42705"/>
                  </a:lnTo>
                  <a:lnTo>
                    <a:pt x="34687" y="40006"/>
                  </a:lnTo>
                  <a:lnTo>
                    <a:pt x="36908" y="37068"/>
                  </a:lnTo>
                  <a:lnTo>
                    <a:pt x="38417" y="34369"/>
                  </a:lnTo>
                  <a:lnTo>
                    <a:pt x="39289" y="32068"/>
                  </a:lnTo>
                  <a:lnTo>
                    <a:pt x="39607" y="30481"/>
                  </a:lnTo>
                  <a:lnTo>
                    <a:pt x="38100" y="30481"/>
                  </a:lnTo>
                  <a:lnTo>
                    <a:pt x="36353" y="33417"/>
                  </a:lnTo>
                  <a:lnTo>
                    <a:pt x="33337" y="36910"/>
                  </a:lnTo>
                  <a:lnTo>
                    <a:pt x="28892" y="39846"/>
                  </a:lnTo>
                  <a:lnTo>
                    <a:pt x="26034" y="40799"/>
                  </a:lnTo>
                  <a:lnTo>
                    <a:pt x="22859" y="41117"/>
                  </a:lnTo>
                  <a:lnTo>
                    <a:pt x="20478" y="40878"/>
                  </a:lnTo>
                  <a:lnTo>
                    <a:pt x="17858" y="40085"/>
                  </a:lnTo>
                  <a:lnTo>
                    <a:pt x="15240" y="38736"/>
                  </a:lnTo>
                  <a:lnTo>
                    <a:pt x="12779" y="36592"/>
                  </a:lnTo>
                  <a:lnTo>
                    <a:pt x="10477" y="33576"/>
                  </a:lnTo>
                  <a:lnTo>
                    <a:pt x="8493" y="29527"/>
                  </a:lnTo>
                  <a:lnTo>
                    <a:pt x="6984" y="24527"/>
                  </a:lnTo>
                  <a:lnTo>
                    <a:pt x="6112" y="18256"/>
                  </a:lnTo>
                  <a:lnTo>
                    <a:pt x="38100" y="18256"/>
                  </a:lnTo>
                  <a:lnTo>
                    <a:pt x="37306" y="13573"/>
                  </a:lnTo>
                  <a:lnTo>
                    <a:pt x="36114" y="9604"/>
                  </a:lnTo>
                  <a:lnTo>
                    <a:pt x="34448" y="6508"/>
                  </a:lnTo>
                  <a:lnTo>
                    <a:pt x="32384" y="3968"/>
                  </a:lnTo>
                  <a:lnTo>
                    <a:pt x="29845" y="2143"/>
                  </a:lnTo>
                  <a:lnTo>
                    <a:pt x="26907" y="952"/>
                  </a:lnTo>
                  <a:lnTo>
                    <a:pt x="23574" y="238"/>
                  </a:lnTo>
                  <a:lnTo>
                    <a:pt x="19763" y="0"/>
                  </a:lnTo>
                  <a:close/>
                </a:path>
              </a:pathLst>
            </a:custGeom>
            <a:solidFill>
              <a:srgbClr val="000000"/>
            </a:solidFill>
          </p:spPr>
          <p:txBody>
            <a:bodyPr vert="horz" lIns="91440" tIns="45720" rIns="91440" bIns="45720" anchor="t"/>
            <a:lstStyle/>
            <a:p>
              <a:endParaRPr lang="en-IN"/>
            </a:p>
          </p:txBody>
        </p:sp>
        <p:sp>
          <p:nvSpPr>
            <p:cNvPr id="2550" name="Shape 7290"/>
            <p:cNvSpPr/>
            <p:nvPr/>
          </p:nvSpPr>
          <p:spPr>
            <a:xfrm>
              <a:off x="3808507" y="5440646"/>
              <a:ext cx="39607" cy="47228"/>
            </a:xfrm>
            <a:custGeom>
              <a:avLst/>
              <a:gdLst/>
              <a:ahLst/>
              <a:cxnLst/>
              <a:rect l="0" t="0" r="0" b="0"/>
              <a:pathLst>
                <a:path w="39607" h="47228">
                  <a:moveTo>
                    <a:pt x="19843" y="0"/>
                  </a:moveTo>
                  <a:lnTo>
                    <a:pt x="16747" y="3017"/>
                  </a:lnTo>
                  <a:lnTo>
                    <a:pt x="19367" y="3333"/>
                  </a:lnTo>
                  <a:lnTo>
                    <a:pt x="21431" y="4287"/>
                  </a:lnTo>
                  <a:lnTo>
                    <a:pt x="24367" y="7382"/>
                  </a:lnTo>
                  <a:lnTo>
                    <a:pt x="26193" y="11351"/>
                  </a:lnTo>
                  <a:lnTo>
                    <a:pt x="27462" y="15240"/>
                  </a:lnTo>
                  <a:lnTo>
                    <a:pt x="6111" y="15240"/>
                  </a:lnTo>
                  <a:lnTo>
                    <a:pt x="6746" y="12065"/>
                  </a:lnTo>
                  <a:lnTo>
                    <a:pt x="7539" y="9446"/>
                  </a:lnTo>
                  <a:lnTo>
                    <a:pt x="8492" y="7382"/>
                  </a:lnTo>
                  <a:lnTo>
                    <a:pt x="9682" y="5715"/>
                  </a:lnTo>
                  <a:lnTo>
                    <a:pt x="12700" y="3651"/>
                  </a:lnTo>
                  <a:lnTo>
                    <a:pt x="16747" y="3017"/>
                  </a:lnTo>
                  <a:lnTo>
                    <a:pt x="19843" y="0"/>
                  </a:lnTo>
                  <a:lnTo>
                    <a:pt x="16350" y="238"/>
                  </a:lnTo>
                  <a:lnTo>
                    <a:pt x="12857" y="1032"/>
                  </a:lnTo>
                  <a:lnTo>
                    <a:pt x="9525" y="2461"/>
                  </a:lnTo>
                  <a:lnTo>
                    <a:pt x="6507" y="4762"/>
                  </a:lnTo>
                  <a:lnTo>
                    <a:pt x="3888" y="7937"/>
                  </a:lnTo>
                  <a:lnTo>
                    <a:pt x="1825" y="12224"/>
                  </a:lnTo>
                  <a:lnTo>
                    <a:pt x="475" y="17621"/>
                  </a:lnTo>
                  <a:lnTo>
                    <a:pt x="0" y="24368"/>
                  </a:lnTo>
                  <a:lnTo>
                    <a:pt x="317" y="29687"/>
                  </a:lnTo>
                  <a:lnTo>
                    <a:pt x="1111" y="34369"/>
                  </a:lnTo>
                  <a:lnTo>
                    <a:pt x="2459" y="38258"/>
                  </a:lnTo>
                  <a:lnTo>
                    <a:pt x="4364" y="41513"/>
                  </a:lnTo>
                  <a:lnTo>
                    <a:pt x="6746" y="43974"/>
                  </a:lnTo>
                  <a:lnTo>
                    <a:pt x="9682" y="45799"/>
                  </a:lnTo>
                  <a:lnTo>
                    <a:pt x="12937" y="46831"/>
                  </a:lnTo>
                  <a:lnTo>
                    <a:pt x="16747" y="47228"/>
                  </a:lnTo>
                  <a:lnTo>
                    <a:pt x="22066" y="46593"/>
                  </a:lnTo>
                  <a:lnTo>
                    <a:pt x="26511" y="45006"/>
                  </a:lnTo>
                  <a:lnTo>
                    <a:pt x="30241" y="42705"/>
                  </a:lnTo>
                  <a:lnTo>
                    <a:pt x="33337" y="40006"/>
                  </a:lnTo>
                  <a:lnTo>
                    <a:pt x="35718" y="37068"/>
                  </a:lnTo>
                  <a:lnTo>
                    <a:pt x="37543" y="34369"/>
                  </a:lnTo>
                  <a:lnTo>
                    <a:pt x="38813" y="32068"/>
                  </a:lnTo>
                  <a:lnTo>
                    <a:pt x="39607" y="30481"/>
                  </a:lnTo>
                  <a:lnTo>
                    <a:pt x="38100" y="30481"/>
                  </a:lnTo>
                  <a:lnTo>
                    <a:pt x="35480" y="33417"/>
                  </a:lnTo>
                  <a:lnTo>
                    <a:pt x="31987" y="36910"/>
                  </a:lnTo>
                  <a:lnTo>
                    <a:pt x="27383" y="39846"/>
                  </a:lnTo>
                  <a:lnTo>
                    <a:pt x="24606" y="40799"/>
                  </a:lnTo>
                  <a:lnTo>
                    <a:pt x="21351" y="41117"/>
                  </a:lnTo>
                  <a:lnTo>
                    <a:pt x="18970" y="40878"/>
                  </a:lnTo>
                  <a:lnTo>
                    <a:pt x="16350" y="40085"/>
                  </a:lnTo>
                  <a:lnTo>
                    <a:pt x="13731" y="38736"/>
                  </a:lnTo>
                  <a:lnTo>
                    <a:pt x="11269" y="36592"/>
                  </a:lnTo>
                  <a:lnTo>
                    <a:pt x="8968" y="33576"/>
                  </a:lnTo>
                  <a:lnTo>
                    <a:pt x="6984" y="29527"/>
                  </a:lnTo>
                  <a:lnTo>
                    <a:pt x="5476" y="24527"/>
                  </a:lnTo>
                  <a:lnTo>
                    <a:pt x="4603" y="18256"/>
                  </a:lnTo>
                  <a:lnTo>
                    <a:pt x="36591" y="18256"/>
                  </a:lnTo>
                  <a:lnTo>
                    <a:pt x="36273" y="13573"/>
                  </a:lnTo>
                  <a:lnTo>
                    <a:pt x="35242" y="9604"/>
                  </a:lnTo>
                  <a:lnTo>
                    <a:pt x="33733" y="6508"/>
                  </a:lnTo>
                  <a:lnTo>
                    <a:pt x="31670" y="3968"/>
                  </a:lnTo>
                  <a:lnTo>
                    <a:pt x="29130" y="2143"/>
                  </a:lnTo>
                  <a:lnTo>
                    <a:pt x="26272" y="952"/>
                  </a:lnTo>
                  <a:lnTo>
                    <a:pt x="23176" y="238"/>
                  </a:lnTo>
                  <a:lnTo>
                    <a:pt x="19843" y="0"/>
                  </a:lnTo>
                  <a:close/>
                </a:path>
              </a:pathLst>
            </a:custGeom>
            <a:solidFill>
              <a:srgbClr val="000000"/>
            </a:solidFill>
          </p:spPr>
          <p:txBody>
            <a:bodyPr vert="horz" lIns="91440" tIns="45720" rIns="91440" bIns="45720" anchor="t"/>
            <a:lstStyle/>
            <a:p>
              <a:endParaRPr lang="en-IN"/>
            </a:p>
          </p:txBody>
        </p:sp>
        <p:sp>
          <p:nvSpPr>
            <p:cNvPr id="2551" name="Shape 7291"/>
            <p:cNvSpPr/>
            <p:nvPr/>
          </p:nvSpPr>
          <p:spPr>
            <a:xfrm>
              <a:off x="3851211" y="5419295"/>
              <a:ext cx="22859" cy="67071"/>
            </a:xfrm>
            <a:custGeom>
              <a:avLst/>
              <a:gdLst/>
              <a:ahLst/>
              <a:cxnLst/>
              <a:rect l="0" t="0" r="0" b="0"/>
              <a:pathLst>
                <a:path w="22859" h="67071">
                  <a:moveTo>
                    <a:pt x="15240" y="0"/>
                  </a:moveTo>
                  <a:lnTo>
                    <a:pt x="11746" y="872"/>
                  </a:lnTo>
                  <a:lnTo>
                    <a:pt x="8175" y="1507"/>
                  </a:lnTo>
                  <a:lnTo>
                    <a:pt x="4285" y="2144"/>
                  </a:lnTo>
                  <a:lnTo>
                    <a:pt x="0" y="3095"/>
                  </a:lnTo>
                  <a:lnTo>
                    <a:pt x="0" y="4603"/>
                  </a:lnTo>
                  <a:lnTo>
                    <a:pt x="4523" y="4603"/>
                  </a:lnTo>
                  <a:lnTo>
                    <a:pt x="6350" y="4921"/>
                  </a:lnTo>
                  <a:lnTo>
                    <a:pt x="7222" y="5952"/>
                  </a:lnTo>
                  <a:lnTo>
                    <a:pt x="7540" y="7778"/>
                  </a:lnTo>
                  <a:lnTo>
                    <a:pt x="7620" y="10715"/>
                  </a:lnTo>
                  <a:lnTo>
                    <a:pt x="7620" y="57943"/>
                  </a:lnTo>
                  <a:lnTo>
                    <a:pt x="7302" y="61675"/>
                  </a:lnTo>
                  <a:lnTo>
                    <a:pt x="6111" y="64056"/>
                  </a:lnTo>
                  <a:lnTo>
                    <a:pt x="3730" y="65246"/>
                  </a:lnTo>
                  <a:lnTo>
                    <a:pt x="0" y="65563"/>
                  </a:lnTo>
                  <a:lnTo>
                    <a:pt x="0" y="67071"/>
                  </a:lnTo>
                  <a:lnTo>
                    <a:pt x="22859" y="67071"/>
                  </a:lnTo>
                  <a:lnTo>
                    <a:pt x="22859" y="65563"/>
                  </a:lnTo>
                  <a:lnTo>
                    <a:pt x="19129" y="65246"/>
                  </a:lnTo>
                  <a:lnTo>
                    <a:pt x="16747" y="64056"/>
                  </a:lnTo>
                  <a:lnTo>
                    <a:pt x="15557" y="61675"/>
                  </a:lnTo>
                  <a:lnTo>
                    <a:pt x="15240" y="57943"/>
                  </a:lnTo>
                  <a:lnTo>
                    <a:pt x="15240" y="0"/>
                  </a:lnTo>
                  <a:close/>
                </a:path>
              </a:pathLst>
            </a:custGeom>
            <a:solidFill>
              <a:srgbClr val="000000"/>
            </a:solidFill>
          </p:spPr>
          <p:txBody>
            <a:bodyPr vert="horz" lIns="91440" tIns="45720" rIns="91440" bIns="45720" anchor="t"/>
            <a:lstStyle/>
            <a:p>
              <a:endParaRPr lang="en-IN"/>
            </a:p>
          </p:txBody>
        </p:sp>
        <p:sp>
          <p:nvSpPr>
            <p:cNvPr id="2552" name="Shape 7292"/>
            <p:cNvSpPr/>
            <p:nvPr/>
          </p:nvSpPr>
          <p:spPr>
            <a:xfrm>
              <a:off x="3884707" y="5419295"/>
              <a:ext cx="9127" cy="10715"/>
            </a:xfrm>
            <a:custGeom>
              <a:avLst/>
              <a:gdLst/>
              <a:ahLst/>
              <a:cxnLst/>
              <a:rect l="0" t="0" r="0" b="0"/>
              <a:pathLst>
                <a:path w="9127" h="10715">
                  <a:moveTo>
                    <a:pt x="4603" y="0"/>
                  </a:moveTo>
                  <a:lnTo>
                    <a:pt x="2538" y="476"/>
                  </a:lnTo>
                  <a:lnTo>
                    <a:pt x="1111" y="1746"/>
                  </a:lnTo>
                  <a:lnTo>
                    <a:pt x="317" y="3254"/>
                  </a:lnTo>
                  <a:lnTo>
                    <a:pt x="0" y="4603"/>
                  </a:lnTo>
                  <a:lnTo>
                    <a:pt x="317" y="6191"/>
                  </a:lnTo>
                  <a:lnTo>
                    <a:pt x="1111" y="8255"/>
                  </a:lnTo>
                  <a:lnTo>
                    <a:pt x="2538" y="10001"/>
                  </a:lnTo>
                  <a:lnTo>
                    <a:pt x="4603" y="10715"/>
                  </a:lnTo>
                  <a:lnTo>
                    <a:pt x="6587" y="10160"/>
                  </a:lnTo>
                  <a:lnTo>
                    <a:pt x="8016" y="8810"/>
                  </a:lnTo>
                  <a:lnTo>
                    <a:pt x="8809" y="6826"/>
                  </a:lnTo>
                  <a:lnTo>
                    <a:pt x="9127" y="4603"/>
                  </a:lnTo>
                  <a:lnTo>
                    <a:pt x="8809" y="2540"/>
                  </a:lnTo>
                  <a:lnTo>
                    <a:pt x="8016" y="1111"/>
                  </a:lnTo>
                  <a:lnTo>
                    <a:pt x="6587" y="317"/>
                  </a:lnTo>
                  <a:lnTo>
                    <a:pt x="4603" y="0"/>
                  </a:lnTo>
                  <a:close/>
                </a:path>
              </a:pathLst>
            </a:custGeom>
            <a:solidFill>
              <a:srgbClr val="000000"/>
            </a:solidFill>
          </p:spPr>
          <p:txBody>
            <a:bodyPr vert="horz" lIns="91440" tIns="45720" rIns="91440" bIns="45720" anchor="t"/>
            <a:lstStyle/>
            <a:p>
              <a:endParaRPr lang="en-IN"/>
            </a:p>
          </p:txBody>
        </p:sp>
        <p:sp>
          <p:nvSpPr>
            <p:cNvPr id="2553" name="Shape 7293"/>
            <p:cNvSpPr/>
            <p:nvPr/>
          </p:nvSpPr>
          <p:spPr>
            <a:xfrm>
              <a:off x="3877087" y="5440646"/>
              <a:ext cx="22858" cy="45720"/>
            </a:xfrm>
            <a:custGeom>
              <a:avLst/>
              <a:gdLst/>
              <a:ahLst/>
              <a:cxnLst/>
              <a:rect l="0" t="0" r="0" b="0"/>
              <a:pathLst>
                <a:path w="22858" h="45720">
                  <a:moveTo>
                    <a:pt x="15238" y="0"/>
                  </a:moveTo>
                  <a:lnTo>
                    <a:pt x="1507" y="4605"/>
                  </a:lnTo>
                  <a:lnTo>
                    <a:pt x="1507" y="6112"/>
                  </a:lnTo>
                  <a:lnTo>
                    <a:pt x="4602" y="6112"/>
                  </a:lnTo>
                  <a:lnTo>
                    <a:pt x="5952" y="6192"/>
                  </a:lnTo>
                  <a:lnTo>
                    <a:pt x="7461" y="6906"/>
                  </a:lnTo>
                  <a:lnTo>
                    <a:pt x="8651" y="8652"/>
                  </a:lnTo>
                  <a:lnTo>
                    <a:pt x="8968" y="10240"/>
                  </a:lnTo>
                  <a:lnTo>
                    <a:pt x="9127" y="12224"/>
                  </a:lnTo>
                  <a:lnTo>
                    <a:pt x="9127" y="35083"/>
                  </a:lnTo>
                  <a:lnTo>
                    <a:pt x="8968" y="37703"/>
                  </a:lnTo>
                  <a:lnTo>
                    <a:pt x="8571" y="39687"/>
                  </a:lnTo>
                  <a:lnTo>
                    <a:pt x="6826" y="42466"/>
                  </a:lnTo>
                  <a:lnTo>
                    <a:pt x="3968" y="43894"/>
                  </a:lnTo>
                  <a:lnTo>
                    <a:pt x="0" y="44212"/>
                  </a:lnTo>
                  <a:lnTo>
                    <a:pt x="0" y="45720"/>
                  </a:lnTo>
                  <a:lnTo>
                    <a:pt x="22858" y="45720"/>
                  </a:lnTo>
                  <a:lnTo>
                    <a:pt x="22858" y="44212"/>
                  </a:lnTo>
                  <a:lnTo>
                    <a:pt x="19128" y="43894"/>
                  </a:lnTo>
                  <a:lnTo>
                    <a:pt x="16747" y="42466"/>
                  </a:lnTo>
                  <a:lnTo>
                    <a:pt x="15557" y="39687"/>
                  </a:lnTo>
                  <a:lnTo>
                    <a:pt x="15318" y="37703"/>
                  </a:lnTo>
                  <a:lnTo>
                    <a:pt x="15238" y="35083"/>
                  </a:lnTo>
                  <a:lnTo>
                    <a:pt x="15238" y="0"/>
                  </a:lnTo>
                  <a:close/>
                </a:path>
              </a:pathLst>
            </a:custGeom>
            <a:solidFill>
              <a:srgbClr val="000000"/>
            </a:solidFill>
          </p:spPr>
          <p:txBody>
            <a:bodyPr vert="horz" lIns="91440" tIns="45720" rIns="91440" bIns="45720" anchor="t"/>
            <a:lstStyle/>
            <a:p>
              <a:endParaRPr lang="en-IN"/>
            </a:p>
          </p:txBody>
        </p:sp>
        <p:sp>
          <p:nvSpPr>
            <p:cNvPr id="2554" name="Shape 7294"/>
            <p:cNvSpPr/>
            <p:nvPr/>
          </p:nvSpPr>
          <p:spPr>
            <a:xfrm>
              <a:off x="3906059" y="5440646"/>
              <a:ext cx="73104" cy="45720"/>
            </a:xfrm>
            <a:custGeom>
              <a:avLst/>
              <a:gdLst/>
              <a:ahLst/>
              <a:cxnLst/>
              <a:rect l="0" t="0" r="0" b="0"/>
              <a:pathLst>
                <a:path w="73104" h="45720">
                  <a:moveTo>
                    <a:pt x="13730" y="0"/>
                  </a:moveTo>
                  <a:lnTo>
                    <a:pt x="0" y="4605"/>
                  </a:lnTo>
                  <a:lnTo>
                    <a:pt x="0" y="6112"/>
                  </a:lnTo>
                  <a:lnTo>
                    <a:pt x="3016" y="6112"/>
                  </a:lnTo>
                  <a:lnTo>
                    <a:pt x="4366" y="6192"/>
                  </a:lnTo>
                  <a:lnTo>
                    <a:pt x="5873" y="6906"/>
                  </a:lnTo>
                  <a:lnTo>
                    <a:pt x="7143" y="8652"/>
                  </a:lnTo>
                  <a:lnTo>
                    <a:pt x="7461" y="10240"/>
                  </a:lnTo>
                  <a:lnTo>
                    <a:pt x="7619" y="12224"/>
                  </a:lnTo>
                  <a:lnTo>
                    <a:pt x="7619" y="36592"/>
                  </a:lnTo>
                  <a:lnTo>
                    <a:pt x="7461" y="39132"/>
                  </a:lnTo>
                  <a:lnTo>
                    <a:pt x="7064" y="40957"/>
                  </a:lnTo>
                  <a:lnTo>
                    <a:pt x="6429" y="42387"/>
                  </a:lnTo>
                  <a:lnTo>
                    <a:pt x="5477" y="43260"/>
                  </a:lnTo>
                  <a:lnTo>
                    <a:pt x="3095" y="44053"/>
                  </a:lnTo>
                  <a:lnTo>
                    <a:pt x="0" y="44212"/>
                  </a:lnTo>
                  <a:lnTo>
                    <a:pt x="0" y="45720"/>
                  </a:lnTo>
                  <a:lnTo>
                    <a:pt x="21352" y="45720"/>
                  </a:lnTo>
                  <a:lnTo>
                    <a:pt x="21352" y="44212"/>
                  </a:lnTo>
                  <a:lnTo>
                    <a:pt x="19129" y="44132"/>
                  </a:lnTo>
                  <a:lnTo>
                    <a:pt x="17144" y="43656"/>
                  </a:lnTo>
                  <a:lnTo>
                    <a:pt x="15795" y="42307"/>
                  </a:lnTo>
                  <a:lnTo>
                    <a:pt x="15239" y="39608"/>
                  </a:lnTo>
                  <a:lnTo>
                    <a:pt x="15239" y="10637"/>
                  </a:lnTo>
                  <a:lnTo>
                    <a:pt x="15478" y="10398"/>
                  </a:lnTo>
                  <a:lnTo>
                    <a:pt x="16033" y="9683"/>
                  </a:lnTo>
                  <a:lnTo>
                    <a:pt x="18256" y="7620"/>
                  </a:lnTo>
                  <a:lnTo>
                    <a:pt x="21668" y="5556"/>
                  </a:lnTo>
                  <a:lnTo>
                    <a:pt x="23653" y="4842"/>
                  </a:lnTo>
                  <a:lnTo>
                    <a:pt x="25875" y="4605"/>
                  </a:lnTo>
                  <a:lnTo>
                    <a:pt x="29605" y="5398"/>
                  </a:lnTo>
                  <a:lnTo>
                    <a:pt x="31987" y="7620"/>
                  </a:lnTo>
                  <a:lnTo>
                    <a:pt x="33178" y="11033"/>
                  </a:lnTo>
                  <a:lnTo>
                    <a:pt x="33496" y="15240"/>
                  </a:lnTo>
                  <a:lnTo>
                    <a:pt x="33496" y="36592"/>
                  </a:lnTo>
                  <a:lnTo>
                    <a:pt x="33337" y="39132"/>
                  </a:lnTo>
                  <a:lnTo>
                    <a:pt x="32941" y="40957"/>
                  </a:lnTo>
                  <a:lnTo>
                    <a:pt x="32305" y="42387"/>
                  </a:lnTo>
                  <a:lnTo>
                    <a:pt x="31432" y="43260"/>
                  </a:lnTo>
                  <a:lnTo>
                    <a:pt x="28972" y="44053"/>
                  </a:lnTo>
                  <a:lnTo>
                    <a:pt x="25875" y="44212"/>
                  </a:lnTo>
                  <a:lnTo>
                    <a:pt x="25875" y="45720"/>
                  </a:lnTo>
                  <a:lnTo>
                    <a:pt x="47228" y="45720"/>
                  </a:lnTo>
                  <a:lnTo>
                    <a:pt x="47228" y="44212"/>
                  </a:lnTo>
                  <a:lnTo>
                    <a:pt x="45005" y="44053"/>
                  </a:lnTo>
                  <a:lnTo>
                    <a:pt x="43021" y="43260"/>
                  </a:lnTo>
                  <a:lnTo>
                    <a:pt x="42227" y="42387"/>
                  </a:lnTo>
                  <a:lnTo>
                    <a:pt x="41672" y="40957"/>
                  </a:lnTo>
                  <a:lnTo>
                    <a:pt x="41275" y="39132"/>
                  </a:lnTo>
                  <a:lnTo>
                    <a:pt x="41116" y="36592"/>
                  </a:lnTo>
                  <a:lnTo>
                    <a:pt x="41116" y="10637"/>
                  </a:lnTo>
                  <a:lnTo>
                    <a:pt x="42544" y="8413"/>
                  </a:lnTo>
                  <a:lnTo>
                    <a:pt x="44767" y="6508"/>
                  </a:lnTo>
                  <a:lnTo>
                    <a:pt x="47783" y="5160"/>
                  </a:lnTo>
                  <a:lnTo>
                    <a:pt x="51830" y="4605"/>
                  </a:lnTo>
                  <a:lnTo>
                    <a:pt x="54372" y="4842"/>
                  </a:lnTo>
                  <a:lnTo>
                    <a:pt x="56277" y="5636"/>
                  </a:lnTo>
                  <a:lnTo>
                    <a:pt x="57625" y="6747"/>
                  </a:lnTo>
                  <a:lnTo>
                    <a:pt x="58498" y="8176"/>
                  </a:lnTo>
                  <a:lnTo>
                    <a:pt x="59372" y="11668"/>
                  </a:lnTo>
                  <a:lnTo>
                    <a:pt x="59452" y="15240"/>
                  </a:lnTo>
                  <a:lnTo>
                    <a:pt x="59452" y="36592"/>
                  </a:lnTo>
                  <a:lnTo>
                    <a:pt x="59134" y="40323"/>
                  </a:lnTo>
                  <a:lnTo>
                    <a:pt x="57943" y="42705"/>
                  </a:lnTo>
                  <a:lnTo>
                    <a:pt x="55562" y="43894"/>
                  </a:lnTo>
                  <a:lnTo>
                    <a:pt x="51830" y="44212"/>
                  </a:lnTo>
                  <a:lnTo>
                    <a:pt x="51830" y="45720"/>
                  </a:lnTo>
                  <a:lnTo>
                    <a:pt x="73104" y="45720"/>
                  </a:lnTo>
                  <a:lnTo>
                    <a:pt x="73104" y="44212"/>
                  </a:lnTo>
                  <a:lnTo>
                    <a:pt x="70087" y="44212"/>
                  </a:lnTo>
                  <a:lnTo>
                    <a:pt x="68659" y="43577"/>
                  </a:lnTo>
                  <a:lnTo>
                    <a:pt x="67705" y="42862"/>
                  </a:lnTo>
                  <a:lnTo>
                    <a:pt x="66833" y="41117"/>
                  </a:lnTo>
                  <a:lnTo>
                    <a:pt x="66912" y="39449"/>
                  </a:lnTo>
                  <a:lnTo>
                    <a:pt x="67072" y="38100"/>
                  </a:lnTo>
                  <a:lnTo>
                    <a:pt x="67072" y="16748"/>
                  </a:lnTo>
                  <a:lnTo>
                    <a:pt x="66675" y="10955"/>
                  </a:lnTo>
                  <a:lnTo>
                    <a:pt x="66039" y="8096"/>
                  </a:lnTo>
                  <a:lnTo>
                    <a:pt x="64928" y="5477"/>
                  </a:lnTo>
                  <a:lnTo>
                    <a:pt x="63420" y="3254"/>
                  </a:lnTo>
                  <a:lnTo>
                    <a:pt x="61277" y="1508"/>
                  </a:lnTo>
                  <a:lnTo>
                    <a:pt x="58419" y="397"/>
                  </a:lnTo>
                  <a:lnTo>
                    <a:pt x="54848" y="0"/>
                  </a:lnTo>
                  <a:lnTo>
                    <a:pt x="52069" y="238"/>
                  </a:lnTo>
                  <a:lnTo>
                    <a:pt x="49449" y="952"/>
                  </a:lnTo>
                  <a:lnTo>
                    <a:pt x="44925" y="3254"/>
                  </a:lnTo>
                  <a:lnTo>
                    <a:pt x="41592" y="5794"/>
                  </a:lnTo>
                  <a:lnTo>
                    <a:pt x="39608" y="7620"/>
                  </a:lnTo>
                  <a:lnTo>
                    <a:pt x="38179" y="4524"/>
                  </a:lnTo>
                  <a:lnTo>
                    <a:pt x="35955" y="2063"/>
                  </a:lnTo>
                  <a:lnTo>
                    <a:pt x="32941" y="556"/>
                  </a:lnTo>
                  <a:lnTo>
                    <a:pt x="28972" y="0"/>
                  </a:lnTo>
                  <a:lnTo>
                    <a:pt x="25479" y="556"/>
                  </a:lnTo>
                  <a:lnTo>
                    <a:pt x="21907" y="2063"/>
                  </a:lnTo>
                  <a:lnTo>
                    <a:pt x="18017" y="4524"/>
                  </a:lnTo>
                  <a:lnTo>
                    <a:pt x="13730" y="7620"/>
                  </a:lnTo>
                  <a:lnTo>
                    <a:pt x="13730" y="0"/>
                  </a:lnTo>
                  <a:close/>
                </a:path>
              </a:pathLst>
            </a:custGeom>
            <a:solidFill>
              <a:srgbClr val="000000"/>
            </a:solidFill>
          </p:spPr>
          <p:txBody>
            <a:bodyPr vert="horz" lIns="91440" tIns="45720" rIns="91440" bIns="45720" anchor="t"/>
            <a:lstStyle/>
            <a:p>
              <a:endParaRPr lang="en-IN"/>
            </a:p>
          </p:txBody>
        </p:sp>
        <p:sp>
          <p:nvSpPr>
            <p:cNvPr id="2555" name="Shape 7295"/>
            <p:cNvSpPr/>
            <p:nvPr/>
          </p:nvSpPr>
          <p:spPr>
            <a:xfrm>
              <a:off x="3988370" y="5419295"/>
              <a:ext cx="10637" cy="10715"/>
            </a:xfrm>
            <a:custGeom>
              <a:avLst/>
              <a:gdLst/>
              <a:ahLst/>
              <a:cxnLst/>
              <a:rect l="0" t="0" r="0" b="0"/>
              <a:pathLst>
                <a:path w="10637" h="10715">
                  <a:moveTo>
                    <a:pt x="6032" y="0"/>
                  </a:moveTo>
                  <a:lnTo>
                    <a:pt x="3175" y="476"/>
                  </a:lnTo>
                  <a:lnTo>
                    <a:pt x="1349" y="1746"/>
                  </a:lnTo>
                  <a:lnTo>
                    <a:pt x="318" y="3254"/>
                  </a:lnTo>
                  <a:lnTo>
                    <a:pt x="0" y="4603"/>
                  </a:lnTo>
                  <a:lnTo>
                    <a:pt x="318" y="6191"/>
                  </a:lnTo>
                  <a:lnTo>
                    <a:pt x="1349" y="8255"/>
                  </a:lnTo>
                  <a:lnTo>
                    <a:pt x="3175" y="10001"/>
                  </a:lnTo>
                  <a:lnTo>
                    <a:pt x="6032" y="10715"/>
                  </a:lnTo>
                  <a:lnTo>
                    <a:pt x="8097" y="10160"/>
                  </a:lnTo>
                  <a:lnTo>
                    <a:pt x="9525" y="8810"/>
                  </a:lnTo>
                  <a:lnTo>
                    <a:pt x="10318" y="6826"/>
                  </a:lnTo>
                  <a:lnTo>
                    <a:pt x="10637" y="4603"/>
                  </a:lnTo>
                  <a:lnTo>
                    <a:pt x="10318" y="2540"/>
                  </a:lnTo>
                  <a:lnTo>
                    <a:pt x="9525" y="1111"/>
                  </a:lnTo>
                  <a:lnTo>
                    <a:pt x="8097" y="317"/>
                  </a:lnTo>
                  <a:lnTo>
                    <a:pt x="6032" y="0"/>
                  </a:lnTo>
                  <a:close/>
                </a:path>
              </a:pathLst>
            </a:custGeom>
            <a:solidFill>
              <a:srgbClr val="000000"/>
            </a:solidFill>
          </p:spPr>
          <p:txBody>
            <a:bodyPr vert="horz" lIns="91440" tIns="45720" rIns="91440" bIns="45720" anchor="t"/>
            <a:lstStyle/>
            <a:p>
              <a:endParaRPr lang="en-IN"/>
            </a:p>
          </p:txBody>
        </p:sp>
        <p:sp>
          <p:nvSpPr>
            <p:cNvPr id="2556" name="Shape 7296"/>
            <p:cNvSpPr/>
            <p:nvPr/>
          </p:nvSpPr>
          <p:spPr>
            <a:xfrm>
              <a:off x="3982259" y="5440646"/>
              <a:ext cx="22859" cy="45720"/>
            </a:xfrm>
            <a:custGeom>
              <a:avLst/>
              <a:gdLst/>
              <a:ahLst/>
              <a:cxnLst/>
              <a:rect l="0" t="0" r="0" b="0"/>
              <a:pathLst>
                <a:path w="22859" h="45720">
                  <a:moveTo>
                    <a:pt x="15239" y="0"/>
                  </a:moveTo>
                  <a:lnTo>
                    <a:pt x="8174" y="2302"/>
                  </a:lnTo>
                  <a:lnTo>
                    <a:pt x="4286" y="3413"/>
                  </a:lnTo>
                  <a:lnTo>
                    <a:pt x="0" y="4605"/>
                  </a:lnTo>
                  <a:lnTo>
                    <a:pt x="0" y="6112"/>
                  </a:lnTo>
                  <a:lnTo>
                    <a:pt x="4523" y="6112"/>
                  </a:lnTo>
                  <a:lnTo>
                    <a:pt x="5714" y="6192"/>
                  </a:lnTo>
                  <a:lnTo>
                    <a:pt x="6667" y="6906"/>
                  </a:lnTo>
                  <a:lnTo>
                    <a:pt x="7380" y="8652"/>
                  </a:lnTo>
                  <a:lnTo>
                    <a:pt x="7541" y="10240"/>
                  </a:lnTo>
                  <a:lnTo>
                    <a:pt x="7619" y="12224"/>
                  </a:lnTo>
                  <a:lnTo>
                    <a:pt x="7619" y="35083"/>
                  </a:lnTo>
                  <a:lnTo>
                    <a:pt x="7541" y="37703"/>
                  </a:lnTo>
                  <a:lnTo>
                    <a:pt x="7302" y="39687"/>
                  </a:lnTo>
                  <a:lnTo>
                    <a:pt x="6111" y="42466"/>
                  </a:lnTo>
                  <a:lnTo>
                    <a:pt x="3730" y="43894"/>
                  </a:lnTo>
                  <a:lnTo>
                    <a:pt x="0" y="44212"/>
                  </a:lnTo>
                  <a:lnTo>
                    <a:pt x="0" y="45720"/>
                  </a:lnTo>
                  <a:lnTo>
                    <a:pt x="22859" y="45720"/>
                  </a:lnTo>
                  <a:lnTo>
                    <a:pt x="22859" y="44212"/>
                  </a:lnTo>
                  <a:lnTo>
                    <a:pt x="20319" y="44132"/>
                  </a:lnTo>
                  <a:lnTo>
                    <a:pt x="18493" y="43894"/>
                  </a:lnTo>
                  <a:lnTo>
                    <a:pt x="17066" y="43338"/>
                  </a:lnTo>
                  <a:lnTo>
                    <a:pt x="16192" y="42466"/>
                  </a:lnTo>
                  <a:lnTo>
                    <a:pt x="15398" y="39687"/>
                  </a:lnTo>
                  <a:lnTo>
                    <a:pt x="15239" y="37703"/>
                  </a:lnTo>
                  <a:lnTo>
                    <a:pt x="15239" y="0"/>
                  </a:lnTo>
                  <a:close/>
                </a:path>
              </a:pathLst>
            </a:custGeom>
            <a:solidFill>
              <a:srgbClr val="000000"/>
            </a:solidFill>
          </p:spPr>
          <p:txBody>
            <a:bodyPr vert="horz" lIns="91440" tIns="45720" rIns="91440" bIns="45720" anchor="t"/>
            <a:lstStyle/>
            <a:p>
              <a:endParaRPr lang="en-IN"/>
            </a:p>
          </p:txBody>
        </p:sp>
        <p:sp>
          <p:nvSpPr>
            <p:cNvPr id="2557" name="Shape 7297"/>
            <p:cNvSpPr/>
            <p:nvPr/>
          </p:nvSpPr>
          <p:spPr>
            <a:xfrm>
              <a:off x="4009644" y="5440646"/>
              <a:ext cx="45720" cy="45720"/>
            </a:xfrm>
            <a:custGeom>
              <a:avLst/>
              <a:gdLst/>
              <a:ahLst/>
              <a:cxnLst/>
              <a:rect l="0" t="0" r="0" b="0"/>
              <a:pathLst>
                <a:path w="45720" h="45720">
                  <a:moveTo>
                    <a:pt x="13731" y="0"/>
                  </a:moveTo>
                  <a:lnTo>
                    <a:pt x="0" y="4605"/>
                  </a:lnTo>
                  <a:lnTo>
                    <a:pt x="0" y="6112"/>
                  </a:lnTo>
                  <a:lnTo>
                    <a:pt x="3095" y="6112"/>
                  </a:lnTo>
                  <a:lnTo>
                    <a:pt x="4206" y="6192"/>
                  </a:lnTo>
                  <a:lnTo>
                    <a:pt x="5158" y="6906"/>
                  </a:lnTo>
                  <a:lnTo>
                    <a:pt x="5873" y="8652"/>
                  </a:lnTo>
                  <a:lnTo>
                    <a:pt x="6032" y="10240"/>
                  </a:lnTo>
                  <a:lnTo>
                    <a:pt x="6111" y="12224"/>
                  </a:lnTo>
                  <a:lnTo>
                    <a:pt x="6111" y="36592"/>
                  </a:lnTo>
                  <a:lnTo>
                    <a:pt x="5793" y="40323"/>
                  </a:lnTo>
                  <a:lnTo>
                    <a:pt x="4762" y="42705"/>
                  </a:lnTo>
                  <a:lnTo>
                    <a:pt x="2936" y="43894"/>
                  </a:lnTo>
                  <a:lnTo>
                    <a:pt x="0" y="44212"/>
                  </a:lnTo>
                  <a:lnTo>
                    <a:pt x="0" y="45720"/>
                  </a:lnTo>
                  <a:lnTo>
                    <a:pt x="21351" y="45720"/>
                  </a:lnTo>
                  <a:lnTo>
                    <a:pt x="21351" y="44212"/>
                  </a:lnTo>
                  <a:lnTo>
                    <a:pt x="17620" y="43894"/>
                  </a:lnTo>
                  <a:lnTo>
                    <a:pt x="15238" y="43101"/>
                  </a:lnTo>
                  <a:lnTo>
                    <a:pt x="14048" y="41672"/>
                  </a:lnTo>
                  <a:lnTo>
                    <a:pt x="13731" y="39608"/>
                  </a:lnTo>
                  <a:lnTo>
                    <a:pt x="13731" y="10637"/>
                  </a:lnTo>
                  <a:lnTo>
                    <a:pt x="16906" y="8652"/>
                  </a:lnTo>
                  <a:lnTo>
                    <a:pt x="19683" y="7223"/>
                  </a:lnTo>
                  <a:lnTo>
                    <a:pt x="22145" y="6429"/>
                  </a:lnTo>
                  <a:lnTo>
                    <a:pt x="24446" y="6112"/>
                  </a:lnTo>
                  <a:lnTo>
                    <a:pt x="28177" y="6668"/>
                  </a:lnTo>
                  <a:lnTo>
                    <a:pt x="30558" y="8413"/>
                  </a:lnTo>
                  <a:lnTo>
                    <a:pt x="31750" y="11271"/>
                  </a:lnTo>
                  <a:lnTo>
                    <a:pt x="32067" y="15240"/>
                  </a:lnTo>
                  <a:lnTo>
                    <a:pt x="32067" y="35083"/>
                  </a:lnTo>
                  <a:lnTo>
                    <a:pt x="31987" y="37703"/>
                  </a:lnTo>
                  <a:lnTo>
                    <a:pt x="31750" y="39687"/>
                  </a:lnTo>
                  <a:lnTo>
                    <a:pt x="30717" y="42466"/>
                  </a:lnTo>
                  <a:lnTo>
                    <a:pt x="28812" y="43894"/>
                  </a:lnTo>
                  <a:lnTo>
                    <a:pt x="25955" y="44212"/>
                  </a:lnTo>
                  <a:lnTo>
                    <a:pt x="25955" y="45720"/>
                  </a:lnTo>
                  <a:lnTo>
                    <a:pt x="45720" y="45720"/>
                  </a:lnTo>
                  <a:lnTo>
                    <a:pt x="45720" y="44212"/>
                  </a:lnTo>
                  <a:lnTo>
                    <a:pt x="42862" y="43894"/>
                  </a:lnTo>
                  <a:lnTo>
                    <a:pt x="41036" y="42862"/>
                  </a:lnTo>
                  <a:lnTo>
                    <a:pt x="40004" y="40957"/>
                  </a:lnTo>
                  <a:lnTo>
                    <a:pt x="39687" y="38100"/>
                  </a:lnTo>
                  <a:lnTo>
                    <a:pt x="39687" y="15240"/>
                  </a:lnTo>
                  <a:lnTo>
                    <a:pt x="39448" y="11112"/>
                  </a:lnTo>
                  <a:lnTo>
                    <a:pt x="38655" y="7699"/>
                  </a:lnTo>
                  <a:lnTo>
                    <a:pt x="37543" y="5081"/>
                  </a:lnTo>
                  <a:lnTo>
                    <a:pt x="36036" y="3017"/>
                  </a:lnTo>
                  <a:lnTo>
                    <a:pt x="34368" y="1587"/>
                  </a:lnTo>
                  <a:lnTo>
                    <a:pt x="32622" y="636"/>
                  </a:lnTo>
                  <a:lnTo>
                    <a:pt x="28971" y="0"/>
                  </a:lnTo>
                  <a:lnTo>
                    <a:pt x="24684" y="556"/>
                  </a:lnTo>
                  <a:lnTo>
                    <a:pt x="20795" y="2063"/>
                  </a:lnTo>
                  <a:lnTo>
                    <a:pt x="17223" y="4524"/>
                  </a:lnTo>
                  <a:lnTo>
                    <a:pt x="13731" y="7620"/>
                  </a:lnTo>
                  <a:lnTo>
                    <a:pt x="13731" y="0"/>
                  </a:lnTo>
                  <a:close/>
                </a:path>
              </a:pathLst>
            </a:custGeom>
            <a:solidFill>
              <a:srgbClr val="000000"/>
            </a:solidFill>
          </p:spPr>
          <p:txBody>
            <a:bodyPr vert="horz" lIns="91440" tIns="45720" rIns="91440" bIns="45720" anchor="t"/>
            <a:lstStyle/>
            <a:p>
              <a:endParaRPr lang="en-IN"/>
            </a:p>
          </p:txBody>
        </p:sp>
        <p:sp>
          <p:nvSpPr>
            <p:cNvPr id="2558" name="Shape 7298"/>
            <p:cNvSpPr/>
            <p:nvPr/>
          </p:nvSpPr>
          <p:spPr>
            <a:xfrm>
              <a:off x="4062983" y="5440646"/>
              <a:ext cx="39687" cy="47228"/>
            </a:xfrm>
            <a:custGeom>
              <a:avLst/>
              <a:gdLst/>
              <a:ahLst/>
              <a:cxnLst/>
              <a:rect l="0" t="0" r="0" b="0"/>
              <a:pathLst>
                <a:path w="39687" h="47228">
                  <a:moveTo>
                    <a:pt x="16828" y="0"/>
                  </a:moveTo>
                  <a:lnTo>
                    <a:pt x="13097" y="318"/>
                  </a:lnTo>
                  <a:lnTo>
                    <a:pt x="9922" y="1270"/>
                  </a:lnTo>
                  <a:lnTo>
                    <a:pt x="7303" y="2540"/>
                  </a:lnTo>
                  <a:lnTo>
                    <a:pt x="5159" y="4207"/>
                  </a:lnTo>
                  <a:lnTo>
                    <a:pt x="3572" y="5953"/>
                  </a:lnTo>
                  <a:lnTo>
                    <a:pt x="2461" y="7699"/>
                  </a:lnTo>
                  <a:lnTo>
                    <a:pt x="1587" y="10637"/>
                  </a:lnTo>
                  <a:lnTo>
                    <a:pt x="1826" y="11986"/>
                  </a:lnTo>
                  <a:lnTo>
                    <a:pt x="2540" y="13493"/>
                  </a:lnTo>
                  <a:lnTo>
                    <a:pt x="3493" y="14763"/>
                  </a:lnTo>
                  <a:lnTo>
                    <a:pt x="4604" y="15240"/>
                  </a:lnTo>
                  <a:lnTo>
                    <a:pt x="6588" y="14763"/>
                  </a:lnTo>
                  <a:lnTo>
                    <a:pt x="8017" y="13493"/>
                  </a:lnTo>
                  <a:lnTo>
                    <a:pt x="8890" y="11986"/>
                  </a:lnTo>
                  <a:lnTo>
                    <a:pt x="9207" y="10637"/>
                  </a:lnTo>
                  <a:lnTo>
                    <a:pt x="9207" y="7620"/>
                  </a:lnTo>
                  <a:lnTo>
                    <a:pt x="9763" y="5636"/>
                  </a:lnTo>
                  <a:lnTo>
                    <a:pt x="11272" y="4207"/>
                  </a:lnTo>
                  <a:lnTo>
                    <a:pt x="13732" y="3333"/>
                  </a:lnTo>
                  <a:lnTo>
                    <a:pt x="16828" y="3017"/>
                  </a:lnTo>
                  <a:lnTo>
                    <a:pt x="19288" y="3096"/>
                  </a:lnTo>
                  <a:lnTo>
                    <a:pt x="21749" y="3968"/>
                  </a:lnTo>
                  <a:lnTo>
                    <a:pt x="22861" y="4842"/>
                  </a:lnTo>
                  <a:lnTo>
                    <a:pt x="23654" y="6192"/>
                  </a:lnTo>
                  <a:lnTo>
                    <a:pt x="24209" y="8096"/>
                  </a:lnTo>
                  <a:lnTo>
                    <a:pt x="24448" y="10637"/>
                  </a:lnTo>
                  <a:lnTo>
                    <a:pt x="24448" y="15240"/>
                  </a:lnTo>
                  <a:lnTo>
                    <a:pt x="23392" y="15725"/>
                  </a:lnTo>
                  <a:lnTo>
                    <a:pt x="24448" y="18256"/>
                  </a:lnTo>
                  <a:lnTo>
                    <a:pt x="24448" y="33496"/>
                  </a:lnTo>
                  <a:lnTo>
                    <a:pt x="24368" y="35561"/>
                  </a:lnTo>
                  <a:lnTo>
                    <a:pt x="24051" y="37148"/>
                  </a:lnTo>
                  <a:lnTo>
                    <a:pt x="23178" y="38418"/>
                  </a:lnTo>
                  <a:lnTo>
                    <a:pt x="21352" y="39608"/>
                  </a:lnTo>
                  <a:lnTo>
                    <a:pt x="19923" y="39846"/>
                  </a:lnTo>
                  <a:lnTo>
                    <a:pt x="18177" y="40323"/>
                  </a:lnTo>
                  <a:lnTo>
                    <a:pt x="16034" y="40878"/>
                  </a:lnTo>
                  <a:lnTo>
                    <a:pt x="13732" y="41117"/>
                  </a:lnTo>
                  <a:lnTo>
                    <a:pt x="11509" y="40561"/>
                  </a:lnTo>
                  <a:lnTo>
                    <a:pt x="9525" y="39052"/>
                  </a:lnTo>
                  <a:lnTo>
                    <a:pt x="8176" y="36592"/>
                  </a:lnTo>
                  <a:lnTo>
                    <a:pt x="7619" y="33496"/>
                  </a:lnTo>
                  <a:lnTo>
                    <a:pt x="8097" y="29845"/>
                  </a:lnTo>
                  <a:lnTo>
                    <a:pt x="8890" y="27861"/>
                  </a:lnTo>
                  <a:lnTo>
                    <a:pt x="10318" y="25876"/>
                  </a:lnTo>
                  <a:lnTo>
                    <a:pt x="12462" y="23892"/>
                  </a:lnTo>
                  <a:lnTo>
                    <a:pt x="15399" y="21907"/>
                  </a:lnTo>
                  <a:lnTo>
                    <a:pt x="19368" y="20082"/>
                  </a:lnTo>
                  <a:lnTo>
                    <a:pt x="24448" y="18256"/>
                  </a:lnTo>
                  <a:lnTo>
                    <a:pt x="23392" y="15725"/>
                  </a:lnTo>
                  <a:lnTo>
                    <a:pt x="18574" y="17938"/>
                  </a:lnTo>
                  <a:lnTo>
                    <a:pt x="13493" y="20320"/>
                  </a:lnTo>
                  <a:lnTo>
                    <a:pt x="9287" y="22543"/>
                  </a:lnTo>
                  <a:lnTo>
                    <a:pt x="5953" y="24765"/>
                  </a:lnTo>
                  <a:lnTo>
                    <a:pt x="3334" y="27146"/>
                  </a:lnTo>
                  <a:lnTo>
                    <a:pt x="1429" y="29845"/>
                  </a:lnTo>
                  <a:lnTo>
                    <a:pt x="397" y="32941"/>
                  </a:lnTo>
                  <a:lnTo>
                    <a:pt x="0" y="36592"/>
                  </a:lnTo>
                  <a:lnTo>
                    <a:pt x="793" y="40799"/>
                  </a:lnTo>
                  <a:lnTo>
                    <a:pt x="2857" y="44212"/>
                  </a:lnTo>
                  <a:lnTo>
                    <a:pt x="5794" y="46435"/>
                  </a:lnTo>
                  <a:lnTo>
                    <a:pt x="9207" y="47228"/>
                  </a:lnTo>
                  <a:lnTo>
                    <a:pt x="13493" y="46435"/>
                  </a:lnTo>
                  <a:lnTo>
                    <a:pt x="17383" y="44608"/>
                  </a:lnTo>
                  <a:lnTo>
                    <a:pt x="20956" y="42068"/>
                  </a:lnTo>
                  <a:lnTo>
                    <a:pt x="24448" y="39608"/>
                  </a:lnTo>
                  <a:lnTo>
                    <a:pt x="24606" y="42148"/>
                  </a:lnTo>
                  <a:lnTo>
                    <a:pt x="25162" y="43974"/>
                  </a:lnTo>
                  <a:lnTo>
                    <a:pt x="25956" y="45402"/>
                  </a:lnTo>
                  <a:lnTo>
                    <a:pt x="26908" y="46276"/>
                  </a:lnTo>
                  <a:lnTo>
                    <a:pt x="28893" y="47069"/>
                  </a:lnTo>
                  <a:lnTo>
                    <a:pt x="30481" y="47228"/>
                  </a:lnTo>
                  <a:lnTo>
                    <a:pt x="31909" y="47149"/>
                  </a:lnTo>
                  <a:lnTo>
                    <a:pt x="33973" y="46673"/>
                  </a:lnTo>
                  <a:lnTo>
                    <a:pt x="36512" y="45323"/>
                  </a:lnTo>
                  <a:lnTo>
                    <a:pt x="39687" y="42705"/>
                  </a:lnTo>
                  <a:lnTo>
                    <a:pt x="39687" y="39608"/>
                  </a:lnTo>
                  <a:lnTo>
                    <a:pt x="38497" y="39846"/>
                  </a:lnTo>
                  <a:lnTo>
                    <a:pt x="37386" y="40323"/>
                  </a:lnTo>
                  <a:lnTo>
                    <a:pt x="36194" y="40878"/>
                  </a:lnTo>
                  <a:lnTo>
                    <a:pt x="35084" y="41117"/>
                  </a:lnTo>
                  <a:lnTo>
                    <a:pt x="33337" y="40561"/>
                  </a:lnTo>
                  <a:lnTo>
                    <a:pt x="32464" y="39212"/>
                  </a:lnTo>
                  <a:lnTo>
                    <a:pt x="32147" y="37306"/>
                  </a:lnTo>
                  <a:lnTo>
                    <a:pt x="32068" y="35083"/>
                  </a:lnTo>
                  <a:lnTo>
                    <a:pt x="32068" y="15240"/>
                  </a:lnTo>
                  <a:lnTo>
                    <a:pt x="31829" y="10318"/>
                  </a:lnTo>
                  <a:lnTo>
                    <a:pt x="31274" y="7699"/>
                  </a:lnTo>
                  <a:lnTo>
                    <a:pt x="30162" y="5318"/>
                  </a:lnTo>
                  <a:lnTo>
                    <a:pt x="28337" y="3175"/>
                  </a:lnTo>
                  <a:lnTo>
                    <a:pt x="25638" y="1508"/>
                  </a:lnTo>
                  <a:lnTo>
                    <a:pt x="21828" y="397"/>
                  </a:lnTo>
                  <a:lnTo>
                    <a:pt x="16828" y="0"/>
                  </a:lnTo>
                  <a:close/>
                </a:path>
              </a:pathLst>
            </a:custGeom>
            <a:solidFill>
              <a:srgbClr val="000000"/>
            </a:solidFill>
          </p:spPr>
          <p:txBody>
            <a:bodyPr vert="horz" lIns="91440" tIns="45720" rIns="91440" bIns="45720" anchor="t"/>
            <a:lstStyle/>
            <a:p>
              <a:endParaRPr lang="en-IN"/>
            </a:p>
          </p:txBody>
        </p:sp>
        <p:sp>
          <p:nvSpPr>
            <p:cNvPr id="2559" name="Shape 7299"/>
            <p:cNvSpPr/>
            <p:nvPr/>
          </p:nvSpPr>
          <p:spPr>
            <a:xfrm>
              <a:off x="4104178" y="5428423"/>
              <a:ext cx="25876" cy="59452"/>
            </a:xfrm>
            <a:custGeom>
              <a:avLst/>
              <a:gdLst/>
              <a:ahLst/>
              <a:cxnLst/>
              <a:rect l="0" t="0" r="0" b="0"/>
              <a:pathLst>
                <a:path w="25876" h="59452">
                  <a:moveTo>
                    <a:pt x="12144" y="0"/>
                  </a:moveTo>
                  <a:lnTo>
                    <a:pt x="10080" y="3811"/>
                  </a:lnTo>
                  <a:lnTo>
                    <a:pt x="8335" y="6667"/>
                  </a:lnTo>
                  <a:lnTo>
                    <a:pt x="6588" y="9207"/>
                  </a:lnTo>
                  <a:lnTo>
                    <a:pt x="4523" y="12223"/>
                  </a:lnTo>
                  <a:lnTo>
                    <a:pt x="3175" y="13336"/>
                  </a:lnTo>
                  <a:lnTo>
                    <a:pt x="1666" y="14287"/>
                  </a:lnTo>
                  <a:lnTo>
                    <a:pt x="476" y="15002"/>
                  </a:lnTo>
                  <a:lnTo>
                    <a:pt x="0" y="15241"/>
                  </a:lnTo>
                  <a:lnTo>
                    <a:pt x="0" y="16828"/>
                  </a:lnTo>
                  <a:lnTo>
                    <a:pt x="6111" y="16828"/>
                  </a:lnTo>
                  <a:lnTo>
                    <a:pt x="6111" y="47307"/>
                  </a:lnTo>
                  <a:lnTo>
                    <a:pt x="6271" y="50482"/>
                  </a:lnTo>
                  <a:lnTo>
                    <a:pt x="6667" y="53023"/>
                  </a:lnTo>
                  <a:lnTo>
                    <a:pt x="7302" y="55166"/>
                  </a:lnTo>
                  <a:lnTo>
                    <a:pt x="8176" y="56832"/>
                  </a:lnTo>
                  <a:lnTo>
                    <a:pt x="10636" y="58817"/>
                  </a:lnTo>
                  <a:lnTo>
                    <a:pt x="13732" y="59452"/>
                  </a:lnTo>
                  <a:lnTo>
                    <a:pt x="17145" y="58897"/>
                  </a:lnTo>
                  <a:lnTo>
                    <a:pt x="20398" y="57388"/>
                  </a:lnTo>
                  <a:lnTo>
                    <a:pt x="23336" y="54928"/>
                  </a:lnTo>
                  <a:lnTo>
                    <a:pt x="25876" y="51832"/>
                  </a:lnTo>
                  <a:lnTo>
                    <a:pt x="24367" y="50323"/>
                  </a:lnTo>
                  <a:lnTo>
                    <a:pt x="23177" y="51673"/>
                  </a:lnTo>
                  <a:lnTo>
                    <a:pt x="21907" y="53181"/>
                  </a:lnTo>
                  <a:lnTo>
                    <a:pt x="20320" y="54451"/>
                  </a:lnTo>
                  <a:lnTo>
                    <a:pt x="18256" y="54928"/>
                  </a:lnTo>
                  <a:lnTo>
                    <a:pt x="16747" y="54690"/>
                  </a:lnTo>
                  <a:lnTo>
                    <a:pt x="15636" y="53896"/>
                  </a:lnTo>
                  <a:lnTo>
                    <a:pt x="14287" y="51515"/>
                  </a:lnTo>
                  <a:lnTo>
                    <a:pt x="13811" y="48498"/>
                  </a:lnTo>
                  <a:lnTo>
                    <a:pt x="13732" y="45720"/>
                  </a:lnTo>
                  <a:lnTo>
                    <a:pt x="13732" y="16828"/>
                  </a:lnTo>
                  <a:lnTo>
                    <a:pt x="22860" y="16828"/>
                  </a:lnTo>
                  <a:lnTo>
                    <a:pt x="22860" y="13732"/>
                  </a:lnTo>
                  <a:lnTo>
                    <a:pt x="13732" y="13732"/>
                  </a:lnTo>
                  <a:lnTo>
                    <a:pt x="13732" y="1349"/>
                  </a:lnTo>
                  <a:lnTo>
                    <a:pt x="13572" y="793"/>
                  </a:lnTo>
                  <a:lnTo>
                    <a:pt x="13097" y="238"/>
                  </a:lnTo>
                  <a:lnTo>
                    <a:pt x="12144" y="0"/>
                  </a:lnTo>
                  <a:close/>
                </a:path>
              </a:pathLst>
            </a:custGeom>
            <a:solidFill>
              <a:srgbClr val="000000"/>
            </a:solidFill>
          </p:spPr>
          <p:txBody>
            <a:bodyPr vert="horz" lIns="91440" tIns="45720" rIns="91440" bIns="45720" anchor="t"/>
            <a:lstStyle/>
            <a:p>
              <a:endParaRPr lang="en-IN"/>
            </a:p>
          </p:txBody>
        </p:sp>
        <p:sp>
          <p:nvSpPr>
            <p:cNvPr id="2560" name="Shape 7300"/>
            <p:cNvSpPr/>
            <p:nvPr/>
          </p:nvSpPr>
          <p:spPr>
            <a:xfrm>
              <a:off x="4133151" y="5440646"/>
              <a:ext cx="39607" cy="47228"/>
            </a:xfrm>
            <a:custGeom>
              <a:avLst/>
              <a:gdLst/>
              <a:ahLst/>
              <a:cxnLst/>
              <a:rect l="0" t="0" r="0" b="0"/>
              <a:pathLst>
                <a:path w="39607" h="47228">
                  <a:moveTo>
                    <a:pt x="19763" y="0"/>
                  </a:moveTo>
                  <a:lnTo>
                    <a:pt x="16747" y="3017"/>
                  </a:lnTo>
                  <a:lnTo>
                    <a:pt x="19843" y="3333"/>
                  </a:lnTo>
                  <a:lnTo>
                    <a:pt x="22225" y="4287"/>
                  </a:lnTo>
                  <a:lnTo>
                    <a:pt x="24129" y="5636"/>
                  </a:lnTo>
                  <a:lnTo>
                    <a:pt x="25478" y="7382"/>
                  </a:lnTo>
                  <a:lnTo>
                    <a:pt x="26987" y="11351"/>
                  </a:lnTo>
                  <a:lnTo>
                    <a:pt x="27383" y="15240"/>
                  </a:lnTo>
                  <a:lnTo>
                    <a:pt x="6031" y="15240"/>
                  </a:lnTo>
                  <a:lnTo>
                    <a:pt x="6746" y="12065"/>
                  </a:lnTo>
                  <a:lnTo>
                    <a:pt x="7698" y="9446"/>
                  </a:lnTo>
                  <a:lnTo>
                    <a:pt x="8888" y="7382"/>
                  </a:lnTo>
                  <a:lnTo>
                    <a:pt x="10238" y="5715"/>
                  </a:lnTo>
                  <a:lnTo>
                    <a:pt x="13334" y="3651"/>
                  </a:lnTo>
                  <a:lnTo>
                    <a:pt x="16747" y="3017"/>
                  </a:lnTo>
                  <a:lnTo>
                    <a:pt x="19763" y="0"/>
                  </a:lnTo>
                  <a:lnTo>
                    <a:pt x="16747" y="238"/>
                  </a:lnTo>
                  <a:lnTo>
                    <a:pt x="13493" y="1032"/>
                  </a:lnTo>
                  <a:lnTo>
                    <a:pt x="10159" y="2461"/>
                  </a:lnTo>
                  <a:lnTo>
                    <a:pt x="7063" y="4762"/>
                  </a:lnTo>
                  <a:lnTo>
                    <a:pt x="4206" y="7937"/>
                  </a:lnTo>
                  <a:lnTo>
                    <a:pt x="1983" y="12224"/>
                  </a:lnTo>
                  <a:lnTo>
                    <a:pt x="555" y="17621"/>
                  </a:lnTo>
                  <a:lnTo>
                    <a:pt x="0" y="24368"/>
                  </a:lnTo>
                  <a:lnTo>
                    <a:pt x="317" y="29687"/>
                  </a:lnTo>
                  <a:lnTo>
                    <a:pt x="1111" y="34369"/>
                  </a:lnTo>
                  <a:lnTo>
                    <a:pt x="2538" y="38258"/>
                  </a:lnTo>
                  <a:lnTo>
                    <a:pt x="4523" y="41513"/>
                  </a:lnTo>
                  <a:lnTo>
                    <a:pt x="7143" y="43974"/>
                  </a:lnTo>
                  <a:lnTo>
                    <a:pt x="10238" y="45799"/>
                  </a:lnTo>
                  <a:lnTo>
                    <a:pt x="13968" y="46831"/>
                  </a:lnTo>
                  <a:lnTo>
                    <a:pt x="18256" y="47228"/>
                  </a:lnTo>
                  <a:lnTo>
                    <a:pt x="23018" y="46593"/>
                  </a:lnTo>
                  <a:lnTo>
                    <a:pt x="27144" y="45006"/>
                  </a:lnTo>
                  <a:lnTo>
                    <a:pt x="30637" y="42705"/>
                  </a:lnTo>
                  <a:lnTo>
                    <a:pt x="33494" y="40006"/>
                  </a:lnTo>
                  <a:lnTo>
                    <a:pt x="35797" y="37068"/>
                  </a:lnTo>
                  <a:lnTo>
                    <a:pt x="37543" y="34369"/>
                  </a:lnTo>
                  <a:lnTo>
                    <a:pt x="38813" y="32068"/>
                  </a:lnTo>
                  <a:lnTo>
                    <a:pt x="39607" y="30481"/>
                  </a:lnTo>
                  <a:lnTo>
                    <a:pt x="38100" y="30481"/>
                  </a:lnTo>
                  <a:lnTo>
                    <a:pt x="35718" y="33417"/>
                  </a:lnTo>
                  <a:lnTo>
                    <a:pt x="32781" y="36910"/>
                  </a:lnTo>
                  <a:lnTo>
                    <a:pt x="28653" y="39846"/>
                  </a:lnTo>
                  <a:lnTo>
                    <a:pt x="26034" y="40799"/>
                  </a:lnTo>
                  <a:lnTo>
                    <a:pt x="22859" y="41117"/>
                  </a:lnTo>
                  <a:lnTo>
                    <a:pt x="20001" y="40878"/>
                  </a:lnTo>
                  <a:lnTo>
                    <a:pt x="17223" y="40085"/>
                  </a:lnTo>
                  <a:lnTo>
                    <a:pt x="14604" y="38736"/>
                  </a:lnTo>
                  <a:lnTo>
                    <a:pt x="12223" y="36592"/>
                  </a:lnTo>
                  <a:lnTo>
                    <a:pt x="10080" y="33576"/>
                  </a:lnTo>
                  <a:lnTo>
                    <a:pt x="8254" y="29527"/>
                  </a:lnTo>
                  <a:lnTo>
                    <a:pt x="6905" y="24527"/>
                  </a:lnTo>
                  <a:lnTo>
                    <a:pt x="6031" y="18256"/>
                  </a:lnTo>
                  <a:lnTo>
                    <a:pt x="38100" y="18256"/>
                  </a:lnTo>
                  <a:lnTo>
                    <a:pt x="37226" y="13573"/>
                  </a:lnTo>
                  <a:lnTo>
                    <a:pt x="35876" y="9604"/>
                  </a:lnTo>
                  <a:lnTo>
                    <a:pt x="33972" y="6508"/>
                  </a:lnTo>
                  <a:lnTo>
                    <a:pt x="31750" y="3968"/>
                  </a:lnTo>
                  <a:lnTo>
                    <a:pt x="29130" y="2143"/>
                  </a:lnTo>
                  <a:lnTo>
                    <a:pt x="26272" y="952"/>
                  </a:lnTo>
                  <a:lnTo>
                    <a:pt x="23097" y="238"/>
                  </a:lnTo>
                  <a:lnTo>
                    <a:pt x="19763" y="0"/>
                  </a:lnTo>
                  <a:close/>
                </a:path>
              </a:pathLst>
            </a:custGeom>
            <a:solidFill>
              <a:srgbClr val="000000"/>
            </a:solidFill>
          </p:spPr>
          <p:txBody>
            <a:bodyPr vert="horz" lIns="91440" tIns="45720" rIns="91440" bIns="45720" anchor="t"/>
            <a:lstStyle/>
            <a:p>
              <a:endParaRPr lang="en-IN"/>
            </a:p>
          </p:txBody>
        </p:sp>
        <p:sp>
          <p:nvSpPr>
            <p:cNvPr id="2561" name="Shape 7301"/>
            <p:cNvSpPr/>
            <p:nvPr/>
          </p:nvSpPr>
          <p:spPr>
            <a:xfrm>
              <a:off x="4177283" y="5419295"/>
              <a:ext cx="44212" cy="68580"/>
            </a:xfrm>
            <a:custGeom>
              <a:avLst/>
              <a:gdLst/>
              <a:ahLst/>
              <a:cxnLst/>
              <a:rect l="0" t="0" r="0" b="0"/>
              <a:pathLst>
                <a:path w="44212" h="68580">
                  <a:moveTo>
                    <a:pt x="36592" y="0"/>
                  </a:moveTo>
                  <a:lnTo>
                    <a:pt x="34052" y="872"/>
                  </a:lnTo>
                  <a:lnTo>
                    <a:pt x="30877" y="1507"/>
                  </a:lnTo>
                  <a:lnTo>
                    <a:pt x="27147" y="2144"/>
                  </a:lnTo>
                  <a:lnTo>
                    <a:pt x="22861" y="3095"/>
                  </a:lnTo>
                  <a:lnTo>
                    <a:pt x="22861" y="4603"/>
                  </a:lnTo>
                  <a:lnTo>
                    <a:pt x="25956" y="4603"/>
                  </a:lnTo>
                  <a:lnTo>
                    <a:pt x="28575" y="4921"/>
                  </a:lnTo>
                  <a:lnTo>
                    <a:pt x="29924" y="5715"/>
                  </a:lnTo>
                  <a:lnTo>
                    <a:pt x="30401" y="7143"/>
                  </a:lnTo>
                  <a:lnTo>
                    <a:pt x="30481" y="9127"/>
                  </a:lnTo>
                  <a:lnTo>
                    <a:pt x="30481" y="25956"/>
                  </a:lnTo>
                  <a:lnTo>
                    <a:pt x="28178" y="23891"/>
                  </a:lnTo>
                  <a:lnTo>
                    <a:pt x="25797" y="22463"/>
                  </a:lnTo>
                  <a:lnTo>
                    <a:pt x="23018" y="21669"/>
                  </a:lnTo>
                  <a:lnTo>
                    <a:pt x="21783" y="21545"/>
                  </a:lnTo>
                  <a:lnTo>
                    <a:pt x="19843" y="24369"/>
                  </a:lnTo>
                  <a:lnTo>
                    <a:pt x="23257" y="24924"/>
                  </a:lnTo>
                  <a:lnTo>
                    <a:pt x="26353" y="26670"/>
                  </a:lnTo>
                  <a:lnTo>
                    <a:pt x="28813" y="29527"/>
                  </a:lnTo>
                  <a:lnTo>
                    <a:pt x="30481" y="33576"/>
                  </a:lnTo>
                  <a:lnTo>
                    <a:pt x="30481" y="57943"/>
                  </a:lnTo>
                  <a:lnTo>
                    <a:pt x="29050" y="60166"/>
                  </a:lnTo>
                  <a:lnTo>
                    <a:pt x="27067" y="62151"/>
                  </a:lnTo>
                  <a:lnTo>
                    <a:pt x="24527" y="63500"/>
                  </a:lnTo>
                  <a:lnTo>
                    <a:pt x="21352" y="64056"/>
                  </a:lnTo>
                  <a:lnTo>
                    <a:pt x="18574" y="63738"/>
                  </a:lnTo>
                  <a:lnTo>
                    <a:pt x="15954" y="62865"/>
                  </a:lnTo>
                  <a:lnTo>
                    <a:pt x="13653" y="61357"/>
                  </a:lnTo>
                  <a:lnTo>
                    <a:pt x="11668" y="59055"/>
                  </a:lnTo>
                  <a:lnTo>
                    <a:pt x="9922" y="56119"/>
                  </a:lnTo>
                  <a:lnTo>
                    <a:pt x="8731" y="52466"/>
                  </a:lnTo>
                  <a:lnTo>
                    <a:pt x="7858" y="48021"/>
                  </a:lnTo>
                  <a:lnTo>
                    <a:pt x="7619" y="42703"/>
                  </a:lnTo>
                  <a:lnTo>
                    <a:pt x="7858" y="37941"/>
                  </a:lnTo>
                  <a:lnTo>
                    <a:pt x="8652" y="34051"/>
                  </a:lnTo>
                  <a:lnTo>
                    <a:pt x="9843" y="30876"/>
                  </a:lnTo>
                  <a:lnTo>
                    <a:pt x="11431" y="28416"/>
                  </a:lnTo>
                  <a:lnTo>
                    <a:pt x="13256" y="26511"/>
                  </a:lnTo>
                  <a:lnTo>
                    <a:pt x="15319" y="25320"/>
                  </a:lnTo>
                  <a:lnTo>
                    <a:pt x="17542" y="24606"/>
                  </a:lnTo>
                  <a:lnTo>
                    <a:pt x="19843" y="24369"/>
                  </a:lnTo>
                  <a:lnTo>
                    <a:pt x="21783" y="21545"/>
                  </a:lnTo>
                  <a:lnTo>
                    <a:pt x="19843" y="21351"/>
                  </a:lnTo>
                  <a:lnTo>
                    <a:pt x="15478" y="21827"/>
                  </a:lnTo>
                  <a:lnTo>
                    <a:pt x="11588" y="23257"/>
                  </a:lnTo>
                  <a:lnTo>
                    <a:pt x="8176" y="25479"/>
                  </a:lnTo>
                  <a:lnTo>
                    <a:pt x="5318" y="28416"/>
                  </a:lnTo>
                  <a:lnTo>
                    <a:pt x="3017" y="31988"/>
                  </a:lnTo>
                  <a:lnTo>
                    <a:pt x="1349" y="36115"/>
                  </a:lnTo>
                  <a:lnTo>
                    <a:pt x="318" y="40719"/>
                  </a:lnTo>
                  <a:lnTo>
                    <a:pt x="0" y="45720"/>
                  </a:lnTo>
                  <a:lnTo>
                    <a:pt x="556" y="52863"/>
                  </a:lnTo>
                  <a:lnTo>
                    <a:pt x="1984" y="58261"/>
                  </a:lnTo>
                  <a:lnTo>
                    <a:pt x="4128" y="62308"/>
                  </a:lnTo>
                  <a:lnTo>
                    <a:pt x="6668" y="65166"/>
                  </a:lnTo>
                  <a:lnTo>
                    <a:pt x="9445" y="66992"/>
                  </a:lnTo>
                  <a:lnTo>
                    <a:pt x="12224" y="68025"/>
                  </a:lnTo>
                  <a:lnTo>
                    <a:pt x="14763" y="68501"/>
                  </a:lnTo>
                  <a:lnTo>
                    <a:pt x="16828" y="68580"/>
                  </a:lnTo>
                  <a:lnTo>
                    <a:pt x="21749" y="68025"/>
                  </a:lnTo>
                  <a:lnTo>
                    <a:pt x="25400" y="66675"/>
                  </a:lnTo>
                  <a:lnTo>
                    <a:pt x="28178" y="64690"/>
                  </a:lnTo>
                  <a:lnTo>
                    <a:pt x="30481" y="62469"/>
                  </a:lnTo>
                  <a:lnTo>
                    <a:pt x="30481" y="68580"/>
                  </a:lnTo>
                  <a:lnTo>
                    <a:pt x="33893" y="67231"/>
                  </a:lnTo>
                  <a:lnTo>
                    <a:pt x="37386" y="65563"/>
                  </a:lnTo>
                  <a:lnTo>
                    <a:pt x="40799" y="63896"/>
                  </a:lnTo>
                  <a:lnTo>
                    <a:pt x="44212" y="62469"/>
                  </a:lnTo>
                  <a:lnTo>
                    <a:pt x="44212" y="60960"/>
                  </a:lnTo>
                  <a:lnTo>
                    <a:pt x="42228" y="60881"/>
                  </a:lnTo>
                  <a:lnTo>
                    <a:pt x="40640" y="60642"/>
                  </a:lnTo>
                  <a:lnTo>
                    <a:pt x="38893" y="59610"/>
                  </a:lnTo>
                  <a:lnTo>
                    <a:pt x="38179" y="57706"/>
                  </a:lnTo>
                  <a:lnTo>
                    <a:pt x="38100" y="54847"/>
                  </a:lnTo>
                  <a:lnTo>
                    <a:pt x="38100" y="0"/>
                  </a:lnTo>
                  <a:lnTo>
                    <a:pt x="36592" y="0"/>
                  </a:lnTo>
                  <a:close/>
                </a:path>
              </a:pathLst>
            </a:custGeom>
            <a:solidFill>
              <a:srgbClr val="000000"/>
            </a:solidFill>
          </p:spPr>
          <p:txBody>
            <a:bodyPr vert="horz" lIns="91440" tIns="45720" rIns="91440" bIns="45720" anchor="t"/>
            <a:lstStyle/>
            <a:p>
              <a:endParaRPr lang="en-IN"/>
            </a:p>
          </p:txBody>
        </p:sp>
        <p:sp>
          <p:nvSpPr>
            <p:cNvPr id="2562" name="Shape 7302"/>
            <p:cNvSpPr/>
            <p:nvPr/>
          </p:nvSpPr>
          <p:spPr>
            <a:xfrm>
              <a:off x="4256578" y="5419295"/>
              <a:ext cx="9128" cy="10715"/>
            </a:xfrm>
            <a:custGeom>
              <a:avLst/>
              <a:gdLst/>
              <a:ahLst/>
              <a:cxnLst/>
              <a:rect l="0" t="0" r="0" b="0"/>
              <a:pathLst>
                <a:path w="9128" h="10715">
                  <a:moveTo>
                    <a:pt x="4523" y="0"/>
                  </a:moveTo>
                  <a:lnTo>
                    <a:pt x="2540" y="476"/>
                  </a:lnTo>
                  <a:lnTo>
                    <a:pt x="1111" y="1746"/>
                  </a:lnTo>
                  <a:lnTo>
                    <a:pt x="317" y="3254"/>
                  </a:lnTo>
                  <a:lnTo>
                    <a:pt x="0" y="4603"/>
                  </a:lnTo>
                  <a:lnTo>
                    <a:pt x="317" y="6191"/>
                  </a:lnTo>
                  <a:lnTo>
                    <a:pt x="1111" y="8255"/>
                  </a:lnTo>
                  <a:lnTo>
                    <a:pt x="2540" y="10001"/>
                  </a:lnTo>
                  <a:lnTo>
                    <a:pt x="4523" y="10715"/>
                  </a:lnTo>
                  <a:lnTo>
                    <a:pt x="6588" y="10160"/>
                  </a:lnTo>
                  <a:lnTo>
                    <a:pt x="8016" y="8810"/>
                  </a:lnTo>
                  <a:lnTo>
                    <a:pt x="8810" y="6826"/>
                  </a:lnTo>
                  <a:lnTo>
                    <a:pt x="9128" y="4603"/>
                  </a:lnTo>
                  <a:lnTo>
                    <a:pt x="8810" y="2540"/>
                  </a:lnTo>
                  <a:lnTo>
                    <a:pt x="8016" y="1111"/>
                  </a:lnTo>
                  <a:lnTo>
                    <a:pt x="6588" y="317"/>
                  </a:lnTo>
                  <a:lnTo>
                    <a:pt x="4523" y="0"/>
                  </a:lnTo>
                  <a:close/>
                </a:path>
              </a:pathLst>
            </a:custGeom>
            <a:solidFill>
              <a:srgbClr val="000000"/>
            </a:solidFill>
          </p:spPr>
          <p:txBody>
            <a:bodyPr vert="horz" lIns="91440" tIns="45720" rIns="91440" bIns="45720" anchor="t"/>
            <a:lstStyle/>
            <a:p>
              <a:endParaRPr lang="en-IN"/>
            </a:p>
          </p:txBody>
        </p:sp>
        <p:sp>
          <p:nvSpPr>
            <p:cNvPr id="2563" name="Shape 7303"/>
            <p:cNvSpPr/>
            <p:nvPr/>
          </p:nvSpPr>
          <p:spPr>
            <a:xfrm>
              <a:off x="4248959" y="5440646"/>
              <a:ext cx="22859" cy="45720"/>
            </a:xfrm>
            <a:custGeom>
              <a:avLst/>
              <a:gdLst/>
              <a:ahLst/>
              <a:cxnLst/>
              <a:rect l="0" t="0" r="0" b="0"/>
              <a:pathLst>
                <a:path w="22859" h="45720">
                  <a:moveTo>
                    <a:pt x="15239" y="0"/>
                  </a:moveTo>
                  <a:lnTo>
                    <a:pt x="1508" y="4605"/>
                  </a:lnTo>
                  <a:lnTo>
                    <a:pt x="1508" y="6112"/>
                  </a:lnTo>
                  <a:lnTo>
                    <a:pt x="4523" y="6112"/>
                  </a:lnTo>
                  <a:lnTo>
                    <a:pt x="5953" y="6192"/>
                  </a:lnTo>
                  <a:lnTo>
                    <a:pt x="7461" y="6906"/>
                  </a:lnTo>
                  <a:lnTo>
                    <a:pt x="8652" y="8652"/>
                  </a:lnTo>
                  <a:lnTo>
                    <a:pt x="8968" y="10240"/>
                  </a:lnTo>
                  <a:lnTo>
                    <a:pt x="9128" y="12224"/>
                  </a:lnTo>
                  <a:lnTo>
                    <a:pt x="9128" y="35083"/>
                  </a:lnTo>
                  <a:lnTo>
                    <a:pt x="9048" y="37703"/>
                  </a:lnTo>
                  <a:lnTo>
                    <a:pt x="8811" y="39687"/>
                  </a:lnTo>
                  <a:lnTo>
                    <a:pt x="7461" y="42466"/>
                  </a:lnTo>
                  <a:lnTo>
                    <a:pt x="4603" y="43894"/>
                  </a:lnTo>
                  <a:lnTo>
                    <a:pt x="2618" y="44132"/>
                  </a:lnTo>
                  <a:lnTo>
                    <a:pt x="0" y="44212"/>
                  </a:lnTo>
                  <a:lnTo>
                    <a:pt x="0" y="45720"/>
                  </a:lnTo>
                  <a:lnTo>
                    <a:pt x="22859" y="45720"/>
                  </a:lnTo>
                  <a:lnTo>
                    <a:pt x="22859" y="44212"/>
                  </a:lnTo>
                  <a:lnTo>
                    <a:pt x="20874" y="44132"/>
                  </a:lnTo>
                  <a:lnTo>
                    <a:pt x="19287" y="43894"/>
                  </a:lnTo>
                  <a:lnTo>
                    <a:pt x="17542" y="42466"/>
                  </a:lnTo>
                  <a:lnTo>
                    <a:pt x="16827" y="39687"/>
                  </a:lnTo>
                  <a:lnTo>
                    <a:pt x="16748" y="37703"/>
                  </a:lnTo>
                  <a:lnTo>
                    <a:pt x="16748" y="0"/>
                  </a:lnTo>
                  <a:lnTo>
                    <a:pt x="15239" y="0"/>
                  </a:lnTo>
                  <a:close/>
                </a:path>
              </a:pathLst>
            </a:custGeom>
            <a:solidFill>
              <a:srgbClr val="000000"/>
            </a:solidFill>
          </p:spPr>
          <p:txBody>
            <a:bodyPr vert="horz" lIns="91440" tIns="45720" rIns="91440" bIns="45720" anchor="t"/>
            <a:lstStyle/>
            <a:p>
              <a:endParaRPr lang="en-IN"/>
            </a:p>
          </p:txBody>
        </p:sp>
        <p:sp>
          <p:nvSpPr>
            <p:cNvPr id="2564" name="Shape 7304"/>
            <p:cNvSpPr/>
            <p:nvPr/>
          </p:nvSpPr>
          <p:spPr>
            <a:xfrm>
              <a:off x="4277931" y="5440646"/>
              <a:ext cx="45720" cy="45720"/>
            </a:xfrm>
            <a:custGeom>
              <a:avLst/>
              <a:gdLst/>
              <a:ahLst/>
              <a:cxnLst/>
              <a:rect l="0" t="0" r="0" b="0"/>
              <a:pathLst>
                <a:path w="45720" h="45720">
                  <a:moveTo>
                    <a:pt x="12143" y="0"/>
                  </a:moveTo>
                  <a:lnTo>
                    <a:pt x="5476" y="2302"/>
                  </a:lnTo>
                  <a:lnTo>
                    <a:pt x="2538" y="3413"/>
                  </a:lnTo>
                  <a:lnTo>
                    <a:pt x="0" y="4605"/>
                  </a:lnTo>
                  <a:lnTo>
                    <a:pt x="0" y="6112"/>
                  </a:lnTo>
                  <a:lnTo>
                    <a:pt x="1507" y="6112"/>
                  </a:lnTo>
                  <a:lnTo>
                    <a:pt x="2857" y="6192"/>
                  </a:lnTo>
                  <a:lnTo>
                    <a:pt x="4365" y="6906"/>
                  </a:lnTo>
                  <a:lnTo>
                    <a:pt x="5556" y="8652"/>
                  </a:lnTo>
                  <a:lnTo>
                    <a:pt x="5873" y="10240"/>
                  </a:lnTo>
                  <a:lnTo>
                    <a:pt x="6032" y="12224"/>
                  </a:lnTo>
                  <a:lnTo>
                    <a:pt x="6032" y="36592"/>
                  </a:lnTo>
                  <a:lnTo>
                    <a:pt x="5713" y="40323"/>
                  </a:lnTo>
                  <a:lnTo>
                    <a:pt x="4682" y="42705"/>
                  </a:lnTo>
                  <a:lnTo>
                    <a:pt x="2857" y="43894"/>
                  </a:lnTo>
                  <a:lnTo>
                    <a:pt x="0" y="44212"/>
                  </a:lnTo>
                  <a:lnTo>
                    <a:pt x="0" y="45720"/>
                  </a:lnTo>
                  <a:lnTo>
                    <a:pt x="19763" y="45720"/>
                  </a:lnTo>
                  <a:lnTo>
                    <a:pt x="19763" y="44212"/>
                  </a:lnTo>
                  <a:lnTo>
                    <a:pt x="16906" y="43894"/>
                  </a:lnTo>
                  <a:lnTo>
                    <a:pt x="15001" y="43101"/>
                  </a:lnTo>
                  <a:lnTo>
                    <a:pt x="13970" y="41672"/>
                  </a:lnTo>
                  <a:lnTo>
                    <a:pt x="13651" y="39608"/>
                  </a:lnTo>
                  <a:lnTo>
                    <a:pt x="13651" y="10637"/>
                  </a:lnTo>
                  <a:lnTo>
                    <a:pt x="15953" y="8652"/>
                  </a:lnTo>
                  <a:lnTo>
                    <a:pt x="18256" y="7223"/>
                  </a:lnTo>
                  <a:lnTo>
                    <a:pt x="20557" y="6429"/>
                  </a:lnTo>
                  <a:lnTo>
                    <a:pt x="22858" y="6112"/>
                  </a:lnTo>
                  <a:lnTo>
                    <a:pt x="26827" y="6668"/>
                  </a:lnTo>
                  <a:lnTo>
                    <a:pt x="29686" y="8413"/>
                  </a:lnTo>
                  <a:lnTo>
                    <a:pt x="31432" y="11271"/>
                  </a:lnTo>
                  <a:lnTo>
                    <a:pt x="31987" y="15240"/>
                  </a:lnTo>
                  <a:lnTo>
                    <a:pt x="31987" y="35083"/>
                  </a:lnTo>
                  <a:lnTo>
                    <a:pt x="31828" y="37703"/>
                  </a:lnTo>
                  <a:lnTo>
                    <a:pt x="31432" y="39687"/>
                  </a:lnTo>
                  <a:lnTo>
                    <a:pt x="29845" y="42466"/>
                  </a:lnTo>
                  <a:lnTo>
                    <a:pt x="27463" y="43894"/>
                  </a:lnTo>
                  <a:lnTo>
                    <a:pt x="24367" y="44212"/>
                  </a:lnTo>
                  <a:lnTo>
                    <a:pt x="24367" y="45720"/>
                  </a:lnTo>
                  <a:lnTo>
                    <a:pt x="45720" y="45720"/>
                  </a:lnTo>
                  <a:lnTo>
                    <a:pt x="45720" y="44212"/>
                  </a:lnTo>
                  <a:lnTo>
                    <a:pt x="43734" y="44132"/>
                  </a:lnTo>
                  <a:lnTo>
                    <a:pt x="42147" y="43894"/>
                  </a:lnTo>
                  <a:lnTo>
                    <a:pt x="40401" y="42862"/>
                  </a:lnTo>
                  <a:lnTo>
                    <a:pt x="39687" y="40957"/>
                  </a:lnTo>
                  <a:lnTo>
                    <a:pt x="39607" y="38100"/>
                  </a:lnTo>
                  <a:lnTo>
                    <a:pt x="39607" y="15240"/>
                  </a:lnTo>
                  <a:lnTo>
                    <a:pt x="39290" y="11112"/>
                  </a:lnTo>
                  <a:lnTo>
                    <a:pt x="38337" y="7699"/>
                  </a:lnTo>
                  <a:lnTo>
                    <a:pt x="36988" y="5081"/>
                  </a:lnTo>
                  <a:lnTo>
                    <a:pt x="35242" y="3017"/>
                  </a:lnTo>
                  <a:lnTo>
                    <a:pt x="33257" y="1587"/>
                  </a:lnTo>
                  <a:lnTo>
                    <a:pt x="31273" y="636"/>
                  </a:lnTo>
                  <a:lnTo>
                    <a:pt x="27383" y="0"/>
                  </a:lnTo>
                  <a:lnTo>
                    <a:pt x="23256" y="556"/>
                  </a:lnTo>
                  <a:lnTo>
                    <a:pt x="19763" y="2063"/>
                  </a:lnTo>
                  <a:lnTo>
                    <a:pt x="16271" y="4524"/>
                  </a:lnTo>
                  <a:lnTo>
                    <a:pt x="12143" y="7620"/>
                  </a:lnTo>
                  <a:lnTo>
                    <a:pt x="12143" y="0"/>
                  </a:lnTo>
                  <a:close/>
                </a:path>
              </a:pathLst>
            </a:custGeom>
            <a:solidFill>
              <a:srgbClr val="000000"/>
            </a:solidFill>
          </p:spPr>
          <p:txBody>
            <a:bodyPr vert="horz" lIns="91440" tIns="45720" rIns="91440" bIns="45720" anchor="t"/>
            <a:lstStyle/>
            <a:p>
              <a:endParaRPr lang="en-IN"/>
            </a:p>
          </p:txBody>
        </p:sp>
        <p:sp>
          <p:nvSpPr>
            <p:cNvPr id="2565" name="Shape 7305"/>
            <p:cNvSpPr/>
            <p:nvPr/>
          </p:nvSpPr>
          <p:spPr>
            <a:xfrm>
              <a:off x="4352544" y="5442155"/>
              <a:ext cx="44211" cy="45720"/>
            </a:xfrm>
            <a:custGeom>
              <a:avLst/>
              <a:gdLst/>
              <a:ahLst/>
              <a:cxnLst/>
              <a:rect l="0" t="0" r="0" b="0"/>
              <a:pathLst>
                <a:path w="44211" h="45720">
                  <a:moveTo>
                    <a:pt x="0" y="0"/>
                  </a:moveTo>
                  <a:lnTo>
                    <a:pt x="0" y="1508"/>
                  </a:lnTo>
                  <a:lnTo>
                    <a:pt x="1587" y="1587"/>
                  </a:lnTo>
                  <a:lnTo>
                    <a:pt x="3651" y="2302"/>
                  </a:lnTo>
                  <a:lnTo>
                    <a:pt x="5396" y="4047"/>
                  </a:lnTo>
                  <a:lnTo>
                    <a:pt x="5952" y="5634"/>
                  </a:lnTo>
                  <a:lnTo>
                    <a:pt x="6111" y="7620"/>
                  </a:lnTo>
                  <a:lnTo>
                    <a:pt x="6111" y="31987"/>
                  </a:lnTo>
                  <a:lnTo>
                    <a:pt x="6350" y="35640"/>
                  </a:lnTo>
                  <a:lnTo>
                    <a:pt x="7143" y="38655"/>
                  </a:lnTo>
                  <a:lnTo>
                    <a:pt x="8254" y="41036"/>
                  </a:lnTo>
                  <a:lnTo>
                    <a:pt x="9762" y="42862"/>
                  </a:lnTo>
                  <a:lnTo>
                    <a:pt x="11429" y="44211"/>
                  </a:lnTo>
                  <a:lnTo>
                    <a:pt x="13176" y="45084"/>
                  </a:lnTo>
                  <a:lnTo>
                    <a:pt x="16826" y="45720"/>
                  </a:lnTo>
                  <a:lnTo>
                    <a:pt x="18493" y="45641"/>
                  </a:lnTo>
                  <a:lnTo>
                    <a:pt x="20954" y="45165"/>
                  </a:lnTo>
                  <a:lnTo>
                    <a:pt x="24050" y="43814"/>
                  </a:lnTo>
                  <a:lnTo>
                    <a:pt x="27463" y="41196"/>
                  </a:lnTo>
                  <a:lnTo>
                    <a:pt x="32067" y="36591"/>
                  </a:lnTo>
                  <a:lnTo>
                    <a:pt x="32067" y="45720"/>
                  </a:lnTo>
                  <a:lnTo>
                    <a:pt x="35242" y="44608"/>
                  </a:lnTo>
                  <a:lnTo>
                    <a:pt x="38178" y="43417"/>
                  </a:lnTo>
                  <a:lnTo>
                    <a:pt x="41036" y="42306"/>
                  </a:lnTo>
                  <a:lnTo>
                    <a:pt x="44211" y="41196"/>
                  </a:lnTo>
                  <a:lnTo>
                    <a:pt x="44211" y="39608"/>
                  </a:lnTo>
                  <a:lnTo>
                    <a:pt x="41353" y="39291"/>
                  </a:lnTo>
                  <a:lnTo>
                    <a:pt x="39448" y="38258"/>
                  </a:lnTo>
                  <a:lnTo>
                    <a:pt x="38417" y="36433"/>
                  </a:lnTo>
                  <a:lnTo>
                    <a:pt x="38100" y="33575"/>
                  </a:lnTo>
                  <a:lnTo>
                    <a:pt x="38100" y="0"/>
                  </a:lnTo>
                  <a:lnTo>
                    <a:pt x="22858" y="0"/>
                  </a:lnTo>
                  <a:lnTo>
                    <a:pt x="22858" y="1508"/>
                  </a:lnTo>
                  <a:lnTo>
                    <a:pt x="25478" y="1587"/>
                  </a:lnTo>
                  <a:lnTo>
                    <a:pt x="27542" y="1825"/>
                  </a:lnTo>
                  <a:lnTo>
                    <a:pt x="30320" y="2857"/>
                  </a:lnTo>
                  <a:lnTo>
                    <a:pt x="31670" y="4762"/>
                  </a:lnTo>
                  <a:lnTo>
                    <a:pt x="32067" y="7620"/>
                  </a:lnTo>
                  <a:lnTo>
                    <a:pt x="32067" y="30479"/>
                  </a:lnTo>
                  <a:lnTo>
                    <a:pt x="31828" y="33178"/>
                  </a:lnTo>
                  <a:lnTo>
                    <a:pt x="31113" y="34686"/>
                  </a:lnTo>
                  <a:lnTo>
                    <a:pt x="30082" y="35640"/>
                  </a:lnTo>
                  <a:lnTo>
                    <a:pt x="28971" y="36591"/>
                  </a:lnTo>
                  <a:lnTo>
                    <a:pt x="27542" y="37703"/>
                  </a:lnTo>
                  <a:lnTo>
                    <a:pt x="25796" y="38655"/>
                  </a:lnTo>
                  <a:lnTo>
                    <a:pt x="23652" y="39370"/>
                  </a:lnTo>
                  <a:lnTo>
                    <a:pt x="21351" y="39608"/>
                  </a:lnTo>
                  <a:lnTo>
                    <a:pt x="18732" y="39370"/>
                  </a:lnTo>
                  <a:lnTo>
                    <a:pt x="16747" y="38655"/>
                  </a:lnTo>
                  <a:lnTo>
                    <a:pt x="13970" y="36353"/>
                  </a:lnTo>
                  <a:lnTo>
                    <a:pt x="12539" y="33813"/>
                  </a:lnTo>
                  <a:lnTo>
                    <a:pt x="12223" y="31987"/>
                  </a:lnTo>
                  <a:lnTo>
                    <a:pt x="12223" y="0"/>
                  </a:lnTo>
                  <a:lnTo>
                    <a:pt x="0" y="0"/>
                  </a:lnTo>
                  <a:close/>
                </a:path>
              </a:pathLst>
            </a:custGeom>
            <a:solidFill>
              <a:srgbClr val="000000"/>
            </a:solidFill>
          </p:spPr>
          <p:txBody>
            <a:bodyPr vert="horz" lIns="91440" tIns="45720" rIns="91440" bIns="45720" anchor="t"/>
            <a:lstStyle/>
            <a:p>
              <a:endParaRPr lang="en-IN"/>
            </a:p>
          </p:txBody>
        </p:sp>
        <p:sp>
          <p:nvSpPr>
            <p:cNvPr id="2566" name="Shape 7306"/>
            <p:cNvSpPr/>
            <p:nvPr/>
          </p:nvSpPr>
          <p:spPr>
            <a:xfrm>
              <a:off x="4399851" y="5440646"/>
              <a:ext cx="31987" cy="45720"/>
            </a:xfrm>
            <a:custGeom>
              <a:avLst/>
              <a:gdLst/>
              <a:ahLst/>
              <a:cxnLst/>
              <a:rect l="0" t="0" r="0" b="0"/>
              <a:pathLst>
                <a:path w="31987" h="45720">
                  <a:moveTo>
                    <a:pt x="15238" y="0"/>
                  </a:moveTo>
                  <a:lnTo>
                    <a:pt x="1507" y="4605"/>
                  </a:lnTo>
                  <a:lnTo>
                    <a:pt x="1507" y="6112"/>
                  </a:lnTo>
                  <a:lnTo>
                    <a:pt x="4523" y="6112"/>
                  </a:lnTo>
                  <a:lnTo>
                    <a:pt x="5634" y="6192"/>
                  </a:lnTo>
                  <a:lnTo>
                    <a:pt x="6667" y="6906"/>
                  </a:lnTo>
                  <a:lnTo>
                    <a:pt x="7381" y="8652"/>
                  </a:lnTo>
                  <a:lnTo>
                    <a:pt x="7539" y="10240"/>
                  </a:lnTo>
                  <a:lnTo>
                    <a:pt x="7618" y="12224"/>
                  </a:lnTo>
                  <a:lnTo>
                    <a:pt x="7618" y="36592"/>
                  </a:lnTo>
                  <a:lnTo>
                    <a:pt x="7539" y="38576"/>
                  </a:lnTo>
                  <a:lnTo>
                    <a:pt x="7301" y="40163"/>
                  </a:lnTo>
                  <a:lnTo>
                    <a:pt x="6111" y="42148"/>
                  </a:lnTo>
                  <a:lnTo>
                    <a:pt x="3730" y="43260"/>
                  </a:lnTo>
                  <a:lnTo>
                    <a:pt x="0" y="44212"/>
                  </a:lnTo>
                  <a:lnTo>
                    <a:pt x="0" y="45720"/>
                  </a:lnTo>
                  <a:lnTo>
                    <a:pt x="22859" y="45720"/>
                  </a:lnTo>
                  <a:lnTo>
                    <a:pt x="22859" y="44212"/>
                  </a:lnTo>
                  <a:lnTo>
                    <a:pt x="19763" y="44053"/>
                  </a:lnTo>
                  <a:lnTo>
                    <a:pt x="17303" y="43260"/>
                  </a:lnTo>
                  <a:lnTo>
                    <a:pt x="16430" y="42387"/>
                  </a:lnTo>
                  <a:lnTo>
                    <a:pt x="15795" y="40957"/>
                  </a:lnTo>
                  <a:lnTo>
                    <a:pt x="15398" y="39132"/>
                  </a:lnTo>
                  <a:lnTo>
                    <a:pt x="15238" y="36592"/>
                  </a:lnTo>
                  <a:lnTo>
                    <a:pt x="15238" y="13732"/>
                  </a:lnTo>
                  <a:lnTo>
                    <a:pt x="15953" y="11271"/>
                  </a:lnTo>
                  <a:lnTo>
                    <a:pt x="17700" y="8731"/>
                  </a:lnTo>
                  <a:lnTo>
                    <a:pt x="19684" y="6906"/>
                  </a:lnTo>
                  <a:lnTo>
                    <a:pt x="21272" y="6112"/>
                  </a:lnTo>
                  <a:lnTo>
                    <a:pt x="23336" y="6588"/>
                  </a:lnTo>
                  <a:lnTo>
                    <a:pt x="25081" y="7620"/>
                  </a:lnTo>
                  <a:lnTo>
                    <a:pt x="26828" y="8652"/>
                  </a:lnTo>
                  <a:lnTo>
                    <a:pt x="28892" y="9128"/>
                  </a:lnTo>
                  <a:lnTo>
                    <a:pt x="30082" y="8811"/>
                  </a:lnTo>
                  <a:lnTo>
                    <a:pt x="31034" y="8017"/>
                  </a:lnTo>
                  <a:lnTo>
                    <a:pt x="31750" y="6588"/>
                  </a:lnTo>
                  <a:lnTo>
                    <a:pt x="31987" y="4605"/>
                  </a:lnTo>
                  <a:lnTo>
                    <a:pt x="31670" y="2540"/>
                  </a:lnTo>
                  <a:lnTo>
                    <a:pt x="30876" y="1112"/>
                  </a:lnTo>
                  <a:lnTo>
                    <a:pt x="29447" y="318"/>
                  </a:lnTo>
                  <a:lnTo>
                    <a:pt x="27383" y="0"/>
                  </a:lnTo>
                  <a:lnTo>
                    <a:pt x="24208" y="318"/>
                  </a:lnTo>
                  <a:lnTo>
                    <a:pt x="21351" y="1667"/>
                  </a:lnTo>
                  <a:lnTo>
                    <a:pt x="18413" y="4524"/>
                  </a:lnTo>
                  <a:lnTo>
                    <a:pt x="16906" y="6508"/>
                  </a:lnTo>
                  <a:lnTo>
                    <a:pt x="15238" y="9128"/>
                  </a:lnTo>
                  <a:lnTo>
                    <a:pt x="15238" y="0"/>
                  </a:lnTo>
                  <a:close/>
                </a:path>
              </a:pathLst>
            </a:custGeom>
            <a:solidFill>
              <a:srgbClr val="000000"/>
            </a:solidFill>
          </p:spPr>
          <p:txBody>
            <a:bodyPr vert="horz" lIns="91440" tIns="45720" rIns="91440" bIns="45720" anchor="t"/>
            <a:lstStyle/>
            <a:p>
              <a:endParaRPr lang="en-IN"/>
            </a:p>
          </p:txBody>
        </p:sp>
        <p:sp>
          <p:nvSpPr>
            <p:cNvPr id="2567" name="Shape 7307"/>
            <p:cNvSpPr/>
            <p:nvPr/>
          </p:nvSpPr>
          <p:spPr>
            <a:xfrm>
              <a:off x="4440967" y="5419295"/>
              <a:ext cx="10635" cy="10715"/>
            </a:xfrm>
            <a:custGeom>
              <a:avLst/>
              <a:gdLst/>
              <a:ahLst/>
              <a:cxnLst/>
              <a:rect l="0" t="0" r="0" b="0"/>
              <a:pathLst>
                <a:path w="10635" h="10715">
                  <a:moveTo>
                    <a:pt x="4602" y="0"/>
                  </a:moveTo>
                  <a:lnTo>
                    <a:pt x="2540" y="476"/>
                  </a:lnTo>
                  <a:lnTo>
                    <a:pt x="1110" y="1746"/>
                  </a:lnTo>
                  <a:lnTo>
                    <a:pt x="316" y="3254"/>
                  </a:lnTo>
                  <a:lnTo>
                    <a:pt x="0" y="4603"/>
                  </a:lnTo>
                  <a:lnTo>
                    <a:pt x="316" y="6191"/>
                  </a:lnTo>
                  <a:lnTo>
                    <a:pt x="1110" y="8255"/>
                  </a:lnTo>
                  <a:lnTo>
                    <a:pt x="2540" y="10001"/>
                  </a:lnTo>
                  <a:lnTo>
                    <a:pt x="4602" y="10715"/>
                  </a:lnTo>
                  <a:lnTo>
                    <a:pt x="6826" y="10160"/>
                  </a:lnTo>
                  <a:lnTo>
                    <a:pt x="8731" y="8810"/>
                  </a:lnTo>
                  <a:lnTo>
                    <a:pt x="10080" y="6826"/>
                  </a:lnTo>
                  <a:lnTo>
                    <a:pt x="10635" y="4603"/>
                  </a:lnTo>
                  <a:lnTo>
                    <a:pt x="10080" y="2540"/>
                  </a:lnTo>
                  <a:lnTo>
                    <a:pt x="8731" y="1111"/>
                  </a:lnTo>
                  <a:lnTo>
                    <a:pt x="6826" y="317"/>
                  </a:lnTo>
                  <a:lnTo>
                    <a:pt x="4602" y="0"/>
                  </a:lnTo>
                  <a:close/>
                </a:path>
              </a:pathLst>
            </a:custGeom>
            <a:solidFill>
              <a:srgbClr val="000000"/>
            </a:solidFill>
          </p:spPr>
          <p:txBody>
            <a:bodyPr vert="horz" lIns="91440" tIns="45720" rIns="91440" bIns="45720" anchor="t"/>
            <a:lstStyle/>
            <a:p>
              <a:endParaRPr lang="en-IN"/>
            </a:p>
          </p:txBody>
        </p:sp>
        <p:sp>
          <p:nvSpPr>
            <p:cNvPr id="2568" name="Shape 7308"/>
            <p:cNvSpPr/>
            <p:nvPr/>
          </p:nvSpPr>
          <p:spPr>
            <a:xfrm>
              <a:off x="4434855" y="5440646"/>
              <a:ext cx="21352" cy="45720"/>
            </a:xfrm>
            <a:custGeom>
              <a:avLst/>
              <a:gdLst/>
              <a:ahLst/>
              <a:cxnLst/>
              <a:rect l="0" t="0" r="0" b="0"/>
              <a:pathLst>
                <a:path w="21352" h="45720">
                  <a:moveTo>
                    <a:pt x="13732" y="0"/>
                  </a:moveTo>
                  <a:lnTo>
                    <a:pt x="0" y="4605"/>
                  </a:lnTo>
                  <a:lnTo>
                    <a:pt x="0" y="6112"/>
                  </a:lnTo>
                  <a:lnTo>
                    <a:pt x="3096" y="6112"/>
                  </a:lnTo>
                  <a:lnTo>
                    <a:pt x="5079" y="6192"/>
                  </a:lnTo>
                  <a:lnTo>
                    <a:pt x="6508" y="6906"/>
                  </a:lnTo>
                  <a:lnTo>
                    <a:pt x="7302" y="8652"/>
                  </a:lnTo>
                  <a:lnTo>
                    <a:pt x="7540" y="10240"/>
                  </a:lnTo>
                  <a:lnTo>
                    <a:pt x="7620" y="12224"/>
                  </a:lnTo>
                  <a:lnTo>
                    <a:pt x="7620" y="35083"/>
                  </a:lnTo>
                  <a:lnTo>
                    <a:pt x="7540" y="37703"/>
                  </a:lnTo>
                  <a:lnTo>
                    <a:pt x="7302" y="39687"/>
                  </a:lnTo>
                  <a:lnTo>
                    <a:pt x="6112" y="42466"/>
                  </a:lnTo>
                  <a:lnTo>
                    <a:pt x="3731" y="43894"/>
                  </a:lnTo>
                  <a:lnTo>
                    <a:pt x="0" y="44212"/>
                  </a:lnTo>
                  <a:lnTo>
                    <a:pt x="0" y="45720"/>
                  </a:lnTo>
                  <a:lnTo>
                    <a:pt x="21352" y="45720"/>
                  </a:lnTo>
                  <a:lnTo>
                    <a:pt x="21352" y="44212"/>
                  </a:lnTo>
                  <a:lnTo>
                    <a:pt x="19367" y="44132"/>
                  </a:lnTo>
                  <a:lnTo>
                    <a:pt x="17779" y="43894"/>
                  </a:lnTo>
                  <a:lnTo>
                    <a:pt x="16033" y="42466"/>
                  </a:lnTo>
                  <a:lnTo>
                    <a:pt x="15319" y="39687"/>
                  </a:lnTo>
                  <a:lnTo>
                    <a:pt x="15240" y="37703"/>
                  </a:lnTo>
                  <a:lnTo>
                    <a:pt x="15240" y="0"/>
                  </a:lnTo>
                  <a:lnTo>
                    <a:pt x="13732" y="0"/>
                  </a:lnTo>
                  <a:close/>
                </a:path>
              </a:pathLst>
            </a:custGeom>
            <a:solidFill>
              <a:srgbClr val="000000"/>
            </a:solidFill>
          </p:spPr>
          <p:txBody>
            <a:bodyPr vert="horz" lIns="91440" tIns="45720" rIns="91440" bIns="45720" anchor="t"/>
            <a:lstStyle/>
            <a:p>
              <a:endParaRPr lang="en-IN"/>
            </a:p>
          </p:txBody>
        </p:sp>
        <p:sp>
          <p:nvSpPr>
            <p:cNvPr id="2569" name="Shape 7309"/>
            <p:cNvSpPr/>
            <p:nvPr/>
          </p:nvSpPr>
          <p:spPr>
            <a:xfrm>
              <a:off x="4462319" y="5440646"/>
              <a:ext cx="45720" cy="45720"/>
            </a:xfrm>
            <a:custGeom>
              <a:avLst/>
              <a:gdLst/>
              <a:ahLst/>
              <a:cxnLst/>
              <a:rect l="0" t="0" r="0" b="0"/>
              <a:pathLst>
                <a:path w="45720" h="45720">
                  <a:moveTo>
                    <a:pt x="12144" y="0"/>
                  </a:moveTo>
                  <a:lnTo>
                    <a:pt x="8969" y="1112"/>
                  </a:lnTo>
                  <a:lnTo>
                    <a:pt x="6112" y="2302"/>
                  </a:lnTo>
                  <a:lnTo>
                    <a:pt x="3175" y="3413"/>
                  </a:lnTo>
                  <a:lnTo>
                    <a:pt x="0" y="4605"/>
                  </a:lnTo>
                  <a:lnTo>
                    <a:pt x="0" y="6112"/>
                  </a:lnTo>
                  <a:lnTo>
                    <a:pt x="3016" y="6112"/>
                  </a:lnTo>
                  <a:lnTo>
                    <a:pt x="4127" y="6192"/>
                  </a:lnTo>
                  <a:lnTo>
                    <a:pt x="5158" y="6906"/>
                  </a:lnTo>
                  <a:lnTo>
                    <a:pt x="5873" y="8652"/>
                  </a:lnTo>
                  <a:lnTo>
                    <a:pt x="6032" y="10240"/>
                  </a:lnTo>
                  <a:lnTo>
                    <a:pt x="6112" y="12224"/>
                  </a:lnTo>
                  <a:lnTo>
                    <a:pt x="6112" y="36592"/>
                  </a:lnTo>
                  <a:lnTo>
                    <a:pt x="5794" y="40323"/>
                  </a:lnTo>
                  <a:lnTo>
                    <a:pt x="4762" y="42705"/>
                  </a:lnTo>
                  <a:lnTo>
                    <a:pt x="2857" y="43894"/>
                  </a:lnTo>
                  <a:lnTo>
                    <a:pt x="0" y="44212"/>
                  </a:lnTo>
                  <a:lnTo>
                    <a:pt x="0" y="45720"/>
                  </a:lnTo>
                  <a:lnTo>
                    <a:pt x="19763" y="45720"/>
                  </a:lnTo>
                  <a:lnTo>
                    <a:pt x="19763" y="44212"/>
                  </a:lnTo>
                  <a:lnTo>
                    <a:pt x="16907" y="43894"/>
                  </a:lnTo>
                  <a:lnTo>
                    <a:pt x="15081" y="43101"/>
                  </a:lnTo>
                  <a:lnTo>
                    <a:pt x="14049" y="41672"/>
                  </a:lnTo>
                  <a:lnTo>
                    <a:pt x="13732" y="39608"/>
                  </a:lnTo>
                  <a:lnTo>
                    <a:pt x="13732" y="10637"/>
                  </a:lnTo>
                  <a:lnTo>
                    <a:pt x="16033" y="8652"/>
                  </a:lnTo>
                  <a:lnTo>
                    <a:pt x="18494" y="7223"/>
                  </a:lnTo>
                  <a:lnTo>
                    <a:pt x="21193" y="6429"/>
                  </a:lnTo>
                  <a:lnTo>
                    <a:pt x="24368" y="6112"/>
                  </a:lnTo>
                  <a:lnTo>
                    <a:pt x="28098" y="6668"/>
                  </a:lnTo>
                  <a:lnTo>
                    <a:pt x="30479" y="8413"/>
                  </a:lnTo>
                  <a:lnTo>
                    <a:pt x="31670" y="11271"/>
                  </a:lnTo>
                  <a:lnTo>
                    <a:pt x="31988" y="15240"/>
                  </a:lnTo>
                  <a:lnTo>
                    <a:pt x="31988" y="35083"/>
                  </a:lnTo>
                  <a:lnTo>
                    <a:pt x="31829" y="37703"/>
                  </a:lnTo>
                  <a:lnTo>
                    <a:pt x="31432" y="39687"/>
                  </a:lnTo>
                  <a:lnTo>
                    <a:pt x="30082" y="42466"/>
                  </a:lnTo>
                  <a:lnTo>
                    <a:pt x="28098" y="43894"/>
                  </a:lnTo>
                  <a:lnTo>
                    <a:pt x="25876" y="44212"/>
                  </a:lnTo>
                  <a:lnTo>
                    <a:pt x="25876" y="45720"/>
                  </a:lnTo>
                  <a:lnTo>
                    <a:pt x="45720" y="45720"/>
                  </a:lnTo>
                  <a:lnTo>
                    <a:pt x="45720" y="44212"/>
                  </a:lnTo>
                  <a:lnTo>
                    <a:pt x="42862" y="43894"/>
                  </a:lnTo>
                  <a:lnTo>
                    <a:pt x="40957" y="42862"/>
                  </a:lnTo>
                  <a:lnTo>
                    <a:pt x="39926" y="40957"/>
                  </a:lnTo>
                  <a:lnTo>
                    <a:pt x="39607" y="38100"/>
                  </a:lnTo>
                  <a:lnTo>
                    <a:pt x="39607" y="15240"/>
                  </a:lnTo>
                  <a:lnTo>
                    <a:pt x="39370" y="11112"/>
                  </a:lnTo>
                  <a:lnTo>
                    <a:pt x="38576" y="7699"/>
                  </a:lnTo>
                  <a:lnTo>
                    <a:pt x="37465" y="5081"/>
                  </a:lnTo>
                  <a:lnTo>
                    <a:pt x="35957" y="3017"/>
                  </a:lnTo>
                  <a:lnTo>
                    <a:pt x="34290" y="1587"/>
                  </a:lnTo>
                  <a:lnTo>
                    <a:pt x="32543" y="636"/>
                  </a:lnTo>
                  <a:lnTo>
                    <a:pt x="28971" y="0"/>
                  </a:lnTo>
                  <a:lnTo>
                    <a:pt x="24686" y="556"/>
                  </a:lnTo>
                  <a:lnTo>
                    <a:pt x="20796" y="2063"/>
                  </a:lnTo>
                  <a:lnTo>
                    <a:pt x="17145" y="4524"/>
                  </a:lnTo>
                  <a:lnTo>
                    <a:pt x="13732" y="7620"/>
                  </a:lnTo>
                  <a:lnTo>
                    <a:pt x="13732" y="0"/>
                  </a:lnTo>
                  <a:lnTo>
                    <a:pt x="12144" y="0"/>
                  </a:lnTo>
                  <a:close/>
                </a:path>
              </a:pathLst>
            </a:custGeom>
            <a:solidFill>
              <a:srgbClr val="000000"/>
            </a:solidFill>
          </p:spPr>
          <p:txBody>
            <a:bodyPr vert="horz" lIns="91440" tIns="45720" rIns="91440" bIns="45720" anchor="t"/>
            <a:lstStyle/>
            <a:p>
              <a:endParaRPr lang="en-IN"/>
            </a:p>
          </p:txBody>
        </p:sp>
        <p:sp>
          <p:nvSpPr>
            <p:cNvPr id="2570" name="Shape 7310"/>
            <p:cNvSpPr/>
            <p:nvPr/>
          </p:nvSpPr>
          <p:spPr>
            <a:xfrm>
              <a:off x="4512564" y="5440646"/>
              <a:ext cx="39687" cy="47228"/>
            </a:xfrm>
            <a:custGeom>
              <a:avLst/>
              <a:gdLst/>
              <a:ahLst/>
              <a:cxnLst/>
              <a:rect l="0" t="0" r="0" b="0"/>
              <a:pathLst>
                <a:path w="39687" h="47228">
                  <a:moveTo>
                    <a:pt x="19843" y="0"/>
                  </a:moveTo>
                  <a:lnTo>
                    <a:pt x="18334" y="3017"/>
                  </a:lnTo>
                  <a:lnTo>
                    <a:pt x="20954" y="3333"/>
                  </a:lnTo>
                  <a:lnTo>
                    <a:pt x="22938" y="4287"/>
                  </a:lnTo>
                  <a:lnTo>
                    <a:pt x="25796" y="7382"/>
                  </a:lnTo>
                  <a:lnTo>
                    <a:pt x="27144" y="11351"/>
                  </a:lnTo>
                  <a:lnTo>
                    <a:pt x="27462" y="15240"/>
                  </a:lnTo>
                  <a:lnTo>
                    <a:pt x="6111" y="15240"/>
                  </a:lnTo>
                  <a:lnTo>
                    <a:pt x="7301" y="12065"/>
                  </a:lnTo>
                  <a:lnTo>
                    <a:pt x="8492" y="9446"/>
                  </a:lnTo>
                  <a:lnTo>
                    <a:pt x="9762" y="7382"/>
                  </a:lnTo>
                  <a:lnTo>
                    <a:pt x="11112" y="5715"/>
                  </a:lnTo>
                  <a:lnTo>
                    <a:pt x="14287" y="3651"/>
                  </a:lnTo>
                  <a:lnTo>
                    <a:pt x="18334" y="3017"/>
                  </a:lnTo>
                  <a:lnTo>
                    <a:pt x="19843" y="0"/>
                  </a:lnTo>
                  <a:lnTo>
                    <a:pt x="16826" y="238"/>
                  </a:lnTo>
                  <a:lnTo>
                    <a:pt x="13493" y="1032"/>
                  </a:lnTo>
                  <a:lnTo>
                    <a:pt x="10238" y="2461"/>
                  </a:lnTo>
                  <a:lnTo>
                    <a:pt x="7063" y="4762"/>
                  </a:lnTo>
                  <a:lnTo>
                    <a:pt x="4286" y="7937"/>
                  </a:lnTo>
                  <a:lnTo>
                    <a:pt x="2062" y="12224"/>
                  </a:lnTo>
                  <a:lnTo>
                    <a:pt x="555" y="17621"/>
                  </a:lnTo>
                  <a:lnTo>
                    <a:pt x="0" y="24368"/>
                  </a:lnTo>
                  <a:lnTo>
                    <a:pt x="317" y="29687"/>
                  </a:lnTo>
                  <a:lnTo>
                    <a:pt x="1348" y="34369"/>
                  </a:lnTo>
                  <a:lnTo>
                    <a:pt x="2936" y="38258"/>
                  </a:lnTo>
                  <a:lnTo>
                    <a:pt x="5158" y="41513"/>
                  </a:lnTo>
                  <a:lnTo>
                    <a:pt x="7857" y="43974"/>
                  </a:lnTo>
                  <a:lnTo>
                    <a:pt x="10953" y="45799"/>
                  </a:lnTo>
                  <a:lnTo>
                    <a:pt x="14444" y="46831"/>
                  </a:lnTo>
                  <a:lnTo>
                    <a:pt x="18334" y="47228"/>
                  </a:lnTo>
                  <a:lnTo>
                    <a:pt x="23653" y="46593"/>
                  </a:lnTo>
                  <a:lnTo>
                    <a:pt x="28098" y="45006"/>
                  </a:lnTo>
                  <a:lnTo>
                    <a:pt x="31750" y="42705"/>
                  </a:lnTo>
                  <a:lnTo>
                    <a:pt x="34766" y="40006"/>
                  </a:lnTo>
                  <a:lnTo>
                    <a:pt x="36987" y="37068"/>
                  </a:lnTo>
                  <a:lnTo>
                    <a:pt x="38496" y="34369"/>
                  </a:lnTo>
                  <a:lnTo>
                    <a:pt x="39368" y="32068"/>
                  </a:lnTo>
                  <a:lnTo>
                    <a:pt x="39687" y="30481"/>
                  </a:lnTo>
                  <a:lnTo>
                    <a:pt x="38100" y="30481"/>
                  </a:lnTo>
                  <a:lnTo>
                    <a:pt x="36353" y="33417"/>
                  </a:lnTo>
                  <a:lnTo>
                    <a:pt x="33337" y="36910"/>
                  </a:lnTo>
                  <a:lnTo>
                    <a:pt x="28892" y="39846"/>
                  </a:lnTo>
                  <a:lnTo>
                    <a:pt x="26113" y="40799"/>
                  </a:lnTo>
                  <a:lnTo>
                    <a:pt x="22859" y="41117"/>
                  </a:lnTo>
                  <a:lnTo>
                    <a:pt x="20478" y="40878"/>
                  </a:lnTo>
                  <a:lnTo>
                    <a:pt x="17937" y="40085"/>
                  </a:lnTo>
                  <a:lnTo>
                    <a:pt x="15318" y="38736"/>
                  </a:lnTo>
                  <a:lnTo>
                    <a:pt x="12778" y="36592"/>
                  </a:lnTo>
                  <a:lnTo>
                    <a:pt x="10476" y="33576"/>
                  </a:lnTo>
                  <a:lnTo>
                    <a:pt x="8492" y="29527"/>
                  </a:lnTo>
                  <a:lnTo>
                    <a:pt x="6984" y="24527"/>
                  </a:lnTo>
                  <a:lnTo>
                    <a:pt x="6111" y="18256"/>
                  </a:lnTo>
                  <a:lnTo>
                    <a:pt x="38100" y="18256"/>
                  </a:lnTo>
                  <a:lnTo>
                    <a:pt x="37306" y="13573"/>
                  </a:lnTo>
                  <a:lnTo>
                    <a:pt x="36114" y="9604"/>
                  </a:lnTo>
                  <a:lnTo>
                    <a:pt x="34448" y="6508"/>
                  </a:lnTo>
                  <a:lnTo>
                    <a:pt x="32384" y="3968"/>
                  </a:lnTo>
                  <a:lnTo>
                    <a:pt x="29923" y="2143"/>
                  </a:lnTo>
                  <a:lnTo>
                    <a:pt x="26987" y="952"/>
                  </a:lnTo>
                  <a:lnTo>
                    <a:pt x="23653" y="238"/>
                  </a:lnTo>
                  <a:lnTo>
                    <a:pt x="19843" y="0"/>
                  </a:lnTo>
                  <a:close/>
                </a:path>
              </a:pathLst>
            </a:custGeom>
            <a:solidFill>
              <a:srgbClr val="000000"/>
            </a:solidFill>
          </p:spPr>
          <p:txBody>
            <a:bodyPr vert="horz" lIns="91440" tIns="45720" rIns="91440" bIns="45720" anchor="t"/>
            <a:lstStyle/>
            <a:p>
              <a:endParaRPr lang="en-IN"/>
            </a:p>
          </p:txBody>
        </p:sp>
        <p:sp>
          <p:nvSpPr>
            <p:cNvPr id="2571" name="Shape 7311"/>
            <p:cNvSpPr/>
            <p:nvPr/>
          </p:nvSpPr>
          <p:spPr>
            <a:xfrm>
              <a:off x="4561378" y="5477239"/>
              <a:ext cx="10636" cy="10636"/>
            </a:xfrm>
            <a:custGeom>
              <a:avLst/>
              <a:gdLst/>
              <a:ahLst/>
              <a:cxnLst/>
              <a:rect l="0" t="0" r="0" b="0"/>
              <a:pathLst>
                <a:path w="10636" h="10636">
                  <a:moveTo>
                    <a:pt x="6111" y="0"/>
                  </a:moveTo>
                  <a:lnTo>
                    <a:pt x="3890" y="317"/>
                  </a:lnTo>
                  <a:lnTo>
                    <a:pt x="1905" y="1111"/>
                  </a:lnTo>
                  <a:lnTo>
                    <a:pt x="555" y="2540"/>
                  </a:lnTo>
                  <a:lnTo>
                    <a:pt x="0" y="4525"/>
                  </a:lnTo>
                  <a:lnTo>
                    <a:pt x="555" y="7382"/>
                  </a:lnTo>
                  <a:lnTo>
                    <a:pt x="1905" y="9287"/>
                  </a:lnTo>
                  <a:lnTo>
                    <a:pt x="3890" y="10318"/>
                  </a:lnTo>
                  <a:lnTo>
                    <a:pt x="6111" y="10636"/>
                  </a:lnTo>
                  <a:lnTo>
                    <a:pt x="7461" y="10318"/>
                  </a:lnTo>
                  <a:lnTo>
                    <a:pt x="8969" y="9287"/>
                  </a:lnTo>
                  <a:lnTo>
                    <a:pt x="10160" y="7382"/>
                  </a:lnTo>
                  <a:lnTo>
                    <a:pt x="10636" y="4525"/>
                  </a:lnTo>
                  <a:lnTo>
                    <a:pt x="10318" y="2540"/>
                  </a:lnTo>
                  <a:lnTo>
                    <a:pt x="9525" y="1111"/>
                  </a:lnTo>
                  <a:lnTo>
                    <a:pt x="8096" y="317"/>
                  </a:lnTo>
                  <a:lnTo>
                    <a:pt x="6111" y="0"/>
                  </a:lnTo>
                  <a:close/>
                </a:path>
              </a:pathLst>
            </a:custGeom>
            <a:solidFill>
              <a:srgbClr val="000000"/>
            </a:solidFill>
          </p:spPr>
          <p:txBody>
            <a:bodyPr vert="horz" lIns="91440" tIns="45720" rIns="91440" bIns="45720" anchor="t"/>
            <a:lstStyle/>
            <a:p>
              <a:endParaRPr lang="en-IN"/>
            </a:p>
          </p:txBody>
        </p:sp>
        <p:sp>
          <p:nvSpPr>
            <p:cNvPr id="2572" name="Shape 7312"/>
            <p:cNvSpPr/>
            <p:nvPr/>
          </p:nvSpPr>
          <p:spPr>
            <a:xfrm>
              <a:off x="147732" y="5587649"/>
              <a:ext cx="45559" cy="64849"/>
            </a:xfrm>
            <a:custGeom>
              <a:avLst/>
              <a:gdLst/>
              <a:ahLst/>
              <a:cxnLst/>
              <a:rect l="0" t="0" r="0" b="0"/>
              <a:pathLst>
                <a:path w="45559" h="64849">
                  <a:moveTo>
                    <a:pt x="0" y="0"/>
                  </a:moveTo>
                  <a:lnTo>
                    <a:pt x="13016" y="35878"/>
                  </a:lnTo>
                  <a:lnTo>
                    <a:pt x="19207" y="35878"/>
                  </a:lnTo>
                  <a:lnTo>
                    <a:pt x="25557" y="36512"/>
                  </a:lnTo>
                  <a:lnTo>
                    <a:pt x="28336" y="37544"/>
                  </a:lnTo>
                  <a:lnTo>
                    <a:pt x="30558" y="39371"/>
                  </a:lnTo>
                  <a:lnTo>
                    <a:pt x="32066" y="41989"/>
                  </a:lnTo>
                  <a:lnTo>
                    <a:pt x="32543" y="45641"/>
                  </a:lnTo>
                  <a:lnTo>
                    <a:pt x="31987" y="48896"/>
                  </a:lnTo>
                  <a:lnTo>
                    <a:pt x="30399" y="51277"/>
                  </a:lnTo>
                  <a:lnTo>
                    <a:pt x="28097" y="52943"/>
                  </a:lnTo>
                  <a:lnTo>
                    <a:pt x="25319" y="53975"/>
                  </a:lnTo>
                  <a:lnTo>
                    <a:pt x="19207" y="54689"/>
                  </a:lnTo>
                  <a:lnTo>
                    <a:pt x="13016" y="54689"/>
                  </a:lnTo>
                  <a:lnTo>
                    <a:pt x="13016" y="35878"/>
                  </a:lnTo>
                  <a:lnTo>
                    <a:pt x="0" y="0"/>
                  </a:lnTo>
                  <a:lnTo>
                    <a:pt x="13016" y="10239"/>
                  </a:lnTo>
                  <a:lnTo>
                    <a:pt x="18097" y="10239"/>
                  </a:lnTo>
                  <a:lnTo>
                    <a:pt x="23970" y="10636"/>
                  </a:lnTo>
                  <a:lnTo>
                    <a:pt x="26589" y="11429"/>
                  </a:lnTo>
                  <a:lnTo>
                    <a:pt x="28653" y="12859"/>
                  </a:lnTo>
                  <a:lnTo>
                    <a:pt x="30082" y="15081"/>
                  </a:lnTo>
                  <a:lnTo>
                    <a:pt x="30638" y="18336"/>
                  </a:lnTo>
                  <a:lnTo>
                    <a:pt x="30082" y="21272"/>
                  </a:lnTo>
                  <a:lnTo>
                    <a:pt x="28653" y="23336"/>
                  </a:lnTo>
                  <a:lnTo>
                    <a:pt x="26589" y="24765"/>
                  </a:lnTo>
                  <a:lnTo>
                    <a:pt x="23970" y="25638"/>
                  </a:lnTo>
                  <a:lnTo>
                    <a:pt x="18334" y="26193"/>
                  </a:lnTo>
                  <a:lnTo>
                    <a:pt x="13016" y="26193"/>
                  </a:lnTo>
                  <a:lnTo>
                    <a:pt x="13016" y="10239"/>
                  </a:lnTo>
                  <a:lnTo>
                    <a:pt x="0" y="0"/>
                  </a:lnTo>
                  <a:lnTo>
                    <a:pt x="0" y="64849"/>
                  </a:lnTo>
                  <a:lnTo>
                    <a:pt x="22701" y="64849"/>
                  </a:lnTo>
                  <a:lnTo>
                    <a:pt x="29764" y="64214"/>
                  </a:lnTo>
                  <a:lnTo>
                    <a:pt x="33495" y="63262"/>
                  </a:lnTo>
                  <a:lnTo>
                    <a:pt x="37226" y="61596"/>
                  </a:lnTo>
                  <a:lnTo>
                    <a:pt x="40481" y="59214"/>
                  </a:lnTo>
                  <a:lnTo>
                    <a:pt x="43178" y="55959"/>
                  </a:lnTo>
                  <a:lnTo>
                    <a:pt x="44926" y="51593"/>
                  </a:lnTo>
                  <a:lnTo>
                    <a:pt x="45559" y="46117"/>
                  </a:lnTo>
                  <a:lnTo>
                    <a:pt x="45322" y="43179"/>
                  </a:lnTo>
                  <a:lnTo>
                    <a:pt x="44528" y="40481"/>
                  </a:lnTo>
                  <a:lnTo>
                    <a:pt x="43178" y="38100"/>
                  </a:lnTo>
                  <a:lnTo>
                    <a:pt x="41432" y="36036"/>
                  </a:lnTo>
                  <a:lnTo>
                    <a:pt x="36749" y="32861"/>
                  </a:lnTo>
                  <a:lnTo>
                    <a:pt x="30717" y="31353"/>
                  </a:lnTo>
                  <a:lnTo>
                    <a:pt x="30717" y="31115"/>
                  </a:lnTo>
                  <a:lnTo>
                    <a:pt x="35956" y="29368"/>
                  </a:lnTo>
                  <a:lnTo>
                    <a:pt x="40083" y="26273"/>
                  </a:lnTo>
                  <a:lnTo>
                    <a:pt x="42703" y="21987"/>
                  </a:lnTo>
                  <a:lnTo>
                    <a:pt x="43656" y="16668"/>
                  </a:lnTo>
                  <a:lnTo>
                    <a:pt x="42623" y="10478"/>
                  </a:lnTo>
                  <a:lnTo>
                    <a:pt x="40083" y="5953"/>
                  </a:lnTo>
                  <a:lnTo>
                    <a:pt x="36353" y="2937"/>
                  </a:lnTo>
                  <a:lnTo>
                    <a:pt x="31907" y="1191"/>
                  </a:lnTo>
                  <a:lnTo>
                    <a:pt x="27224" y="238"/>
                  </a:lnTo>
                  <a:lnTo>
                    <a:pt x="22701" y="0"/>
                  </a:lnTo>
                  <a:lnTo>
                    <a:pt x="0" y="0"/>
                  </a:lnTo>
                  <a:close/>
                </a:path>
              </a:pathLst>
            </a:custGeom>
            <a:solidFill>
              <a:srgbClr val="000000"/>
            </a:solidFill>
          </p:spPr>
          <p:txBody>
            <a:bodyPr vert="horz" lIns="91440" tIns="45720" rIns="91440" bIns="45720" anchor="t"/>
            <a:lstStyle/>
            <a:p>
              <a:endParaRPr lang="en-IN"/>
            </a:p>
          </p:txBody>
        </p:sp>
        <p:sp>
          <p:nvSpPr>
            <p:cNvPr id="2573" name="Shape 7313"/>
            <p:cNvSpPr/>
            <p:nvPr/>
          </p:nvSpPr>
          <p:spPr>
            <a:xfrm>
              <a:off x="202934" y="5626729"/>
              <a:ext cx="19994" cy="42548"/>
            </a:xfrm>
            <a:custGeom>
              <a:avLst/>
              <a:gdLst/>
              <a:ahLst/>
              <a:cxnLst/>
              <a:rect l="0" t="0" r="0" b="0"/>
              <a:pathLst>
                <a:path w="19994" h="42548">
                  <a:moveTo>
                    <a:pt x="12435" y="0"/>
                  </a:moveTo>
                  <a:lnTo>
                    <a:pt x="0" y="9997"/>
                  </a:lnTo>
                  <a:lnTo>
                    <a:pt x="4267" y="15544"/>
                  </a:lnTo>
                  <a:lnTo>
                    <a:pt x="11460" y="9692"/>
                  </a:lnTo>
                  <a:lnTo>
                    <a:pt x="11460" y="42548"/>
                  </a:lnTo>
                  <a:lnTo>
                    <a:pt x="19994" y="42548"/>
                  </a:lnTo>
                  <a:lnTo>
                    <a:pt x="19994" y="0"/>
                  </a:lnTo>
                  <a:lnTo>
                    <a:pt x="12435" y="0"/>
                  </a:lnTo>
                  <a:close/>
                </a:path>
              </a:pathLst>
            </a:custGeom>
            <a:solidFill>
              <a:srgbClr val="000000"/>
            </a:solidFill>
          </p:spPr>
          <p:txBody>
            <a:bodyPr vert="horz" lIns="91440" tIns="45720" rIns="91440" bIns="45720" anchor="t"/>
            <a:lstStyle/>
            <a:p>
              <a:endParaRPr lang="en-IN"/>
            </a:p>
          </p:txBody>
        </p:sp>
        <p:sp>
          <p:nvSpPr>
            <p:cNvPr id="2574" name="Shape 7314"/>
            <p:cNvSpPr/>
            <p:nvPr/>
          </p:nvSpPr>
          <p:spPr>
            <a:xfrm>
              <a:off x="678591" y="5582253"/>
              <a:ext cx="26670" cy="83263"/>
            </a:xfrm>
            <a:custGeom>
              <a:avLst/>
              <a:gdLst/>
              <a:ahLst/>
              <a:cxnLst/>
              <a:rect l="0" t="0" r="0" b="0"/>
              <a:pathLst>
                <a:path w="26670" h="83263">
                  <a:moveTo>
                    <a:pt x="0" y="0"/>
                  </a:moveTo>
                  <a:lnTo>
                    <a:pt x="3731" y="6270"/>
                  </a:lnTo>
                  <a:lnTo>
                    <a:pt x="6986" y="12620"/>
                  </a:lnTo>
                  <a:lnTo>
                    <a:pt x="9763" y="19129"/>
                  </a:lnTo>
                  <a:lnTo>
                    <a:pt x="11748" y="26034"/>
                  </a:lnTo>
                  <a:lnTo>
                    <a:pt x="13097" y="33495"/>
                  </a:lnTo>
                  <a:lnTo>
                    <a:pt x="13493" y="41671"/>
                  </a:lnTo>
                  <a:lnTo>
                    <a:pt x="12462" y="53021"/>
                  </a:lnTo>
                  <a:lnTo>
                    <a:pt x="9685" y="63657"/>
                  </a:lnTo>
                  <a:lnTo>
                    <a:pt x="5477" y="73659"/>
                  </a:lnTo>
                  <a:lnTo>
                    <a:pt x="0" y="83263"/>
                  </a:lnTo>
                  <a:lnTo>
                    <a:pt x="11748" y="83263"/>
                  </a:lnTo>
                  <a:lnTo>
                    <a:pt x="17938" y="73659"/>
                  </a:lnTo>
                  <a:lnTo>
                    <a:pt x="22622" y="63657"/>
                  </a:lnTo>
                  <a:lnTo>
                    <a:pt x="25638" y="53021"/>
                  </a:lnTo>
                  <a:lnTo>
                    <a:pt x="26670" y="41671"/>
                  </a:lnTo>
                  <a:lnTo>
                    <a:pt x="26273" y="33495"/>
                  </a:lnTo>
                  <a:lnTo>
                    <a:pt x="24845" y="26034"/>
                  </a:lnTo>
                  <a:lnTo>
                    <a:pt x="22622" y="19129"/>
                  </a:lnTo>
                  <a:lnTo>
                    <a:pt x="19686" y="12620"/>
                  </a:lnTo>
                  <a:lnTo>
                    <a:pt x="16035" y="6270"/>
                  </a:lnTo>
                  <a:lnTo>
                    <a:pt x="11748" y="0"/>
                  </a:lnTo>
                  <a:lnTo>
                    <a:pt x="0" y="0"/>
                  </a:lnTo>
                  <a:close/>
                </a:path>
              </a:pathLst>
            </a:custGeom>
            <a:solidFill>
              <a:srgbClr val="000000"/>
            </a:solidFill>
          </p:spPr>
          <p:txBody>
            <a:bodyPr vert="horz" lIns="91440" tIns="45720" rIns="91440" bIns="45720" anchor="t"/>
            <a:lstStyle/>
            <a:p>
              <a:endParaRPr lang="en-IN"/>
            </a:p>
          </p:txBody>
        </p:sp>
        <p:sp>
          <p:nvSpPr>
            <p:cNvPr id="2575" name="Shape 7315"/>
            <p:cNvSpPr/>
            <p:nvPr/>
          </p:nvSpPr>
          <p:spPr>
            <a:xfrm>
              <a:off x="261397" y="5582253"/>
              <a:ext cx="26669" cy="83263"/>
            </a:xfrm>
            <a:custGeom>
              <a:avLst/>
              <a:gdLst/>
              <a:ahLst/>
              <a:cxnLst/>
              <a:rect l="0" t="0" r="0" b="0"/>
              <a:pathLst>
                <a:path w="26669" h="83263">
                  <a:moveTo>
                    <a:pt x="14842" y="0"/>
                  </a:moveTo>
                  <a:lnTo>
                    <a:pt x="10477" y="6270"/>
                  </a:lnTo>
                  <a:lnTo>
                    <a:pt x="6826" y="12620"/>
                  </a:lnTo>
                  <a:lnTo>
                    <a:pt x="3888" y="19129"/>
                  </a:lnTo>
                  <a:lnTo>
                    <a:pt x="1744" y="26034"/>
                  </a:lnTo>
                  <a:lnTo>
                    <a:pt x="396" y="33495"/>
                  </a:lnTo>
                  <a:lnTo>
                    <a:pt x="0" y="41671"/>
                  </a:lnTo>
                  <a:lnTo>
                    <a:pt x="237" y="47465"/>
                  </a:lnTo>
                  <a:lnTo>
                    <a:pt x="1031" y="53021"/>
                  </a:lnTo>
                  <a:lnTo>
                    <a:pt x="3888" y="63657"/>
                  </a:lnTo>
                  <a:lnTo>
                    <a:pt x="8572" y="73659"/>
                  </a:lnTo>
                  <a:lnTo>
                    <a:pt x="14842" y="83263"/>
                  </a:lnTo>
                  <a:lnTo>
                    <a:pt x="26669" y="83263"/>
                  </a:lnTo>
                  <a:lnTo>
                    <a:pt x="21192" y="73659"/>
                  </a:lnTo>
                  <a:lnTo>
                    <a:pt x="16906" y="63657"/>
                  </a:lnTo>
                  <a:lnTo>
                    <a:pt x="14207" y="53021"/>
                  </a:lnTo>
                  <a:lnTo>
                    <a:pt x="13176" y="41671"/>
                  </a:lnTo>
                  <a:lnTo>
                    <a:pt x="13572" y="33495"/>
                  </a:lnTo>
                  <a:lnTo>
                    <a:pt x="14922" y="26034"/>
                  </a:lnTo>
                  <a:lnTo>
                    <a:pt x="16906" y="19129"/>
                  </a:lnTo>
                  <a:lnTo>
                    <a:pt x="19604" y="12620"/>
                  </a:lnTo>
                  <a:lnTo>
                    <a:pt x="22938" y="6270"/>
                  </a:lnTo>
                  <a:lnTo>
                    <a:pt x="26669" y="0"/>
                  </a:lnTo>
                  <a:lnTo>
                    <a:pt x="14842" y="0"/>
                  </a:lnTo>
                  <a:close/>
                </a:path>
              </a:pathLst>
            </a:custGeom>
            <a:solidFill>
              <a:srgbClr val="000000"/>
            </a:solidFill>
          </p:spPr>
          <p:txBody>
            <a:bodyPr vert="horz" lIns="91440" tIns="45720" rIns="91440" bIns="45720" anchor="t"/>
            <a:lstStyle/>
            <a:p>
              <a:endParaRPr lang="en-IN"/>
            </a:p>
          </p:txBody>
        </p:sp>
        <p:sp>
          <p:nvSpPr>
            <p:cNvPr id="2576" name="Shape 7316"/>
            <p:cNvSpPr/>
            <p:nvPr/>
          </p:nvSpPr>
          <p:spPr>
            <a:xfrm>
              <a:off x="548892" y="5589951"/>
              <a:ext cx="12462" cy="0"/>
            </a:xfrm>
            <a:custGeom>
              <a:avLst/>
              <a:gdLst/>
              <a:ahLst/>
              <a:cxnLst/>
              <a:rect l="0" t="0" r="0" b="0"/>
              <a:pathLst>
                <a:path w="12462">
                  <a:moveTo>
                    <a:pt x="0" y="0"/>
                  </a:moveTo>
                  <a:lnTo>
                    <a:pt x="12462" y="0"/>
                  </a:lnTo>
                </a:path>
              </a:pathLst>
            </a:custGeom>
            <a:noFill/>
            <a:ln w="11906" cap="flat">
              <a:solidFill>
                <a:srgbClr val="000000"/>
              </a:solidFill>
              <a:prstDash val="solid"/>
            </a:ln>
          </p:spPr>
          <p:txBody>
            <a:bodyPr vert="horz" lIns="91440" tIns="45720" rIns="91440" bIns="45720" anchor="t"/>
            <a:lstStyle/>
            <a:p>
              <a:endParaRPr lang="en-IN"/>
            </a:p>
          </p:txBody>
        </p:sp>
        <p:sp>
          <p:nvSpPr>
            <p:cNvPr id="2577" name="Shape 7317"/>
            <p:cNvSpPr/>
            <p:nvPr/>
          </p:nvSpPr>
          <p:spPr>
            <a:xfrm>
              <a:off x="389032" y="5589951"/>
              <a:ext cx="12461" cy="0"/>
            </a:xfrm>
            <a:custGeom>
              <a:avLst/>
              <a:gdLst/>
              <a:ahLst/>
              <a:cxnLst/>
              <a:rect l="0" t="0" r="0" b="0"/>
              <a:pathLst>
                <a:path w="12461">
                  <a:moveTo>
                    <a:pt x="0" y="0"/>
                  </a:moveTo>
                  <a:lnTo>
                    <a:pt x="12461" y="0"/>
                  </a:lnTo>
                </a:path>
              </a:pathLst>
            </a:custGeom>
            <a:noFill/>
            <a:ln w="11906" cap="flat">
              <a:solidFill>
                <a:srgbClr val="000000"/>
              </a:solidFill>
              <a:prstDash val="solid"/>
            </a:ln>
          </p:spPr>
          <p:txBody>
            <a:bodyPr vert="horz" lIns="91440" tIns="45720" rIns="91440" bIns="45720" anchor="t"/>
            <a:lstStyle/>
            <a:p>
              <a:endParaRPr lang="en-IN"/>
            </a:p>
          </p:txBody>
        </p:sp>
        <p:sp>
          <p:nvSpPr>
            <p:cNvPr id="2578" name="Shape 7318"/>
            <p:cNvSpPr/>
            <p:nvPr/>
          </p:nvSpPr>
          <p:spPr>
            <a:xfrm>
              <a:off x="289733" y="5591063"/>
              <a:ext cx="33576" cy="62547"/>
            </a:xfrm>
            <a:custGeom>
              <a:avLst/>
              <a:gdLst/>
              <a:ahLst/>
              <a:cxnLst/>
              <a:rect l="0" t="0" r="0" b="0"/>
              <a:pathLst>
                <a:path w="33576" h="62547">
                  <a:moveTo>
                    <a:pt x="21670" y="0"/>
                  </a:moveTo>
                  <a:lnTo>
                    <a:pt x="9207" y="4047"/>
                  </a:lnTo>
                  <a:lnTo>
                    <a:pt x="9207" y="13572"/>
                  </a:lnTo>
                  <a:lnTo>
                    <a:pt x="0" y="13572"/>
                  </a:lnTo>
                  <a:lnTo>
                    <a:pt x="0" y="22700"/>
                  </a:lnTo>
                  <a:lnTo>
                    <a:pt x="9207" y="22700"/>
                  </a:lnTo>
                  <a:lnTo>
                    <a:pt x="9207" y="47069"/>
                  </a:lnTo>
                  <a:lnTo>
                    <a:pt x="9446" y="50482"/>
                  </a:lnTo>
                  <a:lnTo>
                    <a:pt x="10160" y="53419"/>
                  </a:lnTo>
                  <a:lnTo>
                    <a:pt x="11351" y="56038"/>
                  </a:lnTo>
                  <a:lnTo>
                    <a:pt x="13097" y="58339"/>
                  </a:lnTo>
                  <a:lnTo>
                    <a:pt x="15240" y="60166"/>
                  </a:lnTo>
                  <a:lnTo>
                    <a:pt x="17860" y="61514"/>
                  </a:lnTo>
                  <a:lnTo>
                    <a:pt x="20876" y="62308"/>
                  </a:lnTo>
                  <a:lnTo>
                    <a:pt x="24368" y="62547"/>
                  </a:lnTo>
                  <a:lnTo>
                    <a:pt x="29368" y="62308"/>
                  </a:lnTo>
                  <a:lnTo>
                    <a:pt x="33576" y="61436"/>
                  </a:lnTo>
                  <a:lnTo>
                    <a:pt x="33178" y="51593"/>
                  </a:lnTo>
                  <a:lnTo>
                    <a:pt x="30718" y="52626"/>
                  </a:lnTo>
                  <a:lnTo>
                    <a:pt x="27543" y="52942"/>
                  </a:lnTo>
                  <a:lnTo>
                    <a:pt x="24606" y="52308"/>
                  </a:lnTo>
                  <a:lnTo>
                    <a:pt x="22781" y="50482"/>
                  </a:lnTo>
                  <a:lnTo>
                    <a:pt x="21907" y="47942"/>
                  </a:lnTo>
                  <a:lnTo>
                    <a:pt x="21670" y="45005"/>
                  </a:lnTo>
                  <a:lnTo>
                    <a:pt x="21670" y="22700"/>
                  </a:lnTo>
                  <a:lnTo>
                    <a:pt x="32702" y="22700"/>
                  </a:lnTo>
                  <a:lnTo>
                    <a:pt x="32702" y="13572"/>
                  </a:lnTo>
                  <a:lnTo>
                    <a:pt x="21670" y="13572"/>
                  </a:lnTo>
                  <a:lnTo>
                    <a:pt x="21670" y="0"/>
                  </a:lnTo>
                  <a:close/>
                </a:path>
              </a:pathLst>
            </a:custGeom>
            <a:solidFill>
              <a:srgbClr val="000000"/>
            </a:solidFill>
          </p:spPr>
          <p:txBody>
            <a:bodyPr vert="horz" lIns="91440" tIns="45720" rIns="91440" bIns="45720" anchor="t"/>
            <a:lstStyle/>
            <a:p>
              <a:endParaRPr lang="en-IN"/>
            </a:p>
          </p:txBody>
        </p:sp>
        <p:sp>
          <p:nvSpPr>
            <p:cNvPr id="2579" name="Shape 7319"/>
            <p:cNvSpPr/>
            <p:nvPr/>
          </p:nvSpPr>
          <p:spPr>
            <a:xfrm>
              <a:off x="630172" y="5603524"/>
              <a:ext cx="45006" cy="50086"/>
            </a:xfrm>
            <a:custGeom>
              <a:avLst/>
              <a:gdLst/>
              <a:ahLst/>
              <a:cxnLst/>
              <a:rect l="0" t="0" r="0" b="0"/>
              <a:pathLst>
                <a:path w="45006" h="50086">
                  <a:moveTo>
                    <a:pt x="22225" y="0"/>
                  </a:moveTo>
                  <a:lnTo>
                    <a:pt x="22940" y="9128"/>
                  </a:lnTo>
                  <a:lnTo>
                    <a:pt x="27463" y="10002"/>
                  </a:lnTo>
                  <a:lnTo>
                    <a:pt x="30560" y="12462"/>
                  </a:lnTo>
                  <a:lnTo>
                    <a:pt x="32306" y="16034"/>
                  </a:lnTo>
                  <a:lnTo>
                    <a:pt x="33100" y="20399"/>
                  </a:lnTo>
                  <a:lnTo>
                    <a:pt x="11906" y="20399"/>
                  </a:lnTo>
                  <a:lnTo>
                    <a:pt x="12860" y="15875"/>
                  </a:lnTo>
                  <a:lnTo>
                    <a:pt x="15002" y="12303"/>
                  </a:lnTo>
                  <a:lnTo>
                    <a:pt x="18336" y="10002"/>
                  </a:lnTo>
                  <a:lnTo>
                    <a:pt x="22940" y="9128"/>
                  </a:lnTo>
                  <a:lnTo>
                    <a:pt x="22225" y="0"/>
                  </a:lnTo>
                  <a:lnTo>
                    <a:pt x="15400" y="953"/>
                  </a:lnTo>
                  <a:lnTo>
                    <a:pt x="9843" y="3492"/>
                  </a:lnTo>
                  <a:lnTo>
                    <a:pt x="5556" y="7461"/>
                  </a:lnTo>
                  <a:lnTo>
                    <a:pt x="2461" y="12620"/>
                  </a:lnTo>
                  <a:lnTo>
                    <a:pt x="636" y="18653"/>
                  </a:lnTo>
                  <a:lnTo>
                    <a:pt x="0" y="25320"/>
                  </a:lnTo>
                  <a:lnTo>
                    <a:pt x="476" y="30956"/>
                  </a:lnTo>
                  <a:lnTo>
                    <a:pt x="1667" y="35878"/>
                  </a:lnTo>
                  <a:lnTo>
                    <a:pt x="3731" y="40084"/>
                  </a:lnTo>
                  <a:lnTo>
                    <a:pt x="6588" y="43577"/>
                  </a:lnTo>
                  <a:lnTo>
                    <a:pt x="10161" y="46434"/>
                  </a:lnTo>
                  <a:lnTo>
                    <a:pt x="14447" y="48418"/>
                  </a:lnTo>
                  <a:lnTo>
                    <a:pt x="19368" y="49689"/>
                  </a:lnTo>
                  <a:lnTo>
                    <a:pt x="25003" y="50086"/>
                  </a:lnTo>
                  <a:lnTo>
                    <a:pt x="34052" y="49133"/>
                  </a:lnTo>
                  <a:lnTo>
                    <a:pt x="41435" y="46276"/>
                  </a:lnTo>
                  <a:lnTo>
                    <a:pt x="41435" y="36196"/>
                  </a:lnTo>
                  <a:lnTo>
                    <a:pt x="34052" y="39608"/>
                  </a:lnTo>
                  <a:lnTo>
                    <a:pt x="29925" y="40640"/>
                  </a:lnTo>
                  <a:lnTo>
                    <a:pt x="25560" y="41037"/>
                  </a:lnTo>
                  <a:lnTo>
                    <a:pt x="20241" y="40243"/>
                  </a:lnTo>
                  <a:lnTo>
                    <a:pt x="16035" y="37862"/>
                  </a:lnTo>
                  <a:lnTo>
                    <a:pt x="13176" y="34052"/>
                  </a:lnTo>
                  <a:lnTo>
                    <a:pt x="11906" y="28892"/>
                  </a:lnTo>
                  <a:lnTo>
                    <a:pt x="45006" y="28892"/>
                  </a:lnTo>
                  <a:lnTo>
                    <a:pt x="44530" y="20954"/>
                  </a:lnTo>
                  <a:lnTo>
                    <a:pt x="43022" y="13971"/>
                  </a:lnTo>
                  <a:lnTo>
                    <a:pt x="40243" y="8176"/>
                  </a:lnTo>
                  <a:lnTo>
                    <a:pt x="36037" y="3809"/>
                  </a:lnTo>
                  <a:lnTo>
                    <a:pt x="30083" y="1032"/>
                  </a:lnTo>
                  <a:lnTo>
                    <a:pt x="22225" y="0"/>
                  </a:lnTo>
                  <a:close/>
                </a:path>
              </a:pathLst>
            </a:custGeom>
            <a:solidFill>
              <a:srgbClr val="000000"/>
            </a:solidFill>
          </p:spPr>
          <p:txBody>
            <a:bodyPr vert="horz" lIns="91440" tIns="45720" rIns="91440" bIns="45720" anchor="t"/>
            <a:lstStyle/>
            <a:p>
              <a:endParaRPr lang="en-IN"/>
            </a:p>
          </p:txBody>
        </p:sp>
        <p:sp>
          <p:nvSpPr>
            <p:cNvPr id="2580" name="Shape 7320"/>
            <p:cNvSpPr/>
            <p:nvPr/>
          </p:nvSpPr>
          <p:spPr>
            <a:xfrm>
              <a:off x="555123" y="5604635"/>
              <a:ext cx="0" cy="47863"/>
            </a:xfrm>
            <a:custGeom>
              <a:avLst/>
              <a:gdLst/>
              <a:ahLst/>
              <a:cxnLst/>
              <a:rect l="0" t="0" r="0" b="0"/>
              <a:pathLst>
                <a:path h="47863">
                  <a:moveTo>
                    <a:pt x="0" y="47863"/>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2581" name="Shape 7321"/>
            <p:cNvSpPr/>
            <p:nvPr/>
          </p:nvSpPr>
          <p:spPr>
            <a:xfrm>
              <a:off x="395263" y="5604635"/>
              <a:ext cx="0" cy="47863"/>
            </a:xfrm>
            <a:custGeom>
              <a:avLst/>
              <a:gdLst/>
              <a:ahLst/>
              <a:cxnLst/>
              <a:rect l="0" t="0" r="0" b="0"/>
              <a:pathLst>
                <a:path h="47863">
                  <a:moveTo>
                    <a:pt x="0" y="47863"/>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2582" name="Shape 7322"/>
            <p:cNvSpPr/>
            <p:nvPr/>
          </p:nvSpPr>
          <p:spPr>
            <a:xfrm>
              <a:off x="574690" y="5603524"/>
              <a:ext cx="43973" cy="48974"/>
            </a:xfrm>
            <a:custGeom>
              <a:avLst/>
              <a:gdLst/>
              <a:ahLst/>
              <a:cxnLst/>
              <a:rect l="0" t="0" r="0" b="0"/>
              <a:pathLst>
                <a:path w="43973" h="48974">
                  <a:moveTo>
                    <a:pt x="27701" y="0"/>
                  </a:moveTo>
                  <a:lnTo>
                    <a:pt x="23018" y="477"/>
                  </a:lnTo>
                  <a:lnTo>
                    <a:pt x="18812" y="1747"/>
                  </a:lnTo>
                  <a:lnTo>
                    <a:pt x="15161" y="4128"/>
                  </a:lnTo>
                  <a:lnTo>
                    <a:pt x="11986" y="7621"/>
                  </a:lnTo>
                  <a:lnTo>
                    <a:pt x="11747" y="7621"/>
                  </a:lnTo>
                  <a:lnTo>
                    <a:pt x="11747" y="1111"/>
                  </a:lnTo>
                  <a:lnTo>
                    <a:pt x="0" y="1111"/>
                  </a:lnTo>
                  <a:lnTo>
                    <a:pt x="0" y="48974"/>
                  </a:lnTo>
                  <a:lnTo>
                    <a:pt x="12462" y="48974"/>
                  </a:lnTo>
                  <a:lnTo>
                    <a:pt x="12462" y="25559"/>
                  </a:lnTo>
                  <a:lnTo>
                    <a:pt x="12619" y="22304"/>
                  </a:lnTo>
                  <a:lnTo>
                    <a:pt x="13256" y="18733"/>
                  </a:lnTo>
                  <a:lnTo>
                    <a:pt x="14605" y="15319"/>
                  </a:lnTo>
                  <a:lnTo>
                    <a:pt x="16588" y="12462"/>
                  </a:lnTo>
                  <a:lnTo>
                    <a:pt x="19446" y="10398"/>
                  </a:lnTo>
                  <a:lnTo>
                    <a:pt x="23415" y="9684"/>
                  </a:lnTo>
                  <a:lnTo>
                    <a:pt x="26750" y="10318"/>
                  </a:lnTo>
                  <a:lnTo>
                    <a:pt x="29051" y="11986"/>
                  </a:lnTo>
                  <a:lnTo>
                    <a:pt x="30401" y="14367"/>
                  </a:lnTo>
                  <a:lnTo>
                    <a:pt x="31194" y="17303"/>
                  </a:lnTo>
                  <a:lnTo>
                    <a:pt x="31512" y="23416"/>
                  </a:lnTo>
                  <a:lnTo>
                    <a:pt x="31512" y="48974"/>
                  </a:lnTo>
                  <a:lnTo>
                    <a:pt x="43973" y="48974"/>
                  </a:lnTo>
                  <a:lnTo>
                    <a:pt x="43973" y="18812"/>
                  </a:lnTo>
                  <a:lnTo>
                    <a:pt x="43736" y="14843"/>
                  </a:lnTo>
                  <a:lnTo>
                    <a:pt x="43021" y="11272"/>
                  </a:lnTo>
                  <a:lnTo>
                    <a:pt x="41831" y="8176"/>
                  </a:lnTo>
                  <a:lnTo>
                    <a:pt x="40083" y="5397"/>
                  </a:lnTo>
                  <a:lnTo>
                    <a:pt x="37862" y="3095"/>
                  </a:lnTo>
                  <a:lnTo>
                    <a:pt x="35005" y="1428"/>
                  </a:lnTo>
                  <a:lnTo>
                    <a:pt x="31669" y="397"/>
                  </a:lnTo>
                  <a:lnTo>
                    <a:pt x="27701" y="0"/>
                  </a:lnTo>
                  <a:close/>
                </a:path>
              </a:pathLst>
            </a:custGeom>
            <a:solidFill>
              <a:srgbClr val="000000"/>
            </a:solidFill>
          </p:spPr>
          <p:txBody>
            <a:bodyPr vert="horz" lIns="91440" tIns="45720" rIns="91440" bIns="45720" anchor="t"/>
            <a:lstStyle/>
            <a:p>
              <a:endParaRPr lang="en-IN"/>
            </a:p>
          </p:txBody>
        </p:sp>
        <p:sp>
          <p:nvSpPr>
            <p:cNvPr id="2583" name="Shape 7323"/>
            <p:cNvSpPr/>
            <p:nvPr/>
          </p:nvSpPr>
          <p:spPr>
            <a:xfrm>
              <a:off x="466660" y="5603524"/>
              <a:ext cx="70247" cy="48974"/>
            </a:xfrm>
            <a:custGeom>
              <a:avLst/>
              <a:gdLst/>
              <a:ahLst/>
              <a:cxnLst/>
              <a:rect l="0" t="0" r="0" b="0"/>
              <a:pathLst>
                <a:path w="70247" h="48974">
                  <a:moveTo>
                    <a:pt x="26036" y="0"/>
                  </a:moveTo>
                  <a:lnTo>
                    <a:pt x="22385" y="317"/>
                  </a:lnTo>
                  <a:lnTo>
                    <a:pt x="18575" y="1667"/>
                  </a:lnTo>
                  <a:lnTo>
                    <a:pt x="14923" y="4128"/>
                  </a:lnTo>
                  <a:lnTo>
                    <a:pt x="11748" y="7858"/>
                  </a:lnTo>
                  <a:lnTo>
                    <a:pt x="11588" y="7858"/>
                  </a:lnTo>
                  <a:lnTo>
                    <a:pt x="11588" y="1111"/>
                  </a:lnTo>
                  <a:lnTo>
                    <a:pt x="0" y="1111"/>
                  </a:lnTo>
                  <a:lnTo>
                    <a:pt x="0" y="48974"/>
                  </a:lnTo>
                  <a:lnTo>
                    <a:pt x="12462" y="48974"/>
                  </a:lnTo>
                  <a:lnTo>
                    <a:pt x="12462" y="25797"/>
                  </a:lnTo>
                  <a:lnTo>
                    <a:pt x="13018" y="18812"/>
                  </a:lnTo>
                  <a:lnTo>
                    <a:pt x="13970" y="15398"/>
                  </a:lnTo>
                  <a:lnTo>
                    <a:pt x="15637" y="12462"/>
                  </a:lnTo>
                  <a:lnTo>
                    <a:pt x="18177" y="10398"/>
                  </a:lnTo>
                  <a:lnTo>
                    <a:pt x="21750" y="9684"/>
                  </a:lnTo>
                  <a:lnTo>
                    <a:pt x="24766" y="10159"/>
                  </a:lnTo>
                  <a:lnTo>
                    <a:pt x="26830" y="11509"/>
                  </a:lnTo>
                  <a:lnTo>
                    <a:pt x="28020" y="13414"/>
                  </a:lnTo>
                  <a:lnTo>
                    <a:pt x="28655" y="15716"/>
                  </a:lnTo>
                  <a:lnTo>
                    <a:pt x="28893" y="20478"/>
                  </a:lnTo>
                  <a:lnTo>
                    <a:pt x="28893" y="48974"/>
                  </a:lnTo>
                  <a:lnTo>
                    <a:pt x="41355" y="48974"/>
                  </a:lnTo>
                  <a:lnTo>
                    <a:pt x="41355" y="25797"/>
                  </a:lnTo>
                  <a:lnTo>
                    <a:pt x="41911" y="18812"/>
                  </a:lnTo>
                  <a:lnTo>
                    <a:pt x="42862" y="15398"/>
                  </a:lnTo>
                  <a:lnTo>
                    <a:pt x="44530" y="12462"/>
                  </a:lnTo>
                  <a:lnTo>
                    <a:pt x="47070" y="10398"/>
                  </a:lnTo>
                  <a:lnTo>
                    <a:pt x="50642" y="9684"/>
                  </a:lnTo>
                  <a:lnTo>
                    <a:pt x="53657" y="10159"/>
                  </a:lnTo>
                  <a:lnTo>
                    <a:pt x="55722" y="11509"/>
                  </a:lnTo>
                  <a:lnTo>
                    <a:pt x="56912" y="13414"/>
                  </a:lnTo>
                  <a:lnTo>
                    <a:pt x="57547" y="15716"/>
                  </a:lnTo>
                  <a:lnTo>
                    <a:pt x="57786" y="20478"/>
                  </a:lnTo>
                  <a:lnTo>
                    <a:pt x="57786" y="48974"/>
                  </a:lnTo>
                  <a:lnTo>
                    <a:pt x="70247" y="48974"/>
                  </a:lnTo>
                  <a:lnTo>
                    <a:pt x="70247" y="18812"/>
                  </a:lnTo>
                  <a:lnTo>
                    <a:pt x="69612" y="11351"/>
                  </a:lnTo>
                  <a:lnTo>
                    <a:pt x="67151" y="5397"/>
                  </a:lnTo>
                  <a:lnTo>
                    <a:pt x="65167" y="3095"/>
                  </a:lnTo>
                  <a:lnTo>
                    <a:pt x="62468" y="1428"/>
                  </a:lnTo>
                  <a:lnTo>
                    <a:pt x="59135" y="397"/>
                  </a:lnTo>
                  <a:lnTo>
                    <a:pt x="55087" y="0"/>
                  </a:lnTo>
                  <a:lnTo>
                    <a:pt x="50721" y="556"/>
                  </a:lnTo>
                  <a:lnTo>
                    <a:pt x="46513" y="2143"/>
                  </a:lnTo>
                  <a:lnTo>
                    <a:pt x="42862" y="4762"/>
                  </a:lnTo>
                  <a:lnTo>
                    <a:pt x="40163" y="8493"/>
                  </a:lnTo>
                  <a:lnTo>
                    <a:pt x="37703" y="4603"/>
                  </a:lnTo>
                  <a:lnTo>
                    <a:pt x="34528" y="1984"/>
                  </a:lnTo>
                  <a:lnTo>
                    <a:pt x="30638" y="477"/>
                  </a:lnTo>
                  <a:lnTo>
                    <a:pt x="26036" y="0"/>
                  </a:lnTo>
                  <a:close/>
                </a:path>
              </a:pathLst>
            </a:custGeom>
            <a:solidFill>
              <a:srgbClr val="000000"/>
            </a:solidFill>
          </p:spPr>
          <p:txBody>
            <a:bodyPr vert="horz" lIns="91440" tIns="45720" rIns="91440" bIns="45720" anchor="t"/>
            <a:lstStyle/>
            <a:p>
              <a:endParaRPr lang="en-IN"/>
            </a:p>
          </p:txBody>
        </p:sp>
        <p:sp>
          <p:nvSpPr>
            <p:cNvPr id="2584" name="Shape 7324"/>
            <p:cNvSpPr/>
            <p:nvPr/>
          </p:nvSpPr>
          <p:spPr>
            <a:xfrm>
              <a:off x="331088" y="5582808"/>
              <a:ext cx="43973" cy="69691"/>
            </a:xfrm>
            <a:custGeom>
              <a:avLst/>
              <a:gdLst/>
              <a:ahLst/>
              <a:cxnLst/>
              <a:rect l="0" t="0" r="0" b="0"/>
              <a:pathLst>
                <a:path w="43973" h="69691">
                  <a:moveTo>
                    <a:pt x="0" y="0"/>
                  </a:moveTo>
                  <a:lnTo>
                    <a:pt x="0" y="69691"/>
                  </a:lnTo>
                  <a:lnTo>
                    <a:pt x="12461" y="69691"/>
                  </a:lnTo>
                  <a:lnTo>
                    <a:pt x="12461" y="46276"/>
                  </a:lnTo>
                  <a:lnTo>
                    <a:pt x="12619" y="43021"/>
                  </a:lnTo>
                  <a:lnTo>
                    <a:pt x="13334" y="39450"/>
                  </a:lnTo>
                  <a:lnTo>
                    <a:pt x="14605" y="36036"/>
                  </a:lnTo>
                  <a:lnTo>
                    <a:pt x="16588" y="33178"/>
                  </a:lnTo>
                  <a:lnTo>
                    <a:pt x="19526" y="31115"/>
                  </a:lnTo>
                  <a:lnTo>
                    <a:pt x="23414" y="30401"/>
                  </a:lnTo>
                  <a:lnTo>
                    <a:pt x="26828" y="31035"/>
                  </a:lnTo>
                  <a:lnTo>
                    <a:pt x="29051" y="32702"/>
                  </a:lnTo>
                  <a:lnTo>
                    <a:pt x="30480" y="35083"/>
                  </a:lnTo>
                  <a:lnTo>
                    <a:pt x="31193" y="38020"/>
                  </a:lnTo>
                  <a:lnTo>
                    <a:pt x="31511" y="44132"/>
                  </a:lnTo>
                  <a:lnTo>
                    <a:pt x="31511" y="69691"/>
                  </a:lnTo>
                  <a:lnTo>
                    <a:pt x="43973" y="69691"/>
                  </a:lnTo>
                  <a:lnTo>
                    <a:pt x="43973" y="39528"/>
                  </a:lnTo>
                  <a:lnTo>
                    <a:pt x="43815" y="35560"/>
                  </a:lnTo>
                  <a:lnTo>
                    <a:pt x="43099" y="31988"/>
                  </a:lnTo>
                  <a:lnTo>
                    <a:pt x="41830" y="28892"/>
                  </a:lnTo>
                  <a:lnTo>
                    <a:pt x="40083" y="26113"/>
                  </a:lnTo>
                  <a:lnTo>
                    <a:pt x="37861" y="23812"/>
                  </a:lnTo>
                  <a:lnTo>
                    <a:pt x="35003" y="22145"/>
                  </a:lnTo>
                  <a:lnTo>
                    <a:pt x="31669" y="21113"/>
                  </a:lnTo>
                  <a:lnTo>
                    <a:pt x="27701" y="20716"/>
                  </a:lnTo>
                  <a:lnTo>
                    <a:pt x="23097" y="21272"/>
                  </a:lnTo>
                  <a:lnTo>
                    <a:pt x="18891" y="22781"/>
                  </a:lnTo>
                  <a:lnTo>
                    <a:pt x="15398" y="25162"/>
                  </a:lnTo>
                  <a:lnTo>
                    <a:pt x="12619" y="28337"/>
                  </a:lnTo>
                  <a:lnTo>
                    <a:pt x="12461" y="28337"/>
                  </a:lnTo>
                  <a:lnTo>
                    <a:pt x="12461" y="0"/>
                  </a:lnTo>
                  <a:lnTo>
                    <a:pt x="0" y="0"/>
                  </a:lnTo>
                  <a:close/>
                </a:path>
              </a:pathLst>
            </a:custGeom>
            <a:solidFill>
              <a:srgbClr val="000000"/>
            </a:solidFill>
          </p:spPr>
          <p:txBody>
            <a:bodyPr vert="horz" lIns="91440" tIns="45720" rIns="91440" bIns="45720" anchor="t"/>
            <a:lstStyle/>
            <a:p>
              <a:endParaRPr lang="en-IN"/>
            </a:p>
          </p:txBody>
        </p:sp>
        <p:sp>
          <p:nvSpPr>
            <p:cNvPr id="2585" name="Shape 7325"/>
            <p:cNvSpPr/>
            <p:nvPr/>
          </p:nvSpPr>
          <p:spPr>
            <a:xfrm>
              <a:off x="411653" y="5603524"/>
              <a:ext cx="43260" cy="50086"/>
            </a:xfrm>
            <a:custGeom>
              <a:avLst/>
              <a:gdLst/>
              <a:ahLst/>
              <a:cxnLst/>
              <a:rect l="0" t="0" r="0" b="0"/>
              <a:pathLst>
                <a:path w="43260" h="50086">
                  <a:moveTo>
                    <a:pt x="21907" y="0"/>
                  </a:moveTo>
                  <a:lnTo>
                    <a:pt x="13413" y="953"/>
                  </a:lnTo>
                  <a:lnTo>
                    <a:pt x="5238" y="3652"/>
                  </a:lnTo>
                  <a:lnTo>
                    <a:pt x="5636" y="14367"/>
                  </a:lnTo>
                  <a:lnTo>
                    <a:pt x="8968" y="12144"/>
                  </a:lnTo>
                  <a:lnTo>
                    <a:pt x="12620" y="10557"/>
                  </a:lnTo>
                  <a:lnTo>
                    <a:pt x="16431" y="9445"/>
                  </a:lnTo>
                  <a:lnTo>
                    <a:pt x="20400" y="9128"/>
                  </a:lnTo>
                  <a:lnTo>
                    <a:pt x="25162" y="9684"/>
                  </a:lnTo>
                  <a:lnTo>
                    <a:pt x="28495" y="11429"/>
                  </a:lnTo>
                  <a:lnTo>
                    <a:pt x="30560" y="14604"/>
                  </a:lnTo>
                  <a:lnTo>
                    <a:pt x="31193" y="19447"/>
                  </a:lnTo>
                  <a:lnTo>
                    <a:pt x="24718" y="19447"/>
                  </a:lnTo>
                  <a:lnTo>
                    <a:pt x="25797" y="26908"/>
                  </a:lnTo>
                  <a:lnTo>
                    <a:pt x="31193" y="26908"/>
                  </a:lnTo>
                  <a:lnTo>
                    <a:pt x="30638" y="32147"/>
                  </a:lnTo>
                  <a:lnTo>
                    <a:pt x="29845" y="34608"/>
                  </a:lnTo>
                  <a:lnTo>
                    <a:pt x="28575" y="36751"/>
                  </a:lnTo>
                  <a:lnTo>
                    <a:pt x="24923" y="39847"/>
                  </a:lnTo>
                  <a:lnTo>
                    <a:pt x="19843" y="41037"/>
                  </a:lnTo>
                  <a:lnTo>
                    <a:pt x="16668" y="40640"/>
                  </a:lnTo>
                  <a:lnTo>
                    <a:pt x="14207" y="39608"/>
                  </a:lnTo>
                  <a:lnTo>
                    <a:pt x="12541" y="37783"/>
                  </a:lnTo>
                  <a:lnTo>
                    <a:pt x="11906" y="35163"/>
                  </a:lnTo>
                  <a:lnTo>
                    <a:pt x="12541" y="31988"/>
                  </a:lnTo>
                  <a:lnTo>
                    <a:pt x="14287" y="29766"/>
                  </a:lnTo>
                  <a:lnTo>
                    <a:pt x="16827" y="28258"/>
                  </a:lnTo>
                  <a:lnTo>
                    <a:pt x="19763" y="27384"/>
                  </a:lnTo>
                  <a:lnTo>
                    <a:pt x="25797" y="26908"/>
                  </a:lnTo>
                  <a:lnTo>
                    <a:pt x="24718" y="19447"/>
                  </a:lnTo>
                  <a:lnTo>
                    <a:pt x="24288" y="19447"/>
                  </a:lnTo>
                  <a:lnTo>
                    <a:pt x="16112" y="20003"/>
                  </a:lnTo>
                  <a:lnTo>
                    <a:pt x="11986" y="20876"/>
                  </a:lnTo>
                  <a:lnTo>
                    <a:pt x="8255" y="22225"/>
                  </a:lnTo>
                  <a:lnTo>
                    <a:pt x="4999" y="24289"/>
                  </a:lnTo>
                  <a:lnTo>
                    <a:pt x="2381" y="27226"/>
                  </a:lnTo>
                  <a:lnTo>
                    <a:pt x="635" y="31036"/>
                  </a:lnTo>
                  <a:lnTo>
                    <a:pt x="0" y="35878"/>
                  </a:lnTo>
                  <a:lnTo>
                    <a:pt x="713" y="40084"/>
                  </a:lnTo>
                  <a:lnTo>
                    <a:pt x="2540" y="43577"/>
                  </a:lnTo>
                  <a:lnTo>
                    <a:pt x="5238" y="46354"/>
                  </a:lnTo>
                  <a:lnTo>
                    <a:pt x="8651" y="48418"/>
                  </a:lnTo>
                  <a:lnTo>
                    <a:pt x="12620" y="49689"/>
                  </a:lnTo>
                  <a:lnTo>
                    <a:pt x="16748" y="50086"/>
                  </a:lnTo>
                  <a:lnTo>
                    <a:pt x="21035" y="49529"/>
                  </a:lnTo>
                  <a:lnTo>
                    <a:pt x="25162" y="48022"/>
                  </a:lnTo>
                  <a:lnTo>
                    <a:pt x="28812" y="45403"/>
                  </a:lnTo>
                  <a:lnTo>
                    <a:pt x="31591" y="41831"/>
                  </a:lnTo>
                  <a:lnTo>
                    <a:pt x="31750" y="41831"/>
                  </a:lnTo>
                  <a:lnTo>
                    <a:pt x="31908" y="45084"/>
                  </a:lnTo>
                  <a:lnTo>
                    <a:pt x="32306" y="48974"/>
                  </a:lnTo>
                  <a:lnTo>
                    <a:pt x="43260" y="48974"/>
                  </a:lnTo>
                  <a:lnTo>
                    <a:pt x="42703" y="38338"/>
                  </a:lnTo>
                  <a:lnTo>
                    <a:pt x="42545" y="32861"/>
                  </a:lnTo>
                  <a:lnTo>
                    <a:pt x="42545" y="20161"/>
                  </a:lnTo>
                  <a:lnTo>
                    <a:pt x="42306" y="15240"/>
                  </a:lnTo>
                  <a:lnTo>
                    <a:pt x="41355" y="11112"/>
                  </a:lnTo>
                  <a:lnTo>
                    <a:pt x="39846" y="7621"/>
                  </a:lnTo>
                  <a:lnTo>
                    <a:pt x="37703" y="4842"/>
                  </a:lnTo>
                  <a:lnTo>
                    <a:pt x="34845" y="2698"/>
                  </a:lnTo>
                  <a:lnTo>
                    <a:pt x="31273" y="1191"/>
                  </a:lnTo>
                  <a:lnTo>
                    <a:pt x="26987" y="238"/>
                  </a:lnTo>
                  <a:lnTo>
                    <a:pt x="21907" y="0"/>
                  </a:lnTo>
                  <a:close/>
                </a:path>
              </a:pathLst>
            </a:custGeom>
            <a:solidFill>
              <a:srgbClr val="000000"/>
            </a:solidFill>
          </p:spPr>
          <p:txBody>
            <a:bodyPr vert="horz" lIns="91440" tIns="45720" rIns="91440" bIns="45720" anchor="t"/>
            <a:lstStyle/>
            <a:p>
              <a:endParaRPr lang="en-IN"/>
            </a:p>
          </p:txBody>
        </p:sp>
        <p:sp>
          <p:nvSpPr>
            <p:cNvPr id="2586" name="Shape 7326"/>
            <p:cNvSpPr/>
            <p:nvPr/>
          </p:nvSpPr>
          <p:spPr>
            <a:xfrm>
              <a:off x="1979627" y="5581777"/>
              <a:ext cx="46037" cy="68658"/>
            </a:xfrm>
            <a:custGeom>
              <a:avLst/>
              <a:gdLst/>
              <a:ahLst/>
              <a:cxnLst/>
              <a:rect l="0" t="0" r="0" b="0"/>
              <a:pathLst>
                <a:path w="46037" h="68658">
                  <a:moveTo>
                    <a:pt x="14367" y="0"/>
                  </a:moveTo>
                  <a:lnTo>
                    <a:pt x="0" y="4364"/>
                  </a:lnTo>
                  <a:lnTo>
                    <a:pt x="0" y="5952"/>
                  </a:lnTo>
                  <a:lnTo>
                    <a:pt x="2142" y="5872"/>
                  </a:lnTo>
                  <a:lnTo>
                    <a:pt x="4682" y="6189"/>
                  </a:lnTo>
                  <a:lnTo>
                    <a:pt x="5953" y="7222"/>
                  </a:lnTo>
                  <a:lnTo>
                    <a:pt x="6508" y="10873"/>
                  </a:lnTo>
                  <a:lnTo>
                    <a:pt x="6508" y="62308"/>
                  </a:lnTo>
                  <a:lnTo>
                    <a:pt x="7302" y="64055"/>
                  </a:lnTo>
                  <a:lnTo>
                    <a:pt x="9366" y="65563"/>
                  </a:lnTo>
                  <a:lnTo>
                    <a:pt x="15716" y="67785"/>
                  </a:lnTo>
                  <a:lnTo>
                    <a:pt x="19050" y="68419"/>
                  </a:lnTo>
                  <a:lnTo>
                    <a:pt x="21828" y="68658"/>
                  </a:lnTo>
                  <a:lnTo>
                    <a:pt x="28178" y="67944"/>
                  </a:lnTo>
                  <a:lnTo>
                    <a:pt x="33337" y="66038"/>
                  </a:lnTo>
                  <a:lnTo>
                    <a:pt x="37544" y="63261"/>
                  </a:lnTo>
                  <a:lnTo>
                    <a:pt x="40798" y="59688"/>
                  </a:lnTo>
                  <a:lnTo>
                    <a:pt x="43259" y="55799"/>
                  </a:lnTo>
                  <a:lnTo>
                    <a:pt x="44847" y="51672"/>
                  </a:lnTo>
                  <a:lnTo>
                    <a:pt x="45720" y="47703"/>
                  </a:lnTo>
                  <a:lnTo>
                    <a:pt x="46037" y="44052"/>
                  </a:lnTo>
                  <a:lnTo>
                    <a:pt x="45561" y="38733"/>
                  </a:lnTo>
                  <a:lnTo>
                    <a:pt x="44132" y="33653"/>
                  </a:lnTo>
                  <a:lnTo>
                    <a:pt x="41672" y="29050"/>
                  </a:lnTo>
                  <a:lnTo>
                    <a:pt x="38258" y="25400"/>
                  </a:lnTo>
                  <a:lnTo>
                    <a:pt x="33813" y="22938"/>
                  </a:lnTo>
                  <a:lnTo>
                    <a:pt x="28416" y="22064"/>
                  </a:lnTo>
                  <a:lnTo>
                    <a:pt x="24844" y="22541"/>
                  </a:lnTo>
                  <a:lnTo>
                    <a:pt x="22895" y="23240"/>
                  </a:lnTo>
                  <a:lnTo>
                    <a:pt x="24764" y="28336"/>
                  </a:lnTo>
                  <a:lnTo>
                    <a:pt x="28733" y="29130"/>
                  </a:lnTo>
                  <a:lnTo>
                    <a:pt x="31988" y="31272"/>
                  </a:lnTo>
                  <a:lnTo>
                    <a:pt x="34369" y="34527"/>
                  </a:lnTo>
                  <a:lnTo>
                    <a:pt x="36036" y="38575"/>
                  </a:lnTo>
                  <a:lnTo>
                    <a:pt x="36988" y="43019"/>
                  </a:lnTo>
                  <a:lnTo>
                    <a:pt x="37306" y="47703"/>
                  </a:lnTo>
                  <a:lnTo>
                    <a:pt x="37147" y="51275"/>
                  </a:lnTo>
                  <a:lnTo>
                    <a:pt x="36512" y="55244"/>
                  </a:lnTo>
                  <a:lnTo>
                    <a:pt x="35083" y="59053"/>
                  </a:lnTo>
                  <a:lnTo>
                    <a:pt x="32782" y="62388"/>
                  </a:lnTo>
                  <a:lnTo>
                    <a:pt x="29288" y="64610"/>
                  </a:lnTo>
                  <a:lnTo>
                    <a:pt x="24367" y="65483"/>
                  </a:lnTo>
                  <a:lnTo>
                    <a:pt x="20796" y="65007"/>
                  </a:lnTo>
                  <a:lnTo>
                    <a:pt x="16748" y="63500"/>
                  </a:lnTo>
                  <a:lnTo>
                    <a:pt x="15398" y="62228"/>
                  </a:lnTo>
                  <a:lnTo>
                    <a:pt x="14842" y="60721"/>
                  </a:lnTo>
                  <a:lnTo>
                    <a:pt x="14842" y="35718"/>
                  </a:lnTo>
                  <a:lnTo>
                    <a:pt x="15478" y="33257"/>
                  </a:lnTo>
                  <a:lnTo>
                    <a:pt x="16827" y="31352"/>
                  </a:lnTo>
                  <a:lnTo>
                    <a:pt x="18732" y="29923"/>
                  </a:lnTo>
                  <a:lnTo>
                    <a:pt x="20796" y="29050"/>
                  </a:lnTo>
                  <a:lnTo>
                    <a:pt x="24764" y="28336"/>
                  </a:lnTo>
                  <a:lnTo>
                    <a:pt x="22895" y="23240"/>
                  </a:lnTo>
                  <a:lnTo>
                    <a:pt x="21748" y="23652"/>
                  </a:lnTo>
                  <a:lnTo>
                    <a:pt x="19050" y="25239"/>
                  </a:lnTo>
                  <a:lnTo>
                    <a:pt x="17066" y="27066"/>
                  </a:lnTo>
                  <a:lnTo>
                    <a:pt x="15716" y="28732"/>
                  </a:lnTo>
                  <a:lnTo>
                    <a:pt x="15001" y="30082"/>
                  </a:lnTo>
                  <a:lnTo>
                    <a:pt x="14842" y="30082"/>
                  </a:lnTo>
                  <a:lnTo>
                    <a:pt x="14842" y="157"/>
                  </a:lnTo>
                  <a:lnTo>
                    <a:pt x="14367" y="0"/>
                  </a:lnTo>
                  <a:close/>
                </a:path>
              </a:pathLst>
            </a:custGeom>
            <a:solidFill>
              <a:srgbClr val="000000"/>
            </a:solidFill>
          </p:spPr>
          <p:txBody>
            <a:bodyPr vert="horz" lIns="91440" tIns="45720" rIns="91440" bIns="45720" anchor="t"/>
            <a:lstStyle/>
            <a:p>
              <a:endParaRPr lang="en-IN"/>
            </a:p>
          </p:txBody>
        </p:sp>
        <p:sp>
          <p:nvSpPr>
            <p:cNvPr id="2587" name="Shape 7327"/>
            <p:cNvSpPr/>
            <p:nvPr/>
          </p:nvSpPr>
          <p:spPr>
            <a:xfrm>
              <a:off x="1470992" y="5581777"/>
              <a:ext cx="23573" cy="67626"/>
            </a:xfrm>
            <a:custGeom>
              <a:avLst/>
              <a:gdLst/>
              <a:ahLst/>
              <a:cxnLst/>
              <a:rect l="0" t="0" r="0" b="0"/>
              <a:pathLst>
                <a:path w="23573" h="67626">
                  <a:moveTo>
                    <a:pt x="15796" y="0"/>
                  </a:moveTo>
                  <a:lnTo>
                    <a:pt x="0" y="4364"/>
                  </a:lnTo>
                  <a:lnTo>
                    <a:pt x="0" y="5952"/>
                  </a:lnTo>
                  <a:lnTo>
                    <a:pt x="3413" y="5713"/>
                  </a:lnTo>
                  <a:lnTo>
                    <a:pt x="5715" y="6032"/>
                  </a:lnTo>
                  <a:lnTo>
                    <a:pt x="7065" y="7143"/>
                  </a:lnTo>
                  <a:lnTo>
                    <a:pt x="7698" y="8968"/>
                  </a:lnTo>
                  <a:lnTo>
                    <a:pt x="7858" y="11746"/>
                  </a:lnTo>
                  <a:lnTo>
                    <a:pt x="7858" y="59053"/>
                  </a:lnTo>
                  <a:lnTo>
                    <a:pt x="7540" y="62388"/>
                  </a:lnTo>
                  <a:lnTo>
                    <a:pt x="6271" y="64451"/>
                  </a:lnTo>
                  <a:lnTo>
                    <a:pt x="3890" y="65642"/>
                  </a:lnTo>
                  <a:lnTo>
                    <a:pt x="238" y="66197"/>
                  </a:lnTo>
                  <a:lnTo>
                    <a:pt x="238" y="67626"/>
                  </a:lnTo>
                  <a:lnTo>
                    <a:pt x="23573" y="67626"/>
                  </a:lnTo>
                  <a:lnTo>
                    <a:pt x="23573" y="66197"/>
                  </a:lnTo>
                  <a:lnTo>
                    <a:pt x="20002" y="65801"/>
                  </a:lnTo>
                  <a:lnTo>
                    <a:pt x="17701" y="64769"/>
                  </a:lnTo>
                  <a:lnTo>
                    <a:pt x="16510" y="62706"/>
                  </a:lnTo>
                  <a:lnTo>
                    <a:pt x="16192" y="59292"/>
                  </a:lnTo>
                  <a:lnTo>
                    <a:pt x="16192" y="157"/>
                  </a:lnTo>
                  <a:lnTo>
                    <a:pt x="15796" y="0"/>
                  </a:lnTo>
                  <a:close/>
                </a:path>
              </a:pathLst>
            </a:custGeom>
            <a:solidFill>
              <a:srgbClr val="000000"/>
            </a:solidFill>
          </p:spPr>
          <p:txBody>
            <a:bodyPr vert="horz" lIns="91440" tIns="45720" rIns="91440" bIns="45720" anchor="t"/>
            <a:lstStyle/>
            <a:p>
              <a:endParaRPr lang="en-IN"/>
            </a:p>
          </p:txBody>
        </p:sp>
        <p:sp>
          <p:nvSpPr>
            <p:cNvPr id="2588" name="Shape 7328"/>
            <p:cNvSpPr/>
            <p:nvPr/>
          </p:nvSpPr>
          <p:spPr>
            <a:xfrm>
              <a:off x="1399635" y="5581777"/>
              <a:ext cx="10080" cy="10080"/>
            </a:xfrm>
            <a:custGeom>
              <a:avLst/>
              <a:gdLst/>
              <a:ahLst/>
              <a:cxnLst/>
              <a:rect l="0" t="0" r="0" b="0"/>
              <a:pathLst>
                <a:path w="10080" h="10080">
                  <a:moveTo>
                    <a:pt x="4921" y="0"/>
                  </a:moveTo>
                  <a:lnTo>
                    <a:pt x="2697" y="475"/>
                  </a:lnTo>
                  <a:lnTo>
                    <a:pt x="1190" y="1744"/>
                  </a:lnTo>
                  <a:lnTo>
                    <a:pt x="316" y="3412"/>
                  </a:lnTo>
                  <a:lnTo>
                    <a:pt x="0" y="5078"/>
                  </a:lnTo>
                  <a:lnTo>
                    <a:pt x="237" y="6666"/>
                  </a:lnTo>
                  <a:lnTo>
                    <a:pt x="1110" y="8333"/>
                  </a:lnTo>
                  <a:lnTo>
                    <a:pt x="2697" y="9603"/>
                  </a:lnTo>
                  <a:lnTo>
                    <a:pt x="4921" y="10080"/>
                  </a:lnTo>
                  <a:lnTo>
                    <a:pt x="6985" y="9682"/>
                  </a:lnTo>
                  <a:lnTo>
                    <a:pt x="8651" y="8651"/>
                  </a:lnTo>
                  <a:lnTo>
                    <a:pt x="9762" y="7063"/>
                  </a:lnTo>
                  <a:lnTo>
                    <a:pt x="10080" y="5078"/>
                  </a:lnTo>
                  <a:lnTo>
                    <a:pt x="9762" y="3014"/>
                  </a:lnTo>
                  <a:lnTo>
                    <a:pt x="8651"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2589" name="Shape 7329"/>
            <p:cNvSpPr/>
            <p:nvPr/>
          </p:nvSpPr>
          <p:spPr>
            <a:xfrm>
              <a:off x="2243073" y="5592095"/>
              <a:ext cx="26352" cy="58339"/>
            </a:xfrm>
            <a:custGeom>
              <a:avLst/>
              <a:gdLst/>
              <a:ahLst/>
              <a:cxnLst/>
              <a:rect l="0" t="0" r="0" b="0"/>
              <a:pathLst>
                <a:path w="26352" h="58339">
                  <a:moveTo>
                    <a:pt x="13333" y="0"/>
                  </a:moveTo>
                  <a:lnTo>
                    <a:pt x="10873" y="3412"/>
                  </a:lnTo>
                  <a:lnTo>
                    <a:pt x="8889" y="6111"/>
                  </a:lnTo>
                  <a:lnTo>
                    <a:pt x="4365" y="11269"/>
                  </a:lnTo>
                  <a:lnTo>
                    <a:pt x="1427" y="13651"/>
                  </a:lnTo>
                  <a:lnTo>
                    <a:pt x="396" y="14444"/>
                  </a:lnTo>
                  <a:lnTo>
                    <a:pt x="0" y="15238"/>
                  </a:lnTo>
                  <a:lnTo>
                    <a:pt x="396" y="15953"/>
                  </a:lnTo>
                  <a:lnTo>
                    <a:pt x="5634" y="15953"/>
                  </a:lnTo>
                  <a:lnTo>
                    <a:pt x="5634" y="45719"/>
                  </a:lnTo>
                  <a:lnTo>
                    <a:pt x="5873" y="49132"/>
                  </a:lnTo>
                  <a:lnTo>
                    <a:pt x="6428" y="51910"/>
                  </a:lnTo>
                  <a:lnTo>
                    <a:pt x="7222" y="54132"/>
                  </a:lnTo>
                  <a:lnTo>
                    <a:pt x="8333" y="55719"/>
                  </a:lnTo>
                  <a:lnTo>
                    <a:pt x="11271" y="57705"/>
                  </a:lnTo>
                  <a:lnTo>
                    <a:pt x="14763" y="58339"/>
                  </a:lnTo>
                  <a:lnTo>
                    <a:pt x="18176" y="57705"/>
                  </a:lnTo>
                  <a:lnTo>
                    <a:pt x="21351" y="56117"/>
                  </a:lnTo>
                  <a:lnTo>
                    <a:pt x="24129" y="53736"/>
                  </a:lnTo>
                  <a:lnTo>
                    <a:pt x="26352" y="50800"/>
                  </a:lnTo>
                  <a:lnTo>
                    <a:pt x="25082" y="49688"/>
                  </a:lnTo>
                  <a:lnTo>
                    <a:pt x="22860" y="51910"/>
                  </a:lnTo>
                  <a:lnTo>
                    <a:pt x="21192" y="52783"/>
                  </a:lnTo>
                  <a:lnTo>
                    <a:pt x="19050" y="53181"/>
                  </a:lnTo>
                  <a:lnTo>
                    <a:pt x="16906" y="52703"/>
                  </a:lnTo>
                  <a:lnTo>
                    <a:pt x="15477" y="51513"/>
                  </a:lnTo>
                  <a:lnTo>
                    <a:pt x="14604" y="49846"/>
                  </a:lnTo>
                  <a:lnTo>
                    <a:pt x="14207" y="47941"/>
                  </a:lnTo>
                  <a:lnTo>
                    <a:pt x="13969" y="44289"/>
                  </a:lnTo>
                  <a:lnTo>
                    <a:pt x="13969" y="15953"/>
                  </a:lnTo>
                  <a:lnTo>
                    <a:pt x="23971" y="15953"/>
                  </a:lnTo>
                  <a:lnTo>
                    <a:pt x="23971" y="12778"/>
                  </a:lnTo>
                  <a:lnTo>
                    <a:pt x="13969" y="12778"/>
                  </a:lnTo>
                  <a:lnTo>
                    <a:pt x="13969" y="1269"/>
                  </a:lnTo>
                  <a:lnTo>
                    <a:pt x="13890" y="316"/>
                  </a:lnTo>
                  <a:lnTo>
                    <a:pt x="13333" y="0"/>
                  </a:lnTo>
                  <a:close/>
                </a:path>
              </a:pathLst>
            </a:custGeom>
            <a:solidFill>
              <a:srgbClr val="000000"/>
            </a:solidFill>
          </p:spPr>
          <p:txBody>
            <a:bodyPr vert="horz" lIns="91440" tIns="45720" rIns="91440" bIns="45720" anchor="t"/>
            <a:lstStyle/>
            <a:p>
              <a:endParaRPr lang="en-IN"/>
            </a:p>
          </p:txBody>
        </p:sp>
        <p:sp>
          <p:nvSpPr>
            <p:cNvPr id="2590" name="Shape 7330"/>
            <p:cNvSpPr/>
            <p:nvPr/>
          </p:nvSpPr>
          <p:spPr>
            <a:xfrm>
              <a:off x="1703244" y="5592095"/>
              <a:ext cx="26352" cy="58339"/>
            </a:xfrm>
            <a:custGeom>
              <a:avLst/>
              <a:gdLst/>
              <a:ahLst/>
              <a:cxnLst/>
              <a:rect l="0" t="0" r="0" b="0"/>
              <a:pathLst>
                <a:path w="26352" h="58339">
                  <a:moveTo>
                    <a:pt x="13256" y="0"/>
                  </a:moveTo>
                  <a:lnTo>
                    <a:pt x="10874" y="3412"/>
                  </a:lnTo>
                  <a:lnTo>
                    <a:pt x="8809" y="6111"/>
                  </a:lnTo>
                  <a:lnTo>
                    <a:pt x="4366" y="11269"/>
                  </a:lnTo>
                  <a:lnTo>
                    <a:pt x="1349" y="13651"/>
                  </a:lnTo>
                  <a:lnTo>
                    <a:pt x="397" y="14444"/>
                  </a:lnTo>
                  <a:lnTo>
                    <a:pt x="0" y="15238"/>
                  </a:lnTo>
                  <a:lnTo>
                    <a:pt x="397" y="15953"/>
                  </a:lnTo>
                  <a:lnTo>
                    <a:pt x="5634" y="15953"/>
                  </a:lnTo>
                  <a:lnTo>
                    <a:pt x="5634" y="45719"/>
                  </a:lnTo>
                  <a:lnTo>
                    <a:pt x="5873" y="49132"/>
                  </a:lnTo>
                  <a:lnTo>
                    <a:pt x="6350" y="51910"/>
                  </a:lnTo>
                  <a:lnTo>
                    <a:pt x="7222" y="54132"/>
                  </a:lnTo>
                  <a:lnTo>
                    <a:pt x="8334" y="55719"/>
                  </a:lnTo>
                  <a:lnTo>
                    <a:pt x="11191" y="57705"/>
                  </a:lnTo>
                  <a:lnTo>
                    <a:pt x="14763" y="58339"/>
                  </a:lnTo>
                  <a:lnTo>
                    <a:pt x="18097" y="57705"/>
                  </a:lnTo>
                  <a:lnTo>
                    <a:pt x="21351" y="56117"/>
                  </a:lnTo>
                  <a:lnTo>
                    <a:pt x="24129" y="53736"/>
                  </a:lnTo>
                  <a:lnTo>
                    <a:pt x="26352" y="50800"/>
                  </a:lnTo>
                  <a:lnTo>
                    <a:pt x="25003" y="49688"/>
                  </a:lnTo>
                  <a:lnTo>
                    <a:pt x="22781" y="51910"/>
                  </a:lnTo>
                  <a:lnTo>
                    <a:pt x="21113" y="52783"/>
                  </a:lnTo>
                  <a:lnTo>
                    <a:pt x="18969" y="53181"/>
                  </a:lnTo>
                  <a:lnTo>
                    <a:pt x="16907" y="52703"/>
                  </a:lnTo>
                  <a:lnTo>
                    <a:pt x="15398" y="51513"/>
                  </a:lnTo>
                  <a:lnTo>
                    <a:pt x="14128" y="47941"/>
                  </a:lnTo>
                  <a:lnTo>
                    <a:pt x="13970" y="44289"/>
                  </a:lnTo>
                  <a:lnTo>
                    <a:pt x="13970" y="15953"/>
                  </a:lnTo>
                  <a:lnTo>
                    <a:pt x="23971" y="15953"/>
                  </a:lnTo>
                  <a:lnTo>
                    <a:pt x="23971" y="12778"/>
                  </a:lnTo>
                  <a:lnTo>
                    <a:pt x="13970" y="12778"/>
                  </a:lnTo>
                  <a:lnTo>
                    <a:pt x="13970" y="1269"/>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2591" name="Shape 7331"/>
            <p:cNvSpPr/>
            <p:nvPr/>
          </p:nvSpPr>
          <p:spPr>
            <a:xfrm>
              <a:off x="2552397" y="5603842"/>
              <a:ext cx="39528" cy="46593"/>
            </a:xfrm>
            <a:custGeom>
              <a:avLst/>
              <a:gdLst/>
              <a:ahLst/>
              <a:cxnLst/>
              <a:rect l="0" t="0" r="0" b="0"/>
              <a:pathLst>
                <a:path w="39528" h="46593">
                  <a:moveTo>
                    <a:pt x="20161" y="0"/>
                  </a:moveTo>
                  <a:lnTo>
                    <a:pt x="18018" y="3572"/>
                  </a:lnTo>
                  <a:lnTo>
                    <a:pt x="21352" y="4128"/>
                  </a:lnTo>
                  <a:lnTo>
                    <a:pt x="23812" y="5477"/>
                  </a:lnTo>
                  <a:lnTo>
                    <a:pt x="25400" y="7541"/>
                  </a:lnTo>
                  <a:lnTo>
                    <a:pt x="26432" y="9922"/>
                  </a:lnTo>
                  <a:lnTo>
                    <a:pt x="27543" y="15002"/>
                  </a:lnTo>
                  <a:lnTo>
                    <a:pt x="7064" y="15002"/>
                  </a:lnTo>
                  <a:lnTo>
                    <a:pt x="7778" y="12066"/>
                  </a:lnTo>
                  <a:lnTo>
                    <a:pt x="8652" y="9525"/>
                  </a:lnTo>
                  <a:lnTo>
                    <a:pt x="9763" y="7541"/>
                  </a:lnTo>
                  <a:lnTo>
                    <a:pt x="11112" y="6032"/>
                  </a:lnTo>
                  <a:lnTo>
                    <a:pt x="14287" y="4128"/>
                  </a:lnTo>
                  <a:lnTo>
                    <a:pt x="18018" y="3572"/>
                  </a:lnTo>
                  <a:lnTo>
                    <a:pt x="20161" y="0"/>
                  </a:lnTo>
                  <a:lnTo>
                    <a:pt x="15875" y="476"/>
                  </a:lnTo>
                  <a:lnTo>
                    <a:pt x="11429" y="2223"/>
                  </a:lnTo>
                  <a:lnTo>
                    <a:pt x="7143" y="5318"/>
                  </a:lnTo>
                  <a:lnTo>
                    <a:pt x="3492" y="9922"/>
                  </a:lnTo>
                  <a:lnTo>
                    <a:pt x="952" y="16192"/>
                  </a:lnTo>
                  <a:lnTo>
                    <a:pt x="0" y="24368"/>
                  </a:lnTo>
                  <a:lnTo>
                    <a:pt x="317" y="29368"/>
                  </a:lnTo>
                  <a:lnTo>
                    <a:pt x="1269" y="33734"/>
                  </a:lnTo>
                  <a:lnTo>
                    <a:pt x="2857" y="37544"/>
                  </a:lnTo>
                  <a:lnTo>
                    <a:pt x="5079" y="40719"/>
                  </a:lnTo>
                  <a:lnTo>
                    <a:pt x="7778" y="43259"/>
                  </a:lnTo>
                  <a:lnTo>
                    <a:pt x="10953" y="45086"/>
                  </a:lnTo>
                  <a:lnTo>
                    <a:pt x="14526" y="46197"/>
                  </a:lnTo>
                  <a:lnTo>
                    <a:pt x="18494" y="46593"/>
                  </a:lnTo>
                  <a:lnTo>
                    <a:pt x="23416" y="45958"/>
                  </a:lnTo>
                  <a:lnTo>
                    <a:pt x="27622" y="44371"/>
                  </a:lnTo>
                  <a:lnTo>
                    <a:pt x="31114" y="42148"/>
                  </a:lnTo>
                  <a:lnTo>
                    <a:pt x="33972" y="39449"/>
                  </a:lnTo>
                  <a:lnTo>
                    <a:pt x="37782" y="33973"/>
                  </a:lnTo>
                  <a:lnTo>
                    <a:pt x="38893" y="31671"/>
                  </a:lnTo>
                  <a:lnTo>
                    <a:pt x="39528" y="30004"/>
                  </a:lnTo>
                  <a:lnTo>
                    <a:pt x="37941" y="29368"/>
                  </a:lnTo>
                  <a:lnTo>
                    <a:pt x="36592" y="31353"/>
                  </a:lnTo>
                  <a:lnTo>
                    <a:pt x="34846" y="33654"/>
                  </a:lnTo>
                  <a:lnTo>
                    <a:pt x="32623" y="35878"/>
                  </a:lnTo>
                  <a:lnTo>
                    <a:pt x="29924" y="37862"/>
                  </a:lnTo>
                  <a:lnTo>
                    <a:pt x="26591" y="39211"/>
                  </a:lnTo>
                  <a:lnTo>
                    <a:pt x="22542" y="39767"/>
                  </a:lnTo>
                  <a:lnTo>
                    <a:pt x="19208" y="39370"/>
                  </a:lnTo>
                  <a:lnTo>
                    <a:pt x="15796" y="38021"/>
                  </a:lnTo>
                  <a:lnTo>
                    <a:pt x="12700" y="35481"/>
                  </a:lnTo>
                  <a:lnTo>
                    <a:pt x="10001" y="31592"/>
                  </a:lnTo>
                  <a:lnTo>
                    <a:pt x="8889" y="28972"/>
                  </a:lnTo>
                  <a:lnTo>
                    <a:pt x="7937" y="25876"/>
                  </a:lnTo>
                  <a:lnTo>
                    <a:pt x="7223" y="22304"/>
                  </a:lnTo>
                  <a:lnTo>
                    <a:pt x="6826" y="18177"/>
                  </a:lnTo>
                  <a:lnTo>
                    <a:pt x="37623" y="18177"/>
                  </a:lnTo>
                  <a:lnTo>
                    <a:pt x="36909" y="13653"/>
                  </a:lnTo>
                  <a:lnTo>
                    <a:pt x="35798" y="9842"/>
                  </a:lnTo>
                  <a:lnTo>
                    <a:pt x="34131" y="6667"/>
                  </a:lnTo>
                  <a:lnTo>
                    <a:pt x="31988" y="4207"/>
                  </a:lnTo>
                  <a:lnTo>
                    <a:pt x="29527" y="2302"/>
                  </a:lnTo>
                  <a:lnTo>
                    <a:pt x="2666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592" name="Shape 7332"/>
            <p:cNvSpPr/>
            <p:nvPr/>
          </p:nvSpPr>
          <p:spPr>
            <a:xfrm>
              <a:off x="2377455" y="5603842"/>
              <a:ext cx="43656" cy="46593"/>
            </a:xfrm>
            <a:custGeom>
              <a:avLst/>
              <a:gdLst/>
              <a:ahLst/>
              <a:cxnLst/>
              <a:rect l="0" t="0" r="0" b="0"/>
              <a:pathLst>
                <a:path w="43656" h="46593">
                  <a:moveTo>
                    <a:pt x="21352" y="0"/>
                  </a:moveTo>
                  <a:lnTo>
                    <a:pt x="20558" y="2778"/>
                  </a:lnTo>
                  <a:lnTo>
                    <a:pt x="24765" y="3651"/>
                  </a:lnTo>
                  <a:lnTo>
                    <a:pt x="28337" y="6032"/>
                  </a:lnTo>
                  <a:lnTo>
                    <a:pt x="31115" y="9763"/>
                  </a:lnTo>
                  <a:lnTo>
                    <a:pt x="33100" y="14447"/>
                  </a:lnTo>
                  <a:lnTo>
                    <a:pt x="34369" y="19923"/>
                  </a:lnTo>
                  <a:lnTo>
                    <a:pt x="34766" y="25876"/>
                  </a:lnTo>
                  <a:lnTo>
                    <a:pt x="34211" y="32147"/>
                  </a:lnTo>
                  <a:lnTo>
                    <a:pt x="32782" y="36829"/>
                  </a:lnTo>
                  <a:lnTo>
                    <a:pt x="30797" y="40163"/>
                  </a:lnTo>
                  <a:lnTo>
                    <a:pt x="28337" y="42307"/>
                  </a:lnTo>
                  <a:lnTo>
                    <a:pt x="25638" y="43498"/>
                  </a:lnTo>
                  <a:lnTo>
                    <a:pt x="23018" y="43816"/>
                  </a:lnTo>
                  <a:lnTo>
                    <a:pt x="19050" y="43022"/>
                  </a:lnTo>
                  <a:lnTo>
                    <a:pt x="15796" y="40798"/>
                  </a:lnTo>
                  <a:lnTo>
                    <a:pt x="13335" y="37623"/>
                  </a:lnTo>
                  <a:lnTo>
                    <a:pt x="11510" y="33734"/>
                  </a:lnTo>
                  <a:lnTo>
                    <a:pt x="10240" y="29528"/>
                  </a:lnTo>
                  <a:lnTo>
                    <a:pt x="9446" y="25321"/>
                  </a:lnTo>
                  <a:lnTo>
                    <a:pt x="9048" y="21431"/>
                  </a:lnTo>
                  <a:lnTo>
                    <a:pt x="8890" y="18256"/>
                  </a:lnTo>
                  <a:lnTo>
                    <a:pt x="9128" y="14604"/>
                  </a:lnTo>
                  <a:lnTo>
                    <a:pt x="9842" y="11509"/>
                  </a:lnTo>
                  <a:lnTo>
                    <a:pt x="10875" y="8811"/>
                  </a:lnTo>
                  <a:lnTo>
                    <a:pt x="12382" y="6667"/>
                  </a:lnTo>
                  <a:lnTo>
                    <a:pt x="14128" y="4922"/>
                  </a:lnTo>
                  <a:lnTo>
                    <a:pt x="16113" y="3731"/>
                  </a:lnTo>
                  <a:lnTo>
                    <a:pt x="18256" y="3017"/>
                  </a:lnTo>
                  <a:lnTo>
                    <a:pt x="20558" y="2778"/>
                  </a:lnTo>
                  <a:lnTo>
                    <a:pt x="21352" y="0"/>
                  </a:lnTo>
                  <a:lnTo>
                    <a:pt x="15161" y="873"/>
                  </a:lnTo>
                  <a:lnTo>
                    <a:pt x="9922" y="3254"/>
                  </a:lnTo>
                  <a:lnTo>
                    <a:pt x="5715" y="6986"/>
                  </a:lnTo>
                  <a:lnTo>
                    <a:pt x="2540" y="11668"/>
                  </a:lnTo>
                  <a:lnTo>
                    <a:pt x="635" y="17066"/>
                  </a:lnTo>
                  <a:lnTo>
                    <a:pt x="0" y="23018"/>
                  </a:lnTo>
                  <a:lnTo>
                    <a:pt x="715" y="29368"/>
                  </a:lnTo>
                  <a:lnTo>
                    <a:pt x="2778" y="35004"/>
                  </a:lnTo>
                  <a:lnTo>
                    <a:pt x="6032" y="39767"/>
                  </a:lnTo>
                  <a:lnTo>
                    <a:pt x="10398" y="43418"/>
                  </a:lnTo>
                  <a:lnTo>
                    <a:pt x="15637" y="45720"/>
                  </a:lnTo>
                  <a:lnTo>
                    <a:pt x="21669" y="46593"/>
                  </a:lnTo>
                  <a:lnTo>
                    <a:pt x="28496" y="45482"/>
                  </a:lnTo>
                  <a:lnTo>
                    <a:pt x="34052" y="42624"/>
                  </a:lnTo>
                  <a:lnTo>
                    <a:pt x="38258" y="38417"/>
                  </a:lnTo>
                  <a:lnTo>
                    <a:pt x="41275" y="33417"/>
                  </a:lnTo>
                  <a:lnTo>
                    <a:pt x="43101" y="28098"/>
                  </a:lnTo>
                  <a:lnTo>
                    <a:pt x="43656" y="23018"/>
                  </a:lnTo>
                  <a:lnTo>
                    <a:pt x="43180" y="17859"/>
                  </a:lnTo>
                  <a:lnTo>
                    <a:pt x="41990" y="13336"/>
                  </a:lnTo>
                  <a:lnTo>
                    <a:pt x="40085" y="9367"/>
                  </a:lnTo>
                  <a:lnTo>
                    <a:pt x="37386" y="6112"/>
                  </a:lnTo>
                  <a:lnTo>
                    <a:pt x="34131" y="3492"/>
                  </a:lnTo>
                  <a:lnTo>
                    <a:pt x="30321" y="1587"/>
                  </a:lnTo>
                  <a:lnTo>
                    <a:pt x="26035" y="397"/>
                  </a:lnTo>
                  <a:lnTo>
                    <a:pt x="21352" y="0"/>
                  </a:lnTo>
                  <a:close/>
                </a:path>
              </a:pathLst>
            </a:custGeom>
            <a:solidFill>
              <a:srgbClr val="000000"/>
            </a:solidFill>
          </p:spPr>
          <p:txBody>
            <a:bodyPr vert="horz" lIns="91440" tIns="45720" rIns="91440" bIns="45720" anchor="t"/>
            <a:lstStyle/>
            <a:p>
              <a:endParaRPr lang="en-IN"/>
            </a:p>
          </p:txBody>
        </p:sp>
        <p:sp>
          <p:nvSpPr>
            <p:cNvPr id="2593" name="Shape 7333"/>
            <p:cNvSpPr/>
            <p:nvPr/>
          </p:nvSpPr>
          <p:spPr>
            <a:xfrm>
              <a:off x="2200925" y="5603842"/>
              <a:ext cx="40084" cy="46593"/>
            </a:xfrm>
            <a:custGeom>
              <a:avLst/>
              <a:gdLst/>
              <a:ahLst/>
              <a:cxnLst/>
              <a:rect l="0" t="0" r="0" b="0"/>
              <a:pathLst>
                <a:path w="40084" h="46593">
                  <a:moveTo>
                    <a:pt x="18018" y="0"/>
                  </a:moveTo>
                  <a:lnTo>
                    <a:pt x="12780" y="556"/>
                  </a:lnTo>
                  <a:lnTo>
                    <a:pt x="8651" y="1984"/>
                  </a:lnTo>
                  <a:lnTo>
                    <a:pt x="5636" y="4048"/>
                  </a:lnTo>
                  <a:lnTo>
                    <a:pt x="3492" y="6429"/>
                  </a:lnTo>
                  <a:lnTo>
                    <a:pt x="2222" y="8811"/>
                  </a:lnTo>
                  <a:lnTo>
                    <a:pt x="1826" y="11033"/>
                  </a:lnTo>
                  <a:lnTo>
                    <a:pt x="2143" y="12382"/>
                  </a:lnTo>
                  <a:lnTo>
                    <a:pt x="2857" y="13811"/>
                  </a:lnTo>
                  <a:lnTo>
                    <a:pt x="4127" y="14923"/>
                  </a:lnTo>
                  <a:lnTo>
                    <a:pt x="6112" y="15398"/>
                  </a:lnTo>
                  <a:lnTo>
                    <a:pt x="7937" y="15002"/>
                  </a:lnTo>
                  <a:lnTo>
                    <a:pt x="9366" y="13970"/>
                  </a:lnTo>
                  <a:lnTo>
                    <a:pt x="10238" y="12621"/>
                  </a:lnTo>
                  <a:lnTo>
                    <a:pt x="10557" y="11112"/>
                  </a:lnTo>
                  <a:lnTo>
                    <a:pt x="10318" y="9367"/>
                  </a:lnTo>
                  <a:lnTo>
                    <a:pt x="10081" y="7223"/>
                  </a:lnTo>
                  <a:lnTo>
                    <a:pt x="10716" y="5159"/>
                  </a:lnTo>
                  <a:lnTo>
                    <a:pt x="12382" y="3651"/>
                  </a:lnTo>
                  <a:lnTo>
                    <a:pt x="14684" y="2698"/>
                  </a:lnTo>
                  <a:lnTo>
                    <a:pt x="17145" y="2381"/>
                  </a:lnTo>
                  <a:lnTo>
                    <a:pt x="19606" y="2619"/>
                  </a:lnTo>
                  <a:lnTo>
                    <a:pt x="22066" y="3811"/>
                  </a:lnTo>
                  <a:lnTo>
                    <a:pt x="23971" y="6350"/>
                  </a:lnTo>
                  <a:lnTo>
                    <a:pt x="24764" y="10636"/>
                  </a:lnTo>
                  <a:lnTo>
                    <a:pt x="24764" y="16668"/>
                  </a:lnTo>
                  <a:lnTo>
                    <a:pt x="24023" y="16957"/>
                  </a:lnTo>
                  <a:lnTo>
                    <a:pt x="24764" y="19050"/>
                  </a:lnTo>
                  <a:lnTo>
                    <a:pt x="24764" y="33417"/>
                  </a:lnTo>
                  <a:lnTo>
                    <a:pt x="24209" y="36751"/>
                  </a:lnTo>
                  <a:lnTo>
                    <a:pt x="23177" y="37942"/>
                  </a:lnTo>
                  <a:lnTo>
                    <a:pt x="21351" y="39053"/>
                  </a:lnTo>
                  <a:lnTo>
                    <a:pt x="20320" y="39529"/>
                  </a:lnTo>
                  <a:lnTo>
                    <a:pt x="18732" y="40084"/>
                  </a:lnTo>
                  <a:lnTo>
                    <a:pt x="15239" y="40798"/>
                  </a:lnTo>
                  <a:lnTo>
                    <a:pt x="12700" y="40323"/>
                  </a:lnTo>
                  <a:lnTo>
                    <a:pt x="10636" y="38736"/>
                  </a:lnTo>
                  <a:lnTo>
                    <a:pt x="9207" y="36274"/>
                  </a:lnTo>
                  <a:lnTo>
                    <a:pt x="8651" y="33099"/>
                  </a:lnTo>
                  <a:lnTo>
                    <a:pt x="8651" y="32941"/>
                  </a:lnTo>
                  <a:lnTo>
                    <a:pt x="8889" y="31036"/>
                  </a:lnTo>
                  <a:lnTo>
                    <a:pt x="9525" y="28972"/>
                  </a:lnTo>
                  <a:lnTo>
                    <a:pt x="11112" y="26591"/>
                  </a:lnTo>
                  <a:lnTo>
                    <a:pt x="13970" y="24051"/>
                  </a:lnTo>
                  <a:lnTo>
                    <a:pt x="15955" y="22781"/>
                  </a:lnTo>
                  <a:lnTo>
                    <a:pt x="18414" y="21511"/>
                  </a:lnTo>
                  <a:lnTo>
                    <a:pt x="21351" y="20320"/>
                  </a:lnTo>
                  <a:lnTo>
                    <a:pt x="24764" y="19050"/>
                  </a:lnTo>
                  <a:lnTo>
                    <a:pt x="24023" y="16957"/>
                  </a:lnTo>
                  <a:lnTo>
                    <a:pt x="17224" y="19606"/>
                  </a:lnTo>
                  <a:lnTo>
                    <a:pt x="11112" y="22385"/>
                  </a:lnTo>
                  <a:lnTo>
                    <a:pt x="6269" y="25162"/>
                  </a:lnTo>
                  <a:lnTo>
                    <a:pt x="2778" y="28178"/>
                  </a:lnTo>
                  <a:lnTo>
                    <a:pt x="713" y="31829"/>
                  </a:lnTo>
                  <a:lnTo>
                    <a:pt x="0" y="36274"/>
                  </a:lnTo>
                  <a:lnTo>
                    <a:pt x="873" y="40641"/>
                  </a:lnTo>
                  <a:lnTo>
                    <a:pt x="3255" y="43894"/>
                  </a:lnTo>
                  <a:lnTo>
                    <a:pt x="6588" y="45958"/>
                  </a:lnTo>
                  <a:lnTo>
                    <a:pt x="10477" y="46593"/>
                  </a:lnTo>
                  <a:lnTo>
                    <a:pt x="14526" y="45958"/>
                  </a:lnTo>
                  <a:lnTo>
                    <a:pt x="18336" y="44212"/>
                  </a:lnTo>
                  <a:lnTo>
                    <a:pt x="21828" y="41831"/>
                  </a:lnTo>
                  <a:lnTo>
                    <a:pt x="24844" y="39370"/>
                  </a:lnTo>
                  <a:lnTo>
                    <a:pt x="25400" y="42307"/>
                  </a:lnTo>
                  <a:lnTo>
                    <a:pt x="26352" y="44371"/>
                  </a:lnTo>
                  <a:lnTo>
                    <a:pt x="27543" y="45720"/>
                  </a:lnTo>
                  <a:lnTo>
                    <a:pt x="28892" y="46354"/>
                  </a:lnTo>
                  <a:lnTo>
                    <a:pt x="31273" y="46593"/>
                  </a:lnTo>
                  <a:lnTo>
                    <a:pt x="32702" y="46434"/>
                  </a:lnTo>
                  <a:lnTo>
                    <a:pt x="34687" y="45879"/>
                  </a:lnTo>
                  <a:lnTo>
                    <a:pt x="37147" y="44371"/>
                  </a:lnTo>
                  <a:lnTo>
                    <a:pt x="40084" y="41592"/>
                  </a:lnTo>
                  <a:lnTo>
                    <a:pt x="40084" y="39053"/>
                  </a:lnTo>
                  <a:lnTo>
                    <a:pt x="38258" y="40323"/>
                  </a:lnTo>
                  <a:lnTo>
                    <a:pt x="35638" y="40957"/>
                  </a:lnTo>
                  <a:lnTo>
                    <a:pt x="33972" y="40402"/>
                  </a:lnTo>
                  <a:lnTo>
                    <a:pt x="33099" y="39132"/>
                  </a:lnTo>
                  <a:lnTo>
                    <a:pt x="32782" y="35163"/>
                  </a:lnTo>
                  <a:lnTo>
                    <a:pt x="32782" y="15875"/>
                  </a:lnTo>
                  <a:lnTo>
                    <a:pt x="32226" y="9128"/>
                  </a:lnTo>
                  <a:lnTo>
                    <a:pt x="30956" y="5716"/>
                  </a:lnTo>
                  <a:lnTo>
                    <a:pt x="28416" y="2778"/>
                  </a:lnTo>
                  <a:lnTo>
                    <a:pt x="26591" y="1587"/>
                  </a:lnTo>
                  <a:lnTo>
                    <a:pt x="24209" y="793"/>
                  </a:lnTo>
                  <a:lnTo>
                    <a:pt x="21351" y="238"/>
                  </a:lnTo>
                  <a:lnTo>
                    <a:pt x="18018" y="0"/>
                  </a:lnTo>
                  <a:close/>
                </a:path>
              </a:pathLst>
            </a:custGeom>
            <a:solidFill>
              <a:srgbClr val="000000"/>
            </a:solidFill>
          </p:spPr>
          <p:txBody>
            <a:bodyPr vert="horz" lIns="91440" tIns="45720" rIns="91440" bIns="45720" anchor="t"/>
            <a:lstStyle/>
            <a:p>
              <a:endParaRPr lang="en-IN"/>
            </a:p>
          </p:txBody>
        </p:sp>
        <p:sp>
          <p:nvSpPr>
            <p:cNvPr id="2594" name="Shape 7334"/>
            <p:cNvSpPr/>
            <p:nvPr/>
          </p:nvSpPr>
          <p:spPr>
            <a:xfrm>
              <a:off x="2156157" y="5603842"/>
              <a:ext cx="39528" cy="46593"/>
            </a:xfrm>
            <a:custGeom>
              <a:avLst/>
              <a:gdLst/>
              <a:ahLst/>
              <a:cxnLst/>
              <a:rect l="0" t="0" r="0" b="0"/>
              <a:pathLst>
                <a:path w="39528" h="46593">
                  <a:moveTo>
                    <a:pt x="20161" y="0"/>
                  </a:moveTo>
                  <a:lnTo>
                    <a:pt x="18018" y="3572"/>
                  </a:lnTo>
                  <a:lnTo>
                    <a:pt x="21352" y="4128"/>
                  </a:lnTo>
                  <a:lnTo>
                    <a:pt x="23812" y="5477"/>
                  </a:lnTo>
                  <a:lnTo>
                    <a:pt x="25400" y="7541"/>
                  </a:lnTo>
                  <a:lnTo>
                    <a:pt x="26431" y="9922"/>
                  </a:lnTo>
                  <a:lnTo>
                    <a:pt x="27543" y="15002"/>
                  </a:lnTo>
                  <a:lnTo>
                    <a:pt x="7064" y="15002"/>
                  </a:lnTo>
                  <a:lnTo>
                    <a:pt x="7778" y="12066"/>
                  </a:lnTo>
                  <a:lnTo>
                    <a:pt x="8652" y="9525"/>
                  </a:lnTo>
                  <a:lnTo>
                    <a:pt x="9762" y="7541"/>
                  </a:lnTo>
                  <a:lnTo>
                    <a:pt x="11112" y="6032"/>
                  </a:lnTo>
                  <a:lnTo>
                    <a:pt x="14287" y="4128"/>
                  </a:lnTo>
                  <a:lnTo>
                    <a:pt x="18018" y="3572"/>
                  </a:lnTo>
                  <a:lnTo>
                    <a:pt x="20161" y="0"/>
                  </a:lnTo>
                  <a:lnTo>
                    <a:pt x="15875" y="476"/>
                  </a:lnTo>
                  <a:lnTo>
                    <a:pt x="11429" y="2223"/>
                  </a:lnTo>
                  <a:lnTo>
                    <a:pt x="7143" y="5318"/>
                  </a:lnTo>
                  <a:lnTo>
                    <a:pt x="3492" y="9922"/>
                  </a:lnTo>
                  <a:lnTo>
                    <a:pt x="952" y="16192"/>
                  </a:lnTo>
                  <a:lnTo>
                    <a:pt x="0" y="24368"/>
                  </a:lnTo>
                  <a:lnTo>
                    <a:pt x="317" y="29368"/>
                  </a:lnTo>
                  <a:lnTo>
                    <a:pt x="1269" y="33734"/>
                  </a:lnTo>
                  <a:lnTo>
                    <a:pt x="2857" y="37544"/>
                  </a:lnTo>
                  <a:lnTo>
                    <a:pt x="5079" y="40719"/>
                  </a:lnTo>
                  <a:lnTo>
                    <a:pt x="7778" y="43259"/>
                  </a:lnTo>
                  <a:lnTo>
                    <a:pt x="10953" y="45086"/>
                  </a:lnTo>
                  <a:lnTo>
                    <a:pt x="14524" y="46197"/>
                  </a:lnTo>
                  <a:lnTo>
                    <a:pt x="18493" y="46593"/>
                  </a:lnTo>
                  <a:lnTo>
                    <a:pt x="23414" y="45958"/>
                  </a:lnTo>
                  <a:lnTo>
                    <a:pt x="27622" y="44371"/>
                  </a:lnTo>
                  <a:lnTo>
                    <a:pt x="31114" y="42148"/>
                  </a:lnTo>
                  <a:lnTo>
                    <a:pt x="33972" y="39449"/>
                  </a:lnTo>
                  <a:lnTo>
                    <a:pt x="37782" y="33973"/>
                  </a:lnTo>
                  <a:lnTo>
                    <a:pt x="38893" y="31671"/>
                  </a:lnTo>
                  <a:lnTo>
                    <a:pt x="39528" y="30004"/>
                  </a:lnTo>
                  <a:lnTo>
                    <a:pt x="37941" y="29368"/>
                  </a:lnTo>
                  <a:lnTo>
                    <a:pt x="36592" y="31353"/>
                  </a:lnTo>
                  <a:lnTo>
                    <a:pt x="34846" y="33654"/>
                  </a:lnTo>
                  <a:lnTo>
                    <a:pt x="32623" y="35878"/>
                  </a:lnTo>
                  <a:lnTo>
                    <a:pt x="29924" y="37862"/>
                  </a:lnTo>
                  <a:lnTo>
                    <a:pt x="26589" y="39211"/>
                  </a:lnTo>
                  <a:lnTo>
                    <a:pt x="22542" y="39767"/>
                  </a:lnTo>
                  <a:lnTo>
                    <a:pt x="19208" y="39370"/>
                  </a:lnTo>
                  <a:lnTo>
                    <a:pt x="15796" y="38021"/>
                  </a:lnTo>
                  <a:lnTo>
                    <a:pt x="12700" y="35481"/>
                  </a:lnTo>
                  <a:lnTo>
                    <a:pt x="10001" y="31592"/>
                  </a:lnTo>
                  <a:lnTo>
                    <a:pt x="8889" y="28972"/>
                  </a:lnTo>
                  <a:lnTo>
                    <a:pt x="7937" y="25876"/>
                  </a:lnTo>
                  <a:lnTo>
                    <a:pt x="7223" y="22304"/>
                  </a:lnTo>
                  <a:lnTo>
                    <a:pt x="6826" y="18177"/>
                  </a:lnTo>
                  <a:lnTo>
                    <a:pt x="37623" y="18177"/>
                  </a:lnTo>
                  <a:lnTo>
                    <a:pt x="36908" y="13653"/>
                  </a:lnTo>
                  <a:lnTo>
                    <a:pt x="35798" y="9842"/>
                  </a:lnTo>
                  <a:lnTo>
                    <a:pt x="34131" y="6667"/>
                  </a:lnTo>
                  <a:lnTo>
                    <a:pt x="31987" y="4207"/>
                  </a:lnTo>
                  <a:lnTo>
                    <a:pt x="29527" y="2302"/>
                  </a:lnTo>
                  <a:lnTo>
                    <a:pt x="2666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595" name="Shape 7335"/>
            <p:cNvSpPr/>
            <p:nvPr/>
          </p:nvSpPr>
          <p:spPr>
            <a:xfrm>
              <a:off x="1907714" y="5581777"/>
              <a:ext cx="45958" cy="68658"/>
            </a:xfrm>
            <a:custGeom>
              <a:avLst/>
              <a:gdLst/>
              <a:ahLst/>
              <a:cxnLst/>
              <a:rect l="0" t="0" r="0" b="0"/>
              <a:pathLst>
                <a:path w="45958" h="68658">
                  <a:moveTo>
                    <a:pt x="38814" y="0"/>
                  </a:moveTo>
                  <a:lnTo>
                    <a:pt x="24208" y="4364"/>
                  </a:lnTo>
                  <a:lnTo>
                    <a:pt x="24208" y="5952"/>
                  </a:lnTo>
                  <a:lnTo>
                    <a:pt x="26589" y="5872"/>
                  </a:lnTo>
                  <a:lnTo>
                    <a:pt x="29131" y="6189"/>
                  </a:lnTo>
                  <a:lnTo>
                    <a:pt x="30399" y="7222"/>
                  </a:lnTo>
                  <a:lnTo>
                    <a:pt x="30956" y="10873"/>
                  </a:lnTo>
                  <a:lnTo>
                    <a:pt x="30956" y="26351"/>
                  </a:lnTo>
                  <a:lnTo>
                    <a:pt x="28575" y="24446"/>
                  </a:lnTo>
                  <a:lnTo>
                    <a:pt x="26114" y="23097"/>
                  </a:lnTo>
                  <a:lnTo>
                    <a:pt x="23494" y="22303"/>
                  </a:lnTo>
                  <a:lnTo>
                    <a:pt x="22684" y="22239"/>
                  </a:lnTo>
                  <a:lnTo>
                    <a:pt x="20796" y="24843"/>
                  </a:lnTo>
                  <a:lnTo>
                    <a:pt x="24208" y="25478"/>
                  </a:lnTo>
                  <a:lnTo>
                    <a:pt x="27383" y="27303"/>
                  </a:lnTo>
                  <a:lnTo>
                    <a:pt x="29686" y="30399"/>
                  </a:lnTo>
                  <a:lnTo>
                    <a:pt x="30956" y="34764"/>
                  </a:lnTo>
                  <a:lnTo>
                    <a:pt x="30956" y="57546"/>
                  </a:lnTo>
                  <a:lnTo>
                    <a:pt x="29844" y="59927"/>
                  </a:lnTo>
                  <a:lnTo>
                    <a:pt x="27781" y="61832"/>
                  </a:lnTo>
                  <a:lnTo>
                    <a:pt x="25162" y="63102"/>
                  </a:lnTo>
                  <a:lnTo>
                    <a:pt x="22146" y="63500"/>
                  </a:lnTo>
                  <a:lnTo>
                    <a:pt x="18891" y="63022"/>
                  </a:lnTo>
                  <a:lnTo>
                    <a:pt x="15716" y="61514"/>
                  </a:lnTo>
                  <a:lnTo>
                    <a:pt x="12937" y="58894"/>
                  </a:lnTo>
                  <a:lnTo>
                    <a:pt x="10636" y="55005"/>
                  </a:lnTo>
                  <a:lnTo>
                    <a:pt x="9127" y="49767"/>
                  </a:lnTo>
                  <a:lnTo>
                    <a:pt x="8493" y="43178"/>
                  </a:lnTo>
                  <a:lnTo>
                    <a:pt x="9048" y="37067"/>
                  </a:lnTo>
                  <a:lnTo>
                    <a:pt x="10477" y="32463"/>
                  </a:lnTo>
                  <a:lnTo>
                    <a:pt x="12621" y="28971"/>
                  </a:lnTo>
                  <a:lnTo>
                    <a:pt x="15161" y="26669"/>
                  </a:lnTo>
                  <a:lnTo>
                    <a:pt x="17938" y="25319"/>
                  </a:lnTo>
                  <a:lnTo>
                    <a:pt x="20796" y="24843"/>
                  </a:lnTo>
                  <a:lnTo>
                    <a:pt x="22684" y="22239"/>
                  </a:lnTo>
                  <a:lnTo>
                    <a:pt x="20478" y="22064"/>
                  </a:lnTo>
                  <a:lnTo>
                    <a:pt x="15081" y="22938"/>
                  </a:lnTo>
                  <a:lnTo>
                    <a:pt x="10239" y="25478"/>
                  </a:lnTo>
                  <a:lnTo>
                    <a:pt x="6112" y="29368"/>
                  </a:lnTo>
                  <a:lnTo>
                    <a:pt x="2857" y="34368"/>
                  </a:lnTo>
                  <a:lnTo>
                    <a:pt x="714" y="40163"/>
                  </a:lnTo>
                  <a:lnTo>
                    <a:pt x="0" y="46433"/>
                  </a:lnTo>
                  <a:lnTo>
                    <a:pt x="556" y="53181"/>
                  </a:lnTo>
                  <a:lnTo>
                    <a:pt x="2222" y="58419"/>
                  </a:lnTo>
                  <a:lnTo>
                    <a:pt x="4683" y="62308"/>
                  </a:lnTo>
                  <a:lnTo>
                    <a:pt x="7539" y="65087"/>
                  </a:lnTo>
                  <a:lnTo>
                    <a:pt x="10556" y="66912"/>
                  </a:lnTo>
                  <a:lnTo>
                    <a:pt x="13573" y="68023"/>
                  </a:lnTo>
                  <a:lnTo>
                    <a:pt x="16112" y="68578"/>
                  </a:lnTo>
                  <a:lnTo>
                    <a:pt x="18018" y="68658"/>
                  </a:lnTo>
                  <a:lnTo>
                    <a:pt x="22859" y="68023"/>
                  </a:lnTo>
                  <a:lnTo>
                    <a:pt x="26431" y="66514"/>
                  </a:lnTo>
                  <a:lnTo>
                    <a:pt x="29051" y="64451"/>
                  </a:lnTo>
                  <a:lnTo>
                    <a:pt x="30797" y="62308"/>
                  </a:lnTo>
                  <a:lnTo>
                    <a:pt x="30956" y="62308"/>
                  </a:lnTo>
                  <a:lnTo>
                    <a:pt x="30956" y="68341"/>
                  </a:lnTo>
                  <a:lnTo>
                    <a:pt x="31352" y="68658"/>
                  </a:lnTo>
                  <a:lnTo>
                    <a:pt x="38814" y="66038"/>
                  </a:lnTo>
                  <a:lnTo>
                    <a:pt x="45958" y="63500"/>
                  </a:lnTo>
                  <a:lnTo>
                    <a:pt x="45958" y="61912"/>
                  </a:lnTo>
                  <a:lnTo>
                    <a:pt x="43179" y="61912"/>
                  </a:lnTo>
                  <a:lnTo>
                    <a:pt x="41275" y="61594"/>
                  </a:lnTo>
                  <a:lnTo>
                    <a:pt x="40163" y="60800"/>
                  </a:lnTo>
                  <a:lnTo>
                    <a:pt x="39528" y="59688"/>
                  </a:lnTo>
                  <a:lnTo>
                    <a:pt x="39289" y="58260"/>
                  </a:lnTo>
                  <a:lnTo>
                    <a:pt x="39289" y="157"/>
                  </a:lnTo>
                  <a:lnTo>
                    <a:pt x="38814" y="0"/>
                  </a:lnTo>
                  <a:close/>
                </a:path>
              </a:pathLst>
            </a:custGeom>
            <a:solidFill>
              <a:srgbClr val="000000"/>
            </a:solidFill>
          </p:spPr>
          <p:txBody>
            <a:bodyPr vert="horz" lIns="91440" tIns="45720" rIns="91440" bIns="45720" anchor="t"/>
            <a:lstStyle/>
            <a:p>
              <a:endParaRPr lang="en-IN"/>
            </a:p>
          </p:txBody>
        </p:sp>
        <p:sp>
          <p:nvSpPr>
            <p:cNvPr id="2596" name="Shape 7336"/>
            <p:cNvSpPr/>
            <p:nvPr/>
          </p:nvSpPr>
          <p:spPr>
            <a:xfrm>
              <a:off x="1862866" y="5603842"/>
              <a:ext cx="39528" cy="46593"/>
            </a:xfrm>
            <a:custGeom>
              <a:avLst/>
              <a:gdLst/>
              <a:ahLst/>
              <a:cxnLst/>
              <a:rect l="0" t="0" r="0" b="0"/>
              <a:pathLst>
                <a:path w="39528" h="46593">
                  <a:moveTo>
                    <a:pt x="20241" y="0"/>
                  </a:moveTo>
                  <a:lnTo>
                    <a:pt x="18097" y="3572"/>
                  </a:lnTo>
                  <a:lnTo>
                    <a:pt x="21431" y="4128"/>
                  </a:lnTo>
                  <a:lnTo>
                    <a:pt x="23892" y="5477"/>
                  </a:lnTo>
                  <a:lnTo>
                    <a:pt x="25480" y="7541"/>
                  </a:lnTo>
                  <a:lnTo>
                    <a:pt x="26512" y="9922"/>
                  </a:lnTo>
                  <a:lnTo>
                    <a:pt x="27543" y="15002"/>
                  </a:lnTo>
                  <a:lnTo>
                    <a:pt x="7143" y="15002"/>
                  </a:lnTo>
                  <a:lnTo>
                    <a:pt x="7858" y="12066"/>
                  </a:lnTo>
                  <a:lnTo>
                    <a:pt x="8731" y="9525"/>
                  </a:lnTo>
                  <a:lnTo>
                    <a:pt x="9843" y="7541"/>
                  </a:lnTo>
                  <a:lnTo>
                    <a:pt x="11192" y="6032"/>
                  </a:lnTo>
                  <a:lnTo>
                    <a:pt x="14367" y="4128"/>
                  </a:lnTo>
                  <a:lnTo>
                    <a:pt x="18097" y="3572"/>
                  </a:lnTo>
                  <a:lnTo>
                    <a:pt x="20241" y="0"/>
                  </a:lnTo>
                  <a:lnTo>
                    <a:pt x="15955" y="476"/>
                  </a:lnTo>
                  <a:lnTo>
                    <a:pt x="11510" y="2223"/>
                  </a:lnTo>
                  <a:lnTo>
                    <a:pt x="7223" y="5318"/>
                  </a:lnTo>
                  <a:lnTo>
                    <a:pt x="3572" y="9922"/>
                  </a:lnTo>
                  <a:lnTo>
                    <a:pt x="1032" y="16192"/>
                  </a:lnTo>
                  <a:lnTo>
                    <a:pt x="0" y="24368"/>
                  </a:lnTo>
                  <a:lnTo>
                    <a:pt x="397" y="29368"/>
                  </a:lnTo>
                  <a:lnTo>
                    <a:pt x="1350" y="33734"/>
                  </a:lnTo>
                  <a:lnTo>
                    <a:pt x="2937" y="37544"/>
                  </a:lnTo>
                  <a:lnTo>
                    <a:pt x="5160" y="40719"/>
                  </a:lnTo>
                  <a:lnTo>
                    <a:pt x="7858" y="43259"/>
                  </a:lnTo>
                  <a:lnTo>
                    <a:pt x="11033" y="45086"/>
                  </a:lnTo>
                  <a:lnTo>
                    <a:pt x="14606" y="46197"/>
                  </a:lnTo>
                  <a:lnTo>
                    <a:pt x="18575" y="46593"/>
                  </a:lnTo>
                  <a:lnTo>
                    <a:pt x="23496" y="45958"/>
                  </a:lnTo>
                  <a:lnTo>
                    <a:pt x="27702" y="44371"/>
                  </a:lnTo>
                  <a:lnTo>
                    <a:pt x="31194" y="42148"/>
                  </a:lnTo>
                  <a:lnTo>
                    <a:pt x="34052" y="39449"/>
                  </a:lnTo>
                  <a:lnTo>
                    <a:pt x="37862" y="33973"/>
                  </a:lnTo>
                  <a:lnTo>
                    <a:pt x="38973" y="31671"/>
                  </a:lnTo>
                  <a:lnTo>
                    <a:pt x="39528" y="30004"/>
                  </a:lnTo>
                  <a:lnTo>
                    <a:pt x="37941" y="29368"/>
                  </a:lnTo>
                  <a:lnTo>
                    <a:pt x="36672" y="31353"/>
                  </a:lnTo>
                  <a:lnTo>
                    <a:pt x="34925" y="33654"/>
                  </a:lnTo>
                  <a:lnTo>
                    <a:pt x="32703" y="35878"/>
                  </a:lnTo>
                  <a:lnTo>
                    <a:pt x="30003" y="37862"/>
                  </a:lnTo>
                  <a:lnTo>
                    <a:pt x="26671" y="39211"/>
                  </a:lnTo>
                  <a:lnTo>
                    <a:pt x="22622" y="39767"/>
                  </a:lnTo>
                  <a:lnTo>
                    <a:pt x="19288" y="39370"/>
                  </a:lnTo>
                  <a:lnTo>
                    <a:pt x="15875" y="38021"/>
                  </a:lnTo>
                  <a:lnTo>
                    <a:pt x="12780" y="35481"/>
                  </a:lnTo>
                  <a:lnTo>
                    <a:pt x="10081" y="31592"/>
                  </a:lnTo>
                  <a:lnTo>
                    <a:pt x="8969" y="28972"/>
                  </a:lnTo>
                  <a:lnTo>
                    <a:pt x="8017" y="25876"/>
                  </a:lnTo>
                  <a:lnTo>
                    <a:pt x="7303" y="22304"/>
                  </a:lnTo>
                  <a:lnTo>
                    <a:pt x="6906" y="18177"/>
                  </a:lnTo>
                  <a:lnTo>
                    <a:pt x="37703" y="18177"/>
                  </a:lnTo>
                  <a:lnTo>
                    <a:pt x="36989" y="13653"/>
                  </a:lnTo>
                  <a:lnTo>
                    <a:pt x="35878" y="9842"/>
                  </a:lnTo>
                  <a:lnTo>
                    <a:pt x="34211" y="6667"/>
                  </a:lnTo>
                  <a:lnTo>
                    <a:pt x="32068" y="4207"/>
                  </a:lnTo>
                  <a:lnTo>
                    <a:pt x="29607" y="2302"/>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597" name="Shape 7337"/>
            <p:cNvSpPr/>
            <p:nvPr/>
          </p:nvSpPr>
          <p:spPr>
            <a:xfrm>
              <a:off x="1766189" y="5603842"/>
              <a:ext cx="43734" cy="46593"/>
            </a:xfrm>
            <a:custGeom>
              <a:avLst/>
              <a:gdLst/>
              <a:ahLst/>
              <a:cxnLst/>
              <a:rect l="0" t="0" r="0" b="0"/>
              <a:pathLst>
                <a:path w="43734" h="46593">
                  <a:moveTo>
                    <a:pt x="21431" y="0"/>
                  </a:moveTo>
                  <a:lnTo>
                    <a:pt x="20637" y="2778"/>
                  </a:lnTo>
                  <a:lnTo>
                    <a:pt x="24843" y="3651"/>
                  </a:lnTo>
                  <a:lnTo>
                    <a:pt x="28336" y="6032"/>
                  </a:lnTo>
                  <a:lnTo>
                    <a:pt x="31114" y="9763"/>
                  </a:lnTo>
                  <a:lnTo>
                    <a:pt x="33177" y="14447"/>
                  </a:lnTo>
                  <a:lnTo>
                    <a:pt x="34368" y="19923"/>
                  </a:lnTo>
                  <a:lnTo>
                    <a:pt x="34764" y="25876"/>
                  </a:lnTo>
                  <a:lnTo>
                    <a:pt x="34289" y="32147"/>
                  </a:lnTo>
                  <a:lnTo>
                    <a:pt x="32861" y="36829"/>
                  </a:lnTo>
                  <a:lnTo>
                    <a:pt x="30876" y="40163"/>
                  </a:lnTo>
                  <a:lnTo>
                    <a:pt x="28336" y="42307"/>
                  </a:lnTo>
                  <a:lnTo>
                    <a:pt x="25717" y="43498"/>
                  </a:lnTo>
                  <a:lnTo>
                    <a:pt x="23097" y="43816"/>
                  </a:lnTo>
                  <a:lnTo>
                    <a:pt x="19050" y="43022"/>
                  </a:lnTo>
                  <a:lnTo>
                    <a:pt x="15875" y="40798"/>
                  </a:lnTo>
                  <a:lnTo>
                    <a:pt x="13413" y="37623"/>
                  </a:lnTo>
                  <a:lnTo>
                    <a:pt x="11587" y="33734"/>
                  </a:lnTo>
                  <a:lnTo>
                    <a:pt x="10318" y="29528"/>
                  </a:lnTo>
                  <a:lnTo>
                    <a:pt x="9525" y="25321"/>
                  </a:lnTo>
                  <a:lnTo>
                    <a:pt x="9127" y="21431"/>
                  </a:lnTo>
                  <a:lnTo>
                    <a:pt x="8968" y="18256"/>
                  </a:lnTo>
                  <a:lnTo>
                    <a:pt x="9206" y="14604"/>
                  </a:lnTo>
                  <a:lnTo>
                    <a:pt x="9842" y="11509"/>
                  </a:lnTo>
                  <a:lnTo>
                    <a:pt x="10952" y="8811"/>
                  </a:lnTo>
                  <a:lnTo>
                    <a:pt x="12381" y="6667"/>
                  </a:lnTo>
                  <a:lnTo>
                    <a:pt x="14207" y="4922"/>
                  </a:lnTo>
                  <a:lnTo>
                    <a:pt x="16192" y="3731"/>
                  </a:lnTo>
                  <a:lnTo>
                    <a:pt x="18334" y="3017"/>
                  </a:lnTo>
                  <a:lnTo>
                    <a:pt x="20637" y="2778"/>
                  </a:lnTo>
                  <a:lnTo>
                    <a:pt x="21431" y="0"/>
                  </a:lnTo>
                  <a:lnTo>
                    <a:pt x="15239" y="873"/>
                  </a:lnTo>
                  <a:lnTo>
                    <a:pt x="9999" y="3254"/>
                  </a:lnTo>
                  <a:lnTo>
                    <a:pt x="5793" y="6986"/>
                  </a:lnTo>
                  <a:lnTo>
                    <a:pt x="2618" y="11668"/>
                  </a:lnTo>
                  <a:lnTo>
                    <a:pt x="633" y="17066"/>
                  </a:lnTo>
                  <a:lnTo>
                    <a:pt x="0" y="23018"/>
                  </a:lnTo>
                  <a:lnTo>
                    <a:pt x="713" y="29368"/>
                  </a:lnTo>
                  <a:lnTo>
                    <a:pt x="2777" y="35004"/>
                  </a:lnTo>
                  <a:lnTo>
                    <a:pt x="6111" y="39767"/>
                  </a:lnTo>
                  <a:lnTo>
                    <a:pt x="10397" y="43418"/>
                  </a:lnTo>
                  <a:lnTo>
                    <a:pt x="15714" y="45720"/>
                  </a:lnTo>
                  <a:lnTo>
                    <a:pt x="21748" y="46593"/>
                  </a:lnTo>
                  <a:lnTo>
                    <a:pt x="28575" y="45482"/>
                  </a:lnTo>
                  <a:lnTo>
                    <a:pt x="34131" y="42624"/>
                  </a:lnTo>
                  <a:lnTo>
                    <a:pt x="38337" y="38417"/>
                  </a:lnTo>
                  <a:lnTo>
                    <a:pt x="41353" y="33417"/>
                  </a:lnTo>
                  <a:lnTo>
                    <a:pt x="43179" y="28098"/>
                  </a:lnTo>
                  <a:lnTo>
                    <a:pt x="43734" y="23018"/>
                  </a:lnTo>
                  <a:lnTo>
                    <a:pt x="43258" y="17859"/>
                  </a:lnTo>
                  <a:lnTo>
                    <a:pt x="42068" y="13336"/>
                  </a:lnTo>
                  <a:lnTo>
                    <a:pt x="40162" y="9367"/>
                  </a:lnTo>
                  <a:lnTo>
                    <a:pt x="37464"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598" name="Shape 7338"/>
            <p:cNvSpPr/>
            <p:nvPr/>
          </p:nvSpPr>
          <p:spPr>
            <a:xfrm>
              <a:off x="1622201" y="5603842"/>
              <a:ext cx="39529" cy="46593"/>
            </a:xfrm>
            <a:custGeom>
              <a:avLst/>
              <a:gdLst/>
              <a:ahLst/>
              <a:cxnLst/>
              <a:rect l="0" t="0" r="0" b="0"/>
              <a:pathLst>
                <a:path w="39529" h="46593">
                  <a:moveTo>
                    <a:pt x="20162" y="0"/>
                  </a:moveTo>
                  <a:lnTo>
                    <a:pt x="18018" y="3572"/>
                  </a:lnTo>
                  <a:lnTo>
                    <a:pt x="21431" y="4128"/>
                  </a:lnTo>
                  <a:lnTo>
                    <a:pt x="23812" y="5477"/>
                  </a:lnTo>
                  <a:lnTo>
                    <a:pt x="25400" y="7541"/>
                  </a:lnTo>
                  <a:lnTo>
                    <a:pt x="26512" y="9922"/>
                  </a:lnTo>
                  <a:lnTo>
                    <a:pt x="27543" y="15002"/>
                  </a:lnTo>
                  <a:lnTo>
                    <a:pt x="7143" y="15002"/>
                  </a:lnTo>
                  <a:lnTo>
                    <a:pt x="7858" y="12066"/>
                  </a:lnTo>
                  <a:lnTo>
                    <a:pt x="8731" y="9525"/>
                  </a:lnTo>
                  <a:lnTo>
                    <a:pt x="9843" y="7541"/>
                  </a:lnTo>
                  <a:lnTo>
                    <a:pt x="11112" y="6032"/>
                  </a:lnTo>
                  <a:lnTo>
                    <a:pt x="14287" y="4128"/>
                  </a:lnTo>
                  <a:lnTo>
                    <a:pt x="18018" y="3572"/>
                  </a:lnTo>
                  <a:lnTo>
                    <a:pt x="20162" y="0"/>
                  </a:lnTo>
                  <a:lnTo>
                    <a:pt x="15955" y="476"/>
                  </a:lnTo>
                  <a:lnTo>
                    <a:pt x="11431" y="2223"/>
                  </a:lnTo>
                  <a:lnTo>
                    <a:pt x="7143" y="5318"/>
                  </a:lnTo>
                  <a:lnTo>
                    <a:pt x="3493" y="9922"/>
                  </a:lnTo>
                  <a:lnTo>
                    <a:pt x="952" y="16192"/>
                  </a:lnTo>
                  <a:lnTo>
                    <a:pt x="0" y="24368"/>
                  </a:lnTo>
                  <a:lnTo>
                    <a:pt x="397" y="29368"/>
                  </a:lnTo>
                  <a:lnTo>
                    <a:pt x="1350" y="33734"/>
                  </a:lnTo>
                  <a:lnTo>
                    <a:pt x="2858" y="37544"/>
                  </a:lnTo>
                  <a:lnTo>
                    <a:pt x="5081" y="40719"/>
                  </a:lnTo>
                  <a:lnTo>
                    <a:pt x="7779" y="43259"/>
                  </a:lnTo>
                  <a:lnTo>
                    <a:pt x="10954" y="45086"/>
                  </a:lnTo>
                  <a:lnTo>
                    <a:pt x="14526" y="46197"/>
                  </a:lnTo>
                  <a:lnTo>
                    <a:pt x="18494" y="46593"/>
                  </a:lnTo>
                  <a:lnTo>
                    <a:pt x="23496" y="45958"/>
                  </a:lnTo>
                  <a:lnTo>
                    <a:pt x="27702" y="44371"/>
                  </a:lnTo>
                  <a:lnTo>
                    <a:pt x="31194" y="42148"/>
                  </a:lnTo>
                  <a:lnTo>
                    <a:pt x="33973" y="39449"/>
                  </a:lnTo>
                  <a:lnTo>
                    <a:pt x="36196" y="36672"/>
                  </a:lnTo>
                  <a:lnTo>
                    <a:pt x="37783" y="33973"/>
                  </a:lnTo>
                  <a:lnTo>
                    <a:pt x="38893" y="31671"/>
                  </a:lnTo>
                  <a:lnTo>
                    <a:pt x="39529" y="30004"/>
                  </a:lnTo>
                  <a:lnTo>
                    <a:pt x="37942" y="29368"/>
                  </a:lnTo>
                  <a:lnTo>
                    <a:pt x="34925" y="33654"/>
                  </a:lnTo>
                  <a:lnTo>
                    <a:pt x="32702" y="35878"/>
                  </a:lnTo>
                  <a:lnTo>
                    <a:pt x="29925" y="37862"/>
                  </a:lnTo>
                  <a:lnTo>
                    <a:pt x="26591" y="39211"/>
                  </a:lnTo>
                  <a:lnTo>
                    <a:pt x="22543" y="39767"/>
                  </a:lnTo>
                  <a:lnTo>
                    <a:pt x="19208" y="39370"/>
                  </a:lnTo>
                  <a:lnTo>
                    <a:pt x="15875" y="38021"/>
                  </a:lnTo>
                  <a:lnTo>
                    <a:pt x="12700" y="35481"/>
                  </a:lnTo>
                  <a:lnTo>
                    <a:pt x="10002" y="31592"/>
                  </a:lnTo>
                  <a:lnTo>
                    <a:pt x="8889" y="28972"/>
                  </a:lnTo>
                  <a:lnTo>
                    <a:pt x="7937" y="25876"/>
                  </a:lnTo>
                  <a:lnTo>
                    <a:pt x="7302" y="22304"/>
                  </a:lnTo>
                  <a:lnTo>
                    <a:pt x="6827" y="18177"/>
                  </a:lnTo>
                  <a:lnTo>
                    <a:pt x="37625" y="18177"/>
                  </a:lnTo>
                  <a:lnTo>
                    <a:pt x="36989" y="13653"/>
                  </a:lnTo>
                  <a:lnTo>
                    <a:pt x="35798" y="9842"/>
                  </a:lnTo>
                  <a:lnTo>
                    <a:pt x="34131" y="6667"/>
                  </a:lnTo>
                  <a:lnTo>
                    <a:pt x="32068" y="4207"/>
                  </a:lnTo>
                  <a:lnTo>
                    <a:pt x="29527" y="2302"/>
                  </a:lnTo>
                  <a:lnTo>
                    <a:pt x="26750" y="1032"/>
                  </a:lnTo>
                  <a:lnTo>
                    <a:pt x="23575" y="238"/>
                  </a:lnTo>
                  <a:lnTo>
                    <a:pt x="20162" y="0"/>
                  </a:lnTo>
                  <a:close/>
                </a:path>
              </a:pathLst>
            </a:custGeom>
            <a:solidFill>
              <a:srgbClr val="000000"/>
            </a:solidFill>
          </p:spPr>
          <p:txBody>
            <a:bodyPr vert="horz" lIns="91440" tIns="45720" rIns="91440" bIns="45720" anchor="t"/>
            <a:lstStyle/>
            <a:p>
              <a:endParaRPr lang="en-IN"/>
            </a:p>
          </p:txBody>
        </p:sp>
        <p:sp>
          <p:nvSpPr>
            <p:cNvPr id="2599" name="Shape 7339"/>
            <p:cNvSpPr/>
            <p:nvPr/>
          </p:nvSpPr>
          <p:spPr>
            <a:xfrm>
              <a:off x="1572831" y="5581777"/>
              <a:ext cx="45957" cy="68658"/>
            </a:xfrm>
            <a:custGeom>
              <a:avLst/>
              <a:gdLst/>
              <a:ahLst/>
              <a:cxnLst/>
              <a:rect l="0" t="0" r="0" b="0"/>
              <a:pathLst>
                <a:path w="45957" h="68658">
                  <a:moveTo>
                    <a:pt x="38893" y="0"/>
                  </a:moveTo>
                  <a:lnTo>
                    <a:pt x="24288" y="4364"/>
                  </a:lnTo>
                  <a:lnTo>
                    <a:pt x="24288" y="5952"/>
                  </a:lnTo>
                  <a:lnTo>
                    <a:pt x="26670" y="5872"/>
                  </a:lnTo>
                  <a:lnTo>
                    <a:pt x="29210" y="6189"/>
                  </a:lnTo>
                  <a:lnTo>
                    <a:pt x="30478" y="7222"/>
                  </a:lnTo>
                  <a:lnTo>
                    <a:pt x="31035" y="10873"/>
                  </a:lnTo>
                  <a:lnTo>
                    <a:pt x="31035" y="26351"/>
                  </a:lnTo>
                  <a:lnTo>
                    <a:pt x="28653" y="24446"/>
                  </a:lnTo>
                  <a:lnTo>
                    <a:pt x="26193" y="23097"/>
                  </a:lnTo>
                  <a:lnTo>
                    <a:pt x="23495" y="22303"/>
                  </a:lnTo>
                  <a:lnTo>
                    <a:pt x="22692" y="22238"/>
                  </a:lnTo>
                  <a:lnTo>
                    <a:pt x="20795" y="24843"/>
                  </a:lnTo>
                  <a:lnTo>
                    <a:pt x="24288" y="25478"/>
                  </a:lnTo>
                  <a:lnTo>
                    <a:pt x="27383" y="27303"/>
                  </a:lnTo>
                  <a:lnTo>
                    <a:pt x="29765" y="30399"/>
                  </a:lnTo>
                  <a:lnTo>
                    <a:pt x="31035" y="34764"/>
                  </a:lnTo>
                  <a:lnTo>
                    <a:pt x="31035" y="57546"/>
                  </a:lnTo>
                  <a:lnTo>
                    <a:pt x="29923" y="59927"/>
                  </a:lnTo>
                  <a:lnTo>
                    <a:pt x="27860" y="61832"/>
                  </a:lnTo>
                  <a:lnTo>
                    <a:pt x="25241" y="63102"/>
                  </a:lnTo>
                  <a:lnTo>
                    <a:pt x="22225" y="63500"/>
                  </a:lnTo>
                  <a:lnTo>
                    <a:pt x="18970" y="63022"/>
                  </a:lnTo>
                  <a:lnTo>
                    <a:pt x="15795" y="61514"/>
                  </a:lnTo>
                  <a:lnTo>
                    <a:pt x="13016" y="58894"/>
                  </a:lnTo>
                  <a:lnTo>
                    <a:pt x="10635" y="55005"/>
                  </a:lnTo>
                  <a:lnTo>
                    <a:pt x="9127" y="49767"/>
                  </a:lnTo>
                  <a:lnTo>
                    <a:pt x="8572" y="43178"/>
                  </a:lnTo>
                  <a:lnTo>
                    <a:pt x="9127" y="37067"/>
                  </a:lnTo>
                  <a:lnTo>
                    <a:pt x="10556" y="32463"/>
                  </a:lnTo>
                  <a:lnTo>
                    <a:pt x="12620" y="28971"/>
                  </a:lnTo>
                  <a:lnTo>
                    <a:pt x="15160" y="26669"/>
                  </a:lnTo>
                  <a:lnTo>
                    <a:pt x="18017" y="25319"/>
                  </a:lnTo>
                  <a:lnTo>
                    <a:pt x="20795" y="24843"/>
                  </a:lnTo>
                  <a:lnTo>
                    <a:pt x="22692" y="22238"/>
                  </a:lnTo>
                  <a:lnTo>
                    <a:pt x="20557" y="22064"/>
                  </a:lnTo>
                  <a:lnTo>
                    <a:pt x="15160" y="22938"/>
                  </a:lnTo>
                  <a:lnTo>
                    <a:pt x="10318" y="25478"/>
                  </a:lnTo>
                  <a:lnTo>
                    <a:pt x="6191" y="29368"/>
                  </a:lnTo>
                  <a:lnTo>
                    <a:pt x="2936" y="34368"/>
                  </a:lnTo>
                  <a:lnTo>
                    <a:pt x="793" y="40163"/>
                  </a:lnTo>
                  <a:lnTo>
                    <a:pt x="0" y="46433"/>
                  </a:lnTo>
                  <a:lnTo>
                    <a:pt x="635" y="53181"/>
                  </a:lnTo>
                  <a:lnTo>
                    <a:pt x="2301" y="58419"/>
                  </a:lnTo>
                  <a:lnTo>
                    <a:pt x="4762" y="62308"/>
                  </a:lnTo>
                  <a:lnTo>
                    <a:pt x="7620" y="65087"/>
                  </a:lnTo>
                  <a:lnTo>
                    <a:pt x="10635" y="66912"/>
                  </a:lnTo>
                  <a:lnTo>
                    <a:pt x="13572" y="68023"/>
                  </a:lnTo>
                  <a:lnTo>
                    <a:pt x="16112" y="68578"/>
                  </a:lnTo>
                  <a:lnTo>
                    <a:pt x="18017" y="68658"/>
                  </a:lnTo>
                  <a:lnTo>
                    <a:pt x="22860" y="68023"/>
                  </a:lnTo>
                  <a:lnTo>
                    <a:pt x="26510" y="66514"/>
                  </a:lnTo>
                  <a:lnTo>
                    <a:pt x="29130" y="64451"/>
                  </a:lnTo>
                  <a:lnTo>
                    <a:pt x="30797" y="62308"/>
                  </a:lnTo>
                  <a:lnTo>
                    <a:pt x="31035" y="62308"/>
                  </a:lnTo>
                  <a:lnTo>
                    <a:pt x="31035" y="68341"/>
                  </a:lnTo>
                  <a:lnTo>
                    <a:pt x="31432" y="68658"/>
                  </a:lnTo>
                  <a:lnTo>
                    <a:pt x="38893" y="66038"/>
                  </a:lnTo>
                  <a:lnTo>
                    <a:pt x="45957" y="63500"/>
                  </a:lnTo>
                  <a:lnTo>
                    <a:pt x="45957" y="61912"/>
                  </a:lnTo>
                  <a:lnTo>
                    <a:pt x="43178" y="61912"/>
                  </a:lnTo>
                  <a:lnTo>
                    <a:pt x="41353" y="61594"/>
                  </a:lnTo>
                  <a:lnTo>
                    <a:pt x="40242" y="60800"/>
                  </a:lnTo>
                  <a:lnTo>
                    <a:pt x="39607" y="59688"/>
                  </a:lnTo>
                  <a:lnTo>
                    <a:pt x="39370" y="58260"/>
                  </a:lnTo>
                  <a:lnTo>
                    <a:pt x="39370" y="157"/>
                  </a:lnTo>
                  <a:lnTo>
                    <a:pt x="38893" y="0"/>
                  </a:lnTo>
                  <a:close/>
                </a:path>
              </a:pathLst>
            </a:custGeom>
            <a:solidFill>
              <a:srgbClr val="000000"/>
            </a:solidFill>
          </p:spPr>
          <p:txBody>
            <a:bodyPr vert="horz" lIns="91440" tIns="45720" rIns="91440" bIns="45720" anchor="t"/>
            <a:lstStyle/>
            <a:p>
              <a:endParaRPr lang="en-IN"/>
            </a:p>
          </p:txBody>
        </p:sp>
        <p:sp>
          <p:nvSpPr>
            <p:cNvPr id="2600" name="Shape 7340"/>
            <p:cNvSpPr/>
            <p:nvPr/>
          </p:nvSpPr>
          <p:spPr>
            <a:xfrm>
              <a:off x="1421304" y="5581777"/>
              <a:ext cx="45958" cy="68658"/>
            </a:xfrm>
            <a:custGeom>
              <a:avLst/>
              <a:gdLst/>
              <a:ahLst/>
              <a:cxnLst/>
              <a:rect l="0" t="0" r="0" b="0"/>
              <a:pathLst>
                <a:path w="45958" h="68658">
                  <a:moveTo>
                    <a:pt x="38814" y="0"/>
                  </a:moveTo>
                  <a:lnTo>
                    <a:pt x="24288" y="4364"/>
                  </a:lnTo>
                  <a:lnTo>
                    <a:pt x="24288" y="5952"/>
                  </a:lnTo>
                  <a:lnTo>
                    <a:pt x="26669" y="5872"/>
                  </a:lnTo>
                  <a:lnTo>
                    <a:pt x="29210" y="6189"/>
                  </a:lnTo>
                  <a:lnTo>
                    <a:pt x="30479" y="7222"/>
                  </a:lnTo>
                  <a:lnTo>
                    <a:pt x="31034" y="10873"/>
                  </a:lnTo>
                  <a:lnTo>
                    <a:pt x="31034" y="26351"/>
                  </a:lnTo>
                  <a:lnTo>
                    <a:pt x="28575" y="24446"/>
                  </a:lnTo>
                  <a:lnTo>
                    <a:pt x="26114" y="23097"/>
                  </a:lnTo>
                  <a:lnTo>
                    <a:pt x="23494" y="22303"/>
                  </a:lnTo>
                  <a:lnTo>
                    <a:pt x="22684" y="22239"/>
                  </a:lnTo>
                  <a:lnTo>
                    <a:pt x="20796" y="24843"/>
                  </a:lnTo>
                  <a:lnTo>
                    <a:pt x="24288" y="25478"/>
                  </a:lnTo>
                  <a:lnTo>
                    <a:pt x="27384" y="27303"/>
                  </a:lnTo>
                  <a:lnTo>
                    <a:pt x="29766" y="30399"/>
                  </a:lnTo>
                  <a:lnTo>
                    <a:pt x="31034" y="34764"/>
                  </a:lnTo>
                  <a:lnTo>
                    <a:pt x="31034" y="57546"/>
                  </a:lnTo>
                  <a:lnTo>
                    <a:pt x="29844" y="59927"/>
                  </a:lnTo>
                  <a:lnTo>
                    <a:pt x="27859" y="61832"/>
                  </a:lnTo>
                  <a:lnTo>
                    <a:pt x="25162" y="63102"/>
                  </a:lnTo>
                  <a:lnTo>
                    <a:pt x="22146" y="63500"/>
                  </a:lnTo>
                  <a:lnTo>
                    <a:pt x="18891" y="63022"/>
                  </a:lnTo>
                  <a:lnTo>
                    <a:pt x="15716" y="61514"/>
                  </a:lnTo>
                  <a:lnTo>
                    <a:pt x="12937" y="58894"/>
                  </a:lnTo>
                  <a:lnTo>
                    <a:pt x="10636" y="55005"/>
                  </a:lnTo>
                  <a:lnTo>
                    <a:pt x="9128" y="49767"/>
                  </a:lnTo>
                  <a:lnTo>
                    <a:pt x="8493" y="43178"/>
                  </a:lnTo>
                  <a:lnTo>
                    <a:pt x="9048" y="37067"/>
                  </a:lnTo>
                  <a:lnTo>
                    <a:pt x="10477" y="32463"/>
                  </a:lnTo>
                  <a:lnTo>
                    <a:pt x="12621" y="28971"/>
                  </a:lnTo>
                  <a:lnTo>
                    <a:pt x="15159" y="26669"/>
                  </a:lnTo>
                  <a:lnTo>
                    <a:pt x="17938" y="25319"/>
                  </a:lnTo>
                  <a:lnTo>
                    <a:pt x="20796" y="24843"/>
                  </a:lnTo>
                  <a:lnTo>
                    <a:pt x="22684" y="22239"/>
                  </a:lnTo>
                  <a:lnTo>
                    <a:pt x="20478" y="22064"/>
                  </a:lnTo>
                  <a:lnTo>
                    <a:pt x="15159" y="22938"/>
                  </a:lnTo>
                  <a:lnTo>
                    <a:pt x="10239" y="25478"/>
                  </a:lnTo>
                  <a:lnTo>
                    <a:pt x="6112" y="29368"/>
                  </a:lnTo>
                  <a:lnTo>
                    <a:pt x="2857" y="34368"/>
                  </a:lnTo>
                  <a:lnTo>
                    <a:pt x="793" y="40163"/>
                  </a:lnTo>
                  <a:lnTo>
                    <a:pt x="0" y="46433"/>
                  </a:lnTo>
                  <a:lnTo>
                    <a:pt x="635" y="53181"/>
                  </a:lnTo>
                  <a:lnTo>
                    <a:pt x="2302" y="58419"/>
                  </a:lnTo>
                  <a:lnTo>
                    <a:pt x="4683" y="62308"/>
                  </a:lnTo>
                  <a:lnTo>
                    <a:pt x="7541" y="65087"/>
                  </a:lnTo>
                  <a:lnTo>
                    <a:pt x="10636" y="66912"/>
                  </a:lnTo>
                  <a:lnTo>
                    <a:pt x="13572" y="68023"/>
                  </a:lnTo>
                  <a:lnTo>
                    <a:pt x="16112" y="68578"/>
                  </a:lnTo>
                  <a:lnTo>
                    <a:pt x="18018" y="68658"/>
                  </a:lnTo>
                  <a:lnTo>
                    <a:pt x="22860" y="68023"/>
                  </a:lnTo>
                  <a:lnTo>
                    <a:pt x="26511" y="66514"/>
                  </a:lnTo>
                  <a:lnTo>
                    <a:pt x="29051" y="64451"/>
                  </a:lnTo>
                  <a:lnTo>
                    <a:pt x="30797" y="62308"/>
                  </a:lnTo>
                  <a:lnTo>
                    <a:pt x="31034" y="62308"/>
                  </a:lnTo>
                  <a:lnTo>
                    <a:pt x="31034" y="68341"/>
                  </a:lnTo>
                  <a:lnTo>
                    <a:pt x="31432" y="68658"/>
                  </a:lnTo>
                  <a:lnTo>
                    <a:pt x="38814" y="66038"/>
                  </a:lnTo>
                  <a:lnTo>
                    <a:pt x="45958" y="63500"/>
                  </a:lnTo>
                  <a:lnTo>
                    <a:pt x="45958" y="61912"/>
                  </a:lnTo>
                  <a:lnTo>
                    <a:pt x="43179" y="61912"/>
                  </a:lnTo>
                  <a:lnTo>
                    <a:pt x="41275" y="61594"/>
                  </a:lnTo>
                  <a:lnTo>
                    <a:pt x="40163" y="60800"/>
                  </a:lnTo>
                  <a:lnTo>
                    <a:pt x="39528" y="59688"/>
                  </a:lnTo>
                  <a:lnTo>
                    <a:pt x="39369" y="58260"/>
                  </a:lnTo>
                  <a:lnTo>
                    <a:pt x="39291" y="56356"/>
                  </a:lnTo>
                  <a:lnTo>
                    <a:pt x="39291" y="157"/>
                  </a:lnTo>
                  <a:lnTo>
                    <a:pt x="38814" y="0"/>
                  </a:lnTo>
                  <a:close/>
                </a:path>
              </a:pathLst>
            </a:custGeom>
            <a:solidFill>
              <a:srgbClr val="000000"/>
            </a:solidFill>
          </p:spPr>
          <p:txBody>
            <a:bodyPr vert="horz" lIns="91440" tIns="45720" rIns="91440" bIns="45720" anchor="t"/>
            <a:lstStyle/>
            <a:p>
              <a:endParaRPr lang="en-IN"/>
            </a:p>
          </p:txBody>
        </p:sp>
        <p:sp>
          <p:nvSpPr>
            <p:cNvPr id="2601" name="Shape 7341"/>
            <p:cNvSpPr/>
            <p:nvPr/>
          </p:nvSpPr>
          <p:spPr>
            <a:xfrm>
              <a:off x="1393443" y="5603842"/>
              <a:ext cx="23495" cy="45561"/>
            </a:xfrm>
            <a:custGeom>
              <a:avLst/>
              <a:gdLst/>
              <a:ahLst/>
              <a:cxnLst/>
              <a:rect l="0" t="0" r="0" b="0"/>
              <a:pathLst>
                <a:path w="23495" h="45561">
                  <a:moveTo>
                    <a:pt x="15795" y="0"/>
                  </a:moveTo>
                  <a:lnTo>
                    <a:pt x="396" y="5477"/>
                  </a:lnTo>
                  <a:lnTo>
                    <a:pt x="396" y="6986"/>
                  </a:lnTo>
                  <a:lnTo>
                    <a:pt x="4365" y="6588"/>
                  </a:lnTo>
                  <a:lnTo>
                    <a:pt x="5635" y="6667"/>
                  </a:lnTo>
                  <a:lnTo>
                    <a:pt x="6666" y="7382"/>
                  </a:lnTo>
                  <a:lnTo>
                    <a:pt x="7540" y="9128"/>
                  </a:lnTo>
                  <a:lnTo>
                    <a:pt x="7857" y="12462"/>
                  </a:lnTo>
                  <a:lnTo>
                    <a:pt x="7857" y="35481"/>
                  </a:lnTo>
                  <a:lnTo>
                    <a:pt x="7698" y="38736"/>
                  </a:lnTo>
                  <a:lnTo>
                    <a:pt x="7143" y="41037"/>
                  </a:lnTo>
                  <a:lnTo>
                    <a:pt x="6191" y="42545"/>
                  </a:lnTo>
                  <a:lnTo>
                    <a:pt x="4762" y="43418"/>
                  </a:lnTo>
                  <a:lnTo>
                    <a:pt x="2777" y="43894"/>
                  </a:lnTo>
                  <a:lnTo>
                    <a:pt x="0" y="44132"/>
                  </a:lnTo>
                  <a:lnTo>
                    <a:pt x="0" y="45561"/>
                  </a:lnTo>
                  <a:lnTo>
                    <a:pt x="23495" y="45561"/>
                  </a:lnTo>
                  <a:lnTo>
                    <a:pt x="23495" y="44132"/>
                  </a:lnTo>
                  <a:lnTo>
                    <a:pt x="19446" y="43498"/>
                  </a:lnTo>
                  <a:lnTo>
                    <a:pt x="17223" y="42068"/>
                  </a:lnTo>
                  <a:lnTo>
                    <a:pt x="16351" y="39529"/>
                  </a:lnTo>
                  <a:lnTo>
                    <a:pt x="16191" y="35481"/>
                  </a:lnTo>
                  <a:lnTo>
                    <a:pt x="16191" y="317"/>
                  </a:lnTo>
                  <a:lnTo>
                    <a:pt x="15795" y="0"/>
                  </a:lnTo>
                  <a:close/>
                </a:path>
              </a:pathLst>
            </a:custGeom>
            <a:solidFill>
              <a:srgbClr val="000000"/>
            </a:solidFill>
          </p:spPr>
          <p:txBody>
            <a:bodyPr vert="horz" lIns="91440" tIns="45720" rIns="91440" bIns="45720" anchor="t"/>
            <a:lstStyle/>
            <a:p>
              <a:endParaRPr lang="en-IN"/>
            </a:p>
          </p:txBody>
        </p:sp>
        <p:sp>
          <p:nvSpPr>
            <p:cNvPr id="2602" name="Shape 7342"/>
            <p:cNvSpPr/>
            <p:nvPr/>
          </p:nvSpPr>
          <p:spPr>
            <a:xfrm>
              <a:off x="1300416" y="5603842"/>
              <a:ext cx="40162" cy="46593"/>
            </a:xfrm>
            <a:custGeom>
              <a:avLst/>
              <a:gdLst/>
              <a:ahLst/>
              <a:cxnLst/>
              <a:rect l="0" t="0" r="0" b="0"/>
              <a:pathLst>
                <a:path w="40162" h="46593">
                  <a:moveTo>
                    <a:pt x="18017" y="0"/>
                  </a:moveTo>
                  <a:lnTo>
                    <a:pt x="12858" y="556"/>
                  </a:lnTo>
                  <a:lnTo>
                    <a:pt x="8731" y="1984"/>
                  </a:lnTo>
                  <a:lnTo>
                    <a:pt x="5635" y="4048"/>
                  </a:lnTo>
                  <a:lnTo>
                    <a:pt x="3571" y="6429"/>
                  </a:lnTo>
                  <a:lnTo>
                    <a:pt x="2301" y="8811"/>
                  </a:lnTo>
                  <a:lnTo>
                    <a:pt x="1903" y="11033"/>
                  </a:lnTo>
                  <a:lnTo>
                    <a:pt x="2142" y="12382"/>
                  </a:lnTo>
                  <a:lnTo>
                    <a:pt x="2936" y="13811"/>
                  </a:lnTo>
                  <a:lnTo>
                    <a:pt x="4206" y="14923"/>
                  </a:lnTo>
                  <a:lnTo>
                    <a:pt x="6191" y="15398"/>
                  </a:lnTo>
                  <a:lnTo>
                    <a:pt x="7937" y="15002"/>
                  </a:lnTo>
                  <a:lnTo>
                    <a:pt x="9366" y="13970"/>
                  </a:lnTo>
                  <a:lnTo>
                    <a:pt x="10318" y="12621"/>
                  </a:lnTo>
                  <a:lnTo>
                    <a:pt x="10635" y="11112"/>
                  </a:lnTo>
                  <a:lnTo>
                    <a:pt x="10397" y="9367"/>
                  </a:lnTo>
                  <a:lnTo>
                    <a:pt x="10160" y="7223"/>
                  </a:lnTo>
                  <a:lnTo>
                    <a:pt x="10715" y="5159"/>
                  </a:lnTo>
                  <a:lnTo>
                    <a:pt x="12381" y="3651"/>
                  </a:lnTo>
                  <a:lnTo>
                    <a:pt x="14683" y="2698"/>
                  </a:lnTo>
                  <a:lnTo>
                    <a:pt x="17143" y="2381"/>
                  </a:lnTo>
                  <a:lnTo>
                    <a:pt x="19685" y="2619"/>
                  </a:lnTo>
                  <a:lnTo>
                    <a:pt x="22144" y="3811"/>
                  </a:lnTo>
                  <a:lnTo>
                    <a:pt x="24050" y="6350"/>
                  </a:lnTo>
                  <a:lnTo>
                    <a:pt x="24764" y="10636"/>
                  </a:lnTo>
                  <a:lnTo>
                    <a:pt x="24764" y="16668"/>
                  </a:lnTo>
                  <a:lnTo>
                    <a:pt x="24024" y="16960"/>
                  </a:lnTo>
                  <a:lnTo>
                    <a:pt x="24764" y="19050"/>
                  </a:lnTo>
                  <a:lnTo>
                    <a:pt x="24764" y="33417"/>
                  </a:lnTo>
                  <a:lnTo>
                    <a:pt x="24208" y="36751"/>
                  </a:lnTo>
                  <a:lnTo>
                    <a:pt x="23177" y="37942"/>
                  </a:lnTo>
                  <a:lnTo>
                    <a:pt x="21431" y="39053"/>
                  </a:lnTo>
                  <a:lnTo>
                    <a:pt x="18811" y="40084"/>
                  </a:lnTo>
                  <a:lnTo>
                    <a:pt x="15318" y="40798"/>
                  </a:lnTo>
                  <a:lnTo>
                    <a:pt x="12778" y="40323"/>
                  </a:lnTo>
                  <a:lnTo>
                    <a:pt x="10635" y="38736"/>
                  </a:lnTo>
                  <a:lnTo>
                    <a:pt x="9286" y="36274"/>
                  </a:lnTo>
                  <a:lnTo>
                    <a:pt x="8731" y="33099"/>
                  </a:lnTo>
                  <a:lnTo>
                    <a:pt x="8731" y="32941"/>
                  </a:lnTo>
                  <a:lnTo>
                    <a:pt x="8889" y="31036"/>
                  </a:lnTo>
                  <a:lnTo>
                    <a:pt x="9603" y="28972"/>
                  </a:lnTo>
                  <a:lnTo>
                    <a:pt x="11191" y="26591"/>
                  </a:lnTo>
                  <a:lnTo>
                    <a:pt x="13968" y="24051"/>
                  </a:lnTo>
                  <a:lnTo>
                    <a:pt x="15953" y="22781"/>
                  </a:lnTo>
                  <a:lnTo>
                    <a:pt x="18414" y="21511"/>
                  </a:lnTo>
                  <a:lnTo>
                    <a:pt x="24764" y="19050"/>
                  </a:lnTo>
                  <a:lnTo>
                    <a:pt x="24024" y="16960"/>
                  </a:lnTo>
                  <a:lnTo>
                    <a:pt x="17303" y="19606"/>
                  </a:lnTo>
                  <a:lnTo>
                    <a:pt x="11191" y="22385"/>
                  </a:lnTo>
                  <a:lnTo>
                    <a:pt x="6350" y="25162"/>
                  </a:lnTo>
                  <a:lnTo>
                    <a:pt x="2856" y="28178"/>
                  </a:lnTo>
                  <a:lnTo>
                    <a:pt x="713" y="31829"/>
                  </a:lnTo>
                  <a:lnTo>
                    <a:pt x="0" y="36274"/>
                  </a:lnTo>
                  <a:lnTo>
                    <a:pt x="952" y="40641"/>
                  </a:lnTo>
                  <a:lnTo>
                    <a:pt x="3333" y="43894"/>
                  </a:lnTo>
                  <a:lnTo>
                    <a:pt x="6666" y="45958"/>
                  </a:lnTo>
                  <a:lnTo>
                    <a:pt x="10556" y="46593"/>
                  </a:lnTo>
                  <a:lnTo>
                    <a:pt x="14603" y="45958"/>
                  </a:lnTo>
                  <a:lnTo>
                    <a:pt x="18414" y="44212"/>
                  </a:lnTo>
                  <a:lnTo>
                    <a:pt x="24922" y="39370"/>
                  </a:lnTo>
                  <a:lnTo>
                    <a:pt x="25400" y="42307"/>
                  </a:lnTo>
                  <a:lnTo>
                    <a:pt x="26352" y="44371"/>
                  </a:lnTo>
                  <a:lnTo>
                    <a:pt x="27622" y="45720"/>
                  </a:lnTo>
                  <a:lnTo>
                    <a:pt x="28971" y="46354"/>
                  </a:lnTo>
                  <a:lnTo>
                    <a:pt x="31352" y="46593"/>
                  </a:lnTo>
                  <a:lnTo>
                    <a:pt x="32781" y="46434"/>
                  </a:lnTo>
                  <a:lnTo>
                    <a:pt x="34766" y="45879"/>
                  </a:lnTo>
                  <a:lnTo>
                    <a:pt x="37226" y="44371"/>
                  </a:lnTo>
                  <a:lnTo>
                    <a:pt x="40162" y="41592"/>
                  </a:lnTo>
                  <a:lnTo>
                    <a:pt x="40162" y="39053"/>
                  </a:lnTo>
                  <a:lnTo>
                    <a:pt x="38337" y="40323"/>
                  </a:lnTo>
                  <a:lnTo>
                    <a:pt x="35718" y="40957"/>
                  </a:lnTo>
                  <a:lnTo>
                    <a:pt x="34051" y="40402"/>
                  </a:lnTo>
                  <a:lnTo>
                    <a:pt x="33178" y="39132"/>
                  </a:lnTo>
                  <a:lnTo>
                    <a:pt x="32781" y="35163"/>
                  </a:lnTo>
                  <a:lnTo>
                    <a:pt x="32781" y="15875"/>
                  </a:lnTo>
                  <a:lnTo>
                    <a:pt x="32305" y="9128"/>
                  </a:lnTo>
                  <a:lnTo>
                    <a:pt x="31035" y="5716"/>
                  </a:lnTo>
                  <a:lnTo>
                    <a:pt x="28494" y="2778"/>
                  </a:lnTo>
                  <a:lnTo>
                    <a:pt x="26668" y="1587"/>
                  </a:lnTo>
                  <a:lnTo>
                    <a:pt x="24287"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603" name="Shape 7343"/>
            <p:cNvSpPr/>
            <p:nvPr/>
          </p:nvSpPr>
          <p:spPr>
            <a:xfrm>
              <a:off x="2641139" y="5603921"/>
              <a:ext cx="10953" cy="11032"/>
            </a:xfrm>
            <a:custGeom>
              <a:avLst/>
              <a:gdLst/>
              <a:ahLst/>
              <a:cxnLst/>
              <a:rect l="0" t="0" r="0" b="0"/>
              <a:pathLst>
                <a:path w="10953" h="11032">
                  <a:moveTo>
                    <a:pt x="5397" y="0"/>
                  </a:moveTo>
                  <a:lnTo>
                    <a:pt x="3333" y="476"/>
                  </a:lnTo>
                  <a:lnTo>
                    <a:pt x="1587" y="1667"/>
                  </a:lnTo>
                  <a:lnTo>
                    <a:pt x="476" y="3412"/>
                  </a:lnTo>
                  <a:lnTo>
                    <a:pt x="0" y="5715"/>
                  </a:lnTo>
                  <a:lnTo>
                    <a:pt x="556" y="8096"/>
                  </a:lnTo>
                  <a:lnTo>
                    <a:pt x="1904" y="9762"/>
                  </a:lnTo>
                  <a:lnTo>
                    <a:pt x="3651" y="10715"/>
                  </a:lnTo>
                  <a:lnTo>
                    <a:pt x="5397" y="11032"/>
                  </a:lnTo>
                  <a:lnTo>
                    <a:pt x="7143" y="10715"/>
                  </a:lnTo>
                  <a:lnTo>
                    <a:pt x="8969" y="9762"/>
                  </a:lnTo>
                  <a:lnTo>
                    <a:pt x="10398" y="8096"/>
                  </a:lnTo>
                  <a:lnTo>
                    <a:pt x="10953" y="5715"/>
                  </a:lnTo>
                  <a:lnTo>
                    <a:pt x="10477" y="3492"/>
                  </a:lnTo>
                  <a:lnTo>
                    <a:pt x="9287" y="1746"/>
                  </a:lnTo>
                  <a:lnTo>
                    <a:pt x="7541" y="476"/>
                  </a:lnTo>
                  <a:lnTo>
                    <a:pt x="5397" y="0"/>
                  </a:lnTo>
                  <a:close/>
                </a:path>
              </a:pathLst>
            </a:custGeom>
            <a:solidFill>
              <a:srgbClr val="000000"/>
            </a:solidFill>
          </p:spPr>
          <p:txBody>
            <a:bodyPr vert="horz" lIns="91440" tIns="45720" rIns="91440" bIns="45720" anchor="t"/>
            <a:lstStyle/>
            <a:p>
              <a:endParaRPr lang="en-IN"/>
            </a:p>
          </p:txBody>
        </p:sp>
        <p:sp>
          <p:nvSpPr>
            <p:cNvPr id="2604" name="Shape 7344"/>
            <p:cNvSpPr/>
            <p:nvPr/>
          </p:nvSpPr>
          <p:spPr>
            <a:xfrm>
              <a:off x="2507789" y="5603842"/>
              <a:ext cx="38338" cy="46593"/>
            </a:xfrm>
            <a:custGeom>
              <a:avLst/>
              <a:gdLst/>
              <a:ahLst/>
              <a:cxnLst/>
              <a:rect l="0" t="0" r="0" b="0"/>
              <a:pathLst>
                <a:path w="38338" h="46593">
                  <a:moveTo>
                    <a:pt x="22225" y="0"/>
                  </a:moveTo>
                  <a:lnTo>
                    <a:pt x="16827" y="715"/>
                  </a:lnTo>
                  <a:lnTo>
                    <a:pt x="11668" y="2778"/>
                  </a:lnTo>
                  <a:lnTo>
                    <a:pt x="7064" y="6112"/>
                  </a:lnTo>
                  <a:lnTo>
                    <a:pt x="3333" y="10874"/>
                  </a:lnTo>
                  <a:lnTo>
                    <a:pt x="873" y="16986"/>
                  </a:lnTo>
                  <a:lnTo>
                    <a:pt x="0" y="24448"/>
                  </a:lnTo>
                  <a:lnTo>
                    <a:pt x="793" y="31512"/>
                  </a:lnTo>
                  <a:lnTo>
                    <a:pt x="3016" y="37148"/>
                  </a:lnTo>
                  <a:lnTo>
                    <a:pt x="6271" y="41354"/>
                  </a:lnTo>
                  <a:lnTo>
                    <a:pt x="10239" y="44292"/>
                  </a:lnTo>
                  <a:lnTo>
                    <a:pt x="14367" y="46037"/>
                  </a:lnTo>
                  <a:lnTo>
                    <a:pt x="18494" y="46593"/>
                  </a:lnTo>
                  <a:lnTo>
                    <a:pt x="24288" y="45720"/>
                  </a:lnTo>
                  <a:lnTo>
                    <a:pt x="29448" y="43022"/>
                  </a:lnTo>
                  <a:lnTo>
                    <a:pt x="31829" y="40957"/>
                  </a:lnTo>
                  <a:lnTo>
                    <a:pt x="34131" y="38260"/>
                  </a:lnTo>
                  <a:lnTo>
                    <a:pt x="36274" y="34925"/>
                  </a:lnTo>
                  <a:lnTo>
                    <a:pt x="38338" y="31036"/>
                  </a:lnTo>
                  <a:lnTo>
                    <a:pt x="36909" y="30162"/>
                  </a:lnTo>
                  <a:lnTo>
                    <a:pt x="34369" y="33654"/>
                  </a:lnTo>
                  <a:lnTo>
                    <a:pt x="31273" y="36672"/>
                  </a:lnTo>
                  <a:lnTo>
                    <a:pt x="27543" y="38656"/>
                  </a:lnTo>
                  <a:lnTo>
                    <a:pt x="22781" y="39449"/>
                  </a:lnTo>
                  <a:lnTo>
                    <a:pt x="19684" y="39053"/>
                  </a:lnTo>
                  <a:lnTo>
                    <a:pt x="16907" y="38100"/>
                  </a:lnTo>
                  <a:lnTo>
                    <a:pt x="14367" y="36433"/>
                  </a:lnTo>
                  <a:lnTo>
                    <a:pt x="12064" y="34211"/>
                  </a:lnTo>
                  <a:lnTo>
                    <a:pt x="10159" y="31512"/>
                  </a:lnTo>
                  <a:lnTo>
                    <a:pt x="8811" y="28257"/>
                  </a:lnTo>
                  <a:lnTo>
                    <a:pt x="8017" y="24606"/>
                  </a:lnTo>
                  <a:lnTo>
                    <a:pt x="7619" y="20558"/>
                  </a:lnTo>
                  <a:lnTo>
                    <a:pt x="8254" y="14129"/>
                  </a:lnTo>
                  <a:lnTo>
                    <a:pt x="10081" y="9446"/>
                  </a:lnTo>
                  <a:lnTo>
                    <a:pt x="12621" y="6192"/>
                  </a:lnTo>
                  <a:lnTo>
                    <a:pt x="15478" y="4207"/>
                  </a:lnTo>
                  <a:lnTo>
                    <a:pt x="18177" y="3175"/>
                  </a:lnTo>
                  <a:lnTo>
                    <a:pt x="20399" y="2857"/>
                  </a:lnTo>
                  <a:lnTo>
                    <a:pt x="23494" y="3175"/>
                  </a:lnTo>
                  <a:lnTo>
                    <a:pt x="25321" y="4128"/>
                  </a:lnTo>
                  <a:lnTo>
                    <a:pt x="26352" y="5636"/>
                  </a:lnTo>
                  <a:lnTo>
                    <a:pt x="26908" y="7620"/>
                  </a:lnTo>
                  <a:lnTo>
                    <a:pt x="27543" y="9842"/>
                  </a:lnTo>
                  <a:lnTo>
                    <a:pt x="29209" y="12938"/>
                  </a:lnTo>
                  <a:lnTo>
                    <a:pt x="30559" y="13970"/>
                  </a:lnTo>
                  <a:lnTo>
                    <a:pt x="32384" y="14367"/>
                  </a:lnTo>
                  <a:lnTo>
                    <a:pt x="34369" y="13891"/>
                  </a:lnTo>
                  <a:lnTo>
                    <a:pt x="35798" y="13017"/>
                  </a:lnTo>
                  <a:lnTo>
                    <a:pt x="36671" y="11668"/>
                  </a:lnTo>
                  <a:lnTo>
                    <a:pt x="36909" y="10001"/>
                  </a:lnTo>
                  <a:lnTo>
                    <a:pt x="36671" y="8493"/>
                  </a:lnTo>
                  <a:lnTo>
                    <a:pt x="35877" y="6667"/>
                  </a:lnTo>
                  <a:lnTo>
                    <a:pt x="34607" y="4762"/>
                  </a:lnTo>
                  <a:lnTo>
                    <a:pt x="32702" y="3096"/>
                  </a:lnTo>
                  <a:lnTo>
                    <a:pt x="27861" y="953"/>
                  </a:lnTo>
                  <a:lnTo>
                    <a:pt x="22225" y="0"/>
                  </a:lnTo>
                  <a:close/>
                </a:path>
              </a:pathLst>
            </a:custGeom>
            <a:solidFill>
              <a:srgbClr val="000000"/>
            </a:solidFill>
          </p:spPr>
          <p:txBody>
            <a:bodyPr vert="horz" lIns="91440" tIns="45720" rIns="91440" bIns="45720" anchor="t"/>
            <a:lstStyle/>
            <a:p>
              <a:endParaRPr lang="en-IN"/>
            </a:p>
          </p:txBody>
        </p:sp>
        <p:sp>
          <p:nvSpPr>
            <p:cNvPr id="2605" name="Shape 7345"/>
            <p:cNvSpPr/>
            <p:nvPr/>
          </p:nvSpPr>
          <p:spPr>
            <a:xfrm>
              <a:off x="2104007" y="5581777"/>
              <a:ext cx="47387" cy="67626"/>
            </a:xfrm>
            <a:custGeom>
              <a:avLst/>
              <a:gdLst/>
              <a:ahLst/>
              <a:cxnLst/>
              <a:rect l="0" t="0" r="0" b="0"/>
              <a:pathLst>
                <a:path w="47387" h="67626">
                  <a:moveTo>
                    <a:pt x="14208" y="0"/>
                  </a:moveTo>
                  <a:lnTo>
                    <a:pt x="80" y="4364"/>
                  </a:lnTo>
                  <a:lnTo>
                    <a:pt x="80" y="5952"/>
                  </a:lnTo>
                  <a:lnTo>
                    <a:pt x="952" y="5872"/>
                  </a:lnTo>
                  <a:lnTo>
                    <a:pt x="1984" y="5872"/>
                  </a:lnTo>
                  <a:lnTo>
                    <a:pt x="4525" y="6189"/>
                  </a:lnTo>
                  <a:lnTo>
                    <a:pt x="5794" y="7222"/>
                  </a:lnTo>
                  <a:lnTo>
                    <a:pt x="6350" y="10873"/>
                  </a:lnTo>
                  <a:lnTo>
                    <a:pt x="6350" y="57546"/>
                  </a:lnTo>
                  <a:lnTo>
                    <a:pt x="6271" y="60641"/>
                  </a:lnTo>
                  <a:lnTo>
                    <a:pt x="5875" y="62863"/>
                  </a:lnTo>
                  <a:lnTo>
                    <a:pt x="5239" y="64293"/>
                  </a:lnTo>
                  <a:lnTo>
                    <a:pt x="4048" y="65244"/>
                  </a:lnTo>
                  <a:lnTo>
                    <a:pt x="2381" y="65801"/>
                  </a:lnTo>
                  <a:lnTo>
                    <a:pt x="0" y="66197"/>
                  </a:lnTo>
                  <a:lnTo>
                    <a:pt x="0" y="67626"/>
                  </a:lnTo>
                  <a:lnTo>
                    <a:pt x="21431" y="67626"/>
                  </a:lnTo>
                  <a:lnTo>
                    <a:pt x="21431" y="66197"/>
                  </a:lnTo>
                  <a:lnTo>
                    <a:pt x="19288" y="65881"/>
                  </a:lnTo>
                  <a:lnTo>
                    <a:pt x="17542" y="65403"/>
                  </a:lnTo>
                  <a:lnTo>
                    <a:pt x="16272" y="64610"/>
                  </a:lnTo>
                  <a:lnTo>
                    <a:pt x="15400" y="63102"/>
                  </a:lnTo>
                  <a:lnTo>
                    <a:pt x="14843" y="60800"/>
                  </a:lnTo>
                  <a:lnTo>
                    <a:pt x="14684" y="57546"/>
                  </a:lnTo>
                  <a:lnTo>
                    <a:pt x="14684" y="33653"/>
                  </a:lnTo>
                  <a:lnTo>
                    <a:pt x="17701" y="30717"/>
                  </a:lnTo>
                  <a:lnTo>
                    <a:pt x="20479" y="28732"/>
                  </a:lnTo>
                  <a:lnTo>
                    <a:pt x="23177" y="27701"/>
                  </a:lnTo>
                  <a:lnTo>
                    <a:pt x="25480" y="27463"/>
                  </a:lnTo>
                  <a:lnTo>
                    <a:pt x="28972" y="28097"/>
                  </a:lnTo>
                  <a:lnTo>
                    <a:pt x="31275" y="30162"/>
                  </a:lnTo>
                  <a:lnTo>
                    <a:pt x="32623" y="33416"/>
                  </a:lnTo>
                  <a:lnTo>
                    <a:pt x="33100" y="37939"/>
                  </a:lnTo>
                  <a:lnTo>
                    <a:pt x="33100" y="57546"/>
                  </a:lnTo>
                  <a:lnTo>
                    <a:pt x="32941" y="60800"/>
                  </a:lnTo>
                  <a:lnTo>
                    <a:pt x="32386" y="63102"/>
                  </a:lnTo>
                  <a:lnTo>
                    <a:pt x="31512" y="64610"/>
                  </a:lnTo>
                  <a:lnTo>
                    <a:pt x="30242" y="65403"/>
                  </a:lnTo>
                  <a:lnTo>
                    <a:pt x="26352" y="66197"/>
                  </a:lnTo>
                  <a:lnTo>
                    <a:pt x="26352" y="67626"/>
                  </a:lnTo>
                  <a:lnTo>
                    <a:pt x="47387" y="67626"/>
                  </a:lnTo>
                  <a:lnTo>
                    <a:pt x="47387" y="66197"/>
                  </a:lnTo>
                  <a:lnTo>
                    <a:pt x="45165" y="65721"/>
                  </a:lnTo>
                  <a:lnTo>
                    <a:pt x="43577" y="65087"/>
                  </a:lnTo>
                  <a:lnTo>
                    <a:pt x="42466" y="64213"/>
                  </a:lnTo>
                  <a:lnTo>
                    <a:pt x="41831" y="62784"/>
                  </a:lnTo>
                  <a:lnTo>
                    <a:pt x="41513" y="60641"/>
                  </a:lnTo>
                  <a:lnTo>
                    <a:pt x="41433" y="57546"/>
                  </a:lnTo>
                  <a:lnTo>
                    <a:pt x="41433" y="37861"/>
                  </a:lnTo>
                  <a:lnTo>
                    <a:pt x="41355" y="35241"/>
                  </a:lnTo>
                  <a:lnTo>
                    <a:pt x="40958" y="31987"/>
                  </a:lnTo>
                  <a:lnTo>
                    <a:pt x="39846" y="28494"/>
                  </a:lnTo>
                  <a:lnTo>
                    <a:pt x="37703" y="25319"/>
                  </a:lnTo>
                  <a:lnTo>
                    <a:pt x="34289" y="22938"/>
                  </a:lnTo>
                  <a:lnTo>
                    <a:pt x="29131" y="22064"/>
                  </a:lnTo>
                  <a:lnTo>
                    <a:pt x="24925" y="22621"/>
                  </a:lnTo>
                  <a:lnTo>
                    <a:pt x="21034" y="24288"/>
                  </a:lnTo>
                  <a:lnTo>
                    <a:pt x="17701" y="26827"/>
                  </a:lnTo>
                  <a:lnTo>
                    <a:pt x="14843" y="30241"/>
                  </a:lnTo>
                  <a:lnTo>
                    <a:pt x="14684" y="30241"/>
                  </a:lnTo>
                  <a:lnTo>
                    <a:pt x="14684" y="316"/>
                  </a:lnTo>
                  <a:lnTo>
                    <a:pt x="14208" y="0"/>
                  </a:lnTo>
                  <a:close/>
                </a:path>
              </a:pathLst>
            </a:custGeom>
            <a:solidFill>
              <a:srgbClr val="000000"/>
            </a:solidFill>
          </p:spPr>
          <p:txBody>
            <a:bodyPr vert="horz" lIns="91440" tIns="45720" rIns="91440" bIns="45720" anchor="t"/>
            <a:lstStyle/>
            <a:p>
              <a:endParaRPr lang="en-IN"/>
            </a:p>
          </p:txBody>
        </p:sp>
        <p:sp>
          <p:nvSpPr>
            <p:cNvPr id="2606" name="Shape 7346"/>
            <p:cNvSpPr/>
            <p:nvPr/>
          </p:nvSpPr>
          <p:spPr>
            <a:xfrm>
              <a:off x="2474133" y="5603842"/>
              <a:ext cx="32623" cy="45561"/>
            </a:xfrm>
            <a:custGeom>
              <a:avLst/>
              <a:gdLst/>
              <a:ahLst/>
              <a:cxnLst/>
              <a:rect l="0" t="0" r="0" b="0"/>
              <a:pathLst>
                <a:path w="32623" h="45561">
                  <a:moveTo>
                    <a:pt x="14843" y="0"/>
                  </a:moveTo>
                  <a:lnTo>
                    <a:pt x="158" y="5398"/>
                  </a:lnTo>
                  <a:lnTo>
                    <a:pt x="158" y="6986"/>
                  </a:lnTo>
                  <a:lnTo>
                    <a:pt x="3572" y="6588"/>
                  </a:lnTo>
                  <a:lnTo>
                    <a:pt x="4762" y="6667"/>
                  </a:lnTo>
                  <a:lnTo>
                    <a:pt x="5873" y="7382"/>
                  </a:lnTo>
                  <a:lnTo>
                    <a:pt x="6667" y="9128"/>
                  </a:lnTo>
                  <a:lnTo>
                    <a:pt x="6985" y="12462"/>
                  </a:lnTo>
                  <a:lnTo>
                    <a:pt x="6985" y="37227"/>
                  </a:lnTo>
                  <a:lnTo>
                    <a:pt x="6667" y="40481"/>
                  </a:lnTo>
                  <a:lnTo>
                    <a:pt x="5556" y="42386"/>
                  </a:lnTo>
                  <a:lnTo>
                    <a:pt x="3413" y="43338"/>
                  </a:lnTo>
                  <a:lnTo>
                    <a:pt x="0" y="44132"/>
                  </a:lnTo>
                  <a:lnTo>
                    <a:pt x="0" y="45561"/>
                  </a:lnTo>
                  <a:lnTo>
                    <a:pt x="23733" y="45561"/>
                  </a:lnTo>
                  <a:lnTo>
                    <a:pt x="23733" y="44132"/>
                  </a:lnTo>
                  <a:lnTo>
                    <a:pt x="20320" y="43816"/>
                  </a:lnTo>
                  <a:lnTo>
                    <a:pt x="17621" y="42862"/>
                  </a:lnTo>
                  <a:lnTo>
                    <a:pt x="15955" y="40719"/>
                  </a:lnTo>
                  <a:lnTo>
                    <a:pt x="15319" y="36672"/>
                  </a:lnTo>
                  <a:lnTo>
                    <a:pt x="15319" y="14367"/>
                  </a:lnTo>
                  <a:lnTo>
                    <a:pt x="15716" y="12621"/>
                  </a:lnTo>
                  <a:lnTo>
                    <a:pt x="16590" y="10874"/>
                  </a:lnTo>
                  <a:lnTo>
                    <a:pt x="19208" y="7699"/>
                  </a:lnTo>
                  <a:lnTo>
                    <a:pt x="20717" y="6667"/>
                  </a:lnTo>
                  <a:lnTo>
                    <a:pt x="22066" y="6271"/>
                  </a:lnTo>
                  <a:lnTo>
                    <a:pt x="24130" y="7223"/>
                  </a:lnTo>
                  <a:lnTo>
                    <a:pt x="26115" y="8811"/>
                  </a:lnTo>
                  <a:lnTo>
                    <a:pt x="28892" y="9685"/>
                  </a:lnTo>
                  <a:lnTo>
                    <a:pt x="30480" y="9367"/>
                  </a:lnTo>
                  <a:lnTo>
                    <a:pt x="31671" y="8493"/>
                  </a:lnTo>
                  <a:lnTo>
                    <a:pt x="32623" y="5398"/>
                  </a:lnTo>
                  <a:lnTo>
                    <a:pt x="32306" y="3175"/>
                  </a:lnTo>
                  <a:lnTo>
                    <a:pt x="31273" y="1429"/>
                  </a:lnTo>
                  <a:lnTo>
                    <a:pt x="29607" y="317"/>
                  </a:lnTo>
                  <a:lnTo>
                    <a:pt x="27305" y="0"/>
                  </a:lnTo>
                  <a:lnTo>
                    <a:pt x="24527" y="397"/>
                  </a:lnTo>
                  <a:lnTo>
                    <a:pt x="21748" y="1904"/>
                  </a:lnTo>
                  <a:lnTo>
                    <a:pt x="18812" y="4683"/>
                  </a:lnTo>
                  <a:lnTo>
                    <a:pt x="15557" y="9048"/>
                  </a:lnTo>
                  <a:lnTo>
                    <a:pt x="15319" y="9048"/>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2607" name="Shape 7347"/>
            <p:cNvSpPr/>
            <p:nvPr/>
          </p:nvSpPr>
          <p:spPr>
            <a:xfrm>
              <a:off x="1730151" y="5603842"/>
              <a:ext cx="32702" cy="45561"/>
            </a:xfrm>
            <a:custGeom>
              <a:avLst/>
              <a:gdLst/>
              <a:ahLst/>
              <a:cxnLst/>
              <a:rect l="0" t="0" r="0" b="0"/>
              <a:pathLst>
                <a:path w="32702" h="45561">
                  <a:moveTo>
                    <a:pt x="14843" y="0"/>
                  </a:moveTo>
                  <a:lnTo>
                    <a:pt x="238" y="5398"/>
                  </a:lnTo>
                  <a:lnTo>
                    <a:pt x="238" y="6986"/>
                  </a:lnTo>
                  <a:lnTo>
                    <a:pt x="1667" y="6667"/>
                  </a:lnTo>
                  <a:lnTo>
                    <a:pt x="3572" y="6588"/>
                  </a:lnTo>
                  <a:lnTo>
                    <a:pt x="4842" y="6667"/>
                  </a:lnTo>
                  <a:lnTo>
                    <a:pt x="5875" y="7382"/>
                  </a:lnTo>
                  <a:lnTo>
                    <a:pt x="6747" y="9128"/>
                  </a:lnTo>
                  <a:lnTo>
                    <a:pt x="7065" y="12462"/>
                  </a:lnTo>
                  <a:lnTo>
                    <a:pt x="7065" y="37227"/>
                  </a:lnTo>
                  <a:lnTo>
                    <a:pt x="6747" y="40481"/>
                  </a:lnTo>
                  <a:lnTo>
                    <a:pt x="5636" y="42386"/>
                  </a:lnTo>
                  <a:lnTo>
                    <a:pt x="3413" y="43338"/>
                  </a:lnTo>
                  <a:lnTo>
                    <a:pt x="0" y="44132"/>
                  </a:lnTo>
                  <a:lnTo>
                    <a:pt x="0" y="45561"/>
                  </a:lnTo>
                  <a:lnTo>
                    <a:pt x="23812" y="45561"/>
                  </a:lnTo>
                  <a:lnTo>
                    <a:pt x="23812" y="44132"/>
                  </a:lnTo>
                  <a:lnTo>
                    <a:pt x="20321" y="43816"/>
                  </a:lnTo>
                  <a:lnTo>
                    <a:pt x="17701" y="42862"/>
                  </a:lnTo>
                  <a:lnTo>
                    <a:pt x="15955" y="40719"/>
                  </a:lnTo>
                  <a:lnTo>
                    <a:pt x="15400" y="36672"/>
                  </a:lnTo>
                  <a:lnTo>
                    <a:pt x="15400" y="14367"/>
                  </a:lnTo>
                  <a:lnTo>
                    <a:pt x="15717" y="12621"/>
                  </a:lnTo>
                  <a:lnTo>
                    <a:pt x="16590" y="10874"/>
                  </a:lnTo>
                  <a:lnTo>
                    <a:pt x="19288" y="7699"/>
                  </a:lnTo>
                  <a:lnTo>
                    <a:pt x="20796" y="6667"/>
                  </a:lnTo>
                  <a:lnTo>
                    <a:pt x="22067" y="6271"/>
                  </a:lnTo>
                  <a:lnTo>
                    <a:pt x="24209" y="7223"/>
                  </a:lnTo>
                  <a:lnTo>
                    <a:pt x="26193" y="8811"/>
                  </a:lnTo>
                  <a:lnTo>
                    <a:pt x="28972" y="9685"/>
                  </a:lnTo>
                  <a:lnTo>
                    <a:pt x="30559" y="9367"/>
                  </a:lnTo>
                  <a:lnTo>
                    <a:pt x="31750" y="8493"/>
                  </a:lnTo>
                  <a:lnTo>
                    <a:pt x="32702" y="5398"/>
                  </a:lnTo>
                  <a:lnTo>
                    <a:pt x="32386" y="3175"/>
                  </a:lnTo>
                  <a:lnTo>
                    <a:pt x="31353" y="1429"/>
                  </a:lnTo>
                  <a:lnTo>
                    <a:pt x="29607" y="317"/>
                  </a:lnTo>
                  <a:lnTo>
                    <a:pt x="27384" y="0"/>
                  </a:lnTo>
                  <a:lnTo>
                    <a:pt x="24606" y="397"/>
                  </a:lnTo>
                  <a:lnTo>
                    <a:pt x="21828" y="1904"/>
                  </a:lnTo>
                  <a:lnTo>
                    <a:pt x="18812" y="4683"/>
                  </a:lnTo>
                  <a:lnTo>
                    <a:pt x="15558" y="9048"/>
                  </a:lnTo>
                  <a:lnTo>
                    <a:pt x="15400" y="9048"/>
                  </a:lnTo>
                  <a:lnTo>
                    <a:pt x="15400" y="238"/>
                  </a:lnTo>
                  <a:lnTo>
                    <a:pt x="14843" y="0"/>
                  </a:lnTo>
                  <a:close/>
                </a:path>
              </a:pathLst>
            </a:custGeom>
            <a:solidFill>
              <a:srgbClr val="000000"/>
            </a:solidFill>
          </p:spPr>
          <p:txBody>
            <a:bodyPr vert="horz" lIns="91440" tIns="45720" rIns="91440" bIns="45720" anchor="t"/>
            <a:lstStyle/>
            <a:p>
              <a:endParaRPr lang="en-IN"/>
            </a:p>
          </p:txBody>
        </p:sp>
        <p:sp>
          <p:nvSpPr>
            <p:cNvPr id="2608" name="Shape 7348"/>
            <p:cNvSpPr/>
            <p:nvPr/>
          </p:nvSpPr>
          <p:spPr>
            <a:xfrm>
              <a:off x="1233106" y="5583840"/>
              <a:ext cx="63578" cy="65562"/>
            </a:xfrm>
            <a:custGeom>
              <a:avLst/>
              <a:gdLst/>
              <a:ahLst/>
              <a:cxnLst/>
              <a:rect l="0" t="0" r="0" b="0"/>
              <a:pathLst>
                <a:path w="63578" h="65562">
                  <a:moveTo>
                    <a:pt x="0" y="0"/>
                  </a:moveTo>
                  <a:lnTo>
                    <a:pt x="24606" y="3650"/>
                  </a:lnTo>
                  <a:lnTo>
                    <a:pt x="26510" y="3730"/>
                  </a:lnTo>
                  <a:lnTo>
                    <a:pt x="28971" y="3968"/>
                  </a:lnTo>
                  <a:lnTo>
                    <a:pt x="34686" y="5476"/>
                  </a:lnTo>
                  <a:lnTo>
                    <a:pt x="37385" y="7143"/>
                  </a:lnTo>
                  <a:lnTo>
                    <a:pt x="39607" y="9525"/>
                  </a:lnTo>
                  <a:lnTo>
                    <a:pt x="41116" y="12779"/>
                  </a:lnTo>
                  <a:lnTo>
                    <a:pt x="41671" y="17143"/>
                  </a:lnTo>
                  <a:lnTo>
                    <a:pt x="40560" y="23097"/>
                  </a:lnTo>
                  <a:lnTo>
                    <a:pt x="37543" y="27145"/>
                  </a:lnTo>
                  <a:lnTo>
                    <a:pt x="33178" y="29606"/>
                  </a:lnTo>
                  <a:lnTo>
                    <a:pt x="28177" y="30956"/>
                  </a:lnTo>
                  <a:lnTo>
                    <a:pt x="23097" y="31511"/>
                  </a:lnTo>
                  <a:lnTo>
                    <a:pt x="18493" y="31590"/>
                  </a:lnTo>
                  <a:lnTo>
                    <a:pt x="18493" y="7222"/>
                  </a:lnTo>
                  <a:lnTo>
                    <a:pt x="18732" y="5476"/>
                  </a:lnTo>
                  <a:lnTo>
                    <a:pt x="19605" y="4443"/>
                  </a:lnTo>
                  <a:lnTo>
                    <a:pt x="21431" y="3809"/>
                  </a:lnTo>
                  <a:lnTo>
                    <a:pt x="24606" y="3650"/>
                  </a:lnTo>
                  <a:lnTo>
                    <a:pt x="0" y="0"/>
                  </a:lnTo>
                  <a:lnTo>
                    <a:pt x="0" y="1905"/>
                  </a:lnTo>
                  <a:lnTo>
                    <a:pt x="4206" y="2460"/>
                  </a:lnTo>
                  <a:lnTo>
                    <a:pt x="6746" y="3809"/>
                  </a:lnTo>
                  <a:lnTo>
                    <a:pt x="8095" y="6350"/>
                  </a:lnTo>
                  <a:lnTo>
                    <a:pt x="8413" y="10793"/>
                  </a:lnTo>
                  <a:lnTo>
                    <a:pt x="8413" y="53736"/>
                  </a:lnTo>
                  <a:lnTo>
                    <a:pt x="8333" y="56990"/>
                  </a:lnTo>
                  <a:lnTo>
                    <a:pt x="8016" y="59531"/>
                  </a:lnTo>
                  <a:lnTo>
                    <a:pt x="7222" y="61276"/>
                  </a:lnTo>
                  <a:lnTo>
                    <a:pt x="5713" y="62546"/>
                  </a:lnTo>
                  <a:lnTo>
                    <a:pt x="3412" y="63340"/>
                  </a:lnTo>
                  <a:lnTo>
                    <a:pt x="0" y="63737"/>
                  </a:lnTo>
                  <a:lnTo>
                    <a:pt x="0" y="65562"/>
                  </a:lnTo>
                  <a:lnTo>
                    <a:pt x="27383" y="65562"/>
                  </a:lnTo>
                  <a:lnTo>
                    <a:pt x="27383" y="63737"/>
                  </a:lnTo>
                  <a:lnTo>
                    <a:pt x="24763" y="63500"/>
                  </a:lnTo>
                  <a:lnTo>
                    <a:pt x="22701" y="63102"/>
                  </a:lnTo>
                  <a:lnTo>
                    <a:pt x="21113" y="62467"/>
                  </a:lnTo>
                  <a:lnTo>
                    <a:pt x="20001" y="61593"/>
                  </a:lnTo>
                  <a:lnTo>
                    <a:pt x="18811" y="58895"/>
                  </a:lnTo>
                  <a:lnTo>
                    <a:pt x="18493" y="54768"/>
                  </a:lnTo>
                  <a:lnTo>
                    <a:pt x="18493" y="35242"/>
                  </a:lnTo>
                  <a:lnTo>
                    <a:pt x="24050" y="35082"/>
                  </a:lnTo>
                  <a:lnTo>
                    <a:pt x="47625" y="65562"/>
                  </a:lnTo>
                  <a:lnTo>
                    <a:pt x="63578" y="65562"/>
                  </a:lnTo>
                  <a:lnTo>
                    <a:pt x="63578" y="63737"/>
                  </a:lnTo>
                  <a:lnTo>
                    <a:pt x="60880" y="63261"/>
                  </a:lnTo>
                  <a:lnTo>
                    <a:pt x="58578" y="62230"/>
                  </a:lnTo>
                  <a:lnTo>
                    <a:pt x="54926" y="59055"/>
                  </a:lnTo>
                  <a:lnTo>
                    <a:pt x="34527" y="33971"/>
                  </a:lnTo>
                  <a:lnTo>
                    <a:pt x="37622" y="33337"/>
                  </a:lnTo>
                  <a:lnTo>
                    <a:pt x="41432" y="32225"/>
                  </a:lnTo>
                  <a:lnTo>
                    <a:pt x="45401" y="30320"/>
                  </a:lnTo>
                  <a:lnTo>
                    <a:pt x="48973" y="27383"/>
                  </a:lnTo>
                  <a:lnTo>
                    <a:pt x="51513" y="23097"/>
                  </a:lnTo>
                  <a:lnTo>
                    <a:pt x="52466" y="17302"/>
                  </a:lnTo>
                  <a:lnTo>
                    <a:pt x="51751" y="12224"/>
                  </a:lnTo>
                  <a:lnTo>
                    <a:pt x="49767" y="8255"/>
                  </a:lnTo>
                  <a:lnTo>
                    <a:pt x="46831" y="5237"/>
                  </a:lnTo>
                  <a:lnTo>
                    <a:pt x="43178" y="3015"/>
                  </a:lnTo>
                  <a:lnTo>
                    <a:pt x="39131" y="1507"/>
                  </a:lnTo>
                  <a:lnTo>
                    <a:pt x="34925" y="634"/>
                  </a:lnTo>
                  <a:lnTo>
                    <a:pt x="27303" y="0"/>
                  </a:lnTo>
                  <a:lnTo>
                    <a:pt x="0" y="0"/>
                  </a:lnTo>
                  <a:close/>
                </a:path>
              </a:pathLst>
            </a:custGeom>
            <a:solidFill>
              <a:srgbClr val="000000"/>
            </a:solidFill>
          </p:spPr>
          <p:txBody>
            <a:bodyPr vert="horz" lIns="91440" tIns="45720" rIns="91440" bIns="45720" anchor="t"/>
            <a:lstStyle/>
            <a:p>
              <a:endParaRPr lang="en-IN"/>
            </a:p>
          </p:txBody>
        </p:sp>
        <p:sp>
          <p:nvSpPr>
            <p:cNvPr id="2609" name="Shape 7349"/>
            <p:cNvSpPr/>
            <p:nvPr/>
          </p:nvSpPr>
          <p:spPr>
            <a:xfrm>
              <a:off x="2322210" y="5582490"/>
              <a:ext cx="44530" cy="68342"/>
            </a:xfrm>
            <a:custGeom>
              <a:avLst/>
              <a:gdLst/>
              <a:ahLst/>
              <a:cxnLst/>
              <a:rect l="0" t="0" r="0" b="0"/>
              <a:pathLst>
                <a:path w="44530" h="68342">
                  <a:moveTo>
                    <a:pt x="20876" y="0"/>
                  </a:moveTo>
                  <a:lnTo>
                    <a:pt x="16431" y="476"/>
                  </a:lnTo>
                  <a:lnTo>
                    <a:pt x="12223" y="1825"/>
                  </a:lnTo>
                  <a:lnTo>
                    <a:pt x="8572" y="4206"/>
                  </a:lnTo>
                  <a:lnTo>
                    <a:pt x="5556" y="7461"/>
                  </a:lnTo>
                  <a:lnTo>
                    <a:pt x="3651" y="11668"/>
                  </a:lnTo>
                  <a:lnTo>
                    <a:pt x="2937" y="16827"/>
                  </a:lnTo>
                  <a:lnTo>
                    <a:pt x="3255" y="20240"/>
                  </a:lnTo>
                  <a:lnTo>
                    <a:pt x="4048" y="23256"/>
                  </a:lnTo>
                  <a:lnTo>
                    <a:pt x="5397" y="25876"/>
                  </a:lnTo>
                  <a:lnTo>
                    <a:pt x="7223" y="28177"/>
                  </a:lnTo>
                  <a:lnTo>
                    <a:pt x="12064" y="32306"/>
                  </a:lnTo>
                  <a:lnTo>
                    <a:pt x="18336" y="36195"/>
                  </a:lnTo>
                  <a:lnTo>
                    <a:pt x="24606" y="40083"/>
                  </a:lnTo>
                  <a:lnTo>
                    <a:pt x="28972" y="43338"/>
                  </a:lnTo>
                  <a:lnTo>
                    <a:pt x="31908" y="46037"/>
                  </a:lnTo>
                  <a:lnTo>
                    <a:pt x="33576" y="48577"/>
                  </a:lnTo>
                  <a:lnTo>
                    <a:pt x="34369" y="51037"/>
                  </a:lnTo>
                  <a:lnTo>
                    <a:pt x="34528" y="53737"/>
                  </a:lnTo>
                  <a:lnTo>
                    <a:pt x="33734" y="57706"/>
                  </a:lnTo>
                  <a:lnTo>
                    <a:pt x="31512" y="61277"/>
                  </a:lnTo>
                  <a:lnTo>
                    <a:pt x="27781" y="63737"/>
                  </a:lnTo>
                  <a:lnTo>
                    <a:pt x="22622" y="64770"/>
                  </a:lnTo>
                  <a:lnTo>
                    <a:pt x="16589" y="63737"/>
                  </a:lnTo>
                  <a:lnTo>
                    <a:pt x="11827" y="61277"/>
                  </a:lnTo>
                  <a:lnTo>
                    <a:pt x="8176" y="57706"/>
                  </a:lnTo>
                  <a:lnTo>
                    <a:pt x="5397" y="53816"/>
                  </a:lnTo>
                  <a:lnTo>
                    <a:pt x="3572" y="50086"/>
                  </a:lnTo>
                  <a:lnTo>
                    <a:pt x="2302" y="47227"/>
                  </a:lnTo>
                  <a:lnTo>
                    <a:pt x="0" y="47227"/>
                  </a:lnTo>
                  <a:lnTo>
                    <a:pt x="3016" y="68182"/>
                  </a:lnTo>
                  <a:lnTo>
                    <a:pt x="5159" y="68182"/>
                  </a:lnTo>
                  <a:lnTo>
                    <a:pt x="5953" y="65961"/>
                  </a:lnTo>
                  <a:lnTo>
                    <a:pt x="8254" y="64928"/>
                  </a:lnTo>
                  <a:lnTo>
                    <a:pt x="11906" y="65881"/>
                  </a:lnTo>
                  <a:lnTo>
                    <a:pt x="14208" y="66675"/>
                  </a:lnTo>
                  <a:lnTo>
                    <a:pt x="16907" y="67468"/>
                  </a:lnTo>
                  <a:lnTo>
                    <a:pt x="23574" y="68342"/>
                  </a:lnTo>
                  <a:lnTo>
                    <a:pt x="30083" y="67548"/>
                  </a:lnTo>
                  <a:lnTo>
                    <a:pt x="35322" y="65563"/>
                  </a:lnTo>
                  <a:lnTo>
                    <a:pt x="39369" y="62468"/>
                  </a:lnTo>
                  <a:lnTo>
                    <a:pt x="42227" y="58737"/>
                  </a:lnTo>
                  <a:lnTo>
                    <a:pt x="43973" y="54610"/>
                  </a:lnTo>
                  <a:lnTo>
                    <a:pt x="44530" y="50402"/>
                  </a:lnTo>
                  <a:lnTo>
                    <a:pt x="43656" y="44767"/>
                  </a:lnTo>
                  <a:lnTo>
                    <a:pt x="41116" y="40163"/>
                  </a:lnTo>
                  <a:lnTo>
                    <a:pt x="37386" y="36195"/>
                  </a:lnTo>
                  <a:lnTo>
                    <a:pt x="32861" y="32781"/>
                  </a:lnTo>
                  <a:lnTo>
                    <a:pt x="23098" y="26828"/>
                  </a:lnTo>
                  <a:lnTo>
                    <a:pt x="18573" y="23892"/>
                  </a:lnTo>
                  <a:lnTo>
                    <a:pt x="14843" y="20796"/>
                  </a:lnTo>
                  <a:lnTo>
                    <a:pt x="12303" y="17303"/>
                  </a:lnTo>
                  <a:lnTo>
                    <a:pt x="11429" y="13256"/>
                  </a:lnTo>
                  <a:lnTo>
                    <a:pt x="12303" y="9207"/>
                  </a:lnTo>
                  <a:lnTo>
                    <a:pt x="14604" y="6270"/>
                  </a:lnTo>
                  <a:lnTo>
                    <a:pt x="17779" y="4603"/>
                  </a:lnTo>
                  <a:lnTo>
                    <a:pt x="21431" y="4048"/>
                  </a:lnTo>
                  <a:lnTo>
                    <a:pt x="26352" y="4762"/>
                  </a:lnTo>
                  <a:lnTo>
                    <a:pt x="30479" y="6667"/>
                  </a:lnTo>
                  <a:lnTo>
                    <a:pt x="33972" y="9525"/>
                  </a:lnTo>
                  <a:lnTo>
                    <a:pt x="36671" y="13017"/>
                  </a:lnTo>
                  <a:lnTo>
                    <a:pt x="38656" y="16986"/>
                  </a:lnTo>
                  <a:lnTo>
                    <a:pt x="39846" y="21033"/>
                  </a:lnTo>
                  <a:lnTo>
                    <a:pt x="42307" y="21033"/>
                  </a:lnTo>
                  <a:lnTo>
                    <a:pt x="40163" y="0"/>
                  </a:lnTo>
                  <a:lnTo>
                    <a:pt x="38100" y="0"/>
                  </a:lnTo>
                  <a:lnTo>
                    <a:pt x="37306" y="2063"/>
                  </a:lnTo>
                  <a:lnTo>
                    <a:pt x="36274" y="2937"/>
                  </a:lnTo>
                  <a:lnTo>
                    <a:pt x="34607" y="3333"/>
                  </a:lnTo>
                  <a:lnTo>
                    <a:pt x="31273" y="2461"/>
                  </a:lnTo>
                  <a:lnTo>
                    <a:pt x="26511" y="873"/>
                  </a:lnTo>
                  <a:lnTo>
                    <a:pt x="20876" y="0"/>
                  </a:lnTo>
                  <a:close/>
                </a:path>
              </a:pathLst>
            </a:custGeom>
            <a:solidFill>
              <a:srgbClr val="000000"/>
            </a:solidFill>
          </p:spPr>
          <p:txBody>
            <a:bodyPr vert="horz" lIns="91440" tIns="45720" rIns="91440" bIns="45720" anchor="t"/>
            <a:lstStyle/>
            <a:p>
              <a:endParaRPr lang="en-IN"/>
            </a:p>
          </p:txBody>
        </p:sp>
        <p:sp>
          <p:nvSpPr>
            <p:cNvPr id="2610" name="Shape 7350"/>
            <p:cNvSpPr/>
            <p:nvPr/>
          </p:nvSpPr>
          <p:spPr>
            <a:xfrm>
              <a:off x="2598515" y="5603842"/>
              <a:ext cx="29447" cy="46593"/>
            </a:xfrm>
            <a:custGeom>
              <a:avLst/>
              <a:gdLst/>
              <a:ahLst/>
              <a:cxnLst/>
              <a:rect l="0" t="0" r="0" b="0"/>
              <a:pathLst>
                <a:path w="29447" h="46593">
                  <a:moveTo>
                    <a:pt x="13889" y="0"/>
                  </a:moveTo>
                  <a:lnTo>
                    <a:pt x="9525" y="556"/>
                  </a:lnTo>
                  <a:lnTo>
                    <a:pt x="6032" y="1984"/>
                  </a:lnTo>
                  <a:lnTo>
                    <a:pt x="3333" y="3968"/>
                  </a:lnTo>
                  <a:lnTo>
                    <a:pt x="1507" y="6510"/>
                  </a:lnTo>
                  <a:lnTo>
                    <a:pt x="396" y="9287"/>
                  </a:lnTo>
                  <a:lnTo>
                    <a:pt x="0" y="12066"/>
                  </a:lnTo>
                  <a:lnTo>
                    <a:pt x="1031" y="16907"/>
                  </a:lnTo>
                  <a:lnTo>
                    <a:pt x="3492" y="20797"/>
                  </a:lnTo>
                  <a:lnTo>
                    <a:pt x="7222" y="23892"/>
                  </a:lnTo>
                  <a:lnTo>
                    <a:pt x="11588" y="26591"/>
                  </a:lnTo>
                  <a:lnTo>
                    <a:pt x="17382" y="29845"/>
                  </a:lnTo>
                  <a:lnTo>
                    <a:pt x="19526" y="31273"/>
                  </a:lnTo>
                  <a:lnTo>
                    <a:pt x="21113" y="32941"/>
                  </a:lnTo>
                  <a:lnTo>
                    <a:pt x="22066" y="34925"/>
                  </a:lnTo>
                  <a:lnTo>
                    <a:pt x="22462" y="37148"/>
                  </a:lnTo>
                  <a:lnTo>
                    <a:pt x="21668" y="40641"/>
                  </a:lnTo>
                  <a:lnTo>
                    <a:pt x="19684" y="42942"/>
                  </a:lnTo>
                  <a:lnTo>
                    <a:pt x="17144" y="44053"/>
                  </a:lnTo>
                  <a:lnTo>
                    <a:pt x="14446" y="44371"/>
                  </a:lnTo>
                  <a:lnTo>
                    <a:pt x="10238" y="43736"/>
                  </a:lnTo>
                  <a:lnTo>
                    <a:pt x="7143" y="41990"/>
                  </a:lnTo>
                  <a:lnTo>
                    <a:pt x="4921" y="39449"/>
                  </a:lnTo>
                  <a:lnTo>
                    <a:pt x="3412" y="36433"/>
                  </a:lnTo>
                  <a:lnTo>
                    <a:pt x="1666" y="30559"/>
                  </a:lnTo>
                  <a:lnTo>
                    <a:pt x="78" y="30559"/>
                  </a:lnTo>
                  <a:lnTo>
                    <a:pt x="78" y="45958"/>
                  </a:lnTo>
                  <a:lnTo>
                    <a:pt x="1428" y="45958"/>
                  </a:lnTo>
                  <a:lnTo>
                    <a:pt x="2222" y="45006"/>
                  </a:lnTo>
                  <a:lnTo>
                    <a:pt x="3571" y="44767"/>
                  </a:lnTo>
                  <a:lnTo>
                    <a:pt x="8651" y="45641"/>
                  </a:lnTo>
                  <a:lnTo>
                    <a:pt x="15081" y="46593"/>
                  </a:lnTo>
                  <a:lnTo>
                    <a:pt x="18334" y="46197"/>
                  </a:lnTo>
                  <a:lnTo>
                    <a:pt x="21589" y="45165"/>
                  </a:lnTo>
                  <a:lnTo>
                    <a:pt x="24606" y="43418"/>
                  </a:lnTo>
                  <a:lnTo>
                    <a:pt x="27066" y="40957"/>
                  </a:lnTo>
                  <a:lnTo>
                    <a:pt x="28812" y="37703"/>
                  </a:lnTo>
                  <a:lnTo>
                    <a:pt x="29447" y="33813"/>
                  </a:lnTo>
                  <a:lnTo>
                    <a:pt x="28812" y="29845"/>
                  </a:lnTo>
                  <a:lnTo>
                    <a:pt x="27066" y="26829"/>
                  </a:lnTo>
                  <a:lnTo>
                    <a:pt x="24447" y="24288"/>
                  </a:lnTo>
                  <a:lnTo>
                    <a:pt x="21113" y="22067"/>
                  </a:lnTo>
                  <a:lnTo>
                    <a:pt x="10397" y="15796"/>
                  </a:lnTo>
                  <a:lnTo>
                    <a:pt x="8174" y="13970"/>
                  </a:lnTo>
                  <a:lnTo>
                    <a:pt x="6905" y="12144"/>
                  </a:lnTo>
                  <a:lnTo>
                    <a:pt x="6191" y="8731"/>
                  </a:lnTo>
                  <a:lnTo>
                    <a:pt x="6587" y="6667"/>
                  </a:lnTo>
                  <a:lnTo>
                    <a:pt x="7857" y="4604"/>
                  </a:lnTo>
                  <a:lnTo>
                    <a:pt x="10159" y="2937"/>
                  </a:lnTo>
                  <a:lnTo>
                    <a:pt x="13652" y="2302"/>
                  </a:lnTo>
                  <a:lnTo>
                    <a:pt x="16986" y="2778"/>
                  </a:lnTo>
                  <a:lnTo>
                    <a:pt x="20002" y="4604"/>
                  </a:lnTo>
                  <a:lnTo>
                    <a:pt x="21431" y="6112"/>
                  </a:lnTo>
                  <a:lnTo>
                    <a:pt x="22701" y="8254"/>
                  </a:lnTo>
                  <a:lnTo>
                    <a:pt x="23732" y="11033"/>
                  </a:lnTo>
                  <a:lnTo>
                    <a:pt x="24684" y="14447"/>
                  </a:lnTo>
                  <a:lnTo>
                    <a:pt x="26193" y="14447"/>
                  </a:lnTo>
                  <a:lnTo>
                    <a:pt x="25796" y="873"/>
                  </a:lnTo>
                  <a:lnTo>
                    <a:pt x="24684" y="873"/>
                  </a:lnTo>
                  <a:lnTo>
                    <a:pt x="24049" y="1587"/>
                  </a:lnTo>
                  <a:lnTo>
                    <a:pt x="23018" y="1984"/>
                  </a:lnTo>
                  <a:lnTo>
                    <a:pt x="19446" y="1032"/>
                  </a:lnTo>
                  <a:lnTo>
                    <a:pt x="16906" y="317"/>
                  </a:lnTo>
                  <a:lnTo>
                    <a:pt x="13889" y="0"/>
                  </a:lnTo>
                  <a:close/>
                </a:path>
              </a:pathLst>
            </a:custGeom>
            <a:solidFill>
              <a:srgbClr val="000000"/>
            </a:solidFill>
          </p:spPr>
          <p:txBody>
            <a:bodyPr vert="horz" lIns="91440" tIns="45720" rIns="91440" bIns="45720" anchor="t"/>
            <a:lstStyle/>
            <a:p>
              <a:endParaRPr lang="en-IN"/>
            </a:p>
          </p:txBody>
        </p:sp>
        <p:sp>
          <p:nvSpPr>
            <p:cNvPr id="2611" name="Shape 7351"/>
            <p:cNvSpPr/>
            <p:nvPr/>
          </p:nvSpPr>
          <p:spPr>
            <a:xfrm>
              <a:off x="1669351" y="5603842"/>
              <a:ext cx="29447" cy="46593"/>
            </a:xfrm>
            <a:custGeom>
              <a:avLst/>
              <a:gdLst/>
              <a:ahLst/>
              <a:cxnLst/>
              <a:rect l="0" t="0" r="0" b="0"/>
              <a:pathLst>
                <a:path w="29447" h="46593">
                  <a:moveTo>
                    <a:pt x="13890" y="0"/>
                  </a:moveTo>
                  <a:lnTo>
                    <a:pt x="9525" y="556"/>
                  </a:lnTo>
                  <a:lnTo>
                    <a:pt x="6031" y="1984"/>
                  </a:lnTo>
                  <a:lnTo>
                    <a:pt x="3333" y="3968"/>
                  </a:lnTo>
                  <a:lnTo>
                    <a:pt x="1507" y="6510"/>
                  </a:lnTo>
                  <a:lnTo>
                    <a:pt x="396" y="9287"/>
                  </a:lnTo>
                  <a:lnTo>
                    <a:pt x="0" y="12066"/>
                  </a:lnTo>
                  <a:lnTo>
                    <a:pt x="952" y="16907"/>
                  </a:lnTo>
                  <a:lnTo>
                    <a:pt x="3492" y="20797"/>
                  </a:lnTo>
                  <a:lnTo>
                    <a:pt x="7222" y="23892"/>
                  </a:lnTo>
                  <a:lnTo>
                    <a:pt x="11587" y="26591"/>
                  </a:lnTo>
                  <a:lnTo>
                    <a:pt x="17302" y="29845"/>
                  </a:lnTo>
                  <a:lnTo>
                    <a:pt x="19524" y="31273"/>
                  </a:lnTo>
                  <a:lnTo>
                    <a:pt x="21112" y="32941"/>
                  </a:lnTo>
                  <a:lnTo>
                    <a:pt x="22064" y="34925"/>
                  </a:lnTo>
                  <a:lnTo>
                    <a:pt x="22462" y="37148"/>
                  </a:lnTo>
                  <a:lnTo>
                    <a:pt x="21668" y="40641"/>
                  </a:lnTo>
                  <a:lnTo>
                    <a:pt x="19683" y="42942"/>
                  </a:lnTo>
                  <a:lnTo>
                    <a:pt x="17143" y="44053"/>
                  </a:lnTo>
                  <a:lnTo>
                    <a:pt x="14446" y="44371"/>
                  </a:lnTo>
                  <a:lnTo>
                    <a:pt x="10238" y="43736"/>
                  </a:lnTo>
                  <a:lnTo>
                    <a:pt x="7143" y="41990"/>
                  </a:lnTo>
                  <a:lnTo>
                    <a:pt x="4921" y="39449"/>
                  </a:lnTo>
                  <a:lnTo>
                    <a:pt x="3333" y="36433"/>
                  </a:lnTo>
                  <a:lnTo>
                    <a:pt x="1666" y="30559"/>
                  </a:lnTo>
                  <a:lnTo>
                    <a:pt x="78" y="30559"/>
                  </a:lnTo>
                  <a:lnTo>
                    <a:pt x="78" y="45958"/>
                  </a:lnTo>
                  <a:lnTo>
                    <a:pt x="1348" y="45958"/>
                  </a:lnTo>
                  <a:lnTo>
                    <a:pt x="2221" y="45006"/>
                  </a:lnTo>
                  <a:lnTo>
                    <a:pt x="3571" y="44767"/>
                  </a:lnTo>
                  <a:lnTo>
                    <a:pt x="5873" y="45006"/>
                  </a:lnTo>
                  <a:lnTo>
                    <a:pt x="8651" y="45641"/>
                  </a:lnTo>
                  <a:lnTo>
                    <a:pt x="15081" y="46593"/>
                  </a:lnTo>
                  <a:lnTo>
                    <a:pt x="18334" y="46197"/>
                  </a:lnTo>
                  <a:lnTo>
                    <a:pt x="21589" y="45165"/>
                  </a:lnTo>
                  <a:lnTo>
                    <a:pt x="24606" y="43418"/>
                  </a:lnTo>
                  <a:lnTo>
                    <a:pt x="27066" y="40957"/>
                  </a:lnTo>
                  <a:lnTo>
                    <a:pt x="28812" y="37703"/>
                  </a:lnTo>
                  <a:lnTo>
                    <a:pt x="29447" y="33813"/>
                  </a:lnTo>
                  <a:lnTo>
                    <a:pt x="28812" y="29845"/>
                  </a:lnTo>
                  <a:lnTo>
                    <a:pt x="27066" y="26829"/>
                  </a:lnTo>
                  <a:lnTo>
                    <a:pt x="24367" y="24288"/>
                  </a:lnTo>
                  <a:lnTo>
                    <a:pt x="21112" y="22067"/>
                  </a:lnTo>
                  <a:lnTo>
                    <a:pt x="10397" y="15796"/>
                  </a:lnTo>
                  <a:lnTo>
                    <a:pt x="8175" y="13970"/>
                  </a:lnTo>
                  <a:lnTo>
                    <a:pt x="6905" y="12144"/>
                  </a:lnTo>
                  <a:lnTo>
                    <a:pt x="6269" y="10318"/>
                  </a:lnTo>
                  <a:lnTo>
                    <a:pt x="6111" y="8731"/>
                  </a:lnTo>
                  <a:lnTo>
                    <a:pt x="6587" y="6667"/>
                  </a:lnTo>
                  <a:lnTo>
                    <a:pt x="7857" y="4604"/>
                  </a:lnTo>
                  <a:lnTo>
                    <a:pt x="10158" y="2937"/>
                  </a:lnTo>
                  <a:lnTo>
                    <a:pt x="13652" y="2302"/>
                  </a:lnTo>
                  <a:lnTo>
                    <a:pt x="16906" y="2778"/>
                  </a:lnTo>
                  <a:lnTo>
                    <a:pt x="20002" y="4604"/>
                  </a:lnTo>
                  <a:lnTo>
                    <a:pt x="21431" y="6112"/>
                  </a:lnTo>
                  <a:lnTo>
                    <a:pt x="22621" y="8254"/>
                  </a:lnTo>
                  <a:lnTo>
                    <a:pt x="23732" y="11033"/>
                  </a:lnTo>
                  <a:lnTo>
                    <a:pt x="24684" y="14447"/>
                  </a:lnTo>
                  <a:lnTo>
                    <a:pt x="26113" y="14447"/>
                  </a:lnTo>
                  <a:lnTo>
                    <a:pt x="25717" y="873"/>
                  </a:lnTo>
                  <a:lnTo>
                    <a:pt x="24684" y="873"/>
                  </a:lnTo>
                  <a:lnTo>
                    <a:pt x="24050" y="1587"/>
                  </a:lnTo>
                  <a:lnTo>
                    <a:pt x="22938" y="1984"/>
                  </a:lnTo>
                  <a:lnTo>
                    <a:pt x="21431" y="1667"/>
                  </a:lnTo>
                  <a:lnTo>
                    <a:pt x="19367" y="1032"/>
                  </a:lnTo>
                  <a:lnTo>
                    <a:pt x="13890" y="0"/>
                  </a:lnTo>
                  <a:close/>
                </a:path>
              </a:pathLst>
            </a:custGeom>
            <a:solidFill>
              <a:srgbClr val="000000"/>
            </a:solidFill>
          </p:spPr>
          <p:txBody>
            <a:bodyPr vert="horz" lIns="91440" tIns="45720" rIns="91440" bIns="45720" anchor="t"/>
            <a:lstStyle/>
            <a:p>
              <a:endParaRPr lang="en-IN"/>
            </a:p>
          </p:txBody>
        </p:sp>
        <p:sp>
          <p:nvSpPr>
            <p:cNvPr id="2612" name="Shape 7352"/>
            <p:cNvSpPr/>
            <p:nvPr/>
          </p:nvSpPr>
          <p:spPr>
            <a:xfrm>
              <a:off x="2641139" y="5639482"/>
              <a:ext cx="10953" cy="11033"/>
            </a:xfrm>
            <a:custGeom>
              <a:avLst/>
              <a:gdLst/>
              <a:ahLst/>
              <a:cxnLst/>
              <a:rect l="0" t="0" r="0" b="0"/>
              <a:pathLst>
                <a:path w="10953" h="11033">
                  <a:moveTo>
                    <a:pt x="5397" y="0"/>
                  </a:moveTo>
                  <a:lnTo>
                    <a:pt x="3333" y="475"/>
                  </a:lnTo>
                  <a:lnTo>
                    <a:pt x="1587" y="1666"/>
                  </a:lnTo>
                  <a:lnTo>
                    <a:pt x="476" y="3413"/>
                  </a:lnTo>
                  <a:lnTo>
                    <a:pt x="0" y="5714"/>
                  </a:lnTo>
                  <a:lnTo>
                    <a:pt x="556" y="8096"/>
                  </a:lnTo>
                  <a:lnTo>
                    <a:pt x="1904" y="9763"/>
                  </a:lnTo>
                  <a:lnTo>
                    <a:pt x="3651" y="10714"/>
                  </a:lnTo>
                  <a:lnTo>
                    <a:pt x="5397" y="11033"/>
                  </a:lnTo>
                  <a:lnTo>
                    <a:pt x="7143" y="10714"/>
                  </a:lnTo>
                  <a:lnTo>
                    <a:pt x="8969" y="9763"/>
                  </a:lnTo>
                  <a:lnTo>
                    <a:pt x="10398" y="8096"/>
                  </a:lnTo>
                  <a:lnTo>
                    <a:pt x="10953" y="5714"/>
                  </a:lnTo>
                  <a:lnTo>
                    <a:pt x="10477" y="3492"/>
                  </a:lnTo>
                  <a:lnTo>
                    <a:pt x="9287" y="1746"/>
                  </a:lnTo>
                  <a:lnTo>
                    <a:pt x="7541" y="475"/>
                  </a:lnTo>
                  <a:lnTo>
                    <a:pt x="5397" y="0"/>
                  </a:lnTo>
                  <a:close/>
                </a:path>
              </a:pathLst>
            </a:custGeom>
            <a:solidFill>
              <a:srgbClr val="000000"/>
            </a:solidFill>
          </p:spPr>
          <p:txBody>
            <a:bodyPr vert="horz" lIns="91440" tIns="45720" rIns="91440" bIns="45720" anchor="t"/>
            <a:lstStyle/>
            <a:p>
              <a:endParaRPr lang="en-IN"/>
            </a:p>
          </p:txBody>
        </p:sp>
        <p:sp>
          <p:nvSpPr>
            <p:cNvPr id="2613" name="Shape 7353"/>
            <p:cNvSpPr/>
            <p:nvPr/>
          </p:nvSpPr>
          <p:spPr>
            <a:xfrm>
              <a:off x="2276490" y="5639482"/>
              <a:ext cx="10953" cy="11033"/>
            </a:xfrm>
            <a:custGeom>
              <a:avLst/>
              <a:gdLst/>
              <a:ahLst/>
              <a:cxnLst/>
              <a:rect l="0" t="0" r="0" b="0"/>
              <a:pathLst>
                <a:path w="10953" h="11033">
                  <a:moveTo>
                    <a:pt x="5477" y="0"/>
                  </a:moveTo>
                  <a:lnTo>
                    <a:pt x="3333" y="475"/>
                  </a:lnTo>
                  <a:lnTo>
                    <a:pt x="1587" y="1666"/>
                  </a:lnTo>
                  <a:lnTo>
                    <a:pt x="476" y="3413"/>
                  </a:lnTo>
                  <a:lnTo>
                    <a:pt x="0" y="5714"/>
                  </a:lnTo>
                  <a:lnTo>
                    <a:pt x="556" y="8096"/>
                  </a:lnTo>
                  <a:lnTo>
                    <a:pt x="1905" y="9763"/>
                  </a:lnTo>
                  <a:lnTo>
                    <a:pt x="3731" y="10714"/>
                  </a:lnTo>
                  <a:lnTo>
                    <a:pt x="5477" y="11033"/>
                  </a:lnTo>
                  <a:lnTo>
                    <a:pt x="7143" y="10714"/>
                  </a:lnTo>
                  <a:lnTo>
                    <a:pt x="8969" y="9763"/>
                  </a:lnTo>
                  <a:lnTo>
                    <a:pt x="10398" y="8096"/>
                  </a:lnTo>
                  <a:lnTo>
                    <a:pt x="10953" y="5714"/>
                  </a:lnTo>
                  <a:lnTo>
                    <a:pt x="10557" y="3492"/>
                  </a:lnTo>
                  <a:lnTo>
                    <a:pt x="9287" y="1746"/>
                  </a:lnTo>
                  <a:lnTo>
                    <a:pt x="7541" y="475"/>
                  </a:lnTo>
                  <a:lnTo>
                    <a:pt x="5477" y="0"/>
                  </a:lnTo>
                  <a:close/>
                </a:path>
              </a:pathLst>
            </a:custGeom>
            <a:solidFill>
              <a:srgbClr val="000000"/>
            </a:solidFill>
          </p:spPr>
          <p:txBody>
            <a:bodyPr vert="horz" lIns="91440" tIns="45720" rIns="91440" bIns="45720" anchor="t"/>
            <a:lstStyle/>
            <a:p>
              <a:endParaRPr lang="en-IN"/>
            </a:p>
          </p:txBody>
        </p:sp>
        <p:sp>
          <p:nvSpPr>
            <p:cNvPr id="2614" name="Shape 7354"/>
            <p:cNvSpPr/>
            <p:nvPr/>
          </p:nvSpPr>
          <p:spPr>
            <a:xfrm>
              <a:off x="2423969" y="5604874"/>
              <a:ext cx="46593" cy="45561"/>
            </a:xfrm>
            <a:custGeom>
              <a:avLst/>
              <a:gdLst/>
              <a:ahLst/>
              <a:cxnLst/>
              <a:rect l="0" t="0" r="0" b="0"/>
              <a:pathLst>
                <a:path w="46593" h="45561">
                  <a:moveTo>
                    <a:pt x="0" y="0"/>
                  </a:moveTo>
                  <a:lnTo>
                    <a:pt x="0" y="1348"/>
                  </a:lnTo>
                  <a:lnTo>
                    <a:pt x="2222" y="1587"/>
                  </a:lnTo>
                  <a:lnTo>
                    <a:pt x="4207" y="2381"/>
                  </a:lnTo>
                  <a:lnTo>
                    <a:pt x="5636" y="4206"/>
                  </a:lnTo>
                  <a:lnTo>
                    <a:pt x="6191" y="7698"/>
                  </a:lnTo>
                  <a:lnTo>
                    <a:pt x="6191" y="32702"/>
                  </a:lnTo>
                  <a:lnTo>
                    <a:pt x="6747" y="37227"/>
                  </a:lnTo>
                  <a:lnTo>
                    <a:pt x="8254" y="40639"/>
                  </a:lnTo>
                  <a:lnTo>
                    <a:pt x="10477" y="43021"/>
                  </a:lnTo>
                  <a:lnTo>
                    <a:pt x="13017" y="44528"/>
                  </a:lnTo>
                  <a:lnTo>
                    <a:pt x="15637" y="45322"/>
                  </a:lnTo>
                  <a:lnTo>
                    <a:pt x="17938" y="45561"/>
                  </a:lnTo>
                  <a:lnTo>
                    <a:pt x="19843" y="45402"/>
                  </a:lnTo>
                  <a:lnTo>
                    <a:pt x="22383" y="44847"/>
                  </a:lnTo>
                  <a:lnTo>
                    <a:pt x="25400" y="43497"/>
                  </a:lnTo>
                  <a:lnTo>
                    <a:pt x="28337" y="41275"/>
                  </a:lnTo>
                  <a:lnTo>
                    <a:pt x="32623" y="36988"/>
                  </a:lnTo>
                  <a:lnTo>
                    <a:pt x="32623" y="45243"/>
                  </a:lnTo>
                  <a:lnTo>
                    <a:pt x="32782" y="45481"/>
                  </a:lnTo>
                  <a:lnTo>
                    <a:pt x="39370" y="43100"/>
                  </a:lnTo>
                  <a:lnTo>
                    <a:pt x="46593" y="40957"/>
                  </a:lnTo>
                  <a:lnTo>
                    <a:pt x="46593" y="39608"/>
                  </a:lnTo>
                  <a:lnTo>
                    <a:pt x="43101" y="39291"/>
                  </a:lnTo>
                  <a:lnTo>
                    <a:pt x="41275" y="38178"/>
                  </a:lnTo>
                  <a:lnTo>
                    <a:pt x="40561" y="36353"/>
                  </a:lnTo>
                  <a:lnTo>
                    <a:pt x="40402" y="33972"/>
                  </a:lnTo>
                  <a:lnTo>
                    <a:pt x="40402" y="0"/>
                  </a:lnTo>
                  <a:lnTo>
                    <a:pt x="24764" y="0"/>
                  </a:lnTo>
                  <a:lnTo>
                    <a:pt x="24764" y="1666"/>
                  </a:lnTo>
                  <a:lnTo>
                    <a:pt x="27067" y="1825"/>
                  </a:lnTo>
                  <a:lnTo>
                    <a:pt x="28892" y="2142"/>
                  </a:lnTo>
                  <a:lnTo>
                    <a:pt x="30162" y="2618"/>
                  </a:lnTo>
                  <a:lnTo>
                    <a:pt x="31036" y="3333"/>
                  </a:lnTo>
                  <a:lnTo>
                    <a:pt x="31988" y="5238"/>
                  </a:lnTo>
                  <a:lnTo>
                    <a:pt x="32147" y="7937"/>
                  </a:lnTo>
                  <a:lnTo>
                    <a:pt x="32147" y="31193"/>
                  </a:lnTo>
                  <a:lnTo>
                    <a:pt x="32067" y="33258"/>
                  </a:lnTo>
                  <a:lnTo>
                    <a:pt x="31671" y="34607"/>
                  </a:lnTo>
                  <a:lnTo>
                    <a:pt x="30559" y="36195"/>
                  </a:lnTo>
                  <a:lnTo>
                    <a:pt x="26352" y="38815"/>
                  </a:lnTo>
                  <a:lnTo>
                    <a:pt x="21907" y="39766"/>
                  </a:lnTo>
                  <a:lnTo>
                    <a:pt x="19050" y="39370"/>
                  </a:lnTo>
                  <a:lnTo>
                    <a:pt x="17066" y="38178"/>
                  </a:lnTo>
                  <a:lnTo>
                    <a:pt x="15716" y="36591"/>
                  </a:lnTo>
                  <a:lnTo>
                    <a:pt x="15002" y="34846"/>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615" name="Shape 7355"/>
            <p:cNvSpPr/>
            <p:nvPr/>
          </p:nvSpPr>
          <p:spPr>
            <a:xfrm>
              <a:off x="1341850" y="5603842"/>
              <a:ext cx="46037" cy="67072"/>
            </a:xfrm>
            <a:custGeom>
              <a:avLst/>
              <a:gdLst/>
              <a:ahLst/>
              <a:cxnLst/>
              <a:rect l="0" t="0" r="0" b="0"/>
              <a:pathLst>
                <a:path w="46037" h="67072">
                  <a:moveTo>
                    <a:pt x="14683" y="0"/>
                  </a:moveTo>
                  <a:lnTo>
                    <a:pt x="396" y="5079"/>
                  </a:lnTo>
                  <a:lnTo>
                    <a:pt x="396" y="6667"/>
                  </a:lnTo>
                  <a:lnTo>
                    <a:pt x="3175" y="6588"/>
                  </a:lnTo>
                  <a:lnTo>
                    <a:pt x="5238" y="6906"/>
                  </a:lnTo>
                  <a:lnTo>
                    <a:pt x="6350" y="7858"/>
                  </a:lnTo>
                  <a:lnTo>
                    <a:pt x="6826" y="9685"/>
                  </a:lnTo>
                  <a:lnTo>
                    <a:pt x="6905" y="12223"/>
                  </a:lnTo>
                  <a:lnTo>
                    <a:pt x="6905" y="58579"/>
                  </a:lnTo>
                  <a:lnTo>
                    <a:pt x="6826" y="61357"/>
                  </a:lnTo>
                  <a:lnTo>
                    <a:pt x="5952" y="63342"/>
                  </a:lnTo>
                  <a:lnTo>
                    <a:pt x="3888" y="64691"/>
                  </a:lnTo>
                  <a:lnTo>
                    <a:pt x="0" y="65404"/>
                  </a:lnTo>
                  <a:lnTo>
                    <a:pt x="0" y="67072"/>
                  </a:lnTo>
                  <a:lnTo>
                    <a:pt x="23970" y="67072"/>
                  </a:lnTo>
                  <a:lnTo>
                    <a:pt x="23970" y="65326"/>
                  </a:lnTo>
                  <a:lnTo>
                    <a:pt x="19605" y="65008"/>
                  </a:lnTo>
                  <a:lnTo>
                    <a:pt x="16906" y="63976"/>
                  </a:lnTo>
                  <a:lnTo>
                    <a:pt x="15636" y="61754"/>
                  </a:lnTo>
                  <a:lnTo>
                    <a:pt x="15238" y="57865"/>
                  </a:lnTo>
                  <a:lnTo>
                    <a:pt x="15238" y="42307"/>
                  </a:lnTo>
                  <a:lnTo>
                    <a:pt x="17620" y="44292"/>
                  </a:lnTo>
                  <a:lnTo>
                    <a:pt x="20001" y="45641"/>
                  </a:lnTo>
                  <a:lnTo>
                    <a:pt x="25241" y="46593"/>
                  </a:lnTo>
                  <a:lnTo>
                    <a:pt x="31591" y="45482"/>
                  </a:lnTo>
                  <a:lnTo>
                    <a:pt x="36828" y="42545"/>
                  </a:lnTo>
                  <a:lnTo>
                    <a:pt x="40797" y="38179"/>
                  </a:lnTo>
                  <a:lnTo>
                    <a:pt x="43735" y="32941"/>
                  </a:lnTo>
                  <a:lnTo>
                    <a:pt x="45481" y="27147"/>
                  </a:lnTo>
                  <a:lnTo>
                    <a:pt x="46037" y="21352"/>
                  </a:lnTo>
                  <a:lnTo>
                    <a:pt x="45720" y="16590"/>
                  </a:lnTo>
                  <a:lnTo>
                    <a:pt x="44766" y="12382"/>
                  </a:lnTo>
                  <a:lnTo>
                    <a:pt x="43258" y="8811"/>
                  </a:lnTo>
                  <a:lnTo>
                    <a:pt x="41195" y="5716"/>
                  </a:lnTo>
                  <a:lnTo>
                    <a:pt x="38735" y="3254"/>
                  </a:lnTo>
                  <a:lnTo>
                    <a:pt x="36035" y="1508"/>
                  </a:lnTo>
                  <a:lnTo>
                    <a:pt x="33020" y="397"/>
                  </a:lnTo>
                  <a:lnTo>
                    <a:pt x="29685" y="0"/>
                  </a:lnTo>
                  <a:lnTo>
                    <a:pt x="26193" y="397"/>
                  </a:lnTo>
                  <a:lnTo>
                    <a:pt x="23097" y="1429"/>
                  </a:lnTo>
                  <a:lnTo>
                    <a:pt x="20271" y="3249"/>
                  </a:lnTo>
                  <a:lnTo>
                    <a:pt x="24922" y="5953"/>
                  </a:lnTo>
                  <a:lnTo>
                    <a:pt x="28971" y="6667"/>
                  </a:lnTo>
                  <a:lnTo>
                    <a:pt x="31987" y="8493"/>
                  </a:lnTo>
                  <a:lnTo>
                    <a:pt x="34288" y="11112"/>
                  </a:lnTo>
                  <a:lnTo>
                    <a:pt x="35797" y="14287"/>
                  </a:lnTo>
                  <a:lnTo>
                    <a:pt x="37226" y="20479"/>
                  </a:lnTo>
                  <a:lnTo>
                    <a:pt x="37463" y="22861"/>
                  </a:lnTo>
                  <a:lnTo>
                    <a:pt x="37543" y="24288"/>
                  </a:lnTo>
                  <a:lnTo>
                    <a:pt x="37385" y="28257"/>
                  </a:lnTo>
                  <a:lnTo>
                    <a:pt x="36908" y="31750"/>
                  </a:lnTo>
                  <a:lnTo>
                    <a:pt x="36115" y="34607"/>
                  </a:lnTo>
                  <a:lnTo>
                    <a:pt x="35082" y="36909"/>
                  </a:lnTo>
                  <a:lnTo>
                    <a:pt x="32701" y="40323"/>
                  </a:lnTo>
                  <a:lnTo>
                    <a:pt x="30003" y="42228"/>
                  </a:lnTo>
                  <a:lnTo>
                    <a:pt x="27383" y="43179"/>
                  </a:lnTo>
                  <a:lnTo>
                    <a:pt x="25320" y="43418"/>
                  </a:lnTo>
                  <a:lnTo>
                    <a:pt x="21510" y="42704"/>
                  </a:lnTo>
                  <a:lnTo>
                    <a:pt x="18256" y="40957"/>
                  </a:lnTo>
                  <a:lnTo>
                    <a:pt x="16032" y="38815"/>
                  </a:lnTo>
                  <a:lnTo>
                    <a:pt x="15238" y="36829"/>
                  </a:lnTo>
                  <a:lnTo>
                    <a:pt x="15238" y="12462"/>
                  </a:lnTo>
                  <a:lnTo>
                    <a:pt x="15953" y="10716"/>
                  </a:lnTo>
                  <a:lnTo>
                    <a:pt x="17223" y="9128"/>
                  </a:lnTo>
                  <a:lnTo>
                    <a:pt x="20953" y="6826"/>
                  </a:lnTo>
                  <a:lnTo>
                    <a:pt x="24922" y="5953"/>
                  </a:lnTo>
                  <a:lnTo>
                    <a:pt x="20271" y="3249"/>
                  </a:lnTo>
                  <a:lnTo>
                    <a:pt x="18413" y="4445"/>
                  </a:lnTo>
                  <a:lnTo>
                    <a:pt x="16668" y="6112"/>
                  </a:lnTo>
                  <a:lnTo>
                    <a:pt x="15477" y="7620"/>
                  </a:lnTo>
                  <a:lnTo>
                    <a:pt x="15238" y="7461"/>
                  </a:lnTo>
                  <a:lnTo>
                    <a:pt x="15238" y="238"/>
                  </a:lnTo>
                  <a:lnTo>
                    <a:pt x="14683" y="0"/>
                  </a:lnTo>
                  <a:close/>
                </a:path>
              </a:pathLst>
            </a:custGeom>
            <a:solidFill>
              <a:srgbClr val="000000"/>
            </a:solidFill>
          </p:spPr>
          <p:txBody>
            <a:bodyPr vert="horz" lIns="91440" tIns="45720" rIns="91440" bIns="45720" anchor="t"/>
            <a:lstStyle/>
            <a:p>
              <a:endParaRPr lang="en-IN"/>
            </a:p>
          </p:txBody>
        </p:sp>
        <p:sp>
          <p:nvSpPr>
            <p:cNvPr id="2616" name="Shape 7356"/>
            <p:cNvSpPr/>
            <p:nvPr/>
          </p:nvSpPr>
          <p:spPr>
            <a:xfrm>
              <a:off x="2031221" y="5604874"/>
              <a:ext cx="45641" cy="66118"/>
            </a:xfrm>
            <a:custGeom>
              <a:avLst/>
              <a:gdLst/>
              <a:ahLst/>
              <a:cxnLst/>
              <a:rect l="0" t="0" r="0" b="0"/>
              <a:pathLst>
                <a:path w="45641" h="66118">
                  <a:moveTo>
                    <a:pt x="0" y="0"/>
                  </a:moveTo>
                  <a:lnTo>
                    <a:pt x="0" y="1348"/>
                  </a:lnTo>
                  <a:lnTo>
                    <a:pt x="2539" y="2142"/>
                  </a:lnTo>
                  <a:lnTo>
                    <a:pt x="3888" y="3016"/>
                  </a:lnTo>
                  <a:lnTo>
                    <a:pt x="5001" y="4523"/>
                  </a:lnTo>
                  <a:lnTo>
                    <a:pt x="16351" y="28892"/>
                  </a:lnTo>
                  <a:lnTo>
                    <a:pt x="17303" y="30877"/>
                  </a:lnTo>
                  <a:lnTo>
                    <a:pt x="18573" y="33496"/>
                  </a:lnTo>
                  <a:lnTo>
                    <a:pt x="21192" y="39052"/>
                  </a:lnTo>
                  <a:lnTo>
                    <a:pt x="22066" y="41275"/>
                  </a:lnTo>
                  <a:lnTo>
                    <a:pt x="22463" y="42545"/>
                  </a:lnTo>
                  <a:lnTo>
                    <a:pt x="22305" y="43656"/>
                  </a:lnTo>
                  <a:lnTo>
                    <a:pt x="21748" y="45641"/>
                  </a:lnTo>
                  <a:lnTo>
                    <a:pt x="19843" y="50800"/>
                  </a:lnTo>
                  <a:lnTo>
                    <a:pt x="16986" y="55641"/>
                  </a:lnTo>
                  <a:lnTo>
                    <a:pt x="15239" y="57228"/>
                  </a:lnTo>
                  <a:lnTo>
                    <a:pt x="13335" y="57865"/>
                  </a:lnTo>
                  <a:lnTo>
                    <a:pt x="12144" y="57547"/>
                  </a:lnTo>
                  <a:lnTo>
                    <a:pt x="10398" y="56911"/>
                  </a:lnTo>
                  <a:lnTo>
                    <a:pt x="6350" y="56038"/>
                  </a:lnTo>
                  <a:lnTo>
                    <a:pt x="4366" y="56356"/>
                  </a:lnTo>
                  <a:lnTo>
                    <a:pt x="3094" y="57071"/>
                  </a:lnTo>
                  <a:lnTo>
                    <a:pt x="1826" y="58975"/>
                  </a:lnTo>
                  <a:lnTo>
                    <a:pt x="1587" y="60403"/>
                  </a:lnTo>
                  <a:lnTo>
                    <a:pt x="1984" y="62388"/>
                  </a:lnTo>
                  <a:lnTo>
                    <a:pt x="3333" y="64293"/>
                  </a:lnTo>
                  <a:lnTo>
                    <a:pt x="5636" y="65642"/>
                  </a:lnTo>
                  <a:lnTo>
                    <a:pt x="8811" y="66118"/>
                  </a:lnTo>
                  <a:lnTo>
                    <a:pt x="11430" y="65802"/>
                  </a:lnTo>
                  <a:lnTo>
                    <a:pt x="13891" y="64928"/>
                  </a:lnTo>
                  <a:lnTo>
                    <a:pt x="16113" y="63341"/>
                  </a:lnTo>
                  <a:lnTo>
                    <a:pt x="18097" y="61197"/>
                  </a:lnTo>
                  <a:lnTo>
                    <a:pt x="20002" y="58420"/>
                  </a:lnTo>
                  <a:lnTo>
                    <a:pt x="21907" y="55006"/>
                  </a:lnTo>
                  <a:lnTo>
                    <a:pt x="23812" y="50958"/>
                  </a:lnTo>
                  <a:lnTo>
                    <a:pt x="25638" y="46354"/>
                  </a:lnTo>
                  <a:lnTo>
                    <a:pt x="40878" y="5953"/>
                  </a:lnTo>
                  <a:lnTo>
                    <a:pt x="42148" y="3492"/>
                  </a:lnTo>
                  <a:lnTo>
                    <a:pt x="43338" y="2222"/>
                  </a:lnTo>
                  <a:lnTo>
                    <a:pt x="45641" y="1428"/>
                  </a:lnTo>
                  <a:lnTo>
                    <a:pt x="45641" y="0"/>
                  </a:lnTo>
                  <a:lnTo>
                    <a:pt x="32305" y="0"/>
                  </a:lnTo>
                  <a:lnTo>
                    <a:pt x="32305" y="1428"/>
                  </a:lnTo>
                  <a:lnTo>
                    <a:pt x="34369" y="1587"/>
                  </a:lnTo>
                  <a:lnTo>
                    <a:pt x="35877" y="2063"/>
                  </a:lnTo>
                  <a:lnTo>
                    <a:pt x="36751" y="2936"/>
                  </a:lnTo>
                  <a:lnTo>
                    <a:pt x="37067" y="4206"/>
                  </a:lnTo>
                  <a:lnTo>
                    <a:pt x="36830" y="5317"/>
                  </a:lnTo>
                  <a:lnTo>
                    <a:pt x="36273" y="6984"/>
                  </a:lnTo>
                  <a:lnTo>
                    <a:pt x="34766" y="10953"/>
                  </a:lnTo>
                  <a:lnTo>
                    <a:pt x="27067" y="32941"/>
                  </a:lnTo>
                  <a:lnTo>
                    <a:pt x="15636" y="7937"/>
                  </a:lnTo>
                  <a:lnTo>
                    <a:pt x="15001" y="6350"/>
                  </a:lnTo>
                  <a:lnTo>
                    <a:pt x="14684" y="4366"/>
                  </a:lnTo>
                  <a:lnTo>
                    <a:pt x="15161" y="2778"/>
                  </a:lnTo>
                  <a:lnTo>
                    <a:pt x="16588" y="1984"/>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2617" name="Shape 7357"/>
            <p:cNvSpPr/>
            <p:nvPr/>
          </p:nvSpPr>
          <p:spPr>
            <a:xfrm>
              <a:off x="1813257" y="5604874"/>
              <a:ext cx="45719" cy="66118"/>
            </a:xfrm>
            <a:custGeom>
              <a:avLst/>
              <a:gdLst/>
              <a:ahLst/>
              <a:cxnLst/>
              <a:rect l="0" t="0" r="0" b="0"/>
              <a:pathLst>
                <a:path w="45719" h="66118">
                  <a:moveTo>
                    <a:pt x="0" y="0"/>
                  </a:moveTo>
                  <a:lnTo>
                    <a:pt x="0" y="1348"/>
                  </a:lnTo>
                  <a:lnTo>
                    <a:pt x="2618" y="2142"/>
                  </a:lnTo>
                  <a:lnTo>
                    <a:pt x="3968" y="3016"/>
                  </a:lnTo>
                  <a:lnTo>
                    <a:pt x="5079" y="4523"/>
                  </a:lnTo>
                  <a:lnTo>
                    <a:pt x="16351" y="28892"/>
                  </a:lnTo>
                  <a:lnTo>
                    <a:pt x="17303" y="30877"/>
                  </a:lnTo>
                  <a:lnTo>
                    <a:pt x="18573" y="33496"/>
                  </a:lnTo>
                  <a:lnTo>
                    <a:pt x="21193" y="39052"/>
                  </a:lnTo>
                  <a:lnTo>
                    <a:pt x="22146" y="41275"/>
                  </a:lnTo>
                  <a:lnTo>
                    <a:pt x="22542" y="42545"/>
                  </a:lnTo>
                  <a:lnTo>
                    <a:pt x="22383" y="43656"/>
                  </a:lnTo>
                  <a:lnTo>
                    <a:pt x="21827" y="45641"/>
                  </a:lnTo>
                  <a:lnTo>
                    <a:pt x="19843" y="50800"/>
                  </a:lnTo>
                  <a:lnTo>
                    <a:pt x="16986" y="55641"/>
                  </a:lnTo>
                  <a:lnTo>
                    <a:pt x="15318" y="57228"/>
                  </a:lnTo>
                  <a:lnTo>
                    <a:pt x="13414" y="57865"/>
                  </a:lnTo>
                  <a:lnTo>
                    <a:pt x="12143" y="57547"/>
                  </a:lnTo>
                  <a:lnTo>
                    <a:pt x="10398" y="56911"/>
                  </a:lnTo>
                  <a:lnTo>
                    <a:pt x="6350" y="56038"/>
                  </a:lnTo>
                  <a:lnTo>
                    <a:pt x="4364" y="56356"/>
                  </a:lnTo>
                  <a:lnTo>
                    <a:pt x="3096" y="57071"/>
                  </a:lnTo>
                  <a:lnTo>
                    <a:pt x="1824" y="58975"/>
                  </a:lnTo>
                  <a:lnTo>
                    <a:pt x="1587" y="60403"/>
                  </a:lnTo>
                  <a:lnTo>
                    <a:pt x="2063" y="62388"/>
                  </a:lnTo>
                  <a:lnTo>
                    <a:pt x="3412" y="64293"/>
                  </a:lnTo>
                  <a:lnTo>
                    <a:pt x="5636" y="65642"/>
                  </a:lnTo>
                  <a:lnTo>
                    <a:pt x="8811" y="66118"/>
                  </a:lnTo>
                  <a:lnTo>
                    <a:pt x="11429" y="65802"/>
                  </a:lnTo>
                  <a:lnTo>
                    <a:pt x="13889" y="64928"/>
                  </a:lnTo>
                  <a:lnTo>
                    <a:pt x="16112" y="63341"/>
                  </a:lnTo>
                  <a:lnTo>
                    <a:pt x="18177" y="61197"/>
                  </a:lnTo>
                  <a:lnTo>
                    <a:pt x="20081" y="58420"/>
                  </a:lnTo>
                  <a:lnTo>
                    <a:pt x="21987" y="55006"/>
                  </a:lnTo>
                  <a:lnTo>
                    <a:pt x="23812" y="50958"/>
                  </a:lnTo>
                  <a:lnTo>
                    <a:pt x="25637" y="46354"/>
                  </a:lnTo>
                  <a:lnTo>
                    <a:pt x="40957" y="5953"/>
                  </a:lnTo>
                  <a:lnTo>
                    <a:pt x="42148" y="3492"/>
                  </a:lnTo>
                  <a:lnTo>
                    <a:pt x="43418" y="2222"/>
                  </a:lnTo>
                  <a:lnTo>
                    <a:pt x="45719" y="1428"/>
                  </a:lnTo>
                  <a:lnTo>
                    <a:pt x="45719" y="0"/>
                  </a:lnTo>
                  <a:lnTo>
                    <a:pt x="32306" y="0"/>
                  </a:lnTo>
                  <a:lnTo>
                    <a:pt x="32306" y="1428"/>
                  </a:lnTo>
                  <a:lnTo>
                    <a:pt x="34368" y="1587"/>
                  </a:lnTo>
                  <a:lnTo>
                    <a:pt x="35877" y="2063"/>
                  </a:lnTo>
                  <a:lnTo>
                    <a:pt x="36749" y="2936"/>
                  </a:lnTo>
                  <a:lnTo>
                    <a:pt x="37068" y="4206"/>
                  </a:lnTo>
                  <a:lnTo>
                    <a:pt x="36908" y="5317"/>
                  </a:lnTo>
                  <a:lnTo>
                    <a:pt x="36353" y="6984"/>
                  </a:lnTo>
                  <a:lnTo>
                    <a:pt x="34766" y="10953"/>
                  </a:lnTo>
                  <a:lnTo>
                    <a:pt x="27067" y="32941"/>
                  </a:lnTo>
                  <a:lnTo>
                    <a:pt x="15637" y="7937"/>
                  </a:lnTo>
                  <a:lnTo>
                    <a:pt x="15002" y="6350"/>
                  </a:lnTo>
                  <a:lnTo>
                    <a:pt x="14683" y="4366"/>
                  </a:lnTo>
                  <a:lnTo>
                    <a:pt x="15239" y="2778"/>
                  </a:lnTo>
                  <a:lnTo>
                    <a:pt x="16668" y="1984"/>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2618" name="Shape 7358"/>
            <p:cNvSpPr/>
            <p:nvPr/>
          </p:nvSpPr>
          <p:spPr>
            <a:xfrm>
              <a:off x="1498297" y="5604874"/>
              <a:ext cx="45641" cy="66118"/>
            </a:xfrm>
            <a:custGeom>
              <a:avLst/>
              <a:gdLst/>
              <a:ahLst/>
              <a:cxnLst/>
              <a:rect l="0" t="0" r="0" b="0"/>
              <a:pathLst>
                <a:path w="45641" h="66118">
                  <a:moveTo>
                    <a:pt x="0" y="0"/>
                  </a:moveTo>
                  <a:lnTo>
                    <a:pt x="0" y="1348"/>
                  </a:lnTo>
                  <a:lnTo>
                    <a:pt x="2539" y="2142"/>
                  </a:lnTo>
                  <a:lnTo>
                    <a:pt x="3889" y="3016"/>
                  </a:lnTo>
                  <a:lnTo>
                    <a:pt x="4999" y="4523"/>
                  </a:lnTo>
                  <a:lnTo>
                    <a:pt x="16351" y="28892"/>
                  </a:lnTo>
                  <a:lnTo>
                    <a:pt x="17303" y="30877"/>
                  </a:lnTo>
                  <a:lnTo>
                    <a:pt x="18573" y="33496"/>
                  </a:lnTo>
                  <a:lnTo>
                    <a:pt x="21193" y="39052"/>
                  </a:lnTo>
                  <a:lnTo>
                    <a:pt x="22066" y="41275"/>
                  </a:lnTo>
                  <a:lnTo>
                    <a:pt x="22462" y="42545"/>
                  </a:lnTo>
                  <a:lnTo>
                    <a:pt x="22303" y="43656"/>
                  </a:lnTo>
                  <a:lnTo>
                    <a:pt x="21748" y="45641"/>
                  </a:lnTo>
                  <a:lnTo>
                    <a:pt x="19843" y="50800"/>
                  </a:lnTo>
                  <a:lnTo>
                    <a:pt x="16986" y="55641"/>
                  </a:lnTo>
                  <a:lnTo>
                    <a:pt x="15239" y="57228"/>
                  </a:lnTo>
                  <a:lnTo>
                    <a:pt x="13335" y="57865"/>
                  </a:lnTo>
                  <a:lnTo>
                    <a:pt x="12143" y="57547"/>
                  </a:lnTo>
                  <a:lnTo>
                    <a:pt x="10397" y="56911"/>
                  </a:lnTo>
                  <a:lnTo>
                    <a:pt x="6271" y="56038"/>
                  </a:lnTo>
                  <a:lnTo>
                    <a:pt x="4366" y="56356"/>
                  </a:lnTo>
                  <a:lnTo>
                    <a:pt x="3016" y="57071"/>
                  </a:lnTo>
                  <a:lnTo>
                    <a:pt x="1824" y="58975"/>
                  </a:lnTo>
                  <a:lnTo>
                    <a:pt x="1587" y="60403"/>
                  </a:lnTo>
                  <a:lnTo>
                    <a:pt x="1984" y="62388"/>
                  </a:lnTo>
                  <a:lnTo>
                    <a:pt x="3333" y="64293"/>
                  </a:lnTo>
                  <a:lnTo>
                    <a:pt x="5634" y="65642"/>
                  </a:lnTo>
                  <a:lnTo>
                    <a:pt x="8809" y="66118"/>
                  </a:lnTo>
                  <a:lnTo>
                    <a:pt x="11429" y="65802"/>
                  </a:lnTo>
                  <a:lnTo>
                    <a:pt x="13811" y="64928"/>
                  </a:lnTo>
                  <a:lnTo>
                    <a:pt x="16112" y="63341"/>
                  </a:lnTo>
                  <a:lnTo>
                    <a:pt x="18097" y="61197"/>
                  </a:lnTo>
                  <a:lnTo>
                    <a:pt x="20002" y="58420"/>
                  </a:lnTo>
                  <a:lnTo>
                    <a:pt x="21907" y="55006"/>
                  </a:lnTo>
                  <a:lnTo>
                    <a:pt x="23812" y="50958"/>
                  </a:lnTo>
                  <a:lnTo>
                    <a:pt x="25637" y="46354"/>
                  </a:lnTo>
                  <a:lnTo>
                    <a:pt x="40878" y="5953"/>
                  </a:lnTo>
                  <a:lnTo>
                    <a:pt x="42068" y="3492"/>
                  </a:lnTo>
                  <a:lnTo>
                    <a:pt x="43338" y="2222"/>
                  </a:lnTo>
                  <a:lnTo>
                    <a:pt x="45641" y="1428"/>
                  </a:lnTo>
                  <a:lnTo>
                    <a:pt x="45641" y="0"/>
                  </a:lnTo>
                  <a:lnTo>
                    <a:pt x="32226" y="0"/>
                  </a:lnTo>
                  <a:lnTo>
                    <a:pt x="32226" y="1428"/>
                  </a:lnTo>
                  <a:lnTo>
                    <a:pt x="34289" y="1587"/>
                  </a:lnTo>
                  <a:lnTo>
                    <a:pt x="35797" y="2063"/>
                  </a:lnTo>
                  <a:lnTo>
                    <a:pt x="36671" y="2936"/>
                  </a:lnTo>
                  <a:lnTo>
                    <a:pt x="36988" y="4206"/>
                  </a:lnTo>
                  <a:lnTo>
                    <a:pt x="36829" y="5317"/>
                  </a:lnTo>
                  <a:lnTo>
                    <a:pt x="36274" y="6984"/>
                  </a:lnTo>
                  <a:lnTo>
                    <a:pt x="34766" y="10953"/>
                  </a:lnTo>
                  <a:lnTo>
                    <a:pt x="26987" y="32941"/>
                  </a:lnTo>
                  <a:lnTo>
                    <a:pt x="15637" y="7937"/>
                  </a:lnTo>
                  <a:lnTo>
                    <a:pt x="15002" y="6350"/>
                  </a:lnTo>
                  <a:lnTo>
                    <a:pt x="14604" y="4366"/>
                  </a:lnTo>
                  <a:lnTo>
                    <a:pt x="15159" y="2778"/>
                  </a:lnTo>
                  <a:lnTo>
                    <a:pt x="16589" y="1984"/>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2619" name="Shape 7359"/>
            <p:cNvSpPr/>
            <p:nvPr/>
          </p:nvSpPr>
          <p:spPr>
            <a:xfrm>
              <a:off x="1641331" y="5709728"/>
              <a:ext cx="10081" cy="10081"/>
            </a:xfrm>
            <a:custGeom>
              <a:avLst/>
              <a:gdLst/>
              <a:ahLst/>
              <a:cxnLst/>
              <a:rect l="0" t="0" r="0" b="0"/>
              <a:pathLst>
                <a:path w="10081" h="10081">
                  <a:moveTo>
                    <a:pt x="4921" y="0"/>
                  </a:moveTo>
                  <a:lnTo>
                    <a:pt x="2698" y="476"/>
                  </a:lnTo>
                  <a:lnTo>
                    <a:pt x="1191" y="1826"/>
                  </a:lnTo>
                  <a:lnTo>
                    <a:pt x="317" y="3413"/>
                  </a:lnTo>
                  <a:lnTo>
                    <a:pt x="0" y="5081"/>
                  </a:lnTo>
                  <a:lnTo>
                    <a:pt x="238" y="6668"/>
                  </a:lnTo>
                  <a:lnTo>
                    <a:pt x="1111" y="8335"/>
                  </a:lnTo>
                  <a:lnTo>
                    <a:pt x="2698" y="9604"/>
                  </a:lnTo>
                  <a:lnTo>
                    <a:pt x="4921" y="10081"/>
                  </a:lnTo>
                  <a:lnTo>
                    <a:pt x="6985" y="9683"/>
                  </a:lnTo>
                  <a:lnTo>
                    <a:pt x="8651" y="8652"/>
                  </a:lnTo>
                  <a:lnTo>
                    <a:pt x="9763" y="7065"/>
                  </a:lnTo>
                  <a:lnTo>
                    <a:pt x="10081" y="5081"/>
                  </a:lnTo>
                  <a:lnTo>
                    <a:pt x="9763" y="3096"/>
                  </a:lnTo>
                  <a:lnTo>
                    <a:pt x="8651" y="150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2620" name="Shape 7360"/>
            <p:cNvSpPr/>
            <p:nvPr/>
          </p:nvSpPr>
          <p:spPr>
            <a:xfrm>
              <a:off x="1403682" y="5709728"/>
              <a:ext cx="23574" cy="67707"/>
            </a:xfrm>
            <a:custGeom>
              <a:avLst/>
              <a:gdLst/>
              <a:ahLst/>
              <a:cxnLst/>
              <a:rect l="0" t="0" r="0" b="0"/>
              <a:pathLst>
                <a:path w="23574" h="67707">
                  <a:moveTo>
                    <a:pt x="15716" y="0"/>
                  </a:moveTo>
                  <a:lnTo>
                    <a:pt x="0" y="4366"/>
                  </a:lnTo>
                  <a:lnTo>
                    <a:pt x="0" y="5953"/>
                  </a:lnTo>
                  <a:lnTo>
                    <a:pt x="3333" y="5794"/>
                  </a:lnTo>
                  <a:lnTo>
                    <a:pt x="5636" y="6112"/>
                  </a:lnTo>
                  <a:lnTo>
                    <a:pt x="6984" y="7143"/>
                  </a:lnTo>
                  <a:lnTo>
                    <a:pt x="7619" y="8969"/>
                  </a:lnTo>
                  <a:lnTo>
                    <a:pt x="7778" y="11827"/>
                  </a:lnTo>
                  <a:lnTo>
                    <a:pt x="7778" y="59054"/>
                  </a:lnTo>
                  <a:lnTo>
                    <a:pt x="7461" y="62388"/>
                  </a:lnTo>
                  <a:lnTo>
                    <a:pt x="6191" y="64532"/>
                  </a:lnTo>
                  <a:lnTo>
                    <a:pt x="3889" y="65643"/>
                  </a:lnTo>
                  <a:lnTo>
                    <a:pt x="158" y="66198"/>
                  </a:lnTo>
                  <a:lnTo>
                    <a:pt x="158" y="67707"/>
                  </a:lnTo>
                  <a:lnTo>
                    <a:pt x="23574" y="67707"/>
                  </a:lnTo>
                  <a:lnTo>
                    <a:pt x="23574" y="66198"/>
                  </a:lnTo>
                  <a:lnTo>
                    <a:pt x="19923" y="65802"/>
                  </a:lnTo>
                  <a:lnTo>
                    <a:pt x="17699" y="64770"/>
                  </a:lnTo>
                  <a:lnTo>
                    <a:pt x="16431" y="62786"/>
                  </a:lnTo>
                  <a:lnTo>
                    <a:pt x="16112" y="59372"/>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2621" name="Shape 7361"/>
            <p:cNvSpPr/>
            <p:nvPr/>
          </p:nvSpPr>
          <p:spPr>
            <a:xfrm>
              <a:off x="2687891" y="5720046"/>
              <a:ext cx="26352" cy="58341"/>
            </a:xfrm>
            <a:custGeom>
              <a:avLst/>
              <a:gdLst/>
              <a:ahLst/>
              <a:cxnLst/>
              <a:rect l="0" t="0" r="0" b="0"/>
              <a:pathLst>
                <a:path w="26352" h="58341">
                  <a:moveTo>
                    <a:pt x="13255" y="0"/>
                  </a:moveTo>
                  <a:lnTo>
                    <a:pt x="10873" y="3413"/>
                  </a:lnTo>
                  <a:lnTo>
                    <a:pt x="8889" y="6112"/>
                  </a:lnTo>
                  <a:lnTo>
                    <a:pt x="4365" y="11271"/>
                  </a:lnTo>
                  <a:lnTo>
                    <a:pt x="1348" y="13652"/>
                  </a:lnTo>
                  <a:lnTo>
                    <a:pt x="396" y="14446"/>
                  </a:lnTo>
                  <a:lnTo>
                    <a:pt x="0" y="15240"/>
                  </a:lnTo>
                  <a:lnTo>
                    <a:pt x="396" y="15954"/>
                  </a:lnTo>
                  <a:lnTo>
                    <a:pt x="5635" y="15954"/>
                  </a:lnTo>
                  <a:lnTo>
                    <a:pt x="5635" y="45799"/>
                  </a:lnTo>
                  <a:lnTo>
                    <a:pt x="5873" y="49133"/>
                  </a:lnTo>
                  <a:lnTo>
                    <a:pt x="6350" y="51911"/>
                  </a:lnTo>
                  <a:lnTo>
                    <a:pt x="7222" y="54133"/>
                  </a:lnTo>
                  <a:lnTo>
                    <a:pt x="8333" y="55801"/>
                  </a:lnTo>
                  <a:lnTo>
                    <a:pt x="11191" y="57785"/>
                  </a:lnTo>
                  <a:lnTo>
                    <a:pt x="14763" y="58341"/>
                  </a:lnTo>
                  <a:lnTo>
                    <a:pt x="18176" y="57706"/>
                  </a:lnTo>
                  <a:lnTo>
                    <a:pt x="21351" y="56197"/>
                  </a:lnTo>
                  <a:lnTo>
                    <a:pt x="24130" y="53816"/>
                  </a:lnTo>
                  <a:lnTo>
                    <a:pt x="26352" y="50800"/>
                  </a:lnTo>
                  <a:lnTo>
                    <a:pt x="25082" y="49688"/>
                  </a:lnTo>
                  <a:lnTo>
                    <a:pt x="22780" y="51991"/>
                  </a:lnTo>
                  <a:lnTo>
                    <a:pt x="18969" y="53181"/>
                  </a:lnTo>
                  <a:lnTo>
                    <a:pt x="16906" y="52704"/>
                  </a:lnTo>
                  <a:lnTo>
                    <a:pt x="15477" y="51593"/>
                  </a:lnTo>
                  <a:lnTo>
                    <a:pt x="14605" y="49847"/>
                  </a:lnTo>
                  <a:lnTo>
                    <a:pt x="14128" y="47942"/>
                  </a:lnTo>
                  <a:lnTo>
                    <a:pt x="13970" y="44291"/>
                  </a:lnTo>
                  <a:lnTo>
                    <a:pt x="13970" y="15954"/>
                  </a:lnTo>
                  <a:lnTo>
                    <a:pt x="23971" y="15954"/>
                  </a:lnTo>
                  <a:lnTo>
                    <a:pt x="23971" y="12779"/>
                  </a:lnTo>
                  <a:lnTo>
                    <a:pt x="13970" y="12779"/>
                  </a:lnTo>
                  <a:lnTo>
                    <a:pt x="13970" y="1270"/>
                  </a:lnTo>
                  <a:lnTo>
                    <a:pt x="13890" y="318"/>
                  </a:lnTo>
                  <a:lnTo>
                    <a:pt x="13255" y="0"/>
                  </a:lnTo>
                  <a:close/>
                </a:path>
              </a:pathLst>
            </a:custGeom>
            <a:solidFill>
              <a:srgbClr val="000000"/>
            </a:solidFill>
          </p:spPr>
          <p:txBody>
            <a:bodyPr vert="horz" lIns="91440" tIns="45720" rIns="91440" bIns="45720" anchor="t"/>
            <a:lstStyle/>
            <a:p>
              <a:endParaRPr lang="en-IN"/>
            </a:p>
          </p:txBody>
        </p:sp>
        <p:sp>
          <p:nvSpPr>
            <p:cNvPr id="2622" name="Shape 7362"/>
            <p:cNvSpPr/>
            <p:nvPr/>
          </p:nvSpPr>
          <p:spPr>
            <a:xfrm>
              <a:off x="2013282" y="5720046"/>
              <a:ext cx="26352" cy="58341"/>
            </a:xfrm>
            <a:custGeom>
              <a:avLst/>
              <a:gdLst/>
              <a:ahLst/>
              <a:cxnLst/>
              <a:rect l="0" t="0" r="0" b="0"/>
              <a:pathLst>
                <a:path w="26352" h="58341">
                  <a:moveTo>
                    <a:pt x="13256" y="0"/>
                  </a:moveTo>
                  <a:lnTo>
                    <a:pt x="10874" y="3413"/>
                  </a:lnTo>
                  <a:lnTo>
                    <a:pt x="8889" y="6112"/>
                  </a:lnTo>
                  <a:lnTo>
                    <a:pt x="4364" y="11271"/>
                  </a:lnTo>
                  <a:lnTo>
                    <a:pt x="1349" y="13652"/>
                  </a:lnTo>
                  <a:lnTo>
                    <a:pt x="396" y="14446"/>
                  </a:lnTo>
                  <a:lnTo>
                    <a:pt x="0" y="15240"/>
                  </a:lnTo>
                  <a:lnTo>
                    <a:pt x="396" y="15954"/>
                  </a:lnTo>
                  <a:lnTo>
                    <a:pt x="5636" y="15954"/>
                  </a:lnTo>
                  <a:lnTo>
                    <a:pt x="5636" y="45799"/>
                  </a:lnTo>
                  <a:lnTo>
                    <a:pt x="5873" y="49133"/>
                  </a:lnTo>
                  <a:lnTo>
                    <a:pt x="6350" y="51911"/>
                  </a:lnTo>
                  <a:lnTo>
                    <a:pt x="7223" y="54133"/>
                  </a:lnTo>
                  <a:lnTo>
                    <a:pt x="8333" y="55801"/>
                  </a:lnTo>
                  <a:lnTo>
                    <a:pt x="11192" y="57785"/>
                  </a:lnTo>
                  <a:lnTo>
                    <a:pt x="14763" y="58341"/>
                  </a:lnTo>
                  <a:lnTo>
                    <a:pt x="18177" y="57706"/>
                  </a:lnTo>
                  <a:lnTo>
                    <a:pt x="21352" y="56197"/>
                  </a:lnTo>
                  <a:lnTo>
                    <a:pt x="24129" y="53816"/>
                  </a:lnTo>
                  <a:lnTo>
                    <a:pt x="26352" y="50800"/>
                  </a:lnTo>
                  <a:lnTo>
                    <a:pt x="25082" y="49688"/>
                  </a:lnTo>
                  <a:lnTo>
                    <a:pt x="22859" y="51991"/>
                  </a:lnTo>
                  <a:lnTo>
                    <a:pt x="19050" y="53181"/>
                  </a:lnTo>
                  <a:lnTo>
                    <a:pt x="16906" y="52704"/>
                  </a:lnTo>
                  <a:lnTo>
                    <a:pt x="15477" y="51593"/>
                  </a:lnTo>
                  <a:lnTo>
                    <a:pt x="14604" y="49847"/>
                  </a:lnTo>
                  <a:lnTo>
                    <a:pt x="14128" y="47942"/>
                  </a:lnTo>
                  <a:lnTo>
                    <a:pt x="13969" y="44291"/>
                  </a:lnTo>
                  <a:lnTo>
                    <a:pt x="13969" y="15954"/>
                  </a:lnTo>
                  <a:lnTo>
                    <a:pt x="23971" y="15954"/>
                  </a:lnTo>
                  <a:lnTo>
                    <a:pt x="23971" y="12779"/>
                  </a:lnTo>
                  <a:lnTo>
                    <a:pt x="13969" y="12779"/>
                  </a:lnTo>
                  <a:lnTo>
                    <a:pt x="13969" y="1270"/>
                  </a:lnTo>
                  <a:lnTo>
                    <a:pt x="13889" y="318"/>
                  </a:lnTo>
                  <a:lnTo>
                    <a:pt x="13256" y="0"/>
                  </a:lnTo>
                  <a:close/>
                </a:path>
              </a:pathLst>
            </a:custGeom>
            <a:solidFill>
              <a:srgbClr val="000000"/>
            </a:solidFill>
          </p:spPr>
          <p:txBody>
            <a:bodyPr vert="horz" lIns="91440" tIns="45720" rIns="91440" bIns="45720" anchor="t"/>
            <a:lstStyle/>
            <a:p>
              <a:endParaRPr lang="en-IN"/>
            </a:p>
          </p:txBody>
        </p:sp>
        <p:sp>
          <p:nvSpPr>
            <p:cNvPr id="2623" name="Shape 7363"/>
            <p:cNvSpPr/>
            <p:nvPr/>
          </p:nvSpPr>
          <p:spPr>
            <a:xfrm>
              <a:off x="2409126" y="5731795"/>
              <a:ext cx="43656" cy="46592"/>
            </a:xfrm>
            <a:custGeom>
              <a:avLst/>
              <a:gdLst/>
              <a:ahLst/>
              <a:cxnLst/>
              <a:rect l="0" t="0" r="0" b="0"/>
              <a:pathLst>
                <a:path w="43656" h="46592">
                  <a:moveTo>
                    <a:pt x="21431" y="0"/>
                  </a:moveTo>
                  <a:lnTo>
                    <a:pt x="20637" y="2777"/>
                  </a:lnTo>
                  <a:lnTo>
                    <a:pt x="24843" y="3650"/>
                  </a:lnTo>
                  <a:lnTo>
                    <a:pt x="28336" y="6111"/>
                  </a:lnTo>
                  <a:lnTo>
                    <a:pt x="31114" y="9762"/>
                  </a:lnTo>
                  <a:lnTo>
                    <a:pt x="33098" y="14444"/>
                  </a:lnTo>
                  <a:lnTo>
                    <a:pt x="34368" y="19922"/>
                  </a:lnTo>
                  <a:lnTo>
                    <a:pt x="34766" y="25874"/>
                  </a:lnTo>
                  <a:lnTo>
                    <a:pt x="34209" y="32146"/>
                  </a:lnTo>
                  <a:lnTo>
                    <a:pt x="32861" y="36828"/>
                  </a:lnTo>
                  <a:lnTo>
                    <a:pt x="30797" y="40162"/>
                  </a:lnTo>
                  <a:lnTo>
                    <a:pt x="28336" y="42306"/>
                  </a:lnTo>
                  <a:lnTo>
                    <a:pt x="25637" y="43496"/>
                  </a:lnTo>
                  <a:lnTo>
                    <a:pt x="23097" y="43813"/>
                  </a:lnTo>
                  <a:lnTo>
                    <a:pt x="19050" y="43019"/>
                  </a:lnTo>
                  <a:lnTo>
                    <a:pt x="15875" y="40877"/>
                  </a:lnTo>
                  <a:lnTo>
                    <a:pt x="13335" y="37622"/>
                  </a:lnTo>
                  <a:lnTo>
                    <a:pt x="11508" y="33733"/>
                  </a:lnTo>
                  <a:lnTo>
                    <a:pt x="10238" y="29526"/>
                  </a:lnTo>
                  <a:lnTo>
                    <a:pt x="9444" y="25319"/>
                  </a:lnTo>
                  <a:lnTo>
                    <a:pt x="9048" y="21429"/>
                  </a:lnTo>
                  <a:lnTo>
                    <a:pt x="8889" y="18256"/>
                  </a:lnTo>
                  <a:lnTo>
                    <a:pt x="9127" y="14603"/>
                  </a:lnTo>
                  <a:lnTo>
                    <a:pt x="9842" y="11508"/>
                  </a:lnTo>
                  <a:lnTo>
                    <a:pt x="12382" y="6666"/>
                  </a:lnTo>
                  <a:lnTo>
                    <a:pt x="16112" y="3730"/>
                  </a:lnTo>
                  <a:lnTo>
                    <a:pt x="18256" y="3014"/>
                  </a:lnTo>
                  <a:lnTo>
                    <a:pt x="20637" y="2777"/>
                  </a:lnTo>
                  <a:lnTo>
                    <a:pt x="21431" y="0"/>
                  </a:lnTo>
                  <a:lnTo>
                    <a:pt x="15239" y="872"/>
                  </a:lnTo>
                  <a:lnTo>
                    <a:pt x="9921" y="3332"/>
                  </a:lnTo>
                  <a:lnTo>
                    <a:pt x="5714" y="6983"/>
                  </a:lnTo>
                  <a:lnTo>
                    <a:pt x="2539" y="11667"/>
                  </a:lnTo>
                  <a:lnTo>
                    <a:pt x="635" y="17064"/>
                  </a:lnTo>
                  <a:lnTo>
                    <a:pt x="0" y="23017"/>
                  </a:lnTo>
                  <a:lnTo>
                    <a:pt x="713" y="29367"/>
                  </a:lnTo>
                  <a:lnTo>
                    <a:pt x="2777" y="35082"/>
                  </a:lnTo>
                  <a:lnTo>
                    <a:pt x="6032" y="39766"/>
                  </a:lnTo>
                  <a:lnTo>
                    <a:pt x="10397" y="43417"/>
                  </a:lnTo>
                  <a:lnTo>
                    <a:pt x="15636" y="45718"/>
                  </a:lnTo>
                  <a:lnTo>
                    <a:pt x="21668" y="46592"/>
                  </a:lnTo>
                  <a:lnTo>
                    <a:pt x="28494" y="45481"/>
                  </a:lnTo>
                  <a:lnTo>
                    <a:pt x="34051" y="42623"/>
                  </a:lnTo>
                  <a:lnTo>
                    <a:pt x="38258" y="38416"/>
                  </a:lnTo>
                  <a:lnTo>
                    <a:pt x="41275" y="33494"/>
                  </a:lnTo>
                  <a:lnTo>
                    <a:pt x="43100" y="28097"/>
                  </a:lnTo>
                  <a:lnTo>
                    <a:pt x="43656" y="23017"/>
                  </a:lnTo>
                  <a:lnTo>
                    <a:pt x="43179" y="17858"/>
                  </a:lnTo>
                  <a:lnTo>
                    <a:pt x="41988" y="13333"/>
                  </a:lnTo>
                  <a:lnTo>
                    <a:pt x="40083" y="9444"/>
                  </a:lnTo>
                  <a:lnTo>
                    <a:pt x="37384"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624" name="Shape 7364"/>
            <p:cNvSpPr/>
            <p:nvPr/>
          </p:nvSpPr>
          <p:spPr>
            <a:xfrm>
              <a:off x="2130360" y="5731795"/>
              <a:ext cx="39528" cy="46592"/>
            </a:xfrm>
            <a:custGeom>
              <a:avLst/>
              <a:gdLst/>
              <a:ahLst/>
              <a:cxnLst/>
              <a:rect l="0" t="0" r="0" b="0"/>
              <a:pathLst>
                <a:path w="39528" h="46592">
                  <a:moveTo>
                    <a:pt x="20241" y="0"/>
                  </a:moveTo>
                  <a:lnTo>
                    <a:pt x="18018" y="3571"/>
                  </a:lnTo>
                  <a:lnTo>
                    <a:pt x="21431" y="4126"/>
                  </a:lnTo>
                  <a:lnTo>
                    <a:pt x="23812" y="5556"/>
                  </a:lnTo>
                  <a:lnTo>
                    <a:pt x="25480" y="7539"/>
                  </a:lnTo>
                  <a:lnTo>
                    <a:pt x="26512" y="9921"/>
                  </a:lnTo>
                  <a:lnTo>
                    <a:pt x="27543" y="15001"/>
                  </a:lnTo>
                  <a:lnTo>
                    <a:pt x="7143" y="15001"/>
                  </a:lnTo>
                  <a:lnTo>
                    <a:pt x="7858" y="12063"/>
                  </a:lnTo>
                  <a:lnTo>
                    <a:pt x="8731" y="9525"/>
                  </a:lnTo>
                  <a:lnTo>
                    <a:pt x="9843" y="7539"/>
                  </a:lnTo>
                  <a:lnTo>
                    <a:pt x="11112" y="6032"/>
                  </a:lnTo>
                  <a:lnTo>
                    <a:pt x="14287" y="4205"/>
                  </a:lnTo>
                  <a:lnTo>
                    <a:pt x="18018" y="3571"/>
                  </a:lnTo>
                  <a:lnTo>
                    <a:pt x="20241" y="0"/>
                  </a:lnTo>
                  <a:lnTo>
                    <a:pt x="15955" y="555"/>
                  </a:lnTo>
                  <a:lnTo>
                    <a:pt x="11431" y="2301"/>
                  </a:lnTo>
                  <a:lnTo>
                    <a:pt x="7143" y="5317"/>
                  </a:lnTo>
                  <a:lnTo>
                    <a:pt x="3493" y="9921"/>
                  </a:lnTo>
                  <a:lnTo>
                    <a:pt x="1032" y="16191"/>
                  </a:lnTo>
                  <a:lnTo>
                    <a:pt x="0" y="24367"/>
                  </a:lnTo>
                  <a:lnTo>
                    <a:pt x="397" y="29367"/>
                  </a:lnTo>
                  <a:lnTo>
                    <a:pt x="1350" y="33733"/>
                  </a:lnTo>
                  <a:lnTo>
                    <a:pt x="2858" y="37543"/>
                  </a:lnTo>
                  <a:lnTo>
                    <a:pt x="5081" y="40718"/>
                  </a:lnTo>
                  <a:lnTo>
                    <a:pt x="7778" y="43258"/>
                  </a:lnTo>
                  <a:lnTo>
                    <a:pt x="10953" y="45083"/>
                  </a:lnTo>
                  <a:lnTo>
                    <a:pt x="14526" y="46194"/>
                  </a:lnTo>
                  <a:lnTo>
                    <a:pt x="18494" y="46592"/>
                  </a:lnTo>
                  <a:lnTo>
                    <a:pt x="23496" y="45957"/>
                  </a:lnTo>
                  <a:lnTo>
                    <a:pt x="27702" y="44448"/>
                  </a:lnTo>
                  <a:lnTo>
                    <a:pt x="31194" y="42147"/>
                  </a:lnTo>
                  <a:lnTo>
                    <a:pt x="33972" y="39448"/>
                  </a:lnTo>
                  <a:lnTo>
                    <a:pt x="36196" y="36669"/>
                  </a:lnTo>
                  <a:lnTo>
                    <a:pt x="37783" y="33971"/>
                  </a:lnTo>
                  <a:lnTo>
                    <a:pt x="38893" y="31669"/>
                  </a:lnTo>
                  <a:lnTo>
                    <a:pt x="39528" y="30082"/>
                  </a:lnTo>
                  <a:lnTo>
                    <a:pt x="37941" y="29367"/>
                  </a:lnTo>
                  <a:lnTo>
                    <a:pt x="34925" y="33653"/>
                  </a:lnTo>
                  <a:lnTo>
                    <a:pt x="32703" y="35956"/>
                  </a:lnTo>
                  <a:lnTo>
                    <a:pt x="30003" y="37861"/>
                  </a:lnTo>
                  <a:lnTo>
                    <a:pt x="26591" y="39209"/>
                  </a:lnTo>
                  <a:lnTo>
                    <a:pt x="22622" y="39766"/>
                  </a:lnTo>
                  <a:lnTo>
                    <a:pt x="19210" y="39368"/>
                  </a:lnTo>
                  <a:lnTo>
                    <a:pt x="15875" y="38098"/>
                  </a:lnTo>
                  <a:lnTo>
                    <a:pt x="12700" y="35558"/>
                  </a:lnTo>
                  <a:lnTo>
                    <a:pt x="10002" y="31589"/>
                  </a:lnTo>
                  <a:lnTo>
                    <a:pt x="8891" y="28971"/>
                  </a:lnTo>
                  <a:lnTo>
                    <a:pt x="7937" y="25874"/>
                  </a:lnTo>
                  <a:lnTo>
                    <a:pt x="7303" y="22303"/>
                  </a:lnTo>
                  <a:lnTo>
                    <a:pt x="6827" y="18176"/>
                  </a:lnTo>
                  <a:lnTo>
                    <a:pt x="37625" y="18176"/>
                  </a:lnTo>
                  <a:lnTo>
                    <a:pt x="36989" y="13730"/>
                  </a:lnTo>
                  <a:lnTo>
                    <a:pt x="35798" y="9841"/>
                  </a:lnTo>
                  <a:lnTo>
                    <a:pt x="34131" y="6746"/>
                  </a:lnTo>
                  <a:lnTo>
                    <a:pt x="32068" y="4205"/>
                  </a:lnTo>
                  <a:lnTo>
                    <a:pt x="29528" y="2381"/>
                  </a:lnTo>
                  <a:lnTo>
                    <a:pt x="26750"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625" name="Shape 7365"/>
            <p:cNvSpPr/>
            <p:nvPr/>
          </p:nvSpPr>
          <p:spPr>
            <a:xfrm>
              <a:off x="1871042" y="5709728"/>
              <a:ext cx="45958" cy="68659"/>
            </a:xfrm>
            <a:custGeom>
              <a:avLst/>
              <a:gdLst/>
              <a:ahLst/>
              <a:cxnLst/>
              <a:rect l="0" t="0" r="0" b="0"/>
              <a:pathLst>
                <a:path w="45958" h="68659">
                  <a:moveTo>
                    <a:pt x="38815" y="0"/>
                  </a:moveTo>
                  <a:lnTo>
                    <a:pt x="24288" y="4366"/>
                  </a:lnTo>
                  <a:lnTo>
                    <a:pt x="24288" y="5953"/>
                  </a:lnTo>
                  <a:lnTo>
                    <a:pt x="26670" y="5874"/>
                  </a:lnTo>
                  <a:lnTo>
                    <a:pt x="29210" y="6192"/>
                  </a:lnTo>
                  <a:lnTo>
                    <a:pt x="30480" y="7223"/>
                  </a:lnTo>
                  <a:lnTo>
                    <a:pt x="30956" y="10874"/>
                  </a:lnTo>
                  <a:lnTo>
                    <a:pt x="30956" y="26352"/>
                  </a:lnTo>
                  <a:lnTo>
                    <a:pt x="28575" y="24448"/>
                  </a:lnTo>
                  <a:lnTo>
                    <a:pt x="26115" y="23177"/>
                  </a:lnTo>
                  <a:lnTo>
                    <a:pt x="23495" y="22383"/>
                  </a:lnTo>
                  <a:lnTo>
                    <a:pt x="22645" y="22294"/>
                  </a:lnTo>
                  <a:lnTo>
                    <a:pt x="20796" y="24844"/>
                  </a:lnTo>
                  <a:lnTo>
                    <a:pt x="24288" y="25479"/>
                  </a:lnTo>
                  <a:lnTo>
                    <a:pt x="27383" y="27306"/>
                  </a:lnTo>
                  <a:lnTo>
                    <a:pt x="29765" y="30401"/>
                  </a:lnTo>
                  <a:lnTo>
                    <a:pt x="30956" y="34767"/>
                  </a:lnTo>
                  <a:lnTo>
                    <a:pt x="30956" y="57547"/>
                  </a:lnTo>
                  <a:lnTo>
                    <a:pt x="29845" y="60007"/>
                  </a:lnTo>
                  <a:lnTo>
                    <a:pt x="27861" y="61912"/>
                  </a:lnTo>
                  <a:lnTo>
                    <a:pt x="25161" y="63103"/>
                  </a:lnTo>
                  <a:lnTo>
                    <a:pt x="22146" y="63500"/>
                  </a:lnTo>
                  <a:lnTo>
                    <a:pt x="18891" y="63023"/>
                  </a:lnTo>
                  <a:lnTo>
                    <a:pt x="15716" y="61516"/>
                  </a:lnTo>
                  <a:lnTo>
                    <a:pt x="12938" y="58896"/>
                  </a:lnTo>
                  <a:lnTo>
                    <a:pt x="10636" y="55007"/>
                  </a:lnTo>
                  <a:lnTo>
                    <a:pt x="9127" y="49847"/>
                  </a:lnTo>
                  <a:lnTo>
                    <a:pt x="8492" y="43179"/>
                  </a:lnTo>
                  <a:lnTo>
                    <a:pt x="9048" y="37148"/>
                  </a:lnTo>
                  <a:lnTo>
                    <a:pt x="10477" y="32465"/>
                  </a:lnTo>
                  <a:lnTo>
                    <a:pt x="12621" y="28972"/>
                  </a:lnTo>
                  <a:lnTo>
                    <a:pt x="15161" y="26670"/>
                  </a:lnTo>
                  <a:lnTo>
                    <a:pt x="17938" y="25321"/>
                  </a:lnTo>
                  <a:lnTo>
                    <a:pt x="20796" y="24844"/>
                  </a:lnTo>
                  <a:lnTo>
                    <a:pt x="22645" y="22294"/>
                  </a:lnTo>
                  <a:lnTo>
                    <a:pt x="20478" y="22067"/>
                  </a:lnTo>
                  <a:lnTo>
                    <a:pt x="15161" y="23018"/>
                  </a:lnTo>
                  <a:lnTo>
                    <a:pt x="10240" y="25558"/>
                  </a:lnTo>
                  <a:lnTo>
                    <a:pt x="6111" y="29368"/>
                  </a:lnTo>
                  <a:lnTo>
                    <a:pt x="2857" y="34369"/>
                  </a:lnTo>
                  <a:lnTo>
                    <a:pt x="793" y="40163"/>
                  </a:lnTo>
                  <a:lnTo>
                    <a:pt x="0" y="46434"/>
                  </a:lnTo>
                  <a:lnTo>
                    <a:pt x="635" y="53261"/>
                  </a:lnTo>
                  <a:lnTo>
                    <a:pt x="2302" y="58420"/>
                  </a:lnTo>
                  <a:lnTo>
                    <a:pt x="4683" y="62388"/>
                  </a:lnTo>
                  <a:lnTo>
                    <a:pt x="7540" y="65167"/>
                  </a:lnTo>
                  <a:lnTo>
                    <a:pt x="10636" y="66992"/>
                  </a:lnTo>
                  <a:lnTo>
                    <a:pt x="13573" y="68103"/>
                  </a:lnTo>
                  <a:lnTo>
                    <a:pt x="16113" y="68579"/>
                  </a:lnTo>
                  <a:lnTo>
                    <a:pt x="18017" y="68659"/>
                  </a:lnTo>
                  <a:lnTo>
                    <a:pt x="22860" y="68024"/>
                  </a:lnTo>
                  <a:lnTo>
                    <a:pt x="26511" y="66516"/>
                  </a:lnTo>
                  <a:lnTo>
                    <a:pt x="29051" y="64452"/>
                  </a:lnTo>
                  <a:lnTo>
                    <a:pt x="30797" y="62309"/>
                  </a:lnTo>
                  <a:lnTo>
                    <a:pt x="30956" y="62309"/>
                  </a:lnTo>
                  <a:lnTo>
                    <a:pt x="30956" y="68342"/>
                  </a:lnTo>
                  <a:lnTo>
                    <a:pt x="31352" y="68659"/>
                  </a:lnTo>
                  <a:lnTo>
                    <a:pt x="38815" y="66039"/>
                  </a:lnTo>
                  <a:lnTo>
                    <a:pt x="45958" y="63500"/>
                  </a:lnTo>
                  <a:lnTo>
                    <a:pt x="45958" y="61912"/>
                  </a:lnTo>
                  <a:lnTo>
                    <a:pt x="43180" y="61912"/>
                  </a:lnTo>
                  <a:lnTo>
                    <a:pt x="41275" y="61595"/>
                  </a:lnTo>
                  <a:lnTo>
                    <a:pt x="40163" y="60881"/>
                  </a:lnTo>
                  <a:lnTo>
                    <a:pt x="39528" y="59769"/>
                  </a:lnTo>
                  <a:lnTo>
                    <a:pt x="39290" y="56356"/>
                  </a:lnTo>
                  <a:lnTo>
                    <a:pt x="39290" y="238"/>
                  </a:lnTo>
                  <a:lnTo>
                    <a:pt x="38815" y="0"/>
                  </a:lnTo>
                  <a:close/>
                </a:path>
              </a:pathLst>
            </a:custGeom>
            <a:solidFill>
              <a:srgbClr val="000000"/>
            </a:solidFill>
          </p:spPr>
          <p:txBody>
            <a:bodyPr vert="horz" lIns="91440" tIns="45720" rIns="91440" bIns="45720" anchor="t"/>
            <a:lstStyle/>
            <a:p>
              <a:endParaRPr lang="en-IN"/>
            </a:p>
          </p:txBody>
        </p:sp>
        <p:sp>
          <p:nvSpPr>
            <p:cNvPr id="2626" name="Shape 7366"/>
            <p:cNvSpPr/>
            <p:nvPr/>
          </p:nvSpPr>
          <p:spPr>
            <a:xfrm>
              <a:off x="1820719" y="5731795"/>
              <a:ext cx="43656" cy="46592"/>
            </a:xfrm>
            <a:custGeom>
              <a:avLst/>
              <a:gdLst/>
              <a:ahLst/>
              <a:cxnLst/>
              <a:rect l="0" t="0" r="0" b="0"/>
              <a:pathLst>
                <a:path w="43656" h="46592">
                  <a:moveTo>
                    <a:pt x="21351" y="0"/>
                  </a:moveTo>
                  <a:lnTo>
                    <a:pt x="20557" y="2777"/>
                  </a:lnTo>
                  <a:lnTo>
                    <a:pt x="24844" y="3650"/>
                  </a:lnTo>
                  <a:lnTo>
                    <a:pt x="28337" y="6111"/>
                  </a:lnTo>
                  <a:lnTo>
                    <a:pt x="31114" y="9762"/>
                  </a:lnTo>
                  <a:lnTo>
                    <a:pt x="33099" y="14444"/>
                  </a:lnTo>
                  <a:lnTo>
                    <a:pt x="34369" y="19922"/>
                  </a:lnTo>
                  <a:lnTo>
                    <a:pt x="34766" y="25874"/>
                  </a:lnTo>
                  <a:lnTo>
                    <a:pt x="34209" y="32146"/>
                  </a:lnTo>
                  <a:lnTo>
                    <a:pt x="32861" y="36828"/>
                  </a:lnTo>
                  <a:lnTo>
                    <a:pt x="30797" y="40162"/>
                  </a:lnTo>
                  <a:lnTo>
                    <a:pt x="28337" y="42306"/>
                  </a:lnTo>
                  <a:lnTo>
                    <a:pt x="25638" y="43496"/>
                  </a:lnTo>
                  <a:lnTo>
                    <a:pt x="23097" y="43813"/>
                  </a:lnTo>
                  <a:lnTo>
                    <a:pt x="19050" y="43019"/>
                  </a:lnTo>
                  <a:lnTo>
                    <a:pt x="15875" y="40877"/>
                  </a:lnTo>
                  <a:lnTo>
                    <a:pt x="13335" y="37622"/>
                  </a:lnTo>
                  <a:lnTo>
                    <a:pt x="11509" y="33733"/>
                  </a:lnTo>
                  <a:lnTo>
                    <a:pt x="10238" y="29526"/>
                  </a:lnTo>
                  <a:lnTo>
                    <a:pt x="9444" y="25319"/>
                  </a:lnTo>
                  <a:lnTo>
                    <a:pt x="9048" y="21429"/>
                  </a:lnTo>
                  <a:lnTo>
                    <a:pt x="8889" y="18256"/>
                  </a:lnTo>
                  <a:lnTo>
                    <a:pt x="9128" y="14603"/>
                  </a:lnTo>
                  <a:lnTo>
                    <a:pt x="9842" y="11508"/>
                  </a:lnTo>
                  <a:lnTo>
                    <a:pt x="12382" y="6666"/>
                  </a:lnTo>
                  <a:lnTo>
                    <a:pt x="16113" y="3730"/>
                  </a:lnTo>
                  <a:lnTo>
                    <a:pt x="18256" y="3014"/>
                  </a:lnTo>
                  <a:lnTo>
                    <a:pt x="20557" y="2777"/>
                  </a:lnTo>
                  <a:lnTo>
                    <a:pt x="21351" y="0"/>
                  </a:lnTo>
                  <a:lnTo>
                    <a:pt x="15239" y="872"/>
                  </a:lnTo>
                  <a:lnTo>
                    <a:pt x="9922" y="3332"/>
                  </a:lnTo>
                  <a:lnTo>
                    <a:pt x="5714" y="6983"/>
                  </a:lnTo>
                  <a:lnTo>
                    <a:pt x="2539" y="11667"/>
                  </a:lnTo>
                  <a:lnTo>
                    <a:pt x="635" y="17064"/>
                  </a:lnTo>
                  <a:lnTo>
                    <a:pt x="0" y="23017"/>
                  </a:lnTo>
                  <a:lnTo>
                    <a:pt x="713" y="29367"/>
                  </a:lnTo>
                  <a:lnTo>
                    <a:pt x="2778" y="35082"/>
                  </a:lnTo>
                  <a:lnTo>
                    <a:pt x="6032" y="39766"/>
                  </a:lnTo>
                  <a:lnTo>
                    <a:pt x="10397" y="43417"/>
                  </a:lnTo>
                  <a:lnTo>
                    <a:pt x="15637" y="45718"/>
                  </a:lnTo>
                  <a:lnTo>
                    <a:pt x="21669" y="46592"/>
                  </a:lnTo>
                  <a:lnTo>
                    <a:pt x="28494" y="45481"/>
                  </a:lnTo>
                  <a:lnTo>
                    <a:pt x="34051" y="42623"/>
                  </a:lnTo>
                  <a:lnTo>
                    <a:pt x="38258" y="38416"/>
                  </a:lnTo>
                  <a:lnTo>
                    <a:pt x="41275" y="33494"/>
                  </a:lnTo>
                  <a:lnTo>
                    <a:pt x="43101" y="28097"/>
                  </a:lnTo>
                  <a:lnTo>
                    <a:pt x="43656" y="23017"/>
                  </a:lnTo>
                  <a:lnTo>
                    <a:pt x="43179" y="17858"/>
                  </a:lnTo>
                  <a:lnTo>
                    <a:pt x="41988" y="13333"/>
                  </a:lnTo>
                  <a:lnTo>
                    <a:pt x="40084" y="9444"/>
                  </a:lnTo>
                  <a:lnTo>
                    <a:pt x="37384" y="6111"/>
                  </a:lnTo>
                  <a:lnTo>
                    <a:pt x="34131" y="3491"/>
                  </a:lnTo>
                  <a:lnTo>
                    <a:pt x="30321"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2627" name="Shape 7367"/>
            <p:cNvSpPr/>
            <p:nvPr/>
          </p:nvSpPr>
          <p:spPr>
            <a:xfrm>
              <a:off x="1635140" y="5731795"/>
              <a:ext cx="23495" cy="45639"/>
            </a:xfrm>
            <a:custGeom>
              <a:avLst/>
              <a:gdLst/>
              <a:ahLst/>
              <a:cxnLst/>
              <a:rect l="0" t="0" r="0" b="0"/>
              <a:pathLst>
                <a:path w="23495" h="45639">
                  <a:moveTo>
                    <a:pt x="15794" y="0"/>
                  </a:moveTo>
                  <a:lnTo>
                    <a:pt x="397" y="5476"/>
                  </a:lnTo>
                  <a:lnTo>
                    <a:pt x="397" y="6983"/>
                  </a:lnTo>
                  <a:lnTo>
                    <a:pt x="4366" y="6587"/>
                  </a:lnTo>
                  <a:lnTo>
                    <a:pt x="5636" y="6666"/>
                  </a:lnTo>
                  <a:lnTo>
                    <a:pt x="6747" y="7380"/>
                  </a:lnTo>
                  <a:lnTo>
                    <a:pt x="7541" y="9127"/>
                  </a:lnTo>
                  <a:lnTo>
                    <a:pt x="7857" y="12539"/>
                  </a:lnTo>
                  <a:lnTo>
                    <a:pt x="7857" y="35479"/>
                  </a:lnTo>
                  <a:lnTo>
                    <a:pt x="7698" y="38733"/>
                  </a:lnTo>
                  <a:lnTo>
                    <a:pt x="7143" y="41114"/>
                  </a:lnTo>
                  <a:lnTo>
                    <a:pt x="6191" y="42623"/>
                  </a:lnTo>
                  <a:lnTo>
                    <a:pt x="4762" y="43496"/>
                  </a:lnTo>
                  <a:lnTo>
                    <a:pt x="2778" y="43893"/>
                  </a:lnTo>
                  <a:lnTo>
                    <a:pt x="0" y="44131"/>
                  </a:lnTo>
                  <a:lnTo>
                    <a:pt x="0" y="45639"/>
                  </a:lnTo>
                  <a:lnTo>
                    <a:pt x="23495" y="45639"/>
                  </a:lnTo>
                  <a:lnTo>
                    <a:pt x="23495" y="44131"/>
                  </a:lnTo>
                  <a:lnTo>
                    <a:pt x="19447" y="43496"/>
                  </a:lnTo>
                  <a:lnTo>
                    <a:pt x="17223" y="42067"/>
                  </a:lnTo>
                  <a:lnTo>
                    <a:pt x="16351" y="39527"/>
                  </a:lnTo>
                  <a:lnTo>
                    <a:pt x="16192" y="35479"/>
                  </a:lnTo>
                  <a:lnTo>
                    <a:pt x="16192" y="316"/>
                  </a:lnTo>
                  <a:lnTo>
                    <a:pt x="15794" y="0"/>
                  </a:lnTo>
                  <a:close/>
                </a:path>
              </a:pathLst>
            </a:custGeom>
            <a:solidFill>
              <a:srgbClr val="000000"/>
            </a:solidFill>
          </p:spPr>
          <p:txBody>
            <a:bodyPr vert="horz" lIns="91440" tIns="45720" rIns="91440" bIns="45720" anchor="t"/>
            <a:lstStyle/>
            <a:p>
              <a:endParaRPr lang="en-IN"/>
            </a:p>
          </p:txBody>
        </p:sp>
        <p:sp>
          <p:nvSpPr>
            <p:cNvPr id="2628" name="Shape 7368"/>
            <p:cNvSpPr/>
            <p:nvPr/>
          </p:nvSpPr>
          <p:spPr>
            <a:xfrm>
              <a:off x="1593626" y="5731795"/>
              <a:ext cx="40164" cy="46592"/>
            </a:xfrm>
            <a:custGeom>
              <a:avLst/>
              <a:gdLst/>
              <a:ahLst/>
              <a:cxnLst/>
              <a:rect l="0" t="0" r="0" b="0"/>
              <a:pathLst>
                <a:path w="40164" h="46592">
                  <a:moveTo>
                    <a:pt x="18098" y="0"/>
                  </a:moveTo>
                  <a:lnTo>
                    <a:pt x="12858" y="555"/>
                  </a:lnTo>
                  <a:lnTo>
                    <a:pt x="8731" y="1983"/>
                  </a:lnTo>
                  <a:lnTo>
                    <a:pt x="5636" y="4047"/>
                  </a:lnTo>
                  <a:lnTo>
                    <a:pt x="3572" y="6428"/>
                  </a:lnTo>
                  <a:lnTo>
                    <a:pt x="2302" y="8809"/>
                  </a:lnTo>
                  <a:lnTo>
                    <a:pt x="1906" y="11032"/>
                  </a:lnTo>
                  <a:lnTo>
                    <a:pt x="2143" y="12382"/>
                  </a:lnTo>
                  <a:lnTo>
                    <a:pt x="2937" y="13810"/>
                  </a:lnTo>
                  <a:lnTo>
                    <a:pt x="4207" y="14921"/>
                  </a:lnTo>
                  <a:lnTo>
                    <a:pt x="6192" y="15397"/>
                  </a:lnTo>
                  <a:lnTo>
                    <a:pt x="7937" y="15001"/>
                  </a:lnTo>
                  <a:lnTo>
                    <a:pt x="9367" y="13969"/>
                  </a:lnTo>
                  <a:lnTo>
                    <a:pt x="10318" y="12619"/>
                  </a:lnTo>
                  <a:lnTo>
                    <a:pt x="10637" y="11112"/>
                  </a:lnTo>
                  <a:lnTo>
                    <a:pt x="10398" y="9364"/>
                  </a:lnTo>
                  <a:lnTo>
                    <a:pt x="10161" y="7301"/>
                  </a:lnTo>
                  <a:lnTo>
                    <a:pt x="10796" y="5238"/>
                  </a:lnTo>
                  <a:lnTo>
                    <a:pt x="12383" y="3730"/>
                  </a:lnTo>
                  <a:lnTo>
                    <a:pt x="14684" y="2697"/>
                  </a:lnTo>
                  <a:lnTo>
                    <a:pt x="17146" y="2381"/>
                  </a:lnTo>
                  <a:lnTo>
                    <a:pt x="19686" y="2697"/>
                  </a:lnTo>
                  <a:lnTo>
                    <a:pt x="22146" y="3888"/>
                  </a:lnTo>
                  <a:lnTo>
                    <a:pt x="24051" y="6350"/>
                  </a:lnTo>
                  <a:lnTo>
                    <a:pt x="24764" y="10635"/>
                  </a:lnTo>
                  <a:lnTo>
                    <a:pt x="24764" y="16668"/>
                  </a:lnTo>
                  <a:lnTo>
                    <a:pt x="24032" y="16957"/>
                  </a:lnTo>
                  <a:lnTo>
                    <a:pt x="24764" y="19050"/>
                  </a:lnTo>
                  <a:lnTo>
                    <a:pt x="24764" y="33416"/>
                  </a:lnTo>
                  <a:lnTo>
                    <a:pt x="24289" y="36749"/>
                  </a:lnTo>
                  <a:lnTo>
                    <a:pt x="23257" y="37939"/>
                  </a:lnTo>
                  <a:lnTo>
                    <a:pt x="21431" y="39051"/>
                  </a:lnTo>
                  <a:lnTo>
                    <a:pt x="18812" y="40083"/>
                  </a:lnTo>
                  <a:lnTo>
                    <a:pt x="15319" y="40877"/>
                  </a:lnTo>
                  <a:lnTo>
                    <a:pt x="12780" y="40321"/>
                  </a:lnTo>
                  <a:lnTo>
                    <a:pt x="10716" y="38733"/>
                  </a:lnTo>
                  <a:lnTo>
                    <a:pt x="9287" y="36273"/>
                  </a:lnTo>
                  <a:lnTo>
                    <a:pt x="8731" y="33098"/>
                  </a:lnTo>
                  <a:lnTo>
                    <a:pt x="8731" y="32939"/>
                  </a:lnTo>
                  <a:lnTo>
                    <a:pt x="8889" y="31113"/>
                  </a:lnTo>
                  <a:lnTo>
                    <a:pt x="9605" y="28971"/>
                  </a:lnTo>
                  <a:lnTo>
                    <a:pt x="11192" y="26589"/>
                  </a:lnTo>
                  <a:lnTo>
                    <a:pt x="13971" y="24128"/>
                  </a:lnTo>
                  <a:lnTo>
                    <a:pt x="18414" y="21588"/>
                  </a:lnTo>
                  <a:lnTo>
                    <a:pt x="24764" y="19050"/>
                  </a:lnTo>
                  <a:lnTo>
                    <a:pt x="24032" y="16957"/>
                  </a:lnTo>
                  <a:lnTo>
                    <a:pt x="17304" y="19605"/>
                  </a:lnTo>
                  <a:lnTo>
                    <a:pt x="11192" y="22382"/>
                  </a:lnTo>
                  <a:lnTo>
                    <a:pt x="6350" y="25161"/>
                  </a:lnTo>
                  <a:lnTo>
                    <a:pt x="2858" y="28256"/>
                  </a:lnTo>
                  <a:lnTo>
                    <a:pt x="715" y="31828"/>
                  </a:lnTo>
                  <a:lnTo>
                    <a:pt x="0" y="36273"/>
                  </a:lnTo>
                  <a:lnTo>
                    <a:pt x="952" y="40638"/>
                  </a:lnTo>
                  <a:lnTo>
                    <a:pt x="3333" y="43893"/>
                  </a:lnTo>
                  <a:lnTo>
                    <a:pt x="6668" y="45957"/>
                  </a:lnTo>
                  <a:lnTo>
                    <a:pt x="10557" y="46592"/>
                  </a:lnTo>
                  <a:lnTo>
                    <a:pt x="14606" y="45957"/>
                  </a:lnTo>
                  <a:lnTo>
                    <a:pt x="18414" y="44211"/>
                  </a:lnTo>
                  <a:lnTo>
                    <a:pt x="24925" y="39368"/>
                  </a:lnTo>
                  <a:lnTo>
                    <a:pt x="25400" y="42384"/>
                  </a:lnTo>
                  <a:lnTo>
                    <a:pt x="26352" y="44448"/>
                  </a:lnTo>
                  <a:lnTo>
                    <a:pt x="27623" y="45718"/>
                  </a:lnTo>
                  <a:lnTo>
                    <a:pt x="28972" y="46353"/>
                  </a:lnTo>
                  <a:lnTo>
                    <a:pt x="31353" y="46592"/>
                  </a:lnTo>
                  <a:lnTo>
                    <a:pt x="32782" y="46433"/>
                  </a:lnTo>
                  <a:lnTo>
                    <a:pt x="34767" y="45877"/>
                  </a:lnTo>
                  <a:lnTo>
                    <a:pt x="37227" y="44448"/>
                  </a:lnTo>
                  <a:lnTo>
                    <a:pt x="40164" y="41671"/>
                  </a:lnTo>
                  <a:lnTo>
                    <a:pt x="40164" y="39051"/>
                  </a:lnTo>
                  <a:lnTo>
                    <a:pt x="38338" y="40321"/>
                  </a:lnTo>
                  <a:lnTo>
                    <a:pt x="35718" y="40956"/>
                  </a:lnTo>
                  <a:lnTo>
                    <a:pt x="34052" y="40479"/>
                  </a:lnTo>
                  <a:lnTo>
                    <a:pt x="33179" y="39131"/>
                  </a:lnTo>
                  <a:lnTo>
                    <a:pt x="32862" y="35162"/>
                  </a:lnTo>
                  <a:lnTo>
                    <a:pt x="32862" y="15875"/>
                  </a:lnTo>
                  <a:lnTo>
                    <a:pt x="32306" y="9127"/>
                  </a:lnTo>
                  <a:lnTo>
                    <a:pt x="31036" y="5713"/>
                  </a:lnTo>
                  <a:lnTo>
                    <a:pt x="28496" y="2777"/>
                  </a:lnTo>
                  <a:lnTo>
                    <a:pt x="26671" y="1587"/>
                  </a:lnTo>
                  <a:lnTo>
                    <a:pt x="24289" y="793"/>
                  </a:lnTo>
                  <a:lnTo>
                    <a:pt x="21431" y="237"/>
                  </a:lnTo>
                  <a:lnTo>
                    <a:pt x="18098" y="0"/>
                  </a:lnTo>
                  <a:close/>
                </a:path>
              </a:pathLst>
            </a:custGeom>
            <a:solidFill>
              <a:srgbClr val="000000"/>
            </a:solidFill>
          </p:spPr>
          <p:txBody>
            <a:bodyPr vert="horz" lIns="91440" tIns="45720" rIns="91440" bIns="45720" anchor="t"/>
            <a:lstStyle/>
            <a:p>
              <a:endParaRPr lang="en-IN"/>
            </a:p>
          </p:txBody>
        </p:sp>
        <p:sp>
          <p:nvSpPr>
            <p:cNvPr id="2629" name="Shape 7369"/>
            <p:cNvSpPr/>
            <p:nvPr/>
          </p:nvSpPr>
          <p:spPr>
            <a:xfrm>
              <a:off x="1432020" y="5731795"/>
              <a:ext cx="39527" cy="46592"/>
            </a:xfrm>
            <a:custGeom>
              <a:avLst/>
              <a:gdLst/>
              <a:ahLst/>
              <a:cxnLst/>
              <a:rect l="0" t="0" r="0" b="0"/>
              <a:pathLst>
                <a:path w="39527" h="46592">
                  <a:moveTo>
                    <a:pt x="20161" y="0"/>
                  </a:moveTo>
                  <a:lnTo>
                    <a:pt x="18017" y="3571"/>
                  </a:lnTo>
                  <a:lnTo>
                    <a:pt x="21431" y="4126"/>
                  </a:lnTo>
                  <a:lnTo>
                    <a:pt x="23812" y="5556"/>
                  </a:lnTo>
                  <a:lnTo>
                    <a:pt x="25400" y="7539"/>
                  </a:lnTo>
                  <a:lnTo>
                    <a:pt x="26511" y="9921"/>
                  </a:lnTo>
                  <a:lnTo>
                    <a:pt x="27542" y="15001"/>
                  </a:lnTo>
                  <a:lnTo>
                    <a:pt x="7143" y="15001"/>
                  </a:lnTo>
                  <a:lnTo>
                    <a:pt x="7857" y="12063"/>
                  </a:lnTo>
                  <a:lnTo>
                    <a:pt x="8731" y="9525"/>
                  </a:lnTo>
                  <a:lnTo>
                    <a:pt x="9762" y="7539"/>
                  </a:lnTo>
                  <a:lnTo>
                    <a:pt x="11112" y="6032"/>
                  </a:lnTo>
                  <a:lnTo>
                    <a:pt x="14287" y="4205"/>
                  </a:lnTo>
                  <a:lnTo>
                    <a:pt x="18017" y="3571"/>
                  </a:lnTo>
                  <a:lnTo>
                    <a:pt x="20161" y="0"/>
                  </a:lnTo>
                  <a:lnTo>
                    <a:pt x="15953" y="555"/>
                  </a:lnTo>
                  <a:lnTo>
                    <a:pt x="11429" y="2301"/>
                  </a:lnTo>
                  <a:lnTo>
                    <a:pt x="7143" y="5317"/>
                  </a:lnTo>
                  <a:lnTo>
                    <a:pt x="3492" y="9921"/>
                  </a:lnTo>
                  <a:lnTo>
                    <a:pt x="952" y="16191"/>
                  </a:lnTo>
                  <a:lnTo>
                    <a:pt x="0" y="24367"/>
                  </a:lnTo>
                  <a:lnTo>
                    <a:pt x="396" y="29367"/>
                  </a:lnTo>
                  <a:lnTo>
                    <a:pt x="1348" y="33733"/>
                  </a:lnTo>
                  <a:lnTo>
                    <a:pt x="2856" y="37543"/>
                  </a:lnTo>
                  <a:lnTo>
                    <a:pt x="5079" y="40718"/>
                  </a:lnTo>
                  <a:lnTo>
                    <a:pt x="7777" y="43258"/>
                  </a:lnTo>
                  <a:lnTo>
                    <a:pt x="10952" y="45083"/>
                  </a:lnTo>
                  <a:lnTo>
                    <a:pt x="14525" y="46194"/>
                  </a:lnTo>
                  <a:lnTo>
                    <a:pt x="18493" y="46592"/>
                  </a:lnTo>
                  <a:lnTo>
                    <a:pt x="23415" y="45957"/>
                  </a:lnTo>
                  <a:lnTo>
                    <a:pt x="27621" y="44448"/>
                  </a:lnTo>
                  <a:lnTo>
                    <a:pt x="31193" y="42147"/>
                  </a:lnTo>
                  <a:lnTo>
                    <a:pt x="33971" y="39448"/>
                  </a:lnTo>
                  <a:lnTo>
                    <a:pt x="36193" y="36669"/>
                  </a:lnTo>
                  <a:lnTo>
                    <a:pt x="37781" y="33971"/>
                  </a:lnTo>
                  <a:lnTo>
                    <a:pt x="38893" y="31669"/>
                  </a:lnTo>
                  <a:lnTo>
                    <a:pt x="39527" y="30082"/>
                  </a:lnTo>
                  <a:lnTo>
                    <a:pt x="37939" y="29367"/>
                  </a:lnTo>
                  <a:lnTo>
                    <a:pt x="34925" y="33653"/>
                  </a:lnTo>
                  <a:lnTo>
                    <a:pt x="32702" y="35956"/>
                  </a:lnTo>
                  <a:lnTo>
                    <a:pt x="29923" y="37861"/>
                  </a:lnTo>
                  <a:lnTo>
                    <a:pt x="26590" y="39209"/>
                  </a:lnTo>
                  <a:lnTo>
                    <a:pt x="22542" y="39766"/>
                  </a:lnTo>
                  <a:lnTo>
                    <a:pt x="19208" y="39368"/>
                  </a:lnTo>
                  <a:lnTo>
                    <a:pt x="15794" y="38098"/>
                  </a:lnTo>
                  <a:lnTo>
                    <a:pt x="12700" y="35558"/>
                  </a:lnTo>
                  <a:lnTo>
                    <a:pt x="9999" y="31589"/>
                  </a:lnTo>
                  <a:lnTo>
                    <a:pt x="8889" y="28971"/>
                  </a:lnTo>
                  <a:lnTo>
                    <a:pt x="7937" y="25874"/>
                  </a:lnTo>
                  <a:lnTo>
                    <a:pt x="7302" y="22303"/>
                  </a:lnTo>
                  <a:lnTo>
                    <a:pt x="6824" y="18176"/>
                  </a:lnTo>
                  <a:lnTo>
                    <a:pt x="37623" y="18176"/>
                  </a:lnTo>
                  <a:lnTo>
                    <a:pt x="36908" y="13730"/>
                  </a:lnTo>
                  <a:lnTo>
                    <a:pt x="35797" y="9841"/>
                  </a:lnTo>
                  <a:lnTo>
                    <a:pt x="34131" y="6746"/>
                  </a:lnTo>
                  <a:lnTo>
                    <a:pt x="31987" y="4205"/>
                  </a:lnTo>
                  <a:lnTo>
                    <a:pt x="29527" y="2381"/>
                  </a:lnTo>
                  <a:lnTo>
                    <a:pt x="26668"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630" name="Shape 7370"/>
            <p:cNvSpPr/>
            <p:nvPr/>
          </p:nvSpPr>
          <p:spPr>
            <a:xfrm>
              <a:off x="1356137" y="5731795"/>
              <a:ext cx="43656" cy="46592"/>
            </a:xfrm>
            <a:custGeom>
              <a:avLst/>
              <a:gdLst/>
              <a:ahLst/>
              <a:cxnLst/>
              <a:rect l="0" t="0" r="0" b="0"/>
              <a:pathLst>
                <a:path w="43656" h="46592">
                  <a:moveTo>
                    <a:pt x="21351" y="0"/>
                  </a:moveTo>
                  <a:lnTo>
                    <a:pt x="20557" y="2777"/>
                  </a:lnTo>
                  <a:lnTo>
                    <a:pt x="24843" y="3650"/>
                  </a:lnTo>
                  <a:lnTo>
                    <a:pt x="28336" y="6111"/>
                  </a:lnTo>
                  <a:lnTo>
                    <a:pt x="31113" y="9762"/>
                  </a:lnTo>
                  <a:lnTo>
                    <a:pt x="33098" y="14444"/>
                  </a:lnTo>
                  <a:lnTo>
                    <a:pt x="34368" y="19922"/>
                  </a:lnTo>
                  <a:lnTo>
                    <a:pt x="34766" y="25874"/>
                  </a:lnTo>
                  <a:lnTo>
                    <a:pt x="34210" y="32146"/>
                  </a:lnTo>
                  <a:lnTo>
                    <a:pt x="32781" y="36828"/>
                  </a:lnTo>
                  <a:lnTo>
                    <a:pt x="30797" y="40162"/>
                  </a:lnTo>
                  <a:lnTo>
                    <a:pt x="28336" y="42306"/>
                  </a:lnTo>
                  <a:lnTo>
                    <a:pt x="25637" y="43496"/>
                  </a:lnTo>
                  <a:lnTo>
                    <a:pt x="23018" y="43813"/>
                  </a:lnTo>
                  <a:lnTo>
                    <a:pt x="19050" y="43019"/>
                  </a:lnTo>
                  <a:lnTo>
                    <a:pt x="15795" y="40877"/>
                  </a:lnTo>
                  <a:lnTo>
                    <a:pt x="13335" y="37622"/>
                  </a:lnTo>
                  <a:lnTo>
                    <a:pt x="11508" y="33733"/>
                  </a:lnTo>
                  <a:lnTo>
                    <a:pt x="10238" y="29526"/>
                  </a:lnTo>
                  <a:lnTo>
                    <a:pt x="9445" y="25319"/>
                  </a:lnTo>
                  <a:lnTo>
                    <a:pt x="9047" y="21429"/>
                  </a:lnTo>
                  <a:lnTo>
                    <a:pt x="8888" y="18256"/>
                  </a:lnTo>
                  <a:lnTo>
                    <a:pt x="9127" y="14603"/>
                  </a:lnTo>
                  <a:lnTo>
                    <a:pt x="9841" y="11508"/>
                  </a:lnTo>
                  <a:lnTo>
                    <a:pt x="12382" y="6666"/>
                  </a:lnTo>
                  <a:lnTo>
                    <a:pt x="16112" y="3730"/>
                  </a:lnTo>
                  <a:lnTo>
                    <a:pt x="18256" y="3014"/>
                  </a:lnTo>
                  <a:lnTo>
                    <a:pt x="20557" y="2777"/>
                  </a:lnTo>
                  <a:lnTo>
                    <a:pt x="21351" y="0"/>
                  </a:lnTo>
                  <a:lnTo>
                    <a:pt x="15160" y="872"/>
                  </a:lnTo>
                  <a:lnTo>
                    <a:pt x="9921" y="3332"/>
                  </a:lnTo>
                  <a:lnTo>
                    <a:pt x="5713" y="6983"/>
                  </a:lnTo>
                  <a:lnTo>
                    <a:pt x="2538" y="11667"/>
                  </a:lnTo>
                  <a:lnTo>
                    <a:pt x="635" y="17064"/>
                  </a:lnTo>
                  <a:lnTo>
                    <a:pt x="0" y="23017"/>
                  </a:lnTo>
                  <a:lnTo>
                    <a:pt x="713" y="29367"/>
                  </a:lnTo>
                  <a:lnTo>
                    <a:pt x="2777" y="35082"/>
                  </a:lnTo>
                  <a:lnTo>
                    <a:pt x="6032" y="39766"/>
                  </a:lnTo>
                  <a:lnTo>
                    <a:pt x="10397" y="43417"/>
                  </a:lnTo>
                  <a:lnTo>
                    <a:pt x="15636" y="45718"/>
                  </a:lnTo>
                  <a:lnTo>
                    <a:pt x="21668" y="46592"/>
                  </a:lnTo>
                  <a:lnTo>
                    <a:pt x="28495" y="45481"/>
                  </a:lnTo>
                  <a:lnTo>
                    <a:pt x="34051" y="42623"/>
                  </a:lnTo>
                  <a:lnTo>
                    <a:pt x="38257" y="38416"/>
                  </a:lnTo>
                  <a:lnTo>
                    <a:pt x="41275" y="33494"/>
                  </a:lnTo>
                  <a:lnTo>
                    <a:pt x="43100" y="28097"/>
                  </a:lnTo>
                  <a:lnTo>
                    <a:pt x="43656" y="23017"/>
                  </a:lnTo>
                  <a:lnTo>
                    <a:pt x="43178" y="17858"/>
                  </a:lnTo>
                  <a:lnTo>
                    <a:pt x="41988" y="13333"/>
                  </a:lnTo>
                  <a:lnTo>
                    <a:pt x="40083" y="9444"/>
                  </a:lnTo>
                  <a:lnTo>
                    <a:pt x="37385" y="6111"/>
                  </a:lnTo>
                  <a:lnTo>
                    <a:pt x="34131" y="3491"/>
                  </a:lnTo>
                  <a:lnTo>
                    <a:pt x="30320" y="1587"/>
                  </a:lnTo>
                  <a:lnTo>
                    <a:pt x="26035" y="396"/>
                  </a:lnTo>
                  <a:lnTo>
                    <a:pt x="21351" y="0"/>
                  </a:lnTo>
                  <a:close/>
                </a:path>
              </a:pathLst>
            </a:custGeom>
            <a:solidFill>
              <a:srgbClr val="000000"/>
            </a:solidFill>
          </p:spPr>
          <p:txBody>
            <a:bodyPr vert="horz" lIns="91440" tIns="45720" rIns="91440" bIns="45720" anchor="t"/>
            <a:lstStyle/>
            <a:p>
              <a:endParaRPr lang="en-IN"/>
            </a:p>
          </p:txBody>
        </p:sp>
        <p:sp>
          <p:nvSpPr>
            <p:cNvPr id="2631" name="Shape 7371"/>
            <p:cNvSpPr/>
            <p:nvPr/>
          </p:nvSpPr>
          <p:spPr>
            <a:xfrm>
              <a:off x="1233502" y="5732826"/>
              <a:ext cx="66675" cy="45957"/>
            </a:xfrm>
            <a:custGeom>
              <a:avLst/>
              <a:gdLst/>
              <a:ahLst/>
              <a:cxnLst/>
              <a:rect l="0" t="0" r="0" b="0"/>
              <a:pathLst>
                <a:path w="66675" h="45957">
                  <a:moveTo>
                    <a:pt x="0" y="0"/>
                  </a:moveTo>
                  <a:lnTo>
                    <a:pt x="0" y="1507"/>
                  </a:lnTo>
                  <a:lnTo>
                    <a:pt x="1587" y="1905"/>
                  </a:lnTo>
                  <a:lnTo>
                    <a:pt x="2778" y="2937"/>
                  </a:lnTo>
                  <a:lnTo>
                    <a:pt x="3888" y="4762"/>
                  </a:lnTo>
                  <a:lnTo>
                    <a:pt x="5238" y="7700"/>
                  </a:lnTo>
                  <a:lnTo>
                    <a:pt x="18573" y="41592"/>
                  </a:lnTo>
                  <a:lnTo>
                    <a:pt x="19526" y="43656"/>
                  </a:lnTo>
                  <a:lnTo>
                    <a:pt x="20161" y="45005"/>
                  </a:lnTo>
                  <a:lnTo>
                    <a:pt x="21192" y="45957"/>
                  </a:lnTo>
                  <a:lnTo>
                    <a:pt x="22144" y="45085"/>
                  </a:lnTo>
                  <a:lnTo>
                    <a:pt x="22780" y="43893"/>
                  </a:lnTo>
                  <a:lnTo>
                    <a:pt x="23653" y="42068"/>
                  </a:lnTo>
                  <a:lnTo>
                    <a:pt x="34766" y="18335"/>
                  </a:lnTo>
                  <a:lnTo>
                    <a:pt x="43736" y="41671"/>
                  </a:lnTo>
                  <a:lnTo>
                    <a:pt x="44608" y="43893"/>
                  </a:lnTo>
                  <a:lnTo>
                    <a:pt x="45163" y="45163"/>
                  </a:lnTo>
                  <a:lnTo>
                    <a:pt x="45641" y="45798"/>
                  </a:lnTo>
                  <a:lnTo>
                    <a:pt x="46117" y="45957"/>
                  </a:lnTo>
                  <a:lnTo>
                    <a:pt x="46751" y="45798"/>
                  </a:lnTo>
                  <a:lnTo>
                    <a:pt x="47307" y="45005"/>
                  </a:lnTo>
                  <a:lnTo>
                    <a:pt x="47942" y="43497"/>
                  </a:lnTo>
                  <a:lnTo>
                    <a:pt x="48895" y="41116"/>
                  </a:lnTo>
                  <a:lnTo>
                    <a:pt x="62547" y="6826"/>
                  </a:lnTo>
                  <a:lnTo>
                    <a:pt x="63500" y="4525"/>
                  </a:lnTo>
                  <a:lnTo>
                    <a:pt x="64373" y="3016"/>
                  </a:lnTo>
                  <a:lnTo>
                    <a:pt x="66675" y="1507"/>
                  </a:lnTo>
                  <a:lnTo>
                    <a:pt x="66675" y="0"/>
                  </a:lnTo>
                  <a:lnTo>
                    <a:pt x="54451" y="0"/>
                  </a:lnTo>
                  <a:lnTo>
                    <a:pt x="54451" y="1507"/>
                  </a:lnTo>
                  <a:lnTo>
                    <a:pt x="57547" y="2460"/>
                  </a:lnTo>
                  <a:lnTo>
                    <a:pt x="58498" y="3333"/>
                  </a:lnTo>
                  <a:lnTo>
                    <a:pt x="58817" y="4762"/>
                  </a:lnTo>
                  <a:lnTo>
                    <a:pt x="58341" y="7461"/>
                  </a:lnTo>
                  <a:lnTo>
                    <a:pt x="57150" y="11112"/>
                  </a:lnTo>
                  <a:lnTo>
                    <a:pt x="48180" y="33098"/>
                  </a:lnTo>
                  <a:lnTo>
                    <a:pt x="40322" y="11906"/>
                  </a:lnTo>
                  <a:lnTo>
                    <a:pt x="39370" y="9445"/>
                  </a:lnTo>
                  <a:lnTo>
                    <a:pt x="38735" y="7700"/>
                  </a:lnTo>
                  <a:lnTo>
                    <a:pt x="38180" y="5158"/>
                  </a:lnTo>
                  <a:lnTo>
                    <a:pt x="38655" y="3413"/>
                  </a:lnTo>
                  <a:lnTo>
                    <a:pt x="39926" y="2460"/>
                  </a:lnTo>
                  <a:lnTo>
                    <a:pt x="43973" y="1507"/>
                  </a:lnTo>
                  <a:lnTo>
                    <a:pt x="43973" y="0"/>
                  </a:lnTo>
                  <a:lnTo>
                    <a:pt x="23812" y="0"/>
                  </a:lnTo>
                  <a:lnTo>
                    <a:pt x="23812" y="1507"/>
                  </a:lnTo>
                  <a:lnTo>
                    <a:pt x="27146" y="2460"/>
                  </a:lnTo>
                  <a:lnTo>
                    <a:pt x="28416" y="3651"/>
                  </a:lnTo>
                  <a:lnTo>
                    <a:pt x="29607" y="5715"/>
                  </a:lnTo>
                  <a:lnTo>
                    <a:pt x="31036" y="9049"/>
                  </a:lnTo>
                  <a:lnTo>
                    <a:pt x="32702" y="13890"/>
                  </a:lnTo>
                  <a:lnTo>
                    <a:pt x="23653" y="33575"/>
                  </a:lnTo>
                  <a:lnTo>
                    <a:pt x="18891" y="21272"/>
                  </a:lnTo>
                  <a:lnTo>
                    <a:pt x="16668" y="15716"/>
                  </a:lnTo>
                  <a:lnTo>
                    <a:pt x="14922" y="10953"/>
                  </a:lnTo>
                  <a:lnTo>
                    <a:pt x="13732" y="7302"/>
                  </a:lnTo>
                  <a:lnTo>
                    <a:pt x="13255" y="4841"/>
                  </a:lnTo>
                  <a:lnTo>
                    <a:pt x="13652" y="3175"/>
                  </a:lnTo>
                  <a:lnTo>
                    <a:pt x="14684" y="2222"/>
                  </a:lnTo>
                  <a:lnTo>
                    <a:pt x="17780" y="1507"/>
                  </a:lnTo>
                  <a:lnTo>
                    <a:pt x="17780" y="0"/>
                  </a:lnTo>
                  <a:lnTo>
                    <a:pt x="0" y="0"/>
                  </a:lnTo>
                  <a:close/>
                </a:path>
              </a:pathLst>
            </a:custGeom>
            <a:solidFill>
              <a:srgbClr val="000000"/>
            </a:solidFill>
          </p:spPr>
          <p:txBody>
            <a:bodyPr vert="horz" lIns="91440" tIns="45720" rIns="91440" bIns="45720" anchor="t"/>
            <a:lstStyle/>
            <a:p>
              <a:endParaRPr lang="en-IN"/>
            </a:p>
          </p:txBody>
        </p:sp>
        <p:sp>
          <p:nvSpPr>
            <p:cNvPr id="2632" name="Shape 7372"/>
            <p:cNvSpPr/>
            <p:nvPr/>
          </p:nvSpPr>
          <p:spPr>
            <a:xfrm>
              <a:off x="1969863" y="5731795"/>
              <a:ext cx="38338" cy="46592"/>
            </a:xfrm>
            <a:custGeom>
              <a:avLst/>
              <a:gdLst/>
              <a:ahLst/>
              <a:cxnLst/>
              <a:rect l="0" t="0" r="0" b="0"/>
              <a:pathLst>
                <a:path w="38338" h="46592">
                  <a:moveTo>
                    <a:pt x="22225" y="0"/>
                  </a:moveTo>
                  <a:lnTo>
                    <a:pt x="16907" y="713"/>
                  </a:lnTo>
                  <a:lnTo>
                    <a:pt x="11748" y="2777"/>
                  </a:lnTo>
                  <a:lnTo>
                    <a:pt x="7143" y="6189"/>
                  </a:lnTo>
                  <a:lnTo>
                    <a:pt x="3413" y="10952"/>
                  </a:lnTo>
                  <a:lnTo>
                    <a:pt x="873" y="16985"/>
                  </a:lnTo>
                  <a:lnTo>
                    <a:pt x="0" y="24526"/>
                  </a:lnTo>
                  <a:lnTo>
                    <a:pt x="793" y="31589"/>
                  </a:lnTo>
                  <a:lnTo>
                    <a:pt x="3017" y="37146"/>
                  </a:lnTo>
                  <a:lnTo>
                    <a:pt x="6271" y="41353"/>
                  </a:lnTo>
                  <a:lnTo>
                    <a:pt x="10240" y="44289"/>
                  </a:lnTo>
                  <a:lnTo>
                    <a:pt x="14446" y="46036"/>
                  </a:lnTo>
                  <a:lnTo>
                    <a:pt x="18575" y="46592"/>
                  </a:lnTo>
                  <a:lnTo>
                    <a:pt x="24289" y="45798"/>
                  </a:lnTo>
                  <a:lnTo>
                    <a:pt x="29527" y="43099"/>
                  </a:lnTo>
                  <a:lnTo>
                    <a:pt x="31908" y="40956"/>
                  </a:lnTo>
                  <a:lnTo>
                    <a:pt x="34211" y="38257"/>
                  </a:lnTo>
                  <a:lnTo>
                    <a:pt x="36354" y="34923"/>
                  </a:lnTo>
                  <a:lnTo>
                    <a:pt x="38338" y="31034"/>
                  </a:lnTo>
                  <a:lnTo>
                    <a:pt x="36989" y="30161"/>
                  </a:lnTo>
                  <a:lnTo>
                    <a:pt x="34369" y="33733"/>
                  </a:lnTo>
                  <a:lnTo>
                    <a:pt x="31353" y="36669"/>
                  </a:lnTo>
                  <a:lnTo>
                    <a:pt x="27543" y="38733"/>
                  </a:lnTo>
                  <a:lnTo>
                    <a:pt x="22781" y="39448"/>
                  </a:lnTo>
                  <a:lnTo>
                    <a:pt x="19686" y="39051"/>
                  </a:lnTo>
                  <a:lnTo>
                    <a:pt x="16907" y="38098"/>
                  </a:lnTo>
                  <a:lnTo>
                    <a:pt x="14367" y="36511"/>
                  </a:lnTo>
                  <a:lnTo>
                    <a:pt x="12144" y="34288"/>
                  </a:lnTo>
                  <a:lnTo>
                    <a:pt x="10240" y="31511"/>
                  </a:lnTo>
                  <a:lnTo>
                    <a:pt x="8889" y="28256"/>
                  </a:lnTo>
                  <a:lnTo>
                    <a:pt x="8017" y="24604"/>
                  </a:lnTo>
                  <a:lnTo>
                    <a:pt x="7621" y="20557"/>
                  </a:lnTo>
                  <a:lnTo>
                    <a:pt x="8334" y="14207"/>
                  </a:lnTo>
                  <a:lnTo>
                    <a:pt x="10161" y="9525"/>
                  </a:lnTo>
                  <a:lnTo>
                    <a:pt x="12700" y="6269"/>
                  </a:lnTo>
                  <a:lnTo>
                    <a:pt x="15478" y="4205"/>
                  </a:lnTo>
                  <a:lnTo>
                    <a:pt x="18177" y="3175"/>
                  </a:lnTo>
                  <a:lnTo>
                    <a:pt x="20400" y="2936"/>
                  </a:lnTo>
                  <a:lnTo>
                    <a:pt x="23575" y="3253"/>
                  </a:lnTo>
                  <a:lnTo>
                    <a:pt x="25400" y="4126"/>
                  </a:lnTo>
                  <a:lnTo>
                    <a:pt x="26352" y="5634"/>
                  </a:lnTo>
                  <a:lnTo>
                    <a:pt x="26987" y="7698"/>
                  </a:lnTo>
                  <a:lnTo>
                    <a:pt x="27543" y="9841"/>
                  </a:lnTo>
                  <a:lnTo>
                    <a:pt x="29211" y="12937"/>
                  </a:lnTo>
                  <a:lnTo>
                    <a:pt x="30639" y="13969"/>
                  </a:lnTo>
                  <a:lnTo>
                    <a:pt x="32386" y="14366"/>
                  </a:lnTo>
                  <a:lnTo>
                    <a:pt x="34450" y="13969"/>
                  </a:lnTo>
                  <a:lnTo>
                    <a:pt x="35798" y="13016"/>
                  </a:lnTo>
                  <a:lnTo>
                    <a:pt x="36671" y="11667"/>
                  </a:lnTo>
                  <a:lnTo>
                    <a:pt x="36989" y="10080"/>
                  </a:lnTo>
                  <a:lnTo>
                    <a:pt x="36751" y="8492"/>
                  </a:lnTo>
                  <a:lnTo>
                    <a:pt x="35957" y="6666"/>
                  </a:lnTo>
                  <a:lnTo>
                    <a:pt x="34608" y="4762"/>
                  </a:lnTo>
                  <a:lnTo>
                    <a:pt x="32702" y="3094"/>
                  </a:lnTo>
                  <a:lnTo>
                    <a:pt x="30559" y="1983"/>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2633" name="Shape 7373"/>
            <p:cNvSpPr/>
            <p:nvPr/>
          </p:nvSpPr>
          <p:spPr>
            <a:xfrm>
              <a:off x="1303591" y="5709728"/>
              <a:ext cx="47386" cy="67707"/>
            </a:xfrm>
            <a:custGeom>
              <a:avLst/>
              <a:gdLst/>
              <a:ahLst/>
              <a:cxnLst/>
              <a:rect l="0" t="0" r="0" b="0"/>
              <a:pathLst>
                <a:path w="47386" h="67707">
                  <a:moveTo>
                    <a:pt x="14207" y="0"/>
                  </a:moveTo>
                  <a:lnTo>
                    <a:pt x="158" y="4366"/>
                  </a:lnTo>
                  <a:lnTo>
                    <a:pt x="158" y="5953"/>
                  </a:lnTo>
                  <a:lnTo>
                    <a:pt x="952" y="5874"/>
                  </a:lnTo>
                  <a:lnTo>
                    <a:pt x="1983" y="5874"/>
                  </a:lnTo>
                  <a:lnTo>
                    <a:pt x="4523" y="6192"/>
                  </a:lnTo>
                  <a:lnTo>
                    <a:pt x="5793" y="7223"/>
                  </a:lnTo>
                  <a:lnTo>
                    <a:pt x="6350" y="10874"/>
                  </a:lnTo>
                  <a:lnTo>
                    <a:pt x="6350" y="57547"/>
                  </a:lnTo>
                  <a:lnTo>
                    <a:pt x="6269" y="60642"/>
                  </a:lnTo>
                  <a:lnTo>
                    <a:pt x="5952" y="62864"/>
                  </a:lnTo>
                  <a:lnTo>
                    <a:pt x="5237" y="64373"/>
                  </a:lnTo>
                  <a:lnTo>
                    <a:pt x="4047" y="65246"/>
                  </a:lnTo>
                  <a:lnTo>
                    <a:pt x="2381" y="65802"/>
                  </a:lnTo>
                  <a:lnTo>
                    <a:pt x="0" y="66198"/>
                  </a:lnTo>
                  <a:lnTo>
                    <a:pt x="0" y="67707"/>
                  </a:lnTo>
                  <a:lnTo>
                    <a:pt x="21431" y="67707"/>
                  </a:lnTo>
                  <a:lnTo>
                    <a:pt x="21431" y="66198"/>
                  </a:lnTo>
                  <a:lnTo>
                    <a:pt x="17541" y="65404"/>
                  </a:lnTo>
                  <a:lnTo>
                    <a:pt x="16271" y="64611"/>
                  </a:lnTo>
                  <a:lnTo>
                    <a:pt x="15397" y="63103"/>
                  </a:lnTo>
                  <a:lnTo>
                    <a:pt x="14842" y="60801"/>
                  </a:lnTo>
                  <a:lnTo>
                    <a:pt x="14683" y="57547"/>
                  </a:lnTo>
                  <a:lnTo>
                    <a:pt x="14683" y="33656"/>
                  </a:lnTo>
                  <a:lnTo>
                    <a:pt x="17700" y="30718"/>
                  </a:lnTo>
                  <a:lnTo>
                    <a:pt x="20557" y="28813"/>
                  </a:lnTo>
                  <a:lnTo>
                    <a:pt x="23177" y="27781"/>
                  </a:lnTo>
                  <a:lnTo>
                    <a:pt x="25478" y="27463"/>
                  </a:lnTo>
                  <a:lnTo>
                    <a:pt x="28971" y="28099"/>
                  </a:lnTo>
                  <a:lnTo>
                    <a:pt x="31352" y="30162"/>
                  </a:lnTo>
                  <a:lnTo>
                    <a:pt x="32702" y="33496"/>
                  </a:lnTo>
                  <a:lnTo>
                    <a:pt x="33098" y="37942"/>
                  </a:lnTo>
                  <a:lnTo>
                    <a:pt x="33098" y="57547"/>
                  </a:lnTo>
                  <a:lnTo>
                    <a:pt x="32940" y="60801"/>
                  </a:lnTo>
                  <a:lnTo>
                    <a:pt x="32385" y="63103"/>
                  </a:lnTo>
                  <a:lnTo>
                    <a:pt x="31511" y="64611"/>
                  </a:lnTo>
                  <a:lnTo>
                    <a:pt x="30241" y="65404"/>
                  </a:lnTo>
                  <a:lnTo>
                    <a:pt x="26352" y="66198"/>
                  </a:lnTo>
                  <a:lnTo>
                    <a:pt x="26352" y="67707"/>
                  </a:lnTo>
                  <a:lnTo>
                    <a:pt x="47386" y="67707"/>
                  </a:lnTo>
                  <a:lnTo>
                    <a:pt x="47386" y="66198"/>
                  </a:lnTo>
                  <a:lnTo>
                    <a:pt x="45163" y="65722"/>
                  </a:lnTo>
                  <a:lnTo>
                    <a:pt x="43576" y="65167"/>
                  </a:lnTo>
                  <a:lnTo>
                    <a:pt x="42543" y="64215"/>
                  </a:lnTo>
                  <a:lnTo>
                    <a:pt x="41910" y="62786"/>
                  </a:lnTo>
                  <a:lnTo>
                    <a:pt x="41591" y="60642"/>
                  </a:lnTo>
                  <a:lnTo>
                    <a:pt x="41433" y="57547"/>
                  </a:lnTo>
                  <a:lnTo>
                    <a:pt x="41433" y="37862"/>
                  </a:lnTo>
                  <a:lnTo>
                    <a:pt x="41353" y="35322"/>
                  </a:lnTo>
                  <a:lnTo>
                    <a:pt x="40956" y="31988"/>
                  </a:lnTo>
                  <a:lnTo>
                    <a:pt x="39846" y="28496"/>
                  </a:lnTo>
                  <a:lnTo>
                    <a:pt x="37702" y="25321"/>
                  </a:lnTo>
                  <a:lnTo>
                    <a:pt x="34289" y="23018"/>
                  </a:lnTo>
                  <a:lnTo>
                    <a:pt x="29130" y="22067"/>
                  </a:lnTo>
                  <a:lnTo>
                    <a:pt x="24922" y="22622"/>
                  </a:lnTo>
                  <a:lnTo>
                    <a:pt x="21033" y="24288"/>
                  </a:lnTo>
                  <a:lnTo>
                    <a:pt x="17700" y="26830"/>
                  </a:lnTo>
                  <a:lnTo>
                    <a:pt x="14842" y="30242"/>
                  </a:lnTo>
                  <a:lnTo>
                    <a:pt x="14683" y="30242"/>
                  </a:lnTo>
                  <a:lnTo>
                    <a:pt x="14683" y="318"/>
                  </a:lnTo>
                  <a:lnTo>
                    <a:pt x="14207" y="0"/>
                  </a:lnTo>
                  <a:close/>
                </a:path>
              </a:pathLst>
            </a:custGeom>
            <a:solidFill>
              <a:srgbClr val="000000"/>
            </a:solidFill>
          </p:spPr>
          <p:txBody>
            <a:bodyPr vert="horz" lIns="91440" tIns="45720" rIns="91440" bIns="45720" anchor="t"/>
            <a:lstStyle/>
            <a:p>
              <a:endParaRPr lang="en-IN"/>
            </a:p>
          </p:txBody>
        </p:sp>
        <p:sp>
          <p:nvSpPr>
            <p:cNvPr id="2634" name="Shape 7374"/>
            <p:cNvSpPr/>
            <p:nvPr/>
          </p:nvSpPr>
          <p:spPr>
            <a:xfrm>
              <a:off x="2589148" y="5731795"/>
              <a:ext cx="46433" cy="45639"/>
            </a:xfrm>
            <a:custGeom>
              <a:avLst/>
              <a:gdLst/>
              <a:ahLst/>
              <a:cxnLst/>
              <a:rect l="0" t="0" r="0" b="0"/>
              <a:pathLst>
                <a:path w="46433" h="45639">
                  <a:moveTo>
                    <a:pt x="13652" y="0"/>
                  </a:moveTo>
                  <a:lnTo>
                    <a:pt x="0" y="4523"/>
                  </a:lnTo>
                  <a:lnTo>
                    <a:pt x="0" y="6189"/>
                  </a:lnTo>
                  <a:lnTo>
                    <a:pt x="1031" y="5872"/>
                  </a:lnTo>
                  <a:lnTo>
                    <a:pt x="2857" y="5793"/>
                  </a:lnTo>
                  <a:lnTo>
                    <a:pt x="4047" y="5872"/>
                  </a:lnTo>
                  <a:lnTo>
                    <a:pt x="5158" y="6587"/>
                  </a:lnTo>
                  <a:lnTo>
                    <a:pt x="5952" y="8492"/>
                  </a:lnTo>
                  <a:lnTo>
                    <a:pt x="6269" y="12143"/>
                  </a:lnTo>
                  <a:lnTo>
                    <a:pt x="6269" y="36669"/>
                  </a:lnTo>
                  <a:lnTo>
                    <a:pt x="6032" y="40242"/>
                  </a:lnTo>
                  <a:lnTo>
                    <a:pt x="4999" y="42464"/>
                  </a:lnTo>
                  <a:lnTo>
                    <a:pt x="3094" y="43654"/>
                  </a:lnTo>
                  <a:lnTo>
                    <a:pt x="158" y="44131"/>
                  </a:lnTo>
                  <a:lnTo>
                    <a:pt x="158" y="45639"/>
                  </a:lnTo>
                  <a:lnTo>
                    <a:pt x="21192" y="45639"/>
                  </a:lnTo>
                  <a:lnTo>
                    <a:pt x="21192" y="44131"/>
                  </a:lnTo>
                  <a:lnTo>
                    <a:pt x="18017" y="43654"/>
                  </a:lnTo>
                  <a:lnTo>
                    <a:pt x="15953" y="42702"/>
                  </a:lnTo>
                  <a:lnTo>
                    <a:pt x="14922" y="41114"/>
                  </a:lnTo>
                  <a:lnTo>
                    <a:pt x="14604" y="38972"/>
                  </a:lnTo>
                  <a:lnTo>
                    <a:pt x="14604" y="11112"/>
                  </a:lnTo>
                  <a:lnTo>
                    <a:pt x="17303" y="8731"/>
                  </a:lnTo>
                  <a:lnTo>
                    <a:pt x="19843" y="6983"/>
                  </a:lnTo>
                  <a:lnTo>
                    <a:pt x="22225" y="5872"/>
                  </a:lnTo>
                  <a:lnTo>
                    <a:pt x="24447" y="5476"/>
                  </a:lnTo>
                  <a:lnTo>
                    <a:pt x="28098" y="6111"/>
                  </a:lnTo>
                  <a:lnTo>
                    <a:pt x="30479" y="8016"/>
                  </a:lnTo>
                  <a:lnTo>
                    <a:pt x="31750" y="11032"/>
                  </a:lnTo>
                  <a:lnTo>
                    <a:pt x="32067" y="15081"/>
                  </a:lnTo>
                  <a:lnTo>
                    <a:pt x="32067" y="35797"/>
                  </a:lnTo>
                  <a:lnTo>
                    <a:pt x="31908" y="38972"/>
                  </a:lnTo>
                  <a:lnTo>
                    <a:pt x="31273" y="41194"/>
                  </a:lnTo>
                  <a:lnTo>
                    <a:pt x="30321" y="42623"/>
                  </a:lnTo>
                  <a:lnTo>
                    <a:pt x="29051" y="43496"/>
                  </a:lnTo>
                  <a:lnTo>
                    <a:pt x="25796" y="44131"/>
                  </a:lnTo>
                  <a:lnTo>
                    <a:pt x="25796" y="45639"/>
                  </a:lnTo>
                  <a:lnTo>
                    <a:pt x="46433" y="45639"/>
                  </a:lnTo>
                  <a:lnTo>
                    <a:pt x="46433" y="44131"/>
                  </a:lnTo>
                  <a:lnTo>
                    <a:pt x="43417" y="43576"/>
                  </a:lnTo>
                  <a:lnTo>
                    <a:pt x="41592" y="42464"/>
                  </a:lnTo>
                  <a:lnTo>
                    <a:pt x="40639" y="40559"/>
                  </a:lnTo>
                  <a:lnTo>
                    <a:pt x="40401" y="37543"/>
                  </a:lnTo>
                  <a:lnTo>
                    <a:pt x="40401" y="14921"/>
                  </a:lnTo>
                  <a:lnTo>
                    <a:pt x="39846" y="9525"/>
                  </a:lnTo>
                  <a:lnTo>
                    <a:pt x="38417" y="5634"/>
                  </a:lnTo>
                  <a:lnTo>
                    <a:pt x="36353" y="2936"/>
                  </a:lnTo>
                  <a:lnTo>
                    <a:pt x="33813" y="1189"/>
                  </a:lnTo>
                  <a:lnTo>
                    <a:pt x="31273" y="237"/>
                  </a:lnTo>
                  <a:lnTo>
                    <a:pt x="28812" y="0"/>
                  </a:lnTo>
                  <a:lnTo>
                    <a:pt x="24764" y="633"/>
                  </a:lnTo>
                  <a:lnTo>
                    <a:pt x="21192" y="2381"/>
                  </a:lnTo>
                  <a:lnTo>
                    <a:pt x="17779" y="4919"/>
                  </a:lnTo>
                  <a:lnTo>
                    <a:pt x="14366" y="8094"/>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2635" name="Shape 7375"/>
            <p:cNvSpPr/>
            <p:nvPr/>
          </p:nvSpPr>
          <p:spPr>
            <a:xfrm>
              <a:off x="1662921" y="5731795"/>
              <a:ext cx="46434" cy="45639"/>
            </a:xfrm>
            <a:custGeom>
              <a:avLst/>
              <a:gdLst/>
              <a:ahLst/>
              <a:cxnLst/>
              <a:rect l="0" t="0" r="0" b="0"/>
              <a:pathLst>
                <a:path w="46434" h="45639">
                  <a:moveTo>
                    <a:pt x="13652" y="0"/>
                  </a:moveTo>
                  <a:lnTo>
                    <a:pt x="0" y="4523"/>
                  </a:lnTo>
                  <a:lnTo>
                    <a:pt x="0" y="6189"/>
                  </a:lnTo>
                  <a:lnTo>
                    <a:pt x="1111" y="5872"/>
                  </a:lnTo>
                  <a:lnTo>
                    <a:pt x="2857" y="5793"/>
                  </a:lnTo>
                  <a:lnTo>
                    <a:pt x="4127" y="5872"/>
                  </a:lnTo>
                  <a:lnTo>
                    <a:pt x="5159" y="6587"/>
                  </a:lnTo>
                  <a:lnTo>
                    <a:pt x="6032" y="8492"/>
                  </a:lnTo>
                  <a:lnTo>
                    <a:pt x="6350" y="12143"/>
                  </a:lnTo>
                  <a:lnTo>
                    <a:pt x="6350" y="36669"/>
                  </a:lnTo>
                  <a:lnTo>
                    <a:pt x="6032" y="40242"/>
                  </a:lnTo>
                  <a:lnTo>
                    <a:pt x="5001" y="42464"/>
                  </a:lnTo>
                  <a:lnTo>
                    <a:pt x="3094" y="43654"/>
                  </a:lnTo>
                  <a:lnTo>
                    <a:pt x="158" y="44131"/>
                  </a:lnTo>
                  <a:lnTo>
                    <a:pt x="158" y="45639"/>
                  </a:lnTo>
                  <a:lnTo>
                    <a:pt x="21192" y="45639"/>
                  </a:lnTo>
                  <a:lnTo>
                    <a:pt x="21192" y="44131"/>
                  </a:lnTo>
                  <a:lnTo>
                    <a:pt x="18017" y="43654"/>
                  </a:lnTo>
                  <a:lnTo>
                    <a:pt x="15955" y="42702"/>
                  </a:lnTo>
                  <a:lnTo>
                    <a:pt x="14922" y="41114"/>
                  </a:lnTo>
                  <a:lnTo>
                    <a:pt x="14605" y="38972"/>
                  </a:lnTo>
                  <a:lnTo>
                    <a:pt x="14605" y="11112"/>
                  </a:lnTo>
                  <a:lnTo>
                    <a:pt x="17303" y="8731"/>
                  </a:lnTo>
                  <a:lnTo>
                    <a:pt x="19843" y="6983"/>
                  </a:lnTo>
                  <a:lnTo>
                    <a:pt x="22225" y="5872"/>
                  </a:lnTo>
                  <a:lnTo>
                    <a:pt x="24447" y="5476"/>
                  </a:lnTo>
                  <a:lnTo>
                    <a:pt x="28178" y="6111"/>
                  </a:lnTo>
                  <a:lnTo>
                    <a:pt x="30480" y="8016"/>
                  </a:lnTo>
                  <a:lnTo>
                    <a:pt x="31750" y="11032"/>
                  </a:lnTo>
                  <a:lnTo>
                    <a:pt x="32067" y="15081"/>
                  </a:lnTo>
                  <a:lnTo>
                    <a:pt x="32067" y="35797"/>
                  </a:lnTo>
                  <a:lnTo>
                    <a:pt x="31908" y="38972"/>
                  </a:lnTo>
                  <a:lnTo>
                    <a:pt x="31273" y="41194"/>
                  </a:lnTo>
                  <a:lnTo>
                    <a:pt x="30321" y="42623"/>
                  </a:lnTo>
                  <a:lnTo>
                    <a:pt x="29130" y="43496"/>
                  </a:lnTo>
                  <a:lnTo>
                    <a:pt x="25797" y="44131"/>
                  </a:lnTo>
                  <a:lnTo>
                    <a:pt x="25797" y="45639"/>
                  </a:lnTo>
                  <a:lnTo>
                    <a:pt x="46434" y="45639"/>
                  </a:lnTo>
                  <a:lnTo>
                    <a:pt x="46434" y="44131"/>
                  </a:lnTo>
                  <a:lnTo>
                    <a:pt x="43417" y="43576"/>
                  </a:lnTo>
                  <a:lnTo>
                    <a:pt x="41592" y="42464"/>
                  </a:lnTo>
                  <a:lnTo>
                    <a:pt x="40639" y="40559"/>
                  </a:lnTo>
                  <a:lnTo>
                    <a:pt x="40401" y="37543"/>
                  </a:lnTo>
                  <a:lnTo>
                    <a:pt x="40401" y="14921"/>
                  </a:lnTo>
                  <a:lnTo>
                    <a:pt x="39846" y="9525"/>
                  </a:lnTo>
                  <a:lnTo>
                    <a:pt x="38417" y="5634"/>
                  </a:lnTo>
                  <a:lnTo>
                    <a:pt x="36353" y="2936"/>
                  </a:lnTo>
                  <a:lnTo>
                    <a:pt x="33892" y="1189"/>
                  </a:lnTo>
                  <a:lnTo>
                    <a:pt x="31273" y="237"/>
                  </a:lnTo>
                  <a:lnTo>
                    <a:pt x="28813" y="0"/>
                  </a:lnTo>
                  <a:lnTo>
                    <a:pt x="24764" y="633"/>
                  </a:lnTo>
                  <a:lnTo>
                    <a:pt x="21192" y="2381"/>
                  </a:lnTo>
                  <a:lnTo>
                    <a:pt x="17859" y="4919"/>
                  </a:lnTo>
                  <a:lnTo>
                    <a:pt x="14367" y="8094"/>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636" name="Shape 7376"/>
            <p:cNvSpPr/>
            <p:nvPr/>
          </p:nvSpPr>
          <p:spPr>
            <a:xfrm>
              <a:off x="2455322" y="5731795"/>
              <a:ext cx="32622" cy="45639"/>
            </a:xfrm>
            <a:custGeom>
              <a:avLst/>
              <a:gdLst/>
              <a:ahLst/>
              <a:cxnLst/>
              <a:rect l="0" t="0" r="0" b="0"/>
              <a:pathLst>
                <a:path w="32622" h="45639">
                  <a:moveTo>
                    <a:pt x="14842" y="0"/>
                  </a:moveTo>
                  <a:lnTo>
                    <a:pt x="158" y="5396"/>
                  </a:lnTo>
                  <a:lnTo>
                    <a:pt x="158" y="6983"/>
                  </a:lnTo>
                  <a:lnTo>
                    <a:pt x="3492" y="6587"/>
                  </a:lnTo>
                  <a:lnTo>
                    <a:pt x="4762" y="6666"/>
                  </a:lnTo>
                  <a:lnTo>
                    <a:pt x="5873" y="7380"/>
                  </a:lnTo>
                  <a:lnTo>
                    <a:pt x="6667" y="9127"/>
                  </a:lnTo>
                  <a:lnTo>
                    <a:pt x="6985" y="12539"/>
                  </a:lnTo>
                  <a:lnTo>
                    <a:pt x="6985" y="37304"/>
                  </a:lnTo>
                  <a:lnTo>
                    <a:pt x="6667" y="40559"/>
                  </a:lnTo>
                  <a:lnTo>
                    <a:pt x="5556" y="42384"/>
                  </a:lnTo>
                  <a:lnTo>
                    <a:pt x="3412" y="43417"/>
                  </a:lnTo>
                  <a:lnTo>
                    <a:pt x="0" y="44131"/>
                  </a:lnTo>
                  <a:lnTo>
                    <a:pt x="0" y="45639"/>
                  </a:lnTo>
                  <a:lnTo>
                    <a:pt x="23732" y="45639"/>
                  </a:lnTo>
                  <a:lnTo>
                    <a:pt x="23732" y="44131"/>
                  </a:lnTo>
                  <a:lnTo>
                    <a:pt x="20320" y="43813"/>
                  </a:lnTo>
                  <a:lnTo>
                    <a:pt x="17621" y="42861"/>
                  </a:lnTo>
                  <a:lnTo>
                    <a:pt x="15953" y="40718"/>
                  </a:lnTo>
                  <a:lnTo>
                    <a:pt x="15318" y="36669"/>
                  </a:lnTo>
                  <a:lnTo>
                    <a:pt x="15318" y="14366"/>
                  </a:lnTo>
                  <a:lnTo>
                    <a:pt x="15716" y="12700"/>
                  </a:lnTo>
                  <a:lnTo>
                    <a:pt x="16588" y="10873"/>
                  </a:lnTo>
                  <a:lnTo>
                    <a:pt x="19208" y="7698"/>
                  </a:lnTo>
                  <a:lnTo>
                    <a:pt x="20716" y="6666"/>
                  </a:lnTo>
                  <a:lnTo>
                    <a:pt x="22066" y="6269"/>
                  </a:lnTo>
                  <a:lnTo>
                    <a:pt x="24130" y="7222"/>
                  </a:lnTo>
                  <a:lnTo>
                    <a:pt x="26113" y="8888"/>
                  </a:lnTo>
                  <a:lnTo>
                    <a:pt x="28892" y="9762"/>
                  </a:lnTo>
                  <a:lnTo>
                    <a:pt x="30480" y="9444"/>
                  </a:lnTo>
                  <a:lnTo>
                    <a:pt x="31669" y="8492"/>
                  </a:lnTo>
                  <a:lnTo>
                    <a:pt x="32622" y="5396"/>
                  </a:lnTo>
                  <a:lnTo>
                    <a:pt x="32305" y="3175"/>
                  </a:lnTo>
                  <a:lnTo>
                    <a:pt x="31273" y="1507"/>
                  </a:lnTo>
                  <a:lnTo>
                    <a:pt x="29606" y="396"/>
                  </a:lnTo>
                  <a:lnTo>
                    <a:pt x="27305" y="0"/>
                  </a:lnTo>
                  <a:lnTo>
                    <a:pt x="24526" y="475"/>
                  </a:lnTo>
                  <a:lnTo>
                    <a:pt x="21748" y="1903"/>
                  </a:lnTo>
                  <a:lnTo>
                    <a:pt x="18811" y="4682"/>
                  </a:lnTo>
                  <a:lnTo>
                    <a:pt x="15477" y="9047"/>
                  </a:lnTo>
                  <a:lnTo>
                    <a:pt x="15318" y="9047"/>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2637" name="Shape 7377"/>
            <p:cNvSpPr/>
            <p:nvPr/>
          </p:nvSpPr>
          <p:spPr>
            <a:xfrm>
              <a:off x="1785635" y="5731795"/>
              <a:ext cx="32702" cy="45639"/>
            </a:xfrm>
            <a:custGeom>
              <a:avLst/>
              <a:gdLst/>
              <a:ahLst/>
              <a:cxnLst/>
              <a:rect l="0" t="0" r="0" b="0"/>
              <a:pathLst>
                <a:path w="32702" h="45639">
                  <a:moveTo>
                    <a:pt x="14843" y="0"/>
                  </a:moveTo>
                  <a:lnTo>
                    <a:pt x="237" y="5396"/>
                  </a:lnTo>
                  <a:lnTo>
                    <a:pt x="237" y="6983"/>
                  </a:lnTo>
                  <a:lnTo>
                    <a:pt x="3572" y="6587"/>
                  </a:lnTo>
                  <a:lnTo>
                    <a:pt x="4841" y="6666"/>
                  </a:lnTo>
                  <a:lnTo>
                    <a:pt x="5873" y="7380"/>
                  </a:lnTo>
                  <a:lnTo>
                    <a:pt x="6747" y="9127"/>
                  </a:lnTo>
                  <a:lnTo>
                    <a:pt x="7064" y="12539"/>
                  </a:lnTo>
                  <a:lnTo>
                    <a:pt x="7064" y="37304"/>
                  </a:lnTo>
                  <a:lnTo>
                    <a:pt x="6747" y="40559"/>
                  </a:lnTo>
                  <a:lnTo>
                    <a:pt x="5634" y="42384"/>
                  </a:lnTo>
                  <a:lnTo>
                    <a:pt x="3412" y="43417"/>
                  </a:lnTo>
                  <a:lnTo>
                    <a:pt x="0" y="44131"/>
                  </a:lnTo>
                  <a:lnTo>
                    <a:pt x="0" y="45639"/>
                  </a:lnTo>
                  <a:lnTo>
                    <a:pt x="23812" y="45639"/>
                  </a:lnTo>
                  <a:lnTo>
                    <a:pt x="23812" y="44131"/>
                  </a:lnTo>
                  <a:lnTo>
                    <a:pt x="20319" y="43813"/>
                  </a:lnTo>
                  <a:lnTo>
                    <a:pt x="17699" y="42861"/>
                  </a:lnTo>
                  <a:lnTo>
                    <a:pt x="15953" y="40718"/>
                  </a:lnTo>
                  <a:lnTo>
                    <a:pt x="15318" y="36669"/>
                  </a:lnTo>
                  <a:lnTo>
                    <a:pt x="15318" y="14366"/>
                  </a:lnTo>
                  <a:lnTo>
                    <a:pt x="15716" y="12700"/>
                  </a:lnTo>
                  <a:lnTo>
                    <a:pt x="16589" y="10873"/>
                  </a:lnTo>
                  <a:lnTo>
                    <a:pt x="19287" y="7698"/>
                  </a:lnTo>
                  <a:lnTo>
                    <a:pt x="20796" y="6666"/>
                  </a:lnTo>
                  <a:lnTo>
                    <a:pt x="22066" y="6269"/>
                  </a:lnTo>
                  <a:lnTo>
                    <a:pt x="24209" y="7222"/>
                  </a:lnTo>
                  <a:lnTo>
                    <a:pt x="26193" y="8888"/>
                  </a:lnTo>
                  <a:lnTo>
                    <a:pt x="28892" y="9762"/>
                  </a:lnTo>
                  <a:lnTo>
                    <a:pt x="30479" y="9444"/>
                  </a:lnTo>
                  <a:lnTo>
                    <a:pt x="31671" y="8492"/>
                  </a:lnTo>
                  <a:lnTo>
                    <a:pt x="32464" y="7143"/>
                  </a:lnTo>
                  <a:lnTo>
                    <a:pt x="32702" y="5396"/>
                  </a:lnTo>
                  <a:lnTo>
                    <a:pt x="32385" y="3175"/>
                  </a:lnTo>
                  <a:lnTo>
                    <a:pt x="31273" y="1507"/>
                  </a:lnTo>
                  <a:lnTo>
                    <a:pt x="29606" y="396"/>
                  </a:lnTo>
                  <a:lnTo>
                    <a:pt x="27304" y="0"/>
                  </a:lnTo>
                  <a:lnTo>
                    <a:pt x="24606" y="475"/>
                  </a:lnTo>
                  <a:lnTo>
                    <a:pt x="21828" y="1903"/>
                  </a:lnTo>
                  <a:lnTo>
                    <a:pt x="18812" y="4682"/>
                  </a:lnTo>
                  <a:lnTo>
                    <a:pt x="15557" y="9047"/>
                  </a:lnTo>
                  <a:lnTo>
                    <a:pt x="15318" y="9047"/>
                  </a:lnTo>
                  <a:lnTo>
                    <a:pt x="15318" y="237"/>
                  </a:lnTo>
                  <a:lnTo>
                    <a:pt x="14843" y="0"/>
                  </a:lnTo>
                  <a:close/>
                </a:path>
              </a:pathLst>
            </a:custGeom>
            <a:solidFill>
              <a:srgbClr val="000000"/>
            </a:solidFill>
          </p:spPr>
          <p:txBody>
            <a:bodyPr vert="horz" lIns="91440" tIns="45720" rIns="91440" bIns="45720" anchor="t"/>
            <a:lstStyle/>
            <a:p>
              <a:endParaRPr lang="en-IN"/>
            </a:p>
          </p:txBody>
        </p:sp>
        <p:sp>
          <p:nvSpPr>
            <p:cNvPr id="2638" name="Shape 7378"/>
            <p:cNvSpPr/>
            <p:nvPr/>
          </p:nvSpPr>
          <p:spPr>
            <a:xfrm>
              <a:off x="1556797" y="5731795"/>
              <a:ext cx="32702" cy="45639"/>
            </a:xfrm>
            <a:custGeom>
              <a:avLst/>
              <a:gdLst/>
              <a:ahLst/>
              <a:cxnLst/>
              <a:rect l="0" t="0" r="0" b="0"/>
              <a:pathLst>
                <a:path w="32702" h="45639">
                  <a:moveTo>
                    <a:pt x="14842" y="0"/>
                  </a:moveTo>
                  <a:lnTo>
                    <a:pt x="237" y="5396"/>
                  </a:lnTo>
                  <a:lnTo>
                    <a:pt x="237" y="6983"/>
                  </a:lnTo>
                  <a:lnTo>
                    <a:pt x="1666" y="6666"/>
                  </a:lnTo>
                  <a:lnTo>
                    <a:pt x="3571" y="6587"/>
                  </a:lnTo>
                  <a:lnTo>
                    <a:pt x="4841" y="6666"/>
                  </a:lnTo>
                  <a:lnTo>
                    <a:pt x="5872" y="7380"/>
                  </a:lnTo>
                  <a:lnTo>
                    <a:pt x="6746" y="9127"/>
                  </a:lnTo>
                  <a:lnTo>
                    <a:pt x="7063" y="12539"/>
                  </a:lnTo>
                  <a:lnTo>
                    <a:pt x="7063" y="37304"/>
                  </a:lnTo>
                  <a:lnTo>
                    <a:pt x="6746" y="40559"/>
                  </a:lnTo>
                  <a:lnTo>
                    <a:pt x="5635" y="42384"/>
                  </a:lnTo>
                  <a:lnTo>
                    <a:pt x="3412" y="43417"/>
                  </a:lnTo>
                  <a:lnTo>
                    <a:pt x="0" y="44131"/>
                  </a:lnTo>
                  <a:lnTo>
                    <a:pt x="0" y="45639"/>
                  </a:lnTo>
                  <a:lnTo>
                    <a:pt x="23812" y="45639"/>
                  </a:lnTo>
                  <a:lnTo>
                    <a:pt x="23812" y="44131"/>
                  </a:lnTo>
                  <a:lnTo>
                    <a:pt x="20318" y="43813"/>
                  </a:lnTo>
                  <a:lnTo>
                    <a:pt x="17700" y="42861"/>
                  </a:lnTo>
                  <a:lnTo>
                    <a:pt x="15953" y="40718"/>
                  </a:lnTo>
                  <a:lnTo>
                    <a:pt x="15397" y="36669"/>
                  </a:lnTo>
                  <a:lnTo>
                    <a:pt x="15397" y="14366"/>
                  </a:lnTo>
                  <a:lnTo>
                    <a:pt x="15716" y="12700"/>
                  </a:lnTo>
                  <a:lnTo>
                    <a:pt x="16588" y="10873"/>
                  </a:lnTo>
                  <a:lnTo>
                    <a:pt x="19287" y="7698"/>
                  </a:lnTo>
                  <a:lnTo>
                    <a:pt x="20796" y="6666"/>
                  </a:lnTo>
                  <a:lnTo>
                    <a:pt x="22066" y="6269"/>
                  </a:lnTo>
                  <a:lnTo>
                    <a:pt x="24208" y="7222"/>
                  </a:lnTo>
                  <a:lnTo>
                    <a:pt x="26193" y="8888"/>
                  </a:lnTo>
                  <a:lnTo>
                    <a:pt x="28971" y="9762"/>
                  </a:lnTo>
                  <a:lnTo>
                    <a:pt x="30558" y="9444"/>
                  </a:lnTo>
                  <a:lnTo>
                    <a:pt x="31750" y="8492"/>
                  </a:lnTo>
                  <a:lnTo>
                    <a:pt x="32702" y="5396"/>
                  </a:lnTo>
                  <a:lnTo>
                    <a:pt x="32385" y="3175"/>
                  </a:lnTo>
                  <a:lnTo>
                    <a:pt x="31352" y="1507"/>
                  </a:lnTo>
                  <a:lnTo>
                    <a:pt x="29606" y="396"/>
                  </a:lnTo>
                  <a:lnTo>
                    <a:pt x="27383" y="0"/>
                  </a:lnTo>
                  <a:lnTo>
                    <a:pt x="24606" y="475"/>
                  </a:lnTo>
                  <a:lnTo>
                    <a:pt x="21827" y="1903"/>
                  </a:lnTo>
                  <a:lnTo>
                    <a:pt x="18811" y="4682"/>
                  </a:lnTo>
                  <a:lnTo>
                    <a:pt x="15556" y="9047"/>
                  </a:lnTo>
                  <a:lnTo>
                    <a:pt x="15397" y="9047"/>
                  </a:lnTo>
                  <a:lnTo>
                    <a:pt x="15397" y="237"/>
                  </a:lnTo>
                  <a:lnTo>
                    <a:pt x="14842" y="0"/>
                  </a:lnTo>
                  <a:close/>
                </a:path>
              </a:pathLst>
            </a:custGeom>
            <a:solidFill>
              <a:srgbClr val="000000"/>
            </a:solidFill>
          </p:spPr>
          <p:txBody>
            <a:bodyPr vert="horz" lIns="91440" tIns="45720" rIns="91440" bIns="45720" anchor="t"/>
            <a:lstStyle/>
            <a:p>
              <a:endParaRPr lang="en-IN"/>
            </a:p>
          </p:txBody>
        </p:sp>
        <p:sp>
          <p:nvSpPr>
            <p:cNvPr id="2639" name="Shape 7379"/>
            <p:cNvSpPr/>
            <p:nvPr/>
          </p:nvSpPr>
          <p:spPr>
            <a:xfrm>
              <a:off x="1477977" y="5755051"/>
              <a:ext cx="24367" cy="0"/>
            </a:xfrm>
            <a:custGeom>
              <a:avLst/>
              <a:gdLst/>
              <a:ahLst/>
              <a:cxnLst/>
              <a:rect l="0" t="0" r="0" b="0"/>
              <a:pathLst>
                <a:path w="24367">
                  <a:moveTo>
                    <a:pt x="0" y="0"/>
                  </a:moveTo>
                  <a:lnTo>
                    <a:pt x="24367" y="0"/>
                  </a:lnTo>
                </a:path>
              </a:pathLst>
            </a:custGeom>
            <a:noFill/>
            <a:ln w="6191" cap="flat">
              <a:solidFill>
                <a:srgbClr val="000000"/>
              </a:solidFill>
              <a:prstDash val="solid"/>
            </a:ln>
          </p:spPr>
          <p:txBody>
            <a:bodyPr vert="horz" lIns="91440" tIns="45720" rIns="91440" bIns="45720" anchor="t"/>
            <a:lstStyle/>
            <a:p>
              <a:endParaRPr lang="en-IN"/>
            </a:p>
          </p:txBody>
        </p:sp>
        <p:sp>
          <p:nvSpPr>
            <p:cNvPr id="2640" name="Shape 7380"/>
            <p:cNvSpPr/>
            <p:nvPr/>
          </p:nvSpPr>
          <p:spPr>
            <a:xfrm>
              <a:off x="2489136" y="5709728"/>
              <a:ext cx="49371" cy="67707"/>
            </a:xfrm>
            <a:custGeom>
              <a:avLst/>
              <a:gdLst/>
              <a:ahLst/>
              <a:cxnLst/>
              <a:rect l="0" t="0" r="0" b="0"/>
              <a:pathLst>
                <a:path w="49371" h="67707">
                  <a:moveTo>
                    <a:pt x="15398" y="0"/>
                  </a:moveTo>
                  <a:lnTo>
                    <a:pt x="0" y="4366"/>
                  </a:lnTo>
                  <a:lnTo>
                    <a:pt x="0" y="5953"/>
                  </a:lnTo>
                  <a:lnTo>
                    <a:pt x="3016" y="5794"/>
                  </a:lnTo>
                  <a:lnTo>
                    <a:pt x="5317" y="6112"/>
                  </a:lnTo>
                  <a:lnTo>
                    <a:pt x="6667" y="7143"/>
                  </a:lnTo>
                  <a:lnTo>
                    <a:pt x="7302" y="8969"/>
                  </a:lnTo>
                  <a:lnTo>
                    <a:pt x="7461" y="11827"/>
                  </a:lnTo>
                  <a:lnTo>
                    <a:pt x="7461" y="59531"/>
                  </a:lnTo>
                  <a:lnTo>
                    <a:pt x="7302" y="62706"/>
                  </a:lnTo>
                  <a:lnTo>
                    <a:pt x="6269" y="64532"/>
                  </a:lnTo>
                  <a:lnTo>
                    <a:pt x="3968" y="65484"/>
                  </a:lnTo>
                  <a:lnTo>
                    <a:pt x="0" y="66198"/>
                  </a:lnTo>
                  <a:lnTo>
                    <a:pt x="0" y="67707"/>
                  </a:lnTo>
                  <a:lnTo>
                    <a:pt x="23177" y="67707"/>
                  </a:lnTo>
                  <a:lnTo>
                    <a:pt x="23177" y="66198"/>
                  </a:lnTo>
                  <a:lnTo>
                    <a:pt x="21192" y="66119"/>
                  </a:lnTo>
                  <a:lnTo>
                    <a:pt x="17223" y="65008"/>
                  </a:lnTo>
                  <a:lnTo>
                    <a:pt x="16192" y="63500"/>
                  </a:lnTo>
                  <a:lnTo>
                    <a:pt x="15794" y="61040"/>
                  </a:lnTo>
                  <a:lnTo>
                    <a:pt x="15794" y="43101"/>
                  </a:lnTo>
                  <a:lnTo>
                    <a:pt x="15953" y="43101"/>
                  </a:lnTo>
                  <a:lnTo>
                    <a:pt x="29606" y="61357"/>
                  </a:lnTo>
                  <a:lnTo>
                    <a:pt x="31193" y="63341"/>
                  </a:lnTo>
                  <a:lnTo>
                    <a:pt x="31750" y="64611"/>
                  </a:lnTo>
                  <a:lnTo>
                    <a:pt x="30956" y="65881"/>
                  </a:lnTo>
                  <a:lnTo>
                    <a:pt x="29606" y="66198"/>
                  </a:lnTo>
                  <a:lnTo>
                    <a:pt x="27781" y="66198"/>
                  </a:lnTo>
                  <a:lnTo>
                    <a:pt x="27781" y="67707"/>
                  </a:lnTo>
                  <a:lnTo>
                    <a:pt x="49371" y="67707"/>
                  </a:lnTo>
                  <a:lnTo>
                    <a:pt x="49371" y="66198"/>
                  </a:lnTo>
                  <a:lnTo>
                    <a:pt x="47148" y="65881"/>
                  </a:lnTo>
                  <a:lnTo>
                    <a:pt x="44450" y="64849"/>
                  </a:lnTo>
                  <a:lnTo>
                    <a:pt x="41353" y="62706"/>
                  </a:lnTo>
                  <a:lnTo>
                    <a:pt x="37782" y="58976"/>
                  </a:lnTo>
                  <a:lnTo>
                    <a:pt x="22621" y="39767"/>
                  </a:lnTo>
                  <a:lnTo>
                    <a:pt x="25478" y="37068"/>
                  </a:lnTo>
                  <a:lnTo>
                    <a:pt x="31352" y="31829"/>
                  </a:lnTo>
                  <a:lnTo>
                    <a:pt x="35797" y="28257"/>
                  </a:lnTo>
                  <a:lnTo>
                    <a:pt x="39211" y="26193"/>
                  </a:lnTo>
                  <a:lnTo>
                    <a:pt x="41988" y="25082"/>
                  </a:lnTo>
                  <a:lnTo>
                    <a:pt x="46909" y="24606"/>
                  </a:lnTo>
                  <a:lnTo>
                    <a:pt x="46909" y="23098"/>
                  </a:lnTo>
                  <a:lnTo>
                    <a:pt x="26669" y="23098"/>
                  </a:lnTo>
                  <a:lnTo>
                    <a:pt x="26669" y="24448"/>
                  </a:lnTo>
                  <a:lnTo>
                    <a:pt x="29210" y="24606"/>
                  </a:lnTo>
                  <a:lnTo>
                    <a:pt x="30717" y="25003"/>
                  </a:lnTo>
                  <a:lnTo>
                    <a:pt x="31432" y="25638"/>
                  </a:lnTo>
                  <a:lnTo>
                    <a:pt x="31591" y="26352"/>
                  </a:lnTo>
                  <a:lnTo>
                    <a:pt x="31034" y="27861"/>
                  </a:lnTo>
                  <a:lnTo>
                    <a:pt x="29368" y="29766"/>
                  </a:lnTo>
                  <a:lnTo>
                    <a:pt x="22542" y="35798"/>
                  </a:lnTo>
                  <a:lnTo>
                    <a:pt x="19050" y="38893"/>
                  </a:lnTo>
                  <a:lnTo>
                    <a:pt x="15953" y="41593"/>
                  </a:lnTo>
                  <a:lnTo>
                    <a:pt x="15794" y="41433"/>
                  </a:lnTo>
                  <a:lnTo>
                    <a:pt x="15794" y="238"/>
                  </a:lnTo>
                  <a:lnTo>
                    <a:pt x="15398" y="0"/>
                  </a:lnTo>
                  <a:close/>
                </a:path>
              </a:pathLst>
            </a:custGeom>
            <a:solidFill>
              <a:srgbClr val="000000"/>
            </a:solidFill>
          </p:spPr>
          <p:txBody>
            <a:bodyPr vert="horz" lIns="91440" tIns="45720" rIns="91440" bIns="45720" anchor="t"/>
            <a:lstStyle/>
            <a:p>
              <a:endParaRPr lang="en-IN"/>
            </a:p>
          </p:txBody>
        </p:sp>
        <p:sp>
          <p:nvSpPr>
            <p:cNvPr id="2641" name="Shape 7381"/>
            <p:cNvSpPr/>
            <p:nvPr/>
          </p:nvSpPr>
          <p:spPr>
            <a:xfrm>
              <a:off x="2221801" y="5731795"/>
              <a:ext cx="43814" cy="67229"/>
            </a:xfrm>
            <a:custGeom>
              <a:avLst/>
              <a:gdLst/>
              <a:ahLst/>
              <a:cxnLst/>
              <a:rect l="0" t="0" r="0" b="0"/>
              <a:pathLst>
                <a:path w="43814" h="67229">
                  <a:moveTo>
                    <a:pt x="21112" y="0"/>
                  </a:moveTo>
                  <a:lnTo>
                    <a:pt x="19685" y="2777"/>
                  </a:lnTo>
                  <a:lnTo>
                    <a:pt x="22621" y="3332"/>
                  </a:lnTo>
                  <a:lnTo>
                    <a:pt x="24843" y="4919"/>
                  </a:lnTo>
                  <a:lnTo>
                    <a:pt x="27939" y="9762"/>
                  </a:lnTo>
                  <a:lnTo>
                    <a:pt x="29447" y="15159"/>
                  </a:lnTo>
                  <a:lnTo>
                    <a:pt x="29765" y="17382"/>
                  </a:lnTo>
                  <a:lnTo>
                    <a:pt x="29843" y="18889"/>
                  </a:lnTo>
                  <a:lnTo>
                    <a:pt x="29765" y="20319"/>
                  </a:lnTo>
                  <a:lnTo>
                    <a:pt x="29447" y="22303"/>
                  </a:lnTo>
                  <a:lnTo>
                    <a:pt x="28733" y="24446"/>
                  </a:lnTo>
                  <a:lnTo>
                    <a:pt x="27462" y="26351"/>
                  </a:lnTo>
                  <a:lnTo>
                    <a:pt x="25400" y="27779"/>
                  </a:lnTo>
                  <a:lnTo>
                    <a:pt x="22621" y="28336"/>
                  </a:lnTo>
                  <a:lnTo>
                    <a:pt x="19128" y="27701"/>
                  </a:lnTo>
                  <a:lnTo>
                    <a:pt x="16430" y="25796"/>
                  </a:lnTo>
                  <a:lnTo>
                    <a:pt x="14525" y="23017"/>
                  </a:lnTo>
                  <a:lnTo>
                    <a:pt x="13255" y="19525"/>
                  </a:lnTo>
                  <a:lnTo>
                    <a:pt x="12302" y="11746"/>
                  </a:lnTo>
                  <a:lnTo>
                    <a:pt x="12937" y="7539"/>
                  </a:lnTo>
                  <a:lnTo>
                    <a:pt x="14683" y="4762"/>
                  </a:lnTo>
                  <a:lnTo>
                    <a:pt x="17065" y="3253"/>
                  </a:lnTo>
                  <a:lnTo>
                    <a:pt x="19685" y="2777"/>
                  </a:lnTo>
                  <a:lnTo>
                    <a:pt x="21112" y="0"/>
                  </a:lnTo>
                  <a:lnTo>
                    <a:pt x="17223" y="475"/>
                  </a:lnTo>
                  <a:lnTo>
                    <a:pt x="13335" y="1744"/>
                  </a:lnTo>
                  <a:lnTo>
                    <a:pt x="9762" y="3888"/>
                  </a:lnTo>
                  <a:lnTo>
                    <a:pt x="6746" y="7063"/>
                  </a:lnTo>
                  <a:lnTo>
                    <a:pt x="4762" y="11269"/>
                  </a:lnTo>
                  <a:lnTo>
                    <a:pt x="4047" y="16588"/>
                  </a:lnTo>
                  <a:lnTo>
                    <a:pt x="4682" y="20637"/>
                  </a:lnTo>
                  <a:lnTo>
                    <a:pt x="6428" y="24208"/>
                  </a:lnTo>
                  <a:lnTo>
                    <a:pt x="9366" y="27144"/>
                  </a:lnTo>
                  <a:lnTo>
                    <a:pt x="13255" y="29447"/>
                  </a:lnTo>
                  <a:lnTo>
                    <a:pt x="9525" y="32859"/>
                  </a:lnTo>
                  <a:lnTo>
                    <a:pt x="7063" y="35321"/>
                  </a:lnTo>
                  <a:lnTo>
                    <a:pt x="5556" y="37067"/>
                  </a:lnTo>
                  <a:lnTo>
                    <a:pt x="4762" y="38416"/>
                  </a:lnTo>
                  <a:lnTo>
                    <a:pt x="4443" y="40242"/>
                  </a:lnTo>
                  <a:lnTo>
                    <a:pt x="4921" y="42067"/>
                  </a:lnTo>
                  <a:lnTo>
                    <a:pt x="6111" y="43417"/>
                  </a:lnTo>
                  <a:lnTo>
                    <a:pt x="9683" y="45481"/>
                  </a:lnTo>
                  <a:lnTo>
                    <a:pt x="6031" y="48258"/>
                  </a:lnTo>
                  <a:lnTo>
                    <a:pt x="2936" y="51196"/>
                  </a:lnTo>
                  <a:lnTo>
                    <a:pt x="793" y="54291"/>
                  </a:lnTo>
                  <a:lnTo>
                    <a:pt x="0" y="57624"/>
                  </a:lnTo>
                  <a:lnTo>
                    <a:pt x="396" y="59529"/>
                  </a:lnTo>
                  <a:lnTo>
                    <a:pt x="1348" y="61356"/>
                  </a:lnTo>
                  <a:lnTo>
                    <a:pt x="2936" y="62943"/>
                  </a:lnTo>
                  <a:lnTo>
                    <a:pt x="5000" y="64372"/>
                  </a:lnTo>
                  <a:lnTo>
                    <a:pt x="10556" y="66436"/>
                  </a:lnTo>
                  <a:lnTo>
                    <a:pt x="17541" y="67229"/>
                  </a:lnTo>
                  <a:lnTo>
                    <a:pt x="21192" y="66912"/>
                  </a:lnTo>
                  <a:lnTo>
                    <a:pt x="25241" y="66118"/>
                  </a:lnTo>
                  <a:lnTo>
                    <a:pt x="29447" y="64848"/>
                  </a:lnTo>
                  <a:lnTo>
                    <a:pt x="33496" y="63022"/>
                  </a:lnTo>
                  <a:lnTo>
                    <a:pt x="37226" y="60721"/>
                  </a:lnTo>
                  <a:lnTo>
                    <a:pt x="40163" y="57783"/>
                  </a:lnTo>
                  <a:lnTo>
                    <a:pt x="42147" y="54371"/>
                  </a:lnTo>
                  <a:lnTo>
                    <a:pt x="42862" y="50481"/>
                  </a:lnTo>
                  <a:lnTo>
                    <a:pt x="42147" y="46592"/>
                  </a:lnTo>
                  <a:lnTo>
                    <a:pt x="40877" y="44289"/>
                  </a:lnTo>
                  <a:lnTo>
                    <a:pt x="38735" y="42226"/>
                  </a:lnTo>
                  <a:lnTo>
                    <a:pt x="35480" y="40638"/>
                  </a:lnTo>
                  <a:lnTo>
                    <a:pt x="30876" y="39844"/>
                  </a:lnTo>
                  <a:lnTo>
                    <a:pt x="18097" y="39289"/>
                  </a:lnTo>
                  <a:lnTo>
                    <a:pt x="14762" y="39051"/>
                  </a:lnTo>
                  <a:lnTo>
                    <a:pt x="13210" y="38642"/>
                  </a:lnTo>
                  <a:lnTo>
                    <a:pt x="11747" y="45798"/>
                  </a:lnTo>
                  <a:lnTo>
                    <a:pt x="16033" y="46512"/>
                  </a:lnTo>
                  <a:lnTo>
                    <a:pt x="20637" y="46829"/>
                  </a:lnTo>
                  <a:lnTo>
                    <a:pt x="23812" y="46909"/>
                  </a:lnTo>
                  <a:lnTo>
                    <a:pt x="27939" y="47068"/>
                  </a:lnTo>
                  <a:lnTo>
                    <a:pt x="32940" y="47306"/>
                  </a:lnTo>
                  <a:lnTo>
                    <a:pt x="36750" y="47941"/>
                  </a:lnTo>
                  <a:lnTo>
                    <a:pt x="39211" y="49369"/>
                  </a:lnTo>
                  <a:lnTo>
                    <a:pt x="40083" y="51909"/>
                  </a:lnTo>
                  <a:lnTo>
                    <a:pt x="39766" y="53894"/>
                  </a:lnTo>
                  <a:lnTo>
                    <a:pt x="38893" y="55641"/>
                  </a:lnTo>
                  <a:lnTo>
                    <a:pt x="37306" y="57307"/>
                  </a:lnTo>
                  <a:lnTo>
                    <a:pt x="35242" y="58736"/>
                  </a:lnTo>
                  <a:lnTo>
                    <a:pt x="32622" y="59927"/>
                  </a:lnTo>
                  <a:lnTo>
                    <a:pt x="29527" y="60799"/>
                  </a:lnTo>
                  <a:lnTo>
                    <a:pt x="25955" y="61356"/>
                  </a:lnTo>
                  <a:lnTo>
                    <a:pt x="21827" y="61514"/>
                  </a:lnTo>
                  <a:lnTo>
                    <a:pt x="17937" y="61356"/>
                  </a:lnTo>
                  <a:lnTo>
                    <a:pt x="14762" y="60879"/>
                  </a:lnTo>
                  <a:lnTo>
                    <a:pt x="12143" y="60164"/>
                  </a:lnTo>
                  <a:lnTo>
                    <a:pt x="10160" y="59212"/>
                  </a:lnTo>
                  <a:lnTo>
                    <a:pt x="7698" y="56911"/>
                  </a:lnTo>
                  <a:lnTo>
                    <a:pt x="6905" y="54529"/>
                  </a:lnTo>
                  <a:lnTo>
                    <a:pt x="7222" y="52386"/>
                  </a:lnTo>
                  <a:lnTo>
                    <a:pt x="8254" y="50402"/>
                  </a:lnTo>
                  <a:lnTo>
                    <a:pt x="9762" y="48258"/>
                  </a:lnTo>
                  <a:lnTo>
                    <a:pt x="11747" y="45798"/>
                  </a:lnTo>
                  <a:lnTo>
                    <a:pt x="13210" y="38642"/>
                  </a:lnTo>
                  <a:lnTo>
                    <a:pt x="11747" y="38257"/>
                  </a:lnTo>
                  <a:lnTo>
                    <a:pt x="10793" y="37543"/>
                  </a:lnTo>
                  <a:lnTo>
                    <a:pt x="10397" y="36591"/>
                  </a:lnTo>
                  <a:lnTo>
                    <a:pt x="11032" y="34764"/>
                  </a:lnTo>
                  <a:lnTo>
                    <a:pt x="12619" y="32781"/>
                  </a:lnTo>
                  <a:lnTo>
                    <a:pt x="14604" y="31113"/>
                  </a:lnTo>
                  <a:lnTo>
                    <a:pt x="16349" y="30319"/>
                  </a:lnTo>
                  <a:lnTo>
                    <a:pt x="17223" y="30399"/>
                  </a:lnTo>
                  <a:lnTo>
                    <a:pt x="18731" y="30558"/>
                  </a:lnTo>
                  <a:lnTo>
                    <a:pt x="21668" y="30876"/>
                  </a:lnTo>
                  <a:lnTo>
                    <a:pt x="24764" y="30478"/>
                  </a:lnTo>
                  <a:lnTo>
                    <a:pt x="28256" y="29367"/>
                  </a:lnTo>
                  <a:lnTo>
                    <a:pt x="31669" y="27542"/>
                  </a:lnTo>
                  <a:lnTo>
                    <a:pt x="34606" y="24763"/>
                  </a:lnTo>
                  <a:lnTo>
                    <a:pt x="36671" y="21112"/>
                  </a:lnTo>
                  <a:lnTo>
                    <a:pt x="37464" y="16271"/>
                  </a:lnTo>
                  <a:lnTo>
                    <a:pt x="37306" y="13096"/>
                  </a:lnTo>
                  <a:lnTo>
                    <a:pt x="36908" y="10714"/>
                  </a:lnTo>
                  <a:lnTo>
                    <a:pt x="35560" y="7143"/>
                  </a:lnTo>
                  <a:lnTo>
                    <a:pt x="43814" y="7143"/>
                  </a:lnTo>
                  <a:lnTo>
                    <a:pt x="43814" y="3332"/>
                  </a:lnTo>
                  <a:lnTo>
                    <a:pt x="36193" y="3332"/>
                  </a:lnTo>
                  <a:lnTo>
                    <a:pt x="33654" y="3094"/>
                  </a:lnTo>
                  <a:lnTo>
                    <a:pt x="30717" y="2301"/>
                  </a:lnTo>
                  <a:lnTo>
                    <a:pt x="25717" y="633"/>
                  </a:lnTo>
                  <a:lnTo>
                    <a:pt x="21112" y="0"/>
                  </a:lnTo>
                  <a:close/>
                </a:path>
              </a:pathLst>
            </a:custGeom>
            <a:solidFill>
              <a:srgbClr val="000000"/>
            </a:solidFill>
          </p:spPr>
          <p:txBody>
            <a:bodyPr vert="horz" lIns="91440" tIns="45720" rIns="91440" bIns="45720" anchor="t"/>
            <a:lstStyle/>
            <a:p>
              <a:endParaRPr lang="en-IN"/>
            </a:p>
          </p:txBody>
        </p:sp>
        <p:sp>
          <p:nvSpPr>
            <p:cNvPr id="2642" name="Shape 7382"/>
            <p:cNvSpPr/>
            <p:nvPr/>
          </p:nvSpPr>
          <p:spPr>
            <a:xfrm>
              <a:off x="2171319" y="5731795"/>
              <a:ext cx="43735" cy="67229"/>
            </a:xfrm>
            <a:custGeom>
              <a:avLst/>
              <a:gdLst/>
              <a:ahLst/>
              <a:cxnLst/>
              <a:rect l="0" t="0" r="0" b="0"/>
              <a:pathLst>
                <a:path w="43735" h="67229">
                  <a:moveTo>
                    <a:pt x="21033" y="0"/>
                  </a:moveTo>
                  <a:lnTo>
                    <a:pt x="20440" y="2924"/>
                  </a:lnTo>
                  <a:lnTo>
                    <a:pt x="22541" y="3332"/>
                  </a:lnTo>
                  <a:lnTo>
                    <a:pt x="24843" y="4919"/>
                  </a:lnTo>
                  <a:lnTo>
                    <a:pt x="27860" y="9762"/>
                  </a:lnTo>
                  <a:lnTo>
                    <a:pt x="29368" y="15159"/>
                  </a:lnTo>
                  <a:lnTo>
                    <a:pt x="29686" y="17382"/>
                  </a:lnTo>
                  <a:lnTo>
                    <a:pt x="29765" y="18889"/>
                  </a:lnTo>
                  <a:lnTo>
                    <a:pt x="29765" y="20319"/>
                  </a:lnTo>
                  <a:lnTo>
                    <a:pt x="29447" y="22303"/>
                  </a:lnTo>
                  <a:lnTo>
                    <a:pt x="28732" y="24446"/>
                  </a:lnTo>
                  <a:lnTo>
                    <a:pt x="27383" y="26351"/>
                  </a:lnTo>
                  <a:lnTo>
                    <a:pt x="25400" y="27779"/>
                  </a:lnTo>
                  <a:lnTo>
                    <a:pt x="22541" y="28336"/>
                  </a:lnTo>
                  <a:lnTo>
                    <a:pt x="19128" y="27701"/>
                  </a:lnTo>
                  <a:lnTo>
                    <a:pt x="16430" y="25796"/>
                  </a:lnTo>
                  <a:lnTo>
                    <a:pt x="14445" y="23017"/>
                  </a:lnTo>
                  <a:lnTo>
                    <a:pt x="13176" y="19525"/>
                  </a:lnTo>
                  <a:lnTo>
                    <a:pt x="12222" y="11746"/>
                  </a:lnTo>
                  <a:lnTo>
                    <a:pt x="12857" y="7539"/>
                  </a:lnTo>
                  <a:lnTo>
                    <a:pt x="14603" y="4762"/>
                  </a:lnTo>
                  <a:lnTo>
                    <a:pt x="17065" y="3253"/>
                  </a:lnTo>
                  <a:lnTo>
                    <a:pt x="19685" y="2777"/>
                  </a:lnTo>
                  <a:lnTo>
                    <a:pt x="20440" y="2924"/>
                  </a:lnTo>
                  <a:lnTo>
                    <a:pt x="21033" y="0"/>
                  </a:lnTo>
                  <a:lnTo>
                    <a:pt x="17145" y="475"/>
                  </a:lnTo>
                  <a:lnTo>
                    <a:pt x="13255" y="1744"/>
                  </a:lnTo>
                  <a:lnTo>
                    <a:pt x="9682" y="3888"/>
                  </a:lnTo>
                  <a:lnTo>
                    <a:pt x="6746" y="7063"/>
                  </a:lnTo>
                  <a:lnTo>
                    <a:pt x="4762" y="11269"/>
                  </a:lnTo>
                  <a:lnTo>
                    <a:pt x="4047" y="16588"/>
                  </a:lnTo>
                  <a:lnTo>
                    <a:pt x="4682" y="20637"/>
                  </a:lnTo>
                  <a:lnTo>
                    <a:pt x="6428" y="24208"/>
                  </a:lnTo>
                  <a:lnTo>
                    <a:pt x="9286" y="27144"/>
                  </a:lnTo>
                  <a:lnTo>
                    <a:pt x="13255" y="29447"/>
                  </a:lnTo>
                  <a:lnTo>
                    <a:pt x="9525" y="32859"/>
                  </a:lnTo>
                  <a:lnTo>
                    <a:pt x="6985" y="35321"/>
                  </a:lnTo>
                  <a:lnTo>
                    <a:pt x="5476" y="37067"/>
                  </a:lnTo>
                  <a:lnTo>
                    <a:pt x="4682" y="38416"/>
                  </a:lnTo>
                  <a:lnTo>
                    <a:pt x="4445" y="40242"/>
                  </a:lnTo>
                  <a:lnTo>
                    <a:pt x="4841" y="42067"/>
                  </a:lnTo>
                  <a:lnTo>
                    <a:pt x="6032" y="43417"/>
                  </a:lnTo>
                  <a:lnTo>
                    <a:pt x="9682" y="45481"/>
                  </a:lnTo>
                  <a:lnTo>
                    <a:pt x="6032" y="48258"/>
                  </a:lnTo>
                  <a:lnTo>
                    <a:pt x="2857" y="51196"/>
                  </a:lnTo>
                  <a:lnTo>
                    <a:pt x="713" y="54291"/>
                  </a:lnTo>
                  <a:lnTo>
                    <a:pt x="0" y="57624"/>
                  </a:lnTo>
                  <a:lnTo>
                    <a:pt x="396" y="59529"/>
                  </a:lnTo>
                  <a:lnTo>
                    <a:pt x="1348" y="61356"/>
                  </a:lnTo>
                  <a:lnTo>
                    <a:pt x="2857" y="62943"/>
                  </a:lnTo>
                  <a:lnTo>
                    <a:pt x="5000" y="64372"/>
                  </a:lnTo>
                  <a:lnTo>
                    <a:pt x="10556" y="66436"/>
                  </a:lnTo>
                  <a:lnTo>
                    <a:pt x="17462" y="67229"/>
                  </a:lnTo>
                  <a:lnTo>
                    <a:pt x="21192" y="66912"/>
                  </a:lnTo>
                  <a:lnTo>
                    <a:pt x="25241" y="66118"/>
                  </a:lnTo>
                  <a:lnTo>
                    <a:pt x="29447" y="64848"/>
                  </a:lnTo>
                  <a:lnTo>
                    <a:pt x="33495" y="63022"/>
                  </a:lnTo>
                  <a:lnTo>
                    <a:pt x="37226" y="60721"/>
                  </a:lnTo>
                  <a:lnTo>
                    <a:pt x="40163" y="57783"/>
                  </a:lnTo>
                  <a:lnTo>
                    <a:pt x="42147" y="54371"/>
                  </a:lnTo>
                  <a:lnTo>
                    <a:pt x="42862" y="50481"/>
                  </a:lnTo>
                  <a:lnTo>
                    <a:pt x="42147" y="46592"/>
                  </a:lnTo>
                  <a:lnTo>
                    <a:pt x="40798" y="44289"/>
                  </a:lnTo>
                  <a:lnTo>
                    <a:pt x="38655" y="42226"/>
                  </a:lnTo>
                  <a:lnTo>
                    <a:pt x="35480" y="40638"/>
                  </a:lnTo>
                  <a:lnTo>
                    <a:pt x="30876" y="39844"/>
                  </a:lnTo>
                  <a:lnTo>
                    <a:pt x="18097" y="39289"/>
                  </a:lnTo>
                  <a:lnTo>
                    <a:pt x="14683" y="39051"/>
                  </a:lnTo>
                  <a:lnTo>
                    <a:pt x="13195" y="38659"/>
                  </a:lnTo>
                  <a:lnTo>
                    <a:pt x="11747" y="45798"/>
                  </a:lnTo>
                  <a:lnTo>
                    <a:pt x="15953" y="46512"/>
                  </a:lnTo>
                  <a:lnTo>
                    <a:pt x="20637" y="46829"/>
                  </a:lnTo>
                  <a:lnTo>
                    <a:pt x="23812" y="46909"/>
                  </a:lnTo>
                  <a:lnTo>
                    <a:pt x="27860" y="47068"/>
                  </a:lnTo>
                  <a:lnTo>
                    <a:pt x="32861" y="47306"/>
                  </a:lnTo>
                  <a:lnTo>
                    <a:pt x="36750" y="47941"/>
                  </a:lnTo>
                  <a:lnTo>
                    <a:pt x="39211" y="49369"/>
                  </a:lnTo>
                  <a:lnTo>
                    <a:pt x="40083" y="51909"/>
                  </a:lnTo>
                  <a:lnTo>
                    <a:pt x="39766" y="53894"/>
                  </a:lnTo>
                  <a:lnTo>
                    <a:pt x="38813" y="55641"/>
                  </a:lnTo>
                  <a:lnTo>
                    <a:pt x="37306" y="57307"/>
                  </a:lnTo>
                  <a:lnTo>
                    <a:pt x="35242" y="58736"/>
                  </a:lnTo>
                  <a:lnTo>
                    <a:pt x="32622" y="59927"/>
                  </a:lnTo>
                  <a:lnTo>
                    <a:pt x="29447" y="60799"/>
                  </a:lnTo>
                  <a:lnTo>
                    <a:pt x="25876" y="61356"/>
                  </a:lnTo>
                  <a:lnTo>
                    <a:pt x="21747" y="61514"/>
                  </a:lnTo>
                  <a:lnTo>
                    <a:pt x="17858" y="61356"/>
                  </a:lnTo>
                  <a:lnTo>
                    <a:pt x="14683" y="60879"/>
                  </a:lnTo>
                  <a:lnTo>
                    <a:pt x="12063" y="60164"/>
                  </a:lnTo>
                  <a:lnTo>
                    <a:pt x="10080" y="59212"/>
                  </a:lnTo>
                  <a:lnTo>
                    <a:pt x="7698" y="56911"/>
                  </a:lnTo>
                  <a:lnTo>
                    <a:pt x="6905" y="54529"/>
                  </a:lnTo>
                  <a:lnTo>
                    <a:pt x="7222" y="52386"/>
                  </a:lnTo>
                  <a:lnTo>
                    <a:pt x="8175" y="50402"/>
                  </a:lnTo>
                  <a:lnTo>
                    <a:pt x="11747" y="45798"/>
                  </a:lnTo>
                  <a:lnTo>
                    <a:pt x="13195" y="38659"/>
                  </a:lnTo>
                  <a:lnTo>
                    <a:pt x="11667" y="38257"/>
                  </a:lnTo>
                  <a:lnTo>
                    <a:pt x="10715" y="37543"/>
                  </a:lnTo>
                  <a:lnTo>
                    <a:pt x="10397" y="36591"/>
                  </a:lnTo>
                  <a:lnTo>
                    <a:pt x="11032" y="34764"/>
                  </a:lnTo>
                  <a:lnTo>
                    <a:pt x="12620" y="32781"/>
                  </a:lnTo>
                  <a:lnTo>
                    <a:pt x="14525" y="31113"/>
                  </a:lnTo>
                  <a:lnTo>
                    <a:pt x="16271" y="30319"/>
                  </a:lnTo>
                  <a:lnTo>
                    <a:pt x="17223" y="30399"/>
                  </a:lnTo>
                  <a:lnTo>
                    <a:pt x="18732" y="30558"/>
                  </a:lnTo>
                  <a:lnTo>
                    <a:pt x="21668" y="30876"/>
                  </a:lnTo>
                  <a:lnTo>
                    <a:pt x="24685" y="30478"/>
                  </a:lnTo>
                  <a:lnTo>
                    <a:pt x="28177" y="29367"/>
                  </a:lnTo>
                  <a:lnTo>
                    <a:pt x="31670" y="27542"/>
                  </a:lnTo>
                  <a:lnTo>
                    <a:pt x="34607" y="24763"/>
                  </a:lnTo>
                  <a:lnTo>
                    <a:pt x="36670" y="21112"/>
                  </a:lnTo>
                  <a:lnTo>
                    <a:pt x="37385" y="16271"/>
                  </a:lnTo>
                  <a:lnTo>
                    <a:pt x="37226" y="13096"/>
                  </a:lnTo>
                  <a:lnTo>
                    <a:pt x="36830" y="10714"/>
                  </a:lnTo>
                  <a:lnTo>
                    <a:pt x="35560" y="7143"/>
                  </a:lnTo>
                  <a:lnTo>
                    <a:pt x="43735" y="7143"/>
                  </a:lnTo>
                  <a:lnTo>
                    <a:pt x="43735" y="3332"/>
                  </a:lnTo>
                  <a:lnTo>
                    <a:pt x="36115" y="3332"/>
                  </a:lnTo>
                  <a:lnTo>
                    <a:pt x="33575" y="3094"/>
                  </a:lnTo>
                  <a:lnTo>
                    <a:pt x="30638" y="2301"/>
                  </a:lnTo>
                  <a:lnTo>
                    <a:pt x="25637" y="633"/>
                  </a:lnTo>
                  <a:lnTo>
                    <a:pt x="21033" y="0"/>
                  </a:lnTo>
                  <a:close/>
                </a:path>
              </a:pathLst>
            </a:custGeom>
            <a:solidFill>
              <a:srgbClr val="000000"/>
            </a:solidFill>
          </p:spPr>
          <p:txBody>
            <a:bodyPr vert="horz" lIns="91440" tIns="45720" rIns="91440" bIns="45720" anchor="t"/>
            <a:lstStyle/>
            <a:p>
              <a:endParaRPr lang="en-IN"/>
            </a:p>
          </p:txBody>
        </p:sp>
        <p:sp>
          <p:nvSpPr>
            <p:cNvPr id="2643" name="Shape 7383"/>
            <p:cNvSpPr/>
            <p:nvPr/>
          </p:nvSpPr>
          <p:spPr>
            <a:xfrm>
              <a:off x="1510521" y="5731795"/>
              <a:ext cx="43814" cy="67229"/>
            </a:xfrm>
            <a:custGeom>
              <a:avLst/>
              <a:gdLst/>
              <a:ahLst/>
              <a:cxnLst/>
              <a:rect l="0" t="0" r="0" b="0"/>
              <a:pathLst>
                <a:path w="43814" h="67229">
                  <a:moveTo>
                    <a:pt x="21113" y="0"/>
                  </a:moveTo>
                  <a:lnTo>
                    <a:pt x="19763" y="2777"/>
                  </a:lnTo>
                  <a:lnTo>
                    <a:pt x="19763" y="2777"/>
                  </a:lnTo>
                  <a:lnTo>
                    <a:pt x="22622" y="3332"/>
                  </a:lnTo>
                  <a:lnTo>
                    <a:pt x="24923" y="4919"/>
                  </a:lnTo>
                  <a:lnTo>
                    <a:pt x="27939" y="9762"/>
                  </a:lnTo>
                  <a:lnTo>
                    <a:pt x="29448" y="15159"/>
                  </a:lnTo>
                  <a:lnTo>
                    <a:pt x="29766" y="17382"/>
                  </a:lnTo>
                  <a:lnTo>
                    <a:pt x="29845" y="18889"/>
                  </a:lnTo>
                  <a:lnTo>
                    <a:pt x="29845" y="20319"/>
                  </a:lnTo>
                  <a:lnTo>
                    <a:pt x="29527" y="22303"/>
                  </a:lnTo>
                  <a:lnTo>
                    <a:pt x="28733" y="24446"/>
                  </a:lnTo>
                  <a:lnTo>
                    <a:pt x="27463" y="26351"/>
                  </a:lnTo>
                  <a:lnTo>
                    <a:pt x="25480" y="27779"/>
                  </a:lnTo>
                  <a:lnTo>
                    <a:pt x="22622" y="28336"/>
                  </a:lnTo>
                  <a:lnTo>
                    <a:pt x="19130" y="27701"/>
                  </a:lnTo>
                  <a:lnTo>
                    <a:pt x="16510" y="25796"/>
                  </a:lnTo>
                  <a:lnTo>
                    <a:pt x="14526" y="23017"/>
                  </a:lnTo>
                  <a:lnTo>
                    <a:pt x="13255" y="19525"/>
                  </a:lnTo>
                  <a:lnTo>
                    <a:pt x="12303" y="11746"/>
                  </a:lnTo>
                  <a:lnTo>
                    <a:pt x="12938" y="7539"/>
                  </a:lnTo>
                  <a:lnTo>
                    <a:pt x="14684" y="4762"/>
                  </a:lnTo>
                  <a:lnTo>
                    <a:pt x="17066" y="3253"/>
                  </a:lnTo>
                  <a:lnTo>
                    <a:pt x="19763" y="2777"/>
                  </a:lnTo>
                  <a:lnTo>
                    <a:pt x="21113" y="0"/>
                  </a:lnTo>
                  <a:lnTo>
                    <a:pt x="17223" y="475"/>
                  </a:lnTo>
                  <a:lnTo>
                    <a:pt x="13335" y="1744"/>
                  </a:lnTo>
                  <a:lnTo>
                    <a:pt x="9763" y="3888"/>
                  </a:lnTo>
                  <a:lnTo>
                    <a:pt x="6826" y="7063"/>
                  </a:lnTo>
                  <a:lnTo>
                    <a:pt x="4842" y="11269"/>
                  </a:lnTo>
                  <a:lnTo>
                    <a:pt x="4127" y="16588"/>
                  </a:lnTo>
                  <a:lnTo>
                    <a:pt x="4682" y="20637"/>
                  </a:lnTo>
                  <a:lnTo>
                    <a:pt x="6430" y="24208"/>
                  </a:lnTo>
                  <a:lnTo>
                    <a:pt x="9366" y="27144"/>
                  </a:lnTo>
                  <a:lnTo>
                    <a:pt x="13335" y="29447"/>
                  </a:lnTo>
                  <a:lnTo>
                    <a:pt x="9605" y="32859"/>
                  </a:lnTo>
                  <a:lnTo>
                    <a:pt x="7063" y="35321"/>
                  </a:lnTo>
                  <a:lnTo>
                    <a:pt x="5556" y="37067"/>
                  </a:lnTo>
                  <a:lnTo>
                    <a:pt x="4762" y="38416"/>
                  </a:lnTo>
                  <a:lnTo>
                    <a:pt x="4523" y="40242"/>
                  </a:lnTo>
                  <a:lnTo>
                    <a:pt x="4921" y="42067"/>
                  </a:lnTo>
                  <a:lnTo>
                    <a:pt x="6111" y="43417"/>
                  </a:lnTo>
                  <a:lnTo>
                    <a:pt x="9763" y="45481"/>
                  </a:lnTo>
                  <a:lnTo>
                    <a:pt x="6032" y="48258"/>
                  </a:lnTo>
                  <a:lnTo>
                    <a:pt x="2936" y="51196"/>
                  </a:lnTo>
                  <a:lnTo>
                    <a:pt x="793" y="54291"/>
                  </a:lnTo>
                  <a:lnTo>
                    <a:pt x="0" y="57624"/>
                  </a:lnTo>
                  <a:lnTo>
                    <a:pt x="397" y="59529"/>
                  </a:lnTo>
                  <a:lnTo>
                    <a:pt x="1348" y="61356"/>
                  </a:lnTo>
                  <a:lnTo>
                    <a:pt x="2936" y="62943"/>
                  </a:lnTo>
                  <a:lnTo>
                    <a:pt x="5001" y="64372"/>
                  </a:lnTo>
                  <a:lnTo>
                    <a:pt x="10557" y="66436"/>
                  </a:lnTo>
                  <a:lnTo>
                    <a:pt x="17542" y="67229"/>
                  </a:lnTo>
                  <a:lnTo>
                    <a:pt x="21192" y="66912"/>
                  </a:lnTo>
                  <a:lnTo>
                    <a:pt x="25319" y="66118"/>
                  </a:lnTo>
                  <a:lnTo>
                    <a:pt x="29448" y="64848"/>
                  </a:lnTo>
                  <a:lnTo>
                    <a:pt x="33576" y="63022"/>
                  </a:lnTo>
                  <a:lnTo>
                    <a:pt x="37226" y="60721"/>
                  </a:lnTo>
                  <a:lnTo>
                    <a:pt x="40163" y="57783"/>
                  </a:lnTo>
                  <a:lnTo>
                    <a:pt x="42148" y="54371"/>
                  </a:lnTo>
                  <a:lnTo>
                    <a:pt x="42942" y="50481"/>
                  </a:lnTo>
                  <a:lnTo>
                    <a:pt x="42782" y="48734"/>
                  </a:lnTo>
                  <a:lnTo>
                    <a:pt x="42148" y="46592"/>
                  </a:lnTo>
                  <a:lnTo>
                    <a:pt x="40878" y="44289"/>
                  </a:lnTo>
                  <a:lnTo>
                    <a:pt x="38735" y="42226"/>
                  </a:lnTo>
                  <a:lnTo>
                    <a:pt x="35560" y="40638"/>
                  </a:lnTo>
                  <a:lnTo>
                    <a:pt x="30956" y="39844"/>
                  </a:lnTo>
                  <a:lnTo>
                    <a:pt x="18176" y="39289"/>
                  </a:lnTo>
                  <a:lnTo>
                    <a:pt x="14763" y="39051"/>
                  </a:lnTo>
                  <a:lnTo>
                    <a:pt x="13273" y="38659"/>
                  </a:lnTo>
                  <a:lnTo>
                    <a:pt x="11826" y="45798"/>
                  </a:lnTo>
                  <a:lnTo>
                    <a:pt x="11826" y="45798"/>
                  </a:lnTo>
                  <a:lnTo>
                    <a:pt x="16033" y="46512"/>
                  </a:lnTo>
                  <a:lnTo>
                    <a:pt x="20717" y="46829"/>
                  </a:lnTo>
                  <a:lnTo>
                    <a:pt x="23892" y="46909"/>
                  </a:lnTo>
                  <a:lnTo>
                    <a:pt x="27939" y="47068"/>
                  </a:lnTo>
                  <a:lnTo>
                    <a:pt x="32941" y="47306"/>
                  </a:lnTo>
                  <a:lnTo>
                    <a:pt x="36751" y="47941"/>
                  </a:lnTo>
                  <a:lnTo>
                    <a:pt x="39291" y="49369"/>
                  </a:lnTo>
                  <a:lnTo>
                    <a:pt x="40163" y="51909"/>
                  </a:lnTo>
                  <a:lnTo>
                    <a:pt x="39846" y="53894"/>
                  </a:lnTo>
                  <a:lnTo>
                    <a:pt x="38893" y="55641"/>
                  </a:lnTo>
                  <a:lnTo>
                    <a:pt x="37386" y="57307"/>
                  </a:lnTo>
                  <a:lnTo>
                    <a:pt x="35322" y="58736"/>
                  </a:lnTo>
                  <a:lnTo>
                    <a:pt x="32702" y="59927"/>
                  </a:lnTo>
                  <a:lnTo>
                    <a:pt x="29527" y="60799"/>
                  </a:lnTo>
                  <a:lnTo>
                    <a:pt x="25955" y="61356"/>
                  </a:lnTo>
                  <a:lnTo>
                    <a:pt x="21828" y="61514"/>
                  </a:lnTo>
                  <a:lnTo>
                    <a:pt x="17938" y="61356"/>
                  </a:lnTo>
                  <a:lnTo>
                    <a:pt x="14763" y="60879"/>
                  </a:lnTo>
                  <a:lnTo>
                    <a:pt x="12144" y="60164"/>
                  </a:lnTo>
                  <a:lnTo>
                    <a:pt x="10160" y="59212"/>
                  </a:lnTo>
                  <a:lnTo>
                    <a:pt x="7698" y="56911"/>
                  </a:lnTo>
                  <a:lnTo>
                    <a:pt x="6985" y="54529"/>
                  </a:lnTo>
                  <a:lnTo>
                    <a:pt x="7302" y="52386"/>
                  </a:lnTo>
                  <a:lnTo>
                    <a:pt x="8255" y="50402"/>
                  </a:lnTo>
                  <a:lnTo>
                    <a:pt x="11826" y="45798"/>
                  </a:lnTo>
                  <a:lnTo>
                    <a:pt x="13273" y="38659"/>
                  </a:lnTo>
                  <a:lnTo>
                    <a:pt x="11747" y="38257"/>
                  </a:lnTo>
                  <a:lnTo>
                    <a:pt x="10795" y="37543"/>
                  </a:lnTo>
                  <a:lnTo>
                    <a:pt x="10398" y="36591"/>
                  </a:lnTo>
                  <a:lnTo>
                    <a:pt x="11032" y="34764"/>
                  </a:lnTo>
                  <a:lnTo>
                    <a:pt x="12619" y="32781"/>
                  </a:lnTo>
                  <a:lnTo>
                    <a:pt x="14605" y="31113"/>
                  </a:lnTo>
                  <a:lnTo>
                    <a:pt x="16351" y="30319"/>
                  </a:lnTo>
                  <a:lnTo>
                    <a:pt x="17223" y="30399"/>
                  </a:lnTo>
                  <a:lnTo>
                    <a:pt x="18811" y="30558"/>
                  </a:lnTo>
                  <a:lnTo>
                    <a:pt x="21748" y="30876"/>
                  </a:lnTo>
                  <a:lnTo>
                    <a:pt x="24764" y="30478"/>
                  </a:lnTo>
                  <a:lnTo>
                    <a:pt x="28257" y="29367"/>
                  </a:lnTo>
                  <a:lnTo>
                    <a:pt x="31750" y="27542"/>
                  </a:lnTo>
                  <a:lnTo>
                    <a:pt x="34686" y="24763"/>
                  </a:lnTo>
                  <a:lnTo>
                    <a:pt x="36671" y="21112"/>
                  </a:lnTo>
                  <a:lnTo>
                    <a:pt x="37464" y="16271"/>
                  </a:lnTo>
                  <a:lnTo>
                    <a:pt x="37306" y="13096"/>
                  </a:lnTo>
                  <a:lnTo>
                    <a:pt x="36909" y="10714"/>
                  </a:lnTo>
                  <a:lnTo>
                    <a:pt x="35560" y="7143"/>
                  </a:lnTo>
                  <a:lnTo>
                    <a:pt x="43814" y="7143"/>
                  </a:lnTo>
                  <a:lnTo>
                    <a:pt x="43814" y="3332"/>
                  </a:lnTo>
                  <a:lnTo>
                    <a:pt x="36195" y="3332"/>
                  </a:lnTo>
                  <a:lnTo>
                    <a:pt x="33655" y="3094"/>
                  </a:lnTo>
                  <a:lnTo>
                    <a:pt x="30717" y="2301"/>
                  </a:lnTo>
                  <a:lnTo>
                    <a:pt x="25717" y="633"/>
                  </a:lnTo>
                  <a:lnTo>
                    <a:pt x="21113" y="0"/>
                  </a:lnTo>
                  <a:close/>
                </a:path>
              </a:pathLst>
            </a:custGeom>
            <a:solidFill>
              <a:srgbClr val="000000"/>
            </a:solidFill>
          </p:spPr>
          <p:txBody>
            <a:bodyPr vert="horz" lIns="91440" tIns="45720" rIns="91440" bIns="45720" anchor="t"/>
            <a:lstStyle/>
            <a:p>
              <a:endParaRPr lang="en-IN"/>
            </a:p>
          </p:txBody>
        </p:sp>
        <p:sp>
          <p:nvSpPr>
            <p:cNvPr id="2644" name="Shape 7384"/>
            <p:cNvSpPr/>
            <p:nvPr/>
          </p:nvSpPr>
          <p:spPr>
            <a:xfrm>
              <a:off x="2719402" y="5731795"/>
              <a:ext cx="29368" cy="46592"/>
            </a:xfrm>
            <a:custGeom>
              <a:avLst/>
              <a:gdLst/>
              <a:ahLst/>
              <a:cxnLst/>
              <a:rect l="0" t="0" r="0" b="0"/>
              <a:pathLst>
                <a:path w="29368" h="46592">
                  <a:moveTo>
                    <a:pt x="13811" y="0"/>
                  </a:moveTo>
                  <a:lnTo>
                    <a:pt x="9525" y="555"/>
                  </a:lnTo>
                  <a:lnTo>
                    <a:pt x="6032" y="1983"/>
                  </a:lnTo>
                  <a:lnTo>
                    <a:pt x="3333" y="3968"/>
                  </a:lnTo>
                  <a:lnTo>
                    <a:pt x="1428" y="6507"/>
                  </a:lnTo>
                  <a:lnTo>
                    <a:pt x="397" y="9286"/>
                  </a:lnTo>
                  <a:lnTo>
                    <a:pt x="0" y="12143"/>
                  </a:lnTo>
                  <a:lnTo>
                    <a:pt x="952" y="16985"/>
                  </a:lnTo>
                  <a:lnTo>
                    <a:pt x="3492" y="20794"/>
                  </a:lnTo>
                  <a:lnTo>
                    <a:pt x="7223" y="23891"/>
                  </a:lnTo>
                  <a:lnTo>
                    <a:pt x="11588" y="26589"/>
                  </a:lnTo>
                  <a:lnTo>
                    <a:pt x="17303" y="29843"/>
                  </a:lnTo>
                  <a:lnTo>
                    <a:pt x="19526" y="31272"/>
                  </a:lnTo>
                  <a:lnTo>
                    <a:pt x="21113" y="33018"/>
                  </a:lnTo>
                  <a:lnTo>
                    <a:pt x="22066" y="34923"/>
                  </a:lnTo>
                  <a:lnTo>
                    <a:pt x="22463" y="37146"/>
                  </a:lnTo>
                  <a:lnTo>
                    <a:pt x="21669" y="40718"/>
                  </a:lnTo>
                  <a:lnTo>
                    <a:pt x="19685" y="42941"/>
                  </a:lnTo>
                  <a:lnTo>
                    <a:pt x="17066" y="44052"/>
                  </a:lnTo>
                  <a:lnTo>
                    <a:pt x="14446" y="44448"/>
                  </a:lnTo>
                  <a:lnTo>
                    <a:pt x="10240" y="43813"/>
                  </a:lnTo>
                  <a:lnTo>
                    <a:pt x="7143" y="41988"/>
                  </a:lnTo>
                  <a:lnTo>
                    <a:pt x="4921" y="39448"/>
                  </a:lnTo>
                  <a:lnTo>
                    <a:pt x="3333" y="36511"/>
                  </a:lnTo>
                  <a:lnTo>
                    <a:pt x="1667" y="30558"/>
                  </a:lnTo>
                  <a:lnTo>
                    <a:pt x="80" y="30558"/>
                  </a:lnTo>
                  <a:lnTo>
                    <a:pt x="80" y="46036"/>
                  </a:lnTo>
                  <a:lnTo>
                    <a:pt x="1350" y="46036"/>
                  </a:lnTo>
                  <a:lnTo>
                    <a:pt x="2222" y="45083"/>
                  </a:lnTo>
                  <a:lnTo>
                    <a:pt x="3572" y="44846"/>
                  </a:lnTo>
                  <a:lnTo>
                    <a:pt x="5873" y="45004"/>
                  </a:lnTo>
                  <a:lnTo>
                    <a:pt x="8652" y="45639"/>
                  </a:lnTo>
                  <a:lnTo>
                    <a:pt x="15002" y="46592"/>
                  </a:lnTo>
                  <a:lnTo>
                    <a:pt x="18336" y="46274"/>
                  </a:lnTo>
                  <a:lnTo>
                    <a:pt x="21589" y="45242"/>
                  </a:lnTo>
                  <a:lnTo>
                    <a:pt x="24606" y="43417"/>
                  </a:lnTo>
                  <a:lnTo>
                    <a:pt x="27067" y="40956"/>
                  </a:lnTo>
                  <a:lnTo>
                    <a:pt x="28813" y="37702"/>
                  </a:lnTo>
                  <a:lnTo>
                    <a:pt x="29368" y="33812"/>
                  </a:lnTo>
                  <a:lnTo>
                    <a:pt x="28813" y="29843"/>
                  </a:lnTo>
                  <a:lnTo>
                    <a:pt x="26987" y="26827"/>
                  </a:lnTo>
                  <a:lnTo>
                    <a:pt x="24368" y="24367"/>
                  </a:lnTo>
                  <a:lnTo>
                    <a:pt x="21113" y="22144"/>
                  </a:lnTo>
                  <a:lnTo>
                    <a:pt x="10398" y="15794"/>
                  </a:lnTo>
                  <a:lnTo>
                    <a:pt x="8176" y="14048"/>
                  </a:lnTo>
                  <a:lnTo>
                    <a:pt x="6826" y="12143"/>
                  </a:lnTo>
                  <a:lnTo>
                    <a:pt x="6112" y="8731"/>
                  </a:lnTo>
                  <a:lnTo>
                    <a:pt x="6508" y="6666"/>
                  </a:lnTo>
                  <a:lnTo>
                    <a:pt x="7858" y="4602"/>
                  </a:lnTo>
                  <a:lnTo>
                    <a:pt x="10160" y="2936"/>
                  </a:lnTo>
                  <a:lnTo>
                    <a:pt x="13652" y="2301"/>
                  </a:lnTo>
                  <a:lnTo>
                    <a:pt x="16907" y="2777"/>
                  </a:lnTo>
                  <a:lnTo>
                    <a:pt x="20002" y="4602"/>
                  </a:lnTo>
                  <a:lnTo>
                    <a:pt x="21431" y="6189"/>
                  </a:lnTo>
                  <a:lnTo>
                    <a:pt x="22622" y="8333"/>
                  </a:lnTo>
                  <a:lnTo>
                    <a:pt x="23733" y="11112"/>
                  </a:lnTo>
                  <a:lnTo>
                    <a:pt x="24606" y="14524"/>
                  </a:lnTo>
                  <a:lnTo>
                    <a:pt x="26115" y="14524"/>
                  </a:lnTo>
                  <a:lnTo>
                    <a:pt x="25717" y="951"/>
                  </a:lnTo>
                  <a:lnTo>
                    <a:pt x="24606" y="951"/>
                  </a:lnTo>
                  <a:lnTo>
                    <a:pt x="24051" y="1587"/>
                  </a:lnTo>
                  <a:lnTo>
                    <a:pt x="22940" y="1983"/>
                  </a:lnTo>
                  <a:lnTo>
                    <a:pt x="21431" y="1744"/>
                  </a:lnTo>
                  <a:lnTo>
                    <a:pt x="19367" y="1030"/>
                  </a:lnTo>
                  <a:lnTo>
                    <a:pt x="16827" y="316"/>
                  </a:lnTo>
                  <a:lnTo>
                    <a:pt x="13811" y="0"/>
                  </a:lnTo>
                  <a:close/>
                </a:path>
              </a:pathLst>
            </a:custGeom>
            <a:solidFill>
              <a:srgbClr val="000000"/>
            </a:solidFill>
          </p:spPr>
          <p:txBody>
            <a:bodyPr vert="horz" lIns="91440" tIns="45720" rIns="91440" bIns="45720" anchor="t"/>
            <a:lstStyle/>
            <a:p>
              <a:endParaRPr lang="en-IN"/>
            </a:p>
          </p:txBody>
        </p:sp>
        <p:sp>
          <p:nvSpPr>
            <p:cNvPr id="2645" name="Shape 7385"/>
            <p:cNvSpPr/>
            <p:nvPr/>
          </p:nvSpPr>
          <p:spPr>
            <a:xfrm>
              <a:off x="2274585" y="5731795"/>
              <a:ext cx="29448" cy="46592"/>
            </a:xfrm>
            <a:custGeom>
              <a:avLst/>
              <a:gdLst/>
              <a:ahLst/>
              <a:cxnLst/>
              <a:rect l="0" t="0" r="0" b="0"/>
              <a:pathLst>
                <a:path w="29448" h="46592">
                  <a:moveTo>
                    <a:pt x="13891" y="0"/>
                  </a:moveTo>
                  <a:lnTo>
                    <a:pt x="9525" y="555"/>
                  </a:lnTo>
                  <a:lnTo>
                    <a:pt x="6032" y="1983"/>
                  </a:lnTo>
                  <a:lnTo>
                    <a:pt x="3413" y="3968"/>
                  </a:lnTo>
                  <a:lnTo>
                    <a:pt x="1508" y="6507"/>
                  </a:lnTo>
                  <a:lnTo>
                    <a:pt x="397" y="9286"/>
                  </a:lnTo>
                  <a:lnTo>
                    <a:pt x="0" y="12143"/>
                  </a:lnTo>
                  <a:lnTo>
                    <a:pt x="1032" y="16985"/>
                  </a:lnTo>
                  <a:lnTo>
                    <a:pt x="3492" y="20794"/>
                  </a:lnTo>
                  <a:lnTo>
                    <a:pt x="7223" y="23891"/>
                  </a:lnTo>
                  <a:lnTo>
                    <a:pt x="11588" y="26589"/>
                  </a:lnTo>
                  <a:lnTo>
                    <a:pt x="17383" y="29843"/>
                  </a:lnTo>
                  <a:lnTo>
                    <a:pt x="19526" y="31272"/>
                  </a:lnTo>
                  <a:lnTo>
                    <a:pt x="21113" y="33018"/>
                  </a:lnTo>
                  <a:lnTo>
                    <a:pt x="22066" y="34923"/>
                  </a:lnTo>
                  <a:lnTo>
                    <a:pt x="22463" y="37146"/>
                  </a:lnTo>
                  <a:lnTo>
                    <a:pt x="21748" y="40718"/>
                  </a:lnTo>
                  <a:lnTo>
                    <a:pt x="19764" y="42941"/>
                  </a:lnTo>
                  <a:lnTo>
                    <a:pt x="17144" y="44052"/>
                  </a:lnTo>
                  <a:lnTo>
                    <a:pt x="14446" y="44448"/>
                  </a:lnTo>
                  <a:lnTo>
                    <a:pt x="10239" y="43813"/>
                  </a:lnTo>
                  <a:lnTo>
                    <a:pt x="7143" y="41988"/>
                  </a:lnTo>
                  <a:lnTo>
                    <a:pt x="4921" y="39448"/>
                  </a:lnTo>
                  <a:lnTo>
                    <a:pt x="3413" y="36511"/>
                  </a:lnTo>
                  <a:lnTo>
                    <a:pt x="1667" y="30558"/>
                  </a:lnTo>
                  <a:lnTo>
                    <a:pt x="80" y="30558"/>
                  </a:lnTo>
                  <a:lnTo>
                    <a:pt x="80" y="46036"/>
                  </a:lnTo>
                  <a:lnTo>
                    <a:pt x="1428" y="46036"/>
                  </a:lnTo>
                  <a:lnTo>
                    <a:pt x="2222" y="45083"/>
                  </a:lnTo>
                  <a:lnTo>
                    <a:pt x="3572" y="44846"/>
                  </a:lnTo>
                  <a:lnTo>
                    <a:pt x="8652" y="45639"/>
                  </a:lnTo>
                  <a:lnTo>
                    <a:pt x="15081" y="46592"/>
                  </a:lnTo>
                  <a:lnTo>
                    <a:pt x="18336" y="46274"/>
                  </a:lnTo>
                  <a:lnTo>
                    <a:pt x="21589" y="45242"/>
                  </a:lnTo>
                  <a:lnTo>
                    <a:pt x="24606" y="43417"/>
                  </a:lnTo>
                  <a:lnTo>
                    <a:pt x="27067" y="40956"/>
                  </a:lnTo>
                  <a:lnTo>
                    <a:pt x="28813" y="37702"/>
                  </a:lnTo>
                  <a:lnTo>
                    <a:pt x="29448" y="33812"/>
                  </a:lnTo>
                  <a:lnTo>
                    <a:pt x="28813" y="29843"/>
                  </a:lnTo>
                  <a:lnTo>
                    <a:pt x="27067" y="26827"/>
                  </a:lnTo>
                  <a:lnTo>
                    <a:pt x="24447" y="24367"/>
                  </a:lnTo>
                  <a:lnTo>
                    <a:pt x="21113" y="22144"/>
                  </a:lnTo>
                  <a:lnTo>
                    <a:pt x="10398" y="15794"/>
                  </a:lnTo>
                  <a:lnTo>
                    <a:pt x="8176" y="14048"/>
                  </a:lnTo>
                  <a:lnTo>
                    <a:pt x="6906" y="12143"/>
                  </a:lnTo>
                  <a:lnTo>
                    <a:pt x="6191" y="8731"/>
                  </a:lnTo>
                  <a:lnTo>
                    <a:pt x="6588" y="6666"/>
                  </a:lnTo>
                  <a:lnTo>
                    <a:pt x="7858" y="4602"/>
                  </a:lnTo>
                  <a:lnTo>
                    <a:pt x="10160" y="2936"/>
                  </a:lnTo>
                  <a:lnTo>
                    <a:pt x="13652" y="2301"/>
                  </a:lnTo>
                  <a:lnTo>
                    <a:pt x="16986" y="2777"/>
                  </a:lnTo>
                  <a:lnTo>
                    <a:pt x="20002" y="4602"/>
                  </a:lnTo>
                  <a:lnTo>
                    <a:pt x="21431" y="6189"/>
                  </a:lnTo>
                  <a:lnTo>
                    <a:pt x="22701" y="8333"/>
                  </a:lnTo>
                  <a:lnTo>
                    <a:pt x="23733" y="11112"/>
                  </a:lnTo>
                  <a:lnTo>
                    <a:pt x="24686" y="14524"/>
                  </a:lnTo>
                  <a:lnTo>
                    <a:pt x="26193" y="14524"/>
                  </a:lnTo>
                  <a:lnTo>
                    <a:pt x="25797" y="951"/>
                  </a:lnTo>
                  <a:lnTo>
                    <a:pt x="24686" y="951"/>
                  </a:lnTo>
                  <a:lnTo>
                    <a:pt x="24051" y="1587"/>
                  </a:lnTo>
                  <a:lnTo>
                    <a:pt x="23018" y="1983"/>
                  </a:lnTo>
                  <a:lnTo>
                    <a:pt x="21511" y="1744"/>
                  </a:lnTo>
                  <a:lnTo>
                    <a:pt x="19447" y="1030"/>
                  </a:lnTo>
                  <a:lnTo>
                    <a:pt x="16907" y="316"/>
                  </a:lnTo>
                  <a:lnTo>
                    <a:pt x="13891" y="0"/>
                  </a:lnTo>
                  <a:close/>
                </a:path>
              </a:pathLst>
            </a:custGeom>
            <a:solidFill>
              <a:srgbClr val="000000"/>
            </a:solidFill>
          </p:spPr>
          <p:txBody>
            <a:bodyPr vert="horz" lIns="91440" tIns="45720" rIns="91440" bIns="45720" anchor="t"/>
            <a:lstStyle/>
            <a:p>
              <a:endParaRPr lang="en-IN"/>
            </a:p>
          </p:txBody>
        </p:sp>
        <p:sp>
          <p:nvSpPr>
            <p:cNvPr id="2646" name="Shape 7386"/>
            <p:cNvSpPr/>
            <p:nvPr/>
          </p:nvSpPr>
          <p:spPr>
            <a:xfrm>
              <a:off x="2043762" y="5731795"/>
              <a:ext cx="29447" cy="46592"/>
            </a:xfrm>
            <a:custGeom>
              <a:avLst/>
              <a:gdLst/>
              <a:ahLst/>
              <a:cxnLst/>
              <a:rect l="0" t="0" r="0" b="0"/>
              <a:pathLst>
                <a:path w="29447" h="46592">
                  <a:moveTo>
                    <a:pt x="13891" y="0"/>
                  </a:moveTo>
                  <a:lnTo>
                    <a:pt x="9525" y="555"/>
                  </a:lnTo>
                  <a:lnTo>
                    <a:pt x="6032" y="1983"/>
                  </a:lnTo>
                  <a:lnTo>
                    <a:pt x="3413" y="3968"/>
                  </a:lnTo>
                  <a:lnTo>
                    <a:pt x="1507" y="6507"/>
                  </a:lnTo>
                  <a:lnTo>
                    <a:pt x="397" y="9286"/>
                  </a:lnTo>
                  <a:lnTo>
                    <a:pt x="0" y="12143"/>
                  </a:lnTo>
                  <a:lnTo>
                    <a:pt x="1032" y="16985"/>
                  </a:lnTo>
                  <a:lnTo>
                    <a:pt x="3572" y="20794"/>
                  </a:lnTo>
                  <a:lnTo>
                    <a:pt x="7222" y="23891"/>
                  </a:lnTo>
                  <a:lnTo>
                    <a:pt x="11588" y="26589"/>
                  </a:lnTo>
                  <a:lnTo>
                    <a:pt x="17382" y="29843"/>
                  </a:lnTo>
                  <a:lnTo>
                    <a:pt x="19526" y="31272"/>
                  </a:lnTo>
                  <a:lnTo>
                    <a:pt x="21113" y="33018"/>
                  </a:lnTo>
                  <a:lnTo>
                    <a:pt x="22144" y="34923"/>
                  </a:lnTo>
                  <a:lnTo>
                    <a:pt x="22542" y="37146"/>
                  </a:lnTo>
                  <a:lnTo>
                    <a:pt x="21748" y="40718"/>
                  </a:lnTo>
                  <a:lnTo>
                    <a:pt x="19763" y="42941"/>
                  </a:lnTo>
                  <a:lnTo>
                    <a:pt x="17145" y="44052"/>
                  </a:lnTo>
                  <a:lnTo>
                    <a:pt x="14526" y="44448"/>
                  </a:lnTo>
                  <a:lnTo>
                    <a:pt x="10318" y="43813"/>
                  </a:lnTo>
                  <a:lnTo>
                    <a:pt x="7143" y="41988"/>
                  </a:lnTo>
                  <a:lnTo>
                    <a:pt x="4921" y="39448"/>
                  </a:lnTo>
                  <a:lnTo>
                    <a:pt x="3413" y="36511"/>
                  </a:lnTo>
                  <a:lnTo>
                    <a:pt x="1746" y="30558"/>
                  </a:lnTo>
                  <a:lnTo>
                    <a:pt x="158" y="30558"/>
                  </a:lnTo>
                  <a:lnTo>
                    <a:pt x="158" y="46036"/>
                  </a:lnTo>
                  <a:lnTo>
                    <a:pt x="1428" y="46036"/>
                  </a:lnTo>
                  <a:lnTo>
                    <a:pt x="2222" y="45083"/>
                  </a:lnTo>
                  <a:lnTo>
                    <a:pt x="3572" y="44846"/>
                  </a:lnTo>
                  <a:lnTo>
                    <a:pt x="5953" y="45004"/>
                  </a:lnTo>
                  <a:lnTo>
                    <a:pt x="8731" y="45639"/>
                  </a:lnTo>
                  <a:lnTo>
                    <a:pt x="15081" y="46592"/>
                  </a:lnTo>
                  <a:lnTo>
                    <a:pt x="18334" y="46274"/>
                  </a:lnTo>
                  <a:lnTo>
                    <a:pt x="21589" y="45242"/>
                  </a:lnTo>
                  <a:lnTo>
                    <a:pt x="24606" y="43417"/>
                  </a:lnTo>
                  <a:lnTo>
                    <a:pt x="27146" y="40956"/>
                  </a:lnTo>
                  <a:lnTo>
                    <a:pt x="28813" y="37702"/>
                  </a:lnTo>
                  <a:lnTo>
                    <a:pt x="29447" y="33812"/>
                  </a:lnTo>
                  <a:lnTo>
                    <a:pt x="28813" y="29843"/>
                  </a:lnTo>
                  <a:lnTo>
                    <a:pt x="27066" y="26827"/>
                  </a:lnTo>
                  <a:lnTo>
                    <a:pt x="24447" y="24367"/>
                  </a:lnTo>
                  <a:lnTo>
                    <a:pt x="21113" y="22144"/>
                  </a:lnTo>
                  <a:lnTo>
                    <a:pt x="10397" y="15794"/>
                  </a:lnTo>
                  <a:lnTo>
                    <a:pt x="8176" y="14048"/>
                  </a:lnTo>
                  <a:lnTo>
                    <a:pt x="6906" y="12143"/>
                  </a:lnTo>
                  <a:lnTo>
                    <a:pt x="6191" y="8731"/>
                  </a:lnTo>
                  <a:lnTo>
                    <a:pt x="6588" y="6666"/>
                  </a:lnTo>
                  <a:lnTo>
                    <a:pt x="7937" y="4602"/>
                  </a:lnTo>
                  <a:lnTo>
                    <a:pt x="10238" y="2936"/>
                  </a:lnTo>
                  <a:lnTo>
                    <a:pt x="13732" y="2301"/>
                  </a:lnTo>
                  <a:lnTo>
                    <a:pt x="16986" y="2777"/>
                  </a:lnTo>
                  <a:lnTo>
                    <a:pt x="20002" y="4602"/>
                  </a:lnTo>
                  <a:lnTo>
                    <a:pt x="21431" y="6189"/>
                  </a:lnTo>
                  <a:lnTo>
                    <a:pt x="22701" y="8333"/>
                  </a:lnTo>
                  <a:lnTo>
                    <a:pt x="23732" y="11112"/>
                  </a:lnTo>
                  <a:lnTo>
                    <a:pt x="24684" y="14524"/>
                  </a:lnTo>
                  <a:lnTo>
                    <a:pt x="26193" y="14524"/>
                  </a:lnTo>
                  <a:lnTo>
                    <a:pt x="25797" y="951"/>
                  </a:lnTo>
                  <a:lnTo>
                    <a:pt x="24684" y="951"/>
                  </a:lnTo>
                  <a:lnTo>
                    <a:pt x="24129" y="1587"/>
                  </a:lnTo>
                  <a:lnTo>
                    <a:pt x="23018" y="1983"/>
                  </a:lnTo>
                  <a:lnTo>
                    <a:pt x="21509" y="1744"/>
                  </a:lnTo>
                  <a:lnTo>
                    <a:pt x="19447" y="1030"/>
                  </a:lnTo>
                  <a:lnTo>
                    <a:pt x="16907" y="316"/>
                  </a:lnTo>
                  <a:lnTo>
                    <a:pt x="13891" y="0"/>
                  </a:lnTo>
                  <a:close/>
                </a:path>
              </a:pathLst>
            </a:custGeom>
            <a:solidFill>
              <a:srgbClr val="000000"/>
            </a:solidFill>
          </p:spPr>
          <p:txBody>
            <a:bodyPr vert="horz" lIns="91440" tIns="45720" rIns="91440" bIns="45720" anchor="t"/>
            <a:lstStyle/>
            <a:p>
              <a:endParaRPr lang="en-IN"/>
            </a:p>
          </p:txBody>
        </p:sp>
        <p:sp>
          <p:nvSpPr>
            <p:cNvPr id="2647" name="Shape 7387"/>
            <p:cNvSpPr/>
            <p:nvPr/>
          </p:nvSpPr>
          <p:spPr>
            <a:xfrm>
              <a:off x="2759487" y="5767275"/>
              <a:ext cx="13811" cy="24130"/>
            </a:xfrm>
            <a:custGeom>
              <a:avLst/>
              <a:gdLst/>
              <a:ahLst/>
              <a:cxnLst/>
              <a:rect l="0" t="0" r="0" b="0"/>
              <a:pathLst>
                <a:path w="13811" h="24130">
                  <a:moveTo>
                    <a:pt x="5793" y="0"/>
                  </a:moveTo>
                  <a:lnTo>
                    <a:pt x="3810" y="317"/>
                  </a:lnTo>
                  <a:lnTo>
                    <a:pt x="1905" y="1270"/>
                  </a:lnTo>
                  <a:lnTo>
                    <a:pt x="555" y="3016"/>
                  </a:lnTo>
                  <a:lnTo>
                    <a:pt x="0" y="5793"/>
                  </a:lnTo>
                  <a:lnTo>
                    <a:pt x="555" y="8175"/>
                  </a:lnTo>
                  <a:lnTo>
                    <a:pt x="2063" y="9762"/>
                  </a:lnTo>
                  <a:lnTo>
                    <a:pt x="4127" y="10556"/>
                  </a:lnTo>
                  <a:lnTo>
                    <a:pt x="6191" y="10715"/>
                  </a:lnTo>
                  <a:lnTo>
                    <a:pt x="7620" y="10556"/>
                  </a:lnTo>
                  <a:lnTo>
                    <a:pt x="8492" y="10318"/>
                  </a:lnTo>
                  <a:lnTo>
                    <a:pt x="9445" y="10636"/>
                  </a:lnTo>
                  <a:lnTo>
                    <a:pt x="9921" y="11747"/>
                  </a:lnTo>
                  <a:lnTo>
                    <a:pt x="9603" y="13572"/>
                  </a:lnTo>
                  <a:lnTo>
                    <a:pt x="8255" y="16112"/>
                  </a:lnTo>
                  <a:lnTo>
                    <a:pt x="5793" y="19128"/>
                  </a:lnTo>
                  <a:lnTo>
                    <a:pt x="1825" y="22225"/>
                  </a:lnTo>
                  <a:lnTo>
                    <a:pt x="2698" y="24130"/>
                  </a:lnTo>
                  <a:lnTo>
                    <a:pt x="4523" y="23177"/>
                  </a:lnTo>
                  <a:lnTo>
                    <a:pt x="6826" y="21431"/>
                  </a:lnTo>
                  <a:lnTo>
                    <a:pt x="9366" y="19050"/>
                  </a:lnTo>
                  <a:lnTo>
                    <a:pt x="11588" y="16192"/>
                  </a:lnTo>
                  <a:lnTo>
                    <a:pt x="13176" y="12937"/>
                  </a:lnTo>
                  <a:lnTo>
                    <a:pt x="13811" y="9525"/>
                  </a:lnTo>
                  <a:lnTo>
                    <a:pt x="13335" y="5952"/>
                  </a:lnTo>
                  <a:lnTo>
                    <a:pt x="12223" y="3412"/>
                  </a:lnTo>
                  <a:lnTo>
                    <a:pt x="10636" y="1666"/>
                  </a:lnTo>
                  <a:lnTo>
                    <a:pt x="8810" y="635"/>
                  </a:lnTo>
                  <a:lnTo>
                    <a:pt x="5793" y="0"/>
                  </a:lnTo>
                  <a:close/>
                </a:path>
              </a:pathLst>
            </a:custGeom>
            <a:solidFill>
              <a:srgbClr val="000000"/>
            </a:solidFill>
          </p:spPr>
          <p:txBody>
            <a:bodyPr vert="horz" lIns="91440" tIns="45720" rIns="91440" bIns="45720" anchor="t"/>
            <a:lstStyle/>
            <a:p>
              <a:endParaRPr lang="en-IN"/>
            </a:p>
          </p:txBody>
        </p:sp>
        <p:sp>
          <p:nvSpPr>
            <p:cNvPr id="2648" name="Shape 7388"/>
            <p:cNvSpPr/>
            <p:nvPr/>
          </p:nvSpPr>
          <p:spPr>
            <a:xfrm>
              <a:off x="2544540" y="5767275"/>
              <a:ext cx="13731" cy="24130"/>
            </a:xfrm>
            <a:custGeom>
              <a:avLst/>
              <a:gdLst/>
              <a:ahLst/>
              <a:cxnLst/>
              <a:rect l="0" t="0" r="0" b="0"/>
              <a:pathLst>
                <a:path w="13731" h="24130">
                  <a:moveTo>
                    <a:pt x="5714" y="0"/>
                  </a:moveTo>
                  <a:lnTo>
                    <a:pt x="3809" y="317"/>
                  </a:lnTo>
                  <a:lnTo>
                    <a:pt x="1904" y="1270"/>
                  </a:lnTo>
                  <a:lnTo>
                    <a:pt x="555" y="3016"/>
                  </a:lnTo>
                  <a:lnTo>
                    <a:pt x="0" y="5793"/>
                  </a:lnTo>
                  <a:lnTo>
                    <a:pt x="555" y="8175"/>
                  </a:lnTo>
                  <a:lnTo>
                    <a:pt x="2063" y="9762"/>
                  </a:lnTo>
                  <a:lnTo>
                    <a:pt x="4127" y="10556"/>
                  </a:lnTo>
                  <a:lnTo>
                    <a:pt x="6111" y="10715"/>
                  </a:lnTo>
                  <a:lnTo>
                    <a:pt x="7619" y="10556"/>
                  </a:lnTo>
                  <a:lnTo>
                    <a:pt x="8492" y="10318"/>
                  </a:lnTo>
                  <a:lnTo>
                    <a:pt x="9444" y="10636"/>
                  </a:lnTo>
                  <a:lnTo>
                    <a:pt x="9921" y="11747"/>
                  </a:lnTo>
                  <a:lnTo>
                    <a:pt x="9603" y="13572"/>
                  </a:lnTo>
                  <a:lnTo>
                    <a:pt x="8254" y="16112"/>
                  </a:lnTo>
                  <a:lnTo>
                    <a:pt x="5793" y="19128"/>
                  </a:lnTo>
                  <a:lnTo>
                    <a:pt x="1746" y="22225"/>
                  </a:lnTo>
                  <a:lnTo>
                    <a:pt x="2698" y="24130"/>
                  </a:lnTo>
                  <a:lnTo>
                    <a:pt x="4523" y="23177"/>
                  </a:lnTo>
                  <a:lnTo>
                    <a:pt x="6826" y="21431"/>
                  </a:lnTo>
                  <a:lnTo>
                    <a:pt x="9286" y="19050"/>
                  </a:lnTo>
                  <a:lnTo>
                    <a:pt x="11508" y="16192"/>
                  </a:lnTo>
                  <a:lnTo>
                    <a:pt x="13176" y="12937"/>
                  </a:lnTo>
                  <a:lnTo>
                    <a:pt x="13731" y="9525"/>
                  </a:lnTo>
                  <a:lnTo>
                    <a:pt x="13334" y="5952"/>
                  </a:lnTo>
                  <a:lnTo>
                    <a:pt x="12143" y="3412"/>
                  </a:lnTo>
                  <a:lnTo>
                    <a:pt x="10636" y="1666"/>
                  </a:lnTo>
                  <a:lnTo>
                    <a:pt x="8809" y="635"/>
                  </a:lnTo>
                  <a:lnTo>
                    <a:pt x="5714" y="0"/>
                  </a:lnTo>
                  <a:close/>
                </a:path>
              </a:pathLst>
            </a:custGeom>
            <a:solidFill>
              <a:srgbClr val="000000"/>
            </a:solidFill>
          </p:spPr>
          <p:txBody>
            <a:bodyPr vert="horz" lIns="91440" tIns="45720" rIns="91440" bIns="45720" anchor="t"/>
            <a:lstStyle/>
            <a:p>
              <a:endParaRPr lang="en-IN"/>
            </a:p>
          </p:txBody>
        </p:sp>
        <p:sp>
          <p:nvSpPr>
            <p:cNvPr id="2649" name="Shape 7389"/>
            <p:cNvSpPr/>
            <p:nvPr/>
          </p:nvSpPr>
          <p:spPr>
            <a:xfrm>
              <a:off x="2312765" y="5767275"/>
              <a:ext cx="13731" cy="24130"/>
            </a:xfrm>
            <a:custGeom>
              <a:avLst/>
              <a:gdLst/>
              <a:ahLst/>
              <a:cxnLst/>
              <a:rect l="0" t="0" r="0" b="0"/>
              <a:pathLst>
                <a:path w="13731" h="24130">
                  <a:moveTo>
                    <a:pt x="5714" y="0"/>
                  </a:moveTo>
                  <a:lnTo>
                    <a:pt x="3730" y="317"/>
                  </a:lnTo>
                  <a:lnTo>
                    <a:pt x="1904" y="1270"/>
                  </a:lnTo>
                  <a:lnTo>
                    <a:pt x="476" y="3016"/>
                  </a:lnTo>
                  <a:lnTo>
                    <a:pt x="0" y="5793"/>
                  </a:lnTo>
                  <a:lnTo>
                    <a:pt x="555" y="8175"/>
                  </a:lnTo>
                  <a:lnTo>
                    <a:pt x="2063" y="9762"/>
                  </a:lnTo>
                  <a:lnTo>
                    <a:pt x="4047" y="10556"/>
                  </a:lnTo>
                  <a:lnTo>
                    <a:pt x="6111" y="10715"/>
                  </a:lnTo>
                  <a:lnTo>
                    <a:pt x="7619" y="10556"/>
                  </a:lnTo>
                  <a:lnTo>
                    <a:pt x="8492" y="10318"/>
                  </a:lnTo>
                  <a:lnTo>
                    <a:pt x="9444" y="10636"/>
                  </a:lnTo>
                  <a:lnTo>
                    <a:pt x="9842" y="11747"/>
                  </a:lnTo>
                  <a:lnTo>
                    <a:pt x="9525" y="13572"/>
                  </a:lnTo>
                  <a:lnTo>
                    <a:pt x="8254" y="16112"/>
                  </a:lnTo>
                  <a:lnTo>
                    <a:pt x="5714" y="19128"/>
                  </a:lnTo>
                  <a:lnTo>
                    <a:pt x="1746" y="22225"/>
                  </a:lnTo>
                  <a:lnTo>
                    <a:pt x="2618" y="24130"/>
                  </a:lnTo>
                  <a:lnTo>
                    <a:pt x="4523" y="23177"/>
                  </a:lnTo>
                  <a:lnTo>
                    <a:pt x="6826" y="21431"/>
                  </a:lnTo>
                  <a:lnTo>
                    <a:pt x="9286" y="19050"/>
                  </a:lnTo>
                  <a:lnTo>
                    <a:pt x="11508" y="16192"/>
                  </a:lnTo>
                  <a:lnTo>
                    <a:pt x="13096" y="12937"/>
                  </a:lnTo>
                  <a:lnTo>
                    <a:pt x="13731" y="9525"/>
                  </a:lnTo>
                  <a:lnTo>
                    <a:pt x="13334" y="5952"/>
                  </a:lnTo>
                  <a:lnTo>
                    <a:pt x="12143" y="3412"/>
                  </a:lnTo>
                  <a:lnTo>
                    <a:pt x="10636" y="1666"/>
                  </a:lnTo>
                  <a:lnTo>
                    <a:pt x="8809" y="635"/>
                  </a:lnTo>
                  <a:lnTo>
                    <a:pt x="5714" y="0"/>
                  </a:lnTo>
                  <a:close/>
                </a:path>
              </a:pathLst>
            </a:custGeom>
            <a:solidFill>
              <a:srgbClr val="000000"/>
            </a:solidFill>
          </p:spPr>
          <p:txBody>
            <a:bodyPr vert="horz" lIns="91440" tIns="45720" rIns="91440" bIns="45720" anchor="t"/>
            <a:lstStyle/>
            <a:p>
              <a:endParaRPr lang="en-IN"/>
            </a:p>
          </p:txBody>
        </p:sp>
        <p:sp>
          <p:nvSpPr>
            <p:cNvPr id="2650" name="Shape 7390"/>
            <p:cNvSpPr/>
            <p:nvPr/>
          </p:nvSpPr>
          <p:spPr>
            <a:xfrm>
              <a:off x="2082895" y="5767275"/>
              <a:ext cx="13811" cy="24130"/>
            </a:xfrm>
            <a:custGeom>
              <a:avLst/>
              <a:gdLst/>
              <a:ahLst/>
              <a:cxnLst/>
              <a:rect l="0" t="0" r="0" b="0"/>
              <a:pathLst>
                <a:path w="13811" h="24130">
                  <a:moveTo>
                    <a:pt x="5793" y="0"/>
                  </a:moveTo>
                  <a:lnTo>
                    <a:pt x="3808" y="317"/>
                  </a:lnTo>
                  <a:lnTo>
                    <a:pt x="1983" y="1270"/>
                  </a:lnTo>
                  <a:lnTo>
                    <a:pt x="555" y="3016"/>
                  </a:lnTo>
                  <a:lnTo>
                    <a:pt x="0" y="5793"/>
                  </a:lnTo>
                  <a:lnTo>
                    <a:pt x="555" y="8175"/>
                  </a:lnTo>
                  <a:lnTo>
                    <a:pt x="2062" y="9762"/>
                  </a:lnTo>
                  <a:lnTo>
                    <a:pt x="4127" y="10556"/>
                  </a:lnTo>
                  <a:lnTo>
                    <a:pt x="6189" y="10715"/>
                  </a:lnTo>
                  <a:lnTo>
                    <a:pt x="7618" y="10556"/>
                  </a:lnTo>
                  <a:lnTo>
                    <a:pt x="8571" y="10318"/>
                  </a:lnTo>
                  <a:lnTo>
                    <a:pt x="9525" y="10636"/>
                  </a:lnTo>
                  <a:lnTo>
                    <a:pt x="9921" y="11747"/>
                  </a:lnTo>
                  <a:lnTo>
                    <a:pt x="9603" y="13572"/>
                  </a:lnTo>
                  <a:lnTo>
                    <a:pt x="8254" y="16112"/>
                  </a:lnTo>
                  <a:lnTo>
                    <a:pt x="5793" y="19128"/>
                  </a:lnTo>
                  <a:lnTo>
                    <a:pt x="1825" y="22225"/>
                  </a:lnTo>
                  <a:lnTo>
                    <a:pt x="2698" y="24130"/>
                  </a:lnTo>
                  <a:lnTo>
                    <a:pt x="4523" y="23177"/>
                  </a:lnTo>
                  <a:lnTo>
                    <a:pt x="6824" y="21431"/>
                  </a:lnTo>
                  <a:lnTo>
                    <a:pt x="9364" y="19050"/>
                  </a:lnTo>
                  <a:lnTo>
                    <a:pt x="11587" y="16192"/>
                  </a:lnTo>
                  <a:lnTo>
                    <a:pt x="13174" y="12937"/>
                  </a:lnTo>
                  <a:lnTo>
                    <a:pt x="13811" y="9525"/>
                  </a:lnTo>
                  <a:lnTo>
                    <a:pt x="13333" y="5952"/>
                  </a:lnTo>
                  <a:lnTo>
                    <a:pt x="12223" y="3412"/>
                  </a:lnTo>
                  <a:lnTo>
                    <a:pt x="10636" y="1666"/>
                  </a:lnTo>
                  <a:lnTo>
                    <a:pt x="8809" y="635"/>
                  </a:lnTo>
                  <a:lnTo>
                    <a:pt x="5793" y="0"/>
                  </a:lnTo>
                  <a:close/>
                </a:path>
              </a:pathLst>
            </a:custGeom>
            <a:solidFill>
              <a:srgbClr val="000000"/>
            </a:solidFill>
          </p:spPr>
          <p:txBody>
            <a:bodyPr vert="horz" lIns="91440" tIns="45720" rIns="91440" bIns="45720" anchor="t"/>
            <a:lstStyle/>
            <a:p>
              <a:endParaRPr lang="en-IN"/>
            </a:p>
          </p:txBody>
        </p:sp>
        <p:sp>
          <p:nvSpPr>
            <p:cNvPr id="2651" name="Shape 7391"/>
            <p:cNvSpPr/>
            <p:nvPr/>
          </p:nvSpPr>
          <p:spPr>
            <a:xfrm>
              <a:off x="2638916" y="5732826"/>
              <a:ext cx="46593" cy="45561"/>
            </a:xfrm>
            <a:custGeom>
              <a:avLst/>
              <a:gdLst/>
              <a:ahLst/>
              <a:cxnLst/>
              <a:rect l="0" t="0" r="0" b="0"/>
              <a:pathLst>
                <a:path w="46593" h="45561">
                  <a:moveTo>
                    <a:pt x="0" y="0"/>
                  </a:moveTo>
                  <a:lnTo>
                    <a:pt x="0" y="1350"/>
                  </a:lnTo>
                  <a:lnTo>
                    <a:pt x="2222" y="1666"/>
                  </a:lnTo>
                  <a:lnTo>
                    <a:pt x="4207" y="2460"/>
                  </a:lnTo>
                  <a:lnTo>
                    <a:pt x="5636" y="4286"/>
                  </a:lnTo>
                  <a:lnTo>
                    <a:pt x="6191" y="7700"/>
                  </a:lnTo>
                  <a:lnTo>
                    <a:pt x="6191" y="32702"/>
                  </a:lnTo>
                  <a:lnTo>
                    <a:pt x="6747" y="37226"/>
                  </a:lnTo>
                  <a:lnTo>
                    <a:pt x="8334" y="40640"/>
                  </a:lnTo>
                  <a:lnTo>
                    <a:pt x="10557" y="43021"/>
                  </a:lnTo>
                  <a:lnTo>
                    <a:pt x="13017" y="44608"/>
                  </a:lnTo>
                  <a:lnTo>
                    <a:pt x="15637" y="45402"/>
                  </a:lnTo>
                  <a:lnTo>
                    <a:pt x="17938" y="45561"/>
                  </a:lnTo>
                  <a:lnTo>
                    <a:pt x="19843" y="45402"/>
                  </a:lnTo>
                  <a:lnTo>
                    <a:pt x="22383" y="44846"/>
                  </a:lnTo>
                  <a:lnTo>
                    <a:pt x="25400" y="43576"/>
                  </a:lnTo>
                  <a:lnTo>
                    <a:pt x="28337" y="41275"/>
                  </a:lnTo>
                  <a:lnTo>
                    <a:pt x="32623" y="37067"/>
                  </a:lnTo>
                  <a:lnTo>
                    <a:pt x="32623" y="45243"/>
                  </a:lnTo>
                  <a:lnTo>
                    <a:pt x="32782" y="45481"/>
                  </a:lnTo>
                  <a:lnTo>
                    <a:pt x="39369" y="43100"/>
                  </a:lnTo>
                  <a:lnTo>
                    <a:pt x="46593" y="41036"/>
                  </a:lnTo>
                  <a:lnTo>
                    <a:pt x="46593" y="39607"/>
                  </a:lnTo>
                  <a:lnTo>
                    <a:pt x="43101" y="39290"/>
                  </a:lnTo>
                  <a:lnTo>
                    <a:pt x="41275" y="38178"/>
                  </a:lnTo>
                  <a:lnTo>
                    <a:pt x="40561" y="36353"/>
                  </a:lnTo>
                  <a:lnTo>
                    <a:pt x="40402" y="33972"/>
                  </a:lnTo>
                  <a:lnTo>
                    <a:pt x="40402" y="0"/>
                  </a:lnTo>
                  <a:lnTo>
                    <a:pt x="24764" y="0"/>
                  </a:lnTo>
                  <a:lnTo>
                    <a:pt x="24764" y="1666"/>
                  </a:lnTo>
                  <a:lnTo>
                    <a:pt x="27067" y="1826"/>
                  </a:lnTo>
                  <a:lnTo>
                    <a:pt x="28892" y="2144"/>
                  </a:lnTo>
                  <a:lnTo>
                    <a:pt x="31114" y="3333"/>
                  </a:lnTo>
                  <a:lnTo>
                    <a:pt x="31988" y="5319"/>
                  </a:lnTo>
                  <a:lnTo>
                    <a:pt x="32147" y="7937"/>
                  </a:lnTo>
                  <a:lnTo>
                    <a:pt x="32147" y="31193"/>
                  </a:lnTo>
                  <a:lnTo>
                    <a:pt x="32067" y="33257"/>
                  </a:lnTo>
                  <a:lnTo>
                    <a:pt x="31671" y="34686"/>
                  </a:lnTo>
                  <a:lnTo>
                    <a:pt x="30559" y="36273"/>
                  </a:lnTo>
                  <a:lnTo>
                    <a:pt x="26352" y="38813"/>
                  </a:lnTo>
                  <a:lnTo>
                    <a:pt x="21907" y="39846"/>
                  </a:lnTo>
                  <a:lnTo>
                    <a:pt x="19050" y="39370"/>
                  </a:lnTo>
                  <a:lnTo>
                    <a:pt x="17066" y="38178"/>
                  </a:lnTo>
                  <a:lnTo>
                    <a:pt x="15796" y="36591"/>
                  </a:lnTo>
                  <a:lnTo>
                    <a:pt x="15002" y="34845"/>
                  </a:lnTo>
                  <a:lnTo>
                    <a:pt x="14684" y="33337"/>
                  </a:lnTo>
                  <a:lnTo>
                    <a:pt x="14526" y="32305"/>
                  </a:lnTo>
                  <a:lnTo>
                    <a:pt x="14526" y="0"/>
                  </a:lnTo>
                  <a:lnTo>
                    <a:pt x="0" y="0"/>
                  </a:lnTo>
                  <a:close/>
                </a:path>
              </a:pathLst>
            </a:custGeom>
            <a:solidFill>
              <a:srgbClr val="000000"/>
            </a:solidFill>
          </p:spPr>
          <p:txBody>
            <a:bodyPr vert="horz" lIns="91440" tIns="45720" rIns="91440" bIns="45720" anchor="t"/>
            <a:lstStyle/>
            <a:p>
              <a:endParaRPr lang="en-IN"/>
            </a:p>
          </p:txBody>
        </p:sp>
        <p:sp>
          <p:nvSpPr>
            <p:cNvPr id="2652" name="Shape 7392"/>
            <p:cNvSpPr/>
            <p:nvPr/>
          </p:nvSpPr>
          <p:spPr>
            <a:xfrm>
              <a:off x="1917795" y="5732826"/>
              <a:ext cx="46512" cy="45561"/>
            </a:xfrm>
            <a:custGeom>
              <a:avLst/>
              <a:gdLst/>
              <a:ahLst/>
              <a:cxnLst/>
              <a:rect l="0" t="0" r="0" b="0"/>
              <a:pathLst>
                <a:path w="46512" h="45561">
                  <a:moveTo>
                    <a:pt x="0" y="0"/>
                  </a:moveTo>
                  <a:lnTo>
                    <a:pt x="0" y="1350"/>
                  </a:lnTo>
                  <a:lnTo>
                    <a:pt x="2221" y="1666"/>
                  </a:lnTo>
                  <a:lnTo>
                    <a:pt x="4206" y="2460"/>
                  </a:lnTo>
                  <a:lnTo>
                    <a:pt x="5556" y="4286"/>
                  </a:lnTo>
                  <a:lnTo>
                    <a:pt x="6111" y="7700"/>
                  </a:lnTo>
                  <a:lnTo>
                    <a:pt x="6111" y="32702"/>
                  </a:lnTo>
                  <a:lnTo>
                    <a:pt x="6746" y="37226"/>
                  </a:lnTo>
                  <a:lnTo>
                    <a:pt x="8254" y="40640"/>
                  </a:lnTo>
                  <a:lnTo>
                    <a:pt x="10477" y="43021"/>
                  </a:lnTo>
                  <a:lnTo>
                    <a:pt x="13017" y="44608"/>
                  </a:lnTo>
                  <a:lnTo>
                    <a:pt x="15636" y="45402"/>
                  </a:lnTo>
                  <a:lnTo>
                    <a:pt x="17937" y="45561"/>
                  </a:lnTo>
                  <a:lnTo>
                    <a:pt x="19763" y="45402"/>
                  </a:lnTo>
                  <a:lnTo>
                    <a:pt x="22383" y="44846"/>
                  </a:lnTo>
                  <a:lnTo>
                    <a:pt x="25400" y="43576"/>
                  </a:lnTo>
                  <a:lnTo>
                    <a:pt x="28336" y="41275"/>
                  </a:lnTo>
                  <a:lnTo>
                    <a:pt x="32543" y="37067"/>
                  </a:lnTo>
                  <a:lnTo>
                    <a:pt x="32543" y="45243"/>
                  </a:lnTo>
                  <a:lnTo>
                    <a:pt x="32781" y="45481"/>
                  </a:lnTo>
                  <a:lnTo>
                    <a:pt x="39368" y="43100"/>
                  </a:lnTo>
                  <a:lnTo>
                    <a:pt x="46512" y="41036"/>
                  </a:lnTo>
                  <a:lnTo>
                    <a:pt x="46512" y="39607"/>
                  </a:lnTo>
                  <a:lnTo>
                    <a:pt x="43100" y="39290"/>
                  </a:lnTo>
                  <a:lnTo>
                    <a:pt x="41275" y="38178"/>
                  </a:lnTo>
                  <a:lnTo>
                    <a:pt x="40481" y="36353"/>
                  </a:lnTo>
                  <a:lnTo>
                    <a:pt x="40401" y="33972"/>
                  </a:lnTo>
                  <a:lnTo>
                    <a:pt x="40401" y="0"/>
                  </a:lnTo>
                  <a:lnTo>
                    <a:pt x="24764" y="0"/>
                  </a:lnTo>
                  <a:lnTo>
                    <a:pt x="24764" y="1666"/>
                  </a:lnTo>
                  <a:lnTo>
                    <a:pt x="28892" y="2144"/>
                  </a:lnTo>
                  <a:lnTo>
                    <a:pt x="30162" y="2619"/>
                  </a:lnTo>
                  <a:lnTo>
                    <a:pt x="31034" y="3333"/>
                  </a:lnTo>
                  <a:lnTo>
                    <a:pt x="31908" y="5319"/>
                  </a:lnTo>
                  <a:lnTo>
                    <a:pt x="32067" y="7937"/>
                  </a:lnTo>
                  <a:lnTo>
                    <a:pt x="32067" y="31193"/>
                  </a:lnTo>
                  <a:lnTo>
                    <a:pt x="31987" y="33257"/>
                  </a:lnTo>
                  <a:lnTo>
                    <a:pt x="31669" y="34686"/>
                  </a:lnTo>
                  <a:lnTo>
                    <a:pt x="30479" y="36273"/>
                  </a:lnTo>
                  <a:lnTo>
                    <a:pt x="26352" y="38813"/>
                  </a:lnTo>
                  <a:lnTo>
                    <a:pt x="21906" y="39846"/>
                  </a:lnTo>
                  <a:lnTo>
                    <a:pt x="19050" y="39370"/>
                  </a:lnTo>
                  <a:lnTo>
                    <a:pt x="17065" y="38178"/>
                  </a:lnTo>
                  <a:lnTo>
                    <a:pt x="15714" y="36591"/>
                  </a:lnTo>
                  <a:lnTo>
                    <a:pt x="14921" y="34845"/>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653" name="Shape 7393"/>
            <p:cNvSpPr/>
            <p:nvPr/>
          </p:nvSpPr>
          <p:spPr>
            <a:xfrm>
              <a:off x="2356262" y="5731795"/>
              <a:ext cx="46037" cy="67071"/>
            </a:xfrm>
            <a:custGeom>
              <a:avLst/>
              <a:gdLst/>
              <a:ahLst/>
              <a:cxnLst/>
              <a:rect l="0" t="0" r="0" b="0"/>
              <a:pathLst>
                <a:path w="46037" h="67071">
                  <a:moveTo>
                    <a:pt x="14605" y="0"/>
                  </a:moveTo>
                  <a:lnTo>
                    <a:pt x="396" y="5078"/>
                  </a:lnTo>
                  <a:lnTo>
                    <a:pt x="396" y="6666"/>
                  </a:lnTo>
                  <a:lnTo>
                    <a:pt x="3095" y="6587"/>
                  </a:lnTo>
                  <a:lnTo>
                    <a:pt x="5158" y="6905"/>
                  </a:lnTo>
                  <a:lnTo>
                    <a:pt x="6270" y="7937"/>
                  </a:lnTo>
                  <a:lnTo>
                    <a:pt x="6826" y="9682"/>
                  </a:lnTo>
                  <a:lnTo>
                    <a:pt x="6905" y="12222"/>
                  </a:lnTo>
                  <a:lnTo>
                    <a:pt x="6905" y="58577"/>
                  </a:lnTo>
                  <a:lnTo>
                    <a:pt x="6746" y="61356"/>
                  </a:lnTo>
                  <a:lnTo>
                    <a:pt x="5873" y="63419"/>
                  </a:lnTo>
                  <a:lnTo>
                    <a:pt x="3810" y="64689"/>
                  </a:lnTo>
                  <a:lnTo>
                    <a:pt x="0" y="65403"/>
                  </a:lnTo>
                  <a:lnTo>
                    <a:pt x="0" y="67071"/>
                  </a:lnTo>
                  <a:lnTo>
                    <a:pt x="23971" y="67071"/>
                  </a:lnTo>
                  <a:lnTo>
                    <a:pt x="23971" y="65324"/>
                  </a:lnTo>
                  <a:lnTo>
                    <a:pt x="19526" y="65007"/>
                  </a:lnTo>
                  <a:lnTo>
                    <a:pt x="16906" y="63974"/>
                  </a:lnTo>
                  <a:lnTo>
                    <a:pt x="15636" y="61752"/>
                  </a:lnTo>
                  <a:lnTo>
                    <a:pt x="15240" y="57863"/>
                  </a:lnTo>
                  <a:lnTo>
                    <a:pt x="15240" y="42306"/>
                  </a:lnTo>
                  <a:lnTo>
                    <a:pt x="17621" y="44289"/>
                  </a:lnTo>
                  <a:lnTo>
                    <a:pt x="20002" y="45639"/>
                  </a:lnTo>
                  <a:lnTo>
                    <a:pt x="25241" y="46592"/>
                  </a:lnTo>
                  <a:lnTo>
                    <a:pt x="31591" y="45481"/>
                  </a:lnTo>
                  <a:lnTo>
                    <a:pt x="36750" y="42543"/>
                  </a:lnTo>
                  <a:lnTo>
                    <a:pt x="40798" y="38178"/>
                  </a:lnTo>
                  <a:lnTo>
                    <a:pt x="43735" y="32939"/>
                  </a:lnTo>
                  <a:lnTo>
                    <a:pt x="45481" y="27144"/>
                  </a:lnTo>
                  <a:lnTo>
                    <a:pt x="46037" y="21351"/>
                  </a:lnTo>
                  <a:lnTo>
                    <a:pt x="45640" y="16588"/>
                  </a:lnTo>
                  <a:lnTo>
                    <a:pt x="44687" y="12461"/>
                  </a:lnTo>
                  <a:lnTo>
                    <a:pt x="43258" y="8809"/>
                  </a:lnTo>
                  <a:lnTo>
                    <a:pt x="41195" y="5713"/>
                  </a:lnTo>
                  <a:lnTo>
                    <a:pt x="38735" y="3253"/>
                  </a:lnTo>
                  <a:lnTo>
                    <a:pt x="35956" y="1507"/>
                  </a:lnTo>
                  <a:lnTo>
                    <a:pt x="32940" y="396"/>
                  </a:lnTo>
                  <a:lnTo>
                    <a:pt x="29686" y="0"/>
                  </a:lnTo>
                  <a:lnTo>
                    <a:pt x="26193" y="396"/>
                  </a:lnTo>
                  <a:lnTo>
                    <a:pt x="23097" y="1427"/>
                  </a:lnTo>
                  <a:lnTo>
                    <a:pt x="20229" y="3244"/>
                  </a:lnTo>
                  <a:lnTo>
                    <a:pt x="24923" y="5952"/>
                  </a:lnTo>
                  <a:lnTo>
                    <a:pt x="28892" y="6666"/>
                  </a:lnTo>
                  <a:lnTo>
                    <a:pt x="31987" y="8492"/>
                  </a:lnTo>
                  <a:lnTo>
                    <a:pt x="34210" y="11191"/>
                  </a:lnTo>
                  <a:lnTo>
                    <a:pt x="35718" y="14287"/>
                  </a:lnTo>
                  <a:lnTo>
                    <a:pt x="37226" y="20477"/>
                  </a:lnTo>
                  <a:lnTo>
                    <a:pt x="37465" y="22858"/>
                  </a:lnTo>
                  <a:lnTo>
                    <a:pt x="37543" y="24287"/>
                  </a:lnTo>
                  <a:lnTo>
                    <a:pt x="37306" y="28256"/>
                  </a:lnTo>
                  <a:lnTo>
                    <a:pt x="36830" y="31748"/>
                  </a:lnTo>
                  <a:lnTo>
                    <a:pt x="36115" y="34606"/>
                  </a:lnTo>
                  <a:lnTo>
                    <a:pt x="35083" y="36908"/>
                  </a:lnTo>
                  <a:lnTo>
                    <a:pt x="32622" y="40321"/>
                  </a:lnTo>
                  <a:lnTo>
                    <a:pt x="29923" y="42306"/>
                  </a:lnTo>
                  <a:lnTo>
                    <a:pt x="27383" y="43178"/>
                  </a:lnTo>
                  <a:lnTo>
                    <a:pt x="25320" y="43417"/>
                  </a:lnTo>
                  <a:lnTo>
                    <a:pt x="21431" y="42702"/>
                  </a:lnTo>
                  <a:lnTo>
                    <a:pt x="18256" y="41036"/>
                  </a:lnTo>
                  <a:lnTo>
                    <a:pt x="16033" y="38892"/>
                  </a:lnTo>
                  <a:lnTo>
                    <a:pt x="15240" y="36908"/>
                  </a:lnTo>
                  <a:lnTo>
                    <a:pt x="15240" y="12539"/>
                  </a:lnTo>
                  <a:lnTo>
                    <a:pt x="15875" y="10714"/>
                  </a:lnTo>
                  <a:lnTo>
                    <a:pt x="17223" y="9127"/>
                  </a:lnTo>
                  <a:lnTo>
                    <a:pt x="20875" y="6825"/>
                  </a:lnTo>
                  <a:lnTo>
                    <a:pt x="24923" y="5952"/>
                  </a:lnTo>
                  <a:lnTo>
                    <a:pt x="20229" y="3244"/>
                  </a:lnTo>
                  <a:lnTo>
                    <a:pt x="18335" y="4444"/>
                  </a:lnTo>
                  <a:lnTo>
                    <a:pt x="15398" y="7698"/>
                  </a:lnTo>
                  <a:lnTo>
                    <a:pt x="15240" y="7460"/>
                  </a:lnTo>
                  <a:lnTo>
                    <a:pt x="15240" y="237"/>
                  </a:lnTo>
                  <a:lnTo>
                    <a:pt x="14605" y="0"/>
                  </a:lnTo>
                  <a:close/>
                </a:path>
              </a:pathLst>
            </a:custGeom>
            <a:solidFill>
              <a:srgbClr val="000000"/>
            </a:solidFill>
          </p:spPr>
          <p:txBody>
            <a:bodyPr vert="horz" lIns="91440" tIns="45720" rIns="91440" bIns="45720" anchor="t"/>
            <a:lstStyle/>
            <a:p>
              <a:endParaRPr lang="en-IN"/>
            </a:p>
          </p:txBody>
        </p:sp>
        <p:sp>
          <p:nvSpPr>
            <p:cNvPr id="2654" name="Shape 7394"/>
            <p:cNvSpPr/>
            <p:nvPr/>
          </p:nvSpPr>
          <p:spPr>
            <a:xfrm>
              <a:off x="1736105" y="5731795"/>
              <a:ext cx="46037" cy="67071"/>
            </a:xfrm>
            <a:custGeom>
              <a:avLst/>
              <a:gdLst/>
              <a:ahLst/>
              <a:cxnLst/>
              <a:rect l="0" t="0" r="0" b="0"/>
              <a:pathLst>
                <a:path w="46037" h="67071">
                  <a:moveTo>
                    <a:pt x="14683" y="0"/>
                  </a:moveTo>
                  <a:lnTo>
                    <a:pt x="396" y="5078"/>
                  </a:lnTo>
                  <a:lnTo>
                    <a:pt x="396" y="6666"/>
                  </a:lnTo>
                  <a:lnTo>
                    <a:pt x="3175" y="6587"/>
                  </a:lnTo>
                  <a:lnTo>
                    <a:pt x="5238" y="6905"/>
                  </a:lnTo>
                  <a:lnTo>
                    <a:pt x="6350" y="7937"/>
                  </a:lnTo>
                  <a:lnTo>
                    <a:pt x="6826" y="9682"/>
                  </a:lnTo>
                  <a:lnTo>
                    <a:pt x="6905" y="12222"/>
                  </a:lnTo>
                  <a:lnTo>
                    <a:pt x="6905" y="58577"/>
                  </a:lnTo>
                  <a:lnTo>
                    <a:pt x="6826" y="61356"/>
                  </a:lnTo>
                  <a:lnTo>
                    <a:pt x="5952" y="63419"/>
                  </a:lnTo>
                  <a:lnTo>
                    <a:pt x="3890" y="64689"/>
                  </a:lnTo>
                  <a:lnTo>
                    <a:pt x="0" y="65403"/>
                  </a:lnTo>
                  <a:lnTo>
                    <a:pt x="0" y="67071"/>
                  </a:lnTo>
                  <a:lnTo>
                    <a:pt x="23971" y="67071"/>
                  </a:lnTo>
                  <a:lnTo>
                    <a:pt x="23971" y="65324"/>
                  </a:lnTo>
                  <a:lnTo>
                    <a:pt x="19605" y="65007"/>
                  </a:lnTo>
                  <a:lnTo>
                    <a:pt x="16907" y="63974"/>
                  </a:lnTo>
                  <a:lnTo>
                    <a:pt x="15636" y="61752"/>
                  </a:lnTo>
                  <a:lnTo>
                    <a:pt x="15240" y="57863"/>
                  </a:lnTo>
                  <a:lnTo>
                    <a:pt x="15240" y="42306"/>
                  </a:lnTo>
                  <a:lnTo>
                    <a:pt x="17621" y="44289"/>
                  </a:lnTo>
                  <a:lnTo>
                    <a:pt x="20002" y="45639"/>
                  </a:lnTo>
                  <a:lnTo>
                    <a:pt x="25241" y="46592"/>
                  </a:lnTo>
                  <a:lnTo>
                    <a:pt x="31671" y="45481"/>
                  </a:lnTo>
                  <a:lnTo>
                    <a:pt x="36830" y="42543"/>
                  </a:lnTo>
                  <a:lnTo>
                    <a:pt x="40798" y="38178"/>
                  </a:lnTo>
                  <a:lnTo>
                    <a:pt x="43736" y="32939"/>
                  </a:lnTo>
                  <a:lnTo>
                    <a:pt x="45482" y="27144"/>
                  </a:lnTo>
                  <a:lnTo>
                    <a:pt x="46037" y="21351"/>
                  </a:lnTo>
                  <a:lnTo>
                    <a:pt x="45720" y="16588"/>
                  </a:lnTo>
                  <a:lnTo>
                    <a:pt x="44767" y="12461"/>
                  </a:lnTo>
                  <a:lnTo>
                    <a:pt x="43258" y="8809"/>
                  </a:lnTo>
                  <a:lnTo>
                    <a:pt x="41196" y="5713"/>
                  </a:lnTo>
                  <a:lnTo>
                    <a:pt x="38735" y="3253"/>
                  </a:lnTo>
                  <a:lnTo>
                    <a:pt x="36036" y="1507"/>
                  </a:lnTo>
                  <a:lnTo>
                    <a:pt x="33020" y="396"/>
                  </a:lnTo>
                  <a:lnTo>
                    <a:pt x="29686" y="0"/>
                  </a:lnTo>
                  <a:lnTo>
                    <a:pt x="26193" y="396"/>
                  </a:lnTo>
                  <a:lnTo>
                    <a:pt x="23098" y="1427"/>
                  </a:lnTo>
                  <a:lnTo>
                    <a:pt x="20292" y="3235"/>
                  </a:lnTo>
                  <a:lnTo>
                    <a:pt x="25002" y="5952"/>
                  </a:lnTo>
                  <a:lnTo>
                    <a:pt x="28971" y="6666"/>
                  </a:lnTo>
                  <a:lnTo>
                    <a:pt x="31988" y="8492"/>
                  </a:lnTo>
                  <a:lnTo>
                    <a:pt x="34290" y="11191"/>
                  </a:lnTo>
                  <a:lnTo>
                    <a:pt x="35798" y="14287"/>
                  </a:lnTo>
                  <a:lnTo>
                    <a:pt x="37227" y="20477"/>
                  </a:lnTo>
                  <a:lnTo>
                    <a:pt x="37465" y="22858"/>
                  </a:lnTo>
                  <a:lnTo>
                    <a:pt x="37544" y="24287"/>
                  </a:lnTo>
                  <a:lnTo>
                    <a:pt x="37386" y="28256"/>
                  </a:lnTo>
                  <a:lnTo>
                    <a:pt x="36908" y="31748"/>
                  </a:lnTo>
                  <a:lnTo>
                    <a:pt x="36115" y="34606"/>
                  </a:lnTo>
                  <a:lnTo>
                    <a:pt x="35083" y="36908"/>
                  </a:lnTo>
                  <a:lnTo>
                    <a:pt x="32702" y="40321"/>
                  </a:lnTo>
                  <a:lnTo>
                    <a:pt x="30003" y="42306"/>
                  </a:lnTo>
                  <a:lnTo>
                    <a:pt x="27463" y="43178"/>
                  </a:lnTo>
                  <a:lnTo>
                    <a:pt x="25400" y="43417"/>
                  </a:lnTo>
                  <a:lnTo>
                    <a:pt x="21511" y="42702"/>
                  </a:lnTo>
                  <a:lnTo>
                    <a:pt x="18256" y="41036"/>
                  </a:lnTo>
                  <a:lnTo>
                    <a:pt x="16033" y="38892"/>
                  </a:lnTo>
                  <a:lnTo>
                    <a:pt x="15240" y="36908"/>
                  </a:lnTo>
                  <a:lnTo>
                    <a:pt x="15240" y="12539"/>
                  </a:lnTo>
                  <a:lnTo>
                    <a:pt x="15955" y="10714"/>
                  </a:lnTo>
                  <a:lnTo>
                    <a:pt x="17223" y="9127"/>
                  </a:lnTo>
                  <a:lnTo>
                    <a:pt x="20955" y="6825"/>
                  </a:lnTo>
                  <a:lnTo>
                    <a:pt x="25002" y="5952"/>
                  </a:lnTo>
                  <a:lnTo>
                    <a:pt x="20292" y="3235"/>
                  </a:lnTo>
                  <a:lnTo>
                    <a:pt x="18415" y="4444"/>
                  </a:lnTo>
                  <a:lnTo>
                    <a:pt x="16668" y="6111"/>
                  </a:lnTo>
                  <a:lnTo>
                    <a:pt x="15477" y="7698"/>
                  </a:lnTo>
                  <a:lnTo>
                    <a:pt x="15240" y="7460"/>
                  </a:lnTo>
                  <a:lnTo>
                    <a:pt x="15240" y="237"/>
                  </a:lnTo>
                  <a:lnTo>
                    <a:pt x="14683" y="0"/>
                  </a:lnTo>
                  <a:close/>
                </a:path>
              </a:pathLst>
            </a:custGeom>
            <a:solidFill>
              <a:srgbClr val="000000"/>
            </a:solidFill>
          </p:spPr>
          <p:txBody>
            <a:bodyPr vert="horz" lIns="91440" tIns="45720" rIns="91440" bIns="45720" anchor="t"/>
            <a:lstStyle/>
            <a:p>
              <a:endParaRPr lang="en-IN"/>
            </a:p>
          </p:txBody>
        </p:sp>
        <p:sp>
          <p:nvSpPr>
            <p:cNvPr id="2655" name="Shape 7395"/>
            <p:cNvSpPr/>
            <p:nvPr/>
          </p:nvSpPr>
          <p:spPr>
            <a:xfrm>
              <a:off x="1266840" y="5839348"/>
              <a:ext cx="10160" cy="10080"/>
            </a:xfrm>
            <a:custGeom>
              <a:avLst/>
              <a:gdLst/>
              <a:ahLst/>
              <a:cxnLst/>
              <a:rect l="0" t="0" r="0" b="0"/>
              <a:pathLst>
                <a:path w="10160" h="10080">
                  <a:moveTo>
                    <a:pt x="5001" y="0"/>
                  </a:moveTo>
                  <a:lnTo>
                    <a:pt x="2778" y="476"/>
                  </a:lnTo>
                  <a:lnTo>
                    <a:pt x="1191" y="1746"/>
                  </a:lnTo>
                  <a:lnTo>
                    <a:pt x="317" y="3412"/>
                  </a:lnTo>
                  <a:lnTo>
                    <a:pt x="0" y="5000"/>
                  </a:lnTo>
                  <a:lnTo>
                    <a:pt x="317" y="6667"/>
                  </a:lnTo>
                  <a:lnTo>
                    <a:pt x="1191" y="8333"/>
                  </a:lnTo>
                  <a:lnTo>
                    <a:pt x="2698" y="9603"/>
                  </a:lnTo>
                  <a:lnTo>
                    <a:pt x="5001" y="10080"/>
                  </a:lnTo>
                  <a:lnTo>
                    <a:pt x="7063" y="9683"/>
                  </a:lnTo>
                  <a:lnTo>
                    <a:pt x="8651" y="8651"/>
                  </a:lnTo>
                  <a:lnTo>
                    <a:pt x="9763" y="7063"/>
                  </a:lnTo>
                  <a:lnTo>
                    <a:pt x="10160" y="5000"/>
                  </a:lnTo>
                  <a:lnTo>
                    <a:pt x="9763" y="3016"/>
                  </a:lnTo>
                  <a:lnTo>
                    <a:pt x="8651" y="1428"/>
                  </a:lnTo>
                  <a:lnTo>
                    <a:pt x="7063" y="396"/>
                  </a:lnTo>
                  <a:lnTo>
                    <a:pt x="5001" y="0"/>
                  </a:lnTo>
                  <a:close/>
                </a:path>
              </a:pathLst>
            </a:custGeom>
            <a:solidFill>
              <a:srgbClr val="000000"/>
            </a:solidFill>
          </p:spPr>
          <p:txBody>
            <a:bodyPr vert="horz" lIns="91440" tIns="45720" rIns="91440" bIns="45720" anchor="t"/>
            <a:lstStyle/>
            <a:p>
              <a:endParaRPr lang="en-IN"/>
            </a:p>
          </p:txBody>
        </p:sp>
        <p:sp>
          <p:nvSpPr>
            <p:cNvPr id="2656" name="Shape 7396"/>
            <p:cNvSpPr/>
            <p:nvPr/>
          </p:nvSpPr>
          <p:spPr>
            <a:xfrm>
              <a:off x="1233263" y="5839348"/>
              <a:ext cx="23575" cy="67627"/>
            </a:xfrm>
            <a:custGeom>
              <a:avLst/>
              <a:gdLst/>
              <a:ahLst/>
              <a:cxnLst/>
              <a:rect l="0" t="0" r="0" b="0"/>
              <a:pathLst>
                <a:path w="23575" h="67627">
                  <a:moveTo>
                    <a:pt x="15796" y="0"/>
                  </a:moveTo>
                  <a:lnTo>
                    <a:pt x="0" y="4365"/>
                  </a:lnTo>
                  <a:lnTo>
                    <a:pt x="0" y="5952"/>
                  </a:lnTo>
                  <a:lnTo>
                    <a:pt x="3413" y="5714"/>
                  </a:lnTo>
                  <a:lnTo>
                    <a:pt x="5714" y="6032"/>
                  </a:lnTo>
                  <a:lnTo>
                    <a:pt x="7065" y="7143"/>
                  </a:lnTo>
                  <a:lnTo>
                    <a:pt x="7700" y="8968"/>
                  </a:lnTo>
                  <a:lnTo>
                    <a:pt x="7858" y="11747"/>
                  </a:lnTo>
                  <a:lnTo>
                    <a:pt x="7858" y="58975"/>
                  </a:lnTo>
                  <a:lnTo>
                    <a:pt x="7541" y="62388"/>
                  </a:lnTo>
                  <a:lnTo>
                    <a:pt x="6271" y="64452"/>
                  </a:lnTo>
                  <a:lnTo>
                    <a:pt x="3890" y="65642"/>
                  </a:lnTo>
                  <a:lnTo>
                    <a:pt x="238" y="66118"/>
                  </a:lnTo>
                  <a:lnTo>
                    <a:pt x="238" y="67627"/>
                  </a:lnTo>
                  <a:lnTo>
                    <a:pt x="23575" y="67627"/>
                  </a:lnTo>
                  <a:lnTo>
                    <a:pt x="23575" y="66118"/>
                  </a:lnTo>
                  <a:lnTo>
                    <a:pt x="20002" y="65801"/>
                  </a:lnTo>
                  <a:lnTo>
                    <a:pt x="17701" y="64770"/>
                  </a:lnTo>
                  <a:lnTo>
                    <a:pt x="16511" y="62706"/>
                  </a:lnTo>
                  <a:lnTo>
                    <a:pt x="16193" y="59292"/>
                  </a:lnTo>
                  <a:lnTo>
                    <a:pt x="16193" y="158"/>
                  </a:lnTo>
                  <a:lnTo>
                    <a:pt x="15796" y="0"/>
                  </a:lnTo>
                  <a:close/>
                </a:path>
              </a:pathLst>
            </a:custGeom>
            <a:solidFill>
              <a:srgbClr val="000000"/>
            </a:solidFill>
          </p:spPr>
          <p:txBody>
            <a:bodyPr vert="horz" lIns="91440" tIns="45720" rIns="91440" bIns="45720" anchor="t"/>
            <a:lstStyle/>
            <a:p>
              <a:endParaRPr lang="en-IN"/>
            </a:p>
          </p:txBody>
        </p:sp>
        <p:sp>
          <p:nvSpPr>
            <p:cNvPr id="2657" name="Shape 7397"/>
            <p:cNvSpPr/>
            <p:nvPr/>
          </p:nvSpPr>
          <p:spPr>
            <a:xfrm>
              <a:off x="1631885" y="5849587"/>
              <a:ext cx="26353" cy="58420"/>
            </a:xfrm>
            <a:custGeom>
              <a:avLst/>
              <a:gdLst/>
              <a:ahLst/>
              <a:cxnLst/>
              <a:rect l="0" t="0" r="0" b="0"/>
              <a:pathLst>
                <a:path w="26353" h="58420">
                  <a:moveTo>
                    <a:pt x="13256" y="0"/>
                  </a:moveTo>
                  <a:lnTo>
                    <a:pt x="10875" y="3413"/>
                  </a:lnTo>
                  <a:lnTo>
                    <a:pt x="8891" y="6191"/>
                  </a:lnTo>
                  <a:lnTo>
                    <a:pt x="6827" y="8652"/>
                  </a:lnTo>
                  <a:lnTo>
                    <a:pt x="4366" y="11351"/>
                  </a:lnTo>
                  <a:lnTo>
                    <a:pt x="1428" y="13732"/>
                  </a:lnTo>
                  <a:lnTo>
                    <a:pt x="397" y="14526"/>
                  </a:lnTo>
                  <a:lnTo>
                    <a:pt x="0" y="15319"/>
                  </a:lnTo>
                  <a:lnTo>
                    <a:pt x="397" y="15955"/>
                  </a:lnTo>
                  <a:lnTo>
                    <a:pt x="5636" y="15955"/>
                  </a:lnTo>
                  <a:lnTo>
                    <a:pt x="5636" y="45800"/>
                  </a:lnTo>
                  <a:lnTo>
                    <a:pt x="5875" y="49212"/>
                  </a:lnTo>
                  <a:lnTo>
                    <a:pt x="6350" y="51991"/>
                  </a:lnTo>
                  <a:lnTo>
                    <a:pt x="7223" y="54213"/>
                  </a:lnTo>
                  <a:lnTo>
                    <a:pt x="8335" y="55801"/>
                  </a:lnTo>
                  <a:lnTo>
                    <a:pt x="11272" y="57785"/>
                  </a:lnTo>
                  <a:lnTo>
                    <a:pt x="14764" y="58420"/>
                  </a:lnTo>
                  <a:lnTo>
                    <a:pt x="18177" y="57785"/>
                  </a:lnTo>
                  <a:lnTo>
                    <a:pt x="21352" y="56197"/>
                  </a:lnTo>
                  <a:lnTo>
                    <a:pt x="24131" y="53816"/>
                  </a:lnTo>
                  <a:lnTo>
                    <a:pt x="26353" y="50880"/>
                  </a:lnTo>
                  <a:lnTo>
                    <a:pt x="25083" y="49768"/>
                  </a:lnTo>
                  <a:lnTo>
                    <a:pt x="22860" y="51991"/>
                  </a:lnTo>
                  <a:lnTo>
                    <a:pt x="21193" y="52863"/>
                  </a:lnTo>
                  <a:lnTo>
                    <a:pt x="19050" y="53261"/>
                  </a:lnTo>
                  <a:lnTo>
                    <a:pt x="16907" y="52784"/>
                  </a:lnTo>
                  <a:lnTo>
                    <a:pt x="15478" y="51593"/>
                  </a:lnTo>
                  <a:lnTo>
                    <a:pt x="14606" y="49927"/>
                  </a:lnTo>
                  <a:lnTo>
                    <a:pt x="14208" y="48022"/>
                  </a:lnTo>
                  <a:lnTo>
                    <a:pt x="13971" y="44291"/>
                  </a:lnTo>
                  <a:lnTo>
                    <a:pt x="13971" y="15955"/>
                  </a:lnTo>
                  <a:lnTo>
                    <a:pt x="23972" y="15955"/>
                  </a:lnTo>
                  <a:lnTo>
                    <a:pt x="23972" y="12780"/>
                  </a:lnTo>
                  <a:lnTo>
                    <a:pt x="13971" y="12780"/>
                  </a:lnTo>
                  <a:lnTo>
                    <a:pt x="13971" y="135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658" name="Shape 7398"/>
            <p:cNvSpPr/>
            <p:nvPr/>
          </p:nvSpPr>
          <p:spPr>
            <a:xfrm>
              <a:off x="1552035" y="5861414"/>
              <a:ext cx="40162" cy="46592"/>
            </a:xfrm>
            <a:custGeom>
              <a:avLst/>
              <a:gdLst/>
              <a:ahLst/>
              <a:cxnLst/>
              <a:rect l="0" t="0" r="0" b="0"/>
              <a:pathLst>
                <a:path w="40162" h="46592">
                  <a:moveTo>
                    <a:pt x="18017" y="0"/>
                  </a:moveTo>
                  <a:lnTo>
                    <a:pt x="12858" y="555"/>
                  </a:lnTo>
                  <a:lnTo>
                    <a:pt x="8731" y="1983"/>
                  </a:lnTo>
                  <a:lnTo>
                    <a:pt x="5635" y="4047"/>
                  </a:lnTo>
                  <a:lnTo>
                    <a:pt x="3571" y="6350"/>
                  </a:lnTo>
                  <a:lnTo>
                    <a:pt x="2301" y="8809"/>
                  </a:lnTo>
                  <a:lnTo>
                    <a:pt x="1903" y="11032"/>
                  </a:lnTo>
                  <a:lnTo>
                    <a:pt x="2856" y="13731"/>
                  </a:lnTo>
                  <a:lnTo>
                    <a:pt x="4206" y="14922"/>
                  </a:lnTo>
                  <a:lnTo>
                    <a:pt x="6191" y="15318"/>
                  </a:lnTo>
                  <a:lnTo>
                    <a:pt x="7937" y="15001"/>
                  </a:lnTo>
                  <a:lnTo>
                    <a:pt x="9366" y="13969"/>
                  </a:lnTo>
                  <a:lnTo>
                    <a:pt x="10318" y="12619"/>
                  </a:lnTo>
                  <a:lnTo>
                    <a:pt x="10635" y="11112"/>
                  </a:lnTo>
                  <a:lnTo>
                    <a:pt x="10397" y="9366"/>
                  </a:lnTo>
                  <a:lnTo>
                    <a:pt x="10160" y="7222"/>
                  </a:lnTo>
                  <a:lnTo>
                    <a:pt x="10715" y="5158"/>
                  </a:lnTo>
                  <a:lnTo>
                    <a:pt x="12381" y="3651"/>
                  </a:lnTo>
                  <a:lnTo>
                    <a:pt x="14683" y="2698"/>
                  </a:lnTo>
                  <a:lnTo>
                    <a:pt x="17143" y="2381"/>
                  </a:lnTo>
                  <a:lnTo>
                    <a:pt x="19685" y="2618"/>
                  </a:lnTo>
                  <a:lnTo>
                    <a:pt x="22144" y="3810"/>
                  </a:lnTo>
                  <a:lnTo>
                    <a:pt x="24050" y="6350"/>
                  </a:lnTo>
                  <a:lnTo>
                    <a:pt x="24764" y="10636"/>
                  </a:lnTo>
                  <a:lnTo>
                    <a:pt x="24764" y="16668"/>
                  </a:lnTo>
                  <a:lnTo>
                    <a:pt x="24024" y="16960"/>
                  </a:lnTo>
                  <a:lnTo>
                    <a:pt x="24764" y="19050"/>
                  </a:lnTo>
                  <a:lnTo>
                    <a:pt x="24764" y="33416"/>
                  </a:lnTo>
                  <a:lnTo>
                    <a:pt x="24208" y="36749"/>
                  </a:lnTo>
                  <a:lnTo>
                    <a:pt x="23177" y="37941"/>
                  </a:lnTo>
                  <a:lnTo>
                    <a:pt x="21431" y="39052"/>
                  </a:lnTo>
                  <a:lnTo>
                    <a:pt x="18811" y="40083"/>
                  </a:lnTo>
                  <a:lnTo>
                    <a:pt x="15239" y="40798"/>
                  </a:lnTo>
                  <a:lnTo>
                    <a:pt x="12700" y="40242"/>
                  </a:lnTo>
                  <a:lnTo>
                    <a:pt x="10635" y="38735"/>
                  </a:lnTo>
                  <a:lnTo>
                    <a:pt x="9286" y="36273"/>
                  </a:lnTo>
                  <a:lnTo>
                    <a:pt x="8731" y="33098"/>
                  </a:lnTo>
                  <a:lnTo>
                    <a:pt x="8731" y="32861"/>
                  </a:lnTo>
                  <a:lnTo>
                    <a:pt x="8889" y="31034"/>
                  </a:lnTo>
                  <a:lnTo>
                    <a:pt x="9603" y="28892"/>
                  </a:lnTo>
                  <a:lnTo>
                    <a:pt x="11191" y="26590"/>
                  </a:lnTo>
                  <a:lnTo>
                    <a:pt x="13968" y="24049"/>
                  </a:lnTo>
                  <a:lnTo>
                    <a:pt x="15953" y="22780"/>
                  </a:lnTo>
                  <a:lnTo>
                    <a:pt x="18414" y="21509"/>
                  </a:lnTo>
                  <a:lnTo>
                    <a:pt x="24764" y="19050"/>
                  </a:lnTo>
                  <a:lnTo>
                    <a:pt x="24024" y="16960"/>
                  </a:lnTo>
                  <a:lnTo>
                    <a:pt x="17303" y="19605"/>
                  </a:lnTo>
                  <a:lnTo>
                    <a:pt x="11191" y="22303"/>
                  </a:lnTo>
                  <a:lnTo>
                    <a:pt x="6350" y="25082"/>
                  </a:lnTo>
                  <a:lnTo>
                    <a:pt x="2856" y="28177"/>
                  </a:lnTo>
                  <a:lnTo>
                    <a:pt x="713" y="31828"/>
                  </a:lnTo>
                  <a:lnTo>
                    <a:pt x="0" y="36273"/>
                  </a:lnTo>
                  <a:lnTo>
                    <a:pt x="952" y="40639"/>
                  </a:lnTo>
                  <a:lnTo>
                    <a:pt x="3253" y="43893"/>
                  </a:lnTo>
                  <a:lnTo>
                    <a:pt x="6666" y="45878"/>
                  </a:lnTo>
                  <a:lnTo>
                    <a:pt x="10556" y="46592"/>
                  </a:lnTo>
                  <a:lnTo>
                    <a:pt x="14603" y="45957"/>
                  </a:lnTo>
                  <a:lnTo>
                    <a:pt x="18414" y="44211"/>
                  </a:lnTo>
                  <a:lnTo>
                    <a:pt x="24922" y="39290"/>
                  </a:lnTo>
                  <a:lnTo>
                    <a:pt x="25400" y="42306"/>
                  </a:lnTo>
                  <a:lnTo>
                    <a:pt x="26352" y="44369"/>
                  </a:lnTo>
                  <a:lnTo>
                    <a:pt x="27622" y="45640"/>
                  </a:lnTo>
                  <a:lnTo>
                    <a:pt x="28971" y="46274"/>
                  </a:lnTo>
                  <a:lnTo>
                    <a:pt x="31352" y="46592"/>
                  </a:lnTo>
                  <a:lnTo>
                    <a:pt x="32781" y="46433"/>
                  </a:lnTo>
                  <a:lnTo>
                    <a:pt x="34766" y="45878"/>
                  </a:lnTo>
                  <a:lnTo>
                    <a:pt x="37226" y="44369"/>
                  </a:lnTo>
                  <a:lnTo>
                    <a:pt x="40162" y="41592"/>
                  </a:lnTo>
                  <a:lnTo>
                    <a:pt x="40162" y="39052"/>
                  </a:lnTo>
                  <a:lnTo>
                    <a:pt x="38337" y="40322"/>
                  </a:lnTo>
                  <a:lnTo>
                    <a:pt x="35718" y="40877"/>
                  </a:lnTo>
                  <a:lnTo>
                    <a:pt x="33972" y="40401"/>
                  </a:lnTo>
                  <a:lnTo>
                    <a:pt x="33178" y="39131"/>
                  </a:lnTo>
                  <a:lnTo>
                    <a:pt x="32781" y="35162"/>
                  </a:lnTo>
                  <a:lnTo>
                    <a:pt x="32781" y="15875"/>
                  </a:lnTo>
                  <a:lnTo>
                    <a:pt x="32224" y="9127"/>
                  </a:lnTo>
                  <a:lnTo>
                    <a:pt x="30956" y="5714"/>
                  </a:lnTo>
                  <a:lnTo>
                    <a:pt x="28416" y="2777"/>
                  </a:lnTo>
                  <a:lnTo>
                    <a:pt x="26590" y="1587"/>
                  </a:lnTo>
                  <a:lnTo>
                    <a:pt x="24287"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659" name="Shape 7399"/>
            <p:cNvSpPr/>
            <p:nvPr/>
          </p:nvSpPr>
          <p:spPr>
            <a:xfrm>
              <a:off x="1506313" y="5861414"/>
              <a:ext cx="39529" cy="46592"/>
            </a:xfrm>
            <a:custGeom>
              <a:avLst/>
              <a:gdLst/>
              <a:ahLst/>
              <a:cxnLst/>
              <a:rect l="0" t="0" r="0" b="0"/>
              <a:pathLst>
                <a:path w="39529" h="46592">
                  <a:moveTo>
                    <a:pt x="20162" y="0"/>
                  </a:moveTo>
                  <a:lnTo>
                    <a:pt x="18018" y="3571"/>
                  </a:lnTo>
                  <a:lnTo>
                    <a:pt x="21431" y="4127"/>
                  </a:lnTo>
                  <a:lnTo>
                    <a:pt x="23812" y="5476"/>
                  </a:lnTo>
                  <a:lnTo>
                    <a:pt x="25400" y="7540"/>
                  </a:lnTo>
                  <a:lnTo>
                    <a:pt x="26512" y="9921"/>
                  </a:lnTo>
                  <a:lnTo>
                    <a:pt x="27543" y="14922"/>
                  </a:lnTo>
                  <a:lnTo>
                    <a:pt x="7143" y="14922"/>
                  </a:lnTo>
                  <a:lnTo>
                    <a:pt x="7858" y="11984"/>
                  </a:lnTo>
                  <a:lnTo>
                    <a:pt x="8731" y="9444"/>
                  </a:lnTo>
                  <a:lnTo>
                    <a:pt x="11112" y="5952"/>
                  </a:lnTo>
                  <a:lnTo>
                    <a:pt x="14287" y="4127"/>
                  </a:lnTo>
                  <a:lnTo>
                    <a:pt x="18018" y="3571"/>
                  </a:lnTo>
                  <a:lnTo>
                    <a:pt x="20162" y="0"/>
                  </a:lnTo>
                  <a:lnTo>
                    <a:pt x="15955" y="476"/>
                  </a:lnTo>
                  <a:lnTo>
                    <a:pt x="11431" y="2222"/>
                  </a:lnTo>
                  <a:lnTo>
                    <a:pt x="7143" y="5317"/>
                  </a:lnTo>
                  <a:lnTo>
                    <a:pt x="3493" y="9921"/>
                  </a:lnTo>
                  <a:lnTo>
                    <a:pt x="952" y="16192"/>
                  </a:lnTo>
                  <a:lnTo>
                    <a:pt x="238" y="20002"/>
                  </a:lnTo>
                  <a:lnTo>
                    <a:pt x="0" y="24367"/>
                  </a:lnTo>
                  <a:lnTo>
                    <a:pt x="397" y="29368"/>
                  </a:lnTo>
                  <a:lnTo>
                    <a:pt x="1350" y="33733"/>
                  </a:lnTo>
                  <a:lnTo>
                    <a:pt x="2858" y="37543"/>
                  </a:lnTo>
                  <a:lnTo>
                    <a:pt x="5081" y="40718"/>
                  </a:lnTo>
                  <a:lnTo>
                    <a:pt x="7779" y="43258"/>
                  </a:lnTo>
                  <a:lnTo>
                    <a:pt x="10954" y="45085"/>
                  </a:lnTo>
                  <a:lnTo>
                    <a:pt x="14526" y="46196"/>
                  </a:lnTo>
                  <a:lnTo>
                    <a:pt x="18494" y="46592"/>
                  </a:lnTo>
                  <a:lnTo>
                    <a:pt x="23416" y="45957"/>
                  </a:lnTo>
                  <a:lnTo>
                    <a:pt x="27623" y="44369"/>
                  </a:lnTo>
                  <a:lnTo>
                    <a:pt x="31194" y="42147"/>
                  </a:lnTo>
                  <a:lnTo>
                    <a:pt x="33973" y="39448"/>
                  </a:lnTo>
                  <a:lnTo>
                    <a:pt x="36196" y="36591"/>
                  </a:lnTo>
                  <a:lnTo>
                    <a:pt x="37783" y="33892"/>
                  </a:lnTo>
                  <a:lnTo>
                    <a:pt x="38893" y="31591"/>
                  </a:lnTo>
                  <a:lnTo>
                    <a:pt x="39529" y="30003"/>
                  </a:lnTo>
                  <a:lnTo>
                    <a:pt x="37942" y="29288"/>
                  </a:lnTo>
                  <a:lnTo>
                    <a:pt x="34925" y="33654"/>
                  </a:lnTo>
                  <a:lnTo>
                    <a:pt x="32702" y="35877"/>
                  </a:lnTo>
                  <a:lnTo>
                    <a:pt x="29925" y="37861"/>
                  </a:lnTo>
                  <a:lnTo>
                    <a:pt x="26591" y="39211"/>
                  </a:lnTo>
                  <a:lnTo>
                    <a:pt x="22543" y="39687"/>
                  </a:lnTo>
                  <a:lnTo>
                    <a:pt x="19208" y="39290"/>
                  </a:lnTo>
                  <a:lnTo>
                    <a:pt x="15796" y="38019"/>
                  </a:lnTo>
                  <a:lnTo>
                    <a:pt x="12700" y="35480"/>
                  </a:lnTo>
                  <a:lnTo>
                    <a:pt x="10002" y="31511"/>
                  </a:lnTo>
                  <a:lnTo>
                    <a:pt x="8889" y="28971"/>
                  </a:lnTo>
                  <a:lnTo>
                    <a:pt x="7937" y="25876"/>
                  </a:lnTo>
                  <a:lnTo>
                    <a:pt x="7302" y="22225"/>
                  </a:lnTo>
                  <a:lnTo>
                    <a:pt x="6827" y="18097"/>
                  </a:lnTo>
                  <a:lnTo>
                    <a:pt x="37625" y="18097"/>
                  </a:lnTo>
                  <a:lnTo>
                    <a:pt x="36909" y="13652"/>
                  </a:lnTo>
                  <a:lnTo>
                    <a:pt x="35798" y="9842"/>
                  </a:lnTo>
                  <a:lnTo>
                    <a:pt x="34131" y="6667"/>
                  </a:lnTo>
                  <a:lnTo>
                    <a:pt x="31988" y="4206"/>
                  </a:lnTo>
                  <a:lnTo>
                    <a:pt x="29527" y="2301"/>
                  </a:lnTo>
                  <a:lnTo>
                    <a:pt x="26671" y="1031"/>
                  </a:lnTo>
                  <a:lnTo>
                    <a:pt x="23575" y="237"/>
                  </a:lnTo>
                  <a:lnTo>
                    <a:pt x="20162" y="0"/>
                  </a:lnTo>
                  <a:close/>
                </a:path>
              </a:pathLst>
            </a:custGeom>
            <a:solidFill>
              <a:srgbClr val="000000"/>
            </a:solidFill>
          </p:spPr>
          <p:txBody>
            <a:bodyPr vert="horz" lIns="91440" tIns="45720" rIns="91440" bIns="45720" anchor="t"/>
            <a:lstStyle/>
            <a:p>
              <a:endParaRPr lang="en-IN"/>
            </a:p>
          </p:txBody>
        </p:sp>
        <p:sp>
          <p:nvSpPr>
            <p:cNvPr id="2660" name="Shape 7400"/>
            <p:cNvSpPr/>
            <p:nvPr/>
          </p:nvSpPr>
          <p:spPr>
            <a:xfrm>
              <a:off x="1334944" y="5861414"/>
              <a:ext cx="39528" cy="46592"/>
            </a:xfrm>
            <a:custGeom>
              <a:avLst/>
              <a:gdLst/>
              <a:ahLst/>
              <a:cxnLst/>
              <a:rect l="0" t="0" r="0" b="0"/>
              <a:pathLst>
                <a:path w="39528" h="46592">
                  <a:moveTo>
                    <a:pt x="20161" y="0"/>
                  </a:moveTo>
                  <a:lnTo>
                    <a:pt x="18018" y="3571"/>
                  </a:lnTo>
                  <a:lnTo>
                    <a:pt x="21431" y="4127"/>
                  </a:lnTo>
                  <a:lnTo>
                    <a:pt x="23812" y="5476"/>
                  </a:lnTo>
                  <a:lnTo>
                    <a:pt x="25400" y="7540"/>
                  </a:lnTo>
                  <a:lnTo>
                    <a:pt x="26432" y="9921"/>
                  </a:lnTo>
                  <a:lnTo>
                    <a:pt x="27543" y="14922"/>
                  </a:lnTo>
                  <a:lnTo>
                    <a:pt x="7063" y="14922"/>
                  </a:lnTo>
                  <a:lnTo>
                    <a:pt x="7778" y="11984"/>
                  </a:lnTo>
                  <a:lnTo>
                    <a:pt x="8651" y="9444"/>
                  </a:lnTo>
                  <a:lnTo>
                    <a:pt x="11112" y="5952"/>
                  </a:lnTo>
                  <a:lnTo>
                    <a:pt x="14287" y="4127"/>
                  </a:lnTo>
                  <a:lnTo>
                    <a:pt x="18018" y="3571"/>
                  </a:lnTo>
                  <a:lnTo>
                    <a:pt x="20161" y="0"/>
                  </a:lnTo>
                  <a:lnTo>
                    <a:pt x="15875" y="476"/>
                  </a:lnTo>
                  <a:lnTo>
                    <a:pt x="11429" y="2222"/>
                  </a:lnTo>
                  <a:lnTo>
                    <a:pt x="7143" y="5317"/>
                  </a:lnTo>
                  <a:lnTo>
                    <a:pt x="3492" y="9921"/>
                  </a:lnTo>
                  <a:lnTo>
                    <a:pt x="952" y="16192"/>
                  </a:lnTo>
                  <a:lnTo>
                    <a:pt x="238" y="20002"/>
                  </a:lnTo>
                  <a:lnTo>
                    <a:pt x="0" y="24367"/>
                  </a:lnTo>
                  <a:lnTo>
                    <a:pt x="317" y="29368"/>
                  </a:lnTo>
                  <a:lnTo>
                    <a:pt x="1270" y="33733"/>
                  </a:lnTo>
                  <a:lnTo>
                    <a:pt x="2857" y="37543"/>
                  </a:lnTo>
                  <a:lnTo>
                    <a:pt x="5079" y="40718"/>
                  </a:lnTo>
                  <a:lnTo>
                    <a:pt x="7778" y="43258"/>
                  </a:lnTo>
                  <a:lnTo>
                    <a:pt x="10953" y="45085"/>
                  </a:lnTo>
                  <a:lnTo>
                    <a:pt x="14526" y="46196"/>
                  </a:lnTo>
                  <a:lnTo>
                    <a:pt x="18494" y="46592"/>
                  </a:lnTo>
                  <a:lnTo>
                    <a:pt x="23416" y="45957"/>
                  </a:lnTo>
                  <a:lnTo>
                    <a:pt x="27622" y="44369"/>
                  </a:lnTo>
                  <a:lnTo>
                    <a:pt x="31114" y="42147"/>
                  </a:lnTo>
                  <a:lnTo>
                    <a:pt x="33972" y="39448"/>
                  </a:lnTo>
                  <a:lnTo>
                    <a:pt x="36195" y="36591"/>
                  </a:lnTo>
                  <a:lnTo>
                    <a:pt x="37782" y="33892"/>
                  </a:lnTo>
                  <a:lnTo>
                    <a:pt x="38893" y="31591"/>
                  </a:lnTo>
                  <a:lnTo>
                    <a:pt x="39528" y="30003"/>
                  </a:lnTo>
                  <a:lnTo>
                    <a:pt x="37941" y="29288"/>
                  </a:lnTo>
                  <a:lnTo>
                    <a:pt x="34925" y="33654"/>
                  </a:lnTo>
                  <a:lnTo>
                    <a:pt x="32702" y="35877"/>
                  </a:lnTo>
                  <a:lnTo>
                    <a:pt x="29924" y="37861"/>
                  </a:lnTo>
                  <a:lnTo>
                    <a:pt x="26591" y="39211"/>
                  </a:lnTo>
                  <a:lnTo>
                    <a:pt x="22542" y="39687"/>
                  </a:lnTo>
                  <a:lnTo>
                    <a:pt x="19208" y="39290"/>
                  </a:lnTo>
                  <a:lnTo>
                    <a:pt x="15794" y="38019"/>
                  </a:lnTo>
                  <a:lnTo>
                    <a:pt x="12700" y="35480"/>
                  </a:lnTo>
                  <a:lnTo>
                    <a:pt x="10001" y="31511"/>
                  </a:lnTo>
                  <a:lnTo>
                    <a:pt x="8889" y="28971"/>
                  </a:lnTo>
                  <a:lnTo>
                    <a:pt x="7937" y="25876"/>
                  </a:lnTo>
                  <a:lnTo>
                    <a:pt x="7302" y="22225"/>
                  </a:lnTo>
                  <a:lnTo>
                    <a:pt x="6826" y="18097"/>
                  </a:lnTo>
                  <a:lnTo>
                    <a:pt x="37623" y="18097"/>
                  </a:lnTo>
                  <a:lnTo>
                    <a:pt x="36909" y="13652"/>
                  </a:lnTo>
                  <a:lnTo>
                    <a:pt x="35797" y="9842"/>
                  </a:lnTo>
                  <a:lnTo>
                    <a:pt x="34131" y="6667"/>
                  </a:lnTo>
                  <a:lnTo>
                    <a:pt x="31988" y="4206"/>
                  </a:lnTo>
                  <a:lnTo>
                    <a:pt x="29527" y="2301"/>
                  </a:lnTo>
                  <a:lnTo>
                    <a:pt x="26670"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661" name="Shape 7401"/>
            <p:cNvSpPr/>
            <p:nvPr/>
          </p:nvSpPr>
          <p:spPr>
            <a:xfrm>
              <a:off x="1260728" y="5861414"/>
              <a:ext cx="23493" cy="45561"/>
            </a:xfrm>
            <a:custGeom>
              <a:avLst/>
              <a:gdLst/>
              <a:ahLst/>
              <a:cxnLst/>
              <a:rect l="0" t="0" r="0" b="0"/>
              <a:pathLst>
                <a:path w="23493" h="45561">
                  <a:moveTo>
                    <a:pt x="15716" y="0"/>
                  </a:moveTo>
                  <a:lnTo>
                    <a:pt x="396" y="5476"/>
                  </a:lnTo>
                  <a:lnTo>
                    <a:pt x="396" y="6905"/>
                  </a:lnTo>
                  <a:lnTo>
                    <a:pt x="4365" y="6508"/>
                  </a:lnTo>
                  <a:lnTo>
                    <a:pt x="5556" y="6667"/>
                  </a:lnTo>
                  <a:lnTo>
                    <a:pt x="6666" y="7302"/>
                  </a:lnTo>
                  <a:lnTo>
                    <a:pt x="7460" y="9127"/>
                  </a:lnTo>
                  <a:lnTo>
                    <a:pt x="7778" y="12461"/>
                  </a:lnTo>
                  <a:lnTo>
                    <a:pt x="7778" y="35480"/>
                  </a:lnTo>
                  <a:lnTo>
                    <a:pt x="7618" y="38735"/>
                  </a:lnTo>
                  <a:lnTo>
                    <a:pt x="7143" y="41036"/>
                  </a:lnTo>
                  <a:lnTo>
                    <a:pt x="6191" y="42544"/>
                  </a:lnTo>
                  <a:lnTo>
                    <a:pt x="4762" y="43417"/>
                  </a:lnTo>
                  <a:lnTo>
                    <a:pt x="2777" y="43893"/>
                  </a:lnTo>
                  <a:lnTo>
                    <a:pt x="0" y="44052"/>
                  </a:lnTo>
                  <a:lnTo>
                    <a:pt x="0" y="45561"/>
                  </a:lnTo>
                  <a:lnTo>
                    <a:pt x="23493" y="45561"/>
                  </a:lnTo>
                  <a:lnTo>
                    <a:pt x="23493" y="44052"/>
                  </a:lnTo>
                  <a:lnTo>
                    <a:pt x="19446" y="43497"/>
                  </a:lnTo>
                  <a:lnTo>
                    <a:pt x="17223" y="42068"/>
                  </a:lnTo>
                  <a:lnTo>
                    <a:pt x="16349"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662" name="Shape 7402"/>
            <p:cNvSpPr/>
            <p:nvPr/>
          </p:nvSpPr>
          <p:spPr>
            <a:xfrm>
              <a:off x="1286763" y="5862366"/>
              <a:ext cx="45402" cy="46037"/>
            </a:xfrm>
            <a:custGeom>
              <a:avLst/>
              <a:gdLst/>
              <a:ahLst/>
              <a:cxnLst/>
              <a:rect l="0" t="0" r="0" b="0"/>
              <a:pathLst>
                <a:path w="45402" h="46037">
                  <a:moveTo>
                    <a:pt x="0" y="0"/>
                  </a:moveTo>
                  <a:lnTo>
                    <a:pt x="0" y="1507"/>
                  </a:lnTo>
                  <a:lnTo>
                    <a:pt x="2936" y="2301"/>
                  </a:lnTo>
                  <a:lnTo>
                    <a:pt x="4286" y="3333"/>
                  </a:lnTo>
                  <a:lnTo>
                    <a:pt x="5476" y="5158"/>
                  </a:lnTo>
                  <a:lnTo>
                    <a:pt x="7063" y="8492"/>
                  </a:lnTo>
                  <a:lnTo>
                    <a:pt x="9048" y="12937"/>
                  </a:lnTo>
                  <a:lnTo>
                    <a:pt x="13652" y="23573"/>
                  </a:lnTo>
                  <a:lnTo>
                    <a:pt x="18017" y="34051"/>
                  </a:lnTo>
                  <a:lnTo>
                    <a:pt x="19683" y="38258"/>
                  </a:lnTo>
                  <a:lnTo>
                    <a:pt x="20875" y="41353"/>
                  </a:lnTo>
                  <a:lnTo>
                    <a:pt x="21827" y="43893"/>
                  </a:lnTo>
                  <a:lnTo>
                    <a:pt x="22462" y="45243"/>
                  </a:lnTo>
                  <a:lnTo>
                    <a:pt x="23573" y="46037"/>
                  </a:lnTo>
                  <a:lnTo>
                    <a:pt x="24129" y="45561"/>
                  </a:lnTo>
                  <a:lnTo>
                    <a:pt x="24764" y="44528"/>
                  </a:lnTo>
                  <a:lnTo>
                    <a:pt x="26272" y="41036"/>
                  </a:lnTo>
                  <a:lnTo>
                    <a:pt x="38972" y="9286"/>
                  </a:lnTo>
                  <a:lnTo>
                    <a:pt x="40559" y="5634"/>
                  </a:lnTo>
                  <a:lnTo>
                    <a:pt x="41830" y="3333"/>
                  </a:lnTo>
                  <a:lnTo>
                    <a:pt x="43337" y="2063"/>
                  </a:lnTo>
                  <a:lnTo>
                    <a:pt x="45402" y="1507"/>
                  </a:lnTo>
                  <a:lnTo>
                    <a:pt x="45402" y="0"/>
                  </a:lnTo>
                  <a:lnTo>
                    <a:pt x="31589" y="0"/>
                  </a:lnTo>
                  <a:lnTo>
                    <a:pt x="31589" y="1507"/>
                  </a:lnTo>
                  <a:lnTo>
                    <a:pt x="34844" y="2381"/>
                  </a:lnTo>
                  <a:lnTo>
                    <a:pt x="35877" y="3333"/>
                  </a:lnTo>
                  <a:lnTo>
                    <a:pt x="36273" y="4762"/>
                  </a:lnTo>
                  <a:lnTo>
                    <a:pt x="35718" y="7461"/>
                  </a:lnTo>
                  <a:lnTo>
                    <a:pt x="34368" y="11667"/>
                  </a:lnTo>
                  <a:lnTo>
                    <a:pt x="32383" y="16827"/>
                  </a:lnTo>
                  <a:lnTo>
                    <a:pt x="30082" y="22462"/>
                  </a:lnTo>
                  <a:lnTo>
                    <a:pt x="27781" y="28098"/>
                  </a:lnTo>
                  <a:lnTo>
                    <a:pt x="25874" y="33337"/>
                  </a:lnTo>
                  <a:lnTo>
                    <a:pt x="15794" y="7937"/>
                  </a:lnTo>
                  <a:lnTo>
                    <a:pt x="15159" y="6350"/>
                  </a:lnTo>
                  <a:lnTo>
                    <a:pt x="14842" y="4523"/>
                  </a:lnTo>
                  <a:lnTo>
                    <a:pt x="15239" y="3016"/>
                  </a:lnTo>
                  <a:lnTo>
                    <a:pt x="16271" y="2142"/>
                  </a:lnTo>
                  <a:lnTo>
                    <a:pt x="19446" y="1507"/>
                  </a:lnTo>
                  <a:lnTo>
                    <a:pt x="19446" y="0"/>
                  </a:lnTo>
                  <a:lnTo>
                    <a:pt x="0" y="0"/>
                  </a:lnTo>
                  <a:close/>
                </a:path>
              </a:pathLst>
            </a:custGeom>
            <a:solidFill>
              <a:srgbClr val="000000"/>
            </a:solidFill>
          </p:spPr>
          <p:txBody>
            <a:bodyPr vert="horz" lIns="91440" tIns="45720" rIns="91440" bIns="45720" anchor="t"/>
            <a:lstStyle/>
            <a:p>
              <a:endParaRPr lang="en-IN"/>
            </a:p>
          </p:txBody>
        </p:sp>
        <p:sp>
          <p:nvSpPr>
            <p:cNvPr id="2663" name="Shape 7403"/>
            <p:cNvSpPr/>
            <p:nvPr/>
          </p:nvSpPr>
          <p:spPr>
            <a:xfrm>
              <a:off x="1376536" y="5861414"/>
              <a:ext cx="32702" cy="45561"/>
            </a:xfrm>
            <a:custGeom>
              <a:avLst/>
              <a:gdLst/>
              <a:ahLst/>
              <a:cxnLst/>
              <a:rect l="0" t="0" r="0" b="0"/>
              <a:pathLst>
                <a:path w="32702" h="45561">
                  <a:moveTo>
                    <a:pt x="14842" y="0"/>
                  </a:moveTo>
                  <a:lnTo>
                    <a:pt x="158" y="5317"/>
                  </a:lnTo>
                  <a:lnTo>
                    <a:pt x="158" y="6905"/>
                  </a:lnTo>
                  <a:lnTo>
                    <a:pt x="3571" y="6508"/>
                  </a:lnTo>
                  <a:lnTo>
                    <a:pt x="4762" y="6667"/>
                  </a:lnTo>
                  <a:lnTo>
                    <a:pt x="5873" y="7302"/>
                  </a:lnTo>
                  <a:lnTo>
                    <a:pt x="6667" y="9127"/>
                  </a:lnTo>
                  <a:lnTo>
                    <a:pt x="6985" y="12461"/>
                  </a:lnTo>
                  <a:lnTo>
                    <a:pt x="6985" y="37226"/>
                  </a:lnTo>
                  <a:lnTo>
                    <a:pt x="6667" y="40481"/>
                  </a:lnTo>
                  <a:lnTo>
                    <a:pt x="5556" y="42386"/>
                  </a:lnTo>
                  <a:lnTo>
                    <a:pt x="3413" y="43338"/>
                  </a:lnTo>
                  <a:lnTo>
                    <a:pt x="0" y="44052"/>
                  </a:lnTo>
                  <a:lnTo>
                    <a:pt x="0" y="45561"/>
                  </a:lnTo>
                  <a:lnTo>
                    <a:pt x="23733" y="45561"/>
                  </a:lnTo>
                  <a:lnTo>
                    <a:pt x="23733" y="44052"/>
                  </a:lnTo>
                  <a:lnTo>
                    <a:pt x="20320" y="43734"/>
                  </a:lnTo>
                  <a:lnTo>
                    <a:pt x="17701" y="42862"/>
                  </a:lnTo>
                  <a:lnTo>
                    <a:pt x="15955" y="40639"/>
                  </a:lnTo>
                  <a:lnTo>
                    <a:pt x="15319" y="36671"/>
                  </a:lnTo>
                  <a:lnTo>
                    <a:pt x="15319" y="14366"/>
                  </a:lnTo>
                  <a:lnTo>
                    <a:pt x="15716" y="12619"/>
                  </a:lnTo>
                  <a:lnTo>
                    <a:pt x="16590" y="10873"/>
                  </a:lnTo>
                  <a:lnTo>
                    <a:pt x="19288" y="7698"/>
                  </a:lnTo>
                  <a:lnTo>
                    <a:pt x="20717" y="6587"/>
                  </a:lnTo>
                  <a:lnTo>
                    <a:pt x="22066" y="6269"/>
                  </a:lnTo>
                  <a:lnTo>
                    <a:pt x="24130" y="7143"/>
                  </a:lnTo>
                  <a:lnTo>
                    <a:pt x="26115" y="8809"/>
                  </a:lnTo>
                  <a:lnTo>
                    <a:pt x="28892" y="9683"/>
                  </a:lnTo>
                  <a:lnTo>
                    <a:pt x="30480" y="9366"/>
                  </a:lnTo>
                  <a:lnTo>
                    <a:pt x="31671" y="8492"/>
                  </a:lnTo>
                  <a:lnTo>
                    <a:pt x="32465" y="7063"/>
                  </a:lnTo>
                  <a:lnTo>
                    <a:pt x="32702" y="5317"/>
                  </a:lnTo>
                  <a:lnTo>
                    <a:pt x="32385" y="3094"/>
                  </a:lnTo>
                  <a:lnTo>
                    <a:pt x="31273" y="1428"/>
                  </a:lnTo>
                  <a:lnTo>
                    <a:pt x="29607" y="317"/>
                  </a:lnTo>
                  <a:lnTo>
                    <a:pt x="27305" y="0"/>
                  </a:lnTo>
                  <a:lnTo>
                    <a:pt x="24527" y="396"/>
                  </a:lnTo>
                  <a:lnTo>
                    <a:pt x="21748" y="1904"/>
                  </a:lnTo>
                  <a:lnTo>
                    <a:pt x="18811" y="4603"/>
                  </a:lnTo>
                  <a:lnTo>
                    <a:pt x="15557" y="9048"/>
                  </a:lnTo>
                  <a:lnTo>
                    <a:pt x="15319" y="9048"/>
                  </a:lnTo>
                  <a:lnTo>
                    <a:pt x="15319" y="158"/>
                  </a:lnTo>
                  <a:lnTo>
                    <a:pt x="14842" y="0"/>
                  </a:lnTo>
                  <a:close/>
                </a:path>
              </a:pathLst>
            </a:custGeom>
            <a:solidFill>
              <a:srgbClr val="000000"/>
            </a:solidFill>
          </p:spPr>
          <p:txBody>
            <a:bodyPr vert="horz" lIns="91440" tIns="45720" rIns="91440" bIns="45720" anchor="t"/>
            <a:lstStyle/>
            <a:p>
              <a:endParaRPr lang="en-IN"/>
            </a:p>
          </p:txBody>
        </p:sp>
        <p:sp>
          <p:nvSpPr>
            <p:cNvPr id="2664" name="Shape 7404"/>
            <p:cNvSpPr/>
            <p:nvPr/>
          </p:nvSpPr>
          <p:spPr>
            <a:xfrm>
              <a:off x="1597992" y="5861414"/>
              <a:ext cx="29448" cy="46592"/>
            </a:xfrm>
            <a:custGeom>
              <a:avLst/>
              <a:gdLst/>
              <a:ahLst/>
              <a:cxnLst/>
              <a:rect l="0" t="0" r="0" b="0"/>
              <a:pathLst>
                <a:path w="29448" h="46592">
                  <a:moveTo>
                    <a:pt x="13890" y="0"/>
                  </a:moveTo>
                  <a:lnTo>
                    <a:pt x="9525" y="555"/>
                  </a:lnTo>
                  <a:lnTo>
                    <a:pt x="6032" y="1904"/>
                  </a:lnTo>
                  <a:lnTo>
                    <a:pt x="3413" y="3968"/>
                  </a:lnTo>
                  <a:lnTo>
                    <a:pt x="1508" y="6508"/>
                  </a:lnTo>
                  <a:lnTo>
                    <a:pt x="396" y="9286"/>
                  </a:lnTo>
                  <a:lnTo>
                    <a:pt x="0" y="12064"/>
                  </a:lnTo>
                  <a:lnTo>
                    <a:pt x="1032" y="16906"/>
                  </a:lnTo>
                  <a:lnTo>
                    <a:pt x="3571" y="20716"/>
                  </a:lnTo>
                  <a:lnTo>
                    <a:pt x="7223" y="23812"/>
                  </a:lnTo>
                  <a:lnTo>
                    <a:pt x="11588" y="26511"/>
                  </a:lnTo>
                  <a:lnTo>
                    <a:pt x="17383" y="29844"/>
                  </a:lnTo>
                  <a:lnTo>
                    <a:pt x="19526" y="31273"/>
                  </a:lnTo>
                  <a:lnTo>
                    <a:pt x="21113" y="32940"/>
                  </a:lnTo>
                  <a:lnTo>
                    <a:pt x="22146" y="34925"/>
                  </a:lnTo>
                  <a:lnTo>
                    <a:pt x="22542" y="37147"/>
                  </a:lnTo>
                  <a:lnTo>
                    <a:pt x="21748" y="40639"/>
                  </a:lnTo>
                  <a:lnTo>
                    <a:pt x="19765" y="42862"/>
                  </a:lnTo>
                  <a:lnTo>
                    <a:pt x="17145" y="44052"/>
                  </a:lnTo>
                  <a:lnTo>
                    <a:pt x="14526" y="44369"/>
                  </a:lnTo>
                  <a:lnTo>
                    <a:pt x="10318" y="43734"/>
                  </a:lnTo>
                  <a:lnTo>
                    <a:pt x="7143" y="41988"/>
                  </a:lnTo>
                  <a:lnTo>
                    <a:pt x="4921" y="39448"/>
                  </a:lnTo>
                  <a:lnTo>
                    <a:pt x="3413" y="36432"/>
                  </a:lnTo>
                  <a:lnTo>
                    <a:pt x="1746" y="30479"/>
                  </a:lnTo>
                  <a:lnTo>
                    <a:pt x="158" y="30479"/>
                  </a:lnTo>
                  <a:lnTo>
                    <a:pt x="158" y="45957"/>
                  </a:lnTo>
                  <a:lnTo>
                    <a:pt x="1428" y="45957"/>
                  </a:lnTo>
                  <a:lnTo>
                    <a:pt x="2222" y="45005"/>
                  </a:lnTo>
                  <a:lnTo>
                    <a:pt x="3571" y="44767"/>
                  </a:lnTo>
                  <a:lnTo>
                    <a:pt x="5952" y="45005"/>
                  </a:lnTo>
                  <a:lnTo>
                    <a:pt x="8731" y="45640"/>
                  </a:lnTo>
                  <a:lnTo>
                    <a:pt x="15081" y="46592"/>
                  </a:lnTo>
                  <a:lnTo>
                    <a:pt x="18336" y="46196"/>
                  </a:lnTo>
                  <a:lnTo>
                    <a:pt x="21590" y="45163"/>
                  </a:lnTo>
                  <a:lnTo>
                    <a:pt x="24606" y="43417"/>
                  </a:lnTo>
                  <a:lnTo>
                    <a:pt x="27146" y="40877"/>
                  </a:lnTo>
                  <a:lnTo>
                    <a:pt x="28813" y="37702"/>
                  </a:lnTo>
                  <a:lnTo>
                    <a:pt x="29448" y="33813"/>
                  </a:lnTo>
                  <a:lnTo>
                    <a:pt x="28813" y="29844"/>
                  </a:lnTo>
                  <a:lnTo>
                    <a:pt x="27067" y="26828"/>
                  </a:lnTo>
                  <a:lnTo>
                    <a:pt x="24447" y="24288"/>
                  </a:lnTo>
                  <a:lnTo>
                    <a:pt x="21113" y="22066"/>
                  </a:lnTo>
                  <a:lnTo>
                    <a:pt x="10398" y="15716"/>
                  </a:lnTo>
                  <a:lnTo>
                    <a:pt x="8176" y="13969"/>
                  </a:lnTo>
                  <a:lnTo>
                    <a:pt x="6905" y="12143"/>
                  </a:lnTo>
                  <a:lnTo>
                    <a:pt x="6191" y="8731"/>
                  </a:lnTo>
                  <a:lnTo>
                    <a:pt x="6588" y="6587"/>
                  </a:lnTo>
                  <a:lnTo>
                    <a:pt x="7937" y="4523"/>
                  </a:lnTo>
                  <a:lnTo>
                    <a:pt x="10240" y="2936"/>
                  </a:lnTo>
                  <a:lnTo>
                    <a:pt x="13732" y="2301"/>
                  </a:lnTo>
                  <a:lnTo>
                    <a:pt x="16986" y="2777"/>
                  </a:lnTo>
                  <a:lnTo>
                    <a:pt x="20002" y="4523"/>
                  </a:lnTo>
                  <a:lnTo>
                    <a:pt x="21431" y="6111"/>
                  </a:lnTo>
                  <a:lnTo>
                    <a:pt x="22701" y="8254"/>
                  </a:lnTo>
                  <a:lnTo>
                    <a:pt x="23733" y="11032"/>
                  </a:lnTo>
                  <a:lnTo>
                    <a:pt x="24686" y="14446"/>
                  </a:lnTo>
                  <a:lnTo>
                    <a:pt x="26193" y="14446"/>
                  </a:lnTo>
                  <a:lnTo>
                    <a:pt x="25796" y="872"/>
                  </a:lnTo>
                  <a:lnTo>
                    <a:pt x="24686" y="872"/>
                  </a:lnTo>
                  <a:lnTo>
                    <a:pt x="24130" y="1587"/>
                  </a:lnTo>
                  <a:lnTo>
                    <a:pt x="23018" y="1983"/>
                  </a:lnTo>
                  <a:lnTo>
                    <a:pt x="19446" y="952"/>
                  </a:lnTo>
                  <a:lnTo>
                    <a:pt x="16907" y="317"/>
                  </a:lnTo>
                  <a:lnTo>
                    <a:pt x="13890" y="0"/>
                  </a:lnTo>
                  <a:close/>
                </a:path>
              </a:pathLst>
            </a:custGeom>
            <a:solidFill>
              <a:srgbClr val="000000"/>
            </a:solidFill>
          </p:spPr>
          <p:txBody>
            <a:bodyPr vert="horz" lIns="91440" tIns="45720" rIns="91440" bIns="45720" anchor="t"/>
            <a:lstStyle/>
            <a:p>
              <a:endParaRPr lang="en-IN"/>
            </a:p>
          </p:txBody>
        </p:sp>
        <p:sp>
          <p:nvSpPr>
            <p:cNvPr id="2665" name="Shape 7405"/>
            <p:cNvSpPr/>
            <p:nvPr/>
          </p:nvSpPr>
          <p:spPr>
            <a:xfrm>
              <a:off x="1410270" y="5896894"/>
              <a:ext cx="13812" cy="24051"/>
            </a:xfrm>
            <a:custGeom>
              <a:avLst/>
              <a:gdLst/>
              <a:ahLst/>
              <a:cxnLst/>
              <a:rect l="0" t="0" r="0" b="0"/>
              <a:pathLst>
                <a:path w="13812" h="24051">
                  <a:moveTo>
                    <a:pt x="5794" y="0"/>
                  </a:moveTo>
                  <a:lnTo>
                    <a:pt x="3811" y="317"/>
                  </a:lnTo>
                  <a:lnTo>
                    <a:pt x="1984" y="1269"/>
                  </a:lnTo>
                  <a:lnTo>
                    <a:pt x="556" y="3016"/>
                  </a:lnTo>
                  <a:lnTo>
                    <a:pt x="0" y="5714"/>
                  </a:lnTo>
                  <a:lnTo>
                    <a:pt x="636" y="8176"/>
                  </a:lnTo>
                  <a:lnTo>
                    <a:pt x="2143" y="9683"/>
                  </a:lnTo>
                  <a:lnTo>
                    <a:pt x="4127" y="10477"/>
                  </a:lnTo>
                  <a:lnTo>
                    <a:pt x="6192" y="10716"/>
                  </a:lnTo>
                  <a:lnTo>
                    <a:pt x="7621" y="10477"/>
                  </a:lnTo>
                  <a:lnTo>
                    <a:pt x="8573" y="10318"/>
                  </a:lnTo>
                  <a:lnTo>
                    <a:pt x="9525" y="10636"/>
                  </a:lnTo>
                  <a:lnTo>
                    <a:pt x="9922" y="11668"/>
                  </a:lnTo>
                  <a:lnTo>
                    <a:pt x="9605" y="13493"/>
                  </a:lnTo>
                  <a:lnTo>
                    <a:pt x="8334" y="16113"/>
                  </a:lnTo>
                  <a:lnTo>
                    <a:pt x="5794" y="19050"/>
                  </a:lnTo>
                  <a:lnTo>
                    <a:pt x="1826" y="22146"/>
                  </a:lnTo>
                  <a:lnTo>
                    <a:pt x="2700" y="24051"/>
                  </a:lnTo>
                  <a:lnTo>
                    <a:pt x="4525" y="23177"/>
                  </a:lnTo>
                  <a:lnTo>
                    <a:pt x="6827" y="21431"/>
                  </a:lnTo>
                  <a:lnTo>
                    <a:pt x="11589" y="16192"/>
                  </a:lnTo>
                  <a:lnTo>
                    <a:pt x="13177" y="12938"/>
                  </a:lnTo>
                  <a:lnTo>
                    <a:pt x="13812" y="9525"/>
                  </a:lnTo>
                  <a:lnTo>
                    <a:pt x="13336" y="5953"/>
                  </a:lnTo>
                  <a:lnTo>
                    <a:pt x="12225" y="3333"/>
                  </a:lnTo>
                  <a:lnTo>
                    <a:pt x="10637" y="1587"/>
                  </a:lnTo>
                  <a:lnTo>
                    <a:pt x="8811" y="556"/>
                  </a:lnTo>
                  <a:lnTo>
                    <a:pt x="5794" y="0"/>
                  </a:lnTo>
                  <a:close/>
                </a:path>
              </a:pathLst>
            </a:custGeom>
            <a:solidFill>
              <a:srgbClr val="000000"/>
            </a:solidFill>
          </p:spPr>
          <p:txBody>
            <a:bodyPr vert="horz" lIns="91440" tIns="45720" rIns="91440" bIns="45720" anchor="t"/>
            <a:lstStyle/>
            <a:p>
              <a:endParaRPr lang="en-IN"/>
            </a:p>
          </p:txBody>
        </p:sp>
        <p:sp>
          <p:nvSpPr>
            <p:cNvPr id="2666" name="Shape 7406"/>
            <p:cNvSpPr/>
            <p:nvPr/>
          </p:nvSpPr>
          <p:spPr>
            <a:xfrm>
              <a:off x="1665302" y="5897053"/>
              <a:ext cx="10953" cy="11033"/>
            </a:xfrm>
            <a:custGeom>
              <a:avLst/>
              <a:gdLst/>
              <a:ahLst/>
              <a:cxnLst/>
              <a:rect l="0" t="0" r="0" b="0"/>
              <a:pathLst>
                <a:path w="10953" h="11033">
                  <a:moveTo>
                    <a:pt x="5397" y="0"/>
                  </a:moveTo>
                  <a:lnTo>
                    <a:pt x="3333" y="476"/>
                  </a:lnTo>
                  <a:lnTo>
                    <a:pt x="1587" y="1667"/>
                  </a:lnTo>
                  <a:lnTo>
                    <a:pt x="476" y="3413"/>
                  </a:lnTo>
                  <a:lnTo>
                    <a:pt x="0" y="5636"/>
                  </a:lnTo>
                  <a:lnTo>
                    <a:pt x="555" y="8096"/>
                  </a:lnTo>
                  <a:lnTo>
                    <a:pt x="1905" y="9763"/>
                  </a:lnTo>
                  <a:lnTo>
                    <a:pt x="3651" y="10716"/>
                  </a:lnTo>
                  <a:lnTo>
                    <a:pt x="5397" y="11033"/>
                  </a:lnTo>
                  <a:lnTo>
                    <a:pt x="7143" y="10716"/>
                  </a:lnTo>
                  <a:lnTo>
                    <a:pt x="8969" y="9763"/>
                  </a:lnTo>
                  <a:lnTo>
                    <a:pt x="10398" y="8096"/>
                  </a:lnTo>
                  <a:lnTo>
                    <a:pt x="10953" y="5636"/>
                  </a:lnTo>
                  <a:lnTo>
                    <a:pt x="10477" y="3492"/>
                  </a:lnTo>
                  <a:lnTo>
                    <a:pt x="9286" y="1667"/>
                  </a:lnTo>
                  <a:lnTo>
                    <a:pt x="7541" y="476"/>
                  </a:lnTo>
                  <a:lnTo>
                    <a:pt x="5397" y="0"/>
                  </a:lnTo>
                  <a:close/>
                </a:path>
              </a:pathLst>
            </a:custGeom>
            <a:solidFill>
              <a:srgbClr val="000000"/>
            </a:solidFill>
          </p:spPr>
          <p:txBody>
            <a:bodyPr vert="horz" lIns="91440" tIns="45720" rIns="91440" bIns="45720" anchor="t"/>
            <a:lstStyle/>
            <a:p>
              <a:endParaRPr lang="en-IN"/>
            </a:p>
          </p:txBody>
        </p:sp>
        <p:sp>
          <p:nvSpPr>
            <p:cNvPr id="2667" name="Shape 7407"/>
            <p:cNvSpPr/>
            <p:nvPr/>
          </p:nvSpPr>
          <p:spPr>
            <a:xfrm>
              <a:off x="1456626" y="5862366"/>
              <a:ext cx="45718" cy="66198"/>
            </a:xfrm>
            <a:custGeom>
              <a:avLst/>
              <a:gdLst/>
              <a:ahLst/>
              <a:cxnLst/>
              <a:rect l="0" t="0" r="0" b="0"/>
              <a:pathLst>
                <a:path w="45718" h="66198">
                  <a:moveTo>
                    <a:pt x="0" y="0"/>
                  </a:moveTo>
                  <a:lnTo>
                    <a:pt x="0" y="1428"/>
                  </a:lnTo>
                  <a:lnTo>
                    <a:pt x="2618" y="2142"/>
                  </a:lnTo>
                  <a:lnTo>
                    <a:pt x="3968" y="3094"/>
                  </a:lnTo>
                  <a:lnTo>
                    <a:pt x="5079" y="4603"/>
                  </a:lnTo>
                  <a:lnTo>
                    <a:pt x="16349" y="28971"/>
                  </a:lnTo>
                  <a:lnTo>
                    <a:pt x="17302" y="30956"/>
                  </a:lnTo>
                  <a:lnTo>
                    <a:pt x="18573" y="33575"/>
                  </a:lnTo>
                  <a:lnTo>
                    <a:pt x="21271" y="39131"/>
                  </a:lnTo>
                  <a:lnTo>
                    <a:pt x="22144" y="41353"/>
                  </a:lnTo>
                  <a:lnTo>
                    <a:pt x="22542" y="42623"/>
                  </a:lnTo>
                  <a:lnTo>
                    <a:pt x="22383" y="43734"/>
                  </a:lnTo>
                  <a:lnTo>
                    <a:pt x="21827" y="45720"/>
                  </a:lnTo>
                  <a:lnTo>
                    <a:pt x="19922" y="50878"/>
                  </a:lnTo>
                  <a:lnTo>
                    <a:pt x="16986" y="55721"/>
                  </a:lnTo>
                  <a:lnTo>
                    <a:pt x="15318" y="57228"/>
                  </a:lnTo>
                  <a:lnTo>
                    <a:pt x="13413" y="57863"/>
                  </a:lnTo>
                  <a:lnTo>
                    <a:pt x="12143" y="57626"/>
                  </a:lnTo>
                  <a:lnTo>
                    <a:pt x="10397" y="56991"/>
                  </a:lnTo>
                  <a:lnTo>
                    <a:pt x="6350" y="56117"/>
                  </a:lnTo>
                  <a:lnTo>
                    <a:pt x="4365" y="56434"/>
                  </a:lnTo>
                  <a:lnTo>
                    <a:pt x="3094" y="57150"/>
                  </a:lnTo>
                  <a:lnTo>
                    <a:pt x="1904" y="59054"/>
                  </a:lnTo>
                  <a:lnTo>
                    <a:pt x="1587" y="60483"/>
                  </a:lnTo>
                  <a:lnTo>
                    <a:pt x="2062" y="62467"/>
                  </a:lnTo>
                  <a:lnTo>
                    <a:pt x="3412" y="64293"/>
                  </a:lnTo>
                  <a:lnTo>
                    <a:pt x="5714" y="65642"/>
                  </a:lnTo>
                  <a:lnTo>
                    <a:pt x="8889" y="66198"/>
                  </a:lnTo>
                  <a:lnTo>
                    <a:pt x="11508" y="65881"/>
                  </a:lnTo>
                  <a:lnTo>
                    <a:pt x="13890" y="64928"/>
                  </a:lnTo>
                  <a:lnTo>
                    <a:pt x="16112" y="63419"/>
                  </a:lnTo>
                  <a:lnTo>
                    <a:pt x="18176" y="61277"/>
                  </a:lnTo>
                  <a:lnTo>
                    <a:pt x="20081" y="58498"/>
                  </a:lnTo>
                  <a:lnTo>
                    <a:pt x="21986" y="55086"/>
                  </a:lnTo>
                  <a:lnTo>
                    <a:pt x="23891" y="51037"/>
                  </a:lnTo>
                  <a:lnTo>
                    <a:pt x="25717" y="46433"/>
                  </a:lnTo>
                  <a:lnTo>
                    <a:pt x="40956" y="5952"/>
                  </a:lnTo>
                  <a:lnTo>
                    <a:pt x="42147" y="3571"/>
                  </a:lnTo>
                  <a:lnTo>
                    <a:pt x="43417" y="2301"/>
                  </a:lnTo>
                  <a:lnTo>
                    <a:pt x="45718" y="1507"/>
                  </a:lnTo>
                  <a:lnTo>
                    <a:pt x="45718" y="0"/>
                  </a:lnTo>
                  <a:lnTo>
                    <a:pt x="32305" y="0"/>
                  </a:lnTo>
                  <a:lnTo>
                    <a:pt x="32305" y="1507"/>
                  </a:lnTo>
                  <a:lnTo>
                    <a:pt x="34368" y="1666"/>
                  </a:lnTo>
                  <a:lnTo>
                    <a:pt x="35877" y="2142"/>
                  </a:lnTo>
                  <a:lnTo>
                    <a:pt x="36750" y="3016"/>
                  </a:lnTo>
                  <a:lnTo>
                    <a:pt x="37067" y="4286"/>
                  </a:lnTo>
                  <a:lnTo>
                    <a:pt x="36908" y="5397"/>
                  </a:lnTo>
                  <a:lnTo>
                    <a:pt x="36352" y="6985"/>
                  </a:lnTo>
                  <a:lnTo>
                    <a:pt x="34764" y="11032"/>
                  </a:lnTo>
                  <a:lnTo>
                    <a:pt x="27066" y="33020"/>
                  </a:lnTo>
                  <a:lnTo>
                    <a:pt x="15714" y="7937"/>
                  </a:lnTo>
                  <a:lnTo>
                    <a:pt x="15081" y="6350"/>
                  </a:lnTo>
                  <a:lnTo>
                    <a:pt x="14683" y="4365"/>
                  </a:lnTo>
                  <a:lnTo>
                    <a:pt x="15239" y="2857"/>
                  </a:lnTo>
                  <a:lnTo>
                    <a:pt x="16668" y="1983"/>
                  </a:lnTo>
                  <a:lnTo>
                    <a:pt x="20477" y="1507"/>
                  </a:lnTo>
                  <a:lnTo>
                    <a:pt x="20477" y="0"/>
                  </a:lnTo>
                  <a:lnTo>
                    <a:pt x="0" y="0"/>
                  </a:lnTo>
                  <a:close/>
                </a:path>
              </a:pathLst>
            </a:custGeom>
            <a:solidFill>
              <a:srgbClr val="000000"/>
            </a:solidFill>
          </p:spPr>
          <p:txBody>
            <a:bodyPr vert="horz" lIns="91440" tIns="45720" rIns="91440" bIns="45720" anchor="t"/>
            <a:lstStyle/>
            <a:p>
              <a:endParaRPr lang="en-IN"/>
            </a:p>
          </p:txBody>
        </p:sp>
        <p:sp>
          <p:nvSpPr>
            <p:cNvPr id="2668" name="Shape 7408"/>
            <p:cNvSpPr/>
            <p:nvPr/>
          </p:nvSpPr>
          <p:spPr>
            <a:xfrm>
              <a:off x="4221415" y="5581777"/>
              <a:ext cx="10081" cy="10080"/>
            </a:xfrm>
            <a:custGeom>
              <a:avLst/>
              <a:gdLst/>
              <a:ahLst/>
              <a:cxnLst/>
              <a:rect l="0" t="0" r="0" b="0"/>
              <a:pathLst>
                <a:path w="10081" h="10080">
                  <a:moveTo>
                    <a:pt x="5001" y="0"/>
                  </a:moveTo>
                  <a:lnTo>
                    <a:pt x="2778" y="475"/>
                  </a:lnTo>
                  <a:lnTo>
                    <a:pt x="1191" y="1744"/>
                  </a:lnTo>
                  <a:lnTo>
                    <a:pt x="317" y="3412"/>
                  </a:lnTo>
                  <a:lnTo>
                    <a:pt x="0" y="5078"/>
                  </a:lnTo>
                  <a:lnTo>
                    <a:pt x="317" y="6666"/>
                  </a:lnTo>
                  <a:lnTo>
                    <a:pt x="1111" y="8333"/>
                  </a:lnTo>
                  <a:lnTo>
                    <a:pt x="2699" y="9603"/>
                  </a:lnTo>
                  <a:lnTo>
                    <a:pt x="5001" y="10080"/>
                  </a:lnTo>
                  <a:lnTo>
                    <a:pt x="7065" y="9682"/>
                  </a:lnTo>
                  <a:lnTo>
                    <a:pt x="8652" y="8651"/>
                  </a:lnTo>
                  <a:lnTo>
                    <a:pt x="9763" y="7063"/>
                  </a:lnTo>
                  <a:lnTo>
                    <a:pt x="10081" y="5078"/>
                  </a:lnTo>
                  <a:lnTo>
                    <a:pt x="9763" y="3014"/>
                  </a:lnTo>
                  <a:lnTo>
                    <a:pt x="8652"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2669" name="Shape 7409"/>
            <p:cNvSpPr/>
            <p:nvPr/>
          </p:nvSpPr>
          <p:spPr>
            <a:xfrm>
              <a:off x="4274120" y="5581777"/>
              <a:ext cx="35957" cy="67626"/>
            </a:xfrm>
            <a:custGeom>
              <a:avLst/>
              <a:gdLst/>
              <a:ahLst/>
              <a:cxnLst/>
              <a:rect l="0" t="0" r="0" b="0"/>
              <a:pathLst>
                <a:path w="35957" h="67626">
                  <a:moveTo>
                    <a:pt x="26036" y="0"/>
                  </a:moveTo>
                  <a:lnTo>
                    <a:pt x="20162" y="793"/>
                  </a:lnTo>
                  <a:lnTo>
                    <a:pt x="15717" y="2777"/>
                  </a:lnTo>
                  <a:lnTo>
                    <a:pt x="12620" y="5793"/>
                  </a:lnTo>
                  <a:lnTo>
                    <a:pt x="10478" y="9444"/>
                  </a:lnTo>
                  <a:lnTo>
                    <a:pt x="9128" y="13333"/>
                  </a:lnTo>
                  <a:lnTo>
                    <a:pt x="8493" y="17144"/>
                  </a:lnTo>
                  <a:lnTo>
                    <a:pt x="8256" y="20477"/>
                  </a:lnTo>
                  <a:lnTo>
                    <a:pt x="8256" y="23097"/>
                  </a:lnTo>
                  <a:lnTo>
                    <a:pt x="79" y="23097"/>
                  </a:lnTo>
                  <a:lnTo>
                    <a:pt x="79" y="26272"/>
                  </a:lnTo>
                  <a:lnTo>
                    <a:pt x="8256" y="26272"/>
                  </a:lnTo>
                  <a:lnTo>
                    <a:pt x="8256" y="57307"/>
                  </a:lnTo>
                  <a:lnTo>
                    <a:pt x="8176" y="59847"/>
                  </a:lnTo>
                  <a:lnTo>
                    <a:pt x="7858" y="61912"/>
                  </a:lnTo>
                  <a:lnTo>
                    <a:pt x="7382" y="63419"/>
                  </a:lnTo>
                  <a:lnTo>
                    <a:pt x="6588" y="64530"/>
                  </a:lnTo>
                  <a:lnTo>
                    <a:pt x="4048" y="65801"/>
                  </a:lnTo>
                  <a:lnTo>
                    <a:pt x="0" y="66197"/>
                  </a:lnTo>
                  <a:lnTo>
                    <a:pt x="0" y="67626"/>
                  </a:lnTo>
                  <a:lnTo>
                    <a:pt x="25797" y="67626"/>
                  </a:lnTo>
                  <a:lnTo>
                    <a:pt x="25797" y="66197"/>
                  </a:lnTo>
                  <a:lnTo>
                    <a:pt x="21907" y="65881"/>
                  </a:lnTo>
                  <a:lnTo>
                    <a:pt x="19288" y="65087"/>
                  </a:lnTo>
                  <a:lnTo>
                    <a:pt x="17781" y="63896"/>
                  </a:lnTo>
                  <a:lnTo>
                    <a:pt x="16907" y="62228"/>
                  </a:lnTo>
                  <a:lnTo>
                    <a:pt x="16589" y="60007"/>
                  </a:lnTo>
                  <a:lnTo>
                    <a:pt x="16511" y="57307"/>
                  </a:lnTo>
                  <a:lnTo>
                    <a:pt x="16511" y="26272"/>
                  </a:lnTo>
                  <a:lnTo>
                    <a:pt x="28654" y="26272"/>
                  </a:lnTo>
                  <a:lnTo>
                    <a:pt x="28654" y="23097"/>
                  </a:lnTo>
                  <a:lnTo>
                    <a:pt x="16431" y="23097"/>
                  </a:lnTo>
                  <a:lnTo>
                    <a:pt x="16431" y="11588"/>
                  </a:lnTo>
                  <a:lnTo>
                    <a:pt x="16828" y="7698"/>
                  </a:lnTo>
                  <a:lnTo>
                    <a:pt x="17383" y="5793"/>
                  </a:lnTo>
                  <a:lnTo>
                    <a:pt x="18415" y="4285"/>
                  </a:lnTo>
                  <a:lnTo>
                    <a:pt x="20082" y="3175"/>
                  </a:lnTo>
                  <a:lnTo>
                    <a:pt x="22384" y="2777"/>
                  </a:lnTo>
                  <a:lnTo>
                    <a:pt x="24448" y="3332"/>
                  </a:lnTo>
                  <a:lnTo>
                    <a:pt x="25956" y="4682"/>
                  </a:lnTo>
                  <a:lnTo>
                    <a:pt x="28495" y="8333"/>
                  </a:lnTo>
                  <a:lnTo>
                    <a:pt x="29924" y="9682"/>
                  </a:lnTo>
                  <a:lnTo>
                    <a:pt x="31670" y="10158"/>
                  </a:lnTo>
                  <a:lnTo>
                    <a:pt x="34607" y="9207"/>
                  </a:lnTo>
                  <a:lnTo>
                    <a:pt x="35561" y="7937"/>
                  </a:lnTo>
                  <a:lnTo>
                    <a:pt x="35957" y="6032"/>
                  </a:lnTo>
                  <a:lnTo>
                    <a:pt x="35163" y="3650"/>
                  </a:lnTo>
                  <a:lnTo>
                    <a:pt x="33099" y="1744"/>
                  </a:lnTo>
                  <a:lnTo>
                    <a:pt x="29924" y="475"/>
                  </a:lnTo>
                  <a:lnTo>
                    <a:pt x="26036" y="0"/>
                  </a:lnTo>
                  <a:close/>
                </a:path>
              </a:pathLst>
            </a:custGeom>
            <a:solidFill>
              <a:srgbClr val="000000"/>
            </a:solidFill>
          </p:spPr>
          <p:txBody>
            <a:bodyPr vert="horz" lIns="91440" tIns="45720" rIns="91440" bIns="45720" anchor="t"/>
            <a:lstStyle/>
            <a:p>
              <a:endParaRPr lang="en-IN"/>
            </a:p>
          </p:txBody>
        </p:sp>
        <p:sp>
          <p:nvSpPr>
            <p:cNvPr id="2670" name="Shape 7410"/>
            <p:cNvSpPr/>
            <p:nvPr/>
          </p:nvSpPr>
          <p:spPr>
            <a:xfrm>
              <a:off x="4243403" y="5581777"/>
              <a:ext cx="35955" cy="67626"/>
            </a:xfrm>
            <a:custGeom>
              <a:avLst/>
              <a:gdLst/>
              <a:ahLst/>
              <a:cxnLst/>
              <a:rect l="0" t="0" r="0" b="0"/>
              <a:pathLst>
                <a:path w="35955" h="67626">
                  <a:moveTo>
                    <a:pt x="26034" y="0"/>
                  </a:moveTo>
                  <a:lnTo>
                    <a:pt x="20161" y="793"/>
                  </a:lnTo>
                  <a:lnTo>
                    <a:pt x="15795" y="2777"/>
                  </a:lnTo>
                  <a:lnTo>
                    <a:pt x="12620" y="5793"/>
                  </a:lnTo>
                  <a:lnTo>
                    <a:pt x="10477" y="9444"/>
                  </a:lnTo>
                  <a:lnTo>
                    <a:pt x="9128" y="13333"/>
                  </a:lnTo>
                  <a:lnTo>
                    <a:pt x="8492" y="17144"/>
                  </a:lnTo>
                  <a:lnTo>
                    <a:pt x="8254" y="20477"/>
                  </a:lnTo>
                  <a:lnTo>
                    <a:pt x="8254" y="23097"/>
                  </a:lnTo>
                  <a:lnTo>
                    <a:pt x="79" y="23097"/>
                  </a:lnTo>
                  <a:lnTo>
                    <a:pt x="79" y="26272"/>
                  </a:lnTo>
                  <a:lnTo>
                    <a:pt x="8254" y="26272"/>
                  </a:lnTo>
                  <a:lnTo>
                    <a:pt x="8254" y="57307"/>
                  </a:lnTo>
                  <a:lnTo>
                    <a:pt x="8174" y="59847"/>
                  </a:lnTo>
                  <a:lnTo>
                    <a:pt x="7937" y="61912"/>
                  </a:lnTo>
                  <a:lnTo>
                    <a:pt x="7380" y="63419"/>
                  </a:lnTo>
                  <a:lnTo>
                    <a:pt x="6587" y="64530"/>
                  </a:lnTo>
                  <a:lnTo>
                    <a:pt x="4127" y="65801"/>
                  </a:lnTo>
                  <a:lnTo>
                    <a:pt x="0" y="66197"/>
                  </a:lnTo>
                  <a:lnTo>
                    <a:pt x="0" y="67626"/>
                  </a:lnTo>
                  <a:lnTo>
                    <a:pt x="25797" y="67626"/>
                  </a:lnTo>
                  <a:lnTo>
                    <a:pt x="25797" y="66197"/>
                  </a:lnTo>
                  <a:lnTo>
                    <a:pt x="21907" y="65881"/>
                  </a:lnTo>
                  <a:lnTo>
                    <a:pt x="19367" y="65087"/>
                  </a:lnTo>
                  <a:lnTo>
                    <a:pt x="17779" y="63896"/>
                  </a:lnTo>
                  <a:lnTo>
                    <a:pt x="16905" y="62228"/>
                  </a:lnTo>
                  <a:lnTo>
                    <a:pt x="16589" y="60007"/>
                  </a:lnTo>
                  <a:lnTo>
                    <a:pt x="16589" y="26272"/>
                  </a:lnTo>
                  <a:lnTo>
                    <a:pt x="28654" y="26272"/>
                  </a:lnTo>
                  <a:lnTo>
                    <a:pt x="28654" y="23097"/>
                  </a:lnTo>
                  <a:lnTo>
                    <a:pt x="16430" y="23097"/>
                  </a:lnTo>
                  <a:lnTo>
                    <a:pt x="16430" y="11588"/>
                  </a:lnTo>
                  <a:lnTo>
                    <a:pt x="16827" y="7698"/>
                  </a:lnTo>
                  <a:lnTo>
                    <a:pt x="17383" y="5793"/>
                  </a:lnTo>
                  <a:lnTo>
                    <a:pt x="18414" y="4285"/>
                  </a:lnTo>
                  <a:lnTo>
                    <a:pt x="20080" y="3175"/>
                  </a:lnTo>
                  <a:lnTo>
                    <a:pt x="22383" y="2777"/>
                  </a:lnTo>
                  <a:lnTo>
                    <a:pt x="24447" y="3332"/>
                  </a:lnTo>
                  <a:lnTo>
                    <a:pt x="25955" y="4682"/>
                  </a:lnTo>
                  <a:lnTo>
                    <a:pt x="28495" y="8333"/>
                  </a:lnTo>
                  <a:lnTo>
                    <a:pt x="29923" y="9682"/>
                  </a:lnTo>
                  <a:lnTo>
                    <a:pt x="31750" y="10158"/>
                  </a:lnTo>
                  <a:lnTo>
                    <a:pt x="34607" y="9207"/>
                  </a:lnTo>
                  <a:lnTo>
                    <a:pt x="35559" y="7937"/>
                  </a:lnTo>
                  <a:lnTo>
                    <a:pt x="35955" y="6032"/>
                  </a:lnTo>
                  <a:lnTo>
                    <a:pt x="35162" y="3650"/>
                  </a:lnTo>
                  <a:lnTo>
                    <a:pt x="33098" y="1744"/>
                  </a:lnTo>
                  <a:lnTo>
                    <a:pt x="29923" y="475"/>
                  </a:lnTo>
                  <a:lnTo>
                    <a:pt x="26034" y="0"/>
                  </a:lnTo>
                  <a:close/>
                </a:path>
              </a:pathLst>
            </a:custGeom>
            <a:solidFill>
              <a:srgbClr val="000000"/>
            </a:solidFill>
          </p:spPr>
          <p:txBody>
            <a:bodyPr vert="horz" lIns="91440" tIns="45720" rIns="91440" bIns="45720" anchor="t"/>
            <a:lstStyle/>
            <a:p>
              <a:endParaRPr lang="en-IN"/>
            </a:p>
          </p:txBody>
        </p:sp>
        <p:sp>
          <p:nvSpPr>
            <p:cNvPr id="2671" name="Shape 7411"/>
            <p:cNvSpPr/>
            <p:nvPr/>
          </p:nvSpPr>
          <p:spPr>
            <a:xfrm>
              <a:off x="3781757" y="5581777"/>
              <a:ext cx="36036" cy="67626"/>
            </a:xfrm>
            <a:custGeom>
              <a:avLst/>
              <a:gdLst/>
              <a:ahLst/>
              <a:cxnLst/>
              <a:rect l="0" t="0" r="0" b="0"/>
              <a:pathLst>
                <a:path w="36036" h="67626">
                  <a:moveTo>
                    <a:pt x="26113" y="0"/>
                  </a:moveTo>
                  <a:lnTo>
                    <a:pt x="20241" y="793"/>
                  </a:lnTo>
                  <a:lnTo>
                    <a:pt x="15794" y="2777"/>
                  </a:lnTo>
                  <a:lnTo>
                    <a:pt x="12619" y="5793"/>
                  </a:lnTo>
                  <a:lnTo>
                    <a:pt x="10477" y="9444"/>
                  </a:lnTo>
                  <a:lnTo>
                    <a:pt x="9128" y="13333"/>
                  </a:lnTo>
                  <a:lnTo>
                    <a:pt x="8493" y="17144"/>
                  </a:lnTo>
                  <a:lnTo>
                    <a:pt x="8254" y="20477"/>
                  </a:lnTo>
                  <a:lnTo>
                    <a:pt x="8254" y="23097"/>
                  </a:lnTo>
                  <a:lnTo>
                    <a:pt x="158" y="23097"/>
                  </a:lnTo>
                  <a:lnTo>
                    <a:pt x="158" y="26272"/>
                  </a:lnTo>
                  <a:lnTo>
                    <a:pt x="8254" y="26272"/>
                  </a:lnTo>
                  <a:lnTo>
                    <a:pt x="8254" y="57307"/>
                  </a:lnTo>
                  <a:lnTo>
                    <a:pt x="8175" y="59847"/>
                  </a:lnTo>
                  <a:lnTo>
                    <a:pt x="7937" y="61912"/>
                  </a:lnTo>
                  <a:lnTo>
                    <a:pt x="7381" y="63419"/>
                  </a:lnTo>
                  <a:lnTo>
                    <a:pt x="6587" y="64530"/>
                  </a:lnTo>
                  <a:lnTo>
                    <a:pt x="4127" y="65801"/>
                  </a:lnTo>
                  <a:lnTo>
                    <a:pt x="0" y="66197"/>
                  </a:lnTo>
                  <a:lnTo>
                    <a:pt x="0" y="67626"/>
                  </a:lnTo>
                  <a:lnTo>
                    <a:pt x="25797" y="67626"/>
                  </a:lnTo>
                  <a:lnTo>
                    <a:pt x="25797" y="66197"/>
                  </a:lnTo>
                  <a:lnTo>
                    <a:pt x="21987" y="65881"/>
                  </a:lnTo>
                  <a:lnTo>
                    <a:pt x="19367" y="65087"/>
                  </a:lnTo>
                  <a:lnTo>
                    <a:pt x="17779" y="63896"/>
                  </a:lnTo>
                  <a:lnTo>
                    <a:pt x="16906" y="62228"/>
                  </a:lnTo>
                  <a:lnTo>
                    <a:pt x="16668" y="60007"/>
                  </a:lnTo>
                  <a:lnTo>
                    <a:pt x="16588" y="57307"/>
                  </a:lnTo>
                  <a:lnTo>
                    <a:pt x="16588" y="26272"/>
                  </a:lnTo>
                  <a:lnTo>
                    <a:pt x="28654" y="26272"/>
                  </a:lnTo>
                  <a:lnTo>
                    <a:pt x="28654" y="23097"/>
                  </a:lnTo>
                  <a:lnTo>
                    <a:pt x="16509" y="23097"/>
                  </a:lnTo>
                  <a:lnTo>
                    <a:pt x="16509" y="11588"/>
                  </a:lnTo>
                  <a:lnTo>
                    <a:pt x="16827" y="7698"/>
                  </a:lnTo>
                  <a:lnTo>
                    <a:pt x="18493" y="4285"/>
                  </a:lnTo>
                  <a:lnTo>
                    <a:pt x="20081" y="3175"/>
                  </a:lnTo>
                  <a:lnTo>
                    <a:pt x="22462" y="2777"/>
                  </a:lnTo>
                  <a:lnTo>
                    <a:pt x="24447" y="3332"/>
                  </a:lnTo>
                  <a:lnTo>
                    <a:pt x="25956" y="4682"/>
                  </a:lnTo>
                  <a:lnTo>
                    <a:pt x="28494" y="8333"/>
                  </a:lnTo>
                  <a:lnTo>
                    <a:pt x="29924" y="9682"/>
                  </a:lnTo>
                  <a:lnTo>
                    <a:pt x="31750" y="10158"/>
                  </a:lnTo>
                  <a:lnTo>
                    <a:pt x="34607" y="9207"/>
                  </a:lnTo>
                  <a:lnTo>
                    <a:pt x="35638" y="7937"/>
                  </a:lnTo>
                  <a:lnTo>
                    <a:pt x="36036" y="6032"/>
                  </a:lnTo>
                  <a:lnTo>
                    <a:pt x="35242" y="3650"/>
                  </a:lnTo>
                  <a:lnTo>
                    <a:pt x="33099" y="1744"/>
                  </a:lnTo>
                  <a:lnTo>
                    <a:pt x="30003" y="475"/>
                  </a:lnTo>
                  <a:lnTo>
                    <a:pt x="26113" y="0"/>
                  </a:lnTo>
                  <a:close/>
                </a:path>
              </a:pathLst>
            </a:custGeom>
            <a:solidFill>
              <a:srgbClr val="000000"/>
            </a:solidFill>
          </p:spPr>
          <p:txBody>
            <a:bodyPr vert="horz" lIns="91440" tIns="45720" rIns="91440" bIns="45720" anchor="t"/>
            <a:lstStyle/>
            <a:p>
              <a:endParaRPr lang="en-IN"/>
            </a:p>
          </p:txBody>
        </p:sp>
        <p:sp>
          <p:nvSpPr>
            <p:cNvPr id="2672" name="Shape 7412"/>
            <p:cNvSpPr/>
            <p:nvPr/>
          </p:nvSpPr>
          <p:spPr>
            <a:xfrm>
              <a:off x="4477480" y="5592095"/>
              <a:ext cx="26352" cy="58339"/>
            </a:xfrm>
            <a:custGeom>
              <a:avLst/>
              <a:gdLst/>
              <a:ahLst/>
              <a:cxnLst/>
              <a:rect l="0" t="0" r="0" b="0"/>
              <a:pathLst>
                <a:path w="26352" h="58339">
                  <a:moveTo>
                    <a:pt x="13255" y="0"/>
                  </a:moveTo>
                  <a:lnTo>
                    <a:pt x="10873" y="3412"/>
                  </a:lnTo>
                  <a:lnTo>
                    <a:pt x="8890" y="6111"/>
                  </a:lnTo>
                  <a:lnTo>
                    <a:pt x="6826" y="8571"/>
                  </a:lnTo>
                  <a:lnTo>
                    <a:pt x="4365" y="11269"/>
                  </a:lnTo>
                  <a:lnTo>
                    <a:pt x="1427" y="13651"/>
                  </a:lnTo>
                  <a:lnTo>
                    <a:pt x="396" y="14444"/>
                  </a:lnTo>
                  <a:lnTo>
                    <a:pt x="0" y="15238"/>
                  </a:lnTo>
                  <a:lnTo>
                    <a:pt x="396" y="15953"/>
                  </a:lnTo>
                  <a:lnTo>
                    <a:pt x="5635" y="15953"/>
                  </a:lnTo>
                  <a:lnTo>
                    <a:pt x="5635" y="45719"/>
                  </a:lnTo>
                  <a:lnTo>
                    <a:pt x="5872" y="49132"/>
                  </a:lnTo>
                  <a:lnTo>
                    <a:pt x="6350" y="51910"/>
                  </a:lnTo>
                  <a:lnTo>
                    <a:pt x="7222" y="54132"/>
                  </a:lnTo>
                  <a:lnTo>
                    <a:pt x="8333" y="55719"/>
                  </a:lnTo>
                  <a:lnTo>
                    <a:pt x="11271" y="57705"/>
                  </a:lnTo>
                  <a:lnTo>
                    <a:pt x="14763" y="58339"/>
                  </a:lnTo>
                  <a:lnTo>
                    <a:pt x="18176" y="57705"/>
                  </a:lnTo>
                  <a:lnTo>
                    <a:pt x="21351" y="56117"/>
                  </a:lnTo>
                  <a:lnTo>
                    <a:pt x="24128" y="53736"/>
                  </a:lnTo>
                  <a:lnTo>
                    <a:pt x="26352" y="50800"/>
                  </a:lnTo>
                  <a:lnTo>
                    <a:pt x="25082" y="49688"/>
                  </a:lnTo>
                  <a:lnTo>
                    <a:pt x="22859" y="51910"/>
                  </a:lnTo>
                  <a:lnTo>
                    <a:pt x="21192" y="52783"/>
                  </a:lnTo>
                  <a:lnTo>
                    <a:pt x="19050" y="53181"/>
                  </a:lnTo>
                  <a:lnTo>
                    <a:pt x="16906" y="52703"/>
                  </a:lnTo>
                  <a:lnTo>
                    <a:pt x="15477" y="51513"/>
                  </a:lnTo>
                  <a:lnTo>
                    <a:pt x="14603" y="49846"/>
                  </a:lnTo>
                  <a:lnTo>
                    <a:pt x="14207" y="47941"/>
                  </a:lnTo>
                  <a:lnTo>
                    <a:pt x="13970" y="44289"/>
                  </a:lnTo>
                  <a:lnTo>
                    <a:pt x="13970" y="15953"/>
                  </a:lnTo>
                  <a:lnTo>
                    <a:pt x="23971" y="15953"/>
                  </a:lnTo>
                  <a:lnTo>
                    <a:pt x="23971" y="12778"/>
                  </a:lnTo>
                  <a:lnTo>
                    <a:pt x="13970" y="12778"/>
                  </a:lnTo>
                  <a:lnTo>
                    <a:pt x="13970" y="1269"/>
                  </a:lnTo>
                  <a:lnTo>
                    <a:pt x="13890" y="316"/>
                  </a:lnTo>
                  <a:lnTo>
                    <a:pt x="13255" y="0"/>
                  </a:lnTo>
                  <a:close/>
                </a:path>
              </a:pathLst>
            </a:custGeom>
            <a:solidFill>
              <a:srgbClr val="000000"/>
            </a:solidFill>
          </p:spPr>
          <p:txBody>
            <a:bodyPr vert="horz" lIns="91440" tIns="45720" rIns="91440" bIns="45720" anchor="t"/>
            <a:lstStyle/>
            <a:p>
              <a:endParaRPr lang="en-IN"/>
            </a:p>
          </p:txBody>
        </p:sp>
        <p:sp>
          <p:nvSpPr>
            <p:cNvPr id="2673" name="Shape 7413"/>
            <p:cNvSpPr/>
            <p:nvPr/>
          </p:nvSpPr>
          <p:spPr>
            <a:xfrm>
              <a:off x="3156045" y="5592095"/>
              <a:ext cx="26351" cy="58339"/>
            </a:xfrm>
            <a:custGeom>
              <a:avLst/>
              <a:gdLst/>
              <a:ahLst/>
              <a:cxnLst/>
              <a:rect l="0" t="0" r="0" b="0"/>
              <a:pathLst>
                <a:path w="26351" h="58339">
                  <a:moveTo>
                    <a:pt x="13255" y="0"/>
                  </a:moveTo>
                  <a:lnTo>
                    <a:pt x="10873" y="3412"/>
                  </a:lnTo>
                  <a:lnTo>
                    <a:pt x="8888" y="6111"/>
                  </a:lnTo>
                  <a:lnTo>
                    <a:pt x="4364" y="11269"/>
                  </a:lnTo>
                  <a:lnTo>
                    <a:pt x="1348" y="13651"/>
                  </a:lnTo>
                  <a:lnTo>
                    <a:pt x="396" y="14444"/>
                  </a:lnTo>
                  <a:lnTo>
                    <a:pt x="0" y="15238"/>
                  </a:lnTo>
                  <a:lnTo>
                    <a:pt x="396" y="15953"/>
                  </a:lnTo>
                  <a:lnTo>
                    <a:pt x="5634" y="15953"/>
                  </a:lnTo>
                  <a:lnTo>
                    <a:pt x="5634" y="45719"/>
                  </a:lnTo>
                  <a:lnTo>
                    <a:pt x="5873" y="49132"/>
                  </a:lnTo>
                  <a:lnTo>
                    <a:pt x="6350" y="51910"/>
                  </a:lnTo>
                  <a:lnTo>
                    <a:pt x="7222" y="54132"/>
                  </a:lnTo>
                  <a:lnTo>
                    <a:pt x="8333" y="55719"/>
                  </a:lnTo>
                  <a:lnTo>
                    <a:pt x="11191" y="57705"/>
                  </a:lnTo>
                  <a:lnTo>
                    <a:pt x="14762" y="58339"/>
                  </a:lnTo>
                  <a:lnTo>
                    <a:pt x="18176" y="57705"/>
                  </a:lnTo>
                  <a:lnTo>
                    <a:pt x="21351" y="56117"/>
                  </a:lnTo>
                  <a:lnTo>
                    <a:pt x="24129" y="53736"/>
                  </a:lnTo>
                  <a:lnTo>
                    <a:pt x="26351" y="50800"/>
                  </a:lnTo>
                  <a:lnTo>
                    <a:pt x="25081" y="49688"/>
                  </a:lnTo>
                  <a:lnTo>
                    <a:pt x="22859" y="51910"/>
                  </a:lnTo>
                  <a:lnTo>
                    <a:pt x="21112" y="52783"/>
                  </a:lnTo>
                  <a:lnTo>
                    <a:pt x="18970" y="53181"/>
                  </a:lnTo>
                  <a:lnTo>
                    <a:pt x="16906" y="52703"/>
                  </a:lnTo>
                  <a:lnTo>
                    <a:pt x="15477" y="51513"/>
                  </a:lnTo>
                  <a:lnTo>
                    <a:pt x="14604" y="49846"/>
                  </a:lnTo>
                  <a:lnTo>
                    <a:pt x="14128" y="47941"/>
                  </a:lnTo>
                  <a:lnTo>
                    <a:pt x="13968" y="44289"/>
                  </a:lnTo>
                  <a:lnTo>
                    <a:pt x="13968" y="15953"/>
                  </a:lnTo>
                  <a:lnTo>
                    <a:pt x="23969" y="15953"/>
                  </a:lnTo>
                  <a:lnTo>
                    <a:pt x="23969" y="12778"/>
                  </a:lnTo>
                  <a:lnTo>
                    <a:pt x="13968" y="12778"/>
                  </a:lnTo>
                  <a:lnTo>
                    <a:pt x="13968" y="1269"/>
                  </a:lnTo>
                  <a:lnTo>
                    <a:pt x="13889" y="316"/>
                  </a:lnTo>
                  <a:lnTo>
                    <a:pt x="13255" y="0"/>
                  </a:lnTo>
                  <a:close/>
                </a:path>
              </a:pathLst>
            </a:custGeom>
            <a:solidFill>
              <a:srgbClr val="000000"/>
            </a:solidFill>
          </p:spPr>
          <p:txBody>
            <a:bodyPr vert="horz" lIns="91440" tIns="45720" rIns="91440" bIns="45720" anchor="t"/>
            <a:lstStyle/>
            <a:p>
              <a:endParaRPr lang="en-IN"/>
            </a:p>
          </p:txBody>
        </p:sp>
        <p:sp>
          <p:nvSpPr>
            <p:cNvPr id="2674" name="Shape 7414"/>
            <p:cNvSpPr/>
            <p:nvPr/>
          </p:nvSpPr>
          <p:spPr>
            <a:xfrm>
              <a:off x="4383578" y="5603842"/>
              <a:ext cx="39528" cy="46593"/>
            </a:xfrm>
            <a:custGeom>
              <a:avLst/>
              <a:gdLst/>
              <a:ahLst/>
              <a:cxnLst/>
              <a:rect l="0" t="0" r="0" b="0"/>
              <a:pathLst>
                <a:path w="39528" h="46593">
                  <a:moveTo>
                    <a:pt x="20241" y="0"/>
                  </a:moveTo>
                  <a:lnTo>
                    <a:pt x="18017" y="3572"/>
                  </a:lnTo>
                  <a:lnTo>
                    <a:pt x="21431" y="4128"/>
                  </a:lnTo>
                  <a:lnTo>
                    <a:pt x="23812" y="5477"/>
                  </a:lnTo>
                  <a:lnTo>
                    <a:pt x="25479" y="7541"/>
                  </a:lnTo>
                  <a:lnTo>
                    <a:pt x="26511" y="9922"/>
                  </a:lnTo>
                  <a:lnTo>
                    <a:pt x="27542" y="15002"/>
                  </a:lnTo>
                  <a:lnTo>
                    <a:pt x="7143" y="15002"/>
                  </a:lnTo>
                  <a:lnTo>
                    <a:pt x="7858" y="12066"/>
                  </a:lnTo>
                  <a:lnTo>
                    <a:pt x="8731" y="9525"/>
                  </a:lnTo>
                  <a:lnTo>
                    <a:pt x="9842" y="7541"/>
                  </a:lnTo>
                  <a:lnTo>
                    <a:pt x="11112" y="6032"/>
                  </a:lnTo>
                  <a:lnTo>
                    <a:pt x="14287" y="4128"/>
                  </a:lnTo>
                  <a:lnTo>
                    <a:pt x="18017" y="3572"/>
                  </a:lnTo>
                  <a:lnTo>
                    <a:pt x="20241" y="0"/>
                  </a:lnTo>
                  <a:lnTo>
                    <a:pt x="15954" y="476"/>
                  </a:lnTo>
                  <a:lnTo>
                    <a:pt x="11430" y="2223"/>
                  </a:lnTo>
                  <a:lnTo>
                    <a:pt x="7143" y="5318"/>
                  </a:lnTo>
                  <a:lnTo>
                    <a:pt x="3492" y="9922"/>
                  </a:lnTo>
                  <a:lnTo>
                    <a:pt x="1032" y="16192"/>
                  </a:lnTo>
                  <a:lnTo>
                    <a:pt x="0" y="24368"/>
                  </a:lnTo>
                  <a:lnTo>
                    <a:pt x="397" y="29368"/>
                  </a:lnTo>
                  <a:lnTo>
                    <a:pt x="1348" y="33734"/>
                  </a:lnTo>
                  <a:lnTo>
                    <a:pt x="2857" y="37544"/>
                  </a:lnTo>
                  <a:lnTo>
                    <a:pt x="5080" y="40719"/>
                  </a:lnTo>
                  <a:lnTo>
                    <a:pt x="7778" y="43259"/>
                  </a:lnTo>
                  <a:lnTo>
                    <a:pt x="10953" y="45086"/>
                  </a:lnTo>
                  <a:lnTo>
                    <a:pt x="14526" y="46197"/>
                  </a:lnTo>
                  <a:lnTo>
                    <a:pt x="18494" y="46593"/>
                  </a:lnTo>
                  <a:lnTo>
                    <a:pt x="23495" y="45958"/>
                  </a:lnTo>
                  <a:lnTo>
                    <a:pt x="27702" y="44371"/>
                  </a:lnTo>
                  <a:lnTo>
                    <a:pt x="31194" y="42148"/>
                  </a:lnTo>
                  <a:lnTo>
                    <a:pt x="33972" y="39449"/>
                  </a:lnTo>
                  <a:lnTo>
                    <a:pt x="36195" y="36672"/>
                  </a:lnTo>
                  <a:lnTo>
                    <a:pt x="37782" y="33973"/>
                  </a:lnTo>
                  <a:lnTo>
                    <a:pt x="38893" y="31671"/>
                  </a:lnTo>
                  <a:lnTo>
                    <a:pt x="39528" y="30004"/>
                  </a:lnTo>
                  <a:lnTo>
                    <a:pt x="37941" y="29368"/>
                  </a:lnTo>
                  <a:lnTo>
                    <a:pt x="34925" y="33654"/>
                  </a:lnTo>
                  <a:lnTo>
                    <a:pt x="32702" y="35878"/>
                  </a:lnTo>
                  <a:lnTo>
                    <a:pt x="30003" y="37862"/>
                  </a:lnTo>
                  <a:lnTo>
                    <a:pt x="26591" y="39211"/>
                  </a:lnTo>
                  <a:lnTo>
                    <a:pt x="22622" y="39767"/>
                  </a:lnTo>
                  <a:lnTo>
                    <a:pt x="19208" y="39370"/>
                  </a:lnTo>
                  <a:lnTo>
                    <a:pt x="15875" y="38021"/>
                  </a:lnTo>
                  <a:lnTo>
                    <a:pt x="12700" y="35481"/>
                  </a:lnTo>
                  <a:lnTo>
                    <a:pt x="10001" y="31592"/>
                  </a:lnTo>
                  <a:lnTo>
                    <a:pt x="8890" y="28972"/>
                  </a:lnTo>
                  <a:lnTo>
                    <a:pt x="7937" y="25876"/>
                  </a:lnTo>
                  <a:lnTo>
                    <a:pt x="7302" y="22304"/>
                  </a:lnTo>
                  <a:lnTo>
                    <a:pt x="6826" y="18177"/>
                  </a:lnTo>
                  <a:lnTo>
                    <a:pt x="37624" y="18177"/>
                  </a:lnTo>
                  <a:lnTo>
                    <a:pt x="36988" y="13653"/>
                  </a:lnTo>
                  <a:lnTo>
                    <a:pt x="35797" y="9842"/>
                  </a:lnTo>
                  <a:lnTo>
                    <a:pt x="34131" y="6667"/>
                  </a:lnTo>
                  <a:lnTo>
                    <a:pt x="32067" y="4207"/>
                  </a:lnTo>
                  <a:lnTo>
                    <a:pt x="29527" y="2302"/>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675" name="Shape 7415"/>
            <p:cNvSpPr/>
            <p:nvPr/>
          </p:nvSpPr>
          <p:spPr>
            <a:xfrm>
              <a:off x="4308331" y="5603842"/>
              <a:ext cx="39528" cy="46593"/>
            </a:xfrm>
            <a:custGeom>
              <a:avLst/>
              <a:gdLst/>
              <a:ahLst/>
              <a:cxnLst/>
              <a:rect l="0" t="0" r="0" b="0"/>
              <a:pathLst>
                <a:path w="39528" h="46593">
                  <a:moveTo>
                    <a:pt x="20161" y="0"/>
                  </a:moveTo>
                  <a:lnTo>
                    <a:pt x="18018" y="3572"/>
                  </a:lnTo>
                  <a:lnTo>
                    <a:pt x="21431" y="4128"/>
                  </a:lnTo>
                  <a:lnTo>
                    <a:pt x="23812" y="5477"/>
                  </a:lnTo>
                  <a:lnTo>
                    <a:pt x="25400" y="7541"/>
                  </a:lnTo>
                  <a:lnTo>
                    <a:pt x="26432" y="9922"/>
                  </a:lnTo>
                  <a:lnTo>
                    <a:pt x="27543" y="15002"/>
                  </a:lnTo>
                  <a:lnTo>
                    <a:pt x="7063" y="15002"/>
                  </a:lnTo>
                  <a:lnTo>
                    <a:pt x="7778" y="12066"/>
                  </a:lnTo>
                  <a:lnTo>
                    <a:pt x="8651" y="9525"/>
                  </a:lnTo>
                  <a:lnTo>
                    <a:pt x="9763" y="7541"/>
                  </a:lnTo>
                  <a:lnTo>
                    <a:pt x="11112" y="6032"/>
                  </a:lnTo>
                  <a:lnTo>
                    <a:pt x="14287" y="4128"/>
                  </a:lnTo>
                  <a:lnTo>
                    <a:pt x="18018" y="3572"/>
                  </a:lnTo>
                  <a:lnTo>
                    <a:pt x="20161" y="0"/>
                  </a:lnTo>
                  <a:lnTo>
                    <a:pt x="15875" y="476"/>
                  </a:lnTo>
                  <a:lnTo>
                    <a:pt x="11429" y="2223"/>
                  </a:lnTo>
                  <a:lnTo>
                    <a:pt x="7143" y="5318"/>
                  </a:lnTo>
                  <a:lnTo>
                    <a:pt x="3492" y="9922"/>
                  </a:lnTo>
                  <a:lnTo>
                    <a:pt x="952" y="16192"/>
                  </a:lnTo>
                  <a:lnTo>
                    <a:pt x="0" y="24368"/>
                  </a:lnTo>
                  <a:lnTo>
                    <a:pt x="317" y="29368"/>
                  </a:lnTo>
                  <a:lnTo>
                    <a:pt x="1270" y="33734"/>
                  </a:lnTo>
                  <a:lnTo>
                    <a:pt x="2857" y="37544"/>
                  </a:lnTo>
                  <a:lnTo>
                    <a:pt x="5079" y="40719"/>
                  </a:lnTo>
                  <a:lnTo>
                    <a:pt x="7778" y="43259"/>
                  </a:lnTo>
                  <a:lnTo>
                    <a:pt x="10953" y="45086"/>
                  </a:lnTo>
                  <a:lnTo>
                    <a:pt x="14526" y="46197"/>
                  </a:lnTo>
                  <a:lnTo>
                    <a:pt x="18494" y="46593"/>
                  </a:lnTo>
                  <a:lnTo>
                    <a:pt x="23414" y="45958"/>
                  </a:lnTo>
                  <a:lnTo>
                    <a:pt x="27622" y="44371"/>
                  </a:lnTo>
                  <a:lnTo>
                    <a:pt x="31115" y="42148"/>
                  </a:lnTo>
                  <a:lnTo>
                    <a:pt x="33972" y="39449"/>
                  </a:lnTo>
                  <a:lnTo>
                    <a:pt x="37782" y="33973"/>
                  </a:lnTo>
                  <a:lnTo>
                    <a:pt x="38893" y="31671"/>
                  </a:lnTo>
                  <a:lnTo>
                    <a:pt x="39528" y="30004"/>
                  </a:lnTo>
                  <a:lnTo>
                    <a:pt x="37941" y="29368"/>
                  </a:lnTo>
                  <a:lnTo>
                    <a:pt x="34925" y="33654"/>
                  </a:lnTo>
                  <a:lnTo>
                    <a:pt x="29924" y="37862"/>
                  </a:lnTo>
                  <a:lnTo>
                    <a:pt x="26589" y="39211"/>
                  </a:lnTo>
                  <a:lnTo>
                    <a:pt x="22542" y="39767"/>
                  </a:lnTo>
                  <a:lnTo>
                    <a:pt x="19208" y="39370"/>
                  </a:lnTo>
                  <a:lnTo>
                    <a:pt x="15795" y="38021"/>
                  </a:lnTo>
                  <a:lnTo>
                    <a:pt x="12700" y="35481"/>
                  </a:lnTo>
                  <a:lnTo>
                    <a:pt x="10001" y="31592"/>
                  </a:lnTo>
                  <a:lnTo>
                    <a:pt x="8890" y="28972"/>
                  </a:lnTo>
                  <a:lnTo>
                    <a:pt x="7937" y="25876"/>
                  </a:lnTo>
                  <a:lnTo>
                    <a:pt x="7302" y="22304"/>
                  </a:lnTo>
                  <a:lnTo>
                    <a:pt x="6826" y="18177"/>
                  </a:lnTo>
                  <a:lnTo>
                    <a:pt x="37623" y="18177"/>
                  </a:lnTo>
                  <a:lnTo>
                    <a:pt x="36908" y="13653"/>
                  </a:lnTo>
                  <a:lnTo>
                    <a:pt x="35798" y="9842"/>
                  </a:lnTo>
                  <a:lnTo>
                    <a:pt x="34131" y="6667"/>
                  </a:lnTo>
                  <a:lnTo>
                    <a:pt x="31988" y="4207"/>
                  </a:lnTo>
                  <a:lnTo>
                    <a:pt x="29527" y="2302"/>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676" name="Shape 7416"/>
            <p:cNvSpPr/>
            <p:nvPr/>
          </p:nvSpPr>
          <p:spPr>
            <a:xfrm>
              <a:off x="4215303" y="5603842"/>
              <a:ext cx="23495" cy="45561"/>
            </a:xfrm>
            <a:custGeom>
              <a:avLst/>
              <a:gdLst/>
              <a:ahLst/>
              <a:cxnLst/>
              <a:rect l="0" t="0" r="0" b="0"/>
              <a:pathLst>
                <a:path w="23495" h="45561">
                  <a:moveTo>
                    <a:pt x="15716" y="0"/>
                  </a:moveTo>
                  <a:lnTo>
                    <a:pt x="397" y="5477"/>
                  </a:lnTo>
                  <a:lnTo>
                    <a:pt x="397" y="6986"/>
                  </a:lnTo>
                  <a:lnTo>
                    <a:pt x="4366" y="6588"/>
                  </a:lnTo>
                  <a:lnTo>
                    <a:pt x="5556" y="6667"/>
                  </a:lnTo>
                  <a:lnTo>
                    <a:pt x="6667" y="7382"/>
                  </a:lnTo>
                  <a:lnTo>
                    <a:pt x="7461" y="9128"/>
                  </a:lnTo>
                  <a:lnTo>
                    <a:pt x="7778" y="12462"/>
                  </a:lnTo>
                  <a:lnTo>
                    <a:pt x="7778" y="35481"/>
                  </a:lnTo>
                  <a:lnTo>
                    <a:pt x="7620" y="38736"/>
                  </a:lnTo>
                  <a:lnTo>
                    <a:pt x="7143" y="41037"/>
                  </a:lnTo>
                  <a:lnTo>
                    <a:pt x="6191" y="42545"/>
                  </a:lnTo>
                  <a:lnTo>
                    <a:pt x="4762" y="43418"/>
                  </a:lnTo>
                  <a:lnTo>
                    <a:pt x="2699" y="43894"/>
                  </a:lnTo>
                  <a:lnTo>
                    <a:pt x="0" y="44132"/>
                  </a:lnTo>
                  <a:lnTo>
                    <a:pt x="0" y="45561"/>
                  </a:lnTo>
                  <a:lnTo>
                    <a:pt x="23495" y="45561"/>
                  </a:lnTo>
                  <a:lnTo>
                    <a:pt x="23495" y="44132"/>
                  </a:lnTo>
                  <a:lnTo>
                    <a:pt x="19447" y="43498"/>
                  </a:lnTo>
                  <a:lnTo>
                    <a:pt x="17223" y="42068"/>
                  </a:lnTo>
                  <a:lnTo>
                    <a:pt x="16272" y="3952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677" name="Shape 7417"/>
            <p:cNvSpPr/>
            <p:nvPr/>
          </p:nvSpPr>
          <p:spPr>
            <a:xfrm>
              <a:off x="4165852" y="5581777"/>
              <a:ext cx="45958" cy="68658"/>
            </a:xfrm>
            <a:custGeom>
              <a:avLst/>
              <a:gdLst/>
              <a:ahLst/>
              <a:cxnLst/>
              <a:rect l="0" t="0" r="0" b="0"/>
              <a:pathLst>
                <a:path w="45958" h="68658">
                  <a:moveTo>
                    <a:pt x="38815" y="0"/>
                  </a:moveTo>
                  <a:lnTo>
                    <a:pt x="24289" y="4364"/>
                  </a:lnTo>
                  <a:lnTo>
                    <a:pt x="24289" y="5952"/>
                  </a:lnTo>
                  <a:lnTo>
                    <a:pt x="26671" y="5872"/>
                  </a:lnTo>
                  <a:lnTo>
                    <a:pt x="29211" y="6189"/>
                  </a:lnTo>
                  <a:lnTo>
                    <a:pt x="30480" y="7222"/>
                  </a:lnTo>
                  <a:lnTo>
                    <a:pt x="31036" y="10873"/>
                  </a:lnTo>
                  <a:lnTo>
                    <a:pt x="31036" y="26351"/>
                  </a:lnTo>
                  <a:lnTo>
                    <a:pt x="28575" y="24446"/>
                  </a:lnTo>
                  <a:lnTo>
                    <a:pt x="26115" y="23097"/>
                  </a:lnTo>
                  <a:lnTo>
                    <a:pt x="23496" y="22303"/>
                  </a:lnTo>
                  <a:lnTo>
                    <a:pt x="22686" y="22239"/>
                  </a:lnTo>
                  <a:lnTo>
                    <a:pt x="20797" y="24843"/>
                  </a:lnTo>
                  <a:lnTo>
                    <a:pt x="24289" y="25478"/>
                  </a:lnTo>
                  <a:lnTo>
                    <a:pt x="27385" y="27303"/>
                  </a:lnTo>
                  <a:lnTo>
                    <a:pt x="29766" y="30399"/>
                  </a:lnTo>
                  <a:lnTo>
                    <a:pt x="31036" y="34764"/>
                  </a:lnTo>
                  <a:lnTo>
                    <a:pt x="31036" y="57546"/>
                  </a:lnTo>
                  <a:lnTo>
                    <a:pt x="29846" y="59927"/>
                  </a:lnTo>
                  <a:lnTo>
                    <a:pt x="27861" y="61832"/>
                  </a:lnTo>
                  <a:lnTo>
                    <a:pt x="25162" y="63102"/>
                  </a:lnTo>
                  <a:lnTo>
                    <a:pt x="22225" y="63500"/>
                  </a:lnTo>
                  <a:lnTo>
                    <a:pt x="18892" y="63022"/>
                  </a:lnTo>
                  <a:lnTo>
                    <a:pt x="15717" y="61514"/>
                  </a:lnTo>
                  <a:lnTo>
                    <a:pt x="12938" y="58894"/>
                  </a:lnTo>
                  <a:lnTo>
                    <a:pt x="10636" y="55005"/>
                  </a:lnTo>
                  <a:lnTo>
                    <a:pt x="9128" y="49767"/>
                  </a:lnTo>
                  <a:lnTo>
                    <a:pt x="8494" y="43178"/>
                  </a:lnTo>
                  <a:lnTo>
                    <a:pt x="9049" y="37067"/>
                  </a:lnTo>
                  <a:lnTo>
                    <a:pt x="10478" y="32463"/>
                  </a:lnTo>
                  <a:lnTo>
                    <a:pt x="12621" y="28971"/>
                  </a:lnTo>
                  <a:lnTo>
                    <a:pt x="15161" y="26669"/>
                  </a:lnTo>
                  <a:lnTo>
                    <a:pt x="17939" y="25319"/>
                  </a:lnTo>
                  <a:lnTo>
                    <a:pt x="20797" y="24843"/>
                  </a:lnTo>
                  <a:lnTo>
                    <a:pt x="22686" y="22239"/>
                  </a:lnTo>
                  <a:lnTo>
                    <a:pt x="20480" y="22064"/>
                  </a:lnTo>
                  <a:lnTo>
                    <a:pt x="15161" y="22938"/>
                  </a:lnTo>
                  <a:lnTo>
                    <a:pt x="10240" y="25478"/>
                  </a:lnTo>
                  <a:lnTo>
                    <a:pt x="6112" y="29368"/>
                  </a:lnTo>
                  <a:lnTo>
                    <a:pt x="2858" y="34368"/>
                  </a:lnTo>
                  <a:lnTo>
                    <a:pt x="793" y="40163"/>
                  </a:lnTo>
                  <a:lnTo>
                    <a:pt x="0" y="46433"/>
                  </a:lnTo>
                  <a:lnTo>
                    <a:pt x="636" y="53181"/>
                  </a:lnTo>
                  <a:lnTo>
                    <a:pt x="2302" y="58419"/>
                  </a:lnTo>
                  <a:lnTo>
                    <a:pt x="4683" y="62308"/>
                  </a:lnTo>
                  <a:lnTo>
                    <a:pt x="7541" y="65087"/>
                  </a:lnTo>
                  <a:lnTo>
                    <a:pt x="10636" y="66912"/>
                  </a:lnTo>
                  <a:lnTo>
                    <a:pt x="13573" y="68023"/>
                  </a:lnTo>
                  <a:lnTo>
                    <a:pt x="16113" y="68578"/>
                  </a:lnTo>
                  <a:lnTo>
                    <a:pt x="18019" y="68658"/>
                  </a:lnTo>
                  <a:lnTo>
                    <a:pt x="22861" y="68023"/>
                  </a:lnTo>
                  <a:lnTo>
                    <a:pt x="26511" y="66514"/>
                  </a:lnTo>
                  <a:lnTo>
                    <a:pt x="29052" y="64451"/>
                  </a:lnTo>
                  <a:lnTo>
                    <a:pt x="30798" y="62308"/>
                  </a:lnTo>
                  <a:lnTo>
                    <a:pt x="31036" y="62308"/>
                  </a:lnTo>
                  <a:lnTo>
                    <a:pt x="31036" y="68341"/>
                  </a:lnTo>
                  <a:lnTo>
                    <a:pt x="31433" y="68658"/>
                  </a:lnTo>
                  <a:lnTo>
                    <a:pt x="38815" y="66038"/>
                  </a:lnTo>
                  <a:lnTo>
                    <a:pt x="45958" y="63500"/>
                  </a:lnTo>
                  <a:lnTo>
                    <a:pt x="45958" y="61912"/>
                  </a:lnTo>
                  <a:lnTo>
                    <a:pt x="43180" y="61912"/>
                  </a:lnTo>
                  <a:lnTo>
                    <a:pt x="41275" y="61594"/>
                  </a:lnTo>
                  <a:lnTo>
                    <a:pt x="40164" y="60800"/>
                  </a:lnTo>
                  <a:lnTo>
                    <a:pt x="39608" y="59688"/>
                  </a:lnTo>
                  <a:lnTo>
                    <a:pt x="39371" y="58260"/>
                  </a:lnTo>
                  <a:lnTo>
                    <a:pt x="39291" y="56356"/>
                  </a:lnTo>
                  <a:lnTo>
                    <a:pt x="39291" y="157"/>
                  </a:lnTo>
                  <a:lnTo>
                    <a:pt x="38815" y="0"/>
                  </a:lnTo>
                  <a:close/>
                </a:path>
              </a:pathLst>
            </a:custGeom>
            <a:solidFill>
              <a:srgbClr val="000000"/>
            </a:solidFill>
          </p:spPr>
          <p:txBody>
            <a:bodyPr vert="horz" lIns="91440" tIns="45720" rIns="91440" bIns="45720" anchor="t"/>
            <a:lstStyle/>
            <a:p>
              <a:endParaRPr lang="en-IN"/>
            </a:p>
          </p:txBody>
        </p:sp>
        <p:sp>
          <p:nvSpPr>
            <p:cNvPr id="2678" name="Shape 7418"/>
            <p:cNvSpPr/>
            <p:nvPr/>
          </p:nvSpPr>
          <p:spPr>
            <a:xfrm>
              <a:off x="4001389" y="5603842"/>
              <a:ext cx="40162" cy="46593"/>
            </a:xfrm>
            <a:custGeom>
              <a:avLst/>
              <a:gdLst/>
              <a:ahLst/>
              <a:cxnLst/>
              <a:rect l="0" t="0" r="0" b="0"/>
              <a:pathLst>
                <a:path w="40162" h="46593">
                  <a:moveTo>
                    <a:pt x="18017" y="0"/>
                  </a:moveTo>
                  <a:lnTo>
                    <a:pt x="12857" y="556"/>
                  </a:lnTo>
                  <a:lnTo>
                    <a:pt x="8731" y="1984"/>
                  </a:lnTo>
                  <a:lnTo>
                    <a:pt x="5634" y="4048"/>
                  </a:lnTo>
                  <a:lnTo>
                    <a:pt x="3571" y="6429"/>
                  </a:lnTo>
                  <a:lnTo>
                    <a:pt x="2301" y="8811"/>
                  </a:lnTo>
                  <a:lnTo>
                    <a:pt x="1904" y="11033"/>
                  </a:lnTo>
                  <a:lnTo>
                    <a:pt x="2856" y="13811"/>
                  </a:lnTo>
                  <a:lnTo>
                    <a:pt x="4206" y="14923"/>
                  </a:lnTo>
                  <a:lnTo>
                    <a:pt x="6191" y="15398"/>
                  </a:lnTo>
                  <a:lnTo>
                    <a:pt x="7937" y="15002"/>
                  </a:lnTo>
                  <a:lnTo>
                    <a:pt x="9366" y="13970"/>
                  </a:lnTo>
                  <a:lnTo>
                    <a:pt x="10318" y="12621"/>
                  </a:lnTo>
                  <a:lnTo>
                    <a:pt x="10636" y="11112"/>
                  </a:lnTo>
                  <a:lnTo>
                    <a:pt x="10397" y="9367"/>
                  </a:lnTo>
                  <a:lnTo>
                    <a:pt x="10159" y="7223"/>
                  </a:lnTo>
                  <a:lnTo>
                    <a:pt x="10714" y="5159"/>
                  </a:lnTo>
                  <a:lnTo>
                    <a:pt x="12381" y="3651"/>
                  </a:lnTo>
                  <a:lnTo>
                    <a:pt x="14683" y="2698"/>
                  </a:lnTo>
                  <a:lnTo>
                    <a:pt x="17143" y="2381"/>
                  </a:lnTo>
                  <a:lnTo>
                    <a:pt x="19684" y="2619"/>
                  </a:lnTo>
                  <a:lnTo>
                    <a:pt x="22145" y="3811"/>
                  </a:lnTo>
                  <a:lnTo>
                    <a:pt x="24050" y="6350"/>
                  </a:lnTo>
                  <a:lnTo>
                    <a:pt x="24763" y="10636"/>
                  </a:lnTo>
                  <a:lnTo>
                    <a:pt x="24763" y="16668"/>
                  </a:lnTo>
                  <a:lnTo>
                    <a:pt x="24023" y="16960"/>
                  </a:lnTo>
                  <a:lnTo>
                    <a:pt x="24763" y="19050"/>
                  </a:lnTo>
                  <a:lnTo>
                    <a:pt x="24763" y="33417"/>
                  </a:lnTo>
                  <a:lnTo>
                    <a:pt x="24208" y="36751"/>
                  </a:lnTo>
                  <a:lnTo>
                    <a:pt x="23176" y="37942"/>
                  </a:lnTo>
                  <a:lnTo>
                    <a:pt x="21431" y="39053"/>
                  </a:lnTo>
                  <a:lnTo>
                    <a:pt x="18811" y="40084"/>
                  </a:lnTo>
                  <a:lnTo>
                    <a:pt x="15238" y="40798"/>
                  </a:lnTo>
                  <a:lnTo>
                    <a:pt x="12700" y="40323"/>
                  </a:lnTo>
                  <a:lnTo>
                    <a:pt x="10636" y="38736"/>
                  </a:lnTo>
                  <a:lnTo>
                    <a:pt x="9286" y="36274"/>
                  </a:lnTo>
                  <a:lnTo>
                    <a:pt x="8731" y="33099"/>
                  </a:lnTo>
                  <a:lnTo>
                    <a:pt x="8731" y="32941"/>
                  </a:lnTo>
                  <a:lnTo>
                    <a:pt x="8888" y="31036"/>
                  </a:lnTo>
                  <a:lnTo>
                    <a:pt x="9603" y="28972"/>
                  </a:lnTo>
                  <a:lnTo>
                    <a:pt x="11191" y="26591"/>
                  </a:lnTo>
                  <a:lnTo>
                    <a:pt x="13968" y="24051"/>
                  </a:lnTo>
                  <a:lnTo>
                    <a:pt x="15953" y="22781"/>
                  </a:lnTo>
                  <a:lnTo>
                    <a:pt x="18413" y="21511"/>
                  </a:lnTo>
                  <a:lnTo>
                    <a:pt x="24763" y="19050"/>
                  </a:lnTo>
                  <a:lnTo>
                    <a:pt x="24023" y="16960"/>
                  </a:lnTo>
                  <a:lnTo>
                    <a:pt x="17303" y="19606"/>
                  </a:lnTo>
                  <a:lnTo>
                    <a:pt x="11191" y="22385"/>
                  </a:lnTo>
                  <a:lnTo>
                    <a:pt x="6350" y="25162"/>
                  </a:lnTo>
                  <a:lnTo>
                    <a:pt x="2856" y="28178"/>
                  </a:lnTo>
                  <a:lnTo>
                    <a:pt x="713" y="31829"/>
                  </a:lnTo>
                  <a:lnTo>
                    <a:pt x="0" y="36274"/>
                  </a:lnTo>
                  <a:lnTo>
                    <a:pt x="951" y="40641"/>
                  </a:lnTo>
                  <a:lnTo>
                    <a:pt x="3253" y="43894"/>
                  </a:lnTo>
                  <a:lnTo>
                    <a:pt x="6667" y="45958"/>
                  </a:lnTo>
                  <a:lnTo>
                    <a:pt x="10556" y="46593"/>
                  </a:lnTo>
                  <a:lnTo>
                    <a:pt x="14604" y="45958"/>
                  </a:lnTo>
                  <a:lnTo>
                    <a:pt x="18413" y="44212"/>
                  </a:lnTo>
                  <a:lnTo>
                    <a:pt x="24923" y="39370"/>
                  </a:lnTo>
                  <a:lnTo>
                    <a:pt x="25400" y="42307"/>
                  </a:lnTo>
                  <a:lnTo>
                    <a:pt x="26351" y="44371"/>
                  </a:lnTo>
                  <a:lnTo>
                    <a:pt x="27622" y="45720"/>
                  </a:lnTo>
                  <a:lnTo>
                    <a:pt x="28971" y="46354"/>
                  </a:lnTo>
                  <a:lnTo>
                    <a:pt x="31352" y="46593"/>
                  </a:lnTo>
                  <a:lnTo>
                    <a:pt x="32781" y="46434"/>
                  </a:lnTo>
                  <a:lnTo>
                    <a:pt x="34766" y="45879"/>
                  </a:lnTo>
                  <a:lnTo>
                    <a:pt x="37226" y="44371"/>
                  </a:lnTo>
                  <a:lnTo>
                    <a:pt x="40162" y="41592"/>
                  </a:lnTo>
                  <a:lnTo>
                    <a:pt x="40162" y="39053"/>
                  </a:lnTo>
                  <a:lnTo>
                    <a:pt x="38337" y="40323"/>
                  </a:lnTo>
                  <a:lnTo>
                    <a:pt x="35718" y="40957"/>
                  </a:lnTo>
                  <a:lnTo>
                    <a:pt x="33972" y="40402"/>
                  </a:lnTo>
                  <a:lnTo>
                    <a:pt x="33178" y="39132"/>
                  </a:lnTo>
                  <a:lnTo>
                    <a:pt x="32781" y="35163"/>
                  </a:lnTo>
                  <a:lnTo>
                    <a:pt x="32781" y="15875"/>
                  </a:lnTo>
                  <a:lnTo>
                    <a:pt x="32305" y="9128"/>
                  </a:lnTo>
                  <a:lnTo>
                    <a:pt x="30956" y="5716"/>
                  </a:lnTo>
                  <a:lnTo>
                    <a:pt x="28416" y="2778"/>
                  </a:lnTo>
                  <a:lnTo>
                    <a:pt x="26589" y="1587"/>
                  </a:lnTo>
                  <a:lnTo>
                    <a:pt x="24287"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679" name="Shape 7419"/>
            <p:cNvSpPr/>
            <p:nvPr/>
          </p:nvSpPr>
          <p:spPr>
            <a:xfrm>
              <a:off x="3816365" y="5603842"/>
              <a:ext cx="43656" cy="46593"/>
            </a:xfrm>
            <a:custGeom>
              <a:avLst/>
              <a:gdLst/>
              <a:ahLst/>
              <a:cxnLst/>
              <a:rect l="0" t="0" r="0" b="0"/>
              <a:pathLst>
                <a:path w="43656" h="46593">
                  <a:moveTo>
                    <a:pt x="21431" y="0"/>
                  </a:moveTo>
                  <a:lnTo>
                    <a:pt x="20637" y="2778"/>
                  </a:lnTo>
                  <a:lnTo>
                    <a:pt x="24843" y="3651"/>
                  </a:lnTo>
                  <a:lnTo>
                    <a:pt x="28336" y="6032"/>
                  </a:lnTo>
                  <a:lnTo>
                    <a:pt x="31114" y="9763"/>
                  </a:lnTo>
                  <a:lnTo>
                    <a:pt x="33098" y="14447"/>
                  </a:lnTo>
                  <a:lnTo>
                    <a:pt x="34368" y="19923"/>
                  </a:lnTo>
                  <a:lnTo>
                    <a:pt x="34766" y="25876"/>
                  </a:lnTo>
                  <a:lnTo>
                    <a:pt x="34211" y="32147"/>
                  </a:lnTo>
                  <a:lnTo>
                    <a:pt x="32861" y="36829"/>
                  </a:lnTo>
                  <a:lnTo>
                    <a:pt x="30797" y="40163"/>
                  </a:lnTo>
                  <a:lnTo>
                    <a:pt x="28336" y="42307"/>
                  </a:lnTo>
                  <a:lnTo>
                    <a:pt x="25637" y="43498"/>
                  </a:lnTo>
                  <a:lnTo>
                    <a:pt x="23098" y="43816"/>
                  </a:lnTo>
                  <a:lnTo>
                    <a:pt x="19050" y="43022"/>
                  </a:lnTo>
                  <a:lnTo>
                    <a:pt x="15875" y="40798"/>
                  </a:lnTo>
                  <a:lnTo>
                    <a:pt x="13334" y="37623"/>
                  </a:lnTo>
                  <a:lnTo>
                    <a:pt x="11509" y="33734"/>
                  </a:lnTo>
                  <a:lnTo>
                    <a:pt x="9445" y="25321"/>
                  </a:lnTo>
                  <a:lnTo>
                    <a:pt x="9048" y="21431"/>
                  </a:lnTo>
                  <a:lnTo>
                    <a:pt x="8889" y="18256"/>
                  </a:lnTo>
                  <a:lnTo>
                    <a:pt x="9128" y="14604"/>
                  </a:lnTo>
                  <a:lnTo>
                    <a:pt x="9842" y="11509"/>
                  </a:lnTo>
                  <a:lnTo>
                    <a:pt x="10873" y="8811"/>
                  </a:lnTo>
                  <a:lnTo>
                    <a:pt x="12382" y="6667"/>
                  </a:lnTo>
                  <a:lnTo>
                    <a:pt x="14128" y="4922"/>
                  </a:lnTo>
                  <a:lnTo>
                    <a:pt x="16112" y="3731"/>
                  </a:lnTo>
                  <a:lnTo>
                    <a:pt x="18256" y="3017"/>
                  </a:lnTo>
                  <a:lnTo>
                    <a:pt x="20637" y="2778"/>
                  </a:lnTo>
                  <a:lnTo>
                    <a:pt x="21431" y="0"/>
                  </a:lnTo>
                  <a:lnTo>
                    <a:pt x="15239" y="873"/>
                  </a:lnTo>
                  <a:lnTo>
                    <a:pt x="9922" y="3254"/>
                  </a:lnTo>
                  <a:lnTo>
                    <a:pt x="5714" y="6986"/>
                  </a:lnTo>
                  <a:lnTo>
                    <a:pt x="2539" y="11668"/>
                  </a:lnTo>
                  <a:lnTo>
                    <a:pt x="634" y="17066"/>
                  </a:lnTo>
                  <a:lnTo>
                    <a:pt x="0" y="23018"/>
                  </a:lnTo>
                  <a:lnTo>
                    <a:pt x="714" y="29368"/>
                  </a:lnTo>
                  <a:lnTo>
                    <a:pt x="2778" y="35004"/>
                  </a:lnTo>
                  <a:lnTo>
                    <a:pt x="6032" y="39767"/>
                  </a:lnTo>
                  <a:lnTo>
                    <a:pt x="10398" y="43418"/>
                  </a:lnTo>
                  <a:lnTo>
                    <a:pt x="15636" y="45720"/>
                  </a:lnTo>
                  <a:lnTo>
                    <a:pt x="21668" y="46593"/>
                  </a:lnTo>
                  <a:lnTo>
                    <a:pt x="28575" y="45482"/>
                  </a:lnTo>
                  <a:lnTo>
                    <a:pt x="34052" y="42624"/>
                  </a:lnTo>
                  <a:lnTo>
                    <a:pt x="38258" y="38417"/>
                  </a:lnTo>
                  <a:lnTo>
                    <a:pt x="41275" y="33417"/>
                  </a:lnTo>
                  <a:lnTo>
                    <a:pt x="43099" y="28098"/>
                  </a:lnTo>
                  <a:lnTo>
                    <a:pt x="43656" y="23018"/>
                  </a:lnTo>
                  <a:lnTo>
                    <a:pt x="43179" y="17859"/>
                  </a:lnTo>
                  <a:lnTo>
                    <a:pt x="41989" y="13336"/>
                  </a:lnTo>
                  <a:lnTo>
                    <a:pt x="40084" y="9367"/>
                  </a:lnTo>
                  <a:lnTo>
                    <a:pt x="37386" y="6112"/>
                  </a:lnTo>
                  <a:lnTo>
                    <a:pt x="34131" y="3492"/>
                  </a:lnTo>
                  <a:lnTo>
                    <a:pt x="30399"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2680" name="Shape 7420"/>
            <p:cNvSpPr/>
            <p:nvPr/>
          </p:nvSpPr>
          <p:spPr>
            <a:xfrm>
              <a:off x="3713971" y="5603842"/>
              <a:ext cx="39528" cy="46593"/>
            </a:xfrm>
            <a:custGeom>
              <a:avLst/>
              <a:gdLst/>
              <a:ahLst/>
              <a:cxnLst/>
              <a:rect l="0" t="0" r="0" b="0"/>
              <a:pathLst>
                <a:path w="39528" h="46593">
                  <a:moveTo>
                    <a:pt x="20161" y="0"/>
                  </a:moveTo>
                  <a:lnTo>
                    <a:pt x="18017" y="3572"/>
                  </a:lnTo>
                  <a:lnTo>
                    <a:pt x="21431" y="4128"/>
                  </a:lnTo>
                  <a:lnTo>
                    <a:pt x="23812" y="5477"/>
                  </a:lnTo>
                  <a:lnTo>
                    <a:pt x="25400" y="7541"/>
                  </a:lnTo>
                  <a:lnTo>
                    <a:pt x="26430" y="9922"/>
                  </a:lnTo>
                  <a:lnTo>
                    <a:pt x="27542" y="15002"/>
                  </a:lnTo>
                  <a:lnTo>
                    <a:pt x="7064" y="15002"/>
                  </a:lnTo>
                  <a:lnTo>
                    <a:pt x="7778" y="12066"/>
                  </a:lnTo>
                  <a:lnTo>
                    <a:pt x="8652" y="9525"/>
                  </a:lnTo>
                  <a:lnTo>
                    <a:pt x="9762" y="7541"/>
                  </a:lnTo>
                  <a:lnTo>
                    <a:pt x="11112" y="6032"/>
                  </a:lnTo>
                  <a:lnTo>
                    <a:pt x="14287" y="4128"/>
                  </a:lnTo>
                  <a:lnTo>
                    <a:pt x="18017" y="3572"/>
                  </a:lnTo>
                  <a:lnTo>
                    <a:pt x="20161" y="0"/>
                  </a:lnTo>
                  <a:lnTo>
                    <a:pt x="15875" y="476"/>
                  </a:lnTo>
                  <a:lnTo>
                    <a:pt x="11429" y="2223"/>
                  </a:lnTo>
                  <a:lnTo>
                    <a:pt x="7143" y="5318"/>
                  </a:lnTo>
                  <a:lnTo>
                    <a:pt x="3492" y="9922"/>
                  </a:lnTo>
                  <a:lnTo>
                    <a:pt x="952" y="16192"/>
                  </a:lnTo>
                  <a:lnTo>
                    <a:pt x="0" y="24368"/>
                  </a:lnTo>
                  <a:lnTo>
                    <a:pt x="317" y="29368"/>
                  </a:lnTo>
                  <a:lnTo>
                    <a:pt x="1269" y="33734"/>
                  </a:lnTo>
                  <a:lnTo>
                    <a:pt x="2857" y="37544"/>
                  </a:lnTo>
                  <a:lnTo>
                    <a:pt x="5079" y="40719"/>
                  </a:lnTo>
                  <a:lnTo>
                    <a:pt x="7778" y="43259"/>
                  </a:lnTo>
                  <a:lnTo>
                    <a:pt x="10953" y="45086"/>
                  </a:lnTo>
                  <a:lnTo>
                    <a:pt x="14524" y="46197"/>
                  </a:lnTo>
                  <a:lnTo>
                    <a:pt x="18493" y="46593"/>
                  </a:lnTo>
                  <a:lnTo>
                    <a:pt x="23416" y="45958"/>
                  </a:lnTo>
                  <a:lnTo>
                    <a:pt x="27622" y="44371"/>
                  </a:lnTo>
                  <a:lnTo>
                    <a:pt x="31114" y="42148"/>
                  </a:lnTo>
                  <a:lnTo>
                    <a:pt x="33972" y="39449"/>
                  </a:lnTo>
                  <a:lnTo>
                    <a:pt x="37782" y="33973"/>
                  </a:lnTo>
                  <a:lnTo>
                    <a:pt x="38893" y="31671"/>
                  </a:lnTo>
                  <a:lnTo>
                    <a:pt x="39528" y="30004"/>
                  </a:lnTo>
                  <a:lnTo>
                    <a:pt x="37941" y="29368"/>
                  </a:lnTo>
                  <a:lnTo>
                    <a:pt x="34925" y="33654"/>
                  </a:lnTo>
                  <a:lnTo>
                    <a:pt x="29923" y="37862"/>
                  </a:lnTo>
                  <a:lnTo>
                    <a:pt x="26591" y="39211"/>
                  </a:lnTo>
                  <a:lnTo>
                    <a:pt x="22542" y="39767"/>
                  </a:lnTo>
                  <a:lnTo>
                    <a:pt x="19208" y="39370"/>
                  </a:lnTo>
                  <a:lnTo>
                    <a:pt x="15795" y="38021"/>
                  </a:lnTo>
                  <a:lnTo>
                    <a:pt x="12700" y="35481"/>
                  </a:lnTo>
                  <a:lnTo>
                    <a:pt x="10000" y="31592"/>
                  </a:lnTo>
                  <a:lnTo>
                    <a:pt x="8889" y="28972"/>
                  </a:lnTo>
                  <a:lnTo>
                    <a:pt x="7937" y="25876"/>
                  </a:lnTo>
                  <a:lnTo>
                    <a:pt x="7302" y="22304"/>
                  </a:lnTo>
                  <a:lnTo>
                    <a:pt x="6825" y="18177"/>
                  </a:lnTo>
                  <a:lnTo>
                    <a:pt x="37623" y="18177"/>
                  </a:lnTo>
                  <a:lnTo>
                    <a:pt x="36909" y="13653"/>
                  </a:lnTo>
                  <a:lnTo>
                    <a:pt x="35798" y="9842"/>
                  </a:lnTo>
                  <a:lnTo>
                    <a:pt x="34131" y="6667"/>
                  </a:lnTo>
                  <a:lnTo>
                    <a:pt x="31987" y="4207"/>
                  </a:lnTo>
                  <a:lnTo>
                    <a:pt x="29527" y="2302"/>
                  </a:lnTo>
                  <a:lnTo>
                    <a:pt x="26669"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2681" name="Shape 7421"/>
            <p:cNvSpPr/>
            <p:nvPr/>
          </p:nvSpPr>
          <p:spPr>
            <a:xfrm>
              <a:off x="3449414" y="5603842"/>
              <a:ext cx="39529" cy="46593"/>
            </a:xfrm>
            <a:custGeom>
              <a:avLst/>
              <a:gdLst/>
              <a:ahLst/>
              <a:cxnLst/>
              <a:rect l="0" t="0" r="0" b="0"/>
              <a:pathLst>
                <a:path w="39529" h="46593">
                  <a:moveTo>
                    <a:pt x="20241" y="0"/>
                  </a:moveTo>
                  <a:lnTo>
                    <a:pt x="18098" y="3572"/>
                  </a:lnTo>
                  <a:lnTo>
                    <a:pt x="21431" y="4128"/>
                  </a:lnTo>
                  <a:lnTo>
                    <a:pt x="23892" y="5477"/>
                  </a:lnTo>
                  <a:lnTo>
                    <a:pt x="25479" y="7541"/>
                  </a:lnTo>
                  <a:lnTo>
                    <a:pt x="26512" y="9922"/>
                  </a:lnTo>
                  <a:lnTo>
                    <a:pt x="27543" y="15002"/>
                  </a:lnTo>
                  <a:lnTo>
                    <a:pt x="7143" y="15002"/>
                  </a:lnTo>
                  <a:lnTo>
                    <a:pt x="7858" y="12066"/>
                  </a:lnTo>
                  <a:lnTo>
                    <a:pt x="8731" y="9525"/>
                  </a:lnTo>
                  <a:lnTo>
                    <a:pt x="9843" y="7541"/>
                  </a:lnTo>
                  <a:lnTo>
                    <a:pt x="11192" y="6032"/>
                  </a:lnTo>
                  <a:lnTo>
                    <a:pt x="14287" y="4128"/>
                  </a:lnTo>
                  <a:lnTo>
                    <a:pt x="18098" y="3572"/>
                  </a:lnTo>
                  <a:lnTo>
                    <a:pt x="20241" y="0"/>
                  </a:lnTo>
                  <a:lnTo>
                    <a:pt x="15954" y="476"/>
                  </a:lnTo>
                  <a:lnTo>
                    <a:pt x="11509" y="2223"/>
                  </a:lnTo>
                  <a:lnTo>
                    <a:pt x="7223" y="5318"/>
                  </a:lnTo>
                  <a:lnTo>
                    <a:pt x="3572" y="9922"/>
                  </a:lnTo>
                  <a:lnTo>
                    <a:pt x="1032" y="16192"/>
                  </a:lnTo>
                  <a:lnTo>
                    <a:pt x="0" y="24368"/>
                  </a:lnTo>
                  <a:lnTo>
                    <a:pt x="397" y="29368"/>
                  </a:lnTo>
                  <a:lnTo>
                    <a:pt x="1349" y="33734"/>
                  </a:lnTo>
                  <a:lnTo>
                    <a:pt x="2937" y="37544"/>
                  </a:lnTo>
                  <a:lnTo>
                    <a:pt x="5159" y="40719"/>
                  </a:lnTo>
                  <a:lnTo>
                    <a:pt x="7858" y="43259"/>
                  </a:lnTo>
                  <a:lnTo>
                    <a:pt x="11033" y="45086"/>
                  </a:lnTo>
                  <a:lnTo>
                    <a:pt x="14606" y="46197"/>
                  </a:lnTo>
                  <a:lnTo>
                    <a:pt x="18574" y="46593"/>
                  </a:lnTo>
                  <a:lnTo>
                    <a:pt x="23494" y="45958"/>
                  </a:lnTo>
                  <a:lnTo>
                    <a:pt x="27702" y="44371"/>
                  </a:lnTo>
                  <a:lnTo>
                    <a:pt x="31194" y="42148"/>
                  </a:lnTo>
                  <a:lnTo>
                    <a:pt x="34052" y="39449"/>
                  </a:lnTo>
                  <a:lnTo>
                    <a:pt x="37862" y="33973"/>
                  </a:lnTo>
                  <a:lnTo>
                    <a:pt x="38973" y="31671"/>
                  </a:lnTo>
                  <a:lnTo>
                    <a:pt x="39529" y="30004"/>
                  </a:lnTo>
                  <a:lnTo>
                    <a:pt x="37942" y="29368"/>
                  </a:lnTo>
                  <a:lnTo>
                    <a:pt x="36672" y="31353"/>
                  </a:lnTo>
                  <a:lnTo>
                    <a:pt x="34925" y="33654"/>
                  </a:lnTo>
                  <a:lnTo>
                    <a:pt x="32703" y="35878"/>
                  </a:lnTo>
                  <a:lnTo>
                    <a:pt x="30004" y="37862"/>
                  </a:lnTo>
                  <a:lnTo>
                    <a:pt x="26669" y="39211"/>
                  </a:lnTo>
                  <a:lnTo>
                    <a:pt x="22622" y="39767"/>
                  </a:lnTo>
                  <a:lnTo>
                    <a:pt x="19288" y="39370"/>
                  </a:lnTo>
                  <a:lnTo>
                    <a:pt x="15875" y="38021"/>
                  </a:lnTo>
                  <a:lnTo>
                    <a:pt x="12700" y="35481"/>
                  </a:lnTo>
                  <a:lnTo>
                    <a:pt x="10000" y="31592"/>
                  </a:lnTo>
                  <a:lnTo>
                    <a:pt x="8890" y="28972"/>
                  </a:lnTo>
                  <a:lnTo>
                    <a:pt x="8017" y="25876"/>
                  </a:lnTo>
                  <a:lnTo>
                    <a:pt x="7303" y="22304"/>
                  </a:lnTo>
                  <a:lnTo>
                    <a:pt x="6906" y="18177"/>
                  </a:lnTo>
                  <a:lnTo>
                    <a:pt x="37703" y="18177"/>
                  </a:lnTo>
                  <a:lnTo>
                    <a:pt x="36988" y="13653"/>
                  </a:lnTo>
                  <a:lnTo>
                    <a:pt x="35878" y="9842"/>
                  </a:lnTo>
                  <a:lnTo>
                    <a:pt x="34211" y="6667"/>
                  </a:lnTo>
                  <a:lnTo>
                    <a:pt x="32068" y="4207"/>
                  </a:lnTo>
                  <a:lnTo>
                    <a:pt x="29607" y="2302"/>
                  </a:lnTo>
                  <a:lnTo>
                    <a:pt x="26749" y="103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2682" name="Shape 7422"/>
            <p:cNvSpPr/>
            <p:nvPr/>
          </p:nvSpPr>
          <p:spPr>
            <a:xfrm>
              <a:off x="3400281" y="5603842"/>
              <a:ext cx="43736" cy="46593"/>
            </a:xfrm>
            <a:custGeom>
              <a:avLst/>
              <a:gdLst/>
              <a:ahLst/>
              <a:cxnLst/>
              <a:rect l="0" t="0" r="0" b="0"/>
              <a:pathLst>
                <a:path w="43736" h="46593">
                  <a:moveTo>
                    <a:pt x="21431" y="0"/>
                  </a:moveTo>
                  <a:lnTo>
                    <a:pt x="20637" y="2778"/>
                  </a:lnTo>
                  <a:lnTo>
                    <a:pt x="24844" y="3651"/>
                  </a:lnTo>
                  <a:lnTo>
                    <a:pt x="28337" y="6032"/>
                  </a:lnTo>
                  <a:lnTo>
                    <a:pt x="31115" y="9763"/>
                  </a:lnTo>
                  <a:lnTo>
                    <a:pt x="33178" y="14447"/>
                  </a:lnTo>
                  <a:lnTo>
                    <a:pt x="34369" y="19923"/>
                  </a:lnTo>
                  <a:lnTo>
                    <a:pt x="34766" y="25876"/>
                  </a:lnTo>
                  <a:lnTo>
                    <a:pt x="34290" y="32147"/>
                  </a:lnTo>
                  <a:lnTo>
                    <a:pt x="32861" y="36829"/>
                  </a:lnTo>
                  <a:lnTo>
                    <a:pt x="30876" y="40163"/>
                  </a:lnTo>
                  <a:lnTo>
                    <a:pt x="28337" y="42307"/>
                  </a:lnTo>
                  <a:lnTo>
                    <a:pt x="25717" y="43498"/>
                  </a:lnTo>
                  <a:lnTo>
                    <a:pt x="23098" y="43816"/>
                  </a:lnTo>
                  <a:lnTo>
                    <a:pt x="19050" y="43022"/>
                  </a:lnTo>
                  <a:lnTo>
                    <a:pt x="15875" y="40798"/>
                  </a:lnTo>
                  <a:lnTo>
                    <a:pt x="13413" y="37623"/>
                  </a:lnTo>
                  <a:lnTo>
                    <a:pt x="11588" y="33734"/>
                  </a:lnTo>
                  <a:lnTo>
                    <a:pt x="10318" y="29528"/>
                  </a:lnTo>
                  <a:lnTo>
                    <a:pt x="9525" y="25321"/>
                  </a:lnTo>
                  <a:lnTo>
                    <a:pt x="9127" y="21431"/>
                  </a:lnTo>
                  <a:lnTo>
                    <a:pt x="8969" y="18256"/>
                  </a:lnTo>
                  <a:lnTo>
                    <a:pt x="9207" y="14604"/>
                  </a:lnTo>
                  <a:lnTo>
                    <a:pt x="9842" y="11509"/>
                  </a:lnTo>
                  <a:lnTo>
                    <a:pt x="10953" y="8811"/>
                  </a:lnTo>
                  <a:lnTo>
                    <a:pt x="12382" y="6667"/>
                  </a:lnTo>
                  <a:lnTo>
                    <a:pt x="14207" y="4922"/>
                  </a:lnTo>
                  <a:lnTo>
                    <a:pt x="16192" y="3731"/>
                  </a:lnTo>
                  <a:lnTo>
                    <a:pt x="18336" y="3017"/>
                  </a:lnTo>
                  <a:lnTo>
                    <a:pt x="20637" y="2778"/>
                  </a:lnTo>
                  <a:lnTo>
                    <a:pt x="21431" y="0"/>
                  </a:lnTo>
                  <a:lnTo>
                    <a:pt x="15240" y="873"/>
                  </a:lnTo>
                  <a:lnTo>
                    <a:pt x="10001" y="3254"/>
                  </a:lnTo>
                  <a:lnTo>
                    <a:pt x="5794" y="6986"/>
                  </a:lnTo>
                  <a:lnTo>
                    <a:pt x="2619" y="11668"/>
                  </a:lnTo>
                  <a:lnTo>
                    <a:pt x="634" y="17066"/>
                  </a:lnTo>
                  <a:lnTo>
                    <a:pt x="0" y="23018"/>
                  </a:lnTo>
                  <a:lnTo>
                    <a:pt x="713" y="29368"/>
                  </a:lnTo>
                  <a:lnTo>
                    <a:pt x="2777" y="35004"/>
                  </a:lnTo>
                  <a:lnTo>
                    <a:pt x="6112" y="39767"/>
                  </a:lnTo>
                  <a:lnTo>
                    <a:pt x="10398" y="43418"/>
                  </a:lnTo>
                  <a:lnTo>
                    <a:pt x="15716" y="45720"/>
                  </a:lnTo>
                  <a:lnTo>
                    <a:pt x="21748" y="46593"/>
                  </a:lnTo>
                  <a:lnTo>
                    <a:pt x="28575" y="45482"/>
                  </a:lnTo>
                  <a:lnTo>
                    <a:pt x="34131" y="42624"/>
                  </a:lnTo>
                  <a:lnTo>
                    <a:pt x="38338" y="38417"/>
                  </a:lnTo>
                  <a:lnTo>
                    <a:pt x="41354" y="33417"/>
                  </a:lnTo>
                  <a:lnTo>
                    <a:pt x="43179" y="28098"/>
                  </a:lnTo>
                  <a:lnTo>
                    <a:pt x="43736" y="23018"/>
                  </a:lnTo>
                  <a:lnTo>
                    <a:pt x="43258" y="17859"/>
                  </a:lnTo>
                  <a:lnTo>
                    <a:pt x="42068" y="13336"/>
                  </a:lnTo>
                  <a:lnTo>
                    <a:pt x="40163" y="9367"/>
                  </a:lnTo>
                  <a:lnTo>
                    <a:pt x="37465" y="6112"/>
                  </a:lnTo>
                  <a:lnTo>
                    <a:pt x="34131" y="3492"/>
                  </a:lnTo>
                  <a:lnTo>
                    <a:pt x="30401"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683" name="Shape 7423"/>
            <p:cNvSpPr/>
            <p:nvPr/>
          </p:nvSpPr>
          <p:spPr>
            <a:xfrm>
              <a:off x="3249548" y="5603842"/>
              <a:ext cx="40083" cy="46593"/>
            </a:xfrm>
            <a:custGeom>
              <a:avLst/>
              <a:gdLst/>
              <a:ahLst/>
              <a:cxnLst/>
              <a:rect l="0" t="0" r="0" b="0"/>
              <a:pathLst>
                <a:path w="40083" h="46593">
                  <a:moveTo>
                    <a:pt x="18017" y="0"/>
                  </a:moveTo>
                  <a:lnTo>
                    <a:pt x="12858" y="556"/>
                  </a:lnTo>
                  <a:lnTo>
                    <a:pt x="8731" y="1984"/>
                  </a:lnTo>
                  <a:lnTo>
                    <a:pt x="5635" y="4048"/>
                  </a:lnTo>
                  <a:lnTo>
                    <a:pt x="3491" y="6429"/>
                  </a:lnTo>
                  <a:lnTo>
                    <a:pt x="2301" y="8811"/>
                  </a:lnTo>
                  <a:lnTo>
                    <a:pt x="1903" y="11033"/>
                  </a:lnTo>
                  <a:lnTo>
                    <a:pt x="2857" y="13811"/>
                  </a:lnTo>
                  <a:lnTo>
                    <a:pt x="4127" y="14923"/>
                  </a:lnTo>
                  <a:lnTo>
                    <a:pt x="6111" y="15398"/>
                  </a:lnTo>
                  <a:lnTo>
                    <a:pt x="7937" y="15002"/>
                  </a:lnTo>
                  <a:lnTo>
                    <a:pt x="9365" y="13970"/>
                  </a:lnTo>
                  <a:lnTo>
                    <a:pt x="10318" y="12621"/>
                  </a:lnTo>
                  <a:lnTo>
                    <a:pt x="10635" y="11112"/>
                  </a:lnTo>
                  <a:lnTo>
                    <a:pt x="10318" y="9367"/>
                  </a:lnTo>
                  <a:lnTo>
                    <a:pt x="10080" y="7223"/>
                  </a:lnTo>
                  <a:lnTo>
                    <a:pt x="10715" y="5159"/>
                  </a:lnTo>
                  <a:lnTo>
                    <a:pt x="12382" y="3651"/>
                  </a:lnTo>
                  <a:lnTo>
                    <a:pt x="14683" y="2698"/>
                  </a:lnTo>
                  <a:lnTo>
                    <a:pt x="17145" y="2381"/>
                  </a:lnTo>
                  <a:lnTo>
                    <a:pt x="19605" y="2619"/>
                  </a:lnTo>
                  <a:lnTo>
                    <a:pt x="22065" y="3811"/>
                  </a:lnTo>
                  <a:lnTo>
                    <a:pt x="23971" y="6350"/>
                  </a:lnTo>
                  <a:lnTo>
                    <a:pt x="24765" y="10636"/>
                  </a:lnTo>
                  <a:lnTo>
                    <a:pt x="24765" y="16668"/>
                  </a:lnTo>
                  <a:lnTo>
                    <a:pt x="24024" y="16960"/>
                  </a:lnTo>
                  <a:lnTo>
                    <a:pt x="24765" y="19050"/>
                  </a:lnTo>
                  <a:lnTo>
                    <a:pt x="24765" y="33417"/>
                  </a:lnTo>
                  <a:lnTo>
                    <a:pt x="24208" y="36751"/>
                  </a:lnTo>
                  <a:lnTo>
                    <a:pt x="23177" y="37942"/>
                  </a:lnTo>
                  <a:lnTo>
                    <a:pt x="21431" y="39053"/>
                  </a:lnTo>
                  <a:lnTo>
                    <a:pt x="20320" y="39529"/>
                  </a:lnTo>
                  <a:lnTo>
                    <a:pt x="18732" y="40084"/>
                  </a:lnTo>
                  <a:lnTo>
                    <a:pt x="15240" y="40798"/>
                  </a:lnTo>
                  <a:lnTo>
                    <a:pt x="12700" y="40323"/>
                  </a:lnTo>
                  <a:lnTo>
                    <a:pt x="10635" y="38736"/>
                  </a:lnTo>
                  <a:lnTo>
                    <a:pt x="9286" y="36274"/>
                  </a:lnTo>
                  <a:lnTo>
                    <a:pt x="8731" y="33099"/>
                  </a:lnTo>
                  <a:lnTo>
                    <a:pt x="8731" y="32941"/>
                  </a:lnTo>
                  <a:lnTo>
                    <a:pt x="8890" y="31036"/>
                  </a:lnTo>
                  <a:lnTo>
                    <a:pt x="9525" y="28972"/>
                  </a:lnTo>
                  <a:lnTo>
                    <a:pt x="11112" y="26591"/>
                  </a:lnTo>
                  <a:lnTo>
                    <a:pt x="13970" y="24051"/>
                  </a:lnTo>
                  <a:lnTo>
                    <a:pt x="15954" y="22781"/>
                  </a:lnTo>
                  <a:lnTo>
                    <a:pt x="18415" y="21511"/>
                  </a:lnTo>
                  <a:lnTo>
                    <a:pt x="21351" y="20320"/>
                  </a:lnTo>
                  <a:lnTo>
                    <a:pt x="24765" y="19050"/>
                  </a:lnTo>
                  <a:lnTo>
                    <a:pt x="24024" y="16960"/>
                  </a:lnTo>
                  <a:lnTo>
                    <a:pt x="17302" y="19606"/>
                  </a:lnTo>
                  <a:lnTo>
                    <a:pt x="11112" y="22385"/>
                  </a:lnTo>
                  <a:lnTo>
                    <a:pt x="6270" y="25162"/>
                  </a:lnTo>
                  <a:lnTo>
                    <a:pt x="2857" y="28178"/>
                  </a:lnTo>
                  <a:lnTo>
                    <a:pt x="713" y="31829"/>
                  </a:lnTo>
                  <a:lnTo>
                    <a:pt x="0" y="36274"/>
                  </a:lnTo>
                  <a:lnTo>
                    <a:pt x="952" y="40641"/>
                  </a:lnTo>
                  <a:lnTo>
                    <a:pt x="3254" y="43894"/>
                  </a:lnTo>
                  <a:lnTo>
                    <a:pt x="6587" y="45958"/>
                  </a:lnTo>
                  <a:lnTo>
                    <a:pt x="10477" y="46593"/>
                  </a:lnTo>
                  <a:lnTo>
                    <a:pt x="14525" y="45958"/>
                  </a:lnTo>
                  <a:lnTo>
                    <a:pt x="18335" y="44212"/>
                  </a:lnTo>
                  <a:lnTo>
                    <a:pt x="21827" y="41831"/>
                  </a:lnTo>
                  <a:lnTo>
                    <a:pt x="24843" y="39370"/>
                  </a:lnTo>
                  <a:lnTo>
                    <a:pt x="25400" y="42307"/>
                  </a:lnTo>
                  <a:lnTo>
                    <a:pt x="26352" y="44371"/>
                  </a:lnTo>
                  <a:lnTo>
                    <a:pt x="27621" y="45720"/>
                  </a:lnTo>
                  <a:lnTo>
                    <a:pt x="28891" y="46354"/>
                  </a:lnTo>
                  <a:lnTo>
                    <a:pt x="31272" y="46593"/>
                  </a:lnTo>
                  <a:lnTo>
                    <a:pt x="32781" y="46434"/>
                  </a:lnTo>
                  <a:lnTo>
                    <a:pt x="34686" y="45879"/>
                  </a:lnTo>
                  <a:lnTo>
                    <a:pt x="37146" y="44371"/>
                  </a:lnTo>
                  <a:lnTo>
                    <a:pt x="40083" y="41592"/>
                  </a:lnTo>
                  <a:lnTo>
                    <a:pt x="40083" y="39053"/>
                  </a:lnTo>
                  <a:lnTo>
                    <a:pt x="38258" y="40323"/>
                  </a:lnTo>
                  <a:lnTo>
                    <a:pt x="35638" y="40957"/>
                  </a:lnTo>
                  <a:lnTo>
                    <a:pt x="33971" y="40402"/>
                  </a:lnTo>
                  <a:lnTo>
                    <a:pt x="33098" y="39132"/>
                  </a:lnTo>
                  <a:lnTo>
                    <a:pt x="32781" y="35163"/>
                  </a:lnTo>
                  <a:lnTo>
                    <a:pt x="32781" y="15875"/>
                  </a:lnTo>
                  <a:lnTo>
                    <a:pt x="32226" y="9128"/>
                  </a:lnTo>
                  <a:lnTo>
                    <a:pt x="30956" y="5716"/>
                  </a:lnTo>
                  <a:lnTo>
                    <a:pt x="28415"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684" name="Shape 7424"/>
            <p:cNvSpPr/>
            <p:nvPr/>
          </p:nvSpPr>
          <p:spPr>
            <a:xfrm>
              <a:off x="3542758" y="5604874"/>
              <a:ext cx="38736" cy="44528"/>
            </a:xfrm>
            <a:custGeom>
              <a:avLst/>
              <a:gdLst/>
              <a:ahLst/>
              <a:cxnLst/>
              <a:rect l="0" t="0" r="0" b="0"/>
              <a:pathLst>
                <a:path w="38736" h="44528">
                  <a:moveTo>
                    <a:pt x="2858" y="0"/>
                  </a:moveTo>
                  <a:lnTo>
                    <a:pt x="2619" y="11667"/>
                  </a:lnTo>
                  <a:lnTo>
                    <a:pt x="4366" y="11667"/>
                  </a:lnTo>
                  <a:lnTo>
                    <a:pt x="5239" y="6984"/>
                  </a:lnTo>
                  <a:lnTo>
                    <a:pt x="6033" y="5238"/>
                  </a:lnTo>
                  <a:lnTo>
                    <a:pt x="7461" y="3968"/>
                  </a:lnTo>
                  <a:lnTo>
                    <a:pt x="9605" y="3175"/>
                  </a:lnTo>
                  <a:lnTo>
                    <a:pt x="12700" y="2936"/>
                  </a:lnTo>
                  <a:lnTo>
                    <a:pt x="26353" y="2936"/>
                  </a:lnTo>
                  <a:lnTo>
                    <a:pt x="0" y="43100"/>
                  </a:lnTo>
                  <a:lnTo>
                    <a:pt x="0" y="44528"/>
                  </a:lnTo>
                  <a:lnTo>
                    <a:pt x="37386" y="44528"/>
                  </a:lnTo>
                  <a:lnTo>
                    <a:pt x="38736" y="31193"/>
                  </a:lnTo>
                  <a:lnTo>
                    <a:pt x="36989" y="30797"/>
                  </a:lnTo>
                  <a:lnTo>
                    <a:pt x="36196" y="34209"/>
                  </a:lnTo>
                  <a:lnTo>
                    <a:pt x="35242" y="36988"/>
                  </a:lnTo>
                  <a:lnTo>
                    <a:pt x="33894" y="39052"/>
                  </a:lnTo>
                  <a:lnTo>
                    <a:pt x="31830" y="40481"/>
                  </a:lnTo>
                  <a:lnTo>
                    <a:pt x="28735" y="41275"/>
                  </a:lnTo>
                  <a:lnTo>
                    <a:pt x="24289" y="41592"/>
                  </a:lnTo>
                  <a:lnTo>
                    <a:pt x="10636" y="41592"/>
                  </a:lnTo>
                  <a:lnTo>
                    <a:pt x="37227" y="1428"/>
                  </a:lnTo>
                  <a:lnTo>
                    <a:pt x="37227" y="0"/>
                  </a:lnTo>
                  <a:lnTo>
                    <a:pt x="2858" y="0"/>
                  </a:lnTo>
                  <a:close/>
                </a:path>
              </a:pathLst>
            </a:custGeom>
            <a:solidFill>
              <a:srgbClr val="000000"/>
            </a:solidFill>
          </p:spPr>
          <p:txBody>
            <a:bodyPr vert="horz" lIns="91440" tIns="45720" rIns="91440" bIns="45720" anchor="t"/>
            <a:lstStyle/>
            <a:p>
              <a:endParaRPr lang="en-IN"/>
            </a:p>
          </p:txBody>
        </p:sp>
        <p:sp>
          <p:nvSpPr>
            <p:cNvPr id="2685" name="Shape 7425"/>
            <p:cNvSpPr/>
            <p:nvPr/>
          </p:nvSpPr>
          <p:spPr>
            <a:xfrm>
              <a:off x="3355355" y="5603842"/>
              <a:ext cx="38338" cy="46593"/>
            </a:xfrm>
            <a:custGeom>
              <a:avLst/>
              <a:gdLst/>
              <a:ahLst/>
              <a:cxnLst/>
              <a:rect l="0" t="0" r="0" b="0"/>
              <a:pathLst>
                <a:path w="38338" h="46593">
                  <a:moveTo>
                    <a:pt x="22146" y="0"/>
                  </a:moveTo>
                  <a:lnTo>
                    <a:pt x="16827" y="715"/>
                  </a:lnTo>
                  <a:lnTo>
                    <a:pt x="11668" y="2778"/>
                  </a:lnTo>
                  <a:lnTo>
                    <a:pt x="7065" y="6112"/>
                  </a:lnTo>
                  <a:lnTo>
                    <a:pt x="3333" y="10874"/>
                  </a:lnTo>
                  <a:lnTo>
                    <a:pt x="872" y="16986"/>
                  </a:lnTo>
                  <a:lnTo>
                    <a:pt x="0" y="24448"/>
                  </a:lnTo>
                  <a:lnTo>
                    <a:pt x="793" y="31512"/>
                  </a:lnTo>
                  <a:lnTo>
                    <a:pt x="3016" y="37148"/>
                  </a:lnTo>
                  <a:lnTo>
                    <a:pt x="6271" y="41354"/>
                  </a:lnTo>
                  <a:lnTo>
                    <a:pt x="10160" y="44292"/>
                  </a:lnTo>
                  <a:lnTo>
                    <a:pt x="14366" y="46037"/>
                  </a:lnTo>
                  <a:lnTo>
                    <a:pt x="18494" y="46593"/>
                  </a:lnTo>
                  <a:lnTo>
                    <a:pt x="24288" y="45720"/>
                  </a:lnTo>
                  <a:lnTo>
                    <a:pt x="29447" y="43022"/>
                  </a:lnTo>
                  <a:lnTo>
                    <a:pt x="31828" y="40957"/>
                  </a:lnTo>
                  <a:lnTo>
                    <a:pt x="34131" y="38260"/>
                  </a:lnTo>
                  <a:lnTo>
                    <a:pt x="36274" y="34925"/>
                  </a:lnTo>
                  <a:lnTo>
                    <a:pt x="38338" y="31036"/>
                  </a:lnTo>
                  <a:lnTo>
                    <a:pt x="36908" y="30162"/>
                  </a:lnTo>
                  <a:lnTo>
                    <a:pt x="34369" y="33654"/>
                  </a:lnTo>
                  <a:lnTo>
                    <a:pt x="31273" y="36672"/>
                  </a:lnTo>
                  <a:lnTo>
                    <a:pt x="27543" y="38656"/>
                  </a:lnTo>
                  <a:lnTo>
                    <a:pt x="22781" y="39449"/>
                  </a:lnTo>
                  <a:lnTo>
                    <a:pt x="19685" y="39053"/>
                  </a:lnTo>
                  <a:lnTo>
                    <a:pt x="16907" y="38100"/>
                  </a:lnTo>
                  <a:lnTo>
                    <a:pt x="14366" y="36433"/>
                  </a:lnTo>
                  <a:lnTo>
                    <a:pt x="12065" y="34211"/>
                  </a:lnTo>
                  <a:lnTo>
                    <a:pt x="10160" y="31512"/>
                  </a:lnTo>
                  <a:lnTo>
                    <a:pt x="8809" y="28257"/>
                  </a:lnTo>
                  <a:lnTo>
                    <a:pt x="8016" y="24606"/>
                  </a:lnTo>
                  <a:lnTo>
                    <a:pt x="7620" y="20558"/>
                  </a:lnTo>
                  <a:lnTo>
                    <a:pt x="8254" y="14129"/>
                  </a:lnTo>
                  <a:lnTo>
                    <a:pt x="10081" y="9446"/>
                  </a:lnTo>
                  <a:lnTo>
                    <a:pt x="12621" y="6192"/>
                  </a:lnTo>
                  <a:lnTo>
                    <a:pt x="15477" y="4207"/>
                  </a:lnTo>
                  <a:lnTo>
                    <a:pt x="18177" y="3175"/>
                  </a:lnTo>
                  <a:lnTo>
                    <a:pt x="20399" y="2857"/>
                  </a:lnTo>
                  <a:lnTo>
                    <a:pt x="23495" y="3175"/>
                  </a:lnTo>
                  <a:lnTo>
                    <a:pt x="25321" y="4128"/>
                  </a:lnTo>
                  <a:lnTo>
                    <a:pt x="26352" y="5636"/>
                  </a:lnTo>
                  <a:lnTo>
                    <a:pt x="26908" y="7620"/>
                  </a:lnTo>
                  <a:lnTo>
                    <a:pt x="27543" y="9842"/>
                  </a:lnTo>
                  <a:lnTo>
                    <a:pt x="29210" y="12938"/>
                  </a:lnTo>
                  <a:lnTo>
                    <a:pt x="30558" y="13970"/>
                  </a:lnTo>
                  <a:lnTo>
                    <a:pt x="32385" y="14367"/>
                  </a:lnTo>
                  <a:lnTo>
                    <a:pt x="34369" y="13891"/>
                  </a:lnTo>
                  <a:lnTo>
                    <a:pt x="35797" y="13017"/>
                  </a:lnTo>
                  <a:lnTo>
                    <a:pt x="36671" y="11668"/>
                  </a:lnTo>
                  <a:lnTo>
                    <a:pt x="36908" y="10001"/>
                  </a:lnTo>
                  <a:lnTo>
                    <a:pt x="36671" y="8493"/>
                  </a:lnTo>
                  <a:lnTo>
                    <a:pt x="35877" y="6667"/>
                  </a:lnTo>
                  <a:lnTo>
                    <a:pt x="34607" y="4762"/>
                  </a:lnTo>
                  <a:lnTo>
                    <a:pt x="32702" y="3096"/>
                  </a:lnTo>
                  <a:lnTo>
                    <a:pt x="27859" y="953"/>
                  </a:lnTo>
                  <a:lnTo>
                    <a:pt x="22146" y="0"/>
                  </a:lnTo>
                  <a:close/>
                </a:path>
              </a:pathLst>
            </a:custGeom>
            <a:solidFill>
              <a:srgbClr val="000000"/>
            </a:solidFill>
          </p:spPr>
          <p:txBody>
            <a:bodyPr vert="horz" lIns="91440" tIns="45720" rIns="91440" bIns="45720" anchor="t"/>
            <a:lstStyle/>
            <a:p>
              <a:endParaRPr lang="en-IN"/>
            </a:p>
          </p:txBody>
        </p:sp>
        <p:sp>
          <p:nvSpPr>
            <p:cNvPr id="2686" name="Shape 7426"/>
            <p:cNvSpPr/>
            <p:nvPr/>
          </p:nvSpPr>
          <p:spPr>
            <a:xfrm>
              <a:off x="3112626" y="5603842"/>
              <a:ext cx="38337" cy="46593"/>
            </a:xfrm>
            <a:custGeom>
              <a:avLst/>
              <a:gdLst/>
              <a:ahLst/>
              <a:cxnLst/>
              <a:rect l="0" t="0" r="0" b="0"/>
              <a:pathLst>
                <a:path w="38337" h="46593">
                  <a:moveTo>
                    <a:pt x="22225" y="0"/>
                  </a:moveTo>
                  <a:lnTo>
                    <a:pt x="16906" y="715"/>
                  </a:lnTo>
                  <a:lnTo>
                    <a:pt x="11747" y="2778"/>
                  </a:lnTo>
                  <a:lnTo>
                    <a:pt x="7143" y="6112"/>
                  </a:lnTo>
                  <a:lnTo>
                    <a:pt x="3412" y="10874"/>
                  </a:lnTo>
                  <a:lnTo>
                    <a:pt x="873" y="16986"/>
                  </a:lnTo>
                  <a:lnTo>
                    <a:pt x="0" y="24448"/>
                  </a:lnTo>
                  <a:lnTo>
                    <a:pt x="793" y="31512"/>
                  </a:lnTo>
                  <a:lnTo>
                    <a:pt x="3016" y="37148"/>
                  </a:lnTo>
                  <a:lnTo>
                    <a:pt x="6269" y="41354"/>
                  </a:lnTo>
                  <a:lnTo>
                    <a:pt x="10238" y="44292"/>
                  </a:lnTo>
                  <a:lnTo>
                    <a:pt x="14446" y="46037"/>
                  </a:lnTo>
                  <a:lnTo>
                    <a:pt x="18573" y="46593"/>
                  </a:lnTo>
                  <a:lnTo>
                    <a:pt x="24288" y="45720"/>
                  </a:lnTo>
                  <a:lnTo>
                    <a:pt x="29527" y="43022"/>
                  </a:lnTo>
                  <a:lnTo>
                    <a:pt x="31908" y="40957"/>
                  </a:lnTo>
                  <a:lnTo>
                    <a:pt x="34211" y="38260"/>
                  </a:lnTo>
                  <a:lnTo>
                    <a:pt x="36353" y="34925"/>
                  </a:lnTo>
                  <a:lnTo>
                    <a:pt x="38337" y="31036"/>
                  </a:lnTo>
                  <a:lnTo>
                    <a:pt x="36988" y="30162"/>
                  </a:lnTo>
                  <a:lnTo>
                    <a:pt x="34368" y="33654"/>
                  </a:lnTo>
                  <a:lnTo>
                    <a:pt x="31353" y="36672"/>
                  </a:lnTo>
                  <a:lnTo>
                    <a:pt x="27543" y="38656"/>
                  </a:lnTo>
                  <a:lnTo>
                    <a:pt x="22781" y="39449"/>
                  </a:lnTo>
                  <a:lnTo>
                    <a:pt x="19684" y="39053"/>
                  </a:lnTo>
                  <a:lnTo>
                    <a:pt x="16906" y="38100"/>
                  </a:lnTo>
                  <a:lnTo>
                    <a:pt x="14367" y="36433"/>
                  </a:lnTo>
                  <a:lnTo>
                    <a:pt x="12143" y="34211"/>
                  </a:lnTo>
                  <a:lnTo>
                    <a:pt x="10238" y="31512"/>
                  </a:lnTo>
                  <a:lnTo>
                    <a:pt x="8889" y="28257"/>
                  </a:lnTo>
                  <a:lnTo>
                    <a:pt x="8017" y="24606"/>
                  </a:lnTo>
                  <a:lnTo>
                    <a:pt x="7620" y="20558"/>
                  </a:lnTo>
                  <a:lnTo>
                    <a:pt x="8334" y="14129"/>
                  </a:lnTo>
                  <a:lnTo>
                    <a:pt x="10159" y="9446"/>
                  </a:lnTo>
                  <a:lnTo>
                    <a:pt x="12700" y="6192"/>
                  </a:lnTo>
                  <a:lnTo>
                    <a:pt x="15478" y="4207"/>
                  </a:lnTo>
                  <a:lnTo>
                    <a:pt x="18176" y="3175"/>
                  </a:lnTo>
                  <a:lnTo>
                    <a:pt x="20399" y="2857"/>
                  </a:lnTo>
                  <a:lnTo>
                    <a:pt x="23574" y="3175"/>
                  </a:lnTo>
                  <a:lnTo>
                    <a:pt x="25400" y="4128"/>
                  </a:lnTo>
                  <a:lnTo>
                    <a:pt x="26352" y="5636"/>
                  </a:lnTo>
                  <a:lnTo>
                    <a:pt x="26987" y="7620"/>
                  </a:lnTo>
                  <a:lnTo>
                    <a:pt x="27543" y="9842"/>
                  </a:lnTo>
                  <a:lnTo>
                    <a:pt x="29209" y="12938"/>
                  </a:lnTo>
                  <a:lnTo>
                    <a:pt x="30638" y="13970"/>
                  </a:lnTo>
                  <a:lnTo>
                    <a:pt x="32384" y="14367"/>
                  </a:lnTo>
                  <a:lnTo>
                    <a:pt x="34368" y="13891"/>
                  </a:lnTo>
                  <a:lnTo>
                    <a:pt x="35798" y="13017"/>
                  </a:lnTo>
                  <a:lnTo>
                    <a:pt x="36671" y="11668"/>
                  </a:lnTo>
                  <a:lnTo>
                    <a:pt x="36988" y="10001"/>
                  </a:lnTo>
                  <a:lnTo>
                    <a:pt x="36750" y="8493"/>
                  </a:lnTo>
                  <a:lnTo>
                    <a:pt x="35956" y="6667"/>
                  </a:lnTo>
                  <a:lnTo>
                    <a:pt x="34607" y="4762"/>
                  </a:lnTo>
                  <a:lnTo>
                    <a:pt x="32702" y="3096"/>
                  </a:lnTo>
                  <a:lnTo>
                    <a:pt x="27861" y="953"/>
                  </a:lnTo>
                  <a:lnTo>
                    <a:pt x="22225" y="0"/>
                  </a:lnTo>
                  <a:close/>
                </a:path>
              </a:pathLst>
            </a:custGeom>
            <a:solidFill>
              <a:srgbClr val="000000"/>
            </a:solidFill>
          </p:spPr>
          <p:txBody>
            <a:bodyPr vert="horz" lIns="91440" tIns="45720" rIns="91440" bIns="45720" anchor="t"/>
            <a:lstStyle/>
            <a:p>
              <a:endParaRPr lang="en-IN"/>
            </a:p>
          </p:txBody>
        </p:sp>
        <p:sp>
          <p:nvSpPr>
            <p:cNvPr id="2687" name="Shape 7427"/>
            <p:cNvSpPr/>
            <p:nvPr/>
          </p:nvSpPr>
          <p:spPr>
            <a:xfrm>
              <a:off x="3921061" y="5603842"/>
              <a:ext cx="75167" cy="45561"/>
            </a:xfrm>
            <a:custGeom>
              <a:avLst/>
              <a:gdLst/>
              <a:ahLst/>
              <a:cxnLst/>
              <a:rect l="0" t="0" r="0" b="0"/>
              <a:pathLst>
                <a:path w="75167" h="45561">
                  <a:moveTo>
                    <a:pt x="14207" y="0"/>
                  </a:moveTo>
                  <a:lnTo>
                    <a:pt x="316" y="4445"/>
                  </a:lnTo>
                  <a:lnTo>
                    <a:pt x="316" y="6192"/>
                  </a:lnTo>
                  <a:lnTo>
                    <a:pt x="3491" y="5794"/>
                  </a:lnTo>
                  <a:lnTo>
                    <a:pt x="4682" y="5873"/>
                  </a:lnTo>
                  <a:lnTo>
                    <a:pt x="5793" y="6588"/>
                  </a:lnTo>
                  <a:lnTo>
                    <a:pt x="6666" y="8493"/>
                  </a:lnTo>
                  <a:lnTo>
                    <a:pt x="6984" y="12066"/>
                  </a:lnTo>
                  <a:lnTo>
                    <a:pt x="6984" y="37148"/>
                  </a:lnTo>
                  <a:lnTo>
                    <a:pt x="6429" y="41037"/>
                  </a:lnTo>
                  <a:lnTo>
                    <a:pt x="5000" y="43022"/>
                  </a:lnTo>
                  <a:lnTo>
                    <a:pt x="2777" y="43894"/>
                  </a:lnTo>
                  <a:lnTo>
                    <a:pt x="0" y="44132"/>
                  </a:lnTo>
                  <a:lnTo>
                    <a:pt x="0" y="45561"/>
                  </a:lnTo>
                  <a:lnTo>
                    <a:pt x="21986" y="45561"/>
                  </a:lnTo>
                  <a:lnTo>
                    <a:pt x="21986" y="44132"/>
                  </a:lnTo>
                  <a:lnTo>
                    <a:pt x="17382" y="43338"/>
                  </a:lnTo>
                  <a:lnTo>
                    <a:pt x="15875" y="41751"/>
                  </a:lnTo>
                  <a:lnTo>
                    <a:pt x="15240" y="38973"/>
                  </a:lnTo>
                  <a:lnTo>
                    <a:pt x="15240" y="11033"/>
                  </a:lnTo>
                  <a:lnTo>
                    <a:pt x="15636" y="10398"/>
                  </a:lnTo>
                  <a:lnTo>
                    <a:pt x="16668" y="9287"/>
                  </a:lnTo>
                  <a:lnTo>
                    <a:pt x="18415" y="7858"/>
                  </a:lnTo>
                  <a:lnTo>
                    <a:pt x="20637" y="6588"/>
                  </a:lnTo>
                  <a:lnTo>
                    <a:pt x="23415" y="5556"/>
                  </a:lnTo>
                  <a:lnTo>
                    <a:pt x="26670" y="5159"/>
                  </a:lnTo>
                  <a:lnTo>
                    <a:pt x="29845" y="5873"/>
                  </a:lnTo>
                  <a:lnTo>
                    <a:pt x="31987" y="7858"/>
                  </a:lnTo>
                  <a:lnTo>
                    <a:pt x="33177" y="11192"/>
                  </a:lnTo>
                  <a:lnTo>
                    <a:pt x="33496" y="15557"/>
                  </a:lnTo>
                  <a:lnTo>
                    <a:pt x="33496" y="37068"/>
                  </a:lnTo>
                  <a:lnTo>
                    <a:pt x="33098" y="40878"/>
                  </a:lnTo>
                  <a:lnTo>
                    <a:pt x="31829" y="42942"/>
                  </a:lnTo>
                  <a:lnTo>
                    <a:pt x="29685" y="43816"/>
                  </a:lnTo>
                  <a:lnTo>
                    <a:pt x="26748" y="44132"/>
                  </a:lnTo>
                  <a:lnTo>
                    <a:pt x="26748" y="45561"/>
                  </a:lnTo>
                  <a:lnTo>
                    <a:pt x="48973" y="45561"/>
                  </a:lnTo>
                  <a:lnTo>
                    <a:pt x="48973" y="44132"/>
                  </a:lnTo>
                  <a:lnTo>
                    <a:pt x="45322" y="43656"/>
                  </a:lnTo>
                  <a:lnTo>
                    <a:pt x="43893" y="42862"/>
                  </a:lnTo>
                  <a:lnTo>
                    <a:pt x="42782" y="41513"/>
                  </a:lnTo>
                  <a:lnTo>
                    <a:pt x="42068" y="39291"/>
                  </a:lnTo>
                  <a:lnTo>
                    <a:pt x="41830" y="36195"/>
                  </a:lnTo>
                  <a:lnTo>
                    <a:pt x="41830" y="11192"/>
                  </a:lnTo>
                  <a:lnTo>
                    <a:pt x="43656" y="8891"/>
                  </a:lnTo>
                  <a:lnTo>
                    <a:pt x="46037" y="6986"/>
                  </a:lnTo>
                  <a:lnTo>
                    <a:pt x="49052" y="5636"/>
                  </a:lnTo>
                  <a:lnTo>
                    <a:pt x="52783" y="5159"/>
                  </a:lnTo>
                  <a:lnTo>
                    <a:pt x="55800" y="5636"/>
                  </a:lnTo>
                  <a:lnTo>
                    <a:pt x="57784" y="6906"/>
                  </a:lnTo>
                  <a:lnTo>
                    <a:pt x="59053" y="8731"/>
                  </a:lnTo>
                  <a:lnTo>
                    <a:pt x="59768" y="11033"/>
                  </a:lnTo>
                  <a:lnTo>
                    <a:pt x="60007" y="16035"/>
                  </a:lnTo>
                  <a:lnTo>
                    <a:pt x="60007" y="36988"/>
                  </a:lnTo>
                  <a:lnTo>
                    <a:pt x="59847" y="39608"/>
                  </a:lnTo>
                  <a:lnTo>
                    <a:pt x="59451" y="41435"/>
                  </a:lnTo>
                  <a:lnTo>
                    <a:pt x="58657" y="42704"/>
                  </a:lnTo>
                  <a:lnTo>
                    <a:pt x="57387" y="43418"/>
                  </a:lnTo>
                  <a:lnTo>
                    <a:pt x="55721" y="43816"/>
                  </a:lnTo>
                  <a:lnTo>
                    <a:pt x="53497" y="44132"/>
                  </a:lnTo>
                  <a:lnTo>
                    <a:pt x="53497" y="45561"/>
                  </a:lnTo>
                  <a:lnTo>
                    <a:pt x="75167" y="45561"/>
                  </a:lnTo>
                  <a:lnTo>
                    <a:pt x="75167" y="44132"/>
                  </a:lnTo>
                  <a:lnTo>
                    <a:pt x="72627" y="43894"/>
                  </a:lnTo>
                  <a:lnTo>
                    <a:pt x="70087" y="43022"/>
                  </a:lnTo>
                  <a:lnTo>
                    <a:pt x="68896" y="41513"/>
                  </a:lnTo>
                  <a:lnTo>
                    <a:pt x="68341" y="38021"/>
                  </a:lnTo>
                  <a:lnTo>
                    <a:pt x="68341" y="17622"/>
                  </a:lnTo>
                  <a:lnTo>
                    <a:pt x="67627" y="9842"/>
                  </a:lnTo>
                  <a:lnTo>
                    <a:pt x="66357" y="6112"/>
                  </a:lnTo>
                  <a:lnTo>
                    <a:pt x="64213" y="2937"/>
                  </a:lnTo>
                  <a:lnTo>
                    <a:pt x="61038" y="793"/>
                  </a:lnTo>
                  <a:lnTo>
                    <a:pt x="56672" y="0"/>
                  </a:lnTo>
                  <a:lnTo>
                    <a:pt x="52942" y="476"/>
                  </a:lnTo>
                  <a:lnTo>
                    <a:pt x="49528" y="1667"/>
                  </a:lnTo>
                  <a:lnTo>
                    <a:pt x="44052" y="5079"/>
                  </a:lnTo>
                  <a:lnTo>
                    <a:pt x="42068" y="6906"/>
                  </a:lnTo>
                  <a:lnTo>
                    <a:pt x="40718" y="8334"/>
                  </a:lnTo>
                  <a:lnTo>
                    <a:pt x="39527" y="5238"/>
                  </a:lnTo>
                  <a:lnTo>
                    <a:pt x="37385" y="2619"/>
                  </a:lnTo>
                  <a:lnTo>
                    <a:pt x="34290" y="715"/>
                  </a:lnTo>
                  <a:lnTo>
                    <a:pt x="30162" y="0"/>
                  </a:lnTo>
                  <a:lnTo>
                    <a:pt x="26272" y="636"/>
                  </a:lnTo>
                  <a:lnTo>
                    <a:pt x="22621" y="2223"/>
                  </a:lnTo>
                  <a:lnTo>
                    <a:pt x="18970" y="4604"/>
                  </a:lnTo>
                  <a:lnTo>
                    <a:pt x="14842" y="7620"/>
                  </a:lnTo>
                  <a:lnTo>
                    <a:pt x="14842" y="238"/>
                  </a:lnTo>
                  <a:lnTo>
                    <a:pt x="14207" y="0"/>
                  </a:lnTo>
                  <a:close/>
                </a:path>
              </a:pathLst>
            </a:custGeom>
            <a:solidFill>
              <a:srgbClr val="000000"/>
            </a:solidFill>
          </p:spPr>
          <p:txBody>
            <a:bodyPr vert="horz" lIns="91440" tIns="45720" rIns="91440" bIns="45720" anchor="t"/>
            <a:lstStyle/>
            <a:p>
              <a:endParaRPr lang="en-IN"/>
            </a:p>
          </p:txBody>
        </p:sp>
        <p:sp>
          <p:nvSpPr>
            <p:cNvPr id="2688" name="Shape 7428"/>
            <p:cNvSpPr/>
            <p:nvPr/>
          </p:nvSpPr>
          <p:spPr>
            <a:xfrm>
              <a:off x="3634755" y="5603842"/>
              <a:ext cx="75247" cy="45561"/>
            </a:xfrm>
            <a:custGeom>
              <a:avLst/>
              <a:gdLst/>
              <a:ahLst/>
              <a:cxnLst/>
              <a:rect l="0" t="0" r="0" b="0"/>
              <a:pathLst>
                <a:path w="75247" h="45561">
                  <a:moveTo>
                    <a:pt x="14208" y="0"/>
                  </a:moveTo>
                  <a:lnTo>
                    <a:pt x="317" y="4445"/>
                  </a:lnTo>
                  <a:lnTo>
                    <a:pt x="317" y="6192"/>
                  </a:lnTo>
                  <a:lnTo>
                    <a:pt x="3492" y="5794"/>
                  </a:lnTo>
                  <a:lnTo>
                    <a:pt x="4762" y="5873"/>
                  </a:lnTo>
                  <a:lnTo>
                    <a:pt x="5794" y="6588"/>
                  </a:lnTo>
                  <a:lnTo>
                    <a:pt x="6667" y="8493"/>
                  </a:lnTo>
                  <a:lnTo>
                    <a:pt x="6985" y="12066"/>
                  </a:lnTo>
                  <a:lnTo>
                    <a:pt x="6985" y="37148"/>
                  </a:lnTo>
                  <a:lnTo>
                    <a:pt x="6428" y="41037"/>
                  </a:lnTo>
                  <a:lnTo>
                    <a:pt x="5001" y="43022"/>
                  </a:lnTo>
                  <a:lnTo>
                    <a:pt x="2777" y="43894"/>
                  </a:lnTo>
                  <a:lnTo>
                    <a:pt x="0" y="44132"/>
                  </a:lnTo>
                  <a:lnTo>
                    <a:pt x="0" y="45561"/>
                  </a:lnTo>
                  <a:lnTo>
                    <a:pt x="22066" y="45561"/>
                  </a:lnTo>
                  <a:lnTo>
                    <a:pt x="22066" y="44132"/>
                  </a:lnTo>
                  <a:lnTo>
                    <a:pt x="17383" y="43338"/>
                  </a:lnTo>
                  <a:lnTo>
                    <a:pt x="15875" y="41751"/>
                  </a:lnTo>
                  <a:lnTo>
                    <a:pt x="15319" y="38973"/>
                  </a:lnTo>
                  <a:lnTo>
                    <a:pt x="15319" y="11033"/>
                  </a:lnTo>
                  <a:lnTo>
                    <a:pt x="15716" y="10398"/>
                  </a:lnTo>
                  <a:lnTo>
                    <a:pt x="16747" y="9287"/>
                  </a:lnTo>
                  <a:lnTo>
                    <a:pt x="18415" y="7858"/>
                  </a:lnTo>
                  <a:lnTo>
                    <a:pt x="20716" y="6588"/>
                  </a:lnTo>
                  <a:lnTo>
                    <a:pt x="23495" y="5556"/>
                  </a:lnTo>
                  <a:lnTo>
                    <a:pt x="26670" y="5159"/>
                  </a:lnTo>
                  <a:lnTo>
                    <a:pt x="29924" y="5873"/>
                  </a:lnTo>
                  <a:lnTo>
                    <a:pt x="32067" y="7858"/>
                  </a:lnTo>
                  <a:lnTo>
                    <a:pt x="33178" y="11192"/>
                  </a:lnTo>
                  <a:lnTo>
                    <a:pt x="33496" y="15557"/>
                  </a:lnTo>
                  <a:lnTo>
                    <a:pt x="33496" y="37068"/>
                  </a:lnTo>
                  <a:lnTo>
                    <a:pt x="33099" y="40878"/>
                  </a:lnTo>
                  <a:lnTo>
                    <a:pt x="31828" y="42942"/>
                  </a:lnTo>
                  <a:lnTo>
                    <a:pt x="29765" y="43816"/>
                  </a:lnTo>
                  <a:lnTo>
                    <a:pt x="26749" y="44132"/>
                  </a:lnTo>
                  <a:lnTo>
                    <a:pt x="26749" y="45561"/>
                  </a:lnTo>
                  <a:lnTo>
                    <a:pt x="48974" y="45561"/>
                  </a:lnTo>
                  <a:lnTo>
                    <a:pt x="48974" y="44132"/>
                  </a:lnTo>
                  <a:lnTo>
                    <a:pt x="45322" y="43656"/>
                  </a:lnTo>
                  <a:lnTo>
                    <a:pt x="43894" y="42862"/>
                  </a:lnTo>
                  <a:lnTo>
                    <a:pt x="42783" y="41513"/>
                  </a:lnTo>
                  <a:lnTo>
                    <a:pt x="42068" y="39291"/>
                  </a:lnTo>
                  <a:lnTo>
                    <a:pt x="41831" y="36195"/>
                  </a:lnTo>
                  <a:lnTo>
                    <a:pt x="41831" y="11192"/>
                  </a:lnTo>
                  <a:lnTo>
                    <a:pt x="43656" y="8891"/>
                  </a:lnTo>
                  <a:lnTo>
                    <a:pt x="46116" y="6986"/>
                  </a:lnTo>
                  <a:lnTo>
                    <a:pt x="49133" y="5636"/>
                  </a:lnTo>
                  <a:lnTo>
                    <a:pt x="52863" y="5159"/>
                  </a:lnTo>
                  <a:lnTo>
                    <a:pt x="55879" y="5636"/>
                  </a:lnTo>
                  <a:lnTo>
                    <a:pt x="57865" y="6906"/>
                  </a:lnTo>
                  <a:lnTo>
                    <a:pt x="59133" y="8731"/>
                  </a:lnTo>
                  <a:lnTo>
                    <a:pt x="59769" y="11033"/>
                  </a:lnTo>
                  <a:lnTo>
                    <a:pt x="60087" y="16035"/>
                  </a:lnTo>
                  <a:lnTo>
                    <a:pt x="60087" y="36988"/>
                  </a:lnTo>
                  <a:lnTo>
                    <a:pt x="59927" y="39608"/>
                  </a:lnTo>
                  <a:lnTo>
                    <a:pt x="59452" y="41435"/>
                  </a:lnTo>
                  <a:lnTo>
                    <a:pt x="58658" y="42704"/>
                  </a:lnTo>
                  <a:lnTo>
                    <a:pt x="57467" y="43418"/>
                  </a:lnTo>
                  <a:lnTo>
                    <a:pt x="55721" y="43816"/>
                  </a:lnTo>
                  <a:lnTo>
                    <a:pt x="53498" y="44132"/>
                  </a:lnTo>
                  <a:lnTo>
                    <a:pt x="53498" y="45561"/>
                  </a:lnTo>
                  <a:lnTo>
                    <a:pt x="75247" y="45561"/>
                  </a:lnTo>
                  <a:lnTo>
                    <a:pt x="75247" y="44132"/>
                  </a:lnTo>
                  <a:lnTo>
                    <a:pt x="72627" y="43894"/>
                  </a:lnTo>
                  <a:lnTo>
                    <a:pt x="70167" y="43022"/>
                  </a:lnTo>
                  <a:lnTo>
                    <a:pt x="68897" y="41513"/>
                  </a:lnTo>
                  <a:lnTo>
                    <a:pt x="68421" y="38021"/>
                  </a:lnTo>
                  <a:lnTo>
                    <a:pt x="68421" y="17622"/>
                  </a:lnTo>
                  <a:lnTo>
                    <a:pt x="67627" y="9842"/>
                  </a:lnTo>
                  <a:lnTo>
                    <a:pt x="66357" y="6112"/>
                  </a:lnTo>
                  <a:lnTo>
                    <a:pt x="64293" y="2937"/>
                  </a:lnTo>
                  <a:lnTo>
                    <a:pt x="61118" y="793"/>
                  </a:lnTo>
                  <a:lnTo>
                    <a:pt x="56673" y="0"/>
                  </a:lnTo>
                  <a:lnTo>
                    <a:pt x="52943" y="476"/>
                  </a:lnTo>
                  <a:lnTo>
                    <a:pt x="49529" y="1667"/>
                  </a:lnTo>
                  <a:lnTo>
                    <a:pt x="44052" y="5079"/>
                  </a:lnTo>
                  <a:lnTo>
                    <a:pt x="42147" y="6906"/>
                  </a:lnTo>
                  <a:lnTo>
                    <a:pt x="40719" y="8334"/>
                  </a:lnTo>
                  <a:lnTo>
                    <a:pt x="39528" y="5238"/>
                  </a:lnTo>
                  <a:lnTo>
                    <a:pt x="37465" y="2619"/>
                  </a:lnTo>
                  <a:lnTo>
                    <a:pt x="34369" y="715"/>
                  </a:lnTo>
                  <a:lnTo>
                    <a:pt x="30162" y="0"/>
                  </a:lnTo>
                  <a:lnTo>
                    <a:pt x="26352" y="636"/>
                  </a:lnTo>
                  <a:lnTo>
                    <a:pt x="22701" y="2223"/>
                  </a:lnTo>
                  <a:lnTo>
                    <a:pt x="18971" y="4604"/>
                  </a:lnTo>
                  <a:lnTo>
                    <a:pt x="14922" y="7620"/>
                  </a:lnTo>
                  <a:lnTo>
                    <a:pt x="14922" y="238"/>
                  </a:lnTo>
                  <a:lnTo>
                    <a:pt x="14208" y="0"/>
                  </a:lnTo>
                  <a:close/>
                </a:path>
              </a:pathLst>
            </a:custGeom>
            <a:solidFill>
              <a:srgbClr val="000000"/>
            </a:solidFill>
          </p:spPr>
          <p:txBody>
            <a:bodyPr vert="horz" lIns="91440" tIns="45720" rIns="91440" bIns="45720" anchor="t"/>
            <a:lstStyle/>
            <a:p>
              <a:endParaRPr lang="en-IN"/>
            </a:p>
          </p:txBody>
        </p:sp>
        <p:sp>
          <p:nvSpPr>
            <p:cNvPr id="2689" name="Shape 7429"/>
            <p:cNvSpPr/>
            <p:nvPr/>
          </p:nvSpPr>
          <p:spPr>
            <a:xfrm>
              <a:off x="4427235" y="5603842"/>
              <a:ext cx="46513" cy="45561"/>
            </a:xfrm>
            <a:custGeom>
              <a:avLst/>
              <a:gdLst/>
              <a:ahLst/>
              <a:cxnLst/>
              <a:rect l="0" t="0" r="0" b="0"/>
              <a:pathLst>
                <a:path w="46513" h="45561">
                  <a:moveTo>
                    <a:pt x="13732" y="0"/>
                  </a:moveTo>
                  <a:lnTo>
                    <a:pt x="0" y="4445"/>
                  </a:lnTo>
                  <a:lnTo>
                    <a:pt x="0" y="6192"/>
                  </a:lnTo>
                  <a:lnTo>
                    <a:pt x="1111" y="5873"/>
                  </a:lnTo>
                  <a:lnTo>
                    <a:pt x="2936" y="5794"/>
                  </a:lnTo>
                  <a:lnTo>
                    <a:pt x="4127" y="5873"/>
                  </a:lnTo>
                  <a:lnTo>
                    <a:pt x="5238" y="6588"/>
                  </a:lnTo>
                  <a:lnTo>
                    <a:pt x="6032" y="8493"/>
                  </a:lnTo>
                  <a:lnTo>
                    <a:pt x="6350" y="12066"/>
                  </a:lnTo>
                  <a:lnTo>
                    <a:pt x="6350" y="36672"/>
                  </a:lnTo>
                  <a:lnTo>
                    <a:pt x="6111" y="40243"/>
                  </a:lnTo>
                  <a:lnTo>
                    <a:pt x="5080" y="42466"/>
                  </a:lnTo>
                  <a:lnTo>
                    <a:pt x="3175" y="43656"/>
                  </a:lnTo>
                  <a:lnTo>
                    <a:pt x="238" y="44132"/>
                  </a:lnTo>
                  <a:lnTo>
                    <a:pt x="238" y="45561"/>
                  </a:lnTo>
                  <a:lnTo>
                    <a:pt x="21272" y="45561"/>
                  </a:lnTo>
                  <a:lnTo>
                    <a:pt x="21272" y="44132"/>
                  </a:lnTo>
                  <a:lnTo>
                    <a:pt x="18097" y="43656"/>
                  </a:lnTo>
                  <a:lnTo>
                    <a:pt x="16033" y="42624"/>
                  </a:lnTo>
                  <a:lnTo>
                    <a:pt x="15002" y="41117"/>
                  </a:lnTo>
                  <a:lnTo>
                    <a:pt x="14685" y="38973"/>
                  </a:lnTo>
                  <a:lnTo>
                    <a:pt x="14685" y="11112"/>
                  </a:lnTo>
                  <a:lnTo>
                    <a:pt x="17383" y="8652"/>
                  </a:lnTo>
                  <a:lnTo>
                    <a:pt x="19922" y="6906"/>
                  </a:lnTo>
                  <a:lnTo>
                    <a:pt x="22304" y="5873"/>
                  </a:lnTo>
                  <a:lnTo>
                    <a:pt x="24527" y="5477"/>
                  </a:lnTo>
                  <a:lnTo>
                    <a:pt x="28178" y="6112"/>
                  </a:lnTo>
                  <a:lnTo>
                    <a:pt x="30560" y="8017"/>
                  </a:lnTo>
                  <a:lnTo>
                    <a:pt x="31829" y="11033"/>
                  </a:lnTo>
                  <a:lnTo>
                    <a:pt x="32147" y="15081"/>
                  </a:lnTo>
                  <a:lnTo>
                    <a:pt x="32147" y="35798"/>
                  </a:lnTo>
                  <a:lnTo>
                    <a:pt x="31908" y="38973"/>
                  </a:lnTo>
                  <a:lnTo>
                    <a:pt x="31353" y="41196"/>
                  </a:lnTo>
                  <a:lnTo>
                    <a:pt x="30401" y="42624"/>
                  </a:lnTo>
                  <a:lnTo>
                    <a:pt x="29130" y="43418"/>
                  </a:lnTo>
                  <a:lnTo>
                    <a:pt x="25876" y="44132"/>
                  </a:lnTo>
                  <a:lnTo>
                    <a:pt x="25876" y="45561"/>
                  </a:lnTo>
                  <a:lnTo>
                    <a:pt x="46513" y="45561"/>
                  </a:lnTo>
                  <a:lnTo>
                    <a:pt x="46513" y="44132"/>
                  </a:lnTo>
                  <a:lnTo>
                    <a:pt x="43497" y="43577"/>
                  </a:lnTo>
                  <a:lnTo>
                    <a:pt x="41672" y="42466"/>
                  </a:lnTo>
                  <a:lnTo>
                    <a:pt x="40719" y="40481"/>
                  </a:lnTo>
                  <a:lnTo>
                    <a:pt x="40481" y="37544"/>
                  </a:lnTo>
                  <a:lnTo>
                    <a:pt x="40481" y="14843"/>
                  </a:lnTo>
                  <a:lnTo>
                    <a:pt x="39926" y="9525"/>
                  </a:lnTo>
                  <a:lnTo>
                    <a:pt x="38497" y="5636"/>
                  </a:lnTo>
                  <a:lnTo>
                    <a:pt x="36433" y="2937"/>
                  </a:lnTo>
                  <a:lnTo>
                    <a:pt x="33892" y="1191"/>
                  </a:lnTo>
                  <a:lnTo>
                    <a:pt x="31353" y="238"/>
                  </a:lnTo>
                  <a:lnTo>
                    <a:pt x="28892" y="0"/>
                  </a:lnTo>
                  <a:lnTo>
                    <a:pt x="24844" y="636"/>
                  </a:lnTo>
                  <a:lnTo>
                    <a:pt x="21272" y="2381"/>
                  </a:lnTo>
                  <a:lnTo>
                    <a:pt x="17860" y="4842"/>
                  </a:lnTo>
                  <a:lnTo>
                    <a:pt x="14366" y="8017"/>
                  </a:lnTo>
                  <a:lnTo>
                    <a:pt x="14366" y="238"/>
                  </a:lnTo>
                  <a:lnTo>
                    <a:pt x="13732" y="0"/>
                  </a:lnTo>
                  <a:close/>
                </a:path>
              </a:pathLst>
            </a:custGeom>
            <a:solidFill>
              <a:srgbClr val="000000"/>
            </a:solidFill>
          </p:spPr>
          <p:txBody>
            <a:bodyPr vert="horz" lIns="91440" tIns="45720" rIns="91440" bIns="45720" anchor="t"/>
            <a:lstStyle/>
            <a:p>
              <a:endParaRPr lang="en-IN"/>
            </a:p>
          </p:txBody>
        </p:sp>
        <p:sp>
          <p:nvSpPr>
            <p:cNvPr id="2690" name="Shape 7430"/>
            <p:cNvSpPr/>
            <p:nvPr/>
          </p:nvSpPr>
          <p:spPr>
            <a:xfrm>
              <a:off x="4042901" y="5603842"/>
              <a:ext cx="46513" cy="45561"/>
            </a:xfrm>
            <a:custGeom>
              <a:avLst/>
              <a:gdLst/>
              <a:ahLst/>
              <a:cxnLst/>
              <a:rect l="0" t="0" r="0" b="0"/>
              <a:pathLst>
                <a:path w="46513" h="45561">
                  <a:moveTo>
                    <a:pt x="13652" y="0"/>
                  </a:moveTo>
                  <a:lnTo>
                    <a:pt x="0" y="4445"/>
                  </a:lnTo>
                  <a:lnTo>
                    <a:pt x="0" y="6192"/>
                  </a:lnTo>
                  <a:lnTo>
                    <a:pt x="1111" y="5873"/>
                  </a:lnTo>
                  <a:lnTo>
                    <a:pt x="2857" y="5794"/>
                  </a:lnTo>
                  <a:lnTo>
                    <a:pt x="4127" y="5873"/>
                  </a:lnTo>
                  <a:lnTo>
                    <a:pt x="5238" y="6588"/>
                  </a:lnTo>
                  <a:lnTo>
                    <a:pt x="6032" y="8493"/>
                  </a:lnTo>
                  <a:lnTo>
                    <a:pt x="6350" y="12066"/>
                  </a:lnTo>
                  <a:lnTo>
                    <a:pt x="6350" y="36672"/>
                  </a:lnTo>
                  <a:lnTo>
                    <a:pt x="6112" y="40243"/>
                  </a:lnTo>
                  <a:lnTo>
                    <a:pt x="5079" y="42466"/>
                  </a:lnTo>
                  <a:lnTo>
                    <a:pt x="3175" y="43656"/>
                  </a:lnTo>
                  <a:lnTo>
                    <a:pt x="237" y="44132"/>
                  </a:lnTo>
                  <a:lnTo>
                    <a:pt x="237" y="45561"/>
                  </a:lnTo>
                  <a:lnTo>
                    <a:pt x="21193" y="45561"/>
                  </a:lnTo>
                  <a:lnTo>
                    <a:pt x="21193" y="44132"/>
                  </a:lnTo>
                  <a:lnTo>
                    <a:pt x="18018" y="43656"/>
                  </a:lnTo>
                  <a:lnTo>
                    <a:pt x="16033" y="42624"/>
                  </a:lnTo>
                  <a:lnTo>
                    <a:pt x="15001" y="41117"/>
                  </a:lnTo>
                  <a:lnTo>
                    <a:pt x="14684" y="38973"/>
                  </a:lnTo>
                  <a:lnTo>
                    <a:pt x="14684" y="11112"/>
                  </a:lnTo>
                  <a:lnTo>
                    <a:pt x="17382" y="8652"/>
                  </a:lnTo>
                  <a:lnTo>
                    <a:pt x="19923" y="6906"/>
                  </a:lnTo>
                  <a:lnTo>
                    <a:pt x="22304" y="5873"/>
                  </a:lnTo>
                  <a:lnTo>
                    <a:pt x="24447" y="5477"/>
                  </a:lnTo>
                  <a:lnTo>
                    <a:pt x="28178" y="6112"/>
                  </a:lnTo>
                  <a:lnTo>
                    <a:pt x="30559" y="8017"/>
                  </a:lnTo>
                  <a:lnTo>
                    <a:pt x="31750" y="11033"/>
                  </a:lnTo>
                  <a:lnTo>
                    <a:pt x="32147" y="15081"/>
                  </a:lnTo>
                  <a:lnTo>
                    <a:pt x="32147" y="35798"/>
                  </a:lnTo>
                  <a:lnTo>
                    <a:pt x="31908" y="38973"/>
                  </a:lnTo>
                  <a:lnTo>
                    <a:pt x="31353" y="41196"/>
                  </a:lnTo>
                  <a:lnTo>
                    <a:pt x="30400" y="42624"/>
                  </a:lnTo>
                  <a:lnTo>
                    <a:pt x="29131" y="43418"/>
                  </a:lnTo>
                  <a:lnTo>
                    <a:pt x="25876" y="44132"/>
                  </a:lnTo>
                  <a:lnTo>
                    <a:pt x="25876" y="45561"/>
                  </a:lnTo>
                  <a:lnTo>
                    <a:pt x="46513" y="45561"/>
                  </a:lnTo>
                  <a:lnTo>
                    <a:pt x="46513" y="44132"/>
                  </a:lnTo>
                  <a:lnTo>
                    <a:pt x="43497" y="43577"/>
                  </a:lnTo>
                  <a:lnTo>
                    <a:pt x="41592" y="42466"/>
                  </a:lnTo>
                  <a:lnTo>
                    <a:pt x="40718" y="40481"/>
                  </a:lnTo>
                  <a:lnTo>
                    <a:pt x="40401" y="37544"/>
                  </a:lnTo>
                  <a:lnTo>
                    <a:pt x="40401" y="14843"/>
                  </a:lnTo>
                  <a:lnTo>
                    <a:pt x="39925" y="9525"/>
                  </a:lnTo>
                  <a:lnTo>
                    <a:pt x="38417" y="5636"/>
                  </a:lnTo>
                  <a:lnTo>
                    <a:pt x="36353" y="2937"/>
                  </a:lnTo>
                  <a:lnTo>
                    <a:pt x="33893" y="1191"/>
                  </a:lnTo>
                  <a:lnTo>
                    <a:pt x="31273" y="238"/>
                  </a:lnTo>
                  <a:lnTo>
                    <a:pt x="28812" y="0"/>
                  </a:lnTo>
                  <a:lnTo>
                    <a:pt x="24843" y="636"/>
                  </a:lnTo>
                  <a:lnTo>
                    <a:pt x="21272" y="2381"/>
                  </a:lnTo>
                  <a:lnTo>
                    <a:pt x="17859"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2691" name="Shape 7431"/>
            <p:cNvSpPr/>
            <p:nvPr/>
          </p:nvSpPr>
          <p:spPr>
            <a:xfrm>
              <a:off x="3491165" y="5603842"/>
              <a:ext cx="46435" cy="45561"/>
            </a:xfrm>
            <a:custGeom>
              <a:avLst/>
              <a:gdLst/>
              <a:ahLst/>
              <a:cxnLst/>
              <a:rect l="0" t="0" r="0" b="0"/>
              <a:pathLst>
                <a:path w="46435" h="45561">
                  <a:moveTo>
                    <a:pt x="13653" y="0"/>
                  </a:moveTo>
                  <a:lnTo>
                    <a:pt x="0" y="4445"/>
                  </a:lnTo>
                  <a:lnTo>
                    <a:pt x="0" y="6192"/>
                  </a:lnTo>
                  <a:lnTo>
                    <a:pt x="1111" y="5873"/>
                  </a:lnTo>
                  <a:lnTo>
                    <a:pt x="2858" y="5794"/>
                  </a:lnTo>
                  <a:lnTo>
                    <a:pt x="4128" y="5873"/>
                  </a:lnTo>
                  <a:lnTo>
                    <a:pt x="5160" y="6588"/>
                  </a:lnTo>
                  <a:lnTo>
                    <a:pt x="6033" y="8493"/>
                  </a:lnTo>
                  <a:lnTo>
                    <a:pt x="6350" y="12066"/>
                  </a:lnTo>
                  <a:lnTo>
                    <a:pt x="6350" y="36672"/>
                  </a:lnTo>
                  <a:lnTo>
                    <a:pt x="6033" y="40243"/>
                  </a:lnTo>
                  <a:lnTo>
                    <a:pt x="5001" y="42466"/>
                  </a:lnTo>
                  <a:lnTo>
                    <a:pt x="3096" y="43656"/>
                  </a:lnTo>
                  <a:lnTo>
                    <a:pt x="160" y="44132"/>
                  </a:lnTo>
                  <a:lnTo>
                    <a:pt x="160" y="45561"/>
                  </a:lnTo>
                  <a:lnTo>
                    <a:pt x="21194" y="45561"/>
                  </a:lnTo>
                  <a:lnTo>
                    <a:pt x="21194" y="44132"/>
                  </a:lnTo>
                  <a:lnTo>
                    <a:pt x="18019" y="43656"/>
                  </a:lnTo>
                  <a:lnTo>
                    <a:pt x="15955" y="42624"/>
                  </a:lnTo>
                  <a:lnTo>
                    <a:pt x="14923" y="41117"/>
                  </a:lnTo>
                  <a:lnTo>
                    <a:pt x="14685" y="38973"/>
                  </a:lnTo>
                  <a:lnTo>
                    <a:pt x="14685" y="11112"/>
                  </a:lnTo>
                  <a:lnTo>
                    <a:pt x="17383" y="8652"/>
                  </a:lnTo>
                  <a:lnTo>
                    <a:pt x="19843" y="6906"/>
                  </a:lnTo>
                  <a:lnTo>
                    <a:pt x="22225" y="5873"/>
                  </a:lnTo>
                  <a:lnTo>
                    <a:pt x="24448" y="5477"/>
                  </a:lnTo>
                  <a:lnTo>
                    <a:pt x="28178" y="6112"/>
                  </a:lnTo>
                  <a:lnTo>
                    <a:pt x="30480" y="8017"/>
                  </a:lnTo>
                  <a:lnTo>
                    <a:pt x="31750" y="11033"/>
                  </a:lnTo>
                  <a:lnTo>
                    <a:pt x="32067" y="15081"/>
                  </a:lnTo>
                  <a:lnTo>
                    <a:pt x="32067" y="35798"/>
                  </a:lnTo>
                  <a:lnTo>
                    <a:pt x="31910" y="38973"/>
                  </a:lnTo>
                  <a:lnTo>
                    <a:pt x="31274" y="41196"/>
                  </a:lnTo>
                  <a:lnTo>
                    <a:pt x="30322" y="42624"/>
                  </a:lnTo>
                  <a:lnTo>
                    <a:pt x="29131" y="43418"/>
                  </a:lnTo>
                  <a:lnTo>
                    <a:pt x="25877" y="44132"/>
                  </a:lnTo>
                  <a:lnTo>
                    <a:pt x="25877" y="45561"/>
                  </a:lnTo>
                  <a:lnTo>
                    <a:pt x="46435" y="45561"/>
                  </a:lnTo>
                  <a:lnTo>
                    <a:pt x="46435" y="44132"/>
                  </a:lnTo>
                  <a:lnTo>
                    <a:pt x="43419" y="43577"/>
                  </a:lnTo>
                  <a:lnTo>
                    <a:pt x="41592" y="42466"/>
                  </a:lnTo>
                  <a:lnTo>
                    <a:pt x="40641" y="40481"/>
                  </a:lnTo>
                  <a:lnTo>
                    <a:pt x="40402" y="37544"/>
                  </a:lnTo>
                  <a:lnTo>
                    <a:pt x="40402" y="14843"/>
                  </a:lnTo>
                  <a:lnTo>
                    <a:pt x="39847" y="9525"/>
                  </a:lnTo>
                  <a:lnTo>
                    <a:pt x="38417" y="5636"/>
                  </a:lnTo>
                  <a:lnTo>
                    <a:pt x="36355" y="2937"/>
                  </a:lnTo>
                  <a:lnTo>
                    <a:pt x="33894" y="1191"/>
                  </a:lnTo>
                  <a:lnTo>
                    <a:pt x="31274" y="238"/>
                  </a:lnTo>
                  <a:lnTo>
                    <a:pt x="28813" y="0"/>
                  </a:lnTo>
                  <a:lnTo>
                    <a:pt x="24766" y="636"/>
                  </a:lnTo>
                  <a:lnTo>
                    <a:pt x="21273" y="2381"/>
                  </a:lnTo>
                  <a:lnTo>
                    <a:pt x="17860" y="4842"/>
                  </a:lnTo>
                  <a:lnTo>
                    <a:pt x="14367" y="8017"/>
                  </a:lnTo>
                  <a:lnTo>
                    <a:pt x="14367" y="238"/>
                  </a:lnTo>
                  <a:lnTo>
                    <a:pt x="13653" y="0"/>
                  </a:lnTo>
                  <a:close/>
                </a:path>
              </a:pathLst>
            </a:custGeom>
            <a:solidFill>
              <a:srgbClr val="000000"/>
            </a:solidFill>
          </p:spPr>
          <p:txBody>
            <a:bodyPr vert="horz" lIns="91440" tIns="45720" rIns="91440" bIns="45720" anchor="t"/>
            <a:lstStyle/>
            <a:p>
              <a:endParaRPr lang="en-IN"/>
            </a:p>
          </p:txBody>
        </p:sp>
        <p:sp>
          <p:nvSpPr>
            <p:cNvPr id="2692" name="Shape 7432"/>
            <p:cNvSpPr/>
            <p:nvPr/>
          </p:nvSpPr>
          <p:spPr>
            <a:xfrm>
              <a:off x="4349924" y="5603842"/>
              <a:ext cx="32702" cy="45561"/>
            </a:xfrm>
            <a:custGeom>
              <a:avLst/>
              <a:gdLst/>
              <a:ahLst/>
              <a:cxnLst/>
              <a:rect l="0" t="0" r="0" b="0"/>
              <a:pathLst>
                <a:path w="32702" h="45561">
                  <a:moveTo>
                    <a:pt x="14843" y="0"/>
                  </a:moveTo>
                  <a:lnTo>
                    <a:pt x="158" y="5398"/>
                  </a:lnTo>
                  <a:lnTo>
                    <a:pt x="158" y="6986"/>
                  </a:lnTo>
                  <a:lnTo>
                    <a:pt x="3571" y="6588"/>
                  </a:lnTo>
                  <a:lnTo>
                    <a:pt x="4762" y="6667"/>
                  </a:lnTo>
                  <a:lnTo>
                    <a:pt x="5873" y="7382"/>
                  </a:lnTo>
                  <a:lnTo>
                    <a:pt x="6667" y="9128"/>
                  </a:lnTo>
                  <a:lnTo>
                    <a:pt x="6985" y="12462"/>
                  </a:lnTo>
                  <a:lnTo>
                    <a:pt x="6985" y="37227"/>
                  </a:lnTo>
                  <a:lnTo>
                    <a:pt x="6667" y="40481"/>
                  </a:lnTo>
                  <a:lnTo>
                    <a:pt x="5556" y="42386"/>
                  </a:lnTo>
                  <a:lnTo>
                    <a:pt x="3413" y="43338"/>
                  </a:lnTo>
                  <a:lnTo>
                    <a:pt x="0" y="44132"/>
                  </a:lnTo>
                  <a:lnTo>
                    <a:pt x="0" y="45561"/>
                  </a:lnTo>
                  <a:lnTo>
                    <a:pt x="23733" y="45561"/>
                  </a:lnTo>
                  <a:lnTo>
                    <a:pt x="23733" y="44132"/>
                  </a:lnTo>
                  <a:lnTo>
                    <a:pt x="20320" y="43816"/>
                  </a:lnTo>
                  <a:lnTo>
                    <a:pt x="17701" y="42862"/>
                  </a:lnTo>
                  <a:lnTo>
                    <a:pt x="15953" y="40719"/>
                  </a:lnTo>
                  <a:lnTo>
                    <a:pt x="15319" y="36672"/>
                  </a:lnTo>
                  <a:lnTo>
                    <a:pt x="15319" y="14367"/>
                  </a:lnTo>
                  <a:lnTo>
                    <a:pt x="15716" y="12621"/>
                  </a:lnTo>
                  <a:lnTo>
                    <a:pt x="16590" y="10874"/>
                  </a:lnTo>
                  <a:lnTo>
                    <a:pt x="19208" y="7699"/>
                  </a:lnTo>
                  <a:lnTo>
                    <a:pt x="20716" y="6667"/>
                  </a:lnTo>
                  <a:lnTo>
                    <a:pt x="22066" y="6271"/>
                  </a:lnTo>
                  <a:lnTo>
                    <a:pt x="24129" y="7223"/>
                  </a:lnTo>
                  <a:lnTo>
                    <a:pt x="26115" y="8811"/>
                  </a:lnTo>
                  <a:lnTo>
                    <a:pt x="28892" y="9685"/>
                  </a:lnTo>
                  <a:lnTo>
                    <a:pt x="30479" y="9367"/>
                  </a:lnTo>
                  <a:lnTo>
                    <a:pt x="31671" y="8493"/>
                  </a:lnTo>
                  <a:lnTo>
                    <a:pt x="32465" y="7065"/>
                  </a:lnTo>
                  <a:lnTo>
                    <a:pt x="32702" y="5398"/>
                  </a:lnTo>
                  <a:lnTo>
                    <a:pt x="32385" y="3175"/>
                  </a:lnTo>
                  <a:lnTo>
                    <a:pt x="31273" y="1429"/>
                  </a:lnTo>
                  <a:lnTo>
                    <a:pt x="29607" y="317"/>
                  </a:lnTo>
                  <a:lnTo>
                    <a:pt x="27304" y="0"/>
                  </a:lnTo>
                  <a:lnTo>
                    <a:pt x="24527" y="397"/>
                  </a:lnTo>
                  <a:lnTo>
                    <a:pt x="21748" y="1904"/>
                  </a:lnTo>
                  <a:lnTo>
                    <a:pt x="18812" y="4683"/>
                  </a:lnTo>
                  <a:lnTo>
                    <a:pt x="15557" y="9048"/>
                  </a:lnTo>
                  <a:lnTo>
                    <a:pt x="15319" y="9048"/>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2693" name="Shape 7433"/>
            <p:cNvSpPr/>
            <p:nvPr/>
          </p:nvSpPr>
          <p:spPr>
            <a:xfrm>
              <a:off x="3862561" y="5603842"/>
              <a:ext cx="32622" cy="45561"/>
            </a:xfrm>
            <a:custGeom>
              <a:avLst/>
              <a:gdLst/>
              <a:ahLst/>
              <a:cxnLst/>
              <a:rect l="0" t="0" r="0" b="0"/>
              <a:pathLst>
                <a:path w="32622" h="45561">
                  <a:moveTo>
                    <a:pt x="14843" y="0"/>
                  </a:moveTo>
                  <a:lnTo>
                    <a:pt x="158" y="5398"/>
                  </a:lnTo>
                  <a:lnTo>
                    <a:pt x="158" y="6986"/>
                  </a:lnTo>
                  <a:lnTo>
                    <a:pt x="3571" y="6588"/>
                  </a:lnTo>
                  <a:lnTo>
                    <a:pt x="4762" y="6667"/>
                  </a:lnTo>
                  <a:lnTo>
                    <a:pt x="5873" y="7382"/>
                  </a:lnTo>
                  <a:lnTo>
                    <a:pt x="6667" y="9128"/>
                  </a:lnTo>
                  <a:lnTo>
                    <a:pt x="6985" y="12462"/>
                  </a:lnTo>
                  <a:lnTo>
                    <a:pt x="6985" y="37227"/>
                  </a:lnTo>
                  <a:lnTo>
                    <a:pt x="6667" y="40481"/>
                  </a:lnTo>
                  <a:lnTo>
                    <a:pt x="5556" y="42386"/>
                  </a:lnTo>
                  <a:lnTo>
                    <a:pt x="3413" y="43338"/>
                  </a:lnTo>
                  <a:lnTo>
                    <a:pt x="0" y="44132"/>
                  </a:lnTo>
                  <a:lnTo>
                    <a:pt x="0" y="45561"/>
                  </a:lnTo>
                  <a:lnTo>
                    <a:pt x="23733" y="45561"/>
                  </a:lnTo>
                  <a:lnTo>
                    <a:pt x="23733" y="44132"/>
                  </a:lnTo>
                  <a:lnTo>
                    <a:pt x="20320" y="43816"/>
                  </a:lnTo>
                  <a:lnTo>
                    <a:pt x="17621" y="42862"/>
                  </a:lnTo>
                  <a:lnTo>
                    <a:pt x="15953" y="40719"/>
                  </a:lnTo>
                  <a:lnTo>
                    <a:pt x="15319" y="36672"/>
                  </a:lnTo>
                  <a:lnTo>
                    <a:pt x="15319" y="14367"/>
                  </a:lnTo>
                  <a:lnTo>
                    <a:pt x="15716" y="12621"/>
                  </a:lnTo>
                  <a:lnTo>
                    <a:pt x="16590" y="10874"/>
                  </a:lnTo>
                  <a:lnTo>
                    <a:pt x="19208" y="7699"/>
                  </a:lnTo>
                  <a:lnTo>
                    <a:pt x="20716" y="6667"/>
                  </a:lnTo>
                  <a:lnTo>
                    <a:pt x="22066" y="6271"/>
                  </a:lnTo>
                  <a:lnTo>
                    <a:pt x="24129" y="7223"/>
                  </a:lnTo>
                  <a:lnTo>
                    <a:pt x="26115" y="8811"/>
                  </a:lnTo>
                  <a:lnTo>
                    <a:pt x="28892" y="9685"/>
                  </a:lnTo>
                  <a:lnTo>
                    <a:pt x="30479" y="9367"/>
                  </a:lnTo>
                  <a:lnTo>
                    <a:pt x="31671" y="8493"/>
                  </a:lnTo>
                  <a:lnTo>
                    <a:pt x="32622" y="5398"/>
                  </a:lnTo>
                  <a:lnTo>
                    <a:pt x="32306" y="3175"/>
                  </a:lnTo>
                  <a:lnTo>
                    <a:pt x="31273" y="1429"/>
                  </a:lnTo>
                  <a:lnTo>
                    <a:pt x="29607" y="317"/>
                  </a:lnTo>
                  <a:lnTo>
                    <a:pt x="27304" y="0"/>
                  </a:lnTo>
                  <a:lnTo>
                    <a:pt x="24527" y="397"/>
                  </a:lnTo>
                  <a:lnTo>
                    <a:pt x="21748" y="1904"/>
                  </a:lnTo>
                  <a:lnTo>
                    <a:pt x="18812" y="4683"/>
                  </a:lnTo>
                  <a:lnTo>
                    <a:pt x="15557" y="9048"/>
                  </a:lnTo>
                  <a:lnTo>
                    <a:pt x="15319" y="9048"/>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2694" name="Shape 7434"/>
            <p:cNvSpPr/>
            <p:nvPr/>
          </p:nvSpPr>
          <p:spPr>
            <a:xfrm>
              <a:off x="3040315" y="5582649"/>
              <a:ext cx="68501" cy="66753"/>
            </a:xfrm>
            <a:custGeom>
              <a:avLst/>
              <a:gdLst/>
              <a:ahLst/>
              <a:cxnLst/>
              <a:rect l="0" t="0" r="0" b="0"/>
              <a:pathLst>
                <a:path w="68501" h="66753">
                  <a:moveTo>
                    <a:pt x="32941" y="0"/>
                  </a:moveTo>
                  <a:lnTo>
                    <a:pt x="31353" y="14048"/>
                  </a:lnTo>
                  <a:lnTo>
                    <a:pt x="42783" y="41353"/>
                  </a:lnTo>
                  <a:lnTo>
                    <a:pt x="19923" y="41353"/>
                  </a:lnTo>
                  <a:lnTo>
                    <a:pt x="31353" y="14048"/>
                  </a:lnTo>
                  <a:lnTo>
                    <a:pt x="32941" y="0"/>
                  </a:lnTo>
                  <a:lnTo>
                    <a:pt x="12303" y="48656"/>
                  </a:lnTo>
                  <a:lnTo>
                    <a:pt x="10081" y="53736"/>
                  </a:lnTo>
                  <a:lnTo>
                    <a:pt x="7541" y="58975"/>
                  </a:lnTo>
                  <a:lnTo>
                    <a:pt x="6271" y="61118"/>
                  </a:lnTo>
                  <a:lnTo>
                    <a:pt x="5080" y="62706"/>
                  </a:lnTo>
                  <a:lnTo>
                    <a:pt x="3811" y="63817"/>
                  </a:lnTo>
                  <a:lnTo>
                    <a:pt x="2461" y="64531"/>
                  </a:lnTo>
                  <a:lnTo>
                    <a:pt x="0" y="64928"/>
                  </a:lnTo>
                  <a:lnTo>
                    <a:pt x="0" y="66753"/>
                  </a:lnTo>
                  <a:lnTo>
                    <a:pt x="19606" y="66753"/>
                  </a:lnTo>
                  <a:lnTo>
                    <a:pt x="19606" y="64928"/>
                  </a:lnTo>
                  <a:lnTo>
                    <a:pt x="16986" y="64770"/>
                  </a:lnTo>
                  <a:lnTo>
                    <a:pt x="14208" y="63737"/>
                  </a:lnTo>
                  <a:lnTo>
                    <a:pt x="13256" y="62547"/>
                  </a:lnTo>
                  <a:lnTo>
                    <a:pt x="12860" y="60722"/>
                  </a:lnTo>
                  <a:lnTo>
                    <a:pt x="13653" y="56991"/>
                  </a:lnTo>
                  <a:lnTo>
                    <a:pt x="18256" y="45402"/>
                  </a:lnTo>
                  <a:lnTo>
                    <a:pt x="44212" y="45402"/>
                  </a:lnTo>
                  <a:lnTo>
                    <a:pt x="48261" y="54927"/>
                  </a:lnTo>
                  <a:lnTo>
                    <a:pt x="49372" y="57943"/>
                  </a:lnTo>
                  <a:lnTo>
                    <a:pt x="50166" y="61118"/>
                  </a:lnTo>
                  <a:lnTo>
                    <a:pt x="49610" y="63261"/>
                  </a:lnTo>
                  <a:lnTo>
                    <a:pt x="48022" y="64372"/>
                  </a:lnTo>
                  <a:lnTo>
                    <a:pt x="45880" y="64770"/>
                  </a:lnTo>
                  <a:lnTo>
                    <a:pt x="43180" y="64928"/>
                  </a:lnTo>
                  <a:lnTo>
                    <a:pt x="43180" y="66753"/>
                  </a:lnTo>
                  <a:lnTo>
                    <a:pt x="68501" y="66753"/>
                  </a:lnTo>
                  <a:lnTo>
                    <a:pt x="68501" y="64928"/>
                  </a:lnTo>
                  <a:lnTo>
                    <a:pt x="65723" y="64372"/>
                  </a:lnTo>
                  <a:lnTo>
                    <a:pt x="63580" y="63182"/>
                  </a:lnTo>
                  <a:lnTo>
                    <a:pt x="61675" y="60642"/>
                  </a:lnTo>
                  <a:lnTo>
                    <a:pt x="59531" y="56277"/>
                  </a:lnTo>
                  <a:lnTo>
                    <a:pt x="34925" y="0"/>
                  </a:lnTo>
                  <a:lnTo>
                    <a:pt x="32941" y="0"/>
                  </a:lnTo>
                  <a:close/>
                </a:path>
              </a:pathLst>
            </a:custGeom>
            <a:solidFill>
              <a:srgbClr val="000000"/>
            </a:solidFill>
          </p:spPr>
          <p:txBody>
            <a:bodyPr vert="horz" lIns="91440" tIns="45720" rIns="91440" bIns="45720" anchor="t"/>
            <a:lstStyle/>
            <a:p>
              <a:endParaRPr lang="en-IN"/>
            </a:p>
          </p:txBody>
        </p:sp>
        <p:sp>
          <p:nvSpPr>
            <p:cNvPr id="2695" name="Shape 7435"/>
            <p:cNvSpPr/>
            <p:nvPr/>
          </p:nvSpPr>
          <p:spPr>
            <a:xfrm>
              <a:off x="3293521" y="5603842"/>
              <a:ext cx="29448" cy="46593"/>
            </a:xfrm>
            <a:custGeom>
              <a:avLst/>
              <a:gdLst/>
              <a:ahLst/>
              <a:cxnLst/>
              <a:rect l="0" t="0" r="0" b="0"/>
              <a:pathLst>
                <a:path w="29448" h="46593">
                  <a:moveTo>
                    <a:pt x="13891" y="0"/>
                  </a:moveTo>
                  <a:lnTo>
                    <a:pt x="9525" y="556"/>
                  </a:lnTo>
                  <a:lnTo>
                    <a:pt x="6033" y="1984"/>
                  </a:lnTo>
                  <a:lnTo>
                    <a:pt x="3335" y="3968"/>
                  </a:lnTo>
                  <a:lnTo>
                    <a:pt x="1508" y="6510"/>
                  </a:lnTo>
                  <a:lnTo>
                    <a:pt x="397" y="9287"/>
                  </a:lnTo>
                  <a:lnTo>
                    <a:pt x="0" y="12066"/>
                  </a:lnTo>
                  <a:lnTo>
                    <a:pt x="1032" y="16907"/>
                  </a:lnTo>
                  <a:lnTo>
                    <a:pt x="3492" y="20797"/>
                  </a:lnTo>
                  <a:lnTo>
                    <a:pt x="7223" y="23892"/>
                  </a:lnTo>
                  <a:lnTo>
                    <a:pt x="11589" y="26591"/>
                  </a:lnTo>
                  <a:lnTo>
                    <a:pt x="17305" y="29845"/>
                  </a:lnTo>
                  <a:lnTo>
                    <a:pt x="19527" y="31273"/>
                  </a:lnTo>
                  <a:lnTo>
                    <a:pt x="21114" y="32941"/>
                  </a:lnTo>
                  <a:lnTo>
                    <a:pt x="22067" y="34925"/>
                  </a:lnTo>
                  <a:lnTo>
                    <a:pt x="22463" y="37148"/>
                  </a:lnTo>
                  <a:lnTo>
                    <a:pt x="21669" y="40641"/>
                  </a:lnTo>
                  <a:lnTo>
                    <a:pt x="19686" y="42942"/>
                  </a:lnTo>
                  <a:lnTo>
                    <a:pt x="17146" y="44053"/>
                  </a:lnTo>
                  <a:lnTo>
                    <a:pt x="14447" y="44371"/>
                  </a:lnTo>
                  <a:lnTo>
                    <a:pt x="10240" y="43736"/>
                  </a:lnTo>
                  <a:lnTo>
                    <a:pt x="7143" y="41990"/>
                  </a:lnTo>
                  <a:lnTo>
                    <a:pt x="4922" y="39449"/>
                  </a:lnTo>
                  <a:lnTo>
                    <a:pt x="3413" y="36433"/>
                  </a:lnTo>
                  <a:lnTo>
                    <a:pt x="1667" y="30559"/>
                  </a:lnTo>
                  <a:lnTo>
                    <a:pt x="80" y="30559"/>
                  </a:lnTo>
                  <a:lnTo>
                    <a:pt x="80" y="45958"/>
                  </a:lnTo>
                  <a:lnTo>
                    <a:pt x="1430" y="45958"/>
                  </a:lnTo>
                  <a:lnTo>
                    <a:pt x="2223" y="45006"/>
                  </a:lnTo>
                  <a:lnTo>
                    <a:pt x="3572" y="44767"/>
                  </a:lnTo>
                  <a:lnTo>
                    <a:pt x="5874" y="45006"/>
                  </a:lnTo>
                  <a:lnTo>
                    <a:pt x="8652" y="45641"/>
                  </a:lnTo>
                  <a:lnTo>
                    <a:pt x="15081" y="46593"/>
                  </a:lnTo>
                  <a:lnTo>
                    <a:pt x="18336" y="46197"/>
                  </a:lnTo>
                  <a:lnTo>
                    <a:pt x="21591" y="45165"/>
                  </a:lnTo>
                  <a:lnTo>
                    <a:pt x="24606" y="43418"/>
                  </a:lnTo>
                  <a:lnTo>
                    <a:pt x="27067" y="40957"/>
                  </a:lnTo>
                  <a:lnTo>
                    <a:pt x="28813" y="37703"/>
                  </a:lnTo>
                  <a:lnTo>
                    <a:pt x="29448" y="33813"/>
                  </a:lnTo>
                  <a:lnTo>
                    <a:pt x="28813" y="29845"/>
                  </a:lnTo>
                  <a:lnTo>
                    <a:pt x="27067" y="26829"/>
                  </a:lnTo>
                  <a:lnTo>
                    <a:pt x="24448" y="24288"/>
                  </a:lnTo>
                  <a:lnTo>
                    <a:pt x="21114" y="22067"/>
                  </a:lnTo>
                  <a:lnTo>
                    <a:pt x="10398" y="15796"/>
                  </a:lnTo>
                  <a:lnTo>
                    <a:pt x="8176" y="13970"/>
                  </a:lnTo>
                  <a:lnTo>
                    <a:pt x="6906" y="12144"/>
                  </a:lnTo>
                  <a:lnTo>
                    <a:pt x="6112" y="8731"/>
                  </a:lnTo>
                  <a:lnTo>
                    <a:pt x="6588" y="6667"/>
                  </a:lnTo>
                  <a:lnTo>
                    <a:pt x="7858" y="4604"/>
                  </a:lnTo>
                  <a:lnTo>
                    <a:pt x="10161" y="2937"/>
                  </a:lnTo>
                  <a:lnTo>
                    <a:pt x="13653" y="2302"/>
                  </a:lnTo>
                  <a:lnTo>
                    <a:pt x="16986" y="2778"/>
                  </a:lnTo>
                  <a:lnTo>
                    <a:pt x="20003" y="4604"/>
                  </a:lnTo>
                  <a:lnTo>
                    <a:pt x="21431" y="6112"/>
                  </a:lnTo>
                  <a:lnTo>
                    <a:pt x="22702" y="8254"/>
                  </a:lnTo>
                  <a:lnTo>
                    <a:pt x="23733" y="11033"/>
                  </a:lnTo>
                  <a:lnTo>
                    <a:pt x="24686" y="14447"/>
                  </a:lnTo>
                  <a:lnTo>
                    <a:pt x="26193" y="14447"/>
                  </a:lnTo>
                  <a:lnTo>
                    <a:pt x="25797" y="873"/>
                  </a:lnTo>
                  <a:lnTo>
                    <a:pt x="24686" y="873"/>
                  </a:lnTo>
                  <a:lnTo>
                    <a:pt x="24051" y="1587"/>
                  </a:lnTo>
                  <a:lnTo>
                    <a:pt x="23018" y="1984"/>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696" name="Shape 7436"/>
            <p:cNvSpPr/>
            <p:nvPr/>
          </p:nvSpPr>
          <p:spPr>
            <a:xfrm>
              <a:off x="3187556" y="5603842"/>
              <a:ext cx="29368" cy="46593"/>
            </a:xfrm>
            <a:custGeom>
              <a:avLst/>
              <a:gdLst/>
              <a:ahLst/>
              <a:cxnLst/>
              <a:rect l="0" t="0" r="0" b="0"/>
              <a:pathLst>
                <a:path w="29368" h="46593">
                  <a:moveTo>
                    <a:pt x="13811" y="0"/>
                  </a:moveTo>
                  <a:lnTo>
                    <a:pt x="9525" y="556"/>
                  </a:lnTo>
                  <a:lnTo>
                    <a:pt x="6032" y="1984"/>
                  </a:lnTo>
                  <a:lnTo>
                    <a:pt x="3333" y="3968"/>
                  </a:lnTo>
                  <a:lnTo>
                    <a:pt x="1428" y="6510"/>
                  </a:lnTo>
                  <a:lnTo>
                    <a:pt x="396" y="9287"/>
                  </a:lnTo>
                  <a:lnTo>
                    <a:pt x="0" y="12066"/>
                  </a:lnTo>
                  <a:lnTo>
                    <a:pt x="952" y="16907"/>
                  </a:lnTo>
                  <a:lnTo>
                    <a:pt x="3492" y="20797"/>
                  </a:lnTo>
                  <a:lnTo>
                    <a:pt x="7223" y="23892"/>
                  </a:lnTo>
                  <a:lnTo>
                    <a:pt x="11588" y="26591"/>
                  </a:lnTo>
                  <a:lnTo>
                    <a:pt x="17303" y="29845"/>
                  </a:lnTo>
                  <a:lnTo>
                    <a:pt x="19526" y="31273"/>
                  </a:lnTo>
                  <a:lnTo>
                    <a:pt x="21113" y="32941"/>
                  </a:lnTo>
                  <a:lnTo>
                    <a:pt x="22066" y="34925"/>
                  </a:lnTo>
                  <a:lnTo>
                    <a:pt x="22463" y="37148"/>
                  </a:lnTo>
                  <a:lnTo>
                    <a:pt x="21669" y="40641"/>
                  </a:lnTo>
                  <a:lnTo>
                    <a:pt x="19684" y="42942"/>
                  </a:lnTo>
                  <a:lnTo>
                    <a:pt x="17064" y="44053"/>
                  </a:lnTo>
                  <a:lnTo>
                    <a:pt x="14446" y="44371"/>
                  </a:lnTo>
                  <a:lnTo>
                    <a:pt x="10238" y="43736"/>
                  </a:lnTo>
                  <a:lnTo>
                    <a:pt x="7143" y="41990"/>
                  </a:lnTo>
                  <a:lnTo>
                    <a:pt x="4921" y="39449"/>
                  </a:lnTo>
                  <a:lnTo>
                    <a:pt x="3333" y="36433"/>
                  </a:lnTo>
                  <a:lnTo>
                    <a:pt x="1667" y="30559"/>
                  </a:lnTo>
                  <a:lnTo>
                    <a:pt x="79" y="30559"/>
                  </a:lnTo>
                  <a:lnTo>
                    <a:pt x="79" y="45958"/>
                  </a:lnTo>
                  <a:lnTo>
                    <a:pt x="1349" y="45958"/>
                  </a:lnTo>
                  <a:lnTo>
                    <a:pt x="2222" y="45006"/>
                  </a:lnTo>
                  <a:lnTo>
                    <a:pt x="3571" y="44767"/>
                  </a:lnTo>
                  <a:lnTo>
                    <a:pt x="5873" y="45006"/>
                  </a:lnTo>
                  <a:lnTo>
                    <a:pt x="8651" y="45641"/>
                  </a:lnTo>
                  <a:lnTo>
                    <a:pt x="15001" y="46593"/>
                  </a:lnTo>
                  <a:lnTo>
                    <a:pt x="18336" y="46197"/>
                  </a:lnTo>
                  <a:lnTo>
                    <a:pt x="21590" y="45165"/>
                  </a:lnTo>
                  <a:lnTo>
                    <a:pt x="24606" y="43418"/>
                  </a:lnTo>
                  <a:lnTo>
                    <a:pt x="27067" y="40957"/>
                  </a:lnTo>
                  <a:lnTo>
                    <a:pt x="28813" y="37703"/>
                  </a:lnTo>
                  <a:lnTo>
                    <a:pt x="29368" y="33813"/>
                  </a:lnTo>
                  <a:lnTo>
                    <a:pt x="28813" y="29845"/>
                  </a:lnTo>
                  <a:lnTo>
                    <a:pt x="26987" y="26829"/>
                  </a:lnTo>
                  <a:lnTo>
                    <a:pt x="24368" y="24288"/>
                  </a:lnTo>
                  <a:lnTo>
                    <a:pt x="21113" y="22067"/>
                  </a:lnTo>
                  <a:lnTo>
                    <a:pt x="10398" y="15796"/>
                  </a:lnTo>
                  <a:lnTo>
                    <a:pt x="8176" y="13970"/>
                  </a:lnTo>
                  <a:lnTo>
                    <a:pt x="6826" y="12144"/>
                  </a:lnTo>
                  <a:lnTo>
                    <a:pt x="6112" y="8731"/>
                  </a:lnTo>
                  <a:lnTo>
                    <a:pt x="6508" y="6667"/>
                  </a:lnTo>
                  <a:lnTo>
                    <a:pt x="7857" y="4604"/>
                  </a:lnTo>
                  <a:lnTo>
                    <a:pt x="10159" y="2937"/>
                  </a:lnTo>
                  <a:lnTo>
                    <a:pt x="13652" y="2302"/>
                  </a:lnTo>
                  <a:lnTo>
                    <a:pt x="16907" y="2778"/>
                  </a:lnTo>
                  <a:lnTo>
                    <a:pt x="20002" y="4604"/>
                  </a:lnTo>
                  <a:lnTo>
                    <a:pt x="21431" y="6112"/>
                  </a:lnTo>
                  <a:lnTo>
                    <a:pt x="22621" y="8254"/>
                  </a:lnTo>
                  <a:lnTo>
                    <a:pt x="23732" y="11033"/>
                  </a:lnTo>
                  <a:lnTo>
                    <a:pt x="24606" y="14447"/>
                  </a:lnTo>
                  <a:lnTo>
                    <a:pt x="26113" y="14447"/>
                  </a:lnTo>
                  <a:lnTo>
                    <a:pt x="25717" y="873"/>
                  </a:lnTo>
                  <a:lnTo>
                    <a:pt x="24606" y="873"/>
                  </a:lnTo>
                  <a:lnTo>
                    <a:pt x="24051" y="1587"/>
                  </a:lnTo>
                  <a:lnTo>
                    <a:pt x="22938" y="1984"/>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697" name="Shape 7437"/>
            <p:cNvSpPr/>
            <p:nvPr/>
          </p:nvSpPr>
          <p:spPr>
            <a:xfrm>
              <a:off x="4090289" y="5604874"/>
              <a:ext cx="45639" cy="66118"/>
            </a:xfrm>
            <a:custGeom>
              <a:avLst/>
              <a:gdLst/>
              <a:ahLst/>
              <a:cxnLst/>
              <a:rect l="0" t="0" r="0" b="0"/>
              <a:pathLst>
                <a:path w="45639" h="66118">
                  <a:moveTo>
                    <a:pt x="0" y="0"/>
                  </a:moveTo>
                  <a:lnTo>
                    <a:pt x="0" y="1348"/>
                  </a:lnTo>
                  <a:lnTo>
                    <a:pt x="2538" y="2142"/>
                  </a:lnTo>
                  <a:lnTo>
                    <a:pt x="3888" y="3016"/>
                  </a:lnTo>
                  <a:lnTo>
                    <a:pt x="5000" y="4523"/>
                  </a:lnTo>
                  <a:lnTo>
                    <a:pt x="16350" y="28892"/>
                  </a:lnTo>
                  <a:lnTo>
                    <a:pt x="17303" y="30877"/>
                  </a:lnTo>
                  <a:lnTo>
                    <a:pt x="18573" y="33496"/>
                  </a:lnTo>
                  <a:lnTo>
                    <a:pt x="21192" y="39052"/>
                  </a:lnTo>
                  <a:lnTo>
                    <a:pt x="22066" y="41275"/>
                  </a:lnTo>
                  <a:lnTo>
                    <a:pt x="22462" y="42545"/>
                  </a:lnTo>
                  <a:lnTo>
                    <a:pt x="22303" y="43656"/>
                  </a:lnTo>
                  <a:lnTo>
                    <a:pt x="21748" y="45641"/>
                  </a:lnTo>
                  <a:lnTo>
                    <a:pt x="19843" y="50800"/>
                  </a:lnTo>
                  <a:lnTo>
                    <a:pt x="16986" y="55641"/>
                  </a:lnTo>
                  <a:lnTo>
                    <a:pt x="15238" y="57228"/>
                  </a:lnTo>
                  <a:lnTo>
                    <a:pt x="13334" y="57865"/>
                  </a:lnTo>
                  <a:lnTo>
                    <a:pt x="12143" y="57547"/>
                  </a:lnTo>
                  <a:lnTo>
                    <a:pt x="10397" y="56911"/>
                  </a:lnTo>
                  <a:lnTo>
                    <a:pt x="6350" y="56038"/>
                  </a:lnTo>
                  <a:lnTo>
                    <a:pt x="4364" y="56356"/>
                  </a:lnTo>
                  <a:lnTo>
                    <a:pt x="3016" y="57071"/>
                  </a:lnTo>
                  <a:lnTo>
                    <a:pt x="1825" y="58975"/>
                  </a:lnTo>
                  <a:lnTo>
                    <a:pt x="1587" y="60403"/>
                  </a:lnTo>
                  <a:lnTo>
                    <a:pt x="1983" y="62388"/>
                  </a:lnTo>
                  <a:lnTo>
                    <a:pt x="3332" y="64293"/>
                  </a:lnTo>
                  <a:lnTo>
                    <a:pt x="5634" y="65642"/>
                  </a:lnTo>
                  <a:lnTo>
                    <a:pt x="8809" y="66118"/>
                  </a:lnTo>
                  <a:lnTo>
                    <a:pt x="11429" y="65802"/>
                  </a:lnTo>
                  <a:lnTo>
                    <a:pt x="13889" y="64928"/>
                  </a:lnTo>
                  <a:lnTo>
                    <a:pt x="16112" y="63341"/>
                  </a:lnTo>
                  <a:lnTo>
                    <a:pt x="18097" y="61197"/>
                  </a:lnTo>
                  <a:lnTo>
                    <a:pt x="20001" y="58420"/>
                  </a:lnTo>
                  <a:lnTo>
                    <a:pt x="21906" y="55006"/>
                  </a:lnTo>
                  <a:lnTo>
                    <a:pt x="23812" y="50958"/>
                  </a:lnTo>
                  <a:lnTo>
                    <a:pt x="25637" y="46354"/>
                  </a:lnTo>
                  <a:lnTo>
                    <a:pt x="40877" y="5953"/>
                  </a:lnTo>
                  <a:lnTo>
                    <a:pt x="42147" y="3492"/>
                  </a:lnTo>
                  <a:lnTo>
                    <a:pt x="43337" y="2222"/>
                  </a:lnTo>
                  <a:lnTo>
                    <a:pt x="45639" y="1428"/>
                  </a:lnTo>
                  <a:lnTo>
                    <a:pt x="45639" y="0"/>
                  </a:lnTo>
                  <a:lnTo>
                    <a:pt x="32305" y="0"/>
                  </a:lnTo>
                  <a:lnTo>
                    <a:pt x="32305" y="1428"/>
                  </a:lnTo>
                  <a:lnTo>
                    <a:pt x="34368" y="1587"/>
                  </a:lnTo>
                  <a:lnTo>
                    <a:pt x="35876" y="2063"/>
                  </a:lnTo>
                  <a:lnTo>
                    <a:pt x="36750" y="2936"/>
                  </a:lnTo>
                  <a:lnTo>
                    <a:pt x="37067" y="4206"/>
                  </a:lnTo>
                  <a:lnTo>
                    <a:pt x="36829" y="5317"/>
                  </a:lnTo>
                  <a:lnTo>
                    <a:pt x="36273" y="6984"/>
                  </a:lnTo>
                  <a:lnTo>
                    <a:pt x="34766" y="10953"/>
                  </a:lnTo>
                  <a:lnTo>
                    <a:pt x="26987" y="32941"/>
                  </a:lnTo>
                  <a:lnTo>
                    <a:pt x="15636" y="7937"/>
                  </a:lnTo>
                  <a:lnTo>
                    <a:pt x="15001" y="6350"/>
                  </a:lnTo>
                  <a:lnTo>
                    <a:pt x="14604" y="4366"/>
                  </a:lnTo>
                  <a:lnTo>
                    <a:pt x="15159" y="2778"/>
                  </a:lnTo>
                  <a:lnTo>
                    <a:pt x="16588" y="1984"/>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2698" name="Shape 7438"/>
            <p:cNvSpPr/>
            <p:nvPr/>
          </p:nvSpPr>
          <p:spPr>
            <a:xfrm>
              <a:off x="3586019" y="5604874"/>
              <a:ext cx="45720" cy="66118"/>
            </a:xfrm>
            <a:custGeom>
              <a:avLst/>
              <a:gdLst/>
              <a:ahLst/>
              <a:cxnLst/>
              <a:rect l="0" t="0" r="0" b="0"/>
              <a:pathLst>
                <a:path w="45720" h="66118">
                  <a:moveTo>
                    <a:pt x="0" y="0"/>
                  </a:moveTo>
                  <a:lnTo>
                    <a:pt x="0" y="1348"/>
                  </a:lnTo>
                  <a:lnTo>
                    <a:pt x="2619" y="2142"/>
                  </a:lnTo>
                  <a:lnTo>
                    <a:pt x="3968" y="3016"/>
                  </a:lnTo>
                  <a:lnTo>
                    <a:pt x="5079" y="4523"/>
                  </a:lnTo>
                  <a:lnTo>
                    <a:pt x="16351" y="28892"/>
                  </a:lnTo>
                  <a:lnTo>
                    <a:pt x="17303" y="30877"/>
                  </a:lnTo>
                  <a:lnTo>
                    <a:pt x="18573" y="33496"/>
                  </a:lnTo>
                  <a:lnTo>
                    <a:pt x="21272" y="39052"/>
                  </a:lnTo>
                  <a:lnTo>
                    <a:pt x="22145" y="41275"/>
                  </a:lnTo>
                  <a:lnTo>
                    <a:pt x="22542" y="42545"/>
                  </a:lnTo>
                  <a:lnTo>
                    <a:pt x="22383" y="43656"/>
                  </a:lnTo>
                  <a:lnTo>
                    <a:pt x="21827" y="45641"/>
                  </a:lnTo>
                  <a:lnTo>
                    <a:pt x="19923" y="50800"/>
                  </a:lnTo>
                  <a:lnTo>
                    <a:pt x="16986" y="55641"/>
                  </a:lnTo>
                  <a:lnTo>
                    <a:pt x="15319" y="57228"/>
                  </a:lnTo>
                  <a:lnTo>
                    <a:pt x="13413" y="57865"/>
                  </a:lnTo>
                  <a:lnTo>
                    <a:pt x="12144" y="57547"/>
                  </a:lnTo>
                  <a:lnTo>
                    <a:pt x="10398" y="56911"/>
                  </a:lnTo>
                  <a:lnTo>
                    <a:pt x="6350" y="56038"/>
                  </a:lnTo>
                  <a:lnTo>
                    <a:pt x="4364" y="56356"/>
                  </a:lnTo>
                  <a:lnTo>
                    <a:pt x="3095" y="57071"/>
                  </a:lnTo>
                  <a:lnTo>
                    <a:pt x="1904" y="58975"/>
                  </a:lnTo>
                  <a:lnTo>
                    <a:pt x="1587" y="60403"/>
                  </a:lnTo>
                  <a:lnTo>
                    <a:pt x="2063" y="62388"/>
                  </a:lnTo>
                  <a:lnTo>
                    <a:pt x="3413" y="64293"/>
                  </a:lnTo>
                  <a:lnTo>
                    <a:pt x="5715" y="65642"/>
                  </a:lnTo>
                  <a:lnTo>
                    <a:pt x="8890" y="66118"/>
                  </a:lnTo>
                  <a:lnTo>
                    <a:pt x="11508" y="65802"/>
                  </a:lnTo>
                  <a:lnTo>
                    <a:pt x="13889" y="64928"/>
                  </a:lnTo>
                  <a:lnTo>
                    <a:pt x="16113" y="63341"/>
                  </a:lnTo>
                  <a:lnTo>
                    <a:pt x="18176" y="61197"/>
                  </a:lnTo>
                  <a:lnTo>
                    <a:pt x="20082" y="58420"/>
                  </a:lnTo>
                  <a:lnTo>
                    <a:pt x="21987" y="55006"/>
                  </a:lnTo>
                  <a:lnTo>
                    <a:pt x="23892" y="50958"/>
                  </a:lnTo>
                  <a:lnTo>
                    <a:pt x="25717" y="46354"/>
                  </a:lnTo>
                  <a:lnTo>
                    <a:pt x="40957" y="5953"/>
                  </a:lnTo>
                  <a:lnTo>
                    <a:pt x="42148" y="3492"/>
                  </a:lnTo>
                  <a:lnTo>
                    <a:pt x="43418" y="2222"/>
                  </a:lnTo>
                  <a:lnTo>
                    <a:pt x="45720" y="1428"/>
                  </a:lnTo>
                  <a:lnTo>
                    <a:pt x="45720" y="0"/>
                  </a:lnTo>
                  <a:lnTo>
                    <a:pt x="32306" y="0"/>
                  </a:lnTo>
                  <a:lnTo>
                    <a:pt x="32306" y="1428"/>
                  </a:lnTo>
                  <a:lnTo>
                    <a:pt x="34369" y="1587"/>
                  </a:lnTo>
                  <a:lnTo>
                    <a:pt x="35877" y="2063"/>
                  </a:lnTo>
                  <a:lnTo>
                    <a:pt x="36751" y="2936"/>
                  </a:lnTo>
                  <a:lnTo>
                    <a:pt x="37068" y="4206"/>
                  </a:lnTo>
                  <a:lnTo>
                    <a:pt x="36908" y="5317"/>
                  </a:lnTo>
                  <a:lnTo>
                    <a:pt x="36353" y="6984"/>
                  </a:lnTo>
                  <a:lnTo>
                    <a:pt x="34766" y="10953"/>
                  </a:lnTo>
                  <a:lnTo>
                    <a:pt x="27067" y="32941"/>
                  </a:lnTo>
                  <a:lnTo>
                    <a:pt x="15716" y="7937"/>
                  </a:lnTo>
                  <a:lnTo>
                    <a:pt x="15081" y="6350"/>
                  </a:lnTo>
                  <a:lnTo>
                    <a:pt x="14683" y="4366"/>
                  </a:lnTo>
                  <a:lnTo>
                    <a:pt x="15240" y="2778"/>
                  </a:lnTo>
                  <a:lnTo>
                    <a:pt x="16668" y="1984"/>
                  </a:lnTo>
                  <a:lnTo>
                    <a:pt x="20478" y="1428"/>
                  </a:lnTo>
                  <a:lnTo>
                    <a:pt x="20478" y="0"/>
                  </a:lnTo>
                  <a:lnTo>
                    <a:pt x="0" y="0"/>
                  </a:lnTo>
                  <a:close/>
                </a:path>
              </a:pathLst>
            </a:custGeom>
            <a:solidFill>
              <a:srgbClr val="000000"/>
            </a:solidFill>
          </p:spPr>
          <p:txBody>
            <a:bodyPr vert="horz" lIns="91440" tIns="45720" rIns="91440" bIns="45720" anchor="t"/>
            <a:lstStyle/>
            <a:p>
              <a:endParaRPr lang="en-IN"/>
            </a:p>
          </p:txBody>
        </p:sp>
        <p:sp>
          <p:nvSpPr>
            <p:cNvPr id="2699" name="Shape 7439"/>
            <p:cNvSpPr/>
            <p:nvPr/>
          </p:nvSpPr>
          <p:spPr>
            <a:xfrm>
              <a:off x="4363576" y="5709728"/>
              <a:ext cx="46037" cy="68659"/>
            </a:xfrm>
            <a:custGeom>
              <a:avLst/>
              <a:gdLst/>
              <a:ahLst/>
              <a:cxnLst/>
              <a:rect l="0" t="0" r="0" b="0"/>
              <a:pathLst>
                <a:path w="46037" h="68659">
                  <a:moveTo>
                    <a:pt x="14367" y="0"/>
                  </a:moveTo>
                  <a:lnTo>
                    <a:pt x="0" y="4366"/>
                  </a:lnTo>
                  <a:lnTo>
                    <a:pt x="0" y="5953"/>
                  </a:lnTo>
                  <a:lnTo>
                    <a:pt x="2143" y="5874"/>
                  </a:lnTo>
                  <a:lnTo>
                    <a:pt x="4682" y="6192"/>
                  </a:lnTo>
                  <a:lnTo>
                    <a:pt x="5953" y="7223"/>
                  </a:lnTo>
                  <a:lnTo>
                    <a:pt x="6508" y="10874"/>
                  </a:lnTo>
                  <a:lnTo>
                    <a:pt x="6508" y="62309"/>
                  </a:lnTo>
                  <a:lnTo>
                    <a:pt x="7302" y="64056"/>
                  </a:lnTo>
                  <a:lnTo>
                    <a:pt x="9444" y="65563"/>
                  </a:lnTo>
                  <a:lnTo>
                    <a:pt x="15716" y="67786"/>
                  </a:lnTo>
                  <a:lnTo>
                    <a:pt x="21907" y="68659"/>
                  </a:lnTo>
                  <a:lnTo>
                    <a:pt x="28178" y="67945"/>
                  </a:lnTo>
                  <a:lnTo>
                    <a:pt x="33417" y="66119"/>
                  </a:lnTo>
                  <a:lnTo>
                    <a:pt x="37623" y="63262"/>
                  </a:lnTo>
                  <a:lnTo>
                    <a:pt x="40878" y="59769"/>
                  </a:lnTo>
                  <a:lnTo>
                    <a:pt x="43259" y="55801"/>
                  </a:lnTo>
                  <a:lnTo>
                    <a:pt x="44847" y="51752"/>
                  </a:lnTo>
                  <a:lnTo>
                    <a:pt x="45720" y="47783"/>
                  </a:lnTo>
                  <a:lnTo>
                    <a:pt x="46037" y="44132"/>
                  </a:lnTo>
                  <a:lnTo>
                    <a:pt x="45561" y="38736"/>
                  </a:lnTo>
                  <a:lnTo>
                    <a:pt x="44132" y="33656"/>
                  </a:lnTo>
                  <a:lnTo>
                    <a:pt x="41672" y="29051"/>
                  </a:lnTo>
                  <a:lnTo>
                    <a:pt x="38258" y="25400"/>
                  </a:lnTo>
                  <a:lnTo>
                    <a:pt x="33813" y="22940"/>
                  </a:lnTo>
                  <a:lnTo>
                    <a:pt x="28416" y="22067"/>
                  </a:lnTo>
                  <a:lnTo>
                    <a:pt x="24843" y="22543"/>
                  </a:lnTo>
                  <a:lnTo>
                    <a:pt x="22895" y="23243"/>
                  </a:lnTo>
                  <a:lnTo>
                    <a:pt x="24764" y="28337"/>
                  </a:lnTo>
                  <a:lnTo>
                    <a:pt x="28812" y="29131"/>
                  </a:lnTo>
                  <a:lnTo>
                    <a:pt x="31987" y="31353"/>
                  </a:lnTo>
                  <a:lnTo>
                    <a:pt x="34368" y="34607"/>
                  </a:lnTo>
                  <a:lnTo>
                    <a:pt x="36036" y="38576"/>
                  </a:lnTo>
                  <a:lnTo>
                    <a:pt x="36988" y="43101"/>
                  </a:lnTo>
                  <a:lnTo>
                    <a:pt x="37306" y="47783"/>
                  </a:lnTo>
                  <a:lnTo>
                    <a:pt x="37147" y="51276"/>
                  </a:lnTo>
                  <a:lnTo>
                    <a:pt x="36512" y="55245"/>
                  </a:lnTo>
                  <a:lnTo>
                    <a:pt x="35083" y="59054"/>
                  </a:lnTo>
                  <a:lnTo>
                    <a:pt x="32781" y="62388"/>
                  </a:lnTo>
                  <a:lnTo>
                    <a:pt x="29288" y="64611"/>
                  </a:lnTo>
                  <a:lnTo>
                    <a:pt x="24368" y="65484"/>
                  </a:lnTo>
                  <a:lnTo>
                    <a:pt x="20796" y="65008"/>
                  </a:lnTo>
                  <a:lnTo>
                    <a:pt x="16827" y="63500"/>
                  </a:lnTo>
                  <a:lnTo>
                    <a:pt x="15398" y="62229"/>
                  </a:lnTo>
                  <a:lnTo>
                    <a:pt x="14843" y="60722"/>
                  </a:lnTo>
                  <a:lnTo>
                    <a:pt x="14843" y="35798"/>
                  </a:lnTo>
                  <a:lnTo>
                    <a:pt x="15557" y="33258"/>
                  </a:lnTo>
                  <a:lnTo>
                    <a:pt x="16906" y="31353"/>
                  </a:lnTo>
                  <a:lnTo>
                    <a:pt x="18732" y="29924"/>
                  </a:lnTo>
                  <a:lnTo>
                    <a:pt x="20875" y="29051"/>
                  </a:lnTo>
                  <a:lnTo>
                    <a:pt x="24764" y="28337"/>
                  </a:lnTo>
                  <a:lnTo>
                    <a:pt x="22895" y="23243"/>
                  </a:lnTo>
                  <a:lnTo>
                    <a:pt x="21748" y="23655"/>
                  </a:lnTo>
                  <a:lnTo>
                    <a:pt x="19129" y="25242"/>
                  </a:lnTo>
                  <a:lnTo>
                    <a:pt x="17066" y="27067"/>
                  </a:lnTo>
                  <a:lnTo>
                    <a:pt x="15716" y="28813"/>
                  </a:lnTo>
                  <a:lnTo>
                    <a:pt x="15081" y="30162"/>
                  </a:lnTo>
                  <a:lnTo>
                    <a:pt x="14843" y="30162"/>
                  </a:lnTo>
                  <a:lnTo>
                    <a:pt x="14843" y="238"/>
                  </a:lnTo>
                  <a:lnTo>
                    <a:pt x="14367" y="0"/>
                  </a:lnTo>
                  <a:close/>
                </a:path>
              </a:pathLst>
            </a:custGeom>
            <a:solidFill>
              <a:srgbClr val="000000"/>
            </a:solidFill>
          </p:spPr>
          <p:txBody>
            <a:bodyPr vert="horz" lIns="91440" tIns="45720" rIns="91440" bIns="45720" anchor="t"/>
            <a:lstStyle/>
            <a:p>
              <a:endParaRPr lang="en-IN"/>
            </a:p>
          </p:txBody>
        </p:sp>
        <p:sp>
          <p:nvSpPr>
            <p:cNvPr id="2700" name="Shape 7440"/>
            <p:cNvSpPr/>
            <p:nvPr/>
          </p:nvSpPr>
          <p:spPr>
            <a:xfrm>
              <a:off x="3950509" y="5709728"/>
              <a:ext cx="46037" cy="68659"/>
            </a:xfrm>
            <a:custGeom>
              <a:avLst/>
              <a:gdLst/>
              <a:ahLst/>
              <a:cxnLst/>
              <a:rect l="0" t="0" r="0" b="0"/>
              <a:pathLst>
                <a:path w="46037" h="68659">
                  <a:moveTo>
                    <a:pt x="14367" y="0"/>
                  </a:moveTo>
                  <a:lnTo>
                    <a:pt x="0" y="4366"/>
                  </a:lnTo>
                  <a:lnTo>
                    <a:pt x="0" y="5953"/>
                  </a:lnTo>
                  <a:lnTo>
                    <a:pt x="2142" y="5874"/>
                  </a:lnTo>
                  <a:lnTo>
                    <a:pt x="4683" y="6192"/>
                  </a:lnTo>
                  <a:lnTo>
                    <a:pt x="5953" y="7223"/>
                  </a:lnTo>
                  <a:lnTo>
                    <a:pt x="6508" y="10874"/>
                  </a:lnTo>
                  <a:lnTo>
                    <a:pt x="6508" y="62309"/>
                  </a:lnTo>
                  <a:lnTo>
                    <a:pt x="7302" y="64056"/>
                  </a:lnTo>
                  <a:lnTo>
                    <a:pt x="9366" y="65563"/>
                  </a:lnTo>
                  <a:lnTo>
                    <a:pt x="15716" y="67786"/>
                  </a:lnTo>
                  <a:lnTo>
                    <a:pt x="21907" y="68659"/>
                  </a:lnTo>
                  <a:lnTo>
                    <a:pt x="28178" y="67945"/>
                  </a:lnTo>
                  <a:lnTo>
                    <a:pt x="33337" y="66119"/>
                  </a:lnTo>
                  <a:lnTo>
                    <a:pt x="37623" y="63262"/>
                  </a:lnTo>
                  <a:lnTo>
                    <a:pt x="40878" y="59769"/>
                  </a:lnTo>
                  <a:lnTo>
                    <a:pt x="43259" y="55801"/>
                  </a:lnTo>
                  <a:lnTo>
                    <a:pt x="44847" y="51752"/>
                  </a:lnTo>
                  <a:lnTo>
                    <a:pt x="45719" y="47783"/>
                  </a:lnTo>
                  <a:lnTo>
                    <a:pt x="46037" y="44132"/>
                  </a:lnTo>
                  <a:lnTo>
                    <a:pt x="45561" y="38736"/>
                  </a:lnTo>
                  <a:lnTo>
                    <a:pt x="44132" y="33656"/>
                  </a:lnTo>
                  <a:lnTo>
                    <a:pt x="41672" y="29051"/>
                  </a:lnTo>
                  <a:lnTo>
                    <a:pt x="38258" y="25400"/>
                  </a:lnTo>
                  <a:lnTo>
                    <a:pt x="33813" y="22940"/>
                  </a:lnTo>
                  <a:lnTo>
                    <a:pt x="28416" y="22067"/>
                  </a:lnTo>
                  <a:lnTo>
                    <a:pt x="24843" y="22543"/>
                  </a:lnTo>
                  <a:lnTo>
                    <a:pt x="22895" y="23243"/>
                  </a:lnTo>
                  <a:lnTo>
                    <a:pt x="24764" y="28337"/>
                  </a:lnTo>
                  <a:lnTo>
                    <a:pt x="28812" y="29131"/>
                  </a:lnTo>
                  <a:lnTo>
                    <a:pt x="31987" y="31353"/>
                  </a:lnTo>
                  <a:lnTo>
                    <a:pt x="34368" y="34607"/>
                  </a:lnTo>
                  <a:lnTo>
                    <a:pt x="36036" y="38576"/>
                  </a:lnTo>
                  <a:lnTo>
                    <a:pt x="36988" y="43101"/>
                  </a:lnTo>
                  <a:lnTo>
                    <a:pt x="37306" y="47783"/>
                  </a:lnTo>
                  <a:lnTo>
                    <a:pt x="37147" y="51276"/>
                  </a:lnTo>
                  <a:lnTo>
                    <a:pt x="36512" y="55245"/>
                  </a:lnTo>
                  <a:lnTo>
                    <a:pt x="35083" y="59054"/>
                  </a:lnTo>
                  <a:lnTo>
                    <a:pt x="32780" y="62388"/>
                  </a:lnTo>
                  <a:lnTo>
                    <a:pt x="29289" y="64611"/>
                  </a:lnTo>
                  <a:lnTo>
                    <a:pt x="24367" y="65484"/>
                  </a:lnTo>
                  <a:lnTo>
                    <a:pt x="20796" y="65008"/>
                  </a:lnTo>
                  <a:lnTo>
                    <a:pt x="16748" y="63500"/>
                  </a:lnTo>
                  <a:lnTo>
                    <a:pt x="15398" y="62229"/>
                  </a:lnTo>
                  <a:lnTo>
                    <a:pt x="14842" y="60722"/>
                  </a:lnTo>
                  <a:lnTo>
                    <a:pt x="14842" y="35798"/>
                  </a:lnTo>
                  <a:lnTo>
                    <a:pt x="15557" y="33258"/>
                  </a:lnTo>
                  <a:lnTo>
                    <a:pt x="16905" y="31353"/>
                  </a:lnTo>
                  <a:lnTo>
                    <a:pt x="18732" y="29924"/>
                  </a:lnTo>
                  <a:lnTo>
                    <a:pt x="20874" y="29051"/>
                  </a:lnTo>
                  <a:lnTo>
                    <a:pt x="24764" y="28337"/>
                  </a:lnTo>
                  <a:lnTo>
                    <a:pt x="22895" y="23243"/>
                  </a:lnTo>
                  <a:lnTo>
                    <a:pt x="21748" y="23655"/>
                  </a:lnTo>
                  <a:lnTo>
                    <a:pt x="19129" y="25242"/>
                  </a:lnTo>
                  <a:lnTo>
                    <a:pt x="17066" y="27067"/>
                  </a:lnTo>
                  <a:lnTo>
                    <a:pt x="15716" y="28813"/>
                  </a:lnTo>
                  <a:lnTo>
                    <a:pt x="15081" y="30162"/>
                  </a:lnTo>
                  <a:lnTo>
                    <a:pt x="14842" y="30162"/>
                  </a:lnTo>
                  <a:lnTo>
                    <a:pt x="14842" y="238"/>
                  </a:lnTo>
                  <a:lnTo>
                    <a:pt x="14367" y="0"/>
                  </a:lnTo>
                  <a:close/>
                </a:path>
              </a:pathLst>
            </a:custGeom>
            <a:solidFill>
              <a:srgbClr val="000000"/>
            </a:solidFill>
          </p:spPr>
          <p:txBody>
            <a:bodyPr vert="horz" lIns="91440" tIns="45720" rIns="91440" bIns="45720" anchor="t"/>
            <a:lstStyle/>
            <a:p>
              <a:endParaRPr lang="en-IN"/>
            </a:p>
          </p:txBody>
        </p:sp>
        <p:sp>
          <p:nvSpPr>
            <p:cNvPr id="2701" name="Shape 7441"/>
            <p:cNvSpPr/>
            <p:nvPr/>
          </p:nvSpPr>
          <p:spPr>
            <a:xfrm>
              <a:off x="3584987" y="5709728"/>
              <a:ext cx="46037" cy="68659"/>
            </a:xfrm>
            <a:custGeom>
              <a:avLst/>
              <a:gdLst/>
              <a:ahLst/>
              <a:cxnLst/>
              <a:rect l="0" t="0" r="0" b="0"/>
              <a:pathLst>
                <a:path w="46037" h="68659">
                  <a:moveTo>
                    <a:pt x="14366" y="0"/>
                  </a:moveTo>
                  <a:lnTo>
                    <a:pt x="0" y="4366"/>
                  </a:lnTo>
                  <a:lnTo>
                    <a:pt x="0" y="5953"/>
                  </a:lnTo>
                  <a:lnTo>
                    <a:pt x="2142" y="5874"/>
                  </a:lnTo>
                  <a:lnTo>
                    <a:pt x="4682" y="6192"/>
                  </a:lnTo>
                  <a:lnTo>
                    <a:pt x="5952" y="7223"/>
                  </a:lnTo>
                  <a:lnTo>
                    <a:pt x="6507" y="10874"/>
                  </a:lnTo>
                  <a:lnTo>
                    <a:pt x="6507" y="62309"/>
                  </a:lnTo>
                  <a:lnTo>
                    <a:pt x="7301" y="64056"/>
                  </a:lnTo>
                  <a:lnTo>
                    <a:pt x="9364" y="65563"/>
                  </a:lnTo>
                  <a:lnTo>
                    <a:pt x="15714" y="67786"/>
                  </a:lnTo>
                  <a:lnTo>
                    <a:pt x="21907" y="68659"/>
                  </a:lnTo>
                  <a:lnTo>
                    <a:pt x="28177" y="67945"/>
                  </a:lnTo>
                  <a:lnTo>
                    <a:pt x="33337" y="66119"/>
                  </a:lnTo>
                  <a:lnTo>
                    <a:pt x="37543" y="63262"/>
                  </a:lnTo>
                  <a:lnTo>
                    <a:pt x="40877" y="59769"/>
                  </a:lnTo>
                  <a:lnTo>
                    <a:pt x="43258" y="55801"/>
                  </a:lnTo>
                  <a:lnTo>
                    <a:pt x="44846" y="51752"/>
                  </a:lnTo>
                  <a:lnTo>
                    <a:pt x="45720" y="47783"/>
                  </a:lnTo>
                  <a:lnTo>
                    <a:pt x="46037" y="44132"/>
                  </a:lnTo>
                  <a:lnTo>
                    <a:pt x="45561" y="38736"/>
                  </a:lnTo>
                  <a:lnTo>
                    <a:pt x="44132" y="33656"/>
                  </a:lnTo>
                  <a:lnTo>
                    <a:pt x="41671" y="29051"/>
                  </a:lnTo>
                  <a:lnTo>
                    <a:pt x="38257" y="25400"/>
                  </a:lnTo>
                  <a:lnTo>
                    <a:pt x="33813" y="22940"/>
                  </a:lnTo>
                  <a:lnTo>
                    <a:pt x="28414" y="22067"/>
                  </a:lnTo>
                  <a:lnTo>
                    <a:pt x="24843" y="22543"/>
                  </a:lnTo>
                  <a:lnTo>
                    <a:pt x="22894" y="23243"/>
                  </a:lnTo>
                  <a:lnTo>
                    <a:pt x="24763" y="28337"/>
                  </a:lnTo>
                  <a:lnTo>
                    <a:pt x="28812" y="29131"/>
                  </a:lnTo>
                  <a:lnTo>
                    <a:pt x="31987" y="31353"/>
                  </a:lnTo>
                  <a:lnTo>
                    <a:pt x="34368" y="34607"/>
                  </a:lnTo>
                  <a:lnTo>
                    <a:pt x="36036" y="38576"/>
                  </a:lnTo>
                  <a:lnTo>
                    <a:pt x="36988" y="43101"/>
                  </a:lnTo>
                  <a:lnTo>
                    <a:pt x="37306" y="47783"/>
                  </a:lnTo>
                  <a:lnTo>
                    <a:pt x="37146" y="51276"/>
                  </a:lnTo>
                  <a:lnTo>
                    <a:pt x="36512" y="55245"/>
                  </a:lnTo>
                  <a:lnTo>
                    <a:pt x="35082" y="59054"/>
                  </a:lnTo>
                  <a:lnTo>
                    <a:pt x="32781" y="62388"/>
                  </a:lnTo>
                  <a:lnTo>
                    <a:pt x="29288" y="64611"/>
                  </a:lnTo>
                  <a:lnTo>
                    <a:pt x="24367" y="65484"/>
                  </a:lnTo>
                  <a:lnTo>
                    <a:pt x="20795" y="65008"/>
                  </a:lnTo>
                  <a:lnTo>
                    <a:pt x="16747" y="63500"/>
                  </a:lnTo>
                  <a:lnTo>
                    <a:pt x="15398" y="62229"/>
                  </a:lnTo>
                  <a:lnTo>
                    <a:pt x="14842" y="60722"/>
                  </a:lnTo>
                  <a:lnTo>
                    <a:pt x="14842" y="35798"/>
                  </a:lnTo>
                  <a:lnTo>
                    <a:pt x="15477" y="33258"/>
                  </a:lnTo>
                  <a:lnTo>
                    <a:pt x="16826" y="31353"/>
                  </a:lnTo>
                  <a:lnTo>
                    <a:pt x="18732" y="29924"/>
                  </a:lnTo>
                  <a:lnTo>
                    <a:pt x="20795" y="29051"/>
                  </a:lnTo>
                  <a:lnTo>
                    <a:pt x="24763" y="28337"/>
                  </a:lnTo>
                  <a:lnTo>
                    <a:pt x="22894" y="23243"/>
                  </a:lnTo>
                  <a:lnTo>
                    <a:pt x="21748" y="23655"/>
                  </a:lnTo>
                  <a:lnTo>
                    <a:pt x="19128" y="25242"/>
                  </a:lnTo>
                  <a:lnTo>
                    <a:pt x="17065" y="27067"/>
                  </a:lnTo>
                  <a:lnTo>
                    <a:pt x="15714" y="28813"/>
                  </a:lnTo>
                  <a:lnTo>
                    <a:pt x="15001" y="30162"/>
                  </a:lnTo>
                  <a:lnTo>
                    <a:pt x="14842" y="30162"/>
                  </a:lnTo>
                  <a:lnTo>
                    <a:pt x="14842" y="238"/>
                  </a:lnTo>
                  <a:lnTo>
                    <a:pt x="14366" y="0"/>
                  </a:lnTo>
                  <a:close/>
                </a:path>
              </a:pathLst>
            </a:custGeom>
            <a:solidFill>
              <a:srgbClr val="000000"/>
            </a:solidFill>
          </p:spPr>
          <p:txBody>
            <a:bodyPr vert="horz" lIns="91440" tIns="45720" rIns="91440" bIns="45720" anchor="t"/>
            <a:lstStyle/>
            <a:p>
              <a:endParaRPr lang="en-IN"/>
            </a:p>
          </p:txBody>
        </p:sp>
        <p:sp>
          <p:nvSpPr>
            <p:cNvPr id="2702" name="Shape 7442"/>
            <p:cNvSpPr/>
            <p:nvPr/>
          </p:nvSpPr>
          <p:spPr>
            <a:xfrm>
              <a:off x="4134739" y="5720046"/>
              <a:ext cx="26351" cy="58341"/>
            </a:xfrm>
            <a:custGeom>
              <a:avLst/>
              <a:gdLst/>
              <a:ahLst/>
              <a:cxnLst/>
              <a:rect l="0" t="0" r="0" b="0"/>
              <a:pathLst>
                <a:path w="26351" h="58341">
                  <a:moveTo>
                    <a:pt x="13255" y="0"/>
                  </a:moveTo>
                  <a:lnTo>
                    <a:pt x="10873" y="3413"/>
                  </a:lnTo>
                  <a:lnTo>
                    <a:pt x="8888" y="6112"/>
                  </a:lnTo>
                  <a:lnTo>
                    <a:pt x="4364" y="11271"/>
                  </a:lnTo>
                  <a:lnTo>
                    <a:pt x="1428" y="13652"/>
                  </a:lnTo>
                  <a:lnTo>
                    <a:pt x="396" y="14446"/>
                  </a:lnTo>
                  <a:lnTo>
                    <a:pt x="0" y="15240"/>
                  </a:lnTo>
                  <a:lnTo>
                    <a:pt x="396" y="15954"/>
                  </a:lnTo>
                  <a:lnTo>
                    <a:pt x="5634" y="15954"/>
                  </a:lnTo>
                  <a:lnTo>
                    <a:pt x="5634" y="45799"/>
                  </a:lnTo>
                  <a:lnTo>
                    <a:pt x="5873" y="49133"/>
                  </a:lnTo>
                  <a:lnTo>
                    <a:pt x="6350" y="51911"/>
                  </a:lnTo>
                  <a:lnTo>
                    <a:pt x="7222" y="54133"/>
                  </a:lnTo>
                  <a:lnTo>
                    <a:pt x="8333" y="55801"/>
                  </a:lnTo>
                  <a:lnTo>
                    <a:pt x="11269" y="57785"/>
                  </a:lnTo>
                  <a:lnTo>
                    <a:pt x="14762" y="58341"/>
                  </a:lnTo>
                  <a:lnTo>
                    <a:pt x="18176" y="57706"/>
                  </a:lnTo>
                  <a:lnTo>
                    <a:pt x="21351" y="56197"/>
                  </a:lnTo>
                  <a:lnTo>
                    <a:pt x="24129" y="53816"/>
                  </a:lnTo>
                  <a:lnTo>
                    <a:pt x="26351" y="50800"/>
                  </a:lnTo>
                  <a:lnTo>
                    <a:pt x="25081" y="49688"/>
                  </a:lnTo>
                  <a:lnTo>
                    <a:pt x="22859" y="51991"/>
                  </a:lnTo>
                  <a:lnTo>
                    <a:pt x="19050" y="53181"/>
                  </a:lnTo>
                  <a:lnTo>
                    <a:pt x="16906" y="52704"/>
                  </a:lnTo>
                  <a:lnTo>
                    <a:pt x="15477" y="51593"/>
                  </a:lnTo>
                  <a:lnTo>
                    <a:pt x="14604" y="49847"/>
                  </a:lnTo>
                  <a:lnTo>
                    <a:pt x="14207" y="47942"/>
                  </a:lnTo>
                  <a:lnTo>
                    <a:pt x="13968" y="44291"/>
                  </a:lnTo>
                  <a:lnTo>
                    <a:pt x="13968" y="15954"/>
                  </a:lnTo>
                  <a:lnTo>
                    <a:pt x="23969" y="15954"/>
                  </a:lnTo>
                  <a:lnTo>
                    <a:pt x="23969" y="12779"/>
                  </a:lnTo>
                  <a:lnTo>
                    <a:pt x="13968" y="12779"/>
                  </a:lnTo>
                  <a:lnTo>
                    <a:pt x="13968" y="1270"/>
                  </a:lnTo>
                  <a:lnTo>
                    <a:pt x="13889" y="318"/>
                  </a:lnTo>
                  <a:lnTo>
                    <a:pt x="13255" y="0"/>
                  </a:lnTo>
                  <a:close/>
                </a:path>
              </a:pathLst>
            </a:custGeom>
            <a:solidFill>
              <a:srgbClr val="000000"/>
            </a:solidFill>
          </p:spPr>
          <p:txBody>
            <a:bodyPr vert="horz" lIns="91440" tIns="45720" rIns="91440" bIns="45720" anchor="t"/>
            <a:lstStyle/>
            <a:p>
              <a:endParaRPr lang="en-IN"/>
            </a:p>
          </p:txBody>
        </p:sp>
        <p:sp>
          <p:nvSpPr>
            <p:cNvPr id="2703" name="Shape 7443"/>
            <p:cNvSpPr/>
            <p:nvPr/>
          </p:nvSpPr>
          <p:spPr>
            <a:xfrm>
              <a:off x="3534425" y="5720046"/>
              <a:ext cx="26352" cy="58341"/>
            </a:xfrm>
            <a:custGeom>
              <a:avLst/>
              <a:gdLst/>
              <a:ahLst/>
              <a:cxnLst/>
              <a:rect l="0" t="0" r="0" b="0"/>
              <a:pathLst>
                <a:path w="26352" h="58341">
                  <a:moveTo>
                    <a:pt x="13256" y="0"/>
                  </a:moveTo>
                  <a:lnTo>
                    <a:pt x="10874" y="3413"/>
                  </a:lnTo>
                  <a:lnTo>
                    <a:pt x="8890" y="6112"/>
                  </a:lnTo>
                  <a:lnTo>
                    <a:pt x="4364" y="11271"/>
                  </a:lnTo>
                  <a:lnTo>
                    <a:pt x="1428" y="13652"/>
                  </a:lnTo>
                  <a:lnTo>
                    <a:pt x="396" y="14446"/>
                  </a:lnTo>
                  <a:lnTo>
                    <a:pt x="0" y="15240"/>
                  </a:lnTo>
                  <a:lnTo>
                    <a:pt x="396" y="15954"/>
                  </a:lnTo>
                  <a:lnTo>
                    <a:pt x="5636" y="15954"/>
                  </a:lnTo>
                  <a:lnTo>
                    <a:pt x="5636" y="45799"/>
                  </a:lnTo>
                  <a:lnTo>
                    <a:pt x="5873" y="49133"/>
                  </a:lnTo>
                  <a:lnTo>
                    <a:pt x="6350" y="51911"/>
                  </a:lnTo>
                  <a:lnTo>
                    <a:pt x="7223" y="54133"/>
                  </a:lnTo>
                  <a:lnTo>
                    <a:pt x="8333" y="55801"/>
                  </a:lnTo>
                  <a:lnTo>
                    <a:pt x="11271" y="57785"/>
                  </a:lnTo>
                  <a:lnTo>
                    <a:pt x="14763" y="58341"/>
                  </a:lnTo>
                  <a:lnTo>
                    <a:pt x="18176" y="57706"/>
                  </a:lnTo>
                  <a:lnTo>
                    <a:pt x="21351" y="56197"/>
                  </a:lnTo>
                  <a:lnTo>
                    <a:pt x="24129" y="53816"/>
                  </a:lnTo>
                  <a:lnTo>
                    <a:pt x="26352" y="50800"/>
                  </a:lnTo>
                  <a:lnTo>
                    <a:pt x="25082" y="49688"/>
                  </a:lnTo>
                  <a:lnTo>
                    <a:pt x="22859" y="51991"/>
                  </a:lnTo>
                  <a:lnTo>
                    <a:pt x="19050" y="53181"/>
                  </a:lnTo>
                  <a:lnTo>
                    <a:pt x="16907" y="52704"/>
                  </a:lnTo>
                  <a:lnTo>
                    <a:pt x="15477" y="51593"/>
                  </a:lnTo>
                  <a:lnTo>
                    <a:pt x="14604" y="49847"/>
                  </a:lnTo>
                  <a:lnTo>
                    <a:pt x="14207" y="47942"/>
                  </a:lnTo>
                  <a:lnTo>
                    <a:pt x="13970" y="44291"/>
                  </a:lnTo>
                  <a:lnTo>
                    <a:pt x="13970" y="15954"/>
                  </a:lnTo>
                  <a:lnTo>
                    <a:pt x="23971" y="15954"/>
                  </a:lnTo>
                  <a:lnTo>
                    <a:pt x="23971" y="12779"/>
                  </a:lnTo>
                  <a:lnTo>
                    <a:pt x="13970" y="12779"/>
                  </a:lnTo>
                  <a:lnTo>
                    <a:pt x="13970" y="1270"/>
                  </a:lnTo>
                  <a:lnTo>
                    <a:pt x="13889" y="318"/>
                  </a:lnTo>
                  <a:lnTo>
                    <a:pt x="13256" y="0"/>
                  </a:lnTo>
                  <a:close/>
                </a:path>
              </a:pathLst>
            </a:custGeom>
            <a:solidFill>
              <a:srgbClr val="000000"/>
            </a:solidFill>
          </p:spPr>
          <p:txBody>
            <a:bodyPr vert="horz" lIns="91440" tIns="45720" rIns="91440" bIns="45720" anchor="t"/>
            <a:lstStyle/>
            <a:p>
              <a:endParaRPr lang="en-IN"/>
            </a:p>
          </p:txBody>
        </p:sp>
        <p:sp>
          <p:nvSpPr>
            <p:cNvPr id="2704" name="Shape 7444"/>
            <p:cNvSpPr/>
            <p:nvPr/>
          </p:nvSpPr>
          <p:spPr>
            <a:xfrm>
              <a:off x="3411632" y="5720046"/>
              <a:ext cx="26351" cy="58341"/>
            </a:xfrm>
            <a:custGeom>
              <a:avLst/>
              <a:gdLst/>
              <a:ahLst/>
              <a:cxnLst/>
              <a:rect l="0" t="0" r="0" b="0"/>
              <a:pathLst>
                <a:path w="26351" h="58341">
                  <a:moveTo>
                    <a:pt x="13255" y="0"/>
                  </a:moveTo>
                  <a:lnTo>
                    <a:pt x="10873" y="3413"/>
                  </a:lnTo>
                  <a:lnTo>
                    <a:pt x="8809" y="6112"/>
                  </a:lnTo>
                  <a:lnTo>
                    <a:pt x="4364" y="11271"/>
                  </a:lnTo>
                  <a:lnTo>
                    <a:pt x="1348" y="13652"/>
                  </a:lnTo>
                  <a:lnTo>
                    <a:pt x="396" y="14446"/>
                  </a:lnTo>
                  <a:lnTo>
                    <a:pt x="0" y="15240"/>
                  </a:lnTo>
                  <a:lnTo>
                    <a:pt x="396" y="15954"/>
                  </a:lnTo>
                  <a:lnTo>
                    <a:pt x="5634" y="15954"/>
                  </a:lnTo>
                  <a:lnTo>
                    <a:pt x="5634" y="45799"/>
                  </a:lnTo>
                  <a:lnTo>
                    <a:pt x="5873" y="49133"/>
                  </a:lnTo>
                  <a:lnTo>
                    <a:pt x="6350" y="51911"/>
                  </a:lnTo>
                  <a:lnTo>
                    <a:pt x="7222" y="54133"/>
                  </a:lnTo>
                  <a:lnTo>
                    <a:pt x="8333" y="55801"/>
                  </a:lnTo>
                  <a:lnTo>
                    <a:pt x="11191" y="57785"/>
                  </a:lnTo>
                  <a:lnTo>
                    <a:pt x="14762" y="58341"/>
                  </a:lnTo>
                  <a:lnTo>
                    <a:pt x="18097" y="57706"/>
                  </a:lnTo>
                  <a:lnTo>
                    <a:pt x="21351" y="56197"/>
                  </a:lnTo>
                  <a:lnTo>
                    <a:pt x="24129" y="53816"/>
                  </a:lnTo>
                  <a:lnTo>
                    <a:pt x="26351" y="50800"/>
                  </a:lnTo>
                  <a:lnTo>
                    <a:pt x="25002" y="49688"/>
                  </a:lnTo>
                  <a:lnTo>
                    <a:pt x="22780" y="51991"/>
                  </a:lnTo>
                  <a:lnTo>
                    <a:pt x="18970" y="53181"/>
                  </a:lnTo>
                  <a:lnTo>
                    <a:pt x="16906" y="52704"/>
                  </a:lnTo>
                  <a:lnTo>
                    <a:pt x="15398" y="51593"/>
                  </a:lnTo>
                  <a:lnTo>
                    <a:pt x="14128" y="47942"/>
                  </a:lnTo>
                  <a:lnTo>
                    <a:pt x="13968" y="44291"/>
                  </a:lnTo>
                  <a:lnTo>
                    <a:pt x="13968" y="15954"/>
                  </a:lnTo>
                  <a:lnTo>
                    <a:pt x="23969" y="15954"/>
                  </a:lnTo>
                  <a:lnTo>
                    <a:pt x="23969" y="12779"/>
                  </a:lnTo>
                  <a:lnTo>
                    <a:pt x="13968" y="12779"/>
                  </a:lnTo>
                  <a:lnTo>
                    <a:pt x="13968" y="1270"/>
                  </a:lnTo>
                  <a:lnTo>
                    <a:pt x="13889" y="318"/>
                  </a:lnTo>
                  <a:lnTo>
                    <a:pt x="13255" y="0"/>
                  </a:lnTo>
                  <a:close/>
                </a:path>
              </a:pathLst>
            </a:custGeom>
            <a:solidFill>
              <a:srgbClr val="000000"/>
            </a:solidFill>
          </p:spPr>
          <p:txBody>
            <a:bodyPr vert="horz" lIns="91440" tIns="45720" rIns="91440" bIns="45720" anchor="t"/>
            <a:lstStyle/>
            <a:p>
              <a:endParaRPr lang="en-IN"/>
            </a:p>
          </p:txBody>
        </p:sp>
        <p:sp>
          <p:nvSpPr>
            <p:cNvPr id="2705" name="Shape 7445"/>
            <p:cNvSpPr/>
            <p:nvPr/>
          </p:nvSpPr>
          <p:spPr>
            <a:xfrm>
              <a:off x="4416677" y="5731795"/>
              <a:ext cx="43656" cy="46592"/>
            </a:xfrm>
            <a:custGeom>
              <a:avLst/>
              <a:gdLst/>
              <a:ahLst/>
              <a:cxnLst/>
              <a:rect l="0" t="0" r="0" b="0"/>
              <a:pathLst>
                <a:path w="43656" h="46592">
                  <a:moveTo>
                    <a:pt x="21352" y="0"/>
                  </a:moveTo>
                  <a:lnTo>
                    <a:pt x="20558" y="2777"/>
                  </a:lnTo>
                  <a:lnTo>
                    <a:pt x="24844" y="3650"/>
                  </a:lnTo>
                  <a:lnTo>
                    <a:pt x="28337" y="6111"/>
                  </a:lnTo>
                  <a:lnTo>
                    <a:pt x="31116" y="9762"/>
                  </a:lnTo>
                  <a:lnTo>
                    <a:pt x="33100" y="14444"/>
                  </a:lnTo>
                  <a:lnTo>
                    <a:pt x="34369" y="19922"/>
                  </a:lnTo>
                  <a:lnTo>
                    <a:pt x="34767" y="25874"/>
                  </a:lnTo>
                  <a:lnTo>
                    <a:pt x="34211" y="32146"/>
                  </a:lnTo>
                  <a:lnTo>
                    <a:pt x="32861" y="36828"/>
                  </a:lnTo>
                  <a:lnTo>
                    <a:pt x="30798" y="40162"/>
                  </a:lnTo>
                  <a:lnTo>
                    <a:pt x="28337" y="42306"/>
                  </a:lnTo>
                  <a:lnTo>
                    <a:pt x="25638" y="43496"/>
                  </a:lnTo>
                  <a:lnTo>
                    <a:pt x="23098" y="43813"/>
                  </a:lnTo>
                  <a:lnTo>
                    <a:pt x="19050" y="43019"/>
                  </a:lnTo>
                  <a:lnTo>
                    <a:pt x="15875" y="40877"/>
                  </a:lnTo>
                  <a:lnTo>
                    <a:pt x="13336" y="37622"/>
                  </a:lnTo>
                  <a:lnTo>
                    <a:pt x="11510" y="33733"/>
                  </a:lnTo>
                  <a:lnTo>
                    <a:pt x="10240" y="29526"/>
                  </a:lnTo>
                  <a:lnTo>
                    <a:pt x="9446" y="25319"/>
                  </a:lnTo>
                  <a:lnTo>
                    <a:pt x="9049" y="21429"/>
                  </a:lnTo>
                  <a:lnTo>
                    <a:pt x="8891" y="18256"/>
                  </a:lnTo>
                  <a:lnTo>
                    <a:pt x="9128" y="14603"/>
                  </a:lnTo>
                  <a:lnTo>
                    <a:pt x="9842" y="11508"/>
                  </a:lnTo>
                  <a:lnTo>
                    <a:pt x="12383" y="6666"/>
                  </a:lnTo>
                  <a:lnTo>
                    <a:pt x="16113" y="3730"/>
                  </a:lnTo>
                  <a:lnTo>
                    <a:pt x="18256" y="3014"/>
                  </a:lnTo>
                  <a:lnTo>
                    <a:pt x="20558" y="2777"/>
                  </a:lnTo>
                  <a:lnTo>
                    <a:pt x="21352" y="0"/>
                  </a:lnTo>
                  <a:lnTo>
                    <a:pt x="15241" y="872"/>
                  </a:lnTo>
                  <a:lnTo>
                    <a:pt x="9922" y="3332"/>
                  </a:lnTo>
                  <a:lnTo>
                    <a:pt x="5716" y="6983"/>
                  </a:lnTo>
                  <a:lnTo>
                    <a:pt x="2541" y="11667"/>
                  </a:lnTo>
                  <a:lnTo>
                    <a:pt x="636" y="17064"/>
                  </a:lnTo>
                  <a:lnTo>
                    <a:pt x="0" y="23017"/>
                  </a:lnTo>
                  <a:lnTo>
                    <a:pt x="715" y="29367"/>
                  </a:lnTo>
                  <a:lnTo>
                    <a:pt x="2778" y="35082"/>
                  </a:lnTo>
                  <a:lnTo>
                    <a:pt x="6033" y="39766"/>
                  </a:lnTo>
                  <a:lnTo>
                    <a:pt x="10398" y="43417"/>
                  </a:lnTo>
                  <a:lnTo>
                    <a:pt x="15637" y="45718"/>
                  </a:lnTo>
                  <a:lnTo>
                    <a:pt x="21669" y="46592"/>
                  </a:lnTo>
                  <a:lnTo>
                    <a:pt x="28496" y="45481"/>
                  </a:lnTo>
                  <a:lnTo>
                    <a:pt x="34052" y="42623"/>
                  </a:lnTo>
                  <a:lnTo>
                    <a:pt x="38260" y="38416"/>
                  </a:lnTo>
                  <a:lnTo>
                    <a:pt x="41275" y="33494"/>
                  </a:lnTo>
                  <a:lnTo>
                    <a:pt x="43101" y="28097"/>
                  </a:lnTo>
                  <a:lnTo>
                    <a:pt x="43656" y="23017"/>
                  </a:lnTo>
                  <a:lnTo>
                    <a:pt x="43180" y="17858"/>
                  </a:lnTo>
                  <a:lnTo>
                    <a:pt x="41990" y="13333"/>
                  </a:lnTo>
                  <a:lnTo>
                    <a:pt x="40085" y="9444"/>
                  </a:lnTo>
                  <a:lnTo>
                    <a:pt x="37386" y="6111"/>
                  </a:lnTo>
                  <a:lnTo>
                    <a:pt x="34131" y="3491"/>
                  </a:lnTo>
                  <a:lnTo>
                    <a:pt x="30322" y="158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2706" name="Shape 7446"/>
            <p:cNvSpPr/>
            <p:nvPr/>
          </p:nvSpPr>
          <p:spPr>
            <a:xfrm>
              <a:off x="4290631" y="5731795"/>
              <a:ext cx="40163" cy="46592"/>
            </a:xfrm>
            <a:custGeom>
              <a:avLst/>
              <a:gdLst/>
              <a:ahLst/>
              <a:cxnLst/>
              <a:rect l="0" t="0" r="0" b="0"/>
              <a:pathLst>
                <a:path w="40163" h="46592">
                  <a:moveTo>
                    <a:pt x="18096" y="0"/>
                  </a:moveTo>
                  <a:lnTo>
                    <a:pt x="12857" y="555"/>
                  </a:lnTo>
                  <a:lnTo>
                    <a:pt x="8731" y="1983"/>
                  </a:lnTo>
                  <a:lnTo>
                    <a:pt x="5634" y="4047"/>
                  </a:lnTo>
                  <a:lnTo>
                    <a:pt x="3571" y="6428"/>
                  </a:lnTo>
                  <a:lnTo>
                    <a:pt x="2301" y="8809"/>
                  </a:lnTo>
                  <a:lnTo>
                    <a:pt x="1904" y="11032"/>
                  </a:lnTo>
                  <a:lnTo>
                    <a:pt x="2142" y="12382"/>
                  </a:lnTo>
                  <a:lnTo>
                    <a:pt x="2936" y="13810"/>
                  </a:lnTo>
                  <a:lnTo>
                    <a:pt x="4206" y="14921"/>
                  </a:lnTo>
                  <a:lnTo>
                    <a:pt x="6189" y="15397"/>
                  </a:lnTo>
                  <a:lnTo>
                    <a:pt x="7937" y="15001"/>
                  </a:lnTo>
                  <a:lnTo>
                    <a:pt x="9364" y="13969"/>
                  </a:lnTo>
                  <a:lnTo>
                    <a:pt x="10318" y="12619"/>
                  </a:lnTo>
                  <a:lnTo>
                    <a:pt x="10636" y="11112"/>
                  </a:lnTo>
                  <a:lnTo>
                    <a:pt x="10397" y="9364"/>
                  </a:lnTo>
                  <a:lnTo>
                    <a:pt x="10158" y="7301"/>
                  </a:lnTo>
                  <a:lnTo>
                    <a:pt x="10795" y="5238"/>
                  </a:lnTo>
                  <a:lnTo>
                    <a:pt x="12382" y="3730"/>
                  </a:lnTo>
                  <a:lnTo>
                    <a:pt x="14683" y="2697"/>
                  </a:lnTo>
                  <a:lnTo>
                    <a:pt x="17145" y="2381"/>
                  </a:lnTo>
                  <a:lnTo>
                    <a:pt x="19683" y="2697"/>
                  </a:lnTo>
                  <a:lnTo>
                    <a:pt x="22145" y="3888"/>
                  </a:lnTo>
                  <a:lnTo>
                    <a:pt x="24050" y="6350"/>
                  </a:lnTo>
                  <a:lnTo>
                    <a:pt x="24763" y="10635"/>
                  </a:lnTo>
                  <a:lnTo>
                    <a:pt x="24763" y="16668"/>
                  </a:lnTo>
                  <a:lnTo>
                    <a:pt x="24031" y="16957"/>
                  </a:lnTo>
                  <a:lnTo>
                    <a:pt x="24763" y="19050"/>
                  </a:lnTo>
                  <a:lnTo>
                    <a:pt x="24763" y="33416"/>
                  </a:lnTo>
                  <a:lnTo>
                    <a:pt x="24288" y="36749"/>
                  </a:lnTo>
                  <a:lnTo>
                    <a:pt x="23256" y="37939"/>
                  </a:lnTo>
                  <a:lnTo>
                    <a:pt x="21431" y="39051"/>
                  </a:lnTo>
                  <a:lnTo>
                    <a:pt x="18811" y="40083"/>
                  </a:lnTo>
                  <a:lnTo>
                    <a:pt x="15318" y="40877"/>
                  </a:lnTo>
                  <a:lnTo>
                    <a:pt x="12778" y="40321"/>
                  </a:lnTo>
                  <a:lnTo>
                    <a:pt x="10715" y="38733"/>
                  </a:lnTo>
                  <a:lnTo>
                    <a:pt x="9286" y="36273"/>
                  </a:lnTo>
                  <a:lnTo>
                    <a:pt x="8731" y="33098"/>
                  </a:lnTo>
                  <a:lnTo>
                    <a:pt x="8731" y="32939"/>
                  </a:lnTo>
                  <a:lnTo>
                    <a:pt x="8888" y="31113"/>
                  </a:lnTo>
                  <a:lnTo>
                    <a:pt x="9603" y="28971"/>
                  </a:lnTo>
                  <a:lnTo>
                    <a:pt x="11191" y="26589"/>
                  </a:lnTo>
                  <a:lnTo>
                    <a:pt x="13970" y="24128"/>
                  </a:lnTo>
                  <a:lnTo>
                    <a:pt x="18413" y="21588"/>
                  </a:lnTo>
                  <a:lnTo>
                    <a:pt x="24763" y="19050"/>
                  </a:lnTo>
                  <a:lnTo>
                    <a:pt x="24031" y="16957"/>
                  </a:lnTo>
                  <a:lnTo>
                    <a:pt x="17302" y="19605"/>
                  </a:lnTo>
                  <a:lnTo>
                    <a:pt x="11191" y="22382"/>
                  </a:lnTo>
                  <a:lnTo>
                    <a:pt x="6350" y="25161"/>
                  </a:lnTo>
                  <a:lnTo>
                    <a:pt x="2857" y="28256"/>
                  </a:lnTo>
                  <a:lnTo>
                    <a:pt x="713" y="31828"/>
                  </a:lnTo>
                  <a:lnTo>
                    <a:pt x="0" y="36273"/>
                  </a:lnTo>
                  <a:lnTo>
                    <a:pt x="951" y="40638"/>
                  </a:lnTo>
                  <a:lnTo>
                    <a:pt x="3332" y="43893"/>
                  </a:lnTo>
                  <a:lnTo>
                    <a:pt x="6667" y="45957"/>
                  </a:lnTo>
                  <a:lnTo>
                    <a:pt x="10556" y="46592"/>
                  </a:lnTo>
                  <a:lnTo>
                    <a:pt x="14604" y="45957"/>
                  </a:lnTo>
                  <a:lnTo>
                    <a:pt x="18413" y="44211"/>
                  </a:lnTo>
                  <a:lnTo>
                    <a:pt x="24923" y="39368"/>
                  </a:lnTo>
                  <a:lnTo>
                    <a:pt x="25400" y="42384"/>
                  </a:lnTo>
                  <a:lnTo>
                    <a:pt x="26351" y="44448"/>
                  </a:lnTo>
                  <a:lnTo>
                    <a:pt x="27621" y="45718"/>
                  </a:lnTo>
                  <a:lnTo>
                    <a:pt x="28971" y="46353"/>
                  </a:lnTo>
                  <a:lnTo>
                    <a:pt x="31352" y="46592"/>
                  </a:lnTo>
                  <a:lnTo>
                    <a:pt x="32781" y="46433"/>
                  </a:lnTo>
                  <a:lnTo>
                    <a:pt x="34764" y="45877"/>
                  </a:lnTo>
                  <a:lnTo>
                    <a:pt x="37226" y="44448"/>
                  </a:lnTo>
                  <a:lnTo>
                    <a:pt x="40163" y="41671"/>
                  </a:lnTo>
                  <a:lnTo>
                    <a:pt x="40163" y="39051"/>
                  </a:lnTo>
                  <a:lnTo>
                    <a:pt x="38337" y="40321"/>
                  </a:lnTo>
                  <a:lnTo>
                    <a:pt x="35718" y="40956"/>
                  </a:lnTo>
                  <a:lnTo>
                    <a:pt x="34051" y="40479"/>
                  </a:lnTo>
                  <a:lnTo>
                    <a:pt x="33177" y="39131"/>
                  </a:lnTo>
                  <a:lnTo>
                    <a:pt x="32861" y="35162"/>
                  </a:lnTo>
                  <a:lnTo>
                    <a:pt x="32861" y="15875"/>
                  </a:lnTo>
                  <a:lnTo>
                    <a:pt x="32305" y="9127"/>
                  </a:lnTo>
                  <a:lnTo>
                    <a:pt x="31034" y="5713"/>
                  </a:lnTo>
                  <a:lnTo>
                    <a:pt x="28495" y="2777"/>
                  </a:lnTo>
                  <a:lnTo>
                    <a:pt x="26670" y="1587"/>
                  </a:lnTo>
                  <a:lnTo>
                    <a:pt x="24288" y="793"/>
                  </a:lnTo>
                  <a:lnTo>
                    <a:pt x="21431" y="237"/>
                  </a:lnTo>
                  <a:lnTo>
                    <a:pt x="18096" y="0"/>
                  </a:lnTo>
                  <a:close/>
                </a:path>
              </a:pathLst>
            </a:custGeom>
            <a:solidFill>
              <a:srgbClr val="000000"/>
            </a:solidFill>
          </p:spPr>
          <p:txBody>
            <a:bodyPr vert="horz" lIns="91440" tIns="45720" rIns="91440" bIns="45720" anchor="t"/>
            <a:lstStyle/>
            <a:p>
              <a:endParaRPr lang="en-IN"/>
            </a:p>
          </p:txBody>
        </p:sp>
        <p:sp>
          <p:nvSpPr>
            <p:cNvPr id="2707" name="Shape 7447"/>
            <p:cNvSpPr/>
            <p:nvPr/>
          </p:nvSpPr>
          <p:spPr>
            <a:xfrm>
              <a:off x="4163075" y="5731795"/>
              <a:ext cx="43656" cy="46592"/>
            </a:xfrm>
            <a:custGeom>
              <a:avLst/>
              <a:gdLst/>
              <a:ahLst/>
              <a:cxnLst/>
              <a:rect l="0" t="0" r="0" b="0"/>
              <a:pathLst>
                <a:path w="43656" h="46592">
                  <a:moveTo>
                    <a:pt x="21431" y="0"/>
                  </a:moveTo>
                  <a:lnTo>
                    <a:pt x="20637" y="2777"/>
                  </a:lnTo>
                  <a:lnTo>
                    <a:pt x="24844" y="3650"/>
                  </a:lnTo>
                  <a:lnTo>
                    <a:pt x="28337" y="6111"/>
                  </a:lnTo>
                  <a:lnTo>
                    <a:pt x="31115" y="9762"/>
                  </a:lnTo>
                  <a:lnTo>
                    <a:pt x="33099" y="14444"/>
                  </a:lnTo>
                  <a:lnTo>
                    <a:pt x="34369" y="19922"/>
                  </a:lnTo>
                  <a:lnTo>
                    <a:pt x="34766" y="25874"/>
                  </a:lnTo>
                  <a:lnTo>
                    <a:pt x="34211" y="32146"/>
                  </a:lnTo>
                  <a:lnTo>
                    <a:pt x="32861" y="36828"/>
                  </a:lnTo>
                  <a:lnTo>
                    <a:pt x="30797" y="40162"/>
                  </a:lnTo>
                  <a:lnTo>
                    <a:pt x="28337" y="42306"/>
                  </a:lnTo>
                  <a:lnTo>
                    <a:pt x="25638" y="43496"/>
                  </a:lnTo>
                  <a:lnTo>
                    <a:pt x="23098" y="43813"/>
                  </a:lnTo>
                  <a:lnTo>
                    <a:pt x="19050" y="43019"/>
                  </a:lnTo>
                  <a:lnTo>
                    <a:pt x="15875" y="40877"/>
                  </a:lnTo>
                  <a:lnTo>
                    <a:pt x="13334" y="37622"/>
                  </a:lnTo>
                  <a:lnTo>
                    <a:pt x="11508" y="33733"/>
                  </a:lnTo>
                  <a:lnTo>
                    <a:pt x="9445" y="25319"/>
                  </a:lnTo>
                  <a:lnTo>
                    <a:pt x="9048" y="21429"/>
                  </a:lnTo>
                  <a:lnTo>
                    <a:pt x="8890" y="18256"/>
                  </a:lnTo>
                  <a:lnTo>
                    <a:pt x="9127" y="14603"/>
                  </a:lnTo>
                  <a:lnTo>
                    <a:pt x="9842" y="11508"/>
                  </a:lnTo>
                  <a:lnTo>
                    <a:pt x="12382" y="6666"/>
                  </a:lnTo>
                  <a:lnTo>
                    <a:pt x="16113" y="3730"/>
                  </a:lnTo>
                  <a:lnTo>
                    <a:pt x="18256" y="3014"/>
                  </a:lnTo>
                  <a:lnTo>
                    <a:pt x="20637" y="2777"/>
                  </a:lnTo>
                  <a:lnTo>
                    <a:pt x="21431" y="0"/>
                  </a:lnTo>
                  <a:lnTo>
                    <a:pt x="15240" y="872"/>
                  </a:lnTo>
                  <a:lnTo>
                    <a:pt x="9921" y="3332"/>
                  </a:lnTo>
                  <a:lnTo>
                    <a:pt x="5715" y="6983"/>
                  </a:lnTo>
                  <a:lnTo>
                    <a:pt x="2540" y="11667"/>
                  </a:lnTo>
                  <a:lnTo>
                    <a:pt x="634" y="17064"/>
                  </a:lnTo>
                  <a:lnTo>
                    <a:pt x="0" y="23017"/>
                  </a:lnTo>
                  <a:lnTo>
                    <a:pt x="713" y="29367"/>
                  </a:lnTo>
                  <a:lnTo>
                    <a:pt x="2777" y="35082"/>
                  </a:lnTo>
                  <a:lnTo>
                    <a:pt x="6032" y="39766"/>
                  </a:lnTo>
                  <a:lnTo>
                    <a:pt x="10398" y="43417"/>
                  </a:lnTo>
                  <a:lnTo>
                    <a:pt x="15637" y="45718"/>
                  </a:lnTo>
                  <a:lnTo>
                    <a:pt x="21669" y="46592"/>
                  </a:lnTo>
                  <a:lnTo>
                    <a:pt x="28575" y="45481"/>
                  </a:lnTo>
                  <a:lnTo>
                    <a:pt x="34051" y="42623"/>
                  </a:lnTo>
                  <a:lnTo>
                    <a:pt x="38258" y="38416"/>
                  </a:lnTo>
                  <a:lnTo>
                    <a:pt x="41275" y="33494"/>
                  </a:lnTo>
                  <a:lnTo>
                    <a:pt x="43101" y="28097"/>
                  </a:lnTo>
                  <a:lnTo>
                    <a:pt x="43656" y="23017"/>
                  </a:lnTo>
                  <a:lnTo>
                    <a:pt x="43179" y="17858"/>
                  </a:lnTo>
                  <a:lnTo>
                    <a:pt x="41988" y="13333"/>
                  </a:lnTo>
                  <a:lnTo>
                    <a:pt x="40083" y="9444"/>
                  </a:lnTo>
                  <a:lnTo>
                    <a:pt x="37386" y="6111"/>
                  </a:lnTo>
                  <a:lnTo>
                    <a:pt x="34131" y="3491"/>
                  </a:lnTo>
                  <a:lnTo>
                    <a:pt x="30401"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708" name="Shape 7448"/>
            <p:cNvSpPr/>
            <p:nvPr/>
          </p:nvSpPr>
          <p:spPr>
            <a:xfrm>
              <a:off x="4003611" y="5731795"/>
              <a:ext cx="43656" cy="46592"/>
            </a:xfrm>
            <a:custGeom>
              <a:avLst/>
              <a:gdLst/>
              <a:ahLst/>
              <a:cxnLst/>
              <a:rect l="0" t="0" r="0" b="0"/>
              <a:pathLst>
                <a:path w="43656" h="46592">
                  <a:moveTo>
                    <a:pt x="21351" y="0"/>
                  </a:moveTo>
                  <a:lnTo>
                    <a:pt x="20557" y="2777"/>
                  </a:lnTo>
                  <a:lnTo>
                    <a:pt x="24843" y="3650"/>
                  </a:lnTo>
                  <a:lnTo>
                    <a:pt x="28336" y="6111"/>
                  </a:lnTo>
                  <a:lnTo>
                    <a:pt x="31115" y="9762"/>
                  </a:lnTo>
                  <a:lnTo>
                    <a:pt x="33098" y="14444"/>
                  </a:lnTo>
                  <a:lnTo>
                    <a:pt x="34368" y="19922"/>
                  </a:lnTo>
                  <a:lnTo>
                    <a:pt x="34765" y="25874"/>
                  </a:lnTo>
                  <a:lnTo>
                    <a:pt x="34210" y="32146"/>
                  </a:lnTo>
                  <a:lnTo>
                    <a:pt x="32781" y="36828"/>
                  </a:lnTo>
                  <a:lnTo>
                    <a:pt x="30796" y="40162"/>
                  </a:lnTo>
                  <a:lnTo>
                    <a:pt x="28336" y="42306"/>
                  </a:lnTo>
                  <a:lnTo>
                    <a:pt x="25637" y="43496"/>
                  </a:lnTo>
                  <a:lnTo>
                    <a:pt x="23097" y="43813"/>
                  </a:lnTo>
                  <a:lnTo>
                    <a:pt x="19050" y="43019"/>
                  </a:lnTo>
                  <a:lnTo>
                    <a:pt x="15795" y="40877"/>
                  </a:lnTo>
                  <a:lnTo>
                    <a:pt x="13334" y="37622"/>
                  </a:lnTo>
                  <a:lnTo>
                    <a:pt x="11508" y="33733"/>
                  </a:lnTo>
                  <a:lnTo>
                    <a:pt x="10238" y="29526"/>
                  </a:lnTo>
                  <a:lnTo>
                    <a:pt x="9445" y="25319"/>
                  </a:lnTo>
                  <a:lnTo>
                    <a:pt x="9047" y="21429"/>
                  </a:lnTo>
                  <a:lnTo>
                    <a:pt x="8890" y="18256"/>
                  </a:lnTo>
                  <a:lnTo>
                    <a:pt x="9127" y="14603"/>
                  </a:lnTo>
                  <a:lnTo>
                    <a:pt x="9841" y="11508"/>
                  </a:lnTo>
                  <a:lnTo>
                    <a:pt x="12382" y="6666"/>
                  </a:lnTo>
                  <a:lnTo>
                    <a:pt x="16112" y="3730"/>
                  </a:lnTo>
                  <a:lnTo>
                    <a:pt x="18256" y="3014"/>
                  </a:lnTo>
                  <a:lnTo>
                    <a:pt x="20557" y="2777"/>
                  </a:lnTo>
                  <a:lnTo>
                    <a:pt x="21351" y="0"/>
                  </a:lnTo>
                  <a:lnTo>
                    <a:pt x="15240" y="872"/>
                  </a:lnTo>
                  <a:lnTo>
                    <a:pt x="9921" y="3332"/>
                  </a:lnTo>
                  <a:lnTo>
                    <a:pt x="5715" y="6983"/>
                  </a:lnTo>
                  <a:lnTo>
                    <a:pt x="2540" y="11667"/>
                  </a:lnTo>
                  <a:lnTo>
                    <a:pt x="634" y="17064"/>
                  </a:lnTo>
                  <a:lnTo>
                    <a:pt x="0" y="23017"/>
                  </a:lnTo>
                  <a:lnTo>
                    <a:pt x="713" y="29367"/>
                  </a:lnTo>
                  <a:lnTo>
                    <a:pt x="2777" y="35082"/>
                  </a:lnTo>
                  <a:lnTo>
                    <a:pt x="6032" y="39766"/>
                  </a:lnTo>
                  <a:lnTo>
                    <a:pt x="10397" y="43417"/>
                  </a:lnTo>
                  <a:lnTo>
                    <a:pt x="15636" y="45718"/>
                  </a:lnTo>
                  <a:lnTo>
                    <a:pt x="21668" y="46592"/>
                  </a:lnTo>
                  <a:lnTo>
                    <a:pt x="28495" y="45481"/>
                  </a:lnTo>
                  <a:lnTo>
                    <a:pt x="34051" y="42623"/>
                  </a:lnTo>
                  <a:lnTo>
                    <a:pt x="38258" y="38416"/>
                  </a:lnTo>
                  <a:lnTo>
                    <a:pt x="41275" y="33494"/>
                  </a:lnTo>
                  <a:lnTo>
                    <a:pt x="43100" y="28097"/>
                  </a:lnTo>
                  <a:lnTo>
                    <a:pt x="43656" y="23017"/>
                  </a:lnTo>
                  <a:lnTo>
                    <a:pt x="43178" y="17858"/>
                  </a:lnTo>
                  <a:lnTo>
                    <a:pt x="41988" y="13333"/>
                  </a:lnTo>
                  <a:lnTo>
                    <a:pt x="40083" y="9444"/>
                  </a:lnTo>
                  <a:lnTo>
                    <a:pt x="37385" y="6111"/>
                  </a:lnTo>
                  <a:lnTo>
                    <a:pt x="34131" y="3491"/>
                  </a:lnTo>
                  <a:lnTo>
                    <a:pt x="30321"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2709" name="Shape 7449"/>
            <p:cNvSpPr/>
            <p:nvPr/>
          </p:nvSpPr>
          <p:spPr>
            <a:xfrm>
              <a:off x="3877564" y="5731795"/>
              <a:ext cx="40162" cy="46592"/>
            </a:xfrm>
            <a:custGeom>
              <a:avLst/>
              <a:gdLst/>
              <a:ahLst/>
              <a:cxnLst/>
              <a:rect l="0" t="0" r="0" b="0"/>
              <a:pathLst>
                <a:path w="40162" h="46592">
                  <a:moveTo>
                    <a:pt x="18017" y="0"/>
                  </a:moveTo>
                  <a:lnTo>
                    <a:pt x="12857" y="555"/>
                  </a:lnTo>
                  <a:lnTo>
                    <a:pt x="8731" y="1983"/>
                  </a:lnTo>
                  <a:lnTo>
                    <a:pt x="5634" y="4047"/>
                  </a:lnTo>
                  <a:lnTo>
                    <a:pt x="3571" y="6428"/>
                  </a:lnTo>
                  <a:lnTo>
                    <a:pt x="2301" y="8809"/>
                  </a:lnTo>
                  <a:lnTo>
                    <a:pt x="1904" y="11032"/>
                  </a:lnTo>
                  <a:lnTo>
                    <a:pt x="2856" y="13810"/>
                  </a:lnTo>
                  <a:lnTo>
                    <a:pt x="4206" y="14921"/>
                  </a:lnTo>
                  <a:lnTo>
                    <a:pt x="6191" y="15397"/>
                  </a:lnTo>
                  <a:lnTo>
                    <a:pt x="7937" y="15001"/>
                  </a:lnTo>
                  <a:lnTo>
                    <a:pt x="9366" y="13969"/>
                  </a:lnTo>
                  <a:lnTo>
                    <a:pt x="10318" y="12619"/>
                  </a:lnTo>
                  <a:lnTo>
                    <a:pt x="10636" y="11112"/>
                  </a:lnTo>
                  <a:lnTo>
                    <a:pt x="10397" y="9364"/>
                  </a:lnTo>
                  <a:lnTo>
                    <a:pt x="10159" y="7301"/>
                  </a:lnTo>
                  <a:lnTo>
                    <a:pt x="10714" y="5238"/>
                  </a:lnTo>
                  <a:lnTo>
                    <a:pt x="12381" y="3730"/>
                  </a:lnTo>
                  <a:lnTo>
                    <a:pt x="14683" y="2697"/>
                  </a:lnTo>
                  <a:lnTo>
                    <a:pt x="17143" y="2381"/>
                  </a:lnTo>
                  <a:lnTo>
                    <a:pt x="19684" y="2697"/>
                  </a:lnTo>
                  <a:lnTo>
                    <a:pt x="22145" y="3888"/>
                  </a:lnTo>
                  <a:lnTo>
                    <a:pt x="24050" y="6350"/>
                  </a:lnTo>
                  <a:lnTo>
                    <a:pt x="24763" y="10635"/>
                  </a:lnTo>
                  <a:lnTo>
                    <a:pt x="24763" y="16668"/>
                  </a:lnTo>
                  <a:lnTo>
                    <a:pt x="24023" y="16960"/>
                  </a:lnTo>
                  <a:lnTo>
                    <a:pt x="24763" y="19050"/>
                  </a:lnTo>
                  <a:lnTo>
                    <a:pt x="24763" y="33416"/>
                  </a:lnTo>
                  <a:lnTo>
                    <a:pt x="24208" y="36749"/>
                  </a:lnTo>
                  <a:lnTo>
                    <a:pt x="23176" y="37939"/>
                  </a:lnTo>
                  <a:lnTo>
                    <a:pt x="21431" y="39051"/>
                  </a:lnTo>
                  <a:lnTo>
                    <a:pt x="18811" y="40083"/>
                  </a:lnTo>
                  <a:lnTo>
                    <a:pt x="15238" y="40877"/>
                  </a:lnTo>
                  <a:lnTo>
                    <a:pt x="12700" y="40321"/>
                  </a:lnTo>
                  <a:lnTo>
                    <a:pt x="10636" y="38733"/>
                  </a:lnTo>
                  <a:lnTo>
                    <a:pt x="9286" y="36273"/>
                  </a:lnTo>
                  <a:lnTo>
                    <a:pt x="8731" y="33098"/>
                  </a:lnTo>
                  <a:lnTo>
                    <a:pt x="8731" y="32939"/>
                  </a:lnTo>
                  <a:lnTo>
                    <a:pt x="8888" y="31113"/>
                  </a:lnTo>
                  <a:lnTo>
                    <a:pt x="9603" y="28971"/>
                  </a:lnTo>
                  <a:lnTo>
                    <a:pt x="11191" y="26589"/>
                  </a:lnTo>
                  <a:lnTo>
                    <a:pt x="13968" y="24128"/>
                  </a:lnTo>
                  <a:lnTo>
                    <a:pt x="15953" y="22858"/>
                  </a:lnTo>
                  <a:lnTo>
                    <a:pt x="18413" y="21588"/>
                  </a:lnTo>
                  <a:lnTo>
                    <a:pt x="24763" y="19050"/>
                  </a:lnTo>
                  <a:lnTo>
                    <a:pt x="24023" y="16960"/>
                  </a:lnTo>
                  <a:lnTo>
                    <a:pt x="17303" y="19605"/>
                  </a:lnTo>
                  <a:lnTo>
                    <a:pt x="11191" y="22382"/>
                  </a:lnTo>
                  <a:lnTo>
                    <a:pt x="6350" y="25161"/>
                  </a:lnTo>
                  <a:lnTo>
                    <a:pt x="2856" y="28256"/>
                  </a:lnTo>
                  <a:lnTo>
                    <a:pt x="713" y="31828"/>
                  </a:lnTo>
                  <a:lnTo>
                    <a:pt x="0" y="36273"/>
                  </a:lnTo>
                  <a:lnTo>
                    <a:pt x="951" y="40638"/>
                  </a:lnTo>
                  <a:lnTo>
                    <a:pt x="3253" y="43893"/>
                  </a:lnTo>
                  <a:lnTo>
                    <a:pt x="6667" y="45957"/>
                  </a:lnTo>
                  <a:lnTo>
                    <a:pt x="10556" y="46592"/>
                  </a:lnTo>
                  <a:lnTo>
                    <a:pt x="14604" y="45957"/>
                  </a:lnTo>
                  <a:lnTo>
                    <a:pt x="18413" y="44211"/>
                  </a:lnTo>
                  <a:lnTo>
                    <a:pt x="24923" y="39368"/>
                  </a:lnTo>
                  <a:lnTo>
                    <a:pt x="25400" y="42384"/>
                  </a:lnTo>
                  <a:lnTo>
                    <a:pt x="26351" y="44448"/>
                  </a:lnTo>
                  <a:lnTo>
                    <a:pt x="27622" y="45718"/>
                  </a:lnTo>
                  <a:lnTo>
                    <a:pt x="28971" y="46353"/>
                  </a:lnTo>
                  <a:lnTo>
                    <a:pt x="31352" y="46592"/>
                  </a:lnTo>
                  <a:lnTo>
                    <a:pt x="32781" y="46433"/>
                  </a:lnTo>
                  <a:lnTo>
                    <a:pt x="34766" y="45877"/>
                  </a:lnTo>
                  <a:lnTo>
                    <a:pt x="37226" y="44448"/>
                  </a:lnTo>
                  <a:lnTo>
                    <a:pt x="40162" y="41671"/>
                  </a:lnTo>
                  <a:lnTo>
                    <a:pt x="40162" y="39051"/>
                  </a:lnTo>
                  <a:lnTo>
                    <a:pt x="38337" y="40321"/>
                  </a:lnTo>
                  <a:lnTo>
                    <a:pt x="35718" y="40956"/>
                  </a:lnTo>
                  <a:lnTo>
                    <a:pt x="33972" y="40479"/>
                  </a:lnTo>
                  <a:lnTo>
                    <a:pt x="33178" y="39131"/>
                  </a:lnTo>
                  <a:lnTo>
                    <a:pt x="32781" y="35162"/>
                  </a:lnTo>
                  <a:lnTo>
                    <a:pt x="32781" y="15875"/>
                  </a:lnTo>
                  <a:lnTo>
                    <a:pt x="32305" y="9127"/>
                  </a:lnTo>
                  <a:lnTo>
                    <a:pt x="30956" y="5713"/>
                  </a:lnTo>
                  <a:lnTo>
                    <a:pt x="28416" y="2777"/>
                  </a:lnTo>
                  <a:lnTo>
                    <a:pt x="26589" y="1587"/>
                  </a:lnTo>
                  <a:lnTo>
                    <a:pt x="24287"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710" name="Shape 7450"/>
            <p:cNvSpPr/>
            <p:nvPr/>
          </p:nvSpPr>
          <p:spPr>
            <a:xfrm>
              <a:off x="3715162" y="5731795"/>
              <a:ext cx="40083" cy="46592"/>
            </a:xfrm>
            <a:custGeom>
              <a:avLst/>
              <a:gdLst/>
              <a:ahLst/>
              <a:cxnLst/>
              <a:rect l="0" t="0" r="0" b="0"/>
              <a:pathLst>
                <a:path w="40083" h="46592">
                  <a:moveTo>
                    <a:pt x="18017" y="0"/>
                  </a:moveTo>
                  <a:lnTo>
                    <a:pt x="12778" y="555"/>
                  </a:lnTo>
                  <a:lnTo>
                    <a:pt x="8651" y="1983"/>
                  </a:lnTo>
                  <a:lnTo>
                    <a:pt x="5634" y="4047"/>
                  </a:lnTo>
                  <a:lnTo>
                    <a:pt x="3492" y="6428"/>
                  </a:lnTo>
                  <a:lnTo>
                    <a:pt x="2221" y="8809"/>
                  </a:lnTo>
                  <a:lnTo>
                    <a:pt x="1825" y="11032"/>
                  </a:lnTo>
                  <a:lnTo>
                    <a:pt x="2063" y="12382"/>
                  </a:lnTo>
                  <a:lnTo>
                    <a:pt x="2857" y="13810"/>
                  </a:lnTo>
                  <a:lnTo>
                    <a:pt x="4126" y="14921"/>
                  </a:lnTo>
                  <a:lnTo>
                    <a:pt x="6111" y="15397"/>
                  </a:lnTo>
                  <a:lnTo>
                    <a:pt x="7937" y="15001"/>
                  </a:lnTo>
                  <a:lnTo>
                    <a:pt x="9364" y="13969"/>
                  </a:lnTo>
                  <a:lnTo>
                    <a:pt x="10238" y="12619"/>
                  </a:lnTo>
                  <a:lnTo>
                    <a:pt x="10556" y="11112"/>
                  </a:lnTo>
                  <a:lnTo>
                    <a:pt x="10318" y="9364"/>
                  </a:lnTo>
                  <a:lnTo>
                    <a:pt x="10080" y="7301"/>
                  </a:lnTo>
                  <a:lnTo>
                    <a:pt x="10715" y="5238"/>
                  </a:lnTo>
                  <a:lnTo>
                    <a:pt x="12382" y="3730"/>
                  </a:lnTo>
                  <a:lnTo>
                    <a:pt x="14604" y="2697"/>
                  </a:lnTo>
                  <a:lnTo>
                    <a:pt x="17065" y="2381"/>
                  </a:lnTo>
                  <a:lnTo>
                    <a:pt x="19605" y="2697"/>
                  </a:lnTo>
                  <a:lnTo>
                    <a:pt x="22064" y="3888"/>
                  </a:lnTo>
                  <a:lnTo>
                    <a:pt x="23970" y="6350"/>
                  </a:lnTo>
                  <a:lnTo>
                    <a:pt x="24763" y="10635"/>
                  </a:lnTo>
                  <a:lnTo>
                    <a:pt x="24763" y="16668"/>
                  </a:lnTo>
                  <a:lnTo>
                    <a:pt x="24022" y="16957"/>
                  </a:lnTo>
                  <a:lnTo>
                    <a:pt x="24763" y="19050"/>
                  </a:lnTo>
                  <a:lnTo>
                    <a:pt x="24763" y="33416"/>
                  </a:lnTo>
                  <a:lnTo>
                    <a:pt x="24208" y="36749"/>
                  </a:lnTo>
                  <a:lnTo>
                    <a:pt x="23176" y="37939"/>
                  </a:lnTo>
                  <a:lnTo>
                    <a:pt x="21351" y="39051"/>
                  </a:lnTo>
                  <a:lnTo>
                    <a:pt x="18732" y="40083"/>
                  </a:lnTo>
                  <a:lnTo>
                    <a:pt x="15238" y="40877"/>
                  </a:lnTo>
                  <a:lnTo>
                    <a:pt x="12700" y="40321"/>
                  </a:lnTo>
                  <a:lnTo>
                    <a:pt x="10636" y="38733"/>
                  </a:lnTo>
                  <a:lnTo>
                    <a:pt x="9207" y="36273"/>
                  </a:lnTo>
                  <a:lnTo>
                    <a:pt x="8651" y="33098"/>
                  </a:lnTo>
                  <a:lnTo>
                    <a:pt x="8651" y="32939"/>
                  </a:lnTo>
                  <a:lnTo>
                    <a:pt x="8888" y="31113"/>
                  </a:lnTo>
                  <a:lnTo>
                    <a:pt x="9525" y="28971"/>
                  </a:lnTo>
                  <a:lnTo>
                    <a:pt x="11112" y="26589"/>
                  </a:lnTo>
                  <a:lnTo>
                    <a:pt x="13970" y="24128"/>
                  </a:lnTo>
                  <a:lnTo>
                    <a:pt x="15953" y="22858"/>
                  </a:lnTo>
                  <a:lnTo>
                    <a:pt x="18413" y="21588"/>
                  </a:lnTo>
                  <a:lnTo>
                    <a:pt x="21351" y="20319"/>
                  </a:lnTo>
                  <a:lnTo>
                    <a:pt x="24763" y="19050"/>
                  </a:lnTo>
                  <a:lnTo>
                    <a:pt x="24022" y="16957"/>
                  </a:lnTo>
                  <a:lnTo>
                    <a:pt x="17223" y="19605"/>
                  </a:lnTo>
                  <a:lnTo>
                    <a:pt x="11112" y="22382"/>
                  </a:lnTo>
                  <a:lnTo>
                    <a:pt x="6270" y="25161"/>
                  </a:lnTo>
                  <a:lnTo>
                    <a:pt x="2777" y="28256"/>
                  </a:lnTo>
                  <a:lnTo>
                    <a:pt x="713" y="31828"/>
                  </a:lnTo>
                  <a:lnTo>
                    <a:pt x="0" y="36273"/>
                  </a:lnTo>
                  <a:lnTo>
                    <a:pt x="872" y="40638"/>
                  </a:lnTo>
                  <a:lnTo>
                    <a:pt x="3253" y="43893"/>
                  </a:lnTo>
                  <a:lnTo>
                    <a:pt x="6587" y="45957"/>
                  </a:lnTo>
                  <a:lnTo>
                    <a:pt x="10476" y="46592"/>
                  </a:lnTo>
                  <a:lnTo>
                    <a:pt x="14525" y="45957"/>
                  </a:lnTo>
                  <a:lnTo>
                    <a:pt x="18334" y="44211"/>
                  </a:lnTo>
                  <a:lnTo>
                    <a:pt x="21827" y="41908"/>
                  </a:lnTo>
                  <a:lnTo>
                    <a:pt x="24843" y="39368"/>
                  </a:lnTo>
                  <a:lnTo>
                    <a:pt x="25400" y="42384"/>
                  </a:lnTo>
                  <a:lnTo>
                    <a:pt x="26351" y="44448"/>
                  </a:lnTo>
                  <a:lnTo>
                    <a:pt x="27542" y="45718"/>
                  </a:lnTo>
                  <a:lnTo>
                    <a:pt x="28892" y="46353"/>
                  </a:lnTo>
                  <a:lnTo>
                    <a:pt x="31273" y="46592"/>
                  </a:lnTo>
                  <a:lnTo>
                    <a:pt x="32701" y="46433"/>
                  </a:lnTo>
                  <a:lnTo>
                    <a:pt x="34686" y="45877"/>
                  </a:lnTo>
                  <a:lnTo>
                    <a:pt x="37146" y="44448"/>
                  </a:lnTo>
                  <a:lnTo>
                    <a:pt x="40083" y="41671"/>
                  </a:lnTo>
                  <a:lnTo>
                    <a:pt x="40083" y="39051"/>
                  </a:lnTo>
                  <a:lnTo>
                    <a:pt x="38257" y="40321"/>
                  </a:lnTo>
                  <a:lnTo>
                    <a:pt x="35638" y="40956"/>
                  </a:lnTo>
                  <a:lnTo>
                    <a:pt x="33971" y="40479"/>
                  </a:lnTo>
                  <a:lnTo>
                    <a:pt x="33098" y="39131"/>
                  </a:lnTo>
                  <a:lnTo>
                    <a:pt x="32781" y="35162"/>
                  </a:lnTo>
                  <a:lnTo>
                    <a:pt x="32781" y="15875"/>
                  </a:lnTo>
                  <a:lnTo>
                    <a:pt x="32226" y="9127"/>
                  </a:lnTo>
                  <a:lnTo>
                    <a:pt x="30956" y="5713"/>
                  </a:lnTo>
                  <a:lnTo>
                    <a:pt x="28414" y="2777"/>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2711" name="Shape 7451"/>
            <p:cNvSpPr/>
            <p:nvPr/>
          </p:nvSpPr>
          <p:spPr>
            <a:xfrm>
              <a:off x="3669362" y="5731795"/>
              <a:ext cx="39528" cy="46592"/>
            </a:xfrm>
            <a:custGeom>
              <a:avLst/>
              <a:gdLst/>
              <a:ahLst/>
              <a:cxnLst/>
              <a:rect l="0" t="0" r="0" b="0"/>
              <a:pathLst>
                <a:path w="39528" h="46592">
                  <a:moveTo>
                    <a:pt x="20239" y="0"/>
                  </a:moveTo>
                  <a:lnTo>
                    <a:pt x="18018" y="3571"/>
                  </a:lnTo>
                  <a:lnTo>
                    <a:pt x="21431" y="4126"/>
                  </a:lnTo>
                  <a:lnTo>
                    <a:pt x="23812" y="5556"/>
                  </a:lnTo>
                  <a:lnTo>
                    <a:pt x="25479" y="7539"/>
                  </a:lnTo>
                  <a:lnTo>
                    <a:pt x="26511" y="9921"/>
                  </a:lnTo>
                  <a:lnTo>
                    <a:pt x="27543" y="15001"/>
                  </a:lnTo>
                  <a:lnTo>
                    <a:pt x="7143" y="15001"/>
                  </a:lnTo>
                  <a:lnTo>
                    <a:pt x="7857" y="12063"/>
                  </a:lnTo>
                  <a:lnTo>
                    <a:pt x="8731" y="9525"/>
                  </a:lnTo>
                  <a:lnTo>
                    <a:pt x="9842" y="7539"/>
                  </a:lnTo>
                  <a:lnTo>
                    <a:pt x="11112" y="6032"/>
                  </a:lnTo>
                  <a:lnTo>
                    <a:pt x="14287" y="4205"/>
                  </a:lnTo>
                  <a:lnTo>
                    <a:pt x="18018" y="3571"/>
                  </a:lnTo>
                  <a:lnTo>
                    <a:pt x="20239" y="0"/>
                  </a:lnTo>
                  <a:lnTo>
                    <a:pt x="15954" y="555"/>
                  </a:lnTo>
                  <a:lnTo>
                    <a:pt x="11429" y="2301"/>
                  </a:lnTo>
                  <a:lnTo>
                    <a:pt x="7143" y="5317"/>
                  </a:lnTo>
                  <a:lnTo>
                    <a:pt x="3492" y="9921"/>
                  </a:lnTo>
                  <a:lnTo>
                    <a:pt x="952" y="16191"/>
                  </a:lnTo>
                  <a:lnTo>
                    <a:pt x="0" y="24367"/>
                  </a:lnTo>
                  <a:lnTo>
                    <a:pt x="396" y="29367"/>
                  </a:lnTo>
                  <a:lnTo>
                    <a:pt x="1349" y="33733"/>
                  </a:lnTo>
                  <a:lnTo>
                    <a:pt x="2857" y="37543"/>
                  </a:lnTo>
                  <a:lnTo>
                    <a:pt x="5079" y="40718"/>
                  </a:lnTo>
                  <a:lnTo>
                    <a:pt x="7778" y="43258"/>
                  </a:lnTo>
                  <a:lnTo>
                    <a:pt x="10953" y="45083"/>
                  </a:lnTo>
                  <a:lnTo>
                    <a:pt x="14526" y="46194"/>
                  </a:lnTo>
                  <a:lnTo>
                    <a:pt x="18494" y="46592"/>
                  </a:lnTo>
                  <a:lnTo>
                    <a:pt x="23495" y="45957"/>
                  </a:lnTo>
                  <a:lnTo>
                    <a:pt x="27701" y="44448"/>
                  </a:lnTo>
                  <a:lnTo>
                    <a:pt x="31194" y="42147"/>
                  </a:lnTo>
                  <a:lnTo>
                    <a:pt x="33972" y="39448"/>
                  </a:lnTo>
                  <a:lnTo>
                    <a:pt x="36195" y="36669"/>
                  </a:lnTo>
                  <a:lnTo>
                    <a:pt x="37782" y="33971"/>
                  </a:lnTo>
                  <a:lnTo>
                    <a:pt x="38893" y="31669"/>
                  </a:lnTo>
                  <a:lnTo>
                    <a:pt x="39528" y="30082"/>
                  </a:lnTo>
                  <a:lnTo>
                    <a:pt x="37941" y="29367"/>
                  </a:lnTo>
                  <a:lnTo>
                    <a:pt x="34925" y="33653"/>
                  </a:lnTo>
                  <a:lnTo>
                    <a:pt x="32702" y="35956"/>
                  </a:lnTo>
                  <a:lnTo>
                    <a:pt x="30003" y="37861"/>
                  </a:lnTo>
                  <a:lnTo>
                    <a:pt x="26589" y="39209"/>
                  </a:lnTo>
                  <a:lnTo>
                    <a:pt x="22621" y="39766"/>
                  </a:lnTo>
                  <a:lnTo>
                    <a:pt x="19208" y="39368"/>
                  </a:lnTo>
                  <a:lnTo>
                    <a:pt x="15875" y="38098"/>
                  </a:lnTo>
                  <a:lnTo>
                    <a:pt x="12700" y="35558"/>
                  </a:lnTo>
                  <a:lnTo>
                    <a:pt x="10001" y="31589"/>
                  </a:lnTo>
                  <a:lnTo>
                    <a:pt x="8890" y="28971"/>
                  </a:lnTo>
                  <a:lnTo>
                    <a:pt x="7937" y="25874"/>
                  </a:lnTo>
                  <a:lnTo>
                    <a:pt x="7302" y="22303"/>
                  </a:lnTo>
                  <a:lnTo>
                    <a:pt x="6826" y="18176"/>
                  </a:lnTo>
                  <a:lnTo>
                    <a:pt x="37623" y="18176"/>
                  </a:lnTo>
                  <a:lnTo>
                    <a:pt x="36988" y="13730"/>
                  </a:lnTo>
                  <a:lnTo>
                    <a:pt x="35798" y="9841"/>
                  </a:lnTo>
                  <a:lnTo>
                    <a:pt x="34131" y="6746"/>
                  </a:lnTo>
                  <a:lnTo>
                    <a:pt x="32067" y="4205"/>
                  </a:lnTo>
                  <a:lnTo>
                    <a:pt x="29527" y="2381"/>
                  </a:lnTo>
                  <a:lnTo>
                    <a:pt x="26749" y="1030"/>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712" name="Shape 7452"/>
            <p:cNvSpPr/>
            <p:nvPr/>
          </p:nvSpPr>
          <p:spPr>
            <a:xfrm>
              <a:off x="3492276" y="5731795"/>
              <a:ext cx="40084" cy="46592"/>
            </a:xfrm>
            <a:custGeom>
              <a:avLst/>
              <a:gdLst/>
              <a:ahLst/>
              <a:cxnLst/>
              <a:rect l="0" t="0" r="0" b="0"/>
              <a:pathLst>
                <a:path w="40084" h="46592">
                  <a:moveTo>
                    <a:pt x="18018" y="0"/>
                  </a:moveTo>
                  <a:lnTo>
                    <a:pt x="12779" y="555"/>
                  </a:lnTo>
                  <a:lnTo>
                    <a:pt x="8652" y="1983"/>
                  </a:lnTo>
                  <a:lnTo>
                    <a:pt x="5636" y="4047"/>
                  </a:lnTo>
                  <a:lnTo>
                    <a:pt x="3493" y="6428"/>
                  </a:lnTo>
                  <a:lnTo>
                    <a:pt x="2223" y="8809"/>
                  </a:lnTo>
                  <a:lnTo>
                    <a:pt x="1826" y="11032"/>
                  </a:lnTo>
                  <a:lnTo>
                    <a:pt x="2063" y="12382"/>
                  </a:lnTo>
                  <a:lnTo>
                    <a:pt x="2857" y="13810"/>
                  </a:lnTo>
                  <a:lnTo>
                    <a:pt x="4128" y="14921"/>
                  </a:lnTo>
                  <a:lnTo>
                    <a:pt x="6112" y="15397"/>
                  </a:lnTo>
                  <a:lnTo>
                    <a:pt x="7937" y="15001"/>
                  </a:lnTo>
                  <a:lnTo>
                    <a:pt x="9367" y="13969"/>
                  </a:lnTo>
                  <a:lnTo>
                    <a:pt x="10239" y="12619"/>
                  </a:lnTo>
                  <a:lnTo>
                    <a:pt x="10557" y="11112"/>
                  </a:lnTo>
                  <a:lnTo>
                    <a:pt x="10318" y="9364"/>
                  </a:lnTo>
                  <a:lnTo>
                    <a:pt x="10081" y="7301"/>
                  </a:lnTo>
                  <a:lnTo>
                    <a:pt x="10716" y="5238"/>
                  </a:lnTo>
                  <a:lnTo>
                    <a:pt x="12382" y="3730"/>
                  </a:lnTo>
                  <a:lnTo>
                    <a:pt x="14606" y="2697"/>
                  </a:lnTo>
                  <a:lnTo>
                    <a:pt x="17066" y="2381"/>
                  </a:lnTo>
                  <a:lnTo>
                    <a:pt x="19606" y="2697"/>
                  </a:lnTo>
                  <a:lnTo>
                    <a:pt x="22067" y="3888"/>
                  </a:lnTo>
                  <a:lnTo>
                    <a:pt x="23972" y="6350"/>
                  </a:lnTo>
                  <a:lnTo>
                    <a:pt x="24765" y="10635"/>
                  </a:lnTo>
                  <a:lnTo>
                    <a:pt x="24765" y="16668"/>
                  </a:lnTo>
                  <a:lnTo>
                    <a:pt x="24024" y="16957"/>
                  </a:lnTo>
                  <a:lnTo>
                    <a:pt x="24765" y="19050"/>
                  </a:lnTo>
                  <a:lnTo>
                    <a:pt x="24765" y="33416"/>
                  </a:lnTo>
                  <a:lnTo>
                    <a:pt x="24209" y="36749"/>
                  </a:lnTo>
                  <a:lnTo>
                    <a:pt x="23178" y="37939"/>
                  </a:lnTo>
                  <a:lnTo>
                    <a:pt x="21352" y="39051"/>
                  </a:lnTo>
                  <a:lnTo>
                    <a:pt x="18732" y="40083"/>
                  </a:lnTo>
                  <a:lnTo>
                    <a:pt x="15240" y="40877"/>
                  </a:lnTo>
                  <a:lnTo>
                    <a:pt x="12700" y="40321"/>
                  </a:lnTo>
                  <a:lnTo>
                    <a:pt x="10637" y="38733"/>
                  </a:lnTo>
                  <a:lnTo>
                    <a:pt x="9207" y="36273"/>
                  </a:lnTo>
                  <a:lnTo>
                    <a:pt x="8652" y="33098"/>
                  </a:lnTo>
                  <a:lnTo>
                    <a:pt x="8652" y="32939"/>
                  </a:lnTo>
                  <a:lnTo>
                    <a:pt x="8890" y="31113"/>
                  </a:lnTo>
                  <a:lnTo>
                    <a:pt x="9525" y="28971"/>
                  </a:lnTo>
                  <a:lnTo>
                    <a:pt x="11112" y="26589"/>
                  </a:lnTo>
                  <a:lnTo>
                    <a:pt x="13969" y="24128"/>
                  </a:lnTo>
                  <a:lnTo>
                    <a:pt x="15954" y="22858"/>
                  </a:lnTo>
                  <a:lnTo>
                    <a:pt x="18415" y="21588"/>
                  </a:lnTo>
                  <a:lnTo>
                    <a:pt x="21352" y="20319"/>
                  </a:lnTo>
                  <a:lnTo>
                    <a:pt x="24765" y="19050"/>
                  </a:lnTo>
                  <a:lnTo>
                    <a:pt x="24024" y="16957"/>
                  </a:lnTo>
                  <a:lnTo>
                    <a:pt x="17224" y="19605"/>
                  </a:lnTo>
                  <a:lnTo>
                    <a:pt x="11112" y="22382"/>
                  </a:lnTo>
                  <a:lnTo>
                    <a:pt x="6270" y="25161"/>
                  </a:lnTo>
                  <a:lnTo>
                    <a:pt x="2778" y="28256"/>
                  </a:lnTo>
                  <a:lnTo>
                    <a:pt x="714" y="31828"/>
                  </a:lnTo>
                  <a:lnTo>
                    <a:pt x="0" y="36273"/>
                  </a:lnTo>
                  <a:lnTo>
                    <a:pt x="873" y="40638"/>
                  </a:lnTo>
                  <a:lnTo>
                    <a:pt x="3254" y="43893"/>
                  </a:lnTo>
                  <a:lnTo>
                    <a:pt x="6588" y="45957"/>
                  </a:lnTo>
                  <a:lnTo>
                    <a:pt x="10478" y="46592"/>
                  </a:lnTo>
                  <a:lnTo>
                    <a:pt x="14526" y="45957"/>
                  </a:lnTo>
                  <a:lnTo>
                    <a:pt x="18336" y="44211"/>
                  </a:lnTo>
                  <a:lnTo>
                    <a:pt x="21828" y="41908"/>
                  </a:lnTo>
                  <a:lnTo>
                    <a:pt x="24844" y="39368"/>
                  </a:lnTo>
                  <a:lnTo>
                    <a:pt x="25400" y="42384"/>
                  </a:lnTo>
                  <a:lnTo>
                    <a:pt x="26353" y="44448"/>
                  </a:lnTo>
                  <a:lnTo>
                    <a:pt x="27543" y="45718"/>
                  </a:lnTo>
                  <a:lnTo>
                    <a:pt x="28893" y="46353"/>
                  </a:lnTo>
                  <a:lnTo>
                    <a:pt x="31274" y="46592"/>
                  </a:lnTo>
                  <a:lnTo>
                    <a:pt x="32703" y="46433"/>
                  </a:lnTo>
                  <a:lnTo>
                    <a:pt x="34687" y="45877"/>
                  </a:lnTo>
                  <a:lnTo>
                    <a:pt x="37148" y="44448"/>
                  </a:lnTo>
                  <a:lnTo>
                    <a:pt x="40084" y="41671"/>
                  </a:lnTo>
                  <a:lnTo>
                    <a:pt x="40084" y="39051"/>
                  </a:lnTo>
                  <a:lnTo>
                    <a:pt x="38259" y="40321"/>
                  </a:lnTo>
                  <a:lnTo>
                    <a:pt x="35639" y="40956"/>
                  </a:lnTo>
                  <a:lnTo>
                    <a:pt x="33973" y="40479"/>
                  </a:lnTo>
                  <a:lnTo>
                    <a:pt x="33099" y="39131"/>
                  </a:lnTo>
                  <a:lnTo>
                    <a:pt x="32782" y="35162"/>
                  </a:lnTo>
                  <a:lnTo>
                    <a:pt x="32782" y="15875"/>
                  </a:lnTo>
                  <a:lnTo>
                    <a:pt x="32225" y="9127"/>
                  </a:lnTo>
                  <a:lnTo>
                    <a:pt x="30956" y="5713"/>
                  </a:lnTo>
                  <a:lnTo>
                    <a:pt x="28417" y="2777"/>
                  </a:lnTo>
                  <a:lnTo>
                    <a:pt x="26591" y="1587"/>
                  </a:lnTo>
                  <a:lnTo>
                    <a:pt x="24209" y="79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2713" name="Shape 7453"/>
            <p:cNvSpPr/>
            <p:nvPr/>
          </p:nvSpPr>
          <p:spPr>
            <a:xfrm>
              <a:off x="3306778" y="5731795"/>
              <a:ext cx="39528" cy="46592"/>
            </a:xfrm>
            <a:custGeom>
              <a:avLst/>
              <a:gdLst/>
              <a:ahLst/>
              <a:cxnLst/>
              <a:rect l="0" t="0" r="0" b="0"/>
              <a:pathLst>
                <a:path w="39528" h="46592">
                  <a:moveTo>
                    <a:pt x="20241" y="0"/>
                  </a:moveTo>
                  <a:lnTo>
                    <a:pt x="18017" y="3571"/>
                  </a:lnTo>
                  <a:lnTo>
                    <a:pt x="21431" y="4126"/>
                  </a:lnTo>
                  <a:lnTo>
                    <a:pt x="23812" y="5556"/>
                  </a:lnTo>
                  <a:lnTo>
                    <a:pt x="25479" y="7539"/>
                  </a:lnTo>
                  <a:lnTo>
                    <a:pt x="26511" y="9921"/>
                  </a:lnTo>
                  <a:lnTo>
                    <a:pt x="27542" y="15001"/>
                  </a:lnTo>
                  <a:lnTo>
                    <a:pt x="7143" y="15001"/>
                  </a:lnTo>
                  <a:lnTo>
                    <a:pt x="7858" y="12063"/>
                  </a:lnTo>
                  <a:lnTo>
                    <a:pt x="8731" y="9525"/>
                  </a:lnTo>
                  <a:lnTo>
                    <a:pt x="9842" y="7539"/>
                  </a:lnTo>
                  <a:lnTo>
                    <a:pt x="11192" y="6032"/>
                  </a:lnTo>
                  <a:lnTo>
                    <a:pt x="14287" y="4205"/>
                  </a:lnTo>
                  <a:lnTo>
                    <a:pt x="18017" y="3571"/>
                  </a:lnTo>
                  <a:lnTo>
                    <a:pt x="20241" y="0"/>
                  </a:lnTo>
                  <a:lnTo>
                    <a:pt x="15954" y="555"/>
                  </a:lnTo>
                  <a:lnTo>
                    <a:pt x="11429" y="2301"/>
                  </a:lnTo>
                  <a:lnTo>
                    <a:pt x="7143" y="5317"/>
                  </a:lnTo>
                  <a:lnTo>
                    <a:pt x="3572" y="9921"/>
                  </a:lnTo>
                  <a:lnTo>
                    <a:pt x="1030" y="16191"/>
                  </a:lnTo>
                  <a:lnTo>
                    <a:pt x="0" y="24367"/>
                  </a:lnTo>
                  <a:lnTo>
                    <a:pt x="397" y="29367"/>
                  </a:lnTo>
                  <a:lnTo>
                    <a:pt x="1348" y="33733"/>
                  </a:lnTo>
                  <a:lnTo>
                    <a:pt x="2936" y="37543"/>
                  </a:lnTo>
                  <a:lnTo>
                    <a:pt x="5159" y="40718"/>
                  </a:lnTo>
                  <a:lnTo>
                    <a:pt x="7858" y="43258"/>
                  </a:lnTo>
                  <a:lnTo>
                    <a:pt x="11033" y="45083"/>
                  </a:lnTo>
                  <a:lnTo>
                    <a:pt x="14604" y="46194"/>
                  </a:lnTo>
                  <a:lnTo>
                    <a:pt x="18573" y="46592"/>
                  </a:lnTo>
                  <a:lnTo>
                    <a:pt x="23494" y="45957"/>
                  </a:lnTo>
                  <a:lnTo>
                    <a:pt x="27702" y="44448"/>
                  </a:lnTo>
                  <a:lnTo>
                    <a:pt x="31193" y="42147"/>
                  </a:lnTo>
                  <a:lnTo>
                    <a:pt x="33972" y="39448"/>
                  </a:lnTo>
                  <a:lnTo>
                    <a:pt x="36194" y="36669"/>
                  </a:lnTo>
                  <a:lnTo>
                    <a:pt x="37782" y="33971"/>
                  </a:lnTo>
                  <a:lnTo>
                    <a:pt x="38893" y="31669"/>
                  </a:lnTo>
                  <a:lnTo>
                    <a:pt x="39528" y="30082"/>
                  </a:lnTo>
                  <a:lnTo>
                    <a:pt x="37941" y="29367"/>
                  </a:lnTo>
                  <a:lnTo>
                    <a:pt x="34925" y="33653"/>
                  </a:lnTo>
                  <a:lnTo>
                    <a:pt x="32702" y="35956"/>
                  </a:lnTo>
                  <a:lnTo>
                    <a:pt x="30003" y="37861"/>
                  </a:lnTo>
                  <a:lnTo>
                    <a:pt x="26591" y="39209"/>
                  </a:lnTo>
                  <a:lnTo>
                    <a:pt x="22622" y="39766"/>
                  </a:lnTo>
                  <a:lnTo>
                    <a:pt x="19287" y="39368"/>
                  </a:lnTo>
                  <a:lnTo>
                    <a:pt x="15875" y="38098"/>
                  </a:lnTo>
                  <a:lnTo>
                    <a:pt x="12700" y="35558"/>
                  </a:lnTo>
                  <a:lnTo>
                    <a:pt x="10000" y="31589"/>
                  </a:lnTo>
                  <a:lnTo>
                    <a:pt x="8889" y="28971"/>
                  </a:lnTo>
                  <a:lnTo>
                    <a:pt x="8017" y="25874"/>
                  </a:lnTo>
                  <a:lnTo>
                    <a:pt x="7302" y="22303"/>
                  </a:lnTo>
                  <a:lnTo>
                    <a:pt x="6825" y="18176"/>
                  </a:lnTo>
                  <a:lnTo>
                    <a:pt x="37703" y="18176"/>
                  </a:lnTo>
                  <a:lnTo>
                    <a:pt x="36988" y="13730"/>
                  </a:lnTo>
                  <a:lnTo>
                    <a:pt x="35877" y="9841"/>
                  </a:lnTo>
                  <a:lnTo>
                    <a:pt x="34211" y="6746"/>
                  </a:lnTo>
                  <a:lnTo>
                    <a:pt x="32067" y="4205"/>
                  </a:lnTo>
                  <a:lnTo>
                    <a:pt x="29605" y="2381"/>
                  </a:lnTo>
                  <a:lnTo>
                    <a:pt x="26748"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714" name="Shape 7454"/>
            <p:cNvSpPr/>
            <p:nvPr/>
          </p:nvSpPr>
          <p:spPr>
            <a:xfrm>
              <a:off x="3041347" y="5731795"/>
              <a:ext cx="39528" cy="46592"/>
            </a:xfrm>
            <a:custGeom>
              <a:avLst/>
              <a:gdLst/>
              <a:ahLst/>
              <a:cxnLst/>
              <a:rect l="0" t="0" r="0" b="0"/>
              <a:pathLst>
                <a:path w="39528" h="46592">
                  <a:moveTo>
                    <a:pt x="20161" y="0"/>
                  </a:moveTo>
                  <a:lnTo>
                    <a:pt x="18017" y="3571"/>
                  </a:lnTo>
                  <a:lnTo>
                    <a:pt x="21431" y="4126"/>
                  </a:lnTo>
                  <a:lnTo>
                    <a:pt x="23812" y="5556"/>
                  </a:lnTo>
                  <a:lnTo>
                    <a:pt x="25400" y="7539"/>
                  </a:lnTo>
                  <a:lnTo>
                    <a:pt x="26511" y="9921"/>
                  </a:lnTo>
                  <a:lnTo>
                    <a:pt x="27542" y="15001"/>
                  </a:lnTo>
                  <a:lnTo>
                    <a:pt x="7143" y="15001"/>
                  </a:lnTo>
                  <a:lnTo>
                    <a:pt x="7858" y="12063"/>
                  </a:lnTo>
                  <a:lnTo>
                    <a:pt x="8731" y="9525"/>
                  </a:lnTo>
                  <a:lnTo>
                    <a:pt x="9763" y="7539"/>
                  </a:lnTo>
                  <a:lnTo>
                    <a:pt x="11112" y="6032"/>
                  </a:lnTo>
                  <a:lnTo>
                    <a:pt x="14287" y="4205"/>
                  </a:lnTo>
                  <a:lnTo>
                    <a:pt x="18017" y="3571"/>
                  </a:lnTo>
                  <a:lnTo>
                    <a:pt x="20161" y="0"/>
                  </a:lnTo>
                  <a:lnTo>
                    <a:pt x="15954" y="555"/>
                  </a:lnTo>
                  <a:lnTo>
                    <a:pt x="11430" y="2301"/>
                  </a:lnTo>
                  <a:lnTo>
                    <a:pt x="7143" y="5317"/>
                  </a:lnTo>
                  <a:lnTo>
                    <a:pt x="3492" y="9921"/>
                  </a:lnTo>
                  <a:lnTo>
                    <a:pt x="952" y="16191"/>
                  </a:lnTo>
                  <a:lnTo>
                    <a:pt x="0" y="24367"/>
                  </a:lnTo>
                  <a:lnTo>
                    <a:pt x="397" y="29367"/>
                  </a:lnTo>
                  <a:lnTo>
                    <a:pt x="1348" y="33733"/>
                  </a:lnTo>
                  <a:lnTo>
                    <a:pt x="2857" y="37543"/>
                  </a:lnTo>
                  <a:lnTo>
                    <a:pt x="5080" y="40718"/>
                  </a:lnTo>
                  <a:lnTo>
                    <a:pt x="7778" y="43258"/>
                  </a:lnTo>
                  <a:lnTo>
                    <a:pt x="10953" y="45083"/>
                  </a:lnTo>
                  <a:lnTo>
                    <a:pt x="14526" y="46194"/>
                  </a:lnTo>
                  <a:lnTo>
                    <a:pt x="18494" y="46592"/>
                  </a:lnTo>
                  <a:lnTo>
                    <a:pt x="23495" y="45957"/>
                  </a:lnTo>
                  <a:lnTo>
                    <a:pt x="27702" y="44448"/>
                  </a:lnTo>
                  <a:lnTo>
                    <a:pt x="31194" y="42147"/>
                  </a:lnTo>
                  <a:lnTo>
                    <a:pt x="33972" y="39448"/>
                  </a:lnTo>
                  <a:lnTo>
                    <a:pt x="36195" y="36669"/>
                  </a:lnTo>
                  <a:lnTo>
                    <a:pt x="37782" y="33971"/>
                  </a:lnTo>
                  <a:lnTo>
                    <a:pt x="38893" y="31669"/>
                  </a:lnTo>
                  <a:lnTo>
                    <a:pt x="39528" y="30082"/>
                  </a:lnTo>
                  <a:lnTo>
                    <a:pt x="37941" y="29367"/>
                  </a:lnTo>
                  <a:lnTo>
                    <a:pt x="34925" y="33653"/>
                  </a:lnTo>
                  <a:lnTo>
                    <a:pt x="32702" y="35956"/>
                  </a:lnTo>
                  <a:lnTo>
                    <a:pt x="29923" y="37861"/>
                  </a:lnTo>
                  <a:lnTo>
                    <a:pt x="26591" y="39209"/>
                  </a:lnTo>
                  <a:lnTo>
                    <a:pt x="22542" y="39766"/>
                  </a:lnTo>
                  <a:lnTo>
                    <a:pt x="19208" y="39368"/>
                  </a:lnTo>
                  <a:lnTo>
                    <a:pt x="15796" y="38098"/>
                  </a:lnTo>
                  <a:lnTo>
                    <a:pt x="12700" y="35558"/>
                  </a:lnTo>
                  <a:lnTo>
                    <a:pt x="10001" y="31589"/>
                  </a:lnTo>
                  <a:lnTo>
                    <a:pt x="8890" y="28971"/>
                  </a:lnTo>
                  <a:lnTo>
                    <a:pt x="7937" y="25874"/>
                  </a:lnTo>
                  <a:lnTo>
                    <a:pt x="7302" y="22303"/>
                  </a:lnTo>
                  <a:lnTo>
                    <a:pt x="6826" y="18176"/>
                  </a:lnTo>
                  <a:lnTo>
                    <a:pt x="37624" y="18176"/>
                  </a:lnTo>
                  <a:lnTo>
                    <a:pt x="36910" y="13730"/>
                  </a:lnTo>
                  <a:lnTo>
                    <a:pt x="35797" y="9841"/>
                  </a:lnTo>
                  <a:lnTo>
                    <a:pt x="34131" y="6746"/>
                  </a:lnTo>
                  <a:lnTo>
                    <a:pt x="31988" y="4205"/>
                  </a:lnTo>
                  <a:lnTo>
                    <a:pt x="29527" y="2381"/>
                  </a:lnTo>
                  <a:lnTo>
                    <a:pt x="26670"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715" name="Shape 7455"/>
            <p:cNvSpPr/>
            <p:nvPr/>
          </p:nvSpPr>
          <p:spPr>
            <a:xfrm>
              <a:off x="3134614" y="5732826"/>
              <a:ext cx="38734" cy="44608"/>
            </a:xfrm>
            <a:custGeom>
              <a:avLst/>
              <a:gdLst/>
              <a:ahLst/>
              <a:cxnLst/>
              <a:rect l="0" t="0" r="0" b="0"/>
              <a:pathLst>
                <a:path w="38734" h="44608">
                  <a:moveTo>
                    <a:pt x="2856" y="0"/>
                  </a:moveTo>
                  <a:lnTo>
                    <a:pt x="2618" y="11669"/>
                  </a:lnTo>
                  <a:lnTo>
                    <a:pt x="4364" y="11669"/>
                  </a:lnTo>
                  <a:lnTo>
                    <a:pt x="5237" y="7063"/>
                  </a:lnTo>
                  <a:lnTo>
                    <a:pt x="6031" y="5238"/>
                  </a:lnTo>
                  <a:lnTo>
                    <a:pt x="7461" y="3968"/>
                  </a:lnTo>
                  <a:lnTo>
                    <a:pt x="9603" y="3175"/>
                  </a:lnTo>
                  <a:lnTo>
                    <a:pt x="12700" y="2937"/>
                  </a:lnTo>
                  <a:lnTo>
                    <a:pt x="26351" y="2937"/>
                  </a:lnTo>
                  <a:lnTo>
                    <a:pt x="0" y="43100"/>
                  </a:lnTo>
                  <a:lnTo>
                    <a:pt x="0" y="44608"/>
                  </a:lnTo>
                  <a:lnTo>
                    <a:pt x="37384" y="44608"/>
                  </a:lnTo>
                  <a:lnTo>
                    <a:pt x="38734" y="31193"/>
                  </a:lnTo>
                  <a:lnTo>
                    <a:pt x="36987" y="30797"/>
                  </a:lnTo>
                  <a:lnTo>
                    <a:pt x="36193" y="34290"/>
                  </a:lnTo>
                  <a:lnTo>
                    <a:pt x="35321" y="37067"/>
                  </a:lnTo>
                  <a:lnTo>
                    <a:pt x="33972" y="39131"/>
                  </a:lnTo>
                  <a:lnTo>
                    <a:pt x="31907" y="40481"/>
                  </a:lnTo>
                  <a:lnTo>
                    <a:pt x="28732" y="41353"/>
                  </a:lnTo>
                  <a:lnTo>
                    <a:pt x="24287" y="41592"/>
                  </a:lnTo>
                  <a:lnTo>
                    <a:pt x="10636" y="41592"/>
                  </a:lnTo>
                  <a:lnTo>
                    <a:pt x="37306" y="1507"/>
                  </a:lnTo>
                  <a:lnTo>
                    <a:pt x="37306" y="0"/>
                  </a:lnTo>
                  <a:lnTo>
                    <a:pt x="2856" y="0"/>
                  </a:lnTo>
                  <a:close/>
                </a:path>
              </a:pathLst>
            </a:custGeom>
            <a:solidFill>
              <a:srgbClr val="000000"/>
            </a:solidFill>
          </p:spPr>
          <p:txBody>
            <a:bodyPr vert="horz" lIns="91440" tIns="45720" rIns="91440" bIns="45720" anchor="t"/>
            <a:lstStyle/>
            <a:p>
              <a:endParaRPr lang="en-IN"/>
            </a:p>
          </p:txBody>
        </p:sp>
        <p:sp>
          <p:nvSpPr>
            <p:cNvPr id="2716" name="Shape 7456"/>
            <p:cNvSpPr/>
            <p:nvPr/>
          </p:nvSpPr>
          <p:spPr>
            <a:xfrm>
              <a:off x="4244911" y="5731795"/>
              <a:ext cx="38337" cy="46592"/>
            </a:xfrm>
            <a:custGeom>
              <a:avLst/>
              <a:gdLst/>
              <a:ahLst/>
              <a:cxnLst/>
              <a:rect l="0" t="0" r="0" b="0"/>
              <a:pathLst>
                <a:path w="38337" h="46592">
                  <a:moveTo>
                    <a:pt x="22145" y="0"/>
                  </a:moveTo>
                  <a:lnTo>
                    <a:pt x="16827" y="713"/>
                  </a:lnTo>
                  <a:lnTo>
                    <a:pt x="11667" y="2777"/>
                  </a:lnTo>
                  <a:lnTo>
                    <a:pt x="7063" y="6189"/>
                  </a:lnTo>
                  <a:lnTo>
                    <a:pt x="3333" y="10952"/>
                  </a:lnTo>
                  <a:lnTo>
                    <a:pt x="872" y="16985"/>
                  </a:lnTo>
                  <a:lnTo>
                    <a:pt x="0" y="24526"/>
                  </a:lnTo>
                  <a:lnTo>
                    <a:pt x="793" y="31589"/>
                  </a:lnTo>
                  <a:lnTo>
                    <a:pt x="3015" y="37146"/>
                  </a:lnTo>
                  <a:lnTo>
                    <a:pt x="6270" y="41353"/>
                  </a:lnTo>
                  <a:lnTo>
                    <a:pt x="10159" y="44289"/>
                  </a:lnTo>
                  <a:lnTo>
                    <a:pt x="14366" y="46036"/>
                  </a:lnTo>
                  <a:lnTo>
                    <a:pt x="18493" y="46592"/>
                  </a:lnTo>
                  <a:lnTo>
                    <a:pt x="24288" y="45798"/>
                  </a:lnTo>
                  <a:lnTo>
                    <a:pt x="29447" y="43099"/>
                  </a:lnTo>
                  <a:lnTo>
                    <a:pt x="31829" y="40956"/>
                  </a:lnTo>
                  <a:lnTo>
                    <a:pt x="34131" y="38257"/>
                  </a:lnTo>
                  <a:lnTo>
                    <a:pt x="36273" y="34923"/>
                  </a:lnTo>
                  <a:lnTo>
                    <a:pt x="38337" y="31034"/>
                  </a:lnTo>
                  <a:lnTo>
                    <a:pt x="36908" y="30161"/>
                  </a:lnTo>
                  <a:lnTo>
                    <a:pt x="34368" y="33733"/>
                  </a:lnTo>
                  <a:lnTo>
                    <a:pt x="31272" y="36669"/>
                  </a:lnTo>
                  <a:lnTo>
                    <a:pt x="27542" y="38733"/>
                  </a:lnTo>
                  <a:lnTo>
                    <a:pt x="22780" y="39448"/>
                  </a:lnTo>
                  <a:lnTo>
                    <a:pt x="19684" y="39051"/>
                  </a:lnTo>
                  <a:lnTo>
                    <a:pt x="16906" y="38098"/>
                  </a:lnTo>
                  <a:lnTo>
                    <a:pt x="14366" y="36511"/>
                  </a:lnTo>
                  <a:lnTo>
                    <a:pt x="12065" y="34288"/>
                  </a:lnTo>
                  <a:lnTo>
                    <a:pt x="10159" y="31511"/>
                  </a:lnTo>
                  <a:lnTo>
                    <a:pt x="8810" y="28256"/>
                  </a:lnTo>
                  <a:lnTo>
                    <a:pt x="8016" y="24604"/>
                  </a:lnTo>
                  <a:lnTo>
                    <a:pt x="7620" y="20557"/>
                  </a:lnTo>
                  <a:lnTo>
                    <a:pt x="8253" y="14207"/>
                  </a:lnTo>
                  <a:lnTo>
                    <a:pt x="10080" y="9525"/>
                  </a:lnTo>
                  <a:lnTo>
                    <a:pt x="12620" y="6269"/>
                  </a:lnTo>
                  <a:lnTo>
                    <a:pt x="15477" y="4205"/>
                  </a:lnTo>
                  <a:lnTo>
                    <a:pt x="18176" y="3175"/>
                  </a:lnTo>
                  <a:lnTo>
                    <a:pt x="20398" y="2936"/>
                  </a:lnTo>
                  <a:lnTo>
                    <a:pt x="23495" y="3253"/>
                  </a:lnTo>
                  <a:lnTo>
                    <a:pt x="25320" y="4126"/>
                  </a:lnTo>
                  <a:lnTo>
                    <a:pt x="26352" y="5634"/>
                  </a:lnTo>
                  <a:lnTo>
                    <a:pt x="26907" y="7698"/>
                  </a:lnTo>
                  <a:lnTo>
                    <a:pt x="27542" y="9841"/>
                  </a:lnTo>
                  <a:lnTo>
                    <a:pt x="29209" y="12937"/>
                  </a:lnTo>
                  <a:lnTo>
                    <a:pt x="30558" y="13969"/>
                  </a:lnTo>
                  <a:lnTo>
                    <a:pt x="32384" y="14366"/>
                  </a:lnTo>
                  <a:lnTo>
                    <a:pt x="34368" y="13969"/>
                  </a:lnTo>
                  <a:lnTo>
                    <a:pt x="35797" y="13016"/>
                  </a:lnTo>
                  <a:lnTo>
                    <a:pt x="36671" y="11667"/>
                  </a:lnTo>
                  <a:lnTo>
                    <a:pt x="36908" y="10080"/>
                  </a:lnTo>
                  <a:lnTo>
                    <a:pt x="36671" y="8492"/>
                  </a:lnTo>
                  <a:lnTo>
                    <a:pt x="35877" y="6666"/>
                  </a:lnTo>
                  <a:lnTo>
                    <a:pt x="34607" y="4762"/>
                  </a:lnTo>
                  <a:lnTo>
                    <a:pt x="32702" y="3094"/>
                  </a:lnTo>
                  <a:lnTo>
                    <a:pt x="27860" y="951"/>
                  </a:lnTo>
                  <a:lnTo>
                    <a:pt x="22145" y="0"/>
                  </a:lnTo>
                  <a:close/>
                </a:path>
              </a:pathLst>
            </a:custGeom>
            <a:solidFill>
              <a:srgbClr val="000000"/>
            </a:solidFill>
          </p:spPr>
          <p:txBody>
            <a:bodyPr vert="horz" lIns="91440" tIns="45720" rIns="91440" bIns="45720" anchor="t"/>
            <a:lstStyle/>
            <a:p>
              <a:endParaRPr lang="en-IN"/>
            </a:p>
          </p:txBody>
        </p:sp>
        <p:sp>
          <p:nvSpPr>
            <p:cNvPr id="2717" name="Shape 7457"/>
            <p:cNvSpPr/>
            <p:nvPr/>
          </p:nvSpPr>
          <p:spPr>
            <a:xfrm>
              <a:off x="3832795" y="5731795"/>
              <a:ext cx="38338" cy="46592"/>
            </a:xfrm>
            <a:custGeom>
              <a:avLst/>
              <a:gdLst/>
              <a:ahLst/>
              <a:cxnLst/>
              <a:rect l="0" t="0" r="0" b="0"/>
              <a:pathLst>
                <a:path w="38338" h="46592">
                  <a:moveTo>
                    <a:pt x="22225" y="0"/>
                  </a:moveTo>
                  <a:lnTo>
                    <a:pt x="16828" y="713"/>
                  </a:lnTo>
                  <a:lnTo>
                    <a:pt x="11668" y="2777"/>
                  </a:lnTo>
                  <a:lnTo>
                    <a:pt x="7064" y="6189"/>
                  </a:lnTo>
                  <a:lnTo>
                    <a:pt x="3413" y="10952"/>
                  </a:lnTo>
                  <a:lnTo>
                    <a:pt x="873" y="16985"/>
                  </a:lnTo>
                  <a:lnTo>
                    <a:pt x="0" y="24526"/>
                  </a:lnTo>
                  <a:lnTo>
                    <a:pt x="793" y="31589"/>
                  </a:lnTo>
                  <a:lnTo>
                    <a:pt x="3017" y="37146"/>
                  </a:lnTo>
                  <a:lnTo>
                    <a:pt x="6270" y="41353"/>
                  </a:lnTo>
                  <a:lnTo>
                    <a:pt x="10239" y="44289"/>
                  </a:lnTo>
                  <a:lnTo>
                    <a:pt x="14447" y="46036"/>
                  </a:lnTo>
                  <a:lnTo>
                    <a:pt x="18574" y="46592"/>
                  </a:lnTo>
                  <a:lnTo>
                    <a:pt x="24288" y="45798"/>
                  </a:lnTo>
                  <a:lnTo>
                    <a:pt x="29448" y="43099"/>
                  </a:lnTo>
                  <a:lnTo>
                    <a:pt x="31909" y="40956"/>
                  </a:lnTo>
                  <a:lnTo>
                    <a:pt x="34131" y="38257"/>
                  </a:lnTo>
                  <a:lnTo>
                    <a:pt x="36274" y="34923"/>
                  </a:lnTo>
                  <a:lnTo>
                    <a:pt x="38338" y="31034"/>
                  </a:lnTo>
                  <a:lnTo>
                    <a:pt x="36988" y="30161"/>
                  </a:lnTo>
                  <a:lnTo>
                    <a:pt x="34369" y="33733"/>
                  </a:lnTo>
                  <a:lnTo>
                    <a:pt x="31353" y="36669"/>
                  </a:lnTo>
                  <a:lnTo>
                    <a:pt x="27543" y="38733"/>
                  </a:lnTo>
                  <a:lnTo>
                    <a:pt x="22781" y="39448"/>
                  </a:lnTo>
                  <a:lnTo>
                    <a:pt x="19686" y="39051"/>
                  </a:lnTo>
                  <a:lnTo>
                    <a:pt x="16907" y="38098"/>
                  </a:lnTo>
                  <a:lnTo>
                    <a:pt x="14367" y="36511"/>
                  </a:lnTo>
                  <a:lnTo>
                    <a:pt x="12065" y="34288"/>
                  </a:lnTo>
                  <a:lnTo>
                    <a:pt x="10239" y="31511"/>
                  </a:lnTo>
                  <a:lnTo>
                    <a:pt x="8890" y="28256"/>
                  </a:lnTo>
                  <a:lnTo>
                    <a:pt x="8017" y="24604"/>
                  </a:lnTo>
                  <a:lnTo>
                    <a:pt x="7619" y="20557"/>
                  </a:lnTo>
                  <a:lnTo>
                    <a:pt x="8334" y="14207"/>
                  </a:lnTo>
                  <a:lnTo>
                    <a:pt x="10081" y="9525"/>
                  </a:lnTo>
                  <a:lnTo>
                    <a:pt x="12620" y="6269"/>
                  </a:lnTo>
                  <a:lnTo>
                    <a:pt x="15478" y="4205"/>
                  </a:lnTo>
                  <a:lnTo>
                    <a:pt x="18177" y="3175"/>
                  </a:lnTo>
                  <a:lnTo>
                    <a:pt x="20399" y="2936"/>
                  </a:lnTo>
                  <a:lnTo>
                    <a:pt x="23574" y="3253"/>
                  </a:lnTo>
                  <a:lnTo>
                    <a:pt x="25400" y="4126"/>
                  </a:lnTo>
                  <a:lnTo>
                    <a:pt x="26353" y="5634"/>
                  </a:lnTo>
                  <a:lnTo>
                    <a:pt x="26987" y="7698"/>
                  </a:lnTo>
                  <a:lnTo>
                    <a:pt x="27543" y="9841"/>
                  </a:lnTo>
                  <a:lnTo>
                    <a:pt x="29211" y="12937"/>
                  </a:lnTo>
                  <a:lnTo>
                    <a:pt x="30638" y="13969"/>
                  </a:lnTo>
                  <a:lnTo>
                    <a:pt x="32386" y="14366"/>
                  </a:lnTo>
                  <a:lnTo>
                    <a:pt x="34369" y="13969"/>
                  </a:lnTo>
                  <a:lnTo>
                    <a:pt x="35798" y="13016"/>
                  </a:lnTo>
                  <a:lnTo>
                    <a:pt x="36672" y="11667"/>
                  </a:lnTo>
                  <a:lnTo>
                    <a:pt x="36988" y="10080"/>
                  </a:lnTo>
                  <a:lnTo>
                    <a:pt x="36751" y="8492"/>
                  </a:lnTo>
                  <a:lnTo>
                    <a:pt x="35957" y="6666"/>
                  </a:lnTo>
                  <a:lnTo>
                    <a:pt x="34607" y="4762"/>
                  </a:lnTo>
                  <a:lnTo>
                    <a:pt x="32703" y="3094"/>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2718" name="Shape 7458"/>
            <p:cNvSpPr/>
            <p:nvPr/>
          </p:nvSpPr>
          <p:spPr>
            <a:xfrm>
              <a:off x="3227640" y="5731795"/>
              <a:ext cx="75169" cy="45639"/>
            </a:xfrm>
            <a:custGeom>
              <a:avLst/>
              <a:gdLst/>
              <a:ahLst/>
              <a:cxnLst/>
              <a:rect l="0" t="0" r="0" b="0"/>
              <a:pathLst>
                <a:path w="75169" h="45639">
                  <a:moveTo>
                    <a:pt x="14208" y="0"/>
                  </a:moveTo>
                  <a:lnTo>
                    <a:pt x="317" y="4523"/>
                  </a:lnTo>
                  <a:lnTo>
                    <a:pt x="317" y="6189"/>
                  </a:lnTo>
                  <a:lnTo>
                    <a:pt x="3492" y="5793"/>
                  </a:lnTo>
                  <a:lnTo>
                    <a:pt x="4683" y="5872"/>
                  </a:lnTo>
                  <a:lnTo>
                    <a:pt x="5794" y="6587"/>
                  </a:lnTo>
                  <a:lnTo>
                    <a:pt x="6667" y="8492"/>
                  </a:lnTo>
                  <a:lnTo>
                    <a:pt x="6986" y="12143"/>
                  </a:lnTo>
                  <a:lnTo>
                    <a:pt x="6986" y="37146"/>
                  </a:lnTo>
                  <a:lnTo>
                    <a:pt x="6430" y="41036"/>
                  </a:lnTo>
                  <a:lnTo>
                    <a:pt x="5001" y="43099"/>
                  </a:lnTo>
                  <a:lnTo>
                    <a:pt x="2778" y="43893"/>
                  </a:lnTo>
                  <a:lnTo>
                    <a:pt x="0" y="44131"/>
                  </a:lnTo>
                  <a:lnTo>
                    <a:pt x="0" y="45639"/>
                  </a:lnTo>
                  <a:lnTo>
                    <a:pt x="21987" y="45639"/>
                  </a:lnTo>
                  <a:lnTo>
                    <a:pt x="21987" y="44131"/>
                  </a:lnTo>
                  <a:lnTo>
                    <a:pt x="19527" y="43972"/>
                  </a:lnTo>
                  <a:lnTo>
                    <a:pt x="17383" y="43337"/>
                  </a:lnTo>
                  <a:lnTo>
                    <a:pt x="15875" y="41749"/>
                  </a:lnTo>
                  <a:lnTo>
                    <a:pt x="15241" y="38972"/>
                  </a:lnTo>
                  <a:lnTo>
                    <a:pt x="15241" y="11032"/>
                  </a:lnTo>
                  <a:lnTo>
                    <a:pt x="15637" y="10397"/>
                  </a:lnTo>
                  <a:lnTo>
                    <a:pt x="16668" y="9286"/>
                  </a:lnTo>
                  <a:lnTo>
                    <a:pt x="18416" y="7937"/>
                  </a:lnTo>
                  <a:lnTo>
                    <a:pt x="20637" y="6587"/>
                  </a:lnTo>
                  <a:lnTo>
                    <a:pt x="23416" y="5556"/>
                  </a:lnTo>
                  <a:lnTo>
                    <a:pt x="26671" y="5158"/>
                  </a:lnTo>
                  <a:lnTo>
                    <a:pt x="29846" y="5872"/>
                  </a:lnTo>
                  <a:lnTo>
                    <a:pt x="31988" y="7937"/>
                  </a:lnTo>
                  <a:lnTo>
                    <a:pt x="33180" y="11191"/>
                  </a:lnTo>
                  <a:lnTo>
                    <a:pt x="33497" y="15557"/>
                  </a:lnTo>
                  <a:lnTo>
                    <a:pt x="33497" y="37067"/>
                  </a:lnTo>
                  <a:lnTo>
                    <a:pt x="33100" y="40877"/>
                  </a:lnTo>
                  <a:lnTo>
                    <a:pt x="31830" y="42941"/>
                  </a:lnTo>
                  <a:lnTo>
                    <a:pt x="29686" y="43813"/>
                  </a:lnTo>
                  <a:lnTo>
                    <a:pt x="26750" y="44131"/>
                  </a:lnTo>
                  <a:lnTo>
                    <a:pt x="26750" y="45639"/>
                  </a:lnTo>
                  <a:lnTo>
                    <a:pt x="48975" y="45639"/>
                  </a:lnTo>
                  <a:lnTo>
                    <a:pt x="48975" y="44131"/>
                  </a:lnTo>
                  <a:lnTo>
                    <a:pt x="45323" y="43654"/>
                  </a:lnTo>
                  <a:lnTo>
                    <a:pt x="43894" y="42941"/>
                  </a:lnTo>
                  <a:lnTo>
                    <a:pt x="42783" y="41512"/>
                  </a:lnTo>
                  <a:lnTo>
                    <a:pt x="42068" y="39368"/>
                  </a:lnTo>
                  <a:lnTo>
                    <a:pt x="41831" y="36193"/>
                  </a:lnTo>
                  <a:lnTo>
                    <a:pt x="41831" y="11191"/>
                  </a:lnTo>
                  <a:lnTo>
                    <a:pt x="43656" y="8888"/>
                  </a:lnTo>
                  <a:lnTo>
                    <a:pt x="46037" y="6983"/>
                  </a:lnTo>
                  <a:lnTo>
                    <a:pt x="49055" y="5713"/>
                  </a:lnTo>
                  <a:lnTo>
                    <a:pt x="52785" y="5158"/>
                  </a:lnTo>
                  <a:lnTo>
                    <a:pt x="55801" y="5634"/>
                  </a:lnTo>
                  <a:lnTo>
                    <a:pt x="57786" y="6905"/>
                  </a:lnTo>
                  <a:lnTo>
                    <a:pt x="59055" y="8731"/>
                  </a:lnTo>
                  <a:lnTo>
                    <a:pt x="59769" y="11032"/>
                  </a:lnTo>
                  <a:lnTo>
                    <a:pt x="60008" y="16112"/>
                  </a:lnTo>
                  <a:lnTo>
                    <a:pt x="60008" y="36987"/>
                  </a:lnTo>
                  <a:lnTo>
                    <a:pt x="59849" y="39686"/>
                  </a:lnTo>
                  <a:lnTo>
                    <a:pt x="59452" y="41512"/>
                  </a:lnTo>
                  <a:lnTo>
                    <a:pt x="57388" y="43417"/>
                  </a:lnTo>
                  <a:lnTo>
                    <a:pt x="55722" y="43813"/>
                  </a:lnTo>
                  <a:lnTo>
                    <a:pt x="53499" y="44131"/>
                  </a:lnTo>
                  <a:lnTo>
                    <a:pt x="53499" y="45639"/>
                  </a:lnTo>
                  <a:lnTo>
                    <a:pt x="75169" y="45639"/>
                  </a:lnTo>
                  <a:lnTo>
                    <a:pt x="75169" y="44131"/>
                  </a:lnTo>
                  <a:lnTo>
                    <a:pt x="72628" y="43893"/>
                  </a:lnTo>
                  <a:lnTo>
                    <a:pt x="70088" y="43019"/>
                  </a:lnTo>
                  <a:lnTo>
                    <a:pt x="68898" y="41512"/>
                  </a:lnTo>
                  <a:lnTo>
                    <a:pt x="68342" y="38098"/>
                  </a:lnTo>
                  <a:lnTo>
                    <a:pt x="68342" y="17699"/>
                  </a:lnTo>
                  <a:lnTo>
                    <a:pt x="67628" y="9841"/>
                  </a:lnTo>
                  <a:lnTo>
                    <a:pt x="66358" y="6111"/>
                  </a:lnTo>
                  <a:lnTo>
                    <a:pt x="64215" y="2936"/>
                  </a:lnTo>
                  <a:lnTo>
                    <a:pt x="61040" y="793"/>
                  </a:lnTo>
                  <a:lnTo>
                    <a:pt x="56674" y="0"/>
                  </a:lnTo>
                  <a:lnTo>
                    <a:pt x="52944" y="475"/>
                  </a:lnTo>
                  <a:lnTo>
                    <a:pt x="49530" y="1666"/>
                  </a:lnTo>
                  <a:lnTo>
                    <a:pt x="44053" y="5158"/>
                  </a:lnTo>
                  <a:lnTo>
                    <a:pt x="42068" y="6905"/>
                  </a:lnTo>
                  <a:lnTo>
                    <a:pt x="40719" y="8333"/>
                  </a:lnTo>
                  <a:lnTo>
                    <a:pt x="39530" y="5317"/>
                  </a:lnTo>
                  <a:lnTo>
                    <a:pt x="37386" y="2618"/>
                  </a:lnTo>
                  <a:lnTo>
                    <a:pt x="34291" y="713"/>
                  </a:lnTo>
                  <a:lnTo>
                    <a:pt x="30162" y="0"/>
                  </a:lnTo>
                  <a:lnTo>
                    <a:pt x="26273" y="633"/>
                  </a:lnTo>
                  <a:lnTo>
                    <a:pt x="22622" y="2221"/>
                  </a:lnTo>
                  <a:lnTo>
                    <a:pt x="18971" y="4602"/>
                  </a:lnTo>
                  <a:lnTo>
                    <a:pt x="14844" y="7698"/>
                  </a:lnTo>
                  <a:lnTo>
                    <a:pt x="14844" y="237"/>
                  </a:lnTo>
                  <a:lnTo>
                    <a:pt x="14208" y="0"/>
                  </a:lnTo>
                  <a:close/>
                </a:path>
              </a:pathLst>
            </a:custGeom>
            <a:solidFill>
              <a:srgbClr val="000000"/>
            </a:solidFill>
          </p:spPr>
          <p:txBody>
            <a:bodyPr vert="horz" lIns="91440" tIns="45720" rIns="91440" bIns="45720" anchor="t"/>
            <a:lstStyle/>
            <a:p>
              <a:endParaRPr lang="en-IN"/>
            </a:p>
          </p:txBody>
        </p:sp>
        <p:sp>
          <p:nvSpPr>
            <p:cNvPr id="2719" name="Shape 7459"/>
            <p:cNvSpPr/>
            <p:nvPr/>
          </p:nvSpPr>
          <p:spPr>
            <a:xfrm>
              <a:off x="3438937" y="5709728"/>
              <a:ext cx="47386" cy="67707"/>
            </a:xfrm>
            <a:custGeom>
              <a:avLst/>
              <a:gdLst/>
              <a:ahLst/>
              <a:cxnLst/>
              <a:rect l="0" t="0" r="0" b="0"/>
              <a:pathLst>
                <a:path w="47386" h="67707">
                  <a:moveTo>
                    <a:pt x="14207" y="0"/>
                  </a:moveTo>
                  <a:lnTo>
                    <a:pt x="78" y="4366"/>
                  </a:lnTo>
                  <a:lnTo>
                    <a:pt x="78" y="5953"/>
                  </a:lnTo>
                  <a:lnTo>
                    <a:pt x="951" y="5874"/>
                  </a:lnTo>
                  <a:lnTo>
                    <a:pt x="1983" y="5874"/>
                  </a:lnTo>
                  <a:lnTo>
                    <a:pt x="4523" y="6192"/>
                  </a:lnTo>
                  <a:lnTo>
                    <a:pt x="5793" y="7223"/>
                  </a:lnTo>
                  <a:lnTo>
                    <a:pt x="6350" y="10874"/>
                  </a:lnTo>
                  <a:lnTo>
                    <a:pt x="6350" y="57547"/>
                  </a:lnTo>
                  <a:lnTo>
                    <a:pt x="6270" y="60642"/>
                  </a:lnTo>
                  <a:lnTo>
                    <a:pt x="5873" y="62864"/>
                  </a:lnTo>
                  <a:lnTo>
                    <a:pt x="5238" y="64373"/>
                  </a:lnTo>
                  <a:lnTo>
                    <a:pt x="4047" y="65246"/>
                  </a:lnTo>
                  <a:lnTo>
                    <a:pt x="2381" y="65802"/>
                  </a:lnTo>
                  <a:lnTo>
                    <a:pt x="0" y="66198"/>
                  </a:lnTo>
                  <a:lnTo>
                    <a:pt x="0" y="67707"/>
                  </a:lnTo>
                  <a:lnTo>
                    <a:pt x="21431" y="67707"/>
                  </a:lnTo>
                  <a:lnTo>
                    <a:pt x="21431" y="66198"/>
                  </a:lnTo>
                  <a:lnTo>
                    <a:pt x="17541" y="65404"/>
                  </a:lnTo>
                  <a:lnTo>
                    <a:pt x="16271" y="64611"/>
                  </a:lnTo>
                  <a:lnTo>
                    <a:pt x="15398" y="63103"/>
                  </a:lnTo>
                  <a:lnTo>
                    <a:pt x="14842" y="60801"/>
                  </a:lnTo>
                  <a:lnTo>
                    <a:pt x="14683" y="57547"/>
                  </a:lnTo>
                  <a:lnTo>
                    <a:pt x="14683" y="33656"/>
                  </a:lnTo>
                  <a:lnTo>
                    <a:pt x="17700" y="30718"/>
                  </a:lnTo>
                  <a:lnTo>
                    <a:pt x="20477" y="28813"/>
                  </a:lnTo>
                  <a:lnTo>
                    <a:pt x="23176" y="27781"/>
                  </a:lnTo>
                  <a:lnTo>
                    <a:pt x="25478" y="27463"/>
                  </a:lnTo>
                  <a:lnTo>
                    <a:pt x="28971" y="28099"/>
                  </a:lnTo>
                  <a:lnTo>
                    <a:pt x="31352" y="30162"/>
                  </a:lnTo>
                  <a:lnTo>
                    <a:pt x="32622" y="33496"/>
                  </a:lnTo>
                  <a:lnTo>
                    <a:pt x="33098" y="37942"/>
                  </a:lnTo>
                  <a:lnTo>
                    <a:pt x="33098" y="57547"/>
                  </a:lnTo>
                  <a:lnTo>
                    <a:pt x="32940" y="60801"/>
                  </a:lnTo>
                  <a:lnTo>
                    <a:pt x="32383" y="63103"/>
                  </a:lnTo>
                  <a:lnTo>
                    <a:pt x="31511" y="64611"/>
                  </a:lnTo>
                  <a:lnTo>
                    <a:pt x="30241" y="65404"/>
                  </a:lnTo>
                  <a:lnTo>
                    <a:pt x="26351" y="66198"/>
                  </a:lnTo>
                  <a:lnTo>
                    <a:pt x="26351" y="67707"/>
                  </a:lnTo>
                  <a:lnTo>
                    <a:pt x="47386" y="67707"/>
                  </a:lnTo>
                  <a:lnTo>
                    <a:pt x="47386" y="66198"/>
                  </a:lnTo>
                  <a:lnTo>
                    <a:pt x="45163" y="65722"/>
                  </a:lnTo>
                  <a:lnTo>
                    <a:pt x="43576" y="65167"/>
                  </a:lnTo>
                  <a:lnTo>
                    <a:pt x="42465" y="64215"/>
                  </a:lnTo>
                  <a:lnTo>
                    <a:pt x="41830" y="62786"/>
                  </a:lnTo>
                  <a:lnTo>
                    <a:pt x="41512" y="60642"/>
                  </a:lnTo>
                  <a:lnTo>
                    <a:pt x="41432" y="57547"/>
                  </a:lnTo>
                  <a:lnTo>
                    <a:pt x="41432" y="37862"/>
                  </a:lnTo>
                  <a:lnTo>
                    <a:pt x="41353" y="35322"/>
                  </a:lnTo>
                  <a:lnTo>
                    <a:pt x="40957" y="31988"/>
                  </a:lnTo>
                  <a:lnTo>
                    <a:pt x="39845" y="28496"/>
                  </a:lnTo>
                  <a:lnTo>
                    <a:pt x="37702" y="25321"/>
                  </a:lnTo>
                  <a:lnTo>
                    <a:pt x="34288" y="23018"/>
                  </a:lnTo>
                  <a:lnTo>
                    <a:pt x="29130" y="22067"/>
                  </a:lnTo>
                  <a:lnTo>
                    <a:pt x="24923" y="22622"/>
                  </a:lnTo>
                  <a:lnTo>
                    <a:pt x="21033" y="24288"/>
                  </a:lnTo>
                  <a:lnTo>
                    <a:pt x="17700" y="26830"/>
                  </a:lnTo>
                  <a:lnTo>
                    <a:pt x="14842" y="30242"/>
                  </a:lnTo>
                  <a:lnTo>
                    <a:pt x="14683" y="30242"/>
                  </a:lnTo>
                  <a:lnTo>
                    <a:pt x="14683" y="318"/>
                  </a:lnTo>
                  <a:lnTo>
                    <a:pt x="14207" y="0"/>
                  </a:lnTo>
                  <a:close/>
                </a:path>
              </a:pathLst>
            </a:custGeom>
            <a:solidFill>
              <a:srgbClr val="000000"/>
            </a:solidFill>
          </p:spPr>
          <p:txBody>
            <a:bodyPr vert="horz" lIns="91440" tIns="45720" rIns="91440" bIns="45720" anchor="t"/>
            <a:lstStyle/>
            <a:p>
              <a:endParaRPr lang="en-IN"/>
            </a:p>
          </p:txBody>
        </p:sp>
        <p:sp>
          <p:nvSpPr>
            <p:cNvPr id="2720" name="Shape 7460"/>
            <p:cNvSpPr/>
            <p:nvPr/>
          </p:nvSpPr>
          <p:spPr>
            <a:xfrm>
              <a:off x="4463906" y="5731795"/>
              <a:ext cx="46513" cy="45639"/>
            </a:xfrm>
            <a:custGeom>
              <a:avLst/>
              <a:gdLst/>
              <a:ahLst/>
              <a:cxnLst/>
              <a:rect l="0" t="0" r="0" b="0"/>
              <a:pathLst>
                <a:path w="46513" h="45639">
                  <a:moveTo>
                    <a:pt x="13652" y="0"/>
                  </a:moveTo>
                  <a:lnTo>
                    <a:pt x="0" y="4523"/>
                  </a:lnTo>
                  <a:lnTo>
                    <a:pt x="0" y="6189"/>
                  </a:lnTo>
                  <a:lnTo>
                    <a:pt x="1111" y="5872"/>
                  </a:lnTo>
                  <a:lnTo>
                    <a:pt x="2857" y="5793"/>
                  </a:lnTo>
                  <a:lnTo>
                    <a:pt x="4127" y="5872"/>
                  </a:lnTo>
                  <a:lnTo>
                    <a:pt x="5238" y="6587"/>
                  </a:lnTo>
                  <a:lnTo>
                    <a:pt x="6032" y="8492"/>
                  </a:lnTo>
                  <a:lnTo>
                    <a:pt x="6350" y="12143"/>
                  </a:lnTo>
                  <a:lnTo>
                    <a:pt x="6350" y="36669"/>
                  </a:lnTo>
                  <a:lnTo>
                    <a:pt x="6112" y="40242"/>
                  </a:lnTo>
                  <a:lnTo>
                    <a:pt x="5079" y="42464"/>
                  </a:lnTo>
                  <a:lnTo>
                    <a:pt x="3175" y="43654"/>
                  </a:lnTo>
                  <a:lnTo>
                    <a:pt x="238" y="44131"/>
                  </a:lnTo>
                  <a:lnTo>
                    <a:pt x="238" y="45639"/>
                  </a:lnTo>
                  <a:lnTo>
                    <a:pt x="21193" y="45639"/>
                  </a:lnTo>
                  <a:lnTo>
                    <a:pt x="21193" y="44131"/>
                  </a:lnTo>
                  <a:lnTo>
                    <a:pt x="18018" y="43654"/>
                  </a:lnTo>
                  <a:lnTo>
                    <a:pt x="16033" y="42702"/>
                  </a:lnTo>
                  <a:lnTo>
                    <a:pt x="15001" y="41114"/>
                  </a:lnTo>
                  <a:lnTo>
                    <a:pt x="14683" y="38972"/>
                  </a:lnTo>
                  <a:lnTo>
                    <a:pt x="14683" y="11112"/>
                  </a:lnTo>
                  <a:lnTo>
                    <a:pt x="17382" y="8731"/>
                  </a:lnTo>
                  <a:lnTo>
                    <a:pt x="19923" y="6983"/>
                  </a:lnTo>
                  <a:lnTo>
                    <a:pt x="22304" y="5872"/>
                  </a:lnTo>
                  <a:lnTo>
                    <a:pt x="24447" y="5476"/>
                  </a:lnTo>
                  <a:lnTo>
                    <a:pt x="28177" y="6111"/>
                  </a:lnTo>
                  <a:lnTo>
                    <a:pt x="30558" y="8016"/>
                  </a:lnTo>
                  <a:lnTo>
                    <a:pt x="31750" y="11032"/>
                  </a:lnTo>
                  <a:lnTo>
                    <a:pt x="32146" y="15081"/>
                  </a:lnTo>
                  <a:lnTo>
                    <a:pt x="32146" y="35797"/>
                  </a:lnTo>
                  <a:lnTo>
                    <a:pt x="31908" y="38972"/>
                  </a:lnTo>
                  <a:lnTo>
                    <a:pt x="31352" y="41194"/>
                  </a:lnTo>
                  <a:lnTo>
                    <a:pt x="30401" y="42623"/>
                  </a:lnTo>
                  <a:lnTo>
                    <a:pt x="29131" y="43496"/>
                  </a:lnTo>
                  <a:lnTo>
                    <a:pt x="25876" y="44131"/>
                  </a:lnTo>
                  <a:lnTo>
                    <a:pt x="25876" y="45639"/>
                  </a:lnTo>
                  <a:lnTo>
                    <a:pt x="46513" y="45639"/>
                  </a:lnTo>
                  <a:lnTo>
                    <a:pt x="46513" y="44131"/>
                  </a:lnTo>
                  <a:lnTo>
                    <a:pt x="43497" y="43576"/>
                  </a:lnTo>
                  <a:lnTo>
                    <a:pt x="41592" y="42464"/>
                  </a:lnTo>
                  <a:lnTo>
                    <a:pt x="40719" y="40559"/>
                  </a:lnTo>
                  <a:lnTo>
                    <a:pt x="40401" y="37543"/>
                  </a:lnTo>
                  <a:lnTo>
                    <a:pt x="40401" y="14921"/>
                  </a:lnTo>
                  <a:lnTo>
                    <a:pt x="39926" y="9525"/>
                  </a:lnTo>
                  <a:lnTo>
                    <a:pt x="38417" y="5634"/>
                  </a:lnTo>
                  <a:lnTo>
                    <a:pt x="36353" y="2936"/>
                  </a:lnTo>
                  <a:lnTo>
                    <a:pt x="33893" y="1189"/>
                  </a:lnTo>
                  <a:lnTo>
                    <a:pt x="31273" y="237"/>
                  </a:lnTo>
                  <a:lnTo>
                    <a:pt x="28813" y="0"/>
                  </a:lnTo>
                  <a:lnTo>
                    <a:pt x="24844" y="633"/>
                  </a:lnTo>
                  <a:lnTo>
                    <a:pt x="21272" y="2381"/>
                  </a:lnTo>
                  <a:lnTo>
                    <a:pt x="17858" y="4919"/>
                  </a:lnTo>
                  <a:lnTo>
                    <a:pt x="14367" y="8094"/>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721" name="Shape 7461"/>
            <p:cNvSpPr/>
            <p:nvPr/>
          </p:nvSpPr>
          <p:spPr>
            <a:xfrm>
              <a:off x="4050839" y="5731795"/>
              <a:ext cx="46434" cy="45639"/>
            </a:xfrm>
            <a:custGeom>
              <a:avLst/>
              <a:gdLst/>
              <a:ahLst/>
              <a:cxnLst/>
              <a:rect l="0" t="0" r="0" b="0"/>
              <a:pathLst>
                <a:path w="46434" h="45639">
                  <a:moveTo>
                    <a:pt x="13652" y="0"/>
                  </a:moveTo>
                  <a:lnTo>
                    <a:pt x="0" y="4523"/>
                  </a:lnTo>
                  <a:lnTo>
                    <a:pt x="0" y="6189"/>
                  </a:lnTo>
                  <a:lnTo>
                    <a:pt x="1111" y="5872"/>
                  </a:lnTo>
                  <a:lnTo>
                    <a:pt x="2857" y="5793"/>
                  </a:lnTo>
                  <a:lnTo>
                    <a:pt x="4127" y="5872"/>
                  </a:lnTo>
                  <a:lnTo>
                    <a:pt x="5238" y="6587"/>
                  </a:lnTo>
                  <a:lnTo>
                    <a:pt x="6032" y="8492"/>
                  </a:lnTo>
                  <a:lnTo>
                    <a:pt x="6350" y="12143"/>
                  </a:lnTo>
                  <a:lnTo>
                    <a:pt x="6350" y="36669"/>
                  </a:lnTo>
                  <a:lnTo>
                    <a:pt x="6112" y="40242"/>
                  </a:lnTo>
                  <a:lnTo>
                    <a:pt x="5079" y="42464"/>
                  </a:lnTo>
                  <a:lnTo>
                    <a:pt x="3175" y="43654"/>
                  </a:lnTo>
                  <a:lnTo>
                    <a:pt x="237" y="44131"/>
                  </a:lnTo>
                  <a:lnTo>
                    <a:pt x="237" y="45639"/>
                  </a:lnTo>
                  <a:lnTo>
                    <a:pt x="21193" y="45639"/>
                  </a:lnTo>
                  <a:lnTo>
                    <a:pt x="21193" y="44131"/>
                  </a:lnTo>
                  <a:lnTo>
                    <a:pt x="18018" y="43654"/>
                  </a:lnTo>
                  <a:lnTo>
                    <a:pt x="16033" y="42702"/>
                  </a:lnTo>
                  <a:lnTo>
                    <a:pt x="15001" y="41114"/>
                  </a:lnTo>
                  <a:lnTo>
                    <a:pt x="14684" y="38972"/>
                  </a:lnTo>
                  <a:lnTo>
                    <a:pt x="14684" y="11112"/>
                  </a:lnTo>
                  <a:lnTo>
                    <a:pt x="17382" y="8731"/>
                  </a:lnTo>
                  <a:lnTo>
                    <a:pt x="19923" y="6983"/>
                  </a:lnTo>
                  <a:lnTo>
                    <a:pt x="22225" y="5872"/>
                  </a:lnTo>
                  <a:lnTo>
                    <a:pt x="24447" y="5476"/>
                  </a:lnTo>
                  <a:lnTo>
                    <a:pt x="28178" y="6111"/>
                  </a:lnTo>
                  <a:lnTo>
                    <a:pt x="30479" y="8016"/>
                  </a:lnTo>
                  <a:lnTo>
                    <a:pt x="31750" y="11032"/>
                  </a:lnTo>
                  <a:lnTo>
                    <a:pt x="32067" y="15081"/>
                  </a:lnTo>
                  <a:lnTo>
                    <a:pt x="32067" y="35797"/>
                  </a:lnTo>
                  <a:lnTo>
                    <a:pt x="31908" y="38972"/>
                  </a:lnTo>
                  <a:lnTo>
                    <a:pt x="31273" y="41194"/>
                  </a:lnTo>
                  <a:lnTo>
                    <a:pt x="30400" y="42623"/>
                  </a:lnTo>
                  <a:lnTo>
                    <a:pt x="29131" y="43496"/>
                  </a:lnTo>
                  <a:lnTo>
                    <a:pt x="25876" y="44131"/>
                  </a:lnTo>
                  <a:lnTo>
                    <a:pt x="25876" y="45639"/>
                  </a:lnTo>
                  <a:lnTo>
                    <a:pt x="46434" y="45639"/>
                  </a:lnTo>
                  <a:lnTo>
                    <a:pt x="46434" y="44131"/>
                  </a:lnTo>
                  <a:lnTo>
                    <a:pt x="43418" y="43576"/>
                  </a:lnTo>
                  <a:lnTo>
                    <a:pt x="41592" y="42464"/>
                  </a:lnTo>
                  <a:lnTo>
                    <a:pt x="40639" y="40559"/>
                  </a:lnTo>
                  <a:lnTo>
                    <a:pt x="40401" y="37543"/>
                  </a:lnTo>
                  <a:lnTo>
                    <a:pt x="40401" y="14921"/>
                  </a:lnTo>
                  <a:lnTo>
                    <a:pt x="39846" y="9525"/>
                  </a:lnTo>
                  <a:lnTo>
                    <a:pt x="38417" y="5634"/>
                  </a:lnTo>
                  <a:lnTo>
                    <a:pt x="36353" y="2936"/>
                  </a:lnTo>
                  <a:lnTo>
                    <a:pt x="33893" y="1189"/>
                  </a:lnTo>
                  <a:lnTo>
                    <a:pt x="31273" y="237"/>
                  </a:lnTo>
                  <a:lnTo>
                    <a:pt x="28812" y="0"/>
                  </a:lnTo>
                  <a:lnTo>
                    <a:pt x="24843" y="633"/>
                  </a:lnTo>
                  <a:lnTo>
                    <a:pt x="21272" y="2381"/>
                  </a:lnTo>
                  <a:lnTo>
                    <a:pt x="17859" y="4919"/>
                  </a:lnTo>
                  <a:lnTo>
                    <a:pt x="14367" y="8094"/>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722" name="Shape 7462"/>
            <p:cNvSpPr/>
            <p:nvPr/>
          </p:nvSpPr>
          <p:spPr>
            <a:xfrm>
              <a:off x="3085003" y="5731795"/>
              <a:ext cx="46435" cy="45639"/>
            </a:xfrm>
            <a:custGeom>
              <a:avLst/>
              <a:gdLst/>
              <a:ahLst/>
              <a:cxnLst/>
              <a:rect l="0" t="0" r="0" b="0"/>
              <a:pathLst>
                <a:path w="46435" h="45639">
                  <a:moveTo>
                    <a:pt x="13652" y="0"/>
                  </a:moveTo>
                  <a:lnTo>
                    <a:pt x="0" y="4523"/>
                  </a:lnTo>
                  <a:lnTo>
                    <a:pt x="0" y="6189"/>
                  </a:lnTo>
                  <a:lnTo>
                    <a:pt x="1111" y="5872"/>
                  </a:lnTo>
                  <a:lnTo>
                    <a:pt x="2857" y="5793"/>
                  </a:lnTo>
                  <a:lnTo>
                    <a:pt x="4127" y="5872"/>
                  </a:lnTo>
                  <a:lnTo>
                    <a:pt x="5238" y="6587"/>
                  </a:lnTo>
                  <a:lnTo>
                    <a:pt x="6032" y="8492"/>
                  </a:lnTo>
                  <a:lnTo>
                    <a:pt x="6350" y="12143"/>
                  </a:lnTo>
                  <a:lnTo>
                    <a:pt x="6350" y="36669"/>
                  </a:lnTo>
                  <a:lnTo>
                    <a:pt x="6111" y="40242"/>
                  </a:lnTo>
                  <a:lnTo>
                    <a:pt x="5080" y="42464"/>
                  </a:lnTo>
                  <a:lnTo>
                    <a:pt x="3175" y="43654"/>
                  </a:lnTo>
                  <a:lnTo>
                    <a:pt x="238" y="44131"/>
                  </a:lnTo>
                  <a:lnTo>
                    <a:pt x="238" y="45639"/>
                  </a:lnTo>
                  <a:lnTo>
                    <a:pt x="21192" y="45639"/>
                  </a:lnTo>
                  <a:lnTo>
                    <a:pt x="21192" y="44131"/>
                  </a:lnTo>
                  <a:lnTo>
                    <a:pt x="18017" y="43654"/>
                  </a:lnTo>
                  <a:lnTo>
                    <a:pt x="16033" y="42702"/>
                  </a:lnTo>
                  <a:lnTo>
                    <a:pt x="15002" y="41114"/>
                  </a:lnTo>
                  <a:lnTo>
                    <a:pt x="14685" y="38972"/>
                  </a:lnTo>
                  <a:lnTo>
                    <a:pt x="14685" y="11112"/>
                  </a:lnTo>
                  <a:lnTo>
                    <a:pt x="17383" y="8731"/>
                  </a:lnTo>
                  <a:lnTo>
                    <a:pt x="19922" y="6983"/>
                  </a:lnTo>
                  <a:lnTo>
                    <a:pt x="22225" y="5872"/>
                  </a:lnTo>
                  <a:lnTo>
                    <a:pt x="24447" y="5476"/>
                  </a:lnTo>
                  <a:lnTo>
                    <a:pt x="28178" y="6111"/>
                  </a:lnTo>
                  <a:lnTo>
                    <a:pt x="30480" y="8016"/>
                  </a:lnTo>
                  <a:lnTo>
                    <a:pt x="31750" y="11032"/>
                  </a:lnTo>
                  <a:lnTo>
                    <a:pt x="32067" y="15081"/>
                  </a:lnTo>
                  <a:lnTo>
                    <a:pt x="32067" y="35797"/>
                  </a:lnTo>
                  <a:lnTo>
                    <a:pt x="31908" y="38972"/>
                  </a:lnTo>
                  <a:lnTo>
                    <a:pt x="31274" y="41194"/>
                  </a:lnTo>
                  <a:lnTo>
                    <a:pt x="30401" y="42623"/>
                  </a:lnTo>
                  <a:lnTo>
                    <a:pt x="29130" y="43496"/>
                  </a:lnTo>
                  <a:lnTo>
                    <a:pt x="25876" y="44131"/>
                  </a:lnTo>
                  <a:lnTo>
                    <a:pt x="25876" y="45639"/>
                  </a:lnTo>
                  <a:lnTo>
                    <a:pt x="46435" y="45639"/>
                  </a:lnTo>
                  <a:lnTo>
                    <a:pt x="46435" y="44131"/>
                  </a:lnTo>
                  <a:lnTo>
                    <a:pt x="43417" y="43576"/>
                  </a:lnTo>
                  <a:lnTo>
                    <a:pt x="41592" y="42464"/>
                  </a:lnTo>
                  <a:lnTo>
                    <a:pt x="40640" y="40559"/>
                  </a:lnTo>
                  <a:lnTo>
                    <a:pt x="40402" y="37543"/>
                  </a:lnTo>
                  <a:lnTo>
                    <a:pt x="40402" y="14921"/>
                  </a:lnTo>
                  <a:lnTo>
                    <a:pt x="39846" y="9525"/>
                  </a:lnTo>
                  <a:lnTo>
                    <a:pt x="38417" y="5634"/>
                  </a:lnTo>
                  <a:lnTo>
                    <a:pt x="36353" y="2936"/>
                  </a:lnTo>
                  <a:lnTo>
                    <a:pt x="33892" y="1189"/>
                  </a:lnTo>
                  <a:lnTo>
                    <a:pt x="31274" y="237"/>
                  </a:lnTo>
                  <a:lnTo>
                    <a:pt x="28813" y="0"/>
                  </a:lnTo>
                  <a:lnTo>
                    <a:pt x="24844" y="633"/>
                  </a:lnTo>
                  <a:lnTo>
                    <a:pt x="21272" y="2381"/>
                  </a:lnTo>
                  <a:lnTo>
                    <a:pt x="17860" y="4919"/>
                  </a:lnTo>
                  <a:lnTo>
                    <a:pt x="14366" y="8094"/>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2723" name="Shape 7463"/>
            <p:cNvSpPr/>
            <p:nvPr/>
          </p:nvSpPr>
          <p:spPr>
            <a:xfrm>
              <a:off x="4332064" y="5731795"/>
              <a:ext cx="32703" cy="45639"/>
            </a:xfrm>
            <a:custGeom>
              <a:avLst/>
              <a:gdLst/>
              <a:ahLst/>
              <a:cxnLst/>
              <a:rect l="0" t="0" r="0" b="0"/>
              <a:pathLst>
                <a:path w="32703" h="45639">
                  <a:moveTo>
                    <a:pt x="14843" y="0"/>
                  </a:moveTo>
                  <a:lnTo>
                    <a:pt x="238" y="5396"/>
                  </a:lnTo>
                  <a:lnTo>
                    <a:pt x="238" y="6983"/>
                  </a:lnTo>
                  <a:lnTo>
                    <a:pt x="1667" y="6666"/>
                  </a:lnTo>
                  <a:lnTo>
                    <a:pt x="3572" y="6587"/>
                  </a:lnTo>
                  <a:lnTo>
                    <a:pt x="4842" y="6666"/>
                  </a:lnTo>
                  <a:lnTo>
                    <a:pt x="5874" y="7380"/>
                  </a:lnTo>
                  <a:lnTo>
                    <a:pt x="6747" y="9127"/>
                  </a:lnTo>
                  <a:lnTo>
                    <a:pt x="7064" y="12539"/>
                  </a:lnTo>
                  <a:lnTo>
                    <a:pt x="7064" y="37304"/>
                  </a:lnTo>
                  <a:lnTo>
                    <a:pt x="6747" y="40559"/>
                  </a:lnTo>
                  <a:lnTo>
                    <a:pt x="5636" y="42384"/>
                  </a:lnTo>
                  <a:lnTo>
                    <a:pt x="3413" y="43417"/>
                  </a:lnTo>
                  <a:lnTo>
                    <a:pt x="0" y="44131"/>
                  </a:lnTo>
                  <a:lnTo>
                    <a:pt x="0" y="45639"/>
                  </a:lnTo>
                  <a:lnTo>
                    <a:pt x="23812" y="45639"/>
                  </a:lnTo>
                  <a:lnTo>
                    <a:pt x="23812" y="44131"/>
                  </a:lnTo>
                  <a:lnTo>
                    <a:pt x="20319" y="43813"/>
                  </a:lnTo>
                  <a:lnTo>
                    <a:pt x="17701" y="42861"/>
                  </a:lnTo>
                  <a:lnTo>
                    <a:pt x="15954" y="40718"/>
                  </a:lnTo>
                  <a:lnTo>
                    <a:pt x="15399" y="36669"/>
                  </a:lnTo>
                  <a:lnTo>
                    <a:pt x="15399" y="14366"/>
                  </a:lnTo>
                  <a:lnTo>
                    <a:pt x="15717" y="12700"/>
                  </a:lnTo>
                  <a:lnTo>
                    <a:pt x="16589" y="10873"/>
                  </a:lnTo>
                  <a:lnTo>
                    <a:pt x="19288" y="7698"/>
                  </a:lnTo>
                  <a:lnTo>
                    <a:pt x="20797" y="6666"/>
                  </a:lnTo>
                  <a:lnTo>
                    <a:pt x="22067" y="6269"/>
                  </a:lnTo>
                  <a:lnTo>
                    <a:pt x="24209" y="7222"/>
                  </a:lnTo>
                  <a:lnTo>
                    <a:pt x="26193" y="8888"/>
                  </a:lnTo>
                  <a:lnTo>
                    <a:pt x="28972" y="9762"/>
                  </a:lnTo>
                  <a:lnTo>
                    <a:pt x="30559" y="9444"/>
                  </a:lnTo>
                  <a:lnTo>
                    <a:pt x="31670" y="8492"/>
                  </a:lnTo>
                  <a:lnTo>
                    <a:pt x="32464" y="7143"/>
                  </a:lnTo>
                  <a:lnTo>
                    <a:pt x="32703" y="5396"/>
                  </a:lnTo>
                  <a:lnTo>
                    <a:pt x="32386" y="3175"/>
                  </a:lnTo>
                  <a:lnTo>
                    <a:pt x="31274" y="1507"/>
                  </a:lnTo>
                  <a:lnTo>
                    <a:pt x="29607" y="396"/>
                  </a:lnTo>
                  <a:lnTo>
                    <a:pt x="27384" y="0"/>
                  </a:lnTo>
                  <a:lnTo>
                    <a:pt x="24606" y="475"/>
                  </a:lnTo>
                  <a:lnTo>
                    <a:pt x="21828" y="1903"/>
                  </a:lnTo>
                  <a:lnTo>
                    <a:pt x="18812" y="4682"/>
                  </a:lnTo>
                  <a:lnTo>
                    <a:pt x="15557" y="9047"/>
                  </a:lnTo>
                  <a:lnTo>
                    <a:pt x="15399" y="9047"/>
                  </a:lnTo>
                  <a:lnTo>
                    <a:pt x="15399" y="237"/>
                  </a:lnTo>
                  <a:lnTo>
                    <a:pt x="14843" y="0"/>
                  </a:lnTo>
                  <a:close/>
                </a:path>
              </a:pathLst>
            </a:custGeom>
            <a:solidFill>
              <a:srgbClr val="000000"/>
            </a:solidFill>
          </p:spPr>
          <p:txBody>
            <a:bodyPr vert="horz" lIns="91440" tIns="45720" rIns="91440" bIns="45720" anchor="t"/>
            <a:lstStyle/>
            <a:p>
              <a:endParaRPr lang="en-IN"/>
            </a:p>
          </p:txBody>
        </p:sp>
        <p:sp>
          <p:nvSpPr>
            <p:cNvPr id="2724" name="Shape 7464"/>
            <p:cNvSpPr/>
            <p:nvPr/>
          </p:nvSpPr>
          <p:spPr>
            <a:xfrm>
              <a:off x="3918996" y="5731795"/>
              <a:ext cx="32703" cy="45639"/>
            </a:xfrm>
            <a:custGeom>
              <a:avLst/>
              <a:gdLst/>
              <a:ahLst/>
              <a:cxnLst/>
              <a:rect l="0" t="0" r="0" b="0"/>
              <a:pathLst>
                <a:path w="32703" h="45639">
                  <a:moveTo>
                    <a:pt x="14844" y="0"/>
                  </a:moveTo>
                  <a:lnTo>
                    <a:pt x="160" y="5396"/>
                  </a:lnTo>
                  <a:lnTo>
                    <a:pt x="160" y="6983"/>
                  </a:lnTo>
                  <a:lnTo>
                    <a:pt x="3572" y="6587"/>
                  </a:lnTo>
                  <a:lnTo>
                    <a:pt x="4762" y="6666"/>
                  </a:lnTo>
                  <a:lnTo>
                    <a:pt x="5874" y="7380"/>
                  </a:lnTo>
                  <a:lnTo>
                    <a:pt x="6747" y="9127"/>
                  </a:lnTo>
                  <a:lnTo>
                    <a:pt x="7065" y="12539"/>
                  </a:lnTo>
                  <a:lnTo>
                    <a:pt x="7065" y="37304"/>
                  </a:lnTo>
                  <a:lnTo>
                    <a:pt x="6667" y="40559"/>
                  </a:lnTo>
                  <a:lnTo>
                    <a:pt x="5556" y="42384"/>
                  </a:lnTo>
                  <a:lnTo>
                    <a:pt x="3413" y="43417"/>
                  </a:lnTo>
                  <a:lnTo>
                    <a:pt x="0" y="44131"/>
                  </a:lnTo>
                  <a:lnTo>
                    <a:pt x="0" y="45639"/>
                  </a:lnTo>
                  <a:lnTo>
                    <a:pt x="23733" y="45639"/>
                  </a:lnTo>
                  <a:lnTo>
                    <a:pt x="23733" y="44131"/>
                  </a:lnTo>
                  <a:lnTo>
                    <a:pt x="20321" y="43813"/>
                  </a:lnTo>
                  <a:lnTo>
                    <a:pt x="17701" y="42861"/>
                  </a:lnTo>
                  <a:lnTo>
                    <a:pt x="15955" y="40718"/>
                  </a:lnTo>
                  <a:lnTo>
                    <a:pt x="15319" y="36669"/>
                  </a:lnTo>
                  <a:lnTo>
                    <a:pt x="15319" y="14366"/>
                  </a:lnTo>
                  <a:lnTo>
                    <a:pt x="15717" y="12700"/>
                  </a:lnTo>
                  <a:lnTo>
                    <a:pt x="16590" y="10873"/>
                  </a:lnTo>
                  <a:lnTo>
                    <a:pt x="19288" y="7698"/>
                  </a:lnTo>
                  <a:lnTo>
                    <a:pt x="20717" y="6666"/>
                  </a:lnTo>
                  <a:lnTo>
                    <a:pt x="22067" y="6269"/>
                  </a:lnTo>
                  <a:lnTo>
                    <a:pt x="24130" y="7222"/>
                  </a:lnTo>
                  <a:lnTo>
                    <a:pt x="26115" y="8888"/>
                  </a:lnTo>
                  <a:lnTo>
                    <a:pt x="28892" y="9762"/>
                  </a:lnTo>
                  <a:lnTo>
                    <a:pt x="30480" y="9444"/>
                  </a:lnTo>
                  <a:lnTo>
                    <a:pt x="31671" y="8492"/>
                  </a:lnTo>
                  <a:lnTo>
                    <a:pt x="32465" y="7143"/>
                  </a:lnTo>
                  <a:lnTo>
                    <a:pt x="32703" y="5396"/>
                  </a:lnTo>
                  <a:lnTo>
                    <a:pt x="32386" y="3175"/>
                  </a:lnTo>
                  <a:lnTo>
                    <a:pt x="31274" y="1507"/>
                  </a:lnTo>
                  <a:lnTo>
                    <a:pt x="29607" y="396"/>
                  </a:lnTo>
                  <a:lnTo>
                    <a:pt x="27305" y="0"/>
                  </a:lnTo>
                  <a:lnTo>
                    <a:pt x="24606" y="475"/>
                  </a:lnTo>
                  <a:lnTo>
                    <a:pt x="21828" y="1903"/>
                  </a:lnTo>
                  <a:lnTo>
                    <a:pt x="18812" y="4682"/>
                  </a:lnTo>
                  <a:lnTo>
                    <a:pt x="15558" y="9047"/>
                  </a:lnTo>
                  <a:lnTo>
                    <a:pt x="15319" y="9047"/>
                  </a:lnTo>
                  <a:lnTo>
                    <a:pt x="15319" y="237"/>
                  </a:lnTo>
                  <a:lnTo>
                    <a:pt x="14844" y="0"/>
                  </a:lnTo>
                  <a:close/>
                </a:path>
              </a:pathLst>
            </a:custGeom>
            <a:solidFill>
              <a:srgbClr val="000000"/>
            </a:solidFill>
          </p:spPr>
          <p:txBody>
            <a:bodyPr vert="horz" lIns="91440" tIns="45720" rIns="91440" bIns="45720" anchor="t"/>
            <a:lstStyle/>
            <a:p>
              <a:endParaRPr lang="en-IN"/>
            </a:p>
          </p:txBody>
        </p:sp>
        <p:sp>
          <p:nvSpPr>
            <p:cNvPr id="2725" name="Shape 7465"/>
            <p:cNvSpPr/>
            <p:nvPr/>
          </p:nvSpPr>
          <p:spPr>
            <a:xfrm>
              <a:off x="3633723" y="5731795"/>
              <a:ext cx="32702" cy="45639"/>
            </a:xfrm>
            <a:custGeom>
              <a:avLst/>
              <a:gdLst/>
              <a:ahLst/>
              <a:cxnLst/>
              <a:rect l="0" t="0" r="0" b="0"/>
              <a:pathLst>
                <a:path w="32702" h="45639">
                  <a:moveTo>
                    <a:pt x="14842" y="0"/>
                  </a:moveTo>
                  <a:lnTo>
                    <a:pt x="158" y="5396"/>
                  </a:lnTo>
                  <a:lnTo>
                    <a:pt x="158" y="6983"/>
                  </a:lnTo>
                  <a:lnTo>
                    <a:pt x="3571" y="6587"/>
                  </a:lnTo>
                  <a:lnTo>
                    <a:pt x="4762" y="6666"/>
                  </a:lnTo>
                  <a:lnTo>
                    <a:pt x="5872" y="7380"/>
                  </a:lnTo>
                  <a:lnTo>
                    <a:pt x="6666" y="9127"/>
                  </a:lnTo>
                  <a:lnTo>
                    <a:pt x="6984" y="12539"/>
                  </a:lnTo>
                  <a:lnTo>
                    <a:pt x="6984" y="37304"/>
                  </a:lnTo>
                  <a:lnTo>
                    <a:pt x="6666" y="40559"/>
                  </a:lnTo>
                  <a:lnTo>
                    <a:pt x="5556" y="42384"/>
                  </a:lnTo>
                  <a:lnTo>
                    <a:pt x="3412" y="43417"/>
                  </a:lnTo>
                  <a:lnTo>
                    <a:pt x="0" y="44131"/>
                  </a:lnTo>
                  <a:lnTo>
                    <a:pt x="0" y="45639"/>
                  </a:lnTo>
                  <a:lnTo>
                    <a:pt x="23732" y="45639"/>
                  </a:lnTo>
                  <a:lnTo>
                    <a:pt x="23732" y="44131"/>
                  </a:lnTo>
                  <a:lnTo>
                    <a:pt x="20320" y="43813"/>
                  </a:lnTo>
                  <a:lnTo>
                    <a:pt x="17621" y="42861"/>
                  </a:lnTo>
                  <a:lnTo>
                    <a:pt x="15954" y="40718"/>
                  </a:lnTo>
                  <a:lnTo>
                    <a:pt x="15318" y="36669"/>
                  </a:lnTo>
                  <a:lnTo>
                    <a:pt x="15318" y="14366"/>
                  </a:lnTo>
                  <a:lnTo>
                    <a:pt x="15715" y="12700"/>
                  </a:lnTo>
                  <a:lnTo>
                    <a:pt x="16588" y="10873"/>
                  </a:lnTo>
                  <a:lnTo>
                    <a:pt x="19208" y="7698"/>
                  </a:lnTo>
                  <a:lnTo>
                    <a:pt x="20716" y="6666"/>
                  </a:lnTo>
                  <a:lnTo>
                    <a:pt x="22065" y="6269"/>
                  </a:lnTo>
                  <a:lnTo>
                    <a:pt x="24128" y="7222"/>
                  </a:lnTo>
                  <a:lnTo>
                    <a:pt x="26113" y="8888"/>
                  </a:lnTo>
                  <a:lnTo>
                    <a:pt x="28891" y="9762"/>
                  </a:lnTo>
                  <a:lnTo>
                    <a:pt x="30478" y="9444"/>
                  </a:lnTo>
                  <a:lnTo>
                    <a:pt x="31670" y="8492"/>
                  </a:lnTo>
                  <a:lnTo>
                    <a:pt x="32463" y="7143"/>
                  </a:lnTo>
                  <a:lnTo>
                    <a:pt x="32702" y="5396"/>
                  </a:lnTo>
                  <a:lnTo>
                    <a:pt x="32384" y="3175"/>
                  </a:lnTo>
                  <a:lnTo>
                    <a:pt x="31272" y="1507"/>
                  </a:lnTo>
                  <a:lnTo>
                    <a:pt x="29606" y="396"/>
                  </a:lnTo>
                  <a:lnTo>
                    <a:pt x="27303" y="0"/>
                  </a:lnTo>
                  <a:lnTo>
                    <a:pt x="24526" y="475"/>
                  </a:lnTo>
                  <a:lnTo>
                    <a:pt x="21747" y="1903"/>
                  </a:lnTo>
                  <a:lnTo>
                    <a:pt x="18811" y="4682"/>
                  </a:lnTo>
                  <a:lnTo>
                    <a:pt x="15557" y="9047"/>
                  </a:lnTo>
                  <a:lnTo>
                    <a:pt x="15318" y="9047"/>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2726" name="Shape 7466"/>
            <p:cNvSpPr/>
            <p:nvPr/>
          </p:nvSpPr>
          <p:spPr>
            <a:xfrm>
              <a:off x="4213637" y="5755051"/>
              <a:ext cx="24367" cy="0"/>
            </a:xfrm>
            <a:custGeom>
              <a:avLst/>
              <a:gdLst/>
              <a:ahLst/>
              <a:cxnLst/>
              <a:rect l="0" t="0" r="0" b="0"/>
              <a:pathLst>
                <a:path w="24367">
                  <a:moveTo>
                    <a:pt x="0" y="0"/>
                  </a:moveTo>
                  <a:lnTo>
                    <a:pt x="24367" y="0"/>
                  </a:lnTo>
                </a:path>
              </a:pathLst>
            </a:custGeom>
            <a:noFill/>
            <a:ln w="6191" cap="flat">
              <a:solidFill>
                <a:srgbClr val="000000"/>
              </a:solidFill>
              <a:prstDash val="solid"/>
            </a:ln>
          </p:spPr>
          <p:txBody>
            <a:bodyPr vert="horz" lIns="91440" tIns="45720" rIns="91440" bIns="45720" anchor="t"/>
            <a:lstStyle/>
            <a:p>
              <a:endParaRPr lang="en-IN"/>
            </a:p>
          </p:txBody>
        </p:sp>
        <p:sp>
          <p:nvSpPr>
            <p:cNvPr id="2727" name="Shape 7467"/>
            <p:cNvSpPr/>
            <p:nvPr/>
          </p:nvSpPr>
          <p:spPr>
            <a:xfrm>
              <a:off x="4103623" y="5755051"/>
              <a:ext cx="24367" cy="0"/>
            </a:xfrm>
            <a:custGeom>
              <a:avLst/>
              <a:gdLst/>
              <a:ahLst/>
              <a:cxnLst/>
              <a:rect l="0" t="0" r="0" b="0"/>
              <a:pathLst>
                <a:path w="24367">
                  <a:moveTo>
                    <a:pt x="0" y="0"/>
                  </a:moveTo>
                  <a:lnTo>
                    <a:pt x="24367" y="0"/>
                  </a:lnTo>
                </a:path>
              </a:pathLst>
            </a:custGeom>
            <a:noFill/>
            <a:ln w="6191" cap="flat">
              <a:solidFill>
                <a:srgbClr val="000000"/>
              </a:solidFill>
              <a:prstDash val="solid"/>
            </a:ln>
          </p:spPr>
          <p:txBody>
            <a:bodyPr vert="horz" lIns="91440" tIns="45720" rIns="91440" bIns="45720" anchor="t"/>
            <a:lstStyle/>
            <a:p>
              <a:endParaRPr lang="en-IN"/>
            </a:p>
          </p:txBody>
        </p:sp>
        <p:sp>
          <p:nvSpPr>
            <p:cNvPr id="2728" name="Shape 7468"/>
            <p:cNvSpPr/>
            <p:nvPr/>
          </p:nvSpPr>
          <p:spPr>
            <a:xfrm>
              <a:off x="3755722" y="5709728"/>
              <a:ext cx="49371" cy="67707"/>
            </a:xfrm>
            <a:custGeom>
              <a:avLst/>
              <a:gdLst/>
              <a:ahLst/>
              <a:cxnLst/>
              <a:rect l="0" t="0" r="0" b="0"/>
              <a:pathLst>
                <a:path w="49371" h="67707">
                  <a:moveTo>
                    <a:pt x="15399" y="0"/>
                  </a:moveTo>
                  <a:lnTo>
                    <a:pt x="0" y="4366"/>
                  </a:lnTo>
                  <a:lnTo>
                    <a:pt x="0" y="5953"/>
                  </a:lnTo>
                  <a:lnTo>
                    <a:pt x="3016" y="5794"/>
                  </a:lnTo>
                  <a:lnTo>
                    <a:pt x="5317" y="6112"/>
                  </a:lnTo>
                  <a:lnTo>
                    <a:pt x="6667" y="7143"/>
                  </a:lnTo>
                  <a:lnTo>
                    <a:pt x="7302" y="8969"/>
                  </a:lnTo>
                  <a:lnTo>
                    <a:pt x="7461" y="11827"/>
                  </a:lnTo>
                  <a:lnTo>
                    <a:pt x="7461" y="59531"/>
                  </a:lnTo>
                  <a:lnTo>
                    <a:pt x="7302" y="62706"/>
                  </a:lnTo>
                  <a:lnTo>
                    <a:pt x="6271" y="64532"/>
                  </a:lnTo>
                  <a:lnTo>
                    <a:pt x="3968" y="65484"/>
                  </a:lnTo>
                  <a:lnTo>
                    <a:pt x="0" y="66198"/>
                  </a:lnTo>
                  <a:lnTo>
                    <a:pt x="0" y="67707"/>
                  </a:lnTo>
                  <a:lnTo>
                    <a:pt x="23177" y="67707"/>
                  </a:lnTo>
                  <a:lnTo>
                    <a:pt x="23177" y="66198"/>
                  </a:lnTo>
                  <a:lnTo>
                    <a:pt x="21192" y="66119"/>
                  </a:lnTo>
                  <a:lnTo>
                    <a:pt x="17223" y="65008"/>
                  </a:lnTo>
                  <a:lnTo>
                    <a:pt x="16192" y="63500"/>
                  </a:lnTo>
                  <a:lnTo>
                    <a:pt x="15796" y="61040"/>
                  </a:lnTo>
                  <a:lnTo>
                    <a:pt x="15796" y="43101"/>
                  </a:lnTo>
                  <a:lnTo>
                    <a:pt x="15954" y="43101"/>
                  </a:lnTo>
                  <a:lnTo>
                    <a:pt x="29607" y="61357"/>
                  </a:lnTo>
                  <a:lnTo>
                    <a:pt x="31194" y="63341"/>
                  </a:lnTo>
                  <a:lnTo>
                    <a:pt x="31750" y="64611"/>
                  </a:lnTo>
                  <a:lnTo>
                    <a:pt x="30956" y="65881"/>
                  </a:lnTo>
                  <a:lnTo>
                    <a:pt x="29607" y="66198"/>
                  </a:lnTo>
                  <a:lnTo>
                    <a:pt x="27781" y="66198"/>
                  </a:lnTo>
                  <a:lnTo>
                    <a:pt x="27781" y="67707"/>
                  </a:lnTo>
                  <a:lnTo>
                    <a:pt x="49371" y="67707"/>
                  </a:lnTo>
                  <a:lnTo>
                    <a:pt x="49371" y="66198"/>
                  </a:lnTo>
                  <a:lnTo>
                    <a:pt x="47149" y="65881"/>
                  </a:lnTo>
                  <a:lnTo>
                    <a:pt x="44450" y="64849"/>
                  </a:lnTo>
                  <a:lnTo>
                    <a:pt x="41275" y="62706"/>
                  </a:lnTo>
                  <a:lnTo>
                    <a:pt x="37782" y="58976"/>
                  </a:lnTo>
                  <a:lnTo>
                    <a:pt x="22622" y="39767"/>
                  </a:lnTo>
                  <a:lnTo>
                    <a:pt x="25479" y="37068"/>
                  </a:lnTo>
                  <a:lnTo>
                    <a:pt x="31353" y="31829"/>
                  </a:lnTo>
                  <a:lnTo>
                    <a:pt x="35797" y="28257"/>
                  </a:lnTo>
                  <a:lnTo>
                    <a:pt x="39211" y="26193"/>
                  </a:lnTo>
                  <a:lnTo>
                    <a:pt x="41990" y="25082"/>
                  </a:lnTo>
                  <a:lnTo>
                    <a:pt x="46910" y="24606"/>
                  </a:lnTo>
                  <a:lnTo>
                    <a:pt x="46910" y="23098"/>
                  </a:lnTo>
                  <a:lnTo>
                    <a:pt x="26670" y="23098"/>
                  </a:lnTo>
                  <a:lnTo>
                    <a:pt x="26670" y="24448"/>
                  </a:lnTo>
                  <a:lnTo>
                    <a:pt x="29210" y="24606"/>
                  </a:lnTo>
                  <a:lnTo>
                    <a:pt x="30717" y="25003"/>
                  </a:lnTo>
                  <a:lnTo>
                    <a:pt x="31432" y="25638"/>
                  </a:lnTo>
                  <a:lnTo>
                    <a:pt x="31591" y="26352"/>
                  </a:lnTo>
                  <a:lnTo>
                    <a:pt x="31035" y="27861"/>
                  </a:lnTo>
                  <a:lnTo>
                    <a:pt x="29368" y="29766"/>
                  </a:lnTo>
                  <a:lnTo>
                    <a:pt x="22542" y="35798"/>
                  </a:lnTo>
                  <a:lnTo>
                    <a:pt x="18971" y="38893"/>
                  </a:lnTo>
                  <a:lnTo>
                    <a:pt x="15954" y="41593"/>
                  </a:lnTo>
                  <a:lnTo>
                    <a:pt x="15796" y="41433"/>
                  </a:lnTo>
                  <a:lnTo>
                    <a:pt x="15796" y="238"/>
                  </a:lnTo>
                  <a:lnTo>
                    <a:pt x="15399" y="0"/>
                  </a:lnTo>
                  <a:close/>
                </a:path>
              </a:pathLst>
            </a:custGeom>
            <a:solidFill>
              <a:srgbClr val="000000"/>
            </a:solidFill>
          </p:spPr>
          <p:txBody>
            <a:bodyPr vert="horz" lIns="91440" tIns="45720" rIns="91440" bIns="45720" anchor="t"/>
            <a:lstStyle/>
            <a:p>
              <a:endParaRPr lang="en-IN"/>
            </a:p>
          </p:txBody>
        </p:sp>
        <p:sp>
          <p:nvSpPr>
            <p:cNvPr id="2729" name="Shape 7469"/>
            <p:cNvSpPr/>
            <p:nvPr/>
          </p:nvSpPr>
          <p:spPr>
            <a:xfrm>
              <a:off x="3351942" y="5731795"/>
              <a:ext cx="29447" cy="46592"/>
            </a:xfrm>
            <a:custGeom>
              <a:avLst/>
              <a:gdLst/>
              <a:ahLst/>
              <a:cxnLst/>
              <a:rect l="0" t="0" r="0" b="0"/>
              <a:pathLst>
                <a:path w="29447" h="46592">
                  <a:moveTo>
                    <a:pt x="13890" y="0"/>
                  </a:moveTo>
                  <a:lnTo>
                    <a:pt x="9525" y="555"/>
                  </a:lnTo>
                  <a:lnTo>
                    <a:pt x="6111" y="1983"/>
                  </a:lnTo>
                  <a:lnTo>
                    <a:pt x="3412" y="3968"/>
                  </a:lnTo>
                  <a:lnTo>
                    <a:pt x="1507" y="6507"/>
                  </a:lnTo>
                  <a:lnTo>
                    <a:pt x="396" y="9286"/>
                  </a:lnTo>
                  <a:lnTo>
                    <a:pt x="0" y="12143"/>
                  </a:lnTo>
                  <a:lnTo>
                    <a:pt x="1031" y="16985"/>
                  </a:lnTo>
                  <a:lnTo>
                    <a:pt x="3571" y="20794"/>
                  </a:lnTo>
                  <a:lnTo>
                    <a:pt x="7222" y="23891"/>
                  </a:lnTo>
                  <a:lnTo>
                    <a:pt x="11588" y="26589"/>
                  </a:lnTo>
                  <a:lnTo>
                    <a:pt x="17382" y="29843"/>
                  </a:lnTo>
                  <a:lnTo>
                    <a:pt x="19526" y="31272"/>
                  </a:lnTo>
                  <a:lnTo>
                    <a:pt x="21113" y="33018"/>
                  </a:lnTo>
                  <a:lnTo>
                    <a:pt x="22145" y="34923"/>
                  </a:lnTo>
                  <a:lnTo>
                    <a:pt x="22541" y="37146"/>
                  </a:lnTo>
                  <a:lnTo>
                    <a:pt x="21747" y="40718"/>
                  </a:lnTo>
                  <a:lnTo>
                    <a:pt x="19763" y="42941"/>
                  </a:lnTo>
                  <a:lnTo>
                    <a:pt x="17145" y="44052"/>
                  </a:lnTo>
                  <a:lnTo>
                    <a:pt x="14525" y="44448"/>
                  </a:lnTo>
                  <a:lnTo>
                    <a:pt x="10318" y="43813"/>
                  </a:lnTo>
                  <a:lnTo>
                    <a:pt x="7143" y="41988"/>
                  </a:lnTo>
                  <a:lnTo>
                    <a:pt x="4921" y="39448"/>
                  </a:lnTo>
                  <a:lnTo>
                    <a:pt x="3412" y="36511"/>
                  </a:lnTo>
                  <a:lnTo>
                    <a:pt x="1746" y="30558"/>
                  </a:lnTo>
                  <a:lnTo>
                    <a:pt x="158" y="30558"/>
                  </a:lnTo>
                  <a:lnTo>
                    <a:pt x="158" y="46036"/>
                  </a:lnTo>
                  <a:lnTo>
                    <a:pt x="1427" y="46036"/>
                  </a:lnTo>
                  <a:lnTo>
                    <a:pt x="2221" y="45083"/>
                  </a:lnTo>
                  <a:lnTo>
                    <a:pt x="3571" y="44846"/>
                  </a:lnTo>
                  <a:lnTo>
                    <a:pt x="5952" y="45004"/>
                  </a:lnTo>
                  <a:lnTo>
                    <a:pt x="8731" y="45639"/>
                  </a:lnTo>
                  <a:lnTo>
                    <a:pt x="15081" y="46592"/>
                  </a:lnTo>
                  <a:lnTo>
                    <a:pt x="18335" y="46274"/>
                  </a:lnTo>
                  <a:lnTo>
                    <a:pt x="21590" y="45242"/>
                  </a:lnTo>
                  <a:lnTo>
                    <a:pt x="24606" y="43417"/>
                  </a:lnTo>
                  <a:lnTo>
                    <a:pt x="27146" y="40956"/>
                  </a:lnTo>
                  <a:lnTo>
                    <a:pt x="28812" y="37702"/>
                  </a:lnTo>
                  <a:lnTo>
                    <a:pt x="29447" y="33812"/>
                  </a:lnTo>
                  <a:lnTo>
                    <a:pt x="28812" y="29843"/>
                  </a:lnTo>
                  <a:lnTo>
                    <a:pt x="27066" y="26827"/>
                  </a:lnTo>
                  <a:lnTo>
                    <a:pt x="24446" y="24367"/>
                  </a:lnTo>
                  <a:lnTo>
                    <a:pt x="21113" y="22144"/>
                  </a:lnTo>
                  <a:lnTo>
                    <a:pt x="10397" y="15794"/>
                  </a:lnTo>
                  <a:lnTo>
                    <a:pt x="8175" y="14048"/>
                  </a:lnTo>
                  <a:lnTo>
                    <a:pt x="6905" y="12143"/>
                  </a:lnTo>
                  <a:lnTo>
                    <a:pt x="6190" y="8731"/>
                  </a:lnTo>
                  <a:lnTo>
                    <a:pt x="6587" y="6666"/>
                  </a:lnTo>
                  <a:lnTo>
                    <a:pt x="7937" y="4602"/>
                  </a:lnTo>
                  <a:lnTo>
                    <a:pt x="10238" y="2936"/>
                  </a:lnTo>
                  <a:lnTo>
                    <a:pt x="13731" y="2301"/>
                  </a:lnTo>
                  <a:lnTo>
                    <a:pt x="16985" y="2777"/>
                  </a:lnTo>
                  <a:lnTo>
                    <a:pt x="20081" y="4602"/>
                  </a:lnTo>
                  <a:lnTo>
                    <a:pt x="21431" y="6189"/>
                  </a:lnTo>
                  <a:lnTo>
                    <a:pt x="22701" y="8333"/>
                  </a:lnTo>
                  <a:lnTo>
                    <a:pt x="23732" y="11112"/>
                  </a:lnTo>
                  <a:lnTo>
                    <a:pt x="24685" y="14524"/>
                  </a:lnTo>
                  <a:lnTo>
                    <a:pt x="26193" y="14524"/>
                  </a:lnTo>
                  <a:lnTo>
                    <a:pt x="25796" y="951"/>
                  </a:lnTo>
                  <a:lnTo>
                    <a:pt x="24685" y="951"/>
                  </a:lnTo>
                  <a:lnTo>
                    <a:pt x="24128" y="1587"/>
                  </a:lnTo>
                  <a:lnTo>
                    <a:pt x="23018" y="1983"/>
                  </a:lnTo>
                  <a:lnTo>
                    <a:pt x="21510" y="1744"/>
                  </a:lnTo>
                  <a:lnTo>
                    <a:pt x="19446" y="1030"/>
                  </a:lnTo>
                  <a:lnTo>
                    <a:pt x="16906" y="316"/>
                  </a:lnTo>
                  <a:lnTo>
                    <a:pt x="13890" y="0"/>
                  </a:lnTo>
                  <a:close/>
                </a:path>
              </a:pathLst>
            </a:custGeom>
            <a:solidFill>
              <a:srgbClr val="000000"/>
            </a:solidFill>
          </p:spPr>
          <p:txBody>
            <a:bodyPr vert="horz" lIns="91440" tIns="45720" rIns="91440" bIns="45720" anchor="t"/>
            <a:lstStyle/>
            <a:p>
              <a:endParaRPr lang="en-IN"/>
            </a:p>
          </p:txBody>
        </p:sp>
        <p:sp>
          <p:nvSpPr>
            <p:cNvPr id="2730" name="Shape 7470"/>
            <p:cNvSpPr/>
            <p:nvPr/>
          </p:nvSpPr>
          <p:spPr>
            <a:xfrm>
              <a:off x="3177951" y="5732826"/>
              <a:ext cx="45641" cy="66198"/>
            </a:xfrm>
            <a:custGeom>
              <a:avLst/>
              <a:gdLst/>
              <a:ahLst/>
              <a:cxnLst/>
              <a:rect l="0" t="0" r="0" b="0"/>
              <a:pathLst>
                <a:path w="45641" h="66198">
                  <a:moveTo>
                    <a:pt x="0" y="0"/>
                  </a:moveTo>
                  <a:lnTo>
                    <a:pt x="0" y="1350"/>
                  </a:lnTo>
                  <a:lnTo>
                    <a:pt x="2540" y="2144"/>
                  </a:lnTo>
                  <a:lnTo>
                    <a:pt x="3889" y="3016"/>
                  </a:lnTo>
                  <a:lnTo>
                    <a:pt x="5001" y="4525"/>
                  </a:lnTo>
                  <a:lnTo>
                    <a:pt x="16350" y="28892"/>
                  </a:lnTo>
                  <a:lnTo>
                    <a:pt x="17304" y="30876"/>
                  </a:lnTo>
                  <a:lnTo>
                    <a:pt x="18574" y="33496"/>
                  </a:lnTo>
                  <a:lnTo>
                    <a:pt x="21193" y="39052"/>
                  </a:lnTo>
                  <a:lnTo>
                    <a:pt x="22067" y="41275"/>
                  </a:lnTo>
                  <a:lnTo>
                    <a:pt x="22463" y="42623"/>
                  </a:lnTo>
                  <a:lnTo>
                    <a:pt x="22304" y="43656"/>
                  </a:lnTo>
                  <a:lnTo>
                    <a:pt x="21749" y="45640"/>
                  </a:lnTo>
                  <a:lnTo>
                    <a:pt x="19843" y="50800"/>
                  </a:lnTo>
                  <a:lnTo>
                    <a:pt x="16987" y="55641"/>
                  </a:lnTo>
                  <a:lnTo>
                    <a:pt x="15240" y="57228"/>
                  </a:lnTo>
                  <a:lnTo>
                    <a:pt x="13336" y="57863"/>
                  </a:lnTo>
                  <a:lnTo>
                    <a:pt x="12144" y="57546"/>
                  </a:lnTo>
                  <a:lnTo>
                    <a:pt x="10398" y="56991"/>
                  </a:lnTo>
                  <a:lnTo>
                    <a:pt x="6350" y="56038"/>
                  </a:lnTo>
                  <a:lnTo>
                    <a:pt x="4366" y="56356"/>
                  </a:lnTo>
                  <a:lnTo>
                    <a:pt x="3017" y="57070"/>
                  </a:lnTo>
                  <a:lnTo>
                    <a:pt x="1826" y="59055"/>
                  </a:lnTo>
                  <a:lnTo>
                    <a:pt x="1587" y="60403"/>
                  </a:lnTo>
                  <a:lnTo>
                    <a:pt x="1984" y="62467"/>
                  </a:lnTo>
                  <a:lnTo>
                    <a:pt x="3334" y="64293"/>
                  </a:lnTo>
                  <a:lnTo>
                    <a:pt x="5636" y="65642"/>
                  </a:lnTo>
                  <a:lnTo>
                    <a:pt x="8811" y="66198"/>
                  </a:lnTo>
                  <a:lnTo>
                    <a:pt x="11431" y="65881"/>
                  </a:lnTo>
                  <a:lnTo>
                    <a:pt x="13891" y="64928"/>
                  </a:lnTo>
                  <a:lnTo>
                    <a:pt x="16113" y="63420"/>
                  </a:lnTo>
                  <a:lnTo>
                    <a:pt x="18098" y="61197"/>
                  </a:lnTo>
                  <a:lnTo>
                    <a:pt x="20003" y="58420"/>
                  </a:lnTo>
                  <a:lnTo>
                    <a:pt x="21907" y="55006"/>
                  </a:lnTo>
                  <a:lnTo>
                    <a:pt x="23812" y="50958"/>
                  </a:lnTo>
                  <a:lnTo>
                    <a:pt x="25638" y="46355"/>
                  </a:lnTo>
                  <a:lnTo>
                    <a:pt x="40878" y="5952"/>
                  </a:lnTo>
                  <a:lnTo>
                    <a:pt x="42068" y="3492"/>
                  </a:lnTo>
                  <a:lnTo>
                    <a:pt x="43338" y="2222"/>
                  </a:lnTo>
                  <a:lnTo>
                    <a:pt x="45641" y="1507"/>
                  </a:lnTo>
                  <a:lnTo>
                    <a:pt x="45641" y="0"/>
                  </a:lnTo>
                  <a:lnTo>
                    <a:pt x="32306" y="0"/>
                  </a:lnTo>
                  <a:lnTo>
                    <a:pt x="32306" y="1507"/>
                  </a:lnTo>
                  <a:lnTo>
                    <a:pt x="34369" y="1666"/>
                  </a:lnTo>
                  <a:lnTo>
                    <a:pt x="35798" y="2144"/>
                  </a:lnTo>
                  <a:lnTo>
                    <a:pt x="36672" y="3016"/>
                  </a:lnTo>
                  <a:lnTo>
                    <a:pt x="36988" y="4286"/>
                  </a:lnTo>
                  <a:lnTo>
                    <a:pt x="36831" y="5319"/>
                  </a:lnTo>
                  <a:lnTo>
                    <a:pt x="36274" y="6985"/>
                  </a:lnTo>
                  <a:lnTo>
                    <a:pt x="34767" y="10953"/>
                  </a:lnTo>
                  <a:lnTo>
                    <a:pt x="26987" y="33020"/>
                  </a:lnTo>
                  <a:lnTo>
                    <a:pt x="15637" y="7937"/>
                  </a:lnTo>
                  <a:lnTo>
                    <a:pt x="15002" y="6350"/>
                  </a:lnTo>
                  <a:lnTo>
                    <a:pt x="14606" y="4365"/>
                  </a:lnTo>
                  <a:lnTo>
                    <a:pt x="15161" y="2777"/>
                  </a:lnTo>
                  <a:lnTo>
                    <a:pt x="16589" y="1983"/>
                  </a:lnTo>
                  <a:lnTo>
                    <a:pt x="20399" y="1507"/>
                  </a:lnTo>
                  <a:lnTo>
                    <a:pt x="20399" y="0"/>
                  </a:lnTo>
                  <a:lnTo>
                    <a:pt x="0" y="0"/>
                  </a:lnTo>
                  <a:close/>
                </a:path>
              </a:pathLst>
            </a:custGeom>
            <a:solidFill>
              <a:srgbClr val="000000"/>
            </a:solidFill>
          </p:spPr>
          <p:txBody>
            <a:bodyPr vert="horz" lIns="91440" tIns="45720" rIns="91440" bIns="45720" anchor="t"/>
            <a:lstStyle/>
            <a:p>
              <a:endParaRPr lang="en-IN"/>
            </a:p>
          </p:txBody>
        </p:sp>
        <p:sp>
          <p:nvSpPr>
            <p:cNvPr id="2731" name="Shape 7471"/>
            <p:cNvSpPr/>
            <p:nvPr/>
          </p:nvSpPr>
          <p:spPr>
            <a:xfrm>
              <a:off x="4202128" y="5839348"/>
              <a:ext cx="46037" cy="68658"/>
            </a:xfrm>
            <a:custGeom>
              <a:avLst/>
              <a:gdLst/>
              <a:ahLst/>
              <a:cxnLst/>
              <a:rect l="0" t="0" r="0" b="0"/>
              <a:pathLst>
                <a:path w="46037" h="68658">
                  <a:moveTo>
                    <a:pt x="14367" y="0"/>
                  </a:moveTo>
                  <a:lnTo>
                    <a:pt x="0" y="4365"/>
                  </a:lnTo>
                  <a:lnTo>
                    <a:pt x="0" y="5952"/>
                  </a:lnTo>
                  <a:lnTo>
                    <a:pt x="2142" y="5793"/>
                  </a:lnTo>
                  <a:lnTo>
                    <a:pt x="4683" y="6111"/>
                  </a:lnTo>
                  <a:lnTo>
                    <a:pt x="5953" y="7222"/>
                  </a:lnTo>
                  <a:lnTo>
                    <a:pt x="6429" y="8809"/>
                  </a:lnTo>
                  <a:lnTo>
                    <a:pt x="6508" y="10873"/>
                  </a:lnTo>
                  <a:lnTo>
                    <a:pt x="6508" y="62308"/>
                  </a:lnTo>
                  <a:lnTo>
                    <a:pt x="7302" y="64055"/>
                  </a:lnTo>
                  <a:lnTo>
                    <a:pt x="9366" y="65563"/>
                  </a:lnTo>
                  <a:lnTo>
                    <a:pt x="15716" y="67786"/>
                  </a:lnTo>
                  <a:lnTo>
                    <a:pt x="21907" y="68658"/>
                  </a:lnTo>
                  <a:lnTo>
                    <a:pt x="28178" y="67945"/>
                  </a:lnTo>
                  <a:lnTo>
                    <a:pt x="33337" y="66039"/>
                  </a:lnTo>
                  <a:lnTo>
                    <a:pt x="37543" y="63182"/>
                  </a:lnTo>
                  <a:lnTo>
                    <a:pt x="40878" y="59689"/>
                  </a:lnTo>
                  <a:lnTo>
                    <a:pt x="43259" y="55800"/>
                  </a:lnTo>
                  <a:lnTo>
                    <a:pt x="44847" y="51672"/>
                  </a:lnTo>
                  <a:lnTo>
                    <a:pt x="45719" y="47703"/>
                  </a:lnTo>
                  <a:lnTo>
                    <a:pt x="46037" y="44052"/>
                  </a:lnTo>
                  <a:lnTo>
                    <a:pt x="45561" y="38655"/>
                  </a:lnTo>
                  <a:lnTo>
                    <a:pt x="44132" y="33575"/>
                  </a:lnTo>
                  <a:lnTo>
                    <a:pt x="41672" y="29051"/>
                  </a:lnTo>
                  <a:lnTo>
                    <a:pt x="38258" y="25400"/>
                  </a:lnTo>
                  <a:lnTo>
                    <a:pt x="33813" y="22938"/>
                  </a:lnTo>
                  <a:lnTo>
                    <a:pt x="28416" y="22066"/>
                  </a:lnTo>
                  <a:lnTo>
                    <a:pt x="24843" y="22462"/>
                  </a:lnTo>
                  <a:lnTo>
                    <a:pt x="22885" y="23216"/>
                  </a:lnTo>
                  <a:lnTo>
                    <a:pt x="24764" y="28336"/>
                  </a:lnTo>
                  <a:lnTo>
                    <a:pt x="28812" y="29051"/>
                  </a:lnTo>
                  <a:lnTo>
                    <a:pt x="31987" y="31273"/>
                  </a:lnTo>
                  <a:lnTo>
                    <a:pt x="34368" y="34527"/>
                  </a:lnTo>
                  <a:lnTo>
                    <a:pt x="36036" y="38576"/>
                  </a:lnTo>
                  <a:lnTo>
                    <a:pt x="36988" y="43021"/>
                  </a:lnTo>
                  <a:lnTo>
                    <a:pt x="37306" y="47703"/>
                  </a:lnTo>
                  <a:lnTo>
                    <a:pt x="37147" y="51276"/>
                  </a:lnTo>
                  <a:lnTo>
                    <a:pt x="36512" y="55165"/>
                  </a:lnTo>
                  <a:lnTo>
                    <a:pt x="35083" y="59054"/>
                  </a:lnTo>
                  <a:lnTo>
                    <a:pt x="32780" y="62308"/>
                  </a:lnTo>
                  <a:lnTo>
                    <a:pt x="29289" y="64611"/>
                  </a:lnTo>
                  <a:lnTo>
                    <a:pt x="24367" y="65483"/>
                  </a:lnTo>
                  <a:lnTo>
                    <a:pt x="20796" y="65007"/>
                  </a:lnTo>
                  <a:lnTo>
                    <a:pt x="16748" y="63500"/>
                  </a:lnTo>
                  <a:lnTo>
                    <a:pt x="15398" y="62229"/>
                  </a:lnTo>
                  <a:lnTo>
                    <a:pt x="14842" y="60721"/>
                  </a:lnTo>
                  <a:lnTo>
                    <a:pt x="14842" y="35718"/>
                  </a:lnTo>
                  <a:lnTo>
                    <a:pt x="15478" y="33257"/>
                  </a:lnTo>
                  <a:lnTo>
                    <a:pt x="16905" y="31352"/>
                  </a:lnTo>
                  <a:lnTo>
                    <a:pt x="20796" y="28971"/>
                  </a:lnTo>
                  <a:lnTo>
                    <a:pt x="24764" y="28336"/>
                  </a:lnTo>
                  <a:lnTo>
                    <a:pt x="22885" y="23216"/>
                  </a:lnTo>
                  <a:lnTo>
                    <a:pt x="21748" y="23653"/>
                  </a:lnTo>
                  <a:lnTo>
                    <a:pt x="19129" y="25241"/>
                  </a:lnTo>
                  <a:lnTo>
                    <a:pt x="17066" y="26987"/>
                  </a:lnTo>
                  <a:lnTo>
                    <a:pt x="15716" y="28733"/>
                  </a:lnTo>
                  <a:lnTo>
                    <a:pt x="15002" y="30082"/>
                  </a:lnTo>
                  <a:lnTo>
                    <a:pt x="14842" y="30082"/>
                  </a:lnTo>
                  <a:lnTo>
                    <a:pt x="14842" y="158"/>
                  </a:lnTo>
                  <a:lnTo>
                    <a:pt x="14367" y="0"/>
                  </a:lnTo>
                  <a:close/>
                </a:path>
              </a:pathLst>
            </a:custGeom>
            <a:solidFill>
              <a:srgbClr val="000000"/>
            </a:solidFill>
          </p:spPr>
          <p:txBody>
            <a:bodyPr vert="horz" lIns="91440" tIns="45720" rIns="91440" bIns="45720" anchor="t"/>
            <a:lstStyle/>
            <a:p>
              <a:endParaRPr lang="en-IN"/>
            </a:p>
          </p:txBody>
        </p:sp>
        <p:sp>
          <p:nvSpPr>
            <p:cNvPr id="2732" name="Shape 7472"/>
            <p:cNvSpPr/>
            <p:nvPr/>
          </p:nvSpPr>
          <p:spPr>
            <a:xfrm>
              <a:off x="3986625" y="5839348"/>
              <a:ext cx="10158" cy="10080"/>
            </a:xfrm>
            <a:custGeom>
              <a:avLst/>
              <a:gdLst/>
              <a:ahLst/>
              <a:cxnLst/>
              <a:rect l="0" t="0" r="0" b="0"/>
              <a:pathLst>
                <a:path w="10158" h="10080">
                  <a:moveTo>
                    <a:pt x="5000" y="0"/>
                  </a:moveTo>
                  <a:lnTo>
                    <a:pt x="2777" y="476"/>
                  </a:lnTo>
                  <a:lnTo>
                    <a:pt x="1190" y="1746"/>
                  </a:lnTo>
                  <a:lnTo>
                    <a:pt x="317" y="3412"/>
                  </a:lnTo>
                  <a:lnTo>
                    <a:pt x="0" y="5000"/>
                  </a:lnTo>
                  <a:lnTo>
                    <a:pt x="317" y="6667"/>
                  </a:lnTo>
                  <a:lnTo>
                    <a:pt x="1190" y="8333"/>
                  </a:lnTo>
                  <a:lnTo>
                    <a:pt x="2698" y="9603"/>
                  </a:lnTo>
                  <a:lnTo>
                    <a:pt x="5000" y="10080"/>
                  </a:lnTo>
                  <a:lnTo>
                    <a:pt x="7063" y="9683"/>
                  </a:lnTo>
                  <a:lnTo>
                    <a:pt x="8731" y="8651"/>
                  </a:lnTo>
                  <a:lnTo>
                    <a:pt x="9842" y="7063"/>
                  </a:lnTo>
                  <a:lnTo>
                    <a:pt x="10158" y="5000"/>
                  </a:lnTo>
                  <a:lnTo>
                    <a:pt x="9842" y="3016"/>
                  </a:lnTo>
                  <a:lnTo>
                    <a:pt x="873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733" name="Shape 7473"/>
            <p:cNvSpPr/>
            <p:nvPr/>
          </p:nvSpPr>
          <p:spPr>
            <a:xfrm>
              <a:off x="3787631" y="5839348"/>
              <a:ext cx="23574" cy="67627"/>
            </a:xfrm>
            <a:custGeom>
              <a:avLst/>
              <a:gdLst/>
              <a:ahLst/>
              <a:cxnLst/>
              <a:rect l="0" t="0" r="0" b="0"/>
              <a:pathLst>
                <a:path w="23574" h="67627">
                  <a:moveTo>
                    <a:pt x="15795" y="0"/>
                  </a:moveTo>
                  <a:lnTo>
                    <a:pt x="0" y="4365"/>
                  </a:lnTo>
                  <a:lnTo>
                    <a:pt x="0" y="5952"/>
                  </a:lnTo>
                  <a:lnTo>
                    <a:pt x="3413" y="5714"/>
                  </a:lnTo>
                  <a:lnTo>
                    <a:pt x="5715" y="6032"/>
                  </a:lnTo>
                  <a:lnTo>
                    <a:pt x="7063" y="7143"/>
                  </a:lnTo>
                  <a:lnTo>
                    <a:pt x="7699" y="8968"/>
                  </a:lnTo>
                  <a:lnTo>
                    <a:pt x="7857" y="11747"/>
                  </a:lnTo>
                  <a:lnTo>
                    <a:pt x="7857" y="58975"/>
                  </a:lnTo>
                  <a:lnTo>
                    <a:pt x="7539" y="62388"/>
                  </a:lnTo>
                  <a:lnTo>
                    <a:pt x="6270" y="64452"/>
                  </a:lnTo>
                  <a:lnTo>
                    <a:pt x="3888" y="65642"/>
                  </a:lnTo>
                  <a:lnTo>
                    <a:pt x="238" y="66118"/>
                  </a:lnTo>
                  <a:lnTo>
                    <a:pt x="238" y="67627"/>
                  </a:lnTo>
                  <a:lnTo>
                    <a:pt x="23574" y="67627"/>
                  </a:lnTo>
                  <a:lnTo>
                    <a:pt x="23574" y="66118"/>
                  </a:lnTo>
                  <a:lnTo>
                    <a:pt x="20002" y="65801"/>
                  </a:lnTo>
                  <a:lnTo>
                    <a:pt x="17701" y="64770"/>
                  </a:lnTo>
                  <a:lnTo>
                    <a:pt x="16509" y="62706"/>
                  </a:lnTo>
                  <a:lnTo>
                    <a:pt x="16192" y="59292"/>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2734" name="Shape 7474"/>
            <p:cNvSpPr/>
            <p:nvPr/>
          </p:nvSpPr>
          <p:spPr>
            <a:xfrm>
              <a:off x="3623087" y="5839348"/>
              <a:ext cx="10080" cy="10080"/>
            </a:xfrm>
            <a:custGeom>
              <a:avLst/>
              <a:gdLst/>
              <a:ahLst/>
              <a:cxnLst/>
              <a:rect l="0" t="0" r="0" b="0"/>
              <a:pathLst>
                <a:path w="10080" h="10080">
                  <a:moveTo>
                    <a:pt x="5000" y="0"/>
                  </a:moveTo>
                  <a:lnTo>
                    <a:pt x="2777" y="476"/>
                  </a:lnTo>
                  <a:lnTo>
                    <a:pt x="1190" y="1746"/>
                  </a:lnTo>
                  <a:lnTo>
                    <a:pt x="317" y="3412"/>
                  </a:lnTo>
                  <a:lnTo>
                    <a:pt x="0" y="5000"/>
                  </a:lnTo>
                  <a:lnTo>
                    <a:pt x="317" y="6667"/>
                  </a:lnTo>
                  <a:lnTo>
                    <a:pt x="1190" y="8333"/>
                  </a:lnTo>
                  <a:lnTo>
                    <a:pt x="2698" y="9603"/>
                  </a:lnTo>
                  <a:lnTo>
                    <a:pt x="5000" y="10080"/>
                  </a:lnTo>
                  <a:lnTo>
                    <a:pt x="7063" y="9683"/>
                  </a:lnTo>
                  <a:lnTo>
                    <a:pt x="8651" y="8651"/>
                  </a:lnTo>
                  <a:lnTo>
                    <a:pt x="9762" y="7063"/>
                  </a:lnTo>
                  <a:lnTo>
                    <a:pt x="10080" y="5000"/>
                  </a:lnTo>
                  <a:lnTo>
                    <a:pt x="9762" y="3016"/>
                  </a:lnTo>
                  <a:lnTo>
                    <a:pt x="865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735" name="Shape 7475"/>
            <p:cNvSpPr/>
            <p:nvPr/>
          </p:nvSpPr>
          <p:spPr>
            <a:xfrm>
              <a:off x="3039125" y="5839348"/>
              <a:ext cx="46117" cy="68658"/>
            </a:xfrm>
            <a:custGeom>
              <a:avLst/>
              <a:gdLst/>
              <a:ahLst/>
              <a:cxnLst/>
              <a:rect l="0" t="0" r="0" b="0"/>
              <a:pathLst>
                <a:path w="46117" h="68658">
                  <a:moveTo>
                    <a:pt x="14367" y="0"/>
                  </a:moveTo>
                  <a:lnTo>
                    <a:pt x="0" y="4365"/>
                  </a:lnTo>
                  <a:lnTo>
                    <a:pt x="0" y="5952"/>
                  </a:lnTo>
                  <a:lnTo>
                    <a:pt x="2222" y="5793"/>
                  </a:lnTo>
                  <a:lnTo>
                    <a:pt x="4762" y="6111"/>
                  </a:lnTo>
                  <a:lnTo>
                    <a:pt x="6032" y="7222"/>
                  </a:lnTo>
                  <a:lnTo>
                    <a:pt x="6429" y="8809"/>
                  </a:lnTo>
                  <a:lnTo>
                    <a:pt x="6588" y="10873"/>
                  </a:lnTo>
                  <a:lnTo>
                    <a:pt x="6588" y="62308"/>
                  </a:lnTo>
                  <a:lnTo>
                    <a:pt x="7302" y="64055"/>
                  </a:lnTo>
                  <a:lnTo>
                    <a:pt x="9445" y="65563"/>
                  </a:lnTo>
                  <a:lnTo>
                    <a:pt x="15795" y="67786"/>
                  </a:lnTo>
                  <a:lnTo>
                    <a:pt x="19129" y="68421"/>
                  </a:lnTo>
                  <a:lnTo>
                    <a:pt x="21907" y="68658"/>
                  </a:lnTo>
                  <a:lnTo>
                    <a:pt x="28177" y="67945"/>
                  </a:lnTo>
                  <a:lnTo>
                    <a:pt x="33417" y="66039"/>
                  </a:lnTo>
                  <a:lnTo>
                    <a:pt x="37623" y="63182"/>
                  </a:lnTo>
                  <a:lnTo>
                    <a:pt x="40877" y="59689"/>
                  </a:lnTo>
                  <a:lnTo>
                    <a:pt x="43338" y="55800"/>
                  </a:lnTo>
                  <a:lnTo>
                    <a:pt x="44926" y="51672"/>
                  </a:lnTo>
                  <a:lnTo>
                    <a:pt x="45799" y="47703"/>
                  </a:lnTo>
                  <a:lnTo>
                    <a:pt x="46117" y="44052"/>
                  </a:lnTo>
                  <a:lnTo>
                    <a:pt x="45639" y="38655"/>
                  </a:lnTo>
                  <a:lnTo>
                    <a:pt x="44132" y="33575"/>
                  </a:lnTo>
                  <a:lnTo>
                    <a:pt x="41751" y="29051"/>
                  </a:lnTo>
                  <a:lnTo>
                    <a:pt x="38338" y="25400"/>
                  </a:lnTo>
                  <a:lnTo>
                    <a:pt x="33893" y="22938"/>
                  </a:lnTo>
                  <a:lnTo>
                    <a:pt x="28416" y="22066"/>
                  </a:lnTo>
                  <a:lnTo>
                    <a:pt x="24923" y="22462"/>
                  </a:lnTo>
                  <a:lnTo>
                    <a:pt x="22889" y="23225"/>
                  </a:lnTo>
                  <a:lnTo>
                    <a:pt x="24765" y="28336"/>
                  </a:lnTo>
                  <a:lnTo>
                    <a:pt x="28813" y="29051"/>
                  </a:lnTo>
                  <a:lnTo>
                    <a:pt x="31988" y="31273"/>
                  </a:lnTo>
                  <a:lnTo>
                    <a:pt x="34448" y="34527"/>
                  </a:lnTo>
                  <a:lnTo>
                    <a:pt x="36114" y="38576"/>
                  </a:lnTo>
                  <a:lnTo>
                    <a:pt x="37068" y="43021"/>
                  </a:lnTo>
                  <a:lnTo>
                    <a:pt x="37386" y="47703"/>
                  </a:lnTo>
                  <a:lnTo>
                    <a:pt x="37226" y="51276"/>
                  </a:lnTo>
                  <a:lnTo>
                    <a:pt x="36512" y="55165"/>
                  </a:lnTo>
                  <a:lnTo>
                    <a:pt x="35163" y="59054"/>
                  </a:lnTo>
                  <a:lnTo>
                    <a:pt x="32782" y="62308"/>
                  </a:lnTo>
                  <a:lnTo>
                    <a:pt x="29288" y="64611"/>
                  </a:lnTo>
                  <a:lnTo>
                    <a:pt x="24368" y="65483"/>
                  </a:lnTo>
                  <a:lnTo>
                    <a:pt x="20796" y="65007"/>
                  </a:lnTo>
                  <a:lnTo>
                    <a:pt x="16827" y="63500"/>
                  </a:lnTo>
                  <a:lnTo>
                    <a:pt x="15398" y="62229"/>
                  </a:lnTo>
                  <a:lnTo>
                    <a:pt x="14843" y="60721"/>
                  </a:lnTo>
                  <a:lnTo>
                    <a:pt x="14843" y="35718"/>
                  </a:lnTo>
                  <a:lnTo>
                    <a:pt x="15557" y="33257"/>
                  </a:lnTo>
                  <a:lnTo>
                    <a:pt x="16907" y="31352"/>
                  </a:lnTo>
                  <a:lnTo>
                    <a:pt x="20876" y="28971"/>
                  </a:lnTo>
                  <a:lnTo>
                    <a:pt x="24765" y="28336"/>
                  </a:lnTo>
                  <a:lnTo>
                    <a:pt x="22889" y="23225"/>
                  </a:lnTo>
                  <a:lnTo>
                    <a:pt x="21748" y="23653"/>
                  </a:lnTo>
                  <a:lnTo>
                    <a:pt x="19129" y="25241"/>
                  </a:lnTo>
                  <a:lnTo>
                    <a:pt x="17145" y="26987"/>
                  </a:lnTo>
                  <a:lnTo>
                    <a:pt x="15716" y="28733"/>
                  </a:lnTo>
                  <a:lnTo>
                    <a:pt x="15081" y="30082"/>
                  </a:lnTo>
                  <a:lnTo>
                    <a:pt x="14843" y="30082"/>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2736" name="Shape 7476"/>
            <p:cNvSpPr/>
            <p:nvPr/>
          </p:nvSpPr>
          <p:spPr>
            <a:xfrm>
              <a:off x="4528041" y="5849587"/>
              <a:ext cx="26352" cy="58420"/>
            </a:xfrm>
            <a:custGeom>
              <a:avLst/>
              <a:gdLst/>
              <a:ahLst/>
              <a:cxnLst/>
              <a:rect l="0" t="0" r="0" b="0"/>
              <a:pathLst>
                <a:path w="26352" h="58420">
                  <a:moveTo>
                    <a:pt x="13255" y="0"/>
                  </a:moveTo>
                  <a:lnTo>
                    <a:pt x="10873" y="3413"/>
                  </a:lnTo>
                  <a:lnTo>
                    <a:pt x="8810" y="6191"/>
                  </a:lnTo>
                  <a:lnTo>
                    <a:pt x="4366" y="11351"/>
                  </a:lnTo>
                  <a:lnTo>
                    <a:pt x="1348" y="13732"/>
                  </a:lnTo>
                  <a:lnTo>
                    <a:pt x="317" y="14526"/>
                  </a:lnTo>
                  <a:lnTo>
                    <a:pt x="0" y="15319"/>
                  </a:lnTo>
                  <a:lnTo>
                    <a:pt x="397" y="15955"/>
                  </a:lnTo>
                  <a:lnTo>
                    <a:pt x="5635" y="15955"/>
                  </a:lnTo>
                  <a:lnTo>
                    <a:pt x="5635" y="45800"/>
                  </a:lnTo>
                  <a:lnTo>
                    <a:pt x="5874" y="49212"/>
                  </a:lnTo>
                  <a:lnTo>
                    <a:pt x="6350" y="51991"/>
                  </a:lnTo>
                  <a:lnTo>
                    <a:pt x="7143" y="54213"/>
                  </a:lnTo>
                  <a:lnTo>
                    <a:pt x="8255" y="55801"/>
                  </a:lnTo>
                  <a:lnTo>
                    <a:pt x="11191" y="57785"/>
                  </a:lnTo>
                  <a:lnTo>
                    <a:pt x="14763" y="58420"/>
                  </a:lnTo>
                  <a:lnTo>
                    <a:pt x="18097" y="57785"/>
                  </a:lnTo>
                  <a:lnTo>
                    <a:pt x="21352" y="56197"/>
                  </a:lnTo>
                  <a:lnTo>
                    <a:pt x="24130" y="53816"/>
                  </a:lnTo>
                  <a:lnTo>
                    <a:pt x="26352" y="50880"/>
                  </a:lnTo>
                  <a:lnTo>
                    <a:pt x="25003" y="49768"/>
                  </a:lnTo>
                  <a:lnTo>
                    <a:pt x="22780" y="51991"/>
                  </a:lnTo>
                  <a:lnTo>
                    <a:pt x="21113" y="52863"/>
                  </a:lnTo>
                  <a:lnTo>
                    <a:pt x="18971" y="53261"/>
                  </a:lnTo>
                  <a:lnTo>
                    <a:pt x="16827" y="52784"/>
                  </a:lnTo>
                  <a:lnTo>
                    <a:pt x="15399" y="51593"/>
                  </a:lnTo>
                  <a:lnTo>
                    <a:pt x="14128" y="48022"/>
                  </a:lnTo>
                  <a:lnTo>
                    <a:pt x="13970" y="44291"/>
                  </a:lnTo>
                  <a:lnTo>
                    <a:pt x="13970" y="15955"/>
                  </a:lnTo>
                  <a:lnTo>
                    <a:pt x="23971" y="15955"/>
                  </a:lnTo>
                  <a:lnTo>
                    <a:pt x="23971" y="12780"/>
                  </a:lnTo>
                  <a:lnTo>
                    <a:pt x="13970" y="12780"/>
                  </a:lnTo>
                  <a:lnTo>
                    <a:pt x="13970" y="135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737" name="Shape 7477"/>
            <p:cNvSpPr/>
            <p:nvPr/>
          </p:nvSpPr>
          <p:spPr>
            <a:xfrm>
              <a:off x="4557965" y="5861414"/>
              <a:ext cx="39530" cy="46592"/>
            </a:xfrm>
            <a:custGeom>
              <a:avLst/>
              <a:gdLst/>
              <a:ahLst/>
              <a:cxnLst/>
              <a:rect l="0" t="0" r="0" b="0"/>
              <a:pathLst>
                <a:path w="39530" h="46592">
                  <a:moveTo>
                    <a:pt x="20161" y="0"/>
                  </a:moveTo>
                  <a:lnTo>
                    <a:pt x="18019" y="3571"/>
                  </a:lnTo>
                  <a:lnTo>
                    <a:pt x="21352" y="4127"/>
                  </a:lnTo>
                  <a:lnTo>
                    <a:pt x="23812" y="5476"/>
                  </a:lnTo>
                  <a:lnTo>
                    <a:pt x="25400" y="7540"/>
                  </a:lnTo>
                  <a:lnTo>
                    <a:pt x="26432" y="9921"/>
                  </a:lnTo>
                  <a:lnTo>
                    <a:pt x="27544" y="14922"/>
                  </a:lnTo>
                  <a:lnTo>
                    <a:pt x="7065" y="14922"/>
                  </a:lnTo>
                  <a:lnTo>
                    <a:pt x="7780" y="11984"/>
                  </a:lnTo>
                  <a:lnTo>
                    <a:pt x="8652" y="9444"/>
                  </a:lnTo>
                  <a:lnTo>
                    <a:pt x="11112" y="5952"/>
                  </a:lnTo>
                  <a:lnTo>
                    <a:pt x="14287" y="4127"/>
                  </a:lnTo>
                  <a:lnTo>
                    <a:pt x="18019" y="3571"/>
                  </a:lnTo>
                  <a:lnTo>
                    <a:pt x="20161" y="0"/>
                  </a:lnTo>
                  <a:lnTo>
                    <a:pt x="15875" y="476"/>
                  </a:lnTo>
                  <a:lnTo>
                    <a:pt x="11430" y="2222"/>
                  </a:lnTo>
                  <a:lnTo>
                    <a:pt x="7143" y="5317"/>
                  </a:lnTo>
                  <a:lnTo>
                    <a:pt x="3492" y="9921"/>
                  </a:lnTo>
                  <a:lnTo>
                    <a:pt x="953" y="16192"/>
                  </a:lnTo>
                  <a:lnTo>
                    <a:pt x="238" y="20002"/>
                  </a:lnTo>
                  <a:lnTo>
                    <a:pt x="0" y="24367"/>
                  </a:lnTo>
                  <a:lnTo>
                    <a:pt x="317" y="29368"/>
                  </a:lnTo>
                  <a:lnTo>
                    <a:pt x="1271" y="33733"/>
                  </a:lnTo>
                  <a:lnTo>
                    <a:pt x="2858" y="37543"/>
                  </a:lnTo>
                  <a:lnTo>
                    <a:pt x="5080" y="40718"/>
                  </a:lnTo>
                  <a:lnTo>
                    <a:pt x="7780" y="43258"/>
                  </a:lnTo>
                  <a:lnTo>
                    <a:pt x="10955" y="45085"/>
                  </a:lnTo>
                  <a:lnTo>
                    <a:pt x="14526" y="46196"/>
                  </a:lnTo>
                  <a:lnTo>
                    <a:pt x="18494" y="46592"/>
                  </a:lnTo>
                  <a:lnTo>
                    <a:pt x="23416" y="45957"/>
                  </a:lnTo>
                  <a:lnTo>
                    <a:pt x="27623" y="44369"/>
                  </a:lnTo>
                  <a:lnTo>
                    <a:pt x="31116" y="42147"/>
                  </a:lnTo>
                  <a:lnTo>
                    <a:pt x="33973" y="39448"/>
                  </a:lnTo>
                  <a:lnTo>
                    <a:pt x="37783" y="33892"/>
                  </a:lnTo>
                  <a:lnTo>
                    <a:pt x="38893" y="31591"/>
                  </a:lnTo>
                  <a:lnTo>
                    <a:pt x="39530" y="30003"/>
                  </a:lnTo>
                  <a:lnTo>
                    <a:pt x="37942" y="29288"/>
                  </a:lnTo>
                  <a:lnTo>
                    <a:pt x="36592" y="31352"/>
                  </a:lnTo>
                  <a:lnTo>
                    <a:pt x="34846" y="33654"/>
                  </a:lnTo>
                  <a:lnTo>
                    <a:pt x="32623" y="35877"/>
                  </a:lnTo>
                  <a:lnTo>
                    <a:pt x="29925" y="37861"/>
                  </a:lnTo>
                  <a:lnTo>
                    <a:pt x="26591" y="39211"/>
                  </a:lnTo>
                  <a:lnTo>
                    <a:pt x="22542" y="39687"/>
                  </a:lnTo>
                  <a:lnTo>
                    <a:pt x="19210" y="39290"/>
                  </a:lnTo>
                  <a:lnTo>
                    <a:pt x="15796" y="38019"/>
                  </a:lnTo>
                  <a:lnTo>
                    <a:pt x="12700" y="35480"/>
                  </a:lnTo>
                  <a:lnTo>
                    <a:pt x="10002" y="31511"/>
                  </a:lnTo>
                  <a:lnTo>
                    <a:pt x="8891" y="28971"/>
                  </a:lnTo>
                  <a:lnTo>
                    <a:pt x="7937" y="25876"/>
                  </a:lnTo>
                  <a:lnTo>
                    <a:pt x="7223" y="22225"/>
                  </a:lnTo>
                  <a:lnTo>
                    <a:pt x="6827" y="18097"/>
                  </a:lnTo>
                  <a:lnTo>
                    <a:pt x="37624" y="18097"/>
                  </a:lnTo>
                  <a:lnTo>
                    <a:pt x="36910" y="13652"/>
                  </a:lnTo>
                  <a:lnTo>
                    <a:pt x="35798" y="9842"/>
                  </a:lnTo>
                  <a:lnTo>
                    <a:pt x="34131" y="6667"/>
                  </a:lnTo>
                  <a:lnTo>
                    <a:pt x="31988" y="4206"/>
                  </a:lnTo>
                  <a:lnTo>
                    <a:pt x="29528" y="2301"/>
                  </a:lnTo>
                  <a:lnTo>
                    <a:pt x="26671" y="1031"/>
                  </a:lnTo>
                  <a:lnTo>
                    <a:pt x="23575" y="237"/>
                  </a:lnTo>
                  <a:lnTo>
                    <a:pt x="20161" y="0"/>
                  </a:lnTo>
                  <a:close/>
                </a:path>
              </a:pathLst>
            </a:custGeom>
            <a:solidFill>
              <a:srgbClr val="000000"/>
            </a:solidFill>
          </p:spPr>
          <p:txBody>
            <a:bodyPr vert="horz" lIns="91440" tIns="45720" rIns="91440" bIns="45720" anchor="t"/>
            <a:lstStyle/>
            <a:p>
              <a:endParaRPr lang="en-IN"/>
            </a:p>
          </p:txBody>
        </p:sp>
        <p:sp>
          <p:nvSpPr>
            <p:cNvPr id="2738" name="Shape 7478"/>
            <p:cNvSpPr/>
            <p:nvPr/>
          </p:nvSpPr>
          <p:spPr>
            <a:xfrm>
              <a:off x="4487798" y="5861414"/>
              <a:ext cx="40083" cy="46592"/>
            </a:xfrm>
            <a:custGeom>
              <a:avLst/>
              <a:gdLst/>
              <a:ahLst/>
              <a:cxnLst/>
              <a:rect l="0" t="0" r="0" b="0"/>
              <a:pathLst>
                <a:path w="40083" h="46592">
                  <a:moveTo>
                    <a:pt x="18017" y="0"/>
                  </a:moveTo>
                  <a:lnTo>
                    <a:pt x="12858" y="555"/>
                  </a:lnTo>
                  <a:lnTo>
                    <a:pt x="8731" y="1983"/>
                  </a:lnTo>
                  <a:lnTo>
                    <a:pt x="5635" y="4047"/>
                  </a:lnTo>
                  <a:lnTo>
                    <a:pt x="3491" y="6350"/>
                  </a:lnTo>
                  <a:lnTo>
                    <a:pt x="2301" y="8809"/>
                  </a:lnTo>
                  <a:lnTo>
                    <a:pt x="1903" y="11032"/>
                  </a:lnTo>
                  <a:lnTo>
                    <a:pt x="2857" y="13731"/>
                  </a:lnTo>
                  <a:lnTo>
                    <a:pt x="4127" y="14922"/>
                  </a:lnTo>
                  <a:lnTo>
                    <a:pt x="6111" y="15318"/>
                  </a:lnTo>
                  <a:lnTo>
                    <a:pt x="7937" y="15001"/>
                  </a:lnTo>
                  <a:lnTo>
                    <a:pt x="9365" y="13969"/>
                  </a:lnTo>
                  <a:lnTo>
                    <a:pt x="10318" y="12619"/>
                  </a:lnTo>
                  <a:lnTo>
                    <a:pt x="10635" y="11112"/>
                  </a:lnTo>
                  <a:lnTo>
                    <a:pt x="10318" y="9366"/>
                  </a:lnTo>
                  <a:lnTo>
                    <a:pt x="10080" y="7222"/>
                  </a:lnTo>
                  <a:lnTo>
                    <a:pt x="10715" y="5158"/>
                  </a:lnTo>
                  <a:lnTo>
                    <a:pt x="12382" y="3651"/>
                  </a:lnTo>
                  <a:lnTo>
                    <a:pt x="14683" y="2698"/>
                  </a:lnTo>
                  <a:lnTo>
                    <a:pt x="17145" y="2381"/>
                  </a:lnTo>
                  <a:lnTo>
                    <a:pt x="19605" y="2618"/>
                  </a:lnTo>
                  <a:lnTo>
                    <a:pt x="22065" y="3810"/>
                  </a:lnTo>
                  <a:lnTo>
                    <a:pt x="23971" y="6350"/>
                  </a:lnTo>
                  <a:lnTo>
                    <a:pt x="24765" y="10636"/>
                  </a:lnTo>
                  <a:lnTo>
                    <a:pt x="24765" y="16668"/>
                  </a:lnTo>
                  <a:lnTo>
                    <a:pt x="24024" y="16960"/>
                  </a:lnTo>
                  <a:lnTo>
                    <a:pt x="24765" y="19050"/>
                  </a:lnTo>
                  <a:lnTo>
                    <a:pt x="24765" y="33416"/>
                  </a:lnTo>
                  <a:lnTo>
                    <a:pt x="24208" y="36749"/>
                  </a:lnTo>
                  <a:lnTo>
                    <a:pt x="23177" y="37941"/>
                  </a:lnTo>
                  <a:lnTo>
                    <a:pt x="21431" y="39052"/>
                  </a:lnTo>
                  <a:lnTo>
                    <a:pt x="20320" y="39448"/>
                  </a:lnTo>
                  <a:lnTo>
                    <a:pt x="18732" y="40083"/>
                  </a:lnTo>
                  <a:lnTo>
                    <a:pt x="15240" y="40798"/>
                  </a:lnTo>
                  <a:lnTo>
                    <a:pt x="12700" y="40242"/>
                  </a:lnTo>
                  <a:lnTo>
                    <a:pt x="10635" y="38735"/>
                  </a:lnTo>
                  <a:lnTo>
                    <a:pt x="9286" y="36273"/>
                  </a:lnTo>
                  <a:lnTo>
                    <a:pt x="8731" y="33098"/>
                  </a:lnTo>
                  <a:lnTo>
                    <a:pt x="8731" y="32861"/>
                  </a:lnTo>
                  <a:lnTo>
                    <a:pt x="8890" y="31034"/>
                  </a:lnTo>
                  <a:lnTo>
                    <a:pt x="9525" y="28892"/>
                  </a:lnTo>
                  <a:lnTo>
                    <a:pt x="11112" y="26590"/>
                  </a:lnTo>
                  <a:lnTo>
                    <a:pt x="13970" y="24049"/>
                  </a:lnTo>
                  <a:lnTo>
                    <a:pt x="15954" y="22780"/>
                  </a:lnTo>
                  <a:lnTo>
                    <a:pt x="18415" y="21509"/>
                  </a:lnTo>
                  <a:lnTo>
                    <a:pt x="21351" y="20240"/>
                  </a:lnTo>
                  <a:lnTo>
                    <a:pt x="24765" y="19050"/>
                  </a:lnTo>
                  <a:lnTo>
                    <a:pt x="24024" y="16960"/>
                  </a:lnTo>
                  <a:lnTo>
                    <a:pt x="17302" y="19605"/>
                  </a:lnTo>
                  <a:lnTo>
                    <a:pt x="11112" y="22303"/>
                  </a:lnTo>
                  <a:lnTo>
                    <a:pt x="6270" y="25082"/>
                  </a:lnTo>
                  <a:lnTo>
                    <a:pt x="2857" y="28177"/>
                  </a:lnTo>
                  <a:lnTo>
                    <a:pt x="713" y="31828"/>
                  </a:lnTo>
                  <a:lnTo>
                    <a:pt x="0" y="36273"/>
                  </a:lnTo>
                  <a:lnTo>
                    <a:pt x="952" y="40639"/>
                  </a:lnTo>
                  <a:lnTo>
                    <a:pt x="3254" y="43893"/>
                  </a:lnTo>
                  <a:lnTo>
                    <a:pt x="6587" y="45878"/>
                  </a:lnTo>
                  <a:lnTo>
                    <a:pt x="10477" y="46592"/>
                  </a:lnTo>
                  <a:lnTo>
                    <a:pt x="14525" y="45957"/>
                  </a:lnTo>
                  <a:lnTo>
                    <a:pt x="18335" y="44211"/>
                  </a:lnTo>
                  <a:lnTo>
                    <a:pt x="21827" y="41830"/>
                  </a:lnTo>
                  <a:lnTo>
                    <a:pt x="24843" y="39290"/>
                  </a:lnTo>
                  <a:lnTo>
                    <a:pt x="25400" y="42306"/>
                  </a:lnTo>
                  <a:lnTo>
                    <a:pt x="26352" y="44369"/>
                  </a:lnTo>
                  <a:lnTo>
                    <a:pt x="27621" y="45640"/>
                  </a:lnTo>
                  <a:lnTo>
                    <a:pt x="28891" y="46274"/>
                  </a:lnTo>
                  <a:lnTo>
                    <a:pt x="31272" y="46592"/>
                  </a:lnTo>
                  <a:lnTo>
                    <a:pt x="32781" y="46433"/>
                  </a:lnTo>
                  <a:lnTo>
                    <a:pt x="34686" y="45878"/>
                  </a:lnTo>
                  <a:lnTo>
                    <a:pt x="37146" y="44369"/>
                  </a:lnTo>
                  <a:lnTo>
                    <a:pt x="40083" y="41592"/>
                  </a:lnTo>
                  <a:lnTo>
                    <a:pt x="40083" y="39052"/>
                  </a:lnTo>
                  <a:lnTo>
                    <a:pt x="38258" y="40322"/>
                  </a:lnTo>
                  <a:lnTo>
                    <a:pt x="35638" y="40877"/>
                  </a:lnTo>
                  <a:lnTo>
                    <a:pt x="33971" y="40401"/>
                  </a:lnTo>
                  <a:lnTo>
                    <a:pt x="33098" y="39131"/>
                  </a:lnTo>
                  <a:lnTo>
                    <a:pt x="32781" y="35162"/>
                  </a:lnTo>
                  <a:lnTo>
                    <a:pt x="32781" y="15875"/>
                  </a:lnTo>
                  <a:lnTo>
                    <a:pt x="32226" y="9127"/>
                  </a:lnTo>
                  <a:lnTo>
                    <a:pt x="30956" y="5714"/>
                  </a:lnTo>
                  <a:lnTo>
                    <a:pt x="28415" y="2777"/>
                  </a:lnTo>
                  <a:lnTo>
                    <a:pt x="26590" y="1587"/>
                  </a:lnTo>
                  <a:lnTo>
                    <a:pt x="24288"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739" name="Shape 7479"/>
            <p:cNvSpPr/>
            <p:nvPr/>
          </p:nvSpPr>
          <p:spPr>
            <a:xfrm>
              <a:off x="4402628" y="5839348"/>
              <a:ext cx="45958" cy="68658"/>
            </a:xfrm>
            <a:custGeom>
              <a:avLst/>
              <a:gdLst/>
              <a:ahLst/>
              <a:cxnLst/>
              <a:rect l="0" t="0" r="0" b="0"/>
              <a:pathLst>
                <a:path w="45958" h="68658">
                  <a:moveTo>
                    <a:pt x="38815" y="0"/>
                  </a:moveTo>
                  <a:lnTo>
                    <a:pt x="24210" y="4365"/>
                  </a:lnTo>
                  <a:lnTo>
                    <a:pt x="24210" y="5952"/>
                  </a:lnTo>
                  <a:lnTo>
                    <a:pt x="26591" y="5793"/>
                  </a:lnTo>
                  <a:lnTo>
                    <a:pt x="29130" y="6111"/>
                  </a:lnTo>
                  <a:lnTo>
                    <a:pt x="30401" y="7222"/>
                  </a:lnTo>
                  <a:lnTo>
                    <a:pt x="30877" y="8809"/>
                  </a:lnTo>
                  <a:lnTo>
                    <a:pt x="30956" y="10873"/>
                  </a:lnTo>
                  <a:lnTo>
                    <a:pt x="30956" y="26352"/>
                  </a:lnTo>
                  <a:lnTo>
                    <a:pt x="28575" y="24447"/>
                  </a:lnTo>
                  <a:lnTo>
                    <a:pt x="26115" y="23097"/>
                  </a:lnTo>
                  <a:lnTo>
                    <a:pt x="23495" y="22303"/>
                  </a:lnTo>
                  <a:lnTo>
                    <a:pt x="22685" y="22239"/>
                  </a:lnTo>
                  <a:lnTo>
                    <a:pt x="20796" y="24843"/>
                  </a:lnTo>
                  <a:lnTo>
                    <a:pt x="24288" y="25478"/>
                  </a:lnTo>
                  <a:lnTo>
                    <a:pt x="27385" y="27304"/>
                  </a:lnTo>
                  <a:lnTo>
                    <a:pt x="29686" y="30321"/>
                  </a:lnTo>
                  <a:lnTo>
                    <a:pt x="30956" y="34766"/>
                  </a:lnTo>
                  <a:lnTo>
                    <a:pt x="30956" y="57546"/>
                  </a:lnTo>
                  <a:lnTo>
                    <a:pt x="29845" y="59927"/>
                  </a:lnTo>
                  <a:lnTo>
                    <a:pt x="27781" y="61832"/>
                  </a:lnTo>
                  <a:lnTo>
                    <a:pt x="25161" y="63102"/>
                  </a:lnTo>
                  <a:lnTo>
                    <a:pt x="22146" y="63500"/>
                  </a:lnTo>
                  <a:lnTo>
                    <a:pt x="18891" y="62943"/>
                  </a:lnTo>
                  <a:lnTo>
                    <a:pt x="15716" y="61515"/>
                  </a:lnTo>
                  <a:lnTo>
                    <a:pt x="12938" y="58896"/>
                  </a:lnTo>
                  <a:lnTo>
                    <a:pt x="10636" y="55006"/>
                  </a:lnTo>
                  <a:lnTo>
                    <a:pt x="9128" y="49767"/>
                  </a:lnTo>
                  <a:lnTo>
                    <a:pt x="8492" y="43179"/>
                  </a:lnTo>
                  <a:lnTo>
                    <a:pt x="9049" y="37067"/>
                  </a:lnTo>
                  <a:lnTo>
                    <a:pt x="10477" y="32385"/>
                  </a:lnTo>
                  <a:lnTo>
                    <a:pt x="12621" y="28971"/>
                  </a:lnTo>
                  <a:lnTo>
                    <a:pt x="15160" y="26590"/>
                  </a:lnTo>
                  <a:lnTo>
                    <a:pt x="17938" y="25241"/>
                  </a:lnTo>
                  <a:lnTo>
                    <a:pt x="20796" y="24843"/>
                  </a:lnTo>
                  <a:lnTo>
                    <a:pt x="22685" y="22239"/>
                  </a:lnTo>
                  <a:lnTo>
                    <a:pt x="20478" y="22066"/>
                  </a:lnTo>
                  <a:lnTo>
                    <a:pt x="15160" y="22938"/>
                  </a:lnTo>
                  <a:lnTo>
                    <a:pt x="10240" y="25478"/>
                  </a:lnTo>
                  <a:lnTo>
                    <a:pt x="6111" y="29368"/>
                  </a:lnTo>
                  <a:lnTo>
                    <a:pt x="2857" y="34368"/>
                  </a:lnTo>
                  <a:lnTo>
                    <a:pt x="793" y="40163"/>
                  </a:lnTo>
                  <a:lnTo>
                    <a:pt x="0" y="46433"/>
                  </a:lnTo>
                  <a:lnTo>
                    <a:pt x="635" y="53181"/>
                  </a:lnTo>
                  <a:lnTo>
                    <a:pt x="2222" y="58420"/>
                  </a:lnTo>
                  <a:lnTo>
                    <a:pt x="4683" y="62308"/>
                  </a:lnTo>
                  <a:lnTo>
                    <a:pt x="7541" y="65087"/>
                  </a:lnTo>
                  <a:lnTo>
                    <a:pt x="10636" y="66912"/>
                  </a:lnTo>
                  <a:lnTo>
                    <a:pt x="13572" y="68023"/>
                  </a:lnTo>
                  <a:lnTo>
                    <a:pt x="16113" y="68500"/>
                  </a:lnTo>
                  <a:lnTo>
                    <a:pt x="18017" y="68658"/>
                  </a:lnTo>
                  <a:lnTo>
                    <a:pt x="22860" y="68023"/>
                  </a:lnTo>
                  <a:lnTo>
                    <a:pt x="26511" y="66516"/>
                  </a:lnTo>
                  <a:lnTo>
                    <a:pt x="29051" y="64452"/>
                  </a:lnTo>
                  <a:lnTo>
                    <a:pt x="30797" y="62308"/>
                  </a:lnTo>
                  <a:lnTo>
                    <a:pt x="30956" y="62308"/>
                  </a:lnTo>
                  <a:lnTo>
                    <a:pt x="30956" y="68341"/>
                  </a:lnTo>
                  <a:lnTo>
                    <a:pt x="31353" y="68658"/>
                  </a:lnTo>
                  <a:lnTo>
                    <a:pt x="38815" y="65959"/>
                  </a:lnTo>
                  <a:lnTo>
                    <a:pt x="45958" y="63500"/>
                  </a:lnTo>
                  <a:lnTo>
                    <a:pt x="45958" y="61912"/>
                  </a:lnTo>
                  <a:lnTo>
                    <a:pt x="43180" y="61912"/>
                  </a:lnTo>
                  <a:lnTo>
                    <a:pt x="41275" y="61515"/>
                  </a:lnTo>
                  <a:lnTo>
                    <a:pt x="40163" y="60801"/>
                  </a:lnTo>
                  <a:lnTo>
                    <a:pt x="39528" y="59689"/>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2740" name="Shape 7480"/>
            <p:cNvSpPr/>
            <p:nvPr/>
          </p:nvSpPr>
          <p:spPr>
            <a:xfrm>
              <a:off x="4255230" y="5861414"/>
              <a:ext cx="43656" cy="46592"/>
            </a:xfrm>
            <a:custGeom>
              <a:avLst/>
              <a:gdLst/>
              <a:ahLst/>
              <a:cxnLst/>
              <a:rect l="0" t="0" r="0" b="0"/>
              <a:pathLst>
                <a:path w="43656" h="46592">
                  <a:moveTo>
                    <a:pt x="21351" y="0"/>
                  </a:moveTo>
                  <a:lnTo>
                    <a:pt x="20557" y="2777"/>
                  </a:lnTo>
                  <a:lnTo>
                    <a:pt x="24843" y="3651"/>
                  </a:lnTo>
                  <a:lnTo>
                    <a:pt x="28336" y="6032"/>
                  </a:lnTo>
                  <a:lnTo>
                    <a:pt x="31115" y="9762"/>
                  </a:lnTo>
                  <a:lnTo>
                    <a:pt x="33098" y="14446"/>
                  </a:lnTo>
                  <a:lnTo>
                    <a:pt x="34368" y="19843"/>
                  </a:lnTo>
                  <a:lnTo>
                    <a:pt x="34765" y="25876"/>
                  </a:lnTo>
                  <a:lnTo>
                    <a:pt x="34210" y="32146"/>
                  </a:lnTo>
                  <a:lnTo>
                    <a:pt x="32781" y="36829"/>
                  </a:lnTo>
                  <a:lnTo>
                    <a:pt x="30796" y="40163"/>
                  </a:lnTo>
                  <a:lnTo>
                    <a:pt x="28336" y="42306"/>
                  </a:lnTo>
                  <a:lnTo>
                    <a:pt x="25637" y="43417"/>
                  </a:lnTo>
                  <a:lnTo>
                    <a:pt x="23018" y="43814"/>
                  </a:lnTo>
                  <a:lnTo>
                    <a:pt x="19050" y="43021"/>
                  </a:lnTo>
                  <a:lnTo>
                    <a:pt x="15795" y="40798"/>
                  </a:lnTo>
                  <a:lnTo>
                    <a:pt x="13334" y="37623"/>
                  </a:lnTo>
                  <a:lnTo>
                    <a:pt x="11508" y="33733"/>
                  </a:lnTo>
                  <a:lnTo>
                    <a:pt x="10238" y="29527"/>
                  </a:lnTo>
                  <a:lnTo>
                    <a:pt x="9445" y="25319"/>
                  </a:lnTo>
                  <a:lnTo>
                    <a:pt x="9047" y="21431"/>
                  </a:lnTo>
                  <a:lnTo>
                    <a:pt x="8890" y="18256"/>
                  </a:lnTo>
                  <a:lnTo>
                    <a:pt x="9127" y="14604"/>
                  </a:lnTo>
                  <a:lnTo>
                    <a:pt x="9841" y="11508"/>
                  </a:lnTo>
                  <a:lnTo>
                    <a:pt x="10873" y="8809"/>
                  </a:lnTo>
                  <a:lnTo>
                    <a:pt x="12382" y="6667"/>
                  </a:lnTo>
                  <a:lnTo>
                    <a:pt x="14127" y="4921"/>
                  </a:lnTo>
                  <a:lnTo>
                    <a:pt x="16112" y="3730"/>
                  </a:lnTo>
                  <a:lnTo>
                    <a:pt x="18256" y="3016"/>
                  </a:lnTo>
                  <a:lnTo>
                    <a:pt x="20557" y="2777"/>
                  </a:lnTo>
                  <a:lnTo>
                    <a:pt x="21351" y="0"/>
                  </a:lnTo>
                  <a:lnTo>
                    <a:pt x="15160" y="872"/>
                  </a:lnTo>
                  <a:lnTo>
                    <a:pt x="9921" y="3253"/>
                  </a:lnTo>
                  <a:lnTo>
                    <a:pt x="5715" y="6985"/>
                  </a:lnTo>
                  <a:lnTo>
                    <a:pt x="2540" y="11667"/>
                  </a:lnTo>
                  <a:lnTo>
                    <a:pt x="634" y="17065"/>
                  </a:lnTo>
                  <a:lnTo>
                    <a:pt x="0" y="23018"/>
                  </a:lnTo>
                  <a:lnTo>
                    <a:pt x="713" y="29368"/>
                  </a:lnTo>
                  <a:lnTo>
                    <a:pt x="2777" y="35003"/>
                  </a:lnTo>
                  <a:lnTo>
                    <a:pt x="6032" y="39766"/>
                  </a:lnTo>
                  <a:lnTo>
                    <a:pt x="10397" y="43417"/>
                  </a:lnTo>
                  <a:lnTo>
                    <a:pt x="15636" y="45719"/>
                  </a:lnTo>
                  <a:lnTo>
                    <a:pt x="21668" y="46592"/>
                  </a:lnTo>
                  <a:lnTo>
                    <a:pt x="28495" y="45481"/>
                  </a:lnTo>
                  <a:lnTo>
                    <a:pt x="34051" y="42623"/>
                  </a:lnTo>
                  <a:lnTo>
                    <a:pt x="38258" y="38417"/>
                  </a:lnTo>
                  <a:lnTo>
                    <a:pt x="41275" y="33416"/>
                  </a:lnTo>
                  <a:lnTo>
                    <a:pt x="43100" y="28098"/>
                  </a:lnTo>
                  <a:lnTo>
                    <a:pt x="43656" y="23018"/>
                  </a:lnTo>
                  <a:lnTo>
                    <a:pt x="43178" y="17858"/>
                  </a:lnTo>
                  <a:lnTo>
                    <a:pt x="41988" y="13335"/>
                  </a:lnTo>
                  <a:lnTo>
                    <a:pt x="40083" y="9366"/>
                  </a:lnTo>
                  <a:lnTo>
                    <a:pt x="37385" y="6111"/>
                  </a:lnTo>
                  <a:lnTo>
                    <a:pt x="34131" y="3492"/>
                  </a:lnTo>
                  <a:lnTo>
                    <a:pt x="30321"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2741" name="Shape 7481"/>
            <p:cNvSpPr/>
            <p:nvPr/>
          </p:nvSpPr>
          <p:spPr>
            <a:xfrm>
              <a:off x="4129182" y="5861414"/>
              <a:ext cx="40162" cy="46592"/>
            </a:xfrm>
            <a:custGeom>
              <a:avLst/>
              <a:gdLst/>
              <a:ahLst/>
              <a:cxnLst/>
              <a:rect l="0" t="0" r="0" b="0"/>
              <a:pathLst>
                <a:path w="40162" h="46592">
                  <a:moveTo>
                    <a:pt x="18017" y="0"/>
                  </a:moveTo>
                  <a:lnTo>
                    <a:pt x="12857" y="555"/>
                  </a:lnTo>
                  <a:lnTo>
                    <a:pt x="8731" y="1983"/>
                  </a:lnTo>
                  <a:lnTo>
                    <a:pt x="5634" y="4047"/>
                  </a:lnTo>
                  <a:lnTo>
                    <a:pt x="3571" y="6350"/>
                  </a:lnTo>
                  <a:lnTo>
                    <a:pt x="2301" y="8809"/>
                  </a:lnTo>
                  <a:lnTo>
                    <a:pt x="1904" y="11032"/>
                  </a:lnTo>
                  <a:lnTo>
                    <a:pt x="2856" y="13731"/>
                  </a:lnTo>
                  <a:lnTo>
                    <a:pt x="4206" y="14922"/>
                  </a:lnTo>
                  <a:lnTo>
                    <a:pt x="6191" y="15318"/>
                  </a:lnTo>
                  <a:lnTo>
                    <a:pt x="7937" y="15001"/>
                  </a:lnTo>
                  <a:lnTo>
                    <a:pt x="9366" y="13969"/>
                  </a:lnTo>
                  <a:lnTo>
                    <a:pt x="10318" y="12619"/>
                  </a:lnTo>
                  <a:lnTo>
                    <a:pt x="10636" y="11112"/>
                  </a:lnTo>
                  <a:lnTo>
                    <a:pt x="10397" y="9366"/>
                  </a:lnTo>
                  <a:lnTo>
                    <a:pt x="10159" y="7222"/>
                  </a:lnTo>
                  <a:lnTo>
                    <a:pt x="10714" y="5158"/>
                  </a:lnTo>
                  <a:lnTo>
                    <a:pt x="12381" y="3651"/>
                  </a:lnTo>
                  <a:lnTo>
                    <a:pt x="14683" y="2698"/>
                  </a:lnTo>
                  <a:lnTo>
                    <a:pt x="17143" y="2381"/>
                  </a:lnTo>
                  <a:lnTo>
                    <a:pt x="19684" y="2618"/>
                  </a:lnTo>
                  <a:lnTo>
                    <a:pt x="22145" y="3810"/>
                  </a:lnTo>
                  <a:lnTo>
                    <a:pt x="24050" y="6350"/>
                  </a:lnTo>
                  <a:lnTo>
                    <a:pt x="24763" y="10636"/>
                  </a:lnTo>
                  <a:lnTo>
                    <a:pt x="24763" y="16668"/>
                  </a:lnTo>
                  <a:lnTo>
                    <a:pt x="24023" y="16960"/>
                  </a:lnTo>
                  <a:lnTo>
                    <a:pt x="24763" y="19050"/>
                  </a:lnTo>
                  <a:lnTo>
                    <a:pt x="24763" y="33416"/>
                  </a:lnTo>
                  <a:lnTo>
                    <a:pt x="24208" y="36749"/>
                  </a:lnTo>
                  <a:lnTo>
                    <a:pt x="23176" y="37941"/>
                  </a:lnTo>
                  <a:lnTo>
                    <a:pt x="21431" y="39052"/>
                  </a:lnTo>
                  <a:lnTo>
                    <a:pt x="18811" y="40083"/>
                  </a:lnTo>
                  <a:lnTo>
                    <a:pt x="15238" y="40798"/>
                  </a:lnTo>
                  <a:lnTo>
                    <a:pt x="12700" y="40242"/>
                  </a:lnTo>
                  <a:lnTo>
                    <a:pt x="10636" y="38735"/>
                  </a:lnTo>
                  <a:lnTo>
                    <a:pt x="9286" y="36273"/>
                  </a:lnTo>
                  <a:lnTo>
                    <a:pt x="8731" y="33098"/>
                  </a:lnTo>
                  <a:lnTo>
                    <a:pt x="8731" y="32861"/>
                  </a:lnTo>
                  <a:lnTo>
                    <a:pt x="8888" y="31034"/>
                  </a:lnTo>
                  <a:lnTo>
                    <a:pt x="9603" y="28892"/>
                  </a:lnTo>
                  <a:lnTo>
                    <a:pt x="11191" y="26590"/>
                  </a:lnTo>
                  <a:lnTo>
                    <a:pt x="13968" y="24049"/>
                  </a:lnTo>
                  <a:lnTo>
                    <a:pt x="15953" y="22780"/>
                  </a:lnTo>
                  <a:lnTo>
                    <a:pt x="18413" y="21509"/>
                  </a:lnTo>
                  <a:lnTo>
                    <a:pt x="24763" y="19050"/>
                  </a:lnTo>
                  <a:lnTo>
                    <a:pt x="24023" y="16960"/>
                  </a:lnTo>
                  <a:lnTo>
                    <a:pt x="17303" y="19605"/>
                  </a:lnTo>
                  <a:lnTo>
                    <a:pt x="11191" y="22303"/>
                  </a:lnTo>
                  <a:lnTo>
                    <a:pt x="6350" y="25082"/>
                  </a:lnTo>
                  <a:lnTo>
                    <a:pt x="2856" y="28177"/>
                  </a:lnTo>
                  <a:lnTo>
                    <a:pt x="713" y="31828"/>
                  </a:lnTo>
                  <a:lnTo>
                    <a:pt x="0" y="36273"/>
                  </a:lnTo>
                  <a:lnTo>
                    <a:pt x="951" y="40639"/>
                  </a:lnTo>
                  <a:lnTo>
                    <a:pt x="3253" y="43893"/>
                  </a:lnTo>
                  <a:lnTo>
                    <a:pt x="6667" y="45878"/>
                  </a:lnTo>
                  <a:lnTo>
                    <a:pt x="10556" y="46592"/>
                  </a:lnTo>
                  <a:lnTo>
                    <a:pt x="14604" y="45957"/>
                  </a:lnTo>
                  <a:lnTo>
                    <a:pt x="18413" y="44211"/>
                  </a:lnTo>
                  <a:lnTo>
                    <a:pt x="24843" y="39290"/>
                  </a:lnTo>
                  <a:lnTo>
                    <a:pt x="25400" y="42306"/>
                  </a:lnTo>
                  <a:lnTo>
                    <a:pt x="26351" y="44369"/>
                  </a:lnTo>
                  <a:lnTo>
                    <a:pt x="27622" y="45640"/>
                  </a:lnTo>
                  <a:lnTo>
                    <a:pt x="28971" y="46274"/>
                  </a:lnTo>
                  <a:lnTo>
                    <a:pt x="31352" y="46592"/>
                  </a:lnTo>
                  <a:lnTo>
                    <a:pt x="32781" y="46433"/>
                  </a:lnTo>
                  <a:lnTo>
                    <a:pt x="34766" y="45878"/>
                  </a:lnTo>
                  <a:lnTo>
                    <a:pt x="37226" y="44369"/>
                  </a:lnTo>
                  <a:lnTo>
                    <a:pt x="40162" y="41592"/>
                  </a:lnTo>
                  <a:lnTo>
                    <a:pt x="40162" y="39052"/>
                  </a:lnTo>
                  <a:lnTo>
                    <a:pt x="38337" y="40322"/>
                  </a:lnTo>
                  <a:lnTo>
                    <a:pt x="35638" y="40877"/>
                  </a:lnTo>
                  <a:lnTo>
                    <a:pt x="33972" y="40401"/>
                  </a:lnTo>
                  <a:lnTo>
                    <a:pt x="33178" y="39131"/>
                  </a:lnTo>
                  <a:lnTo>
                    <a:pt x="32781" y="35162"/>
                  </a:lnTo>
                  <a:lnTo>
                    <a:pt x="32781" y="15875"/>
                  </a:lnTo>
                  <a:lnTo>
                    <a:pt x="32225" y="9127"/>
                  </a:lnTo>
                  <a:lnTo>
                    <a:pt x="30956" y="5714"/>
                  </a:lnTo>
                  <a:lnTo>
                    <a:pt x="28416" y="2777"/>
                  </a:lnTo>
                  <a:lnTo>
                    <a:pt x="26589" y="1587"/>
                  </a:lnTo>
                  <a:lnTo>
                    <a:pt x="24287"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742" name="Shape 7482"/>
            <p:cNvSpPr/>
            <p:nvPr/>
          </p:nvSpPr>
          <p:spPr>
            <a:xfrm>
              <a:off x="3980512" y="5861414"/>
              <a:ext cx="23495" cy="45561"/>
            </a:xfrm>
            <a:custGeom>
              <a:avLst/>
              <a:gdLst/>
              <a:ahLst/>
              <a:cxnLst/>
              <a:rect l="0" t="0" r="0" b="0"/>
              <a:pathLst>
                <a:path w="23495" h="45561">
                  <a:moveTo>
                    <a:pt x="15716" y="0"/>
                  </a:moveTo>
                  <a:lnTo>
                    <a:pt x="396" y="5476"/>
                  </a:lnTo>
                  <a:lnTo>
                    <a:pt x="396" y="6905"/>
                  </a:lnTo>
                  <a:lnTo>
                    <a:pt x="4364" y="6508"/>
                  </a:lnTo>
                  <a:lnTo>
                    <a:pt x="5556" y="6667"/>
                  </a:lnTo>
                  <a:lnTo>
                    <a:pt x="6667" y="7302"/>
                  </a:lnTo>
                  <a:lnTo>
                    <a:pt x="7539" y="9127"/>
                  </a:lnTo>
                  <a:lnTo>
                    <a:pt x="7857" y="12461"/>
                  </a:lnTo>
                  <a:lnTo>
                    <a:pt x="7857" y="35480"/>
                  </a:lnTo>
                  <a:lnTo>
                    <a:pt x="7699" y="38735"/>
                  </a:lnTo>
                  <a:lnTo>
                    <a:pt x="7143" y="41036"/>
                  </a:lnTo>
                  <a:lnTo>
                    <a:pt x="6191" y="42544"/>
                  </a:lnTo>
                  <a:lnTo>
                    <a:pt x="4762" y="43417"/>
                  </a:lnTo>
                  <a:lnTo>
                    <a:pt x="2777" y="43893"/>
                  </a:lnTo>
                  <a:lnTo>
                    <a:pt x="0" y="44052"/>
                  </a:lnTo>
                  <a:lnTo>
                    <a:pt x="0" y="45561"/>
                  </a:lnTo>
                  <a:lnTo>
                    <a:pt x="23495" y="45561"/>
                  </a:lnTo>
                  <a:lnTo>
                    <a:pt x="23495" y="44052"/>
                  </a:lnTo>
                  <a:lnTo>
                    <a:pt x="19446" y="43497"/>
                  </a:lnTo>
                  <a:lnTo>
                    <a:pt x="17224" y="42068"/>
                  </a:lnTo>
                  <a:lnTo>
                    <a:pt x="16351"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743" name="Shape 7483"/>
            <p:cNvSpPr/>
            <p:nvPr/>
          </p:nvSpPr>
          <p:spPr>
            <a:xfrm>
              <a:off x="3907328" y="5839348"/>
              <a:ext cx="45958" cy="68658"/>
            </a:xfrm>
            <a:custGeom>
              <a:avLst/>
              <a:gdLst/>
              <a:ahLst/>
              <a:cxnLst/>
              <a:rect l="0" t="0" r="0" b="0"/>
              <a:pathLst>
                <a:path w="45958" h="68658">
                  <a:moveTo>
                    <a:pt x="38815" y="0"/>
                  </a:moveTo>
                  <a:lnTo>
                    <a:pt x="24210" y="4365"/>
                  </a:lnTo>
                  <a:lnTo>
                    <a:pt x="24210" y="5952"/>
                  </a:lnTo>
                  <a:lnTo>
                    <a:pt x="26591" y="5793"/>
                  </a:lnTo>
                  <a:lnTo>
                    <a:pt x="29130" y="6111"/>
                  </a:lnTo>
                  <a:lnTo>
                    <a:pt x="30401" y="7222"/>
                  </a:lnTo>
                  <a:lnTo>
                    <a:pt x="30877" y="8809"/>
                  </a:lnTo>
                  <a:lnTo>
                    <a:pt x="30956" y="10873"/>
                  </a:lnTo>
                  <a:lnTo>
                    <a:pt x="30956" y="26352"/>
                  </a:lnTo>
                  <a:lnTo>
                    <a:pt x="28575" y="24447"/>
                  </a:lnTo>
                  <a:lnTo>
                    <a:pt x="26115" y="23097"/>
                  </a:lnTo>
                  <a:lnTo>
                    <a:pt x="23495" y="22303"/>
                  </a:lnTo>
                  <a:lnTo>
                    <a:pt x="22685" y="22239"/>
                  </a:lnTo>
                  <a:lnTo>
                    <a:pt x="20796" y="24843"/>
                  </a:lnTo>
                  <a:lnTo>
                    <a:pt x="24288" y="25478"/>
                  </a:lnTo>
                  <a:lnTo>
                    <a:pt x="27385" y="27304"/>
                  </a:lnTo>
                  <a:lnTo>
                    <a:pt x="29686" y="30321"/>
                  </a:lnTo>
                  <a:lnTo>
                    <a:pt x="30956" y="34766"/>
                  </a:lnTo>
                  <a:lnTo>
                    <a:pt x="30956" y="57546"/>
                  </a:lnTo>
                  <a:lnTo>
                    <a:pt x="29845" y="59927"/>
                  </a:lnTo>
                  <a:lnTo>
                    <a:pt x="27781" y="61832"/>
                  </a:lnTo>
                  <a:lnTo>
                    <a:pt x="25161" y="63102"/>
                  </a:lnTo>
                  <a:lnTo>
                    <a:pt x="22146" y="63500"/>
                  </a:lnTo>
                  <a:lnTo>
                    <a:pt x="18891" y="62943"/>
                  </a:lnTo>
                  <a:lnTo>
                    <a:pt x="15716" y="61515"/>
                  </a:lnTo>
                  <a:lnTo>
                    <a:pt x="12938" y="58896"/>
                  </a:lnTo>
                  <a:lnTo>
                    <a:pt x="10636" y="55006"/>
                  </a:lnTo>
                  <a:lnTo>
                    <a:pt x="9128" y="49767"/>
                  </a:lnTo>
                  <a:lnTo>
                    <a:pt x="8492" y="43179"/>
                  </a:lnTo>
                  <a:lnTo>
                    <a:pt x="9049" y="37067"/>
                  </a:lnTo>
                  <a:lnTo>
                    <a:pt x="10477" y="32385"/>
                  </a:lnTo>
                  <a:lnTo>
                    <a:pt x="12621" y="28971"/>
                  </a:lnTo>
                  <a:lnTo>
                    <a:pt x="15160" y="26590"/>
                  </a:lnTo>
                  <a:lnTo>
                    <a:pt x="17938" y="25241"/>
                  </a:lnTo>
                  <a:lnTo>
                    <a:pt x="20796" y="24843"/>
                  </a:lnTo>
                  <a:lnTo>
                    <a:pt x="22685" y="22239"/>
                  </a:lnTo>
                  <a:lnTo>
                    <a:pt x="20478" y="22066"/>
                  </a:lnTo>
                  <a:lnTo>
                    <a:pt x="15160" y="22938"/>
                  </a:lnTo>
                  <a:lnTo>
                    <a:pt x="10240" y="25478"/>
                  </a:lnTo>
                  <a:lnTo>
                    <a:pt x="6111" y="29368"/>
                  </a:lnTo>
                  <a:lnTo>
                    <a:pt x="2857" y="34368"/>
                  </a:lnTo>
                  <a:lnTo>
                    <a:pt x="793" y="40163"/>
                  </a:lnTo>
                  <a:lnTo>
                    <a:pt x="0" y="46433"/>
                  </a:lnTo>
                  <a:lnTo>
                    <a:pt x="635" y="53181"/>
                  </a:lnTo>
                  <a:lnTo>
                    <a:pt x="2222" y="58420"/>
                  </a:lnTo>
                  <a:lnTo>
                    <a:pt x="4683" y="62308"/>
                  </a:lnTo>
                  <a:lnTo>
                    <a:pt x="7541" y="65087"/>
                  </a:lnTo>
                  <a:lnTo>
                    <a:pt x="10636" y="66912"/>
                  </a:lnTo>
                  <a:lnTo>
                    <a:pt x="13572" y="68023"/>
                  </a:lnTo>
                  <a:lnTo>
                    <a:pt x="16113" y="68500"/>
                  </a:lnTo>
                  <a:lnTo>
                    <a:pt x="18017" y="68658"/>
                  </a:lnTo>
                  <a:lnTo>
                    <a:pt x="22860" y="68023"/>
                  </a:lnTo>
                  <a:lnTo>
                    <a:pt x="26511" y="66516"/>
                  </a:lnTo>
                  <a:lnTo>
                    <a:pt x="29051" y="64452"/>
                  </a:lnTo>
                  <a:lnTo>
                    <a:pt x="30797" y="62308"/>
                  </a:lnTo>
                  <a:lnTo>
                    <a:pt x="30956" y="62308"/>
                  </a:lnTo>
                  <a:lnTo>
                    <a:pt x="30956" y="68341"/>
                  </a:lnTo>
                  <a:lnTo>
                    <a:pt x="31353" y="68658"/>
                  </a:lnTo>
                  <a:lnTo>
                    <a:pt x="38815" y="65959"/>
                  </a:lnTo>
                  <a:lnTo>
                    <a:pt x="45958" y="63500"/>
                  </a:lnTo>
                  <a:lnTo>
                    <a:pt x="45958" y="61912"/>
                  </a:lnTo>
                  <a:lnTo>
                    <a:pt x="43180" y="61912"/>
                  </a:lnTo>
                  <a:lnTo>
                    <a:pt x="41275" y="61515"/>
                  </a:lnTo>
                  <a:lnTo>
                    <a:pt x="40163" y="60801"/>
                  </a:lnTo>
                  <a:lnTo>
                    <a:pt x="39528" y="59689"/>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2744" name="Shape 7484"/>
            <p:cNvSpPr/>
            <p:nvPr/>
          </p:nvSpPr>
          <p:spPr>
            <a:xfrm>
              <a:off x="3862561" y="5861414"/>
              <a:ext cx="39528" cy="46592"/>
            </a:xfrm>
            <a:custGeom>
              <a:avLst/>
              <a:gdLst/>
              <a:ahLst/>
              <a:cxnLst/>
              <a:rect l="0" t="0" r="0" b="0"/>
              <a:pathLst>
                <a:path w="39528" h="46592">
                  <a:moveTo>
                    <a:pt x="20161" y="0"/>
                  </a:moveTo>
                  <a:lnTo>
                    <a:pt x="18018" y="3571"/>
                  </a:lnTo>
                  <a:lnTo>
                    <a:pt x="21431" y="4127"/>
                  </a:lnTo>
                  <a:lnTo>
                    <a:pt x="23812" y="5476"/>
                  </a:lnTo>
                  <a:lnTo>
                    <a:pt x="25400" y="7540"/>
                  </a:lnTo>
                  <a:lnTo>
                    <a:pt x="26432" y="9921"/>
                  </a:lnTo>
                  <a:lnTo>
                    <a:pt x="27543" y="14922"/>
                  </a:lnTo>
                  <a:lnTo>
                    <a:pt x="7065" y="14922"/>
                  </a:lnTo>
                  <a:lnTo>
                    <a:pt x="7778" y="11984"/>
                  </a:lnTo>
                  <a:lnTo>
                    <a:pt x="8652" y="9444"/>
                  </a:lnTo>
                  <a:lnTo>
                    <a:pt x="11112" y="5952"/>
                  </a:lnTo>
                  <a:lnTo>
                    <a:pt x="14287" y="4127"/>
                  </a:lnTo>
                  <a:lnTo>
                    <a:pt x="18018" y="3571"/>
                  </a:lnTo>
                  <a:lnTo>
                    <a:pt x="20161" y="0"/>
                  </a:lnTo>
                  <a:lnTo>
                    <a:pt x="15875" y="476"/>
                  </a:lnTo>
                  <a:lnTo>
                    <a:pt x="11429" y="2222"/>
                  </a:lnTo>
                  <a:lnTo>
                    <a:pt x="7143" y="5317"/>
                  </a:lnTo>
                  <a:lnTo>
                    <a:pt x="3492" y="9921"/>
                  </a:lnTo>
                  <a:lnTo>
                    <a:pt x="952" y="16192"/>
                  </a:lnTo>
                  <a:lnTo>
                    <a:pt x="238" y="20002"/>
                  </a:lnTo>
                  <a:lnTo>
                    <a:pt x="0" y="24367"/>
                  </a:lnTo>
                  <a:lnTo>
                    <a:pt x="317" y="29368"/>
                  </a:lnTo>
                  <a:lnTo>
                    <a:pt x="1270" y="33733"/>
                  </a:lnTo>
                  <a:lnTo>
                    <a:pt x="2857" y="37543"/>
                  </a:lnTo>
                  <a:lnTo>
                    <a:pt x="5079" y="40718"/>
                  </a:lnTo>
                  <a:lnTo>
                    <a:pt x="7778" y="43258"/>
                  </a:lnTo>
                  <a:lnTo>
                    <a:pt x="10953" y="45085"/>
                  </a:lnTo>
                  <a:lnTo>
                    <a:pt x="14526" y="46196"/>
                  </a:lnTo>
                  <a:lnTo>
                    <a:pt x="18494" y="46592"/>
                  </a:lnTo>
                  <a:lnTo>
                    <a:pt x="23415" y="45957"/>
                  </a:lnTo>
                  <a:lnTo>
                    <a:pt x="27622" y="44369"/>
                  </a:lnTo>
                  <a:lnTo>
                    <a:pt x="31115" y="42147"/>
                  </a:lnTo>
                  <a:lnTo>
                    <a:pt x="33972" y="39448"/>
                  </a:lnTo>
                  <a:lnTo>
                    <a:pt x="37782" y="33892"/>
                  </a:lnTo>
                  <a:lnTo>
                    <a:pt x="38893" y="31591"/>
                  </a:lnTo>
                  <a:lnTo>
                    <a:pt x="39528" y="30003"/>
                  </a:lnTo>
                  <a:lnTo>
                    <a:pt x="37941" y="29288"/>
                  </a:lnTo>
                  <a:lnTo>
                    <a:pt x="34925" y="33654"/>
                  </a:lnTo>
                  <a:lnTo>
                    <a:pt x="29924" y="37861"/>
                  </a:lnTo>
                  <a:lnTo>
                    <a:pt x="26590" y="39211"/>
                  </a:lnTo>
                  <a:lnTo>
                    <a:pt x="22542" y="39687"/>
                  </a:lnTo>
                  <a:lnTo>
                    <a:pt x="19208" y="39290"/>
                  </a:lnTo>
                  <a:lnTo>
                    <a:pt x="15796" y="38019"/>
                  </a:lnTo>
                  <a:lnTo>
                    <a:pt x="12700" y="35480"/>
                  </a:lnTo>
                  <a:lnTo>
                    <a:pt x="10001" y="31511"/>
                  </a:lnTo>
                  <a:lnTo>
                    <a:pt x="8890" y="28971"/>
                  </a:lnTo>
                  <a:lnTo>
                    <a:pt x="7937" y="25876"/>
                  </a:lnTo>
                  <a:lnTo>
                    <a:pt x="7302" y="22225"/>
                  </a:lnTo>
                  <a:lnTo>
                    <a:pt x="6826" y="18097"/>
                  </a:lnTo>
                  <a:lnTo>
                    <a:pt x="37623" y="18097"/>
                  </a:lnTo>
                  <a:lnTo>
                    <a:pt x="36908" y="13652"/>
                  </a:lnTo>
                  <a:lnTo>
                    <a:pt x="35797" y="9842"/>
                  </a:lnTo>
                  <a:lnTo>
                    <a:pt x="34131" y="6667"/>
                  </a:lnTo>
                  <a:lnTo>
                    <a:pt x="31988" y="4206"/>
                  </a:lnTo>
                  <a:lnTo>
                    <a:pt x="29527" y="2301"/>
                  </a:lnTo>
                  <a:lnTo>
                    <a:pt x="26670"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745" name="Shape 7485"/>
            <p:cNvSpPr/>
            <p:nvPr/>
          </p:nvSpPr>
          <p:spPr>
            <a:xfrm>
              <a:off x="3738101" y="5861414"/>
              <a:ext cx="43656" cy="46592"/>
            </a:xfrm>
            <a:custGeom>
              <a:avLst/>
              <a:gdLst/>
              <a:ahLst/>
              <a:cxnLst/>
              <a:rect l="0" t="0" r="0" b="0"/>
              <a:pathLst>
                <a:path w="43656" h="46592">
                  <a:moveTo>
                    <a:pt x="21431" y="0"/>
                  </a:moveTo>
                  <a:lnTo>
                    <a:pt x="20637" y="2777"/>
                  </a:lnTo>
                  <a:lnTo>
                    <a:pt x="24843" y="3651"/>
                  </a:lnTo>
                  <a:lnTo>
                    <a:pt x="28337" y="6032"/>
                  </a:lnTo>
                  <a:lnTo>
                    <a:pt x="31114" y="9762"/>
                  </a:lnTo>
                  <a:lnTo>
                    <a:pt x="33178" y="14446"/>
                  </a:lnTo>
                  <a:lnTo>
                    <a:pt x="34368" y="19843"/>
                  </a:lnTo>
                  <a:lnTo>
                    <a:pt x="34766" y="25876"/>
                  </a:lnTo>
                  <a:lnTo>
                    <a:pt x="34211" y="32146"/>
                  </a:lnTo>
                  <a:lnTo>
                    <a:pt x="32861" y="36829"/>
                  </a:lnTo>
                  <a:lnTo>
                    <a:pt x="30797" y="40163"/>
                  </a:lnTo>
                  <a:lnTo>
                    <a:pt x="28337" y="42306"/>
                  </a:lnTo>
                  <a:lnTo>
                    <a:pt x="25717" y="43417"/>
                  </a:lnTo>
                  <a:lnTo>
                    <a:pt x="23098" y="43814"/>
                  </a:lnTo>
                  <a:lnTo>
                    <a:pt x="19050" y="43021"/>
                  </a:lnTo>
                  <a:lnTo>
                    <a:pt x="15875" y="40798"/>
                  </a:lnTo>
                  <a:lnTo>
                    <a:pt x="13413" y="37623"/>
                  </a:lnTo>
                  <a:lnTo>
                    <a:pt x="11588" y="33733"/>
                  </a:lnTo>
                  <a:lnTo>
                    <a:pt x="9444" y="25319"/>
                  </a:lnTo>
                  <a:lnTo>
                    <a:pt x="9048" y="21431"/>
                  </a:lnTo>
                  <a:lnTo>
                    <a:pt x="8889" y="18256"/>
                  </a:lnTo>
                  <a:lnTo>
                    <a:pt x="9128" y="14604"/>
                  </a:lnTo>
                  <a:lnTo>
                    <a:pt x="9842" y="11508"/>
                  </a:lnTo>
                  <a:lnTo>
                    <a:pt x="10874" y="8809"/>
                  </a:lnTo>
                  <a:lnTo>
                    <a:pt x="12382" y="6667"/>
                  </a:lnTo>
                  <a:lnTo>
                    <a:pt x="14128" y="4921"/>
                  </a:lnTo>
                  <a:lnTo>
                    <a:pt x="16112" y="3730"/>
                  </a:lnTo>
                  <a:lnTo>
                    <a:pt x="18256" y="3016"/>
                  </a:lnTo>
                  <a:lnTo>
                    <a:pt x="20637" y="2777"/>
                  </a:lnTo>
                  <a:lnTo>
                    <a:pt x="21431" y="0"/>
                  </a:lnTo>
                  <a:lnTo>
                    <a:pt x="15239" y="872"/>
                  </a:lnTo>
                  <a:lnTo>
                    <a:pt x="10001" y="3253"/>
                  </a:lnTo>
                  <a:lnTo>
                    <a:pt x="5714" y="6985"/>
                  </a:lnTo>
                  <a:lnTo>
                    <a:pt x="2618" y="11667"/>
                  </a:lnTo>
                  <a:lnTo>
                    <a:pt x="634" y="17065"/>
                  </a:lnTo>
                  <a:lnTo>
                    <a:pt x="0" y="23018"/>
                  </a:lnTo>
                  <a:lnTo>
                    <a:pt x="713" y="29368"/>
                  </a:lnTo>
                  <a:lnTo>
                    <a:pt x="2778" y="35003"/>
                  </a:lnTo>
                  <a:lnTo>
                    <a:pt x="6032" y="39766"/>
                  </a:lnTo>
                  <a:lnTo>
                    <a:pt x="10398" y="43417"/>
                  </a:lnTo>
                  <a:lnTo>
                    <a:pt x="15637" y="45719"/>
                  </a:lnTo>
                  <a:lnTo>
                    <a:pt x="21668" y="46592"/>
                  </a:lnTo>
                  <a:lnTo>
                    <a:pt x="28575" y="45481"/>
                  </a:lnTo>
                  <a:lnTo>
                    <a:pt x="34051" y="42623"/>
                  </a:lnTo>
                  <a:lnTo>
                    <a:pt x="38337" y="38417"/>
                  </a:lnTo>
                  <a:lnTo>
                    <a:pt x="41354" y="33416"/>
                  </a:lnTo>
                  <a:lnTo>
                    <a:pt x="43100" y="28098"/>
                  </a:lnTo>
                  <a:lnTo>
                    <a:pt x="43656" y="23018"/>
                  </a:lnTo>
                  <a:lnTo>
                    <a:pt x="43179" y="17858"/>
                  </a:lnTo>
                  <a:lnTo>
                    <a:pt x="41988" y="13335"/>
                  </a:lnTo>
                  <a:lnTo>
                    <a:pt x="40084" y="9366"/>
                  </a:lnTo>
                  <a:lnTo>
                    <a:pt x="37386"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746" name="Shape 7486"/>
            <p:cNvSpPr/>
            <p:nvPr/>
          </p:nvSpPr>
          <p:spPr>
            <a:xfrm>
              <a:off x="3616975" y="5861414"/>
              <a:ext cx="23495" cy="45561"/>
            </a:xfrm>
            <a:custGeom>
              <a:avLst/>
              <a:gdLst/>
              <a:ahLst/>
              <a:cxnLst/>
              <a:rect l="0" t="0" r="0" b="0"/>
              <a:pathLst>
                <a:path w="23495" h="45561">
                  <a:moveTo>
                    <a:pt x="15716" y="0"/>
                  </a:moveTo>
                  <a:lnTo>
                    <a:pt x="396" y="5476"/>
                  </a:lnTo>
                  <a:lnTo>
                    <a:pt x="396" y="6905"/>
                  </a:lnTo>
                  <a:lnTo>
                    <a:pt x="4364" y="6508"/>
                  </a:lnTo>
                  <a:lnTo>
                    <a:pt x="5556" y="6667"/>
                  </a:lnTo>
                  <a:lnTo>
                    <a:pt x="6667" y="7302"/>
                  </a:lnTo>
                  <a:lnTo>
                    <a:pt x="7461" y="9127"/>
                  </a:lnTo>
                  <a:lnTo>
                    <a:pt x="7778" y="12461"/>
                  </a:lnTo>
                  <a:lnTo>
                    <a:pt x="7778" y="35480"/>
                  </a:lnTo>
                  <a:lnTo>
                    <a:pt x="7620" y="38735"/>
                  </a:lnTo>
                  <a:lnTo>
                    <a:pt x="7143" y="41036"/>
                  </a:lnTo>
                  <a:lnTo>
                    <a:pt x="6191" y="42544"/>
                  </a:lnTo>
                  <a:lnTo>
                    <a:pt x="4762" y="43417"/>
                  </a:lnTo>
                  <a:lnTo>
                    <a:pt x="2777" y="43893"/>
                  </a:lnTo>
                  <a:lnTo>
                    <a:pt x="0" y="44052"/>
                  </a:lnTo>
                  <a:lnTo>
                    <a:pt x="0" y="45561"/>
                  </a:lnTo>
                  <a:lnTo>
                    <a:pt x="23495" y="45561"/>
                  </a:lnTo>
                  <a:lnTo>
                    <a:pt x="23495" y="44052"/>
                  </a:lnTo>
                  <a:lnTo>
                    <a:pt x="19446" y="43497"/>
                  </a:lnTo>
                  <a:lnTo>
                    <a:pt x="17224" y="42068"/>
                  </a:lnTo>
                  <a:lnTo>
                    <a:pt x="16351"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747" name="Shape 7487"/>
            <p:cNvSpPr/>
            <p:nvPr/>
          </p:nvSpPr>
          <p:spPr>
            <a:xfrm>
              <a:off x="3548475" y="5861414"/>
              <a:ext cx="39527" cy="46592"/>
            </a:xfrm>
            <a:custGeom>
              <a:avLst/>
              <a:gdLst/>
              <a:ahLst/>
              <a:cxnLst/>
              <a:rect l="0" t="0" r="0" b="0"/>
              <a:pathLst>
                <a:path w="39527" h="46592">
                  <a:moveTo>
                    <a:pt x="20240" y="0"/>
                  </a:moveTo>
                  <a:lnTo>
                    <a:pt x="18096" y="3571"/>
                  </a:lnTo>
                  <a:lnTo>
                    <a:pt x="21431" y="4127"/>
                  </a:lnTo>
                  <a:lnTo>
                    <a:pt x="23891" y="5476"/>
                  </a:lnTo>
                  <a:lnTo>
                    <a:pt x="25478" y="7540"/>
                  </a:lnTo>
                  <a:lnTo>
                    <a:pt x="26511" y="9921"/>
                  </a:lnTo>
                  <a:lnTo>
                    <a:pt x="27542" y="14922"/>
                  </a:lnTo>
                  <a:lnTo>
                    <a:pt x="7143" y="14922"/>
                  </a:lnTo>
                  <a:lnTo>
                    <a:pt x="7857" y="11984"/>
                  </a:lnTo>
                  <a:lnTo>
                    <a:pt x="8731" y="9444"/>
                  </a:lnTo>
                  <a:lnTo>
                    <a:pt x="11191" y="5952"/>
                  </a:lnTo>
                  <a:lnTo>
                    <a:pt x="14287" y="4127"/>
                  </a:lnTo>
                  <a:lnTo>
                    <a:pt x="18096" y="3571"/>
                  </a:lnTo>
                  <a:lnTo>
                    <a:pt x="20240" y="0"/>
                  </a:lnTo>
                  <a:lnTo>
                    <a:pt x="15953" y="476"/>
                  </a:lnTo>
                  <a:lnTo>
                    <a:pt x="11508" y="2222"/>
                  </a:lnTo>
                  <a:lnTo>
                    <a:pt x="7222" y="5317"/>
                  </a:lnTo>
                  <a:lnTo>
                    <a:pt x="3571" y="9921"/>
                  </a:lnTo>
                  <a:lnTo>
                    <a:pt x="1031" y="16192"/>
                  </a:lnTo>
                  <a:lnTo>
                    <a:pt x="317" y="20002"/>
                  </a:lnTo>
                  <a:lnTo>
                    <a:pt x="0" y="24367"/>
                  </a:lnTo>
                  <a:lnTo>
                    <a:pt x="396" y="29368"/>
                  </a:lnTo>
                  <a:lnTo>
                    <a:pt x="1348" y="33733"/>
                  </a:lnTo>
                  <a:lnTo>
                    <a:pt x="2936" y="37543"/>
                  </a:lnTo>
                  <a:lnTo>
                    <a:pt x="5158" y="40718"/>
                  </a:lnTo>
                  <a:lnTo>
                    <a:pt x="7857" y="43258"/>
                  </a:lnTo>
                  <a:lnTo>
                    <a:pt x="11032" y="45085"/>
                  </a:lnTo>
                  <a:lnTo>
                    <a:pt x="14604" y="46196"/>
                  </a:lnTo>
                  <a:lnTo>
                    <a:pt x="18573" y="46592"/>
                  </a:lnTo>
                  <a:lnTo>
                    <a:pt x="23495" y="45957"/>
                  </a:lnTo>
                  <a:lnTo>
                    <a:pt x="27701" y="44369"/>
                  </a:lnTo>
                  <a:lnTo>
                    <a:pt x="31193" y="42147"/>
                  </a:lnTo>
                  <a:lnTo>
                    <a:pt x="34051" y="39448"/>
                  </a:lnTo>
                  <a:lnTo>
                    <a:pt x="37861" y="33892"/>
                  </a:lnTo>
                  <a:lnTo>
                    <a:pt x="38972" y="31591"/>
                  </a:lnTo>
                  <a:lnTo>
                    <a:pt x="39527" y="30003"/>
                  </a:lnTo>
                  <a:lnTo>
                    <a:pt x="37939" y="29288"/>
                  </a:lnTo>
                  <a:lnTo>
                    <a:pt x="36670" y="31352"/>
                  </a:lnTo>
                  <a:lnTo>
                    <a:pt x="34925" y="33654"/>
                  </a:lnTo>
                  <a:lnTo>
                    <a:pt x="32701" y="35877"/>
                  </a:lnTo>
                  <a:lnTo>
                    <a:pt x="30002" y="37861"/>
                  </a:lnTo>
                  <a:lnTo>
                    <a:pt x="26670" y="39211"/>
                  </a:lnTo>
                  <a:lnTo>
                    <a:pt x="22621" y="39687"/>
                  </a:lnTo>
                  <a:lnTo>
                    <a:pt x="19287" y="39290"/>
                  </a:lnTo>
                  <a:lnTo>
                    <a:pt x="15875" y="38019"/>
                  </a:lnTo>
                  <a:lnTo>
                    <a:pt x="12700" y="35480"/>
                  </a:lnTo>
                  <a:lnTo>
                    <a:pt x="10001" y="31511"/>
                  </a:lnTo>
                  <a:lnTo>
                    <a:pt x="8888" y="28971"/>
                  </a:lnTo>
                  <a:lnTo>
                    <a:pt x="8016" y="25876"/>
                  </a:lnTo>
                  <a:lnTo>
                    <a:pt x="7301" y="22225"/>
                  </a:lnTo>
                  <a:lnTo>
                    <a:pt x="6905" y="18097"/>
                  </a:lnTo>
                  <a:lnTo>
                    <a:pt x="37702" y="18097"/>
                  </a:lnTo>
                  <a:lnTo>
                    <a:pt x="36988" y="13652"/>
                  </a:lnTo>
                  <a:lnTo>
                    <a:pt x="35876" y="9842"/>
                  </a:lnTo>
                  <a:lnTo>
                    <a:pt x="34209" y="6667"/>
                  </a:lnTo>
                  <a:lnTo>
                    <a:pt x="32067" y="4206"/>
                  </a:lnTo>
                  <a:lnTo>
                    <a:pt x="29606" y="230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2748" name="Shape 7488"/>
            <p:cNvSpPr/>
            <p:nvPr/>
          </p:nvSpPr>
          <p:spPr>
            <a:xfrm>
              <a:off x="3472433" y="5861414"/>
              <a:ext cx="40084" cy="46592"/>
            </a:xfrm>
            <a:custGeom>
              <a:avLst/>
              <a:gdLst/>
              <a:ahLst/>
              <a:cxnLst/>
              <a:rect l="0" t="0" r="0" b="0"/>
              <a:pathLst>
                <a:path w="40084" h="46592">
                  <a:moveTo>
                    <a:pt x="18018" y="0"/>
                  </a:moveTo>
                  <a:lnTo>
                    <a:pt x="12859" y="555"/>
                  </a:lnTo>
                  <a:lnTo>
                    <a:pt x="8731" y="1983"/>
                  </a:lnTo>
                  <a:lnTo>
                    <a:pt x="5636" y="4047"/>
                  </a:lnTo>
                  <a:lnTo>
                    <a:pt x="3493" y="6350"/>
                  </a:lnTo>
                  <a:lnTo>
                    <a:pt x="2302" y="8809"/>
                  </a:lnTo>
                  <a:lnTo>
                    <a:pt x="1906" y="11032"/>
                  </a:lnTo>
                  <a:lnTo>
                    <a:pt x="2857" y="13731"/>
                  </a:lnTo>
                  <a:lnTo>
                    <a:pt x="4128" y="14922"/>
                  </a:lnTo>
                  <a:lnTo>
                    <a:pt x="6112" y="15318"/>
                  </a:lnTo>
                  <a:lnTo>
                    <a:pt x="7937" y="15001"/>
                  </a:lnTo>
                  <a:lnTo>
                    <a:pt x="9367" y="13969"/>
                  </a:lnTo>
                  <a:lnTo>
                    <a:pt x="10318" y="12619"/>
                  </a:lnTo>
                  <a:lnTo>
                    <a:pt x="10637" y="11112"/>
                  </a:lnTo>
                  <a:lnTo>
                    <a:pt x="10318" y="9366"/>
                  </a:lnTo>
                  <a:lnTo>
                    <a:pt x="10081" y="7222"/>
                  </a:lnTo>
                  <a:lnTo>
                    <a:pt x="10716" y="5158"/>
                  </a:lnTo>
                  <a:lnTo>
                    <a:pt x="12382" y="3651"/>
                  </a:lnTo>
                  <a:lnTo>
                    <a:pt x="14684" y="2698"/>
                  </a:lnTo>
                  <a:lnTo>
                    <a:pt x="17144" y="2381"/>
                  </a:lnTo>
                  <a:lnTo>
                    <a:pt x="19606" y="2618"/>
                  </a:lnTo>
                  <a:lnTo>
                    <a:pt x="22067" y="3810"/>
                  </a:lnTo>
                  <a:lnTo>
                    <a:pt x="23972" y="6350"/>
                  </a:lnTo>
                  <a:lnTo>
                    <a:pt x="24765" y="10636"/>
                  </a:lnTo>
                  <a:lnTo>
                    <a:pt x="24765" y="16668"/>
                  </a:lnTo>
                  <a:lnTo>
                    <a:pt x="24025" y="16960"/>
                  </a:lnTo>
                  <a:lnTo>
                    <a:pt x="24765" y="19050"/>
                  </a:lnTo>
                  <a:lnTo>
                    <a:pt x="24765" y="33416"/>
                  </a:lnTo>
                  <a:lnTo>
                    <a:pt x="24209" y="36749"/>
                  </a:lnTo>
                  <a:lnTo>
                    <a:pt x="23178" y="37941"/>
                  </a:lnTo>
                  <a:lnTo>
                    <a:pt x="21431" y="39052"/>
                  </a:lnTo>
                  <a:lnTo>
                    <a:pt x="20319" y="39448"/>
                  </a:lnTo>
                  <a:lnTo>
                    <a:pt x="18732" y="40083"/>
                  </a:lnTo>
                  <a:lnTo>
                    <a:pt x="15240" y="40798"/>
                  </a:lnTo>
                  <a:lnTo>
                    <a:pt x="12700" y="40242"/>
                  </a:lnTo>
                  <a:lnTo>
                    <a:pt x="10637" y="38735"/>
                  </a:lnTo>
                  <a:lnTo>
                    <a:pt x="9287" y="36273"/>
                  </a:lnTo>
                  <a:lnTo>
                    <a:pt x="8731" y="33098"/>
                  </a:lnTo>
                  <a:lnTo>
                    <a:pt x="8731" y="32861"/>
                  </a:lnTo>
                  <a:lnTo>
                    <a:pt x="8890" y="31034"/>
                  </a:lnTo>
                  <a:lnTo>
                    <a:pt x="9525" y="28892"/>
                  </a:lnTo>
                  <a:lnTo>
                    <a:pt x="11112" y="26590"/>
                  </a:lnTo>
                  <a:lnTo>
                    <a:pt x="13969" y="24049"/>
                  </a:lnTo>
                  <a:lnTo>
                    <a:pt x="15954" y="22780"/>
                  </a:lnTo>
                  <a:lnTo>
                    <a:pt x="18415" y="21509"/>
                  </a:lnTo>
                  <a:lnTo>
                    <a:pt x="21352" y="20240"/>
                  </a:lnTo>
                  <a:lnTo>
                    <a:pt x="24765" y="19050"/>
                  </a:lnTo>
                  <a:lnTo>
                    <a:pt x="24025" y="16960"/>
                  </a:lnTo>
                  <a:lnTo>
                    <a:pt x="17304" y="19605"/>
                  </a:lnTo>
                  <a:lnTo>
                    <a:pt x="11112" y="22303"/>
                  </a:lnTo>
                  <a:lnTo>
                    <a:pt x="6270" y="25082"/>
                  </a:lnTo>
                  <a:lnTo>
                    <a:pt x="2857" y="28177"/>
                  </a:lnTo>
                  <a:lnTo>
                    <a:pt x="714" y="31828"/>
                  </a:lnTo>
                  <a:lnTo>
                    <a:pt x="0" y="36273"/>
                  </a:lnTo>
                  <a:lnTo>
                    <a:pt x="953" y="40639"/>
                  </a:lnTo>
                  <a:lnTo>
                    <a:pt x="3254" y="43893"/>
                  </a:lnTo>
                  <a:lnTo>
                    <a:pt x="6588" y="45878"/>
                  </a:lnTo>
                  <a:lnTo>
                    <a:pt x="10478" y="46592"/>
                  </a:lnTo>
                  <a:lnTo>
                    <a:pt x="14526" y="45957"/>
                  </a:lnTo>
                  <a:lnTo>
                    <a:pt x="18336" y="44211"/>
                  </a:lnTo>
                  <a:lnTo>
                    <a:pt x="21828" y="41830"/>
                  </a:lnTo>
                  <a:lnTo>
                    <a:pt x="24844" y="39290"/>
                  </a:lnTo>
                  <a:lnTo>
                    <a:pt x="25400" y="42306"/>
                  </a:lnTo>
                  <a:lnTo>
                    <a:pt x="26353" y="44369"/>
                  </a:lnTo>
                  <a:lnTo>
                    <a:pt x="27623" y="45640"/>
                  </a:lnTo>
                  <a:lnTo>
                    <a:pt x="28893" y="46274"/>
                  </a:lnTo>
                  <a:lnTo>
                    <a:pt x="31274" y="46592"/>
                  </a:lnTo>
                  <a:lnTo>
                    <a:pt x="32782" y="46433"/>
                  </a:lnTo>
                  <a:lnTo>
                    <a:pt x="34687" y="45878"/>
                  </a:lnTo>
                  <a:lnTo>
                    <a:pt x="37148" y="44369"/>
                  </a:lnTo>
                  <a:lnTo>
                    <a:pt x="40084" y="41592"/>
                  </a:lnTo>
                  <a:lnTo>
                    <a:pt x="40084" y="39052"/>
                  </a:lnTo>
                  <a:lnTo>
                    <a:pt x="38259" y="40322"/>
                  </a:lnTo>
                  <a:lnTo>
                    <a:pt x="35639" y="40877"/>
                  </a:lnTo>
                  <a:lnTo>
                    <a:pt x="33973" y="40401"/>
                  </a:lnTo>
                  <a:lnTo>
                    <a:pt x="33099" y="39131"/>
                  </a:lnTo>
                  <a:lnTo>
                    <a:pt x="32782" y="35162"/>
                  </a:lnTo>
                  <a:lnTo>
                    <a:pt x="32782" y="15875"/>
                  </a:lnTo>
                  <a:lnTo>
                    <a:pt x="32225" y="9127"/>
                  </a:lnTo>
                  <a:lnTo>
                    <a:pt x="30956" y="5714"/>
                  </a:lnTo>
                  <a:lnTo>
                    <a:pt x="28417" y="2777"/>
                  </a:lnTo>
                  <a:lnTo>
                    <a:pt x="26591" y="1587"/>
                  </a:lnTo>
                  <a:lnTo>
                    <a:pt x="24288"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2749" name="Shape 7489"/>
            <p:cNvSpPr/>
            <p:nvPr/>
          </p:nvSpPr>
          <p:spPr>
            <a:xfrm>
              <a:off x="3397106" y="5839348"/>
              <a:ext cx="46037" cy="68658"/>
            </a:xfrm>
            <a:custGeom>
              <a:avLst/>
              <a:gdLst/>
              <a:ahLst/>
              <a:cxnLst/>
              <a:rect l="0" t="0" r="0" b="0"/>
              <a:pathLst>
                <a:path w="46037" h="68658">
                  <a:moveTo>
                    <a:pt x="38893" y="0"/>
                  </a:moveTo>
                  <a:lnTo>
                    <a:pt x="24288" y="4365"/>
                  </a:lnTo>
                  <a:lnTo>
                    <a:pt x="24288" y="5952"/>
                  </a:lnTo>
                  <a:lnTo>
                    <a:pt x="26670" y="5793"/>
                  </a:lnTo>
                  <a:lnTo>
                    <a:pt x="29209" y="6111"/>
                  </a:lnTo>
                  <a:lnTo>
                    <a:pt x="30479" y="7222"/>
                  </a:lnTo>
                  <a:lnTo>
                    <a:pt x="30956" y="8809"/>
                  </a:lnTo>
                  <a:lnTo>
                    <a:pt x="31036" y="10873"/>
                  </a:lnTo>
                  <a:lnTo>
                    <a:pt x="31036" y="26352"/>
                  </a:lnTo>
                  <a:lnTo>
                    <a:pt x="28654" y="24447"/>
                  </a:lnTo>
                  <a:lnTo>
                    <a:pt x="26193" y="23097"/>
                  </a:lnTo>
                  <a:lnTo>
                    <a:pt x="23495" y="22303"/>
                  </a:lnTo>
                  <a:lnTo>
                    <a:pt x="22761" y="22244"/>
                  </a:lnTo>
                  <a:lnTo>
                    <a:pt x="20876" y="24843"/>
                  </a:lnTo>
                  <a:lnTo>
                    <a:pt x="24288" y="25478"/>
                  </a:lnTo>
                  <a:lnTo>
                    <a:pt x="27463" y="27304"/>
                  </a:lnTo>
                  <a:lnTo>
                    <a:pt x="29764" y="30321"/>
                  </a:lnTo>
                  <a:lnTo>
                    <a:pt x="31036" y="34766"/>
                  </a:lnTo>
                  <a:lnTo>
                    <a:pt x="31036" y="57546"/>
                  </a:lnTo>
                  <a:lnTo>
                    <a:pt x="29924" y="59927"/>
                  </a:lnTo>
                  <a:lnTo>
                    <a:pt x="27861" y="61832"/>
                  </a:lnTo>
                  <a:lnTo>
                    <a:pt x="25241" y="63102"/>
                  </a:lnTo>
                  <a:lnTo>
                    <a:pt x="22225" y="63500"/>
                  </a:lnTo>
                  <a:lnTo>
                    <a:pt x="18970" y="62943"/>
                  </a:lnTo>
                  <a:lnTo>
                    <a:pt x="15795" y="61515"/>
                  </a:lnTo>
                  <a:lnTo>
                    <a:pt x="13017" y="58896"/>
                  </a:lnTo>
                  <a:lnTo>
                    <a:pt x="10714" y="55006"/>
                  </a:lnTo>
                  <a:lnTo>
                    <a:pt x="9207" y="49767"/>
                  </a:lnTo>
                  <a:lnTo>
                    <a:pt x="8572" y="43179"/>
                  </a:lnTo>
                  <a:lnTo>
                    <a:pt x="9127" y="37067"/>
                  </a:lnTo>
                  <a:lnTo>
                    <a:pt x="10557" y="32385"/>
                  </a:lnTo>
                  <a:lnTo>
                    <a:pt x="12620" y="28971"/>
                  </a:lnTo>
                  <a:lnTo>
                    <a:pt x="15161" y="26590"/>
                  </a:lnTo>
                  <a:lnTo>
                    <a:pt x="18018" y="25241"/>
                  </a:lnTo>
                  <a:lnTo>
                    <a:pt x="20876" y="24843"/>
                  </a:lnTo>
                  <a:lnTo>
                    <a:pt x="22761" y="22244"/>
                  </a:lnTo>
                  <a:lnTo>
                    <a:pt x="20557" y="22066"/>
                  </a:lnTo>
                  <a:lnTo>
                    <a:pt x="15161" y="22938"/>
                  </a:lnTo>
                  <a:lnTo>
                    <a:pt x="10318" y="25478"/>
                  </a:lnTo>
                  <a:lnTo>
                    <a:pt x="6191" y="29368"/>
                  </a:lnTo>
                  <a:lnTo>
                    <a:pt x="2937" y="34368"/>
                  </a:lnTo>
                  <a:lnTo>
                    <a:pt x="793" y="40163"/>
                  </a:lnTo>
                  <a:lnTo>
                    <a:pt x="0" y="46433"/>
                  </a:lnTo>
                  <a:lnTo>
                    <a:pt x="634" y="53181"/>
                  </a:lnTo>
                  <a:lnTo>
                    <a:pt x="2301" y="58420"/>
                  </a:lnTo>
                  <a:lnTo>
                    <a:pt x="4762" y="62308"/>
                  </a:lnTo>
                  <a:lnTo>
                    <a:pt x="7620" y="65087"/>
                  </a:lnTo>
                  <a:lnTo>
                    <a:pt x="10636" y="66912"/>
                  </a:lnTo>
                  <a:lnTo>
                    <a:pt x="13573" y="68023"/>
                  </a:lnTo>
                  <a:lnTo>
                    <a:pt x="16192" y="68500"/>
                  </a:lnTo>
                  <a:lnTo>
                    <a:pt x="18097" y="68658"/>
                  </a:lnTo>
                  <a:lnTo>
                    <a:pt x="22938" y="68023"/>
                  </a:lnTo>
                  <a:lnTo>
                    <a:pt x="26511" y="66516"/>
                  </a:lnTo>
                  <a:lnTo>
                    <a:pt x="29131" y="64452"/>
                  </a:lnTo>
                  <a:lnTo>
                    <a:pt x="30876" y="62308"/>
                  </a:lnTo>
                  <a:lnTo>
                    <a:pt x="31036" y="62308"/>
                  </a:lnTo>
                  <a:lnTo>
                    <a:pt x="31036" y="68341"/>
                  </a:lnTo>
                  <a:lnTo>
                    <a:pt x="31432" y="68658"/>
                  </a:lnTo>
                  <a:lnTo>
                    <a:pt x="38893" y="65959"/>
                  </a:lnTo>
                  <a:lnTo>
                    <a:pt x="46037" y="63500"/>
                  </a:lnTo>
                  <a:lnTo>
                    <a:pt x="46037" y="61912"/>
                  </a:lnTo>
                  <a:lnTo>
                    <a:pt x="43258" y="61912"/>
                  </a:lnTo>
                  <a:lnTo>
                    <a:pt x="41354" y="61515"/>
                  </a:lnTo>
                  <a:lnTo>
                    <a:pt x="40243" y="60801"/>
                  </a:lnTo>
                  <a:lnTo>
                    <a:pt x="39607" y="59689"/>
                  </a:lnTo>
                  <a:lnTo>
                    <a:pt x="39370" y="56356"/>
                  </a:lnTo>
                  <a:lnTo>
                    <a:pt x="39370" y="158"/>
                  </a:lnTo>
                  <a:lnTo>
                    <a:pt x="38893" y="0"/>
                  </a:lnTo>
                  <a:close/>
                </a:path>
              </a:pathLst>
            </a:custGeom>
            <a:solidFill>
              <a:srgbClr val="000000"/>
            </a:solidFill>
          </p:spPr>
          <p:txBody>
            <a:bodyPr vert="horz" lIns="91440" tIns="45720" rIns="91440" bIns="45720" anchor="t"/>
            <a:lstStyle/>
            <a:p>
              <a:endParaRPr lang="en-IN"/>
            </a:p>
          </p:txBody>
        </p:sp>
        <p:sp>
          <p:nvSpPr>
            <p:cNvPr id="2750" name="Shape 7490"/>
            <p:cNvSpPr/>
            <p:nvPr/>
          </p:nvSpPr>
          <p:spPr>
            <a:xfrm>
              <a:off x="3305031" y="5861414"/>
              <a:ext cx="40083" cy="46592"/>
            </a:xfrm>
            <a:custGeom>
              <a:avLst/>
              <a:gdLst/>
              <a:ahLst/>
              <a:cxnLst/>
              <a:rect l="0" t="0" r="0" b="0"/>
              <a:pathLst>
                <a:path w="40083" h="46592">
                  <a:moveTo>
                    <a:pt x="18018" y="0"/>
                  </a:moveTo>
                  <a:lnTo>
                    <a:pt x="12858" y="555"/>
                  </a:lnTo>
                  <a:lnTo>
                    <a:pt x="8731" y="1983"/>
                  </a:lnTo>
                  <a:lnTo>
                    <a:pt x="5636" y="4047"/>
                  </a:lnTo>
                  <a:lnTo>
                    <a:pt x="3492" y="6350"/>
                  </a:lnTo>
                  <a:lnTo>
                    <a:pt x="2301" y="8809"/>
                  </a:lnTo>
                  <a:lnTo>
                    <a:pt x="1904" y="11032"/>
                  </a:lnTo>
                  <a:lnTo>
                    <a:pt x="2857" y="13731"/>
                  </a:lnTo>
                  <a:lnTo>
                    <a:pt x="4127" y="14922"/>
                  </a:lnTo>
                  <a:lnTo>
                    <a:pt x="6112" y="15318"/>
                  </a:lnTo>
                  <a:lnTo>
                    <a:pt x="7937" y="15001"/>
                  </a:lnTo>
                  <a:lnTo>
                    <a:pt x="9366" y="13969"/>
                  </a:lnTo>
                  <a:lnTo>
                    <a:pt x="10238" y="12619"/>
                  </a:lnTo>
                  <a:lnTo>
                    <a:pt x="10557" y="11112"/>
                  </a:lnTo>
                  <a:lnTo>
                    <a:pt x="10318" y="9366"/>
                  </a:lnTo>
                  <a:lnTo>
                    <a:pt x="10081" y="7222"/>
                  </a:lnTo>
                  <a:lnTo>
                    <a:pt x="10714" y="5158"/>
                  </a:lnTo>
                  <a:lnTo>
                    <a:pt x="12382" y="3651"/>
                  </a:lnTo>
                  <a:lnTo>
                    <a:pt x="14683" y="2698"/>
                  </a:lnTo>
                  <a:lnTo>
                    <a:pt x="17145" y="2381"/>
                  </a:lnTo>
                  <a:lnTo>
                    <a:pt x="19606" y="2618"/>
                  </a:lnTo>
                  <a:lnTo>
                    <a:pt x="22066" y="3810"/>
                  </a:lnTo>
                  <a:lnTo>
                    <a:pt x="23971" y="6350"/>
                  </a:lnTo>
                  <a:lnTo>
                    <a:pt x="24765" y="10636"/>
                  </a:lnTo>
                  <a:lnTo>
                    <a:pt x="24765" y="16668"/>
                  </a:lnTo>
                  <a:lnTo>
                    <a:pt x="24024" y="16960"/>
                  </a:lnTo>
                  <a:lnTo>
                    <a:pt x="24765" y="19050"/>
                  </a:lnTo>
                  <a:lnTo>
                    <a:pt x="24765" y="33416"/>
                  </a:lnTo>
                  <a:lnTo>
                    <a:pt x="24208" y="36749"/>
                  </a:lnTo>
                  <a:lnTo>
                    <a:pt x="23177" y="37941"/>
                  </a:lnTo>
                  <a:lnTo>
                    <a:pt x="21351" y="39052"/>
                  </a:lnTo>
                  <a:lnTo>
                    <a:pt x="20320" y="39448"/>
                  </a:lnTo>
                  <a:lnTo>
                    <a:pt x="18732" y="40083"/>
                  </a:lnTo>
                  <a:lnTo>
                    <a:pt x="15240" y="40798"/>
                  </a:lnTo>
                  <a:lnTo>
                    <a:pt x="12700" y="40242"/>
                  </a:lnTo>
                  <a:lnTo>
                    <a:pt x="10636" y="38735"/>
                  </a:lnTo>
                  <a:lnTo>
                    <a:pt x="9287" y="36273"/>
                  </a:lnTo>
                  <a:lnTo>
                    <a:pt x="8731" y="33098"/>
                  </a:lnTo>
                  <a:lnTo>
                    <a:pt x="8731" y="32861"/>
                  </a:lnTo>
                  <a:lnTo>
                    <a:pt x="8890" y="31034"/>
                  </a:lnTo>
                  <a:lnTo>
                    <a:pt x="9525" y="28892"/>
                  </a:lnTo>
                  <a:lnTo>
                    <a:pt x="11112" y="26590"/>
                  </a:lnTo>
                  <a:lnTo>
                    <a:pt x="13970" y="24049"/>
                  </a:lnTo>
                  <a:lnTo>
                    <a:pt x="15954" y="22780"/>
                  </a:lnTo>
                  <a:lnTo>
                    <a:pt x="18415" y="21509"/>
                  </a:lnTo>
                  <a:lnTo>
                    <a:pt x="21351" y="20240"/>
                  </a:lnTo>
                  <a:lnTo>
                    <a:pt x="24765" y="19050"/>
                  </a:lnTo>
                  <a:lnTo>
                    <a:pt x="24024" y="16960"/>
                  </a:lnTo>
                  <a:lnTo>
                    <a:pt x="17303" y="19605"/>
                  </a:lnTo>
                  <a:lnTo>
                    <a:pt x="11112" y="22303"/>
                  </a:lnTo>
                  <a:lnTo>
                    <a:pt x="6270" y="25082"/>
                  </a:lnTo>
                  <a:lnTo>
                    <a:pt x="2777" y="28177"/>
                  </a:lnTo>
                  <a:lnTo>
                    <a:pt x="713" y="31828"/>
                  </a:lnTo>
                  <a:lnTo>
                    <a:pt x="0" y="36273"/>
                  </a:lnTo>
                  <a:lnTo>
                    <a:pt x="952" y="40639"/>
                  </a:lnTo>
                  <a:lnTo>
                    <a:pt x="3254" y="43893"/>
                  </a:lnTo>
                  <a:lnTo>
                    <a:pt x="6588" y="45878"/>
                  </a:lnTo>
                  <a:lnTo>
                    <a:pt x="10477" y="46592"/>
                  </a:lnTo>
                  <a:lnTo>
                    <a:pt x="14526" y="45957"/>
                  </a:lnTo>
                  <a:lnTo>
                    <a:pt x="18336" y="44211"/>
                  </a:lnTo>
                  <a:lnTo>
                    <a:pt x="21827" y="41830"/>
                  </a:lnTo>
                  <a:lnTo>
                    <a:pt x="24844" y="39290"/>
                  </a:lnTo>
                  <a:lnTo>
                    <a:pt x="25400" y="42306"/>
                  </a:lnTo>
                  <a:lnTo>
                    <a:pt x="26352" y="44369"/>
                  </a:lnTo>
                  <a:lnTo>
                    <a:pt x="27622" y="45640"/>
                  </a:lnTo>
                  <a:lnTo>
                    <a:pt x="28892" y="46274"/>
                  </a:lnTo>
                  <a:lnTo>
                    <a:pt x="31273" y="46592"/>
                  </a:lnTo>
                  <a:lnTo>
                    <a:pt x="32782" y="46433"/>
                  </a:lnTo>
                  <a:lnTo>
                    <a:pt x="34687" y="45878"/>
                  </a:lnTo>
                  <a:lnTo>
                    <a:pt x="37147" y="44369"/>
                  </a:lnTo>
                  <a:lnTo>
                    <a:pt x="40083" y="41592"/>
                  </a:lnTo>
                  <a:lnTo>
                    <a:pt x="40083" y="39052"/>
                  </a:lnTo>
                  <a:lnTo>
                    <a:pt x="38258" y="40322"/>
                  </a:lnTo>
                  <a:lnTo>
                    <a:pt x="35638" y="40877"/>
                  </a:lnTo>
                  <a:lnTo>
                    <a:pt x="33972" y="40401"/>
                  </a:lnTo>
                  <a:lnTo>
                    <a:pt x="33099" y="39131"/>
                  </a:lnTo>
                  <a:lnTo>
                    <a:pt x="32782" y="35162"/>
                  </a:lnTo>
                  <a:lnTo>
                    <a:pt x="32782" y="15875"/>
                  </a:lnTo>
                  <a:lnTo>
                    <a:pt x="32226" y="9127"/>
                  </a:lnTo>
                  <a:lnTo>
                    <a:pt x="30956" y="5714"/>
                  </a:lnTo>
                  <a:lnTo>
                    <a:pt x="28416" y="2777"/>
                  </a:lnTo>
                  <a:lnTo>
                    <a:pt x="26589" y="1587"/>
                  </a:lnTo>
                  <a:lnTo>
                    <a:pt x="24208" y="71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2751" name="Shape 7491"/>
            <p:cNvSpPr/>
            <p:nvPr/>
          </p:nvSpPr>
          <p:spPr>
            <a:xfrm>
              <a:off x="3191127" y="5839348"/>
              <a:ext cx="45958" cy="68658"/>
            </a:xfrm>
            <a:custGeom>
              <a:avLst/>
              <a:gdLst/>
              <a:ahLst/>
              <a:cxnLst/>
              <a:rect l="0" t="0" r="0" b="0"/>
              <a:pathLst>
                <a:path w="45958" h="68658">
                  <a:moveTo>
                    <a:pt x="38815" y="0"/>
                  </a:moveTo>
                  <a:lnTo>
                    <a:pt x="24210" y="4365"/>
                  </a:lnTo>
                  <a:lnTo>
                    <a:pt x="24210" y="5952"/>
                  </a:lnTo>
                  <a:lnTo>
                    <a:pt x="26591" y="5793"/>
                  </a:lnTo>
                  <a:lnTo>
                    <a:pt x="29131" y="6111"/>
                  </a:lnTo>
                  <a:lnTo>
                    <a:pt x="30401" y="7222"/>
                  </a:lnTo>
                  <a:lnTo>
                    <a:pt x="30877" y="8809"/>
                  </a:lnTo>
                  <a:lnTo>
                    <a:pt x="30956" y="10873"/>
                  </a:lnTo>
                  <a:lnTo>
                    <a:pt x="30956" y="26352"/>
                  </a:lnTo>
                  <a:lnTo>
                    <a:pt x="28575" y="24447"/>
                  </a:lnTo>
                  <a:lnTo>
                    <a:pt x="26115" y="23097"/>
                  </a:lnTo>
                  <a:lnTo>
                    <a:pt x="23496" y="22303"/>
                  </a:lnTo>
                  <a:lnTo>
                    <a:pt x="22685" y="22239"/>
                  </a:lnTo>
                  <a:lnTo>
                    <a:pt x="20797" y="24843"/>
                  </a:lnTo>
                  <a:lnTo>
                    <a:pt x="24289" y="25478"/>
                  </a:lnTo>
                  <a:lnTo>
                    <a:pt x="27385" y="27304"/>
                  </a:lnTo>
                  <a:lnTo>
                    <a:pt x="29686" y="30321"/>
                  </a:lnTo>
                  <a:lnTo>
                    <a:pt x="30956" y="34766"/>
                  </a:lnTo>
                  <a:lnTo>
                    <a:pt x="30956" y="57546"/>
                  </a:lnTo>
                  <a:lnTo>
                    <a:pt x="29846" y="59927"/>
                  </a:lnTo>
                  <a:lnTo>
                    <a:pt x="27781" y="61832"/>
                  </a:lnTo>
                  <a:lnTo>
                    <a:pt x="25162" y="63102"/>
                  </a:lnTo>
                  <a:lnTo>
                    <a:pt x="22146" y="63500"/>
                  </a:lnTo>
                  <a:lnTo>
                    <a:pt x="18892" y="62943"/>
                  </a:lnTo>
                  <a:lnTo>
                    <a:pt x="15717" y="61515"/>
                  </a:lnTo>
                  <a:lnTo>
                    <a:pt x="12938" y="58896"/>
                  </a:lnTo>
                  <a:lnTo>
                    <a:pt x="10636" y="55006"/>
                  </a:lnTo>
                  <a:lnTo>
                    <a:pt x="9128" y="49767"/>
                  </a:lnTo>
                  <a:lnTo>
                    <a:pt x="8494" y="43179"/>
                  </a:lnTo>
                  <a:lnTo>
                    <a:pt x="9049" y="37067"/>
                  </a:lnTo>
                  <a:lnTo>
                    <a:pt x="10478" y="32385"/>
                  </a:lnTo>
                  <a:lnTo>
                    <a:pt x="12621" y="28971"/>
                  </a:lnTo>
                  <a:lnTo>
                    <a:pt x="15161" y="26590"/>
                  </a:lnTo>
                  <a:lnTo>
                    <a:pt x="17939" y="25241"/>
                  </a:lnTo>
                  <a:lnTo>
                    <a:pt x="20797" y="24843"/>
                  </a:lnTo>
                  <a:lnTo>
                    <a:pt x="22685" y="22239"/>
                  </a:lnTo>
                  <a:lnTo>
                    <a:pt x="20480" y="22066"/>
                  </a:lnTo>
                  <a:lnTo>
                    <a:pt x="15161" y="22938"/>
                  </a:lnTo>
                  <a:lnTo>
                    <a:pt x="10240" y="25478"/>
                  </a:lnTo>
                  <a:lnTo>
                    <a:pt x="6112" y="29368"/>
                  </a:lnTo>
                  <a:lnTo>
                    <a:pt x="2858" y="34368"/>
                  </a:lnTo>
                  <a:lnTo>
                    <a:pt x="715" y="40163"/>
                  </a:lnTo>
                  <a:lnTo>
                    <a:pt x="0" y="46433"/>
                  </a:lnTo>
                  <a:lnTo>
                    <a:pt x="556" y="53181"/>
                  </a:lnTo>
                  <a:lnTo>
                    <a:pt x="2223" y="58420"/>
                  </a:lnTo>
                  <a:lnTo>
                    <a:pt x="4683" y="62308"/>
                  </a:lnTo>
                  <a:lnTo>
                    <a:pt x="7541" y="65087"/>
                  </a:lnTo>
                  <a:lnTo>
                    <a:pt x="10636" y="66912"/>
                  </a:lnTo>
                  <a:lnTo>
                    <a:pt x="13573" y="68023"/>
                  </a:lnTo>
                  <a:lnTo>
                    <a:pt x="16113" y="68500"/>
                  </a:lnTo>
                  <a:lnTo>
                    <a:pt x="18019" y="68658"/>
                  </a:lnTo>
                  <a:lnTo>
                    <a:pt x="22861" y="68023"/>
                  </a:lnTo>
                  <a:lnTo>
                    <a:pt x="26511" y="66516"/>
                  </a:lnTo>
                  <a:lnTo>
                    <a:pt x="29052" y="64452"/>
                  </a:lnTo>
                  <a:lnTo>
                    <a:pt x="30798" y="62308"/>
                  </a:lnTo>
                  <a:lnTo>
                    <a:pt x="30956" y="62308"/>
                  </a:lnTo>
                  <a:lnTo>
                    <a:pt x="30956" y="68341"/>
                  </a:lnTo>
                  <a:lnTo>
                    <a:pt x="31353" y="68658"/>
                  </a:lnTo>
                  <a:lnTo>
                    <a:pt x="38815" y="65959"/>
                  </a:lnTo>
                  <a:lnTo>
                    <a:pt x="45958" y="63500"/>
                  </a:lnTo>
                  <a:lnTo>
                    <a:pt x="45958" y="61912"/>
                  </a:lnTo>
                  <a:lnTo>
                    <a:pt x="43180" y="61912"/>
                  </a:lnTo>
                  <a:lnTo>
                    <a:pt x="41275" y="61515"/>
                  </a:lnTo>
                  <a:lnTo>
                    <a:pt x="40164" y="60801"/>
                  </a:lnTo>
                  <a:lnTo>
                    <a:pt x="39530" y="59689"/>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2752" name="Shape 7492"/>
            <p:cNvSpPr/>
            <p:nvPr/>
          </p:nvSpPr>
          <p:spPr>
            <a:xfrm>
              <a:off x="3092226" y="5861414"/>
              <a:ext cx="43736" cy="46592"/>
            </a:xfrm>
            <a:custGeom>
              <a:avLst/>
              <a:gdLst/>
              <a:ahLst/>
              <a:cxnLst/>
              <a:rect l="0" t="0" r="0" b="0"/>
              <a:pathLst>
                <a:path w="43736" h="46592">
                  <a:moveTo>
                    <a:pt x="21431" y="0"/>
                  </a:moveTo>
                  <a:lnTo>
                    <a:pt x="20637" y="2777"/>
                  </a:lnTo>
                  <a:lnTo>
                    <a:pt x="24844" y="3651"/>
                  </a:lnTo>
                  <a:lnTo>
                    <a:pt x="28337" y="6032"/>
                  </a:lnTo>
                  <a:lnTo>
                    <a:pt x="31115" y="9762"/>
                  </a:lnTo>
                  <a:lnTo>
                    <a:pt x="33179" y="14446"/>
                  </a:lnTo>
                  <a:lnTo>
                    <a:pt x="34369" y="19843"/>
                  </a:lnTo>
                  <a:lnTo>
                    <a:pt x="34767" y="25876"/>
                  </a:lnTo>
                  <a:lnTo>
                    <a:pt x="34211" y="32146"/>
                  </a:lnTo>
                  <a:lnTo>
                    <a:pt x="32862" y="36829"/>
                  </a:lnTo>
                  <a:lnTo>
                    <a:pt x="30798" y="40163"/>
                  </a:lnTo>
                  <a:lnTo>
                    <a:pt x="28337" y="42306"/>
                  </a:lnTo>
                  <a:lnTo>
                    <a:pt x="25718" y="43417"/>
                  </a:lnTo>
                  <a:lnTo>
                    <a:pt x="23098" y="43814"/>
                  </a:lnTo>
                  <a:lnTo>
                    <a:pt x="19050" y="43021"/>
                  </a:lnTo>
                  <a:lnTo>
                    <a:pt x="15875" y="40798"/>
                  </a:lnTo>
                  <a:lnTo>
                    <a:pt x="13414" y="37623"/>
                  </a:lnTo>
                  <a:lnTo>
                    <a:pt x="11588" y="33733"/>
                  </a:lnTo>
                  <a:lnTo>
                    <a:pt x="9445" y="25319"/>
                  </a:lnTo>
                  <a:lnTo>
                    <a:pt x="9049" y="21431"/>
                  </a:lnTo>
                  <a:lnTo>
                    <a:pt x="8890" y="18256"/>
                  </a:lnTo>
                  <a:lnTo>
                    <a:pt x="9128" y="14604"/>
                  </a:lnTo>
                  <a:lnTo>
                    <a:pt x="9843" y="11508"/>
                  </a:lnTo>
                  <a:lnTo>
                    <a:pt x="10874" y="8809"/>
                  </a:lnTo>
                  <a:lnTo>
                    <a:pt x="12382" y="6667"/>
                  </a:lnTo>
                  <a:lnTo>
                    <a:pt x="14129" y="4921"/>
                  </a:lnTo>
                  <a:lnTo>
                    <a:pt x="16113" y="3730"/>
                  </a:lnTo>
                  <a:lnTo>
                    <a:pt x="18256" y="3016"/>
                  </a:lnTo>
                  <a:lnTo>
                    <a:pt x="20637" y="2777"/>
                  </a:lnTo>
                  <a:lnTo>
                    <a:pt x="21431" y="0"/>
                  </a:lnTo>
                  <a:lnTo>
                    <a:pt x="15240" y="872"/>
                  </a:lnTo>
                  <a:lnTo>
                    <a:pt x="10000" y="3253"/>
                  </a:lnTo>
                  <a:lnTo>
                    <a:pt x="5715" y="6985"/>
                  </a:lnTo>
                  <a:lnTo>
                    <a:pt x="2619" y="11667"/>
                  </a:lnTo>
                  <a:lnTo>
                    <a:pt x="636" y="17065"/>
                  </a:lnTo>
                  <a:lnTo>
                    <a:pt x="0" y="23018"/>
                  </a:lnTo>
                  <a:lnTo>
                    <a:pt x="714" y="29368"/>
                  </a:lnTo>
                  <a:lnTo>
                    <a:pt x="2778" y="35003"/>
                  </a:lnTo>
                  <a:lnTo>
                    <a:pt x="6032" y="39766"/>
                  </a:lnTo>
                  <a:lnTo>
                    <a:pt x="10398" y="43417"/>
                  </a:lnTo>
                  <a:lnTo>
                    <a:pt x="15637" y="45719"/>
                  </a:lnTo>
                  <a:lnTo>
                    <a:pt x="21669" y="46592"/>
                  </a:lnTo>
                  <a:lnTo>
                    <a:pt x="28575" y="45481"/>
                  </a:lnTo>
                  <a:lnTo>
                    <a:pt x="34052" y="42623"/>
                  </a:lnTo>
                  <a:lnTo>
                    <a:pt x="38338" y="38417"/>
                  </a:lnTo>
                  <a:lnTo>
                    <a:pt x="41354" y="33416"/>
                  </a:lnTo>
                  <a:lnTo>
                    <a:pt x="43181" y="28098"/>
                  </a:lnTo>
                  <a:lnTo>
                    <a:pt x="43736" y="23018"/>
                  </a:lnTo>
                  <a:lnTo>
                    <a:pt x="43259" y="17858"/>
                  </a:lnTo>
                  <a:lnTo>
                    <a:pt x="41989" y="13335"/>
                  </a:lnTo>
                  <a:lnTo>
                    <a:pt x="40084" y="9366"/>
                  </a:lnTo>
                  <a:lnTo>
                    <a:pt x="37386" y="6111"/>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2753" name="Shape 7493"/>
            <p:cNvSpPr/>
            <p:nvPr/>
          </p:nvSpPr>
          <p:spPr>
            <a:xfrm>
              <a:off x="3815412" y="5862366"/>
              <a:ext cx="45323" cy="46037"/>
            </a:xfrm>
            <a:custGeom>
              <a:avLst/>
              <a:gdLst/>
              <a:ahLst/>
              <a:cxnLst/>
              <a:rect l="0" t="0" r="0" b="0"/>
              <a:pathLst>
                <a:path w="45323" h="46037">
                  <a:moveTo>
                    <a:pt x="0" y="0"/>
                  </a:moveTo>
                  <a:lnTo>
                    <a:pt x="0" y="1507"/>
                  </a:lnTo>
                  <a:lnTo>
                    <a:pt x="2857" y="2301"/>
                  </a:lnTo>
                  <a:lnTo>
                    <a:pt x="4207" y="3333"/>
                  </a:lnTo>
                  <a:lnTo>
                    <a:pt x="5397" y="5158"/>
                  </a:lnTo>
                  <a:lnTo>
                    <a:pt x="6984" y="8492"/>
                  </a:lnTo>
                  <a:lnTo>
                    <a:pt x="8969" y="12937"/>
                  </a:lnTo>
                  <a:lnTo>
                    <a:pt x="13573" y="23573"/>
                  </a:lnTo>
                  <a:lnTo>
                    <a:pt x="17938" y="34051"/>
                  </a:lnTo>
                  <a:lnTo>
                    <a:pt x="19684" y="38258"/>
                  </a:lnTo>
                  <a:lnTo>
                    <a:pt x="20876" y="41353"/>
                  </a:lnTo>
                  <a:lnTo>
                    <a:pt x="21827" y="43893"/>
                  </a:lnTo>
                  <a:lnTo>
                    <a:pt x="22463" y="45243"/>
                  </a:lnTo>
                  <a:lnTo>
                    <a:pt x="23574" y="46037"/>
                  </a:lnTo>
                  <a:lnTo>
                    <a:pt x="24129" y="45561"/>
                  </a:lnTo>
                  <a:lnTo>
                    <a:pt x="24765" y="44528"/>
                  </a:lnTo>
                  <a:lnTo>
                    <a:pt x="26193" y="41036"/>
                  </a:lnTo>
                  <a:lnTo>
                    <a:pt x="38893" y="9286"/>
                  </a:lnTo>
                  <a:lnTo>
                    <a:pt x="40481" y="5634"/>
                  </a:lnTo>
                  <a:lnTo>
                    <a:pt x="41751" y="3333"/>
                  </a:lnTo>
                  <a:lnTo>
                    <a:pt x="43258" y="2063"/>
                  </a:lnTo>
                  <a:lnTo>
                    <a:pt x="45323" y="1507"/>
                  </a:lnTo>
                  <a:lnTo>
                    <a:pt x="45323" y="0"/>
                  </a:lnTo>
                  <a:lnTo>
                    <a:pt x="31591" y="0"/>
                  </a:lnTo>
                  <a:lnTo>
                    <a:pt x="31591" y="1507"/>
                  </a:lnTo>
                  <a:lnTo>
                    <a:pt x="34766" y="2381"/>
                  </a:lnTo>
                  <a:lnTo>
                    <a:pt x="35798" y="3333"/>
                  </a:lnTo>
                  <a:lnTo>
                    <a:pt x="36195" y="4762"/>
                  </a:lnTo>
                  <a:lnTo>
                    <a:pt x="35638" y="7461"/>
                  </a:lnTo>
                  <a:lnTo>
                    <a:pt x="34290" y="11667"/>
                  </a:lnTo>
                  <a:lnTo>
                    <a:pt x="32306" y="16827"/>
                  </a:lnTo>
                  <a:lnTo>
                    <a:pt x="30003" y="22462"/>
                  </a:lnTo>
                  <a:lnTo>
                    <a:pt x="27781" y="28098"/>
                  </a:lnTo>
                  <a:lnTo>
                    <a:pt x="25796" y="33337"/>
                  </a:lnTo>
                  <a:lnTo>
                    <a:pt x="15716" y="7937"/>
                  </a:lnTo>
                  <a:lnTo>
                    <a:pt x="15081" y="6350"/>
                  </a:lnTo>
                  <a:lnTo>
                    <a:pt x="14843" y="4523"/>
                  </a:lnTo>
                  <a:lnTo>
                    <a:pt x="15240" y="3016"/>
                  </a:lnTo>
                  <a:lnTo>
                    <a:pt x="16192" y="2142"/>
                  </a:lnTo>
                  <a:lnTo>
                    <a:pt x="19367" y="1507"/>
                  </a:lnTo>
                  <a:lnTo>
                    <a:pt x="19367" y="0"/>
                  </a:lnTo>
                  <a:lnTo>
                    <a:pt x="0" y="0"/>
                  </a:lnTo>
                  <a:close/>
                </a:path>
              </a:pathLst>
            </a:custGeom>
            <a:solidFill>
              <a:srgbClr val="000000"/>
            </a:solidFill>
          </p:spPr>
          <p:txBody>
            <a:bodyPr vert="horz" lIns="91440" tIns="45720" rIns="91440" bIns="45720" anchor="t"/>
            <a:lstStyle/>
            <a:p>
              <a:endParaRPr lang="en-IN"/>
            </a:p>
          </p:txBody>
        </p:sp>
        <p:sp>
          <p:nvSpPr>
            <p:cNvPr id="2754" name="Shape 7494"/>
            <p:cNvSpPr/>
            <p:nvPr/>
          </p:nvSpPr>
          <p:spPr>
            <a:xfrm>
              <a:off x="3689602" y="5862366"/>
              <a:ext cx="45323" cy="46037"/>
            </a:xfrm>
            <a:custGeom>
              <a:avLst/>
              <a:gdLst/>
              <a:ahLst/>
              <a:cxnLst/>
              <a:rect l="0" t="0" r="0" b="0"/>
              <a:pathLst>
                <a:path w="45323" h="46037">
                  <a:moveTo>
                    <a:pt x="0" y="0"/>
                  </a:moveTo>
                  <a:lnTo>
                    <a:pt x="0" y="1507"/>
                  </a:lnTo>
                  <a:lnTo>
                    <a:pt x="2858" y="2301"/>
                  </a:lnTo>
                  <a:lnTo>
                    <a:pt x="4207" y="3333"/>
                  </a:lnTo>
                  <a:lnTo>
                    <a:pt x="5398" y="5158"/>
                  </a:lnTo>
                  <a:lnTo>
                    <a:pt x="6986" y="8492"/>
                  </a:lnTo>
                  <a:lnTo>
                    <a:pt x="8969" y="12937"/>
                  </a:lnTo>
                  <a:lnTo>
                    <a:pt x="13573" y="23573"/>
                  </a:lnTo>
                  <a:lnTo>
                    <a:pt x="17939" y="34051"/>
                  </a:lnTo>
                  <a:lnTo>
                    <a:pt x="19686" y="38258"/>
                  </a:lnTo>
                  <a:lnTo>
                    <a:pt x="20876" y="41353"/>
                  </a:lnTo>
                  <a:lnTo>
                    <a:pt x="21828" y="43893"/>
                  </a:lnTo>
                  <a:lnTo>
                    <a:pt x="22463" y="45243"/>
                  </a:lnTo>
                  <a:lnTo>
                    <a:pt x="23575" y="46037"/>
                  </a:lnTo>
                  <a:lnTo>
                    <a:pt x="24130" y="45561"/>
                  </a:lnTo>
                  <a:lnTo>
                    <a:pt x="24766" y="44528"/>
                  </a:lnTo>
                  <a:lnTo>
                    <a:pt x="26193" y="41036"/>
                  </a:lnTo>
                  <a:lnTo>
                    <a:pt x="38893" y="9286"/>
                  </a:lnTo>
                  <a:lnTo>
                    <a:pt x="40481" y="5634"/>
                  </a:lnTo>
                  <a:lnTo>
                    <a:pt x="41752" y="3333"/>
                  </a:lnTo>
                  <a:lnTo>
                    <a:pt x="43260" y="2063"/>
                  </a:lnTo>
                  <a:lnTo>
                    <a:pt x="45323" y="1507"/>
                  </a:lnTo>
                  <a:lnTo>
                    <a:pt x="45323" y="0"/>
                  </a:lnTo>
                  <a:lnTo>
                    <a:pt x="31592" y="0"/>
                  </a:lnTo>
                  <a:lnTo>
                    <a:pt x="31592" y="1507"/>
                  </a:lnTo>
                  <a:lnTo>
                    <a:pt x="34767" y="2381"/>
                  </a:lnTo>
                  <a:lnTo>
                    <a:pt x="35798" y="3333"/>
                  </a:lnTo>
                  <a:lnTo>
                    <a:pt x="36196" y="4762"/>
                  </a:lnTo>
                  <a:lnTo>
                    <a:pt x="35718" y="7461"/>
                  </a:lnTo>
                  <a:lnTo>
                    <a:pt x="34291" y="11667"/>
                  </a:lnTo>
                  <a:lnTo>
                    <a:pt x="32306" y="16827"/>
                  </a:lnTo>
                  <a:lnTo>
                    <a:pt x="30005" y="22462"/>
                  </a:lnTo>
                  <a:lnTo>
                    <a:pt x="27781" y="28098"/>
                  </a:lnTo>
                  <a:lnTo>
                    <a:pt x="25797" y="33337"/>
                  </a:lnTo>
                  <a:lnTo>
                    <a:pt x="15717" y="7937"/>
                  </a:lnTo>
                  <a:lnTo>
                    <a:pt x="15161" y="6350"/>
                  </a:lnTo>
                  <a:lnTo>
                    <a:pt x="14844" y="4523"/>
                  </a:lnTo>
                  <a:lnTo>
                    <a:pt x="15241" y="3016"/>
                  </a:lnTo>
                  <a:lnTo>
                    <a:pt x="16192" y="2142"/>
                  </a:lnTo>
                  <a:lnTo>
                    <a:pt x="19367" y="1507"/>
                  </a:lnTo>
                  <a:lnTo>
                    <a:pt x="19367" y="0"/>
                  </a:lnTo>
                  <a:lnTo>
                    <a:pt x="0" y="0"/>
                  </a:lnTo>
                  <a:close/>
                </a:path>
              </a:pathLst>
            </a:custGeom>
            <a:solidFill>
              <a:srgbClr val="000000"/>
            </a:solidFill>
          </p:spPr>
          <p:txBody>
            <a:bodyPr vert="horz" lIns="91440" tIns="45720" rIns="91440" bIns="45720" anchor="t"/>
            <a:lstStyle/>
            <a:p>
              <a:endParaRPr lang="en-IN"/>
            </a:p>
          </p:txBody>
        </p:sp>
        <p:sp>
          <p:nvSpPr>
            <p:cNvPr id="2755" name="Shape 7495"/>
            <p:cNvSpPr/>
            <p:nvPr/>
          </p:nvSpPr>
          <p:spPr>
            <a:xfrm>
              <a:off x="4083462" y="5861414"/>
              <a:ext cx="38337" cy="46592"/>
            </a:xfrm>
            <a:custGeom>
              <a:avLst/>
              <a:gdLst/>
              <a:ahLst/>
              <a:cxnLst/>
              <a:rect l="0" t="0" r="0" b="0"/>
              <a:pathLst>
                <a:path w="38337" h="46592">
                  <a:moveTo>
                    <a:pt x="22145" y="0"/>
                  </a:moveTo>
                  <a:lnTo>
                    <a:pt x="16826" y="635"/>
                  </a:lnTo>
                  <a:lnTo>
                    <a:pt x="11667" y="2698"/>
                  </a:lnTo>
                  <a:lnTo>
                    <a:pt x="7063" y="6111"/>
                  </a:lnTo>
                  <a:lnTo>
                    <a:pt x="3332" y="10873"/>
                  </a:lnTo>
                  <a:lnTo>
                    <a:pt x="872" y="16986"/>
                  </a:lnTo>
                  <a:lnTo>
                    <a:pt x="0" y="24447"/>
                  </a:lnTo>
                  <a:lnTo>
                    <a:pt x="793" y="31511"/>
                  </a:lnTo>
                  <a:lnTo>
                    <a:pt x="3014" y="37147"/>
                  </a:lnTo>
                  <a:lnTo>
                    <a:pt x="6270" y="41353"/>
                  </a:lnTo>
                  <a:lnTo>
                    <a:pt x="10158" y="44291"/>
                  </a:lnTo>
                  <a:lnTo>
                    <a:pt x="14366" y="46037"/>
                  </a:lnTo>
                  <a:lnTo>
                    <a:pt x="18493" y="46592"/>
                  </a:lnTo>
                  <a:lnTo>
                    <a:pt x="24288" y="45719"/>
                  </a:lnTo>
                  <a:lnTo>
                    <a:pt x="26907" y="44608"/>
                  </a:lnTo>
                  <a:lnTo>
                    <a:pt x="29447" y="43021"/>
                  </a:lnTo>
                  <a:lnTo>
                    <a:pt x="31828" y="40957"/>
                  </a:lnTo>
                  <a:lnTo>
                    <a:pt x="34131" y="38178"/>
                  </a:lnTo>
                  <a:lnTo>
                    <a:pt x="36273" y="34925"/>
                  </a:lnTo>
                  <a:lnTo>
                    <a:pt x="38337" y="31034"/>
                  </a:lnTo>
                  <a:lnTo>
                    <a:pt x="36908" y="30082"/>
                  </a:lnTo>
                  <a:lnTo>
                    <a:pt x="34288" y="33654"/>
                  </a:lnTo>
                  <a:lnTo>
                    <a:pt x="31273" y="36671"/>
                  </a:lnTo>
                  <a:lnTo>
                    <a:pt x="27542" y="38655"/>
                  </a:lnTo>
                  <a:lnTo>
                    <a:pt x="22780" y="39448"/>
                  </a:lnTo>
                  <a:lnTo>
                    <a:pt x="19683" y="39052"/>
                  </a:lnTo>
                  <a:lnTo>
                    <a:pt x="16906" y="38100"/>
                  </a:lnTo>
                  <a:lnTo>
                    <a:pt x="14366" y="36432"/>
                  </a:lnTo>
                  <a:lnTo>
                    <a:pt x="12063" y="34209"/>
                  </a:lnTo>
                  <a:lnTo>
                    <a:pt x="10158" y="31432"/>
                  </a:lnTo>
                  <a:lnTo>
                    <a:pt x="8809" y="28257"/>
                  </a:lnTo>
                  <a:lnTo>
                    <a:pt x="7937" y="24606"/>
                  </a:lnTo>
                  <a:lnTo>
                    <a:pt x="7620" y="20478"/>
                  </a:lnTo>
                  <a:lnTo>
                    <a:pt x="8254" y="14128"/>
                  </a:lnTo>
                  <a:lnTo>
                    <a:pt x="10080" y="9444"/>
                  </a:lnTo>
                  <a:lnTo>
                    <a:pt x="12620" y="6191"/>
                  </a:lnTo>
                  <a:lnTo>
                    <a:pt x="15398" y="4206"/>
                  </a:lnTo>
                  <a:lnTo>
                    <a:pt x="18176" y="3175"/>
                  </a:lnTo>
                  <a:lnTo>
                    <a:pt x="20398" y="2857"/>
                  </a:lnTo>
                  <a:lnTo>
                    <a:pt x="23495" y="3175"/>
                  </a:lnTo>
                  <a:lnTo>
                    <a:pt x="25320" y="4127"/>
                  </a:lnTo>
                  <a:lnTo>
                    <a:pt x="26351" y="5634"/>
                  </a:lnTo>
                  <a:lnTo>
                    <a:pt x="26907" y="7619"/>
                  </a:lnTo>
                  <a:lnTo>
                    <a:pt x="27542" y="9842"/>
                  </a:lnTo>
                  <a:lnTo>
                    <a:pt x="29208" y="12937"/>
                  </a:lnTo>
                  <a:lnTo>
                    <a:pt x="30558" y="13969"/>
                  </a:lnTo>
                  <a:lnTo>
                    <a:pt x="32383" y="14366"/>
                  </a:lnTo>
                  <a:lnTo>
                    <a:pt x="34368" y="13890"/>
                  </a:lnTo>
                  <a:lnTo>
                    <a:pt x="35797" y="12937"/>
                  </a:lnTo>
                  <a:lnTo>
                    <a:pt x="36591" y="11588"/>
                  </a:lnTo>
                  <a:lnTo>
                    <a:pt x="36908" y="10001"/>
                  </a:lnTo>
                  <a:lnTo>
                    <a:pt x="36670" y="8413"/>
                  </a:lnTo>
                  <a:lnTo>
                    <a:pt x="35876" y="6667"/>
                  </a:lnTo>
                  <a:lnTo>
                    <a:pt x="34527" y="4762"/>
                  </a:lnTo>
                  <a:lnTo>
                    <a:pt x="32622" y="3094"/>
                  </a:lnTo>
                  <a:lnTo>
                    <a:pt x="30479" y="1983"/>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2756" name="Shape 7496"/>
            <p:cNvSpPr/>
            <p:nvPr/>
          </p:nvSpPr>
          <p:spPr>
            <a:xfrm>
              <a:off x="4301744" y="5839348"/>
              <a:ext cx="47386" cy="67627"/>
            </a:xfrm>
            <a:custGeom>
              <a:avLst/>
              <a:gdLst/>
              <a:ahLst/>
              <a:cxnLst/>
              <a:rect l="0" t="0" r="0" b="0"/>
              <a:pathLst>
                <a:path w="47386" h="67627">
                  <a:moveTo>
                    <a:pt x="14207" y="0"/>
                  </a:moveTo>
                  <a:lnTo>
                    <a:pt x="78" y="4365"/>
                  </a:lnTo>
                  <a:lnTo>
                    <a:pt x="78" y="5952"/>
                  </a:lnTo>
                  <a:lnTo>
                    <a:pt x="951" y="5793"/>
                  </a:lnTo>
                  <a:lnTo>
                    <a:pt x="1983" y="5793"/>
                  </a:lnTo>
                  <a:lnTo>
                    <a:pt x="4523" y="6111"/>
                  </a:lnTo>
                  <a:lnTo>
                    <a:pt x="5793" y="7222"/>
                  </a:lnTo>
                  <a:lnTo>
                    <a:pt x="6270" y="8809"/>
                  </a:lnTo>
                  <a:lnTo>
                    <a:pt x="6350" y="10873"/>
                  </a:lnTo>
                  <a:lnTo>
                    <a:pt x="6350" y="57546"/>
                  </a:lnTo>
                  <a:lnTo>
                    <a:pt x="6270" y="60642"/>
                  </a:lnTo>
                  <a:lnTo>
                    <a:pt x="5873" y="62864"/>
                  </a:lnTo>
                  <a:lnTo>
                    <a:pt x="5238" y="64293"/>
                  </a:lnTo>
                  <a:lnTo>
                    <a:pt x="4047" y="65166"/>
                  </a:lnTo>
                  <a:lnTo>
                    <a:pt x="2381" y="65722"/>
                  </a:lnTo>
                  <a:lnTo>
                    <a:pt x="0" y="66118"/>
                  </a:lnTo>
                  <a:lnTo>
                    <a:pt x="0" y="67627"/>
                  </a:lnTo>
                  <a:lnTo>
                    <a:pt x="21431" y="67627"/>
                  </a:lnTo>
                  <a:lnTo>
                    <a:pt x="21431" y="66118"/>
                  </a:lnTo>
                  <a:lnTo>
                    <a:pt x="17541" y="65404"/>
                  </a:lnTo>
                  <a:lnTo>
                    <a:pt x="16271" y="64531"/>
                  </a:lnTo>
                  <a:lnTo>
                    <a:pt x="15398" y="63102"/>
                  </a:lnTo>
                  <a:lnTo>
                    <a:pt x="14842" y="60801"/>
                  </a:lnTo>
                  <a:lnTo>
                    <a:pt x="14683" y="57546"/>
                  </a:lnTo>
                  <a:lnTo>
                    <a:pt x="14683" y="33654"/>
                  </a:lnTo>
                  <a:lnTo>
                    <a:pt x="17700" y="30717"/>
                  </a:lnTo>
                  <a:lnTo>
                    <a:pt x="20557" y="28733"/>
                  </a:lnTo>
                  <a:lnTo>
                    <a:pt x="23176" y="27701"/>
                  </a:lnTo>
                  <a:lnTo>
                    <a:pt x="25478" y="27383"/>
                  </a:lnTo>
                  <a:lnTo>
                    <a:pt x="28971" y="28098"/>
                  </a:lnTo>
                  <a:lnTo>
                    <a:pt x="31352" y="30162"/>
                  </a:lnTo>
                  <a:lnTo>
                    <a:pt x="32701" y="33416"/>
                  </a:lnTo>
                  <a:lnTo>
                    <a:pt x="33098" y="37941"/>
                  </a:lnTo>
                  <a:lnTo>
                    <a:pt x="33098" y="57546"/>
                  </a:lnTo>
                  <a:lnTo>
                    <a:pt x="32940" y="60801"/>
                  </a:lnTo>
                  <a:lnTo>
                    <a:pt x="32383" y="63102"/>
                  </a:lnTo>
                  <a:lnTo>
                    <a:pt x="31511" y="64531"/>
                  </a:lnTo>
                  <a:lnTo>
                    <a:pt x="30241" y="65404"/>
                  </a:lnTo>
                  <a:lnTo>
                    <a:pt x="26351" y="66118"/>
                  </a:lnTo>
                  <a:lnTo>
                    <a:pt x="26351" y="67627"/>
                  </a:lnTo>
                  <a:lnTo>
                    <a:pt x="47386" y="67627"/>
                  </a:lnTo>
                  <a:lnTo>
                    <a:pt x="47386" y="66118"/>
                  </a:lnTo>
                  <a:lnTo>
                    <a:pt x="45163" y="65722"/>
                  </a:lnTo>
                  <a:lnTo>
                    <a:pt x="43576" y="65087"/>
                  </a:lnTo>
                  <a:lnTo>
                    <a:pt x="42545" y="64213"/>
                  </a:lnTo>
                  <a:lnTo>
                    <a:pt x="41908" y="62784"/>
                  </a:lnTo>
                  <a:lnTo>
                    <a:pt x="41592" y="60642"/>
                  </a:lnTo>
                  <a:lnTo>
                    <a:pt x="41432" y="57546"/>
                  </a:lnTo>
                  <a:lnTo>
                    <a:pt x="41432" y="37782"/>
                  </a:lnTo>
                  <a:lnTo>
                    <a:pt x="41353" y="35242"/>
                  </a:lnTo>
                  <a:lnTo>
                    <a:pt x="40957" y="31987"/>
                  </a:lnTo>
                  <a:lnTo>
                    <a:pt x="39845" y="28494"/>
                  </a:lnTo>
                  <a:lnTo>
                    <a:pt x="37702" y="25319"/>
                  </a:lnTo>
                  <a:lnTo>
                    <a:pt x="34288" y="22938"/>
                  </a:lnTo>
                  <a:lnTo>
                    <a:pt x="29130" y="22066"/>
                  </a:lnTo>
                  <a:lnTo>
                    <a:pt x="24923" y="22621"/>
                  </a:lnTo>
                  <a:lnTo>
                    <a:pt x="21033" y="24208"/>
                  </a:lnTo>
                  <a:lnTo>
                    <a:pt x="17700" y="26828"/>
                  </a:lnTo>
                  <a:lnTo>
                    <a:pt x="14842" y="30162"/>
                  </a:lnTo>
                  <a:lnTo>
                    <a:pt x="14683" y="30162"/>
                  </a:lnTo>
                  <a:lnTo>
                    <a:pt x="14683" y="237"/>
                  </a:lnTo>
                  <a:lnTo>
                    <a:pt x="14207" y="0"/>
                  </a:lnTo>
                  <a:close/>
                </a:path>
              </a:pathLst>
            </a:custGeom>
            <a:solidFill>
              <a:srgbClr val="000000"/>
            </a:solidFill>
          </p:spPr>
          <p:txBody>
            <a:bodyPr vert="horz" lIns="91440" tIns="45720" rIns="91440" bIns="45720" anchor="t"/>
            <a:lstStyle/>
            <a:p>
              <a:endParaRPr lang="en-IN"/>
            </a:p>
          </p:txBody>
        </p:sp>
        <p:sp>
          <p:nvSpPr>
            <p:cNvPr id="2757" name="Shape 7497"/>
            <p:cNvSpPr/>
            <p:nvPr/>
          </p:nvSpPr>
          <p:spPr>
            <a:xfrm>
              <a:off x="4008214" y="5861414"/>
              <a:ext cx="46513" cy="45561"/>
            </a:xfrm>
            <a:custGeom>
              <a:avLst/>
              <a:gdLst/>
              <a:ahLst/>
              <a:cxnLst/>
              <a:rect l="0" t="0" r="0" b="0"/>
              <a:pathLst>
                <a:path w="46513" h="45561">
                  <a:moveTo>
                    <a:pt x="13732" y="0"/>
                  </a:moveTo>
                  <a:lnTo>
                    <a:pt x="0" y="4444"/>
                  </a:lnTo>
                  <a:lnTo>
                    <a:pt x="0" y="6111"/>
                  </a:lnTo>
                  <a:lnTo>
                    <a:pt x="1112" y="5793"/>
                  </a:lnTo>
                  <a:lnTo>
                    <a:pt x="2937" y="5714"/>
                  </a:lnTo>
                  <a:lnTo>
                    <a:pt x="4128" y="5873"/>
                  </a:lnTo>
                  <a:lnTo>
                    <a:pt x="5238" y="6587"/>
                  </a:lnTo>
                  <a:lnTo>
                    <a:pt x="6032" y="8492"/>
                  </a:lnTo>
                  <a:lnTo>
                    <a:pt x="6350" y="12064"/>
                  </a:lnTo>
                  <a:lnTo>
                    <a:pt x="6350" y="36671"/>
                  </a:lnTo>
                  <a:lnTo>
                    <a:pt x="6112" y="40242"/>
                  </a:lnTo>
                  <a:lnTo>
                    <a:pt x="5081" y="42465"/>
                  </a:lnTo>
                  <a:lnTo>
                    <a:pt x="3175" y="43656"/>
                  </a:lnTo>
                  <a:lnTo>
                    <a:pt x="238" y="44052"/>
                  </a:lnTo>
                  <a:lnTo>
                    <a:pt x="238" y="45561"/>
                  </a:lnTo>
                  <a:lnTo>
                    <a:pt x="21193" y="45561"/>
                  </a:lnTo>
                  <a:lnTo>
                    <a:pt x="21193" y="44052"/>
                  </a:lnTo>
                  <a:lnTo>
                    <a:pt x="18018" y="43656"/>
                  </a:lnTo>
                  <a:lnTo>
                    <a:pt x="16034" y="42623"/>
                  </a:lnTo>
                  <a:lnTo>
                    <a:pt x="15002" y="41116"/>
                  </a:lnTo>
                  <a:lnTo>
                    <a:pt x="14684" y="38893"/>
                  </a:lnTo>
                  <a:lnTo>
                    <a:pt x="14684" y="11112"/>
                  </a:lnTo>
                  <a:lnTo>
                    <a:pt x="17383" y="8651"/>
                  </a:lnTo>
                  <a:lnTo>
                    <a:pt x="19923" y="6905"/>
                  </a:lnTo>
                  <a:lnTo>
                    <a:pt x="22304" y="5793"/>
                  </a:lnTo>
                  <a:lnTo>
                    <a:pt x="24527" y="5476"/>
                  </a:lnTo>
                  <a:lnTo>
                    <a:pt x="28178" y="6111"/>
                  </a:lnTo>
                  <a:lnTo>
                    <a:pt x="30559" y="7937"/>
                  </a:lnTo>
                  <a:lnTo>
                    <a:pt x="31829" y="11032"/>
                  </a:lnTo>
                  <a:lnTo>
                    <a:pt x="32147" y="15081"/>
                  </a:lnTo>
                  <a:lnTo>
                    <a:pt x="32147" y="35797"/>
                  </a:lnTo>
                  <a:lnTo>
                    <a:pt x="31909" y="38972"/>
                  </a:lnTo>
                  <a:lnTo>
                    <a:pt x="31353" y="41194"/>
                  </a:lnTo>
                  <a:lnTo>
                    <a:pt x="30401" y="42623"/>
                  </a:lnTo>
                  <a:lnTo>
                    <a:pt x="29131" y="43417"/>
                  </a:lnTo>
                  <a:lnTo>
                    <a:pt x="25875" y="44052"/>
                  </a:lnTo>
                  <a:lnTo>
                    <a:pt x="25875" y="45561"/>
                  </a:lnTo>
                  <a:lnTo>
                    <a:pt x="46513" y="45561"/>
                  </a:lnTo>
                  <a:lnTo>
                    <a:pt x="46513" y="44052"/>
                  </a:lnTo>
                  <a:lnTo>
                    <a:pt x="43498" y="43576"/>
                  </a:lnTo>
                  <a:lnTo>
                    <a:pt x="41672" y="42465"/>
                  </a:lnTo>
                  <a:lnTo>
                    <a:pt x="40719" y="40481"/>
                  </a:lnTo>
                  <a:lnTo>
                    <a:pt x="40481" y="37543"/>
                  </a:lnTo>
                  <a:lnTo>
                    <a:pt x="40481" y="14842"/>
                  </a:lnTo>
                  <a:lnTo>
                    <a:pt x="39926" y="9525"/>
                  </a:lnTo>
                  <a:lnTo>
                    <a:pt x="38497" y="5634"/>
                  </a:lnTo>
                  <a:lnTo>
                    <a:pt x="36433" y="2857"/>
                  </a:lnTo>
                  <a:lnTo>
                    <a:pt x="33893" y="1111"/>
                  </a:lnTo>
                  <a:lnTo>
                    <a:pt x="31353" y="237"/>
                  </a:lnTo>
                  <a:lnTo>
                    <a:pt x="28893" y="0"/>
                  </a:lnTo>
                  <a:lnTo>
                    <a:pt x="24844" y="635"/>
                  </a:lnTo>
                  <a:lnTo>
                    <a:pt x="21273" y="2301"/>
                  </a:lnTo>
                  <a:lnTo>
                    <a:pt x="17859" y="4841"/>
                  </a:lnTo>
                  <a:lnTo>
                    <a:pt x="14367" y="8016"/>
                  </a:lnTo>
                  <a:lnTo>
                    <a:pt x="14367" y="158"/>
                  </a:lnTo>
                  <a:lnTo>
                    <a:pt x="13732" y="0"/>
                  </a:lnTo>
                  <a:close/>
                </a:path>
              </a:pathLst>
            </a:custGeom>
            <a:solidFill>
              <a:srgbClr val="000000"/>
            </a:solidFill>
          </p:spPr>
          <p:txBody>
            <a:bodyPr vert="horz" lIns="91440" tIns="45720" rIns="91440" bIns="45720" anchor="t"/>
            <a:lstStyle/>
            <a:p>
              <a:endParaRPr lang="en-IN"/>
            </a:p>
          </p:txBody>
        </p:sp>
        <p:sp>
          <p:nvSpPr>
            <p:cNvPr id="2758" name="Shape 7498"/>
            <p:cNvSpPr/>
            <p:nvPr/>
          </p:nvSpPr>
          <p:spPr>
            <a:xfrm>
              <a:off x="3643725" y="5861414"/>
              <a:ext cx="46433" cy="45561"/>
            </a:xfrm>
            <a:custGeom>
              <a:avLst/>
              <a:gdLst/>
              <a:ahLst/>
              <a:cxnLst/>
              <a:rect l="0" t="0" r="0" b="0"/>
              <a:pathLst>
                <a:path w="46433" h="45561">
                  <a:moveTo>
                    <a:pt x="13651" y="0"/>
                  </a:moveTo>
                  <a:lnTo>
                    <a:pt x="0" y="4444"/>
                  </a:lnTo>
                  <a:lnTo>
                    <a:pt x="0" y="6111"/>
                  </a:lnTo>
                  <a:lnTo>
                    <a:pt x="1111" y="5793"/>
                  </a:lnTo>
                  <a:lnTo>
                    <a:pt x="2857" y="5714"/>
                  </a:lnTo>
                  <a:lnTo>
                    <a:pt x="4126" y="5873"/>
                  </a:lnTo>
                  <a:lnTo>
                    <a:pt x="5158" y="6587"/>
                  </a:lnTo>
                  <a:lnTo>
                    <a:pt x="6032" y="8492"/>
                  </a:lnTo>
                  <a:lnTo>
                    <a:pt x="6350" y="12064"/>
                  </a:lnTo>
                  <a:lnTo>
                    <a:pt x="6350" y="36671"/>
                  </a:lnTo>
                  <a:lnTo>
                    <a:pt x="6032" y="40242"/>
                  </a:lnTo>
                  <a:lnTo>
                    <a:pt x="5000" y="42465"/>
                  </a:lnTo>
                  <a:lnTo>
                    <a:pt x="3095" y="43656"/>
                  </a:lnTo>
                  <a:lnTo>
                    <a:pt x="157" y="44052"/>
                  </a:lnTo>
                  <a:lnTo>
                    <a:pt x="157" y="45561"/>
                  </a:lnTo>
                  <a:lnTo>
                    <a:pt x="21192" y="45561"/>
                  </a:lnTo>
                  <a:lnTo>
                    <a:pt x="21192" y="44052"/>
                  </a:lnTo>
                  <a:lnTo>
                    <a:pt x="18017" y="43656"/>
                  </a:lnTo>
                  <a:lnTo>
                    <a:pt x="15953" y="42623"/>
                  </a:lnTo>
                  <a:lnTo>
                    <a:pt x="14921" y="41116"/>
                  </a:lnTo>
                  <a:lnTo>
                    <a:pt x="14604" y="38893"/>
                  </a:lnTo>
                  <a:lnTo>
                    <a:pt x="14604" y="11112"/>
                  </a:lnTo>
                  <a:lnTo>
                    <a:pt x="17302" y="8651"/>
                  </a:lnTo>
                  <a:lnTo>
                    <a:pt x="19843" y="6905"/>
                  </a:lnTo>
                  <a:lnTo>
                    <a:pt x="22225" y="5793"/>
                  </a:lnTo>
                  <a:lnTo>
                    <a:pt x="24446" y="5476"/>
                  </a:lnTo>
                  <a:lnTo>
                    <a:pt x="28177" y="6111"/>
                  </a:lnTo>
                  <a:lnTo>
                    <a:pt x="30479" y="7937"/>
                  </a:lnTo>
                  <a:lnTo>
                    <a:pt x="31750" y="11032"/>
                  </a:lnTo>
                  <a:lnTo>
                    <a:pt x="32067" y="15081"/>
                  </a:lnTo>
                  <a:lnTo>
                    <a:pt x="32067" y="35797"/>
                  </a:lnTo>
                  <a:lnTo>
                    <a:pt x="31907" y="38972"/>
                  </a:lnTo>
                  <a:lnTo>
                    <a:pt x="31273" y="41194"/>
                  </a:lnTo>
                  <a:lnTo>
                    <a:pt x="30320" y="42623"/>
                  </a:lnTo>
                  <a:lnTo>
                    <a:pt x="29130" y="43417"/>
                  </a:lnTo>
                  <a:lnTo>
                    <a:pt x="25796" y="44052"/>
                  </a:lnTo>
                  <a:lnTo>
                    <a:pt x="25796" y="45561"/>
                  </a:lnTo>
                  <a:lnTo>
                    <a:pt x="46433" y="45561"/>
                  </a:lnTo>
                  <a:lnTo>
                    <a:pt x="46433" y="44052"/>
                  </a:lnTo>
                  <a:lnTo>
                    <a:pt x="43417" y="43576"/>
                  </a:lnTo>
                  <a:lnTo>
                    <a:pt x="41592" y="42465"/>
                  </a:lnTo>
                  <a:lnTo>
                    <a:pt x="40638" y="40481"/>
                  </a:lnTo>
                  <a:lnTo>
                    <a:pt x="40401" y="37543"/>
                  </a:lnTo>
                  <a:lnTo>
                    <a:pt x="40401" y="14842"/>
                  </a:lnTo>
                  <a:lnTo>
                    <a:pt x="39845" y="9525"/>
                  </a:lnTo>
                  <a:lnTo>
                    <a:pt x="38417" y="5634"/>
                  </a:lnTo>
                  <a:lnTo>
                    <a:pt x="36352" y="2857"/>
                  </a:lnTo>
                  <a:lnTo>
                    <a:pt x="33892" y="1111"/>
                  </a:lnTo>
                  <a:lnTo>
                    <a:pt x="31273" y="237"/>
                  </a:lnTo>
                  <a:lnTo>
                    <a:pt x="28812" y="0"/>
                  </a:lnTo>
                  <a:lnTo>
                    <a:pt x="24763" y="635"/>
                  </a:lnTo>
                  <a:lnTo>
                    <a:pt x="21192" y="2301"/>
                  </a:lnTo>
                  <a:lnTo>
                    <a:pt x="17858" y="4841"/>
                  </a:lnTo>
                  <a:lnTo>
                    <a:pt x="14366" y="8016"/>
                  </a:lnTo>
                  <a:lnTo>
                    <a:pt x="14366" y="158"/>
                  </a:lnTo>
                  <a:lnTo>
                    <a:pt x="13651" y="0"/>
                  </a:lnTo>
                  <a:close/>
                </a:path>
              </a:pathLst>
            </a:custGeom>
            <a:solidFill>
              <a:srgbClr val="000000"/>
            </a:solidFill>
          </p:spPr>
          <p:txBody>
            <a:bodyPr vert="horz" lIns="91440" tIns="45720" rIns="91440" bIns="45720" anchor="t"/>
            <a:lstStyle/>
            <a:p>
              <a:endParaRPr lang="en-IN"/>
            </a:p>
          </p:txBody>
        </p:sp>
        <p:sp>
          <p:nvSpPr>
            <p:cNvPr id="2759" name="Shape 7499"/>
            <p:cNvSpPr/>
            <p:nvPr/>
          </p:nvSpPr>
          <p:spPr>
            <a:xfrm>
              <a:off x="3346545" y="5861414"/>
              <a:ext cx="46433" cy="45561"/>
            </a:xfrm>
            <a:custGeom>
              <a:avLst/>
              <a:gdLst/>
              <a:ahLst/>
              <a:cxnLst/>
              <a:rect l="0" t="0" r="0" b="0"/>
              <a:pathLst>
                <a:path w="46433" h="45561">
                  <a:moveTo>
                    <a:pt x="13651" y="0"/>
                  </a:moveTo>
                  <a:lnTo>
                    <a:pt x="0" y="4444"/>
                  </a:lnTo>
                  <a:lnTo>
                    <a:pt x="0" y="6111"/>
                  </a:lnTo>
                  <a:lnTo>
                    <a:pt x="1111" y="5793"/>
                  </a:lnTo>
                  <a:lnTo>
                    <a:pt x="2856" y="5714"/>
                  </a:lnTo>
                  <a:lnTo>
                    <a:pt x="4126" y="5873"/>
                  </a:lnTo>
                  <a:lnTo>
                    <a:pt x="5158" y="6587"/>
                  </a:lnTo>
                  <a:lnTo>
                    <a:pt x="6031" y="8492"/>
                  </a:lnTo>
                  <a:lnTo>
                    <a:pt x="6350" y="12064"/>
                  </a:lnTo>
                  <a:lnTo>
                    <a:pt x="6350" y="36671"/>
                  </a:lnTo>
                  <a:lnTo>
                    <a:pt x="6031" y="40242"/>
                  </a:lnTo>
                  <a:lnTo>
                    <a:pt x="5000" y="42465"/>
                  </a:lnTo>
                  <a:lnTo>
                    <a:pt x="3095" y="43656"/>
                  </a:lnTo>
                  <a:lnTo>
                    <a:pt x="157" y="44052"/>
                  </a:lnTo>
                  <a:lnTo>
                    <a:pt x="157" y="45561"/>
                  </a:lnTo>
                  <a:lnTo>
                    <a:pt x="21192" y="45561"/>
                  </a:lnTo>
                  <a:lnTo>
                    <a:pt x="21192" y="44052"/>
                  </a:lnTo>
                  <a:lnTo>
                    <a:pt x="18017" y="43656"/>
                  </a:lnTo>
                  <a:lnTo>
                    <a:pt x="15953" y="42623"/>
                  </a:lnTo>
                  <a:lnTo>
                    <a:pt x="14922" y="41116"/>
                  </a:lnTo>
                  <a:lnTo>
                    <a:pt x="14604" y="38893"/>
                  </a:lnTo>
                  <a:lnTo>
                    <a:pt x="14604" y="11112"/>
                  </a:lnTo>
                  <a:lnTo>
                    <a:pt x="17303" y="8651"/>
                  </a:lnTo>
                  <a:lnTo>
                    <a:pt x="19843" y="6905"/>
                  </a:lnTo>
                  <a:lnTo>
                    <a:pt x="22225" y="5793"/>
                  </a:lnTo>
                  <a:lnTo>
                    <a:pt x="24447" y="5476"/>
                  </a:lnTo>
                  <a:lnTo>
                    <a:pt x="28177" y="6111"/>
                  </a:lnTo>
                  <a:lnTo>
                    <a:pt x="30479" y="7937"/>
                  </a:lnTo>
                  <a:lnTo>
                    <a:pt x="31750" y="11032"/>
                  </a:lnTo>
                  <a:lnTo>
                    <a:pt x="32067" y="15081"/>
                  </a:lnTo>
                  <a:lnTo>
                    <a:pt x="32067" y="35797"/>
                  </a:lnTo>
                  <a:lnTo>
                    <a:pt x="31907" y="38972"/>
                  </a:lnTo>
                  <a:lnTo>
                    <a:pt x="31273" y="41194"/>
                  </a:lnTo>
                  <a:lnTo>
                    <a:pt x="30319" y="42623"/>
                  </a:lnTo>
                  <a:lnTo>
                    <a:pt x="29130" y="43417"/>
                  </a:lnTo>
                  <a:lnTo>
                    <a:pt x="25796" y="44052"/>
                  </a:lnTo>
                  <a:lnTo>
                    <a:pt x="25796" y="45561"/>
                  </a:lnTo>
                  <a:lnTo>
                    <a:pt x="46433" y="45561"/>
                  </a:lnTo>
                  <a:lnTo>
                    <a:pt x="46433" y="44052"/>
                  </a:lnTo>
                  <a:lnTo>
                    <a:pt x="43417" y="43576"/>
                  </a:lnTo>
                  <a:lnTo>
                    <a:pt x="41592" y="42465"/>
                  </a:lnTo>
                  <a:lnTo>
                    <a:pt x="40638" y="40481"/>
                  </a:lnTo>
                  <a:lnTo>
                    <a:pt x="40401" y="37543"/>
                  </a:lnTo>
                  <a:lnTo>
                    <a:pt x="40401" y="14842"/>
                  </a:lnTo>
                  <a:lnTo>
                    <a:pt x="39844" y="9525"/>
                  </a:lnTo>
                  <a:lnTo>
                    <a:pt x="38417" y="5634"/>
                  </a:lnTo>
                  <a:lnTo>
                    <a:pt x="36353" y="2857"/>
                  </a:lnTo>
                  <a:lnTo>
                    <a:pt x="33892" y="1111"/>
                  </a:lnTo>
                  <a:lnTo>
                    <a:pt x="31273" y="237"/>
                  </a:lnTo>
                  <a:lnTo>
                    <a:pt x="28812" y="0"/>
                  </a:lnTo>
                  <a:lnTo>
                    <a:pt x="24763" y="635"/>
                  </a:lnTo>
                  <a:lnTo>
                    <a:pt x="21192" y="2301"/>
                  </a:lnTo>
                  <a:lnTo>
                    <a:pt x="17858" y="4841"/>
                  </a:lnTo>
                  <a:lnTo>
                    <a:pt x="14366" y="8016"/>
                  </a:lnTo>
                  <a:lnTo>
                    <a:pt x="14366" y="158"/>
                  </a:lnTo>
                  <a:lnTo>
                    <a:pt x="13651" y="0"/>
                  </a:lnTo>
                  <a:close/>
                </a:path>
              </a:pathLst>
            </a:custGeom>
            <a:solidFill>
              <a:srgbClr val="000000"/>
            </a:solidFill>
          </p:spPr>
          <p:txBody>
            <a:bodyPr vert="horz" lIns="91440" tIns="45720" rIns="91440" bIns="45720" anchor="t"/>
            <a:lstStyle/>
            <a:p>
              <a:endParaRPr lang="en-IN"/>
            </a:p>
          </p:txBody>
        </p:sp>
        <p:sp>
          <p:nvSpPr>
            <p:cNvPr id="2760" name="Shape 7500"/>
            <p:cNvSpPr/>
            <p:nvPr/>
          </p:nvSpPr>
          <p:spPr>
            <a:xfrm>
              <a:off x="3139455" y="5861414"/>
              <a:ext cx="46513" cy="45561"/>
            </a:xfrm>
            <a:custGeom>
              <a:avLst/>
              <a:gdLst/>
              <a:ahLst/>
              <a:cxnLst/>
              <a:rect l="0" t="0" r="0" b="0"/>
              <a:pathLst>
                <a:path w="46513" h="45561">
                  <a:moveTo>
                    <a:pt x="13732" y="0"/>
                  </a:moveTo>
                  <a:lnTo>
                    <a:pt x="0" y="4444"/>
                  </a:lnTo>
                  <a:lnTo>
                    <a:pt x="0" y="6111"/>
                  </a:lnTo>
                  <a:lnTo>
                    <a:pt x="1111" y="5793"/>
                  </a:lnTo>
                  <a:lnTo>
                    <a:pt x="2937" y="5714"/>
                  </a:lnTo>
                  <a:lnTo>
                    <a:pt x="4127" y="5873"/>
                  </a:lnTo>
                  <a:lnTo>
                    <a:pt x="5238" y="6587"/>
                  </a:lnTo>
                  <a:lnTo>
                    <a:pt x="6032" y="8492"/>
                  </a:lnTo>
                  <a:lnTo>
                    <a:pt x="6350" y="12064"/>
                  </a:lnTo>
                  <a:lnTo>
                    <a:pt x="6350" y="36671"/>
                  </a:lnTo>
                  <a:lnTo>
                    <a:pt x="6112" y="40242"/>
                  </a:lnTo>
                  <a:lnTo>
                    <a:pt x="5079" y="42465"/>
                  </a:lnTo>
                  <a:lnTo>
                    <a:pt x="3175" y="43656"/>
                  </a:lnTo>
                  <a:lnTo>
                    <a:pt x="238" y="44052"/>
                  </a:lnTo>
                  <a:lnTo>
                    <a:pt x="238" y="45561"/>
                  </a:lnTo>
                  <a:lnTo>
                    <a:pt x="21272" y="45561"/>
                  </a:lnTo>
                  <a:lnTo>
                    <a:pt x="21272" y="44052"/>
                  </a:lnTo>
                  <a:lnTo>
                    <a:pt x="18097" y="43656"/>
                  </a:lnTo>
                  <a:lnTo>
                    <a:pt x="16033" y="42623"/>
                  </a:lnTo>
                  <a:lnTo>
                    <a:pt x="15002" y="41116"/>
                  </a:lnTo>
                  <a:lnTo>
                    <a:pt x="14683" y="38893"/>
                  </a:lnTo>
                  <a:lnTo>
                    <a:pt x="14683" y="11112"/>
                  </a:lnTo>
                  <a:lnTo>
                    <a:pt x="17383" y="8651"/>
                  </a:lnTo>
                  <a:lnTo>
                    <a:pt x="19922" y="6905"/>
                  </a:lnTo>
                  <a:lnTo>
                    <a:pt x="22303" y="5793"/>
                  </a:lnTo>
                  <a:lnTo>
                    <a:pt x="24527" y="5476"/>
                  </a:lnTo>
                  <a:lnTo>
                    <a:pt x="28177" y="6111"/>
                  </a:lnTo>
                  <a:lnTo>
                    <a:pt x="30558" y="7937"/>
                  </a:lnTo>
                  <a:lnTo>
                    <a:pt x="31828" y="11032"/>
                  </a:lnTo>
                  <a:lnTo>
                    <a:pt x="32146" y="15081"/>
                  </a:lnTo>
                  <a:lnTo>
                    <a:pt x="32146" y="35797"/>
                  </a:lnTo>
                  <a:lnTo>
                    <a:pt x="31908" y="38972"/>
                  </a:lnTo>
                  <a:lnTo>
                    <a:pt x="31352" y="41194"/>
                  </a:lnTo>
                  <a:lnTo>
                    <a:pt x="30401" y="42623"/>
                  </a:lnTo>
                  <a:lnTo>
                    <a:pt x="29131" y="43417"/>
                  </a:lnTo>
                  <a:lnTo>
                    <a:pt x="25876" y="44052"/>
                  </a:lnTo>
                  <a:lnTo>
                    <a:pt x="25876" y="45561"/>
                  </a:lnTo>
                  <a:lnTo>
                    <a:pt x="46513" y="45561"/>
                  </a:lnTo>
                  <a:lnTo>
                    <a:pt x="46513" y="44052"/>
                  </a:lnTo>
                  <a:lnTo>
                    <a:pt x="43497" y="43576"/>
                  </a:lnTo>
                  <a:lnTo>
                    <a:pt x="41671" y="42465"/>
                  </a:lnTo>
                  <a:lnTo>
                    <a:pt x="40719" y="40481"/>
                  </a:lnTo>
                  <a:lnTo>
                    <a:pt x="40481" y="37543"/>
                  </a:lnTo>
                  <a:lnTo>
                    <a:pt x="40481" y="14842"/>
                  </a:lnTo>
                  <a:lnTo>
                    <a:pt x="39926" y="9525"/>
                  </a:lnTo>
                  <a:lnTo>
                    <a:pt x="38496" y="5634"/>
                  </a:lnTo>
                  <a:lnTo>
                    <a:pt x="36433" y="2857"/>
                  </a:lnTo>
                  <a:lnTo>
                    <a:pt x="33893" y="1111"/>
                  </a:lnTo>
                  <a:lnTo>
                    <a:pt x="31352" y="237"/>
                  </a:lnTo>
                  <a:lnTo>
                    <a:pt x="28892" y="0"/>
                  </a:lnTo>
                  <a:lnTo>
                    <a:pt x="24844" y="635"/>
                  </a:lnTo>
                  <a:lnTo>
                    <a:pt x="21272" y="2301"/>
                  </a:lnTo>
                  <a:lnTo>
                    <a:pt x="17858" y="4841"/>
                  </a:lnTo>
                  <a:lnTo>
                    <a:pt x="14366" y="8016"/>
                  </a:lnTo>
                  <a:lnTo>
                    <a:pt x="14366" y="158"/>
                  </a:lnTo>
                  <a:lnTo>
                    <a:pt x="13732" y="0"/>
                  </a:lnTo>
                  <a:close/>
                </a:path>
              </a:pathLst>
            </a:custGeom>
            <a:solidFill>
              <a:srgbClr val="000000"/>
            </a:solidFill>
          </p:spPr>
          <p:txBody>
            <a:bodyPr vert="horz" lIns="91440" tIns="45720" rIns="91440" bIns="45720" anchor="t"/>
            <a:lstStyle/>
            <a:p>
              <a:endParaRPr lang="en-IN"/>
            </a:p>
          </p:txBody>
        </p:sp>
        <p:sp>
          <p:nvSpPr>
            <p:cNvPr id="2761" name="Shape 7501"/>
            <p:cNvSpPr/>
            <p:nvPr/>
          </p:nvSpPr>
          <p:spPr>
            <a:xfrm>
              <a:off x="4450969" y="5861414"/>
              <a:ext cx="32701" cy="45561"/>
            </a:xfrm>
            <a:custGeom>
              <a:avLst/>
              <a:gdLst/>
              <a:ahLst/>
              <a:cxnLst/>
              <a:rect l="0" t="0" r="0" b="0"/>
              <a:pathLst>
                <a:path w="32701" h="45561">
                  <a:moveTo>
                    <a:pt x="14842" y="0"/>
                  </a:moveTo>
                  <a:lnTo>
                    <a:pt x="157" y="5317"/>
                  </a:lnTo>
                  <a:lnTo>
                    <a:pt x="157" y="6905"/>
                  </a:lnTo>
                  <a:lnTo>
                    <a:pt x="3571" y="6508"/>
                  </a:lnTo>
                  <a:lnTo>
                    <a:pt x="4762" y="6667"/>
                  </a:lnTo>
                  <a:lnTo>
                    <a:pt x="5873" y="7302"/>
                  </a:lnTo>
                  <a:lnTo>
                    <a:pt x="6667" y="9127"/>
                  </a:lnTo>
                  <a:lnTo>
                    <a:pt x="6983" y="12461"/>
                  </a:lnTo>
                  <a:lnTo>
                    <a:pt x="6983" y="37226"/>
                  </a:lnTo>
                  <a:lnTo>
                    <a:pt x="6667" y="40481"/>
                  </a:lnTo>
                  <a:lnTo>
                    <a:pt x="5556" y="42386"/>
                  </a:lnTo>
                  <a:lnTo>
                    <a:pt x="3412" y="43338"/>
                  </a:lnTo>
                  <a:lnTo>
                    <a:pt x="0" y="44052"/>
                  </a:lnTo>
                  <a:lnTo>
                    <a:pt x="0" y="45561"/>
                  </a:lnTo>
                  <a:lnTo>
                    <a:pt x="23732" y="45561"/>
                  </a:lnTo>
                  <a:lnTo>
                    <a:pt x="23732" y="44052"/>
                  </a:lnTo>
                  <a:lnTo>
                    <a:pt x="20320" y="43734"/>
                  </a:lnTo>
                  <a:lnTo>
                    <a:pt x="17620" y="42862"/>
                  </a:lnTo>
                  <a:lnTo>
                    <a:pt x="15953" y="40639"/>
                  </a:lnTo>
                  <a:lnTo>
                    <a:pt x="15318" y="36671"/>
                  </a:lnTo>
                  <a:lnTo>
                    <a:pt x="15318" y="14366"/>
                  </a:lnTo>
                  <a:lnTo>
                    <a:pt x="15714" y="12619"/>
                  </a:lnTo>
                  <a:lnTo>
                    <a:pt x="16588" y="10873"/>
                  </a:lnTo>
                  <a:lnTo>
                    <a:pt x="19207" y="7698"/>
                  </a:lnTo>
                  <a:lnTo>
                    <a:pt x="20716" y="6587"/>
                  </a:lnTo>
                  <a:lnTo>
                    <a:pt x="22064" y="6269"/>
                  </a:lnTo>
                  <a:lnTo>
                    <a:pt x="24129" y="7143"/>
                  </a:lnTo>
                  <a:lnTo>
                    <a:pt x="26113" y="8809"/>
                  </a:lnTo>
                  <a:lnTo>
                    <a:pt x="28892" y="9683"/>
                  </a:lnTo>
                  <a:lnTo>
                    <a:pt x="30479" y="9366"/>
                  </a:lnTo>
                  <a:lnTo>
                    <a:pt x="31670" y="8492"/>
                  </a:lnTo>
                  <a:lnTo>
                    <a:pt x="32463" y="7063"/>
                  </a:lnTo>
                  <a:lnTo>
                    <a:pt x="32701" y="5317"/>
                  </a:lnTo>
                  <a:lnTo>
                    <a:pt x="32383" y="3094"/>
                  </a:lnTo>
                  <a:lnTo>
                    <a:pt x="31273" y="1428"/>
                  </a:lnTo>
                  <a:lnTo>
                    <a:pt x="29606" y="317"/>
                  </a:lnTo>
                  <a:lnTo>
                    <a:pt x="27304" y="0"/>
                  </a:lnTo>
                  <a:lnTo>
                    <a:pt x="24526" y="396"/>
                  </a:lnTo>
                  <a:lnTo>
                    <a:pt x="21748" y="1904"/>
                  </a:lnTo>
                  <a:lnTo>
                    <a:pt x="18811" y="4603"/>
                  </a:lnTo>
                  <a:lnTo>
                    <a:pt x="15557" y="9048"/>
                  </a:lnTo>
                  <a:lnTo>
                    <a:pt x="15318" y="904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2762" name="Shape 7502"/>
            <p:cNvSpPr/>
            <p:nvPr/>
          </p:nvSpPr>
          <p:spPr>
            <a:xfrm>
              <a:off x="4170615" y="5861414"/>
              <a:ext cx="32703" cy="45561"/>
            </a:xfrm>
            <a:custGeom>
              <a:avLst/>
              <a:gdLst/>
              <a:ahLst/>
              <a:cxnLst/>
              <a:rect l="0" t="0" r="0" b="0"/>
              <a:pathLst>
                <a:path w="32703" h="45561">
                  <a:moveTo>
                    <a:pt x="14844" y="0"/>
                  </a:moveTo>
                  <a:lnTo>
                    <a:pt x="160" y="5317"/>
                  </a:lnTo>
                  <a:lnTo>
                    <a:pt x="160" y="6905"/>
                  </a:lnTo>
                  <a:lnTo>
                    <a:pt x="3572" y="6508"/>
                  </a:lnTo>
                  <a:lnTo>
                    <a:pt x="4762" y="6667"/>
                  </a:lnTo>
                  <a:lnTo>
                    <a:pt x="5874" y="7302"/>
                  </a:lnTo>
                  <a:lnTo>
                    <a:pt x="6667" y="9127"/>
                  </a:lnTo>
                  <a:lnTo>
                    <a:pt x="6986" y="12461"/>
                  </a:lnTo>
                  <a:lnTo>
                    <a:pt x="6986" y="37226"/>
                  </a:lnTo>
                  <a:lnTo>
                    <a:pt x="6667" y="40481"/>
                  </a:lnTo>
                  <a:lnTo>
                    <a:pt x="5556" y="42386"/>
                  </a:lnTo>
                  <a:lnTo>
                    <a:pt x="3413" y="43338"/>
                  </a:lnTo>
                  <a:lnTo>
                    <a:pt x="0" y="44052"/>
                  </a:lnTo>
                  <a:lnTo>
                    <a:pt x="0" y="45561"/>
                  </a:lnTo>
                  <a:lnTo>
                    <a:pt x="23733" y="45561"/>
                  </a:lnTo>
                  <a:lnTo>
                    <a:pt x="23733" y="44052"/>
                  </a:lnTo>
                  <a:lnTo>
                    <a:pt x="20321" y="43734"/>
                  </a:lnTo>
                  <a:lnTo>
                    <a:pt x="17701" y="42862"/>
                  </a:lnTo>
                  <a:lnTo>
                    <a:pt x="15955" y="40639"/>
                  </a:lnTo>
                  <a:lnTo>
                    <a:pt x="15319" y="36671"/>
                  </a:lnTo>
                  <a:lnTo>
                    <a:pt x="15319" y="14366"/>
                  </a:lnTo>
                  <a:lnTo>
                    <a:pt x="15717" y="12619"/>
                  </a:lnTo>
                  <a:lnTo>
                    <a:pt x="16590" y="10873"/>
                  </a:lnTo>
                  <a:lnTo>
                    <a:pt x="19288" y="7698"/>
                  </a:lnTo>
                  <a:lnTo>
                    <a:pt x="20717" y="6587"/>
                  </a:lnTo>
                  <a:lnTo>
                    <a:pt x="22067" y="6269"/>
                  </a:lnTo>
                  <a:lnTo>
                    <a:pt x="24130" y="7143"/>
                  </a:lnTo>
                  <a:lnTo>
                    <a:pt x="26115" y="8809"/>
                  </a:lnTo>
                  <a:lnTo>
                    <a:pt x="28892" y="9683"/>
                  </a:lnTo>
                  <a:lnTo>
                    <a:pt x="30480" y="9366"/>
                  </a:lnTo>
                  <a:lnTo>
                    <a:pt x="31671" y="8492"/>
                  </a:lnTo>
                  <a:lnTo>
                    <a:pt x="32465" y="7063"/>
                  </a:lnTo>
                  <a:lnTo>
                    <a:pt x="32703" y="5317"/>
                  </a:lnTo>
                  <a:lnTo>
                    <a:pt x="32386" y="3094"/>
                  </a:lnTo>
                  <a:lnTo>
                    <a:pt x="31274" y="1428"/>
                  </a:lnTo>
                  <a:lnTo>
                    <a:pt x="29607" y="317"/>
                  </a:lnTo>
                  <a:lnTo>
                    <a:pt x="27305" y="0"/>
                  </a:lnTo>
                  <a:lnTo>
                    <a:pt x="24527" y="396"/>
                  </a:lnTo>
                  <a:lnTo>
                    <a:pt x="21749" y="1904"/>
                  </a:lnTo>
                  <a:lnTo>
                    <a:pt x="18812" y="4603"/>
                  </a:lnTo>
                  <a:lnTo>
                    <a:pt x="15558" y="9048"/>
                  </a:lnTo>
                  <a:lnTo>
                    <a:pt x="15319" y="9048"/>
                  </a:lnTo>
                  <a:lnTo>
                    <a:pt x="15319" y="158"/>
                  </a:lnTo>
                  <a:lnTo>
                    <a:pt x="14844" y="0"/>
                  </a:lnTo>
                  <a:close/>
                </a:path>
              </a:pathLst>
            </a:custGeom>
            <a:solidFill>
              <a:srgbClr val="000000"/>
            </a:solidFill>
          </p:spPr>
          <p:txBody>
            <a:bodyPr vert="horz" lIns="91440" tIns="45720" rIns="91440" bIns="45720" anchor="t"/>
            <a:lstStyle/>
            <a:p>
              <a:endParaRPr lang="en-IN"/>
            </a:p>
          </p:txBody>
        </p:sp>
        <p:sp>
          <p:nvSpPr>
            <p:cNvPr id="2763" name="Shape 7503"/>
            <p:cNvSpPr/>
            <p:nvPr/>
          </p:nvSpPr>
          <p:spPr>
            <a:xfrm>
              <a:off x="3513867" y="5861414"/>
              <a:ext cx="32622" cy="45561"/>
            </a:xfrm>
            <a:custGeom>
              <a:avLst/>
              <a:gdLst/>
              <a:ahLst/>
              <a:cxnLst/>
              <a:rect l="0" t="0" r="0" b="0"/>
              <a:pathLst>
                <a:path w="32622" h="45561">
                  <a:moveTo>
                    <a:pt x="14842" y="0"/>
                  </a:moveTo>
                  <a:lnTo>
                    <a:pt x="158" y="5317"/>
                  </a:lnTo>
                  <a:lnTo>
                    <a:pt x="158" y="6905"/>
                  </a:lnTo>
                  <a:lnTo>
                    <a:pt x="3571" y="6508"/>
                  </a:lnTo>
                  <a:lnTo>
                    <a:pt x="4762" y="6667"/>
                  </a:lnTo>
                  <a:lnTo>
                    <a:pt x="5872" y="7302"/>
                  </a:lnTo>
                  <a:lnTo>
                    <a:pt x="6666" y="9127"/>
                  </a:lnTo>
                  <a:lnTo>
                    <a:pt x="6984" y="12461"/>
                  </a:lnTo>
                  <a:lnTo>
                    <a:pt x="6984" y="37226"/>
                  </a:lnTo>
                  <a:lnTo>
                    <a:pt x="6666" y="40481"/>
                  </a:lnTo>
                  <a:lnTo>
                    <a:pt x="5556" y="42386"/>
                  </a:lnTo>
                  <a:lnTo>
                    <a:pt x="3412" y="43338"/>
                  </a:lnTo>
                  <a:lnTo>
                    <a:pt x="0" y="44052"/>
                  </a:lnTo>
                  <a:lnTo>
                    <a:pt x="0" y="45561"/>
                  </a:lnTo>
                  <a:lnTo>
                    <a:pt x="23732" y="45561"/>
                  </a:lnTo>
                  <a:lnTo>
                    <a:pt x="23732" y="44052"/>
                  </a:lnTo>
                  <a:lnTo>
                    <a:pt x="20320" y="43734"/>
                  </a:lnTo>
                  <a:lnTo>
                    <a:pt x="17621" y="42862"/>
                  </a:lnTo>
                  <a:lnTo>
                    <a:pt x="15954" y="40639"/>
                  </a:lnTo>
                  <a:lnTo>
                    <a:pt x="15318" y="36671"/>
                  </a:lnTo>
                  <a:lnTo>
                    <a:pt x="15318" y="14366"/>
                  </a:lnTo>
                  <a:lnTo>
                    <a:pt x="15715" y="12619"/>
                  </a:lnTo>
                  <a:lnTo>
                    <a:pt x="16588" y="10873"/>
                  </a:lnTo>
                  <a:lnTo>
                    <a:pt x="19208" y="7698"/>
                  </a:lnTo>
                  <a:lnTo>
                    <a:pt x="20716" y="6587"/>
                  </a:lnTo>
                  <a:lnTo>
                    <a:pt x="22065" y="6269"/>
                  </a:lnTo>
                  <a:lnTo>
                    <a:pt x="24128" y="7143"/>
                  </a:lnTo>
                  <a:lnTo>
                    <a:pt x="26113" y="8809"/>
                  </a:lnTo>
                  <a:lnTo>
                    <a:pt x="28891" y="9683"/>
                  </a:lnTo>
                  <a:lnTo>
                    <a:pt x="30478" y="9366"/>
                  </a:lnTo>
                  <a:lnTo>
                    <a:pt x="31670" y="8492"/>
                  </a:lnTo>
                  <a:lnTo>
                    <a:pt x="32622" y="5317"/>
                  </a:lnTo>
                  <a:lnTo>
                    <a:pt x="32305" y="3094"/>
                  </a:lnTo>
                  <a:lnTo>
                    <a:pt x="31272" y="1428"/>
                  </a:lnTo>
                  <a:lnTo>
                    <a:pt x="29606" y="317"/>
                  </a:lnTo>
                  <a:lnTo>
                    <a:pt x="27303" y="0"/>
                  </a:lnTo>
                  <a:lnTo>
                    <a:pt x="24526" y="396"/>
                  </a:lnTo>
                  <a:lnTo>
                    <a:pt x="21747" y="1904"/>
                  </a:lnTo>
                  <a:lnTo>
                    <a:pt x="18811" y="4603"/>
                  </a:lnTo>
                  <a:lnTo>
                    <a:pt x="15557" y="9048"/>
                  </a:lnTo>
                  <a:lnTo>
                    <a:pt x="15318" y="904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2764" name="Shape 7504"/>
            <p:cNvSpPr/>
            <p:nvPr/>
          </p:nvSpPr>
          <p:spPr>
            <a:xfrm>
              <a:off x="3242007" y="5861414"/>
              <a:ext cx="29448" cy="46592"/>
            </a:xfrm>
            <a:custGeom>
              <a:avLst/>
              <a:gdLst/>
              <a:ahLst/>
              <a:cxnLst/>
              <a:rect l="0" t="0" r="0" b="0"/>
              <a:pathLst>
                <a:path w="29448" h="46592">
                  <a:moveTo>
                    <a:pt x="13891" y="0"/>
                  </a:moveTo>
                  <a:lnTo>
                    <a:pt x="9525" y="555"/>
                  </a:lnTo>
                  <a:lnTo>
                    <a:pt x="6032" y="1904"/>
                  </a:lnTo>
                  <a:lnTo>
                    <a:pt x="3333" y="3968"/>
                  </a:lnTo>
                  <a:lnTo>
                    <a:pt x="1507" y="6508"/>
                  </a:lnTo>
                  <a:lnTo>
                    <a:pt x="397" y="9286"/>
                  </a:lnTo>
                  <a:lnTo>
                    <a:pt x="0" y="12064"/>
                  </a:lnTo>
                  <a:lnTo>
                    <a:pt x="1031" y="16906"/>
                  </a:lnTo>
                  <a:lnTo>
                    <a:pt x="3492" y="20716"/>
                  </a:lnTo>
                  <a:lnTo>
                    <a:pt x="7223" y="23812"/>
                  </a:lnTo>
                  <a:lnTo>
                    <a:pt x="11588" y="26511"/>
                  </a:lnTo>
                  <a:lnTo>
                    <a:pt x="17382" y="29844"/>
                  </a:lnTo>
                  <a:lnTo>
                    <a:pt x="19526" y="31273"/>
                  </a:lnTo>
                  <a:lnTo>
                    <a:pt x="21113" y="32940"/>
                  </a:lnTo>
                  <a:lnTo>
                    <a:pt x="22066" y="34925"/>
                  </a:lnTo>
                  <a:lnTo>
                    <a:pt x="22462" y="37147"/>
                  </a:lnTo>
                  <a:lnTo>
                    <a:pt x="21668" y="40639"/>
                  </a:lnTo>
                  <a:lnTo>
                    <a:pt x="19684" y="42862"/>
                  </a:lnTo>
                  <a:lnTo>
                    <a:pt x="17145" y="44052"/>
                  </a:lnTo>
                  <a:lnTo>
                    <a:pt x="14446" y="44369"/>
                  </a:lnTo>
                  <a:lnTo>
                    <a:pt x="10238" y="43734"/>
                  </a:lnTo>
                  <a:lnTo>
                    <a:pt x="7143" y="41988"/>
                  </a:lnTo>
                  <a:lnTo>
                    <a:pt x="4921" y="39448"/>
                  </a:lnTo>
                  <a:lnTo>
                    <a:pt x="3412" y="36432"/>
                  </a:lnTo>
                  <a:lnTo>
                    <a:pt x="1667" y="30479"/>
                  </a:lnTo>
                  <a:lnTo>
                    <a:pt x="79" y="30479"/>
                  </a:lnTo>
                  <a:lnTo>
                    <a:pt x="79" y="45957"/>
                  </a:lnTo>
                  <a:lnTo>
                    <a:pt x="1428" y="45957"/>
                  </a:lnTo>
                  <a:lnTo>
                    <a:pt x="2222" y="45005"/>
                  </a:lnTo>
                  <a:lnTo>
                    <a:pt x="3572" y="44767"/>
                  </a:lnTo>
                  <a:lnTo>
                    <a:pt x="8651" y="45640"/>
                  </a:lnTo>
                  <a:lnTo>
                    <a:pt x="15081" y="46592"/>
                  </a:lnTo>
                  <a:lnTo>
                    <a:pt x="18336" y="46196"/>
                  </a:lnTo>
                  <a:lnTo>
                    <a:pt x="21589" y="45163"/>
                  </a:lnTo>
                  <a:lnTo>
                    <a:pt x="24606" y="43417"/>
                  </a:lnTo>
                  <a:lnTo>
                    <a:pt x="27067" y="40877"/>
                  </a:lnTo>
                  <a:lnTo>
                    <a:pt x="28812" y="37702"/>
                  </a:lnTo>
                  <a:lnTo>
                    <a:pt x="29448" y="33813"/>
                  </a:lnTo>
                  <a:lnTo>
                    <a:pt x="28812" y="29844"/>
                  </a:lnTo>
                  <a:lnTo>
                    <a:pt x="27067" y="26828"/>
                  </a:lnTo>
                  <a:lnTo>
                    <a:pt x="24447" y="24288"/>
                  </a:lnTo>
                  <a:lnTo>
                    <a:pt x="21113" y="22066"/>
                  </a:lnTo>
                  <a:lnTo>
                    <a:pt x="10398" y="15716"/>
                  </a:lnTo>
                  <a:lnTo>
                    <a:pt x="8175" y="13969"/>
                  </a:lnTo>
                  <a:lnTo>
                    <a:pt x="6906" y="12143"/>
                  </a:lnTo>
                  <a:lnTo>
                    <a:pt x="6191" y="8731"/>
                  </a:lnTo>
                  <a:lnTo>
                    <a:pt x="6587" y="6587"/>
                  </a:lnTo>
                  <a:lnTo>
                    <a:pt x="7857" y="4523"/>
                  </a:lnTo>
                  <a:lnTo>
                    <a:pt x="10159" y="2936"/>
                  </a:lnTo>
                  <a:lnTo>
                    <a:pt x="13652" y="2301"/>
                  </a:lnTo>
                  <a:lnTo>
                    <a:pt x="16986" y="2777"/>
                  </a:lnTo>
                  <a:lnTo>
                    <a:pt x="20002" y="4523"/>
                  </a:lnTo>
                  <a:lnTo>
                    <a:pt x="21431" y="6111"/>
                  </a:lnTo>
                  <a:lnTo>
                    <a:pt x="22701" y="8254"/>
                  </a:lnTo>
                  <a:lnTo>
                    <a:pt x="23732" y="11032"/>
                  </a:lnTo>
                  <a:lnTo>
                    <a:pt x="24686" y="14446"/>
                  </a:lnTo>
                  <a:lnTo>
                    <a:pt x="26193" y="14446"/>
                  </a:lnTo>
                  <a:lnTo>
                    <a:pt x="25797" y="872"/>
                  </a:lnTo>
                  <a:lnTo>
                    <a:pt x="24686" y="872"/>
                  </a:lnTo>
                  <a:lnTo>
                    <a:pt x="24050" y="1587"/>
                  </a:lnTo>
                  <a:lnTo>
                    <a:pt x="23018" y="1983"/>
                  </a:lnTo>
                  <a:lnTo>
                    <a:pt x="19447" y="952"/>
                  </a:lnTo>
                  <a:lnTo>
                    <a:pt x="16906" y="317"/>
                  </a:lnTo>
                  <a:lnTo>
                    <a:pt x="13891" y="0"/>
                  </a:lnTo>
                  <a:close/>
                </a:path>
              </a:pathLst>
            </a:custGeom>
            <a:solidFill>
              <a:srgbClr val="000000"/>
            </a:solidFill>
          </p:spPr>
          <p:txBody>
            <a:bodyPr vert="horz" lIns="91440" tIns="45720" rIns="91440" bIns="45720" anchor="t"/>
            <a:lstStyle/>
            <a:p>
              <a:endParaRPr lang="en-IN"/>
            </a:p>
          </p:txBody>
        </p:sp>
        <p:sp>
          <p:nvSpPr>
            <p:cNvPr id="2765" name="Shape 7505"/>
            <p:cNvSpPr/>
            <p:nvPr/>
          </p:nvSpPr>
          <p:spPr>
            <a:xfrm>
              <a:off x="4352781" y="5862366"/>
              <a:ext cx="45639" cy="66198"/>
            </a:xfrm>
            <a:custGeom>
              <a:avLst/>
              <a:gdLst/>
              <a:ahLst/>
              <a:cxnLst/>
              <a:rect l="0" t="0" r="0" b="0"/>
              <a:pathLst>
                <a:path w="45639" h="66198">
                  <a:moveTo>
                    <a:pt x="0" y="0"/>
                  </a:moveTo>
                  <a:lnTo>
                    <a:pt x="0" y="1428"/>
                  </a:lnTo>
                  <a:lnTo>
                    <a:pt x="2540" y="2142"/>
                  </a:lnTo>
                  <a:lnTo>
                    <a:pt x="3968" y="3094"/>
                  </a:lnTo>
                  <a:lnTo>
                    <a:pt x="5079" y="4603"/>
                  </a:lnTo>
                  <a:lnTo>
                    <a:pt x="16351" y="28971"/>
                  </a:lnTo>
                  <a:lnTo>
                    <a:pt x="17303" y="30956"/>
                  </a:lnTo>
                  <a:lnTo>
                    <a:pt x="18573" y="33575"/>
                  </a:lnTo>
                  <a:lnTo>
                    <a:pt x="21193" y="39131"/>
                  </a:lnTo>
                  <a:lnTo>
                    <a:pt x="22066" y="41353"/>
                  </a:lnTo>
                  <a:lnTo>
                    <a:pt x="22463" y="42623"/>
                  </a:lnTo>
                  <a:lnTo>
                    <a:pt x="22304" y="43734"/>
                  </a:lnTo>
                  <a:lnTo>
                    <a:pt x="21827" y="45720"/>
                  </a:lnTo>
                  <a:lnTo>
                    <a:pt x="19843" y="50878"/>
                  </a:lnTo>
                  <a:lnTo>
                    <a:pt x="16986" y="55721"/>
                  </a:lnTo>
                  <a:lnTo>
                    <a:pt x="15240" y="57228"/>
                  </a:lnTo>
                  <a:lnTo>
                    <a:pt x="13334" y="57863"/>
                  </a:lnTo>
                  <a:lnTo>
                    <a:pt x="12144" y="57626"/>
                  </a:lnTo>
                  <a:lnTo>
                    <a:pt x="10398" y="56991"/>
                  </a:lnTo>
                  <a:lnTo>
                    <a:pt x="6350" y="56117"/>
                  </a:lnTo>
                  <a:lnTo>
                    <a:pt x="4364" y="56434"/>
                  </a:lnTo>
                  <a:lnTo>
                    <a:pt x="3095" y="57150"/>
                  </a:lnTo>
                  <a:lnTo>
                    <a:pt x="1826" y="59054"/>
                  </a:lnTo>
                  <a:lnTo>
                    <a:pt x="1587" y="60483"/>
                  </a:lnTo>
                  <a:lnTo>
                    <a:pt x="1983" y="62467"/>
                  </a:lnTo>
                  <a:lnTo>
                    <a:pt x="3333" y="64293"/>
                  </a:lnTo>
                  <a:lnTo>
                    <a:pt x="5636" y="65642"/>
                  </a:lnTo>
                  <a:lnTo>
                    <a:pt x="8811" y="66198"/>
                  </a:lnTo>
                  <a:lnTo>
                    <a:pt x="11429" y="65881"/>
                  </a:lnTo>
                  <a:lnTo>
                    <a:pt x="13889" y="64928"/>
                  </a:lnTo>
                  <a:lnTo>
                    <a:pt x="16113" y="63419"/>
                  </a:lnTo>
                  <a:lnTo>
                    <a:pt x="18097" y="61277"/>
                  </a:lnTo>
                  <a:lnTo>
                    <a:pt x="20002" y="58498"/>
                  </a:lnTo>
                  <a:lnTo>
                    <a:pt x="21907" y="55086"/>
                  </a:lnTo>
                  <a:lnTo>
                    <a:pt x="23812" y="51037"/>
                  </a:lnTo>
                  <a:lnTo>
                    <a:pt x="25638" y="46433"/>
                  </a:lnTo>
                  <a:lnTo>
                    <a:pt x="40877" y="5952"/>
                  </a:lnTo>
                  <a:lnTo>
                    <a:pt x="42148" y="3571"/>
                  </a:lnTo>
                  <a:lnTo>
                    <a:pt x="43418" y="2301"/>
                  </a:lnTo>
                  <a:lnTo>
                    <a:pt x="45639" y="1507"/>
                  </a:lnTo>
                  <a:lnTo>
                    <a:pt x="45639" y="0"/>
                  </a:lnTo>
                  <a:lnTo>
                    <a:pt x="32306" y="0"/>
                  </a:lnTo>
                  <a:lnTo>
                    <a:pt x="32306" y="1507"/>
                  </a:lnTo>
                  <a:lnTo>
                    <a:pt x="34369" y="1666"/>
                  </a:lnTo>
                  <a:lnTo>
                    <a:pt x="35877" y="2142"/>
                  </a:lnTo>
                  <a:lnTo>
                    <a:pt x="36751" y="3016"/>
                  </a:lnTo>
                  <a:lnTo>
                    <a:pt x="37068" y="4286"/>
                  </a:lnTo>
                  <a:lnTo>
                    <a:pt x="36908" y="5397"/>
                  </a:lnTo>
                  <a:lnTo>
                    <a:pt x="36274" y="6985"/>
                  </a:lnTo>
                  <a:lnTo>
                    <a:pt x="34766" y="11032"/>
                  </a:lnTo>
                  <a:lnTo>
                    <a:pt x="27067" y="33020"/>
                  </a:lnTo>
                  <a:lnTo>
                    <a:pt x="15637" y="7937"/>
                  </a:lnTo>
                  <a:lnTo>
                    <a:pt x="15001" y="6350"/>
                  </a:lnTo>
                  <a:lnTo>
                    <a:pt x="14683" y="4365"/>
                  </a:lnTo>
                  <a:lnTo>
                    <a:pt x="15240" y="2857"/>
                  </a:lnTo>
                  <a:lnTo>
                    <a:pt x="16668" y="1983"/>
                  </a:lnTo>
                  <a:lnTo>
                    <a:pt x="20399" y="1507"/>
                  </a:lnTo>
                  <a:lnTo>
                    <a:pt x="20399" y="0"/>
                  </a:lnTo>
                  <a:lnTo>
                    <a:pt x="0" y="0"/>
                  </a:lnTo>
                  <a:close/>
                </a:path>
              </a:pathLst>
            </a:custGeom>
            <a:solidFill>
              <a:srgbClr val="000000"/>
            </a:solidFill>
          </p:spPr>
          <p:txBody>
            <a:bodyPr vert="horz" lIns="91440" tIns="45720" rIns="91440" bIns="45720" anchor="t"/>
            <a:lstStyle/>
            <a:p>
              <a:endParaRPr lang="en-IN"/>
            </a:p>
          </p:txBody>
        </p:sp>
        <p:sp>
          <p:nvSpPr>
            <p:cNvPr id="2766" name="Shape 7506"/>
            <p:cNvSpPr/>
            <p:nvPr/>
          </p:nvSpPr>
          <p:spPr>
            <a:xfrm>
              <a:off x="4056951" y="5967300"/>
              <a:ext cx="10159" cy="10080"/>
            </a:xfrm>
            <a:custGeom>
              <a:avLst/>
              <a:gdLst/>
              <a:ahLst/>
              <a:cxnLst/>
              <a:rect l="0" t="0" r="0" b="0"/>
              <a:pathLst>
                <a:path w="10159" h="10080">
                  <a:moveTo>
                    <a:pt x="5000" y="0"/>
                  </a:moveTo>
                  <a:lnTo>
                    <a:pt x="2777" y="476"/>
                  </a:lnTo>
                  <a:lnTo>
                    <a:pt x="1189" y="1746"/>
                  </a:lnTo>
                  <a:lnTo>
                    <a:pt x="317" y="3412"/>
                  </a:lnTo>
                  <a:lnTo>
                    <a:pt x="0" y="5080"/>
                  </a:lnTo>
                  <a:lnTo>
                    <a:pt x="317" y="6667"/>
                  </a:lnTo>
                  <a:lnTo>
                    <a:pt x="1189" y="8333"/>
                  </a:lnTo>
                  <a:lnTo>
                    <a:pt x="2698" y="9603"/>
                  </a:lnTo>
                  <a:lnTo>
                    <a:pt x="5000" y="10080"/>
                  </a:lnTo>
                  <a:lnTo>
                    <a:pt x="7063" y="9683"/>
                  </a:lnTo>
                  <a:lnTo>
                    <a:pt x="8731" y="8651"/>
                  </a:lnTo>
                  <a:lnTo>
                    <a:pt x="9842" y="7063"/>
                  </a:lnTo>
                  <a:lnTo>
                    <a:pt x="10159" y="5080"/>
                  </a:lnTo>
                  <a:lnTo>
                    <a:pt x="9842" y="3016"/>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767" name="Shape 7507"/>
            <p:cNvSpPr/>
            <p:nvPr/>
          </p:nvSpPr>
          <p:spPr>
            <a:xfrm>
              <a:off x="3872721" y="5967300"/>
              <a:ext cx="10080" cy="10080"/>
            </a:xfrm>
            <a:custGeom>
              <a:avLst/>
              <a:gdLst/>
              <a:ahLst/>
              <a:cxnLst/>
              <a:rect l="0" t="0" r="0" b="0"/>
              <a:pathLst>
                <a:path w="10080" h="10080">
                  <a:moveTo>
                    <a:pt x="4999" y="0"/>
                  </a:moveTo>
                  <a:lnTo>
                    <a:pt x="2778" y="476"/>
                  </a:lnTo>
                  <a:lnTo>
                    <a:pt x="1191" y="1746"/>
                  </a:lnTo>
                  <a:lnTo>
                    <a:pt x="317" y="3412"/>
                  </a:lnTo>
                  <a:lnTo>
                    <a:pt x="0" y="5080"/>
                  </a:lnTo>
                  <a:lnTo>
                    <a:pt x="317" y="6667"/>
                  </a:lnTo>
                  <a:lnTo>
                    <a:pt x="1111" y="8333"/>
                  </a:lnTo>
                  <a:lnTo>
                    <a:pt x="2698" y="9603"/>
                  </a:lnTo>
                  <a:lnTo>
                    <a:pt x="4999" y="10080"/>
                  </a:lnTo>
                  <a:lnTo>
                    <a:pt x="7064" y="9683"/>
                  </a:lnTo>
                  <a:lnTo>
                    <a:pt x="8652" y="8651"/>
                  </a:lnTo>
                  <a:lnTo>
                    <a:pt x="9762" y="7063"/>
                  </a:lnTo>
                  <a:lnTo>
                    <a:pt x="10080" y="5080"/>
                  </a:lnTo>
                  <a:lnTo>
                    <a:pt x="9762" y="3016"/>
                  </a:lnTo>
                  <a:lnTo>
                    <a:pt x="8652" y="1507"/>
                  </a:lnTo>
                  <a:lnTo>
                    <a:pt x="7064" y="396"/>
                  </a:lnTo>
                  <a:lnTo>
                    <a:pt x="4999" y="0"/>
                  </a:lnTo>
                  <a:close/>
                </a:path>
              </a:pathLst>
            </a:custGeom>
            <a:solidFill>
              <a:srgbClr val="000000"/>
            </a:solidFill>
          </p:spPr>
          <p:txBody>
            <a:bodyPr vert="horz" lIns="91440" tIns="45720" rIns="91440" bIns="45720" anchor="t"/>
            <a:lstStyle/>
            <a:p>
              <a:endParaRPr lang="en-IN"/>
            </a:p>
          </p:txBody>
        </p:sp>
        <p:sp>
          <p:nvSpPr>
            <p:cNvPr id="2768" name="Shape 7508"/>
            <p:cNvSpPr/>
            <p:nvPr/>
          </p:nvSpPr>
          <p:spPr>
            <a:xfrm>
              <a:off x="3366546" y="5967300"/>
              <a:ext cx="10081" cy="10080"/>
            </a:xfrm>
            <a:custGeom>
              <a:avLst/>
              <a:gdLst/>
              <a:ahLst/>
              <a:cxnLst/>
              <a:rect l="0" t="0" r="0" b="0"/>
              <a:pathLst>
                <a:path w="10081" h="10080">
                  <a:moveTo>
                    <a:pt x="4922" y="0"/>
                  </a:moveTo>
                  <a:lnTo>
                    <a:pt x="2699" y="476"/>
                  </a:lnTo>
                  <a:lnTo>
                    <a:pt x="1191" y="1746"/>
                  </a:lnTo>
                  <a:lnTo>
                    <a:pt x="317" y="3412"/>
                  </a:lnTo>
                  <a:lnTo>
                    <a:pt x="0" y="5080"/>
                  </a:lnTo>
                  <a:lnTo>
                    <a:pt x="317" y="6667"/>
                  </a:lnTo>
                  <a:lnTo>
                    <a:pt x="1111" y="8333"/>
                  </a:lnTo>
                  <a:lnTo>
                    <a:pt x="2699" y="9603"/>
                  </a:lnTo>
                  <a:lnTo>
                    <a:pt x="4922" y="10080"/>
                  </a:lnTo>
                  <a:lnTo>
                    <a:pt x="6986" y="9683"/>
                  </a:lnTo>
                  <a:lnTo>
                    <a:pt x="8652" y="8651"/>
                  </a:lnTo>
                  <a:lnTo>
                    <a:pt x="9763" y="7063"/>
                  </a:lnTo>
                  <a:lnTo>
                    <a:pt x="10081" y="5080"/>
                  </a:lnTo>
                  <a:lnTo>
                    <a:pt x="9763" y="3016"/>
                  </a:lnTo>
                  <a:lnTo>
                    <a:pt x="8652" y="1507"/>
                  </a:lnTo>
                  <a:lnTo>
                    <a:pt x="6986" y="396"/>
                  </a:lnTo>
                  <a:lnTo>
                    <a:pt x="4922" y="0"/>
                  </a:lnTo>
                  <a:close/>
                </a:path>
              </a:pathLst>
            </a:custGeom>
            <a:solidFill>
              <a:srgbClr val="000000"/>
            </a:solidFill>
          </p:spPr>
          <p:txBody>
            <a:bodyPr vert="horz" lIns="91440" tIns="45720" rIns="91440" bIns="45720" anchor="t"/>
            <a:lstStyle/>
            <a:p>
              <a:endParaRPr lang="en-IN"/>
            </a:p>
          </p:txBody>
        </p:sp>
        <p:sp>
          <p:nvSpPr>
            <p:cNvPr id="2769" name="Shape 7509"/>
            <p:cNvSpPr/>
            <p:nvPr/>
          </p:nvSpPr>
          <p:spPr>
            <a:xfrm>
              <a:off x="3332971" y="5967300"/>
              <a:ext cx="23573" cy="67627"/>
            </a:xfrm>
            <a:custGeom>
              <a:avLst/>
              <a:gdLst/>
              <a:ahLst/>
              <a:cxnLst/>
              <a:rect l="0" t="0" r="0" b="0"/>
              <a:pathLst>
                <a:path w="23573" h="67627">
                  <a:moveTo>
                    <a:pt x="15716" y="0"/>
                  </a:moveTo>
                  <a:lnTo>
                    <a:pt x="0" y="4365"/>
                  </a:lnTo>
                  <a:lnTo>
                    <a:pt x="0" y="5952"/>
                  </a:lnTo>
                  <a:lnTo>
                    <a:pt x="3333" y="5714"/>
                  </a:lnTo>
                  <a:lnTo>
                    <a:pt x="5636" y="6032"/>
                  </a:lnTo>
                  <a:lnTo>
                    <a:pt x="6984" y="7143"/>
                  </a:lnTo>
                  <a:lnTo>
                    <a:pt x="7619" y="8968"/>
                  </a:lnTo>
                  <a:lnTo>
                    <a:pt x="7778" y="11747"/>
                  </a:lnTo>
                  <a:lnTo>
                    <a:pt x="7778" y="59055"/>
                  </a:lnTo>
                  <a:lnTo>
                    <a:pt x="7461" y="62388"/>
                  </a:lnTo>
                  <a:lnTo>
                    <a:pt x="6191" y="64452"/>
                  </a:lnTo>
                  <a:lnTo>
                    <a:pt x="3889" y="65642"/>
                  </a:lnTo>
                  <a:lnTo>
                    <a:pt x="158" y="66198"/>
                  </a:lnTo>
                  <a:lnTo>
                    <a:pt x="158" y="67627"/>
                  </a:lnTo>
                  <a:lnTo>
                    <a:pt x="23573" y="67627"/>
                  </a:lnTo>
                  <a:lnTo>
                    <a:pt x="23573" y="66198"/>
                  </a:lnTo>
                  <a:lnTo>
                    <a:pt x="19923" y="65801"/>
                  </a:lnTo>
                  <a:lnTo>
                    <a:pt x="17699" y="64770"/>
                  </a:lnTo>
                  <a:lnTo>
                    <a:pt x="16430"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2770" name="Shape 7510"/>
            <p:cNvSpPr/>
            <p:nvPr/>
          </p:nvSpPr>
          <p:spPr>
            <a:xfrm>
              <a:off x="3232324" y="5967300"/>
              <a:ext cx="46037" cy="68658"/>
            </a:xfrm>
            <a:custGeom>
              <a:avLst/>
              <a:gdLst/>
              <a:ahLst/>
              <a:cxnLst/>
              <a:rect l="0" t="0" r="0" b="0"/>
              <a:pathLst>
                <a:path w="46037" h="68658">
                  <a:moveTo>
                    <a:pt x="14366" y="0"/>
                  </a:moveTo>
                  <a:lnTo>
                    <a:pt x="0" y="4365"/>
                  </a:lnTo>
                  <a:lnTo>
                    <a:pt x="0" y="5952"/>
                  </a:lnTo>
                  <a:lnTo>
                    <a:pt x="2143" y="5873"/>
                  </a:lnTo>
                  <a:lnTo>
                    <a:pt x="4683" y="6191"/>
                  </a:lnTo>
                  <a:lnTo>
                    <a:pt x="5952" y="7222"/>
                  </a:lnTo>
                  <a:lnTo>
                    <a:pt x="6508" y="10873"/>
                  </a:lnTo>
                  <a:lnTo>
                    <a:pt x="6508" y="62308"/>
                  </a:lnTo>
                  <a:lnTo>
                    <a:pt x="7302" y="64055"/>
                  </a:lnTo>
                  <a:lnTo>
                    <a:pt x="9366" y="65563"/>
                  </a:lnTo>
                  <a:lnTo>
                    <a:pt x="15716" y="67786"/>
                  </a:lnTo>
                  <a:lnTo>
                    <a:pt x="21907" y="68658"/>
                  </a:lnTo>
                  <a:lnTo>
                    <a:pt x="28177" y="67945"/>
                  </a:lnTo>
                  <a:lnTo>
                    <a:pt x="33337" y="66039"/>
                  </a:lnTo>
                  <a:lnTo>
                    <a:pt x="37623" y="63261"/>
                  </a:lnTo>
                  <a:lnTo>
                    <a:pt x="40877" y="59689"/>
                  </a:lnTo>
                  <a:lnTo>
                    <a:pt x="43258" y="55800"/>
                  </a:lnTo>
                  <a:lnTo>
                    <a:pt x="44846" y="51672"/>
                  </a:lnTo>
                  <a:lnTo>
                    <a:pt x="45720" y="47703"/>
                  </a:lnTo>
                  <a:lnTo>
                    <a:pt x="46037" y="44052"/>
                  </a:lnTo>
                  <a:lnTo>
                    <a:pt x="45561" y="38735"/>
                  </a:lnTo>
                  <a:lnTo>
                    <a:pt x="44132" y="33655"/>
                  </a:lnTo>
                  <a:lnTo>
                    <a:pt x="41671" y="29051"/>
                  </a:lnTo>
                  <a:lnTo>
                    <a:pt x="38258" y="25400"/>
                  </a:lnTo>
                  <a:lnTo>
                    <a:pt x="33813" y="22938"/>
                  </a:lnTo>
                  <a:lnTo>
                    <a:pt x="28416" y="22066"/>
                  </a:lnTo>
                  <a:lnTo>
                    <a:pt x="24844" y="22542"/>
                  </a:lnTo>
                  <a:lnTo>
                    <a:pt x="22895" y="23242"/>
                  </a:lnTo>
                  <a:lnTo>
                    <a:pt x="24765" y="28336"/>
                  </a:lnTo>
                  <a:lnTo>
                    <a:pt x="28813" y="29130"/>
                  </a:lnTo>
                  <a:lnTo>
                    <a:pt x="31988" y="31273"/>
                  </a:lnTo>
                  <a:lnTo>
                    <a:pt x="34369" y="34527"/>
                  </a:lnTo>
                  <a:lnTo>
                    <a:pt x="36036" y="38576"/>
                  </a:lnTo>
                  <a:lnTo>
                    <a:pt x="36988" y="43100"/>
                  </a:lnTo>
                  <a:lnTo>
                    <a:pt x="37306" y="47703"/>
                  </a:lnTo>
                  <a:lnTo>
                    <a:pt x="37147" y="51276"/>
                  </a:lnTo>
                  <a:lnTo>
                    <a:pt x="36512" y="55245"/>
                  </a:lnTo>
                  <a:lnTo>
                    <a:pt x="35083" y="59055"/>
                  </a:lnTo>
                  <a:lnTo>
                    <a:pt x="32782" y="62388"/>
                  </a:lnTo>
                  <a:lnTo>
                    <a:pt x="29290" y="64611"/>
                  </a:lnTo>
                  <a:lnTo>
                    <a:pt x="24368" y="65483"/>
                  </a:lnTo>
                  <a:lnTo>
                    <a:pt x="20796" y="65007"/>
                  </a:lnTo>
                  <a:lnTo>
                    <a:pt x="16747" y="63500"/>
                  </a:lnTo>
                  <a:lnTo>
                    <a:pt x="15398" y="62230"/>
                  </a:lnTo>
                  <a:lnTo>
                    <a:pt x="14843" y="60721"/>
                  </a:lnTo>
                  <a:lnTo>
                    <a:pt x="14843" y="35718"/>
                  </a:lnTo>
                  <a:lnTo>
                    <a:pt x="15557" y="33257"/>
                  </a:lnTo>
                  <a:lnTo>
                    <a:pt x="16907" y="31352"/>
                  </a:lnTo>
                  <a:lnTo>
                    <a:pt x="18732" y="29923"/>
                  </a:lnTo>
                  <a:lnTo>
                    <a:pt x="20876" y="29051"/>
                  </a:lnTo>
                  <a:lnTo>
                    <a:pt x="24765" y="28336"/>
                  </a:lnTo>
                  <a:lnTo>
                    <a:pt x="22895" y="23242"/>
                  </a:lnTo>
                  <a:lnTo>
                    <a:pt x="21748" y="23653"/>
                  </a:lnTo>
                  <a:lnTo>
                    <a:pt x="19128" y="25241"/>
                  </a:lnTo>
                  <a:lnTo>
                    <a:pt x="17065" y="27066"/>
                  </a:lnTo>
                  <a:lnTo>
                    <a:pt x="15716" y="28733"/>
                  </a:lnTo>
                  <a:lnTo>
                    <a:pt x="15081" y="30082"/>
                  </a:lnTo>
                  <a:lnTo>
                    <a:pt x="14843" y="30082"/>
                  </a:lnTo>
                  <a:lnTo>
                    <a:pt x="14843" y="158"/>
                  </a:lnTo>
                  <a:lnTo>
                    <a:pt x="14366" y="0"/>
                  </a:lnTo>
                  <a:close/>
                </a:path>
              </a:pathLst>
            </a:custGeom>
            <a:solidFill>
              <a:srgbClr val="000000"/>
            </a:solidFill>
          </p:spPr>
          <p:txBody>
            <a:bodyPr vert="horz" lIns="91440" tIns="45720" rIns="91440" bIns="45720" anchor="t"/>
            <a:lstStyle/>
            <a:p>
              <a:endParaRPr lang="en-IN"/>
            </a:p>
          </p:txBody>
        </p:sp>
        <p:sp>
          <p:nvSpPr>
            <p:cNvPr id="2771" name="Shape 7511"/>
            <p:cNvSpPr/>
            <p:nvPr/>
          </p:nvSpPr>
          <p:spPr>
            <a:xfrm>
              <a:off x="4322064" y="5968014"/>
              <a:ext cx="64768" cy="68342"/>
            </a:xfrm>
            <a:custGeom>
              <a:avLst/>
              <a:gdLst/>
              <a:ahLst/>
              <a:cxnLst/>
              <a:rect l="0" t="0" r="0" b="0"/>
              <a:pathLst>
                <a:path w="64768" h="68342">
                  <a:moveTo>
                    <a:pt x="32384" y="0"/>
                  </a:moveTo>
                  <a:lnTo>
                    <a:pt x="32384" y="3572"/>
                  </a:lnTo>
                  <a:lnTo>
                    <a:pt x="37463" y="4207"/>
                  </a:lnTo>
                  <a:lnTo>
                    <a:pt x="42386" y="6430"/>
                  </a:lnTo>
                  <a:lnTo>
                    <a:pt x="46751" y="10398"/>
                  </a:lnTo>
                  <a:lnTo>
                    <a:pt x="50243" y="16192"/>
                  </a:lnTo>
                  <a:lnTo>
                    <a:pt x="51672" y="19843"/>
                  </a:lnTo>
                  <a:lnTo>
                    <a:pt x="52625" y="24051"/>
                  </a:lnTo>
                  <a:lnTo>
                    <a:pt x="53259" y="28813"/>
                  </a:lnTo>
                  <a:lnTo>
                    <a:pt x="53498" y="34131"/>
                  </a:lnTo>
                  <a:lnTo>
                    <a:pt x="53259" y="39370"/>
                  </a:lnTo>
                  <a:lnTo>
                    <a:pt x="52704" y="43973"/>
                  </a:lnTo>
                  <a:lnTo>
                    <a:pt x="51751" y="48181"/>
                  </a:lnTo>
                  <a:lnTo>
                    <a:pt x="50481" y="51752"/>
                  </a:lnTo>
                  <a:lnTo>
                    <a:pt x="47068" y="57626"/>
                  </a:lnTo>
                  <a:lnTo>
                    <a:pt x="42782" y="61675"/>
                  </a:lnTo>
                  <a:lnTo>
                    <a:pt x="37781" y="63976"/>
                  </a:lnTo>
                  <a:lnTo>
                    <a:pt x="32384" y="64770"/>
                  </a:lnTo>
                  <a:lnTo>
                    <a:pt x="27066" y="63976"/>
                  </a:lnTo>
                  <a:lnTo>
                    <a:pt x="22066" y="61675"/>
                  </a:lnTo>
                  <a:lnTo>
                    <a:pt x="17700" y="57626"/>
                  </a:lnTo>
                  <a:lnTo>
                    <a:pt x="14287" y="51752"/>
                  </a:lnTo>
                  <a:lnTo>
                    <a:pt x="13017" y="48181"/>
                  </a:lnTo>
                  <a:lnTo>
                    <a:pt x="12063" y="43973"/>
                  </a:lnTo>
                  <a:lnTo>
                    <a:pt x="11508" y="39370"/>
                  </a:lnTo>
                  <a:lnTo>
                    <a:pt x="11269" y="34131"/>
                  </a:lnTo>
                  <a:lnTo>
                    <a:pt x="11508" y="28813"/>
                  </a:lnTo>
                  <a:lnTo>
                    <a:pt x="12143" y="24051"/>
                  </a:lnTo>
                  <a:lnTo>
                    <a:pt x="13175" y="19843"/>
                  </a:lnTo>
                  <a:lnTo>
                    <a:pt x="14525" y="16192"/>
                  </a:lnTo>
                  <a:lnTo>
                    <a:pt x="18017" y="10398"/>
                  </a:lnTo>
                  <a:lnTo>
                    <a:pt x="22462" y="6430"/>
                  </a:lnTo>
                  <a:lnTo>
                    <a:pt x="27304" y="4207"/>
                  </a:lnTo>
                  <a:lnTo>
                    <a:pt x="32384" y="3572"/>
                  </a:lnTo>
                  <a:lnTo>
                    <a:pt x="32384" y="0"/>
                  </a:lnTo>
                  <a:lnTo>
                    <a:pt x="24367" y="952"/>
                  </a:lnTo>
                  <a:lnTo>
                    <a:pt x="16826" y="3810"/>
                  </a:lnTo>
                  <a:lnTo>
                    <a:pt x="10080" y="8572"/>
                  </a:lnTo>
                  <a:lnTo>
                    <a:pt x="4762" y="15240"/>
                  </a:lnTo>
                  <a:lnTo>
                    <a:pt x="2698" y="19288"/>
                  </a:lnTo>
                  <a:lnTo>
                    <a:pt x="1268" y="23812"/>
                  </a:lnTo>
                  <a:lnTo>
                    <a:pt x="317" y="28813"/>
                  </a:lnTo>
                  <a:lnTo>
                    <a:pt x="0" y="34211"/>
                  </a:lnTo>
                  <a:lnTo>
                    <a:pt x="317" y="39370"/>
                  </a:lnTo>
                  <a:lnTo>
                    <a:pt x="1189" y="44132"/>
                  </a:lnTo>
                  <a:lnTo>
                    <a:pt x="2538" y="48498"/>
                  </a:lnTo>
                  <a:lnTo>
                    <a:pt x="4443" y="52467"/>
                  </a:lnTo>
                  <a:lnTo>
                    <a:pt x="9445" y="59213"/>
                  </a:lnTo>
                  <a:lnTo>
                    <a:pt x="16032" y="64215"/>
                  </a:lnTo>
                  <a:lnTo>
                    <a:pt x="19763" y="66040"/>
                  </a:lnTo>
                  <a:lnTo>
                    <a:pt x="23732" y="67310"/>
                  </a:lnTo>
                  <a:lnTo>
                    <a:pt x="27938" y="68103"/>
                  </a:lnTo>
                  <a:lnTo>
                    <a:pt x="32384" y="68342"/>
                  </a:lnTo>
                  <a:lnTo>
                    <a:pt x="36829" y="68103"/>
                  </a:lnTo>
                  <a:lnTo>
                    <a:pt x="41116" y="67310"/>
                  </a:lnTo>
                  <a:lnTo>
                    <a:pt x="45084" y="66040"/>
                  </a:lnTo>
                  <a:lnTo>
                    <a:pt x="48814" y="64215"/>
                  </a:lnTo>
                  <a:lnTo>
                    <a:pt x="55323" y="59213"/>
                  </a:lnTo>
                  <a:lnTo>
                    <a:pt x="60403" y="52467"/>
                  </a:lnTo>
                  <a:lnTo>
                    <a:pt x="62308" y="48498"/>
                  </a:lnTo>
                  <a:lnTo>
                    <a:pt x="63657" y="44132"/>
                  </a:lnTo>
                  <a:lnTo>
                    <a:pt x="64451" y="39370"/>
                  </a:lnTo>
                  <a:lnTo>
                    <a:pt x="64768" y="34211"/>
                  </a:lnTo>
                  <a:lnTo>
                    <a:pt x="64451" y="28813"/>
                  </a:lnTo>
                  <a:lnTo>
                    <a:pt x="63500" y="23812"/>
                  </a:lnTo>
                  <a:lnTo>
                    <a:pt x="62069" y="19288"/>
                  </a:lnTo>
                  <a:lnTo>
                    <a:pt x="60006" y="15240"/>
                  </a:lnTo>
                  <a:lnTo>
                    <a:pt x="54688" y="8572"/>
                  </a:lnTo>
                  <a:lnTo>
                    <a:pt x="48021" y="3810"/>
                  </a:lnTo>
                  <a:lnTo>
                    <a:pt x="40401" y="952"/>
                  </a:lnTo>
                  <a:lnTo>
                    <a:pt x="32384" y="0"/>
                  </a:lnTo>
                  <a:close/>
                </a:path>
              </a:pathLst>
            </a:custGeom>
            <a:solidFill>
              <a:srgbClr val="000000"/>
            </a:solidFill>
          </p:spPr>
          <p:txBody>
            <a:bodyPr vert="horz" lIns="91440" tIns="45720" rIns="91440" bIns="45720" anchor="t"/>
            <a:lstStyle/>
            <a:p>
              <a:endParaRPr lang="en-IN"/>
            </a:p>
          </p:txBody>
        </p:sp>
        <p:sp>
          <p:nvSpPr>
            <p:cNvPr id="2772" name="Shape 7512"/>
            <p:cNvSpPr/>
            <p:nvPr/>
          </p:nvSpPr>
          <p:spPr>
            <a:xfrm>
              <a:off x="3578716" y="5967300"/>
              <a:ext cx="35957" cy="67627"/>
            </a:xfrm>
            <a:custGeom>
              <a:avLst/>
              <a:gdLst/>
              <a:ahLst/>
              <a:cxnLst/>
              <a:rect l="0" t="0" r="0" b="0"/>
              <a:pathLst>
                <a:path w="35957" h="67627">
                  <a:moveTo>
                    <a:pt x="26035" y="0"/>
                  </a:moveTo>
                  <a:lnTo>
                    <a:pt x="20161" y="793"/>
                  </a:lnTo>
                  <a:lnTo>
                    <a:pt x="15796" y="2857"/>
                  </a:lnTo>
                  <a:lnTo>
                    <a:pt x="12621" y="5793"/>
                  </a:lnTo>
                  <a:lnTo>
                    <a:pt x="10477" y="9444"/>
                  </a:lnTo>
                  <a:lnTo>
                    <a:pt x="9128" y="13335"/>
                  </a:lnTo>
                  <a:lnTo>
                    <a:pt x="8492" y="17145"/>
                  </a:lnTo>
                  <a:lnTo>
                    <a:pt x="8255" y="20478"/>
                  </a:lnTo>
                  <a:lnTo>
                    <a:pt x="8255" y="23097"/>
                  </a:lnTo>
                  <a:lnTo>
                    <a:pt x="79" y="23097"/>
                  </a:lnTo>
                  <a:lnTo>
                    <a:pt x="79" y="26272"/>
                  </a:lnTo>
                  <a:lnTo>
                    <a:pt x="8255" y="26272"/>
                  </a:lnTo>
                  <a:lnTo>
                    <a:pt x="8255" y="57387"/>
                  </a:lnTo>
                  <a:lnTo>
                    <a:pt x="7858" y="61912"/>
                  </a:lnTo>
                  <a:lnTo>
                    <a:pt x="6588" y="64531"/>
                  </a:lnTo>
                  <a:lnTo>
                    <a:pt x="4127" y="65801"/>
                  </a:lnTo>
                  <a:lnTo>
                    <a:pt x="0" y="66198"/>
                  </a:lnTo>
                  <a:lnTo>
                    <a:pt x="0" y="67627"/>
                  </a:lnTo>
                  <a:lnTo>
                    <a:pt x="25797" y="67627"/>
                  </a:lnTo>
                  <a:lnTo>
                    <a:pt x="25797" y="66198"/>
                  </a:lnTo>
                  <a:lnTo>
                    <a:pt x="21907" y="65881"/>
                  </a:lnTo>
                  <a:lnTo>
                    <a:pt x="19288" y="65166"/>
                  </a:lnTo>
                  <a:lnTo>
                    <a:pt x="17780" y="63976"/>
                  </a:lnTo>
                  <a:lnTo>
                    <a:pt x="16907" y="62230"/>
                  </a:lnTo>
                  <a:lnTo>
                    <a:pt x="16590" y="60007"/>
                  </a:lnTo>
                  <a:lnTo>
                    <a:pt x="16510" y="57387"/>
                  </a:lnTo>
                  <a:lnTo>
                    <a:pt x="16510" y="26272"/>
                  </a:lnTo>
                  <a:lnTo>
                    <a:pt x="28654" y="26272"/>
                  </a:lnTo>
                  <a:lnTo>
                    <a:pt x="28654" y="23097"/>
                  </a:lnTo>
                  <a:lnTo>
                    <a:pt x="16430" y="23097"/>
                  </a:lnTo>
                  <a:lnTo>
                    <a:pt x="16430" y="11588"/>
                  </a:lnTo>
                  <a:lnTo>
                    <a:pt x="16827" y="7698"/>
                  </a:lnTo>
                  <a:lnTo>
                    <a:pt x="17383" y="5793"/>
                  </a:lnTo>
                  <a:lnTo>
                    <a:pt x="18415" y="4286"/>
                  </a:lnTo>
                  <a:lnTo>
                    <a:pt x="20082" y="3175"/>
                  </a:lnTo>
                  <a:lnTo>
                    <a:pt x="22383" y="2777"/>
                  </a:lnTo>
                  <a:lnTo>
                    <a:pt x="24447" y="3333"/>
                  </a:lnTo>
                  <a:lnTo>
                    <a:pt x="25955" y="4682"/>
                  </a:lnTo>
                  <a:lnTo>
                    <a:pt x="28496" y="8333"/>
                  </a:lnTo>
                  <a:lnTo>
                    <a:pt x="29923" y="9683"/>
                  </a:lnTo>
                  <a:lnTo>
                    <a:pt x="31671" y="10160"/>
                  </a:lnTo>
                  <a:lnTo>
                    <a:pt x="34607" y="9207"/>
                  </a:lnTo>
                  <a:lnTo>
                    <a:pt x="35560" y="7937"/>
                  </a:lnTo>
                  <a:lnTo>
                    <a:pt x="35957" y="6032"/>
                  </a:lnTo>
                  <a:lnTo>
                    <a:pt x="35163" y="3651"/>
                  </a:lnTo>
                  <a:lnTo>
                    <a:pt x="33098" y="1746"/>
                  </a:lnTo>
                  <a:lnTo>
                    <a:pt x="29923" y="476"/>
                  </a:lnTo>
                  <a:lnTo>
                    <a:pt x="26035" y="0"/>
                  </a:lnTo>
                  <a:close/>
                </a:path>
              </a:pathLst>
            </a:custGeom>
            <a:solidFill>
              <a:srgbClr val="000000"/>
            </a:solidFill>
          </p:spPr>
          <p:txBody>
            <a:bodyPr vert="horz" lIns="91440" tIns="45720" rIns="91440" bIns="45720" anchor="t"/>
            <a:lstStyle/>
            <a:p>
              <a:endParaRPr lang="en-IN"/>
            </a:p>
          </p:txBody>
        </p:sp>
        <p:sp>
          <p:nvSpPr>
            <p:cNvPr id="2773" name="Shape 7513"/>
            <p:cNvSpPr/>
            <p:nvPr/>
          </p:nvSpPr>
          <p:spPr>
            <a:xfrm>
              <a:off x="4256103" y="5968014"/>
              <a:ext cx="59928" cy="68342"/>
            </a:xfrm>
            <a:custGeom>
              <a:avLst/>
              <a:gdLst/>
              <a:ahLst/>
              <a:cxnLst/>
              <a:rect l="0" t="0" r="0" b="0"/>
              <a:pathLst>
                <a:path w="59928" h="68342">
                  <a:moveTo>
                    <a:pt x="33654" y="0"/>
                  </a:moveTo>
                  <a:lnTo>
                    <a:pt x="29368" y="238"/>
                  </a:lnTo>
                  <a:lnTo>
                    <a:pt x="25241" y="952"/>
                  </a:lnTo>
                  <a:lnTo>
                    <a:pt x="21192" y="2143"/>
                  </a:lnTo>
                  <a:lnTo>
                    <a:pt x="17303" y="3890"/>
                  </a:lnTo>
                  <a:lnTo>
                    <a:pt x="10398" y="8731"/>
                  </a:lnTo>
                  <a:lnTo>
                    <a:pt x="4921" y="15398"/>
                  </a:lnTo>
                  <a:lnTo>
                    <a:pt x="2857" y="19447"/>
                  </a:lnTo>
                  <a:lnTo>
                    <a:pt x="1348" y="23892"/>
                  </a:lnTo>
                  <a:lnTo>
                    <a:pt x="397" y="28813"/>
                  </a:lnTo>
                  <a:lnTo>
                    <a:pt x="0" y="34131"/>
                  </a:lnTo>
                  <a:lnTo>
                    <a:pt x="397" y="40005"/>
                  </a:lnTo>
                  <a:lnTo>
                    <a:pt x="1348" y="45243"/>
                  </a:lnTo>
                  <a:lnTo>
                    <a:pt x="2936" y="49927"/>
                  </a:lnTo>
                  <a:lnTo>
                    <a:pt x="5079" y="53975"/>
                  </a:lnTo>
                  <a:lnTo>
                    <a:pt x="7619" y="57467"/>
                  </a:lnTo>
                  <a:lnTo>
                    <a:pt x="10555" y="60483"/>
                  </a:lnTo>
                  <a:lnTo>
                    <a:pt x="13811" y="62944"/>
                  </a:lnTo>
                  <a:lnTo>
                    <a:pt x="17462" y="64928"/>
                  </a:lnTo>
                  <a:lnTo>
                    <a:pt x="25161" y="67548"/>
                  </a:lnTo>
                  <a:lnTo>
                    <a:pt x="33098" y="68342"/>
                  </a:lnTo>
                  <a:lnTo>
                    <a:pt x="39448" y="67786"/>
                  </a:lnTo>
                  <a:lnTo>
                    <a:pt x="44925" y="66357"/>
                  </a:lnTo>
                  <a:lnTo>
                    <a:pt x="49609" y="64373"/>
                  </a:lnTo>
                  <a:lnTo>
                    <a:pt x="53339" y="62151"/>
                  </a:lnTo>
                  <a:lnTo>
                    <a:pt x="56277" y="59848"/>
                  </a:lnTo>
                  <a:lnTo>
                    <a:pt x="58261" y="57865"/>
                  </a:lnTo>
                  <a:lnTo>
                    <a:pt x="59531" y="56356"/>
                  </a:lnTo>
                  <a:lnTo>
                    <a:pt x="59928" y="55721"/>
                  </a:lnTo>
                  <a:lnTo>
                    <a:pt x="58102" y="53975"/>
                  </a:lnTo>
                  <a:lnTo>
                    <a:pt x="56277" y="55721"/>
                  </a:lnTo>
                  <a:lnTo>
                    <a:pt x="53657" y="57865"/>
                  </a:lnTo>
                  <a:lnTo>
                    <a:pt x="50323" y="60087"/>
                  </a:lnTo>
                  <a:lnTo>
                    <a:pt x="46274" y="62071"/>
                  </a:lnTo>
                  <a:lnTo>
                    <a:pt x="41354" y="63421"/>
                  </a:lnTo>
                  <a:lnTo>
                    <a:pt x="35718" y="63976"/>
                  </a:lnTo>
                  <a:lnTo>
                    <a:pt x="29605" y="63182"/>
                  </a:lnTo>
                  <a:lnTo>
                    <a:pt x="23892" y="60960"/>
                  </a:lnTo>
                  <a:lnTo>
                    <a:pt x="18970" y="56991"/>
                  </a:lnTo>
                  <a:lnTo>
                    <a:pt x="15002" y="51356"/>
                  </a:lnTo>
                  <a:lnTo>
                    <a:pt x="13493" y="47863"/>
                  </a:lnTo>
                  <a:lnTo>
                    <a:pt x="12461" y="43815"/>
                  </a:lnTo>
                  <a:lnTo>
                    <a:pt x="11747" y="39370"/>
                  </a:lnTo>
                  <a:lnTo>
                    <a:pt x="11509" y="34369"/>
                  </a:lnTo>
                  <a:lnTo>
                    <a:pt x="11747" y="29448"/>
                  </a:lnTo>
                  <a:lnTo>
                    <a:pt x="12223" y="25082"/>
                  </a:lnTo>
                  <a:lnTo>
                    <a:pt x="13097" y="21352"/>
                  </a:lnTo>
                  <a:lnTo>
                    <a:pt x="14128" y="18256"/>
                  </a:lnTo>
                  <a:lnTo>
                    <a:pt x="16748" y="13415"/>
                  </a:lnTo>
                  <a:lnTo>
                    <a:pt x="19684" y="10001"/>
                  </a:lnTo>
                  <a:lnTo>
                    <a:pt x="23098" y="7302"/>
                  </a:lnTo>
                  <a:lnTo>
                    <a:pt x="26828" y="5397"/>
                  </a:lnTo>
                  <a:lnTo>
                    <a:pt x="30717" y="4286"/>
                  </a:lnTo>
                  <a:lnTo>
                    <a:pt x="34528" y="3968"/>
                  </a:lnTo>
                  <a:lnTo>
                    <a:pt x="38893" y="4366"/>
                  </a:lnTo>
                  <a:lnTo>
                    <a:pt x="42783" y="5397"/>
                  </a:lnTo>
                  <a:lnTo>
                    <a:pt x="46117" y="6985"/>
                  </a:lnTo>
                  <a:lnTo>
                    <a:pt x="49053" y="9207"/>
                  </a:lnTo>
                  <a:lnTo>
                    <a:pt x="53578" y="15002"/>
                  </a:lnTo>
                  <a:lnTo>
                    <a:pt x="56356" y="22225"/>
                  </a:lnTo>
                  <a:lnTo>
                    <a:pt x="58658" y="22225"/>
                  </a:lnTo>
                  <a:lnTo>
                    <a:pt x="57705" y="0"/>
                  </a:lnTo>
                  <a:lnTo>
                    <a:pt x="55642" y="0"/>
                  </a:lnTo>
                  <a:lnTo>
                    <a:pt x="54689" y="1905"/>
                  </a:lnTo>
                  <a:lnTo>
                    <a:pt x="53261" y="2857"/>
                  </a:lnTo>
                  <a:lnTo>
                    <a:pt x="51911" y="3175"/>
                  </a:lnTo>
                  <a:lnTo>
                    <a:pt x="51117" y="3255"/>
                  </a:lnTo>
                  <a:lnTo>
                    <a:pt x="49688" y="2937"/>
                  </a:lnTo>
                  <a:lnTo>
                    <a:pt x="47625" y="2381"/>
                  </a:lnTo>
                  <a:lnTo>
                    <a:pt x="41672" y="873"/>
                  </a:lnTo>
                  <a:lnTo>
                    <a:pt x="37941" y="238"/>
                  </a:lnTo>
                  <a:lnTo>
                    <a:pt x="33654" y="0"/>
                  </a:lnTo>
                  <a:close/>
                </a:path>
              </a:pathLst>
            </a:custGeom>
            <a:solidFill>
              <a:srgbClr val="000000"/>
            </a:solidFill>
          </p:spPr>
          <p:txBody>
            <a:bodyPr vert="horz" lIns="91440" tIns="45720" rIns="91440" bIns="45720" anchor="t"/>
            <a:lstStyle/>
            <a:p>
              <a:endParaRPr lang="en-IN"/>
            </a:p>
          </p:txBody>
        </p:sp>
        <p:sp>
          <p:nvSpPr>
            <p:cNvPr id="2774" name="Shape 7514"/>
            <p:cNvSpPr/>
            <p:nvPr/>
          </p:nvSpPr>
          <p:spPr>
            <a:xfrm>
              <a:off x="4152597" y="5977619"/>
              <a:ext cx="26352" cy="58340"/>
            </a:xfrm>
            <a:custGeom>
              <a:avLst/>
              <a:gdLst/>
              <a:ahLst/>
              <a:cxnLst/>
              <a:rect l="0" t="0" r="0" b="0"/>
              <a:pathLst>
                <a:path w="26352" h="58340">
                  <a:moveTo>
                    <a:pt x="13255" y="0"/>
                  </a:moveTo>
                  <a:lnTo>
                    <a:pt x="10873" y="3412"/>
                  </a:lnTo>
                  <a:lnTo>
                    <a:pt x="8810" y="6111"/>
                  </a:lnTo>
                  <a:lnTo>
                    <a:pt x="4366" y="11271"/>
                  </a:lnTo>
                  <a:lnTo>
                    <a:pt x="1348" y="13652"/>
                  </a:lnTo>
                  <a:lnTo>
                    <a:pt x="397" y="14446"/>
                  </a:lnTo>
                  <a:lnTo>
                    <a:pt x="0" y="15239"/>
                  </a:lnTo>
                  <a:lnTo>
                    <a:pt x="397" y="15953"/>
                  </a:lnTo>
                  <a:lnTo>
                    <a:pt x="5635" y="15953"/>
                  </a:lnTo>
                  <a:lnTo>
                    <a:pt x="5635" y="45720"/>
                  </a:lnTo>
                  <a:lnTo>
                    <a:pt x="5874" y="49132"/>
                  </a:lnTo>
                  <a:lnTo>
                    <a:pt x="6350" y="51911"/>
                  </a:lnTo>
                  <a:lnTo>
                    <a:pt x="7222" y="54133"/>
                  </a:lnTo>
                  <a:lnTo>
                    <a:pt x="8335" y="55721"/>
                  </a:lnTo>
                  <a:lnTo>
                    <a:pt x="11191" y="57705"/>
                  </a:lnTo>
                  <a:lnTo>
                    <a:pt x="14763" y="58340"/>
                  </a:lnTo>
                  <a:lnTo>
                    <a:pt x="18097" y="57705"/>
                  </a:lnTo>
                  <a:lnTo>
                    <a:pt x="21352" y="56117"/>
                  </a:lnTo>
                  <a:lnTo>
                    <a:pt x="24130" y="53736"/>
                  </a:lnTo>
                  <a:lnTo>
                    <a:pt x="26352" y="50800"/>
                  </a:lnTo>
                  <a:lnTo>
                    <a:pt x="25003" y="49688"/>
                  </a:lnTo>
                  <a:lnTo>
                    <a:pt x="22780" y="51911"/>
                  </a:lnTo>
                  <a:lnTo>
                    <a:pt x="21113" y="52783"/>
                  </a:lnTo>
                  <a:lnTo>
                    <a:pt x="18971" y="53181"/>
                  </a:lnTo>
                  <a:lnTo>
                    <a:pt x="16907" y="52705"/>
                  </a:lnTo>
                  <a:lnTo>
                    <a:pt x="15399" y="51513"/>
                  </a:lnTo>
                  <a:lnTo>
                    <a:pt x="14128" y="47942"/>
                  </a:lnTo>
                  <a:lnTo>
                    <a:pt x="13970" y="44291"/>
                  </a:lnTo>
                  <a:lnTo>
                    <a:pt x="13970" y="15953"/>
                  </a:lnTo>
                  <a:lnTo>
                    <a:pt x="23971" y="15953"/>
                  </a:lnTo>
                  <a:lnTo>
                    <a:pt x="23971" y="12778"/>
                  </a:lnTo>
                  <a:lnTo>
                    <a:pt x="13970" y="12778"/>
                  </a:lnTo>
                  <a:lnTo>
                    <a:pt x="13970"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775" name="Shape 7515"/>
            <p:cNvSpPr/>
            <p:nvPr/>
          </p:nvSpPr>
          <p:spPr>
            <a:xfrm>
              <a:off x="3161997" y="5977619"/>
              <a:ext cx="26352" cy="58340"/>
            </a:xfrm>
            <a:custGeom>
              <a:avLst/>
              <a:gdLst/>
              <a:ahLst/>
              <a:cxnLst/>
              <a:rect l="0" t="0" r="0" b="0"/>
              <a:pathLst>
                <a:path w="26352" h="58340">
                  <a:moveTo>
                    <a:pt x="13255" y="0"/>
                  </a:moveTo>
                  <a:lnTo>
                    <a:pt x="10873" y="3412"/>
                  </a:lnTo>
                  <a:lnTo>
                    <a:pt x="8810" y="6111"/>
                  </a:lnTo>
                  <a:lnTo>
                    <a:pt x="4366" y="11271"/>
                  </a:lnTo>
                  <a:lnTo>
                    <a:pt x="1348" y="13652"/>
                  </a:lnTo>
                  <a:lnTo>
                    <a:pt x="397" y="14446"/>
                  </a:lnTo>
                  <a:lnTo>
                    <a:pt x="0" y="15239"/>
                  </a:lnTo>
                  <a:lnTo>
                    <a:pt x="397" y="15953"/>
                  </a:lnTo>
                  <a:lnTo>
                    <a:pt x="5635" y="15953"/>
                  </a:lnTo>
                  <a:lnTo>
                    <a:pt x="5635" y="45720"/>
                  </a:lnTo>
                  <a:lnTo>
                    <a:pt x="5874" y="49132"/>
                  </a:lnTo>
                  <a:lnTo>
                    <a:pt x="6350" y="51911"/>
                  </a:lnTo>
                  <a:lnTo>
                    <a:pt x="7222" y="54133"/>
                  </a:lnTo>
                  <a:lnTo>
                    <a:pt x="8335" y="55721"/>
                  </a:lnTo>
                  <a:lnTo>
                    <a:pt x="11191" y="57705"/>
                  </a:lnTo>
                  <a:lnTo>
                    <a:pt x="14763" y="58340"/>
                  </a:lnTo>
                  <a:lnTo>
                    <a:pt x="18097" y="57705"/>
                  </a:lnTo>
                  <a:lnTo>
                    <a:pt x="21352" y="56117"/>
                  </a:lnTo>
                  <a:lnTo>
                    <a:pt x="24130" y="53736"/>
                  </a:lnTo>
                  <a:lnTo>
                    <a:pt x="26352" y="50800"/>
                  </a:lnTo>
                  <a:lnTo>
                    <a:pt x="25003" y="49688"/>
                  </a:lnTo>
                  <a:lnTo>
                    <a:pt x="22780" y="51911"/>
                  </a:lnTo>
                  <a:lnTo>
                    <a:pt x="21113" y="52783"/>
                  </a:lnTo>
                  <a:lnTo>
                    <a:pt x="18971" y="53181"/>
                  </a:lnTo>
                  <a:lnTo>
                    <a:pt x="16907" y="52705"/>
                  </a:lnTo>
                  <a:lnTo>
                    <a:pt x="15399" y="51513"/>
                  </a:lnTo>
                  <a:lnTo>
                    <a:pt x="14128" y="47942"/>
                  </a:lnTo>
                  <a:lnTo>
                    <a:pt x="13970" y="44291"/>
                  </a:lnTo>
                  <a:lnTo>
                    <a:pt x="13970" y="15953"/>
                  </a:lnTo>
                  <a:lnTo>
                    <a:pt x="23971" y="15953"/>
                  </a:lnTo>
                  <a:lnTo>
                    <a:pt x="23971" y="12778"/>
                  </a:lnTo>
                  <a:lnTo>
                    <a:pt x="13970" y="12778"/>
                  </a:lnTo>
                  <a:lnTo>
                    <a:pt x="13970"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776" name="Shape 7516"/>
            <p:cNvSpPr/>
            <p:nvPr/>
          </p:nvSpPr>
          <p:spPr>
            <a:xfrm>
              <a:off x="4181887" y="5989366"/>
              <a:ext cx="43734" cy="46592"/>
            </a:xfrm>
            <a:custGeom>
              <a:avLst/>
              <a:gdLst/>
              <a:ahLst/>
              <a:cxnLst/>
              <a:rect l="0" t="0" r="0" b="0"/>
              <a:pathLst>
                <a:path w="43734" h="46592">
                  <a:moveTo>
                    <a:pt x="21431" y="0"/>
                  </a:moveTo>
                  <a:lnTo>
                    <a:pt x="20637" y="2777"/>
                  </a:lnTo>
                  <a:lnTo>
                    <a:pt x="24843" y="3651"/>
                  </a:lnTo>
                  <a:lnTo>
                    <a:pt x="28336" y="6032"/>
                  </a:lnTo>
                  <a:lnTo>
                    <a:pt x="31113" y="9762"/>
                  </a:lnTo>
                  <a:lnTo>
                    <a:pt x="33177" y="14446"/>
                  </a:lnTo>
                  <a:lnTo>
                    <a:pt x="34368" y="19922"/>
                  </a:lnTo>
                  <a:lnTo>
                    <a:pt x="34764" y="25876"/>
                  </a:lnTo>
                  <a:lnTo>
                    <a:pt x="34209" y="32146"/>
                  </a:lnTo>
                  <a:lnTo>
                    <a:pt x="32861" y="36829"/>
                  </a:lnTo>
                  <a:lnTo>
                    <a:pt x="30796" y="40163"/>
                  </a:lnTo>
                  <a:lnTo>
                    <a:pt x="28336" y="42306"/>
                  </a:lnTo>
                  <a:lnTo>
                    <a:pt x="25717" y="43497"/>
                  </a:lnTo>
                  <a:lnTo>
                    <a:pt x="23097" y="43814"/>
                  </a:lnTo>
                  <a:lnTo>
                    <a:pt x="19050" y="43021"/>
                  </a:lnTo>
                  <a:lnTo>
                    <a:pt x="15875" y="40798"/>
                  </a:lnTo>
                  <a:lnTo>
                    <a:pt x="13413" y="37623"/>
                  </a:lnTo>
                  <a:lnTo>
                    <a:pt x="11588" y="33733"/>
                  </a:lnTo>
                  <a:lnTo>
                    <a:pt x="9445" y="25319"/>
                  </a:lnTo>
                  <a:lnTo>
                    <a:pt x="9048" y="21431"/>
                  </a:lnTo>
                  <a:lnTo>
                    <a:pt x="8888" y="18256"/>
                  </a:lnTo>
                  <a:lnTo>
                    <a:pt x="9127" y="14604"/>
                  </a:lnTo>
                  <a:lnTo>
                    <a:pt x="9842" y="11508"/>
                  </a:lnTo>
                  <a:lnTo>
                    <a:pt x="10873" y="8809"/>
                  </a:lnTo>
                  <a:lnTo>
                    <a:pt x="12382" y="6667"/>
                  </a:lnTo>
                  <a:lnTo>
                    <a:pt x="14127" y="4921"/>
                  </a:lnTo>
                  <a:lnTo>
                    <a:pt x="16112" y="3730"/>
                  </a:lnTo>
                  <a:lnTo>
                    <a:pt x="18256" y="3016"/>
                  </a:lnTo>
                  <a:lnTo>
                    <a:pt x="20637" y="2777"/>
                  </a:lnTo>
                  <a:lnTo>
                    <a:pt x="21431" y="0"/>
                  </a:lnTo>
                  <a:lnTo>
                    <a:pt x="15238" y="872"/>
                  </a:lnTo>
                  <a:lnTo>
                    <a:pt x="10001" y="3253"/>
                  </a:lnTo>
                  <a:lnTo>
                    <a:pt x="5713" y="6985"/>
                  </a:lnTo>
                  <a:lnTo>
                    <a:pt x="2618" y="11667"/>
                  </a:lnTo>
                  <a:lnTo>
                    <a:pt x="633" y="17065"/>
                  </a:lnTo>
                  <a:lnTo>
                    <a:pt x="0" y="23018"/>
                  </a:lnTo>
                  <a:lnTo>
                    <a:pt x="713" y="29368"/>
                  </a:lnTo>
                  <a:lnTo>
                    <a:pt x="2777" y="35003"/>
                  </a:lnTo>
                  <a:lnTo>
                    <a:pt x="6032" y="39766"/>
                  </a:lnTo>
                  <a:lnTo>
                    <a:pt x="10397" y="43417"/>
                  </a:lnTo>
                  <a:lnTo>
                    <a:pt x="15636" y="45720"/>
                  </a:lnTo>
                  <a:lnTo>
                    <a:pt x="21668" y="46592"/>
                  </a:lnTo>
                  <a:lnTo>
                    <a:pt x="28575" y="45481"/>
                  </a:lnTo>
                  <a:lnTo>
                    <a:pt x="34051" y="42623"/>
                  </a:lnTo>
                  <a:lnTo>
                    <a:pt x="38337" y="38417"/>
                  </a:lnTo>
                  <a:lnTo>
                    <a:pt x="41353" y="33416"/>
                  </a:lnTo>
                  <a:lnTo>
                    <a:pt x="43179" y="28098"/>
                  </a:lnTo>
                  <a:lnTo>
                    <a:pt x="43734" y="23018"/>
                  </a:lnTo>
                  <a:lnTo>
                    <a:pt x="43258" y="17858"/>
                  </a:lnTo>
                  <a:lnTo>
                    <a:pt x="41988" y="13335"/>
                  </a:lnTo>
                  <a:lnTo>
                    <a:pt x="40083" y="9366"/>
                  </a:lnTo>
                  <a:lnTo>
                    <a:pt x="3738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777" name="Shape 7517"/>
            <p:cNvSpPr/>
            <p:nvPr/>
          </p:nvSpPr>
          <p:spPr>
            <a:xfrm>
              <a:off x="4079651" y="5967300"/>
              <a:ext cx="45958" cy="68658"/>
            </a:xfrm>
            <a:custGeom>
              <a:avLst/>
              <a:gdLst/>
              <a:ahLst/>
              <a:cxnLst/>
              <a:rect l="0" t="0" r="0" b="0"/>
              <a:pathLst>
                <a:path w="45958" h="68658">
                  <a:moveTo>
                    <a:pt x="38814" y="0"/>
                  </a:moveTo>
                  <a:lnTo>
                    <a:pt x="24288" y="4365"/>
                  </a:lnTo>
                  <a:lnTo>
                    <a:pt x="24288" y="5952"/>
                  </a:lnTo>
                  <a:lnTo>
                    <a:pt x="26669" y="5873"/>
                  </a:lnTo>
                  <a:lnTo>
                    <a:pt x="29211" y="6191"/>
                  </a:lnTo>
                  <a:lnTo>
                    <a:pt x="30481" y="7222"/>
                  </a:lnTo>
                  <a:lnTo>
                    <a:pt x="31036" y="10873"/>
                  </a:lnTo>
                  <a:lnTo>
                    <a:pt x="31036" y="26352"/>
                  </a:lnTo>
                  <a:lnTo>
                    <a:pt x="28654" y="24447"/>
                  </a:lnTo>
                  <a:lnTo>
                    <a:pt x="26193" y="23097"/>
                  </a:lnTo>
                  <a:lnTo>
                    <a:pt x="23494" y="22303"/>
                  </a:lnTo>
                  <a:lnTo>
                    <a:pt x="22686" y="22238"/>
                  </a:lnTo>
                  <a:lnTo>
                    <a:pt x="20797" y="24843"/>
                  </a:lnTo>
                  <a:lnTo>
                    <a:pt x="24288" y="25478"/>
                  </a:lnTo>
                  <a:lnTo>
                    <a:pt x="27384" y="27305"/>
                  </a:lnTo>
                  <a:lnTo>
                    <a:pt x="29766" y="30400"/>
                  </a:lnTo>
                  <a:lnTo>
                    <a:pt x="31036" y="34766"/>
                  </a:lnTo>
                  <a:lnTo>
                    <a:pt x="31036" y="57546"/>
                  </a:lnTo>
                  <a:lnTo>
                    <a:pt x="29924" y="59927"/>
                  </a:lnTo>
                  <a:lnTo>
                    <a:pt x="27861" y="61832"/>
                  </a:lnTo>
                  <a:lnTo>
                    <a:pt x="25162" y="63102"/>
                  </a:lnTo>
                  <a:lnTo>
                    <a:pt x="22225" y="63500"/>
                  </a:lnTo>
                  <a:lnTo>
                    <a:pt x="18892" y="63023"/>
                  </a:lnTo>
                  <a:lnTo>
                    <a:pt x="15795" y="61515"/>
                  </a:lnTo>
                  <a:lnTo>
                    <a:pt x="12938" y="58896"/>
                  </a:lnTo>
                  <a:lnTo>
                    <a:pt x="10637" y="55006"/>
                  </a:lnTo>
                  <a:lnTo>
                    <a:pt x="9128" y="49767"/>
                  </a:lnTo>
                  <a:lnTo>
                    <a:pt x="8573" y="43180"/>
                  </a:lnTo>
                  <a:lnTo>
                    <a:pt x="9128" y="37067"/>
                  </a:lnTo>
                  <a:lnTo>
                    <a:pt x="10557" y="32463"/>
                  </a:lnTo>
                  <a:lnTo>
                    <a:pt x="12620" y="28971"/>
                  </a:lnTo>
                  <a:lnTo>
                    <a:pt x="15161" y="26670"/>
                  </a:lnTo>
                  <a:lnTo>
                    <a:pt x="17938" y="25319"/>
                  </a:lnTo>
                  <a:lnTo>
                    <a:pt x="20797" y="24843"/>
                  </a:lnTo>
                  <a:lnTo>
                    <a:pt x="22686" y="22238"/>
                  </a:lnTo>
                  <a:lnTo>
                    <a:pt x="20558" y="22066"/>
                  </a:lnTo>
                  <a:lnTo>
                    <a:pt x="15161" y="22938"/>
                  </a:lnTo>
                  <a:lnTo>
                    <a:pt x="10239" y="25478"/>
                  </a:lnTo>
                  <a:lnTo>
                    <a:pt x="6112" y="29368"/>
                  </a:lnTo>
                  <a:lnTo>
                    <a:pt x="2857" y="34368"/>
                  </a:lnTo>
                  <a:lnTo>
                    <a:pt x="793" y="40163"/>
                  </a:lnTo>
                  <a:lnTo>
                    <a:pt x="0" y="46433"/>
                  </a:lnTo>
                  <a:lnTo>
                    <a:pt x="636" y="53181"/>
                  </a:lnTo>
                  <a:lnTo>
                    <a:pt x="2302" y="58420"/>
                  </a:lnTo>
                  <a:lnTo>
                    <a:pt x="4683" y="62388"/>
                  </a:lnTo>
                  <a:lnTo>
                    <a:pt x="7619" y="65166"/>
                  </a:lnTo>
                  <a:lnTo>
                    <a:pt x="10637" y="66912"/>
                  </a:lnTo>
                  <a:lnTo>
                    <a:pt x="13573" y="68023"/>
                  </a:lnTo>
                  <a:lnTo>
                    <a:pt x="16113" y="68580"/>
                  </a:lnTo>
                  <a:lnTo>
                    <a:pt x="18018" y="68658"/>
                  </a:lnTo>
                  <a:lnTo>
                    <a:pt x="22861" y="68023"/>
                  </a:lnTo>
                  <a:lnTo>
                    <a:pt x="26512" y="66516"/>
                  </a:lnTo>
                  <a:lnTo>
                    <a:pt x="29131" y="64452"/>
                  </a:lnTo>
                  <a:lnTo>
                    <a:pt x="30798" y="62308"/>
                  </a:lnTo>
                  <a:lnTo>
                    <a:pt x="31036" y="62308"/>
                  </a:lnTo>
                  <a:lnTo>
                    <a:pt x="31036" y="68341"/>
                  </a:lnTo>
                  <a:lnTo>
                    <a:pt x="31432" y="68658"/>
                  </a:lnTo>
                  <a:lnTo>
                    <a:pt x="38814" y="66039"/>
                  </a:lnTo>
                  <a:lnTo>
                    <a:pt x="45958" y="63500"/>
                  </a:lnTo>
                  <a:lnTo>
                    <a:pt x="45958" y="61912"/>
                  </a:lnTo>
                  <a:lnTo>
                    <a:pt x="43181" y="61912"/>
                  </a:lnTo>
                  <a:lnTo>
                    <a:pt x="41354" y="61595"/>
                  </a:lnTo>
                  <a:lnTo>
                    <a:pt x="40243" y="60801"/>
                  </a:lnTo>
                  <a:lnTo>
                    <a:pt x="39608" y="59689"/>
                  </a:lnTo>
                  <a:lnTo>
                    <a:pt x="39369" y="56356"/>
                  </a:lnTo>
                  <a:lnTo>
                    <a:pt x="39369" y="158"/>
                  </a:lnTo>
                  <a:lnTo>
                    <a:pt x="38814" y="0"/>
                  </a:lnTo>
                  <a:close/>
                </a:path>
              </a:pathLst>
            </a:custGeom>
            <a:solidFill>
              <a:srgbClr val="000000"/>
            </a:solidFill>
          </p:spPr>
          <p:txBody>
            <a:bodyPr vert="horz" lIns="91440" tIns="45720" rIns="91440" bIns="45720" anchor="t"/>
            <a:lstStyle/>
            <a:p>
              <a:endParaRPr lang="en-IN"/>
            </a:p>
          </p:txBody>
        </p:sp>
        <p:sp>
          <p:nvSpPr>
            <p:cNvPr id="2778" name="Shape 7518"/>
            <p:cNvSpPr/>
            <p:nvPr/>
          </p:nvSpPr>
          <p:spPr>
            <a:xfrm>
              <a:off x="4050839" y="5989366"/>
              <a:ext cx="23495" cy="45561"/>
            </a:xfrm>
            <a:custGeom>
              <a:avLst/>
              <a:gdLst/>
              <a:ahLst/>
              <a:cxnLst/>
              <a:rect l="0" t="0" r="0" b="0"/>
              <a:pathLst>
                <a:path w="23495" h="45561">
                  <a:moveTo>
                    <a:pt x="15716" y="0"/>
                  </a:moveTo>
                  <a:lnTo>
                    <a:pt x="397" y="5476"/>
                  </a:lnTo>
                  <a:lnTo>
                    <a:pt x="397" y="6985"/>
                  </a:lnTo>
                  <a:lnTo>
                    <a:pt x="4366" y="6587"/>
                  </a:lnTo>
                  <a:lnTo>
                    <a:pt x="5636" y="6667"/>
                  </a:lnTo>
                  <a:lnTo>
                    <a:pt x="6667" y="7381"/>
                  </a:lnTo>
                  <a:lnTo>
                    <a:pt x="7541" y="9127"/>
                  </a:lnTo>
                  <a:lnTo>
                    <a:pt x="7857" y="12461"/>
                  </a:lnTo>
                  <a:lnTo>
                    <a:pt x="7857" y="35480"/>
                  </a:lnTo>
                  <a:lnTo>
                    <a:pt x="7699" y="38735"/>
                  </a:lnTo>
                  <a:lnTo>
                    <a:pt x="7143" y="41116"/>
                  </a:lnTo>
                  <a:lnTo>
                    <a:pt x="6191" y="42623"/>
                  </a:lnTo>
                  <a:lnTo>
                    <a:pt x="4762" y="43417"/>
                  </a:lnTo>
                  <a:lnTo>
                    <a:pt x="2778" y="43893"/>
                  </a:lnTo>
                  <a:lnTo>
                    <a:pt x="0" y="44132"/>
                  </a:lnTo>
                  <a:lnTo>
                    <a:pt x="0" y="45561"/>
                  </a:lnTo>
                  <a:lnTo>
                    <a:pt x="23495" y="45561"/>
                  </a:lnTo>
                  <a:lnTo>
                    <a:pt x="23495" y="44132"/>
                  </a:lnTo>
                  <a:lnTo>
                    <a:pt x="19447" y="43497"/>
                  </a:lnTo>
                  <a:lnTo>
                    <a:pt x="17224" y="42068"/>
                  </a:lnTo>
                  <a:lnTo>
                    <a:pt x="1635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779" name="Shape 7519"/>
            <p:cNvSpPr/>
            <p:nvPr/>
          </p:nvSpPr>
          <p:spPr>
            <a:xfrm>
              <a:off x="3964796" y="5989366"/>
              <a:ext cx="40084" cy="46592"/>
            </a:xfrm>
            <a:custGeom>
              <a:avLst/>
              <a:gdLst/>
              <a:ahLst/>
              <a:cxnLst/>
              <a:rect l="0" t="0" r="0" b="0"/>
              <a:pathLst>
                <a:path w="40084" h="46592">
                  <a:moveTo>
                    <a:pt x="18017" y="0"/>
                  </a:moveTo>
                  <a:lnTo>
                    <a:pt x="12779" y="555"/>
                  </a:lnTo>
                  <a:lnTo>
                    <a:pt x="8652" y="1983"/>
                  </a:lnTo>
                  <a:lnTo>
                    <a:pt x="5636" y="4047"/>
                  </a:lnTo>
                  <a:lnTo>
                    <a:pt x="3492" y="6428"/>
                  </a:lnTo>
                  <a:lnTo>
                    <a:pt x="2222" y="8809"/>
                  </a:lnTo>
                  <a:lnTo>
                    <a:pt x="1824" y="11032"/>
                  </a:lnTo>
                  <a:lnTo>
                    <a:pt x="2063" y="12382"/>
                  </a:lnTo>
                  <a:lnTo>
                    <a:pt x="2857" y="13811"/>
                  </a:lnTo>
                  <a:lnTo>
                    <a:pt x="4127" y="14922"/>
                  </a:lnTo>
                  <a:lnTo>
                    <a:pt x="6111" y="15398"/>
                  </a:lnTo>
                  <a:lnTo>
                    <a:pt x="7937" y="15001"/>
                  </a:lnTo>
                  <a:lnTo>
                    <a:pt x="9286" y="13970"/>
                  </a:lnTo>
                  <a:lnTo>
                    <a:pt x="10239" y="12619"/>
                  </a:lnTo>
                  <a:lnTo>
                    <a:pt x="10555" y="11112"/>
                  </a:lnTo>
                  <a:lnTo>
                    <a:pt x="10318" y="9366"/>
                  </a:lnTo>
                  <a:lnTo>
                    <a:pt x="10080" y="7222"/>
                  </a:lnTo>
                  <a:lnTo>
                    <a:pt x="10716" y="5158"/>
                  </a:lnTo>
                  <a:lnTo>
                    <a:pt x="12382" y="3651"/>
                  </a:lnTo>
                  <a:lnTo>
                    <a:pt x="14604" y="2698"/>
                  </a:lnTo>
                  <a:lnTo>
                    <a:pt x="17066" y="2381"/>
                  </a:lnTo>
                  <a:lnTo>
                    <a:pt x="19605" y="2698"/>
                  </a:lnTo>
                  <a:lnTo>
                    <a:pt x="22066" y="3810"/>
                  </a:lnTo>
                  <a:lnTo>
                    <a:pt x="23971" y="6350"/>
                  </a:lnTo>
                  <a:lnTo>
                    <a:pt x="24764" y="10636"/>
                  </a:lnTo>
                  <a:lnTo>
                    <a:pt x="24764" y="16668"/>
                  </a:lnTo>
                  <a:lnTo>
                    <a:pt x="24023" y="16957"/>
                  </a:lnTo>
                  <a:lnTo>
                    <a:pt x="24764" y="19050"/>
                  </a:lnTo>
                  <a:lnTo>
                    <a:pt x="24764" y="33416"/>
                  </a:lnTo>
                  <a:lnTo>
                    <a:pt x="24209" y="36750"/>
                  </a:lnTo>
                  <a:lnTo>
                    <a:pt x="23177" y="37941"/>
                  </a:lnTo>
                  <a:lnTo>
                    <a:pt x="21352" y="39052"/>
                  </a:lnTo>
                  <a:lnTo>
                    <a:pt x="18732" y="40083"/>
                  </a:lnTo>
                  <a:lnTo>
                    <a:pt x="15239" y="40798"/>
                  </a:lnTo>
                  <a:lnTo>
                    <a:pt x="12700" y="40322"/>
                  </a:lnTo>
                  <a:lnTo>
                    <a:pt x="10636" y="38735"/>
                  </a:lnTo>
                  <a:lnTo>
                    <a:pt x="9207" y="36273"/>
                  </a:lnTo>
                  <a:lnTo>
                    <a:pt x="8652" y="33098"/>
                  </a:lnTo>
                  <a:lnTo>
                    <a:pt x="8652" y="32940"/>
                  </a:lnTo>
                  <a:lnTo>
                    <a:pt x="8889" y="31034"/>
                  </a:lnTo>
                  <a:lnTo>
                    <a:pt x="9525" y="28971"/>
                  </a:lnTo>
                  <a:lnTo>
                    <a:pt x="11112" y="26590"/>
                  </a:lnTo>
                  <a:lnTo>
                    <a:pt x="13969" y="24129"/>
                  </a:lnTo>
                  <a:lnTo>
                    <a:pt x="15954" y="22860"/>
                  </a:lnTo>
                  <a:lnTo>
                    <a:pt x="18414" y="21589"/>
                  </a:lnTo>
                  <a:lnTo>
                    <a:pt x="21352" y="20320"/>
                  </a:lnTo>
                  <a:lnTo>
                    <a:pt x="24764" y="19050"/>
                  </a:lnTo>
                  <a:lnTo>
                    <a:pt x="24023" y="16957"/>
                  </a:lnTo>
                  <a:lnTo>
                    <a:pt x="17223" y="19605"/>
                  </a:lnTo>
                  <a:lnTo>
                    <a:pt x="11112" y="22383"/>
                  </a:lnTo>
                  <a:lnTo>
                    <a:pt x="6270" y="25161"/>
                  </a:lnTo>
                  <a:lnTo>
                    <a:pt x="2778" y="28177"/>
                  </a:lnTo>
                  <a:lnTo>
                    <a:pt x="714" y="31828"/>
                  </a:lnTo>
                  <a:lnTo>
                    <a:pt x="0" y="36273"/>
                  </a:lnTo>
                  <a:lnTo>
                    <a:pt x="873" y="40639"/>
                  </a:lnTo>
                  <a:lnTo>
                    <a:pt x="3254" y="43893"/>
                  </a:lnTo>
                  <a:lnTo>
                    <a:pt x="6587" y="45957"/>
                  </a:lnTo>
                  <a:lnTo>
                    <a:pt x="10477" y="46592"/>
                  </a:lnTo>
                  <a:lnTo>
                    <a:pt x="14524" y="45957"/>
                  </a:lnTo>
                  <a:lnTo>
                    <a:pt x="18336" y="44211"/>
                  </a:lnTo>
                  <a:lnTo>
                    <a:pt x="24843" y="39370"/>
                  </a:lnTo>
                  <a:lnTo>
                    <a:pt x="25400" y="42306"/>
                  </a:lnTo>
                  <a:lnTo>
                    <a:pt x="26352" y="44369"/>
                  </a:lnTo>
                  <a:lnTo>
                    <a:pt x="27542" y="45720"/>
                  </a:lnTo>
                  <a:lnTo>
                    <a:pt x="28892" y="46354"/>
                  </a:lnTo>
                  <a:lnTo>
                    <a:pt x="31273" y="46592"/>
                  </a:lnTo>
                  <a:lnTo>
                    <a:pt x="32702" y="46433"/>
                  </a:lnTo>
                  <a:lnTo>
                    <a:pt x="34686" y="45878"/>
                  </a:lnTo>
                  <a:lnTo>
                    <a:pt x="37147" y="44450"/>
                  </a:lnTo>
                  <a:lnTo>
                    <a:pt x="40084" y="41592"/>
                  </a:lnTo>
                  <a:lnTo>
                    <a:pt x="40084" y="39052"/>
                  </a:lnTo>
                  <a:lnTo>
                    <a:pt x="38258" y="40322"/>
                  </a:lnTo>
                  <a:lnTo>
                    <a:pt x="35639" y="40957"/>
                  </a:lnTo>
                  <a:lnTo>
                    <a:pt x="33972" y="40401"/>
                  </a:lnTo>
                  <a:lnTo>
                    <a:pt x="33098" y="39131"/>
                  </a:lnTo>
                  <a:lnTo>
                    <a:pt x="32780" y="35162"/>
                  </a:lnTo>
                  <a:lnTo>
                    <a:pt x="32780" y="15875"/>
                  </a:lnTo>
                  <a:lnTo>
                    <a:pt x="32225" y="9127"/>
                  </a:lnTo>
                  <a:lnTo>
                    <a:pt x="30956" y="5714"/>
                  </a:lnTo>
                  <a:lnTo>
                    <a:pt x="28416" y="2777"/>
                  </a:lnTo>
                  <a:lnTo>
                    <a:pt x="26591" y="1587"/>
                  </a:lnTo>
                  <a:lnTo>
                    <a:pt x="24209" y="793"/>
                  </a:lnTo>
                  <a:lnTo>
                    <a:pt x="21352" y="237"/>
                  </a:lnTo>
                  <a:lnTo>
                    <a:pt x="18017" y="0"/>
                  </a:lnTo>
                  <a:close/>
                </a:path>
              </a:pathLst>
            </a:custGeom>
            <a:solidFill>
              <a:srgbClr val="000000"/>
            </a:solidFill>
          </p:spPr>
          <p:txBody>
            <a:bodyPr vert="horz" lIns="91440" tIns="45720" rIns="91440" bIns="45720" anchor="t"/>
            <a:lstStyle/>
            <a:p>
              <a:endParaRPr lang="en-IN"/>
            </a:p>
          </p:txBody>
        </p:sp>
        <p:sp>
          <p:nvSpPr>
            <p:cNvPr id="2780" name="Shape 7520"/>
            <p:cNvSpPr/>
            <p:nvPr/>
          </p:nvSpPr>
          <p:spPr>
            <a:xfrm>
              <a:off x="3866608" y="5989366"/>
              <a:ext cx="23496" cy="45561"/>
            </a:xfrm>
            <a:custGeom>
              <a:avLst/>
              <a:gdLst/>
              <a:ahLst/>
              <a:cxnLst/>
              <a:rect l="0" t="0" r="0" b="0"/>
              <a:pathLst>
                <a:path w="23496" h="45561">
                  <a:moveTo>
                    <a:pt x="15717" y="0"/>
                  </a:moveTo>
                  <a:lnTo>
                    <a:pt x="397" y="5476"/>
                  </a:lnTo>
                  <a:lnTo>
                    <a:pt x="397" y="6985"/>
                  </a:lnTo>
                  <a:lnTo>
                    <a:pt x="4366" y="6587"/>
                  </a:lnTo>
                  <a:lnTo>
                    <a:pt x="5556" y="6667"/>
                  </a:lnTo>
                  <a:lnTo>
                    <a:pt x="6667" y="7381"/>
                  </a:lnTo>
                  <a:lnTo>
                    <a:pt x="7461" y="9127"/>
                  </a:lnTo>
                  <a:lnTo>
                    <a:pt x="7780" y="12461"/>
                  </a:lnTo>
                  <a:lnTo>
                    <a:pt x="7780" y="35480"/>
                  </a:lnTo>
                  <a:lnTo>
                    <a:pt x="7621" y="38735"/>
                  </a:lnTo>
                  <a:lnTo>
                    <a:pt x="7143" y="41116"/>
                  </a:lnTo>
                  <a:lnTo>
                    <a:pt x="6192" y="42623"/>
                  </a:lnTo>
                  <a:lnTo>
                    <a:pt x="4762" y="43417"/>
                  </a:lnTo>
                  <a:lnTo>
                    <a:pt x="2778" y="43893"/>
                  </a:lnTo>
                  <a:lnTo>
                    <a:pt x="0" y="44132"/>
                  </a:lnTo>
                  <a:lnTo>
                    <a:pt x="0" y="45561"/>
                  </a:lnTo>
                  <a:lnTo>
                    <a:pt x="23496" y="45561"/>
                  </a:lnTo>
                  <a:lnTo>
                    <a:pt x="23496" y="44132"/>
                  </a:lnTo>
                  <a:lnTo>
                    <a:pt x="19447" y="43497"/>
                  </a:lnTo>
                  <a:lnTo>
                    <a:pt x="17225" y="42068"/>
                  </a:lnTo>
                  <a:lnTo>
                    <a:pt x="16352" y="39528"/>
                  </a:lnTo>
                  <a:lnTo>
                    <a:pt x="16113" y="35480"/>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2781" name="Shape 7521"/>
            <p:cNvSpPr/>
            <p:nvPr/>
          </p:nvSpPr>
          <p:spPr>
            <a:xfrm>
              <a:off x="3529107" y="5989366"/>
              <a:ext cx="43656" cy="46592"/>
            </a:xfrm>
            <a:custGeom>
              <a:avLst/>
              <a:gdLst/>
              <a:ahLst/>
              <a:cxnLst/>
              <a:rect l="0" t="0" r="0" b="0"/>
              <a:pathLst>
                <a:path w="43656" h="46592">
                  <a:moveTo>
                    <a:pt x="21351" y="0"/>
                  </a:moveTo>
                  <a:lnTo>
                    <a:pt x="20557" y="2777"/>
                  </a:lnTo>
                  <a:lnTo>
                    <a:pt x="24843" y="3651"/>
                  </a:lnTo>
                  <a:lnTo>
                    <a:pt x="28336" y="6032"/>
                  </a:lnTo>
                  <a:lnTo>
                    <a:pt x="31113" y="9762"/>
                  </a:lnTo>
                  <a:lnTo>
                    <a:pt x="33098" y="14446"/>
                  </a:lnTo>
                  <a:lnTo>
                    <a:pt x="34368" y="19922"/>
                  </a:lnTo>
                  <a:lnTo>
                    <a:pt x="34766" y="25876"/>
                  </a:lnTo>
                  <a:lnTo>
                    <a:pt x="34209" y="32146"/>
                  </a:lnTo>
                  <a:lnTo>
                    <a:pt x="32861" y="36829"/>
                  </a:lnTo>
                  <a:lnTo>
                    <a:pt x="30797" y="40163"/>
                  </a:lnTo>
                  <a:lnTo>
                    <a:pt x="28336" y="42306"/>
                  </a:lnTo>
                  <a:lnTo>
                    <a:pt x="25637" y="43497"/>
                  </a:lnTo>
                  <a:lnTo>
                    <a:pt x="23097" y="43814"/>
                  </a:lnTo>
                  <a:lnTo>
                    <a:pt x="19050" y="43021"/>
                  </a:lnTo>
                  <a:lnTo>
                    <a:pt x="15875" y="40798"/>
                  </a:lnTo>
                  <a:lnTo>
                    <a:pt x="13334" y="37623"/>
                  </a:lnTo>
                  <a:lnTo>
                    <a:pt x="11508" y="33733"/>
                  </a:lnTo>
                  <a:lnTo>
                    <a:pt x="10238" y="29527"/>
                  </a:lnTo>
                  <a:lnTo>
                    <a:pt x="9445" y="25319"/>
                  </a:lnTo>
                  <a:lnTo>
                    <a:pt x="9048" y="21431"/>
                  </a:lnTo>
                  <a:lnTo>
                    <a:pt x="8888" y="18256"/>
                  </a:lnTo>
                  <a:lnTo>
                    <a:pt x="9127" y="14604"/>
                  </a:lnTo>
                  <a:lnTo>
                    <a:pt x="9842" y="11508"/>
                  </a:lnTo>
                  <a:lnTo>
                    <a:pt x="10873" y="8809"/>
                  </a:lnTo>
                  <a:lnTo>
                    <a:pt x="12381" y="6667"/>
                  </a:lnTo>
                  <a:lnTo>
                    <a:pt x="14128" y="4921"/>
                  </a:lnTo>
                  <a:lnTo>
                    <a:pt x="16112" y="3730"/>
                  </a:lnTo>
                  <a:lnTo>
                    <a:pt x="18256" y="3016"/>
                  </a:lnTo>
                  <a:lnTo>
                    <a:pt x="20557" y="2777"/>
                  </a:lnTo>
                  <a:lnTo>
                    <a:pt x="21351" y="0"/>
                  </a:lnTo>
                  <a:lnTo>
                    <a:pt x="15238" y="872"/>
                  </a:lnTo>
                  <a:lnTo>
                    <a:pt x="9921" y="3253"/>
                  </a:lnTo>
                  <a:lnTo>
                    <a:pt x="5713" y="6985"/>
                  </a:lnTo>
                  <a:lnTo>
                    <a:pt x="2538" y="11667"/>
                  </a:lnTo>
                  <a:lnTo>
                    <a:pt x="634" y="17065"/>
                  </a:lnTo>
                  <a:lnTo>
                    <a:pt x="0" y="23018"/>
                  </a:lnTo>
                  <a:lnTo>
                    <a:pt x="713" y="29368"/>
                  </a:lnTo>
                  <a:lnTo>
                    <a:pt x="2777" y="35003"/>
                  </a:lnTo>
                  <a:lnTo>
                    <a:pt x="6031" y="39766"/>
                  </a:lnTo>
                  <a:lnTo>
                    <a:pt x="10397" y="43417"/>
                  </a:lnTo>
                  <a:lnTo>
                    <a:pt x="15636" y="45720"/>
                  </a:lnTo>
                  <a:lnTo>
                    <a:pt x="21668" y="46592"/>
                  </a:lnTo>
                  <a:lnTo>
                    <a:pt x="28495" y="45481"/>
                  </a:lnTo>
                  <a:lnTo>
                    <a:pt x="34051" y="42623"/>
                  </a:lnTo>
                  <a:lnTo>
                    <a:pt x="38257" y="38417"/>
                  </a:lnTo>
                  <a:lnTo>
                    <a:pt x="41275" y="33416"/>
                  </a:lnTo>
                  <a:lnTo>
                    <a:pt x="43100" y="28098"/>
                  </a:lnTo>
                  <a:lnTo>
                    <a:pt x="43656" y="23018"/>
                  </a:lnTo>
                  <a:lnTo>
                    <a:pt x="43179" y="17858"/>
                  </a:lnTo>
                  <a:lnTo>
                    <a:pt x="41988" y="13335"/>
                  </a:lnTo>
                  <a:lnTo>
                    <a:pt x="40083" y="9366"/>
                  </a:lnTo>
                  <a:lnTo>
                    <a:pt x="37384" y="6111"/>
                  </a:lnTo>
                  <a:lnTo>
                    <a:pt x="34131" y="3492"/>
                  </a:lnTo>
                  <a:lnTo>
                    <a:pt x="30319"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2782" name="Shape 7522"/>
            <p:cNvSpPr/>
            <p:nvPr/>
          </p:nvSpPr>
          <p:spPr>
            <a:xfrm>
              <a:off x="3360356" y="5989366"/>
              <a:ext cx="23495" cy="45561"/>
            </a:xfrm>
            <a:custGeom>
              <a:avLst/>
              <a:gdLst/>
              <a:ahLst/>
              <a:cxnLst/>
              <a:rect l="0" t="0" r="0" b="0"/>
              <a:pathLst>
                <a:path w="23495" h="45561">
                  <a:moveTo>
                    <a:pt x="15795" y="0"/>
                  </a:moveTo>
                  <a:lnTo>
                    <a:pt x="396" y="5476"/>
                  </a:lnTo>
                  <a:lnTo>
                    <a:pt x="396" y="6985"/>
                  </a:lnTo>
                  <a:lnTo>
                    <a:pt x="4365" y="6587"/>
                  </a:lnTo>
                  <a:lnTo>
                    <a:pt x="5634" y="6667"/>
                  </a:lnTo>
                  <a:lnTo>
                    <a:pt x="6746" y="7381"/>
                  </a:lnTo>
                  <a:lnTo>
                    <a:pt x="7540" y="9127"/>
                  </a:lnTo>
                  <a:lnTo>
                    <a:pt x="7857" y="12461"/>
                  </a:lnTo>
                  <a:lnTo>
                    <a:pt x="7857" y="35480"/>
                  </a:lnTo>
                  <a:lnTo>
                    <a:pt x="7698" y="38735"/>
                  </a:lnTo>
                  <a:lnTo>
                    <a:pt x="7143" y="41116"/>
                  </a:lnTo>
                  <a:lnTo>
                    <a:pt x="6270" y="42623"/>
                  </a:lnTo>
                  <a:lnTo>
                    <a:pt x="4762" y="43417"/>
                  </a:lnTo>
                  <a:lnTo>
                    <a:pt x="2777" y="43893"/>
                  </a:lnTo>
                  <a:lnTo>
                    <a:pt x="0" y="44132"/>
                  </a:lnTo>
                  <a:lnTo>
                    <a:pt x="0" y="45561"/>
                  </a:lnTo>
                  <a:lnTo>
                    <a:pt x="23495" y="45561"/>
                  </a:lnTo>
                  <a:lnTo>
                    <a:pt x="23495" y="44132"/>
                  </a:lnTo>
                  <a:lnTo>
                    <a:pt x="19446" y="43497"/>
                  </a:lnTo>
                  <a:lnTo>
                    <a:pt x="18176" y="42862"/>
                  </a:lnTo>
                  <a:lnTo>
                    <a:pt x="17302" y="42068"/>
                  </a:lnTo>
                  <a:lnTo>
                    <a:pt x="16351" y="39528"/>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2783" name="Shape 7523"/>
            <p:cNvSpPr/>
            <p:nvPr/>
          </p:nvSpPr>
          <p:spPr>
            <a:xfrm>
              <a:off x="3284394" y="5989366"/>
              <a:ext cx="43736" cy="46592"/>
            </a:xfrm>
            <a:custGeom>
              <a:avLst/>
              <a:gdLst/>
              <a:ahLst/>
              <a:cxnLst/>
              <a:rect l="0" t="0" r="0" b="0"/>
              <a:pathLst>
                <a:path w="43736" h="46592">
                  <a:moveTo>
                    <a:pt x="21431" y="0"/>
                  </a:moveTo>
                  <a:lnTo>
                    <a:pt x="20637" y="2777"/>
                  </a:lnTo>
                  <a:lnTo>
                    <a:pt x="24844" y="3651"/>
                  </a:lnTo>
                  <a:lnTo>
                    <a:pt x="28337" y="6032"/>
                  </a:lnTo>
                  <a:lnTo>
                    <a:pt x="31115" y="9762"/>
                  </a:lnTo>
                  <a:lnTo>
                    <a:pt x="33178" y="14446"/>
                  </a:lnTo>
                  <a:lnTo>
                    <a:pt x="34369" y="19922"/>
                  </a:lnTo>
                  <a:lnTo>
                    <a:pt x="34766" y="25876"/>
                  </a:lnTo>
                  <a:lnTo>
                    <a:pt x="34211" y="32146"/>
                  </a:lnTo>
                  <a:lnTo>
                    <a:pt x="32861" y="36829"/>
                  </a:lnTo>
                  <a:lnTo>
                    <a:pt x="30876" y="40163"/>
                  </a:lnTo>
                  <a:lnTo>
                    <a:pt x="28337" y="42306"/>
                  </a:lnTo>
                  <a:lnTo>
                    <a:pt x="25717" y="43497"/>
                  </a:lnTo>
                  <a:lnTo>
                    <a:pt x="23098" y="43814"/>
                  </a:lnTo>
                  <a:lnTo>
                    <a:pt x="19050" y="43021"/>
                  </a:lnTo>
                  <a:lnTo>
                    <a:pt x="15875" y="40798"/>
                  </a:lnTo>
                  <a:lnTo>
                    <a:pt x="13413" y="37623"/>
                  </a:lnTo>
                  <a:lnTo>
                    <a:pt x="11588" y="33733"/>
                  </a:lnTo>
                  <a:lnTo>
                    <a:pt x="9445" y="25319"/>
                  </a:lnTo>
                  <a:lnTo>
                    <a:pt x="9127" y="21431"/>
                  </a:lnTo>
                  <a:lnTo>
                    <a:pt x="8969" y="18256"/>
                  </a:lnTo>
                  <a:lnTo>
                    <a:pt x="9207" y="14604"/>
                  </a:lnTo>
                  <a:lnTo>
                    <a:pt x="9842" y="11508"/>
                  </a:lnTo>
                  <a:lnTo>
                    <a:pt x="10874" y="8809"/>
                  </a:lnTo>
                  <a:lnTo>
                    <a:pt x="12382" y="6667"/>
                  </a:lnTo>
                  <a:lnTo>
                    <a:pt x="14207" y="4921"/>
                  </a:lnTo>
                  <a:lnTo>
                    <a:pt x="16192" y="3730"/>
                  </a:lnTo>
                  <a:lnTo>
                    <a:pt x="18336" y="3016"/>
                  </a:lnTo>
                  <a:lnTo>
                    <a:pt x="20637" y="2777"/>
                  </a:lnTo>
                  <a:lnTo>
                    <a:pt x="21431" y="0"/>
                  </a:lnTo>
                  <a:lnTo>
                    <a:pt x="15240" y="872"/>
                  </a:lnTo>
                  <a:lnTo>
                    <a:pt x="10001" y="3253"/>
                  </a:lnTo>
                  <a:lnTo>
                    <a:pt x="5715" y="6985"/>
                  </a:lnTo>
                  <a:lnTo>
                    <a:pt x="2619" y="11667"/>
                  </a:lnTo>
                  <a:lnTo>
                    <a:pt x="634" y="17065"/>
                  </a:lnTo>
                  <a:lnTo>
                    <a:pt x="0" y="23018"/>
                  </a:lnTo>
                  <a:lnTo>
                    <a:pt x="713" y="29368"/>
                  </a:lnTo>
                  <a:lnTo>
                    <a:pt x="2777" y="35003"/>
                  </a:lnTo>
                  <a:lnTo>
                    <a:pt x="6112" y="39766"/>
                  </a:lnTo>
                  <a:lnTo>
                    <a:pt x="10398" y="43417"/>
                  </a:lnTo>
                  <a:lnTo>
                    <a:pt x="15716" y="45720"/>
                  </a:lnTo>
                  <a:lnTo>
                    <a:pt x="21748" y="46592"/>
                  </a:lnTo>
                  <a:lnTo>
                    <a:pt x="28575" y="45481"/>
                  </a:lnTo>
                  <a:lnTo>
                    <a:pt x="34131" y="42623"/>
                  </a:lnTo>
                  <a:lnTo>
                    <a:pt x="38338" y="38417"/>
                  </a:lnTo>
                  <a:lnTo>
                    <a:pt x="41354" y="33416"/>
                  </a:lnTo>
                  <a:lnTo>
                    <a:pt x="43179" y="28098"/>
                  </a:lnTo>
                  <a:lnTo>
                    <a:pt x="43736" y="23018"/>
                  </a:lnTo>
                  <a:lnTo>
                    <a:pt x="43258" y="17858"/>
                  </a:lnTo>
                  <a:lnTo>
                    <a:pt x="42068" y="13335"/>
                  </a:lnTo>
                  <a:lnTo>
                    <a:pt x="40083" y="9366"/>
                  </a:lnTo>
                  <a:lnTo>
                    <a:pt x="37386" y="6111"/>
                  </a:lnTo>
                  <a:lnTo>
                    <a:pt x="34131" y="3492"/>
                  </a:lnTo>
                  <a:lnTo>
                    <a:pt x="30401"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784" name="Shape 7524"/>
            <p:cNvSpPr/>
            <p:nvPr/>
          </p:nvSpPr>
          <p:spPr>
            <a:xfrm>
              <a:off x="3192081" y="5989366"/>
              <a:ext cx="40163" cy="46592"/>
            </a:xfrm>
            <a:custGeom>
              <a:avLst/>
              <a:gdLst/>
              <a:ahLst/>
              <a:cxnLst/>
              <a:rect l="0" t="0" r="0" b="0"/>
              <a:pathLst>
                <a:path w="40163" h="46592">
                  <a:moveTo>
                    <a:pt x="18017" y="0"/>
                  </a:moveTo>
                  <a:lnTo>
                    <a:pt x="12857" y="555"/>
                  </a:lnTo>
                  <a:lnTo>
                    <a:pt x="8731" y="1983"/>
                  </a:lnTo>
                  <a:lnTo>
                    <a:pt x="5634" y="4047"/>
                  </a:lnTo>
                  <a:lnTo>
                    <a:pt x="3492" y="6428"/>
                  </a:lnTo>
                  <a:lnTo>
                    <a:pt x="2301" y="8809"/>
                  </a:lnTo>
                  <a:lnTo>
                    <a:pt x="1904" y="11032"/>
                  </a:lnTo>
                  <a:lnTo>
                    <a:pt x="2857" y="13811"/>
                  </a:lnTo>
                  <a:lnTo>
                    <a:pt x="4206" y="14922"/>
                  </a:lnTo>
                  <a:lnTo>
                    <a:pt x="6189" y="15398"/>
                  </a:lnTo>
                  <a:lnTo>
                    <a:pt x="7937" y="15001"/>
                  </a:lnTo>
                  <a:lnTo>
                    <a:pt x="9364" y="13970"/>
                  </a:lnTo>
                  <a:lnTo>
                    <a:pt x="10318" y="12619"/>
                  </a:lnTo>
                  <a:lnTo>
                    <a:pt x="10636" y="11112"/>
                  </a:lnTo>
                  <a:lnTo>
                    <a:pt x="10397" y="9366"/>
                  </a:lnTo>
                  <a:lnTo>
                    <a:pt x="10080" y="7222"/>
                  </a:lnTo>
                  <a:lnTo>
                    <a:pt x="10715" y="5158"/>
                  </a:lnTo>
                  <a:lnTo>
                    <a:pt x="12382" y="3651"/>
                  </a:lnTo>
                  <a:lnTo>
                    <a:pt x="14683" y="2698"/>
                  </a:lnTo>
                  <a:lnTo>
                    <a:pt x="17145" y="2381"/>
                  </a:lnTo>
                  <a:lnTo>
                    <a:pt x="19605" y="2698"/>
                  </a:lnTo>
                  <a:lnTo>
                    <a:pt x="22064" y="3810"/>
                  </a:lnTo>
                  <a:lnTo>
                    <a:pt x="23970" y="6350"/>
                  </a:lnTo>
                  <a:lnTo>
                    <a:pt x="24763" y="10636"/>
                  </a:lnTo>
                  <a:lnTo>
                    <a:pt x="24763" y="16668"/>
                  </a:lnTo>
                  <a:lnTo>
                    <a:pt x="24023" y="16960"/>
                  </a:lnTo>
                  <a:lnTo>
                    <a:pt x="24763" y="19050"/>
                  </a:lnTo>
                  <a:lnTo>
                    <a:pt x="24763" y="33416"/>
                  </a:lnTo>
                  <a:lnTo>
                    <a:pt x="24208" y="36750"/>
                  </a:lnTo>
                  <a:lnTo>
                    <a:pt x="23176" y="37941"/>
                  </a:lnTo>
                  <a:lnTo>
                    <a:pt x="21431" y="39052"/>
                  </a:lnTo>
                  <a:lnTo>
                    <a:pt x="18811" y="40083"/>
                  </a:lnTo>
                  <a:lnTo>
                    <a:pt x="15238" y="40798"/>
                  </a:lnTo>
                  <a:lnTo>
                    <a:pt x="12700" y="40322"/>
                  </a:lnTo>
                  <a:lnTo>
                    <a:pt x="10636" y="38735"/>
                  </a:lnTo>
                  <a:lnTo>
                    <a:pt x="9286" y="36273"/>
                  </a:lnTo>
                  <a:lnTo>
                    <a:pt x="8731" y="33098"/>
                  </a:lnTo>
                  <a:lnTo>
                    <a:pt x="8731" y="32940"/>
                  </a:lnTo>
                  <a:lnTo>
                    <a:pt x="8888" y="31034"/>
                  </a:lnTo>
                  <a:lnTo>
                    <a:pt x="9603" y="28971"/>
                  </a:lnTo>
                  <a:lnTo>
                    <a:pt x="11112" y="26590"/>
                  </a:lnTo>
                  <a:lnTo>
                    <a:pt x="13970" y="24129"/>
                  </a:lnTo>
                  <a:lnTo>
                    <a:pt x="15953" y="22860"/>
                  </a:lnTo>
                  <a:lnTo>
                    <a:pt x="18413" y="21589"/>
                  </a:lnTo>
                  <a:lnTo>
                    <a:pt x="24763" y="19050"/>
                  </a:lnTo>
                  <a:lnTo>
                    <a:pt x="24023" y="16960"/>
                  </a:lnTo>
                  <a:lnTo>
                    <a:pt x="17302" y="19605"/>
                  </a:lnTo>
                  <a:lnTo>
                    <a:pt x="11191" y="22383"/>
                  </a:lnTo>
                  <a:lnTo>
                    <a:pt x="6350" y="25161"/>
                  </a:lnTo>
                  <a:lnTo>
                    <a:pt x="2857" y="28177"/>
                  </a:lnTo>
                  <a:lnTo>
                    <a:pt x="713" y="31828"/>
                  </a:lnTo>
                  <a:lnTo>
                    <a:pt x="0" y="36273"/>
                  </a:lnTo>
                  <a:lnTo>
                    <a:pt x="951" y="40639"/>
                  </a:lnTo>
                  <a:lnTo>
                    <a:pt x="3253" y="43893"/>
                  </a:lnTo>
                  <a:lnTo>
                    <a:pt x="6587" y="45957"/>
                  </a:lnTo>
                  <a:lnTo>
                    <a:pt x="10476" y="46592"/>
                  </a:lnTo>
                  <a:lnTo>
                    <a:pt x="14525" y="45957"/>
                  </a:lnTo>
                  <a:lnTo>
                    <a:pt x="18413" y="44211"/>
                  </a:lnTo>
                  <a:lnTo>
                    <a:pt x="24843" y="39370"/>
                  </a:lnTo>
                  <a:lnTo>
                    <a:pt x="25400" y="42306"/>
                  </a:lnTo>
                  <a:lnTo>
                    <a:pt x="26351" y="44369"/>
                  </a:lnTo>
                  <a:lnTo>
                    <a:pt x="27621" y="45720"/>
                  </a:lnTo>
                  <a:lnTo>
                    <a:pt x="28971" y="46354"/>
                  </a:lnTo>
                  <a:lnTo>
                    <a:pt x="31352" y="46592"/>
                  </a:lnTo>
                  <a:lnTo>
                    <a:pt x="32781" y="46433"/>
                  </a:lnTo>
                  <a:lnTo>
                    <a:pt x="34764" y="45878"/>
                  </a:lnTo>
                  <a:lnTo>
                    <a:pt x="37226" y="44450"/>
                  </a:lnTo>
                  <a:lnTo>
                    <a:pt x="40163" y="41592"/>
                  </a:lnTo>
                  <a:lnTo>
                    <a:pt x="40163" y="39052"/>
                  </a:lnTo>
                  <a:lnTo>
                    <a:pt x="38257" y="40322"/>
                  </a:lnTo>
                  <a:lnTo>
                    <a:pt x="35638" y="40957"/>
                  </a:lnTo>
                  <a:lnTo>
                    <a:pt x="33971" y="40401"/>
                  </a:lnTo>
                  <a:lnTo>
                    <a:pt x="33177" y="39131"/>
                  </a:lnTo>
                  <a:lnTo>
                    <a:pt x="32781" y="35162"/>
                  </a:lnTo>
                  <a:lnTo>
                    <a:pt x="32781" y="15875"/>
                  </a:lnTo>
                  <a:lnTo>
                    <a:pt x="32226" y="9127"/>
                  </a:lnTo>
                  <a:lnTo>
                    <a:pt x="30956" y="5714"/>
                  </a:lnTo>
                  <a:lnTo>
                    <a:pt x="28414" y="2777"/>
                  </a:lnTo>
                  <a:lnTo>
                    <a:pt x="26590"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785" name="Shape 7525"/>
            <p:cNvSpPr/>
            <p:nvPr/>
          </p:nvSpPr>
          <p:spPr>
            <a:xfrm>
              <a:off x="3119611" y="5989366"/>
              <a:ext cx="39528" cy="46592"/>
            </a:xfrm>
            <a:custGeom>
              <a:avLst/>
              <a:gdLst/>
              <a:ahLst/>
              <a:cxnLst/>
              <a:rect l="0" t="0" r="0" b="0"/>
              <a:pathLst>
                <a:path w="39528" h="46592">
                  <a:moveTo>
                    <a:pt x="20161" y="0"/>
                  </a:moveTo>
                  <a:lnTo>
                    <a:pt x="18018" y="3571"/>
                  </a:lnTo>
                  <a:lnTo>
                    <a:pt x="21431" y="4127"/>
                  </a:lnTo>
                  <a:lnTo>
                    <a:pt x="23812" y="5556"/>
                  </a:lnTo>
                  <a:lnTo>
                    <a:pt x="25400" y="7540"/>
                  </a:lnTo>
                  <a:lnTo>
                    <a:pt x="26432" y="9921"/>
                  </a:lnTo>
                  <a:lnTo>
                    <a:pt x="27543" y="15001"/>
                  </a:lnTo>
                  <a:lnTo>
                    <a:pt x="7065" y="15001"/>
                  </a:lnTo>
                  <a:lnTo>
                    <a:pt x="7778" y="12064"/>
                  </a:lnTo>
                  <a:lnTo>
                    <a:pt x="8652" y="9525"/>
                  </a:lnTo>
                  <a:lnTo>
                    <a:pt x="9763" y="7540"/>
                  </a:lnTo>
                  <a:lnTo>
                    <a:pt x="11112" y="6032"/>
                  </a:lnTo>
                  <a:lnTo>
                    <a:pt x="14287" y="4127"/>
                  </a:lnTo>
                  <a:lnTo>
                    <a:pt x="18018" y="3571"/>
                  </a:lnTo>
                  <a:lnTo>
                    <a:pt x="20161" y="0"/>
                  </a:lnTo>
                  <a:lnTo>
                    <a:pt x="15875" y="476"/>
                  </a:lnTo>
                  <a:lnTo>
                    <a:pt x="11429" y="2222"/>
                  </a:lnTo>
                  <a:lnTo>
                    <a:pt x="7143" y="5317"/>
                  </a:lnTo>
                  <a:lnTo>
                    <a:pt x="3492" y="9921"/>
                  </a:lnTo>
                  <a:lnTo>
                    <a:pt x="952" y="16192"/>
                  </a:lnTo>
                  <a:lnTo>
                    <a:pt x="0" y="24367"/>
                  </a:lnTo>
                  <a:lnTo>
                    <a:pt x="317" y="29368"/>
                  </a:lnTo>
                  <a:lnTo>
                    <a:pt x="1270" y="33733"/>
                  </a:lnTo>
                  <a:lnTo>
                    <a:pt x="2857" y="37543"/>
                  </a:lnTo>
                  <a:lnTo>
                    <a:pt x="5079" y="40718"/>
                  </a:lnTo>
                  <a:lnTo>
                    <a:pt x="7778" y="43258"/>
                  </a:lnTo>
                  <a:lnTo>
                    <a:pt x="10953" y="45085"/>
                  </a:lnTo>
                  <a:lnTo>
                    <a:pt x="14526" y="46196"/>
                  </a:lnTo>
                  <a:lnTo>
                    <a:pt x="18494" y="46592"/>
                  </a:lnTo>
                  <a:lnTo>
                    <a:pt x="23415" y="45957"/>
                  </a:lnTo>
                  <a:lnTo>
                    <a:pt x="27622" y="44369"/>
                  </a:lnTo>
                  <a:lnTo>
                    <a:pt x="31115" y="42147"/>
                  </a:lnTo>
                  <a:lnTo>
                    <a:pt x="33972" y="39448"/>
                  </a:lnTo>
                  <a:lnTo>
                    <a:pt x="37782" y="33972"/>
                  </a:lnTo>
                  <a:lnTo>
                    <a:pt x="38893" y="31669"/>
                  </a:lnTo>
                  <a:lnTo>
                    <a:pt x="39528" y="30003"/>
                  </a:lnTo>
                  <a:lnTo>
                    <a:pt x="37941" y="29368"/>
                  </a:lnTo>
                  <a:lnTo>
                    <a:pt x="34925" y="33654"/>
                  </a:lnTo>
                  <a:lnTo>
                    <a:pt x="32702" y="35877"/>
                  </a:lnTo>
                  <a:lnTo>
                    <a:pt x="29924" y="37861"/>
                  </a:lnTo>
                  <a:lnTo>
                    <a:pt x="26590" y="39211"/>
                  </a:lnTo>
                  <a:lnTo>
                    <a:pt x="22542" y="39766"/>
                  </a:lnTo>
                  <a:lnTo>
                    <a:pt x="19208" y="39370"/>
                  </a:lnTo>
                  <a:lnTo>
                    <a:pt x="15796" y="38019"/>
                  </a:lnTo>
                  <a:lnTo>
                    <a:pt x="12700" y="35560"/>
                  </a:lnTo>
                  <a:lnTo>
                    <a:pt x="10001" y="31591"/>
                  </a:lnTo>
                  <a:lnTo>
                    <a:pt x="8890" y="28971"/>
                  </a:lnTo>
                  <a:lnTo>
                    <a:pt x="7937" y="25876"/>
                  </a:lnTo>
                  <a:lnTo>
                    <a:pt x="7302" y="22303"/>
                  </a:lnTo>
                  <a:lnTo>
                    <a:pt x="6826" y="18176"/>
                  </a:lnTo>
                  <a:lnTo>
                    <a:pt x="37623" y="18176"/>
                  </a:lnTo>
                  <a:lnTo>
                    <a:pt x="36908" y="13652"/>
                  </a:lnTo>
                  <a:lnTo>
                    <a:pt x="35797" y="9842"/>
                  </a:lnTo>
                  <a:lnTo>
                    <a:pt x="34131" y="6667"/>
                  </a:lnTo>
                  <a:lnTo>
                    <a:pt x="31988" y="4206"/>
                  </a:lnTo>
                  <a:lnTo>
                    <a:pt x="29527" y="2301"/>
                  </a:lnTo>
                  <a:lnTo>
                    <a:pt x="26670"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786" name="Shape 7526"/>
            <p:cNvSpPr/>
            <p:nvPr/>
          </p:nvSpPr>
          <p:spPr>
            <a:xfrm>
              <a:off x="3816365" y="5990398"/>
              <a:ext cx="45402" cy="45958"/>
            </a:xfrm>
            <a:custGeom>
              <a:avLst/>
              <a:gdLst/>
              <a:ahLst/>
              <a:cxnLst/>
              <a:rect l="0" t="0" r="0" b="0"/>
              <a:pathLst>
                <a:path w="45402" h="45958">
                  <a:moveTo>
                    <a:pt x="0" y="0"/>
                  </a:moveTo>
                  <a:lnTo>
                    <a:pt x="0" y="1428"/>
                  </a:lnTo>
                  <a:lnTo>
                    <a:pt x="2936" y="2222"/>
                  </a:lnTo>
                  <a:lnTo>
                    <a:pt x="4286" y="3333"/>
                  </a:lnTo>
                  <a:lnTo>
                    <a:pt x="5477" y="5159"/>
                  </a:lnTo>
                  <a:lnTo>
                    <a:pt x="7064" y="8493"/>
                  </a:lnTo>
                  <a:lnTo>
                    <a:pt x="9048" y="12938"/>
                  </a:lnTo>
                  <a:lnTo>
                    <a:pt x="13652" y="23574"/>
                  </a:lnTo>
                  <a:lnTo>
                    <a:pt x="18017" y="33972"/>
                  </a:lnTo>
                  <a:lnTo>
                    <a:pt x="19684" y="38179"/>
                  </a:lnTo>
                  <a:lnTo>
                    <a:pt x="20874" y="41275"/>
                  </a:lnTo>
                  <a:lnTo>
                    <a:pt x="21828" y="43814"/>
                  </a:lnTo>
                  <a:lnTo>
                    <a:pt x="22462" y="45164"/>
                  </a:lnTo>
                  <a:lnTo>
                    <a:pt x="23018" y="45799"/>
                  </a:lnTo>
                  <a:lnTo>
                    <a:pt x="23573" y="45958"/>
                  </a:lnTo>
                  <a:lnTo>
                    <a:pt x="24129" y="45561"/>
                  </a:lnTo>
                  <a:lnTo>
                    <a:pt x="24764" y="44450"/>
                  </a:lnTo>
                  <a:lnTo>
                    <a:pt x="26273" y="40957"/>
                  </a:lnTo>
                  <a:lnTo>
                    <a:pt x="38893" y="9207"/>
                  </a:lnTo>
                  <a:lnTo>
                    <a:pt x="40481" y="5556"/>
                  </a:lnTo>
                  <a:lnTo>
                    <a:pt x="41830" y="3254"/>
                  </a:lnTo>
                  <a:lnTo>
                    <a:pt x="43338" y="1984"/>
                  </a:lnTo>
                  <a:lnTo>
                    <a:pt x="45402" y="1428"/>
                  </a:lnTo>
                  <a:lnTo>
                    <a:pt x="45402" y="0"/>
                  </a:lnTo>
                  <a:lnTo>
                    <a:pt x="31591" y="0"/>
                  </a:lnTo>
                  <a:lnTo>
                    <a:pt x="31591" y="1428"/>
                  </a:lnTo>
                  <a:lnTo>
                    <a:pt x="34845" y="2302"/>
                  </a:lnTo>
                  <a:lnTo>
                    <a:pt x="35877" y="3254"/>
                  </a:lnTo>
                  <a:lnTo>
                    <a:pt x="36273" y="4762"/>
                  </a:lnTo>
                  <a:lnTo>
                    <a:pt x="35718" y="7461"/>
                  </a:lnTo>
                  <a:lnTo>
                    <a:pt x="34289" y="11588"/>
                  </a:lnTo>
                  <a:lnTo>
                    <a:pt x="30083" y="22383"/>
                  </a:lnTo>
                  <a:lnTo>
                    <a:pt x="27781" y="28019"/>
                  </a:lnTo>
                  <a:lnTo>
                    <a:pt x="25875" y="33258"/>
                  </a:lnTo>
                  <a:lnTo>
                    <a:pt x="15716" y="7937"/>
                  </a:lnTo>
                  <a:lnTo>
                    <a:pt x="15161" y="6350"/>
                  </a:lnTo>
                  <a:lnTo>
                    <a:pt x="14842" y="4444"/>
                  </a:lnTo>
                  <a:lnTo>
                    <a:pt x="15239" y="2937"/>
                  </a:lnTo>
                  <a:lnTo>
                    <a:pt x="16272" y="2143"/>
                  </a:lnTo>
                  <a:lnTo>
                    <a:pt x="19447" y="1428"/>
                  </a:lnTo>
                  <a:lnTo>
                    <a:pt x="19447" y="0"/>
                  </a:lnTo>
                  <a:lnTo>
                    <a:pt x="0" y="0"/>
                  </a:lnTo>
                  <a:close/>
                </a:path>
              </a:pathLst>
            </a:custGeom>
            <a:solidFill>
              <a:srgbClr val="000000"/>
            </a:solidFill>
          </p:spPr>
          <p:txBody>
            <a:bodyPr vert="horz" lIns="91440" tIns="45720" rIns="91440" bIns="45720" anchor="t"/>
            <a:lstStyle/>
            <a:p>
              <a:endParaRPr lang="en-IN"/>
            </a:p>
          </p:txBody>
        </p:sp>
        <p:sp>
          <p:nvSpPr>
            <p:cNvPr id="2787" name="Shape 7527"/>
            <p:cNvSpPr/>
            <p:nvPr/>
          </p:nvSpPr>
          <p:spPr>
            <a:xfrm>
              <a:off x="4007182" y="5989366"/>
              <a:ext cx="38337" cy="46592"/>
            </a:xfrm>
            <a:custGeom>
              <a:avLst/>
              <a:gdLst/>
              <a:ahLst/>
              <a:cxnLst/>
              <a:rect l="0" t="0" r="0" b="0"/>
              <a:pathLst>
                <a:path w="38337" h="46592">
                  <a:moveTo>
                    <a:pt x="22144" y="0"/>
                  </a:moveTo>
                  <a:lnTo>
                    <a:pt x="16827" y="713"/>
                  </a:lnTo>
                  <a:lnTo>
                    <a:pt x="11668" y="2777"/>
                  </a:lnTo>
                  <a:lnTo>
                    <a:pt x="7063" y="6111"/>
                  </a:lnTo>
                  <a:lnTo>
                    <a:pt x="3333" y="10953"/>
                  </a:lnTo>
                  <a:lnTo>
                    <a:pt x="873" y="16986"/>
                  </a:lnTo>
                  <a:lnTo>
                    <a:pt x="0" y="24526"/>
                  </a:lnTo>
                  <a:lnTo>
                    <a:pt x="793" y="31511"/>
                  </a:lnTo>
                  <a:lnTo>
                    <a:pt x="3016" y="37147"/>
                  </a:lnTo>
                  <a:lnTo>
                    <a:pt x="6269" y="41353"/>
                  </a:lnTo>
                  <a:lnTo>
                    <a:pt x="10159" y="44291"/>
                  </a:lnTo>
                  <a:lnTo>
                    <a:pt x="14367" y="46037"/>
                  </a:lnTo>
                  <a:lnTo>
                    <a:pt x="18493" y="46592"/>
                  </a:lnTo>
                  <a:lnTo>
                    <a:pt x="24288" y="45798"/>
                  </a:lnTo>
                  <a:lnTo>
                    <a:pt x="29448" y="43100"/>
                  </a:lnTo>
                  <a:lnTo>
                    <a:pt x="31829" y="40957"/>
                  </a:lnTo>
                  <a:lnTo>
                    <a:pt x="34131" y="38258"/>
                  </a:lnTo>
                  <a:lnTo>
                    <a:pt x="36274" y="34925"/>
                  </a:lnTo>
                  <a:lnTo>
                    <a:pt x="38337" y="31034"/>
                  </a:lnTo>
                  <a:lnTo>
                    <a:pt x="36909" y="30162"/>
                  </a:lnTo>
                  <a:lnTo>
                    <a:pt x="34368" y="33733"/>
                  </a:lnTo>
                  <a:lnTo>
                    <a:pt x="31273" y="36671"/>
                  </a:lnTo>
                  <a:lnTo>
                    <a:pt x="27543" y="38655"/>
                  </a:lnTo>
                  <a:lnTo>
                    <a:pt x="22781" y="39448"/>
                  </a:lnTo>
                  <a:lnTo>
                    <a:pt x="19684" y="39052"/>
                  </a:lnTo>
                  <a:lnTo>
                    <a:pt x="16906" y="38100"/>
                  </a:lnTo>
                  <a:lnTo>
                    <a:pt x="14367" y="36432"/>
                  </a:lnTo>
                  <a:lnTo>
                    <a:pt x="12064" y="34209"/>
                  </a:lnTo>
                  <a:lnTo>
                    <a:pt x="10159" y="31511"/>
                  </a:lnTo>
                  <a:lnTo>
                    <a:pt x="8811" y="28257"/>
                  </a:lnTo>
                  <a:lnTo>
                    <a:pt x="7937" y="24606"/>
                  </a:lnTo>
                  <a:lnTo>
                    <a:pt x="7620" y="20557"/>
                  </a:lnTo>
                  <a:lnTo>
                    <a:pt x="8254" y="14128"/>
                  </a:lnTo>
                  <a:lnTo>
                    <a:pt x="10081" y="9444"/>
                  </a:lnTo>
                  <a:lnTo>
                    <a:pt x="12619" y="6191"/>
                  </a:lnTo>
                  <a:lnTo>
                    <a:pt x="15398" y="4206"/>
                  </a:lnTo>
                  <a:lnTo>
                    <a:pt x="18176" y="3175"/>
                  </a:lnTo>
                  <a:lnTo>
                    <a:pt x="20399" y="2857"/>
                  </a:lnTo>
                  <a:lnTo>
                    <a:pt x="23495" y="3175"/>
                  </a:lnTo>
                  <a:lnTo>
                    <a:pt x="25319" y="4127"/>
                  </a:lnTo>
                  <a:lnTo>
                    <a:pt x="26352" y="5634"/>
                  </a:lnTo>
                  <a:lnTo>
                    <a:pt x="26907" y="7620"/>
                  </a:lnTo>
                  <a:lnTo>
                    <a:pt x="27543" y="9842"/>
                  </a:lnTo>
                  <a:lnTo>
                    <a:pt x="29209" y="12937"/>
                  </a:lnTo>
                  <a:lnTo>
                    <a:pt x="30559" y="13970"/>
                  </a:lnTo>
                  <a:lnTo>
                    <a:pt x="32384" y="14366"/>
                  </a:lnTo>
                  <a:lnTo>
                    <a:pt x="34368" y="13970"/>
                  </a:lnTo>
                  <a:lnTo>
                    <a:pt x="35798" y="13017"/>
                  </a:lnTo>
                  <a:lnTo>
                    <a:pt x="36592" y="11667"/>
                  </a:lnTo>
                  <a:lnTo>
                    <a:pt x="36909" y="10001"/>
                  </a:lnTo>
                  <a:lnTo>
                    <a:pt x="36671" y="8492"/>
                  </a:lnTo>
                  <a:lnTo>
                    <a:pt x="35877" y="6667"/>
                  </a:lnTo>
                  <a:lnTo>
                    <a:pt x="34528" y="4762"/>
                  </a:lnTo>
                  <a:lnTo>
                    <a:pt x="32702" y="3094"/>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2788" name="Shape 7528"/>
            <p:cNvSpPr/>
            <p:nvPr/>
          </p:nvSpPr>
          <p:spPr>
            <a:xfrm>
              <a:off x="3895183" y="5989366"/>
              <a:ext cx="38338" cy="46592"/>
            </a:xfrm>
            <a:custGeom>
              <a:avLst/>
              <a:gdLst/>
              <a:ahLst/>
              <a:cxnLst/>
              <a:rect l="0" t="0" r="0" b="0"/>
              <a:pathLst>
                <a:path w="38338" h="46592">
                  <a:moveTo>
                    <a:pt x="22225" y="0"/>
                  </a:moveTo>
                  <a:lnTo>
                    <a:pt x="16907" y="713"/>
                  </a:lnTo>
                  <a:lnTo>
                    <a:pt x="11748" y="2777"/>
                  </a:lnTo>
                  <a:lnTo>
                    <a:pt x="7143" y="6111"/>
                  </a:lnTo>
                  <a:lnTo>
                    <a:pt x="3413" y="10953"/>
                  </a:lnTo>
                  <a:lnTo>
                    <a:pt x="873" y="16986"/>
                  </a:lnTo>
                  <a:lnTo>
                    <a:pt x="0" y="24526"/>
                  </a:lnTo>
                  <a:lnTo>
                    <a:pt x="873" y="31511"/>
                  </a:lnTo>
                  <a:lnTo>
                    <a:pt x="3096" y="37147"/>
                  </a:lnTo>
                  <a:lnTo>
                    <a:pt x="6350" y="41353"/>
                  </a:lnTo>
                  <a:lnTo>
                    <a:pt x="10240" y="44291"/>
                  </a:lnTo>
                  <a:lnTo>
                    <a:pt x="14447" y="46037"/>
                  </a:lnTo>
                  <a:lnTo>
                    <a:pt x="18574" y="46592"/>
                  </a:lnTo>
                  <a:lnTo>
                    <a:pt x="24369" y="45798"/>
                  </a:lnTo>
                  <a:lnTo>
                    <a:pt x="29528" y="43100"/>
                  </a:lnTo>
                  <a:lnTo>
                    <a:pt x="31910" y="40957"/>
                  </a:lnTo>
                  <a:lnTo>
                    <a:pt x="34211" y="38258"/>
                  </a:lnTo>
                  <a:lnTo>
                    <a:pt x="36355" y="34925"/>
                  </a:lnTo>
                  <a:lnTo>
                    <a:pt x="38338" y="31034"/>
                  </a:lnTo>
                  <a:lnTo>
                    <a:pt x="36989" y="30162"/>
                  </a:lnTo>
                  <a:lnTo>
                    <a:pt x="34369" y="33733"/>
                  </a:lnTo>
                  <a:lnTo>
                    <a:pt x="31353" y="36671"/>
                  </a:lnTo>
                  <a:lnTo>
                    <a:pt x="27544" y="38655"/>
                  </a:lnTo>
                  <a:lnTo>
                    <a:pt x="22781" y="39448"/>
                  </a:lnTo>
                  <a:lnTo>
                    <a:pt x="19686" y="39052"/>
                  </a:lnTo>
                  <a:lnTo>
                    <a:pt x="16907" y="38100"/>
                  </a:lnTo>
                  <a:lnTo>
                    <a:pt x="14367" y="36432"/>
                  </a:lnTo>
                  <a:lnTo>
                    <a:pt x="12144" y="34209"/>
                  </a:lnTo>
                  <a:lnTo>
                    <a:pt x="10240" y="31511"/>
                  </a:lnTo>
                  <a:lnTo>
                    <a:pt x="8891" y="28257"/>
                  </a:lnTo>
                  <a:lnTo>
                    <a:pt x="8017" y="24606"/>
                  </a:lnTo>
                  <a:lnTo>
                    <a:pt x="7700" y="20557"/>
                  </a:lnTo>
                  <a:lnTo>
                    <a:pt x="8335" y="14128"/>
                  </a:lnTo>
                  <a:lnTo>
                    <a:pt x="10161" y="9444"/>
                  </a:lnTo>
                  <a:lnTo>
                    <a:pt x="12700" y="6191"/>
                  </a:lnTo>
                  <a:lnTo>
                    <a:pt x="15478" y="4206"/>
                  </a:lnTo>
                  <a:lnTo>
                    <a:pt x="18256" y="3175"/>
                  </a:lnTo>
                  <a:lnTo>
                    <a:pt x="20480" y="2857"/>
                  </a:lnTo>
                  <a:lnTo>
                    <a:pt x="23575" y="3175"/>
                  </a:lnTo>
                  <a:lnTo>
                    <a:pt x="25400" y="4127"/>
                  </a:lnTo>
                  <a:lnTo>
                    <a:pt x="26432" y="5634"/>
                  </a:lnTo>
                  <a:lnTo>
                    <a:pt x="26987" y="7620"/>
                  </a:lnTo>
                  <a:lnTo>
                    <a:pt x="27544" y="9842"/>
                  </a:lnTo>
                  <a:lnTo>
                    <a:pt x="29290" y="12937"/>
                  </a:lnTo>
                  <a:lnTo>
                    <a:pt x="30639" y="13970"/>
                  </a:lnTo>
                  <a:lnTo>
                    <a:pt x="32465" y="14366"/>
                  </a:lnTo>
                  <a:lnTo>
                    <a:pt x="34449" y="13970"/>
                  </a:lnTo>
                  <a:lnTo>
                    <a:pt x="35878" y="13017"/>
                  </a:lnTo>
                  <a:lnTo>
                    <a:pt x="36672" y="11667"/>
                  </a:lnTo>
                  <a:lnTo>
                    <a:pt x="36989" y="10001"/>
                  </a:lnTo>
                  <a:lnTo>
                    <a:pt x="36751" y="8492"/>
                  </a:lnTo>
                  <a:lnTo>
                    <a:pt x="35957" y="6667"/>
                  </a:lnTo>
                  <a:lnTo>
                    <a:pt x="34608" y="4762"/>
                  </a:lnTo>
                  <a:lnTo>
                    <a:pt x="32703" y="3094"/>
                  </a:lnTo>
                  <a:lnTo>
                    <a:pt x="30560" y="1983"/>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2789" name="Shape 7529"/>
            <p:cNvSpPr/>
            <p:nvPr/>
          </p:nvSpPr>
          <p:spPr>
            <a:xfrm>
              <a:off x="3425761" y="5989366"/>
              <a:ext cx="75167" cy="45561"/>
            </a:xfrm>
            <a:custGeom>
              <a:avLst/>
              <a:gdLst/>
              <a:ahLst/>
              <a:cxnLst/>
              <a:rect l="0" t="0" r="0" b="0"/>
              <a:pathLst>
                <a:path w="75167" h="45561">
                  <a:moveTo>
                    <a:pt x="14207" y="0"/>
                  </a:moveTo>
                  <a:lnTo>
                    <a:pt x="316" y="4445"/>
                  </a:lnTo>
                  <a:lnTo>
                    <a:pt x="316" y="6191"/>
                  </a:lnTo>
                  <a:lnTo>
                    <a:pt x="3491" y="5793"/>
                  </a:lnTo>
                  <a:lnTo>
                    <a:pt x="4682" y="5873"/>
                  </a:lnTo>
                  <a:lnTo>
                    <a:pt x="5793" y="6587"/>
                  </a:lnTo>
                  <a:lnTo>
                    <a:pt x="6666" y="8492"/>
                  </a:lnTo>
                  <a:lnTo>
                    <a:pt x="6984" y="12143"/>
                  </a:lnTo>
                  <a:lnTo>
                    <a:pt x="6984" y="37147"/>
                  </a:lnTo>
                  <a:lnTo>
                    <a:pt x="6429" y="41036"/>
                  </a:lnTo>
                  <a:lnTo>
                    <a:pt x="5000" y="43100"/>
                  </a:lnTo>
                  <a:lnTo>
                    <a:pt x="2777" y="43893"/>
                  </a:lnTo>
                  <a:lnTo>
                    <a:pt x="0" y="44132"/>
                  </a:lnTo>
                  <a:lnTo>
                    <a:pt x="0" y="45561"/>
                  </a:lnTo>
                  <a:lnTo>
                    <a:pt x="21986" y="45561"/>
                  </a:lnTo>
                  <a:lnTo>
                    <a:pt x="21986" y="44132"/>
                  </a:lnTo>
                  <a:lnTo>
                    <a:pt x="17382" y="43338"/>
                  </a:lnTo>
                  <a:lnTo>
                    <a:pt x="15875" y="41751"/>
                  </a:lnTo>
                  <a:lnTo>
                    <a:pt x="15240" y="38972"/>
                  </a:lnTo>
                  <a:lnTo>
                    <a:pt x="15240" y="11032"/>
                  </a:lnTo>
                  <a:lnTo>
                    <a:pt x="15636" y="10397"/>
                  </a:lnTo>
                  <a:lnTo>
                    <a:pt x="16668" y="9286"/>
                  </a:lnTo>
                  <a:lnTo>
                    <a:pt x="18415" y="7857"/>
                  </a:lnTo>
                  <a:lnTo>
                    <a:pt x="20637" y="6587"/>
                  </a:lnTo>
                  <a:lnTo>
                    <a:pt x="23415" y="5556"/>
                  </a:lnTo>
                  <a:lnTo>
                    <a:pt x="26670" y="5158"/>
                  </a:lnTo>
                  <a:lnTo>
                    <a:pt x="29845" y="5873"/>
                  </a:lnTo>
                  <a:lnTo>
                    <a:pt x="31987" y="7857"/>
                  </a:lnTo>
                  <a:lnTo>
                    <a:pt x="33177" y="11191"/>
                  </a:lnTo>
                  <a:lnTo>
                    <a:pt x="33496" y="15557"/>
                  </a:lnTo>
                  <a:lnTo>
                    <a:pt x="33496" y="37067"/>
                  </a:lnTo>
                  <a:lnTo>
                    <a:pt x="33098" y="40877"/>
                  </a:lnTo>
                  <a:lnTo>
                    <a:pt x="31829" y="42941"/>
                  </a:lnTo>
                  <a:lnTo>
                    <a:pt x="29685" y="43814"/>
                  </a:lnTo>
                  <a:lnTo>
                    <a:pt x="26748" y="44132"/>
                  </a:lnTo>
                  <a:lnTo>
                    <a:pt x="26748" y="45561"/>
                  </a:lnTo>
                  <a:lnTo>
                    <a:pt x="48973" y="45561"/>
                  </a:lnTo>
                  <a:lnTo>
                    <a:pt x="48973" y="44132"/>
                  </a:lnTo>
                  <a:lnTo>
                    <a:pt x="45322" y="43656"/>
                  </a:lnTo>
                  <a:lnTo>
                    <a:pt x="43893" y="42862"/>
                  </a:lnTo>
                  <a:lnTo>
                    <a:pt x="42782" y="41512"/>
                  </a:lnTo>
                  <a:lnTo>
                    <a:pt x="42068" y="39370"/>
                  </a:lnTo>
                  <a:lnTo>
                    <a:pt x="41830" y="36195"/>
                  </a:lnTo>
                  <a:lnTo>
                    <a:pt x="41830" y="11191"/>
                  </a:lnTo>
                  <a:lnTo>
                    <a:pt x="43656" y="8889"/>
                  </a:lnTo>
                  <a:lnTo>
                    <a:pt x="46037" y="6985"/>
                  </a:lnTo>
                  <a:lnTo>
                    <a:pt x="49052" y="5634"/>
                  </a:lnTo>
                  <a:lnTo>
                    <a:pt x="52783" y="5158"/>
                  </a:lnTo>
                  <a:lnTo>
                    <a:pt x="55800" y="5634"/>
                  </a:lnTo>
                  <a:lnTo>
                    <a:pt x="57784" y="6905"/>
                  </a:lnTo>
                  <a:lnTo>
                    <a:pt x="59053" y="8731"/>
                  </a:lnTo>
                  <a:lnTo>
                    <a:pt x="59768" y="11032"/>
                  </a:lnTo>
                  <a:lnTo>
                    <a:pt x="60007" y="16033"/>
                  </a:lnTo>
                  <a:lnTo>
                    <a:pt x="60007" y="36988"/>
                  </a:lnTo>
                  <a:lnTo>
                    <a:pt x="59847" y="39607"/>
                  </a:lnTo>
                  <a:lnTo>
                    <a:pt x="59451" y="41512"/>
                  </a:lnTo>
                  <a:lnTo>
                    <a:pt x="57387" y="43417"/>
                  </a:lnTo>
                  <a:lnTo>
                    <a:pt x="55721" y="43814"/>
                  </a:lnTo>
                  <a:lnTo>
                    <a:pt x="53497" y="44132"/>
                  </a:lnTo>
                  <a:lnTo>
                    <a:pt x="53497" y="45561"/>
                  </a:lnTo>
                  <a:lnTo>
                    <a:pt x="75167" y="45561"/>
                  </a:lnTo>
                  <a:lnTo>
                    <a:pt x="75167" y="44132"/>
                  </a:lnTo>
                  <a:lnTo>
                    <a:pt x="72627" y="43893"/>
                  </a:lnTo>
                  <a:lnTo>
                    <a:pt x="70087" y="43021"/>
                  </a:lnTo>
                  <a:lnTo>
                    <a:pt x="68896" y="41512"/>
                  </a:lnTo>
                  <a:lnTo>
                    <a:pt x="68341" y="38019"/>
                  </a:lnTo>
                  <a:lnTo>
                    <a:pt x="68341" y="17621"/>
                  </a:lnTo>
                  <a:lnTo>
                    <a:pt x="67627" y="9842"/>
                  </a:lnTo>
                  <a:lnTo>
                    <a:pt x="66357" y="6111"/>
                  </a:lnTo>
                  <a:lnTo>
                    <a:pt x="64213" y="2936"/>
                  </a:lnTo>
                  <a:lnTo>
                    <a:pt x="61038" y="793"/>
                  </a:lnTo>
                  <a:lnTo>
                    <a:pt x="56672" y="0"/>
                  </a:lnTo>
                  <a:lnTo>
                    <a:pt x="52942" y="476"/>
                  </a:lnTo>
                  <a:lnTo>
                    <a:pt x="49528" y="1666"/>
                  </a:lnTo>
                  <a:lnTo>
                    <a:pt x="44052" y="5158"/>
                  </a:lnTo>
                  <a:lnTo>
                    <a:pt x="42068" y="6905"/>
                  </a:lnTo>
                  <a:lnTo>
                    <a:pt x="40718" y="8333"/>
                  </a:lnTo>
                  <a:lnTo>
                    <a:pt x="39527" y="5238"/>
                  </a:lnTo>
                  <a:lnTo>
                    <a:pt x="37385" y="2618"/>
                  </a:lnTo>
                  <a:lnTo>
                    <a:pt x="34290" y="713"/>
                  </a:lnTo>
                  <a:lnTo>
                    <a:pt x="30162" y="0"/>
                  </a:lnTo>
                  <a:lnTo>
                    <a:pt x="26272" y="635"/>
                  </a:lnTo>
                  <a:lnTo>
                    <a:pt x="22621" y="2222"/>
                  </a:lnTo>
                  <a:lnTo>
                    <a:pt x="18970" y="4603"/>
                  </a:lnTo>
                  <a:lnTo>
                    <a:pt x="14842" y="7620"/>
                  </a:lnTo>
                  <a:lnTo>
                    <a:pt x="14842" y="237"/>
                  </a:lnTo>
                  <a:lnTo>
                    <a:pt x="14207" y="0"/>
                  </a:lnTo>
                  <a:close/>
                </a:path>
              </a:pathLst>
            </a:custGeom>
            <a:solidFill>
              <a:srgbClr val="000000"/>
            </a:solidFill>
          </p:spPr>
          <p:txBody>
            <a:bodyPr vert="horz" lIns="91440" tIns="45720" rIns="91440" bIns="45720" anchor="t"/>
            <a:lstStyle/>
            <a:p>
              <a:endParaRPr lang="en-IN"/>
            </a:p>
          </p:txBody>
        </p:sp>
        <p:sp>
          <p:nvSpPr>
            <p:cNvPr id="2790" name="Shape 7530"/>
            <p:cNvSpPr/>
            <p:nvPr/>
          </p:nvSpPr>
          <p:spPr>
            <a:xfrm>
              <a:off x="3040395" y="5989366"/>
              <a:ext cx="75247" cy="45561"/>
            </a:xfrm>
            <a:custGeom>
              <a:avLst/>
              <a:gdLst/>
              <a:ahLst/>
              <a:cxnLst/>
              <a:rect l="0" t="0" r="0" b="0"/>
              <a:pathLst>
                <a:path w="75247" h="45561">
                  <a:moveTo>
                    <a:pt x="14207" y="0"/>
                  </a:moveTo>
                  <a:lnTo>
                    <a:pt x="317" y="4445"/>
                  </a:lnTo>
                  <a:lnTo>
                    <a:pt x="317" y="6191"/>
                  </a:lnTo>
                  <a:lnTo>
                    <a:pt x="3492" y="5793"/>
                  </a:lnTo>
                  <a:lnTo>
                    <a:pt x="4762" y="5873"/>
                  </a:lnTo>
                  <a:lnTo>
                    <a:pt x="5793" y="6587"/>
                  </a:lnTo>
                  <a:lnTo>
                    <a:pt x="6667" y="8492"/>
                  </a:lnTo>
                  <a:lnTo>
                    <a:pt x="6984" y="12143"/>
                  </a:lnTo>
                  <a:lnTo>
                    <a:pt x="6984" y="37147"/>
                  </a:lnTo>
                  <a:lnTo>
                    <a:pt x="6429" y="41036"/>
                  </a:lnTo>
                  <a:lnTo>
                    <a:pt x="5000" y="43100"/>
                  </a:lnTo>
                  <a:lnTo>
                    <a:pt x="2778" y="43893"/>
                  </a:lnTo>
                  <a:lnTo>
                    <a:pt x="0" y="44132"/>
                  </a:lnTo>
                  <a:lnTo>
                    <a:pt x="0" y="45561"/>
                  </a:lnTo>
                  <a:lnTo>
                    <a:pt x="22066" y="45561"/>
                  </a:lnTo>
                  <a:lnTo>
                    <a:pt x="22066" y="44132"/>
                  </a:lnTo>
                  <a:lnTo>
                    <a:pt x="17382" y="43338"/>
                  </a:lnTo>
                  <a:lnTo>
                    <a:pt x="15875" y="41751"/>
                  </a:lnTo>
                  <a:lnTo>
                    <a:pt x="15318" y="38972"/>
                  </a:lnTo>
                  <a:lnTo>
                    <a:pt x="15318" y="11032"/>
                  </a:lnTo>
                  <a:lnTo>
                    <a:pt x="15716" y="10397"/>
                  </a:lnTo>
                  <a:lnTo>
                    <a:pt x="16748" y="9286"/>
                  </a:lnTo>
                  <a:lnTo>
                    <a:pt x="18414" y="7857"/>
                  </a:lnTo>
                  <a:lnTo>
                    <a:pt x="20717" y="6587"/>
                  </a:lnTo>
                  <a:lnTo>
                    <a:pt x="23495" y="5556"/>
                  </a:lnTo>
                  <a:lnTo>
                    <a:pt x="26670" y="5158"/>
                  </a:lnTo>
                  <a:lnTo>
                    <a:pt x="29924" y="5873"/>
                  </a:lnTo>
                  <a:lnTo>
                    <a:pt x="32067" y="7857"/>
                  </a:lnTo>
                  <a:lnTo>
                    <a:pt x="33178" y="11191"/>
                  </a:lnTo>
                  <a:lnTo>
                    <a:pt x="33496" y="15557"/>
                  </a:lnTo>
                  <a:lnTo>
                    <a:pt x="33496" y="37067"/>
                  </a:lnTo>
                  <a:lnTo>
                    <a:pt x="33099" y="40877"/>
                  </a:lnTo>
                  <a:lnTo>
                    <a:pt x="31829" y="42941"/>
                  </a:lnTo>
                  <a:lnTo>
                    <a:pt x="29766" y="43814"/>
                  </a:lnTo>
                  <a:lnTo>
                    <a:pt x="26749" y="44132"/>
                  </a:lnTo>
                  <a:lnTo>
                    <a:pt x="26749" y="45561"/>
                  </a:lnTo>
                  <a:lnTo>
                    <a:pt x="48974" y="45561"/>
                  </a:lnTo>
                  <a:lnTo>
                    <a:pt x="48974" y="44132"/>
                  </a:lnTo>
                  <a:lnTo>
                    <a:pt x="45323" y="43656"/>
                  </a:lnTo>
                  <a:lnTo>
                    <a:pt x="43893" y="42862"/>
                  </a:lnTo>
                  <a:lnTo>
                    <a:pt x="42782" y="41512"/>
                  </a:lnTo>
                  <a:lnTo>
                    <a:pt x="42068" y="39370"/>
                  </a:lnTo>
                  <a:lnTo>
                    <a:pt x="41831" y="36195"/>
                  </a:lnTo>
                  <a:lnTo>
                    <a:pt x="41831" y="11191"/>
                  </a:lnTo>
                  <a:lnTo>
                    <a:pt x="43656" y="8889"/>
                  </a:lnTo>
                  <a:lnTo>
                    <a:pt x="46117" y="6985"/>
                  </a:lnTo>
                  <a:lnTo>
                    <a:pt x="49132" y="5634"/>
                  </a:lnTo>
                  <a:lnTo>
                    <a:pt x="52863" y="5158"/>
                  </a:lnTo>
                  <a:lnTo>
                    <a:pt x="55879" y="5634"/>
                  </a:lnTo>
                  <a:lnTo>
                    <a:pt x="57863" y="6905"/>
                  </a:lnTo>
                  <a:lnTo>
                    <a:pt x="59134" y="8731"/>
                  </a:lnTo>
                  <a:lnTo>
                    <a:pt x="59768" y="11032"/>
                  </a:lnTo>
                  <a:lnTo>
                    <a:pt x="60087" y="16033"/>
                  </a:lnTo>
                  <a:lnTo>
                    <a:pt x="60087" y="36988"/>
                  </a:lnTo>
                  <a:lnTo>
                    <a:pt x="59928" y="39607"/>
                  </a:lnTo>
                  <a:lnTo>
                    <a:pt x="59451" y="41512"/>
                  </a:lnTo>
                  <a:lnTo>
                    <a:pt x="57467" y="43417"/>
                  </a:lnTo>
                  <a:lnTo>
                    <a:pt x="55721" y="43814"/>
                  </a:lnTo>
                  <a:lnTo>
                    <a:pt x="53498" y="44132"/>
                  </a:lnTo>
                  <a:lnTo>
                    <a:pt x="53498" y="45561"/>
                  </a:lnTo>
                  <a:lnTo>
                    <a:pt x="75247" y="45561"/>
                  </a:lnTo>
                  <a:lnTo>
                    <a:pt x="75247" y="44132"/>
                  </a:lnTo>
                  <a:lnTo>
                    <a:pt x="72628" y="43893"/>
                  </a:lnTo>
                  <a:lnTo>
                    <a:pt x="70167" y="43021"/>
                  </a:lnTo>
                  <a:lnTo>
                    <a:pt x="68897" y="41512"/>
                  </a:lnTo>
                  <a:lnTo>
                    <a:pt x="68421" y="38019"/>
                  </a:lnTo>
                  <a:lnTo>
                    <a:pt x="68421" y="17621"/>
                  </a:lnTo>
                  <a:lnTo>
                    <a:pt x="67627" y="9842"/>
                  </a:lnTo>
                  <a:lnTo>
                    <a:pt x="66357" y="6111"/>
                  </a:lnTo>
                  <a:lnTo>
                    <a:pt x="64293" y="2936"/>
                  </a:lnTo>
                  <a:lnTo>
                    <a:pt x="61118" y="793"/>
                  </a:lnTo>
                  <a:lnTo>
                    <a:pt x="56673" y="0"/>
                  </a:lnTo>
                  <a:lnTo>
                    <a:pt x="52943" y="476"/>
                  </a:lnTo>
                  <a:lnTo>
                    <a:pt x="49529" y="1666"/>
                  </a:lnTo>
                  <a:lnTo>
                    <a:pt x="44053" y="5158"/>
                  </a:lnTo>
                  <a:lnTo>
                    <a:pt x="42148" y="6905"/>
                  </a:lnTo>
                  <a:lnTo>
                    <a:pt x="40718" y="8333"/>
                  </a:lnTo>
                  <a:lnTo>
                    <a:pt x="39528" y="5238"/>
                  </a:lnTo>
                  <a:lnTo>
                    <a:pt x="37464" y="2618"/>
                  </a:lnTo>
                  <a:lnTo>
                    <a:pt x="34368" y="713"/>
                  </a:lnTo>
                  <a:lnTo>
                    <a:pt x="30162" y="0"/>
                  </a:lnTo>
                  <a:lnTo>
                    <a:pt x="26352" y="635"/>
                  </a:lnTo>
                  <a:lnTo>
                    <a:pt x="22701" y="2222"/>
                  </a:lnTo>
                  <a:lnTo>
                    <a:pt x="18969" y="4603"/>
                  </a:lnTo>
                  <a:lnTo>
                    <a:pt x="14922" y="7620"/>
                  </a:lnTo>
                  <a:lnTo>
                    <a:pt x="14922" y="237"/>
                  </a:lnTo>
                  <a:lnTo>
                    <a:pt x="14207" y="0"/>
                  </a:lnTo>
                  <a:close/>
                </a:path>
              </a:pathLst>
            </a:custGeom>
            <a:solidFill>
              <a:srgbClr val="000000"/>
            </a:solidFill>
          </p:spPr>
          <p:txBody>
            <a:bodyPr vert="horz" lIns="91440" tIns="45720" rIns="91440" bIns="45720" anchor="t"/>
            <a:lstStyle/>
            <a:p>
              <a:endParaRPr lang="en-IN"/>
            </a:p>
          </p:txBody>
        </p:sp>
        <p:sp>
          <p:nvSpPr>
            <p:cNvPr id="2791" name="Shape 7531"/>
            <p:cNvSpPr/>
            <p:nvPr/>
          </p:nvSpPr>
          <p:spPr>
            <a:xfrm>
              <a:off x="3732783" y="5989366"/>
              <a:ext cx="32703" cy="45561"/>
            </a:xfrm>
            <a:custGeom>
              <a:avLst/>
              <a:gdLst/>
              <a:ahLst/>
              <a:cxnLst/>
              <a:rect l="0" t="0" r="0" b="0"/>
              <a:pathLst>
                <a:path w="32703" h="45561">
                  <a:moveTo>
                    <a:pt x="14843" y="0"/>
                  </a:moveTo>
                  <a:lnTo>
                    <a:pt x="159" y="5397"/>
                  </a:lnTo>
                  <a:lnTo>
                    <a:pt x="159" y="6985"/>
                  </a:lnTo>
                  <a:lnTo>
                    <a:pt x="3572" y="6587"/>
                  </a:lnTo>
                  <a:lnTo>
                    <a:pt x="4762" y="6667"/>
                  </a:lnTo>
                  <a:lnTo>
                    <a:pt x="5874" y="7381"/>
                  </a:lnTo>
                  <a:lnTo>
                    <a:pt x="6668" y="9127"/>
                  </a:lnTo>
                  <a:lnTo>
                    <a:pt x="6986" y="12461"/>
                  </a:lnTo>
                  <a:lnTo>
                    <a:pt x="6986" y="37226"/>
                  </a:lnTo>
                  <a:lnTo>
                    <a:pt x="6668" y="40481"/>
                  </a:lnTo>
                  <a:lnTo>
                    <a:pt x="5556" y="42386"/>
                  </a:lnTo>
                  <a:lnTo>
                    <a:pt x="3413" y="43338"/>
                  </a:lnTo>
                  <a:lnTo>
                    <a:pt x="0" y="44132"/>
                  </a:lnTo>
                  <a:lnTo>
                    <a:pt x="0" y="45561"/>
                  </a:lnTo>
                  <a:lnTo>
                    <a:pt x="23733" y="45561"/>
                  </a:lnTo>
                  <a:lnTo>
                    <a:pt x="23733" y="44132"/>
                  </a:lnTo>
                  <a:lnTo>
                    <a:pt x="20319" y="43814"/>
                  </a:lnTo>
                  <a:lnTo>
                    <a:pt x="17622" y="42862"/>
                  </a:lnTo>
                  <a:lnTo>
                    <a:pt x="15954" y="40718"/>
                  </a:lnTo>
                  <a:lnTo>
                    <a:pt x="15319" y="36671"/>
                  </a:lnTo>
                  <a:lnTo>
                    <a:pt x="15319" y="14366"/>
                  </a:lnTo>
                  <a:lnTo>
                    <a:pt x="15717" y="12619"/>
                  </a:lnTo>
                  <a:lnTo>
                    <a:pt x="16589" y="10873"/>
                  </a:lnTo>
                  <a:lnTo>
                    <a:pt x="19209" y="7698"/>
                  </a:lnTo>
                  <a:lnTo>
                    <a:pt x="20717" y="6667"/>
                  </a:lnTo>
                  <a:lnTo>
                    <a:pt x="22067" y="6269"/>
                  </a:lnTo>
                  <a:lnTo>
                    <a:pt x="24131" y="7222"/>
                  </a:lnTo>
                  <a:lnTo>
                    <a:pt x="26114" y="8809"/>
                  </a:lnTo>
                  <a:lnTo>
                    <a:pt x="28893" y="9762"/>
                  </a:lnTo>
                  <a:lnTo>
                    <a:pt x="30481" y="9444"/>
                  </a:lnTo>
                  <a:lnTo>
                    <a:pt x="31670" y="8492"/>
                  </a:lnTo>
                  <a:lnTo>
                    <a:pt x="32464" y="7063"/>
                  </a:lnTo>
                  <a:lnTo>
                    <a:pt x="32703" y="5397"/>
                  </a:lnTo>
                  <a:lnTo>
                    <a:pt x="32386" y="3175"/>
                  </a:lnTo>
                  <a:lnTo>
                    <a:pt x="31274" y="1428"/>
                  </a:lnTo>
                  <a:lnTo>
                    <a:pt x="29607" y="317"/>
                  </a:lnTo>
                  <a:lnTo>
                    <a:pt x="27306" y="0"/>
                  </a:lnTo>
                  <a:lnTo>
                    <a:pt x="24527" y="396"/>
                  </a:lnTo>
                  <a:lnTo>
                    <a:pt x="21749" y="1904"/>
                  </a:lnTo>
                  <a:lnTo>
                    <a:pt x="18812" y="4682"/>
                  </a:lnTo>
                  <a:lnTo>
                    <a:pt x="15557" y="9048"/>
                  </a:lnTo>
                  <a:lnTo>
                    <a:pt x="15319" y="9048"/>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2792" name="Shape 7532"/>
            <p:cNvSpPr/>
            <p:nvPr/>
          </p:nvSpPr>
          <p:spPr>
            <a:xfrm>
              <a:off x="3391630" y="5989366"/>
              <a:ext cx="29368" cy="46592"/>
            </a:xfrm>
            <a:custGeom>
              <a:avLst/>
              <a:gdLst/>
              <a:ahLst/>
              <a:cxnLst/>
              <a:rect l="0" t="0" r="0" b="0"/>
              <a:pathLst>
                <a:path w="29368" h="46592">
                  <a:moveTo>
                    <a:pt x="13810" y="0"/>
                  </a:moveTo>
                  <a:lnTo>
                    <a:pt x="9525" y="555"/>
                  </a:lnTo>
                  <a:lnTo>
                    <a:pt x="6032" y="1983"/>
                  </a:lnTo>
                  <a:lnTo>
                    <a:pt x="3333" y="3968"/>
                  </a:lnTo>
                  <a:lnTo>
                    <a:pt x="1427" y="6508"/>
                  </a:lnTo>
                  <a:lnTo>
                    <a:pt x="396" y="9286"/>
                  </a:lnTo>
                  <a:lnTo>
                    <a:pt x="0" y="12143"/>
                  </a:lnTo>
                  <a:lnTo>
                    <a:pt x="952" y="16906"/>
                  </a:lnTo>
                  <a:lnTo>
                    <a:pt x="3491" y="20796"/>
                  </a:lnTo>
                  <a:lnTo>
                    <a:pt x="7222" y="23891"/>
                  </a:lnTo>
                  <a:lnTo>
                    <a:pt x="11588" y="26590"/>
                  </a:lnTo>
                  <a:lnTo>
                    <a:pt x="17302" y="29845"/>
                  </a:lnTo>
                  <a:lnTo>
                    <a:pt x="19526" y="31273"/>
                  </a:lnTo>
                  <a:lnTo>
                    <a:pt x="21113" y="32940"/>
                  </a:lnTo>
                  <a:lnTo>
                    <a:pt x="22065" y="34925"/>
                  </a:lnTo>
                  <a:lnTo>
                    <a:pt x="22462" y="37147"/>
                  </a:lnTo>
                  <a:lnTo>
                    <a:pt x="21668" y="40639"/>
                  </a:lnTo>
                  <a:lnTo>
                    <a:pt x="19684" y="42941"/>
                  </a:lnTo>
                  <a:lnTo>
                    <a:pt x="17065" y="44052"/>
                  </a:lnTo>
                  <a:lnTo>
                    <a:pt x="14446" y="44369"/>
                  </a:lnTo>
                  <a:lnTo>
                    <a:pt x="10238" y="43734"/>
                  </a:lnTo>
                  <a:lnTo>
                    <a:pt x="7063" y="41988"/>
                  </a:lnTo>
                  <a:lnTo>
                    <a:pt x="4841" y="39448"/>
                  </a:lnTo>
                  <a:lnTo>
                    <a:pt x="3333" y="36512"/>
                  </a:lnTo>
                  <a:lnTo>
                    <a:pt x="1666" y="30558"/>
                  </a:lnTo>
                  <a:lnTo>
                    <a:pt x="79" y="30558"/>
                  </a:lnTo>
                  <a:lnTo>
                    <a:pt x="79" y="45957"/>
                  </a:lnTo>
                  <a:lnTo>
                    <a:pt x="1348" y="45957"/>
                  </a:lnTo>
                  <a:lnTo>
                    <a:pt x="2221" y="45005"/>
                  </a:lnTo>
                  <a:lnTo>
                    <a:pt x="3571" y="44767"/>
                  </a:lnTo>
                  <a:lnTo>
                    <a:pt x="5872" y="45005"/>
                  </a:lnTo>
                  <a:lnTo>
                    <a:pt x="8651" y="45640"/>
                  </a:lnTo>
                  <a:lnTo>
                    <a:pt x="15001" y="46592"/>
                  </a:lnTo>
                  <a:lnTo>
                    <a:pt x="18335" y="46196"/>
                  </a:lnTo>
                  <a:lnTo>
                    <a:pt x="21590" y="45163"/>
                  </a:lnTo>
                  <a:lnTo>
                    <a:pt x="24606" y="43417"/>
                  </a:lnTo>
                  <a:lnTo>
                    <a:pt x="27066" y="40957"/>
                  </a:lnTo>
                  <a:lnTo>
                    <a:pt x="28733" y="37702"/>
                  </a:lnTo>
                  <a:lnTo>
                    <a:pt x="29368" y="33813"/>
                  </a:lnTo>
                  <a:lnTo>
                    <a:pt x="28733" y="29845"/>
                  </a:lnTo>
                  <a:lnTo>
                    <a:pt x="26987" y="26828"/>
                  </a:lnTo>
                  <a:lnTo>
                    <a:pt x="24367" y="24367"/>
                  </a:lnTo>
                  <a:lnTo>
                    <a:pt x="21033" y="22144"/>
                  </a:lnTo>
                  <a:lnTo>
                    <a:pt x="10397" y="15794"/>
                  </a:lnTo>
                  <a:lnTo>
                    <a:pt x="8175" y="14048"/>
                  </a:lnTo>
                  <a:lnTo>
                    <a:pt x="6826" y="12143"/>
                  </a:lnTo>
                  <a:lnTo>
                    <a:pt x="6111" y="8731"/>
                  </a:lnTo>
                  <a:lnTo>
                    <a:pt x="6508" y="6667"/>
                  </a:lnTo>
                  <a:lnTo>
                    <a:pt x="7857" y="4603"/>
                  </a:lnTo>
                  <a:lnTo>
                    <a:pt x="10159" y="2936"/>
                  </a:lnTo>
                  <a:lnTo>
                    <a:pt x="13652" y="2301"/>
                  </a:lnTo>
                  <a:lnTo>
                    <a:pt x="16906" y="2777"/>
                  </a:lnTo>
                  <a:lnTo>
                    <a:pt x="20002" y="4603"/>
                  </a:lnTo>
                  <a:lnTo>
                    <a:pt x="21431" y="6111"/>
                  </a:lnTo>
                  <a:lnTo>
                    <a:pt x="22621" y="8254"/>
                  </a:lnTo>
                  <a:lnTo>
                    <a:pt x="23732" y="11032"/>
                  </a:lnTo>
                  <a:lnTo>
                    <a:pt x="24606" y="14446"/>
                  </a:lnTo>
                  <a:lnTo>
                    <a:pt x="26113" y="14446"/>
                  </a:lnTo>
                  <a:lnTo>
                    <a:pt x="25716" y="872"/>
                  </a:lnTo>
                  <a:lnTo>
                    <a:pt x="24606" y="872"/>
                  </a:lnTo>
                  <a:lnTo>
                    <a:pt x="24050" y="1587"/>
                  </a:lnTo>
                  <a:lnTo>
                    <a:pt x="22938" y="1983"/>
                  </a:lnTo>
                  <a:lnTo>
                    <a:pt x="19366" y="1031"/>
                  </a:lnTo>
                  <a:lnTo>
                    <a:pt x="16827" y="317"/>
                  </a:lnTo>
                  <a:lnTo>
                    <a:pt x="13810" y="0"/>
                  </a:lnTo>
                  <a:close/>
                </a:path>
              </a:pathLst>
            </a:custGeom>
            <a:solidFill>
              <a:srgbClr val="000000"/>
            </a:solidFill>
          </p:spPr>
          <p:txBody>
            <a:bodyPr vert="horz" lIns="91440" tIns="45720" rIns="91440" bIns="45720" anchor="t"/>
            <a:lstStyle/>
            <a:p>
              <a:endParaRPr lang="en-IN"/>
            </a:p>
          </p:txBody>
        </p:sp>
        <p:sp>
          <p:nvSpPr>
            <p:cNvPr id="2793" name="Shape 7533"/>
            <p:cNvSpPr/>
            <p:nvPr/>
          </p:nvSpPr>
          <p:spPr>
            <a:xfrm>
              <a:off x="3766835" y="5990398"/>
              <a:ext cx="46592" cy="45561"/>
            </a:xfrm>
            <a:custGeom>
              <a:avLst/>
              <a:gdLst/>
              <a:ahLst/>
              <a:cxnLst/>
              <a:rect l="0" t="0" r="0" b="0"/>
              <a:pathLst>
                <a:path w="46592" h="45561">
                  <a:moveTo>
                    <a:pt x="0" y="0"/>
                  </a:moveTo>
                  <a:lnTo>
                    <a:pt x="0" y="1349"/>
                  </a:lnTo>
                  <a:lnTo>
                    <a:pt x="2222" y="1587"/>
                  </a:lnTo>
                  <a:lnTo>
                    <a:pt x="4207" y="2381"/>
                  </a:lnTo>
                  <a:lnTo>
                    <a:pt x="5635" y="4207"/>
                  </a:lnTo>
                  <a:lnTo>
                    <a:pt x="6111" y="7699"/>
                  </a:lnTo>
                  <a:lnTo>
                    <a:pt x="6111" y="32702"/>
                  </a:lnTo>
                  <a:lnTo>
                    <a:pt x="6747" y="37227"/>
                  </a:lnTo>
                  <a:lnTo>
                    <a:pt x="8255" y="40639"/>
                  </a:lnTo>
                  <a:lnTo>
                    <a:pt x="10477" y="43021"/>
                  </a:lnTo>
                  <a:lnTo>
                    <a:pt x="13017" y="44529"/>
                  </a:lnTo>
                  <a:lnTo>
                    <a:pt x="15636" y="45323"/>
                  </a:lnTo>
                  <a:lnTo>
                    <a:pt x="17938" y="45561"/>
                  </a:lnTo>
                  <a:lnTo>
                    <a:pt x="19765" y="45402"/>
                  </a:lnTo>
                  <a:lnTo>
                    <a:pt x="22383" y="44847"/>
                  </a:lnTo>
                  <a:lnTo>
                    <a:pt x="25400" y="43497"/>
                  </a:lnTo>
                  <a:lnTo>
                    <a:pt x="28336" y="41275"/>
                  </a:lnTo>
                  <a:lnTo>
                    <a:pt x="32622" y="36988"/>
                  </a:lnTo>
                  <a:lnTo>
                    <a:pt x="32622" y="45243"/>
                  </a:lnTo>
                  <a:lnTo>
                    <a:pt x="32782" y="45482"/>
                  </a:lnTo>
                  <a:lnTo>
                    <a:pt x="39370" y="43101"/>
                  </a:lnTo>
                  <a:lnTo>
                    <a:pt x="46592" y="40957"/>
                  </a:lnTo>
                  <a:lnTo>
                    <a:pt x="46592" y="39608"/>
                  </a:lnTo>
                  <a:lnTo>
                    <a:pt x="43101" y="39291"/>
                  </a:lnTo>
                  <a:lnTo>
                    <a:pt x="41275" y="38179"/>
                  </a:lnTo>
                  <a:lnTo>
                    <a:pt x="40560" y="36353"/>
                  </a:lnTo>
                  <a:lnTo>
                    <a:pt x="40402" y="33972"/>
                  </a:lnTo>
                  <a:lnTo>
                    <a:pt x="40402" y="0"/>
                  </a:lnTo>
                  <a:lnTo>
                    <a:pt x="24765" y="0"/>
                  </a:lnTo>
                  <a:lnTo>
                    <a:pt x="24765" y="1667"/>
                  </a:lnTo>
                  <a:lnTo>
                    <a:pt x="28892" y="2143"/>
                  </a:lnTo>
                  <a:lnTo>
                    <a:pt x="30162" y="2619"/>
                  </a:lnTo>
                  <a:lnTo>
                    <a:pt x="31035" y="3333"/>
                  </a:lnTo>
                  <a:lnTo>
                    <a:pt x="31908" y="5238"/>
                  </a:lnTo>
                  <a:lnTo>
                    <a:pt x="32067" y="7937"/>
                  </a:lnTo>
                  <a:lnTo>
                    <a:pt x="32067" y="31194"/>
                  </a:lnTo>
                  <a:lnTo>
                    <a:pt x="31988" y="33258"/>
                  </a:lnTo>
                  <a:lnTo>
                    <a:pt x="31671" y="34687"/>
                  </a:lnTo>
                  <a:lnTo>
                    <a:pt x="30480" y="36194"/>
                  </a:lnTo>
                  <a:lnTo>
                    <a:pt x="26352" y="38814"/>
                  </a:lnTo>
                  <a:lnTo>
                    <a:pt x="21907" y="39767"/>
                  </a:lnTo>
                  <a:lnTo>
                    <a:pt x="19050" y="39369"/>
                  </a:lnTo>
                  <a:lnTo>
                    <a:pt x="17066" y="38179"/>
                  </a:lnTo>
                  <a:lnTo>
                    <a:pt x="15716" y="36592"/>
                  </a:lnTo>
                  <a:lnTo>
                    <a:pt x="14922" y="34846"/>
                  </a:lnTo>
                  <a:lnTo>
                    <a:pt x="14605"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2794" name="Shape 7534"/>
            <p:cNvSpPr/>
            <p:nvPr/>
          </p:nvSpPr>
          <p:spPr>
            <a:xfrm>
              <a:off x="3635707" y="5989366"/>
              <a:ext cx="46037" cy="67071"/>
            </a:xfrm>
            <a:custGeom>
              <a:avLst/>
              <a:gdLst/>
              <a:ahLst/>
              <a:cxnLst/>
              <a:rect l="0" t="0" r="0" b="0"/>
              <a:pathLst>
                <a:path w="46037" h="67071">
                  <a:moveTo>
                    <a:pt x="14604" y="0"/>
                  </a:moveTo>
                  <a:lnTo>
                    <a:pt x="397" y="5079"/>
                  </a:lnTo>
                  <a:lnTo>
                    <a:pt x="397" y="6667"/>
                  </a:lnTo>
                  <a:lnTo>
                    <a:pt x="3175" y="6587"/>
                  </a:lnTo>
                  <a:lnTo>
                    <a:pt x="5159" y="6905"/>
                  </a:lnTo>
                  <a:lnTo>
                    <a:pt x="6350" y="7857"/>
                  </a:lnTo>
                  <a:lnTo>
                    <a:pt x="6826" y="9683"/>
                  </a:lnTo>
                  <a:lnTo>
                    <a:pt x="6906" y="12223"/>
                  </a:lnTo>
                  <a:lnTo>
                    <a:pt x="6906" y="58578"/>
                  </a:lnTo>
                  <a:lnTo>
                    <a:pt x="6826" y="61356"/>
                  </a:lnTo>
                  <a:lnTo>
                    <a:pt x="5953" y="63341"/>
                  </a:lnTo>
                  <a:lnTo>
                    <a:pt x="3888" y="64690"/>
                  </a:lnTo>
                  <a:lnTo>
                    <a:pt x="0" y="65404"/>
                  </a:lnTo>
                  <a:lnTo>
                    <a:pt x="0" y="67071"/>
                  </a:lnTo>
                  <a:lnTo>
                    <a:pt x="23971" y="67071"/>
                  </a:lnTo>
                  <a:lnTo>
                    <a:pt x="23971" y="65325"/>
                  </a:lnTo>
                  <a:lnTo>
                    <a:pt x="19606" y="65007"/>
                  </a:lnTo>
                  <a:lnTo>
                    <a:pt x="16906" y="63976"/>
                  </a:lnTo>
                  <a:lnTo>
                    <a:pt x="15637" y="61753"/>
                  </a:lnTo>
                  <a:lnTo>
                    <a:pt x="15239" y="57863"/>
                  </a:lnTo>
                  <a:lnTo>
                    <a:pt x="15239" y="42306"/>
                  </a:lnTo>
                  <a:lnTo>
                    <a:pt x="17621" y="44291"/>
                  </a:lnTo>
                  <a:lnTo>
                    <a:pt x="20002" y="45640"/>
                  </a:lnTo>
                  <a:lnTo>
                    <a:pt x="25241" y="46592"/>
                  </a:lnTo>
                  <a:lnTo>
                    <a:pt x="31591" y="45481"/>
                  </a:lnTo>
                  <a:lnTo>
                    <a:pt x="36750" y="42545"/>
                  </a:lnTo>
                  <a:lnTo>
                    <a:pt x="40798" y="38178"/>
                  </a:lnTo>
                  <a:lnTo>
                    <a:pt x="43736" y="32940"/>
                  </a:lnTo>
                  <a:lnTo>
                    <a:pt x="45481" y="27146"/>
                  </a:lnTo>
                  <a:lnTo>
                    <a:pt x="46037" y="21351"/>
                  </a:lnTo>
                  <a:lnTo>
                    <a:pt x="45641" y="16588"/>
                  </a:lnTo>
                  <a:lnTo>
                    <a:pt x="44687" y="12461"/>
                  </a:lnTo>
                  <a:lnTo>
                    <a:pt x="43259" y="8809"/>
                  </a:lnTo>
                  <a:lnTo>
                    <a:pt x="41194" y="5714"/>
                  </a:lnTo>
                  <a:lnTo>
                    <a:pt x="38734" y="3253"/>
                  </a:lnTo>
                  <a:lnTo>
                    <a:pt x="35956" y="1507"/>
                  </a:lnTo>
                  <a:lnTo>
                    <a:pt x="32941" y="396"/>
                  </a:lnTo>
                  <a:lnTo>
                    <a:pt x="29686" y="0"/>
                  </a:lnTo>
                  <a:lnTo>
                    <a:pt x="26193" y="396"/>
                  </a:lnTo>
                  <a:lnTo>
                    <a:pt x="23098" y="1428"/>
                  </a:lnTo>
                  <a:lnTo>
                    <a:pt x="20230" y="3245"/>
                  </a:lnTo>
                  <a:lnTo>
                    <a:pt x="24923" y="5952"/>
                  </a:lnTo>
                  <a:lnTo>
                    <a:pt x="28972" y="6667"/>
                  </a:lnTo>
                  <a:lnTo>
                    <a:pt x="31987" y="8492"/>
                  </a:lnTo>
                  <a:lnTo>
                    <a:pt x="34211" y="11112"/>
                  </a:lnTo>
                  <a:lnTo>
                    <a:pt x="35718" y="14287"/>
                  </a:lnTo>
                  <a:lnTo>
                    <a:pt x="37226" y="20478"/>
                  </a:lnTo>
                  <a:lnTo>
                    <a:pt x="37464" y="22860"/>
                  </a:lnTo>
                  <a:lnTo>
                    <a:pt x="37543" y="24288"/>
                  </a:lnTo>
                  <a:lnTo>
                    <a:pt x="37386" y="28257"/>
                  </a:lnTo>
                  <a:lnTo>
                    <a:pt x="36909" y="31750"/>
                  </a:lnTo>
                  <a:lnTo>
                    <a:pt x="36116" y="34607"/>
                  </a:lnTo>
                  <a:lnTo>
                    <a:pt x="35083" y="36908"/>
                  </a:lnTo>
                  <a:lnTo>
                    <a:pt x="32623" y="40322"/>
                  </a:lnTo>
                  <a:lnTo>
                    <a:pt x="29924" y="42306"/>
                  </a:lnTo>
                  <a:lnTo>
                    <a:pt x="27384" y="43179"/>
                  </a:lnTo>
                  <a:lnTo>
                    <a:pt x="25319" y="43417"/>
                  </a:lnTo>
                  <a:lnTo>
                    <a:pt x="21431" y="42703"/>
                  </a:lnTo>
                  <a:lnTo>
                    <a:pt x="18256" y="40957"/>
                  </a:lnTo>
                  <a:lnTo>
                    <a:pt x="16033" y="38813"/>
                  </a:lnTo>
                  <a:lnTo>
                    <a:pt x="15239" y="36908"/>
                  </a:lnTo>
                  <a:lnTo>
                    <a:pt x="15239" y="12461"/>
                  </a:lnTo>
                  <a:lnTo>
                    <a:pt x="15954" y="10715"/>
                  </a:lnTo>
                  <a:lnTo>
                    <a:pt x="17224" y="9127"/>
                  </a:lnTo>
                  <a:lnTo>
                    <a:pt x="20954" y="6826"/>
                  </a:lnTo>
                  <a:lnTo>
                    <a:pt x="24923" y="5952"/>
                  </a:lnTo>
                  <a:lnTo>
                    <a:pt x="20230" y="3245"/>
                  </a:lnTo>
                  <a:lnTo>
                    <a:pt x="18336" y="4445"/>
                  </a:lnTo>
                  <a:lnTo>
                    <a:pt x="15398" y="7620"/>
                  </a:lnTo>
                  <a:lnTo>
                    <a:pt x="15239" y="7461"/>
                  </a:lnTo>
                  <a:lnTo>
                    <a:pt x="15239" y="237"/>
                  </a:lnTo>
                  <a:lnTo>
                    <a:pt x="14604" y="0"/>
                  </a:lnTo>
                  <a:close/>
                </a:path>
              </a:pathLst>
            </a:custGeom>
            <a:solidFill>
              <a:srgbClr val="000000"/>
            </a:solidFill>
          </p:spPr>
          <p:txBody>
            <a:bodyPr vert="horz" lIns="91440" tIns="45720" rIns="91440" bIns="45720" anchor="t"/>
            <a:lstStyle/>
            <a:p>
              <a:endParaRPr lang="en-IN"/>
            </a:p>
          </p:txBody>
        </p:sp>
        <p:sp>
          <p:nvSpPr>
            <p:cNvPr id="2795" name="Shape 7535"/>
            <p:cNvSpPr/>
            <p:nvPr/>
          </p:nvSpPr>
          <p:spPr>
            <a:xfrm>
              <a:off x="3683095" y="5990398"/>
              <a:ext cx="45718" cy="66119"/>
            </a:xfrm>
            <a:custGeom>
              <a:avLst/>
              <a:gdLst/>
              <a:ahLst/>
              <a:cxnLst/>
              <a:rect l="0" t="0" r="0" b="0"/>
              <a:pathLst>
                <a:path w="45718" h="66119">
                  <a:moveTo>
                    <a:pt x="0" y="0"/>
                  </a:moveTo>
                  <a:lnTo>
                    <a:pt x="0" y="1349"/>
                  </a:lnTo>
                  <a:lnTo>
                    <a:pt x="2618" y="2143"/>
                  </a:lnTo>
                  <a:lnTo>
                    <a:pt x="3968" y="3016"/>
                  </a:lnTo>
                  <a:lnTo>
                    <a:pt x="5079" y="4524"/>
                  </a:lnTo>
                  <a:lnTo>
                    <a:pt x="16350" y="28892"/>
                  </a:lnTo>
                  <a:lnTo>
                    <a:pt x="17303" y="30877"/>
                  </a:lnTo>
                  <a:lnTo>
                    <a:pt x="18573" y="33496"/>
                  </a:lnTo>
                  <a:lnTo>
                    <a:pt x="21272" y="39052"/>
                  </a:lnTo>
                  <a:lnTo>
                    <a:pt x="22145" y="41275"/>
                  </a:lnTo>
                  <a:lnTo>
                    <a:pt x="22542" y="42544"/>
                  </a:lnTo>
                  <a:lnTo>
                    <a:pt x="22382" y="43656"/>
                  </a:lnTo>
                  <a:lnTo>
                    <a:pt x="21827" y="45641"/>
                  </a:lnTo>
                  <a:lnTo>
                    <a:pt x="19922" y="50800"/>
                  </a:lnTo>
                  <a:lnTo>
                    <a:pt x="17064" y="55642"/>
                  </a:lnTo>
                  <a:lnTo>
                    <a:pt x="15318" y="57229"/>
                  </a:lnTo>
                  <a:lnTo>
                    <a:pt x="13413" y="57864"/>
                  </a:lnTo>
                  <a:lnTo>
                    <a:pt x="12223" y="57547"/>
                  </a:lnTo>
                  <a:lnTo>
                    <a:pt x="10476" y="56912"/>
                  </a:lnTo>
                  <a:lnTo>
                    <a:pt x="6350" y="56038"/>
                  </a:lnTo>
                  <a:lnTo>
                    <a:pt x="4364" y="56356"/>
                  </a:lnTo>
                  <a:lnTo>
                    <a:pt x="3095" y="57071"/>
                  </a:lnTo>
                  <a:lnTo>
                    <a:pt x="1904" y="59054"/>
                  </a:lnTo>
                  <a:lnTo>
                    <a:pt x="1587" y="60404"/>
                  </a:lnTo>
                  <a:lnTo>
                    <a:pt x="2062" y="62388"/>
                  </a:lnTo>
                  <a:lnTo>
                    <a:pt x="3412" y="64293"/>
                  </a:lnTo>
                  <a:lnTo>
                    <a:pt x="5713" y="65643"/>
                  </a:lnTo>
                  <a:lnTo>
                    <a:pt x="8888" y="66119"/>
                  </a:lnTo>
                  <a:lnTo>
                    <a:pt x="11508" y="65802"/>
                  </a:lnTo>
                  <a:lnTo>
                    <a:pt x="13889" y="64928"/>
                  </a:lnTo>
                  <a:lnTo>
                    <a:pt x="16112" y="63341"/>
                  </a:lnTo>
                  <a:lnTo>
                    <a:pt x="18176" y="61198"/>
                  </a:lnTo>
                  <a:lnTo>
                    <a:pt x="20081" y="58419"/>
                  </a:lnTo>
                  <a:lnTo>
                    <a:pt x="21986" y="55007"/>
                  </a:lnTo>
                  <a:lnTo>
                    <a:pt x="23891" y="50958"/>
                  </a:lnTo>
                  <a:lnTo>
                    <a:pt x="25717" y="46354"/>
                  </a:lnTo>
                  <a:lnTo>
                    <a:pt x="40956" y="5953"/>
                  </a:lnTo>
                  <a:lnTo>
                    <a:pt x="42147" y="3492"/>
                  </a:lnTo>
                  <a:lnTo>
                    <a:pt x="43417" y="2222"/>
                  </a:lnTo>
                  <a:lnTo>
                    <a:pt x="45718" y="1428"/>
                  </a:lnTo>
                  <a:lnTo>
                    <a:pt x="45718" y="0"/>
                  </a:lnTo>
                  <a:lnTo>
                    <a:pt x="32305" y="0"/>
                  </a:lnTo>
                  <a:lnTo>
                    <a:pt x="32305" y="1428"/>
                  </a:lnTo>
                  <a:lnTo>
                    <a:pt x="34368" y="1587"/>
                  </a:lnTo>
                  <a:lnTo>
                    <a:pt x="35876" y="2063"/>
                  </a:lnTo>
                  <a:lnTo>
                    <a:pt x="36750" y="2937"/>
                  </a:lnTo>
                  <a:lnTo>
                    <a:pt x="37067" y="4207"/>
                  </a:lnTo>
                  <a:lnTo>
                    <a:pt x="36908" y="5318"/>
                  </a:lnTo>
                  <a:lnTo>
                    <a:pt x="36353" y="6984"/>
                  </a:lnTo>
                  <a:lnTo>
                    <a:pt x="34845" y="10953"/>
                  </a:lnTo>
                  <a:lnTo>
                    <a:pt x="27066" y="32941"/>
                  </a:lnTo>
                  <a:lnTo>
                    <a:pt x="15716" y="7937"/>
                  </a:lnTo>
                  <a:lnTo>
                    <a:pt x="15081" y="6350"/>
                  </a:lnTo>
                  <a:lnTo>
                    <a:pt x="14683" y="4366"/>
                  </a:lnTo>
                  <a:lnTo>
                    <a:pt x="15238" y="2778"/>
                  </a:lnTo>
                  <a:lnTo>
                    <a:pt x="16668" y="1984"/>
                  </a:lnTo>
                  <a:lnTo>
                    <a:pt x="20478" y="1428"/>
                  </a:lnTo>
                  <a:lnTo>
                    <a:pt x="20478" y="0"/>
                  </a:lnTo>
                  <a:lnTo>
                    <a:pt x="0" y="0"/>
                  </a:lnTo>
                  <a:close/>
                </a:path>
              </a:pathLst>
            </a:custGeom>
            <a:solidFill>
              <a:srgbClr val="000000"/>
            </a:solidFill>
          </p:spPr>
          <p:txBody>
            <a:bodyPr vert="horz" lIns="91440" tIns="45720" rIns="91440" bIns="45720" anchor="t"/>
            <a:lstStyle/>
            <a:p>
              <a:endParaRPr lang="en-IN"/>
            </a:p>
          </p:txBody>
        </p:sp>
        <p:sp>
          <p:nvSpPr>
            <p:cNvPr id="2796" name="Shape 7536"/>
            <p:cNvSpPr/>
            <p:nvPr/>
          </p:nvSpPr>
          <p:spPr>
            <a:xfrm>
              <a:off x="4392707" y="6007464"/>
              <a:ext cx="29130" cy="44291"/>
            </a:xfrm>
            <a:custGeom>
              <a:avLst/>
              <a:gdLst/>
              <a:ahLst/>
              <a:cxnLst/>
              <a:rect l="0" t="0" r="0" b="0"/>
              <a:pathLst>
                <a:path w="29130" h="44291">
                  <a:moveTo>
                    <a:pt x="13889" y="0"/>
                  </a:moveTo>
                  <a:lnTo>
                    <a:pt x="11032" y="237"/>
                  </a:lnTo>
                  <a:lnTo>
                    <a:pt x="8175" y="1190"/>
                  </a:lnTo>
                  <a:lnTo>
                    <a:pt x="5556" y="2857"/>
                  </a:lnTo>
                  <a:lnTo>
                    <a:pt x="3253" y="5238"/>
                  </a:lnTo>
                  <a:lnTo>
                    <a:pt x="1348" y="8651"/>
                  </a:lnTo>
                  <a:lnTo>
                    <a:pt x="0" y="13017"/>
                  </a:lnTo>
                  <a:lnTo>
                    <a:pt x="1428" y="13335"/>
                  </a:lnTo>
                  <a:lnTo>
                    <a:pt x="3175" y="9603"/>
                  </a:lnTo>
                  <a:lnTo>
                    <a:pt x="6031" y="6269"/>
                  </a:lnTo>
                  <a:lnTo>
                    <a:pt x="8094" y="5238"/>
                  </a:lnTo>
                  <a:lnTo>
                    <a:pt x="10793" y="4841"/>
                  </a:lnTo>
                  <a:lnTo>
                    <a:pt x="14128" y="5317"/>
                  </a:lnTo>
                  <a:lnTo>
                    <a:pt x="16668" y="6508"/>
                  </a:lnTo>
                  <a:lnTo>
                    <a:pt x="18413" y="8254"/>
                  </a:lnTo>
                  <a:lnTo>
                    <a:pt x="19446" y="10318"/>
                  </a:lnTo>
                  <a:lnTo>
                    <a:pt x="20001" y="12382"/>
                  </a:lnTo>
                  <a:lnTo>
                    <a:pt x="20161" y="14207"/>
                  </a:lnTo>
                  <a:lnTo>
                    <a:pt x="19605" y="18097"/>
                  </a:lnTo>
                  <a:lnTo>
                    <a:pt x="18017" y="22225"/>
                  </a:lnTo>
                  <a:lnTo>
                    <a:pt x="15318" y="26590"/>
                  </a:lnTo>
                  <a:lnTo>
                    <a:pt x="11667" y="31114"/>
                  </a:lnTo>
                  <a:lnTo>
                    <a:pt x="0" y="43497"/>
                  </a:lnTo>
                  <a:lnTo>
                    <a:pt x="0" y="44291"/>
                  </a:lnTo>
                  <a:lnTo>
                    <a:pt x="25557" y="44291"/>
                  </a:lnTo>
                  <a:lnTo>
                    <a:pt x="29130" y="35321"/>
                  </a:lnTo>
                  <a:lnTo>
                    <a:pt x="28256" y="35003"/>
                  </a:lnTo>
                  <a:lnTo>
                    <a:pt x="26589" y="37384"/>
                  </a:lnTo>
                  <a:lnTo>
                    <a:pt x="25161" y="38735"/>
                  </a:lnTo>
                  <a:lnTo>
                    <a:pt x="22066" y="39290"/>
                  </a:lnTo>
                  <a:lnTo>
                    <a:pt x="6428" y="39290"/>
                  </a:lnTo>
                  <a:lnTo>
                    <a:pt x="17382" y="27781"/>
                  </a:lnTo>
                  <a:lnTo>
                    <a:pt x="20875" y="23812"/>
                  </a:lnTo>
                  <a:lnTo>
                    <a:pt x="24287" y="18334"/>
                  </a:lnTo>
                  <a:lnTo>
                    <a:pt x="25400" y="15159"/>
                  </a:lnTo>
                  <a:lnTo>
                    <a:pt x="25796" y="11826"/>
                  </a:lnTo>
                  <a:lnTo>
                    <a:pt x="25320" y="8413"/>
                  </a:lnTo>
                  <a:lnTo>
                    <a:pt x="24050" y="5476"/>
                  </a:lnTo>
                  <a:lnTo>
                    <a:pt x="22066" y="3175"/>
                  </a:lnTo>
                  <a:lnTo>
                    <a:pt x="19605" y="1428"/>
                  </a:lnTo>
                  <a:lnTo>
                    <a:pt x="16906" y="317"/>
                  </a:lnTo>
                  <a:lnTo>
                    <a:pt x="13889" y="0"/>
                  </a:lnTo>
                  <a:close/>
                </a:path>
              </a:pathLst>
            </a:custGeom>
            <a:solidFill>
              <a:srgbClr val="000000"/>
            </a:solidFill>
          </p:spPr>
          <p:txBody>
            <a:bodyPr vert="horz" lIns="91440" tIns="45720" rIns="91440" bIns="45720" anchor="t"/>
            <a:lstStyle/>
            <a:p>
              <a:endParaRPr lang="en-IN"/>
            </a:p>
          </p:txBody>
        </p:sp>
        <p:sp>
          <p:nvSpPr>
            <p:cNvPr id="2797" name="Shape 7537"/>
            <p:cNvSpPr/>
            <p:nvPr/>
          </p:nvSpPr>
          <p:spPr>
            <a:xfrm>
              <a:off x="3134614" y="6095412"/>
              <a:ext cx="45957" cy="68658"/>
            </a:xfrm>
            <a:custGeom>
              <a:avLst/>
              <a:gdLst/>
              <a:ahLst/>
              <a:cxnLst/>
              <a:rect l="0" t="0" r="0" b="0"/>
              <a:pathLst>
                <a:path w="45957" h="68658">
                  <a:moveTo>
                    <a:pt x="38893" y="0"/>
                  </a:moveTo>
                  <a:lnTo>
                    <a:pt x="24287" y="4364"/>
                  </a:lnTo>
                  <a:lnTo>
                    <a:pt x="24287" y="5952"/>
                  </a:lnTo>
                  <a:lnTo>
                    <a:pt x="26668" y="5793"/>
                  </a:lnTo>
                  <a:lnTo>
                    <a:pt x="29209" y="6111"/>
                  </a:lnTo>
                  <a:lnTo>
                    <a:pt x="30479" y="7222"/>
                  </a:lnTo>
                  <a:lnTo>
                    <a:pt x="31034" y="10873"/>
                  </a:lnTo>
                  <a:lnTo>
                    <a:pt x="31034" y="26352"/>
                  </a:lnTo>
                  <a:lnTo>
                    <a:pt x="28653" y="24447"/>
                  </a:lnTo>
                  <a:lnTo>
                    <a:pt x="26193" y="23097"/>
                  </a:lnTo>
                  <a:lnTo>
                    <a:pt x="23493" y="22303"/>
                  </a:lnTo>
                  <a:lnTo>
                    <a:pt x="22692" y="22238"/>
                  </a:lnTo>
                  <a:lnTo>
                    <a:pt x="20794" y="24843"/>
                  </a:lnTo>
                  <a:lnTo>
                    <a:pt x="24287" y="25478"/>
                  </a:lnTo>
                  <a:lnTo>
                    <a:pt x="27383" y="27304"/>
                  </a:lnTo>
                  <a:lnTo>
                    <a:pt x="29764" y="30321"/>
                  </a:lnTo>
                  <a:lnTo>
                    <a:pt x="31034" y="34766"/>
                  </a:lnTo>
                  <a:lnTo>
                    <a:pt x="31034" y="57546"/>
                  </a:lnTo>
                  <a:lnTo>
                    <a:pt x="29923" y="59927"/>
                  </a:lnTo>
                  <a:lnTo>
                    <a:pt x="27859" y="61832"/>
                  </a:lnTo>
                  <a:lnTo>
                    <a:pt x="25161" y="63102"/>
                  </a:lnTo>
                  <a:lnTo>
                    <a:pt x="22225" y="63500"/>
                  </a:lnTo>
                  <a:lnTo>
                    <a:pt x="18970" y="62943"/>
                  </a:lnTo>
                  <a:lnTo>
                    <a:pt x="15795" y="61514"/>
                  </a:lnTo>
                  <a:lnTo>
                    <a:pt x="13017" y="58896"/>
                  </a:lnTo>
                  <a:lnTo>
                    <a:pt x="10636" y="55006"/>
                  </a:lnTo>
                  <a:lnTo>
                    <a:pt x="9127" y="49767"/>
                  </a:lnTo>
                  <a:lnTo>
                    <a:pt x="8572" y="43179"/>
                  </a:lnTo>
                  <a:lnTo>
                    <a:pt x="9127" y="37067"/>
                  </a:lnTo>
                  <a:lnTo>
                    <a:pt x="10556" y="32384"/>
                  </a:lnTo>
                  <a:lnTo>
                    <a:pt x="12620" y="28971"/>
                  </a:lnTo>
                  <a:lnTo>
                    <a:pt x="15159" y="26589"/>
                  </a:lnTo>
                  <a:lnTo>
                    <a:pt x="18017" y="25319"/>
                  </a:lnTo>
                  <a:lnTo>
                    <a:pt x="20794" y="24843"/>
                  </a:lnTo>
                  <a:lnTo>
                    <a:pt x="22692" y="22238"/>
                  </a:lnTo>
                  <a:lnTo>
                    <a:pt x="20557" y="22066"/>
                  </a:lnTo>
                  <a:lnTo>
                    <a:pt x="15159" y="22938"/>
                  </a:lnTo>
                  <a:lnTo>
                    <a:pt x="10238" y="25478"/>
                  </a:lnTo>
                  <a:lnTo>
                    <a:pt x="6111" y="29368"/>
                  </a:lnTo>
                  <a:lnTo>
                    <a:pt x="2856" y="34368"/>
                  </a:lnTo>
                  <a:lnTo>
                    <a:pt x="793" y="40163"/>
                  </a:lnTo>
                  <a:lnTo>
                    <a:pt x="0" y="46433"/>
                  </a:lnTo>
                  <a:lnTo>
                    <a:pt x="634" y="53181"/>
                  </a:lnTo>
                  <a:lnTo>
                    <a:pt x="2301" y="58419"/>
                  </a:lnTo>
                  <a:lnTo>
                    <a:pt x="4762" y="62308"/>
                  </a:lnTo>
                  <a:lnTo>
                    <a:pt x="7618" y="65087"/>
                  </a:lnTo>
                  <a:lnTo>
                    <a:pt x="10636" y="66912"/>
                  </a:lnTo>
                  <a:lnTo>
                    <a:pt x="13572" y="68023"/>
                  </a:lnTo>
                  <a:lnTo>
                    <a:pt x="16112" y="68499"/>
                  </a:lnTo>
                  <a:lnTo>
                    <a:pt x="18017" y="68658"/>
                  </a:lnTo>
                  <a:lnTo>
                    <a:pt x="22859" y="68023"/>
                  </a:lnTo>
                  <a:lnTo>
                    <a:pt x="26511" y="66516"/>
                  </a:lnTo>
                  <a:lnTo>
                    <a:pt x="29130" y="64452"/>
                  </a:lnTo>
                  <a:lnTo>
                    <a:pt x="30797" y="62308"/>
                  </a:lnTo>
                  <a:lnTo>
                    <a:pt x="31034" y="62308"/>
                  </a:lnTo>
                  <a:lnTo>
                    <a:pt x="31034" y="68341"/>
                  </a:lnTo>
                  <a:lnTo>
                    <a:pt x="31431" y="68658"/>
                  </a:lnTo>
                  <a:lnTo>
                    <a:pt x="38893" y="66039"/>
                  </a:lnTo>
                  <a:lnTo>
                    <a:pt x="45957" y="63500"/>
                  </a:lnTo>
                  <a:lnTo>
                    <a:pt x="45957" y="61912"/>
                  </a:lnTo>
                  <a:lnTo>
                    <a:pt x="43179" y="61912"/>
                  </a:lnTo>
                  <a:lnTo>
                    <a:pt x="41353" y="61514"/>
                  </a:lnTo>
                  <a:lnTo>
                    <a:pt x="40242" y="60801"/>
                  </a:lnTo>
                  <a:lnTo>
                    <a:pt x="39607" y="59689"/>
                  </a:lnTo>
                  <a:lnTo>
                    <a:pt x="39368" y="58261"/>
                  </a:lnTo>
                  <a:lnTo>
                    <a:pt x="39368" y="158"/>
                  </a:lnTo>
                  <a:lnTo>
                    <a:pt x="38893" y="0"/>
                  </a:lnTo>
                  <a:close/>
                </a:path>
              </a:pathLst>
            </a:custGeom>
            <a:solidFill>
              <a:srgbClr val="000000"/>
            </a:solidFill>
          </p:spPr>
          <p:txBody>
            <a:bodyPr vert="horz" lIns="91440" tIns="45720" rIns="91440" bIns="45720" anchor="t"/>
            <a:lstStyle/>
            <a:p>
              <a:endParaRPr lang="en-IN"/>
            </a:p>
          </p:txBody>
        </p:sp>
        <p:sp>
          <p:nvSpPr>
            <p:cNvPr id="2798" name="Shape 7538"/>
            <p:cNvSpPr/>
            <p:nvPr/>
          </p:nvSpPr>
          <p:spPr>
            <a:xfrm>
              <a:off x="3042539" y="6117478"/>
              <a:ext cx="40083" cy="46592"/>
            </a:xfrm>
            <a:custGeom>
              <a:avLst/>
              <a:gdLst/>
              <a:ahLst/>
              <a:cxnLst/>
              <a:rect l="0" t="0" r="0" b="0"/>
              <a:pathLst>
                <a:path w="40083" h="46592">
                  <a:moveTo>
                    <a:pt x="18017" y="0"/>
                  </a:moveTo>
                  <a:lnTo>
                    <a:pt x="12778" y="555"/>
                  </a:lnTo>
                  <a:lnTo>
                    <a:pt x="8651" y="1983"/>
                  </a:lnTo>
                  <a:lnTo>
                    <a:pt x="5634" y="4047"/>
                  </a:lnTo>
                  <a:lnTo>
                    <a:pt x="3492" y="6428"/>
                  </a:lnTo>
                  <a:lnTo>
                    <a:pt x="2222" y="8810"/>
                  </a:lnTo>
                  <a:lnTo>
                    <a:pt x="1825" y="11032"/>
                  </a:lnTo>
                  <a:lnTo>
                    <a:pt x="2142" y="12302"/>
                  </a:lnTo>
                  <a:lnTo>
                    <a:pt x="2856" y="13811"/>
                  </a:lnTo>
                  <a:lnTo>
                    <a:pt x="4126" y="14922"/>
                  </a:lnTo>
                  <a:lnTo>
                    <a:pt x="6111" y="15398"/>
                  </a:lnTo>
                  <a:lnTo>
                    <a:pt x="7937" y="15001"/>
                  </a:lnTo>
                  <a:lnTo>
                    <a:pt x="9366" y="13970"/>
                  </a:lnTo>
                  <a:lnTo>
                    <a:pt x="10238" y="12620"/>
                  </a:lnTo>
                  <a:lnTo>
                    <a:pt x="10556" y="11112"/>
                  </a:lnTo>
                  <a:lnTo>
                    <a:pt x="10318" y="9366"/>
                  </a:lnTo>
                  <a:lnTo>
                    <a:pt x="10080" y="7222"/>
                  </a:lnTo>
                  <a:lnTo>
                    <a:pt x="10714" y="5158"/>
                  </a:lnTo>
                  <a:lnTo>
                    <a:pt x="12381" y="3651"/>
                  </a:lnTo>
                  <a:lnTo>
                    <a:pt x="14683" y="2698"/>
                  </a:lnTo>
                  <a:lnTo>
                    <a:pt x="17143" y="2381"/>
                  </a:lnTo>
                  <a:lnTo>
                    <a:pt x="19605" y="2618"/>
                  </a:lnTo>
                  <a:lnTo>
                    <a:pt x="22066" y="3810"/>
                  </a:lnTo>
                  <a:lnTo>
                    <a:pt x="23969" y="6350"/>
                  </a:lnTo>
                  <a:lnTo>
                    <a:pt x="24763" y="10636"/>
                  </a:lnTo>
                  <a:lnTo>
                    <a:pt x="24763" y="16668"/>
                  </a:lnTo>
                  <a:lnTo>
                    <a:pt x="24022" y="16957"/>
                  </a:lnTo>
                  <a:lnTo>
                    <a:pt x="24763" y="19050"/>
                  </a:lnTo>
                  <a:lnTo>
                    <a:pt x="24763" y="33416"/>
                  </a:lnTo>
                  <a:lnTo>
                    <a:pt x="24208" y="36750"/>
                  </a:lnTo>
                  <a:lnTo>
                    <a:pt x="23176" y="37941"/>
                  </a:lnTo>
                  <a:lnTo>
                    <a:pt x="21351" y="39052"/>
                  </a:lnTo>
                  <a:lnTo>
                    <a:pt x="20318" y="39448"/>
                  </a:lnTo>
                  <a:lnTo>
                    <a:pt x="18731" y="40083"/>
                  </a:lnTo>
                  <a:lnTo>
                    <a:pt x="15238" y="40798"/>
                  </a:lnTo>
                  <a:lnTo>
                    <a:pt x="12700" y="40322"/>
                  </a:lnTo>
                  <a:lnTo>
                    <a:pt x="10636" y="38735"/>
                  </a:lnTo>
                  <a:lnTo>
                    <a:pt x="9206" y="36273"/>
                  </a:lnTo>
                  <a:lnTo>
                    <a:pt x="8651" y="33098"/>
                  </a:lnTo>
                  <a:lnTo>
                    <a:pt x="8651" y="32861"/>
                  </a:lnTo>
                  <a:lnTo>
                    <a:pt x="8888" y="31035"/>
                  </a:lnTo>
                  <a:lnTo>
                    <a:pt x="9525" y="28892"/>
                  </a:lnTo>
                  <a:lnTo>
                    <a:pt x="11112" y="26590"/>
                  </a:lnTo>
                  <a:lnTo>
                    <a:pt x="13968" y="24050"/>
                  </a:lnTo>
                  <a:lnTo>
                    <a:pt x="15953" y="22780"/>
                  </a:lnTo>
                  <a:lnTo>
                    <a:pt x="18413" y="21510"/>
                  </a:lnTo>
                  <a:lnTo>
                    <a:pt x="21351" y="20240"/>
                  </a:lnTo>
                  <a:lnTo>
                    <a:pt x="24763" y="19050"/>
                  </a:lnTo>
                  <a:lnTo>
                    <a:pt x="24022" y="16957"/>
                  </a:lnTo>
                  <a:lnTo>
                    <a:pt x="17223" y="19605"/>
                  </a:lnTo>
                  <a:lnTo>
                    <a:pt x="11112" y="22383"/>
                  </a:lnTo>
                  <a:lnTo>
                    <a:pt x="6270" y="25161"/>
                  </a:lnTo>
                  <a:lnTo>
                    <a:pt x="2777" y="28177"/>
                  </a:lnTo>
                  <a:lnTo>
                    <a:pt x="713" y="31828"/>
                  </a:lnTo>
                  <a:lnTo>
                    <a:pt x="0" y="36273"/>
                  </a:lnTo>
                  <a:lnTo>
                    <a:pt x="872" y="40640"/>
                  </a:lnTo>
                  <a:lnTo>
                    <a:pt x="3253" y="43893"/>
                  </a:lnTo>
                  <a:lnTo>
                    <a:pt x="6587" y="45878"/>
                  </a:lnTo>
                  <a:lnTo>
                    <a:pt x="10476" y="46592"/>
                  </a:lnTo>
                  <a:lnTo>
                    <a:pt x="14525" y="45957"/>
                  </a:lnTo>
                  <a:lnTo>
                    <a:pt x="18334" y="44211"/>
                  </a:lnTo>
                  <a:lnTo>
                    <a:pt x="21827" y="41830"/>
                  </a:lnTo>
                  <a:lnTo>
                    <a:pt x="24843" y="39370"/>
                  </a:lnTo>
                  <a:lnTo>
                    <a:pt x="25400" y="42306"/>
                  </a:lnTo>
                  <a:lnTo>
                    <a:pt x="26351" y="44370"/>
                  </a:lnTo>
                  <a:lnTo>
                    <a:pt x="27542" y="45640"/>
                  </a:lnTo>
                  <a:lnTo>
                    <a:pt x="28892" y="46355"/>
                  </a:lnTo>
                  <a:lnTo>
                    <a:pt x="31273" y="46592"/>
                  </a:lnTo>
                  <a:lnTo>
                    <a:pt x="32701" y="46433"/>
                  </a:lnTo>
                  <a:lnTo>
                    <a:pt x="34686" y="45878"/>
                  </a:lnTo>
                  <a:lnTo>
                    <a:pt x="37147" y="44370"/>
                  </a:lnTo>
                  <a:lnTo>
                    <a:pt x="40083" y="41592"/>
                  </a:lnTo>
                  <a:lnTo>
                    <a:pt x="40083" y="39052"/>
                  </a:lnTo>
                  <a:lnTo>
                    <a:pt x="38257" y="40322"/>
                  </a:lnTo>
                  <a:lnTo>
                    <a:pt x="35638" y="40957"/>
                  </a:lnTo>
                  <a:lnTo>
                    <a:pt x="33972" y="40401"/>
                  </a:lnTo>
                  <a:lnTo>
                    <a:pt x="33098" y="39131"/>
                  </a:lnTo>
                  <a:lnTo>
                    <a:pt x="32781" y="35162"/>
                  </a:lnTo>
                  <a:lnTo>
                    <a:pt x="32781" y="15875"/>
                  </a:lnTo>
                  <a:lnTo>
                    <a:pt x="32225" y="9127"/>
                  </a:lnTo>
                  <a:lnTo>
                    <a:pt x="30956" y="5715"/>
                  </a:lnTo>
                  <a:lnTo>
                    <a:pt x="28416" y="2777"/>
                  </a:lnTo>
                  <a:lnTo>
                    <a:pt x="26589"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2799" name="Shape 7539"/>
            <p:cNvSpPr/>
            <p:nvPr/>
          </p:nvSpPr>
          <p:spPr>
            <a:xfrm>
              <a:off x="3085003" y="6117478"/>
              <a:ext cx="46435" cy="45561"/>
            </a:xfrm>
            <a:custGeom>
              <a:avLst/>
              <a:gdLst/>
              <a:ahLst/>
              <a:cxnLst/>
              <a:rect l="0" t="0" r="0" b="0"/>
              <a:pathLst>
                <a:path w="46435" h="45561">
                  <a:moveTo>
                    <a:pt x="13652" y="0"/>
                  </a:moveTo>
                  <a:lnTo>
                    <a:pt x="0" y="4445"/>
                  </a:lnTo>
                  <a:lnTo>
                    <a:pt x="0" y="6111"/>
                  </a:lnTo>
                  <a:lnTo>
                    <a:pt x="1111" y="5793"/>
                  </a:lnTo>
                  <a:lnTo>
                    <a:pt x="2857" y="5715"/>
                  </a:lnTo>
                  <a:lnTo>
                    <a:pt x="4127" y="5873"/>
                  </a:lnTo>
                  <a:lnTo>
                    <a:pt x="5238" y="6587"/>
                  </a:lnTo>
                  <a:lnTo>
                    <a:pt x="6032" y="8492"/>
                  </a:lnTo>
                  <a:lnTo>
                    <a:pt x="6350" y="12065"/>
                  </a:lnTo>
                  <a:lnTo>
                    <a:pt x="6350" y="36671"/>
                  </a:lnTo>
                  <a:lnTo>
                    <a:pt x="6111" y="40242"/>
                  </a:lnTo>
                  <a:lnTo>
                    <a:pt x="5080" y="42465"/>
                  </a:lnTo>
                  <a:lnTo>
                    <a:pt x="3175" y="43656"/>
                  </a:lnTo>
                  <a:lnTo>
                    <a:pt x="238" y="44052"/>
                  </a:lnTo>
                  <a:lnTo>
                    <a:pt x="238" y="45561"/>
                  </a:lnTo>
                  <a:lnTo>
                    <a:pt x="21192" y="45561"/>
                  </a:lnTo>
                  <a:lnTo>
                    <a:pt x="21192" y="44052"/>
                  </a:lnTo>
                  <a:lnTo>
                    <a:pt x="18017" y="43656"/>
                  </a:lnTo>
                  <a:lnTo>
                    <a:pt x="16033" y="42623"/>
                  </a:lnTo>
                  <a:lnTo>
                    <a:pt x="15002" y="41116"/>
                  </a:lnTo>
                  <a:lnTo>
                    <a:pt x="14685" y="38972"/>
                  </a:lnTo>
                  <a:lnTo>
                    <a:pt x="14685" y="11112"/>
                  </a:lnTo>
                  <a:lnTo>
                    <a:pt x="17383" y="8651"/>
                  </a:lnTo>
                  <a:lnTo>
                    <a:pt x="19922" y="6905"/>
                  </a:lnTo>
                  <a:lnTo>
                    <a:pt x="22225" y="5873"/>
                  </a:lnTo>
                  <a:lnTo>
                    <a:pt x="24447" y="5476"/>
                  </a:lnTo>
                  <a:lnTo>
                    <a:pt x="28178" y="6111"/>
                  </a:lnTo>
                  <a:lnTo>
                    <a:pt x="30480" y="8016"/>
                  </a:lnTo>
                  <a:lnTo>
                    <a:pt x="31750" y="11032"/>
                  </a:lnTo>
                  <a:lnTo>
                    <a:pt x="32067" y="15081"/>
                  </a:lnTo>
                  <a:lnTo>
                    <a:pt x="32067" y="35797"/>
                  </a:lnTo>
                  <a:lnTo>
                    <a:pt x="31908" y="38972"/>
                  </a:lnTo>
                  <a:lnTo>
                    <a:pt x="31274" y="41195"/>
                  </a:lnTo>
                  <a:lnTo>
                    <a:pt x="30401" y="42623"/>
                  </a:lnTo>
                  <a:lnTo>
                    <a:pt x="29130" y="43417"/>
                  </a:lnTo>
                  <a:lnTo>
                    <a:pt x="25876" y="44052"/>
                  </a:lnTo>
                  <a:lnTo>
                    <a:pt x="25876" y="45561"/>
                  </a:lnTo>
                  <a:lnTo>
                    <a:pt x="46435" y="45561"/>
                  </a:lnTo>
                  <a:lnTo>
                    <a:pt x="46435" y="44052"/>
                  </a:lnTo>
                  <a:lnTo>
                    <a:pt x="43417" y="43576"/>
                  </a:lnTo>
                  <a:lnTo>
                    <a:pt x="41592" y="42465"/>
                  </a:lnTo>
                  <a:lnTo>
                    <a:pt x="40640" y="40481"/>
                  </a:lnTo>
                  <a:lnTo>
                    <a:pt x="40402" y="37543"/>
                  </a:lnTo>
                  <a:lnTo>
                    <a:pt x="40402" y="14842"/>
                  </a:lnTo>
                  <a:lnTo>
                    <a:pt x="39846" y="9525"/>
                  </a:lnTo>
                  <a:lnTo>
                    <a:pt x="38417" y="5635"/>
                  </a:lnTo>
                  <a:lnTo>
                    <a:pt x="36353" y="2857"/>
                  </a:lnTo>
                  <a:lnTo>
                    <a:pt x="33892" y="1111"/>
                  </a:lnTo>
                  <a:lnTo>
                    <a:pt x="31274" y="237"/>
                  </a:lnTo>
                  <a:lnTo>
                    <a:pt x="28813" y="0"/>
                  </a:lnTo>
                  <a:lnTo>
                    <a:pt x="24844" y="635"/>
                  </a:lnTo>
                  <a:lnTo>
                    <a:pt x="21272" y="2301"/>
                  </a:lnTo>
                  <a:lnTo>
                    <a:pt x="17860"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2800" name="Shape 7540"/>
            <p:cNvSpPr/>
            <p:nvPr/>
          </p:nvSpPr>
          <p:spPr>
            <a:xfrm>
              <a:off x="3208114" y="6097475"/>
              <a:ext cx="67707" cy="65563"/>
            </a:xfrm>
            <a:custGeom>
              <a:avLst/>
              <a:gdLst/>
              <a:ahLst/>
              <a:cxnLst/>
              <a:rect l="0" t="0" r="0" b="0"/>
              <a:pathLst>
                <a:path w="67707" h="65563">
                  <a:moveTo>
                    <a:pt x="0" y="0"/>
                  </a:moveTo>
                  <a:lnTo>
                    <a:pt x="0" y="1905"/>
                  </a:lnTo>
                  <a:lnTo>
                    <a:pt x="4444" y="2460"/>
                  </a:lnTo>
                  <a:lnTo>
                    <a:pt x="7143" y="3810"/>
                  </a:lnTo>
                  <a:lnTo>
                    <a:pt x="8413" y="6350"/>
                  </a:lnTo>
                  <a:lnTo>
                    <a:pt x="8731" y="10795"/>
                  </a:lnTo>
                  <a:lnTo>
                    <a:pt x="8731" y="53657"/>
                  </a:lnTo>
                  <a:lnTo>
                    <a:pt x="8652" y="56991"/>
                  </a:lnTo>
                  <a:lnTo>
                    <a:pt x="8334" y="59451"/>
                  </a:lnTo>
                  <a:lnTo>
                    <a:pt x="7541" y="61277"/>
                  </a:lnTo>
                  <a:lnTo>
                    <a:pt x="5953" y="62547"/>
                  </a:lnTo>
                  <a:lnTo>
                    <a:pt x="3493" y="63341"/>
                  </a:lnTo>
                  <a:lnTo>
                    <a:pt x="0" y="63658"/>
                  </a:lnTo>
                  <a:lnTo>
                    <a:pt x="0" y="65563"/>
                  </a:lnTo>
                  <a:lnTo>
                    <a:pt x="27543" y="65563"/>
                  </a:lnTo>
                  <a:lnTo>
                    <a:pt x="27543" y="63658"/>
                  </a:lnTo>
                  <a:lnTo>
                    <a:pt x="25003" y="63419"/>
                  </a:lnTo>
                  <a:lnTo>
                    <a:pt x="22939" y="63023"/>
                  </a:lnTo>
                  <a:lnTo>
                    <a:pt x="21352" y="62308"/>
                  </a:lnTo>
                  <a:lnTo>
                    <a:pt x="20319" y="61436"/>
                  </a:lnTo>
                  <a:lnTo>
                    <a:pt x="19129" y="58816"/>
                  </a:lnTo>
                  <a:lnTo>
                    <a:pt x="18812" y="54768"/>
                  </a:lnTo>
                  <a:lnTo>
                    <a:pt x="18812" y="34368"/>
                  </a:lnTo>
                  <a:lnTo>
                    <a:pt x="48894" y="34368"/>
                  </a:lnTo>
                  <a:lnTo>
                    <a:pt x="48894" y="53657"/>
                  </a:lnTo>
                  <a:lnTo>
                    <a:pt x="48816" y="56991"/>
                  </a:lnTo>
                  <a:lnTo>
                    <a:pt x="48498" y="59451"/>
                  </a:lnTo>
                  <a:lnTo>
                    <a:pt x="47625" y="61277"/>
                  </a:lnTo>
                  <a:lnTo>
                    <a:pt x="46117" y="62547"/>
                  </a:lnTo>
                  <a:lnTo>
                    <a:pt x="43656" y="63341"/>
                  </a:lnTo>
                  <a:lnTo>
                    <a:pt x="40163" y="63658"/>
                  </a:lnTo>
                  <a:lnTo>
                    <a:pt x="40163" y="65563"/>
                  </a:lnTo>
                  <a:lnTo>
                    <a:pt x="67707" y="65563"/>
                  </a:lnTo>
                  <a:lnTo>
                    <a:pt x="67707" y="63658"/>
                  </a:lnTo>
                  <a:lnTo>
                    <a:pt x="65087" y="63419"/>
                  </a:lnTo>
                  <a:lnTo>
                    <a:pt x="63024" y="63023"/>
                  </a:lnTo>
                  <a:lnTo>
                    <a:pt x="61516" y="62308"/>
                  </a:lnTo>
                  <a:lnTo>
                    <a:pt x="60404" y="61436"/>
                  </a:lnTo>
                  <a:lnTo>
                    <a:pt x="59213" y="58816"/>
                  </a:lnTo>
                  <a:lnTo>
                    <a:pt x="58976" y="54768"/>
                  </a:lnTo>
                  <a:lnTo>
                    <a:pt x="58976" y="10795"/>
                  </a:lnTo>
                  <a:lnTo>
                    <a:pt x="59293" y="6508"/>
                  </a:lnTo>
                  <a:lnTo>
                    <a:pt x="60484" y="3888"/>
                  </a:lnTo>
                  <a:lnTo>
                    <a:pt x="63182" y="2539"/>
                  </a:lnTo>
                  <a:lnTo>
                    <a:pt x="67707" y="1905"/>
                  </a:lnTo>
                  <a:lnTo>
                    <a:pt x="67707" y="0"/>
                  </a:lnTo>
                  <a:lnTo>
                    <a:pt x="40163" y="0"/>
                  </a:lnTo>
                  <a:lnTo>
                    <a:pt x="40163" y="1905"/>
                  </a:lnTo>
                  <a:lnTo>
                    <a:pt x="44609" y="2460"/>
                  </a:lnTo>
                  <a:lnTo>
                    <a:pt x="47228" y="3810"/>
                  </a:lnTo>
                  <a:lnTo>
                    <a:pt x="48498" y="6350"/>
                  </a:lnTo>
                  <a:lnTo>
                    <a:pt x="48894" y="10795"/>
                  </a:lnTo>
                  <a:lnTo>
                    <a:pt x="48894" y="30003"/>
                  </a:lnTo>
                  <a:lnTo>
                    <a:pt x="18812" y="30003"/>
                  </a:lnTo>
                  <a:lnTo>
                    <a:pt x="18812" y="10795"/>
                  </a:lnTo>
                  <a:lnTo>
                    <a:pt x="19129" y="6508"/>
                  </a:lnTo>
                  <a:lnTo>
                    <a:pt x="20399" y="3888"/>
                  </a:lnTo>
                  <a:lnTo>
                    <a:pt x="23018" y="2539"/>
                  </a:lnTo>
                  <a:lnTo>
                    <a:pt x="27543" y="1905"/>
                  </a:lnTo>
                  <a:lnTo>
                    <a:pt x="27543" y="0"/>
                  </a:lnTo>
                  <a:lnTo>
                    <a:pt x="0" y="0"/>
                  </a:lnTo>
                  <a:close/>
                </a:path>
              </a:pathLst>
            </a:custGeom>
            <a:solidFill>
              <a:srgbClr val="000000"/>
            </a:solidFill>
          </p:spPr>
          <p:txBody>
            <a:bodyPr vert="horz" lIns="91440" tIns="45720" rIns="91440" bIns="45720" anchor="t"/>
            <a:lstStyle/>
            <a:p>
              <a:endParaRPr lang="en-IN"/>
            </a:p>
          </p:txBody>
        </p:sp>
        <p:sp>
          <p:nvSpPr>
            <p:cNvPr id="2801" name="Shape 7541"/>
            <p:cNvSpPr/>
            <p:nvPr/>
          </p:nvSpPr>
          <p:spPr>
            <a:xfrm>
              <a:off x="3280107" y="6137004"/>
              <a:ext cx="29209" cy="44291"/>
            </a:xfrm>
            <a:custGeom>
              <a:avLst/>
              <a:gdLst/>
              <a:ahLst/>
              <a:cxnLst/>
              <a:rect l="0" t="0" r="0" b="0"/>
              <a:pathLst>
                <a:path w="29209" h="44291">
                  <a:moveTo>
                    <a:pt x="13970" y="0"/>
                  </a:moveTo>
                  <a:lnTo>
                    <a:pt x="11032" y="317"/>
                  </a:lnTo>
                  <a:lnTo>
                    <a:pt x="8254" y="1190"/>
                  </a:lnTo>
                  <a:lnTo>
                    <a:pt x="5636" y="2857"/>
                  </a:lnTo>
                  <a:lnTo>
                    <a:pt x="3333" y="5317"/>
                  </a:lnTo>
                  <a:lnTo>
                    <a:pt x="1428" y="8651"/>
                  </a:lnTo>
                  <a:lnTo>
                    <a:pt x="79" y="13017"/>
                  </a:lnTo>
                  <a:lnTo>
                    <a:pt x="1507" y="13413"/>
                  </a:lnTo>
                  <a:lnTo>
                    <a:pt x="3254" y="9603"/>
                  </a:lnTo>
                  <a:lnTo>
                    <a:pt x="6112" y="6269"/>
                  </a:lnTo>
                  <a:lnTo>
                    <a:pt x="8175" y="5238"/>
                  </a:lnTo>
                  <a:lnTo>
                    <a:pt x="10874" y="4841"/>
                  </a:lnTo>
                  <a:lnTo>
                    <a:pt x="14207" y="5317"/>
                  </a:lnTo>
                  <a:lnTo>
                    <a:pt x="16748" y="6508"/>
                  </a:lnTo>
                  <a:lnTo>
                    <a:pt x="18493" y="8254"/>
                  </a:lnTo>
                  <a:lnTo>
                    <a:pt x="19526" y="10318"/>
                  </a:lnTo>
                  <a:lnTo>
                    <a:pt x="20241" y="14207"/>
                  </a:lnTo>
                  <a:lnTo>
                    <a:pt x="19684" y="18097"/>
                  </a:lnTo>
                  <a:lnTo>
                    <a:pt x="18097" y="22225"/>
                  </a:lnTo>
                  <a:lnTo>
                    <a:pt x="15398" y="26670"/>
                  </a:lnTo>
                  <a:lnTo>
                    <a:pt x="11668" y="31114"/>
                  </a:lnTo>
                  <a:lnTo>
                    <a:pt x="0" y="43497"/>
                  </a:lnTo>
                  <a:lnTo>
                    <a:pt x="0" y="44291"/>
                  </a:lnTo>
                  <a:lnTo>
                    <a:pt x="25558" y="44291"/>
                  </a:lnTo>
                  <a:lnTo>
                    <a:pt x="29209" y="35321"/>
                  </a:lnTo>
                  <a:lnTo>
                    <a:pt x="28337" y="35003"/>
                  </a:lnTo>
                  <a:lnTo>
                    <a:pt x="26670" y="37384"/>
                  </a:lnTo>
                  <a:lnTo>
                    <a:pt x="25162" y="38735"/>
                  </a:lnTo>
                  <a:lnTo>
                    <a:pt x="22144" y="39370"/>
                  </a:lnTo>
                  <a:lnTo>
                    <a:pt x="6429" y="39370"/>
                  </a:lnTo>
                  <a:lnTo>
                    <a:pt x="17462" y="27781"/>
                  </a:lnTo>
                  <a:lnTo>
                    <a:pt x="20875" y="23812"/>
                  </a:lnTo>
                  <a:lnTo>
                    <a:pt x="24288" y="18334"/>
                  </a:lnTo>
                  <a:lnTo>
                    <a:pt x="25479" y="15159"/>
                  </a:lnTo>
                  <a:lnTo>
                    <a:pt x="25876" y="11826"/>
                  </a:lnTo>
                  <a:lnTo>
                    <a:pt x="25400" y="8413"/>
                  </a:lnTo>
                  <a:lnTo>
                    <a:pt x="24050" y="5476"/>
                  </a:lnTo>
                  <a:lnTo>
                    <a:pt x="22144" y="3175"/>
                  </a:lnTo>
                  <a:lnTo>
                    <a:pt x="19684" y="1428"/>
                  </a:lnTo>
                  <a:lnTo>
                    <a:pt x="16986" y="317"/>
                  </a:lnTo>
                  <a:lnTo>
                    <a:pt x="13970" y="0"/>
                  </a:lnTo>
                  <a:close/>
                </a:path>
              </a:pathLst>
            </a:custGeom>
            <a:solidFill>
              <a:srgbClr val="000000"/>
            </a:solidFill>
          </p:spPr>
          <p:txBody>
            <a:bodyPr vert="horz" lIns="91440" tIns="45720" rIns="91440" bIns="45720" anchor="t"/>
            <a:lstStyle/>
            <a:p>
              <a:endParaRPr lang="en-IN"/>
            </a:p>
          </p:txBody>
        </p:sp>
        <p:sp>
          <p:nvSpPr>
            <p:cNvPr id="2802" name="Shape 7542"/>
            <p:cNvSpPr/>
            <p:nvPr/>
          </p:nvSpPr>
          <p:spPr>
            <a:xfrm>
              <a:off x="4261420" y="6095412"/>
              <a:ext cx="10161" cy="10080"/>
            </a:xfrm>
            <a:custGeom>
              <a:avLst/>
              <a:gdLst/>
              <a:ahLst/>
              <a:cxnLst/>
              <a:rect l="0" t="0" r="0" b="0"/>
              <a:pathLst>
                <a:path w="10161" h="10080">
                  <a:moveTo>
                    <a:pt x="5001" y="0"/>
                  </a:moveTo>
                  <a:lnTo>
                    <a:pt x="2778" y="476"/>
                  </a:lnTo>
                  <a:lnTo>
                    <a:pt x="1191" y="1746"/>
                  </a:lnTo>
                  <a:lnTo>
                    <a:pt x="318" y="3412"/>
                  </a:lnTo>
                  <a:lnTo>
                    <a:pt x="0" y="4999"/>
                  </a:lnTo>
                  <a:lnTo>
                    <a:pt x="318" y="6667"/>
                  </a:lnTo>
                  <a:lnTo>
                    <a:pt x="1191" y="8333"/>
                  </a:lnTo>
                  <a:lnTo>
                    <a:pt x="2699" y="9603"/>
                  </a:lnTo>
                  <a:lnTo>
                    <a:pt x="5001" y="10080"/>
                  </a:lnTo>
                  <a:lnTo>
                    <a:pt x="7064" y="9683"/>
                  </a:lnTo>
                  <a:lnTo>
                    <a:pt x="8731" y="8651"/>
                  </a:lnTo>
                  <a:lnTo>
                    <a:pt x="9843" y="7063"/>
                  </a:lnTo>
                  <a:lnTo>
                    <a:pt x="10161" y="4999"/>
                  </a:lnTo>
                  <a:lnTo>
                    <a:pt x="9843" y="3016"/>
                  </a:lnTo>
                  <a:lnTo>
                    <a:pt x="8731" y="1428"/>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2803" name="Shape 7543"/>
            <p:cNvSpPr/>
            <p:nvPr/>
          </p:nvSpPr>
          <p:spPr>
            <a:xfrm>
              <a:off x="3764295" y="6095412"/>
              <a:ext cx="23574" cy="67627"/>
            </a:xfrm>
            <a:custGeom>
              <a:avLst/>
              <a:gdLst/>
              <a:ahLst/>
              <a:cxnLst/>
              <a:rect l="0" t="0" r="0" b="0"/>
              <a:pathLst>
                <a:path w="23574" h="67627">
                  <a:moveTo>
                    <a:pt x="15716" y="0"/>
                  </a:moveTo>
                  <a:lnTo>
                    <a:pt x="0" y="4364"/>
                  </a:lnTo>
                  <a:lnTo>
                    <a:pt x="0" y="5952"/>
                  </a:lnTo>
                  <a:lnTo>
                    <a:pt x="3333" y="5714"/>
                  </a:lnTo>
                  <a:lnTo>
                    <a:pt x="5636" y="6032"/>
                  </a:lnTo>
                  <a:lnTo>
                    <a:pt x="6984" y="7143"/>
                  </a:lnTo>
                  <a:lnTo>
                    <a:pt x="7620" y="8968"/>
                  </a:lnTo>
                  <a:lnTo>
                    <a:pt x="7778" y="11747"/>
                  </a:lnTo>
                  <a:lnTo>
                    <a:pt x="7778" y="59054"/>
                  </a:lnTo>
                  <a:lnTo>
                    <a:pt x="7461" y="62388"/>
                  </a:lnTo>
                  <a:lnTo>
                    <a:pt x="6191" y="64452"/>
                  </a:lnTo>
                  <a:lnTo>
                    <a:pt x="3888" y="65642"/>
                  </a:lnTo>
                  <a:lnTo>
                    <a:pt x="158" y="66118"/>
                  </a:lnTo>
                  <a:lnTo>
                    <a:pt x="158" y="67627"/>
                  </a:lnTo>
                  <a:lnTo>
                    <a:pt x="23574" y="67627"/>
                  </a:lnTo>
                  <a:lnTo>
                    <a:pt x="23574" y="66118"/>
                  </a:lnTo>
                  <a:lnTo>
                    <a:pt x="19923" y="65801"/>
                  </a:lnTo>
                  <a:lnTo>
                    <a:pt x="17621" y="64769"/>
                  </a:lnTo>
                  <a:lnTo>
                    <a:pt x="16431"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2804" name="Shape 7544"/>
            <p:cNvSpPr/>
            <p:nvPr/>
          </p:nvSpPr>
          <p:spPr>
            <a:xfrm>
              <a:off x="3698811" y="6095412"/>
              <a:ext cx="10080" cy="10080"/>
            </a:xfrm>
            <a:custGeom>
              <a:avLst/>
              <a:gdLst/>
              <a:ahLst/>
              <a:cxnLst/>
              <a:rect l="0" t="0" r="0" b="0"/>
              <a:pathLst>
                <a:path w="10080" h="10080">
                  <a:moveTo>
                    <a:pt x="4921" y="0"/>
                  </a:moveTo>
                  <a:lnTo>
                    <a:pt x="2697" y="476"/>
                  </a:lnTo>
                  <a:lnTo>
                    <a:pt x="1190" y="1746"/>
                  </a:lnTo>
                  <a:lnTo>
                    <a:pt x="316" y="3412"/>
                  </a:lnTo>
                  <a:lnTo>
                    <a:pt x="0" y="4999"/>
                  </a:lnTo>
                  <a:lnTo>
                    <a:pt x="237" y="6667"/>
                  </a:lnTo>
                  <a:lnTo>
                    <a:pt x="1110" y="8333"/>
                  </a:lnTo>
                  <a:lnTo>
                    <a:pt x="2697" y="9603"/>
                  </a:lnTo>
                  <a:lnTo>
                    <a:pt x="4921" y="10080"/>
                  </a:lnTo>
                  <a:lnTo>
                    <a:pt x="6984" y="9683"/>
                  </a:lnTo>
                  <a:lnTo>
                    <a:pt x="8651" y="8651"/>
                  </a:lnTo>
                  <a:lnTo>
                    <a:pt x="9762" y="7063"/>
                  </a:lnTo>
                  <a:lnTo>
                    <a:pt x="10080" y="4999"/>
                  </a:lnTo>
                  <a:lnTo>
                    <a:pt x="9762" y="3016"/>
                  </a:lnTo>
                  <a:lnTo>
                    <a:pt x="8651" y="142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2805" name="Shape 7545"/>
            <p:cNvSpPr/>
            <p:nvPr/>
          </p:nvSpPr>
          <p:spPr>
            <a:xfrm>
              <a:off x="3315032" y="6096125"/>
              <a:ext cx="64770" cy="68342"/>
            </a:xfrm>
            <a:custGeom>
              <a:avLst/>
              <a:gdLst/>
              <a:ahLst/>
              <a:cxnLst/>
              <a:rect l="0" t="0" r="0" b="0"/>
              <a:pathLst>
                <a:path w="64770" h="68342">
                  <a:moveTo>
                    <a:pt x="32384" y="0"/>
                  </a:moveTo>
                  <a:lnTo>
                    <a:pt x="32384" y="3492"/>
                  </a:lnTo>
                  <a:lnTo>
                    <a:pt x="37464" y="4207"/>
                  </a:lnTo>
                  <a:lnTo>
                    <a:pt x="42306" y="6430"/>
                  </a:lnTo>
                  <a:lnTo>
                    <a:pt x="46751" y="10398"/>
                  </a:lnTo>
                  <a:lnTo>
                    <a:pt x="50243" y="16192"/>
                  </a:lnTo>
                  <a:lnTo>
                    <a:pt x="51593" y="19843"/>
                  </a:lnTo>
                  <a:lnTo>
                    <a:pt x="52625" y="24051"/>
                  </a:lnTo>
                  <a:lnTo>
                    <a:pt x="53261" y="28813"/>
                  </a:lnTo>
                  <a:lnTo>
                    <a:pt x="53498" y="34131"/>
                  </a:lnTo>
                  <a:lnTo>
                    <a:pt x="53261" y="39369"/>
                  </a:lnTo>
                  <a:lnTo>
                    <a:pt x="52704" y="43973"/>
                  </a:lnTo>
                  <a:lnTo>
                    <a:pt x="51752" y="48181"/>
                  </a:lnTo>
                  <a:lnTo>
                    <a:pt x="50482" y="51752"/>
                  </a:lnTo>
                  <a:lnTo>
                    <a:pt x="47068" y="57626"/>
                  </a:lnTo>
                  <a:lnTo>
                    <a:pt x="42703" y="61594"/>
                  </a:lnTo>
                  <a:lnTo>
                    <a:pt x="37782" y="63976"/>
                  </a:lnTo>
                  <a:lnTo>
                    <a:pt x="32384" y="64769"/>
                  </a:lnTo>
                  <a:lnTo>
                    <a:pt x="26987" y="63976"/>
                  </a:lnTo>
                  <a:lnTo>
                    <a:pt x="22066" y="61594"/>
                  </a:lnTo>
                  <a:lnTo>
                    <a:pt x="17700" y="57626"/>
                  </a:lnTo>
                  <a:lnTo>
                    <a:pt x="14287" y="51752"/>
                  </a:lnTo>
                  <a:lnTo>
                    <a:pt x="13017" y="48181"/>
                  </a:lnTo>
                  <a:lnTo>
                    <a:pt x="12064" y="43973"/>
                  </a:lnTo>
                  <a:lnTo>
                    <a:pt x="11509" y="39369"/>
                  </a:lnTo>
                  <a:lnTo>
                    <a:pt x="11271" y="34131"/>
                  </a:lnTo>
                  <a:lnTo>
                    <a:pt x="11509" y="28813"/>
                  </a:lnTo>
                  <a:lnTo>
                    <a:pt x="12143" y="24051"/>
                  </a:lnTo>
                  <a:lnTo>
                    <a:pt x="13176" y="19843"/>
                  </a:lnTo>
                  <a:lnTo>
                    <a:pt x="14525" y="16192"/>
                  </a:lnTo>
                  <a:lnTo>
                    <a:pt x="18018" y="10398"/>
                  </a:lnTo>
                  <a:lnTo>
                    <a:pt x="22462" y="6430"/>
                  </a:lnTo>
                  <a:lnTo>
                    <a:pt x="27304" y="4207"/>
                  </a:lnTo>
                  <a:lnTo>
                    <a:pt x="32384" y="3492"/>
                  </a:lnTo>
                  <a:lnTo>
                    <a:pt x="32384" y="0"/>
                  </a:lnTo>
                  <a:lnTo>
                    <a:pt x="24368" y="952"/>
                  </a:lnTo>
                  <a:lnTo>
                    <a:pt x="16748" y="3810"/>
                  </a:lnTo>
                  <a:lnTo>
                    <a:pt x="10081" y="8572"/>
                  </a:lnTo>
                  <a:lnTo>
                    <a:pt x="4762" y="15239"/>
                  </a:lnTo>
                  <a:lnTo>
                    <a:pt x="2698" y="19288"/>
                  </a:lnTo>
                  <a:lnTo>
                    <a:pt x="1270" y="23812"/>
                  </a:lnTo>
                  <a:lnTo>
                    <a:pt x="317" y="28813"/>
                  </a:lnTo>
                  <a:lnTo>
                    <a:pt x="0" y="34211"/>
                  </a:lnTo>
                  <a:lnTo>
                    <a:pt x="317" y="39291"/>
                  </a:lnTo>
                  <a:lnTo>
                    <a:pt x="1111" y="44053"/>
                  </a:lnTo>
                  <a:lnTo>
                    <a:pt x="2461" y="48498"/>
                  </a:lnTo>
                  <a:lnTo>
                    <a:pt x="4366" y="52467"/>
                  </a:lnTo>
                  <a:lnTo>
                    <a:pt x="9444" y="59213"/>
                  </a:lnTo>
                  <a:lnTo>
                    <a:pt x="15954" y="64214"/>
                  </a:lnTo>
                  <a:lnTo>
                    <a:pt x="19763" y="65961"/>
                  </a:lnTo>
                  <a:lnTo>
                    <a:pt x="23732" y="67310"/>
                  </a:lnTo>
                  <a:lnTo>
                    <a:pt x="27939" y="68103"/>
                  </a:lnTo>
                  <a:lnTo>
                    <a:pt x="32384" y="68342"/>
                  </a:lnTo>
                  <a:lnTo>
                    <a:pt x="36829" y="68103"/>
                  </a:lnTo>
                  <a:lnTo>
                    <a:pt x="41037" y="67310"/>
                  </a:lnTo>
                  <a:lnTo>
                    <a:pt x="45006" y="65961"/>
                  </a:lnTo>
                  <a:lnTo>
                    <a:pt x="48816" y="64214"/>
                  </a:lnTo>
                  <a:lnTo>
                    <a:pt x="55324" y="59213"/>
                  </a:lnTo>
                  <a:lnTo>
                    <a:pt x="60404" y="52467"/>
                  </a:lnTo>
                  <a:lnTo>
                    <a:pt x="62309" y="48498"/>
                  </a:lnTo>
                  <a:lnTo>
                    <a:pt x="63658" y="44053"/>
                  </a:lnTo>
                  <a:lnTo>
                    <a:pt x="64452" y="39291"/>
                  </a:lnTo>
                  <a:lnTo>
                    <a:pt x="64770" y="34211"/>
                  </a:lnTo>
                  <a:lnTo>
                    <a:pt x="64452" y="28813"/>
                  </a:lnTo>
                  <a:lnTo>
                    <a:pt x="63500" y="23812"/>
                  </a:lnTo>
                  <a:lnTo>
                    <a:pt x="62071" y="19288"/>
                  </a:lnTo>
                  <a:lnTo>
                    <a:pt x="60007" y="15239"/>
                  </a:lnTo>
                  <a:lnTo>
                    <a:pt x="54688" y="8572"/>
                  </a:lnTo>
                  <a:lnTo>
                    <a:pt x="48022" y="3810"/>
                  </a:lnTo>
                  <a:lnTo>
                    <a:pt x="40401" y="952"/>
                  </a:lnTo>
                  <a:lnTo>
                    <a:pt x="32384" y="0"/>
                  </a:lnTo>
                  <a:close/>
                </a:path>
              </a:pathLst>
            </a:custGeom>
            <a:solidFill>
              <a:srgbClr val="000000"/>
            </a:solidFill>
          </p:spPr>
          <p:txBody>
            <a:bodyPr vert="horz" lIns="91440" tIns="45720" rIns="91440" bIns="45720" anchor="t"/>
            <a:lstStyle/>
            <a:p>
              <a:endParaRPr lang="en-IN"/>
            </a:p>
          </p:txBody>
        </p:sp>
        <p:sp>
          <p:nvSpPr>
            <p:cNvPr id="2806" name="Shape 7546"/>
            <p:cNvSpPr/>
            <p:nvPr/>
          </p:nvSpPr>
          <p:spPr>
            <a:xfrm>
              <a:off x="4397390" y="6095412"/>
              <a:ext cx="35955" cy="67627"/>
            </a:xfrm>
            <a:custGeom>
              <a:avLst/>
              <a:gdLst/>
              <a:ahLst/>
              <a:cxnLst/>
              <a:rect l="0" t="0" r="0" b="0"/>
              <a:pathLst>
                <a:path w="35955" h="67627">
                  <a:moveTo>
                    <a:pt x="26034" y="0"/>
                  </a:moveTo>
                  <a:lnTo>
                    <a:pt x="20161" y="713"/>
                  </a:lnTo>
                  <a:lnTo>
                    <a:pt x="15716" y="2777"/>
                  </a:lnTo>
                  <a:lnTo>
                    <a:pt x="12541" y="5793"/>
                  </a:lnTo>
                  <a:lnTo>
                    <a:pt x="10398" y="9444"/>
                  </a:lnTo>
                  <a:lnTo>
                    <a:pt x="9048" y="13334"/>
                  </a:lnTo>
                  <a:lnTo>
                    <a:pt x="8413" y="17144"/>
                  </a:lnTo>
                  <a:lnTo>
                    <a:pt x="8174" y="20478"/>
                  </a:lnTo>
                  <a:lnTo>
                    <a:pt x="8174" y="23097"/>
                  </a:lnTo>
                  <a:lnTo>
                    <a:pt x="79" y="23097"/>
                  </a:lnTo>
                  <a:lnTo>
                    <a:pt x="79" y="26193"/>
                  </a:lnTo>
                  <a:lnTo>
                    <a:pt x="8174" y="26193"/>
                  </a:lnTo>
                  <a:lnTo>
                    <a:pt x="8174" y="57308"/>
                  </a:lnTo>
                  <a:lnTo>
                    <a:pt x="8096" y="59848"/>
                  </a:lnTo>
                  <a:lnTo>
                    <a:pt x="7858" y="61912"/>
                  </a:lnTo>
                  <a:lnTo>
                    <a:pt x="7302" y="63419"/>
                  </a:lnTo>
                  <a:lnTo>
                    <a:pt x="6587" y="64531"/>
                  </a:lnTo>
                  <a:lnTo>
                    <a:pt x="4048" y="65722"/>
                  </a:lnTo>
                  <a:lnTo>
                    <a:pt x="0" y="66118"/>
                  </a:lnTo>
                  <a:lnTo>
                    <a:pt x="0" y="67627"/>
                  </a:lnTo>
                  <a:lnTo>
                    <a:pt x="25717" y="67627"/>
                  </a:lnTo>
                  <a:lnTo>
                    <a:pt x="25717" y="66118"/>
                  </a:lnTo>
                  <a:lnTo>
                    <a:pt x="21907" y="65801"/>
                  </a:lnTo>
                  <a:lnTo>
                    <a:pt x="19287" y="65087"/>
                  </a:lnTo>
                  <a:lnTo>
                    <a:pt x="17699" y="63896"/>
                  </a:lnTo>
                  <a:lnTo>
                    <a:pt x="16827" y="62229"/>
                  </a:lnTo>
                  <a:lnTo>
                    <a:pt x="16589" y="60007"/>
                  </a:lnTo>
                  <a:lnTo>
                    <a:pt x="16509" y="57308"/>
                  </a:lnTo>
                  <a:lnTo>
                    <a:pt x="16509" y="26193"/>
                  </a:lnTo>
                  <a:lnTo>
                    <a:pt x="28575" y="26193"/>
                  </a:lnTo>
                  <a:lnTo>
                    <a:pt x="28575" y="23097"/>
                  </a:lnTo>
                  <a:lnTo>
                    <a:pt x="16430" y="23097"/>
                  </a:lnTo>
                  <a:lnTo>
                    <a:pt x="16430" y="11588"/>
                  </a:lnTo>
                  <a:lnTo>
                    <a:pt x="16748" y="7619"/>
                  </a:lnTo>
                  <a:lnTo>
                    <a:pt x="18414" y="4206"/>
                  </a:lnTo>
                  <a:lnTo>
                    <a:pt x="20002" y="3175"/>
                  </a:lnTo>
                  <a:lnTo>
                    <a:pt x="22383" y="2777"/>
                  </a:lnTo>
                  <a:lnTo>
                    <a:pt x="24447" y="3333"/>
                  </a:lnTo>
                  <a:lnTo>
                    <a:pt x="25955" y="4682"/>
                  </a:lnTo>
                  <a:lnTo>
                    <a:pt x="28416" y="8333"/>
                  </a:lnTo>
                  <a:lnTo>
                    <a:pt x="29844" y="9683"/>
                  </a:lnTo>
                  <a:lnTo>
                    <a:pt x="31670" y="10159"/>
                  </a:lnTo>
                  <a:lnTo>
                    <a:pt x="34528" y="9207"/>
                  </a:lnTo>
                  <a:lnTo>
                    <a:pt x="35559" y="7937"/>
                  </a:lnTo>
                  <a:lnTo>
                    <a:pt x="35955" y="6032"/>
                  </a:lnTo>
                  <a:lnTo>
                    <a:pt x="35162" y="3651"/>
                  </a:lnTo>
                  <a:lnTo>
                    <a:pt x="33019" y="1746"/>
                  </a:lnTo>
                  <a:lnTo>
                    <a:pt x="29923" y="476"/>
                  </a:lnTo>
                  <a:lnTo>
                    <a:pt x="26034" y="0"/>
                  </a:lnTo>
                  <a:close/>
                </a:path>
              </a:pathLst>
            </a:custGeom>
            <a:solidFill>
              <a:srgbClr val="000000"/>
            </a:solidFill>
          </p:spPr>
          <p:txBody>
            <a:bodyPr vert="horz" lIns="91440" tIns="45720" rIns="91440" bIns="45720" anchor="t"/>
            <a:lstStyle/>
            <a:p>
              <a:endParaRPr lang="en-IN"/>
            </a:p>
          </p:txBody>
        </p:sp>
        <p:sp>
          <p:nvSpPr>
            <p:cNvPr id="2807" name="Shape 7547"/>
            <p:cNvSpPr/>
            <p:nvPr/>
          </p:nvSpPr>
          <p:spPr>
            <a:xfrm>
              <a:off x="3817873" y="6095412"/>
              <a:ext cx="35956" cy="67627"/>
            </a:xfrm>
            <a:custGeom>
              <a:avLst/>
              <a:gdLst/>
              <a:ahLst/>
              <a:cxnLst/>
              <a:rect l="0" t="0" r="0" b="0"/>
              <a:pathLst>
                <a:path w="35956" h="67627">
                  <a:moveTo>
                    <a:pt x="26034" y="0"/>
                  </a:moveTo>
                  <a:lnTo>
                    <a:pt x="20160" y="713"/>
                  </a:lnTo>
                  <a:lnTo>
                    <a:pt x="15715" y="2777"/>
                  </a:lnTo>
                  <a:lnTo>
                    <a:pt x="12540" y="5793"/>
                  </a:lnTo>
                  <a:lnTo>
                    <a:pt x="10397" y="9444"/>
                  </a:lnTo>
                  <a:lnTo>
                    <a:pt x="9127" y="13334"/>
                  </a:lnTo>
                  <a:lnTo>
                    <a:pt x="8413" y="17144"/>
                  </a:lnTo>
                  <a:lnTo>
                    <a:pt x="8253" y="20478"/>
                  </a:lnTo>
                  <a:lnTo>
                    <a:pt x="8175" y="23097"/>
                  </a:lnTo>
                  <a:lnTo>
                    <a:pt x="79" y="23097"/>
                  </a:lnTo>
                  <a:lnTo>
                    <a:pt x="79" y="26193"/>
                  </a:lnTo>
                  <a:lnTo>
                    <a:pt x="8175" y="26193"/>
                  </a:lnTo>
                  <a:lnTo>
                    <a:pt x="8175" y="57308"/>
                  </a:lnTo>
                  <a:lnTo>
                    <a:pt x="8096" y="59848"/>
                  </a:lnTo>
                  <a:lnTo>
                    <a:pt x="7857" y="61912"/>
                  </a:lnTo>
                  <a:lnTo>
                    <a:pt x="7302" y="63419"/>
                  </a:lnTo>
                  <a:lnTo>
                    <a:pt x="6587" y="64531"/>
                  </a:lnTo>
                  <a:lnTo>
                    <a:pt x="4047" y="65722"/>
                  </a:lnTo>
                  <a:lnTo>
                    <a:pt x="0" y="66118"/>
                  </a:lnTo>
                  <a:lnTo>
                    <a:pt x="0" y="67627"/>
                  </a:lnTo>
                  <a:lnTo>
                    <a:pt x="25716" y="67627"/>
                  </a:lnTo>
                  <a:lnTo>
                    <a:pt x="25716" y="66118"/>
                  </a:lnTo>
                  <a:lnTo>
                    <a:pt x="21907" y="65801"/>
                  </a:lnTo>
                  <a:lnTo>
                    <a:pt x="19287" y="65087"/>
                  </a:lnTo>
                  <a:lnTo>
                    <a:pt x="17700" y="63896"/>
                  </a:lnTo>
                  <a:lnTo>
                    <a:pt x="16906" y="62229"/>
                  </a:lnTo>
                  <a:lnTo>
                    <a:pt x="16588" y="60007"/>
                  </a:lnTo>
                  <a:lnTo>
                    <a:pt x="16509" y="57308"/>
                  </a:lnTo>
                  <a:lnTo>
                    <a:pt x="16509" y="26193"/>
                  </a:lnTo>
                  <a:lnTo>
                    <a:pt x="28575" y="26193"/>
                  </a:lnTo>
                  <a:lnTo>
                    <a:pt x="28575" y="23097"/>
                  </a:lnTo>
                  <a:lnTo>
                    <a:pt x="16430" y="23097"/>
                  </a:lnTo>
                  <a:lnTo>
                    <a:pt x="16430" y="11588"/>
                  </a:lnTo>
                  <a:lnTo>
                    <a:pt x="16747" y="7619"/>
                  </a:lnTo>
                  <a:lnTo>
                    <a:pt x="18415" y="4206"/>
                  </a:lnTo>
                  <a:lnTo>
                    <a:pt x="20081" y="3175"/>
                  </a:lnTo>
                  <a:lnTo>
                    <a:pt x="22383" y="2777"/>
                  </a:lnTo>
                  <a:lnTo>
                    <a:pt x="24446" y="3333"/>
                  </a:lnTo>
                  <a:lnTo>
                    <a:pt x="25955" y="4682"/>
                  </a:lnTo>
                  <a:lnTo>
                    <a:pt x="28495" y="8333"/>
                  </a:lnTo>
                  <a:lnTo>
                    <a:pt x="29845" y="9683"/>
                  </a:lnTo>
                  <a:lnTo>
                    <a:pt x="31670" y="10159"/>
                  </a:lnTo>
                  <a:lnTo>
                    <a:pt x="34527" y="9207"/>
                  </a:lnTo>
                  <a:lnTo>
                    <a:pt x="35559" y="7937"/>
                  </a:lnTo>
                  <a:lnTo>
                    <a:pt x="35956" y="6032"/>
                  </a:lnTo>
                  <a:lnTo>
                    <a:pt x="35162" y="3651"/>
                  </a:lnTo>
                  <a:lnTo>
                    <a:pt x="33098" y="1746"/>
                  </a:lnTo>
                  <a:lnTo>
                    <a:pt x="29923" y="476"/>
                  </a:lnTo>
                  <a:lnTo>
                    <a:pt x="26034" y="0"/>
                  </a:lnTo>
                  <a:close/>
                </a:path>
              </a:pathLst>
            </a:custGeom>
            <a:solidFill>
              <a:srgbClr val="000000"/>
            </a:solidFill>
          </p:spPr>
          <p:txBody>
            <a:bodyPr vert="horz" lIns="91440" tIns="45720" rIns="91440" bIns="45720" anchor="t"/>
            <a:lstStyle/>
            <a:p>
              <a:endParaRPr lang="en-IN"/>
            </a:p>
          </p:txBody>
        </p:sp>
        <p:sp>
          <p:nvSpPr>
            <p:cNvPr id="2808" name="Shape 7548"/>
            <p:cNvSpPr/>
            <p:nvPr/>
          </p:nvSpPr>
          <p:spPr>
            <a:xfrm>
              <a:off x="4094495" y="6105730"/>
              <a:ext cx="26352" cy="58339"/>
            </a:xfrm>
            <a:custGeom>
              <a:avLst/>
              <a:gdLst/>
              <a:ahLst/>
              <a:cxnLst/>
              <a:rect l="0" t="0" r="0" b="0"/>
              <a:pathLst>
                <a:path w="26352" h="58339">
                  <a:moveTo>
                    <a:pt x="13334" y="0"/>
                  </a:moveTo>
                  <a:lnTo>
                    <a:pt x="10953" y="3412"/>
                  </a:lnTo>
                  <a:lnTo>
                    <a:pt x="8889" y="6111"/>
                  </a:lnTo>
                  <a:lnTo>
                    <a:pt x="4366" y="11271"/>
                  </a:lnTo>
                  <a:lnTo>
                    <a:pt x="1428" y="13652"/>
                  </a:lnTo>
                  <a:lnTo>
                    <a:pt x="397" y="14446"/>
                  </a:lnTo>
                  <a:lnTo>
                    <a:pt x="0" y="15239"/>
                  </a:lnTo>
                  <a:lnTo>
                    <a:pt x="397" y="15875"/>
                  </a:lnTo>
                  <a:lnTo>
                    <a:pt x="5714" y="15875"/>
                  </a:lnTo>
                  <a:lnTo>
                    <a:pt x="5714" y="45719"/>
                  </a:lnTo>
                  <a:lnTo>
                    <a:pt x="5873" y="49132"/>
                  </a:lnTo>
                  <a:lnTo>
                    <a:pt x="6429" y="51911"/>
                  </a:lnTo>
                  <a:lnTo>
                    <a:pt x="7223" y="54133"/>
                  </a:lnTo>
                  <a:lnTo>
                    <a:pt x="8334" y="55721"/>
                  </a:lnTo>
                  <a:lnTo>
                    <a:pt x="11271" y="57705"/>
                  </a:lnTo>
                  <a:lnTo>
                    <a:pt x="14763" y="58339"/>
                  </a:lnTo>
                  <a:lnTo>
                    <a:pt x="18176" y="57705"/>
                  </a:lnTo>
                  <a:lnTo>
                    <a:pt x="21351" y="56117"/>
                  </a:lnTo>
                  <a:lnTo>
                    <a:pt x="24209" y="53736"/>
                  </a:lnTo>
                  <a:lnTo>
                    <a:pt x="26352" y="50800"/>
                  </a:lnTo>
                  <a:lnTo>
                    <a:pt x="25082" y="49688"/>
                  </a:lnTo>
                  <a:lnTo>
                    <a:pt x="22859" y="51911"/>
                  </a:lnTo>
                  <a:lnTo>
                    <a:pt x="21193" y="52783"/>
                  </a:lnTo>
                  <a:lnTo>
                    <a:pt x="19050" y="53181"/>
                  </a:lnTo>
                  <a:lnTo>
                    <a:pt x="16906" y="52704"/>
                  </a:lnTo>
                  <a:lnTo>
                    <a:pt x="15478" y="51513"/>
                  </a:lnTo>
                  <a:lnTo>
                    <a:pt x="14207" y="47942"/>
                  </a:lnTo>
                  <a:lnTo>
                    <a:pt x="13970" y="44211"/>
                  </a:lnTo>
                  <a:lnTo>
                    <a:pt x="13970" y="15875"/>
                  </a:lnTo>
                  <a:lnTo>
                    <a:pt x="23971" y="15875"/>
                  </a:lnTo>
                  <a:lnTo>
                    <a:pt x="23971" y="12778"/>
                  </a:lnTo>
                  <a:lnTo>
                    <a:pt x="13970" y="12778"/>
                  </a:lnTo>
                  <a:lnTo>
                    <a:pt x="13970" y="1269"/>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2809" name="Shape 7549"/>
            <p:cNvSpPr/>
            <p:nvPr/>
          </p:nvSpPr>
          <p:spPr>
            <a:xfrm>
              <a:off x="3664600" y="6105730"/>
              <a:ext cx="26352" cy="58339"/>
            </a:xfrm>
            <a:custGeom>
              <a:avLst/>
              <a:gdLst/>
              <a:ahLst/>
              <a:cxnLst/>
              <a:rect l="0" t="0" r="0" b="0"/>
              <a:pathLst>
                <a:path w="26352" h="58339">
                  <a:moveTo>
                    <a:pt x="13256" y="0"/>
                  </a:moveTo>
                  <a:lnTo>
                    <a:pt x="10874" y="3412"/>
                  </a:lnTo>
                  <a:lnTo>
                    <a:pt x="8890" y="6111"/>
                  </a:lnTo>
                  <a:lnTo>
                    <a:pt x="4364" y="11271"/>
                  </a:lnTo>
                  <a:lnTo>
                    <a:pt x="1428" y="13652"/>
                  </a:lnTo>
                  <a:lnTo>
                    <a:pt x="396" y="14446"/>
                  </a:lnTo>
                  <a:lnTo>
                    <a:pt x="0" y="15239"/>
                  </a:lnTo>
                  <a:lnTo>
                    <a:pt x="396" y="15875"/>
                  </a:lnTo>
                  <a:lnTo>
                    <a:pt x="5636" y="15875"/>
                  </a:lnTo>
                  <a:lnTo>
                    <a:pt x="5636" y="45719"/>
                  </a:lnTo>
                  <a:lnTo>
                    <a:pt x="5873" y="49132"/>
                  </a:lnTo>
                  <a:lnTo>
                    <a:pt x="6350" y="51911"/>
                  </a:lnTo>
                  <a:lnTo>
                    <a:pt x="7223" y="54133"/>
                  </a:lnTo>
                  <a:lnTo>
                    <a:pt x="8333" y="55721"/>
                  </a:lnTo>
                  <a:lnTo>
                    <a:pt x="11271" y="57705"/>
                  </a:lnTo>
                  <a:lnTo>
                    <a:pt x="14763" y="58339"/>
                  </a:lnTo>
                  <a:lnTo>
                    <a:pt x="18176" y="57705"/>
                  </a:lnTo>
                  <a:lnTo>
                    <a:pt x="21351" y="56117"/>
                  </a:lnTo>
                  <a:lnTo>
                    <a:pt x="24129" y="53736"/>
                  </a:lnTo>
                  <a:lnTo>
                    <a:pt x="26352" y="50800"/>
                  </a:lnTo>
                  <a:lnTo>
                    <a:pt x="25082" y="49688"/>
                  </a:lnTo>
                  <a:lnTo>
                    <a:pt x="22859" y="51911"/>
                  </a:lnTo>
                  <a:lnTo>
                    <a:pt x="21193" y="52783"/>
                  </a:lnTo>
                  <a:lnTo>
                    <a:pt x="19050" y="53181"/>
                  </a:lnTo>
                  <a:lnTo>
                    <a:pt x="16907" y="52704"/>
                  </a:lnTo>
                  <a:lnTo>
                    <a:pt x="15477" y="51513"/>
                  </a:lnTo>
                  <a:lnTo>
                    <a:pt x="14604" y="49847"/>
                  </a:lnTo>
                  <a:lnTo>
                    <a:pt x="14207" y="47942"/>
                  </a:lnTo>
                  <a:lnTo>
                    <a:pt x="13970" y="44211"/>
                  </a:lnTo>
                  <a:lnTo>
                    <a:pt x="13970" y="15875"/>
                  </a:lnTo>
                  <a:lnTo>
                    <a:pt x="23971" y="15875"/>
                  </a:lnTo>
                  <a:lnTo>
                    <a:pt x="23971" y="12778"/>
                  </a:lnTo>
                  <a:lnTo>
                    <a:pt x="13970" y="12778"/>
                  </a:lnTo>
                  <a:lnTo>
                    <a:pt x="13970" y="1269"/>
                  </a:lnTo>
                  <a:lnTo>
                    <a:pt x="13889" y="317"/>
                  </a:lnTo>
                  <a:lnTo>
                    <a:pt x="13256" y="0"/>
                  </a:lnTo>
                  <a:close/>
                </a:path>
              </a:pathLst>
            </a:custGeom>
            <a:solidFill>
              <a:srgbClr val="000000"/>
            </a:solidFill>
          </p:spPr>
          <p:txBody>
            <a:bodyPr vert="horz" lIns="91440" tIns="45720" rIns="91440" bIns="45720" anchor="t"/>
            <a:lstStyle/>
            <a:p>
              <a:endParaRPr lang="en-IN"/>
            </a:p>
          </p:txBody>
        </p:sp>
        <p:sp>
          <p:nvSpPr>
            <p:cNvPr id="2810" name="Shape 7550"/>
            <p:cNvSpPr/>
            <p:nvPr/>
          </p:nvSpPr>
          <p:spPr>
            <a:xfrm>
              <a:off x="4347701" y="6117478"/>
              <a:ext cx="43736" cy="46592"/>
            </a:xfrm>
            <a:custGeom>
              <a:avLst/>
              <a:gdLst/>
              <a:ahLst/>
              <a:cxnLst/>
              <a:rect l="0" t="0" r="0" b="0"/>
              <a:pathLst>
                <a:path w="43736" h="46592">
                  <a:moveTo>
                    <a:pt x="21431" y="0"/>
                  </a:moveTo>
                  <a:lnTo>
                    <a:pt x="20637" y="2777"/>
                  </a:lnTo>
                  <a:lnTo>
                    <a:pt x="24843" y="3651"/>
                  </a:lnTo>
                  <a:lnTo>
                    <a:pt x="28337" y="6032"/>
                  </a:lnTo>
                  <a:lnTo>
                    <a:pt x="31114" y="9762"/>
                  </a:lnTo>
                  <a:lnTo>
                    <a:pt x="33178" y="14446"/>
                  </a:lnTo>
                  <a:lnTo>
                    <a:pt x="34368" y="19843"/>
                  </a:lnTo>
                  <a:lnTo>
                    <a:pt x="34766" y="25876"/>
                  </a:lnTo>
                  <a:lnTo>
                    <a:pt x="34289" y="32146"/>
                  </a:lnTo>
                  <a:lnTo>
                    <a:pt x="32861" y="36830"/>
                  </a:lnTo>
                  <a:lnTo>
                    <a:pt x="30876" y="40163"/>
                  </a:lnTo>
                  <a:lnTo>
                    <a:pt x="28337" y="42306"/>
                  </a:lnTo>
                  <a:lnTo>
                    <a:pt x="25717" y="43497"/>
                  </a:lnTo>
                  <a:lnTo>
                    <a:pt x="23098" y="43815"/>
                  </a:lnTo>
                  <a:lnTo>
                    <a:pt x="19050" y="43021"/>
                  </a:lnTo>
                  <a:lnTo>
                    <a:pt x="15875" y="40798"/>
                  </a:lnTo>
                  <a:lnTo>
                    <a:pt x="13413" y="37623"/>
                  </a:lnTo>
                  <a:lnTo>
                    <a:pt x="11588" y="33733"/>
                  </a:lnTo>
                  <a:lnTo>
                    <a:pt x="9444" y="25320"/>
                  </a:lnTo>
                  <a:lnTo>
                    <a:pt x="9128" y="21431"/>
                  </a:lnTo>
                  <a:lnTo>
                    <a:pt x="8968" y="18256"/>
                  </a:lnTo>
                  <a:lnTo>
                    <a:pt x="9207" y="14605"/>
                  </a:lnTo>
                  <a:lnTo>
                    <a:pt x="9842" y="11508"/>
                  </a:lnTo>
                  <a:lnTo>
                    <a:pt x="10874" y="8810"/>
                  </a:lnTo>
                  <a:lnTo>
                    <a:pt x="12382" y="6667"/>
                  </a:lnTo>
                  <a:lnTo>
                    <a:pt x="14207" y="4921"/>
                  </a:lnTo>
                  <a:lnTo>
                    <a:pt x="16192" y="3730"/>
                  </a:lnTo>
                  <a:lnTo>
                    <a:pt x="18336" y="3016"/>
                  </a:lnTo>
                  <a:lnTo>
                    <a:pt x="20637" y="2777"/>
                  </a:lnTo>
                  <a:lnTo>
                    <a:pt x="21431" y="0"/>
                  </a:lnTo>
                  <a:lnTo>
                    <a:pt x="15239" y="872"/>
                  </a:lnTo>
                  <a:lnTo>
                    <a:pt x="10001" y="3253"/>
                  </a:lnTo>
                  <a:lnTo>
                    <a:pt x="5714" y="6985"/>
                  </a:lnTo>
                  <a:lnTo>
                    <a:pt x="2618" y="11667"/>
                  </a:lnTo>
                  <a:lnTo>
                    <a:pt x="634" y="17065"/>
                  </a:lnTo>
                  <a:lnTo>
                    <a:pt x="0" y="23018"/>
                  </a:lnTo>
                  <a:lnTo>
                    <a:pt x="713" y="29368"/>
                  </a:lnTo>
                  <a:lnTo>
                    <a:pt x="2778" y="35003"/>
                  </a:lnTo>
                  <a:lnTo>
                    <a:pt x="6112" y="39766"/>
                  </a:lnTo>
                  <a:lnTo>
                    <a:pt x="10398" y="43417"/>
                  </a:lnTo>
                  <a:lnTo>
                    <a:pt x="15716" y="45720"/>
                  </a:lnTo>
                  <a:lnTo>
                    <a:pt x="21748" y="46592"/>
                  </a:lnTo>
                  <a:lnTo>
                    <a:pt x="28575" y="45481"/>
                  </a:lnTo>
                  <a:lnTo>
                    <a:pt x="34131" y="42623"/>
                  </a:lnTo>
                  <a:lnTo>
                    <a:pt x="38337" y="38417"/>
                  </a:lnTo>
                  <a:lnTo>
                    <a:pt x="41354" y="33416"/>
                  </a:lnTo>
                  <a:lnTo>
                    <a:pt x="43179" y="28098"/>
                  </a:lnTo>
                  <a:lnTo>
                    <a:pt x="43736" y="23018"/>
                  </a:lnTo>
                  <a:lnTo>
                    <a:pt x="43259" y="17858"/>
                  </a:lnTo>
                  <a:lnTo>
                    <a:pt x="42068" y="13335"/>
                  </a:lnTo>
                  <a:lnTo>
                    <a:pt x="40084" y="9366"/>
                  </a:lnTo>
                  <a:lnTo>
                    <a:pt x="37386"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811" name="Shape 7551"/>
            <p:cNvSpPr/>
            <p:nvPr/>
          </p:nvSpPr>
          <p:spPr>
            <a:xfrm>
              <a:off x="4255309" y="6117478"/>
              <a:ext cx="23494" cy="45561"/>
            </a:xfrm>
            <a:custGeom>
              <a:avLst/>
              <a:gdLst/>
              <a:ahLst/>
              <a:cxnLst/>
              <a:rect l="0" t="0" r="0" b="0"/>
              <a:pathLst>
                <a:path w="23494" h="45561">
                  <a:moveTo>
                    <a:pt x="15716" y="0"/>
                  </a:moveTo>
                  <a:lnTo>
                    <a:pt x="397" y="5476"/>
                  </a:lnTo>
                  <a:lnTo>
                    <a:pt x="397" y="6905"/>
                  </a:lnTo>
                  <a:lnTo>
                    <a:pt x="4366" y="6508"/>
                  </a:lnTo>
                  <a:lnTo>
                    <a:pt x="5556" y="6667"/>
                  </a:lnTo>
                  <a:lnTo>
                    <a:pt x="6667" y="7302"/>
                  </a:lnTo>
                  <a:lnTo>
                    <a:pt x="7541" y="9127"/>
                  </a:lnTo>
                  <a:lnTo>
                    <a:pt x="7858" y="12461"/>
                  </a:lnTo>
                  <a:lnTo>
                    <a:pt x="7858" y="35480"/>
                  </a:lnTo>
                  <a:lnTo>
                    <a:pt x="7698" y="38735"/>
                  </a:lnTo>
                  <a:lnTo>
                    <a:pt x="7143" y="41036"/>
                  </a:lnTo>
                  <a:lnTo>
                    <a:pt x="6191" y="42545"/>
                  </a:lnTo>
                  <a:lnTo>
                    <a:pt x="4762" y="43417"/>
                  </a:lnTo>
                  <a:lnTo>
                    <a:pt x="2778" y="43893"/>
                  </a:lnTo>
                  <a:lnTo>
                    <a:pt x="0" y="44052"/>
                  </a:lnTo>
                  <a:lnTo>
                    <a:pt x="0" y="45561"/>
                  </a:lnTo>
                  <a:lnTo>
                    <a:pt x="23494" y="45561"/>
                  </a:lnTo>
                  <a:lnTo>
                    <a:pt x="23494" y="44052"/>
                  </a:lnTo>
                  <a:lnTo>
                    <a:pt x="19447" y="43497"/>
                  </a:lnTo>
                  <a:lnTo>
                    <a:pt x="17223" y="42068"/>
                  </a:lnTo>
                  <a:lnTo>
                    <a:pt x="16350"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812" name="Shape 7552"/>
            <p:cNvSpPr/>
            <p:nvPr/>
          </p:nvSpPr>
          <p:spPr>
            <a:xfrm>
              <a:off x="4173950" y="6117478"/>
              <a:ext cx="39527" cy="46592"/>
            </a:xfrm>
            <a:custGeom>
              <a:avLst/>
              <a:gdLst/>
              <a:ahLst/>
              <a:cxnLst/>
              <a:rect l="0" t="0" r="0" b="0"/>
              <a:pathLst>
                <a:path w="39527" h="46592">
                  <a:moveTo>
                    <a:pt x="20240" y="0"/>
                  </a:moveTo>
                  <a:lnTo>
                    <a:pt x="18017" y="3571"/>
                  </a:lnTo>
                  <a:lnTo>
                    <a:pt x="21431" y="4127"/>
                  </a:lnTo>
                  <a:lnTo>
                    <a:pt x="23812" y="5476"/>
                  </a:lnTo>
                  <a:lnTo>
                    <a:pt x="25478" y="7540"/>
                  </a:lnTo>
                  <a:lnTo>
                    <a:pt x="26511" y="9921"/>
                  </a:lnTo>
                  <a:lnTo>
                    <a:pt x="27542" y="15001"/>
                  </a:lnTo>
                  <a:lnTo>
                    <a:pt x="7143" y="15001"/>
                  </a:lnTo>
                  <a:lnTo>
                    <a:pt x="7857" y="11985"/>
                  </a:lnTo>
                  <a:lnTo>
                    <a:pt x="8731" y="9525"/>
                  </a:lnTo>
                  <a:lnTo>
                    <a:pt x="9842" y="7540"/>
                  </a:lnTo>
                  <a:lnTo>
                    <a:pt x="11191" y="6032"/>
                  </a:lnTo>
                  <a:lnTo>
                    <a:pt x="14287" y="4127"/>
                  </a:lnTo>
                  <a:lnTo>
                    <a:pt x="18017" y="3571"/>
                  </a:lnTo>
                  <a:lnTo>
                    <a:pt x="20240" y="0"/>
                  </a:lnTo>
                  <a:lnTo>
                    <a:pt x="15953" y="476"/>
                  </a:lnTo>
                  <a:lnTo>
                    <a:pt x="11429" y="2222"/>
                  </a:lnTo>
                  <a:lnTo>
                    <a:pt x="7143" y="5317"/>
                  </a:lnTo>
                  <a:lnTo>
                    <a:pt x="3571" y="9921"/>
                  </a:lnTo>
                  <a:lnTo>
                    <a:pt x="1031" y="16192"/>
                  </a:lnTo>
                  <a:lnTo>
                    <a:pt x="0" y="24367"/>
                  </a:lnTo>
                  <a:lnTo>
                    <a:pt x="396" y="29368"/>
                  </a:lnTo>
                  <a:lnTo>
                    <a:pt x="1348" y="33733"/>
                  </a:lnTo>
                  <a:lnTo>
                    <a:pt x="2936" y="37543"/>
                  </a:lnTo>
                  <a:lnTo>
                    <a:pt x="5158" y="40718"/>
                  </a:lnTo>
                  <a:lnTo>
                    <a:pt x="7857" y="43258"/>
                  </a:lnTo>
                  <a:lnTo>
                    <a:pt x="11032" y="45085"/>
                  </a:lnTo>
                  <a:lnTo>
                    <a:pt x="14604" y="46196"/>
                  </a:lnTo>
                  <a:lnTo>
                    <a:pt x="18573" y="46592"/>
                  </a:lnTo>
                  <a:lnTo>
                    <a:pt x="23495" y="45957"/>
                  </a:lnTo>
                  <a:lnTo>
                    <a:pt x="27701" y="44370"/>
                  </a:lnTo>
                  <a:lnTo>
                    <a:pt x="31193" y="42147"/>
                  </a:lnTo>
                  <a:lnTo>
                    <a:pt x="33971" y="39448"/>
                  </a:lnTo>
                  <a:lnTo>
                    <a:pt x="36195" y="36671"/>
                  </a:lnTo>
                  <a:lnTo>
                    <a:pt x="37782" y="33972"/>
                  </a:lnTo>
                  <a:lnTo>
                    <a:pt x="38893" y="31591"/>
                  </a:lnTo>
                  <a:lnTo>
                    <a:pt x="39527" y="30003"/>
                  </a:lnTo>
                  <a:lnTo>
                    <a:pt x="37939" y="29288"/>
                  </a:lnTo>
                  <a:lnTo>
                    <a:pt x="34925" y="33655"/>
                  </a:lnTo>
                  <a:lnTo>
                    <a:pt x="32701" y="35877"/>
                  </a:lnTo>
                  <a:lnTo>
                    <a:pt x="30002" y="37861"/>
                  </a:lnTo>
                  <a:lnTo>
                    <a:pt x="26590" y="39211"/>
                  </a:lnTo>
                  <a:lnTo>
                    <a:pt x="22621" y="39766"/>
                  </a:lnTo>
                  <a:lnTo>
                    <a:pt x="19287" y="39370"/>
                  </a:lnTo>
                  <a:lnTo>
                    <a:pt x="15875" y="38020"/>
                  </a:lnTo>
                  <a:lnTo>
                    <a:pt x="12700" y="35480"/>
                  </a:lnTo>
                  <a:lnTo>
                    <a:pt x="10001" y="31591"/>
                  </a:lnTo>
                  <a:lnTo>
                    <a:pt x="8888" y="28971"/>
                  </a:lnTo>
                  <a:lnTo>
                    <a:pt x="8016" y="25876"/>
                  </a:lnTo>
                  <a:lnTo>
                    <a:pt x="7301" y="22225"/>
                  </a:lnTo>
                  <a:lnTo>
                    <a:pt x="6826" y="18097"/>
                  </a:lnTo>
                  <a:lnTo>
                    <a:pt x="37702" y="18097"/>
                  </a:lnTo>
                  <a:lnTo>
                    <a:pt x="36988" y="13652"/>
                  </a:lnTo>
                  <a:lnTo>
                    <a:pt x="35876" y="9842"/>
                  </a:lnTo>
                  <a:lnTo>
                    <a:pt x="34209" y="6667"/>
                  </a:lnTo>
                  <a:lnTo>
                    <a:pt x="32067" y="4206"/>
                  </a:lnTo>
                  <a:lnTo>
                    <a:pt x="29606" y="230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2813" name="Shape 7553"/>
            <p:cNvSpPr/>
            <p:nvPr/>
          </p:nvSpPr>
          <p:spPr>
            <a:xfrm>
              <a:off x="3852401" y="6117478"/>
              <a:ext cx="43736" cy="46592"/>
            </a:xfrm>
            <a:custGeom>
              <a:avLst/>
              <a:gdLst/>
              <a:ahLst/>
              <a:cxnLst/>
              <a:rect l="0" t="0" r="0" b="0"/>
              <a:pathLst>
                <a:path w="43736" h="46592">
                  <a:moveTo>
                    <a:pt x="21431" y="0"/>
                  </a:moveTo>
                  <a:lnTo>
                    <a:pt x="20637" y="2777"/>
                  </a:lnTo>
                  <a:lnTo>
                    <a:pt x="24843" y="3651"/>
                  </a:lnTo>
                  <a:lnTo>
                    <a:pt x="28337" y="6032"/>
                  </a:lnTo>
                  <a:lnTo>
                    <a:pt x="31114" y="9762"/>
                  </a:lnTo>
                  <a:lnTo>
                    <a:pt x="33178" y="14446"/>
                  </a:lnTo>
                  <a:lnTo>
                    <a:pt x="34368" y="19843"/>
                  </a:lnTo>
                  <a:lnTo>
                    <a:pt x="34766" y="25876"/>
                  </a:lnTo>
                  <a:lnTo>
                    <a:pt x="34289" y="32146"/>
                  </a:lnTo>
                  <a:lnTo>
                    <a:pt x="32861" y="36830"/>
                  </a:lnTo>
                  <a:lnTo>
                    <a:pt x="30876" y="40163"/>
                  </a:lnTo>
                  <a:lnTo>
                    <a:pt x="28337" y="42306"/>
                  </a:lnTo>
                  <a:lnTo>
                    <a:pt x="25717" y="43497"/>
                  </a:lnTo>
                  <a:lnTo>
                    <a:pt x="23098" y="43815"/>
                  </a:lnTo>
                  <a:lnTo>
                    <a:pt x="19050" y="43021"/>
                  </a:lnTo>
                  <a:lnTo>
                    <a:pt x="15875" y="40798"/>
                  </a:lnTo>
                  <a:lnTo>
                    <a:pt x="13413" y="37623"/>
                  </a:lnTo>
                  <a:lnTo>
                    <a:pt x="11588" y="33733"/>
                  </a:lnTo>
                  <a:lnTo>
                    <a:pt x="9444" y="25320"/>
                  </a:lnTo>
                  <a:lnTo>
                    <a:pt x="9128" y="21431"/>
                  </a:lnTo>
                  <a:lnTo>
                    <a:pt x="8968" y="18256"/>
                  </a:lnTo>
                  <a:lnTo>
                    <a:pt x="9207" y="14605"/>
                  </a:lnTo>
                  <a:lnTo>
                    <a:pt x="9842" y="11508"/>
                  </a:lnTo>
                  <a:lnTo>
                    <a:pt x="10874" y="8810"/>
                  </a:lnTo>
                  <a:lnTo>
                    <a:pt x="12382" y="6667"/>
                  </a:lnTo>
                  <a:lnTo>
                    <a:pt x="14207" y="4921"/>
                  </a:lnTo>
                  <a:lnTo>
                    <a:pt x="16192" y="3730"/>
                  </a:lnTo>
                  <a:lnTo>
                    <a:pt x="18336" y="3016"/>
                  </a:lnTo>
                  <a:lnTo>
                    <a:pt x="20637" y="2777"/>
                  </a:lnTo>
                  <a:lnTo>
                    <a:pt x="21431" y="0"/>
                  </a:lnTo>
                  <a:lnTo>
                    <a:pt x="15239" y="872"/>
                  </a:lnTo>
                  <a:lnTo>
                    <a:pt x="10001" y="3253"/>
                  </a:lnTo>
                  <a:lnTo>
                    <a:pt x="5714" y="6985"/>
                  </a:lnTo>
                  <a:lnTo>
                    <a:pt x="2618" y="11667"/>
                  </a:lnTo>
                  <a:lnTo>
                    <a:pt x="634" y="17065"/>
                  </a:lnTo>
                  <a:lnTo>
                    <a:pt x="0" y="23018"/>
                  </a:lnTo>
                  <a:lnTo>
                    <a:pt x="713" y="29368"/>
                  </a:lnTo>
                  <a:lnTo>
                    <a:pt x="2778" y="35003"/>
                  </a:lnTo>
                  <a:lnTo>
                    <a:pt x="6112" y="39766"/>
                  </a:lnTo>
                  <a:lnTo>
                    <a:pt x="10398" y="43417"/>
                  </a:lnTo>
                  <a:lnTo>
                    <a:pt x="15716" y="45720"/>
                  </a:lnTo>
                  <a:lnTo>
                    <a:pt x="21748" y="46592"/>
                  </a:lnTo>
                  <a:lnTo>
                    <a:pt x="28575" y="45481"/>
                  </a:lnTo>
                  <a:lnTo>
                    <a:pt x="34131" y="42623"/>
                  </a:lnTo>
                  <a:lnTo>
                    <a:pt x="38337" y="38417"/>
                  </a:lnTo>
                  <a:lnTo>
                    <a:pt x="41354" y="33416"/>
                  </a:lnTo>
                  <a:lnTo>
                    <a:pt x="43179" y="28098"/>
                  </a:lnTo>
                  <a:lnTo>
                    <a:pt x="43736" y="23018"/>
                  </a:lnTo>
                  <a:lnTo>
                    <a:pt x="43259" y="17858"/>
                  </a:lnTo>
                  <a:lnTo>
                    <a:pt x="42068" y="13335"/>
                  </a:lnTo>
                  <a:lnTo>
                    <a:pt x="40084" y="9366"/>
                  </a:lnTo>
                  <a:lnTo>
                    <a:pt x="37386"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814" name="Shape 7554"/>
            <p:cNvSpPr/>
            <p:nvPr/>
          </p:nvSpPr>
          <p:spPr>
            <a:xfrm>
              <a:off x="3723417" y="6117478"/>
              <a:ext cx="40163" cy="46592"/>
            </a:xfrm>
            <a:custGeom>
              <a:avLst/>
              <a:gdLst/>
              <a:ahLst/>
              <a:cxnLst/>
              <a:rect l="0" t="0" r="0" b="0"/>
              <a:pathLst>
                <a:path w="40163" h="46592">
                  <a:moveTo>
                    <a:pt x="18096" y="0"/>
                  </a:moveTo>
                  <a:lnTo>
                    <a:pt x="12858" y="555"/>
                  </a:lnTo>
                  <a:lnTo>
                    <a:pt x="8731" y="1983"/>
                  </a:lnTo>
                  <a:lnTo>
                    <a:pt x="5635" y="4047"/>
                  </a:lnTo>
                  <a:lnTo>
                    <a:pt x="3571" y="6428"/>
                  </a:lnTo>
                  <a:lnTo>
                    <a:pt x="2301" y="8810"/>
                  </a:lnTo>
                  <a:lnTo>
                    <a:pt x="1903" y="11032"/>
                  </a:lnTo>
                  <a:lnTo>
                    <a:pt x="2142" y="12302"/>
                  </a:lnTo>
                  <a:lnTo>
                    <a:pt x="2936" y="13811"/>
                  </a:lnTo>
                  <a:lnTo>
                    <a:pt x="4206" y="14922"/>
                  </a:lnTo>
                  <a:lnTo>
                    <a:pt x="6190" y="15398"/>
                  </a:lnTo>
                  <a:lnTo>
                    <a:pt x="7937" y="15001"/>
                  </a:lnTo>
                  <a:lnTo>
                    <a:pt x="9365" y="13970"/>
                  </a:lnTo>
                  <a:lnTo>
                    <a:pt x="10318" y="12620"/>
                  </a:lnTo>
                  <a:lnTo>
                    <a:pt x="10635" y="11112"/>
                  </a:lnTo>
                  <a:lnTo>
                    <a:pt x="10397" y="9366"/>
                  </a:lnTo>
                  <a:lnTo>
                    <a:pt x="10159" y="7222"/>
                  </a:lnTo>
                  <a:lnTo>
                    <a:pt x="10795" y="5158"/>
                  </a:lnTo>
                  <a:lnTo>
                    <a:pt x="12382" y="3651"/>
                  </a:lnTo>
                  <a:lnTo>
                    <a:pt x="14683" y="2698"/>
                  </a:lnTo>
                  <a:lnTo>
                    <a:pt x="17145" y="2381"/>
                  </a:lnTo>
                  <a:lnTo>
                    <a:pt x="19684" y="2618"/>
                  </a:lnTo>
                  <a:lnTo>
                    <a:pt x="22145" y="3810"/>
                  </a:lnTo>
                  <a:lnTo>
                    <a:pt x="24050" y="6350"/>
                  </a:lnTo>
                  <a:lnTo>
                    <a:pt x="24765" y="10636"/>
                  </a:lnTo>
                  <a:lnTo>
                    <a:pt x="24765" y="16668"/>
                  </a:lnTo>
                  <a:lnTo>
                    <a:pt x="24032" y="16957"/>
                  </a:lnTo>
                  <a:lnTo>
                    <a:pt x="24765" y="19050"/>
                  </a:lnTo>
                  <a:lnTo>
                    <a:pt x="24765" y="33416"/>
                  </a:lnTo>
                  <a:lnTo>
                    <a:pt x="24288" y="36750"/>
                  </a:lnTo>
                  <a:lnTo>
                    <a:pt x="23256" y="37941"/>
                  </a:lnTo>
                  <a:lnTo>
                    <a:pt x="21431" y="39052"/>
                  </a:lnTo>
                  <a:lnTo>
                    <a:pt x="18811" y="40083"/>
                  </a:lnTo>
                  <a:lnTo>
                    <a:pt x="15318" y="40798"/>
                  </a:lnTo>
                  <a:lnTo>
                    <a:pt x="12779" y="40322"/>
                  </a:lnTo>
                  <a:lnTo>
                    <a:pt x="10715" y="38735"/>
                  </a:lnTo>
                  <a:lnTo>
                    <a:pt x="9286" y="36273"/>
                  </a:lnTo>
                  <a:lnTo>
                    <a:pt x="8731" y="33098"/>
                  </a:lnTo>
                  <a:lnTo>
                    <a:pt x="8731" y="32861"/>
                  </a:lnTo>
                  <a:lnTo>
                    <a:pt x="8890" y="31035"/>
                  </a:lnTo>
                  <a:lnTo>
                    <a:pt x="9604" y="28892"/>
                  </a:lnTo>
                  <a:lnTo>
                    <a:pt x="11191" y="26590"/>
                  </a:lnTo>
                  <a:lnTo>
                    <a:pt x="13970" y="24050"/>
                  </a:lnTo>
                  <a:lnTo>
                    <a:pt x="15954" y="22780"/>
                  </a:lnTo>
                  <a:lnTo>
                    <a:pt x="18415" y="21510"/>
                  </a:lnTo>
                  <a:lnTo>
                    <a:pt x="24765" y="19050"/>
                  </a:lnTo>
                  <a:lnTo>
                    <a:pt x="24032" y="16957"/>
                  </a:lnTo>
                  <a:lnTo>
                    <a:pt x="17302" y="19605"/>
                  </a:lnTo>
                  <a:lnTo>
                    <a:pt x="11191" y="22383"/>
                  </a:lnTo>
                  <a:lnTo>
                    <a:pt x="6350" y="25161"/>
                  </a:lnTo>
                  <a:lnTo>
                    <a:pt x="2857" y="28177"/>
                  </a:lnTo>
                  <a:lnTo>
                    <a:pt x="713" y="31828"/>
                  </a:lnTo>
                  <a:lnTo>
                    <a:pt x="0" y="36273"/>
                  </a:lnTo>
                  <a:lnTo>
                    <a:pt x="952" y="40640"/>
                  </a:lnTo>
                  <a:lnTo>
                    <a:pt x="3333" y="43893"/>
                  </a:lnTo>
                  <a:lnTo>
                    <a:pt x="6666" y="45878"/>
                  </a:lnTo>
                  <a:lnTo>
                    <a:pt x="10556" y="46592"/>
                  </a:lnTo>
                  <a:lnTo>
                    <a:pt x="14603" y="45957"/>
                  </a:lnTo>
                  <a:lnTo>
                    <a:pt x="18415" y="44211"/>
                  </a:lnTo>
                  <a:lnTo>
                    <a:pt x="24922" y="39370"/>
                  </a:lnTo>
                  <a:lnTo>
                    <a:pt x="25400" y="42306"/>
                  </a:lnTo>
                  <a:lnTo>
                    <a:pt x="26352" y="44370"/>
                  </a:lnTo>
                  <a:lnTo>
                    <a:pt x="27621" y="45640"/>
                  </a:lnTo>
                  <a:lnTo>
                    <a:pt x="28971" y="46355"/>
                  </a:lnTo>
                  <a:lnTo>
                    <a:pt x="31352" y="46592"/>
                  </a:lnTo>
                  <a:lnTo>
                    <a:pt x="32781" y="46433"/>
                  </a:lnTo>
                  <a:lnTo>
                    <a:pt x="34765" y="45878"/>
                  </a:lnTo>
                  <a:lnTo>
                    <a:pt x="37226" y="44370"/>
                  </a:lnTo>
                  <a:lnTo>
                    <a:pt x="40163" y="41592"/>
                  </a:lnTo>
                  <a:lnTo>
                    <a:pt x="40163" y="39052"/>
                  </a:lnTo>
                  <a:lnTo>
                    <a:pt x="38337" y="40322"/>
                  </a:lnTo>
                  <a:lnTo>
                    <a:pt x="35718" y="40957"/>
                  </a:lnTo>
                  <a:lnTo>
                    <a:pt x="34051" y="40401"/>
                  </a:lnTo>
                  <a:lnTo>
                    <a:pt x="33177" y="39131"/>
                  </a:lnTo>
                  <a:lnTo>
                    <a:pt x="32781" y="35162"/>
                  </a:lnTo>
                  <a:lnTo>
                    <a:pt x="32781" y="15875"/>
                  </a:lnTo>
                  <a:lnTo>
                    <a:pt x="32305" y="9127"/>
                  </a:lnTo>
                  <a:lnTo>
                    <a:pt x="31035" y="5715"/>
                  </a:lnTo>
                  <a:lnTo>
                    <a:pt x="28495" y="2777"/>
                  </a:lnTo>
                  <a:lnTo>
                    <a:pt x="26670" y="1587"/>
                  </a:lnTo>
                  <a:lnTo>
                    <a:pt x="24288" y="793"/>
                  </a:lnTo>
                  <a:lnTo>
                    <a:pt x="21431" y="237"/>
                  </a:lnTo>
                  <a:lnTo>
                    <a:pt x="18096" y="0"/>
                  </a:lnTo>
                  <a:close/>
                </a:path>
              </a:pathLst>
            </a:custGeom>
            <a:solidFill>
              <a:srgbClr val="000000"/>
            </a:solidFill>
          </p:spPr>
          <p:txBody>
            <a:bodyPr vert="horz" lIns="91440" tIns="45720" rIns="91440" bIns="45720" anchor="t"/>
            <a:lstStyle/>
            <a:p>
              <a:endParaRPr lang="en-IN"/>
            </a:p>
          </p:txBody>
        </p:sp>
        <p:sp>
          <p:nvSpPr>
            <p:cNvPr id="2815" name="Shape 7555"/>
            <p:cNvSpPr/>
            <p:nvPr/>
          </p:nvSpPr>
          <p:spPr>
            <a:xfrm>
              <a:off x="3692620" y="6117478"/>
              <a:ext cx="23493" cy="45561"/>
            </a:xfrm>
            <a:custGeom>
              <a:avLst/>
              <a:gdLst/>
              <a:ahLst/>
              <a:cxnLst/>
              <a:rect l="0" t="0" r="0" b="0"/>
              <a:pathLst>
                <a:path w="23493" h="45561">
                  <a:moveTo>
                    <a:pt x="15795" y="0"/>
                  </a:moveTo>
                  <a:lnTo>
                    <a:pt x="396" y="5476"/>
                  </a:lnTo>
                  <a:lnTo>
                    <a:pt x="396" y="6905"/>
                  </a:lnTo>
                  <a:lnTo>
                    <a:pt x="4364" y="6508"/>
                  </a:lnTo>
                  <a:lnTo>
                    <a:pt x="5634" y="6667"/>
                  </a:lnTo>
                  <a:lnTo>
                    <a:pt x="6746" y="7302"/>
                  </a:lnTo>
                  <a:lnTo>
                    <a:pt x="7539" y="9127"/>
                  </a:lnTo>
                  <a:lnTo>
                    <a:pt x="7857" y="12461"/>
                  </a:lnTo>
                  <a:lnTo>
                    <a:pt x="7857" y="35480"/>
                  </a:lnTo>
                  <a:lnTo>
                    <a:pt x="7698" y="38735"/>
                  </a:lnTo>
                  <a:lnTo>
                    <a:pt x="7143" y="41036"/>
                  </a:lnTo>
                  <a:lnTo>
                    <a:pt x="6191" y="42545"/>
                  </a:lnTo>
                  <a:lnTo>
                    <a:pt x="4762" y="43417"/>
                  </a:lnTo>
                  <a:lnTo>
                    <a:pt x="2777" y="43893"/>
                  </a:lnTo>
                  <a:lnTo>
                    <a:pt x="0" y="44052"/>
                  </a:lnTo>
                  <a:lnTo>
                    <a:pt x="0" y="45561"/>
                  </a:lnTo>
                  <a:lnTo>
                    <a:pt x="23493" y="45561"/>
                  </a:lnTo>
                  <a:lnTo>
                    <a:pt x="23493" y="44052"/>
                  </a:lnTo>
                  <a:lnTo>
                    <a:pt x="19446" y="43497"/>
                  </a:lnTo>
                  <a:lnTo>
                    <a:pt x="17223" y="42068"/>
                  </a:lnTo>
                  <a:lnTo>
                    <a:pt x="16350" y="39448"/>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2816" name="Shape 7556"/>
            <p:cNvSpPr/>
            <p:nvPr/>
          </p:nvSpPr>
          <p:spPr>
            <a:xfrm>
              <a:off x="3573636" y="6117478"/>
              <a:ext cx="39528" cy="46592"/>
            </a:xfrm>
            <a:custGeom>
              <a:avLst/>
              <a:gdLst/>
              <a:ahLst/>
              <a:cxnLst/>
              <a:rect l="0" t="0" r="0" b="0"/>
              <a:pathLst>
                <a:path w="39528" h="46592">
                  <a:moveTo>
                    <a:pt x="20240" y="0"/>
                  </a:moveTo>
                  <a:lnTo>
                    <a:pt x="18097" y="3571"/>
                  </a:lnTo>
                  <a:lnTo>
                    <a:pt x="21431" y="4127"/>
                  </a:lnTo>
                  <a:lnTo>
                    <a:pt x="23891" y="5476"/>
                  </a:lnTo>
                  <a:lnTo>
                    <a:pt x="25478" y="7540"/>
                  </a:lnTo>
                  <a:lnTo>
                    <a:pt x="26511" y="9921"/>
                  </a:lnTo>
                  <a:lnTo>
                    <a:pt x="27543" y="15001"/>
                  </a:lnTo>
                  <a:lnTo>
                    <a:pt x="7143" y="15001"/>
                  </a:lnTo>
                  <a:lnTo>
                    <a:pt x="7858" y="11985"/>
                  </a:lnTo>
                  <a:lnTo>
                    <a:pt x="8731" y="9525"/>
                  </a:lnTo>
                  <a:lnTo>
                    <a:pt x="9842" y="7540"/>
                  </a:lnTo>
                  <a:lnTo>
                    <a:pt x="11191" y="6032"/>
                  </a:lnTo>
                  <a:lnTo>
                    <a:pt x="14287" y="4127"/>
                  </a:lnTo>
                  <a:lnTo>
                    <a:pt x="18097" y="3571"/>
                  </a:lnTo>
                  <a:lnTo>
                    <a:pt x="20240" y="0"/>
                  </a:lnTo>
                  <a:lnTo>
                    <a:pt x="15953" y="476"/>
                  </a:lnTo>
                  <a:lnTo>
                    <a:pt x="11508" y="2222"/>
                  </a:lnTo>
                  <a:lnTo>
                    <a:pt x="7222" y="5317"/>
                  </a:lnTo>
                  <a:lnTo>
                    <a:pt x="3571" y="9921"/>
                  </a:lnTo>
                  <a:lnTo>
                    <a:pt x="1032" y="16192"/>
                  </a:lnTo>
                  <a:lnTo>
                    <a:pt x="0" y="24367"/>
                  </a:lnTo>
                  <a:lnTo>
                    <a:pt x="396" y="29368"/>
                  </a:lnTo>
                  <a:lnTo>
                    <a:pt x="1349" y="33733"/>
                  </a:lnTo>
                  <a:lnTo>
                    <a:pt x="2937" y="37543"/>
                  </a:lnTo>
                  <a:lnTo>
                    <a:pt x="5158" y="40718"/>
                  </a:lnTo>
                  <a:lnTo>
                    <a:pt x="7858" y="43258"/>
                  </a:lnTo>
                  <a:lnTo>
                    <a:pt x="11033" y="45085"/>
                  </a:lnTo>
                  <a:lnTo>
                    <a:pt x="14604" y="46196"/>
                  </a:lnTo>
                  <a:lnTo>
                    <a:pt x="18573" y="46592"/>
                  </a:lnTo>
                  <a:lnTo>
                    <a:pt x="23495" y="45957"/>
                  </a:lnTo>
                  <a:lnTo>
                    <a:pt x="27702" y="44370"/>
                  </a:lnTo>
                  <a:lnTo>
                    <a:pt x="31194" y="42147"/>
                  </a:lnTo>
                  <a:lnTo>
                    <a:pt x="34052" y="39448"/>
                  </a:lnTo>
                  <a:lnTo>
                    <a:pt x="37862" y="33972"/>
                  </a:lnTo>
                  <a:lnTo>
                    <a:pt x="38972" y="31591"/>
                  </a:lnTo>
                  <a:lnTo>
                    <a:pt x="39528" y="30003"/>
                  </a:lnTo>
                  <a:lnTo>
                    <a:pt x="37941" y="29288"/>
                  </a:lnTo>
                  <a:lnTo>
                    <a:pt x="36671" y="31352"/>
                  </a:lnTo>
                  <a:lnTo>
                    <a:pt x="34925" y="33655"/>
                  </a:lnTo>
                  <a:lnTo>
                    <a:pt x="32702" y="35877"/>
                  </a:lnTo>
                  <a:lnTo>
                    <a:pt x="30003" y="37861"/>
                  </a:lnTo>
                  <a:lnTo>
                    <a:pt x="26670" y="39211"/>
                  </a:lnTo>
                  <a:lnTo>
                    <a:pt x="22621" y="39766"/>
                  </a:lnTo>
                  <a:lnTo>
                    <a:pt x="19288" y="39370"/>
                  </a:lnTo>
                  <a:lnTo>
                    <a:pt x="15875" y="38020"/>
                  </a:lnTo>
                  <a:lnTo>
                    <a:pt x="12700" y="35480"/>
                  </a:lnTo>
                  <a:lnTo>
                    <a:pt x="10001" y="31591"/>
                  </a:lnTo>
                  <a:lnTo>
                    <a:pt x="8890" y="28971"/>
                  </a:lnTo>
                  <a:lnTo>
                    <a:pt x="8016" y="25876"/>
                  </a:lnTo>
                  <a:lnTo>
                    <a:pt x="7302" y="22225"/>
                  </a:lnTo>
                  <a:lnTo>
                    <a:pt x="6906" y="18097"/>
                  </a:lnTo>
                  <a:lnTo>
                    <a:pt x="37702" y="18097"/>
                  </a:lnTo>
                  <a:lnTo>
                    <a:pt x="36988" y="13652"/>
                  </a:lnTo>
                  <a:lnTo>
                    <a:pt x="35877" y="9842"/>
                  </a:lnTo>
                  <a:lnTo>
                    <a:pt x="34209" y="6667"/>
                  </a:lnTo>
                  <a:lnTo>
                    <a:pt x="32067" y="4206"/>
                  </a:lnTo>
                  <a:lnTo>
                    <a:pt x="29607" y="230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817" name="Shape 7557"/>
            <p:cNvSpPr/>
            <p:nvPr/>
          </p:nvSpPr>
          <p:spPr>
            <a:xfrm>
              <a:off x="4123864" y="6095412"/>
              <a:ext cx="47307" cy="67627"/>
            </a:xfrm>
            <a:custGeom>
              <a:avLst/>
              <a:gdLst/>
              <a:ahLst/>
              <a:cxnLst/>
              <a:rect l="0" t="0" r="0" b="0"/>
              <a:pathLst>
                <a:path w="47307" h="67627">
                  <a:moveTo>
                    <a:pt x="14128" y="0"/>
                  </a:moveTo>
                  <a:lnTo>
                    <a:pt x="79" y="4364"/>
                  </a:lnTo>
                  <a:lnTo>
                    <a:pt x="79" y="5952"/>
                  </a:lnTo>
                  <a:lnTo>
                    <a:pt x="952" y="5793"/>
                  </a:lnTo>
                  <a:lnTo>
                    <a:pt x="1984" y="5793"/>
                  </a:lnTo>
                  <a:lnTo>
                    <a:pt x="4524" y="6111"/>
                  </a:lnTo>
                  <a:lnTo>
                    <a:pt x="5793" y="7222"/>
                  </a:lnTo>
                  <a:lnTo>
                    <a:pt x="6350" y="10873"/>
                  </a:lnTo>
                  <a:lnTo>
                    <a:pt x="6350" y="57546"/>
                  </a:lnTo>
                  <a:lnTo>
                    <a:pt x="6269" y="60642"/>
                  </a:lnTo>
                  <a:lnTo>
                    <a:pt x="5873" y="62864"/>
                  </a:lnTo>
                  <a:lnTo>
                    <a:pt x="5238" y="64293"/>
                  </a:lnTo>
                  <a:lnTo>
                    <a:pt x="4048" y="65246"/>
                  </a:lnTo>
                  <a:lnTo>
                    <a:pt x="2301" y="65801"/>
                  </a:lnTo>
                  <a:lnTo>
                    <a:pt x="0" y="66118"/>
                  </a:lnTo>
                  <a:lnTo>
                    <a:pt x="0" y="67627"/>
                  </a:lnTo>
                  <a:lnTo>
                    <a:pt x="21351" y="67627"/>
                  </a:lnTo>
                  <a:lnTo>
                    <a:pt x="21351" y="66118"/>
                  </a:lnTo>
                  <a:lnTo>
                    <a:pt x="17542" y="65404"/>
                  </a:lnTo>
                  <a:lnTo>
                    <a:pt x="16192" y="64611"/>
                  </a:lnTo>
                  <a:lnTo>
                    <a:pt x="15318" y="63102"/>
                  </a:lnTo>
                  <a:lnTo>
                    <a:pt x="14843" y="60801"/>
                  </a:lnTo>
                  <a:lnTo>
                    <a:pt x="14684" y="57546"/>
                  </a:lnTo>
                  <a:lnTo>
                    <a:pt x="14684" y="33654"/>
                  </a:lnTo>
                  <a:lnTo>
                    <a:pt x="17621" y="30717"/>
                  </a:lnTo>
                  <a:lnTo>
                    <a:pt x="20478" y="28733"/>
                  </a:lnTo>
                  <a:lnTo>
                    <a:pt x="23098" y="27701"/>
                  </a:lnTo>
                  <a:lnTo>
                    <a:pt x="25479" y="27383"/>
                  </a:lnTo>
                  <a:lnTo>
                    <a:pt x="28972" y="28098"/>
                  </a:lnTo>
                  <a:lnTo>
                    <a:pt x="31273" y="30162"/>
                  </a:lnTo>
                  <a:lnTo>
                    <a:pt x="32623" y="33416"/>
                  </a:lnTo>
                  <a:lnTo>
                    <a:pt x="33099" y="37941"/>
                  </a:lnTo>
                  <a:lnTo>
                    <a:pt x="33099" y="57546"/>
                  </a:lnTo>
                  <a:lnTo>
                    <a:pt x="32941" y="60801"/>
                  </a:lnTo>
                  <a:lnTo>
                    <a:pt x="32384" y="63102"/>
                  </a:lnTo>
                  <a:lnTo>
                    <a:pt x="31512" y="64611"/>
                  </a:lnTo>
                  <a:lnTo>
                    <a:pt x="30162" y="65404"/>
                  </a:lnTo>
                  <a:lnTo>
                    <a:pt x="26352" y="66118"/>
                  </a:lnTo>
                  <a:lnTo>
                    <a:pt x="26352" y="67627"/>
                  </a:lnTo>
                  <a:lnTo>
                    <a:pt x="47307" y="67627"/>
                  </a:lnTo>
                  <a:lnTo>
                    <a:pt x="47307" y="66118"/>
                  </a:lnTo>
                  <a:lnTo>
                    <a:pt x="45163" y="65722"/>
                  </a:lnTo>
                  <a:lnTo>
                    <a:pt x="43576" y="65087"/>
                  </a:lnTo>
                  <a:lnTo>
                    <a:pt x="42466" y="64213"/>
                  </a:lnTo>
                  <a:lnTo>
                    <a:pt x="41831" y="62784"/>
                  </a:lnTo>
                  <a:lnTo>
                    <a:pt x="41512" y="60642"/>
                  </a:lnTo>
                  <a:lnTo>
                    <a:pt x="41354" y="57546"/>
                  </a:lnTo>
                  <a:lnTo>
                    <a:pt x="41354" y="37861"/>
                  </a:lnTo>
                  <a:lnTo>
                    <a:pt x="41275" y="35242"/>
                  </a:lnTo>
                  <a:lnTo>
                    <a:pt x="40878" y="31987"/>
                  </a:lnTo>
                  <a:lnTo>
                    <a:pt x="39767" y="28494"/>
                  </a:lnTo>
                  <a:lnTo>
                    <a:pt x="37703" y="25319"/>
                  </a:lnTo>
                  <a:lnTo>
                    <a:pt x="34289" y="22938"/>
                  </a:lnTo>
                  <a:lnTo>
                    <a:pt x="29131" y="22066"/>
                  </a:lnTo>
                  <a:lnTo>
                    <a:pt x="24843" y="22621"/>
                  </a:lnTo>
                  <a:lnTo>
                    <a:pt x="21034" y="24288"/>
                  </a:lnTo>
                  <a:lnTo>
                    <a:pt x="17700" y="26828"/>
                  </a:lnTo>
                  <a:lnTo>
                    <a:pt x="14843" y="30162"/>
                  </a:lnTo>
                  <a:lnTo>
                    <a:pt x="14684" y="30162"/>
                  </a:lnTo>
                  <a:lnTo>
                    <a:pt x="14684" y="317"/>
                  </a:lnTo>
                  <a:lnTo>
                    <a:pt x="14128" y="0"/>
                  </a:lnTo>
                  <a:close/>
                </a:path>
              </a:pathLst>
            </a:custGeom>
            <a:solidFill>
              <a:srgbClr val="000000"/>
            </a:solidFill>
          </p:spPr>
          <p:txBody>
            <a:bodyPr vert="horz" lIns="91440" tIns="45720" rIns="91440" bIns="45720" anchor="t"/>
            <a:lstStyle/>
            <a:p>
              <a:endParaRPr lang="en-IN"/>
            </a:p>
          </p:txBody>
        </p:sp>
        <p:sp>
          <p:nvSpPr>
            <p:cNvPr id="2818" name="Shape 7558"/>
            <p:cNvSpPr/>
            <p:nvPr/>
          </p:nvSpPr>
          <p:spPr>
            <a:xfrm>
              <a:off x="4046314" y="6117478"/>
              <a:ext cx="46434" cy="45561"/>
            </a:xfrm>
            <a:custGeom>
              <a:avLst/>
              <a:gdLst/>
              <a:ahLst/>
              <a:cxnLst/>
              <a:rect l="0" t="0" r="0" b="0"/>
              <a:pathLst>
                <a:path w="46434" h="45561">
                  <a:moveTo>
                    <a:pt x="13653" y="0"/>
                  </a:moveTo>
                  <a:lnTo>
                    <a:pt x="0" y="4445"/>
                  </a:lnTo>
                  <a:lnTo>
                    <a:pt x="0" y="6111"/>
                  </a:lnTo>
                  <a:lnTo>
                    <a:pt x="1032" y="5793"/>
                  </a:lnTo>
                  <a:lnTo>
                    <a:pt x="2857" y="5715"/>
                  </a:lnTo>
                  <a:lnTo>
                    <a:pt x="4048" y="5873"/>
                  </a:lnTo>
                  <a:lnTo>
                    <a:pt x="5159" y="6587"/>
                  </a:lnTo>
                  <a:lnTo>
                    <a:pt x="6032" y="8492"/>
                  </a:lnTo>
                  <a:lnTo>
                    <a:pt x="6350" y="12065"/>
                  </a:lnTo>
                  <a:lnTo>
                    <a:pt x="6350" y="36671"/>
                  </a:lnTo>
                  <a:lnTo>
                    <a:pt x="6032" y="40242"/>
                  </a:lnTo>
                  <a:lnTo>
                    <a:pt x="5001" y="42465"/>
                  </a:lnTo>
                  <a:lnTo>
                    <a:pt x="3095" y="43656"/>
                  </a:lnTo>
                  <a:lnTo>
                    <a:pt x="159" y="44052"/>
                  </a:lnTo>
                  <a:lnTo>
                    <a:pt x="159" y="45561"/>
                  </a:lnTo>
                  <a:lnTo>
                    <a:pt x="21193" y="45561"/>
                  </a:lnTo>
                  <a:lnTo>
                    <a:pt x="21193" y="44052"/>
                  </a:lnTo>
                  <a:lnTo>
                    <a:pt x="18018" y="43656"/>
                  </a:lnTo>
                  <a:lnTo>
                    <a:pt x="15954" y="42623"/>
                  </a:lnTo>
                  <a:lnTo>
                    <a:pt x="14923" y="41116"/>
                  </a:lnTo>
                  <a:lnTo>
                    <a:pt x="14606" y="38972"/>
                  </a:lnTo>
                  <a:lnTo>
                    <a:pt x="14606" y="11112"/>
                  </a:lnTo>
                  <a:lnTo>
                    <a:pt x="17304" y="8651"/>
                  </a:lnTo>
                  <a:lnTo>
                    <a:pt x="19843" y="6905"/>
                  </a:lnTo>
                  <a:lnTo>
                    <a:pt x="22225" y="5873"/>
                  </a:lnTo>
                  <a:lnTo>
                    <a:pt x="24448" y="5476"/>
                  </a:lnTo>
                  <a:lnTo>
                    <a:pt x="28178" y="6111"/>
                  </a:lnTo>
                  <a:lnTo>
                    <a:pt x="30481" y="8016"/>
                  </a:lnTo>
                  <a:lnTo>
                    <a:pt x="31750" y="11032"/>
                  </a:lnTo>
                  <a:lnTo>
                    <a:pt x="32068" y="15081"/>
                  </a:lnTo>
                  <a:lnTo>
                    <a:pt x="32068" y="35797"/>
                  </a:lnTo>
                  <a:lnTo>
                    <a:pt x="31909" y="38972"/>
                  </a:lnTo>
                  <a:lnTo>
                    <a:pt x="31274" y="41195"/>
                  </a:lnTo>
                  <a:lnTo>
                    <a:pt x="30322" y="42623"/>
                  </a:lnTo>
                  <a:lnTo>
                    <a:pt x="29131" y="43417"/>
                  </a:lnTo>
                  <a:lnTo>
                    <a:pt x="25797" y="44052"/>
                  </a:lnTo>
                  <a:lnTo>
                    <a:pt x="25797" y="45561"/>
                  </a:lnTo>
                  <a:lnTo>
                    <a:pt x="46434" y="45561"/>
                  </a:lnTo>
                  <a:lnTo>
                    <a:pt x="46434" y="44052"/>
                  </a:lnTo>
                  <a:lnTo>
                    <a:pt x="43418" y="43576"/>
                  </a:lnTo>
                  <a:lnTo>
                    <a:pt x="41593" y="42465"/>
                  </a:lnTo>
                  <a:lnTo>
                    <a:pt x="40640" y="40481"/>
                  </a:lnTo>
                  <a:lnTo>
                    <a:pt x="40402" y="37543"/>
                  </a:lnTo>
                  <a:lnTo>
                    <a:pt x="40402" y="14842"/>
                  </a:lnTo>
                  <a:lnTo>
                    <a:pt x="39847" y="9525"/>
                  </a:lnTo>
                  <a:lnTo>
                    <a:pt x="38418" y="5635"/>
                  </a:lnTo>
                  <a:lnTo>
                    <a:pt x="36354" y="2857"/>
                  </a:lnTo>
                  <a:lnTo>
                    <a:pt x="33813" y="1111"/>
                  </a:lnTo>
                  <a:lnTo>
                    <a:pt x="31274" y="237"/>
                  </a:lnTo>
                  <a:lnTo>
                    <a:pt x="28813" y="0"/>
                  </a:lnTo>
                  <a:lnTo>
                    <a:pt x="24765" y="635"/>
                  </a:lnTo>
                  <a:lnTo>
                    <a:pt x="21193" y="2301"/>
                  </a:lnTo>
                  <a:lnTo>
                    <a:pt x="17859" y="4841"/>
                  </a:lnTo>
                  <a:lnTo>
                    <a:pt x="14367" y="8016"/>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2819" name="Shape 7559"/>
            <p:cNvSpPr/>
            <p:nvPr/>
          </p:nvSpPr>
          <p:spPr>
            <a:xfrm>
              <a:off x="3616340" y="6117478"/>
              <a:ext cx="46513" cy="45561"/>
            </a:xfrm>
            <a:custGeom>
              <a:avLst/>
              <a:gdLst/>
              <a:ahLst/>
              <a:cxnLst/>
              <a:rect l="0" t="0" r="0" b="0"/>
              <a:pathLst>
                <a:path w="46513" h="45561">
                  <a:moveTo>
                    <a:pt x="13730" y="0"/>
                  </a:moveTo>
                  <a:lnTo>
                    <a:pt x="0" y="4445"/>
                  </a:lnTo>
                  <a:lnTo>
                    <a:pt x="0" y="6111"/>
                  </a:lnTo>
                  <a:lnTo>
                    <a:pt x="1111" y="5793"/>
                  </a:lnTo>
                  <a:lnTo>
                    <a:pt x="2936" y="5715"/>
                  </a:lnTo>
                  <a:lnTo>
                    <a:pt x="4127" y="5873"/>
                  </a:lnTo>
                  <a:lnTo>
                    <a:pt x="5238" y="6587"/>
                  </a:lnTo>
                  <a:lnTo>
                    <a:pt x="6032" y="8492"/>
                  </a:lnTo>
                  <a:lnTo>
                    <a:pt x="6350" y="12065"/>
                  </a:lnTo>
                  <a:lnTo>
                    <a:pt x="6350" y="36671"/>
                  </a:lnTo>
                  <a:lnTo>
                    <a:pt x="6111" y="40242"/>
                  </a:lnTo>
                  <a:lnTo>
                    <a:pt x="5079" y="42465"/>
                  </a:lnTo>
                  <a:lnTo>
                    <a:pt x="3175" y="43656"/>
                  </a:lnTo>
                  <a:lnTo>
                    <a:pt x="237" y="44052"/>
                  </a:lnTo>
                  <a:lnTo>
                    <a:pt x="237" y="45561"/>
                  </a:lnTo>
                  <a:lnTo>
                    <a:pt x="21192" y="45561"/>
                  </a:lnTo>
                  <a:lnTo>
                    <a:pt x="21192" y="44052"/>
                  </a:lnTo>
                  <a:lnTo>
                    <a:pt x="18017" y="43656"/>
                  </a:lnTo>
                  <a:lnTo>
                    <a:pt x="16033" y="42623"/>
                  </a:lnTo>
                  <a:lnTo>
                    <a:pt x="15002" y="41116"/>
                  </a:lnTo>
                  <a:lnTo>
                    <a:pt x="14684" y="38972"/>
                  </a:lnTo>
                  <a:lnTo>
                    <a:pt x="14684" y="11112"/>
                  </a:lnTo>
                  <a:lnTo>
                    <a:pt x="17383" y="8651"/>
                  </a:lnTo>
                  <a:lnTo>
                    <a:pt x="19923" y="6905"/>
                  </a:lnTo>
                  <a:lnTo>
                    <a:pt x="22304" y="5873"/>
                  </a:lnTo>
                  <a:lnTo>
                    <a:pt x="24527" y="5476"/>
                  </a:lnTo>
                  <a:lnTo>
                    <a:pt x="28178" y="6111"/>
                  </a:lnTo>
                  <a:lnTo>
                    <a:pt x="30559" y="8016"/>
                  </a:lnTo>
                  <a:lnTo>
                    <a:pt x="31829" y="11032"/>
                  </a:lnTo>
                  <a:lnTo>
                    <a:pt x="32147" y="15081"/>
                  </a:lnTo>
                  <a:lnTo>
                    <a:pt x="32147" y="35797"/>
                  </a:lnTo>
                  <a:lnTo>
                    <a:pt x="31908" y="38972"/>
                  </a:lnTo>
                  <a:lnTo>
                    <a:pt x="31353" y="41195"/>
                  </a:lnTo>
                  <a:lnTo>
                    <a:pt x="30399" y="42623"/>
                  </a:lnTo>
                  <a:lnTo>
                    <a:pt x="29130" y="43417"/>
                  </a:lnTo>
                  <a:lnTo>
                    <a:pt x="25875" y="44052"/>
                  </a:lnTo>
                  <a:lnTo>
                    <a:pt x="25875" y="45561"/>
                  </a:lnTo>
                  <a:lnTo>
                    <a:pt x="46513" y="45561"/>
                  </a:lnTo>
                  <a:lnTo>
                    <a:pt x="46513" y="44052"/>
                  </a:lnTo>
                  <a:lnTo>
                    <a:pt x="43497" y="43576"/>
                  </a:lnTo>
                  <a:lnTo>
                    <a:pt x="41592" y="42465"/>
                  </a:lnTo>
                  <a:lnTo>
                    <a:pt x="40718" y="40481"/>
                  </a:lnTo>
                  <a:lnTo>
                    <a:pt x="40481" y="37543"/>
                  </a:lnTo>
                  <a:lnTo>
                    <a:pt x="40481" y="14842"/>
                  </a:lnTo>
                  <a:lnTo>
                    <a:pt x="39924" y="9525"/>
                  </a:lnTo>
                  <a:lnTo>
                    <a:pt x="38497" y="5635"/>
                  </a:lnTo>
                  <a:lnTo>
                    <a:pt x="36433" y="2857"/>
                  </a:lnTo>
                  <a:lnTo>
                    <a:pt x="33892" y="1111"/>
                  </a:lnTo>
                  <a:lnTo>
                    <a:pt x="31273" y="237"/>
                  </a:lnTo>
                  <a:lnTo>
                    <a:pt x="28812" y="0"/>
                  </a:lnTo>
                  <a:lnTo>
                    <a:pt x="24843" y="635"/>
                  </a:lnTo>
                  <a:lnTo>
                    <a:pt x="21272" y="2301"/>
                  </a:lnTo>
                  <a:lnTo>
                    <a:pt x="17859" y="4841"/>
                  </a:lnTo>
                  <a:lnTo>
                    <a:pt x="14367" y="8016"/>
                  </a:lnTo>
                  <a:lnTo>
                    <a:pt x="14367" y="237"/>
                  </a:lnTo>
                  <a:lnTo>
                    <a:pt x="13730" y="0"/>
                  </a:lnTo>
                  <a:close/>
                </a:path>
              </a:pathLst>
            </a:custGeom>
            <a:solidFill>
              <a:srgbClr val="000000"/>
            </a:solidFill>
          </p:spPr>
          <p:txBody>
            <a:bodyPr vert="horz" lIns="91440" tIns="45720" rIns="91440" bIns="45720" anchor="t"/>
            <a:lstStyle/>
            <a:p>
              <a:endParaRPr lang="en-IN"/>
            </a:p>
          </p:txBody>
        </p:sp>
        <p:sp>
          <p:nvSpPr>
            <p:cNvPr id="2820" name="Shape 7560"/>
            <p:cNvSpPr/>
            <p:nvPr/>
          </p:nvSpPr>
          <p:spPr>
            <a:xfrm>
              <a:off x="3898597" y="6117478"/>
              <a:ext cx="32702" cy="45561"/>
            </a:xfrm>
            <a:custGeom>
              <a:avLst/>
              <a:gdLst/>
              <a:ahLst/>
              <a:cxnLst/>
              <a:rect l="0" t="0" r="0" b="0"/>
              <a:pathLst>
                <a:path w="32702" h="45561">
                  <a:moveTo>
                    <a:pt x="14842" y="0"/>
                  </a:moveTo>
                  <a:lnTo>
                    <a:pt x="158" y="5317"/>
                  </a:lnTo>
                  <a:lnTo>
                    <a:pt x="158" y="6905"/>
                  </a:lnTo>
                  <a:lnTo>
                    <a:pt x="3572" y="6508"/>
                  </a:lnTo>
                  <a:lnTo>
                    <a:pt x="4762" y="6667"/>
                  </a:lnTo>
                  <a:lnTo>
                    <a:pt x="5874" y="7302"/>
                  </a:lnTo>
                  <a:lnTo>
                    <a:pt x="6667" y="9127"/>
                  </a:lnTo>
                  <a:lnTo>
                    <a:pt x="6985" y="12461"/>
                  </a:lnTo>
                  <a:lnTo>
                    <a:pt x="6985" y="37226"/>
                  </a:lnTo>
                  <a:lnTo>
                    <a:pt x="6667" y="40481"/>
                  </a:lnTo>
                  <a:lnTo>
                    <a:pt x="5556" y="42386"/>
                  </a:lnTo>
                  <a:lnTo>
                    <a:pt x="3413" y="43338"/>
                  </a:lnTo>
                  <a:lnTo>
                    <a:pt x="0" y="44052"/>
                  </a:lnTo>
                  <a:lnTo>
                    <a:pt x="0" y="45561"/>
                  </a:lnTo>
                  <a:lnTo>
                    <a:pt x="23733" y="45561"/>
                  </a:lnTo>
                  <a:lnTo>
                    <a:pt x="23733" y="44052"/>
                  </a:lnTo>
                  <a:lnTo>
                    <a:pt x="20320" y="43735"/>
                  </a:lnTo>
                  <a:lnTo>
                    <a:pt x="17701" y="42862"/>
                  </a:lnTo>
                  <a:lnTo>
                    <a:pt x="15954" y="40640"/>
                  </a:lnTo>
                  <a:lnTo>
                    <a:pt x="15319" y="36671"/>
                  </a:lnTo>
                  <a:lnTo>
                    <a:pt x="15319" y="14366"/>
                  </a:lnTo>
                  <a:lnTo>
                    <a:pt x="15716" y="12620"/>
                  </a:lnTo>
                  <a:lnTo>
                    <a:pt x="16590" y="10873"/>
                  </a:lnTo>
                  <a:lnTo>
                    <a:pt x="19288" y="7698"/>
                  </a:lnTo>
                  <a:lnTo>
                    <a:pt x="20716" y="6667"/>
                  </a:lnTo>
                  <a:lnTo>
                    <a:pt x="22066" y="6270"/>
                  </a:lnTo>
                  <a:lnTo>
                    <a:pt x="23177" y="6508"/>
                  </a:lnTo>
                  <a:lnTo>
                    <a:pt x="24130" y="7222"/>
                  </a:lnTo>
                  <a:lnTo>
                    <a:pt x="26115" y="8810"/>
                  </a:lnTo>
                  <a:lnTo>
                    <a:pt x="28892" y="9683"/>
                  </a:lnTo>
                  <a:lnTo>
                    <a:pt x="30480" y="9366"/>
                  </a:lnTo>
                  <a:lnTo>
                    <a:pt x="31671" y="8492"/>
                  </a:lnTo>
                  <a:lnTo>
                    <a:pt x="32465" y="7063"/>
                  </a:lnTo>
                  <a:lnTo>
                    <a:pt x="32702" y="5317"/>
                  </a:lnTo>
                  <a:lnTo>
                    <a:pt x="32385" y="3095"/>
                  </a:lnTo>
                  <a:lnTo>
                    <a:pt x="31274" y="1428"/>
                  </a:lnTo>
                  <a:lnTo>
                    <a:pt x="29607" y="317"/>
                  </a:lnTo>
                  <a:lnTo>
                    <a:pt x="27305" y="0"/>
                  </a:lnTo>
                  <a:lnTo>
                    <a:pt x="24527" y="396"/>
                  </a:lnTo>
                  <a:lnTo>
                    <a:pt x="21749" y="1905"/>
                  </a:lnTo>
                  <a:lnTo>
                    <a:pt x="18811" y="4603"/>
                  </a:lnTo>
                  <a:lnTo>
                    <a:pt x="15557" y="9048"/>
                  </a:lnTo>
                  <a:lnTo>
                    <a:pt x="15319" y="9048"/>
                  </a:lnTo>
                  <a:lnTo>
                    <a:pt x="15319" y="237"/>
                  </a:lnTo>
                  <a:lnTo>
                    <a:pt x="14842" y="0"/>
                  </a:lnTo>
                  <a:close/>
                </a:path>
              </a:pathLst>
            </a:custGeom>
            <a:solidFill>
              <a:srgbClr val="000000"/>
            </a:solidFill>
          </p:spPr>
          <p:txBody>
            <a:bodyPr vert="horz" lIns="91440" tIns="45720" rIns="91440" bIns="45720" anchor="t"/>
            <a:lstStyle/>
            <a:p>
              <a:endParaRPr lang="en-IN"/>
            </a:p>
          </p:txBody>
        </p:sp>
        <p:sp>
          <p:nvSpPr>
            <p:cNvPr id="2821" name="Shape 7561"/>
            <p:cNvSpPr/>
            <p:nvPr/>
          </p:nvSpPr>
          <p:spPr>
            <a:xfrm>
              <a:off x="3434651" y="6097475"/>
              <a:ext cx="58022" cy="65563"/>
            </a:xfrm>
            <a:custGeom>
              <a:avLst/>
              <a:gdLst/>
              <a:ahLst/>
              <a:cxnLst/>
              <a:rect l="0" t="0" r="0" b="0"/>
              <a:pathLst>
                <a:path w="58022" h="65563">
                  <a:moveTo>
                    <a:pt x="0" y="0"/>
                  </a:moveTo>
                  <a:lnTo>
                    <a:pt x="0" y="1905"/>
                  </a:lnTo>
                  <a:lnTo>
                    <a:pt x="2777" y="2142"/>
                  </a:lnTo>
                  <a:lnTo>
                    <a:pt x="5079" y="2698"/>
                  </a:lnTo>
                  <a:lnTo>
                    <a:pt x="6667" y="3571"/>
                  </a:lnTo>
                  <a:lnTo>
                    <a:pt x="7778" y="5080"/>
                  </a:lnTo>
                  <a:lnTo>
                    <a:pt x="8492" y="7461"/>
                  </a:lnTo>
                  <a:lnTo>
                    <a:pt x="8651" y="10795"/>
                  </a:lnTo>
                  <a:lnTo>
                    <a:pt x="8651" y="54768"/>
                  </a:lnTo>
                  <a:lnTo>
                    <a:pt x="8572" y="57308"/>
                  </a:lnTo>
                  <a:lnTo>
                    <a:pt x="8254" y="59372"/>
                  </a:lnTo>
                  <a:lnTo>
                    <a:pt x="7618" y="60880"/>
                  </a:lnTo>
                  <a:lnTo>
                    <a:pt x="6746" y="61991"/>
                  </a:lnTo>
                  <a:lnTo>
                    <a:pt x="4047" y="63182"/>
                  </a:lnTo>
                  <a:lnTo>
                    <a:pt x="0" y="63658"/>
                  </a:lnTo>
                  <a:lnTo>
                    <a:pt x="0" y="65563"/>
                  </a:lnTo>
                  <a:lnTo>
                    <a:pt x="53498" y="65563"/>
                  </a:lnTo>
                  <a:lnTo>
                    <a:pt x="58022" y="48815"/>
                  </a:lnTo>
                  <a:lnTo>
                    <a:pt x="55243" y="48815"/>
                  </a:lnTo>
                  <a:lnTo>
                    <a:pt x="52942" y="53260"/>
                  </a:lnTo>
                  <a:lnTo>
                    <a:pt x="50402" y="56673"/>
                  </a:lnTo>
                  <a:lnTo>
                    <a:pt x="47386" y="59133"/>
                  </a:lnTo>
                  <a:lnTo>
                    <a:pt x="43656" y="60642"/>
                  </a:lnTo>
                  <a:lnTo>
                    <a:pt x="39131" y="61515"/>
                  </a:lnTo>
                  <a:lnTo>
                    <a:pt x="33494" y="61832"/>
                  </a:lnTo>
                  <a:lnTo>
                    <a:pt x="30162" y="61832"/>
                  </a:lnTo>
                  <a:lnTo>
                    <a:pt x="27304" y="61753"/>
                  </a:lnTo>
                  <a:lnTo>
                    <a:pt x="24923" y="61673"/>
                  </a:lnTo>
                  <a:lnTo>
                    <a:pt x="23097" y="61595"/>
                  </a:lnTo>
                  <a:lnTo>
                    <a:pt x="20637" y="61277"/>
                  </a:lnTo>
                  <a:lnTo>
                    <a:pt x="19287" y="60562"/>
                  </a:lnTo>
                  <a:lnTo>
                    <a:pt x="18891" y="59372"/>
                  </a:lnTo>
                  <a:lnTo>
                    <a:pt x="18731" y="57626"/>
                  </a:lnTo>
                  <a:lnTo>
                    <a:pt x="18731" y="33098"/>
                  </a:lnTo>
                  <a:lnTo>
                    <a:pt x="34051" y="33257"/>
                  </a:lnTo>
                  <a:lnTo>
                    <a:pt x="37623" y="33416"/>
                  </a:lnTo>
                  <a:lnTo>
                    <a:pt x="40242" y="34051"/>
                  </a:lnTo>
                  <a:lnTo>
                    <a:pt x="42147" y="35083"/>
                  </a:lnTo>
                  <a:lnTo>
                    <a:pt x="43417" y="36750"/>
                  </a:lnTo>
                  <a:lnTo>
                    <a:pt x="44291" y="39211"/>
                  </a:lnTo>
                  <a:lnTo>
                    <a:pt x="44925" y="42703"/>
                  </a:lnTo>
                  <a:lnTo>
                    <a:pt x="47227" y="42703"/>
                  </a:lnTo>
                  <a:lnTo>
                    <a:pt x="47227" y="19685"/>
                  </a:lnTo>
                  <a:lnTo>
                    <a:pt x="44925" y="19685"/>
                  </a:lnTo>
                  <a:lnTo>
                    <a:pt x="44370" y="22780"/>
                  </a:lnTo>
                  <a:lnTo>
                    <a:pt x="43497" y="25241"/>
                  </a:lnTo>
                  <a:lnTo>
                    <a:pt x="42306" y="27066"/>
                  </a:lnTo>
                  <a:lnTo>
                    <a:pt x="40481" y="28257"/>
                  </a:lnTo>
                  <a:lnTo>
                    <a:pt x="37781" y="28892"/>
                  </a:lnTo>
                  <a:lnTo>
                    <a:pt x="34051" y="29130"/>
                  </a:lnTo>
                  <a:lnTo>
                    <a:pt x="18731" y="29130"/>
                  </a:lnTo>
                  <a:lnTo>
                    <a:pt x="18731" y="7143"/>
                  </a:lnTo>
                  <a:lnTo>
                    <a:pt x="18970" y="5238"/>
                  </a:lnTo>
                  <a:lnTo>
                    <a:pt x="19605" y="4206"/>
                  </a:lnTo>
                  <a:lnTo>
                    <a:pt x="22066" y="3730"/>
                  </a:lnTo>
                  <a:lnTo>
                    <a:pt x="35400" y="3730"/>
                  </a:lnTo>
                  <a:lnTo>
                    <a:pt x="40242" y="3888"/>
                  </a:lnTo>
                  <a:lnTo>
                    <a:pt x="43893" y="4445"/>
                  </a:lnTo>
                  <a:lnTo>
                    <a:pt x="46512" y="5635"/>
                  </a:lnTo>
                  <a:lnTo>
                    <a:pt x="48338" y="7540"/>
                  </a:lnTo>
                  <a:lnTo>
                    <a:pt x="49608" y="10318"/>
                  </a:lnTo>
                  <a:lnTo>
                    <a:pt x="50481" y="14128"/>
                  </a:lnTo>
                  <a:lnTo>
                    <a:pt x="52942" y="14128"/>
                  </a:lnTo>
                  <a:lnTo>
                    <a:pt x="52625" y="0"/>
                  </a:lnTo>
                  <a:lnTo>
                    <a:pt x="0" y="0"/>
                  </a:lnTo>
                  <a:close/>
                </a:path>
              </a:pathLst>
            </a:custGeom>
            <a:solidFill>
              <a:srgbClr val="000000"/>
            </a:solidFill>
          </p:spPr>
          <p:txBody>
            <a:bodyPr vert="horz" lIns="91440" tIns="45720" rIns="91440" bIns="45720" anchor="t"/>
            <a:lstStyle/>
            <a:p>
              <a:endParaRPr lang="en-IN"/>
            </a:p>
          </p:txBody>
        </p:sp>
        <p:sp>
          <p:nvSpPr>
            <p:cNvPr id="2822" name="Shape 7562"/>
            <p:cNvSpPr/>
            <p:nvPr/>
          </p:nvSpPr>
          <p:spPr>
            <a:xfrm>
              <a:off x="4286502" y="6117478"/>
              <a:ext cx="29448" cy="46592"/>
            </a:xfrm>
            <a:custGeom>
              <a:avLst/>
              <a:gdLst/>
              <a:ahLst/>
              <a:cxnLst/>
              <a:rect l="0" t="0" r="0" b="0"/>
              <a:pathLst>
                <a:path w="29448" h="46592">
                  <a:moveTo>
                    <a:pt x="13891" y="0"/>
                  </a:moveTo>
                  <a:lnTo>
                    <a:pt x="9525" y="555"/>
                  </a:lnTo>
                  <a:lnTo>
                    <a:pt x="6033" y="1905"/>
                  </a:lnTo>
                  <a:lnTo>
                    <a:pt x="3335" y="3968"/>
                  </a:lnTo>
                  <a:lnTo>
                    <a:pt x="1508" y="6508"/>
                  </a:lnTo>
                  <a:lnTo>
                    <a:pt x="397" y="9286"/>
                  </a:lnTo>
                  <a:lnTo>
                    <a:pt x="0" y="12065"/>
                  </a:lnTo>
                  <a:lnTo>
                    <a:pt x="953" y="16906"/>
                  </a:lnTo>
                  <a:lnTo>
                    <a:pt x="3492" y="20796"/>
                  </a:lnTo>
                  <a:lnTo>
                    <a:pt x="7223" y="23891"/>
                  </a:lnTo>
                  <a:lnTo>
                    <a:pt x="11589" y="26590"/>
                  </a:lnTo>
                  <a:lnTo>
                    <a:pt x="17305" y="29845"/>
                  </a:lnTo>
                  <a:lnTo>
                    <a:pt x="19527" y="31273"/>
                  </a:lnTo>
                  <a:lnTo>
                    <a:pt x="21114" y="32940"/>
                  </a:lnTo>
                  <a:lnTo>
                    <a:pt x="22067" y="34925"/>
                  </a:lnTo>
                  <a:lnTo>
                    <a:pt x="22463" y="37147"/>
                  </a:lnTo>
                  <a:lnTo>
                    <a:pt x="21669" y="40640"/>
                  </a:lnTo>
                  <a:lnTo>
                    <a:pt x="19686" y="42862"/>
                  </a:lnTo>
                  <a:lnTo>
                    <a:pt x="17146" y="44052"/>
                  </a:lnTo>
                  <a:lnTo>
                    <a:pt x="14447" y="44370"/>
                  </a:lnTo>
                  <a:lnTo>
                    <a:pt x="10240" y="43735"/>
                  </a:lnTo>
                  <a:lnTo>
                    <a:pt x="7143" y="41988"/>
                  </a:lnTo>
                  <a:lnTo>
                    <a:pt x="4922" y="39448"/>
                  </a:lnTo>
                  <a:lnTo>
                    <a:pt x="3335" y="36432"/>
                  </a:lnTo>
                  <a:lnTo>
                    <a:pt x="1667" y="30480"/>
                  </a:lnTo>
                  <a:lnTo>
                    <a:pt x="80" y="30480"/>
                  </a:lnTo>
                  <a:lnTo>
                    <a:pt x="80" y="45957"/>
                  </a:lnTo>
                  <a:lnTo>
                    <a:pt x="1430" y="45957"/>
                  </a:lnTo>
                  <a:lnTo>
                    <a:pt x="2223" y="45005"/>
                  </a:lnTo>
                  <a:lnTo>
                    <a:pt x="3572" y="44767"/>
                  </a:lnTo>
                  <a:lnTo>
                    <a:pt x="5874" y="45005"/>
                  </a:lnTo>
                  <a:lnTo>
                    <a:pt x="8652" y="45640"/>
                  </a:lnTo>
                  <a:lnTo>
                    <a:pt x="15081" y="46592"/>
                  </a:lnTo>
                  <a:lnTo>
                    <a:pt x="18336" y="46196"/>
                  </a:lnTo>
                  <a:lnTo>
                    <a:pt x="21591" y="45163"/>
                  </a:lnTo>
                  <a:lnTo>
                    <a:pt x="24606" y="43417"/>
                  </a:lnTo>
                  <a:lnTo>
                    <a:pt x="27067" y="40957"/>
                  </a:lnTo>
                  <a:lnTo>
                    <a:pt x="28813" y="37702"/>
                  </a:lnTo>
                  <a:lnTo>
                    <a:pt x="29448" y="33813"/>
                  </a:lnTo>
                  <a:lnTo>
                    <a:pt x="28813" y="29845"/>
                  </a:lnTo>
                  <a:lnTo>
                    <a:pt x="27067" y="26828"/>
                  </a:lnTo>
                  <a:lnTo>
                    <a:pt x="24448" y="24288"/>
                  </a:lnTo>
                  <a:lnTo>
                    <a:pt x="21114" y="22066"/>
                  </a:lnTo>
                  <a:lnTo>
                    <a:pt x="10398" y="15795"/>
                  </a:lnTo>
                  <a:lnTo>
                    <a:pt x="8176" y="13970"/>
                  </a:lnTo>
                  <a:lnTo>
                    <a:pt x="6906" y="12143"/>
                  </a:lnTo>
                  <a:lnTo>
                    <a:pt x="6112" y="8731"/>
                  </a:lnTo>
                  <a:lnTo>
                    <a:pt x="6588" y="6587"/>
                  </a:lnTo>
                  <a:lnTo>
                    <a:pt x="7858" y="4523"/>
                  </a:lnTo>
                  <a:lnTo>
                    <a:pt x="10161" y="2936"/>
                  </a:lnTo>
                  <a:lnTo>
                    <a:pt x="13653" y="2301"/>
                  </a:lnTo>
                  <a:lnTo>
                    <a:pt x="16986" y="2777"/>
                  </a:lnTo>
                  <a:lnTo>
                    <a:pt x="20003" y="4523"/>
                  </a:lnTo>
                  <a:lnTo>
                    <a:pt x="21431" y="6111"/>
                  </a:lnTo>
                  <a:lnTo>
                    <a:pt x="22702" y="8255"/>
                  </a:lnTo>
                  <a:lnTo>
                    <a:pt x="23733" y="11032"/>
                  </a:lnTo>
                  <a:lnTo>
                    <a:pt x="24686" y="14446"/>
                  </a:lnTo>
                  <a:lnTo>
                    <a:pt x="26193" y="14446"/>
                  </a:lnTo>
                  <a:lnTo>
                    <a:pt x="25797" y="872"/>
                  </a:lnTo>
                  <a:lnTo>
                    <a:pt x="24686" y="872"/>
                  </a:lnTo>
                  <a:lnTo>
                    <a:pt x="24051"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823" name="Shape 7563"/>
            <p:cNvSpPr/>
            <p:nvPr/>
          </p:nvSpPr>
          <p:spPr>
            <a:xfrm>
              <a:off x="4220145" y="6117478"/>
              <a:ext cx="29448" cy="46592"/>
            </a:xfrm>
            <a:custGeom>
              <a:avLst/>
              <a:gdLst/>
              <a:ahLst/>
              <a:cxnLst/>
              <a:rect l="0" t="0" r="0" b="0"/>
              <a:pathLst>
                <a:path w="29448" h="46592">
                  <a:moveTo>
                    <a:pt x="13891" y="0"/>
                  </a:moveTo>
                  <a:lnTo>
                    <a:pt x="9525" y="555"/>
                  </a:lnTo>
                  <a:lnTo>
                    <a:pt x="6032" y="1905"/>
                  </a:lnTo>
                  <a:lnTo>
                    <a:pt x="3334" y="3968"/>
                  </a:lnTo>
                  <a:lnTo>
                    <a:pt x="1508" y="6508"/>
                  </a:lnTo>
                  <a:lnTo>
                    <a:pt x="397" y="9286"/>
                  </a:lnTo>
                  <a:lnTo>
                    <a:pt x="0" y="12065"/>
                  </a:lnTo>
                  <a:lnTo>
                    <a:pt x="953" y="16906"/>
                  </a:lnTo>
                  <a:lnTo>
                    <a:pt x="3493" y="20796"/>
                  </a:lnTo>
                  <a:lnTo>
                    <a:pt x="7223" y="23891"/>
                  </a:lnTo>
                  <a:lnTo>
                    <a:pt x="11588" y="26590"/>
                  </a:lnTo>
                  <a:lnTo>
                    <a:pt x="17304" y="29845"/>
                  </a:lnTo>
                  <a:lnTo>
                    <a:pt x="19525" y="31273"/>
                  </a:lnTo>
                  <a:lnTo>
                    <a:pt x="21113" y="32940"/>
                  </a:lnTo>
                  <a:lnTo>
                    <a:pt x="22067" y="34925"/>
                  </a:lnTo>
                  <a:lnTo>
                    <a:pt x="22463" y="37147"/>
                  </a:lnTo>
                  <a:lnTo>
                    <a:pt x="21669" y="40640"/>
                  </a:lnTo>
                  <a:lnTo>
                    <a:pt x="19686" y="42862"/>
                  </a:lnTo>
                  <a:lnTo>
                    <a:pt x="17144" y="44052"/>
                  </a:lnTo>
                  <a:lnTo>
                    <a:pt x="14447" y="44370"/>
                  </a:lnTo>
                  <a:lnTo>
                    <a:pt x="10239" y="43735"/>
                  </a:lnTo>
                  <a:lnTo>
                    <a:pt x="7143" y="41988"/>
                  </a:lnTo>
                  <a:lnTo>
                    <a:pt x="4922" y="39448"/>
                  </a:lnTo>
                  <a:lnTo>
                    <a:pt x="3334" y="36432"/>
                  </a:lnTo>
                  <a:lnTo>
                    <a:pt x="1667" y="30480"/>
                  </a:lnTo>
                  <a:lnTo>
                    <a:pt x="79" y="30480"/>
                  </a:lnTo>
                  <a:lnTo>
                    <a:pt x="79" y="45957"/>
                  </a:lnTo>
                  <a:lnTo>
                    <a:pt x="1349" y="45957"/>
                  </a:lnTo>
                  <a:lnTo>
                    <a:pt x="2223" y="45005"/>
                  </a:lnTo>
                  <a:lnTo>
                    <a:pt x="3572" y="44767"/>
                  </a:lnTo>
                  <a:lnTo>
                    <a:pt x="5874" y="45005"/>
                  </a:lnTo>
                  <a:lnTo>
                    <a:pt x="8652" y="45640"/>
                  </a:lnTo>
                  <a:lnTo>
                    <a:pt x="15081" y="46592"/>
                  </a:lnTo>
                  <a:lnTo>
                    <a:pt x="18336" y="46196"/>
                  </a:lnTo>
                  <a:lnTo>
                    <a:pt x="21590" y="45163"/>
                  </a:lnTo>
                  <a:lnTo>
                    <a:pt x="24606" y="43417"/>
                  </a:lnTo>
                  <a:lnTo>
                    <a:pt x="27067" y="40957"/>
                  </a:lnTo>
                  <a:lnTo>
                    <a:pt x="28813" y="37702"/>
                  </a:lnTo>
                  <a:lnTo>
                    <a:pt x="29448" y="33813"/>
                  </a:lnTo>
                  <a:lnTo>
                    <a:pt x="28813" y="29845"/>
                  </a:lnTo>
                  <a:lnTo>
                    <a:pt x="27067" y="26828"/>
                  </a:lnTo>
                  <a:lnTo>
                    <a:pt x="24368" y="24288"/>
                  </a:lnTo>
                  <a:lnTo>
                    <a:pt x="21113" y="22066"/>
                  </a:lnTo>
                  <a:lnTo>
                    <a:pt x="10398" y="15795"/>
                  </a:lnTo>
                  <a:lnTo>
                    <a:pt x="8176" y="13970"/>
                  </a:lnTo>
                  <a:lnTo>
                    <a:pt x="6906" y="12143"/>
                  </a:lnTo>
                  <a:lnTo>
                    <a:pt x="6270" y="10318"/>
                  </a:lnTo>
                  <a:lnTo>
                    <a:pt x="6112" y="8731"/>
                  </a:lnTo>
                  <a:lnTo>
                    <a:pt x="6588" y="6587"/>
                  </a:lnTo>
                  <a:lnTo>
                    <a:pt x="7858" y="4523"/>
                  </a:lnTo>
                  <a:lnTo>
                    <a:pt x="10161" y="2936"/>
                  </a:lnTo>
                  <a:lnTo>
                    <a:pt x="13653" y="2301"/>
                  </a:lnTo>
                  <a:lnTo>
                    <a:pt x="16907" y="2777"/>
                  </a:lnTo>
                  <a:lnTo>
                    <a:pt x="20003" y="4523"/>
                  </a:lnTo>
                  <a:lnTo>
                    <a:pt x="21431" y="6111"/>
                  </a:lnTo>
                  <a:lnTo>
                    <a:pt x="22622" y="8255"/>
                  </a:lnTo>
                  <a:lnTo>
                    <a:pt x="23733" y="11032"/>
                  </a:lnTo>
                  <a:lnTo>
                    <a:pt x="24686" y="14446"/>
                  </a:lnTo>
                  <a:lnTo>
                    <a:pt x="26114" y="14446"/>
                  </a:lnTo>
                  <a:lnTo>
                    <a:pt x="25718" y="872"/>
                  </a:lnTo>
                  <a:lnTo>
                    <a:pt x="24686" y="872"/>
                  </a:lnTo>
                  <a:lnTo>
                    <a:pt x="24051" y="1587"/>
                  </a:lnTo>
                  <a:lnTo>
                    <a:pt x="22939" y="1983"/>
                  </a:lnTo>
                  <a:lnTo>
                    <a:pt x="21431" y="1666"/>
                  </a:lnTo>
                  <a:lnTo>
                    <a:pt x="19368" y="1031"/>
                  </a:lnTo>
                  <a:lnTo>
                    <a:pt x="13891" y="0"/>
                  </a:lnTo>
                  <a:close/>
                </a:path>
              </a:pathLst>
            </a:custGeom>
            <a:solidFill>
              <a:srgbClr val="000000"/>
            </a:solidFill>
          </p:spPr>
          <p:txBody>
            <a:bodyPr vert="horz" lIns="91440" tIns="45720" rIns="91440" bIns="45720" anchor="t"/>
            <a:lstStyle/>
            <a:p>
              <a:endParaRPr lang="en-IN"/>
            </a:p>
          </p:txBody>
        </p:sp>
        <p:sp>
          <p:nvSpPr>
            <p:cNvPr id="2824" name="Shape 7564"/>
            <p:cNvSpPr/>
            <p:nvPr/>
          </p:nvSpPr>
          <p:spPr>
            <a:xfrm>
              <a:off x="3961621" y="6117478"/>
              <a:ext cx="29368" cy="46592"/>
            </a:xfrm>
            <a:custGeom>
              <a:avLst/>
              <a:gdLst/>
              <a:ahLst/>
              <a:cxnLst/>
              <a:rect l="0" t="0" r="0" b="0"/>
              <a:pathLst>
                <a:path w="29368" h="46592">
                  <a:moveTo>
                    <a:pt x="13811" y="0"/>
                  </a:moveTo>
                  <a:lnTo>
                    <a:pt x="9525" y="555"/>
                  </a:lnTo>
                  <a:lnTo>
                    <a:pt x="6032" y="1905"/>
                  </a:lnTo>
                  <a:lnTo>
                    <a:pt x="3333" y="3968"/>
                  </a:lnTo>
                  <a:lnTo>
                    <a:pt x="1428" y="6508"/>
                  </a:lnTo>
                  <a:lnTo>
                    <a:pt x="397" y="9286"/>
                  </a:lnTo>
                  <a:lnTo>
                    <a:pt x="0" y="12065"/>
                  </a:lnTo>
                  <a:lnTo>
                    <a:pt x="952" y="16906"/>
                  </a:lnTo>
                  <a:lnTo>
                    <a:pt x="3492" y="20796"/>
                  </a:lnTo>
                  <a:lnTo>
                    <a:pt x="7223" y="23891"/>
                  </a:lnTo>
                  <a:lnTo>
                    <a:pt x="11588" y="26590"/>
                  </a:lnTo>
                  <a:lnTo>
                    <a:pt x="17303" y="29845"/>
                  </a:lnTo>
                  <a:lnTo>
                    <a:pt x="19525" y="31273"/>
                  </a:lnTo>
                  <a:lnTo>
                    <a:pt x="21113" y="32940"/>
                  </a:lnTo>
                  <a:lnTo>
                    <a:pt x="22066" y="34925"/>
                  </a:lnTo>
                  <a:lnTo>
                    <a:pt x="22462" y="37147"/>
                  </a:lnTo>
                  <a:lnTo>
                    <a:pt x="21668" y="40640"/>
                  </a:lnTo>
                  <a:lnTo>
                    <a:pt x="19684" y="42862"/>
                  </a:lnTo>
                  <a:lnTo>
                    <a:pt x="17066" y="44052"/>
                  </a:lnTo>
                  <a:lnTo>
                    <a:pt x="14446" y="44370"/>
                  </a:lnTo>
                  <a:lnTo>
                    <a:pt x="10239" y="43735"/>
                  </a:lnTo>
                  <a:lnTo>
                    <a:pt x="7064" y="41988"/>
                  </a:lnTo>
                  <a:lnTo>
                    <a:pt x="4842" y="39448"/>
                  </a:lnTo>
                  <a:lnTo>
                    <a:pt x="3333" y="36432"/>
                  </a:lnTo>
                  <a:lnTo>
                    <a:pt x="1667" y="30480"/>
                  </a:lnTo>
                  <a:lnTo>
                    <a:pt x="79" y="30480"/>
                  </a:lnTo>
                  <a:lnTo>
                    <a:pt x="79" y="45957"/>
                  </a:lnTo>
                  <a:lnTo>
                    <a:pt x="1348" y="45957"/>
                  </a:lnTo>
                  <a:lnTo>
                    <a:pt x="2222" y="45005"/>
                  </a:lnTo>
                  <a:lnTo>
                    <a:pt x="3572" y="44767"/>
                  </a:lnTo>
                  <a:lnTo>
                    <a:pt x="5873" y="45005"/>
                  </a:lnTo>
                  <a:lnTo>
                    <a:pt x="8652" y="45640"/>
                  </a:lnTo>
                  <a:lnTo>
                    <a:pt x="15002" y="46592"/>
                  </a:lnTo>
                  <a:lnTo>
                    <a:pt x="18336" y="46196"/>
                  </a:lnTo>
                  <a:lnTo>
                    <a:pt x="21589" y="45163"/>
                  </a:lnTo>
                  <a:lnTo>
                    <a:pt x="24606" y="43417"/>
                  </a:lnTo>
                  <a:lnTo>
                    <a:pt x="27067" y="40957"/>
                  </a:lnTo>
                  <a:lnTo>
                    <a:pt x="28733" y="37702"/>
                  </a:lnTo>
                  <a:lnTo>
                    <a:pt x="29368" y="33813"/>
                  </a:lnTo>
                  <a:lnTo>
                    <a:pt x="28733" y="29845"/>
                  </a:lnTo>
                  <a:lnTo>
                    <a:pt x="26987" y="26828"/>
                  </a:lnTo>
                  <a:lnTo>
                    <a:pt x="24367" y="24288"/>
                  </a:lnTo>
                  <a:lnTo>
                    <a:pt x="21034" y="22066"/>
                  </a:lnTo>
                  <a:lnTo>
                    <a:pt x="10398" y="15795"/>
                  </a:lnTo>
                  <a:lnTo>
                    <a:pt x="8174" y="13970"/>
                  </a:lnTo>
                  <a:lnTo>
                    <a:pt x="6825" y="12143"/>
                  </a:lnTo>
                  <a:lnTo>
                    <a:pt x="6111" y="8731"/>
                  </a:lnTo>
                  <a:lnTo>
                    <a:pt x="6508" y="6587"/>
                  </a:lnTo>
                  <a:lnTo>
                    <a:pt x="7858" y="4523"/>
                  </a:lnTo>
                  <a:lnTo>
                    <a:pt x="10159" y="2936"/>
                  </a:lnTo>
                  <a:lnTo>
                    <a:pt x="13652" y="2301"/>
                  </a:lnTo>
                  <a:lnTo>
                    <a:pt x="16905" y="2777"/>
                  </a:lnTo>
                  <a:lnTo>
                    <a:pt x="20002" y="4523"/>
                  </a:lnTo>
                  <a:lnTo>
                    <a:pt x="21431" y="6111"/>
                  </a:lnTo>
                  <a:lnTo>
                    <a:pt x="22622" y="8255"/>
                  </a:lnTo>
                  <a:lnTo>
                    <a:pt x="23733" y="11032"/>
                  </a:lnTo>
                  <a:lnTo>
                    <a:pt x="24606" y="14446"/>
                  </a:lnTo>
                  <a:lnTo>
                    <a:pt x="26114" y="14446"/>
                  </a:lnTo>
                  <a:lnTo>
                    <a:pt x="25717" y="872"/>
                  </a:lnTo>
                  <a:lnTo>
                    <a:pt x="24606" y="872"/>
                  </a:lnTo>
                  <a:lnTo>
                    <a:pt x="24049" y="1587"/>
                  </a:lnTo>
                  <a:lnTo>
                    <a:pt x="22939" y="1983"/>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825" name="Shape 7565"/>
            <p:cNvSpPr/>
            <p:nvPr/>
          </p:nvSpPr>
          <p:spPr>
            <a:xfrm>
              <a:off x="3537600" y="6117478"/>
              <a:ext cx="29448" cy="46592"/>
            </a:xfrm>
            <a:custGeom>
              <a:avLst/>
              <a:gdLst/>
              <a:ahLst/>
              <a:cxnLst/>
              <a:rect l="0" t="0" r="0" b="0"/>
              <a:pathLst>
                <a:path w="29448" h="46592">
                  <a:moveTo>
                    <a:pt x="13889" y="0"/>
                  </a:moveTo>
                  <a:lnTo>
                    <a:pt x="9525" y="555"/>
                  </a:lnTo>
                  <a:lnTo>
                    <a:pt x="6032" y="1905"/>
                  </a:lnTo>
                  <a:lnTo>
                    <a:pt x="3413" y="3968"/>
                  </a:lnTo>
                  <a:lnTo>
                    <a:pt x="1507" y="6508"/>
                  </a:lnTo>
                  <a:lnTo>
                    <a:pt x="396" y="9286"/>
                  </a:lnTo>
                  <a:lnTo>
                    <a:pt x="0" y="12065"/>
                  </a:lnTo>
                  <a:lnTo>
                    <a:pt x="1032" y="16906"/>
                  </a:lnTo>
                  <a:lnTo>
                    <a:pt x="3492" y="20796"/>
                  </a:lnTo>
                  <a:lnTo>
                    <a:pt x="7223" y="23891"/>
                  </a:lnTo>
                  <a:lnTo>
                    <a:pt x="11588" y="26590"/>
                  </a:lnTo>
                  <a:lnTo>
                    <a:pt x="17382" y="29845"/>
                  </a:lnTo>
                  <a:lnTo>
                    <a:pt x="19526" y="31273"/>
                  </a:lnTo>
                  <a:lnTo>
                    <a:pt x="21113" y="32940"/>
                  </a:lnTo>
                  <a:lnTo>
                    <a:pt x="22066" y="34925"/>
                  </a:lnTo>
                  <a:lnTo>
                    <a:pt x="22463" y="37147"/>
                  </a:lnTo>
                  <a:lnTo>
                    <a:pt x="21748" y="40640"/>
                  </a:lnTo>
                  <a:lnTo>
                    <a:pt x="19763" y="42862"/>
                  </a:lnTo>
                  <a:lnTo>
                    <a:pt x="17145" y="44052"/>
                  </a:lnTo>
                  <a:lnTo>
                    <a:pt x="14446" y="44370"/>
                  </a:lnTo>
                  <a:lnTo>
                    <a:pt x="10238" y="43735"/>
                  </a:lnTo>
                  <a:lnTo>
                    <a:pt x="7143" y="41988"/>
                  </a:lnTo>
                  <a:lnTo>
                    <a:pt x="4921" y="39448"/>
                  </a:lnTo>
                  <a:lnTo>
                    <a:pt x="3413" y="36432"/>
                  </a:lnTo>
                  <a:lnTo>
                    <a:pt x="1667" y="30480"/>
                  </a:lnTo>
                  <a:lnTo>
                    <a:pt x="79" y="30480"/>
                  </a:lnTo>
                  <a:lnTo>
                    <a:pt x="79" y="45957"/>
                  </a:lnTo>
                  <a:lnTo>
                    <a:pt x="1428" y="45957"/>
                  </a:lnTo>
                  <a:lnTo>
                    <a:pt x="2222" y="45005"/>
                  </a:lnTo>
                  <a:lnTo>
                    <a:pt x="3571" y="44767"/>
                  </a:lnTo>
                  <a:lnTo>
                    <a:pt x="8651" y="45640"/>
                  </a:lnTo>
                  <a:lnTo>
                    <a:pt x="15081" y="46592"/>
                  </a:lnTo>
                  <a:lnTo>
                    <a:pt x="18336" y="46196"/>
                  </a:lnTo>
                  <a:lnTo>
                    <a:pt x="21590" y="45163"/>
                  </a:lnTo>
                  <a:lnTo>
                    <a:pt x="24606" y="43417"/>
                  </a:lnTo>
                  <a:lnTo>
                    <a:pt x="27067" y="40957"/>
                  </a:lnTo>
                  <a:lnTo>
                    <a:pt x="28813" y="37702"/>
                  </a:lnTo>
                  <a:lnTo>
                    <a:pt x="29448" y="33813"/>
                  </a:lnTo>
                  <a:lnTo>
                    <a:pt x="28813" y="29845"/>
                  </a:lnTo>
                  <a:lnTo>
                    <a:pt x="27067" y="26828"/>
                  </a:lnTo>
                  <a:lnTo>
                    <a:pt x="24447" y="24288"/>
                  </a:lnTo>
                  <a:lnTo>
                    <a:pt x="21113" y="22066"/>
                  </a:lnTo>
                  <a:lnTo>
                    <a:pt x="10398" y="15795"/>
                  </a:lnTo>
                  <a:lnTo>
                    <a:pt x="8176" y="13970"/>
                  </a:lnTo>
                  <a:lnTo>
                    <a:pt x="6906" y="12143"/>
                  </a:lnTo>
                  <a:lnTo>
                    <a:pt x="6191" y="8731"/>
                  </a:lnTo>
                  <a:lnTo>
                    <a:pt x="6588" y="6587"/>
                  </a:lnTo>
                  <a:lnTo>
                    <a:pt x="7857" y="4523"/>
                  </a:lnTo>
                  <a:lnTo>
                    <a:pt x="10159" y="2936"/>
                  </a:lnTo>
                  <a:lnTo>
                    <a:pt x="13652" y="2301"/>
                  </a:lnTo>
                  <a:lnTo>
                    <a:pt x="16986" y="2777"/>
                  </a:lnTo>
                  <a:lnTo>
                    <a:pt x="20002" y="4523"/>
                  </a:lnTo>
                  <a:lnTo>
                    <a:pt x="21431" y="6111"/>
                  </a:lnTo>
                  <a:lnTo>
                    <a:pt x="22701" y="8255"/>
                  </a:lnTo>
                  <a:lnTo>
                    <a:pt x="23732" y="11032"/>
                  </a:lnTo>
                  <a:lnTo>
                    <a:pt x="24686" y="14446"/>
                  </a:lnTo>
                  <a:lnTo>
                    <a:pt x="26193" y="14446"/>
                  </a:lnTo>
                  <a:lnTo>
                    <a:pt x="25796" y="872"/>
                  </a:lnTo>
                  <a:lnTo>
                    <a:pt x="24686" y="872"/>
                  </a:lnTo>
                  <a:lnTo>
                    <a:pt x="24051" y="1587"/>
                  </a:lnTo>
                  <a:lnTo>
                    <a:pt x="23018" y="1983"/>
                  </a:lnTo>
                  <a:lnTo>
                    <a:pt x="19446" y="1031"/>
                  </a:lnTo>
                  <a:lnTo>
                    <a:pt x="16907" y="317"/>
                  </a:lnTo>
                  <a:lnTo>
                    <a:pt x="13889" y="0"/>
                  </a:lnTo>
                  <a:close/>
                </a:path>
              </a:pathLst>
            </a:custGeom>
            <a:solidFill>
              <a:srgbClr val="000000"/>
            </a:solidFill>
          </p:spPr>
          <p:txBody>
            <a:bodyPr vert="horz" lIns="91440" tIns="45720" rIns="91440" bIns="45720" anchor="t"/>
            <a:lstStyle/>
            <a:p>
              <a:endParaRPr lang="en-IN"/>
            </a:p>
          </p:txBody>
        </p:sp>
        <p:sp>
          <p:nvSpPr>
            <p:cNvPr id="2826" name="Shape 7566"/>
            <p:cNvSpPr/>
            <p:nvPr/>
          </p:nvSpPr>
          <p:spPr>
            <a:xfrm>
              <a:off x="3497992" y="6117478"/>
              <a:ext cx="29447" cy="46592"/>
            </a:xfrm>
            <a:custGeom>
              <a:avLst/>
              <a:gdLst/>
              <a:ahLst/>
              <a:cxnLst/>
              <a:rect l="0" t="0" r="0" b="0"/>
              <a:pathLst>
                <a:path w="29447" h="46592">
                  <a:moveTo>
                    <a:pt x="13890" y="0"/>
                  </a:moveTo>
                  <a:lnTo>
                    <a:pt x="9525" y="555"/>
                  </a:lnTo>
                  <a:lnTo>
                    <a:pt x="6032" y="1905"/>
                  </a:lnTo>
                  <a:lnTo>
                    <a:pt x="3333" y="3968"/>
                  </a:lnTo>
                  <a:lnTo>
                    <a:pt x="1507" y="6508"/>
                  </a:lnTo>
                  <a:lnTo>
                    <a:pt x="396" y="9286"/>
                  </a:lnTo>
                  <a:lnTo>
                    <a:pt x="0" y="12065"/>
                  </a:lnTo>
                  <a:lnTo>
                    <a:pt x="952" y="16906"/>
                  </a:lnTo>
                  <a:lnTo>
                    <a:pt x="3491" y="20796"/>
                  </a:lnTo>
                  <a:lnTo>
                    <a:pt x="7222" y="23891"/>
                  </a:lnTo>
                  <a:lnTo>
                    <a:pt x="11588" y="26590"/>
                  </a:lnTo>
                  <a:lnTo>
                    <a:pt x="17302" y="29845"/>
                  </a:lnTo>
                  <a:lnTo>
                    <a:pt x="19526" y="31273"/>
                  </a:lnTo>
                  <a:lnTo>
                    <a:pt x="21113" y="32940"/>
                  </a:lnTo>
                  <a:lnTo>
                    <a:pt x="22065" y="34925"/>
                  </a:lnTo>
                  <a:lnTo>
                    <a:pt x="22462" y="37147"/>
                  </a:lnTo>
                  <a:lnTo>
                    <a:pt x="21668" y="40640"/>
                  </a:lnTo>
                  <a:lnTo>
                    <a:pt x="19684" y="42862"/>
                  </a:lnTo>
                  <a:lnTo>
                    <a:pt x="17145" y="44052"/>
                  </a:lnTo>
                  <a:lnTo>
                    <a:pt x="14446" y="44370"/>
                  </a:lnTo>
                  <a:lnTo>
                    <a:pt x="10238" y="43735"/>
                  </a:lnTo>
                  <a:lnTo>
                    <a:pt x="7143" y="41988"/>
                  </a:lnTo>
                  <a:lnTo>
                    <a:pt x="4921" y="39448"/>
                  </a:lnTo>
                  <a:lnTo>
                    <a:pt x="3333" y="36432"/>
                  </a:lnTo>
                  <a:lnTo>
                    <a:pt x="1666" y="30480"/>
                  </a:lnTo>
                  <a:lnTo>
                    <a:pt x="79" y="30480"/>
                  </a:lnTo>
                  <a:lnTo>
                    <a:pt x="79" y="45957"/>
                  </a:lnTo>
                  <a:lnTo>
                    <a:pt x="1348" y="45957"/>
                  </a:lnTo>
                  <a:lnTo>
                    <a:pt x="2221" y="45005"/>
                  </a:lnTo>
                  <a:lnTo>
                    <a:pt x="3571" y="44767"/>
                  </a:lnTo>
                  <a:lnTo>
                    <a:pt x="5872" y="45005"/>
                  </a:lnTo>
                  <a:lnTo>
                    <a:pt x="8651" y="45640"/>
                  </a:lnTo>
                  <a:lnTo>
                    <a:pt x="15081" y="46592"/>
                  </a:lnTo>
                  <a:lnTo>
                    <a:pt x="18335" y="46196"/>
                  </a:lnTo>
                  <a:lnTo>
                    <a:pt x="21590" y="45163"/>
                  </a:lnTo>
                  <a:lnTo>
                    <a:pt x="24606" y="43417"/>
                  </a:lnTo>
                  <a:lnTo>
                    <a:pt x="27066" y="40957"/>
                  </a:lnTo>
                  <a:lnTo>
                    <a:pt x="28812" y="37702"/>
                  </a:lnTo>
                  <a:lnTo>
                    <a:pt x="29447" y="33813"/>
                  </a:lnTo>
                  <a:lnTo>
                    <a:pt x="28812" y="29845"/>
                  </a:lnTo>
                  <a:lnTo>
                    <a:pt x="27066" y="26828"/>
                  </a:lnTo>
                  <a:lnTo>
                    <a:pt x="24446" y="24288"/>
                  </a:lnTo>
                  <a:lnTo>
                    <a:pt x="21113" y="22066"/>
                  </a:lnTo>
                  <a:lnTo>
                    <a:pt x="10397" y="15795"/>
                  </a:lnTo>
                  <a:lnTo>
                    <a:pt x="8175" y="13970"/>
                  </a:lnTo>
                  <a:lnTo>
                    <a:pt x="6905" y="12143"/>
                  </a:lnTo>
                  <a:lnTo>
                    <a:pt x="6111" y="8731"/>
                  </a:lnTo>
                  <a:lnTo>
                    <a:pt x="6587" y="6587"/>
                  </a:lnTo>
                  <a:lnTo>
                    <a:pt x="7857" y="4523"/>
                  </a:lnTo>
                  <a:lnTo>
                    <a:pt x="10159" y="2936"/>
                  </a:lnTo>
                  <a:lnTo>
                    <a:pt x="13652" y="2301"/>
                  </a:lnTo>
                  <a:lnTo>
                    <a:pt x="16906" y="2777"/>
                  </a:lnTo>
                  <a:lnTo>
                    <a:pt x="20002" y="4523"/>
                  </a:lnTo>
                  <a:lnTo>
                    <a:pt x="21431" y="6111"/>
                  </a:lnTo>
                  <a:lnTo>
                    <a:pt x="22701" y="8255"/>
                  </a:lnTo>
                  <a:lnTo>
                    <a:pt x="23732" y="11032"/>
                  </a:lnTo>
                  <a:lnTo>
                    <a:pt x="24685" y="14446"/>
                  </a:lnTo>
                  <a:lnTo>
                    <a:pt x="26113" y="14446"/>
                  </a:lnTo>
                  <a:lnTo>
                    <a:pt x="25716" y="872"/>
                  </a:lnTo>
                  <a:lnTo>
                    <a:pt x="24685" y="872"/>
                  </a:lnTo>
                  <a:lnTo>
                    <a:pt x="24050" y="1587"/>
                  </a:lnTo>
                  <a:lnTo>
                    <a:pt x="23018" y="1983"/>
                  </a:lnTo>
                  <a:lnTo>
                    <a:pt x="19446" y="1031"/>
                  </a:lnTo>
                  <a:lnTo>
                    <a:pt x="13890" y="0"/>
                  </a:lnTo>
                  <a:close/>
                </a:path>
              </a:pathLst>
            </a:custGeom>
            <a:solidFill>
              <a:srgbClr val="000000"/>
            </a:solidFill>
          </p:spPr>
          <p:txBody>
            <a:bodyPr vert="horz" lIns="91440" tIns="45720" rIns="91440" bIns="45720" anchor="t"/>
            <a:lstStyle/>
            <a:p>
              <a:endParaRPr lang="en-IN"/>
            </a:p>
          </p:txBody>
        </p:sp>
        <p:sp>
          <p:nvSpPr>
            <p:cNvPr id="2827" name="Shape 7567"/>
            <p:cNvSpPr/>
            <p:nvPr/>
          </p:nvSpPr>
          <p:spPr>
            <a:xfrm>
              <a:off x="3389883" y="6153117"/>
              <a:ext cx="11033" cy="11033"/>
            </a:xfrm>
            <a:custGeom>
              <a:avLst/>
              <a:gdLst/>
              <a:ahLst/>
              <a:cxnLst/>
              <a:rect l="0" t="0" r="0" b="0"/>
              <a:pathLst>
                <a:path w="11033" h="11033">
                  <a:moveTo>
                    <a:pt x="5477" y="0"/>
                  </a:moveTo>
                  <a:lnTo>
                    <a:pt x="3413" y="476"/>
                  </a:lnTo>
                  <a:lnTo>
                    <a:pt x="1667" y="1667"/>
                  </a:lnTo>
                  <a:lnTo>
                    <a:pt x="475" y="3413"/>
                  </a:lnTo>
                  <a:lnTo>
                    <a:pt x="0" y="5636"/>
                  </a:lnTo>
                  <a:lnTo>
                    <a:pt x="556" y="8096"/>
                  </a:lnTo>
                  <a:lnTo>
                    <a:pt x="1984" y="9763"/>
                  </a:lnTo>
                  <a:lnTo>
                    <a:pt x="3731" y="10716"/>
                  </a:lnTo>
                  <a:lnTo>
                    <a:pt x="5477" y="11033"/>
                  </a:lnTo>
                  <a:lnTo>
                    <a:pt x="7223" y="10716"/>
                  </a:lnTo>
                  <a:lnTo>
                    <a:pt x="8969" y="9763"/>
                  </a:lnTo>
                  <a:lnTo>
                    <a:pt x="10398" y="8096"/>
                  </a:lnTo>
                  <a:lnTo>
                    <a:pt x="11033" y="5636"/>
                  </a:lnTo>
                  <a:lnTo>
                    <a:pt x="10557" y="3492"/>
                  </a:lnTo>
                  <a:lnTo>
                    <a:pt x="9367" y="1746"/>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2828" name="Shape 7568"/>
            <p:cNvSpPr/>
            <p:nvPr/>
          </p:nvSpPr>
          <p:spPr>
            <a:xfrm>
              <a:off x="3995594" y="6118509"/>
              <a:ext cx="45639" cy="66119"/>
            </a:xfrm>
            <a:custGeom>
              <a:avLst/>
              <a:gdLst/>
              <a:ahLst/>
              <a:cxnLst/>
              <a:rect l="0" t="0" r="0" b="0"/>
              <a:pathLst>
                <a:path w="45639" h="66119">
                  <a:moveTo>
                    <a:pt x="0" y="0"/>
                  </a:moveTo>
                  <a:lnTo>
                    <a:pt x="0" y="1349"/>
                  </a:lnTo>
                  <a:lnTo>
                    <a:pt x="2540" y="2063"/>
                  </a:lnTo>
                  <a:lnTo>
                    <a:pt x="3888" y="3016"/>
                  </a:lnTo>
                  <a:lnTo>
                    <a:pt x="5001" y="4524"/>
                  </a:lnTo>
                  <a:lnTo>
                    <a:pt x="16351" y="28892"/>
                  </a:lnTo>
                  <a:lnTo>
                    <a:pt x="17303" y="30877"/>
                  </a:lnTo>
                  <a:lnTo>
                    <a:pt x="18573" y="33496"/>
                  </a:lnTo>
                  <a:lnTo>
                    <a:pt x="21193" y="39052"/>
                  </a:lnTo>
                  <a:lnTo>
                    <a:pt x="22066" y="41275"/>
                  </a:lnTo>
                  <a:lnTo>
                    <a:pt x="22463" y="42545"/>
                  </a:lnTo>
                  <a:lnTo>
                    <a:pt x="22304" y="43656"/>
                  </a:lnTo>
                  <a:lnTo>
                    <a:pt x="21748" y="45641"/>
                  </a:lnTo>
                  <a:lnTo>
                    <a:pt x="19843" y="50800"/>
                  </a:lnTo>
                  <a:lnTo>
                    <a:pt x="16986" y="55642"/>
                  </a:lnTo>
                  <a:lnTo>
                    <a:pt x="15240" y="57230"/>
                  </a:lnTo>
                  <a:lnTo>
                    <a:pt x="13334" y="57785"/>
                  </a:lnTo>
                  <a:lnTo>
                    <a:pt x="12144" y="57547"/>
                  </a:lnTo>
                  <a:lnTo>
                    <a:pt x="10398" y="56912"/>
                  </a:lnTo>
                  <a:lnTo>
                    <a:pt x="6350" y="56038"/>
                  </a:lnTo>
                  <a:lnTo>
                    <a:pt x="4364" y="56356"/>
                  </a:lnTo>
                  <a:lnTo>
                    <a:pt x="3016" y="57071"/>
                  </a:lnTo>
                  <a:lnTo>
                    <a:pt x="1826" y="58976"/>
                  </a:lnTo>
                  <a:lnTo>
                    <a:pt x="1587" y="60405"/>
                  </a:lnTo>
                  <a:lnTo>
                    <a:pt x="1983" y="62388"/>
                  </a:lnTo>
                  <a:lnTo>
                    <a:pt x="3333" y="64293"/>
                  </a:lnTo>
                  <a:lnTo>
                    <a:pt x="5636" y="65563"/>
                  </a:lnTo>
                  <a:lnTo>
                    <a:pt x="8811" y="66119"/>
                  </a:lnTo>
                  <a:lnTo>
                    <a:pt x="11429" y="65802"/>
                  </a:lnTo>
                  <a:lnTo>
                    <a:pt x="13889" y="64849"/>
                  </a:lnTo>
                  <a:lnTo>
                    <a:pt x="16113" y="63341"/>
                  </a:lnTo>
                  <a:lnTo>
                    <a:pt x="18097" y="61198"/>
                  </a:lnTo>
                  <a:lnTo>
                    <a:pt x="20002" y="58420"/>
                  </a:lnTo>
                  <a:lnTo>
                    <a:pt x="21907" y="55007"/>
                  </a:lnTo>
                  <a:lnTo>
                    <a:pt x="23812" y="50958"/>
                  </a:lnTo>
                  <a:lnTo>
                    <a:pt x="25638" y="46354"/>
                  </a:lnTo>
                  <a:lnTo>
                    <a:pt x="40877" y="5873"/>
                  </a:lnTo>
                  <a:lnTo>
                    <a:pt x="42068" y="3492"/>
                  </a:lnTo>
                  <a:lnTo>
                    <a:pt x="43338" y="2222"/>
                  </a:lnTo>
                  <a:lnTo>
                    <a:pt x="45639" y="1428"/>
                  </a:lnTo>
                  <a:lnTo>
                    <a:pt x="45639" y="0"/>
                  </a:lnTo>
                  <a:lnTo>
                    <a:pt x="32306" y="0"/>
                  </a:lnTo>
                  <a:lnTo>
                    <a:pt x="32306" y="1428"/>
                  </a:lnTo>
                  <a:lnTo>
                    <a:pt x="34369" y="1587"/>
                  </a:lnTo>
                  <a:lnTo>
                    <a:pt x="35798" y="2063"/>
                  </a:lnTo>
                  <a:lnTo>
                    <a:pt x="36671" y="2937"/>
                  </a:lnTo>
                  <a:lnTo>
                    <a:pt x="36988" y="4207"/>
                  </a:lnTo>
                  <a:lnTo>
                    <a:pt x="36829" y="5318"/>
                  </a:lnTo>
                  <a:lnTo>
                    <a:pt x="36274" y="6985"/>
                  </a:lnTo>
                  <a:lnTo>
                    <a:pt x="34766" y="10953"/>
                  </a:lnTo>
                  <a:lnTo>
                    <a:pt x="26987" y="32941"/>
                  </a:lnTo>
                  <a:lnTo>
                    <a:pt x="15637" y="7858"/>
                  </a:lnTo>
                  <a:lnTo>
                    <a:pt x="15001" y="6271"/>
                  </a:lnTo>
                  <a:lnTo>
                    <a:pt x="14604" y="4286"/>
                  </a:lnTo>
                  <a:lnTo>
                    <a:pt x="15161" y="2778"/>
                  </a:lnTo>
                  <a:lnTo>
                    <a:pt x="16588" y="1984"/>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2829" name="Shape 7569"/>
            <p:cNvSpPr/>
            <p:nvPr/>
          </p:nvSpPr>
          <p:spPr>
            <a:xfrm>
              <a:off x="4135214" y="6223364"/>
              <a:ext cx="10161" cy="10080"/>
            </a:xfrm>
            <a:custGeom>
              <a:avLst/>
              <a:gdLst/>
              <a:ahLst/>
              <a:cxnLst/>
              <a:rect l="0" t="0" r="0" b="0"/>
              <a:pathLst>
                <a:path w="10161" h="10080">
                  <a:moveTo>
                    <a:pt x="5001" y="0"/>
                  </a:moveTo>
                  <a:lnTo>
                    <a:pt x="2778" y="476"/>
                  </a:lnTo>
                  <a:lnTo>
                    <a:pt x="1191" y="1746"/>
                  </a:lnTo>
                  <a:lnTo>
                    <a:pt x="318" y="3412"/>
                  </a:lnTo>
                  <a:lnTo>
                    <a:pt x="0" y="5079"/>
                  </a:lnTo>
                  <a:lnTo>
                    <a:pt x="318" y="6667"/>
                  </a:lnTo>
                  <a:lnTo>
                    <a:pt x="1191" y="8333"/>
                  </a:lnTo>
                  <a:lnTo>
                    <a:pt x="2699" y="9603"/>
                  </a:lnTo>
                  <a:lnTo>
                    <a:pt x="5001" y="10080"/>
                  </a:lnTo>
                  <a:lnTo>
                    <a:pt x="7064" y="9683"/>
                  </a:lnTo>
                  <a:lnTo>
                    <a:pt x="8731" y="8651"/>
                  </a:lnTo>
                  <a:lnTo>
                    <a:pt x="9843" y="7063"/>
                  </a:lnTo>
                  <a:lnTo>
                    <a:pt x="10161" y="5079"/>
                  </a:lnTo>
                  <a:lnTo>
                    <a:pt x="9843" y="3016"/>
                  </a:lnTo>
                  <a:lnTo>
                    <a:pt x="8731" y="1507"/>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2830" name="Shape 7570"/>
            <p:cNvSpPr/>
            <p:nvPr/>
          </p:nvSpPr>
          <p:spPr>
            <a:xfrm>
              <a:off x="4101639" y="6223364"/>
              <a:ext cx="23574" cy="67627"/>
            </a:xfrm>
            <a:custGeom>
              <a:avLst/>
              <a:gdLst/>
              <a:ahLst/>
              <a:cxnLst/>
              <a:rect l="0" t="0" r="0" b="0"/>
              <a:pathLst>
                <a:path w="23574" h="67627">
                  <a:moveTo>
                    <a:pt x="15794" y="0"/>
                  </a:moveTo>
                  <a:lnTo>
                    <a:pt x="0" y="4365"/>
                  </a:lnTo>
                  <a:lnTo>
                    <a:pt x="0" y="5952"/>
                  </a:lnTo>
                  <a:lnTo>
                    <a:pt x="3412" y="5714"/>
                  </a:lnTo>
                  <a:lnTo>
                    <a:pt x="5714" y="6032"/>
                  </a:lnTo>
                  <a:lnTo>
                    <a:pt x="7063" y="7143"/>
                  </a:lnTo>
                  <a:lnTo>
                    <a:pt x="7699" y="8968"/>
                  </a:lnTo>
                  <a:lnTo>
                    <a:pt x="7857" y="11826"/>
                  </a:lnTo>
                  <a:lnTo>
                    <a:pt x="7857" y="59054"/>
                  </a:lnTo>
                  <a:lnTo>
                    <a:pt x="7541" y="62388"/>
                  </a:lnTo>
                  <a:lnTo>
                    <a:pt x="6269" y="64452"/>
                  </a:lnTo>
                  <a:lnTo>
                    <a:pt x="3888" y="65642"/>
                  </a:lnTo>
                  <a:lnTo>
                    <a:pt x="237" y="66198"/>
                  </a:lnTo>
                  <a:lnTo>
                    <a:pt x="237" y="67627"/>
                  </a:lnTo>
                  <a:lnTo>
                    <a:pt x="23574" y="67627"/>
                  </a:lnTo>
                  <a:lnTo>
                    <a:pt x="23574" y="66198"/>
                  </a:lnTo>
                  <a:lnTo>
                    <a:pt x="20002" y="65801"/>
                  </a:lnTo>
                  <a:lnTo>
                    <a:pt x="17700" y="64769"/>
                  </a:lnTo>
                  <a:lnTo>
                    <a:pt x="16509" y="62784"/>
                  </a:lnTo>
                  <a:lnTo>
                    <a:pt x="16192" y="59372"/>
                  </a:lnTo>
                  <a:lnTo>
                    <a:pt x="16192" y="237"/>
                  </a:lnTo>
                  <a:lnTo>
                    <a:pt x="15794" y="0"/>
                  </a:lnTo>
                  <a:close/>
                </a:path>
              </a:pathLst>
            </a:custGeom>
            <a:solidFill>
              <a:srgbClr val="000000"/>
            </a:solidFill>
          </p:spPr>
          <p:txBody>
            <a:bodyPr vert="horz" lIns="91440" tIns="45720" rIns="91440" bIns="45720" anchor="t"/>
            <a:lstStyle/>
            <a:p>
              <a:endParaRPr lang="en-IN"/>
            </a:p>
          </p:txBody>
        </p:sp>
        <p:sp>
          <p:nvSpPr>
            <p:cNvPr id="2831" name="Shape 7571"/>
            <p:cNvSpPr/>
            <p:nvPr/>
          </p:nvSpPr>
          <p:spPr>
            <a:xfrm>
              <a:off x="3931300" y="6223364"/>
              <a:ext cx="23574" cy="67627"/>
            </a:xfrm>
            <a:custGeom>
              <a:avLst/>
              <a:gdLst/>
              <a:ahLst/>
              <a:cxnLst/>
              <a:rect l="0" t="0" r="0" b="0"/>
              <a:pathLst>
                <a:path w="23574" h="67627">
                  <a:moveTo>
                    <a:pt x="15716" y="0"/>
                  </a:moveTo>
                  <a:lnTo>
                    <a:pt x="0" y="4365"/>
                  </a:lnTo>
                  <a:lnTo>
                    <a:pt x="0" y="5952"/>
                  </a:lnTo>
                  <a:lnTo>
                    <a:pt x="3333" y="5714"/>
                  </a:lnTo>
                  <a:lnTo>
                    <a:pt x="5636" y="6032"/>
                  </a:lnTo>
                  <a:lnTo>
                    <a:pt x="6984" y="7143"/>
                  </a:lnTo>
                  <a:lnTo>
                    <a:pt x="7620" y="8968"/>
                  </a:lnTo>
                  <a:lnTo>
                    <a:pt x="7778" y="11826"/>
                  </a:lnTo>
                  <a:lnTo>
                    <a:pt x="7778" y="59054"/>
                  </a:lnTo>
                  <a:lnTo>
                    <a:pt x="7461" y="62388"/>
                  </a:lnTo>
                  <a:lnTo>
                    <a:pt x="6191" y="64452"/>
                  </a:lnTo>
                  <a:lnTo>
                    <a:pt x="3888" y="65642"/>
                  </a:lnTo>
                  <a:lnTo>
                    <a:pt x="158" y="66198"/>
                  </a:lnTo>
                  <a:lnTo>
                    <a:pt x="158" y="67627"/>
                  </a:lnTo>
                  <a:lnTo>
                    <a:pt x="23574" y="67627"/>
                  </a:lnTo>
                  <a:lnTo>
                    <a:pt x="23574" y="66198"/>
                  </a:lnTo>
                  <a:lnTo>
                    <a:pt x="19923" y="65801"/>
                  </a:lnTo>
                  <a:lnTo>
                    <a:pt x="17621" y="64769"/>
                  </a:lnTo>
                  <a:lnTo>
                    <a:pt x="16431" y="62784"/>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2832" name="Shape 7572"/>
            <p:cNvSpPr/>
            <p:nvPr/>
          </p:nvSpPr>
          <p:spPr>
            <a:xfrm>
              <a:off x="3541886" y="6223364"/>
              <a:ext cx="10081" cy="10080"/>
            </a:xfrm>
            <a:custGeom>
              <a:avLst/>
              <a:gdLst/>
              <a:ahLst/>
              <a:cxnLst/>
              <a:rect l="0" t="0" r="0" b="0"/>
              <a:pathLst>
                <a:path w="10081" h="10080">
                  <a:moveTo>
                    <a:pt x="4921" y="0"/>
                  </a:moveTo>
                  <a:lnTo>
                    <a:pt x="2698" y="476"/>
                  </a:lnTo>
                  <a:lnTo>
                    <a:pt x="1190" y="1746"/>
                  </a:lnTo>
                  <a:lnTo>
                    <a:pt x="317" y="3412"/>
                  </a:lnTo>
                  <a:lnTo>
                    <a:pt x="0" y="5079"/>
                  </a:lnTo>
                  <a:lnTo>
                    <a:pt x="317" y="6667"/>
                  </a:lnTo>
                  <a:lnTo>
                    <a:pt x="1111" y="8333"/>
                  </a:lnTo>
                  <a:lnTo>
                    <a:pt x="2698" y="9603"/>
                  </a:lnTo>
                  <a:lnTo>
                    <a:pt x="4921" y="10080"/>
                  </a:lnTo>
                  <a:lnTo>
                    <a:pt x="6985" y="9683"/>
                  </a:lnTo>
                  <a:lnTo>
                    <a:pt x="8652" y="8651"/>
                  </a:lnTo>
                  <a:lnTo>
                    <a:pt x="9763" y="7063"/>
                  </a:lnTo>
                  <a:lnTo>
                    <a:pt x="10081" y="5079"/>
                  </a:lnTo>
                  <a:lnTo>
                    <a:pt x="9763" y="3016"/>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2833" name="Shape 7573"/>
            <p:cNvSpPr/>
            <p:nvPr/>
          </p:nvSpPr>
          <p:spPr>
            <a:xfrm>
              <a:off x="3852401" y="6233683"/>
              <a:ext cx="26352" cy="58340"/>
            </a:xfrm>
            <a:custGeom>
              <a:avLst/>
              <a:gdLst/>
              <a:ahLst/>
              <a:cxnLst/>
              <a:rect l="0" t="0" r="0" b="0"/>
              <a:pathLst>
                <a:path w="26352" h="58340">
                  <a:moveTo>
                    <a:pt x="13334" y="0"/>
                  </a:moveTo>
                  <a:lnTo>
                    <a:pt x="10874" y="3412"/>
                  </a:lnTo>
                  <a:lnTo>
                    <a:pt x="8889" y="6111"/>
                  </a:lnTo>
                  <a:lnTo>
                    <a:pt x="4366" y="11271"/>
                  </a:lnTo>
                  <a:lnTo>
                    <a:pt x="1428" y="13652"/>
                  </a:lnTo>
                  <a:lnTo>
                    <a:pt x="397" y="14446"/>
                  </a:lnTo>
                  <a:lnTo>
                    <a:pt x="0" y="15239"/>
                  </a:lnTo>
                  <a:lnTo>
                    <a:pt x="397" y="15953"/>
                  </a:lnTo>
                  <a:lnTo>
                    <a:pt x="5636" y="15953"/>
                  </a:lnTo>
                  <a:lnTo>
                    <a:pt x="5636" y="45719"/>
                  </a:lnTo>
                  <a:lnTo>
                    <a:pt x="5873" y="49132"/>
                  </a:lnTo>
                  <a:lnTo>
                    <a:pt x="6429" y="51911"/>
                  </a:lnTo>
                  <a:lnTo>
                    <a:pt x="7223" y="54133"/>
                  </a:lnTo>
                  <a:lnTo>
                    <a:pt x="8334" y="55721"/>
                  </a:lnTo>
                  <a:lnTo>
                    <a:pt x="11271" y="57705"/>
                  </a:lnTo>
                  <a:lnTo>
                    <a:pt x="14763" y="58340"/>
                  </a:lnTo>
                  <a:lnTo>
                    <a:pt x="18176" y="57705"/>
                  </a:lnTo>
                  <a:lnTo>
                    <a:pt x="21351" y="56117"/>
                  </a:lnTo>
                  <a:lnTo>
                    <a:pt x="24129" y="53816"/>
                  </a:lnTo>
                  <a:lnTo>
                    <a:pt x="26352" y="50800"/>
                  </a:lnTo>
                  <a:lnTo>
                    <a:pt x="25082" y="49688"/>
                  </a:lnTo>
                  <a:lnTo>
                    <a:pt x="22859" y="51911"/>
                  </a:lnTo>
                  <a:lnTo>
                    <a:pt x="21193" y="52783"/>
                  </a:lnTo>
                  <a:lnTo>
                    <a:pt x="19050" y="53181"/>
                  </a:lnTo>
                  <a:lnTo>
                    <a:pt x="16906" y="52704"/>
                  </a:lnTo>
                  <a:lnTo>
                    <a:pt x="15478" y="51513"/>
                  </a:lnTo>
                  <a:lnTo>
                    <a:pt x="14604" y="49847"/>
                  </a:lnTo>
                  <a:lnTo>
                    <a:pt x="14207" y="47942"/>
                  </a:lnTo>
                  <a:lnTo>
                    <a:pt x="13970" y="44291"/>
                  </a:lnTo>
                  <a:lnTo>
                    <a:pt x="13970" y="15953"/>
                  </a:lnTo>
                  <a:lnTo>
                    <a:pt x="23971" y="15953"/>
                  </a:lnTo>
                  <a:lnTo>
                    <a:pt x="23971" y="12778"/>
                  </a:lnTo>
                  <a:lnTo>
                    <a:pt x="13970" y="12778"/>
                  </a:lnTo>
                  <a:lnTo>
                    <a:pt x="13970" y="1269"/>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2834" name="Shape 7574"/>
            <p:cNvSpPr/>
            <p:nvPr/>
          </p:nvSpPr>
          <p:spPr>
            <a:xfrm>
              <a:off x="3591892" y="6233683"/>
              <a:ext cx="26352" cy="58340"/>
            </a:xfrm>
            <a:custGeom>
              <a:avLst/>
              <a:gdLst/>
              <a:ahLst/>
              <a:cxnLst/>
              <a:rect l="0" t="0" r="0" b="0"/>
              <a:pathLst>
                <a:path w="26352" h="58340">
                  <a:moveTo>
                    <a:pt x="13256" y="0"/>
                  </a:moveTo>
                  <a:lnTo>
                    <a:pt x="10874" y="3412"/>
                  </a:lnTo>
                  <a:lnTo>
                    <a:pt x="8890" y="6111"/>
                  </a:lnTo>
                  <a:lnTo>
                    <a:pt x="4365" y="11271"/>
                  </a:lnTo>
                  <a:lnTo>
                    <a:pt x="1428" y="13652"/>
                  </a:lnTo>
                  <a:lnTo>
                    <a:pt x="396" y="14446"/>
                  </a:lnTo>
                  <a:lnTo>
                    <a:pt x="0" y="15239"/>
                  </a:lnTo>
                  <a:lnTo>
                    <a:pt x="396" y="15953"/>
                  </a:lnTo>
                  <a:lnTo>
                    <a:pt x="5634" y="15953"/>
                  </a:lnTo>
                  <a:lnTo>
                    <a:pt x="5634" y="45719"/>
                  </a:lnTo>
                  <a:lnTo>
                    <a:pt x="5873" y="49132"/>
                  </a:lnTo>
                  <a:lnTo>
                    <a:pt x="6350" y="51911"/>
                  </a:lnTo>
                  <a:lnTo>
                    <a:pt x="7222" y="54133"/>
                  </a:lnTo>
                  <a:lnTo>
                    <a:pt x="8333" y="55721"/>
                  </a:lnTo>
                  <a:lnTo>
                    <a:pt x="11271" y="57705"/>
                  </a:lnTo>
                  <a:lnTo>
                    <a:pt x="14763" y="58340"/>
                  </a:lnTo>
                  <a:lnTo>
                    <a:pt x="18177" y="57705"/>
                  </a:lnTo>
                  <a:lnTo>
                    <a:pt x="21352" y="56117"/>
                  </a:lnTo>
                  <a:lnTo>
                    <a:pt x="24129" y="53816"/>
                  </a:lnTo>
                  <a:lnTo>
                    <a:pt x="26352" y="50800"/>
                  </a:lnTo>
                  <a:lnTo>
                    <a:pt x="25082" y="49688"/>
                  </a:lnTo>
                  <a:lnTo>
                    <a:pt x="22860" y="51911"/>
                  </a:lnTo>
                  <a:lnTo>
                    <a:pt x="21193" y="52783"/>
                  </a:lnTo>
                  <a:lnTo>
                    <a:pt x="19050" y="53181"/>
                  </a:lnTo>
                  <a:lnTo>
                    <a:pt x="16907" y="52704"/>
                  </a:lnTo>
                  <a:lnTo>
                    <a:pt x="15477" y="51513"/>
                  </a:lnTo>
                  <a:lnTo>
                    <a:pt x="14604" y="49847"/>
                  </a:lnTo>
                  <a:lnTo>
                    <a:pt x="14208" y="47942"/>
                  </a:lnTo>
                  <a:lnTo>
                    <a:pt x="13970" y="44291"/>
                  </a:lnTo>
                  <a:lnTo>
                    <a:pt x="13970" y="15953"/>
                  </a:lnTo>
                  <a:lnTo>
                    <a:pt x="23971" y="15953"/>
                  </a:lnTo>
                  <a:lnTo>
                    <a:pt x="23971" y="12778"/>
                  </a:lnTo>
                  <a:lnTo>
                    <a:pt x="13970" y="12778"/>
                  </a:lnTo>
                  <a:lnTo>
                    <a:pt x="13970" y="1269"/>
                  </a:lnTo>
                  <a:lnTo>
                    <a:pt x="13890" y="317"/>
                  </a:lnTo>
                  <a:lnTo>
                    <a:pt x="13256" y="0"/>
                  </a:lnTo>
                  <a:close/>
                </a:path>
              </a:pathLst>
            </a:custGeom>
            <a:solidFill>
              <a:srgbClr val="000000"/>
            </a:solidFill>
          </p:spPr>
          <p:txBody>
            <a:bodyPr vert="horz" lIns="91440" tIns="45720" rIns="91440" bIns="45720" anchor="t"/>
            <a:lstStyle/>
            <a:p>
              <a:endParaRPr lang="en-IN"/>
            </a:p>
          </p:txBody>
        </p:sp>
        <p:sp>
          <p:nvSpPr>
            <p:cNvPr id="2835" name="Shape 7575"/>
            <p:cNvSpPr/>
            <p:nvPr/>
          </p:nvSpPr>
          <p:spPr>
            <a:xfrm>
              <a:off x="3563159" y="6233683"/>
              <a:ext cx="26352" cy="58340"/>
            </a:xfrm>
            <a:custGeom>
              <a:avLst/>
              <a:gdLst/>
              <a:ahLst/>
              <a:cxnLst/>
              <a:rect l="0" t="0" r="0" b="0"/>
              <a:pathLst>
                <a:path w="26352" h="58340">
                  <a:moveTo>
                    <a:pt x="13255" y="0"/>
                  </a:moveTo>
                  <a:lnTo>
                    <a:pt x="10873" y="3412"/>
                  </a:lnTo>
                  <a:lnTo>
                    <a:pt x="8889" y="6111"/>
                  </a:lnTo>
                  <a:lnTo>
                    <a:pt x="6825" y="8572"/>
                  </a:lnTo>
                  <a:lnTo>
                    <a:pt x="4366" y="11271"/>
                  </a:lnTo>
                  <a:lnTo>
                    <a:pt x="1428" y="13652"/>
                  </a:lnTo>
                  <a:lnTo>
                    <a:pt x="397" y="14446"/>
                  </a:lnTo>
                  <a:lnTo>
                    <a:pt x="0" y="15239"/>
                  </a:lnTo>
                  <a:lnTo>
                    <a:pt x="397" y="15953"/>
                  </a:lnTo>
                  <a:lnTo>
                    <a:pt x="5636" y="15953"/>
                  </a:lnTo>
                  <a:lnTo>
                    <a:pt x="5636" y="45719"/>
                  </a:lnTo>
                  <a:lnTo>
                    <a:pt x="5873" y="49132"/>
                  </a:lnTo>
                  <a:lnTo>
                    <a:pt x="6350" y="51911"/>
                  </a:lnTo>
                  <a:lnTo>
                    <a:pt x="7223" y="54133"/>
                  </a:lnTo>
                  <a:lnTo>
                    <a:pt x="8334" y="55721"/>
                  </a:lnTo>
                  <a:lnTo>
                    <a:pt x="11271" y="57705"/>
                  </a:lnTo>
                  <a:lnTo>
                    <a:pt x="14763" y="58340"/>
                  </a:lnTo>
                  <a:lnTo>
                    <a:pt x="18177" y="57705"/>
                  </a:lnTo>
                  <a:lnTo>
                    <a:pt x="21352" y="56117"/>
                  </a:lnTo>
                  <a:lnTo>
                    <a:pt x="24129" y="53816"/>
                  </a:lnTo>
                  <a:lnTo>
                    <a:pt x="26352" y="50800"/>
                  </a:lnTo>
                  <a:lnTo>
                    <a:pt x="25082" y="49688"/>
                  </a:lnTo>
                  <a:lnTo>
                    <a:pt x="22859" y="51911"/>
                  </a:lnTo>
                  <a:lnTo>
                    <a:pt x="21192" y="52783"/>
                  </a:lnTo>
                  <a:lnTo>
                    <a:pt x="19050" y="53181"/>
                  </a:lnTo>
                  <a:lnTo>
                    <a:pt x="16905" y="52704"/>
                  </a:lnTo>
                  <a:lnTo>
                    <a:pt x="15478" y="51513"/>
                  </a:lnTo>
                  <a:lnTo>
                    <a:pt x="14604" y="49847"/>
                  </a:lnTo>
                  <a:lnTo>
                    <a:pt x="14208" y="47942"/>
                  </a:lnTo>
                  <a:lnTo>
                    <a:pt x="13969" y="44291"/>
                  </a:lnTo>
                  <a:lnTo>
                    <a:pt x="13969" y="15953"/>
                  </a:lnTo>
                  <a:lnTo>
                    <a:pt x="23971" y="15953"/>
                  </a:lnTo>
                  <a:lnTo>
                    <a:pt x="23971" y="12778"/>
                  </a:lnTo>
                  <a:lnTo>
                    <a:pt x="13969" y="12778"/>
                  </a:lnTo>
                  <a:lnTo>
                    <a:pt x="13969" y="1269"/>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836" name="Shape 7576"/>
            <p:cNvSpPr/>
            <p:nvPr/>
          </p:nvSpPr>
          <p:spPr>
            <a:xfrm>
              <a:off x="3265978" y="6233683"/>
              <a:ext cx="26352" cy="58340"/>
            </a:xfrm>
            <a:custGeom>
              <a:avLst/>
              <a:gdLst/>
              <a:ahLst/>
              <a:cxnLst/>
              <a:rect l="0" t="0" r="0" b="0"/>
              <a:pathLst>
                <a:path w="26352" h="58340">
                  <a:moveTo>
                    <a:pt x="13255" y="0"/>
                  </a:moveTo>
                  <a:lnTo>
                    <a:pt x="10873" y="3412"/>
                  </a:lnTo>
                  <a:lnTo>
                    <a:pt x="8890" y="6111"/>
                  </a:lnTo>
                  <a:lnTo>
                    <a:pt x="6826" y="8572"/>
                  </a:lnTo>
                  <a:lnTo>
                    <a:pt x="4366" y="11271"/>
                  </a:lnTo>
                  <a:lnTo>
                    <a:pt x="1428" y="13652"/>
                  </a:lnTo>
                  <a:lnTo>
                    <a:pt x="397" y="14446"/>
                  </a:lnTo>
                  <a:lnTo>
                    <a:pt x="0" y="15239"/>
                  </a:lnTo>
                  <a:lnTo>
                    <a:pt x="397" y="15953"/>
                  </a:lnTo>
                  <a:lnTo>
                    <a:pt x="5635" y="15953"/>
                  </a:lnTo>
                  <a:lnTo>
                    <a:pt x="5635" y="45719"/>
                  </a:lnTo>
                  <a:lnTo>
                    <a:pt x="5874" y="49132"/>
                  </a:lnTo>
                  <a:lnTo>
                    <a:pt x="6350" y="51911"/>
                  </a:lnTo>
                  <a:lnTo>
                    <a:pt x="7222" y="54133"/>
                  </a:lnTo>
                  <a:lnTo>
                    <a:pt x="8335" y="55721"/>
                  </a:lnTo>
                  <a:lnTo>
                    <a:pt x="11271" y="57705"/>
                  </a:lnTo>
                  <a:lnTo>
                    <a:pt x="14763" y="58340"/>
                  </a:lnTo>
                  <a:lnTo>
                    <a:pt x="18177" y="57705"/>
                  </a:lnTo>
                  <a:lnTo>
                    <a:pt x="21352" y="56117"/>
                  </a:lnTo>
                  <a:lnTo>
                    <a:pt x="24130" y="53816"/>
                  </a:lnTo>
                  <a:lnTo>
                    <a:pt x="26352" y="50800"/>
                  </a:lnTo>
                  <a:lnTo>
                    <a:pt x="25082" y="49688"/>
                  </a:lnTo>
                  <a:lnTo>
                    <a:pt x="22860" y="51911"/>
                  </a:lnTo>
                  <a:lnTo>
                    <a:pt x="21192" y="52783"/>
                  </a:lnTo>
                  <a:lnTo>
                    <a:pt x="19050" y="53181"/>
                  </a:lnTo>
                  <a:lnTo>
                    <a:pt x="16907" y="52704"/>
                  </a:lnTo>
                  <a:lnTo>
                    <a:pt x="15478" y="51513"/>
                  </a:lnTo>
                  <a:lnTo>
                    <a:pt x="14605" y="49847"/>
                  </a:lnTo>
                  <a:lnTo>
                    <a:pt x="14208" y="47942"/>
                  </a:lnTo>
                  <a:lnTo>
                    <a:pt x="13970" y="44291"/>
                  </a:lnTo>
                  <a:lnTo>
                    <a:pt x="13970" y="15953"/>
                  </a:lnTo>
                  <a:lnTo>
                    <a:pt x="23971" y="15953"/>
                  </a:lnTo>
                  <a:lnTo>
                    <a:pt x="23971" y="12778"/>
                  </a:lnTo>
                  <a:lnTo>
                    <a:pt x="13970" y="12778"/>
                  </a:lnTo>
                  <a:lnTo>
                    <a:pt x="13970" y="1269"/>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837" name="Shape 7577"/>
            <p:cNvSpPr/>
            <p:nvPr/>
          </p:nvSpPr>
          <p:spPr>
            <a:xfrm>
              <a:off x="4207287" y="6245430"/>
              <a:ext cx="39527" cy="46592"/>
            </a:xfrm>
            <a:custGeom>
              <a:avLst/>
              <a:gdLst/>
              <a:ahLst/>
              <a:cxnLst/>
              <a:rect l="0" t="0" r="0" b="0"/>
              <a:pathLst>
                <a:path w="39527" h="46592">
                  <a:moveTo>
                    <a:pt x="20161" y="0"/>
                  </a:moveTo>
                  <a:lnTo>
                    <a:pt x="18017" y="3571"/>
                  </a:lnTo>
                  <a:lnTo>
                    <a:pt x="21431" y="4127"/>
                  </a:lnTo>
                  <a:lnTo>
                    <a:pt x="23812" y="5556"/>
                  </a:lnTo>
                  <a:lnTo>
                    <a:pt x="25400" y="7539"/>
                  </a:lnTo>
                  <a:lnTo>
                    <a:pt x="26431" y="9921"/>
                  </a:lnTo>
                  <a:lnTo>
                    <a:pt x="27542" y="15001"/>
                  </a:lnTo>
                  <a:lnTo>
                    <a:pt x="7063" y="15001"/>
                  </a:lnTo>
                  <a:lnTo>
                    <a:pt x="7777" y="12064"/>
                  </a:lnTo>
                  <a:lnTo>
                    <a:pt x="8651" y="9525"/>
                  </a:lnTo>
                  <a:lnTo>
                    <a:pt x="9762" y="7539"/>
                  </a:lnTo>
                  <a:lnTo>
                    <a:pt x="11112" y="6032"/>
                  </a:lnTo>
                  <a:lnTo>
                    <a:pt x="14287" y="4127"/>
                  </a:lnTo>
                  <a:lnTo>
                    <a:pt x="18017" y="3571"/>
                  </a:lnTo>
                  <a:lnTo>
                    <a:pt x="20161" y="0"/>
                  </a:lnTo>
                  <a:lnTo>
                    <a:pt x="15875" y="555"/>
                  </a:lnTo>
                  <a:lnTo>
                    <a:pt x="11429" y="2222"/>
                  </a:lnTo>
                  <a:lnTo>
                    <a:pt x="7143" y="5317"/>
                  </a:lnTo>
                  <a:lnTo>
                    <a:pt x="3492" y="9921"/>
                  </a:lnTo>
                  <a:lnTo>
                    <a:pt x="951" y="16192"/>
                  </a:lnTo>
                  <a:lnTo>
                    <a:pt x="0" y="24367"/>
                  </a:lnTo>
                  <a:lnTo>
                    <a:pt x="317" y="29368"/>
                  </a:lnTo>
                  <a:lnTo>
                    <a:pt x="1270" y="33733"/>
                  </a:lnTo>
                  <a:lnTo>
                    <a:pt x="2857" y="37543"/>
                  </a:lnTo>
                  <a:lnTo>
                    <a:pt x="5079" y="40718"/>
                  </a:lnTo>
                  <a:lnTo>
                    <a:pt x="7777" y="43258"/>
                  </a:lnTo>
                  <a:lnTo>
                    <a:pt x="10952" y="45084"/>
                  </a:lnTo>
                  <a:lnTo>
                    <a:pt x="14525" y="46196"/>
                  </a:lnTo>
                  <a:lnTo>
                    <a:pt x="18493" y="46592"/>
                  </a:lnTo>
                  <a:lnTo>
                    <a:pt x="23415" y="45957"/>
                  </a:lnTo>
                  <a:lnTo>
                    <a:pt x="27621" y="44369"/>
                  </a:lnTo>
                  <a:lnTo>
                    <a:pt x="31113" y="42147"/>
                  </a:lnTo>
                  <a:lnTo>
                    <a:pt x="33971" y="39448"/>
                  </a:lnTo>
                  <a:lnTo>
                    <a:pt x="36195" y="36671"/>
                  </a:lnTo>
                  <a:lnTo>
                    <a:pt x="37782" y="33972"/>
                  </a:lnTo>
                  <a:lnTo>
                    <a:pt x="38893" y="31669"/>
                  </a:lnTo>
                  <a:lnTo>
                    <a:pt x="39527" y="30003"/>
                  </a:lnTo>
                  <a:lnTo>
                    <a:pt x="37939" y="29368"/>
                  </a:lnTo>
                  <a:lnTo>
                    <a:pt x="34925" y="33654"/>
                  </a:lnTo>
                  <a:lnTo>
                    <a:pt x="32701" y="35877"/>
                  </a:lnTo>
                  <a:lnTo>
                    <a:pt x="29923" y="37861"/>
                  </a:lnTo>
                  <a:lnTo>
                    <a:pt x="26590" y="39211"/>
                  </a:lnTo>
                  <a:lnTo>
                    <a:pt x="22542" y="39766"/>
                  </a:lnTo>
                  <a:lnTo>
                    <a:pt x="19207" y="39369"/>
                  </a:lnTo>
                  <a:lnTo>
                    <a:pt x="15795" y="38100"/>
                  </a:lnTo>
                  <a:lnTo>
                    <a:pt x="12700" y="35559"/>
                  </a:lnTo>
                  <a:lnTo>
                    <a:pt x="10001" y="31591"/>
                  </a:lnTo>
                  <a:lnTo>
                    <a:pt x="8888" y="28971"/>
                  </a:lnTo>
                  <a:lnTo>
                    <a:pt x="7937" y="25876"/>
                  </a:lnTo>
                  <a:lnTo>
                    <a:pt x="7301" y="22303"/>
                  </a:lnTo>
                  <a:lnTo>
                    <a:pt x="6826" y="18176"/>
                  </a:lnTo>
                  <a:lnTo>
                    <a:pt x="37623" y="18176"/>
                  </a:lnTo>
                  <a:lnTo>
                    <a:pt x="36908" y="13731"/>
                  </a:lnTo>
                  <a:lnTo>
                    <a:pt x="35797" y="9842"/>
                  </a:lnTo>
                  <a:lnTo>
                    <a:pt x="34131" y="6746"/>
                  </a:lnTo>
                  <a:lnTo>
                    <a:pt x="31987" y="4206"/>
                  </a:lnTo>
                  <a:lnTo>
                    <a:pt x="29526" y="2381"/>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838" name="Shape 7578"/>
            <p:cNvSpPr/>
            <p:nvPr/>
          </p:nvSpPr>
          <p:spPr>
            <a:xfrm>
              <a:off x="4129103" y="6245430"/>
              <a:ext cx="23494" cy="45561"/>
            </a:xfrm>
            <a:custGeom>
              <a:avLst/>
              <a:gdLst/>
              <a:ahLst/>
              <a:cxnLst/>
              <a:rect l="0" t="0" r="0" b="0"/>
              <a:pathLst>
                <a:path w="23494" h="45561">
                  <a:moveTo>
                    <a:pt x="15716" y="0"/>
                  </a:moveTo>
                  <a:lnTo>
                    <a:pt x="397" y="5476"/>
                  </a:lnTo>
                  <a:lnTo>
                    <a:pt x="397" y="6984"/>
                  </a:lnTo>
                  <a:lnTo>
                    <a:pt x="4366" y="6587"/>
                  </a:lnTo>
                  <a:lnTo>
                    <a:pt x="5556" y="6667"/>
                  </a:lnTo>
                  <a:lnTo>
                    <a:pt x="6667" y="7381"/>
                  </a:lnTo>
                  <a:lnTo>
                    <a:pt x="7541" y="9127"/>
                  </a:lnTo>
                  <a:lnTo>
                    <a:pt x="7858" y="12541"/>
                  </a:lnTo>
                  <a:lnTo>
                    <a:pt x="7858" y="35480"/>
                  </a:lnTo>
                  <a:lnTo>
                    <a:pt x="7698" y="38734"/>
                  </a:lnTo>
                  <a:lnTo>
                    <a:pt x="7143" y="41116"/>
                  </a:lnTo>
                  <a:lnTo>
                    <a:pt x="6191" y="42623"/>
                  </a:lnTo>
                  <a:lnTo>
                    <a:pt x="4762" y="43497"/>
                  </a:lnTo>
                  <a:lnTo>
                    <a:pt x="2778" y="43893"/>
                  </a:lnTo>
                  <a:lnTo>
                    <a:pt x="0" y="44132"/>
                  </a:lnTo>
                  <a:lnTo>
                    <a:pt x="0" y="45561"/>
                  </a:lnTo>
                  <a:lnTo>
                    <a:pt x="23494" y="45561"/>
                  </a:lnTo>
                  <a:lnTo>
                    <a:pt x="23494" y="44132"/>
                  </a:lnTo>
                  <a:lnTo>
                    <a:pt x="19447" y="43497"/>
                  </a:lnTo>
                  <a:lnTo>
                    <a:pt x="17223" y="42068"/>
                  </a:lnTo>
                  <a:lnTo>
                    <a:pt x="16350"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839" name="Shape 7579"/>
            <p:cNvSpPr/>
            <p:nvPr/>
          </p:nvSpPr>
          <p:spPr>
            <a:xfrm>
              <a:off x="4052109" y="6245430"/>
              <a:ext cx="43736" cy="46592"/>
            </a:xfrm>
            <a:custGeom>
              <a:avLst/>
              <a:gdLst/>
              <a:ahLst/>
              <a:cxnLst/>
              <a:rect l="0" t="0" r="0" b="0"/>
              <a:pathLst>
                <a:path w="43736" h="46592">
                  <a:moveTo>
                    <a:pt x="21431" y="0"/>
                  </a:moveTo>
                  <a:lnTo>
                    <a:pt x="20637" y="2777"/>
                  </a:lnTo>
                  <a:lnTo>
                    <a:pt x="24843" y="3651"/>
                  </a:lnTo>
                  <a:lnTo>
                    <a:pt x="28336" y="6032"/>
                  </a:lnTo>
                  <a:lnTo>
                    <a:pt x="31114" y="9762"/>
                  </a:lnTo>
                  <a:lnTo>
                    <a:pt x="33178" y="14446"/>
                  </a:lnTo>
                  <a:lnTo>
                    <a:pt x="34368" y="19922"/>
                  </a:lnTo>
                  <a:lnTo>
                    <a:pt x="34766" y="25876"/>
                  </a:lnTo>
                  <a:lnTo>
                    <a:pt x="34211" y="32146"/>
                  </a:lnTo>
                  <a:lnTo>
                    <a:pt x="32861" y="36829"/>
                  </a:lnTo>
                  <a:lnTo>
                    <a:pt x="30877" y="40163"/>
                  </a:lnTo>
                  <a:lnTo>
                    <a:pt x="28336" y="42306"/>
                  </a:lnTo>
                  <a:lnTo>
                    <a:pt x="25717" y="43497"/>
                  </a:lnTo>
                  <a:lnTo>
                    <a:pt x="23098" y="43814"/>
                  </a:lnTo>
                  <a:lnTo>
                    <a:pt x="19050" y="43021"/>
                  </a:lnTo>
                  <a:lnTo>
                    <a:pt x="15875" y="40877"/>
                  </a:lnTo>
                  <a:lnTo>
                    <a:pt x="13414" y="37623"/>
                  </a:lnTo>
                  <a:lnTo>
                    <a:pt x="11588" y="33733"/>
                  </a:lnTo>
                  <a:lnTo>
                    <a:pt x="9445" y="25319"/>
                  </a:lnTo>
                  <a:lnTo>
                    <a:pt x="9128" y="21431"/>
                  </a:lnTo>
                  <a:lnTo>
                    <a:pt x="8968" y="18256"/>
                  </a:lnTo>
                  <a:lnTo>
                    <a:pt x="9207" y="14604"/>
                  </a:lnTo>
                  <a:lnTo>
                    <a:pt x="9842" y="11508"/>
                  </a:lnTo>
                  <a:lnTo>
                    <a:pt x="10873" y="8809"/>
                  </a:lnTo>
                  <a:lnTo>
                    <a:pt x="12382" y="6667"/>
                  </a:lnTo>
                  <a:lnTo>
                    <a:pt x="16192" y="3730"/>
                  </a:lnTo>
                  <a:lnTo>
                    <a:pt x="18336" y="3016"/>
                  </a:lnTo>
                  <a:lnTo>
                    <a:pt x="20637" y="2777"/>
                  </a:lnTo>
                  <a:lnTo>
                    <a:pt x="21431" y="0"/>
                  </a:lnTo>
                  <a:lnTo>
                    <a:pt x="15239" y="872"/>
                  </a:lnTo>
                  <a:lnTo>
                    <a:pt x="10000" y="3333"/>
                  </a:lnTo>
                  <a:lnTo>
                    <a:pt x="5714" y="6984"/>
                  </a:lnTo>
                  <a:lnTo>
                    <a:pt x="2618" y="11667"/>
                  </a:lnTo>
                  <a:lnTo>
                    <a:pt x="634" y="17064"/>
                  </a:lnTo>
                  <a:lnTo>
                    <a:pt x="0" y="23018"/>
                  </a:lnTo>
                  <a:lnTo>
                    <a:pt x="714" y="29368"/>
                  </a:lnTo>
                  <a:lnTo>
                    <a:pt x="2778" y="35083"/>
                  </a:lnTo>
                  <a:lnTo>
                    <a:pt x="6111" y="39766"/>
                  </a:lnTo>
                  <a:lnTo>
                    <a:pt x="10398" y="43417"/>
                  </a:lnTo>
                  <a:lnTo>
                    <a:pt x="15716" y="45719"/>
                  </a:lnTo>
                  <a:lnTo>
                    <a:pt x="21748" y="46592"/>
                  </a:lnTo>
                  <a:lnTo>
                    <a:pt x="28575" y="45481"/>
                  </a:lnTo>
                  <a:lnTo>
                    <a:pt x="34131" y="42623"/>
                  </a:lnTo>
                  <a:lnTo>
                    <a:pt x="38337" y="38417"/>
                  </a:lnTo>
                  <a:lnTo>
                    <a:pt x="41354" y="33496"/>
                  </a:lnTo>
                  <a:lnTo>
                    <a:pt x="43179" y="28098"/>
                  </a:lnTo>
                  <a:lnTo>
                    <a:pt x="43736" y="23018"/>
                  </a:lnTo>
                  <a:lnTo>
                    <a:pt x="43259" y="17858"/>
                  </a:lnTo>
                  <a:lnTo>
                    <a:pt x="42068" y="13334"/>
                  </a:lnTo>
                  <a:lnTo>
                    <a:pt x="40084" y="9366"/>
                  </a:lnTo>
                  <a:lnTo>
                    <a:pt x="37386" y="6111"/>
                  </a:lnTo>
                  <a:lnTo>
                    <a:pt x="34131" y="3492"/>
                  </a:lnTo>
                  <a:lnTo>
                    <a:pt x="30399"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2840" name="Shape 7580"/>
            <p:cNvSpPr/>
            <p:nvPr/>
          </p:nvSpPr>
          <p:spPr>
            <a:xfrm>
              <a:off x="3809062" y="6245430"/>
              <a:ext cx="39528" cy="46592"/>
            </a:xfrm>
            <a:custGeom>
              <a:avLst/>
              <a:gdLst/>
              <a:ahLst/>
              <a:cxnLst/>
              <a:rect l="0" t="0" r="0" b="0"/>
              <a:pathLst>
                <a:path w="39528" h="46592">
                  <a:moveTo>
                    <a:pt x="20161" y="0"/>
                  </a:moveTo>
                  <a:lnTo>
                    <a:pt x="18018" y="3571"/>
                  </a:lnTo>
                  <a:lnTo>
                    <a:pt x="21431" y="4127"/>
                  </a:lnTo>
                  <a:lnTo>
                    <a:pt x="23812" y="5556"/>
                  </a:lnTo>
                  <a:lnTo>
                    <a:pt x="25400" y="7539"/>
                  </a:lnTo>
                  <a:lnTo>
                    <a:pt x="26511" y="9921"/>
                  </a:lnTo>
                  <a:lnTo>
                    <a:pt x="27543" y="15001"/>
                  </a:lnTo>
                  <a:lnTo>
                    <a:pt x="7143" y="15001"/>
                  </a:lnTo>
                  <a:lnTo>
                    <a:pt x="7857" y="12064"/>
                  </a:lnTo>
                  <a:lnTo>
                    <a:pt x="8731" y="9525"/>
                  </a:lnTo>
                  <a:lnTo>
                    <a:pt x="9763" y="7539"/>
                  </a:lnTo>
                  <a:lnTo>
                    <a:pt x="11112" y="6032"/>
                  </a:lnTo>
                  <a:lnTo>
                    <a:pt x="14287" y="4127"/>
                  </a:lnTo>
                  <a:lnTo>
                    <a:pt x="18018" y="3571"/>
                  </a:lnTo>
                  <a:lnTo>
                    <a:pt x="20161" y="0"/>
                  </a:lnTo>
                  <a:lnTo>
                    <a:pt x="15954" y="555"/>
                  </a:lnTo>
                  <a:lnTo>
                    <a:pt x="11429" y="2222"/>
                  </a:lnTo>
                  <a:lnTo>
                    <a:pt x="7143" y="5317"/>
                  </a:lnTo>
                  <a:lnTo>
                    <a:pt x="3492" y="9921"/>
                  </a:lnTo>
                  <a:lnTo>
                    <a:pt x="952" y="16192"/>
                  </a:lnTo>
                  <a:lnTo>
                    <a:pt x="0" y="24367"/>
                  </a:lnTo>
                  <a:lnTo>
                    <a:pt x="396" y="29368"/>
                  </a:lnTo>
                  <a:lnTo>
                    <a:pt x="1349" y="33733"/>
                  </a:lnTo>
                  <a:lnTo>
                    <a:pt x="2857" y="37543"/>
                  </a:lnTo>
                  <a:lnTo>
                    <a:pt x="5079" y="40718"/>
                  </a:lnTo>
                  <a:lnTo>
                    <a:pt x="7778" y="43258"/>
                  </a:lnTo>
                  <a:lnTo>
                    <a:pt x="10953" y="45084"/>
                  </a:lnTo>
                  <a:lnTo>
                    <a:pt x="14526" y="46196"/>
                  </a:lnTo>
                  <a:lnTo>
                    <a:pt x="18494" y="46592"/>
                  </a:lnTo>
                  <a:lnTo>
                    <a:pt x="23414" y="45957"/>
                  </a:lnTo>
                  <a:lnTo>
                    <a:pt x="27622" y="44369"/>
                  </a:lnTo>
                  <a:lnTo>
                    <a:pt x="31194" y="42147"/>
                  </a:lnTo>
                  <a:lnTo>
                    <a:pt x="33972" y="39448"/>
                  </a:lnTo>
                  <a:lnTo>
                    <a:pt x="36195" y="36671"/>
                  </a:lnTo>
                  <a:lnTo>
                    <a:pt x="37782" y="33972"/>
                  </a:lnTo>
                  <a:lnTo>
                    <a:pt x="38893" y="31669"/>
                  </a:lnTo>
                  <a:lnTo>
                    <a:pt x="39528" y="30003"/>
                  </a:lnTo>
                  <a:lnTo>
                    <a:pt x="37941" y="29368"/>
                  </a:lnTo>
                  <a:lnTo>
                    <a:pt x="34925" y="33654"/>
                  </a:lnTo>
                  <a:lnTo>
                    <a:pt x="32702" y="35877"/>
                  </a:lnTo>
                  <a:lnTo>
                    <a:pt x="29924" y="37861"/>
                  </a:lnTo>
                  <a:lnTo>
                    <a:pt x="26589" y="39211"/>
                  </a:lnTo>
                  <a:lnTo>
                    <a:pt x="22542" y="39766"/>
                  </a:lnTo>
                  <a:lnTo>
                    <a:pt x="19208" y="39369"/>
                  </a:lnTo>
                  <a:lnTo>
                    <a:pt x="15795" y="38100"/>
                  </a:lnTo>
                  <a:lnTo>
                    <a:pt x="12700" y="35559"/>
                  </a:lnTo>
                  <a:lnTo>
                    <a:pt x="10001" y="31591"/>
                  </a:lnTo>
                  <a:lnTo>
                    <a:pt x="8890" y="28971"/>
                  </a:lnTo>
                  <a:lnTo>
                    <a:pt x="7937" y="25876"/>
                  </a:lnTo>
                  <a:lnTo>
                    <a:pt x="7302" y="22303"/>
                  </a:lnTo>
                  <a:lnTo>
                    <a:pt x="6826" y="18176"/>
                  </a:lnTo>
                  <a:lnTo>
                    <a:pt x="37623" y="18176"/>
                  </a:lnTo>
                  <a:lnTo>
                    <a:pt x="36908" y="13731"/>
                  </a:lnTo>
                  <a:lnTo>
                    <a:pt x="35798" y="9842"/>
                  </a:lnTo>
                  <a:lnTo>
                    <a:pt x="34131" y="6746"/>
                  </a:lnTo>
                  <a:lnTo>
                    <a:pt x="31988" y="4206"/>
                  </a:lnTo>
                  <a:lnTo>
                    <a:pt x="29527" y="2381"/>
                  </a:lnTo>
                  <a:lnTo>
                    <a:pt x="26670"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841" name="Shape 7581"/>
            <p:cNvSpPr/>
            <p:nvPr/>
          </p:nvSpPr>
          <p:spPr>
            <a:xfrm>
              <a:off x="3724051" y="6245430"/>
              <a:ext cx="40084" cy="46592"/>
            </a:xfrm>
            <a:custGeom>
              <a:avLst/>
              <a:gdLst/>
              <a:ahLst/>
              <a:cxnLst/>
              <a:rect l="0" t="0" r="0" b="0"/>
              <a:pathLst>
                <a:path w="40084" h="46592">
                  <a:moveTo>
                    <a:pt x="18018" y="0"/>
                  </a:moveTo>
                  <a:lnTo>
                    <a:pt x="12859" y="555"/>
                  </a:lnTo>
                  <a:lnTo>
                    <a:pt x="8731" y="1983"/>
                  </a:lnTo>
                  <a:lnTo>
                    <a:pt x="5636" y="4047"/>
                  </a:lnTo>
                  <a:lnTo>
                    <a:pt x="3493" y="6428"/>
                  </a:lnTo>
                  <a:lnTo>
                    <a:pt x="2302" y="8809"/>
                  </a:lnTo>
                  <a:lnTo>
                    <a:pt x="1906" y="11032"/>
                  </a:lnTo>
                  <a:lnTo>
                    <a:pt x="2857" y="13811"/>
                  </a:lnTo>
                  <a:lnTo>
                    <a:pt x="4128" y="14922"/>
                  </a:lnTo>
                  <a:lnTo>
                    <a:pt x="6112" y="15398"/>
                  </a:lnTo>
                  <a:lnTo>
                    <a:pt x="7937" y="15001"/>
                  </a:lnTo>
                  <a:lnTo>
                    <a:pt x="9367" y="13969"/>
                  </a:lnTo>
                  <a:lnTo>
                    <a:pt x="10239" y="12619"/>
                  </a:lnTo>
                  <a:lnTo>
                    <a:pt x="10557" y="11112"/>
                  </a:lnTo>
                  <a:lnTo>
                    <a:pt x="10318" y="9366"/>
                  </a:lnTo>
                  <a:lnTo>
                    <a:pt x="10081" y="7222"/>
                  </a:lnTo>
                  <a:lnTo>
                    <a:pt x="10716" y="5238"/>
                  </a:lnTo>
                  <a:lnTo>
                    <a:pt x="12382" y="3730"/>
                  </a:lnTo>
                  <a:lnTo>
                    <a:pt x="14684" y="2698"/>
                  </a:lnTo>
                  <a:lnTo>
                    <a:pt x="17144" y="2381"/>
                  </a:lnTo>
                  <a:lnTo>
                    <a:pt x="19606" y="2698"/>
                  </a:lnTo>
                  <a:lnTo>
                    <a:pt x="22067" y="3809"/>
                  </a:lnTo>
                  <a:lnTo>
                    <a:pt x="23972" y="6350"/>
                  </a:lnTo>
                  <a:lnTo>
                    <a:pt x="24765" y="10636"/>
                  </a:lnTo>
                  <a:lnTo>
                    <a:pt x="24765" y="16668"/>
                  </a:lnTo>
                  <a:lnTo>
                    <a:pt x="24025" y="16960"/>
                  </a:lnTo>
                  <a:lnTo>
                    <a:pt x="24765" y="19050"/>
                  </a:lnTo>
                  <a:lnTo>
                    <a:pt x="24765" y="33416"/>
                  </a:lnTo>
                  <a:lnTo>
                    <a:pt x="24209" y="36749"/>
                  </a:lnTo>
                  <a:lnTo>
                    <a:pt x="23178" y="37941"/>
                  </a:lnTo>
                  <a:lnTo>
                    <a:pt x="21352" y="39052"/>
                  </a:lnTo>
                  <a:lnTo>
                    <a:pt x="20319" y="39528"/>
                  </a:lnTo>
                  <a:lnTo>
                    <a:pt x="18732" y="40083"/>
                  </a:lnTo>
                  <a:lnTo>
                    <a:pt x="15240" y="40877"/>
                  </a:lnTo>
                  <a:lnTo>
                    <a:pt x="12700" y="40322"/>
                  </a:lnTo>
                  <a:lnTo>
                    <a:pt x="10637" y="38734"/>
                  </a:lnTo>
                  <a:lnTo>
                    <a:pt x="9287" y="36273"/>
                  </a:lnTo>
                  <a:lnTo>
                    <a:pt x="8731" y="33098"/>
                  </a:lnTo>
                  <a:lnTo>
                    <a:pt x="8731" y="32939"/>
                  </a:lnTo>
                  <a:lnTo>
                    <a:pt x="8890" y="31114"/>
                  </a:lnTo>
                  <a:lnTo>
                    <a:pt x="9525" y="28971"/>
                  </a:lnTo>
                  <a:lnTo>
                    <a:pt x="11112" y="26589"/>
                  </a:lnTo>
                  <a:lnTo>
                    <a:pt x="13969" y="24129"/>
                  </a:lnTo>
                  <a:lnTo>
                    <a:pt x="15954" y="22859"/>
                  </a:lnTo>
                  <a:lnTo>
                    <a:pt x="18415" y="21589"/>
                  </a:lnTo>
                  <a:lnTo>
                    <a:pt x="21352" y="20319"/>
                  </a:lnTo>
                  <a:lnTo>
                    <a:pt x="24765" y="19050"/>
                  </a:lnTo>
                  <a:lnTo>
                    <a:pt x="24025" y="16960"/>
                  </a:lnTo>
                  <a:lnTo>
                    <a:pt x="17304" y="19605"/>
                  </a:lnTo>
                  <a:lnTo>
                    <a:pt x="11112" y="22383"/>
                  </a:lnTo>
                  <a:lnTo>
                    <a:pt x="6270" y="25161"/>
                  </a:lnTo>
                  <a:lnTo>
                    <a:pt x="2778" y="28177"/>
                  </a:lnTo>
                  <a:lnTo>
                    <a:pt x="714" y="31828"/>
                  </a:lnTo>
                  <a:lnTo>
                    <a:pt x="0" y="36273"/>
                  </a:lnTo>
                  <a:lnTo>
                    <a:pt x="953" y="40639"/>
                  </a:lnTo>
                  <a:lnTo>
                    <a:pt x="3254" y="43893"/>
                  </a:lnTo>
                  <a:lnTo>
                    <a:pt x="6588" y="45957"/>
                  </a:lnTo>
                  <a:lnTo>
                    <a:pt x="10478" y="46592"/>
                  </a:lnTo>
                  <a:lnTo>
                    <a:pt x="14526" y="45957"/>
                  </a:lnTo>
                  <a:lnTo>
                    <a:pt x="18336" y="44211"/>
                  </a:lnTo>
                  <a:lnTo>
                    <a:pt x="21828" y="41830"/>
                  </a:lnTo>
                  <a:lnTo>
                    <a:pt x="24844" y="39369"/>
                  </a:lnTo>
                  <a:lnTo>
                    <a:pt x="25400" y="42306"/>
                  </a:lnTo>
                  <a:lnTo>
                    <a:pt x="26353" y="44369"/>
                  </a:lnTo>
                  <a:lnTo>
                    <a:pt x="27623" y="45719"/>
                  </a:lnTo>
                  <a:lnTo>
                    <a:pt x="28893" y="46354"/>
                  </a:lnTo>
                  <a:lnTo>
                    <a:pt x="31274" y="46592"/>
                  </a:lnTo>
                  <a:lnTo>
                    <a:pt x="32782" y="46433"/>
                  </a:lnTo>
                  <a:lnTo>
                    <a:pt x="34687" y="45878"/>
                  </a:lnTo>
                  <a:lnTo>
                    <a:pt x="37148" y="44450"/>
                  </a:lnTo>
                  <a:lnTo>
                    <a:pt x="40084" y="41592"/>
                  </a:lnTo>
                  <a:lnTo>
                    <a:pt x="40084" y="39052"/>
                  </a:lnTo>
                  <a:lnTo>
                    <a:pt x="38259" y="40322"/>
                  </a:lnTo>
                  <a:lnTo>
                    <a:pt x="35639" y="40957"/>
                  </a:lnTo>
                  <a:lnTo>
                    <a:pt x="33973" y="40401"/>
                  </a:lnTo>
                  <a:lnTo>
                    <a:pt x="33099" y="39131"/>
                  </a:lnTo>
                  <a:lnTo>
                    <a:pt x="32782" y="35162"/>
                  </a:lnTo>
                  <a:lnTo>
                    <a:pt x="32782" y="15875"/>
                  </a:lnTo>
                  <a:lnTo>
                    <a:pt x="32225" y="9127"/>
                  </a:lnTo>
                  <a:lnTo>
                    <a:pt x="30956" y="5714"/>
                  </a:lnTo>
                  <a:lnTo>
                    <a:pt x="28417" y="2777"/>
                  </a:lnTo>
                  <a:lnTo>
                    <a:pt x="26591" y="1587"/>
                  </a:lnTo>
                  <a:lnTo>
                    <a:pt x="24209" y="79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2842" name="Shape 7582"/>
            <p:cNvSpPr/>
            <p:nvPr/>
          </p:nvSpPr>
          <p:spPr>
            <a:xfrm>
              <a:off x="3620785" y="6245430"/>
              <a:ext cx="39528" cy="46592"/>
            </a:xfrm>
            <a:custGeom>
              <a:avLst/>
              <a:gdLst/>
              <a:ahLst/>
              <a:cxnLst/>
              <a:rect l="0" t="0" r="0" b="0"/>
              <a:pathLst>
                <a:path w="39528" h="46592">
                  <a:moveTo>
                    <a:pt x="20241" y="0"/>
                  </a:moveTo>
                  <a:lnTo>
                    <a:pt x="18097" y="3571"/>
                  </a:lnTo>
                  <a:lnTo>
                    <a:pt x="21431" y="4127"/>
                  </a:lnTo>
                  <a:lnTo>
                    <a:pt x="23891" y="5556"/>
                  </a:lnTo>
                  <a:lnTo>
                    <a:pt x="25479" y="7539"/>
                  </a:lnTo>
                  <a:lnTo>
                    <a:pt x="26511" y="9921"/>
                  </a:lnTo>
                  <a:lnTo>
                    <a:pt x="27542" y="15001"/>
                  </a:lnTo>
                  <a:lnTo>
                    <a:pt x="7143" y="15001"/>
                  </a:lnTo>
                  <a:lnTo>
                    <a:pt x="7858" y="12064"/>
                  </a:lnTo>
                  <a:lnTo>
                    <a:pt x="8731" y="9525"/>
                  </a:lnTo>
                  <a:lnTo>
                    <a:pt x="9842" y="7539"/>
                  </a:lnTo>
                  <a:lnTo>
                    <a:pt x="11191" y="6032"/>
                  </a:lnTo>
                  <a:lnTo>
                    <a:pt x="14366" y="4127"/>
                  </a:lnTo>
                  <a:lnTo>
                    <a:pt x="18097" y="3571"/>
                  </a:lnTo>
                  <a:lnTo>
                    <a:pt x="20241" y="0"/>
                  </a:lnTo>
                  <a:lnTo>
                    <a:pt x="15954" y="555"/>
                  </a:lnTo>
                  <a:lnTo>
                    <a:pt x="11510" y="2222"/>
                  </a:lnTo>
                  <a:lnTo>
                    <a:pt x="7222" y="5317"/>
                  </a:lnTo>
                  <a:lnTo>
                    <a:pt x="3572" y="9921"/>
                  </a:lnTo>
                  <a:lnTo>
                    <a:pt x="1032" y="16192"/>
                  </a:lnTo>
                  <a:lnTo>
                    <a:pt x="0" y="24367"/>
                  </a:lnTo>
                  <a:lnTo>
                    <a:pt x="397" y="29368"/>
                  </a:lnTo>
                  <a:lnTo>
                    <a:pt x="1348" y="33733"/>
                  </a:lnTo>
                  <a:lnTo>
                    <a:pt x="2936" y="37543"/>
                  </a:lnTo>
                  <a:lnTo>
                    <a:pt x="5160" y="40718"/>
                  </a:lnTo>
                  <a:lnTo>
                    <a:pt x="7858" y="43258"/>
                  </a:lnTo>
                  <a:lnTo>
                    <a:pt x="11033" y="45084"/>
                  </a:lnTo>
                  <a:lnTo>
                    <a:pt x="14605" y="46196"/>
                  </a:lnTo>
                  <a:lnTo>
                    <a:pt x="18574" y="46592"/>
                  </a:lnTo>
                  <a:lnTo>
                    <a:pt x="23495" y="45957"/>
                  </a:lnTo>
                  <a:lnTo>
                    <a:pt x="27702" y="44369"/>
                  </a:lnTo>
                  <a:lnTo>
                    <a:pt x="31194" y="42147"/>
                  </a:lnTo>
                  <a:lnTo>
                    <a:pt x="34052" y="39448"/>
                  </a:lnTo>
                  <a:lnTo>
                    <a:pt x="37861" y="33972"/>
                  </a:lnTo>
                  <a:lnTo>
                    <a:pt x="38972" y="31669"/>
                  </a:lnTo>
                  <a:lnTo>
                    <a:pt x="39528" y="30003"/>
                  </a:lnTo>
                  <a:lnTo>
                    <a:pt x="37941" y="29368"/>
                  </a:lnTo>
                  <a:lnTo>
                    <a:pt x="36671" y="31352"/>
                  </a:lnTo>
                  <a:lnTo>
                    <a:pt x="34925" y="33654"/>
                  </a:lnTo>
                  <a:lnTo>
                    <a:pt x="32702" y="35877"/>
                  </a:lnTo>
                  <a:lnTo>
                    <a:pt x="30003" y="37861"/>
                  </a:lnTo>
                  <a:lnTo>
                    <a:pt x="26670" y="39211"/>
                  </a:lnTo>
                  <a:lnTo>
                    <a:pt x="22622" y="39766"/>
                  </a:lnTo>
                  <a:lnTo>
                    <a:pt x="19288" y="39369"/>
                  </a:lnTo>
                  <a:lnTo>
                    <a:pt x="15875" y="38100"/>
                  </a:lnTo>
                  <a:lnTo>
                    <a:pt x="12779" y="35559"/>
                  </a:lnTo>
                  <a:lnTo>
                    <a:pt x="10080" y="31591"/>
                  </a:lnTo>
                  <a:lnTo>
                    <a:pt x="8969" y="28971"/>
                  </a:lnTo>
                  <a:lnTo>
                    <a:pt x="8016" y="25876"/>
                  </a:lnTo>
                  <a:lnTo>
                    <a:pt x="7302" y="22303"/>
                  </a:lnTo>
                  <a:lnTo>
                    <a:pt x="6905" y="18176"/>
                  </a:lnTo>
                  <a:lnTo>
                    <a:pt x="37703" y="18176"/>
                  </a:lnTo>
                  <a:lnTo>
                    <a:pt x="36988" y="13731"/>
                  </a:lnTo>
                  <a:lnTo>
                    <a:pt x="35877" y="9842"/>
                  </a:lnTo>
                  <a:lnTo>
                    <a:pt x="34210" y="6746"/>
                  </a:lnTo>
                  <a:lnTo>
                    <a:pt x="32067" y="4206"/>
                  </a:lnTo>
                  <a:lnTo>
                    <a:pt x="29607" y="2381"/>
                  </a:lnTo>
                  <a:lnTo>
                    <a:pt x="26748"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843" name="Shape 7583"/>
            <p:cNvSpPr/>
            <p:nvPr/>
          </p:nvSpPr>
          <p:spPr>
            <a:xfrm>
              <a:off x="3535695" y="6245430"/>
              <a:ext cx="23495" cy="45561"/>
            </a:xfrm>
            <a:custGeom>
              <a:avLst/>
              <a:gdLst/>
              <a:ahLst/>
              <a:cxnLst/>
              <a:rect l="0" t="0" r="0" b="0"/>
              <a:pathLst>
                <a:path w="23495" h="45561">
                  <a:moveTo>
                    <a:pt x="15794" y="0"/>
                  </a:moveTo>
                  <a:lnTo>
                    <a:pt x="397" y="5476"/>
                  </a:lnTo>
                  <a:lnTo>
                    <a:pt x="397" y="6984"/>
                  </a:lnTo>
                  <a:lnTo>
                    <a:pt x="4366" y="6587"/>
                  </a:lnTo>
                  <a:lnTo>
                    <a:pt x="5636" y="6667"/>
                  </a:lnTo>
                  <a:lnTo>
                    <a:pt x="6747" y="7381"/>
                  </a:lnTo>
                  <a:lnTo>
                    <a:pt x="7541" y="9127"/>
                  </a:lnTo>
                  <a:lnTo>
                    <a:pt x="7857" y="12541"/>
                  </a:lnTo>
                  <a:lnTo>
                    <a:pt x="7857" y="35480"/>
                  </a:lnTo>
                  <a:lnTo>
                    <a:pt x="7699" y="38734"/>
                  </a:lnTo>
                  <a:lnTo>
                    <a:pt x="7143" y="41116"/>
                  </a:lnTo>
                  <a:lnTo>
                    <a:pt x="6191" y="42623"/>
                  </a:lnTo>
                  <a:lnTo>
                    <a:pt x="4762" y="43497"/>
                  </a:lnTo>
                  <a:lnTo>
                    <a:pt x="2778" y="43893"/>
                  </a:lnTo>
                  <a:lnTo>
                    <a:pt x="0" y="44132"/>
                  </a:lnTo>
                  <a:lnTo>
                    <a:pt x="0" y="45561"/>
                  </a:lnTo>
                  <a:lnTo>
                    <a:pt x="23495" y="45561"/>
                  </a:lnTo>
                  <a:lnTo>
                    <a:pt x="23495" y="44132"/>
                  </a:lnTo>
                  <a:lnTo>
                    <a:pt x="19447" y="43497"/>
                  </a:lnTo>
                  <a:lnTo>
                    <a:pt x="18176" y="42941"/>
                  </a:lnTo>
                  <a:lnTo>
                    <a:pt x="17303" y="42068"/>
                  </a:lnTo>
                  <a:lnTo>
                    <a:pt x="16351" y="3952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2844" name="Shape 7584"/>
            <p:cNvSpPr/>
            <p:nvPr/>
          </p:nvSpPr>
          <p:spPr>
            <a:xfrm>
              <a:off x="3328764" y="6245430"/>
              <a:ext cx="40163" cy="46592"/>
            </a:xfrm>
            <a:custGeom>
              <a:avLst/>
              <a:gdLst/>
              <a:ahLst/>
              <a:cxnLst/>
              <a:rect l="0" t="0" r="0" b="0"/>
              <a:pathLst>
                <a:path w="40163" h="46592">
                  <a:moveTo>
                    <a:pt x="18098" y="0"/>
                  </a:moveTo>
                  <a:lnTo>
                    <a:pt x="12859" y="555"/>
                  </a:lnTo>
                  <a:lnTo>
                    <a:pt x="8731" y="1983"/>
                  </a:lnTo>
                  <a:lnTo>
                    <a:pt x="5636" y="4047"/>
                  </a:lnTo>
                  <a:lnTo>
                    <a:pt x="3572" y="6428"/>
                  </a:lnTo>
                  <a:lnTo>
                    <a:pt x="2302" y="8809"/>
                  </a:lnTo>
                  <a:lnTo>
                    <a:pt x="1906" y="11032"/>
                  </a:lnTo>
                  <a:lnTo>
                    <a:pt x="2143" y="12382"/>
                  </a:lnTo>
                  <a:lnTo>
                    <a:pt x="2937" y="13811"/>
                  </a:lnTo>
                  <a:lnTo>
                    <a:pt x="4207" y="14922"/>
                  </a:lnTo>
                  <a:lnTo>
                    <a:pt x="6192" y="15398"/>
                  </a:lnTo>
                  <a:lnTo>
                    <a:pt x="7937" y="15001"/>
                  </a:lnTo>
                  <a:lnTo>
                    <a:pt x="9367" y="13969"/>
                  </a:lnTo>
                  <a:lnTo>
                    <a:pt x="10318" y="12619"/>
                  </a:lnTo>
                  <a:lnTo>
                    <a:pt x="10637" y="11112"/>
                  </a:lnTo>
                  <a:lnTo>
                    <a:pt x="10398" y="9366"/>
                  </a:lnTo>
                  <a:lnTo>
                    <a:pt x="10161" y="7222"/>
                  </a:lnTo>
                  <a:lnTo>
                    <a:pt x="10794" y="5238"/>
                  </a:lnTo>
                  <a:lnTo>
                    <a:pt x="12382" y="3730"/>
                  </a:lnTo>
                  <a:lnTo>
                    <a:pt x="14684" y="2698"/>
                  </a:lnTo>
                  <a:lnTo>
                    <a:pt x="17144" y="2381"/>
                  </a:lnTo>
                  <a:lnTo>
                    <a:pt x="19686" y="2698"/>
                  </a:lnTo>
                  <a:lnTo>
                    <a:pt x="22145" y="3809"/>
                  </a:lnTo>
                  <a:lnTo>
                    <a:pt x="24051" y="6350"/>
                  </a:lnTo>
                  <a:lnTo>
                    <a:pt x="24765" y="10636"/>
                  </a:lnTo>
                  <a:lnTo>
                    <a:pt x="24765" y="16668"/>
                  </a:lnTo>
                  <a:lnTo>
                    <a:pt x="24033" y="16957"/>
                  </a:lnTo>
                  <a:lnTo>
                    <a:pt x="24765" y="19050"/>
                  </a:lnTo>
                  <a:lnTo>
                    <a:pt x="24765" y="33416"/>
                  </a:lnTo>
                  <a:lnTo>
                    <a:pt x="24288" y="36749"/>
                  </a:lnTo>
                  <a:lnTo>
                    <a:pt x="23257" y="37941"/>
                  </a:lnTo>
                  <a:lnTo>
                    <a:pt x="21431" y="39052"/>
                  </a:lnTo>
                  <a:lnTo>
                    <a:pt x="18812" y="40083"/>
                  </a:lnTo>
                  <a:lnTo>
                    <a:pt x="15319" y="40877"/>
                  </a:lnTo>
                  <a:lnTo>
                    <a:pt x="12779" y="40322"/>
                  </a:lnTo>
                  <a:lnTo>
                    <a:pt x="10716" y="38734"/>
                  </a:lnTo>
                  <a:lnTo>
                    <a:pt x="9287" y="36273"/>
                  </a:lnTo>
                  <a:lnTo>
                    <a:pt x="8731" y="33098"/>
                  </a:lnTo>
                  <a:lnTo>
                    <a:pt x="8731" y="32939"/>
                  </a:lnTo>
                  <a:lnTo>
                    <a:pt x="8890" y="31114"/>
                  </a:lnTo>
                  <a:lnTo>
                    <a:pt x="9604" y="28971"/>
                  </a:lnTo>
                  <a:lnTo>
                    <a:pt x="11192" y="26589"/>
                  </a:lnTo>
                  <a:lnTo>
                    <a:pt x="13969" y="24129"/>
                  </a:lnTo>
                  <a:lnTo>
                    <a:pt x="15954" y="22859"/>
                  </a:lnTo>
                  <a:lnTo>
                    <a:pt x="18415" y="21589"/>
                  </a:lnTo>
                  <a:lnTo>
                    <a:pt x="24765" y="19050"/>
                  </a:lnTo>
                  <a:lnTo>
                    <a:pt x="24033" y="16957"/>
                  </a:lnTo>
                  <a:lnTo>
                    <a:pt x="17304" y="19605"/>
                  </a:lnTo>
                  <a:lnTo>
                    <a:pt x="11192" y="22383"/>
                  </a:lnTo>
                  <a:lnTo>
                    <a:pt x="6350" y="25161"/>
                  </a:lnTo>
                  <a:lnTo>
                    <a:pt x="2857" y="28177"/>
                  </a:lnTo>
                  <a:lnTo>
                    <a:pt x="714" y="31828"/>
                  </a:lnTo>
                  <a:lnTo>
                    <a:pt x="0" y="36273"/>
                  </a:lnTo>
                  <a:lnTo>
                    <a:pt x="953" y="40639"/>
                  </a:lnTo>
                  <a:lnTo>
                    <a:pt x="3334" y="43893"/>
                  </a:lnTo>
                  <a:lnTo>
                    <a:pt x="6668" y="45957"/>
                  </a:lnTo>
                  <a:lnTo>
                    <a:pt x="10557" y="46592"/>
                  </a:lnTo>
                  <a:lnTo>
                    <a:pt x="14606" y="45957"/>
                  </a:lnTo>
                  <a:lnTo>
                    <a:pt x="18415" y="44211"/>
                  </a:lnTo>
                  <a:lnTo>
                    <a:pt x="24924" y="39369"/>
                  </a:lnTo>
                  <a:lnTo>
                    <a:pt x="25400" y="42306"/>
                  </a:lnTo>
                  <a:lnTo>
                    <a:pt x="26353" y="44369"/>
                  </a:lnTo>
                  <a:lnTo>
                    <a:pt x="27623" y="45719"/>
                  </a:lnTo>
                  <a:lnTo>
                    <a:pt x="28972" y="46354"/>
                  </a:lnTo>
                  <a:lnTo>
                    <a:pt x="31353" y="46592"/>
                  </a:lnTo>
                  <a:lnTo>
                    <a:pt x="32782" y="46433"/>
                  </a:lnTo>
                  <a:lnTo>
                    <a:pt x="34767" y="45878"/>
                  </a:lnTo>
                  <a:lnTo>
                    <a:pt x="37227" y="44450"/>
                  </a:lnTo>
                  <a:lnTo>
                    <a:pt x="40163" y="41592"/>
                  </a:lnTo>
                  <a:lnTo>
                    <a:pt x="40163" y="39052"/>
                  </a:lnTo>
                  <a:lnTo>
                    <a:pt x="38338" y="40322"/>
                  </a:lnTo>
                  <a:lnTo>
                    <a:pt x="35718" y="40957"/>
                  </a:lnTo>
                  <a:lnTo>
                    <a:pt x="34052" y="40401"/>
                  </a:lnTo>
                  <a:lnTo>
                    <a:pt x="33179" y="39131"/>
                  </a:lnTo>
                  <a:lnTo>
                    <a:pt x="32782" y="35162"/>
                  </a:lnTo>
                  <a:lnTo>
                    <a:pt x="32782" y="15875"/>
                  </a:lnTo>
                  <a:lnTo>
                    <a:pt x="32306" y="9127"/>
                  </a:lnTo>
                  <a:lnTo>
                    <a:pt x="31036" y="5714"/>
                  </a:lnTo>
                  <a:lnTo>
                    <a:pt x="28495" y="2777"/>
                  </a:lnTo>
                  <a:lnTo>
                    <a:pt x="26669" y="1587"/>
                  </a:lnTo>
                  <a:lnTo>
                    <a:pt x="24288" y="793"/>
                  </a:lnTo>
                  <a:lnTo>
                    <a:pt x="21431" y="237"/>
                  </a:lnTo>
                  <a:lnTo>
                    <a:pt x="18098" y="0"/>
                  </a:lnTo>
                  <a:close/>
                </a:path>
              </a:pathLst>
            </a:custGeom>
            <a:solidFill>
              <a:srgbClr val="000000"/>
            </a:solidFill>
          </p:spPr>
          <p:txBody>
            <a:bodyPr vert="horz" lIns="91440" tIns="45720" rIns="91440" bIns="45720" anchor="t"/>
            <a:lstStyle/>
            <a:p>
              <a:endParaRPr lang="en-IN"/>
            </a:p>
          </p:txBody>
        </p:sp>
        <p:sp>
          <p:nvSpPr>
            <p:cNvPr id="2845" name="Shape 7585"/>
            <p:cNvSpPr/>
            <p:nvPr/>
          </p:nvSpPr>
          <p:spPr>
            <a:xfrm>
              <a:off x="3219069" y="6245430"/>
              <a:ext cx="43656" cy="46592"/>
            </a:xfrm>
            <a:custGeom>
              <a:avLst/>
              <a:gdLst/>
              <a:ahLst/>
              <a:cxnLst/>
              <a:rect l="0" t="0" r="0" b="0"/>
              <a:pathLst>
                <a:path w="43656" h="46592">
                  <a:moveTo>
                    <a:pt x="21351" y="0"/>
                  </a:moveTo>
                  <a:lnTo>
                    <a:pt x="20557" y="2777"/>
                  </a:lnTo>
                  <a:lnTo>
                    <a:pt x="24763" y="3651"/>
                  </a:lnTo>
                  <a:lnTo>
                    <a:pt x="28336" y="6032"/>
                  </a:lnTo>
                  <a:lnTo>
                    <a:pt x="31113" y="9762"/>
                  </a:lnTo>
                  <a:lnTo>
                    <a:pt x="33098" y="14446"/>
                  </a:lnTo>
                  <a:lnTo>
                    <a:pt x="34368" y="19922"/>
                  </a:lnTo>
                  <a:lnTo>
                    <a:pt x="34764" y="25876"/>
                  </a:lnTo>
                  <a:lnTo>
                    <a:pt x="34209" y="32146"/>
                  </a:lnTo>
                  <a:lnTo>
                    <a:pt x="32781" y="36829"/>
                  </a:lnTo>
                  <a:lnTo>
                    <a:pt x="30796" y="40163"/>
                  </a:lnTo>
                  <a:lnTo>
                    <a:pt x="28336" y="42306"/>
                  </a:lnTo>
                  <a:lnTo>
                    <a:pt x="25637" y="43497"/>
                  </a:lnTo>
                  <a:lnTo>
                    <a:pt x="23018" y="43814"/>
                  </a:lnTo>
                  <a:lnTo>
                    <a:pt x="19050" y="43021"/>
                  </a:lnTo>
                  <a:lnTo>
                    <a:pt x="15795" y="40877"/>
                  </a:lnTo>
                  <a:lnTo>
                    <a:pt x="13333" y="37623"/>
                  </a:lnTo>
                  <a:lnTo>
                    <a:pt x="11508" y="33733"/>
                  </a:lnTo>
                  <a:lnTo>
                    <a:pt x="10238" y="29527"/>
                  </a:lnTo>
                  <a:lnTo>
                    <a:pt x="9445" y="25319"/>
                  </a:lnTo>
                  <a:lnTo>
                    <a:pt x="9048" y="21431"/>
                  </a:lnTo>
                  <a:lnTo>
                    <a:pt x="8888" y="18256"/>
                  </a:lnTo>
                  <a:lnTo>
                    <a:pt x="9127" y="14604"/>
                  </a:lnTo>
                  <a:lnTo>
                    <a:pt x="9842" y="11508"/>
                  </a:lnTo>
                  <a:lnTo>
                    <a:pt x="10873" y="8809"/>
                  </a:lnTo>
                  <a:lnTo>
                    <a:pt x="12382" y="6667"/>
                  </a:lnTo>
                  <a:lnTo>
                    <a:pt x="16112" y="3730"/>
                  </a:lnTo>
                  <a:lnTo>
                    <a:pt x="18256" y="3016"/>
                  </a:lnTo>
                  <a:lnTo>
                    <a:pt x="20557" y="2777"/>
                  </a:lnTo>
                  <a:lnTo>
                    <a:pt x="21351" y="0"/>
                  </a:lnTo>
                  <a:lnTo>
                    <a:pt x="15159" y="872"/>
                  </a:lnTo>
                  <a:lnTo>
                    <a:pt x="9921" y="3333"/>
                  </a:lnTo>
                  <a:lnTo>
                    <a:pt x="5713" y="6984"/>
                  </a:lnTo>
                  <a:lnTo>
                    <a:pt x="2538" y="11667"/>
                  </a:lnTo>
                  <a:lnTo>
                    <a:pt x="633" y="17064"/>
                  </a:lnTo>
                  <a:lnTo>
                    <a:pt x="0" y="23018"/>
                  </a:lnTo>
                  <a:lnTo>
                    <a:pt x="713" y="29368"/>
                  </a:lnTo>
                  <a:lnTo>
                    <a:pt x="2777" y="35083"/>
                  </a:lnTo>
                  <a:lnTo>
                    <a:pt x="6032" y="39766"/>
                  </a:lnTo>
                  <a:lnTo>
                    <a:pt x="10397" y="43417"/>
                  </a:lnTo>
                  <a:lnTo>
                    <a:pt x="15636" y="45719"/>
                  </a:lnTo>
                  <a:lnTo>
                    <a:pt x="21668" y="46592"/>
                  </a:lnTo>
                  <a:lnTo>
                    <a:pt x="28495" y="45481"/>
                  </a:lnTo>
                  <a:lnTo>
                    <a:pt x="34051" y="42623"/>
                  </a:lnTo>
                  <a:lnTo>
                    <a:pt x="38257" y="38417"/>
                  </a:lnTo>
                  <a:lnTo>
                    <a:pt x="41275" y="33496"/>
                  </a:lnTo>
                  <a:lnTo>
                    <a:pt x="43100" y="28098"/>
                  </a:lnTo>
                  <a:lnTo>
                    <a:pt x="43656" y="23018"/>
                  </a:lnTo>
                  <a:lnTo>
                    <a:pt x="43179" y="17858"/>
                  </a:lnTo>
                  <a:lnTo>
                    <a:pt x="41988" y="13334"/>
                  </a:lnTo>
                  <a:lnTo>
                    <a:pt x="40083" y="9366"/>
                  </a:lnTo>
                  <a:lnTo>
                    <a:pt x="37384" y="6111"/>
                  </a:lnTo>
                  <a:lnTo>
                    <a:pt x="34131" y="3492"/>
                  </a:lnTo>
                  <a:lnTo>
                    <a:pt x="30320" y="1587"/>
                  </a:lnTo>
                  <a:lnTo>
                    <a:pt x="26033" y="396"/>
                  </a:lnTo>
                  <a:lnTo>
                    <a:pt x="21351" y="0"/>
                  </a:lnTo>
                  <a:close/>
                </a:path>
              </a:pathLst>
            </a:custGeom>
            <a:solidFill>
              <a:srgbClr val="000000"/>
            </a:solidFill>
          </p:spPr>
          <p:txBody>
            <a:bodyPr vert="horz" lIns="91440" tIns="45720" rIns="91440" bIns="45720" anchor="t"/>
            <a:lstStyle/>
            <a:p>
              <a:endParaRPr lang="en-IN"/>
            </a:p>
          </p:txBody>
        </p:sp>
        <p:sp>
          <p:nvSpPr>
            <p:cNvPr id="2846" name="Shape 7586"/>
            <p:cNvSpPr/>
            <p:nvPr/>
          </p:nvSpPr>
          <p:spPr>
            <a:xfrm>
              <a:off x="3091830" y="6245430"/>
              <a:ext cx="39528" cy="46592"/>
            </a:xfrm>
            <a:custGeom>
              <a:avLst/>
              <a:gdLst/>
              <a:ahLst/>
              <a:cxnLst/>
              <a:rect l="0" t="0" r="0" b="0"/>
              <a:pathLst>
                <a:path w="39528" h="46592">
                  <a:moveTo>
                    <a:pt x="20240" y="0"/>
                  </a:moveTo>
                  <a:lnTo>
                    <a:pt x="18018" y="3571"/>
                  </a:lnTo>
                  <a:lnTo>
                    <a:pt x="21431" y="4127"/>
                  </a:lnTo>
                  <a:lnTo>
                    <a:pt x="23812" y="5556"/>
                  </a:lnTo>
                  <a:lnTo>
                    <a:pt x="25478" y="7539"/>
                  </a:lnTo>
                  <a:lnTo>
                    <a:pt x="26511" y="9921"/>
                  </a:lnTo>
                  <a:lnTo>
                    <a:pt x="27543" y="15001"/>
                  </a:lnTo>
                  <a:lnTo>
                    <a:pt x="7143" y="15001"/>
                  </a:lnTo>
                  <a:lnTo>
                    <a:pt x="7858" y="12064"/>
                  </a:lnTo>
                  <a:lnTo>
                    <a:pt x="8731" y="9525"/>
                  </a:lnTo>
                  <a:lnTo>
                    <a:pt x="9842" y="7539"/>
                  </a:lnTo>
                  <a:lnTo>
                    <a:pt x="11191" y="6032"/>
                  </a:lnTo>
                  <a:lnTo>
                    <a:pt x="14287" y="4127"/>
                  </a:lnTo>
                  <a:lnTo>
                    <a:pt x="18018" y="3571"/>
                  </a:lnTo>
                  <a:lnTo>
                    <a:pt x="20240" y="0"/>
                  </a:lnTo>
                  <a:lnTo>
                    <a:pt x="15953" y="555"/>
                  </a:lnTo>
                  <a:lnTo>
                    <a:pt x="11429" y="2222"/>
                  </a:lnTo>
                  <a:lnTo>
                    <a:pt x="7143" y="5317"/>
                  </a:lnTo>
                  <a:lnTo>
                    <a:pt x="3492" y="9921"/>
                  </a:lnTo>
                  <a:lnTo>
                    <a:pt x="1032" y="16192"/>
                  </a:lnTo>
                  <a:lnTo>
                    <a:pt x="0" y="24367"/>
                  </a:lnTo>
                  <a:lnTo>
                    <a:pt x="396" y="29368"/>
                  </a:lnTo>
                  <a:lnTo>
                    <a:pt x="1349" y="33733"/>
                  </a:lnTo>
                  <a:lnTo>
                    <a:pt x="2857" y="37543"/>
                  </a:lnTo>
                  <a:lnTo>
                    <a:pt x="5079" y="40718"/>
                  </a:lnTo>
                  <a:lnTo>
                    <a:pt x="7778" y="43258"/>
                  </a:lnTo>
                  <a:lnTo>
                    <a:pt x="10953" y="45084"/>
                  </a:lnTo>
                  <a:lnTo>
                    <a:pt x="14526" y="46196"/>
                  </a:lnTo>
                  <a:lnTo>
                    <a:pt x="18573" y="46592"/>
                  </a:lnTo>
                  <a:lnTo>
                    <a:pt x="23495" y="45957"/>
                  </a:lnTo>
                  <a:lnTo>
                    <a:pt x="27702" y="44369"/>
                  </a:lnTo>
                  <a:lnTo>
                    <a:pt x="31194" y="42147"/>
                  </a:lnTo>
                  <a:lnTo>
                    <a:pt x="33972" y="39448"/>
                  </a:lnTo>
                  <a:lnTo>
                    <a:pt x="36195" y="36671"/>
                  </a:lnTo>
                  <a:lnTo>
                    <a:pt x="37782" y="33972"/>
                  </a:lnTo>
                  <a:lnTo>
                    <a:pt x="38893" y="31669"/>
                  </a:lnTo>
                  <a:lnTo>
                    <a:pt x="39528" y="30003"/>
                  </a:lnTo>
                  <a:lnTo>
                    <a:pt x="37941" y="29368"/>
                  </a:lnTo>
                  <a:lnTo>
                    <a:pt x="34925" y="33654"/>
                  </a:lnTo>
                  <a:lnTo>
                    <a:pt x="32702" y="35877"/>
                  </a:lnTo>
                  <a:lnTo>
                    <a:pt x="30003" y="37861"/>
                  </a:lnTo>
                  <a:lnTo>
                    <a:pt x="26590" y="39211"/>
                  </a:lnTo>
                  <a:lnTo>
                    <a:pt x="22621" y="39766"/>
                  </a:lnTo>
                  <a:lnTo>
                    <a:pt x="19208" y="39369"/>
                  </a:lnTo>
                  <a:lnTo>
                    <a:pt x="15875" y="38100"/>
                  </a:lnTo>
                  <a:lnTo>
                    <a:pt x="12700" y="35559"/>
                  </a:lnTo>
                  <a:lnTo>
                    <a:pt x="10001" y="31591"/>
                  </a:lnTo>
                  <a:lnTo>
                    <a:pt x="8890" y="28971"/>
                  </a:lnTo>
                  <a:lnTo>
                    <a:pt x="7937" y="25876"/>
                  </a:lnTo>
                  <a:lnTo>
                    <a:pt x="7302" y="22303"/>
                  </a:lnTo>
                  <a:lnTo>
                    <a:pt x="6826" y="18176"/>
                  </a:lnTo>
                  <a:lnTo>
                    <a:pt x="37623" y="18176"/>
                  </a:lnTo>
                  <a:lnTo>
                    <a:pt x="36988" y="13731"/>
                  </a:lnTo>
                  <a:lnTo>
                    <a:pt x="35797" y="9842"/>
                  </a:lnTo>
                  <a:lnTo>
                    <a:pt x="34131" y="6746"/>
                  </a:lnTo>
                  <a:lnTo>
                    <a:pt x="32067" y="4206"/>
                  </a:lnTo>
                  <a:lnTo>
                    <a:pt x="29527" y="238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847" name="Shape 7587"/>
            <p:cNvSpPr/>
            <p:nvPr/>
          </p:nvSpPr>
          <p:spPr>
            <a:xfrm>
              <a:off x="3958605" y="6245430"/>
              <a:ext cx="38338" cy="46592"/>
            </a:xfrm>
            <a:custGeom>
              <a:avLst/>
              <a:gdLst/>
              <a:ahLst/>
              <a:cxnLst/>
              <a:rect l="0" t="0" r="0" b="0"/>
              <a:pathLst>
                <a:path w="38338" h="46592">
                  <a:moveTo>
                    <a:pt x="22225" y="0"/>
                  </a:moveTo>
                  <a:lnTo>
                    <a:pt x="16827" y="713"/>
                  </a:lnTo>
                  <a:lnTo>
                    <a:pt x="11668" y="2777"/>
                  </a:lnTo>
                  <a:lnTo>
                    <a:pt x="7065" y="6191"/>
                  </a:lnTo>
                  <a:lnTo>
                    <a:pt x="3413" y="10953"/>
                  </a:lnTo>
                  <a:lnTo>
                    <a:pt x="872" y="16986"/>
                  </a:lnTo>
                  <a:lnTo>
                    <a:pt x="0" y="24526"/>
                  </a:lnTo>
                  <a:lnTo>
                    <a:pt x="793" y="31591"/>
                  </a:lnTo>
                  <a:lnTo>
                    <a:pt x="3016" y="37147"/>
                  </a:lnTo>
                  <a:lnTo>
                    <a:pt x="6271" y="41353"/>
                  </a:lnTo>
                  <a:lnTo>
                    <a:pt x="10240" y="44291"/>
                  </a:lnTo>
                  <a:lnTo>
                    <a:pt x="14446" y="46037"/>
                  </a:lnTo>
                  <a:lnTo>
                    <a:pt x="18573" y="46592"/>
                  </a:lnTo>
                  <a:lnTo>
                    <a:pt x="24288" y="45798"/>
                  </a:lnTo>
                  <a:lnTo>
                    <a:pt x="29447" y="43099"/>
                  </a:lnTo>
                  <a:lnTo>
                    <a:pt x="31908" y="40957"/>
                  </a:lnTo>
                  <a:lnTo>
                    <a:pt x="34131" y="38258"/>
                  </a:lnTo>
                  <a:lnTo>
                    <a:pt x="36274" y="34925"/>
                  </a:lnTo>
                  <a:lnTo>
                    <a:pt x="38338" y="31034"/>
                  </a:lnTo>
                  <a:lnTo>
                    <a:pt x="36988" y="30162"/>
                  </a:lnTo>
                  <a:lnTo>
                    <a:pt x="34369" y="33733"/>
                  </a:lnTo>
                  <a:lnTo>
                    <a:pt x="31352" y="36671"/>
                  </a:lnTo>
                  <a:lnTo>
                    <a:pt x="27543" y="38734"/>
                  </a:lnTo>
                  <a:lnTo>
                    <a:pt x="22781" y="39448"/>
                  </a:lnTo>
                  <a:lnTo>
                    <a:pt x="19685" y="39052"/>
                  </a:lnTo>
                  <a:lnTo>
                    <a:pt x="16907" y="38100"/>
                  </a:lnTo>
                  <a:lnTo>
                    <a:pt x="14366" y="36512"/>
                  </a:lnTo>
                  <a:lnTo>
                    <a:pt x="12065" y="34289"/>
                  </a:lnTo>
                  <a:lnTo>
                    <a:pt x="10240" y="31511"/>
                  </a:lnTo>
                  <a:lnTo>
                    <a:pt x="8890" y="28257"/>
                  </a:lnTo>
                  <a:lnTo>
                    <a:pt x="8016" y="24606"/>
                  </a:lnTo>
                  <a:lnTo>
                    <a:pt x="7620" y="20557"/>
                  </a:lnTo>
                  <a:lnTo>
                    <a:pt x="8254" y="14207"/>
                  </a:lnTo>
                  <a:lnTo>
                    <a:pt x="10081" y="9525"/>
                  </a:lnTo>
                  <a:lnTo>
                    <a:pt x="12621" y="6269"/>
                  </a:lnTo>
                  <a:lnTo>
                    <a:pt x="15477" y="4206"/>
                  </a:lnTo>
                  <a:lnTo>
                    <a:pt x="18177" y="3175"/>
                  </a:lnTo>
                  <a:lnTo>
                    <a:pt x="20399" y="2936"/>
                  </a:lnTo>
                  <a:lnTo>
                    <a:pt x="23574" y="3253"/>
                  </a:lnTo>
                  <a:lnTo>
                    <a:pt x="25400" y="4127"/>
                  </a:lnTo>
                  <a:lnTo>
                    <a:pt x="26352" y="5634"/>
                  </a:lnTo>
                  <a:lnTo>
                    <a:pt x="26987" y="7619"/>
                  </a:lnTo>
                  <a:lnTo>
                    <a:pt x="27543" y="9842"/>
                  </a:lnTo>
                  <a:lnTo>
                    <a:pt x="29210" y="12937"/>
                  </a:lnTo>
                  <a:lnTo>
                    <a:pt x="30638" y="13969"/>
                  </a:lnTo>
                  <a:lnTo>
                    <a:pt x="32385" y="14366"/>
                  </a:lnTo>
                  <a:lnTo>
                    <a:pt x="34369" y="13969"/>
                  </a:lnTo>
                  <a:lnTo>
                    <a:pt x="35797" y="13017"/>
                  </a:lnTo>
                  <a:lnTo>
                    <a:pt x="36671" y="11667"/>
                  </a:lnTo>
                  <a:lnTo>
                    <a:pt x="36988" y="10001"/>
                  </a:lnTo>
                  <a:lnTo>
                    <a:pt x="36751" y="8492"/>
                  </a:lnTo>
                  <a:lnTo>
                    <a:pt x="35957" y="6667"/>
                  </a:lnTo>
                  <a:lnTo>
                    <a:pt x="34607" y="4762"/>
                  </a:lnTo>
                  <a:lnTo>
                    <a:pt x="32702" y="3094"/>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2848" name="Shape 7588"/>
            <p:cNvSpPr/>
            <p:nvPr/>
          </p:nvSpPr>
          <p:spPr>
            <a:xfrm>
              <a:off x="3765486" y="6245430"/>
              <a:ext cx="38337" cy="46592"/>
            </a:xfrm>
            <a:custGeom>
              <a:avLst/>
              <a:gdLst/>
              <a:ahLst/>
              <a:cxnLst/>
              <a:rect l="0" t="0" r="0" b="0"/>
              <a:pathLst>
                <a:path w="38337" h="46592">
                  <a:moveTo>
                    <a:pt x="22145" y="0"/>
                  </a:moveTo>
                  <a:lnTo>
                    <a:pt x="16827" y="713"/>
                  </a:lnTo>
                  <a:lnTo>
                    <a:pt x="11667" y="2777"/>
                  </a:lnTo>
                  <a:lnTo>
                    <a:pt x="7063" y="6191"/>
                  </a:lnTo>
                  <a:lnTo>
                    <a:pt x="3333" y="10953"/>
                  </a:lnTo>
                  <a:lnTo>
                    <a:pt x="872" y="16986"/>
                  </a:lnTo>
                  <a:lnTo>
                    <a:pt x="0" y="24526"/>
                  </a:lnTo>
                  <a:lnTo>
                    <a:pt x="793" y="31591"/>
                  </a:lnTo>
                  <a:lnTo>
                    <a:pt x="3015" y="37147"/>
                  </a:lnTo>
                  <a:lnTo>
                    <a:pt x="6270" y="41353"/>
                  </a:lnTo>
                  <a:lnTo>
                    <a:pt x="10159" y="44291"/>
                  </a:lnTo>
                  <a:lnTo>
                    <a:pt x="14366" y="46037"/>
                  </a:lnTo>
                  <a:lnTo>
                    <a:pt x="18493" y="46592"/>
                  </a:lnTo>
                  <a:lnTo>
                    <a:pt x="24288" y="45798"/>
                  </a:lnTo>
                  <a:lnTo>
                    <a:pt x="29447" y="43099"/>
                  </a:lnTo>
                  <a:lnTo>
                    <a:pt x="31829" y="40957"/>
                  </a:lnTo>
                  <a:lnTo>
                    <a:pt x="34131" y="38258"/>
                  </a:lnTo>
                  <a:lnTo>
                    <a:pt x="36273" y="34925"/>
                  </a:lnTo>
                  <a:lnTo>
                    <a:pt x="38337" y="31034"/>
                  </a:lnTo>
                  <a:lnTo>
                    <a:pt x="36908" y="30162"/>
                  </a:lnTo>
                  <a:lnTo>
                    <a:pt x="34290" y="33733"/>
                  </a:lnTo>
                  <a:lnTo>
                    <a:pt x="31272" y="36671"/>
                  </a:lnTo>
                  <a:lnTo>
                    <a:pt x="27542" y="38734"/>
                  </a:lnTo>
                  <a:lnTo>
                    <a:pt x="22780" y="39448"/>
                  </a:lnTo>
                  <a:lnTo>
                    <a:pt x="19684" y="39052"/>
                  </a:lnTo>
                  <a:lnTo>
                    <a:pt x="16906" y="38100"/>
                  </a:lnTo>
                  <a:lnTo>
                    <a:pt x="14366" y="36512"/>
                  </a:lnTo>
                  <a:lnTo>
                    <a:pt x="12065" y="34289"/>
                  </a:lnTo>
                  <a:lnTo>
                    <a:pt x="10159" y="31511"/>
                  </a:lnTo>
                  <a:lnTo>
                    <a:pt x="8810" y="28257"/>
                  </a:lnTo>
                  <a:lnTo>
                    <a:pt x="7937" y="24606"/>
                  </a:lnTo>
                  <a:lnTo>
                    <a:pt x="7620" y="20557"/>
                  </a:lnTo>
                  <a:lnTo>
                    <a:pt x="8253" y="14207"/>
                  </a:lnTo>
                  <a:lnTo>
                    <a:pt x="10080" y="9525"/>
                  </a:lnTo>
                  <a:lnTo>
                    <a:pt x="12620" y="6269"/>
                  </a:lnTo>
                  <a:lnTo>
                    <a:pt x="15397" y="4206"/>
                  </a:lnTo>
                  <a:lnTo>
                    <a:pt x="18176" y="3175"/>
                  </a:lnTo>
                  <a:lnTo>
                    <a:pt x="20398" y="2936"/>
                  </a:lnTo>
                  <a:lnTo>
                    <a:pt x="23495" y="3253"/>
                  </a:lnTo>
                  <a:lnTo>
                    <a:pt x="25320" y="4127"/>
                  </a:lnTo>
                  <a:lnTo>
                    <a:pt x="26352" y="5634"/>
                  </a:lnTo>
                  <a:lnTo>
                    <a:pt x="26907" y="7619"/>
                  </a:lnTo>
                  <a:lnTo>
                    <a:pt x="27542" y="9842"/>
                  </a:lnTo>
                  <a:lnTo>
                    <a:pt x="29209" y="12937"/>
                  </a:lnTo>
                  <a:lnTo>
                    <a:pt x="30558" y="13969"/>
                  </a:lnTo>
                  <a:lnTo>
                    <a:pt x="32384" y="14366"/>
                  </a:lnTo>
                  <a:lnTo>
                    <a:pt x="34368" y="13969"/>
                  </a:lnTo>
                  <a:lnTo>
                    <a:pt x="35797" y="13017"/>
                  </a:lnTo>
                  <a:lnTo>
                    <a:pt x="36591" y="11667"/>
                  </a:lnTo>
                  <a:lnTo>
                    <a:pt x="36908" y="10001"/>
                  </a:lnTo>
                  <a:lnTo>
                    <a:pt x="36671" y="8492"/>
                  </a:lnTo>
                  <a:lnTo>
                    <a:pt x="35877" y="6667"/>
                  </a:lnTo>
                  <a:lnTo>
                    <a:pt x="34527" y="4762"/>
                  </a:lnTo>
                  <a:lnTo>
                    <a:pt x="32622" y="3094"/>
                  </a:lnTo>
                  <a:lnTo>
                    <a:pt x="30478" y="1983"/>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2849" name="Shape 7589"/>
            <p:cNvSpPr/>
            <p:nvPr/>
          </p:nvSpPr>
          <p:spPr>
            <a:xfrm>
              <a:off x="3459415" y="6245430"/>
              <a:ext cx="75248" cy="45561"/>
            </a:xfrm>
            <a:custGeom>
              <a:avLst/>
              <a:gdLst/>
              <a:ahLst/>
              <a:cxnLst/>
              <a:rect l="0" t="0" r="0" b="0"/>
              <a:pathLst>
                <a:path w="75248" h="45561">
                  <a:moveTo>
                    <a:pt x="14208" y="0"/>
                  </a:moveTo>
                  <a:lnTo>
                    <a:pt x="317" y="4444"/>
                  </a:lnTo>
                  <a:lnTo>
                    <a:pt x="317" y="6191"/>
                  </a:lnTo>
                  <a:lnTo>
                    <a:pt x="3492" y="5793"/>
                  </a:lnTo>
                  <a:lnTo>
                    <a:pt x="4762" y="5873"/>
                  </a:lnTo>
                  <a:lnTo>
                    <a:pt x="5794" y="6587"/>
                  </a:lnTo>
                  <a:lnTo>
                    <a:pt x="6667" y="8492"/>
                  </a:lnTo>
                  <a:lnTo>
                    <a:pt x="6986" y="12143"/>
                  </a:lnTo>
                  <a:lnTo>
                    <a:pt x="6986" y="37147"/>
                  </a:lnTo>
                  <a:lnTo>
                    <a:pt x="6430" y="41036"/>
                  </a:lnTo>
                  <a:lnTo>
                    <a:pt x="5001" y="43099"/>
                  </a:lnTo>
                  <a:lnTo>
                    <a:pt x="2778" y="43893"/>
                  </a:lnTo>
                  <a:lnTo>
                    <a:pt x="0" y="44132"/>
                  </a:lnTo>
                  <a:lnTo>
                    <a:pt x="0" y="45561"/>
                  </a:lnTo>
                  <a:lnTo>
                    <a:pt x="22067" y="45561"/>
                  </a:lnTo>
                  <a:lnTo>
                    <a:pt x="22067" y="44132"/>
                  </a:lnTo>
                  <a:lnTo>
                    <a:pt x="19527" y="43973"/>
                  </a:lnTo>
                  <a:lnTo>
                    <a:pt x="17383" y="43338"/>
                  </a:lnTo>
                  <a:lnTo>
                    <a:pt x="15875" y="41751"/>
                  </a:lnTo>
                  <a:lnTo>
                    <a:pt x="15319" y="38972"/>
                  </a:lnTo>
                  <a:lnTo>
                    <a:pt x="15319" y="11032"/>
                  </a:lnTo>
                  <a:lnTo>
                    <a:pt x="15717" y="10397"/>
                  </a:lnTo>
                  <a:lnTo>
                    <a:pt x="16748" y="9286"/>
                  </a:lnTo>
                  <a:lnTo>
                    <a:pt x="18416" y="7937"/>
                  </a:lnTo>
                  <a:lnTo>
                    <a:pt x="20717" y="6587"/>
                  </a:lnTo>
                  <a:lnTo>
                    <a:pt x="23496" y="5556"/>
                  </a:lnTo>
                  <a:lnTo>
                    <a:pt x="26671" y="5158"/>
                  </a:lnTo>
                  <a:lnTo>
                    <a:pt x="29925" y="5873"/>
                  </a:lnTo>
                  <a:lnTo>
                    <a:pt x="32067" y="7937"/>
                  </a:lnTo>
                  <a:lnTo>
                    <a:pt x="33180" y="11191"/>
                  </a:lnTo>
                  <a:lnTo>
                    <a:pt x="33497" y="15557"/>
                  </a:lnTo>
                  <a:lnTo>
                    <a:pt x="33497" y="37067"/>
                  </a:lnTo>
                  <a:lnTo>
                    <a:pt x="33100" y="40877"/>
                  </a:lnTo>
                  <a:lnTo>
                    <a:pt x="31830" y="42941"/>
                  </a:lnTo>
                  <a:lnTo>
                    <a:pt x="29766" y="43814"/>
                  </a:lnTo>
                  <a:lnTo>
                    <a:pt x="26750" y="44132"/>
                  </a:lnTo>
                  <a:lnTo>
                    <a:pt x="26750" y="45561"/>
                  </a:lnTo>
                  <a:lnTo>
                    <a:pt x="48975" y="45561"/>
                  </a:lnTo>
                  <a:lnTo>
                    <a:pt x="48975" y="44132"/>
                  </a:lnTo>
                  <a:lnTo>
                    <a:pt x="45323" y="43656"/>
                  </a:lnTo>
                  <a:lnTo>
                    <a:pt x="43894" y="42862"/>
                  </a:lnTo>
                  <a:lnTo>
                    <a:pt x="42783" y="41512"/>
                  </a:lnTo>
                  <a:lnTo>
                    <a:pt x="42068" y="39369"/>
                  </a:lnTo>
                  <a:lnTo>
                    <a:pt x="41831" y="36194"/>
                  </a:lnTo>
                  <a:lnTo>
                    <a:pt x="41831" y="11191"/>
                  </a:lnTo>
                  <a:lnTo>
                    <a:pt x="43656" y="8889"/>
                  </a:lnTo>
                  <a:lnTo>
                    <a:pt x="46117" y="6984"/>
                  </a:lnTo>
                  <a:lnTo>
                    <a:pt x="49133" y="5714"/>
                  </a:lnTo>
                  <a:lnTo>
                    <a:pt x="52864" y="5158"/>
                  </a:lnTo>
                  <a:lnTo>
                    <a:pt x="55880" y="5634"/>
                  </a:lnTo>
                  <a:lnTo>
                    <a:pt x="57865" y="6905"/>
                  </a:lnTo>
                  <a:lnTo>
                    <a:pt x="59135" y="8731"/>
                  </a:lnTo>
                  <a:lnTo>
                    <a:pt x="59769" y="11032"/>
                  </a:lnTo>
                  <a:lnTo>
                    <a:pt x="60087" y="16112"/>
                  </a:lnTo>
                  <a:lnTo>
                    <a:pt x="60087" y="36988"/>
                  </a:lnTo>
                  <a:lnTo>
                    <a:pt x="59928" y="39687"/>
                  </a:lnTo>
                  <a:lnTo>
                    <a:pt x="59452" y="41512"/>
                  </a:lnTo>
                  <a:lnTo>
                    <a:pt x="57467" y="43417"/>
                  </a:lnTo>
                  <a:lnTo>
                    <a:pt x="55722" y="43814"/>
                  </a:lnTo>
                  <a:lnTo>
                    <a:pt x="53499" y="44132"/>
                  </a:lnTo>
                  <a:lnTo>
                    <a:pt x="53499" y="45561"/>
                  </a:lnTo>
                  <a:lnTo>
                    <a:pt x="75248" y="45561"/>
                  </a:lnTo>
                  <a:lnTo>
                    <a:pt x="75248" y="44132"/>
                  </a:lnTo>
                  <a:lnTo>
                    <a:pt x="72628" y="43893"/>
                  </a:lnTo>
                  <a:lnTo>
                    <a:pt x="70167" y="43021"/>
                  </a:lnTo>
                  <a:lnTo>
                    <a:pt x="68898" y="41512"/>
                  </a:lnTo>
                  <a:lnTo>
                    <a:pt x="68422" y="38100"/>
                  </a:lnTo>
                  <a:lnTo>
                    <a:pt x="68422" y="17621"/>
                  </a:lnTo>
                  <a:lnTo>
                    <a:pt x="67628" y="9842"/>
                  </a:lnTo>
                  <a:lnTo>
                    <a:pt x="66358" y="6111"/>
                  </a:lnTo>
                  <a:lnTo>
                    <a:pt x="64293" y="2936"/>
                  </a:lnTo>
                  <a:lnTo>
                    <a:pt x="61118" y="793"/>
                  </a:lnTo>
                  <a:lnTo>
                    <a:pt x="56674" y="0"/>
                  </a:lnTo>
                  <a:lnTo>
                    <a:pt x="52944" y="476"/>
                  </a:lnTo>
                  <a:lnTo>
                    <a:pt x="49530" y="1666"/>
                  </a:lnTo>
                  <a:lnTo>
                    <a:pt x="44053" y="5158"/>
                  </a:lnTo>
                  <a:lnTo>
                    <a:pt x="40719" y="8333"/>
                  </a:lnTo>
                  <a:lnTo>
                    <a:pt x="39530" y="5317"/>
                  </a:lnTo>
                  <a:lnTo>
                    <a:pt x="37466" y="2618"/>
                  </a:lnTo>
                  <a:lnTo>
                    <a:pt x="34369" y="713"/>
                  </a:lnTo>
                  <a:lnTo>
                    <a:pt x="30162" y="0"/>
                  </a:lnTo>
                  <a:lnTo>
                    <a:pt x="26353" y="634"/>
                  </a:lnTo>
                  <a:lnTo>
                    <a:pt x="22702" y="2222"/>
                  </a:lnTo>
                  <a:lnTo>
                    <a:pt x="18971" y="4603"/>
                  </a:lnTo>
                  <a:lnTo>
                    <a:pt x="14923" y="7619"/>
                  </a:lnTo>
                  <a:lnTo>
                    <a:pt x="14923" y="237"/>
                  </a:lnTo>
                  <a:lnTo>
                    <a:pt x="14208" y="0"/>
                  </a:lnTo>
                  <a:close/>
                </a:path>
              </a:pathLst>
            </a:custGeom>
            <a:solidFill>
              <a:srgbClr val="000000"/>
            </a:solidFill>
          </p:spPr>
          <p:txBody>
            <a:bodyPr vert="horz" lIns="91440" tIns="45720" rIns="91440" bIns="45720" anchor="t"/>
            <a:lstStyle/>
            <a:p>
              <a:endParaRPr lang="en-IN"/>
            </a:p>
          </p:txBody>
        </p:sp>
        <p:sp>
          <p:nvSpPr>
            <p:cNvPr id="2850" name="Shape 7590"/>
            <p:cNvSpPr/>
            <p:nvPr/>
          </p:nvSpPr>
          <p:spPr>
            <a:xfrm>
              <a:off x="4001626" y="6223364"/>
              <a:ext cx="47307" cy="67627"/>
            </a:xfrm>
            <a:custGeom>
              <a:avLst/>
              <a:gdLst/>
              <a:ahLst/>
              <a:cxnLst/>
              <a:rect l="0" t="0" r="0" b="0"/>
              <a:pathLst>
                <a:path w="47307" h="67627">
                  <a:moveTo>
                    <a:pt x="14128" y="0"/>
                  </a:moveTo>
                  <a:lnTo>
                    <a:pt x="79" y="4365"/>
                  </a:lnTo>
                  <a:lnTo>
                    <a:pt x="79" y="5952"/>
                  </a:lnTo>
                  <a:lnTo>
                    <a:pt x="952" y="5873"/>
                  </a:lnTo>
                  <a:lnTo>
                    <a:pt x="1984" y="5873"/>
                  </a:lnTo>
                  <a:lnTo>
                    <a:pt x="4524" y="6191"/>
                  </a:lnTo>
                  <a:lnTo>
                    <a:pt x="5793" y="7222"/>
                  </a:lnTo>
                  <a:lnTo>
                    <a:pt x="6350" y="10873"/>
                  </a:lnTo>
                  <a:lnTo>
                    <a:pt x="6350" y="57546"/>
                  </a:lnTo>
                  <a:lnTo>
                    <a:pt x="6269" y="60642"/>
                  </a:lnTo>
                  <a:lnTo>
                    <a:pt x="5873" y="62864"/>
                  </a:lnTo>
                  <a:lnTo>
                    <a:pt x="5238" y="64293"/>
                  </a:lnTo>
                  <a:lnTo>
                    <a:pt x="4048" y="65246"/>
                  </a:lnTo>
                  <a:lnTo>
                    <a:pt x="2301" y="65801"/>
                  </a:lnTo>
                  <a:lnTo>
                    <a:pt x="0" y="66198"/>
                  </a:lnTo>
                  <a:lnTo>
                    <a:pt x="0" y="67627"/>
                  </a:lnTo>
                  <a:lnTo>
                    <a:pt x="21351" y="67627"/>
                  </a:lnTo>
                  <a:lnTo>
                    <a:pt x="21351" y="66198"/>
                  </a:lnTo>
                  <a:lnTo>
                    <a:pt x="17542" y="65404"/>
                  </a:lnTo>
                  <a:lnTo>
                    <a:pt x="16192" y="64611"/>
                  </a:lnTo>
                  <a:lnTo>
                    <a:pt x="15318" y="63102"/>
                  </a:lnTo>
                  <a:lnTo>
                    <a:pt x="14763" y="60801"/>
                  </a:lnTo>
                  <a:lnTo>
                    <a:pt x="14604" y="57546"/>
                  </a:lnTo>
                  <a:lnTo>
                    <a:pt x="14604" y="33654"/>
                  </a:lnTo>
                  <a:lnTo>
                    <a:pt x="17621" y="30717"/>
                  </a:lnTo>
                  <a:lnTo>
                    <a:pt x="20478" y="28812"/>
                  </a:lnTo>
                  <a:lnTo>
                    <a:pt x="23098" y="27781"/>
                  </a:lnTo>
                  <a:lnTo>
                    <a:pt x="25479" y="27463"/>
                  </a:lnTo>
                  <a:lnTo>
                    <a:pt x="28972" y="28098"/>
                  </a:lnTo>
                  <a:lnTo>
                    <a:pt x="31273" y="30162"/>
                  </a:lnTo>
                  <a:lnTo>
                    <a:pt x="32623" y="33496"/>
                  </a:lnTo>
                  <a:lnTo>
                    <a:pt x="33099" y="37941"/>
                  </a:lnTo>
                  <a:lnTo>
                    <a:pt x="33099" y="57546"/>
                  </a:lnTo>
                  <a:lnTo>
                    <a:pt x="32941" y="60801"/>
                  </a:lnTo>
                  <a:lnTo>
                    <a:pt x="32384" y="63102"/>
                  </a:lnTo>
                  <a:lnTo>
                    <a:pt x="31512" y="64611"/>
                  </a:lnTo>
                  <a:lnTo>
                    <a:pt x="30162" y="65404"/>
                  </a:lnTo>
                  <a:lnTo>
                    <a:pt x="26352" y="66198"/>
                  </a:lnTo>
                  <a:lnTo>
                    <a:pt x="26352" y="67627"/>
                  </a:lnTo>
                  <a:lnTo>
                    <a:pt x="47307" y="67627"/>
                  </a:lnTo>
                  <a:lnTo>
                    <a:pt x="47307" y="66198"/>
                  </a:lnTo>
                  <a:lnTo>
                    <a:pt x="45163" y="65722"/>
                  </a:lnTo>
                  <a:lnTo>
                    <a:pt x="43576" y="65166"/>
                  </a:lnTo>
                  <a:lnTo>
                    <a:pt x="41831" y="62784"/>
                  </a:lnTo>
                  <a:lnTo>
                    <a:pt x="41512" y="60642"/>
                  </a:lnTo>
                  <a:lnTo>
                    <a:pt x="41354" y="57546"/>
                  </a:lnTo>
                  <a:lnTo>
                    <a:pt x="41354" y="37861"/>
                  </a:lnTo>
                  <a:lnTo>
                    <a:pt x="41275" y="35242"/>
                  </a:lnTo>
                  <a:lnTo>
                    <a:pt x="40878" y="31987"/>
                  </a:lnTo>
                  <a:lnTo>
                    <a:pt x="39767" y="28494"/>
                  </a:lnTo>
                  <a:lnTo>
                    <a:pt x="37703" y="25319"/>
                  </a:lnTo>
                  <a:lnTo>
                    <a:pt x="34289" y="23018"/>
                  </a:lnTo>
                  <a:lnTo>
                    <a:pt x="29131" y="22066"/>
                  </a:lnTo>
                  <a:lnTo>
                    <a:pt x="24843" y="22621"/>
                  </a:lnTo>
                  <a:lnTo>
                    <a:pt x="21034" y="24288"/>
                  </a:lnTo>
                  <a:lnTo>
                    <a:pt x="17700" y="26828"/>
                  </a:lnTo>
                  <a:lnTo>
                    <a:pt x="14843" y="30241"/>
                  </a:lnTo>
                  <a:lnTo>
                    <a:pt x="14604" y="30241"/>
                  </a:lnTo>
                  <a:lnTo>
                    <a:pt x="14604" y="317"/>
                  </a:lnTo>
                  <a:lnTo>
                    <a:pt x="14128" y="0"/>
                  </a:lnTo>
                  <a:close/>
                </a:path>
              </a:pathLst>
            </a:custGeom>
            <a:solidFill>
              <a:srgbClr val="000000"/>
            </a:solidFill>
          </p:spPr>
          <p:txBody>
            <a:bodyPr vert="horz" lIns="91440" tIns="45720" rIns="91440" bIns="45720" anchor="t"/>
            <a:lstStyle/>
            <a:p>
              <a:endParaRPr lang="en-IN"/>
            </a:p>
          </p:txBody>
        </p:sp>
        <p:sp>
          <p:nvSpPr>
            <p:cNvPr id="2851" name="Shape 7591"/>
            <p:cNvSpPr/>
            <p:nvPr/>
          </p:nvSpPr>
          <p:spPr>
            <a:xfrm>
              <a:off x="4155851" y="6245430"/>
              <a:ext cx="46434" cy="45561"/>
            </a:xfrm>
            <a:custGeom>
              <a:avLst/>
              <a:gdLst/>
              <a:ahLst/>
              <a:cxnLst/>
              <a:rect l="0" t="0" r="0" b="0"/>
              <a:pathLst>
                <a:path w="46434" h="45561">
                  <a:moveTo>
                    <a:pt x="13653" y="0"/>
                  </a:moveTo>
                  <a:lnTo>
                    <a:pt x="0" y="4444"/>
                  </a:lnTo>
                  <a:lnTo>
                    <a:pt x="0" y="6191"/>
                  </a:lnTo>
                  <a:lnTo>
                    <a:pt x="1112" y="5873"/>
                  </a:lnTo>
                  <a:lnTo>
                    <a:pt x="2857" y="5793"/>
                  </a:lnTo>
                  <a:lnTo>
                    <a:pt x="4128" y="5873"/>
                  </a:lnTo>
                  <a:lnTo>
                    <a:pt x="5159" y="6587"/>
                  </a:lnTo>
                  <a:lnTo>
                    <a:pt x="6032" y="8492"/>
                  </a:lnTo>
                  <a:lnTo>
                    <a:pt x="6350" y="12143"/>
                  </a:lnTo>
                  <a:lnTo>
                    <a:pt x="6350" y="36671"/>
                  </a:lnTo>
                  <a:lnTo>
                    <a:pt x="6112" y="40242"/>
                  </a:lnTo>
                  <a:lnTo>
                    <a:pt x="5081" y="42464"/>
                  </a:lnTo>
                  <a:lnTo>
                    <a:pt x="3175" y="43656"/>
                  </a:lnTo>
                  <a:lnTo>
                    <a:pt x="159" y="44132"/>
                  </a:lnTo>
                  <a:lnTo>
                    <a:pt x="159" y="45561"/>
                  </a:lnTo>
                  <a:lnTo>
                    <a:pt x="21193" y="45561"/>
                  </a:lnTo>
                  <a:lnTo>
                    <a:pt x="21193" y="44132"/>
                  </a:lnTo>
                  <a:lnTo>
                    <a:pt x="18018" y="43656"/>
                  </a:lnTo>
                  <a:lnTo>
                    <a:pt x="15954" y="42703"/>
                  </a:lnTo>
                  <a:lnTo>
                    <a:pt x="14923" y="41116"/>
                  </a:lnTo>
                  <a:lnTo>
                    <a:pt x="14684" y="38972"/>
                  </a:lnTo>
                  <a:lnTo>
                    <a:pt x="14684" y="11112"/>
                  </a:lnTo>
                  <a:lnTo>
                    <a:pt x="17383" y="8731"/>
                  </a:lnTo>
                  <a:lnTo>
                    <a:pt x="19843" y="6984"/>
                  </a:lnTo>
                  <a:lnTo>
                    <a:pt x="22225" y="5873"/>
                  </a:lnTo>
                  <a:lnTo>
                    <a:pt x="24448" y="5476"/>
                  </a:lnTo>
                  <a:lnTo>
                    <a:pt x="28178" y="6111"/>
                  </a:lnTo>
                  <a:lnTo>
                    <a:pt x="30481" y="8016"/>
                  </a:lnTo>
                  <a:lnTo>
                    <a:pt x="31750" y="11032"/>
                  </a:lnTo>
                  <a:lnTo>
                    <a:pt x="32068" y="15081"/>
                  </a:lnTo>
                  <a:lnTo>
                    <a:pt x="32068" y="35797"/>
                  </a:lnTo>
                  <a:lnTo>
                    <a:pt x="31909" y="38972"/>
                  </a:lnTo>
                  <a:lnTo>
                    <a:pt x="31274" y="41194"/>
                  </a:lnTo>
                  <a:lnTo>
                    <a:pt x="30322" y="42623"/>
                  </a:lnTo>
                  <a:lnTo>
                    <a:pt x="29131" y="43497"/>
                  </a:lnTo>
                  <a:lnTo>
                    <a:pt x="25875" y="44132"/>
                  </a:lnTo>
                  <a:lnTo>
                    <a:pt x="25875" y="45561"/>
                  </a:lnTo>
                  <a:lnTo>
                    <a:pt x="46434" y="45561"/>
                  </a:lnTo>
                  <a:lnTo>
                    <a:pt x="46434" y="44132"/>
                  </a:lnTo>
                  <a:lnTo>
                    <a:pt x="43418" y="43576"/>
                  </a:lnTo>
                  <a:lnTo>
                    <a:pt x="41593" y="42464"/>
                  </a:lnTo>
                  <a:lnTo>
                    <a:pt x="40640" y="40481"/>
                  </a:lnTo>
                  <a:lnTo>
                    <a:pt x="40402" y="37543"/>
                  </a:lnTo>
                  <a:lnTo>
                    <a:pt x="40402" y="14922"/>
                  </a:lnTo>
                  <a:lnTo>
                    <a:pt x="39847" y="9525"/>
                  </a:lnTo>
                  <a:lnTo>
                    <a:pt x="38418" y="5634"/>
                  </a:lnTo>
                  <a:lnTo>
                    <a:pt x="36354" y="2936"/>
                  </a:lnTo>
                  <a:lnTo>
                    <a:pt x="33893" y="1189"/>
                  </a:lnTo>
                  <a:lnTo>
                    <a:pt x="31274" y="237"/>
                  </a:lnTo>
                  <a:lnTo>
                    <a:pt x="28813" y="0"/>
                  </a:lnTo>
                  <a:lnTo>
                    <a:pt x="24765" y="634"/>
                  </a:lnTo>
                  <a:lnTo>
                    <a:pt x="21273" y="2381"/>
                  </a:lnTo>
                  <a:lnTo>
                    <a:pt x="17859" y="4841"/>
                  </a:lnTo>
                  <a:lnTo>
                    <a:pt x="14367" y="8016"/>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2852" name="Shape 7592"/>
            <p:cNvSpPr/>
            <p:nvPr/>
          </p:nvSpPr>
          <p:spPr>
            <a:xfrm>
              <a:off x="3371308" y="6245430"/>
              <a:ext cx="46435" cy="45561"/>
            </a:xfrm>
            <a:custGeom>
              <a:avLst/>
              <a:gdLst/>
              <a:ahLst/>
              <a:cxnLst/>
              <a:rect l="0" t="0" r="0" b="0"/>
              <a:pathLst>
                <a:path w="46435" h="45561">
                  <a:moveTo>
                    <a:pt x="13653" y="0"/>
                  </a:moveTo>
                  <a:lnTo>
                    <a:pt x="0" y="4444"/>
                  </a:lnTo>
                  <a:lnTo>
                    <a:pt x="0" y="6191"/>
                  </a:lnTo>
                  <a:lnTo>
                    <a:pt x="1111" y="5873"/>
                  </a:lnTo>
                  <a:lnTo>
                    <a:pt x="2858" y="5793"/>
                  </a:lnTo>
                  <a:lnTo>
                    <a:pt x="4128" y="5873"/>
                  </a:lnTo>
                  <a:lnTo>
                    <a:pt x="5160" y="6587"/>
                  </a:lnTo>
                  <a:lnTo>
                    <a:pt x="6033" y="8492"/>
                  </a:lnTo>
                  <a:lnTo>
                    <a:pt x="6350" y="12143"/>
                  </a:lnTo>
                  <a:lnTo>
                    <a:pt x="6350" y="36671"/>
                  </a:lnTo>
                  <a:lnTo>
                    <a:pt x="6033" y="40242"/>
                  </a:lnTo>
                  <a:lnTo>
                    <a:pt x="5001" y="42464"/>
                  </a:lnTo>
                  <a:lnTo>
                    <a:pt x="3096" y="43656"/>
                  </a:lnTo>
                  <a:lnTo>
                    <a:pt x="160" y="44132"/>
                  </a:lnTo>
                  <a:lnTo>
                    <a:pt x="160" y="45561"/>
                  </a:lnTo>
                  <a:lnTo>
                    <a:pt x="21194" y="45561"/>
                  </a:lnTo>
                  <a:lnTo>
                    <a:pt x="21194" y="44132"/>
                  </a:lnTo>
                  <a:lnTo>
                    <a:pt x="18019" y="43656"/>
                  </a:lnTo>
                  <a:lnTo>
                    <a:pt x="15955" y="42703"/>
                  </a:lnTo>
                  <a:lnTo>
                    <a:pt x="14923" y="41116"/>
                  </a:lnTo>
                  <a:lnTo>
                    <a:pt x="14605" y="38972"/>
                  </a:lnTo>
                  <a:lnTo>
                    <a:pt x="14605" y="11112"/>
                  </a:lnTo>
                  <a:lnTo>
                    <a:pt x="17305" y="8731"/>
                  </a:lnTo>
                  <a:lnTo>
                    <a:pt x="19843" y="6984"/>
                  </a:lnTo>
                  <a:lnTo>
                    <a:pt x="22225" y="5873"/>
                  </a:lnTo>
                  <a:lnTo>
                    <a:pt x="24448" y="5476"/>
                  </a:lnTo>
                  <a:lnTo>
                    <a:pt x="28178" y="6111"/>
                  </a:lnTo>
                  <a:lnTo>
                    <a:pt x="30480" y="8016"/>
                  </a:lnTo>
                  <a:lnTo>
                    <a:pt x="31750" y="11032"/>
                  </a:lnTo>
                  <a:lnTo>
                    <a:pt x="32067" y="15081"/>
                  </a:lnTo>
                  <a:lnTo>
                    <a:pt x="32067" y="35797"/>
                  </a:lnTo>
                  <a:lnTo>
                    <a:pt x="31910" y="38972"/>
                  </a:lnTo>
                  <a:lnTo>
                    <a:pt x="31274" y="41194"/>
                  </a:lnTo>
                  <a:lnTo>
                    <a:pt x="30322" y="42623"/>
                  </a:lnTo>
                  <a:lnTo>
                    <a:pt x="29131" y="43497"/>
                  </a:lnTo>
                  <a:lnTo>
                    <a:pt x="25797" y="44132"/>
                  </a:lnTo>
                  <a:lnTo>
                    <a:pt x="25797" y="45561"/>
                  </a:lnTo>
                  <a:lnTo>
                    <a:pt x="46435" y="45561"/>
                  </a:lnTo>
                  <a:lnTo>
                    <a:pt x="46435" y="44132"/>
                  </a:lnTo>
                  <a:lnTo>
                    <a:pt x="43419" y="43576"/>
                  </a:lnTo>
                  <a:lnTo>
                    <a:pt x="41592" y="42464"/>
                  </a:lnTo>
                  <a:lnTo>
                    <a:pt x="40641" y="40481"/>
                  </a:lnTo>
                  <a:lnTo>
                    <a:pt x="40402" y="37543"/>
                  </a:lnTo>
                  <a:lnTo>
                    <a:pt x="40402" y="14922"/>
                  </a:lnTo>
                  <a:lnTo>
                    <a:pt x="39847" y="9525"/>
                  </a:lnTo>
                  <a:lnTo>
                    <a:pt x="38417" y="5634"/>
                  </a:lnTo>
                  <a:lnTo>
                    <a:pt x="36355" y="2936"/>
                  </a:lnTo>
                  <a:lnTo>
                    <a:pt x="33894" y="1189"/>
                  </a:lnTo>
                  <a:lnTo>
                    <a:pt x="31274" y="237"/>
                  </a:lnTo>
                  <a:lnTo>
                    <a:pt x="28813" y="0"/>
                  </a:lnTo>
                  <a:lnTo>
                    <a:pt x="24766" y="634"/>
                  </a:lnTo>
                  <a:lnTo>
                    <a:pt x="21194" y="2381"/>
                  </a:lnTo>
                  <a:lnTo>
                    <a:pt x="17860" y="4841"/>
                  </a:lnTo>
                  <a:lnTo>
                    <a:pt x="14367" y="8016"/>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2853" name="Shape 7593"/>
            <p:cNvSpPr/>
            <p:nvPr/>
          </p:nvSpPr>
          <p:spPr>
            <a:xfrm>
              <a:off x="3040395" y="6245430"/>
              <a:ext cx="46513" cy="45561"/>
            </a:xfrm>
            <a:custGeom>
              <a:avLst/>
              <a:gdLst/>
              <a:ahLst/>
              <a:cxnLst/>
              <a:rect l="0" t="0" r="0" b="0"/>
              <a:pathLst>
                <a:path w="46513" h="45561">
                  <a:moveTo>
                    <a:pt x="13731" y="0"/>
                  </a:moveTo>
                  <a:lnTo>
                    <a:pt x="0" y="4444"/>
                  </a:lnTo>
                  <a:lnTo>
                    <a:pt x="0" y="6191"/>
                  </a:lnTo>
                  <a:lnTo>
                    <a:pt x="1111" y="5873"/>
                  </a:lnTo>
                  <a:lnTo>
                    <a:pt x="2937" y="5793"/>
                  </a:lnTo>
                  <a:lnTo>
                    <a:pt x="4127" y="5873"/>
                  </a:lnTo>
                  <a:lnTo>
                    <a:pt x="5238" y="6587"/>
                  </a:lnTo>
                  <a:lnTo>
                    <a:pt x="6032" y="8492"/>
                  </a:lnTo>
                  <a:lnTo>
                    <a:pt x="6350" y="12143"/>
                  </a:lnTo>
                  <a:lnTo>
                    <a:pt x="6350" y="36671"/>
                  </a:lnTo>
                  <a:lnTo>
                    <a:pt x="6112" y="40242"/>
                  </a:lnTo>
                  <a:lnTo>
                    <a:pt x="5079" y="42464"/>
                  </a:lnTo>
                  <a:lnTo>
                    <a:pt x="3175" y="43656"/>
                  </a:lnTo>
                  <a:lnTo>
                    <a:pt x="237" y="44132"/>
                  </a:lnTo>
                  <a:lnTo>
                    <a:pt x="237" y="45561"/>
                  </a:lnTo>
                  <a:lnTo>
                    <a:pt x="21272" y="45561"/>
                  </a:lnTo>
                  <a:lnTo>
                    <a:pt x="21272" y="44132"/>
                  </a:lnTo>
                  <a:lnTo>
                    <a:pt x="18097" y="43656"/>
                  </a:lnTo>
                  <a:lnTo>
                    <a:pt x="16033" y="42703"/>
                  </a:lnTo>
                  <a:lnTo>
                    <a:pt x="15001" y="41116"/>
                  </a:lnTo>
                  <a:lnTo>
                    <a:pt x="14684" y="38972"/>
                  </a:lnTo>
                  <a:lnTo>
                    <a:pt x="14684" y="11112"/>
                  </a:lnTo>
                  <a:lnTo>
                    <a:pt x="17382" y="8731"/>
                  </a:lnTo>
                  <a:lnTo>
                    <a:pt x="19923" y="6984"/>
                  </a:lnTo>
                  <a:lnTo>
                    <a:pt x="22304" y="5873"/>
                  </a:lnTo>
                  <a:lnTo>
                    <a:pt x="24526" y="5476"/>
                  </a:lnTo>
                  <a:lnTo>
                    <a:pt x="28178" y="6111"/>
                  </a:lnTo>
                  <a:lnTo>
                    <a:pt x="30559" y="8016"/>
                  </a:lnTo>
                  <a:lnTo>
                    <a:pt x="31829" y="11032"/>
                  </a:lnTo>
                  <a:lnTo>
                    <a:pt x="32147" y="15081"/>
                  </a:lnTo>
                  <a:lnTo>
                    <a:pt x="32147" y="35797"/>
                  </a:lnTo>
                  <a:lnTo>
                    <a:pt x="31908" y="38972"/>
                  </a:lnTo>
                  <a:lnTo>
                    <a:pt x="31353" y="41194"/>
                  </a:lnTo>
                  <a:lnTo>
                    <a:pt x="30400" y="42623"/>
                  </a:lnTo>
                  <a:lnTo>
                    <a:pt x="29131" y="43497"/>
                  </a:lnTo>
                  <a:lnTo>
                    <a:pt x="25876" y="44132"/>
                  </a:lnTo>
                  <a:lnTo>
                    <a:pt x="25876" y="45561"/>
                  </a:lnTo>
                  <a:lnTo>
                    <a:pt x="46513" y="45561"/>
                  </a:lnTo>
                  <a:lnTo>
                    <a:pt x="46513" y="44132"/>
                  </a:lnTo>
                  <a:lnTo>
                    <a:pt x="43497" y="43576"/>
                  </a:lnTo>
                  <a:lnTo>
                    <a:pt x="41672" y="42464"/>
                  </a:lnTo>
                  <a:lnTo>
                    <a:pt x="40718" y="40481"/>
                  </a:lnTo>
                  <a:lnTo>
                    <a:pt x="40481" y="37543"/>
                  </a:lnTo>
                  <a:lnTo>
                    <a:pt x="40481" y="14922"/>
                  </a:lnTo>
                  <a:lnTo>
                    <a:pt x="39925" y="9525"/>
                  </a:lnTo>
                  <a:lnTo>
                    <a:pt x="38497" y="5634"/>
                  </a:lnTo>
                  <a:lnTo>
                    <a:pt x="36432" y="2936"/>
                  </a:lnTo>
                  <a:lnTo>
                    <a:pt x="33893" y="1189"/>
                  </a:lnTo>
                  <a:lnTo>
                    <a:pt x="31353" y="237"/>
                  </a:lnTo>
                  <a:lnTo>
                    <a:pt x="28892" y="0"/>
                  </a:lnTo>
                  <a:lnTo>
                    <a:pt x="24843" y="634"/>
                  </a:lnTo>
                  <a:lnTo>
                    <a:pt x="21272" y="2381"/>
                  </a:lnTo>
                  <a:lnTo>
                    <a:pt x="17859" y="4841"/>
                  </a:lnTo>
                  <a:lnTo>
                    <a:pt x="14367" y="8016"/>
                  </a:lnTo>
                  <a:lnTo>
                    <a:pt x="14367" y="237"/>
                  </a:lnTo>
                  <a:lnTo>
                    <a:pt x="13731" y="0"/>
                  </a:lnTo>
                  <a:close/>
                </a:path>
              </a:pathLst>
            </a:custGeom>
            <a:solidFill>
              <a:srgbClr val="000000"/>
            </a:solidFill>
          </p:spPr>
          <p:txBody>
            <a:bodyPr vert="horz" lIns="91440" tIns="45720" rIns="91440" bIns="45720" anchor="t"/>
            <a:lstStyle/>
            <a:p>
              <a:endParaRPr lang="en-IN"/>
            </a:p>
          </p:txBody>
        </p:sp>
        <p:sp>
          <p:nvSpPr>
            <p:cNvPr id="2854" name="Shape 7594"/>
            <p:cNvSpPr/>
            <p:nvPr/>
          </p:nvSpPr>
          <p:spPr>
            <a:xfrm>
              <a:off x="3662457" y="6245430"/>
              <a:ext cx="32622" cy="45561"/>
            </a:xfrm>
            <a:custGeom>
              <a:avLst/>
              <a:gdLst/>
              <a:ahLst/>
              <a:cxnLst/>
              <a:rect l="0" t="0" r="0" b="0"/>
              <a:pathLst>
                <a:path w="32622" h="45561">
                  <a:moveTo>
                    <a:pt x="14842" y="0"/>
                  </a:moveTo>
                  <a:lnTo>
                    <a:pt x="157" y="5397"/>
                  </a:lnTo>
                  <a:lnTo>
                    <a:pt x="157" y="6984"/>
                  </a:lnTo>
                  <a:lnTo>
                    <a:pt x="3571" y="6587"/>
                  </a:lnTo>
                  <a:lnTo>
                    <a:pt x="4762" y="6667"/>
                  </a:lnTo>
                  <a:lnTo>
                    <a:pt x="5873" y="7381"/>
                  </a:lnTo>
                  <a:lnTo>
                    <a:pt x="6667" y="9127"/>
                  </a:lnTo>
                  <a:lnTo>
                    <a:pt x="6984" y="12541"/>
                  </a:lnTo>
                  <a:lnTo>
                    <a:pt x="6984" y="37306"/>
                  </a:lnTo>
                  <a:lnTo>
                    <a:pt x="6667" y="40559"/>
                  </a:lnTo>
                  <a:lnTo>
                    <a:pt x="5556" y="42386"/>
                  </a:lnTo>
                  <a:lnTo>
                    <a:pt x="3412" y="43338"/>
                  </a:lnTo>
                  <a:lnTo>
                    <a:pt x="0" y="44132"/>
                  </a:lnTo>
                  <a:lnTo>
                    <a:pt x="0" y="45561"/>
                  </a:lnTo>
                  <a:lnTo>
                    <a:pt x="23732" y="45561"/>
                  </a:lnTo>
                  <a:lnTo>
                    <a:pt x="23732" y="44132"/>
                  </a:lnTo>
                  <a:lnTo>
                    <a:pt x="20318" y="43814"/>
                  </a:lnTo>
                  <a:lnTo>
                    <a:pt x="17619" y="42862"/>
                  </a:lnTo>
                  <a:lnTo>
                    <a:pt x="15953" y="40718"/>
                  </a:lnTo>
                  <a:lnTo>
                    <a:pt x="15318" y="36671"/>
                  </a:lnTo>
                  <a:lnTo>
                    <a:pt x="15318" y="14366"/>
                  </a:lnTo>
                  <a:lnTo>
                    <a:pt x="15716" y="12619"/>
                  </a:lnTo>
                  <a:lnTo>
                    <a:pt x="16588" y="10873"/>
                  </a:lnTo>
                  <a:lnTo>
                    <a:pt x="19207" y="7698"/>
                  </a:lnTo>
                  <a:lnTo>
                    <a:pt x="20716" y="6667"/>
                  </a:lnTo>
                  <a:lnTo>
                    <a:pt x="22066" y="6269"/>
                  </a:lnTo>
                  <a:lnTo>
                    <a:pt x="24129" y="7222"/>
                  </a:lnTo>
                  <a:lnTo>
                    <a:pt x="26113" y="8809"/>
                  </a:lnTo>
                  <a:lnTo>
                    <a:pt x="28892" y="9762"/>
                  </a:lnTo>
                  <a:lnTo>
                    <a:pt x="30479" y="9444"/>
                  </a:lnTo>
                  <a:lnTo>
                    <a:pt x="31670" y="8492"/>
                  </a:lnTo>
                  <a:lnTo>
                    <a:pt x="32622" y="5397"/>
                  </a:lnTo>
                  <a:lnTo>
                    <a:pt x="32305" y="3175"/>
                  </a:lnTo>
                  <a:lnTo>
                    <a:pt x="31273" y="1428"/>
                  </a:lnTo>
                  <a:lnTo>
                    <a:pt x="29606" y="317"/>
                  </a:lnTo>
                  <a:lnTo>
                    <a:pt x="27304" y="0"/>
                  </a:lnTo>
                  <a:lnTo>
                    <a:pt x="24526" y="476"/>
                  </a:lnTo>
                  <a:lnTo>
                    <a:pt x="21748" y="1904"/>
                  </a:lnTo>
                  <a:lnTo>
                    <a:pt x="18811" y="4682"/>
                  </a:lnTo>
                  <a:lnTo>
                    <a:pt x="15556" y="9048"/>
                  </a:lnTo>
                  <a:lnTo>
                    <a:pt x="15318" y="9048"/>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2855" name="Shape 7595"/>
            <p:cNvSpPr/>
            <p:nvPr/>
          </p:nvSpPr>
          <p:spPr>
            <a:xfrm>
              <a:off x="3291933" y="6245430"/>
              <a:ext cx="32703" cy="45561"/>
            </a:xfrm>
            <a:custGeom>
              <a:avLst/>
              <a:gdLst/>
              <a:ahLst/>
              <a:cxnLst/>
              <a:rect l="0" t="0" r="0" b="0"/>
              <a:pathLst>
                <a:path w="32703" h="45561">
                  <a:moveTo>
                    <a:pt x="14844" y="0"/>
                  </a:moveTo>
                  <a:lnTo>
                    <a:pt x="238" y="5397"/>
                  </a:lnTo>
                  <a:lnTo>
                    <a:pt x="238" y="6984"/>
                  </a:lnTo>
                  <a:lnTo>
                    <a:pt x="1667" y="6667"/>
                  </a:lnTo>
                  <a:lnTo>
                    <a:pt x="3572" y="6587"/>
                  </a:lnTo>
                  <a:lnTo>
                    <a:pt x="4842" y="6667"/>
                  </a:lnTo>
                  <a:lnTo>
                    <a:pt x="5874" y="7381"/>
                  </a:lnTo>
                  <a:lnTo>
                    <a:pt x="6747" y="9127"/>
                  </a:lnTo>
                  <a:lnTo>
                    <a:pt x="7065" y="12541"/>
                  </a:lnTo>
                  <a:lnTo>
                    <a:pt x="7065" y="37306"/>
                  </a:lnTo>
                  <a:lnTo>
                    <a:pt x="6747" y="40559"/>
                  </a:lnTo>
                  <a:lnTo>
                    <a:pt x="5636" y="42386"/>
                  </a:lnTo>
                  <a:lnTo>
                    <a:pt x="3413" y="43338"/>
                  </a:lnTo>
                  <a:lnTo>
                    <a:pt x="0" y="44132"/>
                  </a:lnTo>
                  <a:lnTo>
                    <a:pt x="0" y="45561"/>
                  </a:lnTo>
                  <a:lnTo>
                    <a:pt x="23812" y="45561"/>
                  </a:lnTo>
                  <a:lnTo>
                    <a:pt x="23812" y="44132"/>
                  </a:lnTo>
                  <a:lnTo>
                    <a:pt x="20321" y="43814"/>
                  </a:lnTo>
                  <a:lnTo>
                    <a:pt x="17701" y="42862"/>
                  </a:lnTo>
                  <a:lnTo>
                    <a:pt x="15955" y="40718"/>
                  </a:lnTo>
                  <a:lnTo>
                    <a:pt x="15399" y="36671"/>
                  </a:lnTo>
                  <a:lnTo>
                    <a:pt x="15399" y="14366"/>
                  </a:lnTo>
                  <a:lnTo>
                    <a:pt x="15717" y="12619"/>
                  </a:lnTo>
                  <a:lnTo>
                    <a:pt x="16590" y="10873"/>
                  </a:lnTo>
                  <a:lnTo>
                    <a:pt x="19288" y="7698"/>
                  </a:lnTo>
                  <a:lnTo>
                    <a:pt x="20797" y="6667"/>
                  </a:lnTo>
                  <a:lnTo>
                    <a:pt x="22067" y="6269"/>
                  </a:lnTo>
                  <a:lnTo>
                    <a:pt x="24210" y="7222"/>
                  </a:lnTo>
                  <a:lnTo>
                    <a:pt x="26193" y="8809"/>
                  </a:lnTo>
                  <a:lnTo>
                    <a:pt x="28972" y="9762"/>
                  </a:lnTo>
                  <a:lnTo>
                    <a:pt x="30560" y="9444"/>
                  </a:lnTo>
                  <a:lnTo>
                    <a:pt x="31671" y="8492"/>
                  </a:lnTo>
                  <a:lnTo>
                    <a:pt x="32465" y="7143"/>
                  </a:lnTo>
                  <a:lnTo>
                    <a:pt x="32703" y="5397"/>
                  </a:lnTo>
                  <a:lnTo>
                    <a:pt x="32386" y="3175"/>
                  </a:lnTo>
                  <a:lnTo>
                    <a:pt x="31274" y="1428"/>
                  </a:lnTo>
                  <a:lnTo>
                    <a:pt x="29607" y="317"/>
                  </a:lnTo>
                  <a:lnTo>
                    <a:pt x="27385" y="0"/>
                  </a:lnTo>
                  <a:lnTo>
                    <a:pt x="24606" y="476"/>
                  </a:lnTo>
                  <a:lnTo>
                    <a:pt x="21828" y="1904"/>
                  </a:lnTo>
                  <a:lnTo>
                    <a:pt x="18812" y="4682"/>
                  </a:lnTo>
                  <a:lnTo>
                    <a:pt x="15558" y="9048"/>
                  </a:lnTo>
                  <a:lnTo>
                    <a:pt x="15399" y="9048"/>
                  </a:lnTo>
                  <a:lnTo>
                    <a:pt x="15399" y="237"/>
                  </a:lnTo>
                  <a:lnTo>
                    <a:pt x="14844" y="0"/>
                  </a:lnTo>
                  <a:close/>
                </a:path>
              </a:pathLst>
            </a:custGeom>
            <a:solidFill>
              <a:srgbClr val="000000"/>
            </a:solidFill>
          </p:spPr>
          <p:txBody>
            <a:bodyPr vert="horz" lIns="91440" tIns="45720" rIns="91440" bIns="45720" anchor="t"/>
            <a:lstStyle/>
            <a:p>
              <a:endParaRPr lang="en-IN"/>
            </a:p>
          </p:txBody>
        </p:sp>
        <p:sp>
          <p:nvSpPr>
            <p:cNvPr id="2856" name="Shape 7596"/>
            <p:cNvSpPr/>
            <p:nvPr/>
          </p:nvSpPr>
          <p:spPr>
            <a:xfrm>
              <a:off x="3182953" y="6245430"/>
              <a:ext cx="32702" cy="45561"/>
            </a:xfrm>
            <a:custGeom>
              <a:avLst/>
              <a:gdLst/>
              <a:ahLst/>
              <a:cxnLst/>
              <a:rect l="0" t="0" r="0" b="0"/>
              <a:pathLst>
                <a:path w="32702" h="45561">
                  <a:moveTo>
                    <a:pt x="14922" y="0"/>
                  </a:moveTo>
                  <a:lnTo>
                    <a:pt x="237" y="5397"/>
                  </a:lnTo>
                  <a:lnTo>
                    <a:pt x="237" y="6984"/>
                  </a:lnTo>
                  <a:lnTo>
                    <a:pt x="3572" y="6587"/>
                  </a:lnTo>
                  <a:lnTo>
                    <a:pt x="4842" y="6667"/>
                  </a:lnTo>
                  <a:lnTo>
                    <a:pt x="5953" y="7381"/>
                  </a:lnTo>
                  <a:lnTo>
                    <a:pt x="6747" y="9127"/>
                  </a:lnTo>
                  <a:lnTo>
                    <a:pt x="7064" y="12541"/>
                  </a:lnTo>
                  <a:lnTo>
                    <a:pt x="7064" y="37306"/>
                  </a:lnTo>
                  <a:lnTo>
                    <a:pt x="6747" y="40559"/>
                  </a:lnTo>
                  <a:lnTo>
                    <a:pt x="5636" y="42386"/>
                  </a:lnTo>
                  <a:lnTo>
                    <a:pt x="3412" y="43338"/>
                  </a:lnTo>
                  <a:lnTo>
                    <a:pt x="0" y="44132"/>
                  </a:lnTo>
                  <a:lnTo>
                    <a:pt x="0" y="45561"/>
                  </a:lnTo>
                  <a:lnTo>
                    <a:pt x="23812" y="45561"/>
                  </a:lnTo>
                  <a:lnTo>
                    <a:pt x="23812" y="44132"/>
                  </a:lnTo>
                  <a:lnTo>
                    <a:pt x="20319" y="43814"/>
                  </a:lnTo>
                  <a:lnTo>
                    <a:pt x="17699" y="42862"/>
                  </a:lnTo>
                  <a:lnTo>
                    <a:pt x="16033" y="40718"/>
                  </a:lnTo>
                  <a:lnTo>
                    <a:pt x="15398" y="36671"/>
                  </a:lnTo>
                  <a:lnTo>
                    <a:pt x="15398" y="14366"/>
                  </a:lnTo>
                  <a:lnTo>
                    <a:pt x="16589" y="10873"/>
                  </a:lnTo>
                  <a:lnTo>
                    <a:pt x="19287" y="7698"/>
                  </a:lnTo>
                  <a:lnTo>
                    <a:pt x="20796" y="6667"/>
                  </a:lnTo>
                  <a:lnTo>
                    <a:pt x="22145" y="6269"/>
                  </a:lnTo>
                  <a:lnTo>
                    <a:pt x="24209" y="7222"/>
                  </a:lnTo>
                  <a:lnTo>
                    <a:pt x="26193" y="8809"/>
                  </a:lnTo>
                  <a:lnTo>
                    <a:pt x="28972" y="9762"/>
                  </a:lnTo>
                  <a:lnTo>
                    <a:pt x="30559" y="9444"/>
                  </a:lnTo>
                  <a:lnTo>
                    <a:pt x="31750" y="8492"/>
                  </a:lnTo>
                  <a:lnTo>
                    <a:pt x="32702" y="5397"/>
                  </a:lnTo>
                  <a:lnTo>
                    <a:pt x="32384" y="3175"/>
                  </a:lnTo>
                  <a:lnTo>
                    <a:pt x="31353" y="1428"/>
                  </a:lnTo>
                  <a:lnTo>
                    <a:pt x="29605" y="317"/>
                  </a:lnTo>
                  <a:lnTo>
                    <a:pt x="27384" y="0"/>
                  </a:lnTo>
                  <a:lnTo>
                    <a:pt x="24606" y="476"/>
                  </a:lnTo>
                  <a:lnTo>
                    <a:pt x="21828" y="1904"/>
                  </a:lnTo>
                  <a:lnTo>
                    <a:pt x="18891" y="4682"/>
                  </a:lnTo>
                  <a:lnTo>
                    <a:pt x="15557" y="9048"/>
                  </a:lnTo>
                  <a:lnTo>
                    <a:pt x="15398" y="9048"/>
                  </a:lnTo>
                  <a:lnTo>
                    <a:pt x="15398" y="237"/>
                  </a:lnTo>
                  <a:lnTo>
                    <a:pt x="14922" y="0"/>
                  </a:lnTo>
                  <a:close/>
                </a:path>
              </a:pathLst>
            </a:custGeom>
            <a:solidFill>
              <a:srgbClr val="000000"/>
            </a:solidFill>
          </p:spPr>
          <p:txBody>
            <a:bodyPr vert="horz" lIns="91440" tIns="45720" rIns="91440" bIns="45720" anchor="t"/>
            <a:lstStyle/>
            <a:p>
              <a:endParaRPr lang="en-IN"/>
            </a:p>
          </p:txBody>
        </p:sp>
        <p:sp>
          <p:nvSpPr>
            <p:cNvPr id="2857" name="Shape 7597"/>
            <p:cNvSpPr/>
            <p:nvPr/>
          </p:nvSpPr>
          <p:spPr>
            <a:xfrm>
              <a:off x="3423300" y="6245430"/>
              <a:ext cx="29448" cy="46592"/>
            </a:xfrm>
            <a:custGeom>
              <a:avLst/>
              <a:gdLst/>
              <a:ahLst/>
              <a:cxnLst/>
              <a:rect l="0" t="0" r="0" b="0"/>
              <a:pathLst>
                <a:path w="29448" h="46592">
                  <a:moveTo>
                    <a:pt x="13889" y="0"/>
                  </a:moveTo>
                  <a:lnTo>
                    <a:pt x="9525" y="555"/>
                  </a:lnTo>
                  <a:lnTo>
                    <a:pt x="6032" y="1983"/>
                  </a:lnTo>
                  <a:lnTo>
                    <a:pt x="3333" y="3968"/>
                  </a:lnTo>
                  <a:lnTo>
                    <a:pt x="1507" y="6508"/>
                  </a:lnTo>
                  <a:lnTo>
                    <a:pt x="396" y="9286"/>
                  </a:lnTo>
                  <a:lnTo>
                    <a:pt x="0" y="12143"/>
                  </a:lnTo>
                  <a:lnTo>
                    <a:pt x="952" y="16986"/>
                  </a:lnTo>
                  <a:lnTo>
                    <a:pt x="3492" y="20796"/>
                  </a:lnTo>
                  <a:lnTo>
                    <a:pt x="7223" y="23891"/>
                  </a:lnTo>
                  <a:lnTo>
                    <a:pt x="11588" y="26589"/>
                  </a:lnTo>
                  <a:lnTo>
                    <a:pt x="17303" y="29844"/>
                  </a:lnTo>
                  <a:lnTo>
                    <a:pt x="19526" y="31273"/>
                  </a:lnTo>
                  <a:lnTo>
                    <a:pt x="21113" y="32939"/>
                  </a:lnTo>
                  <a:lnTo>
                    <a:pt x="22066" y="34925"/>
                  </a:lnTo>
                  <a:lnTo>
                    <a:pt x="22463" y="37147"/>
                  </a:lnTo>
                  <a:lnTo>
                    <a:pt x="21669" y="40639"/>
                  </a:lnTo>
                  <a:lnTo>
                    <a:pt x="19684" y="42941"/>
                  </a:lnTo>
                  <a:lnTo>
                    <a:pt x="17145" y="44052"/>
                  </a:lnTo>
                  <a:lnTo>
                    <a:pt x="14446" y="44369"/>
                  </a:lnTo>
                  <a:lnTo>
                    <a:pt x="10238" y="43734"/>
                  </a:lnTo>
                  <a:lnTo>
                    <a:pt x="7143" y="41988"/>
                  </a:lnTo>
                  <a:lnTo>
                    <a:pt x="4921" y="39448"/>
                  </a:lnTo>
                  <a:lnTo>
                    <a:pt x="3333" y="36512"/>
                  </a:lnTo>
                  <a:lnTo>
                    <a:pt x="1667" y="30558"/>
                  </a:lnTo>
                  <a:lnTo>
                    <a:pt x="79" y="30558"/>
                  </a:lnTo>
                  <a:lnTo>
                    <a:pt x="79" y="45957"/>
                  </a:lnTo>
                  <a:lnTo>
                    <a:pt x="1349" y="45957"/>
                  </a:lnTo>
                  <a:lnTo>
                    <a:pt x="2222" y="45084"/>
                  </a:lnTo>
                  <a:lnTo>
                    <a:pt x="3571" y="44767"/>
                  </a:lnTo>
                  <a:lnTo>
                    <a:pt x="5873" y="45005"/>
                  </a:lnTo>
                  <a:lnTo>
                    <a:pt x="8651" y="45639"/>
                  </a:lnTo>
                  <a:lnTo>
                    <a:pt x="15081" y="46592"/>
                  </a:lnTo>
                  <a:lnTo>
                    <a:pt x="18336" y="46196"/>
                  </a:lnTo>
                  <a:lnTo>
                    <a:pt x="21590" y="45163"/>
                  </a:lnTo>
                  <a:lnTo>
                    <a:pt x="24606" y="43417"/>
                  </a:lnTo>
                  <a:lnTo>
                    <a:pt x="27067" y="40957"/>
                  </a:lnTo>
                  <a:lnTo>
                    <a:pt x="28813" y="37702"/>
                  </a:lnTo>
                  <a:lnTo>
                    <a:pt x="29448" y="33813"/>
                  </a:lnTo>
                  <a:lnTo>
                    <a:pt x="28813" y="29844"/>
                  </a:lnTo>
                  <a:lnTo>
                    <a:pt x="27067" y="26828"/>
                  </a:lnTo>
                  <a:lnTo>
                    <a:pt x="24447" y="24367"/>
                  </a:lnTo>
                  <a:lnTo>
                    <a:pt x="21113" y="22144"/>
                  </a:lnTo>
                  <a:lnTo>
                    <a:pt x="10398" y="15794"/>
                  </a:lnTo>
                  <a:lnTo>
                    <a:pt x="8176" y="14048"/>
                  </a:lnTo>
                  <a:lnTo>
                    <a:pt x="6906" y="12143"/>
                  </a:lnTo>
                  <a:lnTo>
                    <a:pt x="6112" y="8731"/>
                  </a:lnTo>
                  <a:lnTo>
                    <a:pt x="6588" y="6667"/>
                  </a:lnTo>
                  <a:lnTo>
                    <a:pt x="7857" y="4603"/>
                  </a:lnTo>
                  <a:lnTo>
                    <a:pt x="10159" y="2936"/>
                  </a:lnTo>
                  <a:lnTo>
                    <a:pt x="13652" y="2301"/>
                  </a:lnTo>
                  <a:lnTo>
                    <a:pt x="16907" y="2777"/>
                  </a:lnTo>
                  <a:lnTo>
                    <a:pt x="20002" y="4603"/>
                  </a:lnTo>
                  <a:lnTo>
                    <a:pt x="21431" y="6191"/>
                  </a:lnTo>
                  <a:lnTo>
                    <a:pt x="22701" y="8333"/>
                  </a:lnTo>
                  <a:lnTo>
                    <a:pt x="23732" y="11112"/>
                  </a:lnTo>
                  <a:lnTo>
                    <a:pt x="24686" y="14524"/>
                  </a:lnTo>
                  <a:lnTo>
                    <a:pt x="26113" y="14524"/>
                  </a:lnTo>
                  <a:lnTo>
                    <a:pt x="25717" y="952"/>
                  </a:lnTo>
                  <a:lnTo>
                    <a:pt x="24686" y="952"/>
                  </a:lnTo>
                  <a:lnTo>
                    <a:pt x="24051" y="1587"/>
                  </a:lnTo>
                  <a:lnTo>
                    <a:pt x="23018" y="1983"/>
                  </a:lnTo>
                  <a:lnTo>
                    <a:pt x="19446" y="1031"/>
                  </a:lnTo>
                  <a:lnTo>
                    <a:pt x="13889" y="0"/>
                  </a:lnTo>
                  <a:close/>
                </a:path>
              </a:pathLst>
            </a:custGeom>
            <a:solidFill>
              <a:srgbClr val="000000"/>
            </a:solidFill>
          </p:spPr>
          <p:txBody>
            <a:bodyPr vert="horz" lIns="91440" tIns="45720" rIns="91440" bIns="45720" anchor="t"/>
            <a:lstStyle/>
            <a:p>
              <a:endParaRPr lang="en-IN"/>
            </a:p>
          </p:txBody>
        </p:sp>
        <p:sp>
          <p:nvSpPr>
            <p:cNvPr id="2858" name="Shape 7598"/>
            <p:cNvSpPr/>
            <p:nvPr/>
          </p:nvSpPr>
          <p:spPr>
            <a:xfrm>
              <a:off x="4256261" y="6281149"/>
              <a:ext cx="11033" cy="10953"/>
            </a:xfrm>
            <a:custGeom>
              <a:avLst/>
              <a:gdLst/>
              <a:ahLst/>
              <a:cxnLst/>
              <a:rect l="0" t="0" r="0" b="0"/>
              <a:pathLst>
                <a:path w="11033" h="10953">
                  <a:moveTo>
                    <a:pt x="5477" y="0"/>
                  </a:moveTo>
                  <a:lnTo>
                    <a:pt x="3413" y="396"/>
                  </a:lnTo>
                  <a:lnTo>
                    <a:pt x="1666" y="1587"/>
                  </a:lnTo>
                  <a:lnTo>
                    <a:pt x="476" y="3333"/>
                  </a:lnTo>
                  <a:lnTo>
                    <a:pt x="0" y="5634"/>
                  </a:lnTo>
                  <a:lnTo>
                    <a:pt x="556" y="8016"/>
                  </a:lnTo>
                  <a:lnTo>
                    <a:pt x="1983" y="9683"/>
                  </a:lnTo>
                  <a:lnTo>
                    <a:pt x="3731" y="10636"/>
                  </a:lnTo>
                  <a:lnTo>
                    <a:pt x="5477" y="10953"/>
                  </a:lnTo>
                  <a:lnTo>
                    <a:pt x="7222" y="10636"/>
                  </a:lnTo>
                  <a:lnTo>
                    <a:pt x="8969" y="9683"/>
                  </a:lnTo>
                  <a:lnTo>
                    <a:pt x="10397" y="8016"/>
                  </a:lnTo>
                  <a:lnTo>
                    <a:pt x="11033" y="5634"/>
                  </a:lnTo>
                  <a:lnTo>
                    <a:pt x="10557" y="3412"/>
                  </a:lnTo>
                  <a:lnTo>
                    <a:pt x="9366" y="1666"/>
                  </a:lnTo>
                  <a:lnTo>
                    <a:pt x="7540" y="476"/>
                  </a:lnTo>
                  <a:lnTo>
                    <a:pt x="5477" y="0"/>
                  </a:lnTo>
                  <a:close/>
                </a:path>
              </a:pathLst>
            </a:custGeom>
            <a:solidFill>
              <a:srgbClr val="000000"/>
            </a:solidFill>
          </p:spPr>
          <p:txBody>
            <a:bodyPr vert="horz" lIns="91440" tIns="45720" rIns="91440" bIns="45720" anchor="t"/>
            <a:lstStyle/>
            <a:p>
              <a:endParaRPr lang="en-IN"/>
            </a:p>
          </p:txBody>
        </p:sp>
        <p:sp>
          <p:nvSpPr>
            <p:cNvPr id="2859" name="Shape 7599"/>
            <p:cNvSpPr/>
            <p:nvPr/>
          </p:nvSpPr>
          <p:spPr>
            <a:xfrm>
              <a:off x="3132867" y="6246462"/>
              <a:ext cx="46513" cy="45561"/>
            </a:xfrm>
            <a:custGeom>
              <a:avLst/>
              <a:gdLst/>
              <a:ahLst/>
              <a:cxnLst/>
              <a:rect l="0" t="0" r="0" b="0"/>
              <a:pathLst>
                <a:path w="46513" h="45561">
                  <a:moveTo>
                    <a:pt x="0" y="0"/>
                  </a:moveTo>
                  <a:lnTo>
                    <a:pt x="0" y="1350"/>
                  </a:lnTo>
                  <a:lnTo>
                    <a:pt x="2221" y="1587"/>
                  </a:lnTo>
                  <a:lnTo>
                    <a:pt x="4206" y="2381"/>
                  </a:lnTo>
                  <a:lnTo>
                    <a:pt x="5556" y="4207"/>
                  </a:lnTo>
                  <a:lnTo>
                    <a:pt x="6111" y="7700"/>
                  </a:lnTo>
                  <a:lnTo>
                    <a:pt x="6111" y="32702"/>
                  </a:lnTo>
                  <a:lnTo>
                    <a:pt x="6746" y="37227"/>
                  </a:lnTo>
                  <a:lnTo>
                    <a:pt x="8253" y="40639"/>
                  </a:lnTo>
                  <a:lnTo>
                    <a:pt x="10477" y="43021"/>
                  </a:lnTo>
                  <a:lnTo>
                    <a:pt x="13016" y="44530"/>
                  </a:lnTo>
                  <a:lnTo>
                    <a:pt x="15636" y="45402"/>
                  </a:lnTo>
                  <a:lnTo>
                    <a:pt x="17938" y="45561"/>
                  </a:lnTo>
                  <a:lnTo>
                    <a:pt x="19763" y="45402"/>
                  </a:lnTo>
                  <a:lnTo>
                    <a:pt x="22383" y="44847"/>
                  </a:lnTo>
                  <a:lnTo>
                    <a:pt x="25400" y="43577"/>
                  </a:lnTo>
                  <a:lnTo>
                    <a:pt x="28336" y="41275"/>
                  </a:lnTo>
                  <a:lnTo>
                    <a:pt x="32543" y="37068"/>
                  </a:lnTo>
                  <a:lnTo>
                    <a:pt x="32543" y="45243"/>
                  </a:lnTo>
                  <a:lnTo>
                    <a:pt x="32781" y="45482"/>
                  </a:lnTo>
                  <a:lnTo>
                    <a:pt x="39370" y="43101"/>
                  </a:lnTo>
                  <a:lnTo>
                    <a:pt x="46513" y="40957"/>
                  </a:lnTo>
                  <a:lnTo>
                    <a:pt x="46513" y="39608"/>
                  </a:lnTo>
                  <a:lnTo>
                    <a:pt x="43100" y="39291"/>
                  </a:lnTo>
                  <a:lnTo>
                    <a:pt x="41275" y="38180"/>
                  </a:lnTo>
                  <a:lnTo>
                    <a:pt x="40481" y="36353"/>
                  </a:lnTo>
                  <a:lnTo>
                    <a:pt x="40401" y="33972"/>
                  </a:lnTo>
                  <a:lnTo>
                    <a:pt x="40401" y="0"/>
                  </a:lnTo>
                  <a:lnTo>
                    <a:pt x="24765" y="0"/>
                  </a:lnTo>
                  <a:lnTo>
                    <a:pt x="24765" y="1667"/>
                  </a:lnTo>
                  <a:lnTo>
                    <a:pt x="28891" y="2143"/>
                  </a:lnTo>
                  <a:lnTo>
                    <a:pt x="30162" y="2619"/>
                  </a:lnTo>
                  <a:lnTo>
                    <a:pt x="31035" y="3333"/>
                  </a:lnTo>
                  <a:lnTo>
                    <a:pt x="31908" y="5318"/>
                  </a:lnTo>
                  <a:lnTo>
                    <a:pt x="32066" y="7937"/>
                  </a:lnTo>
                  <a:lnTo>
                    <a:pt x="32066" y="31194"/>
                  </a:lnTo>
                  <a:lnTo>
                    <a:pt x="31987" y="33258"/>
                  </a:lnTo>
                  <a:lnTo>
                    <a:pt x="31670" y="34687"/>
                  </a:lnTo>
                  <a:lnTo>
                    <a:pt x="30478" y="36275"/>
                  </a:lnTo>
                  <a:lnTo>
                    <a:pt x="26352" y="38815"/>
                  </a:lnTo>
                  <a:lnTo>
                    <a:pt x="21907" y="39846"/>
                  </a:lnTo>
                  <a:lnTo>
                    <a:pt x="19050" y="39370"/>
                  </a:lnTo>
                  <a:lnTo>
                    <a:pt x="16985" y="38180"/>
                  </a:lnTo>
                  <a:lnTo>
                    <a:pt x="15715" y="36592"/>
                  </a:lnTo>
                  <a:lnTo>
                    <a:pt x="14921" y="34846"/>
                  </a:lnTo>
                  <a:lnTo>
                    <a:pt x="14603"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2860" name="Shape 7600"/>
            <p:cNvSpPr/>
            <p:nvPr/>
          </p:nvSpPr>
          <p:spPr>
            <a:xfrm>
              <a:off x="3880262" y="6246462"/>
              <a:ext cx="45640" cy="66119"/>
            </a:xfrm>
            <a:custGeom>
              <a:avLst/>
              <a:gdLst/>
              <a:ahLst/>
              <a:cxnLst/>
              <a:rect l="0" t="0" r="0" b="0"/>
              <a:pathLst>
                <a:path w="45640" h="66119">
                  <a:moveTo>
                    <a:pt x="0" y="0"/>
                  </a:moveTo>
                  <a:lnTo>
                    <a:pt x="0" y="1350"/>
                  </a:lnTo>
                  <a:lnTo>
                    <a:pt x="2538" y="2143"/>
                  </a:lnTo>
                  <a:lnTo>
                    <a:pt x="3968" y="3016"/>
                  </a:lnTo>
                  <a:lnTo>
                    <a:pt x="5079" y="4525"/>
                  </a:lnTo>
                  <a:lnTo>
                    <a:pt x="16351" y="28892"/>
                  </a:lnTo>
                  <a:lnTo>
                    <a:pt x="17302" y="30877"/>
                  </a:lnTo>
                  <a:lnTo>
                    <a:pt x="18573" y="33496"/>
                  </a:lnTo>
                  <a:lnTo>
                    <a:pt x="21192" y="39052"/>
                  </a:lnTo>
                  <a:lnTo>
                    <a:pt x="22064" y="41275"/>
                  </a:lnTo>
                  <a:lnTo>
                    <a:pt x="22462" y="42545"/>
                  </a:lnTo>
                  <a:lnTo>
                    <a:pt x="22303" y="43656"/>
                  </a:lnTo>
                  <a:lnTo>
                    <a:pt x="21827" y="45641"/>
                  </a:lnTo>
                  <a:lnTo>
                    <a:pt x="19843" y="50800"/>
                  </a:lnTo>
                  <a:lnTo>
                    <a:pt x="16986" y="55642"/>
                  </a:lnTo>
                  <a:lnTo>
                    <a:pt x="15238" y="57230"/>
                  </a:lnTo>
                  <a:lnTo>
                    <a:pt x="13333" y="57865"/>
                  </a:lnTo>
                  <a:lnTo>
                    <a:pt x="12143" y="57547"/>
                  </a:lnTo>
                  <a:lnTo>
                    <a:pt x="10397" y="56912"/>
                  </a:lnTo>
                  <a:lnTo>
                    <a:pt x="6350" y="56038"/>
                  </a:lnTo>
                  <a:lnTo>
                    <a:pt x="4365" y="56356"/>
                  </a:lnTo>
                  <a:lnTo>
                    <a:pt x="3095" y="57071"/>
                  </a:lnTo>
                  <a:lnTo>
                    <a:pt x="1825" y="59055"/>
                  </a:lnTo>
                  <a:lnTo>
                    <a:pt x="1587" y="60405"/>
                  </a:lnTo>
                  <a:lnTo>
                    <a:pt x="1983" y="62468"/>
                  </a:lnTo>
                  <a:lnTo>
                    <a:pt x="3332" y="64293"/>
                  </a:lnTo>
                  <a:lnTo>
                    <a:pt x="5634" y="65643"/>
                  </a:lnTo>
                  <a:lnTo>
                    <a:pt x="8809" y="66119"/>
                  </a:lnTo>
                  <a:lnTo>
                    <a:pt x="11429" y="65802"/>
                  </a:lnTo>
                  <a:lnTo>
                    <a:pt x="13890" y="64928"/>
                  </a:lnTo>
                  <a:lnTo>
                    <a:pt x="16112" y="63341"/>
                  </a:lnTo>
                  <a:lnTo>
                    <a:pt x="18096" y="61198"/>
                  </a:lnTo>
                  <a:lnTo>
                    <a:pt x="20001" y="58420"/>
                  </a:lnTo>
                  <a:lnTo>
                    <a:pt x="21907" y="55007"/>
                  </a:lnTo>
                  <a:lnTo>
                    <a:pt x="23812" y="50958"/>
                  </a:lnTo>
                  <a:lnTo>
                    <a:pt x="25637" y="46355"/>
                  </a:lnTo>
                  <a:lnTo>
                    <a:pt x="40877" y="5953"/>
                  </a:lnTo>
                  <a:lnTo>
                    <a:pt x="42147" y="3492"/>
                  </a:lnTo>
                  <a:lnTo>
                    <a:pt x="43417" y="2222"/>
                  </a:lnTo>
                  <a:lnTo>
                    <a:pt x="45640" y="1508"/>
                  </a:lnTo>
                  <a:lnTo>
                    <a:pt x="45640" y="0"/>
                  </a:lnTo>
                  <a:lnTo>
                    <a:pt x="32305" y="0"/>
                  </a:lnTo>
                  <a:lnTo>
                    <a:pt x="32305" y="1508"/>
                  </a:lnTo>
                  <a:lnTo>
                    <a:pt x="34368" y="1667"/>
                  </a:lnTo>
                  <a:lnTo>
                    <a:pt x="35876" y="2143"/>
                  </a:lnTo>
                  <a:lnTo>
                    <a:pt x="36750" y="2937"/>
                  </a:lnTo>
                  <a:lnTo>
                    <a:pt x="37067" y="4207"/>
                  </a:lnTo>
                  <a:lnTo>
                    <a:pt x="36908" y="5318"/>
                  </a:lnTo>
                  <a:lnTo>
                    <a:pt x="36273" y="6985"/>
                  </a:lnTo>
                  <a:lnTo>
                    <a:pt x="34764" y="10953"/>
                  </a:lnTo>
                  <a:lnTo>
                    <a:pt x="27066" y="32941"/>
                  </a:lnTo>
                  <a:lnTo>
                    <a:pt x="15636" y="7937"/>
                  </a:lnTo>
                  <a:lnTo>
                    <a:pt x="15001" y="6350"/>
                  </a:lnTo>
                  <a:lnTo>
                    <a:pt x="14683" y="4366"/>
                  </a:lnTo>
                  <a:lnTo>
                    <a:pt x="15238" y="2778"/>
                  </a:lnTo>
                  <a:lnTo>
                    <a:pt x="16668" y="1984"/>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2861" name="Shape 7601"/>
            <p:cNvSpPr/>
            <p:nvPr/>
          </p:nvSpPr>
          <p:spPr>
            <a:xfrm>
              <a:off x="6270163" y="5581777"/>
              <a:ext cx="23575" cy="67626"/>
            </a:xfrm>
            <a:custGeom>
              <a:avLst/>
              <a:gdLst/>
              <a:ahLst/>
              <a:cxnLst/>
              <a:rect l="0" t="0" r="0" b="0"/>
              <a:pathLst>
                <a:path w="23575" h="67626">
                  <a:moveTo>
                    <a:pt x="15795" y="0"/>
                  </a:moveTo>
                  <a:lnTo>
                    <a:pt x="0" y="4364"/>
                  </a:lnTo>
                  <a:lnTo>
                    <a:pt x="0" y="5952"/>
                  </a:lnTo>
                  <a:lnTo>
                    <a:pt x="3413" y="5713"/>
                  </a:lnTo>
                  <a:lnTo>
                    <a:pt x="5715" y="6032"/>
                  </a:lnTo>
                  <a:lnTo>
                    <a:pt x="7063" y="7143"/>
                  </a:lnTo>
                  <a:lnTo>
                    <a:pt x="7700" y="8968"/>
                  </a:lnTo>
                  <a:lnTo>
                    <a:pt x="7857" y="11746"/>
                  </a:lnTo>
                  <a:lnTo>
                    <a:pt x="7857" y="59053"/>
                  </a:lnTo>
                  <a:lnTo>
                    <a:pt x="7541" y="62388"/>
                  </a:lnTo>
                  <a:lnTo>
                    <a:pt x="6270" y="64451"/>
                  </a:lnTo>
                  <a:lnTo>
                    <a:pt x="3888" y="65642"/>
                  </a:lnTo>
                  <a:lnTo>
                    <a:pt x="238" y="66197"/>
                  </a:lnTo>
                  <a:lnTo>
                    <a:pt x="238" y="67626"/>
                  </a:lnTo>
                  <a:lnTo>
                    <a:pt x="23575" y="67626"/>
                  </a:lnTo>
                  <a:lnTo>
                    <a:pt x="23575" y="66197"/>
                  </a:lnTo>
                  <a:lnTo>
                    <a:pt x="20002" y="65801"/>
                  </a:lnTo>
                  <a:lnTo>
                    <a:pt x="17701" y="64769"/>
                  </a:lnTo>
                  <a:lnTo>
                    <a:pt x="16510" y="62706"/>
                  </a:lnTo>
                  <a:lnTo>
                    <a:pt x="16192" y="59292"/>
                  </a:lnTo>
                  <a:lnTo>
                    <a:pt x="16192" y="157"/>
                  </a:lnTo>
                  <a:lnTo>
                    <a:pt x="15795" y="0"/>
                  </a:lnTo>
                  <a:close/>
                </a:path>
              </a:pathLst>
            </a:custGeom>
            <a:solidFill>
              <a:srgbClr val="000000"/>
            </a:solidFill>
          </p:spPr>
          <p:txBody>
            <a:bodyPr vert="horz" lIns="91440" tIns="45720" rIns="91440" bIns="45720" anchor="t"/>
            <a:lstStyle/>
            <a:p>
              <a:endParaRPr lang="en-IN"/>
            </a:p>
          </p:txBody>
        </p:sp>
        <p:sp>
          <p:nvSpPr>
            <p:cNvPr id="2862" name="Shape 7602"/>
            <p:cNvSpPr/>
            <p:nvPr/>
          </p:nvSpPr>
          <p:spPr>
            <a:xfrm>
              <a:off x="6108636" y="5581777"/>
              <a:ext cx="10080" cy="10080"/>
            </a:xfrm>
            <a:custGeom>
              <a:avLst/>
              <a:gdLst/>
              <a:ahLst/>
              <a:cxnLst/>
              <a:rect l="0" t="0" r="0" b="0"/>
              <a:pathLst>
                <a:path w="10080" h="10080">
                  <a:moveTo>
                    <a:pt x="4921" y="0"/>
                  </a:moveTo>
                  <a:lnTo>
                    <a:pt x="2697" y="475"/>
                  </a:lnTo>
                  <a:lnTo>
                    <a:pt x="1189" y="1744"/>
                  </a:lnTo>
                  <a:lnTo>
                    <a:pt x="316" y="3412"/>
                  </a:lnTo>
                  <a:lnTo>
                    <a:pt x="0" y="5078"/>
                  </a:lnTo>
                  <a:lnTo>
                    <a:pt x="316" y="6666"/>
                  </a:lnTo>
                  <a:lnTo>
                    <a:pt x="1110" y="8333"/>
                  </a:lnTo>
                  <a:lnTo>
                    <a:pt x="2697" y="9603"/>
                  </a:lnTo>
                  <a:lnTo>
                    <a:pt x="4921" y="10080"/>
                  </a:lnTo>
                  <a:lnTo>
                    <a:pt x="6984" y="9682"/>
                  </a:lnTo>
                  <a:lnTo>
                    <a:pt x="8651" y="8651"/>
                  </a:lnTo>
                  <a:lnTo>
                    <a:pt x="9762" y="7063"/>
                  </a:lnTo>
                  <a:lnTo>
                    <a:pt x="10080" y="5078"/>
                  </a:lnTo>
                  <a:lnTo>
                    <a:pt x="9762" y="3014"/>
                  </a:lnTo>
                  <a:lnTo>
                    <a:pt x="8651"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2863" name="Shape 7603"/>
            <p:cNvSpPr/>
            <p:nvPr/>
          </p:nvSpPr>
          <p:spPr>
            <a:xfrm>
              <a:off x="6075060" y="5581777"/>
              <a:ext cx="23575" cy="67626"/>
            </a:xfrm>
            <a:custGeom>
              <a:avLst/>
              <a:gdLst/>
              <a:ahLst/>
              <a:cxnLst/>
              <a:rect l="0" t="0" r="0" b="0"/>
              <a:pathLst>
                <a:path w="23575" h="67626">
                  <a:moveTo>
                    <a:pt x="15716" y="0"/>
                  </a:moveTo>
                  <a:lnTo>
                    <a:pt x="0" y="4364"/>
                  </a:lnTo>
                  <a:lnTo>
                    <a:pt x="0" y="5952"/>
                  </a:lnTo>
                  <a:lnTo>
                    <a:pt x="3333" y="5713"/>
                  </a:lnTo>
                  <a:lnTo>
                    <a:pt x="5636" y="6032"/>
                  </a:lnTo>
                  <a:lnTo>
                    <a:pt x="6985" y="7143"/>
                  </a:lnTo>
                  <a:lnTo>
                    <a:pt x="7620" y="8968"/>
                  </a:lnTo>
                  <a:lnTo>
                    <a:pt x="7778" y="11746"/>
                  </a:lnTo>
                  <a:lnTo>
                    <a:pt x="7778" y="59053"/>
                  </a:lnTo>
                  <a:lnTo>
                    <a:pt x="7461" y="62388"/>
                  </a:lnTo>
                  <a:lnTo>
                    <a:pt x="6191" y="64451"/>
                  </a:lnTo>
                  <a:lnTo>
                    <a:pt x="3890" y="65642"/>
                  </a:lnTo>
                  <a:lnTo>
                    <a:pt x="158" y="66197"/>
                  </a:lnTo>
                  <a:lnTo>
                    <a:pt x="158" y="67626"/>
                  </a:lnTo>
                  <a:lnTo>
                    <a:pt x="23575" y="67626"/>
                  </a:lnTo>
                  <a:lnTo>
                    <a:pt x="23575" y="66197"/>
                  </a:lnTo>
                  <a:lnTo>
                    <a:pt x="19923" y="65801"/>
                  </a:lnTo>
                  <a:lnTo>
                    <a:pt x="17621" y="64769"/>
                  </a:lnTo>
                  <a:lnTo>
                    <a:pt x="16431" y="62706"/>
                  </a:lnTo>
                  <a:lnTo>
                    <a:pt x="16113" y="59292"/>
                  </a:lnTo>
                  <a:lnTo>
                    <a:pt x="16113" y="157"/>
                  </a:lnTo>
                  <a:lnTo>
                    <a:pt x="15716" y="0"/>
                  </a:lnTo>
                  <a:close/>
                </a:path>
              </a:pathLst>
            </a:custGeom>
            <a:solidFill>
              <a:srgbClr val="000000"/>
            </a:solidFill>
          </p:spPr>
          <p:txBody>
            <a:bodyPr vert="horz" lIns="91440" tIns="45720" rIns="91440" bIns="45720" anchor="t"/>
            <a:lstStyle/>
            <a:p>
              <a:endParaRPr lang="en-IN"/>
            </a:p>
          </p:txBody>
        </p:sp>
        <p:sp>
          <p:nvSpPr>
            <p:cNvPr id="2864" name="Shape 7604"/>
            <p:cNvSpPr/>
            <p:nvPr/>
          </p:nvSpPr>
          <p:spPr>
            <a:xfrm>
              <a:off x="5974412" y="5581777"/>
              <a:ext cx="46037" cy="68658"/>
            </a:xfrm>
            <a:custGeom>
              <a:avLst/>
              <a:gdLst/>
              <a:ahLst/>
              <a:cxnLst/>
              <a:rect l="0" t="0" r="0" b="0"/>
              <a:pathLst>
                <a:path w="46037" h="68658">
                  <a:moveTo>
                    <a:pt x="14367" y="0"/>
                  </a:moveTo>
                  <a:lnTo>
                    <a:pt x="0" y="4364"/>
                  </a:lnTo>
                  <a:lnTo>
                    <a:pt x="0" y="5952"/>
                  </a:lnTo>
                  <a:lnTo>
                    <a:pt x="2143" y="5872"/>
                  </a:lnTo>
                  <a:lnTo>
                    <a:pt x="4683" y="6189"/>
                  </a:lnTo>
                  <a:lnTo>
                    <a:pt x="5953" y="7222"/>
                  </a:lnTo>
                  <a:lnTo>
                    <a:pt x="6508" y="10873"/>
                  </a:lnTo>
                  <a:lnTo>
                    <a:pt x="6508" y="62308"/>
                  </a:lnTo>
                  <a:lnTo>
                    <a:pt x="7302" y="64055"/>
                  </a:lnTo>
                  <a:lnTo>
                    <a:pt x="9366" y="65563"/>
                  </a:lnTo>
                  <a:lnTo>
                    <a:pt x="15716" y="67785"/>
                  </a:lnTo>
                  <a:lnTo>
                    <a:pt x="21907" y="68658"/>
                  </a:lnTo>
                  <a:lnTo>
                    <a:pt x="28178" y="67944"/>
                  </a:lnTo>
                  <a:lnTo>
                    <a:pt x="33337" y="66038"/>
                  </a:lnTo>
                  <a:lnTo>
                    <a:pt x="37544" y="63261"/>
                  </a:lnTo>
                  <a:lnTo>
                    <a:pt x="40878" y="59688"/>
                  </a:lnTo>
                  <a:lnTo>
                    <a:pt x="43260" y="55799"/>
                  </a:lnTo>
                  <a:lnTo>
                    <a:pt x="44847" y="51672"/>
                  </a:lnTo>
                  <a:lnTo>
                    <a:pt x="45720" y="47703"/>
                  </a:lnTo>
                  <a:lnTo>
                    <a:pt x="46037" y="44052"/>
                  </a:lnTo>
                  <a:lnTo>
                    <a:pt x="45561" y="38733"/>
                  </a:lnTo>
                  <a:lnTo>
                    <a:pt x="44132" y="33653"/>
                  </a:lnTo>
                  <a:lnTo>
                    <a:pt x="41672" y="29050"/>
                  </a:lnTo>
                  <a:lnTo>
                    <a:pt x="38258" y="25400"/>
                  </a:lnTo>
                  <a:lnTo>
                    <a:pt x="33813" y="22938"/>
                  </a:lnTo>
                  <a:lnTo>
                    <a:pt x="28416" y="22064"/>
                  </a:lnTo>
                  <a:lnTo>
                    <a:pt x="24844" y="22541"/>
                  </a:lnTo>
                  <a:lnTo>
                    <a:pt x="22895" y="23240"/>
                  </a:lnTo>
                  <a:lnTo>
                    <a:pt x="24765" y="28336"/>
                  </a:lnTo>
                  <a:lnTo>
                    <a:pt x="28813" y="29130"/>
                  </a:lnTo>
                  <a:lnTo>
                    <a:pt x="31988" y="31272"/>
                  </a:lnTo>
                  <a:lnTo>
                    <a:pt x="34369" y="34527"/>
                  </a:lnTo>
                  <a:lnTo>
                    <a:pt x="36036" y="38575"/>
                  </a:lnTo>
                  <a:lnTo>
                    <a:pt x="36988" y="43019"/>
                  </a:lnTo>
                  <a:lnTo>
                    <a:pt x="37306" y="47703"/>
                  </a:lnTo>
                  <a:lnTo>
                    <a:pt x="37147" y="51275"/>
                  </a:lnTo>
                  <a:lnTo>
                    <a:pt x="36512" y="55244"/>
                  </a:lnTo>
                  <a:lnTo>
                    <a:pt x="35083" y="59053"/>
                  </a:lnTo>
                  <a:lnTo>
                    <a:pt x="32782" y="62388"/>
                  </a:lnTo>
                  <a:lnTo>
                    <a:pt x="29290" y="64610"/>
                  </a:lnTo>
                  <a:lnTo>
                    <a:pt x="24368" y="65483"/>
                  </a:lnTo>
                  <a:lnTo>
                    <a:pt x="20796" y="65007"/>
                  </a:lnTo>
                  <a:lnTo>
                    <a:pt x="16748" y="63500"/>
                  </a:lnTo>
                  <a:lnTo>
                    <a:pt x="15398" y="62228"/>
                  </a:lnTo>
                  <a:lnTo>
                    <a:pt x="14843" y="60721"/>
                  </a:lnTo>
                  <a:lnTo>
                    <a:pt x="14843" y="35718"/>
                  </a:lnTo>
                  <a:lnTo>
                    <a:pt x="15478" y="33257"/>
                  </a:lnTo>
                  <a:lnTo>
                    <a:pt x="16827" y="31352"/>
                  </a:lnTo>
                  <a:lnTo>
                    <a:pt x="18732" y="29923"/>
                  </a:lnTo>
                  <a:lnTo>
                    <a:pt x="20796" y="29050"/>
                  </a:lnTo>
                  <a:lnTo>
                    <a:pt x="24765" y="28336"/>
                  </a:lnTo>
                  <a:lnTo>
                    <a:pt x="22895" y="23240"/>
                  </a:lnTo>
                  <a:lnTo>
                    <a:pt x="21748" y="23652"/>
                  </a:lnTo>
                  <a:lnTo>
                    <a:pt x="19129" y="25239"/>
                  </a:lnTo>
                  <a:lnTo>
                    <a:pt x="17066" y="27066"/>
                  </a:lnTo>
                  <a:lnTo>
                    <a:pt x="15716" y="28732"/>
                  </a:lnTo>
                  <a:lnTo>
                    <a:pt x="15002" y="30082"/>
                  </a:lnTo>
                  <a:lnTo>
                    <a:pt x="14843" y="30082"/>
                  </a:lnTo>
                  <a:lnTo>
                    <a:pt x="14843" y="157"/>
                  </a:lnTo>
                  <a:lnTo>
                    <a:pt x="14367" y="0"/>
                  </a:lnTo>
                  <a:close/>
                </a:path>
              </a:pathLst>
            </a:custGeom>
            <a:solidFill>
              <a:srgbClr val="000000"/>
            </a:solidFill>
          </p:spPr>
          <p:txBody>
            <a:bodyPr vert="horz" lIns="91440" tIns="45720" rIns="91440" bIns="45720" anchor="t"/>
            <a:lstStyle/>
            <a:p>
              <a:endParaRPr lang="en-IN"/>
            </a:p>
          </p:txBody>
        </p:sp>
        <p:sp>
          <p:nvSpPr>
            <p:cNvPr id="2865" name="Shape 7605"/>
            <p:cNvSpPr/>
            <p:nvPr/>
          </p:nvSpPr>
          <p:spPr>
            <a:xfrm>
              <a:off x="5360209" y="5581777"/>
              <a:ext cx="46037" cy="68658"/>
            </a:xfrm>
            <a:custGeom>
              <a:avLst/>
              <a:gdLst/>
              <a:ahLst/>
              <a:cxnLst/>
              <a:rect l="0" t="0" r="0" b="0"/>
              <a:pathLst>
                <a:path w="46037" h="68658">
                  <a:moveTo>
                    <a:pt x="14367" y="0"/>
                  </a:moveTo>
                  <a:lnTo>
                    <a:pt x="0" y="4364"/>
                  </a:lnTo>
                  <a:lnTo>
                    <a:pt x="0" y="5952"/>
                  </a:lnTo>
                  <a:lnTo>
                    <a:pt x="2222" y="5872"/>
                  </a:lnTo>
                  <a:lnTo>
                    <a:pt x="4762" y="6189"/>
                  </a:lnTo>
                  <a:lnTo>
                    <a:pt x="6032" y="7222"/>
                  </a:lnTo>
                  <a:lnTo>
                    <a:pt x="6508" y="10873"/>
                  </a:lnTo>
                  <a:lnTo>
                    <a:pt x="6508" y="62308"/>
                  </a:lnTo>
                  <a:lnTo>
                    <a:pt x="7302" y="64055"/>
                  </a:lnTo>
                  <a:lnTo>
                    <a:pt x="9445" y="65563"/>
                  </a:lnTo>
                  <a:lnTo>
                    <a:pt x="15795" y="67785"/>
                  </a:lnTo>
                  <a:lnTo>
                    <a:pt x="21907" y="68658"/>
                  </a:lnTo>
                  <a:lnTo>
                    <a:pt x="28178" y="67944"/>
                  </a:lnTo>
                  <a:lnTo>
                    <a:pt x="33417" y="66038"/>
                  </a:lnTo>
                  <a:lnTo>
                    <a:pt x="37623" y="63261"/>
                  </a:lnTo>
                  <a:lnTo>
                    <a:pt x="40878" y="59688"/>
                  </a:lnTo>
                  <a:lnTo>
                    <a:pt x="43259" y="55799"/>
                  </a:lnTo>
                  <a:lnTo>
                    <a:pt x="44847" y="51672"/>
                  </a:lnTo>
                  <a:lnTo>
                    <a:pt x="45719" y="47703"/>
                  </a:lnTo>
                  <a:lnTo>
                    <a:pt x="46037" y="44052"/>
                  </a:lnTo>
                  <a:lnTo>
                    <a:pt x="45561" y="38733"/>
                  </a:lnTo>
                  <a:lnTo>
                    <a:pt x="44132" y="33653"/>
                  </a:lnTo>
                  <a:lnTo>
                    <a:pt x="41672" y="29050"/>
                  </a:lnTo>
                  <a:lnTo>
                    <a:pt x="38258" y="25400"/>
                  </a:lnTo>
                  <a:lnTo>
                    <a:pt x="33893" y="22938"/>
                  </a:lnTo>
                  <a:lnTo>
                    <a:pt x="28416" y="22064"/>
                  </a:lnTo>
                  <a:lnTo>
                    <a:pt x="24923" y="22541"/>
                  </a:lnTo>
                  <a:lnTo>
                    <a:pt x="22898" y="23250"/>
                  </a:lnTo>
                  <a:lnTo>
                    <a:pt x="24764" y="28336"/>
                  </a:lnTo>
                  <a:lnTo>
                    <a:pt x="28813" y="29130"/>
                  </a:lnTo>
                  <a:lnTo>
                    <a:pt x="31988" y="31272"/>
                  </a:lnTo>
                  <a:lnTo>
                    <a:pt x="34448" y="34527"/>
                  </a:lnTo>
                  <a:lnTo>
                    <a:pt x="36036" y="38575"/>
                  </a:lnTo>
                  <a:lnTo>
                    <a:pt x="37068" y="43019"/>
                  </a:lnTo>
                  <a:lnTo>
                    <a:pt x="37386" y="47703"/>
                  </a:lnTo>
                  <a:lnTo>
                    <a:pt x="37227" y="51275"/>
                  </a:lnTo>
                  <a:lnTo>
                    <a:pt x="36512" y="55244"/>
                  </a:lnTo>
                  <a:lnTo>
                    <a:pt x="35083" y="59053"/>
                  </a:lnTo>
                  <a:lnTo>
                    <a:pt x="32782" y="62388"/>
                  </a:lnTo>
                  <a:lnTo>
                    <a:pt x="29289" y="64610"/>
                  </a:lnTo>
                  <a:lnTo>
                    <a:pt x="24368" y="65483"/>
                  </a:lnTo>
                  <a:lnTo>
                    <a:pt x="20796" y="65007"/>
                  </a:lnTo>
                  <a:lnTo>
                    <a:pt x="16827" y="63500"/>
                  </a:lnTo>
                  <a:lnTo>
                    <a:pt x="15398" y="62228"/>
                  </a:lnTo>
                  <a:lnTo>
                    <a:pt x="14843" y="60721"/>
                  </a:lnTo>
                  <a:lnTo>
                    <a:pt x="14843" y="35718"/>
                  </a:lnTo>
                  <a:lnTo>
                    <a:pt x="15557" y="33257"/>
                  </a:lnTo>
                  <a:lnTo>
                    <a:pt x="16907" y="31352"/>
                  </a:lnTo>
                  <a:lnTo>
                    <a:pt x="18732" y="29923"/>
                  </a:lnTo>
                  <a:lnTo>
                    <a:pt x="20876" y="29050"/>
                  </a:lnTo>
                  <a:lnTo>
                    <a:pt x="24764" y="28336"/>
                  </a:lnTo>
                  <a:lnTo>
                    <a:pt x="22898" y="23250"/>
                  </a:lnTo>
                  <a:lnTo>
                    <a:pt x="21748" y="23652"/>
                  </a:lnTo>
                  <a:lnTo>
                    <a:pt x="19129" y="25239"/>
                  </a:lnTo>
                  <a:lnTo>
                    <a:pt x="17066" y="27066"/>
                  </a:lnTo>
                  <a:lnTo>
                    <a:pt x="15716" y="28732"/>
                  </a:lnTo>
                  <a:lnTo>
                    <a:pt x="15081" y="30082"/>
                  </a:lnTo>
                  <a:lnTo>
                    <a:pt x="14843" y="30082"/>
                  </a:lnTo>
                  <a:lnTo>
                    <a:pt x="14843" y="157"/>
                  </a:lnTo>
                  <a:lnTo>
                    <a:pt x="14367" y="0"/>
                  </a:lnTo>
                  <a:close/>
                </a:path>
              </a:pathLst>
            </a:custGeom>
            <a:solidFill>
              <a:srgbClr val="000000"/>
            </a:solidFill>
          </p:spPr>
          <p:txBody>
            <a:bodyPr vert="horz" lIns="91440" tIns="45720" rIns="91440" bIns="45720" anchor="t"/>
            <a:lstStyle/>
            <a:p>
              <a:endParaRPr lang="en-IN"/>
            </a:p>
          </p:txBody>
        </p:sp>
        <p:sp>
          <p:nvSpPr>
            <p:cNvPr id="2866" name="Shape 7606"/>
            <p:cNvSpPr/>
            <p:nvPr/>
          </p:nvSpPr>
          <p:spPr>
            <a:xfrm>
              <a:off x="4846573" y="5583840"/>
              <a:ext cx="29447" cy="65562"/>
            </a:xfrm>
            <a:custGeom>
              <a:avLst/>
              <a:gdLst/>
              <a:ahLst/>
              <a:cxnLst/>
              <a:rect l="0" t="0" r="0" b="0"/>
              <a:pathLst>
                <a:path w="29447" h="65562">
                  <a:moveTo>
                    <a:pt x="0" y="0"/>
                  </a:moveTo>
                  <a:lnTo>
                    <a:pt x="0" y="1905"/>
                  </a:lnTo>
                  <a:lnTo>
                    <a:pt x="2777" y="2062"/>
                  </a:lnTo>
                  <a:lnTo>
                    <a:pt x="5000" y="2381"/>
                  </a:lnTo>
                  <a:lnTo>
                    <a:pt x="6746" y="2936"/>
                  </a:lnTo>
                  <a:lnTo>
                    <a:pt x="7937" y="3730"/>
                  </a:lnTo>
                  <a:lnTo>
                    <a:pt x="9286" y="6350"/>
                  </a:lnTo>
                  <a:lnTo>
                    <a:pt x="9604" y="10793"/>
                  </a:lnTo>
                  <a:lnTo>
                    <a:pt x="9604" y="54768"/>
                  </a:lnTo>
                  <a:lnTo>
                    <a:pt x="9286" y="59133"/>
                  </a:lnTo>
                  <a:lnTo>
                    <a:pt x="8016" y="61832"/>
                  </a:lnTo>
                  <a:lnTo>
                    <a:pt x="6826" y="62626"/>
                  </a:lnTo>
                  <a:lnTo>
                    <a:pt x="5078" y="63261"/>
                  </a:lnTo>
                  <a:lnTo>
                    <a:pt x="2777" y="63579"/>
                  </a:lnTo>
                  <a:lnTo>
                    <a:pt x="0" y="63737"/>
                  </a:lnTo>
                  <a:lnTo>
                    <a:pt x="0" y="65562"/>
                  </a:lnTo>
                  <a:lnTo>
                    <a:pt x="29447" y="65562"/>
                  </a:lnTo>
                  <a:lnTo>
                    <a:pt x="29447" y="63737"/>
                  </a:lnTo>
                  <a:lnTo>
                    <a:pt x="24843" y="63340"/>
                  </a:lnTo>
                  <a:lnTo>
                    <a:pt x="21827" y="62070"/>
                  </a:lnTo>
                  <a:lnTo>
                    <a:pt x="20875" y="60959"/>
                  </a:lnTo>
                  <a:lnTo>
                    <a:pt x="20240" y="59451"/>
                  </a:lnTo>
                  <a:lnTo>
                    <a:pt x="19843" y="57387"/>
                  </a:lnTo>
                  <a:lnTo>
                    <a:pt x="19763" y="54768"/>
                  </a:lnTo>
                  <a:lnTo>
                    <a:pt x="19763" y="10793"/>
                  </a:lnTo>
                  <a:lnTo>
                    <a:pt x="20002" y="7461"/>
                  </a:lnTo>
                  <a:lnTo>
                    <a:pt x="20637" y="5080"/>
                  </a:lnTo>
                  <a:lnTo>
                    <a:pt x="21907" y="3492"/>
                  </a:lnTo>
                  <a:lnTo>
                    <a:pt x="23732" y="2618"/>
                  </a:lnTo>
                  <a:lnTo>
                    <a:pt x="26272" y="2142"/>
                  </a:lnTo>
                  <a:lnTo>
                    <a:pt x="29447" y="1905"/>
                  </a:lnTo>
                  <a:lnTo>
                    <a:pt x="29447" y="0"/>
                  </a:lnTo>
                  <a:lnTo>
                    <a:pt x="0" y="0"/>
                  </a:lnTo>
                  <a:close/>
                </a:path>
              </a:pathLst>
            </a:custGeom>
            <a:solidFill>
              <a:srgbClr val="000000"/>
            </a:solidFill>
          </p:spPr>
          <p:txBody>
            <a:bodyPr vert="horz" lIns="91440" tIns="45720" rIns="91440" bIns="45720" anchor="t"/>
            <a:lstStyle/>
            <a:p>
              <a:endParaRPr lang="en-IN"/>
            </a:p>
          </p:txBody>
        </p:sp>
        <p:sp>
          <p:nvSpPr>
            <p:cNvPr id="2867" name="Shape 7607"/>
            <p:cNvSpPr/>
            <p:nvPr/>
          </p:nvSpPr>
          <p:spPr>
            <a:xfrm>
              <a:off x="5904086" y="5592095"/>
              <a:ext cx="26352" cy="58339"/>
            </a:xfrm>
            <a:custGeom>
              <a:avLst/>
              <a:gdLst/>
              <a:ahLst/>
              <a:cxnLst/>
              <a:rect l="0" t="0" r="0" b="0"/>
              <a:pathLst>
                <a:path w="26352" h="58339">
                  <a:moveTo>
                    <a:pt x="13256" y="0"/>
                  </a:moveTo>
                  <a:lnTo>
                    <a:pt x="10874" y="3412"/>
                  </a:lnTo>
                  <a:lnTo>
                    <a:pt x="8811" y="6111"/>
                  </a:lnTo>
                  <a:lnTo>
                    <a:pt x="4366" y="11269"/>
                  </a:lnTo>
                  <a:lnTo>
                    <a:pt x="1349" y="13651"/>
                  </a:lnTo>
                  <a:lnTo>
                    <a:pt x="317" y="14444"/>
                  </a:lnTo>
                  <a:lnTo>
                    <a:pt x="0" y="15238"/>
                  </a:lnTo>
                  <a:lnTo>
                    <a:pt x="397" y="15953"/>
                  </a:lnTo>
                  <a:lnTo>
                    <a:pt x="5636" y="15953"/>
                  </a:lnTo>
                  <a:lnTo>
                    <a:pt x="5636" y="45719"/>
                  </a:lnTo>
                  <a:lnTo>
                    <a:pt x="5873" y="49132"/>
                  </a:lnTo>
                  <a:lnTo>
                    <a:pt x="6350" y="51910"/>
                  </a:lnTo>
                  <a:lnTo>
                    <a:pt x="7143" y="54132"/>
                  </a:lnTo>
                  <a:lnTo>
                    <a:pt x="8254" y="55719"/>
                  </a:lnTo>
                  <a:lnTo>
                    <a:pt x="11192" y="57705"/>
                  </a:lnTo>
                  <a:lnTo>
                    <a:pt x="14763" y="58339"/>
                  </a:lnTo>
                  <a:lnTo>
                    <a:pt x="18097" y="57705"/>
                  </a:lnTo>
                  <a:lnTo>
                    <a:pt x="21352" y="56117"/>
                  </a:lnTo>
                  <a:lnTo>
                    <a:pt x="24129" y="53736"/>
                  </a:lnTo>
                  <a:lnTo>
                    <a:pt x="26352" y="50800"/>
                  </a:lnTo>
                  <a:lnTo>
                    <a:pt x="25003" y="49688"/>
                  </a:lnTo>
                  <a:lnTo>
                    <a:pt x="22781" y="51910"/>
                  </a:lnTo>
                  <a:lnTo>
                    <a:pt x="21113" y="52783"/>
                  </a:lnTo>
                  <a:lnTo>
                    <a:pt x="18971" y="53181"/>
                  </a:lnTo>
                  <a:lnTo>
                    <a:pt x="16827" y="52703"/>
                  </a:lnTo>
                  <a:lnTo>
                    <a:pt x="15398" y="51513"/>
                  </a:lnTo>
                  <a:lnTo>
                    <a:pt x="14128" y="47941"/>
                  </a:lnTo>
                  <a:lnTo>
                    <a:pt x="13970" y="44289"/>
                  </a:lnTo>
                  <a:lnTo>
                    <a:pt x="13970" y="15953"/>
                  </a:lnTo>
                  <a:lnTo>
                    <a:pt x="23971" y="15953"/>
                  </a:lnTo>
                  <a:lnTo>
                    <a:pt x="23971" y="12778"/>
                  </a:lnTo>
                  <a:lnTo>
                    <a:pt x="13970" y="12778"/>
                  </a:lnTo>
                  <a:lnTo>
                    <a:pt x="13970" y="1269"/>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2868" name="Shape 7608"/>
            <p:cNvSpPr/>
            <p:nvPr/>
          </p:nvSpPr>
          <p:spPr>
            <a:xfrm>
              <a:off x="5686122" y="5592095"/>
              <a:ext cx="26352" cy="58339"/>
            </a:xfrm>
            <a:custGeom>
              <a:avLst/>
              <a:gdLst/>
              <a:ahLst/>
              <a:cxnLst/>
              <a:rect l="0" t="0" r="0" b="0"/>
              <a:pathLst>
                <a:path w="26352" h="58339">
                  <a:moveTo>
                    <a:pt x="13256" y="0"/>
                  </a:moveTo>
                  <a:lnTo>
                    <a:pt x="10875" y="3412"/>
                  </a:lnTo>
                  <a:lnTo>
                    <a:pt x="8890" y="6111"/>
                  </a:lnTo>
                  <a:lnTo>
                    <a:pt x="4366" y="11269"/>
                  </a:lnTo>
                  <a:lnTo>
                    <a:pt x="1350" y="13651"/>
                  </a:lnTo>
                  <a:lnTo>
                    <a:pt x="397" y="14444"/>
                  </a:lnTo>
                  <a:lnTo>
                    <a:pt x="0" y="15238"/>
                  </a:lnTo>
                  <a:lnTo>
                    <a:pt x="397" y="15953"/>
                  </a:lnTo>
                  <a:lnTo>
                    <a:pt x="5636" y="15953"/>
                  </a:lnTo>
                  <a:lnTo>
                    <a:pt x="5636" y="45719"/>
                  </a:lnTo>
                  <a:lnTo>
                    <a:pt x="5874" y="49132"/>
                  </a:lnTo>
                  <a:lnTo>
                    <a:pt x="6350" y="51910"/>
                  </a:lnTo>
                  <a:lnTo>
                    <a:pt x="7223" y="54132"/>
                  </a:lnTo>
                  <a:lnTo>
                    <a:pt x="8335" y="55719"/>
                  </a:lnTo>
                  <a:lnTo>
                    <a:pt x="11192" y="57705"/>
                  </a:lnTo>
                  <a:lnTo>
                    <a:pt x="14763" y="58339"/>
                  </a:lnTo>
                  <a:lnTo>
                    <a:pt x="18177" y="57705"/>
                  </a:lnTo>
                  <a:lnTo>
                    <a:pt x="21352" y="56117"/>
                  </a:lnTo>
                  <a:lnTo>
                    <a:pt x="24130" y="53736"/>
                  </a:lnTo>
                  <a:lnTo>
                    <a:pt x="26352" y="50800"/>
                  </a:lnTo>
                  <a:lnTo>
                    <a:pt x="25082" y="49688"/>
                  </a:lnTo>
                  <a:lnTo>
                    <a:pt x="22860" y="51910"/>
                  </a:lnTo>
                  <a:lnTo>
                    <a:pt x="21194" y="52783"/>
                  </a:lnTo>
                  <a:lnTo>
                    <a:pt x="19050" y="53181"/>
                  </a:lnTo>
                  <a:lnTo>
                    <a:pt x="16907" y="52703"/>
                  </a:lnTo>
                  <a:lnTo>
                    <a:pt x="15478" y="51513"/>
                  </a:lnTo>
                  <a:lnTo>
                    <a:pt x="14128" y="47941"/>
                  </a:lnTo>
                  <a:lnTo>
                    <a:pt x="13970" y="44289"/>
                  </a:lnTo>
                  <a:lnTo>
                    <a:pt x="13970" y="15953"/>
                  </a:lnTo>
                  <a:lnTo>
                    <a:pt x="23971" y="15953"/>
                  </a:lnTo>
                  <a:lnTo>
                    <a:pt x="23971" y="12778"/>
                  </a:lnTo>
                  <a:lnTo>
                    <a:pt x="13970" y="12778"/>
                  </a:lnTo>
                  <a:lnTo>
                    <a:pt x="13970" y="1269"/>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2869" name="Shape 7609"/>
            <p:cNvSpPr/>
            <p:nvPr/>
          </p:nvSpPr>
          <p:spPr>
            <a:xfrm>
              <a:off x="6386845" y="5581777"/>
              <a:ext cx="45957" cy="68658"/>
            </a:xfrm>
            <a:custGeom>
              <a:avLst/>
              <a:gdLst/>
              <a:ahLst/>
              <a:cxnLst/>
              <a:rect l="0" t="0" r="0" b="0"/>
              <a:pathLst>
                <a:path w="45957" h="68658">
                  <a:moveTo>
                    <a:pt x="38893" y="0"/>
                  </a:moveTo>
                  <a:lnTo>
                    <a:pt x="24289" y="4364"/>
                  </a:lnTo>
                  <a:lnTo>
                    <a:pt x="24289" y="5952"/>
                  </a:lnTo>
                  <a:lnTo>
                    <a:pt x="26670" y="5872"/>
                  </a:lnTo>
                  <a:lnTo>
                    <a:pt x="29210" y="6189"/>
                  </a:lnTo>
                  <a:lnTo>
                    <a:pt x="30480" y="7222"/>
                  </a:lnTo>
                  <a:lnTo>
                    <a:pt x="31035" y="10873"/>
                  </a:lnTo>
                  <a:lnTo>
                    <a:pt x="31035" y="26351"/>
                  </a:lnTo>
                  <a:lnTo>
                    <a:pt x="28654" y="24446"/>
                  </a:lnTo>
                  <a:lnTo>
                    <a:pt x="26193" y="23097"/>
                  </a:lnTo>
                  <a:lnTo>
                    <a:pt x="23495" y="22303"/>
                  </a:lnTo>
                  <a:lnTo>
                    <a:pt x="22693" y="22238"/>
                  </a:lnTo>
                  <a:lnTo>
                    <a:pt x="20796" y="24843"/>
                  </a:lnTo>
                  <a:lnTo>
                    <a:pt x="24289" y="25478"/>
                  </a:lnTo>
                  <a:lnTo>
                    <a:pt x="27385" y="27303"/>
                  </a:lnTo>
                  <a:lnTo>
                    <a:pt x="29766" y="30399"/>
                  </a:lnTo>
                  <a:lnTo>
                    <a:pt x="31035" y="34764"/>
                  </a:lnTo>
                  <a:lnTo>
                    <a:pt x="31035" y="57546"/>
                  </a:lnTo>
                  <a:lnTo>
                    <a:pt x="29925" y="59927"/>
                  </a:lnTo>
                  <a:lnTo>
                    <a:pt x="27860" y="61832"/>
                  </a:lnTo>
                  <a:lnTo>
                    <a:pt x="25241" y="63102"/>
                  </a:lnTo>
                  <a:lnTo>
                    <a:pt x="22225" y="63500"/>
                  </a:lnTo>
                  <a:lnTo>
                    <a:pt x="18970" y="63022"/>
                  </a:lnTo>
                  <a:lnTo>
                    <a:pt x="15795" y="61514"/>
                  </a:lnTo>
                  <a:lnTo>
                    <a:pt x="13017" y="58894"/>
                  </a:lnTo>
                  <a:lnTo>
                    <a:pt x="10716" y="55005"/>
                  </a:lnTo>
                  <a:lnTo>
                    <a:pt x="9128" y="49767"/>
                  </a:lnTo>
                  <a:lnTo>
                    <a:pt x="8573" y="43178"/>
                  </a:lnTo>
                  <a:lnTo>
                    <a:pt x="9128" y="37067"/>
                  </a:lnTo>
                  <a:lnTo>
                    <a:pt x="10557" y="32463"/>
                  </a:lnTo>
                  <a:lnTo>
                    <a:pt x="12620" y="28971"/>
                  </a:lnTo>
                  <a:lnTo>
                    <a:pt x="15160" y="26669"/>
                  </a:lnTo>
                  <a:lnTo>
                    <a:pt x="18019" y="25319"/>
                  </a:lnTo>
                  <a:lnTo>
                    <a:pt x="20796" y="24843"/>
                  </a:lnTo>
                  <a:lnTo>
                    <a:pt x="22693" y="22238"/>
                  </a:lnTo>
                  <a:lnTo>
                    <a:pt x="20557" y="22064"/>
                  </a:lnTo>
                  <a:lnTo>
                    <a:pt x="15160" y="22938"/>
                  </a:lnTo>
                  <a:lnTo>
                    <a:pt x="10318" y="25478"/>
                  </a:lnTo>
                  <a:lnTo>
                    <a:pt x="6191" y="29368"/>
                  </a:lnTo>
                  <a:lnTo>
                    <a:pt x="2937" y="34368"/>
                  </a:lnTo>
                  <a:lnTo>
                    <a:pt x="793" y="40163"/>
                  </a:lnTo>
                  <a:lnTo>
                    <a:pt x="0" y="46433"/>
                  </a:lnTo>
                  <a:lnTo>
                    <a:pt x="635" y="53181"/>
                  </a:lnTo>
                  <a:lnTo>
                    <a:pt x="2301" y="58419"/>
                  </a:lnTo>
                  <a:lnTo>
                    <a:pt x="4762" y="62308"/>
                  </a:lnTo>
                  <a:lnTo>
                    <a:pt x="7620" y="65087"/>
                  </a:lnTo>
                  <a:lnTo>
                    <a:pt x="10636" y="66912"/>
                  </a:lnTo>
                  <a:lnTo>
                    <a:pt x="13572" y="68023"/>
                  </a:lnTo>
                  <a:lnTo>
                    <a:pt x="16113" y="68578"/>
                  </a:lnTo>
                  <a:lnTo>
                    <a:pt x="18098" y="68658"/>
                  </a:lnTo>
                  <a:lnTo>
                    <a:pt x="22938" y="68023"/>
                  </a:lnTo>
                  <a:lnTo>
                    <a:pt x="26511" y="66514"/>
                  </a:lnTo>
                  <a:lnTo>
                    <a:pt x="29131" y="64451"/>
                  </a:lnTo>
                  <a:lnTo>
                    <a:pt x="30876" y="62308"/>
                  </a:lnTo>
                  <a:lnTo>
                    <a:pt x="31035" y="62308"/>
                  </a:lnTo>
                  <a:lnTo>
                    <a:pt x="31035" y="68341"/>
                  </a:lnTo>
                  <a:lnTo>
                    <a:pt x="31432" y="68658"/>
                  </a:lnTo>
                  <a:lnTo>
                    <a:pt x="38893" y="66038"/>
                  </a:lnTo>
                  <a:lnTo>
                    <a:pt x="45957" y="63500"/>
                  </a:lnTo>
                  <a:lnTo>
                    <a:pt x="45957" y="61912"/>
                  </a:lnTo>
                  <a:lnTo>
                    <a:pt x="43180" y="61912"/>
                  </a:lnTo>
                  <a:lnTo>
                    <a:pt x="41354" y="61594"/>
                  </a:lnTo>
                  <a:lnTo>
                    <a:pt x="40244" y="60800"/>
                  </a:lnTo>
                  <a:lnTo>
                    <a:pt x="39607" y="59688"/>
                  </a:lnTo>
                  <a:lnTo>
                    <a:pt x="39370" y="58260"/>
                  </a:lnTo>
                  <a:lnTo>
                    <a:pt x="39370" y="157"/>
                  </a:lnTo>
                  <a:lnTo>
                    <a:pt x="38893" y="0"/>
                  </a:lnTo>
                  <a:close/>
                </a:path>
              </a:pathLst>
            </a:custGeom>
            <a:solidFill>
              <a:srgbClr val="000000"/>
            </a:solidFill>
          </p:spPr>
          <p:txBody>
            <a:bodyPr vert="horz" lIns="91440" tIns="45720" rIns="91440" bIns="45720" anchor="t"/>
            <a:lstStyle/>
            <a:p>
              <a:endParaRPr lang="en-IN"/>
            </a:p>
          </p:txBody>
        </p:sp>
        <p:sp>
          <p:nvSpPr>
            <p:cNvPr id="2870" name="Shape 7610"/>
            <p:cNvSpPr/>
            <p:nvPr/>
          </p:nvSpPr>
          <p:spPr>
            <a:xfrm>
              <a:off x="6343267" y="5603842"/>
              <a:ext cx="40164" cy="46593"/>
            </a:xfrm>
            <a:custGeom>
              <a:avLst/>
              <a:gdLst/>
              <a:ahLst/>
              <a:cxnLst/>
              <a:rect l="0" t="0" r="0" b="0"/>
              <a:pathLst>
                <a:path w="40164" h="46593">
                  <a:moveTo>
                    <a:pt x="18019" y="0"/>
                  </a:moveTo>
                  <a:lnTo>
                    <a:pt x="12859" y="556"/>
                  </a:lnTo>
                  <a:lnTo>
                    <a:pt x="8731" y="1984"/>
                  </a:lnTo>
                  <a:lnTo>
                    <a:pt x="5636" y="4048"/>
                  </a:lnTo>
                  <a:lnTo>
                    <a:pt x="3572" y="6429"/>
                  </a:lnTo>
                  <a:lnTo>
                    <a:pt x="2302" y="8811"/>
                  </a:lnTo>
                  <a:lnTo>
                    <a:pt x="1906" y="11033"/>
                  </a:lnTo>
                  <a:lnTo>
                    <a:pt x="2858" y="13811"/>
                  </a:lnTo>
                  <a:lnTo>
                    <a:pt x="4207" y="14923"/>
                  </a:lnTo>
                  <a:lnTo>
                    <a:pt x="6191" y="15398"/>
                  </a:lnTo>
                  <a:lnTo>
                    <a:pt x="7937" y="15002"/>
                  </a:lnTo>
                  <a:lnTo>
                    <a:pt x="9366" y="13970"/>
                  </a:lnTo>
                  <a:lnTo>
                    <a:pt x="10318" y="12621"/>
                  </a:lnTo>
                  <a:lnTo>
                    <a:pt x="10637" y="11112"/>
                  </a:lnTo>
                  <a:lnTo>
                    <a:pt x="10398" y="9367"/>
                  </a:lnTo>
                  <a:lnTo>
                    <a:pt x="10159" y="7223"/>
                  </a:lnTo>
                  <a:lnTo>
                    <a:pt x="10716" y="5159"/>
                  </a:lnTo>
                  <a:lnTo>
                    <a:pt x="12383" y="3651"/>
                  </a:lnTo>
                  <a:lnTo>
                    <a:pt x="14685" y="2698"/>
                  </a:lnTo>
                  <a:lnTo>
                    <a:pt x="17146" y="2381"/>
                  </a:lnTo>
                  <a:lnTo>
                    <a:pt x="19684" y="2619"/>
                  </a:lnTo>
                  <a:lnTo>
                    <a:pt x="22145" y="3811"/>
                  </a:lnTo>
                  <a:lnTo>
                    <a:pt x="24051" y="6350"/>
                  </a:lnTo>
                  <a:lnTo>
                    <a:pt x="24765" y="10636"/>
                  </a:lnTo>
                  <a:lnTo>
                    <a:pt x="24765" y="16668"/>
                  </a:lnTo>
                  <a:lnTo>
                    <a:pt x="24025" y="16960"/>
                  </a:lnTo>
                  <a:lnTo>
                    <a:pt x="24765" y="19050"/>
                  </a:lnTo>
                  <a:lnTo>
                    <a:pt x="24765" y="33417"/>
                  </a:lnTo>
                  <a:lnTo>
                    <a:pt x="24210" y="36751"/>
                  </a:lnTo>
                  <a:lnTo>
                    <a:pt x="23178" y="37942"/>
                  </a:lnTo>
                  <a:lnTo>
                    <a:pt x="21431" y="39053"/>
                  </a:lnTo>
                  <a:lnTo>
                    <a:pt x="18812" y="40084"/>
                  </a:lnTo>
                  <a:lnTo>
                    <a:pt x="15240" y="40798"/>
                  </a:lnTo>
                  <a:lnTo>
                    <a:pt x="12700" y="40323"/>
                  </a:lnTo>
                  <a:lnTo>
                    <a:pt x="10637" y="38736"/>
                  </a:lnTo>
                  <a:lnTo>
                    <a:pt x="9287" y="36274"/>
                  </a:lnTo>
                  <a:lnTo>
                    <a:pt x="8731" y="33099"/>
                  </a:lnTo>
                  <a:lnTo>
                    <a:pt x="8731" y="32941"/>
                  </a:lnTo>
                  <a:lnTo>
                    <a:pt x="8890" y="31036"/>
                  </a:lnTo>
                  <a:lnTo>
                    <a:pt x="9604" y="28972"/>
                  </a:lnTo>
                  <a:lnTo>
                    <a:pt x="11192" y="26591"/>
                  </a:lnTo>
                  <a:lnTo>
                    <a:pt x="13971" y="24051"/>
                  </a:lnTo>
                  <a:lnTo>
                    <a:pt x="15954" y="22781"/>
                  </a:lnTo>
                  <a:lnTo>
                    <a:pt x="18415" y="21511"/>
                  </a:lnTo>
                  <a:lnTo>
                    <a:pt x="24765" y="19050"/>
                  </a:lnTo>
                  <a:lnTo>
                    <a:pt x="24025" y="16960"/>
                  </a:lnTo>
                  <a:lnTo>
                    <a:pt x="17303" y="19606"/>
                  </a:lnTo>
                  <a:lnTo>
                    <a:pt x="11192" y="22385"/>
                  </a:lnTo>
                  <a:lnTo>
                    <a:pt x="6350" y="25162"/>
                  </a:lnTo>
                  <a:lnTo>
                    <a:pt x="2858" y="28178"/>
                  </a:lnTo>
                  <a:lnTo>
                    <a:pt x="714" y="31829"/>
                  </a:lnTo>
                  <a:lnTo>
                    <a:pt x="0" y="36274"/>
                  </a:lnTo>
                  <a:lnTo>
                    <a:pt x="953" y="40641"/>
                  </a:lnTo>
                  <a:lnTo>
                    <a:pt x="3254" y="43894"/>
                  </a:lnTo>
                  <a:lnTo>
                    <a:pt x="6668" y="45958"/>
                  </a:lnTo>
                  <a:lnTo>
                    <a:pt x="10557" y="46593"/>
                  </a:lnTo>
                  <a:lnTo>
                    <a:pt x="14606" y="45958"/>
                  </a:lnTo>
                  <a:lnTo>
                    <a:pt x="18415" y="44212"/>
                  </a:lnTo>
                  <a:lnTo>
                    <a:pt x="24924" y="39370"/>
                  </a:lnTo>
                  <a:lnTo>
                    <a:pt x="25400" y="42307"/>
                  </a:lnTo>
                  <a:lnTo>
                    <a:pt x="26353" y="44371"/>
                  </a:lnTo>
                  <a:lnTo>
                    <a:pt x="27622" y="45720"/>
                  </a:lnTo>
                  <a:lnTo>
                    <a:pt x="28972" y="46354"/>
                  </a:lnTo>
                  <a:lnTo>
                    <a:pt x="31353" y="46593"/>
                  </a:lnTo>
                  <a:lnTo>
                    <a:pt x="32782" y="46434"/>
                  </a:lnTo>
                  <a:lnTo>
                    <a:pt x="34766" y="45879"/>
                  </a:lnTo>
                  <a:lnTo>
                    <a:pt x="37227" y="44371"/>
                  </a:lnTo>
                  <a:lnTo>
                    <a:pt x="40164" y="41592"/>
                  </a:lnTo>
                  <a:lnTo>
                    <a:pt x="40164" y="39053"/>
                  </a:lnTo>
                  <a:lnTo>
                    <a:pt x="38338" y="40323"/>
                  </a:lnTo>
                  <a:lnTo>
                    <a:pt x="35718" y="40957"/>
                  </a:lnTo>
                  <a:lnTo>
                    <a:pt x="33972" y="40402"/>
                  </a:lnTo>
                  <a:lnTo>
                    <a:pt x="33178" y="39132"/>
                  </a:lnTo>
                  <a:lnTo>
                    <a:pt x="32782" y="35163"/>
                  </a:lnTo>
                  <a:lnTo>
                    <a:pt x="32782" y="15875"/>
                  </a:lnTo>
                  <a:lnTo>
                    <a:pt x="32227" y="9128"/>
                  </a:lnTo>
                  <a:lnTo>
                    <a:pt x="30956" y="5716"/>
                  </a:lnTo>
                  <a:lnTo>
                    <a:pt x="28416" y="2778"/>
                  </a:lnTo>
                  <a:lnTo>
                    <a:pt x="26591" y="1587"/>
                  </a:lnTo>
                  <a:lnTo>
                    <a:pt x="24289" y="793"/>
                  </a:lnTo>
                  <a:lnTo>
                    <a:pt x="21431" y="238"/>
                  </a:lnTo>
                  <a:lnTo>
                    <a:pt x="18019" y="0"/>
                  </a:lnTo>
                  <a:close/>
                </a:path>
              </a:pathLst>
            </a:custGeom>
            <a:solidFill>
              <a:srgbClr val="000000"/>
            </a:solidFill>
          </p:spPr>
          <p:txBody>
            <a:bodyPr vert="horz" lIns="91440" tIns="45720" rIns="91440" bIns="45720" anchor="t"/>
            <a:lstStyle/>
            <a:p>
              <a:endParaRPr lang="en-IN"/>
            </a:p>
          </p:txBody>
        </p:sp>
        <p:sp>
          <p:nvSpPr>
            <p:cNvPr id="2871" name="Shape 7611"/>
            <p:cNvSpPr/>
            <p:nvPr/>
          </p:nvSpPr>
          <p:spPr>
            <a:xfrm>
              <a:off x="6298501" y="5603842"/>
              <a:ext cx="39528" cy="46593"/>
            </a:xfrm>
            <a:custGeom>
              <a:avLst/>
              <a:gdLst/>
              <a:ahLst/>
              <a:cxnLst/>
              <a:rect l="0" t="0" r="0" b="0"/>
              <a:pathLst>
                <a:path w="39528" h="46593">
                  <a:moveTo>
                    <a:pt x="20239" y="0"/>
                  </a:moveTo>
                  <a:lnTo>
                    <a:pt x="18017" y="3572"/>
                  </a:lnTo>
                  <a:lnTo>
                    <a:pt x="21431" y="4128"/>
                  </a:lnTo>
                  <a:lnTo>
                    <a:pt x="23812" y="5477"/>
                  </a:lnTo>
                  <a:lnTo>
                    <a:pt x="25479" y="7541"/>
                  </a:lnTo>
                  <a:lnTo>
                    <a:pt x="26510" y="9922"/>
                  </a:lnTo>
                  <a:lnTo>
                    <a:pt x="27542" y="15002"/>
                  </a:lnTo>
                  <a:lnTo>
                    <a:pt x="7143" y="15002"/>
                  </a:lnTo>
                  <a:lnTo>
                    <a:pt x="7857" y="12066"/>
                  </a:lnTo>
                  <a:lnTo>
                    <a:pt x="8731" y="9525"/>
                  </a:lnTo>
                  <a:lnTo>
                    <a:pt x="9841" y="7541"/>
                  </a:lnTo>
                  <a:lnTo>
                    <a:pt x="11191" y="6032"/>
                  </a:lnTo>
                  <a:lnTo>
                    <a:pt x="14287" y="4128"/>
                  </a:lnTo>
                  <a:lnTo>
                    <a:pt x="18017" y="3572"/>
                  </a:lnTo>
                  <a:lnTo>
                    <a:pt x="20239" y="0"/>
                  </a:lnTo>
                  <a:lnTo>
                    <a:pt x="15954" y="476"/>
                  </a:lnTo>
                  <a:lnTo>
                    <a:pt x="11428" y="2223"/>
                  </a:lnTo>
                  <a:lnTo>
                    <a:pt x="7143" y="5318"/>
                  </a:lnTo>
                  <a:lnTo>
                    <a:pt x="3491" y="9922"/>
                  </a:lnTo>
                  <a:lnTo>
                    <a:pt x="1030" y="16192"/>
                  </a:lnTo>
                  <a:lnTo>
                    <a:pt x="0" y="24368"/>
                  </a:lnTo>
                  <a:lnTo>
                    <a:pt x="396" y="29368"/>
                  </a:lnTo>
                  <a:lnTo>
                    <a:pt x="1348" y="33734"/>
                  </a:lnTo>
                  <a:lnTo>
                    <a:pt x="2857" y="37544"/>
                  </a:lnTo>
                  <a:lnTo>
                    <a:pt x="5078" y="40719"/>
                  </a:lnTo>
                  <a:lnTo>
                    <a:pt x="7778" y="43259"/>
                  </a:lnTo>
                  <a:lnTo>
                    <a:pt x="10953" y="45086"/>
                  </a:lnTo>
                  <a:lnTo>
                    <a:pt x="14524" y="46197"/>
                  </a:lnTo>
                  <a:lnTo>
                    <a:pt x="18572" y="46593"/>
                  </a:lnTo>
                  <a:lnTo>
                    <a:pt x="23494" y="45958"/>
                  </a:lnTo>
                  <a:lnTo>
                    <a:pt x="27701" y="44371"/>
                  </a:lnTo>
                  <a:lnTo>
                    <a:pt x="31193" y="42148"/>
                  </a:lnTo>
                  <a:lnTo>
                    <a:pt x="33972" y="39449"/>
                  </a:lnTo>
                  <a:lnTo>
                    <a:pt x="36194" y="36672"/>
                  </a:lnTo>
                  <a:lnTo>
                    <a:pt x="37782" y="33973"/>
                  </a:lnTo>
                  <a:lnTo>
                    <a:pt x="38893" y="31671"/>
                  </a:lnTo>
                  <a:lnTo>
                    <a:pt x="39528" y="30004"/>
                  </a:lnTo>
                  <a:lnTo>
                    <a:pt x="37941" y="29368"/>
                  </a:lnTo>
                  <a:lnTo>
                    <a:pt x="34925" y="33654"/>
                  </a:lnTo>
                  <a:lnTo>
                    <a:pt x="32701" y="35878"/>
                  </a:lnTo>
                  <a:lnTo>
                    <a:pt x="30003" y="37862"/>
                  </a:lnTo>
                  <a:lnTo>
                    <a:pt x="26589" y="39211"/>
                  </a:lnTo>
                  <a:lnTo>
                    <a:pt x="22621" y="39767"/>
                  </a:lnTo>
                  <a:lnTo>
                    <a:pt x="19207" y="39370"/>
                  </a:lnTo>
                  <a:lnTo>
                    <a:pt x="15875" y="38021"/>
                  </a:lnTo>
                  <a:lnTo>
                    <a:pt x="12700" y="35481"/>
                  </a:lnTo>
                  <a:lnTo>
                    <a:pt x="10000" y="31592"/>
                  </a:lnTo>
                  <a:lnTo>
                    <a:pt x="8888" y="28972"/>
                  </a:lnTo>
                  <a:lnTo>
                    <a:pt x="7937" y="25876"/>
                  </a:lnTo>
                  <a:lnTo>
                    <a:pt x="7301" y="22304"/>
                  </a:lnTo>
                  <a:lnTo>
                    <a:pt x="6825" y="18177"/>
                  </a:lnTo>
                  <a:lnTo>
                    <a:pt x="37622" y="18177"/>
                  </a:lnTo>
                  <a:lnTo>
                    <a:pt x="36988" y="13653"/>
                  </a:lnTo>
                  <a:lnTo>
                    <a:pt x="35797" y="9842"/>
                  </a:lnTo>
                  <a:lnTo>
                    <a:pt x="34131" y="6667"/>
                  </a:lnTo>
                  <a:lnTo>
                    <a:pt x="32066" y="4207"/>
                  </a:lnTo>
                  <a:lnTo>
                    <a:pt x="29526" y="2302"/>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2872" name="Shape 7612"/>
            <p:cNvSpPr/>
            <p:nvPr/>
          </p:nvSpPr>
          <p:spPr>
            <a:xfrm>
              <a:off x="6102445" y="5603842"/>
              <a:ext cx="23494" cy="45561"/>
            </a:xfrm>
            <a:custGeom>
              <a:avLst/>
              <a:gdLst/>
              <a:ahLst/>
              <a:cxnLst/>
              <a:rect l="0" t="0" r="0" b="0"/>
              <a:pathLst>
                <a:path w="23494" h="45561">
                  <a:moveTo>
                    <a:pt x="15795" y="0"/>
                  </a:moveTo>
                  <a:lnTo>
                    <a:pt x="396" y="5477"/>
                  </a:lnTo>
                  <a:lnTo>
                    <a:pt x="396" y="6986"/>
                  </a:lnTo>
                  <a:lnTo>
                    <a:pt x="4364" y="6588"/>
                  </a:lnTo>
                  <a:lnTo>
                    <a:pt x="5635" y="6667"/>
                  </a:lnTo>
                  <a:lnTo>
                    <a:pt x="6746" y="7382"/>
                  </a:lnTo>
                  <a:lnTo>
                    <a:pt x="7539" y="9128"/>
                  </a:lnTo>
                  <a:lnTo>
                    <a:pt x="7857" y="12462"/>
                  </a:lnTo>
                  <a:lnTo>
                    <a:pt x="7857" y="35481"/>
                  </a:lnTo>
                  <a:lnTo>
                    <a:pt x="7698" y="38736"/>
                  </a:lnTo>
                  <a:lnTo>
                    <a:pt x="7143" y="41037"/>
                  </a:lnTo>
                  <a:lnTo>
                    <a:pt x="6191" y="42545"/>
                  </a:lnTo>
                  <a:lnTo>
                    <a:pt x="4762" y="43418"/>
                  </a:lnTo>
                  <a:lnTo>
                    <a:pt x="2777" y="43894"/>
                  </a:lnTo>
                  <a:lnTo>
                    <a:pt x="0" y="44132"/>
                  </a:lnTo>
                  <a:lnTo>
                    <a:pt x="0" y="45561"/>
                  </a:lnTo>
                  <a:lnTo>
                    <a:pt x="23494" y="45561"/>
                  </a:lnTo>
                  <a:lnTo>
                    <a:pt x="23494" y="44132"/>
                  </a:lnTo>
                  <a:lnTo>
                    <a:pt x="19446" y="43498"/>
                  </a:lnTo>
                  <a:lnTo>
                    <a:pt x="18176" y="42862"/>
                  </a:lnTo>
                  <a:lnTo>
                    <a:pt x="17303" y="42068"/>
                  </a:lnTo>
                  <a:lnTo>
                    <a:pt x="16350" y="39529"/>
                  </a:lnTo>
                  <a:lnTo>
                    <a:pt x="16191" y="35481"/>
                  </a:lnTo>
                  <a:lnTo>
                    <a:pt x="16191" y="317"/>
                  </a:lnTo>
                  <a:lnTo>
                    <a:pt x="15795" y="0"/>
                  </a:lnTo>
                  <a:close/>
                </a:path>
              </a:pathLst>
            </a:custGeom>
            <a:solidFill>
              <a:srgbClr val="000000"/>
            </a:solidFill>
          </p:spPr>
          <p:txBody>
            <a:bodyPr vert="horz" lIns="91440" tIns="45720" rIns="91440" bIns="45720" anchor="t"/>
            <a:lstStyle/>
            <a:p>
              <a:endParaRPr lang="en-IN"/>
            </a:p>
          </p:txBody>
        </p:sp>
        <p:sp>
          <p:nvSpPr>
            <p:cNvPr id="2873" name="Shape 7613"/>
            <p:cNvSpPr/>
            <p:nvPr/>
          </p:nvSpPr>
          <p:spPr>
            <a:xfrm>
              <a:off x="6025530" y="5603842"/>
              <a:ext cx="43656" cy="46593"/>
            </a:xfrm>
            <a:custGeom>
              <a:avLst/>
              <a:gdLst/>
              <a:ahLst/>
              <a:cxnLst/>
              <a:rect l="0" t="0" r="0" b="0"/>
              <a:pathLst>
                <a:path w="43656" h="46593">
                  <a:moveTo>
                    <a:pt x="21352" y="0"/>
                  </a:moveTo>
                  <a:lnTo>
                    <a:pt x="20558" y="2778"/>
                  </a:lnTo>
                  <a:lnTo>
                    <a:pt x="24844" y="3651"/>
                  </a:lnTo>
                  <a:lnTo>
                    <a:pt x="28337" y="6032"/>
                  </a:lnTo>
                  <a:lnTo>
                    <a:pt x="31115" y="9763"/>
                  </a:lnTo>
                  <a:lnTo>
                    <a:pt x="33099" y="14447"/>
                  </a:lnTo>
                  <a:lnTo>
                    <a:pt x="34369" y="19923"/>
                  </a:lnTo>
                  <a:lnTo>
                    <a:pt x="34766" y="25876"/>
                  </a:lnTo>
                  <a:lnTo>
                    <a:pt x="34211" y="32147"/>
                  </a:lnTo>
                  <a:lnTo>
                    <a:pt x="32782" y="36829"/>
                  </a:lnTo>
                  <a:lnTo>
                    <a:pt x="30797" y="40163"/>
                  </a:lnTo>
                  <a:lnTo>
                    <a:pt x="28337" y="42307"/>
                  </a:lnTo>
                  <a:lnTo>
                    <a:pt x="25638" y="43498"/>
                  </a:lnTo>
                  <a:lnTo>
                    <a:pt x="23018" y="43816"/>
                  </a:lnTo>
                  <a:lnTo>
                    <a:pt x="19050" y="43022"/>
                  </a:lnTo>
                  <a:lnTo>
                    <a:pt x="15796" y="40798"/>
                  </a:lnTo>
                  <a:lnTo>
                    <a:pt x="13335" y="37623"/>
                  </a:lnTo>
                  <a:lnTo>
                    <a:pt x="11510" y="33734"/>
                  </a:lnTo>
                  <a:lnTo>
                    <a:pt x="10240" y="29528"/>
                  </a:lnTo>
                  <a:lnTo>
                    <a:pt x="9446" y="25321"/>
                  </a:lnTo>
                  <a:lnTo>
                    <a:pt x="9048" y="21431"/>
                  </a:lnTo>
                  <a:lnTo>
                    <a:pt x="8890" y="18256"/>
                  </a:lnTo>
                  <a:lnTo>
                    <a:pt x="9128" y="14604"/>
                  </a:lnTo>
                  <a:lnTo>
                    <a:pt x="9842" y="11509"/>
                  </a:lnTo>
                  <a:lnTo>
                    <a:pt x="10874" y="8811"/>
                  </a:lnTo>
                  <a:lnTo>
                    <a:pt x="12382" y="6667"/>
                  </a:lnTo>
                  <a:lnTo>
                    <a:pt x="14128" y="4922"/>
                  </a:lnTo>
                  <a:lnTo>
                    <a:pt x="16113" y="3731"/>
                  </a:lnTo>
                  <a:lnTo>
                    <a:pt x="18256" y="3017"/>
                  </a:lnTo>
                  <a:lnTo>
                    <a:pt x="20558" y="2778"/>
                  </a:lnTo>
                  <a:lnTo>
                    <a:pt x="21352" y="0"/>
                  </a:lnTo>
                  <a:lnTo>
                    <a:pt x="15161" y="873"/>
                  </a:lnTo>
                  <a:lnTo>
                    <a:pt x="9922" y="3254"/>
                  </a:lnTo>
                  <a:lnTo>
                    <a:pt x="5715" y="6986"/>
                  </a:lnTo>
                  <a:lnTo>
                    <a:pt x="2540" y="11668"/>
                  </a:lnTo>
                  <a:lnTo>
                    <a:pt x="635" y="17066"/>
                  </a:lnTo>
                  <a:lnTo>
                    <a:pt x="0" y="23018"/>
                  </a:lnTo>
                  <a:lnTo>
                    <a:pt x="715" y="29368"/>
                  </a:lnTo>
                  <a:lnTo>
                    <a:pt x="2778" y="35004"/>
                  </a:lnTo>
                  <a:lnTo>
                    <a:pt x="6032" y="39767"/>
                  </a:lnTo>
                  <a:lnTo>
                    <a:pt x="10398" y="43418"/>
                  </a:lnTo>
                  <a:lnTo>
                    <a:pt x="15637" y="45720"/>
                  </a:lnTo>
                  <a:lnTo>
                    <a:pt x="21669" y="46593"/>
                  </a:lnTo>
                  <a:lnTo>
                    <a:pt x="28496" y="45482"/>
                  </a:lnTo>
                  <a:lnTo>
                    <a:pt x="34052" y="42624"/>
                  </a:lnTo>
                  <a:lnTo>
                    <a:pt x="38258" y="38417"/>
                  </a:lnTo>
                  <a:lnTo>
                    <a:pt x="41275" y="33417"/>
                  </a:lnTo>
                  <a:lnTo>
                    <a:pt x="43101" y="28098"/>
                  </a:lnTo>
                  <a:lnTo>
                    <a:pt x="43656" y="23018"/>
                  </a:lnTo>
                  <a:lnTo>
                    <a:pt x="43179" y="17859"/>
                  </a:lnTo>
                  <a:lnTo>
                    <a:pt x="41990" y="13336"/>
                  </a:lnTo>
                  <a:lnTo>
                    <a:pt x="40085" y="9367"/>
                  </a:lnTo>
                  <a:lnTo>
                    <a:pt x="37386" y="6112"/>
                  </a:lnTo>
                  <a:lnTo>
                    <a:pt x="34131" y="3492"/>
                  </a:lnTo>
                  <a:lnTo>
                    <a:pt x="30321" y="1587"/>
                  </a:lnTo>
                  <a:lnTo>
                    <a:pt x="26035" y="397"/>
                  </a:lnTo>
                  <a:lnTo>
                    <a:pt x="21352" y="0"/>
                  </a:lnTo>
                  <a:close/>
                </a:path>
              </a:pathLst>
            </a:custGeom>
            <a:solidFill>
              <a:srgbClr val="000000"/>
            </a:solidFill>
          </p:spPr>
          <p:txBody>
            <a:bodyPr vert="horz" lIns="91440" tIns="45720" rIns="91440" bIns="45720" anchor="t"/>
            <a:lstStyle/>
            <a:p>
              <a:endParaRPr lang="en-IN"/>
            </a:p>
          </p:txBody>
        </p:sp>
        <p:sp>
          <p:nvSpPr>
            <p:cNvPr id="2874" name="Shape 7614"/>
            <p:cNvSpPr/>
            <p:nvPr/>
          </p:nvSpPr>
          <p:spPr>
            <a:xfrm>
              <a:off x="5933217" y="5603842"/>
              <a:ext cx="40083" cy="46593"/>
            </a:xfrm>
            <a:custGeom>
              <a:avLst/>
              <a:gdLst/>
              <a:ahLst/>
              <a:cxnLst/>
              <a:rect l="0" t="0" r="0" b="0"/>
              <a:pathLst>
                <a:path w="40083" h="46593">
                  <a:moveTo>
                    <a:pt x="18017" y="0"/>
                  </a:moveTo>
                  <a:lnTo>
                    <a:pt x="12779" y="556"/>
                  </a:lnTo>
                  <a:lnTo>
                    <a:pt x="8651" y="1984"/>
                  </a:lnTo>
                  <a:lnTo>
                    <a:pt x="5635" y="4048"/>
                  </a:lnTo>
                  <a:lnTo>
                    <a:pt x="3492" y="6429"/>
                  </a:lnTo>
                  <a:lnTo>
                    <a:pt x="2222" y="8811"/>
                  </a:lnTo>
                  <a:lnTo>
                    <a:pt x="1825" y="11033"/>
                  </a:lnTo>
                  <a:lnTo>
                    <a:pt x="2063" y="12382"/>
                  </a:lnTo>
                  <a:lnTo>
                    <a:pt x="2857" y="13811"/>
                  </a:lnTo>
                  <a:lnTo>
                    <a:pt x="4127" y="14923"/>
                  </a:lnTo>
                  <a:lnTo>
                    <a:pt x="6111" y="15398"/>
                  </a:lnTo>
                  <a:lnTo>
                    <a:pt x="7937" y="15002"/>
                  </a:lnTo>
                  <a:lnTo>
                    <a:pt x="9286" y="13970"/>
                  </a:lnTo>
                  <a:lnTo>
                    <a:pt x="10238" y="12621"/>
                  </a:lnTo>
                  <a:lnTo>
                    <a:pt x="10556" y="11112"/>
                  </a:lnTo>
                  <a:lnTo>
                    <a:pt x="10318" y="9367"/>
                  </a:lnTo>
                  <a:lnTo>
                    <a:pt x="10080" y="7223"/>
                  </a:lnTo>
                  <a:lnTo>
                    <a:pt x="10715" y="5159"/>
                  </a:lnTo>
                  <a:lnTo>
                    <a:pt x="12382" y="3651"/>
                  </a:lnTo>
                  <a:lnTo>
                    <a:pt x="14605" y="2698"/>
                  </a:lnTo>
                  <a:lnTo>
                    <a:pt x="17065" y="2381"/>
                  </a:lnTo>
                  <a:lnTo>
                    <a:pt x="19605" y="2619"/>
                  </a:lnTo>
                  <a:lnTo>
                    <a:pt x="22066" y="3811"/>
                  </a:lnTo>
                  <a:lnTo>
                    <a:pt x="23971" y="6350"/>
                  </a:lnTo>
                  <a:lnTo>
                    <a:pt x="24765" y="10636"/>
                  </a:lnTo>
                  <a:lnTo>
                    <a:pt x="24765" y="16668"/>
                  </a:lnTo>
                  <a:lnTo>
                    <a:pt x="24024" y="16957"/>
                  </a:lnTo>
                  <a:lnTo>
                    <a:pt x="24765" y="19050"/>
                  </a:lnTo>
                  <a:lnTo>
                    <a:pt x="24765" y="33417"/>
                  </a:lnTo>
                  <a:lnTo>
                    <a:pt x="24208" y="36751"/>
                  </a:lnTo>
                  <a:lnTo>
                    <a:pt x="23177" y="37942"/>
                  </a:lnTo>
                  <a:lnTo>
                    <a:pt x="21351" y="39053"/>
                  </a:lnTo>
                  <a:lnTo>
                    <a:pt x="18732" y="40084"/>
                  </a:lnTo>
                  <a:lnTo>
                    <a:pt x="15240" y="40798"/>
                  </a:lnTo>
                  <a:lnTo>
                    <a:pt x="12700" y="40323"/>
                  </a:lnTo>
                  <a:lnTo>
                    <a:pt x="10636" y="38736"/>
                  </a:lnTo>
                  <a:lnTo>
                    <a:pt x="9207" y="36274"/>
                  </a:lnTo>
                  <a:lnTo>
                    <a:pt x="8651" y="33099"/>
                  </a:lnTo>
                  <a:lnTo>
                    <a:pt x="8651" y="32941"/>
                  </a:lnTo>
                  <a:lnTo>
                    <a:pt x="8890" y="31036"/>
                  </a:lnTo>
                  <a:lnTo>
                    <a:pt x="9525" y="28972"/>
                  </a:lnTo>
                  <a:lnTo>
                    <a:pt x="11112" y="26591"/>
                  </a:lnTo>
                  <a:lnTo>
                    <a:pt x="13970" y="24051"/>
                  </a:lnTo>
                  <a:lnTo>
                    <a:pt x="15954" y="22781"/>
                  </a:lnTo>
                  <a:lnTo>
                    <a:pt x="18415" y="21511"/>
                  </a:lnTo>
                  <a:lnTo>
                    <a:pt x="21351" y="20320"/>
                  </a:lnTo>
                  <a:lnTo>
                    <a:pt x="24765" y="19050"/>
                  </a:lnTo>
                  <a:lnTo>
                    <a:pt x="24024" y="16957"/>
                  </a:lnTo>
                  <a:lnTo>
                    <a:pt x="17223" y="19606"/>
                  </a:lnTo>
                  <a:lnTo>
                    <a:pt x="11112" y="22385"/>
                  </a:lnTo>
                  <a:lnTo>
                    <a:pt x="6270" y="25162"/>
                  </a:lnTo>
                  <a:lnTo>
                    <a:pt x="2777" y="28178"/>
                  </a:lnTo>
                  <a:lnTo>
                    <a:pt x="713" y="31829"/>
                  </a:lnTo>
                  <a:lnTo>
                    <a:pt x="0" y="36274"/>
                  </a:lnTo>
                  <a:lnTo>
                    <a:pt x="872" y="40641"/>
                  </a:lnTo>
                  <a:lnTo>
                    <a:pt x="3254" y="43894"/>
                  </a:lnTo>
                  <a:lnTo>
                    <a:pt x="6587" y="45958"/>
                  </a:lnTo>
                  <a:lnTo>
                    <a:pt x="10477" y="46593"/>
                  </a:lnTo>
                  <a:lnTo>
                    <a:pt x="14525" y="45958"/>
                  </a:lnTo>
                  <a:lnTo>
                    <a:pt x="18335" y="44212"/>
                  </a:lnTo>
                  <a:lnTo>
                    <a:pt x="24843" y="39370"/>
                  </a:lnTo>
                  <a:lnTo>
                    <a:pt x="25400" y="42307"/>
                  </a:lnTo>
                  <a:lnTo>
                    <a:pt x="26352" y="44371"/>
                  </a:lnTo>
                  <a:lnTo>
                    <a:pt x="27542" y="45720"/>
                  </a:lnTo>
                  <a:lnTo>
                    <a:pt x="28892" y="46354"/>
                  </a:lnTo>
                  <a:lnTo>
                    <a:pt x="31274" y="46593"/>
                  </a:lnTo>
                  <a:lnTo>
                    <a:pt x="32702" y="46434"/>
                  </a:lnTo>
                  <a:lnTo>
                    <a:pt x="34686" y="45879"/>
                  </a:lnTo>
                  <a:lnTo>
                    <a:pt x="37147" y="44371"/>
                  </a:lnTo>
                  <a:lnTo>
                    <a:pt x="40083" y="41592"/>
                  </a:lnTo>
                  <a:lnTo>
                    <a:pt x="40083" y="39053"/>
                  </a:lnTo>
                  <a:lnTo>
                    <a:pt x="38258" y="40323"/>
                  </a:lnTo>
                  <a:lnTo>
                    <a:pt x="35638" y="40957"/>
                  </a:lnTo>
                  <a:lnTo>
                    <a:pt x="33972" y="40402"/>
                  </a:lnTo>
                  <a:lnTo>
                    <a:pt x="33098" y="39132"/>
                  </a:lnTo>
                  <a:lnTo>
                    <a:pt x="32781" y="35163"/>
                  </a:lnTo>
                  <a:lnTo>
                    <a:pt x="32781" y="15875"/>
                  </a:lnTo>
                  <a:lnTo>
                    <a:pt x="32226" y="9128"/>
                  </a:lnTo>
                  <a:lnTo>
                    <a:pt x="30956" y="5716"/>
                  </a:lnTo>
                  <a:lnTo>
                    <a:pt x="28416"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875" name="Shape 7615"/>
            <p:cNvSpPr/>
            <p:nvPr/>
          </p:nvSpPr>
          <p:spPr>
            <a:xfrm>
              <a:off x="5860669" y="5603842"/>
              <a:ext cx="39528" cy="46593"/>
            </a:xfrm>
            <a:custGeom>
              <a:avLst/>
              <a:gdLst/>
              <a:ahLst/>
              <a:cxnLst/>
              <a:rect l="0" t="0" r="0" b="0"/>
              <a:pathLst>
                <a:path w="39528" h="46593">
                  <a:moveTo>
                    <a:pt x="20240" y="0"/>
                  </a:moveTo>
                  <a:lnTo>
                    <a:pt x="18017" y="3572"/>
                  </a:lnTo>
                  <a:lnTo>
                    <a:pt x="21431" y="4128"/>
                  </a:lnTo>
                  <a:lnTo>
                    <a:pt x="23812" y="5477"/>
                  </a:lnTo>
                  <a:lnTo>
                    <a:pt x="25478" y="7541"/>
                  </a:lnTo>
                  <a:lnTo>
                    <a:pt x="26511" y="9922"/>
                  </a:lnTo>
                  <a:lnTo>
                    <a:pt x="27542" y="15002"/>
                  </a:lnTo>
                  <a:lnTo>
                    <a:pt x="7143" y="15002"/>
                  </a:lnTo>
                  <a:lnTo>
                    <a:pt x="7857" y="12066"/>
                  </a:lnTo>
                  <a:lnTo>
                    <a:pt x="8731" y="9525"/>
                  </a:lnTo>
                  <a:lnTo>
                    <a:pt x="9842" y="7541"/>
                  </a:lnTo>
                  <a:lnTo>
                    <a:pt x="11112" y="6032"/>
                  </a:lnTo>
                  <a:lnTo>
                    <a:pt x="14287" y="4128"/>
                  </a:lnTo>
                  <a:lnTo>
                    <a:pt x="18017" y="3572"/>
                  </a:lnTo>
                  <a:lnTo>
                    <a:pt x="20240" y="0"/>
                  </a:lnTo>
                  <a:lnTo>
                    <a:pt x="15953" y="476"/>
                  </a:lnTo>
                  <a:lnTo>
                    <a:pt x="11429" y="2223"/>
                  </a:lnTo>
                  <a:lnTo>
                    <a:pt x="7143" y="5318"/>
                  </a:lnTo>
                  <a:lnTo>
                    <a:pt x="3492" y="9922"/>
                  </a:lnTo>
                  <a:lnTo>
                    <a:pt x="952" y="16192"/>
                  </a:lnTo>
                  <a:lnTo>
                    <a:pt x="0" y="24368"/>
                  </a:lnTo>
                  <a:lnTo>
                    <a:pt x="396" y="29368"/>
                  </a:lnTo>
                  <a:lnTo>
                    <a:pt x="1348" y="33734"/>
                  </a:lnTo>
                  <a:lnTo>
                    <a:pt x="2857" y="37544"/>
                  </a:lnTo>
                  <a:lnTo>
                    <a:pt x="5079" y="40719"/>
                  </a:lnTo>
                  <a:lnTo>
                    <a:pt x="7778" y="43259"/>
                  </a:lnTo>
                  <a:lnTo>
                    <a:pt x="10953" y="45086"/>
                  </a:lnTo>
                  <a:lnTo>
                    <a:pt x="14525" y="46197"/>
                  </a:lnTo>
                  <a:lnTo>
                    <a:pt x="18493" y="46593"/>
                  </a:lnTo>
                  <a:lnTo>
                    <a:pt x="23495" y="45958"/>
                  </a:lnTo>
                  <a:lnTo>
                    <a:pt x="27701" y="44371"/>
                  </a:lnTo>
                  <a:lnTo>
                    <a:pt x="31193" y="42148"/>
                  </a:lnTo>
                  <a:lnTo>
                    <a:pt x="33972" y="39449"/>
                  </a:lnTo>
                  <a:lnTo>
                    <a:pt x="36195" y="36672"/>
                  </a:lnTo>
                  <a:lnTo>
                    <a:pt x="37782" y="33973"/>
                  </a:lnTo>
                  <a:lnTo>
                    <a:pt x="38893" y="31671"/>
                  </a:lnTo>
                  <a:lnTo>
                    <a:pt x="39528" y="30004"/>
                  </a:lnTo>
                  <a:lnTo>
                    <a:pt x="37941" y="29368"/>
                  </a:lnTo>
                  <a:lnTo>
                    <a:pt x="34925" y="33654"/>
                  </a:lnTo>
                  <a:lnTo>
                    <a:pt x="32702" y="35878"/>
                  </a:lnTo>
                  <a:lnTo>
                    <a:pt x="30003" y="37862"/>
                  </a:lnTo>
                  <a:lnTo>
                    <a:pt x="26590" y="39211"/>
                  </a:lnTo>
                  <a:lnTo>
                    <a:pt x="22621" y="39767"/>
                  </a:lnTo>
                  <a:lnTo>
                    <a:pt x="19208" y="39370"/>
                  </a:lnTo>
                  <a:lnTo>
                    <a:pt x="15875" y="38021"/>
                  </a:lnTo>
                  <a:lnTo>
                    <a:pt x="12700" y="35481"/>
                  </a:lnTo>
                  <a:lnTo>
                    <a:pt x="10001" y="31592"/>
                  </a:lnTo>
                  <a:lnTo>
                    <a:pt x="8890" y="28972"/>
                  </a:lnTo>
                  <a:lnTo>
                    <a:pt x="7937" y="25876"/>
                  </a:lnTo>
                  <a:lnTo>
                    <a:pt x="7302" y="22304"/>
                  </a:lnTo>
                  <a:lnTo>
                    <a:pt x="6826" y="18177"/>
                  </a:lnTo>
                  <a:lnTo>
                    <a:pt x="37623" y="18177"/>
                  </a:lnTo>
                  <a:lnTo>
                    <a:pt x="36988" y="13653"/>
                  </a:lnTo>
                  <a:lnTo>
                    <a:pt x="35797" y="9842"/>
                  </a:lnTo>
                  <a:lnTo>
                    <a:pt x="34131" y="6667"/>
                  </a:lnTo>
                  <a:lnTo>
                    <a:pt x="32067" y="4207"/>
                  </a:lnTo>
                  <a:lnTo>
                    <a:pt x="29527" y="2302"/>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2876" name="Shape 7616"/>
            <p:cNvSpPr/>
            <p:nvPr/>
          </p:nvSpPr>
          <p:spPr>
            <a:xfrm>
              <a:off x="5714062" y="5603842"/>
              <a:ext cx="39528" cy="46593"/>
            </a:xfrm>
            <a:custGeom>
              <a:avLst/>
              <a:gdLst/>
              <a:ahLst/>
              <a:cxnLst/>
              <a:rect l="0" t="0" r="0" b="0"/>
              <a:pathLst>
                <a:path w="39528" h="46593">
                  <a:moveTo>
                    <a:pt x="20241" y="0"/>
                  </a:moveTo>
                  <a:lnTo>
                    <a:pt x="18018" y="3572"/>
                  </a:lnTo>
                  <a:lnTo>
                    <a:pt x="21431" y="4128"/>
                  </a:lnTo>
                  <a:lnTo>
                    <a:pt x="23812" y="5477"/>
                  </a:lnTo>
                  <a:lnTo>
                    <a:pt x="25479" y="7541"/>
                  </a:lnTo>
                  <a:lnTo>
                    <a:pt x="26511" y="9922"/>
                  </a:lnTo>
                  <a:lnTo>
                    <a:pt x="27543" y="15002"/>
                  </a:lnTo>
                  <a:lnTo>
                    <a:pt x="7143" y="15002"/>
                  </a:lnTo>
                  <a:lnTo>
                    <a:pt x="7858" y="12066"/>
                  </a:lnTo>
                  <a:lnTo>
                    <a:pt x="8731" y="9525"/>
                  </a:lnTo>
                  <a:lnTo>
                    <a:pt x="9842" y="7541"/>
                  </a:lnTo>
                  <a:lnTo>
                    <a:pt x="11112" y="6032"/>
                  </a:lnTo>
                  <a:lnTo>
                    <a:pt x="14287" y="4128"/>
                  </a:lnTo>
                  <a:lnTo>
                    <a:pt x="18018" y="3572"/>
                  </a:lnTo>
                  <a:lnTo>
                    <a:pt x="20241" y="0"/>
                  </a:lnTo>
                  <a:lnTo>
                    <a:pt x="15954" y="476"/>
                  </a:lnTo>
                  <a:lnTo>
                    <a:pt x="11429" y="2223"/>
                  </a:lnTo>
                  <a:lnTo>
                    <a:pt x="7143" y="5318"/>
                  </a:lnTo>
                  <a:lnTo>
                    <a:pt x="3492" y="9922"/>
                  </a:lnTo>
                  <a:lnTo>
                    <a:pt x="952" y="16192"/>
                  </a:lnTo>
                  <a:lnTo>
                    <a:pt x="0" y="24368"/>
                  </a:lnTo>
                  <a:lnTo>
                    <a:pt x="397" y="29368"/>
                  </a:lnTo>
                  <a:lnTo>
                    <a:pt x="1349" y="33734"/>
                  </a:lnTo>
                  <a:lnTo>
                    <a:pt x="2857" y="37544"/>
                  </a:lnTo>
                  <a:lnTo>
                    <a:pt x="5079" y="40719"/>
                  </a:lnTo>
                  <a:lnTo>
                    <a:pt x="7778" y="43259"/>
                  </a:lnTo>
                  <a:lnTo>
                    <a:pt x="10953" y="45086"/>
                  </a:lnTo>
                  <a:lnTo>
                    <a:pt x="14526" y="46197"/>
                  </a:lnTo>
                  <a:lnTo>
                    <a:pt x="18494" y="46593"/>
                  </a:lnTo>
                  <a:lnTo>
                    <a:pt x="23495" y="45958"/>
                  </a:lnTo>
                  <a:lnTo>
                    <a:pt x="27702" y="44371"/>
                  </a:lnTo>
                  <a:lnTo>
                    <a:pt x="31194" y="42148"/>
                  </a:lnTo>
                  <a:lnTo>
                    <a:pt x="33972" y="39449"/>
                  </a:lnTo>
                  <a:lnTo>
                    <a:pt x="36195" y="36672"/>
                  </a:lnTo>
                  <a:lnTo>
                    <a:pt x="37782" y="33973"/>
                  </a:lnTo>
                  <a:lnTo>
                    <a:pt x="38893" y="31671"/>
                  </a:lnTo>
                  <a:lnTo>
                    <a:pt x="39528" y="30004"/>
                  </a:lnTo>
                  <a:lnTo>
                    <a:pt x="37941" y="29368"/>
                  </a:lnTo>
                  <a:lnTo>
                    <a:pt x="34925" y="33654"/>
                  </a:lnTo>
                  <a:lnTo>
                    <a:pt x="32702" y="35878"/>
                  </a:lnTo>
                  <a:lnTo>
                    <a:pt x="29924" y="37862"/>
                  </a:lnTo>
                  <a:lnTo>
                    <a:pt x="26591" y="39211"/>
                  </a:lnTo>
                  <a:lnTo>
                    <a:pt x="22622" y="39767"/>
                  </a:lnTo>
                  <a:lnTo>
                    <a:pt x="19208" y="39370"/>
                  </a:lnTo>
                  <a:lnTo>
                    <a:pt x="15875" y="38021"/>
                  </a:lnTo>
                  <a:lnTo>
                    <a:pt x="12700" y="35481"/>
                  </a:lnTo>
                  <a:lnTo>
                    <a:pt x="10001" y="31592"/>
                  </a:lnTo>
                  <a:lnTo>
                    <a:pt x="8890" y="28972"/>
                  </a:lnTo>
                  <a:lnTo>
                    <a:pt x="7937" y="25876"/>
                  </a:lnTo>
                  <a:lnTo>
                    <a:pt x="7302" y="22304"/>
                  </a:lnTo>
                  <a:lnTo>
                    <a:pt x="6826" y="18177"/>
                  </a:lnTo>
                  <a:lnTo>
                    <a:pt x="37623" y="18177"/>
                  </a:lnTo>
                  <a:lnTo>
                    <a:pt x="36988" y="13653"/>
                  </a:lnTo>
                  <a:lnTo>
                    <a:pt x="35798" y="9842"/>
                  </a:lnTo>
                  <a:lnTo>
                    <a:pt x="34131" y="6667"/>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877" name="Shape 7617"/>
            <p:cNvSpPr/>
            <p:nvPr/>
          </p:nvSpPr>
          <p:spPr>
            <a:xfrm>
              <a:off x="5643895" y="5603842"/>
              <a:ext cx="40163" cy="46593"/>
            </a:xfrm>
            <a:custGeom>
              <a:avLst/>
              <a:gdLst/>
              <a:ahLst/>
              <a:cxnLst/>
              <a:rect l="0" t="0" r="0" b="0"/>
              <a:pathLst>
                <a:path w="40163" h="46593">
                  <a:moveTo>
                    <a:pt x="18097" y="0"/>
                  </a:moveTo>
                  <a:lnTo>
                    <a:pt x="12858" y="556"/>
                  </a:lnTo>
                  <a:lnTo>
                    <a:pt x="8731" y="1984"/>
                  </a:lnTo>
                  <a:lnTo>
                    <a:pt x="5636" y="4048"/>
                  </a:lnTo>
                  <a:lnTo>
                    <a:pt x="3572" y="6429"/>
                  </a:lnTo>
                  <a:lnTo>
                    <a:pt x="2302" y="8811"/>
                  </a:lnTo>
                  <a:lnTo>
                    <a:pt x="1904" y="11033"/>
                  </a:lnTo>
                  <a:lnTo>
                    <a:pt x="2143" y="12382"/>
                  </a:lnTo>
                  <a:lnTo>
                    <a:pt x="2937" y="13811"/>
                  </a:lnTo>
                  <a:lnTo>
                    <a:pt x="4207" y="14923"/>
                  </a:lnTo>
                  <a:lnTo>
                    <a:pt x="6191" y="15398"/>
                  </a:lnTo>
                  <a:lnTo>
                    <a:pt x="7937" y="15002"/>
                  </a:lnTo>
                  <a:lnTo>
                    <a:pt x="9366" y="13970"/>
                  </a:lnTo>
                  <a:lnTo>
                    <a:pt x="10318" y="12621"/>
                  </a:lnTo>
                  <a:lnTo>
                    <a:pt x="10636" y="11112"/>
                  </a:lnTo>
                  <a:lnTo>
                    <a:pt x="10398" y="9367"/>
                  </a:lnTo>
                  <a:lnTo>
                    <a:pt x="10159" y="7223"/>
                  </a:lnTo>
                  <a:lnTo>
                    <a:pt x="10795" y="5159"/>
                  </a:lnTo>
                  <a:lnTo>
                    <a:pt x="12382" y="3651"/>
                  </a:lnTo>
                  <a:lnTo>
                    <a:pt x="14684" y="2698"/>
                  </a:lnTo>
                  <a:lnTo>
                    <a:pt x="17145" y="2381"/>
                  </a:lnTo>
                  <a:lnTo>
                    <a:pt x="19684" y="2619"/>
                  </a:lnTo>
                  <a:lnTo>
                    <a:pt x="22146" y="3811"/>
                  </a:lnTo>
                  <a:lnTo>
                    <a:pt x="24051" y="6350"/>
                  </a:lnTo>
                  <a:lnTo>
                    <a:pt x="24764" y="10636"/>
                  </a:lnTo>
                  <a:lnTo>
                    <a:pt x="24764" y="16668"/>
                  </a:lnTo>
                  <a:lnTo>
                    <a:pt x="24032" y="16957"/>
                  </a:lnTo>
                  <a:lnTo>
                    <a:pt x="24764" y="19050"/>
                  </a:lnTo>
                  <a:lnTo>
                    <a:pt x="24764" y="33417"/>
                  </a:lnTo>
                  <a:lnTo>
                    <a:pt x="24288" y="36751"/>
                  </a:lnTo>
                  <a:lnTo>
                    <a:pt x="23257" y="37942"/>
                  </a:lnTo>
                  <a:lnTo>
                    <a:pt x="21431" y="39053"/>
                  </a:lnTo>
                  <a:lnTo>
                    <a:pt x="18812" y="40084"/>
                  </a:lnTo>
                  <a:lnTo>
                    <a:pt x="15319" y="40798"/>
                  </a:lnTo>
                  <a:lnTo>
                    <a:pt x="12779" y="40323"/>
                  </a:lnTo>
                  <a:lnTo>
                    <a:pt x="10716" y="38736"/>
                  </a:lnTo>
                  <a:lnTo>
                    <a:pt x="9287" y="36274"/>
                  </a:lnTo>
                  <a:lnTo>
                    <a:pt x="8731" y="33099"/>
                  </a:lnTo>
                  <a:lnTo>
                    <a:pt x="8731" y="32941"/>
                  </a:lnTo>
                  <a:lnTo>
                    <a:pt x="8889" y="31036"/>
                  </a:lnTo>
                  <a:lnTo>
                    <a:pt x="9604" y="28972"/>
                  </a:lnTo>
                  <a:lnTo>
                    <a:pt x="11192" y="26591"/>
                  </a:lnTo>
                  <a:lnTo>
                    <a:pt x="13970" y="24051"/>
                  </a:lnTo>
                  <a:lnTo>
                    <a:pt x="15954" y="22781"/>
                  </a:lnTo>
                  <a:lnTo>
                    <a:pt x="18414" y="21511"/>
                  </a:lnTo>
                  <a:lnTo>
                    <a:pt x="24764" y="19050"/>
                  </a:lnTo>
                  <a:lnTo>
                    <a:pt x="24032" y="16957"/>
                  </a:lnTo>
                  <a:lnTo>
                    <a:pt x="17303" y="19606"/>
                  </a:lnTo>
                  <a:lnTo>
                    <a:pt x="11192" y="22385"/>
                  </a:lnTo>
                  <a:lnTo>
                    <a:pt x="6350" y="25162"/>
                  </a:lnTo>
                  <a:lnTo>
                    <a:pt x="2857" y="28178"/>
                  </a:lnTo>
                  <a:lnTo>
                    <a:pt x="715" y="31829"/>
                  </a:lnTo>
                  <a:lnTo>
                    <a:pt x="0" y="36274"/>
                  </a:lnTo>
                  <a:lnTo>
                    <a:pt x="952" y="40641"/>
                  </a:lnTo>
                  <a:lnTo>
                    <a:pt x="3333" y="43894"/>
                  </a:lnTo>
                  <a:lnTo>
                    <a:pt x="6667" y="45958"/>
                  </a:lnTo>
                  <a:lnTo>
                    <a:pt x="10557" y="46593"/>
                  </a:lnTo>
                  <a:lnTo>
                    <a:pt x="14604" y="45958"/>
                  </a:lnTo>
                  <a:lnTo>
                    <a:pt x="18414" y="44212"/>
                  </a:lnTo>
                  <a:lnTo>
                    <a:pt x="24923" y="39370"/>
                  </a:lnTo>
                  <a:lnTo>
                    <a:pt x="25400" y="42307"/>
                  </a:lnTo>
                  <a:lnTo>
                    <a:pt x="26352" y="44371"/>
                  </a:lnTo>
                  <a:lnTo>
                    <a:pt x="27622" y="45720"/>
                  </a:lnTo>
                  <a:lnTo>
                    <a:pt x="28972" y="46354"/>
                  </a:lnTo>
                  <a:lnTo>
                    <a:pt x="31353" y="46593"/>
                  </a:lnTo>
                  <a:lnTo>
                    <a:pt x="32782" y="46434"/>
                  </a:lnTo>
                  <a:lnTo>
                    <a:pt x="34766" y="45879"/>
                  </a:lnTo>
                  <a:lnTo>
                    <a:pt x="37227" y="44371"/>
                  </a:lnTo>
                  <a:lnTo>
                    <a:pt x="40163" y="41592"/>
                  </a:lnTo>
                  <a:lnTo>
                    <a:pt x="40163" y="39053"/>
                  </a:lnTo>
                  <a:lnTo>
                    <a:pt x="38338" y="40323"/>
                  </a:lnTo>
                  <a:lnTo>
                    <a:pt x="35718" y="40957"/>
                  </a:lnTo>
                  <a:lnTo>
                    <a:pt x="34052" y="40402"/>
                  </a:lnTo>
                  <a:lnTo>
                    <a:pt x="33178" y="39132"/>
                  </a:lnTo>
                  <a:lnTo>
                    <a:pt x="32782" y="35163"/>
                  </a:lnTo>
                  <a:lnTo>
                    <a:pt x="32782" y="15875"/>
                  </a:lnTo>
                  <a:lnTo>
                    <a:pt x="32306" y="9128"/>
                  </a:lnTo>
                  <a:lnTo>
                    <a:pt x="31036" y="5716"/>
                  </a:lnTo>
                  <a:lnTo>
                    <a:pt x="28496" y="2778"/>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2878" name="Shape 7618"/>
            <p:cNvSpPr/>
            <p:nvPr/>
          </p:nvSpPr>
          <p:spPr>
            <a:xfrm>
              <a:off x="5560710" y="5581777"/>
              <a:ext cx="45958" cy="68658"/>
            </a:xfrm>
            <a:custGeom>
              <a:avLst/>
              <a:gdLst/>
              <a:ahLst/>
              <a:cxnLst/>
              <a:rect l="0" t="0" r="0" b="0"/>
              <a:pathLst>
                <a:path w="45958" h="68658">
                  <a:moveTo>
                    <a:pt x="38815" y="0"/>
                  </a:moveTo>
                  <a:lnTo>
                    <a:pt x="24288" y="4364"/>
                  </a:lnTo>
                  <a:lnTo>
                    <a:pt x="24288" y="5952"/>
                  </a:lnTo>
                  <a:lnTo>
                    <a:pt x="26670" y="5872"/>
                  </a:lnTo>
                  <a:lnTo>
                    <a:pt x="29210" y="6189"/>
                  </a:lnTo>
                  <a:lnTo>
                    <a:pt x="30480" y="7222"/>
                  </a:lnTo>
                  <a:lnTo>
                    <a:pt x="31036" y="10873"/>
                  </a:lnTo>
                  <a:lnTo>
                    <a:pt x="31036" y="26351"/>
                  </a:lnTo>
                  <a:lnTo>
                    <a:pt x="28655" y="24446"/>
                  </a:lnTo>
                  <a:lnTo>
                    <a:pt x="26193" y="23097"/>
                  </a:lnTo>
                  <a:lnTo>
                    <a:pt x="23495" y="22303"/>
                  </a:lnTo>
                  <a:lnTo>
                    <a:pt x="22685" y="22239"/>
                  </a:lnTo>
                  <a:lnTo>
                    <a:pt x="20796" y="24843"/>
                  </a:lnTo>
                  <a:lnTo>
                    <a:pt x="24288" y="25478"/>
                  </a:lnTo>
                  <a:lnTo>
                    <a:pt x="27385" y="27303"/>
                  </a:lnTo>
                  <a:lnTo>
                    <a:pt x="29766" y="30399"/>
                  </a:lnTo>
                  <a:lnTo>
                    <a:pt x="31036" y="34764"/>
                  </a:lnTo>
                  <a:lnTo>
                    <a:pt x="31036" y="57546"/>
                  </a:lnTo>
                  <a:lnTo>
                    <a:pt x="29925" y="59927"/>
                  </a:lnTo>
                  <a:lnTo>
                    <a:pt x="27861" y="61832"/>
                  </a:lnTo>
                  <a:lnTo>
                    <a:pt x="25162" y="63102"/>
                  </a:lnTo>
                  <a:lnTo>
                    <a:pt x="22225" y="63500"/>
                  </a:lnTo>
                  <a:lnTo>
                    <a:pt x="18891" y="63022"/>
                  </a:lnTo>
                  <a:lnTo>
                    <a:pt x="15716" y="61514"/>
                  </a:lnTo>
                  <a:lnTo>
                    <a:pt x="12938" y="58894"/>
                  </a:lnTo>
                  <a:lnTo>
                    <a:pt x="10636" y="55005"/>
                  </a:lnTo>
                  <a:lnTo>
                    <a:pt x="9128" y="49767"/>
                  </a:lnTo>
                  <a:lnTo>
                    <a:pt x="8494" y="43178"/>
                  </a:lnTo>
                  <a:lnTo>
                    <a:pt x="9049" y="37067"/>
                  </a:lnTo>
                  <a:lnTo>
                    <a:pt x="10477" y="32463"/>
                  </a:lnTo>
                  <a:lnTo>
                    <a:pt x="12621" y="28971"/>
                  </a:lnTo>
                  <a:lnTo>
                    <a:pt x="15161" y="26669"/>
                  </a:lnTo>
                  <a:lnTo>
                    <a:pt x="17938" y="25319"/>
                  </a:lnTo>
                  <a:lnTo>
                    <a:pt x="20796" y="24843"/>
                  </a:lnTo>
                  <a:lnTo>
                    <a:pt x="22685" y="22239"/>
                  </a:lnTo>
                  <a:lnTo>
                    <a:pt x="20478" y="22064"/>
                  </a:lnTo>
                  <a:lnTo>
                    <a:pt x="15161" y="22938"/>
                  </a:lnTo>
                  <a:lnTo>
                    <a:pt x="10240" y="25478"/>
                  </a:lnTo>
                  <a:lnTo>
                    <a:pt x="6112" y="29368"/>
                  </a:lnTo>
                  <a:lnTo>
                    <a:pt x="2857" y="34368"/>
                  </a:lnTo>
                  <a:lnTo>
                    <a:pt x="793" y="40163"/>
                  </a:lnTo>
                  <a:lnTo>
                    <a:pt x="0" y="46433"/>
                  </a:lnTo>
                  <a:lnTo>
                    <a:pt x="635" y="53181"/>
                  </a:lnTo>
                  <a:lnTo>
                    <a:pt x="2302" y="58419"/>
                  </a:lnTo>
                  <a:lnTo>
                    <a:pt x="4683" y="62308"/>
                  </a:lnTo>
                  <a:lnTo>
                    <a:pt x="7620" y="65087"/>
                  </a:lnTo>
                  <a:lnTo>
                    <a:pt x="10636" y="66912"/>
                  </a:lnTo>
                  <a:lnTo>
                    <a:pt x="13573" y="68023"/>
                  </a:lnTo>
                  <a:lnTo>
                    <a:pt x="16113" y="68578"/>
                  </a:lnTo>
                  <a:lnTo>
                    <a:pt x="18019" y="68658"/>
                  </a:lnTo>
                  <a:lnTo>
                    <a:pt x="22860" y="68023"/>
                  </a:lnTo>
                  <a:lnTo>
                    <a:pt x="26511" y="66514"/>
                  </a:lnTo>
                  <a:lnTo>
                    <a:pt x="29051" y="64451"/>
                  </a:lnTo>
                  <a:lnTo>
                    <a:pt x="30797" y="62308"/>
                  </a:lnTo>
                  <a:lnTo>
                    <a:pt x="31036" y="62308"/>
                  </a:lnTo>
                  <a:lnTo>
                    <a:pt x="31036" y="68341"/>
                  </a:lnTo>
                  <a:lnTo>
                    <a:pt x="31432" y="68658"/>
                  </a:lnTo>
                  <a:lnTo>
                    <a:pt x="38815" y="66038"/>
                  </a:lnTo>
                  <a:lnTo>
                    <a:pt x="45958" y="63500"/>
                  </a:lnTo>
                  <a:lnTo>
                    <a:pt x="45958" y="61912"/>
                  </a:lnTo>
                  <a:lnTo>
                    <a:pt x="43180" y="61912"/>
                  </a:lnTo>
                  <a:lnTo>
                    <a:pt x="41275" y="61594"/>
                  </a:lnTo>
                  <a:lnTo>
                    <a:pt x="39608" y="59688"/>
                  </a:lnTo>
                  <a:lnTo>
                    <a:pt x="39370" y="58260"/>
                  </a:lnTo>
                  <a:lnTo>
                    <a:pt x="39370" y="157"/>
                  </a:lnTo>
                  <a:lnTo>
                    <a:pt x="38815" y="0"/>
                  </a:lnTo>
                  <a:close/>
                </a:path>
              </a:pathLst>
            </a:custGeom>
            <a:solidFill>
              <a:srgbClr val="000000"/>
            </a:solidFill>
          </p:spPr>
          <p:txBody>
            <a:bodyPr vert="horz" lIns="91440" tIns="45720" rIns="91440" bIns="45720" anchor="t"/>
            <a:lstStyle/>
            <a:p>
              <a:endParaRPr lang="en-IN"/>
            </a:p>
          </p:txBody>
        </p:sp>
        <p:sp>
          <p:nvSpPr>
            <p:cNvPr id="2879" name="Shape 7619"/>
            <p:cNvSpPr/>
            <p:nvPr/>
          </p:nvSpPr>
          <p:spPr>
            <a:xfrm>
              <a:off x="5411326" y="5603842"/>
              <a:ext cx="43656" cy="46593"/>
            </a:xfrm>
            <a:custGeom>
              <a:avLst/>
              <a:gdLst/>
              <a:ahLst/>
              <a:cxnLst/>
              <a:rect l="0" t="0" r="0" b="0"/>
              <a:pathLst>
                <a:path w="43656" h="46593">
                  <a:moveTo>
                    <a:pt x="21431" y="0"/>
                  </a:moveTo>
                  <a:lnTo>
                    <a:pt x="20637" y="2778"/>
                  </a:lnTo>
                  <a:lnTo>
                    <a:pt x="24844" y="3651"/>
                  </a:lnTo>
                  <a:lnTo>
                    <a:pt x="28337" y="6032"/>
                  </a:lnTo>
                  <a:lnTo>
                    <a:pt x="31114" y="9763"/>
                  </a:lnTo>
                  <a:lnTo>
                    <a:pt x="33178" y="14447"/>
                  </a:lnTo>
                  <a:lnTo>
                    <a:pt x="34369" y="19923"/>
                  </a:lnTo>
                  <a:lnTo>
                    <a:pt x="34766" y="25876"/>
                  </a:lnTo>
                  <a:lnTo>
                    <a:pt x="34211" y="32147"/>
                  </a:lnTo>
                  <a:lnTo>
                    <a:pt x="32861" y="36829"/>
                  </a:lnTo>
                  <a:lnTo>
                    <a:pt x="30797" y="40163"/>
                  </a:lnTo>
                  <a:lnTo>
                    <a:pt x="28337" y="42307"/>
                  </a:lnTo>
                  <a:lnTo>
                    <a:pt x="25717" y="43498"/>
                  </a:lnTo>
                  <a:lnTo>
                    <a:pt x="23098" y="43816"/>
                  </a:lnTo>
                  <a:lnTo>
                    <a:pt x="19050" y="43022"/>
                  </a:lnTo>
                  <a:lnTo>
                    <a:pt x="15875" y="40798"/>
                  </a:lnTo>
                  <a:lnTo>
                    <a:pt x="13334" y="37623"/>
                  </a:lnTo>
                  <a:lnTo>
                    <a:pt x="11509" y="33734"/>
                  </a:lnTo>
                  <a:lnTo>
                    <a:pt x="9446" y="25321"/>
                  </a:lnTo>
                  <a:lnTo>
                    <a:pt x="9048" y="21431"/>
                  </a:lnTo>
                  <a:lnTo>
                    <a:pt x="8889" y="18256"/>
                  </a:lnTo>
                  <a:lnTo>
                    <a:pt x="9128" y="14604"/>
                  </a:lnTo>
                  <a:lnTo>
                    <a:pt x="9842" y="11509"/>
                  </a:lnTo>
                  <a:lnTo>
                    <a:pt x="10874" y="8811"/>
                  </a:lnTo>
                  <a:lnTo>
                    <a:pt x="12382" y="6667"/>
                  </a:lnTo>
                  <a:lnTo>
                    <a:pt x="14128" y="4922"/>
                  </a:lnTo>
                  <a:lnTo>
                    <a:pt x="16113" y="3731"/>
                  </a:lnTo>
                  <a:lnTo>
                    <a:pt x="18256" y="3017"/>
                  </a:lnTo>
                  <a:lnTo>
                    <a:pt x="20637" y="2778"/>
                  </a:lnTo>
                  <a:lnTo>
                    <a:pt x="21431" y="0"/>
                  </a:lnTo>
                  <a:lnTo>
                    <a:pt x="15239" y="873"/>
                  </a:lnTo>
                  <a:lnTo>
                    <a:pt x="10001" y="3254"/>
                  </a:lnTo>
                  <a:lnTo>
                    <a:pt x="5714" y="6986"/>
                  </a:lnTo>
                  <a:lnTo>
                    <a:pt x="2619" y="11668"/>
                  </a:lnTo>
                  <a:lnTo>
                    <a:pt x="634" y="17066"/>
                  </a:lnTo>
                  <a:lnTo>
                    <a:pt x="0" y="23018"/>
                  </a:lnTo>
                  <a:lnTo>
                    <a:pt x="715" y="29368"/>
                  </a:lnTo>
                  <a:lnTo>
                    <a:pt x="2778" y="35004"/>
                  </a:lnTo>
                  <a:lnTo>
                    <a:pt x="6032" y="39767"/>
                  </a:lnTo>
                  <a:lnTo>
                    <a:pt x="10398" y="43418"/>
                  </a:lnTo>
                  <a:lnTo>
                    <a:pt x="15637" y="45720"/>
                  </a:lnTo>
                  <a:lnTo>
                    <a:pt x="21669" y="46593"/>
                  </a:lnTo>
                  <a:lnTo>
                    <a:pt x="28575" y="45482"/>
                  </a:lnTo>
                  <a:lnTo>
                    <a:pt x="34052" y="42624"/>
                  </a:lnTo>
                  <a:lnTo>
                    <a:pt x="38338" y="38417"/>
                  </a:lnTo>
                  <a:lnTo>
                    <a:pt x="41275" y="33417"/>
                  </a:lnTo>
                  <a:lnTo>
                    <a:pt x="43101" y="28098"/>
                  </a:lnTo>
                  <a:lnTo>
                    <a:pt x="43656" y="23018"/>
                  </a:lnTo>
                  <a:lnTo>
                    <a:pt x="43179" y="17859"/>
                  </a:lnTo>
                  <a:lnTo>
                    <a:pt x="41990" y="13336"/>
                  </a:lnTo>
                  <a:lnTo>
                    <a:pt x="40084" y="9367"/>
                  </a:lnTo>
                  <a:lnTo>
                    <a:pt x="37386"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2880" name="Shape 7620"/>
            <p:cNvSpPr/>
            <p:nvPr/>
          </p:nvSpPr>
          <p:spPr>
            <a:xfrm>
              <a:off x="5286311" y="5603842"/>
              <a:ext cx="40163" cy="46593"/>
            </a:xfrm>
            <a:custGeom>
              <a:avLst/>
              <a:gdLst/>
              <a:ahLst/>
              <a:cxnLst/>
              <a:rect l="0" t="0" r="0" b="0"/>
              <a:pathLst>
                <a:path w="40163" h="46593">
                  <a:moveTo>
                    <a:pt x="18017" y="0"/>
                  </a:moveTo>
                  <a:lnTo>
                    <a:pt x="12858" y="556"/>
                  </a:lnTo>
                  <a:lnTo>
                    <a:pt x="8731" y="1984"/>
                  </a:lnTo>
                  <a:lnTo>
                    <a:pt x="5635" y="4048"/>
                  </a:lnTo>
                  <a:lnTo>
                    <a:pt x="3492" y="6429"/>
                  </a:lnTo>
                  <a:lnTo>
                    <a:pt x="2301" y="8811"/>
                  </a:lnTo>
                  <a:lnTo>
                    <a:pt x="1905" y="11033"/>
                  </a:lnTo>
                  <a:lnTo>
                    <a:pt x="2857" y="13811"/>
                  </a:lnTo>
                  <a:lnTo>
                    <a:pt x="4206" y="14923"/>
                  </a:lnTo>
                  <a:lnTo>
                    <a:pt x="6111" y="15398"/>
                  </a:lnTo>
                  <a:lnTo>
                    <a:pt x="7937" y="15002"/>
                  </a:lnTo>
                  <a:lnTo>
                    <a:pt x="9366" y="13970"/>
                  </a:lnTo>
                  <a:lnTo>
                    <a:pt x="10318" y="12621"/>
                  </a:lnTo>
                  <a:lnTo>
                    <a:pt x="10636" y="11112"/>
                  </a:lnTo>
                  <a:lnTo>
                    <a:pt x="10397" y="9367"/>
                  </a:lnTo>
                  <a:lnTo>
                    <a:pt x="10080" y="7223"/>
                  </a:lnTo>
                  <a:lnTo>
                    <a:pt x="10715" y="5159"/>
                  </a:lnTo>
                  <a:lnTo>
                    <a:pt x="12382" y="3651"/>
                  </a:lnTo>
                  <a:lnTo>
                    <a:pt x="14683" y="2698"/>
                  </a:lnTo>
                  <a:lnTo>
                    <a:pt x="17145" y="2381"/>
                  </a:lnTo>
                  <a:lnTo>
                    <a:pt x="19605" y="2619"/>
                  </a:lnTo>
                  <a:lnTo>
                    <a:pt x="22066" y="3811"/>
                  </a:lnTo>
                  <a:lnTo>
                    <a:pt x="23971" y="6350"/>
                  </a:lnTo>
                  <a:lnTo>
                    <a:pt x="24765" y="10636"/>
                  </a:lnTo>
                  <a:lnTo>
                    <a:pt x="24765" y="16668"/>
                  </a:lnTo>
                  <a:lnTo>
                    <a:pt x="24024" y="16960"/>
                  </a:lnTo>
                  <a:lnTo>
                    <a:pt x="24765" y="19050"/>
                  </a:lnTo>
                  <a:lnTo>
                    <a:pt x="24765" y="33417"/>
                  </a:lnTo>
                  <a:lnTo>
                    <a:pt x="24208" y="36751"/>
                  </a:lnTo>
                  <a:lnTo>
                    <a:pt x="23177" y="37942"/>
                  </a:lnTo>
                  <a:lnTo>
                    <a:pt x="21431" y="39053"/>
                  </a:lnTo>
                  <a:lnTo>
                    <a:pt x="18811" y="40084"/>
                  </a:lnTo>
                  <a:lnTo>
                    <a:pt x="15240" y="40798"/>
                  </a:lnTo>
                  <a:lnTo>
                    <a:pt x="12700" y="40323"/>
                  </a:lnTo>
                  <a:lnTo>
                    <a:pt x="10636" y="38736"/>
                  </a:lnTo>
                  <a:lnTo>
                    <a:pt x="9286" y="36274"/>
                  </a:lnTo>
                  <a:lnTo>
                    <a:pt x="8731" y="33099"/>
                  </a:lnTo>
                  <a:lnTo>
                    <a:pt x="8731" y="32941"/>
                  </a:lnTo>
                  <a:lnTo>
                    <a:pt x="8890" y="31036"/>
                  </a:lnTo>
                  <a:lnTo>
                    <a:pt x="9604" y="28972"/>
                  </a:lnTo>
                  <a:lnTo>
                    <a:pt x="11112" y="26591"/>
                  </a:lnTo>
                  <a:lnTo>
                    <a:pt x="13970" y="24051"/>
                  </a:lnTo>
                  <a:lnTo>
                    <a:pt x="15954" y="22781"/>
                  </a:lnTo>
                  <a:lnTo>
                    <a:pt x="18415" y="21511"/>
                  </a:lnTo>
                  <a:lnTo>
                    <a:pt x="24765" y="19050"/>
                  </a:lnTo>
                  <a:lnTo>
                    <a:pt x="24024" y="16960"/>
                  </a:lnTo>
                  <a:lnTo>
                    <a:pt x="17303" y="19606"/>
                  </a:lnTo>
                  <a:lnTo>
                    <a:pt x="11191" y="22385"/>
                  </a:lnTo>
                  <a:lnTo>
                    <a:pt x="6350" y="25162"/>
                  </a:lnTo>
                  <a:lnTo>
                    <a:pt x="2857" y="28178"/>
                  </a:lnTo>
                  <a:lnTo>
                    <a:pt x="713" y="31829"/>
                  </a:lnTo>
                  <a:lnTo>
                    <a:pt x="0" y="36274"/>
                  </a:lnTo>
                  <a:lnTo>
                    <a:pt x="952" y="40641"/>
                  </a:lnTo>
                  <a:lnTo>
                    <a:pt x="3254" y="43894"/>
                  </a:lnTo>
                  <a:lnTo>
                    <a:pt x="6587" y="45958"/>
                  </a:lnTo>
                  <a:lnTo>
                    <a:pt x="10477" y="46593"/>
                  </a:lnTo>
                  <a:lnTo>
                    <a:pt x="14525" y="45958"/>
                  </a:lnTo>
                  <a:lnTo>
                    <a:pt x="18415" y="44212"/>
                  </a:lnTo>
                  <a:lnTo>
                    <a:pt x="24843" y="39370"/>
                  </a:lnTo>
                  <a:lnTo>
                    <a:pt x="25400" y="42307"/>
                  </a:lnTo>
                  <a:lnTo>
                    <a:pt x="26352" y="44371"/>
                  </a:lnTo>
                  <a:lnTo>
                    <a:pt x="27622" y="45720"/>
                  </a:lnTo>
                  <a:lnTo>
                    <a:pt x="28971" y="46354"/>
                  </a:lnTo>
                  <a:lnTo>
                    <a:pt x="31274" y="46593"/>
                  </a:lnTo>
                  <a:lnTo>
                    <a:pt x="32781" y="46434"/>
                  </a:lnTo>
                  <a:lnTo>
                    <a:pt x="34766" y="45879"/>
                  </a:lnTo>
                  <a:lnTo>
                    <a:pt x="37226" y="44371"/>
                  </a:lnTo>
                  <a:lnTo>
                    <a:pt x="40163" y="41592"/>
                  </a:lnTo>
                  <a:lnTo>
                    <a:pt x="40163" y="39053"/>
                  </a:lnTo>
                  <a:lnTo>
                    <a:pt x="38258" y="40323"/>
                  </a:lnTo>
                  <a:lnTo>
                    <a:pt x="35638" y="40957"/>
                  </a:lnTo>
                  <a:lnTo>
                    <a:pt x="33972" y="40402"/>
                  </a:lnTo>
                  <a:lnTo>
                    <a:pt x="33178" y="39132"/>
                  </a:lnTo>
                  <a:lnTo>
                    <a:pt x="32781" y="35163"/>
                  </a:lnTo>
                  <a:lnTo>
                    <a:pt x="32781" y="15875"/>
                  </a:lnTo>
                  <a:lnTo>
                    <a:pt x="32226" y="9128"/>
                  </a:lnTo>
                  <a:lnTo>
                    <a:pt x="30956" y="5716"/>
                  </a:lnTo>
                  <a:lnTo>
                    <a:pt x="28416"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881" name="Shape 7621"/>
            <p:cNvSpPr/>
            <p:nvPr/>
          </p:nvSpPr>
          <p:spPr>
            <a:xfrm>
              <a:off x="5139546" y="5603842"/>
              <a:ext cx="39528" cy="46593"/>
            </a:xfrm>
            <a:custGeom>
              <a:avLst/>
              <a:gdLst/>
              <a:ahLst/>
              <a:cxnLst/>
              <a:rect l="0" t="0" r="0" b="0"/>
              <a:pathLst>
                <a:path w="39528" h="46593">
                  <a:moveTo>
                    <a:pt x="20161" y="0"/>
                  </a:moveTo>
                  <a:lnTo>
                    <a:pt x="18018" y="3572"/>
                  </a:lnTo>
                  <a:lnTo>
                    <a:pt x="21352" y="4128"/>
                  </a:lnTo>
                  <a:lnTo>
                    <a:pt x="23812" y="5477"/>
                  </a:lnTo>
                  <a:lnTo>
                    <a:pt x="25400" y="7541"/>
                  </a:lnTo>
                  <a:lnTo>
                    <a:pt x="26432" y="9922"/>
                  </a:lnTo>
                  <a:lnTo>
                    <a:pt x="27543" y="15002"/>
                  </a:lnTo>
                  <a:lnTo>
                    <a:pt x="7064" y="15002"/>
                  </a:lnTo>
                  <a:lnTo>
                    <a:pt x="7778" y="12066"/>
                  </a:lnTo>
                  <a:lnTo>
                    <a:pt x="8652" y="9525"/>
                  </a:lnTo>
                  <a:lnTo>
                    <a:pt x="9763" y="7541"/>
                  </a:lnTo>
                  <a:lnTo>
                    <a:pt x="11112" y="6032"/>
                  </a:lnTo>
                  <a:lnTo>
                    <a:pt x="14287" y="4128"/>
                  </a:lnTo>
                  <a:lnTo>
                    <a:pt x="18018" y="3572"/>
                  </a:lnTo>
                  <a:lnTo>
                    <a:pt x="20161" y="0"/>
                  </a:lnTo>
                  <a:lnTo>
                    <a:pt x="15875" y="476"/>
                  </a:lnTo>
                  <a:lnTo>
                    <a:pt x="11429" y="2223"/>
                  </a:lnTo>
                  <a:lnTo>
                    <a:pt x="7143" y="5318"/>
                  </a:lnTo>
                  <a:lnTo>
                    <a:pt x="3492" y="9922"/>
                  </a:lnTo>
                  <a:lnTo>
                    <a:pt x="952" y="16192"/>
                  </a:lnTo>
                  <a:lnTo>
                    <a:pt x="0" y="24368"/>
                  </a:lnTo>
                  <a:lnTo>
                    <a:pt x="317" y="29368"/>
                  </a:lnTo>
                  <a:lnTo>
                    <a:pt x="1269" y="33734"/>
                  </a:lnTo>
                  <a:lnTo>
                    <a:pt x="2857" y="37544"/>
                  </a:lnTo>
                  <a:lnTo>
                    <a:pt x="5079" y="40719"/>
                  </a:lnTo>
                  <a:lnTo>
                    <a:pt x="7778" y="43259"/>
                  </a:lnTo>
                  <a:lnTo>
                    <a:pt x="10953" y="45086"/>
                  </a:lnTo>
                  <a:lnTo>
                    <a:pt x="14526" y="46197"/>
                  </a:lnTo>
                  <a:lnTo>
                    <a:pt x="18494" y="46593"/>
                  </a:lnTo>
                  <a:lnTo>
                    <a:pt x="23416" y="45958"/>
                  </a:lnTo>
                  <a:lnTo>
                    <a:pt x="27622" y="44371"/>
                  </a:lnTo>
                  <a:lnTo>
                    <a:pt x="31114" y="42148"/>
                  </a:lnTo>
                  <a:lnTo>
                    <a:pt x="33972" y="39449"/>
                  </a:lnTo>
                  <a:lnTo>
                    <a:pt x="37782" y="33973"/>
                  </a:lnTo>
                  <a:lnTo>
                    <a:pt x="38893" y="31671"/>
                  </a:lnTo>
                  <a:lnTo>
                    <a:pt x="39528" y="30004"/>
                  </a:lnTo>
                  <a:lnTo>
                    <a:pt x="37941" y="29368"/>
                  </a:lnTo>
                  <a:lnTo>
                    <a:pt x="36592" y="31353"/>
                  </a:lnTo>
                  <a:lnTo>
                    <a:pt x="34845" y="33654"/>
                  </a:lnTo>
                  <a:lnTo>
                    <a:pt x="32623" y="35878"/>
                  </a:lnTo>
                  <a:lnTo>
                    <a:pt x="29924" y="37862"/>
                  </a:lnTo>
                  <a:lnTo>
                    <a:pt x="26591" y="39211"/>
                  </a:lnTo>
                  <a:lnTo>
                    <a:pt x="22542" y="39767"/>
                  </a:lnTo>
                  <a:lnTo>
                    <a:pt x="19208" y="39370"/>
                  </a:lnTo>
                  <a:lnTo>
                    <a:pt x="15795" y="38021"/>
                  </a:lnTo>
                  <a:lnTo>
                    <a:pt x="12700" y="35481"/>
                  </a:lnTo>
                  <a:lnTo>
                    <a:pt x="10000" y="31592"/>
                  </a:lnTo>
                  <a:lnTo>
                    <a:pt x="8889" y="28972"/>
                  </a:lnTo>
                  <a:lnTo>
                    <a:pt x="7937" y="25876"/>
                  </a:lnTo>
                  <a:lnTo>
                    <a:pt x="7302" y="22304"/>
                  </a:lnTo>
                  <a:lnTo>
                    <a:pt x="6825" y="18177"/>
                  </a:lnTo>
                  <a:lnTo>
                    <a:pt x="37623" y="18177"/>
                  </a:lnTo>
                  <a:lnTo>
                    <a:pt x="36909" y="13653"/>
                  </a:lnTo>
                  <a:lnTo>
                    <a:pt x="35798" y="9842"/>
                  </a:lnTo>
                  <a:lnTo>
                    <a:pt x="34131" y="6667"/>
                  </a:lnTo>
                  <a:lnTo>
                    <a:pt x="31988" y="4207"/>
                  </a:lnTo>
                  <a:lnTo>
                    <a:pt x="29527" y="2302"/>
                  </a:lnTo>
                  <a:lnTo>
                    <a:pt x="2666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882" name="Shape 7622"/>
            <p:cNvSpPr/>
            <p:nvPr/>
          </p:nvSpPr>
          <p:spPr>
            <a:xfrm>
              <a:off x="5040884" y="5603842"/>
              <a:ext cx="43656" cy="46593"/>
            </a:xfrm>
            <a:custGeom>
              <a:avLst/>
              <a:gdLst/>
              <a:ahLst/>
              <a:cxnLst/>
              <a:rect l="0" t="0" r="0" b="0"/>
              <a:pathLst>
                <a:path w="43656" h="46593">
                  <a:moveTo>
                    <a:pt x="21351" y="0"/>
                  </a:moveTo>
                  <a:lnTo>
                    <a:pt x="20557" y="2778"/>
                  </a:lnTo>
                  <a:lnTo>
                    <a:pt x="24764" y="3651"/>
                  </a:lnTo>
                  <a:lnTo>
                    <a:pt x="28257" y="6032"/>
                  </a:lnTo>
                  <a:lnTo>
                    <a:pt x="31034" y="9763"/>
                  </a:lnTo>
                  <a:lnTo>
                    <a:pt x="33098" y="14447"/>
                  </a:lnTo>
                  <a:lnTo>
                    <a:pt x="34368" y="19923"/>
                  </a:lnTo>
                  <a:lnTo>
                    <a:pt x="34766" y="25876"/>
                  </a:lnTo>
                  <a:lnTo>
                    <a:pt x="34209" y="32147"/>
                  </a:lnTo>
                  <a:lnTo>
                    <a:pt x="32781" y="36829"/>
                  </a:lnTo>
                  <a:lnTo>
                    <a:pt x="30797" y="40163"/>
                  </a:lnTo>
                  <a:lnTo>
                    <a:pt x="28257" y="42307"/>
                  </a:lnTo>
                  <a:lnTo>
                    <a:pt x="25637" y="43498"/>
                  </a:lnTo>
                  <a:lnTo>
                    <a:pt x="23018" y="43816"/>
                  </a:lnTo>
                  <a:lnTo>
                    <a:pt x="19050" y="43022"/>
                  </a:lnTo>
                  <a:lnTo>
                    <a:pt x="15794" y="40798"/>
                  </a:lnTo>
                  <a:lnTo>
                    <a:pt x="13334" y="37623"/>
                  </a:lnTo>
                  <a:lnTo>
                    <a:pt x="11508" y="33734"/>
                  </a:lnTo>
                  <a:lnTo>
                    <a:pt x="10238" y="29528"/>
                  </a:lnTo>
                  <a:lnTo>
                    <a:pt x="9444" y="25321"/>
                  </a:lnTo>
                  <a:lnTo>
                    <a:pt x="9048" y="21431"/>
                  </a:lnTo>
                  <a:lnTo>
                    <a:pt x="8889" y="18256"/>
                  </a:lnTo>
                  <a:lnTo>
                    <a:pt x="9127" y="14604"/>
                  </a:lnTo>
                  <a:lnTo>
                    <a:pt x="9842" y="11509"/>
                  </a:lnTo>
                  <a:lnTo>
                    <a:pt x="10873" y="8811"/>
                  </a:lnTo>
                  <a:lnTo>
                    <a:pt x="12382" y="6667"/>
                  </a:lnTo>
                  <a:lnTo>
                    <a:pt x="14128" y="4922"/>
                  </a:lnTo>
                  <a:lnTo>
                    <a:pt x="16112" y="3731"/>
                  </a:lnTo>
                  <a:lnTo>
                    <a:pt x="18256" y="3017"/>
                  </a:lnTo>
                  <a:lnTo>
                    <a:pt x="20557" y="2778"/>
                  </a:lnTo>
                  <a:lnTo>
                    <a:pt x="21351" y="0"/>
                  </a:lnTo>
                  <a:lnTo>
                    <a:pt x="15159" y="873"/>
                  </a:lnTo>
                  <a:lnTo>
                    <a:pt x="9921" y="3254"/>
                  </a:lnTo>
                  <a:lnTo>
                    <a:pt x="5714" y="6986"/>
                  </a:lnTo>
                  <a:lnTo>
                    <a:pt x="2539" y="11668"/>
                  </a:lnTo>
                  <a:lnTo>
                    <a:pt x="634" y="17066"/>
                  </a:lnTo>
                  <a:lnTo>
                    <a:pt x="0" y="23018"/>
                  </a:lnTo>
                  <a:lnTo>
                    <a:pt x="713" y="29368"/>
                  </a:lnTo>
                  <a:lnTo>
                    <a:pt x="2777" y="35004"/>
                  </a:lnTo>
                  <a:lnTo>
                    <a:pt x="6032" y="39767"/>
                  </a:lnTo>
                  <a:lnTo>
                    <a:pt x="10397" y="43418"/>
                  </a:lnTo>
                  <a:lnTo>
                    <a:pt x="15636" y="45720"/>
                  </a:lnTo>
                  <a:lnTo>
                    <a:pt x="21668" y="46593"/>
                  </a:lnTo>
                  <a:lnTo>
                    <a:pt x="28494" y="45482"/>
                  </a:lnTo>
                  <a:lnTo>
                    <a:pt x="34051" y="42624"/>
                  </a:lnTo>
                  <a:lnTo>
                    <a:pt x="38258" y="38417"/>
                  </a:lnTo>
                  <a:lnTo>
                    <a:pt x="41275" y="33417"/>
                  </a:lnTo>
                  <a:lnTo>
                    <a:pt x="43100" y="28098"/>
                  </a:lnTo>
                  <a:lnTo>
                    <a:pt x="43656" y="23018"/>
                  </a:lnTo>
                  <a:lnTo>
                    <a:pt x="43179" y="17859"/>
                  </a:lnTo>
                  <a:lnTo>
                    <a:pt x="41988" y="13336"/>
                  </a:lnTo>
                  <a:lnTo>
                    <a:pt x="40083" y="9367"/>
                  </a:lnTo>
                  <a:lnTo>
                    <a:pt x="37384" y="6112"/>
                  </a:lnTo>
                  <a:lnTo>
                    <a:pt x="34131" y="3492"/>
                  </a:lnTo>
                  <a:lnTo>
                    <a:pt x="30321"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2883" name="Shape 7623"/>
            <p:cNvSpPr/>
            <p:nvPr/>
          </p:nvSpPr>
          <p:spPr>
            <a:xfrm>
              <a:off x="5240591" y="5603842"/>
              <a:ext cx="38337" cy="46593"/>
            </a:xfrm>
            <a:custGeom>
              <a:avLst/>
              <a:gdLst/>
              <a:ahLst/>
              <a:cxnLst/>
              <a:rect l="0" t="0" r="0" b="0"/>
              <a:pathLst>
                <a:path w="38337" h="46593">
                  <a:moveTo>
                    <a:pt x="22144" y="0"/>
                  </a:moveTo>
                  <a:lnTo>
                    <a:pt x="16827" y="715"/>
                  </a:lnTo>
                  <a:lnTo>
                    <a:pt x="11667" y="2778"/>
                  </a:lnTo>
                  <a:lnTo>
                    <a:pt x="7063" y="6112"/>
                  </a:lnTo>
                  <a:lnTo>
                    <a:pt x="3333" y="10874"/>
                  </a:lnTo>
                  <a:lnTo>
                    <a:pt x="872" y="16986"/>
                  </a:lnTo>
                  <a:lnTo>
                    <a:pt x="0" y="24448"/>
                  </a:lnTo>
                  <a:lnTo>
                    <a:pt x="793" y="31512"/>
                  </a:lnTo>
                  <a:lnTo>
                    <a:pt x="3016" y="37148"/>
                  </a:lnTo>
                  <a:lnTo>
                    <a:pt x="6269" y="41354"/>
                  </a:lnTo>
                  <a:lnTo>
                    <a:pt x="10159" y="44292"/>
                  </a:lnTo>
                  <a:lnTo>
                    <a:pt x="14366" y="46037"/>
                  </a:lnTo>
                  <a:lnTo>
                    <a:pt x="18493" y="46593"/>
                  </a:lnTo>
                  <a:lnTo>
                    <a:pt x="24288" y="45720"/>
                  </a:lnTo>
                  <a:lnTo>
                    <a:pt x="29447" y="43022"/>
                  </a:lnTo>
                  <a:lnTo>
                    <a:pt x="31828" y="40957"/>
                  </a:lnTo>
                  <a:lnTo>
                    <a:pt x="34131" y="38260"/>
                  </a:lnTo>
                  <a:lnTo>
                    <a:pt x="36273" y="34925"/>
                  </a:lnTo>
                  <a:lnTo>
                    <a:pt x="38337" y="31036"/>
                  </a:lnTo>
                  <a:lnTo>
                    <a:pt x="36908" y="30162"/>
                  </a:lnTo>
                  <a:lnTo>
                    <a:pt x="34289" y="33654"/>
                  </a:lnTo>
                  <a:lnTo>
                    <a:pt x="31273" y="36672"/>
                  </a:lnTo>
                  <a:lnTo>
                    <a:pt x="27542" y="38656"/>
                  </a:lnTo>
                  <a:lnTo>
                    <a:pt x="22780" y="39449"/>
                  </a:lnTo>
                  <a:lnTo>
                    <a:pt x="19684" y="39053"/>
                  </a:lnTo>
                  <a:lnTo>
                    <a:pt x="16827" y="38100"/>
                  </a:lnTo>
                  <a:lnTo>
                    <a:pt x="14366" y="36433"/>
                  </a:lnTo>
                  <a:lnTo>
                    <a:pt x="12064" y="34211"/>
                  </a:lnTo>
                  <a:lnTo>
                    <a:pt x="10159" y="31512"/>
                  </a:lnTo>
                  <a:lnTo>
                    <a:pt x="8809" y="28257"/>
                  </a:lnTo>
                  <a:lnTo>
                    <a:pt x="7937" y="24606"/>
                  </a:lnTo>
                  <a:lnTo>
                    <a:pt x="7619" y="20558"/>
                  </a:lnTo>
                  <a:lnTo>
                    <a:pt x="8254" y="14129"/>
                  </a:lnTo>
                  <a:lnTo>
                    <a:pt x="10080" y="9446"/>
                  </a:lnTo>
                  <a:lnTo>
                    <a:pt x="12619" y="6192"/>
                  </a:lnTo>
                  <a:lnTo>
                    <a:pt x="15398" y="4207"/>
                  </a:lnTo>
                  <a:lnTo>
                    <a:pt x="18176" y="3175"/>
                  </a:lnTo>
                  <a:lnTo>
                    <a:pt x="20398" y="2857"/>
                  </a:lnTo>
                  <a:lnTo>
                    <a:pt x="23494" y="3175"/>
                  </a:lnTo>
                  <a:lnTo>
                    <a:pt x="25319" y="4128"/>
                  </a:lnTo>
                  <a:lnTo>
                    <a:pt x="26352" y="5636"/>
                  </a:lnTo>
                  <a:lnTo>
                    <a:pt x="26907" y="7620"/>
                  </a:lnTo>
                  <a:lnTo>
                    <a:pt x="27463" y="9842"/>
                  </a:lnTo>
                  <a:lnTo>
                    <a:pt x="29209" y="12938"/>
                  </a:lnTo>
                  <a:lnTo>
                    <a:pt x="30558" y="13970"/>
                  </a:lnTo>
                  <a:lnTo>
                    <a:pt x="32384" y="14367"/>
                  </a:lnTo>
                  <a:lnTo>
                    <a:pt x="34368" y="13891"/>
                  </a:lnTo>
                  <a:lnTo>
                    <a:pt x="35797" y="13017"/>
                  </a:lnTo>
                  <a:lnTo>
                    <a:pt x="36591" y="11668"/>
                  </a:lnTo>
                  <a:lnTo>
                    <a:pt x="36908" y="10001"/>
                  </a:lnTo>
                  <a:lnTo>
                    <a:pt x="36671" y="8493"/>
                  </a:lnTo>
                  <a:lnTo>
                    <a:pt x="35877" y="6667"/>
                  </a:lnTo>
                  <a:lnTo>
                    <a:pt x="34527" y="4762"/>
                  </a:lnTo>
                  <a:lnTo>
                    <a:pt x="32622" y="3096"/>
                  </a:lnTo>
                  <a:lnTo>
                    <a:pt x="30479" y="1984"/>
                  </a:lnTo>
                  <a:lnTo>
                    <a:pt x="27781" y="953"/>
                  </a:lnTo>
                  <a:lnTo>
                    <a:pt x="22144" y="0"/>
                  </a:lnTo>
                  <a:close/>
                </a:path>
              </a:pathLst>
            </a:custGeom>
            <a:solidFill>
              <a:srgbClr val="000000"/>
            </a:solidFill>
          </p:spPr>
          <p:txBody>
            <a:bodyPr vert="horz" lIns="91440" tIns="45720" rIns="91440" bIns="45720" anchor="t"/>
            <a:lstStyle/>
            <a:p>
              <a:endParaRPr lang="en-IN"/>
            </a:p>
          </p:txBody>
        </p:sp>
        <p:sp>
          <p:nvSpPr>
            <p:cNvPr id="2884" name="Shape 7624"/>
            <p:cNvSpPr/>
            <p:nvPr/>
          </p:nvSpPr>
          <p:spPr>
            <a:xfrm>
              <a:off x="6167849" y="5603842"/>
              <a:ext cx="75169" cy="45561"/>
            </a:xfrm>
            <a:custGeom>
              <a:avLst/>
              <a:gdLst/>
              <a:ahLst/>
              <a:cxnLst/>
              <a:rect l="0" t="0" r="0" b="0"/>
              <a:pathLst>
                <a:path w="75169" h="45561">
                  <a:moveTo>
                    <a:pt x="14208" y="0"/>
                  </a:moveTo>
                  <a:lnTo>
                    <a:pt x="318" y="4445"/>
                  </a:lnTo>
                  <a:lnTo>
                    <a:pt x="318" y="6192"/>
                  </a:lnTo>
                  <a:lnTo>
                    <a:pt x="3493" y="5794"/>
                  </a:lnTo>
                  <a:lnTo>
                    <a:pt x="4683" y="5873"/>
                  </a:lnTo>
                  <a:lnTo>
                    <a:pt x="5794" y="6588"/>
                  </a:lnTo>
                  <a:lnTo>
                    <a:pt x="6588" y="8493"/>
                  </a:lnTo>
                  <a:lnTo>
                    <a:pt x="6906" y="12066"/>
                  </a:lnTo>
                  <a:lnTo>
                    <a:pt x="6906" y="37148"/>
                  </a:lnTo>
                  <a:lnTo>
                    <a:pt x="6429" y="41037"/>
                  </a:lnTo>
                  <a:lnTo>
                    <a:pt x="4922" y="43022"/>
                  </a:lnTo>
                  <a:lnTo>
                    <a:pt x="2778" y="43894"/>
                  </a:lnTo>
                  <a:lnTo>
                    <a:pt x="0" y="44132"/>
                  </a:lnTo>
                  <a:lnTo>
                    <a:pt x="0" y="45561"/>
                  </a:lnTo>
                  <a:lnTo>
                    <a:pt x="21987" y="45561"/>
                  </a:lnTo>
                  <a:lnTo>
                    <a:pt x="21987" y="44132"/>
                  </a:lnTo>
                  <a:lnTo>
                    <a:pt x="17303" y="43338"/>
                  </a:lnTo>
                  <a:lnTo>
                    <a:pt x="15795" y="41751"/>
                  </a:lnTo>
                  <a:lnTo>
                    <a:pt x="15240" y="38973"/>
                  </a:lnTo>
                  <a:lnTo>
                    <a:pt x="15240" y="11033"/>
                  </a:lnTo>
                  <a:lnTo>
                    <a:pt x="15637" y="10398"/>
                  </a:lnTo>
                  <a:lnTo>
                    <a:pt x="16668" y="9287"/>
                  </a:lnTo>
                  <a:lnTo>
                    <a:pt x="18415" y="7858"/>
                  </a:lnTo>
                  <a:lnTo>
                    <a:pt x="20637" y="6588"/>
                  </a:lnTo>
                  <a:lnTo>
                    <a:pt x="23416" y="5556"/>
                  </a:lnTo>
                  <a:lnTo>
                    <a:pt x="26671" y="5159"/>
                  </a:lnTo>
                  <a:lnTo>
                    <a:pt x="29846" y="5873"/>
                  </a:lnTo>
                  <a:lnTo>
                    <a:pt x="31988" y="7858"/>
                  </a:lnTo>
                  <a:lnTo>
                    <a:pt x="33178" y="11192"/>
                  </a:lnTo>
                  <a:lnTo>
                    <a:pt x="33497" y="15557"/>
                  </a:lnTo>
                  <a:lnTo>
                    <a:pt x="33497" y="37068"/>
                  </a:lnTo>
                  <a:lnTo>
                    <a:pt x="33100" y="40878"/>
                  </a:lnTo>
                  <a:lnTo>
                    <a:pt x="31829" y="42942"/>
                  </a:lnTo>
                  <a:lnTo>
                    <a:pt x="29687" y="43816"/>
                  </a:lnTo>
                  <a:lnTo>
                    <a:pt x="26750" y="44132"/>
                  </a:lnTo>
                  <a:lnTo>
                    <a:pt x="26750" y="45561"/>
                  </a:lnTo>
                  <a:lnTo>
                    <a:pt x="48975" y="45561"/>
                  </a:lnTo>
                  <a:lnTo>
                    <a:pt x="48975" y="44132"/>
                  </a:lnTo>
                  <a:lnTo>
                    <a:pt x="45243" y="43656"/>
                  </a:lnTo>
                  <a:lnTo>
                    <a:pt x="43815" y="42862"/>
                  </a:lnTo>
                  <a:lnTo>
                    <a:pt x="42783" y="41513"/>
                  </a:lnTo>
                  <a:lnTo>
                    <a:pt x="42068" y="39291"/>
                  </a:lnTo>
                  <a:lnTo>
                    <a:pt x="41831" y="36195"/>
                  </a:lnTo>
                  <a:lnTo>
                    <a:pt x="41831" y="11192"/>
                  </a:lnTo>
                  <a:lnTo>
                    <a:pt x="43656" y="8891"/>
                  </a:lnTo>
                  <a:lnTo>
                    <a:pt x="46037" y="6986"/>
                  </a:lnTo>
                  <a:lnTo>
                    <a:pt x="49053" y="5636"/>
                  </a:lnTo>
                  <a:lnTo>
                    <a:pt x="52785" y="5159"/>
                  </a:lnTo>
                  <a:lnTo>
                    <a:pt x="55801" y="5636"/>
                  </a:lnTo>
                  <a:lnTo>
                    <a:pt x="57784" y="6906"/>
                  </a:lnTo>
                  <a:lnTo>
                    <a:pt x="59056" y="8731"/>
                  </a:lnTo>
                  <a:lnTo>
                    <a:pt x="59769" y="11033"/>
                  </a:lnTo>
                  <a:lnTo>
                    <a:pt x="60008" y="16035"/>
                  </a:lnTo>
                  <a:lnTo>
                    <a:pt x="60008" y="36988"/>
                  </a:lnTo>
                  <a:lnTo>
                    <a:pt x="59849" y="39608"/>
                  </a:lnTo>
                  <a:lnTo>
                    <a:pt x="59452" y="41435"/>
                  </a:lnTo>
                  <a:lnTo>
                    <a:pt x="58658" y="42704"/>
                  </a:lnTo>
                  <a:lnTo>
                    <a:pt x="57388" y="43418"/>
                  </a:lnTo>
                  <a:lnTo>
                    <a:pt x="55722" y="43816"/>
                  </a:lnTo>
                  <a:lnTo>
                    <a:pt x="53499" y="44132"/>
                  </a:lnTo>
                  <a:lnTo>
                    <a:pt x="53499" y="45561"/>
                  </a:lnTo>
                  <a:lnTo>
                    <a:pt x="75169" y="45561"/>
                  </a:lnTo>
                  <a:lnTo>
                    <a:pt x="75169" y="44132"/>
                  </a:lnTo>
                  <a:lnTo>
                    <a:pt x="72628" y="43894"/>
                  </a:lnTo>
                  <a:lnTo>
                    <a:pt x="70088" y="43022"/>
                  </a:lnTo>
                  <a:lnTo>
                    <a:pt x="68819" y="41513"/>
                  </a:lnTo>
                  <a:lnTo>
                    <a:pt x="68342" y="38021"/>
                  </a:lnTo>
                  <a:lnTo>
                    <a:pt x="68342" y="17622"/>
                  </a:lnTo>
                  <a:lnTo>
                    <a:pt x="67628" y="9842"/>
                  </a:lnTo>
                  <a:lnTo>
                    <a:pt x="66358" y="6112"/>
                  </a:lnTo>
                  <a:lnTo>
                    <a:pt x="64214" y="2937"/>
                  </a:lnTo>
                  <a:lnTo>
                    <a:pt x="61039" y="793"/>
                  </a:lnTo>
                  <a:lnTo>
                    <a:pt x="56674" y="0"/>
                  </a:lnTo>
                  <a:lnTo>
                    <a:pt x="52864" y="476"/>
                  </a:lnTo>
                  <a:lnTo>
                    <a:pt x="49451" y="1667"/>
                  </a:lnTo>
                  <a:lnTo>
                    <a:pt x="46514" y="3254"/>
                  </a:lnTo>
                  <a:lnTo>
                    <a:pt x="44053" y="5079"/>
                  </a:lnTo>
                  <a:lnTo>
                    <a:pt x="42068" y="6906"/>
                  </a:lnTo>
                  <a:lnTo>
                    <a:pt x="40719" y="8334"/>
                  </a:lnTo>
                  <a:lnTo>
                    <a:pt x="39450" y="5238"/>
                  </a:lnTo>
                  <a:lnTo>
                    <a:pt x="37386" y="2619"/>
                  </a:lnTo>
                  <a:lnTo>
                    <a:pt x="34290" y="715"/>
                  </a:lnTo>
                  <a:lnTo>
                    <a:pt x="30083" y="0"/>
                  </a:lnTo>
                  <a:lnTo>
                    <a:pt x="26273" y="636"/>
                  </a:lnTo>
                  <a:lnTo>
                    <a:pt x="22622" y="2223"/>
                  </a:lnTo>
                  <a:lnTo>
                    <a:pt x="18970" y="4604"/>
                  </a:lnTo>
                  <a:lnTo>
                    <a:pt x="14844" y="7620"/>
                  </a:lnTo>
                  <a:lnTo>
                    <a:pt x="14844" y="238"/>
                  </a:lnTo>
                  <a:lnTo>
                    <a:pt x="14208" y="0"/>
                  </a:lnTo>
                  <a:close/>
                </a:path>
              </a:pathLst>
            </a:custGeom>
            <a:solidFill>
              <a:srgbClr val="000000"/>
            </a:solidFill>
          </p:spPr>
          <p:txBody>
            <a:bodyPr vert="horz" lIns="91440" tIns="45720" rIns="91440" bIns="45720" anchor="t"/>
            <a:lstStyle/>
            <a:p>
              <a:endParaRPr lang="en-IN"/>
            </a:p>
          </p:txBody>
        </p:sp>
        <p:sp>
          <p:nvSpPr>
            <p:cNvPr id="2885" name="Shape 7625"/>
            <p:cNvSpPr/>
            <p:nvPr/>
          </p:nvSpPr>
          <p:spPr>
            <a:xfrm>
              <a:off x="5782484" y="5603842"/>
              <a:ext cx="75247" cy="45561"/>
            </a:xfrm>
            <a:custGeom>
              <a:avLst/>
              <a:gdLst/>
              <a:ahLst/>
              <a:cxnLst/>
              <a:rect l="0" t="0" r="0" b="0"/>
              <a:pathLst>
                <a:path w="75247" h="45561">
                  <a:moveTo>
                    <a:pt x="14208" y="0"/>
                  </a:moveTo>
                  <a:lnTo>
                    <a:pt x="317" y="4445"/>
                  </a:lnTo>
                  <a:lnTo>
                    <a:pt x="317" y="6192"/>
                  </a:lnTo>
                  <a:lnTo>
                    <a:pt x="3492" y="5794"/>
                  </a:lnTo>
                  <a:lnTo>
                    <a:pt x="4762" y="5873"/>
                  </a:lnTo>
                  <a:lnTo>
                    <a:pt x="5794" y="6588"/>
                  </a:lnTo>
                  <a:lnTo>
                    <a:pt x="6667" y="8493"/>
                  </a:lnTo>
                  <a:lnTo>
                    <a:pt x="6984" y="12066"/>
                  </a:lnTo>
                  <a:lnTo>
                    <a:pt x="6984" y="37148"/>
                  </a:lnTo>
                  <a:lnTo>
                    <a:pt x="6429" y="41037"/>
                  </a:lnTo>
                  <a:lnTo>
                    <a:pt x="5001" y="43022"/>
                  </a:lnTo>
                  <a:lnTo>
                    <a:pt x="2778" y="43894"/>
                  </a:lnTo>
                  <a:lnTo>
                    <a:pt x="0" y="44132"/>
                  </a:lnTo>
                  <a:lnTo>
                    <a:pt x="0" y="45561"/>
                  </a:lnTo>
                  <a:lnTo>
                    <a:pt x="21987" y="45561"/>
                  </a:lnTo>
                  <a:lnTo>
                    <a:pt x="21987" y="44132"/>
                  </a:lnTo>
                  <a:lnTo>
                    <a:pt x="17383" y="43338"/>
                  </a:lnTo>
                  <a:lnTo>
                    <a:pt x="15875" y="41751"/>
                  </a:lnTo>
                  <a:lnTo>
                    <a:pt x="15319" y="38973"/>
                  </a:lnTo>
                  <a:lnTo>
                    <a:pt x="15319" y="11033"/>
                  </a:lnTo>
                  <a:lnTo>
                    <a:pt x="15716" y="10398"/>
                  </a:lnTo>
                  <a:lnTo>
                    <a:pt x="16748" y="9287"/>
                  </a:lnTo>
                  <a:lnTo>
                    <a:pt x="18414" y="7858"/>
                  </a:lnTo>
                  <a:lnTo>
                    <a:pt x="20717" y="6588"/>
                  </a:lnTo>
                  <a:lnTo>
                    <a:pt x="23494" y="5556"/>
                  </a:lnTo>
                  <a:lnTo>
                    <a:pt x="26669" y="5159"/>
                  </a:lnTo>
                  <a:lnTo>
                    <a:pt x="29924" y="5873"/>
                  </a:lnTo>
                  <a:lnTo>
                    <a:pt x="31988" y="7858"/>
                  </a:lnTo>
                  <a:lnTo>
                    <a:pt x="33178" y="11192"/>
                  </a:lnTo>
                  <a:lnTo>
                    <a:pt x="33496" y="15557"/>
                  </a:lnTo>
                  <a:lnTo>
                    <a:pt x="33496" y="37068"/>
                  </a:lnTo>
                  <a:lnTo>
                    <a:pt x="33099" y="40878"/>
                  </a:lnTo>
                  <a:lnTo>
                    <a:pt x="31829" y="42942"/>
                  </a:lnTo>
                  <a:lnTo>
                    <a:pt x="29766" y="43816"/>
                  </a:lnTo>
                  <a:lnTo>
                    <a:pt x="26749" y="44132"/>
                  </a:lnTo>
                  <a:lnTo>
                    <a:pt x="26749" y="45561"/>
                  </a:lnTo>
                  <a:lnTo>
                    <a:pt x="48974" y="45561"/>
                  </a:lnTo>
                  <a:lnTo>
                    <a:pt x="48974" y="44132"/>
                  </a:lnTo>
                  <a:lnTo>
                    <a:pt x="45323" y="43656"/>
                  </a:lnTo>
                  <a:lnTo>
                    <a:pt x="43894" y="42862"/>
                  </a:lnTo>
                  <a:lnTo>
                    <a:pt x="42783" y="41513"/>
                  </a:lnTo>
                  <a:lnTo>
                    <a:pt x="42068" y="39291"/>
                  </a:lnTo>
                  <a:lnTo>
                    <a:pt x="41831" y="36195"/>
                  </a:lnTo>
                  <a:lnTo>
                    <a:pt x="41831" y="11192"/>
                  </a:lnTo>
                  <a:lnTo>
                    <a:pt x="43656" y="8891"/>
                  </a:lnTo>
                  <a:lnTo>
                    <a:pt x="46117" y="6986"/>
                  </a:lnTo>
                  <a:lnTo>
                    <a:pt x="49133" y="5636"/>
                  </a:lnTo>
                  <a:lnTo>
                    <a:pt x="52863" y="5159"/>
                  </a:lnTo>
                  <a:lnTo>
                    <a:pt x="55879" y="5636"/>
                  </a:lnTo>
                  <a:lnTo>
                    <a:pt x="57864" y="6906"/>
                  </a:lnTo>
                  <a:lnTo>
                    <a:pt x="59054" y="8731"/>
                  </a:lnTo>
                  <a:lnTo>
                    <a:pt x="59769" y="11033"/>
                  </a:lnTo>
                  <a:lnTo>
                    <a:pt x="60087" y="16035"/>
                  </a:lnTo>
                  <a:lnTo>
                    <a:pt x="60087" y="36988"/>
                  </a:lnTo>
                  <a:lnTo>
                    <a:pt x="59928" y="39608"/>
                  </a:lnTo>
                  <a:lnTo>
                    <a:pt x="59452" y="41435"/>
                  </a:lnTo>
                  <a:lnTo>
                    <a:pt x="58658" y="42704"/>
                  </a:lnTo>
                  <a:lnTo>
                    <a:pt x="57467" y="43418"/>
                  </a:lnTo>
                  <a:lnTo>
                    <a:pt x="55721" y="43816"/>
                  </a:lnTo>
                  <a:lnTo>
                    <a:pt x="53498" y="44132"/>
                  </a:lnTo>
                  <a:lnTo>
                    <a:pt x="53498" y="45561"/>
                  </a:lnTo>
                  <a:lnTo>
                    <a:pt x="75247" y="45561"/>
                  </a:lnTo>
                  <a:lnTo>
                    <a:pt x="75247" y="44132"/>
                  </a:lnTo>
                  <a:lnTo>
                    <a:pt x="72628" y="43894"/>
                  </a:lnTo>
                  <a:lnTo>
                    <a:pt x="70088" y="43022"/>
                  </a:lnTo>
                  <a:lnTo>
                    <a:pt x="68897" y="41513"/>
                  </a:lnTo>
                  <a:lnTo>
                    <a:pt x="68342" y="38021"/>
                  </a:lnTo>
                  <a:lnTo>
                    <a:pt x="68342" y="17622"/>
                  </a:lnTo>
                  <a:lnTo>
                    <a:pt x="67627" y="9842"/>
                  </a:lnTo>
                  <a:lnTo>
                    <a:pt x="66357" y="6112"/>
                  </a:lnTo>
                  <a:lnTo>
                    <a:pt x="64293" y="2937"/>
                  </a:lnTo>
                  <a:lnTo>
                    <a:pt x="61118" y="793"/>
                  </a:lnTo>
                  <a:lnTo>
                    <a:pt x="56673" y="0"/>
                  </a:lnTo>
                  <a:lnTo>
                    <a:pt x="52943" y="476"/>
                  </a:lnTo>
                  <a:lnTo>
                    <a:pt x="49529" y="1667"/>
                  </a:lnTo>
                  <a:lnTo>
                    <a:pt x="44053" y="5079"/>
                  </a:lnTo>
                  <a:lnTo>
                    <a:pt x="42068" y="6906"/>
                  </a:lnTo>
                  <a:lnTo>
                    <a:pt x="40719" y="8334"/>
                  </a:lnTo>
                  <a:lnTo>
                    <a:pt x="39528" y="5238"/>
                  </a:lnTo>
                  <a:lnTo>
                    <a:pt x="37386" y="2619"/>
                  </a:lnTo>
                  <a:lnTo>
                    <a:pt x="34369" y="715"/>
                  </a:lnTo>
                  <a:lnTo>
                    <a:pt x="30162" y="0"/>
                  </a:lnTo>
                  <a:lnTo>
                    <a:pt x="26273" y="636"/>
                  </a:lnTo>
                  <a:lnTo>
                    <a:pt x="22622" y="2223"/>
                  </a:lnTo>
                  <a:lnTo>
                    <a:pt x="18970" y="4604"/>
                  </a:lnTo>
                  <a:lnTo>
                    <a:pt x="14922" y="7620"/>
                  </a:lnTo>
                  <a:lnTo>
                    <a:pt x="14922" y="238"/>
                  </a:lnTo>
                  <a:lnTo>
                    <a:pt x="14208" y="0"/>
                  </a:lnTo>
                  <a:close/>
                </a:path>
              </a:pathLst>
            </a:custGeom>
            <a:solidFill>
              <a:srgbClr val="000000"/>
            </a:solidFill>
          </p:spPr>
          <p:txBody>
            <a:bodyPr vert="horz" lIns="91440" tIns="45720" rIns="91440" bIns="45720" anchor="t"/>
            <a:lstStyle/>
            <a:p>
              <a:endParaRPr lang="en-IN"/>
            </a:p>
          </p:txBody>
        </p:sp>
        <p:sp>
          <p:nvSpPr>
            <p:cNvPr id="2886" name="Shape 7626"/>
            <p:cNvSpPr/>
            <p:nvPr/>
          </p:nvSpPr>
          <p:spPr>
            <a:xfrm>
              <a:off x="4880070" y="5603842"/>
              <a:ext cx="75167" cy="45561"/>
            </a:xfrm>
            <a:custGeom>
              <a:avLst/>
              <a:gdLst/>
              <a:ahLst/>
              <a:cxnLst/>
              <a:rect l="0" t="0" r="0" b="0"/>
              <a:pathLst>
                <a:path w="75167" h="45561">
                  <a:moveTo>
                    <a:pt x="14207" y="0"/>
                  </a:moveTo>
                  <a:lnTo>
                    <a:pt x="317" y="4445"/>
                  </a:lnTo>
                  <a:lnTo>
                    <a:pt x="317" y="6192"/>
                  </a:lnTo>
                  <a:lnTo>
                    <a:pt x="3492" y="5794"/>
                  </a:lnTo>
                  <a:lnTo>
                    <a:pt x="4682" y="5873"/>
                  </a:lnTo>
                  <a:lnTo>
                    <a:pt x="5793" y="6588"/>
                  </a:lnTo>
                  <a:lnTo>
                    <a:pt x="6587" y="8493"/>
                  </a:lnTo>
                  <a:lnTo>
                    <a:pt x="6905" y="12066"/>
                  </a:lnTo>
                  <a:lnTo>
                    <a:pt x="6905" y="37148"/>
                  </a:lnTo>
                  <a:lnTo>
                    <a:pt x="6428" y="41037"/>
                  </a:lnTo>
                  <a:lnTo>
                    <a:pt x="4919" y="43022"/>
                  </a:lnTo>
                  <a:lnTo>
                    <a:pt x="2777" y="43894"/>
                  </a:lnTo>
                  <a:lnTo>
                    <a:pt x="0" y="44132"/>
                  </a:lnTo>
                  <a:lnTo>
                    <a:pt x="0" y="45561"/>
                  </a:lnTo>
                  <a:lnTo>
                    <a:pt x="21986" y="45561"/>
                  </a:lnTo>
                  <a:lnTo>
                    <a:pt x="21986" y="44132"/>
                  </a:lnTo>
                  <a:lnTo>
                    <a:pt x="17303" y="43338"/>
                  </a:lnTo>
                  <a:lnTo>
                    <a:pt x="15795" y="41751"/>
                  </a:lnTo>
                  <a:lnTo>
                    <a:pt x="15238" y="38973"/>
                  </a:lnTo>
                  <a:lnTo>
                    <a:pt x="15238" y="11033"/>
                  </a:lnTo>
                  <a:lnTo>
                    <a:pt x="15636" y="10398"/>
                  </a:lnTo>
                  <a:lnTo>
                    <a:pt x="16668" y="9287"/>
                  </a:lnTo>
                  <a:lnTo>
                    <a:pt x="18413" y="7858"/>
                  </a:lnTo>
                  <a:lnTo>
                    <a:pt x="20637" y="6588"/>
                  </a:lnTo>
                  <a:lnTo>
                    <a:pt x="23414" y="5556"/>
                  </a:lnTo>
                  <a:lnTo>
                    <a:pt x="26670" y="5159"/>
                  </a:lnTo>
                  <a:lnTo>
                    <a:pt x="29845" y="5873"/>
                  </a:lnTo>
                  <a:lnTo>
                    <a:pt x="31987" y="7858"/>
                  </a:lnTo>
                  <a:lnTo>
                    <a:pt x="33178" y="11192"/>
                  </a:lnTo>
                  <a:lnTo>
                    <a:pt x="33494" y="15557"/>
                  </a:lnTo>
                  <a:lnTo>
                    <a:pt x="33494" y="37068"/>
                  </a:lnTo>
                  <a:lnTo>
                    <a:pt x="33098" y="40878"/>
                  </a:lnTo>
                  <a:lnTo>
                    <a:pt x="31828" y="42942"/>
                  </a:lnTo>
                  <a:lnTo>
                    <a:pt x="29686" y="43816"/>
                  </a:lnTo>
                  <a:lnTo>
                    <a:pt x="26748" y="44132"/>
                  </a:lnTo>
                  <a:lnTo>
                    <a:pt x="26748" y="45561"/>
                  </a:lnTo>
                  <a:lnTo>
                    <a:pt x="48973" y="45561"/>
                  </a:lnTo>
                  <a:lnTo>
                    <a:pt x="48973" y="44132"/>
                  </a:lnTo>
                  <a:lnTo>
                    <a:pt x="45243" y="43656"/>
                  </a:lnTo>
                  <a:lnTo>
                    <a:pt x="43813" y="42862"/>
                  </a:lnTo>
                  <a:lnTo>
                    <a:pt x="42782" y="41513"/>
                  </a:lnTo>
                  <a:lnTo>
                    <a:pt x="42068" y="39291"/>
                  </a:lnTo>
                  <a:lnTo>
                    <a:pt x="41830" y="36195"/>
                  </a:lnTo>
                  <a:lnTo>
                    <a:pt x="41830" y="11192"/>
                  </a:lnTo>
                  <a:lnTo>
                    <a:pt x="43656" y="8891"/>
                  </a:lnTo>
                  <a:lnTo>
                    <a:pt x="46037" y="6986"/>
                  </a:lnTo>
                  <a:lnTo>
                    <a:pt x="49053" y="5636"/>
                  </a:lnTo>
                  <a:lnTo>
                    <a:pt x="52783" y="5159"/>
                  </a:lnTo>
                  <a:lnTo>
                    <a:pt x="55800" y="5636"/>
                  </a:lnTo>
                  <a:lnTo>
                    <a:pt x="57784" y="6906"/>
                  </a:lnTo>
                  <a:lnTo>
                    <a:pt x="59054" y="8731"/>
                  </a:lnTo>
                  <a:lnTo>
                    <a:pt x="59768" y="11033"/>
                  </a:lnTo>
                  <a:lnTo>
                    <a:pt x="60007" y="16035"/>
                  </a:lnTo>
                  <a:lnTo>
                    <a:pt x="60007" y="36988"/>
                  </a:lnTo>
                  <a:lnTo>
                    <a:pt x="59848" y="39608"/>
                  </a:lnTo>
                  <a:lnTo>
                    <a:pt x="59451" y="41435"/>
                  </a:lnTo>
                  <a:lnTo>
                    <a:pt x="58657" y="42704"/>
                  </a:lnTo>
                  <a:lnTo>
                    <a:pt x="57387" y="43418"/>
                  </a:lnTo>
                  <a:lnTo>
                    <a:pt x="55721" y="43816"/>
                  </a:lnTo>
                  <a:lnTo>
                    <a:pt x="53498" y="44132"/>
                  </a:lnTo>
                  <a:lnTo>
                    <a:pt x="53498" y="45561"/>
                  </a:lnTo>
                  <a:lnTo>
                    <a:pt x="75167" y="45561"/>
                  </a:lnTo>
                  <a:lnTo>
                    <a:pt x="75167" y="44132"/>
                  </a:lnTo>
                  <a:lnTo>
                    <a:pt x="72627" y="43894"/>
                  </a:lnTo>
                  <a:lnTo>
                    <a:pt x="70087" y="43022"/>
                  </a:lnTo>
                  <a:lnTo>
                    <a:pt x="68817" y="41513"/>
                  </a:lnTo>
                  <a:lnTo>
                    <a:pt x="68341" y="38021"/>
                  </a:lnTo>
                  <a:lnTo>
                    <a:pt x="68341" y="17622"/>
                  </a:lnTo>
                  <a:lnTo>
                    <a:pt x="67627" y="9842"/>
                  </a:lnTo>
                  <a:lnTo>
                    <a:pt x="66357" y="6112"/>
                  </a:lnTo>
                  <a:lnTo>
                    <a:pt x="64213" y="2937"/>
                  </a:lnTo>
                  <a:lnTo>
                    <a:pt x="61038" y="793"/>
                  </a:lnTo>
                  <a:lnTo>
                    <a:pt x="56673" y="0"/>
                  </a:lnTo>
                  <a:lnTo>
                    <a:pt x="52863" y="476"/>
                  </a:lnTo>
                  <a:lnTo>
                    <a:pt x="49450" y="1667"/>
                  </a:lnTo>
                  <a:lnTo>
                    <a:pt x="46513" y="3254"/>
                  </a:lnTo>
                  <a:lnTo>
                    <a:pt x="44052" y="5079"/>
                  </a:lnTo>
                  <a:lnTo>
                    <a:pt x="42068" y="6906"/>
                  </a:lnTo>
                  <a:lnTo>
                    <a:pt x="40718" y="8334"/>
                  </a:lnTo>
                  <a:lnTo>
                    <a:pt x="39448" y="5238"/>
                  </a:lnTo>
                  <a:lnTo>
                    <a:pt x="37384" y="2619"/>
                  </a:lnTo>
                  <a:lnTo>
                    <a:pt x="34288" y="715"/>
                  </a:lnTo>
                  <a:lnTo>
                    <a:pt x="30082" y="0"/>
                  </a:lnTo>
                  <a:lnTo>
                    <a:pt x="26272" y="636"/>
                  </a:lnTo>
                  <a:lnTo>
                    <a:pt x="22621" y="2223"/>
                  </a:lnTo>
                  <a:lnTo>
                    <a:pt x="18970" y="4604"/>
                  </a:lnTo>
                  <a:lnTo>
                    <a:pt x="14842" y="7620"/>
                  </a:lnTo>
                  <a:lnTo>
                    <a:pt x="14842" y="238"/>
                  </a:lnTo>
                  <a:lnTo>
                    <a:pt x="14207" y="0"/>
                  </a:lnTo>
                  <a:close/>
                </a:path>
              </a:pathLst>
            </a:custGeom>
            <a:solidFill>
              <a:srgbClr val="000000"/>
            </a:solidFill>
          </p:spPr>
          <p:txBody>
            <a:bodyPr vert="horz" lIns="91440" tIns="45720" rIns="91440" bIns="45720" anchor="t"/>
            <a:lstStyle/>
            <a:p>
              <a:endParaRPr lang="en-IN"/>
            </a:p>
          </p:txBody>
        </p:sp>
        <p:sp>
          <p:nvSpPr>
            <p:cNvPr id="2887" name="Shape 7627"/>
            <p:cNvSpPr/>
            <p:nvPr/>
          </p:nvSpPr>
          <p:spPr>
            <a:xfrm>
              <a:off x="5459903" y="5581777"/>
              <a:ext cx="47307" cy="67626"/>
            </a:xfrm>
            <a:custGeom>
              <a:avLst/>
              <a:gdLst/>
              <a:ahLst/>
              <a:cxnLst/>
              <a:rect l="0" t="0" r="0" b="0"/>
              <a:pathLst>
                <a:path w="47307" h="67626">
                  <a:moveTo>
                    <a:pt x="14128" y="0"/>
                  </a:moveTo>
                  <a:lnTo>
                    <a:pt x="80" y="4364"/>
                  </a:lnTo>
                  <a:lnTo>
                    <a:pt x="80" y="5952"/>
                  </a:lnTo>
                  <a:lnTo>
                    <a:pt x="873" y="5872"/>
                  </a:lnTo>
                  <a:lnTo>
                    <a:pt x="1985" y="5872"/>
                  </a:lnTo>
                  <a:lnTo>
                    <a:pt x="4525" y="6189"/>
                  </a:lnTo>
                  <a:lnTo>
                    <a:pt x="5794" y="7222"/>
                  </a:lnTo>
                  <a:lnTo>
                    <a:pt x="6271" y="10873"/>
                  </a:lnTo>
                  <a:lnTo>
                    <a:pt x="6271" y="57546"/>
                  </a:lnTo>
                  <a:lnTo>
                    <a:pt x="6191" y="60641"/>
                  </a:lnTo>
                  <a:lnTo>
                    <a:pt x="5874" y="62863"/>
                  </a:lnTo>
                  <a:lnTo>
                    <a:pt x="4048" y="65244"/>
                  </a:lnTo>
                  <a:lnTo>
                    <a:pt x="2302" y="65801"/>
                  </a:lnTo>
                  <a:lnTo>
                    <a:pt x="0" y="66197"/>
                  </a:lnTo>
                  <a:lnTo>
                    <a:pt x="0" y="67626"/>
                  </a:lnTo>
                  <a:lnTo>
                    <a:pt x="21352" y="67626"/>
                  </a:lnTo>
                  <a:lnTo>
                    <a:pt x="21352" y="66197"/>
                  </a:lnTo>
                  <a:lnTo>
                    <a:pt x="17462" y="65403"/>
                  </a:lnTo>
                  <a:lnTo>
                    <a:pt x="16192" y="64610"/>
                  </a:lnTo>
                  <a:lnTo>
                    <a:pt x="15319" y="63102"/>
                  </a:lnTo>
                  <a:lnTo>
                    <a:pt x="14763" y="60800"/>
                  </a:lnTo>
                  <a:lnTo>
                    <a:pt x="14605" y="57546"/>
                  </a:lnTo>
                  <a:lnTo>
                    <a:pt x="14605" y="33653"/>
                  </a:lnTo>
                  <a:lnTo>
                    <a:pt x="17621" y="30717"/>
                  </a:lnTo>
                  <a:lnTo>
                    <a:pt x="20478" y="28732"/>
                  </a:lnTo>
                  <a:lnTo>
                    <a:pt x="23098" y="27701"/>
                  </a:lnTo>
                  <a:lnTo>
                    <a:pt x="25400" y="27463"/>
                  </a:lnTo>
                  <a:lnTo>
                    <a:pt x="28892" y="28097"/>
                  </a:lnTo>
                  <a:lnTo>
                    <a:pt x="31274" y="30162"/>
                  </a:lnTo>
                  <a:lnTo>
                    <a:pt x="32623" y="33416"/>
                  </a:lnTo>
                  <a:lnTo>
                    <a:pt x="33020" y="37939"/>
                  </a:lnTo>
                  <a:lnTo>
                    <a:pt x="33020" y="57546"/>
                  </a:lnTo>
                  <a:lnTo>
                    <a:pt x="32861" y="60800"/>
                  </a:lnTo>
                  <a:lnTo>
                    <a:pt x="32385" y="63102"/>
                  </a:lnTo>
                  <a:lnTo>
                    <a:pt x="31512" y="64610"/>
                  </a:lnTo>
                  <a:lnTo>
                    <a:pt x="30162" y="65403"/>
                  </a:lnTo>
                  <a:lnTo>
                    <a:pt x="26352" y="66197"/>
                  </a:lnTo>
                  <a:lnTo>
                    <a:pt x="26352" y="67626"/>
                  </a:lnTo>
                  <a:lnTo>
                    <a:pt x="47307" y="67626"/>
                  </a:lnTo>
                  <a:lnTo>
                    <a:pt x="47307" y="66197"/>
                  </a:lnTo>
                  <a:lnTo>
                    <a:pt x="45165" y="65721"/>
                  </a:lnTo>
                  <a:lnTo>
                    <a:pt x="43577" y="65087"/>
                  </a:lnTo>
                  <a:lnTo>
                    <a:pt x="42466" y="64213"/>
                  </a:lnTo>
                  <a:lnTo>
                    <a:pt x="41831" y="62784"/>
                  </a:lnTo>
                  <a:lnTo>
                    <a:pt x="41513" y="60641"/>
                  </a:lnTo>
                  <a:lnTo>
                    <a:pt x="41355" y="57546"/>
                  </a:lnTo>
                  <a:lnTo>
                    <a:pt x="41355" y="37861"/>
                  </a:lnTo>
                  <a:lnTo>
                    <a:pt x="41275" y="35241"/>
                  </a:lnTo>
                  <a:lnTo>
                    <a:pt x="40878" y="31987"/>
                  </a:lnTo>
                  <a:lnTo>
                    <a:pt x="39767" y="28494"/>
                  </a:lnTo>
                  <a:lnTo>
                    <a:pt x="37624" y="25319"/>
                  </a:lnTo>
                  <a:lnTo>
                    <a:pt x="34211" y="22938"/>
                  </a:lnTo>
                  <a:lnTo>
                    <a:pt x="29131" y="22064"/>
                  </a:lnTo>
                  <a:lnTo>
                    <a:pt x="24844" y="22621"/>
                  </a:lnTo>
                  <a:lnTo>
                    <a:pt x="21035" y="24288"/>
                  </a:lnTo>
                  <a:lnTo>
                    <a:pt x="17621" y="26827"/>
                  </a:lnTo>
                  <a:lnTo>
                    <a:pt x="14844" y="30241"/>
                  </a:lnTo>
                  <a:lnTo>
                    <a:pt x="14605" y="30241"/>
                  </a:lnTo>
                  <a:lnTo>
                    <a:pt x="14605" y="316"/>
                  </a:lnTo>
                  <a:lnTo>
                    <a:pt x="14128" y="0"/>
                  </a:lnTo>
                  <a:close/>
                </a:path>
              </a:pathLst>
            </a:custGeom>
            <a:solidFill>
              <a:srgbClr val="000000"/>
            </a:solidFill>
          </p:spPr>
          <p:txBody>
            <a:bodyPr vert="horz" lIns="91440" tIns="45720" rIns="91440" bIns="45720" anchor="t"/>
            <a:lstStyle/>
            <a:p>
              <a:endParaRPr lang="en-IN"/>
            </a:p>
          </p:txBody>
        </p:sp>
        <p:sp>
          <p:nvSpPr>
            <p:cNvPr id="2888" name="Shape 7628"/>
            <p:cNvSpPr/>
            <p:nvPr/>
          </p:nvSpPr>
          <p:spPr>
            <a:xfrm>
              <a:off x="5609050" y="5603842"/>
              <a:ext cx="32702" cy="45561"/>
            </a:xfrm>
            <a:custGeom>
              <a:avLst/>
              <a:gdLst/>
              <a:ahLst/>
              <a:cxnLst/>
              <a:rect l="0" t="0" r="0" b="0"/>
              <a:pathLst>
                <a:path w="32702" h="45561">
                  <a:moveTo>
                    <a:pt x="14842" y="0"/>
                  </a:moveTo>
                  <a:lnTo>
                    <a:pt x="237" y="5398"/>
                  </a:lnTo>
                  <a:lnTo>
                    <a:pt x="237" y="6986"/>
                  </a:lnTo>
                  <a:lnTo>
                    <a:pt x="1666" y="6667"/>
                  </a:lnTo>
                  <a:lnTo>
                    <a:pt x="3571" y="6588"/>
                  </a:lnTo>
                  <a:lnTo>
                    <a:pt x="4841" y="6667"/>
                  </a:lnTo>
                  <a:lnTo>
                    <a:pt x="5873" y="7382"/>
                  </a:lnTo>
                  <a:lnTo>
                    <a:pt x="6746" y="9128"/>
                  </a:lnTo>
                  <a:lnTo>
                    <a:pt x="7063" y="12462"/>
                  </a:lnTo>
                  <a:lnTo>
                    <a:pt x="7063" y="37227"/>
                  </a:lnTo>
                  <a:lnTo>
                    <a:pt x="6746" y="40481"/>
                  </a:lnTo>
                  <a:lnTo>
                    <a:pt x="5634" y="42386"/>
                  </a:lnTo>
                  <a:lnTo>
                    <a:pt x="3412" y="43338"/>
                  </a:lnTo>
                  <a:lnTo>
                    <a:pt x="0" y="44132"/>
                  </a:lnTo>
                  <a:lnTo>
                    <a:pt x="0" y="45561"/>
                  </a:lnTo>
                  <a:lnTo>
                    <a:pt x="23812" y="45561"/>
                  </a:lnTo>
                  <a:lnTo>
                    <a:pt x="23812" y="44132"/>
                  </a:lnTo>
                  <a:lnTo>
                    <a:pt x="20320" y="43816"/>
                  </a:lnTo>
                  <a:lnTo>
                    <a:pt x="17700" y="42862"/>
                  </a:lnTo>
                  <a:lnTo>
                    <a:pt x="15953" y="40719"/>
                  </a:lnTo>
                  <a:lnTo>
                    <a:pt x="15398" y="36672"/>
                  </a:lnTo>
                  <a:lnTo>
                    <a:pt x="15398" y="14367"/>
                  </a:lnTo>
                  <a:lnTo>
                    <a:pt x="15716" y="12621"/>
                  </a:lnTo>
                  <a:lnTo>
                    <a:pt x="16588" y="10874"/>
                  </a:lnTo>
                  <a:lnTo>
                    <a:pt x="19287" y="7699"/>
                  </a:lnTo>
                  <a:lnTo>
                    <a:pt x="20796" y="6667"/>
                  </a:lnTo>
                  <a:lnTo>
                    <a:pt x="22066" y="6271"/>
                  </a:lnTo>
                  <a:lnTo>
                    <a:pt x="24208" y="7223"/>
                  </a:lnTo>
                  <a:lnTo>
                    <a:pt x="26193" y="8811"/>
                  </a:lnTo>
                  <a:lnTo>
                    <a:pt x="28892" y="9685"/>
                  </a:lnTo>
                  <a:lnTo>
                    <a:pt x="30479" y="9367"/>
                  </a:lnTo>
                  <a:lnTo>
                    <a:pt x="31670" y="8493"/>
                  </a:lnTo>
                  <a:lnTo>
                    <a:pt x="32463" y="7065"/>
                  </a:lnTo>
                  <a:lnTo>
                    <a:pt x="32702" y="5398"/>
                  </a:lnTo>
                  <a:lnTo>
                    <a:pt x="32385" y="3175"/>
                  </a:lnTo>
                  <a:lnTo>
                    <a:pt x="31273" y="1429"/>
                  </a:lnTo>
                  <a:lnTo>
                    <a:pt x="29606" y="317"/>
                  </a:lnTo>
                  <a:lnTo>
                    <a:pt x="27383" y="0"/>
                  </a:lnTo>
                  <a:lnTo>
                    <a:pt x="24606" y="397"/>
                  </a:lnTo>
                  <a:lnTo>
                    <a:pt x="21827" y="1904"/>
                  </a:lnTo>
                  <a:lnTo>
                    <a:pt x="18811" y="4683"/>
                  </a:lnTo>
                  <a:lnTo>
                    <a:pt x="15557" y="9048"/>
                  </a:lnTo>
                  <a:lnTo>
                    <a:pt x="15398" y="9048"/>
                  </a:lnTo>
                  <a:lnTo>
                    <a:pt x="15398" y="238"/>
                  </a:lnTo>
                  <a:lnTo>
                    <a:pt x="14842" y="0"/>
                  </a:lnTo>
                  <a:close/>
                </a:path>
              </a:pathLst>
            </a:custGeom>
            <a:solidFill>
              <a:srgbClr val="000000"/>
            </a:solidFill>
          </p:spPr>
          <p:txBody>
            <a:bodyPr vert="horz" lIns="91440" tIns="45720" rIns="91440" bIns="45720" anchor="t"/>
            <a:lstStyle/>
            <a:p>
              <a:endParaRPr lang="en-IN"/>
            </a:p>
          </p:txBody>
        </p:sp>
        <p:sp>
          <p:nvSpPr>
            <p:cNvPr id="2889" name="Shape 7629"/>
            <p:cNvSpPr/>
            <p:nvPr/>
          </p:nvSpPr>
          <p:spPr>
            <a:xfrm>
              <a:off x="5326712" y="5603842"/>
              <a:ext cx="32702" cy="45561"/>
            </a:xfrm>
            <a:custGeom>
              <a:avLst/>
              <a:gdLst/>
              <a:ahLst/>
              <a:cxnLst/>
              <a:rect l="0" t="0" r="0" b="0"/>
              <a:pathLst>
                <a:path w="32702" h="45561">
                  <a:moveTo>
                    <a:pt x="14843" y="0"/>
                  </a:moveTo>
                  <a:lnTo>
                    <a:pt x="238" y="5398"/>
                  </a:lnTo>
                  <a:lnTo>
                    <a:pt x="238" y="6986"/>
                  </a:lnTo>
                  <a:lnTo>
                    <a:pt x="3572" y="6588"/>
                  </a:lnTo>
                  <a:lnTo>
                    <a:pt x="4842" y="6667"/>
                  </a:lnTo>
                  <a:lnTo>
                    <a:pt x="5953" y="7382"/>
                  </a:lnTo>
                  <a:lnTo>
                    <a:pt x="6747" y="9128"/>
                  </a:lnTo>
                  <a:lnTo>
                    <a:pt x="7065" y="12462"/>
                  </a:lnTo>
                  <a:lnTo>
                    <a:pt x="7065" y="37227"/>
                  </a:lnTo>
                  <a:lnTo>
                    <a:pt x="6747" y="40481"/>
                  </a:lnTo>
                  <a:lnTo>
                    <a:pt x="5636" y="42386"/>
                  </a:lnTo>
                  <a:lnTo>
                    <a:pt x="3413" y="43338"/>
                  </a:lnTo>
                  <a:lnTo>
                    <a:pt x="0" y="44132"/>
                  </a:lnTo>
                  <a:lnTo>
                    <a:pt x="0" y="45561"/>
                  </a:lnTo>
                  <a:lnTo>
                    <a:pt x="23812" y="45561"/>
                  </a:lnTo>
                  <a:lnTo>
                    <a:pt x="23812" y="44132"/>
                  </a:lnTo>
                  <a:lnTo>
                    <a:pt x="20320" y="43816"/>
                  </a:lnTo>
                  <a:lnTo>
                    <a:pt x="17701" y="42862"/>
                  </a:lnTo>
                  <a:lnTo>
                    <a:pt x="16033" y="40719"/>
                  </a:lnTo>
                  <a:lnTo>
                    <a:pt x="15398" y="36672"/>
                  </a:lnTo>
                  <a:lnTo>
                    <a:pt x="15398" y="14367"/>
                  </a:lnTo>
                  <a:lnTo>
                    <a:pt x="16590" y="10874"/>
                  </a:lnTo>
                  <a:lnTo>
                    <a:pt x="19288" y="7699"/>
                  </a:lnTo>
                  <a:lnTo>
                    <a:pt x="20796" y="6667"/>
                  </a:lnTo>
                  <a:lnTo>
                    <a:pt x="22146" y="6271"/>
                  </a:lnTo>
                  <a:lnTo>
                    <a:pt x="24210" y="7223"/>
                  </a:lnTo>
                  <a:lnTo>
                    <a:pt x="26193" y="8811"/>
                  </a:lnTo>
                  <a:lnTo>
                    <a:pt x="28972" y="9685"/>
                  </a:lnTo>
                  <a:lnTo>
                    <a:pt x="30560" y="9367"/>
                  </a:lnTo>
                  <a:lnTo>
                    <a:pt x="31750" y="8493"/>
                  </a:lnTo>
                  <a:lnTo>
                    <a:pt x="32702" y="5398"/>
                  </a:lnTo>
                  <a:lnTo>
                    <a:pt x="32384" y="3175"/>
                  </a:lnTo>
                  <a:lnTo>
                    <a:pt x="31353" y="1429"/>
                  </a:lnTo>
                  <a:lnTo>
                    <a:pt x="29607" y="317"/>
                  </a:lnTo>
                  <a:lnTo>
                    <a:pt x="27385" y="0"/>
                  </a:lnTo>
                  <a:lnTo>
                    <a:pt x="24606" y="397"/>
                  </a:lnTo>
                  <a:lnTo>
                    <a:pt x="21828" y="1904"/>
                  </a:lnTo>
                  <a:lnTo>
                    <a:pt x="18891" y="4683"/>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2890" name="Shape 7630"/>
            <p:cNvSpPr/>
            <p:nvPr/>
          </p:nvSpPr>
          <p:spPr>
            <a:xfrm>
              <a:off x="5181139" y="5603842"/>
              <a:ext cx="32702" cy="45561"/>
            </a:xfrm>
            <a:custGeom>
              <a:avLst/>
              <a:gdLst/>
              <a:ahLst/>
              <a:cxnLst/>
              <a:rect l="0" t="0" r="0" b="0"/>
              <a:pathLst>
                <a:path w="32702" h="45561">
                  <a:moveTo>
                    <a:pt x="14843" y="0"/>
                  </a:moveTo>
                  <a:lnTo>
                    <a:pt x="158" y="5398"/>
                  </a:lnTo>
                  <a:lnTo>
                    <a:pt x="158" y="6986"/>
                  </a:lnTo>
                  <a:lnTo>
                    <a:pt x="3572" y="6588"/>
                  </a:lnTo>
                  <a:lnTo>
                    <a:pt x="4762" y="6667"/>
                  </a:lnTo>
                  <a:lnTo>
                    <a:pt x="5873" y="7382"/>
                  </a:lnTo>
                  <a:lnTo>
                    <a:pt x="6667" y="9128"/>
                  </a:lnTo>
                  <a:lnTo>
                    <a:pt x="6984" y="12462"/>
                  </a:lnTo>
                  <a:lnTo>
                    <a:pt x="6984" y="37227"/>
                  </a:lnTo>
                  <a:lnTo>
                    <a:pt x="6667" y="40481"/>
                  </a:lnTo>
                  <a:lnTo>
                    <a:pt x="5556" y="42386"/>
                  </a:lnTo>
                  <a:lnTo>
                    <a:pt x="3413" y="43338"/>
                  </a:lnTo>
                  <a:lnTo>
                    <a:pt x="0" y="44132"/>
                  </a:lnTo>
                  <a:lnTo>
                    <a:pt x="0" y="45561"/>
                  </a:lnTo>
                  <a:lnTo>
                    <a:pt x="23733" y="45561"/>
                  </a:lnTo>
                  <a:lnTo>
                    <a:pt x="23733" y="44132"/>
                  </a:lnTo>
                  <a:lnTo>
                    <a:pt x="20320" y="43816"/>
                  </a:lnTo>
                  <a:lnTo>
                    <a:pt x="17621" y="42862"/>
                  </a:lnTo>
                  <a:lnTo>
                    <a:pt x="15954" y="40719"/>
                  </a:lnTo>
                  <a:lnTo>
                    <a:pt x="15319" y="36672"/>
                  </a:lnTo>
                  <a:lnTo>
                    <a:pt x="15319" y="14367"/>
                  </a:lnTo>
                  <a:lnTo>
                    <a:pt x="15716" y="12621"/>
                  </a:lnTo>
                  <a:lnTo>
                    <a:pt x="16590" y="10874"/>
                  </a:lnTo>
                  <a:lnTo>
                    <a:pt x="19208" y="7699"/>
                  </a:lnTo>
                  <a:lnTo>
                    <a:pt x="20717" y="6667"/>
                  </a:lnTo>
                  <a:lnTo>
                    <a:pt x="22066" y="6271"/>
                  </a:lnTo>
                  <a:lnTo>
                    <a:pt x="24129" y="7223"/>
                  </a:lnTo>
                  <a:lnTo>
                    <a:pt x="26115" y="8811"/>
                  </a:lnTo>
                  <a:lnTo>
                    <a:pt x="28892" y="9685"/>
                  </a:lnTo>
                  <a:lnTo>
                    <a:pt x="30479" y="9367"/>
                  </a:lnTo>
                  <a:lnTo>
                    <a:pt x="31671" y="8493"/>
                  </a:lnTo>
                  <a:lnTo>
                    <a:pt x="32465" y="7065"/>
                  </a:lnTo>
                  <a:lnTo>
                    <a:pt x="32702" y="5398"/>
                  </a:lnTo>
                  <a:lnTo>
                    <a:pt x="32384" y="3175"/>
                  </a:lnTo>
                  <a:lnTo>
                    <a:pt x="31273" y="1429"/>
                  </a:lnTo>
                  <a:lnTo>
                    <a:pt x="29607" y="317"/>
                  </a:lnTo>
                  <a:lnTo>
                    <a:pt x="27304" y="0"/>
                  </a:lnTo>
                  <a:lnTo>
                    <a:pt x="24527" y="397"/>
                  </a:lnTo>
                  <a:lnTo>
                    <a:pt x="21748" y="1904"/>
                  </a:lnTo>
                  <a:lnTo>
                    <a:pt x="18812" y="4683"/>
                  </a:lnTo>
                  <a:lnTo>
                    <a:pt x="15557" y="9048"/>
                  </a:lnTo>
                  <a:lnTo>
                    <a:pt x="15319" y="9048"/>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2891" name="Shape 7631"/>
            <p:cNvSpPr/>
            <p:nvPr/>
          </p:nvSpPr>
          <p:spPr>
            <a:xfrm>
              <a:off x="5005800" y="5603842"/>
              <a:ext cx="32702" cy="45561"/>
            </a:xfrm>
            <a:custGeom>
              <a:avLst/>
              <a:gdLst/>
              <a:ahLst/>
              <a:cxnLst/>
              <a:rect l="0" t="0" r="0" b="0"/>
              <a:pathLst>
                <a:path w="32702" h="45561">
                  <a:moveTo>
                    <a:pt x="14842" y="0"/>
                  </a:moveTo>
                  <a:lnTo>
                    <a:pt x="158" y="5398"/>
                  </a:lnTo>
                  <a:lnTo>
                    <a:pt x="158" y="6986"/>
                  </a:lnTo>
                  <a:lnTo>
                    <a:pt x="3571" y="6588"/>
                  </a:lnTo>
                  <a:lnTo>
                    <a:pt x="4762" y="6667"/>
                  </a:lnTo>
                  <a:lnTo>
                    <a:pt x="5873" y="7382"/>
                  </a:lnTo>
                  <a:lnTo>
                    <a:pt x="6667" y="9128"/>
                  </a:lnTo>
                  <a:lnTo>
                    <a:pt x="6985" y="12462"/>
                  </a:lnTo>
                  <a:lnTo>
                    <a:pt x="6985" y="37227"/>
                  </a:lnTo>
                  <a:lnTo>
                    <a:pt x="6667" y="40481"/>
                  </a:lnTo>
                  <a:lnTo>
                    <a:pt x="5556" y="42386"/>
                  </a:lnTo>
                  <a:lnTo>
                    <a:pt x="3412" y="43338"/>
                  </a:lnTo>
                  <a:lnTo>
                    <a:pt x="0" y="44132"/>
                  </a:lnTo>
                  <a:lnTo>
                    <a:pt x="0" y="45561"/>
                  </a:lnTo>
                  <a:lnTo>
                    <a:pt x="23732" y="45561"/>
                  </a:lnTo>
                  <a:lnTo>
                    <a:pt x="23732" y="44132"/>
                  </a:lnTo>
                  <a:lnTo>
                    <a:pt x="20320" y="43816"/>
                  </a:lnTo>
                  <a:lnTo>
                    <a:pt x="17700" y="42862"/>
                  </a:lnTo>
                  <a:lnTo>
                    <a:pt x="15953" y="40719"/>
                  </a:lnTo>
                  <a:lnTo>
                    <a:pt x="15318" y="36672"/>
                  </a:lnTo>
                  <a:lnTo>
                    <a:pt x="15318" y="14367"/>
                  </a:lnTo>
                  <a:lnTo>
                    <a:pt x="15716" y="12621"/>
                  </a:lnTo>
                  <a:lnTo>
                    <a:pt x="16588" y="10874"/>
                  </a:lnTo>
                  <a:lnTo>
                    <a:pt x="19287" y="7699"/>
                  </a:lnTo>
                  <a:lnTo>
                    <a:pt x="20716" y="6667"/>
                  </a:lnTo>
                  <a:lnTo>
                    <a:pt x="22066" y="6271"/>
                  </a:lnTo>
                  <a:lnTo>
                    <a:pt x="24129" y="7223"/>
                  </a:lnTo>
                  <a:lnTo>
                    <a:pt x="26113" y="8811"/>
                  </a:lnTo>
                  <a:lnTo>
                    <a:pt x="28892" y="9685"/>
                  </a:lnTo>
                  <a:lnTo>
                    <a:pt x="30479" y="9367"/>
                  </a:lnTo>
                  <a:lnTo>
                    <a:pt x="31670" y="8493"/>
                  </a:lnTo>
                  <a:lnTo>
                    <a:pt x="32463" y="7065"/>
                  </a:lnTo>
                  <a:lnTo>
                    <a:pt x="32702" y="5398"/>
                  </a:lnTo>
                  <a:lnTo>
                    <a:pt x="32385" y="3175"/>
                  </a:lnTo>
                  <a:lnTo>
                    <a:pt x="31273" y="1429"/>
                  </a:lnTo>
                  <a:lnTo>
                    <a:pt x="29606" y="317"/>
                  </a:lnTo>
                  <a:lnTo>
                    <a:pt x="27304" y="0"/>
                  </a:lnTo>
                  <a:lnTo>
                    <a:pt x="24526" y="397"/>
                  </a:lnTo>
                  <a:lnTo>
                    <a:pt x="21748" y="1904"/>
                  </a:lnTo>
                  <a:lnTo>
                    <a:pt x="18811" y="4683"/>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2892" name="Shape 7632"/>
            <p:cNvSpPr/>
            <p:nvPr/>
          </p:nvSpPr>
          <p:spPr>
            <a:xfrm>
              <a:off x="6439789" y="5603842"/>
              <a:ext cx="29368" cy="46593"/>
            </a:xfrm>
            <a:custGeom>
              <a:avLst/>
              <a:gdLst/>
              <a:ahLst/>
              <a:cxnLst/>
              <a:rect l="0" t="0" r="0" b="0"/>
              <a:pathLst>
                <a:path w="29368" h="46593">
                  <a:moveTo>
                    <a:pt x="13889" y="0"/>
                  </a:moveTo>
                  <a:lnTo>
                    <a:pt x="9525" y="556"/>
                  </a:lnTo>
                  <a:lnTo>
                    <a:pt x="6032" y="1984"/>
                  </a:lnTo>
                  <a:lnTo>
                    <a:pt x="3332" y="3968"/>
                  </a:lnTo>
                  <a:lnTo>
                    <a:pt x="1507" y="6510"/>
                  </a:lnTo>
                  <a:lnTo>
                    <a:pt x="396" y="9287"/>
                  </a:lnTo>
                  <a:lnTo>
                    <a:pt x="0" y="12066"/>
                  </a:lnTo>
                  <a:lnTo>
                    <a:pt x="951" y="16907"/>
                  </a:lnTo>
                  <a:lnTo>
                    <a:pt x="3491" y="20797"/>
                  </a:lnTo>
                  <a:lnTo>
                    <a:pt x="7222" y="23892"/>
                  </a:lnTo>
                  <a:lnTo>
                    <a:pt x="11588" y="26591"/>
                  </a:lnTo>
                  <a:lnTo>
                    <a:pt x="17303" y="29845"/>
                  </a:lnTo>
                  <a:lnTo>
                    <a:pt x="19525" y="31273"/>
                  </a:lnTo>
                  <a:lnTo>
                    <a:pt x="21113" y="32941"/>
                  </a:lnTo>
                  <a:lnTo>
                    <a:pt x="22066" y="34925"/>
                  </a:lnTo>
                  <a:lnTo>
                    <a:pt x="22462" y="37148"/>
                  </a:lnTo>
                  <a:lnTo>
                    <a:pt x="21668" y="40641"/>
                  </a:lnTo>
                  <a:lnTo>
                    <a:pt x="19684" y="42942"/>
                  </a:lnTo>
                  <a:lnTo>
                    <a:pt x="17064" y="44053"/>
                  </a:lnTo>
                  <a:lnTo>
                    <a:pt x="14444" y="44371"/>
                  </a:lnTo>
                  <a:lnTo>
                    <a:pt x="10238" y="43736"/>
                  </a:lnTo>
                  <a:lnTo>
                    <a:pt x="7143" y="41990"/>
                  </a:lnTo>
                  <a:lnTo>
                    <a:pt x="4919" y="39449"/>
                  </a:lnTo>
                  <a:lnTo>
                    <a:pt x="3332" y="36433"/>
                  </a:lnTo>
                  <a:lnTo>
                    <a:pt x="1666" y="30559"/>
                  </a:lnTo>
                  <a:lnTo>
                    <a:pt x="79" y="30559"/>
                  </a:lnTo>
                  <a:lnTo>
                    <a:pt x="79" y="45958"/>
                  </a:lnTo>
                  <a:lnTo>
                    <a:pt x="1348" y="45958"/>
                  </a:lnTo>
                  <a:lnTo>
                    <a:pt x="2222" y="45006"/>
                  </a:lnTo>
                  <a:lnTo>
                    <a:pt x="3571" y="44767"/>
                  </a:lnTo>
                  <a:lnTo>
                    <a:pt x="5872" y="45006"/>
                  </a:lnTo>
                  <a:lnTo>
                    <a:pt x="8651" y="45641"/>
                  </a:lnTo>
                  <a:lnTo>
                    <a:pt x="15081" y="46593"/>
                  </a:lnTo>
                  <a:lnTo>
                    <a:pt x="18335" y="46197"/>
                  </a:lnTo>
                  <a:lnTo>
                    <a:pt x="21588" y="45165"/>
                  </a:lnTo>
                  <a:lnTo>
                    <a:pt x="24606" y="43418"/>
                  </a:lnTo>
                  <a:lnTo>
                    <a:pt x="27066" y="40957"/>
                  </a:lnTo>
                  <a:lnTo>
                    <a:pt x="28812" y="37703"/>
                  </a:lnTo>
                  <a:lnTo>
                    <a:pt x="29368" y="33813"/>
                  </a:lnTo>
                  <a:lnTo>
                    <a:pt x="28812" y="29845"/>
                  </a:lnTo>
                  <a:lnTo>
                    <a:pt x="27066" y="26829"/>
                  </a:lnTo>
                  <a:lnTo>
                    <a:pt x="24367" y="24288"/>
                  </a:lnTo>
                  <a:lnTo>
                    <a:pt x="21113" y="22067"/>
                  </a:lnTo>
                  <a:lnTo>
                    <a:pt x="10397" y="15796"/>
                  </a:lnTo>
                  <a:lnTo>
                    <a:pt x="8174" y="13970"/>
                  </a:lnTo>
                  <a:lnTo>
                    <a:pt x="6905" y="12144"/>
                  </a:lnTo>
                  <a:lnTo>
                    <a:pt x="6270" y="10318"/>
                  </a:lnTo>
                  <a:lnTo>
                    <a:pt x="6111" y="8731"/>
                  </a:lnTo>
                  <a:lnTo>
                    <a:pt x="6507" y="6667"/>
                  </a:lnTo>
                  <a:lnTo>
                    <a:pt x="7857" y="4604"/>
                  </a:lnTo>
                  <a:lnTo>
                    <a:pt x="10159" y="2937"/>
                  </a:lnTo>
                  <a:lnTo>
                    <a:pt x="13651" y="2302"/>
                  </a:lnTo>
                  <a:lnTo>
                    <a:pt x="16905" y="2778"/>
                  </a:lnTo>
                  <a:lnTo>
                    <a:pt x="20001" y="4604"/>
                  </a:lnTo>
                  <a:lnTo>
                    <a:pt x="21431" y="6112"/>
                  </a:lnTo>
                  <a:lnTo>
                    <a:pt x="22621" y="8254"/>
                  </a:lnTo>
                  <a:lnTo>
                    <a:pt x="23732" y="11033"/>
                  </a:lnTo>
                  <a:lnTo>
                    <a:pt x="24685" y="14447"/>
                  </a:lnTo>
                  <a:lnTo>
                    <a:pt x="26113" y="14447"/>
                  </a:lnTo>
                  <a:lnTo>
                    <a:pt x="25716" y="873"/>
                  </a:lnTo>
                  <a:lnTo>
                    <a:pt x="24685" y="873"/>
                  </a:lnTo>
                  <a:lnTo>
                    <a:pt x="24049" y="1587"/>
                  </a:lnTo>
                  <a:lnTo>
                    <a:pt x="22938" y="1984"/>
                  </a:lnTo>
                  <a:lnTo>
                    <a:pt x="21431" y="1667"/>
                  </a:lnTo>
                  <a:lnTo>
                    <a:pt x="19366" y="1032"/>
                  </a:lnTo>
                  <a:lnTo>
                    <a:pt x="13889" y="0"/>
                  </a:lnTo>
                  <a:close/>
                </a:path>
              </a:pathLst>
            </a:custGeom>
            <a:solidFill>
              <a:srgbClr val="000000"/>
            </a:solidFill>
          </p:spPr>
          <p:txBody>
            <a:bodyPr vert="horz" lIns="91440" tIns="45720" rIns="91440" bIns="45720" anchor="t"/>
            <a:lstStyle/>
            <a:p>
              <a:endParaRPr lang="en-IN"/>
            </a:p>
          </p:txBody>
        </p:sp>
        <p:sp>
          <p:nvSpPr>
            <p:cNvPr id="2893" name="Shape 7633"/>
            <p:cNvSpPr/>
            <p:nvPr/>
          </p:nvSpPr>
          <p:spPr>
            <a:xfrm>
              <a:off x="6132686" y="5603842"/>
              <a:ext cx="29447" cy="46593"/>
            </a:xfrm>
            <a:custGeom>
              <a:avLst/>
              <a:gdLst/>
              <a:ahLst/>
              <a:cxnLst/>
              <a:rect l="0" t="0" r="0" b="0"/>
              <a:pathLst>
                <a:path w="29447" h="46593">
                  <a:moveTo>
                    <a:pt x="13890" y="0"/>
                  </a:moveTo>
                  <a:lnTo>
                    <a:pt x="9525" y="556"/>
                  </a:lnTo>
                  <a:lnTo>
                    <a:pt x="6032" y="1984"/>
                  </a:lnTo>
                  <a:lnTo>
                    <a:pt x="3333" y="3968"/>
                  </a:lnTo>
                  <a:lnTo>
                    <a:pt x="1508" y="6510"/>
                  </a:lnTo>
                  <a:lnTo>
                    <a:pt x="396" y="9287"/>
                  </a:lnTo>
                  <a:lnTo>
                    <a:pt x="0" y="12066"/>
                  </a:lnTo>
                  <a:lnTo>
                    <a:pt x="951" y="16907"/>
                  </a:lnTo>
                  <a:lnTo>
                    <a:pt x="3492" y="20797"/>
                  </a:lnTo>
                  <a:lnTo>
                    <a:pt x="7222" y="23892"/>
                  </a:lnTo>
                  <a:lnTo>
                    <a:pt x="11588" y="26591"/>
                  </a:lnTo>
                  <a:lnTo>
                    <a:pt x="17303" y="29845"/>
                  </a:lnTo>
                  <a:lnTo>
                    <a:pt x="19525" y="31273"/>
                  </a:lnTo>
                  <a:lnTo>
                    <a:pt x="21113" y="32941"/>
                  </a:lnTo>
                  <a:lnTo>
                    <a:pt x="22066" y="34925"/>
                  </a:lnTo>
                  <a:lnTo>
                    <a:pt x="22462" y="37148"/>
                  </a:lnTo>
                  <a:lnTo>
                    <a:pt x="21668" y="40641"/>
                  </a:lnTo>
                  <a:lnTo>
                    <a:pt x="19684" y="42942"/>
                  </a:lnTo>
                  <a:lnTo>
                    <a:pt x="17144" y="44053"/>
                  </a:lnTo>
                  <a:lnTo>
                    <a:pt x="14445" y="44371"/>
                  </a:lnTo>
                  <a:lnTo>
                    <a:pt x="10239" y="43736"/>
                  </a:lnTo>
                  <a:lnTo>
                    <a:pt x="7143" y="41990"/>
                  </a:lnTo>
                  <a:lnTo>
                    <a:pt x="4920" y="39449"/>
                  </a:lnTo>
                  <a:lnTo>
                    <a:pt x="3333" y="36433"/>
                  </a:lnTo>
                  <a:lnTo>
                    <a:pt x="1665" y="30559"/>
                  </a:lnTo>
                  <a:lnTo>
                    <a:pt x="78" y="30559"/>
                  </a:lnTo>
                  <a:lnTo>
                    <a:pt x="78" y="45958"/>
                  </a:lnTo>
                  <a:lnTo>
                    <a:pt x="1349" y="45958"/>
                  </a:lnTo>
                  <a:lnTo>
                    <a:pt x="2222" y="45006"/>
                  </a:lnTo>
                  <a:lnTo>
                    <a:pt x="3571" y="44767"/>
                  </a:lnTo>
                  <a:lnTo>
                    <a:pt x="5873" y="45006"/>
                  </a:lnTo>
                  <a:lnTo>
                    <a:pt x="8652" y="45641"/>
                  </a:lnTo>
                  <a:lnTo>
                    <a:pt x="15081" y="46593"/>
                  </a:lnTo>
                  <a:lnTo>
                    <a:pt x="18334" y="46197"/>
                  </a:lnTo>
                  <a:lnTo>
                    <a:pt x="21589" y="45165"/>
                  </a:lnTo>
                  <a:lnTo>
                    <a:pt x="24606" y="43418"/>
                  </a:lnTo>
                  <a:lnTo>
                    <a:pt x="27065" y="40957"/>
                  </a:lnTo>
                  <a:lnTo>
                    <a:pt x="28812" y="37703"/>
                  </a:lnTo>
                  <a:lnTo>
                    <a:pt x="29447" y="33813"/>
                  </a:lnTo>
                  <a:lnTo>
                    <a:pt x="28812" y="29845"/>
                  </a:lnTo>
                  <a:lnTo>
                    <a:pt x="27065" y="26829"/>
                  </a:lnTo>
                  <a:lnTo>
                    <a:pt x="24447" y="24288"/>
                  </a:lnTo>
                  <a:lnTo>
                    <a:pt x="21113" y="22067"/>
                  </a:lnTo>
                  <a:lnTo>
                    <a:pt x="10397" y="15796"/>
                  </a:lnTo>
                  <a:lnTo>
                    <a:pt x="8174" y="13970"/>
                  </a:lnTo>
                  <a:lnTo>
                    <a:pt x="6905" y="12144"/>
                  </a:lnTo>
                  <a:lnTo>
                    <a:pt x="6112" y="8731"/>
                  </a:lnTo>
                  <a:lnTo>
                    <a:pt x="6587" y="6667"/>
                  </a:lnTo>
                  <a:lnTo>
                    <a:pt x="7858" y="4604"/>
                  </a:lnTo>
                  <a:lnTo>
                    <a:pt x="10159" y="2937"/>
                  </a:lnTo>
                  <a:lnTo>
                    <a:pt x="13651" y="2302"/>
                  </a:lnTo>
                  <a:lnTo>
                    <a:pt x="16985" y="2778"/>
                  </a:lnTo>
                  <a:lnTo>
                    <a:pt x="20001" y="4604"/>
                  </a:lnTo>
                  <a:lnTo>
                    <a:pt x="21431" y="6112"/>
                  </a:lnTo>
                  <a:lnTo>
                    <a:pt x="22700" y="8254"/>
                  </a:lnTo>
                  <a:lnTo>
                    <a:pt x="23733" y="11033"/>
                  </a:lnTo>
                  <a:lnTo>
                    <a:pt x="24684" y="14447"/>
                  </a:lnTo>
                  <a:lnTo>
                    <a:pt x="26114" y="14447"/>
                  </a:lnTo>
                  <a:lnTo>
                    <a:pt x="25717" y="873"/>
                  </a:lnTo>
                  <a:lnTo>
                    <a:pt x="24684" y="873"/>
                  </a:lnTo>
                  <a:lnTo>
                    <a:pt x="24049" y="1587"/>
                  </a:lnTo>
                  <a:lnTo>
                    <a:pt x="23018" y="1984"/>
                  </a:lnTo>
                  <a:lnTo>
                    <a:pt x="19446" y="1032"/>
                  </a:lnTo>
                  <a:lnTo>
                    <a:pt x="13890" y="0"/>
                  </a:lnTo>
                  <a:close/>
                </a:path>
              </a:pathLst>
            </a:custGeom>
            <a:solidFill>
              <a:srgbClr val="000000"/>
            </a:solidFill>
          </p:spPr>
          <p:txBody>
            <a:bodyPr vert="horz" lIns="91440" tIns="45720" rIns="91440" bIns="45720" anchor="t"/>
            <a:lstStyle/>
            <a:p>
              <a:endParaRPr lang="en-IN"/>
            </a:p>
          </p:txBody>
        </p:sp>
        <p:sp>
          <p:nvSpPr>
            <p:cNvPr id="2894" name="Shape 7634"/>
            <p:cNvSpPr/>
            <p:nvPr/>
          </p:nvSpPr>
          <p:spPr>
            <a:xfrm>
              <a:off x="5088032" y="5603842"/>
              <a:ext cx="46037" cy="67072"/>
            </a:xfrm>
            <a:custGeom>
              <a:avLst/>
              <a:gdLst/>
              <a:ahLst/>
              <a:cxnLst/>
              <a:rect l="0" t="0" r="0" b="0"/>
              <a:pathLst>
                <a:path w="46037" h="67072">
                  <a:moveTo>
                    <a:pt x="14604" y="0"/>
                  </a:moveTo>
                  <a:lnTo>
                    <a:pt x="396" y="5079"/>
                  </a:lnTo>
                  <a:lnTo>
                    <a:pt x="396" y="6667"/>
                  </a:lnTo>
                  <a:lnTo>
                    <a:pt x="3175" y="6588"/>
                  </a:lnTo>
                  <a:lnTo>
                    <a:pt x="5158" y="6906"/>
                  </a:lnTo>
                  <a:lnTo>
                    <a:pt x="6270" y="7858"/>
                  </a:lnTo>
                  <a:lnTo>
                    <a:pt x="6826" y="9685"/>
                  </a:lnTo>
                  <a:lnTo>
                    <a:pt x="6905" y="12223"/>
                  </a:lnTo>
                  <a:lnTo>
                    <a:pt x="6905" y="58579"/>
                  </a:lnTo>
                  <a:lnTo>
                    <a:pt x="6746" y="61357"/>
                  </a:lnTo>
                  <a:lnTo>
                    <a:pt x="5873" y="63342"/>
                  </a:lnTo>
                  <a:lnTo>
                    <a:pt x="3888" y="64691"/>
                  </a:lnTo>
                  <a:lnTo>
                    <a:pt x="0" y="65404"/>
                  </a:lnTo>
                  <a:lnTo>
                    <a:pt x="0" y="67072"/>
                  </a:lnTo>
                  <a:lnTo>
                    <a:pt x="23971" y="67072"/>
                  </a:lnTo>
                  <a:lnTo>
                    <a:pt x="23971" y="65326"/>
                  </a:lnTo>
                  <a:lnTo>
                    <a:pt x="19605" y="65008"/>
                  </a:lnTo>
                  <a:lnTo>
                    <a:pt x="16906" y="63976"/>
                  </a:lnTo>
                  <a:lnTo>
                    <a:pt x="15636" y="61754"/>
                  </a:lnTo>
                  <a:lnTo>
                    <a:pt x="15240" y="57865"/>
                  </a:lnTo>
                  <a:lnTo>
                    <a:pt x="15240" y="42307"/>
                  </a:lnTo>
                  <a:lnTo>
                    <a:pt x="17621" y="44292"/>
                  </a:lnTo>
                  <a:lnTo>
                    <a:pt x="20002" y="45641"/>
                  </a:lnTo>
                  <a:lnTo>
                    <a:pt x="25241" y="46593"/>
                  </a:lnTo>
                  <a:lnTo>
                    <a:pt x="31591" y="45482"/>
                  </a:lnTo>
                  <a:lnTo>
                    <a:pt x="36750" y="42545"/>
                  </a:lnTo>
                  <a:lnTo>
                    <a:pt x="40798" y="38179"/>
                  </a:lnTo>
                  <a:lnTo>
                    <a:pt x="43734" y="32941"/>
                  </a:lnTo>
                  <a:lnTo>
                    <a:pt x="45481" y="27147"/>
                  </a:lnTo>
                  <a:lnTo>
                    <a:pt x="46037" y="21352"/>
                  </a:lnTo>
                  <a:lnTo>
                    <a:pt x="45639" y="16590"/>
                  </a:lnTo>
                  <a:lnTo>
                    <a:pt x="44687" y="12382"/>
                  </a:lnTo>
                  <a:lnTo>
                    <a:pt x="43258" y="8811"/>
                  </a:lnTo>
                  <a:lnTo>
                    <a:pt x="41195" y="5716"/>
                  </a:lnTo>
                  <a:lnTo>
                    <a:pt x="38734" y="3254"/>
                  </a:lnTo>
                  <a:lnTo>
                    <a:pt x="35956" y="1508"/>
                  </a:lnTo>
                  <a:lnTo>
                    <a:pt x="32939" y="397"/>
                  </a:lnTo>
                  <a:lnTo>
                    <a:pt x="29686" y="0"/>
                  </a:lnTo>
                  <a:lnTo>
                    <a:pt x="26193" y="397"/>
                  </a:lnTo>
                  <a:lnTo>
                    <a:pt x="23097" y="1429"/>
                  </a:lnTo>
                  <a:lnTo>
                    <a:pt x="20229" y="3245"/>
                  </a:lnTo>
                  <a:lnTo>
                    <a:pt x="24923" y="5953"/>
                  </a:lnTo>
                  <a:lnTo>
                    <a:pt x="28971" y="6667"/>
                  </a:lnTo>
                  <a:lnTo>
                    <a:pt x="31987" y="8493"/>
                  </a:lnTo>
                  <a:lnTo>
                    <a:pt x="34209" y="11112"/>
                  </a:lnTo>
                  <a:lnTo>
                    <a:pt x="35718" y="14287"/>
                  </a:lnTo>
                  <a:lnTo>
                    <a:pt x="37226" y="20479"/>
                  </a:lnTo>
                  <a:lnTo>
                    <a:pt x="37465" y="22861"/>
                  </a:lnTo>
                  <a:lnTo>
                    <a:pt x="37543" y="24288"/>
                  </a:lnTo>
                  <a:lnTo>
                    <a:pt x="37384" y="28257"/>
                  </a:lnTo>
                  <a:lnTo>
                    <a:pt x="36908" y="31750"/>
                  </a:lnTo>
                  <a:lnTo>
                    <a:pt x="36114" y="34607"/>
                  </a:lnTo>
                  <a:lnTo>
                    <a:pt x="35083" y="36909"/>
                  </a:lnTo>
                  <a:lnTo>
                    <a:pt x="32622" y="40323"/>
                  </a:lnTo>
                  <a:lnTo>
                    <a:pt x="29923" y="42228"/>
                  </a:lnTo>
                  <a:lnTo>
                    <a:pt x="27383" y="43179"/>
                  </a:lnTo>
                  <a:lnTo>
                    <a:pt x="25320" y="43418"/>
                  </a:lnTo>
                  <a:lnTo>
                    <a:pt x="21431" y="42704"/>
                  </a:lnTo>
                  <a:lnTo>
                    <a:pt x="18256" y="40957"/>
                  </a:lnTo>
                  <a:lnTo>
                    <a:pt x="16033" y="38815"/>
                  </a:lnTo>
                  <a:lnTo>
                    <a:pt x="15240" y="36829"/>
                  </a:lnTo>
                  <a:lnTo>
                    <a:pt x="15240" y="12462"/>
                  </a:lnTo>
                  <a:lnTo>
                    <a:pt x="15875" y="10716"/>
                  </a:lnTo>
                  <a:lnTo>
                    <a:pt x="17223" y="9128"/>
                  </a:lnTo>
                  <a:lnTo>
                    <a:pt x="20954" y="6826"/>
                  </a:lnTo>
                  <a:lnTo>
                    <a:pt x="24923" y="5953"/>
                  </a:lnTo>
                  <a:lnTo>
                    <a:pt x="20229" y="3245"/>
                  </a:lnTo>
                  <a:lnTo>
                    <a:pt x="18334" y="4445"/>
                  </a:lnTo>
                  <a:lnTo>
                    <a:pt x="15398" y="7620"/>
                  </a:lnTo>
                  <a:lnTo>
                    <a:pt x="15240" y="7461"/>
                  </a:lnTo>
                  <a:lnTo>
                    <a:pt x="15240" y="238"/>
                  </a:lnTo>
                  <a:lnTo>
                    <a:pt x="14604" y="0"/>
                  </a:lnTo>
                  <a:close/>
                </a:path>
              </a:pathLst>
            </a:custGeom>
            <a:solidFill>
              <a:srgbClr val="000000"/>
            </a:solidFill>
          </p:spPr>
          <p:txBody>
            <a:bodyPr vert="horz" lIns="91440" tIns="45720" rIns="91440" bIns="45720" anchor="t"/>
            <a:lstStyle/>
            <a:p>
              <a:endParaRPr lang="en-IN"/>
            </a:p>
          </p:txBody>
        </p:sp>
        <p:sp>
          <p:nvSpPr>
            <p:cNvPr id="2895" name="Shape 7635"/>
            <p:cNvSpPr/>
            <p:nvPr/>
          </p:nvSpPr>
          <p:spPr>
            <a:xfrm>
              <a:off x="4955237" y="5603842"/>
              <a:ext cx="46117" cy="67072"/>
            </a:xfrm>
            <a:custGeom>
              <a:avLst/>
              <a:gdLst/>
              <a:ahLst/>
              <a:cxnLst/>
              <a:rect l="0" t="0" r="0" b="0"/>
              <a:pathLst>
                <a:path w="46117" h="67072">
                  <a:moveTo>
                    <a:pt x="14685" y="0"/>
                  </a:moveTo>
                  <a:lnTo>
                    <a:pt x="397" y="5079"/>
                  </a:lnTo>
                  <a:lnTo>
                    <a:pt x="397" y="6667"/>
                  </a:lnTo>
                  <a:lnTo>
                    <a:pt x="3175" y="6588"/>
                  </a:lnTo>
                  <a:lnTo>
                    <a:pt x="5238" y="6906"/>
                  </a:lnTo>
                  <a:lnTo>
                    <a:pt x="6350" y="7858"/>
                  </a:lnTo>
                  <a:lnTo>
                    <a:pt x="6826" y="9685"/>
                  </a:lnTo>
                  <a:lnTo>
                    <a:pt x="6984" y="12223"/>
                  </a:lnTo>
                  <a:lnTo>
                    <a:pt x="6984" y="58579"/>
                  </a:lnTo>
                  <a:lnTo>
                    <a:pt x="6826" y="61357"/>
                  </a:lnTo>
                  <a:lnTo>
                    <a:pt x="5953" y="63342"/>
                  </a:lnTo>
                  <a:lnTo>
                    <a:pt x="3890" y="64691"/>
                  </a:lnTo>
                  <a:lnTo>
                    <a:pt x="0" y="65404"/>
                  </a:lnTo>
                  <a:lnTo>
                    <a:pt x="0" y="67072"/>
                  </a:lnTo>
                  <a:lnTo>
                    <a:pt x="23971" y="67072"/>
                  </a:lnTo>
                  <a:lnTo>
                    <a:pt x="23971" y="65326"/>
                  </a:lnTo>
                  <a:lnTo>
                    <a:pt x="19606" y="65008"/>
                  </a:lnTo>
                  <a:lnTo>
                    <a:pt x="16986" y="63976"/>
                  </a:lnTo>
                  <a:lnTo>
                    <a:pt x="15637" y="61754"/>
                  </a:lnTo>
                  <a:lnTo>
                    <a:pt x="15240" y="57865"/>
                  </a:lnTo>
                  <a:lnTo>
                    <a:pt x="15240" y="42307"/>
                  </a:lnTo>
                  <a:lnTo>
                    <a:pt x="17621" y="44292"/>
                  </a:lnTo>
                  <a:lnTo>
                    <a:pt x="20002" y="45641"/>
                  </a:lnTo>
                  <a:lnTo>
                    <a:pt x="25321" y="46593"/>
                  </a:lnTo>
                  <a:lnTo>
                    <a:pt x="31671" y="45482"/>
                  </a:lnTo>
                  <a:lnTo>
                    <a:pt x="36829" y="42545"/>
                  </a:lnTo>
                  <a:lnTo>
                    <a:pt x="40878" y="38179"/>
                  </a:lnTo>
                  <a:lnTo>
                    <a:pt x="43736" y="32941"/>
                  </a:lnTo>
                  <a:lnTo>
                    <a:pt x="45561" y="27147"/>
                  </a:lnTo>
                  <a:lnTo>
                    <a:pt x="46117" y="21352"/>
                  </a:lnTo>
                  <a:lnTo>
                    <a:pt x="45720" y="16590"/>
                  </a:lnTo>
                  <a:lnTo>
                    <a:pt x="44767" y="12382"/>
                  </a:lnTo>
                  <a:lnTo>
                    <a:pt x="43260" y="8811"/>
                  </a:lnTo>
                  <a:lnTo>
                    <a:pt x="41196" y="5716"/>
                  </a:lnTo>
                  <a:lnTo>
                    <a:pt x="38734" y="3254"/>
                  </a:lnTo>
                  <a:lnTo>
                    <a:pt x="36036" y="1508"/>
                  </a:lnTo>
                  <a:lnTo>
                    <a:pt x="33020" y="397"/>
                  </a:lnTo>
                  <a:lnTo>
                    <a:pt x="29766" y="0"/>
                  </a:lnTo>
                  <a:lnTo>
                    <a:pt x="26193" y="397"/>
                  </a:lnTo>
                  <a:lnTo>
                    <a:pt x="23177" y="1429"/>
                  </a:lnTo>
                  <a:lnTo>
                    <a:pt x="20310" y="3245"/>
                  </a:lnTo>
                  <a:lnTo>
                    <a:pt x="25003" y="5953"/>
                  </a:lnTo>
                  <a:lnTo>
                    <a:pt x="28972" y="6667"/>
                  </a:lnTo>
                  <a:lnTo>
                    <a:pt x="31988" y="8493"/>
                  </a:lnTo>
                  <a:lnTo>
                    <a:pt x="34290" y="11112"/>
                  </a:lnTo>
                  <a:lnTo>
                    <a:pt x="35798" y="14287"/>
                  </a:lnTo>
                  <a:lnTo>
                    <a:pt x="37306" y="20479"/>
                  </a:lnTo>
                  <a:lnTo>
                    <a:pt x="37465" y="22861"/>
                  </a:lnTo>
                  <a:lnTo>
                    <a:pt x="37544" y="24288"/>
                  </a:lnTo>
                  <a:lnTo>
                    <a:pt x="37386" y="28257"/>
                  </a:lnTo>
                  <a:lnTo>
                    <a:pt x="36910" y="31750"/>
                  </a:lnTo>
                  <a:lnTo>
                    <a:pt x="36195" y="34607"/>
                  </a:lnTo>
                  <a:lnTo>
                    <a:pt x="35163" y="36909"/>
                  </a:lnTo>
                  <a:lnTo>
                    <a:pt x="32702" y="40323"/>
                  </a:lnTo>
                  <a:lnTo>
                    <a:pt x="30003" y="42228"/>
                  </a:lnTo>
                  <a:lnTo>
                    <a:pt x="27463" y="43179"/>
                  </a:lnTo>
                  <a:lnTo>
                    <a:pt x="25400" y="43418"/>
                  </a:lnTo>
                  <a:lnTo>
                    <a:pt x="21511" y="42704"/>
                  </a:lnTo>
                  <a:lnTo>
                    <a:pt x="18336" y="40957"/>
                  </a:lnTo>
                  <a:lnTo>
                    <a:pt x="16113" y="38815"/>
                  </a:lnTo>
                  <a:lnTo>
                    <a:pt x="15240" y="36829"/>
                  </a:lnTo>
                  <a:lnTo>
                    <a:pt x="15240" y="12462"/>
                  </a:lnTo>
                  <a:lnTo>
                    <a:pt x="15954" y="10716"/>
                  </a:lnTo>
                  <a:lnTo>
                    <a:pt x="17224" y="9128"/>
                  </a:lnTo>
                  <a:lnTo>
                    <a:pt x="20954" y="6826"/>
                  </a:lnTo>
                  <a:lnTo>
                    <a:pt x="25003" y="5953"/>
                  </a:lnTo>
                  <a:lnTo>
                    <a:pt x="20310" y="3245"/>
                  </a:lnTo>
                  <a:lnTo>
                    <a:pt x="18415" y="4445"/>
                  </a:lnTo>
                  <a:lnTo>
                    <a:pt x="16748" y="6112"/>
                  </a:lnTo>
                  <a:lnTo>
                    <a:pt x="15478" y="7620"/>
                  </a:lnTo>
                  <a:lnTo>
                    <a:pt x="15240" y="7461"/>
                  </a:lnTo>
                  <a:lnTo>
                    <a:pt x="15240" y="238"/>
                  </a:lnTo>
                  <a:lnTo>
                    <a:pt x="14685" y="0"/>
                  </a:lnTo>
                  <a:close/>
                </a:path>
              </a:pathLst>
            </a:custGeom>
            <a:solidFill>
              <a:srgbClr val="000000"/>
            </a:solidFill>
          </p:spPr>
          <p:txBody>
            <a:bodyPr vert="horz" lIns="91440" tIns="45720" rIns="91440" bIns="45720" anchor="t"/>
            <a:lstStyle/>
            <a:p>
              <a:endParaRPr lang="en-IN"/>
            </a:p>
          </p:txBody>
        </p:sp>
        <p:sp>
          <p:nvSpPr>
            <p:cNvPr id="2896" name="Shape 7636"/>
            <p:cNvSpPr/>
            <p:nvPr/>
          </p:nvSpPr>
          <p:spPr>
            <a:xfrm>
              <a:off x="5508879" y="5604874"/>
              <a:ext cx="45719" cy="66118"/>
            </a:xfrm>
            <a:custGeom>
              <a:avLst/>
              <a:gdLst/>
              <a:ahLst/>
              <a:cxnLst/>
              <a:rect l="0" t="0" r="0" b="0"/>
              <a:pathLst>
                <a:path w="45719" h="66118">
                  <a:moveTo>
                    <a:pt x="0" y="0"/>
                  </a:moveTo>
                  <a:lnTo>
                    <a:pt x="0" y="1348"/>
                  </a:lnTo>
                  <a:lnTo>
                    <a:pt x="2618" y="2142"/>
                  </a:lnTo>
                  <a:lnTo>
                    <a:pt x="3968" y="3016"/>
                  </a:lnTo>
                  <a:lnTo>
                    <a:pt x="5079" y="4523"/>
                  </a:lnTo>
                  <a:lnTo>
                    <a:pt x="16350" y="28892"/>
                  </a:lnTo>
                  <a:lnTo>
                    <a:pt x="17303" y="30877"/>
                  </a:lnTo>
                  <a:lnTo>
                    <a:pt x="18573" y="33496"/>
                  </a:lnTo>
                  <a:lnTo>
                    <a:pt x="21192" y="39052"/>
                  </a:lnTo>
                  <a:lnTo>
                    <a:pt x="22144" y="41275"/>
                  </a:lnTo>
                  <a:lnTo>
                    <a:pt x="22542" y="42545"/>
                  </a:lnTo>
                  <a:lnTo>
                    <a:pt x="22383" y="43656"/>
                  </a:lnTo>
                  <a:lnTo>
                    <a:pt x="21827" y="45641"/>
                  </a:lnTo>
                  <a:lnTo>
                    <a:pt x="19922" y="50800"/>
                  </a:lnTo>
                  <a:lnTo>
                    <a:pt x="16986" y="55641"/>
                  </a:lnTo>
                  <a:lnTo>
                    <a:pt x="15318" y="57228"/>
                  </a:lnTo>
                  <a:lnTo>
                    <a:pt x="13413" y="57865"/>
                  </a:lnTo>
                  <a:lnTo>
                    <a:pt x="12143" y="57547"/>
                  </a:lnTo>
                  <a:lnTo>
                    <a:pt x="10397" y="56911"/>
                  </a:lnTo>
                  <a:lnTo>
                    <a:pt x="6350" y="56038"/>
                  </a:lnTo>
                  <a:lnTo>
                    <a:pt x="4364" y="56356"/>
                  </a:lnTo>
                  <a:lnTo>
                    <a:pt x="3094" y="57071"/>
                  </a:lnTo>
                  <a:lnTo>
                    <a:pt x="1824" y="58975"/>
                  </a:lnTo>
                  <a:lnTo>
                    <a:pt x="1587" y="60403"/>
                  </a:lnTo>
                  <a:lnTo>
                    <a:pt x="2063" y="62388"/>
                  </a:lnTo>
                  <a:lnTo>
                    <a:pt x="3412" y="64293"/>
                  </a:lnTo>
                  <a:lnTo>
                    <a:pt x="5634" y="65642"/>
                  </a:lnTo>
                  <a:lnTo>
                    <a:pt x="8809" y="66118"/>
                  </a:lnTo>
                  <a:lnTo>
                    <a:pt x="11429" y="65802"/>
                  </a:lnTo>
                  <a:lnTo>
                    <a:pt x="13889" y="64928"/>
                  </a:lnTo>
                  <a:lnTo>
                    <a:pt x="16112" y="63341"/>
                  </a:lnTo>
                  <a:lnTo>
                    <a:pt x="18176" y="61197"/>
                  </a:lnTo>
                  <a:lnTo>
                    <a:pt x="20080" y="58420"/>
                  </a:lnTo>
                  <a:lnTo>
                    <a:pt x="21986" y="55006"/>
                  </a:lnTo>
                  <a:lnTo>
                    <a:pt x="23891" y="50958"/>
                  </a:lnTo>
                  <a:lnTo>
                    <a:pt x="25717" y="46354"/>
                  </a:lnTo>
                  <a:lnTo>
                    <a:pt x="40957" y="5953"/>
                  </a:lnTo>
                  <a:lnTo>
                    <a:pt x="42147" y="3492"/>
                  </a:lnTo>
                  <a:lnTo>
                    <a:pt x="43417" y="2222"/>
                  </a:lnTo>
                  <a:lnTo>
                    <a:pt x="45719" y="1428"/>
                  </a:lnTo>
                  <a:lnTo>
                    <a:pt x="45719" y="0"/>
                  </a:lnTo>
                  <a:lnTo>
                    <a:pt x="32305" y="0"/>
                  </a:lnTo>
                  <a:lnTo>
                    <a:pt x="32305" y="1428"/>
                  </a:lnTo>
                  <a:lnTo>
                    <a:pt x="34368" y="1587"/>
                  </a:lnTo>
                  <a:lnTo>
                    <a:pt x="35877" y="2063"/>
                  </a:lnTo>
                  <a:lnTo>
                    <a:pt x="36749" y="2936"/>
                  </a:lnTo>
                  <a:lnTo>
                    <a:pt x="37067" y="4206"/>
                  </a:lnTo>
                  <a:lnTo>
                    <a:pt x="36908" y="5317"/>
                  </a:lnTo>
                  <a:lnTo>
                    <a:pt x="36353" y="6984"/>
                  </a:lnTo>
                  <a:lnTo>
                    <a:pt x="34766" y="10953"/>
                  </a:lnTo>
                  <a:lnTo>
                    <a:pt x="27066" y="32941"/>
                  </a:lnTo>
                  <a:lnTo>
                    <a:pt x="15716" y="7937"/>
                  </a:lnTo>
                  <a:lnTo>
                    <a:pt x="15001" y="6350"/>
                  </a:lnTo>
                  <a:lnTo>
                    <a:pt x="14683" y="4366"/>
                  </a:lnTo>
                  <a:lnTo>
                    <a:pt x="15239" y="2778"/>
                  </a:lnTo>
                  <a:lnTo>
                    <a:pt x="16668" y="1984"/>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2897" name="Shape 7637"/>
            <p:cNvSpPr/>
            <p:nvPr/>
          </p:nvSpPr>
          <p:spPr>
            <a:xfrm>
              <a:off x="6210632" y="5709728"/>
              <a:ext cx="10081" cy="10081"/>
            </a:xfrm>
            <a:custGeom>
              <a:avLst/>
              <a:gdLst/>
              <a:ahLst/>
              <a:cxnLst/>
              <a:rect l="0" t="0" r="0" b="0"/>
              <a:pathLst>
                <a:path w="10081" h="10081">
                  <a:moveTo>
                    <a:pt x="5001" y="0"/>
                  </a:moveTo>
                  <a:lnTo>
                    <a:pt x="2778" y="476"/>
                  </a:lnTo>
                  <a:lnTo>
                    <a:pt x="1191" y="1826"/>
                  </a:lnTo>
                  <a:lnTo>
                    <a:pt x="317" y="3413"/>
                  </a:lnTo>
                  <a:lnTo>
                    <a:pt x="0" y="5081"/>
                  </a:lnTo>
                  <a:lnTo>
                    <a:pt x="317" y="6668"/>
                  </a:lnTo>
                  <a:lnTo>
                    <a:pt x="1191" y="8335"/>
                  </a:lnTo>
                  <a:lnTo>
                    <a:pt x="2699" y="9604"/>
                  </a:lnTo>
                  <a:lnTo>
                    <a:pt x="5001" y="10081"/>
                  </a:lnTo>
                  <a:lnTo>
                    <a:pt x="7063" y="9683"/>
                  </a:lnTo>
                  <a:lnTo>
                    <a:pt x="8651" y="8652"/>
                  </a:lnTo>
                  <a:lnTo>
                    <a:pt x="9763" y="7065"/>
                  </a:lnTo>
                  <a:lnTo>
                    <a:pt x="10081" y="5081"/>
                  </a:lnTo>
                  <a:lnTo>
                    <a:pt x="9763" y="3096"/>
                  </a:lnTo>
                  <a:lnTo>
                    <a:pt x="8651" y="1508"/>
                  </a:lnTo>
                  <a:lnTo>
                    <a:pt x="7063" y="397"/>
                  </a:lnTo>
                  <a:lnTo>
                    <a:pt x="5001" y="0"/>
                  </a:lnTo>
                  <a:close/>
                </a:path>
              </a:pathLst>
            </a:custGeom>
            <a:solidFill>
              <a:srgbClr val="000000"/>
            </a:solidFill>
          </p:spPr>
          <p:txBody>
            <a:bodyPr vert="horz" lIns="91440" tIns="45720" rIns="91440" bIns="45720" anchor="t"/>
            <a:lstStyle/>
            <a:p>
              <a:endParaRPr lang="en-IN"/>
            </a:p>
          </p:txBody>
        </p:sp>
        <p:sp>
          <p:nvSpPr>
            <p:cNvPr id="2898" name="Shape 7638"/>
            <p:cNvSpPr/>
            <p:nvPr/>
          </p:nvSpPr>
          <p:spPr>
            <a:xfrm>
              <a:off x="6026404" y="5709728"/>
              <a:ext cx="10080" cy="10081"/>
            </a:xfrm>
            <a:custGeom>
              <a:avLst/>
              <a:gdLst/>
              <a:ahLst/>
              <a:cxnLst/>
              <a:rect l="0" t="0" r="0" b="0"/>
              <a:pathLst>
                <a:path w="10080" h="10081">
                  <a:moveTo>
                    <a:pt x="4921" y="0"/>
                  </a:moveTo>
                  <a:lnTo>
                    <a:pt x="2698" y="476"/>
                  </a:lnTo>
                  <a:lnTo>
                    <a:pt x="1189" y="1826"/>
                  </a:lnTo>
                  <a:lnTo>
                    <a:pt x="317" y="3413"/>
                  </a:lnTo>
                  <a:lnTo>
                    <a:pt x="0" y="5081"/>
                  </a:lnTo>
                  <a:lnTo>
                    <a:pt x="317" y="6668"/>
                  </a:lnTo>
                  <a:lnTo>
                    <a:pt x="1111" y="8335"/>
                  </a:lnTo>
                  <a:lnTo>
                    <a:pt x="2698" y="9604"/>
                  </a:lnTo>
                  <a:lnTo>
                    <a:pt x="4921" y="10081"/>
                  </a:lnTo>
                  <a:lnTo>
                    <a:pt x="6984" y="9683"/>
                  </a:lnTo>
                  <a:lnTo>
                    <a:pt x="8651" y="8652"/>
                  </a:lnTo>
                  <a:lnTo>
                    <a:pt x="9762" y="7065"/>
                  </a:lnTo>
                  <a:lnTo>
                    <a:pt x="10080" y="5081"/>
                  </a:lnTo>
                  <a:lnTo>
                    <a:pt x="9762" y="3096"/>
                  </a:lnTo>
                  <a:lnTo>
                    <a:pt x="8651"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2899" name="Shape 7639"/>
            <p:cNvSpPr/>
            <p:nvPr/>
          </p:nvSpPr>
          <p:spPr>
            <a:xfrm>
              <a:off x="5876940" y="5709728"/>
              <a:ext cx="23574" cy="67707"/>
            </a:xfrm>
            <a:custGeom>
              <a:avLst/>
              <a:gdLst/>
              <a:ahLst/>
              <a:cxnLst/>
              <a:rect l="0" t="0" r="0" b="0"/>
              <a:pathLst>
                <a:path w="23574" h="67707">
                  <a:moveTo>
                    <a:pt x="15716" y="0"/>
                  </a:moveTo>
                  <a:lnTo>
                    <a:pt x="0" y="4366"/>
                  </a:lnTo>
                  <a:lnTo>
                    <a:pt x="0" y="5953"/>
                  </a:lnTo>
                  <a:lnTo>
                    <a:pt x="3333" y="5794"/>
                  </a:lnTo>
                  <a:lnTo>
                    <a:pt x="5636" y="6112"/>
                  </a:lnTo>
                  <a:lnTo>
                    <a:pt x="6984" y="7143"/>
                  </a:lnTo>
                  <a:lnTo>
                    <a:pt x="7619" y="8969"/>
                  </a:lnTo>
                  <a:lnTo>
                    <a:pt x="7778" y="11827"/>
                  </a:lnTo>
                  <a:lnTo>
                    <a:pt x="7778" y="59054"/>
                  </a:lnTo>
                  <a:lnTo>
                    <a:pt x="7461" y="62388"/>
                  </a:lnTo>
                  <a:lnTo>
                    <a:pt x="6191" y="64532"/>
                  </a:lnTo>
                  <a:lnTo>
                    <a:pt x="3889" y="65643"/>
                  </a:lnTo>
                  <a:lnTo>
                    <a:pt x="158" y="66198"/>
                  </a:lnTo>
                  <a:lnTo>
                    <a:pt x="158" y="67707"/>
                  </a:lnTo>
                  <a:lnTo>
                    <a:pt x="23574" y="67707"/>
                  </a:lnTo>
                  <a:lnTo>
                    <a:pt x="23574" y="66198"/>
                  </a:lnTo>
                  <a:lnTo>
                    <a:pt x="19923" y="65802"/>
                  </a:lnTo>
                  <a:lnTo>
                    <a:pt x="17621" y="64770"/>
                  </a:lnTo>
                  <a:lnTo>
                    <a:pt x="16431" y="62786"/>
                  </a:lnTo>
                  <a:lnTo>
                    <a:pt x="16113" y="59372"/>
                  </a:lnTo>
                  <a:lnTo>
                    <a:pt x="16113" y="238"/>
                  </a:lnTo>
                  <a:lnTo>
                    <a:pt x="15716" y="0"/>
                  </a:lnTo>
                  <a:close/>
                </a:path>
              </a:pathLst>
            </a:custGeom>
            <a:solidFill>
              <a:srgbClr val="000000"/>
            </a:solidFill>
          </p:spPr>
          <p:txBody>
            <a:bodyPr vert="horz" lIns="91440" tIns="45720" rIns="91440" bIns="45720" anchor="t"/>
            <a:lstStyle/>
            <a:p>
              <a:endParaRPr lang="en-IN"/>
            </a:p>
          </p:txBody>
        </p:sp>
        <p:sp>
          <p:nvSpPr>
            <p:cNvPr id="2900" name="Shape 7640"/>
            <p:cNvSpPr/>
            <p:nvPr/>
          </p:nvSpPr>
          <p:spPr>
            <a:xfrm>
              <a:off x="5617305" y="5709728"/>
              <a:ext cx="10080" cy="10081"/>
            </a:xfrm>
            <a:custGeom>
              <a:avLst/>
              <a:gdLst/>
              <a:ahLst/>
              <a:cxnLst/>
              <a:rect l="0" t="0" r="0" b="0"/>
              <a:pathLst>
                <a:path w="10080" h="10081">
                  <a:moveTo>
                    <a:pt x="4921" y="0"/>
                  </a:moveTo>
                  <a:lnTo>
                    <a:pt x="2699" y="476"/>
                  </a:lnTo>
                  <a:lnTo>
                    <a:pt x="1190" y="1826"/>
                  </a:lnTo>
                  <a:lnTo>
                    <a:pt x="317" y="3413"/>
                  </a:lnTo>
                  <a:lnTo>
                    <a:pt x="0" y="5081"/>
                  </a:lnTo>
                  <a:lnTo>
                    <a:pt x="237" y="6668"/>
                  </a:lnTo>
                  <a:lnTo>
                    <a:pt x="1111" y="8335"/>
                  </a:lnTo>
                  <a:lnTo>
                    <a:pt x="2699" y="9604"/>
                  </a:lnTo>
                  <a:lnTo>
                    <a:pt x="4921" y="10081"/>
                  </a:lnTo>
                  <a:lnTo>
                    <a:pt x="6985" y="9683"/>
                  </a:lnTo>
                  <a:lnTo>
                    <a:pt x="8651" y="8652"/>
                  </a:lnTo>
                  <a:lnTo>
                    <a:pt x="9762" y="7065"/>
                  </a:lnTo>
                  <a:lnTo>
                    <a:pt x="10080" y="5081"/>
                  </a:lnTo>
                  <a:lnTo>
                    <a:pt x="9762" y="3096"/>
                  </a:lnTo>
                  <a:lnTo>
                    <a:pt x="8651" y="150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2901" name="Shape 7641"/>
            <p:cNvSpPr/>
            <p:nvPr/>
          </p:nvSpPr>
          <p:spPr>
            <a:xfrm>
              <a:off x="5073506" y="5709728"/>
              <a:ext cx="23574" cy="67707"/>
            </a:xfrm>
            <a:custGeom>
              <a:avLst/>
              <a:gdLst/>
              <a:ahLst/>
              <a:cxnLst/>
              <a:rect l="0" t="0" r="0" b="0"/>
              <a:pathLst>
                <a:path w="23574" h="67707">
                  <a:moveTo>
                    <a:pt x="15796" y="0"/>
                  </a:moveTo>
                  <a:lnTo>
                    <a:pt x="0" y="4366"/>
                  </a:lnTo>
                  <a:lnTo>
                    <a:pt x="0" y="5953"/>
                  </a:lnTo>
                  <a:lnTo>
                    <a:pt x="3413" y="5794"/>
                  </a:lnTo>
                  <a:lnTo>
                    <a:pt x="5715" y="6112"/>
                  </a:lnTo>
                  <a:lnTo>
                    <a:pt x="7065" y="7143"/>
                  </a:lnTo>
                  <a:lnTo>
                    <a:pt x="7699" y="8969"/>
                  </a:lnTo>
                  <a:lnTo>
                    <a:pt x="7858" y="11827"/>
                  </a:lnTo>
                  <a:lnTo>
                    <a:pt x="7858" y="59054"/>
                  </a:lnTo>
                  <a:lnTo>
                    <a:pt x="7541" y="62388"/>
                  </a:lnTo>
                  <a:lnTo>
                    <a:pt x="6271" y="64532"/>
                  </a:lnTo>
                  <a:lnTo>
                    <a:pt x="3968" y="65643"/>
                  </a:lnTo>
                  <a:lnTo>
                    <a:pt x="238" y="66198"/>
                  </a:lnTo>
                  <a:lnTo>
                    <a:pt x="238" y="67707"/>
                  </a:lnTo>
                  <a:lnTo>
                    <a:pt x="23574" y="67707"/>
                  </a:lnTo>
                  <a:lnTo>
                    <a:pt x="23574" y="66198"/>
                  </a:lnTo>
                  <a:lnTo>
                    <a:pt x="20002" y="65802"/>
                  </a:lnTo>
                  <a:lnTo>
                    <a:pt x="17701" y="64770"/>
                  </a:lnTo>
                  <a:lnTo>
                    <a:pt x="16509" y="62786"/>
                  </a:lnTo>
                  <a:lnTo>
                    <a:pt x="16192" y="59372"/>
                  </a:lnTo>
                  <a:lnTo>
                    <a:pt x="16192" y="238"/>
                  </a:lnTo>
                  <a:lnTo>
                    <a:pt x="15796" y="0"/>
                  </a:lnTo>
                  <a:close/>
                </a:path>
              </a:pathLst>
            </a:custGeom>
            <a:solidFill>
              <a:srgbClr val="000000"/>
            </a:solidFill>
          </p:spPr>
          <p:txBody>
            <a:bodyPr vert="horz" lIns="91440" tIns="45720" rIns="91440" bIns="45720" anchor="t"/>
            <a:lstStyle/>
            <a:p>
              <a:endParaRPr lang="en-IN"/>
            </a:p>
          </p:txBody>
        </p:sp>
        <p:sp>
          <p:nvSpPr>
            <p:cNvPr id="2902" name="Shape 7642"/>
            <p:cNvSpPr/>
            <p:nvPr/>
          </p:nvSpPr>
          <p:spPr>
            <a:xfrm>
              <a:off x="5052631" y="5709728"/>
              <a:ext cx="10080" cy="10081"/>
            </a:xfrm>
            <a:custGeom>
              <a:avLst/>
              <a:gdLst/>
              <a:ahLst/>
              <a:cxnLst/>
              <a:rect l="0" t="0" r="0" b="0"/>
              <a:pathLst>
                <a:path w="10080" h="10081">
                  <a:moveTo>
                    <a:pt x="4921" y="0"/>
                  </a:moveTo>
                  <a:lnTo>
                    <a:pt x="2698" y="476"/>
                  </a:lnTo>
                  <a:lnTo>
                    <a:pt x="1190" y="1826"/>
                  </a:lnTo>
                  <a:lnTo>
                    <a:pt x="317" y="3413"/>
                  </a:lnTo>
                  <a:lnTo>
                    <a:pt x="0" y="5081"/>
                  </a:lnTo>
                  <a:lnTo>
                    <a:pt x="317" y="6668"/>
                  </a:lnTo>
                  <a:lnTo>
                    <a:pt x="1111" y="8335"/>
                  </a:lnTo>
                  <a:lnTo>
                    <a:pt x="2698" y="9604"/>
                  </a:lnTo>
                  <a:lnTo>
                    <a:pt x="4921" y="10081"/>
                  </a:lnTo>
                  <a:lnTo>
                    <a:pt x="7063" y="9683"/>
                  </a:lnTo>
                  <a:lnTo>
                    <a:pt x="8651" y="8652"/>
                  </a:lnTo>
                  <a:lnTo>
                    <a:pt x="9762" y="7065"/>
                  </a:lnTo>
                  <a:lnTo>
                    <a:pt x="10080" y="5081"/>
                  </a:lnTo>
                  <a:lnTo>
                    <a:pt x="9762" y="3096"/>
                  </a:lnTo>
                  <a:lnTo>
                    <a:pt x="8651" y="1508"/>
                  </a:lnTo>
                  <a:lnTo>
                    <a:pt x="7063" y="397"/>
                  </a:lnTo>
                  <a:lnTo>
                    <a:pt x="4921" y="0"/>
                  </a:lnTo>
                  <a:close/>
                </a:path>
              </a:pathLst>
            </a:custGeom>
            <a:solidFill>
              <a:srgbClr val="000000"/>
            </a:solidFill>
          </p:spPr>
          <p:txBody>
            <a:bodyPr vert="horz" lIns="91440" tIns="45720" rIns="91440" bIns="45720" anchor="t"/>
            <a:lstStyle/>
            <a:p>
              <a:endParaRPr lang="en-IN"/>
            </a:p>
          </p:txBody>
        </p:sp>
        <p:sp>
          <p:nvSpPr>
            <p:cNvPr id="2903" name="Shape 7643"/>
            <p:cNvSpPr/>
            <p:nvPr/>
          </p:nvSpPr>
          <p:spPr>
            <a:xfrm>
              <a:off x="4947141" y="5709728"/>
              <a:ext cx="46037" cy="68659"/>
            </a:xfrm>
            <a:custGeom>
              <a:avLst/>
              <a:gdLst/>
              <a:ahLst/>
              <a:cxnLst/>
              <a:rect l="0" t="0" r="0" b="0"/>
              <a:pathLst>
                <a:path w="46037" h="68659">
                  <a:moveTo>
                    <a:pt x="14367" y="0"/>
                  </a:moveTo>
                  <a:lnTo>
                    <a:pt x="0" y="4366"/>
                  </a:lnTo>
                  <a:lnTo>
                    <a:pt x="0" y="5953"/>
                  </a:lnTo>
                  <a:lnTo>
                    <a:pt x="2144" y="5874"/>
                  </a:lnTo>
                  <a:lnTo>
                    <a:pt x="4683" y="6192"/>
                  </a:lnTo>
                  <a:lnTo>
                    <a:pt x="5953" y="7223"/>
                  </a:lnTo>
                  <a:lnTo>
                    <a:pt x="6508" y="10874"/>
                  </a:lnTo>
                  <a:lnTo>
                    <a:pt x="6508" y="62309"/>
                  </a:lnTo>
                  <a:lnTo>
                    <a:pt x="7302" y="64056"/>
                  </a:lnTo>
                  <a:lnTo>
                    <a:pt x="9446" y="65563"/>
                  </a:lnTo>
                  <a:lnTo>
                    <a:pt x="15716" y="67786"/>
                  </a:lnTo>
                  <a:lnTo>
                    <a:pt x="21907" y="68659"/>
                  </a:lnTo>
                  <a:lnTo>
                    <a:pt x="28178" y="67945"/>
                  </a:lnTo>
                  <a:lnTo>
                    <a:pt x="33417" y="66119"/>
                  </a:lnTo>
                  <a:lnTo>
                    <a:pt x="37624" y="63262"/>
                  </a:lnTo>
                  <a:lnTo>
                    <a:pt x="40878" y="59769"/>
                  </a:lnTo>
                  <a:lnTo>
                    <a:pt x="43260" y="55801"/>
                  </a:lnTo>
                  <a:lnTo>
                    <a:pt x="44847" y="51752"/>
                  </a:lnTo>
                  <a:lnTo>
                    <a:pt x="45720" y="47783"/>
                  </a:lnTo>
                  <a:lnTo>
                    <a:pt x="46037" y="44132"/>
                  </a:lnTo>
                  <a:lnTo>
                    <a:pt x="45561" y="38736"/>
                  </a:lnTo>
                  <a:lnTo>
                    <a:pt x="44132" y="33656"/>
                  </a:lnTo>
                  <a:lnTo>
                    <a:pt x="41672" y="29051"/>
                  </a:lnTo>
                  <a:lnTo>
                    <a:pt x="38258" y="25400"/>
                  </a:lnTo>
                  <a:lnTo>
                    <a:pt x="33813" y="22940"/>
                  </a:lnTo>
                  <a:lnTo>
                    <a:pt x="28416" y="22067"/>
                  </a:lnTo>
                  <a:lnTo>
                    <a:pt x="24844" y="22543"/>
                  </a:lnTo>
                  <a:lnTo>
                    <a:pt x="22895" y="23243"/>
                  </a:lnTo>
                  <a:lnTo>
                    <a:pt x="24765" y="28337"/>
                  </a:lnTo>
                  <a:lnTo>
                    <a:pt x="28813" y="29131"/>
                  </a:lnTo>
                  <a:lnTo>
                    <a:pt x="31988" y="31353"/>
                  </a:lnTo>
                  <a:lnTo>
                    <a:pt x="34369" y="34607"/>
                  </a:lnTo>
                  <a:lnTo>
                    <a:pt x="36036" y="38576"/>
                  </a:lnTo>
                  <a:lnTo>
                    <a:pt x="36988" y="43101"/>
                  </a:lnTo>
                  <a:lnTo>
                    <a:pt x="37306" y="47783"/>
                  </a:lnTo>
                  <a:lnTo>
                    <a:pt x="37147" y="51276"/>
                  </a:lnTo>
                  <a:lnTo>
                    <a:pt x="36512" y="55245"/>
                  </a:lnTo>
                  <a:lnTo>
                    <a:pt x="35083" y="59054"/>
                  </a:lnTo>
                  <a:lnTo>
                    <a:pt x="32782" y="62388"/>
                  </a:lnTo>
                  <a:lnTo>
                    <a:pt x="29290" y="64611"/>
                  </a:lnTo>
                  <a:lnTo>
                    <a:pt x="24369" y="65484"/>
                  </a:lnTo>
                  <a:lnTo>
                    <a:pt x="20796" y="65008"/>
                  </a:lnTo>
                  <a:lnTo>
                    <a:pt x="16748" y="63500"/>
                  </a:lnTo>
                  <a:lnTo>
                    <a:pt x="15399" y="62229"/>
                  </a:lnTo>
                  <a:lnTo>
                    <a:pt x="14844" y="60722"/>
                  </a:lnTo>
                  <a:lnTo>
                    <a:pt x="14844" y="35798"/>
                  </a:lnTo>
                  <a:lnTo>
                    <a:pt x="15557" y="33258"/>
                  </a:lnTo>
                  <a:lnTo>
                    <a:pt x="16907" y="31353"/>
                  </a:lnTo>
                  <a:lnTo>
                    <a:pt x="18732" y="29924"/>
                  </a:lnTo>
                  <a:lnTo>
                    <a:pt x="20876" y="29051"/>
                  </a:lnTo>
                  <a:lnTo>
                    <a:pt x="24765" y="28337"/>
                  </a:lnTo>
                  <a:lnTo>
                    <a:pt x="22895" y="23243"/>
                  </a:lnTo>
                  <a:lnTo>
                    <a:pt x="21749" y="23655"/>
                  </a:lnTo>
                  <a:lnTo>
                    <a:pt x="19130" y="25242"/>
                  </a:lnTo>
                  <a:lnTo>
                    <a:pt x="17066" y="27067"/>
                  </a:lnTo>
                  <a:lnTo>
                    <a:pt x="15716" y="28813"/>
                  </a:lnTo>
                  <a:lnTo>
                    <a:pt x="15081" y="30162"/>
                  </a:lnTo>
                  <a:lnTo>
                    <a:pt x="14844" y="30162"/>
                  </a:lnTo>
                  <a:lnTo>
                    <a:pt x="14844" y="238"/>
                  </a:lnTo>
                  <a:lnTo>
                    <a:pt x="14367" y="0"/>
                  </a:lnTo>
                  <a:close/>
                </a:path>
              </a:pathLst>
            </a:custGeom>
            <a:solidFill>
              <a:srgbClr val="000000"/>
            </a:solidFill>
          </p:spPr>
          <p:txBody>
            <a:bodyPr vert="horz" lIns="91440" tIns="45720" rIns="91440" bIns="45720" anchor="t"/>
            <a:lstStyle/>
            <a:p>
              <a:endParaRPr lang="en-IN"/>
            </a:p>
          </p:txBody>
        </p:sp>
        <p:sp>
          <p:nvSpPr>
            <p:cNvPr id="2904" name="Shape 7644"/>
            <p:cNvSpPr/>
            <p:nvPr/>
          </p:nvSpPr>
          <p:spPr>
            <a:xfrm>
              <a:off x="5324252" y="5709728"/>
              <a:ext cx="35956" cy="67707"/>
            </a:xfrm>
            <a:custGeom>
              <a:avLst/>
              <a:gdLst/>
              <a:ahLst/>
              <a:cxnLst/>
              <a:rect l="0" t="0" r="0" b="0"/>
              <a:pathLst>
                <a:path w="35956" h="67707">
                  <a:moveTo>
                    <a:pt x="26034" y="0"/>
                  </a:moveTo>
                  <a:lnTo>
                    <a:pt x="20161" y="793"/>
                  </a:lnTo>
                  <a:lnTo>
                    <a:pt x="15794" y="2857"/>
                  </a:lnTo>
                  <a:lnTo>
                    <a:pt x="12619" y="5874"/>
                  </a:lnTo>
                  <a:lnTo>
                    <a:pt x="10477" y="9446"/>
                  </a:lnTo>
                  <a:lnTo>
                    <a:pt x="9127" y="13336"/>
                  </a:lnTo>
                  <a:lnTo>
                    <a:pt x="8492" y="17145"/>
                  </a:lnTo>
                  <a:lnTo>
                    <a:pt x="8254" y="20558"/>
                  </a:lnTo>
                  <a:lnTo>
                    <a:pt x="8254" y="23098"/>
                  </a:lnTo>
                  <a:lnTo>
                    <a:pt x="78" y="23098"/>
                  </a:lnTo>
                  <a:lnTo>
                    <a:pt x="78" y="26273"/>
                  </a:lnTo>
                  <a:lnTo>
                    <a:pt x="8254" y="26273"/>
                  </a:lnTo>
                  <a:lnTo>
                    <a:pt x="8254" y="57388"/>
                  </a:lnTo>
                  <a:lnTo>
                    <a:pt x="7937" y="61912"/>
                  </a:lnTo>
                  <a:lnTo>
                    <a:pt x="6587" y="64532"/>
                  </a:lnTo>
                  <a:lnTo>
                    <a:pt x="4127" y="65802"/>
                  </a:lnTo>
                  <a:lnTo>
                    <a:pt x="0" y="66198"/>
                  </a:lnTo>
                  <a:lnTo>
                    <a:pt x="0" y="67707"/>
                  </a:lnTo>
                  <a:lnTo>
                    <a:pt x="25796" y="67707"/>
                  </a:lnTo>
                  <a:lnTo>
                    <a:pt x="25796" y="66198"/>
                  </a:lnTo>
                  <a:lnTo>
                    <a:pt x="21907" y="65881"/>
                  </a:lnTo>
                  <a:lnTo>
                    <a:pt x="19287" y="65167"/>
                  </a:lnTo>
                  <a:lnTo>
                    <a:pt x="17779" y="63976"/>
                  </a:lnTo>
                  <a:lnTo>
                    <a:pt x="16906" y="62309"/>
                  </a:lnTo>
                  <a:lnTo>
                    <a:pt x="16588" y="60087"/>
                  </a:lnTo>
                  <a:lnTo>
                    <a:pt x="16588" y="26273"/>
                  </a:lnTo>
                  <a:lnTo>
                    <a:pt x="28653" y="26273"/>
                  </a:lnTo>
                  <a:lnTo>
                    <a:pt x="28653" y="23098"/>
                  </a:lnTo>
                  <a:lnTo>
                    <a:pt x="16430" y="23098"/>
                  </a:lnTo>
                  <a:lnTo>
                    <a:pt x="16430" y="11588"/>
                  </a:lnTo>
                  <a:lnTo>
                    <a:pt x="16827" y="7699"/>
                  </a:lnTo>
                  <a:lnTo>
                    <a:pt x="17382" y="5794"/>
                  </a:lnTo>
                  <a:lnTo>
                    <a:pt x="18414" y="4287"/>
                  </a:lnTo>
                  <a:lnTo>
                    <a:pt x="20081" y="3175"/>
                  </a:lnTo>
                  <a:lnTo>
                    <a:pt x="22383" y="2778"/>
                  </a:lnTo>
                  <a:lnTo>
                    <a:pt x="24447" y="3333"/>
                  </a:lnTo>
                  <a:lnTo>
                    <a:pt x="25955" y="4683"/>
                  </a:lnTo>
                  <a:lnTo>
                    <a:pt x="28494" y="8335"/>
                  </a:lnTo>
                  <a:lnTo>
                    <a:pt x="29923" y="9683"/>
                  </a:lnTo>
                  <a:lnTo>
                    <a:pt x="31669" y="10240"/>
                  </a:lnTo>
                  <a:lnTo>
                    <a:pt x="33257" y="10001"/>
                  </a:lnTo>
                  <a:lnTo>
                    <a:pt x="34607" y="9207"/>
                  </a:lnTo>
                  <a:lnTo>
                    <a:pt x="35559" y="7937"/>
                  </a:lnTo>
                  <a:lnTo>
                    <a:pt x="35956" y="6032"/>
                  </a:lnTo>
                  <a:lnTo>
                    <a:pt x="35162" y="3731"/>
                  </a:lnTo>
                  <a:lnTo>
                    <a:pt x="33098" y="1826"/>
                  </a:lnTo>
                  <a:lnTo>
                    <a:pt x="29923" y="476"/>
                  </a:lnTo>
                  <a:lnTo>
                    <a:pt x="26034" y="0"/>
                  </a:lnTo>
                  <a:close/>
                </a:path>
              </a:pathLst>
            </a:custGeom>
            <a:solidFill>
              <a:srgbClr val="000000"/>
            </a:solidFill>
          </p:spPr>
          <p:txBody>
            <a:bodyPr vert="horz" lIns="91440" tIns="45720" rIns="91440" bIns="45720" anchor="t"/>
            <a:lstStyle/>
            <a:p>
              <a:endParaRPr lang="en-IN"/>
            </a:p>
          </p:txBody>
        </p:sp>
        <p:sp>
          <p:nvSpPr>
            <p:cNvPr id="2905" name="Shape 7645"/>
            <p:cNvSpPr/>
            <p:nvPr/>
          </p:nvSpPr>
          <p:spPr>
            <a:xfrm>
              <a:off x="5992192" y="5720046"/>
              <a:ext cx="26352" cy="58341"/>
            </a:xfrm>
            <a:custGeom>
              <a:avLst/>
              <a:gdLst/>
              <a:ahLst/>
              <a:cxnLst/>
              <a:rect l="0" t="0" r="0" b="0"/>
              <a:pathLst>
                <a:path w="26352" h="58341">
                  <a:moveTo>
                    <a:pt x="13335" y="0"/>
                  </a:moveTo>
                  <a:lnTo>
                    <a:pt x="10874" y="3413"/>
                  </a:lnTo>
                  <a:lnTo>
                    <a:pt x="8890" y="6112"/>
                  </a:lnTo>
                  <a:lnTo>
                    <a:pt x="4366" y="11271"/>
                  </a:lnTo>
                  <a:lnTo>
                    <a:pt x="1428" y="13652"/>
                  </a:lnTo>
                  <a:lnTo>
                    <a:pt x="397" y="14446"/>
                  </a:lnTo>
                  <a:lnTo>
                    <a:pt x="0" y="15240"/>
                  </a:lnTo>
                  <a:lnTo>
                    <a:pt x="397" y="15954"/>
                  </a:lnTo>
                  <a:lnTo>
                    <a:pt x="5636" y="15954"/>
                  </a:lnTo>
                  <a:lnTo>
                    <a:pt x="5636" y="45799"/>
                  </a:lnTo>
                  <a:lnTo>
                    <a:pt x="5873" y="49133"/>
                  </a:lnTo>
                  <a:lnTo>
                    <a:pt x="6430" y="51911"/>
                  </a:lnTo>
                  <a:lnTo>
                    <a:pt x="7223" y="54133"/>
                  </a:lnTo>
                  <a:lnTo>
                    <a:pt x="8335" y="55801"/>
                  </a:lnTo>
                  <a:lnTo>
                    <a:pt x="11271" y="57785"/>
                  </a:lnTo>
                  <a:lnTo>
                    <a:pt x="14763" y="58341"/>
                  </a:lnTo>
                  <a:lnTo>
                    <a:pt x="18177" y="57706"/>
                  </a:lnTo>
                  <a:lnTo>
                    <a:pt x="21352" y="56197"/>
                  </a:lnTo>
                  <a:lnTo>
                    <a:pt x="24210" y="53816"/>
                  </a:lnTo>
                  <a:lnTo>
                    <a:pt x="26352" y="50800"/>
                  </a:lnTo>
                  <a:lnTo>
                    <a:pt x="25082" y="49688"/>
                  </a:lnTo>
                  <a:lnTo>
                    <a:pt x="22860" y="51991"/>
                  </a:lnTo>
                  <a:lnTo>
                    <a:pt x="19050" y="53181"/>
                  </a:lnTo>
                  <a:lnTo>
                    <a:pt x="16907" y="52704"/>
                  </a:lnTo>
                  <a:lnTo>
                    <a:pt x="15478" y="51593"/>
                  </a:lnTo>
                  <a:lnTo>
                    <a:pt x="14604" y="49847"/>
                  </a:lnTo>
                  <a:lnTo>
                    <a:pt x="14208" y="47942"/>
                  </a:lnTo>
                  <a:lnTo>
                    <a:pt x="13970" y="44291"/>
                  </a:lnTo>
                  <a:lnTo>
                    <a:pt x="13970" y="15954"/>
                  </a:lnTo>
                  <a:lnTo>
                    <a:pt x="23971" y="15954"/>
                  </a:lnTo>
                  <a:lnTo>
                    <a:pt x="23971" y="12779"/>
                  </a:lnTo>
                  <a:lnTo>
                    <a:pt x="13970" y="12779"/>
                  </a:lnTo>
                  <a:lnTo>
                    <a:pt x="13970" y="1270"/>
                  </a:lnTo>
                  <a:lnTo>
                    <a:pt x="13891" y="318"/>
                  </a:lnTo>
                  <a:lnTo>
                    <a:pt x="13335" y="0"/>
                  </a:lnTo>
                  <a:close/>
                </a:path>
              </a:pathLst>
            </a:custGeom>
            <a:solidFill>
              <a:srgbClr val="000000"/>
            </a:solidFill>
          </p:spPr>
          <p:txBody>
            <a:bodyPr vert="horz" lIns="91440" tIns="45720" rIns="91440" bIns="45720" anchor="t"/>
            <a:lstStyle/>
            <a:p>
              <a:endParaRPr lang="en-IN"/>
            </a:p>
          </p:txBody>
        </p:sp>
        <p:sp>
          <p:nvSpPr>
            <p:cNvPr id="2906" name="Shape 7646"/>
            <p:cNvSpPr/>
            <p:nvPr/>
          </p:nvSpPr>
          <p:spPr>
            <a:xfrm>
              <a:off x="4846096" y="5720046"/>
              <a:ext cx="26353" cy="58341"/>
            </a:xfrm>
            <a:custGeom>
              <a:avLst/>
              <a:gdLst/>
              <a:ahLst/>
              <a:cxnLst/>
              <a:rect l="0" t="0" r="0" b="0"/>
              <a:pathLst>
                <a:path w="26353" h="58341">
                  <a:moveTo>
                    <a:pt x="13256" y="0"/>
                  </a:moveTo>
                  <a:lnTo>
                    <a:pt x="10875" y="3413"/>
                  </a:lnTo>
                  <a:lnTo>
                    <a:pt x="8891" y="6112"/>
                  </a:lnTo>
                  <a:lnTo>
                    <a:pt x="4366" y="11271"/>
                  </a:lnTo>
                  <a:lnTo>
                    <a:pt x="1350" y="13652"/>
                  </a:lnTo>
                  <a:lnTo>
                    <a:pt x="397" y="14446"/>
                  </a:lnTo>
                  <a:lnTo>
                    <a:pt x="0" y="15240"/>
                  </a:lnTo>
                  <a:lnTo>
                    <a:pt x="397" y="15954"/>
                  </a:lnTo>
                  <a:lnTo>
                    <a:pt x="5636" y="15954"/>
                  </a:lnTo>
                  <a:lnTo>
                    <a:pt x="5636" y="45799"/>
                  </a:lnTo>
                  <a:lnTo>
                    <a:pt x="5875" y="49133"/>
                  </a:lnTo>
                  <a:lnTo>
                    <a:pt x="6350" y="51911"/>
                  </a:lnTo>
                  <a:lnTo>
                    <a:pt x="7223" y="54133"/>
                  </a:lnTo>
                  <a:lnTo>
                    <a:pt x="8335" y="55801"/>
                  </a:lnTo>
                  <a:lnTo>
                    <a:pt x="11192" y="57785"/>
                  </a:lnTo>
                  <a:lnTo>
                    <a:pt x="14764" y="58341"/>
                  </a:lnTo>
                  <a:lnTo>
                    <a:pt x="18177" y="57706"/>
                  </a:lnTo>
                  <a:lnTo>
                    <a:pt x="21352" y="56197"/>
                  </a:lnTo>
                  <a:lnTo>
                    <a:pt x="24131" y="53816"/>
                  </a:lnTo>
                  <a:lnTo>
                    <a:pt x="26353" y="50800"/>
                  </a:lnTo>
                  <a:lnTo>
                    <a:pt x="25083" y="49688"/>
                  </a:lnTo>
                  <a:lnTo>
                    <a:pt x="22861" y="51991"/>
                  </a:lnTo>
                  <a:lnTo>
                    <a:pt x="19050" y="53181"/>
                  </a:lnTo>
                  <a:lnTo>
                    <a:pt x="16907" y="52704"/>
                  </a:lnTo>
                  <a:lnTo>
                    <a:pt x="15478" y="51593"/>
                  </a:lnTo>
                  <a:lnTo>
                    <a:pt x="14130" y="47942"/>
                  </a:lnTo>
                  <a:lnTo>
                    <a:pt x="13971" y="44291"/>
                  </a:lnTo>
                  <a:lnTo>
                    <a:pt x="13971" y="15954"/>
                  </a:lnTo>
                  <a:lnTo>
                    <a:pt x="23972" y="15954"/>
                  </a:lnTo>
                  <a:lnTo>
                    <a:pt x="23972" y="12779"/>
                  </a:lnTo>
                  <a:lnTo>
                    <a:pt x="13971" y="12779"/>
                  </a:lnTo>
                  <a:lnTo>
                    <a:pt x="13971" y="1270"/>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2907" name="Shape 7647"/>
            <p:cNvSpPr/>
            <p:nvPr/>
          </p:nvSpPr>
          <p:spPr>
            <a:xfrm>
              <a:off x="6233334" y="5709728"/>
              <a:ext cx="45958" cy="68659"/>
            </a:xfrm>
            <a:custGeom>
              <a:avLst/>
              <a:gdLst/>
              <a:ahLst/>
              <a:cxnLst/>
              <a:rect l="0" t="0" r="0" b="0"/>
              <a:pathLst>
                <a:path w="45958" h="68659">
                  <a:moveTo>
                    <a:pt x="38814" y="0"/>
                  </a:moveTo>
                  <a:lnTo>
                    <a:pt x="24288" y="4366"/>
                  </a:lnTo>
                  <a:lnTo>
                    <a:pt x="24288" y="5953"/>
                  </a:lnTo>
                  <a:lnTo>
                    <a:pt x="26669" y="5874"/>
                  </a:lnTo>
                  <a:lnTo>
                    <a:pt x="29209" y="6192"/>
                  </a:lnTo>
                  <a:lnTo>
                    <a:pt x="30479" y="7223"/>
                  </a:lnTo>
                  <a:lnTo>
                    <a:pt x="31036" y="10874"/>
                  </a:lnTo>
                  <a:lnTo>
                    <a:pt x="31036" y="26352"/>
                  </a:lnTo>
                  <a:lnTo>
                    <a:pt x="28575" y="24448"/>
                  </a:lnTo>
                  <a:lnTo>
                    <a:pt x="26114" y="23177"/>
                  </a:lnTo>
                  <a:lnTo>
                    <a:pt x="23494" y="22383"/>
                  </a:lnTo>
                  <a:lnTo>
                    <a:pt x="22645" y="22294"/>
                  </a:lnTo>
                  <a:lnTo>
                    <a:pt x="20796" y="24844"/>
                  </a:lnTo>
                  <a:lnTo>
                    <a:pt x="20796" y="24844"/>
                  </a:lnTo>
                  <a:lnTo>
                    <a:pt x="24288" y="25479"/>
                  </a:lnTo>
                  <a:lnTo>
                    <a:pt x="27383" y="27306"/>
                  </a:lnTo>
                  <a:lnTo>
                    <a:pt x="29764" y="30401"/>
                  </a:lnTo>
                  <a:lnTo>
                    <a:pt x="31036" y="34767"/>
                  </a:lnTo>
                  <a:lnTo>
                    <a:pt x="31036" y="57547"/>
                  </a:lnTo>
                  <a:lnTo>
                    <a:pt x="29844" y="60007"/>
                  </a:lnTo>
                  <a:lnTo>
                    <a:pt x="27861" y="61912"/>
                  </a:lnTo>
                  <a:lnTo>
                    <a:pt x="25162" y="63103"/>
                  </a:lnTo>
                  <a:lnTo>
                    <a:pt x="22225" y="63500"/>
                  </a:lnTo>
                  <a:lnTo>
                    <a:pt x="18891" y="63023"/>
                  </a:lnTo>
                  <a:lnTo>
                    <a:pt x="15716" y="61516"/>
                  </a:lnTo>
                  <a:lnTo>
                    <a:pt x="12937" y="58896"/>
                  </a:lnTo>
                  <a:lnTo>
                    <a:pt x="10635" y="55007"/>
                  </a:lnTo>
                  <a:lnTo>
                    <a:pt x="9127" y="49847"/>
                  </a:lnTo>
                  <a:lnTo>
                    <a:pt x="8493" y="43179"/>
                  </a:lnTo>
                  <a:lnTo>
                    <a:pt x="9048" y="37148"/>
                  </a:lnTo>
                  <a:lnTo>
                    <a:pt x="10477" y="32465"/>
                  </a:lnTo>
                  <a:lnTo>
                    <a:pt x="12620" y="28972"/>
                  </a:lnTo>
                  <a:lnTo>
                    <a:pt x="15161" y="26670"/>
                  </a:lnTo>
                  <a:lnTo>
                    <a:pt x="17938" y="25321"/>
                  </a:lnTo>
                  <a:lnTo>
                    <a:pt x="20796" y="24844"/>
                  </a:lnTo>
                  <a:lnTo>
                    <a:pt x="22645" y="22294"/>
                  </a:lnTo>
                  <a:lnTo>
                    <a:pt x="20478" y="22067"/>
                  </a:lnTo>
                  <a:lnTo>
                    <a:pt x="15161" y="23018"/>
                  </a:lnTo>
                  <a:lnTo>
                    <a:pt x="10239" y="25558"/>
                  </a:lnTo>
                  <a:lnTo>
                    <a:pt x="6112" y="29368"/>
                  </a:lnTo>
                  <a:lnTo>
                    <a:pt x="2857" y="34369"/>
                  </a:lnTo>
                  <a:lnTo>
                    <a:pt x="793" y="40163"/>
                  </a:lnTo>
                  <a:lnTo>
                    <a:pt x="0" y="46434"/>
                  </a:lnTo>
                  <a:lnTo>
                    <a:pt x="634" y="53261"/>
                  </a:lnTo>
                  <a:lnTo>
                    <a:pt x="2302" y="58420"/>
                  </a:lnTo>
                  <a:lnTo>
                    <a:pt x="4683" y="62388"/>
                  </a:lnTo>
                  <a:lnTo>
                    <a:pt x="7539" y="65167"/>
                  </a:lnTo>
                  <a:lnTo>
                    <a:pt x="10635" y="66992"/>
                  </a:lnTo>
                  <a:lnTo>
                    <a:pt x="13573" y="68103"/>
                  </a:lnTo>
                  <a:lnTo>
                    <a:pt x="16112" y="68579"/>
                  </a:lnTo>
                  <a:lnTo>
                    <a:pt x="18018" y="68659"/>
                  </a:lnTo>
                  <a:lnTo>
                    <a:pt x="22859" y="68024"/>
                  </a:lnTo>
                  <a:lnTo>
                    <a:pt x="26510" y="66516"/>
                  </a:lnTo>
                  <a:lnTo>
                    <a:pt x="29050" y="64452"/>
                  </a:lnTo>
                  <a:lnTo>
                    <a:pt x="30797" y="62309"/>
                  </a:lnTo>
                  <a:lnTo>
                    <a:pt x="31036" y="62309"/>
                  </a:lnTo>
                  <a:lnTo>
                    <a:pt x="31036" y="68342"/>
                  </a:lnTo>
                  <a:lnTo>
                    <a:pt x="31432" y="68659"/>
                  </a:lnTo>
                  <a:lnTo>
                    <a:pt x="38814" y="66039"/>
                  </a:lnTo>
                  <a:lnTo>
                    <a:pt x="45958" y="63500"/>
                  </a:lnTo>
                  <a:lnTo>
                    <a:pt x="45958" y="61912"/>
                  </a:lnTo>
                  <a:lnTo>
                    <a:pt x="43179" y="61912"/>
                  </a:lnTo>
                  <a:lnTo>
                    <a:pt x="41275" y="61595"/>
                  </a:lnTo>
                  <a:lnTo>
                    <a:pt x="40163" y="60881"/>
                  </a:lnTo>
                  <a:lnTo>
                    <a:pt x="39608" y="59769"/>
                  </a:lnTo>
                  <a:lnTo>
                    <a:pt x="39289" y="56356"/>
                  </a:lnTo>
                  <a:lnTo>
                    <a:pt x="39289" y="238"/>
                  </a:lnTo>
                  <a:lnTo>
                    <a:pt x="38814" y="0"/>
                  </a:lnTo>
                  <a:close/>
                </a:path>
              </a:pathLst>
            </a:custGeom>
            <a:solidFill>
              <a:srgbClr val="000000"/>
            </a:solidFill>
          </p:spPr>
          <p:txBody>
            <a:bodyPr vert="horz" lIns="91440" tIns="45720" rIns="91440" bIns="45720" anchor="t"/>
            <a:lstStyle/>
            <a:p>
              <a:endParaRPr lang="en-IN"/>
            </a:p>
          </p:txBody>
        </p:sp>
        <p:sp>
          <p:nvSpPr>
            <p:cNvPr id="2908" name="Shape 7648"/>
            <p:cNvSpPr/>
            <p:nvPr/>
          </p:nvSpPr>
          <p:spPr>
            <a:xfrm>
              <a:off x="6204521" y="5731795"/>
              <a:ext cx="23493" cy="45639"/>
            </a:xfrm>
            <a:custGeom>
              <a:avLst/>
              <a:gdLst/>
              <a:ahLst/>
              <a:cxnLst/>
              <a:rect l="0" t="0" r="0" b="0"/>
              <a:pathLst>
                <a:path w="23493" h="45639">
                  <a:moveTo>
                    <a:pt x="15715" y="0"/>
                  </a:moveTo>
                  <a:lnTo>
                    <a:pt x="396" y="5476"/>
                  </a:lnTo>
                  <a:lnTo>
                    <a:pt x="396" y="6983"/>
                  </a:lnTo>
                  <a:lnTo>
                    <a:pt x="4365" y="6587"/>
                  </a:lnTo>
                  <a:lnTo>
                    <a:pt x="5556" y="6666"/>
                  </a:lnTo>
                  <a:lnTo>
                    <a:pt x="6667" y="7380"/>
                  </a:lnTo>
                  <a:lnTo>
                    <a:pt x="7461" y="9127"/>
                  </a:lnTo>
                  <a:lnTo>
                    <a:pt x="7777" y="12539"/>
                  </a:lnTo>
                  <a:lnTo>
                    <a:pt x="7777" y="35479"/>
                  </a:lnTo>
                  <a:lnTo>
                    <a:pt x="7618" y="38733"/>
                  </a:lnTo>
                  <a:lnTo>
                    <a:pt x="7143" y="41114"/>
                  </a:lnTo>
                  <a:lnTo>
                    <a:pt x="6190" y="42623"/>
                  </a:lnTo>
                  <a:lnTo>
                    <a:pt x="4762" y="43496"/>
                  </a:lnTo>
                  <a:lnTo>
                    <a:pt x="2778" y="43893"/>
                  </a:lnTo>
                  <a:lnTo>
                    <a:pt x="0" y="44131"/>
                  </a:lnTo>
                  <a:lnTo>
                    <a:pt x="0" y="45639"/>
                  </a:lnTo>
                  <a:lnTo>
                    <a:pt x="23493" y="45639"/>
                  </a:lnTo>
                  <a:lnTo>
                    <a:pt x="23493" y="44131"/>
                  </a:lnTo>
                  <a:lnTo>
                    <a:pt x="19446" y="43496"/>
                  </a:lnTo>
                  <a:lnTo>
                    <a:pt x="17223" y="42067"/>
                  </a:lnTo>
                  <a:lnTo>
                    <a:pt x="16350" y="39527"/>
                  </a:lnTo>
                  <a:lnTo>
                    <a:pt x="16112" y="35479"/>
                  </a:lnTo>
                  <a:lnTo>
                    <a:pt x="16112" y="316"/>
                  </a:lnTo>
                  <a:lnTo>
                    <a:pt x="15715" y="0"/>
                  </a:lnTo>
                  <a:close/>
                </a:path>
              </a:pathLst>
            </a:custGeom>
            <a:solidFill>
              <a:srgbClr val="000000"/>
            </a:solidFill>
          </p:spPr>
          <p:txBody>
            <a:bodyPr vert="horz" lIns="91440" tIns="45720" rIns="91440" bIns="45720" anchor="t"/>
            <a:lstStyle/>
            <a:p>
              <a:endParaRPr lang="en-IN"/>
            </a:p>
          </p:txBody>
        </p:sp>
        <p:sp>
          <p:nvSpPr>
            <p:cNvPr id="2909" name="Shape 7649"/>
            <p:cNvSpPr/>
            <p:nvPr/>
          </p:nvSpPr>
          <p:spPr>
            <a:xfrm>
              <a:off x="6118399" y="5731795"/>
              <a:ext cx="40163" cy="46592"/>
            </a:xfrm>
            <a:custGeom>
              <a:avLst/>
              <a:gdLst/>
              <a:ahLst/>
              <a:cxnLst/>
              <a:rect l="0" t="0" r="0" b="0"/>
              <a:pathLst>
                <a:path w="40163" h="46592">
                  <a:moveTo>
                    <a:pt x="18018" y="0"/>
                  </a:moveTo>
                  <a:lnTo>
                    <a:pt x="12858" y="555"/>
                  </a:lnTo>
                  <a:lnTo>
                    <a:pt x="8731" y="1983"/>
                  </a:lnTo>
                  <a:lnTo>
                    <a:pt x="5634" y="4047"/>
                  </a:lnTo>
                  <a:lnTo>
                    <a:pt x="3571" y="6428"/>
                  </a:lnTo>
                  <a:lnTo>
                    <a:pt x="2302" y="8809"/>
                  </a:lnTo>
                  <a:lnTo>
                    <a:pt x="1904" y="11032"/>
                  </a:lnTo>
                  <a:lnTo>
                    <a:pt x="2857" y="13810"/>
                  </a:lnTo>
                  <a:lnTo>
                    <a:pt x="4205" y="14921"/>
                  </a:lnTo>
                  <a:lnTo>
                    <a:pt x="6191" y="15397"/>
                  </a:lnTo>
                  <a:lnTo>
                    <a:pt x="7937" y="15001"/>
                  </a:lnTo>
                  <a:lnTo>
                    <a:pt x="9366" y="13969"/>
                  </a:lnTo>
                  <a:lnTo>
                    <a:pt x="10318" y="12619"/>
                  </a:lnTo>
                  <a:lnTo>
                    <a:pt x="10635" y="11112"/>
                  </a:lnTo>
                  <a:lnTo>
                    <a:pt x="10397" y="9364"/>
                  </a:lnTo>
                  <a:lnTo>
                    <a:pt x="10159" y="7301"/>
                  </a:lnTo>
                  <a:lnTo>
                    <a:pt x="10715" y="5238"/>
                  </a:lnTo>
                  <a:lnTo>
                    <a:pt x="12382" y="3730"/>
                  </a:lnTo>
                  <a:lnTo>
                    <a:pt x="14684" y="2697"/>
                  </a:lnTo>
                  <a:lnTo>
                    <a:pt x="17144" y="2381"/>
                  </a:lnTo>
                  <a:lnTo>
                    <a:pt x="19684" y="2697"/>
                  </a:lnTo>
                  <a:lnTo>
                    <a:pt x="22145" y="3888"/>
                  </a:lnTo>
                  <a:lnTo>
                    <a:pt x="24049" y="6350"/>
                  </a:lnTo>
                  <a:lnTo>
                    <a:pt x="24764" y="10635"/>
                  </a:lnTo>
                  <a:lnTo>
                    <a:pt x="24764" y="16668"/>
                  </a:lnTo>
                  <a:lnTo>
                    <a:pt x="24024" y="16960"/>
                  </a:lnTo>
                  <a:lnTo>
                    <a:pt x="24764" y="19050"/>
                  </a:lnTo>
                  <a:lnTo>
                    <a:pt x="24764" y="33416"/>
                  </a:lnTo>
                  <a:lnTo>
                    <a:pt x="24209" y="36749"/>
                  </a:lnTo>
                  <a:lnTo>
                    <a:pt x="23176" y="37939"/>
                  </a:lnTo>
                  <a:lnTo>
                    <a:pt x="21431" y="39051"/>
                  </a:lnTo>
                  <a:lnTo>
                    <a:pt x="18812" y="40083"/>
                  </a:lnTo>
                  <a:lnTo>
                    <a:pt x="15239" y="40877"/>
                  </a:lnTo>
                  <a:lnTo>
                    <a:pt x="12700" y="40321"/>
                  </a:lnTo>
                  <a:lnTo>
                    <a:pt x="10635" y="38733"/>
                  </a:lnTo>
                  <a:lnTo>
                    <a:pt x="9287" y="36273"/>
                  </a:lnTo>
                  <a:lnTo>
                    <a:pt x="8731" y="33098"/>
                  </a:lnTo>
                  <a:lnTo>
                    <a:pt x="8731" y="32939"/>
                  </a:lnTo>
                  <a:lnTo>
                    <a:pt x="8889" y="31113"/>
                  </a:lnTo>
                  <a:lnTo>
                    <a:pt x="9603" y="28971"/>
                  </a:lnTo>
                  <a:lnTo>
                    <a:pt x="11190" y="26589"/>
                  </a:lnTo>
                  <a:lnTo>
                    <a:pt x="13969" y="24128"/>
                  </a:lnTo>
                  <a:lnTo>
                    <a:pt x="15953" y="22858"/>
                  </a:lnTo>
                  <a:lnTo>
                    <a:pt x="18414" y="21588"/>
                  </a:lnTo>
                  <a:lnTo>
                    <a:pt x="24764" y="19050"/>
                  </a:lnTo>
                  <a:lnTo>
                    <a:pt x="24024" y="16960"/>
                  </a:lnTo>
                  <a:lnTo>
                    <a:pt x="17303" y="19605"/>
                  </a:lnTo>
                  <a:lnTo>
                    <a:pt x="11190" y="22382"/>
                  </a:lnTo>
                  <a:lnTo>
                    <a:pt x="6350" y="25161"/>
                  </a:lnTo>
                  <a:lnTo>
                    <a:pt x="2857" y="28256"/>
                  </a:lnTo>
                  <a:lnTo>
                    <a:pt x="714" y="31828"/>
                  </a:lnTo>
                  <a:lnTo>
                    <a:pt x="0" y="36273"/>
                  </a:lnTo>
                  <a:lnTo>
                    <a:pt x="951" y="40638"/>
                  </a:lnTo>
                  <a:lnTo>
                    <a:pt x="3253" y="43893"/>
                  </a:lnTo>
                  <a:lnTo>
                    <a:pt x="6667" y="45957"/>
                  </a:lnTo>
                  <a:lnTo>
                    <a:pt x="10555" y="46592"/>
                  </a:lnTo>
                  <a:lnTo>
                    <a:pt x="14604" y="45957"/>
                  </a:lnTo>
                  <a:lnTo>
                    <a:pt x="18414" y="44211"/>
                  </a:lnTo>
                  <a:lnTo>
                    <a:pt x="24923" y="39368"/>
                  </a:lnTo>
                  <a:lnTo>
                    <a:pt x="25400" y="42384"/>
                  </a:lnTo>
                  <a:lnTo>
                    <a:pt x="26351" y="44448"/>
                  </a:lnTo>
                  <a:lnTo>
                    <a:pt x="27622" y="45718"/>
                  </a:lnTo>
                  <a:lnTo>
                    <a:pt x="28971" y="46353"/>
                  </a:lnTo>
                  <a:lnTo>
                    <a:pt x="31353" y="46592"/>
                  </a:lnTo>
                  <a:lnTo>
                    <a:pt x="32780" y="46433"/>
                  </a:lnTo>
                  <a:lnTo>
                    <a:pt x="34766" y="45877"/>
                  </a:lnTo>
                  <a:lnTo>
                    <a:pt x="37227" y="44448"/>
                  </a:lnTo>
                  <a:lnTo>
                    <a:pt x="40163" y="41671"/>
                  </a:lnTo>
                  <a:lnTo>
                    <a:pt x="40163" y="39051"/>
                  </a:lnTo>
                  <a:lnTo>
                    <a:pt x="38337" y="40321"/>
                  </a:lnTo>
                  <a:lnTo>
                    <a:pt x="35718" y="40956"/>
                  </a:lnTo>
                  <a:lnTo>
                    <a:pt x="33972" y="40479"/>
                  </a:lnTo>
                  <a:lnTo>
                    <a:pt x="33178" y="39131"/>
                  </a:lnTo>
                  <a:lnTo>
                    <a:pt x="32780" y="35162"/>
                  </a:lnTo>
                  <a:lnTo>
                    <a:pt x="32780" y="15875"/>
                  </a:lnTo>
                  <a:lnTo>
                    <a:pt x="32305" y="9127"/>
                  </a:lnTo>
                  <a:lnTo>
                    <a:pt x="30956" y="5713"/>
                  </a:lnTo>
                  <a:lnTo>
                    <a:pt x="28416" y="2777"/>
                  </a:lnTo>
                  <a:lnTo>
                    <a:pt x="26590"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2910" name="Shape 7650"/>
            <p:cNvSpPr/>
            <p:nvPr/>
          </p:nvSpPr>
          <p:spPr>
            <a:xfrm>
              <a:off x="6020291" y="5731795"/>
              <a:ext cx="23416" cy="45639"/>
            </a:xfrm>
            <a:custGeom>
              <a:avLst/>
              <a:gdLst/>
              <a:ahLst/>
              <a:cxnLst/>
              <a:rect l="0" t="0" r="0" b="0"/>
              <a:pathLst>
                <a:path w="23416" h="45639">
                  <a:moveTo>
                    <a:pt x="15716" y="0"/>
                  </a:moveTo>
                  <a:lnTo>
                    <a:pt x="397" y="5476"/>
                  </a:lnTo>
                  <a:lnTo>
                    <a:pt x="397" y="6983"/>
                  </a:lnTo>
                  <a:lnTo>
                    <a:pt x="4286" y="6587"/>
                  </a:lnTo>
                  <a:lnTo>
                    <a:pt x="5556" y="6666"/>
                  </a:lnTo>
                  <a:lnTo>
                    <a:pt x="6667" y="7380"/>
                  </a:lnTo>
                  <a:lnTo>
                    <a:pt x="7461" y="9127"/>
                  </a:lnTo>
                  <a:lnTo>
                    <a:pt x="7778" y="12539"/>
                  </a:lnTo>
                  <a:lnTo>
                    <a:pt x="7778" y="35479"/>
                  </a:lnTo>
                  <a:lnTo>
                    <a:pt x="7620" y="38733"/>
                  </a:lnTo>
                  <a:lnTo>
                    <a:pt x="7065" y="41114"/>
                  </a:lnTo>
                  <a:lnTo>
                    <a:pt x="6191" y="42623"/>
                  </a:lnTo>
                  <a:lnTo>
                    <a:pt x="4683" y="43496"/>
                  </a:lnTo>
                  <a:lnTo>
                    <a:pt x="2699" y="43893"/>
                  </a:lnTo>
                  <a:lnTo>
                    <a:pt x="0" y="44131"/>
                  </a:lnTo>
                  <a:lnTo>
                    <a:pt x="0" y="45639"/>
                  </a:lnTo>
                  <a:lnTo>
                    <a:pt x="23416" y="45639"/>
                  </a:lnTo>
                  <a:lnTo>
                    <a:pt x="23416" y="44131"/>
                  </a:lnTo>
                  <a:lnTo>
                    <a:pt x="19367" y="43496"/>
                  </a:lnTo>
                  <a:lnTo>
                    <a:pt x="18097" y="42941"/>
                  </a:lnTo>
                  <a:lnTo>
                    <a:pt x="17225" y="42067"/>
                  </a:lnTo>
                  <a:lnTo>
                    <a:pt x="16272" y="39527"/>
                  </a:lnTo>
                  <a:lnTo>
                    <a:pt x="16113" y="35479"/>
                  </a:lnTo>
                  <a:lnTo>
                    <a:pt x="16113" y="316"/>
                  </a:lnTo>
                  <a:lnTo>
                    <a:pt x="15716" y="0"/>
                  </a:lnTo>
                  <a:close/>
                </a:path>
              </a:pathLst>
            </a:custGeom>
            <a:solidFill>
              <a:srgbClr val="000000"/>
            </a:solidFill>
          </p:spPr>
          <p:txBody>
            <a:bodyPr vert="horz" lIns="91440" tIns="45720" rIns="91440" bIns="45720" anchor="t"/>
            <a:lstStyle/>
            <a:p>
              <a:endParaRPr lang="en-IN"/>
            </a:p>
          </p:txBody>
        </p:sp>
        <p:sp>
          <p:nvSpPr>
            <p:cNvPr id="2911" name="Shape 7651"/>
            <p:cNvSpPr/>
            <p:nvPr/>
          </p:nvSpPr>
          <p:spPr>
            <a:xfrm>
              <a:off x="5906467" y="5731795"/>
              <a:ext cx="40085" cy="46592"/>
            </a:xfrm>
            <a:custGeom>
              <a:avLst/>
              <a:gdLst/>
              <a:ahLst/>
              <a:cxnLst/>
              <a:rect l="0" t="0" r="0" b="0"/>
              <a:pathLst>
                <a:path w="40085" h="46592">
                  <a:moveTo>
                    <a:pt x="18018" y="0"/>
                  </a:moveTo>
                  <a:lnTo>
                    <a:pt x="12780" y="555"/>
                  </a:lnTo>
                  <a:lnTo>
                    <a:pt x="8652" y="1983"/>
                  </a:lnTo>
                  <a:lnTo>
                    <a:pt x="5636" y="4047"/>
                  </a:lnTo>
                  <a:lnTo>
                    <a:pt x="3492" y="6428"/>
                  </a:lnTo>
                  <a:lnTo>
                    <a:pt x="2222" y="8809"/>
                  </a:lnTo>
                  <a:lnTo>
                    <a:pt x="1826" y="11032"/>
                  </a:lnTo>
                  <a:lnTo>
                    <a:pt x="2063" y="12382"/>
                  </a:lnTo>
                  <a:lnTo>
                    <a:pt x="2857" y="13810"/>
                  </a:lnTo>
                  <a:lnTo>
                    <a:pt x="4127" y="14921"/>
                  </a:lnTo>
                  <a:lnTo>
                    <a:pt x="6112" y="15397"/>
                  </a:lnTo>
                  <a:lnTo>
                    <a:pt x="7937" y="15001"/>
                  </a:lnTo>
                  <a:lnTo>
                    <a:pt x="9366" y="13969"/>
                  </a:lnTo>
                  <a:lnTo>
                    <a:pt x="10240" y="12619"/>
                  </a:lnTo>
                  <a:lnTo>
                    <a:pt x="10557" y="11112"/>
                  </a:lnTo>
                  <a:lnTo>
                    <a:pt x="10318" y="9364"/>
                  </a:lnTo>
                  <a:lnTo>
                    <a:pt x="10081" y="7301"/>
                  </a:lnTo>
                  <a:lnTo>
                    <a:pt x="10716" y="5238"/>
                  </a:lnTo>
                  <a:lnTo>
                    <a:pt x="12382" y="3730"/>
                  </a:lnTo>
                  <a:lnTo>
                    <a:pt x="14604" y="2697"/>
                  </a:lnTo>
                  <a:lnTo>
                    <a:pt x="17066" y="2381"/>
                  </a:lnTo>
                  <a:lnTo>
                    <a:pt x="19606" y="2697"/>
                  </a:lnTo>
                  <a:lnTo>
                    <a:pt x="22066" y="3888"/>
                  </a:lnTo>
                  <a:lnTo>
                    <a:pt x="23971" y="6350"/>
                  </a:lnTo>
                  <a:lnTo>
                    <a:pt x="24765" y="10635"/>
                  </a:lnTo>
                  <a:lnTo>
                    <a:pt x="24765" y="16668"/>
                  </a:lnTo>
                  <a:lnTo>
                    <a:pt x="24024" y="16957"/>
                  </a:lnTo>
                  <a:lnTo>
                    <a:pt x="24765" y="19050"/>
                  </a:lnTo>
                  <a:lnTo>
                    <a:pt x="24765" y="33416"/>
                  </a:lnTo>
                  <a:lnTo>
                    <a:pt x="24210" y="36749"/>
                  </a:lnTo>
                  <a:lnTo>
                    <a:pt x="23177" y="37939"/>
                  </a:lnTo>
                  <a:lnTo>
                    <a:pt x="21352" y="39051"/>
                  </a:lnTo>
                  <a:lnTo>
                    <a:pt x="18732" y="40083"/>
                  </a:lnTo>
                  <a:lnTo>
                    <a:pt x="15240" y="40877"/>
                  </a:lnTo>
                  <a:lnTo>
                    <a:pt x="12700" y="40321"/>
                  </a:lnTo>
                  <a:lnTo>
                    <a:pt x="10636" y="38733"/>
                  </a:lnTo>
                  <a:lnTo>
                    <a:pt x="9207" y="36273"/>
                  </a:lnTo>
                  <a:lnTo>
                    <a:pt x="8652" y="33098"/>
                  </a:lnTo>
                  <a:lnTo>
                    <a:pt x="8652" y="32939"/>
                  </a:lnTo>
                  <a:lnTo>
                    <a:pt x="8890" y="31113"/>
                  </a:lnTo>
                  <a:lnTo>
                    <a:pt x="9525" y="28971"/>
                  </a:lnTo>
                  <a:lnTo>
                    <a:pt x="11112" y="26589"/>
                  </a:lnTo>
                  <a:lnTo>
                    <a:pt x="13970" y="24128"/>
                  </a:lnTo>
                  <a:lnTo>
                    <a:pt x="15955" y="22858"/>
                  </a:lnTo>
                  <a:lnTo>
                    <a:pt x="18415" y="21588"/>
                  </a:lnTo>
                  <a:lnTo>
                    <a:pt x="21352" y="20319"/>
                  </a:lnTo>
                  <a:lnTo>
                    <a:pt x="24765" y="19050"/>
                  </a:lnTo>
                  <a:lnTo>
                    <a:pt x="24024" y="16957"/>
                  </a:lnTo>
                  <a:lnTo>
                    <a:pt x="17224" y="19605"/>
                  </a:lnTo>
                  <a:lnTo>
                    <a:pt x="11112" y="22382"/>
                  </a:lnTo>
                  <a:lnTo>
                    <a:pt x="6271" y="25161"/>
                  </a:lnTo>
                  <a:lnTo>
                    <a:pt x="2778" y="28256"/>
                  </a:lnTo>
                  <a:lnTo>
                    <a:pt x="715" y="31828"/>
                  </a:lnTo>
                  <a:lnTo>
                    <a:pt x="0" y="36273"/>
                  </a:lnTo>
                  <a:lnTo>
                    <a:pt x="873" y="40638"/>
                  </a:lnTo>
                  <a:lnTo>
                    <a:pt x="3255" y="43893"/>
                  </a:lnTo>
                  <a:lnTo>
                    <a:pt x="6588" y="45957"/>
                  </a:lnTo>
                  <a:lnTo>
                    <a:pt x="10477" y="46592"/>
                  </a:lnTo>
                  <a:lnTo>
                    <a:pt x="14526" y="45957"/>
                  </a:lnTo>
                  <a:lnTo>
                    <a:pt x="18336" y="44211"/>
                  </a:lnTo>
                  <a:lnTo>
                    <a:pt x="21828" y="41908"/>
                  </a:lnTo>
                  <a:lnTo>
                    <a:pt x="24844" y="39368"/>
                  </a:lnTo>
                  <a:lnTo>
                    <a:pt x="25400" y="42384"/>
                  </a:lnTo>
                  <a:lnTo>
                    <a:pt x="26352" y="44448"/>
                  </a:lnTo>
                  <a:lnTo>
                    <a:pt x="27543" y="45718"/>
                  </a:lnTo>
                  <a:lnTo>
                    <a:pt x="28892" y="46353"/>
                  </a:lnTo>
                  <a:lnTo>
                    <a:pt x="31273" y="46592"/>
                  </a:lnTo>
                  <a:lnTo>
                    <a:pt x="32702" y="46433"/>
                  </a:lnTo>
                  <a:lnTo>
                    <a:pt x="34687" y="45877"/>
                  </a:lnTo>
                  <a:lnTo>
                    <a:pt x="37147" y="44448"/>
                  </a:lnTo>
                  <a:lnTo>
                    <a:pt x="40085" y="41671"/>
                  </a:lnTo>
                  <a:lnTo>
                    <a:pt x="40085" y="39051"/>
                  </a:lnTo>
                  <a:lnTo>
                    <a:pt x="38258" y="40321"/>
                  </a:lnTo>
                  <a:lnTo>
                    <a:pt x="35640" y="40956"/>
                  </a:lnTo>
                  <a:lnTo>
                    <a:pt x="33972" y="40479"/>
                  </a:lnTo>
                  <a:lnTo>
                    <a:pt x="33099" y="39131"/>
                  </a:lnTo>
                  <a:lnTo>
                    <a:pt x="32782" y="35162"/>
                  </a:lnTo>
                  <a:lnTo>
                    <a:pt x="32782" y="15875"/>
                  </a:lnTo>
                  <a:lnTo>
                    <a:pt x="32226" y="9127"/>
                  </a:lnTo>
                  <a:lnTo>
                    <a:pt x="30956" y="5713"/>
                  </a:lnTo>
                  <a:lnTo>
                    <a:pt x="28416" y="2777"/>
                  </a:lnTo>
                  <a:lnTo>
                    <a:pt x="26591" y="1587"/>
                  </a:lnTo>
                  <a:lnTo>
                    <a:pt x="24210" y="79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2912" name="Shape 7652"/>
            <p:cNvSpPr/>
            <p:nvPr/>
          </p:nvSpPr>
          <p:spPr>
            <a:xfrm>
              <a:off x="5803439" y="5709728"/>
              <a:ext cx="45958" cy="68659"/>
            </a:xfrm>
            <a:custGeom>
              <a:avLst/>
              <a:gdLst/>
              <a:ahLst/>
              <a:cxnLst/>
              <a:rect l="0" t="0" r="0" b="0"/>
              <a:pathLst>
                <a:path w="45958" h="68659">
                  <a:moveTo>
                    <a:pt x="38815" y="0"/>
                  </a:moveTo>
                  <a:lnTo>
                    <a:pt x="24209" y="4366"/>
                  </a:lnTo>
                  <a:lnTo>
                    <a:pt x="24209" y="5953"/>
                  </a:lnTo>
                  <a:lnTo>
                    <a:pt x="26591" y="5874"/>
                  </a:lnTo>
                  <a:lnTo>
                    <a:pt x="29131" y="6192"/>
                  </a:lnTo>
                  <a:lnTo>
                    <a:pt x="30401" y="7223"/>
                  </a:lnTo>
                  <a:lnTo>
                    <a:pt x="30956" y="10874"/>
                  </a:lnTo>
                  <a:lnTo>
                    <a:pt x="30956" y="26352"/>
                  </a:lnTo>
                  <a:lnTo>
                    <a:pt x="28575" y="24448"/>
                  </a:lnTo>
                  <a:lnTo>
                    <a:pt x="26115" y="23177"/>
                  </a:lnTo>
                  <a:lnTo>
                    <a:pt x="23495" y="22383"/>
                  </a:lnTo>
                  <a:lnTo>
                    <a:pt x="22645" y="22294"/>
                  </a:lnTo>
                  <a:lnTo>
                    <a:pt x="20796" y="24844"/>
                  </a:lnTo>
                  <a:lnTo>
                    <a:pt x="24288" y="25479"/>
                  </a:lnTo>
                  <a:lnTo>
                    <a:pt x="27384" y="27306"/>
                  </a:lnTo>
                  <a:lnTo>
                    <a:pt x="29686" y="30401"/>
                  </a:lnTo>
                  <a:lnTo>
                    <a:pt x="30956" y="34767"/>
                  </a:lnTo>
                  <a:lnTo>
                    <a:pt x="30956" y="57547"/>
                  </a:lnTo>
                  <a:lnTo>
                    <a:pt x="29845" y="60007"/>
                  </a:lnTo>
                  <a:lnTo>
                    <a:pt x="27781" y="61912"/>
                  </a:lnTo>
                  <a:lnTo>
                    <a:pt x="25162" y="63103"/>
                  </a:lnTo>
                  <a:lnTo>
                    <a:pt x="22146" y="63500"/>
                  </a:lnTo>
                  <a:lnTo>
                    <a:pt x="18891" y="63023"/>
                  </a:lnTo>
                  <a:lnTo>
                    <a:pt x="15716" y="61516"/>
                  </a:lnTo>
                  <a:lnTo>
                    <a:pt x="12938" y="58896"/>
                  </a:lnTo>
                  <a:lnTo>
                    <a:pt x="10636" y="55007"/>
                  </a:lnTo>
                  <a:lnTo>
                    <a:pt x="9128" y="49847"/>
                  </a:lnTo>
                  <a:lnTo>
                    <a:pt x="8493" y="43179"/>
                  </a:lnTo>
                  <a:lnTo>
                    <a:pt x="9048" y="37148"/>
                  </a:lnTo>
                  <a:lnTo>
                    <a:pt x="10477" y="32465"/>
                  </a:lnTo>
                  <a:lnTo>
                    <a:pt x="12621" y="28972"/>
                  </a:lnTo>
                  <a:lnTo>
                    <a:pt x="15161" y="26670"/>
                  </a:lnTo>
                  <a:lnTo>
                    <a:pt x="17938" y="25321"/>
                  </a:lnTo>
                  <a:lnTo>
                    <a:pt x="20796" y="24844"/>
                  </a:lnTo>
                  <a:lnTo>
                    <a:pt x="22645" y="22294"/>
                  </a:lnTo>
                  <a:lnTo>
                    <a:pt x="20478" y="22067"/>
                  </a:lnTo>
                  <a:lnTo>
                    <a:pt x="15161" y="23018"/>
                  </a:lnTo>
                  <a:lnTo>
                    <a:pt x="10240" y="25558"/>
                  </a:lnTo>
                  <a:lnTo>
                    <a:pt x="6112" y="29368"/>
                  </a:lnTo>
                  <a:lnTo>
                    <a:pt x="2857" y="34369"/>
                  </a:lnTo>
                  <a:lnTo>
                    <a:pt x="715" y="40163"/>
                  </a:lnTo>
                  <a:lnTo>
                    <a:pt x="0" y="46434"/>
                  </a:lnTo>
                  <a:lnTo>
                    <a:pt x="556" y="53261"/>
                  </a:lnTo>
                  <a:lnTo>
                    <a:pt x="2222" y="58420"/>
                  </a:lnTo>
                  <a:lnTo>
                    <a:pt x="4683" y="62388"/>
                  </a:lnTo>
                  <a:lnTo>
                    <a:pt x="7541" y="65167"/>
                  </a:lnTo>
                  <a:lnTo>
                    <a:pt x="10636" y="66992"/>
                  </a:lnTo>
                  <a:lnTo>
                    <a:pt x="13573" y="68103"/>
                  </a:lnTo>
                  <a:lnTo>
                    <a:pt x="16113" y="68579"/>
                  </a:lnTo>
                  <a:lnTo>
                    <a:pt x="18018" y="68659"/>
                  </a:lnTo>
                  <a:lnTo>
                    <a:pt x="22859" y="68024"/>
                  </a:lnTo>
                  <a:lnTo>
                    <a:pt x="26432" y="66516"/>
                  </a:lnTo>
                  <a:lnTo>
                    <a:pt x="29051" y="64452"/>
                  </a:lnTo>
                  <a:lnTo>
                    <a:pt x="30797" y="62309"/>
                  </a:lnTo>
                  <a:lnTo>
                    <a:pt x="30956" y="62309"/>
                  </a:lnTo>
                  <a:lnTo>
                    <a:pt x="30956" y="68342"/>
                  </a:lnTo>
                  <a:lnTo>
                    <a:pt x="31353" y="68659"/>
                  </a:lnTo>
                  <a:lnTo>
                    <a:pt x="38815" y="66039"/>
                  </a:lnTo>
                  <a:lnTo>
                    <a:pt x="45958" y="63500"/>
                  </a:lnTo>
                  <a:lnTo>
                    <a:pt x="45958" y="61912"/>
                  </a:lnTo>
                  <a:lnTo>
                    <a:pt x="43179" y="61912"/>
                  </a:lnTo>
                  <a:lnTo>
                    <a:pt x="41275" y="61595"/>
                  </a:lnTo>
                  <a:lnTo>
                    <a:pt x="40163" y="60881"/>
                  </a:lnTo>
                  <a:lnTo>
                    <a:pt x="39528" y="59769"/>
                  </a:lnTo>
                  <a:lnTo>
                    <a:pt x="39291" y="56356"/>
                  </a:lnTo>
                  <a:lnTo>
                    <a:pt x="39291" y="238"/>
                  </a:lnTo>
                  <a:lnTo>
                    <a:pt x="38815" y="0"/>
                  </a:lnTo>
                  <a:close/>
                </a:path>
              </a:pathLst>
            </a:custGeom>
            <a:solidFill>
              <a:srgbClr val="000000"/>
            </a:solidFill>
          </p:spPr>
          <p:txBody>
            <a:bodyPr vert="horz" lIns="91440" tIns="45720" rIns="91440" bIns="45720" anchor="t"/>
            <a:lstStyle/>
            <a:p>
              <a:endParaRPr lang="en-IN"/>
            </a:p>
          </p:txBody>
        </p:sp>
        <p:sp>
          <p:nvSpPr>
            <p:cNvPr id="2913" name="Shape 7653"/>
            <p:cNvSpPr/>
            <p:nvPr/>
          </p:nvSpPr>
          <p:spPr>
            <a:xfrm>
              <a:off x="5711285" y="5731795"/>
              <a:ext cx="40083" cy="46592"/>
            </a:xfrm>
            <a:custGeom>
              <a:avLst/>
              <a:gdLst/>
              <a:ahLst/>
              <a:cxnLst/>
              <a:rect l="0" t="0" r="0" b="0"/>
              <a:pathLst>
                <a:path w="40083" h="46592">
                  <a:moveTo>
                    <a:pt x="18017" y="0"/>
                  </a:moveTo>
                  <a:lnTo>
                    <a:pt x="12858" y="555"/>
                  </a:lnTo>
                  <a:lnTo>
                    <a:pt x="8731" y="1983"/>
                  </a:lnTo>
                  <a:lnTo>
                    <a:pt x="5634" y="4047"/>
                  </a:lnTo>
                  <a:lnTo>
                    <a:pt x="3492" y="6428"/>
                  </a:lnTo>
                  <a:lnTo>
                    <a:pt x="2301" y="8809"/>
                  </a:lnTo>
                  <a:lnTo>
                    <a:pt x="1904" y="11032"/>
                  </a:lnTo>
                  <a:lnTo>
                    <a:pt x="2857" y="13810"/>
                  </a:lnTo>
                  <a:lnTo>
                    <a:pt x="4205" y="14921"/>
                  </a:lnTo>
                  <a:lnTo>
                    <a:pt x="6111" y="15397"/>
                  </a:lnTo>
                  <a:lnTo>
                    <a:pt x="7937" y="15001"/>
                  </a:lnTo>
                  <a:lnTo>
                    <a:pt x="9366" y="13969"/>
                  </a:lnTo>
                  <a:lnTo>
                    <a:pt x="10318" y="12619"/>
                  </a:lnTo>
                  <a:lnTo>
                    <a:pt x="10636" y="11112"/>
                  </a:lnTo>
                  <a:lnTo>
                    <a:pt x="10318" y="9364"/>
                  </a:lnTo>
                  <a:lnTo>
                    <a:pt x="10080" y="7301"/>
                  </a:lnTo>
                  <a:lnTo>
                    <a:pt x="10714" y="5238"/>
                  </a:lnTo>
                  <a:lnTo>
                    <a:pt x="12382" y="3730"/>
                  </a:lnTo>
                  <a:lnTo>
                    <a:pt x="14683" y="2697"/>
                  </a:lnTo>
                  <a:lnTo>
                    <a:pt x="17144" y="2381"/>
                  </a:lnTo>
                  <a:lnTo>
                    <a:pt x="19605" y="2697"/>
                  </a:lnTo>
                  <a:lnTo>
                    <a:pt x="22066" y="3888"/>
                  </a:lnTo>
                  <a:lnTo>
                    <a:pt x="23971" y="6350"/>
                  </a:lnTo>
                  <a:lnTo>
                    <a:pt x="24764" y="10635"/>
                  </a:lnTo>
                  <a:lnTo>
                    <a:pt x="24764" y="16668"/>
                  </a:lnTo>
                  <a:lnTo>
                    <a:pt x="24024" y="16960"/>
                  </a:lnTo>
                  <a:lnTo>
                    <a:pt x="24764" y="19050"/>
                  </a:lnTo>
                  <a:lnTo>
                    <a:pt x="24764" y="33416"/>
                  </a:lnTo>
                  <a:lnTo>
                    <a:pt x="24208" y="36749"/>
                  </a:lnTo>
                  <a:lnTo>
                    <a:pt x="23177" y="37939"/>
                  </a:lnTo>
                  <a:lnTo>
                    <a:pt x="21431" y="39051"/>
                  </a:lnTo>
                  <a:lnTo>
                    <a:pt x="18811" y="40083"/>
                  </a:lnTo>
                  <a:lnTo>
                    <a:pt x="15239" y="40877"/>
                  </a:lnTo>
                  <a:lnTo>
                    <a:pt x="12700" y="40321"/>
                  </a:lnTo>
                  <a:lnTo>
                    <a:pt x="10636" y="38733"/>
                  </a:lnTo>
                  <a:lnTo>
                    <a:pt x="9286" y="36273"/>
                  </a:lnTo>
                  <a:lnTo>
                    <a:pt x="8731" y="33098"/>
                  </a:lnTo>
                  <a:lnTo>
                    <a:pt x="8731" y="32939"/>
                  </a:lnTo>
                  <a:lnTo>
                    <a:pt x="8889" y="31113"/>
                  </a:lnTo>
                  <a:lnTo>
                    <a:pt x="9525" y="28971"/>
                  </a:lnTo>
                  <a:lnTo>
                    <a:pt x="11112" y="26589"/>
                  </a:lnTo>
                  <a:lnTo>
                    <a:pt x="13969" y="24128"/>
                  </a:lnTo>
                  <a:lnTo>
                    <a:pt x="15953" y="22858"/>
                  </a:lnTo>
                  <a:lnTo>
                    <a:pt x="18414" y="21588"/>
                  </a:lnTo>
                  <a:lnTo>
                    <a:pt x="21351" y="20319"/>
                  </a:lnTo>
                  <a:lnTo>
                    <a:pt x="24764" y="19050"/>
                  </a:lnTo>
                  <a:lnTo>
                    <a:pt x="24024" y="16960"/>
                  </a:lnTo>
                  <a:lnTo>
                    <a:pt x="17303" y="19605"/>
                  </a:lnTo>
                  <a:lnTo>
                    <a:pt x="11112" y="22382"/>
                  </a:lnTo>
                  <a:lnTo>
                    <a:pt x="6269" y="25161"/>
                  </a:lnTo>
                  <a:lnTo>
                    <a:pt x="2857" y="28256"/>
                  </a:lnTo>
                  <a:lnTo>
                    <a:pt x="713" y="31828"/>
                  </a:lnTo>
                  <a:lnTo>
                    <a:pt x="0" y="36273"/>
                  </a:lnTo>
                  <a:lnTo>
                    <a:pt x="952" y="40638"/>
                  </a:lnTo>
                  <a:lnTo>
                    <a:pt x="3253" y="43893"/>
                  </a:lnTo>
                  <a:lnTo>
                    <a:pt x="6587" y="45957"/>
                  </a:lnTo>
                  <a:lnTo>
                    <a:pt x="10477" y="46592"/>
                  </a:lnTo>
                  <a:lnTo>
                    <a:pt x="14524" y="45957"/>
                  </a:lnTo>
                  <a:lnTo>
                    <a:pt x="18414" y="44211"/>
                  </a:lnTo>
                  <a:lnTo>
                    <a:pt x="24843" y="39368"/>
                  </a:lnTo>
                  <a:lnTo>
                    <a:pt x="25400" y="42384"/>
                  </a:lnTo>
                  <a:lnTo>
                    <a:pt x="26352" y="44448"/>
                  </a:lnTo>
                  <a:lnTo>
                    <a:pt x="27622" y="45718"/>
                  </a:lnTo>
                  <a:lnTo>
                    <a:pt x="28892" y="46353"/>
                  </a:lnTo>
                  <a:lnTo>
                    <a:pt x="31273" y="46592"/>
                  </a:lnTo>
                  <a:lnTo>
                    <a:pt x="32780" y="46433"/>
                  </a:lnTo>
                  <a:lnTo>
                    <a:pt x="34686" y="45877"/>
                  </a:lnTo>
                  <a:lnTo>
                    <a:pt x="37147" y="44448"/>
                  </a:lnTo>
                  <a:lnTo>
                    <a:pt x="40083" y="41671"/>
                  </a:lnTo>
                  <a:lnTo>
                    <a:pt x="40083" y="39051"/>
                  </a:lnTo>
                  <a:lnTo>
                    <a:pt x="38258" y="40321"/>
                  </a:lnTo>
                  <a:lnTo>
                    <a:pt x="35638" y="40956"/>
                  </a:lnTo>
                  <a:lnTo>
                    <a:pt x="33972" y="40479"/>
                  </a:lnTo>
                  <a:lnTo>
                    <a:pt x="33098" y="39131"/>
                  </a:lnTo>
                  <a:lnTo>
                    <a:pt x="32780" y="35162"/>
                  </a:lnTo>
                  <a:lnTo>
                    <a:pt x="32780" y="15875"/>
                  </a:lnTo>
                  <a:lnTo>
                    <a:pt x="32225" y="9127"/>
                  </a:lnTo>
                  <a:lnTo>
                    <a:pt x="30956" y="5713"/>
                  </a:lnTo>
                  <a:lnTo>
                    <a:pt x="28416" y="2777"/>
                  </a:lnTo>
                  <a:lnTo>
                    <a:pt x="26589"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914" name="Shape 7654"/>
            <p:cNvSpPr/>
            <p:nvPr/>
          </p:nvSpPr>
          <p:spPr>
            <a:xfrm>
              <a:off x="5611114" y="5731795"/>
              <a:ext cx="23495" cy="45639"/>
            </a:xfrm>
            <a:custGeom>
              <a:avLst/>
              <a:gdLst/>
              <a:ahLst/>
              <a:cxnLst/>
              <a:rect l="0" t="0" r="0" b="0"/>
              <a:pathLst>
                <a:path w="23495" h="45639">
                  <a:moveTo>
                    <a:pt x="15795" y="0"/>
                  </a:moveTo>
                  <a:lnTo>
                    <a:pt x="396" y="5476"/>
                  </a:lnTo>
                  <a:lnTo>
                    <a:pt x="396" y="6983"/>
                  </a:lnTo>
                  <a:lnTo>
                    <a:pt x="4364" y="6587"/>
                  </a:lnTo>
                  <a:lnTo>
                    <a:pt x="5634" y="6666"/>
                  </a:lnTo>
                  <a:lnTo>
                    <a:pt x="6746" y="7380"/>
                  </a:lnTo>
                  <a:lnTo>
                    <a:pt x="7539" y="9127"/>
                  </a:lnTo>
                  <a:lnTo>
                    <a:pt x="7857" y="12539"/>
                  </a:lnTo>
                  <a:lnTo>
                    <a:pt x="7857" y="35479"/>
                  </a:lnTo>
                  <a:lnTo>
                    <a:pt x="7698" y="38733"/>
                  </a:lnTo>
                  <a:lnTo>
                    <a:pt x="7143" y="41114"/>
                  </a:lnTo>
                  <a:lnTo>
                    <a:pt x="6191" y="42623"/>
                  </a:lnTo>
                  <a:lnTo>
                    <a:pt x="4762" y="43496"/>
                  </a:lnTo>
                  <a:lnTo>
                    <a:pt x="2777" y="43893"/>
                  </a:lnTo>
                  <a:lnTo>
                    <a:pt x="0" y="44131"/>
                  </a:lnTo>
                  <a:lnTo>
                    <a:pt x="0" y="45639"/>
                  </a:lnTo>
                  <a:lnTo>
                    <a:pt x="23495" y="45639"/>
                  </a:lnTo>
                  <a:lnTo>
                    <a:pt x="23495" y="44131"/>
                  </a:lnTo>
                  <a:lnTo>
                    <a:pt x="19446" y="43496"/>
                  </a:lnTo>
                  <a:lnTo>
                    <a:pt x="17223" y="42067"/>
                  </a:lnTo>
                  <a:lnTo>
                    <a:pt x="16351" y="39527"/>
                  </a:lnTo>
                  <a:lnTo>
                    <a:pt x="16192" y="35479"/>
                  </a:lnTo>
                  <a:lnTo>
                    <a:pt x="16192" y="316"/>
                  </a:lnTo>
                  <a:lnTo>
                    <a:pt x="15795" y="0"/>
                  </a:lnTo>
                  <a:close/>
                </a:path>
              </a:pathLst>
            </a:custGeom>
            <a:solidFill>
              <a:srgbClr val="000000"/>
            </a:solidFill>
          </p:spPr>
          <p:txBody>
            <a:bodyPr vert="horz" lIns="91440" tIns="45720" rIns="91440" bIns="45720" anchor="t"/>
            <a:lstStyle/>
            <a:p>
              <a:endParaRPr lang="en-IN"/>
            </a:p>
          </p:txBody>
        </p:sp>
        <p:sp>
          <p:nvSpPr>
            <p:cNvPr id="2915" name="Shape 7655"/>
            <p:cNvSpPr/>
            <p:nvPr/>
          </p:nvSpPr>
          <p:spPr>
            <a:xfrm>
              <a:off x="5275595" y="5731795"/>
              <a:ext cx="43736" cy="46592"/>
            </a:xfrm>
            <a:custGeom>
              <a:avLst/>
              <a:gdLst/>
              <a:ahLst/>
              <a:cxnLst/>
              <a:rect l="0" t="0" r="0" b="0"/>
              <a:pathLst>
                <a:path w="43736" h="46592">
                  <a:moveTo>
                    <a:pt x="21431" y="0"/>
                  </a:moveTo>
                  <a:lnTo>
                    <a:pt x="20637" y="2777"/>
                  </a:lnTo>
                  <a:lnTo>
                    <a:pt x="24844" y="3650"/>
                  </a:lnTo>
                  <a:lnTo>
                    <a:pt x="28337" y="6111"/>
                  </a:lnTo>
                  <a:lnTo>
                    <a:pt x="31114" y="9762"/>
                  </a:lnTo>
                  <a:lnTo>
                    <a:pt x="33178" y="14444"/>
                  </a:lnTo>
                  <a:lnTo>
                    <a:pt x="34369" y="19922"/>
                  </a:lnTo>
                  <a:lnTo>
                    <a:pt x="34766" y="25874"/>
                  </a:lnTo>
                  <a:lnTo>
                    <a:pt x="34289" y="32146"/>
                  </a:lnTo>
                  <a:lnTo>
                    <a:pt x="32861" y="36828"/>
                  </a:lnTo>
                  <a:lnTo>
                    <a:pt x="30877" y="40162"/>
                  </a:lnTo>
                  <a:lnTo>
                    <a:pt x="28337" y="42306"/>
                  </a:lnTo>
                  <a:lnTo>
                    <a:pt x="25717" y="43496"/>
                  </a:lnTo>
                  <a:lnTo>
                    <a:pt x="23098" y="43813"/>
                  </a:lnTo>
                  <a:lnTo>
                    <a:pt x="19050" y="43019"/>
                  </a:lnTo>
                  <a:lnTo>
                    <a:pt x="15875" y="40877"/>
                  </a:lnTo>
                  <a:lnTo>
                    <a:pt x="13415" y="37622"/>
                  </a:lnTo>
                  <a:lnTo>
                    <a:pt x="11588" y="33733"/>
                  </a:lnTo>
                  <a:lnTo>
                    <a:pt x="10318" y="29526"/>
                  </a:lnTo>
                  <a:lnTo>
                    <a:pt x="9525" y="25319"/>
                  </a:lnTo>
                  <a:lnTo>
                    <a:pt x="9128" y="21429"/>
                  </a:lnTo>
                  <a:lnTo>
                    <a:pt x="8969" y="18256"/>
                  </a:lnTo>
                  <a:lnTo>
                    <a:pt x="9207" y="14603"/>
                  </a:lnTo>
                  <a:lnTo>
                    <a:pt x="9842" y="11508"/>
                  </a:lnTo>
                  <a:lnTo>
                    <a:pt x="12382" y="6666"/>
                  </a:lnTo>
                  <a:lnTo>
                    <a:pt x="16192" y="3730"/>
                  </a:lnTo>
                  <a:lnTo>
                    <a:pt x="18336" y="3014"/>
                  </a:lnTo>
                  <a:lnTo>
                    <a:pt x="20637" y="2777"/>
                  </a:lnTo>
                  <a:lnTo>
                    <a:pt x="21431" y="0"/>
                  </a:lnTo>
                  <a:lnTo>
                    <a:pt x="15239" y="872"/>
                  </a:lnTo>
                  <a:lnTo>
                    <a:pt x="10001" y="3332"/>
                  </a:lnTo>
                  <a:lnTo>
                    <a:pt x="5714" y="6983"/>
                  </a:lnTo>
                  <a:lnTo>
                    <a:pt x="2619" y="11667"/>
                  </a:lnTo>
                  <a:lnTo>
                    <a:pt x="634" y="17064"/>
                  </a:lnTo>
                  <a:lnTo>
                    <a:pt x="0" y="23017"/>
                  </a:lnTo>
                  <a:lnTo>
                    <a:pt x="715" y="29367"/>
                  </a:lnTo>
                  <a:lnTo>
                    <a:pt x="2778" y="35082"/>
                  </a:lnTo>
                  <a:lnTo>
                    <a:pt x="6112" y="39766"/>
                  </a:lnTo>
                  <a:lnTo>
                    <a:pt x="10398" y="43417"/>
                  </a:lnTo>
                  <a:lnTo>
                    <a:pt x="15716" y="45718"/>
                  </a:lnTo>
                  <a:lnTo>
                    <a:pt x="21748" y="46592"/>
                  </a:lnTo>
                  <a:lnTo>
                    <a:pt x="28575" y="45481"/>
                  </a:lnTo>
                  <a:lnTo>
                    <a:pt x="34131" y="42623"/>
                  </a:lnTo>
                  <a:lnTo>
                    <a:pt x="38338" y="38416"/>
                  </a:lnTo>
                  <a:lnTo>
                    <a:pt x="41354" y="33494"/>
                  </a:lnTo>
                  <a:lnTo>
                    <a:pt x="43179" y="28097"/>
                  </a:lnTo>
                  <a:lnTo>
                    <a:pt x="43736" y="23017"/>
                  </a:lnTo>
                  <a:lnTo>
                    <a:pt x="43259" y="17858"/>
                  </a:lnTo>
                  <a:lnTo>
                    <a:pt x="42068" y="13333"/>
                  </a:lnTo>
                  <a:lnTo>
                    <a:pt x="40084" y="9444"/>
                  </a:lnTo>
                  <a:lnTo>
                    <a:pt x="37386"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2916" name="Shape 7656"/>
            <p:cNvSpPr/>
            <p:nvPr/>
          </p:nvSpPr>
          <p:spPr>
            <a:xfrm>
              <a:off x="5102081" y="5709728"/>
              <a:ext cx="45958" cy="68659"/>
            </a:xfrm>
            <a:custGeom>
              <a:avLst/>
              <a:gdLst/>
              <a:ahLst/>
              <a:cxnLst/>
              <a:rect l="0" t="0" r="0" b="0"/>
              <a:pathLst>
                <a:path w="45958" h="68659">
                  <a:moveTo>
                    <a:pt x="38815" y="0"/>
                  </a:moveTo>
                  <a:lnTo>
                    <a:pt x="24288" y="4366"/>
                  </a:lnTo>
                  <a:lnTo>
                    <a:pt x="24288" y="5953"/>
                  </a:lnTo>
                  <a:lnTo>
                    <a:pt x="26670" y="5874"/>
                  </a:lnTo>
                  <a:lnTo>
                    <a:pt x="29209" y="6192"/>
                  </a:lnTo>
                  <a:lnTo>
                    <a:pt x="30479" y="7223"/>
                  </a:lnTo>
                  <a:lnTo>
                    <a:pt x="30956" y="10874"/>
                  </a:lnTo>
                  <a:lnTo>
                    <a:pt x="30956" y="26352"/>
                  </a:lnTo>
                  <a:lnTo>
                    <a:pt x="28575" y="24448"/>
                  </a:lnTo>
                  <a:lnTo>
                    <a:pt x="26115" y="23177"/>
                  </a:lnTo>
                  <a:lnTo>
                    <a:pt x="23495" y="22383"/>
                  </a:lnTo>
                  <a:lnTo>
                    <a:pt x="22645" y="22294"/>
                  </a:lnTo>
                  <a:lnTo>
                    <a:pt x="20796" y="24844"/>
                  </a:lnTo>
                  <a:lnTo>
                    <a:pt x="24288" y="25479"/>
                  </a:lnTo>
                  <a:lnTo>
                    <a:pt x="27385" y="27306"/>
                  </a:lnTo>
                  <a:lnTo>
                    <a:pt x="29766" y="30401"/>
                  </a:lnTo>
                  <a:lnTo>
                    <a:pt x="30956" y="34767"/>
                  </a:lnTo>
                  <a:lnTo>
                    <a:pt x="30956" y="57547"/>
                  </a:lnTo>
                  <a:lnTo>
                    <a:pt x="29845" y="60007"/>
                  </a:lnTo>
                  <a:lnTo>
                    <a:pt x="27861" y="61912"/>
                  </a:lnTo>
                  <a:lnTo>
                    <a:pt x="25162" y="63103"/>
                  </a:lnTo>
                  <a:lnTo>
                    <a:pt x="22146" y="63500"/>
                  </a:lnTo>
                  <a:lnTo>
                    <a:pt x="18891" y="63023"/>
                  </a:lnTo>
                  <a:lnTo>
                    <a:pt x="15716" y="61516"/>
                  </a:lnTo>
                  <a:lnTo>
                    <a:pt x="12938" y="58896"/>
                  </a:lnTo>
                  <a:lnTo>
                    <a:pt x="10636" y="55007"/>
                  </a:lnTo>
                  <a:lnTo>
                    <a:pt x="9128" y="49847"/>
                  </a:lnTo>
                  <a:lnTo>
                    <a:pt x="8493" y="43179"/>
                  </a:lnTo>
                  <a:lnTo>
                    <a:pt x="9048" y="37148"/>
                  </a:lnTo>
                  <a:lnTo>
                    <a:pt x="10477" y="32465"/>
                  </a:lnTo>
                  <a:lnTo>
                    <a:pt x="12621" y="28972"/>
                  </a:lnTo>
                  <a:lnTo>
                    <a:pt x="15161" y="26670"/>
                  </a:lnTo>
                  <a:lnTo>
                    <a:pt x="17938" y="25321"/>
                  </a:lnTo>
                  <a:lnTo>
                    <a:pt x="20796" y="24844"/>
                  </a:lnTo>
                  <a:lnTo>
                    <a:pt x="22645" y="22294"/>
                  </a:lnTo>
                  <a:lnTo>
                    <a:pt x="20478" y="22067"/>
                  </a:lnTo>
                  <a:lnTo>
                    <a:pt x="15161" y="23018"/>
                  </a:lnTo>
                  <a:lnTo>
                    <a:pt x="10240" y="25558"/>
                  </a:lnTo>
                  <a:lnTo>
                    <a:pt x="6112" y="29368"/>
                  </a:lnTo>
                  <a:lnTo>
                    <a:pt x="2857" y="34369"/>
                  </a:lnTo>
                  <a:lnTo>
                    <a:pt x="793" y="40163"/>
                  </a:lnTo>
                  <a:lnTo>
                    <a:pt x="0" y="46434"/>
                  </a:lnTo>
                  <a:lnTo>
                    <a:pt x="634" y="53261"/>
                  </a:lnTo>
                  <a:lnTo>
                    <a:pt x="2302" y="58420"/>
                  </a:lnTo>
                  <a:lnTo>
                    <a:pt x="4683" y="62388"/>
                  </a:lnTo>
                  <a:lnTo>
                    <a:pt x="7541" y="65167"/>
                  </a:lnTo>
                  <a:lnTo>
                    <a:pt x="10636" y="66992"/>
                  </a:lnTo>
                  <a:lnTo>
                    <a:pt x="13573" y="68103"/>
                  </a:lnTo>
                  <a:lnTo>
                    <a:pt x="16113" y="68579"/>
                  </a:lnTo>
                  <a:lnTo>
                    <a:pt x="18018" y="68659"/>
                  </a:lnTo>
                  <a:lnTo>
                    <a:pt x="22859" y="68024"/>
                  </a:lnTo>
                  <a:lnTo>
                    <a:pt x="26511" y="66516"/>
                  </a:lnTo>
                  <a:lnTo>
                    <a:pt x="29051" y="64452"/>
                  </a:lnTo>
                  <a:lnTo>
                    <a:pt x="30797" y="62309"/>
                  </a:lnTo>
                  <a:lnTo>
                    <a:pt x="30956" y="62309"/>
                  </a:lnTo>
                  <a:lnTo>
                    <a:pt x="30956" y="68342"/>
                  </a:lnTo>
                  <a:lnTo>
                    <a:pt x="31353" y="68659"/>
                  </a:lnTo>
                  <a:lnTo>
                    <a:pt x="38815" y="66039"/>
                  </a:lnTo>
                  <a:lnTo>
                    <a:pt x="45958" y="63500"/>
                  </a:lnTo>
                  <a:lnTo>
                    <a:pt x="45958" y="61912"/>
                  </a:lnTo>
                  <a:lnTo>
                    <a:pt x="43179" y="61912"/>
                  </a:lnTo>
                  <a:lnTo>
                    <a:pt x="41275" y="61595"/>
                  </a:lnTo>
                  <a:lnTo>
                    <a:pt x="40163" y="60881"/>
                  </a:lnTo>
                  <a:lnTo>
                    <a:pt x="39528" y="59769"/>
                  </a:lnTo>
                  <a:lnTo>
                    <a:pt x="39291" y="56356"/>
                  </a:lnTo>
                  <a:lnTo>
                    <a:pt x="39291" y="238"/>
                  </a:lnTo>
                  <a:lnTo>
                    <a:pt x="38815" y="0"/>
                  </a:lnTo>
                  <a:close/>
                </a:path>
              </a:pathLst>
            </a:custGeom>
            <a:solidFill>
              <a:srgbClr val="000000"/>
            </a:solidFill>
          </p:spPr>
          <p:txBody>
            <a:bodyPr vert="horz" lIns="91440" tIns="45720" rIns="91440" bIns="45720" anchor="t"/>
            <a:lstStyle/>
            <a:p>
              <a:endParaRPr lang="en-IN"/>
            </a:p>
          </p:txBody>
        </p:sp>
        <p:sp>
          <p:nvSpPr>
            <p:cNvPr id="2917" name="Shape 7657"/>
            <p:cNvSpPr/>
            <p:nvPr/>
          </p:nvSpPr>
          <p:spPr>
            <a:xfrm>
              <a:off x="5046519" y="5731795"/>
              <a:ext cx="23416" cy="45639"/>
            </a:xfrm>
            <a:custGeom>
              <a:avLst/>
              <a:gdLst/>
              <a:ahLst/>
              <a:cxnLst/>
              <a:rect l="0" t="0" r="0" b="0"/>
              <a:pathLst>
                <a:path w="23416" h="45639">
                  <a:moveTo>
                    <a:pt x="15716" y="0"/>
                  </a:moveTo>
                  <a:lnTo>
                    <a:pt x="397" y="5476"/>
                  </a:lnTo>
                  <a:lnTo>
                    <a:pt x="397" y="6983"/>
                  </a:lnTo>
                  <a:lnTo>
                    <a:pt x="4366" y="6587"/>
                  </a:lnTo>
                  <a:lnTo>
                    <a:pt x="5556" y="6666"/>
                  </a:lnTo>
                  <a:lnTo>
                    <a:pt x="6667" y="7380"/>
                  </a:lnTo>
                  <a:lnTo>
                    <a:pt x="7461" y="9127"/>
                  </a:lnTo>
                  <a:lnTo>
                    <a:pt x="7778" y="12539"/>
                  </a:lnTo>
                  <a:lnTo>
                    <a:pt x="7778" y="35479"/>
                  </a:lnTo>
                  <a:lnTo>
                    <a:pt x="7620" y="38733"/>
                  </a:lnTo>
                  <a:lnTo>
                    <a:pt x="7143" y="41114"/>
                  </a:lnTo>
                  <a:lnTo>
                    <a:pt x="6191" y="42623"/>
                  </a:lnTo>
                  <a:lnTo>
                    <a:pt x="4762" y="43496"/>
                  </a:lnTo>
                  <a:lnTo>
                    <a:pt x="2698" y="43893"/>
                  </a:lnTo>
                  <a:lnTo>
                    <a:pt x="0" y="44131"/>
                  </a:lnTo>
                  <a:lnTo>
                    <a:pt x="0" y="45639"/>
                  </a:lnTo>
                  <a:lnTo>
                    <a:pt x="23416" y="45639"/>
                  </a:lnTo>
                  <a:lnTo>
                    <a:pt x="23416" y="44131"/>
                  </a:lnTo>
                  <a:lnTo>
                    <a:pt x="19447" y="43496"/>
                  </a:lnTo>
                  <a:lnTo>
                    <a:pt x="17224" y="42067"/>
                  </a:lnTo>
                  <a:lnTo>
                    <a:pt x="16272" y="39527"/>
                  </a:lnTo>
                  <a:lnTo>
                    <a:pt x="16113" y="35479"/>
                  </a:lnTo>
                  <a:lnTo>
                    <a:pt x="16113" y="316"/>
                  </a:lnTo>
                  <a:lnTo>
                    <a:pt x="15716" y="0"/>
                  </a:lnTo>
                  <a:close/>
                </a:path>
              </a:pathLst>
            </a:custGeom>
            <a:solidFill>
              <a:srgbClr val="000000"/>
            </a:solidFill>
          </p:spPr>
          <p:txBody>
            <a:bodyPr vert="horz" lIns="91440" tIns="45720" rIns="91440" bIns="45720" anchor="t"/>
            <a:lstStyle/>
            <a:p>
              <a:endParaRPr lang="en-IN"/>
            </a:p>
          </p:txBody>
        </p:sp>
        <p:sp>
          <p:nvSpPr>
            <p:cNvPr id="2918" name="Shape 7658"/>
            <p:cNvSpPr/>
            <p:nvPr/>
          </p:nvSpPr>
          <p:spPr>
            <a:xfrm>
              <a:off x="4875386" y="5731795"/>
              <a:ext cx="43734" cy="46592"/>
            </a:xfrm>
            <a:custGeom>
              <a:avLst/>
              <a:gdLst/>
              <a:ahLst/>
              <a:cxnLst/>
              <a:rect l="0" t="0" r="0" b="0"/>
              <a:pathLst>
                <a:path w="43734" h="46592">
                  <a:moveTo>
                    <a:pt x="21431" y="0"/>
                  </a:moveTo>
                  <a:lnTo>
                    <a:pt x="20637" y="2777"/>
                  </a:lnTo>
                  <a:lnTo>
                    <a:pt x="24844" y="3650"/>
                  </a:lnTo>
                  <a:lnTo>
                    <a:pt x="28337" y="6111"/>
                  </a:lnTo>
                  <a:lnTo>
                    <a:pt x="31115" y="9762"/>
                  </a:lnTo>
                  <a:lnTo>
                    <a:pt x="33178" y="14444"/>
                  </a:lnTo>
                  <a:lnTo>
                    <a:pt x="34369" y="19922"/>
                  </a:lnTo>
                  <a:lnTo>
                    <a:pt x="34766" y="25874"/>
                  </a:lnTo>
                  <a:lnTo>
                    <a:pt x="34290" y="32146"/>
                  </a:lnTo>
                  <a:lnTo>
                    <a:pt x="32861" y="36828"/>
                  </a:lnTo>
                  <a:lnTo>
                    <a:pt x="30877" y="40162"/>
                  </a:lnTo>
                  <a:lnTo>
                    <a:pt x="28337" y="42306"/>
                  </a:lnTo>
                  <a:lnTo>
                    <a:pt x="25717" y="43496"/>
                  </a:lnTo>
                  <a:lnTo>
                    <a:pt x="23097" y="43813"/>
                  </a:lnTo>
                  <a:lnTo>
                    <a:pt x="19050" y="43019"/>
                  </a:lnTo>
                  <a:lnTo>
                    <a:pt x="15875" y="40877"/>
                  </a:lnTo>
                  <a:lnTo>
                    <a:pt x="13415" y="37622"/>
                  </a:lnTo>
                  <a:lnTo>
                    <a:pt x="11588" y="33733"/>
                  </a:lnTo>
                  <a:lnTo>
                    <a:pt x="10318" y="29526"/>
                  </a:lnTo>
                  <a:lnTo>
                    <a:pt x="9525" y="25319"/>
                  </a:lnTo>
                  <a:lnTo>
                    <a:pt x="9128" y="21429"/>
                  </a:lnTo>
                  <a:lnTo>
                    <a:pt x="8969" y="18256"/>
                  </a:lnTo>
                  <a:lnTo>
                    <a:pt x="9207" y="14603"/>
                  </a:lnTo>
                  <a:lnTo>
                    <a:pt x="9842" y="11508"/>
                  </a:lnTo>
                  <a:lnTo>
                    <a:pt x="12382" y="6666"/>
                  </a:lnTo>
                  <a:lnTo>
                    <a:pt x="16192" y="3730"/>
                  </a:lnTo>
                  <a:lnTo>
                    <a:pt x="18334" y="3014"/>
                  </a:lnTo>
                  <a:lnTo>
                    <a:pt x="20637" y="2777"/>
                  </a:lnTo>
                  <a:lnTo>
                    <a:pt x="21431" y="0"/>
                  </a:lnTo>
                  <a:lnTo>
                    <a:pt x="15240" y="872"/>
                  </a:lnTo>
                  <a:lnTo>
                    <a:pt x="10001" y="3332"/>
                  </a:lnTo>
                  <a:lnTo>
                    <a:pt x="5715" y="6983"/>
                  </a:lnTo>
                  <a:lnTo>
                    <a:pt x="2619" y="11667"/>
                  </a:lnTo>
                  <a:lnTo>
                    <a:pt x="635" y="17064"/>
                  </a:lnTo>
                  <a:lnTo>
                    <a:pt x="0" y="23017"/>
                  </a:lnTo>
                  <a:lnTo>
                    <a:pt x="715" y="29367"/>
                  </a:lnTo>
                  <a:lnTo>
                    <a:pt x="2778" y="35082"/>
                  </a:lnTo>
                  <a:lnTo>
                    <a:pt x="6112" y="39766"/>
                  </a:lnTo>
                  <a:lnTo>
                    <a:pt x="10397" y="43417"/>
                  </a:lnTo>
                  <a:lnTo>
                    <a:pt x="15716" y="45718"/>
                  </a:lnTo>
                  <a:lnTo>
                    <a:pt x="21748" y="46592"/>
                  </a:lnTo>
                  <a:lnTo>
                    <a:pt x="28575" y="45481"/>
                  </a:lnTo>
                  <a:lnTo>
                    <a:pt x="34131" y="42623"/>
                  </a:lnTo>
                  <a:lnTo>
                    <a:pt x="38338" y="38416"/>
                  </a:lnTo>
                  <a:lnTo>
                    <a:pt x="41353" y="33494"/>
                  </a:lnTo>
                  <a:lnTo>
                    <a:pt x="43179" y="28097"/>
                  </a:lnTo>
                  <a:lnTo>
                    <a:pt x="43734" y="23017"/>
                  </a:lnTo>
                  <a:lnTo>
                    <a:pt x="43260" y="17858"/>
                  </a:lnTo>
                  <a:lnTo>
                    <a:pt x="42068" y="13333"/>
                  </a:lnTo>
                  <a:lnTo>
                    <a:pt x="40163" y="9444"/>
                  </a:lnTo>
                  <a:lnTo>
                    <a:pt x="37465"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2919" name="Shape 7659"/>
            <p:cNvSpPr/>
            <p:nvPr/>
          </p:nvSpPr>
          <p:spPr>
            <a:xfrm>
              <a:off x="5562932" y="5732826"/>
              <a:ext cx="45323" cy="45957"/>
            </a:xfrm>
            <a:custGeom>
              <a:avLst/>
              <a:gdLst/>
              <a:ahLst/>
              <a:cxnLst/>
              <a:rect l="0" t="0" r="0" b="0"/>
              <a:pathLst>
                <a:path w="45323" h="45957">
                  <a:moveTo>
                    <a:pt x="0" y="0"/>
                  </a:moveTo>
                  <a:lnTo>
                    <a:pt x="0" y="1507"/>
                  </a:lnTo>
                  <a:lnTo>
                    <a:pt x="2857" y="2222"/>
                  </a:lnTo>
                  <a:lnTo>
                    <a:pt x="4207" y="3333"/>
                  </a:lnTo>
                  <a:lnTo>
                    <a:pt x="5397" y="5158"/>
                  </a:lnTo>
                  <a:lnTo>
                    <a:pt x="6984" y="8494"/>
                  </a:lnTo>
                  <a:lnTo>
                    <a:pt x="8969" y="12938"/>
                  </a:lnTo>
                  <a:lnTo>
                    <a:pt x="13573" y="23573"/>
                  </a:lnTo>
                  <a:lnTo>
                    <a:pt x="17938" y="34051"/>
                  </a:lnTo>
                  <a:lnTo>
                    <a:pt x="19684" y="38258"/>
                  </a:lnTo>
                  <a:lnTo>
                    <a:pt x="20876" y="41275"/>
                  </a:lnTo>
                  <a:lnTo>
                    <a:pt x="21828" y="43815"/>
                  </a:lnTo>
                  <a:lnTo>
                    <a:pt x="22463" y="45243"/>
                  </a:lnTo>
                  <a:lnTo>
                    <a:pt x="23574" y="45957"/>
                  </a:lnTo>
                  <a:lnTo>
                    <a:pt x="24129" y="45561"/>
                  </a:lnTo>
                  <a:lnTo>
                    <a:pt x="24764" y="44450"/>
                  </a:lnTo>
                  <a:lnTo>
                    <a:pt x="26193" y="41036"/>
                  </a:lnTo>
                  <a:lnTo>
                    <a:pt x="38893" y="9207"/>
                  </a:lnTo>
                  <a:lnTo>
                    <a:pt x="40481" y="5556"/>
                  </a:lnTo>
                  <a:lnTo>
                    <a:pt x="41751" y="3254"/>
                  </a:lnTo>
                  <a:lnTo>
                    <a:pt x="43259" y="1983"/>
                  </a:lnTo>
                  <a:lnTo>
                    <a:pt x="45323" y="1507"/>
                  </a:lnTo>
                  <a:lnTo>
                    <a:pt x="45323" y="0"/>
                  </a:lnTo>
                  <a:lnTo>
                    <a:pt x="31591" y="0"/>
                  </a:lnTo>
                  <a:lnTo>
                    <a:pt x="31591" y="1507"/>
                  </a:lnTo>
                  <a:lnTo>
                    <a:pt x="34766" y="2301"/>
                  </a:lnTo>
                  <a:lnTo>
                    <a:pt x="35798" y="3333"/>
                  </a:lnTo>
                  <a:lnTo>
                    <a:pt x="36195" y="4762"/>
                  </a:lnTo>
                  <a:lnTo>
                    <a:pt x="35640" y="7461"/>
                  </a:lnTo>
                  <a:lnTo>
                    <a:pt x="34289" y="11669"/>
                  </a:lnTo>
                  <a:lnTo>
                    <a:pt x="32306" y="16827"/>
                  </a:lnTo>
                  <a:lnTo>
                    <a:pt x="30003" y="22462"/>
                  </a:lnTo>
                  <a:lnTo>
                    <a:pt x="27781" y="28098"/>
                  </a:lnTo>
                  <a:lnTo>
                    <a:pt x="25797" y="33257"/>
                  </a:lnTo>
                  <a:lnTo>
                    <a:pt x="15716" y="7937"/>
                  </a:lnTo>
                  <a:lnTo>
                    <a:pt x="15081" y="6350"/>
                  </a:lnTo>
                  <a:lnTo>
                    <a:pt x="14843" y="4445"/>
                  </a:lnTo>
                  <a:lnTo>
                    <a:pt x="15239" y="2937"/>
                  </a:lnTo>
                  <a:lnTo>
                    <a:pt x="16192" y="2144"/>
                  </a:lnTo>
                  <a:lnTo>
                    <a:pt x="19367" y="1507"/>
                  </a:lnTo>
                  <a:lnTo>
                    <a:pt x="19367" y="0"/>
                  </a:lnTo>
                  <a:lnTo>
                    <a:pt x="0" y="0"/>
                  </a:lnTo>
                  <a:close/>
                </a:path>
              </a:pathLst>
            </a:custGeom>
            <a:solidFill>
              <a:srgbClr val="000000"/>
            </a:solidFill>
          </p:spPr>
          <p:txBody>
            <a:bodyPr vert="horz" lIns="91440" tIns="45720" rIns="91440" bIns="45720" anchor="t"/>
            <a:lstStyle/>
            <a:p>
              <a:endParaRPr lang="en-IN"/>
            </a:p>
          </p:txBody>
        </p:sp>
        <p:sp>
          <p:nvSpPr>
            <p:cNvPr id="2920" name="Shape 7660"/>
            <p:cNvSpPr/>
            <p:nvPr/>
          </p:nvSpPr>
          <p:spPr>
            <a:xfrm>
              <a:off x="6160785" y="5731795"/>
              <a:ext cx="38338" cy="46592"/>
            </a:xfrm>
            <a:custGeom>
              <a:avLst/>
              <a:gdLst/>
              <a:ahLst/>
              <a:cxnLst/>
              <a:rect l="0" t="0" r="0" b="0"/>
              <a:pathLst>
                <a:path w="38338" h="46592">
                  <a:moveTo>
                    <a:pt x="22225" y="0"/>
                  </a:moveTo>
                  <a:lnTo>
                    <a:pt x="16907" y="713"/>
                  </a:lnTo>
                  <a:lnTo>
                    <a:pt x="11747" y="2777"/>
                  </a:lnTo>
                  <a:lnTo>
                    <a:pt x="7143" y="6189"/>
                  </a:lnTo>
                  <a:lnTo>
                    <a:pt x="3413" y="10952"/>
                  </a:lnTo>
                  <a:lnTo>
                    <a:pt x="873" y="16985"/>
                  </a:lnTo>
                  <a:lnTo>
                    <a:pt x="0" y="24526"/>
                  </a:lnTo>
                  <a:lnTo>
                    <a:pt x="873" y="31589"/>
                  </a:lnTo>
                  <a:lnTo>
                    <a:pt x="3095" y="37146"/>
                  </a:lnTo>
                  <a:lnTo>
                    <a:pt x="6350" y="41353"/>
                  </a:lnTo>
                  <a:lnTo>
                    <a:pt x="10238" y="44289"/>
                  </a:lnTo>
                  <a:lnTo>
                    <a:pt x="14446" y="46036"/>
                  </a:lnTo>
                  <a:lnTo>
                    <a:pt x="18574" y="46592"/>
                  </a:lnTo>
                  <a:lnTo>
                    <a:pt x="24367" y="45798"/>
                  </a:lnTo>
                  <a:lnTo>
                    <a:pt x="29527" y="43099"/>
                  </a:lnTo>
                  <a:lnTo>
                    <a:pt x="31908" y="40956"/>
                  </a:lnTo>
                  <a:lnTo>
                    <a:pt x="34211" y="38257"/>
                  </a:lnTo>
                  <a:lnTo>
                    <a:pt x="36353" y="34923"/>
                  </a:lnTo>
                  <a:lnTo>
                    <a:pt x="38338" y="31034"/>
                  </a:lnTo>
                  <a:lnTo>
                    <a:pt x="36989" y="30161"/>
                  </a:lnTo>
                  <a:lnTo>
                    <a:pt x="34369" y="33733"/>
                  </a:lnTo>
                  <a:lnTo>
                    <a:pt x="31353" y="36669"/>
                  </a:lnTo>
                  <a:lnTo>
                    <a:pt x="27542" y="38733"/>
                  </a:lnTo>
                  <a:lnTo>
                    <a:pt x="22780" y="39448"/>
                  </a:lnTo>
                  <a:lnTo>
                    <a:pt x="19684" y="39051"/>
                  </a:lnTo>
                  <a:lnTo>
                    <a:pt x="16907" y="38098"/>
                  </a:lnTo>
                  <a:lnTo>
                    <a:pt x="14367" y="36511"/>
                  </a:lnTo>
                  <a:lnTo>
                    <a:pt x="12144" y="34288"/>
                  </a:lnTo>
                  <a:lnTo>
                    <a:pt x="10238" y="31511"/>
                  </a:lnTo>
                  <a:lnTo>
                    <a:pt x="8890" y="28256"/>
                  </a:lnTo>
                  <a:lnTo>
                    <a:pt x="8017" y="24604"/>
                  </a:lnTo>
                  <a:lnTo>
                    <a:pt x="7698" y="20557"/>
                  </a:lnTo>
                  <a:lnTo>
                    <a:pt x="8335" y="14207"/>
                  </a:lnTo>
                  <a:lnTo>
                    <a:pt x="10159" y="9525"/>
                  </a:lnTo>
                  <a:lnTo>
                    <a:pt x="12700" y="6269"/>
                  </a:lnTo>
                  <a:lnTo>
                    <a:pt x="15478" y="4205"/>
                  </a:lnTo>
                  <a:lnTo>
                    <a:pt x="18256" y="3175"/>
                  </a:lnTo>
                  <a:lnTo>
                    <a:pt x="20478" y="2936"/>
                  </a:lnTo>
                  <a:lnTo>
                    <a:pt x="23573" y="3253"/>
                  </a:lnTo>
                  <a:lnTo>
                    <a:pt x="25400" y="4126"/>
                  </a:lnTo>
                  <a:lnTo>
                    <a:pt x="26432" y="5634"/>
                  </a:lnTo>
                  <a:lnTo>
                    <a:pt x="26987" y="7698"/>
                  </a:lnTo>
                  <a:lnTo>
                    <a:pt x="27542" y="9841"/>
                  </a:lnTo>
                  <a:lnTo>
                    <a:pt x="29288" y="12937"/>
                  </a:lnTo>
                  <a:lnTo>
                    <a:pt x="30639" y="13969"/>
                  </a:lnTo>
                  <a:lnTo>
                    <a:pt x="32463" y="14366"/>
                  </a:lnTo>
                  <a:lnTo>
                    <a:pt x="34449" y="13969"/>
                  </a:lnTo>
                  <a:lnTo>
                    <a:pt x="35877" y="13016"/>
                  </a:lnTo>
                  <a:lnTo>
                    <a:pt x="36671" y="11667"/>
                  </a:lnTo>
                  <a:lnTo>
                    <a:pt x="36989" y="10080"/>
                  </a:lnTo>
                  <a:lnTo>
                    <a:pt x="36751" y="8492"/>
                  </a:lnTo>
                  <a:lnTo>
                    <a:pt x="35957" y="6666"/>
                  </a:lnTo>
                  <a:lnTo>
                    <a:pt x="34607" y="4762"/>
                  </a:lnTo>
                  <a:lnTo>
                    <a:pt x="32702" y="3094"/>
                  </a:lnTo>
                  <a:lnTo>
                    <a:pt x="30560" y="1983"/>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2921" name="Shape 7661"/>
            <p:cNvSpPr/>
            <p:nvPr/>
          </p:nvSpPr>
          <p:spPr>
            <a:xfrm>
              <a:off x="6047914" y="5731795"/>
              <a:ext cx="38338" cy="46592"/>
            </a:xfrm>
            <a:custGeom>
              <a:avLst/>
              <a:gdLst/>
              <a:ahLst/>
              <a:cxnLst/>
              <a:rect l="0" t="0" r="0" b="0"/>
              <a:pathLst>
                <a:path w="38338" h="46592">
                  <a:moveTo>
                    <a:pt x="22146" y="0"/>
                  </a:moveTo>
                  <a:lnTo>
                    <a:pt x="16827" y="713"/>
                  </a:lnTo>
                  <a:lnTo>
                    <a:pt x="11668" y="2777"/>
                  </a:lnTo>
                  <a:lnTo>
                    <a:pt x="7065" y="6189"/>
                  </a:lnTo>
                  <a:lnTo>
                    <a:pt x="3333" y="10952"/>
                  </a:lnTo>
                  <a:lnTo>
                    <a:pt x="873" y="16985"/>
                  </a:lnTo>
                  <a:lnTo>
                    <a:pt x="0" y="24526"/>
                  </a:lnTo>
                  <a:lnTo>
                    <a:pt x="793" y="31589"/>
                  </a:lnTo>
                  <a:lnTo>
                    <a:pt x="3016" y="37146"/>
                  </a:lnTo>
                  <a:lnTo>
                    <a:pt x="6271" y="41353"/>
                  </a:lnTo>
                  <a:lnTo>
                    <a:pt x="10159" y="44289"/>
                  </a:lnTo>
                  <a:lnTo>
                    <a:pt x="14367" y="46036"/>
                  </a:lnTo>
                  <a:lnTo>
                    <a:pt x="18494" y="46592"/>
                  </a:lnTo>
                  <a:lnTo>
                    <a:pt x="24288" y="45798"/>
                  </a:lnTo>
                  <a:lnTo>
                    <a:pt x="29448" y="43099"/>
                  </a:lnTo>
                  <a:lnTo>
                    <a:pt x="31829" y="40956"/>
                  </a:lnTo>
                  <a:lnTo>
                    <a:pt x="34131" y="38257"/>
                  </a:lnTo>
                  <a:lnTo>
                    <a:pt x="36274" y="34923"/>
                  </a:lnTo>
                  <a:lnTo>
                    <a:pt x="38338" y="31034"/>
                  </a:lnTo>
                  <a:lnTo>
                    <a:pt x="36909" y="30161"/>
                  </a:lnTo>
                  <a:lnTo>
                    <a:pt x="34369" y="33733"/>
                  </a:lnTo>
                  <a:lnTo>
                    <a:pt x="31273" y="36669"/>
                  </a:lnTo>
                  <a:lnTo>
                    <a:pt x="27543" y="38733"/>
                  </a:lnTo>
                  <a:lnTo>
                    <a:pt x="22781" y="39448"/>
                  </a:lnTo>
                  <a:lnTo>
                    <a:pt x="19684" y="39051"/>
                  </a:lnTo>
                  <a:lnTo>
                    <a:pt x="16907" y="38098"/>
                  </a:lnTo>
                  <a:lnTo>
                    <a:pt x="14367" y="36511"/>
                  </a:lnTo>
                  <a:lnTo>
                    <a:pt x="12064" y="34288"/>
                  </a:lnTo>
                  <a:lnTo>
                    <a:pt x="10159" y="31511"/>
                  </a:lnTo>
                  <a:lnTo>
                    <a:pt x="8811" y="28256"/>
                  </a:lnTo>
                  <a:lnTo>
                    <a:pt x="7937" y="24604"/>
                  </a:lnTo>
                  <a:lnTo>
                    <a:pt x="7620" y="20557"/>
                  </a:lnTo>
                  <a:lnTo>
                    <a:pt x="8254" y="14207"/>
                  </a:lnTo>
                  <a:lnTo>
                    <a:pt x="10081" y="9525"/>
                  </a:lnTo>
                  <a:lnTo>
                    <a:pt x="12621" y="6269"/>
                  </a:lnTo>
                  <a:lnTo>
                    <a:pt x="15398" y="4205"/>
                  </a:lnTo>
                  <a:lnTo>
                    <a:pt x="18177" y="3175"/>
                  </a:lnTo>
                  <a:lnTo>
                    <a:pt x="20399" y="2936"/>
                  </a:lnTo>
                  <a:lnTo>
                    <a:pt x="23495" y="3253"/>
                  </a:lnTo>
                  <a:lnTo>
                    <a:pt x="25321" y="4126"/>
                  </a:lnTo>
                  <a:lnTo>
                    <a:pt x="26352" y="5634"/>
                  </a:lnTo>
                  <a:lnTo>
                    <a:pt x="26908" y="7698"/>
                  </a:lnTo>
                  <a:lnTo>
                    <a:pt x="27543" y="9841"/>
                  </a:lnTo>
                  <a:lnTo>
                    <a:pt x="29209" y="12937"/>
                  </a:lnTo>
                  <a:lnTo>
                    <a:pt x="30559" y="13969"/>
                  </a:lnTo>
                  <a:lnTo>
                    <a:pt x="32384" y="14366"/>
                  </a:lnTo>
                  <a:lnTo>
                    <a:pt x="34369" y="13969"/>
                  </a:lnTo>
                  <a:lnTo>
                    <a:pt x="35798" y="13016"/>
                  </a:lnTo>
                  <a:lnTo>
                    <a:pt x="36592" y="11667"/>
                  </a:lnTo>
                  <a:lnTo>
                    <a:pt x="36909" y="10080"/>
                  </a:lnTo>
                  <a:lnTo>
                    <a:pt x="36671" y="8492"/>
                  </a:lnTo>
                  <a:lnTo>
                    <a:pt x="35877" y="6666"/>
                  </a:lnTo>
                  <a:lnTo>
                    <a:pt x="34528" y="4762"/>
                  </a:lnTo>
                  <a:lnTo>
                    <a:pt x="32702" y="3094"/>
                  </a:lnTo>
                  <a:lnTo>
                    <a:pt x="30479" y="1983"/>
                  </a:lnTo>
                  <a:lnTo>
                    <a:pt x="27781" y="951"/>
                  </a:lnTo>
                  <a:lnTo>
                    <a:pt x="22146" y="0"/>
                  </a:lnTo>
                  <a:close/>
                </a:path>
              </a:pathLst>
            </a:custGeom>
            <a:solidFill>
              <a:srgbClr val="000000"/>
            </a:solidFill>
          </p:spPr>
          <p:txBody>
            <a:bodyPr vert="horz" lIns="91440" tIns="45720" rIns="91440" bIns="45720" anchor="t"/>
            <a:lstStyle/>
            <a:p>
              <a:endParaRPr lang="en-IN"/>
            </a:p>
          </p:txBody>
        </p:sp>
        <p:sp>
          <p:nvSpPr>
            <p:cNvPr id="2922" name="Shape 7662"/>
            <p:cNvSpPr/>
            <p:nvPr/>
          </p:nvSpPr>
          <p:spPr>
            <a:xfrm>
              <a:off x="5948853" y="5731795"/>
              <a:ext cx="38338" cy="46592"/>
            </a:xfrm>
            <a:custGeom>
              <a:avLst/>
              <a:gdLst/>
              <a:ahLst/>
              <a:cxnLst/>
              <a:rect l="0" t="0" r="0" b="0"/>
              <a:pathLst>
                <a:path w="38338" h="46592">
                  <a:moveTo>
                    <a:pt x="22146" y="0"/>
                  </a:moveTo>
                  <a:lnTo>
                    <a:pt x="16827" y="713"/>
                  </a:lnTo>
                  <a:lnTo>
                    <a:pt x="11669" y="2777"/>
                  </a:lnTo>
                  <a:lnTo>
                    <a:pt x="7065" y="6189"/>
                  </a:lnTo>
                  <a:lnTo>
                    <a:pt x="3333" y="10952"/>
                  </a:lnTo>
                  <a:lnTo>
                    <a:pt x="873" y="16985"/>
                  </a:lnTo>
                  <a:lnTo>
                    <a:pt x="0" y="24526"/>
                  </a:lnTo>
                  <a:lnTo>
                    <a:pt x="793" y="31589"/>
                  </a:lnTo>
                  <a:lnTo>
                    <a:pt x="3016" y="37146"/>
                  </a:lnTo>
                  <a:lnTo>
                    <a:pt x="6271" y="41353"/>
                  </a:lnTo>
                  <a:lnTo>
                    <a:pt x="10160" y="44289"/>
                  </a:lnTo>
                  <a:lnTo>
                    <a:pt x="14367" y="46036"/>
                  </a:lnTo>
                  <a:lnTo>
                    <a:pt x="18494" y="46592"/>
                  </a:lnTo>
                  <a:lnTo>
                    <a:pt x="24288" y="45798"/>
                  </a:lnTo>
                  <a:lnTo>
                    <a:pt x="29448" y="43099"/>
                  </a:lnTo>
                  <a:lnTo>
                    <a:pt x="31830" y="40956"/>
                  </a:lnTo>
                  <a:lnTo>
                    <a:pt x="34131" y="38257"/>
                  </a:lnTo>
                  <a:lnTo>
                    <a:pt x="36275" y="34923"/>
                  </a:lnTo>
                  <a:lnTo>
                    <a:pt x="38338" y="31034"/>
                  </a:lnTo>
                  <a:lnTo>
                    <a:pt x="36910" y="30161"/>
                  </a:lnTo>
                  <a:lnTo>
                    <a:pt x="34369" y="33733"/>
                  </a:lnTo>
                  <a:lnTo>
                    <a:pt x="31274" y="36669"/>
                  </a:lnTo>
                  <a:lnTo>
                    <a:pt x="27544" y="38733"/>
                  </a:lnTo>
                  <a:lnTo>
                    <a:pt x="22781" y="39448"/>
                  </a:lnTo>
                  <a:lnTo>
                    <a:pt x="19685" y="39051"/>
                  </a:lnTo>
                  <a:lnTo>
                    <a:pt x="16907" y="38098"/>
                  </a:lnTo>
                  <a:lnTo>
                    <a:pt x="14367" y="36511"/>
                  </a:lnTo>
                  <a:lnTo>
                    <a:pt x="12065" y="34288"/>
                  </a:lnTo>
                  <a:lnTo>
                    <a:pt x="10160" y="31511"/>
                  </a:lnTo>
                  <a:lnTo>
                    <a:pt x="8811" y="28256"/>
                  </a:lnTo>
                  <a:lnTo>
                    <a:pt x="7937" y="24604"/>
                  </a:lnTo>
                  <a:lnTo>
                    <a:pt x="7620" y="20557"/>
                  </a:lnTo>
                  <a:lnTo>
                    <a:pt x="8255" y="14207"/>
                  </a:lnTo>
                  <a:lnTo>
                    <a:pt x="10081" y="9525"/>
                  </a:lnTo>
                  <a:lnTo>
                    <a:pt x="12621" y="6269"/>
                  </a:lnTo>
                  <a:lnTo>
                    <a:pt x="15399" y="4205"/>
                  </a:lnTo>
                  <a:lnTo>
                    <a:pt x="18177" y="3175"/>
                  </a:lnTo>
                  <a:lnTo>
                    <a:pt x="20400" y="2936"/>
                  </a:lnTo>
                  <a:lnTo>
                    <a:pt x="23495" y="3253"/>
                  </a:lnTo>
                  <a:lnTo>
                    <a:pt x="25321" y="4126"/>
                  </a:lnTo>
                  <a:lnTo>
                    <a:pt x="26352" y="5634"/>
                  </a:lnTo>
                  <a:lnTo>
                    <a:pt x="26908" y="7698"/>
                  </a:lnTo>
                  <a:lnTo>
                    <a:pt x="27544" y="9841"/>
                  </a:lnTo>
                  <a:lnTo>
                    <a:pt x="29210" y="12937"/>
                  </a:lnTo>
                  <a:lnTo>
                    <a:pt x="30560" y="13969"/>
                  </a:lnTo>
                  <a:lnTo>
                    <a:pt x="32385" y="14366"/>
                  </a:lnTo>
                  <a:lnTo>
                    <a:pt x="34369" y="13969"/>
                  </a:lnTo>
                  <a:lnTo>
                    <a:pt x="35798" y="13016"/>
                  </a:lnTo>
                  <a:lnTo>
                    <a:pt x="36592" y="11667"/>
                  </a:lnTo>
                  <a:lnTo>
                    <a:pt x="36910" y="10080"/>
                  </a:lnTo>
                  <a:lnTo>
                    <a:pt x="36671" y="8492"/>
                  </a:lnTo>
                  <a:lnTo>
                    <a:pt x="35877" y="6666"/>
                  </a:lnTo>
                  <a:lnTo>
                    <a:pt x="34528" y="4762"/>
                  </a:lnTo>
                  <a:lnTo>
                    <a:pt x="32702" y="3094"/>
                  </a:lnTo>
                  <a:lnTo>
                    <a:pt x="30480" y="1983"/>
                  </a:lnTo>
                  <a:lnTo>
                    <a:pt x="27781" y="951"/>
                  </a:lnTo>
                  <a:lnTo>
                    <a:pt x="22146" y="0"/>
                  </a:lnTo>
                  <a:close/>
                </a:path>
              </a:pathLst>
            </a:custGeom>
            <a:solidFill>
              <a:srgbClr val="000000"/>
            </a:solidFill>
          </p:spPr>
          <p:txBody>
            <a:bodyPr vert="horz" lIns="91440" tIns="45720" rIns="91440" bIns="45720" anchor="t"/>
            <a:lstStyle/>
            <a:p>
              <a:endParaRPr lang="en-IN"/>
            </a:p>
          </p:txBody>
        </p:sp>
        <p:sp>
          <p:nvSpPr>
            <p:cNvPr id="2923" name="Shape 7663"/>
            <p:cNvSpPr/>
            <p:nvPr/>
          </p:nvSpPr>
          <p:spPr>
            <a:xfrm>
              <a:off x="5641752" y="5731795"/>
              <a:ext cx="38337" cy="46592"/>
            </a:xfrm>
            <a:custGeom>
              <a:avLst/>
              <a:gdLst/>
              <a:ahLst/>
              <a:cxnLst/>
              <a:rect l="0" t="0" r="0" b="0"/>
              <a:pathLst>
                <a:path w="38337" h="46592">
                  <a:moveTo>
                    <a:pt x="22144" y="0"/>
                  </a:moveTo>
                  <a:lnTo>
                    <a:pt x="16827" y="713"/>
                  </a:lnTo>
                  <a:lnTo>
                    <a:pt x="11667" y="2777"/>
                  </a:lnTo>
                  <a:lnTo>
                    <a:pt x="7063" y="6189"/>
                  </a:lnTo>
                  <a:lnTo>
                    <a:pt x="3333" y="10952"/>
                  </a:lnTo>
                  <a:lnTo>
                    <a:pt x="872" y="16985"/>
                  </a:lnTo>
                  <a:lnTo>
                    <a:pt x="0" y="24526"/>
                  </a:lnTo>
                  <a:lnTo>
                    <a:pt x="793" y="31589"/>
                  </a:lnTo>
                  <a:lnTo>
                    <a:pt x="3016" y="37146"/>
                  </a:lnTo>
                  <a:lnTo>
                    <a:pt x="6269" y="41353"/>
                  </a:lnTo>
                  <a:lnTo>
                    <a:pt x="10159" y="44289"/>
                  </a:lnTo>
                  <a:lnTo>
                    <a:pt x="14366" y="46036"/>
                  </a:lnTo>
                  <a:lnTo>
                    <a:pt x="18493" y="46592"/>
                  </a:lnTo>
                  <a:lnTo>
                    <a:pt x="24288" y="45798"/>
                  </a:lnTo>
                  <a:lnTo>
                    <a:pt x="29447" y="43099"/>
                  </a:lnTo>
                  <a:lnTo>
                    <a:pt x="31828" y="40956"/>
                  </a:lnTo>
                  <a:lnTo>
                    <a:pt x="34131" y="38257"/>
                  </a:lnTo>
                  <a:lnTo>
                    <a:pt x="36273" y="34923"/>
                  </a:lnTo>
                  <a:lnTo>
                    <a:pt x="38337" y="31034"/>
                  </a:lnTo>
                  <a:lnTo>
                    <a:pt x="36908" y="30161"/>
                  </a:lnTo>
                  <a:lnTo>
                    <a:pt x="34368" y="33733"/>
                  </a:lnTo>
                  <a:lnTo>
                    <a:pt x="31273" y="36669"/>
                  </a:lnTo>
                  <a:lnTo>
                    <a:pt x="27542" y="38733"/>
                  </a:lnTo>
                  <a:lnTo>
                    <a:pt x="22780" y="39448"/>
                  </a:lnTo>
                  <a:lnTo>
                    <a:pt x="19684" y="39051"/>
                  </a:lnTo>
                  <a:lnTo>
                    <a:pt x="16906" y="38098"/>
                  </a:lnTo>
                  <a:lnTo>
                    <a:pt x="14366" y="36511"/>
                  </a:lnTo>
                  <a:lnTo>
                    <a:pt x="12064" y="34288"/>
                  </a:lnTo>
                  <a:lnTo>
                    <a:pt x="10159" y="31511"/>
                  </a:lnTo>
                  <a:lnTo>
                    <a:pt x="8809" y="28256"/>
                  </a:lnTo>
                  <a:lnTo>
                    <a:pt x="8016" y="24604"/>
                  </a:lnTo>
                  <a:lnTo>
                    <a:pt x="7620" y="20557"/>
                  </a:lnTo>
                  <a:lnTo>
                    <a:pt x="8254" y="14207"/>
                  </a:lnTo>
                  <a:lnTo>
                    <a:pt x="10080" y="9525"/>
                  </a:lnTo>
                  <a:lnTo>
                    <a:pt x="12619" y="6269"/>
                  </a:lnTo>
                  <a:lnTo>
                    <a:pt x="15477" y="4205"/>
                  </a:lnTo>
                  <a:lnTo>
                    <a:pt x="18176" y="3175"/>
                  </a:lnTo>
                  <a:lnTo>
                    <a:pt x="20398" y="2936"/>
                  </a:lnTo>
                  <a:lnTo>
                    <a:pt x="23495" y="3253"/>
                  </a:lnTo>
                  <a:lnTo>
                    <a:pt x="25319" y="4126"/>
                  </a:lnTo>
                  <a:lnTo>
                    <a:pt x="26352" y="5634"/>
                  </a:lnTo>
                  <a:lnTo>
                    <a:pt x="26907" y="7698"/>
                  </a:lnTo>
                  <a:lnTo>
                    <a:pt x="27542" y="9841"/>
                  </a:lnTo>
                  <a:lnTo>
                    <a:pt x="29209" y="12937"/>
                  </a:lnTo>
                  <a:lnTo>
                    <a:pt x="30558" y="13969"/>
                  </a:lnTo>
                  <a:lnTo>
                    <a:pt x="32384" y="14366"/>
                  </a:lnTo>
                  <a:lnTo>
                    <a:pt x="34368" y="13969"/>
                  </a:lnTo>
                  <a:lnTo>
                    <a:pt x="35797" y="13016"/>
                  </a:lnTo>
                  <a:lnTo>
                    <a:pt x="36671" y="11667"/>
                  </a:lnTo>
                  <a:lnTo>
                    <a:pt x="36908" y="10080"/>
                  </a:lnTo>
                  <a:lnTo>
                    <a:pt x="36671" y="8492"/>
                  </a:lnTo>
                  <a:lnTo>
                    <a:pt x="35877" y="6666"/>
                  </a:lnTo>
                  <a:lnTo>
                    <a:pt x="34607" y="4762"/>
                  </a:lnTo>
                  <a:lnTo>
                    <a:pt x="32702" y="3094"/>
                  </a:lnTo>
                  <a:lnTo>
                    <a:pt x="27859" y="951"/>
                  </a:lnTo>
                  <a:lnTo>
                    <a:pt x="22144" y="0"/>
                  </a:lnTo>
                  <a:close/>
                </a:path>
              </a:pathLst>
            </a:custGeom>
            <a:solidFill>
              <a:srgbClr val="000000"/>
            </a:solidFill>
          </p:spPr>
          <p:txBody>
            <a:bodyPr vert="horz" lIns="91440" tIns="45720" rIns="91440" bIns="45720" anchor="t"/>
            <a:lstStyle/>
            <a:p>
              <a:endParaRPr lang="en-IN"/>
            </a:p>
          </p:txBody>
        </p:sp>
        <p:sp>
          <p:nvSpPr>
            <p:cNvPr id="2924" name="Shape 7664"/>
            <p:cNvSpPr/>
            <p:nvPr/>
          </p:nvSpPr>
          <p:spPr>
            <a:xfrm>
              <a:off x="5752797" y="5731795"/>
              <a:ext cx="46435" cy="45639"/>
            </a:xfrm>
            <a:custGeom>
              <a:avLst/>
              <a:gdLst/>
              <a:ahLst/>
              <a:cxnLst/>
              <a:rect l="0" t="0" r="0" b="0"/>
              <a:pathLst>
                <a:path w="46435" h="45639">
                  <a:moveTo>
                    <a:pt x="13652" y="0"/>
                  </a:moveTo>
                  <a:lnTo>
                    <a:pt x="0" y="4523"/>
                  </a:lnTo>
                  <a:lnTo>
                    <a:pt x="0" y="6189"/>
                  </a:lnTo>
                  <a:lnTo>
                    <a:pt x="1111" y="5872"/>
                  </a:lnTo>
                  <a:lnTo>
                    <a:pt x="2857" y="5793"/>
                  </a:lnTo>
                  <a:lnTo>
                    <a:pt x="4127" y="5872"/>
                  </a:lnTo>
                  <a:lnTo>
                    <a:pt x="5160" y="6587"/>
                  </a:lnTo>
                  <a:lnTo>
                    <a:pt x="6032" y="8492"/>
                  </a:lnTo>
                  <a:lnTo>
                    <a:pt x="6350" y="12143"/>
                  </a:lnTo>
                  <a:lnTo>
                    <a:pt x="6350" y="36669"/>
                  </a:lnTo>
                  <a:lnTo>
                    <a:pt x="6112" y="40242"/>
                  </a:lnTo>
                  <a:lnTo>
                    <a:pt x="5080" y="42464"/>
                  </a:lnTo>
                  <a:lnTo>
                    <a:pt x="3175" y="43654"/>
                  </a:lnTo>
                  <a:lnTo>
                    <a:pt x="158" y="44131"/>
                  </a:lnTo>
                  <a:lnTo>
                    <a:pt x="158" y="45639"/>
                  </a:lnTo>
                  <a:lnTo>
                    <a:pt x="21194" y="45639"/>
                  </a:lnTo>
                  <a:lnTo>
                    <a:pt x="21194" y="44131"/>
                  </a:lnTo>
                  <a:lnTo>
                    <a:pt x="18019" y="43654"/>
                  </a:lnTo>
                  <a:lnTo>
                    <a:pt x="15955" y="42702"/>
                  </a:lnTo>
                  <a:lnTo>
                    <a:pt x="14922" y="41114"/>
                  </a:lnTo>
                  <a:lnTo>
                    <a:pt x="14685" y="38972"/>
                  </a:lnTo>
                  <a:lnTo>
                    <a:pt x="14685" y="11112"/>
                  </a:lnTo>
                  <a:lnTo>
                    <a:pt x="17383" y="8731"/>
                  </a:lnTo>
                  <a:lnTo>
                    <a:pt x="19843" y="6983"/>
                  </a:lnTo>
                  <a:lnTo>
                    <a:pt x="22225" y="5872"/>
                  </a:lnTo>
                  <a:lnTo>
                    <a:pt x="24447" y="5476"/>
                  </a:lnTo>
                  <a:lnTo>
                    <a:pt x="28178" y="6111"/>
                  </a:lnTo>
                  <a:lnTo>
                    <a:pt x="30480" y="8016"/>
                  </a:lnTo>
                  <a:lnTo>
                    <a:pt x="31750" y="11032"/>
                  </a:lnTo>
                  <a:lnTo>
                    <a:pt x="32067" y="15081"/>
                  </a:lnTo>
                  <a:lnTo>
                    <a:pt x="32067" y="35797"/>
                  </a:lnTo>
                  <a:lnTo>
                    <a:pt x="31908" y="38972"/>
                  </a:lnTo>
                  <a:lnTo>
                    <a:pt x="31274" y="41194"/>
                  </a:lnTo>
                  <a:lnTo>
                    <a:pt x="30321" y="42623"/>
                  </a:lnTo>
                  <a:lnTo>
                    <a:pt x="29131" y="43496"/>
                  </a:lnTo>
                  <a:lnTo>
                    <a:pt x="25876" y="44131"/>
                  </a:lnTo>
                  <a:lnTo>
                    <a:pt x="25876" y="45639"/>
                  </a:lnTo>
                  <a:lnTo>
                    <a:pt x="46435" y="45639"/>
                  </a:lnTo>
                  <a:lnTo>
                    <a:pt x="46435" y="44131"/>
                  </a:lnTo>
                  <a:lnTo>
                    <a:pt x="43419" y="43576"/>
                  </a:lnTo>
                  <a:lnTo>
                    <a:pt x="41592" y="42464"/>
                  </a:lnTo>
                  <a:lnTo>
                    <a:pt x="40640" y="40559"/>
                  </a:lnTo>
                  <a:lnTo>
                    <a:pt x="40402" y="37543"/>
                  </a:lnTo>
                  <a:lnTo>
                    <a:pt x="40402" y="14921"/>
                  </a:lnTo>
                  <a:lnTo>
                    <a:pt x="39846" y="9525"/>
                  </a:lnTo>
                  <a:lnTo>
                    <a:pt x="38417" y="5634"/>
                  </a:lnTo>
                  <a:lnTo>
                    <a:pt x="36353" y="2936"/>
                  </a:lnTo>
                  <a:lnTo>
                    <a:pt x="33894" y="1189"/>
                  </a:lnTo>
                  <a:lnTo>
                    <a:pt x="31274" y="237"/>
                  </a:lnTo>
                  <a:lnTo>
                    <a:pt x="28813" y="0"/>
                  </a:lnTo>
                  <a:lnTo>
                    <a:pt x="24765" y="633"/>
                  </a:lnTo>
                  <a:lnTo>
                    <a:pt x="21272" y="2381"/>
                  </a:lnTo>
                  <a:lnTo>
                    <a:pt x="17860" y="4919"/>
                  </a:lnTo>
                  <a:lnTo>
                    <a:pt x="14367" y="8094"/>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925" name="Shape 7665"/>
            <p:cNvSpPr/>
            <p:nvPr/>
          </p:nvSpPr>
          <p:spPr>
            <a:xfrm>
              <a:off x="5479271" y="5731795"/>
              <a:ext cx="32702" cy="45639"/>
            </a:xfrm>
            <a:custGeom>
              <a:avLst/>
              <a:gdLst/>
              <a:ahLst/>
              <a:cxnLst/>
              <a:rect l="0" t="0" r="0" b="0"/>
              <a:pathLst>
                <a:path w="32702" h="45639">
                  <a:moveTo>
                    <a:pt x="14843" y="0"/>
                  </a:moveTo>
                  <a:lnTo>
                    <a:pt x="238" y="5396"/>
                  </a:lnTo>
                  <a:lnTo>
                    <a:pt x="238" y="6983"/>
                  </a:lnTo>
                  <a:lnTo>
                    <a:pt x="3572" y="6587"/>
                  </a:lnTo>
                  <a:lnTo>
                    <a:pt x="4842" y="6666"/>
                  </a:lnTo>
                  <a:lnTo>
                    <a:pt x="5873" y="7380"/>
                  </a:lnTo>
                  <a:lnTo>
                    <a:pt x="6747" y="9127"/>
                  </a:lnTo>
                  <a:lnTo>
                    <a:pt x="7064" y="12539"/>
                  </a:lnTo>
                  <a:lnTo>
                    <a:pt x="7064" y="37304"/>
                  </a:lnTo>
                  <a:lnTo>
                    <a:pt x="6747" y="40559"/>
                  </a:lnTo>
                  <a:lnTo>
                    <a:pt x="5636" y="42384"/>
                  </a:lnTo>
                  <a:lnTo>
                    <a:pt x="3413" y="43417"/>
                  </a:lnTo>
                  <a:lnTo>
                    <a:pt x="0" y="44131"/>
                  </a:lnTo>
                  <a:lnTo>
                    <a:pt x="0" y="45639"/>
                  </a:lnTo>
                  <a:lnTo>
                    <a:pt x="23812" y="45639"/>
                  </a:lnTo>
                  <a:lnTo>
                    <a:pt x="23812" y="44131"/>
                  </a:lnTo>
                  <a:lnTo>
                    <a:pt x="20319" y="43813"/>
                  </a:lnTo>
                  <a:lnTo>
                    <a:pt x="17701" y="42861"/>
                  </a:lnTo>
                  <a:lnTo>
                    <a:pt x="15954" y="40718"/>
                  </a:lnTo>
                  <a:lnTo>
                    <a:pt x="15398" y="36669"/>
                  </a:lnTo>
                  <a:lnTo>
                    <a:pt x="15398" y="14366"/>
                  </a:lnTo>
                  <a:lnTo>
                    <a:pt x="15716" y="12700"/>
                  </a:lnTo>
                  <a:lnTo>
                    <a:pt x="16589" y="10873"/>
                  </a:lnTo>
                  <a:lnTo>
                    <a:pt x="19288" y="7698"/>
                  </a:lnTo>
                  <a:lnTo>
                    <a:pt x="20796" y="6666"/>
                  </a:lnTo>
                  <a:lnTo>
                    <a:pt x="22145" y="6269"/>
                  </a:lnTo>
                  <a:lnTo>
                    <a:pt x="24209" y="7222"/>
                  </a:lnTo>
                  <a:lnTo>
                    <a:pt x="26193" y="8888"/>
                  </a:lnTo>
                  <a:lnTo>
                    <a:pt x="28972" y="9762"/>
                  </a:lnTo>
                  <a:lnTo>
                    <a:pt x="30559" y="9444"/>
                  </a:lnTo>
                  <a:lnTo>
                    <a:pt x="31750" y="8492"/>
                  </a:lnTo>
                  <a:lnTo>
                    <a:pt x="32702" y="5396"/>
                  </a:lnTo>
                  <a:lnTo>
                    <a:pt x="32384" y="3175"/>
                  </a:lnTo>
                  <a:lnTo>
                    <a:pt x="31353" y="1507"/>
                  </a:lnTo>
                  <a:lnTo>
                    <a:pt x="29607" y="396"/>
                  </a:lnTo>
                  <a:lnTo>
                    <a:pt x="27384" y="0"/>
                  </a:lnTo>
                  <a:lnTo>
                    <a:pt x="24606" y="475"/>
                  </a:lnTo>
                  <a:lnTo>
                    <a:pt x="21828" y="1903"/>
                  </a:lnTo>
                  <a:lnTo>
                    <a:pt x="18812" y="4682"/>
                  </a:lnTo>
                  <a:lnTo>
                    <a:pt x="15557" y="9047"/>
                  </a:lnTo>
                  <a:lnTo>
                    <a:pt x="15398" y="9047"/>
                  </a:lnTo>
                  <a:lnTo>
                    <a:pt x="15398" y="237"/>
                  </a:lnTo>
                  <a:lnTo>
                    <a:pt x="14843" y="0"/>
                  </a:lnTo>
                  <a:close/>
                </a:path>
              </a:pathLst>
            </a:custGeom>
            <a:solidFill>
              <a:srgbClr val="000000"/>
            </a:solidFill>
          </p:spPr>
          <p:txBody>
            <a:bodyPr vert="horz" lIns="91440" tIns="45720" rIns="91440" bIns="45720" anchor="t"/>
            <a:lstStyle/>
            <a:p>
              <a:endParaRPr lang="en-IN"/>
            </a:p>
          </p:txBody>
        </p:sp>
        <p:sp>
          <p:nvSpPr>
            <p:cNvPr id="2926" name="Shape 7666"/>
            <p:cNvSpPr/>
            <p:nvPr/>
          </p:nvSpPr>
          <p:spPr>
            <a:xfrm>
              <a:off x="6285245" y="5731795"/>
              <a:ext cx="29447" cy="46592"/>
            </a:xfrm>
            <a:custGeom>
              <a:avLst/>
              <a:gdLst/>
              <a:ahLst/>
              <a:cxnLst/>
              <a:rect l="0" t="0" r="0" b="0"/>
              <a:pathLst>
                <a:path w="29447" h="46592">
                  <a:moveTo>
                    <a:pt x="13891" y="0"/>
                  </a:moveTo>
                  <a:lnTo>
                    <a:pt x="9525" y="555"/>
                  </a:lnTo>
                  <a:lnTo>
                    <a:pt x="6032" y="1983"/>
                  </a:lnTo>
                  <a:lnTo>
                    <a:pt x="3333" y="3968"/>
                  </a:lnTo>
                  <a:lnTo>
                    <a:pt x="1507" y="6507"/>
                  </a:lnTo>
                  <a:lnTo>
                    <a:pt x="397" y="9286"/>
                  </a:lnTo>
                  <a:lnTo>
                    <a:pt x="0" y="12143"/>
                  </a:lnTo>
                  <a:lnTo>
                    <a:pt x="952" y="16985"/>
                  </a:lnTo>
                  <a:lnTo>
                    <a:pt x="3492" y="20794"/>
                  </a:lnTo>
                  <a:lnTo>
                    <a:pt x="7222" y="23891"/>
                  </a:lnTo>
                  <a:lnTo>
                    <a:pt x="11589" y="26589"/>
                  </a:lnTo>
                  <a:lnTo>
                    <a:pt x="17304" y="29843"/>
                  </a:lnTo>
                  <a:lnTo>
                    <a:pt x="19526" y="31272"/>
                  </a:lnTo>
                  <a:lnTo>
                    <a:pt x="21114" y="33018"/>
                  </a:lnTo>
                  <a:lnTo>
                    <a:pt x="22066" y="34923"/>
                  </a:lnTo>
                  <a:lnTo>
                    <a:pt x="22463" y="37146"/>
                  </a:lnTo>
                  <a:lnTo>
                    <a:pt x="21669" y="40718"/>
                  </a:lnTo>
                  <a:lnTo>
                    <a:pt x="19685" y="42941"/>
                  </a:lnTo>
                  <a:lnTo>
                    <a:pt x="17145" y="44052"/>
                  </a:lnTo>
                  <a:lnTo>
                    <a:pt x="14446" y="44448"/>
                  </a:lnTo>
                  <a:lnTo>
                    <a:pt x="10238" y="43813"/>
                  </a:lnTo>
                  <a:lnTo>
                    <a:pt x="7143" y="41988"/>
                  </a:lnTo>
                  <a:lnTo>
                    <a:pt x="4921" y="39448"/>
                  </a:lnTo>
                  <a:lnTo>
                    <a:pt x="3333" y="36511"/>
                  </a:lnTo>
                  <a:lnTo>
                    <a:pt x="1666" y="30558"/>
                  </a:lnTo>
                  <a:lnTo>
                    <a:pt x="79" y="30558"/>
                  </a:lnTo>
                  <a:lnTo>
                    <a:pt x="79" y="46036"/>
                  </a:lnTo>
                  <a:lnTo>
                    <a:pt x="1350" y="46036"/>
                  </a:lnTo>
                  <a:lnTo>
                    <a:pt x="2223" y="45083"/>
                  </a:lnTo>
                  <a:lnTo>
                    <a:pt x="3572" y="44846"/>
                  </a:lnTo>
                  <a:lnTo>
                    <a:pt x="5874" y="45004"/>
                  </a:lnTo>
                  <a:lnTo>
                    <a:pt x="8651" y="45639"/>
                  </a:lnTo>
                  <a:lnTo>
                    <a:pt x="15081" y="46592"/>
                  </a:lnTo>
                  <a:lnTo>
                    <a:pt x="18335" y="46274"/>
                  </a:lnTo>
                  <a:lnTo>
                    <a:pt x="21590" y="45242"/>
                  </a:lnTo>
                  <a:lnTo>
                    <a:pt x="24606" y="43417"/>
                  </a:lnTo>
                  <a:lnTo>
                    <a:pt x="27066" y="40956"/>
                  </a:lnTo>
                  <a:lnTo>
                    <a:pt x="28813" y="37702"/>
                  </a:lnTo>
                  <a:lnTo>
                    <a:pt x="29447" y="33812"/>
                  </a:lnTo>
                  <a:lnTo>
                    <a:pt x="28813" y="29843"/>
                  </a:lnTo>
                  <a:lnTo>
                    <a:pt x="27066" y="26827"/>
                  </a:lnTo>
                  <a:lnTo>
                    <a:pt x="24448" y="24367"/>
                  </a:lnTo>
                  <a:lnTo>
                    <a:pt x="21114" y="22144"/>
                  </a:lnTo>
                  <a:lnTo>
                    <a:pt x="10397" y="15794"/>
                  </a:lnTo>
                  <a:lnTo>
                    <a:pt x="8176" y="14048"/>
                  </a:lnTo>
                  <a:lnTo>
                    <a:pt x="6906" y="12143"/>
                  </a:lnTo>
                  <a:lnTo>
                    <a:pt x="6270" y="10318"/>
                  </a:lnTo>
                  <a:lnTo>
                    <a:pt x="6112" y="8731"/>
                  </a:lnTo>
                  <a:lnTo>
                    <a:pt x="6588" y="6666"/>
                  </a:lnTo>
                  <a:lnTo>
                    <a:pt x="7857" y="4602"/>
                  </a:lnTo>
                  <a:lnTo>
                    <a:pt x="10160" y="2936"/>
                  </a:lnTo>
                  <a:lnTo>
                    <a:pt x="13652" y="2301"/>
                  </a:lnTo>
                  <a:lnTo>
                    <a:pt x="16907" y="2777"/>
                  </a:lnTo>
                  <a:lnTo>
                    <a:pt x="20002" y="4602"/>
                  </a:lnTo>
                  <a:lnTo>
                    <a:pt x="21431" y="6189"/>
                  </a:lnTo>
                  <a:lnTo>
                    <a:pt x="22701" y="8333"/>
                  </a:lnTo>
                  <a:lnTo>
                    <a:pt x="23732" y="11112"/>
                  </a:lnTo>
                  <a:lnTo>
                    <a:pt x="24685" y="14524"/>
                  </a:lnTo>
                  <a:lnTo>
                    <a:pt x="26113" y="14524"/>
                  </a:lnTo>
                  <a:lnTo>
                    <a:pt x="25717" y="951"/>
                  </a:lnTo>
                  <a:lnTo>
                    <a:pt x="24685" y="951"/>
                  </a:lnTo>
                  <a:lnTo>
                    <a:pt x="24051" y="1587"/>
                  </a:lnTo>
                  <a:lnTo>
                    <a:pt x="22938" y="1983"/>
                  </a:lnTo>
                  <a:lnTo>
                    <a:pt x="21431" y="1744"/>
                  </a:lnTo>
                  <a:lnTo>
                    <a:pt x="19447" y="1030"/>
                  </a:lnTo>
                  <a:lnTo>
                    <a:pt x="13891" y="0"/>
                  </a:lnTo>
                  <a:close/>
                </a:path>
              </a:pathLst>
            </a:custGeom>
            <a:solidFill>
              <a:srgbClr val="000000"/>
            </a:solidFill>
          </p:spPr>
          <p:txBody>
            <a:bodyPr vert="horz" lIns="91440" tIns="45720" rIns="91440" bIns="45720" anchor="t"/>
            <a:lstStyle/>
            <a:p>
              <a:endParaRPr lang="en-IN"/>
            </a:p>
          </p:txBody>
        </p:sp>
        <p:sp>
          <p:nvSpPr>
            <p:cNvPr id="2927" name="Shape 7667"/>
            <p:cNvSpPr/>
            <p:nvPr/>
          </p:nvSpPr>
          <p:spPr>
            <a:xfrm>
              <a:off x="5511419" y="5732826"/>
              <a:ext cx="46513" cy="45561"/>
            </a:xfrm>
            <a:custGeom>
              <a:avLst/>
              <a:gdLst/>
              <a:ahLst/>
              <a:cxnLst/>
              <a:rect l="0" t="0" r="0" b="0"/>
              <a:pathLst>
                <a:path w="46513" h="45561">
                  <a:moveTo>
                    <a:pt x="0" y="0"/>
                  </a:moveTo>
                  <a:lnTo>
                    <a:pt x="0" y="1350"/>
                  </a:lnTo>
                  <a:lnTo>
                    <a:pt x="2222" y="1666"/>
                  </a:lnTo>
                  <a:lnTo>
                    <a:pt x="4206" y="2460"/>
                  </a:lnTo>
                  <a:lnTo>
                    <a:pt x="5556" y="4286"/>
                  </a:lnTo>
                  <a:lnTo>
                    <a:pt x="6111" y="7700"/>
                  </a:lnTo>
                  <a:lnTo>
                    <a:pt x="6111" y="32702"/>
                  </a:lnTo>
                  <a:lnTo>
                    <a:pt x="6746" y="37226"/>
                  </a:lnTo>
                  <a:lnTo>
                    <a:pt x="8254" y="40640"/>
                  </a:lnTo>
                  <a:lnTo>
                    <a:pt x="10477" y="43021"/>
                  </a:lnTo>
                  <a:lnTo>
                    <a:pt x="13017" y="44608"/>
                  </a:lnTo>
                  <a:lnTo>
                    <a:pt x="15557" y="45402"/>
                  </a:lnTo>
                  <a:lnTo>
                    <a:pt x="17858" y="45561"/>
                  </a:lnTo>
                  <a:lnTo>
                    <a:pt x="19763" y="45402"/>
                  </a:lnTo>
                  <a:lnTo>
                    <a:pt x="22383" y="44846"/>
                  </a:lnTo>
                  <a:lnTo>
                    <a:pt x="25320" y="43576"/>
                  </a:lnTo>
                  <a:lnTo>
                    <a:pt x="28257" y="41275"/>
                  </a:lnTo>
                  <a:lnTo>
                    <a:pt x="32543" y="37067"/>
                  </a:lnTo>
                  <a:lnTo>
                    <a:pt x="32543" y="45243"/>
                  </a:lnTo>
                  <a:lnTo>
                    <a:pt x="32781" y="45481"/>
                  </a:lnTo>
                  <a:lnTo>
                    <a:pt x="39370" y="43100"/>
                  </a:lnTo>
                  <a:lnTo>
                    <a:pt x="46513" y="41036"/>
                  </a:lnTo>
                  <a:lnTo>
                    <a:pt x="46513" y="39607"/>
                  </a:lnTo>
                  <a:lnTo>
                    <a:pt x="43021" y="39290"/>
                  </a:lnTo>
                  <a:lnTo>
                    <a:pt x="41195" y="38178"/>
                  </a:lnTo>
                  <a:lnTo>
                    <a:pt x="40481" y="36353"/>
                  </a:lnTo>
                  <a:lnTo>
                    <a:pt x="40401" y="33972"/>
                  </a:lnTo>
                  <a:lnTo>
                    <a:pt x="40401" y="0"/>
                  </a:lnTo>
                  <a:lnTo>
                    <a:pt x="24765" y="0"/>
                  </a:lnTo>
                  <a:lnTo>
                    <a:pt x="24765" y="1666"/>
                  </a:lnTo>
                  <a:lnTo>
                    <a:pt x="28812" y="2144"/>
                  </a:lnTo>
                  <a:lnTo>
                    <a:pt x="31034" y="3333"/>
                  </a:lnTo>
                  <a:lnTo>
                    <a:pt x="31908" y="5319"/>
                  </a:lnTo>
                  <a:lnTo>
                    <a:pt x="32067" y="7937"/>
                  </a:lnTo>
                  <a:lnTo>
                    <a:pt x="32067" y="31193"/>
                  </a:lnTo>
                  <a:lnTo>
                    <a:pt x="31987" y="33257"/>
                  </a:lnTo>
                  <a:lnTo>
                    <a:pt x="31591" y="34686"/>
                  </a:lnTo>
                  <a:lnTo>
                    <a:pt x="30479" y="36273"/>
                  </a:lnTo>
                  <a:lnTo>
                    <a:pt x="26272" y="38813"/>
                  </a:lnTo>
                  <a:lnTo>
                    <a:pt x="21827" y="39846"/>
                  </a:lnTo>
                  <a:lnTo>
                    <a:pt x="19050" y="39370"/>
                  </a:lnTo>
                  <a:lnTo>
                    <a:pt x="16986" y="38178"/>
                  </a:lnTo>
                  <a:lnTo>
                    <a:pt x="15716" y="36591"/>
                  </a:lnTo>
                  <a:lnTo>
                    <a:pt x="14922" y="34845"/>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928" name="Shape 7668"/>
            <p:cNvSpPr/>
            <p:nvPr/>
          </p:nvSpPr>
          <p:spPr>
            <a:xfrm>
              <a:off x="5148834" y="5732826"/>
              <a:ext cx="46513" cy="45561"/>
            </a:xfrm>
            <a:custGeom>
              <a:avLst/>
              <a:gdLst/>
              <a:ahLst/>
              <a:cxnLst/>
              <a:rect l="0" t="0" r="0" b="0"/>
              <a:pathLst>
                <a:path w="46513" h="45561">
                  <a:moveTo>
                    <a:pt x="0" y="0"/>
                  </a:moveTo>
                  <a:lnTo>
                    <a:pt x="0" y="1350"/>
                  </a:lnTo>
                  <a:lnTo>
                    <a:pt x="2222" y="1666"/>
                  </a:lnTo>
                  <a:lnTo>
                    <a:pt x="4206" y="2460"/>
                  </a:lnTo>
                  <a:lnTo>
                    <a:pt x="5556" y="4286"/>
                  </a:lnTo>
                  <a:lnTo>
                    <a:pt x="6111" y="7700"/>
                  </a:lnTo>
                  <a:lnTo>
                    <a:pt x="6111" y="32702"/>
                  </a:lnTo>
                  <a:lnTo>
                    <a:pt x="6746" y="37226"/>
                  </a:lnTo>
                  <a:lnTo>
                    <a:pt x="8254" y="40640"/>
                  </a:lnTo>
                  <a:lnTo>
                    <a:pt x="10477" y="43021"/>
                  </a:lnTo>
                  <a:lnTo>
                    <a:pt x="13017" y="44608"/>
                  </a:lnTo>
                  <a:lnTo>
                    <a:pt x="15636" y="45402"/>
                  </a:lnTo>
                  <a:lnTo>
                    <a:pt x="17938" y="45561"/>
                  </a:lnTo>
                  <a:lnTo>
                    <a:pt x="19763" y="45402"/>
                  </a:lnTo>
                  <a:lnTo>
                    <a:pt x="22383" y="44846"/>
                  </a:lnTo>
                  <a:lnTo>
                    <a:pt x="25400" y="43576"/>
                  </a:lnTo>
                  <a:lnTo>
                    <a:pt x="28336" y="41275"/>
                  </a:lnTo>
                  <a:lnTo>
                    <a:pt x="32543" y="37067"/>
                  </a:lnTo>
                  <a:lnTo>
                    <a:pt x="32543" y="45243"/>
                  </a:lnTo>
                  <a:lnTo>
                    <a:pt x="32781" y="45481"/>
                  </a:lnTo>
                  <a:lnTo>
                    <a:pt x="39370" y="43100"/>
                  </a:lnTo>
                  <a:lnTo>
                    <a:pt x="46513" y="41036"/>
                  </a:lnTo>
                  <a:lnTo>
                    <a:pt x="46513" y="39607"/>
                  </a:lnTo>
                  <a:lnTo>
                    <a:pt x="43100" y="39290"/>
                  </a:lnTo>
                  <a:lnTo>
                    <a:pt x="41275" y="38178"/>
                  </a:lnTo>
                  <a:lnTo>
                    <a:pt x="40481" y="36353"/>
                  </a:lnTo>
                  <a:lnTo>
                    <a:pt x="40401" y="33972"/>
                  </a:lnTo>
                  <a:lnTo>
                    <a:pt x="40401" y="0"/>
                  </a:lnTo>
                  <a:lnTo>
                    <a:pt x="24764" y="0"/>
                  </a:lnTo>
                  <a:lnTo>
                    <a:pt x="24764" y="1666"/>
                  </a:lnTo>
                  <a:lnTo>
                    <a:pt x="28892" y="2144"/>
                  </a:lnTo>
                  <a:lnTo>
                    <a:pt x="30162" y="2619"/>
                  </a:lnTo>
                  <a:lnTo>
                    <a:pt x="31034" y="3333"/>
                  </a:lnTo>
                  <a:lnTo>
                    <a:pt x="31908" y="5319"/>
                  </a:lnTo>
                  <a:lnTo>
                    <a:pt x="32067" y="7937"/>
                  </a:lnTo>
                  <a:lnTo>
                    <a:pt x="32067" y="31193"/>
                  </a:lnTo>
                  <a:lnTo>
                    <a:pt x="31987" y="33257"/>
                  </a:lnTo>
                  <a:lnTo>
                    <a:pt x="31669" y="34686"/>
                  </a:lnTo>
                  <a:lnTo>
                    <a:pt x="30479" y="36273"/>
                  </a:lnTo>
                  <a:lnTo>
                    <a:pt x="26352" y="38813"/>
                  </a:lnTo>
                  <a:lnTo>
                    <a:pt x="21907" y="39846"/>
                  </a:lnTo>
                  <a:lnTo>
                    <a:pt x="19050" y="39370"/>
                  </a:lnTo>
                  <a:lnTo>
                    <a:pt x="17064" y="38178"/>
                  </a:lnTo>
                  <a:lnTo>
                    <a:pt x="15716" y="36591"/>
                  </a:lnTo>
                  <a:lnTo>
                    <a:pt x="14922" y="34845"/>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929" name="Shape 7669"/>
            <p:cNvSpPr/>
            <p:nvPr/>
          </p:nvSpPr>
          <p:spPr>
            <a:xfrm>
              <a:off x="4995242" y="5732826"/>
              <a:ext cx="46593" cy="45561"/>
            </a:xfrm>
            <a:custGeom>
              <a:avLst/>
              <a:gdLst/>
              <a:ahLst/>
              <a:cxnLst/>
              <a:rect l="0" t="0" r="0" b="0"/>
              <a:pathLst>
                <a:path w="46593" h="45561">
                  <a:moveTo>
                    <a:pt x="0" y="0"/>
                  </a:moveTo>
                  <a:lnTo>
                    <a:pt x="0" y="1350"/>
                  </a:lnTo>
                  <a:lnTo>
                    <a:pt x="2302" y="1666"/>
                  </a:lnTo>
                  <a:lnTo>
                    <a:pt x="4286" y="2460"/>
                  </a:lnTo>
                  <a:lnTo>
                    <a:pt x="5636" y="4286"/>
                  </a:lnTo>
                  <a:lnTo>
                    <a:pt x="6191" y="7700"/>
                  </a:lnTo>
                  <a:lnTo>
                    <a:pt x="6191" y="32702"/>
                  </a:lnTo>
                  <a:lnTo>
                    <a:pt x="6826" y="37226"/>
                  </a:lnTo>
                  <a:lnTo>
                    <a:pt x="8335" y="40640"/>
                  </a:lnTo>
                  <a:lnTo>
                    <a:pt x="10557" y="43021"/>
                  </a:lnTo>
                  <a:lnTo>
                    <a:pt x="13097" y="44608"/>
                  </a:lnTo>
                  <a:lnTo>
                    <a:pt x="15637" y="45402"/>
                  </a:lnTo>
                  <a:lnTo>
                    <a:pt x="17938" y="45561"/>
                  </a:lnTo>
                  <a:lnTo>
                    <a:pt x="19843" y="45402"/>
                  </a:lnTo>
                  <a:lnTo>
                    <a:pt x="22463" y="44846"/>
                  </a:lnTo>
                  <a:lnTo>
                    <a:pt x="25400" y="43576"/>
                  </a:lnTo>
                  <a:lnTo>
                    <a:pt x="28337" y="41275"/>
                  </a:lnTo>
                  <a:lnTo>
                    <a:pt x="32623" y="37067"/>
                  </a:lnTo>
                  <a:lnTo>
                    <a:pt x="32623" y="45243"/>
                  </a:lnTo>
                  <a:lnTo>
                    <a:pt x="32861" y="45481"/>
                  </a:lnTo>
                  <a:lnTo>
                    <a:pt x="39449" y="43100"/>
                  </a:lnTo>
                  <a:lnTo>
                    <a:pt x="46593" y="41036"/>
                  </a:lnTo>
                  <a:lnTo>
                    <a:pt x="46593" y="39607"/>
                  </a:lnTo>
                  <a:lnTo>
                    <a:pt x="43101" y="39290"/>
                  </a:lnTo>
                  <a:lnTo>
                    <a:pt x="41275" y="38178"/>
                  </a:lnTo>
                  <a:lnTo>
                    <a:pt x="40561" y="36353"/>
                  </a:lnTo>
                  <a:lnTo>
                    <a:pt x="40481" y="33972"/>
                  </a:lnTo>
                  <a:lnTo>
                    <a:pt x="40481" y="0"/>
                  </a:lnTo>
                  <a:lnTo>
                    <a:pt x="24765" y="0"/>
                  </a:lnTo>
                  <a:lnTo>
                    <a:pt x="24765" y="1666"/>
                  </a:lnTo>
                  <a:lnTo>
                    <a:pt x="27067" y="1826"/>
                  </a:lnTo>
                  <a:lnTo>
                    <a:pt x="28892" y="2144"/>
                  </a:lnTo>
                  <a:lnTo>
                    <a:pt x="31115" y="3333"/>
                  </a:lnTo>
                  <a:lnTo>
                    <a:pt x="31988" y="5319"/>
                  </a:lnTo>
                  <a:lnTo>
                    <a:pt x="32147" y="7937"/>
                  </a:lnTo>
                  <a:lnTo>
                    <a:pt x="32147" y="31193"/>
                  </a:lnTo>
                  <a:lnTo>
                    <a:pt x="32067" y="33257"/>
                  </a:lnTo>
                  <a:lnTo>
                    <a:pt x="31671" y="34686"/>
                  </a:lnTo>
                  <a:lnTo>
                    <a:pt x="30560" y="36273"/>
                  </a:lnTo>
                  <a:lnTo>
                    <a:pt x="26352" y="38813"/>
                  </a:lnTo>
                  <a:lnTo>
                    <a:pt x="21907" y="39846"/>
                  </a:lnTo>
                  <a:lnTo>
                    <a:pt x="19050" y="39370"/>
                  </a:lnTo>
                  <a:lnTo>
                    <a:pt x="17066" y="38178"/>
                  </a:lnTo>
                  <a:lnTo>
                    <a:pt x="15796" y="36591"/>
                  </a:lnTo>
                  <a:lnTo>
                    <a:pt x="15002" y="34845"/>
                  </a:lnTo>
                  <a:lnTo>
                    <a:pt x="14685" y="33337"/>
                  </a:lnTo>
                  <a:lnTo>
                    <a:pt x="14526" y="32305"/>
                  </a:lnTo>
                  <a:lnTo>
                    <a:pt x="14526" y="0"/>
                  </a:lnTo>
                  <a:lnTo>
                    <a:pt x="0" y="0"/>
                  </a:lnTo>
                  <a:close/>
                </a:path>
              </a:pathLst>
            </a:custGeom>
            <a:solidFill>
              <a:srgbClr val="000000"/>
            </a:solidFill>
          </p:spPr>
          <p:txBody>
            <a:bodyPr vert="horz" lIns="91440" tIns="45720" rIns="91440" bIns="45720" anchor="t"/>
            <a:lstStyle/>
            <a:p>
              <a:endParaRPr lang="en-IN"/>
            </a:p>
          </p:txBody>
        </p:sp>
        <p:sp>
          <p:nvSpPr>
            <p:cNvPr id="2930" name="Shape 7670"/>
            <p:cNvSpPr/>
            <p:nvPr/>
          </p:nvSpPr>
          <p:spPr>
            <a:xfrm>
              <a:off x="5380211" y="5731795"/>
              <a:ext cx="46117" cy="67071"/>
            </a:xfrm>
            <a:custGeom>
              <a:avLst/>
              <a:gdLst/>
              <a:ahLst/>
              <a:cxnLst/>
              <a:rect l="0" t="0" r="0" b="0"/>
              <a:pathLst>
                <a:path w="46117" h="67071">
                  <a:moveTo>
                    <a:pt x="14685" y="0"/>
                  </a:moveTo>
                  <a:lnTo>
                    <a:pt x="397" y="5078"/>
                  </a:lnTo>
                  <a:lnTo>
                    <a:pt x="397" y="6666"/>
                  </a:lnTo>
                  <a:lnTo>
                    <a:pt x="3175" y="6587"/>
                  </a:lnTo>
                  <a:lnTo>
                    <a:pt x="5238" y="6905"/>
                  </a:lnTo>
                  <a:lnTo>
                    <a:pt x="6350" y="7937"/>
                  </a:lnTo>
                  <a:lnTo>
                    <a:pt x="6826" y="9682"/>
                  </a:lnTo>
                  <a:lnTo>
                    <a:pt x="6985" y="12222"/>
                  </a:lnTo>
                  <a:lnTo>
                    <a:pt x="6985" y="58577"/>
                  </a:lnTo>
                  <a:lnTo>
                    <a:pt x="6826" y="61356"/>
                  </a:lnTo>
                  <a:lnTo>
                    <a:pt x="5953" y="63419"/>
                  </a:lnTo>
                  <a:lnTo>
                    <a:pt x="3890" y="64689"/>
                  </a:lnTo>
                  <a:lnTo>
                    <a:pt x="0" y="65403"/>
                  </a:lnTo>
                  <a:lnTo>
                    <a:pt x="0" y="67071"/>
                  </a:lnTo>
                  <a:lnTo>
                    <a:pt x="23971" y="67071"/>
                  </a:lnTo>
                  <a:lnTo>
                    <a:pt x="23971" y="65324"/>
                  </a:lnTo>
                  <a:lnTo>
                    <a:pt x="19606" y="65007"/>
                  </a:lnTo>
                  <a:lnTo>
                    <a:pt x="16986" y="63974"/>
                  </a:lnTo>
                  <a:lnTo>
                    <a:pt x="15637" y="61752"/>
                  </a:lnTo>
                  <a:lnTo>
                    <a:pt x="15240" y="57863"/>
                  </a:lnTo>
                  <a:lnTo>
                    <a:pt x="15240" y="42306"/>
                  </a:lnTo>
                  <a:lnTo>
                    <a:pt x="17621" y="44289"/>
                  </a:lnTo>
                  <a:lnTo>
                    <a:pt x="20002" y="45639"/>
                  </a:lnTo>
                  <a:lnTo>
                    <a:pt x="25241" y="46592"/>
                  </a:lnTo>
                  <a:lnTo>
                    <a:pt x="31671" y="45481"/>
                  </a:lnTo>
                  <a:lnTo>
                    <a:pt x="36829" y="42543"/>
                  </a:lnTo>
                  <a:lnTo>
                    <a:pt x="40878" y="38178"/>
                  </a:lnTo>
                  <a:lnTo>
                    <a:pt x="43736" y="32939"/>
                  </a:lnTo>
                  <a:lnTo>
                    <a:pt x="45561" y="27144"/>
                  </a:lnTo>
                  <a:lnTo>
                    <a:pt x="46117" y="21351"/>
                  </a:lnTo>
                  <a:lnTo>
                    <a:pt x="45720" y="16588"/>
                  </a:lnTo>
                  <a:lnTo>
                    <a:pt x="44767" y="12461"/>
                  </a:lnTo>
                  <a:lnTo>
                    <a:pt x="43260" y="8809"/>
                  </a:lnTo>
                  <a:lnTo>
                    <a:pt x="41196" y="5713"/>
                  </a:lnTo>
                  <a:lnTo>
                    <a:pt x="38735" y="3253"/>
                  </a:lnTo>
                  <a:lnTo>
                    <a:pt x="36036" y="1507"/>
                  </a:lnTo>
                  <a:lnTo>
                    <a:pt x="33020" y="396"/>
                  </a:lnTo>
                  <a:lnTo>
                    <a:pt x="29766" y="0"/>
                  </a:lnTo>
                  <a:lnTo>
                    <a:pt x="26193" y="396"/>
                  </a:lnTo>
                  <a:lnTo>
                    <a:pt x="23177" y="1427"/>
                  </a:lnTo>
                  <a:lnTo>
                    <a:pt x="20309" y="3244"/>
                  </a:lnTo>
                  <a:lnTo>
                    <a:pt x="25003" y="5952"/>
                  </a:lnTo>
                  <a:lnTo>
                    <a:pt x="28972" y="6666"/>
                  </a:lnTo>
                  <a:lnTo>
                    <a:pt x="31988" y="8492"/>
                  </a:lnTo>
                  <a:lnTo>
                    <a:pt x="34290" y="11191"/>
                  </a:lnTo>
                  <a:lnTo>
                    <a:pt x="35798" y="14287"/>
                  </a:lnTo>
                  <a:lnTo>
                    <a:pt x="37227" y="20477"/>
                  </a:lnTo>
                  <a:lnTo>
                    <a:pt x="37465" y="22858"/>
                  </a:lnTo>
                  <a:lnTo>
                    <a:pt x="37544" y="24287"/>
                  </a:lnTo>
                  <a:lnTo>
                    <a:pt x="37386" y="28256"/>
                  </a:lnTo>
                  <a:lnTo>
                    <a:pt x="36910" y="31748"/>
                  </a:lnTo>
                  <a:lnTo>
                    <a:pt x="36195" y="34606"/>
                  </a:lnTo>
                  <a:lnTo>
                    <a:pt x="35163" y="36908"/>
                  </a:lnTo>
                  <a:lnTo>
                    <a:pt x="32702" y="40321"/>
                  </a:lnTo>
                  <a:lnTo>
                    <a:pt x="30003" y="42306"/>
                  </a:lnTo>
                  <a:lnTo>
                    <a:pt x="27463" y="43178"/>
                  </a:lnTo>
                  <a:lnTo>
                    <a:pt x="25400" y="43417"/>
                  </a:lnTo>
                  <a:lnTo>
                    <a:pt x="21511" y="42702"/>
                  </a:lnTo>
                  <a:lnTo>
                    <a:pt x="18256" y="41036"/>
                  </a:lnTo>
                  <a:lnTo>
                    <a:pt x="16033" y="38892"/>
                  </a:lnTo>
                  <a:lnTo>
                    <a:pt x="15240" y="36908"/>
                  </a:lnTo>
                  <a:lnTo>
                    <a:pt x="15240" y="12539"/>
                  </a:lnTo>
                  <a:lnTo>
                    <a:pt x="15955" y="10714"/>
                  </a:lnTo>
                  <a:lnTo>
                    <a:pt x="17224" y="9127"/>
                  </a:lnTo>
                  <a:lnTo>
                    <a:pt x="20954" y="6825"/>
                  </a:lnTo>
                  <a:lnTo>
                    <a:pt x="25003" y="5952"/>
                  </a:lnTo>
                  <a:lnTo>
                    <a:pt x="20309" y="3244"/>
                  </a:lnTo>
                  <a:lnTo>
                    <a:pt x="18415" y="4444"/>
                  </a:lnTo>
                  <a:lnTo>
                    <a:pt x="16668" y="6111"/>
                  </a:lnTo>
                  <a:lnTo>
                    <a:pt x="15478" y="7698"/>
                  </a:lnTo>
                  <a:lnTo>
                    <a:pt x="15240" y="7460"/>
                  </a:lnTo>
                  <a:lnTo>
                    <a:pt x="15240" y="237"/>
                  </a:lnTo>
                  <a:lnTo>
                    <a:pt x="14685" y="0"/>
                  </a:lnTo>
                  <a:close/>
                </a:path>
              </a:pathLst>
            </a:custGeom>
            <a:solidFill>
              <a:srgbClr val="000000"/>
            </a:solidFill>
          </p:spPr>
          <p:txBody>
            <a:bodyPr vert="horz" lIns="91440" tIns="45720" rIns="91440" bIns="45720" anchor="t"/>
            <a:lstStyle/>
            <a:p>
              <a:endParaRPr lang="en-IN"/>
            </a:p>
          </p:txBody>
        </p:sp>
        <p:sp>
          <p:nvSpPr>
            <p:cNvPr id="2931" name="Shape 7671"/>
            <p:cNvSpPr/>
            <p:nvPr/>
          </p:nvSpPr>
          <p:spPr>
            <a:xfrm>
              <a:off x="5198919" y="5731795"/>
              <a:ext cx="46117" cy="67071"/>
            </a:xfrm>
            <a:custGeom>
              <a:avLst/>
              <a:gdLst/>
              <a:ahLst/>
              <a:cxnLst/>
              <a:rect l="0" t="0" r="0" b="0"/>
              <a:pathLst>
                <a:path w="46117" h="67071">
                  <a:moveTo>
                    <a:pt x="14685" y="0"/>
                  </a:moveTo>
                  <a:lnTo>
                    <a:pt x="397" y="5078"/>
                  </a:lnTo>
                  <a:lnTo>
                    <a:pt x="397" y="6666"/>
                  </a:lnTo>
                  <a:lnTo>
                    <a:pt x="3175" y="6587"/>
                  </a:lnTo>
                  <a:lnTo>
                    <a:pt x="5238" y="6905"/>
                  </a:lnTo>
                  <a:lnTo>
                    <a:pt x="6350" y="7937"/>
                  </a:lnTo>
                  <a:lnTo>
                    <a:pt x="6906" y="9682"/>
                  </a:lnTo>
                  <a:lnTo>
                    <a:pt x="6984" y="12222"/>
                  </a:lnTo>
                  <a:lnTo>
                    <a:pt x="6984" y="58577"/>
                  </a:lnTo>
                  <a:lnTo>
                    <a:pt x="6826" y="61356"/>
                  </a:lnTo>
                  <a:lnTo>
                    <a:pt x="5953" y="63419"/>
                  </a:lnTo>
                  <a:lnTo>
                    <a:pt x="3890" y="64689"/>
                  </a:lnTo>
                  <a:lnTo>
                    <a:pt x="0" y="65403"/>
                  </a:lnTo>
                  <a:lnTo>
                    <a:pt x="0" y="67071"/>
                  </a:lnTo>
                  <a:lnTo>
                    <a:pt x="23971" y="67071"/>
                  </a:lnTo>
                  <a:lnTo>
                    <a:pt x="23971" y="65324"/>
                  </a:lnTo>
                  <a:lnTo>
                    <a:pt x="19606" y="65007"/>
                  </a:lnTo>
                  <a:lnTo>
                    <a:pt x="16986" y="63974"/>
                  </a:lnTo>
                  <a:lnTo>
                    <a:pt x="15716" y="61752"/>
                  </a:lnTo>
                  <a:lnTo>
                    <a:pt x="15319" y="57863"/>
                  </a:lnTo>
                  <a:lnTo>
                    <a:pt x="15319" y="42306"/>
                  </a:lnTo>
                  <a:lnTo>
                    <a:pt x="17701" y="44289"/>
                  </a:lnTo>
                  <a:lnTo>
                    <a:pt x="20002" y="45639"/>
                  </a:lnTo>
                  <a:lnTo>
                    <a:pt x="25321" y="46592"/>
                  </a:lnTo>
                  <a:lnTo>
                    <a:pt x="31671" y="45481"/>
                  </a:lnTo>
                  <a:lnTo>
                    <a:pt x="36829" y="42543"/>
                  </a:lnTo>
                  <a:lnTo>
                    <a:pt x="40878" y="38178"/>
                  </a:lnTo>
                  <a:lnTo>
                    <a:pt x="43736" y="32939"/>
                  </a:lnTo>
                  <a:lnTo>
                    <a:pt x="45561" y="27144"/>
                  </a:lnTo>
                  <a:lnTo>
                    <a:pt x="46117" y="21351"/>
                  </a:lnTo>
                  <a:lnTo>
                    <a:pt x="45720" y="16588"/>
                  </a:lnTo>
                  <a:lnTo>
                    <a:pt x="44767" y="12461"/>
                  </a:lnTo>
                  <a:lnTo>
                    <a:pt x="43338" y="8809"/>
                  </a:lnTo>
                  <a:lnTo>
                    <a:pt x="41275" y="5713"/>
                  </a:lnTo>
                  <a:lnTo>
                    <a:pt x="38734" y="3253"/>
                  </a:lnTo>
                  <a:lnTo>
                    <a:pt x="36036" y="1507"/>
                  </a:lnTo>
                  <a:lnTo>
                    <a:pt x="33020" y="396"/>
                  </a:lnTo>
                  <a:lnTo>
                    <a:pt x="29766" y="0"/>
                  </a:lnTo>
                  <a:lnTo>
                    <a:pt x="26193" y="396"/>
                  </a:lnTo>
                  <a:lnTo>
                    <a:pt x="23177" y="1427"/>
                  </a:lnTo>
                  <a:lnTo>
                    <a:pt x="20309" y="3244"/>
                  </a:lnTo>
                  <a:lnTo>
                    <a:pt x="25003" y="5952"/>
                  </a:lnTo>
                  <a:lnTo>
                    <a:pt x="28972" y="6666"/>
                  </a:lnTo>
                  <a:lnTo>
                    <a:pt x="31988" y="8492"/>
                  </a:lnTo>
                  <a:lnTo>
                    <a:pt x="34290" y="11191"/>
                  </a:lnTo>
                  <a:lnTo>
                    <a:pt x="35798" y="14287"/>
                  </a:lnTo>
                  <a:lnTo>
                    <a:pt x="37306" y="20477"/>
                  </a:lnTo>
                  <a:lnTo>
                    <a:pt x="37465" y="22858"/>
                  </a:lnTo>
                  <a:lnTo>
                    <a:pt x="37544" y="24287"/>
                  </a:lnTo>
                  <a:lnTo>
                    <a:pt x="37386" y="28256"/>
                  </a:lnTo>
                  <a:lnTo>
                    <a:pt x="36910" y="31748"/>
                  </a:lnTo>
                  <a:lnTo>
                    <a:pt x="36195" y="34606"/>
                  </a:lnTo>
                  <a:lnTo>
                    <a:pt x="35163" y="36908"/>
                  </a:lnTo>
                  <a:lnTo>
                    <a:pt x="32702" y="40321"/>
                  </a:lnTo>
                  <a:lnTo>
                    <a:pt x="30003" y="42306"/>
                  </a:lnTo>
                  <a:lnTo>
                    <a:pt x="27463" y="43178"/>
                  </a:lnTo>
                  <a:lnTo>
                    <a:pt x="25400" y="43417"/>
                  </a:lnTo>
                  <a:lnTo>
                    <a:pt x="21511" y="42702"/>
                  </a:lnTo>
                  <a:lnTo>
                    <a:pt x="18336" y="41036"/>
                  </a:lnTo>
                  <a:lnTo>
                    <a:pt x="16113" y="38892"/>
                  </a:lnTo>
                  <a:lnTo>
                    <a:pt x="15319" y="36908"/>
                  </a:lnTo>
                  <a:lnTo>
                    <a:pt x="15319" y="12539"/>
                  </a:lnTo>
                  <a:lnTo>
                    <a:pt x="15954" y="10714"/>
                  </a:lnTo>
                  <a:lnTo>
                    <a:pt x="17303" y="9127"/>
                  </a:lnTo>
                  <a:lnTo>
                    <a:pt x="20954" y="6825"/>
                  </a:lnTo>
                  <a:lnTo>
                    <a:pt x="25003" y="5952"/>
                  </a:lnTo>
                  <a:lnTo>
                    <a:pt x="20309" y="3244"/>
                  </a:lnTo>
                  <a:lnTo>
                    <a:pt x="18415" y="4444"/>
                  </a:lnTo>
                  <a:lnTo>
                    <a:pt x="16748" y="6111"/>
                  </a:lnTo>
                  <a:lnTo>
                    <a:pt x="15478" y="7698"/>
                  </a:lnTo>
                  <a:lnTo>
                    <a:pt x="15319" y="7460"/>
                  </a:lnTo>
                  <a:lnTo>
                    <a:pt x="15319" y="237"/>
                  </a:lnTo>
                  <a:lnTo>
                    <a:pt x="14685" y="0"/>
                  </a:lnTo>
                  <a:close/>
                </a:path>
              </a:pathLst>
            </a:custGeom>
            <a:solidFill>
              <a:srgbClr val="000000"/>
            </a:solidFill>
          </p:spPr>
          <p:txBody>
            <a:bodyPr vert="horz" lIns="91440" tIns="45720" rIns="91440" bIns="45720" anchor="t"/>
            <a:lstStyle/>
            <a:p>
              <a:endParaRPr lang="en-IN"/>
            </a:p>
          </p:txBody>
        </p:sp>
        <p:sp>
          <p:nvSpPr>
            <p:cNvPr id="2932" name="Shape 7672"/>
            <p:cNvSpPr/>
            <p:nvPr/>
          </p:nvSpPr>
          <p:spPr>
            <a:xfrm>
              <a:off x="5429662" y="5732826"/>
              <a:ext cx="45640" cy="66198"/>
            </a:xfrm>
            <a:custGeom>
              <a:avLst/>
              <a:gdLst/>
              <a:ahLst/>
              <a:cxnLst/>
              <a:rect l="0" t="0" r="0" b="0"/>
              <a:pathLst>
                <a:path w="45640" h="66198">
                  <a:moveTo>
                    <a:pt x="0" y="0"/>
                  </a:moveTo>
                  <a:lnTo>
                    <a:pt x="0" y="1350"/>
                  </a:lnTo>
                  <a:lnTo>
                    <a:pt x="2540" y="2144"/>
                  </a:lnTo>
                  <a:lnTo>
                    <a:pt x="3968" y="3016"/>
                  </a:lnTo>
                  <a:lnTo>
                    <a:pt x="5079" y="4525"/>
                  </a:lnTo>
                  <a:lnTo>
                    <a:pt x="16351" y="28892"/>
                  </a:lnTo>
                  <a:lnTo>
                    <a:pt x="17303" y="30876"/>
                  </a:lnTo>
                  <a:lnTo>
                    <a:pt x="18573" y="33496"/>
                  </a:lnTo>
                  <a:lnTo>
                    <a:pt x="21192" y="39052"/>
                  </a:lnTo>
                  <a:lnTo>
                    <a:pt x="22066" y="41275"/>
                  </a:lnTo>
                  <a:lnTo>
                    <a:pt x="22462" y="42623"/>
                  </a:lnTo>
                  <a:lnTo>
                    <a:pt x="22303" y="43656"/>
                  </a:lnTo>
                  <a:lnTo>
                    <a:pt x="21827" y="45640"/>
                  </a:lnTo>
                  <a:lnTo>
                    <a:pt x="19843" y="50800"/>
                  </a:lnTo>
                  <a:lnTo>
                    <a:pt x="16986" y="55641"/>
                  </a:lnTo>
                  <a:lnTo>
                    <a:pt x="15240" y="57228"/>
                  </a:lnTo>
                  <a:lnTo>
                    <a:pt x="13335" y="57863"/>
                  </a:lnTo>
                  <a:lnTo>
                    <a:pt x="12143" y="57546"/>
                  </a:lnTo>
                  <a:lnTo>
                    <a:pt x="10397" y="56991"/>
                  </a:lnTo>
                  <a:lnTo>
                    <a:pt x="6350" y="56038"/>
                  </a:lnTo>
                  <a:lnTo>
                    <a:pt x="4365" y="56356"/>
                  </a:lnTo>
                  <a:lnTo>
                    <a:pt x="3095" y="57070"/>
                  </a:lnTo>
                  <a:lnTo>
                    <a:pt x="1825" y="59055"/>
                  </a:lnTo>
                  <a:lnTo>
                    <a:pt x="1587" y="60403"/>
                  </a:lnTo>
                  <a:lnTo>
                    <a:pt x="1983" y="62467"/>
                  </a:lnTo>
                  <a:lnTo>
                    <a:pt x="3333" y="64293"/>
                  </a:lnTo>
                  <a:lnTo>
                    <a:pt x="5634" y="65642"/>
                  </a:lnTo>
                  <a:lnTo>
                    <a:pt x="8809" y="66198"/>
                  </a:lnTo>
                  <a:lnTo>
                    <a:pt x="11429" y="65881"/>
                  </a:lnTo>
                  <a:lnTo>
                    <a:pt x="13890" y="64928"/>
                  </a:lnTo>
                  <a:lnTo>
                    <a:pt x="16112" y="63420"/>
                  </a:lnTo>
                  <a:lnTo>
                    <a:pt x="18097" y="61197"/>
                  </a:lnTo>
                  <a:lnTo>
                    <a:pt x="20002" y="58420"/>
                  </a:lnTo>
                  <a:lnTo>
                    <a:pt x="21907" y="55006"/>
                  </a:lnTo>
                  <a:lnTo>
                    <a:pt x="23812" y="50958"/>
                  </a:lnTo>
                  <a:lnTo>
                    <a:pt x="25637" y="46355"/>
                  </a:lnTo>
                  <a:lnTo>
                    <a:pt x="40877" y="5952"/>
                  </a:lnTo>
                  <a:lnTo>
                    <a:pt x="42147" y="3492"/>
                  </a:lnTo>
                  <a:lnTo>
                    <a:pt x="43417" y="2222"/>
                  </a:lnTo>
                  <a:lnTo>
                    <a:pt x="45640" y="1507"/>
                  </a:lnTo>
                  <a:lnTo>
                    <a:pt x="45640" y="0"/>
                  </a:lnTo>
                  <a:lnTo>
                    <a:pt x="32305" y="0"/>
                  </a:lnTo>
                  <a:lnTo>
                    <a:pt x="32305" y="1507"/>
                  </a:lnTo>
                  <a:lnTo>
                    <a:pt x="34368" y="1666"/>
                  </a:lnTo>
                  <a:lnTo>
                    <a:pt x="35877" y="2144"/>
                  </a:lnTo>
                  <a:lnTo>
                    <a:pt x="36750" y="3016"/>
                  </a:lnTo>
                  <a:lnTo>
                    <a:pt x="37067" y="4286"/>
                  </a:lnTo>
                  <a:lnTo>
                    <a:pt x="36908" y="5319"/>
                  </a:lnTo>
                  <a:lnTo>
                    <a:pt x="36273" y="6985"/>
                  </a:lnTo>
                  <a:lnTo>
                    <a:pt x="34766" y="10953"/>
                  </a:lnTo>
                  <a:lnTo>
                    <a:pt x="27066" y="33020"/>
                  </a:lnTo>
                  <a:lnTo>
                    <a:pt x="15636" y="7937"/>
                  </a:lnTo>
                  <a:lnTo>
                    <a:pt x="15001" y="6350"/>
                  </a:lnTo>
                  <a:lnTo>
                    <a:pt x="14683" y="4365"/>
                  </a:lnTo>
                  <a:lnTo>
                    <a:pt x="15240" y="2777"/>
                  </a:lnTo>
                  <a:lnTo>
                    <a:pt x="16668"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2933" name="Shape 7673"/>
            <p:cNvSpPr/>
            <p:nvPr/>
          </p:nvSpPr>
          <p:spPr>
            <a:xfrm>
              <a:off x="4849431" y="5859746"/>
              <a:ext cx="39607" cy="47228"/>
            </a:xfrm>
            <a:custGeom>
              <a:avLst/>
              <a:gdLst/>
              <a:ahLst/>
              <a:cxnLst/>
              <a:rect l="0" t="0" r="0" b="0"/>
              <a:pathLst>
                <a:path w="39607" h="47228">
                  <a:moveTo>
                    <a:pt x="18256" y="0"/>
                  </a:moveTo>
                  <a:lnTo>
                    <a:pt x="14048" y="317"/>
                  </a:lnTo>
                  <a:lnTo>
                    <a:pt x="10477" y="1270"/>
                  </a:lnTo>
                  <a:lnTo>
                    <a:pt x="7620" y="2619"/>
                  </a:lnTo>
                  <a:lnTo>
                    <a:pt x="5317" y="4366"/>
                  </a:lnTo>
                  <a:lnTo>
                    <a:pt x="3571" y="6350"/>
                  </a:lnTo>
                  <a:lnTo>
                    <a:pt x="2381" y="8334"/>
                  </a:lnTo>
                  <a:lnTo>
                    <a:pt x="1746" y="10398"/>
                  </a:lnTo>
                  <a:lnTo>
                    <a:pt x="1507" y="12223"/>
                  </a:lnTo>
                  <a:lnTo>
                    <a:pt x="1825" y="13335"/>
                  </a:lnTo>
                  <a:lnTo>
                    <a:pt x="2618" y="14287"/>
                  </a:lnTo>
                  <a:lnTo>
                    <a:pt x="4047" y="15002"/>
                  </a:lnTo>
                  <a:lnTo>
                    <a:pt x="6032" y="15239"/>
                  </a:lnTo>
                  <a:lnTo>
                    <a:pt x="8096" y="15002"/>
                  </a:lnTo>
                  <a:lnTo>
                    <a:pt x="9525" y="14287"/>
                  </a:lnTo>
                  <a:lnTo>
                    <a:pt x="10318" y="13335"/>
                  </a:lnTo>
                  <a:lnTo>
                    <a:pt x="10636" y="12223"/>
                  </a:lnTo>
                  <a:lnTo>
                    <a:pt x="10397" y="11033"/>
                  </a:lnTo>
                  <a:lnTo>
                    <a:pt x="9921" y="9922"/>
                  </a:lnTo>
                  <a:lnTo>
                    <a:pt x="9364" y="8731"/>
                  </a:lnTo>
                  <a:lnTo>
                    <a:pt x="9127" y="7620"/>
                  </a:lnTo>
                  <a:lnTo>
                    <a:pt x="9921" y="5636"/>
                  </a:lnTo>
                  <a:lnTo>
                    <a:pt x="11746" y="4207"/>
                  </a:lnTo>
                  <a:lnTo>
                    <a:pt x="14287" y="3333"/>
                  </a:lnTo>
                  <a:lnTo>
                    <a:pt x="16747" y="3016"/>
                  </a:lnTo>
                  <a:lnTo>
                    <a:pt x="19208" y="3333"/>
                  </a:lnTo>
                  <a:lnTo>
                    <a:pt x="21668" y="4524"/>
                  </a:lnTo>
                  <a:lnTo>
                    <a:pt x="23573" y="6906"/>
                  </a:lnTo>
                  <a:lnTo>
                    <a:pt x="24367" y="10636"/>
                  </a:lnTo>
                  <a:lnTo>
                    <a:pt x="24367" y="16748"/>
                  </a:lnTo>
                  <a:lnTo>
                    <a:pt x="23919" y="16918"/>
                  </a:lnTo>
                  <a:lnTo>
                    <a:pt x="24367" y="18256"/>
                  </a:lnTo>
                  <a:lnTo>
                    <a:pt x="24367" y="35083"/>
                  </a:lnTo>
                  <a:lnTo>
                    <a:pt x="24288" y="36829"/>
                  </a:lnTo>
                  <a:lnTo>
                    <a:pt x="23971" y="37941"/>
                  </a:lnTo>
                  <a:lnTo>
                    <a:pt x="23097" y="38656"/>
                  </a:lnTo>
                  <a:lnTo>
                    <a:pt x="21271" y="39608"/>
                  </a:lnTo>
                  <a:lnTo>
                    <a:pt x="20557" y="40719"/>
                  </a:lnTo>
                  <a:lnTo>
                    <a:pt x="18811" y="41751"/>
                  </a:lnTo>
                  <a:lnTo>
                    <a:pt x="16827" y="42466"/>
                  </a:lnTo>
                  <a:lnTo>
                    <a:pt x="15240" y="42703"/>
                  </a:lnTo>
                  <a:lnTo>
                    <a:pt x="12143" y="42148"/>
                  </a:lnTo>
                  <a:lnTo>
                    <a:pt x="9683" y="40402"/>
                  </a:lnTo>
                  <a:lnTo>
                    <a:pt x="8175" y="37544"/>
                  </a:lnTo>
                  <a:lnTo>
                    <a:pt x="7620" y="33496"/>
                  </a:lnTo>
                  <a:lnTo>
                    <a:pt x="8096" y="30718"/>
                  </a:lnTo>
                  <a:lnTo>
                    <a:pt x="8890" y="28972"/>
                  </a:lnTo>
                  <a:lnTo>
                    <a:pt x="10318" y="27067"/>
                  </a:lnTo>
                  <a:lnTo>
                    <a:pt x="12382" y="25003"/>
                  </a:lnTo>
                  <a:lnTo>
                    <a:pt x="15318" y="22781"/>
                  </a:lnTo>
                  <a:lnTo>
                    <a:pt x="19287" y="20558"/>
                  </a:lnTo>
                  <a:lnTo>
                    <a:pt x="24367" y="18256"/>
                  </a:lnTo>
                  <a:lnTo>
                    <a:pt x="23919" y="16918"/>
                  </a:lnTo>
                  <a:lnTo>
                    <a:pt x="18493" y="18971"/>
                  </a:lnTo>
                  <a:lnTo>
                    <a:pt x="13493" y="21193"/>
                  </a:lnTo>
                  <a:lnTo>
                    <a:pt x="9286" y="23416"/>
                  </a:lnTo>
                  <a:lnTo>
                    <a:pt x="5873" y="25717"/>
                  </a:lnTo>
                  <a:lnTo>
                    <a:pt x="3333" y="28257"/>
                  </a:lnTo>
                  <a:lnTo>
                    <a:pt x="1427" y="31114"/>
                  </a:lnTo>
                  <a:lnTo>
                    <a:pt x="396" y="34369"/>
                  </a:lnTo>
                  <a:lnTo>
                    <a:pt x="0" y="38100"/>
                  </a:lnTo>
                  <a:lnTo>
                    <a:pt x="793" y="42068"/>
                  </a:lnTo>
                  <a:lnTo>
                    <a:pt x="3014" y="44926"/>
                  </a:lnTo>
                  <a:lnTo>
                    <a:pt x="6428" y="46672"/>
                  </a:lnTo>
                  <a:lnTo>
                    <a:pt x="10636" y="47228"/>
                  </a:lnTo>
                  <a:lnTo>
                    <a:pt x="14287" y="46672"/>
                  </a:lnTo>
                  <a:lnTo>
                    <a:pt x="18256" y="45323"/>
                  </a:lnTo>
                  <a:lnTo>
                    <a:pt x="22225" y="43338"/>
                  </a:lnTo>
                  <a:lnTo>
                    <a:pt x="25876" y="41116"/>
                  </a:lnTo>
                  <a:lnTo>
                    <a:pt x="26033" y="43101"/>
                  </a:lnTo>
                  <a:lnTo>
                    <a:pt x="26352" y="44688"/>
                  </a:lnTo>
                  <a:lnTo>
                    <a:pt x="27621" y="46434"/>
                  </a:lnTo>
                  <a:lnTo>
                    <a:pt x="29130" y="47148"/>
                  </a:lnTo>
                  <a:lnTo>
                    <a:pt x="30479" y="47228"/>
                  </a:lnTo>
                  <a:lnTo>
                    <a:pt x="31908" y="47148"/>
                  </a:lnTo>
                  <a:lnTo>
                    <a:pt x="33892" y="46672"/>
                  </a:lnTo>
                  <a:lnTo>
                    <a:pt x="36432" y="45323"/>
                  </a:lnTo>
                  <a:lnTo>
                    <a:pt x="39607" y="42703"/>
                  </a:lnTo>
                  <a:lnTo>
                    <a:pt x="39607" y="39608"/>
                  </a:lnTo>
                  <a:lnTo>
                    <a:pt x="38655" y="40719"/>
                  </a:lnTo>
                  <a:lnTo>
                    <a:pt x="37939" y="41751"/>
                  </a:lnTo>
                  <a:lnTo>
                    <a:pt x="36829" y="42466"/>
                  </a:lnTo>
                  <a:lnTo>
                    <a:pt x="35003" y="42703"/>
                  </a:lnTo>
                  <a:lnTo>
                    <a:pt x="33257" y="42148"/>
                  </a:lnTo>
                  <a:lnTo>
                    <a:pt x="32383" y="40798"/>
                  </a:lnTo>
                  <a:lnTo>
                    <a:pt x="32067" y="38815"/>
                  </a:lnTo>
                  <a:lnTo>
                    <a:pt x="31987" y="36592"/>
                  </a:lnTo>
                  <a:lnTo>
                    <a:pt x="31987" y="16748"/>
                  </a:lnTo>
                  <a:lnTo>
                    <a:pt x="31750" y="11588"/>
                  </a:lnTo>
                  <a:lnTo>
                    <a:pt x="31273" y="8731"/>
                  </a:lnTo>
                  <a:lnTo>
                    <a:pt x="30241" y="6112"/>
                  </a:lnTo>
                  <a:lnTo>
                    <a:pt x="28653" y="3651"/>
                  </a:lnTo>
                  <a:lnTo>
                    <a:pt x="26193" y="1746"/>
                  </a:lnTo>
                  <a:lnTo>
                    <a:pt x="22780" y="476"/>
                  </a:lnTo>
                  <a:lnTo>
                    <a:pt x="18256" y="0"/>
                  </a:lnTo>
                  <a:close/>
                </a:path>
              </a:pathLst>
            </a:custGeom>
            <a:solidFill>
              <a:srgbClr val="000000"/>
            </a:solidFill>
          </p:spPr>
          <p:txBody>
            <a:bodyPr vert="horz" lIns="91440" tIns="45720" rIns="91440" bIns="45720" anchor="t"/>
            <a:lstStyle/>
            <a:p>
              <a:endParaRPr lang="en-IN"/>
            </a:p>
          </p:txBody>
        </p:sp>
        <p:sp>
          <p:nvSpPr>
            <p:cNvPr id="2934" name="Shape 7674"/>
            <p:cNvSpPr/>
            <p:nvPr/>
          </p:nvSpPr>
          <p:spPr>
            <a:xfrm>
              <a:off x="4890546" y="5859746"/>
              <a:ext cx="45721" cy="45720"/>
            </a:xfrm>
            <a:custGeom>
              <a:avLst/>
              <a:gdLst/>
              <a:ahLst/>
              <a:cxnLst/>
              <a:rect l="0" t="0" r="0" b="0"/>
              <a:pathLst>
                <a:path w="45721" h="45720">
                  <a:moveTo>
                    <a:pt x="13732" y="0"/>
                  </a:moveTo>
                  <a:lnTo>
                    <a:pt x="10318" y="1984"/>
                  </a:lnTo>
                  <a:lnTo>
                    <a:pt x="6906" y="3651"/>
                  </a:lnTo>
                  <a:lnTo>
                    <a:pt x="0" y="6112"/>
                  </a:lnTo>
                  <a:lnTo>
                    <a:pt x="0" y="7620"/>
                  </a:lnTo>
                  <a:lnTo>
                    <a:pt x="238" y="7382"/>
                  </a:lnTo>
                  <a:lnTo>
                    <a:pt x="953" y="6826"/>
                  </a:lnTo>
                  <a:lnTo>
                    <a:pt x="1906" y="6350"/>
                  </a:lnTo>
                  <a:lnTo>
                    <a:pt x="3017" y="6112"/>
                  </a:lnTo>
                  <a:lnTo>
                    <a:pt x="4207" y="6430"/>
                  </a:lnTo>
                  <a:lnTo>
                    <a:pt x="5160" y="7620"/>
                  </a:lnTo>
                  <a:lnTo>
                    <a:pt x="5875" y="10001"/>
                  </a:lnTo>
                  <a:lnTo>
                    <a:pt x="6112" y="13732"/>
                  </a:lnTo>
                  <a:lnTo>
                    <a:pt x="6112" y="38100"/>
                  </a:lnTo>
                  <a:lnTo>
                    <a:pt x="6033" y="40084"/>
                  </a:lnTo>
                  <a:lnTo>
                    <a:pt x="5794" y="41672"/>
                  </a:lnTo>
                  <a:lnTo>
                    <a:pt x="4762" y="43656"/>
                  </a:lnTo>
                  <a:lnTo>
                    <a:pt x="2937" y="44767"/>
                  </a:lnTo>
                  <a:lnTo>
                    <a:pt x="0" y="45720"/>
                  </a:lnTo>
                  <a:lnTo>
                    <a:pt x="21352" y="45720"/>
                  </a:lnTo>
                  <a:lnTo>
                    <a:pt x="17622" y="44530"/>
                  </a:lnTo>
                  <a:lnTo>
                    <a:pt x="15241" y="43259"/>
                  </a:lnTo>
                  <a:lnTo>
                    <a:pt x="14050" y="41672"/>
                  </a:lnTo>
                  <a:lnTo>
                    <a:pt x="13732" y="39608"/>
                  </a:lnTo>
                  <a:lnTo>
                    <a:pt x="13732" y="12223"/>
                  </a:lnTo>
                  <a:lnTo>
                    <a:pt x="16907" y="9287"/>
                  </a:lnTo>
                  <a:lnTo>
                    <a:pt x="19606" y="7461"/>
                  </a:lnTo>
                  <a:lnTo>
                    <a:pt x="22067" y="6430"/>
                  </a:lnTo>
                  <a:lnTo>
                    <a:pt x="24369" y="6112"/>
                  </a:lnTo>
                  <a:lnTo>
                    <a:pt x="28100" y="6667"/>
                  </a:lnTo>
                  <a:lnTo>
                    <a:pt x="30481" y="8413"/>
                  </a:lnTo>
                  <a:lnTo>
                    <a:pt x="31671" y="11271"/>
                  </a:lnTo>
                  <a:lnTo>
                    <a:pt x="31988" y="15239"/>
                  </a:lnTo>
                  <a:lnTo>
                    <a:pt x="31988" y="36592"/>
                  </a:lnTo>
                  <a:lnTo>
                    <a:pt x="31910" y="39132"/>
                  </a:lnTo>
                  <a:lnTo>
                    <a:pt x="31671" y="41037"/>
                  </a:lnTo>
                  <a:lnTo>
                    <a:pt x="31275" y="42466"/>
                  </a:lnTo>
                  <a:lnTo>
                    <a:pt x="30639" y="43418"/>
                  </a:lnTo>
                  <a:lnTo>
                    <a:pt x="28813" y="44767"/>
                  </a:lnTo>
                  <a:lnTo>
                    <a:pt x="25877" y="45720"/>
                  </a:lnTo>
                  <a:lnTo>
                    <a:pt x="45721" y="45720"/>
                  </a:lnTo>
                  <a:lnTo>
                    <a:pt x="42864" y="44530"/>
                  </a:lnTo>
                  <a:lnTo>
                    <a:pt x="40958" y="43101"/>
                  </a:lnTo>
                  <a:lnTo>
                    <a:pt x="39926" y="41037"/>
                  </a:lnTo>
                  <a:lnTo>
                    <a:pt x="39608" y="38100"/>
                  </a:lnTo>
                  <a:lnTo>
                    <a:pt x="39608" y="15239"/>
                  </a:lnTo>
                  <a:lnTo>
                    <a:pt x="39371" y="11112"/>
                  </a:lnTo>
                  <a:lnTo>
                    <a:pt x="38577" y="7699"/>
                  </a:lnTo>
                  <a:lnTo>
                    <a:pt x="37466" y="5079"/>
                  </a:lnTo>
                  <a:lnTo>
                    <a:pt x="35957" y="3016"/>
                  </a:lnTo>
                  <a:lnTo>
                    <a:pt x="34291" y="1587"/>
                  </a:lnTo>
                  <a:lnTo>
                    <a:pt x="32543" y="635"/>
                  </a:lnTo>
                  <a:lnTo>
                    <a:pt x="28972" y="0"/>
                  </a:lnTo>
                  <a:lnTo>
                    <a:pt x="24686" y="793"/>
                  </a:lnTo>
                  <a:lnTo>
                    <a:pt x="20797" y="2857"/>
                  </a:lnTo>
                  <a:lnTo>
                    <a:pt x="17146" y="5794"/>
                  </a:lnTo>
                  <a:lnTo>
                    <a:pt x="13732" y="9128"/>
                  </a:lnTo>
                  <a:lnTo>
                    <a:pt x="13732" y="0"/>
                  </a:lnTo>
                  <a:close/>
                </a:path>
              </a:pathLst>
            </a:custGeom>
            <a:solidFill>
              <a:srgbClr val="000000"/>
            </a:solidFill>
          </p:spPr>
          <p:txBody>
            <a:bodyPr vert="horz" lIns="91440" tIns="45720" rIns="91440" bIns="45720" anchor="t"/>
            <a:lstStyle/>
            <a:p>
              <a:endParaRPr lang="en-IN"/>
            </a:p>
          </p:txBody>
        </p:sp>
        <p:sp>
          <p:nvSpPr>
            <p:cNvPr id="2935" name="Shape 7675"/>
            <p:cNvSpPr/>
            <p:nvPr/>
          </p:nvSpPr>
          <p:spPr>
            <a:xfrm>
              <a:off x="4942378" y="5839903"/>
              <a:ext cx="44212" cy="68579"/>
            </a:xfrm>
            <a:custGeom>
              <a:avLst/>
              <a:gdLst/>
              <a:ahLst/>
              <a:cxnLst/>
              <a:rect l="0" t="0" r="0" b="0"/>
              <a:pathLst>
                <a:path w="44212" h="68579">
                  <a:moveTo>
                    <a:pt x="38100" y="0"/>
                  </a:moveTo>
                  <a:lnTo>
                    <a:pt x="34607" y="238"/>
                  </a:lnTo>
                  <a:lnTo>
                    <a:pt x="31036" y="952"/>
                  </a:lnTo>
                  <a:lnTo>
                    <a:pt x="27146" y="1984"/>
                  </a:lnTo>
                  <a:lnTo>
                    <a:pt x="22860" y="3096"/>
                  </a:lnTo>
                  <a:lnTo>
                    <a:pt x="22860" y="4603"/>
                  </a:lnTo>
                  <a:lnTo>
                    <a:pt x="23971" y="3731"/>
                  </a:lnTo>
                  <a:lnTo>
                    <a:pt x="24924" y="3255"/>
                  </a:lnTo>
                  <a:lnTo>
                    <a:pt x="25638" y="3096"/>
                  </a:lnTo>
                  <a:lnTo>
                    <a:pt x="25876" y="3096"/>
                  </a:lnTo>
                  <a:lnTo>
                    <a:pt x="28575" y="3651"/>
                  </a:lnTo>
                  <a:lnTo>
                    <a:pt x="29925" y="5001"/>
                  </a:lnTo>
                  <a:lnTo>
                    <a:pt x="30401" y="6985"/>
                  </a:lnTo>
                  <a:lnTo>
                    <a:pt x="30480" y="9207"/>
                  </a:lnTo>
                  <a:lnTo>
                    <a:pt x="30480" y="24447"/>
                  </a:lnTo>
                  <a:lnTo>
                    <a:pt x="28178" y="22383"/>
                  </a:lnTo>
                  <a:lnTo>
                    <a:pt x="25717" y="20954"/>
                  </a:lnTo>
                  <a:lnTo>
                    <a:pt x="22940" y="20161"/>
                  </a:lnTo>
                  <a:lnTo>
                    <a:pt x="22004" y="20067"/>
                  </a:lnTo>
                  <a:lnTo>
                    <a:pt x="19765" y="22860"/>
                  </a:lnTo>
                  <a:lnTo>
                    <a:pt x="19765" y="22860"/>
                  </a:lnTo>
                  <a:lnTo>
                    <a:pt x="23177" y="23495"/>
                  </a:lnTo>
                  <a:lnTo>
                    <a:pt x="26273" y="25321"/>
                  </a:lnTo>
                  <a:lnTo>
                    <a:pt x="28813" y="28655"/>
                  </a:lnTo>
                  <a:lnTo>
                    <a:pt x="30480" y="33576"/>
                  </a:lnTo>
                  <a:lnTo>
                    <a:pt x="30480" y="56436"/>
                  </a:lnTo>
                  <a:lnTo>
                    <a:pt x="29051" y="59293"/>
                  </a:lnTo>
                  <a:lnTo>
                    <a:pt x="27067" y="61198"/>
                  </a:lnTo>
                  <a:lnTo>
                    <a:pt x="24447" y="62229"/>
                  </a:lnTo>
                  <a:lnTo>
                    <a:pt x="21352" y="62547"/>
                  </a:lnTo>
                  <a:lnTo>
                    <a:pt x="18971" y="62309"/>
                  </a:lnTo>
                  <a:lnTo>
                    <a:pt x="16590" y="61595"/>
                  </a:lnTo>
                  <a:lnTo>
                    <a:pt x="14287" y="60325"/>
                  </a:lnTo>
                  <a:lnTo>
                    <a:pt x="12224" y="58341"/>
                  </a:lnTo>
                  <a:lnTo>
                    <a:pt x="10318" y="55642"/>
                  </a:lnTo>
                  <a:lnTo>
                    <a:pt x="8890" y="52228"/>
                  </a:lnTo>
                  <a:lnTo>
                    <a:pt x="7937" y="47942"/>
                  </a:lnTo>
                  <a:lnTo>
                    <a:pt x="7620" y="42703"/>
                  </a:lnTo>
                  <a:lnTo>
                    <a:pt x="7858" y="37941"/>
                  </a:lnTo>
                  <a:lnTo>
                    <a:pt x="8652" y="33813"/>
                  </a:lnTo>
                  <a:lnTo>
                    <a:pt x="9842" y="30401"/>
                  </a:lnTo>
                  <a:lnTo>
                    <a:pt x="11430" y="27622"/>
                  </a:lnTo>
                  <a:lnTo>
                    <a:pt x="13256" y="25480"/>
                  </a:lnTo>
                  <a:lnTo>
                    <a:pt x="15319" y="24051"/>
                  </a:lnTo>
                  <a:lnTo>
                    <a:pt x="17542" y="23177"/>
                  </a:lnTo>
                  <a:lnTo>
                    <a:pt x="19765" y="22860"/>
                  </a:lnTo>
                  <a:lnTo>
                    <a:pt x="22004" y="20067"/>
                  </a:lnTo>
                  <a:lnTo>
                    <a:pt x="19765" y="19843"/>
                  </a:lnTo>
                  <a:lnTo>
                    <a:pt x="15399" y="20399"/>
                  </a:lnTo>
                  <a:lnTo>
                    <a:pt x="11588" y="21907"/>
                  </a:lnTo>
                  <a:lnTo>
                    <a:pt x="8176" y="24368"/>
                  </a:lnTo>
                  <a:lnTo>
                    <a:pt x="5319" y="27463"/>
                  </a:lnTo>
                  <a:lnTo>
                    <a:pt x="3016" y="31194"/>
                  </a:lnTo>
                  <a:lnTo>
                    <a:pt x="1350" y="35242"/>
                  </a:lnTo>
                  <a:lnTo>
                    <a:pt x="317" y="39687"/>
                  </a:lnTo>
                  <a:lnTo>
                    <a:pt x="0" y="44212"/>
                  </a:lnTo>
                  <a:lnTo>
                    <a:pt x="635" y="51356"/>
                  </a:lnTo>
                  <a:lnTo>
                    <a:pt x="2222" y="56753"/>
                  </a:lnTo>
                  <a:lnTo>
                    <a:pt x="4525" y="60801"/>
                  </a:lnTo>
                  <a:lnTo>
                    <a:pt x="7223" y="63658"/>
                  </a:lnTo>
                  <a:lnTo>
                    <a:pt x="10160" y="65484"/>
                  </a:lnTo>
                  <a:lnTo>
                    <a:pt x="12858" y="66516"/>
                  </a:lnTo>
                  <a:lnTo>
                    <a:pt x="15161" y="66992"/>
                  </a:lnTo>
                  <a:lnTo>
                    <a:pt x="16748" y="67072"/>
                  </a:lnTo>
                  <a:lnTo>
                    <a:pt x="21907" y="66596"/>
                  </a:lnTo>
                  <a:lnTo>
                    <a:pt x="25876" y="65404"/>
                  </a:lnTo>
                  <a:lnTo>
                    <a:pt x="28733" y="63897"/>
                  </a:lnTo>
                  <a:lnTo>
                    <a:pt x="30480" y="62547"/>
                  </a:lnTo>
                  <a:lnTo>
                    <a:pt x="30480" y="68579"/>
                  </a:lnTo>
                  <a:lnTo>
                    <a:pt x="33894" y="66516"/>
                  </a:lnTo>
                  <a:lnTo>
                    <a:pt x="37306" y="64770"/>
                  </a:lnTo>
                  <a:lnTo>
                    <a:pt x="40799" y="63023"/>
                  </a:lnTo>
                  <a:lnTo>
                    <a:pt x="44212" y="60960"/>
                  </a:lnTo>
                  <a:lnTo>
                    <a:pt x="42227" y="60881"/>
                  </a:lnTo>
                  <a:lnTo>
                    <a:pt x="40640" y="60642"/>
                  </a:lnTo>
                  <a:lnTo>
                    <a:pt x="38893" y="59611"/>
                  </a:lnTo>
                  <a:lnTo>
                    <a:pt x="38180" y="57785"/>
                  </a:lnTo>
                  <a:lnTo>
                    <a:pt x="38100" y="54927"/>
                  </a:lnTo>
                  <a:lnTo>
                    <a:pt x="38100" y="0"/>
                  </a:lnTo>
                  <a:close/>
                </a:path>
              </a:pathLst>
            </a:custGeom>
            <a:solidFill>
              <a:srgbClr val="000000"/>
            </a:solidFill>
          </p:spPr>
          <p:txBody>
            <a:bodyPr vert="horz" lIns="91440" tIns="45720" rIns="91440" bIns="45720" anchor="t"/>
            <a:lstStyle/>
            <a:p>
              <a:endParaRPr lang="en-IN"/>
            </a:p>
          </p:txBody>
        </p:sp>
        <p:sp>
          <p:nvSpPr>
            <p:cNvPr id="2936" name="Shape 7676"/>
            <p:cNvSpPr/>
            <p:nvPr/>
          </p:nvSpPr>
          <p:spPr>
            <a:xfrm>
              <a:off x="5021595" y="5838395"/>
              <a:ext cx="10716" cy="10715"/>
            </a:xfrm>
            <a:custGeom>
              <a:avLst/>
              <a:gdLst/>
              <a:ahLst/>
              <a:cxnLst/>
              <a:rect l="0" t="0" r="0" b="0"/>
              <a:pathLst>
                <a:path w="10716" h="10715">
                  <a:moveTo>
                    <a:pt x="4603" y="0"/>
                  </a:moveTo>
                  <a:lnTo>
                    <a:pt x="2539" y="713"/>
                  </a:lnTo>
                  <a:lnTo>
                    <a:pt x="1111" y="2459"/>
                  </a:lnTo>
                  <a:lnTo>
                    <a:pt x="317" y="4523"/>
                  </a:lnTo>
                  <a:lnTo>
                    <a:pt x="0" y="6111"/>
                  </a:lnTo>
                  <a:lnTo>
                    <a:pt x="317" y="7461"/>
                  </a:lnTo>
                  <a:lnTo>
                    <a:pt x="1111" y="8968"/>
                  </a:lnTo>
                  <a:lnTo>
                    <a:pt x="2539" y="10238"/>
                  </a:lnTo>
                  <a:lnTo>
                    <a:pt x="4603" y="10715"/>
                  </a:lnTo>
                  <a:lnTo>
                    <a:pt x="6826" y="10397"/>
                  </a:lnTo>
                  <a:lnTo>
                    <a:pt x="8811" y="9525"/>
                  </a:lnTo>
                  <a:lnTo>
                    <a:pt x="10159" y="8096"/>
                  </a:lnTo>
                  <a:lnTo>
                    <a:pt x="10716" y="6111"/>
                  </a:lnTo>
                  <a:lnTo>
                    <a:pt x="10159" y="3888"/>
                  </a:lnTo>
                  <a:lnTo>
                    <a:pt x="8811" y="1904"/>
                  </a:lnTo>
                  <a:lnTo>
                    <a:pt x="6826" y="555"/>
                  </a:lnTo>
                  <a:lnTo>
                    <a:pt x="4603" y="0"/>
                  </a:lnTo>
                  <a:close/>
                </a:path>
              </a:pathLst>
            </a:custGeom>
            <a:solidFill>
              <a:srgbClr val="000000"/>
            </a:solidFill>
          </p:spPr>
          <p:txBody>
            <a:bodyPr vert="horz" lIns="91440" tIns="45720" rIns="91440" bIns="45720" anchor="t"/>
            <a:lstStyle/>
            <a:p>
              <a:endParaRPr lang="en-IN"/>
            </a:p>
          </p:txBody>
        </p:sp>
        <p:sp>
          <p:nvSpPr>
            <p:cNvPr id="2937" name="Shape 7677"/>
            <p:cNvSpPr/>
            <p:nvPr/>
          </p:nvSpPr>
          <p:spPr>
            <a:xfrm>
              <a:off x="5015484" y="5859746"/>
              <a:ext cx="21351" cy="45720"/>
            </a:xfrm>
            <a:custGeom>
              <a:avLst/>
              <a:gdLst/>
              <a:ahLst/>
              <a:cxnLst/>
              <a:rect l="0" t="0" r="0" b="0"/>
              <a:pathLst>
                <a:path w="21351" h="45720">
                  <a:moveTo>
                    <a:pt x="13731" y="0"/>
                  </a:moveTo>
                  <a:lnTo>
                    <a:pt x="10318" y="1349"/>
                  </a:lnTo>
                  <a:lnTo>
                    <a:pt x="6905" y="3016"/>
                  </a:lnTo>
                  <a:lnTo>
                    <a:pt x="3412" y="4762"/>
                  </a:lnTo>
                  <a:lnTo>
                    <a:pt x="0" y="6112"/>
                  </a:lnTo>
                  <a:lnTo>
                    <a:pt x="0" y="7620"/>
                  </a:lnTo>
                  <a:lnTo>
                    <a:pt x="1189" y="7382"/>
                  </a:lnTo>
                  <a:lnTo>
                    <a:pt x="2142" y="6826"/>
                  </a:lnTo>
                  <a:lnTo>
                    <a:pt x="2857" y="6350"/>
                  </a:lnTo>
                  <a:lnTo>
                    <a:pt x="3094" y="6112"/>
                  </a:lnTo>
                  <a:lnTo>
                    <a:pt x="5079" y="6430"/>
                  </a:lnTo>
                  <a:lnTo>
                    <a:pt x="6508" y="7461"/>
                  </a:lnTo>
                  <a:lnTo>
                    <a:pt x="7302" y="9287"/>
                  </a:lnTo>
                  <a:lnTo>
                    <a:pt x="7620" y="12223"/>
                  </a:lnTo>
                  <a:lnTo>
                    <a:pt x="7620" y="36592"/>
                  </a:lnTo>
                  <a:lnTo>
                    <a:pt x="7539" y="39132"/>
                  </a:lnTo>
                  <a:lnTo>
                    <a:pt x="7302" y="41037"/>
                  </a:lnTo>
                  <a:lnTo>
                    <a:pt x="6826" y="42466"/>
                  </a:lnTo>
                  <a:lnTo>
                    <a:pt x="6111" y="43418"/>
                  </a:lnTo>
                  <a:lnTo>
                    <a:pt x="3730" y="44767"/>
                  </a:lnTo>
                  <a:lnTo>
                    <a:pt x="0" y="45720"/>
                  </a:lnTo>
                  <a:lnTo>
                    <a:pt x="21351" y="45720"/>
                  </a:lnTo>
                  <a:lnTo>
                    <a:pt x="19367" y="45165"/>
                  </a:lnTo>
                  <a:lnTo>
                    <a:pt x="17779" y="44530"/>
                  </a:lnTo>
                  <a:lnTo>
                    <a:pt x="16033" y="42862"/>
                  </a:lnTo>
                  <a:lnTo>
                    <a:pt x="15318" y="40402"/>
                  </a:lnTo>
                  <a:lnTo>
                    <a:pt x="15239" y="36592"/>
                  </a:lnTo>
                  <a:lnTo>
                    <a:pt x="15239" y="1508"/>
                  </a:lnTo>
                  <a:lnTo>
                    <a:pt x="13731" y="0"/>
                  </a:lnTo>
                  <a:close/>
                </a:path>
              </a:pathLst>
            </a:custGeom>
            <a:solidFill>
              <a:srgbClr val="000000"/>
            </a:solidFill>
          </p:spPr>
          <p:txBody>
            <a:bodyPr vert="horz" lIns="91440" tIns="45720" rIns="91440" bIns="45720" anchor="t"/>
            <a:lstStyle/>
            <a:p>
              <a:endParaRPr lang="en-IN"/>
            </a:p>
          </p:txBody>
        </p:sp>
        <p:sp>
          <p:nvSpPr>
            <p:cNvPr id="2938" name="Shape 7678"/>
            <p:cNvSpPr/>
            <p:nvPr/>
          </p:nvSpPr>
          <p:spPr>
            <a:xfrm>
              <a:off x="5042947" y="5859746"/>
              <a:ext cx="45719" cy="45720"/>
            </a:xfrm>
            <a:custGeom>
              <a:avLst/>
              <a:gdLst/>
              <a:ahLst/>
              <a:cxnLst/>
              <a:rect l="0" t="0" r="0" b="0"/>
              <a:pathLst>
                <a:path w="45719" h="45720">
                  <a:moveTo>
                    <a:pt x="12223" y="0"/>
                  </a:moveTo>
                  <a:lnTo>
                    <a:pt x="9048" y="1984"/>
                  </a:lnTo>
                  <a:lnTo>
                    <a:pt x="6111" y="3651"/>
                  </a:lnTo>
                  <a:lnTo>
                    <a:pt x="3175" y="4921"/>
                  </a:lnTo>
                  <a:lnTo>
                    <a:pt x="0" y="6112"/>
                  </a:lnTo>
                  <a:lnTo>
                    <a:pt x="0" y="7620"/>
                  </a:lnTo>
                  <a:lnTo>
                    <a:pt x="237" y="7382"/>
                  </a:lnTo>
                  <a:lnTo>
                    <a:pt x="952" y="6826"/>
                  </a:lnTo>
                  <a:lnTo>
                    <a:pt x="1904" y="6350"/>
                  </a:lnTo>
                  <a:lnTo>
                    <a:pt x="3016" y="6112"/>
                  </a:lnTo>
                  <a:lnTo>
                    <a:pt x="4205" y="6430"/>
                  </a:lnTo>
                  <a:lnTo>
                    <a:pt x="5158" y="7620"/>
                  </a:lnTo>
                  <a:lnTo>
                    <a:pt x="5873" y="10001"/>
                  </a:lnTo>
                  <a:lnTo>
                    <a:pt x="6111" y="13732"/>
                  </a:lnTo>
                  <a:lnTo>
                    <a:pt x="6111" y="38100"/>
                  </a:lnTo>
                  <a:lnTo>
                    <a:pt x="6032" y="40084"/>
                  </a:lnTo>
                  <a:lnTo>
                    <a:pt x="5793" y="41672"/>
                  </a:lnTo>
                  <a:lnTo>
                    <a:pt x="4762" y="43656"/>
                  </a:lnTo>
                  <a:lnTo>
                    <a:pt x="2936" y="44767"/>
                  </a:lnTo>
                  <a:lnTo>
                    <a:pt x="0" y="45720"/>
                  </a:lnTo>
                  <a:lnTo>
                    <a:pt x="19843" y="45720"/>
                  </a:lnTo>
                  <a:lnTo>
                    <a:pt x="16986" y="44530"/>
                  </a:lnTo>
                  <a:lnTo>
                    <a:pt x="15081" y="43259"/>
                  </a:lnTo>
                  <a:lnTo>
                    <a:pt x="14048" y="41672"/>
                  </a:lnTo>
                  <a:lnTo>
                    <a:pt x="13730" y="39608"/>
                  </a:lnTo>
                  <a:lnTo>
                    <a:pt x="13730" y="12223"/>
                  </a:lnTo>
                  <a:lnTo>
                    <a:pt x="16033" y="9287"/>
                  </a:lnTo>
                  <a:lnTo>
                    <a:pt x="18493" y="7461"/>
                  </a:lnTo>
                  <a:lnTo>
                    <a:pt x="21192" y="6430"/>
                  </a:lnTo>
                  <a:lnTo>
                    <a:pt x="24367" y="6112"/>
                  </a:lnTo>
                  <a:lnTo>
                    <a:pt x="28098" y="6667"/>
                  </a:lnTo>
                  <a:lnTo>
                    <a:pt x="30479" y="8413"/>
                  </a:lnTo>
                  <a:lnTo>
                    <a:pt x="31669" y="11271"/>
                  </a:lnTo>
                  <a:lnTo>
                    <a:pt x="31987" y="15239"/>
                  </a:lnTo>
                  <a:lnTo>
                    <a:pt x="31987" y="36592"/>
                  </a:lnTo>
                  <a:lnTo>
                    <a:pt x="31828" y="39132"/>
                  </a:lnTo>
                  <a:lnTo>
                    <a:pt x="31432" y="41037"/>
                  </a:lnTo>
                  <a:lnTo>
                    <a:pt x="30797" y="42466"/>
                  </a:lnTo>
                  <a:lnTo>
                    <a:pt x="29923" y="43418"/>
                  </a:lnTo>
                  <a:lnTo>
                    <a:pt x="27463" y="44767"/>
                  </a:lnTo>
                  <a:lnTo>
                    <a:pt x="24367" y="45720"/>
                  </a:lnTo>
                  <a:lnTo>
                    <a:pt x="45719" y="45720"/>
                  </a:lnTo>
                  <a:lnTo>
                    <a:pt x="43734" y="45165"/>
                  </a:lnTo>
                  <a:lnTo>
                    <a:pt x="42147" y="44530"/>
                  </a:lnTo>
                  <a:lnTo>
                    <a:pt x="40401" y="43101"/>
                  </a:lnTo>
                  <a:lnTo>
                    <a:pt x="39687" y="41037"/>
                  </a:lnTo>
                  <a:lnTo>
                    <a:pt x="39607" y="38100"/>
                  </a:lnTo>
                  <a:lnTo>
                    <a:pt x="39607" y="15239"/>
                  </a:lnTo>
                  <a:lnTo>
                    <a:pt x="39369" y="11112"/>
                  </a:lnTo>
                  <a:lnTo>
                    <a:pt x="38575" y="7699"/>
                  </a:lnTo>
                  <a:lnTo>
                    <a:pt x="37464" y="5079"/>
                  </a:lnTo>
                  <a:lnTo>
                    <a:pt x="35955" y="3016"/>
                  </a:lnTo>
                  <a:lnTo>
                    <a:pt x="34289" y="1587"/>
                  </a:lnTo>
                  <a:lnTo>
                    <a:pt x="32543" y="635"/>
                  </a:lnTo>
                  <a:lnTo>
                    <a:pt x="28971" y="0"/>
                  </a:lnTo>
                  <a:lnTo>
                    <a:pt x="24049" y="793"/>
                  </a:lnTo>
                  <a:lnTo>
                    <a:pt x="20161" y="2857"/>
                  </a:lnTo>
                  <a:lnTo>
                    <a:pt x="16986" y="5794"/>
                  </a:lnTo>
                  <a:lnTo>
                    <a:pt x="13730" y="9128"/>
                  </a:lnTo>
                  <a:lnTo>
                    <a:pt x="13730" y="1508"/>
                  </a:lnTo>
                  <a:lnTo>
                    <a:pt x="12223" y="0"/>
                  </a:lnTo>
                  <a:close/>
                </a:path>
              </a:pathLst>
            </a:custGeom>
            <a:solidFill>
              <a:srgbClr val="000000"/>
            </a:solidFill>
          </p:spPr>
          <p:txBody>
            <a:bodyPr vert="horz" lIns="91440" tIns="45720" rIns="91440" bIns="45720" anchor="t"/>
            <a:lstStyle/>
            <a:p>
              <a:endParaRPr lang="en-IN"/>
            </a:p>
          </p:txBody>
        </p:sp>
        <p:sp>
          <p:nvSpPr>
            <p:cNvPr id="2939" name="Shape 7679"/>
            <p:cNvSpPr/>
            <p:nvPr/>
          </p:nvSpPr>
          <p:spPr>
            <a:xfrm>
              <a:off x="5094778" y="5859746"/>
              <a:ext cx="30480" cy="48736"/>
            </a:xfrm>
            <a:custGeom>
              <a:avLst/>
              <a:gdLst/>
              <a:ahLst/>
              <a:cxnLst/>
              <a:rect l="0" t="0" r="0" b="0"/>
              <a:pathLst>
                <a:path w="30480" h="48736">
                  <a:moveTo>
                    <a:pt x="13732" y="0"/>
                  </a:moveTo>
                  <a:lnTo>
                    <a:pt x="10477" y="317"/>
                  </a:lnTo>
                  <a:lnTo>
                    <a:pt x="7700" y="1270"/>
                  </a:lnTo>
                  <a:lnTo>
                    <a:pt x="5319" y="2698"/>
                  </a:lnTo>
                  <a:lnTo>
                    <a:pt x="3413" y="4603"/>
                  </a:lnTo>
                  <a:lnTo>
                    <a:pt x="873" y="8969"/>
                  </a:lnTo>
                  <a:lnTo>
                    <a:pt x="0" y="13732"/>
                  </a:lnTo>
                  <a:lnTo>
                    <a:pt x="238" y="16351"/>
                  </a:lnTo>
                  <a:lnTo>
                    <a:pt x="1032" y="18653"/>
                  </a:lnTo>
                  <a:lnTo>
                    <a:pt x="3810" y="22305"/>
                  </a:lnTo>
                  <a:lnTo>
                    <a:pt x="7700" y="25082"/>
                  </a:lnTo>
                  <a:lnTo>
                    <a:pt x="12144" y="27463"/>
                  </a:lnTo>
                  <a:lnTo>
                    <a:pt x="18256" y="30479"/>
                  </a:lnTo>
                  <a:lnTo>
                    <a:pt x="20320" y="32543"/>
                  </a:lnTo>
                  <a:lnTo>
                    <a:pt x="21749" y="34289"/>
                  </a:lnTo>
                  <a:lnTo>
                    <a:pt x="22542" y="36036"/>
                  </a:lnTo>
                  <a:lnTo>
                    <a:pt x="22860" y="38100"/>
                  </a:lnTo>
                  <a:lnTo>
                    <a:pt x="22066" y="41831"/>
                  </a:lnTo>
                  <a:lnTo>
                    <a:pt x="20161" y="44212"/>
                  </a:lnTo>
                  <a:lnTo>
                    <a:pt x="17701" y="45402"/>
                  </a:lnTo>
                  <a:lnTo>
                    <a:pt x="15240" y="45720"/>
                  </a:lnTo>
                  <a:lnTo>
                    <a:pt x="12065" y="45323"/>
                  </a:lnTo>
                  <a:lnTo>
                    <a:pt x="9446" y="44212"/>
                  </a:lnTo>
                  <a:lnTo>
                    <a:pt x="7302" y="42624"/>
                  </a:lnTo>
                  <a:lnTo>
                    <a:pt x="5556" y="40561"/>
                  </a:lnTo>
                  <a:lnTo>
                    <a:pt x="3016" y="36036"/>
                  </a:lnTo>
                  <a:lnTo>
                    <a:pt x="1508" y="31988"/>
                  </a:lnTo>
                  <a:lnTo>
                    <a:pt x="0" y="31988"/>
                  </a:lnTo>
                  <a:lnTo>
                    <a:pt x="0" y="45720"/>
                  </a:lnTo>
                  <a:lnTo>
                    <a:pt x="4525" y="45720"/>
                  </a:lnTo>
                  <a:lnTo>
                    <a:pt x="6826" y="46196"/>
                  </a:lnTo>
                  <a:lnTo>
                    <a:pt x="9287" y="47228"/>
                  </a:lnTo>
                  <a:lnTo>
                    <a:pt x="12065" y="48260"/>
                  </a:lnTo>
                  <a:lnTo>
                    <a:pt x="15240" y="48736"/>
                  </a:lnTo>
                  <a:lnTo>
                    <a:pt x="20876" y="47863"/>
                  </a:lnTo>
                  <a:lnTo>
                    <a:pt x="25717" y="45323"/>
                  </a:lnTo>
                  <a:lnTo>
                    <a:pt x="27702" y="43418"/>
                  </a:lnTo>
                  <a:lnTo>
                    <a:pt x="29210" y="41037"/>
                  </a:lnTo>
                  <a:lnTo>
                    <a:pt x="30162" y="38258"/>
                  </a:lnTo>
                  <a:lnTo>
                    <a:pt x="30480" y="35083"/>
                  </a:lnTo>
                  <a:lnTo>
                    <a:pt x="29925" y="31036"/>
                  </a:lnTo>
                  <a:lnTo>
                    <a:pt x="28337" y="27781"/>
                  </a:lnTo>
                  <a:lnTo>
                    <a:pt x="25956" y="25162"/>
                  </a:lnTo>
                  <a:lnTo>
                    <a:pt x="22860" y="22860"/>
                  </a:lnTo>
                  <a:lnTo>
                    <a:pt x="10636" y="16748"/>
                  </a:lnTo>
                  <a:lnTo>
                    <a:pt x="8652" y="15398"/>
                  </a:lnTo>
                  <a:lnTo>
                    <a:pt x="7223" y="13732"/>
                  </a:lnTo>
                  <a:lnTo>
                    <a:pt x="6430" y="12064"/>
                  </a:lnTo>
                  <a:lnTo>
                    <a:pt x="6112" y="10636"/>
                  </a:lnTo>
                  <a:lnTo>
                    <a:pt x="6667" y="8176"/>
                  </a:lnTo>
                  <a:lnTo>
                    <a:pt x="8176" y="5714"/>
                  </a:lnTo>
                  <a:lnTo>
                    <a:pt x="10636" y="3810"/>
                  </a:lnTo>
                  <a:lnTo>
                    <a:pt x="13732" y="3016"/>
                  </a:lnTo>
                  <a:lnTo>
                    <a:pt x="17066" y="3651"/>
                  </a:lnTo>
                  <a:lnTo>
                    <a:pt x="20161" y="5714"/>
                  </a:lnTo>
                  <a:lnTo>
                    <a:pt x="21511" y="7382"/>
                  </a:lnTo>
                  <a:lnTo>
                    <a:pt x="22701" y="9446"/>
                  </a:lnTo>
                  <a:lnTo>
                    <a:pt x="23653" y="12064"/>
                  </a:lnTo>
                  <a:lnTo>
                    <a:pt x="24369" y="15239"/>
                  </a:lnTo>
                  <a:lnTo>
                    <a:pt x="25876" y="15239"/>
                  </a:lnTo>
                  <a:lnTo>
                    <a:pt x="25876" y="3016"/>
                  </a:lnTo>
                  <a:lnTo>
                    <a:pt x="22860" y="3016"/>
                  </a:lnTo>
                  <a:lnTo>
                    <a:pt x="21431" y="2539"/>
                  </a:lnTo>
                  <a:lnTo>
                    <a:pt x="19447" y="1508"/>
                  </a:lnTo>
                  <a:lnTo>
                    <a:pt x="16827" y="476"/>
                  </a:lnTo>
                  <a:lnTo>
                    <a:pt x="13732" y="0"/>
                  </a:lnTo>
                  <a:close/>
                </a:path>
              </a:pathLst>
            </a:custGeom>
            <a:solidFill>
              <a:srgbClr val="000000"/>
            </a:solidFill>
          </p:spPr>
          <p:txBody>
            <a:bodyPr vert="horz" lIns="91440" tIns="45720" rIns="91440" bIns="45720" anchor="t"/>
            <a:lstStyle/>
            <a:p>
              <a:endParaRPr lang="en-IN"/>
            </a:p>
          </p:txBody>
        </p:sp>
        <p:sp>
          <p:nvSpPr>
            <p:cNvPr id="2940" name="Shape 7680"/>
            <p:cNvSpPr/>
            <p:nvPr/>
          </p:nvSpPr>
          <p:spPr>
            <a:xfrm>
              <a:off x="5131371" y="5862763"/>
              <a:ext cx="45720" cy="45719"/>
            </a:xfrm>
            <a:custGeom>
              <a:avLst/>
              <a:gdLst/>
              <a:ahLst/>
              <a:cxnLst/>
              <a:rect l="0" t="0" r="0" b="0"/>
              <a:pathLst>
                <a:path w="45720" h="45719">
                  <a:moveTo>
                    <a:pt x="0" y="0"/>
                  </a:moveTo>
                  <a:lnTo>
                    <a:pt x="2222" y="317"/>
                  </a:lnTo>
                  <a:lnTo>
                    <a:pt x="4127" y="1349"/>
                  </a:lnTo>
                  <a:lnTo>
                    <a:pt x="5476" y="3255"/>
                  </a:lnTo>
                  <a:lnTo>
                    <a:pt x="6032" y="6112"/>
                  </a:lnTo>
                  <a:lnTo>
                    <a:pt x="6032" y="32067"/>
                  </a:lnTo>
                  <a:lnTo>
                    <a:pt x="6269" y="35639"/>
                  </a:lnTo>
                  <a:lnTo>
                    <a:pt x="7063" y="38417"/>
                  </a:lnTo>
                  <a:lnTo>
                    <a:pt x="8175" y="40561"/>
                  </a:lnTo>
                  <a:lnTo>
                    <a:pt x="9683" y="42148"/>
                  </a:lnTo>
                  <a:lnTo>
                    <a:pt x="11350" y="43179"/>
                  </a:lnTo>
                  <a:lnTo>
                    <a:pt x="13096" y="43814"/>
                  </a:lnTo>
                  <a:lnTo>
                    <a:pt x="16747" y="44212"/>
                  </a:lnTo>
                  <a:lnTo>
                    <a:pt x="18414" y="44132"/>
                  </a:lnTo>
                  <a:lnTo>
                    <a:pt x="20954" y="43814"/>
                  </a:lnTo>
                  <a:lnTo>
                    <a:pt x="24050" y="42942"/>
                  </a:lnTo>
                  <a:lnTo>
                    <a:pt x="27383" y="41196"/>
                  </a:lnTo>
                  <a:lnTo>
                    <a:pt x="31987" y="36592"/>
                  </a:lnTo>
                  <a:lnTo>
                    <a:pt x="31987" y="45719"/>
                  </a:lnTo>
                  <a:lnTo>
                    <a:pt x="35162" y="43736"/>
                  </a:lnTo>
                  <a:lnTo>
                    <a:pt x="38258" y="42148"/>
                  </a:lnTo>
                  <a:lnTo>
                    <a:pt x="41671" y="40878"/>
                  </a:lnTo>
                  <a:lnTo>
                    <a:pt x="45720" y="39687"/>
                  </a:lnTo>
                  <a:lnTo>
                    <a:pt x="43734" y="39528"/>
                  </a:lnTo>
                  <a:lnTo>
                    <a:pt x="42147" y="39132"/>
                  </a:lnTo>
                  <a:lnTo>
                    <a:pt x="40401" y="37782"/>
                  </a:lnTo>
                  <a:lnTo>
                    <a:pt x="39687" y="35798"/>
                  </a:lnTo>
                  <a:lnTo>
                    <a:pt x="39607" y="33576"/>
                  </a:lnTo>
                  <a:lnTo>
                    <a:pt x="39607" y="0"/>
                  </a:lnTo>
                  <a:lnTo>
                    <a:pt x="24367" y="0"/>
                  </a:lnTo>
                  <a:lnTo>
                    <a:pt x="28098" y="1191"/>
                  </a:lnTo>
                  <a:lnTo>
                    <a:pt x="30479" y="2698"/>
                  </a:lnTo>
                  <a:lnTo>
                    <a:pt x="31669" y="4762"/>
                  </a:lnTo>
                  <a:lnTo>
                    <a:pt x="31987" y="7619"/>
                  </a:lnTo>
                  <a:lnTo>
                    <a:pt x="31987" y="30479"/>
                  </a:lnTo>
                  <a:lnTo>
                    <a:pt x="31750" y="32543"/>
                  </a:lnTo>
                  <a:lnTo>
                    <a:pt x="31273" y="33972"/>
                  </a:lnTo>
                  <a:lnTo>
                    <a:pt x="30717" y="34766"/>
                  </a:lnTo>
                  <a:lnTo>
                    <a:pt x="30479" y="35083"/>
                  </a:lnTo>
                  <a:lnTo>
                    <a:pt x="28177" y="37068"/>
                  </a:lnTo>
                  <a:lnTo>
                    <a:pt x="25876" y="38497"/>
                  </a:lnTo>
                  <a:lnTo>
                    <a:pt x="23573" y="39369"/>
                  </a:lnTo>
                  <a:lnTo>
                    <a:pt x="21272" y="39687"/>
                  </a:lnTo>
                  <a:lnTo>
                    <a:pt x="18732" y="39449"/>
                  </a:lnTo>
                  <a:lnTo>
                    <a:pt x="16906" y="38735"/>
                  </a:lnTo>
                  <a:lnTo>
                    <a:pt x="15477" y="37703"/>
                  </a:lnTo>
                  <a:lnTo>
                    <a:pt x="14604" y="36433"/>
                  </a:lnTo>
                  <a:lnTo>
                    <a:pt x="13811" y="33893"/>
                  </a:lnTo>
                  <a:lnTo>
                    <a:pt x="13652" y="32067"/>
                  </a:lnTo>
                  <a:lnTo>
                    <a:pt x="13652" y="0"/>
                  </a:lnTo>
                  <a:lnTo>
                    <a:pt x="0" y="0"/>
                  </a:lnTo>
                  <a:close/>
                </a:path>
              </a:pathLst>
            </a:custGeom>
            <a:solidFill>
              <a:srgbClr val="000000"/>
            </a:solidFill>
          </p:spPr>
          <p:txBody>
            <a:bodyPr vert="horz" lIns="91440" tIns="45720" rIns="91440" bIns="45720" anchor="t"/>
            <a:lstStyle/>
            <a:p>
              <a:endParaRPr lang="en-IN"/>
            </a:p>
          </p:txBody>
        </p:sp>
        <p:sp>
          <p:nvSpPr>
            <p:cNvPr id="2941" name="Shape 7681"/>
            <p:cNvSpPr/>
            <p:nvPr/>
          </p:nvSpPr>
          <p:spPr>
            <a:xfrm>
              <a:off x="5181615" y="5838395"/>
              <a:ext cx="35083" cy="67071"/>
            </a:xfrm>
            <a:custGeom>
              <a:avLst/>
              <a:gdLst/>
              <a:ahLst/>
              <a:cxnLst/>
              <a:rect l="0" t="0" r="0" b="0"/>
              <a:pathLst>
                <a:path w="35083" h="67071">
                  <a:moveTo>
                    <a:pt x="24368" y="0"/>
                  </a:moveTo>
                  <a:lnTo>
                    <a:pt x="18812" y="793"/>
                  </a:lnTo>
                  <a:lnTo>
                    <a:pt x="14684" y="2936"/>
                  </a:lnTo>
                  <a:lnTo>
                    <a:pt x="11747" y="6032"/>
                  </a:lnTo>
                  <a:lnTo>
                    <a:pt x="9683" y="9762"/>
                  </a:lnTo>
                  <a:lnTo>
                    <a:pt x="8493" y="13652"/>
                  </a:lnTo>
                  <a:lnTo>
                    <a:pt x="7858" y="17382"/>
                  </a:lnTo>
                  <a:lnTo>
                    <a:pt x="7619" y="20557"/>
                  </a:lnTo>
                  <a:lnTo>
                    <a:pt x="7619" y="22860"/>
                  </a:lnTo>
                  <a:lnTo>
                    <a:pt x="0" y="22860"/>
                  </a:lnTo>
                  <a:lnTo>
                    <a:pt x="0" y="25955"/>
                  </a:lnTo>
                  <a:lnTo>
                    <a:pt x="7619" y="25955"/>
                  </a:lnTo>
                  <a:lnTo>
                    <a:pt x="7619" y="57943"/>
                  </a:lnTo>
                  <a:lnTo>
                    <a:pt x="7541" y="60483"/>
                  </a:lnTo>
                  <a:lnTo>
                    <a:pt x="7302" y="62388"/>
                  </a:lnTo>
                  <a:lnTo>
                    <a:pt x="6825" y="63817"/>
                  </a:lnTo>
                  <a:lnTo>
                    <a:pt x="6112" y="64769"/>
                  </a:lnTo>
                  <a:lnTo>
                    <a:pt x="3731" y="66118"/>
                  </a:lnTo>
                  <a:lnTo>
                    <a:pt x="0" y="67071"/>
                  </a:lnTo>
                  <a:lnTo>
                    <a:pt x="24368" y="67071"/>
                  </a:lnTo>
                  <a:lnTo>
                    <a:pt x="21352" y="66516"/>
                  </a:lnTo>
                  <a:lnTo>
                    <a:pt x="19129" y="65881"/>
                  </a:lnTo>
                  <a:lnTo>
                    <a:pt x="17462" y="65166"/>
                  </a:lnTo>
                  <a:lnTo>
                    <a:pt x="16350" y="64213"/>
                  </a:lnTo>
                  <a:lnTo>
                    <a:pt x="15398" y="61753"/>
                  </a:lnTo>
                  <a:lnTo>
                    <a:pt x="15239" y="57943"/>
                  </a:lnTo>
                  <a:lnTo>
                    <a:pt x="15239" y="25955"/>
                  </a:lnTo>
                  <a:lnTo>
                    <a:pt x="27463" y="25955"/>
                  </a:lnTo>
                  <a:lnTo>
                    <a:pt x="27463" y="22860"/>
                  </a:lnTo>
                  <a:lnTo>
                    <a:pt x="15239" y="22860"/>
                  </a:lnTo>
                  <a:lnTo>
                    <a:pt x="15239" y="12223"/>
                  </a:lnTo>
                  <a:lnTo>
                    <a:pt x="15319" y="9525"/>
                  </a:lnTo>
                  <a:lnTo>
                    <a:pt x="16033" y="6508"/>
                  </a:lnTo>
                  <a:lnTo>
                    <a:pt x="17779" y="4047"/>
                  </a:lnTo>
                  <a:lnTo>
                    <a:pt x="19367" y="3333"/>
                  </a:lnTo>
                  <a:lnTo>
                    <a:pt x="21352" y="3094"/>
                  </a:lnTo>
                  <a:lnTo>
                    <a:pt x="22859" y="3412"/>
                  </a:lnTo>
                  <a:lnTo>
                    <a:pt x="24051" y="4286"/>
                  </a:lnTo>
                  <a:lnTo>
                    <a:pt x="25956" y="6905"/>
                  </a:lnTo>
                  <a:lnTo>
                    <a:pt x="27781" y="9525"/>
                  </a:lnTo>
                  <a:lnTo>
                    <a:pt x="28972" y="10397"/>
                  </a:lnTo>
                  <a:lnTo>
                    <a:pt x="30479" y="10715"/>
                  </a:lnTo>
                  <a:lnTo>
                    <a:pt x="31829" y="10397"/>
                  </a:lnTo>
                  <a:lnTo>
                    <a:pt x="33337" y="9525"/>
                  </a:lnTo>
                  <a:lnTo>
                    <a:pt x="34607" y="8096"/>
                  </a:lnTo>
                  <a:lnTo>
                    <a:pt x="35083" y="6111"/>
                  </a:lnTo>
                  <a:lnTo>
                    <a:pt x="34289" y="3888"/>
                  </a:lnTo>
                  <a:lnTo>
                    <a:pt x="31988" y="1904"/>
                  </a:lnTo>
                  <a:lnTo>
                    <a:pt x="28654" y="555"/>
                  </a:lnTo>
                  <a:lnTo>
                    <a:pt x="24368" y="0"/>
                  </a:lnTo>
                  <a:close/>
                </a:path>
              </a:pathLst>
            </a:custGeom>
            <a:solidFill>
              <a:srgbClr val="000000"/>
            </a:solidFill>
          </p:spPr>
          <p:txBody>
            <a:bodyPr vert="horz" lIns="91440" tIns="45720" rIns="91440" bIns="45720" anchor="t"/>
            <a:lstStyle/>
            <a:p>
              <a:endParaRPr lang="en-IN"/>
            </a:p>
          </p:txBody>
        </p:sp>
        <p:sp>
          <p:nvSpPr>
            <p:cNvPr id="2942" name="Shape 7682"/>
            <p:cNvSpPr/>
            <p:nvPr/>
          </p:nvSpPr>
          <p:spPr>
            <a:xfrm>
              <a:off x="5215191" y="5838395"/>
              <a:ext cx="47227" cy="67071"/>
            </a:xfrm>
            <a:custGeom>
              <a:avLst/>
              <a:gdLst/>
              <a:ahLst/>
              <a:cxnLst/>
              <a:rect l="0" t="0" r="0" b="0"/>
              <a:pathLst>
                <a:path w="47227" h="67071">
                  <a:moveTo>
                    <a:pt x="28892" y="0"/>
                  </a:moveTo>
                  <a:lnTo>
                    <a:pt x="24049" y="396"/>
                  </a:lnTo>
                  <a:lnTo>
                    <a:pt x="19843" y="1666"/>
                  </a:lnTo>
                  <a:lnTo>
                    <a:pt x="16192" y="3651"/>
                  </a:lnTo>
                  <a:lnTo>
                    <a:pt x="13175" y="6269"/>
                  </a:lnTo>
                  <a:lnTo>
                    <a:pt x="10714" y="9603"/>
                  </a:lnTo>
                  <a:lnTo>
                    <a:pt x="9048" y="13493"/>
                  </a:lnTo>
                  <a:lnTo>
                    <a:pt x="7937" y="17938"/>
                  </a:lnTo>
                  <a:lnTo>
                    <a:pt x="7619" y="22860"/>
                  </a:lnTo>
                  <a:lnTo>
                    <a:pt x="0" y="22860"/>
                  </a:lnTo>
                  <a:lnTo>
                    <a:pt x="0" y="25955"/>
                  </a:lnTo>
                  <a:lnTo>
                    <a:pt x="7619" y="25955"/>
                  </a:lnTo>
                  <a:lnTo>
                    <a:pt x="7619" y="57943"/>
                  </a:lnTo>
                  <a:lnTo>
                    <a:pt x="7539" y="60562"/>
                  </a:lnTo>
                  <a:lnTo>
                    <a:pt x="7302" y="62547"/>
                  </a:lnTo>
                  <a:lnTo>
                    <a:pt x="6269" y="65324"/>
                  </a:lnTo>
                  <a:lnTo>
                    <a:pt x="4364" y="66753"/>
                  </a:lnTo>
                  <a:lnTo>
                    <a:pt x="1507" y="67071"/>
                  </a:lnTo>
                  <a:lnTo>
                    <a:pt x="21272" y="67071"/>
                  </a:lnTo>
                  <a:lnTo>
                    <a:pt x="19287" y="66436"/>
                  </a:lnTo>
                  <a:lnTo>
                    <a:pt x="17779" y="65642"/>
                  </a:lnTo>
                  <a:lnTo>
                    <a:pt x="16033" y="63817"/>
                  </a:lnTo>
                  <a:lnTo>
                    <a:pt x="15318" y="61673"/>
                  </a:lnTo>
                  <a:lnTo>
                    <a:pt x="15239" y="59451"/>
                  </a:lnTo>
                  <a:lnTo>
                    <a:pt x="15239" y="25955"/>
                  </a:lnTo>
                  <a:lnTo>
                    <a:pt x="18017" y="25955"/>
                  </a:lnTo>
                  <a:lnTo>
                    <a:pt x="20319" y="26035"/>
                  </a:lnTo>
                  <a:lnTo>
                    <a:pt x="22859" y="26113"/>
                  </a:lnTo>
                  <a:lnTo>
                    <a:pt x="25319" y="26352"/>
                  </a:lnTo>
                  <a:lnTo>
                    <a:pt x="27622" y="26590"/>
                  </a:lnTo>
                  <a:lnTo>
                    <a:pt x="29447" y="26987"/>
                  </a:lnTo>
                  <a:lnTo>
                    <a:pt x="30479" y="27463"/>
                  </a:lnTo>
                  <a:lnTo>
                    <a:pt x="32225" y="27781"/>
                  </a:lnTo>
                  <a:lnTo>
                    <a:pt x="33098" y="28575"/>
                  </a:lnTo>
                  <a:lnTo>
                    <a:pt x="33416" y="30003"/>
                  </a:lnTo>
                  <a:lnTo>
                    <a:pt x="33496" y="31987"/>
                  </a:lnTo>
                  <a:lnTo>
                    <a:pt x="33496" y="57943"/>
                  </a:lnTo>
                  <a:lnTo>
                    <a:pt x="33416" y="61753"/>
                  </a:lnTo>
                  <a:lnTo>
                    <a:pt x="32543" y="64213"/>
                  </a:lnTo>
                  <a:lnTo>
                    <a:pt x="31669" y="65166"/>
                  </a:lnTo>
                  <a:lnTo>
                    <a:pt x="30321" y="65881"/>
                  </a:lnTo>
                  <a:lnTo>
                    <a:pt x="28416" y="66516"/>
                  </a:lnTo>
                  <a:lnTo>
                    <a:pt x="25875" y="67071"/>
                  </a:lnTo>
                  <a:lnTo>
                    <a:pt x="47227" y="67071"/>
                  </a:lnTo>
                  <a:lnTo>
                    <a:pt x="44369" y="66118"/>
                  </a:lnTo>
                  <a:lnTo>
                    <a:pt x="42464" y="64769"/>
                  </a:lnTo>
                  <a:lnTo>
                    <a:pt x="41830" y="63817"/>
                  </a:lnTo>
                  <a:lnTo>
                    <a:pt x="41433" y="62388"/>
                  </a:lnTo>
                  <a:lnTo>
                    <a:pt x="41194" y="60483"/>
                  </a:lnTo>
                  <a:lnTo>
                    <a:pt x="41116" y="57943"/>
                  </a:lnTo>
                  <a:lnTo>
                    <a:pt x="41116" y="21351"/>
                  </a:lnTo>
                  <a:lnTo>
                    <a:pt x="38575" y="22225"/>
                  </a:lnTo>
                  <a:lnTo>
                    <a:pt x="35797" y="22701"/>
                  </a:lnTo>
                  <a:lnTo>
                    <a:pt x="33019" y="22860"/>
                  </a:lnTo>
                  <a:lnTo>
                    <a:pt x="15239" y="22860"/>
                  </a:lnTo>
                  <a:lnTo>
                    <a:pt x="15239" y="9127"/>
                  </a:lnTo>
                  <a:lnTo>
                    <a:pt x="16668" y="7540"/>
                  </a:lnTo>
                  <a:lnTo>
                    <a:pt x="18652" y="5556"/>
                  </a:lnTo>
                  <a:lnTo>
                    <a:pt x="21192" y="3810"/>
                  </a:lnTo>
                  <a:lnTo>
                    <a:pt x="24367" y="3094"/>
                  </a:lnTo>
                  <a:lnTo>
                    <a:pt x="26907" y="3492"/>
                  </a:lnTo>
                  <a:lnTo>
                    <a:pt x="28812" y="4523"/>
                  </a:lnTo>
                  <a:lnTo>
                    <a:pt x="31591" y="7619"/>
                  </a:lnTo>
                  <a:lnTo>
                    <a:pt x="33813" y="10794"/>
                  </a:lnTo>
                  <a:lnTo>
                    <a:pt x="35003" y="11826"/>
                  </a:lnTo>
                  <a:lnTo>
                    <a:pt x="36512" y="12223"/>
                  </a:lnTo>
                  <a:lnTo>
                    <a:pt x="37702" y="11906"/>
                  </a:lnTo>
                  <a:lnTo>
                    <a:pt x="38655" y="11112"/>
                  </a:lnTo>
                  <a:lnTo>
                    <a:pt x="39369" y="9683"/>
                  </a:lnTo>
                  <a:lnTo>
                    <a:pt x="39607" y="7619"/>
                  </a:lnTo>
                  <a:lnTo>
                    <a:pt x="38813" y="4523"/>
                  </a:lnTo>
                  <a:lnTo>
                    <a:pt x="36512" y="2142"/>
                  </a:lnTo>
                  <a:lnTo>
                    <a:pt x="33178" y="555"/>
                  </a:lnTo>
                  <a:lnTo>
                    <a:pt x="28892" y="0"/>
                  </a:lnTo>
                  <a:close/>
                </a:path>
              </a:pathLst>
            </a:custGeom>
            <a:solidFill>
              <a:srgbClr val="000000"/>
            </a:solidFill>
          </p:spPr>
          <p:txBody>
            <a:bodyPr vert="horz" lIns="91440" tIns="45720" rIns="91440" bIns="45720" anchor="t"/>
            <a:lstStyle/>
            <a:p>
              <a:endParaRPr lang="en-IN"/>
            </a:p>
          </p:txBody>
        </p:sp>
        <p:sp>
          <p:nvSpPr>
            <p:cNvPr id="2943" name="Shape 7683"/>
            <p:cNvSpPr/>
            <p:nvPr/>
          </p:nvSpPr>
          <p:spPr>
            <a:xfrm>
              <a:off x="5270039" y="5859746"/>
              <a:ext cx="38100" cy="48736"/>
            </a:xfrm>
            <a:custGeom>
              <a:avLst/>
              <a:gdLst/>
              <a:ahLst/>
              <a:cxnLst/>
              <a:rect l="0" t="0" r="0" b="0"/>
              <a:pathLst>
                <a:path w="38100" h="48736">
                  <a:moveTo>
                    <a:pt x="22859" y="0"/>
                  </a:moveTo>
                  <a:lnTo>
                    <a:pt x="18812" y="397"/>
                  </a:lnTo>
                  <a:lnTo>
                    <a:pt x="14763" y="1667"/>
                  </a:lnTo>
                  <a:lnTo>
                    <a:pt x="10953" y="3810"/>
                  </a:lnTo>
                  <a:lnTo>
                    <a:pt x="7382" y="6667"/>
                  </a:lnTo>
                  <a:lnTo>
                    <a:pt x="4445" y="10318"/>
                  </a:lnTo>
                  <a:lnTo>
                    <a:pt x="2063" y="14763"/>
                  </a:lnTo>
                  <a:lnTo>
                    <a:pt x="556" y="19923"/>
                  </a:lnTo>
                  <a:lnTo>
                    <a:pt x="0" y="25876"/>
                  </a:lnTo>
                  <a:lnTo>
                    <a:pt x="476" y="31194"/>
                  </a:lnTo>
                  <a:lnTo>
                    <a:pt x="1746" y="35877"/>
                  </a:lnTo>
                  <a:lnTo>
                    <a:pt x="3731" y="39767"/>
                  </a:lnTo>
                  <a:lnTo>
                    <a:pt x="6271" y="43021"/>
                  </a:lnTo>
                  <a:lnTo>
                    <a:pt x="9128" y="45482"/>
                  </a:lnTo>
                  <a:lnTo>
                    <a:pt x="12223" y="47307"/>
                  </a:lnTo>
                  <a:lnTo>
                    <a:pt x="15319" y="48340"/>
                  </a:lnTo>
                  <a:lnTo>
                    <a:pt x="18256" y="48736"/>
                  </a:lnTo>
                  <a:lnTo>
                    <a:pt x="21113" y="48498"/>
                  </a:lnTo>
                  <a:lnTo>
                    <a:pt x="23892" y="47863"/>
                  </a:lnTo>
                  <a:lnTo>
                    <a:pt x="26670" y="46672"/>
                  </a:lnTo>
                  <a:lnTo>
                    <a:pt x="29290" y="44926"/>
                  </a:lnTo>
                  <a:lnTo>
                    <a:pt x="31829" y="42624"/>
                  </a:lnTo>
                  <a:lnTo>
                    <a:pt x="34131" y="39767"/>
                  </a:lnTo>
                  <a:lnTo>
                    <a:pt x="36274" y="36195"/>
                  </a:lnTo>
                  <a:lnTo>
                    <a:pt x="38100" y="31988"/>
                  </a:lnTo>
                  <a:lnTo>
                    <a:pt x="36592" y="31988"/>
                  </a:lnTo>
                  <a:lnTo>
                    <a:pt x="34211" y="35322"/>
                  </a:lnTo>
                  <a:lnTo>
                    <a:pt x="31432" y="38258"/>
                  </a:lnTo>
                  <a:lnTo>
                    <a:pt x="27781" y="40322"/>
                  </a:lnTo>
                  <a:lnTo>
                    <a:pt x="22859" y="41116"/>
                  </a:lnTo>
                  <a:lnTo>
                    <a:pt x="19606" y="40798"/>
                  </a:lnTo>
                  <a:lnTo>
                    <a:pt x="16590" y="39767"/>
                  </a:lnTo>
                  <a:lnTo>
                    <a:pt x="14049" y="38100"/>
                  </a:lnTo>
                  <a:lnTo>
                    <a:pt x="11827" y="35798"/>
                  </a:lnTo>
                  <a:lnTo>
                    <a:pt x="10001" y="32941"/>
                  </a:lnTo>
                  <a:lnTo>
                    <a:pt x="8731" y="29527"/>
                  </a:lnTo>
                  <a:lnTo>
                    <a:pt x="7937" y="25717"/>
                  </a:lnTo>
                  <a:lnTo>
                    <a:pt x="7620" y="21352"/>
                  </a:lnTo>
                  <a:lnTo>
                    <a:pt x="8017" y="16192"/>
                  </a:lnTo>
                  <a:lnTo>
                    <a:pt x="9128" y="12064"/>
                  </a:lnTo>
                  <a:lnTo>
                    <a:pt x="10636" y="8889"/>
                  </a:lnTo>
                  <a:lnTo>
                    <a:pt x="12541" y="6430"/>
                  </a:lnTo>
                  <a:lnTo>
                    <a:pt x="14604" y="4762"/>
                  </a:lnTo>
                  <a:lnTo>
                    <a:pt x="16590" y="3731"/>
                  </a:lnTo>
                  <a:lnTo>
                    <a:pt x="18414" y="3175"/>
                  </a:lnTo>
                  <a:lnTo>
                    <a:pt x="19765" y="3016"/>
                  </a:lnTo>
                  <a:lnTo>
                    <a:pt x="21748" y="3175"/>
                  </a:lnTo>
                  <a:lnTo>
                    <a:pt x="23336" y="3572"/>
                  </a:lnTo>
                  <a:lnTo>
                    <a:pt x="25321" y="4921"/>
                  </a:lnTo>
                  <a:lnTo>
                    <a:pt x="26432" y="6906"/>
                  </a:lnTo>
                  <a:lnTo>
                    <a:pt x="27384" y="9128"/>
                  </a:lnTo>
                  <a:lnTo>
                    <a:pt x="27384" y="10636"/>
                  </a:lnTo>
                  <a:lnTo>
                    <a:pt x="27861" y="11986"/>
                  </a:lnTo>
                  <a:lnTo>
                    <a:pt x="29131" y="13493"/>
                  </a:lnTo>
                  <a:lnTo>
                    <a:pt x="30638" y="14763"/>
                  </a:lnTo>
                  <a:lnTo>
                    <a:pt x="31988" y="15239"/>
                  </a:lnTo>
                  <a:lnTo>
                    <a:pt x="33972" y="14922"/>
                  </a:lnTo>
                  <a:lnTo>
                    <a:pt x="35401" y="14128"/>
                  </a:lnTo>
                  <a:lnTo>
                    <a:pt x="36274" y="12700"/>
                  </a:lnTo>
                  <a:lnTo>
                    <a:pt x="36592" y="10636"/>
                  </a:lnTo>
                  <a:lnTo>
                    <a:pt x="36274" y="9207"/>
                  </a:lnTo>
                  <a:lnTo>
                    <a:pt x="35401" y="7382"/>
                  </a:lnTo>
                  <a:lnTo>
                    <a:pt x="33972" y="5318"/>
                  </a:lnTo>
                  <a:lnTo>
                    <a:pt x="31988" y="3016"/>
                  </a:lnTo>
                  <a:lnTo>
                    <a:pt x="30321" y="1904"/>
                  </a:lnTo>
                  <a:lnTo>
                    <a:pt x="28019" y="952"/>
                  </a:lnTo>
                  <a:lnTo>
                    <a:pt x="25321" y="238"/>
                  </a:lnTo>
                  <a:lnTo>
                    <a:pt x="22859" y="0"/>
                  </a:lnTo>
                  <a:close/>
                </a:path>
              </a:pathLst>
            </a:custGeom>
            <a:solidFill>
              <a:srgbClr val="000000"/>
            </a:solidFill>
          </p:spPr>
          <p:txBody>
            <a:bodyPr vert="horz" lIns="91440" tIns="45720" rIns="91440" bIns="45720" anchor="t"/>
            <a:lstStyle/>
            <a:p>
              <a:endParaRPr lang="en-IN"/>
            </a:p>
          </p:txBody>
        </p:sp>
        <p:sp>
          <p:nvSpPr>
            <p:cNvPr id="2944" name="Shape 7684"/>
            <p:cNvSpPr/>
            <p:nvPr/>
          </p:nvSpPr>
          <p:spPr>
            <a:xfrm>
              <a:off x="5318775" y="5838395"/>
              <a:ext cx="10716" cy="10715"/>
            </a:xfrm>
            <a:custGeom>
              <a:avLst/>
              <a:gdLst/>
              <a:ahLst/>
              <a:cxnLst/>
              <a:rect l="0" t="0" r="0" b="0"/>
              <a:pathLst>
                <a:path w="10716" h="10715">
                  <a:moveTo>
                    <a:pt x="4603" y="0"/>
                  </a:moveTo>
                  <a:lnTo>
                    <a:pt x="2540" y="713"/>
                  </a:lnTo>
                  <a:lnTo>
                    <a:pt x="1111" y="2459"/>
                  </a:lnTo>
                  <a:lnTo>
                    <a:pt x="317" y="4523"/>
                  </a:lnTo>
                  <a:lnTo>
                    <a:pt x="0" y="6111"/>
                  </a:lnTo>
                  <a:lnTo>
                    <a:pt x="317" y="7461"/>
                  </a:lnTo>
                  <a:lnTo>
                    <a:pt x="1111" y="8968"/>
                  </a:lnTo>
                  <a:lnTo>
                    <a:pt x="2540" y="10238"/>
                  </a:lnTo>
                  <a:lnTo>
                    <a:pt x="4603" y="10715"/>
                  </a:lnTo>
                  <a:lnTo>
                    <a:pt x="6826" y="10397"/>
                  </a:lnTo>
                  <a:lnTo>
                    <a:pt x="8811" y="9525"/>
                  </a:lnTo>
                  <a:lnTo>
                    <a:pt x="10159" y="8096"/>
                  </a:lnTo>
                  <a:lnTo>
                    <a:pt x="10716" y="6111"/>
                  </a:lnTo>
                  <a:lnTo>
                    <a:pt x="10159" y="3888"/>
                  </a:lnTo>
                  <a:lnTo>
                    <a:pt x="8811" y="1904"/>
                  </a:lnTo>
                  <a:lnTo>
                    <a:pt x="6826" y="555"/>
                  </a:lnTo>
                  <a:lnTo>
                    <a:pt x="4603" y="0"/>
                  </a:lnTo>
                  <a:close/>
                </a:path>
              </a:pathLst>
            </a:custGeom>
            <a:solidFill>
              <a:srgbClr val="000000"/>
            </a:solidFill>
          </p:spPr>
          <p:txBody>
            <a:bodyPr vert="horz" lIns="91440" tIns="45720" rIns="91440" bIns="45720" anchor="t"/>
            <a:lstStyle/>
            <a:p>
              <a:endParaRPr lang="en-IN"/>
            </a:p>
          </p:txBody>
        </p:sp>
        <p:sp>
          <p:nvSpPr>
            <p:cNvPr id="2945" name="Shape 7685"/>
            <p:cNvSpPr/>
            <p:nvPr/>
          </p:nvSpPr>
          <p:spPr>
            <a:xfrm>
              <a:off x="5312664" y="5859746"/>
              <a:ext cx="22859" cy="45720"/>
            </a:xfrm>
            <a:custGeom>
              <a:avLst/>
              <a:gdLst/>
              <a:ahLst/>
              <a:cxnLst/>
              <a:rect l="0" t="0" r="0" b="0"/>
              <a:pathLst>
                <a:path w="22859" h="45720">
                  <a:moveTo>
                    <a:pt x="15240" y="0"/>
                  </a:moveTo>
                  <a:lnTo>
                    <a:pt x="11826" y="1349"/>
                  </a:lnTo>
                  <a:lnTo>
                    <a:pt x="8254" y="3016"/>
                  </a:lnTo>
                  <a:lnTo>
                    <a:pt x="4286" y="4762"/>
                  </a:lnTo>
                  <a:lnTo>
                    <a:pt x="0" y="6112"/>
                  </a:lnTo>
                  <a:lnTo>
                    <a:pt x="0" y="7620"/>
                  </a:lnTo>
                  <a:lnTo>
                    <a:pt x="1189" y="7382"/>
                  </a:lnTo>
                  <a:lnTo>
                    <a:pt x="2301" y="6826"/>
                  </a:lnTo>
                  <a:lnTo>
                    <a:pt x="3492" y="6350"/>
                  </a:lnTo>
                  <a:lnTo>
                    <a:pt x="4603" y="6112"/>
                  </a:lnTo>
                  <a:lnTo>
                    <a:pt x="5715" y="6430"/>
                  </a:lnTo>
                  <a:lnTo>
                    <a:pt x="6667" y="7461"/>
                  </a:lnTo>
                  <a:lnTo>
                    <a:pt x="7381" y="9287"/>
                  </a:lnTo>
                  <a:lnTo>
                    <a:pt x="7620" y="12223"/>
                  </a:lnTo>
                  <a:lnTo>
                    <a:pt x="7620" y="36592"/>
                  </a:lnTo>
                  <a:lnTo>
                    <a:pt x="7539" y="39132"/>
                  </a:lnTo>
                  <a:lnTo>
                    <a:pt x="7302" y="41037"/>
                  </a:lnTo>
                  <a:lnTo>
                    <a:pt x="6826" y="42466"/>
                  </a:lnTo>
                  <a:lnTo>
                    <a:pt x="6111" y="43418"/>
                  </a:lnTo>
                  <a:lnTo>
                    <a:pt x="3730" y="44767"/>
                  </a:lnTo>
                  <a:lnTo>
                    <a:pt x="0" y="45720"/>
                  </a:lnTo>
                  <a:lnTo>
                    <a:pt x="22859" y="45720"/>
                  </a:lnTo>
                  <a:lnTo>
                    <a:pt x="20320" y="45165"/>
                  </a:lnTo>
                  <a:lnTo>
                    <a:pt x="18493" y="44530"/>
                  </a:lnTo>
                  <a:lnTo>
                    <a:pt x="17064" y="43814"/>
                  </a:lnTo>
                  <a:lnTo>
                    <a:pt x="16192" y="42862"/>
                  </a:lnTo>
                  <a:lnTo>
                    <a:pt x="15398" y="40402"/>
                  </a:lnTo>
                  <a:lnTo>
                    <a:pt x="15240" y="36592"/>
                  </a:lnTo>
                  <a:lnTo>
                    <a:pt x="15240" y="0"/>
                  </a:lnTo>
                  <a:close/>
                </a:path>
              </a:pathLst>
            </a:custGeom>
            <a:solidFill>
              <a:srgbClr val="000000"/>
            </a:solidFill>
          </p:spPr>
          <p:txBody>
            <a:bodyPr vert="horz" lIns="91440" tIns="45720" rIns="91440" bIns="45720" anchor="t"/>
            <a:lstStyle/>
            <a:p>
              <a:endParaRPr lang="en-IN"/>
            </a:p>
          </p:txBody>
        </p:sp>
        <p:sp>
          <p:nvSpPr>
            <p:cNvPr id="2946" name="Shape 7686"/>
            <p:cNvSpPr/>
            <p:nvPr/>
          </p:nvSpPr>
          <p:spPr>
            <a:xfrm>
              <a:off x="5341635" y="5859746"/>
              <a:ext cx="39608" cy="47228"/>
            </a:xfrm>
            <a:custGeom>
              <a:avLst/>
              <a:gdLst/>
              <a:ahLst/>
              <a:cxnLst/>
              <a:rect l="0" t="0" r="0" b="0"/>
              <a:pathLst>
                <a:path w="39608" h="47228">
                  <a:moveTo>
                    <a:pt x="19843" y="0"/>
                  </a:moveTo>
                  <a:lnTo>
                    <a:pt x="18336" y="3016"/>
                  </a:lnTo>
                  <a:lnTo>
                    <a:pt x="20955" y="3333"/>
                  </a:lnTo>
                  <a:lnTo>
                    <a:pt x="22940" y="4286"/>
                  </a:lnTo>
                  <a:lnTo>
                    <a:pt x="24606" y="5714"/>
                  </a:lnTo>
                  <a:lnTo>
                    <a:pt x="25797" y="7620"/>
                  </a:lnTo>
                  <a:lnTo>
                    <a:pt x="27146" y="11986"/>
                  </a:lnTo>
                  <a:lnTo>
                    <a:pt x="27463" y="16748"/>
                  </a:lnTo>
                  <a:lnTo>
                    <a:pt x="6112" y="16748"/>
                  </a:lnTo>
                  <a:lnTo>
                    <a:pt x="6826" y="13097"/>
                  </a:lnTo>
                  <a:lnTo>
                    <a:pt x="7778" y="10081"/>
                  </a:lnTo>
                  <a:lnTo>
                    <a:pt x="9049" y="7699"/>
                  </a:lnTo>
                  <a:lnTo>
                    <a:pt x="10477" y="5873"/>
                  </a:lnTo>
                  <a:lnTo>
                    <a:pt x="12144" y="4524"/>
                  </a:lnTo>
                  <a:lnTo>
                    <a:pt x="14050" y="3651"/>
                  </a:lnTo>
                  <a:lnTo>
                    <a:pt x="18336" y="3016"/>
                  </a:lnTo>
                  <a:lnTo>
                    <a:pt x="19843" y="0"/>
                  </a:lnTo>
                  <a:lnTo>
                    <a:pt x="16827" y="317"/>
                  </a:lnTo>
                  <a:lnTo>
                    <a:pt x="13493" y="1270"/>
                  </a:lnTo>
                  <a:lnTo>
                    <a:pt x="10240" y="2937"/>
                  </a:lnTo>
                  <a:lnTo>
                    <a:pt x="7065" y="5556"/>
                  </a:lnTo>
                  <a:lnTo>
                    <a:pt x="4286" y="8969"/>
                  </a:lnTo>
                  <a:lnTo>
                    <a:pt x="2063" y="13493"/>
                  </a:lnTo>
                  <a:lnTo>
                    <a:pt x="556" y="19130"/>
                  </a:lnTo>
                  <a:lnTo>
                    <a:pt x="0" y="25876"/>
                  </a:lnTo>
                  <a:lnTo>
                    <a:pt x="317" y="30718"/>
                  </a:lnTo>
                  <a:lnTo>
                    <a:pt x="1111" y="35005"/>
                  </a:lnTo>
                  <a:lnTo>
                    <a:pt x="2540" y="38656"/>
                  </a:lnTo>
                  <a:lnTo>
                    <a:pt x="4603" y="41672"/>
                  </a:lnTo>
                  <a:lnTo>
                    <a:pt x="7143" y="44132"/>
                  </a:lnTo>
                  <a:lnTo>
                    <a:pt x="10318" y="45799"/>
                  </a:lnTo>
                  <a:lnTo>
                    <a:pt x="14050" y="46911"/>
                  </a:lnTo>
                  <a:lnTo>
                    <a:pt x="18336" y="47228"/>
                  </a:lnTo>
                  <a:lnTo>
                    <a:pt x="23575" y="46672"/>
                  </a:lnTo>
                  <a:lnTo>
                    <a:pt x="27861" y="45243"/>
                  </a:lnTo>
                  <a:lnTo>
                    <a:pt x="31353" y="43259"/>
                  </a:lnTo>
                  <a:lnTo>
                    <a:pt x="34131" y="40798"/>
                  </a:lnTo>
                  <a:lnTo>
                    <a:pt x="36195" y="38180"/>
                  </a:lnTo>
                  <a:lnTo>
                    <a:pt x="37782" y="35640"/>
                  </a:lnTo>
                  <a:lnTo>
                    <a:pt x="38893" y="33496"/>
                  </a:lnTo>
                  <a:lnTo>
                    <a:pt x="39608" y="31988"/>
                  </a:lnTo>
                  <a:lnTo>
                    <a:pt x="38100" y="30479"/>
                  </a:lnTo>
                  <a:lnTo>
                    <a:pt x="36353" y="34052"/>
                  </a:lnTo>
                  <a:lnTo>
                    <a:pt x="33337" y="37544"/>
                  </a:lnTo>
                  <a:lnTo>
                    <a:pt x="28892" y="40084"/>
                  </a:lnTo>
                  <a:lnTo>
                    <a:pt x="26035" y="40878"/>
                  </a:lnTo>
                  <a:lnTo>
                    <a:pt x="22860" y="41116"/>
                  </a:lnTo>
                  <a:lnTo>
                    <a:pt x="20002" y="40957"/>
                  </a:lnTo>
                  <a:lnTo>
                    <a:pt x="17225" y="40322"/>
                  </a:lnTo>
                  <a:lnTo>
                    <a:pt x="14605" y="39132"/>
                  </a:lnTo>
                  <a:lnTo>
                    <a:pt x="12224" y="37147"/>
                  </a:lnTo>
                  <a:lnTo>
                    <a:pt x="10081" y="34211"/>
                  </a:lnTo>
                  <a:lnTo>
                    <a:pt x="8255" y="30162"/>
                  </a:lnTo>
                  <a:lnTo>
                    <a:pt x="6985" y="24923"/>
                  </a:lnTo>
                  <a:lnTo>
                    <a:pt x="6112" y="18256"/>
                  </a:lnTo>
                  <a:lnTo>
                    <a:pt x="38100" y="18256"/>
                  </a:lnTo>
                  <a:lnTo>
                    <a:pt x="37306" y="13573"/>
                  </a:lnTo>
                  <a:lnTo>
                    <a:pt x="36116" y="9605"/>
                  </a:lnTo>
                  <a:lnTo>
                    <a:pt x="34449" y="6508"/>
                  </a:lnTo>
                  <a:lnTo>
                    <a:pt x="32385" y="3968"/>
                  </a:lnTo>
                  <a:lnTo>
                    <a:pt x="29925" y="2143"/>
                  </a:lnTo>
                  <a:lnTo>
                    <a:pt x="26987" y="952"/>
                  </a:lnTo>
                  <a:lnTo>
                    <a:pt x="23653" y="238"/>
                  </a:lnTo>
                  <a:lnTo>
                    <a:pt x="19843" y="0"/>
                  </a:lnTo>
                  <a:close/>
                </a:path>
              </a:pathLst>
            </a:custGeom>
            <a:solidFill>
              <a:srgbClr val="000000"/>
            </a:solidFill>
          </p:spPr>
          <p:txBody>
            <a:bodyPr vert="horz" lIns="91440" tIns="45720" rIns="91440" bIns="45720" anchor="t"/>
            <a:lstStyle/>
            <a:p>
              <a:endParaRPr lang="en-IN"/>
            </a:p>
          </p:txBody>
        </p:sp>
        <p:sp>
          <p:nvSpPr>
            <p:cNvPr id="2947" name="Shape 7687"/>
            <p:cNvSpPr/>
            <p:nvPr/>
          </p:nvSpPr>
          <p:spPr>
            <a:xfrm>
              <a:off x="5384339" y="5859746"/>
              <a:ext cx="45720" cy="45720"/>
            </a:xfrm>
            <a:custGeom>
              <a:avLst/>
              <a:gdLst/>
              <a:ahLst/>
              <a:cxnLst/>
              <a:rect l="0" t="0" r="0" b="0"/>
              <a:pathLst>
                <a:path w="45720" h="45720">
                  <a:moveTo>
                    <a:pt x="12144" y="0"/>
                  </a:moveTo>
                  <a:lnTo>
                    <a:pt x="9604" y="1984"/>
                  </a:lnTo>
                  <a:lnTo>
                    <a:pt x="6667" y="3651"/>
                  </a:lnTo>
                  <a:lnTo>
                    <a:pt x="0" y="6112"/>
                  </a:lnTo>
                  <a:lnTo>
                    <a:pt x="0" y="7620"/>
                  </a:lnTo>
                  <a:lnTo>
                    <a:pt x="238" y="7382"/>
                  </a:lnTo>
                  <a:lnTo>
                    <a:pt x="952" y="6826"/>
                  </a:lnTo>
                  <a:lnTo>
                    <a:pt x="1904" y="6350"/>
                  </a:lnTo>
                  <a:lnTo>
                    <a:pt x="3016" y="6112"/>
                  </a:lnTo>
                  <a:lnTo>
                    <a:pt x="4127" y="6430"/>
                  </a:lnTo>
                  <a:lnTo>
                    <a:pt x="5159" y="7620"/>
                  </a:lnTo>
                  <a:lnTo>
                    <a:pt x="5873" y="10001"/>
                  </a:lnTo>
                  <a:lnTo>
                    <a:pt x="6112" y="13732"/>
                  </a:lnTo>
                  <a:lnTo>
                    <a:pt x="6112" y="38100"/>
                  </a:lnTo>
                  <a:lnTo>
                    <a:pt x="6032" y="40084"/>
                  </a:lnTo>
                  <a:lnTo>
                    <a:pt x="5794" y="41672"/>
                  </a:lnTo>
                  <a:lnTo>
                    <a:pt x="4762" y="43656"/>
                  </a:lnTo>
                  <a:lnTo>
                    <a:pt x="2857" y="44767"/>
                  </a:lnTo>
                  <a:lnTo>
                    <a:pt x="0" y="45720"/>
                  </a:lnTo>
                  <a:lnTo>
                    <a:pt x="19765" y="45720"/>
                  </a:lnTo>
                  <a:lnTo>
                    <a:pt x="16907" y="44530"/>
                  </a:lnTo>
                  <a:lnTo>
                    <a:pt x="15081" y="43259"/>
                  </a:lnTo>
                  <a:lnTo>
                    <a:pt x="14049" y="41672"/>
                  </a:lnTo>
                  <a:lnTo>
                    <a:pt x="13732" y="39608"/>
                  </a:lnTo>
                  <a:lnTo>
                    <a:pt x="13732" y="12223"/>
                  </a:lnTo>
                  <a:lnTo>
                    <a:pt x="16272" y="9287"/>
                  </a:lnTo>
                  <a:lnTo>
                    <a:pt x="19050" y="7461"/>
                  </a:lnTo>
                  <a:lnTo>
                    <a:pt x="21828" y="6430"/>
                  </a:lnTo>
                  <a:lnTo>
                    <a:pt x="24368" y="6112"/>
                  </a:lnTo>
                  <a:lnTo>
                    <a:pt x="28098" y="6667"/>
                  </a:lnTo>
                  <a:lnTo>
                    <a:pt x="30479" y="8413"/>
                  </a:lnTo>
                  <a:lnTo>
                    <a:pt x="31671" y="11271"/>
                  </a:lnTo>
                  <a:lnTo>
                    <a:pt x="31988" y="15239"/>
                  </a:lnTo>
                  <a:lnTo>
                    <a:pt x="31988" y="36592"/>
                  </a:lnTo>
                  <a:lnTo>
                    <a:pt x="31829" y="39132"/>
                  </a:lnTo>
                  <a:lnTo>
                    <a:pt x="31432" y="41037"/>
                  </a:lnTo>
                  <a:lnTo>
                    <a:pt x="30877" y="42466"/>
                  </a:lnTo>
                  <a:lnTo>
                    <a:pt x="30083" y="43418"/>
                  </a:lnTo>
                  <a:lnTo>
                    <a:pt x="28098" y="44767"/>
                  </a:lnTo>
                  <a:lnTo>
                    <a:pt x="25876" y="45720"/>
                  </a:lnTo>
                  <a:lnTo>
                    <a:pt x="45720" y="45720"/>
                  </a:lnTo>
                  <a:lnTo>
                    <a:pt x="42862" y="44530"/>
                  </a:lnTo>
                  <a:lnTo>
                    <a:pt x="40957" y="43101"/>
                  </a:lnTo>
                  <a:lnTo>
                    <a:pt x="39926" y="41037"/>
                  </a:lnTo>
                  <a:lnTo>
                    <a:pt x="39608" y="38100"/>
                  </a:lnTo>
                  <a:lnTo>
                    <a:pt x="39608" y="15239"/>
                  </a:lnTo>
                  <a:lnTo>
                    <a:pt x="39370" y="11112"/>
                  </a:lnTo>
                  <a:lnTo>
                    <a:pt x="38576" y="7699"/>
                  </a:lnTo>
                  <a:lnTo>
                    <a:pt x="37464" y="5079"/>
                  </a:lnTo>
                  <a:lnTo>
                    <a:pt x="35957" y="3016"/>
                  </a:lnTo>
                  <a:lnTo>
                    <a:pt x="34289" y="1587"/>
                  </a:lnTo>
                  <a:lnTo>
                    <a:pt x="32543" y="635"/>
                  </a:lnTo>
                  <a:lnTo>
                    <a:pt x="28972" y="0"/>
                  </a:lnTo>
                  <a:lnTo>
                    <a:pt x="24686" y="793"/>
                  </a:lnTo>
                  <a:lnTo>
                    <a:pt x="20796" y="2857"/>
                  </a:lnTo>
                  <a:lnTo>
                    <a:pt x="17145" y="5794"/>
                  </a:lnTo>
                  <a:lnTo>
                    <a:pt x="13732" y="9128"/>
                  </a:lnTo>
                  <a:lnTo>
                    <a:pt x="13732" y="1508"/>
                  </a:lnTo>
                  <a:lnTo>
                    <a:pt x="12144" y="0"/>
                  </a:lnTo>
                  <a:close/>
                </a:path>
              </a:pathLst>
            </a:custGeom>
            <a:solidFill>
              <a:srgbClr val="000000"/>
            </a:solidFill>
          </p:spPr>
          <p:txBody>
            <a:bodyPr vert="horz" lIns="91440" tIns="45720" rIns="91440" bIns="45720" anchor="t"/>
            <a:lstStyle/>
            <a:p>
              <a:endParaRPr lang="en-IN"/>
            </a:p>
          </p:txBody>
        </p:sp>
        <p:sp>
          <p:nvSpPr>
            <p:cNvPr id="2948" name="Shape 7688"/>
            <p:cNvSpPr/>
            <p:nvPr/>
          </p:nvSpPr>
          <p:spPr>
            <a:xfrm>
              <a:off x="5434584" y="5849110"/>
              <a:ext cx="25955" cy="57864"/>
            </a:xfrm>
            <a:custGeom>
              <a:avLst/>
              <a:gdLst/>
              <a:ahLst/>
              <a:cxnLst/>
              <a:rect l="0" t="0" r="0" b="0"/>
              <a:pathLst>
                <a:path w="25955" h="57864">
                  <a:moveTo>
                    <a:pt x="12223" y="0"/>
                  </a:moveTo>
                  <a:lnTo>
                    <a:pt x="10159" y="3809"/>
                  </a:lnTo>
                  <a:lnTo>
                    <a:pt x="8413" y="6667"/>
                  </a:lnTo>
                  <a:lnTo>
                    <a:pt x="6667" y="9207"/>
                  </a:lnTo>
                  <a:lnTo>
                    <a:pt x="4603" y="12144"/>
                  </a:lnTo>
                  <a:lnTo>
                    <a:pt x="2618" y="13017"/>
                  </a:lnTo>
                  <a:lnTo>
                    <a:pt x="1189" y="13652"/>
                  </a:lnTo>
                  <a:lnTo>
                    <a:pt x="317" y="14287"/>
                  </a:lnTo>
                  <a:lnTo>
                    <a:pt x="0" y="15239"/>
                  </a:lnTo>
                  <a:lnTo>
                    <a:pt x="6111" y="15239"/>
                  </a:lnTo>
                  <a:lnTo>
                    <a:pt x="6111" y="45719"/>
                  </a:lnTo>
                  <a:lnTo>
                    <a:pt x="6269" y="49292"/>
                  </a:lnTo>
                  <a:lnTo>
                    <a:pt x="6667" y="52069"/>
                  </a:lnTo>
                  <a:lnTo>
                    <a:pt x="7302" y="54213"/>
                  </a:lnTo>
                  <a:lnTo>
                    <a:pt x="8254" y="55801"/>
                  </a:lnTo>
                  <a:lnTo>
                    <a:pt x="9366" y="56832"/>
                  </a:lnTo>
                  <a:lnTo>
                    <a:pt x="10636" y="57467"/>
                  </a:lnTo>
                  <a:lnTo>
                    <a:pt x="13731" y="57864"/>
                  </a:lnTo>
                  <a:lnTo>
                    <a:pt x="17145" y="57308"/>
                  </a:lnTo>
                  <a:lnTo>
                    <a:pt x="20398" y="55959"/>
                  </a:lnTo>
                  <a:lnTo>
                    <a:pt x="23414" y="53975"/>
                  </a:lnTo>
                  <a:lnTo>
                    <a:pt x="25955" y="51752"/>
                  </a:lnTo>
                  <a:lnTo>
                    <a:pt x="24447" y="50244"/>
                  </a:lnTo>
                  <a:lnTo>
                    <a:pt x="21907" y="52387"/>
                  </a:lnTo>
                  <a:lnTo>
                    <a:pt x="20320" y="53102"/>
                  </a:lnTo>
                  <a:lnTo>
                    <a:pt x="18334" y="53339"/>
                  </a:lnTo>
                  <a:lnTo>
                    <a:pt x="16351" y="53102"/>
                  </a:lnTo>
                  <a:lnTo>
                    <a:pt x="14763" y="52308"/>
                  </a:lnTo>
                  <a:lnTo>
                    <a:pt x="13017" y="49927"/>
                  </a:lnTo>
                  <a:lnTo>
                    <a:pt x="12302" y="46911"/>
                  </a:lnTo>
                  <a:lnTo>
                    <a:pt x="12223" y="44132"/>
                  </a:lnTo>
                  <a:lnTo>
                    <a:pt x="12223" y="15239"/>
                  </a:lnTo>
                  <a:lnTo>
                    <a:pt x="22859" y="15239"/>
                  </a:lnTo>
                  <a:lnTo>
                    <a:pt x="22859" y="12144"/>
                  </a:lnTo>
                  <a:lnTo>
                    <a:pt x="12223" y="12144"/>
                  </a:lnTo>
                  <a:lnTo>
                    <a:pt x="12223" y="0"/>
                  </a:lnTo>
                  <a:close/>
                </a:path>
              </a:pathLst>
            </a:custGeom>
            <a:solidFill>
              <a:srgbClr val="000000"/>
            </a:solidFill>
          </p:spPr>
          <p:txBody>
            <a:bodyPr vert="horz" lIns="91440" tIns="45720" rIns="91440" bIns="45720" anchor="t"/>
            <a:lstStyle/>
            <a:p>
              <a:endParaRPr lang="en-IN"/>
            </a:p>
          </p:txBody>
        </p:sp>
        <p:sp>
          <p:nvSpPr>
            <p:cNvPr id="2949" name="Shape 7689"/>
            <p:cNvSpPr/>
            <p:nvPr/>
          </p:nvSpPr>
          <p:spPr>
            <a:xfrm>
              <a:off x="5484907" y="5861255"/>
              <a:ext cx="45720" cy="65563"/>
            </a:xfrm>
            <a:custGeom>
              <a:avLst/>
              <a:gdLst/>
              <a:ahLst/>
              <a:cxnLst/>
              <a:rect l="0" t="0" r="0" b="0"/>
              <a:pathLst>
                <a:path w="45720" h="65563">
                  <a:moveTo>
                    <a:pt x="13731" y="0"/>
                  </a:moveTo>
                  <a:lnTo>
                    <a:pt x="11191" y="476"/>
                  </a:lnTo>
                  <a:lnTo>
                    <a:pt x="8175" y="1746"/>
                  </a:lnTo>
                  <a:lnTo>
                    <a:pt x="4921" y="3253"/>
                  </a:lnTo>
                  <a:lnTo>
                    <a:pt x="1507" y="4603"/>
                  </a:lnTo>
                  <a:lnTo>
                    <a:pt x="1507" y="6111"/>
                  </a:lnTo>
                  <a:lnTo>
                    <a:pt x="1746" y="5238"/>
                  </a:lnTo>
                  <a:lnTo>
                    <a:pt x="2301" y="4762"/>
                  </a:lnTo>
                  <a:lnTo>
                    <a:pt x="2777" y="4603"/>
                  </a:lnTo>
                  <a:lnTo>
                    <a:pt x="3016" y="4603"/>
                  </a:lnTo>
                  <a:lnTo>
                    <a:pt x="5715" y="5158"/>
                  </a:lnTo>
                  <a:lnTo>
                    <a:pt x="7063" y="6508"/>
                  </a:lnTo>
                  <a:lnTo>
                    <a:pt x="7539" y="8492"/>
                  </a:lnTo>
                  <a:lnTo>
                    <a:pt x="7620" y="10714"/>
                  </a:lnTo>
                  <a:lnTo>
                    <a:pt x="7620" y="57943"/>
                  </a:lnTo>
                  <a:lnTo>
                    <a:pt x="7539" y="60801"/>
                  </a:lnTo>
                  <a:lnTo>
                    <a:pt x="6667" y="62864"/>
                  </a:lnTo>
                  <a:lnTo>
                    <a:pt x="5793" y="63658"/>
                  </a:lnTo>
                  <a:lnTo>
                    <a:pt x="4445" y="64372"/>
                  </a:lnTo>
                  <a:lnTo>
                    <a:pt x="2540" y="65007"/>
                  </a:lnTo>
                  <a:lnTo>
                    <a:pt x="0" y="65563"/>
                  </a:lnTo>
                  <a:lnTo>
                    <a:pt x="24367" y="65563"/>
                  </a:lnTo>
                  <a:lnTo>
                    <a:pt x="24367" y="64055"/>
                  </a:lnTo>
                  <a:lnTo>
                    <a:pt x="21748" y="64055"/>
                  </a:lnTo>
                  <a:lnTo>
                    <a:pt x="19763" y="63976"/>
                  </a:lnTo>
                  <a:lnTo>
                    <a:pt x="16986" y="63261"/>
                  </a:lnTo>
                  <a:lnTo>
                    <a:pt x="15557" y="61514"/>
                  </a:lnTo>
                  <a:lnTo>
                    <a:pt x="15318" y="59927"/>
                  </a:lnTo>
                  <a:lnTo>
                    <a:pt x="15240" y="57943"/>
                  </a:lnTo>
                  <a:lnTo>
                    <a:pt x="15240" y="42703"/>
                  </a:lnTo>
                  <a:lnTo>
                    <a:pt x="17541" y="44450"/>
                  </a:lnTo>
                  <a:lnTo>
                    <a:pt x="20002" y="45322"/>
                  </a:lnTo>
                  <a:lnTo>
                    <a:pt x="22701" y="45639"/>
                  </a:lnTo>
                  <a:lnTo>
                    <a:pt x="25876" y="45719"/>
                  </a:lnTo>
                  <a:lnTo>
                    <a:pt x="30638" y="45084"/>
                  </a:lnTo>
                  <a:lnTo>
                    <a:pt x="34766" y="43417"/>
                  </a:lnTo>
                  <a:lnTo>
                    <a:pt x="38178" y="40798"/>
                  </a:lnTo>
                  <a:lnTo>
                    <a:pt x="40957" y="37543"/>
                  </a:lnTo>
                  <a:lnTo>
                    <a:pt x="43100" y="33733"/>
                  </a:lnTo>
                  <a:lnTo>
                    <a:pt x="44528" y="29606"/>
                  </a:lnTo>
                  <a:lnTo>
                    <a:pt x="45402" y="25478"/>
                  </a:lnTo>
                  <a:lnTo>
                    <a:pt x="45720" y="21351"/>
                  </a:lnTo>
                  <a:lnTo>
                    <a:pt x="45402" y="16509"/>
                  </a:lnTo>
                  <a:lnTo>
                    <a:pt x="44450" y="12223"/>
                  </a:lnTo>
                  <a:lnTo>
                    <a:pt x="42941" y="8572"/>
                  </a:lnTo>
                  <a:lnTo>
                    <a:pt x="40957" y="5556"/>
                  </a:lnTo>
                  <a:lnTo>
                    <a:pt x="38655" y="3094"/>
                  </a:lnTo>
                  <a:lnTo>
                    <a:pt x="36114" y="1428"/>
                  </a:lnTo>
                  <a:lnTo>
                    <a:pt x="33337" y="317"/>
                  </a:lnTo>
                  <a:lnTo>
                    <a:pt x="30479" y="0"/>
                  </a:lnTo>
                  <a:lnTo>
                    <a:pt x="24447" y="793"/>
                  </a:lnTo>
                  <a:lnTo>
                    <a:pt x="20002" y="2698"/>
                  </a:lnTo>
                  <a:lnTo>
                    <a:pt x="19990" y="2708"/>
                  </a:lnTo>
                  <a:lnTo>
                    <a:pt x="24367" y="4603"/>
                  </a:lnTo>
                  <a:lnTo>
                    <a:pt x="28892" y="5317"/>
                  </a:lnTo>
                  <a:lnTo>
                    <a:pt x="32305" y="7302"/>
                  </a:lnTo>
                  <a:lnTo>
                    <a:pt x="34766" y="10080"/>
                  </a:lnTo>
                  <a:lnTo>
                    <a:pt x="36353" y="13334"/>
                  </a:lnTo>
                  <a:lnTo>
                    <a:pt x="37384" y="16827"/>
                  </a:lnTo>
                  <a:lnTo>
                    <a:pt x="37861" y="20002"/>
                  </a:lnTo>
                  <a:lnTo>
                    <a:pt x="38100" y="22621"/>
                  </a:lnTo>
                  <a:lnTo>
                    <a:pt x="38100" y="24367"/>
                  </a:lnTo>
                  <a:lnTo>
                    <a:pt x="37702" y="30082"/>
                  </a:lnTo>
                  <a:lnTo>
                    <a:pt x="36591" y="34527"/>
                  </a:lnTo>
                  <a:lnTo>
                    <a:pt x="35083" y="38019"/>
                  </a:lnTo>
                  <a:lnTo>
                    <a:pt x="33178" y="40559"/>
                  </a:lnTo>
                  <a:lnTo>
                    <a:pt x="31115" y="42386"/>
                  </a:lnTo>
                  <a:lnTo>
                    <a:pt x="29130" y="43497"/>
                  </a:lnTo>
                  <a:lnTo>
                    <a:pt x="27304" y="44052"/>
                  </a:lnTo>
                  <a:lnTo>
                    <a:pt x="25876" y="44211"/>
                  </a:lnTo>
                  <a:lnTo>
                    <a:pt x="21668" y="43417"/>
                  </a:lnTo>
                  <a:lnTo>
                    <a:pt x="18334" y="41512"/>
                  </a:lnTo>
                  <a:lnTo>
                    <a:pt x="16033" y="39052"/>
                  </a:lnTo>
                  <a:lnTo>
                    <a:pt x="15240" y="36591"/>
                  </a:lnTo>
                  <a:lnTo>
                    <a:pt x="15240" y="12223"/>
                  </a:lnTo>
                  <a:lnTo>
                    <a:pt x="15477" y="10556"/>
                  </a:lnTo>
                  <a:lnTo>
                    <a:pt x="16271" y="9127"/>
                  </a:lnTo>
                  <a:lnTo>
                    <a:pt x="18652" y="6667"/>
                  </a:lnTo>
                  <a:lnTo>
                    <a:pt x="21668" y="5158"/>
                  </a:lnTo>
                  <a:lnTo>
                    <a:pt x="24367" y="4603"/>
                  </a:lnTo>
                  <a:lnTo>
                    <a:pt x="19990" y="2708"/>
                  </a:lnTo>
                  <a:lnTo>
                    <a:pt x="16986" y="5158"/>
                  </a:lnTo>
                  <a:lnTo>
                    <a:pt x="15240" y="7619"/>
                  </a:lnTo>
                  <a:lnTo>
                    <a:pt x="15240" y="0"/>
                  </a:lnTo>
                  <a:lnTo>
                    <a:pt x="13731" y="0"/>
                  </a:lnTo>
                  <a:close/>
                </a:path>
              </a:pathLst>
            </a:custGeom>
            <a:solidFill>
              <a:srgbClr val="000000"/>
            </a:solidFill>
          </p:spPr>
          <p:txBody>
            <a:bodyPr vert="horz" lIns="91440" tIns="45720" rIns="91440" bIns="45720" anchor="t"/>
            <a:lstStyle/>
            <a:p>
              <a:endParaRPr lang="en-IN"/>
            </a:p>
          </p:txBody>
        </p:sp>
        <p:sp>
          <p:nvSpPr>
            <p:cNvPr id="2950" name="Shape 7690"/>
            <p:cNvSpPr/>
            <p:nvPr/>
          </p:nvSpPr>
          <p:spPr>
            <a:xfrm>
              <a:off x="5535231" y="5861255"/>
              <a:ext cx="31987" cy="44211"/>
            </a:xfrm>
            <a:custGeom>
              <a:avLst/>
              <a:gdLst/>
              <a:ahLst/>
              <a:cxnLst/>
              <a:rect l="0" t="0" r="0" b="0"/>
              <a:pathLst>
                <a:path w="31987" h="44211">
                  <a:moveTo>
                    <a:pt x="13652" y="0"/>
                  </a:moveTo>
                  <a:lnTo>
                    <a:pt x="10238" y="476"/>
                  </a:lnTo>
                  <a:lnTo>
                    <a:pt x="6826" y="1746"/>
                  </a:lnTo>
                  <a:lnTo>
                    <a:pt x="3412" y="3253"/>
                  </a:lnTo>
                  <a:lnTo>
                    <a:pt x="0" y="4603"/>
                  </a:lnTo>
                  <a:lnTo>
                    <a:pt x="0" y="6111"/>
                  </a:lnTo>
                  <a:lnTo>
                    <a:pt x="872" y="5873"/>
                  </a:lnTo>
                  <a:lnTo>
                    <a:pt x="1507" y="5317"/>
                  </a:lnTo>
                  <a:lnTo>
                    <a:pt x="2142" y="4841"/>
                  </a:lnTo>
                  <a:lnTo>
                    <a:pt x="3016" y="4603"/>
                  </a:lnTo>
                  <a:lnTo>
                    <a:pt x="4127" y="4921"/>
                  </a:lnTo>
                  <a:lnTo>
                    <a:pt x="5079" y="5952"/>
                  </a:lnTo>
                  <a:lnTo>
                    <a:pt x="5793" y="7778"/>
                  </a:lnTo>
                  <a:lnTo>
                    <a:pt x="6032" y="10714"/>
                  </a:lnTo>
                  <a:lnTo>
                    <a:pt x="6032" y="36591"/>
                  </a:lnTo>
                  <a:lnTo>
                    <a:pt x="5952" y="38576"/>
                  </a:lnTo>
                  <a:lnTo>
                    <a:pt x="5715" y="40163"/>
                  </a:lnTo>
                  <a:lnTo>
                    <a:pt x="4682" y="42147"/>
                  </a:lnTo>
                  <a:lnTo>
                    <a:pt x="2857" y="43258"/>
                  </a:lnTo>
                  <a:lnTo>
                    <a:pt x="0" y="44211"/>
                  </a:lnTo>
                  <a:lnTo>
                    <a:pt x="22860" y="44211"/>
                  </a:lnTo>
                  <a:lnTo>
                    <a:pt x="19446" y="43258"/>
                  </a:lnTo>
                  <a:lnTo>
                    <a:pt x="16510" y="42147"/>
                  </a:lnTo>
                  <a:lnTo>
                    <a:pt x="14446" y="40163"/>
                  </a:lnTo>
                  <a:lnTo>
                    <a:pt x="13890" y="38576"/>
                  </a:lnTo>
                  <a:lnTo>
                    <a:pt x="13652" y="36591"/>
                  </a:lnTo>
                  <a:lnTo>
                    <a:pt x="13652" y="13731"/>
                  </a:lnTo>
                  <a:lnTo>
                    <a:pt x="14446" y="11032"/>
                  </a:lnTo>
                  <a:lnTo>
                    <a:pt x="16351" y="8016"/>
                  </a:lnTo>
                  <a:lnTo>
                    <a:pt x="18811" y="5634"/>
                  </a:lnTo>
                  <a:lnTo>
                    <a:pt x="20081" y="4841"/>
                  </a:lnTo>
                  <a:lnTo>
                    <a:pt x="21272" y="4603"/>
                  </a:lnTo>
                  <a:lnTo>
                    <a:pt x="22462" y="5952"/>
                  </a:lnTo>
                  <a:lnTo>
                    <a:pt x="23812" y="7461"/>
                  </a:lnTo>
                  <a:lnTo>
                    <a:pt x="25400" y="8651"/>
                  </a:lnTo>
                  <a:lnTo>
                    <a:pt x="27383" y="9127"/>
                  </a:lnTo>
                  <a:lnTo>
                    <a:pt x="29447" y="8651"/>
                  </a:lnTo>
                  <a:lnTo>
                    <a:pt x="30876" y="7461"/>
                  </a:lnTo>
                  <a:lnTo>
                    <a:pt x="31670" y="5952"/>
                  </a:lnTo>
                  <a:lnTo>
                    <a:pt x="31987" y="4603"/>
                  </a:lnTo>
                  <a:lnTo>
                    <a:pt x="31432" y="2539"/>
                  </a:lnTo>
                  <a:lnTo>
                    <a:pt x="30082" y="1111"/>
                  </a:lnTo>
                  <a:lnTo>
                    <a:pt x="28098" y="317"/>
                  </a:lnTo>
                  <a:lnTo>
                    <a:pt x="25876" y="0"/>
                  </a:lnTo>
                  <a:lnTo>
                    <a:pt x="23573" y="317"/>
                  </a:lnTo>
                  <a:lnTo>
                    <a:pt x="20954" y="1507"/>
                  </a:lnTo>
                  <a:lnTo>
                    <a:pt x="17700" y="3888"/>
                  </a:lnTo>
                  <a:lnTo>
                    <a:pt x="13652" y="7619"/>
                  </a:lnTo>
                  <a:lnTo>
                    <a:pt x="13652" y="0"/>
                  </a:lnTo>
                  <a:close/>
                </a:path>
              </a:pathLst>
            </a:custGeom>
            <a:solidFill>
              <a:srgbClr val="000000"/>
            </a:solidFill>
          </p:spPr>
          <p:txBody>
            <a:bodyPr vert="horz" lIns="91440" tIns="45720" rIns="91440" bIns="45720" anchor="t"/>
            <a:lstStyle/>
            <a:p>
              <a:endParaRPr lang="en-IN"/>
            </a:p>
          </p:txBody>
        </p:sp>
        <p:sp>
          <p:nvSpPr>
            <p:cNvPr id="2951" name="Shape 7691"/>
            <p:cNvSpPr/>
            <p:nvPr/>
          </p:nvSpPr>
          <p:spPr>
            <a:xfrm>
              <a:off x="5570235" y="5859746"/>
              <a:ext cx="42703" cy="47228"/>
            </a:xfrm>
            <a:custGeom>
              <a:avLst/>
              <a:gdLst/>
              <a:ahLst/>
              <a:cxnLst/>
              <a:rect l="0" t="0" r="0" b="0"/>
              <a:pathLst>
                <a:path w="42703" h="47228">
                  <a:moveTo>
                    <a:pt x="21352" y="0"/>
                  </a:moveTo>
                  <a:lnTo>
                    <a:pt x="19843" y="3016"/>
                  </a:lnTo>
                  <a:lnTo>
                    <a:pt x="23575" y="3572"/>
                  </a:lnTo>
                  <a:lnTo>
                    <a:pt x="26750" y="5079"/>
                  </a:lnTo>
                  <a:lnTo>
                    <a:pt x="29368" y="7541"/>
                  </a:lnTo>
                  <a:lnTo>
                    <a:pt x="31432" y="10636"/>
                  </a:lnTo>
                  <a:lnTo>
                    <a:pt x="33100" y="14367"/>
                  </a:lnTo>
                  <a:lnTo>
                    <a:pt x="34211" y="18494"/>
                  </a:lnTo>
                  <a:lnTo>
                    <a:pt x="35083" y="27463"/>
                  </a:lnTo>
                  <a:lnTo>
                    <a:pt x="34766" y="32147"/>
                  </a:lnTo>
                  <a:lnTo>
                    <a:pt x="33813" y="36036"/>
                  </a:lnTo>
                  <a:lnTo>
                    <a:pt x="32465" y="39211"/>
                  </a:lnTo>
                  <a:lnTo>
                    <a:pt x="30719" y="41672"/>
                  </a:lnTo>
                  <a:lnTo>
                    <a:pt x="28733" y="43577"/>
                  </a:lnTo>
                  <a:lnTo>
                    <a:pt x="26750" y="44767"/>
                  </a:lnTo>
                  <a:lnTo>
                    <a:pt x="24686" y="45482"/>
                  </a:lnTo>
                  <a:lnTo>
                    <a:pt x="22860" y="45720"/>
                  </a:lnTo>
                  <a:lnTo>
                    <a:pt x="18732" y="44926"/>
                  </a:lnTo>
                  <a:lnTo>
                    <a:pt x="15319" y="42783"/>
                  </a:lnTo>
                  <a:lnTo>
                    <a:pt x="12700" y="39528"/>
                  </a:lnTo>
                  <a:lnTo>
                    <a:pt x="10716" y="35640"/>
                  </a:lnTo>
                  <a:lnTo>
                    <a:pt x="9207" y="31353"/>
                  </a:lnTo>
                  <a:lnTo>
                    <a:pt x="8255" y="27067"/>
                  </a:lnTo>
                  <a:lnTo>
                    <a:pt x="7778" y="23177"/>
                  </a:lnTo>
                  <a:lnTo>
                    <a:pt x="7620" y="19843"/>
                  </a:lnTo>
                  <a:lnTo>
                    <a:pt x="7858" y="16033"/>
                  </a:lnTo>
                  <a:lnTo>
                    <a:pt x="8652" y="12700"/>
                  </a:lnTo>
                  <a:lnTo>
                    <a:pt x="9842" y="9842"/>
                  </a:lnTo>
                  <a:lnTo>
                    <a:pt x="11430" y="7382"/>
                  </a:lnTo>
                  <a:lnTo>
                    <a:pt x="13256" y="5477"/>
                  </a:lnTo>
                  <a:lnTo>
                    <a:pt x="15319" y="4127"/>
                  </a:lnTo>
                  <a:lnTo>
                    <a:pt x="17542" y="3333"/>
                  </a:lnTo>
                  <a:lnTo>
                    <a:pt x="19843" y="3016"/>
                  </a:lnTo>
                  <a:lnTo>
                    <a:pt x="21352" y="0"/>
                  </a:lnTo>
                  <a:lnTo>
                    <a:pt x="16510" y="556"/>
                  </a:lnTo>
                  <a:lnTo>
                    <a:pt x="12224" y="2063"/>
                  </a:lnTo>
                  <a:lnTo>
                    <a:pt x="8572" y="4524"/>
                  </a:lnTo>
                  <a:lnTo>
                    <a:pt x="5556" y="7620"/>
                  </a:lnTo>
                  <a:lnTo>
                    <a:pt x="3096" y="11351"/>
                  </a:lnTo>
                  <a:lnTo>
                    <a:pt x="1428" y="15398"/>
                  </a:lnTo>
                  <a:lnTo>
                    <a:pt x="317" y="19843"/>
                  </a:lnTo>
                  <a:lnTo>
                    <a:pt x="0" y="24368"/>
                  </a:lnTo>
                  <a:lnTo>
                    <a:pt x="317" y="29290"/>
                  </a:lnTo>
                  <a:lnTo>
                    <a:pt x="1428" y="33734"/>
                  </a:lnTo>
                  <a:lnTo>
                    <a:pt x="3096" y="37623"/>
                  </a:lnTo>
                  <a:lnTo>
                    <a:pt x="5556" y="40957"/>
                  </a:lnTo>
                  <a:lnTo>
                    <a:pt x="8572" y="43577"/>
                  </a:lnTo>
                  <a:lnTo>
                    <a:pt x="12224" y="45561"/>
                  </a:lnTo>
                  <a:lnTo>
                    <a:pt x="16510" y="46831"/>
                  </a:lnTo>
                  <a:lnTo>
                    <a:pt x="21352" y="47228"/>
                  </a:lnTo>
                  <a:lnTo>
                    <a:pt x="26670" y="46593"/>
                  </a:lnTo>
                  <a:lnTo>
                    <a:pt x="31115" y="44926"/>
                  </a:lnTo>
                  <a:lnTo>
                    <a:pt x="34766" y="42386"/>
                  </a:lnTo>
                  <a:lnTo>
                    <a:pt x="37782" y="39211"/>
                  </a:lnTo>
                  <a:lnTo>
                    <a:pt x="40005" y="35640"/>
                  </a:lnTo>
                  <a:lnTo>
                    <a:pt x="41513" y="31830"/>
                  </a:lnTo>
                  <a:lnTo>
                    <a:pt x="42386" y="27939"/>
                  </a:lnTo>
                  <a:lnTo>
                    <a:pt x="42703" y="24368"/>
                  </a:lnTo>
                  <a:lnTo>
                    <a:pt x="42386" y="18971"/>
                  </a:lnTo>
                  <a:lnTo>
                    <a:pt x="41275" y="14128"/>
                  </a:lnTo>
                  <a:lnTo>
                    <a:pt x="39608" y="9922"/>
                  </a:lnTo>
                  <a:lnTo>
                    <a:pt x="37147" y="6430"/>
                  </a:lnTo>
                  <a:lnTo>
                    <a:pt x="34131" y="3731"/>
                  </a:lnTo>
                  <a:lnTo>
                    <a:pt x="30480" y="1667"/>
                  </a:lnTo>
                  <a:lnTo>
                    <a:pt x="26193" y="397"/>
                  </a:lnTo>
                  <a:lnTo>
                    <a:pt x="21352" y="0"/>
                  </a:lnTo>
                  <a:close/>
                </a:path>
              </a:pathLst>
            </a:custGeom>
            <a:solidFill>
              <a:srgbClr val="000000"/>
            </a:solidFill>
          </p:spPr>
          <p:txBody>
            <a:bodyPr vert="horz" lIns="91440" tIns="45720" rIns="91440" bIns="45720" anchor="t"/>
            <a:lstStyle/>
            <a:p>
              <a:endParaRPr lang="en-IN"/>
            </a:p>
          </p:txBody>
        </p:sp>
        <p:sp>
          <p:nvSpPr>
            <p:cNvPr id="2952" name="Shape 7692"/>
            <p:cNvSpPr/>
            <p:nvPr/>
          </p:nvSpPr>
          <p:spPr>
            <a:xfrm>
              <a:off x="5620559" y="5839903"/>
              <a:ext cx="44212" cy="68579"/>
            </a:xfrm>
            <a:custGeom>
              <a:avLst/>
              <a:gdLst/>
              <a:ahLst/>
              <a:cxnLst/>
              <a:rect l="0" t="0" r="0" b="0"/>
              <a:pathLst>
                <a:path w="44212" h="68579">
                  <a:moveTo>
                    <a:pt x="36592" y="0"/>
                  </a:moveTo>
                  <a:lnTo>
                    <a:pt x="33178" y="238"/>
                  </a:lnTo>
                  <a:lnTo>
                    <a:pt x="29686" y="952"/>
                  </a:lnTo>
                  <a:lnTo>
                    <a:pt x="22859" y="3096"/>
                  </a:lnTo>
                  <a:lnTo>
                    <a:pt x="22859" y="4603"/>
                  </a:lnTo>
                  <a:lnTo>
                    <a:pt x="23733" y="3731"/>
                  </a:lnTo>
                  <a:lnTo>
                    <a:pt x="24368" y="3255"/>
                  </a:lnTo>
                  <a:lnTo>
                    <a:pt x="25003" y="3096"/>
                  </a:lnTo>
                  <a:lnTo>
                    <a:pt x="25875" y="3096"/>
                  </a:lnTo>
                  <a:lnTo>
                    <a:pt x="28575" y="3651"/>
                  </a:lnTo>
                  <a:lnTo>
                    <a:pt x="29924" y="5001"/>
                  </a:lnTo>
                  <a:lnTo>
                    <a:pt x="30401" y="6985"/>
                  </a:lnTo>
                  <a:lnTo>
                    <a:pt x="30479" y="9207"/>
                  </a:lnTo>
                  <a:lnTo>
                    <a:pt x="30479" y="24447"/>
                  </a:lnTo>
                  <a:lnTo>
                    <a:pt x="27304" y="22383"/>
                  </a:lnTo>
                  <a:lnTo>
                    <a:pt x="24527" y="20954"/>
                  </a:lnTo>
                  <a:lnTo>
                    <a:pt x="22066" y="20161"/>
                  </a:lnTo>
                  <a:lnTo>
                    <a:pt x="21780" y="20121"/>
                  </a:lnTo>
                  <a:lnTo>
                    <a:pt x="19764" y="22860"/>
                  </a:lnTo>
                  <a:lnTo>
                    <a:pt x="19764" y="22860"/>
                  </a:lnTo>
                  <a:lnTo>
                    <a:pt x="23177" y="23495"/>
                  </a:lnTo>
                  <a:lnTo>
                    <a:pt x="26273" y="25321"/>
                  </a:lnTo>
                  <a:lnTo>
                    <a:pt x="28813" y="28655"/>
                  </a:lnTo>
                  <a:lnTo>
                    <a:pt x="30479" y="33576"/>
                  </a:lnTo>
                  <a:lnTo>
                    <a:pt x="30479" y="56436"/>
                  </a:lnTo>
                  <a:lnTo>
                    <a:pt x="29050" y="59293"/>
                  </a:lnTo>
                  <a:lnTo>
                    <a:pt x="27067" y="61198"/>
                  </a:lnTo>
                  <a:lnTo>
                    <a:pt x="24447" y="62229"/>
                  </a:lnTo>
                  <a:lnTo>
                    <a:pt x="21352" y="62547"/>
                  </a:lnTo>
                  <a:lnTo>
                    <a:pt x="18573" y="62309"/>
                  </a:lnTo>
                  <a:lnTo>
                    <a:pt x="15954" y="61595"/>
                  </a:lnTo>
                  <a:lnTo>
                    <a:pt x="13652" y="60325"/>
                  </a:lnTo>
                  <a:lnTo>
                    <a:pt x="11668" y="58341"/>
                  </a:lnTo>
                  <a:lnTo>
                    <a:pt x="9922" y="55642"/>
                  </a:lnTo>
                  <a:lnTo>
                    <a:pt x="8731" y="52228"/>
                  </a:lnTo>
                  <a:lnTo>
                    <a:pt x="7858" y="47942"/>
                  </a:lnTo>
                  <a:lnTo>
                    <a:pt x="7619" y="42703"/>
                  </a:lnTo>
                  <a:lnTo>
                    <a:pt x="7858" y="37941"/>
                  </a:lnTo>
                  <a:lnTo>
                    <a:pt x="8652" y="33813"/>
                  </a:lnTo>
                  <a:lnTo>
                    <a:pt x="9842" y="30401"/>
                  </a:lnTo>
                  <a:lnTo>
                    <a:pt x="11429" y="27622"/>
                  </a:lnTo>
                  <a:lnTo>
                    <a:pt x="13256" y="25480"/>
                  </a:lnTo>
                  <a:lnTo>
                    <a:pt x="15319" y="24051"/>
                  </a:lnTo>
                  <a:lnTo>
                    <a:pt x="17542" y="23177"/>
                  </a:lnTo>
                  <a:lnTo>
                    <a:pt x="19764" y="22860"/>
                  </a:lnTo>
                  <a:lnTo>
                    <a:pt x="21780" y="20121"/>
                  </a:lnTo>
                  <a:lnTo>
                    <a:pt x="19764" y="19843"/>
                  </a:lnTo>
                  <a:lnTo>
                    <a:pt x="15398" y="20399"/>
                  </a:lnTo>
                  <a:lnTo>
                    <a:pt x="11588" y="21907"/>
                  </a:lnTo>
                  <a:lnTo>
                    <a:pt x="8176" y="24368"/>
                  </a:lnTo>
                  <a:lnTo>
                    <a:pt x="5318" y="27463"/>
                  </a:lnTo>
                  <a:lnTo>
                    <a:pt x="3016" y="31194"/>
                  </a:lnTo>
                  <a:lnTo>
                    <a:pt x="1349" y="35242"/>
                  </a:lnTo>
                  <a:lnTo>
                    <a:pt x="317" y="39687"/>
                  </a:lnTo>
                  <a:lnTo>
                    <a:pt x="0" y="44212"/>
                  </a:lnTo>
                  <a:lnTo>
                    <a:pt x="556" y="51356"/>
                  </a:lnTo>
                  <a:lnTo>
                    <a:pt x="1984" y="56753"/>
                  </a:lnTo>
                  <a:lnTo>
                    <a:pt x="4048" y="60801"/>
                  </a:lnTo>
                  <a:lnTo>
                    <a:pt x="6667" y="63658"/>
                  </a:lnTo>
                  <a:lnTo>
                    <a:pt x="9445" y="65484"/>
                  </a:lnTo>
                  <a:lnTo>
                    <a:pt x="12223" y="66516"/>
                  </a:lnTo>
                  <a:lnTo>
                    <a:pt x="14684" y="66992"/>
                  </a:lnTo>
                  <a:lnTo>
                    <a:pt x="16748" y="67072"/>
                  </a:lnTo>
                  <a:lnTo>
                    <a:pt x="21669" y="66596"/>
                  </a:lnTo>
                  <a:lnTo>
                    <a:pt x="25320" y="65404"/>
                  </a:lnTo>
                  <a:lnTo>
                    <a:pt x="28098" y="63897"/>
                  </a:lnTo>
                  <a:lnTo>
                    <a:pt x="30479" y="62547"/>
                  </a:lnTo>
                  <a:lnTo>
                    <a:pt x="30479" y="68579"/>
                  </a:lnTo>
                  <a:lnTo>
                    <a:pt x="33893" y="66516"/>
                  </a:lnTo>
                  <a:lnTo>
                    <a:pt x="37306" y="64770"/>
                  </a:lnTo>
                  <a:lnTo>
                    <a:pt x="40798" y="63023"/>
                  </a:lnTo>
                  <a:lnTo>
                    <a:pt x="44212" y="60960"/>
                  </a:lnTo>
                  <a:lnTo>
                    <a:pt x="42227" y="60881"/>
                  </a:lnTo>
                  <a:lnTo>
                    <a:pt x="40639" y="60642"/>
                  </a:lnTo>
                  <a:lnTo>
                    <a:pt x="38893" y="59611"/>
                  </a:lnTo>
                  <a:lnTo>
                    <a:pt x="38179" y="57785"/>
                  </a:lnTo>
                  <a:lnTo>
                    <a:pt x="38100" y="54927"/>
                  </a:lnTo>
                  <a:lnTo>
                    <a:pt x="38100" y="0"/>
                  </a:lnTo>
                  <a:lnTo>
                    <a:pt x="36592" y="0"/>
                  </a:lnTo>
                  <a:close/>
                </a:path>
              </a:pathLst>
            </a:custGeom>
            <a:solidFill>
              <a:srgbClr val="000000"/>
            </a:solidFill>
          </p:spPr>
          <p:txBody>
            <a:bodyPr vert="horz" lIns="91440" tIns="45720" rIns="91440" bIns="45720" anchor="t"/>
            <a:lstStyle/>
            <a:p>
              <a:endParaRPr lang="en-IN"/>
            </a:p>
          </p:txBody>
        </p:sp>
        <p:sp>
          <p:nvSpPr>
            <p:cNvPr id="2953" name="Shape 7693"/>
            <p:cNvSpPr/>
            <p:nvPr/>
          </p:nvSpPr>
          <p:spPr>
            <a:xfrm>
              <a:off x="5667787" y="5862763"/>
              <a:ext cx="45720" cy="45719"/>
            </a:xfrm>
            <a:custGeom>
              <a:avLst/>
              <a:gdLst/>
              <a:ahLst/>
              <a:cxnLst/>
              <a:rect l="0" t="0" r="0" b="0"/>
              <a:pathLst>
                <a:path w="45720" h="45719">
                  <a:moveTo>
                    <a:pt x="0" y="0"/>
                  </a:moveTo>
                  <a:lnTo>
                    <a:pt x="2222" y="317"/>
                  </a:lnTo>
                  <a:lnTo>
                    <a:pt x="4206" y="1349"/>
                  </a:lnTo>
                  <a:lnTo>
                    <a:pt x="5556" y="3255"/>
                  </a:lnTo>
                  <a:lnTo>
                    <a:pt x="6111" y="6112"/>
                  </a:lnTo>
                  <a:lnTo>
                    <a:pt x="6111" y="32067"/>
                  </a:lnTo>
                  <a:lnTo>
                    <a:pt x="6428" y="35639"/>
                  </a:lnTo>
                  <a:lnTo>
                    <a:pt x="7381" y="38417"/>
                  </a:lnTo>
                  <a:lnTo>
                    <a:pt x="8651" y="40561"/>
                  </a:lnTo>
                  <a:lnTo>
                    <a:pt x="10318" y="42148"/>
                  </a:lnTo>
                  <a:lnTo>
                    <a:pt x="12065" y="43179"/>
                  </a:lnTo>
                  <a:lnTo>
                    <a:pt x="13811" y="43814"/>
                  </a:lnTo>
                  <a:lnTo>
                    <a:pt x="16747" y="44212"/>
                  </a:lnTo>
                  <a:lnTo>
                    <a:pt x="19287" y="44132"/>
                  </a:lnTo>
                  <a:lnTo>
                    <a:pt x="22303" y="43814"/>
                  </a:lnTo>
                  <a:lnTo>
                    <a:pt x="25558" y="42942"/>
                  </a:lnTo>
                  <a:lnTo>
                    <a:pt x="28971" y="41196"/>
                  </a:lnTo>
                  <a:lnTo>
                    <a:pt x="33496" y="36592"/>
                  </a:lnTo>
                  <a:lnTo>
                    <a:pt x="33496" y="45719"/>
                  </a:lnTo>
                  <a:lnTo>
                    <a:pt x="36036" y="43736"/>
                  </a:lnTo>
                  <a:lnTo>
                    <a:pt x="39052" y="42148"/>
                  </a:lnTo>
                  <a:lnTo>
                    <a:pt x="45720" y="39687"/>
                  </a:lnTo>
                  <a:lnTo>
                    <a:pt x="43734" y="39528"/>
                  </a:lnTo>
                  <a:lnTo>
                    <a:pt x="42147" y="39132"/>
                  </a:lnTo>
                  <a:lnTo>
                    <a:pt x="40401" y="37782"/>
                  </a:lnTo>
                  <a:lnTo>
                    <a:pt x="39687" y="35798"/>
                  </a:lnTo>
                  <a:lnTo>
                    <a:pt x="39607" y="33576"/>
                  </a:lnTo>
                  <a:lnTo>
                    <a:pt x="39607" y="0"/>
                  </a:lnTo>
                  <a:lnTo>
                    <a:pt x="24367" y="0"/>
                  </a:lnTo>
                  <a:lnTo>
                    <a:pt x="26907" y="635"/>
                  </a:lnTo>
                  <a:lnTo>
                    <a:pt x="28812" y="1191"/>
                  </a:lnTo>
                  <a:lnTo>
                    <a:pt x="30162" y="1904"/>
                  </a:lnTo>
                  <a:lnTo>
                    <a:pt x="31034" y="2698"/>
                  </a:lnTo>
                  <a:lnTo>
                    <a:pt x="31908" y="4762"/>
                  </a:lnTo>
                  <a:lnTo>
                    <a:pt x="31987" y="7619"/>
                  </a:lnTo>
                  <a:lnTo>
                    <a:pt x="31987" y="32543"/>
                  </a:lnTo>
                  <a:lnTo>
                    <a:pt x="31828" y="33972"/>
                  </a:lnTo>
                  <a:lnTo>
                    <a:pt x="31352" y="34766"/>
                  </a:lnTo>
                  <a:lnTo>
                    <a:pt x="30479" y="35083"/>
                  </a:lnTo>
                  <a:lnTo>
                    <a:pt x="28177" y="37068"/>
                  </a:lnTo>
                  <a:lnTo>
                    <a:pt x="25955" y="38497"/>
                  </a:lnTo>
                  <a:lnTo>
                    <a:pt x="23653" y="39369"/>
                  </a:lnTo>
                  <a:lnTo>
                    <a:pt x="21351" y="39687"/>
                  </a:lnTo>
                  <a:lnTo>
                    <a:pt x="19287" y="39449"/>
                  </a:lnTo>
                  <a:lnTo>
                    <a:pt x="17621" y="38735"/>
                  </a:lnTo>
                  <a:lnTo>
                    <a:pt x="15240" y="36433"/>
                  </a:lnTo>
                  <a:lnTo>
                    <a:pt x="14048" y="33893"/>
                  </a:lnTo>
                  <a:lnTo>
                    <a:pt x="13731" y="32067"/>
                  </a:lnTo>
                  <a:lnTo>
                    <a:pt x="13731" y="0"/>
                  </a:lnTo>
                  <a:lnTo>
                    <a:pt x="0" y="0"/>
                  </a:lnTo>
                  <a:close/>
                </a:path>
              </a:pathLst>
            </a:custGeom>
            <a:solidFill>
              <a:srgbClr val="000000"/>
            </a:solidFill>
          </p:spPr>
          <p:txBody>
            <a:bodyPr vert="horz" lIns="91440" tIns="45720" rIns="91440" bIns="45720" anchor="t"/>
            <a:lstStyle/>
            <a:p>
              <a:endParaRPr lang="en-IN"/>
            </a:p>
          </p:txBody>
        </p:sp>
        <p:sp>
          <p:nvSpPr>
            <p:cNvPr id="2954" name="Shape 7694"/>
            <p:cNvSpPr/>
            <p:nvPr/>
          </p:nvSpPr>
          <p:spPr>
            <a:xfrm>
              <a:off x="5719619" y="5859746"/>
              <a:ext cx="38100" cy="48736"/>
            </a:xfrm>
            <a:custGeom>
              <a:avLst/>
              <a:gdLst/>
              <a:ahLst/>
              <a:cxnLst/>
              <a:rect l="0" t="0" r="0" b="0"/>
              <a:pathLst>
                <a:path w="38100" h="48736">
                  <a:moveTo>
                    <a:pt x="21352" y="0"/>
                  </a:moveTo>
                  <a:lnTo>
                    <a:pt x="17383" y="397"/>
                  </a:lnTo>
                  <a:lnTo>
                    <a:pt x="13493" y="1667"/>
                  </a:lnTo>
                  <a:lnTo>
                    <a:pt x="9922" y="3810"/>
                  </a:lnTo>
                  <a:lnTo>
                    <a:pt x="6667" y="6667"/>
                  </a:lnTo>
                  <a:lnTo>
                    <a:pt x="3968" y="10318"/>
                  </a:lnTo>
                  <a:lnTo>
                    <a:pt x="1826" y="14763"/>
                  </a:lnTo>
                  <a:lnTo>
                    <a:pt x="476" y="19923"/>
                  </a:lnTo>
                  <a:lnTo>
                    <a:pt x="0" y="25876"/>
                  </a:lnTo>
                  <a:lnTo>
                    <a:pt x="476" y="31194"/>
                  </a:lnTo>
                  <a:lnTo>
                    <a:pt x="1746" y="35877"/>
                  </a:lnTo>
                  <a:lnTo>
                    <a:pt x="3731" y="39767"/>
                  </a:lnTo>
                  <a:lnTo>
                    <a:pt x="6271" y="43021"/>
                  </a:lnTo>
                  <a:lnTo>
                    <a:pt x="9128" y="45482"/>
                  </a:lnTo>
                  <a:lnTo>
                    <a:pt x="12223" y="47307"/>
                  </a:lnTo>
                  <a:lnTo>
                    <a:pt x="15319" y="48340"/>
                  </a:lnTo>
                  <a:lnTo>
                    <a:pt x="18256" y="48736"/>
                  </a:lnTo>
                  <a:lnTo>
                    <a:pt x="21035" y="48498"/>
                  </a:lnTo>
                  <a:lnTo>
                    <a:pt x="23733" y="47863"/>
                  </a:lnTo>
                  <a:lnTo>
                    <a:pt x="26273" y="46672"/>
                  </a:lnTo>
                  <a:lnTo>
                    <a:pt x="28733" y="44926"/>
                  </a:lnTo>
                  <a:lnTo>
                    <a:pt x="31115" y="42624"/>
                  </a:lnTo>
                  <a:lnTo>
                    <a:pt x="33496" y="39767"/>
                  </a:lnTo>
                  <a:lnTo>
                    <a:pt x="35798" y="36195"/>
                  </a:lnTo>
                  <a:lnTo>
                    <a:pt x="38100" y="31988"/>
                  </a:lnTo>
                  <a:lnTo>
                    <a:pt x="36592" y="31988"/>
                  </a:lnTo>
                  <a:lnTo>
                    <a:pt x="33972" y="35322"/>
                  </a:lnTo>
                  <a:lnTo>
                    <a:pt x="30877" y="38258"/>
                  </a:lnTo>
                  <a:lnTo>
                    <a:pt x="27146" y="40322"/>
                  </a:lnTo>
                  <a:lnTo>
                    <a:pt x="22859" y="41116"/>
                  </a:lnTo>
                  <a:lnTo>
                    <a:pt x="19606" y="40798"/>
                  </a:lnTo>
                  <a:lnTo>
                    <a:pt x="16590" y="39767"/>
                  </a:lnTo>
                  <a:lnTo>
                    <a:pt x="14049" y="38100"/>
                  </a:lnTo>
                  <a:lnTo>
                    <a:pt x="11827" y="35798"/>
                  </a:lnTo>
                  <a:lnTo>
                    <a:pt x="10001" y="32941"/>
                  </a:lnTo>
                  <a:lnTo>
                    <a:pt x="8731" y="29527"/>
                  </a:lnTo>
                  <a:lnTo>
                    <a:pt x="7937" y="25717"/>
                  </a:lnTo>
                  <a:lnTo>
                    <a:pt x="7620" y="21352"/>
                  </a:lnTo>
                  <a:lnTo>
                    <a:pt x="8017" y="16192"/>
                  </a:lnTo>
                  <a:lnTo>
                    <a:pt x="9128" y="12064"/>
                  </a:lnTo>
                  <a:lnTo>
                    <a:pt x="10636" y="8889"/>
                  </a:lnTo>
                  <a:lnTo>
                    <a:pt x="12541" y="6430"/>
                  </a:lnTo>
                  <a:lnTo>
                    <a:pt x="14604" y="4762"/>
                  </a:lnTo>
                  <a:lnTo>
                    <a:pt x="16590" y="3731"/>
                  </a:lnTo>
                  <a:lnTo>
                    <a:pt x="18415" y="3175"/>
                  </a:lnTo>
                  <a:lnTo>
                    <a:pt x="19765" y="3016"/>
                  </a:lnTo>
                  <a:lnTo>
                    <a:pt x="22701" y="3572"/>
                  </a:lnTo>
                  <a:lnTo>
                    <a:pt x="24527" y="4921"/>
                  </a:lnTo>
                  <a:lnTo>
                    <a:pt x="25558" y="6906"/>
                  </a:lnTo>
                  <a:lnTo>
                    <a:pt x="25876" y="9128"/>
                  </a:lnTo>
                  <a:lnTo>
                    <a:pt x="27385" y="10636"/>
                  </a:lnTo>
                  <a:lnTo>
                    <a:pt x="27702" y="11986"/>
                  </a:lnTo>
                  <a:lnTo>
                    <a:pt x="28575" y="13493"/>
                  </a:lnTo>
                  <a:lnTo>
                    <a:pt x="30003" y="14763"/>
                  </a:lnTo>
                  <a:lnTo>
                    <a:pt x="31988" y="15239"/>
                  </a:lnTo>
                  <a:lnTo>
                    <a:pt x="33972" y="14922"/>
                  </a:lnTo>
                  <a:lnTo>
                    <a:pt x="35401" y="14128"/>
                  </a:lnTo>
                  <a:lnTo>
                    <a:pt x="36274" y="12700"/>
                  </a:lnTo>
                  <a:lnTo>
                    <a:pt x="36592" y="10636"/>
                  </a:lnTo>
                  <a:lnTo>
                    <a:pt x="36274" y="9207"/>
                  </a:lnTo>
                  <a:lnTo>
                    <a:pt x="35401" y="7382"/>
                  </a:lnTo>
                  <a:lnTo>
                    <a:pt x="33972" y="5318"/>
                  </a:lnTo>
                  <a:lnTo>
                    <a:pt x="31988" y="3016"/>
                  </a:lnTo>
                  <a:lnTo>
                    <a:pt x="27226" y="952"/>
                  </a:lnTo>
                  <a:lnTo>
                    <a:pt x="24527" y="238"/>
                  </a:lnTo>
                  <a:lnTo>
                    <a:pt x="21352" y="0"/>
                  </a:lnTo>
                  <a:close/>
                </a:path>
              </a:pathLst>
            </a:custGeom>
            <a:solidFill>
              <a:srgbClr val="000000"/>
            </a:solidFill>
          </p:spPr>
          <p:txBody>
            <a:bodyPr vert="horz" lIns="91440" tIns="45720" rIns="91440" bIns="45720" anchor="t"/>
            <a:lstStyle/>
            <a:p>
              <a:endParaRPr lang="en-IN"/>
            </a:p>
          </p:txBody>
        </p:sp>
        <p:sp>
          <p:nvSpPr>
            <p:cNvPr id="2955" name="Shape 7695"/>
            <p:cNvSpPr/>
            <p:nvPr/>
          </p:nvSpPr>
          <p:spPr>
            <a:xfrm>
              <a:off x="5762244" y="5849110"/>
              <a:ext cx="25955" cy="57864"/>
            </a:xfrm>
            <a:custGeom>
              <a:avLst/>
              <a:gdLst/>
              <a:ahLst/>
              <a:cxnLst/>
              <a:rect l="0" t="0" r="0" b="0"/>
              <a:pathLst>
                <a:path w="25955" h="57864">
                  <a:moveTo>
                    <a:pt x="12223" y="0"/>
                  </a:moveTo>
                  <a:lnTo>
                    <a:pt x="10160" y="3809"/>
                  </a:lnTo>
                  <a:lnTo>
                    <a:pt x="8413" y="6667"/>
                  </a:lnTo>
                  <a:lnTo>
                    <a:pt x="6667" y="9207"/>
                  </a:lnTo>
                  <a:lnTo>
                    <a:pt x="4603" y="12144"/>
                  </a:lnTo>
                  <a:lnTo>
                    <a:pt x="2618" y="13017"/>
                  </a:lnTo>
                  <a:lnTo>
                    <a:pt x="1190" y="13652"/>
                  </a:lnTo>
                  <a:lnTo>
                    <a:pt x="317" y="14287"/>
                  </a:lnTo>
                  <a:lnTo>
                    <a:pt x="0" y="15239"/>
                  </a:lnTo>
                  <a:lnTo>
                    <a:pt x="6111" y="15239"/>
                  </a:lnTo>
                  <a:lnTo>
                    <a:pt x="6111" y="45719"/>
                  </a:lnTo>
                  <a:lnTo>
                    <a:pt x="6270" y="49292"/>
                  </a:lnTo>
                  <a:lnTo>
                    <a:pt x="6667" y="52069"/>
                  </a:lnTo>
                  <a:lnTo>
                    <a:pt x="7302" y="54213"/>
                  </a:lnTo>
                  <a:lnTo>
                    <a:pt x="8254" y="55801"/>
                  </a:lnTo>
                  <a:lnTo>
                    <a:pt x="9366" y="56832"/>
                  </a:lnTo>
                  <a:lnTo>
                    <a:pt x="10636" y="57467"/>
                  </a:lnTo>
                  <a:lnTo>
                    <a:pt x="13731" y="57864"/>
                  </a:lnTo>
                  <a:lnTo>
                    <a:pt x="17145" y="57308"/>
                  </a:lnTo>
                  <a:lnTo>
                    <a:pt x="20398" y="55959"/>
                  </a:lnTo>
                  <a:lnTo>
                    <a:pt x="23415" y="53975"/>
                  </a:lnTo>
                  <a:lnTo>
                    <a:pt x="25955" y="51752"/>
                  </a:lnTo>
                  <a:lnTo>
                    <a:pt x="24447" y="50244"/>
                  </a:lnTo>
                  <a:lnTo>
                    <a:pt x="21907" y="52387"/>
                  </a:lnTo>
                  <a:lnTo>
                    <a:pt x="20320" y="53102"/>
                  </a:lnTo>
                  <a:lnTo>
                    <a:pt x="18334" y="53339"/>
                  </a:lnTo>
                  <a:lnTo>
                    <a:pt x="16827" y="53102"/>
                  </a:lnTo>
                  <a:lnTo>
                    <a:pt x="15636" y="52308"/>
                  </a:lnTo>
                  <a:lnTo>
                    <a:pt x="14287" y="49927"/>
                  </a:lnTo>
                  <a:lnTo>
                    <a:pt x="13811" y="46911"/>
                  </a:lnTo>
                  <a:lnTo>
                    <a:pt x="13731" y="44132"/>
                  </a:lnTo>
                  <a:lnTo>
                    <a:pt x="13731" y="15239"/>
                  </a:lnTo>
                  <a:lnTo>
                    <a:pt x="22860" y="15239"/>
                  </a:lnTo>
                  <a:lnTo>
                    <a:pt x="22860" y="12144"/>
                  </a:lnTo>
                  <a:lnTo>
                    <a:pt x="13731" y="12144"/>
                  </a:lnTo>
                  <a:lnTo>
                    <a:pt x="13731" y="634"/>
                  </a:lnTo>
                  <a:lnTo>
                    <a:pt x="13572" y="158"/>
                  </a:lnTo>
                  <a:lnTo>
                    <a:pt x="13096" y="0"/>
                  </a:lnTo>
                  <a:lnTo>
                    <a:pt x="12223" y="0"/>
                  </a:lnTo>
                  <a:close/>
                </a:path>
              </a:pathLst>
            </a:custGeom>
            <a:solidFill>
              <a:srgbClr val="000000"/>
            </a:solidFill>
          </p:spPr>
          <p:txBody>
            <a:bodyPr vert="horz" lIns="91440" tIns="45720" rIns="91440" bIns="45720" anchor="t"/>
            <a:lstStyle/>
            <a:p>
              <a:endParaRPr lang="en-IN"/>
            </a:p>
          </p:txBody>
        </p:sp>
        <p:sp>
          <p:nvSpPr>
            <p:cNvPr id="2956" name="Shape 7696"/>
            <p:cNvSpPr/>
            <p:nvPr/>
          </p:nvSpPr>
          <p:spPr>
            <a:xfrm>
              <a:off x="5795819" y="5838395"/>
              <a:ext cx="10636" cy="10715"/>
            </a:xfrm>
            <a:custGeom>
              <a:avLst/>
              <a:gdLst/>
              <a:ahLst/>
              <a:cxnLst/>
              <a:rect l="0" t="0" r="0" b="0"/>
              <a:pathLst>
                <a:path w="10636" h="10715">
                  <a:moveTo>
                    <a:pt x="4524" y="0"/>
                  </a:moveTo>
                  <a:lnTo>
                    <a:pt x="2540" y="713"/>
                  </a:lnTo>
                  <a:lnTo>
                    <a:pt x="1111" y="2459"/>
                  </a:lnTo>
                  <a:lnTo>
                    <a:pt x="317" y="4523"/>
                  </a:lnTo>
                  <a:lnTo>
                    <a:pt x="0" y="6111"/>
                  </a:lnTo>
                  <a:lnTo>
                    <a:pt x="317" y="7461"/>
                  </a:lnTo>
                  <a:lnTo>
                    <a:pt x="1111" y="8968"/>
                  </a:lnTo>
                  <a:lnTo>
                    <a:pt x="2540" y="10238"/>
                  </a:lnTo>
                  <a:lnTo>
                    <a:pt x="4524" y="10715"/>
                  </a:lnTo>
                  <a:lnTo>
                    <a:pt x="6747" y="10397"/>
                  </a:lnTo>
                  <a:lnTo>
                    <a:pt x="8731" y="9525"/>
                  </a:lnTo>
                  <a:lnTo>
                    <a:pt x="10081" y="8096"/>
                  </a:lnTo>
                  <a:lnTo>
                    <a:pt x="10636" y="6111"/>
                  </a:lnTo>
                  <a:lnTo>
                    <a:pt x="10081" y="3888"/>
                  </a:lnTo>
                  <a:lnTo>
                    <a:pt x="8731" y="1904"/>
                  </a:lnTo>
                  <a:lnTo>
                    <a:pt x="6747" y="555"/>
                  </a:lnTo>
                  <a:lnTo>
                    <a:pt x="4524" y="0"/>
                  </a:lnTo>
                  <a:close/>
                </a:path>
              </a:pathLst>
            </a:custGeom>
            <a:solidFill>
              <a:srgbClr val="000000"/>
            </a:solidFill>
          </p:spPr>
          <p:txBody>
            <a:bodyPr vert="horz" lIns="91440" tIns="45720" rIns="91440" bIns="45720" anchor="t"/>
            <a:lstStyle/>
            <a:p>
              <a:endParaRPr lang="en-IN"/>
            </a:p>
          </p:txBody>
        </p:sp>
        <p:sp>
          <p:nvSpPr>
            <p:cNvPr id="2957" name="Shape 7697"/>
            <p:cNvSpPr/>
            <p:nvPr/>
          </p:nvSpPr>
          <p:spPr>
            <a:xfrm>
              <a:off x="5789707" y="5859746"/>
              <a:ext cx="21351" cy="45720"/>
            </a:xfrm>
            <a:custGeom>
              <a:avLst/>
              <a:gdLst/>
              <a:ahLst/>
              <a:cxnLst/>
              <a:rect l="0" t="0" r="0" b="0"/>
              <a:pathLst>
                <a:path w="21351" h="45720">
                  <a:moveTo>
                    <a:pt x="13731" y="0"/>
                  </a:moveTo>
                  <a:lnTo>
                    <a:pt x="10318" y="1349"/>
                  </a:lnTo>
                  <a:lnTo>
                    <a:pt x="6905" y="3016"/>
                  </a:lnTo>
                  <a:lnTo>
                    <a:pt x="3412" y="4762"/>
                  </a:lnTo>
                  <a:lnTo>
                    <a:pt x="0" y="6112"/>
                  </a:lnTo>
                  <a:lnTo>
                    <a:pt x="0" y="7620"/>
                  </a:lnTo>
                  <a:lnTo>
                    <a:pt x="1111" y="7382"/>
                  </a:lnTo>
                  <a:lnTo>
                    <a:pt x="2063" y="6826"/>
                  </a:lnTo>
                  <a:lnTo>
                    <a:pt x="2777" y="6350"/>
                  </a:lnTo>
                  <a:lnTo>
                    <a:pt x="3016" y="6112"/>
                  </a:lnTo>
                  <a:lnTo>
                    <a:pt x="5079" y="6430"/>
                  </a:lnTo>
                  <a:lnTo>
                    <a:pt x="6508" y="7461"/>
                  </a:lnTo>
                  <a:lnTo>
                    <a:pt x="7302" y="9287"/>
                  </a:lnTo>
                  <a:lnTo>
                    <a:pt x="7620" y="12223"/>
                  </a:lnTo>
                  <a:lnTo>
                    <a:pt x="7620" y="36592"/>
                  </a:lnTo>
                  <a:lnTo>
                    <a:pt x="7539" y="39132"/>
                  </a:lnTo>
                  <a:lnTo>
                    <a:pt x="7302" y="41037"/>
                  </a:lnTo>
                  <a:lnTo>
                    <a:pt x="6826" y="42466"/>
                  </a:lnTo>
                  <a:lnTo>
                    <a:pt x="6111" y="43418"/>
                  </a:lnTo>
                  <a:lnTo>
                    <a:pt x="3730" y="44767"/>
                  </a:lnTo>
                  <a:lnTo>
                    <a:pt x="0" y="45720"/>
                  </a:lnTo>
                  <a:lnTo>
                    <a:pt x="21351" y="45720"/>
                  </a:lnTo>
                  <a:lnTo>
                    <a:pt x="19367" y="45165"/>
                  </a:lnTo>
                  <a:lnTo>
                    <a:pt x="17779" y="44530"/>
                  </a:lnTo>
                  <a:lnTo>
                    <a:pt x="16033" y="42862"/>
                  </a:lnTo>
                  <a:lnTo>
                    <a:pt x="15318" y="40402"/>
                  </a:lnTo>
                  <a:lnTo>
                    <a:pt x="15240" y="36592"/>
                  </a:lnTo>
                  <a:lnTo>
                    <a:pt x="15240" y="1508"/>
                  </a:lnTo>
                  <a:lnTo>
                    <a:pt x="13731" y="0"/>
                  </a:lnTo>
                  <a:close/>
                </a:path>
              </a:pathLst>
            </a:custGeom>
            <a:solidFill>
              <a:srgbClr val="000000"/>
            </a:solidFill>
          </p:spPr>
          <p:txBody>
            <a:bodyPr vert="horz" lIns="91440" tIns="45720" rIns="91440" bIns="45720" anchor="t"/>
            <a:lstStyle/>
            <a:p>
              <a:endParaRPr lang="en-IN"/>
            </a:p>
          </p:txBody>
        </p:sp>
        <p:sp>
          <p:nvSpPr>
            <p:cNvPr id="2958" name="Shape 7698"/>
            <p:cNvSpPr/>
            <p:nvPr/>
          </p:nvSpPr>
          <p:spPr>
            <a:xfrm>
              <a:off x="5818678" y="5859746"/>
              <a:ext cx="42625" cy="47228"/>
            </a:xfrm>
            <a:custGeom>
              <a:avLst/>
              <a:gdLst/>
              <a:ahLst/>
              <a:cxnLst/>
              <a:rect l="0" t="0" r="0" b="0"/>
              <a:pathLst>
                <a:path w="42625" h="47228">
                  <a:moveTo>
                    <a:pt x="19765" y="0"/>
                  </a:moveTo>
                  <a:lnTo>
                    <a:pt x="19765" y="3016"/>
                  </a:lnTo>
                  <a:lnTo>
                    <a:pt x="23098" y="3572"/>
                  </a:lnTo>
                  <a:lnTo>
                    <a:pt x="26035" y="5079"/>
                  </a:lnTo>
                  <a:lnTo>
                    <a:pt x="28655" y="7541"/>
                  </a:lnTo>
                  <a:lnTo>
                    <a:pt x="30877" y="10636"/>
                  </a:lnTo>
                  <a:lnTo>
                    <a:pt x="32623" y="14367"/>
                  </a:lnTo>
                  <a:lnTo>
                    <a:pt x="33894" y="18494"/>
                  </a:lnTo>
                  <a:lnTo>
                    <a:pt x="34766" y="22940"/>
                  </a:lnTo>
                  <a:lnTo>
                    <a:pt x="35005" y="27463"/>
                  </a:lnTo>
                  <a:lnTo>
                    <a:pt x="34687" y="32147"/>
                  </a:lnTo>
                  <a:lnTo>
                    <a:pt x="33735" y="36036"/>
                  </a:lnTo>
                  <a:lnTo>
                    <a:pt x="32385" y="39211"/>
                  </a:lnTo>
                  <a:lnTo>
                    <a:pt x="30638" y="41672"/>
                  </a:lnTo>
                  <a:lnTo>
                    <a:pt x="28655" y="43577"/>
                  </a:lnTo>
                  <a:lnTo>
                    <a:pt x="26670" y="44767"/>
                  </a:lnTo>
                  <a:lnTo>
                    <a:pt x="24686" y="45482"/>
                  </a:lnTo>
                  <a:lnTo>
                    <a:pt x="22860" y="45720"/>
                  </a:lnTo>
                  <a:lnTo>
                    <a:pt x="18256" y="44926"/>
                  </a:lnTo>
                  <a:lnTo>
                    <a:pt x="14685" y="42783"/>
                  </a:lnTo>
                  <a:lnTo>
                    <a:pt x="11986" y="39528"/>
                  </a:lnTo>
                  <a:lnTo>
                    <a:pt x="10081" y="35640"/>
                  </a:lnTo>
                  <a:lnTo>
                    <a:pt x="8811" y="31353"/>
                  </a:lnTo>
                  <a:lnTo>
                    <a:pt x="8096" y="27067"/>
                  </a:lnTo>
                  <a:lnTo>
                    <a:pt x="7700" y="23177"/>
                  </a:lnTo>
                  <a:lnTo>
                    <a:pt x="7620" y="19843"/>
                  </a:lnTo>
                  <a:lnTo>
                    <a:pt x="7858" y="16033"/>
                  </a:lnTo>
                  <a:lnTo>
                    <a:pt x="8652" y="12700"/>
                  </a:lnTo>
                  <a:lnTo>
                    <a:pt x="9842" y="9842"/>
                  </a:lnTo>
                  <a:lnTo>
                    <a:pt x="11430" y="7382"/>
                  </a:lnTo>
                  <a:lnTo>
                    <a:pt x="13256" y="5477"/>
                  </a:lnTo>
                  <a:lnTo>
                    <a:pt x="15319" y="4127"/>
                  </a:lnTo>
                  <a:lnTo>
                    <a:pt x="17542" y="3333"/>
                  </a:lnTo>
                  <a:lnTo>
                    <a:pt x="19765" y="3016"/>
                  </a:lnTo>
                  <a:lnTo>
                    <a:pt x="19765" y="0"/>
                  </a:lnTo>
                  <a:lnTo>
                    <a:pt x="15002" y="556"/>
                  </a:lnTo>
                  <a:lnTo>
                    <a:pt x="10953" y="2063"/>
                  </a:lnTo>
                  <a:lnTo>
                    <a:pt x="7541" y="4524"/>
                  </a:lnTo>
                  <a:lnTo>
                    <a:pt x="4762" y="7620"/>
                  </a:lnTo>
                  <a:lnTo>
                    <a:pt x="2619" y="11351"/>
                  </a:lnTo>
                  <a:lnTo>
                    <a:pt x="1191" y="15398"/>
                  </a:lnTo>
                  <a:lnTo>
                    <a:pt x="317" y="19843"/>
                  </a:lnTo>
                  <a:lnTo>
                    <a:pt x="0" y="24368"/>
                  </a:lnTo>
                  <a:lnTo>
                    <a:pt x="317" y="29290"/>
                  </a:lnTo>
                  <a:lnTo>
                    <a:pt x="1428" y="33734"/>
                  </a:lnTo>
                  <a:lnTo>
                    <a:pt x="3096" y="37623"/>
                  </a:lnTo>
                  <a:lnTo>
                    <a:pt x="5556" y="40957"/>
                  </a:lnTo>
                  <a:lnTo>
                    <a:pt x="8572" y="43577"/>
                  </a:lnTo>
                  <a:lnTo>
                    <a:pt x="12224" y="45561"/>
                  </a:lnTo>
                  <a:lnTo>
                    <a:pt x="16510" y="46831"/>
                  </a:lnTo>
                  <a:lnTo>
                    <a:pt x="21352" y="47228"/>
                  </a:lnTo>
                  <a:lnTo>
                    <a:pt x="26670" y="46593"/>
                  </a:lnTo>
                  <a:lnTo>
                    <a:pt x="31115" y="44926"/>
                  </a:lnTo>
                  <a:lnTo>
                    <a:pt x="34766" y="42386"/>
                  </a:lnTo>
                  <a:lnTo>
                    <a:pt x="37703" y="39211"/>
                  </a:lnTo>
                  <a:lnTo>
                    <a:pt x="39926" y="35640"/>
                  </a:lnTo>
                  <a:lnTo>
                    <a:pt x="41433" y="31830"/>
                  </a:lnTo>
                  <a:lnTo>
                    <a:pt x="42307" y="27939"/>
                  </a:lnTo>
                  <a:lnTo>
                    <a:pt x="42625" y="24368"/>
                  </a:lnTo>
                  <a:lnTo>
                    <a:pt x="42307" y="18971"/>
                  </a:lnTo>
                  <a:lnTo>
                    <a:pt x="41196" y="14128"/>
                  </a:lnTo>
                  <a:lnTo>
                    <a:pt x="39450" y="9922"/>
                  </a:lnTo>
                  <a:lnTo>
                    <a:pt x="36910" y="6430"/>
                  </a:lnTo>
                  <a:lnTo>
                    <a:pt x="33735" y="3731"/>
                  </a:lnTo>
                  <a:lnTo>
                    <a:pt x="29766" y="1667"/>
                  </a:lnTo>
                  <a:lnTo>
                    <a:pt x="25162" y="397"/>
                  </a:lnTo>
                  <a:lnTo>
                    <a:pt x="19765" y="0"/>
                  </a:lnTo>
                  <a:close/>
                </a:path>
              </a:pathLst>
            </a:custGeom>
            <a:solidFill>
              <a:srgbClr val="000000"/>
            </a:solidFill>
          </p:spPr>
          <p:txBody>
            <a:bodyPr vert="horz" lIns="91440" tIns="45720" rIns="91440" bIns="45720" anchor="t"/>
            <a:lstStyle/>
            <a:p>
              <a:endParaRPr lang="en-IN"/>
            </a:p>
          </p:txBody>
        </p:sp>
        <p:sp>
          <p:nvSpPr>
            <p:cNvPr id="2959" name="Shape 7699"/>
            <p:cNvSpPr/>
            <p:nvPr/>
          </p:nvSpPr>
          <p:spPr>
            <a:xfrm>
              <a:off x="5865907" y="5859746"/>
              <a:ext cx="45720" cy="45720"/>
            </a:xfrm>
            <a:custGeom>
              <a:avLst/>
              <a:gdLst/>
              <a:ahLst/>
              <a:cxnLst/>
              <a:rect l="0" t="0" r="0" b="0"/>
              <a:pathLst>
                <a:path w="45720" h="45720">
                  <a:moveTo>
                    <a:pt x="13731" y="0"/>
                  </a:moveTo>
                  <a:lnTo>
                    <a:pt x="10318" y="1984"/>
                  </a:lnTo>
                  <a:lnTo>
                    <a:pt x="6905" y="3651"/>
                  </a:lnTo>
                  <a:lnTo>
                    <a:pt x="0" y="6112"/>
                  </a:lnTo>
                  <a:lnTo>
                    <a:pt x="0" y="7620"/>
                  </a:lnTo>
                  <a:lnTo>
                    <a:pt x="872" y="7382"/>
                  </a:lnTo>
                  <a:lnTo>
                    <a:pt x="1507" y="6826"/>
                  </a:lnTo>
                  <a:lnTo>
                    <a:pt x="2142" y="6350"/>
                  </a:lnTo>
                  <a:lnTo>
                    <a:pt x="3016" y="6112"/>
                  </a:lnTo>
                  <a:lnTo>
                    <a:pt x="4206" y="6430"/>
                  </a:lnTo>
                  <a:lnTo>
                    <a:pt x="5158" y="7620"/>
                  </a:lnTo>
                  <a:lnTo>
                    <a:pt x="5873" y="10001"/>
                  </a:lnTo>
                  <a:lnTo>
                    <a:pt x="6111" y="13732"/>
                  </a:lnTo>
                  <a:lnTo>
                    <a:pt x="6111" y="38100"/>
                  </a:lnTo>
                  <a:lnTo>
                    <a:pt x="6032" y="40084"/>
                  </a:lnTo>
                  <a:lnTo>
                    <a:pt x="5793" y="41672"/>
                  </a:lnTo>
                  <a:lnTo>
                    <a:pt x="4762" y="43656"/>
                  </a:lnTo>
                  <a:lnTo>
                    <a:pt x="2936" y="44767"/>
                  </a:lnTo>
                  <a:lnTo>
                    <a:pt x="0" y="45720"/>
                  </a:lnTo>
                  <a:lnTo>
                    <a:pt x="21351" y="45720"/>
                  </a:lnTo>
                  <a:lnTo>
                    <a:pt x="17621" y="44530"/>
                  </a:lnTo>
                  <a:lnTo>
                    <a:pt x="15240" y="43259"/>
                  </a:lnTo>
                  <a:lnTo>
                    <a:pt x="14048" y="41672"/>
                  </a:lnTo>
                  <a:lnTo>
                    <a:pt x="13731" y="39608"/>
                  </a:lnTo>
                  <a:lnTo>
                    <a:pt x="13731" y="12223"/>
                  </a:lnTo>
                  <a:lnTo>
                    <a:pt x="16906" y="9287"/>
                  </a:lnTo>
                  <a:lnTo>
                    <a:pt x="19605" y="7461"/>
                  </a:lnTo>
                  <a:lnTo>
                    <a:pt x="22066" y="6430"/>
                  </a:lnTo>
                  <a:lnTo>
                    <a:pt x="24367" y="6112"/>
                  </a:lnTo>
                  <a:lnTo>
                    <a:pt x="28098" y="6667"/>
                  </a:lnTo>
                  <a:lnTo>
                    <a:pt x="30479" y="8413"/>
                  </a:lnTo>
                  <a:lnTo>
                    <a:pt x="31670" y="11271"/>
                  </a:lnTo>
                  <a:lnTo>
                    <a:pt x="31987" y="15239"/>
                  </a:lnTo>
                  <a:lnTo>
                    <a:pt x="31987" y="36592"/>
                  </a:lnTo>
                  <a:lnTo>
                    <a:pt x="31908" y="39132"/>
                  </a:lnTo>
                  <a:lnTo>
                    <a:pt x="31670" y="41037"/>
                  </a:lnTo>
                  <a:lnTo>
                    <a:pt x="31273" y="42466"/>
                  </a:lnTo>
                  <a:lnTo>
                    <a:pt x="30638" y="43418"/>
                  </a:lnTo>
                  <a:lnTo>
                    <a:pt x="28812" y="44767"/>
                  </a:lnTo>
                  <a:lnTo>
                    <a:pt x="25876" y="45720"/>
                  </a:lnTo>
                  <a:lnTo>
                    <a:pt x="45720" y="45720"/>
                  </a:lnTo>
                  <a:lnTo>
                    <a:pt x="42862" y="44530"/>
                  </a:lnTo>
                  <a:lnTo>
                    <a:pt x="40957" y="43101"/>
                  </a:lnTo>
                  <a:lnTo>
                    <a:pt x="39925" y="41037"/>
                  </a:lnTo>
                  <a:lnTo>
                    <a:pt x="39607" y="38100"/>
                  </a:lnTo>
                  <a:lnTo>
                    <a:pt x="39607" y="15239"/>
                  </a:lnTo>
                  <a:lnTo>
                    <a:pt x="39370" y="11112"/>
                  </a:lnTo>
                  <a:lnTo>
                    <a:pt x="38576" y="7699"/>
                  </a:lnTo>
                  <a:lnTo>
                    <a:pt x="37465" y="5079"/>
                  </a:lnTo>
                  <a:lnTo>
                    <a:pt x="35956" y="3016"/>
                  </a:lnTo>
                  <a:lnTo>
                    <a:pt x="34290" y="1587"/>
                  </a:lnTo>
                  <a:lnTo>
                    <a:pt x="32543" y="635"/>
                  </a:lnTo>
                  <a:lnTo>
                    <a:pt x="28971" y="0"/>
                  </a:lnTo>
                  <a:lnTo>
                    <a:pt x="24684" y="793"/>
                  </a:lnTo>
                  <a:lnTo>
                    <a:pt x="20796" y="2857"/>
                  </a:lnTo>
                  <a:lnTo>
                    <a:pt x="17145" y="5794"/>
                  </a:lnTo>
                  <a:lnTo>
                    <a:pt x="13731" y="9128"/>
                  </a:lnTo>
                  <a:lnTo>
                    <a:pt x="13731" y="0"/>
                  </a:lnTo>
                  <a:close/>
                </a:path>
              </a:pathLst>
            </a:custGeom>
            <a:solidFill>
              <a:srgbClr val="000000"/>
            </a:solidFill>
          </p:spPr>
          <p:txBody>
            <a:bodyPr vert="horz" lIns="91440" tIns="45720" rIns="91440" bIns="45720" anchor="t"/>
            <a:lstStyle/>
            <a:p>
              <a:endParaRPr lang="en-IN"/>
            </a:p>
          </p:txBody>
        </p:sp>
        <p:sp>
          <p:nvSpPr>
            <p:cNvPr id="2960" name="Shape 7700"/>
            <p:cNvSpPr/>
            <p:nvPr/>
          </p:nvSpPr>
          <p:spPr>
            <a:xfrm>
              <a:off x="5942107" y="5859746"/>
              <a:ext cx="42703" cy="47228"/>
            </a:xfrm>
            <a:custGeom>
              <a:avLst/>
              <a:gdLst/>
              <a:ahLst/>
              <a:cxnLst/>
              <a:rect l="0" t="0" r="0" b="0"/>
              <a:pathLst>
                <a:path w="42703" h="47228">
                  <a:moveTo>
                    <a:pt x="21351" y="0"/>
                  </a:moveTo>
                  <a:lnTo>
                    <a:pt x="19843" y="3016"/>
                  </a:lnTo>
                  <a:lnTo>
                    <a:pt x="23573" y="3572"/>
                  </a:lnTo>
                  <a:lnTo>
                    <a:pt x="26748" y="5079"/>
                  </a:lnTo>
                  <a:lnTo>
                    <a:pt x="29368" y="7541"/>
                  </a:lnTo>
                  <a:lnTo>
                    <a:pt x="31432" y="10636"/>
                  </a:lnTo>
                  <a:lnTo>
                    <a:pt x="33098" y="14367"/>
                  </a:lnTo>
                  <a:lnTo>
                    <a:pt x="34209" y="18494"/>
                  </a:lnTo>
                  <a:lnTo>
                    <a:pt x="35083" y="27463"/>
                  </a:lnTo>
                  <a:lnTo>
                    <a:pt x="34845" y="32147"/>
                  </a:lnTo>
                  <a:lnTo>
                    <a:pt x="34051" y="36036"/>
                  </a:lnTo>
                  <a:lnTo>
                    <a:pt x="32861" y="39211"/>
                  </a:lnTo>
                  <a:lnTo>
                    <a:pt x="31273" y="41672"/>
                  </a:lnTo>
                  <a:lnTo>
                    <a:pt x="29447" y="43577"/>
                  </a:lnTo>
                  <a:lnTo>
                    <a:pt x="27383" y="44767"/>
                  </a:lnTo>
                  <a:lnTo>
                    <a:pt x="25161" y="45482"/>
                  </a:lnTo>
                  <a:lnTo>
                    <a:pt x="22859" y="45720"/>
                  </a:lnTo>
                  <a:lnTo>
                    <a:pt x="18732" y="44926"/>
                  </a:lnTo>
                  <a:lnTo>
                    <a:pt x="15318" y="42783"/>
                  </a:lnTo>
                  <a:lnTo>
                    <a:pt x="12700" y="39528"/>
                  </a:lnTo>
                  <a:lnTo>
                    <a:pt x="10636" y="35640"/>
                  </a:lnTo>
                  <a:lnTo>
                    <a:pt x="9207" y="31353"/>
                  </a:lnTo>
                  <a:lnTo>
                    <a:pt x="8254" y="27067"/>
                  </a:lnTo>
                  <a:lnTo>
                    <a:pt x="7778" y="23177"/>
                  </a:lnTo>
                  <a:lnTo>
                    <a:pt x="7620" y="19843"/>
                  </a:lnTo>
                  <a:lnTo>
                    <a:pt x="7857" y="16033"/>
                  </a:lnTo>
                  <a:lnTo>
                    <a:pt x="8651" y="12700"/>
                  </a:lnTo>
                  <a:lnTo>
                    <a:pt x="9842" y="9842"/>
                  </a:lnTo>
                  <a:lnTo>
                    <a:pt x="11429" y="7382"/>
                  </a:lnTo>
                  <a:lnTo>
                    <a:pt x="13255" y="5477"/>
                  </a:lnTo>
                  <a:lnTo>
                    <a:pt x="15318" y="4127"/>
                  </a:lnTo>
                  <a:lnTo>
                    <a:pt x="17541" y="3333"/>
                  </a:lnTo>
                  <a:lnTo>
                    <a:pt x="19843" y="3016"/>
                  </a:lnTo>
                  <a:lnTo>
                    <a:pt x="21351" y="0"/>
                  </a:lnTo>
                  <a:lnTo>
                    <a:pt x="16509" y="556"/>
                  </a:lnTo>
                  <a:lnTo>
                    <a:pt x="12223" y="2063"/>
                  </a:lnTo>
                  <a:lnTo>
                    <a:pt x="8572" y="4524"/>
                  </a:lnTo>
                  <a:lnTo>
                    <a:pt x="5556" y="7620"/>
                  </a:lnTo>
                  <a:lnTo>
                    <a:pt x="3095" y="11351"/>
                  </a:lnTo>
                  <a:lnTo>
                    <a:pt x="1428" y="15398"/>
                  </a:lnTo>
                  <a:lnTo>
                    <a:pt x="317" y="19843"/>
                  </a:lnTo>
                  <a:lnTo>
                    <a:pt x="0" y="24368"/>
                  </a:lnTo>
                  <a:lnTo>
                    <a:pt x="317" y="29290"/>
                  </a:lnTo>
                  <a:lnTo>
                    <a:pt x="1428" y="33734"/>
                  </a:lnTo>
                  <a:lnTo>
                    <a:pt x="3095" y="37623"/>
                  </a:lnTo>
                  <a:lnTo>
                    <a:pt x="5556" y="40957"/>
                  </a:lnTo>
                  <a:lnTo>
                    <a:pt x="8572" y="43577"/>
                  </a:lnTo>
                  <a:lnTo>
                    <a:pt x="12223" y="45561"/>
                  </a:lnTo>
                  <a:lnTo>
                    <a:pt x="16509" y="46831"/>
                  </a:lnTo>
                  <a:lnTo>
                    <a:pt x="21351" y="47228"/>
                  </a:lnTo>
                  <a:lnTo>
                    <a:pt x="26670" y="46593"/>
                  </a:lnTo>
                  <a:lnTo>
                    <a:pt x="31115" y="44926"/>
                  </a:lnTo>
                  <a:lnTo>
                    <a:pt x="34766" y="42386"/>
                  </a:lnTo>
                  <a:lnTo>
                    <a:pt x="37782" y="39211"/>
                  </a:lnTo>
                  <a:lnTo>
                    <a:pt x="40004" y="35640"/>
                  </a:lnTo>
                  <a:lnTo>
                    <a:pt x="41512" y="31830"/>
                  </a:lnTo>
                  <a:lnTo>
                    <a:pt x="42386" y="27939"/>
                  </a:lnTo>
                  <a:lnTo>
                    <a:pt x="42703" y="24368"/>
                  </a:lnTo>
                  <a:lnTo>
                    <a:pt x="42386" y="18971"/>
                  </a:lnTo>
                  <a:lnTo>
                    <a:pt x="41275" y="14128"/>
                  </a:lnTo>
                  <a:lnTo>
                    <a:pt x="39607" y="9922"/>
                  </a:lnTo>
                  <a:lnTo>
                    <a:pt x="37147" y="6430"/>
                  </a:lnTo>
                  <a:lnTo>
                    <a:pt x="34131" y="3731"/>
                  </a:lnTo>
                  <a:lnTo>
                    <a:pt x="30479" y="1667"/>
                  </a:lnTo>
                  <a:lnTo>
                    <a:pt x="26193" y="397"/>
                  </a:lnTo>
                  <a:lnTo>
                    <a:pt x="21351" y="0"/>
                  </a:lnTo>
                  <a:close/>
                </a:path>
              </a:pathLst>
            </a:custGeom>
            <a:solidFill>
              <a:srgbClr val="000000"/>
            </a:solidFill>
          </p:spPr>
          <p:txBody>
            <a:bodyPr vert="horz" lIns="91440" tIns="45720" rIns="91440" bIns="45720" anchor="t"/>
            <a:lstStyle/>
            <a:p>
              <a:endParaRPr lang="en-IN"/>
            </a:p>
          </p:txBody>
        </p:sp>
        <p:sp>
          <p:nvSpPr>
            <p:cNvPr id="2961" name="Shape 7701"/>
            <p:cNvSpPr/>
            <p:nvPr/>
          </p:nvSpPr>
          <p:spPr>
            <a:xfrm>
              <a:off x="5990844" y="5838395"/>
              <a:ext cx="35083" cy="67071"/>
            </a:xfrm>
            <a:custGeom>
              <a:avLst/>
              <a:gdLst/>
              <a:ahLst/>
              <a:cxnLst/>
              <a:rect l="0" t="0" r="0" b="0"/>
              <a:pathLst>
                <a:path w="35083" h="67071">
                  <a:moveTo>
                    <a:pt x="25955" y="0"/>
                  </a:moveTo>
                  <a:lnTo>
                    <a:pt x="20398" y="793"/>
                  </a:lnTo>
                  <a:lnTo>
                    <a:pt x="16271" y="2936"/>
                  </a:lnTo>
                  <a:lnTo>
                    <a:pt x="13335" y="6032"/>
                  </a:lnTo>
                  <a:lnTo>
                    <a:pt x="11271" y="9762"/>
                  </a:lnTo>
                  <a:lnTo>
                    <a:pt x="10080" y="13652"/>
                  </a:lnTo>
                  <a:lnTo>
                    <a:pt x="9445" y="17382"/>
                  </a:lnTo>
                  <a:lnTo>
                    <a:pt x="9207" y="20557"/>
                  </a:lnTo>
                  <a:lnTo>
                    <a:pt x="9207" y="22860"/>
                  </a:lnTo>
                  <a:lnTo>
                    <a:pt x="0" y="22860"/>
                  </a:lnTo>
                  <a:lnTo>
                    <a:pt x="0" y="25955"/>
                  </a:lnTo>
                  <a:lnTo>
                    <a:pt x="9207" y="25955"/>
                  </a:lnTo>
                  <a:lnTo>
                    <a:pt x="9207" y="57943"/>
                  </a:lnTo>
                  <a:lnTo>
                    <a:pt x="9127" y="60483"/>
                  </a:lnTo>
                  <a:lnTo>
                    <a:pt x="8809" y="62388"/>
                  </a:lnTo>
                  <a:lnTo>
                    <a:pt x="8333" y="63817"/>
                  </a:lnTo>
                  <a:lnTo>
                    <a:pt x="7461" y="64769"/>
                  </a:lnTo>
                  <a:lnTo>
                    <a:pt x="4682" y="66118"/>
                  </a:lnTo>
                  <a:lnTo>
                    <a:pt x="2618" y="66594"/>
                  </a:lnTo>
                  <a:lnTo>
                    <a:pt x="0" y="67071"/>
                  </a:lnTo>
                  <a:lnTo>
                    <a:pt x="25955" y="67071"/>
                  </a:lnTo>
                  <a:lnTo>
                    <a:pt x="22938" y="66516"/>
                  </a:lnTo>
                  <a:lnTo>
                    <a:pt x="20716" y="65881"/>
                  </a:lnTo>
                  <a:lnTo>
                    <a:pt x="19050" y="65166"/>
                  </a:lnTo>
                  <a:lnTo>
                    <a:pt x="17938" y="64213"/>
                  </a:lnTo>
                  <a:lnTo>
                    <a:pt x="16986" y="61753"/>
                  </a:lnTo>
                  <a:lnTo>
                    <a:pt x="16827" y="57943"/>
                  </a:lnTo>
                  <a:lnTo>
                    <a:pt x="16827" y="25955"/>
                  </a:lnTo>
                  <a:lnTo>
                    <a:pt x="28971" y="25955"/>
                  </a:lnTo>
                  <a:lnTo>
                    <a:pt x="28971" y="22860"/>
                  </a:lnTo>
                  <a:lnTo>
                    <a:pt x="16827" y="22860"/>
                  </a:lnTo>
                  <a:lnTo>
                    <a:pt x="16827" y="12223"/>
                  </a:lnTo>
                  <a:lnTo>
                    <a:pt x="16906" y="9525"/>
                  </a:lnTo>
                  <a:lnTo>
                    <a:pt x="17382" y="6508"/>
                  </a:lnTo>
                  <a:lnTo>
                    <a:pt x="18732" y="4047"/>
                  </a:lnTo>
                  <a:lnTo>
                    <a:pt x="19843" y="3333"/>
                  </a:lnTo>
                  <a:lnTo>
                    <a:pt x="21351" y="3094"/>
                  </a:lnTo>
                  <a:lnTo>
                    <a:pt x="23415" y="3412"/>
                  </a:lnTo>
                  <a:lnTo>
                    <a:pt x="24923" y="4286"/>
                  </a:lnTo>
                  <a:lnTo>
                    <a:pt x="27304" y="6905"/>
                  </a:lnTo>
                  <a:lnTo>
                    <a:pt x="29288" y="9525"/>
                  </a:lnTo>
                  <a:lnTo>
                    <a:pt x="30558" y="10397"/>
                  </a:lnTo>
                  <a:lnTo>
                    <a:pt x="32067" y="10715"/>
                  </a:lnTo>
                  <a:lnTo>
                    <a:pt x="33178" y="10397"/>
                  </a:lnTo>
                  <a:lnTo>
                    <a:pt x="34131" y="9525"/>
                  </a:lnTo>
                  <a:lnTo>
                    <a:pt x="34845" y="8096"/>
                  </a:lnTo>
                  <a:lnTo>
                    <a:pt x="35083" y="6111"/>
                  </a:lnTo>
                  <a:lnTo>
                    <a:pt x="34527" y="3888"/>
                  </a:lnTo>
                  <a:lnTo>
                    <a:pt x="32781" y="1904"/>
                  </a:lnTo>
                  <a:lnTo>
                    <a:pt x="29923" y="555"/>
                  </a:lnTo>
                  <a:lnTo>
                    <a:pt x="25955" y="0"/>
                  </a:lnTo>
                  <a:close/>
                </a:path>
              </a:pathLst>
            </a:custGeom>
            <a:solidFill>
              <a:srgbClr val="000000"/>
            </a:solidFill>
          </p:spPr>
          <p:txBody>
            <a:bodyPr vert="horz" lIns="91440" tIns="45720" rIns="91440" bIns="45720" anchor="t"/>
            <a:lstStyle/>
            <a:p>
              <a:endParaRPr lang="en-IN"/>
            </a:p>
          </p:txBody>
        </p:sp>
        <p:sp>
          <p:nvSpPr>
            <p:cNvPr id="2962" name="Shape 7702"/>
            <p:cNvSpPr/>
            <p:nvPr/>
          </p:nvSpPr>
          <p:spPr>
            <a:xfrm>
              <a:off x="6042675" y="5839903"/>
              <a:ext cx="68580" cy="65563"/>
            </a:xfrm>
            <a:custGeom>
              <a:avLst/>
              <a:gdLst/>
              <a:ahLst/>
              <a:cxnLst/>
              <a:rect l="0" t="0" r="0" b="0"/>
              <a:pathLst>
                <a:path w="68580" h="65563">
                  <a:moveTo>
                    <a:pt x="33576" y="0"/>
                  </a:moveTo>
                  <a:lnTo>
                    <a:pt x="30479" y="13732"/>
                  </a:lnTo>
                  <a:lnTo>
                    <a:pt x="42703" y="41196"/>
                  </a:lnTo>
                  <a:lnTo>
                    <a:pt x="19843" y="41196"/>
                  </a:lnTo>
                  <a:lnTo>
                    <a:pt x="30479" y="13732"/>
                  </a:lnTo>
                  <a:lnTo>
                    <a:pt x="33576" y="0"/>
                  </a:lnTo>
                  <a:lnTo>
                    <a:pt x="12223" y="48816"/>
                  </a:lnTo>
                  <a:lnTo>
                    <a:pt x="10159" y="51832"/>
                  </a:lnTo>
                  <a:lnTo>
                    <a:pt x="8413" y="55642"/>
                  </a:lnTo>
                  <a:lnTo>
                    <a:pt x="6667" y="59531"/>
                  </a:lnTo>
                  <a:lnTo>
                    <a:pt x="4603" y="62547"/>
                  </a:lnTo>
                  <a:lnTo>
                    <a:pt x="3492" y="63421"/>
                  </a:lnTo>
                  <a:lnTo>
                    <a:pt x="2302" y="63897"/>
                  </a:lnTo>
                  <a:lnTo>
                    <a:pt x="0" y="64056"/>
                  </a:lnTo>
                  <a:lnTo>
                    <a:pt x="0" y="65563"/>
                  </a:lnTo>
                  <a:lnTo>
                    <a:pt x="18336" y="65563"/>
                  </a:lnTo>
                  <a:lnTo>
                    <a:pt x="18336" y="64056"/>
                  </a:lnTo>
                  <a:lnTo>
                    <a:pt x="16748" y="63976"/>
                  </a:lnTo>
                  <a:lnTo>
                    <a:pt x="14685" y="63658"/>
                  </a:lnTo>
                  <a:lnTo>
                    <a:pt x="12938" y="62786"/>
                  </a:lnTo>
                  <a:lnTo>
                    <a:pt x="12223" y="60960"/>
                  </a:lnTo>
                  <a:lnTo>
                    <a:pt x="12382" y="58658"/>
                  </a:lnTo>
                  <a:lnTo>
                    <a:pt x="12858" y="57547"/>
                  </a:lnTo>
                  <a:lnTo>
                    <a:pt x="13732" y="56436"/>
                  </a:lnTo>
                  <a:lnTo>
                    <a:pt x="18336" y="44212"/>
                  </a:lnTo>
                  <a:lnTo>
                    <a:pt x="44212" y="44212"/>
                  </a:lnTo>
                  <a:lnTo>
                    <a:pt x="47228" y="54927"/>
                  </a:lnTo>
                  <a:lnTo>
                    <a:pt x="48181" y="56277"/>
                  </a:lnTo>
                  <a:lnTo>
                    <a:pt x="48657" y="57943"/>
                  </a:lnTo>
                  <a:lnTo>
                    <a:pt x="48816" y="59611"/>
                  </a:lnTo>
                  <a:lnTo>
                    <a:pt x="48816" y="60960"/>
                  </a:lnTo>
                  <a:lnTo>
                    <a:pt x="48259" y="62786"/>
                  </a:lnTo>
                  <a:lnTo>
                    <a:pt x="46911" y="63658"/>
                  </a:lnTo>
                  <a:lnTo>
                    <a:pt x="44926" y="63976"/>
                  </a:lnTo>
                  <a:lnTo>
                    <a:pt x="42703" y="64056"/>
                  </a:lnTo>
                  <a:lnTo>
                    <a:pt x="42703" y="65563"/>
                  </a:lnTo>
                  <a:lnTo>
                    <a:pt x="68580" y="65563"/>
                  </a:lnTo>
                  <a:lnTo>
                    <a:pt x="68580" y="64056"/>
                  </a:lnTo>
                  <a:lnTo>
                    <a:pt x="65642" y="63897"/>
                  </a:lnTo>
                  <a:lnTo>
                    <a:pt x="63420" y="63103"/>
                  </a:lnTo>
                  <a:lnTo>
                    <a:pt x="62467" y="62229"/>
                  </a:lnTo>
                  <a:lnTo>
                    <a:pt x="61514" y="60801"/>
                  </a:lnTo>
                  <a:lnTo>
                    <a:pt x="60563" y="58976"/>
                  </a:lnTo>
                  <a:lnTo>
                    <a:pt x="59452" y="56436"/>
                  </a:lnTo>
                  <a:lnTo>
                    <a:pt x="35083" y="0"/>
                  </a:lnTo>
                  <a:lnTo>
                    <a:pt x="33576" y="0"/>
                  </a:lnTo>
                  <a:close/>
                </a:path>
              </a:pathLst>
            </a:custGeom>
            <a:solidFill>
              <a:srgbClr val="000000"/>
            </a:solidFill>
          </p:spPr>
          <p:txBody>
            <a:bodyPr vert="horz" lIns="91440" tIns="45720" rIns="91440" bIns="45720" anchor="t"/>
            <a:lstStyle/>
            <a:p>
              <a:endParaRPr lang="en-IN"/>
            </a:p>
          </p:txBody>
        </p:sp>
        <p:sp>
          <p:nvSpPr>
            <p:cNvPr id="2963" name="Shape 7703"/>
            <p:cNvSpPr/>
            <p:nvPr/>
          </p:nvSpPr>
          <p:spPr>
            <a:xfrm>
              <a:off x="6103635" y="5839903"/>
              <a:ext cx="56436" cy="65563"/>
            </a:xfrm>
            <a:custGeom>
              <a:avLst/>
              <a:gdLst/>
              <a:ahLst/>
              <a:cxnLst/>
              <a:rect l="0" t="0" r="0" b="0"/>
              <a:pathLst>
                <a:path w="56436" h="65563">
                  <a:moveTo>
                    <a:pt x="0" y="0"/>
                  </a:moveTo>
                  <a:lnTo>
                    <a:pt x="0" y="18336"/>
                  </a:lnTo>
                  <a:lnTo>
                    <a:pt x="1507" y="18336"/>
                  </a:lnTo>
                  <a:lnTo>
                    <a:pt x="2142" y="14208"/>
                  </a:lnTo>
                  <a:lnTo>
                    <a:pt x="3095" y="11033"/>
                  </a:lnTo>
                  <a:lnTo>
                    <a:pt x="4207" y="8652"/>
                  </a:lnTo>
                  <a:lnTo>
                    <a:pt x="5715" y="6906"/>
                  </a:lnTo>
                  <a:lnTo>
                    <a:pt x="7698" y="5714"/>
                  </a:lnTo>
                  <a:lnTo>
                    <a:pt x="10080" y="5001"/>
                  </a:lnTo>
                  <a:lnTo>
                    <a:pt x="13097" y="4683"/>
                  </a:lnTo>
                  <a:lnTo>
                    <a:pt x="16748" y="4603"/>
                  </a:lnTo>
                  <a:lnTo>
                    <a:pt x="22859" y="4603"/>
                  </a:lnTo>
                  <a:lnTo>
                    <a:pt x="22859" y="57547"/>
                  </a:lnTo>
                  <a:lnTo>
                    <a:pt x="22701" y="59531"/>
                  </a:lnTo>
                  <a:lnTo>
                    <a:pt x="21749" y="62309"/>
                  </a:lnTo>
                  <a:lnTo>
                    <a:pt x="20637" y="63182"/>
                  </a:lnTo>
                  <a:lnTo>
                    <a:pt x="18970" y="63738"/>
                  </a:lnTo>
                  <a:lnTo>
                    <a:pt x="16748" y="63976"/>
                  </a:lnTo>
                  <a:lnTo>
                    <a:pt x="13732" y="64056"/>
                  </a:lnTo>
                  <a:lnTo>
                    <a:pt x="13732" y="65563"/>
                  </a:lnTo>
                  <a:lnTo>
                    <a:pt x="42703" y="65563"/>
                  </a:lnTo>
                  <a:lnTo>
                    <a:pt x="42703" y="64056"/>
                  </a:lnTo>
                  <a:lnTo>
                    <a:pt x="39687" y="63976"/>
                  </a:lnTo>
                  <a:lnTo>
                    <a:pt x="37465" y="63738"/>
                  </a:lnTo>
                  <a:lnTo>
                    <a:pt x="35798" y="63262"/>
                  </a:lnTo>
                  <a:lnTo>
                    <a:pt x="34686" y="62547"/>
                  </a:lnTo>
                  <a:lnTo>
                    <a:pt x="33735" y="60166"/>
                  </a:lnTo>
                  <a:lnTo>
                    <a:pt x="33576" y="56436"/>
                  </a:lnTo>
                  <a:lnTo>
                    <a:pt x="33576" y="4603"/>
                  </a:lnTo>
                  <a:lnTo>
                    <a:pt x="38100" y="4603"/>
                  </a:lnTo>
                  <a:lnTo>
                    <a:pt x="42307" y="4683"/>
                  </a:lnTo>
                  <a:lnTo>
                    <a:pt x="45641" y="5001"/>
                  </a:lnTo>
                  <a:lnTo>
                    <a:pt x="48338" y="5714"/>
                  </a:lnTo>
                  <a:lnTo>
                    <a:pt x="50482" y="6906"/>
                  </a:lnTo>
                  <a:lnTo>
                    <a:pt x="52070" y="8652"/>
                  </a:lnTo>
                  <a:lnTo>
                    <a:pt x="53340" y="11033"/>
                  </a:lnTo>
                  <a:lnTo>
                    <a:pt x="54213" y="14208"/>
                  </a:lnTo>
                  <a:lnTo>
                    <a:pt x="54848" y="18336"/>
                  </a:lnTo>
                  <a:lnTo>
                    <a:pt x="56436" y="18336"/>
                  </a:lnTo>
                  <a:lnTo>
                    <a:pt x="56436" y="0"/>
                  </a:lnTo>
                  <a:lnTo>
                    <a:pt x="0" y="0"/>
                  </a:lnTo>
                  <a:close/>
                </a:path>
              </a:pathLst>
            </a:custGeom>
            <a:solidFill>
              <a:srgbClr val="000000"/>
            </a:solidFill>
          </p:spPr>
          <p:txBody>
            <a:bodyPr vert="horz" lIns="91440" tIns="45720" rIns="91440" bIns="45720" anchor="t"/>
            <a:lstStyle/>
            <a:p>
              <a:endParaRPr lang="en-IN"/>
            </a:p>
          </p:txBody>
        </p:sp>
        <p:sp>
          <p:nvSpPr>
            <p:cNvPr id="2964" name="Shape 7704"/>
            <p:cNvSpPr/>
            <p:nvPr/>
          </p:nvSpPr>
          <p:spPr>
            <a:xfrm>
              <a:off x="6163086" y="5839903"/>
              <a:ext cx="53340" cy="65563"/>
            </a:xfrm>
            <a:custGeom>
              <a:avLst/>
              <a:gdLst/>
              <a:ahLst/>
              <a:cxnLst/>
              <a:rect l="0" t="0" r="0" b="0"/>
              <a:pathLst>
                <a:path w="53340" h="65563">
                  <a:moveTo>
                    <a:pt x="0" y="0"/>
                  </a:moveTo>
                  <a:lnTo>
                    <a:pt x="22859" y="3096"/>
                  </a:lnTo>
                  <a:lnTo>
                    <a:pt x="25003" y="3096"/>
                  </a:lnTo>
                  <a:lnTo>
                    <a:pt x="27940" y="3333"/>
                  </a:lnTo>
                  <a:lnTo>
                    <a:pt x="31194" y="3890"/>
                  </a:lnTo>
                  <a:lnTo>
                    <a:pt x="34528" y="5001"/>
                  </a:lnTo>
                  <a:lnTo>
                    <a:pt x="37624" y="6826"/>
                  </a:lnTo>
                  <a:lnTo>
                    <a:pt x="40244" y="9525"/>
                  </a:lnTo>
                  <a:lnTo>
                    <a:pt x="42068" y="13335"/>
                  </a:lnTo>
                  <a:lnTo>
                    <a:pt x="42703" y="18336"/>
                  </a:lnTo>
                  <a:lnTo>
                    <a:pt x="42068" y="23336"/>
                  </a:lnTo>
                  <a:lnTo>
                    <a:pt x="40481" y="27146"/>
                  </a:lnTo>
                  <a:lnTo>
                    <a:pt x="38100" y="29845"/>
                  </a:lnTo>
                  <a:lnTo>
                    <a:pt x="35243" y="31671"/>
                  </a:lnTo>
                  <a:lnTo>
                    <a:pt x="32227" y="32782"/>
                  </a:lnTo>
                  <a:lnTo>
                    <a:pt x="29209" y="33337"/>
                  </a:lnTo>
                  <a:lnTo>
                    <a:pt x="26512" y="33576"/>
                  </a:lnTo>
                  <a:lnTo>
                    <a:pt x="24369" y="33576"/>
                  </a:lnTo>
                  <a:lnTo>
                    <a:pt x="21908" y="33417"/>
                  </a:lnTo>
                  <a:lnTo>
                    <a:pt x="20321" y="32941"/>
                  </a:lnTo>
                  <a:lnTo>
                    <a:pt x="18256" y="32067"/>
                  </a:lnTo>
                  <a:lnTo>
                    <a:pt x="18256" y="7620"/>
                  </a:lnTo>
                  <a:lnTo>
                    <a:pt x="18574" y="5001"/>
                  </a:lnTo>
                  <a:lnTo>
                    <a:pt x="19447" y="3651"/>
                  </a:lnTo>
                  <a:lnTo>
                    <a:pt x="20876" y="3175"/>
                  </a:lnTo>
                  <a:lnTo>
                    <a:pt x="22859" y="3096"/>
                  </a:lnTo>
                  <a:lnTo>
                    <a:pt x="0" y="0"/>
                  </a:lnTo>
                  <a:lnTo>
                    <a:pt x="0" y="3096"/>
                  </a:lnTo>
                  <a:lnTo>
                    <a:pt x="2619" y="3175"/>
                  </a:lnTo>
                  <a:lnTo>
                    <a:pt x="4603" y="3413"/>
                  </a:lnTo>
                  <a:lnTo>
                    <a:pt x="7462" y="4603"/>
                  </a:lnTo>
                  <a:lnTo>
                    <a:pt x="8811" y="6985"/>
                  </a:lnTo>
                  <a:lnTo>
                    <a:pt x="9128" y="10716"/>
                  </a:lnTo>
                  <a:lnTo>
                    <a:pt x="9128" y="54927"/>
                  </a:lnTo>
                  <a:lnTo>
                    <a:pt x="8969" y="58896"/>
                  </a:lnTo>
                  <a:lnTo>
                    <a:pt x="8017" y="61753"/>
                  </a:lnTo>
                  <a:lnTo>
                    <a:pt x="6906" y="62786"/>
                  </a:lnTo>
                  <a:lnTo>
                    <a:pt x="5239" y="63500"/>
                  </a:lnTo>
                  <a:lnTo>
                    <a:pt x="3016" y="63897"/>
                  </a:lnTo>
                  <a:lnTo>
                    <a:pt x="0" y="64056"/>
                  </a:lnTo>
                  <a:lnTo>
                    <a:pt x="0" y="65563"/>
                  </a:lnTo>
                  <a:lnTo>
                    <a:pt x="28972" y="65563"/>
                  </a:lnTo>
                  <a:lnTo>
                    <a:pt x="28972" y="64056"/>
                  </a:lnTo>
                  <a:lnTo>
                    <a:pt x="24051" y="63738"/>
                  </a:lnTo>
                  <a:lnTo>
                    <a:pt x="20797" y="62309"/>
                  </a:lnTo>
                  <a:lnTo>
                    <a:pt x="18891" y="59531"/>
                  </a:lnTo>
                  <a:lnTo>
                    <a:pt x="18415" y="57547"/>
                  </a:lnTo>
                  <a:lnTo>
                    <a:pt x="18256" y="54927"/>
                  </a:lnTo>
                  <a:lnTo>
                    <a:pt x="18256" y="36592"/>
                  </a:lnTo>
                  <a:lnTo>
                    <a:pt x="25877" y="36592"/>
                  </a:lnTo>
                  <a:lnTo>
                    <a:pt x="33100" y="36274"/>
                  </a:lnTo>
                  <a:lnTo>
                    <a:pt x="38893" y="35242"/>
                  </a:lnTo>
                  <a:lnTo>
                    <a:pt x="43497" y="33337"/>
                  </a:lnTo>
                  <a:lnTo>
                    <a:pt x="47228" y="30479"/>
                  </a:lnTo>
                  <a:lnTo>
                    <a:pt x="48816" y="29051"/>
                  </a:lnTo>
                  <a:lnTo>
                    <a:pt x="50879" y="26670"/>
                  </a:lnTo>
                  <a:lnTo>
                    <a:pt x="52626" y="23257"/>
                  </a:lnTo>
                  <a:lnTo>
                    <a:pt x="53340" y="18336"/>
                  </a:lnTo>
                  <a:lnTo>
                    <a:pt x="52785" y="13573"/>
                  </a:lnTo>
                  <a:lnTo>
                    <a:pt x="51197" y="9683"/>
                  </a:lnTo>
                  <a:lnTo>
                    <a:pt x="48737" y="6508"/>
                  </a:lnTo>
                  <a:lnTo>
                    <a:pt x="45562" y="4048"/>
                  </a:lnTo>
                  <a:lnTo>
                    <a:pt x="41672" y="2143"/>
                  </a:lnTo>
                  <a:lnTo>
                    <a:pt x="37306" y="952"/>
                  </a:lnTo>
                  <a:lnTo>
                    <a:pt x="32464" y="238"/>
                  </a:lnTo>
                  <a:lnTo>
                    <a:pt x="27464" y="0"/>
                  </a:lnTo>
                  <a:lnTo>
                    <a:pt x="0" y="0"/>
                  </a:lnTo>
                  <a:close/>
                </a:path>
              </a:pathLst>
            </a:custGeom>
            <a:solidFill>
              <a:srgbClr val="000000"/>
            </a:solidFill>
          </p:spPr>
          <p:txBody>
            <a:bodyPr vert="horz" lIns="91440" tIns="45720" rIns="91440" bIns="45720" anchor="t"/>
            <a:lstStyle/>
            <a:p>
              <a:endParaRPr lang="en-IN"/>
            </a:p>
          </p:txBody>
        </p:sp>
        <p:sp>
          <p:nvSpPr>
            <p:cNvPr id="2965" name="Shape 7705"/>
            <p:cNvSpPr/>
            <p:nvPr/>
          </p:nvSpPr>
          <p:spPr>
            <a:xfrm>
              <a:off x="6245399" y="5838395"/>
              <a:ext cx="35003" cy="67071"/>
            </a:xfrm>
            <a:custGeom>
              <a:avLst/>
              <a:gdLst/>
              <a:ahLst/>
              <a:cxnLst/>
              <a:rect l="0" t="0" r="0" b="0"/>
              <a:pathLst>
                <a:path w="35003" h="67071">
                  <a:moveTo>
                    <a:pt x="24368" y="0"/>
                  </a:moveTo>
                  <a:lnTo>
                    <a:pt x="18812" y="793"/>
                  </a:lnTo>
                  <a:lnTo>
                    <a:pt x="14684" y="2936"/>
                  </a:lnTo>
                  <a:lnTo>
                    <a:pt x="11747" y="6032"/>
                  </a:lnTo>
                  <a:lnTo>
                    <a:pt x="9683" y="9762"/>
                  </a:lnTo>
                  <a:lnTo>
                    <a:pt x="8493" y="13652"/>
                  </a:lnTo>
                  <a:lnTo>
                    <a:pt x="7858" y="17382"/>
                  </a:lnTo>
                  <a:lnTo>
                    <a:pt x="7619" y="20557"/>
                  </a:lnTo>
                  <a:lnTo>
                    <a:pt x="7619" y="22860"/>
                  </a:lnTo>
                  <a:lnTo>
                    <a:pt x="0" y="22860"/>
                  </a:lnTo>
                  <a:lnTo>
                    <a:pt x="0" y="25955"/>
                  </a:lnTo>
                  <a:lnTo>
                    <a:pt x="7619" y="25955"/>
                  </a:lnTo>
                  <a:lnTo>
                    <a:pt x="7619" y="57943"/>
                  </a:lnTo>
                  <a:lnTo>
                    <a:pt x="7540" y="60483"/>
                  </a:lnTo>
                  <a:lnTo>
                    <a:pt x="7301" y="62388"/>
                  </a:lnTo>
                  <a:lnTo>
                    <a:pt x="6825" y="63817"/>
                  </a:lnTo>
                  <a:lnTo>
                    <a:pt x="6112" y="64769"/>
                  </a:lnTo>
                  <a:lnTo>
                    <a:pt x="3730" y="66118"/>
                  </a:lnTo>
                  <a:lnTo>
                    <a:pt x="0" y="67071"/>
                  </a:lnTo>
                  <a:lnTo>
                    <a:pt x="24368" y="67071"/>
                  </a:lnTo>
                  <a:lnTo>
                    <a:pt x="21352" y="66516"/>
                  </a:lnTo>
                  <a:lnTo>
                    <a:pt x="19128" y="65881"/>
                  </a:lnTo>
                  <a:lnTo>
                    <a:pt x="17462" y="65166"/>
                  </a:lnTo>
                  <a:lnTo>
                    <a:pt x="16350" y="64213"/>
                  </a:lnTo>
                  <a:lnTo>
                    <a:pt x="15398" y="61753"/>
                  </a:lnTo>
                  <a:lnTo>
                    <a:pt x="15239" y="57943"/>
                  </a:lnTo>
                  <a:lnTo>
                    <a:pt x="15239" y="25955"/>
                  </a:lnTo>
                  <a:lnTo>
                    <a:pt x="27384" y="25955"/>
                  </a:lnTo>
                  <a:lnTo>
                    <a:pt x="27384" y="22860"/>
                  </a:lnTo>
                  <a:lnTo>
                    <a:pt x="15239" y="22860"/>
                  </a:lnTo>
                  <a:lnTo>
                    <a:pt x="15239" y="12223"/>
                  </a:lnTo>
                  <a:lnTo>
                    <a:pt x="15318" y="9525"/>
                  </a:lnTo>
                  <a:lnTo>
                    <a:pt x="16033" y="6508"/>
                  </a:lnTo>
                  <a:lnTo>
                    <a:pt x="17779" y="4047"/>
                  </a:lnTo>
                  <a:lnTo>
                    <a:pt x="19367" y="3333"/>
                  </a:lnTo>
                  <a:lnTo>
                    <a:pt x="21352" y="3094"/>
                  </a:lnTo>
                  <a:lnTo>
                    <a:pt x="22859" y="3412"/>
                  </a:lnTo>
                  <a:lnTo>
                    <a:pt x="24049" y="4286"/>
                  </a:lnTo>
                  <a:lnTo>
                    <a:pt x="25875" y="6905"/>
                  </a:lnTo>
                  <a:lnTo>
                    <a:pt x="27781" y="9525"/>
                  </a:lnTo>
                  <a:lnTo>
                    <a:pt x="28971" y="10397"/>
                  </a:lnTo>
                  <a:lnTo>
                    <a:pt x="30479" y="10715"/>
                  </a:lnTo>
                  <a:lnTo>
                    <a:pt x="31828" y="10397"/>
                  </a:lnTo>
                  <a:lnTo>
                    <a:pt x="33337" y="9525"/>
                  </a:lnTo>
                  <a:lnTo>
                    <a:pt x="34528" y="8096"/>
                  </a:lnTo>
                  <a:lnTo>
                    <a:pt x="35003" y="6111"/>
                  </a:lnTo>
                  <a:lnTo>
                    <a:pt x="34209" y="3888"/>
                  </a:lnTo>
                  <a:lnTo>
                    <a:pt x="31987" y="1904"/>
                  </a:lnTo>
                  <a:lnTo>
                    <a:pt x="28575" y="555"/>
                  </a:lnTo>
                  <a:lnTo>
                    <a:pt x="24368" y="0"/>
                  </a:lnTo>
                  <a:close/>
                </a:path>
              </a:pathLst>
            </a:custGeom>
            <a:solidFill>
              <a:srgbClr val="000000"/>
            </a:solidFill>
          </p:spPr>
          <p:txBody>
            <a:bodyPr vert="horz" lIns="91440" tIns="45720" rIns="91440" bIns="45720" anchor="t"/>
            <a:lstStyle/>
            <a:p>
              <a:endParaRPr lang="en-IN"/>
            </a:p>
          </p:txBody>
        </p:sp>
        <p:sp>
          <p:nvSpPr>
            <p:cNvPr id="2966" name="Shape 7706"/>
            <p:cNvSpPr/>
            <p:nvPr/>
          </p:nvSpPr>
          <p:spPr>
            <a:xfrm>
              <a:off x="6278895" y="5859746"/>
              <a:ext cx="42704" cy="47228"/>
            </a:xfrm>
            <a:custGeom>
              <a:avLst/>
              <a:gdLst/>
              <a:ahLst/>
              <a:cxnLst/>
              <a:rect l="0" t="0" r="0" b="0"/>
              <a:pathLst>
                <a:path w="42704" h="47228">
                  <a:moveTo>
                    <a:pt x="19843" y="0"/>
                  </a:moveTo>
                  <a:lnTo>
                    <a:pt x="19843" y="3016"/>
                  </a:lnTo>
                  <a:lnTo>
                    <a:pt x="23097" y="3572"/>
                  </a:lnTo>
                  <a:lnTo>
                    <a:pt x="26113" y="5079"/>
                  </a:lnTo>
                  <a:lnTo>
                    <a:pt x="28654" y="7541"/>
                  </a:lnTo>
                  <a:lnTo>
                    <a:pt x="30876" y="10636"/>
                  </a:lnTo>
                  <a:lnTo>
                    <a:pt x="32702" y="14367"/>
                  </a:lnTo>
                  <a:lnTo>
                    <a:pt x="33973" y="18494"/>
                  </a:lnTo>
                  <a:lnTo>
                    <a:pt x="34766" y="22940"/>
                  </a:lnTo>
                  <a:lnTo>
                    <a:pt x="35083" y="27463"/>
                  </a:lnTo>
                  <a:lnTo>
                    <a:pt x="34766" y="32147"/>
                  </a:lnTo>
                  <a:lnTo>
                    <a:pt x="33814" y="36036"/>
                  </a:lnTo>
                  <a:lnTo>
                    <a:pt x="32463" y="39211"/>
                  </a:lnTo>
                  <a:lnTo>
                    <a:pt x="30719" y="41672"/>
                  </a:lnTo>
                  <a:lnTo>
                    <a:pt x="28733" y="43577"/>
                  </a:lnTo>
                  <a:lnTo>
                    <a:pt x="26750" y="44767"/>
                  </a:lnTo>
                  <a:lnTo>
                    <a:pt x="24685" y="45482"/>
                  </a:lnTo>
                  <a:lnTo>
                    <a:pt x="22860" y="45720"/>
                  </a:lnTo>
                  <a:lnTo>
                    <a:pt x="18256" y="44926"/>
                  </a:lnTo>
                  <a:lnTo>
                    <a:pt x="14685" y="42783"/>
                  </a:lnTo>
                  <a:lnTo>
                    <a:pt x="11985" y="39528"/>
                  </a:lnTo>
                  <a:lnTo>
                    <a:pt x="10081" y="35640"/>
                  </a:lnTo>
                  <a:lnTo>
                    <a:pt x="8810" y="31353"/>
                  </a:lnTo>
                  <a:lnTo>
                    <a:pt x="8096" y="27067"/>
                  </a:lnTo>
                  <a:lnTo>
                    <a:pt x="7700" y="23177"/>
                  </a:lnTo>
                  <a:lnTo>
                    <a:pt x="7620" y="19843"/>
                  </a:lnTo>
                  <a:lnTo>
                    <a:pt x="7857" y="16033"/>
                  </a:lnTo>
                  <a:lnTo>
                    <a:pt x="8651" y="12700"/>
                  </a:lnTo>
                  <a:lnTo>
                    <a:pt x="9842" y="9842"/>
                  </a:lnTo>
                  <a:lnTo>
                    <a:pt x="11430" y="7382"/>
                  </a:lnTo>
                  <a:lnTo>
                    <a:pt x="13256" y="5477"/>
                  </a:lnTo>
                  <a:lnTo>
                    <a:pt x="15319" y="4127"/>
                  </a:lnTo>
                  <a:lnTo>
                    <a:pt x="17541" y="3333"/>
                  </a:lnTo>
                  <a:lnTo>
                    <a:pt x="19843" y="3016"/>
                  </a:lnTo>
                  <a:lnTo>
                    <a:pt x="19843" y="0"/>
                  </a:lnTo>
                  <a:lnTo>
                    <a:pt x="15081" y="556"/>
                  </a:lnTo>
                  <a:lnTo>
                    <a:pt x="10954" y="2063"/>
                  </a:lnTo>
                  <a:lnTo>
                    <a:pt x="7541" y="4524"/>
                  </a:lnTo>
                  <a:lnTo>
                    <a:pt x="4762" y="7620"/>
                  </a:lnTo>
                  <a:lnTo>
                    <a:pt x="2619" y="11351"/>
                  </a:lnTo>
                  <a:lnTo>
                    <a:pt x="1191" y="15398"/>
                  </a:lnTo>
                  <a:lnTo>
                    <a:pt x="317" y="19843"/>
                  </a:lnTo>
                  <a:lnTo>
                    <a:pt x="0" y="24368"/>
                  </a:lnTo>
                  <a:lnTo>
                    <a:pt x="317" y="29290"/>
                  </a:lnTo>
                  <a:lnTo>
                    <a:pt x="1429" y="33734"/>
                  </a:lnTo>
                  <a:lnTo>
                    <a:pt x="3095" y="37623"/>
                  </a:lnTo>
                  <a:lnTo>
                    <a:pt x="5556" y="40957"/>
                  </a:lnTo>
                  <a:lnTo>
                    <a:pt x="8573" y="43577"/>
                  </a:lnTo>
                  <a:lnTo>
                    <a:pt x="12224" y="45561"/>
                  </a:lnTo>
                  <a:lnTo>
                    <a:pt x="16510" y="46831"/>
                  </a:lnTo>
                  <a:lnTo>
                    <a:pt x="21351" y="47228"/>
                  </a:lnTo>
                  <a:lnTo>
                    <a:pt x="26670" y="46593"/>
                  </a:lnTo>
                  <a:lnTo>
                    <a:pt x="31115" y="44926"/>
                  </a:lnTo>
                  <a:lnTo>
                    <a:pt x="34766" y="42386"/>
                  </a:lnTo>
                  <a:lnTo>
                    <a:pt x="37782" y="39211"/>
                  </a:lnTo>
                  <a:lnTo>
                    <a:pt x="40005" y="35640"/>
                  </a:lnTo>
                  <a:lnTo>
                    <a:pt x="41513" y="31830"/>
                  </a:lnTo>
                  <a:lnTo>
                    <a:pt x="42386" y="27939"/>
                  </a:lnTo>
                  <a:lnTo>
                    <a:pt x="42704" y="24368"/>
                  </a:lnTo>
                  <a:lnTo>
                    <a:pt x="42386" y="18971"/>
                  </a:lnTo>
                  <a:lnTo>
                    <a:pt x="41275" y="14128"/>
                  </a:lnTo>
                  <a:lnTo>
                    <a:pt x="39529" y="9922"/>
                  </a:lnTo>
                  <a:lnTo>
                    <a:pt x="36989" y="6430"/>
                  </a:lnTo>
                  <a:lnTo>
                    <a:pt x="33814" y="3731"/>
                  </a:lnTo>
                  <a:lnTo>
                    <a:pt x="29845" y="1667"/>
                  </a:lnTo>
                  <a:lnTo>
                    <a:pt x="25241" y="397"/>
                  </a:lnTo>
                  <a:lnTo>
                    <a:pt x="19843" y="0"/>
                  </a:lnTo>
                  <a:close/>
                </a:path>
              </a:pathLst>
            </a:custGeom>
            <a:solidFill>
              <a:srgbClr val="000000"/>
            </a:solidFill>
          </p:spPr>
          <p:txBody>
            <a:bodyPr vert="horz" lIns="91440" tIns="45720" rIns="91440" bIns="45720" anchor="t"/>
            <a:lstStyle/>
            <a:p>
              <a:endParaRPr lang="en-IN"/>
            </a:p>
          </p:txBody>
        </p:sp>
        <p:sp>
          <p:nvSpPr>
            <p:cNvPr id="2967" name="Shape 7707"/>
            <p:cNvSpPr/>
            <p:nvPr/>
          </p:nvSpPr>
          <p:spPr>
            <a:xfrm>
              <a:off x="6326123" y="5861255"/>
              <a:ext cx="32066" cy="44211"/>
            </a:xfrm>
            <a:custGeom>
              <a:avLst/>
              <a:gdLst/>
              <a:ahLst/>
              <a:cxnLst/>
              <a:rect l="0" t="0" r="0" b="0"/>
              <a:pathLst>
                <a:path w="32066" h="44211">
                  <a:moveTo>
                    <a:pt x="13731" y="0"/>
                  </a:moveTo>
                  <a:lnTo>
                    <a:pt x="10318" y="476"/>
                  </a:lnTo>
                  <a:lnTo>
                    <a:pt x="6905" y="1746"/>
                  </a:lnTo>
                  <a:lnTo>
                    <a:pt x="3412" y="3253"/>
                  </a:lnTo>
                  <a:lnTo>
                    <a:pt x="0" y="4603"/>
                  </a:lnTo>
                  <a:lnTo>
                    <a:pt x="0" y="6111"/>
                  </a:lnTo>
                  <a:lnTo>
                    <a:pt x="237" y="5873"/>
                  </a:lnTo>
                  <a:lnTo>
                    <a:pt x="952" y="5317"/>
                  </a:lnTo>
                  <a:lnTo>
                    <a:pt x="1983" y="4841"/>
                  </a:lnTo>
                  <a:lnTo>
                    <a:pt x="3095" y="4603"/>
                  </a:lnTo>
                  <a:lnTo>
                    <a:pt x="4206" y="4921"/>
                  </a:lnTo>
                  <a:lnTo>
                    <a:pt x="5158" y="5952"/>
                  </a:lnTo>
                  <a:lnTo>
                    <a:pt x="5872" y="7778"/>
                  </a:lnTo>
                  <a:lnTo>
                    <a:pt x="6111" y="10714"/>
                  </a:lnTo>
                  <a:lnTo>
                    <a:pt x="6111" y="36591"/>
                  </a:lnTo>
                  <a:lnTo>
                    <a:pt x="6031" y="38576"/>
                  </a:lnTo>
                  <a:lnTo>
                    <a:pt x="5794" y="40163"/>
                  </a:lnTo>
                  <a:lnTo>
                    <a:pt x="4762" y="42147"/>
                  </a:lnTo>
                  <a:lnTo>
                    <a:pt x="2936" y="43258"/>
                  </a:lnTo>
                  <a:lnTo>
                    <a:pt x="0" y="44211"/>
                  </a:lnTo>
                  <a:lnTo>
                    <a:pt x="22859" y="44211"/>
                  </a:lnTo>
                  <a:lnTo>
                    <a:pt x="18891" y="43258"/>
                  </a:lnTo>
                  <a:lnTo>
                    <a:pt x="16033" y="42147"/>
                  </a:lnTo>
                  <a:lnTo>
                    <a:pt x="14287" y="40163"/>
                  </a:lnTo>
                  <a:lnTo>
                    <a:pt x="13889" y="38576"/>
                  </a:lnTo>
                  <a:lnTo>
                    <a:pt x="13731" y="36591"/>
                  </a:lnTo>
                  <a:lnTo>
                    <a:pt x="13731" y="13731"/>
                  </a:lnTo>
                  <a:lnTo>
                    <a:pt x="14525" y="11032"/>
                  </a:lnTo>
                  <a:lnTo>
                    <a:pt x="16430" y="8016"/>
                  </a:lnTo>
                  <a:lnTo>
                    <a:pt x="18891" y="5634"/>
                  </a:lnTo>
                  <a:lnTo>
                    <a:pt x="20160" y="4841"/>
                  </a:lnTo>
                  <a:lnTo>
                    <a:pt x="21351" y="4603"/>
                  </a:lnTo>
                  <a:lnTo>
                    <a:pt x="22541" y="5952"/>
                  </a:lnTo>
                  <a:lnTo>
                    <a:pt x="23812" y="7461"/>
                  </a:lnTo>
                  <a:lnTo>
                    <a:pt x="25479" y="8651"/>
                  </a:lnTo>
                  <a:lnTo>
                    <a:pt x="27462" y="9127"/>
                  </a:lnTo>
                  <a:lnTo>
                    <a:pt x="29447" y="8651"/>
                  </a:lnTo>
                  <a:lnTo>
                    <a:pt x="30876" y="7461"/>
                  </a:lnTo>
                  <a:lnTo>
                    <a:pt x="31750" y="5952"/>
                  </a:lnTo>
                  <a:lnTo>
                    <a:pt x="32066" y="4603"/>
                  </a:lnTo>
                  <a:lnTo>
                    <a:pt x="31511" y="2539"/>
                  </a:lnTo>
                  <a:lnTo>
                    <a:pt x="30162" y="1111"/>
                  </a:lnTo>
                  <a:lnTo>
                    <a:pt x="28177" y="317"/>
                  </a:lnTo>
                  <a:lnTo>
                    <a:pt x="25955" y="0"/>
                  </a:lnTo>
                  <a:lnTo>
                    <a:pt x="23414" y="317"/>
                  </a:lnTo>
                  <a:lnTo>
                    <a:pt x="20398" y="1507"/>
                  </a:lnTo>
                  <a:lnTo>
                    <a:pt x="17143" y="3888"/>
                  </a:lnTo>
                  <a:lnTo>
                    <a:pt x="13731" y="7619"/>
                  </a:lnTo>
                  <a:lnTo>
                    <a:pt x="13731" y="0"/>
                  </a:lnTo>
                  <a:close/>
                </a:path>
              </a:pathLst>
            </a:custGeom>
            <a:solidFill>
              <a:srgbClr val="000000"/>
            </a:solidFill>
          </p:spPr>
          <p:txBody>
            <a:bodyPr vert="horz" lIns="91440" tIns="45720" rIns="91440" bIns="45720" anchor="t"/>
            <a:lstStyle/>
            <a:p>
              <a:endParaRPr lang="en-IN"/>
            </a:p>
          </p:txBody>
        </p:sp>
        <p:sp>
          <p:nvSpPr>
            <p:cNvPr id="2968" name="Shape 7708"/>
            <p:cNvSpPr/>
            <p:nvPr/>
          </p:nvSpPr>
          <p:spPr>
            <a:xfrm>
              <a:off x="4847844" y="5989287"/>
              <a:ext cx="73183" cy="45720"/>
            </a:xfrm>
            <a:custGeom>
              <a:avLst/>
              <a:gdLst/>
              <a:ahLst/>
              <a:cxnLst/>
              <a:rect l="0" t="0" r="0" b="0"/>
              <a:pathLst>
                <a:path w="73183" h="45720">
                  <a:moveTo>
                    <a:pt x="13731" y="0"/>
                  </a:moveTo>
                  <a:lnTo>
                    <a:pt x="0" y="4603"/>
                  </a:lnTo>
                  <a:lnTo>
                    <a:pt x="0" y="6112"/>
                  </a:lnTo>
                  <a:lnTo>
                    <a:pt x="3095" y="6112"/>
                  </a:lnTo>
                  <a:lnTo>
                    <a:pt x="4206" y="6191"/>
                  </a:lnTo>
                  <a:lnTo>
                    <a:pt x="5158" y="6906"/>
                  </a:lnTo>
                  <a:lnTo>
                    <a:pt x="5873" y="8652"/>
                  </a:lnTo>
                  <a:lnTo>
                    <a:pt x="6032" y="10240"/>
                  </a:lnTo>
                  <a:lnTo>
                    <a:pt x="6111" y="12223"/>
                  </a:lnTo>
                  <a:lnTo>
                    <a:pt x="6111" y="36592"/>
                  </a:lnTo>
                  <a:lnTo>
                    <a:pt x="6032" y="39132"/>
                  </a:lnTo>
                  <a:lnTo>
                    <a:pt x="5793" y="40957"/>
                  </a:lnTo>
                  <a:lnTo>
                    <a:pt x="5396" y="42386"/>
                  </a:lnTo>
                  <a:lnTo>
                    <a:pt x="4762" y="43259"/>
                  </a:lnTo>
                  <a:lnTo>
                    <a:pt x="2936" y="44053"/>
                  </a:lnTo>
                  <a:lnTo>
                    <a:pt x="0" y="44212"/>
                  </a:lnTo>
                  <a:lnTo>
                    <a:pt x="0" y="45720"/>
                  </a:lnTo>
                  <a:lnTo>
                    <a:pt x="21351" y="45720"/>
                  </a:lnTo>
                  <a:lnTo>
                    <a:pt x="21351" y="44212"/>
                  </a:lnTo>
                  <a:lnTo>
                    <a:pt x="18889" y="44132"/>
                  </a:lnTo>
                  <a:lnTo>
                    <a:pt x="16430" y="43418"/>
                  </a:lnTo>
                  <a:lnTo>
                    <a:pt x="14525" y="41672"/>
                  </a:lnTo>
                  <a:lnTo>
                    <a:pt x="13970" y="40084"/>
                  </a:lnTo>
                  <a:lnTo>
                    <a:pt x="13731" y="38100"/>
                  </a:lnTo>
                  <a:lnTo>
                    <a:pt x="13731" y="10636"/>
                  </a:lnTo>
                  <a:lnTo>
                    <a:pt x="14604" y="9048"/>
                  </a:lnTo>
                  <a:lnTo>
                    <a:pt x="16986" y="7065"/>
                  </a:lnTo>
                  <a:lnTo>
                    <a:pt x="20796" y="5318"/>
                  </a:lnTo>
                  <a:lnTo>
                    <a:pt x="25955" y="4603"/>
                  </a:lnTo>
                  <a:lnTo>
                    <a:pt x="28812" y="5159"/>
                  </a:lnTo>
                  <a:lnTo>
                    <a:pt x="30717" y="7065"/>
                  </a:lnTo>
                  <a:lnTo>
                    <a:pt x="31750" y="10398"/>
                  </a:lnTo>
                  <a:lnTo>
                    <a:pt x="32067" y="15239"/>
                  </a:lnTo>
                  <a:lnTo>
                    <a:pt x="32067" y="36592"/>
                  </a:lnTo>
                  <a:lnTo>
                    <a:pt x="31750" y="40322"/>
                  </a:lnTo>
                  <a:lnTo>
                    <a:pt x="30717" y="42703"/>
                  </a:lnTo>
                  <a:lnTo>
                    <a:pt x="28812" y="43894"/>
                  </a:lnTo>
                  <a:lnTo>
                    <a:pt x="25955" y="44212"/>
                  </a:lnTo>
                  <a:lnTo>
                    <a:pt x="25955" y="45720"/>
                  </a:lnTo>
                  <a:lnTo>
                    <a:pt x="47307" y="45720"/>
                  </a:lnTo>
                  <a:lnTo>
                    <a:pt x="47307" y="44212"/>
                  </a:lnTo>
                  <a:lnTo>
                    <a:pt x="44211" y="44053"/>
                  </a:lnTo>
                  <a:lnTo>
                    <a:pt x="41751" y="43259"/>
                  </a:lnTo>
                  <a:lnTo>
                    <a:pt x="40877" y="42386"/>
                  </a:lnTo>
                  <a:lnTo>
                    <a:pt x="40242" y="40957"/>
                  </a:lnTo>
                  <a:lnTo>
                    <a:pt x="39846" y="39132"/>
                  </a:lnTo>
                  <a:lnTo>
                    <a:pt x="39687" y="36592"/>
                  </a:lnTo>
                  <a:lnTo>
                    <a:pt x="39687" y="10636"/>
                  </a:lnTo>
                  <a:lnTo>
                    <a:pt x="41988" y="8413"/>
                  </a:lnTo>
                  <a:lnTo>
                    <a:pt x="44608" y="6508"/>
                  </a:lnTo>
                  <a:lnTo>
                    <a:pt x="47783" y="5159"/>
                  </a:lnTo>
                  <a:lnTo>
                    <a:pt x="51831" y="4603"/>
                  </a:lnTo>
                  <a:lnTo>
                    <a:pt x="53814" y="4842"/>
                  </a:lnTo>
                  <a:lnTo>
                    <a:pt x="55402" y="5636"/>
                  </a:lnTo>
                  <a:lnTo>
                    <a:pt x="57150" y="8176"/>
                  </a:lnTo>
                  <a:lnTo>
                    <a:pt x="57863" y="11668"/>
                  </a:lnTo>
                  <a:lnTo>
                    <a:pt x="57943" y="15239"/>
                  </a:lnTo>
                  <a:lnTo>
                    <a:pt x="57943" y="36592"/>
                  </a:lnTo>
                  <a:lnTo>
                    <a:pt x="57863" y="38576"/>
                  </a:lnTo>
                  <a:lnTo>
                    <a:pt x="57626" y="40163"/>
                  </a:lnTo>
                  <a:lnTo>
                    <a:pt x="56593" y="42148"/>
                  </a:lnTo>
                  <a:lnTo>
                    <a:pt x="54768" y="43259"/>
                  </a:lnTo>
                  <a:lnTo>
                    <a:pt x="51831" y="44212"/>
                  </a:lnTo>
                  <a:lnTo>
                    <a:pt x="51831" y="45720"/>
                  </a:lnTo>
                  <a:lnTo>
                    <a:pt x="73183" y="45720"/>
                  </a:lnTo>
                  <a:lnTo>
                    <a:pt x="73183" y="44212"/>
                  </a:lnTo>
                  <a:lnTo>
                    <a:pt x="70167" y="44212"/>
                  </a:lnTo>
                  <a:lnTo>
                    <a:pt x="67468" y="42862"/>
                  </a:lnTo>
                  <a:lnTo>
                    <a:pt x="66118" y="41116"/>
                  </a:lnTo>
                  <a:lnTo>
                    <a:pt x="65642" y="39450"/>
                  </a:lnTo>
                  <a:lnTo>
                    <a:pt x="65563" y="38100"/>
                  </a:lnTo>
                  <a:lnTo>
                    <a:pt x="65563" y="16748"/>
                  </a:lnTo>
                  <a:lnTo>
                    <a:pt x="65404" y="10953"/>
                  </a:lnTo>
                  <a:lnTo>
                    <a:pt x="65007" y="8096"/>
                  </a:lnTo>
                  <a:lnTo>
                    <a:pt x="64213" y="5477"/>
                  </a:lnTo>
                  <a:lnTo>
                    <a:pt x="62943" y="3255"/>
                  </a:lnTo>
                  <a:lnTo>
                    <a:pt x="61038" y="1508"/>
                  </a:lnTo>
                  <a:lnTo>
                    <a:pt x="58420" y="397"/>
                  </a:lnTo>
                  <a:lnTo>
                    <a:pt x="54927" y="0"/>
                  </a:lnTo>
                  <a:lnTo>
                    <a:pt x="49529" y="793"/>
                  </a:lnTo>
                  <a:lnTo>
                    <a:pt x="45005" y="2698"/>
                  </a:lnTo>
                  <a:lnTo>
                    <a:pt x="41671" y="5159"/>
                  </a:lnTo>
                  <a:lnTo>
                    <a:pt x="39687" y="7620"/>
                  </a:lnTo>
                  <a:lnTo>
                    <a:pt x="38178" y="4525"/>
                  </a:lnTo>
                  <a:lnTo>
                    <a:pt x="36036" y="2063"/>
                  </a:lnTo>
                  <a:lnTo>
                    <a:pt x="33020" y="556"/>
                  </a:lnTo>
                  <a:lnTo>
                    <a:pt x="28971" y="0"/>
                  </a:lnTo>
                  <a:lnTo>
                    <a:pt x="25558" y="556"/>
                  </a:lnTo>
                  <a:lnTo>
                    <a:pt x="21986" y="2063"/>
                  </a:lnTo>
                  <a:lnTo>
                    <a:pt x="18017" y="4525"/>
                  </a:lnTo>
                  <a:lnTo>
                    <a:pt x="13731" y="7620"/>
                  </a:lnTo>
                  <a:lnTo>
                    <a:pt x="13731" y="0"/>
                  </a:lnTo>
                  <a:close/>
                </a:path>
              </a:pathLst>
            </a:custGeom>
            <a:solidFill>
              <a:srgbClr val="000000"/>
            </a:solidFill>
          </p:spPr>
          <p:txBody>
            <a:bodyPr vert="horz" lIns="91440" tIns="45720" rIns="91440" bIns="45720" anchor="t"/>
            <a:lstStyle/>
            <a:p>
              <a:endParaRPr lang="en-IN"/>
            </a:p>
          </p:txBody>
        </p:sp>
        <p:sp>
          <p:nvSpPr>
            <p:cNvPr id="2969" name="Shape 7709"/>
            <p:cNvSpPr/>
            <p:nvPr/>
          </p:nvSpPr>
          <p:spPr>
            <a:xfrm>
              <a:off x="4924044" y="5990795"/>
              <a:ext cx="45720" cy="45719"/>
            </a:xfrm>
            <a:custGeom>
              <a:avLst/>
              <a:gdLst/>
              <a:ahLst/>
              <a:cxnLst/>
              <a:rect l="0" t="0" r="0" b="0"/>
              <a:pathLst>
                <a:path w="45720" h="45719">
                  <a:moveTo>
                    <a:pt x="0" y="0"/>
                  </a:moveTo>
                  <a:lnTo>
                    <a:pt x="0" y="1507"/>
                  </a:lnTo>
                  <a:lnTo>
                    <a:pt x="2222" y="1587"/>
                  </a:lnTo>
                  <a:lnTo>
                    <a:pt x="4206" y="2301"/>
                  </a:lnTo>
                  <a:lnTo>
                    <a:pt x="5556" y="4047"/>
                  </a:lnTo>
                  <a:lnTo>
                    <a:pt x="5952" y="5634"/>
                  </a:lnTo>
                  <a:lnTo>
                    <a:pt x="6111" y="7619"/>
                  </a:lnTo>
                  <a:lnTo>
                    <a:pt x="6111" y="31987"/>
                  </a:lnTo>
                  <a:lnTo>
                    <a:pt x="6428" y="35638"/>
                  </a:lnTo>
                  <a:lnTo>
                    <a:pt x="7381" y="38655"/>
                  </a:lnTo>
                  <a:lnTo>
                    <a:pt x="8651" y="41036"/>
                  </a:lnTo>
                  <a:lnTo>
                    <a:pt x="10318" y="42862"/>
                  </a:lnTo>
                  <a:lnTo>
                    <a:pt x="12065" y="44211"/>
                  </a:lnTo>
                  <a:lnTo>
                    <a:pt x="13811" y="45085"/>
                  </a:lnTo>
                  <a:lnTo>
                    <a:pt x="16827" y="45719"/>
                  </a:lnTo>
                  <a:lnTo>
                    <a:pt x="19367" y="45402"/>
                  </a:lnTo>
                  <a:lnTo>
                    <a:pt x="22303" y="44608"/>
                  </a:lnTo>
                  <a:lnTo>
                    <a:pt x="25558" y="43179"/>
                  </a:lnTo>
                  <a:lnTo>
                    <a:pt x="28971" y="41194"/>
                  </a:lnTo>
                  <a:lnTo>
                    <a:pt x="32067" y="36591"/>
                  </a:lnTo>
                  <a:lnTo>
                    <a:pt x="32067" y="45719"/>
                  </a:lnTo>
                  <a:lnTo>
                    <a:pt x="33575" y="45719"/>
                  </a:lnTo>
                  <a:lnTo>
                    <a:pt x="36115" y="44608"/>
                  </a:lnTo>
                  <a:lnTo>
                    <a:pt x="39052" y="43417"/>
                  </a:lnTo>
                  <a:lnTo>
                    <a:pt x="45720" y="41194"/>
                  </a:lnTo>
                  <a:lnTo>
                    <a:pt x="45720" y="39607"/>
                  </a:lnTo>
                  <a:lnTo>
                    <a:pt x="43734" y="39448"/>
                  </a:lnTo>
                  <a:lnTo>
                    <a:pt x="42227" y="39052"/>
                  </a:lnTo>
                  <a:lnTo>
                    <a:pt x="40481" y="37702"/>
                  </a:lnTo>
                  <a:lnTo>
                    <a:pt x="39766" y="35797"/>
                  </a:lnTo>
                  <a:lnTo>
                    <a:pt x="39687" y="33574"/>
                  </a:lnTo>
                  <a:lnTo>
                    <a:pt x="39687" y="0"/>
                  </a:lnTo>
                  <a:lnTo>
                    <a:pt x="24447" y="0"/>
                  </a:lnTo>
                  <a:lnTo>
                    <a:pt x="24447" y="1507"/>
                  </a:lnTo>
                  <a:lnTo>
                    <a:pt x="26987" y="1587"/>
                  </a:lnTo>
                  <a:lnTo>
                    <a:pt x="28892" y="1824"/>
                  </a:lnTo>
                  <a:lnTo>
                    <a:pt x="30241" y="2222"/>
                  </a:lnTo>
                  <a:lnTo>
                    <a:pt x="31115" y="2857"/>
                  </a:lnTo>
                  <a:lnTo>
                    <a:pt x="31987" y="4762"/>
                  </a:lnTo>
                  <a:lnTo>
                    <a:pt x="32067" y="7619"/>
                  </a:lnTo>
                  <a:lnTo>
                    <a:pt x="32067" y="32543"/>
                  </a:lnTo>
                  <a:lnTo>
                    <a:pt x="31908" y="34131"/>
                  </a:lnTo>
                  <a:lnTo>
                    <a:pt x="31432" y="35401"/>
                  </a:lnTo>
                  <a:lnTo>
                    <a:pt x="30479" y="36591"/>
                  </a:lnTo>
                  <a:lnTo>
                    <a:pt x="25955" y="38655"/>
                  </a:lnTo>
                  <a:lnTo>
                    <a:pt x="23653" y="39369"/>
                  </a:lnTo>
                  <a:lnTo>
                    <a:pt x="21351" y="39607"/>
                  </a:lnTo>
                  <a:lnTo>
                    <a:pt x="19287" y="39369"/>
                  </a:lnTo>
                  <a:lnTo>
                    <a:pt x="17621" y="38655"/>
                  </a:lnTo>
                  <a:lnTo>
                    <a:pt x="15240" y="36353"/>
                  </a:lnTo>
                  <a:lnTo>
                    <a:pt x="14048" y="33813"/>
                  </a:lnTo>
                  <a:lnTo>
                    <a:pt x="13731" y="31987"/>
                  </a:lnTo>
                  <a:lnTo>
                    <a:pt x="13731" y="0"/>
                  </a:lnTo>
                  <a:lnTo>
                    <a:pt x="0" y="0"/>
                  </a:lnTo>
                  <a:close/>
                </a:path>
              </a:pathLst>
            </a:custGeom>
            <a:solidFill>
              <a:srgbClr val="000000"/>
            </a:solidFill>
          </p:spPr>
          <p:txBody>
            <a:bodyPr vert="horz" lIns="91440" tIns="45720" rIns="91440" bIns="45720" anchor="t"/>
            <a:lstStyle/>
            <a:p>
              <a:endParaRPr lang="en-IN"/>
            </a:p>
          </p:txBody>
        </p:sp>
        <p:sp>
          <p:nvSpPr>
            <p:cNvPr id="2970" name="Shape 7710"/>
            <p:cNvSpPr/>
            <p:nvPr/>
          </p:nvSpPr>
          <p:spPr>
            <a:xfrm>
              <a:off x="4977384" y="5989287"/>
              <a:ext cx="28971" cy="47228"/>
            </a:xfrm>
            <a:custGeom>
              <a:avLst/>
              <a:gdLst/>
              <a:ahLst/>
              <a:cxnLst/>
              <a:rect l="0" t="0" r="0" b="0"/>
              <a:pathLst>
                <a:path w="28971" h="47228">
                  <a:moveTo>
                    <a:pt x="13731" y="0"/>
                  </a:moveTo>
                  <a:lnTo>
                    <a:pt x="10080" y="238"/>
                  </a:lnTo>
                  <a:lnTo>
                    <a:pt x="7063" y="1032"/>
                  </a:lnTo>
                  <a:lnTo>
                    <a:pt x="4682" y="2222"/>
                  </a:lnTo>
                  <a:lnTo>
                    <a:pt x="2857" y="3810"/>
                  </a:lnTo>
                  <a:lnTo>
                    <a:pt x="1507" y="5636"/>
                  </a:lnTo>
                  <a:lnTo>
                    <a:pt x="634" y="7700"/>
                  </a:lnTo>
                  <a:lnTo>
                    <a:pt x="0" y="12223"/>
                  </a:lnTo>
                  <a:lnTo>
                    <a:pt x="793" y="17145"/>
                  </a:lnTo>
                  <a:lnTo>
                    <a:pt x="3094" y="20796"/>
                  </a:lnTo>
                  <a:lnTo>
                    <a:pt x="6428" y="23575"/>
                  </a:lnTo>
                  <a:lnTo>
                    <a:pt x="10714" y="25876"/>
                  </a:lnTo>
                  <a:lnTo>
                    <a:pt x="16827" y="30480"/>
                  </a:lnTo>
                  <a:lnTo>
                    <a:pt x="19050" y="31671"/>
                  </a:lnTo>
                  <a:lnTo>
                    <a:pt x="20954" y="32941"/>
                  </a:lnTo>
                  <a:lnTo>
                    <a:pt x="22303" y="34528"/>
                  </a:lnTo>
                  <a:lnTo>
                    <a:pt x="22859" y="36592"/>
                  </a:lnTo>
                  <a:lnTo>
                    <a:pt x="22066" y="40322"/>
                  </a:lnTo>
                  <a:lnTo>
                    <a:pt x="20002" y="42703"/>
                  </a:lnTo>
                  <a:lnTo>
                    <a:pt x="17064" y="43894"/>
                  </a:lnTo>
                  <a:lnTo>
                    <a:pt x="13731" y="44212"/>
                  </a:lnTo>
                  <a:lnTo>
                    <a:pt x="10636" y="43814"/>
                  </a:lnTo>
                  <a:lnTo>
                    <a:pt x="8175" y="42703"/>
                  </a:lnTo>
                  <a:lnTo>
                    <a:pt x="6269" y="41116"/>
                  </a:lnTo>
                  <a:lnTo>
                    <a:pt x="4841" y="39052"/>
                  </a:lnTo>
                  <a:lnTo>
                    <a:pt x="2857" y="34528"/>
                  </a:lnTo>
                  <a:lnTo>
                    <a:pt x="1587" y="30480"/>
                  </a:lnTo>
                  <a:lnTo>
                    <a:pt x="0" y="30480"/>
                  </a:lnTo>
                  <a:lnTo>
                    <a:pt x="0" y="45720"/>
                  </a:lnTo>
                  <a:lnTo>
                    <a:pt x="1587" y="45720"/>
                  </a:lnTo>
                  <a:lnTo>
                    <a:pt x="1587" y="45482"/>
                  </a:lnTo>
                  <a:lnTo>
                    <a:pt x="1746" y="44926"/>
                  </a:lnTo>
                  <a:lnTo>
                    <a:pt x="2222" y="44450"/>
                  </a:lnTo>
                  <a:lnTo>
                    <a:pt x="3094" y="44212"/>
                  </a:lnTo>
                  <a:lnTo>
                    <a:pt x="5634" y="44688"/>
                  </a:lnTo>
                  <a:lnTo>
                    <a:pt x="8572" y="45720"/>
                  </a:lnTo>
                  <a:lnTo>
                    <a:pt x="11826" y="46752"/>
                  </a:lnTo>
                  <a:lnTo>
                    <a:pt x="15239" y="47228"/>
                  </a:lnTo>
                  <a:lnTo>
                    <a:pt x="20002" y="46355"/>
                  </a:lnTo>
                  <a:lnTo>
                    <a:pt x="24367" y="43814"/>
                  </a:lnTo>
                  <a:lnTo>
                    <a:pt x="26272" y="41910"/>
                  </a:lnTo>
                  <a:lnTo>
                    <a:pt x="27701" y="39528"/>
                  </a:lnTo>
                  <a:lnTo>
                    <a:pt x="28653" y="36751"/>
                  </a:lnTo>
                  <a:lnTo>
                    <a:pt x="28971" y="33496"/>
                  </a:lnTo>
                  <a:lnTo>
                    <a:pt x="28416" y="29527"/>
                  </a:lnTo>
                  <a:lnTo>
                    <a:pt x="26907" y="26511"/>
                  </a:lnTo>
                  <a:lnTo>
                    <a:pt x="24447" y="24288"/>
                  </a:lnTo>
                  <a:lnTo>
                    <a:pt x="21351" y="22860"/>
                  </a:lnTo>
                  <a:lnTo>
                    <a:pt x="9207" y="15239"/>
                  </a:lnTo>
                  <a:lnTo>
                    <a:pt x="7381" y="13891"/>
                  </a:lnTo>
                  <a:lnTo>
                    <a:pt x="6508" y="12144"/>
                  </a:lnTo>
                  <a:lnTo>
                    <a:pt x="6191" y="10477"/>
                  </a:lnTo>
                  <a:lnTo>
                    <a:pt x="6111" y="9128"/>
                  </a:lnTo>
                  <a:lnTo>
                    <a:pt x="6428" y="6906"/>
                  </a:lnTo>
                  <a:lnTo>
                    <a:pt x="7461" y="4921"/>
                  </a:lnTo>
                  <a:lnTo>
                    <a:pt x="9366" y="3572"/>
                  </a:lnTo>
                  <a:lnTo>
                    <a:pt x="12223" y="3016"/>
                  </a:lnTo>
                  <a:lnTo>
                    <a:pt x="15636" y="3413"/>
                  </a:lnTo>
                  <a:lnTo>
                    <a:pt x="17303" y="4048"/>
                  </a:lnTo>
                  <a:lnTo>
                    <a:pt x="18891" y="5159"/>
                  </a:lnTo>
                  <a:lnTo>
                    <a:pt x="20398" y="6667"/>
                  </a:lnTo>
                  <a:lnTo>
                    <a:pt x="21907" y="8811"/>
                  </a:lnTo>
                  <a:lnTo>
                    <a:pt x="23256" y="11668"/>
                  </a:lnTo>
                  <a:lnTo>
                    <a:pt x="24447" y="15239"/>
                  </a:lnTo>
                  <a:lnTo>
                    <a:pt x="25955" y="15239"/>
                  </a:lnTo>
                  <a:lnTo>
                    <a:pt x="24447" y="1508"/>
                  </a:lnTo>
                  <a:lnTo>
                    <a:pt x="22859" y="1508"/>
                  </a:lnTo>
                  <a:lnTo>
                    <a:pt x="20557" y="1270"/>
                  </a:lnTo>
                  <a:lnTo>
                    <a:pt x="18334" y="715"/>
                  </a:lnTo>
                  <a:lnTo>
                    <a:pt x="16033" y="238"/>
                  </a:lnTo>
                  <a:lnTo>
                    <a:pt x="13731" y="0"/>
                  </a:lnTo>
                  <a:close/>
                </a:path>
              </a:pathLst>
            </a:custGeom>
            <a:solidFill>
              <a:srgbClr val="000000"/>
            </a:solidFill>
          </p:spPr>
          <p:txBody>
            <a:bodyPr vert="horz" lIns="91440" tIns="45720" rIns="91440" bIns="45720" anchor="t"/>
            <a:lstStyle/>
            <a:p>
              <a:endParaRPr lang="en-IN"/>
            </a:p>
          </p:txBody>
        </p:sp>
        <p:sp>
          <p:nvSpPr>
            <p:cNvPr id="2971" name="Shape 7711"/>
            <p:cNvSpPr/>
            <p:nvPr/>
          </p:nvSpPr>
          <p:spPr>
            <a:xfrm>
              <a:off x="5013975" y="5989287"/>
              <a:ext cx="38100" cy="47228"/>
            </a:xfrm>
            <a:custGeom>
              <a:avLst/>
              <a:gdLst/>
              <a:ahLst/>
              <a:cxnLst/>
              <a:rect l="0" t="0" r="0" b="0"/>
              <a:pathLst>
                <a:path w="38100" h="47228">
                  <a:moveTo>
                    <a:pt x="21352" y="0"/>
                  </a:moveTo>
                  <a:lnTo>
                    <a:pt x="17383" y="397"/>
                  </a:lnTo>
                  <a:lnTo>
                    <a:pt x="13493" y="1428"/>
                  </a:lnTo>
                  <a:lnTo>
                    <a:pt x="9922" y="3333"/>
                  </a:lnTo>
                  <a:lnTo>
                    <a:pt x="6667" y="5873"/>
                  </a:lnTo>
                  <a:lnTo>
                    <a:pt x="3968" y="9287"/>
                  </a:lnTo>
                  <a:lnTo>
                    <a:pt x="1826" y="13493"/>
                  </a:lnTo>
                  <a:lnTo>
                    <a:pt x="476" y="18494"/>
                  </a:lnTo>
                  <a:lnTo>
                    <a:pt x="0" y="24368"/>
                  </a:lnTo>
                  <a:lnTo>
                    <a:pt x="476" y="29686"/>
                  </a:lnTo>
                  <a:lnTo>
                    <a:pt x="1826" y="34369"/>
                  </a:lnTo>
                  <a:lnTo>
                    <a:pt x="3809" y="38258"/>
                  </a:lnTo>
                  <a:lnTo>
                    <a:pt x="6350" y="41513"/>
                  </a:lnTo>
                  <a:lnTo>
                    <a:pt x="9207" y="43973"/>
                  </a:lnTo>
                  <a:lnTo>
                    <a:pt x="12223" y="45800"/>
                  </a:lnTo>
                  <a:lnTo>
                    <a:pt x="15398" y="46831"/>
                  </a:lnTo>
                  <a:lnTo>
                    <a:pt x="18336" y="47228"/>
                  </a:lnTo>
                  <a:lnTo>
                    <a:pt x="21193" y="46989"/>
                  </a:lnTo>
                  <a:lnTo>
                    <a:pt x="23971" y="46355"/>
                  </a:lnTo>
                  <a:lnTo>
                    <a:pt x="26749" y="45165"/>
                  </a:lnTo>
                  <a:lnTo>
                    <a:pt x="29368" y="43418"/>
                  </a:lnTo>
                  <a:lnTo>
                    <a:pt x="31829" y="41116"/>
                  </a:lnTo>
                  <a:lnTo>
                    <a:pt x="34211" y="38258"/>
                  </a:lnTo>
                  <a:lnTo>
                    <a:pt x="36274" y="34687"/>
                  </a:lnTo>
                  <a:lnTo>
                    <a:pt x="38100" y="30480"/>
                  </a:lnTo>
                  <a:lnTo>
                    <a:pt x="36592" y="30480"/>
                  </a:lnTo>
                  <a:lnTo>
                    <a:pt x="34211" y="33813"/>
                  </a:lnTo>
                  <a:lnTo>
                    <a:pt x="31432" y="36751"/>
                  </a:lnTo>
                  <a:lnTo>
                    <a:pt x="27781" y="38815"/>
                  </a:lnTo>
                  <a:lnTo>
                    <a:pt x="22859" y="39608"/>
                  </a:lnTo>
                  <a:lnTo>
                    <a:pt x="19606" y="39291"/>
                  </a:lnTo>
                  <a:lnTo>
                    <a:pt x="16590" y="38258"/>
                  </a:lnTo>
                  <a:lnTo>
                    <a:pt x="14049" y="36592"/>
                  </a:lnTo>
                  <a:lnTo>
                    <a:pt x="11827" y="34289"/>
                  </a:lnTo>
                  <a:lnTo>
                    <a:pt x="10001" y="31432"/>
                  </a:lnTo>
                  <a:lnTo>
                    <a:pt x="8731" y="28019"/>
                  </a:lnTo>
                  <a:lnTo>
                    <a:pt x="7937" y="24209"/>
                  </a:lnTo>
                  <a:lnTo>
                    <a:pt x="7620" y="19843"/>
                  </a:lnTo>
                  <a:lnTo>
                    <a:pt x="8017" y="15161"/>
                  </a:lnTo>
                  <a:lnTo>
                    <a:pt x="9128" y="11430"/>
                  </a:lnTo>
                  <a:lnTo>
                    <a:pt x="10636" y="8493"/>
                  </a:lnTo>
                  <a:lnTo>
                    <a:pt x="12541" y="6271"/>
                  </a:lnTo>
                  <a:lnTo>
                    <a:pt x="14604" y="4683"/>
                  </a:lnTo>
                  <a:lnTo>
                    <a:pt x="16590" y="3731"/>
                  </a:lnTo>
                  <a:lnTo>
                    <a:pt x="18415" y="3175"/>
                  </a:lnTo>
                  <a:lnTo>
                    <a:pt x="19843" y="3016"/>
                  </a:lnTo>
                  <a:lnTo>
                    <a:pt x="21828" y="3096"/>
                  </a:lnTo>
                  <a:lnTo>
                    <a:pt x="23416" y="3333"/>
                  </a:lnTo>
                  <a:lnTo>
                    <a:pt x="25400" y="4207"/>
                  </a:lnTo>
                  <a:lnTo>
                    <a:pt x="26511" y="5636"/>
                  </a:lnTo>
                  <a:lnTo>
                    <a:pt x="27463" y="7620"/>
                  </a:lnTo>
                  <a:lnTo>
                    <a:pt x="27463" y="9128"/>
                  </a:lnTo>
                  <a:lnTo>
                    <a:pt x="27781" y="11192"/>
                  </a:lnTo>
                  <a:lnTo>
                    <a:pt x="28575" y="12621"/>
                  </a:lnTo>
                  <a:lnTo>
                    <a:pt x="30003" y="13415"/>
                  </a:lnTo>
                  <a:lnTo>
                    <a:pt x="31988" y="13732"/>
                  </a:lnTo>
                  <a:lnTo>
                    <a:pt x="34052" y="13415"/>
                  </a:lnTo>
                  <a:lnTo>
                    <a:pt x="35481" y="12621"/>
                  </a:lnTo>
                  <a:lnTo>
                    <a:pt x="36274" y="11192"/>
                  </a:lnTo>
                  <a:lnTo>
                    <a:pt x="36592" y="9128"/>
                  </a:lnTo>
                  <a:lnTo>
                    <a:pt x="36274" y="7778"/>
                  </a:lnTo>
                  <a:lnTo>
                    <a:pt x="35481" y="6112"/>
                  </a:lnTo>
                  <a:lnTo>
                    <a:pt x="34052" y="4445"/>
                  </a:lnTo>
                  <a:lnTo>
                    <a:pt x="31988" y="3016"/>
                  </a:lnTo>
                  <a:lnTo>
                    <a:pt x="30321" y="1905"/>
                  </a:lnTo>
                  <a:lnTo>
                    <a:pt x="27861" y="952"/>
                  </a:lnTo>
                  <a:lnTo>
                    <a:pt x="24765" y="238"/>
                  </a:lnTo>
                  <a:lnTo>
                    <a:pt x="21352" y="0"/>
                  </a:lnTo>
                  <a:close/>
                </a:path>
              </a:pathLst>
            </a:custGeom>
            <a:solidFill>
              <a:srgbClr val="000000"/>
            </a:solidFill>
          </p:spPr>
          <p:txBody>
            <a:bodyPr vert="horz" lIns="91440" tIns="45720" rIns="91440" bIns="45720" anchor="t"/>
            <a:lstStyle/>
            <a:p>
              <a:endParaRPr lang="en-IN"/>
            </a:p>
          </p:txBody>
        </p:sp>
        <p:sp>
          <p:nvSpPr>
            <p:cNvPr id="2972" name="Shape 7712"/>
            <p:cNvSpPr/>
            <p:nvPr/>
          </p:nvSpPr>
          <p:spPr>
            <a:xfrm>
              <a:off x="5058187" y="5967935"/>
              <a:ext cx="22860" cy="67071"/>
            </a:xfrm>
            <a:custGeom>
              <a:avLst/>
              <a:gdLst/>
              <a:ahLst/>
              <a:cxnLst/>
              <a:rect l="0" t="0" r="0" b="0"/>
              <a:pathLst>
                <a:path w="22860" h="67071">
                  <a:moveTo>
                    <a:pt x="15240" y="0"/>
                  </a:moveTo>
                  <a:lnTo>
                    <a:pt x="10953" y="872"/>
                  </a:lnTo>
                  <a:lnTo>
                    <a:pt x="7063" y="1507"/>
                  </a:lnTo>
                  <a:lnTo>
                    <a:pt x="3492" y="2142"/>
                  </a:lnTo>
                  <a:lnTo>
                    <a:pt x="0" y="3094"/>
                  </a:lnTo>
                  <a:lnTo>
                    <a:pt x="0" y="4603"/>
                  </a:lnTo>
                  <a:lnTo>
                    <a:pt x="3016" y="4603"/>
                  </a:lnTo>
                  <a:lnTo>
                    <a:pt x="5079" y="4921"/>
                  </a:lnTo>
                  <a:lnTo>
                    <a:pt x="6508" y="5952"/>
                  </a:lnTo>
                  <a:lnTo>
                    <a:pt x="7302" y="7778"/>
                  </a:lnTo>
                  <a:lnTo>
                    <a:pt x="7620" y="10715"/>
                  </a:lnTo>
                  <a:lnTo>
                    <a:pt x="7620" y="57943"/>
                  </a:lnTo>
                  <a:lnTo>
                    <a:pt x="7302" y="61673"/>
                  </a:lnTo>
                  <a:lnTo>
                    <a:pt x="6111" y="64055"/>
                  </a:lnTo>
                  <a:lnTo>
                    <a:pt x="3730" y="65246"/>
                  </a:lnTo>
                  <a:lnTo>
                    <a:pt x="0" y="65563"/>
                  </a:lnTo>
                  <a:lnTo>
                    <a:pt x="0" y="67071"/>
                  </a:lnTo>
                  <a:lnTo>
                    <a:pt x="22860" y="67071"/>
                  </a:lnTo>
                  <a:lnTo>
                    <a:pt x="22860" y="65563"/>
                  </a:lnTo>
                  <a:lnTo>
                    <a:pt x="19128" y="65246"/>
                  </a:lnTo>
                  <a:lnTo>
                    <a:pt x="16747" y="64055"/>
                  </a:lnTo>
                  <a:lnTo>
                    <a:pt x="15557" y="61673"/>
                  </a:lnTo>
                  <a:lnTo>
                    <a:pt x="15240" y="57943"/>
                  </a:lnTo>
                  <a:lnTo>
                    <a:pt x="15240" y="0"/>
                  </a:lnTo>
                  <a:close/>
                </a:path>
              </a:pathLst>
            </a:custGeom>
            <a:solidFill>
              <a:srgbClr val="000000"/>
            </a:solidFill>
          </p:spPr>
          <p:txBody>
            <a:bodyPr vert="horz" lIns="91440" tIns="45720" rIns="91440" bIns="45720" anchor="t"/>
            <a:lstStyle/>
            <a:p>
              <a:endParaRPr lang="en-IN"/>
            </a:p>
          </p:txBody>
        </p:sp>
        <p:sp>
          <p:nvSpPr>
            <p:cNvPr id="2973" name="Shape 7713"/>
            <p:cNvSpPr/>
            <p:nvPr/>
          </p:nvSpPr>
          <p:spPr>
            <a:xfrm>
              <a:off x="5085651" y="5989287"/>
              <a:ext cx="39607" cy="45720"/>
            </a:xfrm>
            <a:custGeom>
              <a:avLst/>
              <a:gdLst/>
              <a:ahLst/>
              <a:cxnLst/>
              <a:rect l="0" t="0" r="0" b="0"/>
              <a:pathLst>
                <a:path w="39607" h="45720">
                  <a:moveTo>
                    <a:pt x="19763" y="0"/>
                  </a:moveTo>
                  <a:lnTo>
                    <a:pt x="18256" y="3016"/>
                  </a:lnTo>
                  <a:lnTo>
                    <a:pt x="20875" y="3255"/>
                  </a:lnTo>
                  <a:lnTo>
                    <a:pt x="22859" y="4048"/>
                  </a:lnTo>
                  <a:lnTo>
                    <a:pt x="25717" y="6826"/>
                  </a:lnTo>
                  <a:lnTo>
                    <a:pt x="27066" y="10716"/>
                  </a:lnTo>
                  <a:lnTo>
                    <a:pt x="27383" y="15239"/>
                  </a:lnTo>
                  <a:lnTo>
                    <a:pt x="6032" y="15239"/>
                  </a:lnTo>
                  <a:lnTo>
                    <a:pt x="6746" y="11668"/>
                  </a:lnTo>
                  <a:lnTo>
                    <a:pt x="7778" y="8811"/>
                  </a:lnTo>
                  <a:lnTo>
                    <a:pt x="8968" y="6667"/>
                  </a:lnTo>
                  <a:lnTo>
                    <a:pt x="10477" y="5159"/>
                  </a:lnTo>
                  <a:lnTo>
                    <a:pt x="12143" y="4048"/>
                  </a:lnTo>
                  <a:lnTo>
                    <a:pt x="13970" y="3413"/>
                  </a:lnTo>
                  <a:lnTo>
                    <a:pt x="18256" y="3016"/>
                  </a:lnTo>
                  <a:lnTo>
                    <a:pt x="19763" y="0"/>
                  </a:lnTo>
                  <a:lnTo>
                    <a:pt x="16747" y="238"/>
                  </a:lnTo>
                  <a:lnTo>
                    <a:pt x="13493" y="1032"/>
                  </a:lnTo>
                  <a:lnTo>
                    <a:pt x="10159" y="2461"/>
                  </a:lnTo>
                  <a:lnTo>
                    <a:pt x="7063" y="4762"/>
                  </a:lnTo>
                  <a:lnTo>
                    <a:pt x="4206" y="7937"/>
                  </a:lnTo>
                  <a:lnTo>
                    <a:pt x="1983" y="12223"/>
                  </a:lnTo>
                  <a:lnTo>
                    <a:pt x="555" y="17621"/>
                  </a:lnTo>
                  <a:lnTo>
                    <a:pt x="0" y="24368"/>
                  </a:lnTo>
                  <a:lnTo>
                    <a:pt x="317" y="29686"/>
                  </a:lnTo>
                  <a:lnTo>
                    <a:pt x="1111" y="34131"/>
                  </a:lnTo>
                  <a:lnTo>
                    <a:pt x="2540" y="37782"/>
                  </a:lnTo>
                  <a:lnTo>
                    <a:pt x="4523" y="40719"/>
                  </a:lnTo>
                  <a:lnTo>
                    <a:pt x="7143" y="43021"/>
                  </a:lnTo>
                  <a:lnTo>
                    <a:pt x="10238" y="44530"/>
                  </a:lnTo>
                  <a:lnTo>
                    <a:pt x="13970" y="45402"/>
                  </a:lnTo>
                  <a:lnTo>
                    <a:pt x="18256" y="45720"/>
                  </a:lnTo>
                  <a:lnTo>
                    <a:pt x="23495" y="45165"/>
                  </a:lnTo>
                  <a:lnTo>
                    <a:pt x="27781" y="43736"/>
                  </a:lnTo>
                  <a:lnTo>
                    <a:pt x="31273" y="41672"/>
                  </a:lnTo>
                  <a:lnTo>
                    <a:pt x="34051" y="39211"/>
                  </a:lnTo>
                  <a:lnTo>
                    <a:pt x="36195" y="36592"/>
                  </a:lnTo>
                  <a:lnTo>
                    <a:pt x="37782" y="34131"/>
                  </a:lnTo>
                  <a:lnTo>
                    <a:pt x="38893" y="31988"/>
                  </a:lnTo>
                  <a:lnTo>
                    <a:pt x="39607" y="30480"/>
                  </a:lnTo>
                  <a:lnTo>
                    <a:pt x="38100" y="28972"/>
                  </a:lnTo>
                  <a:lnTo>
                    <a:pt x="35718" y="32782"/>
                  </a:lnTo>
                  <a:lnTo>
                    <a:pt x="32781" y="36751"/>
                  </a:lnTo>
                  <a:lnTo>
                    <a:pt x="28653" y="39846"/>
                  </a:lnTo>
                  <a:lnTo>
                    <a:pt x="26034" y="40798"/>
                  </a:lnTo>
                  <a:lnTo>
                    <a:pt x="22859" y="41116"/>
                  </a:lnTo>
                  <a:lnTo>
                    <a:pt x="20002" y="40878"/>
                  </a:lnTo>
                  <a:lnTo>
                    <a:pt x="17223" y="40084"/>
                  </a:lnTo>
                  <a:lnTo>
                    <a:pt x="14604" y="38735"/>
                  </a:lnTo>
                  <a:lnTo>
                    <a:pt x="12223" y="36592"/>
                  </a:lnTo>
                  <a:lnTo>
                    <a:pt x="10080" y="33576"/>
                  </a:lnTo>
                  <a:lnTo>
                    <a:pt x="8254" y="29527"/>
                  </a:lnTo>
                  <a:lnTo>
                    <a:pt x="6905" y="24527"/>
                  </a:lnTo>
                  <a:lnTo>
                    <a:pt x="6032" y="18256"/>
                  </a:lnTo>
                  <a:lnTo>
                    <a:pt x="38100" y="18256"/>
                  </a:lnTo>
                  <a:lnTo>
                    <a:pt x="37226" y="13573"/>
                  </a:lnTo>
                  <a:lnTo>
                    <a:pt x="35877" y="9605"/>
                  </a:lnTo>
                  <a:lnTo>
                    <a:pt x="33972" y="6508"/>
                  </a:lnTo>
                  <a:lnTo>
                    <a:pt x="31750" y="3968"/>
                  </a:lnTo>
                  <a:lnTo>
                    <a:pt x="29130" y="2143"/>
                  </a:lnTo>
                  <a:lnTo>
                    <a:pt x="26272" y="952"/>
                  </a:lnTo>
                  <a:lnTo>
                    <a:pt x="23097" y="238"/>
                  </a:lnTo>
                  <a:lnTo>
                    <a:pt x="19763" y="0"/>
                  </a:lnTo>
                  <a:close/>
                </a:path>
              </a:pathLst>
            </a:custGeom>
            <a:solidFill>
              <a:srgbClr val="000000"/>
            </a:solidFill>
          </p:spPr>
          <p:txBody>
            <a:bodyPr vert="horz" lIns="91440" tIns="45720" rIns="91440" bIns="45720" anchor="t"/>
            <a:lstStyle/>
            <a:p>
              <a:endParaRPr lang="en-IN"/>
            </a:p>
          </p:txBody>
        </p:sp>
        <p:sp>
          <p:nvSpPr>
            <p:cNvPr id="2974" name="Shape 7714"/>
            <p:cNvSpPr/>
            <p:nvPr/>
          </p:nvSpPr>
          <p:spPr>
            <a:xfrm>
              <a:off x="5155739" y="5989287"/>
              <a:ext cx="39608" cy="47228"/>
            </a:xfrm>
            <a:custGeom>
              <a:avLst/>
              <a:gdLst/>
              <a:ahLst/>
              <a:cxnLst/>
              <a:rect l="0" t="0" r="0" b="0"/>
              <a:pathLst>
                <a:path w="39608" h="47228">
                  <a:moveTo>
                    <a:pt x="16748" y="0"/>
                  </a:moveTo>
                  <a:lnTo>
                    <a:pt x="13017" y="238"/>
                  </a:lnTo>
                  <a:lnTo>
                    <a:pt x="9842" y="1032"/>
                  </a:lnTo>
                  <a:lnTo>
                    <a:pt x="7223" y="2143"/>
                  </a:lnTo>
                  <a:lnTo>
                    <a:pt x="5159" y="3651"/>
                  </a:lnTo>
                  <a:lnTo>
                    <a:pt x="3492" y="5318"/>
                  </a:lnTo>
                  <a:lnTo>
                    <a:pt x="2381" y="7065"/>
                  </a:lnTo>
                  <a:lnTo>
                    <a:pt x="1508" y="10636"/>
                  </a:lnTo>
                  <a:lnTo>
                    <a:pt x="1826" y="11827"/>
                  </a:lnTo>
                  <a:lnTo>
                    <a:pt x="2619" y="12780"/>
                  </a:lnTo>
                  <a:lnTo>
                    <a:pt x="4048" y="13493"/>
                  </a:lnTo>
                  <a:lnTo>
                    <a:pt x="6112" y="13732"/>
                  </a:lnTo>
                  <a:lnTo>
                    <a:pt x="7223" y="13493"/>
                  </a:lnTo>
                  <a:lnTo>
                    <a:pt x="8176" y="12780"/>
                  </a:lnTo>
                  <a:lnTo>
                    <a:pt x="8889" y="11827"/>
                  </a:lnTo>
                  <a:lnTo>
                    <a:pt x="9128" y="10636"/>
                  </a:lnTo>
                  <a:lnTo>
                    <a:pt x="9128" y="6112"/>
                  </a:lnTo>
                  <a:lnTo>
                    <a:pt x="9922" y="5001"/>
                  </a:lnTo>
                  <a:lnTo>
                    <a:pt x="11827" y="3968"/>
                  </a:lnTo>
                  <a:lnTo>
                    <a:pt x="14287" y="3255"/>
                  </a:lnTo>
                  <a:lnTo>
                    <a:pt x="16748" y="3016"/>
                  </a:lnTo>
                  <a:lnTo>
                    <a:pt x="19208" y="3096"/>
                  </a:lnTo>
                  <a:lnTo>
                    <a:pt x="21669" y="3968"/>
                  </a:lnTo>
                  <a:lnTo>
                    <a:pt x="22781" y="4842"/>
                  </a:lnTo>
                  <a:lnTo>
                    <a:pt x="23574" y="6191"/>
                  </a:lnTo>
                  <a:lnTo>
                    <a:pt x="24129" y="8096"/>
                  </a:lnTo>
                  <a:lnTo>
                    <a:pt x="24368" y="10636"/>
                  </a:lnTo>
                  <a:lnTo>
                    <a:pt x="24368" y="15239"/>
                  </a:lnTo>
                  <a:lnTo>
                    <a:pt x="23281" y="15651"/>
                  </a:lnTo>
                  <a:lnTo>
                    <a:pt x="24368" y="18256"/>
                  </a:lnTo>
                  <a:lnTo>
                    <a:pt x="24368" y="33496"/>
                  </a:lnTo>
                  <a:lnTo>
                    <a:pt x="24288" y="35560"/>
                  </a:lnTo>
                  <a:lnTo>
                    <a:pt x="23971" y="37147"/>
                  </a:lnTo>
                  <a:lnTo>
                    <a:pt x="23098" y="38417"/>
                  </a:lnTo>
                  <a:lnTo>
                    <a:pt x="21352" y="39608"/>
                  </a:lnTo>
                  <a:lnTo>
                    <a:pt x="19923" y="39846"/>
                  </a:lnTo>
                  <a:lnTo>
                    <a:pt x="18256" y="40322"/>
                  </a:lnTo>
                  <a:lnTo>
                    <a:pt x="16590" y="40878"/>
                  </a:lnTo>
                  <a:lnTo>
                    <a:pt x="15239" y="41116"/>
                  </a:lnTo>
                  <a:lnTo>
                    <a:pt x="12144" y="40561"/>
                  </a:lnTo>
                  <a:lnTo>
                    <a:pt x="9683" y="39052"/>
                  </a:lnTo>
                  <a:lnTo>
                    <a:pt x="8176" y="36592"/>
                  </a:lnTo>
                  <a:lnTo>
                    <a:pt x="7620" y="33496"/>
                  </a:lnTo>
                  <a:lnTo>
                    <a:pt x="7620" y="31988"/>
                  </a:lnTo>
                  <a:lnTo>
                    <a:pt x="8096" y="29210"/>
                  </a:lnTo>
                  <a:lnTo>
                    <a:pt x="8889" y="27543"/>
                  </a:lnTo>
                  <a:lnTo>
                    <a:pt x="10318" y="25717"/>
                  </a:lnTo>
                  <a:lnTo>
                    <a:pt x="12382" y="23812"/>
                  </a:lnTo>
                  <a:lnTo>
                    <a:pt x="15319" y="21907"/>
                  </a:lnTo>
                  <a:lnTo>
                    <a:pt x="19288" y="20082"/>
                  </a:lnTo>
                  <a:lnTo>
                    <a:pt x="24368" y="18256"/>
                  </a:lnTo>
                  <a:lnTo>
                    <a:pt x="23281" y="15651"/>
                  </a:lnTo>
                  <a:lnTo>
                    <a:pt x="18494" y="17462"/>
                  </a:lnTo>
                  <a:lnTo>
                    <a:pt x="13493" y="19685"/>
                  </a:lnTo>
                  <a:lnTo>
                    <a:pt x="9287" y="21828"/>
                  </a:lnTo>
                  <a:lnTo>
                    <a:pt x="5873" y="24209"/>
                  </a:lnTo>
                  <a:lnTo>
                    <a:pt x="3333" y="26750"/>
                  </a:lnTo>
                  <a:lnTo>
                    <a:pt x="1428" y="29607"/>
                  </a:lnTo>
                  <a:lnTo>
                    <a:pt x="397" y="32861"/>
                  </a:lnTo>
                  <a:lnTo>
                    <a:pt x="0" y="36592"/>
                  </a:lnTo>
                  <a:lnTo>
                    <a:pt x="793" y="40798"/>
                  </a:lnTo>
                  <a:lnTo>
                    <a:pt x="2857" y="44212"/>
                  </a:lnTo>
                  <a:lnTo>
                    <a:pt x="5794" y="46434"/>
                  </a:lnTo>
                  <a:lnTo>
                    <a:pt x="9128" y="47228"/>
                  </a:lnTo>
                  <a:lnTo>
                    <a:pt x="13652" y="46434"/>
                  </a:lnTo>
                  <a:lnTo>
                    <a:pt x="17938" y="44608"/>
                  </a:lnTo>
                  <a:lnTo>
                    <a:pt x="21589" y="42068"/>
                  </a:lnTo>
                  <a:lnTo>
                    <a:pt x="24368" y="39608"/>
                  </a:lnTo>
                  <a:lnTo>
                    <a:pt x="25003" y="42148"/>
                  </a:lnTo>
                  <a:lnTo>
                    <a:pt x="25717" y="43973"/>
                  </a:lnTo>
                  <a:lnTo>
                    <a:pt x="26591" y="45402"/>
                  </a:lnTo>
                  <a:lnTo>
                    <a:pt x="27463" y="46276"/>
                  </a:lnTo>
                  <a:lnTo>
                    <a:pt x="29131" y="47069"/>
                  </a:lnTo>
                  <a:lnTo>
                    <a:pt x="30479" y="47228"/>
                  </a:lnTo>
                  <a:lnTo>
                    <a:pt x="31908" y="47148"/>
                  </a:lnTo>
                  <a:lnTo>
                    <a:pt x="33893" y="46434"/>
                  </a:lnTo>
                  <a:lnTo>
                    <a:pt x="36433" y="44688"/>
                  </a:lnTo>
                  <a:lnTo>
                    <a:pt x="37941" y="43101"/>
                  </a:lnTo>
                  <a:lnTo>
                    <a:pt x="39608" y="41116"/>
                  </a:lnTo>
                  <a:lnTo>
                    <a:pt x="39608" y="39608"/>
                  </a:lnTo>
                  <a:lnTo>
                    <a:pt x="38497" y="39846"/>
                  </a:lnTo>
                  <a:lnTo>
                    <a:pt x="37306" y="40322"/>
                  </a:lnTo>
                  <a:lnTo>
                    <a:pt x="36195" y="40878"/>
                  </a:lnTo>
                  <a:lnTo>
                    <a:pt x="35004" y="41116"/>
                  </a:lnTo>
                  <a:lnTo>
                    <a:pt x="33258" y="40561"/>
                  </a:lnTo>
                  <a:lnTo>
                    <a:pt x="32384" y="39211"/>
                  </a:lnTo>
                  <a:lnTo>
                    <a:pt x="32067" y="37306"/>
                  </a:lnTo>
                  <a:lnTo>
                    <a:pt x="31988" y="35083"/>
                  </a:lnTo>
                  <a:lnTo>
                    <a:pt x="31988" y="15239"/>
                  </a:lnTo>
                  <a:lnTo>
                    <a:pt x="31750" y="10318"/>
                  </a:lnTo>
                  <a:lnTo>
                    <a:pt x="31194" y="7700"/>
                  </a:lnTo>
                  <a:lnTo>
                    <a:pt x="30083" y="5318"/>
                  </a:lnTo>
                  <a:lnTo>
                    <a:pt x="28257" y="3175"/>
                  </a:lnTo>
                  <a:lnTo>
                    <a:pt x="25558" y="1508"/>
                  </a:lnTo>
                  <a:lnTo>
                    <a:pt x="21748" y="397"/>
                  </a:lnTo>
                  <a:lnTo>
                    <a:pt x="16748" y="0"/>
                  </a:lnTo>
                  <a:close/>
                </a:path>
              </a:pathLst>
            </a:custGeom>
            <a:solidFill>
              <a:srgbClr val="000000"/>
            </a:solidFill>
          </p:spPr>
          <p:txBody>
            <a:bodyPr vert="horz" lIns="91440" tIns="45720" rIns="91440" bIns="45720" anchor="t"/>
            <a:lstStyle/>
            <a:p>
              <a:endParaRPr lang="en-IN"/>
            </a:p>
          </p:txBody>
        </p:sp>
        <p:sp>
          <p:nvSpPr>
            <p:cNvPr id="2975" name="Shape 7715"/>
            <p:cNvSpPr/>
            <p:nvPr/>
          </p:nvSpPr>
          <p:spPr>
            <a:xfrm>
              <a:off x="5196855" y="5989287"/>
              <a:ext cx="45720" cy="45720"/>
            </a:xfrm>
            <a:custGeom>
              <a:avLst/>
              <a:gdLst/>
              <a:ahLst/>
              <a:cxnLst/>
              <a:rect l="0" t="0" r="0" b="0"/>
              <a:pathLst>
                <a:path w="45720" h="45720">
                  <a:moveTo>
                    <a:pt x="12223" y="0"/>
                  </a:moveTo>
                  <a:lnTo>
                    <a:pt x="9683" y="1111"/>
                  </a:lnTo>
                  <a:lnTo>
                    <a:pt x="6667" y="2302"/>
                  </a:lnTo>
                  <a:lnTo>
                    <a:pt x="0" y="4603"/>
                  </a:lnTo>
                  <a:lnTo>
                    <a:pt x="0" y="6112"/>
                  </a:lnTo>
                  <a:lnTo>
                    <a:pt x="3096" y="6112"/>
                  </a:lnTo>
                  <a:lnTo>
                    <a:pt x="4207" y="6191"/>
                  </a:lnTo>
                  <a:lnTo>
                    <a:pt x="5160" y="6906"/>
                  </a:lnTo>
                  <a:lnTo>
                    <a:pt x="5873" y="8652"/>
                  </a:lnTo>
                  <a:lnTo>
                    <a:pt x="6032" y="10240"/>
                  </a:lnTo>
                  <a:lnTo>
                    <a:pt x="6112" y="12223"/>
                  </a:lnTo>
                  <a:lnTo>
                    <a:pt x="6112" y="36592"/>
                  </a:lnTo>
                  <a:lnTo>
                    <a:pt x="5794" y="40322"/>
                  </a:lnTo>
                  <a:lnTo>
                    <a:pt x="4762" y="42703"/>
                  </a:lnTo>
                  <a:lnTo>
                    <a:pt x="2937" y="43894"/>
                  </a:lnTo>
                  <a:lnTo>
                    <a:pt x="0" y="44212"/>
                  </a:lnTo>
                  <a:lnTo>
                    <a:pt x="0" y="45720"/>
                  </a:lnTo>
                  <a:lnTo>
                    <a:pt x="19843" y="45720"/>
                  </a:lnTo>
                  <a:lnTo>
                    <a:pt x="19843" y="44212"/>
                  </a:lnTo>
                  <a:lnTo>
                    <a:pt x="16986" y="43894"/>
                  </a:lnTo>
                  <a:lnTo>
                    <a:pt x="15081" y="42862"/>
                  </a:lnTo>
                  <a:lnTo>
                    <a:pt x="14049" y="40957"/>
                  </a:lnTo>
                  <a:lnTo>
                    <a:pt x="13732" y="38100"/>
                  </a:lnTo>
                  <a:lnTo>
                    <a:pt x="13732" y="10636"/>
                  </a:lnTo>
                  <a:lnTo>
                    <a:pt x="16907" y="8413"/>
                  </a:lnTo>
                  <a:lnTo>
                    <a:pt x="19685" y="6508"/>
                  </a:lnTo>
                  <a:lnTo>
                    <a:pt x="22066" y="5159"/>
                  </a:lnTo>
                  <a:lnTo>
                    <a:pt x="24368" y="4603"/>
                  </a:lnTo>
                  <a:lnTo>
                    <a:pt x="28098" y="5397"/>
                  </a:lnTo>
                  <a:lnTo>
                    <a:pt x="30479" y="7620"/>
                  </a:lnTo>
                  <a:lnTo>
                    <a:pt x="31671" y="11033"/>
                  </a:lnTo>
                  <a:lnTo>
                    <a:pt x="31988" y="15239"/>
                  </a:lnTo>
                  <a:lnTo>
                    <a:pt x="31988" y="35083"/>
                  </a:lnTo>
                  <a:lnTo>
                    <a:pt x="31830" y="37703"/>
                  </a:lnTo>
                  <a:lnTo>
                    <a:pt x="31432" y="39687"/>
                  </a:lnTo>
                  <a:lnTo>
                    <a:pt x="30083" y="42466"/>
                  </a:lnTo>
                  <a:lnTo>
                    <a:pt x="28178" y="43894"/>
                  </a:lnTo>
                  <a:lnTo>
                    <a:pt x="25956" y="44212"/>
                  </a:lnTo>
                  <a:lnTo>
                    <a:pt x="25956" y="45720"/>
                  </a:lnTo>
                  <a:lnTo>
                    <a:pt x="45720" y="45720"/>
                  </a:lnTo>
                  <a:lnTo>
                    <a:pt x="45720" y="44212"/>
                  </a:lnTo>
                  <a:lnTo>
                    <a:pt x="42862" y="43894"/>
                  </a:lnTo>
                  <a:lnTo>
                    <a:pt x="40957" y="42703"/>
                  </a:lnTo>
                  <a:lnTo>
                    <a:pt x="39926" y="40322"/>
                  </a:lnTo>
                  <a:lnTo>
                    <a:pt x="39608" y="36592"/>
                  </a:lnTo>
                  <a:lnTo>
                    <a:pt x="39608" y="15239"/>
                  </a:lnTo>
                  <a:lnTo>
                    <a:pt x="39370" y="10636"/>
                  </a:lnTo>
                  <a:lnTo>
                    <a:pt x="38576" y="7065"/>
                  </a:lnTo>
                  <a:lnTo>
                    <a:pt x="37465" y="4366"/>
                  </a:lnTo>
                  <a:lnTo>
                    <a:pt x="36036" y="2461"/>
                  </a:lnTo>
                  <a:lnTo>
                    <a:pt x="34369" y="1191"/>
                  </a:lnTo>
                  <a:lnTo>
                    <a:pt x="32543" y="476"/>
                  </a:lnTo>
                  <a:lnTo>
                    <a:pt x="28972" y="0"/>
                  </a:lnTo>
                  <a:lnTo>
                    <a:pt x="24686" y="556"/>
                  </a:lnTo>
                  <a:lnTo>
                    <a:pt x="20796" y="2063"/>
                  </a:lnTo>
                  <a:lnTo>
                    <a:pt x="17224" y="4525"/>
                  </a:lnTo>
                  <a:lnTo>
                    <a:pt x="13732" y="7620"/>
                  </a:lnTo>
                  <a:lnTo>
                    <a:pt x="13732" y="0"/>
                  </a:lnTo>
                  <a:lnTo>
                    <a:pt x="12223" y="0"/>
                  </a:lnTo>
                  <a:close/>
                </a:path>
              </a:pathLst>
            </a:custGeom>
            <a:solidFill>
              <a:srgbClr val="000000"/>
            </a:solidFill>
          </p:spPr>
          <p:txBody>
            <a:bodyPr vert="horz" lIns="91440" tIns="45720" rIns="91440" bIns="45720" anchor="t"/>
            <a:lstStyle/>
            <a:p>
              <a:endParaRPr lang="en-IN"/>
            </a:p>
          </p:txBody>
        </p:sp>
        <p:sp>
          <p:nvSpPr>
            <p:cNvPr id="2976" name="Shape 7716"/>
            <p:cNvSpPr/>
            <p:nvPr/>
          </p:nvSpPr>
          <p:spPr>
            <a:xfrm>
              <a:off x="5248687" y="5967935"/>
              <a:ext cx="44211" cy="68579"/>
            </a:xfrm>
            <a:custGeom>
              <a:avLst/>
              <a:gdLst/>
              <a:ahLst/>
              <a:cxnLst/>
              <a:rect l="0" t="0" r="0" b="0"/>
              <a:pathLst>
                <a:path w="44211" h="68579">
                  <a:moveTo>
                    <a:pt x="36591" y="0"/>
                  </a:moveTo>
                  <a:lnTo>
                    <a:pt x="33178" y="872"/>
                  </a:lnTo>
                  <a:lnTo>
                    <a:pt x="29765" y="1507"/>
                  </a:lnTo>
                  <a:lnTo>
                    <a:pt x="26272" y="2142"/>
                  </a:lnTo>
                  <a:lnTo>
                    <a:pt x="22860" y="3094"/>
                  </a:lnTo>
                  <a:lnTo>
                    <a:pt x="22860" y="4603"/>
                  </a:lnTo>
                  <a:lnTo>
                    <a:pt x="25876" y="4603"/>
                  </a:lnTo>
                  <a:lnTo>
                    <a:pt x="28575" y="4921"/>
                  </a:lnTo>
                  <a:lnTo>
                    <a:pt x="29923" y="5714"/>
                  </a:lnTo>
                  <a:lnTo>
                    <a:pt x="30400" y="7143"/>
                  </a:lnTo>
                  <a:lnTo>
                    <a:pt x="30479" y="9127"/>
                  </a:lnTo>
                  <a:lnTo>
                    <a:pt x="30479" y="25955"/>
                  </a:lnTo>
                  <a:lnTo>
                    <a:pt x="27304" y="23891"/>
                  </a:lnTo>
                  <a:lnTo>
                    <a:pt x="24606" y="22462"/>
                  </a:lnTo>
                  <a:lnTo>
                    <a:pt x="22145" y="21668"/>
                  </a:lnTo>
                  <a:lnTo>
                    <a:pt x="21737" y="21612"/>
                  </a:lnTo>
                  <a:lnTo>
                    <a:pt x="19843" y="24367"/>
                  </a:lnTo>
                  <a:lnTo>
                    <a:pt x="23177" y="24923"/>
                  </a:lnTo>
                  <a:lnTo>
                    <a:pt x="26272" y="26670"/>
                  </a:lnTo>
                  <a:lnTo>
                    <a:pt x="28812" y="29527"/>
                  </a:lnTo>
                  <a:lnTo>
                    <a:pt x="30479" y="33575"/>
                  </a:lnTo>
                  <a:lnTo>
                    <a:pt x="30479" y="57943"/>
                  </a:lnTo>
                  <a:lnTo>
                    <a:pt x="28812" y="60166"/>
                  </a:lnTo>
                  <a:lnTo>
                    <a:pt x="26511" y="62150"/>
                  </a:lnTo>
                  <a:lnTo>
                    <a:pt x="23812" y="63500"/>
                  </a:lnTo>
                  <a:lnTo>
                    <a:pt x="21351" y="64055"/>
                  </a:lnTo>
                  <a:lnTo>
                    <a:pt x="18493" y="63737"/>
                  </a:lnTo>
                  <a:lnTo>
                    <a:pt x="15795" y="62864"/>
                  </a:lnTo>
                  <a:lnTo>
                    <a:pt x="13176" y="61356"/>
                  </a:lnTo>
                  <a:lnTo>
                    <a:pt x="10873" y="59054"/>
                  </a:lnTo>
                  <a:lnTo>
                    <a:pt x="8890" y="56117"/>
                  </a:lnTo>
                  <a:lnTo>
                    <a:pt x="7461" y="52466"/>
                  </a:lnTo>
                  <a:lnTo>
                    <a:pt x="6428" y="48021"/>
                  </a:lnTo>
                  <a:lnTo>
                    <a:pt x="6111" y="42703"/>
                  </a:lnTo>
                  <a:lnTo>
                    <a:pt x="6428" y="37941"/>
                  </a:lnTo>
                  <a:lnTo>
                    <a:pt x="7381" y="34051"/>
                  </a:lnTo>
                  <a:lnTo>
                    <a:pt x="8809" y="30876"/>
                  </a:lnTo>
                  <a:lnTo>
                    <a:pt x="10715" y="28416"/>
                  </a:lnTo>
                  <a:lnTo>
                    <a:pt x="12778" y="26511"/>
                  </a:lnTo>
                  <a:lnTo>
                    <a:pt x="15081" y="25319"/>
                  </a:lnTo>
                  <a:lnTo>
                    <a:pt x="17462" y="24606"/>
                  </a:lnTo>
                  <a:lnTo>
                    <a:pt x="19843" y="24367"/>
                  </a:lnTo>
                  <a:lnTo>
                    <a:pt x="21737" y="21612"/>
                  </a:lnTo>
                  <a:lnTo>
                    <a:pt x="19843" y="21351"/>
                  </a:lnTo>
                  <a:lnTo>
                    <a:pt x="15477" y="21827"/>
                  </a:lnTo>
                  <a:lnTo>
                    <a:pt x="11588" y="23256"/>
                  </a:lnTo>
                  <a:lnTo>
                    <a:pt x="8175" y="25478"/>
                  </a:lnTo>
                  <a:lnTo>
                    <a:pt x="5317" y="28416"/>
                  </a:lnTo>
                  <a:lnTo>
                    <a:pt x="3016" y="31987"/>
                  </a:lnTo>
                  <a:lnTo>
                    <a:pt x="1348" y="36115"/>
                  </a:lnTo>
                  <a:lnTo>
                    <a:pt x="317" y="40718"/>
                  </a:lnTo>
                  <a:lnTo>
                    <a:pt x="0" y="45720"/>
                  </a:lnTo>
                  <a:lnTo>
                    <a:pt x="555" y="52307"/>
                  </a:lnTo>
                  <a:lnTo>
                    <a:pt x="1983" y="57387"/>
                  </a:lnTo>
                  <a:lnTo>
                    <a:pt x="4127" y="61197"/>
                  </a:lnTo>
                  <a:lnTo>
                    <a:pt x="6667" y="63817"/>
                  </a:lnTo>
                  <a:lnTo>
                    <a:pt x="9445" y="65563"/>
                  </a:lnTo>
                  <a:lnTo>
                    <a:pt x="12223" y="66516"/>
                  </a:lnTo>
                  <a:lnTo>
                    <a:pt x="14763" y="66992"/>
                  </a:lnTo>
                  <a:lnTo>
                    <a:pt x="16747" y="67071"/>
                  </a:lnTo>
                  <a:lnTo>
                    <a:pt x="21668" y="66594"/>
                  </a:lnTo>
                  <a:lnTo>
                    <a:pt x="25161" y="65325"/>
                  </a:lnTo>
                  <a:lnTo>
                    <a:pt x="27463" y="63817"/>
                  </a:lnTo>
                  <a:lnTo>
                    <a:pt x="28971" y="62467"/>
                  </a:lnTo>
                  <a:lnTo>
                    <a:pt x="30479" y="62467"/>
                  </a:lnTo>
                  <a:lnTo>
                    <a:pt x="30479" y="68579"/>
                  </a:lnTo>
                  <a:lnTo>
                    <a:pt x="33892" y="66594"/>
                  </a:lnTo>
                  <a:lnTo>
                    <a:pt x="37384" y="65007"/>
                  </a:lnTo>
                  <a:lnTo>
                    <a:pt x="44211" y="62467"/>
                  </a:lnTo>
                  <a:lnTo>
                    <a:pt x="44211" y="60960"/>
                  </a:lnTo>
                  <a:lnTo>
                    <a:pt x="41671" y="60880"/>
                  </a:lnTo>
                  <a:lnTo>
                    <a:pt x="39846" y="60642"/>
                  </a:lnTo>
                  <a:lnTo>
                    <a:pt x="38417" y="60244"/>
                  </a:lnTo>
                  <a:lnTo>
                    <a:pt x="37543" y="59609"/>
                  </a:lnTo>
                  <a:lnTo>
                    <a:pt x="36750" y="57705"/>
                  </a:lnTo>
                  <a:lnTo>
                    <a:pt x="36591" y="54847"/>
                  </a:lnTo>
                  <a:lnTo>
                    <a:pt x="36591" y="0"/>
                  </a:lnTo>
                  <a:close/>
                </a:path>
              </a:pathLst>
            </a:custGeom>
            <a:solidFill>
              <a:srgbClr val="000000"/>
            </a:solidFill>
          </p:spPr>
          <p:txBody>
            <a:bodyPr vert="horz" lIns="91440" tIns="45720" rIns="91440" bIns="45720" anchor="t"/>
            <a:lstStyle/>
            <a:p>
              <a:endParaRPr lang="en-IN"/>
            </a:p>
          </p:txBody>
        </p:sp>
        <p:sp>
          <p:nvSpPr>
            <p:cNvPr id="2977" name="Shape 7717"/>
            <p:cNvSpPr/>
            <p:nvPr/>
          </p:nvSpPr>
          <p:spPr>
            <a:xfrm>
              <a:off x="5320284" y="5989287"/>
              <a:ext cx="45720" cy="45720"/>
            </a:xfrm>
            <a:custGeom>
              <a:avLst/>
              <a:gdLst/>
              <a:ahLst/>
              <a:cxnLst/>
              <a:rect l="0" t="0" r="0" b="0"/>
              <a:pathLst>
                <a:path w="45720" h="45720">
                  <a:moveTo>
                    <a:pt x="13731" y="0"/>
                  </a:moveTo>
                  <a:lnTo>
                    <a:pt x="0" y="4603"/>
                  </a:lnTo>
                  <a:lnTo>
                    <a:pt x="0" y="6112"/>
                  </a:lnTo>
                  <a:lnTo>
                    <a:pt x="3094" y="6112"/>
                  </a:lnTo>
                  <a:lnTo>
                    <a:pt x="4206" y="6191"/>
                  </a:lnTo>
                  <a:lnTo>
                    <a:pt x="5158" y="6906"/>
                  </a:lnTo>
                  <a:lnTo>
                    <a:pt x="5873" y="8652"/>
                  </a:lnTo>
                  <a:lnTo>
                    <a:pt x="6032" y="10240"/>
                  </a:lnTo>
                  <a:lnTo>
                    <a:pt x="6111" y="12223"/>
                  </a:lnTo>
                  <a:lnTo>
                    <a:pt x="6111" y="36592"/>
                  </a:lnTo>
                  <a:lnTo>
                    <a:pt x="5793" y="40322"/>
                  </a:lnTo>
                  <a:lnTo>
                    <a:pt x="4762" y="42703"/>
                  </a:lnTo>
                  <a:lnTo>
                    <a:pt x="2936" y="43894"/>
                  </a:lnTo>
                  <a:lnTo>
                    <a:pt x="0" y="44212"/>
                  </a:lnTo>
                  <a:lnTo>
                    <a:pt x="0" y="45720"/>
                  </a:lnTo>
                  <a:lnTo>
                    <a:pt x="21351" y="45720"/>
                  </a:lnTo>
                  <a:lnTo>
                    <a:pt x="21351" y="44212"/>
                  </a:lnTo>
                  <a:lnTo>
                    <a:pt x="17621" y="43894"/>
                  </a:lnTo>
                  <a:lnTo>
                    <a:pt x="15239" y="42862"/>
                  </a:lnTo>
                  <a:lnTo>
                    <a:pt x="14048" y="40957"/>
                  </a:lnTo>
                  <a:lnTo>
                    <a:pt x="13731" y="38100"/>
                  </a:lnTo>
                  <a:lnTo>
                    <a:pt x="13731" y="10636"/>
                  </a:lnTo>
                  <a:lnTo>
                    <a:pt x="16906" y="8413"/>
                  </a:lnTo>
                  <a:lnTo>
                    <a:pt x="19684" y="6508"/>
                  </a:lnTo>
                  <a:lnTo>
                    <a:pt x="22144" y="5159"/>
                  </a:lnTo>
                  <a:lnTo>
                    <a:pt x="24447" y="4603"/>
                  </a:lnTo>
                  <a:lnTo>
                    <a:pt x="28177" y="5397"/>
                  </a:lnTo>
                  <a:lnTo>
                    <a:pt x="30558" y="7620"/>
                  </a:lnTo>
                  <a:lnTo>
                    <a:pt x="31750" y="11033"/>
                  </a:lnTo>
                  <a:lnTo>
                    <a:pt x="32067" y="15239"/>
                  </a:lnTo>
                  <a:lnTo>
                    <a:pt x="32067" y="35083"/>
                  </a:lnTo>
                  <a:lnTo>
                    <a:pt x="31987" y="37703"/>
                  </a:lnTo>
                  <a:lnTo>
                    <a:pt x="31750" y="39687"/>
                  </a:lnTo>
                  <a:lnTo>
                    <a:pt x="30717" y="42466"/>
                  </a:lnTo>
                  <a:lnTo>
                    <a:pt x="28812" y="43894"/>
                  </a:lnTo>
                  <a:lnTo>
                    <a:pt x="25955" y="44212"/>
                  </a:lnTo>
                  <a:lnTo>
                    <a:pt x="25955" y="45720"/>
                  </a:lnTo>
                  <a:lnTo>
                    <a:pt x="45720" y="45720"/>
                  </a:lnTo>
                  <a:lnTo>
                    <a:pt x="45720" y="44212"/>
                  </a:lnTo>
                  <a:lnTo>
                    <a:pt x="42862" y="43894"/>
                  </a:lnTo>
                  <a:lnTo>
                    <a:pt x="41036" y="42703"/>
                  </a:lnTo>
                  <a:lnTo>
                    <a:pt x="40004" y="40322"/>
                  </a:lnTo>
                  <a:lnTo>
                    <a:pt x="39687" y="36592"/>
                  </a:lnTo>
                  <a:lnTo>
                    <a:pt x="39687" y="15239"/>
                  </a:lnTo>
                  <a:lnTo>
                    <a:pt x="39448" y="10636"/>
                  </a:lnTo>
                  <a:lnTo>
                    <a:pt x="38655" y="7065"/>
                  </a:lnTo>
                  <a:lnTo>
                    <a:pt x="37543" y="4366"/>
                  </a:lnTo>
                  <a:lnTo>
                    <a:pt x="36036" y="2461"/>
                  </a:lnTo>
                  <a:lnTo>
                    <a:pt x="34368" y="1191"/>
                  </a:lnTo>
                  <a:lnTo>
                    <a:pt x="32622" y="476"/>
                  </a:lnTo>
                  <a:lnTo>
                    <a:pt x="28971" y="0"/>
                  </a:lnTo>
                  <a:lnTo>
                    <a:pt x="24684" y="556"/>
                  </a:lnTo>
                  <a:lnTo>
                    <a:pt x="20796" y="2063"/>
                  </a:lnTo>
                  <a:lnTo>
                    <a:pt x="17223" y="4525"/>
                  </a:lnTo>
                  <a:lnTo>
                    <a:pt x="13731" y="7620"/>
                  </a:lnTo>
                  <a:lnTo>
                    <a:pt x="13731" y="0"/>
                  </a:lnTo>
                  <a:close/>
                </a:path>
              </a:pathLst>
            </a:custGeom>
            <a:solidFill>
              <a:srgbClr val="000000"/>
            </a:solidFill>
          </p:spPr>
          <p:txBody>
            <a:bodyPr vert="horz" lIns="91440" tIns="45720" rIns="91440" bIns="45720" anchor="t"/>
            <a:lstStyle/>
            <a:p>
              <a:endParaRPr lang="en-IN"/>
            </a:p>
          </p:txBody>
        </p:sp>
        <p:sp>
          <p:nvSpPr>
            <p:cNvPr id="2978" name="Shape 7718"/>
            <p:cNvSpPr/>
            <p:nvPr/>
          </p:nvSpPr>
          <p:spPr>
            <a:xfrm>
              <a:off x="5372115" y="5989287"/>
              <a:ext cx="39608" cy="45720"/>
            </a:xfrm>
            <a:custGeom>
              <a:avLst/>
              <a:gdLst/>
              <a:ahLst/>
              <a:cxnLst/>
              <a:rect l="0" t="0" r="0" b="0"/>
              <a:pathLst>
                <a:path w="39608" h="45720">
                  <a:moveTo>
                    <a:pt x="19843" y="0"/>
                  </a:moveTo>
                  <a:lnTo>
                    <a:pt x="18336" y="3016"/>
                  </a:lnTo>
                  <a:lnTo>
                    <a:pt x="20954" y="3255"/>
                  </a:lnTo>
                  <a:lnTo>
                    <a:pt x="22939" y="4048"/>
                  </a:lnTo>
                  <a:lnTo>
                    <a:pt x="25797" y="6826"/>
                  </a:lnTo>
                  <a:lnTo>
                    <a:pt x="27146" y="10716"/>
                  </a:lnTo>
                  <a:lnTo>
                    <a:pt x="27463" y="15239"/>
                  </a:lnTo>
                  <a:lnTo>
                    <a:pt x="6112" y="15239"/>
                  </a:lnTo>
                  <a:lnTo>
                    <a:pt x="6825" y="11668"/>
                  </a:lnTo>
                  <a:lnTo>
                    <a:pt x="7778" y="8811"/>
                  </a:lnTo>
                  <a:lnTo>
                    <a:pt x="9048" y="6667"/>
                  </a:lnTo>
                  <a:lnTo>
                    <a:pt x="10477" y="5159"/>
                  </a:lnTo>
                  <a:lnTo>
                    <a:pt x="12144" y="4048"/>
                  </a:lnTo>
                  <a:lnTo>
                    <a:pt x="14049" y="3413"/>
                  </a:lnTo>
                  <a:lnTo>
                    <a:pt x="18336" y="3016"/>
                  </a:lnTo>
                  <a:lnTo>
                    <a:pt x="19843" y="0"/>
                  </a:lnTo>
                  <a:lnTo>
                    <a:pt x="16827" y="238"/>
                  </a:lnTo>
                  <a:lnTo>
                    <a:pt x="13493" y="1032"/>
                  </a:lnTo>
                  <a:lnTo>
                    <a:pt x="10239" y="2461"/>
                  </a:lnTo>
                  <a:lnTo>
                    <a:pt x="7064" y="4762"/>
                  </a:lnTo>
                  <a:lnTo>
                    <a:pt x="4286" y="7937"/>
                  </a:lnTo>
                  <a:lnTo>
                    <a:pt x="2063" y="12223"/>
                  </a:lnTo>
                  <a:lnTo>
                    <a:pt x="556" y="17621"/>
                  </a:lnTo>
                  <a:lnTo>
                    <a:pt x="0" y="24368"/>
                  </a:lnTo>
                  <a:lnTo>
                    <a:pt x="317" y="29686"/>
                  </a:lnTo>
                  <a:lnTo>
                    <a:pt x="1111" y="34131"/>
                  </a:lnTo>
                  <a:lnTo>
                    <a:pt x="2539" y="37782"/>
                  </a:lnTo>
                  <a:lnTo>
                    <a:pt x="4603" y="40719"/>
                  </a:lnTo>
                  <a:lnTo>
                    <a:pt x="7143" y="43021"/>
                  </a:lnTo>
                  <a:lnTo>
                    <a:pt x="10318" y="44530"/>
                  </a:lnTo>
                  <a:lnTo>
                    <a:pt x="14049" y="45402"/>
                  </a:lnTo>
                  <a:lnTo>
                    <a:pt x="18336" y="45720"/>
                  </a:lnTo>
                  <a:lnTo>
                    <a:pt x="23574" y="45165"/>
                  </a:lnTo>
                  <a:lnTo>
                    <a:pt x="27861" y="43736"/>
                  </a:lnTo>
                  <a:lnTo>
                    <a:pt x="31353" y="41672"/>
                  </a:lnTo>
                  <a:lnTo>
                    <a:pt x="34131" y="39211"/>
                  </a:lnTo>
                  <a:lnTo>
                    <a:pt x="36194" y="36592"/>
                  </a:lnTo>
                  <a:lnTo>
                    <a:pt x="37782" y="34131"/>
                  </a:lnTo>
                  <a:lnTo>
                    <a:pt x="38893" y="31988"/>
                  </a:lnTo>
                  <a:lnTo>
                    <a:pt x="39608" y="30480"/>
                  </a:lnTo>
                  <a:lnTo>
                    <a:pt x="38100" y="28972"/>
                  </a:lnTo>
                  <a:lnTo>
                    <a:pt x="35718" y="32782"/>
                  </a:lnTo>
                  <a:lnTo>
                    <a:pt x="32782" y="36751"/>
                  </a:lnTo>
                  <a:lnTo>
                    <a:pt x="28654" y="39846"/>
                  </a:lnTo>
                  <a:lnTo>
                    <a:pt x="26034" y="40798"/>
                  </a:lnTo>
                  <a:lnTo>
                    <a:pt x="22859" y="41116"/>
                  </a:lnTo>
                  <a:lnTo>
                    <a:pt x="20002" y="40878"/>
                  </a:lnTo>
                  <a:lnTo>
                    <a:pt x="17224" y="40084"/>
                  </a:lnTo>
                  <a:lnTo>
                    <a:pt x="14604" y="38735"/>
                  </a:lnTo>
                  <a:lnTo>
                    <a:pt x="12223" y="36592"/>
                  </a:lnTo>
                  <a:lnTo>
                    <a:pt x="10081" y="33576"/>
                  </a:lnTo>
                  <a:lnTo>
                    <a:pt x="8254" y="29527"/>
                  </a:lnTo>
                  <a:lnTo>
                    <a:pt x="6984" y="24527"/>
                  </a:lnTo>
                  <a:lnTo>
                    <a:pt x="6112" y="18256"/>
                  </a:lnTo>
                  <a:lnTo>
                    <a:pt x="38100" y="18256"/>
                  </a:lnTo>
                  <a:lnTo>
                    <a:pt x="37227" y="13573"/>
                  </a:lnTo>
                  <a:lnTo>
                    <a:pt x="35877" y="9605"/>
                  </a:lnTo>
                  <a:lnTo>
                    <a:pt x="34052" y="6508"/>
                  </a:lnTo>
                  <a:lnTo>
                    <a:pt x="31829" y="3968"/>
                  </a:lnTo>
                  <a:lnTo>
                    <a:pt x="29209" y="2143"/>
                  </a:lnTo>
                  <a:lnTo>
                    <a:pt x="26352" y="952"/>
                  </a:lnTo>
                  <a:lnTo>
                    <a:pt x="23177" y="238"/>
                  </a:lnTo>
                  <a:lnTo>
                    <a:pt x="19843" y="0"/>
                  </a:lnTo>
                  <a:close/>
                </a:path>
              </a:pathLst>
            </a:custGeom>
            <a:solidFill>
              <a:srgbClr val="000000"/>
            </a:solidFill>
          </p:spPr>
          <p:txBody>
            <a:bodyPr vert="horz" lIns="91440" tIns="45720" rIns="91440" bIns="45720" anchor="t"/>
            <a:lstStyle/>
            <a:p>
              <a:endParaRPr lang="en-IN"/>
            </a:p>
          </p:txBody>
        </p:sp>
        <p:sp>
          <p:nvSpPr>
            <p:cNvPr id="2979" name="Shape 7719"/>
            <p:cNvSpPr/>
            <p:nvPr/>
          </p:nvSpPr>
          <p:spPr>
            <a:xfrm>
              <a:off x="5413311" y="5989287"/>
              <a:ext cx="31987" cy="45720"/>
            </a:xfrm>
            <a:custGeom>
              <a:avLst/>
              <a:gdLst/>
              <a:ahLst/>
              <a:cxnLst/>
              <a:rect l="0" t="0" r="0" b="0"/>
              <a:pathLst>
                <a:path w="31987" h="45720">
                  <a:moveTo>
                    <a:pt x="13652" y="0"/>
                  </a:moveTo>
                  <a:lnTo>
                    <a:pt x="11112" y="1111"/>
                  </a:lnTo>
                  <a:lnTo>
                    <a:pt x="7937" y="2302"/>
                  </a:lnTo>
                  <a:lnTo>
                    <a:pt x="4286" y="3413"/>
                  </a:lnTo>
                  <a:lnTo>
                    <a:pt x="0" y="4603"/>
                  </a:lnTo>
                  <a:lnTo>
                    <a:pt x="0" y="6112"/>
                  </a:lnTo>
                  <a:lnTo>
                    <a:pt x="4523" y="6112"/>
                  </a:lnTo>
                  <a:lnTo>
                    <a:pt x="5635" y="6191"/>
                  </a:lnTo>
                  <a:lnTo>
                    <a:pt x="6667" y="6906"/>
                  </a:lnTo>
                  <a:lnTo>
                    <a:pt x="7381" y="8652"/>
                  </a:lnTo>
                  <a:lnTo>
                    <a:pt x="7540" y="10240"/>
                  </a:lnTo>
                  <a:lnTo>
                    <a:pt x="7620" y="12223"/>
                  </a:lnTo>
                  <a:lnTo>
                    <a:pt x="7620" y="36592"/>
                  </a:lnTo>
                  <a:lnTo>
                    <a:pt x="7540" y="38576"/>
                  </a:lnTo>
                  <a:lnTo>
                    <a:pt x="7302" y="40163"/>
                  </a:lnTo>
                  <a:lnTo>
                    <a:pt x="6111" y="42148"/>
                  </a:lnTo>
                  <a:lnTo>
                    <a:pt x="3730" y="43259"/>
                  </a:lnTo>
                  <a:lnTo>
                    <a:pt x="0" y="44212"/>
                  </a:lnTo>
                  <a:lnTo>
                    <a:pt x="0" y="45720"/>
                  </a:lnTo>
                  <a:lnTo>
                    <a:pt x="22860" y="45720"/>
                  </a:lnTo>
                  <a:lnTo>
                    <a:pt x="22860" y="44212"/>
                  </a:lnTo>
                  <a:lnTo>
                    <a:pt x="19763" y="43894"/>
                  </a:lnTo>
                  <a:lnTo>
                    <a:pt x="17303" y="42703"/>
                  </a:lnTo>
                  <a:lnTo>
                    <a:pt x="15795" y="40322"/>
                  </a:lnTo>
                  <a:lnTo>
                    <a:pt x="15240" y="36592"/>
                  </a:lnTo>
                  <a:lnTo>
                    <a:pt x="15240" y="13732"/>
                  </a:lnTo>
                  <a:lnTo>
                    <a:pt x="15954" y="11271"/>
                  </a:lnTo>
                  <a:lnTo>
                    <a:pt x="17700" y="8731"/>
                  </a:lnTo>
                  <a:lnTo>
                    <a:pt x="19685" y="6906"/>
                  </a:lnTo>
                  <a:lnTo>
                    <a:pt x="21272" y="6112"/>
                  </a:lnTo>
                  <a:lnTo>
                    <a:pt x="23097" y="6588"/>
                  </a:lnTo>
                  <a:lnTo>
                    <a:pt x="24526" y="7620"/>
                  </a:lnTo>
                  <a:lnTo>
                    <a:pt x="26193" y="8652"/>
                  </a:lnTo>
                  <a:lnTo>
                    <a:pt x="28892" y="9128"/>
                  </a:lnTo>
                  <a:lnTo>
                    <a:pt x="30082" y="8811"/>
                  </a:lnTo>
                  <a:lnTo>
                    <a:pt x="31035" y="8017"/>
                  </a:lnTo>
                  <a:lnTo>
                    <a:pt x="31750" y="6588"/>
                  </a:lnTo>
                  <a:lnTo>
                    <a:pt x="31987" y="4603"/>
                  </a:lnTo>
                  <a:lnTo>
                    <a:pt x="31670" y="2539"/>
                  </a:lnTo>
                  <a:lnTo>
                    <a:pt x="30876" y="1111"/>
                  </a:lnTo>
                  <a:lnTo>
                    <a:pt x="29447" y="317"/>
                  </a:lnTo>
                  <a:lnTo>
                    <a:pt x="27383" y="0"/>
                  </a:lnTo>
                  <a:lnTo>
                    <a:pt x="24208" y="317"/>
                  </a:lnTo>
                  <a:lnTo>
                    <a:pt x="21351" y="1508"/>
                  </a:lnTo>
                  <a:lnTo>
                    <a:pt x="18415" y="3890"/>
                  </a:lnTo>
                  <a:lnTo>
                    <a:pt x="15240" y="7620"/>
                  </a:lnTo>
                  <a:lnTo>
                    <a:pt x="15240" y="0"/>
                  </a:lnTo>
                  <a:lnTo>
                    <a:pt x="13652" y="0"/>
                  </a:lnTo>
                  <a:close/>
                </a:path>
              </a:pathLst>
            </a:custGeom>
            <a:solidFill>
              <a:srgbClr val="000000"/>
            </a:solidFill>
          </p:spPr>
          <p:txBody>
            <a:bodyPr vert="horz" lIns="91440" tIns="45720" rIns="91440" bIns="45720" anchor="t"/>
            <a:lstStyle/>
            <a:p>
              <a:endParaRPr lang="en-IN"/>
            </a:p>
          </p:txBody>
        </p:sp>
        <p:sp>
          <p:nvSpPr>
            <p:cNvPr id="2980" name="Shape 7720"/>
            <p:cNvSpPr/>
            <p:nvPr/>
          </p:nvSpPr>
          <p:spPr>
            <a:xfrm>
              <a:off x="5449823" y="5990795"/>
              <a:ext cx="42703" cy="45719"/>
            </a:xfrm>
            <a:custGeom>
              <a:avLst/>
              <a:gdLst/>
              <a:ahLst/>
              <a:cxnLst/>
              <a:rect l="0" t="0" r="0" b="0"/>
              <a:pathLst>
                <a:path w="42703" h="45719">
                  <a:moveTo>
                    <a:pt x="0" y="0"/>
                  </a:moveTo>
                  <a:lnTo>
                    <a:pt x="0" y="1507"/>
                  </a:lnTo>
                  <a:lnTo>
                    <a:pt x="1190" y="1587"/>
                  </a:lnTo>
                  <a:lnTo>
                    <a:pt x="2301" y="1904"/>
                  </a:lnTo>
                  <a:lnTo>
                    <a:pt x="3492" y="2777"/>
                  </a:lnTo>
                  <a:lnTo>
                    <a:pt x="4603" y="4603"/>
                  </a:lnTo>
                  <a:lnTo>
                    <a:pt x="6508" y="8096"/>
                  </a:lnTo>
                  <a:lnTo>
                    <a:pt x="8731" y="12700"/>
                  </a:lnTo>
                  <a:lnTo>
                    <a:pt x="11032" y="17938"/>
                  </a:lnTo>
                  <a:lnTo>
                    <a:pt x="13413" y="23494"/>
                  </a:lnTo>
                  <a:lnTo>
                    <a:pt x="15557" y="28971"/>
                  </a:lnTo>
                  <a:lnTo>
                    <a:pt x="17462" y="33972"/>
                  </a:lnTo>
                  <a:lnTo>
                    <a:pt x="18970" y="38178"/>
                  </a:lnTo>
                  <a:lnTo>
                    <a:pt x="19843" y="41194"/>
                  </a:lnTo>
                  <a:lnTo>
                    <a:pt x="20955" y="43179"/>
                  </a:lnTo>
                  <a:lnTo>
                    <a:pt x="21907" y="44608"/>
                  </a:lnTo>
                  <a:lnTo>
                    <a:pt x="22621" y="45402"/>
                  </a:lnTo>
                  <a:lnTo>
                    <a:pt x="22860" y="45719"/>
                  </a:lnTo>
                  <a:lnTo>
                    <a:pt x="23812" y="45163"/>
                  </a:lnTo>
                  <a:lnTo>
                    <a:pt x="24447" y="43814"/>
                  </a:lnTo>
                  <a:lnTo>
                    <a:pt x="25082" y="41830"/>
                  </a:lnTo>
                  <a:lnTo>
                    <a:pt x="25955" y="39607"/>
                  </a:lnTo>
                  <a:lnTo>
                    <a:pt x="38100" y="9127"/>
                  </a:lnTo>
                  <a:lnTo>
                    <a:pt x="39290" y="5397"/>
                  </a:lnTo>
                  <a:lnTo>
                    <a:pt x="40401" y="3016"/>
                  </a:lnTo>
                  <a:lnTo>
                    <a:pt x="41592" y="1824"/>
                  </a:lnTo>
                  <a:lnTo>
                    <a:pt x="42703" y="1507"/>
                  </a:lnTo>
                  <a:lnTo>
                    <a:pt x="42703" y="0"/>
                  </a:lnTo>
                  <a:lnTo>
                    <a:pt x="30480" y="0"/>
                  </a:lnTo>
                  <a:lnTo>
                    <a:pt x="30480" y="1507"/>
                  </a:lnTo>
                  <a:lnTo>
                    <a:pt x="32702" y="1587"/>
                  </a:lnTo>
                  <a:lnTo>
                    <a:pt x="34686" y="1904"/>
                  </a:lnTo>
                  <a:lnTo>
                    <a:pt x="36036" y="2777"/>
                  </a:lnTo>
                  <a:lnTo>
                    <a:pt x="36591" y="4603"/>
                  </a:lnTo>
                  <a:lnTo>
                    <a:pt x="36273" y="6269"/>
                  </a:lnTo>
                  <a:lnTo>
                    <a:pt x="35321" y="8889"/>
                  </a:lnTo>
                  <a:lnTo>
                    <a:pt x="34051" y="12223"/>
                  </a:lnTo>
                  <a:lnTo>
                    <a:pt x="32385" y="16033"/>
                  </a:lnTo>
                  <a:lnTo>
                    <a:pt x="28892" y="24288"/>
                  </a:lnTo>
                  <a:lnTo>
                    <a:pt x="27305" y="28336"/>
                  </a:lnTo>
                  <a:lnTo>
                    <a:pt x="25955" y="31987"/>
                  </a:lnTo>
                  <a:lnTo>
                    <a:pt x="15240" y="7619"/>
                  </a:lnTo>
                  <a:lnTo>
                    <a:pt x="15001" y="6508"/>
                  </a:lnTo>
                  <a:lnTo>
                    <a:pt x="14525" y="5556"/>
                  </a:lnTo>
                  <a:lnTo>
                    <a:pt x="13970" y="4841"/>
                  </a:lnTo>
                  <a:lnTo>
                    <a:pt x="13731" y="4603"/>
                  </a:lnTo>
                  <a:lnTo>
                    <a:pt x="14207" y="2777"/>
                  </a:lnTo>
                  <a:lnTo>
                    <a:pt x="15477" y="1904"/>
                  </a:lnTo>
                  <a:lnTo>
                    <a:pt x="16986" y="1587"/>
                  </a:lnTo>
                  <a:lnTo>
                    <a:pt x="18335" y="1507"/>
                  </a:lnTo>
                  <a:lnTo>
                    <a:pt x="18335" y="0"/>
                  </a:lnTo>
                  <a:lnTo>
                    <a:pt x="0" y="0"/>
                  </a:lnTo>
                  <a:close/>
                </a:path>
              </a:pathLst>
            </a:custGeom>
            <a:solidFill>
              <a:srgbClr val="000000"/>
            </a:solidFill>
          </p:spPr>
          <p:txBody>
            <a:bodyPr vert="horz" lIns="91440" tIns="45720" rIns="91440" bIns="45720" anchor="t"/>
            <a:lstStyle/>
            <a:p>
              <a:endParaRPr lang="en-IN"/>
            </a:p>
          </p:txBody>
        </p:sp>
        <p:sp>
          <p:nvSpPr>
            <p:cNvPr id="2981" name="Shape 7721"/>
            <p:cNvSpPr/>
            <p:nvPr/>
          </p:nvSpPr>
          <p:spPr>
            <a:xfrm>
              <a:off x="5497131" y="5989287"/>
              <a:ext cx="39607" cy="45720"/>
            </a:xfrm>
            <a:custGeom>
              <a:avLst/>
              <a:gdLst/>
              <a:ahLst/>
              <a:cxnLst/>
              <a:rect l="0" t="0" r="0" b="0"/>
              <a:pathLst>
                <a:path w="39607" h="45720">
                  <a:moveTo>
                    <a:pt x="19763" y="0"/>
                  </a:moveTo>
                  <a:lnTo>
                    <a:pt x="18256" y="3016"/>
                  </a:lnTo>
                  <a:lnTo>
                    <a:pt x="20875" y="3255"/>
                  </a:lnTo>
                  <a:lnTo>
                    <a:pt x="22860" y="4048"/>
                  </a:lnTo>
                  <a:lnTo>
                    <a:pt x="25717" y="6826"/>
                  </a:lnTo>
                  <a:lnTo>
                    <a:pt x="27066" y="10716"/>
                  </a:lnTo>
                  <a:lnTo>
                    <a:pt x="27383" y="15239"/>
                  </a:lnTo>
                  <a:lnTo>
                    <a:pt x="6032" y="15239"/>
                  </a:lnTo>
                  <a:lnTo>
                    <a:pt x="6746" y="11668"/>
                  </a:lnTo>
                  <a:lnTo>
                    <a:pt x="7778" y="8811"/>
                  </a:lnTo>
                  <a:lnTo>
                    <a:pt x="8968" y="6667"/>
                  </a:lnTo>
                  <a:lnTo>
                    <a:pt x="10477" y="5159"/>
                  </a:lnTo>
                  <a:lnTo>
                    <a:pt x="12143" y="4048"/>
                  </a:lnTo>
                  <a:lnTo>
                    <a:pt x="13970" y="3413"/>
                  </a:lnTo>
                  <a:lnTo>
                    <a:pt x="18256" y="3016"/>
                  </a:lnTo>
                  <a:lnTo>
                    <a:pt x="19763" y="0"/>
                  </a:lnTo>
                  <a:lnTo>
                    <a:pt x="16747" y="238"/>
                  </a:lnTo>
                  <a:lnTo>
                    <a:pt x="13493" y="1032"/>
                  </a:lnTo>
                  <a:lnTo>
                    <a:pt x="10160" y="2461"/>
                  </a:lnTo>
                  <a:lnTo>
                    <a:pt x="7063" y="4762"/>
                  </a:lnTo>
                  <a:lnTo>
                    <a:pt x="4206" y="7937"/>
                  </a:lnTo>
                  <a:lnTo>
                    <a:pt x="1983" y="12223"/>
                  </a:lnTo>
                  <a:lnTo>
                    <a:pt x="555" y="17621"/>
                  </a:lnTo>
                  <a:lnTo>
                    <a:pt x="0" y="24368"/>
                  </a:lnTo>
                  <a:lnTo>
                    <a:pt x="317" y="29686"/>
                  </a:lnTo>
                  <a:lnTo>
                    <a:pt x="1111" y="34131"/>
                  </a:lnTo>
                  <a:lnTo>
                    <a:pt x="2540" y="37782"/>
                  </a:lnTo>
                  <a:lnTo>
                    <a:pt x="4523" y="40719"/>
                  </a:lnTo>
                  <a:lnTo>
                    <a:pt x="7143" y="43021"/>
                  </a:lnTo>
                  <a:lnTo>
                    <a:pt x="10238" y="44530"/>
                  </a:lnTo>
                  <a:lnTo>
                    <a:pt x="13970" y="45402"/>
                  </a:lnTo>
                  <a:lnTo>
                    <a:pt x="18256" y="45720"/>
                  </a:lnTo>
                  <a:lnTo>
                    <a:pt x="23495" y="45165"/>
                  </a:lnTo>
                  <a:lnTo>
                    <a:pt x="27781" y="43736"/>
                  </a:lnTo>
                  <a:lnTo>
                    <a:pt x="31273" y="41672"/>
                  </a:lnTo>
                  <a:lnTo>
                    <a:pt x="34051" y="39211"/>
                  </a:lnTo>
                  <a:lnTo>
                    <a:pt x="36195" y="36592"/>
                  </a:lnTo>
                  <a:lnTo>
                    <a:pt x="37782" y="34131"/>
                  </a:lnTo>
                  <a:lnTo>
                    <a:pt x="38893" y="31988"/>
                  </a:lnTo>
                  <a:lnTo>
                    <a:pt x="39607" y="30480"/>
                  </a:lnTo>
                  <a:lnTo>
                    <a:pt x="38100" y="28972"/>
                  </a:lnTo>
                  <a:lnTo>
                    <a:pt x="36353" y="32782"/>
                  </a:lnTo>
                  <a:lnTo>
                    <a:pt x="33337" y="36751"/>
                  </a:lnTo>
                  <a:lnTo>
                    <a:pt x="28892" y="39846"/>
                  </a:lnTo>
                  <a:lnTo>
                    <a:pt x="26035" y="40798"/>
                  </a:lnTo>
                  <a:lnTo>
                    <a:pt x="22860" y="41116"/>
                  </a:lnTo>
                  <a:lnTo>
                    <a:pt x="20002" y="40878"/>
                  </a:lnTo>
                  <a:lnTo>
                    <a:pt x="17223" y="40084"/>
                  </a:lnTo>
                  <a:lnTo>
                    <a:pt x="14604" y="38735"/>
                  </a:lnTo>
                  <a:lnTo>
                    <a:pt x="12223" y="36592"/>
                  </a:lnTo>
                  <a:lnTo>
                    <a:pt x="10080" y="33576"/>
                  </a:lnTo>
                  <a:lnTo>
                    <a:pt x="8254" y="29527"/>
                  </a:lnTo>
                  <a:lnTo>
                    <a:pt x="6905" y="24527"/>
                  </a:lnTo>
                  <a:lnTo>
                    <a:pt x="6032" y="18256"/>
                  </a:lnTo>
                  <a:lnTo>
                    <a:pt x="38100" y="18256"/>
                  </a:lnTo>
                  <a:lnTo>
                    <a:pt x="37306" y="13573"/>
                  </a:lnTo>
                  <a:lnTo>
                    <a:pt x="36036" y="9605"/>
                  </a:lnTo>
                  <a:lnTo>
                    <a:pt x="34448" y="6508"/>
                  </a:lnTo>
                  <a:lnTo>
                    <a:pt x="32385" y="3968"/>
                  </a:lnTo>
                  <a:lnTo>
                    <a:pt x="29845" y="2143"/>
                  </a:lnTo>
                  <a:lnTo>
                    <a:pt x="26907" y="952"/>
                  </a:lnTo>
                  <a:lnTo>
                    <a:pt x="23573" y="238"/>
                  </a:lnTo>
                  <a:lnTo>
                    <a:pt x="19763" y="0"/>
                  </a:lnTo>
                  <a:close/>
                </a:path>
              </a:pathLst>
            </a:custGeom>
            <a:solidFill>
              <a:srgbClr val="000000"/>
            </a:solidFill>
          </p:spPr>
          <p:txBody>
            <a:bodyPr vert="horz" lIns="91440" tIns="45720" rIns="91440" bIns="45720" anchor="t"/>
            <a:lstStyle/>
            <a:p>
              <a:endParaRPr lang="en-IN"/>
            </a:p>
          </p:txBody>
        </p:sp>
        <p:sp>
          <p:nvSpPr>
            <p:cNvPr id="2982" name="Shape 7722"/>
            <p:cNvSpPr/>
            <p:nvPr/>
          </p:nvSpPr>
          <p:spPr>
            <a:xfrm>
              <a:off x="5565711" y="5989287"/>
              <a:ext cx="38100" cy="47228"/>
            </a:xfrm>
            <a:custGeom>
              <a:avLst/>
              <a:gdLst/>
              <a:ahLst/>
              <a:cxnLst/>
              <a:rect l="0" t="0" r="0" b="0"/>
              <a:pathLst>
                <a:path w="38100" h="47228">
                  <a:moveTo>
                    <a:pt x="22860" y="0"/>
                  </a:moveTo>
                  <a:lnTo>
                    <a:pt x="18811" y="397"/>
                  </a:lnTo>
                  <a:lnTo>
                    <a:pt x="14763" y="1428"/>
                  </a:lnTo>
                  <a:lnTo>
                    <a:pt x="10953" y="3333"/>
                  </a:lnTo>
                  <a:lnTo>
                    <a:pt x="7381" y="5873"/>
                  </a:lnTo>
                  <a:lnTo>
                    <a:pt x="4445" y="9287"/>
                  </a:lnTo>
                  <a:lnTo>
                    <a:pt x="2063" y="13493"/>
                  </a:lnTo>
                  <a:lnTo>
                    <a:pt x="555" y="18494"/>
                  </a:lnTo>
                  <a:lnTo>
                    <a:pt x="0" y="24368"/>
                  </a:lnTo>
                  <a:lnTo>
                    <a:pt x="476" y="29686"/>
                  </a:lnTo>
                  <a:lnTo>
                    <a:pt x="1746" y="34369"/>
                  </a:lnTo>
                  <a:lnTo>
                    <a:pt x="3730" y="38258"/>
                  </a:lnTo>
                  <a:lnTo>
                    <a:pt x="6270" y="41513"/>
                  </a:lnTo>
                  <a:lnTo>
                    <a:pt x="9127" y="43973"/>
                  </a:lnTo>
                  <a:lnTo>
                    <a:pt x="12224" y="45800"/>
                  </a:lnTo>
                  <a:lnTo>
                    <a:pt x="15318" y="46831"/>
                  </a:lnTo>
                  <a:lnTo>
                    <a:pt x="18256" y="47228"/>
                  </a:lnTo>
                  <a:lnTo>
                    <a:pt x="21510" y="46989"/>
                  </a:lnTo>
                  <a:lnTo>
                    <a:pt x="24526" y="46355"/>
                  </a:lnTo>
                  <a:lnTo>
                    <a:pt x="27305" y="45165"/>
                  </a:lnTo>
                  <a:lnTo>
                    <a:pt x="29845" y="43418"/>
                  </a:lnTo>
                  <a:lnTo>
                    <a:pt x="32226" y="41116"/>
                  </a:lnTo>
                  <a:lnTo>
                    <a:pt x="34368" y="38258"/>
                  </a:lnTo>
                  <a:lnTo>
                    <a:pt x="36273" y="34687"/>
                  </a:lnTo>
                  <a:lnTo>
                    <a:pt x="38100" y="30480"/>
                  </a:lnTo>
                  <a:lnTo>
                    <a:pt x="36512" y="30480"/>
                  </a:lnTo>
                  <a:lnTo>
                    <a:pt x="34210" y="33813"/>
                  </a:lnTo>
                  <a:lnTo>
                    <a:pt x="31432" y="36751"/>
                  </a:lnTo>
                  <a:lnTo>
                    <a:pt x="27781" y="38815"/>
                  </a:lnTo>
                  <a:lnTo>
                    <a:pt x="22860" y="39608"/>
                  </a:lnTo>
                  <a:lnTo>
                    <a:pt x="20002" y="39291"/>
                  </a:lnTo>
                  <a:lnTo>
                    <a:pt x="17303" y="38258"/>
                  </a:lnTo>
                  <a:lnTo>
                    <a:pt x="14683" y="36592"/>
                  </a:lnTo>
                  <a:lnTo>
                    <a:pt x="12382" y="34289"/>
                  </a:lnTo>
                  <a:lnTo>
                    <a:pt x="10397" y="31432"/>
                  </a:lnTo>
                  <a:lnTo>
                    <a:pt x="8968" y="28019"/>
                  </a:lnTo>
                  <a:lnTo>
                    <a:pt x="7937" y="24209"/>
                  </a:lnTo>
                  <a:lnTo>
                    <a:pt x="7620" y="19843"/>
                  </a:lnTo>
                  <a:lnTo>
                    <a:pt x="8016" y="15161"/>
                  </a:lnTo>
                  <a:lnTo>
                    <a:pt x="9127" y="11430"/>
                  </a:lnTo>
                  <a:lnTo>
                    <a:pt x="10715" y="8493"/>
                  </a:lnTo>
                  <a:lnTo>
                    <a:pt x="12779" y="6271"/>
                  </a:lnTo>
                  <a:lnTo>
                    <a:pt x="15001" y="4683"/>
                  </a:lnTo>
                  <a:lnTo>
                    <a:pt x="17223" y="3731"/>
                  </a:lnTo>
                  <a:lnTo>
                    <a:pt x="21272" y="3016"/>
                  </a:lnTo>
                  <a:lnTo>
                    <a:pt x="23971" y="3333"/>
                  </a:lnTo>
                  <a:lnTo>
                    <a:pt x="25479" y="4207"/>
                  </a:lnTo>
                  <a:lnTo>
                    <a:pt x="26431" y="5636"/>
                  </a:lnTo>
                  <a:lnTo>
                    <a:pt x="27383" y="7620"/>
                  </a:lnTo>
                  <a:lnTo>
                    <a:pt x="27383" y="9128"/>
                  </a:lnTo>
                  <a:lnTo>
                    <a:pt x="28495" y="11192"/>
                  </a:lnTo>
                  <a:lnTo>
                    <a:pt x="29686" y="12621"/>
                  </a:lnTo>
                  <a:lnTo>
                    <a:pt x="30876" y="13415"/>
                  </a:lnTo>
                  <a:lnTo>
                    <a:pt x="31987" y="13732"/>
                  </a:lnTo>
                  <a:lnTo>
                    <a:pt x="33972" y="13415"/>
                  </a:lnTo>
                  <a:lnTo>
                    <a:pt x="35401" y="12621"/>
                  </a:lnTo>
                  <a:lnTo>
                    <a:pt x="36195" y="11192"/>
                  </a:lnTo>
                  <a:lnTo>
                    <a:pt x="36512" y="9128"/>
                  </a:lnTo>
                  <a:lnTo>
                    <a:pt x="36432" y="7778"/>
                  </a:lnTo>
                  <a:lnTo>
                    <a:pt x="36115" y="6112"/>
                  </a:lnTo>
                  <a:lnTo>
                    <a:pt x="35242" y="4445"/>
                  </a:lnTo>
                  <a:lnTo>
                    <a:pt x="33496" y="3016"/>
                  </a:lnTo>
                  <a:lnTo>
                    <a:pt x="30956" y="1905"/>
                  </a:lnTo>
                  <a:lnTo>
                    <a:pt x="28177" y="952"/>
                  </a:lnTo>
                  <a:lnTo>
                    <a:pt x="25400" y="238"/>
                  </a:lnTo>
                  <a:lnTo>
                    <a:pt x="22860" y="0"/>
                  </a:lnTo>
                  <a:close/>
                </a:path>
              </a:pathLst>
            </a:custGeom>
            <a:solidFill>
              <a:srgbClr val="000000"/>
            </a:solidFill>
          </p:spPr>
          <p:txBody>
            <a:bodyPr vert="horz" lIns="91440" tIns="45720" rIns="91440" bIns="45720" anchor="t"/>
            <a:lstStyle/>
            <a:p>
              <a:endParaRPr lang="en-IN"/>
            </a:p>
          </p:txBody>
        </p:sp>
        <p:sp>
          <p:nvSpPr>
            <p:cNvPr id="2983" name="Shape 7723"/>
            <p:cNvSpPr/>
            <p:nvPr/>
          </p:nvSpPr>
          <p:spPr>
            <a:xfrm>
              <a:off x="5609844" y="5989287"/>
              <a:ext cx="39687" cy="45720"/>
            </a:xfrm>
            <a:custGeom>
              <a:avLst/>
              <a:gdLst/>
              <a:ahLst/>
              <a:cxnLst/>
              <a:rect l="0" t="0" r="0" b="0"/>
              <a:pathLst>
                <a:path w="39687" h="45720">
                  <a:moveTo>
                    <a:pt x="19843" y="0"/>
                  </a:moveTo>
                  <a:lnTo>
                    <a:pt x="18334" y="3016"/>
                  </a:lnTo>
                  <a:lnTo>
                    <a:pt x="20954" y="3255"/>
                  </a:lnTo>
                  <a:lnTo>
                    <a:pt x="22938" y="4048"/>
                  </a:lnTo>
                  <a:lnTo>
                    <a:pt x="25796" y="6826"/>
                  </a:lnTo>
                  <a:lnTo>
                    <a:pt x="27146" y="10716"/>
                  </a:lnTo>
                  <a:lnTo>
                    <a:pt x="27463" y="15239"/>
                  </a:lnTo>
                  <a:lnTo>
                    <a:pt x="6111" y="15239"/>
                  </a:lnTo>
                  <a:lnTo>
                    <a:pt x="6826" y="11668"/>
                  </a:lnTo>
                  <a:lnTo>
                    <a:pt x="7778" y="8811"/>
                  </a:lnTo>
                  <a:lnTo>
                    <a:pt x="9048" y="6667"/>
                  </a:lnTo>
                  <a:lnTo>
                    <a:pt x="10477" y="5159"/>
                  </a:lnTo>
                  <a:lnTo>
                    <a:pt x="12143" y="4048"/>
                  </a:lnTo>
                  <a:lnTo>
                    <a:pt x="14048" y="3413"/>
                  </a:lnTo>
                  <a:lnTo>
                    <a:pt x="18334" y="3016"/>
                  </a:lnTo>
                  <a:lnTo>
                    <a:pt x="19843" y="0"/>
                  </a:lnTo>
                  <a:lnTo>
                    <a:pt x="16827" y="238"/>
                  </a:lnTo>
                  <a:lnTo>
                    <a:pt x="13493" y="1032"/>
                  </a:lnTo>
                  <a:lnTo>
                    <a:pt x="10238" y="2461"/>
                  </a:lnTo>
                  <a:lnTo>
                    <a:pt x="7063" y="4762"/>
                  </a:lnTo>
                  <a:lnTo>
                    <a:pt x="4286" y="7937"/>
                  </a:lnTo>
                  <a:lnTo>
                    <a:pt x="2063" y="12223"/>
                  </a:lnTo>
                  <a:lnTo>
                    <a:pt x="555" y="17621"/>
                  </a:lnTo>
                  <a:lnTo>
                    <a:pt x="0" y="24368"/>
                  </a:lnTo>
                  <a:lnTo>
                    <a:pt x="317" y="29686"/>
                  </a:lnTo>
                  <a:lnTo>
                    <a:pt x="1348" y="34131"/>
                  </a:lnTo>
                  <a:lnTo>
                    <a:pt x="2936" y="37782"/>
                  </a:lnTo>
                  <a:lnTo>
                    <a:pt x="5158" y="40719"/>
                  </a:lnTo>
                  <a:lnTo>
                    <a:pt x="7857" y="43021"/>
                  </a:lnTo>
                  <a:lnTo>
                    <a:pt x="10953" y="44530"/>
                  </a:lnTo>
                  <a:lnTo>
                    <a:pt x="14446" y="45402"/>
                  </a:lnTo>
                  <a:lnTo>
                    <a:pt x="18334" y="45720"/>
                  </a:lnTo>
                  <a:lnTo>
                    <a:pt x="23653" y="45165"/>
                  </a:lnTo>
                  <a:lnTo>
                    <a:pt x="28098" y="43736"/>
                  </a:lnTo>
                  <a:lnTo>
                    <a:pt x="31750" y="41672"/>
                  </a:lnTo>
                  <a:lnTo>
                    <a:pt x="34766" y="39211"/>
                  </a:lnTo>
                  <a:lnTo>
                    <a:pt x="36988" y="36592"/>
                  </a:lnTo>
                  <a:lnTo>
                    <a:pt x="38496" y="34131"/>
                  </a:lnTo>
                  <a:lnTo>
                    <a:pt x="39370" y="31988"/>
                  </a:lnTo>
                  <a:lnTo>
                    <a:pt x="39687" y="30480"/>
                  </a:lnTo>
                  <a:lnTo>
                    <a:pt x="38100" y="28972"/>
                  </a:lnTo>
                  <a:lnTo>
                    <a:pt x="36353" y="32782"/>
                  </a:lnTo>
                  <a:lnTo>
                    <a:pt x="33337" y="36751"/>
                  </a:lnTo>
                  <a:lnTo>
                    <a:pt x="28892" y="39846"/>
                  </a:lnTo>
                  <a:lnTo>
                    <a:pt x="26113" y="40798"/>
                  </a:lnTo>
                  <a:lnTo>
                    <a:pt x="22860" y="41116"/>
                  </a:lnTo>
                  <a:lnTo>
                    <a:pt x="20002" y="40878"/>
                  </a:lnTo>
                  <a:lnTo>
                    <a:pt x="17223" y="40084"/>
                  </a:lnTo>
                  <a:lnTo>
                    <a:pt x="14604" y="38735"/>
                  </a:lnTo>
                  <a:lnTo>
                    <a:pt x="12223" y="36592"/>
                  </a:lnTo>
                  <a:lnTo>
                    <a:pt x="10080" y="33576"/>
                  </a:lnTo>
                  <a:lnTo>
                    <a:pt x="8254" y="29527"/>
                  </a:lnTo>
                  <a:lnTo>
                    <a:pt x="6985" y="24527"/>
                  </a:lnTo>
                  <a:lnTo>
                    <a:pt x="6111" y="18256"/>
                  </a:lnTo>
                  <a:lnTo>
                    <a:pt x="38100" y="18256"/>
                  </a:lnTo>
                  <a:lnTo>
                    <a:pt x="37306" y="13573"/>
                  </a:lnTo>
                  <a:lnTo>
                    <a:pt x="36115" y="9605"/>
                  </a:lnTo>
                  <a:lnTo>
                    <a:pt x="34448" y="6508"/>
                  </a:lnTo>
                  <a:lnTo>
                    <a:pt x="32385" y="3968"/>
                  </a:lnTo>
                  <a:lnTo>
                    <a:pt x="29923" y="2143"/>
                  </a:lnTo>
                  <a:lnTo>
                    <a:pt x="26987" y="952"/>
                  </a:lnTo>
                  <a:lnTo>
                    <a:pt x="23653" y="238"/>
                  </a:lnTo>
                  <a:lnTo>
                    <a:pt x="19843" y="0"/>
                  </a:lnTo>
                  <a:close/>
                </a:path>
              </a:pathLst>
            </a:custGeom>
            <a:solidFill>
              <a:srgbClr val="000000"/>
            </a:solidFill>
          </p:spPr>
          <p:txBody>
            <a:bodyPr vert="horz" lIns="91440" tIns="45720" rIns="91440" bIns="45720" anchor="t"/>
            <a:lstStyle/>
            <a:p>
              <a:endParaRPr lang="en-IN"/>
            </a:p>
          </p:txBody>
        </p:sp>
        <p:sp>
          <p:nvSpPr>
            <p:cNvPr id="2984" name="Shape 7724"/>
            <p:cNvSpPr/>
            <p:nvPr/>
          </p:nvSpPr>
          <p:spPr>
            <a:xfrm>
              <a:off x="5654055" y="5967935"/>
              <a:ext cx="22860" cy="67071"/>
            </a:xfrm>
            <a:custGeom>
              <a:avLst/>
              <a:gdLst/>
              <a:ahLst/>
              <a:cxnLst/>
              <a:rect l="0" t="0" r="0" b="0"/>
              <a:pathLst>
                <a:path w="22860" h="67071">
                  <a:moveTo>
                    <a:pt x="15240" y="0"/>
                  </a:moveTo>
                  <a:lnTo>
                    <a:pt x="11588" y="872"/>
                  </a:lnTo>
                  <a:lnTo>
                    <a:pt x="3651" y="2142"/>
                  </a:lnTo>
                  <a:lnTo>
                    <a:pt x="0" y="3094"/>
                  </a:lnTo>
                  <a:lnTo>
                    <a:pt x="0" y="4603"/>
                  </a:lnTo>
                  <a:lnTo>
                    <a:pt x="3096" y="4603"/>
                  </a:lnTo>
                  <a:lnTo>
                    <a:pt x="5715" y="4921"/>
                  </a:lnTo>
                  <a:lnTo>
                    <a:pt x="7065" y="5952"/>
                  </a:lnTo>
                  <a:lnTo>
                    <a:pt x="7541" y="7778"/>
                  </a:lnTo>
                  <a:lnTo>
                    <a:pt x="7620" y="10715"/>
                  </a:lnTo>
                  <a:lnTo>
                    <a:pt x="7620" y="57943"/>
                  </a:lnTo>
                  <a:lnTo>
                    <a:pt x="7302" y="61673"/>
                  </a:lnTo>
                  <a:lnTo>
                    <a:pt x="6112" y="64055"/>
                  </a:lnTo>
                  <a:lnTo>
                    <a:pt x="3731" y="65246"/>
                  </a:lnTo>
                  <a:lnTo>
                    <a:pt x="0" y="65563"/>
                  </a:lnTo>
                  <a:lnTo>
                    <a:pt x="0" y="67071"/>
                  </a:lnTo>
                  <a:lnTo>
                    <a:pt x="22860" y="67071"/>
                  </a:lnTo>
                  <a:lnTo>
                    <a:pt x="22860" y="65563"/>
                  </a:lnTo>
                  <a:lnTo>
                    <a:pt x="19130" y="65246"/>
                  </a:lnTo>
                  <a:lnTo>
                    <a:pt x="16748" y="64055"/>
                  </a:lnTo>
                  <a:lnTo>
                    <a:pt x="15557" y="61673"/>
                  </a:lnTo>
                  <a:lnTo>
                    <a:pt x="15240" y="57943"/>
                  </a:lnTo>
                  <a:lnTo>
                    <a:pt x="15240" y="0"/>
                  </a:lnTo>
                  <a:close/>
                </a:path>
              </a:pathLst>
            </a:custGeom>
            <a:solidFill>
              <a:srgbClr val="000000"/>
            </a:solidFill>
          </p:spPr>
          <p:txBody>
            <a:bodyPr vert="horz" lIns="91440" tIns="45720" rIns="91440" bIns="45720" anchor="t"/>
            <a:lstStyle/>
            <a:p>
              <a:endParaRPr lang="en-IN"/>
            </a:p>
          </p:txBody>
        </p:sp>
        <p:sp>
          <p:nvSpPr>
            <p:cNvPr id="2985" name="Shape 7725"/>
            <p:cNvSpPr/>
            <p:nvPr/>
          </p:nvSpPr>
          <p:spPr>
            <a:xfrm>
              <a:off x="5681519" y="5967935"/>
              <a:ext cx="22859" cy="67071"/>
            </a:xfrm>
            <a:custGeom>
              <a:avLst/>
              <a:gdLst/>
              <a:ahLst/>
              <a:cxnLst/>
              <a:rect l="0" t="0" r="0" b="0"/>
              <a:pathLst>
                <a:path w="22859" h="67071">
                  <a:moveTo>
                    <a:pt x="15240" y="0"/>
                  </a:moveTo>
                  <a:lnTo>
                    <a:pt x="11588" y="872"/>
                  </a:lnTo>
                  <a:lnTo>
                    <a:pt x="3651" y="2142"/>
                  </a:lnTo>
                  <a:lnTo>
                    <a:pt x="0" y="3094"/>
                  </a:lnTo>
                  <a:lnTo>
                    <a:pt x="0" y="4603"/>
                  </a:lnTo>
                  <a:lnTo>
                    <a:pt x="3016" y="4603"/>
                  </a:lnTo>
                  <a:lnTo>
                    <a:pt x="5715" y="4921"/>
                  </a:lnTo>
                  <a:lnTo>
                    <a:pt x="7065" y="5952"/>
                  </a:lnTo>
                  <a:lnTo>
                    <a:pt x="7541" y="7778"/>
                  </a:lnTo>
                  <a:lnTo>
                    <a:pt x="7620" y="10715"/>
                  </a:lnTo>
                  <a:lnTo>
                    <a:pt x="7620" y="57943"/>
                  </a:lnTo>
                  <a:lnTo>
                    <a:pt x="7302" y="61673"/>
                  </a:lnTo>
                  <a:lnTo>
                    <a:pt x="6112" y="64055"/>
                  </a:lnTo>
                  <a:lnTo>
                    <a:pt x="3731" y="65246"/>
                  </a:lnTo>
                  <a:lnTo>
                    <a:pt x="0" y="65563"/>
                  </a:lnTo>
                  <a:lnTo>
                    <a:pt x="0" y="67071"/>
                  </a:lnTo>
                  <a:lnTo>
                    <a:pt x="22859" y="67071"/>
                  </a:lnTo>
                  <a:lnTo>
                    <a:pt x="22859" y="65563"/>
                  </a:lnTo>
                  <a:lnTo>
                    <a:pt x="19129" y="65246"/>
                  </a:lnTo>
                  <a:lnTo>
                    <a:pt x="16748" y="64055"/>
                  </a:lnTo>
                  <a:lnTo>
                    <a:pt x="15557" y="61673"/>
                  </a:lnTo>
                  <a:lnTo>
                    <a:pt x="15240" y="57943"/>
                  </a:lnTo>
                  <a:lnTo>
                    <a:pt x="15240" y="0"/>
                  </a:lnTo>
                  <a:close/>
                </a:path>
              </a:pathLst>
            </a:custGeom>
            <a:solidFill>
              <a:srgbClr val="000000"/>
            </a:solidFill>
          </p:spPr>
          <p:txBody>
            <a:bodyPr vert="horz" lIns="91440" tIns="45720" rIns="91440" bIns="45720" anchor="t"/>
            <a:lstStyle/>
            <a:p>
              <a:endParaRPr lang="en-IN"/>
            </a:p>
          </p:txBody>
        </p:sp>
        <p:sp>
          <p:nvSpPr>
            <p:cNvPr id="2986" name="Shape 7726"/>
            <p:cNvSpPr/>
            <p:nvPr/>
          </p:nvSpPr>
          <p:spPr>
            <a:xfrm>
              <a:off x="5710491" y="5989287"/>
              <a:ext cx="30479" cy="47228"/>
            </a:xfrm>
            <a:custGeom>
              <a:avLst/>
              <a:gdLst/>
              <a:ahLst/>
              <a:cxnLst/>
              <a:rect l="0" t="0" r="0" b="0"/>
              <a:pathLst>
                <a:path w="30479" h="47228">
                  <a:moveTo>
                    <a:pt x="13652" y="0"/>
                  </a:moveTo>
                  <a:lnTo>
                    <a:pt x="10477" y="238"/>
                  </a:lnTo>
                  <a:lnTo>
                    <a:pt x="7698" y="1032"/>
                  </a:lnTo>
                  <a:lnTo>
                    <a:pt x="3412" y="3810"/>
                  </a:lnTo>
                  <a:lnTo>
                    <a:pt x="872" y="7700"/>
                  </a:lnTo>
                  <a:lnTo>
                    <a:pt x="0" y="12223"/>
                  </a:lnTo>
                  <a:lnTo>
                    <a:pt x="237" y="14843"/>
                  </a:lnTo>
                  <a:lnTo>
                    <a:pt x="1030" y="17145"/>
                  </a:lnTo>
                  <a:lnTo>
                    <a:pt x="3809" y="20796"/>
                  </a:lnTo>
                  <a:lnTo>
                    <a:pt x="7698" y="23575"/>
                  </a:lnTo>
                  <a:lnTo>
                    <a:pt x="12143" y="25876"/>
                  </a:lnTo>
                  <a:lnTo>
                    <a:pt x="18256" y="30480"/>
                  </a:lnTo>
                  <a:lnTo>
                    <a:pt x="20239" y="31671"/>
                  </a:lnTo>
                  <a:lnTo>
                    <a:pt x="21668" y="32941"/>
                  </a:lnTo>
                  <a:lnTo>
                    <a:pt x="22542" y="34528"/>
                  </a:lnTo>
                  <a:lnTo>
                    <a:pt x="22859" y="36592"/>
                  </a:lnTo>
                  <a:lnTo>
                    <a:pt x="22066" y="40322"/>
                  </a:lnTo>
                  <a:lnTo>
                    <a:pt x="20161" y="42703"/>
                  </a:lnTo>
                  <a:lnTo>
                    <a:pt x="17699" y="43894"/>
                  </a:lnTo>
                  <a:lnTo>
                    <a:pt x="15239" y="44212"/>
                  </a:lnTo>
                  <a:lnTo>
                    <a:pt x="11667" y="43814"/>
                  </a:lnTo>
                  <a:lnTo>
                    <a:pt x="8809" y="42703"/>
                  </a:lnTo>
                  <a:lnTo>
                    <a:pt x="6587" y="41116"/>
                  </a:lnTo>
                  <a:lnTo>
                    <a:pt x="4921" y="39052"/>
                  </a:lnTo>
                  <a:lnTo>
                    <a:pt x="2777" y="34528"/>
                  </a:lnTo>
                  <a:lnTo>
                    <a:pt x="1507" y="30480"/>
                  </a:lnTo>
                  <a:lnTo>
                    <a:pt x="0" y="30480"/>
                  </a:lnTo>
                  <a:lnTo>
                    <a:pt x="0" y="45720"/>
                  </a:lnTo>
                  <a:lnTo>
                    <a:pt x="1507" y="45720"/>
                  </a:lnTo>
                  <a:lnTo>
                    <a:pt x="2381" y="45482"/>
                  </a:lnTo>
                  <a:lnTo>
                    <a:pt x="3016" y="44926"/>
                  </a:lnTo>
                  <a:lnTo>
                    <a:pt x="3650" y="44450"/>
                  </a:lnTo>
                  <a:lnTo>
                    <a:pt x="4523" y="44212"/>
                  </a:lnTo>
                  <a:lnTo>
                    <a:pt x="6191" y="44688"/>
                  </a:lnTo>
                  <a:lnTo>
                    <a:pt x="8731" y="45720"/>
                  </a:lnTo>
                  <a:lnTo>
                    <a:pt x="11826" y="46752"/>
                  </a:lnTo>
                  <a:lnTo>
                    <a:pt x="15239" y="47228"/>
                  </a:lnTo>
                  <a:lnTo>
                    <a:pt x="20874" y="46355"/>
                  </a:lnTo>
                  <a:lnTo>
                    <a:pt x="25717" y="43814"/>
                  </a:lnTo>
                  <a:lnTo>
                    <a:pt x="27701" y="41910"/>
                  </a:lnTo>
                  <a:lnTo>
                    <a:pt x="29209" y="39528"/>
                  </a:lnTo>
                  <a:lnTo>
                    <a:pt x="30162" y="36751"/>
                  </a:lnTo>
                  <a:lnTo>
                    <a:pt x="30479" y="33496"/>
                  </a:lnTo>
                  <a:lnTo>
                    <a:pt x="29923" y="29527"/>
                  </a:lnTo>
                  <a:lnTo>
                    <a:pt x="28177" y="26511"/>
                  </a:lnTo>
                  <a:lnTo>
                    <a:pt x="25319" y="24288"/>
                  </a:lnTo>
                  <a:lnTo>
                    <a:pt x="21272" y="22860"/>
                  </a:lnTo>
                  <a:lnTo>
                    <a:pt x="10636" y="15239"/>
                  </a:lnTo>
                  <a:lnTo>
                    <a:pt x="8651" y="13891"/>
                  </a:lnTo>
                  <a:lnTo>
                    <a:pt x="7222" y="12144"/>
                  </a:lnTo>
                  <a:lnTo>
                    <a:pt x="6350" y="10477"/>
                  </a:lnTo>
                  <a:lnTo>
                    <a:pt x="6032" y="9128"/>
                  </a:lnTo>
                  <a:lnTo>
                    <a:pt x="6587" y="6906"/>
                  </a:lnTo>
                  <a:lnTo>
                    <a:pt x="8174" y="4921"/>
                  </a:lnTo>
                  <a:lnTo>
                    <a:pt x="10555" y="3572"/>
                  </a:lnTo>
                  <a:lnTo>
                    <a:pt x="13652" y="3016"/>
                  </a:lnTo>
                  <a:lnTo>
                    <a:pt x="17064" y="3413"/>
                  </a:lnTo>
                  <a:lnTo>
                    <a:pt x="18652" y="4048"/>
                  </a:lnTo>
                  <a:lnTo>
                    <a:pt x="20161" y="5159"/>
                  </a:lnTo>
                  <a:lnTo>
                    <a:pt x="21509" y="6667"/>
                  </a:lnTo>
                  <a:lnTo>
                    <a:pt x="22700" y="8811"/>
                  </a:lnTo>
                  <a:lnTo>
                    <a:pt x="23653" y="11668"/>
                  </a:lnTo>
                  <a:lnTo>
                    <a:pt x="24367" y="15239"/>
                  </a:lnTo>
                  <a:lnTo>
                    <a:pt x="25875" y="15239"/>
                  </a:lnTo>
                  <a:lnTo>
                    <a:pt x="25875" y="1508"/>
                  </a:lnTo>
                  <a:lnTo>
                    <a:pt x="22859" y="1508"/>
                  </a:lnTo>
                  <a:lnTo>
                    <a:pt x="21431" y="1270"/>
                  </a:lnTo>
                  <a:lnTo>
                    <a:pt x="19367" y="715"/>
                  </a:lnTo>
                  <a:lnTo>
                    <a:pt x="16827" y="238"/>
                  </a:lnTo>
                  <a:lnTo>
                    <a:pt x="13652" y="0"/>
                  </a:lnTo>
                  <a:close/>
                </a:path>
              </a:pathLst>
            </a:custGeom>
            <a:solidFill>
              <a:srgbClr val="000000"/>
            </a:solidFill>
          </p:spPr>
          <p:txBody>
            <a:bodyPr vert="horz" lIns="91440" tIns="45720" rIns="91440" bIns="45720" anchor="t"/>
            <a:lstStyle/>
            <a:p>
              <a:endParaRPr lang="en-IN"/>
            </a:p>
          </p:txBody>
        </p:sp>
        <p:sp>
          <p:nvSpPr>
            <p:cNvPr id="2987" name="Shape 7727"/>
            <p:cNvSpPr/>
            <p:nvPr/>
          </p:nvSpPr>
          <p:spPr>
            <a:xfrm>
              <a:off x="5753115" y="6025879"/>
              <a:ext cx="9128" cy="10636"/>
            </a:xfrm>
            <a:custGeom>
              <a:avLst/>
              <a:gdLst/>
              <a:ahLst/>
              <a:cxnLst/>
              <a:rect l="0" t="0" r="0" b="0"/>
              <a:pathLst>
                <a:path w="9128" h="10636">
                  <a:moveTo>
                    <a:pt x="4603" y="0"/>
                  </a:moveTo>
                  <a:lnTo>
                    <a:pt x="2539" y="317"/>
                  </a:lnTo>
                  <a:lnTo>
                    <a:pt x="1111" y="1111"/>
                  </a:lnTo>
                  <a:lnTo>
                    <a:pt x="317" y="2539"/>
                  </a:lnTo>
                  <a:lnTo>
                    <a:pt x="0" y="4523"/>
                  </a:lnTo>
                  <a:lnTo>
                    <a:pt x="475" y="7381"/>
                  </a:lnTo>
                  <a:lnTo>
                    <a:pt x="1746" y="9286"/>
                  </a:lnTo>
                  <a:lnTo>
                    <a:pt x="3254" y="10318"/>
                  </a:lnTo>
                  <a:lnTo>
                    <a:pt x="4603" y="10636"/>
                  </a:lnTo>
                  <a:lnTo>
                    <a:pt x="5953" y="10318"/>
                  </a:lnTo>
                  <a:lnTo>
                    <a:pt x="7461" y="9286"/>
                  </a:lnTo>
                  <a:lnTo>
                    <a:pt x="8652" y="7381"/>
                  </a:lnTo>
                  <a:lnTo>
                    <a:pt x="9128" y="4523"/>
                  </a:lnTo>
                  <a:lnTo>
                    <a:pt x="8811" y="2539"/>
                  </a:lnTo>
                  <a:lnTo>
                    <a:pt x="8017" y="1111"/>
                  </a:lnTo>
                  <a:lnTo>
                    <a:pt x="6588" y="317"/>
                  </a:lnTo>
                  <a:lnTo>
                    <a:pt x="4603" y="0"/>
                  </a:lnTo>
                  <a:close/>
                </a:path>
              </a:pathLst>
            </a:custGeom>
            <a:solidFill>
              <a:srgbClr val="000000"/>
            </a:solidFill>
          </p:spPr>
          <p:txBody>
            <a:bodyPr vert="horz" lIns="91440" tIns="45720" rIns="91440" bIns="45720" anchor="t"/>
            <a:lstStyle/>
            <a:p>
              <a:endParaRPr lang="en-IN"/>
            </a:p>
          </p:txBody>
        </p:sp>
        <p:sp>
          <p:nvSpPr>
            <p:cNvPr id="2988" name="Shape 7728"/>
            <p:cNvSpPr/>
            <p:nvPr/>
          </p:nvSpPr>
          <p:spPr>
            <a:xfrm>
              <a:off x="5795819" y="5969443"/>
              <a:ext cx="67072" cy="65563"/>
            </a:xfrm>
            <a:custGeom>
              <a:avLst/>
              <a:gdLst/>
              <a:ahLst/>
              <a:cxnLst/>
              <a:rect l="0" t="0" r="0" b="0"/>
              <a:pathLst>
                <a:path w="67072" h="65563">
                  <a:moveTo>
                    <a:pt x="0" y="0"/>
                  </a:moveTo>
                  <a:lnTo>
                    <a:pt x="24368" y="3096"/>
                  </a:lnTo>
                  <a:lnTo>
                    <a:pt x="28654" y="3175"/>
                  </a:lnTo>
                  <a:lnTo>
                    <a:pt x="32465" y="3413"/>
                  </a:lnTo>
                  <a:lnTo>
                    <a:pt x="38656" y="4445"/>
                  </a:lnTo>
                  <a:lnTo>
                    <a:pt x="43418" y="6271"/>
                  </a:lnTo>
                  <a:lnTo>
                    <a:pt x="47228" y="9207"/>
                  </a:lnTo>
                  <a:lnTo>
                    <a:pt x="49847" y="11588"/>
                  </a:lnTo>
                  <a:lnTo>
                    <a:pt x="51832" y="14287"/>
                  </a:lnTo>
                  <a:lnTo>
                    <a:pt x="54690" y="20002"/>
                  </a:lnTo>
                  <a:lnTo>
                    <a:pt x="56038" y="26115"/>
                  </a:lnTo>
                  <a:lnTo>
                    <a:pt x="56356" y="32067"/>
                  </a:lnTo>
                  <a:lnTo>
                    <a:pt x="56118" y="37464"/>
                  </a:lnTo>
                  <a:lnTo>
                    <a:pt x="55324" y="42148"/>
                  </a:lnTo>
                  <a:lnTo>
                    <a:pt x="54054" y="46196"/>
                  </a:lnTo>
                  <a:lnTo>
                    <a:pt x="52467" y="49688"/>
                  </a:lnTo>
                  <a:lnTo>
                    <a:pt x="50482" y="52626"/>
                  </a:lnTo>
                  <a:lnTo>
                    <a:pt x="48340" y="55086"/>
                  </a:lnTo>
                  <a:lnTo>
                    <a:pt x="43418" y="58737"/>
                  </a:lnTo>
                  <a:lnTo>
                    <a:pt x="38179" y="60960"/>
                  </a:lnTo>
                  <a:lnTo>
                    <a:pt x="33178" y="62071"/>
                  </a:lnTo>
                  <a:lnTo>
                    <a:pt x="28972" y="62468"/>
                  </a:lnTo>
                  <a:lnTo>
                    <a:pt x="25876" y="62547"/>
                  </a:lnTo>
                  <a:lnTo>
                    <a:pt x="23018" y="62230"/>
                  </a:lnTo>
                  <a:lnTo>
                    <a:pt x="21113" y="61357"/>
                  </a:lnTo>
                  <a:lnTo>
                    <a:pt x="20082" y="59928"/>
                  </a:lnTo>
                  <a:lnTo>
                    <a:pt x="19765" y="57943"/>
                  </a:lnTo>
                  <a:lnTo>
                    <a:pt x="19765" y="6112"/>
                  </a:lnTo>
                  <a:lnTo>
                    <a:pt x="19843" y="5001"/>
                  </a:lnTo>
                  <a:lnTo>
                    <a:pt x="20320" y="4048"/>
                  </a:lnTo>
                  <a:lnTo>
                    <a:pt x="21669" y="3333"/>
                  </a:lnTo>
                  <a:lnTo>
                    <a:pt x="24368" y="3096"/>
                  </a:lnTo>
                  <a:lnTo>
                    <a:pt x="0" y="0"/>
                  </a:lnTo>
                  <a:lnTo>
                    <a:pt x="0" y="1587"/>
                  </a:lnTo>
                  <a:lnTo>
                    <a:pt x="3016" y="1667"/>
                  </a:lnTo>
                  <a:lnTo>
                    <a:pt x="5238" y="1905"/>
                  </a:lnTo>
                  <a:lnTo>
                    <a:pt x="6906" y="2461"/>
                  </a:lnTo>
                  <a:lnTo>
                    <a:pt x="8017" y="3255"/>
                  </a:lnTo>
                  <a:lnTo>
                    <a:pt x="8969" y="6112"/>
                  </a:lnTo>
                  <a:lnTo>
                    <a:pt x="9128" y="8096"/>
                  </a:lnTo>
                  <a:lnTo>
                    <a:pt x="9128" y="54927"/>
                  </a:lnTo>
                  <a:lnTo>
                    <a:pt x="9048" y="57547"/>
                  </a:lnTo>
                  <a:lnTo>
                    <a:pt x="8811" y="59531"/>
                  </a:lnTo>
                  <a:lnTo>
                    <a:pt x="7461" y="62309"/>
                  </a:lnTo>
                  <a:lnTo>
                    <a:pt x="4603" y="63738"/>
                  </a:lnTo>
                  <a:lnTo>
                    <a:pt x="2619" y="63976"/>
                  </a:lnTo>
                  <a:lnTo>
                    <a:pt x="0" y="64056"/>
                  </a:lnTo>
                  <a:lnTo>
                    <a:pt x="0" y="65563"/>
                  </a:lnTo>
                  <a:lnTo>
                    <a:pt x="28972" y="65563"/>
                  </a:lnTo>
                  <a:lnTo>
                    <a:pt x="34448" y="65326"/>
                  </a:lnTo>
                  <a:lnTo>
                    <a:pt x="39370" y="64691"/>
                  </a:lnTo>
                  <a:lnTo>
                    <a:pt x="43815" y="63658"/>
                  </a:lnTo>
                  <a:lnTo>
                    <a:pt x="47783" y="62230"/>
                  </a:lnTo>
                  <a:lnTo>
                    <a:pt x="54451" y="58578"/>
                  </a:lnTo>
                  <a:lnTo>
                    <a:pt x="59452" y="53896"/>
                  </a:lnTo>
                  <a:lnTo>
                    <a:pt x="63023" y="48657"/>
                  </a:lnTo>
                  <a:lnTo>
                    <a:pt x="65404" y="43021"/>
                  </a:lnTo>
                  <a:lnTo>
                    <a:pt x="66675" y="37464"/>
                  </a:lnTo>
                  <a:lnTo>
                    <a:pt x="67072" y="32067"/>
                  </a:lnTo>
                  <a:lnTo>
                    <a:pt x="66357" y="24130"/>
                  </a:lnTo>
                  <a:lnTo>
                    <a:pt x="64293" y="17383"/>
                  </a:lnTo>
                  <a:lnTo>
                    <a:pt x="60959" y="11906"/>
                  </a:lnTo>
                  <a:lnTo>
                    <a:pt x="56436" y="7461"/>
                  </a:lnTo>
                  <a:lnTo>
                    <a:pt x="50721" y="4127"/>
                  </a:lnTo>
                  <a:lnTo>
                    <a:pt x="43894" y="1826"/>
                  </a:lnTo>
                  <a:lnTo>
                    <a:pt x="36116" y="476"/>
                  </a:lnTo>
                  <a:lnTo>
                    <a:pt x="27385" y="0"/>
                  </a:lnTo>
                  <a:lnTo>
                    <a:pt x="0" y="0"/>
                  </a:lnTo>
                  <a:close/>
                </a:path>
              </a:pathLst>
            </a:custGeom>
            <a:solidFill>
              <a:srgbClr val="000000"/>
            </a:solidFill>
          </p:spPr>
          <p:txBody>
            <a:bodyPr vert="horz" lIns="91440" tIns="45720" rIns="91440" bIns="45720" anchor="t"/>
            <a:lstStyle/>
            <a:p>
              <a:endParaRPr lang="en-IN"/>
            </a:p>
          </p:txBody>
        </p:sp>
        <p:sp>
          <p:nvSpPr>
            <p:cNvPr id="2989" name="Shape 7729"/>
            <p:cNvSpPr/>
            <p:nvPr/>
          </p:nvSpPr>
          <p:spPr>
            <a:xfrm>
              <a:off x="5868923" y="5989287"/>
              <a:ext cx="39687" cy="45720"/>
            </a:xfrm>
            <a:custGeom>
              <a:avLst/>
              <a:gdLst/>
              <a:ahLst/>
              <a:cxnLst/>
              <a:rect l="0" t="0" r="0" b="0"/>
              <a:pathLst>
                <a:path w="39687" h="45720">
                  <a:moveTo>
                    <a:pt x="19843" y="0"/>
                  </a:moveTo>
                  <a:lnTo>
                    <a:pt x="18335" y="3016"/>
                  </a:lnTo>
                  <a:lnTo>
                    <a:pt x="20955" y="3255"/>
                  </a:lnTo>
                  <a:lnTo>
                    <a:pt x="22938" y="4048"/>
                  </a:lnTo>
                  <a:lnTo>
                    <a:pt x="25796" y="6826"/>
                  </a:lnTo>
                  <a:lnTo>
                    <a:pt x="27146" y="10716"/>
                  </a:lnTo>
                  <a:lnTo>
                    <a:pt x="27463" y="15239"/>
                  </a:lnTo>
                  <a:lnTo>
                    <a:pt x="6111" y="15239"/>
                  </a:lnTo>
                  <a:lnTo>
                    <a:pt x="6826" y="11668"/>
                  </a:lnTo>
                  <a:lnTo>
                    <a:pt x="7778" y="8811"/>
                  </a:lnTo>
                  <a:lnTo>
                    <a:pt x="9049" y="6667"/>
                  </a:lnTo>
                  <a:lnTo>
                    <a:pt x="10477" y="5159"/>
                  </a:lnTo>
                  <a:lnTo>
                    <a:pt x="12143" y="4048"/>
                  </a:lnTo>
                  <a:lnTo>
                    <a:pt x="14048" y="3413"/>
                  </a:lnTo>
                  <a:lnTo>
                    <a:pt x="18335" y="3016"/>
                  </a:lnTo>
                  <a:lnTo>
                    <a:pt x="19843" y="0"/>
                  </a:lnTo>
                  <a:lnTo>
                    <a:pt x="16827" y="238"/>
                  </a:lnTo>
                  <a:lnTo>
                    <a:pt x="13493" y="1032"/>
                  </a:lnTo>
                  <a:lnTo>
                    <a:pt x="10238" y="2461"/>
                  </a:lnTo>
                  <a:lnTo>
                    <a:pt x="7063" y="4762"/>
                  </a:lnTo>
                  <a:lnTo>
                    <a:pt x="4286" y="7937"/>
                  </a:lnTo>
                  <a:lnTo>
                    <a:pt x="2063" y="12223"/>
                  </a:lnTo>
                  <a:lnTo>
                    <a:pt x="555" y="17621"/>
                  </a:lnTo>
                  <a:lnTo>
                    <a:pt x="0" y="24368"/>
                  </a:lnTo>
                  <a:lnTo>
                    <a:pt x="317" y="29686"/>
                  </a:lnTo>
                  <a:lnTo>
                    <a:pt x="1111" y="34131"/>
                  </a:lnTo>
                  <a:lnTo>
                    <a:pt x="2540" y="37782"/>
                  </a:lnTo>
                  <a:lnTo>
                    <a:pt x="4603" y="40719"/>
                  </a:lnTo>
                  <a:lnTo>
                    <a:pt x="7143" y="43021"/>
                  </a:lnTo>
                  <a:lnTo>
                    <a:pt x="10318" y="44530"/>
                  </a:lnTo>
                  <a:lnTo>
                    <a:pt x="14048" y="45402"/>
                  </a:lnTo>
                  <a:lnTo>
                    <a:pt x="18335" y="45720"/>
                  </a:lnTo>
                  <a:lnTo>
                    <a:pt x="23573" y="45165"/>
                  </a:lnTo>
                  <a:lnTo>
                    <a:pt x="27860" y="43736"/>
                  </a:lnTo>
                  <a:lnTo>
                    <a:pt x="31352" y="41672"/>
                  </a:lnTo>
                  <a:lnTo>
                    <a:pt x="34131" y="39211"/>
                  </a:lnTo>
                  <a:lnTo>
                    <a:pt x="36273" y="36592"/>
                  </a:lnTo>
                  <a:lnTo>
                    <a:pt x="37861" y="34131"/>
                  </a:lnTo>
                  <a:lnTo>
                    <a:pt x="38972" y="31988"/>
                  </a:lnTo>
                  <a:lnTo>
                    <a:pt x="39687" y="30480"/>
                  </a:lnTo>
                  <a:lnTo>
                    <a:pt x="38100" y="28972"/>
                  </a:lnTo>
                  <a:lnTo>
                    <a:pt x="36353" y="32782"/>
                  </a:lnTo>
                  <a:lnTo>
                    <a:pt x="33337" y="36751"/>
                  </a:lnTo>
                  <a:lnTo>
                    <a:pt x="28892" y="39846"/>
                  </a:lnTo>
                  <a:lnTo>
                    <a:pt x="26113" y="40798"/>
                  </a:lnTo>
                  <a:lnTo>
                    <a:pt x="22860" y="41116"/>
                  </a:lnTo>
                  <a:lnTo>
                    <a:pt x="20002" y="40878"/>
                  </a:lnTo>
                  <a:lnTo>
                    <a:pt x="17223" y="40084"/>
                  </a:lnTo>
                  <a:lnTo>
                    <a:pt x="14605" y="38735"/>
                  </a:lnTo>
                  <a:lnTo>
                    <a:pt x="12224" y="36592"/>
                  </a:lnTo>
                  <a:lnTo>
                    <a:pt x="10080" y="33576"/>
                  </a:lnTo>
                  <a:lnTo>
                    <a:pt x="8255" y="29527"/>
                  </a:lnTo>
                  <a:lnTo>
                    <a:pt x="6985" y="24527"/>
                  </a:lnTo>
                  <a:lnTo>
                    <a:pt x="6111" y="18256"/>
                  </a:lnTo>
                  <a:lnTo>
                    <a:pt x="38100" y="18256"/>
                  </a:lnTo>
                  <a:lnTo>
                    <a:pt x="37306" y="13573"/>
                  </a:lnTo>
                  <a:lnTo>
                    <a:pt x="36115" y="9605"/>
                  </a:lnTo>
                  <a:lnTo>
                    <a:pt x="34449" y="6508"/>
                  </a:lnTo>
                  <a:lnTo>
                    <a:pt x="32385" y="3968"/>
                  </a:lnTo>
                  <a:lnTo>
                    <a:pt x="29923" y="2143"/>
                  </a:lnTo>
                  <a:lnTo>
                    <a:pt x="26987" y="952"/>
                  </a:lnTo>
                  <a:lnTo>
                    <a:pt x="23653" y="238"/>
                  </a:lnTo>
                  <a:lnTo>
                    <a:pt x="19843" y="0"/>
                  </a:lnTo>
                  <a:close/>
                </a:path>
              </a:pathLst>
            </a:custGeom>
            <a:solidFill>
              <a:srgbClr val="000000"/>
            </a:solidFill>
          </p:spPr>
          <p:txBody>
            <a:bodyPr vert="horz" lIns="91440" tIns="45720" rIns="91440" bIns="45720" anchor="t"/>
            <a:lstStyle/>
            <a:p>
              <a:endParaRPr lang="en-IN"/>
            </a:p>
          </p:txBody>
        </p:sp>
        <p:sp>
          <p:nvSpPr>
            <p:cNvPr id="2990" name="Shape 7730"/>
            <p:cNvSpPr/>
            <p:nvPr/>
          </p:nvSpPr>
          <p:spPr>
            <a:xfrm>
              <a:off x="5914644" y="5967935"/>
              <a:ext cx="45720" cy="67071"/>
            </a:xfrm>
            <a:custGeom>
              <a:avLst/>
              <a:gdLst/>
              <a:ahLst/>
              <a:cxnLst/>
              <a:rect l="0" t="0" r="0" b="0"/>
              <a:pathLst>
                <a:path w="45720" h="67071">
                  <a:moveTo>
                    <a:pt x="27463" y="0"/>
                  </a:moveTo>
                  <a:lnTo>
                    <a:pt x="22621" y="317"/>
                  </a:lnTo>
                  <a:lnTo>
                    <a:pt x="18334" y="1428"/>
                  </a:lnTo>
                  <a:lnTo>
                    <a:pt x="14683" y="3175"/>
                  </a:lnTo>
                  <a:lnTo>
                    <a:pt x="11667" y="5714"/>
                  </a:lnTo>
                  <a:lnTo>
                    <a:pt x="9207" y="8889"/>
                  </a:lnTo>
                  <a:lnTo>
                    <a:pt x="7540" y="12858"/>
                  </a:lnTo>
                  <a:lnTo>
                    <a:pt x="6428" y="17462"/>
                  </a:lnTo>
                  <a:lnTo>
                    <a:pt x="6111" y="22860"/>
                  </a:lnTo>
                  <a:lnTo>
                    <a:pt x="0" y="22860"/>
                  </a:lnTo>
                  <a:lnTo>
                    <a:pt x="0" y="25955"/>
                  </a:lnTo>
                  <a:lnTo>
                    <a:pt x="6111" y="25955"/>
                  </a:lnTo>
                  <a:lnTo>
                    <a:pt x="6111" y="57943"/>
                  </a:lnTo>
                  <a:lnTo>
                    <a:pt x="5793" y="61673"/>
                  </a:lnTo>
                  <a:lnTo>
                    <a:pt x="4762" y="64055"/>
                  </a:lnTo>
                  <a:lnTo>
                    <a:pt x="2936" y="65246"/>
                  </a:lnTo>
                  <a:lnTo>
                    <a:pt x="0" y="65563"/>
                  </a:lnTo>
                  <a:lnTo>
                    <a:pt x="0" y="67071"/>
                  </a:lnTo>
                  <a:lnTo>
                    <a:pt x="19843" y="67071"/>
                  </a:lnTo>
                  <a:lnTo>
                    <a:pt x="19843" y="65563"/>
                  </a:lnTo>
                  <a:lnTo>
                    <a:pt x="17858" y="65404"/>
                  </a:lnTo>
                  <a:lnTo>
                    <a:pt x="16271" y="65007"/>
                  </a:lnTo>
                  <a:lnTo>
                    <a:pt x="14525" y="63419"/>
                  </a:lnTo>
                  <a:lnTo>
                    <a:pt x="13811" y="61038"/>
                  </a:lnTo>
                  <a:lnTo>
                    <a:pt x="13731" y="57943"/>
                  </a:lnTo>
                  <a:lnTo>
                    <a:pt x="13731" y="25955"/>
                  </a:lnTo>
                  <a:lnTo>
                    <a:pt x="28971" y="25955"/>
                  </a:lnTo>
                  <a:lnTo>
                    <a:pt x="30797" y="26272"/>
                  </a:lnTo>
                  <a:lnTo>
                    <a:pt x="31670" y="27066"/>
                  </a:lnTo>
                  <a:lnTo>
                    <a:pt x="31987" y="28494"/>
                  </a:lnTo>
                  <a:lnTo>
                    <a:pt x="32067" y="30479"/>
                  </a:lnTo>
                  <a:lnTo>
                    <a:pt x="32067" y="56434"/>
                  </a:lnTo>
                  <a:lnTo>
                    <a:pt x="31987" y="60403"/>
                  </a:lnTo>
                  <a:lnTo>
                    <a:pt x="31273" y="63261"/>
                  </a:lnTo>
                  <a:lnTo>
                    <a:pt x="29527" y="65007"/>
                  </a:lnTo>
                  <a:lnTo>
                    <a:pt x="27940" y="65404"/>
                  </a:lnTo>
                  <a:lnTo>
                    <a:pt x="25955" y="65563"/>
                  </a:lnTo>
                  <a:lnTo>
                    <a:pt x="25955" y="67071"/>
                  </a:lnTo>
                  <a:lnTo>
                    <a:pt x="45720" y="67071"/>
                  </a:lnTo>
                  <a:lnTo>
                    <a:pt x="45720" y="65563"/>
                  </a:lnTo>
                  <a:lnTo>
                    <a:pt x="42862" y="65246"/>
                  </a:lnTo>
                  <a:lnTo>
                    <a:pt x="41036" y="63817"/>
                  </a:lnTo>
                  <a:lnTo>
                    <a:pt x="40004" y="61038"/>
                  </a:lnTo>
                  <a:lnTo>
                    <a:pt x="39766" y="59054"/>
                  </a:lnTo>
                  <a:lnTo>
                    <a:pt x="39687" y="56434"/>
                  </a:lnTo>
                  <a:lnTo>
                    <a:pt x="39687" y="21351"/>
                  </a:lnTo>
                  <a:lnTo>
                    <a:pt x="37147" y="21589"/>
                  </a:lnTo>
                  <a:lnTo>
                    <a:pt x="34368" y="22066"/>
                  </a:lnTo>
                  <a:lnTo>
                    <a:pt x="31511" y="22621"/>
                  </a:lnTo>
                  <a:lnTo>
                    <a:pt x="28971" y="22860"/>
                  </a:lnTo>
                  <a:lnTo>
                    <a:pt x="13731" y="22860"/>
                  </a:lnTo>
                  <a:lnTo>
                    <a:pt x="13731" y="17938"/>
                  </a:lnTo>
                  <a:lnTo>
                    <a:pt x="13890" y="14287"/>
                  </a:lnTo>
                  <a:lnTo>
                    <a:pt x="14366" y="11508"/>
                  </a:lnTo>
                  <a:lnTo>
                    <a:pt x="15240" y="9127"/>
                  </a:lnTo>
                  <a:lnTo>
                    <a:pt x="16033" y="6905"/>
                  </a:lnTo>
                  <a:lnTo>
                    <a:pt x="18097" y="5000"/>
                  </a:lnTo>
                  <a:lnTo>
                    <a:pt x="21033" y="3651"/>
                  </a:lnTo>
                  <a:lnTo>
                    <a:pt x="24447" y="3094"/>
                  </a:lnTo>
                  <a:lnTo>
                    <a:pt x="26431" y="3412"/>
                  </a:lnTo>
                  <a:lnTo>
                    <a:pt x="28018" y="4286"/>
                  </a:lnTo>
                  <a:lnTo>
                    <a:pt x="30321" y="6905"/>
                  </a:lnTo>
                  <a:lnTo>
                    <a:pt x="32305" y="9525"/>
                  </a:lnTo>
                  <a:lnTo>
                    <a:pt x="33575" y="10397"/>
                  </a:lnTo>
                  <a:lnTo>
                    <a:pt x="35083" y="10715"/>
                  </a:lnTo>
                  <a:lnTo>
                    <a:pt x="36195" y="10477"/>
                  </a:lnTo>
                  <a:lnTo>
                    <a:pt x="37147" y="9762"/>
                  </a:lnTo>
                  <a:lnTo>
                    <a:pt x="37861" y="8731"/>
                  </a:lnTo>
                  <a:lnTo>
                    <a:pt x="38100" y="7620"/>
                  </a:lnTo>
                  <a:lnTo>
                    <a:pt x="37306" y="3888"/>
                  </a:lnTo>
                  <a:lnTo>
                    <a:pt x="35083" y="1507"/>
                  </a:lnTo>
                  <a:lnTo>
                    <a:pt x="31670" y="317"/>
                  </a:lnTo>
                  <a:lnTo>
                    <a:pt x="27463" y="0"/>
                  </a:lnTo>
                  <a:close/>
                </a:path>
              </a:pathLst>
            </a:custGeom>
            <a:solidFill>
              <a:srgbClr val="000000"/>
            </a:solidFill>
          </p:spPr>
          <p:txBody>
            <a:bodyPr vert="horz" lIns="91440" tIns="45720" rIns="91440" bIns="45720" anchor="t"/>
            <a:lstStyle/>
            <a:p>
              <a:endParaRPr lang="en-IN"/>
            </a:p>
          </p:txBody>
        </p:sp>
        <p:sp>
          <p:nvSpPr>
            <p:cNvPr id="2991" name="Shape 7731"/>
            <p:cNvSpPr/>
            <p:nvPr/>
          </p:nvSpPr>
          <p:spPr>
            <a:xfrm>
              <a:off x="6248495" y="5967300"/>
              <a:ext cx="23573" cy="67627"/>
            </a:xfrm>
            <a:custGeom>
              <a:avLst/>
              <a:gdLst/>
              <a:ahLst/>
              <a:cxnLst/>
              <a:rect l="0" t="0" r="0" b="0"/>
              <a:pathLst>
                <a:path w="23573" h="67627">
                  <a:moveTo>
                    <a:pt x="15716" y="0"/>
                  </a:moveTo>
                  <a:lnTo>
                    <a:pt x="0" y="4365"/>
                  </a:lnTo>
                  <a:lnTo>
                    <a:pt x="0" y="5952"/>
                  </a:lnTo>
                  <a:lnTo>
                    <a:pt x="3332" y="5714"/>
                  </a:lnTo>
                  <a:lnTo>
                    <a:pt x="5713" y="6032"/>
                  </a:lnTo>
                  <a:lnTo>
                    <a:pt x="7063" y="7143"/>
                  </a:lnTo>
                  <a:lnTo>
                    <a:pt x="7698" y="8968"/>
                  </a:lnTo>
                  <a:lnTo>
                    <a:pt x="7857" y="11747"/>
                  </a:lnTo>
                  <a:lnTo>
                    <a:pt x="7857" y="59055"/>
                  </a:lnTo>
                  <a:lnTo>
                    <a:pt x="7460" y="62388"/>
                  </a:lnTo>
                  <a:lnTo>
                    <a:pt x="6270" y="64452"/>
                  </a:lnTo>
                  <a:lnTo>
                    <a:pt x="3888" y="65642"/>
                  </a:lnTo>
                  <a:lnTo>
                    <a:pt x="157" y="66198"/>
                  </a:lnTo>
                  <a:lnTo>
                    <a:pt x="157" y="67627"/>
                  </a:lnTo>
                  <a:lnTo>
                    <a:pt x="23573" y="67627"/>
                  </a:lnTo>
                  <a:lnTo>
                    <a:pt x="23573" y="66198"/>
                  </a:lnTo>
                  <a:lnTo>
                    <a:pt x="19922" y="65801"/>
                  </a:lnTo>
                  <a:lnTo>
                    <a:pt x="17699" y="64770"/>
                  </a:lnTo>
                  <a:lnTo>
                    <a:pt x="16509"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2992" name="Shape 7732"/>
            <p:cNvSpPr/>
            <p:nvPr/>
          </p:nvSpPr>
          <p:spPr>
            <a:xfrm>
              <a:off x="6016561" y="5967300"/>
              <a:ext cx="10160" cy="10080"/>
            </a:xfrm>
            <a:custGeom>
              <a:avLst/>
              <a:gdLst/>
              <a:ahLst/>
              <a:cxnLst/>
              <a:rect l="0" t="0" r="0" b="0"/>
              <a:pathLst>
                <a:path w="10160" h="10080">
                  <a:moveTo>
                    <a:pt x="5000" y="0"/>
                  </a:moveTo>
                  <a:lnTo>
                    <a:pt x="2777" y="476"/>
                  </a:lnTo>
                  <a:lnTo>
                    <a:pt x="1190" y="1746"/>
                  </a:lnTo>
                  <a:lnTo>
                    <a:pt x="317" y="3412"/>
                  </a:lnTo>
                  <a:lnTo>
                    <a:pt x="0" y="5080"/>
                  </a:lnTo>
                  <a:lnTo>
                    <a:pt x="317" y="6667"/>
                  </a:lnTo>
                  <a:lnTo>
                    <a:pt x="1190" y="8333"/>
                  </a:lnTo>
                  <a:lnTo>
                    <a:pt x="2699" y="9603"/>
                  </a:lnTo>
                  <a:lnTo>
                    <a:pt x="5000" y="10080"/>
                  </a:lnTo>
                  <a:lnTo>
                    <a:pt x="7063" y="9683"/>
                  </a:lnTo>
                  <a:lnTo>
                    <a:pt x="8731" y="8651"/>
                  </a:lnTo>
                  <a:lnTo>
                    <a:pt x="9842" y="7063"/>
                  </a:lnTo>
                  <a:lnTo>
                    <a:pt x="10160" y="5080"/>
                  </a:lnTo>
                  <a:lnTo>
                    <a:pt x="9842" y="3016"/>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993" name="Shape 7733"/>
            <p:cNvSpPr/>
            <p:nvPr/>
          </p:nvSpPr>
          <p:spPr>
            <a:xfrm>
              <a:off x="6365176" y="5967300"/>
              <a:ext cx="45957" cy="68658"/>
            </a:xfrm>
            <a:custGeom>
              <a:avLst/>
              <a:gdLst/>
              <a:ahLst/>
              <a:cxnLst/>
              <a:rect l="0" t="0" r="0" b="0"/>
              <a:pathLst>
                <a:path w="45957" h="68658">
                  <a:moveTo>
                    <a:pt x="38813" y="0"/>
                  </a:moveTo>
                  <a:lnTo>
                    <a:pt x="24288" y="4365"/>
                  </a:lnTo>
                  <a:lnTo>
                    <a:pt x="24288" y="5952"/>
                  </a:lnTo>
                  <a:lnTo>
                    <a:pt x="26669" y="5873"/>
                  </a:lnTo>
                  <a:lnTo>
                    <a:pt x="29209" y="6191"/>
                  </a:lnTo>
                  <a:lnTo>
                    <a:pt x="30478" y="7222"/>
                  </a:lnTo>
                  <a:lnTo>
                    <a:pt x="31035" y="10873"/>
                  </a:lnTo>
                  <a:lnTo>
                    <a:pt x="31035" y="26352"/>
                  </a:lnTo>
                  <a:lnTo>
                    <a:pt x="28654" y="24447"/>
                  </a:lnTo>
                  <a:lnTo>
                    <a:pt x="26193" y="23097"/>
                  </a:lnTo>
                  <a:lnTo>
                    <a:pt x="23494" y="22303"/>
                  </a:lnTo>
                  <a:lnTo>
                    <a:pt x="22683" y="22239"/>
                  </a:lnTo>
                  <a:lnTo>
                    <a:pt x="20794" y="24843"/>
                  </a:lnTo>
                  <a:lnTo>
                    <a:pt x="20794" y="24843"/>
                  </a:lnTo>
                  <a:lnTo>
                    <a:pt x="24288" y="25478"/>
                  </a:lnTo>
                  <a:lnTo>
                    <a:pt x="27383" y="27305"/>
                  </a:lnTo>
                  <a:lnTo>
                    <a:pt x="29764" y="30400"/>
                  </a:lnTo>
                  <a:lnTo>
                    <a:pt x="31035" y="34766"/>
                  </a:lnTo>
                  <a:lnTo>
                    <a:pt x="31035" y="57546"/>
                  </a:lnTo>
                  <a:lnTo>
                    <a:pt x="29923" y="59927"/>
                  </a:lnTo>
                  <a:lnTo>
                    <a:pt x="27860" y="61832"/>
                  </a:lnTo>
                  <a:lnTo>
                    <a:pt x="25161" y="63102"/>
                  </a:lnTo>
                  <a:lnTo>
                    <a:pt x="22225" y="63500"/>
                  </a:lnTo>
                  <a:lnTo>
                    <a:pt x="18891" y="63023"/>
                  </a:lnTo>
                  <a:lnTo>
                    <a:pt x="15795" y="61515"/>
                  </a:lnTo>
                  <a:lnTo>
                    <a:pt x="12937" y="58896"/>
                  </a:lnTo>
                  <a:lnTo>
                    <a:pt x="10635" y="55006"/>
                  </a:lnTo>
                  <a:lnTo>
                    <a:pt x="9127" y="49767"/>
                  </a:lnTo>
                  <a:lnTo>
                    <a:pt x="8492" y="43180"/>
                  </a:lnTo>
                  <a:lnTo>
                    <a:pt x="9047" y="37067"/>
                  </a:lnTo>
                  <a:lnTo>
                    <a:pt x="10476" y="32463"/>
                  </a:lnTo>
                  <a:lnTo>
                    <a:pt x="12620" y="28971"/>
                  </a:lnTo>
                  <a:lnTo>
                    <a:pt x="15160" y="26670"/>
                  </a:lnTo>
                  <a:lnTo>
                    <a:pt x="17938" y="25319"/>
                  </a:lnTo>
                  <a:lnTo>
                    <a:pt x="20794" y="24843"/>
                  </a:lnTo>
                  <a:lnTo>
                    <a:pt x="22683" y="22239"/>
                  </a:lnTo>
                  <a:lnTo>
                    <a:pt x="20478" y="22066"/>
                  </a:lnTo>
                  <a:lnTo>
                    <a:pt x="15160" y="22938"/>
                  </a:lnTo>
                  <a:lnTo>
                    <a:pt x="10238" y="25478"/>
                  </a:lnTo>
                  <a:lnTo>
                    <a:pt x="6111" y="29368"/>
                  </a:lnTo>
                  <a:lnTo>
                    <a:pt x="2857" y="34368"/>
                  </a:lnTo>
                  <a:lnTo>
                    <a:pt x="793" y="40163"/>
                  </a:lnTo>
                  <a:lnTo>
                    <a:pt x="0" y="46433"/>
                  </a:lnTo>
                  <a:lnTo>
                    <a:pt x="634" y="53181"/>
                  </a:lnTo>
                  <a:lnTo>
                    <a:pt x="2301" y="58420"/>
                  </a:lnTo>
                  <a:lnTo>
                    <a:pt x="4682" y="62388"/>
                  </a:lnTo>
                  <a:lnTo>
                    <a:pt x="7619" y="65166"/>
                  </a:lnTo>
                  <a:lnTo>
                    <a:pt x="10635" y="66912"/>
                  </a:lnTo>
                  <a:lnTo>
                    <a:pt x="13572" y="68023"/>
                  </a:lnTo>
                  <a:lnTo>
                    <a:pt x="16112" y="68580"/>
                  </a:lnTo>
                  <a:lnTo>
                    <a:pt x="18017" y="68658"/>
                  </a:lnTo>
                  <a:lnTo>
                    <a:pt x="22859" y="68023"/>
                  </a:lnTo>
                  <a:lnTo>
                    <a:pt x="26510" y="66516"/>
                  </a:lnTo>
                  <a:lnTo>
                    <a:pt x="29050" y="64452"/>
                  </a:lnTo>
                  <a:lnTo>
                    <a:pt x="30797" y="62308"/>
                  </a:lnTo>
                  <a:lnTo>
                    <a:pt x="31035" y="62308"/>
                  </a:lnTo>
                  <a:lnTo>
                    <a:pt x="31035" y="68341"/>
                  </a:lnTo>
                  <a:lnTo>
                    <a:pt x="31432" y="68658"/>
                  </a:lnTo>
                  <a:lnTo>
                    <a:pt x="38813" y="66039"/>
                  </a:lnTo>
                  <a:lnTo>
                    <a:pt x="45957" y="63500"/>
                  </a:lnTo>
                  <a:lnTo>
                    <a:pt x="45957" y="61912"/>
                  </a:lnTo>
                  <a:lnTo>
                    <a:pt x="43178" y="61912"/>
                  </a:lnTo>
                  <a:lnTo>
                    <a:pt x="41275" y="61595"/>
                  </a:lnTo>
                  <a:lnTo>
                    <a:pt x="39607" y="59689"/>
                  </a:lnTo>
                  <a:lnTo>
                    <a:pt x="39369" y="56356"/>
                  </a:lnTo>
                  <a:lnTo>
                    <a:pt x="39369" y="158"/>
                  </a:lnTo>
                  <a:lnTo>
                    <a:pt x="38813" y="0"/>
                  </a:lnTo>
                  <a:close/>
                </a:path>
              </a:pathLst>
            </a:custGeom>
            <a:solidFill>
              <a:srgbClr val="000000"/>
            </a:solidFill>
          </p:spPr>
          <p:txBody>
            <a:bodyPr vert="horz" lIns="91440" tIns="45720" rIns="91440" bIns="45720" anchor="t"/>
            <a:lstStyle/>
            <a:p>
              <a:endParaRPr lang="en-IN"/>
            </a:p>
          </p:txBody>
        </p:sp>
        <p:sp>
          <p:nvSpPr>
            <p:cNvPr id="2994" name="Shape 7734"/>
            <p:cNvSpPr/>
            <p:nvPr/>
          </p:nvSpPr>
          <p:spPr>
            <a:xfrm>
              <a:off x="6322551" y="5989366"/>
              <a:ext cx="40164" cy="46592"/>
            </a:xfrm>
            <a:custGeom>
              <a:avLst/>
              <a:gdLst/>
              <a:ahLst/>
              <a:cxnLst/>
              <a:rect l="0" t="0" r="0" b="0"/>
              <a:pathLst>
                <a:path w="40164" h="46592">
                  <a:moveTo>
                    <a:pt x="18098" y="0"/>
                  </a:moveTo>
                  <a:lnTo>
                    <a:pt x="12858" y="555"/>
                  </a:lnTo>
                  <a:lnTo>
                    <a:pt x="8731" y="1983"/>
                  </a:lnTo>
                  <a:lnTo>
                    <a:pt x="5635" y="4047"/>
                  </a:lnTo>
                  <a:lnTo>
                    <a:pt x="3572" y="6428"/>
                  </a:lnTo>
                  <a:lnTo>
                    <a:pt x="2301" y="8809"/>
                  </a:lnTo>
                  <a:lnTo>
                    <a:pt x="1905" y="11032"/>
                  </a:lnTo>
                  <a:lnTo>
                    <a:pt x="2144" y="12382"/>
                  </a:lnTo>
                  <a:lnTo>
                    <a:pt x="2937" y="13811"/>
                  </a:lnTo>
                  <a:lnTo>
                    <a:pt x="4207" y="14922"/>
                  </a:lnTo>
                  <a:lnTo>
                    <a:pt x="6191" y="15398"/>
                  </a:lnTo>
                  <a:lnTo>
                    <a:pt x="7937" y="15001"/>
                  </a:lnTo>
                  <a:lnTo>
                    <a:pt x="9366" y="13970"/>
                  </a:lnTo>
                  <a:lnTo>
                    <a:pt x="10318" y="12619"/>
                  </a:lnTo>
                  <a:lnTo>
                    <a:pt x="10636" y="11112"/>
                  </a:lnTo>
                  <a:lnTo>
                    <a:pt x="10397" y="9366"/>
                  </a:lnTo>
                  <a:lnTo>
                    <a:pt x="10160" y="7222"/>
                  </a:lnTo>
                  <a:lnTo>
                    <a:pt x="10795" y="5158"/>
                  </a:lnTo>
                  <a:lnTo>
                    <a:pt x="12382" y="3651"/>
                  </a:lnTo>
                  <a:lnTo>
                    <a:pt x="14685" y="2698"/>
                  </a:lnTo>
                  <a:lnTo>
                    <a:pt x="17145" y="2381"/>
                  </a:lnTo>
                  <a:lnTo>
                    <a:pt x="19685" y="2698"/>
                  </a:lnTo>
                  <a:lnTo>
                    <a:pt x="22145" y="3810"/>
                  </a:lnTo>
                  <a:lnTo>
                    <a:pt x="24051" y="6350"/>
                  </a:lnTo>
                  <a:lnTo>
                    <a:pt x="24765" y="10636"/>
                  </a:lnTo>
                  <a:lnTo>
                    <a:pt x="24765" y="16668"/>
                  </a:lnTo>
                  <a:lnTo>
                    <a:pt x="24032" y="16957"/>
                  </a:lnTo>
                  <a:lnTo>
                    <a:pt x="24765" y="19050"/>
                  </a:lnTo>
                  <a:lnTo>
                    <a:pt x="24765" y="33416"/>
                  </a:lnTo>
                  <a:lnTo>
                    <a:pt x="24289" y="36750"/>
                  </a:lnTo>
                  <a:lnTo>
                    <a:pt x="23257" y="37941"/>
                  </a:lnTo>
                  <a:lnTo>
                    <a:pt x="21431" y="39052"/>
                  </a:lnTo>
                  <a:lnTo>
                    <a:pt x="18812" y="40083"/>
                  </a:lnTo>
                  <a:lnTo>
                    <a:pt x="15319" y="40798"/>
                  </a:lnTo>
                  <a:lnTo>
                    <a:pt x="12779" y="40322"/>
                  </a:lnTo>
                  <a:lnTo>
                    <a:pt x="10716" y="38735"/>
                  </a:lnTo>
                  <a:lnTo>
                    <a:pt x="9287" y="36273"/>
                  </a:lnTo>
                  <a:lnTo>
                    <a:pt x="8731" y="33098"/>
                  </a:lnTo>
                  <a:lnTo>
                    <a:pt x="8731" y="32940"/>
                  </a:lnTo>
                  <a:lnTo>
                    <a:pt x="8890" y="31034"/>
                  </a:lnTo>
                  <a:lnTo>
                    <a:pt x="9604" y="28971"/>
                  </a:lnTo>
                  <a:lnTo>
                    <a:pt x="11191" y="26590"/>
                  </a:lnTo>
                  <a:lnTo>
                    <a:pt x="13970" y="24129"/>
                  </a:lnTo>
                  <a:lnTo>
                    <a:pt x="18415" y="21589"/>
                  </a:lnTo>
                  <a:lnTo>
                    <a:pt x="24765" y="19050"/>
                  </a:lnTo>
                  <a:lnTo>
                    <a:pt x="24032" y="16957"/>
                  </a:lnTo>
                  <a:lnTo>
                    <a:pt x="17304" y="19605"/>
                  </a:lnTo>
                  <a:lnTo>
                    <a:pt x="11191" y="22383"/>
                  </a:lnTo>
                  <a:lnTo>
                    <a:pt x="6350" y="25161"/>
                  </a:lnTo>
                  <a:lnTo>
                    <a:pt x="2857" y="28177"/>
                  </a:lnTo>
                  <a:lnTo>
                    <a:pt x="713" y="31828"/>
                  </a:lnTo>
                  <a:lnTo>
                    <a:pt x="0" y="36273"/>
                  </a:lnTo>
                  <a:lnTo>
                    <a:pt x="952" y="40639"/>
                  </a:lnTo>
                  <a:lnTo>
                    <a:pt x="3333" y="43893"/>
                  </a:lnTo>
                  <a:lnTo>
                    <a:pt x="6667" y="45957"/>
                  </a:lnTo>
                  <a:lnTo>
                    <a:pt x="10557" y="46592"/>
                  </a:lnTo>
                  <a:lnTo>
                    <a:pt x="14605" y="45957"/>
                  </a:lnTo>
                  <a:lnTo>
                    <a:pt x="18415" y="44211"/>
                  </a:lnTo>
                  <a:lnTo>
                    <a:pt x="24924" y="39370"/>
                  </a:lnTo>
                  <a:lnTo>
                    <a:pt x="25400" y="42306"/>
                  </a:lnTo>
                  <a:lnTo>
                    <a:pt x="26352" y="44369"/>
                  </a:lnTo>
                  <a:lnTo>
                    <a:pt x="27623" y="45720"/>
                  </a:lnTo>
                  <a:lnTo>
                    <a:pt x="28972" y="46354"/>
                  </a:lnTo>
                  <a:lnTo>
                    <a:pt x="31353" y="46592"/>
                  </a:lnTo>
                  <a:lnTo>
                    <a:pt x="32782" y="46433"/>
                  </a:lnTo>
                  <a:lnTo>
                    <a:pt x="34766" y="45878"/>
                  </a:lnTo>
                  <a:lnTo>
                    <a:pt x="37226" y="44450"/>
                  </a:lnTo>
                  <a:lnTo>
                    <a:pt x="40164" y="41592"/>
                  </a:lnTo>
                  <a:lnTo>
                    <a:pt x="40164" y="39052"/>
                  </a:lnTo>
                  <a:lnTo>
                    <a:pt x="38338" y="40322"/>
                  </a:lnTo>
                  <a:lnTo>
                    <a:pt x="35718" y="40957"/>
                  </a:lnTo>
                  <a:lnTo>
                    <a:pt x="34051" y="40401"/>
                  </a:lnTo>
                  <a:lnTo>
                    <a:pt x="33179" y="39131"/>
                  </a:lnTo>
                  <a:lnTo>
                    <a:pt x="32861" y="35162"/>
                  </a:lnTo>
                  <a:lnTo>
                    <a:pt x="32861" y="15875"/>
                  </a:lnTo>
                  <a:lnTo>
                    <a:pt x="32306" y="9127"/>
                  </a:lnTo>
                  <a:lnTo>
                    <a:pt x="31035" y="5714"/>
                  </a:lnTo>
                  <a:lnTo>
                    <a:pt x="28495" y="2777"/>
                  </a:lnTo>
                  <a:lnTo>
                    <a:pt x="26670" y="1587"/>
                  </a:lnTo>
                  <a:lnTo>
                    <a:pt x="24289" y="793"/>
                  </a:lnTo>
                  <a:lnTo>
                    <a:pt x="21431" y="237"/>
                  </a:lnTo>
                  <a:lnTo>
                    <a:pt x="18098" y="0"/>
                  </a:lnTo>
                  <a:close/>
                </a:path>
              </a:pathLst>
            </a:custGeom>
            <a:solidFill>
              <a:srgbClr val="000000"/>
            </a:solidFill>
          </p:spPr>
          <p:txBody>
            <a:bodyPr vert="horz" lIns="91440" tIns="45720" rIns="91440" bIns="45720" anchor="t"/>
            <a:lstStyle/>
            <a:p>
              <a:endParaRPr lang="en-IN"/>
            </a:p>
          </p:txBody>
        </p:sp>
        <p:sp>
          <p:nvSpPr>
            <p:cNvPr id="2995" name="Shape 7735"/>
            <p:cNvSpPr/>
            <p:nvPr/>
          </p:nvSpPr>
          <p:spPr>
            <a:xfrm>
              <a:off x="6276831" y="5989366"/>
              <a:ext cx="39528" cy="46592"/>
            </a:xfrm>
            <a:custGeom>
              <a:avLst/>
              <a:gdLst/>
              <a:ahLst/>
              <a:cxnLst/>
              <a:rect l="0" t="0" r="0" b="0"/>
              <a:pathLst>
                <a:path w="39528" h="46592">
                  <a:moveTo>
                    <a:pt x="20161" y="0"/>
                  </a:moveTo>
                  <a:lnTo>
                    <a:pt x="18017" y="3571"/>
                  </a:lnTo>
                  <a:lnTo>
                    <a:pt x="18017" y="3571"/>
                  </a:lnTo>
                  <a:lnTo>
                    <a:pt x="21431" y="4127"/>
                  </a:lnTo>
                  <a:lnTo>
                    <a:pt x="23812" y="5556"/>
                  </a:lnTo>
                  <a:lnTo>
                    <a:pt x="25400" y="7540"/>
                  </a:lnTo>
                  <a:lnTo>
                    <a:pt x="26511" y="9921"/>
                  </a:lnTo>
                  <a:lnTo>
                    <a:pt x="27542" y="15001"/>
                  </a:lnTo>
                  <a:lnTo>
                    <a:pt x="7143" y="15001"/>
                  </a:lnTo>
                  <a:lnTo>
                    <a:pt x="7858" y="12064"/>
                  </a:lnTo>
                  <a:lnTo>
                    <a:pt x="8731" y="9525"/>
                  </a:lnTo>
                  <a:lnTo>
                    <a:pt x="9842" y="7540"/>
                  </a:lnTo>
                  <a:lnTo>
                    <a:pt x="11112" y="6032"/>
                  </a:lnTo>
                  <a:lnTo>
                    <a:pt x="14287" y="4127"/>
                  </a:lnTo>
                  <a:lnTo>
                    <a:pt x="18017" y="3571"/>
                  </a:lnTo>
                  <a:lnTo>
                    <a:pt x="20161" y="0"/>
                  </a:lnTo>
                  <a:lnTo>
                    <a:pt x="15954" y="476"/>
                  </a:lnTo>
                  <a:lnTo>
                    <a:pt x="11430" y="2222"/>
                  </a:lnTo>
                  <a:lnTo>
                    <a:pt x="7143" y="5317"/>
                  </a:lnTo>
                  <a:lnTo>
                    <a:pt x="3492" y="9921"/>
                  </a:lnTo>
                  <a:lnTo>
                    <a:pt x="952" y="16192"/>
                  </a:lnTo>
                  <a:lnTo>
                    <a:pt x="0" y="24367"/>
                  </a:lnTo>
                  <a:lnTo>
                    <a:pt x="396" y="29368"/>
                  </a:lnTo>
                  <a:lnTo>
                    <a:pt x="1348" y="33733"/>
                  </a:lnTo>
                  <a:lnTo>
                    <a:pt x="2857" y="37543"/>
                  </a:lnTo>
                  <a:lnTo>
                    <a:pt x="5080" y="40718"/>
                  </a:lnTo>
                  <a:lnTo>
                    <a:pt x="7778" y="43258"/>
                  </a:lnTo>
                  <a:lnTo>
                    <a:pt x="10953" y="45085"/>
                  </a:lnTo>
                  <a:lnTo>
                    <a:pt x="14526" y="46196"/>
                  </a:lnTo>
                  <a:lnTo>
                    <a:pt x="18494" y="46592"/>
                  </a:lnTo>
                  <a:lnTo>
                    <a:pt x="23494" y="45957"/>
                  </a:lnTo>
                  <a:lnTo>
                    <a:pt x="27702" y="44369"/>
                  </a:lnTo>
                  <a:lnTo>
                    <a:pt x="31194" y="42147"/>
                  </a:lnTo>
                  <a:lnTo>
                    <a:pt x="33972" y="39448"/>
                  </a:lnTo>
                  <a:lnTo>
                    <a:pt x="36194" y="36671"/>
                  </a:lnTo>
                  <a:lnTo>
                    <a:pt x="37782" y="33972"/>
                  </a:lnTo>
                  <a:lnTo>
                    <a:pt x="38893" y="31669"/>
                  </a:lnTo>
                  <a:lnTo>
                    <a:pt x="39528" y="30003"/>
                  </a:lnTo>
                  <a:lnTo>
                    <a:pt x="37941" y="29368"/>
                  </a:lnTo>
                  <a:lnTo>
                    <a:pt x="34925" y="33654"/>
                  </a:lnTo>
                  <a:lnTo>
                    <a:pt x="32702" y="35877"/>
                  </a:lnTo>
                  <a:lnTo>
                    <a:pt x="29923" y="37861"/>
                  </a:lnTo>
                  <a:lnTo>
                    <a:pt x="26589" y="39211"/>
                  </a:lnTo>
                  <a:lnTo>
                    <a:pt x="22542" y="39766"/>
                  </a:lnTo>
                  <a:lnTo>
                    <a:pt x="19208" y="39370"/>
                  </a:lnTo>
                  <a:lnTo>
                    <a:pt x="15875" y="38019"/>
                  </a:lnTo>
                  <a:lnTo>
                    <a:pt x="12700" y="35560"/>
                  </a:lnTo>
                  <a:lnTo>
                    <a:pt x="10000" y="31591"/>
                  </a:lnTo>
                  <a:lnTo>
                    <a:pt x="8890" y="28971"/>
                  </a:lnTo>
                  <a:lnTo>
                    <a:pt x="7937" y="25876"/>
                  </a:lnTo>
                  <a:lnTo>
                    <a:pt x="7302" y="22303"/>
                  </a:lnTo>
                  <a:lnTo>
                    <a:pt x="6825" y="18176"/>
                  </a:lnTo>
                  <a:lnTo>
                    <a:pt x="37624" y="18176"/>
                  </a:lnTo>
                  <a:lnTo>
                    <a:pt x="36988" y="13652"/>
                  </a:lnTo>
                  <a:lnTo>
                    <a:pt x="35798" y="9842"/>
                  </a:lnTo>
                  <a:lnTo>
                    <a:pt x="34131" y="6667"/>
                  </a:lnTo>
                  <a:lnTo>
                    <a:pt x="32067" y="4206"/>
                  </a:lnTo>
                  <a:lnTo>
                    <a:pt x="29527" y="2301"/>
                  </a:lnTo>
                  <a:lnTo>
                    <a:pt x="26748"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996" name="Shape 7736"/>
            <p:cNvSpPr/>
            <p:nvPr/>
          </p:nvSpPr>
          <p:spPr>
            <a:xfrm>
              <a:off x="6039104" y="5989366"/>
              <a:ext cx="39528" cy="46592"/>
            </a:xfrm>
            <a:custGeom>
              <a:avLst/>
              <a:gdLst/>
              <a:ahLst/>
              <a:cxnLst/>
              <a:rect l="0" t="0" r="0" b="0"/>
              <a:pathLst>
                <a:path w="39528" h="46592">
                  <a:moveTo>
                    <a:pt x="20161" y="0"/>
                  </a:moveTo>
                  <a:lnTo>
                    <a:pt x="18017" y="3571"/>
                  </a:lnTo>
                  <a:lnTo>
                    <a:pt x="18017" y="3571"/>
                  </a:lnTo>
                  <a:lnTo>
                    <a:pt x="21431" y="4127"/>
                  </a:lnTo>
                  <a:lnTo>
                    <a:pt x="23812" y="5556"/>
                  </a:lnTo>
                  <a:lnTo>
                    <a:pt x="25400" y="7540"/>
                  </a:lnTo>
                  <a:lnTo>
                    <a:pt x="26430" y="9921"/>
                  </a:lnTo>
                  <a:lnTo>
                    <a:pt x="27542" y="15001"/>
                  </a:lnTo>
                  <a:lnTo>
                    <a:pt x="7143" y="15001"/>
                  </a:lnTo>
                  <a:lnTo>
                    <a:pt x="7778" y="12064"/>
                  </a:lnTo>
                  <a:lnTo>
                    <a:pt x="8651" y="9525"/>
                  </a:lnTo>
                  <a:lnTo>
                    <a:pt x="9762" y="7540"/>
                  </a:lnTo>
                  <a:lnTo>
                    <a:pt x="11112" y="6032"/>
                  </a:lnTo>
                  <a:lnTo>
                    <a:pt x="14287" y="4127"/>
                  </a:lnTo>
                  <a:lnTo>
                    <a:pt x="18017" y="3571"/>
                  </a:lnTo>
                  <a:lnTo>
                    <a:pt x="20161" y="0"/>
                  </a:lnTo>
                  <a:lnTo>
                    <a:pt x="15875" y="476"/>
                  </a:lnTo>
                  <a:lnTo>
                    <a:pt x="11429" y="2222"/>
                  </a:lnTo>
                  <a:lnTo>
                    <a:pt x="7143" y="5317"/>
                  </a:lnTo>
                  <a:lnTo>
                    <a:pt x="3492" y="9921"/>
                  </a:lnTo>
                  <a:lnTo>
                    <a:pt x="952" y="16192"/>
                  </a:lnTo>
                  <a:lnTo>
                    <a:pt x="0" y="24367"/>
                  </a:lnTo>
                  <a:lnTo>
                    <a:pt x="317" y="29368"/>
                  </a:lnTo>
                  <a:lnTo>
                    <a:pt x="1269" y="33733"/>
                  </a:lnTo>
                  <a:lnTo>
                    <a:pt x="2857" y="37543"/>
                  </a:lnTo>
                  <a:lnTo>
                    <a:pt x="5079" y="40718"/>
                  </a:lnTo>
                  <a:lnTo>
                    <a:pt x="7778" y="43258"/>
                  </a:lnTo>
                  <a:lnTo>
                    <a:pt x="10953" y="45085"/>
                  </a:lnTo>
                  <a:lnTo>
                    <a:pt x="14524" y="46196"/>
                  </a:lnTo>
                  <a:lnTo>
                    <a:pt x="18493" y="46592"/>
                  </a:lnTo>
                  <a:lnTo>
                    <a:pt x="23414" y="45957"/>
                  </a:lnTo>
                  <a:lnTo>
                    <a:pt x="27622" y="44369"/>
                  </a:lnTo>
                  <a:lnTo>
                    <a:pt x="31193" y="42147"/>
                  </a:lnTo>
                  <a:lnTo>
                    <a:pt x="33972" y="39448"/>
                  </a:lnTo>
                  <a:lnTo>
                    <a:pt x="36194" y="36671"/>
                  </a:lnTo>
                  <a:lnTo>
                    <a:pt x="37782" y="33972"/>
                  </a:lnTo>
                  <a:lnTo>
                    <a:pt x="38893" y="31669"/>
                  </a:lnTo>
                  <a:lnTo>
                    <a:pt x="39528" y="30003"/>
                  </a:lnTo>
                  <a:lnTo>
                    <a:pt x="37941" y="29368"/>
                  </a:lnTo>
                  <a:lnTo>
                    <a:pt x="34925" y="33654"/>
                  </a:lnTo>
                  <a:lnTo>
                    <a:pt x="32702" y="35877"/>
                  </a:lnTo>
                  <a:lnTo>
                    <a:pt x="29923" y="37861"/>
                  </a:lnTo>
                  <a:lnTo>
                    <a:pt x="26589" y="39211"/>
                  </a:lnTo>
                  <a:lnTo>
                    <a:pt x="22542" y="39766"/>
                  </a:lnTo>
                  <a:lnTo>
                    <a:pt x="19208" y="39370"/>
                  </a:lnTo>
                  <a:lnTo>
                    <a:pt x="15794" y="38019"/>
                  </a:lnTo>
                  <a:lnTo>
                    <a:pt x="12700" y="35560"/>
                  </a:lnTo>
                  <a:lnTo>
                    <a:pt x="10000" y="31591"/>
                  </a:lnTo>
                  <a:lnTo>
                    <a:pt x="8889" y="28971"/>
                  </a:lnTo>
                  <a:lnTo>
                    <a:pt x="7937" y="25876"/>
                  </a:lnTo>
                  <a:lnTo>
                    <a:pt x="7302" y="22303"/>
                  </a:lnTo>
                  <a:lnTo>
                    <a:pt x="6825" y="18176"/>
                  </a:lnTo>
                  <a:lnTo>
                    <a:pt x="37623" y="18176"/>
                  </a:lnTo>
                  <a:lnTo>
                    <a:pt x="36908" y="13652"/>
                  </a:lnTo>
                  <a:lnTo>
                    <a:pt x="35797" y="9842"/>
                  </a:lnTo>
                  <a:lnTo>
                    <a:pt x="34131" y="6667"/>
                  </a:lnTo>
                  <a:lnTo>
                    <a:pt x="31987" y="4206"/>
                  </a:lnTo>
                  <a:lnTo>
                    <a:pt x="29527" y="2301"/>
                  </a:lnTo>
                  <a:lnTo>
                    <a:pt x="26669"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997" name="Shape 7737"/>
            <p:cNvSpPr/>
            <p:nvPr/>
          </p:nvSpPr>
          <p:spPr>
            <a:xfrm>
              <a:off x="6010449" y="5989366"/>
              <a:ext cx="23495" cy="45561"/>
            </a:xfrm>
            <a:custGeom>
              <a:avLst/>
              <a:gdLst/>
              <a:ahLst/>
              <a:cxnLst/>
              <a:rect l="0" t="0" r="0" b="0"/>
              <a:pathLst>
                <a:path w="23495" h="45561">
                  <a:moveTo>
                    <a:pt x="15716" y="0"/>
                  </a:moveTo>
                  <a:lnTo>
                    <a:pt x="397" y="5476"/>
                  </a:lnTo>
                  <a:lnTo>
                    <a:pt x="397" y="6985"/>
                  </a:lnTo>
                  <a:lnTo>
                    <a:pt x="4366" y="6587"/>
                  </a:lnTo>
                  <a:lnTo>
                    <a:pt x="5556" y="6667"/>
                  </a:lnTo>
                  <a:lnTo>
                    <a:pt x="6667" y="7381"/>
                  </a:lnTo>
                  <a:lnTo>
                    <a:pt x="7541" y="9127"/>
                  </a:lnTo>
                  <a:lnTo>
                    <a:pt x="7858" y="12461"/>
                  </a:lnTo>
                  <a:lnTo>
                    <a:pt x="7858" y="35480"/>
                  </a:lnTo>
                  <a:lnTo>
                    <a:pt x="7699" y="38735"/>
                  </a:lnTo>
                  <a:lnTo>
                    <a:pt x="7143" y="41116"/>
                  </a:lnTo>
                  <a:lnTo>
                    <a:pt x="6191" y="42623"/>
                  </a:lnTo>
                  <a:lnTo>
                    <a:pt x="4762" y="43417"/>
                  </a:lnTo>
                  <a:lnTo>
                    <a:pt x="2778" y="43893"/>
                  </a:lnTo>
                  <a:lnTo>
                    <a:pt x="0" y="44132"/>
                  </a:lnTo>
                  <a:lnTo>
                    <a:pt x="0" y="45561"/>
                  </a:lnTo>
                  <a:lnTo>
                    <a:pt x="23495" y="45561"/>
                  </a:lnTo>
                  <a:lnTo>
                    <a:pt x="23495" y="44132"/>
                  </a:lnTo>
                  <a:lnTo>
                    <a:pt x="19447" y="43497"/>
                  </a:lnTo>
                  <a:lnTo>
                    <a:pt x="17224" y="42068"/>
                  </a:lnTo>
                  <a:lnTo>
                    <a:pt x="16351" y="3952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998" name="Shape 7738"/>
            <p:cNvSpPr/>
            <p:nvPr/>
          </p:nvSpPr>
          <p:spPr>
            <a:xfrm>
              <a:off x="6133162" y="5989366"/>
              <a:ext cx="38338" cy="46592"/>
            </a:xfrm>
            <a:custGeom>
              <a:avLst/>
              <a:gdLst/>
              <a:ahLst/>
              <a:cxnLst/>
              <a:rect l="0" t="0" r="0" b="0"/>
              <a:pathLst>
                <a:path w="38338" h="46592">
                  <a:moveTo>
                    <a:pt x="22225" y="0"/>
                  </a:moveTo>
                  <a:lnTo>
                    <a:pt x="16907" y="713"/>
                  </a:lnTo>
                  <a:lnTo>
                    <a:pt x="11747" y="2777"/>
                  </a:lnTo>
                  <a:lnTo>
                    <a:pt x="7143" y="6111"/>
                  </a:lnTo>
                  <a:lnTo>
                    <a:pt x="3413" y="10953"/>
                  </a:lnTo>
                  <a:lnTo>
                    <a:pt x="873" y="16986"/>
                  </a:lnTo>
                  <a:lnTo>
                    <a:pt x="0" y="24526"/>
                  </a:lnTo>
                  <a:lnTo>
                    <a:pt x="793" y="31511"/>
                  </a:lnTo>
                  <a:lnTo>
                    <a:pt x="3016" y="37147"/>
                  </a:lnTo>
                  <a:lnTo>
                    <a:pt x="6270" y="41353"/>
                  </a:lnTo>
                  <a:lnTo>
                    <a:pt x="10239" y="44291"/>
                  </a:lnTo>
                  <a:lnTo>
                    <a:pt x="14446" y="46037"/>
                  </a:lnTo>
                  <a:lnTo>
                    <a:pt x="18574" y="46592"/>
                  </a:lnTo>
                  <a:lnTo>
                    <a:pt x="24288" y="45798"/>
                  </a:lnTo>
                  <a:lnTo>
                    <a:pt x="29527" y="43100"/>
                  </a:lnTo>
                  <a:lnTo>
                    <a:pt x="31908" y="40957"/>
                  </a:lnTo>
                  <a:lnTo>
                    <a:pt x="34211" y="38258"/>
                  </a:lnTo>
                  <a:lnTo>
                    <a:pt x="36353" y="34925"/>
                  </a:lnTo>
                  <a:lnTo>
                    <a:pt x="38338" y="31034"/>
                  </a:lnTo>
                  <a:lnTo>
                    <a:pt x="36988" y="30162"/>
                  </a:lnTo>
                  <a:lnTo>
                    <a:pt x="34369" y="33733"/>
                  </a:lnTo>
                  <a:lnTo>
                    <a:pt x="31352" y="36671"/>
                  </a:lnTo>
                  <a:lnTo>
                    <a:pt x="27542" y="38655"/>
                  </a:lnTo>
                  <a:lnTo>
                    <a:pt x="22780" y="39448"/>
                  </a:lnTo>
                  <a:lnTo>
                    <a:pt x="19684" y="39052"/>
                  </a:lnTo>
                  <a:lnTo>
                    <a:pt x="16907" y="38100"/>
                  </a:lnTo>
                  <a:lnTo>
                    <a:pt x="14367" y="36432"/>
                  </a:lnTo>
                  <a:lnTo>
                    <a:pt x="12144" y="34209"/>
                  </a:lnTo>
                  <a:lnTo>
                    <a:pt x="10239" y="31511"/>
                  </a:lnTo>
                  <a:lnTo>
                    <a:pt x="8890" y="28257"/>
                  </a:lnTo>
                  <a:lnTo>
                    <a:pt x="8017" y="24606"/>
                  </a:lnTo>
                  <a:lnTo>
                    <a:pt x="7619" y="20557"/>
                  </a:lnTo>
                  <a:lnTo>
                    <a:pt x="8333" y="14128"/>
                  </a:lnTo>
                  <a:lnTo>
                    <a:pt x="10159" y="9444"/>
                  </a:lnTo>
                  <a:lnTo>
                    <a:pt x="12700" y="6191"/>
                  </a:lnTo>
                  <a:lnTo>
                    <a:pt x="15477" y="4206"/>
                  </a:lnTo>
                  <a:lnTo>
                    <a:pt x="18177" y="3175"/>
                  </a:lnTo>
                  <a:lnTo>
                    <a:pt x="20398" y="2857"/>
                  </a:lnTo>
                  <a:lnTo>
                    <a:pt x="23573" y="3175"/>
                  </a:lnTo>
                  <a:lnTo>
                    <a:pt x="25400" y="4127"/>
                  </a:lnTo>
                  <a:lnTo>
                    <a:pt x="26352" y="5634"/>
                  </a:lnTo>
                  <a:lnTo>
                    <a:pt x="26987" y="7620"/>
                  </a:lnTo>
                  <a:lnTo>
                    <a:pt x="27542" y="9842"/>
                  </a:lnTo>
                  <a:lnTo>
                    <a:pt x="29209" y="12937"/>
                  </a:lnTo>
                  <a:lnTo>
                    <a:pt x="30638" y="13970"/>
                  </a:lnTo>
                  <a:lnTo>
                    <a:pt x="32384" y="14366"/>
                  </a:lnTo>
                  <a:lnTo>
                    <a:pt x="34369" y="13970"/>
                  </a:lnTo>
                  <a:lnTo>
                    <a:pt x="35798" y="13017"/>
                  </a:lnTo>
                  <a:lnTo>
                    <a:pt x="36671" y="11667"/>
                  </a:lnTo>
                  <a:lnTo>
                    <a:pt x="36988" y="10001"/>
                  </a:lnTo>
                  <a:lnTo>
                    <a:pt x="36751" y="8492"/>
                  </a:lnTo>
                  <a:lnTo>
                    <a:pt x="35957" y="6667"/>
                  </a:lnTo>
                  <a:lnTo>
                    <a:pt x="34607" y="4762"/>
                  </a:lnTo>
                  <a:lnTo>
                    <a:pt x="32702" y="3094"/>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2999" name="Shape 7739"/>
            <p:cNvSpPr/>
            <p:nvPr/>
          </p:nvSpPr>
          <p:spPr>
            <a:xfrm>
              <a:off x="5967745" y="5989366"/>
              <a:ext cx="38338" cy="46592"/>
            </a:xfrm>
            <a:custGeom>
              <a:avLst/>
              <a:gdLst/>
              <a:ahLst/>
              <a:cxnLst/>
              <a:rect l="0" t="0" r="0" b="0"/>
              <a:pathLst>
                <a:path w="38338" h="46592">
                  <a:moveTo>
                    <a:pt x="22225" y="0"/>
                  </a:moveTo>
                  <a:lnTo>
                    <a:pt x="16827" y="713"/>
                  </a:lnTo>
                  <a:lnTo>
                    <a:pt x="11668" y="2777"/>
                  </a:lnTo>
                  <a:lnTo>
                    <a:pt x="7065" y="6111"/>
                  </a:lnTo>
                  <a:lnTo>
                    <a:pt x="3413" y="10953"/>
                  </a:lnTo>
                  <a:lnTo>
                    <a:pt x="873" y="16986"/>
                  </a:lnTo>
                  <a:lnTo>
                    <a:pt x="0" y="24526"/>
                  </a:lnTo>
                  <a:lnTo>
                    <a:pt x="793" y="31511"/>
                  </a:lnTo>
                  <a:lnTo>
                    <a:pt x="3016" y="37147"/>
                  </a:lnTo>
                  <a:lnTo>
                    <a:pt x="6271" y="41353"/>
                  </a:lnTo>
                  <a:lnTo>
                    <a:pt x="10240" y="44291"/>
                  </a:lnTo>
                  <a:lnTo>
                    <a:pt x="14367" y="46037"/>
                  </a:lnTo>
                  <a:lnTo>
                    <a:pt x="18494" y="46592"/>
                  </a:lnTo>
                  <a:lnTo>
                    <a:pt x="24288" y="45798"/>
                  </a:lnTo>
                  <a:lnTo>
                    <a:pt x="29448" y="43100"/>
                  </a:lnTo>
                  <a:lnTo>
                    <a:pt x="31908" y="40957"/>
                  </a:lnTo>
                  <a:lnTo>
                    <a:pt x="34131" y="38258"/>
                  </a:lnTo>
                  <a:lnTo>
                    <a:pt x="36274" y="34925"/>
                  </a:lnTo>
                  <a:lnTo>
                    <a:pt x="38338" y="31034"/>
                  </a:lnTo>
                  <a:lnTo>
                    <a:pt x="36988" y="30162"/>
                  </a:lnTo>
                  <a:lnTo>
                    <a:pt x="34369" y="33733"/>
                  </a:lnTo>
                  <a:lnTo>
                    <a:pt x="31273" y="36671"/>
                  </a:lnTo>
                  <a:lnTo>
                    <a:pt x="27543" y="38655"/>
                  </a:lnTo>
                  <a:lnTo>
                    <a:pt x="22781" y="39448"/>
                  </a:lnTo>
                  <a:lnTo>
                    <a:pt x="19684" y="39052"/>
                  </a:lnTo>
                  <a:lnTo>
                    <a:pt x="16907" y="38100"/>
                  </a:lnTo>
                  <a:lnTo>
                    <a:pt x="14367" y="36432"/>
                  </a:lnTo>
                  <a:lnTo>
                    <a:pt x="12064" y="34209"/>
                  </a:lnTo>
                  <a:lnTo>
                    <a:pt x="10240" y="31511"/>
                  </a:lnTo>
                  <a:lnTo>
                    <a:pt x="8889" y="28257"/>
                  </a:lnTo>
                  <a:lnTo>
                    <a:pt x="8017" y="24606"/>
                  </a:lnTo>
                  <a:lnTo>
                    <a:pt x="7620" y="20557"/>
                  </a:lnTo>
                  <a:lnTo>
                    <a:pt x="8254" y="14128"/>
                  </a:lnTo>
                  <a:lnTo>
                    <a:pt x="10081" y="9444"/>
                  </a:lnTo>
                  <a:lnTo>
                    <a:pt x="12621" y="6191"/>
                  </a:lnTo>
                  <a:lnTo>
                    <a:pt x="15478" y="4206"/>
                  </a:lnTo>
                  <a:lnTo>
                    <a:pt x="18177" y="3175"/>
                  </a:lnTo>
                  <a:lnTo>
                    <a:pt x="20399" y="2857"/>
                  </a:lnTo>
                  <a:lnTo>
                    <a:pt x="23574" y="3175"/>
                  </a:lnTo>
                  <a:lnTo>
                    <a:pt x="25400" y="4127"/>
                  </a:lnTo>
                  <a:lnTo>
                    <a:pt x="26352" y="5634"/>
                  </a:lnTo>
                  <a:lnTo>
                    <a:pt x="26987" y="7620"/>
                  </a:lnTo>
                  <a:lnTo>
                    <a:pt x="27543" y="9842"/>
                  </a:lnTo>
                  <a:lnTo>
                    <a:pt x="29209" y="12937"/>
                  </a:lnTo>
                  <a:lnTo>
                    <a:pt x="30638" y="13970"/>
                  </a:lnTo>
                  <a:lnTo>
                    <a:pt x="32384" y="14366"/>
                  </a:lnTo>
                  <a:lnTo>
                    <a:pt x="34369" y="13970"/>
                  </a:lnTo>
                  <a:lnTo>
                    <a:pt x="35798" y="13017"/>
                  </a:lnTo>
                  <a:lnTo>
                    <a:pt x="36671" y="11667"/>
                  </a:lnTo>
                  <a:lnTo>
                    <a:pt x="36988" y="10001"/>
                  </a:lnTo>
                  <a:lnTo>
                    <a:pt x="36671" y="8492"/>
                  </a:lnTo>
                  <a:lnTo>
                    <a:pt x="35877" y="6667"/>
                  </a:lnTo>
                  <a:lnTo>
                    <a:pt x="34607" y="4762"/>
                  </a:lnTo>
                  <a:lnTo>
                    <a:pt x="32702" y="3094"/>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3000" name="Shape 7740"/>
            <p:cNvSpPr/>
            <p:nvPr/>
          </p:nvSpPr>
          <p:spPr>
            <a:xfrm>
              <a:off x="6082760" y="5989366"/>
              <a:ext cx="46433" cy="45561"/>
            </a:xfrm>
            <a:custGeom>
              <a:avLst/>
              <a:gdLst/>
              <a:ahLst/>
              <a:cxnLst/>
              <a:rect l="0" t="0" r="0" b="0"/>
              <a:pathLst>
                <a:path w="46433" h="45561">
                  <a:moveTo>
                    <a:pt x="13652" y="0"/>
                  </a:moveTo>
                  <a:lnTo>
                    <a:pt x="0" y="4445"/>
                  </a:lnTo>
                  <a:lnTo>
                    <a:pt x="0" y="6191"/>
                  </a:lnTo>
                  <a:lnTo>
                    <a:pt x="1111" y="5873"/>
                  </a:lnTo>
                  <a:lnTo>
                    <a:pt x="2857" y="5793"/>
                  </a:lnTo>
                  <a:lnTo>
                    <a:pt x="4127" y="5873"/>
                  </a:lnTo>
                  <a:lnTo>
                    <a:pt x="5238" y="6587"/>
                  </a:lnTo>
                  <a:lnTo>
                    <a:pt x="6032" y="8492"/>
                  </a:lnTo>
                  <a:lnTo>
                    <a:pt x="6350" y="12143"/>
                  </a:lnTo>
                  <a:lnTo>
                    <a:pt x="6350" y="36671"/>
                  </a:lnTo>
                  <a:lnTo>
                    <a:pt x="6111" y="40242"/>
                  </a:lnTo>
                  <a:lnTo>
                    <a:pt x="5079" y="42465"/>
                  </a:lnTo>
                  <a:lnTo>
                    <a:pt x="3175" y="43656"/>
                  </a:lnTo>
                  <a:lnTo>
                    <a:pt x="237" y="44132"/>
                  </a:lnTo>
                  <a:lnTo>
                    <a:pt x="237" y="45561"/>
                  </a:lnTo>
                  <a:lnTo>
                    <a:pt x="21192" y="45561"/>
                  </a:lnTo>
                  <a:lnTo>
                    <a:pt x="21192" y="44132"/>
                  </a:lnTo>
                  <a:lnTo>
                    <a:pt x="18017" y="43656"/>
                  </a:lnTo>
                  <a:lnTo>
                    <a:pt x="16033" y="42703"/>
                  </a:lnTo>
                  <a:lnTo>
                    <a:pt x="15001" y="41116"/>
                  </a:lnTo>
                  <a:lnTo>
                    <a:pt x="14683" y="38972"/>
                  </a:lnTo>
                  <a:lnTo>
                    <a:pt x="14683" y="11112"/>
                  </a:lnTo>
                  <a:lnTo>
                    <a:pt x="17382" y="8651"/>
                  </a:lnTo>
                  <a:lnTo>
                    <a:pt x="19922" y="6905"/>
                  </a:lnTo>
                  <a:lnTo>
                    <a:pt x="22223" y="5873"/>
                  </a:lnTo>
                  <a:lnTo>
                    <a:pt x="24447" y="5476"/>
                  </a:lnTo>
                  <a:lnTo>
                    <a:pt x="28177" y="6111"/>
                  </a:lnTo>
                  <a:lnTo>
                    <a:pt x="30479" y="8016"/>
                  </a:lnTo>
                  <a:lnTo>
                    <a:pt x="31748" y="11032"/>
                  </a:lnTo>
                  <a:lnTo>
                    <a:pt x="32067" y="15081"/>
                  </a:lnTo>
                  <a:lnTo>
                    <a:pt x="32067" y="35797"/>
                  </a:lnTo>
                  <a:lnTo>
                    <a:pt x="31907" y="38972"/>
                  </a:lnTo>
                  <a:lnTo>
                    <a:pt x="31273" y="41194"/>
                  </a:lnTo>
                  <a:lnTo>
                    <a:pt x="30399" y="42623"/>
                  </a:lnTo>
                  <a:lnTo>
                    <a:pt x="29130" y="43417"/>
                  </a:lnTo>
                  <a:lnTo>
                    <a:pt x="25875" y="44132"/>
                  </a:lnTo>
                  <a:lnTo>
                    <a:pt x="25875" y="45561"/>
                  </a:lnTo>
                  <a:lnTo>
                    <a:pt x="46433" y="45561"/>
                  </a:lnTo>
                  <a:lnTo>
                    <a:pt x="46433" y="44132"/>
                  </a:lnTo>
                  <a:lnTo>
                    <a:pt x="43417" y="43576"/>
                  </a:lnTo>
                  <a:lnTo>
                    <a:pt x="41592" y="42465"/>
                  </a:lnTo>
                  <a:lnTo>
                    <a:pt x="40638" y="40481"/>
                  </a:lnTo>
                  <a:lnTo>
                    <a:pt x="40401" y="37543"/>
                  </a:lnTo>
                  <a:lnTo>
                    <a:pt x="40401" y="14842"/>
                  </a:lnTo>
                  <a:lnTo>
                    <a:pt x="39844" y="9525"/>
                  </a:lnTo>
                  <a:lnTo>
                    <a:pt x="38417" y="5634"/>
                  </a:lnTo>
                  <a:lnTo>
                    <a:pt x="36353" y="2936"/>
                  </a:lnTo>
                  <a:lnTo>
                    <a:pt x="33892" y="1190"/>
                  </a:lnTo>
                  <a:lnTo>
                    <a:pt x="31273" y="237"/>
                  </a:lnTo>
                  <a:lnTo>
                    <a:pt x="28812" y="0"/>
                  </a:lnTo>
                  <a:lnTo>
                    <a:pt x="24843" y="635"/>
                  </a:lnTo>
                  <a:lnTo>
                    <a:pt x="21272" y="238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3001" name="Shape 7741"/>
            <p:cNvSpPr/>
            <p:nvPr/>
          </p:nvSpPr>
          <p:spPr>
            <a:xfrm>
              <a:off x="6418040" y="5989366"/>
              <a:ext cx="29447" cy="46592"/>
            </a:xfrm>
            <a:custGeom>
              <a:avLst/>
              <a:gdLst/>
              <a:ahLst/>
              <a:cxnLst/>
              <a:rect l="0" t="0" r="0" b="0"/>
              <a:pathLst>
                <a:path w="29447" h="46592">
                  <a:moveTo>
                    <a:pt x="13890" y="0"/>
                  </a:moveTo>
                  <a:lnTo>
                    <a:pt x="9525" y="555"/>
                  </a:lnTo>
                  <a:lnTo>
                    <a:pt x="6111" y="1983"/>
                  </a:lnTo>
                  <a:lnTo>
                    <a:pt x="3412" y="3968"/>
                  </a:lnTo>
                  <a:lnTo>
                    <a:pt x="1507" y="6508"/>
                  </a:lnTo>
                  <a:lnTo>
                    <a:pt x="396" y="9286"/>
                  </a:lnTo>
                  <a:lnTo>
                    <a:pt x="0" y="12143"/>
                  </a:lnTo>
                  <a:lnTo>
                    <a:pt x="1031" y="16906"/>
                  </a:lnTo>
                  <a:lnTo>
                    <a:pt x="3571" y="20796"/>
                  </a:lnTo>
                  <a:lnTo>
                    <a:pt x="7302" y="23891"/>
                  </a:lnTo>
                  <a:lnTo>
                    <a:pt x="11667" y="26590"/>
                  </a:lnTo>
                  <a:lnTo>
                    <a:pt x="17382" y="29845"/>
                  </a:lnTo>
                  <a:lnTo>
                    <a:pt x="19525" y="31273"/>
                  </a:lnTo>
                  <a:lnTo>
                    <a:pt x="21112" y="32940"/>
                  </a:lnTo>
                  <a:lnTo>
                    <a:pt x="22145" y="34925"/>
                  </a:lnTo>
                  <a:lnTo>
                    <a:pt x="22542" y="37147"/>
                  </a:lnTo>
                  <a:lnTo>
                    <a:pt x="21749" y="40639"/>
                  </a:lnTo>
                  <a:lnTo>
                    <a:pt x="19763" y="42941"/>
                  </a:lnTo>
                  <a:lnTo>
                    <a:pt x="17143" y="44052"/>
                  </a:lnTo>
                  <a:lnTo>
                    <a:pt x="14525" y="44369"/>
                  </a:lnTo>
                  <a:lnTo>
                    <a:pt x="10318" y="43734"/>
                  </a:lnTo>
                  <a:lnTo>
                    <a:pt x="7143" y="41988"/>
                  </a:lnTo>
                  <a:lnTo>
                    <a:pt x="4921" y="39448"/>
                  </a:lnTo>
                  <a:lnTo>
                    <a:pt x="3412" y="36512"/>
                  </a:lnTo>
                  <a:lnTo>
                    <a:pt x="1746" y="30558"/>
                  </a:lnTo>
                  <a:lnTo>
                    <a:pt x="158" y="30558"/>
                  </a:lnTo>
                  <a:lnTo>
                    <a:pt x="158" y="45957"/>
                  </a:lnTo>
                  <a:lnTo>
                    <a:pt x="1427" y="45957"/>
                  </a:lnTo>
                  <a:lnTo>
                    <a:pt x="2301" y="45005"/>
                  </a:lnTo>
                  <a:lnTo>
                    <a:pt x="3571" y="44767"/>
                  </a:lnTo>
                  <a:lnTo>
                    <a:pt x="5953" y="45005"/>
                  </a:lnTo>
                  <a:lnTo>
                    <a:pt x="8731" y="45640"/>
                  </a:lnTo>
                  <a:lnTo>
                    <a:pt x="15081" y="46592"/>
                  </a:lnTo>
                  <a:lnTo>
                    <a:pt x="18415" y="46196"/>
                  </a:lnTo>
                  <a:lnTo>
                    <a:pt x="21669" y="45163"/>
                  </a:lnTo>
                  <a:lnTo>
                    <a:pt x="24685" y="43417"/>
                  </a:lnTo>
                  <a:lnTo>
                    <a:pt x="27146" y="40957"/>
                  </a:lnTo>
                  <a:lnTo>
                    <a:pt x="28812" y="37702"/>
                  </a:lnTo>
                  <a:lnTo>
                    <a:pt x="29447" y="33813"/>
                  </a:lnTo>
                  <a:lnTo>
                    <a:pt x="28812" y="29845"/>
                  </a:lnTo>
                  <a:lnTo>
                    <a:pt x="27066" y="26828"/>
                  </a:lnTo>
                  <a:lnTo>
                    <a:pt x="24446" y="24367"/>
                  </a:lnTo>
                  <a:lnTo>
                    <a:pt x="21112" y="22144"/>
                  </a:lnTo>
                  <a:lnTo>
                    <a:pt x="10477" y="15794"/>
                  </a:lnTo>
                  <a:lnTo>
                    <a:pt x="8255" y="14048"/>
                  </a:lnTo>
                  <a:lnTo>
                    <a:pt x="6905" y="12143"/>
                  </a:lnTo>
                  <a:lnTo>
                    <a:pt x="6190" y="8731"/>
                  </a:lnTo>
                  <a:lnTo>
                    <a:pt x="6587" y="6667"/>
                  </a:lnTo>
                  <a:lnTo>
                    <a:pt x="7937" y="4603"/>
                  </a:lnTo>
                  <a:lnTo>
                    <a:pt x="10238" y="2936"/>
                  </a:lnTo>
                  <a:lnTo>
                    <a:pt x="13731" y="2301"/>
                  </a:lnTo>
                  <a:lnTo>
                    <a:pt x="16986" y="2777"/>
                  </a:lnTo>
                  <a:lnTo>
                    <a:pt x="20081" y="4603"/>
                  </a:lnTo>
                  <a:lnTo>
                    <a:pt x="21510" y="6111"/>
                  </a:lnTo>
                  <a:lnTo>
                    <a:pt x="22700" y="8254"/>
                  </a:lnTo>
                  <a:lnTo>
                    <a:pt x="23812" y="11032"/>
                  </a:lnTo>
                  <a:lnTo>
                    <a:pt x="24685" y="14446"/>
                  </a:lnTo>
                  <a:lnTo>
                    <a:pt x="26193" y="14446"/>
                  </a:lnTo>
                  <a:lnTo>
                    <a:pt x="25796" y="872"/>
                  </a:lnTo>
                  <a:lnTo>
                    <a:pt x="24685" y="872"/>
                  </a:lnTo>
                  <a:lnTo>
                    <a:pt x="24130" y="1587"/>
                  </a:lnTo>
                  <a:lnTo>
                    <a:pt x="23018" y="1983"/>
                  </a:lnTo>
                  <a:lnTo>
                    <a:pt x="19446" y="1031"/>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3002" name="Shape 7742"/>
            <p:cNvSpPr/>
            <p:nvPr/>
          </p:nvSpPr>
          <p:spPr>
            <a:xfrm>
              <a:off x="6173723" y="5990398"/>
              <a:ext cx="45639" cy="66119"/>
            </a:xfrm>
            <a:custGeom>
              <a:avLst/>
              <a:gdLst/>
              <a:ahLst/>
              <a:cxnLst/>
              <a:rect l="0" t="0" r="0" b="0"/>
              <a:pathLst>
                <a:path w="45639" h="66119">
                  <a:moveTo>
                    <a:pt x="0" y="0"/>
                  </a:moveTo>
                  <a:lnTo>
                    <a:pt x="0" y="1349"/>
                  </a:lnTo>
                  <a:lnTo>
                    <a:pt x="2540" y="2143"/>
                  </a:lnTo>
                  <a:lnTo>
                    <a:pt x="3888" y="3016"/>
                  </a:lnTo>
                  <a:lnTo>
                    <a:pt x="5000" y="4524"/>
                  </a:lnTo>
                  <a:lnTo>
                    <a:pt x="16350" y="28892"/>
                  </a:lnTo>
                  <a:lnTo>
                    <a:pt x="17303" y="30877"/>
                  </a:lnTo>
                  <a:lnTo>
                    <a:pt x="18572" y="33496"/>
                  </a:lnTo>
                  <a:lnTo>
                    <a:pt x="21192" y="39052"/>
                  </a:lnTo>
                  <a:lnTo>
                    <a:pt x="22066" y="41275"/>
                  </a:lnTo>
                  <a:lnTo>
                    <a:pt x="22462" y="42544"/>
                  </a:lnTo>
                  <a:lnTo>
                    <a:pt x="22304" y="43656"/>
                  </a:lnTo>
                  <a:lnTo>
                    <a:pt x="21747" y="45641"/>
                  </a:lnTo>
                  <a:lnTo>
                    <a:pt x="19843" y="50800"/>
                  </a:lnTo>
                  <a:lnTo>
                    <a:pt x="16985" y="55642"/>
                  </a:lnTo>
                  <a:lnTo>
                    <a:pt x="15240" y="57229"/>
                  </a:lnTo>
                  <a:lnTo>
                    <a:pt x="13334" y="57864"/>
                  </a:lnTo>
                  <a:lnTo>
                    <a:pt x="12144" y="57547"/>
                  </a:lnTo>
                  <a:lnTo>
                    <a:pt x="10397" y="56912"/>
                  </a:lnTo>
                  <a:lnTo>
                    <a:pt x="6350" y="56038"/>
                  </a:lnTo>
                  <a:lnTo>
                    <a:pt x="4364" y="56356"/>
                  </a:lnTo>
                  <a:lnTo>
                    <a:pt x="3016" y="57071"/>
                  </a:lnTo>
                  <a:lnTo>
                    <a:pt x="1825" y="59054"/>
                  </a:lnTo>
                  <a:lnTo>
                    <a:pt x="1587" y="60404"/>
                  </a:lnTo>
                  <a:lnTo>
                    <a:pt x="1983" y="62388"/>
                  </a:lnTo>
                  <a:lnTo>
                    <a:pt x="3333" y="64293"/>
                  </a:lnTo>
                  <a:lnTo>
                    <a:pt x="5635" y="65643"/>
                  </a:lnTo>
                  <a:lnTo>
                    <a:pt x="8810" y="66119"/>
                  </a:lnTo>
                  <a:lnTo>
                    <a:pt x="11428" y="65802"/>
                  </a:lnTo>
                  <a:lnTo>
                    <a:pt x="13889" y="64928"/>
                  </a:lnTo>
                  <a:lnTo>
                    <a:pt x="16112" y="63341"/>
                  </a:lnTo>
                  <a:lnTo>
                    <a:pt x="18097" y="61198"/>
                  </a:lnTo>
                  <a:lnTo>
                    <a:pt x="20002" y="58419"/>
                  </a:lnTo>
                  <a:lnTo>
                    <a:pt x="21906" y="55007"/>
                  </a:lnTo>
                  <a:lnTo>
                    <a:pt x="23812" y="50958"/>
                  </a:lnTo>
                  <a:lnTo>
                    <a:pt x="25637" y="46354"/>
                  </a:lnTo>
                  <a:lnTo>
                    <a:pt x="40877" y="5953"/>
                  </a:lnTo>
                  <a:lnTo>
                    <a:pt x="42068" y="3492"/>
                  </a:lnTo>
                  <a:lnTo>
                    <a:pt x="43337" y="2222"/>
                  </a:lnTo>
                  <a:lnTo>
                    <a:pt x="45639" y="1428"/>
                  </a:lnTo>
                  <a:lnTo>
                    <a:pt x="45639" y="0"/>
                  </a:lnTo>
                  <a:lnTo>
                    <a:pt x="32305" y="0"/>
                  </a:lnTo>
                  <a:lnTo>
                    <a:pt x="32305" y="1428"/>
                  </a:lnTo>
                  <a:lnTo>
                    <a:pt x="34369" y="1587"/>
                  </a:lnTo>
                  <a:lnTo>
                    <a:pt x="35797" y="2063"/>
                  </a:lnTo>
                  <a:lnTo>
                    <a:pt x="36671" y="2937"/>
                  </a:lnTo>
                  <a:lnTo>
                    <a:pt x="36987" y="4207"/>
                  </a:lnTo>
                  <a:lnTo>
                    <a:pt x="36828" y="5318"/>
                  </a:lnTo>
                  <a:lnTo>
                    <a:pt x="36273" y="6984"/>
                  </a:lnTo>
                  <a:lnTo>
                    <a:pt x="34766" y="10953"/>
                  </a:lnTo>
                  <a:lnTo>
                    <a:pt x="26987" y="32941"/>
                  </a:lnTo>
                  <a:lnTo>
                    <a:pt x="15636" y="7937"/>
                  </a:lnTo>
                  <a:lnTo>
                    <a:pt x="15001" y="6350"/>
                  </a:lnTo>
                  <a:lnTo>
                    <a:pt x="14603" y="4366"/>
                  </a:lnTo>
                  <a:lnTo>
                    <a:pt x="15160" y="2778"/>
                  </a:lnTo>
                  <a:lnTo>
                    <a:pt x="16588" y="1984"/>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3003" name="Shape 7743"/>
            <p:cNvSpPr/>
            <p:nvPr/>
          </p:nvSpPr>
          <p:spPr>
            <a:xfrm>
              <a:off x="4847844" y="6106603"/>
              <a:ext cx="24446" cy="57943"/>
            </a:xfrm>
            <a:custGeom>
              <a:avLst/>
              <a:gdLst/>
              <a:ahLst/>
              <a:cxnLst/>
              <a:rect l="0" t="0" r="0" b="0"/>
              <a:pathLst>
                <a:path w="24446" h="57943">
                  <a:moveTo>
                    <a:pt x="12223" y="0"/>
                  </a:moveTo>
                  <a:lnTo>
                    <a:pt x="10158" y="2937"/>
                  </a:lnTo>
                  <a:lnTo>
                    <a:pt x="8413" y="5318"/>
                  </a:lnTo>
                  <a:lnTo>
                    <a:pt x="6667" y="7778"/>
                  </a:lnTo>
                  <a:lnTo>
                    <a:pt x="4602" y="10716"/>
                  </a:lnTo>
                  <a:lnTo>
                    <a:pt x="2618" y="11827"/>
                  </a:lnTo>
                  <a:lnTo>
                    <a:pt x="1190" y="12780"/>
                  </a:lnTo>
                  <a:lnTo>
                    <a:pt x="317" y="13493"/>
                  </a:lnTo>
                  <a:lnTo>
                    <a:pt x="0" y="13732"/>
                  </a:lnTo>
                  <a:lnTo>
                    <a:pt x="0" y="15239"/>
                  </a:lnTo>
                  <a:lnTo>
                    <a:pt x="4602" y="15239"/>
                  </a:lnTo>
                  <a:lnTo>
                    <a:pt x="4602" y="45720"/>
                  </a:lnTo>
                  <a:lnTo>
                    <a:pt x="4841" y="48895"/>
                  </a:lnTo>
                  <a:lnTo>
                    <a:pt x="5396" y="51515"/>
                  </a:lnTo>
                  <a:lnTo>
                    <a:pt x="6270" y="53657"/>
                  </a:lnTo>
                  <a:lnTo>
                    <a:pt x="7461" y="55245"/>
                  </a:lnTo>
                  <a:lnTo>
                    <a:pt x="10397" y="57308"/>
                  </a:lnTo>
                  <a:lnTo>
                    <a:pt x="13731" y="57943"/>
                  </a:lnTo>
                  <a:lnTo>
                    <a:pt x="17145" y="57388"/>
                  </a:lnTo>
                  <a:lnTo>
                    <a:pt x="20240" y="55879"/>
                  </a:lnTo>
                  <a:lnTo>
                    <a:pt x="22780" y="53419"/>
                  </a:lnTo>
                  <a:lnTo>
                    <a:pt x="24446" y="50323"/>
                  </a:lnTo>
                  <a:lnTo>
                    <a:pt x="24446" y="48816"/>
                  </a:lnTo>
                  <a:lnTo>
                    <a:pt x="23256" y="50164"/>
                  </a:lnTo>
                  <a:lnTo>
                    <a:pt x="21907" y="51673"/>
                  </a:lnTo>
                  <a:lnTo>
                    <a:pt x="20320" y="52863"/>
                  </a:lnTo>
                  <a:lnTo>
                    <a:pt x="18334" y="53339"/>
                  </a:lnTo>
                  <a:lnTo>
                    <a:pt x="16351" y="53102"/>
                  </a:lnTo>
                  <a:lnTo>
                    <a:pt x="14763" y="52387"/>
                  </a:lnTo>
                  <a:lnTo>
                    <a:pt x="13017" y="49927"/>
                  </a:lnTo>
                  <a:lnTo>
                    <a:pt x="12302" y="46911"/>
                  </a:lnTo>
                  <a:lnTo>
                    <a:pt x="12223" y="44212"/>
                  </a:lnTo>
                  <a:lnTo>
                    <a:pt x="12223" y="15239"/>
                  </a:lnTo>
                  <a:lnTo>
                    <a:pt x="22858" y="15239"/>
                  </a:lnTo>
                  <a:lnTo>
                    <a:pt x="22858" y="12223"/>
                  </a:lnTo>
                  <a:lnTo>
                    <a:pt x="12223" y="12223"/>
                  </a:lnTo>
                  <a:lnTo>
                    <a:pt x="12223" y="0"/>
                  </a:lnTo>
                  <a:close/>
                </a:path>
              </a:pathLst>
            </a:custGeom>
            <a:solidFill>
              <a:srgbClr val="000000"/>
            </a:solidFill>
          </p:spPr>
          <p:txBody>
            <a:bodyPr vert="horz" lIns="91440" tIns="45720" rIns="91440" bIns="45720" anchor="t"/>
            <a:lstStyle/>
            <a:p>
              <a:endParaRPr lang="en-IN"/>
            </a:p>
          </p:txBody>
        </p:sp>
        <p:sp>
          <p:nvSpPr>
            <p:cNvPr id="3004" name="Shape 7744"/>
            <p:cNvSpPr/>
            <p:nvPr/>
          </p:nvSpPr>
          <p:spPr>
            <a:xfrm>
              <a:off x="4876815" y="6117319"/>
              <a:ext cx="41195" cy="47227"/>
            </a:xfrm>
            <a:custGeom>
              <a:avLst/>
              <a:gdLst/>
              <a:ahLst/>
              <a:cxnLst/>
              <a:rect l="0" t="0" r="0" b="0"/>
              <a:pathLst>
                <a:path w="41195" h="47227">
                  <a:moveTo>
                    <a:pt x="19843" y="0"/>
                  </a:moveTo>
                  <a:lnTo>
                    <a:pt x="19843" y="3016"/>
                  </a:lnTo>
                  <a:lnTo>
                    <a:pt x="23098" y="3492"/>
                  </a:lnTo>
                  <a:lnTo>
                    <a:pt x="26114" y="4841"/>
                  </a:lnTo>
                  <a:lnTo>
                    <a:pt x="28654" y="7063"/>
                  </a:lnTo>
                  <a:lnTo>
                    <a:pt x="30877" y="9921"/>
                  </a:lnTo>
                  <a:lnTo>
                    <a:pt x="32702" y="13335"/>
                  </a:lnTo>
                  <a:lnTo>
                    <a:pt x="33972" y="17145"/>
                  </a:lnTo>
                  <a:lnTo>
                    <a:pt x="34766" y="21431"/>
                  </a:lnTo>
                  <a:lnTo>
                    <a:pt x="35083" y="25876"/>
                  </a:lnTo>
                  <a:lnTo>
                    <a:pt x="34766" y="31035"/>
                  </a:lnTo>
                  <a:lnTo>
                    <a:pt x="33813" y="35162"/>
                  </a:lnTo>
                  <a:lnTo>
                    <a:pt x="32384" y="38337"/>
                  </a:lnTo>
                  <a:lnTo>
                    <a:pt x="30479" y="40718"/>
                  </a:lnTo>
                  <a:lnTo>
                    <a:pt x="28416" y="42465"/>
                  </a:lnTo>
                  <a:lnTo>
                    <a:pt x="26114" y="43497"/>
                  </a:lnTo>
                  <a:lnTo>
                    <a:pt x="23733" y="44052"/>
                  </a:lnTo>
                  <a:lnTo>
                    <a:pt x="21352" y="44211"/>
                  </a:lnTo>
                  <a:lnTo>
                    <a:pt x="17224" y="43417"/>
                  </a:lnTo>
                  <a:lnTo>
                    <a:pt x="13811" y="41194"/>
                  </a:lnTo>
                  <a:lnTo>
                    <a:pt x="11192" y="38019"/>
                  </a:lnTo>
                  <a:lnTo>
                    <a:pt x="9128" y="34051"/>
                  </a:lnTo>
                  <a:lnTo>
                    <a:pt x="7699" y="29845"/>
                  </a:lnTo>
                  <a:lnTo>
                    <a:pt x="6747" y="25558"/>
                  </a:lnTo>
                  <a:lnTo>
                    <a:pt x="6270" y="21589"/>
                  </a:lnTo>
                  <a:lnTo>
                    <a:pt x="6112" y="18256"/>
                  </a:lnTo>
                  <a:lnTo>
                    <a:pt x="6350" y="14525"/>
                  </a:lnTo>
                  <a:lnTo>
                    <a:pt x="7223" y="11350"/>
                  </a:lnTo>
                  <a:lnTo>
                    <a:pt x="8413" y="8731"/>
                  </a:lnTo>
                  <a:lnTo>
                    <a:pt x="10159" y="6667"/>
                  </a:lnTo>
                  <a:lnTo>
                    <a:pt x="12143" y="5000"/>
                  </a:lnTo>
                  <a:lnTo>
                    <a:pt x="14446" y="3888"/>
                  </a:lnTo>
                  <a:lnTo>
                    <a:pt x="19843" y="3016"/>
                  </a:lnTo>
                  <a:lnTo>
                    <a:pt x="19843" y="0"/>
                  </a:lnTo>
                  <a:lnTo>
                    <a:pt x="15081" y="476"/>
                  </a:lnTo>
                  <a:lnTo>
                    <a:pt x="10953" y="1825"/>
                  </a:lnTo>
                  <a:lnTo>
                    <a:pt x="7541" y="4047"/>
                  </a:lnTo>
                  <a:lnTo>
                    <a:pt x="4762" y="6826"/>
                  </a:lnTo>
                  <a:lnTo>
                    <a:pt x="2618" y="10238"/>
                  </a:lnTo>
                  <a:lnTo>
                    <a:pt x="1191" y="14128"/>
                  </a:lnTo>
                  <a:lnTo>
                    <a:pt x="317" y="18335"/>
                  </a:lnTo>
                  <a:lnTo>
                    <a:pt x="0" y="22860"/>
                  </a:lnTo>
                  <a:lnTo>
                    <a:pt x="317" y="27860"/>
                  </a:lnTo>
                  <a:lnTo>
                    <a:pt x="1191" y="32463"/>
                  </a:lnTo>
                  <a:lnTo>
                    <a:pt x="2618" y="36591"/>
                  </a:lnTo>
                  <a:lnTo>
                    <a:pt x="4762" y="40163"/>
                  </a:lnTo>
                  <a:lnTo>
                    <a:pt x="7541" y="43100"/>
                  </a:lnTo>
                  <a:lnTo>
                    <a:pt x="10953" y="45322"/>
                  </a:lnTo>
                  <a:lnTo>
                    <a:pt x="15081" y="46751"/>
                  </a:lnTo>
                  <a:lnTo>
                    <a:pt x="19843" y="47227"/>
                  </a:lnTo>
                  <a:lnTo>
                    <a:pt x="25558" y="46592"/>
                  </a:lnTo>
                  <a:lnTo>
                    <a:pt x="30242" y="44926"/>
                  </a:lnTo>
                  <a:lnTo>
                    <a:pt x="33972" y="42306"/>
                  </a:lnTo>
                  <a:lnTo>
                    <a:pt x="36829" y="39052"/>
                  </a:lnTo>
                  <a:lnTo>
                    <a:pt x="38893" y="35242"/>
                  </a:lnTo>
                  <a:lnTo>
                    <a:pt x="40243" y="31114"/>
                  </a:lnTo>
                  <a:lnTo>
                    <a:pt x="40957" y="26987"/>
                  </a:lnTo>
                  <a:lnTo>
                    <a:pt x="41195" y="22860"/>
                  </a:lnTo>
                  <a:lnTo>
                    <a:pt x="40878" y="17938"/>
                  </a:lnTo>
                  <a:lnTo>
                    <a:pt x="39767" y="13493"/>
                  </a:lnTo>
                  <a:lnTo>
                    <a:pt x="38100" y="9603"/>
                  </a:lnTo>
                  <a:lnTo>
                    <a:pt x="35639" y="6269"/>
                  </a:lnTo>
                  <a:lnTo>
                    <a:pt x="32623" y="3651"/>
                  </a:lnTo>
                  <a:lnTo>
                    <a:pt x="28972" y="1666"/>
                  </a:lnTo>
                  <a:lnTo>
                    <a:pt x="24686" y="396"/>
                  </a:lnTo>
                  <a:lnTo>
                    <a:pt x="19843" y="0"/>
                  </a:lnTo>
                  <a:close/>
                </a:path>
              </a:pathLst>
            </a:custGeom>
            <a:solidFill>
              <a:srgbClr val="000000"/>
            </a:solidFill>
          </p:spPr>
          <p:txBody>
            <a:bodyPr vert="horz" lIns="91440" tIns="45720" rIns="91440" bIns="45720" anchor="t"/>
            <a:lstStyle/>
            <a:p>
              <a:endParaRPr lang="en-IN"/>
            </a:p>
          </p:txBody>
        </p:sp>
        <p:sp>
          <p:nvSpPr>
            <p:cNvPr id="3005" name="Shape 7745"/>
            <p:cNvSpPr/>
            <p:nvPr/>
          </p:nvSpPr>
          <p:spPr>
            <a:xfrm>
              <a:off x="4951507" y="6095967"/>
              <a:ext cx="24367" cy="85328"/>
            </a:xfrm>
            <a:custGeom>
              <a:avLst/>
              <a:gdLst/>
              <a:ahLst/>
              <a:cxnLst/>
              <a:rect l="0" t="0" r="0" b="0"/>
              <a:pathLst>
                <a:path w="24367" h="85328">
                  <a:moveTo>
                    <a:pt x="24367" y="0"/>
                  </a:moveTo>
                  <a:lnTo>
                    <a:pt x="18970" y="3731"/>
                  </a:lnTo>
                  <a:lnTo>
                    <a:pt x="14128" y="7937"/>
                  </a:lnTo>
                  <a:lnTo>
                    <a:pt x="9921" y="12621"/>
                  </a:lnTo>
                  <a:lnTo>
                    <a:pt x="6508" y="17701"/>
                  </a:lnTo>
                  <a:lnTo>
                    <a:pt x="3730" y="23177"/>
                  </a:lnTo>
                  <a:lnTo>
                    <a:pt x="1666" y="28892"/>
                  </a:lnTo>
                  <a:lnTo>
                    <a:pt x="396" y="34925"/>
                  </a:lnTo>
                  <a:lnTo>
                    <a:pt x="0" y="41116"/>
                  </a:lnTo>
                  <a:lnTo>
                    <a:pt x="158" y="45958"/>
                  </a:lnTo>
                  <a:lnTo>
                    <a:pt x="555" y="50323"/>
                  </a:lnTo>
                  <a:lnTo>
                    <a:pt x="2063" y="57706"/>
                  </a:lnTo>
                  <a:lnTo>
                    <a:pt x="4523" y="63658"/>
                  </a:lnTo>
                  <a:lnTo>
                    <a:pt x="7620" y="68579"/>
                  </a:lnTo>
                  <a:lnTo>
                    <a:pt x="10636" y="73342"/>
                  </a:lnTo>
                  <a:lnTo>
                    <a:pt x="14842" y="78104"/>
                  </a:lnTo>
                  <a:lnTo>
                    <a:pt x="19605" y="82312"/>
                  </a:lnTo>
                  <a:lnTo>
                    <a:pt x="24367" y="85328"/>
                  </a:lnTo>
                  <a:lnTo>
                    <a:pt x="24367" y="82312"/>
                  </a:lnTo>
                  <a:lnTo>
                    <a:pt x="18811" y="77867"/>
                  </a:lnTo>
                  <a:lnTo>
                    <a:pt x="14683" y="72628"/>
                  </a:lnTo>
                  <a:lnTo>
                    <a:pt x="11747" y="66992"/>
                  </a:lnTo>
                  <a:lnTo>
                    <a:pt x="9683" y="61118"/>
                  </a:lnTo>
                  <a:lnTo>
                    <a:pt x="8492" y="55403"/>
                  </a:lnTo>
                  <a:lnTo>
                    <a:pt x="7857" y="49927"/>
                  </a:lnTo>
                  <a:lnTo>
                    <a:pt x="7620" y="45084"/>
                  </a:lnTo>
                  <a:lnTo>
                    <a:pt x="7620" y="41116"/>
                  </a:lnTo>
                  <a:lnTo>
                    <a:pt x="8096" y="32226"/>
                  </a:lnTo>
                  <a:lnTo>
                    <a:pt x="9366" y="24844"/>
                  </a:lnTo>
                  <a:lnTo>
                    <a:pt x="11271" y="18812"/>
                  </a:lnTo>
                  <a:lnTo>
                    <a:pt x="13731" y="13891"/>
                  </a:lnTo>
                  <a:lnTo>
                    <a:pt x="16351" y="9922"/>
                  </a:lnTo>
                  <a:lnTo>
                    <a:pt x="19208" y="6667"/>
                  </a:lnTo>
                  <a:lnTo>
                    <a:pt x="21907" y="3889"/>
                  </a:lnTo>
                  <a:lnTo>
                    <a:pt x="24367" y="1508"/>
                  </a:lnTo>
                  <a:lnTo>
                    <a:pt x="24367" y="0"/>
                  </a:lnTo>
                  <a:close/>
                </a:path>
              </a:pathLst>
            </a:custGeom>
            <a:solidFill>
              <a:srgbClr val="000000"/>
            </a:solidFill>
          </p:spPr>
          <p:txBody>
            <a:bodyPr vert="horz" lIns="91440" tIns="45720" rIns="91440" bIns="45720" anchor="t"/>
            <a:lstStyle/>
            <a:p>
              <a:endParaRPr lang="en-IN"/>
            </a:p>
          </p:txBody>
        </p:sp>
        <p:sp>
          <p:nvSpPr>
            <p:cNvPr id="3006" name="Shape 7746"/>
            <p:cNvSpPr/>
            <p:nvPr/>
          </p:nvSpPr>
          <p:spPr>
            <a:xfrm>
              <a:off x="4991115" y="6095967"/>
              <a:ext cx="27463" cy="67072"/>
            </a:xfrm>
            <a:custGeom>
              <a:avLst/>
              <a:gdLst/>
              <a:ahLst/>
              <a:cxnLst/>
              <a:rect l="0" t="0" r="0" b="0"/>
              <a:pathLst>
                <a:path w="27463" h="67072">
                  <a:moveTo>
                    <a:pt x="16748" y="0"/>
                  </a:moveTo>
                  <a:lnTo>
                    <a:pt x="0" y="9128"/>
                  </a:lnTo>
                  <a:lnTo>
                    <a:pt x="0" y="10636"/>
                  </a:lnTo>
                  <a:lnTo>
                    <a:pt x="1984" y="9604"/>
                  </a:lnTo>
                  <a:lnTo>
                    <a:pt x="3572" y="8889"/>
                  </a:lnTo>
                  <a:lnTo>
                    <a:pt x="5556" y="8017"/>
                  </a:lnTo>
                  <a:lnTo>
                    <a:pt x="6667" y="7699"/>
                  </a:lnTo>
                  <a:lnTo>
                    <a:pt x="7619" y="7619"/>
                  </a:lnTo>
                  <a:lnTo>
                    <a:pt x="9445" y="8096"/>
                  </a:lnTo>
                  <a:lnTo>
                    <a:pt x="10318" y="9287"/>
                  </a:lnTo>
                  <a:lnTo>
                    <a:pt x="10636" y="10794"/>
                  </a:lnTo>
                  <a:lnTo>
                    <a:pt x="10716" y="12223"/>
                  </a:lnTo>
                  <a:lnTo>
                    <a:pt x="10716" y="57943"/>
                  </a:lnTo>
                  <a:lnTo>
                    <a:pt x="10557" y="60483"/>
                  </a:lnTo>
                  <a:lnTo>
                    <a:pt x="10159" y="62309"/>
                  </a:lnTo>
                  <a:lnTo>
                    <a:pt x="9445" y="63738"/>
                  </a:lnTo>
                  <a:lnTo>
                    <a:pt x="8413" y="64611"/>
                  </a:lnTo>
                  <a:lnTo>
                    <a:pt x="5556" y="65404"/>
                  </a:lnTo>
                  <a:lnTo>
                    <a:pt x="1508" y="65563"/>
                  </a:lnTo>
                  <a:lnTo>
                    <a:pt x="1508" y="67072"/>
                  </a:lnTo>
                  <a:lnTo>
                    <a:pt x="27463" y="67072"/>
                  </a:lnTo>
                  <a:lnTo>
                    <a:pt x="27463" y="65563"/>
                  </a:lnTo>
                  <a:lnTo>
                    <a:pt x="24844" y="65484"/>
                  </a:lnTo>
                  <a:lnTo>
                    <a:pt x="22859" y="65246"/>
                  </a:lnTo>
                  <a:lnTo>
                    <a:pt x="20082" y="64214"/>
                  </a:lnTo>
                  <a:lnTo>
                    <a:pt x="18653" y="62309"/>
                  </a:lnTo>
                  <a:lnTo>
                    <a:pt x="18336" y="59452"/>
                  </a:lnTo>
                  <a:lnTo>
                    <a:pt x="18336" y="0"/>
                  </a:lnTo>
                  <a:lnTo>
                    <a:pt x="16748" y="0"/>
                  </a:lnTo>
                  <a:close/>
                </a:path>
              </a:pathLst>
            </a:custGeom>
            <a:solidFill>
              <a:srgbClr val="000000"/>
            </a:solidFill>
          </p:spPr>
          <p:txBody>
            <a:bodyPr vert="horz" lIns="91440" tIns="45720" rIns="91440" bIns="45720" anchor="t"/>
            <a:lstStyle/>
            <a:p>
              <a:endParaRPr lang="en-IN"/>
            </a:p>
          </p:txBody>
        </p:sp>
        <p:sp>
          <p:nvSpPr>
            <p:cNvPr id="3007" name="Shape 7747"/>
            <p:cNvSpPr/>
            <p:nvPr/>
          </p:nvSpPr>
          <p:spPr>
            <a:xfrm>
              <a:off x="5033819" y="6095967"/>
              <a:ext cx="22859" cy="85328"/>
            </a:xfrm>
            <a:custGeom>
              <a:avLst/>
              <a:gdLst/>
              <a:ahLst/>
              <a:cxnLst/>
              <a:rect l="0" t="0" r="0" b="0"/>
              <a:pathLst>
                <a:path w="22859" h="85328">
                  <a:moveTo>
                    <a:pt x="0" y="0"/>
                  </a:moveTo>
                  <a:lnTo>
                    <a:pt x="0" y="1508"/>
                  </a:lnTo>
                  <a:lnTo>
                    <a:pt x="5556" y="5953"/>
                  </a:lnTo>
                  <a:lnTo>
                    <a:pt x="9683" y="11192"/>
                  </a:lnTo>
                  <a:lnTo>
                    <a:pt x="12621" y="16907"/>
                  </a:lnTo>
                  <a:lnTo>
                    <a:pt x="14685" y="22859"/>
                  </a:lnTo>
                  <a:lnTo>
                    <a:pt x="15875" y="28813"/>
                  </a:lnTo>
                  <a:lnTo>
                    <a:pt x="16509" y="34528"/>
                  </a:lnTo>
                  <a:lnTo>
                    <a:pt x="16748" y="39767"/>
                  </a:lnTo>
                  <a:lnTo>
                    <a:pt x="16748" y="44212"/>
                  </a:lnTo>
                  <a:lnTo>
                    <a:pt x="16272" y="53102"/>
                  </a:lnTo>
                  <a:lnTo>
                    <a:pt x="15002" y="60404"/>
                  </a:lnTo>
                  <a:lnTo>
                    <a:pt x="13097" y="66437"/>
                  </a:lnTo>
                  <a:lnTo>
                    <a:pt x="10636" y="71199"/>
                  </a:lnTo>
                  <a:lnTo>
                    <a:pt x="8017" y="75088"/>
                  </a:lnTo>
                  <a:lnTo>
                    <a:pt x="5160" y="78026"/>
                  </a:lnTo>
                  <a:lnTo>
                    <a:pt x="2461" y="80407"/>
                  </a:lnTo>
                  <a:lnTo>
                    <a:pt x="0" y="82312"/>
                  </a:lnTo>
                  <a:lnTo>
                    <a:pt x="0" y="85328"/>
                  </a:lnTo>
                  <a:lnTo>
                    <a:pt x="5397" y="81597"/>
                  </a:lnTo>
                  <a:lnTo>
                    <a:pt x="10001" y="77391"/>
                  </a:lnTo>
                  <a:lnTo>
                    <a:pt x="13970" y="72707"/>
                  </a:lnTo>
                  <a:lnTo>
                    <a:pt x="17145" y="67627"/>
                  </a:lnTo>
                  <a:lnTo>
                    <a:pt x="19684" y="62151"/>
                  </a:lnTo>
                  <a:lnTo>
                    <a:pt x="21431" y="56436"/>
                  </a:lnTo>
                  <a:lnTo>
                    <a:pt x="22542" y="50403"/>
                  </a:lnTo>
                  <a:lnTo>
                    <a:pt x="22859" y="44212"/>
                  </a:lnTo>
                  <a:lnTo>
                    <a:pt x="22781" y="39369"/>
                  </a:lnTo>
                  <a:lnTo>
                    <a:pt x="22542" y="34925"/>
                  </a:lnTo>
                  <a:lnTo>
                    <a:pt x="21511" y="27463"/>
                  </a:lnTo>
                  <a:lnTo>
                    <a:pt x="19684" y="21034"/>
                  </a:lnTo>
                  <a:lnTo>
                    <a:pt x="16748" y="15239"/>
                  </a:lnTo>
                  <a:lnTo>
                    <a:pt x="13017" y="11351"/>
                  </a:lnTo>
                  <a:lnTo>
                    <a:pt x="8969" y="6984"/>
                  </a:lnTo>
                  <a:lnTo>
                    <a:pt x="4524" y="3016"/>
                  </a:lnTo>
                  <a:lnTo>
                    <a:pt x="0" y="0"/>
                  </a:lnTo>
                  <a:close/>
                </a:path>
              </a:pathLst>
            </a:custGeom>
            <a:solidFill>
              <a:srgbClr val="000000"/>
            </a:solidFill>
          </p:spPr>
          <p:txBody>
            <a:bodyPr vert="horz" lIns="91440" tIns="45720" rIns="91440" bIns="45720" anchor="t"/>
            <a:lstStyle/>
            <a:p>
              <a:endParaRPr lang="en-IN"/>
            </a:p>
          </p:txBody>
        </p:sp>
        <p:sp>
          <p:nvSpPr>
            <p:cNvPr id="3008" name="Shape 7748"/>
            <p:cNvSpPr/>
            <p:nvPr/>
          </p:nvSpPr>
          <p:spPr>
            <a:xfrm>
              <a:off x="5407040" y="6094618"/>
              <a:ext cx="15398" cy="15318"/>
            </a:xfrm>
            <a:custGeom>
              <a:avLst/>
              <a:gdLst/>
              <a:ahLst/>
              <a:cxnLst/>
              <a:rect l="0" t="0" r="0" b="0"/>
              <a:pathLst>
                <a:path w="15398" h="15318">
                  <a:moveTo>
                    <a:pt x="7778" y="0"/>
                  </a:moveTo>
                  <a:lnTo>
                    <a:pt x="4683" y="634"/>
                  </a:lnTo>
                  <a:lnTo>
                    <a:pt x="2222" y="2301"/>
                  </a:lnTo>
                  <a:lnTo>
                    <a:pt x="634" y="4762"/>
                  </a:lnTo>
                  <a:lnTo>
                    <a:pt x="0" y="7698"/>
                  </a:lnTo>
                  <a:lnTo>
                    <a:pt x="634" y="10714"/>
                  </a:lnTo>
                  <a:lnTo>
                    <a:pt x="2222" y="13096"/>
                  </a:lnTo>
                  <a:lnTo>
                    <a:pt x="4683" y="14683"/>
                  </a:lnTo>
                  <a:lnTo>
                    <a:pt x="7778" y="15318"/>
                  </a:lnTo>
                  <a:lnTo>
                    <a:pt x="10716" y="14683"/>
                  </a:lnTo>
                  <a:lnTo>
                    <a:pt x="13175" y="13176"/>
                  </a:lnTo>
                  <a:lnTo>
                    <a:pt x="14763" y="10714"/>
                  </a:lnTo>
                  <a:lnTo>
                    <a:pt x="15398" y="7698"/>
                  </a:lnTo>
                  <a:lnTo>
                    <a:pt x="14763" y="4682"/>
                  </a:lnTo>
                  <a:lnTo>
                    <a:pt x="13175" y="2222"/>
                  </a:lnTo>
                  <a:lnTo>
                    <a:pt x="10716" y="634"/>
                  </a:lnTo>
                  <a:lnTo>
                    <a:pt x="7778" y="0"/>
                  </a:lnTo>
                  <a:close/>
                </a:path>
              </a:pathLst>
            </a:custGeom>
            <a:solidFill>
              <a:srgbClr val="000000"/>
            </a:solidFill>
          </p:spPr>
          <p:txBody>
            <a:bodyPr vert="horz" lIns="91440" tIns="45720" rIns="91440" bIns="45720" anchor="t"/>
            <a:lstStyle/>
            <a:p>
              <a:endParaRPr lang="en-IN"/>
            </a:p>
          </p:txBody>
        </p:sp>
        <p:sp>
          <p:nvSpPr>
            <p:cNvPr id="3009" name="Shape 7749"/>
            <p:cNvSpPr/>
            <p:nvPr/>
          </p:nvSpPr>
          <p:spPr>
            <a:xfrm>
              <a:off x="5236701" y="6094618"/>
              <a:ext cx="15319" cy="15318"/>
            </a:xfrm>
            <a:custGeom>
              <a:avLst/>
              <a:gdLst/>
              <a:ahLst/>
              <a:cxnLst/>
              <a:rect l="0" t="0" r="0" b="0"/>
              <a:pathLst>
                <a:path w="15319" h="15318">
                  <a:moveTo>
                    <a:pt x="7699" y="0"/>
                  </a:moveTo>
                  <a:lnTo>
                    <a:pt x="4683" y="634"/>
                  </a:lnTo>
                  <a:lnTo>
                    <a:pt x="2222" y="2301"/>
                  </a:lnTo>
                  <a:lnTo>
                    <a:pt x="634" y="4762"/>
                  </a:lnTo>
                  <a:lnTo>
                    <a:pt x="0" y="7698"/>
                  </a:lnTo>
                  <a:lnTo>
                    <a:pt x="634" y="10714"/>
                  </a:lnTo>
                  <a:lnTo>
                    <a:pt x="2143" y="13096"/>
                  </a:lnTo>
                  <a:lnTo>
                    <a:pt x="4603" y="14683"/>
                  </a:lnTo>
                  <a:lnTo>
                    <a:pt x="7699" y="15318"/>
                  </a:lnTo>
                  <a:lnTo>
                    <a:pt x="10716" y="14683"/>
                  </a:lnTo>
                  <a:lnTo>
                    <a:pt x="13097" y="13176"/>
                  </a:lnTo>
                  <a:lnTo>
                    <a:pt x="14684" y="10714"/>
                  </a:lnTo>
                  <a:lnTo>
                    <a:pt x="15319" y="7698"/>
                  </a:lnTo>
                  <a:lnTo>
                    <a:pt x="14684" y="4682"/>
                  </a:lnTo>
                  <a:lnTo>
                    <a:pt x="13097" y="2222"/>
                  </a:lnTo>
                  <a:lnTo>
                    <a:pt x="10716" y="634"/>
                  </a:lnTo>
                  <a:lnTo>
                    <a:pt x="7699" y="0"/>
                  </a:lnTo>
                  <a:close/>
                </a:path>
              </a:pathLst>
            </a:custGeom>
            <a:solidFill>
              <a:srgbClr val="000000"/>
            </a:solidFill>
          </p:spPr>
          <p:txBody>
            <a:bodyPr vert="horz" lIns="91440" tIns="45720" rIns="91440" bIns="45720" anchor="t"/>
            <a:lstStyle/>
            <a:p>
              <a:endParaRPr lang="en-IN"/>
            </a:p>
          </p:txBody>
        </p:sp>
        <p:sp>
          <p:nvSpPr>
            <p:cNvPr id="3010" name="Shape 7750"/>
            <p:cNvSpPr/>
            <p:nvPr/>
          </p:nvSpPr>
          <p:spPr>
            <a:xfrm>
              <a:off x="5259165" y="6096125"/>
              <a:ext cx="49926" cy="68342"/>
            </a:xfrm>
            <a:custGeom>
              <a:avLst/>
              <a:gdLst/>
              <a:ahLst/>
              <a:cxnLst/>
              <a:rect l="0" t="0" r="0" b="0"/>
              <a:pathLst>
                <a:path w="49926" h="68342">
                  <a:moveTo>
                    <a:pt x="0" y="0"/>
                  </a:moveTo>
                  <a:lnTo>
                    <a:pt x="0" y="2302"/>
                  </a:lnTo>
                  <a:lnTo>
                    <a:pt x="2381" y="2857"/>
                  </a:lnTo>
                  <a:lnTo>
                    <a:pt x="4047" y="3731"/>
                  </a:lnTo>
                  <a:lnTo>
                    <a:pt x="5158" y="5318"/>
                  </a:lnTo>
                  <a:lnTo>
                    <a:pt x="5476" y="8096"/>
                  </a:lnTo>
                  <a:lnTo>
                    <a:pt x="5476" y="68183"/>
                  </a:lnTo>
                  <a:lnTo>
                    <a:pt x="6667" y="68183"/>
                  </a:lnTo>
                  <a:lnTo>
                    <a:pt x="14446" y="62627"/>
                  </a:lnTo>
                  <a:lnTo>
                    <a:pt x="17858" y="65404"/>
                  </a:lnTo>
                  <a:lnTo>
                    <a:pt x="21192" y="67151"/>
                  </a:lnTo>
                  <a:lnTo>
                    <a:pt x="24288" y="68103"/>
                  </a:lnTo>
                  <a:lnTo>
                    <a:pt x="26828" y="68342"/>
                  </a:lnTo>
                  <a:lnTo>
                    <a:pt x="34209" y="67310"/>
                  </a:lnTo>
                  <a:lnTo>
                    <a:pt x="40083" y="64532"/>
                  </a:lnTo>
                  <a:lnTo>
                    <a:pt x="44528" y="60325"/>
                  </a:lnTo>
                  <a:lnTo>
                    <a:pt x="47544" y="55166"/>
                  </a:lnTo>
                  <a:lnTo>
                    <a:pt x="49371" y="49292"/>
                  </a:lnTo>
                  <a:lnTo>
                    <a:pt x="49926" y="43021"/>
                  </a:lnTo>
                  <a:lnTo>
                    <a:pt x="49371" y="36829"/>
                  </a:lnTo>
                  <a:lnTo>
                    <a:pt x="47625" y="31353"/>
                  </a:lnTo>
                  <a:lnTo>
                    <a:pt x="44926" y="26669"/>
                  </a:lnTo>
                  <a:lnTo>
                    <a:pt x="41194" y="23177"/>
                  </a:lnTo>
                  <a:lnTo>
                    <a:pt x="36671" y="20876"/>
                  </a:lnTo>
                  <a:lnTo>
                    <a:pt x="31352" y="20082"/>
                  </a:lnTo>
                  <a:lnTo>
                    <a:pt x="26828" y="20717"/>
                  </a:lnTo>
                  <a:lnTo>
                    <a:pt x="23336" y="22225"/>
                  </a:lnTo>
                  <a:lnTo>
                    <a:pt x="23100" y="22400"/>
                  </a:lnTo>
                  <a:lnTo>
                    <a:pt x="26193" y="25400"/>
                  </a:lnTo>
                  <a:lnTo>
                    <a:pt x="29845" y="26432"/>
                  </a:lnTo>
                  <a:lnTo>
                    <a:pt x="32384" y="29051"/>
                  </a:lnTo>
                  <a:lnTo>
                    <a:pt x="34051" y="32782"/>
                  </a:lnTo>
                  <a:lnTo>
                    <a:pt x="34925" y="36988"/>
                  </a:lnTo>
                  <a:lnTo>
                    <a:pt x="35321" y="41116"/>
                  </a:lnTo>
                  <a:lnTo>
                    <a:pt x="35401" y="44530"/>
                  </a:lnTo>
                  <a:lnTo>
                    <a:pt x="35242" y="49847"/>
                  </a:lnTo>
                  <a:lnTo>
                    <a:pt x="34766" y="54292"/>
                  </a:lnTo>
                  <a:lnTo>
                    <a:pt x="33972" y="57943"/>
                  </a:lnTo>
                  <a:lnTo>
                    <a:pt x="32861" y="60722"/>
                  </a:lnTo>
                  <a:lnTo>
                    <a:pt x="31511" y="62706"/>
                  </a:lnTo>
                  <a:lnTo>
                    <a:pt x="29923" y="64135"/>
                  </a:lnTo>
                  <a:lnTo>
                    <a:pt x="28098" y="64928"/>
                  </a:lnTo>
                  <a:lnTo>
                    <a:pt x="25955" y="65167"/>
                  </a:lnTo>
                  <a:lnTo>
                    <a:pt x="23573" y="64769"/>
                  </a:lnTo>
                  <a:lnTo>
                    <a:pt x="21827" y="63738"/>
                  </a:lnTo>
                  <a:lnTo>
                    <a:pt x="20557" y="62229"/>
                  </a:lnTo>
                  <a:lnTo>
                    <a:pt x="19763" y="60563"/>
                  </a:lnTo>
                  <a:lnTo>
                    <a:pt x="19208" y="57308"/>
                  </a:lnTo>
                  <a:lnTo>
                    <a:pt x="19208" y="31273"/>
                  </a:lnTo>
                  <a:lnTo>
                    <a:pt x="21272" y="27543"/>
                  </a:lnTo>
                  <a:lnTo>
                    <a:pt x="23256" y="26035"/>
                  </a:lnTo>
                  <a:lnTo>
                    <a:pt x="26193" y="25400"/>
                  </a:lnTo>
                  <a:lnTo>
                    <a:pt x="23100" y="22400"/>
                  </a:lnTo>
                  <a:lnTo>
                    <a:pt x="20875" y="24051"/>
                  </a:lnTo>
                  <a:lnTo>
                    <a:pt x="19208" y="25638"/>
                  </a:lnTo>
                  <a:lnTo>
                    <a:pt x="19208" y="0"/>
                  </a:lnTo>
                  <a:lnTo>
                    <a:pt x="0" y="0"/>
                  </a:lnTo>
                  <a:close/>
                </a:path>
              </a:pathLst>
            </a:custGeom>
            <a:solidFill>
              <a:srgbClr val="000000"/>
            </a:solidFill>
          </p:spPr>
          <p:txBody>
            <a:bodyPr vert="horz" lIns="91440" tIns="45720" rIns="91440" bIns="45720" anchor="t"/>
            <a:lstStyle/>
            <a:p>
              <a:endParaRPr lang="en-IN"/>
            </a:p>
          </p:txBody>
        </p:sp>
        <p:sp>
          <p:nvSpPr>
            <p:cNvPr id="3011" name="Shape 7751"/>
            <p:cNvSpPr/>
            <p:nvPr/>
          </p:nvSpPr>
          <p:spPr>
            <a:xfrm>
              <a:off x="5088826" y="6096125"/>
              <a:ext cx="49926" cy="68342"/>
            </a:xfrm>
            <a:custGeom>
              <a:avLst/>
              <a:gdLst/>
              <a:ahLst/>
              <a:cxnLst/>
              <a:rect l="0" t="0" r="0" b="0"/>
              <a:pathLst>
                <a:path w="49926" h="68342">
                  <a:moveTo>
                    <a:pt x="0" y="0"/>
                  </a:moveTo>
                  <a:lnTo>
                    <a:pt x="0" y="2302"/>
                  </a:lnTo>
                  <a:lnTo>
                    <a:pt x="2301" y="2857"/>
                  </a:lnTo>
                  <a:lnTo>
                    <a:pt x="4047" y="3731"/>
                  </a:lnTo>
                  <a:lnTo>
                    <a:pt x="5079" y="5318"/>
                  </a:lnTo>
                  <a:lnTo>
                    <a:pt x="5397" y="8096"/>
                  </a:lnTo>
                  <a:lnTo>
                    <a:pt x="5397" y="68183"/>
                  </a:lnTo>
                  <a:lnTo>
                    <a:pt x="6587" y="68183"/>
                  </a:lnTo>
                  <a:lnTo>
                    <a:pt x="14446" y="62627"/>
                  </a:lnTo>
                  <a:lnTo>
                    <a:pt x="17858" y="65404"/>
                  </a:lnTo>
                  <a:lnTo>
                    <a:pt x="21192" y="67151"/>
                  </a:lnTo>
                  <a:lnTo>
                    <a:pt x="24208" y="68103"/>
                  </a:lnTo>
                  <a:lnTo>
                    <a:pt x="26828" y="68342"/>
                  </a:lnTo>
                  <a:lnTo>
                    <a:pt x="34209" y="67310"/>
                  </a:lnTo>
                  <a:lnTo>
                    <a:pt x="40004" y="64532"/>
                  </a:lnTo>
                  <a:lnTo>
                    <a:pt x="44450" y="60325"/>
                  </a:lnTo>
                  <a:lnTo>
                    <a:pt x="47545" y="55166"/>
                  </a:lnTo>
                  <a:lnTo>
                    <a:pt x="49371" y="49292"/>
                  </a:lnTo>
                  <a:lnTo>
                    <a:pt x="49926" y="43021"/>
                  </a:lnTo>
                  <a:lnTo>
                    <a:pt x="49371" y="36829"/>
                  </a:lnTo>
                  <a:lnTo>
                    <a:pt x="47625" y="31353"/>
                  </a:lnTo>
                  <a:lnTo>
                    <a:pt x="44926" y="26669"/>
                  </a:lnTo>
                  <a:lnTo>
                    <a:pt x="41195" y="23177"/>
                  </a:lnTo>
                  <a:lnTo>
                    <a:pt x="36591" y="20876"/>
                  </a:lnTo>
                  <a:lnTo>
                    <a:pt x="31273" y="20082"/>
                  </a:lnTo>
                  <a:lnTo>
                    <a:pt x="26748" y="20717"/>
                  </a:lnTo>
                  <a:lnTo>
                    <a:pt x="23256" y="22225"/>
                  </a:lnTo>
                  <a:lnTo>
                    <a:pt x="23025" y="22396"/>
                  </a:lnTo>
                  <a:lnTo>
                    <a:pt x="26113" y="25400"/>
                  </a:lnTo>
                  <a:lnTo>
                    <a:pt x="29845" y="26432"/>
                  </a:lnTo>
                  <a:lnTo>
                    <a:pt x="32384" y="29051"/>
                  </a:lnTo>
                  <a:lnTo>
                    <a:pt x="33972" y="32782"/>
                  </a:lnTo>
                  <a:lnTo>
                    <a:pt x="34925" y="36988"/>
                  </a:lnTo>
                  <a:lnTo>
                    <a:pt x="35242" y="41116"/>
                  </a:lnTo>
                  <a:lnTo>
                    <a:pt x="35321" y="44530"/>
                  </a:lnTo>
                  <a:lnTo>
                    <a:pt x="35162" y="49847"/>
                  </a:lnTo>
                  <a:lnTo>
                    <a:pt x="34686" y="54292"/>
                  </a:lnTo>
                  <a:lnTo>
                    <a:pt x="33972" y="57943"/>
                  </a:lnTo>
                  <a:lnTo>
                    <a:pt x="32861" y="60722"/>
                  </a:lnTo>
                  <a:lnTo>
                    <a:pt x="31511" y="62706"/>
                  </a:lnTo>
                  <a:lnTo>
                    <a:pt x="29923" y="64135"/>
                  </a:lnTo>
                  <a:lnTo>
                    <a:pt x="28018" y="64928"/>
                  </a:lnTo>
                  <a:lnTo>
                    <a:pt x="25955" y="65167"/>
                  </a:lnTo>
                  <a:lnTo>
                    <a:pt x="23573" y="64769"/>
                  </a:lnTo>
                  <a:lnTo>
                    <a:pt x="21748" y="63738"/>
                  </a:lnTo>
                  <a:lnTo>
                    <a:pt x="20557" y="62229"/>
                  </a:lnTo>
                  <a:lnTo>
                    <a:pt x="19763" y="60563"/>
                  </a:lnTo>
                  <a:lnTo>
                    <a:pt x="19208" y="57308"/>
                  </a:lnTo>
                  <a:lnTo>
                    <a:pt x="19208" y="31273"/>
                  </a:lnTo>
                  <a:lnTo>
                    <a:pt x="20002" y="29448"/>
                  </a:lnTo>
                  <a:lnTo>
                    <a:pt x="21272" y="27543"/>
                  </a:lnTo>
                  <a:lnTo>
                    <a:pt x="23256" y="26035"/>
                  </a:lnTo>
                  <a:lnTo>
                    <a:pt x="26113" y="25400"/>
                  </a:lnTo>
                  <a:lnTo>
                    <a:pt x="23025" y="22396"/>
                  </a:lnTo>
                  <a:lnTo>
                    <a:pt x="20796" y="24051"/>
                  </a:lnTo>
                  <a:lnTo>
                    <a:pt x="19208" y="25638"/>
                  </a:lnTo>
                  <a:lnTo>
                    <a:pt x="19208" y="0"/>
                  </a:lnTo>
                  <a:lnTo>
                    <a:pt x="0" y="0"/>
                  </a:lnTo>
                  <a:close/>
                </a:path>
              </a:pathLst>
            </a:custGeom>
            <a:solidFill>
              <a:srgbClr val="000000"/>
            </a:solidFill>
          </p:spPr>
          <p:txBody>
            <a:bodyPr vert="horz" lIns="91440" tIns="45720" rIns="91440" bIns="45720" anchor="t"/>
            <a:lstStyle/>
            <a:p>
              <a:endParaRPr lang="en-IN"/>
            </a:p>
          </p:txBody>
        </p:sp>
        <p:sp>
          <p:nvSpPr>
            <p:cNvPr id="3012" name="Shape 7752"/>
            <p:cNvSpPr/>
            <p:nvPr/>
          </p:nvSpPr>
          <p:spPr>
            <a:xfrm>
              <a:off x="5315441" y="6116208"/>
              <a:ext cx="39687" cy="48260"/>
            </a:xfrm>
            <a:custGeom>
              <a:avLst/>
              <a:gdLst/>
              <a:ahLst/>
              <a:cxnLst/>
              <a:rect l="0" t="0" r="0" b="0"/>
              <a:pathLst>
                <a:path w="39687" h="48260">
                  <a:moveTo>
                    <a:pt x="20400" y="0"/>
                  </a:moveTo>
                  <a:lnTo>
                    <a:pt x="20796" y="3094"/>
                  </a:lnTo>
                  <a:lnTo>
                    <a:pt x="23098" y="3492"/>
                  </a:lnTo>
                  <a:lnTo>
                    <a:pt x="24606" y="4603"/>
                  </a:lnTo>
                  <a:lnTo>
                    <a:pt x="26115" y="7698"/>
                  </a:lnTo>
                  <a:lnTo>
                    <a:pt x="26908" y="13255"/>
                  </a:lnTo>
                  <a:lnTo>
                    <a:pt x="27067" y="18891"/>
                  </a:lnTo>
                  <a:lnTo>
                    <a:pt x="13732" y="18891"/>
                  </a:lnTo>
                  <a:lnTo>
                    <a:pt x="14050" y="13017"/>
                  </a:lnTo>
                  <a:lnTo>
                    <a:pt x="14763" y="8731"/>
                  </a:lnTo>
                  <a:lnTo>
                    <a:pt x="15875" y="5793"/>
                  </a:lnTo>
                  <a:lnTo>
                    <a:pt x="17303" y="4127"/>
                  </a:lnTo>
                  <a:lnTo>
                    <a:pt x="18971" y="3253"/>
                  </a:lnTo>
                  <a:lnTo>
                    <a:pt x="20796" y="3094"/>
                  </a:lnTo>
                  <a:lnTo>
                    <a:pt x="20400" y="0"/>
                  </a:lnTo>
                  <a:lnTo>
                    <a:pt x="14922" y="713"/>
                  </a:lnTo>
                  <a:lnTo>
                    <a:pt x="10081" y="2936"/>
                  </a:lnTo>
                  <a:lnTo>
                    <a:pt x="5953" y="6428"/>
                  </a:lnTo>
                  <a:lnTo>
                    <a:pt x="2778" y="11271"/>
                  </a:lnTo>
                  <a:lnTo>
                    <a:pt x="715" y="17144"/>
                  </a:lnTo>
                  <a:lnTo>
                    <a:pt x="0" y="23971"/>
                  </a:lnTo>
                  <a:lnTo>
                    <a:pt x="793" y="31669"/>
                  </a:lnTo>
                  <a:lnTo>
                    <a:pt x="2937" y="37782"/>
                  </a:lnTo>
                  <a:lnTo>
                    <a:pt x="6271" y="42465"/>
                  </a:lnTo>
                  <a:lnTo>
                    <a:pt x="10477" y="45719"/>
                  </a:lnTo>
                  <a:lnTo>
                    <a:pt x="15161" y="47625"/>
                  </a:lnTo>
                  <a:lnTo>
                    <a:pt x="20082" y="48260"/>
                  </a:lnTo>
                  <a:lnTo>
                    <a:pt x="25638" y="47544"/>
                  </a:lnTo>
                  <a:lnTo>
                    <a:pt x="30638" y="45481"/>
                  </a:lnTo>
                  <a:lnTo>
                    <a:pt x="32941" y="43814"/>
                  </a:lnTo>
                  <a:lnTo>
                    <a:pt x="35242" y="41671"/>
                  </a:lnTo>
                  <a:lnTo>
                    <a:pt x="37465" y="39052"/>
                  </a:lnTo>
                  <a:lnTo>
                    <a:pt x="39687" y="35877"/>
                  </a:lnTo>
                  <a:lnTo>
                    <a:pt x="37386" y="34448"/>
                  </a:lnTo>
                  <a:lnTo>
                    <a:pt x="34925" y="37147"/>
                  </a:lnTo>
                  <a:lnTo>
                    <a:pt x="31194" y="39846"/>
                  </a:lnTo>
                  <a:lnTo>
                    <a:pt x="28892" y="40718"/>
                  </a:lnTo>
                  <a:lnTo>
                    <a:pt x="26115" y="41116"/>
                  </a:lnTo>
                  <a:lnTo>
                    <a:pt x="21987" y="40322"/>
                  </a:lnTo>
                  <a:lnTo>
                    <a:pt x="18971" y="38178"/>
                  </a:lnTo>
                  <a:lnTo>
                    <a:pt x="16827" y="35003"/>
                  </a:lnTo>
                  <a:lnTo>
                    <a:pt x="15399" y="31114"/>
                  </a:lnTo>
                  <a:lnTo>
                    <a:pt x="14605" y="26907"/>
                  </a:lnTo>
                  <a:lnTo>
                    <a:pt x="14287" y="22542"/>
                  </a:lnTo>
                  <a:lnTo>
                    <a:pt x="39211" y="22542"/>
                  </a:lnTo>
                  <a:lnTo>
                    <a:pt x="39052" y="20081"/>
                  </a:lnTo>
                  <a:lnTo>
                    <a:pt x="38576" y="16827"/>
                  </a:lnTo>
                  <a:lnTo>
                    <a:pt x="37782" y="13096"/>
                  </a:lnTo>
                  <a:lnTo>
                    <a:pt x="36195" y="9286"/>
                  </a:lnTo>
                  <a:lnTo>
                    <a:pt x="33894" y="5714"/>
                  </a:lnTo>
                  <a:lnTo>
                    <a:pt x="30638" y="2777"/>
                  </a:lnTo>
                  <a:lnTo>
                    <a:pt x="26193" y="713"/>
                  </a:lnTo>
                  <a:lnTo>
                    <a:pt x="20400" y="0"/>
                  </a:lnTo>
                  <a:close/>
                </a:path>
              </a:pathLst>
            </a:custGeom>
            <a:solidFill>
              <a:srgbClr val="000000"/>
            </a:solidFill>
          </p:spPr>
          <p:txBody>
            <a:bodyPr vert="horz" lIns="91440" tIns="45720" rIns="91440" bIns="45720" anchor="t"/>
            <a:lstStyle/>
            <a:p>
              <a:endParaRPr lang="en-IN"/>
            </a:p>
          </p:txBody>
        </p:sp>
        <p:sp>
          <p:nvSpPr>
            <p:cNvPr id="3013" name="Shape 7753"/>
            <p:cNvSpPr/>
            <p:nvPr/>
          </p:nvSpPr>
          <p:spPr>
            <a:xfrm>
              <a:off x="5144071" y="6116208"/>
              <a:ext cx="39687" cy="48260"/>
            </a:xfrm>
            <a:custGeom>
              <a:avLst/>
              <a:gdLst/>
              <a:ahLst/>
              <a:cxnLst/>
              <a:rect l="0" t="0" r="0" b="0"/>
              <a:pathLst>
                <a:path w="39687" h="48260">
                  <a:moveTo>
                    <a:pt x="20398" y="0"/>
                  </a:moveTo>
                  <a:lnTo>
                    <a:pt x="20796" y="3094"/>
                  </a:lnTo>
                  <a:lnTo>
                    <a:pt x="23018" y="3492"/>
                  </a:lnTo>
                  <a:lnTo>
                    <a:pt x="24526" y="4603"/>
                  </a:lnTo>
                  <a:lnTo>
                    <a:pt x="26113" y="7698"/>
                  </a:lnTo>
                  <a:lnTo>
                    <a:pt x="26907" y="13255"/>
                  </a:lnTo>
                  <a:lnTo>
                    <a:pt x="27066" y="18891"/>
                  </a:lnTo>
                  <a:lnTo>
                    <a:pt x="13731" y="18891"/>
                  </a:lnTo>
                  <a:lnTo>
                    <a:pt x="14048" y="13017"/>
                  </a:lnTo>
                  <a:lnTo>
                    <a:pt x="14763" y="8731"/>
                  </a:lnTo>
                  <a:lnTo>
                    <a:pt x="15875" y="5793"/>
                  </a:lnTo>
                  <a:lnTo>
                    <a:pt x="17303" y="4127"/>
                  </a:lnTo>
                  <a:lnTo>
                    <a:pt x="18969" y="3253"/>
                  </a:lnTo>
                  <a:lnTo>
                    <a:pt x="20796" y="3094"/>
                  </a:lnTo>
                  <a:lnTo>
                    <a:pt x="20398" y="0"/>
                  </a:lnTo>
                  <a:lnTo>
                    <a:pt x="14922" y="713"/>
                  </a:lnTo>
                  <a:lnTo>
                    <a:pt x="10080" y="2936"/>
                  </a:lnTo>
                  <a:lnTo>
                    <a:pt x="5952" y="6428"/>
                  </a:lnTo>
                  <a:lnTo>
                    <a:pt x="2777" y="11271"/>
                  </a:lnTo>
                  <a:lnTo>
                    <a:pt x="713" y="17144"/>
                  </a:lnTo>
                  <a:lnTo>
                    <a:pt x="0" y="23971"/>
                  </a:lnTo>
                  <a:lnTo>
                    <a:pt x="793" y="31669"/>
                  </a:lnTo>
                  <a:lnTo>
                    <a:pt x="2936" y="37782"/>
                  </a:lnTo>
                  <a:lnTo>
                    <a:pt x="6269" y="42465"/>
                  </a:lnTo>
                  <a:lnTo>
                    <a:pt x="10477" y="45719"/>
                  </a:lnTo>
                  <a:lnTo>
                    <a:pt x="15159" y="47625"/>
                  </a:lnTo>
                  <a:lnTo>
                    <a:pt x="20081" y="48260"/>
                  </a:lnTo>
                  <a:lnTo>
                    <a:pt x="25637" y="47544"/>
                  </a:lnTo>
                  <a:lnTo>
                    <a:pt x="30638" y="45481"/>
                  </a:lnTo>
                  <a:lnTo>
                    <a:pt x="32939" y="43814"/>
                  </a:lnTo>
                  <a:lnTo>
                    <a:pt x="35242" y="41671"/>
                  </a:lnTo>
                  <a:lnTo>
                    <a:pt x="37464" y="39052"/>
                  </a:lnTo>
                  <a:lnTo>
                    <a:pt x="39687" y="35877"/>
                  </a:lnTo>
                  <a:lnTo>
                    <a:pt x="37306" y="34448"/>
                  </a:lnTo>
                  <a:lnTo>
                    <a:pt x="34925" y="37147"/>
                  </a:lnTo>
                  <a:lnTo>
                    <a:pt x="31193" y="39846"/>
                  </a:lnTo>
                  <a:lnTo>
                    <a:pt x="28892" y="40718"/>
                  </a:lnTo>
                  <a:lnTo>
                    <a:pt x="26113" y="41116"/>
                  </a:lnTo>
                  <a:lnTo>
                    <a:pt x="21986" y="40322"/>
                  </a:lnTo>
                  <a:lnTo>
                    <a:pt x="18969" y="38178"/>
                  </a:lnTo>
                  <a:lnTo>
                    <a:pt x="16827" y="35003"/>
                  </a:lnTo>
                  <a:lnTo>
                    <a:pt x="15398" y="31114"/>
                  </a:lnTo>
                  <a:lnTo>
                    <a:pt x="14604" y="26907"/>
                  </a:lnTo>
                  <a:lnTo>
                    <a:pt x="14287" y="22542"/>
                  </a:lnTo>
                  <a:lnTo>
                    <a:pt x="39211" y="22542"/>
                  </a:lnTo>
                  <a:lnTo>
                    <a:pt x="39052" y="20081"/>
                  </a:lnTo>
                  <a:lnTo>
                    <a:pt x="38576" y="16827"/>
                  </a:lnTo>
                  <a:lnTo>
                    <a:pt x="37702" y="13096"/>
                  </a:lnTo>
                  <a:lnTo>
                    <a:pt x="36195" y="9286"/>
                  </a:lnTo>
                  <a:lnTo>
                    <a:pt x="33892" y="5714"/>
                  </a:lnTo>
                  <a:lnTo>
                    <a:pt x="30638" y="2777"/>
                  </a:lnTo>
                  <a:lnTo>
                    <a:pt x="26193" y="713"/>
                  </a:lnTo>
                  <a:lnTo>
                    <a:pt x="20398" y="0"/>
                  </a:lnTo>
                  <a:close/>
                </a:path>
              </a:pathLst>
            </a:custGeom>
            <a:solidFill>
              <a:srgbClr val="000000"/>
            </a:solidFill>
          </p:spPr>
          <p:txBody>
            <a:bodyPr vert="horz" lIns="91440" tIns="45720" rIns="91440" bIns="45720" anchor="t"/>
            <a:lstStyle/>
            <a:p>
              <a:endParaRPr lang="en-IN"/>
            </a:p>
          </p:txBody>
        </p:sp>
        <p:sp>
          <p:nvSpPr>
            <p:cNvPr id="3014" name="Shape 7754"/>
            <p:cNvSpPr/>
            <p:nvPr/>
          </p:nvSpPr>
          <p:spPr>
            <a:xfrm>
              <a:off x="5402753" y="6117398"/>
              <a:ext cx="23653" cy="45641"/>
            </a:xfrm>
            <a:custGeom>
              <a:avLst/>
              <a:gdLst/>
              <a:ahLst/>
              <a:cxnLst/>
              <a:rect l="0" t="0" r="0" b="0"/>
              <a:pathLst>
                <a:path w="23653" h="45641">
                  <a:moveTo>
                    <a:pt x="0" y="0"/>
                  </a:moveTo>
                  <a:lnTo>
                    <a:pt x="0" y="2381"/>
                  </a:lnTo>
                  <a:lnTo>
                    <a:pt x="2381" y="2937"/>
                  </a:lnTo>
                  <a:lnTo>
                    <a:pt x="3968" y="3889"/>
                  </a:lnTo>
                  <a:lnTo>
                    <a:pt x="4921" y="5477"/>
                  </a:lnTo>
                  <a:lnTo>
                    <a:pt x="5238" y="8176"/>
                  </a:lnTo>
                  <a:lnTo>
                    <a:pt x="5238" y="37306"/>
                  </a:lnTo>
                  <a:lnTo>
                    <a:pt x="4921" y="40084"/>
                  </a:lnTo>
                  <a:lnTo>
                    <a:pt x="3890" y="41751"/>
                  </a:lnTo>
                  <a:lnTo>
                    <a:pt x="2302" y="42624"/>
                  </a:lnTo>
                  <a:lnTo>
                    <a:pt x="0" y="43259"/>
                  </a:lnTo>
                  <a:lnTo>
                    <a:pt x="0" y="45641"/>
                  </a:lnTo>
                  <a:lnTo>
                    <a:pt x="23653" y="45641"/>
                  </a:lnTo>
                  <a:lnTo>
                    <a:pt x="23653" y="43259"/>
                  </a:lnTo>
                  <a:lnTo>
                    <a:pt x="21272" y="42703"/>
                  </a:lnTo>
                  <a:lnTo>
                    <a:pt x="19843" y="41513"/>
                  </a:lnTo>
                  <a:lnTo>
                    <a:pt x="19130" y="39767"/>
                  </a:lnTo>
                  <a:lnTo>
                    <a:pt x="18971" y="37623"/>
                  </a:lnTo>
                  <a:lnTo>
                    <a:pt x="18971" y="0"/>
                  </a:lnTo>
                  <a:lnTo>
                    <a:pt x="0" y="0"/>
                  </a:lnTo>
                  <a:close/>
                </a:path>
              </a:pathLst>
            </a:custGeom>
            <a:solidFill>
              <a:srgbClr val="000000"/>
            </a:solidFill>
          </p:spPr>
          <p:txBody>
            <a:bodyPr vert="horz" lIns="91440" tIns="45720" rIns="91440" bIns="45720" anchor="t"/>
            <a:lstStyle/>
            <a:p>
              <a:endParaRPr lang="en-IN"/>
            </a:p>
          </p:txBody>
        </p:sp>
        <p:sp>
          <p:nvSpPr>
            <p:cNvPr id="3015" name="Shape 7755"/>
            <p:cNvSpPr/>
            <p:nvPr/>
          </p:nvSpPr>
          <p:spPr>
            <a:xfrm>
              <a:off x="5232336" y="6117398"/>
              <a:ext cx="23653" cy="45641"/>
            </a:xfrm>
            <a:custGeom>
              <a:avLst/>
              <a:gdLst/>
              <a:ahLst/>
              <a:cxnLst/>
              <a:rect l="0" t="0" r="0" b="0"/>
              <a:pathLst>
                <a:path w="23653" h="45641">
                  <a:moveTo>
                    <a:pt x="0" y="0"/>
                  </a:moveTo>
                  <a:lnTo>
                    <a:pt x="0" y="2381"/>
                  </a:lnTo>
                  <a:lnTo>
                    <a:pt x="2381" y="2937"/>
                  </a:lnTo>
                  <a:lnTo>
                    <a:pt x="3968" y="3889"/>
                  </a:lnTo>
                  <a:lnTo>
                    <a:pt x="4921" y="5477"/>
                  </a:lnTo>
                  <a:lnTo>
                    <a:pt x="5238" y="8176"/>
                  </a:lnTo>
                  <a:lnTo>
                    <a:pt x="5238" y="37306"/>
                  </a:lnTo>
                  <a:lnTo>
                    <a:pt x="4921" y="40084"/>
                  </a:lnTo>
                  <a:lnTo>
                    <a:pt x="3968" y="41751"/>
                  </a:lnTo>
                  <a:lnTo>
                    <a:pt x="2301" y="42624"/>
                  </a:lnTo>
                  <a:lnTo>
                    <a:pt x="0" y="43259"/>
                  </a:lnTo>
                  <a:lnTo>
                    <a:pt x="0" y="45641"/>
                  </a:lnTo>
                  <a:lnTo>
                    <a:pt x="23653" y="45641"/>
                  </a:lnTo>
                  <a:lnTo>
                    <a:pt x="23653" y="43259"/>
                  </a:lnTo>
                  <a:lnTo>
                    <a:pt x="21272" y="42703"/>
                  </a:lnTo>
                  <a:lnTo>
                    <a:pt x="19843" y="41513"/>
                  </a:lnTo>
                  <a:lnTo>
                    <a:pt x="19208" y="39767"/>
                  </a:lnTo>
                  <a:lnTo>
                    <a:pt x="19050" y="37623"/>
                  </a:lnTo>
                  <a:lnTo>
                    <a:pt x="19050" y="0"/>
                  </a:lnTo>
                  <a:lnTo>
                    <a:pt x="0" y="0"/>
                  </a:lnTo>
                  <a:close/>
                </a:path>
              </a:pathLst>
            </a:custGeom>
            <a:solidFill>
              <a:srgbClr val="000000"/>
            </a:solidFill>
          </p:spPr>
          <p:txBody>
            <a:bodyPr vert="horz" lIns="91440" tIns="45720" rIns="91440" bIns="45720" anchor="t"/>
            <a:lstStyle/>
            <a:p>
              <a:endParaRPr lang="en-IN"/>
            </a:p>
          </p:txBody>
        </p:sp>
        <p:sp>
          <p:nvSpPr>
            <p:cNvPr id="3016" name="Shape 7756"/>
            <p:cNvSpPr/>
            <p:nvPr/>
          </p:nvSpPr>
          <p:spPr>
            <a:xfrm>
              <a:off x="5359415" y="6116208"/>
              <a:ext cx="40163" cy="46831"/>
            </a:xfrm>
            <a:custGeom>
              <a:avLst/>
              <a:gdLst/>
              <a:ahLst/>
              <a:cxnLst/>
              <a:rect l="0" t="0" r="0" b="0"/>
              <a:pathLst>
                <a:path w="40163" h="46831">
                  <a:moveTo>
                    <a:pt x="31908" y="0"/>
                  </a:moveTo>
                  <a:lnTo>
                    <a:pt x="28813" y="476"/>
                  </a:lnTo>
                  <a:lnTo>
                    <a:pt x="26114" y="1666"/>
                  </a:lnTo>
                  <a:lnTo>
                    <a:pt x="21828" y="5317"/>
                  </a:lnTo>
                  <a:lnTo>
                    <a:pt x="18891" y="8968"/>
                  </a:lnTo>
                  <a:lnTo>
                    <a:pt x="18732" y="8968"/>
                  </a:lnTo>
                  <a:lnTo>
                    <a:pt x="18732" y="1190"/>
                  </a:lnTo>
                  <a:lnTo>
                    <a:pt x="0" y="1190"/>
                  </a:lnTo>
                  <a:lnTo>
                    <a:pt x="0" y="3571"/>
                  </a:lnTo>
                  <a:lnTo>
                    <a:pt x="2063" y="3968"/>
                  </a:lnTo>
                  <a:lnTo>
                    <a:pt x="3809" y="4762"/>
                  </a:lnTo>
                  <a:lnTo>
                    <a:pt x="4921" y="6428"/>
                  </a:lnTo>
                  <a:lnTo>
                    <a:pt x="5397" y="9366"/>
                  </a:lnTo>
                  <a:lnTo>
                    <a:pt x="5397" y="38496"/>
                  </a:lnTo>
                  <a:lnTo>
                    <a:pt x="5001" y="41433"/>
                  </a:lnTo>
                  <a:lnTo>
                    <a:pt x="3889" y="43099"/>
                  </a:lnTo>
                  <a:lnTo>
                    <a:pt x="0" y="44450"/>
                  </a:lnTo>
                  <a:lnTo>
                    <a:pt x="0" y="46831"/>
                  </a:lnTo>
                  <a:lnTo>
                    <a:pt x="26352" y="46831"/>
                  </a:lnTo>
                  <a:lnTo>
                    <a:pt x="26352" y="44450"/>
                  </a:lnTo>
                  <a:lnTo>
                    <a:pt x="22700" y="43973"/>
                  </a:lnTo>
                  <a:lnTo>
                    <a:pt x="20478" y="42703"/>
                  </a:lnTo>
                  <a:lnTo>
                    <a:pt x="19447" y="40401"/>
                  </a:lnTo>
                  <a:lnTo>
                    <a:pt x="19129" y="36671"/>
                  </a:lnTo>
                  <a:lnTo>
                    <a:pt x="19129" y="17938"/>
                  </a:lnTo>
                  <a:lnTo>
                    <a:pt x="19525" y="14763"/>
                  </a:lnTo>
                  <a:lnTo>
                    <a:pt x="20319" y="12302"/>
                  </a:lnTo>
                  <a:lnTo>
                    <a:pt x="21511" y="10477"/>
                  </a:lnTo>
                  <a:lnTo>
                    <a:pt x="22781" y="9366"/>
                  </a:lnTo>
                  <a:lnTo>
                    <a:pt x="25003" y="8492"/>
                  </a:lnTo>
                  <a:lnTo>
                    <a:pt x="26352" y="8889"/>
                  </a:lnTo>
                  <a:lnTo>
                    <a:pt x="27384" y="10001"/>
                  </a:lnTo>
                  <a:lnTo>
                    <a:pt x="29686" y="12778"/>
                  </a:lnTo>
                  <a:lnTo>
                    <a:pt x="31353" y="13890"/>
                  </a:lnTo>
                  <a:lnTo>
                    <a:pt x="33813" y="14366"/>
                  </a:lnTo>
                  <a:lnTo>
                    <a:pt x="36909" y="13652"/>
                  </a:lnTo>
                  <a:lnTo>
                    <a:pt x="38814" y="11984"/>
                  </a:lnTo>
                  <a:lnTo>
                    <a:pt x="39846" y="9842"/>
                  </a:lnTo>
                  <a:lnTo>
                    <a:pt x="40163" y="7698"/>
                  </a:lnTo>
                  <a:lnTo>
                    <a:pt x="39449" y="4682"/>
                  </a:lnTo>
                  <a:lnTo>
                    <a:pt x="38575" y="2936"/>
                  </a:lnTo>
                  <a:lnTo>
                    <a:pt x="37068" y="1507"/>
                  </a:lnTo>
                  <a:lnTo>
                    <a:pt x="34845" y="396"/>
                  </a:lnTo>
                  <a:lnTo>
                    <a:pt x="31908" y="0"/>
                  </a:lnTo>
                  <a:close/>
                </a:path>
              </a:pathLst>
            </a:custGeom>
            <a:solidFill>
              <a:srgbClr val="000000"/>
            </a:solidFill>
          </p:spPr>
          <p:txBody>
            <a:bodyPr vert="horz" lIns="91440" tIns="45720" rIns="91440" bIns="45720" anchor="t"/>
            <a:lstStyle/>
            <a:p>
              <a:endParaRPr lang="en-IN"/>
            </a:p>
          </p:txBody>
        </p:sp>
        <p:sp>
          <p:nvSpPr>
            <p:cNvPr id="3017" name="Shape 7757"/>
            <p:cNvSpPr/>
            <p:nvPr/>
          </p:nvSpPr>
          <p:spPr>
            <a:xfrm>
              <a:off x="5189076" y="6116208"/>
              <a:ext cx="40084" cy="46831"/>
            </a:xfrm>
            <a:custGeom>
              <a:avLst/>
              <a:gdLst/>
              <a:ahLst/>
              <a:cxnLst/>
              <a:rect l="0" t="0" r="0" b="0"/>
              <a:pathLst>
                <a:path w="40084" h="46831">
                  <a:moveTo>
                    <a:pt x="31829" y="0"/>
                  </a:moveTo>
                  <a:lnTo>
                    <a:pt x="28813" y="476"/>
                  </a:lnTo>
                  <a:lnTo>
                    <a:pt x="26034" y="1666"/>
                  </a:lnTo>
                  <a:lnTo>
                    <a:pt x="21748" y="5317"/>
                  </a:lnTo>
                  <a:lnTo>
                    <a:pt x="18891" y="8968"/>
                  </a:lnTo>
                  <a:lnTo>
                    <a:pt x="18653" y="8968"/>
                  </a:lnTo>
                  <a:lnTo>
                    <a:pt x="18653" y="1190"/>
                  </a:lnTo>
                  <a:lnTo>
                    <a:pt x="0" y="1190"/>
                  </a:lnTo>
                  <a:lnTo>
                    <a:pt x="0" y="3571"/>
                  </a:lnTo>
                  <a:lnTo>
                    <a:pt x="2063" y="3968"/>
                  </a:lnTo>
                  <a:lnTo>
                    <a:pt x="3731" y="4762"/>
                  </a:lnTo>
                  <a:lnTo>
                    <a:pt x="4842" y="6428"/>
                  </a:lnTo>
                  <a:lnTo>
                    <a:pt x="5318" y="9366"/>
                  </a:lnTo>
                  <a:lnTo>
                    <a:pt x="5318" y="38496"/>
                  </a:lnTo>
                  <a:lnTo>
                    <a:pt x="4921" y="41433"/>
                  </a:lnTo>
                  <a:lnTo>
                    <a:pt x="3809" y="43099"/>
                  </a:lnTo>
                  <a:lnTo>
                    <a:pt x="0" y="44450"/>
                  </a:lnTo>
                  <a:lnTo>
                    <a:pt x="0" y="46831"/>
                  </a:lnTo>
                  <a:lnTo>
                    <a:pt x="26352" y="46831"/>
                  </a:lnTo>
                  <a:lnTo>
                    <a:pt x="26352" y="44450"/>
                  </a:lnTo>
                  <a:lnTo>
                    <a:pt x="22622" y="43973"/>
                  </a:lnTo>
                  <a:lnTo>
                    <a:pt x="20399" y="42703"/>
                  </a:lnTo>
                  <a:lnTo>
                    <a:pt x="19367" y="40401"/>
                  </a:lnTo>
                  <a:lnTo>
                    <a:pt x="19050" y="36671"/>
                  </a:lnTo>
                  <a:lnTo>
                    <a:pt x="19050" y="17938"/>
                  </a:lnTo>
                  <a:lnTo>
                    <a:pt x="19447" y="14763"/>
                  </a:lnTo>
                  <a:lnTo>
                    <a:pt x="20241" y="12302"/>
                  </a:lnTo>
                  <a:lnTo>
                    <a:pt x="21431" y="10477"/>
                  </a:lnTo>
                  <a:lnTo>
                    <a:pt x="22781" y="9366"/>
                  </a:lnTo>
                  <a:lnTo>
                    <a:pt x="24923" y="8492"/>
                  </a:lnTo>
                  <a:lnTo>
                    <a:pt x="26273" y="8889"/>
                  </a:lnTo>
                  <a:lnTo>
                    <a:pt x="27384" y="10001"/>
                  </a:lnTo>
                  <a:lnTo>
                    <a:pt x="29607" y="12778"/>
                  </a:lnTo>
                  <a:lnTo>
                    <a:pt x="31353" y="13890"/>
                  </a:lnTo>
                  <a:lnTo>
                    <a:pt x="33734" y="14366"/>
                  </a:lnTo>
                  <a:lnTo>
                    <a:pt x="36829" y="13652"/>
                  </a:lnTo>
                  <a:lnTo>
                    <a:pt x="38815" y="11984"/>
                  </a:lnTo>
                  <a:lnTo>
                    <a:pt x="39846" y="9842"/>
                  </a:lnTo>
                  <a:lnTo>
                    <a:pt x="40084" y="7698"/>
                  </a:lnTo>
                  <a:lnTo>
                    <a:pt x="39449" y="4682"/>
                  </a:lnTo>
                  <a:lnTo>
                    <a:pt x="38497" y="2936"/>
                  </a:lnTo>
                  <a:lnTo>
                    <a:pt x="36988" y="1507"/>
                  </a:lnTo>
                  <a:lnTo>
                    <a:pt x="34846" y="396"/>
                  </a:lnTo>
                  <a:lnTo>
                    <a:pt x="31829" y="0"/>
                  </a:lnTo>
                  <a:close/>
                </a:path>
              </a:pathLst>
            </a:custGeom>
            <a:solidFill>
              <a:srgbClr val="000000"/>
            </a:solidFill>
          </p:spPr>
          <p:txBody>
            <a:bodyPr vert="horz" lIns="91440" tIns="45720" rIns="91440" bIns="45720" anchor="t"/>
            <a:lstStyle/>
            <a:p>
              <a:endParaRPr lang="en-IN"/>
            </a:p>
          </p:txBody>
        </p:sp>
        <p:sp>
          <p:nvSpPr>
            <p:cNvPr id="3018" name="Shape 7758"/>
            <p:cNvSpPr/>
            <p:nvPr/>
          </p:nvSpPr>
          <p:spPr>
            <a:xfrm>
              <a:off x="6051962" y="6095412"/>
              <a:ext cx="10080" cy="10080"/>
            </a:xfrm>
            <a:custGeom>
              <a:avLst/>
              <a:gdLst/>
              <a:ahLst/>
              <a:cxnLst/>
              <a:rect l="0" t="0" r="0" b="0"/>
              <a:pathLst>
                <a:path w="10080" h="10080">
                  <a:moveTo>
                    <a:pt x="4921" y="0"/>
                  </a:moveTo>
                  <a:lnTo>
                    <a:pt x="2698" y="476"/>
                  </a:lnTo>
                  <a:lnTo>
                    <a:pt x="1190" y="1746"/>
                  </a:lnTo>
                  <a:lnTo>
                    <a:pt x="317" y="3412"/>
                  </a:lnTo>
                  <a:lnTo>
                    <a:pt x="0" y="4999"/>
                  </a:lnTo>
                  <a:lnTo>
                    <a:pt x="317" y="6667"/>
                  </a:lnTo>
                  <a:lnTo>
                    <a:pt x="1111" y="8333"/>
                  </a:lnTo>
                  <a:lnTo>
                    <a:pt x="2698" y="9603"/>
                  </a:lnTo>
                  <a:lnTo>
                    <a:pt x="4921" y="10080"/>
                  </a:lnTo>
                  <a:lnTo>
                    <a:pt x="6985" y="9683"/>
                  </a:lnTo>
                  <a:lnTo>
                    <a:pt x="8651" y="8651"/>
                  </a:lnTo>
                  <a:lnTo>
                    <a:pt x="9762" y="7063"/>
                  </a:lnTo>
                  <a:lnTo>
                    <a:pt x="10080" y="4999"/>
                  </a:lnTo>
                  <a:lnTo>
                    <a:pt x="9762" y="3016"/>
                  </a:lnTo>
                  <a:lnTo>
                    <a:pt x="8651" y="142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3019" name="Shape 7759"/>
            <p:cNvSpPr/>
            <p:nvPr/>
          </p:nvSpPr>
          <p:spPr>
            <a:xfrm>
              <a:off x="5930201" y="6095412"/>
              <a:ext cx="23573" cy="67627"/>
            </a:xfrm>
            <a:custGeom>
              <a:avLst/>
              <a:gdLst/>
              <a:ahLst/>
              <a:cxnLst/>
              <a:rect l="0" t="0" r="0" b="0"/>
              <a:pathLst>
                <a:path w="23573" h="67627">
                  <a:moveTo>
                    <a:pt x="15795" y="0"/>
                  </a:moveTo>
                  <a:lnTo>
                    <a:pt x="0" y="4364"/>
                  </a:lnTo>
                  <a:lnTo>
                    <a:pt x="0" y="5952"/>
                  </a:lnTo>
                  <a:lnTo>
                    <a:pt x="3412" y="5714"/>
                  </a:lnTo>
                  <a:lnTo>
                    <a:pt x="5715" y="6032"/>
                  </a:lnTo>
                  <a:lnTo>
                    <a:pt x="7063" y="7143"/>
                  </a:lnTo>
                  <a:lnTo>
                    <a:pt x="7698" y="8968"/>
                  </a:lnTo>
                  <a:lnTo>
                    <a:pt x="7857" y="11747"/>
                  </a:lnTo>
                  <a:lnTo>
                    <a:pt x="7857" y="59054"/>
                  </a:lnTo>
                  <a:lnTo>
                    <a:pt x="7539" y="62388"/>
                  </a:lnTo>
                  <a:lnTo>
                    <a:pt x="6270" y="64452"/>
                  </a:lnTo>
                  <a:lnTo>
                    <a:pt x="3888" y="65642"/>
                  </a:lnTo>
                  <a:lnTo>
                    <a:pt x="237" y="66118"/>
                  </a:lnTo>
                  <a:lnTo>
                    <a:pt x="237" y="67627"/>
                  </a:lnTo>
                  <a:lnTo>
                    <a:pt x="23573" y="67627"/>
                  </a:lnTo>
                  <a:lnTo>
                    <a:pt x="23573" y="66118"/>
                  </a:lnTo>
                  <a:lnTo>
                    <a:pt x="20002" y="65801"/>
                  </a:lnTo>
                  <a:lnTo>
                    <a:pt x="17700" y="64769"/>
                  </a:lnTo>
                  <a:lnTo>
                    <a:pt x="16509" y="62706"/>
                  </a:lnTo>
                  <a:lnTo>
                    <a:pt x="16192" y="59292"/>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3020" name="Shape 7760"/>
            <p:cNvSpPr/>
            <p:nvPr/>
          </p:nvSpPr>
          <p:spPr>
            <a:xfrm>
              <a:off x="5708347" y="6095412"/>
              <a:ext cx="23575" cy="67627"/>
            </a:xfrm>
            <a:custGeom>
              <a:avLst/>
              <a:gdLst/>
              <a:ahLst/>
              <a:cxnLst/>
              <a:rect l="0" t="0" r="0" b="0"/>
              <a:pathLst>
                <a:path w="23575" h="67627">
                  <a:moveTo>
                    <a:pt x="15716" y="0"/>
                  </a:moveTo>
                  <a:lnTo>
                    <a:pt x="0" y="4364"/>
                  </a:lnTo>
                  <a:lnTo>
                    <a:pt x="0" y="5952"/>
                  </a:lnTo>
                  <a:lnTo>
                    <a:pt x="3333" y="5714"/>
                  </a:lnTo>
                  <a:lnTo>
                    <a:pt x="5636" y="6032"/>
                  </a:lnTo>
                  <a:lnTo>
                    <a:pt x="6985" y="7143"/>
                  </a:lnTo>
                  <a:lnTo>
                    <a:pt x="7620" y="8968"/>
                  </a:lnTo>
                  <a:lnTo>
                    <a:pt x="7778" y="11747"/>
                  </a:lnTo>
                  <a:lnTo>
                    <a:pt x="7778" y="59054"/>
                  </a:lnTo>
                  <a:lnTo>
                    <a:pt x="7461" y="62388"/>
                  </a:lnTo>
                  <a:lnTo>
                    <a:pt x="6191" y="64452"/>
                  </a:lnTo>
                  <a:lnTo>
                    <a:pt x="3890" y="65642"/>
                  </a:lnTo>
                  <a:lnTo>
                    <a:pt x="158" y="66118"/>
                  </a:lnTo>
                  <a:lnTo>
                    <a:pt x="158" y="67627"/>
                  </a:lnTo>
                  <a:lnTo>
                    <a:pt x="23575" y="67627"/>
                  </a:lnTo>
                  <a:lnTo>
                    <a:pt x="23575" y="66118"/>
                  </a:lnTo>
                  <a:lnTo>
                    <a:pt x="19923" y="65801"/>
                  </a:lnTo>
                  <a:lnTo>
                    <a:pt x="17621" y="64769"/>
                  </a:lnTo>
                  <a:lnTo>
                    <a:pt x="16431" y="62706"/>
                  </a:lnTo>
                  <a:lnTo>
                    <a:pt x="16113" y="5929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3021" name="Shape 7761"/>
            <p:cNvSpPr/>
            <p:nvPr/>
          </p:nvSpPr>
          <p:spPr>
            <a:xfrm>
              <a:off x="5641831" y="6095412"/>
              <a:ext cx="10081" cy="10080"/>
            </a:xfrm>
            <a:custGeom>
              <a:avLst/>
              <a:gdLst/>
              <a:ahLst/>
              <a:cxnLst/>
              <a:rect l="0" t="0" r="0" b="0"/>
              <a:pathLst>
                <a:path w="10081" h="10080">
                  <a:moveTo>
                    <a:pt x="5001" y="0"/>
                  </a:moveTo>
                  <a:lnTo>
                    <a:pt x="2778" y="476"/>
                  </a:lnTo>
                  <a:lnTo>
                    <a:pt x="1191" y="1746"/>
                  </a:lnTo>
                  <a:lnTo>
                    <a:pt x="317" y="3412"/>
                  </a:lnTo>
                  <a:lnTo>
                    <a:pt x="0" y="4999"/>
                  </a:lnTo>
                  <a:lnTo>
                    <a:pt x="317" y="6667"/>
                  </a:lnTo>
                  <a:lnTo>
                    <a:pt x="1191" y="8333"/>
                  </a:lnTo>
                  <a:lnTo>
                    <a:pt x="2698" y="9603"/>
                  </a:lnTo>
                  <a:lnTo>
                    <a:pt x="5001" y="10080"/>
                  </a:lnTo>
                  <a:lnTo>
                    <a:pt x="7065" y="9683"/>
                  </a:lnTo>
                  <a:lnTo>
                    <a:pt x="8652" y="8651"/>
                  </a:lnTo>
                  <a:lnTo>
                    <a:pt x="9763" y="7063"/>
                  </a:lnTo>
                  <a:lnTo>
                    <a:pt x="10081" y="4999"/>
                  </a:lnTo>
                  <a:lnTo>
                    <a:pt x="9763" y="3016"/>
                  </a:lnTo>
                  <a:lnTo>
                    <a:pt x="8652" y="1428"/>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3022" name="Shape 7762"/>
            <p:cNvSpPr/>
            <p:nvPr/>
          </p:nvSpPr>
          <p:spPr>
            <a:xfrm>
              <a:off x="6186899" y="6095412"/>
              <a:ext cx="35957" cy="67627"/>
            </a:xfrm>
            <a:custGeom>
              <a:avLst/>
              <a:gdLst/>
              <a:ahLst/>
              <a:cxnLst/>
              <a:rect l="0" t="0" r="0" b="0"/>
              <a:pathLst>
                <a:path w="35957" h="67627">
                  <a:moveTo>
                    <a:pt x="26034" y="0"/>
                  </a:moveTo>
                  <a:lnTo>
                    <a:pt x="20162" y="713"/>
                  </a:lnTo>
                  <a:lnTo>
                    <a:pt x="15716" y="2777"/>
                  </a:lnTo>
                  <a:lnTo>
                    <a:pt x="12541" y="5793"/>
                  </a:lnTo>
                  <a:lnTo>
                    <a:pt x="10398" y="9444"/>
                  </a:lnTo>
                  <a:lnTo>
                    <a:pt x="9128" y="13334"/>
                  </a:lnTo>
                  <a:lnTo>
                    <a:pt x="8414" y="17144"/>
                  </a:lnTo>
                  <a:lnTo>
                    <a:pt x="8176" y="20478"/>
                  </a:lnTo>
                  <a:lnTo>
                    <a:pt x="8176" y="23097"/>
                  </a:lnTo>
                  <a:lnTo>
                    <a:pt x="79" y="23097"/>
                  </a:lnTo>
                  <a:lnTo>
                    <a:pt x="79" y="26193"/>
                  </a:lnTo>
                  <a:lnTo>
                    <a:pt x="8176" y="26193"/>
                  </a:lnTo>
                  <a:lnTo>
                    <a:pt x="8176" y="57308"/>
                  </a:lnTo>
                  <a:lnTo>
                    <a:pt x="8097" y="59848"/>
                  </a:lnTo>
                  <a:lnTo>
                    <a:pt x="7858" y="61912"/>
                  </a:lnTo>
                  <a:lnTo>
                    <a:pt x="7303" y="63419"/>
                  </a:lnTo>
                  <a:lnTo>
                    <a:pt x="6588" y="64531"/>
                  </a:lnTo>
                  <a:lnTo>
                    <a:pt x="4048" y="65722"/>
                  </a:lnTo>
                  <a:lnTo>
                    <a:pt x="0" y="66118"/>
                  </a:lnTo>
                  <a:lnTo>
                    <a:pt x="0" y="67627"/>
                  </a:lnTo>
                  <a:lnTo>
                    <a:pt x="25718" y="67627"/>
                  </a:lnTo>
                  <a:lnTo>
                    <a:pt x="25718" y="66118"/>
                  </a:lnTo>
                  <a:lnTo>
                    <a:pt x="21908" y="65801"/>
                  </a:lnTo>
                  <a:lnTo>
                    <a:pt x="19288" y="65087"/>
                  </a:lnTo>
                  <a:lnTo>
                    <a:pt x="17701" y="63896"/>
                  </a:lnTo>
                  <a:lnTo>
                    <a:pt x="16828" y="62229"/>
                  </a:lnTo>
                  <a:lnTo>
                    <a:pt x="16589" y="60007"/>
                  </a:lnTo>
                  <a:lnTo>
                    <a:pt x="16509" y="57308"/>
                  </a:lnTo>
                  <a:lnTo>
                    <a:pt x="16509" y="26193"/>
                  </a:lnTo>
                  <a:lnTo>
                    <a:pt x="28575" y="26193"/>
                  </a:lnTo>
                  <a:lnTo>
                    <a:pt x="28575" y="23097"/>
                  </a:lnTo>
                  <a:lnTo>
                    <a:pt x="16431" y="23097"/>
                  </a:lnTo>
                  <a:lnTo>
                    <a:pt x="16431" y="11588"/>
                  </a:lnTo>
                  <a:lnTo>
                    <a:pt x="16748" y="7619"/>
                  </a:lnTo>
                  <a:lnTo>
                    <a:pt x="18415" y="4206"/>
                  </a:lnTo>
                  <a:lnTo>
                    <a:pt x="20082" y="3175"/>
                  </a:lnTo>
                  <a:lnTo>
                    <a:pt x="22384" y="2777"/>
                  </a:lnTo>
                  <a:lnTo>
                    <a:pt x="24447" y="3333"/>
                  </a:lnTo>
                  <a:lnTo>
                    <a:pt x="25956" y="4682"/>
                  </a:lnTo>
                  <a:lnTo>
                    <a:pt x="28416" y="8333"/>
                  </a:lnTo>
                  <a:lnTo>
                    <a:pt x="29846" y="9683"/>
                  </a:lnTo>
                  <a:lnTo>
                    <a:pt x="31670" y="10159"/>
                  </a:lnTo>
                  <a:lnTo>
                    <a:pt x="34528" y="9207"/>
                  </a:lnTo>
                  <a:lnTo>
                    <a:pt x="35559" y="7937"/>
                  </a:lnTo>
                  <a:lnTo>
                    <a:pt x="35957" y="6032"/>
                  </a:lnTo>
                  <a:lnTo>
                    <a:pt x="35163" y="3651"/>
                  </a:lnTo>
                  <a:lnTo>
                    <a:pt x="33100" y="1746"/>
                  </a:lnTo>
                  <a:lnTo>
                    <a:pt x="29925" y="476"/>
                  </a:lnTo>
                  <a:lnTo>
                    <a:pt x="26034" y="0"/>
                  </a:lnTo>
                  <a:close/>
                </a:path>
              </a:pathLst>
            </a:custGeom>
            <a:solidFill>
              <a:srgbClr val="000000"/>
            </a:solidFill>
          </p:spPr>
          <p:txBody>
            <a:bodyPr vert="horz" lIns="91440" tIns="45720" rIns="91440" bIns="45720" anchor="t"/>
            <a:lstStyle/>
            <a:p>
              <a:endParaRPr lang="en-IN"/>
            </a:p>
          </p:txBody>
        </p:sp>
        <p:sp>
          <p:nvSpPr>
            <p:cNvPr id="3023" name="Shape 7763"/>
            <p:cNvSpPr/>
            <p:nvPr/>
          </p:nvSpPr>
          <p:spPr>
            <a:xfrm>
              <a:off x="6458600" y="6105730"/>
              <a:ext cx="26352" cy="58339"/>
            </a:xfrm>
            <a:custGeom>
              <a:avLst/>
              <a:gdLst/>
              <a:ahLst/>
              <a:cxnLst/>
              <a:rect l="0" t="0" r="0" b="0"/>
              <a:pathLst>
                <a:path w="26352" h="58339">
                  <a:moveTo>
                    <a:pt x="13255" y="0"/>
                  </a:moveTo>
                  <a:lnTo>
                    <a:pt x="10873" y="3412"/>
                  </a:lnTo>
                  <a:lnTo>
                    <a:pt x="8890" y="6111"/>
                  </a:lnTo>
                  <a:lnTo>
                    <a:pt x="4364" y="11271"/>
                  </a:lnTo>
                  <a:lnTo>
                    <a:pt x="1348" y="13652"/>
                  </a:lnTo>
                  <a:lnTo>
                    <a:pt x="396" y="14446"/>
                  </a:lnTo>
                  <a:lnTo>
                    <a:pt x="0" y="15239"/>
                  </a:lnTo>
                  <a:lnTo>
                    <a:pt x="396" y="15875"/>
                  </a:lnTo>
                  <a:lnTo>
                    <a:pt x="5636" y="15875"/>
                  </a:lnTo>
                  <a:lnTo>
                    <a:pt x="5636" y="45719"/>
                  </a:lnTo>
                  <a:lnTo>
                    <a:pt x="5874" y="49132"/>
                  </a:lnTo>
                  <a:lnTo>
                    <a:pt x="6350" y="51911"/>
                  </a:lnTo>
                  <a:lnTo>
                    <a:pt x="7223" y="54133"/>
                  </a:lnTo>
                  <a:lnTo>
                    <a:pt x="8333" y="55721"/>
                  </a:lnTo>
                  <a:lnTo>
                    <a:pt x="11192" y="57705"/>
                  </a:lnTo>
                  <a:lnTo>
                    <a:pt x="14763" y="58339"/>
                  </a:lnTo>
                  <a:lnTo>
                    <a:pt x="18177" y="57705"/>
                  </a:lnTo>
                  <a:lnTo>
                    <a:pt x="21352" y="56117"/>
                  </a:lnTo>
                  <a:lnTo>
                    <a:pt x="24130" y="53736"/>
                  </a:lnTo>
                  <a:lnTo>
                    <a:pt x="26352" y="50800"/>
                  </a:lnTo>
                  <a:lnTo>
                    <a:pt x="25082" y="49688"/>
                  </a:lnTo>
                  <a:lnTo>
                    <a:pt x="22859" y="51911"/>
                  </a:lnTo>
                  <a:lnTo>
                    <a:pt x="21192" y="52783"/>
                  </a:lnTo>
                  <a:lnTo>
                    <a:pt x="19050" y="53181"/>
                  </a:lnTo>
                  <a:lnTo>
                    <a:pt x="16907" y="52704"/>
                  </a:lnTo>
                  <a:lnTo>
                    <a:pt x="15477" y="51513"/>
                  </a:lnTo>
                  <a:lnTo>
                    <a:pt x="14605" y="49847"/>
                  </a:lnTo>
                  <a:lnTo>
                    <a:pt x="14128" y="47942"/>
                  </a:lnTo>
                  <a:lnTo>
                    <a:pt x="13969" y="44211"/>
                  </a:lnTo>
                  <a:lnTo>
                    <a:pt x="13969" y="15875"/>
                  </a:lnTo>
                  <a:lnTo>
                    <a:pt x="23971" y="15875"/>
                  </a:lnTo>
                  <a:lnTo>
                    <a:pt x="23971" y="12778"/>
                  </a:lnTo>
                  <a:lnTo>
                    <a:pt x="13969" y="12778"/>
                  </a:lnTo>
                  <a:lnTo>
                    <a:pt x="13969" y="1269"/>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3024" name="Shape 7764"/>
            <p:cNvSpPr/>
            <p:nvPr/>
          </p:nvSpPr>
          <p:spPr>
            <a:xfrm>
              <a:off x="5608653" y="6105730"/>
              <a:ext cx="26352" cy="58339"/>
            </a:xfrm>
            <a:custGeom>
              <a:avLst/>
              <a:gdLst/>
              <a:ahLst/>
              <a:cxnLst/>
              <a:rect l="0" t="0" r="0" b="0"/>
              <a:pathLst>
                <a:path w="26352" h="58339">
                  <a:moveTo>
                    <a:pt x="13256" y="0"/>
                  </a:moveTo>
                  <a:lnTo>
                    <a:pt x="10874" y="3412"/>
                  </a:lnTo>
                  <a:lnTo>
                    <a:pt x="8889" y="6111"/>
                  </a:lnTo>
                  <a:lnTo>
                    <a:pt x="4366" y="11271"/>
                  </a:lnTo>
                  <a:lnTo>
                    <a:pt x="1428" y="13652"/>
                  </a:lnTo>
                  <a:lnTo>
                    <a:pt x="397" y="14446"/>
                  </a:lnTo>
                  <a:lnTo>
                    <a:pt x="0" y="15239"/>
                  </a:lnTo>
                  <a:lnTo>
                    <a:pt x="397" y="15875"/>
                  </a:lnTo>
                  <a:lnTo>
                    <a:pt x="5636" y="15875"/>
                  </a:lnTo>
                  <a:lnTo>
                    <a:pt x="5636" y="45719"/>
                  </a:lnTo>
                  <a:lnTo>
                    <a:pt x="5873" y="49132"/>
                  </a:lnTo>
                  <a:lnTo>
                    <a:pt x="6350" y="51911"/>
                  </a:lnTo>
                  <a:lnTo>
                    <a:pt x="7223" y="54133"/>
                  </a:lnTo>
                  <a:lnTo>
                    <a:pt x="8334" y="55721"/>
                  </a:lnTo>
                  <a:lnTo>
                    <a:pt x="11271" y="57705"/>
                  </a:lnTo>
                  <a:lnTo>
                    <a:pt x="14763" y="58339"/>
                  </a:lnTo>
                  <a:lnTo>
                    <a:pt x="18177" y="57705"/>
                  </a:lnTo>
                  <a:lnTo>
                    <a:pt x="21352" y="56117"/>
                  </a:lnTo>
                  <a:lnTo>
                    <a:pt x="24129" y="53736"/>
                  </a:lnTo>
                  <a:lnTo>
                    <a:pt x="26352" y="50800"/>
                  </a:lnTo>
                  <a:lnTo>
                    <a:pt x="25082" y="49688"/>
                  </a:lnTo>
                  <a:lnTo>
                    <a:pt x="22859" y="51911"/>
                  </a:lnTo>
                  <a:lnTo>
                    <a:pt x="21193" y="52783"/>
                  </a:lnTo>
                  <a:lnTo>
                    <a:pt x="19050" y="53181"/>
                  </a:lnTo>
                  <a:lnTo>
                    <a:pt x="16907" y="52704"/>
                  </a:lnTo>
                  <a:lnTo>
                    <a:pt x="15478" y="51513"/>
                  </a:lnTo>
                  <a:lnTo>
                    <a:pt x="14604" y="49847"/>
                  </a:lnTo>
                  <a:lnTo>
                    <a:pt x="14208" y="47942"/>
                  </a:lnTo>
                  <a:lnTo>
                    <a:pt x="13969" y="44211"/>
                  </a:lnTo>
                  <a:lnTo>
                    <a:pt x="13969" y="15875"/>
                  </a:lnTo>
                  <a:lnTo>
                    <a:pt x="23971" y="15875"/>
                  </a:lnTo>
                  <a:lnTo>
                    <a:pt x="23971" y="12778"/>
                  </a:lnTo>
                  <a:lnTo>
                    <a:pt x="13969" y="12778"/>
                  </a:lnTo>
                  <a:lnTo>
                    <a:pt x="13969"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3025" name="Shape 7765"/>
            <p:cNvSpPr/>
            <p:nvPr/>
          </p:nvSpPr>
          <p:spPr>
            <a:xfrm>
              <a:off x="6411610" y="6117478"/>
              <a:ext cx="43736" cy="46592"/>
            </a:xfrm>
            <a:custGeom>
              <a:avLst/>
              <a:gdLst/>
              <a:ahLst/>
              <a:cxnLst/>
              <a:rect l="0" t="0" r="0" b="0"/>
              <a:pathLst>
                <a:path w="43736" h="46592">
                  <a:moveTo>
                    <a:pt x="21431" y="0"/>
                  </a:moveTo>
                  <a:lnTo>
                    <a:pt x="20637" y="2777"/>
                  </a:lnTo>
                  <a:lnTo>
                    <a:pt x="24844" y="3651"/>
                  </a:lnTo>
                  <a:lnTo>
                    <a:pt x="28336" y="6032"/>
                  </a:lnTo>
                  <a:lnTo>
                    <a:pt x="31115" y="9762"/>
                  </a:lnTo>
                  <a:lnTo>
                    <a:pt x="33178" y="14446"/>
                  </a:lnTo>
                  <a:lnTo>
                    <a:pt x="34369" y="19843"/>
                  </a:lnTo>
                  <a:lnTo>
                    <a:pt x="34766" y="25876"/>
                  </a:lnTo>
                  <a:lnTo>
                    <a:pt x="34290" y="32146"/>
                  </a:lnTo>
                  <a:lnTo>
                    <a:pt x="32861" y="36830"/>
                  </a:lnTo>
                  <a:lnTo>
                    <a:pt x="30876" y="40163"/>
                  </a:lnTo>
                  <a:lnTo>
                    <a:pt x="28336" y="42306"/>
                  </a:lnTo>
                  <a:lnTo>
                    <a:pt x="25717" y="43497"/>
                  </a:lnTo>
                  <a:lnTo>
                    <a:pt x="23098" y="43815"/>
                  </a:lnTo>
                  <a:lnTo>
                    <a:pt x="19050" y="43021"/>
                  </a:lnTo>
                  <a:lnTo>
                    <a:pt x="15875" y="40798"/>
                  </a:lnTo>
                  <a:lnTo>
                    <a:pt x="13413" y="37623"/>
                  </a:lnTo>
                  <a:lnTo>
                    <a:pt x="11589" y="33733"/>
                  </a:lnTo>
                  <a:lnTo>
                    <a:pt x="10318" y="29527"/>
                  </a:lnTo>
                  <a:lnTo>
                    <a:pt x="9525" y="25320"/>
                  </a:lnTo>
                  <a:lnTo>
                    <a:pt x="9128" y="21431"/>
                  </a:lnTo>
                  <a:lnTo>
                    <a:pt x="8969" y="18256"/>
                  </a:lnTo>
                  <a:lnTo>
                    <a:pt x="9207" y="14605"/>
                  </a:lnTo>
                  <a:lnTo>
                    <a:pt x="9842" y="11508"/>
                  </a:lnTo>
                  <a:lnTo>
                    <a:pt x="10953" y="8810"/>
                  </a:lnTo>
                  <a:lnTo>
                    <a:pt x="12382" y="6667"/>
                  </a:lnTo>
                  <a:lnTo>
                    <a:pt x="14207" y="4921"/>
                  </a:lnTo>
                  <a:lnTo>
                    <a:pt x="16192" y="3730"/>
                  </a:lnTo>
                  <a:lnTo>
                    <a:pt x="18336" y="3016"/>
                  </a:lnTo>
                  <a:lnTo>
                    <a:pt x="20637" y="2777"/>
                  </a:lnTo>
                  <a:lnTo>
                    <a:pt x="21431" y="0"/>
                  </a:lnTo>
                  <a:lnTo>
                    <a:pt x="15240" y="872"/>
                  </a:lnTo>
                  <a:lnTo>
                    <a:pt x="10001" y="3253"/>
                  </a:lnTo>
                  <a:lnTo>
                    <a:pt x="5715" y="6985"/>
                  </a:lnTo>
                  <a:lnTo>
                    <a:pt x="2619" y="11667"/>
                  </a:lnTo>
                  <a:lnTo>
                    <a:pt x="634" y="17065"/>
                  </a:lnTo>
                  <a:lnTo>
                    <a:pt x="0" y="23018"/>
                  </a:lnTo>
                  <a:lnTo>
                    <a:pt x="713" y="29368"/>
                  </a:lnTo>
                  <a:lnTo>
                    <a:pt x="2778" y="35003"/>
                  </a:lnTo>
                  <a:lnTo>
                    <a:pt x="6111" y="39766"/>
                  </a:lnTo>
                  <a:lnTo>
                    <a:pt x="10398" y="43417"/>
                  </a:lnTo>
                  <a:lnTo>
                    <a:pt x="15716" y="45720"/>
                  </a:lnTo>
                  <a:lnTo>
                    <a:pt x="21749" y="46592"/>
                  </a:lnTo>
                  <a:lnTo>
                    <a:pt x="28575" y="45481"/>
                  </a:lnTo>
                  <a:lnTo>
                    <a:pt x="34131" y="42623"/>
                  </a:lnTo>
                  <a:lnTo>
                    <a:pt x="38338" y="38417"/>
                  </a:lnTo>
                  <a:lnTo>
                    <a:pt x="41354" y="33416"/>
                  </a:lnTo>
                  <a:lnTo>
                    <a:pt x="43180" y="28098"/>
                  </a:lnTo>
                  <a:lnTo>
                    <a:pt x="43736" y="23018"/>
                  </a:lnTo>
                  <a:lnTo>
                    <a:pt x="43260" y="17858"/>
                  </a:lnTo>
                  <a:lnTo>
                    <a:pt x="42068" y="13335"/>
                  </a:lnTo>
                  <a:lnTo>
                    <a:pt x="40164" y="9366"/>
                  </a:lnTo>
                  <a:lnTo>
                    <a:pt x="37465" y="6111"/>
                  </a:lnTo>
                  <a:lnTo>
                    <a:pt x="34131" y="3492"/>
                  </a:lnTo>
                  <a:lnTo>
                    <a:pt x="30401"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026" name="Shape 7766"/>
            <p:cNvSpPr/>
            <p:nvPr/>
          </p:nvSpPr>
          <p:spPr>
            <a:xfrm>
              <a:off x="6361128" y="6117478"/>
              <a:ext cx="43656" cy="46592"/>
            </a:xfrm>
            <a:custGeom>
              <a:avLst/>
              <a:gdLst/>
              <a:ahLst/>
              <a:cxnLst/>
              <a:rect l="0" t="0" r="0" b="0"/>
              <a:pathLst>
                <a:path w="43656" h="46592">
                  <a:moveTo>
                    <a:pt x="21352" y="0"/>
                  </a:moveTo>
                  <a:lnTo>
                    <a:pt x="20558" y="2777"/>
                  </a:lnTo>
                  <a:lnTo>
                    <a:pt x="24843" y="3651"/>
                  </a:lnTo>
                  <a:lnTo>
                    <a:pt x="28337" y="6032"/>
                  </a:lnTo>
                  <a:lnTo>
                    <a:pt x="31115" y="9762"/>
                  </a:lnTo>
                  <a:lnTo>
                    <a:pt x="33099" y="14446"/>
                  </a:lnTo>
                  <a:lnTo>
                    <a:pt x="34368" y="19843"/>
                  </a:lnTo>
                  <a:lnTo>
                    <a:pt x="34766" y="25876"/>
                  </a:lnTo>
                  <a:lnTo>
                    <a:pt x="34211" y="32146"/>
                  </a:lnTo>
                  <a:lnTo>
                    <a:pt x="32860" y="36830"/>
                  </a:lnTo>
                  <a:lnTo>
                    <a:pt x="30797" y="40163"/>
                  </a:lnTo>
                  <a:lnTo>
                    <a:pt x="28337" y="42306"/>
                  </a:lnTo>
                  <a:lnTo>
                    <a:pt x="25637" y="43497"/>
                  </a:lnTo>
                  <a:lnTo>
                    <a:pt x="23098" y="43815"/>
                  </a:lnTo>
                  <a:lnTo>
                    <a:pt x="19050" y="43021"/>
                  </a:lnTo>
                  <a:lnTo>
                    <a:pt x="15875" y="40798"/>
                  </a:lnTo>
                  <a:lnTo>
                    <a:pt x="13334" y="37623"/>
                  </a:lnTo>
                  <a:lnTo>
                    <a:pt x="11508" y="33733"/>
                  </a:lnTo>
                  <a:lnTo>
                    <a:pt x="10239" y="29527"/>
                  </a:lnTo>
                  <a:lnTo>
                    <a:pt x="9445" y="25320"/>
                  </a:lnTo>
                  <a:lnTo>
                    <a:pt x="9048" y="21431"/>
                  </a:lnTo>
                  <a:lnTo>
                    <a:pt x="8890" y="18256"/>
                  </a:lnTo>
                  <a:lnTo>
                    <a:pt x="9127" y="14605"/>
                  </a:lnTo>
                  <a:lnTo>
                    <a:pt x="9842" y="11508"/>
                  </a:lnTo>
                  <a:lnTo>
                    <a:pt x="10874" y="8810"/>
                  </a:lnTo>
                  <a:lnTo>
                    <a:pt x="12382" y="6667"/>
                  </a:lnTo>
                  <a:lnTo>
                    <a:pt x="14128" y="4921"/>
                  </a:lnTo>
                  <a:lnTo>
                    <a:pt x="16112" y="3730"/>
                  </a:lnTo>
                  <a:lnTo>
                    <a:pt x="18256" y="3016"/>
                  </a:lnTo>
                  <a:lnTo>
                    <a:pt x="20558" y="2777"/>
                  </a:lnTo>
                  <a:lnTo>
                    <a:pt x="21352" y="0"/>
                  </a:lnTo>
                  <a:lnTo>
                    <a:pt x="15240" y="872"/>
                  </a:lnTo>
                  <a:lnTo>
                    <a:pt x="9921" y="3253"/>
                  </a:lnTo>
                  <a:lnTo>
                    <a:pt x="5715" y="6985"/>
                  </a:lnTo>
                  <a:lnTo>
                    <a:pt x="2540" y="11667"/>
                  </a:lnTo>
                  <a:lnTo>
                    <a:pt x="634" y="17065"/>
                  </a:lnTo>
                  <a:lnTo>
                    <a:pt x="0" y="23018"/>
                  </a:lnTo>
                  <a:lnTo>
                    <a:pt x="714" y="29368"/>
                  </a:lnTo>
                  <a:lnTo>
                    <a:pt x="2777" y="35003"/>
                  </a:lnTo>
                  <a:lnTo>
                    <a:pt x="6032" y="39766"/>
                  </a:lnTo>
                  <a:lnTo>
                    <a:pt x="10398" y="43417"/>
                  </a:lnTo>
                  <a:lnTo>
                    <a:pt x="15637" y="45720"/>
                  </a:lnTo>
                  <a:lnTo>
                    <a:pt x="21668" y="46592"/>
                  </a:lnTo>
                  <a:lnTo>
                    <a:pt x="28495" y="45481"/>
                  </a:lnTo>
                  <a:lnTo>
                    <a:pt x="34052" y="42623"/>
                  </a:lnTo>
                  <a:lnTo>
                    <a:pt x="38258" y="38417"/>
                  </a:lnTo>
                  <a:lnTo>
                    <a:pt x="41275" y="33416"/>
                  </a:lnTo>
                  <a:lnTo>
                    <a:pt x="43099" y="28098"/>
                  </a:lnTo>
                  <a:lnTo>
                    <a:pt x="43656" y="23018"/>
                  </a:lnTo>
                  <a:lnTo>
                    <a:pt x="43179" y="17858"/>
                  </a:lnTo>
                  <a:lnTo>
                    <a:pt x="41989" y="13335"/>
                  </a:lnTo>
                  <a:lnTo>
                    <a:pt x="40083" y="9366"/>
                  </a:lnTo>
                  <a:lnTo>
                    <a:pt x="37386" y="6111"/>
                  </a:lnTo>
                  <a:lnTo>
                    <a:pt x="34131" y="3492"/>
                  </a:lnTo>
                  <a:lnTo>
                    <a:pt x="30321"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3027" name="Shape 7767"/>
            <p:cNvSpPr/>
            <p:nvPr/>
          </p:nvSpPr>
          <p:spPr>
            <a:xfrm>
              <a:off x="6138243" y="6117478"/>
              <a:ext cx="43656" cy="46592"/>
            </a:xfrm>
            <a:custGeom>
              <a:avLst/>
              <a:gdLst/>
              <a:ahLst/>
              <a:cxnLst/>
              <a:rect l="0" t="0" r="0" b="0"/>
              <a:pathLst>
                <a:path w="43656" h="46592">
                  <a:moveTo>
                    <a:pt x="21352" y="0"/>
                  </a:moveTo>
                  <a:lnTo>
                    <a:pt x="20558" y="2777"/>
                  </a:lnTo>
                  <a:lnTo>
                    <a:pt x="24843" y="3651"/>
                  </a:lnTo>
                  <a:lnTo>
                    <a:pt x="28337" y="6032"/>
                  </a:lnTo>
                  <a:lnTo>
                    <a:pt x="31114" y="9762"/>
                  </a:lnTo>
                  <a:lnTo>
                    <a:pt x="33099" y="14446"/>
                  </a:lnTo>
                  <a:lnTo>
                    <a:pt x="34368" y="19843"/>
                  </a:lnTo>
                  <a:lnTo>
                    <a:pt x="34766" y="25876"/>
                  </a:lnTo>
                  <a:lnTo>
                    <a:pt x="34209" y="32146"/>
                  </a:lnTo>
                  <a:lnTo>
                    <a:pt x="32860" y="36830"/>
                  </a:lnTo>
                  <a:lnTo>
                    <a:pt x="30797" y="40163"/>
                  </a:lnTo>
                  <a:lnTo>
                    <a:pt x="28337" y="42306"/>
                  </a:lnTo>
                  <a:lnTo>
                    <a:pt x="25637" y="43497"/>
                  </a:lnTo>
                  <a:lnTo>
                    <a:pt x="23097" y="43815"/>
                  </a:lnTo>
                  <a:lnTo>
                    <a:pt x="19050" y="43021"/>
                  </a:lnTo>
                  <a:lnTo>
                    <a:pt x="15875" y="40798"/>
                  </a:lnTo>
                  <a:lnTo>
                    <a:pt x="13334" y="37623"/>
                  </a:lnTo>
                  <a:lnTo>
                    <a:pt x="11509" y="33733"/>
                  </a:lnTo>
                  <a:lnTo>
                    <a:pt x="10239" y="29527"/>
                  </a:lnTo>
                  <a:lnTo>
                    <a:pt x="9445" y="25320"/>
                  </a:lnTo>
                  <a:lnTo>
                    <a:pt x="9048" y="21431"/>
                  </a:lnTo>
                  <a:lnTo>
                    <a:pt x="8889" y="18256"/>
                  </a:lnTo>
                  <a:lnTo>
                    <a:pt x="9128" y="14605"/>
                  </a:lnTo>
                  <a:lnTo>
                    <a:pt x="9842" y="11508"/>
                  </a:lnTo>
                  <a:lnTo>
                    <a:pt x="10874" y="8810"/>
                  </a:lnTo>
                  <a:lnTo>
                    <a:pt x="12382" y="6667"/>
                  </a:lnTo>
                  <a:lnTo>
                    <a:pt x="14128" y="4921"/>
                  </a:lnTo>
                  <a:lnTo>
                    <a:pt x="16112" y="3730"/>
                  </a:lnTo>
                  <a:lnTo>
                    <a:pt x="18256" y="3016"/>
                  </a:lnTo>
                  <a:lnTo>
                    <a:pt x="20558" y="2777"/>
                  </a:lnTo>
                  <a:lnTo>
                    <a:pt x="21352" y="0"/>
                  </a:lnTo>
                  <a:lnTo>
                    <a:pt x="15239" y="872"/>
                  </a:lnTo>
                  <a:lnTo>
                    <a:pt x="9921" y="3253"/>
                  </a:lnTo>
                  <a:lnTo>
                    <a:pt x="5714" y="6985"/>
                  </a:lnTo>
                  <a:lnTo>
                    <a:pt x="2539" y="11667"/>
                  </a:lnTo>
                  <a:lnTo>
                    <a:pt x="634" y="17065"/>
                  </a:lnTo>
                  <a:lnTo>
                    <a:pt x="0" y="23018"/>
                  </a:lnTo>
                  <a:lnTo>
                    <a:pt x="714" y="29368"/>
                  </a:lnTo>
                  <a:lnTo>
                    <a:pt x="2778" y="35003"/>
                  </a:lnTo>
                  <a:lnTo>
                    <a:pt x="6032" y="39766"/>
                  </a:lnTo>
                  <a:lnTo>
                    <a:pt x="10397" y="43417"/>
                  </a:lnTo>
                  <a:lnTo>
                    <a:pt x="15637" y="45720"/>
                  </a:lnTo>
                  <a:lnTo>
                    <a:pt x="21668" y="46592"/>
                  </a:lnTo>
                  <a:lnTo>
                    <a:pt x="28495" y="45481"/>
                  </a:lnTo>
                  <a:lnTo>
                    <a:pt x="34052" y="42623"/>
                  </a:lnTo>
                  <a:lnTo>
                    <a:pt x="38258" y="38417"/>
                  </a:lnTo>
                  <a:lnTo>
                    <a:pt x="41275" y="33416"/>
                  </a:lnTo>
                  <a:lnTo>
                    <a:pt x="43099" y="28098"/>
                  </a:lnTo>
                  <a:lnTo>
                    <a:pt x="43656" y="23018"/>
                  </a:lnTo>
                  <a:lnTo>
                    <a:pt x="43179" y="17858"/>
                  </a:lnTo>
                  <a:lnTo>
                    <a:pt x="41989" y="13335"/>
                  </a:lnTo>
                  <a:lnTo>
                    <a:pt x="40084" y="9366"/>
                  </a:lnTo>
                  <a:lnTo>
                    <a:pt x="37384" y="6111"/>
                  </a:lnTo>
                  <a:lnTo>
                    <a:pt x="34131" y="3492"/>
                  </a:lnTo>
                  <a:lnTo>
                    <a:pt x="30320"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3028" name="Shape 7768"/>
            <p:cNvSpPr/>
            <p:nvPr/>
          </p:nvSpPr>
          <p:spPr>
            <a:xfrm>
              <a:off x="6045850" y="6117478"/>
              <a:ext cx="23416" cy="45561"/>
            </a:xfrm>
            <a:custGeom>
              <a:avLst/>
              <a:gdLst/>
              <a:ahLst/>
              <a:cxnLst/>
              <a:rect l="0" t="0" r="0" b="0"/>
              <a:pathLst>
                <a:path w="23416" h="45561">
                  <a:moveTo>
                    <a:pt x="15716" y="0"/>
                  </a:moveTo>
                  <a:lnTo>
                    <a:pt x="397" y="5476"/>
                  </a:lnTo>
                  <a:lnTo>
                    <a:pt x="397" y="6905"/>
                  </a:lnTo>
                  <a:lnTo>
                    <a:pt x="4286" y="6508"/>
                  </a:lnTo>
                  <a:lnTo>
                    <a:pt x="5556" y="6667"/>
                  </a:lnTo>
                  <a:lnTo>
                    <a:pt x="6667" y="7302"/>
                  </a:lnTo>
                  <a:lnTo>
                    <a:pt x="7461" y="9127"/>
                  </a:lnTo>
                  <a:lnTo>
                    <a:pt x="7778" y="12461"/>
                  </a:lnTo>
                  <a:lnTo>
                    <a:pt x="7778" y="35480"/>
                  </a:lnTo>
                  <a:lnTo>
                    <a:pt x="7620" y="38735"/>
                  </a:lnTo>
                  <a:lnTo>
                    <a:pt x="7065" y="41036"/>
                  </a:lnTo>
                  <a:lnTo>
                    <a:pt x="6191" y="42545"/>
                  </a:lnTo>
                  <a:lnTo>
                    <a:pt x="4683" y="43417"/>
                  </a:lnTo>
                  <a:lnTo>
                    <a:pt x="2698" y="43893"/>
                  </a:lnTo>
                  <a:lnTo>
                    <a:pt x="0" y="44052"/>
                  </a:lnTo>
                  <a:lnTo>
                    <a:pt x="0" y="45561"/>
                  </a:lnTo>
                  <a:lnTo>
                    <a:pt x="23416" y="45561"/>
                  </a:lnTo>
                  <a:lnTo>
                    <a:pt x="23416" y="44052"/>
                  </a:lnTo>
                  <a:lnTo>
                    <a:pt x="19367" y="43497"/>
                  </a:lnTo>
                  <a:lnTo>
                    <a:pt x="18097" y="42862"/>
                  </a:lnTo>
                  <a:lnTo>
                    <a:pt x="17224" y="42068"/>
                  </a:lnTo>
                  <a:lnTo>
                    <a:pt x="16272"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3029" name="Shape 7769"/>
            <p:cNvSpPr/>
            <p:nvPr/>
          </p:nvSpPr>
          <p:spPr>
            <a:xfrm>
              <a:off x="5888370" y="6117478"/>
              <a:ext cx="40163" cy="46592"/>
            </a:xfrm>
            <a:custGeom>
              <a:avLst/>
              <a:gdLst/>
              <a:ahLst/>
              <a:cxnLst/>
              <a:rect l="0" t="0" r="0" b="0"/>
              <a:pathLst>
                <a:path w="40163" h="46592">
                  <a:moveTo>
                    <a:pt x="18097" y="0"/>
                  </a:moveTo>
                  <a:lnTo>
                    <a:pt x="12858" y="555"/>
                  </a:lnTo>
                  <a:lnTo>
                    <a:pt x="8731" y="1983"/>
                  </a:lnTo>
                  <a:lnTo>
                    <a:pt x="5636" y="4047"/>
                  </a:lnTo>
                  <a:lnTo>
                    <a:pt x="3572" y="6428"/>
                  </a:lnTo>
                  <a:lnTo>
                    <a:pt x="2302" y="8810"/>
                  </a:lnTo>
                  <a:lnTo>
                    <a:pt x="1904" y="11032"/>
                  </a:lnTo>
                  <a:lnTo>
                    <a:pt x="2143" y="12302"/>
                  </a:lnTo>
                  <a:lnTo>
                    <a:pt x="2937" y="13811"/>
                  </a:lnTo>
                  <a:lnTo>
                    <a:pt x="4207" y="14922"/>
                  </a:lnTo>
                  <a:lnTo>
                    <a:pt x="6191" y="15398"/>
                  </a:lnTo>
                  <a:lnTo>
                    <a:pt x="7937" y="15001"/>
                  </a:lnTo>
                  <a:lnTo>
                    <a:pt x="9366" y="13970"/>
                  </a:lnTo>
                  <a:lnTo>
                    <a:pt x="10318" y="12620"/>
                  </a:lnTo>
                  <a:lnTo>
                    <a:pt x="10636" y="11112"/>
                  </a:lnTo>
                  <a:lnTo>
                    <a:pt x="10398" y="9366"/>
                  </a:lnTo>
                  <a:lnTo>
                    <a:pt x="10159" y="7222"/>
                  </a:lnTo>
                  <a:lnTo>
                    <a:pt x="10795" y="5158"/>
                  </a:lnTo>
                  <a:lnTo>
                    <a:pt x="12382" y="3651"/>
                  </a:lnTo>
                  <a:lnTo>
                    <a:pt x="14684" y="2698"/>
                  </a:lnTo>
                  <a:lnTo>
                    <a:pt x="17145" y="2381"/>
                  </a:lnTo>
                  <a:lnTo>
                    <a:pt x="19684" y="2618"/>
                  </a:lnTo>
                  <a:lnTo>
                    <a:pt x="22146" y="3810"/>
                  </a:lnTo>
                  <a:lnTo>
                    <a:pt x="24051" y="6350"/>
                  </a:lnTo>
                  <a:lnTo>
                    <a:pt x="24764" y="10636"/>
                  </a:lnTo>
                  <a:lnTo>
                    <a:pt x="24764" y="16668"/>
                  </a:lnTo>
                  <a:lnTo>
                    <a:pt x="24032" y="16957"/>
                  </a:lnTo>
                  <a:lnTo>
                    <a:pt x="24764" y="19050"/>
                  </a:lnTo>
                  <a:lnTo>
                    <a:pt x="24764" y="33416"/>
                  </a:lnTo>
                  <a:lnTo>
                    <a:pt x="24288" y="36750"/>
                  </a:lnTo>
                  <a:lnTo>
                    <a:pt x="23257" y="37941"/>
                  </a:lnTo>
                  <a:lnTo>
                    <a:pt x="21431" y="39052"/>
                  </a:lnTo>
                  <a:lnTo>
                    <a:pt x="18812" y="40083"/>
                  </a:lnTo>
                  <a:lnTo>
                    <a:pt x="15319" y="40798"/>
                  </a:lnTo>
                  <a:lnTo>
                    <a:pt x="12779" y="40322"/>
                  </a:lnTo>
                  <a:lnTo>
                    <a:pt x="10716" y="38735"/>
                  </a:lnTo>
                  <a:lnTo>
                    <a:pt x="9287" y="36273"/>
                  </a:lnTo>
                  <a:lnTo>
                    <a:pt x="8731" y="33098"/>
                  </a:lnTo>
                  <a:lnTo>
                    <a:pt x="8731" y="32861"/>
                  </a:lnTo>
                  <a:lnTo>
                    <a:pt x="8889" y="31035"/>
                  </a:lnTo>
                  <a:lnTo>
                    <a:pt x="9604" y="28892"/>
                  </a:lnTo>
                  <a:lnTo>
                    <a:pt x="11192" y="26590"/>
                  </a:lnTo>
                  <a:lnTo>
                    <a:pt x="13970" y="24050"/>
                  </a:lnTo>
                  <a:lnTo>
                    <a:pt x="18414" y="21510"/>
                  </a:lnTo>
                  <a:lnTo>
                    <a:pt x="24764" y="19050"/>
                  </a:lnTo>
                  <a:lnTo>
                    <a:pt x="24032" y="16957"/>
                  </a:lnTo>
                  <a:lnTo>
                    <a:pt x="17303" y="19605"/>
                  </a:lnTo>
                  <a:lnTo>
                    <a:pt x="11192" y="22383"/>
                  </a:lnTo>
                  <a:lnTo>
                    <a:pt x="6350" y="25161"/>
                  </a:lnTo>
                  <a:lnTo>
                    <a:pt x="2857" y="28177"/>
                  </a:lnTo>
                  <a:lnTo>
                    <a:pt x="715" y="31828"/>
                  </a:lnTo>
                  <a:lnTo>
                    <a:pt x="0" y="36273"/>
                  </a:lnTo>
                  <a:lnTo>
                    <a:pt x="952" y="40640"/>
                  </a:lnTo>
                  <a:lnTo>
                    <a:pt x="3333" y="43893"/>
                  </a:lnTo>
                  <a:lnTo>
                    <a:pt x="6667" y="45878"/>
                  </a:lnTo>
                  <a:lnTo>
                    <a:pt x="10557" y="46592"/>
                  </a:lnTo>
                  <a:lnTo>
                    <a:pt x="14604" y="45957"/>
                  </a:lnTo>
                  <a:lnTo>
                    <a:pt x="18414" y="44211"/>
                  </a:lnTo>
                  <a:lnTo>
                    <a:pt x="24923" y="39370"/>
                  </a:lnTo>
                  <a:lnTo>
                    <a:pt x="25400" y="42306"/>
                  </a:lnTo>
                  <a:lnTo>
                    <a:pt x="26352" y="44370"/>
                  </a:lnTo>
                  <a:lnTo>
                    <a:pt x="27622" y="45640"/>
                  </a:lnTo>
                  <a:lnTo>
                    <a:pt x="28972" y="46355"/>
                  </a:lnTo>
                  <a:lnTo>
                    <a:pt x="31353" y="46592"/>
                  </a:lnTo>
                  <a:lnTo>
                    <a:pt x="32782" y="46433"/>
                  </a:lnTo>
                  <a:lnTo>
                    <a:pt x="34766" y="45878"/>
                  </a:lnTo>
                  <a:lnTo>
                    <a:pt x="37227" y="44370"/>
                  </a:lnTo>
                  <a:lnTo>
                    <a:pt x="40163" y="41592"/>
                  </a:lnTo>
                  <a:lnTo>
                    <a:pt x="40163" y="39052"/>
                  </a:lnTo>
                  <a:lnTo>
                    <a:pt x="38338" y="40322"/>
                  </a:lnTo>
                  <a:lnTo>
                    <a:pt x="35718" y="40957"/>
                  </a:lnTo>
                  <a:lnTo>
                    <a:pt x="34052" y="40401"/>
                  </a:lnTo>
                  <a:lnTo>
                    <a:pt x="33178" y="39131"/>
                  </a:lnTo>
                  <a:lnTo>
                    <a:pt x="32861" y="35162"/>
                  </a:lnTo>
                  <a:lnTo>
                    <a:pt x="32861" y="15875"/>
                  </a:lnTo>
                  <a:lnTo>
                    <a:pt x="32306" y="9127"/>
                  </a:lnTo>
                  <a:lnTo>
                    <a:pt x="31036" y="5715"/>
                  </a:lnTo>
                  <a:lnTo>
                    <a:pt x="28496" y="2777"/>
                  </a:lnTo>
                  <a:lnTo>
                    <a:pt x="26670" y="1587"/>
                  </a:lnTo>
                  <a:lnTo>
                    <a:pt x="24288"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3030" name="Shape 7770"/>
            <p:cNvSpPr/>
            <p:nvPr/>
          </p:nvSpPr>
          <p:spPr>
            <a:xfrm>
              <a:off x="5812091" y="6117478"/>
              <a:ext cx="40163" cy="46592"/>
            </a:xfrm>
            <a:custGeom>
              <a:avLst/>
              <a:gdLst/>
              <a:ahLst/>
              <a:cxnLst/>
              <a:rect l="0" t="0" r="0" b="0"/>
              <a:pathLst>
                <a:path w="40163" h="46592">
                  <a:moveTo>
                    <a:pt x="18097" y="0"/>
                  </a:moveTo>
                  <a:lnTo>
                    <a:pt x="12858" y="555"/>
                  </a:lnTo>
                  <a:lnTo>
                    <a:pt x="8731" y="1983"/>
                  </a:lnTo>
                  <a:lnTo>
                    <a:pt x="5714" y="4047"/>
                  </a:lnTo>
                  <a:lnTo>
                    <a:pt x="3571" y="6428"/>
                  </a:lnTo>
                  <a:lnTo>
                    <a:pt x="2301" y="8810"/>
                  </a:lnTo>
                  <a:lnTo>
                    <a:pt x="1904" y="11032"/>
                  </a:lnTo>
                  <a:lnTo>
                    <a:pt x="2142" y="12302"/>
                  </a:lnTo>
                  <a:lnTo>
                    <a:pt x="2936" y="13811"/>
                  </a:lnTo>
                  <a:lnTo>
                    <a:pt x="4205" y="14922"/>
                  </a:lnTo>
                  <a:lnTo>
                    <a:pt x="6191" y="15398"/>
                  </a:lnTo>
                  <a:lnTo>
                    <a:pt x="8016" y="15001"/>
                  </a:lnTo>
                  <a:lnTo>
                    <a:pt x="9366" y="13970"/>
                  </a:lnTo>
                  <a:lnTo>
                    <a:pt x="10318" y="12620"/>
                  </a:lnTo>
                  <a:lnTo>
                    <a:pt x="10636" y="11112"/>
                  </a:lnTo>
                  <a:lnTo>
                    <a:pt x="10397" y="9366"/>
                  </a:lnTo>
                  <a:lnTo>
                    <a:pt x="10159" y="7222"/>
                  </a:lnTo>
                  <a:lnTo>
                    <a:pt x="10794" y="5158"/>
                  </a:lnTo>
                  <a:lnTo>
                    <a:pt x="12382" y="3651"/>
                  </a:lnTo>
                  <a:lnTo>
                    <a:pt x="14683" y="2698"/>
                  </a:lnTo>
                  <a:lnTo>
                    <a:pt x="17144" y="2381"/>
                  </a:lnTo>
                  <a:lnTo>
                    <a:pt x="19684" y="2618"/>
                  </a:lnTo>
                  <a:lnTo>
                    <a:pt x="22144" y="3810"/>
                  </a:lnTo>
                  <a:lnTo>
                    <a:pt x="24049" y="6350"/>
                  </a:lnTo>
                  <a:lnTo>
                    <a:pt x="24764" y="10636"/>
                  </a:lnTo>
                  <a:lnTo>
                    <a:pt x="24764" y="16668"/>
                  </a:lnTo>
                  <a:lnTo>
                    <a:pt x="24032" y="16957"/>
                  </a:lnTo>
                  <a:lnTo>
                    <a:pt x="24764" y="19050"/>
                  </a:lnTo>
                  <a:lnTo>
                    <a:pt x="24764" y="33416"/>
                  </a:lnTo>
                  <a:lnTo>
                    <a:pt x="24288" y="36750"/>
                  </a:lnTo>
                  <a:lnTo>
                    <a:pt x="23255" y="37941"/>
                  </a:lnTo>
                  <a:lnTo>
                    <a:pt x="21431" y="39052"/>
                  </a:lnTo>
                  <a:lnTo>
                    <a:pt x="18811" y="40083"/>
                  </a:lnTo>
                  <a:lnTo>
                    <a:pt x="15318" y="40798"/>
                  </a:lnTo>
                  <a:lnTo>
                    <a:pt x="12778" y="40322"/>
                  </a:lnTo>
                  <a:lnTo>
                    <a:pt x="10714" y="38735"/>
                  </a:lnTo>
                  <a:lnTo>
                    <a:pt x="9286" y="36273"/>
                  </a:lnTo>
                  <a:lnTo>
                    <a:pt x="8731" y="33098"/>
                  </a:lnTo>
                  <a:lnTo>
                    <a:pt x="8731" y="32861"/>
                  </a:lnTo>
                  <a:lnTo>
                    <a:pt x="8889" y="31035"/>
                  </a:lnTo>
                  <a:lnTo>
                    <a:pt x="9603" y="28892"/>
                  </a:lnTo>
                  <a:lnTo>
                    <a:pt x="11191" y="26590"/>
                  </a:lnTo>
                  <a:lnTo>
                    <a:pt x="13969" y="24050"/>
                  </a:lnTo>
                  <a:lnTo>
                    <a:pt x="18414" y="21510"/>
                  </a:lnTo>
                  <a:lnTo>
                    <a:pt x="24764" y="19050"/>
                  </a:lnTo>
                  <a:lnTo>
                    <a:pt x="24032" y="16957"/>
                  </a:lnTo>
                  <a:lnTo>
                    <a:pt x="17303" y="19605"/>
                  </a:lnTo>
                  <a:lnTo>
                    <a:pt x="11191" y="22383"/>
                  </a:lnTo>
                  <a:lnTo>
                    <a:pt x="6350" y="25161"/>
                  </a:lnTo>
                  <a:lnTo>
                    <a:pt x="2857" y="28177"/>
                  </a:lnTo>
                  <a:lnTo>
                    <a:pt x="713" y="31828"/>
                  </a:lnTo>
                  <a:lnTo>
                    <a:pt x="0" y="36273"/>
                  </a:lnTo>
                  <a:lnTo>
                    <a:pt x="952" y="40640"/>
                  </a:lnTo>
                  <a:lnTo>
                    <a:pt x="3333" y="43893"/>
                  </a:lnTo>
                  <a:lnTo>
                    <a:pt x="6667" y="45878"/>
                  </a:lnTo>
                  <a:lnTo>
                    <a:pt x="10555" y="46592"/>
                  </a:lnTo>
                  <a:lnTo>
                    <a:pt x="14604" y="45957"/>
                  </a:lnTo>
                  <a:lnTo>
                    <a:pt x="18414" y="44211"/>
                  </a:lnTo>
                  <a:lnTo>
                    <a:pt x="24923" y="39370"/>
                  </a:lnTo>
                  <a:lnTo>
                    <a:pt x="25400" y="42306"/>
                  </a:lnTo>
                  <a:lnTo>
                    <a:pt x="26352" y="44370"/>
                  </a:lnTo>
                  <a:lnTo>
                    <a:pt x="27622" y="45640"/>
                  </a:lnTo>
                  <a:lnTo>
                    <a:pt x="28971" y="46355"/>
                  </a:lnTo>
                  <a:lnTo>
                    <a:pt x="31352" y="46592"/>
                  </a:lnTo>
                  <a:lnTo>
                    <a:pt x="32780" y="46433"/>
                  </a:lnTo>
                  <a:lnTo>
                    <a:pt x="34766" y="45878"/>
                  </a:lnTo>
                  <a:lnTo>
                    <a:pt x="37226" y="44370"/>
                  </a:lnTo>
                  <a:lnTo>
                    <a:pt x="40163" y="41592"/>
                  </a:lnTo>
                  <a:lnTo>
                    <a:pt x="40163" y="39052"/>
                  </a:lnTo>
                  <a:lnTo>
                    <a:pt x="38337" y="40322"/>
                  </a:lnTo>
                  <a:lnTo>
                    <a:pt x="35718" y="40957"/>
                  </a:lnTo>
                  <a:lnTo>
                    <a:pt x="34051" y="40401"/>
                  </a:lnTo>
                  <a:lnTo>
                    <a:pt x="33178" y="39131"/>
                  </a:lnTo>
                  <a:lnTo>
                    <a:pt x="32861" y="35162"/>
                  </a:lnTo>
                  <a:lnTo>
                    <a:pt x="32861" y="15875"/>
                  </a:lnTo>
                  <a:lnTo>
                    <a:pt x="32305" y="9127"/>
                  </a:lnTo>
                  <a:lnTo>
                    <a:pt x="31034" y="5715"/>
                  </a:lnTo>
                  <a:lnTo>
                    <a:pt x="28494" y="2777"/>
                  </a:lnTo>
                  <a:lnTo>
                    <a:pt x="26669" y="1587"/>
                  </a:lnTo>
                  <a:lnTo>
                    <a:pt x="24288"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3031" name="Shape 7771"/>
            <p:cNvSpPr/>
            <p:nvPr/>
          </p:nvSpPr>
          <p:spPr>
            <a:xfrm>
              <a:off x="5665485" y="6117478"/>
              <a:ext cx="40163" cy="46592"/>
            </a:xfrm>
            <a:custGeom>
              <a:avLst/>
              <a:gdLst/>
              <a:ahLst/>
              <a:cxnLst/>
              <a:rect l="0" t="0" r="0" b="0"/>
              <a:pathLst>
                <a:path w="40163" h="46592">
                  <a:moveTo>
                    <a:pt x="18097" y="0"/>
                  </a:moveTo>
                  <a:lnTo>
                    <a:pt x="12858" y="555"/>
                  </a:lnTo>
                  <a:lnTo>
                    <a:pt x="8731" y="1983"/>
                  </a:lnTo>
                  <a:lnTo>
                    <a:pt x="5636" y="4047"/>
                  </a:lnTo>
                  <a:lnTo>
                    <a:pt x="3572" y="6428"/>
                  </a:lnTo>
                  <a:lnTo>
                    <a:pt x="2302" y="8810"/>
                  </a:lnTo>
                  <a:lnTo>
                    <a:pt x="1905" y="11032"/>
                  </a:lnTo>
                  <a:lnTo>
                    <a:pt x="2144" y="12302"/>
                  </a:lnTo>
                  <a:lnTo>
                    <a:pt x="2937" y="13811"/>
                  </a:lnTo>
                  <a:lnTo>
                    <a:pt x="4207" y="14922"/>
                  </a:lnTo>
                  <a:lnTo>
                    <a:pt x="6191" y="15398"/>
                  </a:lnTo>
                  <a:lnTo>
                    <a:pt x="7937" y="15001"/>
                  </a:lnTo>
                  <a:lnTo>
                    <a:pt x="9366" y="13970"/>
                  </a:lnTo>
                  <a:lnTo>
                    <a:pt x="10318" y="12620"/>
                  </a:lnTo>
                  <a:lnTo>
                    <a:pt x="10636" y="11112"/>
                  </a:lnTo>
                  <a:lnTo>
                    <a:pt x="10398" y="9366"/>
                  </a:lnTo>
                  <a:lnTo>
                    <a:pt x="10160" y="7222"/>
                  </a:lnTo>
                  <a:lnTo>
                    <a:pt x="10795" y="5158"/>
                  </a:lnTo>
                  <a:lnTo>
                    <a:pt x="12382" y="3651"/>
                  </a:lnTo>
                  <a:lnTo>
                    <a:pt x="14685" y="2698"/>
                  </a:lnTo>
                  <a:lnTo>
                    <a:pt x="17145" y="2381"/>
                  </a:lnTo>
                  <a:lnTo>
                    <a:pt x="19685" y="2618"/>
                  </a:lnTo>
                  <a:lnTo>
                    <a:pt x="22146" y="3810"/>
                  </a:lnTo>
                  <a:lnTo>
                    <a:pt x="24051" y="6350"/>
                  </a:lnTo>
                  <a:lnTo>
                    <a:pt x="24765" y="10636"/>
                  </a:lnTo>
                  <a:lnTo>
                    <a:pt x="24765" y="16668"/>
                  </a:lnTo>
                  <a:lnTo>
                    <a:pt x="24032" y="16957"/>
                  </a:lnTo>
                  <a:lnTo>
                    <a:pt x="24765" y="19050"/>
                  </a:lnTo>
                  <a:lnTo>
                    <a:pt x="24765" y="33416"/>
                  </a:lnTo>
                  <a:lnTo>
                    <a:pt x="24288" y="36750"/>
                  </a:lnTo>
                  <a:lnTo>
                    <a:pt x="23257" y="37941"/>
                  </a:lnTo>
                  <a:lnTo>
                    <a:pt x="21431" y="39052"/>
                  </a:lnTo>
                  <a:lnTo>
                    <a:pt x="18812" y="40083"/>
                  </a:lnTo>
                  <a:lnTo>
                    <a:pt x="15319" y="40798"/>
                  </a:lnTo>
                  <a:lnTo>
                    <a:pt x="12780" y="40322"/>
                  </a:lnTo>
                  <a:lnTo>
                    <a:pt x="10716" y="38735"/>
                  </a:lnTo>
                  <a:lnTo>
                    <a:pt x="9287" y="36273"/>
                  </a:lnTo>
                  <a:lnTo>
                    <a:pt x="8731" y="33098"/>
                  </a:lnTo>
                  <a:lnTo>
                    <a:pt x="8731" y="32861"/>
                  </a:lnTo>
                  <a:lnTo>
                    <a:pt x="8890" y="31035"/>
                  </a:lnTo>
                  <a:lnTo>
                    <a:pt x="9605" y="28892"/>
                  </a:lnTo>
                  <a:lnTo>
                    <a:pt x="11192" y="26590"/>
                  </a:lnTo>
                  <a:lnTo>
                    <a:pt x="13970" y="24050"/>
                  </a:lnTo>
                  <a:lnTo>
                    <a:pt x="18415" y="21510"/>
                  </a:lnTo>
                  <a:lnTo>
                    <a:pt x="24765" y="19050"/>
                  </a:lnTo>
                  <a:lnTo>
                    <a:pt x="24032" y="16957"/>
                  </a:lnTo>
                  <a:lnTo>
                    <a:pt x="17303" y="19605"/>
                  </a:lnTo>
                  <a:lnTo>
                    <a:pt x="11192" y="22383"/>
                  </a:lnTo>
                  <a:lnTo>
                    <a:pt x="6350" y="25161"/>
                  </a:lnTo>
                  <a:lnTo>
                    <a:pt x="2857" y="28177"/>
                  </a:lnTo>
                  <a:lnTo>
                    <a:pt x="715" y="31828"/>
                  </a:lnTo>
                  <a:lnTo>
                    <a:pt x="0" y="36273"/>
                  </a:lnTo>
                  <a:lnTo>
                    <a:pt x="952" y="40640"/>
                  </a:lnTo>
                  <a:lnTo>
                    <a:pt x="3333" y="43893"/>
                  </a:lnTo>
                  <a:lnTo>
                    <a:pt x="6667" y="45878"/>
                  </a:lnTo>
                  <a:lnTo>
                    <a:pt x="10557" y="46592"/>
                  </a:lnTo>
                  <a:lnTo>
                    <a:pt x="14605" y="45957"/>
                  </a:lnTo>
                  <a:lnTo>
                    <a:pt x="18415" y="44211"/>
                  </a:lnTo>
                  <a:lnTo>
                    <a:pt x="24924" y="39370"/>
                  </a:lnTo>
                  <a:lnTo>
                    <a:pt x="25400" y="42306"/>
                  </a:lnTo>
                  <a:lnTo>
                    <a:pt x="26352" y="44370"/>
                  </a:lnTo>
                  <a:lnTo>
                    <a:pt x="27622" y="45640"/>
                  </a:lnTo>
                  <a:lnTo>
                    <a:pt x="28972" y="46355"/>
                  </a:lnTo>
                  <a:lnTo>
                    <a:pt x="31353" y="46592"/>
                  </a:lnTo>
                  <a:lnTo>
                    <a:pt x="32782" y="46433"/>
                  </a:lnTo>
                  <a:lnTo>
                    <a:pt x="34766" y="45878"/>
                  </a:lnTo>
                  <a:lnTo>
                    <a:pt x="37227" y="44370"/>
                  </a:lnTo>
                  <a:lnTo>
                    <a:pt x="40163" y="41592"/>
                  </a:lnTo>
                  <a:lnTo>
                    <a:pt x="40163" y="39052"/>
                  </a:lnTo>
                  <a:lnTo>
                    <a:pt x="38338" y="40322"/>
                  </a:lnTo>
                  <a:lnTo>
                    <a:pt x="35718" y="40957"/>
                  </a:lnTo>
                  <a:lnTo>
                    <a:pt x="34052" y="40401"/>
                  </a:lnTo>
                  <a:lnTo>
                    <a:pt x="33178" y="39131"/>
                  </a:lnTo>
                  <a:lnTo>
                    <a:pt x="32861" y="35162"/>
                  </a:lnTo>
                  <a:lnTo>
                    <a:pt x="32861" y="15875"/>
                  </a:lnTo>
                  <a:lnTo>
                    <a:pt x="32306" y="9127"/>
                  </a:lnTo>
                  <a:lnTo>
                    <a:pt x="31036" y="5715"/>
                  </a:lnTo>
                  <a:lnTo>
                    <a:pt x="28496" y="2777"/>
                  </a:lnTo>
                  <a:lnTo>
                    <a:pt x="26670" y="1587"/>
                  </a:lnTo>
                  <a:lnTo>
                    <a:pt x="24288"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3032" name="Shape 7772"/>
            <p:cNvSpPr/>
            <p:nvPr/>
          </p:nvSpPr>
          <p:spPr>
            <a:xfrm>
              <a:off x="5635720" y="6117478"/>
              <a:ext cx="23495" cy="45561"/>
            </a:xfrm>
            <a:custGeom>
              <a:avLst/>
              <a:gdLst/>
              <a:ahLst/>
              <a:cxnLst/>
              <a:rect l="0" t="0" r="0" b="0"/>
              <a:pathLst>
                <a:path w="23495" h="45561">
                  <a:moveTo>
                    <a:pt x="15716" y="0"/>
                  </a:moveTo>
                  <a:lnTo>
                    <a:pt x="396" y="5476"/>
                  </a:lnTo>
                  <a:lnTo>
                    <a:pt x="396" y="6905"/>
                  </a:lnTo>
                  <a:lnTo>
                    <a:pt x="4364" y="6508"/>
                  </a:lnTo>
                  <a:lnTo>
                    <a:pt x="5556" y="6667"/>
                  </a:lnTo>
                  <a:lnTo>
                    <a:pt x="6667" y="7302"/>
                  </a:lnTo>
                  <a:lnTo>
                    <a:pt x="7461" y="9127"/>
                  </a:lnTo>
                  <a:lnTo>
                    <a:pt x="7778" y="12461"/>
                  </a:lnTo>
                  <a:lnTo>
                    <a:pt x="7778" y="35480"/>
                  </a:lnTo>
                  <a:lnTo>
                    <a:pt x="7620" y="38735"/>
                  </a:lnTo>
                  <a:lnTo>
                    <a:pt x="7143" y="41036"/>
                  </a:lnTo>
                  <a:lnTo>
                    <a:pt x="6191" y="42545"/>
                  </a:lnTo>
                  <a:lnTo>
                    <a:pt x="4762" y="43417"/>
                  </a:lnTo>
                  <a:lnTo>
                    <a:pt x="2777" y="43893"/>
                  </a:lnTo>
                  <a:lnTo>
                    <a:pt x="0" y="44052"/>
                  </a:lnTo>
                  <a:lnTo>
                    <a:pt x="0" y="45561"/>
                  </a:lnTo>
                  <a:lnTo>
                    <a:pt x="23495" y="45561"/>
                  </a:lnTo>
                  <a:lnTo>
                    <a:pt x="23495" y="44052"/>
                  </a:lnTo>
                  <a:lnTo>
                    <a:pt x="19446" y="43497"/>
                  </a:lnTo>
                  <a:lnTo>
                    <a:pt x="17223" y="42068"/>
                  </a:lnTo>
                  <a:lnTo>
                    <a:pt x="1635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033" name="Shape 7773"/>
            <p:cNvSpPr/>
            <p:nvPr/>
          </p:nvSpPr>
          <p:spPr>
            <a:xfrm>
              <a:off x="5532770" y="6117478"/>
              <a:ext cx="40163" cy="46592"/>
            </a:xfrm>
            <a:custGeom>
              <a:avLst/>
              <a:gdLst/>
              <a:ahLst/>
              <a:cxnLst/>
              <a:rect l="0" t="0" r="0" b="0"/>
              <a:pathLst>
                <a:path w="40163" h="46592">
                  <a:moveTo>
                    <a:pt x="18018" y="0"/>
                  </a:moveTo>
                  <a:lnTo>
                    <a:pt x="12858" y="555"/>
                  </a:lnTo>
                  <a:lnTo>
                    <a:pt x="8731" y="1983"/>
                  </a:lnTo>
                  <a:lnTo>
                    <a:pt x="5636" y="4047"/>
                  </a:lnTo>
                  <a:lnTo>
                    <a:pt x="3492" y="6428"/>
                  </a:lnTo>
                  <a:lnTo>
                    <a:pt x="2302" y="8810"/>
                  </a:lnTo>
                  <a:lnTo>
                    <a:pt x="1904" y="11032"/>
                  </a:lnTo>
                  <a:lnTo>
                    <a:pt x="2857" y="13811"/>
                  </a:lnTo>
                  <a:lnTo>
                    <a:pt x="4207" y="14922"/>
                  </a:lnTo>
                  <a:lnTo>
                    <a:pt x="6191" y="15398"/>
                  </a:lnTo>
                  <a:lnTo>
                    <a:pt x="7937" y="15001"/>
                  </a:lnTo>
                  <a:lnTo>
                    <a:pt x="9366" y="13970"/>
                  </a:lnTo>
                  <a:lnTo>
                    <a:pt x="10318" y="12620"/>
                  </a:lnTo>
                  <a:lnTo>
                    <a:pt x="10636" y="11112"/>
                  </a:lnTo>
                  <a:lnTo>
                    <a:pt x="10398" y="9366"/>
                  </a:lnTo>
                  <a:lnTo>
                    <a:pt x="10081" y="7222"/>
                  </a:lnTo>
                  <a:lnTo>
                    <a:pt x="10716" y="5158"/>
                  </a:lnTo>
                  <a:lnTo>
                    <a:pt x="12382" y="3651"/>
                  </a:lnTo>
                  <a:lnTo>
                    <a:pt x="14684" y="2698"/>
                  </a:lnTo>
                  <a:lnTo>
                    <a:pt x="17145" y="2381"/>
                  </a:lnTo>
                  <a:lnTo>
                    <a:pt x="19606" y="2618"/>
                  </a:lnTo>
                  <a:lnTo>
                    <a:pt x="22066" y="3810"/>
                  </a:lnTo>
                  <a:lnTo>
                    <a:pt x="23971" y="6350"/>
                  </a:lnTo>
                  <a:lnTo>
                    <a:pt x="24764" y="10636"/>
                  </a:lnTo>
                  <a:lnTo>
                    <a:pt x="24764" y="16668"/>
                  </a:lnTo>
                  <a:lnTo>
                    <a:pt x="24024" y="16960"/>
                  </a:lnTo>
                  <a:lnTo>
                    <a:pt x="24764" y="19050"/>
                  </a:lnTo>
                  <a:lnTo>
                    <a:pt x="24764" y="33416"/>
                  </a:lnTo>
                  <a:lnTo>
                    <a:pt x="24209" y="36750"/>
                  </a:lnTo>
                  <a:lnTo>
                    <a:pt x="23177" y="37941"/>
                  </a:lnTo>
                  <a:lnTo>
                    <a:pt x="21431" y="39052"/>
                  </a:lnTo>
                  <a:lnTo>
                    <a:pt x="18812" y="40083"/>
                  </a:lnTo>
                  <a:lnTo>
                    <a:pt x="15239" y="40798"/>
                  </a:lnTo>
                  <a:lnTo>
                    <a:pt x="12700" y="40322"/>
                  </a:lnTo>
                  <a:lnTo>
                    <a:pt x="10636" y="38735"/>
                  </a:lnTo>
                  <a:lnTo>
                    <a:pt x="9287" y="36273"/>
                  </a:lnTo>
                  <a:lnTo>
                    <a:pt x="8731" y="33098"/>
                  </a:lnTo>
                  <a:lnTo>
                    <a:pt x="8731" y="32861"/>
                  </a:lnTo>
                  <a:lnTo>
                    <a:pt x="8889" y="31035"/>
                  </a:lnTo>
                  <a:lnTo>
                    <a:pt x="9604" y="28892"/>
                  </a:lnTo>
                  <a:lnTo>
                    <a:pt x="11112" y="26590"/>
                  </a:lnTo>
                  <a:lnTo>
                    <a:pt x="13970" y="24050"/>
                  </a:lnTo>
                  <a:lnTo>
                    <a:pt x="15954" y="22780"/>
                  </a:lnTo>
                  <a:lnTo>
                    <a:pt x="18414" y="21510"/>
                  </a:lnTo>
                  <a:lnTo>
                    <a:pt x="24764" y="19050"/>
                  </a:lnTo>
                  <a:lnTo>
                    <a:pt x="24024" y="16960"/>
                  </a:lnTo>
                  <a:lnTo>
                    <a:pt x="17303" y="19605"/>
                  </a:lnTo>
                  <a:lnTo>
                    <a:pt x="11192" y="22383"/>
                  </a:lnTo>
                  <a:lnTo>
                    <a:pt x="6350" y="25161"/>
                  </a:lnTo>
                  <a:lnTo>
                    <a:pt x="2857" y="28177"/>
                  </a:lnTo>
                  <a:lnTo>
                    <a:pt x="715" y="31828"/>
                  </a:lnTo>
                  <a:lnTo>
                    <a:pt x="0" y="36273"/>
                  </a:lnTo>
                  <a:lnTo>
                    <a:pt x="952" y="40640"/>
                  </a:lnTo>
                  <a:lnTo>
                    <a:pt x="3254" y="43893"/>
                  </a:lnTo>
                  <a:lnTo>
                    <a:pt x="6588" y="45878"/>
                  </a:lnTo>
                  <a:lnTo>
                    <a:pt x="10477" y="46592"/>
                  </a:lnTo>
                  <a:lnTo>
                    <a:pt x="14526" y="45957"/>
                  </a:lnTo>
                  <a:lnTo>
                    <a:pt x="18414" y="44211"/>
                  </a:lnTo>
                  <a:lnTo>
                    <a:pt x="24844" y="39370"/>
                  </a:lnTo>
                  <a:lnTo>
                    <a:pt x="25400" y="42306"/>
                  </a:lnTo>
                  <a:lnTo>
                    <a:pt x="26352" y="44370"/>
                  </a:lnTo>
                  <a:lnTo>
                    <a:pt x="27622" y="45640"/>
                  </a:lnTo>
                  <a:lnTo>
                    <a:pt x="28972" y="46355"/>
                  </a:lnTo>
                  <a:lnTo>
                    <a:pt x="31273" y="46592"/>
                  </a:lnTo>
                  <a:lnTo>
                    <a:pt x="32782" y="46433"/>
                  </a:lnTo>
                  <a:lnTo>
                    <a:pt x="34766" y="45878"/>
                  </a:lnTo>
                  <a:lnTo>
                    <a:pt x="37227" y="44370"/>
                  </a:lnTo>
                  <a:lnTo>
                    <a:pt x="40163" y="41592"/>
                  </a:lnTo>
                  <a:lnTo>
                    <a:pt x="40163" y="39052"/>
                  </a:lnTo>
                  <a:lnTo>
                    <a:pt x="38258" y="40322"/>
                  </a:lnTo>
                  <a:lnTo>
                    <a:pt x="35640" y="40957"/>
                  </a:lnTo>
                  <a:lnTo>
                    <a:pt x="33972" y="40401"/>
                  </a:lnTo>
                  <a:lnTo>
                    <a:pt x="33178" y="39131"/>
                  </a:lnTo>
                  <a:lnTo>
                    <a:pt x="32782" y="35162"/>
                  </a:lnTo>
                  <a:lnTo>
                    <a:pt x="32782" y="15875"/>
                  </a:lnTo>
                  <a:lnTo>
                    <a:pt x="32226" y="9127"/>
                  </a:lnTo>
                  <a:lnTo>
                    <a:pt x="30956" y="5715"/>
                  </a:lnTo>
                  <a:lnTo>
                    <a:pt x="28416" y="2777"/>
                  </a:lnTo>
                  <a:lnTo>
                    <a:pt x="26591"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3034" name="Shape 7774"/>
            <p:cNvSpPr/>
            <p:nvPr/>
          </p:nvSpPr>
          <p:spPr>
            <a:xfrm>
              <a:off x="6283577" y="6117478"/>
              <a:ext cx="75169" cy="45561"/>
            </a:xfrm>
            <a:custGeom>
              <a:avLst/>
              <a:gdLst/>
              <a:ahLst/>
              <a:cxnLst/>
              <a:rect l="0" t="0" r="0" b="0"/>
              <a:pathLst>
                <a:path w="75169" h="45561">
                  <a:moveTo>
                    <a:pt x="14130" y="0"/>
                  </a:moveTo>
                  <a:lnTo>
                    <a:pt x="238" y="4445"/>
                  </a:lnTo>
                  <a:lnTo>
                    <a:pt x="238" y="6111"/>
                  </a:lnTo>
                  <a:lnTo>
                    <a:pt x="3413" y="5715"/>
                  </a:lnTo>
                  <a:lnTo>
                    <a:pt x="4684" y="5873"/>
                  </a:lnTo>
                  <a:lnTo>
                    <a:pt x="5794" y="6587"/>
                  </a:lnTo>
                  <a:lnTo>
                    <a:pt x="6588" y="8492"/>
                  </a:lnTo>
                  <a:lnTo>
                    <a:pt x="6906" y="12065"/>
                  </a:lnTo>
                  <a:lnTo>
                    <a:pt x="6906" y="37147"/>
                  </a:lnTo>
                  <a:lnTo>
                    <a:pt x="6350" y="41036"/>
                  </a:lnTo>
                  <a:lnTo>
                    <a:pt x="4921" y="43021"/>
                  </a:lnTo>
                  <a:lnTo>
                    <a:pt x="2778" y="43893"/>
                  </a:lnTo>
                  <a:lnTo>
                    <a:pt x="0" y="44052"/>
                  </a:lnTo>
                  <a:lnTo>
                    <a:pt x="0" y="45561"/>
                  </a:lnTo>
                  <a:lnTo>
                    <a:pt x="21987" y="45561"/>
                  </a:lnTo>
                  <a:lnTo>
                    <a:pt x="21987" y="44052"/>
                  </a:lnTo>
                  <a:lnTo>
                    <a:pt x="19447" y="43893"/>
                  </a:lnTo>
                  <a:lnTo>
                    <a:pt x="17305" y="43258"/>
                  </a:lnTo>
                  <a:lnTo>
                    <a:pt x="15796" y="41751"/>
                  </a:lnTo>
                  <a:lnTo>
                    <a:pt x="15240" y="38972"/>
                  </a:lnTo>
                  <a:lnTo>
                    <a:pt x="15240" y="11032"/>
                  </a:lnTo>
                  <a:lnTo>
                    <a:pt x="15637" y="10397"/>
                  </a:lnTo>
                  <a:lnTo>
                    <a:pt x="16668" y="9286"/>
                  </a:lnTo>
                  <a:lnTo>
                    <a:pt x="18415" y="7857"/>
                  </a:lnTo>
                  <a:lnTo>
                    <a:pt x="20637" y="6508"/>
                  </a:lnTo>
                  <a:lnTo>
                    <a:pt x="23416" y="5556"/>
                  </a:lnTo>
                  <a:lnTo>
                    <a:pt x="26591" y="5158"/>
                  </a:lnTo>
                  <a:lnTo>
                    <a:pt x="29846" y="5793"/>
                  </a:lnTo>
                  <a:lnTo>
                    <a:pt x="31988" y="7857"/>
                  </a:lnTo>
                  <a:lnTo>
                    <a:pt x="33100" y="11112"/>
                  </a:lnTo>
                  <a:lnTo>
                    <a:pt x="33496" y="15557"/>
                  </a:lnTo>
                  <a:lnTo>
                    <a:pt x="33496" y="37067"/>
                  </a:lnTo>
                  <a:lnTo>
                    <a:pt x="33021" y="40798"/>
                  </a:lnTo>
                  <a:lnTo>
                    <a:pt x="31750" y="42862"/>
                  </a:lnTo>
                  <a:lnTo>
                    <a:pt x="29687" y="43735"/>
                  </a:lnTo>
                  <a:lnTo>
                    <a:pt x="26750" y="44052"/>
                  </a:lnTo>
                  <a:lnTo>
                    <a:pt x="26750" y="45561"/>
                  </a:lnTo>
                  <a:lnTo>
                    <a:pt x="48896" y="45561"/>
                  </a:lnTo>
                  <a:lnTo>
                    <a:pt x="48896" y="44052"/>
                  </a:lnTo>
                  <a:lnTo>
                    <a:pt x="45243" y="43656"/>
                  </a:lnTo>
                  <a:lnTo>
                    <a:pt x="43815" y="42862"/>
                  </a:lnTo>
                  <a:lnTo>
                    <a:pt x="42705" y="41512"/>
                  </a:lnTo>
                  <a:lnTo>
                    <a:pt x="41990" y="39290"/>
                  </a:lnTo>
                  <a:lnTo>
                    <a:pt x="41752" y="36195"/>
                  </a:lnTo>
                  <a:lnTo>
                    <a:pt x="41752" y="11191"/>
                  </a:lnTo>
                  <a:lnTo>
                    <a:pt x="43656" y="8810"/>
                  </a:lnTo>
                  <a:lnTo>
                    <a:pt x="46037" y="6905"/>
                  </a:lnTo>
                  <a:lnTo>
                    <a:pt x="49055" y="5635"/>
                  </a:lnTo>
                  <a:lnTo>
                    <a:pt x="52785" y="5158"/>
                  </a:lnTo>
                  <a:lnTo>
                    <a:pt x="55801" y="5635"/>
                  </a:lnTo>
                  <a:lnTo>
                    <a:pt x="57786" y="6905"/>
                  </a:lnTo>
                  <a:lnTo>
                    <a:pt x="59056" y="8731"/>
                  </a:lnTo>
                  <a:lnTo>
                    <a:pt x="59690" y="11032"/>
                  </a:lnTo>
                  <a:lnTo>
                    <a:pt x="60008" y="16033"/>
                  </a:lnTo>
                  <a:lnTo>
                    <a:pt x="60008" y="36988"/>
                  </a:lnTo>
                  <a:lnTo>
                    <a:pt x="59849" y="39607"/>
                  </a:lnTo>
                  <a:lnTo>
                    <a:pt x="59452" y="41433"/>
                  </a:lnTo>
                  <a:lnTo>
                    <a:pt x="58659" y="42623"/>
                  </a:lnTo>
                  <a:lnTo>
                    <a:pt x="57388" y="43417"/>
                  </a:lnTo>
                  <a:lnTo>
                    <a:pt x="55721" y="43815"/>
                  </a:lnTo>
                  <a:lnTo>
                    <a:pt x="53499" y="44052"/>
                  </a:lnTo>
                  <a:lnTo>
                    <a:pt x="53499" y="45561"/>
                  </a:lnTo>
                  <a:lnTo>
                    <a:pt x="75169" y="45561"/>
                  </a:lnTo>
                  <a:lnTo>
                    <a:pt x="75169" y="44052"/>
                  </a:lnTo>
                  <a:lnTo>
                    <a:pt x="72628" y="43893"/>
                  </a:lnTo>
                  <a:lnTo>
                    <a:pt x="70088" y="43021"/>
                  </a:lnTo>
                  <a:lnTo>
                    <a:pt x="68819" y="41512"/>
                  </a:lnTo>
                  <a:lnTo>
                    <a:pt x="68342" y="38020"/>
                  </a:lnTo>
                  <a:lnTo>
                    <a:pt x="68342" y="17621"/>
                  </a:lnTo>
                  <a:lnTo>
                    <a:pt x="68184" y="13811"/>
                  </a:lnTo>
                  <a:lnTo>
                    <a:pt x="67548" y="9842"/>
                  </a:lnTo>
                  <a:lnTo>
                    <a:pt x="66278" y="6111"/>
                  </a:lnTo>
                  <a:lnTo>
                    <a:pt x="64215" y="2936"/>
                  </a:lnTo>
                  <a:lnTo>
                    <a:pt x="61040" y="793"/>
                  </a:lnTo>
                  <a:lnTo>
                    <a:pt x="56674" y="0"/>
                  </a:lnTo>
                  <a:lnTo>
                    <a:pt x="52864" y="476"/>
                  </a:lnTo>
                  <a:lnTo>
                    <a:pt x="49451" y="1666"/>
                  </a:lnTo>
                  <a:lnTo>
                    <a:pt x="43974" y="5080"/>
                  </a:lnTo>
                  <a:lnTo>
                    <a:pt x="42068" y="6905"/>
                  </a:lnTo>
                  <a:lnTo>
                    <a:pt x="40719" y="8333"/>
                  </a:lnTo>
                  <a:lnTo>
                    <a:pt x="39450" y="5238"/>
                  </a:lnTo>
                  <a:lnTo>
                    <a:pt x="37386" y="2618"/>
                  </a:lnTo>
                  <a:lnTo>
                    <a:pt x="34290" y="713"/>
                  </a:lnTo>
                  <a:lnTo>
                    <a:pt x="30084" y="0"/>
                  </a:lnTo>
                  <a:lnTo>
                    <a:pt x="26273" y="635"/>
                  </a:lnTo>
                  <a:lnTo>
                    <a:pt x="22622" y="2222"/>
                  </a:lnTo>
                  <a:lnTo>
                    <a:pt x="18892" y="4603"/>
                  </a:lnTo>
                  <a:lnTo>
                    <a:pt x="14844" y="7620"/>
                  </a:lnTo>
                  <a:lnTo>
                    <a:pt x="14844" y="237"/>
                  </a:lnTo>
                  <a:lnTo>
                    <a:pt x="14130" y="0"/>
                  </a:lnTo>
                  <a:close/>
                </a:path>
              </a:pathLst>
            </a:custGeom>
            <a:solidFill>
              <a:srgbClr val="000000"/>
            </a:solidFill>
          </p:spPr>
          <p:txBody>
            <a:bodyPr vert="horz" lIns="91440" tIns="45720" rIns="91440" bIns="45720" anchor="t"/>
            <a:lstStyle/>
            <a:p>
              <a:endParaRPr lang="en-IN"/>
            </a:p>
          </p:txBody>
        </p:sp>
        <p:sp>
          <p:nvSpPr>
            <p:cNvPr id="3035" name="Shape 7775"/>
            <p:cNvSpPr/>
            <p:nvPr/>
          </p:nvSpPr>
          <p:spPr>
            <a:xfrm>
              <a:off x="6485905" y="6095412"/>
              <a:ext cx="47387" cy="67627"/>
            </a:xfrm>
            <a:custGeom>
              <a:avLst/>
              <a:gdLst/>
              <a:ahLst/>
              <a:cxnLst/>
              <a:rect l="0" t="0" r="0" b="0"/>
              <a:pathLst>
                <a:path w="47387" h="67627">
                  <a:moveTo>
                    <a:pt x="14208" y="0"/>
                  </a:moveTo>
                  <a:lnTo>
                    <a:pt x="158" y="4364"/>
                  </a:lnTo>
                  <a:lnTo>
                    <a:pt x="158" y="5952"/>
                  </a:lnTo>
                  <a:lnTo>
                    <a:pt x="951" y="5793"/>
                  </a:lnTo>
                  <a:lnTo>
                    <a:pt x="1984" y="5793"/>
                  </a:lnTo>
                  <a:lnTo>
                    <a:pt x="4524" y="6111"/>
                  </a:lnTo>
                  <a:lnTo>
                    <a:pt x="5793" y="7222"/>
                  </a:lnTo>
                  <a:lnTo>
                    <a:pt x="6350" y="10873"/>
                  </a:lnTo>
                  <a:lnTo>
                    <a:pt x="6350" y="57546"/>
                  </a:lnTo>
                  <a:lnTo>
                    <a:pt x="6270" y="60642"/>
                  </a:lnTo>
                  <a:lnTo>
                    <a:pt x="5953" y="62864"/>
                  </a:lnTo>
                  <a:lnTo>
                    <a:pt x="4126" y="65246"/>
                  </a:lnTo>
                  <a:lnTo>
                    <a:pt x="2381" y="65801"/>
                  </a:lnTo>
                  <a:lnTo>
                    <a:pt x="0" y="66118"/>
                  </a:lnTo>
                  <a:lnTo>
                    <a:pt x="0" y="67627"/>
                  </a:lnTo>
                  <a:lnTo>
                    <a:pt x="21431" y="67627"/>
                  </a:lnTo>
                  <a:lnTo>
                    <a:pt x="21431" y="66118"/>
                  </a:lnTo>
                  <a:lnTo>
                    <a:pt x="17540" y="65404"/>
                  </a:lnTo>
                  <a:lnTo>
                    <a:pt x="16271" y="64611"/>
                  </a:lnTo>
                  <a:lnTo>
                    <a:pt x="15398" y="63102"/>
                  </a:lnTo>
                  <a:lnTo>
                    <a:pt x="14843" y="60801"/>
                  </a:lnTo>
                  <a:lnTo>
                    <a:pt x="14684" y="57546"/>
                  </a:lnTo>
                  <a:lnTo>
                    <a:pt x="14684" y="33654"/>
                  </a:lnTo>
                  <a:lnTo>
                    <a:pt x="17699" y="30717"/>
                  </a:lnTo>
                  <a:lnTo>
                    <a:pt x="20558" y="28733"/>
                  </a:lnTo>
                  <a:lnTo>
                    <a:pt x="23176" y="27701"/>
                  </a:lnTo>
                  <a:lnTo>
                    <a:pt x="25478" y="27383"/>
                  </a:lnTo>
                  <a:lnTo>
                    <a:pt x="28971" y="28098"/>
                  </a:lnTo>
                  <a:lnTo>
                    <a:pt x="31353" y="30162"/>
                  </a:lnTo>
                  <a:lnTo>
                    <a:pt x="32701" y="33416"/>
                  </a:lnTo>
                  <a:lnTo>
                    <a:pt x="33099" y="37941"/>
                  </a:lnTo>
                  <a:lnTo>
                    <a:pt x="33099" y="57546"/>
                  </a:lnTo>
                  <a:lnTo>
                    <a:pt x="32940" y="60801"/>
                  </a:lnTo>
                  <a:lnTo>
                    <a:pt x="32384" y="63102"/>
                  </a:lnTo>
                  <a:lnTo>
                    <a:pt x="31591" y="64611"/>
                  </a:lnTo>
                  <a:lnTo>
                    <a:pt x="30240" y="65404"/>
                  </a:lnTo>
                  <a:lnTo>
                    <a:pt x="28575" y="65881"/>
                  </a:lnTo>
                  <a:lnTo>
                    <a:pt x="26351" y="66118"/>
                  </a:lnTo>
                  <a:lnTo>
                    <a:pt x="26351" y="67627"/>
                  </a:lnTo>
                  <a:lnTo>
                    <a:pt x="47387" y="67627"/>
                  </a:lnTo>
                  <a:lnTo>
                    <a:pt x="47387" y="66118"/>
                  </a:lnTo>
                  <a:lnTo>
                    <a:pt x="45164" y="65722"/>
                  </a:lnTo>
                  <a:lnTo>
                    <a:pt x="43656" y="65087"/>
                  </a:lnTo>
                  <a:lnTo>
                    <a:pt x="42544" y="64213"/>
                  </a:lnTo>
                  <a:lnTo>
                    <a:pt x="41909" y="62784"/>
                  </a:lnTo>
                  <a:lnTo>
                    <a:pt x="41592" y="60642"/>
                  </a:lnTo>
                  <a:lnTo>
                    <a:pt x="41433" y="57546"/>
                  </a:lnTo>
                  <a:lnTo>
                    <a:pt x="41433" y="37861"/>
                  </a:lnTo>
                  <a:lnTo>
                    <a:pt x="41353" y="35242"/>
                  </a:lnTo>
                  <a:lnTo>
                    <a:pt x="40957" y="31987"/>
                  </a:lnTo>
                  <a:lnTo>
                    <a:pt x="39845" y="28494"/>
                  </a:lnTo>
                  <a:lnTo>
                    <a:pt x="37703" y="25319"/>
                  </a:lnTo>
                  <a:lnTo>
                    <a:pt x="34289" y="22938"/>
                  </a:lnTo>
                  <a:lnTo>
                    <a:pt x="29130" y="22066"/>
                  </a:lnTo>
                  <a:lnTo>
                    <a:pt x="24923" y="22621"/>
                  </a:lnTo>
                  <a:lnTo>
                    <a:pt x="21113" y="24288"/>
                  </a:lnTo>
                  <a:lnTo>
                    <a:pt x="17699" y="26828"/>
                  </a:lnTo>
                  <a:lnTo>
                    <a:pt x="14922" y="30162"/>
                  </a:lnTo>
                  <a:lnTo>
                    <a:pt x="14684" y="30162"/>
                  </a:lnTo>
                  <a:lnTo>
                    <a:pt x="14684" y="317"/>
                  </a:lnTo>
                  <a:lnTo>
                    <a:pt x="14208" y="0"/>
                  </a:lnTo>
                  <a:close/>
                </a:path>
              </a:pathLst>
            </a:custGeom>
            <a:solidFill>
              <a:srgbClr val="000000"/>
            </a:solidFill>
          </p:spPr>
          <p:txBody>
            <a:bodyPr vert="horz" lIns="91440" tIns="45720" rIns="91440" bIns="45720" anchor="t"/>
            <a:lstStyle/>
            <a:p>
              <a:endParaRPr lang="en-IN"/>
            </a:p>
          </p:txBody>
        </p:sp>
        <p:sp>
          <p:nvSpPr>
            <p:cNvPr id="3036" name="Shape 7776"/>
            <p:cNvSpPr/>
            <p:nvPr/>
          </p:nvSpPr>
          <p:spPr>
            <a:xfrm>
              <a:off x="5852572" y="6117478"/>
              <a:ext cx="32702" cy="45561"/>
            </a:xfrm>
            <a:custGeom>
              <a:avLst/>
              <a:gdLst/>
              <a:ahLst/>
              <a:cxnLst/>
              <a:rect l="0" t="0" r="0" b="0"/>
              <a:pathLst>
                <a:path w="32702" h="45561">
                  <a:moveTo>
                    <a:pt x="14842" y="0"/>
                  </a:moveTo>
                  <a:lnTo>
                    <a:pt x="158" y="5317"/>
                  </a:lnTo>
                  <a:lnTo>
                    <a:pt x="158" y="6905"/>
                  </a:lnTo>
                  <a:lnTo>
                    <a:pt x="3571" y="6508"/>
                  </a:lnTo>
                  <a:lnTo>
                    <a:pt x="4762" y="6667"/>
                  </a:lnTo>
                  <a:lnTo>
                    <a:pt x="5873" y="7302"/>
                  </a:lnTo>
                  <a:lnTo>
                    <a:pt x="6667" y="9127"/>
                  </a:lnTo>
                  <a:lnTo>
                    <a:pt x="6984" y="12461"/>
                  </a:lnTo>
                  <a:lnTo>
                    <a:pt x="6984" y="37226"/>
                  </a:lnTo>
                  <a:lnTo>
                    <a:pt x="6667" y="40481"/>
                  </a:lnTo>
                  <a:lnTo>
                    <a:pt x="5556" y="42386"/>
                  </a:lnTo>
                  <a:lnTo>
                    <a:pt x="3412" y="43338"/>
                  </a:lnTo>
                  <a:lnTo>
                    <a:pt x="0" y="44052"/>
                  </a:lnTo>
                  <a:lnTo>
                    <a:pt x="0" y="45561"/>
                  </a:lnTo>
                  <a:lnTo>
                    <a:pt x="23732" y="45561"/>
                  </a:lnTo>
                  <a:lnTo>
                    <a:pt x="23732" y="44052"/>
                  </a:lnTo>
                  <a:lnTo>
                    <a:pt x="20319" y="43735"/>
                  </a:lnTo>
                  <a:lnTo>
                    <a:pt x="17621" y="42862"/>
                  </a:lnTo>
                  <a:lnTo>
                    <a:pt x="15953" y="40640"/>
                  </a:lnTo>
                  <a:lnTo>
                    <a:pt x="15318" y="36671"/>
                  </a:lnTo>
                  <a:lnTo>
                    <a:pt x="15318" y="14366"/>
                  </a:lnTo>
                  <a:lnTo>
                    <a:pt x="15716" y="12620"/>
                  </a:lnTo>
                  <a:lnTo>
                    <a:pt x="16588" y="10873"/>
                  </a:lnTo>
                  <a:lnTo>
                    <a:pt x="19208" y="7698"/>
                  </a:lnTo>
                  <a:lnTo>
                    <a:pt x="20716" y="6667"/>
                  </a:lnTo>
                  <a:lnTo>
                    <a:pt x="22066" y="6270"/>
                  </a:lnTo>
                  <a:lnTo>
                    <a:pt x="23177" y="6508"/>
                  </a:lnTo>
                  <a:lnTo>
                    <a:pt x="24129" y="7222"/>
                  </a:lnTo>
                  <a:lnTo>
                    <a:pt x="26113" y="8810"/>
                  </a:lnTo>
                  <a:lnTo>
                    <a:pt x="28892" y="9683"/>
                  </a:lnTo>
                  <a:lnTo>
                    <a:pt x="30479" y="9366"/>
                  </a:lnTo>
                  <a:lnTo>
                    <a:pt x="31669" y="8492"/>
                  </a:lnTo>
                  <a:lnTo>
                    <a:pt x="32463" y="7063"/>
                  </a:lnTo>
                  <a:lnTo>
                    <a:pt x="32702" y="5317"/>
                  </a:lnTo>
                  <a:lnTo>
                    <a:pt x="32384" y="3095"/>
                  </a:lnTo>
                  <a:lnTo>
                    <a:pt x="31273" y="1428"/>
                  </a:lnTo>
                  <a:lnTo>
                    <a:pt x="29605" y="317"/>
                  </a:lnTo>
                  <a:lnTo>
                    <a:pt x="27304" y="0"/>
                  </a:lnTo>
                  <a:lnTo>
                    <a:pt x="24526" y="396"/>
                  </a:lnTo>
                  <a:lnTo>
                    <a:pt x="21748" y="1905"/>
                  </a:lnTo>
                  <a:lnTo>
                    <a:pt x="18811" y="4603"/>
                  </a:lnTo>
                  <a:lnTo>
                    <a:pt x="15557" y="9048"/>
                  </a:lnTo>
                  <a:lnTo>
                    <a:pt x="15318" y="9048"/>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3037" name="Shape 7777"/>
            <p:cNvSpPr/>
            <p:nvPr/>
          </p:nvSpPr>
          <p:spPr>
            <a:xfrm>
              <a:off x="5574203" y="6117478"/>
              <a:ext cx="32702" cy="45561"/>
            </a:xfrm>
            <a:custGeom>
              <a:avLst/>
              <a:gdLst/>
              <a:ahLst/>
              <a:cxnLst/>
              <a:rect l="0" t="0" r="0" b="0"/>
              <a:pathLst>
                <a:path w="32702" h="45561">
                  <a:moveTo>
                    <a:pt x="14844" y="0"/>
                  </a:moveTo>
                  <a:lnTo>
                    <a:pt x="158" y="5317"/>
                  </a:lnTo>
                  <a:lnTo>
                    <a:pt x="158" y="6905"/>
                  </a:lnTo>
                  <a:lnTo>
                    <a:pt x="3572" y="6508"/>
                  </a:lnTo>
                  <a:lnTo>
                    <a:pt x="4762" y="6667"/>
                  </a:lnTo>
                  <a:lnTo>
                    <a:pt x="5874" y="7302"/>
                  </a:lnTo>
                  <a:lnTo>
                    <a:pt x="6667" y="9127"/>
                  </a:lnTo>
                  <a:lnTo>
                    <a:pt x="6985" y="12461"/>
                  </a:lnTo>
                  <a:lnTo>
                    <a:pt x="6985" y="37226"/>
                  </a:lnTo>
                  <a:lnTo>
                    <a:pt x="6667" y="40481"/>
                  </a:lnTo>
                  <a:lnTo>
                    <a:pt x="5556" y="42386"/>
                  </a:lnTo>
                  <a:lnTo>
                    <a:pt x="3413" y="43338"/>
                  </a:lnTo>
                  <a:lnTo>
                    <a:pt x="0" y="44052"/>
                  </a:lnTo>
                  <a:lnTo>
                    <a:pt x="0" y="45561"/>
                  </a:lnTo>
                  <a:lnTo>
                    <a:pt x="23733" y="45561"/>
                  </a:lnTo>
                  <a:lnTo>
                    <a:pt x="23733" y="44052"/>
                  </a:lnTo>
                  <a:lnTo>
                    <a:pt x="20320" y="43735"/>
                  </a:lnTo>
                  <a:lnTo>
                    <a:pt x="17701" y="42862"/>
                  </a:lnTo>
                  <a:lnTo>
                    <a:pt x="15955" y="40640"/>
                  </a:lnTo>
                  <a:lnTo>
                    <a:pt x="15319" y="36671"/>
                  </a:lnTo>
                  <a:lnTo>
                    <a:pt x="15319" y="14366"/>
                  </a:lnTo>
                  <a:lnTo>
                    <a:pt x="15716" y="12620"/>
                  </a:lnTo>
                  <a:lnTo>
                    <a:pt x="16590" y="10873"/>
                  </a:lnTo>
                  <a:lnTo>
                    <a:pt x="19288" y="7698"/>
                  </a:lnTo>
                  <a:lnTo>
                    <a:pt x="20717" y="6667"/>
                  </a:lnTo>
                  <a:lnTo>
                    <a:pt x="22066" y="6270"/>
                  </a:lnTo>
                  <a:lnTo>
                    <a:pt x="23177" y="6508"/>
                  </a:lnTo>
                  <a:lnTo>
                    <a:pt x="24130" y="7222"/>
                  </a:lnTo>
                  <a:lnTo>
                    <a:pt x="26115" y="8810"/>
                  </a:lnTo>
                  <a:lnTo>
                    <a:pt x="28892" y="9683"/>
                  </a:lnTo>
                  <a:lnTo>
                    <a:pt x="30480" y="9366"/>
                  </a:lnTo>
                  <a:lnTo>
                    <a:pt x="31671" y="8492"/>
                  </a:lnTo>
                  <a:lnTo>
                    <a:pt x="32465" y="7063"/>
                  </a:lnTo>
                  <a:lnTo>
                    <a:pt x="32702" y="5317"/>
                  </a:lnTo>
                  <a:lnTo>
                    <a:pt x="32385" y="3095"/>
                  </a:lnTo>
                  <a:lnTo>
                    <a:pt x="31274" y="1428"/>
                  </a:lnTo>
                  <a:lnTo>
                    <a:pt x="29607" y="317"/>
                  </a:lnTo>
                  <a:lnTo>
                    <a:pt x="27305" y="0"/>
                  </a:lnTo>
                  <a:lnTo>
                    <a:pt x="24527" y="396"/>
                  </a:lnTo>
                  <a:lnTo>
                    <a:pt x="21749" y="1905"/>
                  </a:lnTo>
                  <a:lnTo>
                    <a:pt x="18812" y="4603"/>
                  </a:lnTo>
                  <a:lnTo>
                    <a:pt x="15557" y="9048"/>
                  </a:lnTo>
                  <a:lnTo>
                    <a:pt x="15319" y="9048"/>
                  </a:lnTo>
                  <a:lnTo>
                    <a:pt x="15319" y="237"/>
                  </a:lnTo>
                  <a:lnTo>
                    <a:pt x="14844" y="0"/>
                  </a:lnTo>
                  <a:close/>
                </a:path>
              </a:pathLst>
            </a:custGeom>
            <a:solidFill>
              <a:srgbClr val="000000"/>
            </a:solidFill>
          </p:spPr>
          <p:txBody>
            <a:bodyPr vert="horz" lIns="91440" tIns="45720" rIns="91440" bIns="45720" anchor="t"/>
            <a:lstStyle/>
            <a:p>
              <a:endParaRPr lang="en-IN"/>
            </a:p>
          </p:txBody>
        </p:sp>
        <p:sp>
          <p:nvSpPr>
            <p:cNvPr id="3038" name="Shape 7778"/>
            <p:cNvSpPr/>
            <p:nvPr/>
          </p:nvSpPr>
          <p:spPr>
            <a:xfrm>
              <a:off x="6247383" y="6117478"/>
              <a:ext cx="29447" cy="46592"/>
            </a:xfrm>
            <a:custGeom>
              <a:avLst/>
              <a:gdLst/>
              <a:ahLst/>
              <a:cxnLst/>
              <a:rect l="0" t="0" r="0" b="0"/>
              <a:pathLst>
                <a:path w="29447" h="46592">
                  <a:moveTo>
                    <a:pt x="13890" y="0"/>
                  </a:moveTo>
                  <a:lnTo>
                    <a:pt x="9525" y="555"/>
                  </a:lnTo>
                  <a:lnTo>
                    <a:pt x="6031" y="1905"/>
                  </a:lnTo>
                  <a:lnTo>
                    <a:pt x="3412" y="3968"/>
                  </a:lnTo>
                  <a:lnTo>
                    <a:pt x="1507" y="6508"/>
                  </a:lnTo>
                  <a:lnTo>
                    <a:pt x="396" y="9286"/>
                  </a:lnTo>
                  <a:lnTo>
                    <a:pt x="0" y="12065"/>
                  </a:lnTo>
                  <a:lnTo>
                    <a:pt x="1031" y="16906"/>
                  </a:lnTo>
                  <a:lnTo>
                    <a:pt x="3571" y="20796"/>
                  </a:lnTo>
                  <a:lnTo>
                    <a:pt x="7222" y="23891"/>
                  </a:lnTo>
                  <a:lnTo>
                    <a:pt x="11587" y="26590"/>
                  </a:lnTo>
                  <a:lnTo>
                    <a:pt x="17382" y="29845"/>
                  </a:lnTo>
                  <a:lnTo>
                    <a:pt x="19525" y="31273"/>
                  </a:lnTo>
                  <a:lnTo>
                    <a:pt x="21112" y="32940"/>
                  </a:lnTo>
                  <a:lnTo>
                    <a:pt x="22065" y="34925"/>
                  </a:lnTo>
                  <a:lnTo>
                    <a:pt x="22462" y="37147"/>
                  </a:lnTo>
                  <a:lnTo>
                    <a:pt x="21749" y="40640"/>
                  </a:lnTo>
                  <a:lnTo>
                    <a:pt x="19763" y="42862"/>
                  </a:lnTo>
                  <a:lnTo>
                    <a:pt x="17143" y="44052"/>
                  </a:lnTo>
                  <a:lnTo>
                    <a:pt x="14446" y="44370"/>
                  </a:lnTo>
                  <a:lnTo>
                    <a:pt x="10238" y="43735"/>
                  </a:lnTo>
                  <a:lnTo>
                    <a:pt x="7143" y="41988"/>
                  </a:lnTo>
                  <a:lnTo>
                    <a:pt x="4921" y="39448"/>
                  </a:lnTo>
                  <a:lnTo>
                    <a:pt x="3412" y="36432"/>
                  </a:lnTo>
                  <a:lnTo>
                    <a:pt x="1666" y="30480"/>
                  </a:lnTo>
                  <a:lnTo>
                    <a:pt x="79" y="30480"/>
                  </a:lnTo>
                  <a:lnTo>
                    <a:pt x="79" y="45957"/>
                  </a:lnTo>
                  <a:lnTo>
                    <a:pt x="1427" y="45957"/>
                  </a:lnTo>
                  <a:lnTo>
                    <a:pt x="2221" y="45005"/>
                  </a:lnTo>
                  <a:lnTo>
                    <a:pt x="3571" y="44767"/>
                  </a:lnTo>
                  <a:lnTo>
                    <a:pt x="8651" y="45640"/>
                  </a:lnTo>
                  <a:lnTo>
                    <a:pt x="15081" y="46592"/>
                  </a:lnTo>
                  <a:lnTo>
                    <a:pt x="18335" y="46196"/>
                  </a:lnTo>
                  <a:lnTo>
                    <a:pt x="21590" y="45163"/>
                  </a:lnTo>
                  <a:lnTo>
                    <a:pt x="24606" y="43417"/>
                  </a:lnTo>
                  <a:lnTo>
                    <a:pt x="27146" y="40957"/>
                  </a:lnTo>
                  <a:lnTo>
                    <a:pt x="28812" y="37702"/>
                  </a:lnTo>
                  <a:lnTo>
                    <a:pt x="29447" y="33813"/>
                  </a:lnTo>
                  <a:lnTo>
                    <a:pt x="28812" y="29845"/>
                  </a:lnTo>
                  <a:lnTo>
                    <a:pt x="27066" y="26828"/>
                  </a:lnTo>
                  <a:lnTo>
                    <a:pt x="24446" y="24288"/>
                  </a:lnTo>
                  <a:lnTo>
                    <a:pt x="21112" y="22066"/>
                  </a:lnTo>
                  <a:lnTo>
                    <a:pt x="10397" y="15795"/>
                  </a:lnTo>
                  <a:lnTo>
                    <a:pt x="8175" y="13970"/>
                  </a:lnTo>
                  <a:lnTo>
                    <a:pt x="6905" y="12143"/>
                  </a:lnTo>
                  <a:lnTo>
                    <a:pt x="6190" y="8731"/>
                  </a:lnTo>
                  <a:lnTo>
                    <a:pt x="6587" y="6587"/>
                  </a:lnTo>
                  <a:lnTo>
                    <a:pt x="7857" y="4523"/>
                  </a:lnTo>
                  <a:lnTo>
                    <a:pt x="10159" y="2936"/>
                  </a:lnTo>
                  <a:lnTo>
                    <a:pt x="13652" y="2301"/>
                  </a:lnTo>
                  <a:lnTo>
                    <a:pt x="16986" y="2777"/>
                  </a:lnTo>
                  <a:lnTo>
                    <a:pt x="20002" y="4523"/>
                  </a:lnTo>
                  <a:lnTo>
                    <a:pt x="21431" y="6111"/>
                  </a:lnTo>
                  <a:lnTo>
                    <a:pt x="22700" y="8255"/>
                  </a:lnTo>
                  <a:lnTo>
                    <a:pt x="23732" y="11032"/>
                  </a:lnTo>
                  <a:lnTo>
                    <a:pt x="24685" y="14446"/>
                  </a:lnTo>
                  <a:lnTo>
                    <a:pt x="26193" y="14446"/>
                  </a:lnTo>
                  <a:lnTo>
                    <a:pt x="25796" y="872"/>
                  </a:lnTo>
                  <a:lnTo>
                    <a:pt x="24685" y="872"/>
                  </a:lnTo>
                  <a:lnTo>
                    <a:pt x="24050" y="1587"/>
                  </a:lnTo>
                  <a:lnTo>
                    <a:pt x="23018" y="1983"/>
                  </a:lnTo>
                  <a:lnTo>
                    <a:pt x="19446" y="1031"/>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3039" name="Shape 7779"/>
            <p:cNvSpPr/>
            <p:nvPr/>
          </p:nvSpPr>
          <p:spPr>
            <a:xfrm>
              <a:off x="6077045" y="6117478"/>
              <a:ext cx="29368" cy="46592"/>
            </a:xfrm>
            <a:custGeom>
              <a:avLst/>
              <a:gdLst/>
              <a:ahLst/>
              <a:cxnLst/>
              <a:rect l="0" t="0" r="0" b="0"/>
              <a:pathLst>
                <a:path w="29368" h="46592">
                  <a:moveTo>
                    <a:pt x="13811" y="0"/>
                  </a:moveTo>
                  <a:lnTo>
                    <a:pt x="9525" y="555"/>
                  </a:lnTo>
                  <a:lnTo>
                    <a:pt x="6032" y="1905"/>
                  </a:lnTo>
                  <a:lnTo>
                    <a:pt x="3333" y="3968"/>
                  </a:lnTo>
                  <a:lnTo>
                    <a:pt x="1428" y="6508"/>
                  </a:lnTo>
                  <a:lnTo>
                    <a:pt x="396" y="9286"/>
                  </a:lnTo>
                  <a:lnTo>
                    <a:pt x="0" y="12065"/>
                  </a:lnTo>
                  <a:lnTo>
                    <a:pt x="952" y="16906"/>
                  </a:lnTo>
                  <a:lnTo>
                    <a:pt x="3492" y="20796"/>
                  </a:lnTo>
                  <a:lnTo>
                    <a:pt x="7222" y="23891"/>
                  </a:lnTo>
                  <a:lnTo>
                    <a:pt x="11588" y="26590"/>
                  </a:lnTo>
                  <a:lnTo>
                    <a:pt x="17303" y="29845"/>
                  </a:lnTo>
                  <a:lnTo>
                    <a:pt x="19526" y="31273"/>
                  </a:lnTo>
                  <a:lnTo>
                    <a:pt x="21113" y="32940"/>
                  </a:lnTo>
                  <a:lnTo>
                    <a:pt x="22066" y="34925"/>
                  </a:lnTo>
                  <a:lnTo>
                    <a:pt x="22462" y="37147"/>
                  </a:lnTo>
                  <a:lnTo>
                    <a:pt x="21668" y="40640"/>
                  </a:lnTo>
                  <a:lnTo>
                    <a:pt x="19684" y="42862"/>
                  </a:lnTo>
                  <a:lnTo>
                    <a:pt x="17064" y="44052"/>
                  </a:lnTo>
                  <a:lnTo>
                    <a:pt x="14446" y="44370"/>
                  </a:lnTo>
                  <a:lnTo>
                    <a:pt x="10238" y="43735"/>
                  </a:lnTo>
                  <a:lnTo>
                    <a:pt x="7063" y="41988"/>
                  </a:lnTo>
                  <a:lnTo>
                    <a:pt x="4841" y="39448"/>
                  </a:lnTo>
                  <a:lnTo>
                    <a:pt x="3333" y="36432"/>
                  </a:lnTo>
                  <a:lnTo>
                    <a:pt x="1666" y="30480"/>
                  </a:lnTo>
                  <a:lnTo>
                    <a:pt x="78" y="30480"/>
                  </a:lnTo>
                  <a:lnTo>
                    <a:pt x="78" y="45957"/>
                  </a:lnTo>
                  <a:lnTo>
                    <a:pt x="1348" y="45957"/>
                  </a:lnTo>
                  <a:lnTo>
                    <a:pt x="2222" y="45005"/>
                  </a:lnTo>
                  <a:lnTo>
                    <a:pt x="3571" y="44767"/>
                  </a:lnTo>
                  <a:lnTo>
                    <a:pt x="5873" y="45005"/>
                  </a:lnTo>
                  <a:lnTo>
                    <a:pt x="8651" y="45640"/>
                  </a:lnTo>
                  <a:lnTo>
                    <a:pt x="15001" y="46592"/>
                  </a:lnTo>
                  <a:lnTo>
                    <a:pt x="18334" y="46196"/>
                  </a:lnTo>
                  <a:lnTo>
                    <a:pt x="21590" y="45163"/>
                  </a:lnTo>
                  <a:lnTo>
                    <a:pt x="24606" y="43417"/>
                  </a:lnTo>
                  <a:lnTo>
                    <a:pt x="27066" y="40957"/>
                  </a:lnTo>
                  <a:lnTo>
                    <a:pt x="28732" y="37702"/>
                  </a:lnTo>
                  <a:lnTo>
                    <a:pt x="29368" y="33813"/>
                  </a:lnTo>
                  <a:lnTo>
                    <a:pt x="28732" y="29845"/>
                  </a:lnTo>
                  <a:lnTo>
                    <a:pt x="26987" y="26828"/>
                  </a:lnTo>
                  <a:lnTo>
                    <a:pt x="24367" y="24288"/>
                  </a:lnTo>
                  <a:lnTo>
                    <a:pt x="21033" y="22066"/>
                  </a:lnTo>
                  <a:lnTo>
                    <a:pt x="10397" y="15795"/>
                  </a:lnTo>
                  <a:lnTo>
                    <a:pt x="8175" y="13970"/>
                  </a:lnTo>
                  <a:lnTo>
                    <a:pt x="6826" y="12143"/>
                  </a:lnTo>
                  <a:lnTo>
                    <a:pt x="6111" y="8731"/>
                  </a:lnTo>
                  <a:lnTo>
                    <a:pt x="6508" y="6587"/>
                  </a:lnTo>
                  <a:lnTo>
                    <a:pt x="7857" y="4523"/>
                  </a:lnTo>
                  <a:lnTo>
                    <a:pt x="10159" y="2936"/>
                  </a:lnTo>
                  <a:lnTo>
                    <a:pt x="13652" y="2301"/>
                  </a:lnTo>
                  <a:lnTo>
                    <a:pt x="16906" y="2777"/>
                  </a:lnTo>
                  <a:lnTo>
                    <a:pt x="20002" y="4523"/>
                  </a:lnTo>
                  <a:lnTo>
                    <a:pt x="21431" y="6111"/>
                  </a:lnTo>
                  <a:lnTo>
                    <a:pt x="22621" y="8255"/>
                  </a:lnTo>
                  <a:lnTo>
                    <a:pt x="23732" y="11032"/>
                  </a:lnTo>
                  <a:lnTo>
                    <a:pt x="24606" y="14446"/>
                  </a:lnTo>
                  <a:lnTo>
                    <a:pt x="26113" y="14446"/>
                  </a:lnTo>
                  <a:lnTo>
                    <a:pt x="25716" y="872"/>
                  </a:lnTo>
                  <a:lnTo>
                    <a:pt x="24606" y="872"/>
                  </a:lnTo>
                  <a:lnTo>
                    <a:pt x="24049" y="1587"/>
                  </a:lnTo>
                  <a:lnTo>
                    <a:pt x="22938" y="1983"/>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040" name="Shape 7780"/>
            <p:cNvSpPr/>
            <p:nvPr/>
          </p:nvSpPr>
          <p:spPr>
            <a:xfrm>
              <a:off x="6011640" y="6117478"/>
              <a:ext cx="29447" cy="46592"/>
            </a:xfrm>
            <a:custGeom>
              <a:avLst/>
              <a:gdLst/>
              <a:ahLst/>
              <a:cxnLst/>
              <a:rect l="0" t="0" r="0" b="0"/>
              <a:pathLst>
                <a:path w="29447" h="46592">
                  <a:moveTo>
                    <a:pt x="13889" y="0"/>
                  </a:moveTo>
                  <a:lnTo>
                    <a:pt x="9525" y="555"/>
                  </a:lnTo>
                  <a:lnTo>
                    <a:pt x="6032" y="1905"/>
                  </a:lnTo>
                  <a:lnTo>
                    <a:pt x="3333" y="3968"/>
                  </a:lnTo>
                  <a:lnTo>
                    <a:pt x="1507" y="6508"/>
                  </a:lnTo>
                  <a:lnTo>
                    <a:pt x="396" y="9286"/>
                  </a:lnTo>
                  <a:lnTo>
                    <a:pt x="0" y="12065"/>
                  </a:lnTo>
                  <a:lnTo>
                    <a:pt x="952" y="16906"/>
                  </a:lnTo>
                  <a:lnTo>
                    <a:pt x="3492" y="20796"/>
                  </a:lnTo>
                  <a:lnTo>
                    <a:pt x="7222" y="23891"/>
                  </a:lnTo>
                  <a:lnTo>
                    <a:pt x="11588" y="26590"/>
                  </a:lnTo>
                  <a:lnTo>
                    <a:pt x="17303" y="29845"/>
                  </a:lnTo>
                  <a:lnTo>
                    <a:pt x="19526" y="31273"/>
                  </a:lnTo>
                  <a:lnTo>
                    <a:pt x="21113" y="32940"/>
                  </a:lnTo>
                  <a:lnTo>
                    <a:pt x="22066" y="34925"/>
                  </a:lnTo>
                  <a:lnTo>
                    <a:pt x="22462" y="37147"/>
                  </a:lnTo>
                  <a:lnTo>
                    <a:pt x="21668" y="40640"/>
                  </a:lnTo>
                  <a:lnTo>
                    <a:pt x="19684" y="42862"/>
                  </a:lnTo>
                  <a:lnTo>
                    <a:pt x="17145" y="44052"/>
                  </a:lnTo>
                  <a:lnTo>
                    <a:pt x="14446" y="44370"/>
                  </a:lnTo>
                  <a:lnTo>
                    <a:pt x="10238" y="43735"/>
                  </a:lnTo>
                  <a:lnTo>
                    <a:pt x="7143" y="41988"/>
                  </a:lnTo>
                  <a:lnTo>
                    <a:pt x="4921" y="39448"/>
                  </a:lnTo>
                  <a:lnTo>
                    <a:pt x="3333" y="36432"/>
                  </a:lnTo>
                  <a:lnTo>
                    <a:pt x="1666" y="30480"/>
                  </a:lnTo>
                  <a:lnTo>
                    <a:pt x="78" y="30480"/>
                  </a:lnTo>
                  <a:lnTo>
                    <a:pt x="78" y="45957"/>
                  </a:lnTo>
                  <a:lnTo>
                    <a:pt x="1348" y="45957"/>
                  </a:lnTo>
                  <a:lnTo>
                    <a:pt x="2222" y="45005"/>
                  </a:lnTo>
                  <a:lnTo>
                    <a:pt x="3571" y="44767"/>
                  </a:lnTo>
                  <a:lnTo>
                    <a:pt x="5873" y="45005"/>
                  </a:lnTo>
                  <a:lnTo>
                    <a:pt x="8651" y="45640"/>
                  </a:lnTo>
                  <a:lnTo>
                    <a:pt x="15081" y="46592"/>
                  </a:lnTo>
                  <a:lnTo>
                    <a:pt x="18334" y="46196"/>
                  </a:lnTo>
                  <a:lnTo>
                    <a:pt x="21589" y="45163"/>
                  </a:lnTo>
                  <a:lnTo>
                    <a:pt x="24606" y="43417"/>
                  </a:lnTo>
                  <a:lnTo>
                    <a:pt x="27066" y="40957"/>
                  </a:lnTo>
                  <a:lnTo>
                    <a:pt x="28812" y="37702"/>
                  </a:lnTo>
                  <a:lnTo>
                    <a:pt x="29447" y="33813"/>
                  </a:lnTo>
                  <a:lnTo>
                    <a:pt x="28812" y="29845"/>
                  </a:lnTo>
                  <a:lnTo>
                    <a:pt x="27066" y="26828"/>
                  </a:lnTo>
                  <a:lnTo>
                    <a:pt x="24447" y="24288"/>
                  </a:lnTo>
                  <a:lnTo>
                    <a:pt x="21113" y="22066"/>
                  </a:lnTo>
                  <a:lnTo>
                    <a:pt x="10397" y="15795"/>
                  </a:lnTo>
                  <a:lnTo>
                    <a:pt x="8175" y="13970"/>
                  </a:lnTo>
                  <a:lnTo>
                    <a:pt x="6905" y="12143"/>
                  </a:lnTo>
                  <a:lnTo>
                    <a:pt x="6111" y="8731"/>
                  </a:lnTo>
                  <a:lnTo>
                    <a:pt x="6587" y="6587"/>
                  </a:lnTo>
                  <a:lnTo>
                    <a:pt x="7857" y="4523"/>
                  </a:lnTo>
                  <a:lnTo>
                    <a:pt x="10159" y="2936"/>
                  </a:lnTo>
                  <a:lnTo>
                    <a:pt x="13652" y="2301"/>
                  </a:lnTo>
                  <a:lnTo>
                    <a:pt x="16906" y="2777"/>
                  </a:lnTo>
                  <a:lnTo>
                    <a:pt x="20002" y="4523"/>
                  </a:lnTo>
                  <a:lnTo>
                    <a:pt x="21431" y="6111"/>
                  </a:lnTo>
                  <a:lnTo>
                    <a:pt x="22701" y="8255"/>
                  </a:lnTo>
                  <a:lnTo>
                    <a:pt x="23732" y="11032"/>
                  </a:lnTo>
                  <a:lnTo>
                    <a:pt x="24684" y="14446"/>
                  </a:lnTo>
                  <a:lnTo>
                    <a:pt x="26113" y="14446"/>
                  </a:lnTo>
                  <a:lnTo>
                    <a:pt x="25717" y="872"/>
                  </a:lnTo>
                  <a:lnTo>
                    <a:pt x="24684" y="872"/>
                  </a:lnTo>
                  <a:lnTo>
                    <a:pt x="24050" y="1587"/>
                  </a:lnTo>
                  <a:lnTo>
                    <a:pt x="22938" y="1983"/>
                  </a:lnTo>
                  <a:lnTo>
                    <a:pt x="21431" y="1666"/>
                  </a:lnTo>
                  <a:lnTo>
                    <a:pt x="19446" y="1031"/>
                  </a:lnTo>
                  <a:lnTo>
                    <a:pt x="13889" y="0"/>
                  </a:lnTo>
                  <a:close/>
                </a:path>
              </a:pathLst>
            </a:custGeom>
            <a:solidFill>
              <a:srgbClr val="000000"/>
            </a:solidFill>
          </p:spPr>
          <p:txBody>
            <a:bodyPr vert="horz" lIns="91440" tIns="45720" rIns="91440" bIns="45720" anchor="t"/>
            <a:lstStyle/>
            <a:p>
              <a:endParaRPr lang="en-IN"/>
            </a:p>
          </p:txBody>
        </p:sp>
        <p:sp>
          <p:nvSpPr>
            <p:cNvPr id="3041" name="Shape 7781"/>
            <p:cNvSpPr/>
            <p:nvPr/>
          </p:nvSpPr>
          <p:spPr>
            <a:xfrm>
              <a:off x="5435615" y="6152958"/>
              <a:ext cx="13732" cy="24051"/>
            </a:xfrm>
            <a:custGeom>
              <a:avLst/>
              <a:gdLst/>
              <a:ahLst/>
              <a:cxnLst/>
              <a:rect l="0" t="0" r="0" b="0"/>
              <a:pathLst>
                <a:path w="13732" h="24051">
                  <a:moveTo>
                    <a:pt x="5714" y="0"/>
                  </a:moveTo>
                  <a:lnTo>
                    <a:pt x="3809" y="317"/>
                  </a:lnTo>
                  <a:lnTo>
                    <a:pt x="1904" y="1270"/>
                  </a:lnTo>
                  <a:lnTo>
                    <a:pt x="556" y="3016"/>
                  </a:lnTo>
                  <a:lnTo>
                    <a:pt x="0" y="5715"/>
                  </a:lnTo>
                  <a:lnTo>
                    <a:pt x="556" y="8176"/>
                  </a:lnTo>
                  <a:lnTo>
                    <a:pt x="2063" y="9683"/>
                  </a:lnTo>
                  <a:lnTo>
                    <a:pt x="4127" y="10477"/>
                  </a:lnTo>
                  <a:lnTo>
                    <a:pt x="6112" y="10716"/>
                  </a:lnTo>
                  <a:lnTo>
                    <a:pt x="7619" y="10477"/>
                  </a:lnTo>
                  <a:lnTo>
                    <a:pt x="8493" y="10318"/>
                  </a:lnTo>
                  <a:lnTo>
                    <a:pt x="9445" y="10636"/>
                  </a:lnTo>
                  <a:lnTo>
                    <a:pt x="9922" y="11668"/>
                  </a:lnTo>
                  <a:lnTo>
                    <a:pt x="9525" y="13493"/>
                  </a:lnTo>
                  <a:lnTo>
                    <a:pt x="8254" y="16113"/>
                  </a:lnTo>
                  <a:lnTo>
                    <a:pt x="5714" y="19050"/>
                  </a:lnTo>
                  <a:lnTo>
                    <a:pt x="1746" y="22146"/>
                  </a:lnTo>
                  <a:lnTo>
                    <a:pt x="2698" y="24051"/>
                  </a:lnTo>
                  <a:lnTo>
                    <a:pt x="4524" y="23177"/>
                  </a:lnTo>
                  <a:lnTo>
                    <a:pt x="6825" y="21431"/>
                  </a:lnTo>
                  <a:lnTo>
                    <a:pt x="11509" y="16192"/>
                  </a:lnTo>
                  <a:lnTo>
                    <a:pt x="13097" y="12938"/>
                  </a:lnTo>
                  <a:lnTo>
                    <a:pt x="13732" y="9525"/>
                  </a:lnTo>
                  <a:lnTo>
                    <a:pt x="13334" y="5953"/>
                  </a:lnTo>
                  <a:lnTo>
                    <a:pt x="12144" y="3333"/>
                  </a:lnTo>
                  <a:lnTo>
                    <a:pt x="10636" y="1587"/>
                  </a:lnTo>
                  <a:lnTo>
                    <a:pt x="8811" y="556"/>
                  </a:lnTo>
                  <a:lnTo>
                    <a:pt x="5714" y="0"/>
                  </a:lnTo>
                  <a:close/>
                </a:path>
              </a:pathLst>
            </a:custGeom>
            <a:solidFill>
              <a:srgbClr val="000000"/>
            </a:solidFill>
          </p:spPr>
          <p:txBody>
            <a:bodyPr vert="horz" lIns="91440" tIns="45720" rIns="91440" bIns="45720" anchor="t"/>
            <a:lstStyle/>
            <a:p>
              <a:endParaRPr lang="en-IN"/>
            </a:p>
          </p:txBody>
        </p:sp>
        <p:sp>
          <p:nvSpPr>
            <p:cNvPr id="3042" name="Shape 7782"/>
            <p:cNvSpPr/>
            <p:nvPr/>
          </p:nvSpPr>
          <p:spPr>
            <a:xfrm>
              <a:off x="5758434" y="6117478"/>
              <a:ext cx="46037" cy="67071"/>
            </a:xfrm>
            <a:custGeom>
              <a:avLst/>
              <a:gdLst/>
              <a:ahLst/>
              <a:cxnLst/>
              <a:rect l="0" t="0" r="0" b="0"/>
              <a:pathLst>
                <a:path w="46037" h="67071">
                  <a:moveTo>
                    <a:pt x="14683" y="0"/>
                  </a:moveTo>
                  <a:lnTo>
                    <a:pt x="396" y="5080"/>
                  </a:lnTo>
                  <a:lnTo>
                    <a:pt x="396" y="6667"/>
                  </a:lnTo>
                  <a:lnTo>
                    <a:pt x="3175" y="6508"/>
                  </a:lnTo>
                  <a:lnTo>
                    <a:pt x="5238" y="6826"/>
                  </a:lnTo>
                  <a:lnTo>
                    <a:pt x="6350" y="7857"/>
                  </a:lnTo>
                  <a:lnTo>
                    <a:pt x="6826" y="9683"/>
                  </a:lnTo>
                  <a:lnTo>
                    <a:pt x="6905" y="12223"/>
                  </a:lnTo>
                  <a:lnTo>
                    <a:pt x="6905" y="58578"/>
                  </a:lnTo>
                  <a:lnTo>
                    <a:pt x="6826" y="61277"/>
                  </a:lnTo>
                  <a:lnTo>
                    <a:pt x="5952" y="63341"/>
                  </a:lnTo>
                  <a:lnTo>
                    <a:pt x="3888" y="64690"/>
                  </a:lnTo>
                  <a:lnTo>
                    <a:pt x="0" y="65405"/>
                  </a:lnTo>
                  <a:lnTo>
                    <a:pt x="0" y="67071"/>
                  </a:lnTo>
                  <a:lnTo>
                    <a:pt x="23971" y="67071"/>
                  </a:lnTo>
                  <a:lnTo>
                    <a:pt x="23971" y="65325"/>
                  </a:lnTo>
                  <a:lnTo>
                    <a:pt x="19605" y="65007"/>
                  </a:lnTo>
                  <a:lnTo>
                    <a:pt x="16906" y="63976"/>
                  </a:lnTo>
                  <a:lnTo>
                    <a:pt x="15636" y="61753"/>
                  </a:lnTo>
                  <a:lnTo>
                    <a:pt x="15239" y="57863"/>
                  </a:lnTo>
                  <a:lnTo>
                    <a:pt x="15239" y="42306"/>
                  </a:lnTo>
                  <a:lnTo>
                    <a:pt x="17621" y="44291"/>
                  </a:lnTo>
                  <a:lnTo>
                    <a:pt x="20002" y="45640"/>
                  </a:lnTo>
                  <a:lnTo>
                    <a:pt x="25241" y="46592"/>
                  </a:lnTo>
                  <a:lnTo>
                    <a:pt x="31669" y="45481"/>
                  </a:lnTo>
                  <a:lnTo>
                    <a:pt x="36829" y="42465"/>
                  </a:lnTo>
                  <a:lnTo>
                    <a:pt x="40877" y="38178"/>
                  </a:lnTo>
                  <a:lnTo>
                    <a:pt x="43734" y="32861"/>
                  </a:lnTo>
                  <a:lnTo>
                    <a:pt x="45481" y="27066"/>
                  </a:lnTo>
                  <a:lnTo>
                    <a:pt x="46037" y="21272"/>
                  </a:lnTo>
                  <a:lnTo>
                    <a:pt x="45720" y="16588"/>
                  </a:lnTo>
                  <a:lnTo>
                    <a:pt x="44767" y="12382"/>
                  </a:lnTo>
                  <a:lnTo>
                    <a:pt x="43258" y="8810"/>
                  </a:lnTo>
                  <a:lnTo>
                    <a:pt x="41194" y="5715"/>
                  </a:lnTo>
                  <a:lnTo>
                    <a:pt x="38734" y="3253"/>
                  </a:lnTo>
                  <a:lnTo>
                    <a:pt x="36036" y="1507"/>
                  </a:lnTo>
                  <a:lnTo>
                    <a:pt x="33020" y="396"/>
                  </a:lnTo>
                  <a:lnTo>
                    <a:pt x="29686" y="0"/>
                  </a:lnTo>
                  <a:lnTo>
                    <a:pt x="26193" y="396"/>
                  </a:lnTo>
                  <a:lnTo>
                    <a:pt x="23097" y="1428"/>
                  </a:lnTo>
                  <a:lnTo>
                    <a:pt x="20292" y="3235"/>
                  </a:lnTo>
                  <a:lnTo>
                    <a:pt x="25002" y="5952"/>
                  </a:lnTo>
                  <a:lnTo>
                    <a:pt x="28971" y="6587"/>
                  </a:lnTo>
                  <a:lnTo>
                    <a:pt x="31987" y="8492"/>
                  </a:lnTo>
                  <a:lnTo>
                    <a:pt x="34289" y="11112"/>
                  </a:lnTo>
                  <a:lnTo>
                    <a:pt x="35797" y="14287"/>
                  </a:lnTo>
                  <a:lnTo>
                    <a:pt x="37226" y="20478"/>
                  </a:lnTo>
                  <a:lnTo>
                    <a:pt x="37464" y="22860"/>
                  </a:lnTo>
                  <a:lnTo>
                    <a:pt x="37543" y="24288"/>
                  </a:lnTo>
                  <a:lnTo>
                    <a:pt x="37384" y="28257"/>
                  </a:lnTo>
                  <a:lnTo>
                    <a:pt x="36908" y="31670"/>
                  </a:lnTo>
                  <a:lnTo>
                    <a:pt x="36114" y="34527"/>
                  </a:lnTo>
                  <a:lnTo>
                    <a:pt x="35083" y="36908"/>
                  </a:lnTo>
                  <a:lnTo>
                    <a:pt x="32702" y="40242"/>
                  </a:lnTo>
                  <a:lnTo>
                    <a:pt x="30003" y="42227"/>
                  </a:lnTo>
                  <a:lnTo>
                    <a:pt x="27463" y="43180"/>
                  </a:lnTo>
                  <a:lnTo>
                    <a:pt x="25400" y="43417"/>
                  </a:lnTo>
                  <a:lnTo>
                    <a:pt x="21509" y="42703"/>
                  </a:lnTo>
                  <a:lnTo>
                    <a:pt x="18256" y="40957"/>
                  </a:lnTo>
                  <a:lnTo>
                    <a:pt x="16033" y="38813"/>
                  </a:lnTo>
                  <a:lnTo>
                    <a:pt x="15239" y="36830"/>
                  </a:lnTo>
                  <a:lnTo>
                    <a:pt x="15239" y="12461"/>
                  </a:lnTo>
                  <a:lnTo>
                    <a:pt x="15953" y="10715"/>
                  </a:lnTo>
                  <a:lnTo>
                    <a:pt x="17223" y="9127"/>
                  </a:lnTo>
                  <a:lnTo>
                    <a:pt x="20954" y="6826"/>
                  </a:lnTo>
                  <a:lnTo>
                    <a:pt x="23018" y="6111"/>
                  </a:lnTo>
                  <a:lnTo>
                    <a:pt x="25002" y="5952"/>
                  </a:lnTo>
                  <a:lnTo>
                    <a:pt x="20292" y="3235"/>
                  </a:lnTo>
                  <a:lnTo>
                    <a:pt x="18414" y="4445"/>
                  </a:lnTo>
                  <a:lnTo>
                    <a:pt x="16668" y="6111"/>
                  </a:lnTo>
                  <a:lnTo>
                    <a:pt x="15477" y="7620"/>
                  </a:lnTo>
                  <a:lnTo>
                    <a:pt x="15239" y="7461"/>
                  </a:lnTo>
                  <a:lnTo>
                    <a:pt x="15239" y="237"/>
                  </a:lnTo>
                  <a:lnTo>
                    <a:pt x="14683" y="0"/>
                  </a:lnTo>
                  <a:close/>
                </a:path>
              </a:pathLst>
            </a:custGeom>
            <a:solidFill>
              <a:srgbClr val="000000"/>
            </a:solidFill>
          </p:spPr>
          <p:txBody>
            <a:bodyPr vert="horz" lIns="91440" tIns="45720" rIns="91440" bIns="45720" anchor="t"/>
            <a:lstStyle/>
            <a:p>
              <a:endParaRPr lang="en-IN"/>
            </a:p>
          </p:txBody>
        </p:sp>
        <p:sp>
          <p:nvSpPr>
            <p:cNvPr id="3043" name="Shape 7783"/>
            <p:cNvSpPr/>
            <p:nvPr/>
          </p:nvSpPr>
          <p:spPr>
            <a:xfrm>
              <a:off x="5481097" y="6117478"/>
              <a:ext cx="46037" cy="67071"/>
            </a:xfrm>
            <a:custGeom>
              <a:avLst/>
              <a:gdLst/>
              <a:ahLst/>
              <a:cxnLst/>
              <a:rect l="0" t="0" r="0" b="0"/>
              <a:pathLst>
                <a:path w="46037" h="67071">
                  <a:moveTo>
                    <a:pt x="14604" y="0"/>
                  </a:moveTo>
                  <a:lnTo>
                    <a:pt x="396" y="5080"/>
                  </a:lnTo>
                  <a:lnTo>
                    <a:pt x="396" y="6667"/>
                  </a:lnTo>
                  <a:lnTo>
                    <a:pt x="3175" y="6508"/>
                  </a:lnTo>
                  <a:lnTo>
                    <a:pt x="5158" y="6826"/>
                  </a:lnTo>
                  <a:lnTo>
                    <a:pt x="6350" y="7857"/>
                  </a:lnTo>
                  <a:lnTo>
                    <a:pt x="6825" y="9683"/>
                  </a:lnTo>
                  <a:lnTo>
                    <a:pt x="6905" y="12223"/>
                  </a:lnTo>
                  <a:lnTo>
                    <a:pt x="6905" y="58578"/>
                  </a:lnTo>
                  <a:lnTo>
                    <a:pt x="6825" y="61277"/>
                  </a:lnTo>
                  <a:lnTo>
                    <a:pt x="5952" y="63341"/>
                  </a:lnTo>
                  <a:lnTo>
                    <a:pt x="3888" y="64690"/>
                  </a:lnTo>
                  <a:lnTo>
                    <a:pt x="0" y="65405"/>
                  </a:lnTo>
                  <a:lnTo>
                    <a:pt x="0" y="67071"/>
                  </a:lnTo>
                  <a:lnTo>
                    <a:pt x="23971" y="67071"/>
                  </a:lnTo>
                  <a:lnTo>
                    <a:pt x="23971" y="65325"/>
                  </a:lnTo>
                  <a:lnTo>
                    <a:pt x="19605" y="65007"/>
                  </a:lnTo>
                  <a:lnTo>
                    <a:pt x="16905" y="63976"/>
                  </a:lnTo>
                  <a:lnTo>
                    <a:pt x="15636" y="61753"/>
                  </a:lnTo>
                  <a:lnTo>
                    <a:pt x="15239" y="57863"/>
                  </a:lnTo>
                  <a:lnTo>
                    <a:pt x="15239" y="42306"/>
                  </a:lnTo>
                  <a:lnTo>
                    <a:pt x="17621" y="44291"/>
                  </a:lnTo>
                  <a:lnTo>
                    <a:pt x="20002" y="45640"/>
                  </a:lnTo>
                  <a:lnTo>
                    <a:pt x="25241" y="46592"/>
                  </a:lnTo>
                  <a:lnTo>
                    <a:pt x="31591" y="45481"/>
                  </a:lnTo>
                  <a:lnTo>
                    <a:pt x="36749" y="42465"/>
                  </a:lnTo>
                  <a:lnTo>
                    <a:pt x="40798" y="38178"/>
                  </a:lnTo>
                  <a:lnTo>
                    <a:pt x="43734" y="32861"/>
                  </a:lnTo>
                  <a:lnTo>
                    <a:pt x="45480" y="27066"/>
                  </a:lnTo>
                  <a:lnTo>
                    <a:pt x="46037" y="21272"/>
                  </a:lnTo>
                  <a:lnTo>
                    <a:pt x="45639" y="16588"/>
                  </a:lnTo>
                  <a:lnTo>
                    <a:pt x="44687" y="12382"/>
                  </a:lnTo>
                  <a:lnTo>
                    <a:pt x="43258" y="8810"/>
                  </a:lnTo>
                  <a:lnTo>
                    <a:pt x="41194" y="5715"/>
                  </a:lnTo>
                  <a:lnTo>
                    <a:pt x="38734" y="3253"/>
                  </a:lnTo>
                  <a:lnTo>
                    <a:pt x="35955" y="1507"/>
                  </a:lnTo>
                  <a:lnTo>
                    <a:pt x="32939" y="396"/>
                  </a:lnTo>
                  <a:lnTo>
                    <a:pt x="29686" y="0"/>
                  </a:lnTo>
                  <a:lnTo>
                    <a:pt x="26193" y="396"/>
                  </a:lnTo>
                  <a:lnTo>
                    <a:pt x="23097" y="1428"/>
                  </a:lnTo>
                  <a:lnTo>
                    <a:pt x="20229" y="3244"/>
                  </a:lnTo>
                  <a:lnTo>
                    <a:pt x="24923" y="5952"/>
                  </a:lnTo>
                  <a:lnTo>
                    <a:pt x="28971" y="6587"/>
                  </a:lnTo>
                  <a:lnTo>
                    <a:pt x="31987" y="8492"/>
                  </a:lnTo>
                  <a:lnTo>
                    <a:pt x="34209" y="11112"/>
                  </a:lnTo>
                  <a:lnTo>
                    <a:pt x="35718" y="14287"/>
                  </a:lnTo>
                  <a:lnTo>
                    <a:pt x="37226" y="20478"/>
                  </a:lnTo>
                  <a:lnTo>
                    <a:pt x="37464" y="22860"/>
                  </a:lnTo>
                  <a:lnTo>
                    <a:pt x="37543" y="24288"/>
                  </a:lnTo>
                  <a:lnTo>
                    <a:pt x="37384" y="28257"/>
                  </a:lnTo>
                  <a:lnTo>
                    <a:pt x="36908" y="31670"/>
                  </a:lnTo>
                  <a:lnTo>
                    <a:pt x="36114" y="34527"/>
                  </a:lnTo>
                  <a:lnTo>
                    <a:pt x="35083" y="36908"/>
                  </a:lnTo>
                  <a:lnTo>
                    <a:pt x="32622" y="40242"/>
                  </a:lnTo>
                  <a:lnTo>
                    <a:pt x="29923" y="42227"/>
                  </a:lnTo>
                  <a:lnTo>
                    <a:pt x="27383" y="43180"/>
                  </a:lnTo>
                  <a:lnTo>
                    <a:pt x="25319" y="43417"/>
                  </a:lnTo>
                  <a:lnTo>
                    <a:pt x="21431" y="42703"/>
                  </a:lnTo>
                  <a:lnTo>
                    <a:pt x="18256" y="40957"/>
                  </a:lnTo>
                  <a:lnTo>
                    <a:pt x="16033" y="38813"/>
                  </a:lnTo>
                  <a:lnTo>
                    <a:pt x="15239" y="36830"/>
                  </a:lnTo>
                  <a:lnTo>
                    <a:pt x="15239" y="12461"/>
                  </a:lnTo>
                  <a:lnTo>
                    <a:pt x="15953" y="10715"/>
                  </a:lnTo>
                  <a:lnTo>
                    <a:pt x="17223" y="9127"/>
                  </a:lnTo>
                  <a:lnTo>
                    <a:pt x="20954" y="6826"/>
                  </a:lnTo>
                  <a:lnTo>
                    <a:pt x="23018" y="6111"/>
                  </a:lnTo>
                  <a:lnTo>
                    <a:pt x="24923" y="5952"/>
                  </a:lnTo>
                  <a:lnTo>
                    <a:pt x="20229" y="3244"/>
                  </a:lnTo>
                  <a:lnTo>
                    <a:pt x="18334" y="4445"/>
                  </a:lnTo>
                  <a:lnTo>
                    <a:pt x="15398" y="7620"/>
                  </a:lnTo>
                  <a:lnTo>
                    <a:pt x="15239" y="7461"/>
                  </a:lnTo>
                  <a:lnTo>
                    <a:pt x="15239" y="237"/>
                  </a:lnTo>
                  <a:lnTo>
                    <a:pt x="14604" y="0"/>
                  </a:lnTo>
                  <a:close/>
                </a:path>
              </a:pathLst>
            </a:custGeom>
            <a:solidFill>
              <a:srgbClr val="000000"/>
            </a:solidFill>
          </p:spPr>
          <p:txBody>
            <a:bodyPr vert="horz" lIns="91440" tIns="45720" rIns="91440" bIns="45720" anchor="t"/>
            <a:lstStyle/>
            <a:p>
              <a:endParaRPr lang="en-IN"/>
            </a:p>
          </p:txBody>
        </p:sp>
        <p:sp>
          <p:nvSpPr>
            <p:cNvPr id="3044" name="Shape 7784"/>
            <p:cNvSpPr/>
            <p:nvPr/>
          </p:nvSpPr>
          <p:spPr>
            <a:xfrm>
              <a:off x="5957426" y="6118509"/>
              <a:ext cx="45720" cy="66119"/>
            </a:xfrm>
            <a:custGeom>
              <a:avLst/>
              <a:gdLst/>
              <a:ahLst/>
              <a:cxnLst/>
              <a:rect l="0" t="0" r="0" b="0"/>
              <a:pathLst>
                <a:path w="45720" h="66119">
                  <a:moveTo>
                    <a:pt x="0" y="0"/>
                  </a:moveTo>
                  <a:lnTo>
                    <a:pt x="0" y="1349"/>
                  </a:lnTo>
                  <a:lnTo>
                    <a:pt x="2619" y="2063"/>
                  </a:lnTo>
                  <a:lnTo>
                    <a:pt x="3968" y="3016"/>
                  </a:lnTo>
                  <a:lnTo>
                    <a:pt x="5079" y="4524"/>
                  </a:lnTo>
                  <a:lnTo>
                    <a:pt x="16351" y="28892"/>
                  </a:lnTo>
                  <a:lnTo>
                    <a:pt x="17303" y="30877"/>
                  </a:lnTo>
                  <a:lnTo>
                    <a:pt x="18573" y="33496"/>
                  </a:lnTo>
                  <a:lnTo>
                    <a:pt x="21193" y="39052"/>
                  </a:lnTo>
                  <a:lnTo>
                    <a:pt x="22146" y="41275"/>
                  </a:lnTo>
                  <a:lnTo>
                    <a:pt x="22542" y="42545"/>
                  </a:lnTo>
                  <a:lnTo>
                    <a:pt x="22383" y="43656"/>
                  </a:lnTo>
                  <a:lnTo>
                    <a:pt x="21828" y="45641"/>
                  </a:lnTo>
                  <a:lnTo>
                    <a:pt x="19923" y="50800"/>
                  </a:lnTo>
                  <a:lnTo>
                    <a:pt x="16986" y="55642"/>
                  </a:lnTo>
                  <a:lnTo>
                    <a:pt x="15319" y="57230"/>
                  </a:lnTo>
                  <a:lnTo>
                    <a:pt x="13415" y="57785"/>
                  </a:lnTo>
                  <a:lnTo>
                    <a:pt x="12144" y="57547"/>
                  </a:lnTo>
                  <a:lnTo>
                    <a:pt x="10398" y="56912"/>
                  </a:lnTo>
                  <a:lnTo>
                    <a:pt x="6350" y="56038"/>
                  </a:lnTo>
                  <a:lnTo>
                    <a:pt x="4366" y="56356"/>
                  </a:lnTo>
                  <a:lnTo>
                    <a:pt x="3096" y="57071"/>
                  </a:lnTo>
                  <a:lnTo>
                    <a:pt x="1826" y="58976"/>
                  </a:lnTo>
                  <a:lnTo>
                    <a:pt x="1587" y="60405"/>
                  </a:lnTo>
                  <a:lnTo>
                    <a:pt x="2063" y="62388"/>
                  </a:lnTo>
                  <a:lnTo>
                    <a:pt x="3413" y="64293"/>
                  </a:lnTo>
                  <a:lnTo>
                    <a:pt x="5636" y="65563"/>
                  </a:lnTo>
                  <a:lnTo>
                    <a:pt x="8811" y="66119"/>
                  </a:lnTo>
                  <a:lnTo>
                    <a:pt x="11429" y="65802"/>
                  </a:lnTo>
                  <a:lnTo>
                    <a:pt x="13891" y="64849"/>
                  </a:lnTo>
                  <a:lnTo>
                    <a:pt x="16113" y="63341"/>
                  </a:lnTo>
                  <a:lnTo>
                    <a:pt x="18177" y="61198"/>
                  </a:lnTo>
                  <a:lnTo>
                    <a:pt x="20082" y="58420"/>
                  </a:lnTo>
                  <a:lnTo>
                    <a:pt x="21987" y="55007"/>
                  </a:lnTo>
                  <a:lnTo>
                    <a:pt x="23892" y="50958"/>
                  </a:lnTo>
                  <a:lnTo>
                    <a:pt x="25717" y="46354"/>
                  </a:lnTo>
                  <a:lnTo>
                    <a:pt x="40957" y="5873"/>
                  </a:lnTo>
                  <a:lnTo>
                    <a:pt x="42148" y="3492"/>
                  </a:lnTo>
                  <a:lnTo>
                    <a:pt x="43418" y="2222"/>
                  </a:lnTo>
                  <a:lnTo>
                    <a:pt x="45720" y="1428"/>
                  </a:lnTo>
                  <a:lnTo>
                    <a:pt x="45720" y="0"/>
                  </a:lnTo>
                  <a:lnTo>
                    <a:pt x="32306" y="0"/>
                  </a:lnTo>
                  <a:lnTo>
                    <a:pt x="32306" y="1428"/>
                  </a:lnTo>
                  <a:lnTo>
                    <a:pt x="34369" y="1587"/>
                  </a:lnTo>
                  <a:lnTo>
                    <a:pt x="35877" y="2063"/>
                  </a:lnTo>
                  <a:lnTo>
                    <a:pt x="36751" y="2937"/>
                  </a:lnTo>
                  <a:lnTo>
                    <a:pt x="37068" y="4207"/>
                  </a:lnTo>
                  <a:lnTo>
                    <a:pt x="36909" y="5318"/>
                  </a:lnTo>
                  <a:lnTo>
                    <a:pt x="36353" y="6985"/>
                  </a:lnTo>
                  <a:lnTo>
                    <a:pt x="34766" y="10953"/>
                  </a:lnTo>
                  <a:lnTo>
                    <a:pt x="27067" y="32941"/>
                  </a:lnTo>
                  <a:lnTo>
                    <a:pt x="15637" y="7858"/>
                  </a:lnTo>
                  <a:lnTo>
                    <a:pt x="15002" y="6271"/>
                  </a:lnTo>
                  <a:lnTo>
                    <a:pt x="14684" y="4286"/>
                  </a:lnTo>
                  <a:lnTo>
                    <a:pt x="15239" y="2778"/>
                  </a:lnTo>
                  <a:lnTo>
                    <a:pt x="16668" y="1984"/>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3045" name="Shape 7785"/>
            <p:cNvSpPr/>
            <p:nvPr/>
          </p:nvSpPr>
          <p:spPr>
            <a:xfrm>
              <a:off x="6185868" y="6223364"/>
              <a:ext cx="10080" cy="10080"/>
            </a:xfrm>
            <a:custGeom>
              <a:avLst/>
              <a:gdLst/>
              <a:ahLst/>
              <a:cxnLst/>
              <a:rect l="0" t="0" r="0" b="0"/>
              <a:pathLst>
                <a:path w="10080" h="10080">
                  <a:moveTo>
                    <a:pt x="4999" y="0"/>
                  </a:moveTo>
                  <a:lnTo>
                    <a:pt x="2778" y="476"/>
                  </a:lnTo>
                  <a:lnTo>
                    <a:pt x="1190" y="1746"/>
                  </a:lnTo>
                  <a:lnTo>
                    <a:pt x="317" y="3412"/>
                  </a:lnTo>
                  <a:lnTo>
                    <a:pt x="0" y="5079"/>
                  </a:lnTo>
                  <a:lnTo>
                    <a:pt x="317" y="6667"/>
                  </a:lnTo>
                  <a:lnTo>
                    <a:pt x="1190" y="8333"/>
                  </a:lnTo>
                  <a:lnTo>
                    <a:pt x="2698" y="9603"/>
                  </a:lnTo>
                  <a:lnTo>
                    <a:pt x="4999" y="10080"/>
                  </a:lnTo>
                  <a:lnTo>
                    <a:pt x="7064" y="9683"/>
                  </a:lnTo>
                  <a:lnTo>
                    <a:pt x="8652" y="8651"/>
                  </a:lnTo>
                  <a:lnTo>
                    <a:pt x="9762" y="7063"/>
                  </a:lnTo>
                  <a:lnTo>
                    <a:pt x="10080" y="5079"/>
                  </a:lnTo>
                  <a:lnTo>
                    <a:pt x="9762" y="3016"/>
                  </a:lnTo>
                  <a:lnTo>
                    <a:pt x="8652" y="1507"/>
                  </a:lnTo>
                  <a:lnTo>
                    <a:pt x="7064" y="396"/>
                  </a:lnTo>
                  <a:lnTo>
                    <a:pt x="4999" y="0"/>
                  </a:lnTo>
                  <a:close/>
                </a:path>
              </a:pathLst>
            </a:custGeom>
            <a:solidFill>
              <a:srgbClr val="000000"/>
            </a:solidFill>
          </p:spPr>
          <p:txBody>
            <a:bodyPr vert="horz" lIns="91440" tIns="45720" rIns="91440" bIns="45720" anchor="t"/>
            <a:lstStyle/>
            <a:p>
              <a:endParaRPr lang="en-IN"/>
            </a:p>
          </p:txBody>
        </p:sp>
        <p:sp>
          <p:nvSpPr>
            <p:cNvPr id="3046" name="Shape 7786"/>
            <p:cNvSpPr/>
            <p:nvPr/>
          </p:nvSpPr>
          <p:spPr>
            <a:xfrm>
              <a:off x="5998622" y="6223364"/>
              <a:ext cx="10159" cy="10080"/>
            </a:xfrm>
            <a:custGeom>
              <a:avLst/>
              <a:gdLst/>
              <a:ahLst/>
              <a:cxnLst/>
              <a:rect l="0" t="0" r="0" b="0"/>
              <a:pathLst>
                <a:path w="10159" h="10080">
                  <a:moveTo>
                    <a:pt x="4999" y="0"/>
                  </a:moveTo>
                  <a:lnTo>
                    <a:pt x="2777" y="476"/>
                  </a:lnTo>
                  <a:lnTo>
                    <a:pt x="1189" y="1746"/>
                  </a:lnTo>
                  <a:lnTo>
                    <a:pt x="317" y="3412"/>
                  </a:lnTo>
                  <a:lnTo>
                    <a:pt x="0" y="5079"/>
                  </a:lnTo>
                  <a:lnTo>
                    <a:pt x="317" y="6667"/>
                  </a:lnTo>
                  <a:lnTo>
                    <a:pt x="1189" y="8333"/>
                  </a:lnTo>
                  <a:lnTo>
                    <a:pt x="2698" y="9603"/>
                  </a:lnTo>
                  <a:lnTo>
                    <a:pt x="4999" y="10080"/>
                  </a:lnTo>
                  <a:lnTo>
                    <a:pt x="7063" y="9683"/>
                  </a:lnTo>
                  <a:lnTo>
                    <a:pt x="8731" y="8651"/>
                  </a:lnTo>
                  <a:lnTo>
                    <a:pt x="9842" y="7063"/>
                  </a:lnTo>
                  <a:lnTo>
                    <a:pt x="10159" y="5079"/>
                  </a:lnTo>
                  <a:lnTo>
                    <a:pt x="9842" y="3016"/>
                  </a:lnTo>
                  <a:lnTo>
                    <a:pt x="8731" y="1507"/>
                  </a:lnTo>
                  <a:lnTo>
                    <a:pt x="7063" y="396"/>
                  </a:lnTo>
                  <a:lnTo>
                    <a:pt x="4999" y="0"/>
                  </a:lnTo>
                  <a:close/>
                </a:path>
              </a:pathLst>
            </a:custGeom>
            <a:solidFill>
              <a:srgbClr val="000000"/>
            </a:solidFill>
          </p:spPr>
          <p:txBody>
            <a:bodyPr vert="horz" lIns="91440" tIns="45720" rIns="91440" bIns="45720" anchor="t"/>
            <a:lstStyle/>
            <a:p>
              <a:endParaRPr lang="en-IN"/>
            </a:p>
          </p:txBody>
        </p:sp>
        <p:sp>
          <p:nvSpPr>
            <p:cNvPr id="3047" name="Shape 7787"/>
            <p:cNvSpPr/>
            <p:nvPr/>
          </p:nvSpPr>
          <p:spPr>
            <a:xfrm>
              <a:off x="5797565" y="6223364"/>
              <a:ext cx="10081" cy="10080"/>
            </a:xfrm>
            <a:custGeom>
              <a:avLst/>
              <a:gdLst/>
              <a:ahLst/>
              <a:cxnLst/>
              <a:rect l="0" t="0" r="0" b="0"/>
              <a:pathLst>
                <a:path w="10081" h="10080">
                  <a:moveTo>
                    <a:pt x="4921" y="0"/>
                  </a:moveTo>
                  <a:lnTo>
                    <a:pt x="2698" y="476"/>
                  </a:lnTo>
                  <a:lnTo>
                    <a:pt x="1191" y="1746"/>
                  </a:lnTo>
                  <a:lnTo>
                    <a:pt x="317" y="3412"/>
                  </a:lnTo>
                  <a:lnTo>
                    <a:pt x="0" y="5079"/>
                  </a:lnTo>
                  <a:lnTo>
                    <a:pt x="317" y="6667"/>
                  </a:lnTo>
                  <a:lnTo>
                    <a:pt x="1111" y="8333"/>
                  </a:lnTo>
                  <a:lnTo>
                    <a:pt x="2698" y="9603"/>
                  </a:lnTo>
                  <a:lnTo>
                    <a:pt x="4921" y="10080"/>
                  </a:lnTo>
                  <a:lnTo>
                    <a:pt x="7064" y="9683"/>
                  </a:lnTo>
                  <a:lnTo>
                    <a:pt x="8652" y="8651"/>
                  </a:lnTo>
                  <a:lnTo>
                    <a:pt x="9763" y="7063"/>
                  </a:lnTo>
                  <a:lnTo>
                    <a:pt x="10081" y="5079"/>
                  </a:lnTo>
                  <a:lnTo>
                    <a:pt x="9763" y="3016"/>
                  </a:lnTo>
                  <a:lnTo>
                    <a:pt x="8652" y="1507"/>
                  </a:lnTo>
                  <a:lnTo>
                    <a:pt x="7064" y="396"/>
                  </a:lnTo>
                  <a:lnTo>
                    <a:pt x="4921" y="0"/>
                  </a:lnTo>
                  <a:close/>
                </a:path>
              </a:pathLst>
            </a:custGeom>
            <a:solidFill>
              <a:srgbClr val="000000"/>
            </a:solidFill>
          </p:spPr>
          <p:txBody>
            <a:bodyPr vert="horz" lIns="91440" tIns="45720" rIns="91440" bIns="45720" anchor="t"/>
            <a:lstStyle/>
            <a:p>
              <a:endParaRPr lang="en-IN"/>
            </a:p>
          </p:txBody>
        </p:sp>
        <p:sp>
          <p:nvSpPr>
            <p:cNvPr id="3048" name="Shape 7788"/>
            <p:cNvSpPr/>
            <p:nvPr/>
          </p:nvSpPr>
          <p:spPr>
            <a:xfrm>
              <a:off x="5055726" y="6223364"/>
              <a:ext cx="23574" cy="67627"/>
            </a:xfrm>
            <a:custGeom>
              <a:avLst/>
              <a:gdLst/>
              <a:ahLst/>
              <a:cxnLst/>
              <a:rect l="0" t="0" r="0" b="0"/>
              <a:pathLst>
                <a:path w="23574" h="67627">
                  <a:moveTo>
                    <a:pt x="15716" y="0"/>
                  </a:moveTo>
                  <a:lnTo>
                    <a:pt x="0" y="4365"/>
                  </a:lnTo>
                  <a:lnTo>
                    <a:pt x="0" y="5952"/>
                  </a:lnTo>
                  <a:lnTo>
                    <a:pt x="3333" y="5714"/>
                  </a:lnTo>
                  <a:lnTo>
                    <a:pt x="5636" y="6032"/>
                  </a:lnTo>
                  <a:lnTo>
                    <a:pt x="6984" y="7143"/>
                  </a:lnTo>
                  <a:lnTo>
                    <a:pt x="7620" y="8968"/>
                  </a:lnTo>
                  <a:lnTo>
                    <a:pt x="7778" y="11826"/>
                  </a:lnTo>
                  <a:lnTo>
                    <a:pt x="7778" y="59054"/>
                  </a:lnTo>
                  <a:lnTo>
                    <a:pt x="7461" y="62388"/>
                  </a:lnTo>
                  <a:lnTo>
                    <a:pt x="6191" y="64452"/>
                  </a:lnTo>
                  <a:lnTo>
                    <a:pt x="3890" y="65642"/>
                  </a:lnTo>
                  <a:lnTo>
                    <a:pt x="158" y="66198"/>
                  </a:lnTo>
                  <a:lnTo>
                    <a:pt x="158" y="67627"/>
                  </a:lnTo>
                  <a:lnTo>
                    <a:pt x="23574" y="67627"/>
                  </a:lnTo>
                  <a:lnTo>
                    <a:pt x="23574" y="66198"/>
                  </a:lnTo>
                  <a:lnTo>
                    <a:pt x="19923" y="65801"/>
                  </a:lnTo>
                  <a:lnTo>
                    <a:pt x="17701" y="64769"/>
                  </a:lnTo>
                  <a:lnTo>
                    <a:pt x="16431" y="62784"/>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3049" name="Shape 7789"/>
            <p:cNvSpPr/>
            <p:nvPr/>
          </p:nvSpPr>
          <p:spPr>
            <a:xfrm>
              <a:off x="5330999" y="6225428"/>
              <a:ext cx="29448" cy="65563"/>
            </a:xfrm>
            <a:custGeom>
              <a:avLst/>
              <a:gdLst/>
              <a:ahLst/>
              <a:cxnLst/>
              <a:rect l="0" t="0" r="0" b="0"/>
              <a:pathLst>
                <a:path w="29448" h="65563">
                  <a:moveTo>
                    <a:pt x="0" y="0"/>
                  </a:moveTo>
                  <a:lnTo>
                    <a:pt x="0" y="1905"/>
                  </a:lnTo>
                  <a:lnTo>
                    <a:pt x="2778" y="2063"/>
                  </a:lnTo>
                  <a:lnTo>
                    <a:pt x="5001" y="2381"/>
                  </a:lnTo>
                  <a:lnTo>
                    <a:pt x="6747" y="2936"/>
                  </a:lnTo>
                  <a:lnTo>
                    <a:pt x="7937" y="3730"/>
                  </a:lnTo>
                  <a:lnTo>
                    <a:pt x="9287" y="6350"/>
                  </a:lnTo>
                  <a:lnTo>
                    <a:pt x="9605" y="10795"/>
                  </a:lnTo>
                  <a:lnTo>
                    <a:pt x="9605" y="54768"/>
                  </a:lnTo>
                  <a:lnTo>
                    <a:pt x="9287" y="59133"/>
                  </a:lnTo>
                  <a:lnTo>
                    <a:pt x="7937" y="61832"/>
                  </a:lnTo>
                  <a:lnTo>
                    <a:pt x="6747" y="62626"/>
                  </a:lnTo>
                  <a:lnTo>
                    <a:pt x="5079" y="63261"/>
                  </a:lnTo>
                  <a:lnTo>
                    <a:pt x="2778" y="63578"/>
                  </a:lnTo>
                  <a:lnTo>
                    <a:pt x="0" y="63737"/>
                  </a:lnTo>
                  <a:lnTo>
                    <a:pt x="0" y="65563"/>
                  </a:lnTo>
                  <a:lnTo>
                    <a:pt x="29448" y="65563"/>
                  </a:lnTo>
                  <a:lnTo>
                    <a:pt x="29448" y="63737"/>
                  </a:lnTo>
                  <a:lnTo>
                    <a:pt x="24844" y="63341"/>
                  </a:lnTo>
                  <a:lnTo>
                    <a:pt x="21828" y="62071"/>
                  </a:lnTo>
                  <a:lnTo>
                    <a:pt x="20876" y="60960"/>
                  </a:lnTo>
                  <a:lnTo>
                    <a:pt x="20161" y="59451"/>
                  </a:lnTo>
                  <a:lnTo>
                    <a:pt x="19765" y="57387"/>
                  </a:lnTo>
                  <a:lnTo>
                    <a:pt x="19685" y="54768"/>
                  </a:lnTo>
                  <a:lnTo>
                    <a:pt x="19685" y="10795"/>
                  </a:lnTo>
                  <a:lnTo>
                    <a:pt x="19923" y="7461"/>
                  </a:lnTo>
                  <a:lnTo>
                    <a:pt x="20637" y="5080"/>
                  </a:lnTo>
                  <a:lnTo>
                    <a:pt x="21907" y="3492"/>
                  </a:lnTo>
                  <a:lnTo>
                    <a:pt x="23733" y="2618"/>
                  </a:lnTo>
                  <a:lnTo>
                    <a:pt x="26273" y="2142"/>
                  </a:lnTo>
                  <a:lnTo>
                    <a:pt x="29448" y="1905"/>
                  </a:lnTo>
                  <a:lnTo>
                    <a:pt x="29448" y="0"/>
                  </a:lnTo>
                  <a:lnTo>
                    <a:pt x="0" y="0"/>
                  </a:lnTo>
                  <a:close/>
                </a:path>
              </a:pathLst>
            </a:custGeom>
            <a:solidFill>
              <a:srgbClr val="000000"/>
            </a:solidFill>
          </p:spPr>
          <p:txBody>
            <a:bodyPr vert="horz" lIns="91440" tIns="45720" rIns="91440" bIns="45720" anchor="t"/>
            <a:lstStyle/>
            <a:p>
              <a:endParaRPr lang="en-IN"/>
            </a:p>
          </p:txBody>
        </p:sp>
        <p:sp>
          <p:nvSpPr>
            <p:cNvPr id="3050" name="Shape 7790"/>
            <p:cNvSpPr/>
            <p:nvPr/>
          </p:nvSpPr>
          <p:spPr>
            <a:xfrm>
              <a:off x="5202411" y="6223364"/>
              <a:ext cx="35957" cy="67627"/>
            </a:xfrm>
            <a:custGeom>
              <a:avLst/>
              <a:gdLst/>
              <a:ahLst/>
              <a:cxnLst/>
              <a:rect l="0" t="0" r="0" b="0"/>
              <a:pathLst>
                <a:path w="35957" h="67627">
                  <a:moveTo>
                    <a:pt x="26035" y="0"/>
                  </a:moveTo>
                  <a:lnTo>
                    <a:pt x="20161" y="793"/>
                  </a:lnTo>
                  <a:lnTo>
                    <a:pt x="15716" y="2857"/>
                  </a:lnTo>
                  <a:lnTo>
                    <a:pt x="12621" y="5793"/>
                  </a:lnTo>
                  <a:lnTo>
                    <a:pt x="10477" y="9444"/>
                  </a:lnTo>
                  <a:lnTo>
                    <a:pt x="9128" y="13335"/>
                  </a:lnTo>
                  <a:lnTo>
                    <a:pt x="8493" y="17144"/>
                  </a:lnTo>
                  <a:lnTo>
                    <a:pt x="8254" y="20557"/>
                  </a:lnTo>
                  <a:lnTo>
                    <a:pt x="8254" y="23097"/>
                  </a:lnTo>
                  <a:lnTo>
                    <a:pt x="80" y="23097"/>
                  </a:lnTo>
                  <a:lnTo>
                    <a:pt x="80" y="26272"/>
                  </a:lnTo>
                  <a:lnTo>
                    <a:pt x="8254" y="26272"/>
                  </a:lnTo>
                  <a:lnTo>
                    <a:pt x="8254" y="57387"/>
                  </a:lnTo>
                  <a:lnTo>
                    <a:pt x="7858" y="61912"/>
                  </a:lnTo>
                  <a:lnTo>
                    <a:pt x="6588" y="64531"/>
                  </a:lnTo>
                  <a:lnTo>
                    <a:pt x="4048" y="65801"/>
                  </a:lnTo>
                  <a:lnTo>
                    <a:pt x="0" y="66198"/>
                  </a:lnTo>
                  <a:lnTo>
                    <a:pt x="0" y="67627"/>
                  </a:lnTo>
                  <a:lnTo>
                    <a:pt x="25797" y="67627"/>
                  </a:lnTo>
                  <a:lnTo>
                    <a:pt x="25797" y="66198"/>
                  </a:lnTo>
                  <a:lnTo>
                    <a:pt x="21907" y="65881"/>
                  </a:lnTo>
                  <a:lnTo>
                    <a:pt x="19288" y="65166"/>
                  </a:lnTo>
                  <a:lnTo>
                    <a:pt x="17779" y="63976"/>
                  </a:lnTo>
                  <a:lnTo>
                    <a:pt x="16907" y="62229"/>
                  </a:lnTo>
                  <a:lnTo>
                    <a:pt x="16590" y="60086"/>
                  </a:lnTo>
                  <a:lnTo>
                    <a:pt x="16510" y="57387"/>
                  </a:lnTo>
                  <a:lnTo>
                    <a:pt x="16510" y="26272"/>
                  </a:lnTo>
                  <a:lnTo>
                    <a:pt x="28655" y="26272"/>
                  </a:lnTo>
                  <a:lnTo>
                    <a:pt x="28655" y="23097"/>
                  </a:lnTo>
                  <a:lnTo>
                    <a:pt x="16431" y="23097"/>
                  </a:lnTo>
                  <a:lnTo>
                    <a:pt x="16431" y="11588"/>
                  </a:lnTo>
                  <a:lnTo>
                    <a:pt x="16827" y="7698"/>
                  </a:lnTo>
                  <a:lnTo>
                    <a:pt x="17383" y="5793"/>
                  </a:lnTo>
                  <a:lnTo>
                    <a:pt x="18415" y="4286"/>
                  </a:lnTo>
                  <a:lnTo>
                    <a:pt x="20082" y="3175"/>
                  </a:lnTo>
                  <a:lnTo>
                    <a:pt x="22383" y="2777"/>
                  </a:lnTo>
                  <a:lnTo>
                    <a:pt x="24447" y="3333"/>
                  </a:lnTo>
                  <a:lnTo>
                    <a:pt x="25956" y="4682"/>
                  </a:lnTo>
                  <a:lnTo>
                    <a:pt x="28496" y="8333"/>
                  </a:lnTo>
                  <a:lnTo>
                    <a:pt x="29924" y="9683"/>
                  </a:lnTo>
                  <a:lnTo>
                    <a:pt x="31671" y="10238"/>
                  </a:lnTo>
                  <a:lnTo>
                    <a:pt x="33258" y="9921"/>
                  </a:lnTo>
                  <a:lnTo>
                    <a:pt x="34607" y="9207"/>
                  </a:lnTo>
                  <a:lnTo>
                    <a:pt x="35560" y="7937"/>
                  </a:lnTo>
                  <a:lnTo>
                    <a:pt x="35957" y="6032"/>
                  </a:lnTo>
                  <a:lnTo>
                    <a:pt x="35163" y="3730"/>
                  </a:lnTo>
                  <a:lnTo>
                    <a:pt x="33099" y="1746"/>
                  </a:lnTo>
                  <a:lnTo>
                    <a:pt x="29924" y="476"/>
                  </a:lnTo>
                  <a:lnTo>
                    <a:pt x="26035" y="0"/>
                  </a:lnTo>
                  <a:close/>
                </a:path>
              </a:pathLst>
            </a:custGeom>
            <a:solidFill>
              <a:srgbClr val="000000"/>
            </a:solidFill>
          </p:spPr>
          <p:txBody>
            <a:bodyPr vert="horz" lIns="91440" tIns="45720" rIns="91440" bIns="45720" anchor="t"/>
            <a:lstStyle/>
            <a:p>
              <a:endParaRPr lang="en-IN"/>
            </a:p>
          </p:txBody>
        </p:sp>
        <p:sp>
          <p:nvSpPr>
            <p:cNvPr id="3051" name="Shape 7791"/>
            <p:cNvSpPr/>
            <p:nvPr/>
          </p:nvSpPr>
          <p:spPr>
            <a:xfrm>
              <a:off x="5261070" y="6224078"/>
              <a:ext cx="67071" cy="68342"/>
            </a:xfrm>
            <a:custGeom>
              <a:avLst/>
              <a:gdLst/>
              <a:ahLst/>
              <a:cxnLst/>
              <a:rect l="0" t="0" r="0" b="0"/>
              <a:pathLst>
                <a:path w="67071" h="68342">
                  <a:moveTo>
                    <a:pt x="33892" y="0"/>
                  </a:moveTo>
                  <a:lnTo>
                    <a:pt x="28812" y="317"/>
                  </a:lnTo>
                  <a:lnTo>
                    <a:pt x="24129" y="1270"/>
                  </a:lnTo>
                  <a:lnTo>
                    <a:pt x="19763" y="2857"/>
                  </a:lnTo>
                  <a:lnTo>
                    <a:pt x="15795" y="4921"/>
                  </a:lnTo>
                  <a:lnTo>
                    <a:pt x="9048" y="10318"/>
                  </a:lnTo>
                  <a:lnTo>
                    <a:pt x="4127" y="17145"/>
                  </a:lnTo>
                  <a:lnTo>
                    <a:pt x="2301" y="20954"/>
                  </a:lnTo>
                  <a:lnTo>
                    <a:pt x="1031" y="24923"/>
                  </a:lnTo>
                  <a:lnTo>
                    <a:pt x="237" y="28972"/>
                  </a:lnTo>
                  <a:lnTo>
                    <a:pt x="0" y="33178"/>
                  </a:lnTo>
                  <a:lnTo>
                    <a:pt x="237" y="39052"/>
                  </a:lnTo>
                  <a:lnTo>
                    <a:pt x="952" y="44053"/>
                  </a:lnTo>
                  <a:lnTo>
                    <a:pt x="2142" y="48181"/>
                  </a:lnTo>
                  <a:lnTo>
                    <a:pt x="3730" y="51673"/>
                  </a:lnTo>
                  <a:lnTo>
                    <a:pt x="8175" y="57706"/>
                  </a:lnTo>
                  <a:lnTo>
                    <a:pt x="14128" y="62627"/>
                  </a:lnTo>
                  <a:lnTo>
                    <a:pt x="21113" y="65881"/>
                  </a:lnTo>
                  <a:lnTo>
                    <a:pt x="28575" y="67786"/>
                  </a:lnTo>
                  <a:lnTo>
                    <a:pt x="36036" y="68342"/>
                  </a:lnTo>
                  <a:lnTo>
                    <a:pt x="41592" y="67945"/>
                  </a:lnTo>
                  <a:lnTo>
                    <a:pt x="47068" y="66833"/>
                  </a:lnTo>
                  <a:lnTo>
                    <a:pt x="52148" y="65246"/>
                  </a:lnTo>
                  <a:lnTo>
                    <a:pt x="56276" y="63658"/>
                  </a:lnTo>
                  <a:lnTo>
                    <a:pt x="59133" y="62229"/>
                  </a:lnTo>
                  <a:lnTo>
                    <a:pt x="60086" y="61198"/>
                  </a:lnTo>
                  <a:lnTo>
                    <a:pt x="60086" y="41275"/>
                  </a:lnTo>
                  <a:lnTo>
                    <a:pt x="60325" y="38258"/>
                  </a:lnTo>
                  <a:lnTo>
                    <a:pt x="60959" y="36274"/>
                  </a:lnTo>
                  <a:lnTo>
                    <a:pt x="61991" y="35005"/>
                  </a:lnTo>
                  <a:lnTo>
                    <a:pt x="63341" y="34289"/>
                  </a:lnTo>
                  <a:lnTo>
                    <a:pt x="67071" y="33654"/>
                  </a:lnTo>
                  <a:lnTo>
                    <a:pt x="67071" y="31908"/>
                  </a:lnTo>
                  <a:lnTo>
                    <a:pt x="41830" y="31908"/>
                  </a:lnTo>
                  <a:lnTo>
                    <a:pt x="41830" y="33654"/>
                  </a:lnTo>
                  <a:lnTo>
                    <a:pt x="44846" y="33972"/>
                  </a:lnTo>
                  <a:lnTo>
                    <a:pt x="47068" y="34369"/>
                  </a:lnTo>
                  <a:lnTo>
                    <a:pt x="48656" y="35163"/>
                  </a:lnTo>
                  <a:lnTo>
                    <a:pt x="49688" y="36671"/>
                  </a:lnTo>
                  <a:lnTo>
                    <a:pt x="50323" y="38973"/>
                  </a:lnTo>
                  <a:lnTo>
                    <a:pt x="50482" y="42466"/>
                  </a:lnTo>
                  <a:lnTo>
                    <a:pt x="50482" y="58499"/>
                  </a:lnTo>
                  <a:lnTo>
                    <a:pt x="50006" y="60166"/>
                  </a:lnTo>
                  <a:lnTo>
                    <a:pt x="48497" y="61595"/>
                  </a:lnTo>
                  <a:lnTo>
                    <a:pt x="46275" y="62706"/>
                  </a:lnTo>
                  <a:lnTo>
                    <a:pt x="43497" y="63658"/>
                  </a:lnTo>
                  <a:lnTo>
                    <a:pt x="36908" y="64373"/>
                  </a:lnTo>
                  <a:lnTo>
                    <a:pt x="31352" y="63817"/>
                  </a:lnTo>
                  <a:lnTo>
                    <a:pt x="26431" y="62309"/>
                  </a:lnTo>
                  <a:lnTo>
                    <a:pt x="22066" y="59928"/>
                  </a:lnTo>
                  <a:lnTo>
                    <a:pt x="18334" y="56514"/>
                  </a:lnTo>
                  <a:lnTo>
                    <a:pt x="15318" y="52308"/>
                  </a:lnTo>
                  <a:lnTo>
                    <a:pt x="13176" y="47307"/>
                  </a:lnTo>
                  <a:lnTo>
                    <a:pt x="11826" y="41672"/>
                  </a:lnTo>
                  <a:lnTo>
                    <a:pt x="11271" y="35242"/>
                  </a:lnTo>
                  <a:lnTo>
                    <a:pt x="11588" y="29368"/>
                  </a:lnTo>
                  <a:lnTo>
                    <a:pt x="12382" y="24209"/>
                  </a:lnTo>
                  <a:lnTo>
                    <a:pt x="13652" y="19765"/>
                  </a:lnTo>
                  <a:lnTo>
                    <a:pt x="15398" y="16033"/>
                  </a:lnTo>
                  <a:lnTo>
                    <a:pt x="17462" y="12858"/>
                  </a:lnTo>
                  <a:lnTo>
                    <a:pt x="19763" y="10240"/>
                  </a:lnTo>
                  <a:lnTo>
                    <a:pt x="22225" y="8096"/>
                  </a:lnTo>
                  <a:lnTo>
                    <a:pt x="24843" y="6508"/>
                  </a:lnTo>
                  <a:lnTo>
                    <a:pt x="30241" y="4524"/>
                  </a:lnTo>
                  <a:lnTo>
                    <a:pt x="35242" y="3968"/>
                  </a:lnTo>
                  <a:lnTo>
                    <a:pt x="41512" y="4683"/>
                  </a:lnTo>
                  <a:lnTo>
                    <a:pt x="46433" y="6747"/>
                  </a:lnTo>
                  <a:lnTo>
                    <a:pt x="50323" y="9763"/>
                  </a:lnTo>
                  <a:lnTo>
                    <a:pt x="53259" y="13335"/>
                  </a:lnTo>
                  <a:lnTo>
                    <a:pt x="55403" y="17145"/>
                  </a:lnTo>
                  <a:lnTo>
                    <a:pt x="56911" y="20876"/>
                  </a:lnTo>
                  <a:lnTo>
                    <a:pt x="59213" y="20876"/>
                  </a:lnTo>
                  <a:lnTo>
                    <a:pt x="58420" y="0"/>
                  </a:lnTo>
                  <a:lnTo>
                    <a:pt x="56276" y="0"/>
                  </a:lnTo>
                  <a:lnTo>
                    <a:pt x="55403" y="1667"/>
                  </a:lnTo>
                  <a:lnTo>
                    <a:pt x="54053" y="2619"/>
                  </a:lnTo>
                  <a:lnTo>
                    <a:pt x="51593" y="3255"/>
                  </a:lnTo>
                  <a:lnTo>
                    <a:pt x="47783" y="2381"/>
                  </a:lnTo>
                  <a:lnTo>
                    <a:pt x="45243" y="1667"/>
                  </a:lnTo>
                  <a:lnTo>
                    <a:pt x="42227" y="873"/>
                  </a:lnTo>
                  <a:lnTo>
                    <a:pt x="38417" y="238"/>
                  </a:lnTo>
                  <a:lnTo>
                    <a:pt x="33892" y="0"/>
                  </a:lnTo>
                  <a:close/>
                </a:path>
              </a:pathLst>
            </a:custGeom>
            <a:solidFill>
              <a:srgbClr val="000000"/>
            </a:solidFill>
          </p:spPr>
          <p:txBody>
            <a:bodyPr vert="horz" lIns="91440" tIns="45720" rIns="91440" bIns="45720" anchor="t"/>
            <a:lstStyle/>
            <a:p>
              <a:endParaRPr lang="en-IN"/>
            </a:p>
          </p:txBody>
        </p:sp>
        <p:sp>
          <p:nvSpPr>
            <p:cNvPr id="3052" name="Shape 7792"/>
            <p:cNvSpPr/>
            <p:nvPr/>
          </p:nvSpPr>
          <p:spPr>
            <a:xfrm>
              <a:off x="6152688" y="6233683"/>
              <a:ext cx="26352" cy="58340"/>
            </a:xfrm>
            <a:custGeom>
              <a:avLst/>
              <a:gdLst/>
              <a:ahLst/>
              <a:cxnLst/>
              <a:rect l="0" t="0" r="0" b="0"/>
              <a:pathLst>
                <a:path w="26352" h="58340">
                  <a:moveTo>
                    <a:pt x="13256" y="0"/>
                  </a:moveTo>
                  <a:lnTo>
                    <a:pt x="10875" y="3412"/>
                  </a:lnTo>
                  <a:lnTo>
                    <a:pt x="8890" y="6111"/>
                  </a:lnTo>
                  <a:lnTo>
                    <a:pt x="4366" y="11271"/>
                  </a:lnTo>
                  <a:lnTo>
                    <a:pt x="1429" y="13652"/>
                  </a:lnTo>
                  <a:lnTo>
                    <a:pt x="397" y="14446"/>
                  </a:lnTo>
                  <a:lnTo>
                    <a:pt x="0" y="15239"/>
                  </a:lnTo>
                  <a:lnTo>
                    <a:pt x="397" y="15953"/>
                  </a:lnTo>
                  <a:lnTo>
                    <a:pt x="5635" y="15953"/>
                  </a:lnTo>
                  <a:lnTo>
                    <a:pt x="5635" y="45719"/>
                  </a:lnTo>
                  <a:lnTo>
                    <a:pt x="5874" y="49132"/>
                  </a:lnTo>
                  <a:lnTo>
                    <a:pt x="6350" y="51911"/>
                  </a:lnTo>
                  <a:lnTo>
                    <a:pt x="7222" y="54133"/>
                  </a:lnTo>
                  <a:lnTo>
                    <a:pt x="8335" y="55721"/>
                  </a:lnTo>
                  <a:lnTo>
                    <a:pt x="11271" y="57705"/>
                  </a:lnTo>
                  <a:lnTo>
                    <a:pt x="14764" y="58340"/>
                  </a:lnTo>
                  <a:lnTo>
                    <a:pt x="18176" y="57705"/>
                  </a:lnTo>
                  <a:lnTo>
                    <a:pt x="21351" y="56117"/>
                  </a:lnTo>
                  <a:lnTo>
                    <a:pt x="24130" y="53816"/>
                  </a:lnTo>
                  <a:lnTo>
                    <a:pt x="26352" y="50800"/>
                  </a:lnTo>
                  <a:lnTo>
                    <a:pt x="25082" y="49688"/>
                  </a:lnTo>
                  <a:lnTo>
                    <a:pt x="22860" y="51911"/>
                  </a:lnTo>
                  <a:lnTo>
                    <a:pt x="21194" y="52783"/>
                  </a:lnTo>
                  <a:lnTo>
                    <a:pt x="19050" y="53181"/>
                  </a:lnTo>
                  <a:lnTo>
                    <a:pt x="16907" y="52704"/>
                  </a:lnTo>
                  <a:lnTo>
                    <a:pt x="15478" y="51513"/>
                  </a:lnTo>
                  <a:lnTo>
                    <a:pt x="14605" y="49847"/>
                  </a:lnTo>
                  <a:lnTo>
                    <a:pt x="14207" y="47942"/>
                  </a:lnTo>
                  <a:lnTo>
                    <a:pt x="13970" y="44291"/>
                  </a:lnTo>
                  <a:lnTo>
                    <a:pt x="13970" y="15953"/>
                  </a:lnTo>
                  <a:lnTo>
                    <a:pt x="23971" y="15953"/>
                  </a:lnTo>
                  <a:lnTo>
                    <a:pt x="23971" y="12778"/>
                  </a:lnTo>
                  <a:lnTo>
                    <a:pt x="13970" y="12778"/>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3053" name="Shape 7793"/>
            <p:cNvSpPr/>
            <p:nvPr/>
          </p:nvSpPr>
          <p:spPr>
            <a:xfrm>
              <a:off x="5538565" y="6233683"/>
              <a:ext cx="26272" cy="58340"/>
            </a:xfrm>
            <a:custGeom>
              <a:avLst/>
              <a:gdLst/>
              <a:ahLst/>
              <a:cxnLst/>
              <a:rect l="0" t="0" r="0" b="0"/>
              <a:pathLst>
                <a:path w="26272" h="58340">
                  <a:moveTo>
                    <a:pt x="13255" y="0"/>
                  </a:moveTo>
                  <a:lnTo>
                    <a:pt x="10873" y="3412"/>
                  </a:lnTo>
                  <a:lnTo>
                    <a:pt x="8809" y="6111"/>
                  </a:lnTo>
                  <a:lnTo>
                    <a:pt x="4286" y="11271"/>
                  </a:lnTo>
                  <a:lnTo>
                    <a:pt x="1348" y="13652"/>
                  </a:lnTo>
                  <a:lnTo>
                    <a:pt x="317" y="14446"/>
                  </a:lnTo>
                  <a:lnTo>
                    <a:pt x="0" y="15239"/>
                  </a:lnTo>
                  <a:lnTo>
                    <a:pt x="396" y="15953"/>
                  </a:lnTo>
                  <a:lnTo>
                    <a:pt x="5634" y="15953"/>
                  </a:lnTo>
                  <a:lnTo>
                    <a:pt x="5634" y="45719"/>
                  </a:lnTo>
                  <a:lnTo>
                    <a:pt x="5793" y="49132"/>
                  </a:lnTo>
                  <a:lnTo>
                    <a:pt x="6350" y="51911"/>
                  </a:lnTo>
                  <a:lnTo>
                    <a:pt x="7143" y="54133"/>
                  </a:lnTo>
                  <a:lnTo>
                    <a:pt x="8254" y="55721"/>
                  </a:lnTo>
                  <a:lnTo>
                    <a:pt x="11191" y="57705"/>
                  </a:lnTo>
                  <a:lnTo>
                    <a:pt x="14683" y="58340"/>
                  </a:lnTo>
                  <a:lnTo>
                    <a:pt x="18097" y="57705"/>
                  </a:lnTo>
                  <a:lnTo>
                    <a:pt x="21272" y="56117"/>
                  </a:lnTo>
                  <a:lnTo>
                    <a:pt x="24129" y="53816"/>
                  </a:lnTo>
                  <a:lnTo>
                    <a:pt x="26272" y="50800"/>
                  </a:lnTo>
                  <a:lnTo>
                    <a:pt x="25002" y="49688"/>
                  </a:lnTo>
                  <a:lnTo>
                    <a:pt x="22780" y="51911"/>
                  </a:lnTo>
                  <a:lnTo>
                    <a:pt x="21113" y="52783"/>
                  </a:lnTo>
                  <a:lnTo>
                    <a:pt x="18969" y="53181"/>
                  </a:lnTo>
                  <a:lnTo>
                    <a:pt x="16827" y="52704"/>
                  </a:lnTo>
                  <a:lnTo>
                    <a:pt x="15398" y="51513"/>
                  </a:lnTo>
                  <a:lnTo>
                    <a:pt x="14128" y="47942"/>
                  </a:lnTo>
                  <a:lnTo>
                    <a:pt x="13889" y="44291"/>
                  </a:lnTo>
                  <a:lnTo>
                    <a:pt x="13889" y="15953"/>
                  </a:lnTo>
                  <a:lnTo>
                    <a:pt x="23971" y="15953"/>
                  </a:lnTo>
                  <a:lnTo>
                    <a:pt x="23971" y="12778"/>
                  </a:lnTo>
                  <a:lnTo>
                    <a:pt x="13889" y="12778"/>
                  </a:lnTo>
                  <a:lnTo>
                    <a:pt x="13889" y="1269"/>
                  </a:lnTo>
                  <a:lnTo>
                    <a:pt x="13811" y="317"/>
                  </a:lnTo>
                  <a:lnTo>
                    <a:pt x="13255" y="0"/>
                  </a:lnTo>
                  <a:close/>
                </a:path>
              </a:pathLst>
            </a:custGeom>
            <a:solidFill>
              <a:srgbClr val="000000"/>
            </a:solidFill>
          </p:spPr>
          <p:txBody>
            <a:bodyPr vert="horz" lIns="91440" tIns="45720" rIns="91440" bIns="45720" anchor="t"/>
            <a:lstStyle/>
            <a:p>
              <a:endParaRPr lang="en-IN"/>
            </a:p>
          </p:txBody>
        </p:sp>
        <p:sp>
          <p:nvSpPr>
            <p:cNvPr id="3054" name="Shape 7794"/>
            <p:cNvSpPr/>
            <p:nvPr/>
          </p:nvSpPr>
          <p:spPr>
            <a:xfrm>
              <a:off x="5388942" y="6233683"/>
              <a:ext cx="26352" cy="58340"/>
            </a:xfrm>
            <a:custGeom>
              <a:avLst/>
              <a:gdLst/>
              <a:ahLst/>
              <a:cxnLst/>
              <a:rect l="0" t="0" r="0" b="0"/>
              <a:pathLst>
                <a:path w="26352" h="58340">
                  <a:moveTo>
                    <a:pt x="13256" y="0"/>
                  </a:moveTo>
                  <a:lnTo>
                    <a:pt x="10874" y="3412"/>
                  </a:lnTo>
                  <a:lnTo>
                    <a:pt x="8890" y="6111"/>
                  </a:lnTo>
                  <a:lnTo>
                    <a:pt x="4366" y="11271"/>
                  </a:lnTo>
                  <a:lnTo>
                    <a:pt x="1428" y="13652"/>
                  </a:lnTo>
                  <a:lnTo>
                    <a:pt x="397" y="14446"/>
                  </a:lnTo>
                  <a:lnTo>
                    <a:pt x="0" y="15239"/>
                  </a:lnTo>
                  <a:lnTo>
                    <a:pt x="397" y="15953"/>
                  </a:lnTo>
                  <a:lnTo>
                    <a:pt x="5636" y="15953"/>
                  </a:lnTo>
                  <a:lnTo>
                    <a:pt x="5636" y="45719"/>
                  </a:lnTo>
                  <a:lnTo>
                    <a:pt x="5873" y="49132"/>
                  </a:lnTo>
                  <a:lnTo>
                    <a:pt x="6350" y="51911"/>
                  </a:lnTo>
                  <a:lnTo>
                    <a:pt x="7223" y="54133"/>
                  </a:lnTo>
                  <a:lnTo>
                    <a:pt x="8335" y="55721"/>
                  </a:lnTo>
                  <a:lnTo>
                    <a:pt x="11192" y="57705"/>
                  </a:lnTo>
                  <a:lnTo>
                    <a:pt x="14763" y="58340"/>
                  </a:lnTo>
                  <a:lnTo>
                    <a:pt x="18177" y="57705"/>
                  </a:lnTo>
                  <a:lnTo>
                    <a:pt x="21352" y="56117"/>
                  </a:lnTo>
                  <a:lnTo>
                    <a:pt x="24129" y="53816"/>
                  </a:lnTo>
                  <a:lnTo>
                    <a:pt x="26352" y="50800"/>
                  </a:lnTo>
                  <a:lnTo>
                    <a:pt x="25082" y="49688"/>
                  </a:lnTo>
                  <a:lnTo>
                    <a:pt x="22860" y="51911"/>
                  </a:lnTo>
                  <a:lnTo>
                    <a:pt x="21193" y="52783"/>
                  </a:lnTo>
                  <a:lnTo>
                    <a:pt x="19050" y="53181"/>
                  </a:lnTo>
                  <a:lnTo>
                    <a:pt x="16907" y="52704"/>
                  </a:lnTo>
                  <a:lnTo>
                    <a:pt x="15478" y="51513"/>
                  </a:lnTo>
                  <a:lnTo>
                    <a:pt x="14128" y="47942"/>
                  </a:lnTo>
                  <a:lnTo>
                    <a:pt x="13970" y="44291"/>
                  </a:lnTo>
                  <a:lnTo>
                    <a:pt x="13970" y="15953"/>
                  </a:lnTo>
                  <a:lnTo>
                    <a:pt x="23971" y="15953"/>
                  </a:lnTo>
                  <a:lnTo>
                    <a:pt x="23971" y="12778"/>
                  </a:lnTo>
                  <a:lnTo>
                    <a:pt x="13970" y="12778"/>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3055" name="Shape 7795"/>
            <p:cNvSpPr/>
            <p:nvPr/>
          </p:nvSpPr>
          <p:spPr>
            <a:xfrm>
              <a:off x="6253971" y="6245430"/>
              <a:ext cx="39528" cy="46592"/>
            </a:xfrm>
            <a:custGeom>
              <a:avLst/>
              <a:gdLst/>
              <a:ahLst/>
              <a:cxnLst/>
              <a:rect l="0" t="0" r="0" b="0"/>
              <a:pathLst>
                <a:path w="39528" h="46592">
                  <a:moveTo>
                    <a:pt x="20160" y="0"/>
                  </a:moveTo>
                  <a:lnTo>
                    <a:pt x="18018" y="3571"/>
                  </a:lnTo>
                  <a:lnTo>
                    <a:pt x="21352" y="4127"/>
                  </a:lnTo>
                  <a:lnTo>
                    <a:pt x="23812" y="5556"/>
                  </a:lnTo>
                  <a:lnTo>
                    <a:pt x="25400" y="7539"/>
                  </a:lnTo>
                  <a:lnTo>
                    <a:pt x="26430" y="9921"/>
                  </a:lnTo>
                  <a:lnTo>
                    <a:pt x="27543" y="15001"/>
                  </a:lnTo>
                  <a:lnTo>
                    <a:pt x="7064" y="15001"/>
                  </a:lnTo>
                  <a:lnTo>
                    <a:pt x="7778" y="12064"/>
                  </a:lnTo>
                  <a:lnTo>
                    <a:pt x="8652" y="9525"/>
                  </a:lnTo>
                  <a:lnTo>
                    <a:pt x="9762" y="7539"/>
                  </a:lnTo>
                  <a:lnTo>
                    <a:pt x="11112" y="6032"/>
                  </a:lnTo>
                  <a:lnTo>
                    <a:pt x="14287" y="4127"/>
                  </a:lnTo>
                  <a:lnTo>
                    <a:pt x="18018" y="3571"/>
                  </a:lnTo>
                  <a:lnTo>
                    <a:pt x="20160" y="0"/>
                  </a:lnTo>
                  <a:lnTo>
                    <a:pt x="15875" y="555"/>
                  </a:lnTo>
                  <a:lnTo>
                    <a:pt x="11429" y="2222"/>
                  </a:lnTo>
                  <a:lnTo>
                    <a:pt x="7143" y="5317"/>
                  </a:lnTo>
                  <a:lnTo>
                    <a:pt x="3492" y="9921"/>
                  </a:lnTo>
                  <a:lnTo>
                    <a:pt x="952" y="16192"/>
                  </a:lnTo>
                  <a:lnTo>
                    <a:pt x="0" y="24367"/>
                  </a:lnTo>
                  <a:lnTo>
                    <a:pt x="317" y="29368"/>
                  </a:lnTo>
                  <a:lnTo>
                    <a:pt x="1269" y="33733"/>
                  </a:lnTo>
                  <a:lnTo>
                    <a:pt x="2857" y="37543"/>
                  </a:lnTo>
                  <a:lnTo>
                    <a:pt x="5079" y="40718"/>
                  </a:lnTo>
                  <a:lnTo>
                    <a:pt x="7778" y="43258"/>
                  </a:lnTo>
                  <a:lnTo>
                    <a:pt x="10953" y="45084"/>
                  </a:lnTo>
                  <a:lnTo>
                    <a:pt x="14524" y="46196"/>
                  </a:lnTo>
                  <a:lnTo>
                    <a:pt x="18493" y="46592"/>
                  </a:lnTo>
                  <a:lnTo>
                    <a:pt x="23414" y="45957"/>
                  </a:lnTo>
                  <a:lnTo>
                    <a:pt x="27622" y="44369"/>
                  </a:lnTo>
                  <a:lnTo>
                    <a:pt x="31115" y="42147"/>
                  </a:lnTo>
                  <a:lnTo>
                    <a:pt x="33972" y="39448"/>
                  </a:lnTo>
                  <a:lnTo>
                    <a:pt x="37782" y="33972"/>
                  </a:lnTo>
                  <a:lnTo>
                    <a:pt x="38893" y="31669"/>
                  </a:lnTo>
                  <a:lnTo>
                    <a:pt x="39528" y="30003"/>
                  </a:lnTo>
                  <a:lnTo>
                    <a:pt x="37941" y="29368"/>
                  </a:lnTo>
                  <a:lnTo>
                    <a:pt x="36592" y="31352"/>
                  </a:lnTo>
                  <a:lnTo>
                    <a:pt x="34845" y="33654"/>
                  </a:lnTo>
                  <a:lnTo>
                    <a:pt x="32623" y="35877"/>
                  </a:lnTo>
                  <a:lnTo>
                    <a:pt x="29924" y="37861"/>
                  </a:lnTo>
                  <a:lnTo>
                    <a:pt x="26589" y="39211"/>
                  </a:lnTo>
                  <a:lnTo>
                    <a:pt x="22542" y="39766"/>
                  </a:lnTo>
                  <a:lnTo>
                    <a:pt x="19208" y="39369"/>
                  </a:lnTo>
                  <a:lnTo>
                    <a:pt x="15795" y="38100"/>
                  </a:lnTo>
                  <a:lnTo>
                    <a:pt x="12700" y="35559"/>
                  </a:lnTo>
                  <a:lnTo>
                    <a:pt x="10000" y="31591"/>
                  </a:lnTo>
                  <a:lnTo>
                    <a:pt x="8890" y="28971"/>
                  </a:lnTo>
                  <a:lnTo>
                    <a:pt x="7937" y="25876"/>
                  </a:lnTo>
                  <a:lnTo>
                    <a:pt x="7223" y="22303"/>
                  </a:lnTo>
                  <a:lnTo>
                    <a:pt x="6825" y="18176"/>
                  </a:lnTo>
                  <a:lnTo>
                    <a:pt x="37623" y="18176"/>
                  </a:lnTo>
                  <a:lnTo>
                    <a:pt x="36908" y="13731"/>
                  </a:lnTo>
                  <a:lnTo>
                    <a:pt x="35798" y="9842"/>
                  </a:lnTo>
                  <a:lnTo>
                    <a:pt x="34131" y="6746"/>
                  </a:lnTo>
                  <a:lnTo>
                    <a:pt x="31987" y="4206"/>
                  </a:lnTo>
                  <a:lnTo>
                    <a:pt x="29527" y="2381"/>
                  </a:lnTo>
                  <a:lnTo>
                    <a:pt x="26669" y="1031"/>
                  </a:lnTo>
                  <a:lnTo>
                    <a:pt x="23574" y="237"/>
                  </a:lnTo>
                  <a:lnTo>
                    <a:pt x="20160" y="0"/>
                  </a:lnTo>
                  <a:close/>
                </a:path>
              </a:pathLst>
            </a:custGeom>
            <a:solidFill>
              <a:srgbClr val="000000"/>
            </a:solidFill>
          </p:spPr>
          <p:txBody>
            <a:bodyPr vert="horz" lIns="91440" tIns="45720" rIns="91440" bIns="45720" anchor="t"/>
            <a:lstStyle/>
            <a:p>
              <a:endParaRPr lang="en-IN"/>
            </a:p>
          </p:txBody>
        </p:sp>
        <p:sp>
          <p:nvSpPr>
            <p:cNvPr id="3056" name="Shape 7796"/>
            <p:cNvSpPr/>
            <p:nvPr/>
          </p:nvSpPr>
          <p:spPr>
            <a:xfrm>
              <a:off x="6179755" y="6245430"/>
              <a:ext cx="23496" cy="45561"/>
            </a:xfrm>
            <a:custGeom>
              <a:avLst/>
              <a:gdLst/>
              <a:ahLst/>
              <a:cxnLst/>
              <a:rect l="0" t="0" r="0" b="0"/>
              <a:pathLst>
                <a:path w="23496" h="45561">
                  <a:moveTo>
                    <a:pt x="15716" y="0"/>
                  </a:moveTo>
                  <a:lnTo>
                    <a:pt x="397" y="5476"/>
                  </a:lnTo>
                  <a:lnTo>
                    <a:pt x="397" y="6984"/>
                  </a:lnTo>
                  <a:lnTo>
                    <a:pt x="4366" y="6587"/>
                  </a:lnTo>
                  <a:lnTo>
                    <a:pt x="5556" y="6667"/>
                  </a:lnTo>
                  <a:lnTo>
                    <a:pt x="6668" y="7381"/>
                  </a:lnTo>
                  <a:lnTo>
                    <a:pt x="7462" y="9127"/>
                  </a:lnTo>
                  <a:lnTo>
                    <a:pt x="7778" y="12541"/>
                  </a:lnTo>
                  <a:lnTo>
                    <a:pt x="7778" y="35480"/>
                  </a:lnTo>
                  <a:lnTo>
                    <a:pt x="7621" y="38734"/>
                  </a:lnTo>
                  <a:lnTo>
                    <a:pt x="7143" y="41116"/>
                  </a:lnTo>
                  <a:lnTo>
                    <a:pt x="6191" y="42623"/>
                  </a:lnTo>
                  <a:lnTo>
                    <a:pt x="4762" y="43497"/>
                  </a:lnTo>
                  <a:lnTo>
                    <a:pt x="2778" y="43893"/>
                  </a:lnTo>
                  <a:lnTo>
                    <a:pt x="0" y="44132"/>
                  </a:lnTo>
                  <a:lnTo>
                    <a:pt x="0" y="45561"/>
                  </a:lnTo>
                  <a:lnTo>
                    <a:pt x="23496" y="45561"/>
                  </a:lnTo>
                  <a:lnTo>
                    <a:pt x="23496" y="44132"/>
                  </a:lnTo>
                  <a:lnTo>
                    <a:pt x="19447" y="43497"/>
                  </a:lnTo>
                  <a:lnTo>
                    <a:pt x="17225" y="42068"/>
                  </a:lnTo>
                  <a:lnTo>
                    <a:pt x="16352" y="3952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3057" name="Shape 7797"/>
            <p:cNvSpPr/>
            <p:nvPr/>
          </p:nvSpPr>
          <p:spPr>
            <a:xfrm>
              <a:off x="6070695" y="6245430"/>
              <a:ext cx="39528" cy="46592"/>
            </a:xfrm>
            <a:custGeom>
              <a:avLst/>
              <a:gdLst/>
              <a:ahLst/>
              <a:cxnLst/>
              <a:rect l="0" t="0" r="0" b="0"/>
              <a:pathLst>
                <a:path w="39528" h="46592">
                  <a:moveTo>
                    <a:pt x="20161" y="0"/>
                  </a:moveTo>
                  <a:lnTo>
                    <a:pt x="18017" y="3571"/>
                  </a:lnTo>
                  <a:lnTo>
                    <a:pt x="21431" y="4127"/>
                  </a:lnTo>
                  <a:lnTo>
                    <a:pt x="23812" y="5556"/>
                  </a:lnTo>
                  <a:lnTo>
                    <a:pt x="25400" y="7539"/>
                  </a:lnTo>
                  <a:lnTo>
                    <a:pt x="26511" y="9921"/>
                  </a:lnTo>
                  <a:lnTo>
                    <a:pt x="27542" y="15001"/>
                  </a:lnTo>
                  <a:lnTo>
                    <a:pt x="7143" y="15001"/>
                  </a:lnTo>
                  <a:lnTo>
                    <a:pt x="7857" y="12064"/>
                  </a:lnTo>
                  <a:lnTo>
                    <a:pt x="8731" y="9525"/>
                  </a:lnTo>
                  <a:lnTo>
                    <a:pt x="9762" y="7539"/>
                  </a:lnTo>
                  <a:lnTo>
                    <a:pt x="11112" y="6032"/>
                  </a:lnTo>
                  <a:lnTo>
                    <a:pt x="14287" y="4127"/>
                  </a:lnTo>
                  <a:lnTo>
                    <a:pt x="18017" y="3571"/>
                  </a:lnTo>
                  <a:lnTo>
                    <a:pt x="20161" y="0"/>
                  </a:lnTo>
                  <a:lnTo>
                    <a:pt x="15953" y="555"/>
                  </a:lnTo>
                  <a:lnTo>
                    <a:pt x="11429" y="2222"/>
                  </a:lnTo>
                  <a:lnTo>
                    <a:pt x="7143" y="5317"/>
                  </a:lnTo>
                  <a:lnTo>
                    <a:pt x="3492" y="9921"/>
                  </a:lnTo>
                  <a:lnTo>
                    <a:pt x="952" y="16192"/>
                  </a:lnTo>
                  <a:lnTo>
                    <a:pt x="0" y="24367"/>
                  </a:lnTo>
                  <a:lnTo>
                    <a:pt x="396" y="29368"/>
                  </a:lnTo>
                  <a:lnTo>
                    <a:pt x="1348" y="33733"/>
                  </a:lnTo>
                  <a:lnTo>
                    <a:pt x="2857" y="37543"/>
                  </a:lnTo>
                  <a:lnTo>
                    <a:pt x="5079" y="40718"/>
                  </a:lnTo>
                  <a:lnTo>
                    <a:pt x="7778" y="43258"/>
                  </a:lnTo>
                  <a:lnTo>
                    <a:pt x="10953" y="45084"/>
                  </a:lnTo>
                  <a:lnTo>
                    <a:pt x="14525" y="46196"/>
                  </a:lnTo>
                  <a:lnTo>
                    <a:pt x="18493" y="46592"/>
                  </a:lnTo>
                  <a:lnTo>
                    <a:pt x="23495" y="45957"/>
                  </a:lnTo>
                  <a:lnTo>
                    <a:pt x="27701" y="44369"/>
                  </a:lnTo>
                  <a:lnTo>
                    <a:pt x="31193" y="42147"/>
                  </a:lnTo>
                  <a:lnTo>
                    <a:pt x="33972" y="39448"/>
                  </a:lnTo>
                  <a:lnTo>
                    <a:pt x="36194" y="36671"/>
                  </a:lnTo>
                  <a:lnTo>
                    <a:pt x="37782" y="33972"/>
                  </a:lnTo>
                  <a:lnTo>
                    <a:pt x="38893" y="31669"/>
                  </a:lnTo>
                  <a:lnTo>
                    <a:pt x="39528" y="30003"/>
                  </a:lnTo>
                  <a:lnTo>
                    <a:pt x="37941" y="29368"/>
                  </a:lnTo>
                  <a:lnTo>
                    <a:pt x="34925" y="33654"/>
                  </a:lnTo>
                  <a:lnTo>
                    <a:pt x="32701" y="35877"/>
                  </a:lnTo>
                  <a:lnTo>
                    <a:pt x="29923" y="37861"/>
                  </a:lnTo>
                  <a:lnTo>
                    <a:pt x="26589" y="39211"/>
                  </a:lnTo>
                  <a:lnTo>
                    <a:pt x="22542" y="39766"/>
                  </a:lnTo>
                  <a:lnTo>
                    <a:pt x="19208" y="39369"/>
                  </a:lnTo>
                  <a:lnTo>
                    <a:pt x="15795" y="38100"/>
                  </a:lnTo>
                  <a:lnTo>
                    <a:pt x="12700" y="35559"/>
                  </a:lnTo>
                  <a:lnTo>
                    <a:pt x="10001" y="31591"/>
                  </a:lnTo>
                  <a:lnTo>
                    <a:pt x="8890" y="28971"/>
                  </a:lnTo>
                  <a:lnTo>
                    <a:pt x="7937" y="25876"/>
                  </a:lnTo>
                  <a:lnTo>
                    <a:pt x="7302" y="22303"/>
                  </a:lnTo>
                  <a:lnTo>
                    <a:pt x="6826" y="18176"/>
                  </a:lnTo>
                  <a:lnTo>
                    <a:pt x="37622" y="18176"/>
                  </a:lnTo>
                  <a:lnTo>
                    <a:pt x="36988" y="13731"/>
                  </a:lnTo>
                  <a:lnTo>
                    <a:pt x="35797" y="9842"/>
                  </a:lnTo>
                  <a:lnTo>
                    <a:pt x="34131" y="6746"/>
                  </a:lnTo>
                  <a:lnTo>
                    <a:pt x="31987" y="4206"/>
                  </a:lnTo>
                  <a:lnTo>
                    <a:pt x="29526" y="2381"/>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058" name="Shape 7798"/>
            <p:cNvSpPr/>
            <p:nvPr/>
          </p:nvSpPr>
          <p:spPr>
            <a:xfrm>
              <a:off x="5992510" y="6245430"/>
              <a:ext cx="23495" cy="45561"/>
            </a:xfrm>
            <a:custGeom>
              <a:avLst/>
              <a:gdLst/>
              <a:ahLst/>
              <a:cxnLst/>
              <a:rect l="0" t="0" r="0" b="0"/>
              <a:pathLst>
                <a:path w="23495" h="45561">
                  <a:moveTo>
                    <a:pt x="15796" y="0"/>
                  </a:moveTo>
                  <a:lnTo>
                    <a:pt x="397" y="5476"/>
                  </a:lnTo>
                  <a:lnTo>
                    <a:pt x="397" y="6984"/>
                  </a:lnTo>
                  <a:lnTo>
                    <a:pt x="4366" y="6587"/>
                  </a:lnTo>
                  <a:lnTo>
                    <a:pt x="5636" y="6667"/>
                  </a:lnTo>
                  <a:lnTo>
                    <a:pt x="6667" y="7381"/>
                  </a:lnTo>
                  <a:lnTo>
                    <a:pt x="7541" y="9127"/>
                  </a:lnTo>
                  <a:lnTo>
                    <a:pt x="7858" y="12541"/>
                  </a:lnTo>
                  <a:lnTo>
                    <a:pt x="7858" y="35480"/>
                  </a:lnTo>
                  <a:lnTo>
                    <a:pt x="7700" y="38734"/>
                  </a:lnTo>
                  <a:lnTo>
                    <a:pt x="7143" y="41116"/>
                  </a:lnTo>
                  <a:lnTo>
                    <a:pt x="6191" y="42623"/>
                  </a:lnTo>
                  <a:lnTo>
                    <a:pt x="4762" y="43497"/>
                  </a:lnTo>
                  <a:lnTo>
                    <a:pt x="2778" y="43893"/>
                  </a:lnTo>
                  <a:lnTo>
                    <a:pt x="0" y="44132"/>
                  </a:lnTo>
                  <a:lnTo>
                    <a:pt x="0" y="45561"/>
                  </a:lnTo>
                  <a:lnTo>
                    <a:pt x="23495" y="45561"/>
                  </a:lnTo>
                  <a:lnTo>
                    <a:pt x="23495" y="44132"/>
                  </a:lnTo>
                  <a:lnTo>
                    <a:pt x="19447" y="43497"/>
                  </a:lnTo>
                  <a:lnTo>
                    <a:pt x="17225" y="42068"/>
                  </a:lnTo>
                  <a:lnTo>
                    <a:pt x="16351" y="3952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3059" name="Shape 7799"/>
            <p:cNvSpPr/>
            <p:nvPr/>
          </p:nvSpPr>
          <p:spPr>
            <a:xfrm>
              <a:off x="5943060" y="6223364"/>
              <a:ext cx="45957" cy="68658"/>
            </a:xfrm>
            <a:custGeom>
              <a:avLst/>
              <a:gdLst/>
              <a:ahLst/>
              <a:cxnLst/>
              <a:rect l="0" t="0" r="0" b="0"/>
              <a:pathLst>
                <a:path w="45957" h="68658">
                  <a:moveTo>
                    <a:pt x="38893" y="0"/>
                  </a:moveTo>
                  <a:lnTo>
                    <a:pt x="24288" y="4365"/>
                  </a:lnTo>
                  <a:lnTo>
                    <a:pt x="24288" y="5952"/>
                  </a:lnTo>
                  <a:lnTo>
                    <a:pt x="26669" y="5873"/>
                  </a:lnTo>
                  <a:lnTo>
                    <a:pt x="29209" y="6191"/>
                  </a:lnTo>
                  <a:lnTo>
                    <a:pt x="30479" y="7222"/>
                  </a:lnTo>
                  <a:lnTo>
                    <a:pt x="31034" y="10873"/>
                  </a:lnTo>
                  <a:lnTo>
                    <a:pt x="31034" y="26352"/>
                  </a:lnTo>
                  <a:lnTo>
                    <a:pt x="28653" y="24447"/>
                  </a:lnTo>
                  <a:lnTo>
                    <a:pt x="26193" y="23097"/>
                  </a:lnTo>
                  <a:lnTo>
                    <a:pt x="23494" y="22303"/>
                  </a:lnTo>
                  <a:lnTo>
                    <a:pt x="22693" y="22238"/>
                  </a:lnTo>
                  <a:lnTo>
                    <a:pt x="20796" y="24843"/>
                  </a:lnTo>
                  <a:lnTo>
                    <a:pt x="24288" y="25478"/>
                  </a:lnTo>
                  <a:lnTo>
                    <a:pt x="27383" y="27304"/>
                  </a:lnTo>
                  <a:lnTo>
                    <a:pt x="29764" y="30399"/>
                  </a:lnTo>
                  <a:lnTo>
                    <a:pt x="31034" y="34766"/>
                  </a:lnTo>
                  <a:lnTo>
                    <a:pt x="31034" y="57546"/>
                  </a:lnTo>
                  <a:lnTo>
                    <a:pt x="29923" y="60007"/>
                  </a:lnTo>
                  <a:lnTo>
                    <a:pt x="27859" y="61832"/>
                  </a:lnTo>
                  <a:lnTo>
                    <a:pt x="25241" y="63102"/>
                  </a:lnTo>
                  <a:lnTo>
                    <a:pt x="22225" y="63500"/>
                  </a:lnTo>
                  <a:lnTo>
                    <a:pt x="18969" y="63023"/>
                  </a:lnTo>
                  <a:lnTo>
                    <a:pt x="15794" y="61515"/>
                  </a:lnTo>
                  <a:lnTo>
                    <a:pt x="13017" y="58896"/>
                  </a:lnTo>
                  <a:lnTo>
                    <a:pt x="10714" y="55006"/>
                  </a:lnTo>
                  <a:lnTo>
                    <a:pt x="9127" y="49767"/>
                  </a:lnTo>
                  <a:lnTo>
                    <a:pt x="8572" y="43179"/>
                  </a:lnTo>
                  <a:lnTo>
                    <a:pt x="9127" y="37147"/>
                  </a:lnTo>
                  <a:lnTo>
                    <a:pt x="10555" y="32463"/>
                  </a:lnTo>
                  <a:lnTo>
                    <a:pt x="12619" y="28971"/>
                  </a:lnTo>
                  <a:lnTo>
                    <a:pt x="15159" y="26669"/>
                  </a:lnTo>
                  <a:lnTo>
                    <a:pt x="18017" y="25319"/>
                  </a:lnTo>
                  <a:lnTo>
                    <a:pt x="20796" y="24843"/>
                  </a:lnTo>
                  <a:lnTo>
                    <a:pt x="22693" y="22238"/>
                  </a:lnTo>
                  <a:lnTo>
                    <a:pt x="20557" y="22066"/>
                  </a:lnTo>
                  <a:lnTo>
                    <a:pt x="15159" y="23018"/>
                  </a:lnTo>
                  <a:lnTo>
                    <a:pt x="10318" y="25478"/>
                  </a:lnTo>
                  <a:lnTo>
                    <a:pt x="6191" y="29368"/>
                  </a:lnTo>
                  <a:lnTo>
                    <a:pt x="2936" y="34368"/>
                  </a:lnTo>
                  <a:lnTo>
                    <a:pt x="793" y="40163"/>
                  </a:lnTo>
                  <a:lnTo>
                    <a:pt x="0" y="46433"/>
                  </a:lnTo>
                  <a:lnTo>
                    <a:pt x="634" y="53259"/>
                  </a:lnTo>
                  <a:lnTo>
                    <a:pt x="2301" y="58419"/>
                  </a:lnTo>
                  <a:lnTo>
                    <a:pt x="4762" y="62388"/>
                  </a:lnTo>
                  <a:lnTo>
                    <a:pt x="7619" y="65166"/>
                  </a:lnTo>
                  <a:lnTo>
                    <a:pt x="10636" y="66992"/>
                  </a:lnTo>
                  <a:lnTo>
                    <a:pt x="13572" y="68023"/>
                  </a:lnTo>
                  <a:lnTo>
                    <a:pt x="16112" y="68579"/>
                  </a:lnTo>
                  <a:lnTo>
                    <a:pt x="18017" y="68658"/>
                  </a:lnTo>
                  <a:lnTo>
                    <a:pt x="22859" y="68023"/>
                  </a:lnTo>
                  <a:lnTo>
                    <a:pt x="26511" y="66516"/>
                  </a:lnTo>
                  <a:lnTo>
                    <a:pt x="29130" y="64452"/>
                  </a:lnTo>
                  <a:lnTo>
                    <a:pt x="30797" y="62308"/>
                  </a:lnTo>
                  <a:lnTo>
                    <a:pt x="31034" y="62308"/>
                  </a:lnTo>
                  <a:lnTo>
                    <a:pt x="31034" y="68341"/>
                  </a:lnTo>
                  <a:lnTo>
                    <a:pt x="31432" y="68658"/>
                  </a:lnTo>
                  <a:lnTo>
                    <a:pt x="38893" y="66039"/>
                  </a:lnTo>
                  <a:lnTo>
                    <a:pt x="45957" y="63500"/>
                  </a:lnTo>
                  <a:lnTo>
                    <a:pt x="45957" y="61912"/>
                  </a:lnTo>
                  <a:lnTo>
                    <a:pt x="43179" y="61912"/>
                  </a:lnTo>
                  <a:lnTo>
                    <a:pt x="41353" y="61594"/>
                  </a:lnTo>
                  <a:lnTo>
                    <a:pt x="40242" y="60801"/>
                  </a:lnTo>
                  <a:lnTo>
                    <a:pt x="39607" y="59768"/>
                  </a:lnTo>
                  <a:lnTo>
                    <a:pt x="39369" y="56356"/>
                  </a:lnTo>
                  <a:lnTo>
                    <a:pt x="39369" y="237"/>
                  </a:lnTo>
                  <a:lnTo>
                    <a:pt x="38893" y="0"/>
                  </a:lnTo>
                  <a:close/>
                </a:path>
              </a:pathLst>
            </a:custGeom>
            <a:solidFill>
              <a:srgbClr val="000000"/>
            </a:solidFill>
          </p:spPr>
          <p:txBody>
            <a:bodyPr vert="horz" lIns="91440" tIns="45720" rIns="91440" bIns="45720" anchor="t"/>
            <a:lstStyle/>
            <a:p>
              <a:endParaRPr lang="en-IN"/>
            </a:p>
          </p:txBody>
        </p:sp>
        <p:sp>
          <p:nvSpPr>
            <p:cNvPr id="3060" name="Shape 7800"/>
            <p:cNvSpPr/>
            <p:nvPr/>
          </p:nvSpPr>
          <p:spPr>
            <a:xfrm>
              <a:off x="5791454" y="6245430"/>
              <a:ext cx="23414" cy="45561"/>
            </a:xfrm>
            <a:custGeom>
              <a:avLst/>
              <a:gdLst/>
              <a:ahLst/>
              <a:cxnLst/>
              <a:rect l="0" t="0" r="0" b="0"/>
              <a:pathLst>
                <a:path w="23414" h="45561">
                  <a:moveTo>
                    <a:pt x="15716" y="0"/>
                  </a:moveTo>
                  <a:lnTo>
                    <a:pt x="396" y="5476"/>
                  </a:lnTo>
                  <a:lnTo>
                    <a:pt x="396" y="6984"/>
                  </a:lnTo>
                  <a:lnTo>
                    <a:pt x="4364" y="6587"/>
                  </a:lnTo>
                  <a:lnTo>
                    <a:pt x="5556" y="6667"/>
                  </a:lnTo>
                  <a:lnTo>
                    <a:pt x="6667" y="7381"/>
                  </a:lnTo>
                  <a:lnTo>
                    <a:pt x="7461" y="9127"/>
                  </a:lnTo>
                  <a:lnTo>
                    <a:pt x="7778" y="12541"/>
                  </a:lnTo>
                  <a:lnTo>
                    <a:pt x="7778" y="35480"/>
                  </a:lnTo>
                  <a:lnTo>
                    <a:pt x="7619" y="38734"/>
                  </a:lnTo>
                  <a:lnTo>
                    <a:pt x="7143" y="41116"/>
                  </a:lnTo>
                  <a:lnTo>
                    <a:pt x="6191" y="42623"/>
                  </a:lnTo>
                  <a:lnTo>
                    <a:pt x="4762" y="43497"/>
                  </a:lnTo>
                  <a:lnTo>
                    <a:pt x="2698" y="43893"/>
                  </a:lnTo>
                  <a:lnTo>
                    <a:pt x="0" y="44132"/>
                  </a:lnTo>
                  <a:lnTo>
                    <a:pt x="0" y="45561"/>
                  </a:lnTo>
                  <a:lnTo>
                    <a:pt x="23414" y="45561"/>
                  </a:lnTo>
                  <a:lnTo>
                    <a:pt x="23414" y="44132"/>
                  </a:lnTo>
                  <a:lnTo>
                    <a:pt x="19446" y="43497"/>
                  </a:lnTo>
                  <a:lnTo>
                    <a:pt x="17223" y="42068"/>
                  </a:lnTo>
                  <a:lnTo>
                    <a:pt x="1627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061" name="Shape 7801"/>
            <p:cNvSpPr/>
            <p:nvPr/>
          </p:nvSpPr>
          <p:spPr>
            <a:xfrm>
              <a:off x="5660802" y="6245430"/>
              <a:ext cx="40083" cy="46592"/>
            </a:xfrm>
            <a:custGeom>
              <a:avLst/>
              <a:gdLst/>
              <a:ahLst/>
              <a:cxnLst/>
              <a:rect l="0" t="0" r="0" b="0"/>
              <a:pathLst>
                <a:path w="40083" h="46592">
                  <a:moveTo>
                    <a:pt x="18017" y="0"/>
                  </a:moveTo>
                  <a:lnTo>
                    <a:pt x="12778" y="555"/>
                  </a:lnTo>
                  <a:lnTo>
                    <a:pt x="8651" y="1983"/>
                  </a:lnTo>
                  <a:lnTo>
                    <a:pt x="5634" y="4047"/>
                  </a:lnTo>
                  <a:lnTo>
                    <a:pt x="3492" y="6428"/>
                  </a:lnTo>
                  <a:lnTo>
                    <a:pt x="2222" y="8809"/>
                  </a:lnTo>
                  <a:lnTo>
                    <a:pt x="1825" y="11032"/>
                  </a:lnTo>
                  <a:lnTo>
                    <a:pt x="2063" y="12382"/>
                  </a:lnTo>
                  <a:lnTo>
                    <a:pt x="2857" y="13811"/>
                  </a:lnTo>
                  <a:lnTo>
                    <a:pt x="4127" y="14922"/>
                  </a:lnTo>
                  <a:lnTo>
                    <a:pt x="6111" y="15398"/>
                  </a:lnTo>
                  <a:lnTo>
                    <a:pt x="7937" y="15001"/>
                  </a:lnTo>
                  <a:lnTo>
                    <a:pt x="9286" y="13969"/>
                  </a:lnTo>
                  <a:lnTo>
                    <a:pt x="10238" y="12619"/>
                  </a:lnTo>
                  <a:lnTo>
                    <a:pt x="10556" y="11112"/>
                  </a:lnTo>
                  <a:lnTo>
                    <a:pt x="10318" y="9366"/>
                  </a:lnTo>
                  <a:lnTo>
                    <a:pt x="10080" y="7222"/>
                  </a:lnTo>
                  <a:lnTo>
                    <a:pt x="10714" y="5238"/>
                  </a:lnTo>
                  <a:lnTo>
                    <a:pt x="12382" y="3730"/>
                  </a:lnTo>
                  <a:lnTo>
                    <a:pt x="14604" y="2698"/>
                  </a:lnTo>
                  <a:lnTo>
                    <a:pt x="17064" y="2381"/>
                  </a:lnTo>
                  <a:lnTo>
                    <a:pt x="19605" y="2698"/>
                  </a:lnTo>
                  <a:lnTo>
                    <a:pt x="22066" y="3809"/>
                  </a:lnTo>
                  <a:lnTo>
                    <a:pt x="23971" y="6350"/>
                  </a:lnTo>
                  <a:lnTo>
                    <a:pt x="24764" y="10636"/>
                  </a:lnTo>
                  <a:lnTo>
                    <a:pt x="24764" y="16668"/>
                  </a:lnTo>
                  <a:lnTo>
                    <a:pt x="24023" y="16957"/>
                  </a:lnTo>
                  <a:lnTo>
                    <a:pt x="24764" y="19050"/>
                  </a:lnTo>
                  <a:lnTo>
                    <a:pt x="24764" y="33416"/>
                  </a:lnTo>
                  <a:lnTo>
                    <a:pt x="24208" y="36749"/>
                  </a:lnTo>
                  <a:lnTo>
                    <a:pt x="23177" y="37941"/>
                  </a:lnTo>
                  <a:lnTo>
                    <a:pt x="21351" y="39052"/>
                  </a:lnTo>
                  <a:lnTo>
                    <a:pt x="18732" y="40083"/>
                  </a:lnTo>
                  <a:lnTo>
                    <a:pt x="15239" y="40877"/>
                  </a:lnTo>
                  <a:lnTo>
                    <a:pt x="12700" y="40322"/>
                  </a:lnTo>
                  <a:lnTo>
                    <a:pt x="10636" y="38734"/>
                  </a:lnTo>
                  <a:lnTo>
                    <a:pt x="9207" y="36273"/>
                  </a:lnTo>
                  <a:lnTo>
                    <a:pt x="8651" y="33098"/>
                  </a:lnTo>
                  <a:lnTo>
                    <a:pt x="8651" y="32939"/>
                  </a:lnTo>
                  <a:lnTo>
                    <a:pt x="8889" y="31114"/>
                  </a:lnTo>
                  <a:lnTo>
                    <a:pt x="9525" y="28971"/>
                  </a:lnTo>
                  <a:lnTo>
                    <a:pt x="11112" y="26589"/>
                  </a:lnTo>
                  <a:lnTo>
                    <a:pt x="13970" y="24129"/>
                  </a:lnTo>
                  <a:lnTo>
                    <a:pt x="15953" y="22859"/>
                  </a:lnTo>
                  <a:lnTo>
                    <a:pt x="18414" y="21589"/>
                  </a:lnTo>
                  <a:lnTo>
                    <a:pt x="21351" y="20319"/>
                  </a:lnTo>
                  <a:lnTo>
                    <a:pt x="24764" y="19050"/>
                  </a:lnTo>
                  <a:lnTo>
                    <a:pt x="24023" y="16957"/>
                  </a:lnTo>
                  <a:lnTo>
                    <a:pt x="17223" y="19605"/>
                  </a:lnTo>
                  <a:lnTo>
                    <a:pt x="11112" y="22383"/>
                  </a:lnTo>
                  <a:lnTo>
                    <a:pt x="6269" y="25161"/>
                  </a:lnTo>
                  <a:lnTo>
                    <a:pt x="2777" y="28177"/>
                  </a:lnTo>
                  <a:lnTo>
                    <a:pt x="713" y="31828"/>
                  </a:lnTo>
                  <a:lnTo>
                    <a:pt x="0" y="36273"/>
                  </a:lnTo>
                  <a:lnTo>
                    <a:pt x="872" y="40639"/>
                  </a:lnTo>
                  <a:lnTo>
                    <a:pt x="3253" y="43893"/>
                  </a:lnTo>
                  <a:lnTo>
                    <a:pt x="6587" y="45957"/>
                  </a:lnTo>
                  <a:lnTo>
                    <a:pt x="10477" y="46592"/>
                  </a:lnTo>
                  <a:lnTo>
                    <a:pt x="14525" y="45957"/>
                  </a:lnTo>
                  <a:lnTo>
                    <a:pt x="18334" y="44211"/>
                  </a:lnTo>
                  <a:lnTo>
                    <a:pt x="24843" y="39369"/>
                  </a:lnTo>
                  <a:lnTo>
                    <a:pt x="25400" y="42306"/>
                  </a:lnTo>
                  <a:lnTo>
                    <a:pt x="26352" y="44369"/>
                  </a:lnTo>
                  <a:lnTo>
                    <a:pt x="27542" y="45719"/>
                  </a:lnTo>
                  <a:lnTo>
                    <a:pt x="28892" y="46354"/>
                  </a:lnTo>
                  <a:lnTo>
                    <a:pt x="31273" y="46592"/>
                  </a:lnTo>
                  <a:lnTo>
                    <a:pt x="32702" y="46433"/>
                  </a:lnTo>
                  <a:lnTo>
                    <a:pt x="34686" y="45878"/>
                  </a:lnTo>
                  <a:lnTo>
                    <a:pt x="37147" y="44450"/>
                  </a:lnTo>
                  <a:lnTo>
                    <a:pt x="40083" y="41592"/>
                  </a:lnTo>
                  <a:lnTo>
                    <a:pt x="40083" y="39052"/>
                  </a:lnTo>
                  <a:lnTo>
                    <a:pt x="38258" y="40322"/>
                  </a:lnTo>
                  <a:lnTo>
                    <a:pt x="35638" y="40957"/>
                  </a:lnTo>
                  <a:lnTo>
                    <a:pt x="33972" y="40401"/>
                  </a:lnTo>
                  <a:lnTo>
                    <a:pt x="33098" y="39131"/>
                  </a:lnTo>
                  <a:lnTo>
                    <a:pt x="32781" y="35162"/>
                  </a:lnTo>
                  <a:lnTo>
                    <a:pt x="32781" y="15875"/>
                  </a:lnTo>
                  <a:lnTo>
                    <a:pt x="32226" y="9127"/>
                  </a:lnTo>
                  <a:lnTo>
                    <a:pt x="30956" y="5714"/>
                  </a:lnTo>
                  <a:lnTo>
                    <a:pt x="28416" y="2777"/>
                  </a:lnTo>
                  <a:lnTo>
                    <a:pt x="26589"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3062" name="Shape 7802"/>
            <p:cNvSpPr/>
            <p:nvPr/>
          </p:nvSpPr>
          <p:spPr>
            <a:xfrm>
              <a:off x="5451729" y="6245430"/>
              <a:ext cx="40163" cy="46592"/>
            </a:xfrm>
            <a:custGeom>
              <a:avLst/>
              <a:gdLst/>
              <a:ahLst/>
              <a:cxnLst/>
              <a:rect l="0" t="0" r="0" b="0"/>
              <a:pathLst>
                <a:path w="40163" h="46592">
                  <a:moveTo>
                    <a:pt x="18017" y="0"/>
                  </a:moveTo>
                  <a:lnTo>
                    <a:pt x="12858" y="555"/>
                  </a:lnTo>
                  <a:lnTo>
                    <a:pt x="8731" y="1983"/>
                  </a:lnTo>
                  <a:lnTo>
                    <a:pt x="5634" y="4047"/>
                  </a:lnTo>
                  <a:lnTo>
                    <a:pt x="3571" y="6428"/>
                  </a:lnTo>
                  <a:lnTo>
                    <a:pt x="2301" y="8809"/>
                  </a:lnTo>
                  <a:lnTo>
                    <a:pt x="1904" y="11032"/>
                  </a:lnTo>
                  <a:lnTo>
                    <a:pt x="2857" y="13811"/>
                  </a:lnTo>
                  <a:lnTo>
                    <a:pt x="4205" y="14922"/>
                  </a:lnTo>
                  <a:lnTo>
                    <a:pt x="6191" y="15398"/>
                  </a:lnTo>
                  <a:lnTo>
                    <a:pt x="7937" y="15001"/>
                  </a:lnTo>
                  <a:lnTo>
                    <a:pt x="9366" y="13969"/>
                  </a:lnTo>
                  <a:lnTo>
                    <a:pt x="10318" y="12619"/>
                  </a:lnTo>
                  <a:lnTo>
                    <a:pt x="10636" y="11112"/>
                  </a:lnTo>
                  <a:lnTo>
                    <a:pt x="10397" y="9366"/>
                  </a:lnTo>
                  <a:lnTo>
                    <a:pt x="10159" y="7222"/>
                  </a:lnTo>
                  <a:lnTo>
                    <a:pt x="10714" y="5238"/>
                  </a:lnTo>
                  <a:lnTo>
                    <a:pt x="12382" y="3730"/>
                  </a:lnTo>
                  <a:lnTo>
                    <a:pt x="14683" y="2698"/>
                  </a:lnTo>
                  <a:lnTo>
                    <a:pt x="17144" y="2381"/>
                  </a:lnTo>
                  <a:lnTo>
                    <a:pt x="19684" y="2698"/>
                  </a:lnTo>
                  <a:lnTo>
                    <a:pt x="22144" y="3809"/>
                  </a:lnTo>
                  <a:lnTo>
                    <a:pt x="24049" y="6350"/>
                  </a:lnTo>
                  <a:lnTo>
                    <a:pt x="24764" y="10636"/>
                  </a:lnTo>
                  <a:lnTo>
                    <a:pt x="24764" y="16668"/>
                  </a:lnTo>
                  <a:lnTo>
                    <a:pt x="24024" y="16960"/>
                  </a:lnTo>
                  <a:lnTo>
                    <a:pt x="24764" y="19050"/>
                  </a:lnTo>
                  <a:lnTo>
                    <a:pt x="24764" y="33416"/>
                  </a:lnTo>
                  <a:lnTo>
                    <a:pt x="24208" y="36749"/>
                  </a:lnTo>
                  <a:lnTo>
                    <a:pt x="23177" y="37941"/>
                  </a:lnTo>
                  <a:lnTo>
                    <a:pt x="21431" y="39052"/>
                  </a:lnTo>
                  <a:lnTo>
                    <a:pt x="18811" y="40083"/>
                  </a:lnTo>
                  <a:lnTo>
                    <a:pt x="15239" y="40877"/>
                  </a:lnTo>
                  <a:lnTo>
                    <a:pt x="12700" y="40322"/>
                  </a:lnTo>
                  <a:lnTo>
                    <a:pt x="10636" y="38734"/>
                  </a:lnTo>
                  <a:lnTo>
                    <a:pt x="9286" y="36273"/>
                  </a:lnTo>
                  <a:lnTo>
                    <a:pt x="8731" y="33098"/>
                  </a:lnTo>
                  <a:lnTo>
                    <a:pt x="8731" y="32939"/>
                  </a:lnTo>
                  <a:lnTo>
                    <a:pt x="8889" y="31114"/>
                  </a:lnTo>
                  <a:lnTo>
                    <a:pt x="9603" y="28971"/>
                  </a:lnTo>
                  <a:lnTo>
                    <a:pt x="11191" y="26589"/>
                  </a:lnTo>
                  <a:lnTo>
                    <a:pt x="13969" y="24129"/>
                  </a:lnTo>
                  <a:lnTo>
                    <a:pt x="15953" y="22859"/>
                  </a:lnTo>
                  <a:lnTo>
                    <a:pt x="18414" y="21589"/>
                  </a:lnTo>
                  <a:lnTo>
                    <a:pt x="24764" y="19050"/>
                  </a:lnTo>
                  <a:lnTo>
                    <a:pt x="24024" y="16960"/>
                  </a:lnTo>
                  <a:lnTo>
                    <a:pt x="17303" y="19605"/>
                  </a:lnTo>
                  <a:lnTo>
                    <a:pt x="11191" y="22383"/>
                  </a:lnTo>
                  <a:lnTo>
                    <a:pt x="6350" y="25161"/>
                  </a:lnTo>
                  <a:lnTo>
                    <a:pt x="2857" y="28177"/>
                  </a:lnTo>
                  <a:lnTo>
                    <a:pt x="713" y="31828"/>
                  </a:lnTo>
                  <a:lnTo>
                    <a:pt x="0" y="36273"/>
                  </a:lnTo>
                  <a:lnTo>
                    <a:pt x="952" y="40639"/>
                  </a:lnTo>
                  <a:lnTo>
                    <a:pt x="3253" y="43893"/>
                  </a:lnTo>
                  <a:lnTo>
                    <a:pt x="6667" y="45957"/>
                  </a:lnTo>
                  <a:lnTo>
                    <a:pt x="10555" y="46592"/>
                  </a:lnTo>
                  <a:lnTo>
                    <a:pt x="14604" y="45957"/>
                  </a:lnTo>
                  <a:lnTo>
                    <a:pt x="18414" y="44211"/>
                  </a:lnTo>
                  <a:lnTo>
                    <a:pt x="24923" y="39369"/>
                  </a:lnTo>
                  <a:lnTo>
                    <a:pt x="25400" y="42306"/>
                  </a:lnTo>
                  <a:lnTo>
                    <a:pt x="26352" y="44369"/>
                  </a:lnTo>
                  <a:lnTo>
                    <a:pt x="27622" y="45719"/>
                  </a:lnTo>
                  <a:lnTo>
                    <a:pt x="28971" y="46354"/>
                  </a:lnTo>
                  <a:lnTo>
                    <a:pt x="31352" y="46592"/>
                  </a:lnTo>
                  <a:lnTo>
                    <a:pt x="32780" y="46433"/>
                  </a:lnTo>
                  <a:lnTo>
                    <a:pt x="34766" y="45878"/>
                  </a:lnTo>
                  <a:lnTo>
                    <a:pt x="37226" y="44450"/>
                  </a:lnTo>
                  <a:lnTo>
                    <a:pt x="40163" y="41592"/>
                  </a:lnTo>
                  <a:lnTo>
                    <a:pt x="40163" y="39052"/>
                  </a:lnTo>
                  <a:lnTo>
                    <a:pt x="38337" y="40322"/>
                  </a:lnTo>
                  <a:lnTo>
                    <a:pt x="35718" y="40957"/>
                  </a:lnTo>
                  <a:lnTo>
                    <a:pt x="33972" y="40401"/>
                  </a:lnTo>
                  <a:lnTo>
                    <a:pt x="33178" y="39131"/>
                  </a:lnTo>
                  <a:lnTo>
                    <a:pt x="32780" y="35162"/>
                  </a:lnTo>
                  <a:lnTo>
                    <a:pt x="32780" y="15875"/>
                  </a:lnTo>
                  <a:lnTo>
                    <a:pt x="32225" y="9127"/>
                  </a:lnTo>
                  <a:lnTo>
                    <a:pt x="30956" y="5714"/>
                  </a:lnTo>
                  <a:lnTo>
                    <a:pt x="28416" y="2777"/>
                  </a:lnTo>
                  <a:lnTo>
                    <a:pt x="26589"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3063" name="Shape 7803"/>
            <p:cNvSpPr/>
            <p:nvPr/>
          </p:nvSpPr>
          <p:spPr>
            <a:xfrm>
              <a:off x="5153755" y="6245430"/>
              <a:ext cx="43735" cy="46592"/>
            </a:xfrm>
            <a:custGeom>
              <a:avLst/>
              <a:gdLst/>
              <a:ahLst/>
              <a:cxnLst/>
              <a:rect l="0" t="0" r="0" b="0"/>
              <a:pathLst>
                <a:path w="43735" h="46592">
                  <a:moveTo>
                    <a:pt x="21431" y="0"/>
                  </a:moveTo>
                  <a:lnTo>
                    <a:pt x="20637" y="2777"/>
                  </a:lnTo>
                  <a:lnTo>
                    <a:pt x="24843" y="3651"/>
                  </a:lnTo>
                  <a:lnTo>
                    <a:pt x="28336" y="6032"/>
                  </a:lnTo>
                  <a:lnTo>
                    <a:pt x="31115" y="9762"/>
                  </a:lnTo>
                  <a:lnTo>
                    <a:pt x="33178" y="14446"/>
                  </a:lnTo>
                  <a:lnTo>
                    <a:pt x="34368" y="19922"/>
                  </a:lnTo>
                  <a:lnTo>
                    <a:pt x="34766" y="25876"/>
                  </a:lnTo>
                  <a:lnTo>
                    <a:pt x="34210" y="32146"/>
                  </a:lnTo>
                  <a:lnTo>
                    <a:pt x="32861" y="36829"/>
                  </a:lnTo>
                  <a:lnTo>
                    <a:pt x="30876" y="40163"/>
                  </a:lnTo>
                  <a:lnTo>
                    <a:pt x="28336" y="42306"/>
                  </a:lnTo>
                  <a:lnTo>
                    <a:pt x="25717" y="43497"/>
                  </a:lnTo>
                  <a:lnTo>
                    <a:pt x="23097" y="43814"/>
                  </a:lnTo>
                  <a:lnTo>
                    <a:pt x="19050" y="43021"/>
                  </a:lnTo>
                  <a:lnTo>
                    <a:pt x="15875" y="40877"/>
                  </a:lnTo>
                  <a:lnTo>
                    <a:pt x="13413" y="37623"/>
                  </a:lnTo>
                  <a:lnTo>
                    <a:pt x="11588" y="33733"/>
                  </a:lnTo>
                  <a:lnTo>
                    <a:pt x="9445" y="25319"/>
                  </a:lnTo>
                  <a:lnTo>
                    <a:pt x="9127" y="21431"/>
                  </a:lnTo>
                  <a:lnTo>
                    <a:pt x="8968" y="18256"/>
                  </a:lnTo>
                  <a:lnTo>
                    <a:pt x="9207" y="14604"/>
                  </a:lnTo>
                  <a:lnTo>
                    <a:pt x="9842" y="11508"/>
                  </a:lnTo>
                  <a:lnTo>
                    <a:pt x="10873" y="8809"/>
                  </a:lnTo>
                  <a:lnTo>
                    <a:pt x="12382" y="6667"/>
                  </a:lnTo>
                  <a:lnTo>
                    <a:pt x="16192" y="3730"/>
                  </a:lnTo>
                  <a:lnTo>
                    <a:pt x="18335" y="3016"/>
                  </a:lnTo>
                  <a:lnTo>
                    <a:pt x="20637" y="2777"/>
                  </a:lnTo>
                  <a:lnTo>
                    <a:pt x="21431" y="0"/>
                  </a:lnTo>
                  <a:lnTo>
                    <a:pt x="15240" y="872"/>
                  </a:lnTo>
                  <a:lnTo>
                    <a:pt x="10001" y="3333"/>
                  </a:lnTo>
                  <a:lnTo>
                    <a:pt x="5715" y="6984"/>
                  </a:lnTo>
                  <a:lnTo>
                    <a:pt x="2618" y="11667"/>
                  </a:lnTo>
                  <a:lnTo>
                    <a:pt x="635" y="17064"/>
                  </a:lnTo>
                  <a:lnTo>
                    <a:pt x="0" y="23018"/>
                  </a:lnTo>
                  <a:lnTo>
                    <a:pt x="713" y="29368"/>
                  </a:lnTo>
                  <a:lnTo>
                    <a:pt x="2777" y="35083"/>
                  </a:lnTo>
                  <a:lnTo>
                    <a:pt x="6111" y="39766"/>
                  </a:lnTo>
                  <a:lnTo>
                    <a:pt x="10397" y="43417"/>
                  </a:lnTo>
                  <a:lnTo>
                    <a:pt x="15716" y="45719"/>
                  </a:lnTo>
                  <a:lnTo>
                    <a:pt x="21749" y="46592"/>
                  </a:lnTo>
                  <a:lnTo>
                    <a:pt x="28575" y="45481"/>
                  </a:lnTo>
                  <a:lnTo>
                    <a:pt x="34131" y="42623"/>
                  </a:lnTo>
                  <a:lnTo>
                    <a:pt x="38337" y="38417"/>
                  </a:lnTo>
                  <a:lnTo>
                    <a:pt x="41354" y="33496"/>
                  </a:lnTo>
                  <a:lnTo>
                    <a:pt x="43180" y="28098"/>
                  </a:lnTo>
                  <a:lnTo>
                    <a:pt x="43735" y="23018"/>
                  </a:lnTo>
                  <a:lnTo>
                    <a:pt x="43258" y="17858"/>
                  </a:lnTo>
                  <a:lnTo>
                    <a:pt x="42068" y="13334"/>
                  </a:lnTo>
                  <a:lnTo>
                    <a:pt x="40083" y="9366"/>
                  </a:lnTo>
                  <a:lnTo>
                    <a:pt x="37385"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064" name="Shape 7804"/>
            <p:cNvSpPr/>
            <p:nvPr/>
          </p:nvSpPr>
          <p:spPr>
            <a:xfrm>
              <a:off x="5085016" y="6245430"/>
              <a:ext cx="39528" cy="46592"/>
            </a:xfrm>
            <a:custGeom>
              <a:avLst/>
              <a:gdLst/>
              <a:ahLst/>
              <a:cxnLst/>
              <a:rect l="0" t="0" r="0" b="0"/>
              <a:pathLst>
                <a:path w="39528" h="46592">
                  <a:moveTo>
                    <a:pt x="20239" y="0"/>
                  </a:moveTo>
                  <a:lnTo>
                    <a:pt x="18017" y="3571"/>
                  </a:lnTo>
                  <a:lnTo>
                    <a:pt x="21431" y="4127"/>
                  </a:lnTo>
                  <a:lnTo>
                    <a:pt x="23812" y="5556"/>
                  </a:lnTo>
                  <a:lnTo>
                    <a:pt x="25478" y="7539"/>
                  </a:lnTo>
                  <a:lnTo>
                    <a:pt x="26511" y="9921"/>
                  </a:lnTo>
                  <a:lnTo>
                    <a:pt x="27542" y="15001"/>
                  </a:lnTo>
                  <a:lnTo>
                    <a:pt x="7143" y="15001"/>
                  </a:lnTo>
                  <a:lnTo>
                    <a:pt x="7857" y="12064"/>
                  </a:lnTo>
                  <a:lnTo>
                    <a:pt x="8731" y="9525"/>
                  </a:lnTo>
                  <a:lnTo>
                    <a:pt x="9842" y="7539"/>
                  </a:lnTo>
                  <a:lnTo>
                    <a:pt x="11191" y="6032"/>
                  </a:lnTo>
                  <a:lnTo>
                    <a:pt x="14287" y="4127"/>
                  </a:lnTo>
                  <a:lnTo>
                    <a:pt x="18017" y="3571"/>
                  </a:lnTo>
                  <a:lnTo>
                    <a:pt x="20239" y="0"/>
                  </a:lnTo>
                  <a:lnTo>
                    <a:pt x="15953" y="555"/>
                  </a:lnTo>
                  <a:lnTo>
                    <a:pt x="11429" y="2222"/>
                  </a:lnTo>
                  <a:lnTo>
                    <a:pt x="7143" y="5317"/>
                  </a:lnTo>
                  <a:lnTo>
                    <a:pt x="3492" y="9921"/>
                  </a:lnTo>
                  <a:lnTo>
                    <a:pt x="1030" y="16192"/>
                  </a:lnTo>
                  <a:lnTo>
                    <a:pt x="0" y="24367"/>
                  </a:lnTo>
                  <a:lnTo>
                    <a:pt x="396" y="29368"/>
                  </a:lnTo>
                  <a:lnTo>
                    <a:pt x="1348" y="33733"/>
                  </a:lnTo>
                  <a:lnTo>
                    <a:pt x="2857" y="37543"/>
                  </a:lnTo>
                  <a:lnTo>
                    <a:pt x="5079" y="40718"/>
                  </a:lnTo>
                  <a:lnTo>
                    <a:pt x="7778" y="43258"/>
                  </a:lnTo>
                  <a:lnTo>
                    <a:pt x="10953" y="45084"/>
                  </a:lnTo>
                  <a:lnTo>
                    <a:pt x="14524" y="46196"/>
                  </a:lnTo>
                  <a:lnTo>
                    <a:pt x="18573" y="46592"/>
                  </a:lnTo>
                  <a:lnTo>
                    <a:pt x="23494" y="45957"/>
                  </a:lnTo>
                  <a:lnTo>
                    <a:pt x="27701" y="44369"/>
                  </a:lnTo>
                  <a:lnTo>
                    <a:pt x="31193" y="42147"/>
                  </a:lnTo>
                  <a:lnTo>
                    <a:pt x="33972" y="39448"/>
                  </a:lnTo>
                  <a:lnTo>
                    <a:pt x="36194" y="36671"/>
                  </a:lnTo>
                  <a:lnTo>
                    <a:pt x="37782" y="33972"/>
                  </a:lnTo>
                  <a:lnTo>
                    <a:pt x="38893" y="31669"/>
                  </a:lnTo>
                  <a:lnTo>
                    <a:pt x="39528" y="30003"/>
                  </a:lnTo>
                  <a:lnTo>
                    <a:pt x="37941" y="29368"/>
                  </a:lnTo>
                  <a:lnTo>
                    <a:pt x="34925" y="33654"/>
                  </a:lnTo>
                  <a:lnTo>
                    <a:pt x="32702" y="35877"/>
                  </a:lnTo>
                  <a:lnTo>
                    <a:pt x="30003" y="37861"/>
                  </a:lnTo>
                  <a:lnTo>
                    <a:pt x="26589" y="39211"/>
                  </a:lnTo>
                  <a:lnTo>
                    <a:pt x="22621" y="39766"/>
                  </a:lnTo>
                  <a:lnTo>
                    <a:pt x="19208" y="39369"/>
                  </a:lnTo>
                  <a:lnTo>
                    <a:pt x="15875" y="38100"/>
                  </a:lnTo>
                  <a:lnTo>
                    <a:pt x="12700" y="35559"/>
                  </a:lnTo>
                  <a:lnTo>
                    <a:pt x="10000" y="31591"/>
                  </a:lnTo>
                  <a:lnTo>
                    <a:pt x="8889" y="28971"/>
                  </a:lnTo>
                  <a:lnTo>
                    <a:pt x="7937" y="25876"/>
                  </a:lnTo>
                  <a:lnTo>
                    <a:pt x="7302" y="22303"/>
                  </a:lnTo>
                  <a:lnTo>
                    <a:pt x="6825" y="18176"/>
                  </a:lnTo>
                  <a:lnTo>
                    <a:pt x="37623" y="18176"/>
                  </a:lnTo>
                  <a:lnTo>
                    <a:pt x="36988" y="13731"/>
                  </a:lnTo>
                  <a:lnTo>
                    <a:pt x="35797" y="9842"/>
                  </a:lnTo>
                  <a:lnTo>
                    <a:pt x="34131" y="6746"/>
                  </a:lnTo>
                  <a:lnTo>
                    <a:pt x="32067" y="4206"/>
                  </a:lnTo>
                  <a:lnTo>
                    <a:pt x="29527" y="2381"/>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065" name="Shape 7805"/>
            <p:cNvSpPr/>
            <p:nvPr/>
          </p:nvSpPr>
          <p:spPr>
            <a:xfrm>
              <a:off x="6204839" y="6246462"/>
              <a:ext cx="45322" cy="45958"/>
            </a:xfrm>
            <a:custGeom>
              <a:avLst/>
              <a:gdLst/>
              <a:ahLst/>
              <a:cxnLst/>
              <a:rect l="0" t="0" r="0" b="0"/>
              <a:pathLst>
                <a:path w="45322" h="45958">
                  <a:moveTo>
                    <a:pt x="0" y="0"/>
                  </a:moveTo>
                  <a:lnTo>
                    <a:pt x="0" y="1508"/>
                  </a:lnTo>
                  <a:lnTo>
                    <a:pt x="2857" y="2222"/>
                  </a:lnTo>
                  <a:lnTo>
                    <a:pt x="4205" y="3333"/>
                  </a:lnTo>
                  <a:lnTo>
                    <a:pt x="5397" y="5159"/>
                  </a:lnTo>
                  <a:lnTo>
                    <a:pt x="6984" y="8493"/>
                  </a:lnTo>
                  <a:lnTo>
                    <a:pt x="8968" y="12938"/>
                  </a:lnTo>
                  <a:lnTo>
                    <a:pt x="13572" y="23575"/>
                  </a:lnTo>
                  <a:lnTo>
                    <a:pt x="17938" y="34052"/>
                  </a:lnTo>
                  <a:lnTo>
                    <a:pt x="19684" y="38258"/>
                  </a:lnTo>
                  <a:lnTo>
                    <a:pt x="20874" y="41275"/>
                  </a:lnTo>
                  <a:lnTo>
                    <a:pt x="21827" y="43814"/>
                  </a:lnTo>
                  <a:lnTo>
                    <a:pt x="22462" y="45243"/>
                  </a:lnTo>
                  <a:lnTo>
                    <a:pt x="23573" y="45958"/>
                  </a:lnTo>
                  <a:lnTo>
                    <a:pt x="24128" y="45561"/>
                  </a:lnTo>
                  <a:lnTo>
                    <a:pt x="24763" y="44450"/>
                  </a:lnTo>
                  <a:lnTo>
                    <a:pt x="26193" y="40957"/>
                  </a:lnTo>
                  <a:lnTo>
                    <a:pt x="38893" y="9207"/>
                  </a:lnTo>
                  <a:lnTo>
                    <a:pt x="40481" y="5556"/>
                  </a:lnTo>
                  <a:lnTo>
                    <a:pt x="41750" y="3255"/>
                  </a:lnTo>
                  <a:lnTo>
                    <a:pt x="43258" y="1984"/>
                  </a:lnTo>
                  <a:lnTo>
                    <a:pt x="45322" y="1508"/>
                  </a:lnTo>
                  <a:lnTo>
                    <a:pt x="45322" y="0"/>
                  </a:lnTo>
                  <a:lnTo>
                    <a:pt x="31591" y="0"/>
                  </a:lnTo>
                  <a:lnTo>
                    <a:pt x="31591" y="1508"/>
                  </a:lnTo>
                  <a:lnTo>
                    <a:pt x="34766" y="2302"/>
                  </a:lnTo>
                  <a:lnTo>
                    <a:pt x="35797" y="3255"/>
                  </a:lnTo>
                  <a:lnTo>
                    <a:pt x="36194" y="4762"/>
                  </a:lnTo>
                  <a:lnTo>
                    <a:pt x="35638" y="7461"/>
                  </a:lnTo>
                  <a:lnTo>
                    <a:pt x="34288" y="11588"/>
                  </a:lnTo>
                  <a:lnTo>
                    <a:pt x="30003" y="22383"/>
                  </a:lnTo>
                  <a:lnTo>
                    <a:pt x="27781" y="28098"/>
                  </a:lnTo>
                  <a:lnTo>
                    <a:pt x="25796" y="33258"/>
                  </a:lnTo>
                  <a:lnTo>
                    <a:pt x="15716" y="7937"/>
                  </a:lnTo>
                  <a:lnTo>
                    <a:pt x="15081" y="6350"/>
                  </a:lnTo>
                  <a:lnTo>
                    <a:pt x="14842" y="4445"/>
                  </a:lnTo>
                  <a:lnTo>
                    <a:pt x="15238" y="2937"/>
                  </a:lnTo>
                  <a:lnTo>
                    <a:pt x="16191" y="2143"/>
                  </a:lnTo>
                  <a:lnTo>
                    <a:pt x="19366" y="1508"/>
                  </a:lnTo>
                  <a:lnTo>
                    <a:pt x="19366" y="0"/>
                  </a:lnTo>
                  <a:lnTo>
                    <a:pt x="0" y="0"/>
                  </a:lnTo>
                  <a:close/>
                </a:path>
              </a:pathLst>
            </a:custGeom>
            <a:solidFill>
              <a:srgbClr val="000000"/>
            </a:solidFill>
          </p:spPr>
          <p:txBody>
            <a:bodyPr vert="horz" lIns="91440" tIns="45720" rIns="91440" bIns="45720" anchor="t"/>
            <a:lstStyle/>
            <a:p>
              <a:endParaRPr lang="en-IN"/>
            </a:p>
          </p:txBody>
        </p:sp>
        <p:sp>
          <p:nvSpPr>
            <p:cNvPr id="3066" name="Shape 7806"/>
            <p:cNvSpPr/>
            <p:nvPr/>
          </p:nvSpPr>
          <p:spPr>
            <a:xfrm>
              <a:off x="5615003" y="6245430"/>
              <a:ext cx="38338" cy="46592"/>
            </a:xfrm>
            <a:custGeom>
              <a:avLst/>
              <a:gdLst/>
              <a:ahLst/>
              <a:cxnLst/>
              <a:rect l="0" t="0" r="0" b="0"/>
              <a:pathLst>
                <a:path w="38338" h="46592">
                  <a:moveTo>
                    <a:pt x="22225" y="0"/>
                  </a:moveTo>
                  <a:lnTo>
                    <a:pt x="16827" y="713"/>
                  </a:lnTo>
                  <a:lnTo>
                    <a:pt x="11668" y="2777"/>
                  </a:lnTo>
                  <a:lnTo>
                    <a:pt x="7064" y="6191"/>
                  </a:lnTo>
                  <a:lnTo>
                    <a:pt x="3333" y="10953"/>
                  </a:lnTo>
                  <a:lnTo>
                    <a:pt x="873" y="16986"/>
                  </a:lnTo>
                  <a:lnTo>
                    <a:pt x="0" y="24526"/>
                  </a:lnTo>
                  <a:lnTo>
                    <a:pt x="793" y="31591"/>
                  </a:lnTo>
                  <a:lnTo>
                    <a:pt x="3016" y="37147"/>
                  </a:lnTo>
                  <a:lnTo>
                    <a:pt x="6270" y="41353"/>
                  </a:lnTo>
                  <a:lnTo>
                    <a:pt x="10239" y="44291"/>
                  </a:lnTo>
                  <a:lnTo>
                    <a:pt x="14367" y="46037"/>
                  </a:lnTo>
                  <a:lnTo>
                    <a:pt x="18494" y="46592"/>
                  </a:lnTo>
                  <a:lnTo>
                    <a:pt x="24288" y="45798"/>
                  </a:lnTo>
                  <a:lnTo>
                    <a:pt x="29448" y="43099"/>
                  </a:lnTo>
                  <a:lnTo>
                    <a:pt x="31829" y="40957"/>
                  </a:lnTo>
                  <a:lnTo>
                    <a:pt x="34131" y="38258"/>
                  </a:lnTo>
                  <a:lnTo>
                    <a:pt x="36274" y="34925"/>
                  </a:lnTo>
                  <a:lnTo>
                    <a:pt x="38338" y="31034"/>
                  </a:lnTo>
                  <a:lnTo>
                    <a:pt x="36909" y="30162"/>
                  </a:lnTo>
                  <a:lnTo>
                    <a:pt x="34369" y="33733"/>
                  </a:lnTo>
                  <a:lnTo>
                    <a:pt x="31273" y="36671"/>
                  </a:lnTo>
                  <a:lnTo>
                    <a:pt x="27543" y="38734"/>
                  </a:lnTo>
                  <a:lnTo>
                    <a:pt x="22781" y="39448"/>
                  </a:lnTo>
                  <a:lnTo>
                    <a:pt x="19684" y="39052"/>
                  </a:lnTo>
                  <a:lnTo>
                    <a:pt x="16907" y="38100"/>
                  </a:lnTo>
                  <a:lnTo>
                    <a:pt x="14367" y="36512"/>
                  </a:lnTo>
                  <a:lnTo>
                    <a:pt x="12064" y="34289"/>
                  </a:lnTo>
                  <a:lnTo>
                    <a:pt x="10159" y="31511"/>
                  </a:lnTo>
                  <a:lnTo>
                    <a:pt x="8811" y="28257"/>
                  </a:lnTo>
                  <a:lnTo>
                    <a:pt x="8017" y="24606"/>
                  </a:lnTo>
                  <a:lnTo>
                    <a:pt x="7619" y="20557"/>
                  </a:lnTo>
                  <a:lnTo>
                    <a:pt x="8254" y="14207"/>
                  </a:lnTo>
                  <a:lnTo>
                    <a:pt x="10081" y="9525"/>
                  </a:lnTo>
                  <a:lnTo>
                    <a:pt x="12620" y="6269"/>
                  </a:lnTo>
                  <a:lnTo>
                    <a:pt x="15478" y="4206"/>
                  </a:lnTo>
                  <a:lnTo>
                    <a:pt x="18177" y="3175"/>
                  </a:lnTo>
                  <a:lnTo>
                    <a:pt x="20399" y="2936"/>
                  </a:lnTo>
                  <a:lnTo>
                    <a:pt x="23494" y="3253"/>
                  </a:lnTo>
                  <a:lnTo>
                    <a:pt x="25320" y="4127"/>
                  </a:lnTo>
                  <a:lnTo>
                    <a:pt x="26352" y="5634"/>
                  </a:lnTo>
                  <a:lnTo>
                    <a:pt x="26908" y="7619"/>
                  </a:lnTo>
                  <a:lnTo>
                    <a:pt x="27543" y="9842"/>
                  </a:lnTo>
                  <a:lnTo>
                    <a:pt x="29209" y="12937"/>
                  </a:lnTo>
                  <a:lnTo>
                    <a:pt x="30559" y="13969"/>
                  </a:lnTo>
                  <a:lnTo>
                    <a:pt x="32384" y="14366"/>
                  </a:lnTo>
                  <a:lnTo>
                    <a:pt x="34369" y="13969"/>
                  </a:lnTo>
                  <a:lnTo>
                    <a:pt x="35798" y="13017"/>
                  </a:lnTo>
                  <a:lnTo>
                    <a:pt x="36671" y="11667"/>
                  </a:lnTo>
                  <a:lnTo>
                    <a:pt x="36909" y="10001"/>
                  </a:lnTo>
                  <a:lnTo>
                    <a:pt x="36671" y="8492"/>
                  </a:lnTo>
                  <a:lnTo>
                    <a:pt x="35877" y="6667"/>
                  </a:lnTo>
                  <a:lnTo>
                    <a:pt x="34607" y="4762"/>
                  </a:lnTo>
                  <a:lnTo>
                    <a:pt x="32702" y="3094"/>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3067" name="Shape 7807"/>
            <p:cNvSpPr/>
            <p:nvPr/>
          </p:nvSpPr>
          <p:spPr>
            <a:xfrm>
              <a:off x="5495146" y="6245430"/>
              <a:ext cx="38338" cy="46592"/>
            </a:xfrm>
            <a:custGeom>
              <a:avLst/>
              <a:gdLst/>
              <a:ahLst/>
              <a:cxnLst/>
              <a:rect l="0" t="0" r="0" b="0"/>
              <a:pathLst>
                <a:path w="38338" h="46592">
                  <a:moveTo>
                    <a:pt x="22145" y="0"/>
                  </a:moveTo>
                  <a:lnTo>
                    <a:pt x="16827" y="713"/>
                  </a:lnTo>
                  <a:lnTo>
                    <a:pt x="11668" y="2777"/>
                  </a:lnTo>
                  <a:lnTo>
                    <a:pt x="7064" y="6191"/>
                  </a:lnTo>
                  <a:lnTo>
                    <a:pt x="3333" y="10953"/>
                  </a:lnTo>
                  <a:lnTo>
                    <a:pt x="873" y="16986"/>
                  </a:lnTo>
                  <a:lnTo>
                    <a:pt x="0" y="24526"/>
                  </a:lnTo>
                  <a:lnTo>
                    <a:pt x="793" y="31591"/>
                  </a:lnTo>
                  <a:lnTo>
                    <a:pt x="3016" y="37147"/>
                  </a:lnTo>
                  <a:lnTo>
                    <a:pt x="6270" y="41353"/>
                  </a:lnTo>
                  <a:lnTo>
                    <a:pt x="10159" y="44291"/>
                  </a:lnTo>
                  <a:lnTo>
                    <a:pt x="14367" y="46037"/>
                  </a:lnTo>
                  <a:lnTo>
                    <a:pt x="18494" y="46592"/>
                  </a:lnTo>
                  <a:lnTo>
                    <a:pt x="24288" y="45798"/>
                  </a:lnTo>
                  <a:lnTo>
                    <a:pt x="29448" y="43099"/>
                  </a:lnTo>
                  <a:lnTo>
                    <a:pt x="31829" y="40957"/>
                  </a:lnTo>
                  <a:lnTo>
                    <a:pt x="34131" y="38258"/>
                  </a:lnTo>
                  <a:lnTo>
                    <a:pt x="36274" y="34925"/>
                  </a:lnTo>
                  <a:lnTo>
                    <a:pt x="38338" y="31034"/>
                  </a:lnTo>
                  <a:lnTo>
                    <a:pt x="36909" y="30162"/>
                  </a:lnTo>
                  <a:lnTo>
                    <a:pt x="34369" y="33733"/>
                  </a:lnTo>
                  <a:lnTo>
                    <a:pt x="31273" y="36671"/>
                  </a:lnTo>
                  <a:lnTo>
                    <a:pt x="27543" y="38734"/>
                  </a:lnTo>
                  <a:lnTo>
                    <a:pt x="22781" y="39448"/>
                  </a:lnTo>
                  <a:lnTo>
                    <a:pt x="19684" y="39052"/>
                  </a:lnTo>
                  <a:lnTo>
                    <a:pt x="16907" y="38100"/>
                  </a:lnTo>
                  <a:lnTo>
                    <a:pt x="14367" y="36512"/>
                  </a:lnTo>
                  <a:lnTo>
                    <a:pt x="12064" y="34289"/>
                  </a:lnTo>
                  <a:lnTo>
                    <a:pt x="10159" y="31511"/>
                  </a:lnTo>
                  <a:lnTo>
                    <a:pt x="8811" y="28257"/>
                  </a:lnTo>
                  <a:lnTo>
                    <a:pt x="8017" y="24606"/>
                  </a:lnTo>
                  <a:lnTo>
                    <a:pt x="7619" y="20557"/>
                  </a:lnTo>
                  <a:lnTo>
                    <a:pt x="8254" y="14207"/>
                  </a:lnTo>
                  <a:lnTo>
                    <a:pt x="10081" y="9525"/>
                  </a:lnTo>
                  <a:lnTo>
                    <a:pt x="12620" y="6269"/>
                  </a:lnTo>
                  <a:lnTo>
                    <a:pt x="15478" y="4206"/>
                  </a:lnTo>
                  <a:lnTo>
                    <a:pt x="18177" y="3175"/>
                  </a:lnTo>
                  <a:lnTo>
                    <a:pt x="20399" y="2936"/>
                  </a:lnTo>
                  <a:lnTo>
                    <a:pt x="23494" y="3253"/>
                  </a:lnTo>
                  <a:lnTo>
                    <a:pt x="25320" y="4127"/>
                  </a:lnTo>
                  <a:lnTo>
                    <a:pt x="26352" y="5634"/>
                  </a:lnTo>
                  <a:lnTo>
                    <a:pt x="26908" y="7619"/>
                  </a:lnTo>
                  <a:lnTo>
                    <a:pt x="27543" y="9842"/>
                  </a:lnTo>
                  <a:lnTo>
                    <a:pt x="29209" y="12937"/>
                  </a:lnTo>
                  <a:lnTo>
                    <a:pt x="30559" y="13969"/>
                  </a:lnTo>
                  <a:lnTo>
                    <a:pt x="32384" y="14366"/>
                  </a:lnTo>
                  <a:lnTo>
                    <a:pt x="34369" y="13969"/>
                  </a:lnTo>
                  <a:lnTo>
                    <a:pt x="35798" y="13017"/>
                  </a:lnTo>
                  <a:lnTo>
                    <a:pt x="36671" y="11667"/>
                  </a:lnTo>
                  <a:lnTo>
                    <a:pt x="36909" y="10001"/>
                  </a:lnTo>
                  <a:lnTo>
                    <a:pt x="36671" y="8492"/>
                  </a:lnTo>
                  <a:lnTo>
                    <a:pt x="35877" y="6667"/>
                  </a:lnTo>
                  <a:lnTo>
                    <a:pt x="34607" y="4762"/>
                  </a:lnTo>
                  <a:lnTo>
                    <a:pt x="32702" y="3094"/>
                  </a:lnTo>
                  <a:lnTo>
                    <a:pt x="27861" y="952"/>
                  </a:lnTo>
                  <a:lnTo>
                    <a:pt x="22145" y="0"/>
                  </a:lnTo>
                  <a:close/>
                </a:path>
              </a:pathLst>
            </a:custGeom>
            <a:solidFill>
              <a:srgbClr val="000000"/>
            </a:solidFill>
          </p:spPr>
          <p:txBody>
            <a:bodyPr vert="horz" lIns="91440" tIns="45720" rIns="91440" bIns="45720" anchor="t"/>
            <a:lstStyle/>
            <a:p>
              <a:endParaRPr lang="en-IN"/>
            </a:p>
          </p:txBody>
        </p:sp>
        <p:sp>
          <p:nvSpPr>
            <p:cNvPr id="3068" name="Shape 7808"/>
            <p:cNvSpPr/>
            <p:nvPr/>
          </p:nvSpPr>
          <p:spPr>
            <a:xfrm>
              <a:off x="5013737" y="6245430"/>
              <a:ext cx="38337" cy="46592"/>
            </a:xfrm>
            <a:custGeom>
              <a:avLst/>
              <a:gdLst/>
              <a:ahLst/>
              <a:cxnLst/>
              <a:rect l="0" t="0" r="0" b="0"/>
              <a:pathLst>
                <a:path w="38337" h="46592">
                  <a:moveTo>
                    <a:pt x="22145" y="0"/>
                  </a:moveTo>
                  <a:lnTo>
                    <a:pt x="16827" y="713"/>
                  </a:lnTo>
                  <a:lnTo>
                    <a:pt x="11667" y="2777"/>
                  </a:lnTo>
                  <a:lnTo>
                    <a:pt x="7063" y="6191"/>
                  </a:lnTo>
                  <a:lnTo>
                    <a:pt x="3333" y="10953"/>
                  </a:lnTo>
                  <a:lnTo>
                    <a:pt x="872" y="16986"/>
                  </a:lnTo>
                  <a:lnTo>
                    <a:pt x="0" y="24526"/>
                  </a:lnTo>
                  <a:lnTo>
                    <a:pt x="793" y="31591"/>
                  </a:lnTo>
                  <a:lnTo>
                    <a:pt x="3016" y="37147"/>
                  </a:lnTo>
                  <a:lnTo>
                    <a:pt x="6270" y="41353"/>
                  </a:lnTo>
                  <a:lnTo>
                    <a:pt x="10160" y="44291"/>
                  </a:lnTo>
                  <a:lnTo>
                    <a:pt x="14366" y="46037"/>
                  </a:lnTo>
                  <a:lnTo>
                    <a:pt x="18493" y="46592"/>
                  </a:lnTo>
                  <a:lnTo>
                    <a:pt x="24288" y="45798"/>
                  </a:lnTo>
                  <a:lnTo>
                    <a:pt x="29447" y="43099"/>
                  </a:lnTo>
                  <a:lnTo>
                    <a:pt x="31828" y="40957"/>
                  </a:lnTo>
                  <a:lnTo>
                    <a:pt x="34131" y="38258"/>
                  </a:lnTo>
                  <a:lnTo>
                    <a:pt x="36273" y="34925"/>
                  </a:lnTo>
                  <a:lnTo>
                    <a:pt x="38337" y="31034"/>
                  </a:lnTo>
                  <a:lnTo>
                    <a:pt x="36908" y="30162"/>
                  </a:lnTo>
                  <a:lnTo>
                    <a:pt x="34290" y="33733"/>
                  </a:lnTo>
                  <a:lnTo>
                    <a:pt x="31273" y="36671"/>
                  </a:lnTo>
                  <a:lnTo>
                    <a:pt x="27542" y="38734"/>
                  </a:lnTo>
                  <a:lnTo>
                    <a:pt x="22780" y="39448"/>
                  </a:lnTo>
                  <a:lnTo>
                    <a:pt x="19685" y="39052"/>
                  </a:lnTo>
                  <a:lnTo>
                    <a:pt x="16906" y="38100"/>
                  </a:lnTo>
                  <a:lnTo>
                    <a:pt x="14366" y="36512"/>
                  </a:lnTo>
                  <a:lnTo>
                    <a:pt x="12065" y="34289"/>
                  </a:lnTo>
                  <a:lnTo>
                    <a:pt x="10160" y="31511"/>
                  </a:lnTo>
                  <a:lnTo>
                    <a:pt x="8809" y="28257"/>
                  </a:lnTo>
                  <a:lnTo>
                    <a:pt x="7937" y="24606"/>
                  </a:lnTo>
                  <a:lnTo>
                    <a:pt x="7620" y="20557"/>
                  </a:lnTo>
                  <a:lnTo>
                    <a:pt x="8254" y="14207"/>
                  </a:lnTo>
                  <a:lnTo>
                    <a:pt x="10080" y="9525"/>
                  </a:lnTo>
                  <a:lnTo>
                    <a:pt x="12620" y="6269"/>
                  </a:lnTo>
                  <a:lnTo>
                    <a:pt x="15398" y="4206"/>
                  </a:lnTo>
                  <a:lnTo>
                    <a:pt x="18176" y="3175"/>
                  </a:lnTo>
                  <a:lnTo>
                    <a:pt x="20398" y="2936"/>
                  </a:lnTo>
                  <a:lnTo>
                    <a:pt x="23495" y="3253"/>
                  </a:lnTo>
                  <a:lnTo>
                    <a:pt x="25320" y="4127"/>
                  </a:lnTo>
                  <a:lnTo>
                    <a:pt x="26352" y="5634"/>
                  </a:lnTo>
                  <a:lnTo>
                    <a:pt x="26907" y="7619"/>
                  </a:lnTo>
                  <a:lnTo>
                    <a:pt x="27542" y="9842"/>
                  </a:lnTo>
                  <a:lnTo>
                    <a:pt x="29210" y="12937"/>
                  </a:lnTo>
                  <a:lnTo>
                    <a:pt x="30558" y="13969"/>
                  </a:lnTo>
                  <a:lnTo>
                    <a:pt x="32385" y="14366"/>
                  </a:lnTo>
                  <a:lnTo>
                    <a:pt x="34368" y="13969"/>
                  </a:lnTo>
                  <a:lnTo>
                    <a:pt x="35797" y="13017"/>
                  </a:lnTo>
                  <a:lnTo>
                    <a:pt x="36591" y="11667"/>
                  </a:lnTo>
                  <a:lnTo>
                    <a:pt x="36908" y="10001"/>
                  </a:lnTo>
                  <a:lnTo>
                    <a:pt x="36671" y="8492"/>
                  </a:lnTo>
                  <a:lnTo>
                    <a:pt x="35877" y="6667"/>
                  </a:lnTo>
                  <a:lnTo>
                    <a:pt x="34527" y="4762"/>
                  </a:lnTo>
                  <a:lnTo>
                    <a:pt x="32622" y="3094"/>
                  </a:lnTo>
                  <a:lnTo>
                    <a:pt x="30479" y="1983"/>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3069" name="Shape 7809"/>
            <p:cNvSpPr/>
            <p:nvPr/>
          </p:nvSpPr>
          <p:spPr>
            <a:xfrm>
              <a:off x="4846415" y="6245430"/>
              <a:ext cx="75167" cy="45561"/>
            </a:xfrm>
            <a:custGeom>
              <a:avLst/>
              <a:gdLst/>
              <a:ahLst/>
              <a:cxnLst/>
              <a:rect l="0" t="0" r="0" b="0"/>
              <a:pathLst>
                <a:path w="75167" h="45561">
                  <a:moveTo>
                    <a:pt x="14128" y="0"/>
                  </a:moveTo>
                  <a:lnTo>
                    <a:pt x="237" y="4444"/>
                  </a:lnTo>
                  <a:lnTo>
                    <a:pt x="237" y="6191"/>
                  </a:lnTo>
                  <a:lnTo>
                    <a:pt x="3412" y="5793"/>
                  </a:lnTo>
                  <a:lnTo>
                    <a:pt x="4682" y="5873"/>
                  </a:lnTo>
                  <a:lnTo>
                    <a:pt x="5793" y="6587"/>
                  </a:lnTo>
                  <a:lnTo>
                    <a:pt x="6587" y="8492"/>
                  </a:lnTo>
                  <a:lnTo>
                    <a:pt x="6905" y="12143"/>
                  </a:lnTo>
                  <a:lnTo>
                    <a:pt x="6905" y="37147"/>
                  </a:lnTo>
                  <a:lnTo>
                    <a:pt x="6350" y="41036"/>
                  </a:lnTo>
                  <a:lnTo>
                    <a:pt x="4921" y="43099"/>
                  </a:lnTo>
                  <a:lnTo>
                    <a:pt x="2777" y="43893"/>
                  </a:lnTo>
                  <a:lnTo>
                    <a:pt x="0" y="44132"/>
                  </a:lnTo>
                  <a:lnTo>
                    <a:pt x="0" y="45561"/>
                  </a:lnTo>
                  <a:lnTo>
                    <a:pt x="21986" y="45561"/>
                  </a:lnTo>
                  <a:lnTo>
                    <a:pt x="21986" y="44132"/>
                  </a:lnTo>
                  <a:lnTo>
                    <a:pt x="19446" y="43973"/>
                  </a:lnTo>
                  <a:lnTo>
                    <a:pt x="17303" y="43338"/>
                  </a:lnTo>
                  <a:lnTo>
                    <a:pt x="15794" y="41751"/>
                  </a:lnTo>
                  <a:lnTo>
                    <a:pt x="15239" y="38972"/>
                  </a:lnTo>
                  <a:lnTo>
                    <a:pt x="15239" y="11032"/>
                  </a:lnTo>
                  <a:lnTo>
                    <a:pt x="15636" y="10397"/>
                  </a:lnTo>
                  <a:lnTo>
                    <a:pt x="16668" y="9286"/>
                  </a:lnTo>
                  <a:lnTo>
                    <a:pt x="18414" y="7937"/>
                  </a:lnTo>
                  <a:lnTo>
                    <a:pt x="20637" y="6587"/>
                  </a:lnTo>
                  <a:lnTo>
                    <a:pt x="23414" y="5556"/>
                  </a:lnTo>
                  <a:lnTo>
                    <a:pt x="26589" y="5158"/>
                  </a:lnTo>
                  <a:lnTo>
                    <a:pt x="29843" y="5873"/>
                  </a:lnTo>
                  <a:lnTo>
                    <a:pt x="31987" y="7937"/>
                  </a:lnTo>
                  <a:lnTo>
                    <a:pt x="33098" y="11191"/>
                  </a:lnTo>
                  <a:lnTo>
                    <a:pt x="33496" y="15557"/>
                  </a:lnTo>
                  <a:lnTo>
                    <a:pt x="33496" y="37067"/>
                  </a:lnTo>
                  <a:lnTo>
                    <a:pt x="33018" y="40877"/>
                  </a:lnTo>
                  <a:lnTo>
                    <a:pt x="31750" y="42941"/>
                  </a:lnTo>
                  <a:lnTo>
                    <a:pt x="29686" y="43814"/>
                  </a:lnTo>
                  <a:lnTo>
                    <a:pt x="26748" y="44132"/>
                  </a:lnTo>
                  <a:lnTo>
                    <a:pt x="26748" y="45561"/>
                  </a:lnTo>
                  <a:lnTo>
                    <a:pt x="48893" y="45561"/>
                  </a:lnTo>
                  <a:lnTo>
                    <a:pt x="48893" y="44132"/>
                  </a:lnTo>
                  <a:lnTo>
                    <a:pt x="45243" y="43656"/>
                  </a:lnTo>
                  <a:lnTo>
                    <a:pt x="43814" y="42862"/>
                  </a:lnTo>
                  <a:lnTo>
                    <a:pt x="42703" y="41512"/>
                  </a:lnTo>
                  <a:lnTo>
                    <a:pt x="41988" y="39369"/>
                  </a:lnTo>
                  <a:lnTo>
                    <a:pt x="41749" y="36194"/>
                  </a:lnTo>
                  <a:lnTo>
                    <a:pt x="41749" y="11191"/>
                  </a:lnTo>
                  <a:lnTo>
                    <a:pt x="46037" y="6984"/>
                  </a:lnTo>
                  <a:lnTo>
                    <a:pt x="49053" y="5714"/>
                  </a:lnTo>
                  <a:lnTo>
                    <a:pt x="52783" y="5158"/>
                  </a:lnTo>
                  <a:lnTo>
                    <a:pt x="55800" y="5634"/>
                  </a:lnTo>
                  <a:lnTo>
                    <a:pt x="57784" y="6905"/>
                  </a:lnTo>
                  <a:lnTo>
                    <a:pt x="59054" y="8731"/>
                  </a:lnTo>
                  <a:lnTo>
                    <a:pt x="59689" y="11032"/>
                  </a:lnTo>
                  <a:lnTo>
                    <a:pt x="60006" y="16112"/>
                  </a:lnTo>
                  <a:lnTo>
                    <a:pt x="60006" y="36988"/>
                  </a:lnTo>
                  <a:lnTo>
                    <a:pt x="59848" y="39687"/>
                  </a:lnTo>
                  <a:lnTo>
                    <a:pt x="59451" y="41512"/>
                  </a:lnTo>
                  <a:lnTo>
                    <a:pt x="57387" y="43417"/>
                  </a:lnTo>
                  <a:lnTo>
                    <a:pt x="55721" y="43814"/>
                  </a:lnTo>
                  <a:lnTo>
                    <a:pt x="53498" y="44132"/>
                  </a:lnTo>
                  <a:lnTo>
                    <a:pt x="53498" y="45561"/>
                  </a:lnTo>
                  <a:lnTo>
                    <a:pt x="75167" y="45561"/>
                  </a:lnTo>
                  <a:lnTo>
                    <a:pt x="75167" y="44132"/>
                  </a:lnTo>
                  <a:lnTo>
                    <a:pt x="72627" y="43893"/>
                  </a:lnTo>
                  <a:lnTo>
                    <a:pt x="70087" y="43021"/>
                  </a:lnTo>
                  <a:lnTo>
                    <a:pt x="68817" y="41512"/>
                  </a:lnTo>
                  <a:lnTo>
                    <a:pt x="68341" y="38100"/>
                  </a:lnTo>
                  <a:lnTo>
                    <a:pt x="68341" y="17621"/>
                  </a:lnTo>
                  <a:lnTo>
                    <a:pt x="68182" y="13811"/>
                  </a:lnTo>
                  <a:lnTo>
                    <a:pt x="67547" y="9842"/>
                  </a:lnTo>
                  <a:lnTo>
                    <a:pt x="66277" y="6111"/>
                  </a:lnTo>
                  <a:lnTo>
                    <a:pt x="64213" y="2936"/>
                  </a:lnTo>
                  <a:lnTo>
                    <a:pt x="61038" y="793"/>
                  </a:lnTo>
                  <a:lnTo>
                    <a:pt x="56673" y="0"/>
                  </a:lnTo>
                  <a:lnTo>
                    <a:pt x="52862" y="476"/>
                  </a:lnTo>
                  <a:lnTo>
                    <a:pt x="49450" y="1666"/>
                  </a:lnTo>
                  <a:lnTo>
                    <a:pt x="43973" y="5158"/>
                  </a:lnTo>
                  <a:lnTo>
                    <a:pt x="42068" y="6905"/>
                  </a:lnTo>
                  <a:lnTo>
                    <a:pt x="40718" y="8333"/>
                  </a:lnTo>
                  <a:lnTo>
                    <a:pt x="39448" y="5317"/>
                  </a:lnTo>
                  <a:lnTo>
                    <a:pt x="37384" y="2618"/>
                  </a:lnTo>
                  <a:lnTo>
                    <a:pt x="34289" y="713"/>
                  </a:lnTo>
                  <a:lnTo>
                    <a:pt x="30082" y="0"/>
                  </a:lnTo>
                  <a:lnTo>
                    <a:pt x="26272" y="634"/>
                  </a:lnTo>
                  <a:lnTo>
                    <a:pt x="22621" y="2222"/>
                  </a:lnTo>
                  <a:lnTo>
                    <a:pt x="18891" y="4603"/>
                  </a:lnTo>
                  <a:lnTo>
                    <a:pt x="14842" y="7619"/>
                  </a:lnTo>
                  <a:lnTo>
                    <a:pt x="14842" y="237"/>
                  </a:lnTo>
                  <a:lnTo>
                    <a:pt x="14128" y="0"/>
                  </a:lnTo>
                  <a:close/>
                </a:path>
              </a:pathLst>
            </a:custGeom>
            <a:solidFill>
              <a:srgbClr val="000000"/>
            </a:solidFill>
          </p:spPr>
          <p:txBody>
            <a:bodyPr vert="horz" lIns="91440" tIns="45720" rIns="91440" bIns="45720" anchor="t"/>
            <a:lstStyle/>
            <a:p>
              <a:endParaRPr lang="en-IN"/>
            </a:p>
          </p:txBody>
        </p:sp>
        <p:sp>
          <p:nvSpPr>
            <p:cNvPr id="3070" name="Shape 7810"/>
            <p:cNvSpPr/>
            <p:nvPr/>
          </p:nvSpPr>
          <p:spPr>
            <a:xfrm>
              <a:off x="5819155" y="6245430"/>
              <a:ext cx="46435" cy="45561"/>
            </a:xfrm>
            <a:custGeom>
              <a:avLst/>
              <a:gdLst/>
              <a:ahLst/>
              <a:cxnLst/>
              <a:rect l="0" t="0" r="0" b="0"/>
              <a:pathLst>
                <a:path w="46435" h="45561">
                  <a:moveTo>
                    <a:pt x="13652" y="0"/>
                  </a:moveTo>
                  <a:lnTo>
                    <a:pt x="0" y="4444"/>
                  </a:lnTo>
                  <a:lnTo>
                    <a:pt x="0" y="6191"/>
                  </a:lnTo>
                  <a:lnTo>
                    <a:pt x="1111" y="5873"/>
                  </a:lnTo>
                  <a:lnTo>
                    <a:pt x="2857" y="5793"/>
                  </a:lnTo>
                  <a:lnTo>
                    <a:pt x="4127" y="5873"/>
                  </a:lnTo>
                  <a:lnTo>
                    <a:pt x="5238" y="6587"/>
                  </a:lnTo>
                  <a:lnTo>
                    <a:pt x="6032" y="8492"/>
                  </a:lnTo>
                  <a:lnTo>
                    <a:pt x="6350" y="12143"/>
                  </a:lnTo>
                  <a:lnTo>
                    <a:pt x="6350" y="36671"/>
                  </a:lnTo>
                  <a:lnTo>
                    <a:pt x="6112" y="40242"/>
                  </a:lnTo>
                  <a:lnTo>
                    <a:pt x="5079" y="42464"/>
                  </a:lnTo>
                  <a:lnTo>
                    <a:pt x="3175" y="43656"/>
                  </a:lnTo>
                  <a:lnTo>
                    <a:pt x="238" y="44132"/>
                  </a:lnTo>
                  <a:lnTo>
                    <a:pt x="238" y="45561"/>
                  </a:lnTo>
                  <a:lnTo>
                    <a:pt x="21193" y="45561"/>
                  </a:lnTo>
                  <a:lnTo>
                    <a:pt x="21193" y="44132"/>
                  </a:lnTo>
                  <a:lnTo>
                    <a:pt x="18018" y="43656"/>
                  </a:lnTo>
                  <a:lnTo>
                    <a:pt x="16033" y="42703"/>
                  </a:lnTo>
                  <a:lnTo>
                    <a:pt x="15002" y="41116"/>
                  </a:lnTo>
                  <a:lnTo>
                    <a:pt x="14685" y="38972"/>
                  </a:lnTo>
                  <a:lnTo>
                    <a:pt x="14685" y="11112"/>
                  </a:lnTo>
                  <a:lnTo>
                    <a:pt x="17383" y="8731"/>
                  </a:lnTo>
                  <a:lnTo>
                    <a:pt x="19923" y="6984"/>
                  </a:lnTo>
                  <a:lnTo>
                    <a:pt x="22225" y="5873"/>
                  </a:lnTo>
                  <a:lnTo>
                    <a:pt x="24447" y="5476"/>
                  </a:lnTo>
                  <a:lnTo>
                    <a:pt x="28178" y="6111"/>
                  </a:lnTo>
                  <a:lnTo>
                    <a:pt x="30479" y="8016"/>
                  </a:lnTo>
                  <a:lnTo>
                    <a:pt x="31750" y="11032"/>
                  </a:lnTo>
                  <a:lnTo>
                    <a:pt x="32067" y="15081"/>
                  </a:lnTo>
                  <a:lnTo>
                    <a:pt x="32067" y="35797"/>
                  </a:lnTo>
                  <a:lnTo>
                    <a:pt x="31908" y="38972"/>
                  </a:lnTo>
                  <a:lnTo>
                    <a:pt x="31273" y="41194"/>
                  </a:lnTo>
                  <a:lnTo>
                    <a:pt x="30401" y="42623"/>
                  </a:lnTo>
                  <a:lnTo>
                    <a:pt x="29131" y="43497"/>
                  </a:lnTo>
                  <a:lnTo>
                    <a:pt x="25876" y="44132"/>
                  </a:lnTo>
                  <a:lnTo>
                    <a:pt x="25876" y="45561"/>
                  </a:lnTo>
                  <a:lnTo>
                    <a:pt x="46435" y="45561"/>
                  </a:lnTo>
                  <a:lnTo>
                    <a:pt x="46435" y="44132"/>
                  </a:lnTo>
                  <a:lnTo>
                    <a:pt x="43418" y="43576"/>
                  </a:lnTo>
                  <a:lnTo>
                    <a:pt x="41592" y="42464"/>
                  </a:lnTo>
                  <a:lnTo>
                    <a:pt x="40640" y="40481"/>
                  </a:lnTo>
                  <a:lnTo>
                    <a:pt x="40402" y="37543"/>
                  </a:lnTo>
                  <a:lnTo>
                    <a:pt x="40402" y="14922"/>
                  </a:lnTo>
                  <a:lnTo>
                    <a:pt x="39846" y="9525"/>
                  </a:lnTo>
                  <a:lnTo>
                    <a:pt x="38417" y="5634"/>
                  </a:lnTo>
                  <a:lnTo>
                    <a:pt x="36353" y="2936"/>
                  </a:lnTo>
                  <a:lnTo>
                    <a:pt x="33893" y="1189"/>
                  </a:lnTo>
                  <a:lnTo>
                    <a:pt x="31273" y="237"/>
                  </a:lnTo>
                  <a:lnTo>
                    <a:pt x="28813" y="0"/>
                  </a:lnTo>
                  <a:lnTo>
                    <a:pt x="24844" y="634"/>
                  </a:lnTo>
                  <a:lnTo>
                    <a:pt x="21272" y="2381"/>
                  </a:lnTo>
                  <a:lnTo>
                    <a:pt x="17860"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3071" name="Shape 7811"/>
            <p:cNvSpPr/>
            <p:nvPr/>
          </p:nvSpPr>
          <p:spPr>
            <a:xfrm>
              <a:off x="5414898" y="6245430"/>
              <a:ext cx="32702" cy="45561"/>
            </a:xfrm>
            <a:custGeom>
              <a:avLst/>
              <a:gdLst/>
              <a:ahLst/>
              <a:cxnLst/>
              <a:rect l="0" t="0" r="0" b="0"/>
              <a:pathLst>
                <a:path w="32702" h="45561">
                  <a:moveTo>
                    <a:pt x="14842" y="0"/>
                  </a:moveTo>
                  <a:lnTo>
                    <a:pt x="237" y="5397"/>
                  </a:lnTo>
                  <a:lnTo>
                    <a:pt x="237" y="6984"/>
                  </a:lnTo>
                  <a:lnTo>
                    <a:pt x="3571" y="6587"/>
                  </a:lnTo>
                  <a:lnTo>
                    <a:pt x="4841" y="6667"/>
                  </a:lnTo>
                  <a:lnTo>
                    <a:pt x="5874" y="7381"/>
                  </a:lnTo>
                  <a:lnTo>
                    <a:pt x="6746" y="9127"/>
                  </a:lnTo>
                  <a:lnTo>
                    <a:pt x="7063" y="12541"/>
                  </a:lnTo>
                  <a:lnTo>
                    <a:pt x="7063" y="37306"/>
                  </a:lnTo>
                  <a:lnTo>
                    <a:pt x="6746" y="40559"/>
                  </a:lnTo>
                  <a:lnTo>
                    <a:pt x="5635" y="42386"/>
                  </a:lnTo>
                  <a:lnTo>
                    <a:pt x="3412" y="43338"/>
                  </a:lnTo>
                  <a:lnTo>
                    <a:pt x="0" y="44132"/>
                  </a:lnTo>
                  <a:lnTo>
                    <a:pt x="0" y="45561"/>
                  </a:lnTo>
                  <a:lnTo>
                    <a:pt x="23812" y="45561"/>
                  </a:lnTo>
                  <a:lnTo>
                    <a:pt x="23812" y="44132"/>
                  </a:lnTo>
                  <a:lnTo>
                    <a:pt x="20320" y="43814"/>
                  </a:lnTo>
                  <a:lnTo>
                    <a:pt x="17700" y="42862"/>
                  </a:lnTo>
                  <a:lnTo>
                    <a:pt x="15954" y="40718"/>
                  </a:lnTo>
                  <a:lnTo>
                    <a:pt x="15318" y="36671"/>
                  </a:lnTo>
                  <a:lnTo>
                    <a:pt x="15318" y="14366"/>
                  </a:lnTo>
                  <a:lnTo>
                    <a:pt x="15716" y="12619"/>
                  </a:lnTo>
                  <a:lnTo>
                    <a:pt x="16588" y="10873"/>
                  </a:lnTo>
                  <a:lnTo>
                    <a:pt x="19287" y="7698"/>
                  </a:lnTo>
                  <a:lnTo>
                    <a:pt x="20716" y="6667"/>
                  </a:lnTo>
                  <a:lnTo>
                    <a:pt x="22066" y="6269"/>
                  </a:lnTo>
                  <a:lnTo>
                    <a:pt x="24208" y="7222"/>
                  </a:lnTo>
                  <a:lnTo>
                    <a:pt x="26113" y="8809"/>
                  </a:lnTo>
                  <a:lnTo>
                    <a:pt x="28892" y="9762"/>
                  </a:lnTo>
                  <a:lnTo>
                    <a:pt x="30480" y="9444"/>
                  </a:lnTo>
                  <a:lnTo>
                    <a:pt x="31670" y="8492"/>
                  </a:lnTo>
                  <a:lnTo>
                    <a:pt x="32463" y="7143"/>
                  </a:lnTo>
                  <a:lnTo>
                    <a:pt x="32702" y="5397"/>
                  </a:lnTo>
                  <a:lnTo>
                    <a:pt x="32385" y="3175"/>
                  </a:lnTo>
                  <a:lnTo>
                    <a:pt x="31274" y="1428"/>
                  </a:lnTo>
                  <a:lnTo>
                    <a:pt x="29606" y="317"/>
                  </a:lnTo>
                  <a:lnTo>
                    <a:pt x="27305" y="0"/>
                  </a:lnTo>
                  <a:lnTo>
                    <a:pt x="24606" y="476"/>
                  </a:lnTo>
                  <a:lnTo>
                    <a:pt x="21827" y="1904"/>
                  </a:lnTo>
                  <a:lnTo>
                    <a:pt x="18811" y="4682"/>
                  </a:lnTo>
                  <a:lnTo>
                    <a:pt x="15557" y="9048"/>
                  </a:lnTo>
                  <a:lnTo>
                    <a:pt x="15318" y="9048"/>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3072" name="Shape 7812"/>
            <p:cNvSpPr/>
            <p:nvPr/>
          </p:nvSpPr>
          <p:spPr>
            <a:xfrm>
              <a:off x="6021482" y="6245430"/>
              <a:ext cx="43734" cy="67151"/>
            </a:xfrm>
            <a:custGeom>
              <a:avLst/>
              <a:gdLst/>
              <a:ahLst/>
              <a:cxnLst/>
              <a:rect l="0" t="0" r="0" b="0"/>
              <a:pathLst>
                <a:path w="43734" h="67151">
                  <a:moveTo>
                    <a:pt x="21033" y="0"/>
                  </a:moveTo>
                  <a:lnTo>
                    <a:pt x="19684" y="2777"/>
                  </a:lnTo>
                  <a:lnTo>
                    <a:pt x="22542" y="3333"/>
                  </a:lnTo>
                  <a:lnTo>
                    <a:pt x="24843" y="4921"/>
                  </a:lnTo>
                  <a:lnTo>
                    <a:pt x="27859" y="9762"/>
                  </a:lnTo>
                  <a:lnTo>
                    <a:pt x="29368" y="15159"/>
                  </a:lnTo>
                  <a:lnTo>
                    <a:pt x="29686" y="17382"/>
                  </a:lnTo>
                  <a:lnTo>
                    <a:pt x="29764" y="18811"/>
                  </a:lnTo>
                  <a:lnTo>
                    <a:pt x="29764" y="20319"/>
                  </a:lnTo>
                  <a:lnTo>
                    <a:pt x="29447" y="22303"/>
                  </a:lnTo>
                  <a:lnTo>
                    <a:pt x="28733" y="24367"/>
                  </a:lnTo>
                  <a:lnTo>
                    <a:pt x="27383" y="26352"/>
                  </a:lnTo>
                  <a:lnTo>
                    <a:pt x="25400" y="27781"/>
                  </a:lnTo>
                  <a:lnTo>
                    <a:pt x="22542" y="28336"/>
                  </a:lnTo>
                  <a:lnTo>
                    <a:pt x="19128" y="27622"/>
                  </a:lnTo>
                  <a:lnTo>
                    <a:pt x="16430" y="25796"/>
                  </a:lnTo>
                  <a:lnTo>
                    <a:pt x="14446" y="23018"/>
                  </a:lnTo>
                  <a:lnTo>
                    <a:pt x="13176" y="19526"/>
                  </a:lnTo>
                  <a:lnTo>
                    <a:pt x="12223" y="11747"/>
                  </a:lnTo>
                  <a:lnTo>
                    <a:pt x="12858" y="7539"/>
                  </a:lnTo>
                  <a:lnTo>
                    <a:pt x="14604" y="4762"/>
                  </a:lnTo>
                  <a:lnTo>
                    <a:pt x="17064" y="3253"/>
                  </a:lnTo>
                  <a:lnTo>
                    <a:pt x="19684" y="2777"/>
                  </a:lnTo>
                  <a:lnTo>
                    <a:pt x="21033" y="0"/>
                  </a:lnTo>
                  <a:lnTo>
                    <a:pt x="17145" y="396"/>
                  </a:lnTo>
                  <a:lnTo>
                    <a:pt x="13255" y="1746"/>
                  </a:lnTo>
                  <a:lnTo>
                    <a:pt x="9683" y="3888"/>
                  </a:lnTo>
                  <a:lnTo>
                    <a:pt x="6746" y="7063"/>
                  </a:lnTo>
                  <a:lnTo>
                    <a:pt x="4762" y="11271"/>
                  </a:lnTo>
                  <a:lnTo>
                    <a:pt x="4047" y="16588"/>
                  </a:lnTo>
                  <a:lnTo>
                    <a:pt x="4682" y="20637"/>
                  </a:lnTo>
                  <a:lnTo>
                    <a:pt x="6428" y="24208"/>
                  </a:lnTo>
                  <a:lnTo>
                    <a:pt x="9286" y="27146"/>
                  </a:lnTo>
                  <a:lnTo>
                    <a:pt x="13255" y="29447"/>
                  </a:lnTo>
                  <a:lnTo>
                    <a:pt x="9525" y="32861"/>
                  </a:lnTo>
                  <a:lnTo>
                    <a:pt x="6984" y="35321"/>
                  </a:lnTo>
                  <a:lnTo>
                    <a:pt x="5476" y="37067"/>
                  </a:lnTo>
                  <a:lnTo>
                    <a:pt x="4682" y="38417"/>
                  </a:lnTo>
                  <a:lnTo>
                    <a:pt x="4445" y="40242"/>
                  </a:lnTo>
                  <a:lnTo>
                    <a:pt x="4921" y="42068"/>
                  </a:lnTo>
                  <a:lnTo>
                    <a:pt x="6032" y="43417"/>
                  </a:lnTo>
                  <a:lnTo>
                    <a:pt x="9683" y="45481"/>
                  </a:lnTo>
                  <a:lnTo>
                    <a:pt x="6032" y="48259"/>
                  </a:lnTo>
                  <a:lnTo>
                    <a:pt x="2857" y="51196"/>
                  </a:lnTo>
                  <a:lnTo>
                    <a:pt x="713" y="54292"/>
                  </a:lnTo>
                  <a:lnTo>
                    <a:pt x="0" y="57546"/>
                  </a:lnTo>
                  <a:lnTo>
                    <a:pt x="396" y="59531"/>
                  </a:lnTo>
                  <a:lnTo>
                    <a:pt x="1348" y="61277"/>
                  </a:lnTo>
                  <a:lnTo>
                    <a:pt x="2857" y="62943"/>
                  </a:lnTo>
                  <a:lnTo>
                    <a:pt x="5000" y="64372"/>
                  </a:lnTo>
                  <a:lnTo>
                    <a:pt x="10556" y="66436"/>
                  </a:lnTo>
                  <a:lnTo>
                    <a:pt x="17462" y="67151"/>
                  </a:lnTo>
                  <a:lnTo>
                    <a:pt x="21192" y="66912"/>
                  </a:lnTo>
                  <a:lnTo>
                    <a:pt x="25241" y="66118"/>
                  </a:lnTo>
                  <a:lnTo>
                    <a:pt x="29447" y="64848"/>
                  </a:lnTo>
                  <a:lnTo>
                    <a:pt x="33496" y="63023"/>
                  </a:lnTo>
                  <a:lnTo>
                    <a:pt x="37226" y="60721"/>
                  </a:lnTo>
                  <a:lnTo>
                    <a:pt x="40163" y="57784"/>
                  </a:lnTo>
                  <a:lnTo>
                    <a:pt x="42147" y="54371"/>
                  </a:lnTo>
                  <a:lnTo>
                    <a:pt x="42862" y="50482"/>
                  </a:lnTo>
                  <a:lnTo>
                    <a:pt x="42147" y="46592"/>
                  </a:lnTo>
                  <a:lnTo>
                    <a:pt x="40798" y="44291"/>
                  </a:lnTo>
                  <a:lnTo>
                    <a:pt x="38655" y="42227"/>
                  </a:lnTo>
                  <a:lnTo>
                    <a:pt x="35480" y="40639"/>
                  </a:lnTo>
                  <a:lnTo>
                    <a:pt x="30876" y="39846"/>
                  </a:lnTo>
                  <a:lnTo>
                    <a:pt x="18097" y="39289"/>
                  </a:lnTo>
                  <a:lnTo>
                    <a:pt x="14683" y="39052"/>
                  </a:lnTo>
                  <a:lnTo>
                    <a:pt x="13194" y="38660"/>
                  </a:lnTo>
                  <a:lnTo>
                    <a:pt x="11747" y="45798"/>
                  </a:lnTo>
                  <a:lnTo>
                    <a:pt x="15953" y="46513"/>
                  </a:lnTo>
                  <a:lnTo>
                    <a:pt x="20637" y="46831"/>
                  </a:lnTo>
                  <a:lnTo>
                    <a:pt x="23812" y="46909"/>
                  </a:lnTo>
                  <a:lnTo>
                    <a:pt x="27859" y="47068"/>
                  </a:lnTo>
                  <a:lnTo>
                    <a:pt x="32861" y="47307"/>
                  </a:lnTo>
                  <a:lnTo>
                    <a:pt x="36750" y="47942"/>
                  </a:lnTo>
                  <a:lnTo>
                    <a:pt x="39211" y="49371"/>
                  </a:lnTo>
                  <a:lnTo>
                    <a:pt x="40083" y="51911"/>
                  </a:lnTo>
                  <a:lnTo>
                    <a:pt x="39766" y="53894"/>
                  </a:lnTo>
                  <a:lnTo>
                    <a:pt x="38813" y="55641"/>
                  </a:lnTo>
                  <a:lnTo>
                    <a:pt x="37306" y="57308"/>
                  </a:lnTo>
                  <a:lnTo>
                    <a:pt x="35242" y="58737"/>
                  </a:lnTo>
                  <a:lnTo>
                    <a:pt x="32622" y="59927"/>
                  </a:lnTo>
                  <a:lnTo>
                    <a:pt x="29447" y="60801"/>
                  </a:lnTo>
                  <a:lnTo>
                    <a:pt x="25876" y="61356"/>
                  </a:lnTo>
                  <a:lnTo>
                    <a:pt x="21748" y="61514"/>
                  </a:lnTo>
                  <a:lnTo>
                    <a:pt x="17858" y="61356"/>
                  </a:lnTo>
                  <a:lnTo>
                    <a:pt x="14683" y="60880"/>
                  </a:lnTo>
                  <a:lnTo>
                    <a:pt x="12065" y="60166"/>
                  </a:lnTo>
                  <a:lnTo>
                    <a:pt x="10080" y="59133"/>
                  </a:lnTo>
                  <a:lnTo>
                    <a:pt x="7698" y="56911"/>
                  </a:lnTo>
                  <a:lnTo>
                    <a:pt x="6905" y="54530"/>
                  </a:lnTo>
                  <a:lnTo>
                    <a:pt x="7222" y="52387"/>
                  </a:lnTo>
                  <a:lnTo>
                    <a:pt x="8175" y="50402"/>
                  </a:lnTo>
                  <a:lnTo>
                    <a:pt x="11747" y="45798"/>
                  </a:lnTo>
                  <a:lnTo>
                    <a:pt x="13194" y="38660"/>
                  </a:lnTo>
                  <a:lnTo>
                    <a:pt x="11667" y="38258"/>
                  </a:lnTo>
                  <a:lnTo>
                    <a:pt x="10714" y="37543"/>
                  </a:lnTo>
                  <a:lnTo>
                    <a:pt x="10397" y="36591"/>
                  </a:lnTo>
                  <a:lnTo>
                    <a:pt x="11032" y="34766"/>
                  </a:lnTo>
                  <a:lnTo>
                    <a:pt x="12620" y="32781"/>
                  </a:lnTo>
                  <a:lnTo>
                    <a:pt x="14525" y="31114"/>
                  </a:lnTo>
                  <a:lnTo>
                    <a:pt x="16271" y="30321"/>
                  </a:lnTo>
                  <a:lnTo>
                    <a:pt x="17223" y="30399"/>
                  </a:lnTo>
                  <a:lnTo>
                    <a:pt x="18732" y="30558"/>
                  </a:lnTo>
                  <a:lnTo>
                    <a:pt x="21668" y="30797"/>
                  </a:lnTo>
                  <a:lnTo>
                    <a:pt x="24684" y="30399"/>
                  </a:lnTo>
                  <a:lnTo>
                    <a:pt x="28177" y="29368"/>
                  </a:lnTo>
                  <a:lnTo>
                    <a:pt x="31670" y="27542"/>
                  </a:lnTo>
                  <a:lnTo>
                    <a:pt x="34607" y="24764"/>
                  </a:lnTo>
                  <a:lnTo>
                    <a:pt x="36671" y="21113"/>
                  </a:lnTo>
                  <a:lnTo>
                    <a:pt x="37384" y="16271"/>
                  </a:lnTo>
                  <a:lnTo>
                    <a:pt x="37226" y="13096"/>
                  </a:lnTo>
                  <a:lnTo>
                    <a:pt x="36829" y="10714"/>
                  </a:lnTo>
                  <a:lnTo>
                    <a:pt x="35559" y="7143"/>
                  </a:lnTo>
                  <a:lnTo>
                    <a:pt x="43734" y="7143"/>
                  </a:lnTo>
                  <a:lnTo>
                    <a:pt x="43734" y="3333"/>
                  </a:lnTo>
                  <a:lnTo>
                    <a:pt x="36114" y="3333"/>
                  </a:lnTo>
                  <a:lnTo>
                    <a:pt x="33575" y="3094"/>
                  </a:lnTo>
                  <a:lnTo>
                    <a:pt x="30638" y="2301"/>
                  </a:lnTo>
                  <a:lnTo>
                    <a:pt x="25637" y="634"/>
                  </a:lnTo>
                  <a:lnTo>
                    <a:pt x="21033" y="0"/>
                  </a:lnTo>
                  <a:close/>
                </a:path>
              </a:pathLst>
            </a:custGeom>
            <a:solidFill>
              <a:srgbClr val="000000"/>
            </a:solidFill>
          </p:spPr>
          <p:txBody>
            <a:bodyPr vert="horz" lIns="91440" tIns="45720" rIns="91440" bIns="45720" anchor="t"/>
            <a:lstStyle/>
            <a:p>
              <a:endParaRPr lang="en-IN"/>
            </a:p>
          </p:txBody>
        </p:sp>
        <p:sp>
          <p:nvSpPr>
            <p:cNvPr id="3073" name="Shape 7813"/>
            <p:cNvSpPr/>
            <p:nvPr/>
          </p:nvSpPr>
          <p:spPr>
            <a:xfrm>
              <a:off x="5869876" y="6245430"/>
              <a:ext cx="43815" cy="67151"/>
            </a:xfrm>
            <a:custGeom>
              <a:avLst/>
              <a:gdLst/>
              <a:ahLst/>
              <a:cxnLst/>
              <a:rect l="0" t="0" r="0" b="0"/>
              <a:pathLst>
                <a:path w="43815" h="67151">
                  <a:moveTo>
                    <a:pt x="21113" y="0"/>
                  </a:moveTo>
                  <a:lnTo>
                    <a:pt x="19684" y="2777"/>
                  </a:lnTo>
                  <a:lnTo>
                    <a:pt x="22621" y="3333"/>
                  </a:lnTo>
                  <a:lnTo>
                    <a:pt x="24843" y="4921"/>
                  </a:lnTo>
                  <a:lnTo>
                    <a:pt x="27940" y="9762"/>
                  </a:lnTo>
                  <a:lnTo>
                    <a:pt x="29447" y="15159"/>
                  </a:lnTo>
                  <a:lnTo>
                    <a:pt x="29764" y="17382"/>
                  </a:lnTo>
                  <a:lnTo>
                    <a:pt x="29845" y="18811"/>
                  </a:lnTo>
                  <a:lnTo>
                    <a:pt x="29764" y="20319"/>
                  </a:lnTo>
                  <a:lnTo>
                    <a:pt x="29447" y="22303"/>
                  </a:lnTo>
                  <a:lnTo>
                    <a:pt x="28733" y="24367"/>
                  </a:lnTo>
                  <a:lnTo>
                    <a:pt x="27463" y="26352"/>
                  </a:lnTo>
                  <a:lnTo>
                    <a:pt x="25400" y="27781"/>
                  </a:lnTo>
                  <a:lnTo>
                    <a:pt x="22621" y="28336"/>
                  </a:lnTo>
                  <a:lnTo>
                    <a:pt x="19128" y="27622"/>
                  </a:lnTo>
                  <a:lnTo>
                    <a:pt x="16430" y="25796"/>
                  </a:lnTo>
                  <a:lnTo>
                    <a:pt x="14525" y="23018"/>
                  </a:lnTo>
                  <a:lnTo>
                    <a:pt x="13255" y="19526"/>
                  </a:lnTo>
                  <a:lnTo>
                    <a:pt x="12302" y="11747"/>
                  </a:lnTo>
                  <a:lnTo>
                    <a:pt x="12937" y="7539"/>
                  </a:lnTo>
                  <a:lnTo>
                    <a:pt x="14683" y="4762"/>
                  </a:lnTo>
                  <a:lnTo>
                    <a:pt x="17064" y="3253"/>
                  </a:lnTo>
                  <a:lnTo>
                    <a:pt x="19684" y="2777"/>
                  </a:lnTo>
                  <a:lnTo>
                    <a:pt x="21113" y="0"/>
                  </a:lnTo>
                  <a:lnTo>
                    <a:pt x="17223" y="396"/>
                  </a:lnTo>
                  <a:lnTo>
                    <a:pt x="13334" y="1746"/>
                  </a:lnTo>
                  <a:lnTo>
                    <a:pt x="9762" y="3888"/>
                  </a:lnTo>
                  <a:lnTo>
                    <a:pt x="6826" y="7063"/>
                  </a:lnTo>
                  <a:lnTo>
                    <a:pt x="4841" y="11271"/>
                  </a:lnTo>
                  <a:lnTo>
                    <a:pt x="4047" y="16588"/>
                  </a:lnTo>
                  <a:lnTo>
                    <a:pt x="4682" y="20637"/>
                  </a:lnTo>
                  <a:lnTo>
                    <a:pt x="6428" y="24208"/>
                  </a:lnTo>
                  <a:lnTo>
                    <a:pt x="9366" y="27146"/>
                  </a:lnTo>
                  <a:lnTo>
                    <a:pt x="13255" y="29447"/>
                  </a:lnTo>
                  <a:lnTo>
                    <a:pt x="9525" y="32861"/>
                  </a:lnTo>
                  <a:lnTo>
                    <a:pt x="7063" y="35321"/>
                  </a:lnTo>
                  <a:lnTo>
                    <a:pt x="5556" y="37067"/>
                  </a:lnTo>
                  <a:lnTo>
                    <a:pt x="4762" y="38417"/>
                  </a:lnTo>
                  <a:lnTo>
                    <a:pt x="4445" y="40242"/>
                  </a:lnTo>
                  <a:lnTo>
                    <a:pt x="4921" y="42068"/>
                  </a:lnTo>
                  <a:lnTo>
                    <a:pt x="6111" y="43417"/>
                  </a:lnTo>
                  <a:lnTo>
                    <a:pt x="9683" y="45481"/>
                  </a:lnTo>
                  <a:lnTo>
                    <a:pt x="6032" y="48259"/>
                  </a:lnTo>
                  <a:lnTo>
                    <a:pt x="2936" y="51196"/>
                  </a:lnTo>
                  <a:lnTo>
                    <a:pt x="793" y="54292"/>
                  </a:lnTo>
                  <a:lnTo>
                    <a:pt x="0" y="57546"/>
                  </a:lnTo>
                  <a:lnTo>
                    <a:pt x="396" y="59531"/>
                  </a:lnTo>
                  <a:lnTo>
                    <a:pt x="1348" y="61277"/>
                  </a:lnTo>
                  <a:lnTo>
                    <a:pt x="2936" y="62943"/>
                  </a:lnTo>
                  <a:lnTo>
                    <a:pt x="5000" y="64372"/>
                  </a:lnTo>
                  <a:lnTo>
                    <a:pt x="10556" y="66436"/>
                  </a:lnTo>
                  <a:lnTo>
                    <a:pt x="17541" y="67151"/>
                  </a:lnTo>
                  <a:lnTo>
                    <a:pt x="21192" y="66912"/>
                  </a:lnTo>
                  <a:lnTo>
                    <a:pt x="25241" y="66118"/>
                  </a:lnTo>
                  <a:lnTo>
                    <a:pt x="29447" y="64848"/>
                  </a:lnTo>
                  <a:lnTo>
                    <a:pt x="33575" y="63023"/>
                  </a:lnTo>
                  <a:lnTo>
                    <a:pt x="37226" y="60721"/>
                  </a:lnTo>
                  <a:lnTo>
                    <a:pt x="40163" y="57784"/>
                  </a:lnTo>
                  <a:lnTo>
                    <a:pt x="42147" y="54371"/>
                  </a:lnTo>
                  <a:lnTo>
                    <a:pt x="42862" y="50482"/>
                  </a:lnTo>
                  <a:lnTo>
                    <a:pt x="42147" y="46592"/>
                  </a:lnTo>
                  <a:lnTo>
                    <a:pt x="40877" y="44291"/>
                  </a:lnTo>
                  <a:lnTo>
                    <a:pt x="38734" y="42227"/>
                  </a:lnTo>
                  <a:lnTo>
                    <a:pt x="35480" y="40639"/>
                  </a:lnTo>
                  <a:lnTo>
                    <a:pt x="30876" y="39846"/>
                  </a:lnTo>
                  <a:lnTo>
                    <a:pt x="18097" y="39289"/>
                  </a:lnTo>
                  <a:lnTo>
                    <a:pt x="14763" y="39052"/>
                  </a:lnTo>
                  <a:lnTo>
                    <a:pt x="13273" y="38660"/>
                  </a:lnTo>
                  <a:lnTo>
                    <a:pt x="11826" y="45798"/>
                  </a:lnTo>
                  <a:lnTo>
                    <a:pt x="16033" y="46513"/>
                  </a:lnTo>
                  <a:lnTo>
                    <a:pt x="20637" y="46831"/>
                  </a:lnTo>
                  <a:lnTo>
                    <a:pt x="23812" y="46909"/>
                  </a:lnTo>
                  <a:lnTo>
                    <a:pt x="27940" y="47068"/>
                  </a:lnTo>
                  <a:lnTo>
                    <a:pt x="32939" y="47307"/>
                  </a:lnTo>
                  <a:lnTo>
                    <a:pt x="36750" y="47942"/>
                  </a:lnTo>
                  <a:lnTo>
                    <a:pt x="39289" y="49371"/>
                  </a:lnTo>
                  <a:lnTo>
                    <a:pt x="40163" y="51911"/>
                  </a:lnTo>
                  <a:lnTo>
                    <a:pt x="39846" y="53894"/>
                  </a:lnTo>
                  <a:lnTo>
                    <a:pt x="38893" y="55641"/>
                  </a:lnTo>
                  <a:lnTo>
                    <a:pt x="37306" y="57308"/>
                  </a:lnTo>
                  <a:lnTo>
                    <a:pt x="35242" y="58737"/>
                  </a:lnTo>
                  <a:lnTo>
                    <a:pt x="32622" y="59927"/>
                  </a:lnTo>
                  <a:lnTo>
                    <a:pt x="29527" y="60801"/>
                  </a:lnTo>
                  <a:lnTo>
                    <a:pt x="25955" y="61356"/>
                  </a:lnTo>
                  <a:lnTo>
                    <a:pt x="21827" y="61514"/>
                  </a:lnTo>
                  <a:lnTo>
                    <a:pt x="17938" y="61356"/>
                  </a:lnTo>
                  <a:lnTo>
                    <a:pt x="14763" y="60880"/>
                  </a:lnTo>
                  <a:lnTo>
                    <a:pt x="12143" y="60166"/>
                  </a:lnTo>
                  <a:lnTo>
                    <a:pt x="10159" y="59133"/>
                  </a:lnTo>
                  <a:lnTo>
                    <a:pt x="7698" y="56911"/>
                  </a:lnTo>
                  <a:lnTo>
                    <a:pt x="6905" y="54530"/>
                  </a:lnTo>
                  <a:lnTo>
                    <a:pt x="7222" y="52387"/>
                  </a:lnTo>
                  <a:lnTo>
                    <a:pt x="8254" y="50402"/>
                  </a:lnTo>
                  <a:lnTo>
                    <a:pt x="9762" y="48259"/>
                  </a:lnTo>
                  <a:lnTo>
                    <a:pt x="11826" y="45798"/>
                  </a:lnTo>
                  <a:lnTo>
                    <a:pt x="13273" y="38660"/>
                  </a:lnTo>
                  <a:lnTo>
                    <a:pt x="11747" y="38258"/>
                  </a:lnTo>
                  <a:lnTo>
                    <a:pt x="10795" y="37543"/>
                  </a:lnTo>
                  <a:lnTo>
                    <a:pt x="10397" y="36591"/>
                  </a:lnTo>
                  <a:lnTo>
                    <a:pt x="11032" y="34766"/>
                  </a:lnTo>
                  <a:lnTo>
                    <a:pt x="12620" y="32781"/>
                  </a:lnTo>
                  <a:lnTo>
                    <a:pt x="14604" y="31114"/>
                  </a:lnTo>
                  <a:lnTo>
                    <a:pt x="16351" y="30321"/>
                  </a:lnTo>
                  <a:lnTo>
                    <a:pt x="17223" y="30399"/>
                  </a:lnTo>
                  <a:lnTo>
                    <a:pt x="18811" y="30558"/>
                  </a:lnTo>
                  <a:lnTo>
                    <a:pt x="21668" y="30797"/>
                  </a:lnTo>
                  <a:lnTo>
                    <a:pt x="24765" y="30399"/>
                  </a:lnTo>
                  <a:lnTo>
                    <a:pt x="28257" y="29368"/>
                  </a:lnTo>
                  <a:lnTo>
                    <a:pt x="31670" y="27542"/>
                  </a:lnTo>
                  <a:lnTo>
                    <a:pt x="34607" y="24764"/>
                  </a:lnTo>
                  <a:lnTo>
                    <a:pt x="36671" y="21113"/>
                  </a:lnTo>
                  <a:lnTo>
                    <a:pt x="37465" y="16271"/>
                  </a:lnTo>
                  <a:lnTo>
                    <a:pt x="37306" y="13096"/>
                  </a:lnTo>
                  <a:lnTo>
                    <a:pt x="36908" y="10714"/>
                  </a:lnTo>
                  <a:lnTo>
                    <a:pt x="35559" y="7143"/>
                  </a:lnTo>
                  <a:lnTo>
                    <a:pt x="43815" y="7143"/>
                  </a:lnTo>
                  <a:lnTo>
                    <a:pt x="43815" y="3333"/>
                  </a:lnTo>
                  <a:lnTo>
                    <a:pt x="36195" y="3333"/>
                  </a:lnTo>
                  <a:lnTo>
                    <a:pt x="33654" y="3094"/>
                  </a:lnTo>
                  <a:lnTo>
                    <a:pt x="30717" y="2301"/>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3074" name="Shape 7814"/>
            <p:cNvSpPr/>
            <p:nvPr/>
          </p:nvSpPr>
          <p:spPr>
            <a:xfrm>
              <a:off x="6117842" y="6245430"/>
              <a:ext cx="29368" cy="46592"/>
            </a:xfrm>
            <a:custGeom>
              <a:avLst/>
              <a:gdLst/>
              <a:ahLst/>
              <a:cxnLst/>
              <a:rect l="0" t="0" r="0" b="0"/>
              <a:pathLst>
                <a:path w="29368" h="46592">
                  <a:moveTo>
                    <a:pt x="13891" y="0"/>
                  </a:moveTo>
                  <a:lnTo>
                    <a:pt x="9525" y="555"/>
                  </a:lnTo>
                  <a:lnTo>
                    <a:pt x="6033" y="1983"/>
                  </a:lnTo>
                  <a:lnTo>
                    <a:pt x="3334" y="3968"/>
                  </a:lnTo>
                  <a:lnTo>
                    <a:pt x="1508" y="6508"/>
                  </a:lnTo>
                  <a:lnTo>
                    <a:pt x="397" y="9286"/>
                  </a:lnTo>
                  <a:lnTo>
                    <a:pt x="0" y="12143"/>
                  </a:lnTo>
                  <a:lnTo>
                    <a:pt x="953" y="16986"/>
                  </a:lnTo>
                  <a:lnTo>
                    <a:pt x="3493" y="20796"/>
                  </a:lnTo>
                  <a:lnTo>
                    <a:pt x="7223" y="23891"/>
                  </a:lnTo>
                  <a:lnTo>
                    <a:pt x="11589" y="26589"/>
                  </a:lnTo>
                  <a:lnTo>
                    <a:pt x="17303" y="29844"/>
                  </a:lnTo>
                  <a:lnTo>
                    <a:pt x="19527" y="31273"/>
                  </a:lnTo>
                  <a:lnTo>
                    <a:pt x="21114" y="32939"/>
                  </a:lnTo>
                  <a:lnTo>
                    <a:pt x="22066" y="34925"/>
                  </a:lnTo>
                  <a:lnTo>
                    <a:pt x="22463" y="37147"/>
                  </a:lnTo>
                  <a:lnTo>
                    <a:pt x="21669" y="40639"/>
                  </a:lnTo>
                  <a:lnTo>
                    <a:pt x="19684" y="42941"/>
                  </a:lnTo>
                  <a:lnTo>
                    <a:pt x="17066" y="44052"/>
                  </a:lnTo>
                  <a:lnTo>
                    <a:pt x="14447" y="44369"/>
                  </a:lnTo>
                  <a:lnTo>
                    <a:pt x="10239" y="43734"/>
                  </a:lnTo>
                  <a:lnTo>
                    <a:pt x="7143" y="41988"/>
                  </a:lnTo>
                  <a:lnTo>
                    <a:pt x="4922" y="39448"/>
                  </a:lnTo>
                  <a:lnTo>
                    <a:pt x="3334" y="36512"/>
                  </a:lnTo>
                  <a:lnTo>
                    <a:pt x="1667" y="30558"/>
                  </a:lnTo>
                  <a:lnTo>
                    <a:pt x="79" y="30558"/>
                  </a:lnTo>
                  <a:lnTo>
                    <a:pt x="79" y="45957"/>
                  </a:lnTo>
                  <a:lnTo>
                    <a:pt x="1350" y="45957"/>
                  </a:lnTo>
                  <a:lnTo>
                    <a:pt x="2222" y="45084"/>
                  </a:lnTo>
                  <a:lnTo>
                    <a:pt x="3572" y="44767"/>
                  </a:lnTo>
                  <a:lnTo>
                    <a:pt x="5874" y="45005"/>
                  </a:lnTo>
                  <a:lnTo>
                    <a:pt x="8652" y="45639"/>
                  </a:lnTo>
                  <a:lnTo>
                    <a:pt x="15081" y="46592"/>
                  </a:lnTo>
                  <a:lnTo>
                    <a:pt x="18336" y="46196"/>
                  </a:lnTo>
                  <a:lnTo>
                    <a:pt x="21590" y="45163"/>
                  </a:lnTo>
                  <a:lnTo>
                    <a:pt x="24606" y="43417"/>
                  </a:lnTo>
                  <a:lnTo>
                    <a:pt x="27067" y="40957"/>
                  </a:lnTo>
                  <a:lnTo>
                    <a:pt x="28813" y="37702"/>
                  </a:lnTo>
                  <a:lnTo>
                    <a:pt x="29368" y="33813"/>
                  </a:lnTo>
                  <a:lnTo>
                    <a:pt x="28813" y="29844"/>
                  </a:lnTo>
                  <a:lnTo>
                    <a:pt x="27067" y="26828"/>
                  </a:lnTo>
                  <a:lnTo>
                    <a:pt x="24369" y="24367"/>
                  </a:lnTo>
                  <a:lnTo>
                    <a:pt x="21114" y="22144"/>
                  </a:lnTo>
                  <a:lnTo>
                    <a:pt x="10398" y="15794"/>
                  </a:lnTo>
                  <a:lnTo>
                    <a:pt x="8176" y="14048"/>
                  </a:lnTo>
                  <a:lnTo>
                    <a:pt x="6906" y="12143"/>
                  </a:lnTo>
                  <a:lnTo>
                    <a:pt x="6270" y="10318"/>
                  </a:lnTo>
                  <a:lnTo>
                    <a:pt x="6112" y="8731"/>
                  </a:lnTo>
                  <a:lnTo>
                    <a:pt x="6509" y="6667"/>
                  </a:lnTo>
                  <a:lnTo>
                    <a:pt x="7858" y="4603"/>
                  </a:lnTo>
                  <a:lnTo>
                    <a:pt x="10159" y="2936"/>
                  </a:lnTo>
                  <a:lnTo>
                    <a:pt x="13653" y="2301"/>
                  </a:lnTo>
                  <a:lnTo>
                    <a:pt x="16907" y="2777"/>
                  </a:lnTo>
                  <a:lnTo>
                    <a:pt x="20003" y="4603"/>
                  </a:lnTo>
                  <a:lnTo>
                    <a:pt x="21431" y="6191"/>
                  </a:lnTo>
                  <a:lnTo>
                    <a:pt x="22622" y="8333"/>
                  </a:lnTo>
                  <a:lnTo>
                    <a:pt x="23733" y="11112"/>
                  </a:lnTo>
                  <a:lnTo>
                    <a:pt x="24686" y="14524"/>
                  </a:lnTo>
                  <a:lnTo>
                    <a:pt x="26114" y="14524"/>
                  </a:lnTo>
                  <a:lnTo>
                    <a:pt x="25718" y="952"/>
                  </a:lnTo>
                  <a:lnTo>
                    <a:pt x="24686" y="952"/>
                  </a:lnTo>
                  <a:lnTo>
                    <a:pt x="24051" y="1587"/>
                  </a:lnTo>
                  <a:lnTo>
                    <a:pt x="22939" y="1983"/>
                  </a:lnTo>
                  <a:lnTo>
                    <a:pt x="21431" y="1666"/>
                  </a:lnTo>
                  <a:lnTo>
                    <a:pt x="19368" y="1031"/>
                  </a:lnTo>
                  <a:lnTo>
                    <a:pt x="13891" y="0"/>
                  </a:lnTo>
                  <a:close/>
                </a:path>
              </a:pathLst>
            </a:custGeom>
            <a:solidFill>
              <a:srgbClr val="000000"/>
            </a:solidFill>
          </p:spPr>
          <p:txBody>
            <a:bodyPr vert="horz" lIns="91440" tIns="45720" rIns="91440" bIns="45720" anchor="t"/>
            <a:lstStyle/>
            <a:p>
              <a:endParaRPr lang="en-IN"/>
            </a:p>
          </p:txBody>
        </p:sp>
        <p:sp>
          <p:nvSpPr>
            <p:cNvPr id="3075" name="Shape 7815"/>
            <p:cNvSpPr/>
            <p:nvPr/>
          </p:nvSpPr>
          <p:spPr>
            <a:xfrm>
              <a:off x="5756290" y="6245430"/>
              <a:ext cx="29368" cy="46592"/>
            </a:xfrm>
            <a:custGeom>
              <a:avLst/>
              <a:gdLst/>
              <a:ahLst/>
              <a:cxnLst/>
              <a:rect l="0" t="0" r="0" b="0"/>
              <a:pathLst>
                <a:path w="29368" h="46592">
                  <a:moveTo>
                    <a:pt x="13811" y="0"/>
                  </a:moveTo>
                  <a:lnTo>
                    <a:pt x="9525" y="555"/>
                  </a:lnTo>
                  <a:lnTo>
                    <a:pt x="6032" y="1983"/>
                  </a:lnTo>
                  <a:lnTo>
                    <a:pt x="3333" y="3968"/>
                  </a:lnTo>
                  <a:lnTo>
                    <a:pt x="1428" y="6508"/>
                  </a:lnTo>
                  <a:lnTo>
                    <a:pt x="397" y="9286"/>
                  </a:lnTo>
                  <a:lnTo>
                    <a:pt x="0" y="12143"/>
                  </a:lnTo>
                  <a:lnTo>
                    <a:pt x="952" y="16986"/>
                  </a:lnTo>
                  <a:lnTo>
                    <a:pt x="3492" y="20796"/>
                  </a:lnTo>
                  <a:lnTo>
                    <a:pt x="7223" y="23891"/>
                  </a:lnTo>
                  <a:lnTo>
                    <a:pt x="11588" y="26589"/>
                  </a:lnTo>
                  <a:lnTo>
                    <a:pt x="17303" y="29844"/>
                  </a:lnTo>
                  <a:lnTo>
                    <a:pt x="19525" y="31273"/>
                  </a:lnTo>
                  <a:lnTo>
                    <a:pt x="21113" y="32939"/>
                  </a:lnTo>
                  <a:lnTo>
                    <a:pt x="22066" y="34925"/>
                  </a:lnTo>
                  <a:lnTo>
                    <a:pt x="22463" y="37147"/>
                  </a:lnTo>
                  <a:lnTo>
                    <a:pt x="21669" y="40639"/>
                  </a:lnTo>
                  <a:lnTo>
                    <a:pt x="19684" y="42941"/>
                  </a:lnTo>
                  <a:lnTo>
                    <a:pt x="17066" y="44052"/>
                  </a:lnTo>
                  <a:lnTo>
                    <a:pt x="14446" y="44369"/>
                  </a:lnTo>
                  <a:lnTo>
                    <a:pt x="10239" y="43734"/>
                  </a:lnTo>
                  <a:lnTo>
                    <a:pt x="7064" y="41988"/>
                  </a:lnTo>
                  <a:lnTo>
                    <a:pt x="4842" y="39448"/>
                  </a:lnTo>
                  <a:lnTo>
                    <a:pt x="3333" y="36512"/>
                  </a:lnTo>
                  <a:lnTo>
                    <a:pt x="1667" y="30558"/>
                  </a:lnTo>
                  <a:lnTo>
                    <a:pt x="79" y="30558"/>
                  </a:lnTo>
                  <a:lnTo>
                    <a:pt x="79" y="45957"/>
                  </a:lnTo>
                  <a:lnTo>
                    <a:pt x="1349" y="45957"/>
                  </a:lnTo>
                  <a:lnTo>
                    <a:pt x="2222" y="45084"/>
                  </a:lnTo>
                  <a:lnTo>
                    <a:pt x="3572" y="44767"/>
                  </a:lnTo>
                  <a:lnTo>
                    <a:pt x="5873" y="45005"/>
                  </a:lnTo>
                  <a:lnTo>
                    <a:pt x="8652" y="45639"/>
                  </a:lnTo>
                  <a:lnTo>
                    <a:pt x="15002" y="46592"/>
                  </a:lnTo>
                  <a:lnTo>
                    <a:pt x="18336" y="46196"/>
                  </a:lnTo>
                  <a:lnTo>
                    <a:pt x="21589" y="45163"/>
                  </a:lnTo>
                  <a:lnTo>
                    <a:pt x="24606" y="43417"/>
                  </a:lnTo>
                  <a:lnTo>
                    <a:pt x="27067" y="40957"/>
                  </a:lnTo>
                  <a:lnTo>
                    <a:pt x="28733" y="37702"/>
                  </a:lnTo>
                  <a:lnTo>
                    <a:pt x="29368" y="33813"/>
                  </a:lnTo>
                  <a:lnTo>
                    <a:pt x="28733" y="29844"/>
                  </a:lnTo>
                  <a:lnTo>
                    <a:pt x="26987" y="26828"/>
                  </a:lnTo>
                  <a:lnTo>
                    <a:pt x="24368" y="24367"/>
                  </a:lnTo>
                  <a:lnTo>
                    <a:pt x="21034" y="22144"/>
                  </a:lnTo>
                  <a:lnTo>
                    <a:pt x="10398" y="15794"/>
                  </a:lnTo>
                  <a:lnTo>
                    <a:pt x="8176" y="14048"/>
                  </a:lnTo>
                  <a:lnTo>
                    <a:pt x="6825" y="12143"/>
                  </a:lnTo>
                  <a:lnTo>
                    <a:pt x="6112" y="8731"/>
                  </a:lnTo>
                  <a:lnTo>
                    <a:pt x="6508" y="6667"/>
                  </a:lnTo>
                  <a:lnTo>
                    <a:pt x="7858" y="4603"/>
                  </a:lnTo>
                  <a:lnTo>
                    <a:pt x="10159" y="2936"/>
                  </a:lnTo>
                  <a:lnTo>
                    <a:pt x="13652" y="2301"/>
                  </a:lnTo>
                  <a:lnTo>
                    <a:pt x="16907" y="2777"/>
                  </a:lnTo>
                  <a:lnTo>
                    <a:pt x="20002" y="4603"/>
                  </a:lnTo>
                  <a:lnTo>
                    <a:pt x="21431" y="6191"/>
                  </a:lnTo>
                  <a:lnTo>
                    <a:pt x="22622" y="8333"/>
                  </a:lnTo>
                  <a:lnTo>
                    <a:pt x="23733" y="11112"/>
                  </a:lnTo>
                  <a:lnTo>
                    <a:pt x="24606" y="14524"/>
                  </a:lnTo>
                  <a:lnTo>
                    <a:pt x="26114" y="14524"/>
                  </a:lnTo>
                  <a:lnTo>
                    <a:pt x="25717" y="952"/>
                  </a:lnTo>
                  <a:lnTo>
                    <a:pt x="24606" y="952"/>
                  </a:lnTo>
                  <a:lnTo>
                    <a:pt x="24051" y="1587"/>
                  </a:lnTo>
                  <a:lnTo>
                    <a:pt x="22939" y="1983"/>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076" name="Shape 7816"/>
            <p:cNvSpPr/>
            <p:nvPr/>
          </p:nvSpPr>
          <p:spPr>
            <a:xfrm>
              <a:off x="4976669" y="6245430"/>
              <a:ext cx="29448" cy="46592"/>
            </a:xfrm>
            <a:custGeom>
              <a:avLst/>
              <a:gdLst/>
              <a:ahLst/>
              <a:cxnLst/>
              <a:rect l="0" t="0" r="0" b="0"/>
              <a:pathLst>
                <a:path w="29448" h="46592">
                  <a:moveTo>
                    <a:pt x="13891" y="0"/>
                  </a:moveTo>
                  <a:lnTo>
                    <a:pt x="9525" y="555"/>
                  </a:lnTo>
                  <a:lnTo>
                    <a:pt x="6032" y="1983"/>
                  </a:lnTo>
                  <a:lnTo>
                    <a:pt x="3333" y="3968"/>
                  </a:lnTo>
                  <a:lnTo>
                    <a:pt x="1508" y="6508"/>
                  </a:lnTo>
                  <a:lnTo>
                    <a:pt x="397" y="9286"/>
                  </a:lnTo>
                  <a:lnTo>
                    <a:pt x="0" y="12143"/>
                  </a:lnTo>
                  <a:lnTo>
                    <a:pt x="952" y="16986"/>
                  </a:lnTo>
                  <a:lnTo>
                    <a:pt x="3492" y="20796"/>
                  </a:lnTo>
                  <a:lnTo>
                    <a:pt x="7223" y="23891"/>
                  </a:lnTo>
                  <a:lnTo>
                    <a:pt x="11588" y="26589"/>
                  </a:lnTo>
                  <a:lnTo>
                    <a:pt x="17303" y="29844"/>
                  </a:lnTo>
                  <a:lnTo>
                    <a:pt x="19526" y="31273"/>
                  </a:lnTo>
                  <a:lnTo>
                    <a:pt x="21113" y="32939"/>
                  </a:lnTo>
                  <a:lnTo>
                    <a:pt x="22066" y="34925"/>
                  </a:lnTo>
                  <a:lnTo>
                    <a:pt x="22463" y="37147"/>
                  </a:lnTo>
                  <a:lnTo>
                    <a:pt x="21669" y="40639"/>
                  </a:lnTo>
                  <a:lnTo>
                    <a:pt x="19684" y="42941"/>
                  </a:lnTo>
                  <a:lnTo>
                    <a:pt x="17145" y="44052"/>
                  </a:lnTo>
                  <a:lnTo>
                    <a:pt x="14446" y="44369"/>
                  </a:lnTo>
                  <a:lnTo>
                    <a:pt x="10240" y="43734"/>
                  </a:lnTo>
                  <a:lnTo>
                    <a:pt x="7143" y="41988"/>
                  </a:lnTo>
                  <a:lnTo>
                    <a:pt x="4921" y="39448"/>
                  </a:lnTo>
                  <a:lnTo>
                    <a:pt x="3333" y="36512"/>
                  </a:lnTo>
                  <a:lnTo>
                    <a:pt x="1667" y="30558"/>
                  </a:lnTo>
                  <a:lnTo>
                    <a:pt x="79" y="30558"/>
                  </a:lnTo>
                  <a:lnTo>
                    <a:pt x="79" y="45957"/>
                  </a:lnTo>
                  <a:lnTo>
                    <a:pt x="1349" y="45957"/>
                  </a:lnTo>
                  <a:lnTo>
                    <a:pt x="2222" y="45084"/>
                  </a:lnTo>
                  <a:lnTo>
                    <a:pt x="3572" y="44767"/>
                  </a:lnTo>
                  <a:lnTo>
                    <a:pt x="5873" y="45005"/>
                  </a:lnTo>
                  <a:lnTo>
                    <a:pt x="8652" y="45639"/>
                  </a:lnTo>
                  <a:lnTo>
                    <a:pt x="15081" y="46592"/>
                  </a:lnTo>
                  <a:lnTo>
                    <a:pt x="18336" y="46196"/>
                  </a:lnTo>
                  <a:lnTo>
                    <a:pt x="21590" y="45163"/>
                  </a:lnTo>
                  <a:lnTo>
                    <a:pt x="24606" y="43417"/>
                  </a:lnTo>
                  <a:lnTo>
                    <a:pt x="27067" y="40957"/>
                  </a:lnTo>
                  <a:lnTo>
                    <a:pt x="28813" y="37702"/>
                  </a:lnTo>
                  <a:lnTo>
                    <a:pt x="29448" y="33813"/>
                  </a:lnTo>
                  <a:lnTo>
                    <a:pt x="28813" y="29844"/>
                  </a:lnTo>
                  <a:lnTo>
                    <a:pt x="27067" y="26828"/>
                  </a:lnTo>
                  <a:lnTo>
                    <a:pt x="24368" y="24367"/>
                  </a:lnTo>
                  <a:lnTo>
                    <a:pt x="21113" y="22144"/>
                  </a:lnTo>
                  <a:lnTo>
                    <a:pt x="10398" y="15794"/>
                  </a:lnTo>
                  <a:lnTo>
                    <a:pt x="8176" y="14048"/>
                  </a:lnTo>
                  <a:lnTo>
                    <a:pt x="6906" y="12143"/>
                  </a:lnTo>
                  <a:lnTo>
                    <a:pt x="6271" y="10318"/>
                  </a:lnTo>
                  <a:lnTo>
                    <a:pt x="6112" y="8731"/>
                  </a:lnTo>
                  <a:lnTo>
                    <a:pt x="6588" y="6667"/>
                  </a:lnTo>
                  <a:lnTo>
                    <a:pt x="7858" y="4603"/>
                  </a:lnTo>
                  <a:lnTo>
                    <a:pt x="10159" y="2936"/>
                  </a:lnTo>
                  <a:lnTo>
                    <a:pt x="13652" y="2301"/>
                  </a:lnTo>
                  <a:lnTo>
                    <a:pt x="16907" y="2777"/>
                  </a:lnTo>
                  <a:lnTo>
                    <a:pt x="20002" y="4603"/>
                  </a:lnTo>
                  <a:lnTo>
                    <a:pt x="21431" y="6191"/>
                  </a:lnTo>
                  <a:lnTo>
                    <a:pt x="22622" y="8333"/>
                  </a:lnTo>
                  <a:lnTo>
                    <a:pt x="23733" y="11112"/>
                  </a:lnTo>
                  <a:lnTo>
                    <a:pt x="24686" y="14524"/>
                  </a:lnTo>
                  <a:lnTo>
                    <a:pt x="26115" y="14524"/>
                  </a:lnTo>
                  <a:lnTo>
                    <a:pt x="25717" y="952"/>
                  </a:lnTo>
                  <a:lnTo>
                    <a:pt x="24686" y="952"/>
                  </a:lnTo>
                  <a:lnTo>
                    <a:pt x="24051" y="1587"/>
                  </a:lnTo>
                  <a:lnTo>
                    <a:pt x="22940" y="1983"/>
                  </a:lnTo>
                  <a:lnTo>
                    <a:pt x="21431" y="1666"/>
                  </a:lnTo>
                  <a:lnTo>
                    <a:pt x="19367" y="1031"/>
                  </a:lnTo>
                  <a:lnTo>
                    <a:pt x="13891" y="0"/>
                  </a:lnTo>
                  <a:close/>
                </a:path>
              </a:pathLst>
            </a:custGeom>
            <a:solidFill>
              <a:srgbClr val="000000"/>
            </a:solidFill>
          </p:spPr>
          <p:txBody>
            <a:bodyPr vert="horz" lIns="91440" tIns="45720" rIns="91440" bIns="45720" anchor="t"/>
            <a:lstStyle/>
            <a:p>
              <a:endParaRPr lang="en-IN"/>
            </a:p>
          </p:txBody>
        </p:sp>
        <p:sp>
          <p:nvSpPr>
            <p:cNvPr id="3077" name="Shape 7817"/>
            <p:cNvSpPr/>
            <p:nvPr/>
          </p:nvSpPr>
          <p:spPr>
            <a:xfrm>
              <a:off x="5569521" y="6280910"/>
              <a:ext cx="13811" cy="24051"/>
            </a:xfrm>
            <a:custGeom>
              <a:avLst/>
              <a:gdLst/>
              <a:ahLst/>
              <a:cxnLst/>
              <a:rect l="0" t="0" r="0" b="0"/>
              <a:pathLst>
                <a:path w="13811" h="24051">
                  <a:moveTo>
                    <a:pt x="5793" y="0"/>
                  </a:moveTo>
                  <a:lnTo>
                    <a:pt x="3809" y="317"/>
                  </a:lnTo>
                  <a:lnTo>
                    <a:pt x="1904" y="1269"/>
                  </a:lnTo>
                  <a:lnTo>
                    <a:pt x="555" y="3016"/>
                  </a:lnTo>
                  <a:lnTo>
                    <a:pt x="0" y="5794"/>
                  </a:lnTo>
                  <a:lnTo>
                    <a:pt x="555" y="8176"/>
                  </a:lnTo>
                  <a:lnTo>
                    <a:pt x="2063" y="9683"/>
                  </a:lnTo>
                  <a:lnTo>
                    <a:pt x="4127" y="10557"/>
                  </a:lnTo>
                  <a:lnTo>
                    <a:pt x="6191" y="10716"/>
                  </a:lnTo>
                  <a:lnTo>
                    <a:pt x="7620" y="10477"/>
                  </a:lnTo>
                  <a:lnTo>
                    <a:pt x="8492" y="10318"/>
                  </a:lnTo>
                  <a:lnTo>
                    <a:pt x="9444" y="10636"/>
                  </a:lnTo>
                  <a:lnTo>
                    <a:pt x="9921" y="11668"/>
                  </a:lnTo>
                  <a:lnTo>
                    <a:pt x="9603" y="13493"/>
                  </a:lnTo>
                  <a:lnTo>
                    <a:pt x="8254" y="16113"/>
                  </a:lnTo>
                  <a:lnTo>
                    <a:pt x="5793" y="19050"/>
                  </a:lnTo>
                  <a:lnTo>
                    <a:pt x="1825" y="22225"/>
                  </a:lnTo>
                  <a:lnTo>
                    <a:pt x="2698" y="24051"/>
                  </a:lnTo>
                  <a:lnTo>
                    <a:pt x="4523" y="23177"/>
                  </a:lnTo>
                  <a:lnTo>
                    <a:pt x="6826" y="21431"/>
                  </a:lnTo>
                  <a:lnTo>
                    <a:pt x="11588" y="16192"/>
                  </a:lnTo>
                  <a:lnTo>
                    <a:pt x="13176" y="12938"/>
                  </a:lnTo>
                  <a:lnTo>
                    <a:pt x="13811" y="9525"/>
                  </a:lnTo>
                  <a:lnTo>
                    <a:pt x="13334" y="5953"/>
                  </a:lnTo>
                  <a:lnTo>
                    <a:pt x="12223" y="3413"/>
                  </a:lnTo>
                  <a:lnTo>
                    <a:pt x="10636" y="1667"/>
                  </a:lnTo>
                  <a:lnTo>
                    <a:pt x="8809" y="634"/>
                  </a:lnTo>
                  <a:lnTo>
                    <a:pt x="5793" y="0"/>
                  </a:lnTo>
                  <a:close/>
                </a:path>
              </a:pathLst>
            </a:custGeom>
            <a:solidFill>
              <a:srgbClr val="000000"/>
            </a:solidFill>
          </p:spPr>
          <p:txBody>
            <a:bodyPr vert="horz" lIns="91440" tIns="45720" rIns="91440" bIns="45720" anchor="t"/>
            <a:lstStyle/>
            <a:p>
              <a:endParaRPr lang="en-IN"/>
            </a:p>
          </p:txBody>
        </p:sp>
        <p:sp>
          <p:nvSpPr>
            <p:cNvPr id="3078" name="Shape 7818"/>
            <p:cNvSpPr/>
            <p:nvPr/>
          </p:nvSpPr>
          <p:spPr>
            <a:xfrm>
              <a:off x="5702554" y="6246462"/>
              <a:ext cx="46592" cy="45561"/>
            </a:xfrm>
            <a:custGeom>
              <a:avLst/>
              <a:gdLst/>
              <a:ahLst/>
              <a:cxnLst/>
              <a:rect l="0" t="0" r="0" b="0"/>
              <a:pathLst>
                <a:path w="46592" h="45561">
                  <a:moveTo>
                    <a:pt x="0" y="0"/>
                  </a:moveTo>
                  <a:lnTo>
                    <a:pt x="0" y="1350"/>
                  </a:lnTo>
                  <a:lnTo>
                    <a:pt x="2222" y="1587"/>
                  </a:lnTo>
                  <a:lnTo>
                    <a:pt x="4205" y="2381"/>
                  </a:lnTo>
                  <a:lnTo>
                    <a:pt x="5634" y="4207"/>
                  </a:lnTo>
                  <a:lnTo>
                    <a:pt x="6191" y="7700"/>
                  </a:lnTo>
                  <a:lnTo>
                    <a:pt x="6191" y="32702"/>
                  </a:lnTo>
                  <a:lnTo>
                    <a:pt x="6746" y="37227"/>
                  </a:lnTo>
                  <a:lnTo>
                    <a:pt x="8254" y="40639"/>
                  </a:lnTo>
                  <a:lnTo>
                    <a:pt x="10477" y="43021"/>
                  </a:lnTo>
                  <a:lnTo>
                    <a:pt x="13017" y="44530"/>
                  </a:lnTo>
                  <a:lnTo>
                    <a:pt x="15636" y="45402"/>
                  </a:lnTo>
                  <a:lnTo>
                    <a:pt x="17938" y="45561"/>
                  </a:lnTo>
                  <a:lnTo>
                    <a:pt x="19843" y="45402"/>
                  </a:lnTo>
                  <a:lnTo>
                    <a:pt x="22383" y="44847"/>
                  </a:lnTo>
                  <a:lnTo>
                    <a:pt x="25400" y="43577"/>
                  </a:lnTo>
                  <a:lnTo>
                    <a:pt x="28336" y="41275"/>
                  </a:lnTo>
                  <a:lnTo>
                    <a:pt x="32622" y="37068"/>
                  </a:lnTo>
                  <a:lnTo>
                    <a:pt x="32622" y="45243"/>
                  </a:lnTo>
                  <a:lnTo>
                    <a:pt x="32780" y="45482"/>
                  </a:lnTo>
                  <a:lnTo>
                    <a:pt x="39369" y="43101"/>
                  </a:lnTo>
                  <a:lnTo>
                    <a:pt x="46592" y="40957"/>
                  </a:lnTo>
                  <a:lnTo>
                    <a:pt x="46592" y="39608"/>
                  </a:lnTo>
                  <a:lnTo>
                    <a:pt x="43099" y="39291"/>
                  </a:lnTo>
                  <a:lnTo>
                    <a:pt x="41275" y="38180"/>
                  </a:lnTo>
                  <a:lnTo>
                    <a:pt x="40559" y="36353"/>
                  </a:lnTo>
                  <a:lnTo>
                    <a:pt x="40401" y="33972"/>
                  </a:lnTo>
                  <a:lnTo>
                    <a:pt x="40401" y="0"/>
                  </a:lnTo>
                  <a:lnTo>
                    <a:pt x="24764" y="0"/>
                  </a:lnTo>
                  <a:lnTo>
                    <a:pt x="24764" y="1667"/>
                  </a:lnTo>
                  <a:lnTo>
                    <a:pt x="27066" y="1826"/>
                  </a:lnTo>
                  <a:lnTo>
                    <a:pt x="28892" y="2143"/>
                  </a:lnTo>
                  <a:lnTo>
                    <a:pt x="30162" y="2619"/>
                  </a:lnTo>
                  <a:lnTo>
                    <a:pt x="31034" y="3333"/>
                  </a:lnTo>
                  <a:lnTo>
                    <a:pt x="31987" y="5318"/>
                  </a:lnTo>
                  <a:lnTo>
                    <a:pt x="32146" y="7937"/>
                  </a:lnTo>
                  <a:lnTo>
                    <a:pt x="32146" y="31194"/>
                  </a:lnTo>
                  <a:lnTo>
                    <a:pt x="32067" y="33258"/>
                  </a:lnTo>
                  <a:lnTo>
                    <a:pt x="31669" y="34687"/>
                  </a:lnTo>
                  <a:lnTo>
                    <a:pt x="30558" y="36275"/>
                  </a:lnTo>
                  <a:lnTo>
                    <a:pt x="26352" y="38815"/>
                  </a:lnTo>
                  <a:lnTo>
                    <a:pt x="21907" y="39846"/>
                  </a:lnTo>
                  <a:lnTo>
                    <a:pt x="19050" y="39370"/>
                  </a:lnTo>
                  <a:lnTo>
                    <a:pt x="17064" y="38180"/>
                  </a:lnTo>
                  <a:lnTo>
                    <a:pt x="15794" y="36592"/>
                  </a:lnTo>
                  <a:lnTo>
                    <a:pt x="15001" y="34846"/>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3079" name="Shape 7819"/>
            <p:cNvSpPr/>
            <p:nvPr/>
          </p:nvSpPr>
          <p:spPr>
            <a:xfrm>
              <a:off x="4923964" y="6246462"/>
              <a:ext cx="46513" cy="45561"/>
            </a:xfrm>
            <a:custGeom>
              <a:avLst/>
              <a:gdLst/>
              <a:ahLst/>
              <a:cxnLst/>
              <a:rect l="0" t="0" r="0" b="0"/>
              <a:pathLst>
                <a:path w="46513" h="45561">
                  <a:moveTo>
                    <a:pt x="0" y="0"/>
                  </a:moveTo>
                  <a:lnTo>
                    <a:pt x="0" y="1350"/>
                  </a:lnTo>
                  <a:lnTo>
                    <a:pt x="2222" y="1587"/>
                  </a:lnTo>
                  <a:lnTo>
                    <a:pt x="4207" y="2381"/>
                  </a:lnTo>
                  <a:lnTo>
                    <a:pt x="5556" y="4207"/>
                  </a:lnTo>
                  <a:lnTo>
                    <a:pt x="6112" y="7700"/>
                  </a:lnTo>
                  <a:lnTo>
                    <a:pt x="6112" y="32702"/>
                  </a:lnTo>
                  <a:lnTo>
                    <a:pt x="6747" y="37227"/>
                  </a:lnTo>
                  <a:lnTo>
                    <a:pt x="8254" y="40639"/>
                  </a:lnTo>
                  <a:lnTo>
                    <a:pt x="10477" y="43021"/>
                  </a:lnTo>
                  <a:lnTo>
                    <a:pt x="13017" y="44530"/>
                  </a:lnTo>
                  <a:lnTo>
                    <a:pt x="15637" y="45402"/>
                  </a:lnTo>
                  <a:lnTo>
                    <a:pt x="17938" y="45561"/>
                  </a:lnTo>
                  <a:lnTo>
                    <a:pt x="19765" y="45402"/>
                  </a:lnTo>
                  <a:lnTo>
                    <a:pt x="22383" y="44847"/>
                  </a:lnTo>
                  <a:lnTo>
                    <a:pt x="25400" y="43577"/>
                  </a:lnTo>
                  <a:lnTo>
                    <a:pt x="28337" y="41275"/>
                  </a:lnTo>
                  <a:lnTo>
                    <a:pt x="32623" y="37068"/>
                  </a:lnTo>
                  <a:lnTo>
                    <a:pt x="32623" y="45243"/>
                  </a:lnTo>
                  <a:lnTo>
                    <a:pt x="32782" y="45482"/>
                  </a:lnTo>
                  <a:lnTo>
                    <a:pt x="39370" y="43101"/>
                  </a:lnTo>
                  <a:lnTo>
                    <a:pt x="46513" y="40957"/>
                  </a:lnTo>
                  <a:lnTo>
                    <a:pt x="46513" y="39608"/>
                  </a:lnTo>
                  <a:lnTo>
                    <a:pt x="43101" y="39291"/>
                  </a:lnTo>
                  <a:lnTo>
                    <a:pt x="41275" y="38180"/>
                  </a:lnTo>
                  <a:lnTo>
                    <a:pt x="40481" y="36353"/>
                  </a:lnTo>
                  <a:lnTo>
                    <a:pt x="40402" y="33972"/>
                  </a:lnTo>
                  <a:lnTo>
                    <a:pt x="40402" y="0"/>
                  </a:lnTo>
                  <a:lnTo>
                    <a:pt x="24764" y="0"/>
                  </a:lnTo>
                  <a:lnTo>
                    <a:pt x="24764" y="1667"/>
                  </a:lnTo>
                  <a:lnTo>
                    <a:pt x="28892" y="2143"/>
                  </a:lnTo>
                  <a:lnTo>
                    <a:pt x="30162" y="2619"/>
                  </a:lnTo>
                  <a:lnTo>
                    <a:pt x="31036" y="3333"/>
                  </a:lnTo>
                  <a:lnTo>
                    <a:pt x="31908" y="5318"/>
                  </a:lnTo>
                  <a:lnTo>
                    <a:pt x="32067" y="7937"/>
                  </a:lnTo>
                  <a:lnTo>
                    <a:pt x="32067" y="31194"/>
                  </a:lnTo>
                  <a:lnTo>
                    <a:pt x="31988" y="33258"/>
                  </a:lnTo>
                  <a:lnTo>
                    <a:pt x="31671" y="34687"/>
                  </a:lnTo>
                  <a:lnTo>
                    <a:pt x="30479" y="36275"/>
                  </a:lnTo>
                  <a:lnTo>
                    <a:pt x="26352" y="38815"/>
                  </a:lnTo>
                  <a:lnTo>
                    <a:pt x="21907" y="39846"/>
                  </a:lnTo>
                  <a:lnTo>
                    <a:pt x="19050" y="39370"/>
                  </a:lnTo>
                  <a:lnTo>
                    <a:pt x="17066" y="38180"/>
                  </a:lnTo>
                  <a:lnTo>
                    <a:pt x="15716" y="36592"/>
                  </a:lnTo>
                  <a:lnTo>
                    <a:pt x="14922" y="34846"/>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3080" name="Shape 7820"/>
            <p:cNvSpPr/>
            <p:nvPr/>
          </p:nvSpPr>
          <p:spPr>
            <a:xfrm>
              <a:off x="6320567" y="6351396"/>
              <a:ext cx="10159" cy="10080"/>
            </a:xfrm>
            <a:custGeom>
              <a:avLst/>
              <a:gdLst/>
              <a:ahLst/>
              <a:cxnLst/>
              <a:rect l="0" t="0" r="0" b="0"/>
              <a:pathLst>
                <a:path w="10159" h="10080">
                  <a:moveTo>
                    <a:pt x="5000" y="0"/>
                  </a:moveTo>
                  <a:lnTo>
                    <a:pt x="2777" y="474"/>
                  </a:lnTo>
                  <a:lnTo>
                    <a:pt x="1189" y="1824"/>
                  </a:lnTo>
                  <a:lnTo>
                    <a:pt x="316" y="3412"/>
                  </a:lnTo>
                  <a:lnTo>
                    <a:pt x="0" y="5078"/>
                  </a:lnTo>
                  <a:lnTo>
                    <a:pt x="316" y="6666"/>
                  </a:lnTo>
                  <a:lnTo>
                    <a:pt x="1189" y="8333"/>
                  </a:lnTo>
                  <a:lnTo>
                    <a:pt x="2697" y="9603"/>
                  </a:lnTo>
                  <a:lnTo>
                    <a:pt x="5000" y="10080"/>
                  </a:lnTo>
                  <a:lnTo>
                    <a:pt x="7063" y="9682"/>
                  </a:lnTo>
                  <a:lnTo>
                    <a:pt x="8731" y="8651"/>
                  </a:lnTo>
                  <a:lnTo>
                    <a:pt x="9841" y="7063"/>
                  </a:lnTo>
                  <a:lnTo>
                    <a:pt x="10159" y="5078"/>
                  </a:lnTo>
                  <a:lnTo>
                    <a:pt x="9841" y="3014"/>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3081" name="Shape 7821"/>
            <p:cNvSpPr/>
            <p:nvPr/>
          </p:nvSpPr>
          <p:spPr>
            <a:xfrm>
              <a:off x="6198885" y="6351396"/>
              <a:ext cx="23573" cy="67626"/>
            </a:xfrm>
            <a:custGeom>
              <a:avLst/>
              <a:gdLst/>
              <a:ahLst/>
              <a:cxnLst/>
              <a:rect l="0" t="0" r="0" b="0"/>
              <a:pathLst>
                <a:path w="23573" h="67626">
                  <a:moveTo>
                    <a:pt x="15716" y="0"/>
                  </a:moveTo>
                  <a:lnTo>
                    <a:pt x="0" y="4365"/>
                  </a:lnTo>
                  <a:lnTo>
                    <a:pt x="0" y="5952"/>
                  </a:lnTo>
                  <a:lnTo>
                    <a:pt x="3333" y="5713"/>
                  </a:lnTo>
                  <a:lnTo>
                    <a:pt x="5636" y="6031"/>
                  </a:lnTo>
                  <a:lnTo>
                    <a:pt x="6984" y="7143"/>
                  </a:lnTo>
                  <a:lnTo>
                    <a:pt x="7620" y="8968"/>
                  </a:lnTo>
                  <a:lnTo>
                    <a:pt x="7778" y="11826"/>
                  </a:lnTo>
                  <a:lnTo>
                    <a:pt x="7778" y="59053"/>
                  </a:lnTo>
                  <a:lnTo>
                    <a:pt x="7461" y="62387"/>
                  </a:lnTo>
                  <a:lnTo>
                    <a:pt x="6191" y="64531"/>
                  </a:lnTo>
                  <a:lnTo>
                    <a:pt x="3888" y="65642"/>
                  </a:lnTo>
                  <a:lnTo>
                    <a:pt x="158" y="66197"/>
                  </a:lnTo>
                  <a:lnTo>
                    <a:pt x="158" y="67626"/>
                  </a:lnTo>
                  <a:lnTo>
                    <a:pt x="23573" y="67626"/>
                  </a:lnTo>
                  <a:lnTo>
                    <a:pt x="23573" y="66197"/>
                  </a:lnTo>
                  <a:lnTo>
                    <a:pt x="19923" y="65801"/>
                  </a:lnTo>
                  <a:lnTo>
                    <a:pt x="17621" y="64768"/>
                  </a:lnTo>
                  <a:lnTo>
                    <a:pt x="16430" y="62784"/>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3082" name="Shape 7822"/>
            <p:cNvSpPr/>
            <p:nvPr/>
          </p:nvSpPr>
          <p:spPr>
            <a:xfrm>
              <a:off x="5931391" y="6351396"/>
              <a:ext cx="23575" cy="67626"/>
            </a:xfrm>
            <a:custGeom>
              <a:avLst/>
              <a:gdLst/>
              <a:ahLst/>
              <a:cxnLst/>
              <a:rect l="0" t="0" r="0" b="0"/>
              <a:pathLst>
                <a:path w="23575" h="67626">
                  <a:moveTo>
                    <a:pt x="15796" y="0"/>
                  </a:moveTo>
                  <a:lnTo>
                    <a:pt x="0" y="4365"/>
                  </a:lnTo>
                  <a:lnTo>
                    <a:pt x="0" y="5952"/>
                  </a:lnTo>
                  <a:lnTo>
                    <a:pt x="3413" y="5713"/>
                  </a:lnTo>
                  <a:lnTo>
                    <a:pt x="5715" y="6031"/>
                  </a:lnTo>
                  <a:lnTo>
                    <a:pt x="7065" y="7143"/>
                  </a:lnTo>
                  <a:lnTo>
                    <a:pt x="7700" y="8968"/>
                  </a:lnTo>
                  <a:lnTo>
                    <a:pt x="7858" y="11826"/>
                  </a:lnTo>
                  <a:lnTo>
                    <a:pt x="7858" y="59053"/>
                  </a:lnTo>
                  <a:lnTo>
                    <a:pt x="7461" y="62387"/>
                  </a:lnTo>
                  <a:lnTo>
                    <a:pt x="6271" y="64531"/>
                  </a:lnTo>
                  <a:lnTo>
                    <a:pt x="3890" y="65642"/>
                  </a:lnTo>
                  <a:lnTo>
                    <a:pt x="238" y="66197"/>
                  </a:lnTo>
                  <a:lnTo>
                    <a:pt x="238" y="67626"/>
                  </a:lnTo>
                  <a:lnTo>
                    <a:pt x="23575" y="67626"/>
                  </a:lnTo>
                  <a:lnTo>
                    <a:pt x="23575" y="66197"/>
                  </a:lnTo>
                  <a:lnTo>
                    <a:pt x="20002" y="65801"/>
                  </a:lnTo>
                  <a:lnTo>
                    <a:pt x="17701" y="64768"/>
                  </a:lnTo>
                  <a:lnTo>
                    <a:pt x="16510" y="62784"/>
                  </a:lnTo>
                  <a:lnTo>
                    <a:pt x="16192" y="59372"/>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3083" name="Shape 7823"/>
            <p:cNvSpPr/>
            <p:nvPr/>
          </p:nvSpPr>
          <p:spPr>
            <a:xfrm>
              <a:off x="5669851" y="6351396"/>
              <a:ext cx="23573" cy="67626"/>
            </a:xfrm>
            <a:custGeom>
              <a:avLst/>
              <a:gdLst/>
              <a:ahLst/>
              <a:cxnLst/>
              <a:rect l="0" t="0" r="0" b="0"/>
              <a:pathLst>
                <a:path w="23573" h="67626">
                  <a:moveTo>
                    <a:pt x="15795" y="0"/>
                  </a:moveTo>
                  <a:lnTo>
                    <a:pt x="0" y="4365"/>
                  </a:lnTo>
                  <a:lnTo>
                    <a:pt x="0" y="5952"/>
                  </a:lnTo>
                  <a:lnTo>
                    <a:pt x="3412" y="5713"/>
                  </a:lnTo>
                  <a:lnTo>
                    <a:pt x="5715" y="6031"/>
                  </a:lnTo>
                  <a:lnTo>
                    <a:pt x="7063" y="7143"/>
                  </a:lnTo>
                  <a:lnTo>
                    <a:pt x="7698" y="8968"/>
                  </a:lnTo>
                  <a:lnTo>
                    <a:pt x="7857" y="11826"/>
                  </a:lnTo>
                  <a:lnTo>
                    <a:pt x="7857" y="59053"/>
                  </a:lnTo>
                  <a:lnTo>
                    <a:pt x="7539" y="62387"/>
                  </a:lnTo>
                  <a:lnTo>
                    <a:pt x="6270" y="64531"/>
                  </a:lnTo>
                  <a:lnTo>
                    <a:pt x="3888" y="65642"/>
                  </a:lnTo>
                  <a:lnTo>
                    <a:pt x="237" y="66197"/>
                  </a:lnTo>
                  <a:lnTo>
                    <a:pt x="237" y="67626"/>
                  </a:lnTo>
                  <a:lnTo>
                    <a:pt x="23573" y="67626"/>
                  </a:lnTo>
                  <a:lnTo>
                    <a:pt x="23573" y="66197"/>
                  </a:lnTo>
                  <a:lnTo>
                    <a:pt x="20002" y="65801"/>
                  </a:lnTo>
                  <a:lnTo>
                    <a:pt x="17700" y="64768"/>
                  </a:lnTo>
                  <a:lnTo>
                    <a:pt x="16509" y="62784"/>
                  </a:lnTo>
                  <a:lnTo>
                    <a:pt x="16192" y="59372"/>
                  </a:lnTo>
                  <a:lnTo>
                    <a:pt x="16192" y="237"/>
                  </a:lnTo>
                  <a:lnTo>
                    <a:pt x="15795" y="0"/>
                  </a:lnTo>
                  <a:close/>
                </a:path>
              </a:pathLst>
            </a:custGeom>
            <a:solidFill>
              <a:srgbClr val="000000"/>
            </a:solidFill>
          </p:spPr>
          <p:txBody>
            <a:bodyPr vert="horz" lIns="91440" tIns="45720" rIns="91440" bIns="45720" anchor="t"/>
            <a:lstStyle/>
            <a:p>
              <a:endParaRPr lang="en-IN"/>
            </a:p>
          </p:txBody>
        </p:sp>
        <p:sp>
          <p:nvSpPr>
            <p:cNvPr id="3084" name="Shape 7824"/>
            <p:cNvSpPr/>
            <p:nvPr/>
          </p:nvSpPr>
          <p:spPr>
            <a:xfrm>
              <a:off x="5526261" y="6351396"/>
              <a:ext cx="23574" cy="67626"/>
            </a:xfrm>
            <a:custGeom>
              <a:avLst/>
              <a:gdLst/>
              <a:ahLst/>
              <a:cxnLst/>
              <a:rect l="0" t="0" r="0" b="0"/>
              <a:pathLst>
                <a:path w="23574" h="67626">
                  <a:moveTo>
                    <a:pt x="15716" y="0"/>
                  </a:moveTo>
                  <a:lnTo>
                    <a:pt x="0" y="4365"/>
                  </a:lnTo>
                  <a:lnTo>
                    <a:pt x="0" y="5952"/>
                  </a:lnTo>
                  <a:lnTo>
                    <a:pt x="3333" y="5713"/>
                  </a:lnTo>
                  <a:lnTo>
                    <a:pt x="5636" y="6031"/>
                  </a:lnTo>
                  <a:lnTo>
                    <a:pt x="6985" y="7143"/>
                  </a:lnTo>
                  <a:lnTo>
                    <a:pt x="7620" y="8968"/>
                  </a:lnTo>
                  <a:lnTo>
                    <a:pt x="7778" y="11826"/>
                  </a:lnTo>
                  <a:lnTo>
                    <a:pt x="7778" y="59053"/>
                  </a:lnTo>
                  <a:lnTo>
                    <a:pt x="7461" y="62387"/>
                  </a:lnTo>
                  <a:lnTo>
                    <a:pt x="6191" y="64531"/>
                  </a:lnTo>
                  <a:lnTo>
                    <a:pt x="3890" y="65642"/>
                  </a:lnTo>
                  <a:lnTo>
                    <a:pt x="158" y="66197"/>
                  </a:lnTo>
                  <a:lnTo>
                    <a:pt x="158" y="67626"/>
                  </a:lnTo>
                  <a:lnTo>
                    <a:pt x="23574" y="67626"/>
                  </a:lnTo>
                  <a:lnTo>
                    <a:pt x="23574" y="66197"/>
                  </a:lnTo>
                  <a:lnTo>
                    <a:pt x="19923" y="65801"/>
                  </a:lnTo>
                  <a:lnTo>
                    <a:pt x="17701" y="64768"/>
                  </a:lnTo>
                  <a:lnTo>
                    <a:pt x="16431" y="62784"/>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3085" name="Shape 7825"/>
            <p:cNvSpPr/>
            <p:nvPr/>
          </p:nvSpPr>
          <p:spPr>
            <a:xfrm>
              <a:off x="5070966" y="6351396"/>
              <a:ext cx="46037" cy="68658"/>
            </a:xfrm>
            <a:custGeom>
              <a:avLst/>
              <a:gdLst/>
              <a:ahLst/>
              <a:cxnLst/>
              <a:rect l="0" t="0" r="0" b="0"/>
              <a:pathLst>
                <a:path w="46037" h="68658">
                  <a:moveTo>
                    <a:pt x="14367" y="0"/>
                  </a:moveTo>
                  <a:lnTo>
                    <a:pt x="0" y="4365"/>
                  </a:lnTo>
                  <a:lnTo>
                    <a:pt x="0" y="5952"/>
                  </a:lnTo>
                  <a:lnTo>
                    <a:pt x="2144" y="5872"/>
                  </a:lnTo>
                  <a:lnTo>
                    <a:pt x="4683" y="6189"/>
                  </a:lnTo>
                  <a:lnTo>
                    <a:pt x="5953" y="7222"/>
                  </a:lnTo>
                  <a:lnTo>
                    <a:pt x="6508" y="10873"/>
                  </a:lnTo>
                  <a:lnTo>
                    <a:pt x="6508" y="62308"/>
                  </a:lnTo>
                  <a:lnTo>
                    <a:pt x="7302" y="64055"/>
                  </a:lnTo>
                  <a:lnTo>
                    <a:pt x="9446" y="65562"/>
                  </a:lnTo>
                  <a:lnTo>
                    <a:pt x="15716" y="67785"/>
                  </a:lnTo>
                  <a:lnTo>
                    <a:pt x="21907" y="68658"/>
                  </a:lnTo>
                  <a:lnTo>
                    <a:pt x="28178" y="67943"/>
                  </a:lnTo>
                  <a:lnTo>
                    <a:pt x="33417" y="66038"/>
                  </a:lnTo>
                  <a:lnTo>
                    <a:pt x="37624" y="63261"/>
                  </a:lnTo>
                  <a:lnTo>
                    <a:pt x="40878" y="59768"/>
                  </a:lnTo>
                  <a:lnTo>
                    <a:pt x="43260" y="55799"/>
                  </a:lnTo>
                  <a:lnTo>
                    <a:pt x="44847" y="51751"/>
                  </a:lnTo>
                  <a:lnTo>
                    <a:pt x="45720" y="47782"/>
                  </a:lnTo>
                  <a:lnTo>
                    <a:pt x="46037" y="44052"/>
                  </a:lnTo>
                  <a:lnTo>
                    <a:pt x="45561" y="38733"/>
                  </a:lnTo>
                  <a:lnTo>
                    <a:pt x="44132" y="33653"/>
                  </a:lnTo>
                  <a:lnTo>
                    <a:pt x="41672" y="29049"/>
                  </a:lnTo>
                  <a:lnTo>
                    <a:pt x="38258" y="25400"/>
                  </a:lnTo>
                  <a:lnTo>
                    <a:pt x="33813" y="22938"/>
                  </a:lnTo>
                  <a:lnTo>
                    <a:pt x="28416" y="22064"/>
                  </a:lnTo>
                  <a:lnTo>
                    <a:pt x="24844" y="22541"/>
                  </a:lnTo>
                  <a:lnTo>
                    <a:pt x="22895" y="23241"/>
                  </a:lnTo>
                  <a:lnTo>
                    <a:pt x="24765" y="28336"/>
                  </a:lnTo>
                  <a:lnTo>
                    <a:pt x="28813" y="29130"/>
                  </a:lnTo>
                  <a:lnTo>
                    <a:pt x="31988" y="31272"/>
                  </a:lnTo>
                  <a:lnTo>
                    <a:pt x="34369" y="34527"/>
                  </a:lnTo>
                  <a:lnTo>
                    <a:pt x="36036" y="38574"/>
                  </a:lnTo>
                  <a:lnTo>
                    <a:pt x="36988" y="43099"/>
                  </a:lnTo>
                  <a:lnTo>
                    <a:pt x="37306" y="47782"/>
                  </a:lnTo>
                  <a:lnTo>
                    <a:pt x="37147" y="51274"/>
                  </a:lnTo>
                  <a:lnTo>
                    <a:pt x="36512" y="55243"/>
                  </a:lnTo>
                  <a:lnTo>
                    <a:pt x="35083" y="59053"/>
                  </a:lnTo>
                  <a:lnTo>
                    <a:pt x="32782" y="62387"/>
                  </a:lnTo>
                  <a:lnTo>
                    <a:pt x="29290" y="64610"/>
                  </a:lnTo>
                  <a:lnTo>
                    <a:pt x="24369" y="65483"/>
                  </a:lnTo>
                  <a:lnTo>
                    <a:pt x="20796" y="65007"/>
                  </a:lnTo>
                  <a:lnTo>
                    <a:pt x="16748" y="63500"/>
                  </a:lnTo>
                  <a:lnTo>
                    <a:pt x="15399" y="62228"/>
                  </a:lnTo>
                  <a:lnTo>
                    <a:pt x="14844" y="60721"/>
                  </a:lnTo>
                  <a:lnTo>
                    <a:pt x="14844" y="35797"/>
                  </a:lnTo>
                  <a:lnTo>
                    <a:pt x="15557" y="33257"/>
                  </a:lnTo>
                  <a:lnTo>
                    <a:pt x="16907" y="31352"/>
                  </a:lnTo>
                  <a:lnTo>
                    <a:pt x="18732" y="29923"/>
                  </a:lnTo>
                  <a:lnTo>
                    <a:pt x="20876" y="29049"/>
                  </a:lnTo>
                  <a:lnTo>
                    <a:pt x="24765" y="28336"/>
                  </a:lnTo>
                  <a:lnTo>
                    <a:pt x="22895" y="23241"/>
                  </a:lnTo>
                  <a:lnTo>
                    <a:pt x="21749" y="23652"/>
                  </a:lnTo>
                  <a:lnTo>
                    <a:pt x="19130" y="25239"/>
                  </a:lnTo>
                  <a:lnTo>
                    <a:pt x="17066" y="27066"/>
                  </a:lnTo>
                  <a:lnTo>
                    <a:pt x="15716" y="28732"/>
                  </a:lnTo>
                  <a:lnTo>
                    <a:pt x="15081" y="30082"/>
                  </a:lnTo>
                  <a:lnTo>
                    <a:pt x="14844" y="30082"/>
                  </a:lnTo>
                  <a:lnTo>
                    <a:pt x="14844" y="237"/>
                  </a:lnTo>
                  <a:lnTo>
                    <a:pt x="14367" y="0"/>
                  </a:lnTo>
                  <a:close/>
                </a:path>
              </a:pathLst>
            </a:custGeom>
            <a:solidFill>
              <a:srgbClr val="000000"/>
            </a:solidFill>
          </p:spPr>
          <p:txBody>
            <a:bodyPr vert="horz" lIns="91440" tIns="45720" rIns="91440" bIns="45720" anchor="t"/>
            <a:lstStyle/>
            <a:p>
              <a:endParaRPr lang="en-IN"/>
            </a:p>
          </p:txBody>
        </p:sp>
        <p:sp>
          <p:nvSpPr>
            <p:cNvPr id="3086" name="Shape 7826"/>
            <p:cNvSpPr/>
            <p:nvPr/>
          </p:nvSpPr>
          <p:spPr>
            <a:xfrm>
              <a:off x="4903089" y="6351396"/>
              <a:ext cx="10080" cy="10080"/>
            </a:xfrm>
            <a:custGeom>
              <a:avLst/>
              <a:gdLst/>
              <a:ahLst/>
              <a:cxnLst/>
              <a:rect l="0" t="0" r="0" b="0"/>
              <a:pathLst>
                <a:path w="10080" h="10080">
                  <a:moveTo>
                    <a:pt x="4919" y="0"/>
                  </a:moveTo>
                  <a:lnTo>
                    <a:pt x="2698" y="474"/>
                  </a:lnTo>
                  <a:lnTo>
                    <a:pt x="1189" y="1824"/>
                  </a:lnTo>
                  <a:lnTo>
                    <a:pt x="317" y="3412"/>
                  </a:lnTo>
                  <a:lnTo>
                    <a:pt x="0" y="5078"/>
                  </a:lnTo>
                  <a:lnTo>
                    <a:pt x="237" y="6666"/>
                  </a:lnTo>
                  <a:lnTo>
                    <a:pt x="1111" y="8333"/>
                  </a:lnTo>
                  <a:lnTo>
                    <a:pt x="2698" y="9603"/>
                  </a:lnTo>
                  <a:lnTo>
                    <a:pt x="4919" y="10080"/>
                  </a:lnTo>
                  <a:lnTo>
                    <a:pt x="6984" y="9682"/>
                  </a:lnTo>
                  <a:lnTo>
                    <a:pt x="8651" y="8651"/>
                  </a:lnTo>
                  <a:lnTo>
                    <a:pt x="9762" y="7063"/>
                  </a:lnTo>
                  <a:lnTo>
                    <a:pt x="10080" y="5078"/>
                  </a:lnTo>
                  <a:lnTo>
                    <a:pt x="9762" y="3014"/>
                  </a:lnTo>
                  <a:lnTo>
                    <a:pt x="8651" y="1507"/>
                  </a:lnTo>
                  <a:lnTo>
                    <a:pt x="6984" y="396"/>
                  </a:lnTo>
                  <a:lnTo>
                    <a:pt x="4919" y="0"/>
                  </a:lnTo>
                  <a:close/>
                </a:path>
              </a:pathLst>
            </a:custGeom>
            <a:solidFill>
              <a:srgbClr val="000000"/>
            </a:solidFill>
          </p:spPr>
          <p:txBody>
            <a:bodyPr vert="horz" lIns="91440" tIns="45720" rIns="91440" bIns="45720" anchor="t"/>
            <a:lstStyle/>
            <a:p>
              <a:endParaRPr lang="en-IN"/>
            </a:p>
          </p:txBody>
        </p:sp>
        <p:sp>
          <p:nvSpPr>
            <p:cNvPr id="3087" name="Shape 7827"/>
            <p:cNvSpPr/>
            <p:nvPr/>
          </p:nvSpPr>
          <p:spPr>
            <a:xfrm>
              <a:off x="5597937" y="6361715"/>
              <a:ext cx="26352" cy="58340"/>
            </a:xfrm>
            <a:custGeom>
              <a:avLst/>
              <a:gdLst/>
              <a:ahLst/>
              <a:cxnLst/>
              <a:rect l="0" t="0" r="0" b="0"/>
              <a:pathLst>
                <a:path w="26352" h="58340">
                  <a:moveTo>
                    <a:pt x="13335" y="0"/>
                  </a:moveTo>
                  <a:lnTo>
                    <a:pt x="10873" y="3412"/>
                  </a:lnTo>
                  <a:lnTo>
                    <a:pt x="8890" y="6111"/>
                  </a:lnTo>
                  <a:lnTo>
                    <a:pt x="4365" y="11270"/>
                  </a:lnTo>
                  <a:lnTo>
                    <a:pt x="1428" y="13651"/>
                  </a:lnTo>
                  <a:lnTo>
                    <a:pt x="396" y="14445"/>
                  </a:lnTo>
                  <a:lnTo>
                    <a:pt x="0" y="15238"/>
                  </a:lnTo>
                  <a:lnTo>
                    <a:pt x="396" y="15953"/>
                  </a:lnTo>
                  <a:lnTo>
                    <a:pt x="5634" y="15953"/>
                  </a:lnTo>
                  <a:lnTo>
                    <a:pt x="5634" y="45718"/>
                  </a:lnTo>
                  <a:lnTo>
                    <a:pt x="5873" y="49132"/>
                  </a:lnTo>
                  <a:lnTo>
                    <a:pt x="6428" y="51910"/>
                  </a:lnTo>
                  <a:lnTo>
                    <a:pt x="7222" y="54132"/>
                  </a:lnTo>
                  <a:lnTo>
                    <a:pt x="8333" y="55720"/>
                  </a:lnTo>
                  <a:lnTo>
                    <a:pt x="11271" y="57705"/>
                  </a:lnTo>
                  <a:lnTo>
                    <a:pt x="14763" y="58340"/>
                  </a:lnTo>
                  <a:lnTo>
                    <a:pt x="18176" y="57705"/>
                  </a:lnTo>
                  <a:lnTo>
                    <a:pt x="21351" y="56117"/>
                  </a:lnTo>
                  <a:lnTo>
                    <a:pt x="24129" y="53816"/>
                  </a:lnTo>
                  <a:lnTo>
                    <a:pt x="26352" y="50800"/>
                  </a:lnTo>
                  <a:lnTo>
                    <a:pt x="25082" y="49687"/>
                  </a:lnTo>
                  <a:lnTo>
                    <a:pt x="22860" y="51910"/>
                  </a:lnTo>
                  <a:lnTo>
                    <a:pt x="21192" y="52783"/>
                  </a:lnTo>
                  <a:lnTo>
                    <a:pt x="19050" y="53181"/>
                  </a:lnTo>
                  <a:lnTo>
                    <a:pt x="16906" y="52703"/>
                  </a:lnTo>
                  <a:lnTo>
                    <a:pt x="15477" y="51513"/>
                  </a:lnTo>
                  <a:lnTo>
                    <a:pt x="14604" y="49847"/>
                  </a:lnTo>
                  <a:lnTo>
                    <a:pt x="14207" y="47941"/>
                  </a:lnTo>
                  <a:lnTo>
                    <a:pt x="13970" y="44291"/>
                  </a:lnTo>
                  <a:lnTo>
                    <a:pt x="13970" y="15953"/>
                  </a:lnTo>
                  <a:lnTo>
                    <a:pt x="23971" y="15953"/>
                  </a:lnTo>
                  <a:lnTo>
                    <a:pt x="23971" y="12778"/>
                  </a:lnTo>
                  <a:lnTo>
                    <a:pt x="13970" y="12778"/>
                  </a:lnTo>
                  <a:lnTo>
                    <a:pt x="13970" y="1268"/>
                  </a:lnTo>
                  <a:lnTo>
                    <a:pt x="13890" y="316"/>
                  </a:lnTo>
                  <a:lnTo>
                    <a:pt x="13335" y="0"/>
                  </a:lnTo>
                  <a:close/>
                </a:path>
              </a:pathLst>
            </a:custGeom>
            <a:solidFill>
              <a:srgbClr val="000000"/>
            </a:solidFill>
          </p:spPr>
          <p:txBody>
            <a:bodyPr vert="horz" lIns="91440" tIns="45720" rIns="91440" bIns="45720" anchor="t"/>
            <a:lstStyle/>
            <a:p>
              <a:endParaRPr lang="en-IN"/>
            </a:p>
          </p:txBody>
        </p:sp>
        <p:sp>
          <p:nvSpPr>
            <p:cNvPr id="3088" name="Shape 7828"/>
            <p:cNvSpPr/>
            <p:nvPr/>
          </p:nvSpPr>
          <p:spPr>
            <a:xfrm>
              <a:off x="4961985" y="6361715"/>
              <a:ext cx="26352" cy="58340"/>
            </a:xfrm>
            <a:custGeom>
              <a:avLst/>
              <a:gdLst/>
              <a:ahLst/>
              <a:cxnLst/>
              <a:rect l="0" t="0" r="0" b="0"/>
              <a:pathLst>
                <a:path w="26352" h="58340">
                  <a:moveTo>
                    <a:pt x="13255" y="0"/>
                  </a:moveTo>
                  <a:lnTo>
                    <a:pt x="10873" y="3412"/>
                  </a:lnTo>
                  <a:lnTo>
                    <a:pt x="8889" y="6111"/>
                  </a:lnTo>
                  <a:lnTo>
                    <a:pt x="6825" y="8571"/>
                  </a:lnTo>
                  <a:lnTo>
                    <a:pt x="4364" y="11270"/>
                  </a:lnTo>
                  <a:lnTo>
                    <a:pt x="1428" y="13651"/>
                  </a:lnTo>
                  <a:lnTo>
                    <a:pt x="396" y="14445"/>
                  </a:lnTo>
                  <a:lnTo>
                    <a:pt x="0" y="15238"/>
                  </a:lnTo>
                  <a:lnTo>
                    <a:pt x="396" y="15953"/>
                  </a:lnTo>
                  <a:lnTo>
                    <a:pt x="5634" y="15953"/>
                  </a:lnTo>
                  <a:lnTo>
                    <a:pt x="5634" y="45718"/>
                  </a:lnTo>
                  <a:lnTo>
                    <a:pt x="5873" y="49132"/>
                  </a:lnTo>
                  <a:lnTo>
                    <a:pt x="6350" y="51910"/>
                  </a:lnTo>
                  <a:lnTo>
                    <a:pt x="7222" y="54132"/>
                  </a:lnTo>
                  <a:lnTo>
                    <a:pt x="8333" y="55720"/>
                  </a:lnTo>
                  <a:lnTo>
                    <a:pt x="11271" y="57705"/>
                  </a:lnTo>
                  <a:lnTo>
                    <a:pt x="14763" y="58340"/>
                  </a:lnTo>
                  <a:lnTo>
                    <a:pt x="18176" y="57705"/>
                  </a:lnTo>
                  <a:lnTo>
                    <a:pt x="21351" y="56117"/>
                  </a:lnTo>
                  <a:lnTo>
                    <a:pt x="24129" y="53816"/>
                  </a:lnTo>
                  <a:lnTo>
                    <a:pt x="26352" y="50800"/>
                  </a:lnTo>
                  <a:lnTo>
                    <a:pt x="25082" y="49687"/>
                  </a:lnTo>
                  <a:lnTo>
                    <a:pt x="22859" y="51910"/>
                  </a:lnTo>
                  <a:lnTo>
                    <a:pt x="21192" y="52783"/>
                  </a:lnTo>
                  <a:lnTo>
                    <a:pt x="19050" y="53181"/>
                  </a:lnTo>
                  <a:lnTo>
                    <a:pt x="16905" y="52703"/>
                  </a:lnTo>
                  <a:lnTo>
                    <a:pt x="15477" y="51513"/>
                  </a:lnTo>
                  <a:lnTo>
                    <a:pt x="14604" y="49847"/>
                  </a:lnTo>
                  <a:lnTo>
                    <a:pt x="14207" y="47941"/>
                  </a:lnTo>
                  <a:lnTo>
                    <a:pt x="13969" y="44291"/>
                  </a:lnTo>
                  <a:lnTo>
                    <a:pt x="13969" y="15953"/>
                  </a:lnTo>
                  <a:lnTo>
                    <a:pt x="23971" y="15953"/>
                  </a:lnTo>
                  <a:lnTo>
                    <a:pt x="23971" y="12778"/>
                  </a:lnTo>
                  <a:lnTo>
                    <a:pt x="13969" y="12778"/>
                  </a:lnTo>
                  <a:lnTo>
                    <a:pt x="13969" y="1268"/>
                  </a:lnTo>
                  <a:lnTo>
                    <a:pt x="13889" y="316"/>
                  </a:lnTo>
                  <a:lnTo>
                    <a:pt x="13255" y="0"/>
                  </a:lnTo>
                  <a:close/>
                </a:path>
              </a:pathLst>
            </a:custGeom>
            <a:solidFill>
              <a:srgbClr val="000000"/>
            </a:solidFill>
          </p:spPr>
          <p:txBody>
            <a:bodyPr vert="horz" lIns="91440" tIns="45720" rIns="91440" bIns="45720" anchor="t"/>
            <a:lstStyle/>
            <a:p>
              <a:endParaRPr lang="en-IN"/>
            </a:p>
          </p:txBody>
        </p:sp>
        <p:sp>
          <p:nvSpPr>
            <p:cNvPr id="3089" name="Shape 7829"/>
            <p:cNvSpPr/>
            <p:nvPr/>
          </p:nvSpPr>
          <p:spPr>
            <a:xfrm>
              <a:off x="6314455" y="6373462"/>
              <a:ext cx="23494" cy="45561"/>
            </a:xfrm>
            <a:custGeom>
              <a:avLst/>
              <a:gdLst/>
              <a:ahLst/>
              <a:cxnLst/>
              <a:rect l="0" t="0" r="0" b="0"/>
              <a:pathLst>
                <a:path w="23494" h="45561">
                  <a:moveTo>
                    <a:pt x="15795" y="0"/>
                  </a:moveTo>
                  <a:lnTo>
                    <a:pt x="396" y="5477"/>
                  </a:lnTo>
                  <a:lnTo>
                    <a:pt x="396" y="6985"/>
                  </a:lnTo>
                  <a:lnTo>
                    <a:pt x="4365" y="6588"/>
                  </a:lnTo>
                  <a:lnTo>
                    <a:pt x="5634" y="6667"/>
                  </a:lnTo>
                  <a:lnTo>
                    <a:pt x="6667" y="7382"/>
                  </a:lnTo>
                  <a:lnTo>
                    <a:pt x="7540" y="9128"/>
                  </a:lnTo>
                  <a:lnTo>
                    <a:pt x="7858" y="12541"/>
                  </a:lnTo>
                  <a:lnTo>
                    <a:pt x="7858" y="35481"/>
                  </a:lnTo>
                  <a:lnTo>
                    <a:pt x="7699" y="38735"/>
                  </a:lnTo>
                  <a:lnTo>
                    <a:pt x="7143" y="41116"/>
                  </a:lnTo>
                  <a:lnTo>
                    <a:pt x="6191" y="42625"/>
                  </a:lnTo>
                  <a:lnTo>
                    <a:pt x="4762" y="43497"/>
                  </a:lnTo>
                  <a:lnTo>
                    <a:pt x="2778" y="43894"/>
                  </a:lnTo>
                  <a:lnTo>
                    <a:pt x="0" y="44132"/>
                  </a:lnTo>
                  <a:lnTo>
                    <a:pt x="0" y="45561"/>
                  </a:lnTo>
                  <a:lnTo>
                    <a:pt x="23494" y="45561"/>
                  </a:lnTo>
                  <a:lnTo>
                    <a:pt x="23494" y="44132"/>
                  </a:lnTo>
                  <a:lnTo>
                    <a:pt x="19446" y="43497"/>
                  </a:lnTo>
                  <a:lnTo>
                    <a:pt x="17224" y="42070"/>
                  </a:lnTo>
                  <a:lnTo>
                    <a:pt x="16350" y="39528"/>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3090" name="Shape 7830"/>
            <p:cNvSpPr/>
            <p:nvPr/>
          </p:nvSpPr>
          <p:spPr>
            <a:xfrm>
              <a:off x="6156102" y="6373462"/>
              <a:ext cx="40084" cy="46593"/>
            </a:xfrm>
            <a:custGeom>
              <a:avLst/>
              <a:gdLst/>
              <a:ahLst/>
              <a:cxnLst/>
              <a:rect l="0" t="0" r="0" b="0"/>
              <a:pathLst>
                <a:path w="40084" h="46593">
                  <a:moveTo>
                    <a:pt x="18017" y="0"/>
                  </a:moveTo>
                  <a:lnTo>
                    <a:pt x="12779" y="556"/>
                  </a:lnTo>
                  <a:lnTo>
                    <a:pt x="8651" y="1984"/>
                  </a:lnTo>
                  <a:lnTo>
                    <a:pt x="5635" y="4048"/>
                  </a:lnTo>
                  <a:lnTo>
                    <a:pt x="3492" y="6430"/>
                  </a:lnTo>
                  <a:lnTo>
                    <a:pt x="2221" y="8811"/>
                  </a:lnTo>
                  <a:lnTo>
                    <a:pt x="1825" y="11033"/>
                  </a:lnTo>
                  <a:lnTo>
                    <a:pt x="2062" y="12382"/>
                  </a:lnTo>
                  <a:lnTo>
                    <a:pt x="2856" y="13811"/>
                  </a:lnTo>
                  <a:lnTo>
                    <a:pt x="4127" y="14922"/>
                  </a:lnTo>
                  <a:lnTo>
                    <a:pt x="6111" y="15398"/>
                  </a:lnTo>
                  <a:lnTo>
                    <a:pt x="7937" y="15002"/>
                  </a:lnTo>
                  <a:lnTo>
                    <a:pt x="9286" y="13970"/>
                  </a:lnTo>
                  <a:lnTo>
                    <a:pt x="10238" y="12621"/>
                  </a:lnTo>
                  <a:lnTo>
                    <a:pt x="10556" y="11112"/>
                  </a:lnTo>
                  <a:lnTo>
                    <a:pt x="10318" y="9366"/>
                  </a:lnTo>
                  <a:lnTo>
                    <a:pt x="10080" y="7223"/>
                  </a:lnTo>
                  <a:lnTo>
                    <a:pt x="10715" y="5238"/>
                  </a:lnTo>
                  <a:lnTo>
                    <a:pt x="12381" y="3731"/>
                  </a:lnTo>
                  <a:lnTo>
                    <a:pt x="14605" y="2698"/>
                  </a:lnTo>
                  <a:lnTo>
                    <a:pt x="17065" y="2381"/>
                  </a:lnTo>
                  <a:lnTo>
                    <a:pt x="19605" y="2698"/>
                  </a:lnTo>
                  <a:lnTo>
                    <a:pt x="22065" y="3810"/>
                  </a:lnTo>
                  <a:lnTo>
                    <a:pt x="23971" y="6350"/>
                  </a:lnTo>
                  <a:lnTo>
                    <a:pt x="24765" y="10636"/>
                  </a:lnTo>
                  <a:lnTo>
                    <a:pt x="24765" y="16668"/>
                  </a:lnTo>
                  <a:lnTo>
                    <a:pt x="24024" y="16957"/>
                  </a:lnTo>
                  <a:lnTo>
                    <a:pt x="24765" y="19050"/>
                  </a:lnTo>
                  <a:lnTo>
                    <a:pt x="24765" y="33417"/>
                  </a:lnTo>
                  <a:lnTo>
                    <a:pt x="24209" y="36751"/>
                  </a:lnTo>
                  <a:lnTo>
                    <a:pt x="23177" y="37941"/>
                  </a:lnTo>
                  <a:lnTo>
                    <a:pt x="21351" y="39053"/>
                  </a:lnTo>
                  <a:lnTo>
                    <a:pt x="18731" y="40084"/>
                  </a:lnTo>
                  <a:lnTo>
                    <a:pt x="15240" y="40878"/>
                  </a:lnTo>
                  <a:lnTo>
                    <a:pt x="12700" y="40322"/>
                  </a:lnTo>
                  <a:lnTo>
                    <a:pt x="10636" y="38735"/>
                  </a:lnTo>
                  <a:lnTo>
                    <a:pt x="9206" y="36275"/>
                  </a:lnTo>
                  <a:lnTo>
                    <a:pt x="8651" y="33100"/>
                  </a:lnTo>
                  <a:lnTo>
                    <a:pt x="8651" y="32941"/>
                  </a:lnTo>
                  <a:lnTo>
                    <a:pt x="8890" y="31116"/>
                  </a:lnTo>
                  <a:lnTo>
                    <a:pt x="9525" y="28972"/>
                  </a:lnTo>
                  <a:lnTo>
                    <a:pt x="11112" y="26591"/>
                  </a:lnTo>
                  <a:lnTo>
                    <a:pt x="13968" y="24130"/>
                  </a:lnTo>
                  <a:lnTo>
                    <a:pt x="15954" y="22860"/>
                  </a:lnTo>
                  <a:lnTo>
                    <a:pt x="18415" y="21591"/>
                  </a:lnTo>
                  <a:lnTo>
                    <a:pt x="21351" y="20320"/>
                  </a:lnTo>
                  <a:lnTo>
                    <a:pt x="24765" y="19050"/>
                  </a:lnTo>
                  <a:lnTo>
                    <a:pt x="24024" y="16957"/>
                  </a:lnTo>
                  <a:lnTo>
                    <a:pt x="17223" y="19606"/>
                  </a:lnTo>
                  <a:lnTo>
                    <a:pt x="11112" y="22385"/>
                  </a:lnTo>
                  <a:lnTo>
                    <a:pt x="6270" y="25162"/>
                  </a:lnTo>
                  <a:lnTo>
                    <a:pt x="2778" y="28178"/>
                  </a:lnTo>
                  <a:lnTo>
                    <a:pt x="713" y="31830"/>
                  </a:lnTo>
                  <a:lnTo>
                    <a:pt x="0" y="36275"/>
                  </a:lnTo>
                  <a:lnTo>
                    <a:pt x="872" y="40641"/>
                  </a:lnTo>
                  <a:lnTo>
                    <a:pt x="3254" y="43894"/>
                  </a:lnTo>
                  <a:lnTo>
                    <a:pt x="6587" y="45958"/>
                  </a:lnTo>
                  <a:lnTo>
                    <a:pt x="10477" y="46593"/>
                  </a:lnTo>
                  <a:lnTo>
                    <a:pt x="14525" y="45958"/>
                  </a:lnTo>
                  <a:lnTo>
                    <a:pt x="18335" y="44212"/>
                  </a:lnTo>
                  <a:lnTo>
                    <a:pt x="24844" y="39370"/>
                  </a:lnTo>
                  <a:lnTo>
                    <a:pt x="25400" y="42307"/>
                  </a:lnTo>
                  <a:lnTo>
                    <a:pt x="26352" y="44371"/>
                  </a:lnTo>
                  <a:lnTo>
                    <a:pt x="27542" y="45720"/>
                  </a:lnTo>
                  <a:lnTo>
                    <a:pt x="28892" y="46355"/>
                  </a:lnTo>
                  <a:lnTo>
                    <a:pt x="31274" y="46593"/>
                  </a:lnTo>
                  <a:lnTo>
                    <a:pt x="32702" y="46434"/>
                  </a:lnTo>
                  <a:lnTo>
                    <a:pt x="34686" y="45878"/>
                  </a:lnTo>
                  <a:lnTo>
                    <a:pt x="37146" y="44451"/>
                  </a:lnTo>
                  <a:lnTo>
                    <a:pt x="40084" y="41672"/>
                  </a:lnTo>
                  <a:lnTo>
                    <a:pt x="40084" y="39053"/>
                  </a:lnTo>
                  <a:lnTo>
                    <a:pt x="38258" y="40322"/>
                  </a:lnTo>
                  <a:lnTo>
                    <a:pt x="35638" y="40957"/>
                  </a:lnTo>
                  <a:lnTo>
                    <a:pt x="33971" y="40402"/>
                  </a:lnTo>
                  <a:lnTo>
                    <a:pt x="33098" y="39132"/>
                  </a:lnTo>
                  <a:lnTo>
                    <a:pt x="32781" y="35163"/>
                  </a:lnTo>
                  <a:lnTo>
                    <a:pt x="32781" y="15875"/>
                  </a:lnTo>
                  <a:lnTo>
                    <a:pt x="32225" y="9128"/>
                  </a:lnTo>
                  <a:lnTo>
                    <a:pt x="30956" y="5716"/>
                  </a:lnTo>
                  <a:lnTo>
                    <a:pt x="28415" y="2778"/>
                  </a:lnTo>
                  <a:lnTo>
                    <a:pt x="26590" y="1587"/>
                  </a:lnTo>
                  <a:lnTo>
                    <a:pt x="24209"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3091" name="Shape 7831"/>
            <p:cNvSpPr/>
            <p:nvPr/>
          </p:nvSpPr>
          <p:spPr>
            <a:xfrm>
              <a:off x="6078791" y="6373462"/>
              <a:ext cx="40163" cy="46593"/>
            </a:xfrm>
            <a:custGeom>
              <a:avLst/>
              <a:gdLst/>
              <a:ahLst/>
              <a:cxnLst/>
              <a:rect l="0" t="0" r="0" b="0"/>
              <a:pathLst>
                <a:path w="40163" h="46593">
                  <a:moveTo>
                    <a:pt x="18017" y="0"/>
                  </a:moveTo>
                  <a:lnTo>
                    <a:pt x="12858" y="556"/>
                  </a:lnTo>
                  <a:lnTo>
                    <a:pt x="8731" y="1984"/>
                  </a:lnTo>
                  <a:lnTo>
                    <a:pt x="5634" y="4048"/>
                  </a:lnTo>
                  <a:lnTo>
                    <a:pt x="3492" y="6430"/>
                  </a:lnTo>
                  <a:lnTo>
                    <a:pt x="2301" y="8811"/>
                  </a:lnTo>
                  <a:lnTo>
                    <a:pt x="1904" y="11033"/>
                  </a:lnTo>
                  <a:lnTo>
                    <a:pt x="2857" y="13811"/>
                  </a:lnTo>
                  <a:lnTo>
                    <a:pt x="4205" y="14922"/>
                  </a:lnTo>
                  <a:lnTo>
                    <a:pt x="6111" y="15398"/>
                  </a:lnTo>
                  <a:lnTo>
                    <a:pt x="7937" y="15002"/>
                  </a:lnTo>
                  <a:lnTo>
                    <a:pt x="9366" y="13970"/>
                  </a:lnTo>
                  <a:lnTo>
                    <a:pt x="10318" y="12621"/>
                  </a:lnTo>
                  <a:lnTo>
                    <a:pt x="10636" y="11112"/>
                  </a:lnTo>
                  <a:lnTo>
                    <a:pt x="10397" y="9366"/>
                  </a:lnTo>
                  <a:lnTo>
                    <a:pt x="10080" y="7223"/>
                  </a:lnTo>
                  <a:lnTo>
                    <a:pt x="10714" y="5238"/>
                  </a:lnTo>
                  <a:lnTo>
                    <a:pt x="12382" y="3731"/>
                  </a:lnTo>
                  <a:lnTo>
                    <a:pt x="14683" y="2698"/>
                  </a:lnTo>
                  <a:lnTo>
                    <a:pt x="17144" y="2381"/>
                  </a:lnTo>
                  <a:lnTo>
                    <a:pt x="19605" y="2698"/>
                  </a:lnTo>
                  <a:lnTo>
                    <a:pt x="22066" y="3810"/>
                  </a:lnTo>
                  <a:lnTo>
                    <a:pt x="23969" y="6350"/>
                  </a:lnTo>
                  <a:lnTo>
                    <a:pt x="24763" y="10636"/>
                  </a:lnTo>
                  <a:lnTo>
                    <a:pt x="24763" y="16668"/>
                  </a:lnTo>
                  <a:lnTo>
                    <a:pt x="24023" y="16960"/>
                  </a:lnTo>
                  <a:lnTo>
                    <a:pt x="24763" y="19050"/>
                  </a:lnTo>
                  <a:lnTo>
                    <a:pt x="24763" y="33417"/>
                  </a:lnTo>
                  <a:lnTo>
                    <a:pt x="24208" y="36751"/>
                  </a:lnTo>
                  <a:lnTo>
                    <a:pt x="23176" y="37941"/>
                  </a:lnTo>
                  <a:lnTo>
                    <a:pt x="21429" y="39053"/>
                  </a:lnTo>
                  <a:lnTo>
                    <a:pt x="18811" y="40084"/>
                  </a:lnTo>
                  <a:lnTo>
                    <a:pt x="15239" y="40878"/>
                  </a:lnTo>
                  <a:lnTo>
                    <a:pt x="12700" y="40322"/>
                  </a:lnTo>
                  <a:lnTo>
                    <a:pt x="10636" y="38735"/>
                  </a:lnTo>
                  <a:lnTo>
                    <a:pt x="9286" y="36275"/>
                  </a:lnTo>
                  <a:lnTo>
                    <a:pt x="8731" y="33100"/>
                  </a:lnTo>
                  <a:lnTo>
                    <a:pt x="8731" y="32941"/>
                  </a:lnTo>
                  <a:lnTo>
                    <a:pt x="8889" y="31116"/>
                  </a:lnTo>
                  <a:lnTo>
                    <a:pt x="9603" y="28972"/>
                  </a:lnTo>
                  <a:lnTo>
                    <a:pt x="11112" y="26591"/>
                  </a:lnTo>
                  <a:lnTo>
                    <a:pt x="13969" y="24130"/>
                  </a:lnTo>
                  <a:lnTo>
                    <a:pt x="15953" y="22860"/>
                  </a:lnTo>
                  <a:lnTo>
                    <a:pt x="18414" y="21591"/>
                  </a:lnTo>
                  <a:lnTo>
                    <a:pt x="24763" y="19050"/>
                  </a:lnTo>
                  <a:lnTo>
                    <a:pt x="24023" y="16960"/>
                  </a:lnTo>
                  <a:lnTo>
                    <a:pt x="17303" y="19606"/>
                  </a:lnTo>
                  <a:lnTo>
                    <a:pt x="11191" y="22385"/>
                  </a:lnTo>
                  <a:lnTo>
                    <a:pt x="6350" y="25162"/>
                  </a:lnTo>
                  <a:lnTo>
                    <a:pt x="2857" y="28178"/>
                  </a:lnTo>
                  <a:lnTo>
                    <a:pt x="713" y="31830"/>
                  </a:lnTo>
                  <a:lnTo>
                    <a:pt x="0" y="36275"/>
                  </a:lnTo>
                  <a:lnTo>
                    <a:pt x="952" y="40641"/>
                  </a:lnTo>
                  <a:lnTo>
                    <a:pt x="3253" y="43894"/>
                  </a:lnTo>
                  <a:lnTo>
                    <a:pt x="6587" y="45958"/>
                  </a:lnTo>
                  <a:lnTo>
                    <a:pt x="10477" y="46593"/>
                  </a:lnTo>
                  <a:lnTo>
                    <a:pt x="14524" y="45958"/>
                  </a:lnTo>
                  <a:lnTo>
                    <a:pt x="18414" y="44212"/>
                  </a:lnTo>
                  <a:lnTo>
                    <a:pt x="24843" y="39370"/>
                  </a:lnTo>
                  <a:lnTo>
                    <a:pt x="25398" y="42307"/>
                  </a:lnTo>
                  <a:lnTo>
                    <a:pt x="26351" y="44371"/>
                  </a:lnTo>
                  <a:lnTo>
                    <a:pt x="27622" y="45720"/>
                  </a:lnTo>
                  <a:lnTo>
                    <a:pt x="28971" y="46355"/>
                  </a:lnTo>
                  <a:lnTo>
                    <a:pt x="31273" y="46593"/>
                  </a:lnTo>
                  <a:lnTo>
                    <a:pt x="32780" y="46434"/>
                  </a:lnTo>
                  <a:lnTo>
                    <a:pt x="34766" y="45878"/>
                  </a:lnTo>
                  <a:lnTo>
                    <a:pt x="37226" y="44451"/>
                  </a:lnTo>
                  <a:lnTo>
                    <a:pt x="40163" y="41672"/>
                  </a:lnTo>
                  <a:lnTo>
                    <a:pt x="40163" y="39053"/>
                  </a:lnTo>
                  <a:lnTo>
                    <a:pt x="38257" y="40322"/>
                  </a:lnTo>
                  <a:lnTo>
                    <a:pt x="35638" y="40957"/>
                  </a:lnTo>
                  <a:lnTo>
                    <a:pt x="33972" y="40402"/>
                  </a:lnTo>
                  <a:lnTo>
                    <a:pt x="33178" y="39132"/>
                  </a:lnTo>
                  <a:lnTo>
                    <a:pt x="32780" y="35163"/>
                  </a:lnTo>
                  <a:lnTo>
                    <a:pt x="32780" y="15875"/>
                  </a:lnTo>
                  <a:lnTo>
                    <a:pt x="32225" y="9128"/>
                  </a:lnTo>
                  <a:lnTo>
                    <a:pt x="30954" y="5716"/>
                  </a:lnTo>
                  <a:lnTo>
                    <a:pt x="28416" y="2778"/>
                  </a:lnTo>
                  <a:lnTo>
                    <a:pt x="26589" y="1587"/>
                  </a:lnTo>
                  <a:lnTo>
                    <a:pt x="24288" y="793"/>
                  </a:lnTo>
                  <a:lnTo>
                    <a:pt x="21429" y="238"/>
                  </a:lnTo>
                  <a:lnTo>
                    <a:pt x="18017" y="0"/>
                  </a:lnTo>
                  <a:close/>
                </a:path>
              </a:pathLst>
            </a:custGeom>
            <a:solidFill>
              <a:srgbClr val="000000"/>
            </a:solidFill>
          </p:spPr>
          <p:txBody>
            <a:bodyPr vert="horz" lIns="91440" tIns="45720" rIns="91440" bIns="45720" anchor="t"/>
            <a:lstStyle/>
            <a:p>
              <a:endParaRPr lang="en-IN"/>
            </a:p>
          </p:txBody>
        </p:sp>
        <p:sp>
          <p:nvSpPr>
            <p:cNvPr id="3092" name="Shape 7832"/>
            <p:cNvSpPr/>
            <p:nvPr/>
          </p:nvSpPr>
          <p:spPr>
            <a:xfrm>
              <a:off x="5959729" y="6373462"/>
              <a:ext cx="39528" cy="46593"/>
            </a:xfrm>
            <a:custGeom>
              <a:avLst/>
              <a:gdLst/>
              <a:ahLst/>
              <a:cxnLst/>
              <a:rect l="0" t="0" r="0" b="0"/>
              <a:pathLst>
                <a:path w="39528" h="46593">
                  <a:moveTo>
                    <a:pt x="20239" y="0"/>
                  </a:moveTo>
                  <a:lnTo>
                    <a:pt x="18017" y="3572"/>
                  </a:lnTo>
                  <a:lnTo>
                    <a:pt x="21431" y="4128"/>
                  </a:lnTo>
                  <a:lnTo>
                    <a:pt x="23812" y="5556"/>
                  </a:lnTo>
                  <a:lnTo>
                    <a:pt x="25478" y="7541"/>
                  </a:lnTo>
                  <a:lnTo>
                    <a:pt x="26511" y="9922"/>
                  </a:lnTo>
                  <a:lnTo>
                    <a:pt x="27542" y="15002"/>
                  </a:lnTo>
                  <a:lnTo>
                    <a:pt x="7143" y="15002"/>
                  </a:lnTo>
                  <a:lnTo>
                    <a:pt x="7857" y="12066"/>
                  </a:lnTo>
                  <a:lnTo>
                    <a:pt x="8731" y="9525"/>
                  </a:lnTo>
                  <a:lnTo>
                    <a:pt x="9842" y="7541"/>
                  </a:lnTo>
                  <a:lnTo>
                    <a:pt x="11112" y="6032"/>
                  </a:lnTo>
                  <a:lnTo>
                    <a:pt x="14287" y="4128"/>
                  </a:lnTo>
                  <a:lnTo>
                    <a:pt x="18017" y="3572"/>
                  </a:lnTo>
                  <a:lnTo>
                    <a:pt x="20239" y="0"/>
                  </a:lnTo>
                  <a:lnTo>
                    <a:pt x="15953" y="556"/>
                  </a:lnTo>
                  <a:lnTo>
                    <a:pt x="11429" y="2222"/>
                  </a:lnTo>
                  <a:lnTo>
                    <a:pt x="7143" y="5318"/>
                  </a:lnTo>
                  <a:lnTo>
                    <a:pt x="3492" y="9922"/>
                  </a:lnTo>
                  <a:lnTo>
                    <a:pt x="952" y="16192"/>
                  </a:lnTo>
                  <a:lnTo>
                    <a:pt x="0" y="24368"/>
                  </a:lnTo>
                  <a:lnTo>
                    <a:pt x="396" y="29368"/>
                  </a:lnTo>
                  <a:lnTo>
                    <a:pt x="1348" y="33734"/>
                  </a:lnTo>
                  <a:lnTo>
                    <a:pt x="2857" y="37544"/>
                  </a:lnTo>
                  <a:lnTo>
                    <a:pt x="5079" y="40719"/>
                  </a:lnTo>
                  <a:lnTo>
                    <a:pt x="7778" y="43259"/>
                  </a:lnTo>
                  <a:lnTo>
                    <a:pt x="10953" y="45085"/>
                  </a:lnTo>
                  <a:lnTo>
                    <a:pt x="14524" y="46197"/>
                  </a:lnTo>
                  <a:lnTo>
                    <a:pt x="18493" y="46593"/>
                  </a:lnTo>
                  <a:lnTo>
                    <a:pt x="23494" y="45958"/>
                  </a:lnTo>
                  <a:lnTo>
                    <a:pt x="27701" y="44371"/>
                  </a:lnTo>
                  <a:lnTo>
                    <a:pt x="31193" y="42148"/>
                  </a:lnTo>
                  <a:lnTo>
                    <a:pt x="33972" y="39450"/>
                  </a:lnTo>
                  <a:lnTo>
                    <a:pt x="36194" y="36672"/>
                  </a:lnTo>
                  <a:lnTo>
                    <a:pt x="37782" y="33972"/>
                  </a:lnTo>
                  <a:lnTo>
                    <a:pt x="38893" y="31671"/>
                  </a:lnTo>
                  <a:lnTo>
                    <a:pt x="39528" y="30083"/>
                  </a:lnTo>
                  <a:lnTo>
                    <a:pt x="37941" y="29368"/>
                  </a:lnTo>
                  <a:lnTo>
                    <a:pt x="34925" y="33655"/>
                  </a:lnTo>
                  <a:lnTo>
                    <a:pt x="32702" y="35878"/>
                  </a:lnTo>
                  <a:lnTo>
                    <a:pt x="30003" y="37862"/>
                  </a:lnTo>
                  <a:lnTo>
                    <a:pt x="26589" y="39211"/>
                  </a:lnTo>
                  <a:lnTo>
                    <a:pt x="22621" y="39767"/>
                  </a:lnTo>
                  <a:lnTo>
                    <a:pt x="19208" y="39370"/>
                  </a:lnTo>
                  <a:lnTo>
                    <a:pt x="15875" y="38101"/>
                  </a:lnTo>
                  <a:lnTo>
                    <a:pt x="12700" y="35560"/>
                  </a:lnTo>
                  <a:lnTo>
                    <a:pt x="10000" y="31591"/>
                  </a:lnTo>
                  <a:lnTo>
                    <a:pt x="8889" y="28972"/>
                  </a:lnTo>
                  <a:lnTo>
                    <a:pt x="7937" y="25876"/>
                  </a:lnTo>
                  <a:lnTo>
                    <a:pt x="7302" y="22305"/>
                  </a:lnTo>
                  <a:lnTo>
                    <a:pt x="6825" y="18177"/>
                  </a:lnTo>
                  <a:lnTo>
                    <a:pt x="37623" y="18177"/>
                  </a:lnTo>
                  <a:lnTo>
                    <a:pt x="36988" y="13732"/>
                  </a:lnTo>
                  <a:lnTo>
                    <a:pt x="35797" y="9842"/>
                  </a:lnTo>
                  <a:lnTo>
                    <a:pt x="34131" y="6747"/>
                  </a:lnTo>
                  <a:lnTo>
                    <a:pt x="32067" y="4207"/>
                  </a:lnTo>
                  <a:lnTo>
                    <a:pt x="29527" y="238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3093" name="Shape 7833"/>
            <p:cNvSpPr/>
            <p:nvPr/>
          </p:nvSpPr>
          <p:spPr>
            <a:xfrm>
              <a:off x="5627067" y="6373462"/>
              <a:ext cx="40163" cy="46593"/>
            </a:xfrm>
            <a:custGeom>
              <a:avLst/>
              <a:gdLst/>
              <a:ahLst/>
              <a:cxnLst/>
              <a:rect l="0" t="0" r="0" b="0"/>
              <a:pathLst>
                <a:path w="40163" h="46593">
                  <a:moveTo>
                    <a:pt x="18018" y="0"/>
                  </a:moveTo>
                  <a:lnTo>
                    <a:pt x="12858" y="556"/>
                  </a:lnTo>
                  <a:lnTo>
                    <a:pt x="8731" y="1984"/>
                  </a:lnTo>
                  <a:lnTo>
                    <a:pt x="5636" y="4048"/>
                  </a:lnTo>
                  <a:lnTo>
                    <a:pt x="3572" y="6430"/>
                  </a:lnTo>
                  <a:lnTo>
                    <a:pt x="2302" y="8811"/>
                  </a:lnTo>
                  <a:lnTo>
                    <a:pt x="1904" y="11033"/>
                  </a:lnTo>
                  <a:lnTo>
                    <a:pt x="2857" y="13811"/>
                  </a:lnTo>
                  <a:lnTo>
                    <a:pt x="4207" y="14922"/>
                  </a:lnTo>
                  <a:lnTo>
                    <a:pt x="6191" y="15398"/>
                  </a:lnTo>
                  <a:lnTo>
                    <a:pt x="7937" y="15002"/>
                  </a:lnTo>
                  <a:lnTo>
                    <a:pt x="9366" y="13970"/>
                  </a:lnTo>
                  <a:lnTo>
                    <a:pt x="10318" y="12621"/>
                  </a:lnTo>
                  <a:lnTo>
                    <a:pt x="10636" y="11112"/>
                  </a:lnTo>
                  <a:lnTo>
                    <a:pt x="10398" y="9366"/>
                  </a:lnTo>
                  <a:lnTo>
                    <a:pt x="10160" y="7223"/>
                  </a:lnTo>
                  <a:lnTo>
                    <a:pt x="10716" y="5238"/>
                  </a:lnTo>
                  <a:lnTo>
                    <a:pt x="12382" y="3731"/>
                  </a:lnTo>
                  <a:lnTo>
                    <a:pt x="14685" y="2698"/>
                  </a:lnTo>
                  <a:lnTo>
                    <a:pt x="17145" y="2381"/>
                  </a:lnTo>
                  <a:lnTo>
                    <a:pt x="19685" y="2698"/>
                  </a:lnTo>
                  <a:lnTo>
                    <a:pt x="22146" y="3810"/>
                  </a:lnTo>
                  <a:lnTo>
                    <a:pt x="24051" y="6350"/>
                  </a:lnTo>
                  <a:lnTo>
                    <a:pt x="24765" y="10636"/>
                  </a:lnTo>
                  <a:lnTo>
                    <a:pt x="24765" y="16668"/>
                  </a:lnTo>
                  <a:lnTo>
                    <a:pt x="24024" y="16960"/>
                  </a:lnTo>
                  <a:lnTo>
                    <a:pt x="24765" y="19050"/>
                  </a:lnTo>
                  <a:lnTo>
                    <a:pt x="24765" y="33417"/>
                  </a:lnTo>
                  <a:lnTo>
                    <a:pt x="24210" y="36751"/>
                  </a:lnTo>
                  <a:lnTo>
                    <a:pt x="23177" y="37941"/>
                  </a:lnTo>
                  <a:lnTo>
                    <a:pt x="21431" y="39053"/>
                  </a:lnTo>
                  <a:lnTo>
                    <a:pt x="18812" y="40084"/>
                  </a:lnTo>
                  <a:lnTo>
                    <a:pt x="15240" y="40878"/>
                  </a:lnTo>
                  <a:lnTo>
                    <a:pt x="12700" y="40322"/>
                  </a:lnTo>
                  <a:lnTo>
                    <a:pt x="10636" y="38735"/>
                  </a:lnTo>
                  <a:lnTo>
                    <a:pt x="9287" y="36275"/>
                  </a:lnTo>
                  <a:lnTo>
                    <a:pt x="8731" y="33100"/>
                  </a:lnTo>
                  <a:lnTo>
                    <a:pt x="8731" y="32941"/>
                  </a:lnTo>
                  <a:lnTo>
                    <a:pt x="8890" y="31116"/>
                  </a:lnTo>
                  <a:lnTo>
                    <a:pt x="9605" y="28972"/>
                  </a:lnTo>
                  <a:lnTo>
                    <a:pt x="11192" y="26591"/>
                  </a:lnTo>
                  <a:lnTo>
                    <a:pt x="13970" y="24130"/>
                  </a:lnTo>
                  <a:lnTo>
                    <a:pt x="15955" y="22860"/>
                  </a:lnTo>
                  <a:lnTo>
                    <a:pt x="18415" y="21591"/>
                  </a:lnTo>
                  <a:lnTo>
                    <a:pt x="24765" y="19050"/>
                  </a:lnTo>
                  <a:lnTo>
                    <a:pt x="24024" y="16960"/>
                  </a:lnTo>
                  <a:lnTo>
                    <a:pt x="17303" y="19606"/>
                  </a:lnTo>
                  <a:lnTo>
                    <a:pt x="11192" y="22385"/>
                  </a:lnTo>
                  <a:lnTo>
                    <a:pt x="6350" y="25162"/>
                  </a:lnTo>
                  <a:lnTo>
                    <a:pt x="2857" y="28178"/>
                  </a:lnTo>
                  <a:lnTo>
                    <a:pt x="715" y="31830"/>
                  </a:lnTo>
                  <a:lnTo>
                    <a:pt x="0" y="36275"/>
                  </a:lnTo>
                  <a:lnTo>
                    <a:pt x="952" y="40641"/>
                  </a:lnTo>
                  <a:lnTo>
                    <a:pt x="3255" y="43894"/>
                  </a:lnTo>
                  <a:lnTo>
                    <a:pt x="6667" y="45958"/>
                  </a:lnTo>
                  <a:lnTo>
                    <a:pt x="10557" y="46593"/>
                  </a:lnTo>
                  <a:lnTo>
                    <a:pt x="14604" y="45958"/>
                  </a:lnTo>
                  <a:lnTo>
                    <a:pt x="18415" y="44212"/>
                  </a:lnTo>
                  <a:lnTo>
                    <a:pt x="24844" y="39370"/>
                  </a:lnTo>
                  <a:lnTo>
                    <a:pt x="25400" y="42307"/>
                  </a:lnTo>
                  <a:lnTo>
                    <a:pt x="26352" y="44371"/>
                  </a:lnTo>
                  <a:lnTo>
                    <a:pt x="27622" y="45720"/>
                  </a:lnTo>
                  <a:lnTo>
                    <a:pt x="28972" y="46355"/>
                  </a:lnTo>
                  <a:lnTo>
                    <a:pt x="31353" y="46593"/>
                  </a:lnTo>
                  <a:lnTo>
                    <a:pt x="32782" y="46434"/>
                  </a:lnTo>
                  <a:lnTo>
                    <a:pt x="34766" y="45878"/>
                  </a:lnTo>
                  <a:lnTo>
                    <a:pt x="37227" y="44451"/>
                  </a:lnTo>
                  <a:lnTo>
                    <a:pt x="40163" y="41672"/>
                  </a:lnTo>
                  <a:lnTo>
                    <a:pt x="40163" y="39053"/>
                  </a:lnTo>
                  <a:lnTo>
                    <a:pt x="38338" y="40322"/>
                  </a:lnTo>
                  <a:lnTo>
                    <a:pt x="35640" y="40957"/>
                  </a:lnTo>
                  <a:lnTo>
                    <a:pt x="33972" y="40402"/>
                  </a:lnTo>
                  <a:lnTo>
                    <a:pt x="33178" y="39132"/>
                  </a:lnTo>
                  <a:lnTo>
                    <a:pt x="32782" y="35163"/>
                  </a:lnTo>
                  <a:lnTo>
                    <a:pt x="32782" y="15875"/>
                  </a:lnTo>
                  <a:lnTo>
                    <a:pt x="32226" y="9128"/>
                  </a:lnTo>
                  <a:lnTo>
                    <a:pt x="30956" y="5716"/>
                  </a:lnTo>
                  <a:lnTo>
                    <a:pt x="28416"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3094" name="Shape 7834"/>
            <p:cNvSpPr/>
            <p:nvPr/>
          </p:nvSpPr>
          <p:spPr>
            <a:xfrm>
              <a:off x="5554598" y="6373462"/>
              <a:ext cx="39528" cy="46593"/>
            </a:xfrm>
            <a:custGeom>
              <a:avLst/>
              <a:gdLst/>
              <a:ahLst/>
              <a:cxnLst/>
              <a:rect l="0" t="0" r="0" b="0"/>
              <a:pathLst>
                <a:path w="39528" h="46593">
                  <a:moveTo>
                    <a:pt x="20161" y="0"/>
                  </a:moveTo>
                  <a:lnTo>
                    <a:pt x="18017" y="3572"/>
                  </a:lnTo>
                  <a:lnTo>
                    <a:pt x="21431" y="4128"/>
                  </a:lnTo>
                  <a:lnTo>
                    <a:pt x="23812" y="5556"/>
                  </a:lnTo>
                  <a:lnTo>
                    <a:pt x="25400" y="7541"/>
                  </a:lnTo>
                  <a:lnTo>
                    <a:pt x="26511" y="9922"/>
                  </a:lnTo>
                  <a:lnTo>
                    <a:pt x="27542" y="15002"/>
                  </a:lnTo>
                  <a:lnTo>
                    <a:pt x="7143" y="15002"/>
                  </a:lnTo>
                  <a:lnTo>
                    <a:pt x="7857" y="12066"/>
                  </a:lnTo>
                  <a:lnTo>
                    <a:pt x="8731" y="9525"/>
                  </a:lnTo>
                  <a:lnTo>
                    <a:pt x="9762" y="7541"/>
                  </a:lnTo>
                  <a:lnTo>
                    <a:pt x="11112" y="6032"/>
                  </a:lnTo>
                  <a:lnTo>
                    <a:pt x="14287" y="4128"/>
                  </a:lnTo>
                  <a:lnTo>
                    <a:pt x="18017" y="3572"/>
                  </a:lnTo>
                  <a:lnTo>
                    <a:pt x="20161" y="0"/>
                  </a:lnTo>
                  <a:lnTo>
                    <a:pt x="15954" y="556"/>
                  </a:lnTo>
                  <a:lnTo>
                    <a:pt x="11430" y="2222"/>
                  </a:lnTo>
                  <a:lnTo>
                    <a:pt x="7143" y="5318"/>
                  </a:lnTo>
                  <a:lnTo>
                    <a:pt x="3492" y="9922"/>
                  </a:lnTo>
                  <a:lnTo>
                    <a:pt x="952" y="16192"/>
                  </a:lnTo>
                  <a:lnTo>
                    <a:pt x="0" y="24368"/>
                  </a:lnTo>
                  <a:lnTo>
                    <a:pt x="396" y="29368"/>
                  </a:lnTo>
                  <a:lnTo>
                    <a:pt x="1348" y="33734"/>
                  </a:lnTo>
                  <a:lnTo>
                    <a:pt x="2857" y="37544"/>
                  </a:lnTo>
                  <a:lnTo>
                    <a:pt x="5080" y="40719"/>
                  </a:lnTo>
                  <a:lnTo>
                    <a:pt x="7778" y="43259"/>
                  </a:lnTo>
                  <a:lnTo>
                    <a:pt x="10953" y="45085"/>
                  </a:lnTo>
                  <a:lnTo>
                    <a:pt x="14525" y="46197"/>
                  </a:lnTo>
                  <a:lnTo>
                    <a:pt x="18493" y="46593"/>
                  </a:lnTo>
                  <a:lnTo>
                    <a:pt x="23495" y="45958"/>
                  </a:lnTo>
                  <a:lnTo>
                    <a:pt x="27701" y="44371"/>
                  </a:lnTo>
                  <a:lnTo>
                    <a:pt x="31193" y="42148"/>
                  </a:lnTo>
                  <a:lnTo>
                    <a:pt x="33972" y="39450"/>
                  </a:lnTo>
                  <a:lnTo>
                    <a:pt x="36195" y="36672"/>
                  </a:lnTo>
                  <a:lnTo>
                    <a:pt x="37782" y="33972"/>
                  </a:lnTo>
                  <a:lnTo>
                    <a:pt x="38893" y="31671"/>
                  </a:lnTo>
                  <a:lnTo>
                    <a:pt x="39528" y="30083"/>
                  </a:lnTo>
                  <a:lnTo>
                    <a:pt x="37941" y="29368"/>
                  </a:lnTo>
                  <a:lnTo>
                    <a:pt x="34925" y="33655"/>
                  </a:lnTo>
                  <a:lnTo>
                    <a:pt x="32702" y="35878"/>
                  </a:lnTo>
                  <a:lnTo>
                    <a:pt x="29923" y="37862"/>
                  </a:lnTo>
                  <a:lnTo>
                    <a:pt x="26590" y="39211"/>
                  </a:lnTo>
                  <a:lnTo>
                    <a:pt x="22542" y="39767"/>
                  </a:lnTo>
                  <a:lnTo>
                    <a:pt x="19208" y="39370"/>
                  </a:lnTo>
                  <a:lnTo>
                    <a:pt x="15795" y="38101"/>
                  </a:lnTo>
                  <a:lnTo>
                    <a:pt x="12700" y="35560"/>
                  </a:lnTo>
                  <a:lnTo>
                    <a:pt x="10001" y="31591"/>
                  </a:lnTo>
                  <a:lnTo>
                    <a:pt x="8890" y="28972"/>
                  </a:lnTo>
                  <a:lnTo>
                    <a:pt x="7937" y="25876"/>
                  </a:lnTo>
                  <a:lnTo>
                    <a:pt x="7302" y="22305"/>
                  </a:lnTo>
                  <a:lnTo>
                    <a:pt x="6826" y="18177"/>
                  </a:lnTo>
                  <a:lnTo>
                    <a:pt x="37624" y="18177"/>
                  </a:lnTo>
                  <a:lnTo>
                    <a:pt x="36908" y="13732"/>
                  </a:lnTo>
                  <a:lnTo>
                    <a:pt x="35797" y="9842"/>
                  </a:lnTo>
                  <a:lnTo>
                    <a:pt x="34131" y="6747"/>
                  </a:lnTo>
                  <a:lnTo>
                    <a:pt x="31987" y="4207"/>
                  </a:lnTo>
                  <a:lnTo>
                    <a:pt x="29527" y="2381"/>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3095" name="Shape 7835"/>
            <p:cNvSpPr/>
            <p:nvPr/>
          </p:nvSpPr>
          <p:spPr>
            <a:xfrm>
              <a:off x="5483240" y="6373462"/>
              <a:ext cx="39528" cy="46593"/>
            </a:xfrm>
            <a:custGeom>
              <a:avLst/>
              <a:gdLst/>
              <a:ahLst/>
              <a:cxnLst/>
              <a:rect l="0" t="0" r="0" b="0"/>
              <a:pathLst>
                <a:path w="39528" h="46593">
                  <a:moveTo>
                    <a:pt x="20241" y="0"/>
                  </a:moveTo>
                  <a:lnTo>
                    <a:pt x="18018" y="3572"/>
                  </a:lnTo>
                  <a:lnTo>
                    <a:pt x="21431" y="4128"/>
                  </a:lnTo>
                  <a:lnTo>
                    <a:pt x="23812" y="5556"/>
                  </a:lnTo>
                  <a:lnTo>
                    <a:pt x="25479" y="7541"/>
                  </a:lnTo>
                  <a:lnTo>
                    <a:pt x="26511" y="9922"/>
                  </a:lnTo>
                  <a:lnTo>
                    <a:pt x="27543" y="15002"/>
                  </a:lnTo>
                  <a:lnTo>
                    <a:pt x="7143" y="15002"/>
                  </a:lnTo>
                  <a:lnTo>
                    <a:pt x="7858" y="12066"/>
                  </a:lnTo>
                  <a:lnTo>
                    <a:pt x="8731" y="9525"/>
                  </a:lnTo>
                  <a:lnTo>
                    <a:pt x="9842" y="7541"/>
                  </a:lnTo>
                  <a:lnTo>
                    <a:pt x="11192" y="6032"/>
                  </a:lnTo>
                  <a:lnTo>
                    <a:pt x="14287" y="4128"/>
                  </a:lnTo>
                  <a:lnTo>
                    <a:pt x="18018" y="3572"/>
                  </a:lnTo>
                  <a:lnTo>
                    <a:pt x="20241" y="0"/>
                  </a:lnTo>
                  <a:lnTo>
                    <a:pt x="15954" y="556"/>
                  </a:lnTo>
                  <a:lnTo>
                    <a:pt x="11429" y="2222"/>
                  </a:lnTo>
                  <a:lnTo>
                    <a:pt x="7143" y="5318"/>
                  </a:lnTo>
                  <a:lnTo>
                    <a:pt x="3492" y="9922"/>
                  </a:lnTo>
                  <a:lnTo>
                    <a:pt x="1032" y="16192"/>
                  </a:lnTo>
                  <a:lnTo>
                    <a:pt x="0" y="24368"/>
                  </a:lnTo>
                  <a:lnTo>
                    <a:pt x="397" y="29368"/>
                  </a:lnTo>
                  <a:lnTo>
                    <a:pt x="1349" y="33734"/>
                  </a:lnTo>
                  <a:lnTo>
                    <a:pt x="2857" y="37544"/>
                  </a:lnTo>
                  <a:lnTo>
                    <a:pt x="5079" y="40719"/>
                  </a:lnTo>
                  <a:lnTo>
                    <a:pt x="7778" y="43259"/>
                  </a:lnTo>
                  <a:lnTo>
                    <a:pt x="10953" y="45085"/>
                  </a:lnTo>
                  <a:lnTo>
                    <a:pt x="14526" y="46197"/>
                  </a:lnTo>
                  <a:lnTo>
                    <a:pt x="18573" y="46593"/>
                  </a:lnTo>
                  <a:lnTo>
                    <a:pt x="23494" y="45958"/>
                  </a:lnTo>
                  <a:lnTo>
                    <a:pt x="27702" y="44371"/>
                  </a:lnTo>
                  <a:lnTo>
                    <a:pt x="31194" y="42148"/>
                  </a:lnTo>
                  <a:lnTo>
                    <a:pt x="33972" y="39450"/>
                  </a:lnTo>
                  <a:lnTo>
                    <a:pt x="36194" y="36672"/>
                  </a:lnTo>
                  <a:lnTo>
                    <a:pt x="37782" y="33972"/>
                  </a:lnTo>
                  <a:lnTo>
                    <a:pt x="38893" y="31671"/>
                  </a:lnTo>
                  <a:lnTo>
                    <a:pt x="39528" y="30083"/>
                  </a:lnTo>
                  <a:lnTo>
                    <a:pt x="37941" y="29368"/>
                  </a:lnTo>
                  <a:lnTo>
                    <a:pt x="34925" y="33655"/>
                  </a:lnTo>
                  <a:lnTo>
                    <a:pt x="32702" y="35878"/>
                  </a:lnTo>
                  <a:lnTo>
                    <a:pt x="30003" y="37862"/>
                  </a:lnTo>
                  <a:lnTo>
                    <a:pt x="26591" y="39211"/>
                  </a:lnTo>
                  <a:lnTo>
                    <a:pt x="22622" y="39767"/>
                  </a:lnTo>
                  <a:lnTo>
                    <a:pt x="19208" y="39370"/>
                  </a:lnTo>
                  <a:lnTo>
                    <a:pt x="15875" y="38101"/>
                  </a:lnTo>
                  <a:lnTo>
                    <a:pt x="12700" y="35560"/>
                  </a:lnTo>
                  <a:lnTo>
                    <a:pt x="10000" y="31591"/>
                  </a:lnTo>
                  <a:lnTo>
                    <a:pt x="8889" y="28972"/>
                  </a:lnTo>
                  <a:lnTo>
                    <a:pt x="7937" y="25876"/>
                  </a:lnTo>
                  <a:lnTo>
                    <a:pt x="7302" y="22305"/>
                  </a:lnTo>
                  <a:lnTo>
                    <a:pt x="6825" y="18177"/>
                  </a:lnTo>
                  <a:lnTo>
                    <a:pt x="37623" y="18177"/>
                  </a:lnTo>
                  <a:lnTo>
                    <a:pt x="36988" y="13732"/>
                  </a:lnTo>
                  <a:lnTo>
                    <a:pt x="35798" y="9842"/>
                  </a:lnTo>
                  <a:lnTo>
                    <a:pt x="34131" y="6747"/>
                  </a:lnTo>
                  <a:lnTo>
                    <a:pt x="32067" y="4207"/>
                  </a:lnTo>
                  <a:lnTo>
                    <a:pt x="29527" y="238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3096" name="Shape 7836"/>
            <p:cNvSpPr/>
            <p:nvPr/>
          </p:nvSpPr>
          <p:spPr>
            <a:xfrm>
              <a:off x="5260355" y="6373462"/>
              <a:ext cx="39528" cy="46593"/>
            </a:xfrm>
            <a:custGeom>
              <a:avLst/>
              <a:gdLst/>
              <a:ahLst/>
              <a:cxnLst/>
              <a:rect l="0" t="0" r="0" b="0"/>
              <a:pathLst>
                <a:path w="39528" h="46593">
                  <a:moveTo>
                    <a:pt x="20241" y="0"/>
                  </a:moveTo>
                  <a:lnTo>
                    <a:pt x="18018" y="3572"/>
                  </a:lnTo>
                  <a:lnTo>
                    <a:pt x="21431" y="4128"/>
                  </a:lnTo>
                  <a:lnTo>
                    <a:pt x="23812" y="5556"/>
                  </a:lnTo>
                  <a:lnTo>
                    <a:pt x="25480" y="7541"/>
                  </a:lnTo>
                  <a:lnTo>
                    <a:pt x="26511" y="9922"/>
                  </a:lnTo>
                  <a:lnTo>
                    <a:pt x="27543" y="15002"/>
                  </a:lnTo>
                  <a:lnTo>
                    <a:pt x="7143" y="15002"/>
                  </a:lnTo>
                  <a:lnTo>
                    <a:pt x="7858" y="12066"/>
                  </a:lnTo>
                  <a:lnTo>
                    <a:pt x="8731" y="9525"/>
                  </a:lnTo>
                  <a:lnTo>
                    <a:pt x="9842" y="7541"/>
                  </a:lnTo>
                  <a:lnTo>
                    <a:pt x="11192" y="6032"/>
                  </a:lnTo>
                  <a:lnTo>
                    <a:pt x="14287" y="4128"/>
                  </a:lnTo>
                  <a:lnTo>
                    <a:pt x="18018" y="3572"/>
                  </a:lnTo>
                  <a:lnTo>
                    <a:pt x="20241" y="0"/>
                  </a:lnTo>
                  <a:lnTo>
                    <a:pt x="15955" y="556"/>
                  </a:lnTo>
                  <a:lnTo>
                    <a:pt x="11429" y="2222"/>
                  </a:lnTo>
                  <a:lnTo>
                    <a:pt x="7143" y="5318"/>
                  </a:lnTo>
                  <a:lnTo>
                    <a:pt x="3492" y="9922"/>
                  </a:lnTo>
                  <a:lnTo>
                    <a:pt x="1032" y="16192"/>
                  </a:lnTo>
                  <a:lnTo>
                    <a:pt x="0" y="24368"/>
                  </a:lnTo>
                  <a:lnTo>
                    <a:pt x="397" y="29368"/>
                  </a:lnTo>
                  <a:lnTo>
                    <a:pt x="1349" y="33734"/>
                  </a:lnTo>
                  <a:lnTo>
                    <a:pt x="2857" y="37544"/>
                  </a:lnTo>
                  <a:lnTo>
                    <a:pt x="5079" y="40719"/>
                  </a:lnTo>
                  <a:lnTo>
                    <a:pt x="7778" y="43259"/>
                  </a:lnTo>
                  <a:lnTo>
                    <a:pt x="10953" y="45085"/>
                  </a:lnTo>
                  <a:lnTo>
                    <a:pt x="14526" y="46197"/>
                  </a:lnTo>
                  <a:lnTo>
                    <a:pt x="18573" y="46593"/>
                  </a:lnTo>
                  <a:lnTo>
                    <a:pt x="23495" y="45958"/>
                  </a:lnTo>
                  <a:lnTo>
                    <a:pt x="27702" y="44371"/>
                  </a:lnTo>
                  <a:lnTo>
                    <a:pt x="31194" y="42148"/>
                  </a:lnTo>
                  <a:lnTo>
                    <a:pt x="33972" y="39450"/>
                  </a:lnTo>
                  <a:lnTo>
                    <a:pt x="36195" y="36672"/>
                  </a:lnTo>
                  <a:lnTo>
                    <a:pt x="37782" y="33972"/>
                  </a:lnTo>
                  <a:lnTo>
                    <a:pt x="38893" y="31671"/>
                  </a:lnTo>
                  <a:lnTo>
                    <a:pt x="39528" y="30083"/>
                  </a:lnTo>
                  <a:lnTo>
                    <a:pt x="37941" y="29368"/>
                  </a:lnTo>
                  <a:lnTo>
                    <a:pt x="34925" y="33655"/>
                  </a:lnTo>
                  <a:lnTo>
                    <a:pt x="32702" y="35878"/>
                  </a:lnTo>
                  <a:lnTo>
                    <a:pt x="30003" y="37862"/>
                  </a:lnTo>
                  <a:lnTo>
                    <a:pt x="26591" y="39211"/>
                  </a:lnTo>
                  <a:lnTo>
                    <a:pt x="22622" y="39767"/>
                  </a:lnTo>
                  <a:lnTo>
                    <a:pt x="19208" y="39370"/>
                  </a:lnTo>
                  <a:lnTo>
                    <a:pt x="15875" y="38101"/>
                  </a:lnTo>
                  <a:lnTo>
                    <a:pt x="12700" y="35560"/>
                  </a:lnTo>
                  <a:lnTo>
                    <a:pt x="10001" y="31591"/>
                  </a:lnTo>
                  <a:lnTo>
                    <a:pt x="8890" y="28972"/>
                  </a:lnTo>
                  <a:lnTo>
                    <a:pt x="7937" y="25876"/>
                  </a:lnTo>
                  <a:lnTo>
                    <a:pt x="7302" y="22305"/>
                  </a:lnTo>
                  <a:lnTo>
                    <a:pt x="6826" y="18177"/>
                  </a:lnTo>
                  <a:lnTo>
                    <a:pt x="37623" y="18177"/>
                  </a:lnTo>
                  <a:lnTo>
                    <a:pt x="36988" y="13732"/>
                  </a:lnTo>
                  <a:lnTo>
                    <a:pt x="35798" y="9842"/>
                  </a:lnTo>
                  <a:lnTo>
                    <a:pt x="34131" y="6747"/>
                  </a:lnTo>
                  <a:lnTo>
                    <a:pt x="32067" y="4207"/>
                  </a:lnTo>
                  <a:lnTo>
                    <a:pt x="29527" y="238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3097" name="Shape 7837"/>
            <p:cNvSpPr/>
            <p:nvPr/>
          </p:nvSpPr>
          <p:spPr>
            <a:xfrm>
              <a:off x="5124862" y="6373462"/>
              <a:ext cx="40083" cy="46593"/>
            </a:xfrm>
            <a:custGeom>
              <a:avLst/>
              <a:gdLst/>
              <a:ahLst/>
              <a:cxnLst/>
              <a:rect l="0" t="0" r="0" b="0"/>
              <a:pathLst>
                <a:path w="40083" h="46593">
                  <a:moveTo>
                    <a:pt x="18017" y="0"/>
                  </a:moveTo>
                  <a:lnTo>
                    <a:pt x="12858" y="556"/>
                  </a:lnTo>
                  <a:lnTo>
                    <a:pt x="8731" y="1984"/>
                  </a:lnTo>
                  <a:lnTo>
                    <a:pt x="5634" y="4048"/>
                  </a:lnTo>
                  <a:lnTo>
                    <a:pt x="3492" y="6430"/>
                  </a:lnTo>
                  <a:lnTo>
                    <a:pt x="2301" y="8811"/>
                  </a:lnTo>
                  <a:lnTo>
                    <a:pt x="1904" y="11033"/>
                  </a:lnTo>
                  <a:lnTo>
                    <a:pt x="2857" y="13811"/>
                  </a:lnTo>
                  <a:lnTo>
                    <a:pt x="4127" y="14922"/>
                  </a:lnTo>
                  <a:lnTo>
                    <a:pt x="6111" y="15398"/>
                  </a:lnTo>
                  <a:lnTo>
                    <a:pt x="7937" y="15002"/>
                  </a:lnTo>
                  <a:lnTo>
                    <a:pt x="9366" y="13970"/>
                  </a:lnTo>
                  <a:lnTo>
                    <a:pt x="10238" y="12621"/>
                  </a:lnTo>
                  <a:lnTo>
                    <a:pt x="10556" y="11112"/>
                  </a:lnTo>
                  <a:lnTo>
                    <a:pt x="10318" y="9366"/>
                  </a:lnTo>
                  <a:lnTo>
                    <a:pt x="10080" y="7223"/>
                  </a:lnTo>
                  <a:lnTo>
                    <a:pt x="10715" y="5238"/>
                  </a:lnTo>
                  <a:lnTo>
                    <a:pt x="12382" y="3731"/>
                  </a:lnTo>
                  <a:lnTo>
                    <a:pt x="14683" y="2698"/>
                  </a:lnTo>
                  <a:lnTo>
                    <a:pt x="17145" y="2381"/>
                  </a:lnTo>
                  <a:lnTo>
                    <a:pt x="19605" y="2698"/>
                  </a:lnTo>
                  <a:lnTo>
                    <a:pt x="22066" y="3810"/>
                  </a:lnTo>
                  <a:lnTo>
                    <a:pt x="23971" y="6350"/>
                  </a:lnTo>
                  <a:lnTo>
                    <a:pt x="24765" y="10636"/>
                  </a:lnTo>
                  <a:lnTo>
                    <a:pt x="24765" y="16668"/>
                  </a:lnTo>
                  <a:lnTo>
                    <a:pt x="24024" y="16960"/>
                  </a:lnTo>
                  <a:lnTo>
                    <a:pt x="24765" y="19050"/>
                  </a:lnTo>
                  <a:lnTo>
                    <a:pt x="24765" y="33417"/>
                  </a:lnTo>
                  <a:lnTo>
                    <a:pt x="24208" y="36751"/>
                  </a:lnTo>
                  <a:lnTo>
                    <a:pt x="23177" y="37941"/>
                  </a:lnTo>
                  <a:lnTo>
                    <a:pt x="21351" y="39053"/>
                  </a:lnTo>
                  <a:lnTo>
                    <a:pt x="20320" y="39528"/>
                  </a:lnTo>
                  <a:lnTo>
                    <a:pt x="18732" y="40084"/>
                  </a:lnTo>
                  <a:lnTo>
                    <a:pt x="15240" y="40878"/>
                  </a:lnTo>
                  <a:lnTo>
                    <a:pt x="12700" y="40322"/>
                  </a:lnTo>
                  <a:lnTo>
                    <a:pt x="10636" y="38735"/>
                  </a:lnTo>
                  <a:lnTo>
                    <a:pt x="9286" y="36275"/>
                  </a:lnTo>
                  <a:lnTo>
                    <a:pt x="8731" y="33100"/>
                  </a:lnTo>
                  <a:lnTo>
                    <a:pt x="8731" y="32941"/>
                  </a:lnTo>
                  <a:lnTo>
                    <a:pt x="8890" y="31116"/>
                  </a:lnTo>
                  <a:lnTo>
                    <a:pt x="9525" y="28972"/>
                  </a:lnTo>
                  <a:lnTo>
                    <a:pt x="11112" y="26591"/>
                  </a:lnTo>
                  <a:lnTo>
                    <a:pt x="13970" y="24130"/>
                  </a:lnTo>
                  <a:lnTo>
                    <a:pt x="15953" y="22860"/>
                  </a:lnTo>
                  <a:lnTo>
                    <a:pt x="18415" y="21591"/>
                  </a:lnTo>
                  <a:lnTo>
                    <a:pt x="21351" y="20320"/>
                  </a:lnTo>
                  <a:lnTo>
                    <a:pt x="24765" y="19050"/>
                  </a:lnTo>
                  <a:lnTo>
                    <a:pt x="24024" y="16960"/>
                  </a:lnTo>
                  <a:lnTo>
                    <a:pt x="17303" y="19606"/>
                  </a:lnTo>
                  <a:lnTo>
                    <a:pt x="11112" y="22385"/>
                  </a:lnTo>
                  <a:lnTo>
                    <a:pt x="6270" y="25162"/>
                  </a:lnTo>
                  <a:lnTo>
                    <a:pt x="2777" y="28178"/>
                  </a:lnTo>
                  <a:lnTo>
                    <a:pt x="713" y="31830"/>
                  </a:lnTo>
                  <a:lnTo>
                    <a:pt x="0" y="36275"/>
                  </a:lnTo>
                  <a:lnTo>
                    <a:pt x="952" y="40641"/>
                  </a:lnTo>
                  <a:lnTo>
                    <a:pt x="3253" y="43894"/>
                  </a:lnTo>
                  <a:lnTo>
                    <a:pt x="6587" y="45958"/>
                  </a:lnTo>
                  <a:lnTo>
                    <a:pt x="10477" y="46593"/>
                  </a:lnTo>
                  <a:lnTo>
                    <a:pt x="14525" y="45958"/>
                  </a:lnTo>
                  <a:lnTo>
                    <a:pt x="18334" y="44212"/>
                  </a:lnTo>
                  <a:lnTo>
                    <a:pt x="21827" y="41831"/>
                  </a:lnTo>
                  <a:lnTo>
                    <a:pt x="24843" y="39370"/>
                  </a:lnTo>
                  <a:lnTo>
                    <a:pt x="25400" y="42307"/>
                  </a:lnTo>
                  <a:lnTo>
                    <a:pt x="26352" y="44371"/>
                  </a:lnTo>
                  <a:lnTo>
                    <a:pt x="27622" y="45720"/>
                  </a:lnTo>
                  <a:lnTo>
                    <a:pt x="28892" y="46355"/>
                  </a:lnTo>
                  <a:lnTo>
                    <a:pt x="31273" y="46593"/>
                  </a:lnTo>
                  <a:lnTo>
                    <a:pt x="32781" y="46434"/>
                  </a:lnTo>
                  <a:lnTo>
                    <a:pt x="34686" y="45878"/>
                  </a:lnTo>
                  <a:lnTo>
                    <a:pt x="37147" y="44451"/>
                  </a:lnTo>
                  <a:lnTo>
                    <a:pt x="40083" y="41672"/>
                  </a:lnTo>
                  <a:lnTo>
                    <a:pt x="40083" y="39053"/>
                  </a:lnTo>
                  <a:lnTo>
                    <a:pt x="38258" y="40322"/>
                  </a:lnTo>
                  <a:lnTo>
                    <a:pt x="35638" y="40957"/>
                  </a:lnTo>
                  <a:lnTo>
                    <a:pt x="33972" y="40402"/>
                  </a:lnTo>
                  <a:lnTo>
                    <a:pt x="33098" y="39132"/>
                  </a:lnTo>
                  <a:lnTo>
                    <a:pt x="32781" y="35163"/>
                  </a:lnTo>
                  <a:lnTo>
                    <a:pt x="32781" y="15875"/>
                  </a:lnTo>
                  <a:lnTo>
                    <a:pt x="32226" y="9128"/>
                  </a:lnTo>
                  <a:lnTo>
                    <a:pt x="30956" y="5716"/>
                  </a:lnTo>
                  <a:lnTo>
                    <a:pt x="28416"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3098" name="Shape 7838"/>
            <p:cNvSpPr/>
            <p:nvPr/>
          </p:nvSpPr>
          <p:spPr>
            <a:xfrm>
              <a:off x="4896896" y="6373462"/>
              <a:ext cx="23496" cy="45561"/>
            </a:xfrm>
            <a:custGeom>
              <a:avLst/>
              <a:gdLst/>
              <a:ahLst/>
              <a:cxnLst/>
              <a:rect l="0" t="0" r="0" b="0"/>
              <a:pathLst>
                <a:path w="23496" h="45561">
                  <a:moveTo>
                    <a:pt x="15796" y="0"/>
                  </a:moveTo>
                  <a:lnTo>
                    <a:pt x="397" y="5477"/>
                  </a:lnTo>
                  <a:lnTo>
                    <a:pt x="397" y="6985"/>
                  </a:lnTo>
                  <a:lnTo>
                    <a:pt x="4366" y="6588"/>
                  </a:lnTo>
                  <a:lnTo>
                    <a:pt x="5636" y="6667"/>
                  </a:lnTo>
                  <a:lnTo>
                    <a:pt x="6668" y="7382"/>
                  </a:lnTo>
                  <a:lnTo>
                    <a:pt x="7541" y="9128"/>
                  </a:lnTo>
                  <a:lnTo>
                    <a:pt x="7858" y="12541"/>
                  </a:lnTo>
                  <a:lnTo>
                    <a:pt x="7858" y="35481"/>
                  </a:lnTo>
                  <a:lnTo>
                    <a:pt x="7700" y="38735"/>
                  </a:lnTo>
                  <a:lnTo>
                    <a:pt x="7143" y="41116"/>
                  </a:lnTo>
                  <a:lnTo>
                    <a:pt x="6192" y="42625"/>
                  </a:lnTo>
                  <a:lnTo>
                    <a:pt x="4762" y="43497"/>
                  </a:lnTo>
                  <a:lnTo>
                    <a:pt x="2778" y="43894"/>
                  </a:lnTo>
                  <a:lnTo>
                    <a:pt x="0" y="44132"/>
                  </a:lnTo>
                  <a:lnTo>
                    <a:pt x="0" y="45561"/>
                  </a:lnTo>
                  <a:lnTo>
                    <a:pt x="23496" y="45561"/>
                  </a:lnTo>
                  <a:lnTo>
                    <a:pt x="23496" y="44132"/>
                  </a:lnTo>
                  <a:lnTo>
                    <a:pt x="19447" y="43497"/>
                  </a:lnTo>
                  <a:lnTo>
                    <a:pt x="17225" y="42070"/>
                  </a:lnTo>
                  <a:lnTo>
                    <a:pt x="16352" y="39528"/>
                  </a:lnTo>
                  <a:lnTo>
                    <a:pt x="16193" y="35481"/>
                  </a:lnTo>
                  <a:lnTo>
                    <a:pt x="16193" y="317"/>
                  </a:lnTo>
                  <a:lnTo>
                    <a:pt x="15796" y="0"/>
                  </a:lnTo>
                  <a:close/>
                </a:path>
              </a:pathLst>
            </a:custGeom>
            <a:solidFill>
              <a:srgbClr val="000000"/>
            </a:solidFill>
          </p:spPr>
          <p:txBody>
            <a:bodyPr vert="horz" lIns="91440" tIns="45720" rIns="91440" bIns="45720" anchor="t"/>
            <a:lstStyle/>
            <a:p>
              <a:endParaRPr lang="en-IN"/>
            </a:p>
          </p:txBody>
        </p:sp>
        <p:sp>
          <p:nvSpPr>
            <p:cNvPr id="3099" name="Shape 7839"/>
            <p:cNvSpPr/>
            <p:nvPr/>
          </p:nvSpPr>
          <p:spPr>
            <a:xfrm>
              <a:off x="4847446" y="6351396"/>
              <a:ext cx="46037" cy="68658"/>
            </a:xfrm>
            <a:custGeom>
              <a:avLst/>
              <a:gdLst/>
              <a:ahLst/>
              <a:cxnLst/>
              <a:rect l="0" t="0" r="0" b="0"/>
              <a:pathLst>
                <a:path w="46037" h="68658">
                  <a:moveTo>
                    <a:pt x="38893" y="0"/>
                  </a:moveTo>
                  <a:lnTo>
                    <a:pt x="24288" y="4365"/>
                  </a:lnTo>
                  <a:lnTo>
                    <a:pt x="24288" y="5952"/>
                  </a:lnTo>
                  <a:lnTo>
                    <a:pt x="26669" y="5872"/>
                  </a:lnTo>
                  <a:lnTo>
                    <a:pt x="29209" y="6189"/>
                  </a:lnTo>
                  <a:lnTo>
                    <a:pt x="30479" y="7222"/>
                  </a:lnTo>
                  <a:lnTo>
                    <a:pt x="31036" y="10873"/>
                  </a:lnTo>
                  <a:lnTo>
                    <a:pt x="31036" y="26351"/>
                  </a:lnTo>
                  <a:lnTo>
                    <a:pt x="28654" y="24446"/>
                  </a:lnTo>
                  <a:lnTo>
                    <a:pt x="26193" y="23097"/>
                  </a:lnTo>
                  <a:lnTo>
                    <a:pt x="23494" y="22303"/>
                  </a:lnTo>
                  <a:lnTo>
                    <a:pt x="22760" y="22243"/>
                  </a:lnTo>
                  <a:lnTo>
                    <a:pt x="20874" y="24843"/>
                  </a:lnTo>
                  <a:lnTo>
                    <a:pt x="24288" y="25478"/>
                  </a:lnTo>
                  <a:lnTo>
                    <a:pt x="27463" y="27303"/>
                  </a:lnTo>
                  <a:lnTo>
                    <a:pt x="29766" y="30399"/>
                  </a:lnTo>
                  <a:lnTo>
                    <a:pt x="31036" y="34764"/>
                  </a:lnTo>
                  <a:lnTo>
                    <a:pt x="31036" y="57546"/>
                  </a:lnTo>
                  <a:lnTo>
                    <a:pt x="29924" y="60006"/>
                  </a:lnTo>
                  <a:lnTo>
                    <a:pt x="27861" y="61832"/>
                  </a:lnTo>
                  <a:lnTo>
                    <a:pt x="25241" y="63102"/>
                  </a:lnTo>
                  <a:lnTo>
                    <a:pt x="22225" y="63500"/>
                  </a:lnTo>
                  <a:lnTo>
                    <a:pt x="18970" y="63022"/>
                  </a:lnTo>
                  <a:lnTo>
                    <a:pt x="15795" y="61515"/>
                  </a:lnTo>
                  <a:lnTo>
                    <a:pt x="13017" y="58895"/>
                  </a:lnTo>
                  <a:lnTo>
                    <a:pt x="10716" y="55006"/>
                  </a:lnTo>
                  <a:lnTo>
                    <a:pt x="9207" y="49767"/>
                  </a:lnTo>
                  <a:lnTo>
                    <a:pt x="8572" y="43178"/>
                  </a:lnTo>
                  <a:lnTo>
                    <a:pt x="9128" y="37146"/>
                  </a:lnTo>
                  <a:lnTo>
                    <a:pt x="10555" y="32463"/>
                  </a:lnTo>
                  <a:lnTo>
                    <a:pt x="12620" y="28971"/>
                  </a:lnTo>
                  <a:lnTo>
                    <a:pt x="15161" y="26668"/>
                  </a:lnTo>
                  <a:lnTo>
                    <a:pt x="18018" y="25319"/>
                  </a:lnTo>
                  <a:lnTo>
                    <a:pt x="20874" y="24843"/>
                  </a:lnTo>
                  <a:lnTo>
                    <a:pt x="22760" y="22243"/>
                  </a:lnTo>
                  <a:lnTo>
                    <a:pt x="20558" y="22064"/>
                  </a:lnTo>
                  <a:lnTo>
                    <a:pt x="15161" y="23018"/>
                  </a:lnTo>
                  <a:lnTo>
                    <a:pt x="10318" y="25478"/>
                  </a:lnTo>
                  <a:lnTo>
                    <a:pt x="6191" y="29368"/>
                  </a:lnTo>
                  <a:lnTo>
                    <a:pt x="2937" y="34368"/>
                  </a:lnTo>
                  <a:lnTo>
                    <a:pt x="793" y="40162"/>
                  </a:lnTo>
                  <a:lnTo>
                    <a:pt x="0" y="46433"/>
                  </a:lnTo>
                  <a:lnTo>
                    <a:pt x="634" y="53259"/>
                  </a:lnTo>
                  <a:lnTo>
                    <a:pt x="2302" y="58418"/>
                  </a:lnTo>
                  <a:lnTo>
                    <a:pt x="4762" y="62387"/>
                  </a:lnTo>
                  <a:lnTo>
                    <a:pt x="7619" y="65166"/>
                  </a:lnTo>
                  <a:lnTo>
                    <a:pt x="10636" y="66991"/>
                  </a:lnTo>
                  <a:lnTo>
                    <a:pt x="13573" y="68023"/>
                  </a:lnTo>
                  <a:lnTo>
                    <a:pt x="16192" y="68578"/>
                  </a:lnTo>
                  <a:lnTo>
                    <a:pt x="18097" y="68658"/>
                  </a:lnTo>
                  <a:lnTo>
                    <a:pt x="22939" y="68023"/>
                  </a:lnTo>
                  <a:lnTo>
                    <a:pt x="26511" y="66516"/>
                  </a:lnTo>
                  <a:lnTo>
                    <a:pt x="29131" y="64451"/>
                  </a:lnTo>
                  <a:lnTo>
                    <a:pt x="30877" y="62308"/>
                  </a:lnTo>
                  <a:lnTo>
                    <a:pt x="31036" y="62308"/>
                  </a:lnTo>
                  <a:lnTo>
                    <a:pt x="31036" y="68341"/>
                  </a:lnTo>
                  <a:lnTo>
                    <a:pt x="31432" y="68658"/>
                  </a:lnTo>
                  <a:lnTo>
                    <a:pt x="38893" y="66038"/>
                  </a:lnTo>
                  <a:lnTo>
                    <a:pt x="46037" y="63500"/>
                  </a:lnTo>
                  <a:lnTo>
                    <a:pt x="46037" y="61912"/>
                  </a:lnTo>
                  <a:lnTo>
                    <a:pt x="43259" y="61912"/>
                  </a:lnTo>
                  <a:lnTo>
                    <a:pt x="41354" y="61593"/>
                  </a:lnTo>
                  <a:lnTo>
                    <a:pt x="40243" y="60799"/>
                  </a:lnTo>
                  <a:lnTo>
                    <a:pt x="39608" y="59768"/>
                  </a:lnTo>
                  <a:lnTo>
                    <a:pt x="39369" y="56356"/>
                  </a:lnTo>
                  <a:lnTo>
                    <a:pt x="39369" y="237"/>
                  </a:lnTo>
                  <a:lnTo>
                    <a:pt x="38893" y="0"/>
                  </a:lnTo>
                  <a:close/>
                </a:path>
              </a:pathLst>
            </a:custGeom>
            <a:solidFill>
              <a:srgbClr val="000000"/>
            </a:solidFill>
          </p:spPr>
          <p:txBody>
            <a:bodyPr vert="horz" lIns="91440" tIns="45720" rIns="91440" bIns="45720" anchor="t"/>
            <a:lstStyle/>
            <a:p>
              <a:endParaRPr lang="en-IN"/>
            </a:p>
          </p:txBody>
        </p:sp>
        <p:sp>
          <p:nvSpPr>
            <p:cNvPr id="3100" name="Shape 7840"/>
            <p:cNvSpPr/>
            <p:nvPr/>
          </p:nvSpPr>
          <p:spPr>
            <a:xfrm>
              <a:off x="6386290" y="6373621"/>
              <a:ext cx="10952" cy="10952"/>
            </a:xfrm>
            <a:custGeom>
              <a:avLst/>
              <a:gdLst/>
              <a:ahLst/>
              <a:cxnLst/>
              <a:rect l="0" t="0" r="0" b="0"/>
              <a:pathLst>
                <a:path w="10952" h="10952">
                  <a:moveTo>
                    <a:pt x="5476" y="0"/>
                  </a:moveTo>
                  <a:lnTo>
                    <a:pt x="3333" y="396"/>
                  </a:lnTo>
                  <a:lnTo>
                    <a:pt x="1587" y="1587"/>
                  </a:lnTo>
                  <a:lnTo>
                    <a:pt x="475" y="3332"/>
                  </a:lnTo>
                  <a:lnTo>
                    <a:pt x="0" y="5634"/>
                  </a:lnTo>
                  <a:lnTo>
                    <a:pt x="555" y="8016"/>
                  </a:lnTo>
                  <a:lnTo>
                    <a:pt x="1905" y="9682"/>
                  </a:lnTo>
                  <a:lnTo>
                    <a:pt x="3730" y="10635"/>
                  </a:lnTo>
                  <a:lnTo>
                    <a:pt x="5476" y="10952"/>
                  </a:lnTo>
                  <a:lnTo>
                    <a:pt x="7143" y="10635"/>
                  </a:lnTo>
                  <a:lnTo>
                    <a:pt x="8969" y="9682"/>
                  </a:lnTo>
                  <a:lnTo>
                    <a:pt x="10397" y="8016"/>
                  </a:lnTo>
                  <a:lnTo>
                    <a:pt x="10952" y="5634"/>
                  </a:lnTo>
                  <a:lnTo>
                    <a:pt x="10556" y="3412"/>
                  </a:lnTo>
                  <a:lnTo>
                    <a:pt x="9286" y="1666"/>
                  </a:lnTo>
                  <a:lnTo>
                    <a:pt x="7540" y="474"/>
                  </a:lnTo>
                  <a:lnTo>
                    <a:pt x="5476" y="0"/>
                  </a:lnTo>
                  <a:close/>
                </a:path>
              </a:pathLst>
            </a:custGeom>
            <a:solidFill>
              <a:srgbClr val="000000"/>
            </a:solidFill>
          </p:spPr>
          <p:txBody>
            <a:bodyPr vert="horz" lIns="91440" tIns="45720" rIns="91440" bIns="45720" anchor="t"/>
            <a:lstStyle/>
            <a:p>
              <a:endParaRPr lang="en-IN"/>
            </a:p>
          </p:txBody>
        </p:sp>
        <p:sp>
          <p:nvSpPr>
            <p:cNvPr id="3101" name="Shape 7841"/>
            <p:cNvSpPr/>
            <p:nvPr/>
          </p:nvSpPr>
          <p:spPr>
            <a:xfrm>
              <a:off x="5348144" y="6373621"/>
              <a:ext cx="10953" cy="10952"/>
            </a:xfrm>
            <a:custGeom>
              <a:avLst/>
              <a:gdLst/>
              <a:ahLst/>
              <a:cxnLst/>
              <a:rect l="0" t="0" r="0" b="0"/>
              <a:pathLst>
                <a:path w="10953" h="10952">
                  <a:moveTo>
                    <a:pt x="5397" y="0"/>
                  </a:moveTo>
                  <a:lnTo>
                    <a:pt x="3333" y="396"/>
                  </a:lnTo>
                  <a:lnTo>
                    <a:pt x="1587" y="1587"/>
                  </a:lnTo>
                  <a:lnTo>
                    <a:pt x="476" y="3332"/>
                  </a:lnTo>
                  <a:lnTo>
                    <a:pt x="0" y="5634"/>
                  </a:lnTo>
                  <a:lnTo>
                    <a:pt x="556" y="8016"/>
                  </a:lnTo>
                  <a:lnTo>
                    <a:pt x="1904" y="9682"/>
                  </a:lnTo>
                  <a:lnTo>
                    <a:pt x="3731" y="10635"/>
                  </a:lnTo>
                  <a:lnTo>
                    <a:pt x="5397" y="10952"/>
                  </a:lnTo>
                  <a:lnTo>
                    <a:pt x="7143" y="10635"/>
                  </a:lnTo>
                  <a:lnTo>
                    <a:pt x="8969" y="9682"/>
                  </a:lnTo>
                  <a:lnTo>
                    <a:pt x="10398" y="8016"/>
                  </a:lnTo>
                  <a:lnTo>
                    <a:pt x="10953" y="5634"/>
                  </a:lnTo>
                  <a:lnTo>
                    <a:pt x="10477" y="3412"/>
                  </a:lnTo>
                  <a:lnTo>
                    <a:pt x="9287" y="1666"/>
                  </a:lnTo>
                  <a:lnTo>
                    <a:pt x="7541" y="474"/>
                  </a:lnTo>
                  <a:lnTo>
                    <a:pt x="5397" y="0"/>
                  </a:lnTo>
                  <a:close/>
                </a:path>
              </a:pathLst>
            </a:custGeom>
            <a:solidFill>
              <a:srgbClr val="000000"/>
            </a:solidFill>
          </p:spPr>
          <p:txBody>
            <a:bodyPr vert="horz" lIns="91440" tIns="45720" rIns="91440" bIns="45720" anchor="t"/>
            <a:lstStyle/>
            <a:p>
              <a:endParaRPr lang="en-IN"/>
            </a:p>
          </p:txBody>
        </p:sp>
        <p:sp>
          <p:nvSpPr>
            <p:cNvPr id="3102" name="Shape 7842"/>
            <p:cNvSpPr/>
            <p:nvPr/>
          </p:nvSpPr>
          <p:spPr>
            <a:xfrm>
              <a:off x="5888370" y="6373462"/>
              <a:ext cx="38338" cy="46593"/>
            </a:xfrm>
            <a:custGeom>
              <a:avLst/>
              <a:gdLst/>
              <a:ahLst/>
              <a:cxnLst/>
              <a:rect l="0" t="0" r="0" b="0"/>
              <a:pathLst>
                <a:path w="38338" h="46593">
                  <a:moveTo>
                    <a:pt x="22225" y="0"/>
                  </a:moveTo>
                  <a:lnTo>
                    <a:pt x="16907" y="715"/>
                  </a:lnTo>
                  <a:lnTo>
                    <a:pt x="11747" y="2778"/>
                  </a:lnTo>
                  <a:lnTo>
                    <a:pt x="7143" y="6191"/>
                  </a:lnTo>
                  <a:lnTo>
                    <a:pt x="3413" y="10953"/>
                  </a:lnTo>
                  <a:lnTo>
                    <a:pt x="873" y="16986"/>
                  </a:lnTo>
                  <a:lnTo>
                    <a:pt x="0" y="24527"/>
                  </a:lnTo>
                  <a:lnTo>
                    <a:pt x="873" y="31591"/>
                  </a:lnTo>
                  <a:lnTo>
                    <a:pt x="3096" y="37147"/>
                  </a:lnTo>
                  <a:lnTo>
                    <a:pt x="6350" y="41355"/>
                  </a:lnTo>
                  <a:lnTo>
                    <a:pt x="10240" y="44291"/>
                  </a:lnTo>
                  <a:lnTo>
                    <a:pt x="14446" y="46038"/>
                  </a:lnTo>
                  <a:lnTo>
                    <a:pt x="18573" y="46593"/>
                  </a:lnTo>
                  <a:lnTo>
                    <a:pt x="24368" y="45800"/>
                  </a:lnTo>
                  <a:lnTo>
                    <a:pt x="29527" y="43101"/>
                  </a:lnTo>
                  <a:lnTo>
                    <a:pt x="31908" y="40957"/>
                  </a:lnTo>
                  <a:lnTo>
                    <a:pt x="34211" y="38260"/>
                  </a:lnTo>
                  <a:lnTo>
                    <a:pt x="36353" y="34926"/>
                  </a:lnTo>
                  <a:lnTo>
                    <a:pt x="38338" y="31036"/>
                  </a:lnTo>
                  <a:lnTo>
                    <a:pt x="36988" y="30163"/>
                  </a:lnTo>
                  <a:lnTo>
                    <a:pt x="34369" y="33734"/>
                  </a:lnTo>
                  <a:lnTo>
                    <a:pt x="31353" y="36672"/>
                  </a:lnTo>
                  <a:lnTo>
                    <a:pt x="27543" y="38735"/>
                  </a:lnTo>
                  <a:lnTo>
                    <a:pt x="22781" y="39450"/>
                  </a:lnTo>
                  <a:lnTo>
                    <a:pt x="19684" y="39053"/>
                  </a:lnTo>
                  <a:lnTo>
                    <a:pt x="16907" y="38101"/>
                  </a:lnTo>
                  <a:lnTo>
                    <a:pt x="14367" y="36513"/>
                  </a:lnTo>
                  <a:lnTo>
                    <a:pt x="12144" y="34291"/>
                  </a:lnTo>
                  <a:lnTo>
                    <a:pt x="10240" y="31512"/>
                  </a:lnTo>
                  <a:lnTo>
                    <a:pt x="8889" y="28257"/>
                  </a:lnTo>
                  <a:lnTo>
                    <a:pt x="8017" y="24606"/>
                  </a:lnTo>
                  <a:lnTo>
                    <a:pt x="7699" y="20558"/>
                  </a:lnTo>
                  <a:lnTo>
                    <a:pt x="8334" y="14208"/>
                  </a:lnTo>
                  <a:lnTo>
                    <a:pt x="10159" y="9525"/>
                  </a:lnTo>
                  <a:lnTo>
                    <a:pt x="12700" y="6271"/>
                  </a:lnTo>
                  <a:lnTo>
                    <a:pt x="15478" y="4207"/>
                  </a:lnTo>
                  <a:lnTo>
                    <a:pt x="18256" y="3175"/>
                  </a:lnTo>
                  <a:lnTo>
                    <a:pt x="20478" y="2937"/>
                  </a:lnTo>
                  <a:lnTo>
                    <a:pt x="23574" y="3255"/>
                  </a:lnTo>
                  <a:lnTo>
                    <a:pt x="25400" y="4128"/>
                  </a:lnTo>
                  <a:lnTo>
                    <a:pt x="26432" y="5636"/>
                  </a:lnTo>
                  <a:lnTo>
                    <a:pt x="26987" y="7620"/>
                  </a:lnTo>
                  <a:lnTo>
                    <a:pt x="27543" y="9842"/>
                  </a:lnTo>
                  <a:lnTo>
                    <a:pt x="29290" y="12938"/>
                  </a:lnTo>
                  <a:lnTo>
                    <a:pt x="30638" y="13970"/>
                  </a:lnTo>
                  <a:lnTo>
                    <a:pt x="32465" y="14367"/>
                  </a:lnTo>
                  <a:lnTo>
                    <a:pt x="34448" y="13970"/>
                  </a:lnTo>
                  <a:lnTo>
                    <a:pt x="35877" y="13017"/>
                  </a:lnTo>
                  <a:lnTo>
                    <a:pt x="36671" y="11668"/>
                  </a:lnTo>
                  <a:lnTo>
                    <a:pt x="36988" y="10001"/>
                  </a:lnTo>
                  <a:lnTo>
                    <a:pt x="36751" y="8493"/>
                  </a:lnTo>
                  <a:lnTo>
                    <a:pt x="35957" y="6667"/>
                  </a:lnTo>
                  <a:lnTo>
                    <a:pt x="34607" y="4762"/>
                  </a:lnTo>
                  <a:lnTo>
                    <a:pt x="32702" y="3096"/>
                  </a:lnTo>
                  <a:lnTo>
                    <a:pt x="30559" y="1984"/>
                  </a:lnTo>
                  <a:lnTo>
                    <a:pt x="27861" y="953"/>
                  </a:lnTo>
                  <a:lnTo>
                    <a:pt x="22225" y="0"/>
                  </a:lnTo>
                  <a:close/>
                </a:path>
              </a:pathLst>
            </a:custGeom>
            <a:solidFill>
              <a:srgbClr val="000000"/>
            </a:solidFill>
          </p:spPr>
          <p:txBody>
            <a:bodyPr vert="horz" lIns="91440" tIns="45720" rIns="91440" bIns="45720" anchor="t"/>
            <a:lstStyle/>
            <a:p>
              <a:endParaRPr lang="en-IN"/>
            </a:p>
          </p:txBody>
        </p:sp>
        <p:sp>
          <p:nvSpPr>
            <p:cNvPr id="3103" name="Shape 7843"/>
            <p:cNvSpPr/>
            <p:nvPr/>
          </p:nvSpPr>
          <p:spPr>
            <a:xfrm>
              <a:off x="5215826" y="6373462"/>
              <a:ext cx="38337" cy="46593"/>
            </a:xfrm>
            <a:custGeom>
              <a:avLst/>
              <a:gdLst/>
              <a:ahLst/>
              <a:cxnLst/>
              <a:rect l="0" t="0" r="0" b="0"/>
              <a:pathLst>
                <a:path w="38337" h="46593">
                  <a:moveTo>
                    <a:pt x="22145" y="0"/>
                  </a:moveTo>
                  <a:lnTo>
                    <a:pt x="16827" y="715"/>
                  </a:lnTo>
                  <a:lnTo>
                    <a:pt x="11667" y="2778"/>
                  </a:lnTo>
                  <a:lnTo>
                    <a:pt x="7063" y="6191"/>
                  </a:lnTo>
                  <a:lnTo>
                    <a:pt x="3333" y="10953"/>
                  </a:lnTo>
                  <a:lnTo>
                    <a:pt x="872" y="16986"/>
                  </a:lnTo>
                  <a:lnTo>
                    <a:pt x="0" y="24527"/>
                  </a:lnTo>
                  <a:lnTo>
                    <a:pt x="793" y="31591"/>
                  </a:lnTo>
                  <a:lnTo>
                    <a:pt x="3016" y="37147"/>
                  </a:lnTo>
                  <a:lnTo>
                    <a:pt x="6270" y="41355"/>
                  </a:lnTo>
                  <a:lnTo>
                    <a:pt x="10159" y="44291"/>
                  </a:lnTo>
                  <a:lnTo>
                    <a:pt x="14366" y="46038"/>
                  </a:lnTo>
                  <a:lnTo>
                    <a:pt x="18493" y="46593"/>
                  </a:lnTo>
                  <a:lnTo>
                    <a:pt x="24288" y="45800"/>
                  </a:lnTo>
                  <a:lnTo>
                    <a:pt x="29447" y="43101"/>
                  </a:lnTo>
                  <a:lnTo>
                    <a:pt x="31828" y="40957"/>
                  </a:lnTo>
                  <a:lnTo>
                    <a:pt x="34131" y="38260"/>
                  </a:lnTo>
                  <a:lnTo>
                    <a:pt x="36273" y="34926"/>
                  </a:lnTo>
                  <a:lnTo>
                    <a:pt x="38337" y="31036"/>
                  </a:lnTo>
                  <a:lnTo>
                    <a:pt x="36908" y="30163"/>
                  </a:lnTo>
                  <a:lnTo>
                    <a:pt x="34290" y="33734"/>
                  </a:lnTo>
                  <a:lnTo>
                    <a:pt x="31273" y="36672"/>
                  </a:lnTo>
                  <a:lnTo>
                    <a:pt x="27542" y="38735"/>
                  </a:lnTo>
                  <a:lnTo>
                    <a:pt x="22780" y="39450"/>
                  </a:lnTo>
                  <a:lnTo>
                    <a:pt x="19684" y="39053"/>
                  </a:lnTo>
                  <a:lnTo>
                    <a:pt x="16827" y="38101"/>
                  </a:lnTo>
                  <a:lnTo>
                    <a:pt x="14366" y="36513"/>
                  </a:lnTo>
                  <a:lnTo>
                    <a:pt x="12065" y="34291"/>
                  </a:lnTo>
                  <a:lnTo>
                    <a:pt x="10159" y="31512"/>
                  </a:lnTo>
                  <a:lnTo>
                    <a:pt x="8809" y="28257"/>
                  </a:lnTo>
                  <a:lnTo>
                    <a:pt x="7937" y="24606"/>
                  </a:lnTo>
                  <a:lnTo>
                    <a:pt x="7620" y="20558"/>
                  </a:lnTo>
                  <a:lnTo>
                    <a:pt x="8254" y="14208"/>
                  </a:lnTo>
                  <a:lnTo>
                    <a:pt x="10080" y="9525"/>
                  </a:lnTo>
                  <a:lnTo>
                    <a:pt x="12620" y="6271"/>
                  </a:lnTo>
                  <a:lnTo>
                    <a:pt x="15398" y="4207"/>
                  </a:lnTo>
                  <a:lnTo>
                    <a:pt x="18176" y="3175"/>
                  </a:lnTo>
                  <a:lnTo>
                    <a:pt x="20398" y="2937"/>
                  </a:lnTo>
                  <a:lnTo>
                    <a:pt x="23495" y="3255"/>
                  </a:lnTo>
                  <a:lnTo>
                    <a:pt x="25320" y="4128"/>
                  </a:lnTo>
                  <a:lnTo>
                    <a:pt x="26352" y="5636"/>
                  </a:lnTo>
                  <a:lnTo>
                    <a:pt x="26907" y="7620"/>
                  </a:lnTo>
                  <a:lnTo>
                    <a:pt x="27463" y="9842"/>
                  </a:lnTo>
                  <a:lnTo>
                    <a:pt x="29209" y="12938"/>
                  </a:lnTo>
                  <a:lnTo>
                    <a:pt x="30558" y="13970"/>
                  </a:lnTo>
                  <a:lnTo>
                    <a:pt x="32384" y="14367"/>
                  </a:lnTo>
                  <a:lnTo>
                    <a:pt x="34368" y="13970"/>
                  </a:lnTo>
                  <a:lnTo>
                    <a:pt x="35797" y="13017"/>
                  </a:lnTo>
                  <a:lnTo>
                    <a:pt x="36591" y="11668"/>
                  </a:lnTo>
                  <a:lnTo>
                    <a:pt x="36908" y="10001"/>
                  </a:lnTo>
                  <a:lnTo>
                    <a:pt x="36671" y="8493"/>
                  </a:lnTo>
                  <a:lnTo>
                    <a:pt x="35877" y="6667"/>
                  </a:lnTo>
                  <a:lnTo>
                    <a:pt x="34527" y="4762"/>
                  </a:lnTo>
                  <a:lnTo>
                    <a:pt x="32622" y="3096"/>
                  </a:lnTo>
                  <a:lnTo>
                    <a:pt x="30479" y="1984"/>
                  </a:lnTo>
                  <a:lnTo>
                    <a:pt x="27781" y="953"/>
                  </a:lnTo>
                  <a:lnTo>
                    <a:pt x="22145" y="0"/>
                  </a:lnTo>
                  <a:close/>
                </a:path>
              </a:pathLst>
            </a:custGeom>
            <a:solidFill>
              <a:srgbClr val="000000"/>
            </a:solidFill>
          </p:spPr>
          <p:txBody>
            <a:bodyPr vert="horz" lIns="91440" tIns="45720" rIns="91440" bIns="45720" anchor="t"/>
            <a:lstStyle/>
            <a:p>
              <a:endParaRPr lang="en-IN"/>
            </a:p>
          </p:txBody>
        </p:sp>
        <p:sp>
          <p:nvSpPr>
            <p:cNvPr id="3104" name="Shape 7844"/>
            <p:cNvSpPr/>
            <p:nvPr/>
          </p:nvSpPr>
          <p:spPr>
            <a:xfrm>
              <a:off x="5721127" y="6373462"/>
              <a:ext cx="75167" cy="45561"/>
            </a:xfrm>
            <a:custGeom>
              <a:avLst/>
              <a:gdLst/>
              <a:ahLst/>
              <a:cxnLst/>
              <a:rect l="0" t="0" r="0" b="0"/>
              <a:pathLst>
                <a:path w="75167" h="45561">
                  <a:moveTo>
                    <a:pt x="14128" y="0"/>
                  </a:moveTo>
                  <a:lnTo>
                    <a:pt x="237" y="4525"/>
                  </a:lnTo>
                  <a:lnTo>
                    <a:pt x="237" y="6191"/>
                  </a:lnTo>
                  <a:lnTo>
                    <a:pt x="3412" y="5794"/>
                  </a:lnTo>
                  <a:lnTo>
                    <a:pt x="4682" y="5873"/>
                  </a:lnTo>
                  <a:lnTo>
                    <a:pt x="5793" y="6588"/>
                  </a:lnTo>
                  <a:lnTo>
                    <a:pt x="6587" y="8493"/>
                  </a:lnTo>
                  <a:lnTo>
                    <a:pt x="6905" y="12144"/>
                  </a:lnTo>
                  <a:lnTo>
                    <a:pt x="6905" y="37147"/>
                  </a:lnTo>
                  <a:lnTo>
                    <a:pt x="6350" y="41037"/>
                  </a:lnTo>
                  <a:lnTo>
                    <a:pt x="4921" y="43101"/>
                  </a:lnTo>
                  <a:lnTo>
                    <a:pt x="2698" y="43894"/>
                  </a:lnTo>
                  <a:lnTo>
                    <a:pt x="0" y="44132"/>
                  </a:lnTo>
                  <a:lnTo>
                    <a:pt x="0" y="45561"/>
                  </a:lnTo>
                  <a:lnTo>
                    <a:pt x="21986" y="45561"/>
                  </a:lnTo>
                  <a:lnTo>
                    <a:pt x="21986" y="44132"/>
                  </a:lnTo>
                  <a:lnTo>
                    <a:pt x="19446" y="43973"/>
                  </a:lnTo>
                  <a:lnTo>
                    <a:pt x="17303" y="43338"/>
                  </a:lnTo>
                  <a:lnTo>
                    <a:pt x="15794" y="41751"/>
                  </a:lnTo>
                  <a:lnTo>
                    <a:pt x="15239" y="38973"/>
                  </a:lnTo>
                  <a:lnTo>
                    <a:pt x="15239" y="11033"/>
                  </a:lnTo>
                  <a:lnTo>
                    <a:pt x="15636" y="10398"/>
                  </a:lnTo>
                  <a:lnTo>
                    <a:pt x="16668" y="9287"/>
                  </a:lnTo>
                  <a:lnTo>
                    <a:pt x="18414" y="7937"/>
                  </a:lnTo>
                  <a:lnTo>
                    <a:pt x="20637" y="6588"/>
                  </a:lnTo>
                  <a:lnTo>
                    <a:pt x="23414" y="5556"/>
                  </a:lnTo>
                  <a:lnTo>
                    <a:pt x="26589" y="5159"/>
                  </a:lnTo>
                  <a:lnTo>
                    <a:pt x="29845" y="5873"/>
                  </a:lnTo>
                  <a:lnTo>
                    <a:pt x="31987" y="7937"/>
                  </a:lnTo>
                  <a:lnTo>
                    <a:pt x="33098" y="11192"/>
                  </a:lnTo>
                  <a:lnTo>
                    <a:pt x="33416" y="15557"/>
                  </a:lnTo>
                  <a:lnTo>
                    <a:pt x="33416" y="37068"/>
                  </a:lnTo>
                  <a:lnTo>
                    <a:pt x="33020" y="40878"/>
                  </a:lnTo>
                  <a:lnTo>
                    <a:pt x="31750" y="42942"/>
                  </a:lnTo>
                  <a:lnTo>
                    <a:pt x="29686" y="43816"/>
                  </a:lnTo>
                  <a:lnTo>
                    <a:pt x="26748" y="44132"/>
                  </a:lnTo>
                  <a:lnTo>
                    <a:pt x="26748" y="45561"/>
                  </a:lnTo>
                  <a:lnTo>
                    <a:pt x="48895" y="45561"/>
                  </a:lnTo>
                  <a:lnTo>
                    <a:pt x="48895" y="44132"/>
                  </a:lnTo>
                  <a:lnTo>
                    <a:pt x="45243" y="43657"/>
                  </a:lnTo>
                  <a:lnTo>
                    <a:pt x="43814" y="42863"/>
                  </a:lnTo>
                  <a:lnTo>
                    <a:pt x="42703" y="41513"/>
                  </a:lnTo>
                  <a:lnTo>
                    <a:pt x="41988" y="39370"/>
                  </a:lnTo>
                  <a:lnTo>
                    <a:pt x="41751" y="36195"/>
                  </a:lnTo>
                  <a:lnTo>
                    <a:pt x="41751" y="11192"/>
                  </a:lnTo>
                  <a:lnTo>
                    <a:pt x="43656" y="8891"/>
                  </a:lnTo>
                  <a:lnTo>
                    <a:pt x="46037" y="6985"/>
                  </a:lnTo>
                  <a:lnTo>
                    <a:pt x="49053" y="5716"/>
                  </a:lnTo>
                  <a:lnTo>
                    <a:pt x="52783" y="5159"/>
                  </a:lnTo>
                  <a:lnTo>
                    <a:pt x="55800" y="5636"/>
                  </a:lnTo>
                  <a:lnTo>
                    <a:pt x="57784" y="6906"/>
                  </a:lnTo>
                  <a:lnTo>
                    <a:pt x="59054" y="8731"/>
                  </a:lnTo>
                  <a:lnTo>
                    <a:pt x="59689" y="11033"/>
                  </a:lnTo>
                  <a:lnTo>
                    <a:pt x="60007" y="16113"/>
                  </a:lnTo>
                  <a:lnTo>
                    <a:pt x="60007" y="36988"/>
                  </a:lnTo>
                  <a:lnTo>
                    <a:pt x="59848" y="39688"/>
                  </a:lnTo>
                  <a:lnTo>
                    <a:pt x="59372" y="41513"/>
                  </a:lnTo>
                  <a:lnTo>
                    <a:pt x="57387" y="43418"/>
                  </a:lnTo>
                  <a:lnTo>
                    <a:pt x="55641" y="43816"/>
                  </a:lnTo>
                  <a:lnTo>
                    <a:pt x="53418" y="44132"/>
                  </a:lnTo>
                  <a:lnTo>
                    <a:pt x="53418" y="45561"/>
                  </a:lnTo>
                  <a:lnTo>
                    <a:pt x="75167" y="45561"/>
                  </a:lnTo>
                  <a:lnTo>
                    <a:pt x="75167" y="44132"/>
                  </a:lnTo>
                  <a:lnTo>
                    <a:pt x="72548" y="43894"/>
                  </a:lnTo>
                  <a:lnTo>
                    <a:pt x="70087" y="43022"/>
                  </a:lnTo>
                  <a:lnTo>
                    <a:pt x="68817" y="41513"/>
                  </a:lnTo>
                  <a:lnTo>
                    <a:pt x="68341" y="38101"/>
                  </a:lnTo>
                  <a:lnTo>
                    <a:pt x="68341" y="17701"/>
                  </a:lnTo>
                  <a:lnTo>
                    <a:pt x="68182" y="13811"/>
                  </a:lnTo>
                  <a:lnTo>
                    <a:pt x="67547" y="9842"/>
                  </a:lnTo>
                  <a:lnTo>
                    <a:pt x="66277" y="6112"/>
                  </a:lnTo>
                  <a:lnTo>
                    <a:pt x="64213" y="2937"/>
                  </a:lnTo>
                  <a:lnTo>
                    <a:pt x="61038" y="793"/>
                  </a:lnTo>
                  <a:lnTo>
                    <a:pt x="56593" y="0"/>
                  </a:lnTo>
                  <a:lnTo>
                    <a:pt x="52863" y="476"/>
                  </a:lnTo>
                  <a:lnTo>
                    <a:pt x="49450" y="1667"/>
                  </a:lnTo>
                  <a:lnTo>
                    <a:pt x="43973" y="5159"/>
                  </a:lnTo>
                  <a:lnTo>
                    <a:pt x="40639" y="8334"/>
                  </a:lnTo>
                  <a:lnTo>
                    <a:pt x="39448" y="5318"/>
                  </a:lnTo>
                  <a:lnTo>
                    <a:pt x="37384" y="2619"/>
                  </a:lnTo>
                  <a:lnTo>
                    <a:pt x="34289" y="715"/>
                  </a:lnTo>
                  <a:lnTo>
                    <a:pt x="30082" y="0"/>
                  </a:lnTo>
                  <a:lnTo>
                    <a:pt x="26272" y="635"/>
                  </a:lnTo>
                  <a:lnTo>
                    <a:pt x="22621" y="2222"/>
                  </a:lnTo>
                  <a:lnTo>
                    <a:pt x="18891" y="4603"/>
                  </a:lnTo>
                  <a:lnTo>
                    <a:pt x="14842" y="7620"/>
                  </a:lnTo>
                  <a:lnTo>
                    <a:pt x="14842" y="238"/>
                  </a:lnTo>
                  <a:lnTo>
                    <a:pt x="14128" y="0"/>
                  </a:lnTo>
                  <a:close/>
                </a:path>
              </a:pathLst>
            </a:custGeom>
            <a:solidFill>
              <a:srgbClr val="000000"/>
            </a:solidFill>
          </p:spPr>
          <p:txBody>
            <a:bodyPr vert="horz" lIns="91440" tIns="45720" rIns="91440" bIns="45720" anchor="t"/>
            <a:lstStyle/>
            <a:p>
              <a:endParaRPr lang="en-IN"/>
            </a:p>
          </p:txBody>
        </p:sp>
        <p:sp>
          <p:nvSpPr>
            <p:cNvPr id="3105" name="Shape 7845"/>
            <p:cNvSpPr/>
            <p:nvPr/>
          </p:nvSpPr>
          <p:spPr>
            <a:xfrm>
              <a:off x="5166375" y="6373462"/>
              <a:ext cx="46435" cy="45561"/>
            </a:xfrm>
            <a:custGeom>
              <a:avLst/>
              <a:gdLst/>
              <a:ahLst/>
              <a:cxnLst/>
              <a:rect l="0" t="0" r="0" b="0"/>
              <a:pathLst>
                <a:path w="46435" h="45561">
                  <a:moveTo>
                    <a:pt x="13652" y="0"/>
                  </a:moveTo>
                  <a:lnTo>
                    <a:pt x="0" y="4525"/>
                  </a:lnTo>
                  <a:lnTo>
                    <a:pt x="0" y="6191"/>
                  </a:lnTo>
                  <a:lnTo>
                    <a:pt x="1111" y="5873"/>
                  </a:lnTo>
                  <a:lnTo>
                    <a:pt x="2857" y="5794"/>
                  </a:lnTo>
                  <a:lnTo>
                    <a:pt x="4127" y="5873"/>
                  </a:lnTo>
                  <a:lnTo>
                    <a:pt x="5160" y="6588"/>
                  </a:lnTo>
                  <a:lnTo>
                    <a:pt x="6032" y="8493"/>
                  </a:lnTo>
                  <a:lnTo>
                    <a:pt x="6350" y="12144"/>
                  </a:lnTo>
                  <a:lnTo>
                    <a:pt x="6350" y="36672"/>
                  </a:lnTo>
                  <a:lnTo>
                    <a:pt x="6032" y="40243"/>
                  </a:lnTo>
                  <a:lnTo>
                    <a:pt x="5001" y="42466"/>
                  </a:lnTo>
                  <a:lnTo>
                    <a:pt x="3096" y="43657"/>
                  </a:lnTo>
                  <a:lnTo>
                    <a:pt x="158" y="44132"/>
                  </a:lnTo>
                  <a:lnTo>
                    <a:pt x="158" y="45561"/>
                  </a:lnTo>
                  <a:lnTo>
                    <a:pt x="21193" y="45561"/>
                  </a:lnTo>
                  <a:lnTo>
                    <a:pt x="21193" y="44132"/>
                  </a:lnTo>
                  <a:lnTo>
                    <a:pt x="18018" y="43657"/>
                  </a:lnTo>
                  <a:lnTo>
                    <a:pt x="15954" y="42703"/>
                  </a:lnTo>
                  <a:lnTo>
                    <a:pt x="14922" y="41116"/>
                  </a:lnTo>
                  <a:lnTo>
                    <a:pt x="14604" y="38973"/>
                  </a:lnTo>
                  <a:lnTo>
                    <a:pt x="14604" y="11112"/>
                  </a:lnTo>
                  <a:lnTo>
                    <a:pt x="17303" y="8731"/>
                  </a:lnTo>
                  <a:lnTo>
                    <a:pt x="19843" y="6985"/>
                  </a:lnTo>
                  <a:lnTo>
                    <a:pt x="22225" y="5873"/>
                  </a:lnTo>
                  <a:lnTo>
                    <a:pt x="24447" y="5477"/>
                  </a:lnTo>
                  <a:lnTo>
                    <a:pt x="28178" y="6112"/>
                  </a:lnTo>
                  <a:lnTo>
                    <a:pt x="30479" y="8017"/>
                  </a:lnTo>
                  <a:lnTo>
                    <a:pt x="31750" y="11033"/>
                  </a:lnTo>
                  <a:lnTo>
                    <a:pt x="32067" y="15081"/>
                  </a:lnTo>
                  <a:lnTo>
                    <a:pt x="32067" y="35798"/>
                  </a:lnTo>
                  <a:lnTo>
                    <a:pt x="31908" y="38973"/>
                  </a:lnTo>
                  <a:lnTo>
                    <a:pt x="31273" y="41196"/>
                  </a:lnTo>
                  <a:lnTo>
                    <a:pt x="30321" y="42625"/>
                  </a:lnTo>
                  <a:lnTo>
                    <a:pt x="29131" y="43497"/>
                  </a:lnTo>
                  <a:lnTo>
                    <a:pt x="25876" y="44132"/>
                  </a:lnTo>
                  <a:lnTo>
                    <a:pt x="25876" y="45561"/>
                  </a:lnTo>
                  <a:lnTo>
                    <a:pt x="46435" y="45561"/>
                  </a:lnTo>
                  <a:lnTo>
                    <a:pt x="46435" y="44132"/>
                  </a:lnTo>
                  <a:lnTo>
                    <a:pt x="43418" y="43577"/>
                  </a:lnTo>
                  <a:lnTo>
                    <a:pt x="41592" y="42466"/>
                  </a:lnTo>
                  <a:lnTo>
                    <a:pt x="40640" y="40482"/>
                  </a:lnTo>
                  <a:lnTo>
                    <a:pt x="40402" y="37544"/>
                  </a:lnTo>
                  <a:lnTo>
                    <a:pt x="40402" y="14922"/>
                  </a:lnTo>
                  <a:lnTo>
                    <a:pt x="39846" y="9525"/>
                  </a:lnTo>
                  <a:lnTo>
                    <a:pt x="38417" y="5636"/>
                  </a:lnTo>
                  <a:lnTo>
                    <a:pt x="36353" y="2937"/>
                  </a:lnTo>
                  <a:lnTo>
                    <a:pt x="33893" y="1191"/>
                  </a:lnTo>
                  <a:lnTo>
                    <a:pt x="31273" y="238"/>
                  </a:lnTo>
                  <a:lnTo>
                    <a:pt x="28813" y="0"/>
                  </a:lnTo>
                  <a:lnTo>
                    <a:pt x="24765" y="635"/>
                  </a:lnTo>
                  <a:lnTo>
                    <a:pt x="21193" y="2381"/>
                  </a:lnTo>
                  <a:lnTo>
                    <a:pt x="17860"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3106" name="Shape 7846"/>
            <p:cNvSpPr/>
            <p:nvPr/>
          </p:nvSpPr>
          <p:spPr>
            <a:xfrm>
              <a:off x="6119193" y="6373462"/>
              <a:ext cx="32701" cy="45561"/>
            </a:xfrm>
            <a:custGeom>
              <a:avLst/>
              <a:gdLst/>
              <a:ahLst/>
              <a:cxnLst/>
              <a:rect l="0" t="0" r="0" b="0"/>
              <a:pathLst>
                <a:path w="32701" h="45561">
                  <a:moveTo>
                    <a:pt x="14843" y="0"/>
                  </a:moveTo>
                  <a:lnTo>
                    <a:pt x="237" y="5397"/>
                  </a:lnTo>
                  <a:lnTo>
                    <a:pt x="237" y="6985"/>
                  </a:lnTo>
                  <a:lnTo>
                    <a:pt x="3571" y="6588"/>
                  </a:lnTo>
                  <a:lnTo>
                    <a:pt x="4840" y="6667"/>
                  </a:lnTo>
                  <a:lnTo>
                    <a:pt x="5953" y="7382"/>
                  </a:lnTo>
                  <a:lnTo>
                    <a:pt x="6746" y="9128"/>
                  </a:lnTo>
                  <a:lnTo>
                    <a:pt x="7064" y="12541"/>
                  </a:lnTo>
                  <a:lnTo>
                    <a:pt x="7064" y="37307"/>
                  </a:lnTo>
                  <a:lnTo>
                    <a:pt x="6746" y="40561"/>
                  </a:lnTo>
                  <a:lnTo>
                    <a:pt x="5634" y="42386"/>
                  </a:lnTo>
                  <a:lnTo>
                    <a:pt x="3412" y="43338"/>
                  </a:lnTo>
                  <a:lnTo>
                    <a:pt x="0" y="44132"/>
                  </a:lnTo>
                  <a:lnTo>
                    <a:pt x="0" y="45561"/>
                  </a:lnTo>
                  <a:lnTo>
                    <a:pt x="23812" y="45561"/>
                  </a:lnTo>
                  <a:lnTo>
                    <a:pt x="23812" y="44132"/>
                  </a:lnTo>
                  <a:lnTo>
                    <a:pt x="20319" y="43816"/>
                  </a:lnTo>
                  <a:lnTo>
                    <a:pt x="17699" y="42863"/>
                  </a:lnTo>
                  <a:lnTo>
                    <a:pt x="16033" y="40719"/>
                  </a:lnTo>
                  <a:lnTo>
                    <a:pt x="15398" y="36672"/>
                  </a:lnTo>
                  <a:lnTo>
                    <a:pt x="15398" y="14367"/>
                  </a:lnTo>
                  <a:lnTo>
                    <a:pt x="16589" y="10875"/>
                  </a:lnTo>
                  <a:lnTo>
                    <a:pt x="19287" y="7700"/>
                  </a:lnTo>
                  <a:lnTo>
                    <a:pt x="20795" y="6667"/>
                  </a:lnTo>
                  <a:lnTo>
                    <a:pt x="22145" y="6271"/>
                  </a:lnTo>
                  <a:lnTo>
                    <a:pt x="24209" y="7223"/>
                  </a:lnTo>
                  <a:lnTo>
                    <a:pt x="26193" y="8811"/>
                  </a:lnTo>
                  <a:lnTo>
                    <a:pt x="28971" y="9763"/>
                  </a:lnTo>
                  <a:lnTo>
                    <a:pt x="30559" y="9446"/>
                  </a:lnTo>
                  <a:lnTo>
                    <a:pt x="31750" y="8493"/>
                  </a:lnTo>
                  <a:lnTo>
                    <a:pt x="32701" y="5397"/>
                  </a:lnTo>
                  <a:lnTo>
                    <a:pt x="32384" y="3175"/>
                  </a:lnTo>
                  <a:lnTo>
                    <a:pt x="31353" y="1428"/>
                  </a:lnTo>
                  <a:lnTo>
                    <a:pt x="29605" y="317"/>
                  </a:lnTo>
                  <a:lnTo>
                    <a:pt x="27384" y="0"/>
                  </a:lnTo>
                  <a:lnTo>
                    <a:pt x="24606" y="476"/>
                  </a:lnTo>
                  <a:lnTo>
                    <a:pt x="21828" y="1905"/>
                  </a:lnTo>
                  <a:lnTo>
                    <a:pt x="18891" y="4683"/>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3107" name="Shape 7847"/>
            <p:cNvSpPr/>
            <p:nvPr/>
          </p:nvSpPr>
          <p:spPr>
            <a:xfrm>
              <a:off x="5038502" y="6373462"/>
              <a:ext cx="32622" cy="45561"/>
            </a:xfrm>
            <a:custGeom>
              <a:avLst/>
              <a:gdLst/>
              <a:ahLst/>
              <a:cxnLst/>
              <a:rect l="0" t="0" r="0" b="0"/>
              <a:pathLst>
                <a:path w="32622" h="45561">
                  <a:moveTo>
                    <a:pt x="14842" y="0"/>
                  </a:moveTo>
                  <a:lnTo>
                    <a:pt x="158" y="5397"/>
                  </a:lnTo>
                  <a:lnTo>
                    <a:pt x="158" y="6985"/>
                  </a:lnTo>
                  <a:lnTo>
                    <a:pt x="3571" y="6588"/>
                  </a:lnTo>
                  <a:lnTo>
                    <a:pt x="4762" y="6667"/>
                  </a:lnTo>
                  <a:lnTo>
                    <a:pt x="5873" y="7382"/>
                  </a:lnTo>
                  <a:lnTo>
                    <a:pt x="6667" y="9128"/>
                  </a:lnTo>
                  <a:lnTo>
                    <a:pt x="6984" y="12541"/>
                  </a:lnTo>
                  <a:lnTo>
                    <a:pt x="6984" y="37307"/>
                  </a:lnTo>
                  <a:lnTo>
                    <a:pt x="6667" y="40561"/>
                  </a:lnTo>
                  <a:lnTo>
                    <a:pt x="5556" y="42386"/>
                  </a:lnTo>
                  <a:lnTo>
                    <a:pt x="3412" y="43338"/>
                  </a:lnTo>
                  <a:lnTo>
                    <a:pt x="0" y="44132"/>
                  </a:lnTo>
                  <a:lnTo>
                    <a:pt x="0" y="45561"/>
                  </a:lnTo>
                  <a:lnTo>
                    <a:pt x="23732" y="45561"/>
                  </a:lnTo>
                  <a:lnTo>
                    <a:pt x="23732" y="44132"/>
                  </a:lnTo>
                  <a:lnTo>
                    <a:pt x="20320" y="43816"/>
                  </a:lnTo>
                  <a:lnTo>
                    <a:pt x="17621" y="42863"/>
                  </a:lnTo>
                  <a:lnTo>
                    <a:pt x="15953" y="40719"/>
                  </a:lnTo>
                  <a:lnTo>
                    <a:pt x="15318" y="36672"/>
                  </a:lnTo>
                  <a:lnTo>
                    <a:pt x="15318" y="14367"/>
                  </a:lnTo>
                  <a:lnTo>
                    <a:pt x="15716" y="12621"/>
                  </a:lnTo>
                  <a:lnTo>
                    <a:pt x="16588" y="10875"/>
                  </a:lnTo>
                  <a:lnTo>
                    <a:pt x="19208" y="7700"/>
                  </a:lnTo>
                  <a:lnTo>
                    <a:pt x="20716" y="6667"/>
                  </a:lnTo>
                  <a:lnTo>
                    <a:pt x="22066" y="6271"/>
                  </a:lnTo>
                  <a:lnTo>
                    <a:pt x="24129" y="7223"/>
                  </a:lnTo>
                  <a:lnTo>
                    <a:pt x="26113" y="8811"/>
                  </a:lnTo>
                  <a:lnTo>
                    <a:pt x="28892" y="9763"/>
                  </a:lnTo>
                  <a:lnTo>
                    <a:pt x="30479" y="9446"/>
                  </a:lnTo>
                  <a:lnTo>
                    <a:pt x="31669" y="8493"/>
                  </a:lnTo>
                  <a:lnTo>
                    <a:pt x="32622" y="5397"/>
                  </a:lnTo>
                  <a:lnTo>
                    <a:pt x="32305" y="3175"/>
                  </a:lnTo>
                  <a:lnTo>
                    <a:pt x="31273" y="1428"/>
                  </a:lnTo>
                  <a:lnTo>
                    <a:pt x="29606" y="317"/>
                  </a:lnTo>
                  <a:lnTo>
                    <a:pt x="27304" y="0"/>
                  </a:lnTo>
                  <a:lnTo>
                    <a:pt x="24526" y="476"/>
                  </a:lnTo>
                  <a:lnTo>
                    <a:pt x="21748" y="1905"/>
                  </a:lnTo>
                  <a:lnTo>
                    <a:pt x="18811" y="4683"/>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3108" name="Shape 7848"/>
            <p:cNvSpPr/>
            <p:nvPr/>
          </p:nvSpPr>
          <p:spPr>
            <a:xfrm>
              <a:off x="5431964" y="6351396"/>
              <a:ext cx="49292" cy="67626"/>
            </a:xfrm>
            <a:custGeom>
              <a:avLst/>
              <a:gdLst/>
              <a:ahLst/>
              <a:cxnLst/>
              <a:rect l="0" t="0" r="0" b="0"/>
              <a:pathLst>
                <a:path w="49292" h="67626">
                  <a:moveTo>
                    <a:pt x="15319" y="0"/>
                  </a:moveTo>
                  <a:lnTo>
                    <a:pt x="0" y="4365"/>
                  </a:lnTo>
                  <a:lnTo>
                    <a:pt x="0" y="5952"/>
                  </a:lnTo>
                  <a:lnTo>
                    <a:pt x="2937" y="5713"/>
                  </a:lnTo>
                  <a:lnTo>
                    <a:pt x="5238" y="6031"/>
                  </a:lnTo>
                  <a:lnTo>
                    <a:pt x="6588" y="7143"/>
                  </a:lnTo>
                  <a:lnTo>
                    <a:pt x="7223" y="8968"/>
                  </a:lnTo>
                  <a:lnTo>
                    <a:pt x="7382" y="11826"/>
                  </a:lnTo>
                  <a:lnTo>
                    <a:pt x="7382" y="59531"/>
                  </a:lnTo>
                  <a:lnTo>
                    <a:pt x="7223" y="62706"/>
                  </a:lnTo>
                  <a:lnTo>
                    <a:pt x="6191" y="64531"/>
                  </a:lnTo>
                  <a:lnTo>
                    <a:pt x="3968" y="65483"/>
                  </a:lnTo>
                  <a:lnTo>
                    <a:pt x="0" y="66197"/>
                  </a:lnTo>
                  <a:lnTo>
                    <a:pt x="0" y="67626"/>
                  </a:lnTo>
                  <a:lnTo>
                    <a:pt x="23177" y="67626"/>
                  </a:lnTo>
                  <a:lnTo>
                    <a:pt x="23177" y="66197"/>
                  </a:lnTo>
                  <a:lnTo>
                    <a:pt x="21193" y="66038"/>
                  </a:lnTo>
                  <a:lnTo>
                    <a:pt x="18971" y="65722"/>
                  </a:lnTo>
                  <a:lnTo>
                    <a:pt x="17224" y="65007"/>
                  </a:lnTo>
                  <a:lnTo>
                    <a:pt x="16113" y="63500"/>
                  </a:lnTo>
                  <a:lnTo>
                    <a:pt x="15716" y="61038"/>
                  </a:lnTo>
                  <a:lnTo>
                    <a:pt x="15716" y="43099"/>
                  </a:lnTo>
                  <a:lnTo>
                    <a:pt x="15954" y="43099"/>
                  </a:lnTo>
                  <a:lnTo>
                    <a:pt x="29607" y="61356"/>
                  </a:lnTo>
                  <a:lnTo>
                    <a:pt x="31114" y="63341"/>
                  </a:lnTo>
                  <a:lnTo>
                    <a:pt x="31671" y="64610"/>
                  </a:lnTo>
                  <a:lnTo>
                    <a:pt x="30956" y="65881"/>
                  </a:lnTo>
                  <a:lnTo>
                    <a:pt x="29607" y="66197"/>
                  </a:lnTo>
                  <a:lnTo>
                    <a:pt x="27702" y="66197"/>
                  </a:lnTo>
                  <a:lnTo>
                    <a:pt x="27702" y="67626"/>
                  </a:lnTo>
                  <a:lnTo>
                    <a:pt x="49292" y="67626"/>
                  </a:lnTo>
                  <a:lnTo>
                    <a:pt x="49292" y="66197"/>
                  </a:lnTo>
                  <a:lnTo>
                    <a:pt x="47069" y="65881"/>
                  </a:lnTo>
                  <a:lnTo>
                    <a:pt x="44371" y="64848"/>
                  </a:lnTo>
                  <a:lnTo>
                    <a:pt x="41275" y="62706"/>
                  </a:lnTo>
                  <a:lnTo>
                    <a:pt x="37703" y="58974"/>
                  </a:lnTo>
                  <a:lnTo>
                    <a:pt x="22542" y="39766"/>
                  </a:lnTo>
                  <a:lnTo>
                    <a:pt x="25400" y="37067"/>
                  </a:lnTo>
                  <a:lnTo>
                    <a:pt x="31273" y="31750"/>
                  </a:lnTo>
                  <a:lnTo>
                    <a:pt x="35718" y="28256"/>
                  </a:lnTo>
                  <a:lnTo>
                    <a:pt x="39211" y="26193"/>
                  </a:lnTo>
                  <a:lnTo>
                    <a:pt x="41909" y="25081"/>
                  </a:lnTo>
                  <a:lnTo>
                    <a:pt x="46831" y="24606"/>
                  </a:lnTo>
                  <a:lnTo>
                    <a:pt x="46831" y="23097"/>
                  </a:lnTo>
                  <a:lnTo>
                    <a:pt x="26591" y="23097"/>
                  </a:lnTo>
                  <a:lnTo>
                    <a:pt x="26591" y="24446"/>
                  </a:lnTo>
                  <a:lnTo>
                    <a:pt x="29131" y="24606"/>
                  </a:lnTo>
                  <a:lnTo>
                    <a:pt x="30718" y="25002"/>
                  </a:lnTo>
                  <a:lnTo>
                    <a:pt x="31432" y="25637"/>
                  </a:lnTo>
                  <a:lnTo>
                    <a:pt x="31591" y="26351"/>
                  </a:lnTo>
                  <a:lnTo>
                    <a:pt x="31036" y="27859"/>
                  </a:lnTo>
                  <a:lnTo>
                    <a:pt x="29290" y="29685"/>
                  </a:lnTo>
                  <a:lnTo>
                    <a:pt x="22463" y="35797"/>
                  </a:lnTo>
                  <a:lnTo>
                    <a:pt x="18971" y="38893"/>
                  </a:lnTo>
                  <a:lnTo>
                    <a:pt x="15954" y="41591"/>
                  </a:lnTo>
                  <a:lnTo>
                    <a:pt x="15716" y="41432"/>
                  </a:lnTo>
                  <a:lnTo>
                    <a:pt x="15716" y="237"/>
                  </a:lnTo>
                  <a:lnTo>
                    <a:pt x="15319" y="0"/>
                  </a:lnTo>
                  <a:close/>
                </a:path>
              </a:pathLst>
            </a:custGeom>
            <a:solidFill>
              <a:srgbClr val="000000"/>
            </a:solidFill>
          </p:spPr>
          <p:txBody>
            <a:bodyPr vert="horz" lIns="91440" tIns="45720" rIns="91440" bIns="45720" anchor="t"/>
            <a:lstStyle/>
            <a:p>
              <a:endParaRPr lang="en-IN"/>
            </a:p>
          </p:txBody>
        </p:sp>
        <p:sp>
          <p:nvSpPr>
            <p:cNvPr id="3109" name="Shape 7849"/>
            <p:cNvSpPr/>
            <p:nvPr/>
          </p:nvSpPr>
          <p:spPr>
            <a:xfrm>
              <a:off x="6344696" y="6373462"/>
              <a:ext cx="29368" cy="46593"/>
            </a:xfrm>
            <a:custGeom>
              <a:avLst/>
              <a:gdLst/>
              <a:ahLst/>
              <a:cxnLst/>
              <a:rect l="0" t="0" r="0" b="0"/>
              <a:pathLst>
                <a:path w="29368" h="46593">
                  <a:moveTo>
                    <a:pt x="13812" y="0"/>
                  </a:moveTo>
                  <a:lnTo>
                    <a:pt x="9525" y="556"/>
                  </a:lnTo>
                  <a:lnTo>
                    <a:pt x="6033" y="1984"/>
                  </a:lnTo>
                  <a:lnTo>
                    <a:pt x="3333" y="3968"/>
                  </a:lnTo>
                  <a:lnTo>
                    <a:pt x="1430" y="6510"/>
                  </a:lnTo>
                  <a:lnTo>
                    <a:pt x="397" y="9287"/>
                  </a:lnTo>
                  <a:lnTo>
                    <a:pt x="0" y="12144"/>
                  </a:lnTo>
                  <a:lnTo>
                    <a:pt x="952" y="16986"/>
                  </a:lnTo>
                  <a:lnTo>
                    <a:pt x="3493" y="20797"/>
                  </a:lnTo>
                  <a:lnTo>
                    <a:pt x="7223" y="23892"/>
                  </a:lnTo>
                  <a:lnTo>
                    <a:pt x="11589" y="26591"/>
                  </a:lnTo>
                  <a:lnTo>
                    <a:pt x="17305" y="29845"/>
                  </a:lnTo>
                  <a:lnTo>
                    <a:pt x="19527" y="31273"/>
                  </a:lnTo>
                  <a:lnTo>
                    <a:pt x="21114" y="32941"/>
                  </a:lnTo>
                  <a:lnTo>
                    <a:pt x="22067" y="34926"/>
                  </a:lnTo>
                  <a:lnTo>
                    <a:pt x="22463" y="37147"/>
                  </a:lnTo>
                  <a:lnTo>
                    <a:pt x="21669" y="40641"/>
                  </a:lnTo>
                  <a:lnTo>
                    <a:pt x="19686" y="42942"/>
                  </a:lnTo>
                  <a:lnTo>
                    <a:pt x="17066" y="44053"/>
                  </a:lnTo>
                  <a:lnTo>
                    <a:pt x="14446" y="44371"/>
                  </a:lnTo>
                  <a:lnTo>
                    <a:pt x="10240" y="43736"/>
                  </a:lnTo>
                  <a:lnTo>
                    <a:pt x="7143" y="41990"/>
                  </a:lnTo>
                  <a:lnTo>
                    <a:pt x="4921" y="39450"/>
                  </a:lnTo>
                  <a:lnTo>
                    <a:pt x="3333" y="36513"/>
                  </a:lnTo>
                  <a:lnTo>
                    <a:pt x="1667" y="30559"/>
                  </a:lnTo>
                  <a:lnTo>
                    <a:pt x="79" y="30559"/>
                  </a:lnTo>
                  <a:lnTo>
                    <a:pt x="79" y="45958"/>
                  </a:lnTo>
                  <a:lnTo>
                    <a:pt x="1350" y="45958"/>
                  </a:lnTo>
                  <a:lnTo>
                    <a:pt x="2223" y="45085"/>
                  </a:lnTo>
                  <a:lnTo>
                    <a:pt x="3572" y="44767"/>
                  </a:lnTo>
                  <a:lnTo>
                    <a:pt x="5874" y="45006"/>
                  </a:lnTo>
                  <a:lnTo>
                    <a:pt x="8652" y="45641"/>
                  </a:lnTo>
                  <a:lnTo>
                    <a:pt x="15002" y="46593"/>
                  </a:lnTo>
                  <a:lnTo>
                    <a:pt x="18336" y="46197"/>
                  </a:lnTo>
                  <a:lnTo>
                    <a:pt x="21590" y="45165"/>
                  </a:lnTo>
                  <a:lnTo>
                    <a:pt x="24606" y="43418"/>
                  </a:lnTo>
                  <a:lnTo>
                    <a:pt x="27067" y="40957"/>
                  </a:lnTo>
                  <a:lnTo>
                    <a:pt x="28813" y="37703"/>
                  </a:lnTo>
                  <a:lnTo>
                    <a:pt x="29368" y="33813"/>
                  </a:lnTo>
                  <a:lnTo>
                    <a:pt x="28813" y="29845"/>
                  </a:lnTo>
                  <a:lnTo>
                    <a:pt x="26987" y="26828"/>
                  </a:lnTo>
                  <a:lnTo>
                    <a:pt x="24369" y="24368"/>
                  </a:lnTo>
                  <a:lnTo>
                    <a:pt x="21114" y="22146"/>
                  </a:lnTo>
                  <a:lnTo>
                    <a:pt x="10398" y="15796"/>
                  </a:lnTo>
                  <a:lnTo>
                    <a:pt x="8176" y="14050"/>
                  </a:lnTo>
                  <a:lnTo>
                    <a:pt x="6827" y="12144"/>
                  </a:lnTo>
                  <a:lnTo>
                    <a:pt x="6112" y="8731"/>
                  </a:lnTo>
                  <a:lnTo>
                    <a:pt x="6508" y="6667"/>
                  </a:lnTo>
                  <a:lnTo>
                    <a:pt x="7859" y="4603"/>
                  </a:lnTo>
                  <a:lnTo>
                    <a:pt x="10161" y="2937"/>
                  </a:lnTo>
                  <a:lnTo>
                    <a:pt x="13652" y="2302"/>
                  </a:lnTo>
                  <a:lnTo>
                    <a:pt x="16907" y="2778"/>
                  </a:lnTo>
                  <a:lnTo>
                    <a:pt x="20002" y="4603"/>
                  </a:lnTo>
                  <a:lnTo>
                    <a:pt x="21431" y="6191"/>
                  </a:lnTo>
                  <a:lnTo>
                    <a:pt x="22622" y="8334"/>
                  </a:lnTo>
                  <a:lnTo>
                    <a:pt x="23734" y="11112"/>
                  </a:lnTo>
                  <a:lnTo>
                    <a:pt x="24606" y="14526"/>
                  </a:lnTo>
                  <a:lnTo>
                    <a:pt x="26115" y="14526"/>
                  </a:lnTo>
                  <a:lnTo>
                    <a:pt x="25718" y="953"/>
                  </a:lnTo>
                  <a:lnTo>
                    <a:pt x="24606" y="953"/>
                  </a:lnTo>
                  <a:lnTo>
                    <a:pt x="24051" y="1587"/>
                  </a:lnTo>
                  <a:lnTo>
                    <a:pt x="22940" y="1984"/>
                  </a:lnTo>
                  <a:lnTo>
                    <a:pt x="21431" y="1747"/>
                  </a:lnTo>
                  <a:lnTo>
                    <a:pt x="19368" y="1032"/>
                  </a:lnTo>
                  <a:lnTo>
                    <a:pt x="16827" y="317"/>
                  </a:lnTo>
                  <a:lnTo>
                    <a:pt x="13812" y="0"/>
                  </a:lnTo>
                  <a:close/>
                </a:path>
              </a:pathLst>
            </a:custGeom>
            <a:solidFill>
              <a:srgbClr val="000000"/>
            </a:solidFill>
          </p:spPr>
          <p:txBody>
            <a:bodyPr vert="horz" lIns="91440" tIns="45720" rIns="91440" bIns="45720" anchor="t"/>
            <a:lstStyle/>
            <a:p>
              <a:endParaRPr lang="en-IN"/>
            </a:p>
          </p:txBody>
        </p:sp>
        <p:sp>
          <p:nvSpPr>
            <p:cNvPr id="3110" name="Shape 7850"/>
            <p:cNvSpPr/>
            <p:nvPr/>
          </p:nvSpPr>
          <p:spPr>
            <a:xfrm>
              <a:off x="6279292" y="6373462"/>
              <a:ext cx="29447" cy="46593"/>
            </a:xfrm>
            <a:custGeom>
              <a:avLst/>
              <a:gdLst/>
              <a:ahLst/>
              <a:cxnLst/>
              <a:rect l="0" t="0" r="0" b="0"/>
              <a:pathLst>
                <a:path w="29447" h="46593">
                  <a:moveTo>
                    <a:pt x="13889" y="0"/>
                  </a:moveTo>
                  <a:lnTo>
                    <a:pt x="9525" y="556"/>
                  </a:lnTo>
                  <a:lnTo>
                    <a:pt x="6031" y="1984"/>
                  </a:lnTo>
                  <a:lnTo>
                    <a:pt x="3333" y="3968"/>
                  </a:lnTo>
                  <a:lnTo>
                    <a:pt x="1507" y="6510"/>
                  </a:lnTo>
                  <a:lnTo>
                    <a:pt x="396" y="9287"/>
                  </a:lnTo>
                  <a:lnTo>
                    <a:pt x="0" y="12144"/>
                  </a:lnTo>
                  <a:lnTo>
                    <a:pt x="952" y="16986"/>
                  </a:lnTo>
                  <a:lnTo>
                    <a:pt x="3491" y="20797"/>
                  </a:lnTo>
                  <a:lnTo>
                    <a:pt x="7222" y="23892"/>
                  </a:lnTo>
                  <a:lnTo>
                    <a:pt x="11587" y="26591"/>
                  </a:lnTo>
                  <a:lnTo>
                    <a:pt x="17303" y="29845"/>
                  </a:lnTo>
                  <a:lnTo>
                    <a:pt x="19525" y="31273"/>
                  </a:lnTo>
                  <a:lnTo>
                    <a:pt x="21112" y="32941"/>
                  </a:lnTo>
                  <a:lnTo>
                    <a:pt x="22066" y="34926"/>
                  </a:lnTo>
                  <a:lnTo>
                    <a:pt x="22462" y="37147"/>
                  </a:lnTo>
                  <a:lnTo>
                    <a:pt x="21669" y="40641"/>
                  </a:lnTo>
                  <a:lnTo>
                    <a:pt x="19684" y="42942"/>
                  </a:lnTo>
                  <a:lnTo>
                    <a:pt x="17143" y="44053"/>
                  </a:lnTo>
                  <a:lnTo>
                    <a:pt x="14446" y="44371"/>
                  </a:lnTo>
                  <a:lnTo>
                    <a:pt x="10238" y="43736"/>
                  </a:lnTo>
                  <a:lnTo>
                    <a:pt x="7143" y="41990"/>
                  </a:lnTo>
                  <a:lnTo>
                    <a:pt x="4921" y="39450"/>
                  </a:lnTo>
                  <a:lnTo>
                    <a:pt x="3333" y="36513"/>
                  </a:lnTo>
                  <a:lnTo>
                    <a:pt x="1666" y="30559"/>
                  </a:lnTo>
                  <a:lnTo>
                    <a:pt x="79" y="30559"/>
                  </a:lnTo>
                  <a:lnTo>
                    <a:pt x="79" y="45958"/>
                  </a:lnTo>
                  <a:lnTo>
                    <a:pt x="1428" y="45958"/>
                  </a:lnTo>
                  <a:lnTo>
                    <a:pt x="2222" y="45085"/>
                  </a:lnTo>
                  <a:lnTo>
                    <a:pt x="3571" y="44767"/>
                  </a:lnTo>
                  <a:lnTo>
                    <a:pt x="5872" y="45006"/>
                  </a:lnTo>
                  <a:lnTo>
                    <a:pt x="8651" y="45641"/>
                  </a:lnTo>
                  <a:lnTo>
                    <a:pt x="15081" y="46593"/>
                  </a:lnTo>
                  <a:lnTo>
                    <a:pt x="18335" y="46197"/>
                  </a:lnTo>
                  <a:lnTo>
                    <a:pt x="21590" y="45165"/>
                  </a:lnTo>
                  <a:lnTo>
                    <a:pt x="24606" y="43418"/>
                  </a:lnTo>
                  <a:lnTo>
                    <a:pt x="27066" y="40957"/>
                  </a:lnTo>
                  <a:lnTo>
                    <a:pt x="28812" y="37703"/>
                  </a:lnTo>
                  <a:lnTo>
                    <a:pt x="29447" y="33813"/>
                  </a:lnTo>
                  <a:lnTo>
                    <a:pt x="28812" y="29845"/>
                  </a:lnTo>
                  <a:lnTo>
                    <a:pt x="27066" y="26828"/>
                  </a:lnTo>
                  <a:lnTo>
                    <a:pt x="24447" y="24368"/>
                  </a:lnTo>
                  <a:lnTo>
                    <a:pt x="21112" y="22146"/>
                  </a:lnTo>
                  <a:lnTo>
                    <a:pt x="10397" y="15796"/>
                  </a:lnTo>
                  <a:lnTo>
                    <a:pt x="8175" y="14050"/>
                  </a:lnTo>
                  <a:lnTo>
                    <a:pt x="6905" y="12144"/>
                  </a:lnTo>
                  <a:lnTo>
                    <a:pt x="6111" y="8731"/>
                  </a:lnTo>
                  <a:lnTo>
                    <a:pt x="6587" y="6667"/>
                  </a:lnTo>
                  <a:lnTo>
                    <a:pt x="7857" y="4603"/>
                  </a:lnTo>
                  <a:lnTo>
                    <a:pt x="10159" y="2937"/>
                  </a:lnTo>
                  <a:lnTo>
                    <a:pt x="13652" y="2302"/>
                  </a:lnTo>
                  <a:lnTo>
                    <a:pt x="16985" y="2778"/>
                  </a:lnTo>
                  <a:lnTo>
                    <a:pt x="20002" y="4603"/>
                  </a:lnTo>
                  <a:lnTo>
                    <a:pt x="21431" y="6191"/>
                  </a:lnTo>
                  <a:lnTo>
                    <a:pt x="22700" y="8334"/>
                  </a:lnTo>
                  <a:lnTo>
                    <a:pt x="23732" y="11112"/>
                  </a:lnTo>
                  <a:lnTo>
                    <a:pt x="24685" y="14526"/>
                  </a:lnTo>
                  <a:lnTo>
                    <a:pt x="26193" y="14526"/>
                  </a:lnTo>
                  <a:lnTo>
                    <a:pt x="25796" y="953"/>
                  </a:lnTo>
                  <a:lnTo>
                    <a:pt x="24685" y="953"/>
                  </a:lnTo>
                  <a:lnTo>
                    <a:pt x="24050" y="1587"/>
                  </a:lnTo>
                  <a:lnTo>
                    <a:pt x="23018" y="1984"/>
                  </a:lnTo>
                  <a:lnTo>
                    <a:pt x="21510" y="1747"/>
                  </a:lnTo>
                  <a:lnTo>
                    <a:pt x="19446" y="1032"/>
                  </a:lnTo>
                  <a:lnTo>
                    <a:pt x="16906" y="317"/>
                  </a:lnTo>
                  <a:lnTo>
                    <a:pt x="13889" y="0"/>
                  </a:lnTo>
                  <a:close/>
                </a:path>
              </a:pathLst>
            </a:custGeom>
            <a:solidFill>
              <a:srgbClr val="000000"/>
            </a:solidFill>
          </p:spPr>
          <p:txBody>
            <a:bodyPr vert="horz" lIns="91440" tIns="45720" rIns="91440" bIns="45720" anchor="t"/>
            <a:lstStyle/>
            <a:p>
              <a:endParaRPr lang="en-IN"/>
            </a:p>
          </p:txBody>
        </p:sp>
        <p:sp>
          <p:nvSpPr>
            <p:cNvPr id="3111" name="Shape 7851"/>
            <p:cNvSpPr/>
            <p:nvPr/>
          </p:nvSpPr>
          <p:spPr>
            <a:xfrm>
              <a:off x="5851381" y="6373462"/>
              <a:ext cx="29368" cy="46593"/>
            </a:xfrm>
            <a:custGeom>
              <a:avLst/>
              <a:gdLst/>
              <a:ahLst/>
              <a:cxnLst/>
              <a:rect l="0" t="0" r="0" b="0"/>
              <a:pathLst>
                <a:path w="29368" h="46593">
                  <a:moveTo>
                    <a:pt x="13811" y="0"/>
                  </a:moveTo>
                  <a:lnTo>
                    <a:pt x="9525" y="556"/>
                  </a:lnTo>
                  <a:lnTo>
                    <a:pt x="6032" y="1984"/>
                  </a:lnTo>
                  <a:lnTo>
                    <a:pt x="3333" y="3968"/>
                  </a:lnTo>
                  <a:lnTo>
                    <a:pt x="1428" y="6510"/>
                  </a:lnTo>
                  <a:lnTo>
                    <a:pt x="397" y="9287"/>
                  </a:lnTo>
                  <a:lnTo>
                    <a:pt x="0" y="12144"/>
                  </a:lnTo>
                  <a:lnTo>
                    <a:pt x="952" y="16986"/>
                  </a:lnTo>
                  <a:lnTo>
                    <a:pt x="3492" y="20797"/>
                  </a:lnTo>
                  <a:lnTo>
                    <a:pt x="7223" y="23892"/>
                  </a:lnTo>
                  <a:lnTo>
                    <a:pt x="11588" y="26591"/>
                  </a:lnTo>
                  <a:lnTo>
                    <a:pt x="17303" y="29845"/>
                  </a:lnTo>
                  <a:lnTo>
                    <a:pt x="19526" y="31273"/>
                  </a:lnTo>
                  <a:lnTo>
                    <a:pt x="21113" y="32941"/>
                  </a:lnTo>
                  <a:lnTo>
                    <a:pt x="22066" y="34926"/>
                  </a:lnTo>
                  <a:lnTo>
                    <a:pt x="22463" y="37147"/>
                  </a:lnTo>
                  <a:lnTo>
                    <a:pt x="21669" y="40641"/>
                  </a:lnTo>
                  <a:lnTo>
                    <a:pt x="19684" y="42942"/>
                  </a:lnTo>
                  <a:lnTo>
                    <a:pt x="17066" y="44053"/>
                  </a:lnTo>
                  <a:lnTo>
                    <a:pt x="14446" y="44371"/>
                  </a:lnTo>
                  <a:lnTo>
                    <a:pt x="10240" y="43736"/>
                  </a:lnTo>
                  <a:lnTo>
                    <a:pt x="7143" y="41990"/>
                  </a:lnTo>
                  <a:lnTo>
                    <a:pt x="4921" y="39450"/>
                  </a:lnTo>
                  <a:lnTo>
                    <a:pt x="3333" y="36513"/>
                  </a:lnTo>
                  <a:lnTo>
                    <a:pt x="1667" y="30559"/>
                  </a:lnTo>
                  <a:lnTo>
                    <a:pt x="79" y="30559"/>
                  </a:lnTo>
                  <a:lnTo>
                    <a:pt x="79" y="45958"/>
                  </a:lnTo>
                  <a:lnTo>
                    <a:pt x="1349" y="45958"/>
                  </a:lnTo>
                  <a:lnTo>
                    <a:pt x="2222" y="45085"/>
                  </a:lnTo>
                  <a:lnTo>
                    <a:pt x="3572" y="44767"/>
                  </a:lnTo>
                  <a:lnTo>
                    <a:pt x="5873" y="45006"/>
                  </a:lnTo>
                  <a:lnTo>
                    <a:pt x="8652" y="45641"/>
                  </a:lnTo>
                  <a:lnTo>
                    <a:pt x="15002" y="46593"/>
                  </a:lnTo>
                  <a:lnTo>
                    <a:pt x="18336" y="46197"/>
                  </a:lnTo>
                  <a:lnTo>
                    <a:pt x="21590" y="45165"/>
                  </a:lnTo>
                  <a:lnTo>
                    <a:pt x="24606" y="43418"/>
                  </a:lnTo>
                  <a:lnTo>
                    <a:pt x="27067" y="40957"/>
                  </a:lnTo>
                  <a:lnTo>
                    <a:pt x="28813" y="37703"/>
                  </a:lnTo>
                  <a:lnTo>
                    <a:pt x="29368" y="33813"/>
                  </a:lnTo>
                  <a:lnTo>
                    <a:pt x="28813" y="29845"/>
                  </a:lnTo>
                  <a:lnTo>
                    <a:pt x="26987" y="26828"/>
                  </a:lnTo>
                  <a:lnTo>
                    <a:pt x="24368" y="24368"/>
                  </a:lnTo>
                  <a:lnTo>
                    <a:pt x="21113" y="22146"/>
                  </a:lnTo>
                  <a:lnTo>
                    <a:pt x="10398" y="15796"/>
                  </a:lnTo>
                  <a:lnTo>
                    <a:pt x="8176" y="14050"/>
                  </a:lnTo>
                  <a:lnTo>
                    <a:pt x="6826" y="12144"/>
                  </a:lnTo>
                  <a:lnTo>
                    <a:pt x="6112" y="8731"/>
                  </a:lnTo>
                  <a:lnTo>
                    <a:pt x="6508" y="6667"/>
                  </a:lnTo>
                  <a:lnTo>
                    <a:pt x="7858" y="4603"/>
                  </a:lnTo>
                  <a:lnTo>
                    <a:pt x="10159" y="2937"/>
                  </a:lnTo>
                  <a:lnTo>
                    <a:pt x="13652" y="2302"/>
                  </a:lnTo>
                  <a:lnTo>
                    <a:pt x="16907" y="2778"/>
                  </a:lnTo>
                  <a:lnTo>
                    <a:pt x="20002" y="4603"/>
                  </a:lnTo>
                  <a:lnTo>
                    <a:pt x="21431" y="6191"/>
                  </a:lnTo>
                  <a:lnTo>
                    <a:pt x="22622" y="8334"/>
                  </a:lnTo>
                  <a:lnTo>
                    <a:pt x="23733" y="11112"/>
                  </a:lnTo>
                  <a:lnTo>
                    <a:pt x="24606" y="14526"/>
                  </a:lnTo>
                  <a:lnTo>
                    <a:pt x="26115" y="14526"/>
                  </a:lnTo>
                  <a:lnTo>
                    <a:pt x="25717" y="953"/>
                  </a:lnTo>
                  <a:lnTo>
                    <a:pt x="24606" y="953"/>
                  </a:lnTo>
                  <a:lnTo>
                    <a:pt x="24051" y="1587"/>
                  </a:lnTo>
                  <a:lnTo>
                    <a:pt x="22940" y="1984"/>
                  </a:lnTo>
                  <a:lnTo>
                    <a:pt x="21431" y="1747"/>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112" name="Shape 7852"/>
            <p:cNvSpPr/>
            <p:nvPr/>
          </p:nvSpPr>
          <p:spPr>
            <a:xfrm>
              <a:off x="5398626" y="6373462"/>
              <a:ext cx="29448" cy="46593"/>
            </a:xfrm>
            <a:custGeom>
              <a:avLst/>
              <a:gdLst/>
              <a:ahLst/>
              <a:cxnLst/>
              <a:rect l="0" t="0" r="0" b="0"/>
              <a:pathLst>
                <a:path w="29448" h="46593">
                  <a:moveTo>
                    <a:pt x="13891" y="0"/>
                  </a:moveTo>
                  <a:lnTo>
                    <a:pt x="9525" y="556"/>
                  </a:lnTo>
                  <a:lnTo>
                    <a:pt x="6032" y="1984"/>
                  </a:lnTo>
                  <a:lnTo>
                    <a:pt x="3413" y="3968"/>
                  </a:lnTo>
                  <a:lnTo>
                    <a:pt x="1508" y="6510"/>
                  </a:lnTo>
                  <a:lnTo>
                    <a:pt x="397" y="9287"/>
                  </a:lnTo>
                  <a:lnTo>
                    <a:pt x="0" y="12144"/>
                  </a:lnTo>
                  <a:lnTo>
                    <a:pt x="1032" y="16986"/>
                  </a:lnTo>
                  <a:lnTo>
                    <a:pt x="3572" y="20797"/>
                  </a:lnTo>
                  <a:lnTo>
                    <a:pt x="7223" y="23892"/>
                  </a:lnTo>
                  <a:lnTo>
                    <a:pt x="11588" y="26591"/>
                  </a:lnTo>
                  <a:lnTo>
                    <a:pt x="17383" y="29845"/>
                  </a:lnTo>
                  <a:lnTo>
                    <a:pt x="19526" y="31273"/>
                  </a:lnTo>
                  <a:lnTo>
                    <a:pt x="21113" y="32941"/>
                  </a:lnTo>
                  <a:lnTo>
                    <a:pt x="22146" y="34926"/>
                  </a:lnTo>
                  <a:lnTo>
                    <a:pt x="22542" y="37147"/>
                  </a:lnTo>
                  <a:lnTo>
                    <a:pt x="21748" y="40641"/>
                  </a:lnTo>
                  <a:lnTo>
                    <a:pt x="19765" y="42942"/>
                  </a:lnTo>
                  <a:lnTo>
                    <a:pt x="17145" y="44053"/>
                  </a:lnTo>
                  <a:lnTo>
                    <a:pt x="14526" y="44371"/>
                  </a:lnTo>
                  <a:lnTo>
                    <a:pt x="10318" y="43736"/>
                  </a:lnTo>
                  <a:lnTo>
                    <a:pt x="7143" y="41990"/>
                  </a:lnTo>
                  <a:lnTo>
                    <a:pt x="4921" y="39450"/>
                  </a:lnTo>
                  <a:lnTo>
                    <a:pt x="3413" y="36513"/>
                  </a:lnTo>
                  <a:lnTo>
                    <a:pt x="1746" y="30559"/>
                  </a:lnTo>
                  <a:lnTo>
                    <a:pt x="158" y="30559"/>
                  </a:lnTo>
                  <a:lnTo>
                    <a:pt x="158" y="45958"/>
                  </a:lnTo>
                  <a:lnTo>
                    <a:pt x="1428" y="45958"/>
                  </a:lnTo>
                  <a:lnTo>
                    <a:pt x="2222" y="45085"/>
                  </a:lnTo>
                  <a:lnTo>
                    <a:pt x="3572" y="44767"/>
                  </a:lnTo>
                  <a:lnTo>
                    <a:pt x="5953" y="45006"/>
                  </a:lnTo>
                  <a:lnTo>
                    <a:pt x="8731" y="45641"/>
                  </a:lnTo>
                  <a:lnTo>
                    <a:pt x="15081" y="46593"/>
                  </a:lnTo>
                  <a:lnTo>
                    <a:pt x="18336" y="46197"/>
                  </a:lnTo>
                  <a:lnTo>
                    <a:pt x="21589" y="45165"/>
                  </a:lnTo>
                  <a:lnTo>
                    <a:pt x="24606" y="43418"/>
                  </a:lnTo>
                  <a:lnTo>
                    <a:pt x="27146" y="40957"/>
                  </a:lnTo>
                  <a:lnTo>
                    <a:pt x="28813" y="37703"/>
                  </a:lnTo>
                  <a:lnTo>
                    <a:pt x="29448" y="33813"/>
                  </a:lnTo>
                  <a:lnTo>
                    <a:pt x="28813" y="29845"/>
                  </a:lnTo>
                  <a:lnTo>
                    <a:pt x="27067" y="26828"/>
                  </a:lnTo>
                  <a:lnTo>
                    <a:pt x="24447" y="24368"/>
                  </a:lnTo>
                  <a:lnTo>
                    <a:pt x="21113" y="22146"/>
                  </a:lnTo>
                  <a:lnTo>
                    <a:pt x="10398" y="15796"/>
                  </a:lnTo>
                  <a:lnTo>
                    <a:pt x="8176" y="14050"/>
                  </a:lnTo>
                  <a:lnTo>
                    <a:pt x="6906" y="12144"/>
                  </a:lnTo>
                  <a:lnTo>
                    <a:pt x="6191" y="8731"/>
                  </a:lnTo>
                  <a:lnTo>
                    <a:pt x="6588" y="6667"/>
                  </a:lnTo>
                  <a:lnTo>
                    <a:pt x="7937" y="4603"/>
                  </a:lnTo>
                  <a:lnTo>
                    <a:pt x="10240" y="2937"/>
                  </a:lnTo>
                  <a:lnTo>
                    <a:pt x="13732" y="2302"/>
                  </a:lnTo>
                  <a:lnTo>
                    <a:pt x="16986" y="2778"/>
                  </a:lnTo>
                  <a:lnTo>
                    <a:pt x="20002" y="4603"/>
                  </a:lnTo>
                  <a:lnTo>
                    <a:pt x="21431" y="6191"/>
                  </a:lnTo>
                  <a:lnTo>
                    <a:pt x="22701" y="8334"/>
                  </a:lnTo>
                  <a:lnTo>
                    <a:pt x="23733" y="11112"/>
                  </a:lnTo>
                  <a:lnTo>
                    <a:pt x="24686" y="14526"/>
                  </a:lnTo>
                  <a:lnTo>
                    <a:pt x="26193" y="14526"/>
                  </a:lnTo>
                  <a:lnTo>
                    <a:pt x="25797" y="953"/>
                  </a:lnTo>
                  <a:lnTo>
                    <a:pt x="24686" y="953"/>
                  </a:lnTo>
                  <a:lnTo>
                    <a:pt x="24129" y="1587"/>
                  </a:lnTo>
                  <a:lnTo>
                    <a:pt x="23018" y="1984"/>
                  </a:lnTo>
                  <a:lnTo>
                    <a:pt x="21511" y="1747"/>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113" name="Shape 7853"/>
            <p:cNvSpPr/>
            <p:nvPr/>
          </p:nvSpPr>
          <p:spPr>
            <a:xfrm>
              <a:off x="5307503" y="6373462"/>
              <a:ext cx="29448" cy="46593"/>
            </a:xfrm>
            <a:custGeom>
              <a:avLst/>
              <a:gdLst/>
              <a:ahLst/>
              <a:cxnLst/>
              <a:rect l="0" t="0" r="0" b="0"/>
              <a:pathLst>
                <a:path w="29448" h="46593">
                  <a:moveTo>
                    <a:pt x="13891" y="0"/>
                  </a:moveTo>
                  <a:lnTo>
                    <a:pt x="9525" y="556"/>
                  </a:lnTo>
                  <a:lnTo>
                    <a:pt x="6032" y="1984"/>
                  </a:lnTo>
                  <a:lnTo>
                    <a:pt x="3413" y="3968"/>
                  </a:lnTo>
                  <a:lnTo>
                    <a:pt x="1508" y="6510"/>
                  </a:lnTo>
                  <a:lnTo>
                    <a:pt x="397" y="9287"/>
                  </a:lnTo>
                  <a:lnTo>
                    <a:pt x="0" y="12144"/>
                  </a:lnTo>
                  <a:lnTo>
                    <a:pt x="1032" y="16986"/>
                  </a:lnTo>
                  <a:lnTo>
                    <a:pt x="3492" y="20797"/>
                  </a:lnTo>
                  <a:lnTo>
                    <a:pt x="7223" y="23892"/>
                  </a:lnTo>
                  <a:lnTo>
                    <a:pt x="11588" y="26591"/>
                  </a:lnTo>
                  <a:lnTo>
                    <a:pt x="17383" y="29845"/>
                  </a:lnTo>
                  <a:lnTo>
                    <a:pt x="19526" y="31273"/>
                  </a:lnTo>
                  <a:lnTo>
                    <a:pt x="21113" y="32941"/>
                  </a:lnTo>
                  <a:lnTo>
                    <a:pt x="22066" y="34926"/>
                  </a:lnTo>
                  <a:lnTo>
                    <a:pt x="22463" y="37147"/>
                  </a:lnTo>
                  <a:lnTo>
                    <a:pt x="21749" y="40641"/>
                  </a:lnTo>
                  <a:lnTo>
                    <a:pt x="19765" y="42942"/>
                  </a:lnTo>
                  <a:lnTo>
                    <a:pt x="17145" y="44053"/>
                  </a:lnTo>
                  <a:lnTo>
                    <a:pt x="14446" y="44371"/>
                  </a:lnTo>
                  <a:lnTo>
                    <a:pt x="10240" y="43736"/>
                  </a:lnTo>
                  <a:lnTo>
                    <a:pt x="7143" y="41990"/>
                  </a:lnTo>
                  <a:lnTo>
                    <a:pt x="4921" y="39450"/>
                  </a:lnTo>
                  <a:lnTo>
                    <a:pt x="3413" y="36513"/>
                  </a:lnTo>
                  <a:lnTo>
                    <a:pt x="1667" y="30559"/>
                  </a:lnTo>
                  <a:lnTo>
                    <a:pt x="80" y="30559"/>
                  </a:lnTo>
                  <a:lnTo>
                    <a:pt x="80" y="45958"/>
                  </a:lnTo>
                  <a:lnTo>
                    <a:pt x="1428" y="45958"/>
                  </a:lnTo>
                  <a:lnTo>
                    <a:pt x="2222" y="45085"/>
                  </a:lnTo>
                  <a:lnTo>
                    <a:pt x="3572" y="44767"/>
                  </a:lnTo>
                  <a:lnTo>
                    <a:pt x="8652" y="45641"/>
                  </a:lnTo>
                  <a:lnTo>
                    <a:pt x="15081" y="46593"/>
                  </a:lnTo>
                  <a:lnTo>
                    <a:pt x="18336" y="46197"/>
                  </a:lnTo>
                  <a:lnTo>
                    <a:pt x="21590" y="45165"/>
                  </a:lnTo>
                  <a:lnTo>
                    <a:pt x="24606" y="43418"/>
                  </a:lnTo>
                  <a:lnTo>
                    <a:pt x="27146" y="40957"/>
                  </a:lnTo>
                  <a:lnTo>
                    <a:pt x="28813" y="37703"/>
                  </a:lnTo>
                  <a:lnTo>
                    <a:pt x="29448" y="33813"/>
                  </a:lnTo>
                  <a:lnTo>
                    <a:pt x="28813" y="29845"/>
                  </a:lnTo>
                  <a:lnTo>
                    <a:pt x="27067" y="26828"/>
                  </a:lnTo>
                  <a:lnTo>
                    <a:pt x="24447" y="24368"/>
                  </a:lnTo>
                  <a:lnTo>
                    <a:pt x="21113" y="22146"/>
                  </a:lnTo>
                  <a:lnTo>
                    <a:pt x="10398" y="15796"/>
                  </a:lnTo>
                  <a:lnTo>
                    <a:pt x="8176" y="14050"/>
                  </a:lnTo>
                  <a:lnTo>
                    <a:pt x="6906" y="12144"/>
                  </a:lnTo>
                  <a:lnTo>
                    <a:pt x="6191" y="8731"/>
                  </a:lnTo>
                  <a:lnTo>
                    <a:pt x="6588" y="6667"/>
                  </a:lnTo>
                  <a:lnTo>
                    <a:pt x="7858" y="4603"/>
                  </a:lnTo>
                  <a:lnTo>
                    <a:pt x="10160" y="2937"/>
                  </a:lnTo>
                  <a:lnTo>
                    <a:pt x="13652" y="2302"/>
                  </a:lnTo>
                  <a:lnTo>
                    <a:pt x="16986" y="2778"/>
                  </a:lnTo>
                  <a:lnTo>
                    <a:pt x="20002" y="4603"/>
                  </a:lnTo>
                  <a:lnTo>
                    <a:pt x="21431" y="6191"/>
                  </a:lnTo>
                  <a:lnTo>
                    <a:pt x="22701" y="8334"/>
                  </a:lnTo>
                  <a:lnTo>
                    <a:pt x="23733" y="11112"/>
                  </a:lnTo>
                  <a:lnTo>
                    <a:pt x="24686" y="14526"/>
                  </a:lnTo>
                  <a:lnTo>
                    <a:pt x="26193" y="14526"/>
                  </a:lnTo>
                  <a:lnTo>
                    <a:pt x="25797" y="953"/>
                  </a:lnTo>
                  <a:lnTo>
                    <a:pt x="24686" y="953"/>
                  </a:lnTo>
                  <a:lnTo>
                    <a:pt x="24051" y="1587"/>
                  </a:lnTo>
                  <a:lnTo>
                    <a:pt x="23018" y="1984"/>
                  </a:lnTo>
                  <a:lnTo>
                    <a:pt x="21511" y="1747"/>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114" name="Shape 7854"/>
            <p:cNvSpPr/>
            <p:nvPr/>
          </p:nvSpPr>
          <p:spPr>
            <a:xfrm>
              <a:off x="4928091" y="6373462"/>
              <a:ext cx="29448" cy="46593"/>
            </a:xfrm>
            <a:custGeom>
              <a:avLst/>
              <a:gdLst/>
              <a:ahLst/>
              <a:cxnLst/>
              <a:rect l="0" t="0" r="0" b="0"/>
              <a:pathLst>
                <a:path w="29448" h="46593">
                  <a:moveTo>
                    <a:pt x="13891" y="0"/>
                  </a:moveTo>
                  <a:lnTo>
                    <a:pt x="9525" y="556"/>
                  </a:lnTo>
                  <a:lnTo>
                    <a:pt x="6032" y="1984"/>
                  </a:lnTo>
                  <a:lnTo>
                    <a:pt x="3413" y="3968"/>
                  </a:lnTo>
                  <a:lnTo>
                    <a:pt x="1508" y="6510"/>
                  </a:lnTo>
                  <a:lnTo>
                    <a:pt x="397" y="9287"/>
                  </a:lnTo>
                  <a:lnTo>
                    <a:pt x="0" y="12144"/>
                  </a:lnTo>
                  <a:lnTo>
                    <a:pt x="1032" y="16986"/>
                  </a:lnTo>
                  <a:lnTo>
                    <a:pt x="3572" y="20797"/>
                  </a:lnTo>
                  <a:lnTo>
                    <a:pt x="7223" y="23892"/>
                  </a:lnTo>
                  <a:lnTo>
                    <a:pt x="11588" y="26591"/>
                  </a:lnTo>
                  <a:lnTo>
                    <a:pt x="17383" y="29845"/>
                  </a:lnTo>
                  <a:lnTo>
                    <a:pt x="19526" y="31273"/>
                  </a:lnTo>
                  <a:lnTo>
                    <a:pt x="21113" y="32941"/>
                  </a:lnTo>
                  <a:lnTo>
                    <a:pt x="22146" y="34926"/>
                  </a:lnTo>
                  <a:lnTo>
                    <a:pt x="22542" y="37147"/>
                  </a:lnTo>
                  <a:lnTo>
                    <a:pt x="21749" y="40641"/>
                  </a:lnTo>
                  <a:lnTo>
                    <a:pt x="19765" y="42942"/>
                  </a:lnTo>
                  <a:lnTo>
                    <a:pt x="17145" y="44053"/>
                  </a:lnTo>
                  <a:lnTo>
                    <a:pt x="14526" y="44371"/>
                  </a:lnTo>
                  <a:lnTo>
                    <a:pt x="10318" y="43736"/>
                  </a:lnTo>
                  <a:lnTo>
                    <a:pt x="7143" y="41990"/>
                  </a:lnTo>
                  <a:lnTo>
                    <a:pt x="4921" y="39450"/>
                  </a:lnTo>
                  <a:lnTo>
                    <a:pt x="3413" y="36513"/>
                  </a:lnTo>
                  <a:lnTo>
                    <a:pt x="1746" y="30559"/>
                  </a:lnTo>
                  <a:lnTo>
                    <a:pt x="158" y="30559"/>
                  </a:lnTo>
                  <a:lnTo>
                    <a:pt x="158" y="45958"/>
                  </a:lnTo>
                  <a:lnTo>
                    <a:pt x="1428" y="45958"/>
                  </a:lnTo>
                  <a:lnTo>
                    <a:pt x="2222" y="45085"/>
                  </a:lnTo>
                  <a:lnTo>
                    <a:pt x="3572" y="44767"/>
                  </a:lnTo>
                  <a:lnTo>
                    <a:pt x="5953" y="45006"/>
                  </a:lnTo>
                  <a:lnTo>
                    <a:pt x="8731" y="45641"/>
                  </a:lnTo>
                  <a:lnTo>
                    <a:pt x="15081" y="46593"/>
                  </a:lnTo>
                  <a:lnTo>
                    <a:pt x="18336" y="46197"/>
                  </a:lnTo>
                  <a:lnTo>
                    <a:pt x="21590" y="45165"/>
                  </a:lnTo>
                  <a:lnTo>
                    <a:pt x="24606" y="43418"/>
                  </a:lnTo>
                  <a:lnTo>
                    <a:pt x="27146" y="40957"/>
                  </a:lnTo>
                  <a:lnTo>
                    <a:pt x="28813" y="37703"/>
                  </a:lnTo>
                  <a:lnTo>
                    <a:pt x="29448" y="33813"/>
                  </a:lnTo>
                  <a:lnTo>
                    <a:pt x="28813" y="29845"/>
                  </a:lnTo>
                  <a:lnTo>
                    <a:pt x="27067" y="26828"/>
                  </a:lnTo>
                  <a:lnTo>
                    <a:pt x="24447" y="24368"/>
                  </a:lnTo>
                  <a:lnTo>
                    <a:pt x="21113" y="22146"/>
                  </a:lnTo>
                  <a:lnTo>
                    <a:pt x="10398" y="15796"/>
                  </a:lnTo>
                  <a:lnTo>
                    <a:pt x="8176" y="14050"/>
                  </a:lnTo>
                  <a:lnTo>
                    <a:pt x="6906" y="12144"/>
                  </a:lnTo>
                  <a:lnTo>
                    <a:pt x="6191" y="8731"/>
                  </a:lnTo>
                  <a:lnTo>
                    <a:pt x="6588" y="6667"/>
                  </a:lnTo>
                  <a:lnTo>
                    <a:pt x="7937" y="4603"/>
                  </a:lnTo>
                  <a:lnTo>
                    <a:pt x="10240" y="2937"/>
                  </a:lnTo>
                  <a:lnTo>
                    <a:pt x="13732" y="2302"/>
                  </a:lnTo>
                  <a:lnTo>
                    <a:pt x="16986" y="2778"/>
                  </a:lnTo>
                  <a:lnTo>
                    <a:pt x="20002" y="4603"/>
                  </a:lnTo>
                  <a:lnTo>
                    <a:pt x="21431" y="6191"/>
                  </a:lnTo>
                  <a:lnTo>
                    <a:pt x="22701" y="8334"/>
                  </a:lnTo>
                  <a:lnTo>
                    <a:pt x="23733" y="11112"/>
                  </a:lnTo>
                  <a:lnTo>
                    <a:pt x="24686" y="14526"/>
                  </a:lnTo>
                  <a:lnTo>
                    <a:pt x="26193" y="14526"/>
                  </a:lnTo>
                  <a:lnTo>
                    <a:pt x="25797" y="953"/>
                  </a:lnTo>
                  <a:lnTo>
                    <a:pt x="24686" y="953"/>
                  </a:lnTo>
                  <a:lnTo>
                    <a:pt x="24130" y="1587"/>
                  </a:lnTo>
                  <a:lnTo>
                    <a:pt x="23018" y="1984"/>
                  </a:lnTo>
                  <a:lnTo>
                    <a:pt x="21511" y="1747"/>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115" name="Shape 7855"/>
            <p:cNvSpPr/>
            <p:nvPr/>
          </p:nvSpPr>
          <p:spPr>
            <a:xfrm>
              <a:off x="6386210" y="6408943"/>
              <a:ext cx="13732" cy="24051"/>
            </a:xfrm>
            <a:custGeom>
              <a:avLst/>
              <a:gdLst/>
              <a:ahLst/>
              <a:cxnLst/>
              <a:rect l="0" t="0" r="0" b="0"/>
              <a:pathLst>
                <a:path w="13732" h="24051">
                  <a:moveTo>
                    <a:pt x="5794" y="0"/>
                  </a:moveTo>
                  <a:lnTo>
                    <a:pt x="3809" y="317"/>
                  </a:lnTo>
                  <a:lnTo>
                    <a:pt x="2540" y="793"/>
                  </a:lnTo>
                  <a:lnTo>
                    <a:pt x="1270" y="1826"/>
                  </a:lnTo>
                  <a:lnTo>
                    <a:pt x="317" y="3413"/>
                  </a:lnTo>
                  <a:lnTo>
                    <a:pt x="0" y="5794"/>
                  </a:lnTo>
                  <a:lnTo>
                    <a:pt x="476" y="8016"/>
                  </a:lnTo>
                  <a:lnTo>
                    <a:pt x="1826" y="9603"/>
                  </a:lnTo>
                  <a:lnTo>
                    <a:pt x="3809" y="10397"/>
                  </a:lnTo>
                  <a:lnTo>
                    <a:pt x="6111" y="10716"/>
                  </a:lnTo>
                  <a:lnTo>
                    <a:pt x="7620" y="10477"/>
                  </a:lnTo>
                  <a:lnTo>
                    <a:pt x="8492" y="10318"/>
                  </a:lnTo>
                  <a:lnTo>
                    <a:pt x="9445" y="10636"/>
                  </a:lnTo>
                  <a:lnTo>
                    <a:pt x="9842" y="11667"/>
                  </a:lnTo>
                  <a:lnTo>
                    <a:pt x="9525" y="13493"/>
                  </a:lnTo>
                  <a:lnTo>
                    <a:pt x="8255" y="16113"/>
                  </a:lnTo>
                  <a:lnTo>
                    <a:pt x="5715" y="19128"/>
                  </a:lnTo>
                  <a:lnTo>
                    <a:pt x="1746" y="22225"/>
                  </a:lnTo>
                  <a:lnTo>
                    <a:pt x="2619" y="24051"/>
                  </a:lnTo>
                  <a:lnTo>
                    <a:pt x="4603" y="23097"/>
                  </a:lnTo>
                  <a:lnTo>
                    <a:pt x="6984" y="21351"/>
                  </a:lnTo>
                  <a:lnTo>
                    <a:pt x="11589" y="16113"/>
                  </a:lnTo>
                  <a:lnTo>
                    <a:pt x="13176" y="12938"/>
                  </a:lnTo>
                  <a:lnTo>
                    <a:pt x="13732" y="9525"/>
                  </a:lnTo>
                  <a:lnTo>
                    <a:pt x="13334" y="5953"/>
                  </a:lnTo>
                  <a:lnTo>
                    <a:pt x="12144" y="3413"/>
                  </a:lnTo>
                  <a:lnTo>
                    <a:pt x="10636" y="1666"/>
                  </a:lnTo>
                  <a:lnTo>
                    <a:pt x="8811" y="634"/>
                  </a:lnTo>
                  <a:lnTo>
                    <a:pt x="5794" y="0"/>
                  </a:lnTo>
                  <a:close/>
                </a:path>
              </a:pathLst>
            </a:custGeom>
            <a:solidFill>
              <a:srgbClr val="000000"/>
            </a:solidFill>
          </p:spPr>
          <p:txBody>
            <a:bodyPr vert="horz" lIns="91440" tIns="45720" rIns="91440" bIns="45720" anchor="t"/>
            <a:lstStyle/>
            <a:p>
              <a:endParaRPr lang="en-IN"/>
            </a:p>
          </p:txBody>
        </p:sp>
        <p:sp>
          <p:nvSpPr>
            <p:cNvPr id="3116" name="Shape 7856"/>
            <p:cNvSpPr/>
            <p:nvPr/>
          </p:nvSpPr>
          <p:spPr>
            <a:xfrm>
              <a:off x="5348065" y="6408943"/>
              <a:ext cx="13731" cy="24051"/>
            </a:xfrm>
            <a:custGeom>
              <a:avLst/>
              <a:gdLst/>
              <a:ahLst/>
              <a:cxnLst/>
              <a:rect l="0" t="0" r="0" b="0"/>
              <a:pathLst>
                <a:path w="13731" h="24051">
                  <a:moveTo>
                    <a:pt x="5793" y="0"/>
                  </a:moveTo>
                  <a:lnTo>
                    <a:pt x="3809" y="317"/>
                  </a:lnTo>
                  <a:lnTo>
                    <a:pt x="2539" y="793"/>
                  </a:lnTo>
                  <a:lnTo>
                    <a:pt x="1270" y="1826"/>
                  </a:lnTo>
                  <a:lnTo>
                    <a:pt x="317" y="3413"/>
                  </a:lnTo>
                  <a:lnTo>
                    <a:pt x="0" y="5794"/>
                  </a:lnTo>
                  <a:lnTo>
                    <a:pt x="476" y="8016"/>
                  </a:lnTo>
                  <a:lnTo>
                    <a:pt x="1825" y="9603"/>
                  </a:lnTo>
                  <a:lnTo>
                    <a:pt x="3809" y="10397"/>
                  </a:lnTo>
                  <a:lnTo>
                    <a:pt x="6111" y="10716"/>
                  </a:lnTo>
                  <a:lnTo>
                    <a:pt x="7620" y="10477"/>
                  </a:lnTo>
                  <a:lnTo>
                    <a:pt x="8492" y="10318"/>
                  </a:lnTo>
                  <a:lnTo>
                    <a:pt x="9444" y="10636"/>
                  </a:lnTo>
                  <a:lnTo>
                    <a:pt x="9842" y="11667"/>
                  </a:lnTo>
                  <a:lnTo>
                    <a:pt x="9525" y="13493"/>
                  </a:lnTo>
                  <a:lnTo>
                    <a:pt x="8254" y="16113"/>
                  </a:lnTo>
                  <a:lnTo>
                    <a:pt x="5714" y="19128"/>
                  </a:lnTo>
                  <a:lnTo>
                    <a:pt x="1746" y="22225"/>
                  </a:lnTo>
                  <a:lnTo>
                    <a:pt x="2618" y="24051"/>
                  </a:lnTo>
                  <a:lnTo>
                    <a:pt x="4603" y="23097"/>
                  </a:lnTo>
                  <a:lnTo>
                    <a:pt x="6984" y="21351"/>
                  </a:lnTo>
                  <a:lnTo>
                    <a:pt x="11588" y="16113"/>
                  </a:lnTo>
                  <a:lnTo>
                    <a:pt x="13176" y="12938"/>
                  </a:lnTo>
                  <a:lnTo>
                    <a:pt x="13731" y="9525"/>
                  </a:lnTo>
                  <a:lnTo>
                    <a:pt x="13334" y="5953"/>
                  </a:lnTo>
                  <a:lnTo>
                    <a:pt x="12143" y="3413"/>
                  </a:lnTo>
                  <a:lnTo>
                    <a:pt x="10556" y="1666"/>
                  </a:lnTo>
                  <a:lnTo>
                    <a:pt x="8809" y="634"/>
                  </a:lnTo>
                  <a:lnTo>
                    <a:pt x="5793" y="0"/>
                  </a:lnTo>
                  <a:close/>
                </a:path>
              </a:pathLst>
            </a:custGeom>
            <a:solidFill>
              <a:srgbClr val="000000"/>
            </a:solidFill>
          </p:spPr>
          <p:txBody>
            <a:bodyPr vert="horz" lIns="91440" tIns="45720" rIns="91440" bIns="45720" anchor="t"/>
            <a:lstStyle/>
            <a:p>
              <a:endParaRPr lang="en-IN"/>
            </a:p>
          </p:txBody>
        </p:sp>
        <p:sp>
          <p:nvSpPr>
            <p:cNvPr id="3117" name="Shape 7857"/>
            <p:cNvSpPr/>
            <p:nvPr/>
          </p:nvSpPr>
          <p:spPr>
            <a:xfrm>
              <a:off x="5798676" y="6374494"/>
              <a:ext cx="46513" cy="45561"/>
            </a:xfrm>
            <a:custGeom>
              <a:avLst/>
              <a:gdLst/>
              <a:ahLst/>
              <a:cxnLst/>
              <a:rect l="0" t="0" r="0" b="0"/>
              <a:pathLst>
                <a:path w="46513" h="45561">
                  <a:moveTo>
                    <a:pt x="0" y="0"/>
                  </a:moveTo>
                  <a:lnTo>
                    <a:pt x="0" y="1348"/>
                  </a:lnTo>
                  <a:lnTo>
                    <a:pt x="2222" y="1587"/>
                  </a:lnTo>
                  <a:lnTo>
                    <a:pt x="4207" y="2381"/>
                  </a:lnTo>
                  <a:lnTo>
                    <a:pt x="5556" y="4206"/>
                  </a:lnTo>
                  <a:lnTo>
                    <a:pt x="6112" y="7698"/>
                  </a:lnTo>
                  <a:lnTo>
                    <a:pt x="6112" y="32702"/>
                  </a:lnTo>
                  <a:lnTo>
                    <a:pt x="6747" y="37227"/>
                  </a:lnTo>
                  <a:lnTo>
                    <a:pt x="8254" y="40639"/>
                  </a:lnTo>
                  <a:lnTo>
                    <a:pt x="10477" y="43021"/>
                  </a:lnTo>
                  <a:lnTo>
                    <a:pt x="13017" y="44528"/>
                  </a:lnTo>
                  <a:lnTo>
                    <a:pt x="15637" y="45402"/>
                  </a:lnTo>
                  <a:lnTo>
                    <a:pt x="17938" y="45561"/>
                  </a:lnTo>
                  <a:lnTo>
                    <a:pt x="19765" y="45402"/>
                  </a:lnTo>
                  <a:lnTo>
                    <a:pt x="22383" y="44846"/>
                  </a:lnTo>
                  <a:lnTo>
                    <a:pt x="25400" y="43577"/>
                  </a:lnTo>
                  <a:lnTo>
                    <a:pt x="28337" y="41275"/>
                  </a:lnTo>
                  <a:lnTo>
                    <a:pt x="32543" y="37068"/>
                  </a:lnTo>
                  <a:lnTo>
                    <a:pt x="32543" y="45243"/>
                  </a:lnTo>
                  <a:lnTo>
                    <a:pt x="32782" y="45481"/>
                  </a:lnTo>
                  <a:lnTo>
                    <a:pt x="39370" y="43100"/>
                  </a:lnTo>
                  <a:lnTo>
                    <a:pt x="46513" y="41037"/>
                  </a:lnTo>
                  <a:lnTo>
                    <a:pt x="46513" y="39608"/>
                  </a:lnTo>
                  <a:lnTo>
                    <a:pt x="43101" y="39290"/>
                  </a:lnTo>
                  <a:lnTo>
                    <a:pt x="41275" y="38178"/>
                  </a:lnTo>
                  <a:lnTo>
                    <a:pt x="40481" y="36353"/>
                  </a:lnTo>
                  <a:lnTo>
                    <a:pt x="40402" y="33972"/>
                  </a:lnTo>
                  <a:lnTo>
                    <a:pt x="40402" y="0"/>
                  </a:lnTo>
                  <a:lnTo>
                    <a:pt x="24764" y="0"/>
                  </a:lnTo>
                  <a:lnTo>
                    <a:pt x="24764" y="1666"/>
                  </a:lnTo>
                  <a:lnTo>
                    <a:pt x="28892" y="2142"/>
                  </a:lnTo>
                  <a:lnTo>
                    <a:pt x="30162" y="2618"/>
                  </a:lnTo>
                  <a:lnTo>
                    <a:pt x="31036" y="3333"/>
                  </a:lnTo>
                  <a:lnTo>
                    <a:pt x="31908" y="5317"/>
                  </a:lnTo>
                  <a:lnTo>
                    <a:pt x="32067" y="7937"/>
                  </a:lnTo>
                  <a:lnTo>
                    <a:pt x="32067" y="31193"/>
                  </a:lnTo>
                  <a:lnTo>
                    <a:pt x="31988" y="33258"/>
                  </a:lnTo>
                  <a:lnTo>
                    <a:pt x="31591" y="34687"/>
                  </a:lnTo>
                  <a:lnTo>
                    <a:pt x="30479" y="36275"/>
                  </a:lnTo>
                  <a:lnTo>
                    <a:pt x="26352" y="38815"/>
                  </a:lnTo>
                  <a:lnTo>
                    <a:pt x="21907" y="39846"/>
                  </a:lnTo>
                  <a:lnTo>
                    <a:pt x="19050" y="39370"/>
                  </a:lnTo>
                  <a:lnTo>
                    <a:pt x="16986" y="38178"/>
                  </a:lnTo>
                  <a:lnTo>
                    <a:pt x="15716" y="36591"/>
                  </a:lnTo>
                  <a:lnTo>
                    <a:pt x="14922" y="34846"/>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3118" name="Shape 7858"/>
            <p:cNvSpPr/>
            <p:nvPr/>
          </p:nvSpPr>
          <p:spPr>
            <a:xfrm>
              <a:off x="4989369" y="6374494"/>
              <a:ext cx="46513" cy="45561"/>
            </a:xfrm>
            <a:custGeom>
              <a:avLst/>
              <a:gdLst/>
              <a:ahLst/>
              <a:cxnLst/>
              <a:rect l="0" t="0" r="0" b="0"/>
              <a:pathLst>
                <a:path w="46513" h="45561">
                  <a:moveTo>
                    <a:pt x="0" y="0"/>
                  </a:moveTo>
                  <a:lnTo>
                    <a:pt x="0" y="1348"/>
                  </a:lnTo>
                  <a:lnTo>
                    <a:pt x="2222" y="1587"/>
                  </a:lnTo>
                  <a:lnTo>
                    <a:pt x="4207" y="2381"/>
                  </a:lnTo>
                  <a:lnTo>
                    <a:pt x="5556" y="4206"/>
                  </a:lnTo>
                  <a:lnTo>
                    <a:pt x="6112" y="7698"/>
                  </a:lnTo>
                  <a:lnTo>
                    <a:pt x="6112" y="32702"/>
                  </a:lnTo>
                  <a:lnTo>
                    <a:pt x="6747" y="37227"/>
                  </a:lnTo>
                  <a:lnTo>
                    <a:pt x="8254" y="40639"/>
                  </a:lnTo>
                  <a:lnTo>
                    <a:pt x="10477" y="43021"/>
                  </a:lnTo>
                  <a:lnTo>
                    <a:pt x="13017" y="44528"/>
                  </a:lnTo>
                  <a:lnTo>
                    <a:pt x="15557" y="45402"/>
                  </a:lnTo>
                  <a:lnTo>
                    <a:pt x="17860" y="45561"/>
                  </a:lnTo>
                  <a:lnTo>
                    <a:pt x="19765" y="45402"/>
                  </a:lnTo>
                  <a:lnTo>
                    <a:pt x="22383" y="44846"/>
                  </a:lnTo>
                  <a:lnTo>
                    <a:pt x="25400" y="43577"/>
                  </a:lnTo>
                  <a:lnTo>
                    <a:pt x="28337" y="41275"/>
                  </a:lnTo>
                  <a:lnTo>
                    <a:pt x="32543" y="37068"/>
                  </a:lnTo>
                  <a:lnTo>
                    <a:pt x="32543" y="45243"/>
                  </a:lnTo>
                  <a:lnTo>
                    <a:pt x="32782" y="45481"/>
                  </a:lnTo>
                  <a:lnTo>
                    <a:pt x="39370" y="43100"/>
                  </a:lnTo>
                  <a:lnTo>
                    <a:pt x="46513" y="41037"/>
                  </a:lnTo>
                  <a:lnTo>
                    <a:pt x="46513" y="39608"/>
                  </a:lnTo>
                  <a:lnTo>
                    <a:pt x="43021" y="39290"/>
                  </a:lnTo>
                  <a:lnTo>
                    <a:pt x="41196" y="38178"/>
                  </a:lnTo>
                  <a:lnTo>
                    <a:pt x="40481" y="36353"/>
                  </a:lnTo>
                  <a:lnTo>
                    <a:pt x="40402" y="33972"/>
                  </a:lnTo>
                  <a:lnTo>
                    <a:pt x="40402" y="0"/>
                  </a:lnTo>
                  <a:lnTo>
                    <a:pt x="24765" y="0"/>
                  </a:lnTo>
                  <a:lnTo>
                    <a:pt x="24765" y="1666"/>
                  </a:lnTo>
                  <a:lnTo>
                    <a:pt x="28813" y="2142"/>
                  </a:lnTo>
                  <a:lnTo>
                    <a:pt x="31036" y="3333"/>
                  </a:lnTo>
                  <a:lnTo>
                    <a:pt x="31908" y="5317"/>
                  </a:lnTo>
                  <a:lnTo>
                    <a:pt x="32067" y="7937"/>
                  </a:lnTo>
                  <a:lnTo>
                    <a:pt x="32067" y="31193"/>
                  </a:lnTo>
                  <a:lnTo>
                    <a:pt x="31988" y="33258"/>
                  </a:lnTo>
                  <a:lnTo>
                    <a:pt x="31591" y="34687"/>
                  </a:lnTo>
                  <a:lnTo>
                    <a:pt x="30479" y="36275"/>
                  </a:lnTo>
                  <a:lnTo>
                    <a:pt x="26273" y="38815"/>
                  </a:lnTo>
                  <a:lnTo>
                    <a:pt x="21828" y="39846"/>
                  </a:lnTo>
                  <a:lnTo>
                    <a:pt x="19050" y="39370"/>
                  </a:lnTo>
                  <a:lnTo>
                    <a:pt x="16986" y="38178"/>
                  </a:lnTo>
                  <a:lnTo>
                    <a:pt x="15716" y="36591"/>
                  </a:lnTo>
                  <a:lnTo>
                    <a:pt x="14922" y="34846"/>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3119" name="Shape 7859"/>
            <p:cNvSpPr/>
            <p:nvPr/>
          </p:nvSpPr>
          <p:spPr>
            <a:xfrm>
              <a:off x="6026086" y="6373462"/>
              <a:ext cx="46037" cy="67072"/>
            </a:xfrm>
            <a:custGeom>
              <a:avLst/>
              <a:gdLst/>
              <a:ahLst/>
              <a:cxnLst/>
              <a:rect l="0" t="0" r="0" b="0"/>
              <a:pathLst>
                <a:path w="46037" h="67072">
                  <a:moveTo>
                    <a:pt x="14683" y="0"/>
                  </a:moveTo>
                  <a:lnTo>
                    <a:pt x="396" y="5080"/>
                  </a:lnTo>
                  <a:lnTo>
                    <a:pt x="396" y="6667"/>
                  </a:lnTo>
                  <a:lnTo>
                    <a:pt x="3175" y="6588"/>
                  </a:lnTo>
                  <a:lnTo>
                    <a:pt x="5238" y="6906"/>
                  </a:lnTo>
                  <a:lnTo>
                    <a:pt x="6350" y="7937"/>
                  </a:lnTo>
                  <a:lnTo>
                    <a:pt x="6826" y="9685"/>
                  </a:lnTo>
                  <a:lnTo>
                    <a:pt x="6985" y="12223"/>
                  </a:lnTo>
                  <a:lnTo>
                    <a:pt x="6985" y="58578"/>
                  </a:lnTo>
                  <a:lnTo>
                    <a:pt x="6826" y="61357"/>
                  </a:lnTo>
                  <a:lnTo>
                    <a:pt x="5952" y="63341"/>
                  </a:lnTo>
                  <a:lnTo>
                    <a:pt x="3888" y="64691"/>
                  </a:lnTo>
                  <a:lnTo>
                    <a:pt x="0" y="65405"/>
                  </a:lnTo>
                  <a:lnTo>
                    <a:pt x="0" y="67072"/>
                  </a:lnTo>
                  <a:lnTo>
                    <a:pt x="23971" y="67072"/>
                  </a:lnTo>
                  <a:lnTo>
                    <a:pt x="23971" y="65326"/>
                  </a:lnTo>
                  <a:lnTo>
                    <a:pt x="19605" y="65008"/>
                  </a:lnTo>
                  <a:lnTo>
                    <a:pt x="16986" y="63976"/>
                  </a:lnTo>
                  <a:lnTo>
                    <a:pt x="15636" y="61753"/>
                  </a:lnTo>
                  <a:lnTo>
                    <a:pt x="15240" y="57865"/>
                  </a:lnTo>
                  <a:lnTo>
                    <a:pt x="15240" y="42307"/>
                  </a:lnTo>
                  <a:lnTo>
                    <a:pt x="17621" y="44291"/>
                  </a:lnTo>
                  <a:lnTo>
                    <a:pt x="20002" y="45641"/>
                  </a:lnTo>
                  <a:lnTo>
                    <a:pt x="25241" y="46593"/>
                  </a:lnTo>
                  <a:lnTo>
                    <a:pt x="31670" y="45482"/>
                  </a:lnTo>
                  <a:lnTo>
                    <a:pt x="36830" y="42545"/>
                  </a:lnTo>
                  <a:lnTo>
                    <a:pt x="40877" y="38180"/>
                  </a:lnTo>
                  <a:lnTo>
                    <a:pt x="43735" y="32941"/>
                  </a:lnTo>
                  <a:lnTo>
                    <a:pt x="45481" y="27147"/>
                  </a:lnTo>
                  <a:lnTo>
                    <a:pt x="46037" y="21352"/>
                  </a:lnTo>
                  <a:lnTo>
                    <a:pt x="45720" y="16590"/>
                  </a:lnTo>
                  <a:lnTo>
                    <a:pt x="44767" y="12462"/>
                  </a:lnTo>
                  <a:lnTo>
                    <a:pt x="43258" y="8811"/>
                  </a:lnTo>
                  <a:lnTo>
                    <a:pt x="41195" y="5716"/>
                  </a:lnTo>
                  <a:lnTo>
                    <a:pt x="38735" y="3255"/>
                  </a:lnTo>
                  <a:lnTo>
                    <a:pt x="36036" y="1508"/>
                  </a:lnTo>
                  <a:lnTo>
                    <a:pt x="33020" y="397"/>
                  </a:lnTo>
                  <a:lnTo>
                    <a:pt x="29765" y="0"/>
                  </a:lnTo>
                  <a:lnTo>
                    <a:pt x="26193" y="397"/>
                  </a:lnTo>
                  <a:lnTo>
                    <a:pt x="23177" y="1428"/>
                  </a:lnTo>
                  <a:lnTo>
                    <a:pt x="20309" y="3245"/>
                  </a:lnTo>
                  <a:lnTo>
                    <a:pt x="25002" y="5953"/>
                  </a:lnTo>
                  <a:lnTo>
                    <a:pt x="28971" y="6667"/>
                  </a:lnTo>
                  <a:lnTo>
                    <a:pt x="31987" y="8493"/>
                  </a:lnTo>
                  <a:lnTo>
                    <a:pt x="34290" y="11112"/>
                  </a:lnTo>
                  <a:lnTo>
                    <a:pt x="35797" y="14287"/>
                  </a:lnTo>
                  <a:lnTo>
                    <a:pt x="37226" y="20478"/>
                  </a:lnTo>
                  <a:lnTo>
                    <a:pt x="37465" y="22860"/>
                  </a:lnTo>
                  <a:lnTo>
                    <a:pt x="37543" y="24288"/>
                  </a:lnTo>
                  <a:lnTo>
                    <a:pt x="37385" y="28257"/>
                  </a:lnTo>
                  <a:lnTo>
                    <a:pt x="36908" y="31751"/>
                  </a:lnTo>
                  <a:lnTo>
                    <a:pt x="36195" y="34607"/>
                  </a:lnTo>
                  <a:lnTo>
                    <a:pt x="35162" y="36909"/>
                  </a:lnTo>
                  <a:lnTo>
                    <a:pt x="32702" y="40322"/>
                  </a:lnTo>
                  <a:lnTo>
                    <a:pt x="30003" y="42307"/>
                  </a:lnTo>
                  <a:lnTo>
                    <a:pt x="27463" y="43180"/>
                  </a:lnTo>
                  <a:lnTo>
                    <a:pt x="25400" y="43418"/>
                  </a:lnTo>
                  <a:lnTo>
                    <a:pt x="21510" y="42703"/>
                  </a:lnTo>
                  <a:lnTo>
                    <a:pt x="18256" y="40957"/>
                  </a:lnTo>
                  <a:lnTo>
                    <a:pt x="16033" y="38815"/>
                  </a:lnTo>
                  <a:lnTo>
                    <a:pt x="15240" y="36909"/>
                  </a:lnTo>
                  <a:lnTo>
                    <a:pt x="15240" y="12541"/>
                  </a:lnTo>
                  <a:lnTo>
                    <a:pt x="15954" y="10716"/>
                  </a:lnTo>
                  <a:lnTo>
                    <a:pt x="17223" y="9128"/>
                  </a:lnTo>
                  <a:lnTo>
                    <a:pt x="20955" y="6826"/>
                  </a:lnTo>
                  <a:lnTo>
                    <a:pt x="25002" y="5953"/>
                  </a:lnTo>
                  <a:lnTo>
                    <a:pt x="20309" y="3245"/>
                  </a:lnTo>
                  <a:lnTo>
                    <a:pt x="18415" y="4445"/>
                  </a:lnTo>
                  <a:lnTo>
                    <a:pt x="16668" y="6112"/>
                  </a:lnTo>
                  <a:lnTo>
                    <a:pt x="15477" y="7620"/>
                  </a:lnTo>
                  <a:lnTo>
                    <a:pt x="15240" y="7461"/>
                  </a:lnTo>
                  <a:lnTo>
                    <a:pt x="15240" y="238"/>
                  </a:lnTo>
                  <a:lnTo>
                    <a:pt x="14683" y="0"/>
                  </a:lnTo>
                  <a:close/>
                </a:path>
              </a:pathLst>
            </a:custGeom>
            <a:solidFill>
              <a:srgbClr val="000000"/>
            </a:solidFill>
          </p:spPr>
          <p:txBody>
            <a:bodyPr vert="horz" lIns="91440" tIns="45720" rIns="91440" bIns="45720" anchor="t"/>
            <a:lstStyle/>
            <a:p>
              <a:endParaRPr lang="en-IN"/>
            </a:p>
          </p:txBody>
        </p:sp>
        <p:sp>
          <p:nvSpPr>
            <p:cNvPr id="3120" name="Shape 7860"/>
            <p:cNvSpPr/>
            <p:nvPr/>
          </p:nvSpPr>
          <p:spPr>
            <a:xfrm>
              <a:off x="6225078" y="6374494"/>
              <a:ext cx="45720" cy="66198"/>
            </a:xfrm>
            <a:custGeom>
              <a:avLst/>
              <a:gdLst/>
              <a:ahLst/>
              <a:cxnLst/>
              <a:rect l="0" t="0" r="0" b="0"/>
              <a:pathLst>
                <a:path w="45720" h="66198">
                  <a:moveTo>
                    <a:pt x="0" y="0"/>
                  </a:moveTo>
                  <a:lnTo>
                    <a:pt x="0" y="1348"/>
                  </a:lnTo>
                  <a:lnTo>
                    <a:pt x="2619" y="2142"/>
                  </a:lnTo>
                  <a:lnTo>
                    <a:pt x="3968" y="3016"/>
                  </a:lnTo>
                  <a:lnTo>
                    <a:pt x="5080" y="4523"/>
                  </a:lnTo>
                  <a:lnTo>
                    <a:pt x="16351" y="28892"/>
                  </a:lnTo>
                  <a:lnTo>
                    <a:pt x="17303" y="30877"/>
                  </a:lnTo>
                  <a:lnTo>
                    <a:pt x="18574" y="33496"/>
                  </a:lnTo>
                  <a:lnTo>
                    <a:pt x="21192" y="39052"/>
                  </a:lnTo>
                  <a:lnTo>
                    <a:pt x="22145" y="41275"/>
                  </a:lnTo>
                  <a:lnTo>
                    <a:pt x="22542" y="42545"/>
                  </a:lnTo>
                  <a:lnTo>
                    <a:pt x="22383" y="43656"/>
                  </a:lnTo>
                  <a:lnTo>
                    <a:pt x="21828" y="45640"/>
                  </a:lnTo>
                  <a:lnTo>
                    <a:pt x="19923" y="50800"/>
                  </a:lnTo>
                  <a:lnTo>
                    <a:pt x="16986" y="55641"/>
                  </a:lnTo>
                  <a:lnTo>
                    <a:pt x="15319" y="57228"/>
                  </a:lnTo>
                  <a:lnTo>
                    <a:pt x="13413" y="57865"/>
                  </a:lnTo>
                  <a:lnTo>
                    <a:pt x="12144" y="57546"/>
                  </a:lnTo>
                  <a:lnTo>
                    <a:pt x="10398" y="56912"/>
                  </a:lnTo>
                  <a:lnTo>
                    <a:pt x="6350" y="56038"/>
                  </a:lnTo>
                  <a:lnTo>
                    <a:pt x="4366" y="56356"/>
                  </a:lnTo>
                  <a:lnTo>
                    <a:pt x="3095" y="57071"/>
                  </a:lnTo>
                  <a:lnTo>
                    <a:pt x="1826" y="59055"/>
                  </a:lnTo>
                  <a:lnTo>
                    <a:pt x="1587" y="60403"/>
                  </a:lnTo>
                  <a:lnTo>
                    <a:pt x="2064" y="62468"/>
                  </a:lnTo>
                  <a:lnTo>
                    <a:pt x="3413" y="64293"/>
                  </a:lnTo>
                  <a:lnTo>
                    <a:pt x="5636" y="65643"/>
                  </a:lnTo>
                  <a:lnTo>
                    <a:pt x="8811" y="66198"/>
                  </a:lnTo>
                  <a:lnTo>
                    <a:pt x="11430" y="65881"/>
                  </a:lnTo>
                  <a:lnTo>
                    <a:pt x="13891" y="64928"/>
                  </a:lnTo>
                  <a:lnTo>
                    <a:pt x="16113" y="63421"/>
                  </a:lnTo>
                  <a:lnTo>
                    <a:pt x="18176" y="61197"/>
                  </a:lnTo>
                  <a:lnTo>
                    <a:pt x="20082" y="58420"/>
                  </a:lnTo>
                  <a:lnTo>
                    <a:pt x="21986" y="55006"/>
                  </a:lnTo>
                  <a:lnTo>
                    <a:pt x="23892" y="50958"/>
                  </a:lnTo>
                  <a:lnTo>
                    <a:pt x="25717" y="46355"/>
                  </a:lnTo>
                  <a:lnTo>
                    <a:pt x="40957" y="5952"/>
                  </a:lnTo>
                  <a:lnTo>
                    <a:pt x="42148" y="3492"/>
                  </a:lnTo>
                  <a:lnTo>
                    <a:pt x="43417" y="2222"/>
                  </a:lnTo>
                  <a:lnTo>
                    <a:pt x="45720" y="1508"/>
                  </a:lnTo>
                  <a:lnTo>
                    <a:pt x="45720" y="0"/>
                  </a:lnTo>
                  <a:lnTo>
                    <a:pt x="32305" y="0"/>
                  </a:lnTo>
                  <a:lnTo>
                    <a:pt x="32305" y="1508"/>
                  </a:lnTo>
                  <a:lnTo>
                    <a:pt x="34369" y="1666"/>
                  </a:lnTo>
                  <a:lnTo>
                    <a:pt x="35877" y="2142"/>
                  </a:lnTo>
                  <a:lnTo>
                    <a:pt x="36751" y="3016"/>
                  </a:lnTo>
                  <a:lnTo>
                    <a:pt x="37067" y="4286"/>
                  </a:lnTo>
                  <a:lnTo>
                    <a:pt x="36910" y="5317"/>
                  </a:lnTo>
                  <a:lnTo>
                    <a:pt x="36353" y="6985"/>
                  </a:lnTo>
                  <a:lnTo>
                    <a:pt x="34766" y="10953"/>
                  </a:lnTo>
                  <a:lnTo>
                    <a:pt x="27067" y="32940"/>
                  </a:lnTo>
                  <a:lnTo>
                    <a:pt x="15716" y="7937"/>
                  </a:lnTo>
                  <a:lnTo>
                    <a:pt x="15001" y="6350"/>
                  </a:lnTo>
                  <a:lnTo>
                    <a:pt x="14685" y="4365"/>
                  </a:lnTo>
                  <a:lnTo>
                    <a:pt x="15240" y="2777"/>
                  </a:lnTo>
                  <a:lnTo>
                    <a:pt x="16668" y="1983"/>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3121" name="Shape 7861"/>
            <p:cNvSpPr/>
            <p:nvPr/>
          </p:nvSpPr>
          <p:spPr>
            <a:xfrm>
              <a:off x="5581110" y="6480935"/>
              <a:ext cx="46037" cy="68659"/>
            </a:xfrm>
            <a:custGeom>
              <a:avLst/>
              <a:gdLst/>
              <a:ahLst/>
              <a:cxnLst/>
              <a:rect l="0" t="0" r="0" b="0"/>
              <a:pathLst>
                <a:path w="46037" h="68659">
                  <a:moveTo>
                    <a:pt x="14366" y="0"/>
                  </a:moveTo>
                  <a:lnTo>
                    <a:pt x="0" y="4366"/>
                  </a:lnTo>
                  <a:lnTo>
                    <a:pt x="0" y="5953"/>
                  </a:lnTo>
                  <a:lnTo>
                    <a:pt x="2222" y="5794"/>
                  </a:lnTo>
                  <a:lnTo>
                    <a:pt x="4762" y="6112"/>
                  </a:lnTo>
                  <a:lnTo>
                    <a:pt x="6032" y="7223"/>
                  </a:lnTo>
                  <a:lnTo>
                    <a:pt x="6587" y="10874"/>
                  </a:lnTo>
                  <a:lnTo>
                    <a:pt x="6587" y="62309"/>
                  </a:lnTo>
                  <a:lnTo>
                    <a:pt x="7302" y="64056"/>
                  </a:lnTo>
                  <a:lnTo>
                    <a:pt x="9444" y="65564"/>
                  </a:lnTo>
                  <a:lnTo>
                    <a:pt x="15794" y="67786"/>
                  </a:lnTo>
                  <a:lnTo>
                    <a:pt x="19128" y="68421"/>
                  </a:lnTo>
                  <a:lnTo>
                    <a:pt x="21907" y="68659"/>
                  </a:lnTo>
                  <a:lnTo>
                    <a:pt x="28177" y="67946"/>
                  </a:lnTo>
                  <a:lnTo>
                    <a:pt x="33416" y="66039"/>
                  </a:lnTo>
                  <a:lnTo>
                    <a:pt x="37623" y="63183"/>
                  </a:lnTo>
                  <a:lnTo>
                    <a:pt x="40877" y="59689"/>
                  </a:lnTo>
                  <a:lnTo>
                    <a:pt x="43338" y="55801"/>
                  </a:lnTo>
                  <a:lnTo>
                    <a:pt x="44846" y="51673"/>
                  </a:lnTo>
                  <a:lnTo>
                    <a:pt x="45719" y="47704"/>
                  </a:lnTo>
                  <a:lnTo>
                    <a:pt x="46037" y="44053"/>
                  </a:lnTo>
                  <a:lnTo>
                    <a:pt x="45561" y="38736"/>
                  </a:lnTo>
                  <a:lnTo>
                    <a:pt x="44132" y="33654"/>
                  </a:lnTo>
                  <a:lnTo>
                    <a:pt x="41750" y="29052"/>
                  </a:lnTo>
                  <a:lnTo>
                    <a:pt x="38337" y="25400"/>
                  </a:lnTo>
                  <a:lnTo>
                    <a:pt x="33892" y="22939"/>
                  </a:lnTo>
                  <a:lnTo>
                    <a:pt x="28416" y="22067"/>
                  </a:lnTo>
                  <a:lnTo>
                    <a:pt x="24923" y="22542"/>
                  </a:lnTo>
                  <a:lnTo>
                    <a:pt x="22898" y="23252"/>
                  </a:lnTo>
                  <a:lnTo>
                    <a:pt x="24764" y="28337"/>
                  </a:lnTo>
                  <a:lnTo>
                    <a:pt x="28812" y="29131"/>
                  </a:lnTo>
                  <a:lnTo>
                    <a:pt x="31987" y="31273"/>
                  </a:lnTo>
                  <a:lnTo>
                    <a:pt x="34448" y="34528"/>
                  </a:lnTo>
                  <a:lnTo>
                    <a:pt x="36036" y="38577"/>
                  </a:lnTo>
                  <a:lnTo>
                    <a:pt x="37067" y="43021"/>
                  </a:lnTo>
                  <a:lnTo>
                    <a:pt x="37384" y="47704"/>
                  </a:lnTo>
                  <a:lnTo>
                    <a:pt x="37226" y="51277"/>
                  </a:lnTo>
                  <a:lnTo>
                    <a:pt x="36512" y="55246"/>
                  </a:lnTo>
                  <a:lnTo>
                    <a:pt x="35162" y="59054"/>
                  </a:lnTo>
                  <a:lnTo>
                    <a:pt x="32780" y="62309"/>
                  </a:lnTo>
                  <a:lnTo>
                    <a:pt x="29288" y="64611"/>
                  </a:lnTo>
                  <a:lnTo>
                    <a:pt x="24367" y="65484"/>
                  </a:lnTo>
                  <a:lnTo>
                    <a:pt x="20796" y="65008"/>
                  </a:lnTo>
                  <a:lnTo>
                    <a:pt x="16827" y="63500"/>
                  </a:lnTo>
                  <a:lnTo>
                    <a:pt x="15398" y="62229"/>
                  </a:lnTo>
                  <a:lnTo>
                    <a:pt x="14842" y="60722"/>
                  </a:lnTo>
                  <a:lnTo>
                    <a:pt x="14842" y="35718"/>
                  </a:lnTo>
                  <a:lnTo>
                    <a:pt x="15557" y="33258"/>
                  </a:lnTo>
                  <a:lnTo>
                    <a:pt x="16905" y="31353"/>
                  </a:lnTo>
                  <a:lnTo>
                    <a:pt x="20874" y="28972"/>
                  </a:lnTo>
                  <a:lnTo>
                    <a:pt x="24764" y="28337"/>
                  </a:lnTo>
                  <a:lnTo>
                    <a:pt x="22898" y="23252"/>
                  </a:lnTo>
                  <a:lnTo>
                    <a:pt x="21748" y="23654"/>
                  </a:lnTo>
                  <a:lnTo>
                    <a:pt x="19128" y="25242"/>
                  </a:lnTo>
                  <a:lnTo>
                    <a:pt x="17064" y="27067"/>
                  </a:lnTo>
                  <a:lnTo>
                    <a:pt x="15716" y="28733"/>
                  </a:lnTo>
                  <a:lnTo>
                    <a:pt x="15081" y="30083"/>
                  </a:lnTo>
                  <a:lnTo>
                    <a:pt x="14842" y="30083"/>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3122" name="Shape 7862"/>
            <p:cNvSpPr/>
            <p:nvPr/>
          </p:nvSpPr>
          <p:spPr>
            <a:xfrm>
              <a:off x="5483557" y="6480935"/>
              <a:ext cx="10081" cy="10081"/>
            </a:xfrm>
            <a:custGeom>
              <a:avLst/>
              <a:gdLst/>
              <a:ahLst/>
              <a:cxnLst/>
              <a:rect l="0" t="0" r="0" b="0"/>
              <a:pathLst>
                <a:path w="10081" h="10081">
                  <a:moveTo>
                    <a:pt x="4921" y="0"/>
                  </a:moveTo>
                  <a:lnTo>
                    <a:pt x="2698" y="477"/>
                  </a:lnTo>
                  <a:lnTo>
                    <a:pt x="1191" y="1746"/>
                  </a:lnTo>
                  <a:lnTo>
                    <a:pt x="317" y="3413"/>
                  </a:lnTo>
                  <a:lnTo>
                    <a:pt x="0" y="5001"/>
                  </a:lnTo>
                  <a:lnTo>
                    <a:pt x="317" y="6667"/>
                  </a:lnTo>
                  <a:lnTo>
                    <a:pt x="1111" y="8334"/>
                  </a:lnTo>
                  <a:lnTo>
                    <a:pt x="2698" y="9604"/>
                  </a:lnTo>
                  <a:lnTo>
                    <a:pt x="4921" y="10081"/>
                  </a:lnTo>
                  <a:lnTo>
                    <a:pt x="6984" y="9683"/>
                  </a:lnTo>
                  <a:lnTo>
                    <a:pt x="8652" y="8652"/>
                  </a:lnTo>
                  <a:lnTo>
                    <a:pt x="9763" y="7064"/>
                  </a:lnTo>
                  <a:lnTo>
                    <a:pt x="10081" y="5001"/>
                  </a:lnTo>
                  <a:lnTo>
                    <a:pt x="9763" y="3017"/>
                  </a:lnTo>
                  <a:lnTo>
                    <a:pt x="8652"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3123" name="Shape 7863"/>
            <p:cNvSpPr/>
            <p:nvPr/>
          </p:nvSpPr>
          <p:spPr>
            <a:xfrm>
              <a:off x="5449982" y="6480935"/>
              <a:ext cx="23573" cy="67627"/>
            </a:xfrm>
            <a:custGeom>
              <a:avLst/>
              <a:gdLst/>
              <a:ahLst/>
              <a:cxnLst/>
              <a:rect l="0" t="0" r="0" b="0"/>
              <a:pathLst>
                <a:path w="23573" h="67627">
                  <a:moveTo>
                    <a:pt x="15716" y="0"/>
                  </a:moveTo>
                  <a:lnTo>
                    <a:pt x="0" y="4366"/>
                  </a:lnTo>
                  <a:lnTo>
                    <a:pt x="0" y="5953"/>
                  </a:lnTo>
                  <a:lnTo>
                    <a:pt x="3333" y="5714"/>
                  </a:lnTo>
                  <a:lnTo>
                    <a:pt x="5634" y="6033"/>
                  </a:lnTo>
                  <a:lnTo>
                    <a:pt x="6984" y="7143"/>
                  </a:lnTo>
                  <a:lnTo>
                    <a:pt x="7620" y="8969"/>
                  </a:lnTo>
                  <a:lnTo>
                    <a:pt x="7778" y="11748"/>
                  </a:lnTo>
                  <a:lnTo>
                    <a:pt x="7778" y="59054"/>
                  </a:lnTo>
                  <a:lnTo>
                    <a:pt x="7461" y="62389"/>
                  </a:lnTo>
                  <a:lnTo>
                    <a:pt x="6191" y="64452"/>
                  </a:lnTo>
                  <a:lnTo>
                    <a:pt x="3888" y="65643"/>
                  </a:lnTo>
                  <a:lnTo>
                    <a:pt x="158" y="66119"/>
                  </a:lnTo>
                  <a:lnTo>
                    <a:pt x="158" y="67627"/>
                  </a:lnTo>
                  <a:lnTo>
                    <a:pt x="23573" y="67627"/>
                  </a:lnTo>
                  <a:lnTo>
                    <a:pt x="23573" y="66119"/>
                  </a:lnTo>
                  <a:lnTo>
                    <a:pt x="19922" y="65802"/>
                  </a:lnTo>
                  <a:lnTo>
                    <a:pt x="17700" y="64771"/>
                  </a:lnTo>
                  <a:lnTo>
                    <a:pt x="16430" y="62706"/>
                  </a:lnTo>
                  <a:lnTo>
                    <a:pt x="16112" y="59293"/>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3124" name="Shape 7864"/>
            <p:cNvSpPr/>
            <p:nvPr/>
          </p:nvSpPr>
          <p:spPr>
            <a:xfrm>
              <a:off x="5806614" y="6481650"/>
              <a:ext cx="25321" cy="84455"/>
            </a:xfrm>
            <a:custGeom>
              <a:avLst/>
              <a:gdLst/>
              <a:ahLst/>
              <a:cxnLst/>
              <a:rect l="0" t="0" r="0" b="0"/>
              <a:pathLst>
                <a:path w="25321" h="84455">
                  <a:moveTo>
                    <a:pt x="1191" y="0"/>
                  </a:moveTo>
                  <a:lnTo>
                    <a:pt x="0" y="1587"/>
                  </a:lnTo>
                  <a:lnTo>
                    <a:pt x="5556" y="6112"/>
                  </a:lnTo>
                  <a:lnTo>
                    <a:pt x="9683" y="11350"/>
                  </a:lnTo>
                  <a:lnTo>
                    <a:pt x="12700" y="17145"/>
                  </a:lnTo>
                  <a:lnTo>
                    <a:pt x="14684" y="23097"/>
                  </a:lnTo>
                  <a:lnTo>
                    <a:pt x="15954" y="29051"/>
                  </a:lnTo>
                  <a:lnTo>
                    <a:pt x="16590" y="34766"/>
                  </a:lnTo>
                  <a:lnTo>
                    <a:pt x="16827" y="39846"/>
                  </a:lnTo>
                  <a:lnTo>
                    <a:pt x="16827" y="44132"/>
                  </a:lnTo>
                  <a:lnTo>
                    <a:pt x="16590" y="50085"/>
                  </a:lnTo>
                  <a:lnTo>
                    <a:pt x="16033" y="55403"/>
                  </a:lnTo>
                  <a:lnTo>
                    <a:pt x="15239" y="60087"/>
                  </a:lnTo>
                  <a:lnTo>
                    <a:pt x="14049" y="64135"/>
                  </a:lnTo>
                  <a:lnTo>
                    <a:pt x="11112" y="70802"/>
                  </a:lnTo>
                  <a:lnTo>
                    <a:pt x="7620" y="75882"/>
                  </a:lnTo>
                  <a:lnTo>
                    <a:pt x="3731" y="79692"/>
                  </a:lnTo>
                  <a:lnTo>
                    <a:pt x="0" y="82867"/>
                  </a:lnTo>
                  <a:lnTo>
                    <a:pt x="873" y="84455"/>
                  </a:lnTo>
                  <a:lnTo>
                    <a:pt x="6350" y="80803"/>
                  </a:lnTo>
                  <a:lnTo>
                    <a:pt x="11192" y="76596"/>
                  </a:lnTo>
                  <a:lnTo>
                    <a:pt x="15319" y="71993"/>
                  </a:lnTo>
                  <a:lnTo>
                    <a:pt x="18812" y="66912"/>
                  </a:lnTo>
                  <a:lnTo>
                    <a:pt x="21589" y="61515"/>
                  </a:lnTo>
                  <a:lnTo>
                    <a:pt x="23653" y="55721"/>
                  </a:lnTo>
                  <a:lnTo>
                    <a:pt x="24844" y="49768"/>
                  </a:lnTo>
                  <a:lnTo>
                    <a:pt x="25321" y="43418"/>
                  </a:lnTo>
                  <a:lnTo>
                    <a:pt x="25082" y="37147"/>
                  </a:lnTo>
                  <a:lnTo>
                    <a:pt x="24288" y="31750"/>
                  </a:lnTo>
                  <a:lnTo>
                    <a:pt x="23018" y="27066"/>
                  </a:lnTo>
                  <a:lnTo>
                    <a:pt x="21431" y="22860"/>
                  </a:lnTo>
                  <a:lnTo>
                    <a:pt x="17224" y="15477"/>
                  </a:lnTo>
                  <a:lnTo>
                    <a:pt x="13891" y="11112"/>
                  </a:lnTo>
                  <a:lnTo>
                    <a:pt x="9922" y="6826"/>
                  </a:lnTo>
                  <a:lnTo>
                    <a:pt x="5556" y="2937"/>
                  </a:lnTo>
                  <a:lnTo>
                    <a:pt x="1191" y="0"/>
                  </a:lnTo>
                  <a:close/>
                </a:path>
              </a:pathLst>
            </a:custGeom>
            <a:solidFill>
              <a:srgbClr val="000000"/>
            </a:solidFill>
          </p:spPr>
          <p:txBody>
            <a:bodyPr vert="horz" lIns="91440" tIns="45720" rIns="91440" bIns="45720" anchor="t"/>
            <a:lstStyle/>
            <a:p>
              <a:endParaRPr lang="en-IN"/>
            </a:p>
          </p:txBody>
        </p:sp>
        <p:sp>
          <p:nvSpPr>
            <p:cNvPr id="3125" name="Shape 7865"/>
            <p:cNvSpPr/>
            <p:nvPr/>
          </p:nvSpPr>
          <p:spPr>
            <a:xfrm>
              <a:off x="5756131" y="6481650"/>
              <a:ext cx="44132" cy="66912"/>
            </a:xfrm>
            <a:custGeom>
              <a:avLst/>
              <a:gdLst/>
              <a:ahLst/>
              <a:cxnLst/>
              <a:rect l="0" t="0" r="0" b="0"/>
              <a:pathLst>
                <a:path w="44132" h="66912">
                  <a:moveTo>
                    <a:pt x="21113" y="0"/>
                  </a:moveTo>
                  <a:lnTo>
                    <a:pt x="16748" y="396"/>
                  </a:lnTo>
                  <a:lnTo>
                    <a:pt x="12462" y="1746"/>
                  </a:lnTo>
                  <a:lnTo>
                    <a:pt x="8493" y="4206"/>
                  </a:lnTo>
                  <a:lnTo>
                    <a:pt x="5001" y="7937"/>
                  </a:lnTo>
                  <a:lnTo>
                    <a:pt x="2143" y="13017"/>
                  </a:lnTo>
                  <a:lnTo>
                    <a:pt x="158" y="19685"/>
                  </a:lnTo>
                  <a:lnTo>
                    <a:pt x="2222" y="20161"/>
                  </a:lnTo>
                  <a:lnTo>
                    <a:pt x="4921" y="14446"/>
                  </a:lnTo>
                  <a:lnTo>
                    <a:pt x="6747" y="11668"/>
                  </a:lnTo>
                  <a:lnTo>
                    <a:pt x="9207" y="9446"/>
                  </a:lnTo>
                  <a:lnTo>
                    <a:pt x="12382" y="7858"/>
                  </a:lnTo>
                  <a:lnTo>
                    <a:pt x="16351" y="7302"/>
                  </a:lnTo>
                  <a:lnTo>
                    <a:pt x="21511" y="7937"/>
                  </a:lnTo>
                  <a:lnTo>
                    <a:pt x="25241" y="9842"/>
                  </a:lnTo>
                  <a:lnTo>
                    <a:pt x="27861" y="12462"/>
                  </a:lnTo>
                  <a:lnTo>
                    <a:pt x="29527" y="15477"/>
                  </a:lnTo>
                  <a:lnTo>
                    <a:pt x="30321" y="18652"/>
                  </a:lnTo>
                  <a:lnTo>
                    <a:pt x="30560" y="21431"/>
                  </a:lnTo>
                  <a:lnTo>
                    <a:pt x="29766" y="27305"/>
                  </a:lnTo>
                  <a:lnTo>
                    <a:pt x="27304" y="33575"/>
                  </a:lnTo>
                  <a:lnTo>
                    <a:pt x="23336" y="40163"/>
                  </a:lnTo>
                  <a:lnTo>
                    <a:pt x="17701" y="46989"/>
                  </a:lnTo>
                  <a:lnTo>
                    <a:pt x="0" y="65722"/>
                  </a:lnTo>
                  <a:lnTo>
                    <a:pt x="0" y="66912"/>
                  </a:lnTo>
                  <a:lnTo>
                    <a:pt x="38656" y="66912"/>
                  </a:lnTo>
                  <a:lnTo>
                    <a:pt x="44132" y="53339"/>
                  </a:lnTo>
                  <a:lnTo>
                    <a:pt x="42862" y="52863"/>
                  </a:lnTo>
                  <a:lnTo>
                    <a:pt x="40243" y="56514"/>
                  </a:lnTo>
                  <a:lnTo>
                    <a:pt x="38100" y="58500"/>
                  </a:lnTo>
                  <a:lnTo>
                    <a:pt x="35877" y="59293"/>
                  </a:lnTo>
                  <a:lnTo>
                    <a:pt x="33417" y="59372"/>
                  </a:lnTo>
                  <a:lnTo>
                    <a:pt x="9763" y="59372"/>
                  </a:lnTo>
                  <a:lnTo>
                    <a:pt x="26352" y="41990"/>
                  </a:lnTo>
                  <a:lnTo>
                    <a:pt x="28813" y="39290"/>
                  </a:lnTo>
                  <a:lnTo>
                    <a:pt x="31591" y="35956"/>
                  </a:lnTo>
                  <a:lnTo>
                    <a:pt x="34290" y="32067"/>
                  </a:lnTo>
                  <a:lnTo>
                    <a:pt x="36751" y="27702"/>
                  </a:lnTo>
                  <a:lnTo>
                    <a:pt x="38417" y="22860"/>
                  </a:lnTo>
                  <a:lnTo>
                    <a:pt x="39052" y="17780"/>
                  </a:lnTo>
                  <a:lnTo>
                    <a:pt x="38338" y="12621"/>
                  </a:lnTo>
                  <a:lnTo>
                    <a:pt x="36353" y="8255"/>
                  </a:lnTo>
                  <a:lnTo>
                    <a:pt x="33417" y="4683"/>
                  </a:lnTo>
                  <a:lnTo>
                    <a:pt x="29766" y="2063"/>
                  </a:lnTo>
                  <a:lnTo>
                    <a:pt x="25558" y="556"/>
                  </a:lnTo>
                  <a:lnTo>
                    <a:pt x="21113" y="0"/>
                  </a:lnTo>
                  <a:close/>
                </a:path>
              </a:pathLst>
            </a:custGeom>
            <a:solidFill>
              <a:srgbClr val="000000"/>
            </a:solidFill>
          </p:spPr>
          <p:txBody>
            <a:bodyPr vert="horz" lIns="91440" tIns="45720" rIns="91440" bIns="45720" anchor="t"/>
            <a:lstStyle/>
            <a:p>
              <a:endParaRPr lang="en-IN"/>
            </a:p>
          </p:txBody>
        </p:sp>
        <p:sp>
          <p:nvSpPr>
            <p:cNvPr id="3126" name="Shape 7866"/>
            <p:cNvSpPr/>
            <p:nvPr/>
          </p:nvSpPr>
          <p:spPr>
            <a:xfrm>
              <a:off x="5726207" y="6481650"/>
              <a:ext cx="25400" cy="84455"/>
            </a:xfrm>
            <a:custGeom>
              <a:avLst/>
              <a:gdLst/>
              <a:ahLst/>
              <a:cxnLst/>
              <a:rect l="0" t="0" r="0" b="0"/>
              <a:pathLst>
                <a:path w="25400" h="84455">
                  <a:moveTo>
                    <a:pt x="24526" y="0"/>
                  </a:moveTo>
                  <a:lnTo>
                    <a:pt x="19050" y="3651"/>
                  </a:lnTo>
                  <a:lnTo>
                    <a:pt x="14207" y="7778"/>
                  </a:lnTo>
                  <a:lnTo>
                    <a:pt x="10001" y="12382"/>
                  </a:lnTo>
                  <a:lnTo>
                    <a:pt x="6508" y="17462"/>
                  </a:lnTo>
                  <a:lnTo>
                    <a:pt x="3730" y="22940"/>
                  </a:lnTo>
                  <a:lnTo>
                    <a:pt x="1746" y="28653"/>
                  </a:lnTo>
                  <a:lnTo>
                    <a:pt x="476" y="34687"/>
                  </a:lnTo>
                  <a:lnTo>
                    <a:pt x="0" y="40957"/>
                  </a:lnTo>
                  <a:lnTo>
                    <a:pt x="317" y="47307"/>
                  </a:lnTo>
                  <a:lnTo>
                    <a:pt x="1111" y="52705"/>
                  </a:lnTo>
                  <a:lnTo>
                    <a:pt x="2301" y="57387"/>
                  </a:lnTo>
                  <a:lnTo>
                    <a:pt x="3888" y="61595"/>
                  </a:lnTo>
                  <a:lnTo>
                    <a:pt x="8175" y="68897"/>
                  </a:lnTo>
                  <a:lnTo>
                    <a:pt x="11508" y="73262"/>
                  </a:lnTo>
                  <a:lnTo>
                    <a:pt x="15477" y="77628"/>
                  </a:lnTo>
                  <a:lnTo>
                    <a:pt x="19843" y="81518"/>
                  </a:lnTo>
                  <a:lnTo>
                    <a:pt x="24208" y="84455"/>
                  </a:lnTo>
                  <a:lnTo>
                    <a:pt x="25400" y="82867"/>
                  </a:lnTo>
                  <a:lnTo>
                    <a:pt x="19843" y="78343"/>
                  </a:lnTo>
                  <a:lnTo>
                    <a:pt x="15716" y="73103"/>
                  </a:lnTo>
                  <a:lnTo>
                    <a:pt x="12778" y="67310"/>
                  </a:lnTo>
                  <a:lnTo>
                    <a:pt x="10714" y="61356"/>
                  </a:lnTo>
                  <a:lnTo>
                    <a:pt x="9445" y="55403"/>
                  </a:lnTo>
                  <a:lnTo>
                    <a:pt x="8809" y="49688"/>
                  </a:lnTo>
                  <a:lnTo>
                    <a:pt x="8572" y="44528"/>
                  </a:lnTo>
                  <a:lnTo>
                    <a:pt x="8572" y="40243"/>
                  </a:lnTo>
                  <a:lnTo>
                    <a:pt x="8809" y="34368"/>
                  </a:lnTo>
                  <a:lnTo>
                    <a:pt x="9286" y="29051"/>
                  </a:lnTo>
                  <a:lnTo>
                    <a:pt x="10159" y="24368"/>
                  </a:lnTo>
                  <a:lnTo>
                    <a:pt x="11271" y="20320"/>
                  </a:lnTo>
                  <a:lnTo>
                    <a:pt x="14207" y="13652"/>
                  </a:lnTo>
                  <a:lnTo>
                    <a:pt x="17779" y="8572"/>
                  </a:lnTo>
                  <a:lnTo>
                    <a:pt x="21590" y="4683"/>
                  </a:lnTo>
                  <a:lnTo>
                    <a:pt x="25400" y="1587"/>
                  </a:lnTo>
                  <a:lnTo>
                    <a:pt x="24526" y="0"/>
                  </a:lnTo>
                  <a:close/>
                </a:path>
              </a:pathLst>
            </a:custGeom>
            <a:solidFill>
              <a:srgbClr val="000000"/>
            </a:solidFill>
          </p:spPr>
          <p:txBody>
            <a:bodyPr vert="horz" lIns="91440" tIns="45720" rIns="91440" bIns="45720" anchor="t"/>
            <a:lstStyle/>
            <a:p>
              <a:endParaRPr lang="en-IN"/>
            </a:p>
          </p:txBody>
        </p:sp>
        <p:sp>
          <p:nvSpPr>
            <p:cNvPr id="3127" name="Shape 7867"/>
            <p:cNvSpPr/>
            <p:nvPr/>
          </p:nvSpPr>
          <p:spPr>
            <a:xfrm>
              <a:off x="5392594" y="6480935"/>
              <a:ext cx="35957" cy="67627"/>
            </a:xfrm>
            <a:custGeom>
              <a:avLst/>
              <a:gdLst/>
              <a:ahLst/>
              <a:cxnLst/>
              <a:rect l="0" t="0" r="0" b="0"/>
              <a:pathLst>
                <a:path w="35957" h="67627">
                  <a:moveTo>
                    <a:pt x="26034" y="0"/>
                  </a:moveTo>
                  <a:lnTo>
                    <a:pt x="20161" y="793"/>
                  </a:lnTo>
                  <a:lnTo>
                    <a:pt x="15796" y="2778"/>
                  </a:lnTo>
                  <a:lnTo>
                    <a:pt x="12621" y="5794"/>
                  </a:lnTo>
                  <a:lnTo>
                    <a:pt x="10477" y="9446"/>
                  </a:lnTo>
                  <a:lnTo>
                    <a:pt x="9128" y="13336"/>
                  </a:lnTo>
                  <a:lnTo>
                    <a:pt x="8493" y="17146"/>
                  </a:lnTo>
                  <a:lnTo>
                    <a:pt x="8254" y="20479"/>
                  </a:lnTo>
                  <a:lnTo>
                    <a:pt x="8254" y="23098"/>
                  </a:lnTo>
                  <a:lnTo>
                    <a:pt x="79" y="23098"/>
                  </a:lnTo>
                  <a:lnTo>
                    <a:pt x="79" y="26273"/>
                  </a:lnTo>
                  <a:lnTo>
                    <a:pt x="8254" y="26273"/>
                  </a:lnTo>
                  <a:lnTo>
                    <a:pt x="8254" y="57308"/>
                  </a:lnTo>
                  <a:lnTo>
                    <a:pt x="8176" y="59848"/>
                  </a:lnTo>
                  <a:lnTo>
                    <a:pt x="7937" y="61912"/>
                  </a:lnTo>
                  <a:lnTo>
                    <a:pt x="7382" y="63421"/>
                  </a:lnTo>
                  <a:lnTo>
                    <a:pt x="6588" y="64532"/>
                  </a:lnTo>
                  <a:lnTo>
                    <a:pt x="4127" y="65723"/>
                  </a:lnTo>
                  <a:lnTo>
                    <a:pt x="0" y="66119"/>
                  </a:lnTo>
                  <a:lnTo>
                    <a:pt x="0" y="67627"/>
                  </a:lnTo>
                  <a:lnTo>
                    <a:pt x="25797" y="67627"/>
                  </a:lnTo>
                  <a:lnTo>
                    <a:pt x="25797" y="66119"/>
                  </a:lnTo>
                  <a:lnTo>
                    <a:pt x="21907" y="65802"/>
                  </a:lnTo>
                  <a:lnTo>
                    <a:pt x="19367" y="65087"/>
                  </a:lnTo>
                  <a:lnTo>
                    <a:pt x="17779" y="63897"/>
                  </a:lnTo>
                  <a:lnTo>
                    <a:pt x="16907" y="62229"/>
                  </a:lnTo>
                  <a:lnTo>
                    <a:pt x="16590" y="60008"/>
                  </a:lnTo>
                  <a:lnTo>
                    <a:pt x="16590" y="26273"/>
                  </a:lnTo>
                  <a:lnTo>
                    <a:pt x="28654" y="26273"/>
                  </a:lnTo>
                  <a:lnTo>
                    <a:pt x="28654" y="23098"/>
                  </a:lnTo>
                  <a:lnTo>
                    <a:pt x="16431" y="23098"/>
                  </a:lnTo>
                  <a:lnTo>
                    <a:pt x="16431" y="11589"/>
                  </a:lnTo>
                  <a:lnTo>
                    <a:pt x="16827" y="7699"/>
                  </a:lnTo>
                  <a:lnTo>
                    <a:pt x="18415" y="4207"/>
                  </a:lnTo>
                  <a:lnTo>
                    <a:pt x="20082" y="3175"/>
                  </a:lnTo>
                  <a:lnTo>
                    <a:pt x="22383" y="2778"/>
                  </a:lnTo>
                  <a:lnTo>
                    <a:pt x="24447" y="3333"/>
                  </a:lnTo>
                  <a:lnTo>
                    <a:pt x="25956" y="4683"/>
                  </a:lnTo>
                  <a:lnTo>
                    <a:pt x="28496" y="8334"/>
                  </a:lnTo>
                  <a:lnTo>
                    <a:pt x="29924" y="9683"/>
                  </a:lnTo>
                  <a:lnTo>
                    <a:pt x="31750" y="10161"/>
                  </a:lnTo>
                  <a:lnTo>
                    <a:pt x="34607" y="9208"/>
                  </a:lnTo>
                  <a:lnTo>
                    <a:pt x="35559" y="7937"/>
                  </a:lnTo>
                  <a:lnTo>
                    <a:pt x="35957" y="6033"/>
                  </a:lnTo>
                  <a:lnTo>
                    <a:pt x="35163" y="3652"/>
                  </a:lnTo>
                  <a:lnTo>
                    <a:pt x="33099" y="1746"/>
                  </a:lnTo>
                  <a:lnTo>
                    <a:pt x="29924" y="477"/>
                  </a:lnTo>
                  <a:lnTo>
                    <a:pt x="26034" y="0"/>
                  </a:lnTo>
                  <a:close/>
                </a:path>
              </a:pathLst>
            </a:custGeom>
            <a:solidFill>
              <a:srgbClr val="000000"/>
            </a:solidFill>
          </p:spPr>
          <p:txBody>
            <a:bodyPr vert="horz" lIns="91440" tIns="45720" rIns="91440" bIns="45720" anchor="t"/>
            <a:lstStyle/>
            <a:p>
              <a:endParaRPr lang="en-IN"/>
            </a:p>
          </p:txBody>
        </p:sp>
        <p:sp>
          <p:nvSpPr>
            <p:cNvPr id="3128" name="Shape 7868"/>
            <p:cNvSpPr/>
            <p:nvPr/>
          </p:nvSpPr>
          <p:spPr>
            <a:xfrm>
              <a:off x="5058107" y="6491254"/>
              <a:ext cx="26352" cy="58341"/>
            </a:xfrm>
            <a:custGeom>
              <a:avLst/>
              <a:gdLst/>
              <a:ahLst/>
              <a:cxnLst/>
              <a:rect l="0" t="0" r="0" b="0"/>
              <a:pathLst>
                <a:path w="26352" h="58341">
                  <a:moveTo>
                    <a:pt x="13256" y="0"/>
                  </a:moveTo>
                  <a:lnTo>
                    <a:pt x="10874" y="3413"/>
                  </a:lnTo>
                  <a:lnTo>
                    <a:pt x="8811" y="6112"/>
                  </a:lnTo>
                  <a:lnTo>
                    <a:pt x="4366" y="11271"/>
                  </a:lnTo>
                  <a:lnTo>
                    <a:pt x="1349" y="13652"/>
                  </a:lnTo>
                  <a:lnTo>
                    <a:pt x="397" y="14446"/>
                  </a:lnTo>
                  <a:lnTo>
                    <a:pt x="0" y="15239"/>
                  </a:lnTo>
                  <a:lnTo>
                    <a:pt x="397" y="15954"/>
                  </a:lnTo>
                  <a:lnTo>
                    <a:pt x="5636" y="15954"/>
                  </a:lnTo>
                  <a:lnTo>
                    <a:pt x="5636" y="45721"/>
                  </a:lnTo>
                  <a:lnTo>
                    <a:pt x="5873" y="49133"/>
                  </a:lnTo>
                  <a:lnTo>
                    <a:pt x="6350" y="51911"/>
                  </a:lnTo>
                  <a:lnTo>
                    <a:pt x="7223" y="54133"/>
                  </a:lnTo>
                  <a:lnTo>
                    <a:pt x="8334" y="55721"/>
                  </a:lnTo>
                  <a:lnTo>
                    <a:pt x="11192" y="57706"/>
                  </a:lnTo>
                  <a:lnTo>
                    <a:pt x="14763" y="58341"/>
                  </a:lnTo>
                  <a:lnTo>
                    <a:pt x="18097" y="57706"/>
                  </a:lnTo>
                  <a:lnTo>
                    <a:pt x="21352" y="56118"/>
                  </a:lnTo>
                  <a:lnTo>
                    <a:pt x="24129" y="53737"/>
                  </a:lnTo>
                  <a:lnTo>
                    <a:pt x="26352" y="50800"/>
                  </a:lnTo>
                  <a:lnTo>
                    <a:pt x="25003" y="49689"/>
                  </a:lnTo>
                  <a:lnTo>
                    <a:pt x="22781" y="51911"/>
                  </a:lnTo>
                  <a:lnTo>
                    <a:pt x="21113" y="52784"/>
                  </a:lnTo>
                  <a:lnTo>
                    <a:pt x="18971" y="53181"/>
                  </a:lnTo>
                  <a:lnTo>
                    <a:pt x="16907" y="52704"/>
                  </a:lnTo>
                  <a:lnTo>
                    <a:pt x="15398" y="51514"/>
                  </a:lnTo>
                  <a:lnTo>
                    <a:pt x="14128" y="47942"/>
                  </a:lnTo>
                  <a:lnTo>
                    <a:pt x="13970" y="44212"/>
                  </a:lnTo>
                  <a:lnTo>
                    <a:pt x="13970" y="15954"/>
                  </a:lnTo>
                  <a:lnTo>
                    <a:pt x="23971" y="15954"/>
                  </a:lnTo>
                  <a:lnTo>
                    <a:pt x="23971" y="12779"/>
                  </a:lnTo>
                  <a:lnTo>
                    <a:pt x="13970" y="12779"/>
                  </a:lnTo>
                  <a:lnTo>
                    <a:pt x="13970" y="1271"/>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3129" name="Shape 7869"/>
            <p:cNvSpPr/>
            <p:nvPr/>
          </p:nvSpPr>
          <p:spPr>
            <a:xfrm>
              <a:off x="5477366" y="6503003"/>
              <a:ext cx="23495" cy="45560"/>
            </a:xfrm>
            <a:custGeom>
              <a:avLst/>
              <a:gdLst/>
              <a:ahLst/>
              <a:cxnLst/>
              <a:rect l="0" t="0" r="0" b="0"/>
              <a:pathLst>
                <a:path w="23495" h="45560">
                  <a:moveTo>
                    <a:pt x="15796" y="0"/>
                  </a:moveTo>
                  <a:lnTo>
                    <a:pt x="397" y="5476"/>
                  </a:lnTo>
                  <a:lnTo>
                    <a:pt x="397" y="6905"/>
                  </a:lnTo>
                  <a:lnTo>
                    <a:pt x="4366" y="6507"/>
                  </a:lnTo>
                  <a:lnTo>
                    <a:pt x="5636" y="6666"/>
                  </a:lnTo>
                  <a:lnTo>
                    <a:pt x="6747" y="7301"/>
                  </a:lnTo>
                  <a:lnTo>
                    <a:pt x="7541" y="9127"/>
                  </a:lnTo>
                  <a:lnTo>
                    <a:pt x="7858" y="12461"/>
                  </a:lnTo>
                  <a:lnTo>
                    <a:pt x="7858" y="35480"/>
                  </a:lnTo>
                  <a:lnTo>
                    <a:pt x="7700" y="38735"/>
                  </a:lnTo>
                  <a:lnTo>
                    <a:pt x="7143" y="41036"/>
                  </a:lnTo>
                  <a:lnTo>
                    <a:pt x="6271" y="42543"/>
                  </a:lnTo>
                  <a:lnTo>
                    <a:pt x="4762" y="43417"/>
                  </a:lnTo>
                  <a:lnTo>
                    <a:pt x="2778" y="43893"/>
                  </a:lnTo>
                  <a:lnTo>
                    <a:pt x="0" y="44052"/>
                  </a:lnTo>
                  <a:lnTo>
                    <a:pt x="0" y="45560"/>
                  </a:lnTo>
                  <a:lnTo>
                    <a:pt x="23495" y="45560"/>
                  </a:lnTo>
                  <a:lnTo>
                    <a:pt x="23495" y="44052"/>
                  </a:lnTo>
                  <a:lnTo>
                    <a:pt x="19447" y="43497"/>
                  </a:lnTo>
                  <a:lnTo>
                    <a:pt x="18177" y="42862"/>
                  </a:lnTo>
                  <a:lnTo>
                    <a:pt x="17303" y="42068"/>
                  </a:lnTo>
                  <a:lnTo>
                    <a:pt x="16351" y="39528"/>
                  </a:lnTo>
                  <a:lnTo>
                    <a:pt x="16192" y="35480"/>
                  </a:lnTo>
                  <a:lnTo>
                    <a:pt x="16192" y="316"/>
                  </a:lnTo>
                  <a:lnTo>
                    <a:pt x="15796" y="0"/>
                  </a:lnTo>
                  <a:close/>
                </a:path>
              </a:pathLst>
            </a:custGeom>
            <a:solidFill>
              <a:srgbClr val="000000"/>
            </a:solidFill>
          </p:spPr>
          <p:txBody>
            <a:bodyPr vert="horz" lIns="91440" tIns="45720" rIns="91440" bIns="45720" anchor="t"/>
            <a:lstStyle/>
            <a:p>
              <a:endParaRPr lang="en-IN"/>
            </a:p>
          </p:txBody>
        </p:sp>
        <p:sp>
          <p:nvSpPr>
            <p:cNvPr id="3130" name="Shape 7870"/>
            <p:cNvSpPr/>
            <p:nvPr/>
          </p:nvSpPr>
          <p:spPr>
            <a:xfrm>
              <a:off x="5342985" y="6503003"/>
              <a:ext cx="43656" cy="46592"/>
            </a:xfrm>
            <a:custGeom>
              <a:avLst/>
              <a:gdLst/>
              <a:ahLst/>
              <a:cxnLst/>
              <a:rect l="0" t="0" r="0" b="0"/>
              <a:pathLst>
                <a:path w="43656" h="46592">
                  <a:moveTo>
                    <a:pt x="21431" y="0"/>
                  </a:moveTo>
                  <a:lnTo>
                    <a:pt x="20637" y="2777"/>
                  </a:lnTo>
                  <a:lnTo>
                    <a:pt x="24843" y="3649"/>
                  </a:lnTo>
                  <a:lnTo>
                    <a:pt x="28336" y="6031"/>
                  </a:lnTo>
                  <a:lnTo>
                    <a:pt x="31114" y="9762"/>
                  </a:lnTo>
                  <a:lnTo>
                    <a:pt x="33098" y="14445"/>
                  </a:lnTo>
                  <a:lnTo>
                    <a:pt x="34368" y="19843"/>
                  </a:lnTo>
                  <a:lnTo>
                    <a:pt x="34766" y="25874"/>
                  </a:lnTo>
                  <a:lnTo>
                    <a:pt x="34209" y="32146"/>
                  </a:lnTo>
                  <a:lnTo>
                    <a:pt x="32861" y="36828"/>
                  </a:lnTo>
                  <a:lnTo>
                    <a:pt x="30797" y="40162"/>
                  </a:lnTo>
                  <a:lnTo>
                    <a:pt x="28336" y="42306"/>
                  </a:lnTo>
                  <a:lnTo>
                    <a:pt x="25637" y="43497"/>
                  </a:lnTo>
                  <a:lnTo>
                    <a:pt x="23097" y="43813"/>
                  </a:lnTo>
                  <a:lnTo>
                    <a:pt x="19050" y="43020"/>
                  </a:lnTo>
                  <a:lnTo>
                    <a:pt x="15875" y="40797"/>
                  </a:lnTo>
                  <a:lnTo>
                    <a:pt x="13334" y="37622"/>
                  </a:lnTo>
                  <a:lnTo>
                    <a:pt x="11508" y="33733"/>
                  </a:lnTo>
                  <a:lnTo>
                    <a:pt x="10238" y="29526"/>
                  </a:lnTo>
                  <a:lnTo>
                    <a:pt x="9444" y="25319"/>
                  </a:lnTo>
                  <a:lnTo>
                    <a:pt x="9048" y="21431"/>
                  </a:lnTo>
                  <a:lnTo>
                    <a:pt x="8889" y="18256"/>
                  </a:lnTo>
                  <a:lnTo>
                    <a:pt x="9127" y="14603"/>
                  </a:lnTo>
                  <a:lnTo>
                    <a:pt x="9842" y="11508"/>
                  </a:lnTo>
                  <a:lnTo>
                    <a:pt x="10873" y="8809"/>
                  </a:lnTo>
                  <a:lnTo>
                    <a:pt x="12382" y="6666"/>
                  </a:lnTo>
                  <a:lnTo>
                    <a:pt x="14128" y="4920"/>
                  </a:lnTo>
                  <a:lnTo>
                    <a:pt x="16112" y="3730"/>
                  </a:lnTo>
                  <a:lnTo>
                    <a:pt x="18256" y="3016"/>
                  </a:lnTo>
                  <a:lnTo>
                    <a:pt x="20637" y="2777"/>
                  </a:lnTo>
                  <a:lnTo>
                    <a:pt x="21431" y="0"/>
                  </a:lnTo>
                  <a:lnTo>
                    <a:pt x="15239" y="872"/>
                  </a:lnTo>
                  <a:lnTo>
                    <a:pt x="9921" y="3253"/>
                  </a:lnTo>
                  <a:lnTo>
                    <a:pt x="5714" y="6985"/>
                  </a:lnTo>
                  <a:lnTo>
                    <a:pt x="2539" y="11667"/>
                  </a:lnTo>
                  <a:lnTo>
                    <a:pt x="634" y="17065"/>
                  </a:lnTo>
                  <a:lnTo>
                    <a:pt x="0" y="23018"/>
                  </a:lnTo>
                  <a:lnTo>
                    <a:pt x="713" y="29368"/>
                  </a:lnTo>
                  <a:lnTo>
                    <a:pt x="2777" y="35003"/>
                  </a:lnTo>
                  <a:lnTo>
                    <a:pt x="6032" y="39766"/>
                  </a:lnTo>
                  <a:lnTo>
                    <a:pt x="10397" y="43417"/>
                  </a:lnTo>
                  <a:lnTo>
                    <a:pt x="15636" y="45718"/>
                  </a:lnTo>
                  <a:lnTo>
                    <a:pt x="21668" y="46592"/>
                  </a:lnTo>
                  <a:lnTo>
                    <a:pt x="28575" y="45481"/>
                  </a:lnTo>
                  <a:lnTo>
                    <a:pt x="34051" y="42623"/>
                  </a:lnTo>
                  <a:lnTo>
                    <a:pt x="38258" y="38416"/>
                  </a:lnTo>
                  <a:lnTo>
                    <a:pt x="41275" y="33416"/>
                  </a:lnTo>
                  <a:lnTo>
                    <a:pt x="43099" y="28097"/>
                  </a:lnTo>
                  <a:lnTo>
                    <a:pt x="43656" y="23018"/>
                  </a:lnTo>
                  <a:lnTo>
                    <a:pt x="43179" y="17858"/>
                  </a:lnTo>
                  <a:lnTo>
                    <a:pt x="41988" y="13335"/>
                  </a:lnTo>
                  <a:lnTo>
                    <a:pt x="40083" y="9366"/>
                  </a:lnTo>
                  <a:lnTo>
                    <a:pt x="37384" y="6111"/>
                  </a:lnTo>
                  <a:lnTo>
                    <a:pt x="34131" y="3491"/>
                  </a:lnTo>
                  <a:lnTo>
                    <a:pt x="30399"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131" name="Shape 7871"/>
            <p:cNvSpPr/>
            <p:nvPr/>
          </p:nvSpPr>
          <p:spPr>
            <a:xfrm>
              <a:off x="5120100" y="6503003"/>
              <a:ext cx="43656" cy="46592"/>
            </a:xfrm>
            <a:custGeom>
              <a:avLst/>
              <a:gdLst/>
              <a:ahLst/>
              <a:cxnLst/>
              <a:rect l="0" t="0" r="0" b="0"/>
              <a:pathLst>
                <a:path w="43656" h="46592">
                  <a:moveTo>
                    <a:pt x="21431" y="0"/>
                  </a:moveTo>
                  <a:lnTo>
                    <a:pt x="20637" y="2777"/>
                  </a:lnTo>
                  <a:lnTo>
                    <a:pt x="24843" y="3649"/>
                  </a:lnTo>
                  <a:lnTo>
                    <a:pt x="28336" y="6031"/>
                  </a:lnTo>
                  <a:lnTo>
                    <a:pt x="31115" y="9762"/>
                  </a:lnTo>
                  <a:lnTo>
                    <a:pt x="33098" y="14445"/>
                  </a:lnTo>
                  <a:lnTo>
                    <a:pt x="34368" y="19843"/>
                  </a:lnTo>
                  <a:lnTo>
                    <a:pt x="34766" y="25874"/>
                  </a:lnTo>
                  <a:lnTo>
                    <a:pt x="34209" y="32146"/>
                  </a:lnTo>
                  <a:lnTo>
                    <a:pt x="32861" y="36828"/>
                  </a:lnTo>
                  <a:lnTo>
                    <a:pt x="30797" y="40162"/>
                  </a:lnTo>
                  <a:lnTo>
                    <a:pt x="28336" y="42306"/>
                  </a:lnTo>
                  <a:lnTo>
                    <a:pt x="25637" y="43497"/>
                  </a:lnTo>
                  <a:lnTo>
                    <a:pt x="23097" y="43813"/>
                  </a:lnTo>
                  <a:lnTo>
                    <a:pt x="19050" y="43020"/>
                  </a:lnTo>
                  <a:lnTo>
                    <a:pt x="15875" y="40797"/>
                  </a:lnTo>
                  <a:lnTo>
                    <a:pt x="13335" y="37622"/>
                  </a:lnTo>
                  <a:lnTo>
                    <a:pt x="11508" y="33733"/>
                  </a:lnTo>
                  <a:lnTo>
                    <a:pt x="10238" y="29526"/>
                  </a:lnTo>
                  <a:lnTo>
                    <a:pt x="9445" y="25319"/>
                  </a:lnTo>
                  <a:lnTo>
                    <a:pt x="9048" y="21431"/>
                  </a:lnTo>
                  <a:lnTo>
                    <a:pt x="8890" y="18256"/>
                  </a:lnTo>
                  <a:lnTo>
                    <a:pt x="9127" y="14603"/>
                  </a:lnTo>
                  <a:lnTo>
                    <a:pt x="9842" y="11508"/>
                  </a:lnTo>
                  <a:lnTo>
                    <a:pt x="10873" y="8809"/>
                  </a:lnTo>
                  <a:lnTo>
                    <a:pt x="12382" y="6666"/>
                  </a:lnTo>
                  <a:lnTo>
                    <a:pt x="14128" y="4920"/>
                  </a:lnTo>
                  <a:lnTo>
                    <a:pt x="16112" y="3730"/>
                  </a:lnTo>
                  <a:lnTo>
                    <a:pt x="18256" y="3016"/>
                  </a:lnTo>
                  <a:lnTo>
                    <a:pt x="20637" y="2777"/>
                  </a:lnTo>
                  <a:lnTo>
                    <a:pt x="21431" y="0"/>
                  </a:lnTo>
                  <a:lnTo>
                    <a:pt x="15240" y="872"/>
                  </a:lnTo>
                  <a:lnTo>
                    <a:pt x="9921" y="3253"/>
                  </a:lnTo>
                  <a:lnTo>
                    <a:pt x="5715" y="6985"/>
                  </a:lnTo>
                  <a:lnTo>
                    <a:pt x="2540" y="11667"/>
                  </a:lnTo>
                  <a:lnTo>
                    <a:pt x="635" y="17065"/>
                  </a:lnTo>
                  <a:lnTo>
                    <a:pt x="0" y="23018"/>
                  </a:lnTo>
                  <a:lnTo>
                    <a:pt x="713" y="29368"/>
                  </a:lnTo>
                  <a:lnTo>
                    <a:pt x="2777" y="35003"/>
                  </a:lnTo>
                  <a:lnTo>
                    <a:pt x="6032" y="39766"/>
                  </a:lnTo>
                  <a:lnTo>
                    <a:pt x="10397" y="43417"/>
                  </a:lnTo>
                  <a:lnTo>
                    <a:pt x="15636" y="45718"/>
                  </a:lnTo>
                  <a:lnTo>
                    <a:pt x="21668" y="46592"/>
                  </a:lnTo>
                  <a:lnTo>
                    <a:pt x="28575" y="45481"/>
                  </a:lnTo>
                  <a:lnTo>
                    <a:pt x="34051" y="42623"/>
                  </a:lnTo>
                  <a:lnTo>
                    <a:pt x="38258" y="38416"/>
                  </a:lnTo>
                  <a:lnTo>
                    <a:pt x="41275" y="33416"/>
                  </a:lnTo>
                  <a:lnTo>
                    <a:pt x="43100" y="28097"/>
                  </a:lnTo>
                  <a:lnTo>
                    <a:pt x="43656" y="23018"/>
                  </a:lnTo>
                  <a:lnTo>
                    <a:pt x="43179" y="17858"/>
                  </a:lnTo>
                  <a:lnTo>
                    <a:pt x="41988" y="13335"/>
                  </a:lnTo>
                  <a:lnTo>
                    <a:pt x="40083" y="9366"/>
                  </a:lnTo>
                  <a:lnTo>
                    <a:pt x="37384"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132" name="Shape 7872"/>
            <p:cNvSpPr/>
            <p:nvPr/>
          </p:nvSpPr>
          <p:spPr>
            <a:xfrm>
              <a:off x="5015880" y="6503003"/>
              <a:ext cx="40163" cy="46592"/>
            </a:xfrm>
            <a:custGeom>
              <a:avLst/>
              <a:gdLst/>
              <a:ahLst/>
              <a:cxnLst/>
              <a:rect l="0" t="0" r="0" b="0"/>
              <a:pathLst>
                <a:path w="40163" h="46592">
                  <a:moveTo>
                    <a:pt x="18018" y="0"/>
                  </a:moveTo>
                  <a:lnTo>
                    <a:pt x="12858" y="555"/>
                  </a:lnTo>
                  <a:lnTo>
                    <a:pt x="8731" y="1983"/>
                  </a:lnTo>
                  <a:lnTo>
                    <a:pt x="5636" y="4047"/>
                  </a:lnTo>
                  <a:lnTo>
                    <a:pt x="3492" y="6428"/>
                  </a:lnTo>
                  <a:lnTo>
                    <a:pt x="2302" y="8809"/>
                  </a:lnTo>
                  <a:lnTo>
                    <a:pt x="1904" y="11032"/>
                  </a:lnTo>
                  <a:lnTo>
                    <a:pt x="2857" y="13810"/>
                  </a:lnTo>
                  <a:lnTo>
                    <a:pt x="4207" y="14922"/>
                  </a:lnTo>
                  <a:lnTo>
                    <a:pt x="6112" y="15397"/>
                  </a:lnTo>
                  <a:lnTo>
                    <a:pt x="7937" y="15001"/>
                  </a:lnTo>
                  <a:lnTo>
                    <a:pt x="9366" y="13968"/>
                  </a:lnTo>
                  <a:lnTo>
                    <a:pt x="10318" y="12619"/>
                  </a:lnTo>
                  <a:lnTo>
                    <a:pt x="10636" y="11112"/>
                  </a:lnTo>
                  <a:lnTo>
                    <a:pt x="10318" y="9366"/>
                  </a:lnTo>
                  <a:lnTo>
                    <a:pt x="10081" y="7222"/>
                  </a:lnTo>
                  <a:lnTo>
                    <a:pt x="10716" y="5158"/>
                  </a:lnTo>
                  <a:lnTo>
                    <a:pt x="12382" y="3649"/>
                  </a:lnTo>
                  <a:lnTo>
                    <a:pt x="14685" y="2697"/>
                  </a:lnTo>
                  <a:lnTo>
                    <a:pt x="17145" y="2381"/>
                  </a:lnTo>
                  <a:lnTo>
                    <a:pt x="19606" y="2618"/>
                  </a:lnTo>
                  <a:lnTo>
                    <a:pt x="22066" y="3810"/>
                  </a:lnTo>
                  <a:lnTo>
                    <a:pt x="23971" y="6350"/>
                  </a:lnTo>
                  <a:lnTo>
                    <a:pt x="24765" y="10635"/>
                  </a:lnTo>
                  <a:lnTo>
                    <a:pt x="24765" y="16668"/>
                  </a:lnTo>
                  <a:lnTo>
                    <a:pt x="24024" y="16960"/>
                  </a:lnTo>
                  <a:lnTo>
                    <a:pt x="24765" y="19050"/>
                  </a:lnTo>
                  <a:lnTo>
                    <a:pt x="24765" y="33416"/>
                  </a:lnTo>
                  <a:lnTo>
                    <a:pt x="24210" y="36749"/>
                  </a:lnTo>
                  <a:lnTo>
                    <a:pt x="23177" y="37941"/>
                  </a:lnTo>
                  <a:lnTo>
                    <a:pt x="21431" y="39051"/>
                  </a:lnTo>
                  <a:lnTo>
                    <a:pt x="18812" y="40083"/>
                  </a:lnTo>
                  <a:lnTo>
                    <a:pt x="15240" y="40797"/>
                  </a:lnTo>
                  <a:lnTo>
                    <a:pt x="12700" y="40322"/>
                  </a:lnTo>
                  <a:lnTo>
                    <a:pt x="10636" y="38735"/>
                  </a:lnTo>
                  <a:lnTo>
                    <a:pt x="9287" y="36273"/>
                  </a:lnTo>
                  <a:lnTo>
                    <a:pt x="8731" y="33098"/>
                  </a:lnTo>
                  <a:lnTo>
                    <a:pt x="8731" y="32860"/>
                  </a:lnTo>
                  <a:lnTo>
                    <a:pt x="8890" y="31034"/>
                  </a:lnTo>
                  <a:lnTo>
                    <a:pt x="9525" y="28971"/>
                  </a:lnTo>
                  <a:lnTo>
                    <a:pt x="11112" y="26590"/>
                  </a:lnTo>
                  <a:lnTo>
                    <a:pt x="13970" y="24049"/>
                  </a:lnTo>
                  <a:lnTo>
                    <a:pt x="15955" y="22780"/>
                  </a:lnTo>
                  <a:lnTo>
                    <a:pt x="18415" y="21509"/>
                  </a:lnTo>
                  <a:lnTo>
                    <a:pt x="21352" y="20318"/>
                  </a:lnTo>
                  <a:lnTo>
                    <a:pt x="24765" y="19050"/>
                  </a:lnTo>
                  <a:lnTo>
                    <a:pt x="24024" y="16960"/>
                  </a:lnTo>
                  <a:lnTo>
                    <a:pt x="17303" y="19605"/>
                  </a:lnTo>
                  <a:lnTo>
                    <a:pt x="11112" y="22382"/>
                  </a:lnTo>
                  <a:lnTo>
                    <a:pt x="6271" y="25161"/>
                  </a:lnTo>
                  <a:lnTo>
                    <a:pt x="2857" y="28177"/>
                  </a:lnTo>
                  <a:lnTo>
                    <a:pt x="715" y="31828"/>
                  </a:lnTo>
                  <a:lnTo>
                    <a:pt x="0" y="36273"/>
                  </a:lnTo>
                  <a:lnTo>
                    <a:pt x="952" y="40638"/>
                  </a:lnTo>
                  <a:lnTo>
                    <a:pt x="3255" y="43893"/>
                  </a:lnTo>
                  <a:lnTo>
                    <a:pt x="6588" y="45878"/>
                  </a:lnTo>
                  <a:lnTo>
                    <a:pt x="10477" y="46592"/>
                  </a:lnTo>
                  <a:lnTo>
                    <a:pt x="14526" y="45957"/>
                  </a:lnTo>
                  <a:lnTo>
                    <a:pt x="18415" y="44211"/>
                  </a:lnTo>
                  <a:lnTo>
                    <a:pt x="24844" y="39368"/>
                  </a:lnTo>
                  <a:lnTo>
                    <a:pt x="25400" y="42306"/>
                  </a:lnTo>
                  <a:lnTo>
                    <a:pt x="26352" y="44369"/>
                  </a:lnTo>
                  <a:lnTo>
                    <a:pt x="27622" y="45718"/>
                  </a:lnTo>
                  <a:lnTo>
                    <a:pt x="28892" y="46353"/>
                  </a:lnTo>
                  <a:lnTo>
                    <a:pt x="31273" y="46592"/>
                  </a:lnTo>
                  <a:lnTo>
                    <a:pt x="32782" y="46433"/>
                  </a:lnTo>
                  <a:lnTo>
                    <a:pt x="34687" y="45878"/>
                  </a:lnTo>
                  <a:lnTo>
                    <a:pt x="37227" y="44369"/>
                  </a:lnTo>
                  <a:lnTo>
                    <a:pt x="40163" y="41591"/>
                  </a:lnTo>
                  <a:lnTo>
                    <a:pt x="40163" y="39051"/>
                  </a:lnTo>
                  <a:lnTo>
                    <a:pt x="38258" y="40322"/>
                  </a:lnTo>
                  <a:lnTo>
                    <a:pt x="35640" y="40956"/>
                  </a:lnTo>
                  <a:lnTo>
                    <a:pt x="33972" y="40401"/>
                  </a:lnTo>
                  <a:lnTo>
                    <a:pt x="33178" y="39131"/>
                  </a:lnTo>
                  <a:lnTo>
                    <a:pt x="32782" y="35162"/>
                  </a:lnTo>
                  <a:lnTo>
                    <a:pt x="32782" y="15875"/>
                  </a:lnTo>
                  <a:lnTo>
                    <a:pt x="32226" y="9127"/>
                  </a:lnTo>
                  <a:lnTo>
                    <a:pt x="30956" y="5713"/>
                  </a:lnTo>
                  <a:lnTo>
                    <a:pt x="28416" y="2777"/>
                  </a:lnTo>
                  <a:lnTo>
                    <a:pt x="26591"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3133" name="Shape 7873"/>
            <p:cNvSpPr/>
            <p:nvPr/>
          </p:nvSpPr>
          <p:spPr>
            <a:xfrm>
              <a:off x="4940632" y="6480935"/>
              <a:ext cx="45958" cy="68659"/>
            </a:xfrm>
            <a:custGeom>
              <a:avLst/>
              <a:gdLst/>
              <a:ahLst/>
              <a:cxnLst/>
              <a:rect l="0" t="0" r="0" b="0"/>
              <a:pathLst>
                <a:path w="45958" h="68659">
                  <a:moveTo>
                    <a:pt x="38815" y="0"/>
                  </a:moveTo>
                  <a:lnTo>
                    <a:pt x="24209" y="4366"/>
                  </a:lnTo>
                  <a:lnTo>
                    <a:pt x="24209" y="5953"/>
                  </a:lnTo>
                  <a:lnTo>
                    <a:pt x="26591" y="5794"/>
                  </a:lnTo>
                  <a:lnTo>
                    <a:pt x="29131" y="6112"/>
                  </a:lnTo>
                  <a:lnTo>
                    <a:pt x="30401" y="7223"/>
                  </a:lnTo>
                  <a:lnTo>
                    <a:pt x="30956" y="10874"/>
                  </a:lnTo>
                  <a:lnTo>
                    <a:pt x="30956" y="26352"/>
                  </a:lnTo>
                  <a:lnTo>
                    <a:pt x="28575" y="24448"/>
                  </a:lnTo>
                  <a:lnTo>
                    <a:pt x="26115" y="23098"/>
                  </a:lnTo>
                  <a:lnTo>
                    <a:pt x="23495" y="22304"/>
                  </a:lnTo>
                  <a:lnTo>
                    <a:pt x="22684" y="22241"/>
                  </a:lnTo>
                  <a:lnTo>
                    <a:pt x="20796" y="24844"/>
                  </a:lnTo>
                  <a:lnTo>
                    <a:pt x="24209" y="25479"/>
                  </a:lnTo>
                  <a:lnTo>
                    <a:pt x="27384" y="27304"/>
                  </a:lnTo>
                  <a:lnTo>
                    <a:pt x="29686" y="30321"/>
                  </a:lnTo>
                  <a:lnTo>
                    <a:pt x="30956" y="34767"/>
                  </a:lnTo>
                  <a:lnTo>
                    <a:pt x="30956" y="57547"/>
                  </a:lnTo>
                  <a:lnTo>
                    <a:pt x="29845" y="59928"/>
                  </a:lnTo>
                  <a:lnTo>
                    <a:pt x="27781" y="61833"/>
                  </a:lnTo>
                  <a:lnTo>
                    <a:pt x="25162" y="63103"/>
                  </a:lnTo>
                  <a:lnTo>
                    <a:pt x="22146" y="63500"/>
                  </a:lnTo>
                  <a:lnTo>
                    <a:pt x="18891" y="62944"/>
                  </a:lnTo>
                  <a:lnTo>
                    <a:pt x="15716" y="61516"/>
                  </a:lnTo>
                  <a:lnTo>
                    <a:pt x="12938" y="58896"/>
                  </a:lnTo>
                  <a:lnTo>
                    <a:pt x="10636" y="55007"/>
                  </a:lnTo>
                  <a:lnTo>
                    <a:pt x="9128" y="49768"/>
                  </a:lnTo>
                  <a:lnTo>
                    <a:pt x="8493" y="43179"/>
                  </a:lnTo>
                  <a:lnTo>
                    <a:pt x="9048" y="37068"/>
                  </a:lnTo>
                  <a:lnTo>
                    <a:pt x="10477" y="32464"/>
                  </a:lnTo>
                  <a:lnTo>
                    <a:pt x="12621" y="28972"/>
                  </a:lnTo>
                  <a:lnTo>
                    <a:pt x="15161" y="26671"/>
                  </a:lnTo>
                  <a:lnTo>
                    <a:pt x="17938" y="25321"/>
                  </a:lnTo>
                  <a:lnTo>
                    <a:pt x="20796" y="24844"/>
                  </a:lnTo>
                  <a:lnTo>
                    <a:pt x="22684" y="22241"/>
                  </a:lnTo>
                  <a:lnTo>
                    <a:pt x="20478" y="22067"/>
                  </a:lnTo>
                  <a:lnTo>
                    <a:pt x="15081" y="22939"/>
                  </a:lnTo>
                  <a:lnTo>
                    <a:pt x="10240" y="25479"/>
                  </a:lnTo>
                  <a:lnTo>
                    <a:pt x="6112" y="29368"/>
                  </a:lnTo>
                  <a:lnTo>
                    <a:pt x="2857" y="34369"/>
                  </a:lnTo>
                  <a:lnTo>
                    <a:pt x="715" y="40164"/>
                  </a:lnTo>
                  <a:lnTo>
                    <a:pt x="0" y="46434"/>
                  </a:lnTo>
                  <a:lnTo>
                    <a:pt x="556" y="53181"/>
                  </a:lnTo>
                  <a:lnTo>
                    <a:pt x="2222" y="58421"/>
                  </a:lnTo>
                  <a:lnTo>
                    <a:pt x="4683" y="62309"/>
                  </a:lnTo>
                  <a:lnTo>
                    <a:pt x="7541" y="65087"/>
                  </a:lnTo>
                  <a:lnTo>
                    <a:pt x="10557" y="66913"/>
                  </a:lnTo>
                  <a:lnTo>
                    <a:pt x="13573" y="68024"/>
                  </a:lnTo>
                  <a:lnTo>
                    <a:pt x="16113" y="68579"/>
                  </a:lnTo>
                  <a:lnTo>
                    <a:pt x="18018" y="68659"/>
                  </a:lnTo>
                  <a:lnTo>
                    <a:pt x="22859" y="68024"/>
                  </a:lnTo>
                  <a:lnTo>
                    <a:pt x="26432" y="66517"/>
                  </a:lnTo>
                  <a:lnTo>
                    <a:pt x="29051" y="64452"/>
                  </a:lnTo>
                  <a:lnTo>
                    <a:pt x="30797" y="62309"/>
                  </a:lnTo>
                  <a:lnTo>
                    <a:pt x="30956" y="62309"/>
                  </a:lnTo>
                  <a:lnTo>
                    <a:pt x="30956" y="68342"/>
                  </a:lnTo>
                  <a:lnTo>
                    <a:pt x="31353" y="68659"/>
                  </a:lnTo>
                  <a:lnTo>
                    <a:pt x="38815" y="66039"/>
                  </a:lnTo>
                  <a:lnTo>
                    <a:pt x="45958" y="63500"/>
                  </a:lnTo>
                  <a:lnTo>
                    <a:pt x="45958" y="61912"/>
                  </a:lnTo>
                  <a:lnTo>
                    <a:pt x="43179" y="61912"/>
                  </a:lnTo>
                  <a:lnTo>
                    <a:pt x="41275" y="61516"/>
                  </a:lnTo>
                  <a:lnTo>
                    <a:pt x="40163" y="60802"/>
                  </a:lnTo>
                  <a:lnTo>
                    <a:pt x="39528" y="59689"/>
                  </a:lnTo>
                  <a:lnTo>
                    <a:pt x="39291" y="58261"/>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3134" name="Shape 7874"/>
            <p:cNvSpPr/>
            <p:nvPr/>
          </p:nvSpPr>
          <p:spPr>
            <a:xfrm>
              <a:off x="4848477" y="6503003"/>
              <a:ext cx="40085" cy="46592"/>
            </a:xfrm>
            <a:custGeom>
              <a:avLst/>
              <a:gdLst/>
              <a:ahLst/>
              <a:cxnLst/>
              <a:rect l="0" t="0" r="0" b="0"/>
              <a:pathLst>
                <a:path w="40085" h="46592">
                  <a:moveTo>
                    <a:pt x="18019" y="0"/>
                  </a:moveTo>
                  <a:lnTo>
                    <a:pt x="12860" y="555"/>
                  </a:lnTo>
                  <a:lnTo>
                    <a:pt x="8731" y="1983"/>
                  </a:lnTo>
                  <a:lnTo>
                    <a:pt x="5636" y="4047"/>
                  </a:lnTo>
                  <a:lnTo>
                    <a:pt x="3493" y="6428"/>
                  </a:lnTo>
                  <a:lnTo>
                    <a:pt x="2302" y="8809"/>
                  </a:lnTo>
                  <a:lnTo>
                    <a:pt x="1906" y="11032"/>
                  </a:lnTo>
                  <a:lnTo>
                    <a:pt x="2858" y="13810"/>
                  </a:lnTo>
                  <a:lnTo>
                    <a:pt x="4128" y="14922"/>
                  </a:lnTo>
                  <a:lnTo>
                    <a:pt x="6112" y="15397"/>
                  </a:lnTo>
                  <a:lnTo>
                    <a:pt x="7937" y="15001"/>
                  </a:lnTo>
                  <a:lnTo>
                    <a:pt x="9367" y="13968"/>
                  </a:lnTo>
                  <a:lnTo>
                    <a:pt x="10240" y="12619"/>
                  </a:lnTo>
                  <a:lnTo>
                    <a:pt x="10557" y="11112"/>
                  </a:lnTo>
                  <a:lnTo>
                    <a:pt x="10318" y="9366"/>
                  </a:lnTo>
                  <a:lnTo>
                    <a:pt x="10081" y="7222"/>
                  </a:lnTo>
                  <a:lnTo>
                    <a:pt x="10716" y="5158"/>
                  </a:lnTo>
                  <a:lnTo>
                    <a:pt x="12383" y="3649"/>
                  </a:lnTo>
                  <a:lnTo>
                    <a:pt x="14685" y="2697"/>
                  </a:lnTo>
                  <a:lnTo>
                    <a:pt x="17146" y="2381"/>
                  </a:lnTo>
                  <a:lnTo>
                    <a:pt x="19606" y="2618"/>
                  </a:lnTo>
                  <a:lnTo>
                    <a:pt x="22067" y="3810"/>
                  </a:lnTo>
                  <a:lnTo>
                    <a:pt x="23972" y="6350"/>
                  </a:lnTo>
                  <a:lnTo>
                    <a:pt x="24766" y="10635"/>
                  </a:lnTo>
                  <a:lnTo>
                    <a:pt x="24766" y="16668"/>
                  </a:lnTo>
                  <a:lnTo>
                    <a:pt x="24026" y="16960"/>
                  </a:lnTo>
                  <a:lnTo>
                    <a:pt x="24766" y="19050"/>
                  </a:lnTo>
                  <a:lnTo>
                    <a:pt x="24766" y="33416"/>
                  </a:lnTo>
                  <a:lnTo>
                    <a:pt x="24210" y="36749"/>
                  </a:lnTo>
                  <a:lnTo>
                    <a:pt x="23178" y="37941"/>
                  </a:lnTo>
                  <a:lnTo>
                    <a:pt x="21431" y="39051"/>
                  </a:lnTo>
                  <a:lnTo>
                    <a:pt x="20321" y="39528"/>
                  </a:lnTo>
                  <a:lnTo>
                    <a:pt x="18733" y="40083"/>
                  </a:lnTo>
                  <a:lnTo>
                    <a:pt x="15241" y="40797"/>
                  </a:lnTo>
                  <a:lnTo>
                    <a:pt x="12700" y="40322"/>
                  </a:lnTo>
                  <a:lnTo>
                    <a:pt x="10637" y="38735"/>
                  </a:lnTo>
                  <a:lnTo>
                    <a:pt x="9287" y="36273"/>
                  </a:lnTo>
                  <a:lnTo>
                    <a:pt x="8731" y="33098"/>
                  </a:lnTo>
                  <a:lnTo>
                    <a:pt x="8731" y="32860"/>
                  </a:lnTo>
                  <a:lnTo>
                    <a:pt x="8891" y="31034"/>
                  </a:lnTo>
                  <a:lnTo>
                    <a:pt x="9525" y="28971"/>
                  </a:lnTo>
                  <a:lnTo>
                    <a:pt x="11112" y="26590"/>
                  </a:lnTo>
                  <a:lnTo>
                    <a:pt x="13971" y="24049"/>
                  </a:lnTo>
                  <a:lnTo>
                    <a:pt x="15955" y="22780"/>
                  </a:lnTo>
                  <a:lnTo>
                    <a:pt x="18416" y="21509"/>
                  </a:lnTo>
                  <a:lnTo>
                    <a:pt x="21352" y="20318"/>
                  </a:lnTo>
                  <a:lnTo>
                    <a:pt x="24766" y="19050"/>
                  </a:lnTo>
                  <a:lnTo>
                    <a:pt x="24026" y="16960"/>
                  </a:lnTo>
                  <a:lnTo>
                    <a:pt x="17305" y="19605"/>
                  </a:lnTo>
                  <a:lnTo>
                    <a:pt x="11112" y="22382"/>
                  </a:lnTo>
                  <a:lnTo>
                    <a:pt x="6271" y="25161"/>
                  </a:lnTo>
                  <a:lnTo>
                    <a:pt x="2858" y="28177"/>
                  </a:lnTo>
                  <a:lnTo>
                    <a:pt x="715" y="31828"/>
                  </a:lnTo>
                  <a:lnTo>
                    <a:pt x="0" y="36273"/>
                  </a:lnTo>
                  <a:lnTo>
                    <a:pt x="953" y="40638"/>
                  </a:lnTo>
                  <a:lnTo>
                    <a:pt x="3255" y="43893"/>
                  </a:lnTo>
                  <a:lnTo>
                    <a:pt x="6588" y="45878"/>
                  </a:lnTo>
                  <a:lnTo>
                    <a:pt x="10478" y="46592"/>
                  </a:lnTo>
                  <a:lnTo>
                    <a:pt x="14526" y="45957"/>
                  </a:lnTo>
                  <a:lnTo>
                    <a:pt x="18336" y="44211"/>
                  </a:lnTo>
                  <a:lnTo>
                    <a:pt x="21828" y="41830"/>
                  </a:lnTo>
                  <a:lnTo>
                    <a:pt x="24844" y="39368"/>
                  </a:lnTo>
                  <a:lnTo>
                    <a:pt x="25400" y="42306"/>
                  </a:lnTo>
                  <a:lnTo>
                    <a:pt x="26353" y="44369"/>
                  </a:lnTo>
                  <a:lnTo>
                    <a:pt x="27623" y="45718"/>
                  </a:lnTo>
                  <a:lnTo>
                    <a:pt x="28893" y="46353"/>
                  </a:lnTo>
                  <a:lnTo>
                    <a:pt x="31275" y="46592"/>
                  </a:lnTo>
                  <a:lnTo>
                    <a:pt x="32782" y="46433"/>
                  </a:lnTo>
                  <a:lnTo>
                    <a:pt x="34687" y="45878"/>
                  </a:lnTo>
                  <a:lnTo>
                    <a:pt x="37148" y="44369"/>
                  </a:lnTo>
                  <a:lnTo>
                    <a:pt x="40085" y="41591"/>
                  </a:lnTo>
                  <a:lnTo>
                    <a:pt x="40085" y="39051"/>
                  </a:lnTo>
                  <a:lnTo>
                    <a:pt x="38260" y="40322"/>
                  </a:lnTo>
                  <a:lnTo>
                    <a:pt x="35640" y="40956"/>
                  </a:lnTo>
                  <a:lnTo>
                    <a:pt x="33973" y="40401"/>
                  </a:lnTo>
                  <a:lnTo>
                    <a:pt x="33100" y="39131"/>
                  </a:lnTo>
                  <a:lnTo>
                    <a:pt x="32782" y="35162"/>
                  </a:lnTo>
                  <a:lnTo>
                    <a:pt x="32782" y="15875"/>
                  </a:lnTo>
                  <a:lnTo>
                    <a:pt x="32227" y="9127"/>
                  </a:lnTo>
                  <a:lnTo>
                    <a:pt x="30956" y="5713"/>
                  </a:lnTo>
                  <a:lnTo>
                    <a:pt x="28417" y="2777"/>
                  </a:lnTo>
                  <a:lnTo>
                    <a:pt x="26591" y="1587"/>
                  </a:lnTo>
                  <a:lnTo>
                    <a:pt x="24210" y="793"/>
                  </a:lnTo>
                  <a:lnTo>
                    <a:pt x="21352" y="237"/>
                  </a:lnTo>
                  <a:lnTo>
                    <a:pt x="18019" y="0"/>
                  </a:lnTo>
                  <a:close/>
                </a:path>
              </a:pathLst>
            </a:custGeom>
            <a:solidFill>
              <a:srgbClr val="000000"/>
            </a:solidFill>
          </p:spPr>
          <p:txBody>
            <a:bodyPr vert="horz" lIns="91440" tIns="45720" rIns="91440" bIns="45720" anchor="t"/>
            <a:lstStyle/>
            <a:p>
              <a:endParaRPr lang="en-IN"/>
            </a:p>
          </p:txBody>
        </p:sp>
        <p:sp>
          <p:nvSpPr>
            <p:cNvPr id="3135" name="Shape 7875"/>
            <p:cNvSpPr/>
            <p:nvPr/>
          </p:nvSpPr>
          <p:spPr>
            <a:xfrm>
              <a:off x="5676042" y="6503082"/>
              <a:ext cx="10953" cy="11033"/>
            </a:xfrm>
            <a:custGeom>
              <a:avLst/>
              <a:gdLst/>
              <a:ahLst/>
              <a:cxnLst/>
              <a:rect l="0" t="0" r="0" b="0"/>
              <a:pathLst>
                <a:path w="10953" h="11033">
                  <a:moveTo>
                    <a:pt x="5397" y="0"/>
                  </a:moveTo>
                  <a:lnTo>
                    <a:pt x="3333" y="476"/>
                  </a:lnTo>
                  <a:lnTo>
                    <a:pt x="1587" y="1666"/>
                  </a:lnTo>
                  <a:lnTo>
                    <a:pt x="476" y="3412"/>
                  </a:lnTo>
                  <a:lnTo>
                    <a:pt x="0" y="5714"/>
                  </a:lnTo>
                  <a:lnTo>
                    <a:pt x="555" y="8096"/>
                  </a:lnTo>
                  <a:lnTo>
                    <a:pt x="1905" y="9762"/>
                  </a:lnTo>
                  <a:lnTo>
                    <a:pt x="3651" y="10715"/>
                  </a:lnTo>
                  <a:lnTo>
                    <a:pt x="5397" y="11033"/>
                  </a:lnTo>
                  <a:lnTo>
                    <a:pt x="7143" y="10715"/>
                  </a:lnTo>
                  <a:lnTo>
                    <a:pt x="8968" y="9762"/>
                  </a:lnTo>
                  <a:lnTo>
                    <a:pt x="10397" y="8096"/>
                  </a:lnTo>
                  <a:lnTo>
                    <a:pt x="10953" y="5714"/>
                  </a:lnTo>
                  <a:lnTo>
                    <a:pt x="10477" y="3492"/>
                  </a:lnTo>
                  <a:lnTo>
                    <a:pt x="9286" y="1746"/>
                  </a:lnTo>
                  <a:lnTo>
                    <a:pt x="7540" y="476"/>
                  </a:lnTo>
                  <a:lnTo>
                    <a:pt x="5397" y="0"/>
                  </a:lnTo>
                  <a:close/>
                </a:path>
              </a:pathLst>
            </a:custGeom>
            <a:solidFill>
              <a:srgbClr val="000000"/>
            </a:solidFill>
          </p:spPr>
          <p:txBody>
            <a:bodyPr vert="horz" lIns="91440" tIns="45720" rIns="91440" bIns="45720" anchor="t"/>
            <a:lstStyle/>
            <a:p>
              <a:endParaRPr lang="en-IN"/>
            </a:p>
          </p:txBody>
        </p:sp>
        <p:sp>
          <p:nvSpPr>
            <p:cNvPr id="3136" name="Shape 7876"/>
            <p:cNvSpPr/>
            <p:nvPr/>
          </p:nvSpPr>
          <p:spPr>
            <a:xfrm>
              <a:off x="5505147" y="6503003"/>
              <a:ext cx="75169" cy="45560"/>
            </a:xfrm>
            <a:custGeom>
              <a:avLst/>
              <a:gdLst/>
              <a:ahLst/>
              <a:cxnLst/>
              <a:rect l="0" t="0" r="0" b="0"/>
              <a:pathLst>
                <a:path w="75169" h="45560">
                  <a:moveTo>
                    <a:pt x="14128" y="0"/>
                  </a:moveTo>
                  <a:lnTo>
                    <a:pt x="317" y="4443"/>
                  </a:lnTo>
                  <a:lnTo>
                    <a:pt x="317" y="6191"/>
                  </a:lnTo>
                  <a:lnTo>
                    <a:pt x="3492" y="5793"/>
                  </a:lnTo>
                  <a:lnTo>
                    <a:pt x="4683" y="5872"/>
                  </a:lnTo>
                  <a:lnTo>
                    <a:pt x="5794" y="6587"/>
                  </a:lnTo>
                  <a:lnTo>
                    <a:pt x="6588" y="8492"/>
                  </a:lnTo>
                  <a:lnTo>
                    <a:pt x="6906" y="12063"/>
                  </a:lnTo>
                  <a:lnTo>
                    <a:pt x="6906" y="37147"/>
                  </a:lnTo>
                  <a:lnTo>
                    <a:pt x="6350" y="41036"/>
                  </a:lnTo>
                  <a:lnTo>
                    <a:pt x="4921" y="43020"/>
                  </a:lnTo>
                  <a:lnTo>
                    <a:pt x="2778" y="43893"/>
                  </a:lnTo>
                  <a:lnTo>
                    <a:pt x="0" y="44052"/>
                  </a:lnTo>
                  <a:lnTo>
                    <a:pt x="0" y="45560"/>
                  </a:lnTo>
                  <a:lnTo>
                    <a:pt x="21987" y="45560"/>
                  </a:lnTo>
                  <a:lnTo>
                    <a:pt x="21987" y="44052"/>
                  </a:lnTo>
                  <a:lnTo>
                    <a:pt x="17303" y="43337"/>
                  </a:lnTo>
                  <a:lnTo>
                    <a:pt x="15796" y="41749"/>
                  </a:lnTo>
                  <a:lnTo>
                    <a:pt x="15240" y="38972"/>
                  </a:lnTo>
                  <a:lnTo>
                    <a:pt x="15240" y="11032"/>
                  </a:lnTo>
                  <a:lnTo>
                    <a:pt x="15637" y="10397"/>
                  </a:lnTo>
                  <a:lnTo>
                    <a:pt x="16668" y="9286"/>
                  </a:lnTo>
                  <a:lnTo>
                    <a:pt x="18415" y="7857"/>
                  </a:lnTo>
                  <a:lnTo>
                    <a:pt x="20637" y="6507"/>
                  </a:lnTo>
                  <a:lnTo>
                    <a:pt x="23416" y="5556"/>
                  </a:lnTo>
                  <a:lnTo>
                    <a:pt x="26670" y="5158"/>
                  </a:lnTo>
                  <a:lnTo>
                    <a:pt x="29845" y="5793"/>
                  </a:lnTo>
                  <a:lnTo>
                    <a:pt x="31988" y="7857"/>
                  </a:lnTo>
                  <a:lnTo>
                    <a:pt x="33178" y="11112"/>
                  </a:lnTo>
                  <a:lnTo>
                    <a:pt x="33496" y="15556"/>
                  </a:lnTo>
                  <a:lnTo>
                    <a:pt x="33496" y="37067"/>
                  </a:lnTo>
                  <a:lnTo>
                    <a:pt x="33100" y="40877"/>
                  </a:lnTo>
                  <a:lnTo>
                    <a:pt x="31830" y="42941"/>
                  </a:lnTo>
                  <a:lnTo>
                    <a:pt x="29686" y="43734"/>
                  </a:lnTo>
                  <a:lnTo>
                    <a:pt x="26750" y="44052"/>
                  </a:lnTo>
                  <a:lnTo>
                    <a:pt x="26750" y="45560"/>
                  </a:lnTo>
                  <a:lnTo>
                    <a:pt x="48895" y="45560"/>
                  </a:lnTo>
                  <a:lnTo>
                    <a:pt x="48895" y="44052"/>
                  </a:lnTo>
                  <a:lnTo>
                    <a:pt x="45243" y="43656"/>
                  </a:lnTo>
                  <a:lnTo>
                    <a:pt x="43815" y="42862"/>
                  </a:lnTo>
                  <a:lnTo>
                    <a:pt x="42703" y="41512"/>
                  </a:lnTo>
                  <a:lnTo>
                    <a:pt x="42068" y="39290"/>
                  </a:lnTo>
                  <a:lnTo>
                    <a:pt x="41831" y="36193"/>
                  </a:lnTo>
                  <a:lnTo>
                    <a:pt x="41831" y="11191"/>
                  </a:lnTo>
                  <a:lnTo>
                    <a:pt x="43656" y="8888"/>
                  </a:lnTo>
                  <a:lnTo>
                    <a:pt x="46037" y="6905"/>
                  </a:lnTo>
                  <a:lnTo>
                    <a:pt x="49053" y="5634"/>
                  </a:lnTo>
                  <a:lnTo>
                    <a:pt x="52785" y="5158"/>
                  </a:lnTo>
                  <a:lnTo>
                    <a:pt x="55801" y="5634"/>
                  </a:lnTo>
                  <a:lnTo>
                    <a:pt x="57785" y="6905"/>
                  </a:lnTo>
                  <a:lnTo>
                    <a:pt x="59055" y="8731"/>
                  </a:lnTo>
                  <a:lnTo>
                    <a:pt x="59690" y="11032"/>
                  </a:lnTo>
                  <a:lnTo>
                    <a:pt x="60007" y="16032"/>
                  </a:lnTo>
                  <a:lnTo>
                    <a:pt x="60007" y="36987"/>
                  </a:lnTo>
                  <a:lnTo>
                    <a:pt x="59849" y="39607"/>
                  </a:lnTo>
                  <a:lnTo>
                    <a:pt x="59452" y="41432"/>
                  </a:lnTo>
                  <a:lnTo>
                    <a:pt x="58658" y="42623"/>
                  </a:lnTo>
                  <a:lnTo>
                    <a:pt x="57388" y="43417"/>
                  </a:lnTo>
                  <a:lnTo>
                    <a:pt x="55721" y="43813"/>
                  </a:lnTo>
                  <a:lnTo>
                    <a:pt x="53499" y="44052"/>
                  </a:lnTo>
                  <a:lnTo>
                    <a:pt x="53499" y="45560"/>
                  </a:lnTo>
                  <a:lnTo>
                    <a:pt x="75169" y="45560"/>
                  </a:lnTo>
                  <a:lnTo>
                    <a:pt x="75169" y="44052"/>
                  </a:lnTo>
                  <a:lnTo>
                    <a:pt x="72628" y="43893"/>
                  </a:lnTo>
                  <a:lnTo>
                    <a:pt x="70088" y="43020"/>
                  </a:lnTo>
                  <a:lnTo>
                    <a:pt x="68819" y="41512"/>
                  </a:lnTo>
                  <a:lnTo>
                    <a:pt x="68342" y="38019"/>
                  </a:lnTo>
                  <a:lnTo>
                    <a:pt x="68342" y="17620"/>
                  </a:lnTo>
                  <a:lnTo>
                    <a:pt x="67627" y="9841"/>
                  </a:lnTo>
                  <a:lnTo>
                    <a:pt x="66357" y="6111"/>
                  </a:lnTo>
                  <a:lnTo>
                    <a:pt x="64215" y="2936"/>
                  </a:lnTo>
                  <a:lnTo>
                    <a:pt x="61040" y="793"/>
                  </a:lnTo>
                  <a:lnTo>
                    <a:pt x="56674" y="0"/>
                  </a:lnTo>
                  <a:lnTo>
                    <a:pt x="52863" y="474"/>
                  </a:lnTo>
                  <a:lnTo>
                    <a:pt x="49451" y="1666"/>
                  </a:lnTo>
                  <a:lnTo>
                    <a:pt x="46513" y="3253"/>
                  </a:lnTo>
                  <a:lnTo>
                    <a:pt x="44053" y="5078"/>
                  </a:lnTo>
                  <a:lnTo>
                    <a:pt x="42068" y="6905"/>
                  </a:lnTo>
                  <a:lnTo>
                    <a:pt x="40719" y="8333"/>
                  </a:lnTo>
                  <a:lnTo>
                    <a:pt x="39450" y="5237"/>
                  </a:lnTo>
                  <a:lnTo>
                    <a:pt x="37386" y="2618"/>
                  </a:lnTo>
                  <a:lnTo>
                    <a:pt x="34290" y="713"/>
                  </a:lnTo>
                  <a:lnTo>
                    <a:pt x="30083" y="0"/>
                  </a:lnTo>
                  <a:lnTo>
                    <a:pt x="26273" y="635"/>
                  </a:lnTo>
                  <a:lnTo>
                    <a:pt x="22622" y="2222"/>
                  </a:lnTo>
                  <a:lnTo>
                    <a:pt x="18971" y="4603"/>
                  </a:lnTo>
                  <a:lnTo>
                    <a:pt x="14844" y="7618"/>
                  </a:lnTo>
                  <a:lnTo>
                    <a:pt x="14844" y="237"/>
                  </a:lnTo>
                  <a:lnTo>
                    <a:pt x="14128" y="0"/>
                  </a:lnTo>
                  <a:close/>
                </a:path>
              </a:pathLst>
            </a:custGeom>
            <a:solidFill>
              <a:srgbClr val="000000"/>
            </a:solidFill>
          </p:spPr>
          <p:txBody>
            <a:bodyPr vert="horz" lIns="91440" tIns="45720" rIns="91440" bIns="45720" anchor="t"/>
            <a:lstStyle/>
            <a:p>
              <a:endParaRPr lang="en-IN"/>
            </a:p>
          </p:txBody>
        </p:sp>
        <p:sp>
          <p:nvSpPr>
            <p:cNvPr id="3137" name="Shape 7877"/>
            <p:cNvSpPr/>
            <p:nvPr/>
          </p:nvSpPr>
          <p:spPr>
            <a:xfrm>
              <a:off x="5217175" y="6480935"/>
              <a:ext cx="47387" cy="67627"/>
            </a:xfrm>
            <a:custGeom>
              <a:avLst/>
              <a:gdLst/>
              <a:ahLst/>
              <a:cxnLst/>
              <a:rect l="0" t="0" r="0" b="0"/>
              <a:pathLst>
                <a:path w="47387" h="67627">
                  <a:moveTo>
                    <a:pt x="14128" y="0"/>
                  </a:moveTo>
                  <a:lnTo>
                    <a:pt x="79" y="4366"/>
                  </a:lnTo>
                  <a:lnTo>
                    <a:pt x="79" y="5953"/>
                  </a:lnTo>
                  <a:lnTo>
                    <a:pt x="952" y="5794"/>
                  </a:lnTo>
                  <a:lnTo>
                    <a:pt x="1985" y="5794"/>
                  </a:lnTo>
                  <a:lnTo>
                    <a:pt x="4524" y="6112"/>
                  </a:lnTo>
                  <a:lnTo>
                    <a:pt x="5794" y="7223"/>
                  </a:lnTo>
                  <a:lnTo>
                    <a:pt x="6350" y="10874"/>
                  </a:lnTo>
                  <a:lnTo>
                    <a:pt x="6350" y="57547"/>
                  </a:lnTo>
                  <a:lnTo>
                    <a:pt x="6271" y="60642"/>
                  </a:lnTo>
                  <a:lnTo>
                    <a:pt x="5873" y="62864"/>
                  </a:lnTo>
                  <a:lnTo>
                    <a:pt x="5238" y="64293"/>
                  </a:lnTo>
                  <a:lnTo>
                    <a:pt x="4048" y="65246"/>
                  </a:lnTo>
                  <a:lnTo>
                    <a:pt x="2381" y="65802"/>
                  </a:lnTo>
                  <a:lnTo>
                    <a:pt x="0" y="66119"/>
                  </a:lnTo>
                  <a:lnTo>
                    <a:pt x="0" y="67627"/>
                  </a:lnTo>
                  <a:lnTo>
                    <a:pt x="21431" y="67627"/>
                  </a:lnTo>
                  <a:lnTo>
                    <a:pt x="21431" y="66119"/>
                  </a:lnTo>
                  <a:lnTo>
                    <a:pt x="19288" y="65881"/>
                  </a:lnTo>
                  <a:lnTo>
                    <a:pt x="17542" y="65404"/>
                  </a:lnTo>
                  <a:lnTo>
                    <a:pt x="16192" y="64611"/>
                  </a:lnTo>
                  <a:lnTo>
                    <a:pt x="15319" y="63103"/>
                  </a:lnTo>
                  <a:lnTo>
                    <a:pt x="14843" y="60802"/>
                  </a:lnTo>
                  <a:lnTo>
                    <a:pt x="14685" y="57547"/>
                  </a:lnTo>
                  <a:lnTo>
                    <a:pt x="14685" y="33654"/>
                  </a:lnTo>
                  <a:lnTo>
                    <a:pt x="17621" y="30718"/>
                  </a:lnTo>
                  <a:lnTo>
                    <a:pt x="20478" y="28733"/>
                  </a:lnTo>
                  <a:lnTo>
                    <a:pt x="23098" y="27702"/>
                  </a:lnTo>
                  <a:lnTo>
                    <a:pt x="25479" y="27464"/>
                  </a:lnTo>
                  <a:lnTo>
                    <a:pt x="28972" y="28098"/>
                  </a:lnTo>
                  <a:lnTo>
                    <a:pt x="31273" y="30162"/>
                  </a:lnTo>
                  <a:lnTo>
                    <a:pt x="32623" y="33417"/>
                  </a:lnTo>
                  <a:lnTo>
                    <a:pt x="33099" y="37942"/>
                  </a:lnTo>
                  <a:lnTo>
                    <a:pt x="33099" y="57547"/>
                  </a:lnTo>
                  <a:lnTo>
                    <a:pt x="32941" y="60802"/>
                  </a:lnTo>
                  <a:lnTo>
                    <a:pt x="32384" y="63103"/>
                  </a:lnTo>
                  <a:lnTo>
                    <a:pt x="31512" y="64611"/>
                  </a:lnTo>
                  <a:lnTo>
                    <a:pt x="30242" y="65404"/>
                  </a:lnTo>
                  <a:lnTo>
                    <a:pt x="26352" y="66119"/>
                  </a:lnTo>
                  <a:lnTo>
                    <a:pt x="26352" y="67627"/>
                  </a:lnTo>
                  <a:lnTo>
                    <a:pt x="47387" y="67627"/>
                  </a:lnTo>
                  <a:lnTo>
                    <a:pt x="47387" y="66119"/>
                  </a:lnTo>
                  <a:lnTo>
                    <a:pt x="45165" y="65723"/>
                  </a:lnTo>
                  <a:lnTo>
                    <a:pt x="43577" y="65087"/>
                  </a:lnTo>
                  <a:lnTo>
                    <a:pt x="42466" y="64214"/>
                  </a:lnTo>
                  <a:lnTo>
                    <a:pt x="41831" y="62786"/>
                  </a:lnTo>
                  <a:lnTo>
                    <a:pt x="41513" y="60642"/>
                  </a:lnTo>
                  <a:lnTo>
                    <a:pt x="41433" y="57547"/>
                  </a:lnTo>
                  <a:lnTo>
                    <a:pt x="41433" y="37862"/>
                  </a:lnTo>
                  <a:lnTo>
                    <a:pt x="41275" y="35242"/>
                  </a:lnTo>
                  <a:lnTo>
                    <a:pt x="40878" y="31988"/>
                  </a:lnTo>
                  <a:lnTo>
                    <a:pt x="39767" y="28496"/>
                  </a:lnTo>
                  <a:lnTo>
                    <a:pt x="37703" y="25321"/>
                  </a:lnTo>
                  <a:lnTo>
                    <a:pt x="34290" y="22939"/>
                  </a:lnTo>
                  <a:lnTo>
                    <a:pt x="29131" y="22067"/>
                  </a:lnTo>
                  <a:lnTo>
                    <a:pt x="24844" y="22622"/>
                  </a:lnTo>
                  <a:lnTo>
                    <a:pt x="21035" y="24289"/>
                  </a:lnTo>
                  <a:lnTo>
                    <a:pt x="17701" y="26829"/>
                  </a:lnTo>
                  <a:lnTo>
                    <a:pt x="14843" y="30162"/>
                  </a:lnTo>
                  <a:lnTo>
                    <a:pt x="14685" y="30162"/>
                  </a:lnTo>
                  <a:lnTo>
                    <a:pt x="14685" y="317"/>
                  </a:lnTo>
                  <a:lnTo>
                    <a:pt x="14128" y="0"/>
                  </a:lnTo>
                  <a:close/>
                </a:path>
              </a:pathLst>
            </a:custGeom>
            <a:solidFill>
              <a:srgbClr val="000000"/>
            </a:solidFill>
          </p:spPr>
          <p:txBody>
            <a:bodyPr vert="horz" lIns="91440" tIns="45720" rIns="91440" bIns="45720" anchor="t"/>
            <a:lstStyle/>
            <a:p>
              <a:endParaRPr lang="en-IN"/>
            </a:p>
          </p:txBody>
        </p:sp>
        <p:sp>
          <p:nvSpPr>
            <p:cNvPr id="3138" name="Shape 7878"/>
            <p:cNvSpPr/>
            <p:nvPr/>
          </p:nvSpPr>
          <p:spPr>
            <a:xfrm>
              <a:off x="4890944" y="6503003"/>
              <a:ext cx="46513" cy="45560"/>
            </a:xfrm>
            <a:custGeom>
              <a:avLst/>
              <a:gdLst/>
              <a:ahLst/>
              <a:cxnLst/>
              <a:rect l="0" t="0" r="0" b="0"/>
              <a:pathLst>
                <a:path w="46513" h="45560">
                  <a:moveTo>
                    <a:pt x="13732" y="0"/>
                  </a:moveTo>
                  <a:lnTo>
                    <a:pt x="0" y="4443"/>
                  </a:lnTo>
                  <a:lnTo>
                    <a:pt x="0" y="6191"/>
                  </a:lnTo>
                  <a:lnTo>
                    <a:pt x="1111" y="5872"/>
                  </a:lnTo>
                  <a:lnTo>
                    <a:pt x="2937" y="5793"/>
                  </a:lnTo>
                  <a:lnTo>
                    <a:pt x="4127" y="5872"/>
                  </a:lnTo>
                  <a:lnTo>
                    <a:pt x="5238" y="6587"/>
                  </a:lnTo>
                  <a:lnTo>
                    <a:pt x="6032" y="8492"/>
                  </a:lnTo>
                  <a:lnTo>
                    <a:pt x="6350" y="12063"/>
                  </a:lnTo>
                  <a:lnTo>
                    <a:pt x="6350" y="36670"/>
                  </a:lnTo>
                  <a:lnTo>
                    <a:pt x="6112" y="40242"/>
                  </a:lnTo>
                  <a:lnTo>
                    <a:pt x="5079" y="42465"/>
                  </a:lnTo>
                  <a:lnTo>
                    <a:pt x="3175" y="43656"/>
                  </a:lnTo>
                  <a:lnTo>
                    <a:pt x="238" y="44052"/>
                  </a:lnTo>
                  <a:lnTo>
                    <a:pt x="238" y="45560"/>
                  </a:lnTo>
                  <a:lnTo>
                    <a:pt x="21193" y="45560"/>
                  </a:lnTo>
                  <a:lnTo>
                    <a:pt x="21193" y="44052"/>
                  </a:lnTo>
                  <a:lnTo>
                    <a:pt x="18018" y="43656"/>
                  </a:lnTo>
                  <a:lnTo>
                    <a:pt x="16033" y="42623"/>
                  </a:lnTo>
                  <a:lnTo>
                    <a:pt x="15002" y="41116"/>
                  </a:lnTo>
                  <a:lnTo>
                    <a:pt x="14683" y="38972"/>
                  </a:lnTo>
                  <a:lnTo>
                    <a:pt x="14683" y="11112"/>
                  </a:lnTo>
                  <a:lnTo>
                    <a:pt x="17383" y="8651"/>
                  </a:lnTo>
                  <a:lnTo>
                    <a:pt x="19923" y="6905"/>
                  </a:lnTo>
                  <a:lnTo>
                    <a:pt x="22304" y="5872"/>
                  </a:lnTo>
                  <a:lnTo>
                    <a:pt x="24527" y="5476"/>
                  </a:lnTo>
                  <a:lnTo>
                    <a:pt x="28177" y="6111"/>
                  </a:lnTo>
                  <a:lnTo>
                    <a:pt x="30558" y="8016"/>
                  </a:lnTo>
                  <a:lnTo>
                    <a:pt x="31829" y="11032"/>
                  </a:lnTo>
                  <a:lnTo>
                    <a:pt x="32146" y="15081"/>
                  </a:lnTo>
                  <a:lnTo>
                    <a:pt x="32146" y="35797"/>
                  </a:lnTo>
                  <a:lnTo>
                    <a:pt x="31908" y="38972"/>
                  </a:lnTo>
                  <a:lnTo>
                    <a:pt x="31352" y="41194"/>
                  </a:lnTo>
                  <a:lnTo>
                    <a:pt x="30401" y="42623"/>
                  </a:lnTo>
                  <a:lnTo>
                    <a:pt x="29131" y="43417"/>
                  </a:lnTo>
                  <a:lnTo>
                    <a:pt x="25876" y="44052"/>
                  </a:lnTo>
                  <a:lnTo>
                    <a:pt x="25876" y="45560"/>
                  </a:lnTo>
                  <a:lnTo>
                    <a:pt x="46513" y="45560"/>
                  </a:lnTo>
                  <a:lnTo>
                    <a:pt x="46513" y="44052"/>
                  </a:lnTo>
                  <a:lnTo>
                    <a:pt x="43497" y="43576"/>
                  </a:lnTo>
                  <a:lnTo>
                    <a:pt x="41592" y="42465"/>
                  </a:lnTo>
                  <a:lnTo>
                    <a:pt x="40719" y="40481"/>
                  </a:lnTo>
                  <a:lnTo>
                    <a:pt x="40481" y="37543"/>
                  </a:lnTo>
                  <a:lnTo>
                    <a:pt x="40481" y="14842"/>
                  </a:lnTo>
                  <a:lnTo>
                    <a:pt x="39926" y="9525"/>
                  </a:lnTo>
                  <a:lnTo>
                    <a:pt x="38497" y="5634"/>
                  </a:lnTo>
                  <a:lnTo>
                    <a:pt x="36433" y="2856"/>
                  </a:lnTo>
                  <a:lnTo>
                    <a:pt x="33893" y="1110"/>
                  </a:lnTo>
                  <a:lnTo>
                    <a:pt x="31273" y="237"/>
                  </a:lnTo>
                  <a:lnTo>
                    <a:pt x="28892" y="0"/>
                  </a:lnTo>
                  <a:lnTo>
                    <a:pt x="24844" y="635"/>
                  </a:lnTo>
                  <a:lnTo>
                    <a:pt x="21272" y="2301"/>
                  </a:lnTo>
                  <a:lnTo>
                    <a:pt x="17858" y="4841"/>
                  </a:lnTo>
                  <a:lnTo>
                    <a:pt x="14367" y="8016"/>
                  </a:lnTo>
                  <a:lnTo>
                    <a:pt x="14367" y="237"/>
                  </a:lnTo>
                  <a:lnTo>
                    <a:pt x="13732" y="0"/>
                  </a:lnTo>
                  <a:close/>
                </a:path>
              </a:pathLst>
            </a:custGeom>
            <a:solidFill>
              <a:srgbClr val="000000"/>
            </a:solidFill>
          </p:spPr>
          <p:txBody>
            <a:bodyPr vert="horz" lIns="91440" tIns="45720" rIns="91440" bIns="45720" anchor="t"/>
            <a:lstStyle/>
            <a:p>
              <a:endParaRPr lang="en-IN"/>
            </a:p>
          </p:txBody>
        </p:sp>
        <p:sp>
          <p:nvSpPr>
            <p:cNvPr id="3139" name="Shape 7879"/>
            <p:cNvSpPr/>
            <p:nvPr/>
          </p:nvSpPr>
          <p:spPr>
            <a:xfrm>
              <a:off x="5085016" y="6503003"/>
              <a:ext cx="32702" cy="45560"/>
            </a:xfrm>
            <a:custGeom>
              <a:avLst/>
              <a:gdLst/>
              <a:ahLst/>
              <a:cxnLst/>
              <a:rect l="0" t="0" r="0" b="0"/>
              <a:pathLst>
                <a:path w="32702" h="45560">
                  <a:moveTo>
                    <a:pt x="14842" y="0"/>
                  </a:moveTo>
                  <a:lnTo>
                    <a:pt x="237" y="5397"/>
                  </a:lnTo>
                  <a:lnTo>
                    <a:pt x="237" y="6905"/>
                  </a:lnTo>
                  <a:lnTo>
                    <a:pt x="1666" y="6587"/>
                  </a:lnTo>
                  <a:lnTo>
                    <a:pt x="3571" y="6507"/>
                  </a:lnTo>
                  <a:lnTo>
                    <a:pt x="4841" y="6666"/>
                  </a:lnTo>
                  <a:lnTo>
                    <a:pt x="5873" y="7301"/>
                  </a:lnTo>
                  <a:lnTo>
                    <a:pt x="6746" y="9127"/>
                  </a:lnTo>
                  <a:lnTo>
                    <a:pt x="7063" y="12461"/>
                  </a:lnTo>
                  <a:lnTo>
                    <a:pt x="7063" y="37226"/>
                  </a:lnTo>
                  <a:lnTo>
                    <a:pt x="6746" y="40481"/>
                  </a:lnTo>
                  <a:lnTo>
                    <a:pt x="5634" y="42385"/>
                  </a:lnTo>
                  <a:lnTo>
                    <a:pt x="3412" y="43337"/>
                  </a:lnTo>
                  <a:lnTo>
                    <a:pt x="0" y="44052"/>
                  </a:lnTo>
                  <a:lnTo>
                    <a:pt x="0" y="45560"/>
                  </a:lnTo>
                  <a:lnTo>
                    <a:pt x="23812" y="45560"/>
                  </a:lnTo>
                  <a:lnTo>
                    <a:pt x="23812" y="44052"/>
                  </a:lnTo>
                  <a:lnTo>
                    <a:pt x="20319" y="43734"/>
                  </a:lnTo>
                  <a:lnTo>
                    <a:pt x="17699" y="42862"/>
                  </a:lnTo>
                  <a:lnTo>
                    <a:pt x="15953" y="40638"/>
                  </a:lnTo>
                  <a:lnTo>
                    <a:pt x="15398" y="36670"/>
                  </a:lnTo>
                  <a:lnTo>
                    <a:pt x="15398" y="14366"/>
                  </a:lnTo>
                  <a:lnTo>
                    <a:pt x="15716" y="12619"/>
                  </a:lnTo>
                  <a:lnTo>
                    <a:pt x="16588" y="10873"/>
                  </a:lnTo>
                  <a:lnTo>
                    <a:pt x="19287" y="7698"/>
                  </a:lnTo>
                  <a:lnTo>
                    <a:pt x="20796" y="6666"/>
                  </a:lnTo>
                  <a:lnTo>
                    <a:pt x="22066" y="6269"/>
                  </a:lnTo>
                  <a:lnTo>
                    <a:pt x="24208" y="7222"/>
                  </a:lnTo>
                  <a:lnTo>
                    <a:pt x="26193" y="8809"/>
                  </a:lnTo>
                  <a:lnTo>
                    <a:pt x="28971" y="9682"/>
                  </a:lnTo>
                  <a:lnTo>
                    <a:pt x="30558" y="9366"/>
                  </a:lnTo>
                  <a:lnTo>
                    <a:pt x="31750" y="8492"/>
                  </a:lnTo>
                  <a:lnTo>
                    <a:pt x="32702" y="5397"/>
                  </a:lnTo>
                  <a:lnTo>
                    <a:pt x="32384" y="3175"/>
                  </a:lnTo>
                  <a:lnTo>
                    <a:pt x="31352" y="1428"/>
                  </a:lnTo>
                  <a:lnTo>
                    <a:pt x="29605" y="316"/>
                  </a:lnTo>
                  <a:lnTo>
                    <a:pt x="27383" y="0"/>
                  </a:lnTo>
                  <a:lnTo>
                    <a:pt x="24606" y="396"/>
                  </a:lnTo>
                  <a:lnTo>
                    <a:pt x="21827" y="1903"/>
                  </a:lnTo>
                  <a:lnTo>
                    <a:pt x="18811" y="4603"/>
                  </a:lnTo>
                  <a:lnTo>
                    <a:pt x="15557" y="9047"/>
                  </a:lnTo>
                  <a:lnTo>
                    <a:pt x="15398" y="9047"/>
                  </a:lnTo>
                  <a:lnTo>
                    <a:pt x="15398" y="237"/>
                  </a:lnTo>
                  <a:lnTo>
                    <a:pt x="14842" y="0"/>
                  </a:lnTo>
                  <a:close/>
                </a:path>
              </a:pathLst>
            </a:custGeom>
            <a:solidFill>
              <a:srgbClr val="000000"/>
            </a:solidFill>
          </p:spPr>
          <p:txBody>
            <a:bodyPr vert="horz" lIns="91440" tIns="45720" rIns="91440" bIns="45720" anchor="t"/>
            <a:lstStyle/>
            <a:p>
              <a:endParaRPr lang="en-IN"/>
            </a:p>
          </p:txBody>
        </p:sp>
        <p:sp>
          <p:nvSpPr>
            <p:cNvPr id="3140" name="Shape 7880"/>
            <p:cNvSpPr/>
            <p:nvPr/>
          </p:nvSpPr>
          <p:spPr>
            <a:xfrm>
              <a:off x="5634450" y="6503003"/>
              <a:ext cx="29368" cy="46592"/>
            </a:xfrm>
            <a:custGeom>
              <a:avLst/>
              <a:gdLst/>
              <a:ahLst/>
              <a:cxnLst/>
              <a:rect l="0" t="0" r="0" b="0"/>
              <a:pathLst>
                <a:path w="29368" h="46592">
                  <a:moveTo>
                    <a:pt x="13811" y="0"/>
                  </a:moveTo>
                  <a:lnTo>
                    <a:pt x="9445" y="555"/>
                  </a:lnTo>
                  <a:lnTo>
                    <a:pt x="6032" y="1903"/>
                  </a:lnTo>
                  <a:lnTo>
                    <a:pt x="3333" y="3968"/>
                  </a:lnTo>
                  <a:lnTo>
                    <a:pt x="1428" y="6507"/>
                  </a:lnTo>
                  <a:lnTo>
                    <a:pt x="396" y="9286"/>
                  </a:lnTo>
                  <a:lnTo>
                    <a:pt x="0" y="12063"/>
                  </a:lnTo>
                  <a:lnTo>
                    <a:pt x="952" y="16906"/>
                  </a:lnTo>
                  <a:lnTo>
                    <a:pt x="3492" y="20795"/>
                  </a:lnTo>
                  <a:lnTo>
                    <a:pt x="7222" y="23891"/>
                  </a:lnTo>
                  <a:lnTo>
                    <a:pt x="11588" y="26590"/>
                  </a:lnTo>
                  <a:lnTo>
                    <a:pt x="17303" y="29843"/>
                  </a:lnTo>
                  <a:lnTo>
                    <a:pt x="19526" y="31272"/>
                  </a:lnTo>
                  <a:lnTo>
                    <a:pt x="21113" y="32940"/>
                  </a:lnTo>
                  <a:lnTo>
                    <a:pt x="22066" y="34925"/>
                  </a:lnTo>
                  <a:lnTo>
                    <a:pt x="22462" y="37147"/>
                  </a:lnTo>
                  <a:lnTo>
                    <a:pt x="21668" y="40638"/>
                  </a:lnTo>
                  <a:lnTo>
                    <a:pt x="19685" y="42941"/>
                  </a:lnTo>
                  <a:lnTo>
                    <a:pt x="17065" y="44052"/>
                  </a:lnTo>
                  <a:lnTo>
                    <a:pt x="14446" y="44369"/>
                  </a:lnTo>
                  <a:lnTo>
                    <a:pt x="10238" y="43734"/>
                  </a:lnTo>
                  <a:lnTo>
                    <a:pt x="7063" y="41988"/>
                  </a:lnTo>
                  <a:lnTo>
                    <a:pt x="4841" y="39448"/>
                  </a:lnTo>
                  <a:lnTo>
                    <a:pt x="3333" y="36432"/>
                  </a:lnTo>
                  <a:lnTo>
                    <a:pt x="1666" y="30558"/>
                  </a:lnTo>
                  <a:lnTo>
                    <a:pt x="78" y="30558"/>
                  </a:lnTo>
                  <a:lnTo>
                    <a:pt x="78" y="45957"/>
                  </a:lnTo>
                  <a:lnTo>
                    <a:pt x="1348" y="45957"/>
                  </a:lnTo>
                  <a:lnTo>
                    <a:pt x="2222" y="45005"/>
                  </a:lnTo>
                  <a:lnTo>
                    <a:pt x="3571" y="44766"/>
                  </a:lnTo>
                  <a:lnTo>
                    <a:pt x="5873" y="45005"/>
                  </a:lnTo>
                  <a:lnTo>
                    <a:pt x="8651" y="45640"/>
                  </a:lnTo>
                  <a:lnTo>
                    <a:pt x="15001" y="46592"/>
                  </a:lnTo>
                  <a:lnTo>
                    <a:pt x="18334" y="46195"/>
                  </a:lnTo>
                  <a:lnTo>
                    <a:pt x="21590" y="45163"/>
                  </a:lnTo>
                  <a:lnTo>
                    <a:pt x="24606" y="43417"/>
                  </a:lnTo>
                  <a:lnTo>
                    <a:pt x="27066" y="40956"/>
                  </a:lnTo>
                  <a:lnTo>
                    <a:pt x="28733" y="37702"/>
                  </a:lnTo>
                  <a:lnTo>
                    <a:pt x="29368" y="33812"/>
                  </a:lnTo>
                  <a:lnTo>
                    <a:pt x="28733" y="29843"/>
                  </a:lnTo>
                  <a:lnTo>
                    <a:pt x="26987" y="26828"/>
                  </a:lnTo>
                  <a:lnTo>
                    <a:pt x="24367" y="24287"/>
                  </a:lnTo>
                  <a:lnTo>
                    <a:pt x="21033" y="22066"/>
                  </a:lnTo>
                  <a:lnTo>
                    <a:pt x="10397" y="15794"/>
                  </a:lnTo>
                  <a:lnTo>
                    <a:pt x="8175" y="13968"/>
                  </a:lnTo>
                  <a:lnTo>
                    <a:pt x="6826" y="12143"/>
                  </a:lnTo>
                  <a:lnTo>
                    <a:pt x="6111" y="8731"/>
                  </a:lnTo>
                  <a:lnTo>
                    <a:pt x="6508" y="6666"/>
                  </a:lnTo>
                  <a:lnTo>
                    <a:pt x="7857" y="4603"/>
                  </a:lnTo>
                  <a:lnTo>
                    <a:pt x="10160" y="2936"/>
                  </a:lnTo>
                  <a:lnTo>
                    <a:pt x="13652" y="2301"/>
                  </a:lnTo>
                  <a:lnTo>
                    <a:pt x="16906" y="2777"/>
                  </a:lnTo>
                  <a:lnTo>
                    <a:pt x="20002" y="4603"/>
                  </a:lnTo>
                  <a:lnTo>
                    <a:pt x="21431" y="6111"/>
                  </a:lnTo>
                  <a:lnTo>
                    <a:pt x="22621" y="8253"/>
                  </a:lnTo>
                  <a:lnTo>
                    <a:pt x="23732" y="11032"/>
                  </a:lnTo>
                  <a:lnTo>
                    <a:pt x="24606" y="14445"/>
                  </a:lnTo>
                  <a:lnTo>
                    <a:pt x="26113" y="14445"/>
                  </a:lnTo>
                  <a:lnTo>
                    <a:pt x="25717" y="872"/>
                  </a:lnTo>
                  <a:lnTo>
                    <a:pt x="24606" y="872"/>
                  </a:lnTo>
                  <a:lnTo>
                    <a:pt x="24050" y="1587"/>
                  </a:lnTo>
                  <a:lnTo>
                    <a:pt x="22938" y="1983"/>
                  </a:lnTo>
                  <a:lnTo>
                    <a:pt x="19367" y="1031"/>
                  </a:lnTo>
                  <a:lnTo>
                    <a:pt x="16827" y="316"/>
                  </a:lnTo>
                  <a:lnTo>
                    <a:pt x="13811" y="0"/>
                  </a:lnTo>
                  <a:close/>
                </a:path>
              </a:pathLst>
            </a:custGeom>
            <a:solidFill>
              <a:srgbClr val="000000"/>
            </a:solidFill>
          </p:spPr>
          <p:txBody>
            <a:bodyPr vert="horz" lIns="91440" tIns="45720" rIns="91440" bIns="45720" anchor="t"/>
            <a:lstStyle/>
            <a:p>
              <a:endParaRPr lang="en-IN"/>
            </a:p>
          </p:txBody>
        </p:sp>
        <p:sp>
          <p:nvSpPr>
            <p:cNvPr id="3141" name="Shape 7881"/>
            <p:cNvSpPr/>
            <p:nvPr/>
          </p:nvSpPr>
          <p:spPr>
            <a:xfrm>
              <a:off x="5675884" y="6538483"/>
              <a:ext cx="13811" cy="24051"/>
            </a:xfrm>
            <a:custGeom>
              <a:avLst/>
              <a:gdLst/>
              <a:ahLst/>
              <a:cxnLst/>
              <a:rect l="0" t="0" r="0" b="0"/>
              <a:pathLst>
                <a:path w="13811" h="24051">
                  <a:moveTo>
                    <a:pt x="5873" y="0"/>
                  </a:moveTo>
                  <a:lnTo>
                    <a:pt x="3888" y="317"/>
                  </a:lnTo>
                  <a:lnTo>
                    <a:pt x="2618" y="793"/>
                  </a:lnTo>
                  <a:lnTo>
                    <a:pt x="1348" y="1826"/>
                  </a:lnTo>
                  <a:lnTo>
                    <a:pt x="396" y="3413"/>
                  </a:lnTo>
                  <a:lnTo>
                    <a:pt x="0" y="5714"/>
                  </a:lnTo>
                  <a:lnTo>
                    <a:pt x="555" y="8017"/>
                  </a:lnTo>
                  <a:lnTo>
                    <a:pt x="1904" y="9525"/>
                  </a:lnTo>
                  <a:lnTo>
                    <a:pt x="3888" y="10398"/>
                  </a:lnTo>
                  <a:lnTo>
                    <a:pt x="6191" y="10715"/>
                  </a:lnTo>
                  <a:lnTo>
                    <a:pt x="7698" y="10477"/>
                  </a:lnTo>
                  <a:lnTo>
                    <a:pt x="8572" y="10318"/>
                  </a:lnTo>
                  <a:lnTo>
                    <a:pt x="9525" y="10636"/>
                  </a:lnTo>
                  <a:lnTo>
                    <a:pt x="9921" y="11667"/>
                  </a:lnTo>
                  <a:lnTo>
                    <a:pt x="9603" y="13493"/>
                  </a:lnTo>
                  <a:lnTo>
                    <a:pt x="8333" y="16113"/>
                  </a:lnTo>
                  <a:lnTo>
                    <a:pt x="5793" y="19050"/>
                  </a:lnTo>
                  <a:lnTo>
                    <a:pt x="1825" y="22144"/>
                  </a:lnTo>
                  <a:lnTo>
                    <a:pt x="2698" y="24051"/>
                  </a:lnTo>
                  <a:lnTo>
                    <a:pt x="4682" y="23098"/>
                  </a:lnTo>
                  <a:lnTo>
                    <a:pt x="7063" y="21351"/>
                  </a:lnTo>
                  <a:lnTo>
                    <a:pt x="11667" y="16113"/>
                  </a:lnTo>
                  <a:lnTo>
                    <a:pt x="13255" y="12938"/>
                  </a:lnTo>
                  <a:lnTo>
                    <a:pt x="13811" y="9525"/>
                  </a:lnTo>
                  <a:lnTo>
                    <a:pt x="13334" y="5952"/>
                  </a:lnTo>
                  <a:lnTo>
                    <a:pt x="12223" y="3333"/>
                  </a:lnTo>
                  <a:lnTo>
                    <a:pt x="10636" y="1587"/>
                  </a:lnTo>
                  <a:lnTo>
                    <a:pt x="8889" y="555"/>
                  </a:lnTo>
                  <a:lnTo>
                    <a:pt x="5873" y="0"/>
                  </a:lnTo>
                  <a:close/>
                </a:path>
              </a:pathLst>
            </a:custGeom>
            <a:solidFill>
              <a:srgbClr val="000000"/>
            </a:solidFill>
          </p:spPr>
          <p:txBody>
            <a:bodyPr vert="horz" lIns="91440" tIns="45720" rIns="91440" bIns="45720" anchor="t"/>
            <a:lstStyle/>
            <a:p>
              <a:endParaRPr lang="en-IN"/>
            </a:p>
          </p:txBody>
        </p:sp>
        <p:sp>
          <p:nvSpPr>
            <p:cNvPr id="3142" name="Shape 7882"/>
            <p:cNvSpPr/>
            <p:nvPr/>
          </p:nvSpPr>
          <p:spPr>
            <a:xfrm>
              <a:off x="5167248" y="6503003"/>
              <a:ext cx="46037" cy="67071"/>
            </a:xfrm>
            <a:custGeom>
              <a:avLst/>
              <a:gdLst/>
              <a:ahLst/>
              <a:cxnLst/>
              <a:rect l="0" t="0" r="0" b="0"/>
              <a:pathLst>
                <a:path w="46037" h="67071">
                  <a:moveTo>
                    <a:pt x="14683" y="0"/>
                  </a:moveTo>
                  <a:lnTo>
                    <a:pt x="396" y="5078"/>
                  </a:lnTo>
                  <a:lnTo>
                    <a:pt x="396" y="6666"/>
                  </a:lnTo>
                  <a:lnTo>
                    <a:pt x="3175" y="6507"/>
                  </a:lnTo>
                  <a:lnTo>
                    <a:pt x="5238" y="6824"/>
                  </a:lnTo>
                  <a:lnTo>
                    <a:pt x="6350" y="7857"/>
                  </a:lnTo>
                  <a:lnTo>
                    <a:pt x="6826" y="9682"/>
                  </a:lnTo>
                  <a:lnTo>
                    <a:pt x="6905" y="12222"/>
                  </a:lnTo>
                  <a:lnTo>
                    <a:pt x="6905" y="58578"/>
                  </a:lnTo>
                  <a:lnTo>
                    <a:pt x="6826" y="61276"/>
                  </a:lnTo>
                  <a:lnTo>
                    <a:pt x="5952" y="63341"/>
                  </a:lnTo>
                  <a:lnTo>
                    <a:pt x="3888" y="64690"/>
                  </a:lnTo>
                  <a:lnTo>
                    <a:pt x="0" y="65403"/>
                  </a:lnTo>
                  <a:lnTo>
                    <a:pt x="0" y="67071"/>
                  </a:lnTo>
                  <a:lnTo>
                    <a:pt x="23971" y="67071"/>
                  </a:lnTo>
                  <a:lnTo>
                    <a:pt x="23971" y="65324"/>
                  </a:lnTo>
                  <a:lnTo>
                    <a:pt x="19605" y="65007"/>
                  </a:lnTo>
                  <a:lnTo>
                    <a:pt x="16906" y="63974"/>
                  </a:lnTo>
                  <a:lnTo>
                    <a:pt x="15636" y="61753"/>
                  </a:lnTo>
                  <a:lnTo>
                    <a:pt x="15240" y="57863"/>
                  </a:lnTo>
                  <a:lnTo>
                    <a:pt x="15240" y="42306"/>
                  </a:lnTo>
                  <a:lnTo>
                    <a:pt x="17621" y="44291"/>
                  </a:lnTo>
                  <a:lnTo>
                    <a:pt x="20002" y="45640"/>
                  </a:lnTo>
                  <a:lnTo>
                    <a:pt x="25241" y="46592"/>
                  </a:lnTo>
                  <a:lnTo>
                    <a:pt x="31591" y="45481"/>
                  </a:lnTo>
                  <a:lnTo>
                    <a:pt x="36830" y="42543"/>
                  </a:lnTo>
                  <a:lnTo>
                    <a:pt x="40799" y="38178"/>
                  </a:lnTo>
                  <a:lnTo>
                    <a:pt x="43735" y="32860"/>
                  </a:lnTo>
                  <a:lnTo>
                    <a:pt x="45481" y="27145"/>
                  </a:lnTo>
                  <a:lnTo>
                    <a:pt x="46037" y="21272"/>
                  </a:lnTo>
                  <a:lnTo>
                    <a:pt x="45720" y="16588"/>
                  </a:lnTo>
                  <a:lnTo>
                    <a:pt x="44767" y="12381"/>
                  </a:lnTo>
                  <a:lnTo>
                    <a:pt x="43258" y="8809"/>
                  </a:lnTo>
                  <a:lnTo>
                    <a:pt x="41195" y="5713"/>
                  </a:lnTo>
                  <a:lnTo>
                    <a:pt x="38735" y="3253"/>
                  </a:lnTo>
                  <a:lnTo>
                    <a:pt x="36036" y="1507"/>
                  </a:lnTo>
                  <a:lnTo>
                    <a:pt x="33020" y="396"/>
                  </a:lnTo>
                  <a:lnTo>
                    <a:pt x="29686" y="0"/>
                  </a:lnTo>
                  <a:lnTo>
                    <a:pt x="26193" y="396"/>
                  </a:lnTo>
                  <a:lnTo>
                    <a:pt x="23097" y="1428"/>
                  </a:lnTo>
                  <a:lnTo>
                    <a:pt x="20292" y="3235"/>
                  </a:lnTo>
                  <a:lnTo>
                    <a:pt x="25002" y="5952"/>
                  </a:lnTo>
                  <a:lnTo>
                    <a:pt x="28971" y="6587"/>
                  </a:lnTo>
                  <a:lnTo>
                    <a:pt x="31987" y="8492"/>
                  </a:lnTo>
                  <a:lnTo>
                    <a:pt x="34290" y="11112"/>
                  </a:lnTo>
                  <a:lnTo>
                    <a:pt x="35797" y="14287"/>
                  </a:lnTo>
                  <a:lnTo>
                    <a:pt x="37226" y="20478"/>
                  </a:lnTo>
                  <a:lnTo>
                    <a:pt x="37465" y="22860"/>
                  </a:lnTo>
                  <a:lnTo>
                    <a:pt x="37543" y="24287"/>
                  </a:lnTo>
                  <a:lnTo>
                    <a:pt x="37385" y="28256"/>
                  </a:lnTo>
                  <a:lnTo>
                    <a:pt x="36908" y="31669"/>
                  </a:lnTo>
                  <a:lnTo>
                    <a:pt x="36115" y="34527"/>
                  </a:lnTo>
                  <a:lnTo>
                    <a:pt x="35083" y="36908"/>
                  </a:lnTo>
                  <a:lnTo>
                    <a:pt x="32702" y="40322"/>
                  </a:lnTo>
                  <a:lnTo>
                    <a:pt x="30003" y="42226"/>
                  </a:lnTo>
                  <a:lnTo>
                    <a:pt x="27383" y="43178"/>
                  </a:lnTo>
                  <a:lnTo>
                    <a:pt x="25320" y="43417"/>
                  </a:lnTo>
                  <a:lnTo>
                    <a:pt x="21510" y="42703"/>
                  </a:lnTo>
                  <a:lnTo>
                    <a:pt x="18256" y="40956"/>
                  </a:lnTo>
                  <a:lnTo>
                    <a:pt x="16033" y="38813"/>
                  </a:lnTo>
                  <a:lnTo>
                    <a:pt x="15240" y="36828"/>
                  </a:lnTo>
                  <a:lnTo>
                    <a:pt x="15240" y="12461"/>
                  </a:lnTo>
                  <a:lnTo>
                    <a:pt x="15954" y="10715"/>
                  </a:lnTo>
                  <a:lnTo>
                    <a:pt x="17223" y="9127"/>
                  </a:lnTo>
                  <a:lnTo>
                    <a:pt x="20955" y="6824"/>
                  </a:lnTo>
                  <a:lnTo>
                    <a:pt x="25002" y="5952"/>
                  </a:lnTo>
                  <a:lnTo>
                    <a:pt x="20292" y="3235"/>
                  </a:lnTo>
                  <a:lnTo>
                    <a:pt x="18415" y="4443"/>
                  </a:lnTo>
                  <a:lnTo>
                    <a:pt x="16668" y="6111"/>
                  </a:lnTo>
                  <a:lnTo>
                    <a:pt x="15477" y="7618"/>
                  </a:lnTo>
                  <a:lnTo>
                    <a:pt x="15240" y="7460"/>
                  </a:lnTo>
                  <a:lnTo>
                    <a:pt x="15240" y="237"/>
                  </a:lnTo>
                  <a:lnTo>
                    <a:pt x="14683" y="0"/>
                  </a:lnTo>
                  <a:close/>
                </a:path>
              </a:pathLst>
            </a:custGeom>
            <a:solidFill>
              <a:srgbClr val="000000"/>
            </a:solidFill>
          </p:spPr>
          <p:txBody>
            <a:bodyPr vert="horz" lIns="91440" tIns="45720" rIns="91440" bIns="45720" anchor="t"/>
            <a:lstStyle/>
            <a:p>
              <a:endParaRPr lang="en-IN"/>
            </a:p>
          </p:txBody>
        </p:sp>
        <p:sp>
          <p:nvSpPr>
            <p:cNvPr id="3143" name="Shape 7883"/>
            <p:cNvSpPr/>
            <p:nvPr/>
          </p:nvSpPr>
          <p:spPr>
            <a:xfrm>
              <a:off x="5267181" y="6504034"/>
              <a:ext cx="45720" cy="66118"/>
            </a:xfrm>
            <a:custGeom>
              <a:avLst/>
              <a:gdLst/>
              <a:ahLst/>
              <a:cxnLst/>
              <a:rect l="0" t="0" r="0" b="0"/>
              <a:pathLst>
                <a:path w="45720" h="66118">
                  <a:moveTo>
                    <a:pt x="0" y="0"/>
                  </a:moveTo>
                  <a:lnTo>
                    <a:pt x="0" y="1350"/>
                  </a:lnTo>
                  <a:lnTo>
                    <a:pt x="2619" y="2063"/>
                  </a:lnTo>
                  <a:lnTo>
                    <a:pt x="3968" y="3016"/>
                  </a:lnTo>
                  <a:lnTo>
                    <a:pt x="5079" y="4525"/>
                  </a:lnTo>
                  <a:lnTo>
                    <a:pt x="16351" y="28892"/>
                  </a:lnTo>
                  <a:lnTo>
                    <a:pt x="17303" y="30876"/>
                  </a:lnTo>
                  <a:lnTo>
                    <a:pt x="18573" y="33496"/>
                  </a:lnTo>
                  <a:lnTo>
                    <a:pt x="21193" y="39052"/>
                  </a:lnTo>
                  <a:lnTo>
                    <a:pt x="22146" y="41275"/>
                  </a:lnTo>
                  <a:lnTo>
                    <a:pt x="22542" y="42545"/>
                  </a:lnTo>
                  <a:lnTo>
                    <a:pt x="22383" y="43656"/>
                  </a:lnTo>
                  <a:lnTo>
                    <a:pt x="21828" y="45641"/>
                  </a:lnTo>
                  <a:lnTo>
                    <a:pt x="19843" y="50800"/>
                  </a:lnTo>
                  <a:lnTo>
                    <a:pt x="16986" y="55641"/>
                  </a:lnTo>
                  <a:lnTo>
                    <a:pt x="15319" y="57228"/>
                  </a:lnTo>
                  <a:lnTo>
                    <a:pt x="13415" y="57785"/>
                  </a:lnTo>
                  <a:lnTo>
                    <a:pt x="12144" y="57547"/>
                  </a:lnTo>
                  <a:lnTo>
                    <a:pt x="10398" y="56912"/>
                  </a:lnTo>
                  <a:lnTo>
                    <a:pt x="6350" y="56038"/>
                  </a:lnTo>
                  <a:lnTo>
                    <a:pt x="4366" y="56356"/>
                  </a:lnTo>
                  <a:lnTo>
                    <a:pt x="3096" y="57070"/>
                  </a:lnTo>
                  <a:lnTo>
                    <a:pt x="1826" y="58975"/>
                  </a:lnTo>
                  <a:lnTo>
                    <a:pt x="1587" y="60403"/>
                  </a:lnTo>
                  <a:lnTo>
                    <a:pt x="2063" y="62388"/>
                  </a:lnTo>
                  <a:lnTo>
                    <a:pt x="3413" y="64293"/>
                  </a:lnTo>
                  <a:lnTo>
                    <a:pt x="5636" y="65643"/>
                  </a:lnTo>
                  <a:lnTo>
                    <a:pt x="8811" y="66118"/>
                  </a:lnTo>
                  <a:lnTo>
                    <a:pt x="11429" y="65801"/>
                  </a:lnTo>
                  <a:lnTo>
                    <a:pt x="13891" y="64850"/>
                  </a:lnTo>
                  <a:lnTo>
                    <a:pt x="16113" y="63341"/>
                  </a:lnTo>
                  <a:lnTo>
                    <a:pt x="18177" y="61197"/>
                  </a:lnTo>
                  <a:lnTo>
                    <a:pt x="20082" y="58420"/>
                  </a:lnTo>
                  <a:lnTo>
                    <a:pt x="21987" y="55006"/>
                  </a:lnTo>
                  <a:lnTo>
                    <a:pt x="23812" y="50958"/>
                  </a:lnTo>
                  <a:lnTo>
                    <a:pt x="25638" y="46355"/>
                  </a:lnTo>
                  <a:lnTo>
                    <a:pt x="40957" y="5873"/>
                  </a:lnTo>
                  <a:lnTo>
                    <a:pt x="42148" y="3492"/>
                  </a:lnTo>
                  <a:lnTo>
                    <a:pt x="43418" y="2222"/>
                  </a:lnTo>
                  <a:lnTo>
                    <a:pt x="45720" y="1428"/>
                  </a:lnTo>
                  <a:lnTo>
                    <a:pt x="45720" y="0"/>
                  </a:lnTo>
                  <a:lnTo>
                    <a:pt x="32306" y="0"/>
                  </a:lnTo>
                  <a:lnTo>
                    <a:pt x="32306" y="1428"/>
                  </a:lnTo>
                  <a:lnTo>
                    <a:pt x="34369" y="1587"/>
                  </a:lnTo>
                  <a:lnTo>
                    <a:pt x="35877" y="2063"/>
                  </a:lnTo>
                  <a:lnTo>
                    <a:pt x="36751" y="2937"/>
                  </a:lnTo>
                  <a:lnTo>
                    <a:pt x="37068" y="4206"/>
                  </a:lnTo>
                  <a:lnTo>
                    <a:pt x="36910" y="5318"/>
                  </a:lnTo>
                  <a:lnTo>
                    <a:pt x="36353" y="6985"/>
                  </a:lnTo>
                  <a:lnTo>
                    <a:pt x="34766" y="10953"/>
                  </a:lnTo>
                  <a:lnTo>
                    <a:pt x="27067" y="32941"/>
                  </a:lnTo>
                  <a:lnTo>
                    <a:pt x="15637" y="7857"/>
                  </a:lnTo>
                  <a:lnTo>
                    <a:pt x="15002" y="6270"/>
                  </a:lnTo>
                  <a:lnTo>
                    <a:pt x="14685" y="4366"/>
                  </a:lnTo>
                  <a:lnTo>
                    <a:pt x="15240" y="2778"/>
                  </a:lnTo>
                  <a:lnTo>
                    <a:pt x="16668" y="1985"/>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3144" name="Shape 7884"/>
            <p:cNvSpPr/>
            <p:nvPr/>
          </p:nvSpPr>
          <p:spPr>
            <a:xfrm>
              <a:off x="6308183" y="6480142"/>
              <a:ext cx="15319" cy="15319"/>
            </a:xfrm>
            <a:custGeom>
              <a:avLst/>
              <a:gdLst/>
              <a:ahLst/>
              <a:cxnLst/>
              <a:rect l="0" t="0" r="0" b="0"/>
              <a:pathLst>
                <a:path w="15319" h="15319">
                  <a:moveTo>
                    <a:pt x="7700" y="0"/>
                  </a:moveTo>
                  <a:lnTo>
                    <a:pt x="4684" y="636"/>
                  </a:lnTo>
                  <a:lnTo>
                    <a:pt x="2223" y="2302"/>
                  </a:lnTo>
                  <a:lnTo>
                    <a:pt x="556" y="4762"/>
                  </a:lnTo>
                  <a:lnTo>
                    <a:pt x="0" y="7699"/>
                  </a:lnTo>
                  <a:lnTo>
                    <a:pt x="556" y="10716"/>
                  </a:lnTo>
                  <a:lnTo>
                    <a:pt x="2144" y="13097"/>
                  </a:lnTo>
                  <a:lnTo>
                    <a:pt x="4605" y="14684"/>
                  </a:lnTo>
                  <a:lnTo>
                    <a:pt x="7700" y="15319"/>
                  </a:lnTo>
                  <a:lnTo>
                    <a:pt x="10637" y="14684"/>
                  </a:lnTo>
                  <a:lnTo>
                    <a:pt x="13097" y="13177"/>
                  </a:lnTo>
                  <a:lnTo>
                    <a:pt x="14685" y="10716"/>
                  </a:lnTo>
                  <a:lnTo>
                    <a:pt x="15319" y="7699"/>
                  </a:lnTo>
                  <a:lnTo>
                    <a:pt x="14685" y="4762"/>
                  </a:lnTo>
                  <a:lnTo>
                    <a:pt x="13097" y="2302"/>
                  </a:lnTo>
                  <a:lnTo>
                    <a:pt x="10637" y="636"/>
                  </a:lnTo>
                  <a:lnTo>
                    <a:pt x="7700" y="0"/>
                  </a:lnTo>
                  <a:close/>
                </a:path>
              </a:pathLst>
            </a:custGeom>
            <a:solidFill>
              <a:srgbClr val="000000"/>
            </a:solidFill>
          </p:spPr>
          <p:txBody>
            <a:bodyPr vert="horz" lIns="91440" tIns="45720" rIns="91440" bIns="45720" anchor="t"/>
            <a:lstStyle/>
            <a:p>
              <a:endParaRPr lang="en-IN"/>
            </a:p>
          </p:txBody>
        </p:sp>
        <p:sp>
          <p:nvSpPr>
            <p:cNvPr id="3145" name="Shape 7885"/>
            <p:cNvSpPr/>
            <p:nvPr/>
          </p:nvSpPr>
          <p:spPr>
            <a:xfrm>
              <a:off x="6248732" y="6480142"/>
              <a:ext cx="15319" cy="15319"/>
            </a:xfrm>
            <a:custGeom>
              <a:avLst/>
              <a:gdLst/>
              <a:ahLst/>
              <a:cxnLst/>
              <a:rect l="0" t="0" r="0" b="0"/>
              <a:pathLst>
                <a:path w="15319" h="15319">
                  <a:moveTo>
                    <a:pt x="7700" y="0"/>
                  </a:moveTo>
                  <a:lnTo>
                    <a:pt x="4682" y="636"/>
                  </a:lnTo>
                  <a:lnTo>
                    <a:pt x="2223" y="2302"/>
                  </a:lnTo>
                  <a:lnTo>
                    <a:pt x="635" y="4762"/>
                  </a:lnTo>
                  <a:lnTo>
                    <a:pt x="0" y="7699"/>
                  </a:lnTo>
                  <a:lnTo>
                    <a:pt x="635" y="10716"/>
                  </a:lnTo>
                  <a:lnTo>
                    <a:pt x="2144" y="13097"/>
                  </a:lnTo>
                  <a:lnTo>
                    <a:pt x="4604" y="14684"/>
                  </a:lnTo>
                  <a:lnTo>
                    <a:pt x="7700" y="15319"/>
                  </a:lnTo>
                  <a:lnTo>
                    <a:pt x="10716" y="14684"/>
                  </a:lnTo>
                  <a:lnTo>
                    <a:pt x="13097" y="13177"/>
                  </a:lnTo>
                  <a:lnTo>
                    <a:pt x="14685" y="10716"/>
                  </a:lnTo>
                  <a:lnTo>
                    <a:pt x="15319" y="7699"/>
                  </a:lnTo>
                  <a:lnTo>
                    <a:pt x="14685" y="4762"/>
                  </a:lnTo>
                  <a:lnTo>
                    <a:pt x="13097" y="2302"/>
                  </a:lnTo>
                  <a:lnTo>
                    <a:pt x="10716" y="636"/>
                  </a:lnTo>
                  <a:lnTo>
                    <a:pt x="7700" y="0"/>
                  </a:lnTo>
                  <a:close/>
                </a:path>
              </a:pathLst>
            </a:custGeom>
            <a:solidFill>
              <a:srgbClr val="000000"/>
            </a:solidFill>
          </p:spPr>
          <p:txBody>
            <a:bodyPr vert="horz" lIns="91440" tIns="45720" rIns="91440" bIns="45720" anchor="t"/>
            <a:lstStyle/>
            <a:p>
              <a:endParaRPr lang="en-IN"/>
            </a:p>
          </p:txBody>
        </p:sp>
        <p:sp>
          <p:nvSpPr>
            <p:cNvPr id="3146" name="Shape 7886"/>
            <p:cNvSpPr/>
            <p:nvPr/>
          </p:nvSpPr>
          <p:spPr>
            <a:xfrm>
              <a:off x="5967984" y="6481650"/>
              <a:ext cx="23653" cy="66912"/>
            </a:xfrm>
            <a:custGeom>
              <a:avLst/>
              <a:gdLst/>
              <a:ahLst/>
              <a:cxnLst/>
              <a:rect l="0" t="0" r="0" b="0"/>
              <a:pathLst>
                <a:path w="23653" h="66912">
                  <a:moveTo>
                    <a:pt x="0" y="0"/>
                  </a:moveTo>
                  <a:lnTo>
                    <a:pt x="0" y="2381"/>
                  </a:lnTo>
                  <a:lnTo>
                    <a:pt x="2063" y="2698"/>
                  </a:lnTo>
                  <a:lnTo>
                    <a:pt x="3492" y="3571"/>
                  </a:lnTo>
                  <a:lnTo>
                    <a:pt x="4762" y="6112"/>
                  </a:lnTo>
                  <a:lnTo>
                    <a:pt x="5079" y="8096"/>
                  </a:lnTo>
                  <a:lnTo>
                    <a:pt x="5079" y="58578"/>
                  </a:lnTo>
                  <a:lnTo>
                    <a:pt x="4841" y="60483"/>
                  </a:lnTo>
                  <a:lnTo>
                    <a:pt x="3968" y="62388"/>
                  </a:lnTo>
                  <a:lnTo>
                    <a:pt x="2459" y="63896"/>
                  </a:lnTo>
                  <a:lnTo>
                    <a:pt x="0" y="64531"/>
                  </a:lnTo>
                  <a:lnTo>
                    <a:pt x="0" y="66912"/>
                  </a:lnTo>
                  <a:lnTo>
                    <a:pt x="23653" y="66912"/>
                  </a:lnTo>
                  <a:lnTo>
                    <a:pt x="23653" y="64531"/>
                  </a:lnTo>
                  <a:lnTo>
                    <a:pt x="21272" y="64056"/>
                  </a:lnTo>
                  <a:lnTo>
                    <a:pt x="19763" y="62706"/>
                  </a:lnTo>
                  <a:lnTo>
                    <a:pt x="18969" y="60801"/>
                  </a:lnTo>
                  <a:lnTo>
                    <a:pt x="18811" y="58578"/>
                  </a:lnTo>
                  <a:lnTo>
                    <a:pt x="18811" y="0"/>
                  </a:lnTo>
                  <a:lnTo>
                    <a:pt x="0" y="0"/>
                  </a:lnTo>
                  <a:close/>
                </a:path>
              </a:pathLst>
            </a:custGeom>
            <a:solidFill>
              <a:srgbClr val="000000"/>
            </a:solidFill>
          </p:spPr>
          <p:txBody>
            <a:bodyPr vert="horz" lIns="91440" tIns="45720" rIns="91440" bIns="45720" anchor="t"/>
            <a:lstStyle/>
            <a:p>
              <a:endParaRPr lang="en-IN"/>
            </a:p>
          </p:txBody>
        </p:sp>
        <p:sp>
          <p:nvSpPr>
            <p:cNvPr id="3147" name="Shape 7887"/>
            <p:cNvSpPr/>
            <p:nvPr/>
          </p:nvSpPr>
          <p:spPr>
            <a:xfrm>
              <a:off x="6271514" y="6486175"/>
              <a:ext cx="30876" cy="63578"/>
            </a:xfrm>
            <a:custGeom>
              <a:avLst/>
              <a:gdLst/>
              <a:ahLst/>
              <a:cxnLst/>
              <a:rect l="0" t="0" r="0" b="0"/>
              <a:pathLst>
                <a:path w="30876" h="63578">
                  <a:moveTo>
                    <a:pt x="16430" y="0"/>
                  </a:moveTo>
                  <a:lnTo>
                    <a:pt x="11747" y="6269"/>
                  </a:lnTo>
                  <a:lnTo>
                    <a:pt x="7619" y="11112"/>
                  </a:lnTo>
                  <a:lnTo>
                    <a:pt x="3809" y="15001"/>
                  </a:lnTo>
                  <a:lnTo>
                    <a:pt x="0" y="18414"/>
                  </a:lnTo>
                  <a:lnTo>
                    <a:pt x="0" y="21112"/>
                  </a:lnTo>
                  <a:lnTo>
                    <a:pt x="5158" y="21112"/>
                  </a:lnTo>
                  <a:lnTo>
                    <a:pt x="5158" y="53181"/>
                  </a:lnTo>
                  <a:lnTo>
                    <a:pt x="5317" y="54688"/>
                  </a:lnTo>
                  <a:lnTo>
                    <a:pt x="5713" y="56831"/>
                  </a:lnTo>
                  <a:lnTo>
                    <a:pt x="6746" y="59133"/>
                  </a:lnTo>
                  <a:lnTo>
                    <a:pt x="8731" y="61356"/>
                  </a:lnTo>
                  <a:lnTo>
                    <a:pt x="11826" y="62943"/>
                  </a:lnTo>
                  <a:lnTo>
                    <a:pt x="16350" y="63578"/>
                  </a:lnTo>
                  <a:lnTo>
                    <a:pt x="20398" y="63022"/>
                  </a:lnTo>
                  <a:lnTo>
                    <a:pt x="23573" y="61673"/>
                  </a:lnTo>
                  <a:lnTo>
                    <a:pt x="26113" y="59609"/>
                  </a:lnTo>
                  <a:lnTo>
                    <a:pt x="28177" y="57228"/>
                  </a:lnTo>
                  <a:lnTo>
                    <a:pt x="30876" y="52466"/>
                  </a:lnTo>
                  <a:lnTo>
                    <a:pt x="28416" y="51433"/>
                  </a:lnTo>
                  <a:lnTo>
                    <a:pt x="26272" y="54768"/>
                  </a:lnTo>
                  <a:lnTo>
                    <a:pt x="24763" y="56037"/>
                  </a:lnTo>
                  <a:lnTo>
                    <a:pt x="22780" y="56593"/>
                  </a:lnTo>
                  <a:lnTo>
                    <a:pt x="20557" y="55958"/>
                  </a:lnTo>
                  <a:lnTo>
                    <a:pt x="19446" y="54449"/>
                  </a:lnTo>
                  <a:lnTo>
                    <a:pt x="18891" y="51116"/>
                  </a:lnTo>
                  <a:lnTo>
                    <a:pt x="18891" y="21112"/>
                  </a:lnTo>
                  <a:lnTo>
                    <a:pt x="28177" y="21112"/>
                  </a:lnTo>
                  <a:lnTo>
                    <a:pt x="28177" y="16747"/>
                  </a:lnTo>
                  <a:lnTo>
                    <a:pt x="18891" y="16747"/>
                  </a:lnTo>
                  <a:lnTo>
                    <a:pt x="18891" y="0"/>
                  </a:lnTo>
                  <a:lnTo>
                    <a:pt x="16430" y="0"/>
                  </a:lnTo>
                  <a:close/>
                </a:path>
              </a:pathLst>
            </a:custGeom>
            <a:solidFill>
              <a:srgbClr val="000000"/>
            </a:solidFill>
          </p:spPr>
          <p:txBody>
            <a:bodyPr vert="horz" lIns="91440" tIns="45720" rIns="91440" bIns="45720" anchor="t"/>
            <a:lstStyle/>
            <a:p>
              <a:endParaRPr lang="en-IN"/>
            </a:p>
          </p:txBody>
        </p:sp>
        <p:sp>
          <p:nvSpPr>
            <p:cNvPr id="3148" name="Shape 7888"/>
            <p:cNvSpPr/>
            <p:nvPr/>
          </p:nvSpPr>
          <p:spPr>
            <a:xfrm>
              <a:off x="6101571" y="6501731"/>
              <a:ext cx="39767" cy="48260"/>
            </a:xfrm>
            <a:custGeom>
              <a:avLst/>
              <a:gdLst/>
              <a:ahLst/>
              <a:cxnLst/>
              <a:rect l="0" t="0" r="0" b="0"/>
              <a:pathLst>
                <a:path w="39767" h="48260">
                  <a:moveTo>
                    <a:pt x="20478" y="0"/>
                  </a:moveTo>
                  <a:lnTo>
                    <a:pt x="20874" y="3096"/>
                  </a:lnTo>
                  <a:lnTo>
                    <a:pt x="23098" y="3493"/>
                  </a:lnTo>
                  <a:lnTo>
                    <a:pt x="24606" y="4603"/>
                  </a:lnTo>
                  <a:lnTo>
                    <a:pt x="26193" y="7699"/>
                  </a:lnTo>
                  <a:lnTo>
                    <a:pt x="26908" y="13256"/>
                  </a:lnTo>
                  <a:lnTo>
                    <a:pt x="27067" y="18891"/>
                  </a:lnTo>
                  <a:lnTo>
                    <a:pt x="13810" y="18891"/>
                  </a:lnTo>
                  <a:lnTo>
                    <a:pt x="14049" y="13018"/>
                  </a:lnTo>
                  <a:lnTo>
                    <a:pt x="14763" y="8731"/>
                  </a:lnTo>
                  <a:lnTo>
                    <a:pt x="15954" y="5794"/>
                  </a:lnTo>
                  <a:lnTo>
                    <a:pt x="17383" y="4127"/>
                  </a:lnTo>
                  <a:lnTo>
                    <a:pt x="19050" y="3255"/>
                  </a:lnTo>
                  <a:lnTo>
                    <a:pt x="20874" y="3096"/>
                  </a:lnTo>
                  <a:lnTo>
                    <a:pt x="20478" y="0"/>
                  </a:lnTo>
                  <a:lnTo>
                    <a:pt x="15002" y="714"/>
                  </a:lnTo>
                  <a:lnTo>
                    <a:pt x="10080" y="2937"/>
                  </a:lnTo>
                  <a:lnTo>
                    <a:pt x="5952" y="6430"/>
                  </a:lnTo>
                  <a:lnTo>
                    <a:pt x="2777" y="11271"/>
                  </a:lnTo>
                  <a:lnTo>
                    <a:pt x="793" y="17146"/>
                  </a:lnTo>
                  <a:lnTo>
                    <a:pt x="0" y="23971"/>
                  </a:lnTo>
                  <a:lnTo>
                    <a:pt x="793" y="31671"/>
                  </a:lnTo>
                  <a:lnTo>
                    <a:pt x="3016" y="37783"/>
                  </a:lnTo>
                  <a:lnTo>
                    <a:pt x="6270" y="42466"/>
                  </a:lnTo>
                  <a:lnTo>
                    <a:pt x="10477" y="45721"/>
                  </a:lnTo>
                  <a:lnTo>
                    <a:pt x="15240" y="47625"/>
                  </a:lnTo>
                  <a:lnTo>
                    <a:pt x="20160" y="48260"/>
                  </a:lnTo>
                  <a:lnTo>
                    <a:pt x="25717" y="47625"/>
                  </a:lnTo>
                  <a:lnTo>
                    <a:pt x="30638" y="45482"/>
                  </a:lnTo>
                  <a:lnTo>
                    <a:pt x="32939" y="43814"/>
                  </a:lnTo>
                  <a:lnTo>
                    <a:pt x="35242" y="41672"/>
                  </a:lnTo>
                  <a:lnTo>
                    <a:pt x="37465" y="39052"/>
                  </a:lnTo>
                  <a:lnTo>
                    <a:pt x="39767" y="35877"/>
                  </a:lnTo>
                  <a:lnTo>
                    <a:pt x="37386" y="34450"/>
                  </a:lnTo>
                  <a:lnTo>
                    <a:pt x="34925" y="37227"/>
                  </a:lnTo>
                  <a:lnTo>
                    <a:pt x="31273" y="39846"/>
                  </a:lnTo>
                  <a:lnTo>
                    <a:pt x="28892" y="40719"/>
                  </a:lnTo>
                  <a:lnTo>
                    <a:pt x="26193" y="41116"/>
                  </a:lnTo>
                  <a:lnTo>
                    <a:pt x="22066" y="40322"/>
                  </a:lnTo>
                  <a:lnTo>
                    <a:pt x="18970" y="38180"/>
                  </a:lnTo>
                  <a:lnTo>
                    <a:pt x="16827" y="35005"/>
                  </a:lnTo>
                  <a:lnTo>
                    <a:pt x="15477" y="31114"/>
                  </a:lnTo>
                  <a:lnTo>
                    <a:pt x="14287" y="22543"/>
                  </a:lnTo>
                  <a:lnTo>
                    <a:pt x="39289" y="22543"/>
                  </a:lnTo>
                  <a:lnTo>
                    <a:pt x="39052" y="20082"/>
                  </a:lnTo>
                  <a:lnTo>
                    <a:pt x="38655" y="16827"/>
                  </a:lnTo>
                  <a:lnTo>
                    <a:pt x="37782" y="13097"/>
                  </a:lnTo>
                  <a:lnTo>
                    <a:pt x="36274" y="9287"/>
                  </a:lnTo>
                  <a:lnTo>
                    <a:pt x="33972" y="5714"/>
                  </a:lnTo>
                  <a:lnTo>
                    <a:pt x="30638" y="2778"/>
                  </a:lnTo>
                  <a:lnTo>
                    <a:pt x="26193" y="714"/>
                  </a:lnTo>
                  <a:lnTo>
                    <a:pt x="20478" y="0"/>
                  </a:lnTo>
                  <a:close/>
                </a:path>
              </a:pathLst>
            </a:custGeom>
            <a:solidFill>
              <a:srgbClr val="000000"/>
            </a:solidFill>
          </p:spPr>
          <p:txBody>
            <a:bodyPr vert="horz" lIns="91440" tIns="45720" rIns="91440" bIns="45720" anchor="t"/>
            <a:lstStyle/>
            <a:p>
              <a:endParaRPr lang="en-IN"/>
            </a:p>
          </p:txBody>
        </p:sp>
        <p:sp>
          <p:nvSpPr>
            <p:cNvPr id="3149" name="Shape 7889"/>
            <p:cNvSpPr/>
            <p:nvPr/>
          </p:nvSpPr>
          <p:spPr>
            <a:xfrm>
              <a:off x="5918374" y="6501731"/>
              <a:ext cx="44688" cy="48260"/>
            </a:xfrm>
            <a:custGeom>
              <a:avLst/>
              <a:gdLst/>
              <a:ahLst/>
              <a:cxnLst/>
              <a:rect l="0" t="0" r="0" b="0"/>
              <a:pathLst>
                <a:path w="44688" h="48260">
                  <a:moveTo>
                    <a:pt x="22383" y="0"/>
                  </a:moveTo>
                  <a:lnTo>
                    <a:pt x="22383" y="3096"/>
                  </a:lnTo>
                  <a:lnTo>
                    <a:pt x="24447" y="3333"/>
                  </a:lnTo>
                  <a:lnTo>
                    <a:pt x="26115" y="4207"/>
                  </a:lnTo>
                  <a:lnTo>
                    <a:pt x="27463" y="5794"/>
                  </a:lnTo>
                  <a:lnTo>
                    <a:pt x="28496" y="7937"/>
                  </a:lnTo>
                  <a:lnTo>
                    <a:pt x="29210" y="10796"/>
                  </a:lnTo>
                  <a:lnTo>
                    <a:pt x="29766" y="14446"/>
                  </a:lnTo>
                  <a:lnTo>
                    <a:pt x="30003" y="18891"/>
                  </a:lnTo>
                  <a:lnTo>
                    <a:pt x="30083" y="24131"/>
                  </a:lnTo>
                  <a:lnTo>
                    <a:pt x="30083" y="28733"/>
                  </a:lnTo>
                  <a:lnTo>
                    <a:pt x="29924" y="32782"/>
                  </a:lnTo>
                  <a:lnTo>
                    <a:pt x="29448" y="36353"/>
                  </a:lnTo>
                  <a:lnTo>
                    <a:pt x="28813" y="39449"/>
                  </a:lnTo>
                  <a:lnTo>
                    <a:pt x="27861" y="41910"/>
                  </a:lnTo>
                  <a:lnTo>
                    <a:pt x="26511" y="43656"/>
                  </a:lnTo>
                  <a:lnTo>
                    <a:pt x="24765" y="44768"/>
                  </a:lnTo>
                  <a:lnTo>
                    <a:pt x="22463" y="45164"/>
                  </a:lnTo>
                  <a:lnTo>
                    <a:pt x="19130" y="44291"/>
                  </a:lnTo>
                  <a:lnTo>
                    <a:pt x="16907" y="42068"/>
                  </a:lnTo>
                  <a:lnTo>
                    <a:pt x="15557" y="38656"/>
                  </a:lnTo>
                  <a:lnTo>
                    <a:pt x="14843" y="34369"/>
                  </a:lnTo>
                  <a:lnTo>
                    <a:pt x="14526" y="24131"/>
                  </a:lnTo>
                  <a:lnTo>
                    <a:pt x="14922" y="13652"/>
                  </a:lnTo>
                  <a:lnTo>
                    <a:pt x="15716" y="9366"/>
                  </a:lnTo>
                  <a:lnTo>
                    <a:pt x="17145" y="6033"/>
                  </a:lnTo>
                  <a:lnTo>
                    <a:pt x="19288" y="3810"/>
                  </a:lnTo>
                  <a:lnTo>
                    <a:pt x="22383" y="3096"/>
                  </a:lnTo>
                  <a:lnTo>
                    <a:pt x="22383" y="0"/>
                  </a:lnTo>
                  <a:lnTo>
                    <a:pt x="15875" y="873"/>
                  </a:lnTo>
                  <a:lnTo>
                    <a:pt x="10398" y="3413"/>
                  </a:lnTo>
                  <a:lnTo>
                    <a:pt x="5953" y="7302"/>
                  </a:lnTo>
                  <a:lnTo>
                    <a:pt x="2698" y="12225"/>
                  </a:lnTo>
                  <a:lnTo>
                    <a:pt x="635" y="17939"/>
                  </a:lnTo>
                  <a:lnTo>
                    <a:pt x="0" y="24131"/>
                  </a:lnTo>
                  <a:lnTo>
                    <a:pt x="635" y="30401"/>
                  </a:lnTo>
                  <a:lnTo>
                    <a:pt x="2698" y="36116"/>
                  </a:lnTo>
                  <a:lnTo>
                    <a:pt x="5953" y="41037"/>
                  </a:lnTo>
                  <a:lnTo>
                    <a:pt x="10398" y="44847"/>
                  </a:lnTo>
                  <a:lnTo>
                    <a:pt x="15875" y="47387"/>
                  </a:lnTo>
                  <a:lnTo>
                    <a:pt x="22383" y="48260"/>
                  </a:lnTo>
                  <a:lnTo>
                    <a:pt x="28655" y="47387"/>
                  </a:lnTo>
                  <a:lnTo>
                    <a:pt x="34131" y="44927"/>
                  </a:lnTo>
                  <a:lnTo>
                    <a:pt x="38576" y="41116"/>
                  </a:lnTo>
                  <a:lnTo>
                    <a:pt x="41910" y="36274"/>
                  </a:lnTo>
                  <a:lnTo>
                    <a:pt x="43973" y="30481"/>
                  </a:lnTo>
                  <a:lnTo>
                    <a:pt x="44688" y="24131"/>
                  </a:lnTo>
                  <a:lnTo>
                    <a:pt x="43894" y="17542"/>
                  </a:lnTo>
                  <a:lnTo>
                    <a:pt x="41751" y="11747"/>
                  </a:lnTo>
                  <a:lnTo>
                    <a:pt x="38338" y="6906"/>
                  </a:lnTo>
                  <a:lnTo>
                    <a:pt x="33893" y="3175"/>
                  </a:lnTo>
                  <a:lnTo>
                    <a:pt x="28496" y="873"/>
                  </a:lnTo>
                  <a:lnTo>
                    <a:pt x="22383" y="0"/>
                  </a:lnTo>
                  <a:close/>
                </a:path>
              </a:pathLst>
            </a:custGeom>
            <a:solidFill>
              <a:srgbClr val="000000"/>
            </a:solidFill>
          </p:spPr>
          <p:txBody>
            <a:bodyPr vert="horz" lIns="91440" tIns="45720" rIns="91440" bIns="45720" anchor="t"/>
            <a:lstStyle/>
            <a:p>
              <a:endParaRPr lang="en-IN"/>
            </a:p>
          </p:txBody>
        </p:sp>
        <p:sp>
          <p:nvSpPr>
            <p:cNvPr id="3150" name="Shape 7890"/>
            <p:cNvSpPr/>
            <p:nvPr/>
          </p:nvSpPr>
          <p:spPr>
            <a:xfrm>
              <a:off x="6303819" y="6502923"/>
              <a:ext cx="23653" cy="45640"/>
            </a:xfrm>
            <a:custGeom>
              <a:avLst/>
              <a:gdLst/>
              <a:ahLst/>
              <a:cxnLst/>
              <a:rect l="0" t="0" r="0" b="0"/>
              <a:pathLst>
                <a:path w="23653" h="45640">
                  <a:moveTo>
                    <a:pt x="0" y="0"/>
                  </a:moveTo>
                  <a:lnTo>
                    <a:pt x="0" y="2381"/>
                  </a:lnTo>
                  <a:lnTo>
                    <a:pt x="2381" y="2936"/>
                  </a:lnTo>
                  <a:lnTo>
                    <a:pt x="3968" y="3890"/>
                  </a:lnTo>
                  <a:lnTo>
                    <a:pt x="4921" y="5477"/>
                  </a:lnTo>
                  <a:lnTo>
                    <a:pt x="5238" y="8175"/>
                  </a:lnTo>
                  <a:lnTo>
                    <a:pt x="5238" y="37306"/>
                  </a:lnTo>
                  <a:lnTo>
                    <a:pt x="4921" y="40083"/>
                  </a:lnTo>
                  <a:lnTo>
                    <a:pt x="3968" y="41751"/>
                  </a:lnTo>
                  <a:lnTo>
                    <a:pt x="2302" y="42623"/>
                  </a:lnTo>
                  <a:lnTo>
                    <a:pt x="0" y="43258"/>
                  </a:lnTo>
                  <a:lnTo>
                    <a:pt x="0" y="45640"/>
                  </a:lnTo>
                  <a:lnTo>
                    <a:pt x="23653" y="45640"/>
                  </a:lnTo>
                  <a:lnTo>
                    <a:pt x="23653" y="43258"/>
                  </a:lnTo>
                  <a:lnTo>
                    <a:pt x="21272" y="42703"/>
                  </a:lnTo>
                  <a:lnTo>
                    <a:pt x="19843" y="41512"/>
                  </a:lnTo>
                  <a:lnTo>
                    <a:pt x="19129" y="39767"/>
                  </a:lnTo>
                  <a:lnTo>
                    <a:pt x="18970" y="37623"/>
                  </a:lnTo>
                  <a:lnTo>
                    <a:pt x="18970" y="0"/>
                  </a:lnTo>
                  <a:lnTo>
                    <a:pt x="0" y="0"/>
                  </a:lnTo>
                  <a:close/>
                </a:path>
              </a:pathLst>
            </a:custGeom>
            <a:solidFill>
              <a:srgbClr val="000000"/>
            </a:solidFill>
          </p:spPr>
          <p:txBody>
            <a:bodyPr vert="horz" lIns="91440" tIns="45720" rIns="91440" bIns="45720" anchor="t"/>
            <a:lstStyle/>
            <a:p>
              <a:endParaRPr lang="en-IN"/>
            </a:p>
          </p:txBody>
        </p:sp>
        <p:sp>
          <p:nvSpPr>
            <p:cNvPr id="3151" name="Shape 7891"/>
            <p:cNvSpPr/>
            <p:nvPr/>
          </p:nvSpPr>
          <p:spPr>
            <a:xfrm>
              <a:off x="6244367" y="6502923"/>
              <a:ext cx="23653" cy="45640"/>
            </a:xfrm>
            <a:custGeom>
              <a:avLst/>
              <a:gdLst/>
              <a:ahLst/>
              <a:cxnLst/>
              <a:rect l="0" t="0" r="0" b="0"/>
              <a:pathLst>
                <a:path w="23653" h="45640">
                  <a:moveTo>
                    <a:pt x="0" y="0"/>
                  </a:moveTo>
                  <a:lnTo>
                    <a:pt x="0" y="2381"/>
                  </a:lnTo>
                  <a:lnTo>
                    <a:pt x="2381" y="2936"/>
                  </a:lnTo>
                  <a:lnTo>
                    <a:pt x="3968" y="3890"/>
                  </a:lnTo>
                  <a:lnTo>
                    <a:pt x="4921" y="5477"/>
                  </a:lnTo>
                  <a:lnTo>
                    <a:pt x="5237" y="8175"/>
                  </a:lnTo>
                  <a:lnTo>
                    <a:pt x="5237" y="37306"/>
                  </a:lnTo>
                  <a:lnTo>
                    <a:pt x="4921" y="40083"/>
                  </a:lnTo>
                  <a:lnTo>
                    <a:pt x="3968" y="41751"/>
                  </a:lnTo>
                  <a:lnTo>
                    <a:pt x="2301" y="42623"/>
                  </a:lnTo>
                  <a:lnTo>
                    <a:pt x="0" y="43258"/>
                  </a:lnTo>
                  <a:lnTo>
                    <a:pt x="0" y="45640"/>
                  </a:lnTo>
                  <a:lnTo>
                    <a:pt x="23653" y="45640"/>
                  </a:lnTo>
                  <a:lnTo>
                    <a:pt x="23653" y="43258"/>
                  </a:lnTo>
                  <a:lnTo>
                    <a:pt x="21272" y="42703"/>
                  </a:lnTo>
                  <a:lnTo>
                    <a:pt x="19843" y="41512"/>
                  </a:lnTo>
                  <a:lnTo>
                    <a:pt x="19208" y="39767"/>
                  </a:lnTo>
                  <a:lnTo>
                    <a:pt x="18970" y="37623"/>
                  </a:lnTo>
                  <a:lnTo>
                    <a:pt x="18970" y="0"/>
                  </a:lnTo>
                  <a:lnTo>
                    <a:pt x="0" y="0"/>
                  </a:lnTo>
                  <a:close/>
                </a:path>
              </a:pathLst>
            </a:custGeom>
            <a:solidFill>
              <a:srgbClr val="000000"/>
            </a:solidFill>
          </p:spPr>
          <p:txBody>
            <a:bodyPr vert="horz" lIns="91440" tIns="45720" rIns="91440" bIns="45720" anchor="t"/>
            <a:lstStyle/>
            <a:p>
              <a:endParaRPr lang="en-IN"/>
            </a:p>
          </p:txBody>
        </p:sp>
        <p:sp>
          <p:nvSpPr>
            <p:cNvPr id="3152" name="Shape 7892"/>
            <p:cNvSpPr/>
            <p:nvPr/>
          </p:nvSpPr>
          <p:spPr>
            <a:xfrm>
              <a:off x="6044739" y="6501731"/>
              <a:ext cx="51356" cy="46831"/>
            </a:xfrm>
            <a:custGeom>
              <a:avLst/>
              <a:gdLst/>
              <a:ahLst/>
              <a:cxnLst/>
              <a:rect l="0" t="0" r="0" b="0"/>
              <a:pathLst>
                <a:path w="51356" h="46831">
                  <a:moveTo>
                    <a:pt x="33178" y="0"/>
                  </a:moveTo>
                  <a:lnTo>
                    <a:pt x="29290" y="477"/>
                  </a:lnTo>
                  <a:lnTo>
                    <a:pt x="26115" y="1587"/>
                  </a:lnTo>
                  <a:lnTo>
                    <a:pt x="23495" y="3255"/>
                  </a:lnTo>
                  <a:lnTo>
                    <a:pt x="21511" y="5081"/>
                  </a:lnTo>
                  <a:lnTo>
                    <a:pt x="19129" y="8334"/>
                  </a:lnTo>
                  <a:lnTo>
                    <a:pt x="18891" y="8334"/>
                  </a:lnTo>
                  <a:lnTo>
                    <a:pt x="18891" y="1191"/>
                  </a:lnTo>
                  <a:lnTo>
                    <a:pt x="0" y="1191"/>
                  </a:lnTo>
                  <a:lnTo>
                    <a:pt x="0" y="3572"/>
                  </a:lnTo>
                  <a:lnTo>
                    <a:pt x="2539" y="4048"/>
                  </a:lnTo>
                  <a:lnTo>
                    <a:pt x="4127" y="5001"/>
                  </a:lnTo>
                  <a:lnTo>
                    <a:pt x="4921" y="6668"/>
                  </a:lnTo>
                  <a:lnTo>
                    <a:pt x="5238" y="9366"/>
                  </a:lnTo>
                  <a:lnTo>
                    <a:pt x="5238" y="38497"/>
                  </a:lnTo>
                  <a:lnTo>
                    <a:pt x="4921" y="41355"/>
                  </a:lnTo>
                  <a:lnTo>
                    <a:pt x="3968" y="43021"/>
                  </a:lnTo>
                  <a:lnTo>
                    <a:pt x="2381" y="43894"/>
                  </a:lnTo>
                  <a:lnTo>
                    <a:pt x="0" y="44450"/>
                  </a:lnTo>
                  <a:lnTo>
                    <a:pt x="0" y="46831"/>
                  </a:lnTo>
                  <a:lnTo>
                    <a:pt x="23892" y="46831"/>
                  </a:lnTo>
                  <a:lnTo>
                    <a:pt x="23892" y="44450"/>
                  </a:lnTo>
                  <a:lnTo>
                    <a:pt x="21193" y="43656"/>
                  </a:lnTo>
                  <a:lnTo>
                    <a:pt x="19765" y="42307"/>
                  </a:lnTo>
                  <a:lnTo>
                    <a:pt x="19050" y="38814"/>
                  </a:lnTo>
                  <a:lnTo>
                    <a:pt x="19050" y="12383"/>
                  </a:lnTo>
                  <a:lnTo>
                    <a:pt x="19367" y="11668"/>
                  </a:lnTo>
                  <a:lnTo>
                    <a:pt x="20241" y="10477"/>
                  </a:lnTo>
                  <a:lnTo>
                    <a:pt x="23416" y="7937"/>
                  </a:lnTo>
                  <a:lnTo>
                    <a:pt x="25321" y="6985"/>
                  </a:lnTo>
                  <a:lnTo>
                    <a:pt x="27226" y="6668"/>
                  </a:lnTo>
                  <a:lnTo>
                    <a:pt x="29527" y="7064"/>
                  </a:lnTo>
                  <a:lnTo>
                    <a:pt x="31036" y="8176"/>
                  </a:lnTo>
                  <a:lnTo>
                    <a:pt x="32465" y="11509"/>
                  </a:lnTo>
                  <a:lnTo>
                    <a:pt x="32702" y="14843"/>
                  </a:lnTo>
                  <a:lnTo>
                    <a:pt x="32702" y="38814"/>
                  </a:lnTo>
                  <a:lnTo>
                    <a:pt x="32465" y="41196"/>
                  </a:lnTo>
                  <a:lnTo>
                    <a:pt x="31591" y="42942"/>
                  </a:lnTo>
                  <a:lnTo>
                    <a:pt x="30083" y="43975"/>
                  </a:lnTo>
                  <a:lnTo>
                    <a:pt x="28019" y="44450"/>
                  </a:lnTo>
                  <a:lnTo>
                    <a:pt x="28019" y="46831"/>
                  </a:lnTo>
                  <a:lnTo>
                    <a:pt x="51356" y="46831"/>
                  </a:lnTo>
                  <a:lnTo>
                    <a:pt x="51356" y="44450"/>
                  </a:lnTo>
                  <a:lnTo>
                    <a:pt x="48498" y="43814"/>
                  </a:lnTo>
                  <a:lnTo>
                    <a:pt x="47069" y="42466"/>
                  </a:lnTo>
                  <a:lnTo>
                    <a:pt x="46513" y="40639"/>
                  </a:lnTo>
                  <a:lnTo>
                    <a:pt x="46434" y="38814"/>
                  </a:lnTo>
                  <a:lnTo>
                    <a:pt x="46434" y="13971"/>
                  </a:lnTo>
                  <a:lnTo>
                    <a:pt x="45878" y="9128"/>
                  </a:lnTo>
                  <a:lnTo>
                    <a:pt x="44212" y="5477"/>
                  </a:lnTo>
                  <a:lnTo>
                    <a:pt x="41909" y="2937"/>
                  </a:lnTo>
                  <a:lnTo>
                    <a:pt x="39052" y="1271"/>
                  </a:lnTo>
                  <a:lnTo>
                    <a:pt x="36036" y="318"/>
                  </a:lnTo>
                  <a:lnTo>
                    <a:pt x="33178" y="0"/>
                  </a:lnTo>
                  <a:close/>
                </a:path>
              </a:pathLst>
            </a:custGeom>
            <a:solidFill>
              <a:srgbClr val="000000"/>
            </a:solidFill>
          </p:spPr>
          <p:txBody>
            <a:bodyPr vert="horz" lIns="91440" tIns="45720" rIns="91440" bIns="45720" anchor="t"/>
            <a:lstStyle/>
            <a:p>
              <a:endParaRPr lang="en-IN"/>
            </a:p>
          </p:txBody>
        </p:sp>
        <p:sp>
          <p:nvSpPr>
            <p:cNvPr id="3153" name="Shape 7893"/>
            <p:cNvSpPr/>
            <p:nvPr/>
          </p:nvSpPr>
          <p:spPr>
            <a:xfrm>
              <a:off x="6201027" y="6501731"/>
              <a:ext cx="40164" cy="46831"/>
            </a:xfrm>
            <a:custGeom>
              <a:avLst/>
              <a:gdLst/>
              <a:ahLst/>
              <a:cxnLst/>
              <a:rect l="0" t="0" r="0" b="0"/>
              <a:pathLst>
                <a:path w="40164" h="46831">
                  <a:moveTo>
                    <a:pt x="31908" y="0"/>
                  </a:moveTo>
                  <a:lnTo>
                    <a:pt x="28893" y="477"/>
                  </a:lnTo>
                  <a:lnTo>
                    <a:pt x="26115" y="1667"/>
                  </a:lnTo>
                  <a:lnTo>
                    <a:pt x="21828" y="5318"/>
                  </a:lnTo>
                  <a:lnTo>
                    <a:pt x="18971" y="8969"/>
                  </a:lnTo>
                  <a:lnTo>
                    <a:pt x="18733" y="8969"/>
                  </a:lnTo>
                  <a:lnTo>
                    <a:pt x="18733" y="1191"/>
                  </a:lnTo>
                  <a:lnTo>
                    <a:pt x="0" y="1191"/>
                  </a:lnTo>
                  <a:lnTo>
                    <a:pt x="0" y="3572"/>
                  </a:lnTo>
                  <a:lnTo>
                    <a:pt x="2144" y="3968"/>
                  </a:lnTo>
                  <a:lnTo>
                    <a:pt x="3811" y="4762"/>
                  </a:lnTo>
                  <a:lnTo>
                    <a:pt x="4921" y="6430"/>
                  </a:lnTo>
                  <a:lnTo>
                    <a:pt x="5398" y="9366"/>
                  </a:lnTo>
                  <a:lnTo>
                    <a:pt x="5398" y="38497"/>
                  </a:lnTo>
                  <a:lnTo>
                    <a:pt x="5001" y="41433"/>
                  </a:lnTo>
                  <a:lnTo>
                    <a:pt x="3890" y="43101"/>
                  </a:lnTo>
                  <a:lnTo>
                    <a:pt x="2223" y="43975"/>
                  </a:lnTo>
                  <a:lnTo>
                    <a:pt x="0" y="44450"/>
                  </a:lnTo>
                  <a:lnTo>
                    <a:pt x="0" y="46831"/>
                  </a:lnTo>
                  <a:lnTo>
                    <a:pt x="26352" y="46831"/>
                  </a:lnTo>
                  <a:lnTo>
                    <a:pt x="26352" y="44450"/>
                  </a:lnTo>
                  <a:lnTo>
                    <a:pt x="22702" y="43975"/>
                  </a:lnTo>
                  <a:lnTo>
                    <a:pt x="20480" y="42703"/>
                  </a:lnTo>
                  <a:lnTo>
                    <a:pt x="19447" y="40402"/>
                  </a:lnTo>
                  <a:lnTo>
                    <a:pt x="19129" y="36671"/>
                  </a:lnTo>
                  <a:lnTo>
                    <a:pt x="19129" y="17939"/>
                  </a:lnTo>
                  <a:lnTo>
                    <a:pt x="19527" y="14764"/>
                  </a:lnTo>
                  <a:lnTo>
                    <a:pt x="20321" y="12303"/>
                  </a:lnTo>
                  <a:lnTo>
                    <a:pt x="21511" y="10477"/>
                  </a:lnTo>
                  <a:lnTo>
                    <a:pt x="22781" y="9366"/>
                  </a:lnTo>
                  <a:lnTo>
                    <a:pt x="25003" y="8493"/>
                  </a:lnTo>
                  <a:lnTo>
                    <a:pt x="26352" y="8889"/>
                  </a:lnTo>
                  <a:lnTo>
                    <a:pt x="27464" y="10002"/>
                  </a:lnTo>
                  <a:lnTo>
                    <a:pt x="29687" y="12858"/>
                  </a:lnTo>
                  <a:lnTo>
                    <a:pt x="31433" y="13971"/>
                  </a:lnTo>
                  <a:lnTo>
                    <a:pt x="33814" y="14367"/>
                  </a:lnTo>
                  <a:lnTo>
                    <a:pt x="36910" y="13652"/>
                  </a:lnTo>
                  <a:lnTo>
                    <a:pt x="38893" y="11986"/>
                  </a:lnTo>
                  <a:lnTo>
                    <a:pt x="39926" y="9843"/>
                  </a:lnTo>
                  <a:lnTo>
                    <a:pt x="40164" y="7699"/>
                  </a:lnTo>
                  <a:lnTo>
                    <a:pt x="39530" y="4683"/>
                  </a:lnTo>
                  <a:lnTo>
                    <a:pt x="38577" y="2937"/>
                  </a:lnTo>
                  <a:lnTo>
                    <a:pt x="37069" y="1508"/>
                  </a:lnTo>
                  <a:lnTo>
                    <a:pt x="34925" y="397"/>
                  </a:lnTo>
                  <a:lnTo>
                    <a:pt x="31908" y="0"/>
                  </a:lnTo>
                  <a:close/>
                </a:path>
              </a:pathLst>
            </a:custGeom>
            <a:solidFill>
              <a:srgbClr val="000000"/>
            </a:solidFill>
          </p:spPr>
          <p:txBody>
            <a:bodyPr vert="horz" lIns="91440" tIns="45720" rIns="91440" bIns="45720" anchor="t"/>
            <a:lstStyle/>
            <a:p>
              <a:endParaRPr lang="en-IN"/>
            </a:p>
          </p:txBody>
        </p:sp>
        <p:sp>
          <p:nvSpPr>
            <p:cNvPr id="3154" name="Shape 7894"/>
            <p:cNvSpPr/>
            <p:nvPr/>
          </p:nvSpPr>
          <p:spPr>
            <a:xfrm>
              <a:off x="6331441" y="6501731"/>
              <a:ext cx="33257" cy="48260"/>
            </a:xfrm>
            <a:custGeom>
              <a:avLst/>
              <a:gdLst/>
              <a:ahLst/>
              <a:cxnLst/>
              <a:rect l="0" t="0" r="0" b="0"/>
              <a:pathLst>
                <a:path w="33257" h="48260">
                  <a:moveTo>
                    <a:pt x="15954" y="0"/>
                  </a:moveTo>
                  <a:lnTo>
                    <a:pt x="9683" y="1032"/>
                  </a:lnTo>
                  <a:lnTo>
                    <a:pt x="4603" y="3968"/>
                  </a:lnTo>
                  <a:lnTo>
                    <a:pt x="2699" y="6112"/>
                  </a:lnTo>
                  <a:lnTo>
                    <a:pt x="1348" y="8572"/>
                  </a:lnTo>
                  <a:lnTo>
                    <a:pt x="476" y="11431"/>
                  </a:lnTo>
                  <a:lnTo>
                    <a:pt x="158" y="14526"/>
                  </a:lnTo>
                  <a:lnTo>
                    <a:pt x="1191" y="19606"/>
                  </a:lnTo>
                  <a:lnTo>
                    <a:pt x="3888" y="23416"/>
                  </a:lnTo>
                  <a:lnTo>
                    <a:pt x="7698" y="26352"/>
                  </a:lnTo>
                  <a:lnTo>
                    <a:pt x="11986" y="28733"/>
                  </a:lnTo>
                  <a:lnTo>
                    <a:pt x="20082" y="32941"/>
                  </a:lnTo>
                  <a:lnTo>
                    <a:pt x="22780" y="35322"/>
                  </a:lnTo>
                  <a:lnTo>
                    <a:pt x="23732" y="38338"/>
                  </a:lnTo>
                  <a:lnTo>
                    <a:pt x="23336" y="40639"/>
                  </a:lnTo>
                  <a:lnTo>
                    <a:pt x="22066" y="42703"/>
                  </a:lnTo>
                  <a:lnTo>
                    <a:pt x="19923" y="44212"/>
                  </a:lnTo>
                  <a:lnTo>
                    <a:pt x="16748" y="44847"/>
                  </a:lnTo>
                  <a:lnTo>
                    <a:pt x="11906" y="44053"/>
                  </a:lnTo>
                  <a:lnTo>
                    <a:pt x="8335" y="42068"/>
                  </a:lnTo>
                  <a:lnTo>
                    <a:pt x="5874" y="39291"/>
                  </a:lnTo>
                  <a:lnTo>
                    <a:pt x="4207" y="36353"/>
                  </a:lnTo>
                  <a:lnTo>
                    <a:pt x="3175" y="33656"/>
                  </a:lnTo>
                  <a:lnTo>
                    <a:pt x="2778" y="31830"/>
                  </a:lnTo>
                  <a:lnTo>
                    <a:pt x="0" y="31830"/>
                  </a:lnTo>
                  <a:lnTo>
                    <a:pt x="0" y="48102"/>
                  </a:lnTo>
                  <a:lnTo>
                    <a:pt x="2461" y="48102"/>
                  </a:lnTo>
                  <a:lnTo>
                    <a:pt x="3730" y="46037"/>
                  </a:lnTo>
                  <a:lnTo>
                    <a:pt x="5160" y="45323"/>
                  </a:lnTo>
                  <a:lnTo>
                    <a:pt x="6032" y="45562"/>
                  </a:lnTo>
                  <a:lnTo>
                    <a:pt x="7698" y="46117"/>
                  </a:lnTo>
                  <a:lnTo>
                    <a:pt x="12382" y="47466"/>
                  </a:lnTo>
                  <a:lnTo>
                    <a:pt x="17701" y="48260"/>
                  </a:lnTo>
                  <a:lnTo>
                    <a:pt x="21035" y="47943"/>
                  </a:lnTo>
                  <a:lnTo>
                    <a:pt x="24051" y="47150"/>
                  </a:lnTo>
                  <a:lnTo>
                    <a:pt x="26670" y="45878"/>
                  </a:lnTo>
                  <a:lnTo>
                    <a:pt x="28972" y="44133"/>
                  </a:lnTo>
                  <a:lnTo>
                    <a:pt x="30797" y="41910"/>
                  </a:lnTo>
                  <a:lnTo>
                    <a:pt x="32147" y="39291"/>
                  </a:lnTo>
                  <a:lnTo>
                    <a:pt x="32941" y="36353"/>
                  </a:lnTo>
                  <a:lnTo>
                    <a:pt x="33257" y="32941"/>
                  </a:lnTo>
                  <a:lnTo>
                    <a:pt x="32226" y="27702"/>
                  </a:lnTo>
                  <a:lnTo>
                    <a:pt x="29686" y="23812"/>
                  </a:lnTo>
                  <a:lnTo>
                    <a:pt x="25955" y="20876"/>
                  </a:lnTo>
                  <a:lnTo>
                    <a:pt x="21669" y="18653"/>
                  </a:lnTo>
                  <a:lnTo>
                    <a:pt x="17382" y="16668"/>
                  </a:lnTo>
                  <a:lnTo>
                    <a:pt x="13732" y="14684"/>
                  </a:lnTo>
                  <a:lnTo>
                    <a:pt x="11112" y="12144"/>
                  </a:lnTo>
                  <a:lnTo>
                    <a:pt x="10080" y="8889"/>
                  </a:lnTo>
                  <a:lnTo>
                    <a:pt x="10636" y="6747"/>
                  </a:lnTo>
                  <a:lnTo>
                    <a:pt x="11906" y="4921"/>
                  </a:lnTo>
                  <a:lnTo>
                    <a:pt x="13970" y="3731"/>
                  </a:lnTo>
                  <a:lnTo>
                    <a:pt x="16430" y="3255"/>
                  </a:lnTo>
                  <a:lnTo>
                    <a:pt x="20398" y="4048"/>
                  </a:lnTo>
                  <a:lnTo>
                    <a:pt x="23892" y="6271"/>
                  </a:lnTo>
                  <a:lnTo>
                    <a:pt x="26670" y="9763"/>
                  </a:lnTo>
                  <a:lnTo>
                    <a:pt x="28733" y="14526"/>
                  </a:lnTo>
                  <a:lnTo>
                    <a:pt x="31194" y="14526"/>
                  </a:lnTo>
                  <a:lnTo>
                    <a:pt x="31194" y="158"/>
                  </a:lnTo>
                  <a:lnTo>
                    <a:pt x="28972" y="158"/>
                  </a:lnTo>
                  <a:lnTo>
                    <a:pt x="28336" y="1428"/>
                  </a:lnTo>
                  <a:lnTo>
                    <a:pt x="26511" y="2143"/>
                  </a:lnTo>
                  <a:lnTo>
                    <a:pt x="24765" y="1826"/>
                  </a:lnTo>
                  <a:lnTo>
                    <a:pt x="22304" y="1112"/>
                  </a:lnTo>
                  <a:lnTo>
                    <a:pt x="19288" y="318"/>
                  </a:lnTo>
                  <a:lnTo>
                    <a:pt x="15954" y="0"/>
                  </a:lnTo>
                  <a:close/>
                </a:path>
              </a:pathLst>
            </a:custGeom>
            <a:solidFill>
              <a:srgbClr val="000000"/>
            </a:solidFill>
          </p:spPr>
          <p:txBody>
            <a:bodyPr vert="horz" lIns="91440" tIns="45720" rIns="91440" bIns="45720" anchor="t"/>
            <a:lstStyle/>
            <a:p>
              <a:endParaRPr lang="en-IN"/>
            </a:p>
          </p:txBody>
        </p:sp>
        <p:sp>
          <p:nvSpPr>
            <p:cNvPr id="3155" name="Shape 7895"/>
            <p:cNvSpPr/>
            <p:nvPr/>
          </p:nvSpPr>
          <p:spPr>
            <a:xfrm>
              <a:off x="6143322" y="6502923"/>
              <a:ext cx="51593" cy="47068"/>
            </a:xfrm>
            <a:custGeom>
              <a:avLst/>
              <a:gdLst/>
              <a:ahLst/>
              <a:cxnLst/>
              <a:rect l="0" t="0" r="0" b="0"/>
              <a:pathLst>
                <a:path w="51593" h="47068">
                  <a:moveTo>
                    <a:pt x="0" y="0"/>
                  </a:moveTo>
                  <a:lnTo>
                    <a:pt x="0" y="2381"/>
                  </a:lnTo>
                  <a:lnTo>
                    <a:pt x="2461" y="3016"/>
                  </a:lnTo>
                  <a:lnTo>
                    <a:pt x="3968" y="4127"/>
                  </a:lnTo>
                  <a:lnTo>
                    <a:pt x="4682" y="5714"/>
                  </a:lnTo>
                  <a:lnTo>
                    <a:pt x="4842" y="8175"/>
                  </a:lnTo>
                  <a:lnTo>
                    <a:pt x="4842" y="33178"/>
                  </a:lnTo>
                  <a:lnTo>
                    <a:pt x="5160" y="36671"/>
                  </a:lnTo>
                  <a:lnTo>
                    <a:pt x="6111" y="39925"/>
                  </a:lnTo>
                  <a:lnTo>
                    <a:pt x="7857" y="42783"/>
                  </a:lnTo>
                  <a:lnTo>
                    <a:pt x="10318" y="45005"/>
                  </a:lnTo>
                  <a:lnTo>
                    <a:pt x="13811" y="46513"/>
                  </a:lnTo>
                  <a:lnTo>
                    <a:pt x="18336" y="47068"/>
                  </a:lnTo>
                  <a:lnTo>
                    <a:pt x="22938" y="46354"/>
                  </a:lnTo>
                  <a:lnTo>
                    <a:pt x="26748" y="44687"/>
                  </a:lnTo>
                  <a:lnTo>
                    <a:pt x="29923" y="42545"/>
                  </a:lnTo>
                  <a:lnTo>
                    <a:pt x="32384" y="40481"/>
                  </a:lnTo>
                  <a:lnTo>
                    <a:pt x="32384" y="46911"/>
                  </a:lnTo>
                  <a:lnTo>
                    <a:pt x="37147" y="45561"/>
                  </a:lnTo>
                  <a:lnTo>
                    <a:pt x="39607" y="45085"/>
                  </a:lnTo>
                  <a:lnTo>
                    <a:pt x="42466" y="44687"/>
                  </a:lnTo>
                  <a:lnTo>
                    <a:pt x="46355" y="44211"/>
                  </a:lnTo>
                  <a:lnTo>
                    <a:pt x="51593" y="43656"/>
                  </a:lnTo>
                  <a:lnTo>
                    <a:pt x="51593" y="41433"/>
                  </a:lnTo>
                  <a:lnTo>
                    <a:pt x="48895" y="40957"/>
                  </a:lnTo>
                  <a:lnTo>
                    <a:pt x="47149" y="39925"/>
                  </a:lnTo>
                  <a:lnTo>
                    <a:pt x="46276" y="38100"/>
                  </a:lnTo>
                  <a:lnTo>
                    <a:pt x="46037" y="35640"/>
                  </a:lnTo>
                  <a:lnTo>
                    <a:pt x="46037" y="0"/>
                  </a:lnTo>
                  <a:lnTo>
                    <a:pt x="26113" y="0"/>
                  </a:lnTo>
                  <a:lnTo>
                    <a:pt x="26113" y="2381"/>
                  </a:lnTo>
                  <a:lnTo>
                    <a:pt x="30480" y="3333"/>
                  </a:lnTo>
                  <a:lnTo>
                    <a:pt x="31750" y="5000"/>
                  </a:lnTo>
                  <a:lnTo>
                    <a:pt x="32305" y="8175"/>
                  </a:lnTo>
                  <a:lnTo>
                    <a:pt x="32305" y="36273"/>
                  </a:lnTo>
                  <a:lnTo>
                    <a:pt x="28892" y="39131"/>
                  </a:lnTo>
                  <a:lnTo>
                    <a:pt x="26748" y="40163"/>
                  </a:lnTo>
                  <a:lnTo>
                    <a:pt x="24130" y="40639"/>
                  </a:lnTo>
                  <a:lnTo>
                    <a:pt x="20955" y="39846"/>
                  </a:lnTo>
                  <a:lnTo>
                    <a:pt x="19288" y="38100"/>
                  </a:lnTo>
                  <a:lnTo>
                    <a:pt x="18574" y="33575"/>
                  </a:lnTo>
                  <a:lnTo>
                    <a:pt x="18574" y="0"/>
                  </a:lnTo>
                  <a:lnTo>
                    <a:pt x="0" y="0"/>
                  </a:lnTo>
                  <a:close/>
                </a:path>
              </a:pathLst>
            </a:custGeom>
            <a:solidFill>
              <a:srgbClr val="000000"/>
            </a:solidFill>
          </p:spPr>
          <p:txBody>
            <a:bodyPr vert="horz" lIns="91440" tIns="45720" rIns="91440" bIns="45720" anchor="t"/>
            <a:lstStyle/>
            <a:p>
              <a:endParaRPr lang="en-IN"/>
            </a:p>
          </p:txBody>
        </p:sp>
        <p:sp>
          <p:nvSpPr>
            <p:cNvPr id="3156" name="Shape 7896"/>
            <p:cNvSpPr/>
            <p:nvPr/>
          </p:nvSpPr>
          <p:spPr>
            <a:xfrm>
              <a:off x="5863287" y="6501731"/>
              <a:ext cx="50006" cy="67152"/>
            </a:xfrm>
            <a:custGeom>
              <a:avLst/>
              <a:gdLst/>
              <a:ahLst/>
              <a:cxnLst/>
              <a:rect l="0" t="0" r="0" b="0"/>
              <a:pathLst>
                <a:path w="50006" h="67152">
                  <a:moveTo>
                    <a:pt x="31908" y="0"/>
                  </a:moveTo>
                  <a:lnTo>
                    <a:pt x="27622" y="5636"/>
                  </a:lnTo>
                  <a:lnTo>
                    <a:pt x="30718" y="6430"/>
                  </a:lnTo>
                  <a:lnTo>
                    <a:pt x="32782" y="8731"/>
                  </a:lnTo>
                  <a:lnTo>
                    <a:pt x="34131" y="12144"/>
                  </a:lnTo>
                  <a:lnTo>
                    <a:pt x="34925" y="16113"/>
                  </a:lnTo>
                  <a:lnTo>
                    <a:pt x="35322" y="24764"/>
                  </a:lnTo>
                  <a:lnTo>
                    <a:pt x="35322" y="28019"/>
                  </a:lnTo>
                  <a:lnTo>
                    <a:pt x="35004" y="31908"/>
                  </a:lnTo>
                  <a:lnTo>
                    <a:pt x="34211" y="35798"/>
                  </a:lnTo>
                  <a:lnTo>
                    <a:pt x="32702" y="39291"/>
                  </a:lnTo>
                  <a:lnTo>
                    <a:pt x="30401" y="41752"/>
                  </a:lnTo>
                  <a:lnTo>
                    <a:pt x="26908" y="42703"/>
                  </a:lnTo>
                  <a:lnTo>
                    <a:pt x="24527" y="42227"/>
                  </a:lnTo>
                  <a:lnTo>
                    <a:pt x="22542" y="41116"/>
                  </a:lnTo>
                  <a:lnTo>
                    <a:pt x="20082" y="38180"/>
                  </a:lnTo>
                  <a:lnTo>
                    <a:pt x="19447" y="37068"/>
                  </a:lnTo>
                  <a:lnTo>
                    <a:pt x="19288" y="36671"/>
                  </a:lnTo>
                  <a:lnTo>
                    <a:pt x="19288" y="12541"/>
                  </a:lnTo>
                  <a:lnTo>
                    <a:pt x="19606" y="11589"/>
                  </a:lnTo>
                  <a:lnTo>
                    <a:pt x="20399" y="10160"/>
                  </a:lnTo>
                  <a:lnTo>
                    <a:pt x="23495" y="7143"/>
                  </a:lnTo>
                  <a:lnTo>
                    <a:pt x="25479" y="6033"/>
                  </a:lnTo>
                  <a:lnTo>
                    <a:pt x="27622" y="5636"/>
                  </a:lnTo>
                  <a:lnTo>
                    <a:pt x="31908" y="0"/>
                  </a:lnTo>
                  <a:lnTo>
                    <a:pt x="26828" y="793"/>
                  </a:lnTo>
                  <a:lnTo>
                    <a:pt x="23257" y="2619"/>
                  </a:lnTo>
                  <a:lnTo>
                    <a:pt x="20876" y="5081"/>
                  </a:lnTo>
                  <a:lnTo>
                    <a:pt x="19288" y="7699"/>
                  </a:lnTo>
                  <a:lnTo>
                    <a:pt x="19129" y="7699"/>
                  </a:lnTo>
                  <a:lnTo>
                    <a:pt x="19129" y="1191"/>
                  </a:lnTo>
                  <a:lnTo>
                    <a:pt x="158" y="1191"/>
                  </a:lnTo>
                  <a:lnTo>
                    <a:pt x="158" y="3572"/>
                  </a:lnTo>
                  <a:lnTo>
                    <a:pt x="3016" y="4207"/>
                  </a:lnTo>
                  <a:lnTo>
                    <a:pt x="4603" y="5318"/>
                  </a:lnTo>
                  <a:lnTo>
                    <a:pt x="5318" y="6985"/>
                  </a:lnTo>
                  <a:lnTo>
                    <a:pt x="5556" y="9366"/>
                  </a:lnTo>
                  <a:lnTo>
                    <a:pt x="5556" y="59056"/>
                  </a:lnTo>
                  <a:lnTo>
                    <a:pt x="5318" y="61596"/>
                  </a:lnTo>
                  <a:lnTo>
                    <a:pt x="4524" y="63183"/>
                  </a:lnTo>
                  <a:lnTo>
                    <a:pt x="2778" y="64214"/>
                  </a:lnTo>
                  <a:lnTo>
                    <a:pt x="0" y="64771"/>
                  </a:lnTo>
                  <a:lnTo>
                    <a:pt x="0" y="67152"/>
                  </a:lnTo>
                  <a:lnTo>
                    <a:pt x="26987" y="67152"/>
                  </a:lnTo>
                  <a:lnTo>
                    <a:pt x="26987" y="65087"/>
                  </a:lnTo>
                  <a:lnTo>
                    <a:pt x="23812" y="64691"/>
                  </a:lnTo>
                  <a:lnTo>
                    <a:pt x="21352" y="63421"/>
                  </a:lnTo>
                  <a:lnTo>
                    <a:pt x="20478" y="62389"/>
                  </a:lnTo>
                  <a:lnTo>
                    <a:pt x="19843" y="60802"/>
                  </a:lnTo>
                  <a:lnTo>
                    <a:pt x="19447" y="58737"/>
                  </a:lnTo>
                  <a:lnTo>
                    <a:pt x="19288" y="56197"/>
                  </a:lnTo>
                  <a:lnTo>
                    <a:pt x="19288" y="42227"/>
                  </a:lnTo>
                  <a:lnTo>
                    <a:pt x="24288" y="46356"/>
                  </a:lnTo>
                  <a:lnTo>
                    <a:pt x="27304" y="47625"/>
                  </a:lnTo>
                  <a:lnTo>
                    <a:pt x="30956" y="48102"/>
                  </a:lnTo>
                  <a:lnTo>
                    <a:pt x="35957" y="47387"/>
                  </a:lnTo>
                  <a:lnTo>
                    <a:pt x="40481" y="45243"/>
                  </a:lnTo>
                  <a:lnTo>
                    <a:pt x="44371" y="41593"/>
                  </a:lnTo>
                  <a:lnTo>
                    <a:pt x="47307" y="36671"/>
                  </a:lnTo>
                  <a:lnTo>
                    <a:pt x="49292" y="30401"/>
                  </a:lnTo>
                  <a:lnTo>
                    <a:pt x="50006" y="22860"/>
                  </a:lnTo>
                  <a:lnTo>
                    <a:pt x="49212" y="15558"/>
                  </a:lnTo>
                  <a:lnTo>
                    <a:pt x="47148" y="9763"/>
                  </a:lnTo>
                  <a:lnTo>
                    <a:pt x="44132" y="5397"/>
                  </a:lnTo>
                  <a:lnTo>
                    <a:pt x="40322" y="2381"/>
                  </a:lnTo>
                  <a:lnTo>
                    <a:pt x="36116" y="556"/>
                  </a:lnTo>
                  <a:lnTo>
                    <a:pt x="31908" y="0"/>
                  </a:lnTo>
                  <a:close/>
                </a:path>
              </a:pathLst>
            </a:custGeom>
            <a:solidFill>
              <a:srgbClr val="000000"/>
            </a:solidFill>
          </p:spPr>
          <p:txBody>
            <a:bodyPr vert="horz" lIns="91440" tIns="45720" rIns="91440" bIns="45720" anchor="t"/>
            <a:lstStyle/>
            <a:p>
              <a:endParaRPr lang="en-IN"/>
            </a:p>
          </p:txBody>
        </p:sp>
        <p:sp>
          <p:nvSpPr>
            <p:cNvPr id="3157" name="Shape 7897"/>
            <p:cNvSpPr/>
            <p:nvPr/>
          </p:nvSpPr>
          <p:spPr>
            <a:xfrm>
              <a:off x="5995685" y="6502923"/>
              <a:ext cx="45958" cy="65961"/>
            </a:xfrm>
            <a:custGeom>
              <a:avLst/>
              <a:gdLst/>
              <a:ahLst/>
              <a:cxnLst/>
              <a:rect l="0" t="0" r="0" b="0"/>
              <a:pathLst>
                <a:path w="45958" h="65961">
                  <a:moveTo>
                    <a:pt x="0" y="0"/>
                  </a:moveTo>
                  <a:lnTo>
                    <a:pt x="0" y="2381"/>
                  </a:lnTo>
                  <a:lnTo>
                    <a:pt x="2619" y="3016"/>
                  </a:lnTo>
                  <a:lnTo>
                    <a:pt x="3413" y="3730"/>
                  </a:lnTo>
                  <a:lnTo>
                    <a:pt x="4207" y="5079"/>
                  </a:lnTo>
                  <a:lnTo>
                    <a:pt x="5080" y="6826"/>
                  </a:lnTo>
                  <a:lnTo>
                    <a:pt x="6508" y="9842"/>
                  </a:lnTo>
                  <a:lnTo>
                    <a:pt x="9922" y="17700"/>
                  </a:lnTo>
                  <a:lnTo>
                    <a:pt x="21828" y="46911"/>
                  </a:lnTo>
                  <a:lnTo>
                    <a:pt x="20002" y="52228"/>
                  </a:lnTo>
                  <a:lnTo>
                    <a:pt x="18732" y="55245"/>
                  </a:lnTo>
                  <a:lnTo>
                    <a:pt x="16510" y="58658"/>
                  </a:lnTo>
                  <a:lnTo>
                    <a:pt x="15081" y="59848"/>
                  </a:lnTo>
                  <a:lnTo>
                    <a:pt x="13493" y="60325"/>
                  </a:lnTo>
                  <a:lnTo>
                    <a:pt x="12224" y="59611"/>
                  </a:lnTo>
                  <a:lnTo>
                    <a:pt x="11827" y="58658"/>
                  </a:lnTo>
                  <a:lnTo>
                    <a:pt x="12144" y="56832"/>
                  </a:lnTo>
                  <a:lnTo>
                    <a:pt x="11906" y="55323"/>
                  </a:lnTo>
                  <a:lnTo>
                    <a:pt x="11033" y="53657"/>
                  </a:lnTo>
                  <a:lnTo>
                    <a:pt x="9287" y="52308"/>
                  </a:lnTo>
                  <a:lnTo>
                    <a:pt x="6588" y="51831"/>
                  </a:lnTo>
                  <a:lnTo>
                    <a:pt x="3968" y="52148"/>
                  </a:lnTo>
                  <a:lnTo>
                    <a:pt x="2222" y="53181"/>
                  </a:lnTo>
                  <a:lnTo>
                    <a:pt x="1111" y="54530"/>
                  </a:lnTo>
                  <a:lnTo>
                    <a:pt x="397" y="55958"/>
                  </a:lnTo>
                  <a:lnTo>
                    <a:pt x="0" y="58261"/>
                  </a:lnTo>
                  <a:lnTo>
                    <a:pt x="556" y="60801"/>
                  </a:lnTo>
                  <a:lnTo>
                    <a:pt x="2222" y="63261"/>
                  </a:lnTo>
                  <a:lnTo>
                    <a:pt x="5001" y="65167"/>
                  </a:lnTo>
                  <a:lnTo>
                    <a:pt x="9128" y="65961"/>
                  </a:lnTo>
                  <a:lnTo>
                    <a:pt x="13256" y="65483"/>
                  </a:lnTo>
                  <a:lnTo>
                    <a:pt x="16431" y="63976"/>
                  </a:lnTo>
                  <a:lnTo>
                    <a:pt x="18971" y="61436"/>
                  </a:lnTo>
                  <a:lnTo>
                    <a:pt x="21113" y="57865"/>
                  </a:lnTo>
                  <a:lnTo>
                    <a:pt x="23177" y="53102"/>
                  </a:lnTo>
                  <a:lnTo>
                    <a:pt x="25480" y="47148"/>
                  </a:lnTo>
                  <a:lnTo>
                    <a:pt x="40244" y="7778"/>
                  </a:lnTo>
                  <a:lnTo>
                    <a:pt x="41672" y="4921"/>
                  </a:lnTo>
                  <a:lnTo>
                    <a:pt x="43021" y="3333"/>
                  </a:lnTo>
                  <a:lnTo>
                    <a:pt x="45958" y="2381"/>
                  </a:lnTo>
                  <a:lnTo>
                    <a:pt x="45958" y="0"/>
                  </a:lnTo>
                  <a:lnTo>
                    <a:pt x="31036" y="0"/>
                  </a:lnTo>
                  <a:lnTo>
                    <a:pt x="31036" y="2381"/>
                  </a:lnTo>
                  <a:lnTo>
                    <a:pt x="34687" y="2857"/>
                  </a:lnTo>
                  <a:lnTo>
                    <a:pt x="35957" y="3810"/>
                  </a:lnTo>
                  <a:lnTo>
                    <a:pt x="36512" y="5636"/>
                  </a:lnTo>
                  <a:lnTo>
                    <a:pt x="35401" y="10080"/>
                  </a:lnTo>
                  <a:lnTo>
                    <a:pt x="28655" y="29130"/>
                  </a:lnTo>
                  <a:lnTo>
                    <a:pt x="21511" y="10795"/>
                  </a:lnTo>
                  <a:lnTo>
                    <a:pt x="20161" y="7461"/>
                  </a:lnTo>
                  <a:lnTo>
                    <a:pt x="19526" y="5079"/>
                  </a:lnTo>
                  <a:lnTo>
                    <a:pt x="20002" y="3651"/>
                  </a:lnTo>
                  <a:lnTo>
                    <a:pt x="21194" y="2936"/>
                  </a:lnTo>
                  <a:lnTo>
                    <a:pt x="24765" y="2381"/>
                  </a:lnTo>
                  <a:lnTo>
                    <a:pt x="24765" y="0"/>
                  </a:lnTo>
                  <a:lnTo>
                    <a:pt x="0" y="0"/>
                  </a:lnTo>
                  <a:close/>
                </a:path>
              </a:pathLst>
            </a:custGeom>
            <a:solidFill>
              <a:srgbClr val="000000"/>
            </a:solidFill>
          </p:spPr>
          <p:txBody>
            <a:bodyPr vert="horz" lIns="91440" tIns="45720" rIns="91440" bIns="45720" anchor="t"/>
            <a:lstStyle/>
            <a:p>
              <a:endParaRPr lang="en-IN"/>
            </a:p>
          </p:txBody>
        </p:sp>
        <p:sp>
          <p:nvSpPr>
            <p:cNvPr id="3158" name="Shape 7898"/>
            <p:cNvSpPr/>
            <p:nvPr/>
          </p:nvSpPr>
          <p:spPr>
            <a:xfrm>
              <a:off x="6374383" y="6538483"/>
              <a:ext cx="13731" cy="24051"/>
            </a:xfrm>
            <a:custGeom>
              <a:avLst/>
              <a:gdLst/>
              <a:ahLst/>
              <a:cxnLst/>
              <a:rect l="0" t="0" r="0" b="0"/>
              <a:pathLst>
                <a:path w="13731" h="24051">
                  <a:moveTo>
                    <a:pt x="5715" y="0"/>
                  </a:moveTo>
                  <a:lnTo>
                    <a:pt x="3809" y="317"/>
                  </a:lnTo>
                  <a:lnTo>
                    <a:pt x="1905" y="1269"/>
                  </a:lnTo>
                  <a:lnTo>
                    <a:pt x="555" y="3016"/>
                  </a:lnTo>
                  <a:lnTo>
                    <a:pt x="0" y="5714"/>
                  </a:lnTo>
                  <a:lnTo>
                    <a:pt x="555" y="8176"/>
                  </a:lnTo>
                  <a:lnTo>
                    <a:pt x="2062" y="9683"/>
                  </a:lnTo>
                  <a:lnTo>
                    <a:pt x="4127" y="10477"/>
                  </a:lnTo>
                  <a:lnTo>
                    <a:pt x="6111" y="10715"/>
                  </a:lnTo>
                  <a:lnTo>
                    <a:pt x="7618" y="10477"/>
                  </a:lnTo>
                  <a:lnTo>
                    <a:pt x="8492" y="10318"/>
                  </a:lnTo>
                  <a:lnTo>
                    <a:pt x="9445" y="10636"/>
                  </a:lnTo>
                  <a:lnTo>
                    <a:pt x="9921" y="11667"/>
                  </a:lnTo>
                  <a:lnTo>
                    <a:pt x="9525" y="13493"/>
                  </a:lnTo>
                  <a:lnTo>
                    <a:pt x="8255" y="16113"/>
                  </a:lnTo>
                  <a:lnTo>
                    <a:pt x="5715" y="19050"/>
                  </a:lnTo>
                  <a:lnTo>
                    <a:pt x="1746" y="22144"/>
                  </a:lnTo>
                  <a:lnTo>
                    <a:pt x="2699" y="24051"/>
                  </a:lnTo>
                  <a:lnTo>
                    <a:pt x="4523" y="23177"/>
                  </a:lnTo>
                  <a:lnTo>
                    <a:pt x="6825" y="21431"/>
                  </a:lnTo>
                  <a:lnTo>
                    <a:pt x="11509" y="16192"/>
                  </a:lnTo>
                  <a:lnTo>
                    <a:pt x="13096" y="12938"/>
                  </a:lnTo>
                  <a:lnTo>
                    <a:pt x="13731" y="9525"/>
                  </a:lnTo>
                  <a:lnTo>
                    <a:pt x="13334" y="5952"/>
                  </a:lnTo>
                  <a:lnTo>
                    <a:pt x="12144" y="3333"/>
                  </a:lnTo>
                  <a:lnTo>
                    <a:pt x="10636" y="1587"/>
                  </a:lnTo>
                  <a:lnTo>
                    <a:pt x="8810" y="555"/>
                  </a:lnTo>
                  <a:lnTo>
                    <a:pt x="5715" y="0"/>
                  </a:lnTo>
                  <a:close/>
                </a:path>
              </a:pathLst>
            </a:custGeom>
            <a:solidFill>
              <a:srgbClr val="000000"/>
            </a:solidFill>
          </p:spPr>
          <p:txBody>
            <a:bodyPr vert="horz" lIns="91440" tIns="45720" rIns="91440" bIns="45720" anchor="t"/>
            <a:lstStyle/>
            <a:p>
              <a:endParaRPr lang="en-IN"/>
            </a:p>
          </p:txBody>
        </p:sp>
        <p:sp>
          <p:nvSpPr>
            <p:cNvPr id="3159" name="Shape 7899"/>
            <p:cNvSpPr/>
            <p:nvPr/>
          </p:nvSpPr>
          <p:spPr>
            <a:xfrm>
              <a:off x="5964015" y="6608968"/>
              <a:ext cx="10080" cy="10080"/>
            </a:xfrm>
            <a:custGeom>
              <a:avLst/>
              <a:gdLst/>
              <a:ahLst/>
              <a:cxnLst/>
              <a:rect l="0" t="0" r="0" b="0"/>
              <a:pathLst>
                <a:path w="10080" h="10080">
                  <a:moveTo>
                    <a:pt x="4921" y="0"/>
                  </a:moveTo>
                  <a:lnTo>
                    <a:pt x="2698" y="476"/>
                  </a:lnTo>
                  <a:lnTo>
                    <a:pt x="1189" y="1746"/>
                  </a:lnTo>
                  <a:lnTo>
                    <a:pt x="317" y="3413"/>
                  </a:lnTo>
                  <a:lnTo>
                    <a:pt x="0" y="5079"/>
                  </a:lnTo>
                  <a:lnTo>
                    <a:pt x="237" y="6667"/>
                  </a:lnTo>
                  <a:lnTo>
                    <a:pt x="1111" y="8334"/>
                  </a:lnTo>
                  <a:lnTo>
                    <a:pt x="2698" y="9603"/>
                  </a:lnTo>
                  <a:lnTo>
                    <a:pt x="4921" y="10080"/>
                  </a:lnTo>
                  <a:lnTo>
                    <a:pt x="6984" y="9683"/>
                  </a:lnTo>
                  <a:lnTo>
                    <a:pt x="8651" y="8651"/>
                  </a:lnTo>
                  <a:lnTo>
                    <a:pt x="9762" y="7063"/>
                  </a:lnTo>
                  <a:lnTo>
                    <a:pt x="10080" y="5079"/>
                  </a:lnTo>
                  <a:lnTo>
                    <a:pt x="9762" y="3016"/>
                  </a:lnTo>
                  <a:lnTo>
                    <a:pt x="8651" y="1507"/>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3160" name="Shape 7900"/>
            <p:cNvSpPr/>
            <p:nvPr/>
          </p:nvSpPr>
          <p:spPr>
            <a:xfrm>
              <a:off x="5930439" y="6608968"/>
              <a:ext cx="23574" cy="67627"/>
            </a:xfrm>
            <a:custGeom>
              <a:avLst/>
              <a:gdLst/>
              <a:ahLst/>
              <a:cxnLst/>
              <a:rect l="0" t="0" r="0" b="0"/>
              <a:pathLst>
                <a:path w="23574" h="67627">
                  <a:moveTo>
                    <a:pt x="15716" y="0"/>
                  </a:moveTo>
                  <a:lnTo>
                    <a:pt x="0" y="4366"/>
                  </a:lnTo>
                  <a:lnTo>
                    <a:pt x="0" y="5953"/>
                  </a:lnTo>
                  <a:lnTo>
                    <a:pt x="3333" y="5714"/>
                  </a:lnTo>
                  <a:lnTo>
                    <a:pt x="5636" y="6032"/>
                  </a:lnTo>
                  <a:lnTo>
                    <a:pt x="6984" y="7143"/>
                  </a:lnTo>
                  <a:lnTo>
                    <a:pt x="7620" y="8969"/>
                  </a:lnTo>
                  <a:lnTo>
                    <a:pt x="7778" y="11747"/>
                  </a:lnTo>
                  <a:lnTo>
                    <a:pt x="7778" y="59054"/>
                  </a:lnTo>
                  <a:lnTo>
                    <a:pt x="7461" y="62388"/>
                  </a:lnTo>
                  <a:lnTo>
                    <a:pt x="6191" y="64452"/>
                  </a:lnTo>
                  <a:lnTo>
                    <a:pt x="3890" y="65642"/>
                  </a:lnTo>
                  <a:lnTo>
                    <a:pt x="158" y="66198"/>
                  </a:lnTo>
                  <a:lnTo>
                    <a:pt x="158" y="67627"/>
                  </a:lnTo>
                  <a:lnTo>
                    <a:pt x="23574" y="67627"/>
                  </a:lnTo>
                  <a:lnTo>
                    <a:pt x="23574" y="66198"/>
                  </a:lnTo>
                  <a:lnTo>
                    <a:pt x="19923" y="65801"/>
                  </a:lnTo>
                  <a:lnTo>
                    <a:pt x="17621" y="64769"/>
                  </a:lnTo>
                  <a:lnTo>
                    <a:pt x="16431" y="62706"/>
                  </a:lnTo>
                  <a:lnTo>
                    <a:pt x="16113" y="5929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3161" name="Shape 7901"/>
            <p:cNvSpPr/>
            <p:nvPr/>
          </p:nvSpPr>
          <p:spPr>
            <a:xfrm>
              <a:off x="5506339" y="6608968"/>
              <a:ext cx="10080" cy="10080"/>
            </a:xfrm>
            <a:custGeom>
              <a:avLst/>
              <a:gdLst/>
              <a:ahLst/>
              <a:cxnLst/>
              <a:rect l="0" t="0" r="0" b="0"/>
              <a:pathLst>
                <a:path w="10080" h="10080">
                  <a:moveTo>
                    <a:pt x="4921" y="0"/>
                  </a:moveTo>
                  <a:lnTo>
                    <a:pt x="2698" y="476"/>
                  </a:lnTo>
                  <a:lnTo>
                    <a:pt x="1189" y="1746"/>
                  </a:lnTo>
                  <a:lnTo>
                    <a:pt x="317" y="3413"/>
                  </a:lnTo>
                  <a:lnTo>
                    <a:pt x="0" y="5079"/>
                  </a:lnTo>
                  <a:lnTo>
                    <a:pt x="317" y="6667"/>
                  </a:lnTo>
                  <a:lnTo>
                    <a:pt x="1111" y="8334"/>
                  </a:lnTo>
                  <a:lnTo>
                    <a:pt x="2698" y="9603"/>
                  </a:lnTo>
                  <a:lnTo>
                    <a:pt x="4921" y="10080"/>
                  </a:lnTo>
                  <a:lnTo>
                    <a:pt x="6984" y="9683"/>
                  </a:lnTo>
                  <a:lnTo>
                    <a:pt x="8651" y="8651"/>
                  </a:lnTo>
                  <a:lnTo>
                    <a:pt x="9762" y="7063"/>
                  </a:lnTo>
                  <a:lnTo>
                    <a:pt x="10080" y="5079"/>
                  </a:lnTo>
                  <a:lnTo>
                    <a:pt x="9762" y="3016"/>
                  </a:lnTo>
                  <a:lnTo>
                    <a:pt x="8651" y="1507"/>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3162" name="Shape 7902"/>
            <p:cNvSpPr/>
            <p:nvPr/>
          </p:nvSpPr>
          <p:spPr>
            <a:xfrm>
              <a:off x="5701680" y="6608968"/>
              <a:ext cx="35957" cy="67627"/>
            </a:xfrm>
            <a:custGeom>
              <a:avLst/>
              <a:gdLst/>
              <a:ahLst/>
              <a:cxnLst/>
              <a:rect l="0" t="0" r="0" b="0"/>
              <a:pathLst>
                <a:path w="35957" h="67627">
                  <a:moveTo>
                    <a:pt x="26035" y="0"/>
                  </a:moveTo>
                  <a:lnTo>
                    <a:pt x="20161" y="793"/>
                  </a:lnTo>
                  <a:lnTo>
                    <a:pt x="15716" y="2778"/>
                  </a:lnTo>
                  <a:lnTo>
                    <a:pt x="12621" y="5794"/>
                  </a:lnTo>
                  <a:lnTo>
                    <a:pt x="10477" y="9444"/>
                  </a:lnTo>
                  <a:lnTo>
                    <a:pt x="9128" y="13334"/>
                  </a:lnTo>
                  <a:lnTo>
                    <a:pt x="8493" y="17144"/>
                  </a:lnTo>
                  <a:lnTo>
                    <a:pt x="8254" y="20478"/>
                  </a:lnTo>
                  <a:lnTo>
                    <a:pt x="8254" y="23097"/>
                  </a:lnTo>
                  <a:lnTo>
                    <a:pt x="80" y="23097"/>
                  </a:lnTo>
                  <a:lnTo>
                    <a:pt x="80" y="26272"/>
                  </a:lnTo>
                  <a:lnTo>
                    <a:pt x="8254" y="26272"/>
                  </a:lnTo>
                  <a:lnTo>
                    <a:pt x="8254" y="57308"/>
                  </a:lnTo>
                  <a:lnTo>
                    <a:pt x="8176" y="59848"/>
                  </a:lnTo>
                  <a:lnTo>
                    <a:pt x="7858" y="61912"/>
                  </a:lnTo>
                  <a:lnTo>
                    <a:pt x="7382" y="63419"/>
                  </a:lnTo>
                  <a:lnTo>
                    <a:pt x="6588" y="64532"/>
                  </a:lnTo>
                  <a:lnTo>
                    <a:pt x="4048" y="65801"/>
                  </a:lnTo>
                  <a:lnTo>
                    <a:pt x="0" y="66198"/>
                  </a:lnTo>
                  <a:lnTo>
                    <a:pt x="0" y="67627"/>
                  </a:lnTo>
                  <a:lnTo>
                    <a:pt x="25717" y="67627"/>
                  </a:lnTo>
                  <a:lnTo>
                    <a:pt x="25717" y="66198"/>
                  </a:lnTo>
                  <a:lnTo>
                    <a:pt x="21907" y="65881"/>
                  </a:lnTo>
                  <a:lnTo>
                    <a:pt x="19288" y="65087"/>
                  </a:lnTo>
                  <a:lnTo>
                    <a:pt x="17701" y="63897"/>
                  </a:lnTo>
                  <a:lnTo>
                    <a:pt x="16907" y="62229"/>
                  </a:lnTo>
                  <a:lnTo>
                    <a:pt x="16590" y="60007"/>
                  </a:lnTo>
                  <a:lnTo>
                    <a:pt x="16510" y="57308"/>
                  </a:lnTo>
                  <a:lnTo>
                    <a:pt x="16510" y="26272"/>
                  </a:lnTo>
                  <a:lnTo>
                    <a:pt x="28655" y="26272"/>
                  </a:lnTo>
                  <a:lnTo>
                    <a:pt x="28655" y="23097"/>
                  </a:lnTo>
                  <a:lnTo>
                    <a:pt x="16431" y="23097"/>
                  </a:lnTo>
                  <a:lnTo>
                    <a:pt x="16431" y="11588"/>
                  </a:lnTo>
                  <a:lnTo>
                    <a:pt x="16748" y="7698"/>
                  </a:lnTo>
                  <a:lnTo>
                    <a:pt x="18415" y="4286"/>
                  </a:lnTo>
                  <a:lnTo>
                    <a:pt x="20082" y="3175"/>
                  </a:lnTo>
                  <a:lnTo>
                    <a:pt x="22383" y="2778"/>
                  </a:lnTo>
                  <a:lnTo>
                    <a:pt x="24447" y="3333"/>
                  </a:lnTo>
                  <a:lnTo>
                    <a:pt x="25956" y="4682"/>
                  </a:lnTo>
                  <a:lnTo>
                    <a:pt x="28496" y="8334"/>
                  </a:lnTo>
                  <a:lnTo>
                    <a:pt x="29924" y="9683"/>
                  </a:lnTo>
                  <a:lnTo>
                    <a:pt x="31671" y="10159"/>
                  </a:lnTo>
                  <a:lnTo>
                    <a:pt x="34607" y="9207"/>
                  </a:lnTo>
                  <a:lnTo>
                    <a:pt x="35560" y="7937"/>
                  </a:lnTo>
                  <a:lnTo>
                    <a:pt x="35957" y="6032"/>
                  </a:lnTo>
                  <a:lnTo>
                    <a:pt x="35163" y="3651"/>
                  </a:lnTo>
                  <a:lnTo>
                    <a:pt x="33099" y="1746"/>
                  </a:lnTo>
                  <a:lnTo>
                    <a:pt x="29924" y="476"/>
                  </a:lnTo>
                  <a:lnTo>
                    <a:pt x="26035" y="0"/>
                  </a:lnTo>
                  <a:close/>
                </a:path>
              </a:pathLst>
            </a:custGeom>
            <a:solidFill>
              <a:srgbClr val="000000"/>
            </a:solidFill>
          </p:spPr>
          <p:txBody>
            <a:bodyPr vert="horz" lIns="91440" tIns="45720" rIns="91440" bIns="45720" anchor="t"/>
            <a:lstStyle/>
            <a:p>
              <a:endParaRPr lang="en-IN"/>
            </a:p>
          </p:txBody>
        </p:sp>
        <p:sp>
          <p:nvSpPr>
            <p:cNvPr id="3163" name="Shape 7903"/>
            <p:cNvSpPr/>
            <p:nvPr/>
          </p:nvSpPr>
          <p:spPr>
            <a:xfrm>
              <a:off x="6235874" y="6619287"/>
              <a:ext cx="26351" cy="58341"/>
            </a:xfrm>
            <a:custGeom>
              <a:avLst/>
              <a:gdLst/>
              <a:ahLst/>
              <a:cxnLst/>
              <a:rect l="0" t="0" r="0" b="0"/>
              <a:pathLst>
                <a:path w="26351" h="58341">
                  <a:moveTo>
                    <a:pt x="13334" y="0"/>
                  </a:moveTo>
                  <a:lnTo>
                    <a:pt x="10953" y="3413"/>
                  </a:lnTo>
                  <a:lnTo>
                    <a:pt x="8889" y="6111"/>
                  </a:lnTo>
                  <a:lnTo>
                    <a:pt x="4365" y="11271"/>
                  </a:lnTo>
                  <a:lnTo>
                    <a:pt x="1428" y="13652"/>
                  </a:lnTo>
                  <a:lnTo>
                    <a:pt x="396" y="14446"/>
                  </a:lnTo>
                  <a:lnTo>
                    <a:pt x="0" y="15239"/>
                  </a:lnTo>
                  <a:lnTo>
                    <a:pt x="396" y="15953"/>
                  </a:lnTo>
                  <a:lnTo>
                    <a:pt x="5714" y="15953"/>
                  </a:lnTo>
                  <a:lnTo>
                    <a:pt x="5714" y="45719"/>
                  </a:lnTo>
                  <a:lnTo>
                    <a:pt x="5873" y="49132"/>
                  </a:lnTo>
                  <a:lnTo>
                    <a:pt x="6428" y="51911"/>
                  </a:lnTo>
                  <a:lnTo>
                    <a:pt x="7222" y="54133"/>
                  </a:lnTo>
                  <a:lnTo>
                    <a:pt x="8334" y="55721"/>
                  </a:lnTo>
                  <a:lnTo>
                    <a:pt x="11270" y="57705"/>
                  </a:lnTo>
                  <a:lnTo>
                    <a:pt x="14763" y="58341"/>
                  </a:lnTo>
                  <a:lnTo>
                    <a:pt x="18177" y="57705"/>
                  </a:lnTo>
                  <a:lnTo>
                    <a:pt x="21352" y="56117"/>
                  </a:lnTo>
                  <a:lnTo>
                    <a:pt x="24209" y="53736"/>
                  </a:lnTo>
                  <a:lnTo>
                    <a:pt x="26351" y="50800"/>
                  </a:lnTo>
                  <a:lnTo>
                    <a:pt x="25082" y="49688"/>
                  </a:lnTo>
                  <a:lnTo>
                    <a:pt x="22859" y="51911"/>
                  </a:lnTo>
                  <a:lnTo>
                    <a:pt x="21193" y="52784"/>
                  </a:lnTo>
                  <a:lnTo>
                    <a:pt x="19050" y="53181"/>
                  </a:lnTo>
                  <a:lnTo>
                    <a:pt x="16905" y="52704"/>
                  </a:lnTo>
                  <a:lnTo>
                    <a:pt x="15478" y="51513"/>
                  </a:lnTo>
                  <a:lnTo>
                    <a:pt x="14208" y="47942"/>
                  </a:lnTo>
                  <a:lnTo>
                    <a:pt x="13969" y="44291"/>
                  </a:lnTo>
                  <a:lnTo>
                    <a:pt x="13969" y="15953"/>
                  </a:lnTo>
                  <a:lnTo>
                    <a:pt x="23970" y="15953"/>
                  </a:lnTo>
                  <a:lnTo>
                    <a:pt x="23970" y="12778"/>
                  </a:lnTo>
                  <a:lnTo>
                    <a:pt x="13969" y="12778"/>
                  </a:lnTo>
                  <a:lnTo>
                    <a:pt x="13969" y="1269"/>
                  </a:lnTo>
                  <a:lnTo>
                    <a:pt x="13890" y="317"/>
                  </a:lnTo>
                  <a:lnTo>
                    <a:pt x="13334" y="0"/>
                  </a:lnTo>
                  <a:close/>
                </a:path>
              </a:pathLst>
            </a:custGeom>
            <a:solidFill>
              <a:srgbClr val="000000"/>
            </a:solidFill>
          </p:spPr>
          <p:txBody>
            <a:bodyPr vert="horz" lIns="91440" tIns="45720" rIns="91440" bIns="45720" anchor="t"/>
            <a:lstStyle/>
            <a:p>
              <a:endParaRPr lang="en-IN"/>
            </a:p>
          </p:txBody>
        </p:sp>
        <p:sp>
          <p:nvSpPr>
            <p:cNvPr id="3164" name="Shape 7904"/>
            <p:cNvSpPr/>
            <p:nvPr/>
          </p:nvSpPr>
          <p:spPr>
            <a:xfrm>
              <a:off x="5472128" y="6619287"/>
              <a:ext cx="26352" cy="58341"/>
            </a:xfrm>
            <a:custGeom>
              <a:avLst/>
              <a:gdLst/>
              <a:ahLst/>
              <a:cxnLst/>
              <a:rect l="0" t="0" r="0" b="0"/>
              <a:pathLst>
                <a:path w="26352" h="58341">
                  <a:moveTo>
                    <a:pt x="13334" y="0"/>
                  </a:moveTo>
                  <a:lnTo>
                    <a:pt x="10874" y="3413"/>
                  </a:lnTo>
                  <a:lnTo>
                    <a:pt x="8889" y="6111"/>
                  </a:lnTo>
                  <a:lnTo>
                    <a:pt x="4366" y="11271"/>
                  </a:lnTo>
                  <a:lnTo>
                    <a:pt x="1428" y="13652"/>
                  </a:lnTo>
                  <a:lnTo>
                    <a:pt x="397" y="14446"/>
                  </a:lnTo>
                  <a:lnTo>
                    <a:pt x="0" y="15239"/>
                  </a:lnTo>
                  <a:lnTo>
                    <a:pt x="397" y="15953"/>
                  </a:lnTo>
                  <a:lnTo>
                    <a:pt x="5636" y="15953"/>
                  </a:lnTo>
                  <a:lnTo>
                    <a:pt x="5636" y="45719"/>
                  </a:lnTo>
                  <a:lnTo>
                    <a:pt x="5873" y="49132"/>
                  </a:lnTo>
                  <a:lnTo>
                    <a:pt x="6429" y="51911"/>
                  </a:lnTo>
                  <a:lnTo>
                    <a:pt x="7223" y="54133"/>
                  </a:lnTo>
                  <a:lnTo>
                    <a:pt x="8334" y="55721"/>
                  </a:lnTo>
                  <a:lnTo>
                    <a:pt x="11271" y="57705"/>
                  </a:lnTo>
                  <a:lnTo>
                    <a:pt x="14763" y="58341"/>
                  </a:lnTo>
                  <a:lnTo>
                    <a:pt x="18177" y="57705"/>
                  </a:lnTo>
                  <a:lnTo>
                    <a:pt x="21352" y="56117"/>
                  </a:lnTo>
                  <a:lnTo>
                    <a:pt x="24209" y="53736"/>
                  </a:lnTo>
                  <a:lnTo>
                    <a:pt x="26352" y="50800"/>
                  </a:lnTo>
                  <a:lnTo>
                    <a:pt x="25082" y="49688"/>
                  </a:lnTo>
                  <a:lnTo>
                    <a:pt x="22859" y="51911"/>
                  </a:lnTo>
                  <a:lnTo>
                    <a:pt x="21193" y="52784"/>
                  </a:lnTo>
                  <a:lnTo>
                    <a:pt x="19050" y="53181"/>
                  </a:lnTo>
                  <a:lnTo>
                    <a:pt x="16907" y="52704"/>
                  </a:lnTo>
                  <a:lnTo>
                    <a:pt x="15478" y="51513"/>
                  </a:lnTo>
                  <a:lnTo>
                    <a:pt x="14604" y="49847"/>
                  </a:lnTo>
                  <a:lnTo>
                    <a:pt x="14208" y="47942"/>
                  </a:lnTo>
                  <a:lnTo>
                    <a:pt x="13969" y="44291"/>
                  </a:lnTo>
                  <a:lnTo>
                    <a:pt x="13969" y="15953"/>
                  </a:lnTo>
                  <a:lnTo>
                    <a:pt x="23971" y="15953"/>
                  </a:lnTo>
                  <a:lnTo>
                    <a:pt x="23971" y="12778"/>
                  </a:lnTo>
                  <a:lnTo>
                    <a:pt x="13969" y="12778"/>
                  </a:lnTo>
                  <a:lnTo>
                    <a:pt x="13969" y="1269"/>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3165" name="Shape 7905"/>
            <p:cNvSpPr/>
            <p:nvPr/>
          </p:nvSpPr>
          <p:spPr>
            <a:xfrm>
              <a:off x="5013499" y="6619287"/>
              <a:ext cx="26352" cy="58341"/>
            </a:xfrm>
            <a:custGeom>
              <a:avLst/>
              <a:gdLst/>
              <a:ahLst/>
              <a:cxnLst/>
              <a:rect l="0" t="0" r="0" b="0"/>
              <a:pathLst>
                <a:path w="26352" h="58341">
                  <a:moveTo>
                    <a:pt x="13256" y="0"/>
                  </a:moveTo>
                  <a:lnTo>
                    <a:pt x="10874" y="3413"/>
                  </a:lnTo>
                  <a:lnTo>
                    <a:pt x="8890" y="6111"/>
                  </a:lnTo>
                  <a:lnTo>
                    <a:pt x="4366" y="11271"/>
                  </a:lnTo>
                  <a:lnTo>
                    <a:pt x="1428" y="13652"/>
                  </a:lnTo>
                  <a:lnTo>
                    <a:pt x="397" y="14446"/>
                  </a:lnTo>
                  <a:lnTo>
                    <a:pt x="0" y="15239"/>
                  </a:lnTo>
                  <a:lnTo>
                    <a:pt x="397" y="15953"/>
                  </a:lnTo>
                  <a:lnTo>
                    <a:pt x="5636" y="15953"/>
                  </a:lnTo>
                  <a:lnTo>
                    <a:pt x="5636" y="45719"/>
                  </a:lnTo>
                  <a:lnTo>
                    <a:pt x="5873" y="49132"/>
                  </a:lnTo>
                  <a:lnTo>
                    <a:pt x="6350" y="51911"/>
                  </a:lnTo>
                  <a:lnTo>
                    <a:pt x="7223" y="54133"/>
                  </a:lnTo>
                  <a:lnTo>
                    <a:pt x="8335" y="55721"/>
                  </a:lnTo>
                  <a:lnTo>
                    <a:pt x="11271" y="57705"/>
                  </a:lnTo>
                  <a:lnTo>
                    <a:pt x="14763" y="58341"/>
                  </a:lnTo>
                  <a:lnTo>
                    <a:pt x="18177" y="57705"/>
                  </a:lnTo>
                  <a:lnTo>
                    <a:pt x="21352" y="56117"/>
                  </a:lnTo>
                  <a:lnTo>
                    <a:pt x="24129" y="53736"/>
                  </a:lnTo>
                  <a:lnTo>
                    <a:pt x="26352" y="50800"/>
                  </a:lnTo>
                  <a:lnTo>
                    <a:pt x="25082" y="49688"/>
                  </a:lnTo>
                  <a:lnTo>
                    <a:pt x="22860" y="51911"/>
                  </a:lnTo>
                  <a:lnTo>
                    <a:pt x="21193" y="52784"/>
                  </a:lnTo>
                  <a:lnTo>
                    <a:pt x="19050" y="53181"/>
                  </a:lnTo>
                  <a:lnTo>
                    <a:pt x="16907" y="52704"/>
                  </a:lnTo>
                  <a:lnTo>
                    <a:pt x="15478" y="51513"/>
                  </a:lnTo>
                  <a:lnTo>
                    <a:pt x="14604" y="49847"/>
                  </a:lnTo>
                  <a:lnTo>
                    <a:pt x="14208" y="47942"/>
                  </a:lnTo>
                  <a:lnTo>
                    <a:pt x="13970" y="44291"/>
                  </a:lnTo>
                  <a:lnTo>
                    <a:pt x="13970" y="15953"/>
                  </a:lnTo>
                  <a:lnTo>
                    <a:pt x="23971" y="15953"/>
                  </a:lnTo>
                  <a:lnTo>
                    <a:pt x="23971" y="12778"/>
                  </a:lnTo>
                  <a:lnTo>
                    <a:pt x="13970" y="12778"/>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3166" name="Shape 7906"/>
            <p:cNvSpPr/>
            <p:nvPr/>
          </p:nvSpPr>
          <p:spPr>
            <a:xfrm>
              <a:off x="6194677" y="6631034"/>
              <a:ext cx="40164" cy="46593"/>
            </a:xfrm>
            <a:custGeom>
              <a:avLst/>
              <a:gdLst/>
              <a:ahLst/>
              <a:cxnLst/>
              <a:rect l="0" t="0" r="0" b="0"/>
              <a:pathLst>
                <a:path w="40164" h="46593">
                  <a:moveTo>
                    <a:pt x="18019" y="0"/>
                  </a:moveTo>
                  <a:lnTo>
                    <a:pt x="12858" y="556"/>
                  </a:lnTo>
                  <a:lnTo>
                    <a:pt x="8731" y="1985"/>
                  </a:lnTo>
                  <a:lnTo>
                    <a:pt x="5636" y="4047"/>
                  </a:lnTo>
                  <a:lnTo>
                    <a:pt x="3572" y="6428"/>
                  </a:lnTo>
                  <a:lnTo>
                    <a:pt x="2302" y="8810"/>
                  </a:lnTo>
                  <a:lnTo>
                    <a:pt x="1906" y="11032"/>
                  </a:lnTo>
                  <a:lnTo>
                    <a:pt x="2858" y="13811"/>
                  </a:lnTo>
                  <a:lnTo>
                    <a:pt x="4207" y="14922"/>
                  </a:lnTo>
                  <a:lnTo>
                    <a:pt x="6192" y="15398"/>
                  </a:lnTo>
                  <a:lnTo>
                    <a:pt x="7937" y="15001"/>
                  </a:lnTo>
                  <a:lnTo>
                    <a:pt x="9367" y="13970"/>
                  </a:lnTo>
                  <a:lnTo>
                    <a:pt x="10318" y="12620"/>
                  </a:lnTo>
                  <a:lnTo>
                    <a:pt x="10637" y="11112"/>
                  </a:lnTo>
                  <a:lnTo>
                    <a:pt x="10398" y="9366"/>
                  </a:lnTo>
                  <a:lnTo>
                    <a:pt x="10161" y="7222"/>
                  </a:lnTo>
                  <a:lnTo>
                    <a:pt x="10716" y="5160"/>
                  </a:lnTo>
                  <a:lnTo>
                    <a:pt x="12383" y="3651"/>
                  </a:lnTo>
                  <a:lnTo>
                    <a:pt x="14685" y="2698"/>
                  </a:lnTo>
                  <a:lnTo>
                    <a:pt x="17146" y="2381"/>
                  </a:lnTo>
                  <a:lnTo>
                    <a:pt x="19686" y="2618"/>
                  </a:lnTo>
                  <a:lnTo>
                    <a:pt x="22146" y="3810"/>
                  </a:lnTo>
                  <a:lnTo>
                    <a:pt x="24051" y="6350"/>
                  </a:lnTo>
                  <a:lnTo>
                    <a:pt x="24765" y="10636"/>
                  </a:lnTo>
                  <a:lnTo>
                    <a:pt x="24765" y="16668"/>
                  </a:lnTo>
                  <a:lnTo>
                    <a:pt x="24024" y="16960"/>
                  </a:lnTo>
                  <a:lnTo>
                    <a:pt x="24765" y="19050"/>
                  </a:lnTo>
                  <a:lnTo>
                    <a:pt x="24765" y="33416"/>
                  </a:lnTo>
                  <a:lnTo>
                    <a:pt x="24210" y="36750"/>
                  </a:lnTo>
                  <a:lnTo>
                    <a:pt x="23177" y="37941"/>
                  </a:lnTo>
                  <a:lnTo>
                    <a:pt x="21431" y="39052"/>
                  </a:lnTo>
                  <a:lnTo>
                    <a:pt x="18812" y="40085"/>
                  </a:lnTo>
                  <a:lnTo>
                    <a:pt x="15240" y="40798"/>
                  </a:lnTo>
                  <a:lnTo>
                    <a:pt x="12700" y="40322"/>
                  </a:lnTo>
                  <a:lnTo>
                    <a:pt x="10637" y="38735"/>
                  </a:lnTo>
                  <a:lnTo>
                    <a:pt x="9287" y="36275"/>
                  </a:lnTo>
                  <a:lnTo>
                    <a:pt x="8731" y="33100"/>
                  </a:lnTo>
                  <a:lnTo>
                    <a:pt x="8731" y="32941"/>
                  </a:lnTo>
                  <a:lnTo>
                    <a:pt x="8890" y="31035"/>
                  </a:lnTo>
                  <a:lnTo>
                    <a:pt x="9604" y="28972"/>
                  </a:lnTo>
                  <a:lnTo>
                    <a:pt x="11192" y="26591"/>
                  </a:lnTo>
                  <a:lnTo>
                    <a:pt x="13971" y="24050"/>
                  </a:lnTo>
                  <a:lnTo>
                    <a:pt x="15954" y="22781"/>
                  </a:lnTo>
                  <a:lnTo>
                    <a:pt x="18415" y="21510"/>
                  </a:lnTo>
                  <a:lnTo>
                    <a:pt x="24765" y="19050"/>
                  </a:lnTo>
                  <a:lnTo>
                    <a:pt x="24024" y="16960"/>
                  </a:lnTo>
                  <a:lnTo>
                    <a:pt x="17305" y="19606"/>
                  </a:lnTo>
                  <a:lnTo>
                    <a:pt x="11192" y="22383"/>
                  </a:lnTo>
                  <a:lnTo>
                    <a:pt x="6350" y="25162"/>
                  </a:lnTo>
                  <a:lnTo>
                    <a:pt x="2858" y="28178"/>
                  </a:lnTo>
                  <a:lnTo>
                    <a:pt x="715" y="31828"/>
                  </a:lnTo>
                  <a:lnTo>
                    <a:pt x="0" y="36275"/>
                  </a:lnTo>
                  <a:lnTo>
                    <a:pt x="952" y="40640"/>
                  </a:lnTo>
                  <a:lnTo>
                    <a:pt x="3254" y="43893"/>
                  </a:lnTo>
                  <a:lnTo>
                    <a:pt x="6668" y="45957"/>
                  </a:lnTo>
                  <a:lnTo>
                    <a:pt x="10557" y="46593"/>
                  </a:lnTo>
                  <a:lnTo>
                    <a:pt x="14606" y="45957"/>
                  </a:lnTo>
                  <a:lnTo>
                    <a:pt x="18415" y="44212"/>
                  </a:lnTo>
                  <a:lnTo>
                    <a:pt x="24924" y="39370"/>
                  </a:lnTo>
                  <a:lnTo>
                    <a:pt x="25400" y="42306"/>
                  </a:lnTo>
                  <a:lnTo>
                    <a:pt x="26352" y="44370"/>
                  </a:lnTo>
                  <a:lnTo>
                    <a:pt x="27623" y="45720"/>
                  </a:lnTo>
                  <a:lnTo>
                    <a:pt x="28972" y="46355"/>
                  </a:lnTo>
                  <a:lnTo>
                    <a:pt x="31353" y="46593"/>
                  </a:lnTo>
                  <a:lnTo>
                    <a:pt x="32782" y="46435"/>
                  </a:lnTo>
                  <a:lnTo>
                    <a:pt x="34767" y="45878"/>
                  </a:lnTo>
                  <a:lnTo>
                    <a:pt x="37227" y="44370"/>
                  </a:lnTo>
                  <a:lnTo>
                    <a:pt x="40164" y="41592"/>
                  </a:lnTo>
                  <a:lnTo>
                    <a:pt x="40164" y="39052"/>
                  </a:lnTo>
                  <a:lnTo>
                    <a:pt x="38338" y="40322"/>
                  </a:lnTo>
                  <a:lnTo>
                    <a:pt x="35718" y="40957"/>
                  </a:lnTo>
                  <a:lnTo>
                    <a:pt x="33973" y="40401"/>
                  </a:lnTo>
                  <a:lnTo>
                    <a:pt x="33180" y="39131"/>
                  </a:lnTo>
                  <a:lnTo>
                    <a:pt x="32782" y="35162"/>
                  </a:lnTo>
                  <a:lnTo>
                    <a:pt x="32782" y="15875"/>
                  </a:lnTo>
                  <a:lnTo>
                    <a:pt x="32227" y="9128"/>
                  </a:lnTo>
                  <a:lnTo>
                    <a:pt x="30956" y="5715"/>
                  </a:lnTo>
                  <a:lnTo>
                    <a:pt x="28417" y="2778"/>
                  </a:lnTo>
                  <a:lnTo>
                    <a:pt x="26591" y="1587"/>
                  </a:lnTo>
                  <a:lnTo>
                    <a:pt x="24289" y="793"/>
                  </a:lnTo>
                  <a:lnTo>
                    <a:pt x="21431" y="237"/>
                  </a:lnTo>
                  <a:lnTo>
                    <a:pt x="18019" y="0"/>
                  </a:lnTo>
                  <a:close/>
                </a:path>
              </a:pathLst>
            </a:custGeom>
            <a:solidFill>
              <a:srgbClr val="000000"/>
            </a:solidFill>
          </p:spPr>
          <p:txBody>
            <a:bodyPr vert="horz" lIns="91440" tIns="45720" rIns="91440" bIns="45720" anchor="t"/>
            <a:lstStyle/>
            <a:p>
              <a:endParaRPr lang="en-IN"/>
            </a:p>
          </p:txBody>
        </p:sp>
        <p:sp>
          <p:nvSpPr>
            <p:cNvPr id="3167" name="Shape 7907"/>
            <p:cNvSpPr/>
            <p:nvPr/>
          </p:nvSpPr>
          <p:spPr>
            <a:xfrm>
              <a:off x="6148958" y="6631034"/>
              <a:ext cx="39527" cy="46593"/>
            </a:xfrm>
            <a:custGeom>
              <a:avLst/>
              <a:gdLst/>
              <a:ahLst/>
              <a:cxnLst/>
              <a:rect l="0" t="0" r="0" b="0"/>
              <a:pathLst>
                <a:path w="39527" h="46593">
                  <a:moveTo>
                    <a:pt x="20161" y="0"/>
                  </a:moveTo>
                  <a:lnTo>
                    <a:pt x="18017" y="3572"/>
                  </a:lnTo>
                  <a:lnTo>
                    <a:pt x="21431" y="4127"/>
                  </a:lnTo>
                  <a:lnTo>
                    <a:pt x="23812" y="5476"/>
                  </a:lnTo>
                  <a:lnTo>
                    <a:pt x="25400" y="7541"/>
                  </a:lnTo>
                  <a:lnTo>
                    <a:pt x="26511" y="9922"/>
                  </a:lnTo>
                  <a:lnTo>
                    <a:pt x="27542" y="15001"/>
                  </a:lnTo>
                  <a:lnTo>
                    <a:pt x="7143" y="15001"/>
                  </a:lnTo>
                  <a:lnTo>
                    <a:pt x="7857" y="12065"/>
                  </a:lnTo>
                  <a:lnTo>
                    <a:pt x="8731" y="9525"/>
                  </a:lnTo>
                  <a:lnTo>
                    <a:pt x="9762" y="7541"/>
                  </a:lnTo>
                  <a:lnTo>
                    <a:pt x="11112" y="6032"/>
                  </a:lnTo>
                  <a:lnTo>
                    <a:pt x="14287" y="4127"/>
                  </a:lnTo>
                  <a:lnTo>
                    <a:pt x="18017" y="3572"/>
                  </a:lnTo>
                  <a:lnTo>
                    <a:pt x="20161" y="0"/>
                  </a:lnTo>
                  <a:lnTo>
                    <a:pt x="15954" y="476"/>
                  </a:lnTo>
                  <a:lnTo>
                    <a:pt x="11430" y="2222"/>
                  </a:lnTo>
                  <a:lnTo>
                    <a:pt x="7143" y="5318"/>
                  </a:lnTo>
                  <a:lnTo>
                    <a:pt x="3492" y="9922"/>
                  </a:lnTo>
                  <a:lnTo>
                    <a:pt x="952" y="16192"/>
                  </a:lnTo>
                  <a:lnTo>
                    <a:pt x="0" y="24368"/>
                  </a:lnTo>
                  <a:lnTo>
                    <a:pt x="396" y="29368"/>
                  </a:lnTo>
                  <a:lnTo>
                    <a:pt x="1348" y="33735"/>
                  </a:lnTo>
                  <a:lnTo>
                    <a:pt x="2856" y="37543"/>
                  </a:lnTo>
                  <a:lnTo>
                    <a:pt x="5080" y="40718"/>
                  </a:lnTo>
                  <a:lnTo>
                    <a:pt x="7777" y="43260"/>
                  </a:lnTo>
                  <a:lnTo>
                    <a:pt x="10952" y="45085"/>
                  </a:lnTo>
                  <a:lnTo>
                    <a:pt x="14525" y="46196"/>
                  </a:lnTo>
                  <a:lnTo>
                    <a:pt x="18494" y="46593"/>
                  </a:lnTo>
                  <a:lnTo>
                    <a:pt x="23415" y="45957"/>
                  </a:lnTo>
                  <a:lnTo>
                    <a:pt x="27621" y="44370"/>
                  </a:lnTo>
                  <a:lnTo>
                    <a:pt x="31194" y="42147"/>
                  </a:lnTo>
                  <a:lnTo>
                    <a:pt x="33971" y="39450"/>
                  </a:lnTo>
                  <a:lnTo>
                    <a:pt x="36193" y="36671"/>
                  </a:lnTo>
                  <a:lnTo>
                    <a:pt x="37781" y="33972"/>
                  </a:lnTo>
                  <a:lnTo>
                    <a:pt x="38893" y="31670"/>
                  </a:lnTo>
                  <a:lnTo>
                    <a:pt x="39527" y="30003"/>
                  </a:lnTo>
                  <a:lnTo>
                    <a:pt x="37940" y="29368"/>
                  </a:lnTo>
                  <a:lnTo>
                    <a:pt x="34925" y="33655"/>
                  </a:lnTo>
                  <a:lnTo>
                    <a:pt x="32702" y="35877"/>
                  </a:lnTo>
                  <a:lnTo>
                    <a:pt x="29923" y="37862"/>
                  </a:lnTo>
                  <a:lnTo>
                    <a:pt x="26590" y="39211"/>
                  </a:lnTo>
                  <a:lnTo>
                    <a:pt x="22542" y="39766"/>
                  </a:lnTo>
                  <a:lnTo>
                    <a:pt x="19208" y="39370"/>
                  </a:lnTo>
                  <a:lnTo>
                    <a:pt x="15795" y="38020"/>
                  </a:lnTo>
                  <a:lnTo>
                    <a:pt x="12700" y="35481"/>
                  </a:lnTo>
                  <a:lnTo>
                    <a:pt x="10000" y="31591"/>
                  </a:lnTo>
                  <a:lnTo>
                    <a:pt x="8890" y="28972"/>
                  </a:lnTo>
                  <a:lnTo>
                    <a:pt x="7937" y="25876"/>
                  </a:lnTo>
                  <a:lnTo>
                    <a:pt x="7302" y="22303"/>
                  </a:lnTo>
                  <a:lnTo>
                    <a:pt x="6825" y="18176"/>
                  </a:lnTo>
                  <a:lnTo>
                    <a:pt x="37624" y="18176"/>
                  </a:lnTo>
                  <a:lnTo>
                    <a:pt x="36909" y="13652"/>
                  </a:lnTo>
                  <a:lnTo>
                    <a:pt x="35797" y="9842"/>
                  </a:lnTo>
                  <a:lnTo>
                    <a:pt x="34131" y="6667"/>
                  </a:lnTo>
                  <a:lnTo>
                    <a:pt x="31987" y="4206"/>
                  </a:lnTo>
                  <a:lnTo>
                    <a:pt x="29527" y="2301"/>
                  </a:lnTo>
                  <a:lnTo>
                    <a:pt x="26668"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168" name="Shape 7908"/>
            <p:cNvSpPr/>
            <p:nvPr/>
          </p:nvSpPr>
          <p:spPr>
            <a:xfrm>
              <a:off x="5957823" y="6631034"/>
              <a:ext cx="23495" cy="45561"/>
            </a:xfrm>
            <a:custGeom>
              <a:avLst/>
              <a:gdLst/>
              <a:ahLst/>
              <a:cxnLst/>
              <a:rect l="0" t="0" r="0" b="0"/>
              <a:pathLst>
                <a:path w="23495" h="45561">
                  <a:moveTo>
                    <a:pt x="15795" y="0"/>
                  </a:moveTo>
                  <a:lnTo>
                    <a:pt x="396" y="5476"/>
                  </a:lnTo>
                  <a:lnTo>
                    <a:pt x="396" y="6985"/>
                  </a:lnTo>
                  <a:lnTo>
                    <a:pt x="4365" y="6587"/>
                  </a:lnTo>
                  <a:lnTo>
                    <a:pt x="5635" y="6667"/>
                  </a:lnTo>
                  <a:lnTo>
                    <a:pt x="6746" y="7381"/>
                  </a:lnTo>
                  <a:lnTo>
                    <a:pt x="7540" y="9128"/>
                  </a:lnTo>
                  <a:lnTo>
                    <a:pt x="7857" y="12462"/>
                  </a:lnTo>
                  <a:lnTo>
                    <a:pt x="7857" y="35481"/>
                  </a:lnTo>
                  <a:lnTo>
                    <a:pt x="7698" y="38735"/>
                  </a:lnTo>
                  <a:lnTo>
                    <a:pt x="7143" y="41037"/>
                  </a:lnTo>
                  <a:lnTo>
                    <a:pt x="6191" y="42545"/>
                  </a:lnTo>
                  <a:lnTo>
                    <a:pt x="4762" y="43418"/>
                  </a:lnTo>
                  <a:lnTo>
                    <a:pt x="2777" y="43893"/>
                  </a:lnTo>
                  <a:lnTo>
                    <a:pt x="0" y="44132"/>
                  </a:lnTo>
                  <a:lnTo>
                    <a:pt x="0" y="45561"/>
                  </a:lnTo>
                  <a:lnTo>
                    <a:pt x="23495" y="45561"/>
                  </a:lnTo>
                  <a:lnTo>
                    <a:pt x="23495" y="44132"/>
                  </a:lnTo>
                  <a:lnTo>
                    <a:pt x="19446" y="43497"/>
                  </a:lnTo>
                  <a:lnTo>
                    <a:pt x="17223" y="42068"/>
                  </a:lnTo>
                  <a:lnTo>
                    <a:pt x="16351" y="39528"/>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3169" name="Shape 7909"/>
            <p:cNvSpPr/>
            <p:nvPr/>
          </p:nvSpPr>
          <p:spPr>
            <a:xfrm>
              <a:off x="5886386" y="6631034"/>
              <a:ext cx="39528" cy="46593"/>
            </a:xfrm>
            <a:custGeom>
              <a:avLst/>
              <a:gdLst/>
              <a:ahLst/>
              <a:cxnLst/>
              <a:rect l="0" t="0" r="0" b="0"/>
              <a:pathLst>
                <a:path w="39528" h="46593">
                  <a:moveTo>
                    <a:pt x="20240" y="0"/>
                  </a:moveTo>
                  <a:lnTo>
                    <a:pt x="18097" y="3572"/>
                  </a:lnTo>
                  <a:lnTo>
                    <a:pt x="21431" y="4127"/>
                  </a:lnTo>
                  <a:lnTo>
                    <a:pt x="23891" y="5476"/>
                  </a:lnTo>
                  <a:lnTo>
                    <a:pt x="25479" y="7541"/>
                  </a:lnTo>
                  <a:lnTo>
                    <a:pt x="26511" y="9922"/>
                  </a:lnTo>
                  <a:lnTo>
                    <a:pt x="27542" y="15001"/>
                  </a:lnTo>
                  <a:lnTo>
                    <a:pt x="7143" y="15001"/>
                  </a:lnTo>
                  <a:lnTo>
                    <a:pt x="7857" y="12065"/>
                  </a:lnTo>
                  <a:lnTo>
                    <a:pt x="8731" y="9525"/>
                  </a:lnTo>
                  <a:lnTo>
                    <a:pt x="9842" y="7541"/>
                  </a:lnTo>
                  <a:lnTo>
                    <a:pt x="11191" y="6032"/>
                  </a:lnTo>
                  <a:lnTo>
                    <a:pt x="14366" y="4127"/>
                  </a:lnTo>
                  <a:lnTo>
                    <a:pt x="18097" y="3572"/>
                  </a:lnTo>
                  <a:lnTo>
                    <a:pt x="20240" y="0"/>
                  </a:lnTo>
                  <a:lnTo>
                    <a:pt x="15954" y="476"/>
                  </a:lnTo>
                  <a:lnTo>
                    <a:pt x="11508" y="2222"/>
                  </a:lnTo>
                  <a:lnTo>
                    <a:pt x="7222" y="5318"/>
                  </a:lnTo>
                  <a:lnTo>
                    <a:pt x="3571" y="9922"/>
                  </a:lnTo>
                  <a:lnTo>
                    <a:pt x="1031" y="16192"/>
                  </a:lnTo>
                  <a:lnTo>
                    <a:pt x="0" y="24368"/>
                  </a:lnTo>
                  <a:lnTo>
                    <a:pt x="396" y="29368"/>
                  </a:lnTo>
                  <a:lnTo>
                    <a:pt x="1348" y="33735"/>
                  </a:lnTo>
                  <a:lnTo>
                    <a:pt x="2936" y="37543"/>
                  </a:lnTo>
                  <a:lnTo>
                    <a:pt x="5158" y="40718"/>
                  </a:lnTo>
                  <a:lnTo>
                    <a:pt x="7857" y="43260"/>
                  </a:lnTo>
                  <a:lnTo>
                    <a:pt x="11032" y="45085"/>
                  </a:lnTo>
                  <a:lnTo>
                    <a:pt x="14605" y="46196"/>
                  </a:lnTo>
                  <a:lnTo>
                    <a:pt x="18574" y="46593"/>
                  </a:lnTo>
                  <a:lnTo>
                    <a:pt x="23495" y="45957"/>
                  </a:lnTo>
                  <a:lnTo>
                    <a:pt x="27701" y="44370"/>
                  </a:lnTo>
                  <a:lnTo>
                    <a:pt x="31193" y="42147"/>
                  </a:lnTo>
                  <a:lnTo>
                    <a:pt x="34051" y="39450"/>
                  </a:lnTo>
                  <a:lnTo>
                    <a:pt x="37861" y="33972"/>
                  </a:lnTo>
                  <a:lnTo>
                    <a:pt x="38972" y="31670"/>
                  </a:lnTo>
                  <a:lnTo>
                    <a:pt x="39528" y="30003"/>
                  </a:lnTo>
                  <a:lnTo>
                    <a:pt x="37941" y="29368"/>
                  </a:lnTo>
                  <a:lnTo>
                    <a:pt x="36671" y="31353"/>
                  </a:lnTo>
                  <a:lnTo>
                    <a:pt x="34925" y="33655"/>
                  </a:lnTo>
                  <a:lnTo>
                    <a:pt x="32702" y="35877"/>
                  </a:lnTo>
                  <a:lnTo>
                    <a:pt x="30003" y="37862"/>
                  </a:lnTo>
                  <a:lnTo>
                    <a:pt x="26670" y="39211"/>
                  </a:lnTo>
                  <a:lnTo>
                    <a:pt x="22621" y="39766"/>
                  </a:lnTo>
                  <a:lnTo>
                    <a:pt x="19287" y="39370"/>
                  </a:lnTo>
                  <a:lnTo>
                    <a:pt x="15875" y="38020"/>
                  </a:lnTo>
                  <a:lnTo>
                    <a:pt x="12779" y="35481"/>
                  </a:lnTo>
                  <a:lnTo>
                    <a:pt x="10080" y="31591"/>
                  </a:lnTo>
                  <a:lnTo>
                    <a:pt x="8968" y="28972"/>
                  </a:lnTo>
                  <a:lnTo>
                    <a:pt x="8016" y="25876"/>
                  </a:lnTo>
                  <a:lnTo>
                    <a:pt x="7302" y="22303"/>
                  </a:lnTo>
                  <a:lnTo>
                    <a:pt x="6905" y="18176"/>
                  </a:lnTo>
                  <a:lnTo>
                    <a:pt x="37702" y="18176"/>
                  </a:lnTo>
                  <a:lnTo>
                    <a:pt x="36988" y="13652"/>
                  </a:lnTo>
                  <a:lnTo>
                    <a:pt x="35877" y="9842"/>
                  </a:lnTo>
                  <a:lnTo>
                    <a:pt x="34210" y="6667"/>
                  </a:lnTo>
                  <a:lnTo>
                    <a:pt x="32067" y="4206"/>
                  </a:lnTo>
                  <a:lnTo>
                    <a:pt x="29606" y="230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3170" name="Shape 7910"/>
            <p:cNvSpPr/>
            <p:nvPr/>
          </p:nvSpPr>
          <p:spPr>
            <a:xfrm>
              <a:off x="5654055" y="6631034"/>
              <a:ext cx="43656" cy="46593"/>
            </a:xfrm>
            <a:custGeom>
              <a:avLst/>
              <a:gdLst/>
              <a:ahLst/>
              <a:cxnLst/>
              <a:rect l="0" t="0" r="0" b="0"/>
              <a:pathLst>
                <a:path w="43656" h="46593">
                  <a:moveTo>
                    <a:pt x="21352" y="0"/>
                  </a:moveTo>
                  <a:lnTo>
                    <a:pt x="20558" y="2778"/>
                  </a:lnTo>
                  <a:lnTo>
                    <a:pt x="24844" y="3651"/>
                  </a:lnTo>
                  <a:lnTo>
                    <a:pt x="28337" y="6032"/>
                  </a:lnTo>
                  <a:lnTo>
                    <a:pt x="31115" y="9762"/>
                  </a:lnTo>
                  <a:lnTo>
                    <a:pt x="33099" y="14446"/>
                  </a:lnTo>
                  <a:lnTo>
                    <a:pt x="34369" y="19843"/>
                  </a:lnTo>
                  <a:lnTo>
                    <a:pt x="34766" y="25876"/>
                  </a:lnTo>
                  <a:lnTo>
                    <a:pt x="34211" y="32147"/>
                  </a:lnTo>
                  <a:lnTo>
                    <a:pt x="32782" y="36830"/>
                  </a:lnTo>
                  <a:lnTo>
                    <a:pt x="30797" y="40163"/>
                  </a:lnTo>
                  <a:lnTo>
                    <a:pt x="28337" y="42306"/>
                  </a:lnTo>
                  <a:lnTo>
                    <a:pt x="25638" y="43497"/>
                  </a:lnTo>
                  <a:lnTo>
                    <a:pt x="23018" y="43815"/>
                  </a:lnTo>
                  <a:lnTo>
                    <a:pt x="19050" y="43021"/>
                  </a:lnTo>
                  <a:lnTo>
                    <a:pt x="15796" y="40798"/>
                  </a:lnTo>
                  <a:lnTo>
                    <a:pt x="13335" y="37623"/>
                  </a:lnTo>
                  <a:lnTo>
                    <a:pt x="11510" y="33735"/>
                  </a:lnTo>
                  <a:lnTo>
                    <a:pt x="10240" y="29527"/>
                  </a:lnTo>
                  <a:lnTo>
                    <a:pt x="9446" y="25320"/>
                  </a:lnTo>
                  <a:lnTo>
                    <a:pt x="9048" y="21431"/>
                  </a:lnTo>
                  <a:lnTo>
                    <a:pt x="8890" y="18256"/>
                  </a:lnTo>
                  <a:lnTo>
                    <a:pt x="9128" y="14605"/>
                  </a:lnTo>
                  <a:lnTo>
                    <a:pt x="9842" y="11510"/>
                  </a:lnTo>
                  <a:lnTo>
                    <a:pt x="10874" y="8810"/>
                  </a:lnTo>
                  <a:lnTo>
                    <a:pt x="12382" y="6667"/>
                  </a:lnTo>
                  <a:lnTo>
                    <a:pt x="14128" y="4921"/>
                  </a:lnTo>
                  <a:lnTo>
                    <a:pt x="16113" y="3731"/>
                  </a:lnTo>
                  <a:lnTo>
                    <a:pt x="18256" y="3016"/>
                  </a:lnTo>
                  <a:lnTo>
                    <a:pt x="20558" y="2778"/>
                  </a:lnTo>
                  <a:lnTo>
                    <a:pt x="21352" y="0"/>
                  </a:lnTo>
                  <a:lnTo>
                    <a:pt x="15161" y="872"/>
                  </a:lnTo>
                  <a:lnTo>
                    <a:pt x="9922" y="3253"/>
                  </a:lnTo>
                  <a:lnTo>
                    <a:pt x="5715" y="6985"/>
                  </a:lnTo>
                  <a:lnTo>
                    <a:pt x="2540" y="11668"/>
                  </a:lnTo>
                  <a:lnTo>
                    <a:pt x="635" y="17066"/>
                  </a:lnTo>
                  <a:lnTo>
                    <a:pt x="0" y="23018"/>
                  </a:lnTo>
                  <a:lnTo>
                    <a:pt x="715" y="29368"/>
                  </a:lnTo>
                  <a:lnTo>
                    <a:pt x="2778" y="35003"/>
                  </a:lnTo>
                  <a:lnTo>
                    <a:pt x="6032" y="39766"/>
                  </a:lnTo>
                  <a:lnTo>
                    <a:pt x="10398" y="43418"/>
                  </a:lnTo>
                  <a:lnTo>
                    <a:pt x="15637" y="45720"/>
                  </a:lnTo>
                  <a:lnTo>
                    <a:pt x="21669" y="46593"/>
                  </a:lnTo>
                  <a:lnTo>
                    <a:pt x="28496" y="45481"/>
                  </a:lnTo>
                  <a:lnTo>
                    <a:pt x="34052" y="42625"/>
                  </a:lnTo>
                  <a:lnTo>
                    <a:pt x="38258" y="38417"/>
                  </a:lnTo>
                  <a:lnTo>
                    <a:pt x="41275" y="33416"/>
                  </a:lnTo>
                  <a:lnTo>
                    <a:pt x="43101" y="28098"/>
                  </a:lnTo>
                  <a:lnTo>
                    <a:pt x="43656" y="23018"/>
                  </a:lnTo>
                  <a:lnTo>
                    <a:pt x="43179" y="17860"/>
                  </a:lnTo>
                  <a:lnTo>
                    <a:pt x="41990" y="13335"/>
                  </a:lnTo>
                  <a:lnTo>
                    <a:pt x="40085" y="9366"/>
                  </a:lnTo>
                  <a:lnTo>
                    <a:pt x="37386" y="6112"/>
                  </a:lnTo>
                  <a:lnTo>
                    <a:pt x="34131" y="3492"/>
                  </a:lnTo>
                  <a:lnTo>
                    <a:pt x="30321" y="1587"/>
                  </a:lnTo>
                  <a:lnTo>
                    <a:pt x="26035" y="397"/>
                  </a:lnTo>
                  <a:lnTo>
                    <a:pt x="21352" y="0"/>
                  </a:lnTo>
                  <a:close/>
                </a:path>
              </a:pathLst>
            </a:custGeom>
            <a:solidFill>
              <a:srgbClr val="000000"/>
            </a:solidFill>
          </p:spPr>
          <p:txBody>
            <a:bodyPr vert="horz" lIns="91440" tIns="45720" rIns="91440" bIns="45720" anchor="t"/>
            <a:lstStyle/>
            <a:p>
              <a:endParaRPr lang="en-IN"/>
            </a:p>
          </p:txBody>
        </p:sp>
        <p:sp>
          <p:nvSpPr>
            <p:cNvPr id="3171" name="Shape 7911"/>
            <p:cNvSpPr/>
            <p:nvPr/>
          </p:nvSpPr>
          <p:spPr>
            <a:xfrm>
              <a:off x="5529198" y="6631034"/>
              <a:ext cx="43735" cy="46593"/>
            </a:xfrm>
            <a:custGeom>
              <a:avLst/>
              <a:gdLst/>
              <a:ahLst/>
              <a:cxnLst/>
              <a:rect l="0" t="0" r="0" b="0"/>
              <a:pathLst>
                <a:path w="43735" h="46593">
                  <a:moveTo>
                    <a:pt x="21431" y="0"/>
                  </a:moveTo>
                  <a:lnTo>
                    <a:pt x="20637" y="2778"/>
                  </a:lnTo>
                  <a:lnTo>
                    <a:pt x="24843" y="3651"/>
                  </a:lnTo>
                  <a:lnTo>
                    <a:pt x="28336" y="6032"/>
                  </a:lnTo>
                  <a:lnTo>
                    <a:pt x="31115" y="9762"/>
                  </a:lnTo>
                  <a:lnTo>
                    <a:pt x="33178" y="14446"/>
                  </a:lnTo>
                  <a:lnTo>
                    <a:pt x="34368" y="19843"/>
                  </a:lnTo>
                  <a:lnTo>
                    <a:pt x="34766" y="25876"/>
                  </a:lnTo>
                  <a:lnTo>
                    <a:pt x="34210" y="32147"/>
                  </a:lnTo>
                  <a:lnTo>
                    <a:pt x="32861" y="36830"/>
                  </a:lnTo>
                  <a:lnTo>
                    <a:pt x="30876" y="40163"/>
                  </a:lnTo>
                  <a:lnTo>
                    <a:pt x="28336" y="42306"/>
                  </a:lnTo>
                  <a:lnTo>
                    <a:pt x="25717" y="43497"/>
                  </a:lnTo>
                  <a:lnTo>
                    <a:pt x="23097" y="43815"/>
                  </a:lnTo>
                  <a:lnTo>
                    <a:pt x="19050" y="43021"/>
                  </a:lnTo>
                  <a:lnTo>
                    <a:pt x="15875" y="40798"/>
                  </a:lnTo>
                  <a:lnTo>
                    <a:pt x="13413" y="37623"/>
                  </a:lnTo>
                  <a:lnTo>
                    <a:pt x="11588" y="33735"/>
                  </a:lnTo>
                  <a:lnTo>
                    <a:pt x="9445" y="25320"/>
                  </a:lnTo>
                  <a:lnTo>
                    <a:pt x="9127" y="21431"/>
                  </a:lnTo>
                  <a:lnTo>
                    <a:pt x="8968" y="18256"/>
                  </a:lnTo>
                  <a:lnTo>
                    <a:pt x="9207" y="14605"/>
                  </a:lnTo>
                  <a:lnTo>
                    <a:pt x="9842" y="11510"/>
                  </a:lnTo>
                  <a:lnTo>
                    <a:pt x="10873" y="8810"/>
                  </a:lnTo>
                  <a:lnTo>
                    <a:pt x="12382" y="6667"/>
                  </a:lnTo>
                  <a:lnTo>
                    <a:pt x="14128" y="4921"/>
                  </a:lnTo>
                  <a:lnTo>
                    <a:pt x="16112" y="3731"/>
                  </a:lnTo>
                  <a:lnTo>
                    <a:pt x="18256" y="3016"/>
                  </a:lnTo>
                  <a:lnTo>
                    <a:pt x="20637" y="2778"/>
                  </a:lnTo>
                  <a:lnTo>
                    <a:pt x="21431" y="0"/>
                  </a:lnTo>
                  <a:lnTo>
                    <a:pt x="15240" y="872"/>
                  </a:lnTo>
                  <a:lnTo>
                    <a:pt x="10001" y="3253"/>
                  </a:lnTo>
                  <a:lnTo>
                    <a:pt x="5715" y="6985"/>
                  </a:lnTo>
                  <a:lnTo>
                    <a:pt x="2618" y="11668"/>
                  </a:lnTo>
                  <a:lnTo>
                    <a:pt x="635" y="17066"/>
                  </a:lnTo>
                  <a:lnTo>
                    <a:pt x="0" y="23018"/>
                  </a:lnTo>
                  <a:lnTo>
                    <a:pt x="713" y="29368"/>
                  </a:lnTo>
                  <a:lnTo>
                    <a:pt x="2777" y="35003"/>
                  </a:lnTo>
                  <a:lnTo>
                    <a:pt x="6032" y="39766"/>
                  </a:lnTo>
                  <a:lnTo>
                    <a:pt x="10397" y="43418"/>
                  </a:lnTo>
                  <a:lnTo>
                    <a:pt x="15636" y="45720"/>
                  </a:lnTo>
                  <a:lnTo>
                    <a:pt x="21749" y="46593"/>
                  </a:lnTo>
                  <a:lnTo>
                    <a:pt x="28575" y="45481"/>
                  </a:lnTo>
                  <a:lnTo>
                    <a:pt x="34131" y="42625"/>
                  </a:lnTo>
                  <a:lnTo>
                    <a:pt x="38337" y="38417"/>
                  </a:lnTo>
                  <a:lnTo>
                    <a:pt x="41354" y="33416"/>
                  </a:lnTo>
                  <a:lnTo>
                    <a:pt x="43180" y="28098"/>
                  </a:lnTo>
                  <a:lnTo>
                    <a:pt x="43735" y="23018"/>
                  </a:lnTo>
                  <a:lnTo>
                    <a:pt x="43258" y="17860"/>
                  </a:lnTo>
                  <a:lnTo>
                    <a:pt x="41988" y="13335"/>
                  </a:lnTo>
                  <a:lnTo>
                    <a:pt x="40083" y="9366"/>
                  </a:lnTo>
                  <a:lnTo>
                    <a:pt x="37385"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3172" name="Shape 7912"/>
            <p:cNvSpPr/>
            <p:nvPr/>
          </p:nvSpPr>
          <p:spPr>
            <a:xfrm>
              <a:off x="5500226" y="6631034"/>
              <a:ext cx="23416" cy="45561"/>
            </a:xfrm>
            <a:custGeom>
              <a:avLst/>
              <a:gdLst/>
              <a:ahLst/>
              <a:cxnLst/>
              <a:rect l="0" t="0" r="0" b="0"/>
              <a:pathLst>
                <a:path w="23416" h="45561">
                  <a:moveTo>
                    <a:pt x="15716" y="0"/>
                  </a:moveTo>
                  <a:lnTo>
                    <a:pt x="397" y="5476"/>
                  </a:lnTo>
                  <a:lnTo>
                    <a:pt x="397" y="6985"/>
                  </a:lnTo>
                  <a:lnTo>
                    <a:pt x="4286" y="6587"/>
                  </a:lnTo>
                  <a:lnTo>
                    <a:pt x="5556" y="6667"/>
                  </a:lnTo>
                  <a:lnTo>
                    <a:pt x="6667" y="7381"/>
                  </a:lnTo>
                  <a:lnTo>
                    <a:pt x="7461" y="9128"/>
                  </a:lnTo>
                  <a:lnTo>
                    <a:pt x="7778" y="12462"/>
                  </a:lnTo>
                  <a:lnTo>
                    <a:pt x="7778" y="35481"/>
                  </a:lnTo>
                  <a:lnTo>
                    <a:pt x="7620" y="38735"/>
                  </a:lnTo>
                  <a:lnTo>
                    <a:pt x="7065" y="41037"/>
                  </a:lnTo>
                  <a:lnTo>
                    <a:pt x="6191" y="42545"/>
                  </a:lnTo>
                  <a:lnTo>
                    <a:pt x="4683" y="43418"/>
                  </a:lnTo>
                  <a:lnTo>
                    <a:pt x="2698" y="43893"/>
                  </a:lnTo>
                  <a:lnTo>
                    <a:pt x="0" y="44132"/>
                  </a:lnTo>
                  <a:lnTo>
                    <a:pt x="0" y="45561"/>
                  </a:lnTo>
                  <a:lnTo>
                    <a:pt x="23416" y="45561"/>
                  </a:lnTo>
                  <a:lnTo>
                    <a:pt x="23416" y="44132"/>
                  </a:lnTo>
                  <a:lnTo>
                    <a:pt x="19367" y="43497"/>
                  </a:lnTo>
                  <a:lnTo>
                    <a:pt x="18097" y="42862"/>
                  </a:lnTo>
                  <a:lnTo>
                    <a:pt x="17224" y="42068"/>
                  </a:lnTo>
                  <a:lnTo>
                    <a:pt x="16272" y="39528"/>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3173" name="Shape 7913"/>
            <p:cNvSpPr/>
            <p:nvPr/>
          </p:nvSpPr>
          <p:spPr>
            <a:xfrm>
              <a:off x="5430932" y="6631034"/>
              <a:ext cx="40163" cy="46593"/>
            </a:xfrm>
            <a:custGeom>
              <a:avLst/>
              <a:gdLst/>
              <a:ahLst/>
              <a:cxnLst/>
              <a:rect l="0" t="0" r="0" b="0"/>
              <a:pathLst>
                <a:path w="40163" h="46593">
                  <a:moveTo>
                    <a:pt x="18017" y="0"/>
                  </a:moveTo>
                  <a:lnTo>
                    <a:pt x="12858" y="556"/>
                  </a:lnTo>
                  <a:lnTo>
                    <a:pt x="8731" y="1985"/>
                  </a:lnTo>
                  <a:lnTo>
                    <a:pt x="5634" y="4047"/>
                  </a:lnTo>
                  <a:lnTo>
                    <a:pt x="3492" y="6428"/>
                  </a:lnTo>
                  <a:lnTo>
                    <a:pt x="2301" y="8810"/>
                  </a:lnTo>
                  <a:lnTo>
                    <a:pt x="1904" y="11032"/>
                  </a:lnTo>
                  <a:lnTo>
                    <a:pt x="2857" y="13811"/>
                  </a:lnTo>
                  <a:lnTo>
                    <a:pt x="4206" y="14922"/>
                  </a:lnTo>
                  <a:lnTo>
                    <a:pt x="6191" y="15398"/>
                  </a:lnTo>
                  <a:lnTo>
                    <a:pt x="7937" y="15001"/>
                  </a:lnTo>
                  <a:lnTo>
                    <a:pt x="9366" y="13970"/>
                  </a:lnTo>
                  <a:lnTo>
                    <a:pt x="10318" y="12620"/>
                  </a:lnTo>
                  <a:lnTo>
                    <a:pt x="10636" y="11112"/>
                  </a:lnTo>
                  <a:lnTo>
                    <a:pt x="10397" y="9366"/>
                  </a:lnTo>
                  <a:lnTo>
                    <a:pt x="10080" y="7222"/>
                  </a:lnTo>
                  <a:lnTo>
                    <a:pt x="10714" y="5160"/>
                  </a:lnTo>
                  <a:lnTo>
                    <a:pt x="12382" y="3651"/>
                  </a:lnTo>
                  <a:lnTo>
                    <a:pt x="14683" y="2698"/>
                  </a:lnTo>
                  <a:lnTo>
                    <a:pt x="17145" y="2381"/>
                  </a:lnTo>
                  <a:lnTo>
                    <a:pt x="19605" y="2618"/>
                  </a:lnTo>
                  <a:lnTo>
                    <a:pt x="22066" y="3810"/>
                  </a:lnTo>
                  <a:lnTo>
                    <a:pt x="24050" y="6350"/>
                  </a:lnTo>
                  <a:lnTo>
                    <a:pt x="24765" y="10636"/>
                  </a:lnTo>
                  <a:lnTo>
                    <a:pt x="24765" y="16668"/>
                  </a:lnTo>
                  <a:lnTo>
                    <a:pt x="24024" y="16960"/>
                  </a:lnTo>
                  <a:lnTo>
                    <a:pt x="24765" y="19050"/>
                  </a:lnTo>
                  <a:lnTo>
                    <a:pt x="24765" y="33416"/>
                  </a:lnTo>
                  <a:lnTo>
                    <a:pt x="24208" y="36750"/>
                  </a:lnTo>
                  <a:lnTo>
                    <a:pt x="23177" y="37941"/>
                  </a:lnTo>
                  <a:lnTo>
                    <a:pt x="21431" y="39052"/>
                  </a:lnTo>
                  <a:lnTo>
                    <a:pt x="18811" y="40085"/>
                  </a:lnTo>
                  <a:lnTo>
                    <a:pt x="15240" y="40798"/>
                  </a:lnTo>
                  <a:lnTo>
                    <a:pt x="12700" y="40322"/>
                  </a:lnTo>
                  <a:lnTo>
                    <a:pt x="10636" y="38735"/>
                  </a:lnTo>
                  <a:lnTo>
                    <a:pt x="9286" y="36275"/>
                  </a:lnTo>
                  <a:lnTo>
                    <a:pt x="8731" y="33100"/>
                  </a:lnTo>
                  <a:lnTo>
                    <a:pt x="8731" y="32941"/>
                  </a:lnTo>
                  <a:lnTo>
                    <a:pt x="8890" y="31035"/>
                  </a:lnTo>
                  <a:lnTo>
                    <a:pt x="9603" y="28972"/>
                  </a:lnTo>
                  <a:lnTo>
                    <a:pt x="11191" y="26591"/>
                  </a:lnTo>
                  <a:lnTo>
                    <a:pt x="13970" y="24050"/>
                  </a:lnTo>
                  <a:lnTo>
                    <a:pt x="15953" y="22781"/>
                  </a:lnTo>
                  <a:lnTo>
                    <a:pt x="18415" y="21510"/>
                  </a:lnTo>
                  <a:lnTo>
                    <a:pt x="24765" y="19050"/>
                  </a:lnTo>
                  <a:lnTo>
                    <a:pt x="24024" y="16960"/>
                  </a:lnTo>
                  <a:lnTo>
                    <a:pt x="17303" y="19606"/>
                  </a:lnTo>
                  <a:lnTo>
                    <a:pt x="11191" y="22383"/>
                  </a:lnTo>
                  <a:lnTo>
                    <a:pt x="6350" y="25162"/>
                  </a:lnTo>
                  <a:lnTo>
                    <a:pt x="2857" y="28178"/>
                  </a:lnTo>
                  <a:lnTo>
                    <a:pt x="713" y="31828"/>
                  </a:lnTo>
                  <a:lnTo>
                    <a:pt x="0" y="36275"/>
                  </a:lnTo>
                  <a:lnTo>
                    <a:pt x="952" y="40640"/>
                  </a:lnTo>
                  <a:lnTo>
                    <a:pt x="3253" y="43893"/>
                  </a:lnTo>
                  <a:lnTo>
                    <a:pt x="6667" y="45957"/>
                  </a:lnTo>
                  <a:lnTo>
                    <a:pt x="10477" y="46593"/>
                  </a:lnTo>
                  <a:lnTo>
                    <a:pt x="14525" y="45957"/>
                  </a:lnTo>
                  <a:lnTo>
                    <a:pt x="18415" y="44212"/>
                  </a:lnTo>
                  <a:lnTo>
                    <a:pt x="24843" y="39370"/>
                  </a:lnTo>
                  <a:lnTo>
                    <a:pt x="25400" y="42306"/>
                  </a:lnTo>
                  <a:lnTo>
                    <a:pt x="26352" y="44370"/>
                  </a:lnTo>
                  <a:lnTo>
                    <a:pt x="27622" y="45720"/>
                  </a:lnTo>
                  <a:lnTo>
                    <a:pt x="28971" y="46355"/>
                  </a:lnTo>
                  <a:lnTo>
                    <a:pt x="31352" y="46593"/>
                  </a:lnTo>
                  <a:lnTo>
                    <a:pt x="32781" y="46435"/>
                  </a:lnTo>
                  <a:lnTo>
                    <a:pt x="34766" y="45878"/>
                  </a:lnTo>
                  <a:lnTo>
                    <a:pt x="37226" y="44370"/>
                  </a:lnTo>
                  <a:lnTo>
                    <a:pt x="40163" y="41592"/>
                  </a:lnTo>
                  <a:lnTo>
                    <a:pt x="40163" y="39052"/>
                  </a:lnTo>
                  <a:lnTo>
                    <a:pt x="38337" y="40322"/>
                  </a:lnTo>
                  <a:lnTo>
                    <a:pt x="35638" y="40957"/>
                  </a:lnTo>
                  <a:lnTo>
                    <a:pt x="33972" y="40401"/>
                  </a:lnTo>
                  <a:lnTo>
                    <a:pt x="33178" y="39131"/>
                  </a:lnTo>
                  <a:lnTo>
                    <a:pt x="32781" y="35162"/>
                  </a:lnTo>
                  <a:lnTo>
                    <a:pt x="32781" y="15875"/>
                  </a:lnTo>
                  <a:lnTo>
                    <a:pt x="32226" y="9128"/>
                  </a:lnTo>
                  <a:lnTo>
                    <a:pt x="30956" y="5715"/>
                  </a:lnTo>
                  <a:lnTo>
                    <a:pt x="28416" y="2778"/>
                  </a:lnTo>
                  <a:lnTo>
                    <a:pt x="26589"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3174" name="Shape 7914"/>
            <p:cNvSpPr/>
            <p:nvPr/>
          </p:nvSpPr>
          <p:spPr>
            <a:xfrm>
              <a:off x="5353462" y="6631034"/>
              <a:ext cx="39528" cy="46593"/>
            </a:xfrm>
            <a:custGeom>
              <a:avLst/>
              <a:gdLst/>
              <a:ahLst/>
              <a:cxnLst/>
              <a:rect l="0" t="0" r="0" b="0"/>
              <a:pathLst>
                <a:path w="39528" h="46593">
                  <a:moveTo>
                    <a:pt x="20240" y="0"/>
                  </a:moveTo>
                  <a:lnTo>
                    <a:pt x="18017" y="3572"/>
                  </a:lnTo>
                  <a:lnTo>
                    <a:pt x="21431" y="4127"/>
                  </a:lnTo>
                  <a:lnTo>
                    <a:pt x="23812" y="5476"/>
                  </a:lnTo>
                  <a:lnTo>
                    <a:pt x="25478" y="7541"/>
                  </a:lnTo>
                  <a:lnTo>
                    <a:pt x="26511" y="9922"/>
                  </a:lnTo>
                  <a:lnTo>
                    <a:pt x="27542" y="15001"/>
                  </a:lnTo>
                  <a:lnTo>
                    <a:pt x="7143" y="15001"/>
                  </a:lnTo>
                  <a:lnTo>
                    <a:pt x="7857" y="12065"/>
                  </a:lnTo>
                  <a:lnTo>
                    <a:pt x="8731" y="9525"/>
                  </a:lnTo>
                  <a:lnTo>
                    <a:pt x="9842" y="7541"/>
                  </a:lnTo>
                  <a:lnTo>
                    <a:pt x="11191" y="6032"/>
                  </a:lnTo>
                  <a:lnTo>
                    <a:pt x="14287" y="4127"/>
                  </a:lnTo>
                  <a:lnTo>
                    <a:pt x="18017" y="3572"/>
                  </a:lnTo>
                  <a:lnTo>
                    <a:pt x="20240" y="0"/>
                  </a:lnTo>
                  <a:lnTo>
                    <a:pt x="15953" y="476"/>
                  </a:lnTo>
                  <a:lnTo>
                    <a:pt x="11429" y="2222"/>
                  </a:lnTo>
                  <a:lnTo>
                    <a:pt x="7143" y="5318"/>
                  </a:lnTo>
                  <a:lnTo>
                    <a:pt x="3571" y="9922"/>
                  </a:lnTo>
                  <a:lnTo>
                    <a:pt x="1031" y="16192"/>
                  </a:lnTo>
                  <a:lnTo>
                    <a:pt x="0" y="24368"/>
                  </a:lnTo>
                  <a:lnTo>
                    <a:pt x="396" y="29368"/>
                  </a:lnTo>
                  <a:lnTo>
                    <a:pt x="1348" y="33735"/>
                  </a:lnTo>
                  <a:lnTo>
                    <a:pt x="2936" y="37543"/>
                  </a:lnTo>
                  <a:lnTo>
                    <a:pt x="5158" y="40718"/>
                  </a:lnTo>
                  <a:lnTo>
                    <a:pt x="7857" y="43260"/>
                  </a:lnTo>
                  <a:lnTo>
                    <a:pt x="11032" y="45085"/>
                  </a:lnTo>
                  <a:lnTo>
                    <a:pt x="14604" y="46196"/>
                  </a:lnTo>
                  <a:lnTo>
                    <a:pt x="18573" y="46593"/>
                  </a:lnTo>
                  <a:lnTo>
                    <a:pt x="23495" y="45957"/>
                  </a:lnTo>
                  <a:lnTo>
                    <a:pt x="27701" y="44370"/>
                  </a:lnTo>
                  <a:lnTo>
                    <a:pt x="31193" y="42147"/>
                  </a:lnTo>
                  <a:lnTo>
                    <a:pt x="33972" y="39450"/>
                  </a:lnTo>
                  <a:lnTo>
                    <a:pt x="36195" y="36671"/>
                  </a:lnTo>
                  <a:lnTo>
                    <a:pt x="37782" y="33972"/>
                  </a:lnTo>
                  <a:lnTo>
                    <a:pt x="38893" y="31670"/>
                  </a:lnTo>
                  <a:lnTo>
                    <a:pt x="39528" y="30003"/>
                  </a:lnTo>
                  <a:lnTo>
                    <a:pt x="37941" y="29368"/>
                  </a:lnTo>
                  <a:lnTo>
                    <a:pt x="34925" y="33655"/>
                  </a:lnTo>
                  <a:lnTo>
                    <a:pt x="32702" y="35877"/>
                  </a:lnTo>
                  <a:lnTo>
                    <a:pt x="30003" y="37862"/>
                  </a:lnTo>
                  <a:lnTo>
                    <a:pt x="26590" y="39211"/>
                  </a:lnTo>
                  <a:lnTo>
                    <a:pt x="22621" y="39766"/>
                  </a:lnTo>
                  <a:lnTo>
                    <a:pt x="19208" y="39370"/>
                  </a:lnTo>
                  <a:lnTo>
                    <a:pt x="15875" y="38020"/>
                  </a:lnTo>
                  <a:lnTo>
                    <a:pt x="12700" y="35481"/>
                  </a:lnTo>
                  <a:lnTo>
                    <a:pt x="10001" y="31591"/>
                  </a:lnTo>
                  <a:lnTo>
                    <a:pt x="8890" y="28972"/>
                  </a:lnTo>
                  <a:lnTo>
                    <a:pt x="7937" y="25876"/>
                  </a:lnTo>
                  <a:lnTo>
                    <a:pt x="7302" y="22303"/>
                  </a:lnTo>
                  <a:lnTo>
                    <a:pt x="6826" y="18176"/>
                  </a:lnTo>
                  <a:lnTo>
                    <a:pt x="37623" y="18176"/>
                  </a:lnTo>
                  <a:lnTo>
                    <a:pt x="36988" y="13652"/>
                  </a:lnTo>
                  <a:lnTo>
                    <a:pt x="35797" y="9842"/>
                  </a:lnTo>
                  <a:lnTo>
                    <a:pt x="34131" y="6667"/>
                  </a:lnTo>
                  <a:lnTo>
                    <a:pt x="32067" y="4206"/>
                  </a:lnTo>
                  <a:lnTo>
                    <a:pt x="29527" y="230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3175" name="Shape 7915"/>
            <p:cNvSpPr/>
            <p:nvPr/>
          </p:nvSpPr>
          <p:spPr>
            <a:xfrm>
              <a:off x="5258371" y="6631034"/>
              <a:ext cx="39528" cy="46593"/>
            </a:xfrm>
            <a:custGeom>
              <a:avLst/>
              <a:gdLst/>
              <a:ahLst/>
              <a:cxnLst/>
              <a:rect l="0" t="0" r="0" b="0"/>
              <a:pathLst>
                <a:path w="39528" h="46593">
                  <a:moveTo>
                    <a:pt x="20239" y="0"/>
                  </a:moveTo>
                  <a:lnTo>
                    <a:pt x="18017" y="3572"/>
                  </a:lnTo>
                  <a:lnTo>
                    <a:pt x="21431" y="4127"/>
                  </a:lnTo>
                  <a:lnTo>
                    <a:pt x="23812" y="5476"/>
                  </a:lnTo>
                  <a:lnTo>
                    <a:pt x="25478" y="7541"/>
                  </a:lnTo>
                  <a:lnTo>
                    <a:pt x="26511" y="9922"/>
                  </a:lnTo>
                  <a:lnTo>
                    <a:pt x="27542" y="15001"/>
                  </a:lnTo>
                  <a:lnTo>
                    <a:pt x="7143" y="15001"/>
                  </a:lnTo>
                  <a:lnTo>
                    <a:pt x="7857" y="12065"/>
                  </a:lnTo>
                  <a:lnTo>
                    <a:pt x="8731" y="9525"/>
                  </a:lnTo>
                  <a:lnTo>
                    <a:pt x="9842" y="7541"/>
                  </a:lnTo>
                  <a:lnTo>
                    <a:pt x="11191" y="6032"/>
                  </a:lnTo>
                  <a:lnTo>
                    <a:pt x="14287" y="4127"/>
                  </a:lnTo>
                  <a:lnTo>
                    <a:pt x="18017" y="3572"/>
                  </a:lnTo>
                  <a:lnTo>
                    <a:pt x="20239" y="0"/>
                  </a:lnTo>
                  <a:lnTo>
                    <a:pt x="15953" y="476"/>
                  </a:lnTo>
                  <a:lnTo>
                    <a:pt x="11429" y="2222"/>
                  </a:lnTo>
                  <a:lnTo>
                    <a:pt x="7143" y="5318"/>
                  </a:lnTo>
                  <a:lnTo>
                    <a:pt x="3492" y="9922"/>
                  </a:lnTo>
                  <a:lnTo>
                    <a:pt x="1031" y="16192"/>
                  </a:lnTo>
                  <a:lnTo>
                    <a:pt x="0" y="24368"/>
                  </a:lnTo>
                  <a:lnTo>
                    <a:pt x="396" y="29368"/>
                  </a:lnTo>
                  <a:lnTo>
                    <a:pt x="1348" y="33735"/>
                  </a:lnTo>
                  <a:lnTo>
                    <a:pt x="2857" y="37543"/>
                  </a:lnTo>
                  <a:lnTo>
                    <a:pt x="5079" y="40718"/>
                  </a:lnTo>
                  <a:lnTo>
                    <a:pt x="7778" y="43260"/>
                  </a:lnTo>
                  <a:lnTo>
                    <a:pt x="10953" y="45085"/>
                  </a:lnTo>
                  <a:lnTo>
                    <a:pt x="14525" y="46196"/>
                  </a:lnTo>
                  <a:lnTo>
                    <a:pt x="18573" y="46593"/>
                  </a:lnTo>
                  <a:lnTo>
                    <a:pt x="23495" y="45957"/>
                  </a:lnTo>
                  <a:lnTo>
                    <a:pt x="27701" y="44370"/>
                  </a:lnTo>
                  <a:lnTo>
                    <a:pt x="31193" y="42147"/>
                  </a:lnTo>
                  <a:lnTo>
                    <a:pt x="33972" y="39450"/>
                  </a:lnTo>
                  <a:lnTo>
                    <a:pt x="36195" y="36671"/>
                  </a:lnTo>
                  <a:lnTo>
                    <a:pt x="37782" y="33972"/>
                  </a:lnTo>
                  <a:lnTo>
                    <a:pt x="38893" y="31670"/>
                  </a:lnTo>
                  <a:lnTo>
                    <a:pt x="39528" y="30003"/>
                  </a:lnTo>
                  <a:lnTo>
                    <a:pt x="37941" y="29368"/>
                  </a:lnTo>
                  <a:lnTo>
                    <a:pt x="34925" y="33655"/>
                  </a:lnTo>
                  <a:lnTo>
                    <a:pt x="32702" y="35877"/>
                  </a:lnTo>
                  <a:lnTo>
                    <a:pt x="30003" y="37862"/>
                  </a:lnTo>
                  <a:lnTo>
                    <a:pt x="26589" y="39211"/>
                  </a:lnTo>
                  <a:lnTo>
                    <a:pt x="22621" y="39766"/>
                  </a:lnTo>
                  <a:lnTo>
                    <a:pt x="19208" y="39370"/>
                  </a:lnTo>
                  <a:lnTo>
                    <a:pt x="15875" y="38020"/>
                  </a:lnTo>
                  <a:lnTo>
                    <a:pt x="12700" y="35481"/>
                  </a:lnTo>
                  <a:lnTo>
                    <a:pt x="10001" y="31591"/>
                  </a:lnTo>
                  <a:lnTo>
                    <a:pt x="8889" y="28972"/>
                  </a:lnTo>
                  <a:lnTo>
                    <a:pt x="7937" y="25876"/>
                  </a:lnTo>
                  <a:lnTo>
                    <a:pt x="7302" y="22303"/>
                  </a:lnTo>
                  <a:lnTo>
                    <a:pt x="6826" y="18176"/>
                  </a:lnTo>
                  <a:lnTo>
                    <a:pt x="37623" y="18176"/>
                  </a:lnTo>
                  <a:lnTo>
                    <a:pt x="36988" y="13652"/>
                  </a:lnTo>
                  <a:lnTo>
                    <a:pt x="35797" y="9842"/>
                  </a:lnTo>
                  <a:lnTo>
                    <a:pt x="34131" y="6667"/>
                  </a:lnTo>
                  <a:lnTo>
                    <a:pt x="32067" y="4206"/>
                  </a:lnTo>
                  <a:lnTo>
                    <a:pt x="29527" y="2301"/>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176" name="Shape 7916"/>
            <p:cNvSpPr/>
            <p:nvPr/>
          </p:nvSpPr>
          <p:spPr>
            <a:xfrm>
              <a:off x="5167248" y="6631034"/>
              <a:ext cx="39528" cy="46593"/>
            </a:xfrm>
            <a:custGeom>
              <a:avLst/>
              <a:gdLst/>
              <a:ahLst/>
              <a:cxnLst/>
              <a:rect l="0" t="0" r="0" b="0"/>
              <a:pathLst>
                <a:path w="39528" h="46593">
                  <a:moveTo>
                    <a:pt x="20240" y="0"/>
                  </a:moveTo>
                  <a:lnTo>
                    <a:pt x="18017" y="3572"/>
                  </a:lnTo>
                  <a:lnTo>
                    <a:pt x="21431" y="4127"/>
                  </a:lnTo>
                  <a:lnTo>
                    <a:pt x="23812" y="5476"/>
                  </a:lnTo>
                  <a:lnTo>
                    <a:pt x="25479" y="7541"/>
                  </a:lnTo>
                  <a:lnTo>
                    <a:pt x="26511" y="9922"/>
                  </a:lnTo>
                  <a:lnTo>
                    <a:pt x="27542" y="15001"/>
                  </a:lnTo>
                  <a:lnTo>
                    <a:pt x="7143" y="15001"/>
                  </a:lnTo>
                  <a:lnTo>
                    <a:pt x="7857" y="12065"/>
                  </a:lnTo>
                  <a:lnTo>
                    <a:pt x="8731" y="9525"/>
                  </a:lnTo>
                  <a:lnTo>
                    <a:pt x="9842" y="7541"/>
                  </a:lnTo>
                  <a:lnTo>
                    <a:pt x="11112" y="6032"/>
                  </a:lnTo>
                  <a:lnTo>
                    <a:pt x="14287" y="4127"/>
                  </a:lnTo>
                  <a:lnTo>
                    <a:pt x="18017" y="3572"/>
                  </a:lnTo>
                  <a:lnTo>
                    <a:pt x="20240" y="0"/>
                  </a:lnTo>
                  <a:lnTo>
                    <a:pt x="15954" y="476"/>
                  </a:lnTo>
                  <a:lnTo>
                    <a:pt x="11430" y="2222"/>
                  </a:lnTo>
                  <a:lnTo>
                    <a:pt x="7143" y="5318"/>
                  </a:lnTo>
                  <a:lnTo>
                    <a:pt x="3492" y="9922"/>
                  </a:lnTo>
                  <a:lnTo>
                    <a:pt x="952" y="16192"/>
                  </a:lnTo>
                  <a:lnTo>
                    <a:pt x="0" y="24368"/>
                  </a:lnTo>
                  <a:lnTo>
                    <a:pt x="396" y="29368"/>
                  </a:lnTo>
                  <a:lnTo>
                    <a:pt x="1348" y="33735"/>
                  </a:lnTo>
                  <a:lnTo>
                    <a:pt x="2857" y="37543"/>
                  </a:lnTo>
                  <a:lnTo>
                    <a:pt x="5080" y="40718"/>
                  </a:lnTo>
                  <a:lnTo>
                    <a:pt x="7778" y="43260"/>
                  </a:lnTo>
                  <a:lnTo>
                    <a:pt x="10953" y="45085"/>
                  </a:lnTo>
                  <a:lnTo>
                    <a:pt x="14525" y="46196"/>
                  </a:lnTo>
                  <a:lnTo>
                    <a:pt x="18493" y="46593"/>
                  </a:lnTo>
                  <a:lnTo>
                    <a:pt x="23495" y="45957"/>
                  </a:lnTo>
                  <a:lnTo>
                    <a:pt x="27701" y="44370"/>
                  </a:lnTo>
                  <a:lnTo>
                    <a:pt x="31193" y="42147"/>
                  </a:lnTo>
                  <a:lnTo>
                    <a:pt x="33972" y="39450"/>
                  </a:lnTo>
                  <a:lnTo>
                    <a:pt x="36195" y="36671"/>
                  </a:lnTo>
                  <a:lnTo>
                    <a:pt x="37782" y="33972"/>
                  </a:lnTo>
                  <a:lnTo>
                    <a:pt x="38893" y="31670"/>
                  </a:lnTo>
                  <a:lnTo>
                    <a:pt x="39528" y="30003"/>
                  </a:lnTo>
                  <a:lnTo>
                    <a:pt x="37941" y="29368"/>
                  </a:lnTo>
                  <a:lnTo>
                    <a:pt x="34925" y="33655"/>
                  </a:lnTo>
                  <a:lnTo>
                    <a:pt x="32702" y="35877"/>
                  </a:lnTo>
                  <a:lnTo>
                    <a:pt x="30003" y="37862"/>
                  </a:lnTo>
                  <a:lnTo>
                    <a:pt x="26590" y="39211"/>
                  </a:lnTo>
                  <a:lnTo>
                    <a:pt x="22621" y="39766"/>
                  </a:lnTo>
                  <a:lnTo>
                    <a:pt x="19208" y="39370"/>
                  </a:lnTo>
                  <a:lnTo>
                    <a:pt x="15875" y="38020"/>
                  </a:lnTo>
                  <a:lnTo>
                    <a:pt x="12700" y="35481"/>
                  </a:lnTo>
                  <a:lnTo>
                    <a:pt x="10001" y="31591"/>
                  </a:lnTo>
                  <a:lnTo>
                    <a:pt x="8890" y="28972"/>
                  </a:lnTo>
                  <a:lnTo>
                    <a:pt x="7937" y="25876"/>
                  </a:lnTo>
                  <a:lnTo>
                    <a:pt x="7302" y="22303"/>
                  </a:lnTo>
                  <a:lnTo>
                    <a:pt x="6826" y="18176"/>
                  </a:lnTo>
                  <a:lnTo>
                    <a:pt x="37624" y="18176"/>
                  </a:lnTo>
                  <a:lnTo>
                    <a:pt x="36988" y="13652"/>
                  </a:lnTo>
                  <a:lnTo>
                    <a:pt x="35797" y="9842"/>
                  </a:lnTo>
                  <a:lnTo>
                    <a:pt x="34131" y="6667"/>
                  </a:lnTo>
                  <a:lnTo>
                    <a:pt x="32067" y="4206"/>
                  </a:lnTo>
                  <a:lnTo>
                    <a:pt x="29527" y="230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3177" name="Shape 7917"/>
            <p:cNvSpPr/>
            <p:nvPr/>
          </p:nvSpPr>
          <p:spPr>
            <a:xfrm>
              <a:off x="5116925" y="6608968"/>
              <a:ext cx="45957" cy="68659"/>
            </a:xfrm>
            <a:custGeom>
              <a:avLst/>
              <a:gdLst/>
              <a:ahLst/>
              <a:cxnLst/>
              <a:rect l="0" t="0" r="0" b="0"/>
              <a:pathLst>
                <a:path w="45957" h="68659">
                  <a:moveTo>
                    <a:pt x="38813" y="0"/>
                  </a:moveTo>
                  <a:lnTo>
                    <a:pt x="24288" y="4366"/>
                  </a:lnTo>
                  <a:lnTo>
                    <a:pt x="24288" y="5953"/>
                  </a:lnTo>
                  <a:lnTo>
                    <a:pt x="26670" y="5873"/>
                  </a:lnTo>
                  <a:lnTo>
                    <a:pt x="29210" y="6191"/>
                  </a:lnTo>
                  <a:lnTo>
                    <a:pt x="30479" y="7222"/>
                  </a:lnTo>
                  <a:lnTo>
                    <a:pt x="31034" y="10873"/>
                  </a:lnTo>
                  <a:lnTo>
                    <a:pt x="31034" y="26352"/>
                  </a:lnTo>
                  <a:lnTo>
                    <a:pt x="28575" y="24447"/>
                  </a:lnTo>
                  <a:lnTo>
                    <a:pt x="26113" y="23097"/>
                  </a:lnTo>
                  <a:lnTo>
                    <a:pt x="23495" y="22303"/>
                  </a:lnTo>
                  <a:lnTo>
                    <a:pt x="22685" y="22239"/>
                  </a:lnTo>
                  <a:lnTo>
                    <a:pt x="20796" y="24844"/>
                  </a:lnTo>
                  <a:lnTo>
                    <a:pt x="24288" y="25478"/>
                  </a:lnTo>
                  <a:lnTo>
                    <a:pt x="27383" y="27304"/>
                  </a:lnTo>
                  <a:lnTo>
                    <a:pt x="29765" y="30321"/>
                  </a:lnTo>
                  <a:lnTo>
                    <a:pt x="31034" y="34766"/>
                  </a:lnTo>
                  <a:lnTo>
                    <a:pt x="31034" y="57547"/>
                  </a:lnTo>
                  <a:lnTo>
                    <a:pt x="29923" y="59928"/>
                  </a:lnTo>
                  <a:lnTo>
                    <a:pt x="27859" y="61832"/>
                  </a:lnTo>
                  <a:lnTo>
                    <a:pt x="25161" y="63103"/>
                  </a:lnTo>
                  <a:lnTo>
                    <a:pt x="22225" y="63500"/>
                  </a:lnTo>
                  <a:lnTo>
                    <a:pt x="18891" y="63023"/>
                  </a:lnTo>
                  <a:lnTo>
                    <a:pt x="15716" y="61516"/>
                  </a:lnTo>
                  <a:lnTo>
                    <a:pt x="12937" y="58896"/>
                  </a:lnTo>
                  <a:lnTo>
                    <a:pt x="10636" y="55007"/>
                  </a:lnTo>
                  <a:lnTo>
                    <a:pt x="9127" y="49767"/>
                  </a:lnTo>
                  <a:lnTo>
                    <a:pt x="8492" y="43179"/>
                  </a:lnTo>
                  <a:lnTo>
                    <a:pt x="9048" y="37067"/>
                  </a:lnTo>
                  <a:lnTo>
                    <a:pt x="10477" y="32463"/>
                  </a:lnTo>
                  <a:lnTo>
                    <a:pt x="12620" y="28972"/>
                  </a:lnTo>
                  <a:lnTo>
                    <a:pt x="15159" y="26669"/>
                  </a:lnTo>
                  <a:lnTo>
                    <a:pt x="17938" y="25319"/>
                  </a:lnTo>
                  <a:lnTo>
                    <a:pt x="20796" y="24844"/>
                  </a:lnTo>
                  <a:lnTo>
                    <a:pt x="22685" y="22239"/>
                  </a:lnTo>
                  <a:lnTo>
                    <a:pt x="20478" y="22066"/>
                  </a:lnTo>
                  <a:lnTo>
                    <a:pt x="15159" y="22938"/>
                  </a:lnTo>
                  <a:lnTo>
                    <a:pt x="10238" y="25478"/>
                  </a:lnTo>
                  <a:lnTo>
                    <a:pt x="6111" y="29368"/>
                  </a:lnTo>
                  <a:lnTo>
                    <a:pt x="2857" y="34369"/>
                  </a:lnTo>
                  <a:lnTo>
                    <a:pt x="793" y="40163"/>
                  </a:lnTo>
                  <a:lnTo>
                    <a:pt x="0" y="46434"/>
                  </a:lnTo>
                  <a:lnTo>
                    <a:pt x="635" y="53181"/>
                  </a:lnTo>
                  <a:lnTo>
                    <a:pt x="2301" y="58419"/>
                  </a:lnTo>
                  <a:lnTo>
                    <a:pt x="4682" y="62309"/>
                  </a:lnTo>
                  <a:lnTo>
                    <a:pt x="7540" y="65087"/>
                  </a:lnTo>
                  <a:lnTo>
                    <a:pt x="10636" y="66913"/>
                  </a:lnTo>
                  <a:lnTo>
                    <a:pt x="13572" y="68023"/>
                  </a:lnTo>
                  <a:lnTo>
                    <a:pt x="16112" y="68579"/>
                  </a:lnTo>
                  <a:lnTo>
                    <a:pt x="18017" y="68659"/>
                  </a:lnTo>
                  <a:lnTo>
                    <a:pt x="22860" y="68023"/>
                  </a:lnTo>
                  <a:lnTo>
                    <a:pt x="26511" y="66516"/>
                  </a:lnTo>
                  <a:lnTo>
                    <a:pt x="29051" y="64452"/>
                  </a:lnTo>
                  <a:lnTo>
                    <a:pt x="30797" y="62309"/>
                  </a:lnTo>
                  <a:lnTo>
                    <a:pt x="31034" y="62309"/>
                  </a:lnTo>
                  <a:lnTo>
                    <a:pt x="31034" y="68341"/>
                  </a:lnTo>
                  <a:lnTo>
                    <a:pt x="31432" y="68659"/>
                  </a:lnTo>
                  <a:lnTo>
                    <a:pt x="38813" y="66039"/>
                  </a:lnTo>
                  <a:lnTo>
                    <a:pt x="45957" y="63500"/>
                  </a:lnTo>
                  <a:lnTo>
                    <a:pt x="45957" y="61912"/>
                  </a:lnTo>
                  <a:lnTo>
                    <a:pt x="43179" y="61912"/>
                  </a:lnTo>
                  <a:lnTo>
                    <a:pt x="41275" y="61594"/>
                  </a:lnTo>
                  <a:lnTo>
                    <a:pt x="39607" y="59689"/>
                  </a:lnTo>
                  <a:lnTo>
                    <a:pt x="39370" y="58261"/>
                  </a:lnTo>
                  <a:lnTo>
                    <a:pt x="39290" y="56356"/>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3178" name="Shape 7918"/>
            <p:cNvSpPr/>
            <p:nvPr/>
          </p:nvSpPr>
          <p:spPr>
            <a:xfrm>
              <a:off x="5042867" y="6631034"/>
              <a:ext cx="43656" cy="46593"/>
            </a:xfrm>
            <a:custGeom>
              <a:avLst/>
              <a:gdLst/>
              <a:ahLst/>
              <a:cxnLst/>
              <a:rect l="0" t="0" r="0" b="0"/>
              <a:pathLst>
                <a:path w="43656" h="46593">
                  <a:moveTo>
                    <a:pt x="21352" y="0"/>
                  </a:moveTo>
                  <a:lnTo>
                    <a:pt x="20558" y="2778"/>
                  </a:lnTo>
                  <a:lnTo>
                    <a:pt x="24765" y="3651"/>
                  </a:lnTo>
                  <a:lnTo>
                    <a:pt x="28257" y="6032"/>
                  </a:lnTo>
                  <a:lnTo>
                    <a:pt x="31036" y="9762"/>
                  </a:lnTo>
                  <a:lnTo>
                    <a:pt x="33099" y="14446"/>
                  </a:lnTo>
                  <a:lnTo>
                    <a:pt x="34369" y="19843"/>
                  </a:lnTo>
                  <a:lnTo>
                    <a:pt x="34766" y="25876"/>
                  </a:lnTo>
                  <a:lnTo>
                    <a:pt x="34211" y="32147"/>
                  </a:lnTo>
                  <a:lnTo>
                    <a:pt x="32782" y="36830"/>
                  </a:lnTo>
                  <a:lnTo>
                    <a:pt x="30797" y="40163"/>
                  </a:lnTo>
                  <a:lnTo>
                    <a:pt x="28257" y="42306"/>
                  </a:lnTo>
                  <a:lnTo>
                    <a:pt x="25638" y="43497"/>
                  </a:lnTo>
                  <a:lnTo>
                    <a:pt x="23018" y="43815"/>
                  </a:lnTo>
                  <a:lnTo>
                    <a:pt x="18971" y="43021"/>
                  </a:lnTo>
                  <a:lnTo>
                    <a:pt x="15796" y="40798"/>
                  </a:lnTo>
                  <a:lnTo>
                    <a:pt x="13335" y="37623"/>
                  </a:lnTo>
                  <a:lnTo>
                    <a:pt x="11510" y="33735"/>
                  </a:lnTo>
                  <a:lnTo>
                    <a:pt x="10240" y="29527"/>
                  </a:lnTo>
                  <a:lnTo>
                    <a:pt x="9446" y="25320"/>
                  </a:lnTo>
                  <a:lnTo>
                    <a:pt x="9048" y="21431"/>
                  </a:lnTo>
                  <a:lnTo>
                    <a:pt x="8890" y="18256"/>
                  </a:lnTo>
                  <a:lnTo>
                    <a:pt x="9128" y="14605"/>
                  </a:lnTo>
                  <a:lnTo>
                    <a:pt x="9842" y="11510"/>
                  </a:lnTo>
                  <a:lnTo>
                    <a:pt x="10874" y="8810"/>
                  </a:lnTo>
                  <a:lnTo>
                    <a:pt x="12382" y="6667"/>
                  </a:lnTo>
                  <a:lnTo>
                    <a:pt x="14128" y="4921"/>
                  </a:lnTo>
                  <a:lnTo>
                    <a:pt x="16113" y="3731"/>
                  </a:lnTo>
                  <a:lnTo>
                    <a:pt x="18256" y="3016"/>
                  </a:lnTo>
                  <a:lnTo>
                    <a:pt x="20558" y="2778"/>
                  </a:lnTo>
                  <a:lnTo>
                    <a:pt x="21352" y="0"/>
                  </a:lnTo>
                  <a:lnTo>
                    <a:pt x="15161" y="872"/>
                  </a:lnTo>
                  <a:lnTo>
                    <a:pt x="9922" y="3253"/>
                  </a:lnTo>
                  <a:lnTo>
                    <a:pt x="5715" y="6985"/>
                  </a:lnTo>
                  <a:lnTo>
                    <a:pt x="2540" y="11668"/>
                  </a:lnTo>
                  <a:lnTo>
                    <a:pt x="635" y="17066"/>
                  </a:lnTo>
                  <a:lnTo>
                    <a:pt x="0" y="23018"/>
                  </a:lnTo>
                  <a:lnTo>
                    <a:pt x="635" y="29368"/>
                  </a:lnTo>
                  <a:lnTo>
                    <a:pt x="2698" y="35003"/>
                  </a:lnTo>
                  <a:lnTo>
                    <a:pt x="6032" y="39766"/>
                  </a:lnTo>
                  <a:lnTo>
                    <a:pt x="10398" y="43418"/>
                  </a:lnTo>
                  <a:lnTo>
                    <a:pt x="15637" y="45720"/>
                  </a:lnTo>
                  <a:lnTo>
                    <a:pt x="21669" y="46593"/>
                  </a:lnTo>
                  <a:lnTo>
                    <a:pt x="28496" y="45481"/>
                  </a:lnTo>
                  <a:lnTo>
                    <a:pt x="34052" y="42625"/>
                  </a:lnTo>
                  <a:lnTo>
                    <a:pt x="38258" y="38417"/>
                  </a:lnTo>
                  <a:lnTo>
                    <a:pt x="41275" y="33416"/>
                  </a:lnTo>
                  <a:lnTo>
                    <a:pt x="43101" y="28098"/>
                  </a:lnTo>
                  <a:lnTo>
                    <a:pt x="43656" y="23018"/>
                  </a:lnTo>
                  <a:lnTo>
                    <a:pt x="43179" y="17860"/>
                  </a:lnTo>
                  <a:lnTo>
                    <a:pt x="41990" y="13335"/>
                  </a:lnTo>
                  <a:lnTo>
                    <a:pt x="40085" y="9366"/>
                  </a:lnTo>
                  <a:lnTo>
                    <a:pt x="37386" y="6112"/>
                  </a:lnTo>
                  <a:lnTo>
                    <a:pt x="34052" y="3492"/>
                  </a:lnTo>
                  <a:lnTo>
                    <a:pt x="30321" y="1587"/>
                  </a:lnTo>
                  <a:lnTo>
                    <a:pt x="26035" y="397"/>
                  </a:lnTo>
                  <a:lnTo>
                    <a:pt x="21352" y="0"/>
                  </a:lnTo>
                  <a:close/>
                </a:path>
              </a:pathLst>
            </a:custGeom>
            <a:solidFill>
              <a:srgbClr val="000000"/>
            </a:solidFill>
          </p:spPr>
          <p:txBody>
            <a:bodyPr vert="horz" lIns="91440" tIns="45720" rIns="91440" bIns="45720" anchor="t"/>
            <a:lstStyle/>
            <a:p>
              <a:endParaRPr lang="en-IN"/>
            </a:p>
          </p:txBody>
        </p:sp>
        <p:sp>
          <p:nvSpPr>
            <p:cNvPr id="3179" name="Shape 7919"/>
            <p:cNvSpPr/>
            <p:nvPr/>
          </p:nvSpPr>
          <p:spPr>
            <a:xfrm>
              <a:off x="4946347" y="6631034"/>
              <a:ext cx="39528" cy="46593"/>
            </a:xfrm>
            <a:custGeom>
              <a:avLst/>
              <a:gdLst/>
              <a:ahLst/>
              <a:cxnLst/>
              <a:rect l="0" t="0" r="0" b="0"/>
              <a:pathLst>
                <a:path w="39528" h="46593">
                  <a:moveTo>
                    <a:pt x="20241" y="0"/>
                  </a:moveTo>
                  <a:lnTo>
                    <a:pt x="18019" y="3572"/>
                  </a:lnTo>
                  <a:lnTo>
                    <a:pt x="21431" y="4127"/>
                  </a:lnTo>
                  <a:lnTo>
                    <a:pt x="23812" y="5476"/>
                  </a:lnTo>
                  <a:lnTo>
                    <a:pt x="25480" y="7541"/>
                  </a:lnTo>
                  <a:lnTo>
                    <a:pt x="26511" y="9922"/>
                  </a:lnTo>
                  <a:lnTo>
                    <a:pt x="27544" y="15001"/>
                  </a:lnTo>
                  <a:lnTo>
                    <a:pt x="7143" y="15001"/>
                  </a:lnTo>
                  <a:lnTo>
                    <a:pt x="7858" y="12065"/>
                  </a:lnTo>
                  <a:lnTo>
                    <a:pt x="8731" y="9525"/>
                  </a:lnTo>
                  <a:lnTo>
                    <a:pt x="9842" y="7541"/>
                  </a:lnTo>
                  <a:lnTo>
                    <a:pt x="11112" y="6032"/>
                  </a:lnTo>
                  <a:lnTo>
                    <a:pt x="14287" y="4127"/>
                  </a:lnTo>
                  <a:lnTo>
                    <a:pt x="18019" y="3572"/>
                  </a:lnTo>
                  <a:lnTo>
                    <a:pt x="20241" y="0"/>
                  </a:lnTo>
                  <a:lnTo>
                    <a:pt x="15955" y="476"/>
                  </a:lnTo>
                  <a:lnTo>
                    <a:pt x="11430" y="2222"/>
                  </a:lnTo>
                  <a:lnTo>
                    <a:pt x="7143" y="5318"/>
                  </a:lnTo>
                  <a:lnTo>
                    <a:pt x="3492" y="9922"/>
                  </a:lnTo>
                  <a:lnTo>
                    <a:pt x="952" y="16192"/>
                  </a:lnTo>
                  <a:lnTo>
                    <a:pt x="0" y="24368"/>
                  </a:lnTo>
                  <a:lnTo>
                    <a:pt x="397" y="29368"/>
                  </a:lnTo>
                  <a:lnTo>
                    <a:pt x="1350" y="33735"/>
                  </a:lnTo>
                  <a:lnTo>
                    <a:pt x="2857" y="37543"/>
                  </a:lnTo>
                  <a:lnTo>
                    <a:pt x="5080" y="40718"/>
                  </a:lnTo>
                  <a:lnTo>
                    <a:pt x="7778" y="43260"/>
                  </a:lnTo>
                  <a:lnTo>
                    <a:pt x="10953" y="45085"/>
                  </a:lnTo>
                  <a:lnTo>
                    <a:pt x="14526" y="46196"/>
                  </a:lnTo>
                  <a:lnTo>
                    <a:pt x="18494" y="46593"/>
                  </a:lnTo>
                  <a:lnTo>
                    <a:pt x="23495" y="45957"/>
                  </a:lnTo>
                  <a:lnTo>
                    <a:pt x="27702" y="44370"/>
                  </a:lnTo>
                  <a:lnTo>
                    <a:pt x="31194" y="42147"/>
                  </a:lnTo>
                  <a:lnTo>
                    <a:pt x="33972" y="39450"/>
                  </a:lnTo>
                  <a:lnTo>
                    <a:pt x="36195" y="36671"/>
                  </a:lnTo>
                  <a:lnTo>
                    <a:pt x="37782" y="33972"/>
                  </a:lnTo>
                  <a:lnTo>
                    <a:pt x="38893" y="31670"/>
                  </a:lnTo>
                  <a:lnTo>
                    <a:pt x="39528" y="30003"/>
                  </a:lnTo>
                  <a:lnTo>
                    <a:pt x="37941" y="29368"/>
                  </a:lnTo>
                  <a:lnTo>
                    <a:pt x="34925" y="33655"/>
                  </a:lnTo>
                  <a:lnTo>
                    <a:pt x="32702" y="35877"/>
                  </a:lnTo>
                  <a:lnTo>
                    <a:pt x="29925" y="37862"/>
                  </a:lnTo>
                  <a:lnTo>
                    <a:pt x="26591" y="39211"/>
                  </a:lnTo>
                  <a:lnTo>
                    <a:pt x="22622" y="39766"/>
                  </a:lnTo>
                  <a:lnTo>
                    <a:pt x="19208" y="39370"/>
                  </a:lnTo>
                  <a:lnTo>
                    <a:pt x="15875" y="38020"/>
                  </a:lnTo>
                  <a:lnTo>
                    <a:pt x="12700" y="35481"/>
                  </a:lnTo>
                  <a:lnTo>
                    <a:pt x="10001" y="31591"/>
                  </a:lnTo>
                  <a:lnTo>
                    <a:pt x="8890" y="28972"/>
                  </a:lnTo>
                  <a:lnTo>
                    <a:pt x="7937" y="25876"/>
                  </a:lnTo>
                  <a:lnTo>
                    <a:pt x="7302" y="22303"/>
                  </a:lnTo>
                  <a:lnTo>
                    <a:pt x="6826" y="18176"/>
                  </a:lnTo>
                  <a:lnTo>
                    <a:pt x="37624" y="18176"/>
                  </a:lnTo>
                  <a:lnTo>
                    <a:pt x="36988" y="13652"/>
                  </a:lnTo>
                  <a:lnTo>
                    <a:pt x="35798" y="9842"/>
                  </a:lnTo>
                  <a:lnTo>
                    <a:pt x="34131" y="6667"/>
                  </a:lnTo>
                  <a:lnTo>
                    <a:pt x="32067" y="4206"/>
                  </a:lnTo>
                  <a:lnTo>
                    <a:pt x="29527" y="2301"/>
                  </a:lnTo>
                  <a:lnTo>
                    <a:pt x="26750"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180" name="Shape 7920"/>
            <p:cNvSpPr/>
            <p:nvPr/>
          </p:nvSpPr>
          <p:spPr>
            <a:xfrm>
              <a:off x="4847446" y="6608968"/>
              <a:ext cx="46037" cy="68659"/>
            </a:xfrm>
            <a:custGeom>
              <a:avLst/>
              <a:gdLst/>
              <a:ahLst/>
              <a:cxnLst/>
              <a:rect l="0" t="0" r="0" b="0"/>
              <a:pathLst>
                <a:path w="46037" h="68659">
                  <a:moveTo>
                    <a:pt x="38893" y="0"/>
                  </a:moveTo>
                  <a:lnTo>
                    <a:pt x="24288" y="4366"/>
                  </a:lnTo>
                  <a:lnTo>
                    <a:pt x="24288" y="5953"/>
                  </a:lnTo>
                  <a:lnTo>
                    <a:pt x="26669" y="5873"/>
                  </a:lnTo>
                  <a:lnTo>
                    <a:pt x="29209" y="6191"/>
                  </a:lnTo>
                  <a:lnTo>
                    <a:pt x="30479" y="7222"/>
                  </a:lnTo>
                  <a:lnTo>
                    <a:pt x="31036" y="10873"/>
                  </a:lnTo>
                  <a:lnTo>
                    <a:pt x="31036" y="26352"/>
                  </a:lnTo>
                  <a:lnTo>
                    <a:pt x="28654" y="24447"/>
                  </a:lnTo>
                  <a:lnTo>
                    <a:pt x="26193" y="23097"/>
                  </a:lnTo>
                  <a:lnTo>
                    <a:pt x="23494" y="22303"/>
                  </a:lnTo>
                  <a:lnTo>
                    <a:pt x="22761" y="22244"/>
                  </a:lnTo>
                  <a:lnTo>
                    <a:pt x="20874" y="24844"/>
                  </a:lnTo>
                  <a:lnTo>
                    <a:pt x="24288" y="25478"/>
                  </a:lnTo>
                  <a:lnTo>
                    <a:pt x="27463" y="27304"/>
                  </a:lnTo>
                  <a:lnTo>
                    <a:pt x="29766" y="30321"/>
                  </a:lnTo>
                  <a:lnTo>
                    <a:pt x="31036" y="34766"/>
                  </a:lnTo>
                  <a:lnTo>
                    <a:pt x="31036" y="57547"/>
                  </a:lnTo>
                  <a:lnTo>
                    <a:pt x="29924" y="59928"/>
                  </a:lnTo>
                  <a:lnTo>
                    <a:pt x="27861" y="61832"/>
                  </a:lnTo>
                  <a:lnTo>
                    <a:pt x="25241" y="63103"/>
                  </a:lnTo>
                  <a:lnTo>
                    <a:pt x="22225" y="63500"/>
                  </a:lnTo>
                  <a:lnTo>
                    <a:pt x="18970" y="63023"/>
                  </a:lnTo>
                  <a:lnTo>
                    <a:pt x="15795" y="61516"/>
                  </a:lnTo>
                  <a:lnTo>
                    <a:pt x="13017" y="58896"/>
                  </a:lnTo>
                  <a:lnTo>
                    <a:pt x="10716" y="55007"/>
                  </a:lnTo>
                  <a:lnTo>
                    <a:pt x="9207" y="49767"/>
                  </a:lnTo>
                  <a:lnTo>
                    <a:pt x="8572" y="43179"/>
                  </a:lnTo>
                  <a:lnTo>
                    <a:pt x="9128" y="37067"/>
                  </a:lnTo>
                  <a:lnTo>
                    <a:pt x="10555" y="32463"/>
                  </a:lnTo>
                  <a:lnTo>
                    <a:pt x="12620" y="28972"/>
                  </a:lnTo>
                  <a:lnTo>
                    <a:pt x="15161" y="26669"/>
                  </a:lnTo>
                  <a:lnTo>
                    <a:pt x="18018" y="25319"/>
                  </a:lnTo>
                  <a:lnTo>
                    <a:pt x="20874" y="24844"/>
                  </a:lnTo>
                  <a:lnTo>
                    <a:pt x="22761" y="22244"/>
                  </a:lnTo>
                  <a:lnTo>
                    <a:pt x="20558" y="22066"/>
                  </a:lnTo>
                  <a:lnTo>
                    <a:pt x="15161" y="22938"/>
                  </a:lnTo>
                  <a:lnTo>
                    <a:pt x="10318" y="25478"/>
                  </a:lnTo>
                  <a:lnTo>
                    <a:pt x="6191" y="29368"/>
                  </a:lnTo>
                  <a:lnTo>
                    <a:pt x="2937" y="34369"/>
                  </a:lnTo>
                  <a:lnTo>
                    <a:pt x="793" y="40163"/>
                  </a:lnTo>
                  <a:lnTo>
                    <a:pt x="0" y="46434"/>
                  </a:lnTo>
                  <a:lnTo>
                    <a:pt x="634" y="53181"/>
                  </a:lnTo>
                  <a:lnTo>
                    <a:pt x="2302" y="58419"/>
                  </a:lnTo>
                  <a:lnTo>
                    <a:pt x="4762" y="62309"/>
                  </a:lnTo>
                  <a:lnTo>
                    <a:pt x="7619" y="65087"/>
                  </a:lnTo>
                  <a:lnTo>
                    <a:pt x="10636" y="66913"/>
                  </a:lnTo>
                  <a:lnTo>
                    <a:pt x="13573" y="68023"/>
                  </a:lnTo>
                  <a:lnTo>
                    <a:pt x="16192" y="68579"/>
                  </a:lnTo>
                  <a:lnTo>
                    <a:pt x="18097" y="68659"/>
                  </a:lnTo>
                  <a:lnTo>
                    <a:pt x="22939" y="68023"/>
                  </a:lnTo>
                  <a:lnTo>
                    <a:pt x="26511" y="66516"/>
                  </a:lnTo>
                  <a:lnTo>
                    <a:pt x="29131" y="64452"/>
                  </a:lnTo>
                  <a:lnTo>
                    <a:pt x="30877" y="62309"/>
                  </a:lnTo>
                  <a:lnTo>
                    <a:pt x="31036" y="62309"/>
                  </a:lnTo>
                  <a:lnTo>
                    <a:pt x="31036" y="68341"/>
                  </a:lnTo>
                  <a:lnTo>
                    <a:pt x="31432" y="68659"/>
                  </a:lnTo>
                  <a:lnTo>
                    <a:pt x="38893" y="66039"/>
                  </a:lnTo>
                  <a:lnTo>
                    <a:pt x="46037" y="63500"/>
                  </a:lnTo>
                  <a:lnTo>
                    <a:pt x="46037" y="61912"/>
                  </a:lnTo>
                  <a:lnTo>
                    <a:pt x="43259" y="61912"/>
                  </a:lnTo>
                  <a:lnTo>
                    <a:pt x="41354" y="61594"/>
                  </a:lnTo>
                  <a:lnTo>
                    <a:pt x="40243" y="60801"/>
                  </a:lnTo>
                  <a:lnTo>
                    <a:pt x="39608" y="59689"/>
                  </a:lnTo>
                  <a:lnTo>
                    <a:pt x="39369" y="58261"/>
                  </a:lnTo>
                  <a:lnTo>
                    <a:pt x="39369" y="158"/>
                  </a:lnTo>
                  <a:lnTo>
                    <a:pt x="38893" y="0"/>
                  </a:lnTo>
                  <a:close/>
                </a:path>
              </a:pathLst>
            </a:custGeom>
            <a:solidFill>
              <a:srgbClr val="000000"/>
            </a:solidFill>
          </p:spPr>
          <p:txBody>
            <a:bodyPr vert="horz" lIns="91440" tIns="45720" rIns="91440" bIns="45720" anchor="t"/>
            <a:lstStyle/>
            <a:p>
              <a:endParaRPr lang="en-IN"/>
            </a:p>
          </p:txBody>
        </p:sp>
        <p:sp>
          <p:nvSpPr>
            <p:cNvPr id="3181" name="Shape 7921"/>
            <p:cNvSpPr/>
            <p:nvPr/>
          </p:nvSpPr>
          <p:spPr>
            <a:xfrm>
              <a:off x="6358508" y="6631113"/>
              <a:ext cx="11032" cy="11033"/>
            </a:xfrm>
            <a:custGeom>
              <a:avLst/>
              <a:gdLst/>
              <a:ahLst/>
              <a:cxnLst/>
              <a:rect l="0" t="0" r="0" b="0"/>
              <a:pathLst>
                <a:path w="11032" h="11033">
                  <a:moveTo>
                    <a:pt x="5476" y="0"/>
                  </a:moveTo>
                  <a:lnTo>
                    <a:pt x="3412" y="477"/>
                  </a:lnTo>
                  <a:lnTo>
                    <a:pt x="1666" y="1667"/>
                  </a:lnTo>
                  <a:lnTo>
                    <a:pt x="475" y="3413"/>
                  </a:lnTo>
                  <a:lnTo>
                    <a:pt x="0" y="5714"/>
                  </a:lnTo>
                  <a:lnTo>
                    <a:pt x="555" y="8096"/>
                  </a:lnTo>
                  <a:lnTo>
                    <a:pt x="1984" y="9763"/>
                  </a:lnTo>
                  <a:lnTo>
                    <a:pt x="3730" y="10716"/>
                  </a:lnTo>
                  <a:lnTo>
                    <a:pt x="5476" y="11033"/>
                  </a:lnTo>
                  <a:lnTo>
                    <a:pt x="7222" y="10716"/>
                  </a:lnTo>
                  <a:lnTo>
                    <a:pt x="8969" y="9763"/>
                  </a:lnTo>
                  <a:lnTo>
                    <a:pt x="10397" y="8096"/>
                  </a:lnTo>
                  <a:lnTo>
                    <a:pt x="11032" y="5714"/>
                  </a:lnTo>
                  <a:lnTo>
                    <a:pt x="10556" y="3493"/>
                  </a:lnTo>
                  <a:lnTo>
                    <a:pt x="9365" y="1746"/>
                  </a:lnTo>
                  <a:lnTo>
                    <a:pt x="7540" y="477"/>
                  </a:lnTo>
                  <a:lnTo>
                    <a:pt x="5476" y="0"/>
                  </a:lnTo>
                  <a:close/>
                </a:path>
              </a:pathLst>
            </a:custGeom>
            <a:solidFill>
              <a:srgbClr val="000000"/>
            </a:solidFill>
          </p:spPr>
          <p:txBody>
            <a:bodyPr vert="horz" lIns="91440" tIns="45720" rIns="91440" bIns="45720" anchor="t"/>
            <a:lstStyle/>
            <a:p>
              <a:endParaRPr lang="en-IN"/>
            </a:p>
          </p:txBody>
        </p:sp>
        <p:sp>
          <p:nvSpPr>
            <p:cNvPr id="3182" name="Shape 7922"/>
            <p:cNvSpPr/>
            <p:nvPr/>
          </p:nvSpPr>
          <p:spPr>
            <a:xfrm>
              <a:off x="5759704" y="6631034"/>
              <a:ext cx="75247" cy="45561"/>
            </a:xfrm>
            <a:custGeom>
              <a:avLst/>
              <a:gdLst/>
              <a:ahLst/>
              <a:cxnLst/>
              <a:rect l="0" t="0" r="0" b="0"/>
              <a:pathLst>
                <a:path w="75247" h="45561">
                  <a:moveTo>
                    <a:pt x="14207" y="0"/>
                  </a:moveTo>
                  <a:lnTo>
                    <a:pt x="317" y="4445"/>
                  </a:lnTo>
                  <a:lnTo>
                    <a:pt x="317" y="6191"/>
                  </a:lnTo>
                  <a:lnTo>
                    <a:pt x="3492" y="5793"/>
                  </a:lnTo>
                  <a:lnTo>
                    <a:pt x="4762" y="5873"/>
                  </a:lnTo>
                  <a:lnTo>
                    <a:pt x="5793" y="6587"/>
                  </a:lnTo>
                  <a:lnTo>
                    <a:pt x="6667" y="8493"/>
                  </a:lnTo>
                  <a:lnTo>
                    <a:pt x="6984" y="12065"/>
                  </a:lnTo>
                  <a:lnTo>
                    <a:pt x="6984" y="37147"/>
                  </a:lnTo>
                  <a:lnTo>
                    <a:pt x="6428" y="41037"/>
                  </a:lnTo>
                  <a:lnTo>
                    <a:pt x="4999" y="43021"/>
                  </a:lnTo>
                  <a:lnTo>
                    <a:pt x="2777" y="43893"/>
                  </a:lnTo>
                  <a:lnTo>
                    <a:pt x="0" y="44132"/>
                  </a:lnTo>
                  <a:lnTo>
                    <a:pt x="0" y="45561"/>
                  </a:lnTo>
                  <a:lnTo>
                    <a:pt x="21986" y="45561"/>
                  </a:lnTo>
                  <a:lnTo>
                    <a:pt x="21986" y="44132"/>
                  </a:lnTo>
                  <a:lnTo>
                    <a:pt x="17382" y="43338"/>
                  </a:lnTo>
                  <a:lnTo>
                    <a:pt x="15875" y="41751"/>
                  </a:lnTo>
                  <a:lnTo>
                    <a:pt x="15239" y="38972"/>
                  </a:lnTo>
                  <a:lnTo>
                    <a:pt x="15239" y="11032"/>
                  </a:lnTo>
                  <a:lnTo>
                    <a:pt x="15636" y="10397"/>
                  </a:lnTo>
                  <a:lnTo>
                    <a:pt x="16747" y="9287"/>
                  </a:lnTo>
                  <a:lnTo>
                    <a:pt x="18414" y="7857"/>
                  </a:lnTo>
                  <a:lnTo>
                    <a:pt x="20716" y="6587"/>
                  </a:lnTo>
                  <a:lnTo>
                    <a:pt x="23494" y="5556"/>
                  </a:lnTo>
                  <a:lnTo>
                    <a:pt x="26669" y="5160"/>
                  </a:lnTo>
                  <a:lnTo>
                    <a:pt x="29923" y="5873"/>
                  </a:lnTo>
                  <a:lnTo>
                    <a:pt x="31987" y="7857"/>
                  </a:lnTo>
                  <a:lnTo>
                    <a:pt x="33178" y="11191"/>
                  </a:lnTo>
                  <a:lnTo>
                    <a:pt x="33496" y="15557"/>
                  </a:lnTo>
                  <a:lnTo>
                    <a:pt x="33496" y="37068"/>
                  </a:lnTo>
                  <a:lnTo>
                    <a:pt x="33098" y="40878"/>
                  </a:lnTo>
                  <a:lnTo>
                    <a:pt x="31828" y="42941"/>
                  </a:lnTo>
                  <a:lnTo>
                    <a:pt x="29764" y="43815"/>
                  </a:lnTo>
                  <a:lnTo>
                    <a:pt x="26748" y="44132"/>
                  </a:lnTo>
                  <a:lnTo>
                    <a:pt x="26748" y="45561"/>
                  </a:lnTo>
                  <a:lnTo>
                    <a:pt x="48973" y="45561"/>
                  </a:lnTo>
                  <a:lnTo>
                    <a:pt x="48973" y="44132"/>
                  </a:lnTo>
                  <a:lnTo>
                    <a:pt x="45322" y="43656"/>
                  </a:lnTo>
                  <a:lnTo>
                    <a:pt x="43893" y="42862"/>
                  </a:lnTo>
                  <a:lnTo>
                    <a:pt x="42782" y="41512"/>
                  </a:lnTo>
                  <a:lnTo>
                    <a:pt x="42068" y="39291"/>
                  </a:lnTo>
                  <a:lnTo>
                    <a:pt x="41830" y="36195"/>
                  </a:lnTo>
                  <a:lnTo>
                    <a:pt x="41830" y="11191"/>
                  </a:lnTo>
                  <a:lnTo>
                    <a:pt x="43656" y="8890"/>
                  </a:lnTo>
                  <a:lnTo>
                    <a:pt x="46116" y="6985"/>
                  </a:lnTo>
                  <a:lnTo>
                    <a:pt x="49132" y="5635"/>
                  </a:lnTo>
                  <a:lnTo>
                    <a:pt x="52783" y="5160"/>
                  </a:lnTo>
                  <a:lnTo>
                    <a:pt x="55799" y="5635"/>
                  </a:lnTo>
                  <a:lnTo>
                    <a:pt x="57863" y="6906"/>
                  </a:lnTo>
                  <a:lnTo>
                    <a:pt x="59054" y="8731"/>
                  </a:lnTo>
                  <a:lnTo>
                    <a:pt x="59768" y="11032"/>
                  </a:lnTo>
                  <a:lnTo>
                    <a:pt x="60086" y="16033"/>
                  </a:lnTo>
                  <a:lnTo>
                    <a:pt x="60086" y="36988"/>
                  </a:lnTo>
                  <a:lnTo>
                    <a:pt x="59927" y="39607"/>
                  </a:lnTo>
                  <a:lnTo>
                    <a:pt x="59451" y="41433"/>
                  </a:lnTo>
                  <a:lnTo>
                    <a:pt x="58657" y="42703"/>
                  </a:lnTo>
                  <a:lnTo>
                    <a:pt x="57467" y="43418"/>
                  </a:lnTo>
                  <a:lnTo>
                    <a:pt x="55721" y="43815"/>
                  </a:lnTo>
                  <a:lnTo>
                    <a:pt x="53498" y="44132"/>
                  </a:lnTo>
                  <a:lnTo>
                    <a:pt x="53498" y="45561"/>
                  </a:lnTo>
                  <a:lnTo>
                    <a:pt x="75247" y="45561"/>
                  </a:lnTo>
                  <a:lnTo>
                    <a:pt x="75247" y="44132"/>
                  </a:lnTo>
                  <a:lnTo>
                    <a:pt x="72627" y="43893"/>
                  </a:lnTo>
                  <a:lnTo>
                    <a:pt x="70087" y="43021"/>
                  </a:lnTo>
                  <a:lnTo>
                    <a:pt x="68897" y="41512"/>
                  </a:lnTo>
                  <a:lnTo>
                    <a:pt x="68341" y="38020"/>
                  </a:lnTo>
                  <a:lnTo>
                    <a:pt x="68341" y="17621"/>
                  </a:lnTo>
                  <a:lnTo>
                    <a:pt x="67627" y="9842"/>
                  </a:lnTo>
                  <a:lnTo>
                    <a:pt x="66357" y="6112"/>
                  </a:lnTo>
                  <a:lnTo>
                    <a:pt x="64293" y="2937"/>
                  </a:lnTo>
                  <a:lnTo>
                    <a:pt x="61118" y="793"/>
                  </a:lnTo>
                  <a:lnTo>
                    <a:pt x="56673" y="0"/>
                  </a:lnTo>
                  <a:lnTo>
                    <a:pt x="52942" y="476"/>
                  </a:lnTo>
                  <a:lnTo>
                    <a:pt x="49529" y="1666"/>
                  </a:lnTo>
                  <a:lnTo>
                    <a:pt x="44052" y="5080"/>
                  </a:lnTo>
                  <a:lnTo>
                    <a:pt x="42068" y="6906"/>
                  </a:lnTo>
                  <a:lnTo>
                    <a:pt x="40718" y="8335"/>
                  </a:lnTo>
                  <a:lnTo>
                    <a:pt x="39528" y="5238"/>
                  </a:lnTo>
                  <a:lnTo>
                    <a:pt x="37384" y="2618"/>
                  </a:lnTo>
                  <a:lnTo>
                    <a:pt x="34368" y="713"/>
                  </a:lnTo>
                  <a:lnTo>
                    <a:pt x="30162" y="0"/>
                  </a:lnTo>
                  <a:lnTo>
                    <a:pt x="26272" y="635"/>
                  </a:lnTo>
                  <a:lnTo>
                    <a:pt x="22621" y="2222"/>
                  </a:lnTo>
                  <a:lnTo>
                    <a:pt x="18969" y="4603"/>
                  </a:lnTo>
                  <a:lnTo>
                    <a:pt x="14842" y="7620"/>
                  </a:lnTo>
                  <a:lnTo>
                    <a:pt x="14842" y="237"/>
                  </a:lnTo>
                  <a:lnTo>
                    <a:pt x="14207" y="0"/>
                  </a:lnTo>
                  <a:close/>
                </a:path>
              </a:pathLst>
            </a:custGeom>
            <a:solidFill>
              <a:srgbClr val="000000"/>
            </a:solidFill>
          </p:spPr>
          <p:txBody>
            <a:bodyPr vert="horz" lIns="91440" tIns="45720" rIns="91440" bIns="45720" anchor="t"/>
            <a:lstStyle/>
            <a:p>
              <a:endParaRPr lang="en-IN"/>
            </a:p>
          </p:txBody>
        </p:sp>
        <p:sp>
          <p:nvSpPr>
            <p:cNvPr id="3183" name="Shape 7923"/>
            <p:cNvSpPr/>
            <p:nvPr/>
          </p:nvSpPr>
          <p:spPr>
            <a:xfrm>
              <a:off x="6263258" y="6608968"/>
              <a:ext cx="47306" cy="67627"/>
            </a:xfrm>
            <a:custGeom>
              <a:avLst/>
              <a:gdLst/>
              <a:ahLst/>
              <a:cxnLst/>
              <a:rect l="0" t="0" r="0" b="0"/>
              <a:pathLst>
                <a:path w="47306" h="67627">
                  <a:moveTo>
                    <a:pt x="14127" y="0"/>
                  </a:moveTo>
                  <a:lnTo>
                    <a:pt x="79" y="4366"/>
                  </a:lnTo>
                  <a:lnTo>
                    <a:pt x="79" y="5953"/>
                  </a:lnTo>
                  <a:lnTo>
                    <a:pt x="952" y="5873"/>
                  </a:lnTo>
                  <a:lnTo>
                    <a:pt x="1984" y="5873"/>
                  </a:lnTo>
                  <a:lnTo>
                    <a:pt x="4523" y="6191"/>
                  </a:lnTo>
                  <a:lnTo>
                    <a:pt x="5794" y="7222"/>
                  </a:lnTo>
                  <a:lnTo>
                    <a:pt x="6350" y="10873"/>
                  </a:lnTo>
                  <a:lnTo>
                    <a:pt x="6350" y="57547"/>
                  </a:lnTo>
                  <a:lnTo>
                    <a:pt x="6270" y="60642"/>
                  </a:lnTo>
                  <a:lnTo>
                    <a:pt x="5874" y="62864"/>
                  </a:lnTo>
                  <a:lnTo>
                    <a:pt x="5237" y="64293"/>
                  </a:lnTo>
                  <a:lnTo>
                    <a:pt x="4047" y="65246"/>
                  </a:lnTo>
                  <a:lnTo>
                    <a:pt x="2301" y="65801"/>
                  </a:lnTo>
                  <a:lnTo>
                    <a:pt x="0" y="66198"/>
                  </a:lnTo>
                  <a:lnTo>
                    <a:pt x="0" y="67627"/>
                  </a:lnTo>
                  <a:lnTo>
                    <a:pt x="21351" y="67627"/>
                  </a:lnTo>
                  <a:lnTo>
                    <a:pt x="21351" y="66198"/>
                  </a:lnTo>
                  <a:lnTo>
                    <a:pt x="17541" y="65404"/>
                  </a:lnTo>
                  <a:lnTo>
                    <a:pt x="16192" y="64611"/>
                  </a:lnTo>
                  <a:lnTo>
                    <a:pt x="15319" y="63103"/>
                  </a:lnTo>
                  <a:lnTo>
                    <a:pt x="14842" y="60801"/>
                  </a:lnTo>
                  <a:lnTo>
                    <a:pt x="14684" y="57547"/>
                  </a:lnTo>
                  <a:lnTo>
                    <a:pt x="14684" y="33654"/>
                  </a:lnTo>
                  <a:lnTo>
                    <a:pt x="17621" y="30717"/>
                  </a:lnTo>
                  <a:lnTo>
                    <a:pt x="20477" y="28733"/>
                  </a:lnTo>
                  <a:lnTo>
                    <a:pt x="23097" y="27701"/>
                  </a:lnTo>
                  <a:lnTo>
                    <a:pt x="25479" y="27463"/>
                  </a:lnTo>
                  <a:lnTo>
                    <a:pt x="28971" y="28098"/>
                  </a:lnTo>
                  <a:lnTo>
                    <a:pt x="31274" y="30162"/>
                  </a:lnTo>
                  <a:lnTo>
                    <a:pt x="32622" y="33416"/>
                  </a:lnTo>
                  <a:lnTo>
                    <a:pt x="33098" y="37941"/>
                  </a:lnTo>
                  <a:lnTo>
                    <a:pt x="33098" y="57547"/>
                  </a:lnTo>
                  <a:lnTo>
                    <a:pt x="32940" y="60801"/>
                  </a:lnTo>
                  <a:lnTo>
                    <a:pt x="32384" y="63103"/>
                  </a:lnTo>
                  <a:lnTo>
                    <a:pt x="31511" y="64611"/>
                  </a:lnTo>
                  <a:lnTo>
                    <a:pt x="30241" y="65404"/>
                  </a:lnTo>
                  <a:lnTo>
                    <a:pt x="26352" y="66198"/>
                  </a:lnTo>
                  <a:lnTo>
                    <a:pt x="26352" y="67627"/>
                  </a:lnTo>
                  <a:lnTo>
                    <a:pt x="47306" y="67627"/>
                  </a:lnTo>
                  <a:lnTo>
                    <a:pt x="47306" y="66198"/>
                  </a:lnTo>
                  <a:lnTo>
                    <a:pt x="45163" y="65722"/>
                  </a:lnTo>
                  <a:lnTo>
                    <a:pt x="43576" y="65087"/>
                  </a:lnTo>
                  <a:lnTo>
                    <a:pt x="42465" y="64213"/>
                  </a:lnTo>
                  <a:lnTo>
                    <a:pt x="41830" y="62784"/>
                  </a:lnTo>
                  <a:lnTo>
                    <a:pt x="41512" y="60642"/>
                  </a:lnTo>
                  <a:lnTo>
                    <a:pt x="41433" y="57547"/>
                  </a:lnTo>
                  <a:lnTo>
                    <a:pt x="41433" y="37861"/>
                  </a:lnTo>
                  <a:lnTo>
                    <a:pt x="41275" y="35242"/>
                  </a:lnTo>
                  <a:lnTo>
                    <a:pt x="40878" y="31988"/>
                  </a:lnTo>
                  <a:lnTo>
                    <a:pt x="39766" y="28494"/>
                  </a:lnTo>
                  <a:lnTo>
                    <a:pt x="37703" y="25319"/>
                  </a:lnTo>
                  <a:lnTo>
                    <a:pt x="34290" y="22938"/>
                  </a:lnTo>
                  <a:lnTo>
                    <a:pt x="29130" y="22066"/>
                  </a:lnTo>
                  <a:lnTo>
                    <a:pt x="24844" y="22622"/>
                  </a:lnTo>
                  <a:lnTo>
                    <a:pt x="21034" y="24288"/>
                  </a:lnTo>
                  <a:lnTo>
                    <a:pt x="17700" y="26828"/>
                  </a:lnTo>
                  <a:lnTo>
                    <a:pt x="14842" y="30241"/>
                  </a:lnTo>
                  <a:lnTo>
                    <a:pt x="14684" y="30241"/>
                  </a:lnTo>
                  <a:lnTo>
                    <a:pt x="14684" y="317"/>
                  </a:lnTo>
                  <a:lnTo>
                    <a:pt x="14127" y="0"/>
                  </a:lnTo>
                  <a:close/>
                </a:path>
              </a:pathLst>
            </a:custGeom>
            <a:solidFill>
              <a:srgbClr val="000000"/>
            </a:solidFill>
          </p:spPr>
          <p:txBody>
            <a:bodyPr vert="horz" lIns="91440" tIns="45720" rIns="91440" bIns="45720" anchor="t"/>
            <a:lstStyle/>
            <a:p>
              <a:endParaRPr lang="en-IN"/>
            </a:p>
          </p:txBody>
        </p:sp>
        <p:sp>
          <p:nvSpPr>
            <p:cNvPr id="3184" name="Shape 7924"/>
            <p:cNvSpPr/>
            <p:nvPr/>
          </p:nvSpPr>
          <p:spPr>
            <a:xfrm>
              <a:off x="6098794" y="6608968"/>
              <a:ext cx="47386" cy="67627"/>
            </a:xfrm>
            <a:custGeom>
              <a:avLst/>
              <a:gdLst/>
              <a:ahLst/>
              <a:cxnLst/>
              <a:rect l="0" t="0" r="0" b="0"/>
              <a:pathLst>
                <a:path w="47386" h="67627">
                  <a:moveTo>
                    <a:pt x="14207" y="0"/>
                  </a:moveTo>
                  <a:lnTo>
                    <a:pt x="78" y="4366"/>
                  </a:lnTo>
                  <a:lnTo>
                    <a:pt x="78" y="5953"/>
                  </a:lnTo>
                  <a:lnTo>
                    <a:pt x="952" y="5873"/>
                  </a:lnTo>
                  <a:lnTo>
                    <a:pt x="1983" y="5873"/>
                  </a:lnTo>
                  <a:lnTo>
                    <a:pt x="4524" y="6191"/>
                  </a:lnTo>
                  <a:lnTo>
                    <a:pt x="5793" y="7222"/>
                  </a:lnTo>
                  <a:lnTo>
                    <a:pt x="6348" y="10873"/>
                  </a:lnTo>
                  <a:lnTo>
                    <a:pt x="6348" y="57547"/>
                  </a:lnTo>
                  <a:lnTo>
                    <a:pt x="6269" y="60642"/>
                  </a:lnTo>
                  <a:lnTo>
                    <a:pt x="5873" y="62864"/>
                  </a:lnTo>
                  <a:lnTo>
                    <a:pt x="5238" y="64293"/>
                  </a:lnTo>
                  <a:lnTo>
                    <a:pt x="4047" y="65246"/>
                  </a:lnTo>
                  <a:lnTo>
                    <a:pt x="2380" y="65801"/>
                  </a:lnTo>
                  <a:lnTo>
                    <a:pt x="0" y="66198"/>
                  </a:lnTo>
                  <a:lnTo>
                    <a:pt x="0" y="67627"/>
                  </a:lnTo>
                  <a:lnTo>
                    <a:pt x="21430" y="67627"/>
                  </a:lnTo>
                  <a:lnTo>
                    <a:pt x="21430" y="66198"/>
                  </a:lnTo>
                  <a:lnTo>
                    <a:pt x="17541" y="65404"/>
                  </a:lnTo>
                  <a:lnTo>
                    <a:pt x="16271" y="64611"/>
                  </a:lnTo>
                  <a:lnTo>
                    <a:pt x="15398" y="63103"/>
                  </a:lnTo>
                  <a:lnTo>
                    <a:pt x="14842" y="60801"/>
                  </a:lnTo>
                  <a:lnTo>
                    <a:pt x="14683" y="57547"/>
                  </a:lnTo>
                  <a:lnTo>
                    <a:pt x="14683" y="33654"/>
                  </a:lnTo>
                  <a:lnTo>
                    <a:pt x="17700" y="30717"/>
                  </a:lnTo>
                  <a:lnTo>
                    <a:pt x="20557" y="28733"/>
                  </a:lnTo>
                  <a:lnTo>
                    <a:pt x="23177" y="27701"/>
                  </a:lnTo>
                  <a:lnTo>
                    <a:pt x="25478" y="27463"/>
                  </a:lnTo>
                  <a:lnTo>
                    <a:pt x="28971" y="28098"/>
                  </a:lnTo>
                  <a:lnTo>
                    <a:pt x="31352" y="30162"/>
                  </a:lnTo>
                  <a:lnTo>
                    <a:pt x="32702" y="33416"/>
                  </a:lnTo>
                  <a:lnTo>
                    <a:pt x="33099" y="37941"/>
                  </a:lnTo>
                  <a:lnTo>
                    <a:pt x="33099" y="57547"/>
                  </a:lnTo>
                  <a:lnTo>
                    <a:pt x="32940" y="60801"/>
                  </a:lnTo>
                  <a:lnTo>
                    <a:pt x="32383" y="63103"/>
                  </a:lnTo>
                  <a:lnTo>
                    <a:pt x="31511" y="64611"/>
                  </a:lnTo>
                  <a:lnTo>
                    <a:pt x="30241" y="65404"/>
                  </a:lnTo>
                  <a:lnTo>
                    <a:pt x="26352" y="66198"/>
                  </a:lnTo>
                  <a:lnTo>
                    <a:pt x="26352" y="67627"/>
                  </a:lnTo>
                  <a:lnTo>
                    <a:pt x="47386" y="67627"/>
                  </a:lnTo>
                  <a:lnTo>
                    <a:pt x="47386" y="66198"/>
                  </a:lnTo>
                  <a:lnTo>
                    <a:pt x="45163" y="65722"/>
                  </a:lnTo>
                  <a:lnTo>
                    <a:pt x="43576" y="65087"/>
                  </a:lnTo>
                  <a:lnTo>
                    <a:pt x="42465" y="64213"/>
                  </a:lnTo>
                  <a:lnTo>
                    <a:pt x="41830" y="62784"/>
                  </a:lnTo>
                  <a:lnTo>
                    <a:pt x="41512" y="60642"/>
                  </a:lnTo>
                  <a:lnTo>
                    <a:pt x="41433" y="57547"/>
                  </a:lnTo>
                  <a:lnTo>
                    <a:pt x="41433" y="37861"/>
                  </a:lnTo>
                  <a:lnTo>
                    <a:pt x="41353" y="35242"/>
                  </a:lnTo>
                  <a:lnTo>
                    <a:pt x="40957" y="31988"/>
                  </a:lnTo>
                  <a:lnTo>
                    <a:pt x="39846" y="28494"/>
                  </a:lnTo>
                  <a:lnTo>
                    <a:pt x="37702" y="25319"/>
                  </a:lnTo>
                  <a:lnTo>
                    <a:pt x="34289" y="22938"/>
                  </a:lnTo>
                  <a:lnTo>
                    <a:pt x="29130" y="22066"/>
                  </a:lnTo>
                  <a:lnTo>
                    <a:pt x="24923" y="22622"/>
                  </a:lnTo>
                  <a:lnTo>
                    <a:pt x="21033" y="24288"/>
                  </a:lnTo>
                  <a:lnTo>
                    <a:pt x="17700" y="26828"/>
                  </a:lnTo>
                  <a:lnTo>
                    <a:pt x="14842" y="30241"/>
                  </a:lnTo>
                  <a:lnTo>
                    <a:pt x="14683" y="30241"/>
                  </a:lnTo>
                  <a:lnTo>
                    <a:pt x="14683" y="317"/>
                  </a:lnTo>
                  <a:lnTo>
                    <a:pt x="14207" y="0"/>
                  </a:lnTo>
                  <a:close/>
                </a:path>
              </a:pathLst>
            </a:custGeom>
            <a:solidFill>
              <a:srgbClr val="000000"/>
            </a:solidFill>
          </p:spPr>
          <p:txBody>
            <a:bodyPr vert="horz" lIns="91440" tIns="45720" rIns="91440" bIns="45720" anchor="t"/>
            <a:lstStyle/>
            <a:p>
              <a:endParaRPr lang="en-IN"/>
            </a:p>
          </p:txBody>
        </p:sp>
        <p:sp>
          <p:nvSpPr>
            <p:cNvPr id="3185" name="Shape 7925"/>
            <p:cNvSpPr/>
            <p:nvPr/>
          </p:nvSpPr>
          <p:spPr>
            <a:xfrm>
              <a:off x="5984572" y="6631034"/>
              <a:ext cx="46513" cy="45561"/>
            </a:xfrm>
            <a:custGeom>
              <a:avLst/>
              <a:gdLst/>
              <a:ahLst/>
              <a:cxnLst/>
              <a:rect l="0" t="0" r="0" b="0"/>
              <a:pathLst>
                <a:path w="46513" h="45561">
                  <a:moveTo>
                    <a:pt x="13652" y="0"/>
                  </a:moveTo>
                  <a:lnTo>
                    <a:pt x="0" y="4445"/>
                  </a:lnTo>
                  <a:lnTo>
                    <a:pt x="0" y="6191"/>
                  </a:lnTo>
                  <a:lnTo>
                    <a:pt x="1111" y="5873"/>
                  </a:lnTo>
                  <a:lnTo>
                    <a:pt x="2857" y="5793"/>
                  </a:lnTo>
                  <a:lnTo>
                    <a:pt x="4127" y="5873"/>
                  </a:lnTo>
                  <a:lnTo>
                    <a:pt x="5238" y="6587"/>
                  </a:lnTo>
                  <a:lnTo>
                    <a:pt x="6032" y="8493"/>
                  </a:lnTo>
                  <a:lnTo>
                    <a:pt x="6350" y="12065"/>
                  </a:lnTo>
                  <a:lnTo>
                    <a:pt x="6350" y="36671"/>
                  </a:lnTo>
                  <a:lnTo>
                    <a:pt x="6112" y="40243"/>
                  </a:lnTo>
                  <a:lnTo>
                    <a:pt x="5080" y="42466"/>
                  </a:lnTo>
                  <a:lnTo>
                    <a:pt x="3175" y="43656"/>
                  </a:lnTo>
                  <a:lnTo>
                    <a:pt x="238" y="44132"/>
                  </a:lnTo>
                  <a:lnTo>
                    <a:pt x="238" y="45561"/>
                  </a:lnTo>
                  <a:lnTo>
                    <a:pt x="21194" y="45561"/>
                  </a:lnTo>
                  <a:lnTo>
                    <a:pt x="21194" y="44132"/>
                  </a:lnTo>
                  <a:lnTo>
                    <a:pt x="18019" y="43656"/>
                  </a:lnTo>
                  <a:lnTo>
                    <a:pt x="16033" y="42625"/>
                  </a:lnTo>
                  <a:lnTo>
                    <a:pt x="15002" y="41116"/>
                  </a:lnTo>
                  <a:lnTo>
                    <a:pt x="14685" y="38972"/>
                  </a:lnTo>
                  <a:lnTo>
                    <a:pt x="14685" y="11112"/>
                  </a:lnTo>
                  <a:lnTo>
                    <a:pt x="17383" y="8651"/>
                  </a:lnTo>
                  <a:lnTo>
                    <a:pt x="19923" y="6906"/>
                  </a:lnTo>
                  <a:lnTo>
                    <a:pt x="22305" y="5873"/>
                  </a:lnTo>
                  <a:lnTo>
                    <a:pt x="24527" y="5476"/>
                  </a:lnTo>
                  <a:lnTo>
                    <a:pt x="28178" y="6112"/>
                  </a:lnTo>
                  <a:lnTo>
                    <a:pt x="30560" y="8016"/>
                  </a:lnTo>
                  <a:lnTo>
                    <a:pt x="31750" y="11032"/>
                  </a:lnTo>
                  <a:lnTo>
                    <a:pt x="32147" y="15081"/>
                  </a:lnTo>
                  <a:lnTo>
                    <a:pt x="32147" y="35797"/>
                  </a:lnTo>
                  <a:lnTo>
                    <a:pt x="31908" y="38972"/>
                  </a:lnTo>
                  <a:lnTo>
                    <a:pt x="31353" y="41195"/>
                  </a:lnTo>
                  <a:lnTo>
                    <a:pt x="30401" y="42625"/>
                  </a:lnTo>
                  <a:lnTo>
                    <a:pt x="29131" y="43418"/>
                  </a:lnTo>
                  <a:lnTo>
                    <a:pt x="25876" y="44132"/>
                  </a:lnTo>
                  <a:lnTo>
                    <a:pt x="25876" y="45561"/>
                  </a:lnTo>
                  <a:lnTo>
                    <a:pt x="46513" y="45561"/>
                  </a:lnTo>
                  <a:lnTo>
                    <a:pt x="46513" y="44132"/>
                  </a:lnTo>
                  <a:lnTo>
                    <a:pt x="43497" y="43576"/>
                  </a:lnTo>
                  <a:lnTo>
                    <a:pt x="41592" y="42466"/>
                  </a:lnTo>
                  <a:lnTo>
                    <a:pt x="40719" y="40481"/>
                  </a:lnTo>
                  <a:lnTo>
                    <a:pt x="40402" y="37543"/>
                  </a:lnTo>
                  <a:lnTo>
                    <a:pt x="40402" y="14843"/>
                  </a:lnTo>
                  <a:lnTo>
                    <a:pt x="39926" y="9525"/>
                  </a:lnTo>
                  <a:lnTo>
                    <a:pt x="38417" y="5635"/>
                  </a:lnTo>
                  <a:lnTo>
                    <a:pt x="36433" y="2937"/>
                  </a:lnTo>
                  <a:lnTo>
                    <a:pt x="33894" y="1191"/>
                  </a:lnTo>
                  <a:lnTo>
                    <a:pt x="31274" y="237"/>
                  </a:lnTo>
                  <a:lnTo>
                    <a:pt x="28813" y="0"/>
                  </a:lnTo>
                  <a:lnTo>
                    <a:pt x="24844" y="635"/>
                  </a:lnTo>
                  <a:lnTo>
                    <a:pt x="21272" y="2381"/>
                  </a:lnTo>
                  <a:lnTo>
                    <a:pt x="17860"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3186" name="Shape 7926"/>
            <p:cNvSpPr/>
            <p:nvPr/>
          </p:nvSpPr>
          <p:spPr>
            <a:xfrm>
              <a:off x="5578411" y="6631034"/>
              <a:ext cx="46513" cy="45561"/>
            </a:xfrm>
            <a:custGeom>
              <a:avLst/>
              <a:gdLst/>
              <a:ahLst/>
              <a:cxnLst/>
              <a:rect l="0" t="0" r="0" b="0"/>
              <a:pathLst>
                <a:path w="46513" h="45561">
                  <a:moveTo>
                    <a:pt x="13731" y="0"/>
                  </a:moveTo>
                  <a:lnTo>
                    <a:pt x="0" y="4445"/>
                  </a:lnTo>
                  <a:lnTo>
                    <a:pt x="0" y="6191"/>
                  </a:lnTo>
                  <a:lnTo>
                    <a:pt x="1111" y="5873"/>
                  </a:lnTo>
                  <a:lnTo>
                    <a:pt x="2936" y="5793"/>
                  </a:lnTo>
                  <a:lnTo>
                    <a:pt x="4127" y="5873"/>
                  </a:lnTo>
                  <a:lnTo>
                    <a:pt x="5238" y="6587"/>
                  </a:lnTo>
                  <a:lnTo>
                    <a:pt x="6032" y="8493"/>
                  </a:lnTo>
                  <a:lnTo>
                    <a:pt x="6350" y="12065"/>
                  </a:lnTo>
                  <a:lnTo>
                    <a:pt x="6350" y="36671"/>
                  </a:lnTo>
                  <a:lnTo>
                    <a:pt x="6111" y="40243"/>
                  </a:lnTo>
                  <a:lnTo>
                    <a:pt x="5080" y="42466"/>
                  </a:lnTo>
                  <a:lnTo>
                    <a:pt x="3175" y="43656"/>
                  </a:lnTo>
                  <a:lnTo>
                    <a:pt x="237" y="44132"/>
                  </a:lnTo>
                  <a:lnTo>
                    <a:pt x="237" y="45561"/>
                  </a:lnTo>
                  <a:lnTo>
                    <a:pt x="21272" y="45561"/>
                  </a:lnTo>
                  <a:lnTo>
                    <a:pt x="21272" y="44132"/>
                  </a:lnTo>
                  <a:lnTo>
                    <a:pt x="18097" y="43656"/>
                  </a:lnTo>
                  <a:lnTo>
                    <a:pt x="16033" y="42625"/>
                  </a:lnTo>
                  <a:lnTo>
                    <a:pt x="15001" y="41116"/>
                  </a:lnTo>
                  <a:lnTo>
                    <a:pt x="14683" y="38972"/>
                  </a:lnTo>
                  <a:lnTo>
                    <a:pt x="14683" y="11112"/>
                  </a:lnTo>
                  <a:lnTo>
                    <a:pt x="17382" y="8651"/>
                  </a:lnTo>
                  <a:lnTo>
                    <a:pt x="19922" y="6906"/>
                  </a:lnTo>
                  <a:lnTo>
                    <a:pt x="22304" y="5873"/>
                  </a:lnTo>
                  <a:lnTo>
                    <a:pt x="24526" y="5476"/>
                  </a:lnTo>
                  <a:lnTo>
                    <a:pt x="28177" y="6112"/>
                  </a:lnTo>
                  <a:lnTo>
                    <a:pt x="30558" y="8016"/>
                  </a:lnTo>
                  <a:lnTo>
                    <a:pt x="31829" y="11032"/>
                  </a:lnTo>
                  <a:lnTo>
                    <a:pt x="32146" y="15081"/>
                  </a:lnTo>
                  <a:lnTo>
                    <a:pt x="32146" y="35797"/>
                  </a:lnTo>
                  <a:lnTo>
                    <a:pt x="31908" y="38972"/>
                  </a:lnTo>
                  <a:lnTo>
                    <a:pt x="31352" y="41195"/>
                  </a:lnTo>
                  <a:lnTo>
                    <a:pt x="30400" y="42625"/>
                  </a:lnTo>
                  <a:lnTo>
                    <a:pt x="29130" y="43418"/>
                  </a:lnTo>
                  <a:lnTo>
                    <a:pt x="25876" y="44132"/>
                  </a:lnTo>
                  <a:lnTo>
                    <a:pt x="25876" y="45561"/>
                  </a:lnTo>
                  <a:lnTo>
                    <a:pt x="46513" y="45561"/>
                  </a:lnTo>
                  <a:lnTo>
                    <a:pt x="46513" y="44132"/>
                  </a:lnTo>
                  <a:lnTo>
                    <a:pt x="43497" y="43576"/>
                  </a:lnTo>
                  <a:lnTo>
                    <a:pt x="41671" y="42466"/>
                  </a:lnTo>
                  <a:lnTo>
                    <a:pt x="40718" y="40481"/>
                  </a:lnTo>
                  <a:lnTo>
                    <a:pt x="40481" y="37543"/>
                  </a:lnTo>
                  <a:lnTo>
                    <a:pt x="40481" y="14843"/>
                  </a:lnTo>
                  <a:lnTo>
                    <a:pt x="39925" y="9525"/>
                  </a:lnTo>
                  <a:lnTo>
                    <a:pt x="38496" y="5635"/>
                  </a:lnTo>
                  <a:lnTo>
                    <a:pt x="36432" y="2937"/>
                  </a:lnTo>
                  <a:lnTo>
                    <a:pt x="33892" y="1191"/>
                  </a:lnTo>
                  <a:lnTo>
                    <a:pt x="31352" y="237"/>
                  </a:lnTo>
                  <a:lnTo>
                    <a:pt x="28892" y="0"/>
                  </a:lnTo>
                  <a:lnTo>
                    <a:pt x="24843" y="635"/>
                  </a:lnTo>
                  <a:lnTo>
                    <a:pt x="21272" y="2381"/>
                  </a:lnTo>
                  <a:lnTo>
                    <a:pt x="17858" y="4841"/>
                  </a:lnTo>
                  <a:lnTo>
                    <a:pt x="14366" y="8016"/>
                  </a:lnTo>
                  <a:lnTo>
                    <a:pt x="14366" y="237"/>
                  </a:lnTo>
                  <a:lnTo>
                    <a:pt x="13731" y="0"/>
                  </a:lnTo>
                  <a:close/>
                </a:path>
              </a:pathLst>
            </a:custGeom>
            <a:solidFill>
              <a:srgbClr val="000000"/>
            </a:solidFill>
          </p:spPr>
          <p:txBody>
            <a:bodyPr vert="horz" lIns="91440" tIns="45720" rIns="91440" bIns="45720" anchor="t"/>
            <a:lstStyle/>
            <a:p>
              <a:endParaRPr lang="en-IN"/>
            </a:p>
          </p:txBody>
        </p:sp>
        <p:sp>
          <p:nvSpPr>
            <p:cNvPr id="3187" name="Shape 7927"/>
            <p:cNvSpPr/>
            <p:nvPr/>
          </p:nvSpPr>
          <p:spPr>
            <a:xfrm>
              <a:off x="5302106" y="6631034"/>
              <a:ext cx="46435" cy="45561"/>
            </a:xfrm>
            <a:custGeom>
              <a:avLst/>
              <a:gdLst/>
              <a:ahLst/>
              <a:cxnLst/>
              <a:rect l="0" t="0" r="0" b="0"/>
              <a:pathLst>
                <a:path w="46435" h="45561">
                  <a:moveTo>
                    <a:pt x="13652" y="0"/>
                  </a:moveTo>
                  <a:lnTo>
                    <a:pt x="0" y="4445"/>
                  </a:lnTo>
                  <a:lnTo>
                    <a:pt x="0" y="6191"/>
                  </a:lnTo>
                  <a:lnTo>
                    <a:pt x="1032" y="5873"/>
                  </a:lnTo>
                  <a:lnTo>
                    <a:pt x="2857" y="5793"/>
                  </a:lnTo>
                  <a:lnTo>
                    <a:pt x="4048" y="5873"/>
                  </a:lnTo>
                  <a:lnTo>
                    <a:pt x="5160" y="6587"/>
                  </a:lnTo>
                  <a:lnTo>
                    <a:pt x="5953" y="8493"/>
                  </a:lnTo>
                  <a:lnTo>
                    <a:pt x="6271" y="12065"/>
                  </a:lnTo>
                  <a:lnTo>
                    <a:pt x="6271" y="36671"/>
                  </a:lnTo>
                  <a:lnTo>
                    <a:pt x="6032" y="40243"/>
                  </a:lnTo>
                  <a:lnTo>
                    <a:pt x="5001" y="42466"/>
                  </a:lnTo>
                  <a:lnTo>
                    <a:pt x="3096" y="43656"/>
                  </a:lnTo>
                  <a:lnTo>
                    <a:pt x="158" y="44132"/>
                  </a:lnTo>
                  <a:lnTo>
                    <a:pt x="158" y="45561"/>
                  </a:lnTo>
                  <a:lnTo>
                    <a:pt x="21193" y="45561"/>
                  </a:lnTo>
                  <a:lnTo>
                    <a:pt x="21193" y="44132"/>
                  </a:lnTo>
                  <a:lnTo>
                    <a:pt x="18018" y="43656"/>
                  </a:lnTo>
                  <a:lnTo>
                    <a:pt x="15954" y="42625"/>
                  </a:lnTo>
                  <a:lnTo>
                    <a:pt x="14922" y="41116"/>
                  </a:lnTo>
                  <a:lnTo>
                    <a:pt x="14604" y="38972"/>
                  </a:lnTo>
                  <a:lnTo>
                    <a:pt x="14604" y="11112"/>
                  </a:lnTo>
                  <a:lnTo>
                    <a:pt x="17303" y="8651"/>
                  </a:lnTo>
                  <a:lnTo>
                    <a:pt x="19843" y="6906"/>
                  </a:lnTo>
                  <a:lnTo>
                    <a:pt x="22225" y="5873"/>
                  </a:lnTo>
                  <a:lnTo>
                    <a:pt x="24447" y="5476"/>
                  </a:lnTo>
                  <a:lnTo>
                    <a:pt x="28098" y="6112"/>
                  </a:lnTo>
                  <a:lnTo>
                    <a:pt x="30479" y="8016"/>
                  </a:lnTo>
                  <a:lnTo>
                    <a:pt x="31750" y="11032"/>
                  </a:lnTo>
                  <a:lnTo>
                    <a:pt x="32067" y="15081"/>
                  </a:lnTo>
                  <a:lnTo>
                    <a:pt x="32067" y="35797"/>
                  </a:lnTo>
                  <a:lnTo>
                    <a:pt x="31908" y="38972"/>
                  </a:lnTo>
                  <a:lnTo>
                    <a:pt x="31273" y="41195"/>
                  </a:lnTo>
                  <a:lnTo>
                    <a:pt x="30321" y="42625"/>
                  </a:lnTo>
                  <a:lnTo>
                    <a:pt x="29051" y="43418"/>
                  </a:lnTo>
                  <a:lnTo>
                    <a:pt x="25797" y="44132"/>
                  </a:lnTo>
                  <a:lnTo>
                    <a:pt x="25797" y="45561"/>
                  </a:lnTo>
                  <a:lnTo>
                    <a:pt x="46435" y="45561"/>
                  </a:lnTo>
                  <a:lnTo>
                    <a:pt x="46435" y="44132"/>
                  </a:lnTo>
                  <a:lnTo>
                    <a:pt x="43418" y="43576"/>
                  </a:lnTo>
                  <a:lnTo>
                    <a:pt x="41592" y="42466"/>
                  </a:lnTo>
                  <a:lnTo>
                    <a:pt x="40640" y="40481"/>
                  </a:lnTo>
                  <a:lnTo>
                    <a:pt x="40402" y="37543"/>
                  </a:lnTo>
                  <a:lnTo>
                    <a:pt x="40402" y="14843"/>
                  </a:lnTo>
                  <a:lnTo>
                    <a:pt x="39846" y="9525"/>
                  </a:lnTo>
                  <a:lnTo>
                    <a:pt x="38417" y="5635"/>
                  </a:lnTo>
                  <a:lnTo>
                    <a:pt x="36353" y="2937"/>
                  </a:lnTo>
                  <a:lnTo>
                    <a:pt x="33813" y="1191"/>
                  </a:lnTo>
                  <a:lnTo>
                    <a:pt x="31273" y="237"/>
                  </a:lnTo>
                  <a:lnTo>
                    <a:pt x="28813" y="0"/>
                  </a:lnTo>
                  <a:lnTo>
                    <a:pt x="24765" y="635"/>
                  </a:lnTo>
                  <a:lnTo>
                    <a:pt x="21193" y="2381"/>
                  </a:lnTo>
                  <a:lnTo>
                    <a:pt x="17779" y="4841"/>
                  </a:lnTo>
                  <a:lnTo>
                    <a:pt x="14287" y="8016"/>
                  </a:lnTo>
                  <a:lnTo>
                    <a:pt x="14287" y="237"/>
                  </a:lnTo>
                  <a:lnTo>
                    <a:pt x="13652" y="0"/>
                  </a:lnTo>
                  <a:close/>
                </a:path>
              </a:pathLst>
            </a:custGeom>
            <a:solidFill>
              <a:srgbClr val="000000"/>
            </a:solidFill>
          </p:spPr>
          <p:txBody>
            <a:bodyPr vert="horz" lIns="91440" tIns="45720" rIns="91440" bIns="45720" anchor="t"/>
            <a:lstStyle/>
            <a:p>
              <a:endParaRPr lang="en-IN"/>
            </a:p>
          </p:txBody>
        </p:sp>
        <p:sp>
          <p:nvSpPr>
            <p:cNvPr id="3188" name="Shape 7928"/>
            <p:cNvSpPr/>
            <p:nvPr/>
          </p:nvSpPr>
          <p:spPr>
            <a:xfrm>
              <a:off x="5395055" y="6631034"/>
              <a:ext cx="32702" cy="45561"/>
            </a:xfrm>
            <a:custGeom>
              <a:avLst/>
              <a:gdLst/>
              <a:ahLst/>
              <a:cxnLst/>
              <a:rect l="0" t="0" r="0" b="0"/>
              <a:pathLst>
                <a:path w="32702" h="45561">
                  <a:moveTo>
                    <a:pt x="14922" y="0"/>
                  </a:moveTo>
                  <a:lnTo>
                    <a:pt x="237" y="5397"/>
                  </a:lnTo>
                  <a:lnTo>
                    <a:pt x="237" y="6985"/>
                  </a:lnTo>
                  <a:lnTo>
                    <a:pt x="3571" y="6587"/>
                  </a:lnTo>
                  <a:lnTo>
                    <a:pt x="4841" y="6667"/>
                  </a:lnTo>
                  <a:lnTo>
                    <a:pt x="5952" y="7381"/>
                  </a:lnTo>
                  <a:lnTo>
                    <a:pt x="6746" y="9128"/>
                  </a:lnTo>
                  <a:lnTo>
                    <a:pt x="7063" y="12462"/>
                  </a:lnTo>
                  <a:lnTo>
                    <a:pt x="7063" y="37226"/>
                  </a:lnTo>
                  <a:lnTo>
                    <a:pt x="6746" y="40481"/>
                  </a:lnTo>
                  <a:lnTo>
                    <a:pt x="5635" y="42386"/>
                  </a:lnTo>
                  <a:lnTo>
                    <a:pt x="3492" y="43338"/>
                  </a:lnTo>
                  <a:lnTo>
                    <a:pt x="0" y="44132"/>
                  </a:lnTo>
                  <a:lnTo>
                    <a:pt x="0" y="45561"/>
                  </a:lnTo>
                  <a:lnTo>
                    <a:pt x="23812" y="45561"/>
                  </a:lnTo>
                  <a:lnTo>
                    <a:pt x="23812" y="44132"/>
                  </a:lnTo>
                  <a:lnTo>
                    <a:pt x="20320" y="43815"/>
                  </a:lnTo>
                  <a:lnTo>
                    <a:pt x="17700" y="42862"/>
                  </a:lnTo>
                  <a:lnTo>
                    <a:pt x="16033" y="40718"/>
                  </a:lnTo>
                  <a:lnTo>
                    <a:pt x="15399" y="36671"/>
                  </a:lnTo>
                  <a:lnTo>
                    <a:pt x="15399" y="14366"/>
                  </a:lnTo>
                  <a:lnTo>
                    <a:pt x="16588" y="10875"/>
                  </a:lnTo>
                  <a:lnTo>
                    <a:pt x="19287" y="7700"/>
                  </a:lnTo>
                  <a:lnTo>
                    <a:pt x="20796" y="6667"/>
                  </a:lnTo>
                  <a:lnTo>
                    <a:pt x="22145" y="6270"/>
                  </a:lnTo>
                  <a:lnTo>
                    <a:pt x="24208" y="7222"/>
                  </a:lnTo>
                  <a:lnTo>
                    <a:pt x="26193" y="8810"/>
                  </a:lnTo>
                  <a:lnTo>
                    <a:pt x="28971" y="9683"/>
                  </a:lnTo>
                  <a:lnTo>
                    <a:pt x="30558" y="9366"/>
                  </a:lnTo>
                  <a:lnTo>
                    <a:pt x="31750" y="8493"/>
                  </a:lnTo>
                  <a:lnTo>
                    <a:pt x="32702" y="5397"/>
                  </a:lnTo>
                  <a:lnTo>
                    <a:pt x="32385" y="3175"/>
                  </a:lnTo>
                  <a:lnTo>
                    <a:pt x="31352" y="1428"/>
                  </a:lnTo>
                  <a:lnTo>
                    <a:pt x="29606" y="317"/>
                  </a:lnTo>
                  <a:lnTo>
                    <a:pt x="27383" y="0"/>
                  </a:lnTo>
                  <a:lnTo>
                    <a:pt x="24606" y="397"/>
                  </a:lnTo>
                  <a:lnTo>
                    <a:pt x="21827" y="1905"/>
                  </a:lnTo>
                  <a:lnTo>
                    <a:pt x="18891" y="4682"/>
                  </a:lnTo>
                  <a:lnTo>
                    <a:pt x="15557" y="9048"/>
                  </a:lnTo>
                  <a:lnTo>
                    <a:pt x="15399" y="9048"/>
                  </a:lnTo>
                  <a:lnTo>
                    <a:pt x="15399" y="237"/>
                  </a:lnTo>
                  <a:lnTo>
                    <a:pt x="14922" y="0"/>
                  </a:lnTo>
                  <a:close/>
                </a:path>
              </a:pathLst>
            </a:custGeom>
            <a:solidFill>
              <a:srgbClr val="000000"/>
            </a:solidFill>
          </p:spPr>
          <p:txBody>
            <a:bodyPr vert="horz" lIns="91440" tIns="45720" rIns="91440" bIns="45720" anchor="t"/>
            <a:lstStyle/>
            <a:p>
              <a:endParaRPr lang="en-IN"/>
            </a:p>
          </p:txBody>
        </p:sp>
        <p:sp>
          <p:nvSpPr>
            <p:cNvPr id="3189" name="Shape 7929"/>
            <p:cNvSpPr/>
            <p:nvPr/>
          </p:nvSpPr>
          <p:spPr>
            <a:xfrm>
              <a:off x="5210111" y="6631034"/>
              <a:ext cx="43815" cy="67151"/>
            </a:xfrm>
            <a:custGeom>
              <a:avLst/>
              <a:gdLst/>
              <a:ahLst/>
              <a:cxnLst/>
              <a:rect l="0" t="0" r="0" b="0"/>
              <a:pathLst>
                <a:path w="43815" h="67151">
                  <a:moveTo>
                    <a:pt x="21113" y="0"/>
                  </a:moveTo>
                  <a:lnTo>
                    <a:pt x="19763" y="2778"/>
                  </a:lnTo>
                  <a:lnTo>
                    <a:pt x="22621" y="3333"/>
                  </a:lnTo>
                  <a:lnTo>
                    <a:pt x="24924" y="4921"/>
                  </a:lnTo>
                  <a:lnTo>
                    <a:pt x="27940" y="9762"/>
                  </a:lnTo>
                  <a:lnTo>
                    <a:pt x="29447" y="15160"/>
                  </a:lnTo>
                  <a:lnTo>
                    <a:pt x="29765" y="17382"/>
                  </a:lnTo>
                  <a:lnTo>
                    <a:pt x="29845" y="18812"/>
                  </a:lnTo>
                  <a:lnTo>
                    <a:pt x="29845" y="20241"/>
                  </a:lnTo>
                  <a:lnTo>
                    <a:pt x="29527" y="22225"/>
                  </a:lnTo>
                  <a:lnTo>
                    <a:pt x="28733" y="24368"/>
                  </a:lnTo>
                  <a:lnTo>
                    <a:pt x="27463" y="26352"/>
                  </a:lnTo>
                  <a:lnTo>
                    <a:pt x="25479" y="27781"/>
                  </a:lnTo>
                  <a:lnTo>
                    <a:pt x="22621" y="28337"/>
                  </a:lnTo>
                  <a:lnTo>
                    <a:pt x="19129" y="27622"/>
                  </a:lnTo>
                  <a:lnTo>
                    <a:pt x="16510" y="25797"/>
                  </a:lnTo>
                  <a:lnTo>
                    <a:pt x="14525" y="22938"/>
                  </a:lnTo>
                  <a:lnTo>
                    <a:pt x="13255" y="19447"/>
                  </a:lnTo>
                  <a:lnTo>
                    <a:pt x="12302" y="11668"/>
                  </a:lnTo>
                  <a:lnTo>
                    <a:pt x="12937" y="7461"/>
                  </a:lnTo>
                  <a:lnTo>
                    <a:pt x="14683" y="4682"/>
                  </a:lnTo>
                  <a:lnTo>
                    <a:pt x="17065" y="3175"/>
                  </a:lnTo>
                  <a:lnTo>
                    <a:pt x="19763" y="2778"/>
                  </a:lnTo>
                  <a:lnTo>
                    <a:pt x="21113" y="0"/>
                  </a:lnTo>
                  <a:lnTo>
                    <a:pt x="17223" y="397"/>
                  </a:lnTo>
                  <a:lnTo>
                    <a:pt x="13335" y="1666"/>
                  </a:lnTo>
                  <a:lnTo>
                    <a:pt x="9762" y="3888"/>
                  </a:lnTo>
                  <a:lnTo>
                    <a:pt x="6826" y="7063"/>
                  </a:lnTo>
                  <a:lnTo>
                    <a:pt x="4841" y="11271"/>
                  </a:lnTo>
                  <a:lnTo>
                    <a:pt x="4127" y="16588"/>
                  </a:lnTo>
                  <a:lnTo>
                    <a:pt x="4762" y="20637"/>
                  </a:lnTo>
                  <a:lnTo>
                    <a:pt x="6508" y="24210"/>
                  </a:lnTo>
                  <a:lnTo>
                    <a:pt x="9366" y="27146"/>
                  </a:lnTo>
                  <a:lnTo>
                    <a:pt x="13335" y="29447"/>
                  </a:lnTo>
                  <a:lnTo>
                    <a:pt x="9604" y="32861"/>
                  </a:lnTo>
                  <a:lnTo>
                    <a:pt x="7063" y="35322"/>
                  </a:lnTo>
                  <a:lnTo>
                    <a:pt x="5556" y="37068"/>
                  </a:lnTo>
                  <a:lnTo>
                    <a:pt x="4762" y="38417"/>
                  </a:lnTo>
                  <a:lnTo>
                    <a:pt x="4523" y="40243"/>
                  </a:lnTo>
                  <a:lnTo>
                    <a:pt x="4921" y="42068"/>
                  </a:lnTo>
                  <a:lnTo>
                    <a:pt x="6111" y="43418"/>
                  </a:lnTo>
                  <a:lnTo>
                    <a:pt x="9762" y="45481"/>
                  </a:lnTo>
                  <a:lnTo>
                    <a:pt x="6032" y="48181"/>
                  </a:lnTo>
                  <a:lnTo>
                    <a:pt x="2936" y="51197"/>
                  </a:lnTo>
                  <a:lnTo>
                    <a:pt x="793" y="54292"/>
                  </a:lnTo>
                  <a:lnTo>
                    <a:pt x="0" y="57547"/>
                  </a:lnTo>
                  <a:lnTo>
                    <a:pt x="396" y="59531"/>
                  </a:lnTo>
                  <a:lnTo>
                    <a:pt x="1348" y="61277"/>
                  </a:lnTo>
                  <a:lnTo>
                    <a:pt x="2936" y="62943"/>
                  </a:lnTo>
                  <a:lnTo>
                    <a:pt x="5000" y="64372"/>
                  </a:lnTo>
                  <a:lnTo>
                    <a:pt x="10556" y="66437"/>
                  </a:lnTo>
                  <a:lnTo>
                    <a:pt x="17541" y="67151"/>
                  </a:lnTo>
                  <a:lnTo>
                    <a:pt x="21192" y="66912"/>
                  </a:lnTo>
                  <a:lnTo>
                    <a:pt x="25320" y="66118"/>
                  </a:lnTo>
                  <a:lnTo>
                    <a:pt x="33575" y="63023"/>
                  </a:lnTo>
                  <a:lnTo>
                    <a:pt x="37226" y="60642"/>
                  </a:lnTo>
                  <a:lnTo>
                    <a:pt x="40163" y="57785"/>
                  </a:lnTo>
                  <a:lnTo>
                    <a:pt x="42227" y="54292"/>
                  </a:lnTo>
                  <a:lnTo>
                    <a:pt x="42941" y="50403"/>
                  </a:lnTo>
                  <a:lnTo>
                    <a:pt x="42782" y="48736"/>
                  </a:lnTo>
                  <a:lnTo>
                    <a:pt x="42147" y="46593"/>
                  </a:lnTo>
                  <a:lnTo>
                    <a:pt x="40877" y="44291"/>
                  </a:lnTo>
                  <a:lnTo>
                    <a:pt x="38735" y="42227"/>
                  </a:lnTo>
                  <a:lnTo>
                    <a:pt x="35560" y="40640"/>
                  </a:lnTo>
                  <a:lnTo>
                    <a:pt x="30956" y="39846"/>
                  </a:lnTo>
                  <a:lnTo>
                    <a:pt x="18176" y="39211"/>
                  </a:lnTo>
                  <a:lnTo>
                    <a:pt x="14763" y="39052"/>
                  </a:lnTo>
                  <a:lnTo>
                    <a:pt x="13273" y="38660"/>
                  </a:lnTo>
                  <a:lnTo>
                    <a:pt x="11826" y="45800"/>
                  </a:lnTo>
                  <a:lnTo>
                    <a:pt x="11826" y="45800"/>
                  </a:lnTo>
                  <a:lnTo>
                    <a:pt x="16033" y="46435"/>
                  </a:lnTo>
                  <a:lnTo>
                    <a:pt x="20716" y="46831"/>
                  </a:lnTo>
                  <a:lnTo>
                    <a:pt x="23891" y="46910"/>
                  </a:lnTo>
                  <a:lnTo>
                    <a:pt x="27940" y="47068"/>
                  </a:lnTo>
                  <a:lnTo>
                    <a:pt x="32940" y="47307"/>
                  </a:lnTo>
                  <a:lnTo>
                    <a:pt x="36750" y="47942"/>
                  </a:lnTo>
                  <a:lnTo>
                    <a:pt x="39290" y="49371"/>
                  </a:lnTo>
                  <a:lnTo>
                    <a:pt x="40163" y="51911"/>
                  </a:lnTo>
                  <a:lnTo>
                    <a:pt x="39846" y="53895"/>
                  </a:lnTo>
                  <a:lnTo>
                    <a:pt x="38893" y="55641"/>
                  </a:lnTo>
                  <a:lnTo>
                    <a:pt x="37385" y="57308"/>
                  </a:lnTo>
                  <a:lnTo>
                    <a:pt x="35321" y="58737"/>
                  </a:lnTo>
                  <a:lnTo>
                    <a:pt x="32702" y="59928"/>
                  </a:lnTo>
                  <a:lnTo>
                    <a:pt x="29527" y="60722"/>
                  </a:lnTo>
                  <a:lnTo>
                    <a:pt x="25955" y="61277"/>
                  </a:lnTo>
                  <a:lnTo>
                    <a:pt x="21827" y="61516"/>
                  </a:lnTo>
                  <a:lnTo>
                    <a:pt x="17938" y="61356"/>
                  </a:lnTo>
                  <a:lnTo>
                    <a:pt x="14763" y="60881"/>
                  </a:lnTo>
                  <a:lnTo>
                    <a:pt x="12143" y="60166"/>
                  </a:lnTo>
                  <a:lnTo>
                    <a:pt x="10160" y="59135"/>
                  </a:lnTo>
                  <a:lnTo>
                    <a:pt x="7698" y="56912"/>
                  </a:lnTo>
                  <a:lnTo>
                    <a:pt x="6985" y="54531"/>
                  </a:lnTo>
                  <a:lnTo>
                    <a:pt x="7302" y="52387"/>
                  </a:lnTo>
                  <a:lnTo>
                    <a:pt x="8255" y="50403"/>
                  </a:lnTo>
                  <a:lnTo>
                    <a:pt x="11826" y="45800"/>
                  </a:lnTo>
                  <a:lnTo>
                    <a:pt x="13273" y="38660"/>
                  </a:lnTo>
                  <a:lnTo>
                    <a:pt x="11747" y="38258"/>
                  </a:lnTo>
                  <a:lnTo>
                    <a:pt x="10795" y="37543"/>
                  </a:lnTo>
                  <a:lnTo>
                    <a:pt x="10397" y="36591"/>
                  </a:lnTo>
                  <a:lnTo>
                    <a:pt x="11112" y="34766"/>
                  </a:lnTo>
                  <a:lnTo>
                    <a:pt x="12700" y="32781"/>
                  </a:lnTo>
                  <a:lnTo>
                    <a:pt x="14605" y="31115"/>
                  </a:lnTo>
                  <a:lnTo>
                    <a:pt x="16351" y="30321"/>
                  </a:lnTo>
                  <a:lnTo>
                    <a:pt x="17223" y="30400"/>
                  </a:lnTo>
                  <a:lnTo>
                    <a:pt x="18811" y="30560"/>
                  </a:lnTo>
                  <a:lnTo>
                    <a:pt x="21749" y="30797"/>
                  </a:lnTo>
                  <a:lnTo>
                    <a:pt x="24765" y="30400"/>
                  </a:lnTo>
                  <a:lnTo>
                    <a:pt x="28257" y="29368"/>
                  </a:lnTo>
                  <a:lnTo>
                    <a:pt x="31750" y="27543"/>
                  </a:lnTo>
                  <a:lnTo>
                    <a:pt x="34686" y="24765"/>
                  </a:lnTo>
                  <a:lnTo>
                    <a:pt x="36671" y="21113"/>
                  </a:lnTo>
                  <a:lnTo>
                    <a:pt x="37465" y="16272"/>
                  </a:lnTo>
                  <a:lnTo>
                    <a:pt x="37306" y="13097"/>
                  </a:lnTo>
                  <a:lnTo>
                    <a:pt x="36908" y="10716"/>
                  </a:lnTo>
                  <a:lnTo>
                    <a:pt x="35560" y="7143"/>
                  </a:lnTo>
                  <a:lnTo>
                    <a:pt x="43815" y="7143"/>
                  </a:lnTo>
                  <a:lnTo>
                    <a:pt x="43815" y="3253"/>
                  </a:lnTo>
                  <a:lnTo>
                    <a:pt x="36195" y="3253"/>
                  </a:lnTo>
                  <a:lnTo>
                    <a:pt x="33655" y="3095"/>
                  </a:lnTo>
                  <a:lnTo>
                    <a:pt x="30717" y="2301"/>
                  </a:lnTo>
                  <a:lnTo>
                    <a:pt x="25717" y="635"/>
                  </a:lnTo>
                  <a:lnTo>
                    <a:pt x="21113" y="0"/>
                  </a:lnTo>
                  <a:close/>
                </a:path>
              </a:pathLst>
            </a:custGeom>
            <a:solidFill>
              <a:srgbClr val="000000"/>
            </a:solidFill>
          </p:spPr>
          <p:txBody>
            <a:bodyPr vert="horz" lIns="91440" tIns="45720" rIns="91440" bIns="45720" anchor="t"/>
            <a:lstStyle/>
            <a:p>
              <a:endParaRPr lang="en-IN"/>
            </a:p>
          </p:txBody>
        </p:sp>
        <p:sp>
          <p:nvSpPr>
            <p:cNvPr id="3190" name="Shape 7930"/>
            <p:cNvSpPr/>
            <p:nvPr/>
          </p:nvSpPr>
          <p:spPr>
            <a:xfrm>
              <a:off x="6317947" y="6631034"/>
              <a:ext cx="29368" cy="46593"/>
            </a:xfrm>
            <a:custGeom>
              <a:avLst/>
              <a:gdLst/>
              <a:ahLst/>
              <a:cxnLst/>
              <a:rect l="0" t="0" r="0" b="0"/>
              <a:pathLst>
                <a:path w="29368" h="46593">
                  <a:moveTo>
                    <a:pt x="13811" y="0"/>
                  </a:moveTo>
                  <a:lnTo>
                    <a:pt x="9525" y="556"/>
                  </a:lnTo>
                  <a:lnTo>
                    <a:pt x="6032" y="1985"/>
                  </a:lnTo>
                  <a:lnTo>
                    <a:pt x="3333" y="3968"/>
                  </a:lnTo>
                  <a:lnTo>
                    <a:pt x="1428" y="6508"/>
                  </a:lnTo>
                  <a:lnTo>
                    <a:pt x="397" y="9287"/>
                  </a:lnTo>
                  <a:lnTo>
                    <a:pt x="0" y="12065"/>
                  </a:lnTo>
                  <a:lnTo>
                    <a:pt x="952" y="16906"/>
                  </a:lnTo>
                  <a:lnTo>
                    <a:pt x="3492" y="20796"/>
                  </a:lnTo>
                  <a:lnTo>
                    <a:pt x="7223" y="23891"/>
                  </a:lnTo>
                  <a:lnTo>
                    <a:pt x="11589" y="26591"/>
                  </a:lnTo>
                  <a:lnTo>
                    <a:pt x="17303" y="29845"/>
                  </a:lnTo>
                  <a:lnTo>
                    <a:pt x="19526" y="31273"/>
                  </a:lnTo>
                  <a:lnTo>
                    <a:pt x="21114" y="32941"/>
                  </a:lnTo>
                  <a:lnTo>
                    <a:pt x="22066" y="34925"/>
                  </a:lnTo>
                  <a:lnTo>
                    <a:pt x="22463" y="37147"/>
                  </a:lnTo>
                  <a:lnTo>
                    <a:pt x="21669" y="40640"/>
                  </a:lnTo>
                  <a:lnTo>
                    <a:pt x="19684" y="42941"/>
                  </a:lnTo>
                  <a:lnTo>
                    <a:pt x="17066" y="44053"/>
                  </a:lnTo>
                  <a:lnTo>
                    <a:pt x="14446" y="44370"/>
                  </a:lnTo>
                  <a:lnTo>
                    <a:pt x="10238" y="43735"/>
                  </a:lnTo>
                  <a:lnTo>
                    <a:pt x="7143" y="41988"/>
                  </a:lnTo>
                  <a:lnTo>
                    <a:pt x="4921" y="39450"/>
                  </a:lnTo>
                  <a:lnTo>
                    <a:pt x="3333" y="36432"/>
                  </a:lnTo>
                  <a:lnTo>
                    <a:pt x="1667" y="30560"/>
                  </a:lnTo>
                  <a:lnTo>
                    <a:pt x="79" y="30560"/>
                  </a:lnTo>
                  <a:lnTo>
                    <a:pt x="79" y="45957"/>
                  </a:lnTo>
                  <a:lnTo>
                    <a:pt x="1348" y="45957"/>
                  </a:lnTo>
                  <a:lnTo>
                    <a:pt x="2222" y="45006"/>
                  </a:lnTo>
                  <a:lnTo>
                    <a:pt x="3572" y="44767"/>
                  </a:lnTo>
                  <a:lnTo>
                    <a:pt x="5874" y="45006"/>
                  </a:lnTo>
                  <a:lnTo>
                    <a:pt x="8651" y="45641"/>
                  </a:lnTo>
                  <a:lnTo>
                    <a:pt x="15001" y="46593"/>
                  </a:lnTo>
                  <a:lnTo>
                    <a:pt x="18336" y="46196"/>
                  </a:lnTo>
                  <a:lnTo>
                    <a:pt x="21590" y="45163"/>
                  </a:lnTo>
                  <a:lnTo>
                    <a:pt x="24606" y="43418"/>
                  </a:lnTo>
                  <a:lnTo>
                    <a:pt x="27067" y="40957"/>
                  </a:lnTo>
                  <a:lnTo>
                    <a:pt x="28813" y="37703"/>
                  </a:lnTo>
                  <a:lnTo>
                    <a:pt x="29368" y="33813"/>
                  </a:lnTo>
                  <a:lnTo>
                    <a:pt x="28813" y="29845"/>
                  </a:lnTo>
                  <a:lnTo>
                    <a:pt x="26987" y="26828"/>
                  </a:lnTo>
                  <a:lnTo>
                    <a:pt x="24367" y="24288"/>
                  </a:lnTo>
                  <a:lnTo>
                    <a:pt x="21114" y="22066"/>
                  </a:lnTo>
                  <a:lnTo>
                    <a:pt x="10398" y="15795"/>
                  </a:lnTo>
                  <a:lnTo>
                    <a:pt x="8176" y="13970"/>
                  </a:lnTo>
                  <a:lnTo>
                    <a:pt x="6905" y="12143"/>
                  </a:lnTo>
                  <a:lnTo>
                    <a:pt x="6270" y="10318"/>
                  </a:lnTo>
                  <a:lnTo>
                    <a:pt x="6111" y="8731"/>
                  </a:lnTo>
                  <a:lnTo>
                    <a:pt x="6508" y="6667"/>
                  </a:lnTo>
                  <a:lnTo>
                    <a:pt x="7857" y="4603"/>
                  </a:lnTo>
                  <a:lnTo>
                    <a:pt x="10159" y="2937"/>
                  </a:lnTo>
                  <a:lnTo>
                    <a:pt x="13652" y="2301"/>
                  </a:lnTo>
                  <a:lnTo>
                    <a:pt x="16907" y="2778"/>
                  </a:lnTo>
                  <a:lnTo>
                    <a:pt x="20002" y="4603"/>
                  </a:lnTo>
                  <a:lnTo>
                    <a:pt x="21431" y="6112"/>
                  </a:lnTo>
                  <a:lnTo>
                    <a:pt x="22622" y="8255"/>
                  </a:lnTo>
                  <a:lnTo>
                    <a:pt x="23732" y="11032"/>
                  </a:lnTo>
                  <a:lnTo>
                    <a:pt x="24686" y="14446"/>
                  </a:lnTo>
                  <a:lnTo>
                    <a:pt x="26113" y="14446"/>
                  </a:lnTo>
                  <a:lnTo>
                    <a:pt x="25717" y="872"/>
                  </a:lnTo>
                  <a:lnTo>
                    <a:pt x="24686" y="872"/>
                  </a:lnTo>
                  <a:lnTo>
                    <a:pt x="24051" y="1587"/>
                  </a:lnTo>
                  <a:lnTo>
                    <a:pt x="22938" y="1985"/>
                  </a:lnTo>
                  <a:lnTo>
                    <a:pt x="21431" y="1666"/>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191" name="Shape 7931"/>
            <p:cNvSpPr/>
            <p:nvPr/>
          </p:nvSpPr>
          <p:spPr>
            <a:xfrm>
              <a:off x="6063312" y="6631034"/>
              <a:ext cx="29448" cy="46593"/>
            </a:xfrm>
            <a:custGeom>
              <a:avLst/>
              <a:gdLst/>
              <a:ahLst/>
              <a:cxnLst/>
              <a:rect l="0" t="0" r="0" b="0"/>
              <a:pathLst>
                <a:path w="29448" h="46593">
                  <a:moveTo>
                    <a:pt x="13891" y="0"/>
                  </a:moveTo>
                  <a:lnTo>
                    <a:pt x="9525" y="556"/>
                  </a:lnTo>
                  <a:lnTo>
                    <a:pt x="6112" y="1985"/>
                  </a:lnTo>
                  <a:lnTo>
                    <a:pt x="3413" y="3968"/>
                  </a:lnTo>
                  <a:lnTo>
                    <a:pt x="1508" y="6508"/>
                  </a:lnTo>
                  <a:lnTo>
                    <a:pt x="397" y="9287"/>
                  </a:lnTo>
                  <a:lnTo>
                    <a:pt x="0" y="12065"/>
                  </a:lnTo>
                  <a:lnTo>
                    <a:pt x="1032" y="16906"/>
                  </a:lnTo>
                  <a:lnTo>
                    <a:pt x="3572" y="20796"/>
                  </a:lnTo>
                  <a:lnTo>
                    <a:pt x="7223" y="23891"/>
                  </a:lnTo>
                  <a:lnTo>
                    <a:pt x="11588" y="26591"/>
                  </a:lnTo>
                  <a:lnTo>
                    <a:pt x="17383" y="29845"/>
                  </a:lnTo>
                  <a:lnTo>
                    <a:pt x="19526" y="31273"/>
                  </a:lnTo>
                  <a:lnTo>
                    <a:pt x="21113" y="32941"/>
                  </a:lnTo>
                  <a:lnTo>
                    <a:pt x="22146" y="34925"/>
                  </a:lnTo>
                  <a:lnTo>
                    <a:pt x="22542" y="37147"/>
                  </a:lnTo>
                  <a:lnTo>
                    <a:pt x="21748" y="40640"/>
                  </a:lnTo>
                  <a:lnTo>
                    <a:pt x="19765" y="42941"/>
                  </a:lnTo>
                  <a:lnTo>
                    <a:pt x="17145" y="44053"/>
                  </a:lnTo>
                  <a:lnTo>
                    <a:pt x="14526" y="44370"/>
                  </a:lnTo>
                  <a:lnTo>
                    <a:pt x="10318" y="43735"/>
                  </a:lnTo>
                  <a:lnTo>
                    <a:pt x="7143" y="41988"/>
                  </a:lnTo>
                  <a:lnTo>
                    <a:pt x="4921" y="39450"/>
                  </a:lnTo>
                  <a:lnTo>
                    <a:pt x="3413" y="36432"/>
                  </a:lnTo>
                  <a:lnTo>
                    <a:pt x="1746" y="30560"/>
                  </a:lnTo>
                  <a:lnTo>
                    <a:pt x="158" y="30560"/>
                  </a:lnTo>
                  <a:lnTo>
                    <a:pt x="158" y="45957"/>
                  </a:lnTo>
                  <a:lnTo>
                    <a:pt x="1428" y="45957"/>
                  </a:lnTo>
                  <a:lnTo>
                    <a:pt x="2222" y="45006"/>
                  </a:lnTo>
                  <a:lnTo>
                    <a:pt x="3572" y="44767"/>
                  </a:lnTo>
                  <a:lnTo>
                    <a:pt x="5953" y="45006"/>
                  </a:lnTo>
                  <a:lnTo>
                    <a:pt x="8731" y="45641"/>
                  </a:lnTo>
                  <a:lnTo>
                    <a:pt x="15081" y="46593"/>
                  </a:lnTo>
                  <a:lnTo>
                    <a:pt x="18336" y="46196"/>
                  </a:lnTo>
                  <a:lnTo>
                    <a:pt x="21590" y="45163"/>
                  </a:lnTo>
                  <a:lnTo>
                    <a:pt x="24606" y="43418"/>
                  </a:lnTo>
                  <a:lnTo>
                    <a:pt x="27146" y="40957"/>
                  </a:lnTo>
                  <a:lnTo>
                    <a:pt x="28813" y="37703"/>
                  </a:lnTo>
                  <a:lnTo>
                    <a:pt x="29448" y="33813"/>
                  </a:lnTo>
                  <a:lnTo>
                    <a:pt x="28813" y="29845"/>
                  </a:lnTo>
                  <a:lnTo>
                    <a:pt x="27067" y="26828"/>
                  </a:lnTo>
                  <a:lnTo>
                    <a:pt x="24447" y="24288"/>
                  </a:lnTo>
                  <a:lnTo>
                    <a:pt x="21113" y="22066"/>
                  </a:lnTo>
                  <a:lnTo>
                    <a:pt x="10398" y="15795"/>
                  </a:lnTo>
                  <a:lnTo>
                    <a:pt x="8176" y="13970"/>
                  </a:lnTo>
                  <a:lnTo>
                    <a:pt x="6906" y="12143"/>
                  </a:lnTo>
                  <a:lnTo>
                    <a:pt x="6191" y="8731"/>
                  </a:lnTo>
                  <a:lnTo>
                    <a:pt x="6588" y="6667"/>
                  </a:lnTo>
                  <a:lnTo>
                    <a:pt x="7937" y="4603"/>
                  </a:lnTo>
                  <a:lnTo>
                    <a:pt x="10240" y="2937"/>
                  </a:lnTo>
                  <a:lnTo>
                    <a:pt x="13732" y="2301"/>
                  </a:lnTo>
                  <a:lnTo>
                    <a:pt x="16986" y="2778"/>
                  </a:lnTo>
                  <a:lnTo>
                    <a:pt x="20082" y="4603"/>
                  </a:lnTo>
                  <a:lnTo>
                    <a:pt x="21431" y="6112"/>
                  </a:lnTo>
                  <a:lnTo>
                    <a:pt x="22701" y="8255"/>
                  </a:lnTo>
                  <a:lnTo>
                    <a:pt x="23733" y="11032"/>
                  </a:lnTo>
                  <a:lnTo>
                    <a:pt x="24686" y="14446"/>
                  </a:lnTo>
                  <a:lnTo>
                    <a:pt x="26193" y="14446"/>
                  </a:lnTo>
                  <a:lnTo>
                    <a:pt x="25797" y="872"/>
                  </a:lnTo>
                  <a:lnTo>
                    <a:pt x="24686" y="872"/>
                  </a:lnTo>
                  <a:lnTo>
                    <a:pt x="24129" y="1587"/>
                  </a:lnTo>
                  <a:lnTo>
                    <a:pt x="23018" y="1985"/>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192" name="Shape 7932"/>
            <p:cNvSpPr/>
            <p:nvPr/>
          </p:nvSpPr>
          <p:spPr>
            <a:xfrm>
              <a:off x="6358428" y="6666515"/>
              <a:ext cx="13811" cy="24049"/>
            </a:xfrm>
            <a:custGeom>
              <a:avLst/>
              <a:gdLst/>
              <a:ahLst/>
              <a:cxnLst/>
              <a:rect l="0" t="0" r="0" b="0"/>
              <a:pathLst>
                <a:path w="13811" h="24049">
                  <a:moveTo>
                    <a:pt x="5874" y="0"/>
                  </a:moveTo>
                  <a:lnTo>
                    <a:pt x="3888" y="316"/>
                  </a:lnTo>
                  <a:lnTo>
                    <a:pt x="2540" y="793"/>
                  </a:lnTo>
                  <a:lnTo>
                    <a:pt x="1270" y="1824"/>
                  </a:lnTo>
                  <a:lnTo>
                    <a:pt x="397" y="3412"/>
                  </a:lnTo>
                  <a:lnTo>
                    <a:pt x="0" y="5713"/>
                  </a:lnTo>
                  <a:lnTo>
                    <a:pt x="555" y="8016"/>
                  </a:lnTo>
                  <a:lnTo>
                    <a:pt x="1905" y="9525"/>
                  </a:lnTo>
                  <a:lnTo>
                    <a:pt x="3888" y="10397"/>
                  </a:lnTo>
                  <a:lnTo>
                    <a:pt x="6191" y="10715"/>
                  </a:lnTo>
                  <a:lnTo>
                    <a:pt x="7620" y="10476"/>
                  </a:lnTo>
                  <a:lnTo>
                    <a:pt x="8572" y="10318"/>
                  </a:lnTo>
                  <a:lnTo>
                    <a:pt x="9525" y="10635"/>
                  </a:lnTo>
                  <a:lnTo>
                    <a:pt x="9922" y="11667"/>
                  </a:lnTo>
                  <a:lnTo>
                    <a:pt x="9604" y="13493"/>
                  </a:lnTo>
                  <a:lnTo>
                    <a:pt x="8255" y="16112"/>
                  </a:lnTo>
                  <a:lnTo>
                    <a:pt x="5794" y="19050"/>
                  </a:lnTo>
                  <a:lnTo>
                    <a:pt x="1826" y="22225"/>
                  </a:lnTo>
                  <a:lnTo>
                    <a:pt x="2699" y="24049"/>
                  </a:lnTo>
                  <a:lnTo>
                    <a:pt x="4682" y="23097"/>
                  </a:lnTo>
                  <a:lnTo>
                    <a:pt x="7063" y="21351"/>
                  </a:lnTo>
                  <a:lnTo>
                    <a:pt x="11667" y="16112"/>
                  </a:lnTo>
                  <a:lnTo>
                    <a:pt x="13255" y="12937"/>
                  </a:lnTo>
                  <a:lnTo>
                    <a:pt x="13811" y="9525"/>
                  </a:lnTo>
                  <a:lnTo>
                    <a:pt x="13334" y="5952"/>
                  </a:lnTo>
                  <a:lnTo>
                    <a:pt x="12224" y="3332"/>
                  </a:lnTo>
                  <a:lnTo>
                    <a:pt x="10636" y="1587"/>
                  </a:lnTo>
                  <a:lnTo>
                    <a:pt x="8811" y="555"/>
                  </a:lnTo>
                  <a:lnTo>
                    <a:pt x="5874" y="0"/>
                  </a:lnTo>
                  <a:close/>
                </a:path>
              </a:pathLst>
            </a:custGeom>
            <a:solidFill>
              <a:srgbClr val="000000"/>
            </a:solidFill>
          </p:spPr>
          <p:txBody>
            <a:bodyPr vert="horz" lIns="91440" tIns="45720" rIns="91440" bIns="45720" anchor="t"/>
            <a:lstStyle/>
            <a:p>
              <a:endParaRPr lang="en-IN"/>
            </a:p>
          </p:txBody>
        </p:sp>
        <p:sp>
          <p:nvSpPr>
            <p:cNvPr id="3193" name="Shape 7933"/>
            <p:cNvSpPr/>
            <p:nvPr/>
          </p:nvSpPr>
          <p:spPr>
            <a:xfrm>
              <a:off x="4896182" y="6632065"/>
              <a:ext cx="46593" cy="45562"/>
            </a:xfrm>
            <a:custGeom>
              <a:avLst/>
              <a:gdLst/>
              <a:ahLst/>
              <a:cxnLst/>
              <a:rect l="0" t="0" r="0" b="0"/>
              <a:pathLst>
                <a:path w="46593" h="45562">
                  <a:moveTo>
                    <a:pt x="0" y="0"/>
                  </a:moveTo>
                  <a:lnTo>
                    <a:pt x="0" y="1349"/>
                  </a:lnTo>
                  <a:lnTo>
                    <a:pt x="2301" y="1587"/>
                  </a:lnTo>
                  <a:lnTo>
                    <a:pt x="4286" y="2381"/>
                  </a:lnTo>
                  <a:lnTo>
                    <a:pt x="5636" y="4207"/>
                  </a:lnTo>
                  <a:lnTo>
                    <a:pt x="6191" y="7699"/>
                  </a:lnTo>
                  <a:lnTo>
                    <a:pt x="6191" y="32623"/>
                  </a:lnTo>
                  <a:lnTo>
                    <a:pt x="6826" y="37227"/>
                  </a:lnTo>
                  <a:lnTo>
                    <a:pt x="8334" y="40641"/>
                  </a:lnTo>
                  <a:lnTo>
                    <a:pt x="10557" y="43022"/>
                  </a:lnTo>
                  <a:lnTo>
                    <a:pt x="13097" y="44530"/>
                  </a:lnTo>
                  <a:lnTo>
                    <a:pt x="15637" y="45323"/>
                  </a:lnTo>
                  <a:lnTo>
                    <a:pt x="17938" y="45562"/>
                  </a:lnTo>
                  <a:lnTo>
                    <a:pt x="19843" y="45403"/>
                  </a:lnTo>
                  <a:lnTo>
                    <a:pt x="22463" y="44847"/>
                  </a:lnTo>
                  <a:lnTo>
                    <a:pt x="25400" y="43497"/>
                  </a:lnTo>
                  <a:lnTo>
                    <a:pt x="28337" y="41275"/>
                  </a:lnTo>
                  <a:lnTo>
                    <a:pt x="32623" y="36988"/>
                  </a:lnTo>
                  <a:lnTo>
                    <a:pt x="32623" y="45243"/>
                  </a:lnTo>
                  <a:lnTo>
                    <a:pt x="32861" y="45403"/>
                  </a:lnTo>
                  <a:lnTo>
                    <a:pt x="39449" y="43101"/>
                  </a:lnTo>
                  <a:lnTo>
                    <a:pt x="46593" y="40957"/>
                  </a:lnTo>
                  <a:lnTo>
                    <a:pt x="46593" y="39608"/>
                  </a:lnTo>
                  <a:lnTo>
                    <a:pt x="43101" y="39291"/>
                  </a:lnTo>
                  <a:lnTo>
                    <a:pt x="41275" y="38180"/>
                  </a:lnTo>
                  <a:lnTo>
                    <a:pt x="40561" y="36353"/>
                  </a:lnTo>
                  <a:lnTo>
                    <a:pt x="40481" y="33972"/>
                  </a:lnTo>
                  <a:lnTo>
                    <a:pt x="40481" y="0"/>
                  </a:lnTo>
                  <a:lnTo>
                    <a:pt x="24764" y="0"/>
                  </a:lnTo>
                  <a:lnTo>
                    <a:pt x="24764" y="1667"/>
                  </a:lnTo>
                  <a:lnTo>
                    <a:pt x="27067" y="1826"/>
                  </a:lnTo>
                  <a:lnTo>
                    <a:pt x="28892" y="2143"/>
                  </a:lnTo>
                  <a:lnTo>
                    <a:pt x="31114" y="3335"/>
                  </a:lnTo>
                  <a:lnTo>
                    <a:pt x="31988" y="5238"/>
                  </a:lnTo>
                  <a:lnTo>
                    <a:pt x="32147" y="7858"/>
                  </a:lnTo>
                  <a:lnTo>
                    <a:pt x="32147" y="31194"/>
                  </a:lnTo>
                  <a:lnTo>
                    <a:pt x="32067" y="33258"/>
                  </a:lnTo>
                  <a:lnTo>
                    <a:pt x="31671" y="34607"/>
                  </a:lnTo>
                  <a:lnTo>
                    <a:pt x="30559" y="36195"/>
                  </a:lnTo>
                  <a:lnTo>
                    <a:pt x="26352" y="38815"/>
                  </a:lnTo>
                  <a:lnTo>
                    <a:pt x="21907" y="39767"/>
                  </a:lnTo>
                  <a:lnTo>
                    <a:pt x="19050" y="39370"/>
                  </a:lnTo>
                  <a:lnTo>
                    <a:pt x="17066" y="38180"/>
                  </a:lnTo>
                  <a:lnTo>
                    <a:pt x="15794" y="36592"/>
                  </a:lnTo>
                  <a:lnTo>
                    <a:pt x="15001" y="34846"/>
                  </a:lnTo>
                  <a:lnTo>
                    <a:pt x="14684" y="33337"/>
                  </a:lnTo>
                  <a:lnTo>
                    <a:pt x="14526" y="32306"/>
                  </a:lnTo>
                  <a:lnTo>
                    <a:pt x="14526" y="0"/>
                  </a:lnTo>
                  <a:lnTo>
                    <a:pt x="0" y="0"/>
                  </a:lnTo>
                  <a:close/>
                </a:path>
              </a:pathLst>
            </a:custGeom>
            <a:solidFill>
              <a:srgbClr val="000000"/>
            </a:solidFill>
          </p:spPr>
          <p:txBody>
            <a:bodyPr vert="horz" lIns="91440" tIns="45720" rIns="91440" bIns="45720" anchor="t"/>
            <a:lstStyle/>
            <a:p>
              <a:endParaRPr lang="en-IN"/>
            </a:p>
          </p:txBody>
        </p:sp>
        <p:sp>
          <p:nvSpPr>
            <p:cNvPr id="3194" name="Shape 7934"/>
            <p:cNvSpPr/>
            <p:nvPr/>
          </p:nvSpPr>
          <p:spPr>
            <a:xfrm>
              <a:off x="5836776" y="6632065"/>
              <a:ext cx="45720" cy="66119"/>
            </a:xfrm>
            <a:custGeom>
              <a:avLst/>
              <a:gdLst/>
              <a:ahLst/>
              <a:cxnLst/>
              <a:rect l="0" t="0" r="0" b="0"/>
              <a:pathLst>
                <a:path w="45720" h="66119">
                  <a:moveTo>
                    <a:pt x="0" y="0"/>
                  </a:moveTo>
                  <a:lnTo>
                    <a:pt x="0" y="1349"/>
                  </a:lnTo>
                  <a:lnTo>
                    <a:pt x="2619" y="2063"/>
                  </a:lnTo>
                  <a:lnTo>
                    <a:pt x="3968" y="3016"/>
                  </a:lnTo>
                  <a:lnTo>
                    <a:pt x="5079" y="4524"/>
                  </a:lnTo>
                  <a:lnTo>
                    <a:pt x="16351" y="28893"/>
                  </a:lnTo>
                  <a:lnTo>
                    <a:pt x="17303" y="30877"/>
                  </a:lnTo>
                  <a:lnTo>
                    <a:pt x="18573" y="33497"/>
                  </a:lnTo>
                  <a:lnTo>
                    <a:pt x="21193" y="39053"/>
                  </a:lnTo>
                  <a:lnTo>
                    <a:pt x="22146" y="41275"/>
                  </a:lnTo>
                  <a:lnTo>
                    <a:pt x="22542" y="42545"/>
                  </a:lnTo>
                  <a:lnTo>
                    <a:pt x="22383" y="43656"/>
                  </a:lnTo>
                  <a:lnTo>
                    <a:pt x="21828" y="45641"/>
                  </a:lnTo>
                  <a:lnTo>
                    <a:pt x="19843" y="50800"/>
                  </a:lnTo>
                  <a:lnTo>
                    <a:pt x="16986" y="55642"/>
                  </a:lnTo>
                  <a:lnTo>
                    <a:pt x="15319" y="57230"/>
                  </a:lnTo>
                  <a:lnTo>
                    <a:pt x="13415" y="57785"/>
                  </a:lnTo>
                  <a:lnTo>
                    <a:pt x="12144" y="57547"/>
                  </a:lnTo>
                  <a:lnTo>
                    <a:pt x="10398" y="56912"/>
                  </a:lnTo>
                  <a:lnTo>
                    <a:pt x="6350" y="56038"/>
                  </a:lnTo>
                  <a:lnTo>
                    <a:pt x="4366" y="56356"/>
                  </a:lnTo>
                  <a:lnTo>
                    <a:pt x="3096" y="57071"/>
                  </a:lnTo>
                  <a:lnTo>
                    <a:pt x="1826" y="58976"/>
                  </a:lnTo>
                  <a:lnTo>
                    <a:pt x="1587" y="60405"/>
                  </a:lnTo>
                  <a:lnTo>
                    <a:pt x="2063" y="62388"/>
                  </a:lnTo>
                  <a:lnTo>
                    <a:pt x="3413" y="64293"/>
                  </a:lnTo>
                  <a:lnTo>
                    <a:pt x="5636" y="65643"/>
                  </a:lnTo>
                  <a:lnTo>
                    <a:pt x="8811" y="66119"/>
                  </a:lnTo>
                  <a:lnTo>
                    <a:pt x="11429" y="65802"/>
                  </a:lnTo>
                  <a:lnTo>
                    <a:pt x="13891" y="64928"/>
                  </a:lnTo>
                  <a:lnTo>
                    <a:pt x="16113" y="63341"/>
                  </a:lnTo>
                  <a:lnTo>
                    <a:pt x="18177" y="61198"/>
                  </a:lnTo>
                  <a:lnTo>
                    <a:pt x="20082" y="58420"/>
                  </a:lnTo>
                  <a:lnTo>
                    <a:pt x="21987" y="55007"/>
                  </a:lnTo>
                  <a:lnTo>
                    <a:pt x="23812" y="50960"/>
                  </a:lnTo>
                  <a:lnTo>
                    <a:pt x="25638" y="46356"/>
                  </a:lnTo>
                  <a:lnTo>
                    <a:pt x="40957" y="5953"/>
                  </a:lnTo>
                  <a:lnTo>
                    <a:pt x="42148" y="3493"/>
                  </a:lnTo>
                  <a:lnTo>
                    <a:pt x="43418" y="2222"/>
                  </a:lnTo>
                  <a:lnTo>
                    <a:pt x="45720" y="1428"/>
                  </a:lnTo>
                  <a:lnTo>
                    <a:pt x="45720" y="0"/>
                  </a:lnTo>
                  <a:lnTo>
                    <a:pt x="32306" y="0"/>
                  </a:lnTo>
                  <a:lnTo>
                    <a:pt x="32306" y="1428"/>
                  </a:lnTo>
                  <a:lnTo>
                    <a:pt x="34369" y="1587"/>
                  </a:lnTo>
                  <a:lnTo>
                    <a:pt x="35877" y="2063"/>
                  </a:lnTo>
                  <a:lnTo>
                    <a:pt x="36751" y="2937"/>
                  </a:lnTo>
                  <a:lnTo>
                    <a:pt x="37068" y="4207"/>
                  </a:lnTo>
                  <a:lnTo>
                    <a:pt x="36909" y="5318"/>
                  </a:lnTo>
                  <a:lnTo>
                    <a:pt x="36353" y="6985"/>
                  </a:lnTo>
                  <a:lnTo>
                    <a:pt x="34766" y="10953"/>
                  </a:lnTo>
                  <a:lnTo>
                    <a:pt x="27067" y="32941"/>
                  </a:lnTo>
                  <a:lnTo>
                    <a:pt x="15637" y="7858"/>
                  </a:lnTo>
                  <a:lnTo>
                    <a:pt x="15002" y="6350"/>
                  </a:lnTo>
                  <a:lnTo>
                    <a:pt x="14684" y="4366"/>
                  </a:lnTo>
                  <a:lnTo>
                    <a:pt x="15239" y="2778"/>
                  </a:lnTo>
                  <a:lnTo>
                    <a:pt x="16668" y="1984"/>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3195" name="Shape 7935"/>
            <p:cNvSpPr/>
            <p:nvPr/>
          </p:nvSpPr>
          <p:spPr>
            <a:xfrm>
              <a:off x="4853955" y="6737556"/>
              <a:ext cx="9128" cy="10716"/>
            </a:xfrm>
            <a:custGeom>
              <a:avLst/>
              <a:gdLst/>
              <a:ahLst/>
              <a:cxnLst/>
              <a:rect l="0" t="0" r="0" b="0"/>
              <a:pathLst>
                <a:path w="9128" h="10716">
                  <a:moveTo>
                    <a:pt x="4603" y="0"/>
                  </a:moveTo>
                  <a:lnTo>
                    <a:pt x="2540" y="476"/>
                  </a:lnTo>
                  <a:lnTo>
                    <a:pt x="1111" y="1746"/>
                  </a:lnTo>
                  <a:lnTo>
                    <a:pt x="317" y="3253"/>
                  </a:lnTo>
                  <a:lnTo>
                    <a:pt x="0" y="4603"/>
                  </a:lnTo>
                  <a:lnTo>
                    <a:pt x="78" y="6826"/>
                  </a:lnTo>
                  <a:lnTo>
                    <a:pt x="556" y="8809"/>
                  </a:lnTo>
                  <a:lnTo>
                    <a:pt x="1904" y="10159"/>
                  </a:lnTo>
                  <a:lnTo>
                    <a:pt x="4603" y="10716"/>
                  </a:lnTo>
                  <a:lnTo>
                    <a:pt x="6588" y="10159"/>
                  </a:lnTo>
                  <a:lnTo>
                    <a:pt x="8016" y="8809"/>
                  </a:lnTo>
                  <a:lnTo>
                    <a:pt x="8809" y="6826"/>
                  </a:lnTo>
                  <a:lnTo>
                    <a:pt x="9128" y="4603"/>
                  </a:lnTo>
                  <a:lnTo>
                    <a:pt x="8809" y="3253"/>
                  </a:lnTo>
                  <a:lnTo>
                    <a:pt x="8016" y="1746"/>
                  </a:lnTo>
                  <a:lnTo>
                    <a:pt x="6588" y="476"/>
                  </a:lnTo>
                  <a:lnTo>
                    <a:pt x="4603" y="0"/>
                  </a:lnTo>
                  <a:close/>
                </a:path>
              </a:pathLst>
            </a:custGeom>
            <a:solidFill>
              <a:srgbClr val="000000"/>
            </a:solidFill>
          </p:spPr>
          <p:txBody>
            <a:bodyPr vert="horz" lIns="91440" tIns="45720" rIns="91440" bIns="45720" anchor="t"/>
            <a:lstStyle/>
            <a:p>
              <a:endParaRPr lang="en-IN"/>
            </a:p>
          </p:txBody>
        </p:sp>
        <p:sp>
          <p:nvSpPr>
            <p:cNvPr id="3196" name="Shape 7936"/>
            <p:cNvSpPr/>
            <p:nvPr/>
          </p:nvSpPr>
          <p:spPr>
            <a:xfrm>
              <a:off x="4846335" y="6758906"/>
              <a:ext cx="22860" cy="45721"/>
            </a:xfrm>
            <a:custGeom>
              <a:avLst/>
              <a:gdLst/>
              <a:ahLst/>
              <a:cxnLst/>
              <a:rect l="0" t="0" r="0" b="0"/>
              <a:pathLst>
                <a:path w="22860" h="45721">
                  <a:moveTo>
                    <a:pt x="15240" y="0"/>
                  </a:moveTo>
                  <a:lnTo>
                    <a:pt x="1508" y="4603"/>
                  </a:lnTo>
                  <a:lnTo>
                    <a:pt x="1508" y="6112"/>
                  </a:lnTo>
                  <a:lnTo>
                    <a:pt x="4603" y="6112"/>
                  </a:lnTo>
                  <a:lnTo>
                    <a:pt x="5715" y="6191"/>
                  </a:lnTo>
                  <a:lnTo>
                    <a:pt x="6667" y="6906"/>
                  </a:lnTo>
                  <a:lnTo>
                    <a:pt x="7382" y="8652"/>
                  </a:lnTo>
                  <a:lnTo>
                    <a:pt x="7541" y="10239"/>
                  </a:lnTo>
                  <a:lnTo>
                    <a:pt x="7620" y="12225"/>
                  </a:lnTo>
                  <a:lnTo>
                    <a:pt x="7620" y="35083"/>
                  </a:lnTo>
                  <a:lnTo>
                    <a:pt x="7541" y="38100"/>
                  </a:lnTo>
                  <a:lnTo>
                    <a:pt x="7302" y="40322"/>
                  </a:lnTo>
                  <a:lnTo>
                    <a:pt x="6826" y="41989"/>
                  </a:lnTo>
                  <a:lnTo>
                    <a:pt x="6111" y="43101"/>
                  </a:lnTo>
                  <a:lnTo>
                    <a:pt x="3730" y="44053"/>
                  </a:lnTo>
                  <a:lnTo>
                    <a:pt x="0" y="44212"/>
                  </a:lnTo>
                  <a:lnTo>
                    <a:pt x="0" y="45721"/>
                  </a:lnTo>
                  <a:lnTo>
                    <a:pt x="22860" y="45721"/>
                  </a:lnTo>
                  <a:lnTo>
                    <a:pt x="22860" y="44212"/>
                  </a:lnTo>
                  <a:lnTo>
                    <a:pt x="19130" y="43894"/>
                  </a:lnTo>
                  <a:lnTo>
                    <a:pt x="16748" y="42466"/>
                  </a:lnTo>
                  <a:lnTo>
                    <a:pt x="15557" y="39687"/>
                  </a:lnTo>
                  <a:lnTo>
                    <a:pt x="15319" y="37703"/>
                  </a:lnTo>
                  <a:lnTo>
                    <a:pt x="15240" y="35083"/>
                  </a:lnTo>
                  <a:lnTo>
                    <a:pt x="15240" y="0"/>
                  </a:lnTo>
                  <a:close/>
                </a:path>
              </a:pathLst>
            </a:custGeom>
            <a:solidFill>
              <a:srgbClr val="000000"/>
            </a:solidFill>
          </p:spPr>
          <p:txBody>
            <a:bodyPr vert="horz" lIns="91440" tIns="45720" rIns="91440" bIns="45720" anchor="t"/>
            <a:lstStyle/>
            <a:p>
              <a:endParaRPr lang="en-IN"/>
            </a:p>
          </p:txBody>
        </p:sp>
        <p:sp>
          <p:nvSpPr>
            <p:cNvPr id="3197" name="Shape 7937"/>
            <p:cNvSpPr/>
            <p:nvPr/>
          </p:nvSpPr>
          <p:spPr>
            <a:xfrm>
              <a:off x="4875307" y="6758906"/>
              <a:ext cx="73183" cy="45721"/>
            </a:xfrm>
            <a:custGeom>
              <a:avLst/>
              <a:gdLst/>
              <a:ahLst/>
              <a:cxnLst/>
              <a:rect l="0" t="0" r="0" b="0"/>
              <a:pathLst>
                <a:path w="73183" h="45721">
                  <a:moveTo>
                    <a:pt x="13731" y="0"/>
                  </a:moveTo>
                  <a:lnTo>
                    <a:pt x="0" y="4603"/>
                  </a:lnTo>
                  <a:lnTo>
                    <a:pt x="0" y="6112"/>
                  </a:lnTo>
                  <a:lnTo>
                    <a:pt x="3016" y="6112"/>
                  </a:lnTo>
                  <a:lnTo>
                    <a:pt x="4445" y="6191"/>
                  </a:lnTo>
                  <a:lnTo>
                    <a:pt x="5952" y="6906"/>
                  </a:lnTo>
                  <a:lnTo>
                    <a:pt x="7143" y="8652"/>
                  </a:lnTo>
                  <a:lnTo>
                    <a:pt x="7461" y="10239"/>
                  </a:lnTo>
                  <a:lnTo>
                    <a:pt x="7620" y="12225"/>
                  </a:lnTo>
                  <a:lnTo>
                    <a:pt x="7620" y="38100"/>
                  </a:lnTo>
                  <a:lnTo>
                    <a:pt x="7461" y="40084"/>
                  </a:lnTo>
                  <a:lnTo>
                    <a:pt x="7063" y="41672"/>
                  </a:lnTo>
                  <a:lnTo>
                    <a:pt x="5556" y="43418"/>
                  </a:lnTo>
                  <a:lnTo>
                    <a:pt x="3095" y="44133"/>
                  </a:lnTo>
                  <a:lnTo>
                    <a:pt x="0" y="44212"/>
                  </a:lnTo>
                  <a:lnTo>
                    <a:pt x="0" y="45721"/>
                  </a:lnTo>
                  <a:lnTo>
                    <a:pt x="21351" y="45721"/>
                  </a:lnTo>
                  <a:lnTo>
                    <a:pt x="21351" y="44212"/>
                  </a:lnTo>
                  <a:lnTo>
                    <a:pt x="18891" y="44133"/>
                  </a:lnTo>
                  <a:lnTo>
                    <a:pt x="16351" y="43656"/>
                  </a:lnTo>
                  <a:lnTo>
                    <a:pt x="14525" y="42307"/>
                  </a:lnTo>
                  <a:lnTo>
                    <a:pt x="13731" y="39608"/>
                  </a:lnTo>
                  <a:lnTo>
                    <a:pt x="13731" y="10637"/>
                  </a:lnTo>
                  <a:lnTo>
                    <a:pt x="13970" y="10398"/>
                  </a:lnTo>
                  <a:lnTo>
                    <a:pt x="14525" y="9683"/>
                  </a:lnTo>
                  <a:lnTo>
                    <a:pt x="16986" y="7621"/>
                  </a:lnTo>
                  <a:lnTo>
                    <a:pt x="20794" y="5556"/>
                  </a:lnTo>
                  <a:lnTo>
                    <a:pt x="23176" y="4842"/>
                  </a:lnTo>
                  <a:lnTo>
                    <a:pt x="25876" y="4603"/>
                  </a:lnTo>
                  <a:lnTo>
                    <a:pt x="28971" y="5397"/>
                  </a:lnTo>
                  <a:lnTo>
                    <a:pt x="31432" y="7621"/>
                  </a:lnTo>
                  <a:lnTo>
                    <a:pt x="32939" y="11033"/>
                  </a:lnTo>
                  <a:lnTo>
                    <a:pt x="33494" y="15239"/>
                  </a:lnTo>
                  <a:lnTo>
                    <a:pt x="33494" y="36592"/>
                  </a:lnTo>
                  <a:lnTo>
                    <a:pt x="33337" y="39132"/>
                  </a:lnTo>
                  <a:lnTo>
                    <a:pt x="32939" y="40958"/>
                  </a:lnTo>
                  <a:lnTo>
                    <a:pt x="32305" y="42387"/>
                  </a:lnTo>
                  <a:lnTo>
                    <a:pt x="31432" y="43259"/>
                  </a:lnTo>
                  <a:lnTo>
                    <a:pt x="28971" y="44053"/>
                  </a:lnTo>
                  <a:lnTo>
                    <a:pt x="25876" y="44212"/>
                  </a:lnTo>
                  <a:lnTo>
                    <a:pt x="25876" y="45721"/>
                  </a:lnTo>
                  <a:lnTo>
                    <a:pt x="47227" y="45721"/>
                  </a:lnTo>
                  <a:lnTo>
                    <a:pt x="47227" y="44212"/>
                  </a:lnTo>
                  <a:lnTo>
                    <a:pt x="44132" y="44053"/>
                  </a:lnTo>
                  <a:lnTo>
                    <a:pt x="41751" y="43259"/>
                  </a:lnTo>
                  <a:lnTo>
                    <a:pt x="40798" y="42387"/>
                  </a:lnTo>
                  <a:lnTo>
                    <a:pt x="40163" y="40958"/>
                  </a:lnTo>
                  <a:lnTo>
                    <a:pt x="39766" y="39132"/>
                  </a:lnTo>
                  <a:lnTo>
                    <a:pt x="39607" y="36592"/>
                  </a:lnTo>
                  <a:lnTo>
                    <a:pt x="39607" y="10637"/>
                  </a:lnTo>
                  <a:lnTo>
                    <a:pt x="41988" y="8414"/>
                  </a:lnTo>
                  <a:lnTo>
                    <a:pt x="44607" y="6508"/>
                  </a:lnTo>
                  <a:lnTo>
                    <a:pt x="47782" y="5159"/>
                  </a:lnTo>
                  <a:lnTo>
                    <a:pt x="51831" y="4603"/>
                  </a:lnTo>
                  <a:lnTo>
                    <a:pt x="54371" y="4842"/>
                  </a:lnTo>
                  <a:lnTo>
                    <a:pt x="56276" y="5636"/>
                  </a:lnTo>
                  <a:lnTo>
                    <a:pt x="57626" y="6747"/>
                  </a:lnTo>
                  <a:lnTo>
                    <a:pt x="58498" y="8176"/>
                  </a:lnTo>
                  <a:lnTo>
                    <a:pt x="59372" y="11668"/>
                  </a:lnTo>
                  <a:lnTo>
                    <a:pt x="59451" y="15239"/>
                  </a:lnTo>
                  <a:lnTo>
                    <a:pt x="59451" y="36592"/>
                  </a:lnTo>
                  <a:lnTo>
                    <a:pt x="59372" y="39132"/>
                  </a:lnTo>
                  <a:lnTo>
                    <a:pt x="59133" y="40958"/>
                  </a:lnTo>
                  <a:lnTo>
                    <a:pt x="58657" y="42387"/>
                  </a:lnTo>
                  <a:lnTo>
                    <a:pt x="57943" y="43259"/>
                  </a:lnTo>
                  <a:lnTo>
                    <a:pt x="55562" y="44053"/>
                  </a:lnTo>
                  <a:lnTo>
                    <a:pt x="51831" y="44212"/>
                  </a:lnTo>
                  <a:lnTo>
                    <a:pt x="51831" y="45721"/>
                  </a:lnTo>
                  <a:lnTo>
                    <a:pt x="73183" y="45721"/>
                  </a:lnTo>
                  <a:lnTo>
                    <a:pt x="73183" y="44212"/>
                  </a:lnTo>
                  <a:lnTo>
                    <a:pt x="70087" y="44212"/>
                  </a:lnTo>
                  <a:lnTo>
                    <a:pt x="67468" y="43656"/>
                  </a:lnTo>
                  <a:lnTo>
                    <a:pt x="66118" y="42307"/>
                  </a:lnTo>
                  <a:lnTo>
                    <a:pt x="65642" y="40322"/>
                  </a:lnTo>
                  <a:lnTo>
                    <a:pt x="65563" y="38100"/>
                  </a:lnTo>
                  <a:lnTo>
                    <a:pt x="65563" y="18256"/>
                  </a:lnTo>
                  <a:lnTo>
                    <a:pt x="65404" y="12225"/>
                  </a:lnTo>
                  <a:lnTo>
                    <a:pt x="65007" y="9128"/>
                  </a:lnTo>
                  <a:lnTo>
                    <a:pt x="64213" y="6271"/>
                  </a:lnTo>
                  <a:lnTo>
                    <a:pt x="62943" y="3731"/>
                  </a:lnTo>
                  <a:lnTo>
                    <a:pt x="61038" y="1746"/>
                  </a:lnTo>
                  <a:lnTo>
                    <a:pt x="58420" y="477"/>
                  </a:lnTo>
                  <a:lnTo>
                    <a:pt x="54847" y="0"/>
                  </a:lnTo>
                  <a:lnTo>
                    <a:pt x="52070" y="238"/>
                  </a:lnTo>
                  <a:lnTo>
                    <a:pt x="49450" y="952"/>
                  </a:lnTo>
                  <a:lnTo>
                    <a:pt x="44926" y="3255"/>
                  </a:lnTo>
                  <a:lnTo>
                    <a:pt x="41592" y="5794"/>
                  </a:lnTo>
                  <a:lnTo>
                    <a:pt x="39607" y="7621"/>
                  </a:lnTo>
                  <a:lnTo>
                    <a:pt x="38178" y="5159"/>
                  </a:lnTo>
                  <a:lnTo>
                    <a:pt x="36036" y="2700"/>
                  </a:lnTo>
                  <a:lnTo>
                    <a:pt x="33020" y="793"/>
                  </a:lnTo>
                  <a:lnTo>
                    <a:pt x="28971" y="0"/>
                  </a:lnTo>
                  <a:lnTo>
                    <a:pt x="25478" y="556"/>
                  </a:lnTo>
                  <a:lnTo>
                    <a:pt x="21907" y="2064"/>
                  </a:lnTo>
                  <a:lnTo>
                    <a:pt x="18017" y="4524"/>
                  </a:lnTo>
                  <a:lnTo>
                    <a:pt x="13731" y="7621"/>
                  </a:lnTo>
                  <a:lnTo>
                    <a:pt x="13731" y="0"/>
                  </a:lnTo>
                  <a:close/>
                </a:path>
              </a:pathLst>
            </a:custGeom>
            <a:solidFill>
              <a:srgbClr val="000000"/>
            </a:solidFill>
          </p:spPr>
          <p:txBody>
            <a:bodyPr vert="horz" lIns="91440" tIns="45720" rIns="91440" bIns="45720" anchor="t"/>
            <a:lstStyle/>
            <a:p>
              <a:endParaRPr lang="en-IN"/>
            </a:p>
          </p:txBody>
        </p:sp>
        <p:sp>
          <p:nvSpPr>
            <p:cNvPr id="3198" name="Shape 7938"/>
            <p:cNvSpPr/>
            <p:nvPr/>
          </p:nvSpPr>
          <p:spPr>
            <a:xfrm>
              <a:off x="4951507" y="6758906"/>
              <a:ext cx="44211" cy="67072"/>
            </a:xfrm>
            <a:custGeom>
              <a:avLst/>
              <a:gdLst/>
              <a:ahLst/>
              <a:cxnLst/>
              <a:rect l="0" t="0" r="0" b="0"/>
              <a:pathLst>
                <a:path w="44211" h="67072">
                  <a:moveTo>
                    <a:pt x="13731" y="0"/>
                  </a:moveTo>
                  <a:lnTo>
                    <a:pt x="0" y="4603"/>
                  </a:lnTo>
                  <a:lnTo>
                    <a:pt x="0" y="6112"/>
                  </a:lnTo>
                  <a:lnTo>
                    <a:pt x="3016" y="6112"/>
                  </a:lnTo>
                  <a:lnTo>
                    <a:pt x="4841" y="6430"/>
                  </a:lnTo>
                  <a:lnTo>
                    <a:pt x="5715" y="7462"/>
                  </a:lnTo>
                  <a:lnTo>
                    <a:pt x="6032" y="9287"/>
                  </a:lnTo>
                  <a:lnTo>
                    <a:pt x="6111" y="12225"/>
                  </a:lnTo>
                  <a:lnTo>
                    <a:pt x="6111" y="59452"/>
                  </a:lnTo>
                  <a:lnTo>
                    <a:pt x="6032" y="61674"/>
                  </a:lnTo>
                  <a:lnTo>
                    <a:pt x="5317" y="63658"/>
                  </a:lnTo>
                  <a:lnTo>
                    <a:pt x="3571" y="65008"/>
                  </a:lnTo>
                  <a:lnTo>
                    <a:pt x="1983" y="65406"/>
                  </a:lnTo>
                  <a:lnTo>
                    <a:pt x="0" y="65564"/>
                  </a:lnTo>
                  <a:lnTo>
                    <a:pt x="0" y="67072"/>
                  </a:lnTo>
                  <a:lnTo>
                    <a:pt x="22859" y="67072"/>
                  </a:lnTo>
                  <a:lnTo>
                    <a:pt x="22859" y="65564"/>
                  </a:lnTo>
                  <a:lnTo>
                    <a:pt x="20239" y="65484"/>
                  </a:lnTo>
                  <a:lnTo>
                    <a:pt x="18256" y="65246"/>
                  </a:lnTo>
                  <a:lnTo>
                    <a:pt x="15477" y="63977"/>
                  </a:lnTo>
                  <a:lnTo>
                    <a:pt x="14048" y="61674"/>
                  </a:lnTo>
                  <a:lnTo>
                    <a:pt x="13731" y="57943"/>
                  </a:lnTo>
                  <a:lnTo>
                    <a:pt x="13731" y="44212"/>
                  </a:lnTo>
                  <a:lnTo>
                    <a:pt x="18493" y="46276"/>
                  </a:lnTo>
                  <a:lnTo>
                    <a:pt x="21192" y="46989"/>
                  </a:lnTo>
                  <a:lnTo>
                    <a:pt x="24367" y="47228"/>
                  </a:lnTo>
                  <a:lnTo>
                    <a:pt x="29130" y="46593"/>
                  </a:lnTo>
                  <a:lnTo>
                    <a:pt x="33257" y="44927"/>
                  </a:lnTo>
                  <a:lnTo>
                    <a:pt x="36671" y="42227"/>
                  </a:lnTo>
                  <a:lnTo>
                    <a:pt x="39448" y="38814"/>
                  </a:lnTo>
                  <a:lnTo>
                    <a:pt x="41592" y="34846"/>
                  </a:lnTo>
                  <a:lnTo>
                    <a:pt x="43021" y="30481"/>
                  </a:lnTo>
                  <a:lnTo>
                    <a:pt x="43893" y="25956"/>
                  </a:lnTo>
                  <a:lnTo>
                    <a:pt x="44211" y="21352"/>
                  </a:lnTo>
                  <a:lnTo>
                    <a:pt x="43893" y="16510"/>
                  </a:lnTo>
                  <a:lnTo>
                    <a:pt x="43100" y="12225"/>
                  </a:lnTo>
                  <a:lnTo>
                    <a:pt x="41830" y="8572"/>
                  </a:lnTo>
                  <a:lnTo>
                    <a:pt x="40004" y="5556"/>
                  </a:lnTo>
                  <a:lnTo>
                    <a:pt x="37782" y="3096"/>
                  </a:lnTo>
                  <a:lnTo>
                    <a:pt x="35242" y="1428"/>
                  </a:lnTo>
                  <a:lnTo>
                    <a:pt x="32226" y="318"/>
                  </a:lnTo>
                  <a:lnTo>
                    <a:pt x="28971" y="0"/>
                  </a:lnTo>
                  <a:lnTo>
                    <a:pt x="23812" y="793"/>
                  </a:lnTo>
                  <a:lnTo>
                    <a:pt x="19605" y="2700"/>
                  </a:lnTo>
                  <a:lnTo>
                    <a:pt x="19097" y="3083"/>
                  </a:lnTo>
                  <a:lnTo>
                    <a:pt x="24367" y="6112"/>
                  </a:lnTo>
                  <a:lnTo>
                    <a:pt x="24367" y="6112"/>
                  </a:lnTo>
                  <a:lnTo>
                    <a:pt x="28416" y="6827"/>
                  </a:lnTo>
                  <a:lnTo>
                    <a:pt x="31432" y="8731"/>
                  </a:lnTo>
                  <a:lnTo>
                    <a:pt x="33575" y="11509"/>
                  </a:lnTo>
                  <a:lnTo>
                    <a:pt x="35083" y="14684"/>
                  </a:lnTo>
                  <a:lnTo>
                    <a:pt x="35956" y="17939"/>
                  </a:lnTo>
                  <a:lnTo>
                    <a:pt x="36432" y="20876"/>
                  </a:lnTo>
                  <a:lnTo>
                    <a:pt x="36591" y="23177"/>
                  </a:lnTo>
                  <a:lnTo>
                    <a:pt x="36591" y="24368"/>
                  </a:lnTo>
                  <a:lnTo>
                    <a:pt x="36195" y="30481"/>
                  </a:lnTo>
                  <a:lnTo>
                    <a:pt x="35083" y="35243"/>
                  </a:lnTo>
                  <a:lnTo>
                    <a:pt x="33575" y="38735"/>
                  </a:lnTo>
                  <a:lnTo>
                    <a:pt x="31670" y="41196"/>
                  </a:lnTo>
                  <a:lnTo>
                    <a:pt x="29606" y="42783"/>
                  </a:lnTo>
                  <a:lnTo>
                    <a:pt x="27622" y="43656"/>
                  </a:lnTo>
                  <a:lnTo>
                    <a:pt x="25796" y="44133"/>
                  </a:lnTo>
                  <a:lnTo>
                    <a:pt x="24367" y="44212"/>
                  </a:lnTo>
                  <a:lnTo>
                    <a:pt x="20161" y="43497"/>
                  </a:lnTo>
                  <a:lnTo>
                    <a:pt x="16747" y="41752"/>
                  </a:lnTo>
                  <a:lnTo>
                    <a:pt x="14525" y="39687"/>
                  </a:lnTo>
                  <a:lnTo>
                    <a:pt x="13731" y="38100"/>
                  </a:lnTo>
                  <a:lnTo>
                    <a:pt x="13731" y="12225"/>
                  </a:lnTo>
                  <a:lnTo>
                    <a:pt x="13970" y="11033"/>
                  </a:lnTo>
                  <a:lnTo>
                    <a:pt x="14763" y="10002"/>
                  </a:lnTo>
                  <a:lnTo>
                    <a:pt x="17382" y="8017"/>
                  </a:lnTo>
                  <a:lnTo>
                    <a:pt x="20796" y="6668"/>
                  </a:lnTo>
                  <a:lnTo>
                    <a:pt x="24367" y="6112"/>
                  </a:lnTo>
                  <a:lnTo>
                    <a:pt x="19097" y="3083"/>
                  </a:lnTo>
                  <a:lnTo>
                    <a:pt x="16351" y="5159"/>
                  </a:lnTo>
                  <a:lnTo>
                    <a:pt x="13731" y="7621"/>
                  </a:lnTo>
                  <a:lnTo>
                    <a:pt x="13731" y="0"/>
                  </a:lnTo>
                  <a:close/>
                </a:path>
              </a:pathLst>
            </a:custGeom>
            <a:solidFill>
              <a:srgbClr val="000000"/>
            </a:solidFill>
          </p:spPr>
          <p:txBody>
            <a:bodyPr vert="horz" lIns="91440" tIns="45720" rIns="91440" bIns="45720" anchor="t"/>
            <a:lstStyle/>
            <a:p>
              <a:endParaRPr lang="en-IN"/>
            </a:p>
          </p:txBody>
        </p:sp>
        <p:sp>
          <p:nvSpPr>
            <p:cNvPr id="3199" name="Shape 7939"/>
            <p:cNvSpPr/>
            <p:nvPr/>
          </p:nvSpPr>
          <p:spPr>
            <a:xfrm>
              <a:off x="5004847" y="6758906"/>
              <a:ext cx="38100" cy="47228"/>
            </a:xfrm>
            <a:custGeom>
              <a:avLst/>
              <a:gdLst/>
              <a:ahLst/>
              <a:cxnLst/>
              <a:rect l="0" t="0" r="0" b="0"/>
              <a:pathLst>
                <a:path w="38100" h="47228">
                  <a:moveTo>
                    <a:pt x="16747" y="0"/>
                  </a:moveTo>
                  <a:lnTo>
                    <a:pt x="13017" y="318"/>
                  </a:lnTo>
                  <a:lnTo>
                    <a:pt x="9842" y="1271"/>
                  </a:lnTo>
                  <a:lnTo>
                    <a:pt x="7222" y="2539"/>
                  </a:lnTo>
                  <a:lnTo>
                    <a:pt x="5158" y="4207"/>
                  </a:lnTo>
                  <a:lnTo>
                    <a:pt x="3492" y="5953"/>
                  </a:lnTo>
                  <a:lnTo>
                    <a:pt x="2381" y="7699"/>
                  </a:lnTo>
                  <a:lnTo>
                    <a:pt x="1507" y="10637"/>
                  </a:lnTo>
                  <a:lnTo>
                    <a:pt x="1587" y="11986"/>
                  </a:lnTo>
                  <a:lnTo>
                    <a:pt x="1904" y="13493"/>
                  </a:lnTo>
                  <a:lnTo>
                    <a:pt x="2777" y="14764"/>
                  </a:lnTo>
                  <a:lnTo>
                    <a:pt x="4603" y="15239"/>
                  </a:lnTo>
                  <a:lnTo>
                    <a:pt x="6587" y="14764"/>
                  </a:lnTo>
                  <a:lnTo>
                    <a:pt x="8016" y="13493"/>
                  </a:lnTo>
                  <a:lnTo>
                    <a:pt x="8809" y="11986"/>
                  </a:lnTo>
                  <a:lnTo>
                    <a:pt x="9127" y="10637"/>
                  </a:lnTo>
                  <a:lnTo>
                    <a:pt x="9127" y="7621"/>
                  </a:lnTo>
                  <a:lnTo>
                    <a:pt x="9683" y="5636"/>
                  </a:lnTo>
                  <a:lnTo>
                    <a:pt x="11032" y="4207"/>
                  </a:lnTo>
                  <a:lnTo>
                    <a:pt x="13017" y="3333"/>
                  </a:lnTo>
                  <a:lnTo>
                    <a:pt x="15239" y="3016"/>
                  </a:lnTo>
                  <a:lnTo>
                    <a:pt x="18573" y="3333"/>
                  </a:lnTo>
                  <a:lnTo>
                    <a:pt x="21509" y="4524"/>
                  </a:lnTo>
                  <a:lnTo>
                    <a:pt x="23573" y="6906"/>
                  </a:lnTo>
                  <a:lnTo>
                    <a:pt x="24367" y="10637"/>
                  </a:lnTo>
                  <a:lnTo>
                    <a:pt x="24367" y="16748"/>
                  </a:lnTo>
                  <a:lnTo>
                    <a:pt x="23821" y="16947"/>
                  </a:lnTo>
                  <a:lnTo>
                    <a:pt x="24367" y="18256"/>
                  </a:lnTo>
                  <a:lnTo>
                    <a:pt x="24367" y="33496"/>
                  </a:lnTo>
                  <a:lnTo>
                    <a:pt x="24288" y="35560"/>
                  </a:lnTo>
                  <a:lnTo>
                    <a:pt x="23812" y="37147"/>
                  </a:lnTo>
                  <a:lnTo>
                    <a:pt x="22462" y="38418"/>
                  </a:lnTo>
                  <a:lnTo>
                    <a:pt x="19843" y="39608"/>
                  </a:lnTo>
                  <a:lnTo>
                    <a:pt x="19287" y="39846"/>
                  </a:lnTo>
                  <a:lnTo>
                    <a:pt x="17938" y="40322"/>
                  </a:lnTo>
                  <a:lnTo>
                    <a:pt x="15953" y="40878"/>
                  </a:lnTo>
                  <a:lnTo>
                    <a:pt x="13730" y="41116"/>
                  </a:lnTo>
                  <a:lnTo>
                    <a:pt x="11508" y="40561"/>
                  </a:lnTo>
                  <a:lnTo>
                    <a:pt x="9525" y="39052"/>
                  </a:lnTo>
                  <a:lnTo>
                    <a:pt x="8174" y="36592"/>
                  </a:lnTo>
                  <a:lnTo>
                    <a:pt x="7619" y="33496"/>
                  </a:lnTo>
                  <a:lnTo>
                    <a:pt x="7857" y="29846"/>
                  </a:lnTo>
                  <a:lnTo>
                    <a:pt x="8492" y="27861"/>
                  </a:lnTo>
                  <a:lnTo>
                    <a:pt x="9683" y="25877"/>
                  </a:lnTo>
                  <a:lnTo>
                    <a:pt x="11747" y="23892"/>
                  </a:lnTo>
                  <a:lnTo>
                    <a:pt x="14683" y="21908"/>
                  </a:lnTo>
                  <a:lnTo>
                    <a:pt x="18811" y="20082"/>
                  </a:lnTo>
                  <a:lnTo>
                    <a:pt x="24367" y="18256"/>
                  </a:lnTo>
                  <a:lnTo>
                    <a:pt x="23821" y="16947"/>
                  </a:lnTo>
                  <a:lnTo>
                    <a:pt x="18493" y="18891"/>
                  </a:lnTo>
                  <a:lnTo>
                    <a:pt x="13493" y="20956"/>
                  </a:lnTo>
                  <a:lnTo>
                    <a:pt x="9286" y="22860"/>
                  </a:lnTo>
                  <a:lnTo>
                    <a:pt x="5873" y="24925"/>
                  </a:lnTo>
                  <a:lnTo>
                    <a:pt x="3333" y="27226"/>
                  </a:lnTo>
                  <a:lnTo>
                    <a:pt x="1428" y="29846"/>
                  </a:lnTo>
                  <a:lnTo>
                    <a:pt x="396" y="32941"/>
                  </a:lnTo>
                  <a:lnTo>
                    <a:pt x="0" y="36592"/>
                  </a:lnTo>
                  <a:lnTo>
                    <a:pt x="793" y="41433"/>
                  </a:lnTo>
                  <a:lnTo>
                    <a:pt x="2857" y="44768"/>
                  </a:lnTo>
                  <a:lnTo>
                    <a:pt x="5793" y="46672"/>
                  </a:lnTo>
                  <a:lnTo>
                    <a:pt x="9127" y="47228"/>
                  </a:lnTo>
                  <a:lnTo>
                    <a:pt x="13413" y="46434"/>
                  </a:lnTo>
                  <a:lnTo>
                    <a:pt x="17382" y="44608"/>
                  </a:lnTo>
                  <a:lnTo>
                    <a:pt x="20954" y="42068"/>
                  </a:lnTo>
                  <a:lnTo>
                    <a:pt x="24367" y="39608"/>
                  </a:lnTo>
                  <a:lnTo>
                    <a:pt x="24606" y="42148"/>
                  </a:lnTo>
                  <a:lnTo>
                    <a:pt x="25082" y="43975"/>
                  </a:lnTo>
                  <a:lnTo>
                    <a:pt x="25875" y="45402"/>
                  </a:lnTo>
                  <a:lnTo>
                    <a:pt x="26828" y="46276"/>
                  </a:lnTo>
                  <a:lnTo>
                    <a:pt x="28892" y="47069"/>
                  </a:lnTo>
                  <a:lnTo>
                    <a:pt x="30479" y="47228"/>
                  </a:lnTo>
                  <a:lnTo>
                    <a:pt x="31908" y="47150"/>
                  </a:lnTo>
                  <a:lnTo>
                    <a:pt x="33733" y="46672"/>
                  </a:lnTo>
                  <a:lnTo>
                    <a:pt x="35877" y="45323"/>
                  </a:lnTo>
                  <a:lnTo>
                    <a:pt x="38100" y="42703"/>
                  </a:lnTo>
                  <a:lnTo>
                    <a:pt x="38100" y="39608"/>
                  </a:lnTo>
                  <a:lnTo>
                    <a:pt x="37861" y="40481"/>
                  </a:lnTo>
                  <a:lnTo>
                    <a:pt x="37147" y="40958"/>
                  </a:lnTo>
                  <a:lnTo>
                    <a:pt x="35083" y="41116"/>
                  </a:lnTo>
                  <a:lnTo>
                    <a:pt x="33257" y="40561"/>
                  </a:lnTo>
                  <a:lnTo>
                    <a:pt x="32384" y="39212"/>
                  </a:lnTo>
                  <a:lnTo>
                    <a:pt x="32067" y="37306"/>
                  </a:lnTo>
                  <a:lnTo>
                    <a:pt x="31987" y="35083"/>
                  </a:lnTo>
                  <a:lnTo>
                    <a:pt x="31987" y="15239"/>
                  </a:lnTo>
                  <a:lnTo>
                    <a:pt x="31750" y="10318"/>
                  </a:lnTo>
                  <a:lnTo>
                    <a:pt x="31193" y="7699"/>
                  </a:lnTo>
                  <a:lnTo>
                    <a:pt x="30082" y="5318"/>
                  </a:lnTo>
                  <a:lnTo>
                    <a:pt x="28257" y="3175"/>
                  </a:lnTo>
                  <a:lnTo>
                    <a:pt x="25558" y="1508"/>
                  </a:lnTo>
                  <a:lnTo>
                    <a:pt x="21748" y="397"/>
                  </a:lnTo>
                  <a:lnTo>
                    <a:pt x="16747" y="0"/>
                  </a:lnTo>
                  <a:close/>
                </a:path>
              </a:pathLst>
            </a:custGeom>
            <a:solidFill>
              <a:srgbClr val="000000"/>
            </a:solidFill>
          </p:spPr>
          <p:txBody>
            <a:bodyPr vert="horz" lIns="91440" tIns="45720" rIns="91440" bIns="45720" anchor="t"/>
            <a:lstStyle/>
            <a:p>
              <a:endParaRPr lang="en-IN"/>
            </a:p>
          </p:txBody>
        </p:sp>
        <p:sp>
          <p:nvSpPr>
            <p:cNvPr id="3200" name="Shape 7940"/>
            <p:cNvSpPr/>
            <p:nvPr/>
          </p:nvSpPr>
          <p:spPr>
            <a:xfrm>
              <a:off x="5052075" y="6737556"/>
              <a:ext cx="9128" cy="10716"/>
            </a:xfrm>
            <a:custGeom>
              <a:avLst/>
              <a:gdLst/>
              <a:ahLst/>
              <a:cxnLst/>
              <a:rect l="0" t="0" r="0" b="0"/>
              <a:pathLst>
                <a:path w="9128" h="10716">
                  <a:moveTo>
                    <a:pt x="4603" y="0"/>
                  </a:moveTo>
                  <a:lnTo>
                    <a:pt x="2540" y="476"/>
                  </a:lnTo>
                  <a:lnTo>
                    <a:pt x="1111" y="1746"/>
                  </a:lnTo>
                  <a:lnTo>
                    <a:pt x="317" y="3253"/>
                  </a:lnTo>
                  <a:lnTo>
                    <a:pt x="0" y="4603"/>
                  </a:lnTo>
                  <a:lnTo>
                    <a:pt x="317" y="6826"/>
                  </a:lnTo>
                  <a:lnTo>
                    <a:pt x="1111" y="8809"/>
                  </a:lnTo>
                  <a:lnTo>
                    <a:pt x="2540" y="10159"/>
                  </a:lnTo>
                  <a:lnTo>
                    <a:pt x="4603" y="10716"/>
                  </a:lnTo>
                  <a:lnTo>
                    <a:pt x="6588" y="10159"/>
                  </a:lnTo>
                  <a:lnTo>
                    <a:pt x="8017" y="8809"/>
                  </a:lnTo>
                  <a:lnTo>
                    <a:pt x="8811" y="6826"/>
                  </a:lnTo>
                  <a:lnTo>
                    <a:pt x="9128" y="4603"/>
                  </a:lnTo>
                  <a:lnTo>
                    <a:pt x="8811" y="3253"/>
                  </a:lnTo>
                  <a:lnTo>
                    <a:pt x="8017" y="1746"/>
                  </a:lnTo>
                  <a:lnTo>
                    <a:pt x="6588" y="476"/>
                  </a:lnTo>
                  <a:lnTo>
                    <a:pt x="4603" y="0"/>
                  </a:lnTo>
                  <a:close/>
                </a:path>
              </a:pathLst>
            </a:custGeom>
            <a:solidFill>
              <a:srgbClr val="000000"/>
            </a:solidFill>
          </p:spPr>
          <p:txBody>
            <a:bodyPr vert="horz" lIns="91440" tIns="45720" rIns="91440" bIns="45720" anchor="t"/>
            <a:lstStyle/>
            <a:p>
              <a:endParaRPr lang="en-IN"/>
            </a:p>
          </p:txBody>
        </p:sp>
        <p:sp>
          <p:nvSpPr>
            <p:cNvPr id="3201" name="Shape 7941"/>
            <p:cNvSpPr/>
            <p:nvPr/>
          </p:nvSpPr>
          <p:spPr>
            <a:xfrm>
              <a:off x="5045964" y="6758906"/>
              <a:ext cx="21351" cy="45721"/>
            </a:xfrm>
            <a:custGeom>
              <a:avLst/>
              <a:gdLst/>
              <a:ahLst/>
              <a:cxnLst/>
              <a:rect l="0" t="0" r="0" b="0"/>
              <a:pathLst>
                <a:path w="21351" h="45721">
                  <a:moveTo>
                    <a:pt x="13731" y="0"/>
                  </a:moveTo>
                  <a:lnTo>
                    <a:pt x="0" y="4603"/>
                  </a:lnTo>
                  <a:lnTo>
                    <a:pt x="0" y="6112"/>
                  </a:lnTo>
                  <a:lnTo>
                    <a:pt x="3095" y="6112"/>
                  </a:lnTo>
                  <a:lnTo>
                    <a:pt x="4445" y="6191"/>
                  </a:lnTo>
                  <a:lnTo>
                    <a:pt x="5952" y="6906"/>
                  </a:lnTo>
                  <a:lnTo>
                    <a:pt x="7143" y="8652"/>
                  </a:lnTo>
                  <a:lnTo>
                    <a:pt x="7461" y="10239"/>
                  </a:lnTo>
                  <a:lnTo>
                    <a:pt x="7620" y="12225"/>
                  </a:lnTo>
                  <a:lnTo>
                    <a:pt x="7620" y="35083"/>
                  </a:lnTo>
                  <a:lnTo>
                    <a:pt x="7539" y="38100"/>
                  </a:lnTo>
                  <a:lnTo>
                    <a:pt x="7302" y="40322"/>
                  </a:lnTo>
                  <a:lnTo>
                    <a:pt x="6826" y="41989"/>
                  </a:lnTo>
                  <a:lnTo>
                    <a:pt x="6111" y="43101"/>
                  </a:lnTo>
                  <a:lnTo>
                    <a:pt x="3730" y="44053"/>
                  </a:lnTo>
                  <a:lnTo>
                    <a:pt x="0" y="44212"/>
                  </a:lnTo>
                  <a:lnTo>
                    <a:pt x="0" y="45721"/>
                  </a:lnTo>
                  <a:lnTo>
                    <a:pt x="21351" y="45721"/>
                  </a:lnTo>
                  <a:lnTo>
                    <a:pt x="21351" y="44212"/>
                  </a:lnTo>
                  <a:lnTo>
                    <a:pt x="19367" y="44133"/>
                  </a:lnTo>
                  <a:lnTo>
                    <a:pt x="17779" y="43894"/>
                  </a:lnTo>
                  <a:lnTo>
                    <a:pt x="16033" y="42466"/>
                  </a:lnTo>
                  <a:lnTo>
                    <a:pt x="15318" y="39687"/>
                  </a:lnTo>
                  <a:lnTo>
                    <a:pt x="15240" y="37703"/>
                  </a:lnTo>
                  <a:lnTo>
                    <a:pt x="15240" y="0"/>
                  </a:lnTo>
                  <a:lnTo>
                    <a:pt x="13731" y="0"/>
                  </a:lnTo>
                  <a:close/>
                </a:path>
              </a:pathLst>
            </a:custGeom>
            <a:solidFill>
              <a:srgbClr val="000000"/>
            </a:solidFill>
          </p:spPr>
          <p:txBody>
            <a:bodyPr vert="horz" lIns="91440" tIns="45720" rIns="91440" bIns="45720" anchor="t"/>
            <a:lstStyle/>
            <a:p>
              <a:endParaRPr lang="en-IN"/>
            </a:p>
          </p:txBody>
        </p:sp>
        <p:sp>
          <p:nvSpPr>
            <p:cNvPr id="3202" name="Shape 7942"/>
            <p:cNvSpPr/>
            <p:nvPr/>
          </p:nvSpPr>
          <p:spPr>
            <a:xfrm>
              <a:off x="5071919" y="6758906"/>
              <a:ext cx="31988" cy="45721"/>
            </a:xfrm>
            <a:custGeom>
              <a:avLst/>
              <a:gdLst/>
              <a:ahLst/>
              <a:cxnLst/>
              <a:rect l="0" t="0" r="0" b="0"/>
              <a:pathLst>
                <a:path w="31988" h="45721">
                  <a:moveTo>
                    <a:pt x="13732" y="0"/>
                  </a:moveTo>
                  <a:lnTo>
                    <a:pt x="0" y="4603"/>
                  </a:lnTo>
                  <a:lnTo>
                    <a:pt x="0" y="6112"/>
                  </a:lnTo>
                  <a:lnTo>
                    <a:pt x="3016" y="6112"/>
                  </a:lnTo>
                  <a:lnTo>
                    <a:pt x="5079" y="6191"/>
                  </a:lnTo>
                  <a:lnTo>
                    <a:pt x="6508" y="6906"/>
                  </a:lnTo>
                  <a:lnTo>
                    <a:pt x="7302" y="8652"/>
                  </a:lnTo>
                  <a:lnTo>
                    <a:pt x="7541" y="10239"/>
                  </a:lnTo>
                  <a:lnTo>
                    <a:pt x="7620" y="12225"/>
                  </a:lnTo>
                  <a:lnTo>
                    <a:pt x="7620" y="38100"/>
                  </a:lnTo>
                  <a:lnTo>
                    <a:pt x="7302" y="40800"/>
                  </a:lnTo>
                  <a:lnTo>
                    <a:pt x="6112" y="42307"/>
                  </a:lnTo>
                  <a:lnTo>
                    <a:pt x="3731" y="43259"/>
                  </a:lnTo>
                  <a:lnTo>
                    <a:pt x="0" y="44212"/>
                  </a:lnTo>
                  <a:lnTo>
                    <a:pt x="0" y="45721"/>
                  </a:lnTo>
                  <a:lnTo>
                    <a:pt x="22859" y="45721"/>
                  </a:lnTo>
                  <a:lnTo>
                    <a:pt x="22859" y="44212"/>
                  </a:lnTo>
                  <a:lnTo>
                    <a:pt x="19765" y="44053"/>
                  </a:lnTo>
                  <a:lnTo>
                    <a:pt x="17303" y="43259"/>
                  </a:lnTo>
                  <a:lnTo>
                    <a:pt x="16431" y="42387"/>
                  </a:lnTo>
                  <a:lnTo>
                    <a:pt x="15796" y="40958"/>
                  </a:lnTo>
                  <a:lnTo>
                    <a:pt x="15398" y="39132"/>
                  </a:lnTo>
                  <a:lnTo>
                    <a:pt x="15240" y="36592"/>
                  </a:lnTo>
                  <a:lnTo>
                    <a:pt x="15240" y="13732"/>
                  </a:lnTo>
                  <a:lnTo>
                    <a:pt x="15796" y="11271"/>
                  </a:lnTo>
                  <a:lnTo>
                    <a:pt x="17145" y="8731"/>
                  </a:lnTo>
                  <a:lnTo>
                    <a:pt x="19129" y="6906"/>
                  </a:lnTo>
                  <a:lnTo>
                    <a:pt x="21352" y="6112"/>
                  </a:lnTo>
                  <a:lnTo>
                    <a:pt x="23177" y="6588"/>
                  </a:lnTo>
                  <a:lnTo>
                    <a:pt x="24606" y="7621"/>
                  </a:lnTo>
                  <a:lnTo>
                    <a:pt x="26273" y="8652"/>
                  </a:lnTo>
                  <a:lnTo>
                    <a:pt x="28972" y="9128"/>
                  </a:lnTo>
                  <a:lnTo>
                    <a:pt x="30083" y="8889"/>
                  </a:lnTo>
                  <a:lnTo>
                    <a:pt x="31036" y="8176"/>
                  </a:lnTo>
                  <a:lnTo>
                    <a:pt x="31750" y="7223"/>
                  </a:lnTo>
                  <a:lnTo>
                    <a:pt x="31988" y="6112"/>
                  </a:lnTo>
                  <a:lnTo>
                    <a:pt x="31671" y="3889"/>
                  </a:lnTo>
                  <a:lnTo>
                    <a:pt x="30877" y="1906"/>
                  </a:lnTo>
                  <a:lnTo>
                    <a:pt x="29448" y="556"/>
                  </a:lnTo>
                  <a:lnTo>
                    <a:pt x="27385" y="0"/>
                  </a:lnTo>
                  <a:lnTo>
                    <a:pt x="24210" y="556"/>
                  </a:lnTo>
                  <a:lnTo>
                    <a:pt x="21352" y="2302"/>
                  </a:lnTo>
                  <a:lnTo>
                    <a:pt x="18415" y="5159"/>
                  </a:lnTo>
                  <a:lnTo>
                    <a:pt x="15240" y="9128"/>
                  </a:lnTo>
                  <a:lnTo>
                    <a:pt x="15240" y="0"/>
                  </a:lnTo>
                  <a:lnTo>
                    <a:pt x="13732" y="0"/>
                  </a:lnTo>
                  <a:close/>
                </a:path>
              </a:pathLst>
            </a:custGeom>
            <a:solidFill>
              <a:srgbClr val="000000"/>
            </a:solidFill>
          </p:spPr>
          <p:txBody>
            <a:bodyPr vert="horz" lIns="91440" tIns="45720" rIns="91440" bIns="45720" anchor="t"/>
            <a:lstStyle/>
            <a:p>
              <a:endParaRPr lang="en-IN"/>
            </a:p>
          </p:txBody>
        </p:sp>
        <p:sp>
          <p:nvSpPr>
            <p:cNvPr id="3203" name="Shape 7943"/>
            <p:cNvSpPr/>
            <p:nvPr/>
          </p:nvSpPr>
          <p:spPr>
            <a:xfrm>
              <a:off x="5106923" y="6758906"/>
              <a:ext cx="39687" cy="47228"/>
            </a:xfrm>
            <a:custGeom>
              <a:avLst/>
              <a:gdLst/>
              <a:ahLst/>
              <a:cxnLst/>
              <a:rect l="0" t="0" r="0" b="0"/>
              <a:pathLst>
                <a:path w="39687" h="47228">
                  <a:moveTo>
                    <a:pt x="19843" y="0"/>
                  </a:moveTo>
                  <a:lnTo>
                    <a:pt x="18335" y="3016"/>
                  </a:lnTo>
                  <a:lnTo>
                    <a:pt x="20955" y="3333"/>
                  </a:lnTo>
                  <a:lnTo>
                    <a:pt x="23018" y="4287"/>
                  </a:lnTo>
                  <a:lnTo>
                    <a:pt x="25955" y="7382"/>
                  </a:lnTo>
                  <a:lnTo>
                    <a:pt x="27781" y="11351"/>
                  </a:lnTo>
                  <a:lnTo>
                    <a:pt x="28971" y="15239"/>
                  </a:lnTo>
                  <a:lnTo>
                    <a:pt x="7620" y="15239"/>
                  </a:lnTo>
                  <a:lnTo>
                    <a:pt x="8255" y="12064"/>
                  </a:lnTo>
                  <a:lnTo>
                    <a:pt x="9127" y="9446"/>
                  </a:lnTo>
                  <a:lnTo>
                    <a:pt x="10080" y="7382"/>
                  </a:lnTo>
                  <a:lnTo>
                    <a:pt x="11271" y="5714"/>
                  </a:lnTo>
                  <a:lnTo>
                    <a:pt x="14287" y="3652"/>
                  </a:lnTo>
                  <a:lnTo>
                    <a:pt x="18335" y="3016"/>
                  </a:lnTo>
                  <a:lnTo>
                    <a:pt x="19843" y="0"/>
                  </a:lnTo>
                  <a:lnTo>
                    <a:pt x="16827" y="318"/>
                  </a:lnTo>
                  <a:lnTo>
                    <a:pt x="13493" y="1271"/>
                  </a:lnTo>
                  <a:lnTo>
                    <a:pt x="10238" y="2858"/>
                  </a:lnTo>
                  <a:lnTo>
                    <a:pt x="7063" y="5318"/>
                  </a:lnTo>
                  <a:lnTo>
                    <a:pt x="4286" y="8652"/>
                  </a:lnTo>
                  <a:lnTo>
                    <a:pt x="2063" y="12858"/>
                  </a:lnTo>
                  <a:lnTo>
                    <a:pt x="555" y="18097"/>
                  </a:lnTo>
                  <a:lnTo>
                    <a:pt x="0" y="24368"/>
                  </a:lnTo>
                  <a:lnTo>
                    <a:pt x="317" y="29687"/>
                  </a:lnTo>
                  <a:lnTo>
                    <a:pt x="1348" y="34369"/>
                  </a:lnTo>
                  <a:lnTo>
                    <a:pt x="2936" y="38258"/>
                  </a:lnTo>
                  <a:lnTo>
                    <a:pt x="5158" y="41513"/>
                  </a:lnTo>
                  <a:lnTo>
                    <a:pt x="7857" y="43975"/>
                  </a:lnTo>
                  <a:lnTo>
                    <a:pt x="10953" y="45799"/>
                  </a:lnTo>
                  <a:lnTo>
                    <a:pt x="14446" y="46831"/>
                  </a:lnTo>
                  <a:lnTo>
                    <a:pt x="18335" y="47228"/>
                  </a:lnTo>
                  <a:lnTo>
                    <a:pt x="23653" y="46593"/>
                  </a:lnTo>
                  <a:lnTo>
                    <a:pt x="28099" y="45006"/>
                  </a:lnTo>
                  <a:lnTo>
                    <a:pt x="31750" y="42703"/>
                  </a:lnTo>
                  <a:lnTo>
                    <a:pt x="34766" y="40006"/>
                  </a:lnTo>
                  <a:lnTo>
                    <a:pt x="36988" y="37068"/>
                  </a:lnTo>
                  <a:lnTo>
                    <a:pt x="38496" y="34369"/>
                  </a:lnTo>
                  <a:lnTo>
                    <a:pt x="39370" y="32068"/>
                  </a:lnTo>
                  <a:lnTo>
                    <a:pt x="39687" y="30481"/>
                  </a:lnTo>
                  <a:lnTo>
                    <a:pt x="38100" y="30481"/>
                  </a:lnTo>
                  <a:lnTo>
                    <a:pt x="36353" y="33417"/>
                  </a:lnTo>
                  <a:lnTo>
                    <a:pt x="33337" y="36909"/>
                  </a:lnTo>
                  <a:lnTo>
                    <a:pt x="28892" y="39846"/>
                  </a:lnTo>
                  <a:lnTo>
                    <a:pt x="26113" y="40800"/>
                  </a:lnTo>
                  <a:lnTo>
                    <a:pt x="22860" y="41116"/>
                  </a:lnTo>
                  <a:lnTo>
                    <a:pt x="20478" y="40878"/>
                  </a:lnTo>
                  <a:lnTo>
                    <a:pt x="17938" y="40084"/>
                  </a:lnTo>
                  <a:lnTo>
                    <a:pt x="15318" y="38735"/>
                  </a:lnTo>
                  <a:lnTo>
                    <a:pt x="12779" y="36592"/>
                  </a:lnTo>
                  <a:lnTo>
                    <a:pt x="10477" y="33576"/>
                  </a:lnTo>
                  <a:lnTo>
                    <a:pt x="8492" y="29527"/>
                  </a:lnTo>
                  <a:lnTo>
                    <a:pt x="6985" y="24527"/>
                  </a:lnTo>
                  <a:lnTo>
                    <a:pt x="6111" y="18256"/>
                  </a:lnTo>
                  <a:lnTo>
                    <a:pt x="38100" y="18256"/>
                  </a:lnTo>
                  <a:lnTo>
                    <a:pt x="37306" y="13573"/>
                  </a:lnTo>
                  <a:lnTo>
                    <a:pt x="36115" y="9605"/>
                  </a:lnTo>
                  <a:lnTo>
                    <a:pt x="34449" y="6508"/>
                  </a:lnTo>
                  <a:lnTo>
                    <a:pt x="32385" y="3968"/>
                  </a:lnTo>
                  <a:lnTo>
                    <a:pt x="29923" y="2143"/>
                  </a:lnTo>
                  <a:lnTo>
                    <a:pt x="26987" y="952"/>
                  </a:lnTo>
                  <a:lnTo>
                    <a:pt x="23653" y="238"/>
                  </a:lnTo>
                  <a:lnTo>
                    <a:pt x="19843" y="0"/>
                  </a:lnTo>
                  <a:close/>
                </a:path>
              </a:pathLst>
            </a:custGeom>
            <a:solidFill>
              <a:srgbClr val="000000"/>
            </a:solidFill>
          </p:spPr>
          <p:txBody>
            <a:bodyPr vert="horz" lIns="91440" tIns="45720" rIns="91440" bIns="45720" anchor="t"/>
            <a:lstStyle/>
            <a:p>
              <a:endParaRPr lang="en-IN"/>
            </a:p>
          </p:txBody>
        </p:sp>
        <p:sp>
          <p:nvSpPr>
            <p:cNvPr id="3204" name="Shape 7944"/>
            <p:cNvSpPr/>
            <p:nvPr/>
          </p:nvSpPr>
          <p:spPr>
            <a:xfrm>
              <a:off x="5151135" y="6737556"/>
              <a:ext cx="45720" cy="68579"/>
            </a:xfrm>
            <a:custGeom>
              <a:avLst/>
              <a:gdLst/>
              <a:ahLst/>
              <a:cxnLst/>
              <a:rect l="0" t="0" r="0" b="0"/>
              <a:pathLst>
                <a:path w="45720" h="68579">
                  <a:moveTo>
                    <a:pt x="38100" y="0"/>
                  </a:moveTo>
                  <a:lnTo>
                    <a:pt x="31274" y="2142"/>
                  </a:lnTo>
                  <a:lnTo>
                    <a:pt x="27781" y="2857"/>
                  </a:lnTo>
                  <a:lnTo>
                    <a:pt x="24369" y="3094"/>
                  </a:lnTo>
                  <a:lnTo>
                    <a:pt x="24369" y="4603"/>
                  </a:lnTo>
                  <a:lnTo>
                    <a:pt x="25956" y="4603"/>
                  </a:lnTo>
                  <a:lnTo>
                    <a:pt x="28575" y="4921"/>
                  </a:lnTo>
                  <a:lnTo>
                    <a:pt x="29925" y="5714"/>
                  </a:lnTo>
                  <a:lnTo>
                    <a:pt x="30401" y="7143"/>
                  </a:lnTo>
                  <a:lnTo>
                    <a:pt x="30480" y="9128"/>
                  </a:lnTo>
                  <a:lnTo>
                    <a:pt x="30480" y="25955"/>
                  </a:lnTo>
                  <a:lnTo>
                    <a:pt x="28178" y="23891"/>
                  </a:lnTo>
                  <a:lnTo>
                    <a:pt x="25717" y="22463"/>
                  </a:lnTo>
                  <a:lnTo>
                    <a:pt x="23018" y="21669"/>
                  </a:lnTo>
                  <a:lnTo>
                    <a:pt x="21945" y="21562"/>
                  </a:lnTo>
                  <a:lnTo>
                    <a:pt x="19843" y="24367"/>
                  </a:lnTo>
                  <a:lnTo>
                    <a:pt x="24051" y="25003"/>
                  </a:lnTo>
                  <a:lnTo>
                    <a:pt x="27463" y="26828"/>
                  </a:lnTo>
                  <a:lnTo>
                    <a:pt x="29686" y="30162"/>
                  </a:lnTo>
                  <a:lnTo>
                    <a:pt x="30480" y="35083"/>
                  </a:lnTo>
                  <a:lnTo>
                    <a:pt x="30480" y="57943"/>
                  </a:lnTo>
                  <a:lnTo>
                    <a:pt x="29686" y="60166"/>
                  </a:lnTo>
                  <a:lnTo>
                    <a:pt x="27622" y="62151"/>
                  </a:lnTo>
                  <a:lnTo>
                    <a:pt x="24686" y="63500"/>
                  </a:lnTo>
                  <a:lnTo>
                    <a:pt x="21352" y="64055"/>
                  </a:lnTo>
                  <a:lnTo>
                    <a:pt x="18971" y="63738"/>
                  </a:lnTo>
                  <a:lnTo>
                    <a:pt x="16590" y="62864"/>
                  </a:lnTo>
                  <a:lnTo>
                    <a:pt x="14287" y="61357"/>
                  </a:lnTo>
                  <a:lnTo>
                    <a:pt x="12224" y="59054"/>
                  </a:lnTo>
                  <a:lnTo>
                    <a:pt x="10318" y="56117"/>
                  </a:lnTo>
                  <a:lnTo>
                    <a:pt x="8890" y="52466"/>
                  </a:lnTo>
                  <a:lnTo>
                    <a:pt x="7937" y="48022"/>
                  </a:lnTo>
                  <a:lnTo>
                    <a:pt x="7620" y="42703"/>
                  </a:lnTo>
                  <a:lnTo>
                    <a:pt x="7937" y="37941"/>
                  </a:lnTo>
                  <a:lnTo>
                    <a:pt x="8890" y="34051"/>
                  </a:lnTo>
                  <a:lnTo>
                    <a:pt x="10240" y="30876"/>
                  </a:lnTo>
                  <a:lnTo>
                    <a:pt x="11986" y="28416"/>
                  </a:lnTo>
                  <a:lnTo>
                    <a:pt x="13970" y="26511"/>
                  </a:lnTo>
                  <a:lnTo>
                    <a:pt x="15955" y="25319"/>
                  </a:lnTo>
                  <a:lnTo>
                    <a:pt x="18019" y="24606"/>
                  </a:lnTo>
                  <a:lnTo>
                    <a:pt x="19843" y="24367"/>
                  </a:lnTo>
                  <a:lnTo>
                    <a:pt x="21945" y="21562"/>
                  </a:lnTo>
                  <a:lnTo>
                    <a:pt x="19843" y="21351"/>
                  </a:lnTo>
                  <a:lnTo>
                    <a:pt x="15875" y="21907"/>
                  </a:lnTo>
                  <a:lnTo>
                    <a:pt x="12224" y="23416"/>
                  </a:lnTo>
                  <a:lnTo>
                    <a:pt x="8890" y="25876"/>
                  </a:lnTo>
                  <a:lnTo>
                    <a:pt x="5874" y="28972"/>
                  </a:lnTo>
                  <a:lnTo>
                    <a:pt x="3492" y="32702"/>
                  </a:lnTo>
                  <a:lnTo>
                    <a:pt x="1587" y="36751"/>
                  </a:lnTo>
                  <a:lnTo>
                    <a:pt x="397" y="41194"/>
                  </a:lnTo>
                  <a:lnTo>
                    <a:pt x="0" y="45719"/>
                  </a:lnTo>
                  <a:lnTo>
                    <a:pt x="635" y="52863"/>
                  </a:lnTo>
                  <a:lnTo>
                    <a:pt x="2222" y="58261"/>
                  </a:lnTo>
                  <a:lnTo>
                    <a:pt x="4603" y="62309"/>
                  </a:lnTo>
                  <a:lnTo>
                    <a:pt x="7461" y="65166"/>
                  </a:lnTo>
                  <a:lnTo>
                    <a:pt x="10477" y="66992"/>
                  </a:lnTo>
                  <a:lnTo>
                    <a:pt x="13493" y="68023"/>
                  </a:lnTo>
                  <a:lnTo>
                    <a:pt x="16192" y="68501"/>
                  </a:lnTo>
                  <a:lnTo>
                    <a:pt x="18336" y="68579"/>
                  </a:lnTo>
                  <a:lnTo>
                    <a:pt x="23257" y="68023"/>
                  </a:lnTo>
                  <a:lnTo>
                    <a:pt x="26670" y="66675"/>
                  </a:lnTo>
                  <a:lnTo>
                    <a:pt x="29051" y="64691"/>
                  </a:lnTo>
                  <a:lnTo>
                    <a:pt x="30480" y="62467"/>
                  </a:lnTo>
                  <a:lnTo>
                    <a:pt x="30480" y="68579"/>
                  </a:lnTo>
                  <a:lnTo>
                    <a:pt x="31988" y="68579"/>
                  </a:lnTo>
                  <a:lnTo>
                    <a:pt x="35242" y="67230"/>
                  </a:lnTo>
                  <a:lnTo>
                    <a:pt x="38258" y="65563"/>
                  </a:lnTo>
                  <a:lnTo>
                    <a:pt x="41672" y="63897"/>
                  </a:lnTo>
                  <a:lnTo>
                    <a:pt x="45720" y="62467"/>
                  </a:lnTo>
                  <a:lnTo>
                    <a:pt x="45720" y="60959"/>
                  </a:lnTo>
                  <a:lnTo>
                    <a:pt x="43180" y="60880"/>
                  </a:lnTo>
                  <a:lnTo>
                    <a:pt x="41355" y="60642"/>
                  </a:lnTo>
                  <a:lnTo>
                    <a:pt x="39926" y="60325"/>
                  </a:lnTo>
                  <a:lnTo>
                    <a:pt x="39052" y="59848"/>
                  </a:lnTo>
                  <a:lnTo>
                    <a:pt x="38258" y="58419"/>
                  </a:lnTo>
                  <a:lnTo>
                    <a:pt x="38100" y="56434"/>
                  </a:lnTo>
                  <a:lnTo>
                    <a:pt x="38100" y="0"/>
                  </a:lnTo>
                  <a:close/>
                </a:path>
              </a:pathLst>
            </a:custGeom>
            <a:solidFill>
              <a:srgbClr val="000000"/>
            </a:solidFill>
          </p:spPr>
          <p:txBody>
            <a:bodyPr vert="horz" lIns="91440" tIns="45720" rIns="91440" bIns="45720" anchor="t"/>
            <a:lstStyle/>
            <a:p>
              <a:endParaRPr lang="en-IN"/>
            </a:p>
          </p:txBody>
        </p:sp>
        <p:sp>
          <p:nvSpPr>
            <p:cNvPr id="3205" name="Shape 7945"/>
            <p:cNvSpPr/>
            <p:nvPr/>
          </p:nvSpPr>
          <p:spPr>
            <a:xfrm>
              <a:off x="5224319" y="6758906"/>
              <a:ext cx="30479" cy="45721"/>
            </a:xfrm>
            <a:custGeom>
              <a:avLst/>
              <a:gdLst/>
              <a:ahLst/>
              <a:cxnLst/>
              <a:rect l="0" t="0" r="0" b="0"/>
              <a:pathLst>
                <a:path w="30479" h="45721">
                  <a:moveTo>
                    <a:pt x="13732" y="0"/>
                  </a:moveTo>
                  <a:lnTo>
                    <a:pt x="0" y="4603"/>
                  </a:lnTo>
                  <a:lnTo>
                    <a:pt x="0" y="6112"/>
                  </a:lnTo>
                  <a:lnTo>
                    <a:pt x="3016" y="6112"/>
                  </a:lnTo>
                  <a:lnTo>
                    <a:pt x="4127" y="6191"/>
                  </a:lnTo>
                  <a:lnTo>
                    <a:pt x="5160" y="6906"/>
                  </a:lnTo>
                  <a:lnTo>
                    <a:pt x="5873" y="8652"/>
                  </a:lnTo>
                  <a:lnTo>
                    <a:pt x="6032" y="10239"/>
                  </a:lnTo>
                  <a:lnTo>
                    <a:pt x="6112" y="12225"/>
                  </a:lnTo>
                  <a:lnTo>
                    <a:pt x="6112" y="38100"/>
                  </a:lnTo>
                  <a:lnTo>
                    <a:pt x="5794" y="40800"/>
                  </a:lnTo>
                  <a:lnTo>
                    <a:pt x="4762" y="42307"/>
                  </a:lnTo>
                  <a:lnTo>
                    <a:pt x="2857" y="43259"/>
                  </a:lnTo>
                  <a:lnTo>
                    <a:pt x="0" y="44212"/>
                  </a:lnTo>
                  <a:lnTo>
                    <a:pt x="0" y="45721"/>
                  </a:lnTo>
                  <a:lnTo>
                    <a:pt x="22859" y="45721"/>
                  </a:lnTo>
                  <a:lnTo>
                    <a:pt x="22859" y="44212"/>
                  </a:lnTo>
                  <a:lnTo>
                    <a:pt x="18891" y="44053"/>
                  </a:lnTo>
                  <a:lnTo>
                    <a:pt x="16033" y="43259"/>
                  </a:lnTo>
                  <a:lnTo>
                    <a:pt x="15002" y="42387"/>
                  </a:lnTo>
                  <a:lnTo>
                    <a:pt x="14287" y="40958"/>
                  </a:lnTo>
                  <a:lnTo>
                    <a:pt x="13891" y="39132"/>
                  </a:lnTo>
                  <a:lnTo>
                    <a:pt x="13732" y="36592"/>
                  </a:lnTo>
                  <a:lnTo>
                    <a:pt x="13732" y="13732"/>
                  </a:lnTo>
                  <a:lnTo>
                    <a:pt x="14446" y="11271"/>
                  </a:lnTo>
                  <a:lnTo>
                    <a:pt x="16192" y="8731"/>
                  </a:lnTo>
                  <a:lnTo>
                    <a:pt x="18177" y="6906"/>
                  </a:lnTo>
                  <a:lnTo>
                    <a:pt x="19765" y="6112"/>
                  </a:lnTo>
                  <a:lnTo>
                    <a:pt x="21828" y="6588"/>
                  </a:lnTo>
                  <a:lnTo>
                    <a:pt x="23574" y="7621"/>
                  </a:lnTo>
                  <a:lnTo>
                    <a:pt x="25321" y="8652"/>
                  </a:lnTo>
                  <a:lnTo>
                    <a:pt x="27385" y="9128"/>
                  </a:lnTo>
                  <a:lnTo>
                    <a:pt x="29209" y="8889"/>
                  </a:lnTo>
                  <a:lnTo>
                    <a:pt x="30083" y="8176"/>
                  </a:lnTo>
                  <a:lnTo>
                    <a:pt x="30401" y="7223"/>
                  </a:lnTo>
                  <a:lnTo>
                    <a:pt x="30479" y="6112"/>
                  </a:lnTo>
                  <a:lnTo>
                    <a:pt x="30162" y="3889"/>
                  </a:lnTo>
                  <a:lnTo>
                    <a:pt x="29368" y="1906"/>
                  </a:lnTo>
                  <a:lnTo>
                    <a:pt x="27940" y="556"/>
                  </a:lnTo>
                  <a:lnTo>
                    <a:pt x="25876" y="0"/>
                  </a:lnTo>
                  <a:lnTo>
                    <a:pt x="22701" y="556"/>
                  </a:lnTo>
                  <a:lnTo>
                    <a:pt x="19843" y="2302"/>
                  </a:lnTo>
                  <a:lnTo>
                    <a:pt x="16907" y="5159"/>
                  </a:lnTo>
                  <a:lnTo>
                    <a:pt x="13732" y="9128"/>
                  </a:lnTo>
                  <a:lnTo>
                    <a:pt x="13732" y="0"/>
                  </a:lnTo>
                  <a:close/>
                </a:path>
              </a:pathLst>
            </a:custGeom>
            <a:solidFill>
              <a:srgbClr val="000000"/>
            </a:solidFill>
          </p:spPr>
          <p:txBody>
            <a:bodyPr vert="horz" lIns="91440" tIns="45720" rIns="91440" bIns="45720" anchor="t"/>
            <a:lstStyle/>
            <a:p>
              <a:endParaRPr lang="en-IN"/>
            </a:p>
          </p:txBody>
        </p:sp>
        <p:sp>
          <p:nvSpPr>
            <p:cNvPr id="3206" name="Shape 7946"/>
            <p:cNvSpPr/>
            <p:nvPr/>
          </p:nvSpPr>
          <p:spPr>
            <a:xfrm>
              <a:off x="5259323" y="6758906"/>
              <a:ext cx="39687" cy="47228"/>
            </a:xfrm>
            <a:custGeom>
              <a:avLst/>
              <a:gdLst/>
              <a:ahLst/>
              <a:cxnLst/>
              <a:rect l="0" t="0" r="0" b="0"/>
              <a:pathLst>
                <a:path w="39687" h="47228">
                  <a:moveTo>
                    <a:pt x="19843" y="0"/>
                  </a:moveTo>
                  <a:lnTo>
                    <a:pt x="16827" y="3016"/>
                  </a:lnTo>
                  <a:lnTo>
                    <a:pt x="19843" y="3333"/>
                  </a:lnTo>
                  <a:lnTo>
                    <a:pt x="22145" y="4287"/>
                  </a:lnTo>
                  <a:lnTo>
                    <a:pt x="23812" y="5636"/>
                  </a:lnTo>
                  <a:lnTo>
                    <a:pt x="25002" y="7382"/>
                  </a:lnTo>
                  <a:lnTo>
                    <a:pt x="26431" y="11351"/>
                  </a:lnTo>
                  <a:lnTo>
                    <a:pt x="27463" y="15239"/>
                  </a:lnTo>
                  <a:lnTo>
                    <a:pt x="6111" y="15239"/>
                  </a:lnTo>
                  <a:lnTo>
                    <a:pt x="6826" y="12064"/>
                  </a:lnTo>
                  <a:lnTo>
                    <a:pt x="7778" y="9446"/>
                  </a:lnTo>
                  <a:lnTo>
                    <a:pt x="8968" y="7382"/>
                  </a:lnTo>
                  <a:lnTo>
                    <a:pt x="10318" y="5714"/>
                  </a:lnTo>
                  <a:lnTo>
                    <a:pt x="13413" y="3652"/>
                  </a:lnTo>
                  <a:lnTo>
                    <a:pt x="16827" y="3016"/>
                  </a:lnTo>
                  <a:lnTo>
                    <a:pt x="19843" y="0"/>
                  </a:lnTo>
                  <a:lnTo>
                    <a:pt x="16351" y="318"/>
                  </a:lnTo>
                  <a:lnTo>
                    <a:pt x="12858" y="1271"/>
                  </a:lnTo>
                  <a:lnTo>
                    <a:pt x="9525" y="2858"/>
                  </a:lnTo>
                  <a:lnTo>
                    <a:pt x="6508" y="5318"/>
                  </a:lnTo>
                  <a:lnTo>
                    <a:pt x="3888" y="8652"/>
                  </a:lnTo>
                  <a:lnTo>
                    <a:pt x="1825" y="12858"/>
                  </a:lnTo>
                  <a:lnTo>
                    <a:pt x="476" y="18097"/>
                  </a:lnTo>
                  <a:lnTo>
                    <a:pt x="0" y="24368"/>
                  </a:lnTo>
                  <a:lnTo>
                    <a:pt x="317" y="29687"/>
                  </a:lnTo>
                  <a:lnTo>
                    <a:pt x="1111" y="34369"/>
                  </a:lnTo>
                  <a:lnTo>
                    <a:pt x="2540" y="38258"/>
                  </a:lnTo>
                  <a:lnTo>
                    <a:pt x="4603" y="41513"/>
                  </a:lnTo>
                  <a:lnTo>
                    <a:pt x="7143" y="43975"/>
                  </a:lnTo>
                  <a:lnTo>
                    <a:pt x="10318" y="45799"/>
                  </a:lnTo>
                  <a:lnTo>
                    <a:pt x="14048" y="46831"/>
                  </a:lnTo>
                  <a:lnTo>
                    <a:pt x="18335" y="47228"/>
                  </a:lnTo>
                  <a:lnTo>
                    <a:pt x="23097" y="46593"/>
                  </a:lnTo>
                  <a:lnTo>
                    <a:pt x="27225" y="45006"/>
                  </a:lnTo>
                  <a:lnTo>
                    <a:pt x="30717" y="42703"/>
                  </a:lnTo>
                  <a:lnTo>
                    <a:pt x="33575" y="40006"/>
                  </a:lnTo>
                  <a:lnTo>
                    <a:pt x="35877" y="37068"/>
                  </a:lnTo>
                  <a:lnTo>
                    <a:pt x="37624" y="34369"/>
                  </a:lnTo>
                  <a:lnTo>
                    <a:pt x="38893" y="32068"/>
                  </a:lnTo>
                  <a:lnTo>
                    <a:pt x="39687" y="30481"/>
                  </a:lnTo>
                  <a:lnTo>
                    <a:pt x="38100" y="30481"/>
                  </a:lnTo>
                  <a:lnTo>
                    <a:pt x="35480" y="33417"/>
                  </a:lnTo>
                  <a:lnTo>
                    <a:pt x="32226" y="36909"/>
                  </a:lnTo>
                  <a:lnTo>
                    <a:pt x="28018" y="39846"/>
                  </a:lnTo>
                  <a:lnTo>
                    <a:pt x="25558" y="40800"/>
                  </a:lnTo>
                  <a:lnTo>
                    <a:pt x="22860" y="41116"/>
                  </a:lnTo>
                  <a:lnTo>
                    <a:pt x="20002" y="40878"/>
                  </a:lnTo>
                  <a:lnTo>
                    <a:pt x="17223" y="40084"/>
                  </a:lnTo>
                  <a:lnTo>
                    <a:pt x="14605" y="38735"/>
                  </a:lnTo>
                  <a:lnTo>
                    <a:pt x="12224" y="36592"/>
                  </a:lnTo>
                  <a:lnTo>
                    <a:pt x="10080" y="33576"/>
                  </a:lnTo>
                  <a:lnTo>
                    <a:pt x="8255" y="29527"/>
                  </a:lnTo>
                  <a:lnTo>
                    <a:pt x="6985" y="24527"/>
                  </a:lnTo>
                  <a:lnTo>
                    <a:pt x="6111" y="18256"/>
                  </a:lnTo>
                  <a:lnTo>
                    <a:pt x="38100" y="18256"/>
                  </a:lnTo>
                  <a:lnTo>
                    <a:pt x="37226" y="13573"/>
                  </a:lnTo>
                  <a:lnTo>
                    <a:pt x="35877" y="9605"/>
                  </a:lnTo>
                  <a:lnTo>
                    <a:pt x="34051" y="6508"/>
                  </a:lnTo>
                  <a:lnTo>
                    <a:pt x="31829" y="3968"/>
                  </a:lnTo>
                  <a:lnTo>
                    <a:pt x="29210" y="2143"/>
                  </a:lnTo>
                  <a:lnTo>
                    <a:pt x="26352" y="952"/>
                  </a:lnTo>
                  <a:lnTo>
                    <a:pt x="23177" y="238"/>
                  </a:lnTo>
                  <a:lnTo>
                    <a:pt x="19843" y="0"/>
                  </a:lnTo>
                  <a:close/>
                </a:path>
              </a:pathLst>
            </a:custGeom>
            <a:solidFill>
              <a:srgbClr val="000000"/>
            </a:solidFill>
          </p:spPr>
          <p:txBody>
            <a:bodyPr vert="horz" lIns="91440" tIns="45720" rIns="91440" bIns="45720" anchor="t"/>
            <a:lstStyle/>
            <a:p>
              <a:endParaRPr lang="en-IN"/>
            </a:p>
          </p:txBody>
        </p:sp>
        <p:sp>
          <p:nvSpPr>
            <p:cNvPr id="3207" name="Shape 7947"/>
            <p:cNvSpPr/>
            <p:nvPr/>
          </p:nvSpPr>
          <p:spPr>
            <a:xfrm>
              <a:off x="5303535" y="6737556"/>
              <a:ext cx="48816" cy="67072"/>
            </a:xfrm>
            <a:custGeom>
              <a:avLst/>
              <a:gdLst/>
              <a:ahLst/>
              <a:cxnLst/>
              <a:rect l="0" t="0" r="0" b="0"/>
              <a:pathLst>
                <a:path w="48816" h="67072">
                  <a:moveTo>
                    <a:pt x="24369" y="0"/>
                  </a:moveTo>
                  <a:lnTo>
                    <a:pt x="21352" y="3094"/>
                  </a:lnTo>
                  <a:lnTo>
                    <a:pt x="23336" y="3333"/>
                  </a:lnTo>
                  <a:lnTo>
                    <a:pt x="24765" y="4047"/>
                  </a:lnTo>
                  <a:lnTo>
                    <a:pt x="26908" y="6111"/>
                  </a:lnTo>
                  <a:lnTo>
                    <a:pt x="29290" y="8176"/>
                  </a:lnTo>
                  <a:lnTo>
                    <a:pt x="31115" y="8889"/>
                  </a:lnTo>
                  <a:lnTo>
                    <a:pt x="33576" y="9128"/>
                  </a:lnTo>
                  <a:lnTo>
                    <a:pt x="35083" y="9128"/>
                  </a:lnTo>
                  <a:lnTo>
                    <a:pt x="35083" y="22859"/>
                  </a:lnTo>
                  <a:lnTo>
                    <a:pt x="15240" y="22859"/>
                  </a:lnTo>
                  <a:lnTo>
                    <a:pt x="14526" y="15953"/>
                  </a:lnTo>
                  <a:lnTo>
                    <a:pt x="14844" y="9525"/>
                  </a:lnTo>
                  <a:lnTo>
                    <a:pt x="15637" y="6905"/>
                  </a:lnTo>
                  <a:lnTo>
                    <a:pt x="16986" y="4921"/>
                  </a:lnTo>
                  <a:lnTo>
                    <a:pt x="18812" y="3572"/>
                  </a:lnTo>
                  <a:lnTo>
                    <a:pt x="21352" y="3094"/>
                  </a:lnTo>
                  <a:lnTo>
                    <a:pt x="24369" y="0"/>
                  </a:lnTo>
                  <a:lnTo>
                    <a:pt x="22383" y="78"/>
                  </a:lnTo>
                  <a:lnTo>
                    <a:pt x="19843" y="555"/>
                  </a:lnTo>
                  <a:lnTo>
                    <a:pt x="17066" y="1587"/>
                  </a:lnTo>
                  <a:lnTo>
                    <a:pt x="14287" y="3413"/>
                  </a:lnTo>
                  <a:lnTo>
                    <a:pt x="11747" y="6269"/>
                  </a:lnTo>
                  <a:lnTo>
                    <a:pt x="9605" y="10318"/>
                  </a:lnTo>
                  <a:lnTo>
                    <a:pt x="8176" y="15716"/>
                  </a:lnTo>
                  <a:lnTo>
                    <a:pt x="7620" y="22859"/>
                  </a:lnTo>
                  <a:lnTo>
                    <a:pt x="0" y="22859"/>
                  </a:lnTo>
                  <a:lnTo>
                    <a:pt x="0" y="25955"/>
                  </a:lnTo>
                  <a:lnTo>
                    <a:pt x="7620" y="25955"/>
                  </a:lnTo>
                  <a:lnTo>
                    <a:pt x="7620" y="56434"/>
                  </a:lnTo>
                  <a:lnTo>
                    <a:pt x="7461" y="59451"/>
                  </a:lnTo>
                  <a:lnTo>
                    <a:pt x="7065" y="61673"/>
                  </a:lnTo>
                  <a:lnTo>
                    <a:pt x="6430" y="63341"/>
                  </a:lnTo>
                  <a:lnTo>
                    <a:pt x="5556" y="64452"/>
                  </a:lnTo>
                  <a:lnTo>
                    <a:pt x="3096" y="65404"/>
                  </a:lnTo>
                  <a:lnTo>
                    <a:pt x="0" y="65563"/>
                  </a:lnTo>
                  <a:lnTo>
                    <a:pt x="0" y="67072"/>
                  </a:lnTo>
                  <a:lnTo>
                    <a:pt x="22860" y="67072"/>
                  </a:lnTo>
                  <a:lnTo>
                    <a:pt x="22860" y="65563"/>
                  </a:lnTo>
                  <a:lnTo>
                    <a:pt x="19765" y="65484"/>
                  </a:lnTo>
                  <a:lnTo>
                    <a:pt x="17383" y="64769"/>
                  </a:lnTo>
                  <a:lnTo>
                    <a:pt x="15796" y="63023"/>
                  </a:lnTo>
                  <a:lnTo>
                    <a:pt x="15399" y="61436"/>
                  </a:lnTo>
                  <a:lnTo>
                    <a:pt x="15240" y="59451"/>
                  </a:lnTo>
                  <a:lnTo>
                    <a:pt x="15240" y="25955"/>
                  </a:lnTo>
                  <a:lnTo>
                    <a:pt x="35083" y="25955"/>
                  </a:lnTo>
                  <a:lnTo>
                    <a:pt x="35083" y="59451"/>
                  </a:lnTo>
                  <a:lnTo>
                    <a:pt x="34846" y="61436"/>
                  </a:lnTo>
                  <a:lnTo>
                    <a:pt x="34290" y="63023"/>
                  </a:lnTo>
                  <a:lnTo>
                    <a:pt x="32385" y="64769"/>
                  </a:lnTo>
                  <a:lnTo>
                    <a:pt x="29925" y="65484"/>
                  </a:lnTo>
                  <a:lnTo>
                    <a:pt x="27463" y="65563"/>
                  </a:lnTo>
                  <a:lnTo>
                    <a:pt x="27463" y="67072"/>
                  </a:lnTo>
                  <a:lnTo>
                    <a:pt x="48816" y="67072"/>
                  </a:lnTo>
                  <a:lnTo>
                    <a:pt x="48816" y="65563"/>
                  </a:lnTo>
                  <a:lnTo>
                    <a:pt x="46831" y="65484"/>
                  </a:lnTo>
                  <a:lnTo>
                    <a:pt x="45243" y="65246"/>
                  </a:lnTo>
                  <a:lnTo>
                    <a:pt x="43497" y="64213"/>
                  </a:lnTo>
                  <a:lnTo>
                    <a:pt x="42783" y="62309"/>
                  </a:lnTo>
                  <a:lnTo>
                    <a:pt x="42703" y="59451"/>
                  </a:lnTo>
                  <a:lnTo>
                    <a:pt x="42703" y="0"/>
                  </a:lnTo>
                  <a:lnTo>
                    <a:pt x="41196" y="0"/>
                  </a:lnTo>
                  <a:lnTo>
                    <a:pt x="40481" y="238"/>
                  </a:lnTo>
                  <a:lnTo>
                    <a:pt x="38735" y="713"/>
                  </a:lnTo>
                  <a:lnTo>
                    <a:pt x="36671" y="1269"/>
                  </a:lnTo>
                  <a:lnTo>
                    <a:pt x="35083" y="1507"/>
                  </a:lnTo>
                  <a:lnTo>
                    <a:pt x="32941" y="1904"/>
                  </a:lnTo>
                  <a:lnTo>
                    <a:pt x="30877" y="1348"/>
                  </a:lnTo>
                  <a:lnTo>
                    <a:pt x="28178" y="476"/>
                  </a:lnTo>
                  <a:lnTo>
                    <a:pt x="24369" y="0"/>
                  </a:lnTo>
                  <a:close/>
                </a:path>
              </a:pathLst>
            </a:custGeom>
            <a:solidFill>
              <a:srgbClr val="000000"/>
            </a:solidFill>
          </p:spPr>
          <p:txBody>
            <a:bodyPr vert="horz" lIns="91440" tIns="45720" rIns="91440" bIns="45720" anchor="t"/>
            <a:lstStyle/>
            <a:p>
              <a:endParaRPr lang="en-IN"/>
            </a:p>
          </p:txBody>
        </p:sp>
        <p:sp>
          <p:nvSpPr>
            <p:cNvPr id="3208" name="Shape 7948"/>
            <p:cNvSpPr/>
            <p:nvPr/>
          </p:nvSpPr>
          <p:spPr>
            <a:xfrm>
              <a:off x="5358384" y="6758906"/>
              <a:ext cx="39687" cy="47228"/>
            </a:xfrm>
            <a:custGeom>
              <a:avLst/>
              <a:gdLst/>
              <a:ahLst/>
              <a:cxnLst/>
              <a:rect l="0" t="0" r="0" b="0"/>
              <a:pathLst>
                <a:path w="39687" h="47228">
                  <a:moveTo>
                    <a:pt x="19843" y="0"/>
                  </a:moveTo>
                  <a:lnTo>
                    <a:pt x="16827" y="3016"/>
                  </a:lnTo>
                  <a:lnTo>
                    <a:pt x="19922" y="3333"/>
                  </a:lnTo>
                  <a:lnTo>
                    <a:pt x="22303" y="4287"/>
                  </a:lnTo>
                  <a:lnTo>
                    <a:pt x="24208" y="5636"/>
                  </a:lnTo>
                  <a:lnTo>
                    <a:pt x="25558" y="7382"/>
                  </a:lnTo>
                  <a:lnTo>
                    <a:pt x="27066" y="11351"/>
                  </a:lnTo>
                  <a:lnTo>
                    <a:pt x="27463" y="15239"/>
                  </a:lnTo>
                  <a:lnTo>
                    <a:pt x="6111" y="15239"/>
                  </a:lnTo>
                  <a:lnTo>
                    <a:pt x="6826" y="12064"/>
                  </a:lnTo>
                  <a:lnTo>
                    <a:pt x="7778" y="9446"/>
                  </a:lnTo>
                  <a:lnTo>
                    <a:pt x="8968" y="7382"/>
                  </a:lnTo>
                  <a:lnTo>
                    <a:pt x="10318" y="5714"/>
                  </a:lnTo>
                  <a:lnTo>
                    <a:pt x="13413" y="3652"/>
                  </a:lnTo>
                  <a:lnTo>
                    <a:pt x="16827" y="3016"/>
                  </a:lnTo>
                  <a:lnTo>
                    <a:pt x="19843" y="0"/>
                  </a:lnTo>
                  <a:lnTo>
                    <a:pt x="16827" y="318"/>
                  </a:lnTo>
                  <a:lnTo>
                    <a:pt x="13493" y="1271"/>
                  </a:lnTo>
                  <a:lnTo>
                    <a:pt x="10238" y="2858"/>
                  </a:lnTo>
                  <a:lnTo>
                    <a:pt x="7063" y="5318"/>
                  </a:lnTo>
                  <a:lnTo>
                    <a:pt x="4286" y="8652"/>
                  </a:lnTo>
                  <a:lnTo>
                    <a:pt x="2063" y="12858"/>
                  </a:lnTo>
                  <a:lnTo>
                    <a:pt x="555" y="18097"/>
                  </a:lnTo>
                  <a:lnTo>
                    <a:pt x="0" y="24368"/>
                  </a:lnTo>
                  <a:lnTo>
                    <a:pt x="317" y="29687"/>
                  </a:lnTo>
                  <a:lnTo>
                    <a:pt x="1111" y="34369"/>
                  </a:lnTo>
                  <a:lnTo>
                    <a:pt x="2539" y="38258"/>
                  </a:lnTo>
                  <a:lnTo>
                    <a:pt x="4603" y="41513"/>
                  </a:lnTo>
                  <a:lnTo>
                    <a:pt x="7143" y="43975"/>
                  </a:lnTo>
                  <a:lnTo>
                    <a:pt x="10318" y="45799"/>
                  </a:lnTo>
                  <a:lnTo>
                    <a:pt x="14048" y="46831"/>
                  </a:lnTo>
                  <a:lnTo>
                    <a:pt x="18334" y="47228"/>
                  </a:lnTo>
                  <a:lnTo>
                    <a:pt x="23097" y="46593"/>
                  </a:lnTo>
                  <a:lnTo>
                    <a:pt x="27225" y="45006"/>
                  </a:lnTo>
                  <a:lnTo>
                    <a:pt x="30717" y="42703"/>
                  </a:lnTo>
                  <a:lnTo>
                    <a:pt x="33575" y="40006"/>
                  </a:lnTo>
                  <a:lnTo>
                    <a:pt x="35877" y="37068"/>
                  </a:lnTo>
                  <a:lnTo>
                    <a:pt x="37623" y="34369"/>
                  </a:lnTo>
                  <a:lnTo>
                    <a:pt x="38893" y="32068"/>
                  </a:lnTo>
                  <a:lnTo>
                    <a:pt x="39687" y="30481"/>
                  </a:lnTo>
                  <a:lnTo>
                    <a:pt x="38100" y="30481"/>
                  </a:lnTo>
                  <a:lnTo>
                    <a:pt x="35718" y="33417"/>
                  </a:lnTo>
                  <a:lnTo>
                    <a:pt x="32781" y="36909"/>
                  </a:lnTo>
                  <a:lnTo>
                    <a:pt x="28733" y="39846"/>
                  </a:lnTo>
                  <a:lnTo>
                    <a:pt x="26034" y="40800"/>
                  </a:lnTo>
                  <a:lnTo>
                    <a:pt x="22859" y="41116"/>
                  </a:lnTo>
                  <a:lnTo>
                    <a:pt x="20002" y="40878"/>
                  </a:lnTo>
                  <a:lnTo>
                    <a:pt x="17223" y="40084"/>
                  </a:lnTo>
                  <a:lnTo>
                    <a:pt x="14604" y="38735"/>
                  </a:lnTo>
                  <a:lnTo>
                    <a:pt x="12223" y="36592"/>
                  </a:lnTo>
                  <a:lnTo>
                    <a:pt x="10080" y="33576"/>
                  </a:lnTo>
                  <a:lnTo>
                    <a:pt x="8254" y="29527"/>
                  </a:lnTo>
                  <a:lnTo>
                    <a:pt x="6984" y="24527"/>
                  </a:lnTo>
                  <a:lnTo>
                    <a:pt x="6111" y="18256"/>
                  </a:lnTo>
                  <a:lnTo>
                    <a:pt x="38100" y="18256"/>
                  </a:lnTo>
                  <a:lnTo>
                    <a:pt x="37226" y="13573"/>
                  </a:lnTo>
                  <a:lnTo>
                    <a:pt x="35877" y="9605"/>
                  </a:lnTo>
                  <a:lnTo>
                    <a:pt x="34051" y="6508"/>
                  </a:lnTo>
                  <a:lnTo>
                    <a:pt x="31828" y="3968"/>
                  </a:lnTo>
                  <a:lnTo>
                    <a:pt x="29209" y="2143"/>
                  </a:lnTo>
                  <a:lnTo>
                    <a:pt x="26352" y="952"/>
                  </a:lnTo>
                  <a:lnTo>
                    <a:pt x="23177" y="238"/>
                  </a:lnTo>
                  <a:lnTo>
                    <a:pt x="19843" y="0"/>
                  </a:lnTo>
                  <a:close/>
                </a:path>
              </a:pathLst>
            </a:custGeom>
            <a:solidFill>
              <a:srgbClr val="000000"/>
            </a:solidFill>
          </p:spPr>
          <p:txBody>
            <a:bodyPr vert="horz" lIns="91440" tIns="45720" rIns="91440" bIns="45720" anchor="t"/>
            <a:lstStyle/>
            <a:p>
              <a:endParaRPr lang="en-IN"/>
            </a:p>
          </p:txBody>
        </p:sp>
        <p:sp>
          <p:nvSpPr>
            <p:cNvPr id="3209" name="Shape 7949"/>
            <p:cNvSpPr/>
            <p:nvPr/>
          </p:nvSpPr>
          <p:spPr>
            <a:xfrm>
              <a:off x="5399578" y="6760415"/>
              <a:ext cx="45720" cy="44212"/>
            </a:xfrm>
            <a:custGeom>
              <a:avLst/>
              <a:gdLst/>
              <a:ahLst/>
              <a:cxnLst/>
              <a:rect l="0" t="0" r="0" b="0"/>
              <a:pathLst>
                <a:path w="45720" h="44212">
                  <a:moveTo>
                    <a:pt x="0" y="0"/>
                  </a:moveTo>
                  <a:lnTo>
                    <a:pt x="0" y="1507"/>
                  </a:lnTo>
                  <a:lnTo>
                    <a:pt x="2063" y="1587"/>
                  </a:lnTo>
                  <a:lnTo>
                    <a:pt x="3968" y="2301"/>
                  </a:lnTo>
                  <a:lnTo>
                    <a:pt x="6191" y="4047"/>
                  </a:lnTo>
                  <a:lnTo>
                    <a:pt x="7541" y="5635"/>
                  </a:lnTo>
                  <a:lnTo>
                    <a:pt x="9128" y="7620"/>
                  </a:lnTo>
                  <a:lnTo>
                    <a:pt x="18256" y="21351"/>
                  </a:lnTo>
                  <a:lnTo>
                    <a:pt x="6112" y="38100"/>
                  </a:lnTo>
                  <a:lnTo>
                    <a:pt x="4048" y="40798"/>
                  </a:lnTo>
                  <a:lnTo>
                    <a:pt x="2461" y="42147"/>
                  </a:lnTo>
                  <a:lnTo>
                    <a:pt x="1191" y="42625"/>
                  </a:lnTo>
                  <a:lnTo>
                    <a:pt x="0" y="42703"/>
                  </a:lnTo>
                  <a:lnTo>
                    <a:pt x="0" y="44212"/>
                  </a:lnTo>
                  <a:lnTo>
                    <a:pt x="13732" y="44212"/>
                  </a:lnTo>
                  <a:lnTo>
                    <a:pt x="13732" y="42703"/>
                  </a:lnTo>
                  <a:lnTo>
                    <a:pt x="12382" y="42703"/>
                  </a:lnTo>
                  <a:lnTo>
                    <a:pt x="10875" y="42545"/>
                  </a:lnTo>
                  <a:lnTo>
                    <a:pt x="9605" y="42068"/>
                  </a:lnTo>
                  <a:lnTo>
                    <a:pt x="9128" y="41195"/>
                  </a:lnTo>
                  <a:lnTo>
                    <a:pt x="9366" y="40005"/>
                  </a:lnTo>
                  <a:lnTo>
                    <a:pt x="9922" y="38893"/>
                  </a:lnTo>
                  <a:lnTo>
                    <a:pt x="10398" y="37703"/>
                  </a:lnTo>
                  <a:lnTo>
                    <a:pt x="10636" y="36591"/>
                  </a:lnTo>
                  <a:lnTo>
                    <a:pt x="19765" y="24368"/>
                  </a:lnTo>
                  <a:lnTo>
                    <a:pt x="27385" y="36591"/>
                  </a:lnTo>
                  <a:lnTo>
                    <a:pt x="28337" y="37465"/>
                  </a:lnTo>
                  <a:lnTo>
                    <a:pt x="28813" y="38100"/>
                  </a:lnTo>
                  <a:lnTo>
                    <a:pt x="28972" y="38735"/>
                  </a:lnTo>
                  <a:lnTo>
                    <a:pt x="28972" y="39607"/>
                  </a:lnTo>
                  <a:lnTo>
                    <a:pt x="28892" y="41433"/>
                  </a:lnTo>
                  <a:lnTo>
                    <a:pt x="28575" y="42306"/>
                  </a:lnTo>
                  <a:lnTo>
                    <a:pt x="27702" y="42625"/>
                  </a:lnTo>
                  <a:lnTo>
                    <a:pt x="25876" y="42703"/>
                  </a:lnTo>
                  <a:lnTo>
                    <a:pt x="25876" y="44212"/>
                  </a:lnTo>
                  <a:lnTo>
                    <a:pt x="45720" y="44212"/>
                  </a:lnTo>
                  <a:lnTo>
                    <a:pt x="45720" y="42703"/>
                  </a:lnTo>
                  <a:lnTo>
                    <a:pt x="44291" y="42625"/>
                  </a:lnTo>
                  <a:lnTo>
                    <a:pt x="42307" y="41910"/>
                  </a:lnTo>
                  <a:lnTo>
                    <a:pt x="39687" y="40163"/>
                  </a:lnTo>
                  <a:lnTo>
                    <a:pt x="38258" y="38576"/>
                  </a:lnTo>
                  <a:lnTo>
                    <a:pt x="36592" y="36591"/>
                  </a:lnTo>
                  <a:lnTo>
                    <a:pt x="24369" y="16747"/>
                  </a:lnTo>
                  <a:lnTo>
                    <a:pt x="33496" y="6112"/>
                  </a:lnTo>
                  <a:lnTo>
                    <a:pt x="34052" y="4762"/>
                  </a:lnTo>
                  <a:lnTo>
                    <a:pt x="35640" y="3253"/>
                  </a:lnTo>
                  <a:lnTo>
                    <a:pt x="38021" y="1985"/>
                  </a:lnTo>
                  <a:lnTo>
                    <a:pt x="41116" y="1507"/>
                  </a:lnTo>
                  <a:lnTo>
                    <a:pt x="41116" y="0"/>
                  </a:lnTo>
                  <a:lnTo>
                    <a:pt x="25876" y="0"/>
                  </a:lnTo>
                  <a:lnTo>
                    <a:pt x="25876" y="1507"/>
                  </a:lnTo>
                  <a:lnTo>
                    <a:pt x="28019" y="1666"/>
                  </a:lnTo>
                  <a:lnTo>
                    <a:pt x="28733" y="2143"/>
                  </a:lnTo>
                  <a:lnTo>
                    <a:pt x="28972" y="3095"/>
                  </a:lnTo>
                  <a:lnTo>
                    <a:pt x="28892" y="4286"/>
                  </a:lnTo>
                  <a:lnTo>
                    <a:pt x="28178" y="6112"/>
                  </a:lnTo>
                  <a:lnTo>
                    <a:pt x="26432" y="9048"/>
                  </a:lnTo>
                  <a:lnTo>
                    <a:pt x="24844" y="11112"/>
                  </a:lnTo>
                  <a:lnTo>
                    <a:pt x="22860" y="13731"/>
                  </a:lnTo>
                  <a:lnTo>
                    <a:pt x="21272" y="11191"/>
                  </a:lnTo>
                  <a:lnTo>
                    <a:pt x="19208" y="8413"/>
                  </a:lnTo>
                  <a:lnTo>
                    <a:pt x="17462" y="5635"/>
                  </a:lnTo>
                  <a:lnTo>
                    <a:pt x="16748" y="3095"/>
                  </a:lnTo>
                  <a:lnTo>
                    <a:pt x="17066" y="2143"/>
                  </a:lnTo>
                  <a:lnTo>
                    <a:pt x="17860" y="1666"/>
                  </a:lnTo>
                  <a:lnTo>
                    <a:pt x="19288" y="1507"/>
                  </a:lnTo>
                  <a:lnTo>
                    <a:pt x="21352" y="1507"/>
                  </a:lnTo>
                  <a:lnTo>
                    <a:pt x="21352" y="0"/>
                  </a:lnTo>
                  <a:lnTo>
                    <a:pt x="0" y="0"/>
                  </a:lnTo>
                  <a:close/>
                </a:path>
              </a:pathLst>
            </a:custGeom>
            <a:solidFill>
              <a:srgbClr val="000000"/>
            </a:solidFill>
          </p:spPr>
          <p:txBody>
            <a:bodyPr vert="horz" lIns="91440" tIns="45720" rIns="91440" bIns="45720" anchor="t"/>
            <a:lstStyle/>
            <a:p>
              <a:endParaRPr lang="en-IN"/>
            </a:p>
          </p:txBody>
        </p:sp>
        <p:sp>
          <p:nvSpPr>
            <p:cNvPr id="3210" name="Shape 7950"/>
            <p:cNvSpPr/>
            <p:nvPr/>
          </p:nvSpPr>
          <p:spPr>
            <a:xfrm>
              <a:off x="5448315" y="6758906"/>
              <a:ext cx="39608" cy="47228"/>
            </a:xfrm>
            <a:custGeom>
              <a:avLst/>
              <a:gdLst/>
              <a:ahLst/>
              <a:cxnLst/>
              <a:rect l="0" t="0" r="0" b="0"/>
              <a:pathLst>
                <a:path w="39608" h="47228">
                  <a:moveTo>
                    <a:pt x="19843" y="0"/>
                  </a:moveTo>
                  <a:lnTo>
                    <a:pt x="18336" y="3016"/>
                  </a:lnTo>
                  <a:lnTo>
                    <a:pt x="20954" y="3333"/>
                  </a:lnTo>
                  <a:lnTo>
                    <a:pt x="22939" y="4287"/>
                  </a:lnTo>
                  <a:lnTo>
                    <a:pt x="25797" y="7382"/>
                  </a:lnTo>
                  <a:lnTo>
                    <a:pt x="27146" y="11351"/>
                  </a:lnTo>
                  <a:lnTo>
                    <a:pt x="27463" y="15239"/>
                  </a:lnTo>
                  <a:lnTo>
                    <a:pt x="6112" y="15239"/>
                  </a:lnTo>
                  <a:lnTo>
                    <a:pt x="7223" y="12064"/>
                  </a:lnTo>
                  <a:lnTo>
                    <a:pt x="8413" y="9446"/>
                  </a:lnTo>
                  <a:lnTo>
                    <a:pt x="9683" y="7382"/>
                  </a:lnTo>
                  <a:lnTo>
                    <a:pt x="11033" y="5714"/>
                  </a:lnTo>
                  <a:lnTo>
                    <a:pt x="14287" y="3652"/>
                  </a:lnTo>
                  <a:lnTo>
                    <a:pt x="18336" y="3016"/>
                  </a:lnTo>
                  <a:lnTo>
                    <a:pt x="19843" y="0"/>
                  </a:lnTo>
                  <a:lnTo>
                    <a:pt x="16827" y="318"/>
                  </a:lnTo>
                  <a:lnTo>
                    <a:pt x="13493" y="1271"/>
                  </a:lnTo>
                  <a:lnTo>
                    <a:pt x="10239" y="2858"/>
                  </a:lnTo>
                  <a:lnTo>
                    <a:pt x="7064" y="5318"/>
                  </a:lnTo>
                  <a:lnTo>
                    <a:pt x="4286" y="8652"/>
                  </a:lnTo>
                  <a:lnTo>
                    <a:pt x="2063" y="12858"/>
                  </a:lnTo>
                  <a:lnTo>
                    <a:pt x="556" y="18097"/>
                  </a:lnTo>
                  <a:lnTo>
                    <a:pt x="0" y="24368"/>
                  </a:lnTo>
                  <a:lnTo>
                    <a:pt x="317" y="29687"/>
                  </a:lnTo>
                  <a:lnTo>
                    <a:pt x="1349" y="34369"/>
                  </a:lnTo>
                  <a:lnTo>
                    <a:pt x="2937" y="38258"/>
                  </a:lnTo>
                  <a:lnTo>
                    <a:pt x="5159" y="41513"/>
                  </a:lnTo>
                  <a:lnTo>
                    <a:pt x="7858" y="43975"/>
                  </a:lnTo>
                  <a:lnTo>
                    <a:pt x="10953" y="45799"/>
                  </a:lnTo>
                  <a:lnTo>
                    <a:pt x="14446" y="46831"/>
                  </a:lnTo>
                  <a:lnTo>
                    <a:pt x="18336" y="47228"/>
                  </a:lnTo>
                  <a:lnTo>
                    <a:pt x="23653" y="46593"/>
                  </a:lnTo>
                  <a:lnTo>
                    <a:pt x="28098" y="45006"/>
                  </a:lnTo>
                  <a:lnTo>
                    <a:pt x="31750" y="42703"/>
                  </a:lnTo>
                  <a:lnTo>
                    <a:pt x="34687" y="40006"/>
                  </a:lnTo>
                  <a:lnTo>
                    <a:pt x="36909" y="37068"/>
                  </a:lnTo>
                  <a:lnTo>
                    <a:pt x="38417" y="34369"/>
                  </a:lnTo>
                  <a:lnTo>
                    <a:pt x="39291" y="32068"/>
                  </a:lnTo>
                  <a:lnTo>
                    <a:pt x="39608" y="30481"/>
                  </a:lnTo>
                  <a:lnTo>
                    <a:pt x="38100" y="30481"/>
                  </a:lnTo>
                  <a:lnTo>
                    <a:pt x="36353" y="33417"/>
                  </a:lnTo>
                  <a:lnTo>
                    <a:pt x="33337" y="36909"/>
                  </a:lnTo>
                  <a:lnTo>
                    <a:pt x="28892" y="39846"/>
                  </a:lnTo>
                  <a:lnTo>
                    <a:pt x="26034" y="40800"/>
                  </a:lnTo>
                  <a:lnTo>
                    <a:pt x="22859" y="41116"/>
                  </a:lnTo>
                  <a:lnTo>
                    <a:pt x="20478" y="40878"/>
                  </a:lnTo>
                  <a:lnTo>
                    <a:pt x="17859" y="40084"/>
                  </a:lnTo>
                  <a:lnTo>
                    <a:pt x="15239" y="38735"/>
                  </a:lnTo>
                  <a:lnTo>
                    <a:pt x="12779" y="36592"/>
                  </a:lnTo>
                  <a:lnTo>
                    <a:pt x="10477" y="33576"/>
                  </a:lnTo>
                  <a:lnTo>
                    <a:pt x="8493" y="29527"/>
                  </a:lnTo>
                  <a:lnTo>
                    <a:pt x="6984" y="24527"/>
                  </a:lnTo>
                  <a:lnTo>
                    <a:pt x="6112" y="18256"/>
                  </a:lnTo>
                  <a:lnTo>
                    <a:pt x="38100" y="18256"/>
                  </a:lnTo>
                  <a:lnTo>
                    <a:pt x="37306" y="13573"/>
                  </a:lnTo>
                  <a:lnTo>
                    <a:pt x="36116" y="9605"/>
                  </a:lnTo>
                  <a:lnTo>
                    <a:pt x="34448" y="6508"/>
                  </a:lnTo>
                  <a:lnTo>
                    <a:pt x="32384" y="3968"/>
                  </a:lnTo>
                  <a:lnTo>
                    <a:pt x="29924" y="2143"/>
                  </a:lnTo>
                  <a:lnTo>
                    <a:pt x="26987" y="952"/>
                  </a:lnTo>
                  <a:lnTo>
                    <a:pt x="23653" y="238"/>
                  </a:lnTo>
                  <a:lnTo>
                    <a:pt x="19843" y="0"/>
                  </a:lnTo>
                  <a:close/>
                </a:path>
              </a:pathLst>
            </a:custGeom>
            <a:solidFill>
              <a:srgbClr val="000000"/>
            </a:solidFill>
          </p:spPr>
          <p:txBody>
            <a:bodyPr vert="horz" lIns="91440" tIns="45720" rIns="91440" bIns="45720" anchor="t"/>
            <a:lstStyle/>
            <a:p>
              <a:endParaRPr lang="en-IN"/>
            </a:p>
          </p:txBody>
        </p:sp>
        <p:sp>
          <p:nvSpPr>
            <p:cNvPr id="3211" name="Shape 7951"/>
            <p:cNvSpPr/>
            <p:nvPr/>
          </p:nvSpPr>
          <p:spPr>
            <a:xfrm>
              <a:off x="5494035" y="6758906"/>
              <a:ext cx="30480" cy="47228"/>
            </a:xfrm>
            <a:custGeom>
              <a:avLst/>
              <a:gdLst/>
              <a:ahLst/>
              <a:cxnLst/>
              <a:rect l="0" t="0" r="0" b="0"/>
              <a:pathLst>
                <a:path w="30480" h="47228">
                  <a:moveTo>
                    <a:pt x="13732" y="0"/>
                  </a:moveTo>
                  <a:lnTo>
                    <a:pt x="10557" y="318"/>
                  </a:lnTo>
                  <a:lnTo>
                    <a:pt x="7700" y="1271"/>
                  </a:lnTo>
                  <a:lnTo>
                    <a:pt x="3413" y="4366"/>
                  </a:lnTo>
                  <a:lnTo>
                    <a:pt x="873" y="8334"/>
                  </a:lnTo>
                  <a:lnTo>
                    <a:pt x="0" y="12225"/>
                  </a:lnTo>
                  <a:lnTo>
                    <a:pt x="238" y="14922"/>
                  </a:lnTo>
                  <a:lnTo>
                    <a:pt x="1032" y="17383"/>
                  </a:lnTo>
                  <a:lnTo>
                    <a:pt x="3810" y="21511"/>
                  </a:lnTo>
                  <a:lnTo>
                    <a:pt x="7700" y="24844"/>
                  </a:lnTo>
                  <a:lnTo>
                    <a:pt x="12224" y="27464"/>
                  </a:lnTo>
                  <a:lnTo>
                    <a:pt x="18336" y="30481"/>
                  </a:lnTo>
                  <a:lnTo>
                    <a:pt x="20320" y="31908"/>
                  </a:lnTo>
                  <a:lnTo>
                    <a:pt x="21749" y="33734"/>
                  </a:lnTo>
                  <a:lnTo>
                    <a:pt x="22542" y="35877"/>
                  </a:lnTo>
                  <a:lnTo>
                    <a:pt x="22860" y="38100"/>
                  </a:lnTo>
                  <a:lnTo>
                    <a:pt x="22066" y="40958"/>
                  </a:lnTo>
                  <a:lnTo>
                    <a:pt x="20241" y="42862"/>
                  </a:lnTo>
                  <a:lnTo>
                    <a:pt x="17701" y="43894"/>
                  </a:lnTo>
                  <a:lnTo>
                    <a:pt x="15240" y="44212"/>
                  </a:lnTo>
                  <a:lnTo>
                    <a:pt x="11669" y="43894"/>
                  </a:lnTo>
                  <a:lnTo>
                    <a:pt x="8811" y="42942"/>
                  </a:lnTo>
                  <a:lnTo>
                    <a:pt x="6667" y="41513"/>
                  </a:lnTo>
                  <a:lnTo>
                    <a:pt x="5001" y="39608"/>
                  </a:lnTo>
                  <a:lnTo>
                    <a:pt x="2857" y="35243"/>
                  </a:lnTo>
                  <a:lnTo>
                    <a:pt x="1508" y="30481"/>
                  </a:lnTo>
                  <a:lnTo>
                    <a:pt x="0" y="30481"/>
                  </a:lnTo>
                  <a:lnTo>
                    <a:pt x="0" y="45721"/>
                  </a:lnTo>
                  <a:lnTo>
                    <a:pt x="4603" y="45721"/>
                  </a:lnTo>
                  <a:lnTo>
                    <a:pt x="6906" y="45958"/>
                  </a:lnTo>
                  <a:lnTo>
                    <a:pt x="9366" y="46434"/>
                  </a:lnTo>
                  <a:lnTo>
                    <a:pt x="12065" y="46989"/>
                  </a:lnTo>
                  <a:lnTo>
                    <a:pt x="15240" y="47228"/>
                  </a:lnTo>
                  <a:lnTo>
                    <a:pt x="20876" y="46434"/>
                  </a:lnTo>
                  <a:lnTo>
                    <a:pt x="25717" y="43975"/>
                  </a:lnTo>
                  <a:lnTo>
                    <a:pt x="27702" y="42307"/>
                  </a:lnTo>
                  <a:lnTo>
                    <a:pt x="29210" y="40164"/>
                  </a:lnTo>
                  <a:lnTo>
                    <a:pt x="30162" y="37783"/>
                  </a:lnTo>
                  <a:lnTo>
                    <a:pt x="30480" y="35083"/>
                  </a:lnTo>
                  <a:lnTo>
                    <a:pt x="29925" y="31036"/>
                  </a:lnTo>
                  <a:lnTo>
                    <a:pt x="28178" y="27781"/>
                  </a:lnTo>
                  <a:lnTo>
                    <a:pt x="25321" y="25162"/>
                  </a:lnTo>
                  <a:lnTo>
                    <a:pt x="21352" y="22860"/>
                  </a:lnTo>
                  <a:lnTo>
                    <a:pt x="10716" y="16748"/>
                  </a:lnTo>
                  <a:lnTo>
                    <a:pt x="8652" y="14526"/>
                  </a:lnTo>
                  <a:lnTo>
                    <a:pt x="7223" y="12383"/>
                  </a:lnTo>
                  <a:lnTo>
                    <a:pt x="6430" y="10557"/>
                  </a:lnTo>
                  <a:lnTo>
                    <a:pt x="6112" y="9128"/>
                  </a:lnTo>
                  <a:lnTo>
                    <a:pt x="6667" y="6906"/>
                  </a:lnTo>
                  <a:lnTo>
                    <a:pt x="8176" y="4921"/>
                  </a:lnTo>
                  <a:lnTo>
                    <a:pt x="10636" y="3572"/>
                  </a:lnTo>
                  <a:lnTo>
                    <a:pt x="13732" y="3016"/>
                  </a:lnTo>
                  <a:lnTo>
                    <a:pt x="17145" y="3413"/>
                  </a:lnTo>
                  <a:lnTo>
                    <a:pt x="18732" y="4048"/>
                  </a:lnTo>
                  <a:lnTo>
                    <a:pt x="20241" y="5159"/>
                  </a:lnTo>
                  <a:lnTo>
                    <a:pt x="21590" y="6668"/>
                  </a:lnTo>
                  <a:lnTo>
                    <a:pt x="22701" y="8811"/>
                  </a:lnTo>
                  <a:lnTo>
                    <a:pt x="23653" y="11668"/>
                  </a:lnTo>
                  <a:lnTo>
                    <a:pt x="24369" y="15239"/>
                  </a:lnTo>
                  <a:lnTo>
                    <a:pt x="25956" y="15239"/>
                  </a:lnTo>
                  <a:lnTo>
                    <a:pt x="25956" y="1508"/>
                  </a:lnTo>
                  <a:lnTo>
                    <a:pt x="24369" y="1508"/>
                  </a:lnTo>
                  <a:lnTo>
                    <a:pt x="24369" y="1746"/>
                  </a:lnTo>
                  <a:lnTo>
                    <a:pt x="24210" y="2222"/>
                  </a:lnTo>
                  <a:lnTo>
                    <a:pt x="23733" y="2778"/>
                  </a:lnTo>
                  <a:lnTo>
                    <a:pt x="22860" y="3016"/>
                  </a:lnTo>
                  <a:lnTo>
                    <a:pt x="21431" y="2539"/>
                  </a:lnTo>
                  <a:lnTo>
                    <a:pt x="19447" y="1508"/>
                  </a:lnTo>
                  <a:lnTo>
                    <a:pt x="16907" y="477"/>
                  </a:lnTo>
                  <a:lnTo>
                    <a:pt x="13732" y="0"/>
                  </a:lnTo>
                  <a:close/>
                </a:path>
              </a:pathLst>
            </a:custGeom>
            <a:solidFill>
              <a:srgbClr val="000000"/>
            </a:solidFill>
          </p:spPr>
          <p:txBody>
            <a:bodyPr vert="horz" lIns="91440" tIns="45720" rIns="91440" bIns="45720" anchor="t"/>
            <a:lstStyle/>
            <a:p>
              <a:endParaRPr lang="en-IN"/>
            </a:p>
          </p:txBody>
        </p:sp>
        <p:sp>
          <p:nvSpPr>
            <p:cNvPr id="3212" name="Shape 7952"/>
            <p:cNvSpPr/>
            <p:nvPr/>
          </p:nvSpPr>
          <p:spPr>
            <a:xfrm>
              <a:off x="5533644" y="6793990"/>
              <a:ext cx="13731" cy="24368"/>
            </a:xfrm>
            <a:custGeom>
              <a:avLst/>
              <a:gdLst/>
              <a:ahLst/>
              <a:cxnLst/>
              <a:rect l="0" t="0" r="0" b="0"/>
              <a:pathLst>
                <a:path w="13731" h="24368">
                  <a:moveTo>
                    <a:pt x="6111" y="0"/>
                  </a:moveTo>
                  <a:lnTo>
                    <a:pt x="3888" y="318"/>
                  </a:lnTo>
                  <a:lnTo>
                    <a:pt x="1904" y="1349"/>
                  </a:lnTo>
                  <a:lnTo>
                    <a:pt x="555" y="3175"/>
                  </a:lnTo>
                  <a:lnTo>
                    <a:pt x="0" y="6032"/>
                  </a:lnTo>
                  <a:lnTo>
                    <a:pt x="713" y="8097"/>
                  </a:lnTo>
                  <a:lnTo>
                    <a:pt x="2459" y="9525"/>
                  </a:lnTo>
                  <a:lnTo>
                    <a:pt x="4523" y="10318"/>
                  </a:lnTo>
                  <a:lnTo>
                    <a:pt x="6111" y="10637"/>
                  </a:lnTo>
                  <a:lnTo>
                    <a:pt x="9445" y="10637"/>
                  </a:lnTo>
                  <a:lnTo>
                    <a:pt x="10001" y="10795"/>
                  </a:lnTo>
                  <a:lnTo>
                    <a:pt x="10477" y="11272"/>
                  </a:lnTo>
                  <a:lnTo>
                    <a:pt x="10715" y="12144"/>
                  </a:lnTo>
                  <a:lnTo>
                    <a:pt x="10397" y="13812"/>
                  </a:lnTo>
                  <a:lnTo>
                    <a:pt x="9048" y="16351"/>
                  </a:lnTo>
                  <a:lnTo>
                    <a:pt x="6191" y="19447"/>
                  </a:lnTo>
                  <a:lnTo>
                    <a:pt x="4206" y="21113"/>
                  </a:lnTo>
                  <a:lnTo>
                    <a:pt x="1587" y="22860"/>
                  </a:lnTo>
                  <a:lnTo>
                    <a:pt x="3095" y="24368"/>
                  </a:lnTo>
                  <a:lnTo>
                    <a:pt x="6032" y="22385"/>
                  </a:lnTo>
                  <a:lnTo>
                    <a:pt x="9525" y="19050"/>
                  </a:lnTo>
                  <a:lnTo>
                    <a:pt x="12461" y="14526"/>
                  </a:lnTo>
                  <a:lnTo>
                    <a:pt x="13413" y="11906"/>
                  </a:lnTo>
                  <a:lnTo>
                    <a:pt x="13731" y="9128"/>
                  </a:lnTo>
                  <a:lnTo>
                    <a:pt x="13493" y="6510"/>
                  </a:lnTo>
                  <a:lnTo>
                    <a:pt x="12778" y="4524"/>
                  </a:lnTo>
                  <a:lnTo>
                    <a:pt x="10477" y="1667"/>
                  </a:lnTo>
                  <a:lnTo>
                    <a:pt x="7937" y="318"/>
                  </a:lnTo>
                  <a:lnTo>
                    <a:pt x="6111" y="0"/>
                  </a:lnTo>
                  <a:close/>
                </a:path>
              </a:pathLst>
            </a:custGeom>
            <a:solidFill>
              <a:srgbClr val="000000"/>
            </a:solidFill>
          </p:spPr>
          <p:txBody>
            <a:bodyPr vert="horz" lIns="91440" tIns="45720" rIns="91440" bIns="45720" anchor="t"/>
            <a:lstStyle/>
            <a:p>
              <a:endParaRPr lang="en-IN"/>
            </a:p>
          </p:txBody>
        </p:sp>
        <p:sp>
          <p:nvSpPr>
            <p:cNvPr id="3213" name="Shape 7953"/>
            <p:cNvSpPr/>
            <p:nvPr/>
          </p:nvSpPr>
          <p:spPr>
            <a:xfrm>
              <a:off x="5585475" y="6737556"/>
              <a:ext cx="10716" cy="10716"/>
            </a:xfrm>
            <a:custGeom>
              <a:avLst/>
              <a:gdLst/>
              <a:ahLst/>
              <a:cxnLst/>
              <a:rect l="0" t="0" r="0" b="0"/>
              <a:pathLst>
                <a:path w="10716" h="10716">
                  <a:moveTo>
                    <a:pt x="6112" y="0"/>
                  </a:moveTo>
                  <a:lnTo>
                    <a:pt x="3254" y="476"/>
                  </a:lnTo>
                  <a:lnTo>
                    <a:pt x="1349" y="1746"/>
                  </a:lnTo>
                  <a:lnTo>
                    <a:pt x="317" y="3253"/>
                  </a:lnTo>
                  <a:lnTo>
                    <a:pt x="0" y="4603"/>
                  </a:lnTo>
                  <a:lnTo>
                    <a:pt x="317" y="6826"/>
                  </a:lnTo>
                  <a:lnTo>
                    <a:pt x="1349" y="8809"/>
                  </a:lnTo>
                  <a:lnTo>
                    <a:pt x="3254" y="10159"/>
                  </a:lnTo>
                  <a:lnTo>
                    <a:pt x="6112" y="10716"/>
                  </a:lnTo>
                  <a:lnTo>
                    <a:pt x="8096" y="10159"/>
                  </a:lnTo>
                  <a:lnTo>
                    <a:pt x="9525" y="8809"/>
                  </a:lnTo>
                  <a:lnTo>
                    <a:pt x="10398" y="6826"/>
                  </a:lnTo>
                  <a:lnTo>
                    <a:pt x="10716" y="4603"/>
                  </a:lnTo>
                  <a:lnTo>
                    <a:pt x="10398" y="3253"/>
                  </a:lnTo>
                  <a:lnTo>
                    <a:pt x="9525" y="1746"/>
                  </a:lnTo>
                  <a:lnTo>
                    <a:pt x="8096" y="476"/>
                  </a:lnTo>
                  <a:lnTo>
                    <a:pt x="6112" y="0"/>
                  </a:lnTo>
                  <a:close/>
                </a:path>
              </a:pathLst>
            </a:custGeom>
            <a:solidFill>
              <a:srgbClr val="000000"/>
            </a:solidFill>
          </p:spPr>
          <p:txBody>
            <a:bodyPr vert="horz" lIns="91440" tIns="45720" rIns="91440" bIns="45720" anchor="t"/>
            <a:lstStyle/>
            <a:p>
              <a:endParaRPr lang="en-IN"/>
            </a:p>
          </p:txBody>
        </p:sp>
        <p:sp>
          <p:nvSpPr>
            <p:cNvPr id="3214" name="Shape 7954"/>
            <p:cNvSpPr/>
            <p:nvPr/>
          </p:nvSpPr>
          <p:spPr>
            <a:xfrm>
              <a:off x="5579364" y="6758906"/>
              <a:ext cx="22859" cy="45721"/>
            </a:xfrm>
            <a:custGeom>
              <a:avLst/>
              <a:gdLst/>
              <a:ahLst/>
              <a:cxnLst/>
              <a:rect l="0" t="0" r="0" b="0"/>
              <a:pathLst>
                <a:path w="22859" h="45721">
                  <a:moveTo>
                    <a:pt x="15240" y="0"/>
                  </a:moveTo>
                  <a:lnTo>
                    <a:pt x="8254" y="2302"/>
                  </a:lnTo>
                  <a:lnTo>
                    <a:pt x="4286" y="3413"/>
                  </a:lnTo>
                  <a:lnTo>
                    <a:pt x="0" y="4603"/>
                  </a:lnTo>
                  <a:lnTo>
                    <a:pt x="0" y="6112"/>
                  </a:lnTo>
                  <a:lnTo>
                    <a:pt x="4603" y="6112"/>
                  </a:lnTo>
                  <a:lnTo>
                    <a:pt x="5715" y="6191"/>
                  </a:lnTo>
                  <a:lnTo>
                    <a:pt x="6667" y="6906"/>
                  </a:lnTo>
                  <a:lnTo>
                    <a:pt x="7381" y="8652"/>
                  </a:lnTo>
                  <a:lnTo>
                    <a:pt x="7539" y="10239"/>
                  </a:lnTo>
                  <a:lnTo>
                    <a:pt x="7620" y="12225"/>
                  </a:lnTo>
                  <a:lnTo>
                    <a:pt x="7620" y="35083"/>
                  </a:lnTo>
                  <a:lnTo>
                    <a:pt x="7539" y="38100"/>
                  </a:lnTo>
                  <a:lnTo>
                    <a:pt x="7302" y="40322"/>
                  </a:lnTo>
                  <a:lnTo>
                    <a:pt x="6826" y="41989"/>
                  </a:lnTo>
                  <a:lnTo>
                    <a:pt x="6111" y="43101"/>
                  </a:lnTo>
                  <a:lnTo>
                    <a:pt x="3730" y="44053"/>
                  </a:lnTo>
                  <a:lnTo>
                    <a:pt x="0" y="44212"/>
                  </a:lnTo>
                  <a:lnTo>
                    <a:pt x="0" y="45721"/>
                  </a:lnTo>
                  <a:lnTo>
                    <a:pt x="22859" y="45721"/>
                  </a:lnTo>
                  <a:lnTo>
                    <a:pt x="22859" y="44212"/>
                  </a:lnTo>
                  <a:lnTo>
                    <a:pt x="20320" y="44133"/>
                  </a:lnTo>
                  <a:lnTo>
                    <a:pt x="18493" y="43894"/>
                  </a:lnTo>
                  <a:lnTo>
                    <a:pt x="17064" y="43339"/>
                  </a:lnTo>
                  <a:lnTo>
                    <a:pt x="16192" y="42466"/>
                  </a:lnTo>
                  <a:lnTo>
                    <a:pt x="15398" y="39687"/>
                  </a:lnTo>
                  <a:lnTo>
                    <a:pt x="15240" y="37703"/>
                  </a:lnTo>
                  <a:lnTo>
                    <a:pt x="15240" y="0"/>
                  </a:lnTo>
                  <a:close/>
                </a:path>
              </a:pathLst>
            </a:custGeom>
            <a:solidFill>
              <a:srgbClr val="000000"/>
            </a:solidFill>
          </p:spPr>
          <p:txBody>
            <a:bodyPr vert="horz" lIns="91440" tIns="45720" rIns="91440" bIns="45720" anchor="t"/>
            <a:lstStyle/>
            <a:p>
              <a:endParaRPr lang="en-IN"/>
            </a:p>
          </p:txBody>
        </p:sp>
        <p:sp>
          <p:nvSpPr>
            <p:cNvPr id="3215" name="Shape 7955"/>
            <p:cNvSpPr/>
            <p:nvPr/>
          </p:nvSpPr>
          <p:spPr>
            <a:xfrm>
              <a:off x="5608335" y="6758906"/>
              <a:ext cx="73183" cy="45721"/>
            </a:xfrm>
            <a:custGeom>
              <a:avLst/>
              <a:gdLst/>
              <a:ahLst/>
              <a:cxnLst/>
              <a:rect l="0" t="0" r="0" b="0"/>
              <a:pathLst>
                <a:path w="73183" h="45721">
                  <a:moveTo>
                    <a:pt x="12224" y="0"/>
                  </a:moveTo>
                  <a:lnTo>
                    <a:pt x="9683" y="1112"/>
                  </a:lnTo>
                  <a:lnTo>
                    <a:pt x="6667" y="2302"/>
                  </a:lnTo>
                  <a:lnTo>
                    <a:pt x="0" y="4603"/>
                  </a:lnTo>
                  <a:lnTo>
                    <a:pt x="0" y="6112"/>
                  </a:lnTo>
                  <a:lnTo>
                    <a:pt x="3096" y="6112"/>
                  </a:lnTo>
                  <a:lnTo>
                    <a:pt x="4207" y="6191"/>
                  </a:lnTo>
                  <a:lnTo>
                    <a:pt x="5160" y="6906"/>
                  </a:lnTo>
                  <a:lnTo>
                    <a:pt x="5874" y="8652"/>
                  </a:lnTo>
                  <a:lnTo>
                    <a:pt x="6032" y="10239"/>
                  </a:lnTo>
                  <a:lnTo>
                    <a:pt x="6112" y="12225"/>
                  </a:lnTo>
                  <a:lnTo>
                    <a:pt x="6112" y="38100"/>
                  </a:lnTo>
                  <a:lnTo>
                    <a:pt x="5953" y="40084"/>
                  </a:lnTo>
                  <a:lnTo>
                    <a:pt x="5556" y="41672"/>
                  </a:lnTo>
                  <a:lnTo>
                    <a:pt x="4207" y="43418"/>
                  </a:lnTo>
                  <a:lnTo>
                    <a:pt x="2222" y="44133"/>
                  </a:lnTo>
                  <a:lnTo>
                    <a:pt x="0" y="44212"/>
                  </a:lnTo>
                  <a:lnTo>
                    <a:pt x="0" y="45721"/>
                  </a:lnTo>
                  <a:lnTo>
                    <a:pt x="21352" y="45721"/>
                  </a:lnTo>
                  <a:lnTo>
                    <a:pt x="21352" y="44212"/>
                  </a:lnTo>
                  <a:lnTo>
                    <a:pt x="18256" y="44133"/>
                  </a:lnTo>
                  <a:lnTo>
                    <a:pt x="15796" y="43656"/>
                  </a:lnTo>
                  <a:lnTo>
                    <a:pt x="14287" y="42307"/>
                  </a:lnTo>
                  <a:lnTo>
                    <a:pt x="13732" y="39608"/>
                  </a:lnTo>
                  <a:lnTo>
                    <a:pt x="13732" y="10637"/>
                  </a:lnTo>
                  <a:lnTo>
                    <a:pt x="13970" y="10398"/>
                  </a:lnTo>
                  <a:lnTo>
                    <a:pt x="14605" y="9683"/>
                  </a:lnTo>
                  <a:lnTo>
                    <a:pt x="16986" y="7621"/>
                  </a:lnTo>
                  <a:lnTo>
                    <a:pt x="20796" y="5556"/>
                  </a:lnTo>
                  <a:lnTo>
                    <a:pt x="23257" y="4842"/>
                  </a:lnTo>
                  <a:lnTo>
                    <a:pt x="25956" y="4603"/>
                  </a:lnTo>
                  <a:lnTo>
                    <a:pt x="28813" y="5397"/>
                  </a:lnTo>
                  <a:lnTo>
                    <a:pt x="30638" y="7621"/>
                  </a:lnTo>
                  <a:lnTo>
                    <a:pt x="31671" y="11033"/>
                  </a:lnTo>
                  <a:lnTo>
                    <a:pt x="31988" y="15239"/>
                  </a:lnTo>
                  <a:lnTo>
                    <a:pt x="31988" y="36592"/>
                  </a:lnTo>
                  <a:lnTo>
                    <a:pt x="31908" y="39132"/>
                  </a:lnTo>
                  <a:lnTo>
                    <a:pt x="31671" y="40958"/>
                  </a:lnTo>
                  <a:lnTo>
                    <a:pt x="31274" y="42387"/>
                  </a:lnTo>
                  <a:lnTo>
                    <a:pt x="30638" y="43259"/>
                  </a:lnTo>
                  <a:lnTo>
                    <a:pt x="28813" y="44053"/>
                  </a:lnTo>
                  <a:lnTo>
                    <a:pt x="25956" y="44212"/>
                  </a:lnTo>
                  <a:lnTo>
                    <a:pt x="25956" y="45721"/>
                  </a:lnTo>
                  <a:lnTo>
                    <a:pt x="47228" y="45721"/>
                  </a:lnTo>
                  <a:lnTo>
                    <a:pt x="47228" y="44212"/>
                  </a:lnTo>
                  <a:lnTo>
                    <a:pt x="44132" y="44053"/>
                  </a:lnTo>
                  <a:lnTo>
                    <a:pt x="41751" y="43259"/>
                  </a:lnTo>
                  <a:lnTo>
                    <a:pt x="40799" y="42387"/>
                  </a:lnTo>
                  <a:lnTo>
                    <a:pt x="40163" y="40958"/>
                  </a:lnTo>
                  <a:lnTo>
                    <a:pt x="39767" y="39132"/>
                  </a:lnTo>
                  <a:lnTo>
                    <a:pt x="39608" y="36592"/>
                  </a:lnTo>
                  <a:lnTo>
                    <a:pt x="39608" y="10637"/>
                  </a:lnTo>
                  <a:lnTo>
                    <a:pt x="41910" y="8414"/>
                  </a:lnTo>
                  <a:lnTo>
                    <a:pt x="44371" y="6508"/>
                  </a:lnTo>
                  <a:lnTo>
                    <a:pt x="47149" y="5159"/>
                  </a:lnTo>
                  <a:lnTo>
                    <a:pt x="50324" y="4603"/>
                  </a:lnTo>
                  <a:lnTo>
                    <a:pt x="52863" y="4842"/>
                  </a:lnTo>
                  <a:lnTo>
                    <a:pt x="54768" y="5636"/>
                  </a:lnTo>
                  <a:lnTo>
                    <a:pt x="56119" y="6747"/>
                  </a:lnTo>
                  <a:lnTo>
                    <a:pt x="56991" y="8176"/>
                  </a:lnTo>
                  <a:lnTo>
                    <a:pt x="57865" y="11668"/>
                  </a:lnTo>
                  <a:lnTo>
                    <a:pt x="57943" y="15239"/>
                  </a:lnTo>
                  <a:lnTo>
                    <a:pt x="57943" y="36592"/>
                  </a:lnTo>
                  <a:lnTo>
                    <a:pt x="57865" y="39132"/>
                  </a:lnTo>
                  <a:lnTo>
                    <a:pt x="57626" y="40958"/>
                  </a:lnTo>
                  <a:lnTo>
                    <a:pt x="57230" y="42387"/>
                  </a:lnTo>
                  <a:lnTo>
                    <a:pt x="56594" y="43259"/>
                  </a:lnTo>
                  <a:lnTo>
                    <a:pt x="54768" y="44053"/>
                  </a:lnTo>
                  <a:lnTo>
                    <a:pt x="51832" y="44212"/>
                  </a:lnTo>
                  <a:lnTo>
                    <a:pt x="51832" y="45721"/>
                  </a:lnTo>
                  <a:lnTo>
                    <a:pt x="73183" y="45721"/>
                  </a:lnTo>
                  <a:lnTo>
                    <a:pt x="73183" y="44212"/>
                  </a:lnTo>
                  <a:lnTo>
                    <a:pt x="70088" y="44212"/>
                  </a:lnTo>
                  <a:lnTo>
                    <a:pt x="67468" y="43656"/>
                  </a:lnTo>
                  <a:lnTo>
                    <a:pt x="66119" y="42307"/>
                  </a:lnTo>
                  <a:lnTo>
                    <a:pt x="65644" y="40322"/>
                  </a:lnTo>
                  <a:lnTo>
                    <a:pt x="65563" y="38100"/>
                  </a:lnTo>
                  <a:lnTo>
                    <a:pt x="65563" y="18256"/>
                  </a:lnTo>
                  <a:lnTo>
                    <a:pt x="65167" y="12225"/>
                  </a:lnTo>
                  <a:lnTo>
                    <a:pt x="63658" y="6271"/>
                  </a:lnTo>
                  <a:lnTo>
                    <a:pt x="62310" y="3731"/>
                  </a:lnTo>
                  <a:lnTo>
                    <a:pt x="60405" y="1746"/>
                  </a:lnTo>
                  <a:lnTo>
                    <a:pt x="57943" y="477"/>
                  </a:lnTo>
                  <a:lnTo>
                    <a:pt x="54848" y="0"/>
                  </a:lnTo>
                  <a:lnTo>
                    <a:pt x="52070" y="238"/>
                  </a:lnTo>
                  <a:lnTo>
                    <a:pt x="49451" y="952"/>
                  </a:lnTo>
                  <a:lnTo>
                    <a:pt x="44767" y="3255"/>
                  </a:lnTo>
                  <a:lnTo>
                    <a:pt x="40957" y="5794"/>
                  </a:lnTo>
                  <a:lnTo>
                    <a:pt x="38100" y="7621"/>
                  </a:lnTo>
                  <a:lnTo>
                    <a:pt x="37544" y="5159"/>
                  </a:lnTo>
                  <a:lnTo>
                    <a:pt x="35798" y="2700"/>
                  </a:lnTo>
                  <a:lnTo>
                    <a:pt x="32941" y="793"/>
                  </a:lnTo>
                  <a:lnTo>
                    <a:pt x="28972" y="0"/>
                  </a:lnTo>
                  <a:lnTo>
                    <a:pt x="24844" y="556"/>
                  </a:lnTo>
                  <a:lnTo>
                    <a:pt x="21352" y="2064"/>
                  </a:lnTo>
                  <a:lnTo>
                    <a:pt x="17860" y="4524"/>
                  </a:lnTo>
                  <a:lnTo>
                    <a:pt x="13732" y="7621"/>
                  </a:lnTo>
                  <a:lnTo>
                    <a:pt x="13732" y="0"/>
                  </a:lnTo>
                  <a:lnTo>
                    <a:pt x="12224" y="0"/>
                  </a:lnTo>
                  <a:close/>
                </a:path>
              </a:pathLst>
            </a:custGeom>
            <a:solidFill>
              <a:srgbClr val="000000"/>
            </a:solidFill>
          </p:spPr>
          <p:txBody>
            <a:bodyPr vert="horz" lIns="91440" tIns="45720" rIns="91440" bIns="45720" anchor="t"/>
            <a:lstStyle/>
            <a:p>
              <a:endParaRPr lang="en-IN"/>
            </a:p>
          </p:txBody>
        </p:sp>
        <p:sp>
          <p:nvSpPr>
            <p:cNvPr id="3216" name="Shape 7956"/>
            <p:cNvSpPr/>
            <p:nvPr/>
          </p:nvSpPr>
          <p:spPr>
            <a:xfrm>
              <a:off x="5683027" y="6758906"/>
              <a:ext cx="45720" cy="67072"/>
            </a:xfrm>
            <a:custGeom>
              <a:avLst/>
              <a:gdLst/>
              <a:ahLst/>
              <a:cxnLst/>
              <a:rect l="0" t="0" r="0" b="0"/>
              <a:pathLst>
                <a:path w="45720" h="67072">
                  <a:moveTo>
                    <a:pt x="13731" y="0"/>
                  </a:moveTo>
                  <a:lnTo>
                    <a:pt x="11191" y="1112"/>
                  </a:lnTo>
                  <a:lnTo>
                    <a:pt x="8175" y="2302"/>
                  </a:lnTo>
                  <a:lnTo>
                    <a:pt x="1507" y="4603"/>
                  </a:lnTo>
                  <a:lnTo>
                    <a:pt x="1507" y="6112"/>
                  </a:lnTo>
                  <a:lnTo>
                    <a:pt x="3016" y="6112"/>
                  </a:lnTo>
                  <a:lnTo>
                    <a:pt x="5714" y="6430"/>
                  </a:lnTo>
                  <a:lnTo>
                    <a:pt x="7063" y="7462"/>
                  </a:lnTo>
                  <a:lnTo>
                    <a:pt x="7539" y="9287"/>
                  </a:lnTo>
                  <a:lnTo>
                    <a:pt x="7620" y="12225"/>
                  </a:lnTo>
                  <a:lnTo>
                    <a:pt x="7620" y="59452"/>
                  </a:lnTo>
                  <a:lnTo>
                    <a:pt x="7539" y="61674"/>
                  </a:lnTo>
                  <a:lnTo>
                    <a:pt x="6667" y="63658"/>
                  </a:lnTo>
                  <a:lnTo>
                    <a:pt x="5793" y="64452"/>
                  </a:lnTo>
                  <a:lnTo>
                    <a:pt x="4445" y="65008"/>
                  </a:lnTo>
                  <a:lnTo>
                    <a:pt x="2539" y="65406"/>
                  </a:lnTo>
                  <a:lnTo>
                    <a:pt x="0" y="65564"/>
                  </a:lnTo>
                  <a:lnTo>
                    <a:pt x="0" y="67072"/>
                  </a:lnTo>
                  <a:lnTo>
                    <a:pt x="24367" y="67072"/>
                  </a:lnTo>
                  <a:lnTo>
                    <a:pt x="24367" y="65564"/>
                  </a:lnTo>
                  <a:lnTo>
                    <a:pt x="21748" y="65484"/>
                  </a:lnTo>
                  <a:lnTo>
                    <a:pt x="19763" y="65246"/>
                  </a:lnTo>
                  <a:lnTo>
                    <a:pt x="16986" y="63977"/>
                  </a:lnTo>
                  <a:lnTo>
                    <a:pt x="15557" y="61674"/>
                  </a:lnTo>
                  <a:lnTo>
                    <a:pt x="15239" y="57943"/>
                  </a:lnTo>
                  <a:lnTo>
                    <a:pt x="15239" y="44212"/>
                  </a:lnTo>
                  <a:lnTo>
                    <a:pt x="20002" y="46276"/>
                  </a:lnTo>
                  <a:lnTo>
                    <a:pt x="22701" y="46989"/>
                  </a:lnTo>
                  <a:lnTo>
                    <a:pt x="25876" y="47228"/>
                  </a:lnTo>
                  <a:lnTo>
                    <a:pt x="30638" y="46593"/>
                  </a:lnTo>
                  <a:lnTo>
                    <a:pt x="34766" y="44927"/>
                  </a:lnTo>
                  <a:lnTo>
                    <a:pt x="38178" y="42227"/>
                  </a:lnTo>
                  <a:lnTo>
                    <a:pt x="40957" y="38814"/>
                  </a:lnTo>
                  <a:lnTo>
                    <a:pt x="43100" y="34846"/>
                  </a:lnTo>
                  <a:lnTo>
                    <a:pt x="44528" y="30481"/>
                  </a:lnTo>
                  <a:lnTo>
                    <a:pt x="45402" y="25956"/>
                  </a:lnTo>
                  <a:lnTo>
                    <a:pt x="45720" y="21352"/>
                  </a:lnTo>
                  <a:lnTo>
                    <a:pt x="45402" y="16510"/>
                  </a:lnTo>
                  <a:lnTo>
                    <a:pt x="44450" y="12225"/>
                  </a:lnTo>
                  <a:lnTo>
                    <a:pt x="42941" y="8572"/>
                  </a:lnTo>
                  <a:lnTo>
                    <a:pt x="40957" y="5556"/>
                  </a:lnTo>
                  <a:lnTo>
                    <a:pt x="38655" y="3096"/>
                  </a:lnTo>
                  <a:lnTo>
                    <a:pt x="36114" y="1428"/>
                  </a:lnTo>
                  <a:lnTo>
                    <a:pt x="33337" y="318"/>
                  </a:lnTo>
                  <a:lnTo>
                    <a:pt x="30479" y="0"/>
                  </a:lnTo>
                  <a:lnTo>
                    <a:pt x="24447" y="793"/>
                  </a:lnTo>
                  <a:lnTo>
                    <a:pt x="20002" y="2700"/>
                  </a:lnTo>
                  <a:lnTo>
                    <a:pt x="19352" y="3230"/>
                  </a:lnTo>
                  <a:lnTo>
                    <a:pt x="24367" y="6112"/>
                  </a:lnTo>
                  <a:lnTo>
                    <a:pt x="28892" y="6827"/>
                  </a:lnTo>
                  <a:lnTo>
                    <a:pt x="32305" y="8731"/>
                  </a:lnTo>
                  <a:lnTo>
                    <a:pt x="34766" y="11509"/>
                  </a:lnTo>
                  <a:lnTo>
                    <a:pt x="36353" y="14684"/>
                  </a:lnTo>
                  <a:lnTo>
                    <a:pt x="37384" y="17939"/>
                  </a:lnTo>
                  <a:lnTo>
                    <a:pt x="37861" y="20876"/>
                  </a:lnTo>
                  <a:lnTo>
                    <a:pt x="38100" y="23177"/>
                  </a:lnTo>
                  <a:lnTo>
                    <a:pt x="38100" y="24368"/>
                  </a:lnTo>
                  <a:lnTo>
                    <a:pt x="37702" y="30481"/>
                  </a:lnTo>
                  <a:lnTo>
                    <a:pt x="36591" y="35243"/>
                  </a:lnTo>
                  <a:lnTo>
                    <a:pt x="35083" y="38735"/>
                  </a:lnTo>
                  <a:lnTo>
                    <a:pt x="33178" y="41196"/>
                  </a:lnTo>
                  <a:lnTo>
                    <a:pt x="31114" y="42783"/>
                  </a:lnTo>
                  <a:lnTo>
                    <a:pt x="29130" y="43656"/>
                  </a:lnTo>
                  <a:lnTo>
                    <a:pt x="27304" y="44133"/>
                  </a:lnTo>
                  <a:lnTo>
                    <a:pt x="25876" y="44212"/>
                  </a:lnTo>
                  <a:lnTo>
                    <a:pt x="21668" y="43497"/>
                  </a:lnTo>
                  <a:lnTo>
                    <a:pt x="18334" y="41752"/>
                  </a:lnTo>
                  <a:lnTo>
                    <a:pt x="16033" y="39687"/>
                  </a:lnTo>
                  <a:lnTo>
                    <a:pt x="15239" y="38100"/>
                  </a:lnTo>
                  <a:lnTo>
                    <a:pt x="15239" y="12225"/>
                  </a:lnTo>
                  <a:lnTo>
                    <a:pt x="15477" y="11033"/>
                  </a:lnTo>
                  <a:lnTo>
                    <a:pt x="16271" y="10002"/>
                  </a:lnTo>
                  <a:lnTo>
                    <a:pt x="18652" y="8017"/>
                  </a:lnTo>
                  <a:lnTo>
                    <a:pt x="21668" y="6668"/>
                  </a:lnTo>
                  <a:lnTo>
                    <a:pt x="24367" y="6112"/>
                  </a:lnTo>
                  <a:lnTo>
                    <a:pt x="19352" y="3230"/>
                  </a:lnTo>
                  <a:lnTo>
                    <a:pt x="16986" y="5159"/>
                  </a:lnTo>
                  <a:lnTo>
                    <a:pt x="15239" y="7621"/>
                  </a:lnTo>
                  <a:lnTo>
                    <a:pt x="15239" y="0"/>
                  </a:lnTo>
                  <a:lnTo>
                    <a:pt x="13731" y="0"/>
                  </a:lnTo>
                  <a:close/>
                </a:path>
              </a:pathLst>
            </a:custGeom>
            <a:solidFill>
              <a:srgbClr val="000000"/>
            </a:solidFill>
          </p:spPr>
          <p:txBody>
            <a:bodyPr vert="horz" lIns="91440" tIns="45720" rIns="91440" bIns="45720" anchor="t"/>
            <a:lstStyle/>
            <a:p>
              <a:endParaRPr lang="en-IN"/>
            </a:p>
          </p:txBody>
        </p:sp>
        <p:sp>
          <p:nvSpPr>
            <p:cNvPr id="3217" name="Shape 7957"/>
            <p:cNvSpPr/>
            <p:nvPr/>
          </p:nvSpPr>
          <p:spPr>
            <a:xfrm>
              <a:off x="5736367" y="6758906"/>
              <a:ext cx="39607" cy="47228"/>
            </a:xfrm>
            <a:custGeom>
              <a:avLst/>
              <a:gdLst/>
              <a:ahLst/>
              <a:cxnLst/>
              <a:rect l="0" t="0" r="0" b="0"/>
              <a:pathLst>
                <a:path w="39607" h="47228">
                  <a:moveTo>
                    <a:pt x="18256" y="0"/>
                  </a:moveTo>
                  <a:lnTo>
                    <a:pt x="14048" y="318"/>
                  </a:lnTo>
                  <a:lnTo>
                    <a:pt x="10477" y="1271"/>
                  </a:lnTo>
                  <a:lnTo>
                    <a:pt x="7620" y="2539"/>
                  </a:lnTo>
                  <a:lnTo>
                    <a:pt x="5317" y="4207"/>
                  </a:lnTo>
                  <a:lnTo>
                    <a:pt x="3571" y="5953"/>
                  </a:lnTo>
                  <a:lnTo>
                    <a:pt x="2381" y="7699"/>
                  </a:lnTo>
                  <a:lnTo>
                    <a:pt x="1746" y="9287"/>
                  </a:lnTo>
                  <a:lnTo>
                    <a:pt x="1507" y="10637"/>
                  </a:lnTo>
                  <a:lnTo>
                    <a:pt x="1825" y="11986"/>
                  </a:lnTo>
                  <a:lnTo>
                    <a:pt x="2618" y="13493"/>
                  </a:lnTo>
                  <a:lnTo>
                    <a:pt x="4047" y="14764"/>
                  </a:lnTo>
                  <a:lnTo>
                    <a:pt x="6111" y="15239"/>
                  </a:lnTo>
                  <a:lnTo>
                    <a:pt x="7461" y="14764"/>
                  </a:lnTo>
                  <a:lnTo>
                    <a:pt x="8968" y="13493"/>
                  </a:lnTo>
                  <a:lnTo>
                    <a:pt x="10160" y="11986"/>
                  </a:lnTo>
                  <a:lnTo>
                    <a:pt x="10636" y="10637"/>
                  </a:lnTo>
                  <a:lnTo>
                    <a:pt x="10397" y="10398"/>
                  </a:lnTo>
                  <a:lnTo>
                    <a:pt x="9921" y="9683"/>
                  </a:lnTo>
                  <a:lnTo>
                    <a:pt x="9366" y="8731"/>
                  </a:lnTo>
                  <a:lnTo>
                    <a:pt x="9127" y="7621"/>
                  </a:lnTo>
                  <a:lnTo>
                    <a:pt x="9921" y="5636"/>
                  </a:lnTo>
                  <a:lnTo>
                    <a:pt x="11826" y="4207"/>
                  </a:lnTo>
                  <a:lnTo>
                    <a:pt x="14287" y="3333"/>
                  </a:lnTo>
                  <a:lnTo>
                    <a:pt x="16747" y="3016"/>
                  </a:lnTo>
                  <a:lnTo>
                    <a:pt x="19208" y="3333"/>
                  </a:lnTo>
                  <a:lnTo>
                    <a:pt x="21749" y="4524"/>
                  </a:lnTo>
                  <a:lnTo>
                    <a:pt x="23573" y="6906"/>
                  </a:lnTo>
                  <a:lnTo>
                    <a:pt x="24367" y="10637"/>
                  </a:lnTo>
                  <a:lnTo>
                    <a:pt x="24367" y="16748"/>
                  </a:lnTo>
                  <a:lnTo>
                    <a:pt x="23917" y="16912"/>
                  </a:lnTo>
                  <a:lnTo>
                    <a:pt x="24367" y="18256"/>
                  </a:lnTo>
                  <a:lnTo>
                    <a:pt x="24367" y="33496"/>
                  </a:lnTo>
                  <a:lnTo>
                    <a:pt x="24288" y="35560"/>
                  </a:lnTo>
                  <a:lnTo>
                    <a:pt x="23971" y="37147"/>
                  </a:lnTo>
                  <a:lnTo>
                    <a:pt x="23097" y="38418"/>
                  </a:lnTo>
                  <a:lnTo>
                    <a:pt x="21351" y="39608"/>
                  </a:lnTo>
                  <a:lnTo>
                    <a:pt x="20002" y="39846"/>
                  </a:lnTo>
                  <a:lnTo>
                    <a:pt x="18335" y="40322"/>
                  </a:lnTo>
                  <a:lnTo>
                    <a:pt x="16588" y="40878"/>
                  </a:lnTo>
                  <a:lnTo>
                    <a:pt x="15240" y="41116"/>
                  </a:lnTo>
                  <a:lnTo>
                    <a:pt x="12143" y="40561"/>
                  </a:lnTo>
                  <a:lnTo>
                    <a:pt x="9683" y="39052"/>
                  </a:lnTo>
                  <a:lnTo>
                    <a:pt x="8175" y="36592"/>
                  </a:lnTo>
                  <a:lnTo>
                    <a:pt x="7620" y="33496"/>
                  </a:lnTo>
                  <a:lnTo>
                    <a:pt x="8096" y="29846"/>
                  </a:lnTo>
                  <a:lnTo>
                    <a:pt x="8890" y="27861"/>
                  </a:lnTo>
                  <a:lnTo>
                    <a:pt x="10318" y="25877"/>
                  </a:lnTo>
                  <a:lnTo>
                    <a:pt x="12382" y="23892"/>
                  </a:lnTo>
                  <a:lnTo>
                    <a:pt x="15318" y="21908"/>
                  </a:lnTo>
                  <a:lnTo>
                    <a:pt x="19287" y="20082"/>
                  </a:lnTo>
                  <a:lnTo>
                    <a:pt x="24367" y="18256"/>
                  </a:lnTo>
                  <a:lnTo>
                    <a:pt x="23917" y="16912"/>
                  </a:lnTo>
                  <a:lnTo>
                    <a:pt x="18493" y="18891"/>
                  </a:lnTo>
                  <a:lnTo>
                    <a:pt x="13493" y="20956"/>
                  </a:lnTo>
                  <a:lnTo>
                    <a:pt x="9286" y="22860"/>
                  </a:lnTo>
                  <a:lnTo>
                    <a:pt x="5874" y="24925"/>
                  </a:lnTo>
                  <a:lnTo>
                    <a:pt x="3333" y="27226"/>
                  </a:lnTo>
                  <a:lnTo>
                    <a:pt x="1428" y="29846"/>
                  </a:lnTo>
                  <a:lnTo>
                    <a:pt x="396" y="32941"/>
                  </a:lnTo>
                  <a:lnTo>
                    <a:pt x="0" y="36592"/>
                  </a:lnTo>
                  <a:lnTo>
                    <a:pt x="793" y="41433"/>
                  </a:lnTo>
                  <a:lnTo>
                    <a:pt x="3095" y="44768"/>
                  </a:lnTo>
                  <a:lnTo>
                    <a:pt x="6429" y="46672"/>
                  </a:lnTo>
                  <a:lnTo>
                    <a:pt x="10636" y="47228"/>
                  </a:lnTo>
                  <a:lnTo>
                    <a:pt x="14287" y="46434"/>
                  </a:lnTo>
                  <a:lnTo>
                    <a:pt x="18256" y="44608"/>
                  </a:lnTo>
                  <a:lnTo>
                    <a:pt x="22225" y="42068"/>
                  </a:lnTo>
                  <a:lnTo>
                    <a:pt x="25876" y="39608"/>
                  </a:lnTo>
                  <a:lnTo>
                    <a:pt x="26035" y="42148"/>
                  </a:lnTo>
                  <a:lnTo>
                    <a:pt x="26352" y="43975"/>
                  </a:lnTo>
                  <a:lnTo>
                    <a:pt x="26907" y="45402"/>
                  </a:lnTo>
                  <a:lnTo>
                    <a:pt x="27622" y="46276"/>
                  </a:lnTo>
                  <a:lnTo>
                    <a:pt x="29130" y="47069"/>
                  </a:lnTo>
                  <a:lnTo>
                    <a:pt x="30480" y="47228"/>
                  </a:lnTo>
                  <a:lnTo>
                    <a:pt x="31908" y="47150"/>
                  </a:lnTo>
                  <a:lnTo>
                    <a:pt x="33892" y="46672"/>
                  </a:lnTo>
                  <a:lnTo>
                    <a:pt x="36512" y="45323"/>
                  </a:lnTo>
                  <a:lnTo>
                    <a:pt x="39607" y="42703"/>
                  </a:lnTo>
                  <a:lnTo>
                    <a:pt x="39607" y="39608"/>
                  </a:lnTo>
                  <a:lnTo>
                    <a:pt x="38655" y="40481"/>
                  </a:lnTo>
                  <a:lnTo>
                    <a:pt x="37941" y="40958"/>
                  </a:lnTo>
                  <a:lnTo>
                    <a:pt x="36830" y="41116"/>
                  </a:lnTo>
                  <a:lnTo>
                    <a:pt x="35083" y="41116"/>
                  </a:lnTo>
                  <a:lnTo>
                    <a:pt x="33257" y="40561"/>
                  </a:lnTo>
                  <a:lnTo>
                    <a:pt x="32385" y="39212"/>
                  </a:lnTo>
                  <a:lnTo>
                    <a:pt x="32067" y="37306"/>
                  </a:lnTo>
                  <a:lnTo>
                    <a:pt x="31987" y="35083"/>
                  </a:lnTo>
                  <a:lnTo>
                    <a:pt x="31987" y="15239"/>
                  </a:lnTo>
                  <a:lnTo>
                    <a:pt x="31750" y="10318"/>
                  </a:lnTo>
                  <a:lnTo>
                    <a:pt x="31274" y="7699"/>
                  </a:lnTo>
                  <a:lnTo>
                    <a:pt x="30241" y="5318"/>
                  </a:lnTo>
                  <a:lnTo>
                    <a:pt x="28654" y="3175"/>
                  </a:lnTo>
                  <a:lnTo>
                    <a:pt x="26193" y="1508"/>
                  </a:lnTo>
                  <a:lnTo>
                    <a:pt x="22780" y="397"/>
                  </a:lnTo>
                  <a:lnTo>
                    <a:pt x="18256" y="0"/>
                  </a:lnTo>
                  <a:close/>
                </a:path>
              </a:pathLst>
            </a:custGeom>
            <a:solidFill>
              <a:srgbClr val="000000"/>
            </a:solidFill>
          </p:spPr>
          <p:txBody>
            <a:bodyPr vert="horz" lIns="91440" tIns="45720" rIns="91440" bIns="45720" anchor="t"/>
            <a:lstStyle/>
            <a:p>
              <a:endParaRPr lang="en-IN"/>
            </a:p>
          </p:txBody>
        </p:sp>
        <p:sp>
          <p:nvSpPr>
            <p:cNvPr id="3218" name="Shape 7958"/>
            <p:cNvSpPr/>
            <p:nvPr/>
          </p:nvSpPr>
          <p:spPr>
            <a:xfrm>
              <a:off x="5783595" y="6737556"/>
              <a:ext cx="10716" cy="10716"/>
            </a:xfrm>
            <a:custGeom>
              <a:avLst/>
              <a:gdLst/>
              <a:ahLst/>
              <a:cxnLst/>
              <a:rect l="0" t="0" r="0" b="0"/>
              <a:pathLst>
                <a:path w="10716" h="10716">
                  <a:moveTo>
                    <a:pt x="6112" y="0"/>
                  </a:moveTo>
                  <a:lnTo>
                    <a:pt x="3254" y="476"/>
                  </a:lnTo>
                  <a:lnTo>
                    <a:pt x="1349" y="1746"/>
                  </a:lnTo>
                  <a:lnTo>
                    <a:pt x="317" y="3253"/>
                  </a:lnTo>
                  <a:lnTo>
                    <a:pt x="0" y="4603"/>
                  </a:lnTo>
                  <a:lnTo>
                    <a:pt x="317" y="6826"/>
                  </a:lnTo>
                  <a:lnTo>
                    <a:pt x="1349" y="8809"/>
                  </a:lnTo>
                  <a:lnTo>
                    <a:pt x="3254" y="10159"/>
                  </a:lnTo>
                  <a:lnTo>
                    <a:pt x="6112" y="10716"/>
                  </a:lnTo>
                  <a:lnTo>
                    <a:pt x="8096" y="10159"/>
                  </a:lnTo>
                  <a:lnTo>
                    <a:pt x="9525" y="8809"/>
                  </a:lnTo>
                  <a:lnTo>
                    <a:pt x="10398" y="6826"/>
                  </a:lnTo>
                  <a:lnTo>
                    <a:pt x="10716" y="4603"/>
                  </a:lnTo>
                  <a:lnTo>
                    <a:pt x="10398" y="3253"/>
                  </a:lnTo>
                  <a:lnTo>
                    <a:pt x="9525" y="1746"/>
                  </a:lnTo>
                  <a:lnTo>
                    <a:pt x="8096" y="476"/>
                  </a:lnTo>
                  <a:lnTo>
                    <a:pt x="6112" y="0"/>
                  </a:lnTo>
                  <a:close/>
                </a:path>
              </a:pathLst>
            </a:custGeom>
            <a:solidFill>
              <a:srgbClr val="000000"/>
            </a:solidFill>
          </p:spPr>
          <p:txBody>
            <a:bodyPr vert="horz" lIns="91440" tIns="45720" rIns="91440" bIns="45720" anchor="t"/>
            <a:lstStyle/>
            <a:p>
              <a:endParaRPr lang="en-IN"/>
            </a:p>
          </p:txBody>
        </p:sp>
        <p:sp>
          <p:nvSpPr>
            <p:cNvPr id="3219" name="Shape 7959"/>
            <p:cNvSpPr/>
            <p:nvPr/>
          </p:nvSpPr>
          <p:spPr>
            <a:xfrm>
              <a:off x="5777484" y="6758906"/>
              <a:ext cx="22859" cy="45721"/>
            </a:xfrm>
            <a:custGeom>
              <a:avLst/>
              <a:gdLst/>
              <a:ahLst/>
              <a:cxnLst/>
              <a:rect l="0" t="0" r="0" b="0"/>
              <a:pathLst>
                <a:path w="22859" h="45721">
                  <a:moveTo>
                    <a:pt x="15239" y="0"/>
                  </a:moveTo>
                  <a:lnTo>
                    <a:pt x="8254" y="2302"/>
                  </a:lnTo>
                  <a:lnTo>
                    <a:pt x="4286" y="3413"/>
                  </a:lnTo>
                  <a:lnTo>
                    <a:pt x="0" y="4603"/>
                  </a:lnTo>
                  <a:lnTo>
                    <a:pt x="0" y="6112"/>
                  </a:lnTo>
                  <a:lnTo>
                    <a:pt x="4603" y="6112"/>
                  </a:lnTo>
                  <a:lnTo>
                    <a:pt x="5714" y="6191"/>
                  </a:lnTo>
                  <a:lnTo>
                    <a:pt x="6667" y="6906"/>
                  </a:lnTo>
                  <a:lnTo>
                    <a:pt x="7381" y="8652"/>
                  </a:lnTo>
                  <a:lnTo>
                    <a:pt x="7539" y="10239"/>
                  </a:lnTo>
                  <a:lnTo>
                    <a:pt x="7620" y="12225"/>
                  </a:lnTo>
                  <a:lnTo>
                    <a:pt x="7620" y="35083"/>
                  </a:lnTo>
                  <a:lnTo>
                    <a:pt x="7539" y="38100"/>
                  </a:lnTo>
                  <a:lnTo>
                    <a:pt x="7302" y="40322"/>
                  </a:lnTo>
                  <a:lnTo>
                    <a:pt x="6826" y="41989"/>
                  </a:lnTo>
                  <a:lnTo>
                    <a:pt x="6111" y="43101"/>
                  </a:lnTo>
                  <a:lnTo>
                    <a:pt x="3730" y="44053"/>
                  </a:lnTo>
                  <a:lnTo>
                    <a:pt x="0" y="44212"/>
                  </a:lnTo>
                  <a:lnTo>
                    <a:pt x="0" y="45721"/>
                  </a:lnTo>
                  <a:lnTo>
                    <a:pt x="22859" y="45721"/>
                  </a:lnTo>
                  <a:lnTo>
                    <a:pt x="22859" y="44212"/>
                  </a:lnTo>
                  <a:lnTo>
                    <a:pt x="19128" y="43894"/>
                  </a:lnTo>
                  <a:lnTo>
                    <a:pt x="16827" y="42466"/>
                  </a:lnTo>
                  <a:lnTo>
                    <a:pt x="15557" y="39687"/>
                  </a:lnTo>
                  <a:lnTo>
                    <a:pt x="15318" y="37703"/>
                  </a:lnTo>
                  <a:lnTo>
                    <a:pt x="15239" y="35083"/>
                  </a:lnTo>
                  <a:lnTo>
                    <a:pt x="15239" y="0"/>
                  </a:lnTo>
                  <a:close/>
                </a:path>
              </a:pathLst>
            </a:custGeom>
            <a:solidFill>
              <a:srgbClr val="000000"/>
            </a:solidFill>
          </p:spPr>
          <p:txBody>
            <a:bodyPr vert="horz" lIns="91440" tIns="45720" rIns="91440" bIns="45720" anchor="t"/>
            <a:lstStyle/>
            <a:p>
              <a:endParaRPr lang="en-IN"/>
            </a:p>
          </p:txBody>
        </p:sp>
        <p:sp>
          <p:nvSpPr>
            <p:cNvPr id="3220" name="Shape 7960"/>
            <p:cNvSpPr/>
            <p:nvPr/>
          </p:nvSpPr>
          <p:spPr>
            <a:xfrm>
              <a:off x="5804947" y="6758906"/>
              <a:ext cx="31987" cy="45721"/>
            </a:xfrm>
            <a:custGeom>
              <a:avLst/>
              <a:gdLst/>
              <a:ahLst/>
              <a:cxnLst/>
              <a:rect l="0" t="0" r="0" b="0"/>
              <a:pathLst>
                <a:path w="31987" h="45721">
                  <a:moveTo>
                    <a:pt x="13730" y="0"/>
                  </a:moveTo>
                  <a:lnTo>
                    <a:pt x="0" y="4603"/>
                  </a:lnTo>
                  <a:lnTo>
                    <a:pt x="0" y="6112"/>
                  </a:lnTo>
                  <a:lnTo>
                    <a:pt x="3016" y="6112"/>
                  </a:lnTo>
                  <a:lnTo>
                    <a:pt x="4205" y="6191"/>
                  </a:lnTo>
                  <a:lnTo>
                    <a:pt x="5158" y="6906"/>
                  </a:lnTo>
                  <a:lnTo>
                    <a:pt x="5873" y="8652"/>
                  </a:lnTo>
                  <a:lnTo>
                    <a:pt x="6032" y="10239"/>
                  </a:lnTo>
                  <a:lnTo>
                    <a:pt x="6111" y="12225"/>
                  </a:lnTo>
                  <a:lnTo>
                    <a:pt x="6111" y="38100"/>
                  </a:lnTo>
                  <a:lnTo>
                    <a:pt x="5793" y="40800"/>
                  </a:lnTo>
                  <a:lnTo>
                    <a:pt x="4762" y="42307"/>
                  </a:lnTo>
                  <a:lnTo>
                    <a:pt x="2936" y="43259"/>
                  </a:lnTo>
                  <a:lnTo>
                    <a:pt x="0" y="44212"/>
                  </a:lnTo>
                  <a:lnTo>
                    <a:pt x="0" y="45721"/>
                  </a:lnTo>
                  <a:lnTo>
                    <a:pt x="22859" y="45721"/>
                  </a:lnTo>
                  <a:lnTo>
                    <a:pt x="22859" y="44212"/>
                  </a:lnTo>
                  <a:lnTo>
                    <a:pt x="19525" y="44053"/>
                  </a:lnTo>
                  <a:lnTo>
                    <a:pt x="16588" y="43259"/>
                  </a:lnTo>
                  <a:lnTo>
                    <a:pt x="15398" y="42387"/>
                  </a:lnTo>
                  <a:lnTo>
                    <a:pt x="14524" y="40958"/>
                  </a:lnTo>
                  <a:lnTo>
                    <a:pt x="13969" y="39132"/>
                  </a:lnTo>
                  <a:lnTo>
                    <a:pt x="13730" y="36592"/>
                  </a:lnTo>
                  <a:lnTo>
                    <a:pt x="13730" y="13732"/>
                  </a:lnTo>
                  <a:lnTo>
                    <a:pt x="14524" y="11271"/>
                  </a:lnTo>
                  <a:lnTo>
                    <a:pt x="16350" y="8731"/>
                  </a:lnTo>
                  <a:lnTo>
                    <a:pt x="18891" y="6906"/>
                  </a:lnTo>
                  <a:lnTo>
                    <a:pt x="21351" y="6112"/>
                  </a:lnTo>
                  <a:lnTo>
                    <a:pt x="22542" y="6588"/>
                  </a:lnTo>
                  <a:lnTo>
                    <a:pt x="23812" y="7621"/>
                  </a:lnTo>
                  <a:lnTo>
                    <a:pt x="25400" y="8652"/>
                  </a:lnTo>
                  <a:lnTo>
                    <a:pt x="27463" y="9128"/>
                  </a:lnTo>
                  <a:lnTo>
                    <a:pt x="29447" y="8889"/>
                  </a:lnTo>
                  <a:lnTo>
                    <a:pt x="30876" y="8176"/>
                  </a:lnTo>
                  <a:lnTo>
                    <a:pt x="31669" y="7223"/>
                  </a:lnTo>
                  <a:lnTo>
                    <a:pt x="31987" y="6112"/>
                  </a:lnTo>
                  <a:lnTo>
                    <a:pt x="31432" y="3889"/>
                  </a:lnTo>
                  <a:lnTo>
                    <a:pt x="30082" y="1906"/>
                  </a:lnTo>
                  <a:lnTo>
                    <a:pt x="28098" y="556"/>
                  </a:lnTo>
                  <a:lnTo>
                    <a:pt x="25875" y="0"/>
                  </a:lnTo>
                  <a:lnTo>
                    <a:pt x="23573" y="556"/>
                  </a:lnTo>
                  <a:lnTo>
                    <a:pt x="20954" y="2302"/>
                  </a:lnTo>
                  <a:lnTo>
                    <a:pt x="17779" y="5159"/>
                  </a:lnTo>
                  <a:lnTo>
                    <a:pt x="13730" y="9128"/>
                  </a:lnTo>
                  <a:lnTo>
                    <a:pt x="13730" y="0"/>
                  </a:lnTo>
                  <a:close/>
                </a:path>
              </a:pathLst>
            </a:custGeom>
            <a:solidFill>
              <a:srgbClr val="000000"/>
            </a:solidFill>
          </p:spPr>
          <p:txBody>
            <a:bodyPr vert="horz" lIns="91440" tIns="45720" rIns="91440" bIns="45720" anchor="t"/>
            <a:lstStyle/>
            <a:p>
              <a:endParaRPr lang="en-IN"/>
            </a:p>
          </p:txBody>
        </p:sp>
        <p:sp>
          <p:nvSpPr>
            <p:cNvPr id="3221" name="Shape 7961"/>
            <p:cNvSpPr/>
            <p:nvPr/>
          </p:nvSpPr>
          <p:spPr>
            <a:xfrm>
              <a:off x="5840031" y="6758906"/>
              <a:ext cx="39607" cy="47228"/>
            </a:xfrm>
            <a:custGeom>
              <a:avLst/>
              <a:gdLst/>
              <a:ahLst/>
              <a:cxnLst/>
              <a:rect l="0" t="0" r="0" b="0"/>
              <a:pathLst>
                <a:path w="39607" h="47228">
                  <a:moveTo>
                    <a:pt x="19763" y="0"/>
                  </a:moveTo>
                  <a:lnTo>
                    <a:pt x="18256" y="3016"/>
                  </a:lnTo>
                  <a:lnTo>
                    <a:pt x="20875" y="3333"/>
                  </a:lnTo>
                  <a:lnTo>
                    <a:pt x="22860" y="4287"/>
                  </a:lnTo>
                  <a:lnTo>
                    <a:pt x="25717" y="7382"/>
                  </a:lnTo>
                  <a:lnTo>
                    <a:pt x="27066" y="11351"/>
                  </a:lnTo>
                  <a:lnTo>
                    <a:pt x="27383" y="15239"/>
                  </a:lnTo>
                  <a:lnTo>
                    <a:pt x="6032" y="15239"/>
                  </a:lnTo>
                  <a:lnTo>
                    <a:pt x="6746" y="12064"/>
                  </a:lnTo>
                  <a:lnTo>
                    <a:pt x="7778" y="9446"/>
                  </a:lnTo>
                  <a:lnTo>
                    <a:pt x="8968" y="7382"/>
                  </a:lnTo>
                  <a:lnTo>
                    <a:pt x="10477" y="5714"/>
                  </a:lnTo>
                  <a:lnTo>
                    <a:pt x="13970" y="3652"/>
                  </a:lnTo>
                  <a:lnTo>
                    <a:pt x="18256" y="3016"/>
                  </a:lnTo>
                  <a:lnTo>
                    <a:pt x="19763" y="0"/>
                  </a:lnTo>
                  <a:lnTo>
                    <a:pt x="16747" y="318"/>
                  </a:lnTo>
                  <a:lnTo>
                    <a:pt x="13493" y="1271"/>
                  </a:lnTo>
                  <a:lnTo>
                    <a:pt x="10160" y="2858"/>
                  </a:lnTo>
                  <a:lnTo>
                    <a:pt x="7063" y="5318"/>
                  </a:lnTo>
                  <a:lnTo>
                    <a:pt x="4206" y="8652"/>
                  </a:lnTo>
                  <a:lnTo>
                    <a:pt x="1983" y="12858"/>
                  </a:lnTo>
                  <a:lnTo>
                    <a:pt x="555" y="18097"/>
                  </a:lnTo>
                  <a:lnTo>
                    <a:pt x="0" y="24368"/>
                  </a:lnTo>
                  <a:lnTo>
                    <a:pt x="317" y="29687"/>
                  </a:lnTo>
                  <a:lnTo>
                    <a:pt x="1111" y="34369"/>
                  </a:lnTo>
                  <a:lnTo>
                    <a:pt x="2540" y="38258"/>
                  </a:lnTo>
                  <a:lnTo>
                    <a:pt x="4523" y="41513"/>
                  </a:lnTo>
                  <a:lnTo>
                    <a:pt x="7143" y="43975"/>
                  </a:lnTo>
                  <a:lnTo>
                    <a:pt x="10238" y="45799"/>
                  </a:lnTo>
                  <a:lnTo>
                    <a:pt x="13970" y="46831"/>
                  </a:lnTo>
                  <a:lnTo>
                    <a:pt x="18256" y="47228"/>
                  </a:lnTo>
                  <a:lnTo>
                    <a:pt x="23495" y="46593"/>
                  </a:lnTo>
                  <a:lnTo>
                    <a:pt x="27781" y="45006"/>
                  </a:lnTo>
                  <a:lnTo>
                    <a:pt x="31273" y="42703"/>
                  </a:lnTo>
                  <a:lnTo>
                    <a:pt x="34051" y="40006"/>
                  </a:lnTo>
                  <a:lnTo>
                    <a:pt x="36195" y="37068"/>
                  </a:lnTo>
                  <a:lnTo>
                    <a:pt x="37782" y="34369"/>
                  </a:lnTo>
                  <a:lnTo>
                    <a:pt x="38893" y="32068"/>
                  </a:lnTo>
                  <a:lnTo>
                    <a:pt x="39607" y="30481"/>
                  </a:lnTo>
                  <a:lnTo>
                    <a:pt x="38100" y="30481"/>
                  </a:lnTo>
                  <a:lnTo>
                    <a:pt x="36353" y="33417"/>
                  </a:lnTo>
                  <a:lnTo>
                    <a:pt x="33337" y="36909"/>
                  </a:lnTo>
                  <a:lnTo>
                    <a:pt x="28892" y="39846"/>
                  </a:lnTo>
                  <a:lnTo>
                    <a:pt x="26035" y="40800"/>
                  </a:lnTo>
                  <a:lnTo>
                    <a:pt x="22860" y="41116"/>
                  </a:lnTo>
                  <a:lnTo>
                    <a:pt x="20002" y="40878"/>
                  </a:lnTo>
                  <a:lnTo>
                    <a:pt x="17223" y="40084"/>
                  </a:lnTo>
                  <a:lnTo>
                    <a:pt x="14604" y="38735"/>
                  </a:lnTo>
                  <a:lnTo>
                    <a:pt x="12223" y="36592"/>
                  </a:lnTo>
                  <a:lnTo>
                    <a:pt x="10080" y="33576"/>
                  </a:lnTo>
                  <a:lnTo>
                    <a:pt x="8254" y="29527"/>
                  </a:lnTo>
                  <a:lnTo>
                    <a:pt x="6905" y="24527"/>
                  </a:lnTo>
                  <a:lnTo>
                    <a:pt x="6032" y="18256"/>
                  </a:lnTo>
                  <a:lnTo>
                    <a:pt x="38100" y="18256"/>
                  </a:lnTo>
                  <a:lnTo>
                    <a:pt x="37306" y="13573"/>
                  </a:lnTo>
                  <a:lnTo>
                    <a:pt x="36036" y="9605"/>
                  </a:lnTo>
                  <a:lnTo>
                    <a:pt x="34448" y="6508"/>
                  </a:lnTo>
                  <a:lnTo>
                    <a:pt x="32385" y="3968"/>
                  </a:lnTo>
                  <a:lnTo>
                    <a:pt x="29845" y="2143"/>
                  </a:lnTo>
                  <a:lnTo>
                    <a:pt x="26907" y="952"/>
                  </a:lnTo>
                  <a:lnTo>
                    <a:pt x="23573" y="238"/>
                  </a:lnTo>
                  <a:lnTo>
                    <a:pt x="19763" y="0"/>
                  </a:lnTo>
                  <a:close/>
                </a:path>
              </a:pathLst>
            </a:custGeom>
            <a:solidFill>
              <a:srgbClr val="000000"/>
            </a:solidFill>
          </p:spPr>
          <p:txBody>
            <a:bodyPr vert="horz" lIns="91440" tIns="45720" rIns="91440" bIns="45720" anchor="t"/>
            <a:lstStyle/>
            <a:p>
              <a:endParaRPr lang="en-IN"/>
            </a:p>
          </p:txBody>
        </p:sp>
        <p:sp>
          <p:nvSpPr>
            <p:cNvPr id="3222" name="Shape 7962"/>
            <p:cNvSpPr/>
            <p:nvPr/>
          </p:nvSpPr>
          <p:spPr>
            <a:xfrm>
              <a:off x="5884164" y="6737556"/>
              <a:ext cx="44211" cy="68579"/>
            </a:xfrm>
            <a:custGeom>
              <a:avLst/>
              <a:gdLst/>
              <a:ahLst/>
              <a:cxnLst/>
              <a:rect l="0" t="0" r="0" b="0"/>
              <a:pathLst>
                <a:path w="44211" h="68579">
                  <a:moveTo>
                    <a:pt x="38100" y="0"/>
                  </a:moveTo>
                  <a:lnTo>
                    <a:pt x="31115" y="2142"/>
                  </a:lnTo>
                  <a:lnTo>
                    <a:pt x="27146" y="2857"/>
                  </a:lnTo>
                  <a:lnTo>
                    <a:pt x="22859" y="3094"/>
                  </a:lnTo>
                  <a:lnTo>
                    <a:pt x="22859" y="4603"/>
                  </a:lnTo>
                  <a:lnTo>
                    <a:pt x="25955" y="4603"/>
                  </a:lnTo>
                  <a:lnTo>
                    <a:pt x="28575" y="4921"/>
                  </a:lnTo>
                  <a:lnTo>
                    <a:pt x="29923" y="5714"/>
                  </a:lnTo>
                  <a:lnTo>
                    <a:pt x="30400" y="7143"/>
                  </a:lnTo>
                  <a:lnTo>
                    <a:pt x="30479" y="9128"/>
                  </a:lnTo>
                  <a:lnTo>
                    <a:pt x="30479" y="25955"/>
                  </a:lnTo>
                  <a:lnTo>
                    <a:pt x="28177" y="23891"/>
                  </a:lnTo>
                  <a:lnTo>
                    <a:pt x="25796" y="22463"/>
                  </a:lnTo>
                  <a:lnTo>
                    <a:pt x="23018" y="21669"/>
                  </a:lnTo>
                  <a:lnTo>
                    <a:pt x="21945" y="21562"/>
                  </a:lnTo>
                  <a:lnTo>
                    <a:pt x="19843" y="24367"/>
                  </a:lnTo>
                  <a:lnTo>
                    <a:pt x="23414" y="25003"/>
                  </a:lnTo>
                  <a:lnTo>
                    <a:pt x="26907" y="26828"/>
                  </a:lnTo>
                  <a:lnTo>
                    <a:pt x="29447" y="30162"/>
                  </a:lnTo>
                  <a:lnTo>
                    <a:pt x="30241" y="32463"/>
                  </a:lnTo>
                  <a:lnTo>
                    <a:pt x="30479" y="35083"/>
                  </a:lnTo>
                  <a:lnTo>
                    <a:pt x="30479" y="57943"/>
                  </a:lnTo>
                  <a:lnTo>
                    <a:pt x="29051" y="60166"/>
                  </a:lnTo>
                  <a:lnTo>
                    <a:pt x="27066" y="62151"/>
                  </a:lnTo>
                  <a:lnTo>
                    <a:pt x="24526" y="63500"/>
                  </a:lnTo>
                  <a:lnTo>
                    <a:pt x="21351" y="64055"/>
                  </a:lnTo>
                  <a:lnTo>
                    <a:pt x="18970" y="63738"/>
                  </a:lnTo>
                  <a:lnTo>
                    <a:pt x="16588" y="62864"/>
                  </a:lnTo>
                  <a:lnTo>
                    <a:pt x="14287" y="61357"/>
                  </a:lnTo>
                  <a:lnTo>
                    <a:pt x="12223" y="59054"/>
                  </a:lnTo>
                  <a:lnTo>
                    <a:pt x="10318" y="56117"/>
                  </a:lnTo>
                  <a:lnTo>
                    <a:pt x="8890" y="52466"/>
                  </a:lnTo>
                  <a:lnTo>
                    <a:pt x="7937" y="48022"/>
                  </a:lnTo>
                  <a:lnTo>
                    <a:pt x="7620" y="42703"/>
                  </a:lnTo>
                  <a:lnTo>
                    <a:pt x="7857" y="37941"/>
                  </a:lnTo>
                  <a:lnTo>
                    <a:pt x="8651" y="34051"/>
                  </a:lnTo>
                  <a:lnTo>
                    <a:pt x="9842" y="30876"/>
                  </a:lnTo>
                  <a:lnTo>
                    <a:pt x="11429" y="28416"/>
                  </a:lnTo>
                  <a:lnTo>
                    <a:pt x="13255" y="26511"/>
                  </a:lnTo>
                  <a:lnTo>
                    <a:pt x="15318" y="25319"/>
                  </a:lnTo>
                  <a:lnTo>
                    <a:pt x="17541" y="24606"/>
                  </a:lnTo>
                  <a:lnTo>
                    <a:pt x="19843" y="24367"/>
                  </a:lnTo>
                  <a:lnTo>
                    <a:pt x="21945" y="21562"/>
                  </a:lnTo>
                  <a:lnTo>
                    <a:pt x="19843" y="21351"/>
                  </a:lnTo>
                  <a:lnTo>
                    <a:pt x="15477" y="21907"/>
                  </a:lnTo>
                  <a:lnTo>
                    <a:pt x="11588" y="23416"/>
                  </a:lnTo>
                  <a:lnTo>
                    <a:pt x="8175" y="25876"/>
                  </a:lnTo>
                  <a:lnTo>
                    <a:pt x="5317" y="28972"/>
                  </a:lnTo>
                  <a:lnTo>
                    <a:pt x="3016" y="32702"/>
                  </a:lnTo>
                  <a:lnTo>
                    <a:pt x="1348" y="36751"/>
                  </a:lnTo>
                  <a:lnTo>
                    <a:pt x="317" y="41194"/>
                  </a:lnTo>
                  <a:lnTo>
                    <a:pt x="0" y="45719"/>
                  </a:lnTo>
                  <a:lnTo>
                    <a:pt x="634" y="52863"/>
                  </a:lnTo>
                  <a:lnTo>
                    <a:pt x="2222" y="58261"/>
                  </a:lnTo>
                  <a:lnTo>
                    <a:pt x="4523" y="62309"/>
                  </a:lnTo>
                  <a:lnTo>
                    <a:pt x="7222" y="65166"/>
                  </a:lnTo>
                  <a:lnTo>
                    <a:pt x="10159" y="66992"/>
                  </a:lnTo>
                  <a:lnTo>
                    <a:pt x="12858" y="68023"/>
                  </a:lnTo>
                  <a:lnTo>
                    <a:pt x="15240" y="68501"/>
                  </a:lnTo>
                  <a:lnTo>
                    <a:pt x="16827" y="68579"/>
                  </a:lnTo>
                  <a:lnTo>
                    <a:pt x="21986" y="68023"/>
                  </a:lnTo>
                  <a:lnTo>
                    <a:pt x="25955" y="66675"/>
                  </a:lnTo>
                  <a:lnTo>
                    <a:pt x="28812" y="64691"/>
                  </a:lnTo>
                  <a:lnTo>
                    <a:pt x="30479" y="62467"/>
                  </a:lnTo>
                  <a:lnTo>
                    <a:pt x="30479" y="68579"/>
                  </a:lnTo>
                  <a:lnTo>
                    <a:pt x="33892" y="67230"/>
                  </a:lnTo>
                  <a:lnTo>
                    <a:pt x="37384" y="65563"/>
                  </a:lnTo>
                  <a:lnTo>
                    <a:pt x="40798" y="63897"/>
                  </a:lnTo>
                  <a:lnTo>
                    <a:pt x="44211" y="62467"/>
                  </a:lnTo>
                  <a:lnTo>
                    <a:pt x="44211" y="60959"/>
                  </a:lnTo>
                  <a:lnTo>
                    <a:pt x="42227" y="60880"/>
                  </a:lnTo>
                  <a:lnTo>
                    <a:pt x="40640" y="60642"/>
                  </a:lnTo>
                  <a:lnTo>
                    <a:pt x="38893" y="59848"/>
                  </a:lnTo>
                  <a:lnTo>
                    <a:pt x="38178" y="58419"/>
                  </a:lnTo>
                  <a:lnTo>
                    <a:pt x="38100" y="56434"/>
                  </a:lnTo>
                  <a:lnTo>
                    <a:pt x="38100" y="0"/>
                  </a:lnTo>
                  <a:close/>
                </a:path>
              </a:pathLst>
            </a:custGeom>
            <a:solidFill>
              <a:srgbClr val="000000"/>
            </a:solidFill>
          </p:spPr>
          <p:txBody>
            <a:bodyPr vert="horz" lIns="91440" tIns="45720" rIns="91440" bIns="45720" anchor="t"/>
            <a:lstStyle/>
            <a:p>
              <a:endParaRPr lang="en-IN"/>
            </a:p>
          </p:txBody>
        </p:sp>
        <p:sp>
          <p:nvSpPr>
            <p:cNvPr id="3223" name="Shape 7963"/>
            <p:cNvSpPr/>
            <p:nvPr/>
          </p:nvSpPr>
          <p:spPr>
            <a:xfrm>
              <a:off x="5960364" y="6758906"/>
              <a:ext cx="30479" cy="47228"/>
            </a:xfrm>
            <a:custGeom>
              <a:avLst/>
              <a:gdLst/>
              <a:ahLst/>
              <a:cxnLst/>
              <a:rect l="0" t="0" r="0" b="0"/>
              <a:pathLst>
                <a:path w="30479" h="47228">
                  <a:moveTo>
                    <a:pt x="13731" y="0"/>
                  </a:moveTo>
                  <a:lnTo>
                    <a:pt x="10556" y="318"/>
                  </a:lnTo>
                  <a:lnTo>
                    <a:pt x="7698" y="1271"/>
                  </a:lnTo>
                  <a:lnTo>
                    <a:pt x="3412" y="4366"/>
                  </a:lnTo>
                  <a:lnTo>
                    <a:pt x="872" y="8334"/>
                  </a:lnTo>
                  <a:lnTo>
                    <a:pt x="0" y="12225"/>
                  </a:lnTo>
                  <a:lnTo>
                    <a:pt x="793" y="17383"/>
                  </a:lnTo>
                  <a:lnTo>
                    <a:pt x="3095" y="21511"/>
                  </a:lnTo>
                  <a:lnTo>
                    <a:pt x="6428" y="24844"/>
                  </a:lnTo>
                  <a:lnTo>
                    <a:pt x="10714" y="27464"/>
                  </a:lnTo>
                  <a:lnTo>
                    <a:pt x="16827" y="30481"/>
                  </a:lnTo>
                  <a:lnTo>
                    <a:pt x="19684" y="31908"/>
                  </a:lnTo>
                  <a:lnTo>
                    <a:pt x="21509" y="33734"/>
                  </a:lnTo>
                  <a:lnTo>
                    <a:pt x="22542" y="35877"/>
                  </a:lnTo>
                  <a:lnTo>
                    <a:pt x="22859" y="38100"/>
                  </a:lnTo>
                  <a:lnTo>
                    <a:pt x="22066" y="40958"/>
                  </a:lnTo>
                  <a:lnTo>
                    <a:pt x="20239" y="42862"/>
                  </a:lnTo>
                  <a:lnTo>
                    <a:pt x="17700" y="43894"/>
                  </a:lnTo>
                  <a:lnTo>
                    <a:pt x="15240" y="44212"/>
                  </a:lnTo>
                  <a:lnTo>
                    <a:pt x="11667" y="43894"/>
                  </a:lnTo>
                  <a:lnTo>
                    <a:pt x="8809" y="42942"/>
                  </a:lnTo>
                  <a:lnTo>
                    <a:pt x="6667" y="41513"/>
                  </a:lnTo>
                  <a:lnTo>
                    <a:pt x="5000" y="39608"/>
                  </a:lnTo>
                  <a:lnTo>
                    <a:pt x="2857" y="35243"/>
                  </a:lnTo>
                  <a:lnTo>
                    <a:pt x="1587" y="30481"/>
                  </a:lnTo>
                  <a:lnTo>
                    <a:pt x="0" y="30481"/>
                  </a:lnTo>
                  <a:lnTo>
                    <a:pt x="0" y="45721"/>
                  </a:lnTo>
                  <a:lnTo>
                    <a:pt x="3095" y="45721"/>
                  </a:lnTo>
                  <a:lnTo>
                    <a:pt x="5634" y="45958"/>
                  </a:lnTo>
                  <a:lnTo>
                    <a:pt x="8572" y="46434"/>
                  </a:lnTo>
                  <a:lnTo>
                    <a:pt x="11826" y="46989"/>
                  </a:lnTo>
                  <a:lnTo>
                    <a:pt x="15240" y="47228"/>
                  </a:lnTo>
                  <a:lnTo>
                    <a:pt x="20161" y="46434"/>
                  </a:lnTo>
                  <a:lnTo>
                    <a:pt x="25161" y="43975"/>
                  </a:lnTo>
                  <a:lnTo>
                    <a:pt x="27304" y="42307"/>
                  </a:lnTo>
                  <a:lnTo>
                    <a:pt x="28971" y="40164"/>
                  </a:lnTo>
                  <a:lnTo>
                    <a:pt x="30082" y="37783"/>
                  </a:lnTo>
                  <a:lnTo>
                    <a:pt x="30479" y="35083"/>
                  </a:lnTo>
                  <a:lnTo>
                    <a:pt x="29686" y="31036"/>
                  </a:lnTo>
                  <a:lnTo>
                    <a:pt x="27622" y="27781"/>
                  </a:lnTo>
                  <a:lnTo>
                    <a:pt x="24684" y="25162"/>
                  </a:lnTo>
                  <a:lnTo>
                    <a:pt x="21351" y="22860"/>
                  </a:lnTo>
                  <a:lnTo>
                    <a:pt x="9207" y="16748"/>
                  </a:lnTo>
                  <a:lnTo>
                    <a:pt x="7381" y="14526"/>
                  </a:lnTo>
                  <a:lnTo>
                    <a:pt x="6508" y="12383"/>
                  </a:lnTo>
                  <a:lnTo>
                    <a:pt x="6191" y="10557"/>
                  </a:lnTo>
                  <a:lnTo>
                    <a:pt x="6111" y="9128"/>
                  </a:lnTo>
                  <a:lnTo>
                    <a:pt x="6428" y="6906"/>
                  </a:lnTo>
                  <a:lnTo>
                    <a:pt x="7620" y="4921"/>
                  </a:lnTo>
                  <a:lnTo>
                    <a:pt x="10001" y="3572"/>
                  </a:lnTo>
                  <a:lnTo>
                    <a:pt x="13731" y="3016"/>
                  </a:lnTo>
                  <a:lnTo>
                    <a:pt x="16271" y="3413"/>
                  </a:lnTo>
                  <a:lnTo>
                    <a:pt x="17700" y="4048"/>
                  </a:lnTo>
                  <a:lnTo>
                    <a:pt x="19128" y="5159"/>
                  </a:lnTo>
                  <a:lnTo>
                    <a:pt x="20478" y="6668"/>
                  </a:lnTo>
                  <a:lnTo>
                    <a:pt x="21907" y="8811"/>
                  </a:lnTo>
                  <a:lnTo>
                    <a:pt x="23256" y="11668"/>
                  </a:lnTo>
                  <a:lnTo>
                    <a:pt x="24447" y="15239"/>
                  </a:lnTo>
                  <a:lnTo>
                    <a:pt x="25955" y="15239"/>
                  </a:lnTo>
                  <a:lnTo>
                    <a:pt x="25955" y="1508"/>
                  </a:lnTo>
                  <a:lnTo>
                    <a:pt x="24447" y="1508"/>
                  </a:lnTo>
                  <a:lnTo>
                    <a:pt x="24208" y="1746"/>
                  </a:lnTo>
                  <a:lnTo>
                    <a:pt x="23653" y="2222"/>
                  </a:lnTo>
                  <a:lnTo>
                    <a:pt x="22859" y="3016"/>
                  </a:lnTo>
                  <a:lnTo>
                    <a:pt x="21431" y="2539"/>
                  </a:lnTo>
                  <a:lnTo>
                    <a:pt x="19446" y="1508"/>
                  </a:lnTo>
                  <a:lnTo>
                    <a:pt x="16906" y="477"/>
                  </a:lnTo>
                  <a:lnTo>
                    <a:pt x="13731" y="0"/>
                  </a:lnTo>
                  <a:close/>
                </a:path>
              </a:pathLst>
            </a:custGeom>
            <a:solidFill>
              <a:srgbClr val="000000"/>
            </a:solidFill>
          </p:spPr>
          <p:txBody>
            <a:bodyPr vert="horz" lIns="91440" tIns="45720" rIns="91440" bIns="45720" anchor="t"/>
            <a:lstStyle/>
            <a:p>
              <a:endParaRPr lang="en-IN"/>
            </a:p>
          </p:txBody>
        </p:sp>
        <p:sp>
          <p:nvSpPr>
            <p:cNvPr id="3224" name="Shape 7964"/>
            <p:cNvSpPr/>
            <p:nvPr/>
          </p:nvSpPr>
          <p:spPr>
            <a:xfrm>
              <a:off x="5996955" y="6758906"/>
              <a:ext cx="39608" cy="47228"/>
            </a:xfrm>
            <a:custGeom>
              <a:avLst/>
              <a:gdLst/>
              <a:ahLst/>
              <a:cxnLst/>
              <a:rect l="0" t="0" r="0" b="0"/>
              <a:pathLst>
                <a:path w="39608" h="47228">
                  <a:moveTo>
                    <a:pt x="19843" y="0"/>
                  </a:moveTo>
                  <a:lnTo>
                    <a:pt x="18336" y="3016"/>
                  </a:lnTo>
                  <a:lnTo>
                    <a:pt x="20954" y="3333"/>
                  </a:lnTo>
                  <a:lnTo>
                    <a:pt x="22940" y="4287"/>
                  </a:lnTo>
                  <a:lnTo>
                    <a:pt x="25797" y="7382"/>
                  </a:lnTo>
                  <a:lnTo>
                    <a:pt x="27146" y="11351"/>
                  </a:lnTo>
                  <a:lnTo>
                    <a:pt x="27463" y="15239"/>
                  </a:lnTo>
                  <a:lnTo>
                    <a:pt x="6112" y="15239"/>
                  </a:lnTo>
                  <a:lnTo>
                    <a:pt x="6826" y="12064"/>
                  </a:lnTo>
                  <a:lnTo>
                    <a:pt x="7778" y="9446"/>
                  </a:lnTo>
                  <a:lnTo>
                    <a:pt x="9048" y="7382"/>
                  </a:lnTo>
                  <a:lnTo>
                    <a:pt x="10477" y="5714"/>
                  </a:lnTo>
                  <a:lnTo>
                    <a:pt x="14049" y="3652"/>
                  </a:lnTo>
                  <a:lnTo>
                    <a:pt x="18336" y="3016"/>
                  </a:lnTo>
                  <a:lnTo>
                    <a:pt x="19843" y="0"/>
                  </a:lnTo>
                  <a:lnTo>
                    <a:pt x="16827" y="318"/>
                  </a:lnTo>
                  <a:lnTo>
                    <a:pt x="13493" y="1271"/>
                  </a:lnTo>
                  <a:lnTo>
                    <a:pt x="10240" y="2858"/>
                  </a:lnTo>
                  <a:lnTo>
                    <a:pt x="7065" y="5318"/>
                  </a:lnTo>
                  <a:lnTo>
                    <a:pt x="4286" y="8652"/>
                  </a:lnTo>
                  <a:lnTo>
                    <a:pt x="2063" y="12858"/>
                  </a:lnTo>
                  <a:lnTo>
                    <a:pt x="556" y="18097"/>
                  </a:lnTo>
                  <a:lnTo>
                    <a:pt x="0" y="24368"/>
                  </a:lnTo>
                  <a:lnTo>
                    <a:pt x="317" y="29687"/>
                  </a:lnTo>
                  <a:lnTo>
                    <a:pt x="1349" y="34369"/>
                  </a:lnTo>
                  <a:lnTo>
                    <a:pt x="2937" y="38258"/>
                  </a:lnTo>
                  <a:lnTo>
                    <a:pt x="5160" y="41513"/>
                  </a:lnTo>
                  <a:lnTo>
                    <a:pt x="7858" y="43975"/>
                  </a:lnTo>
                  <a:lnTo>
                    <a:pt x="10953" y="45799"/>
                  </a:lnTo>
                  <a:lnTo>
                    <a:pt x="14446" y="46831"/>
                  </a:lnTo>
                  <a:lnTo>
                    <a:pt x="18336" y="47228"/>
                  </a:lnTo>
                  <a:lnTo>
                    <a:pt x="23653" y="46593"/>
                  </a:lnTo>
                  <a:lnTo>
                    <a:pt x="28098" y="45006"/>
                  </a:lnTo>
                  <a:lnTo>
                    <a:pt x="31750" y="42703"/>
                  </a:lnTo>
                  <a:lnTo>
                    <a:pt x="34687" y="40006"/>
                  </a:lnTo>
                  <a:lnTo>
                    <a:pt x="36910" y="37068"/>
                  </a:lnTo>
                  <a:lnTo>
                    <a:pt x="38417" y="34369"/>
                  </a:lnTo>
                  <a:lnTo>
                    <a:pt x="39291" y="32068"/>
                  </a:lnTo>
                  <a:lnTo>
                    <a:pt x="39608" y="30481"/>
                  </a:lnTo>
                  <a:lnTo>
                    <a:pt x="38100" y="30481"/>
                  </a:lnTo>
                  <a:lnTo>
                    <a:pt x="36353" y="33417"/>
                  </a:lnTo>
                  <a:lnTo>
                    <a:pt x="33337" y="36909"/>
                  </a:lnTo>
                  <a:lnTo>
                    <a:pt x="28892" y="39846"/>
                  </a:lnTo>
                  <a:lnTo>
                    <a:pt x="26035" y="40800"/>
                  </a:lnTo>
                  <a:lnTo>
                    <a:pt x="22860" y="41116"/>
                  </a:lnTo>
                  <a:lnTo>
                    <a:pt x="20002" y="40878"/>
                  </a:lnTo>
                  <a:lnTo>
                    <a:pt x="17224" y="40084"/>
                  </a:lnTo>
                  <a:lnTo>
                    <a:pt x="14604" y="38735"/>
                  </a:lnTo>
                  <a:lnTo>
                    <a:pt x="12223" y="36592"/>
                  </a:lnTo>
                  <a:lnTo>
                    <a:pt x="10081" y="33576"/>
                  </a:lnTo>
                  <a:lnTo>
                    <a:pt x="8254" y="29527"/>
                  </a:lnTo>
                  <a:lnTo>
                    <a:pt x="6985" y="24527"/>
                  </a:lnTo>
                  <a:lnTo>
                    <a:pt x="6112" y="18256"/>
                  </a:lnTo>
                  <a:lnTo>
                    <a:pt x="38100" y="18256"/>
                  </a:lnTo>
                  <a:lnTo>
                    <a:pt x="37306" y="13573"/>
                  </a:lnTo>
                  <a:lnTo>
                    <a:pt x="36116" y="9605"/>
                  </a:lnTo>
                  <a:lnTo>
                    <a:pt x="34448" y="6508"/>
                  </a:lnTo>
                  <a:lnTo>
                    <a:pt x="32385" y="3968"/>
                  </a:lnTo>
                  <a:lnTo>
                    <a:pt x="29924" y="2143"/>
                  </a:lnTo>
                  <a:lnTo>
                    <a:pt x="26987" y="952"/>
                  </a:lnTo>
                  <a:lnTo>
                    <a:pt x="23653" y="238"/>
                  </a:lnTo>
                  <a:lnTo>
                    <a:pt x="19843" y="0"/>
                  </a:lnTo>
                  <a:close/>
                </a:path>
              </a:pathLst>
            </a:custGeom>
            <a:solidFill>
              <a:srgbClr val="000000"/>
            </a:solidFill>
          </p:spPr>
          <p:txBody>
            <a:bodyPr vert="horz" lIns="91440" tIns="45720" rIns="91440" bIns="45720" anchor="t"/>
            <a:lstStyle/>
            <a:p>
              <a:endParaRPr lang="en-IN"/>
            </a:p>
          </p:txBody>
        </p:sp>
        <p:sp>
          <p:nvSpPr>
            <p:cNvPr id="3225" name="Shape 7965"/>
            <p:cNvSpPr/>
            <p:nvPr/>
          </p:nvSpPr>
          <p:spPr>
            <a:xfrm>
              <a:off x="6039659" y="6758906"/>
              <a:ext cx="45719" cy="45721"/>
            </a:xfrm>
            <a:custGeom>
              <a:avLst/>
              <a:gdLst/>
              <a:ahLst/>
              <a:cxnLst/>
              <a:rect l="0" t="0" r="0" b="0"/>
              <a:pathLst>
                <a:path w="45719" h="45721">
                  <a:moveTo>
                    <a:pt x="12144" y="0"/>
                  </a:moveTo>
                  <a:lnTo>
                    <a:pt x="9604" y="1112"/>
                  </a:lnTo>
                  <a:lnTo>
                    <a:pt x="6667" y="2302"/>
                  </a:lnTo>
                  <a:lnTo>
                    <a:pt x="0" y="4603"/>
                  </a:lnTo>
                  <a:lnTo>
                    <a:pt x="0" y="6112"/>
                  </a:lnTo>
                  <a:lnTo>
                    <a:pt x="3016" y="6112"/>
                  </a:lnTo>
                  <a:lnTo>
                    <a:pt x="4127" y="6191"/>
                  </a:lnTo>
                  <a:lnTo>
                    <a:pt x="5159" y="6906"/>
                  </a:lnTo>
                  <a:lnTo>
                    <a:pt x="5873" y="8652"/>
                  </a:lnTo>
                  <a:lnTo>
                    <a:pt x="6032" y="10239"/>
                  </a:lnTo>
                  <a:lnTo>
                    <a:pt x="6112" y="12225"/>
                  </a:lnTo>
                  <a:lnTo>
                    <a:pt x="6112" y="36592"/>
                  </a:lnTo>
                  <a:lnTo>
                    <a:pt x="5794" y="40322"/>
                  </a:lnTo>
                  <a:lnTo>
                    <a:pt x="4762" y="42703"/>
                  </a:lnTo>
                  <a:lnTo>
                    <a:pt x="2857" y="43894"/>
                  </a:lnTo>
                  <a:lnTo>
                    <a:pt x="0" y="44212"/>
                  </a:lnTo>
                  <a:lnTo>
                    <a:pt x="0" y="45721"/>
                  </a:lnTo>
                  <a:lnTo>
                    <a:pt x="19764" y="45721"/>
                  </a:lnTo>
                  <a:lnTo>
                    <a:pt x="19764" y="44212"/>
                  </a:lnTo>
                  <a:lnTo>
                    <a:pt x="16907" y="43894"/>
                  </a:lnTo>
                  <a:lnTo>
                    <a:pt x="15081" y="43101"/>
                  </a:lnTo>
                  <a:lnTo>
                    <a:pt x="14049" y="41672"/>
                  </a:lnTo>
                  <a:lnTo>
                    <a:pt x="13732" y="39608"/>
                  </a:lnTo>
                  <a:lnTo>
                    <a:pt x="13732" y="10637"/>
                  </a:lnTo>
                  <a:lnTo>
                    <a:pt x="16907" y="8652"/>
                  </a:lnTo>
                  <a:lnTo>
                    <a:pt x="19606" y="7223"/>
                  </a:lnTo>
                  <a:lnTo>
                    <a:pt x="22066" y="6430"/>
                  </a:lnTo>
                  <a:lnTo>
                    <a:pt x="24368" y="6112"/>
                  </a:lnTo>
                  <a:lnTo>
                    <a:pt x="28098" y="6668"/>
                  </a:lnTo>
                  <a:lnTo>
                    <a:pt x="30479" y="8414"/>
                  </a:lnTo>
                  <a:lnTo>
                    <a:pt x="31670" y="11271"/>
                  </a:lnTo>
                  <a:lnTo>
                    <a:pt x="31988" y="15239"/>
                  </a:lnTo>
                  <a:lnTo>
                    <a:pt x="31988" y="36592"/>
                  </a:lnTo>
                  <a:lnTo>
                    <a:pt x="31829" y="39132"/>
                  </a:lnTo>
                  <a:lnTo>
                    <a:pt x="31432" y="40958"/>
                  </a:lnTo>
                  <a:lnTo>
                    <a:pt x="30877" y="42387"/>
                  </a:lnTo>
                  <a:lnTo>
                    <a:pt x="30083" y="43259"/>
                  </a:lnTo>
                  <a:lnTo>
                    <a:pt x="28098" y="44053"/>
                  </a:lnTo>
                  <a:lnTo>
                    <a:pt x="25875" y="44212"/>
                  </a:lnTo>
                  <a:lnTo>
                    <a:pt x="25875" y="45721"/>
                  </a:lnTo>
                  <a:lnTo>
                    <a:pt x="45719" y="45721"/>
                  </a:lnTo>
                  <a:lnTo>
                    <a:pt x="45719" y="44212"/>
                  </a:lnTo>
                  <a:lnTo>
                    <a:pt x="42862" y="43894"/>
                  </a:lnTo>
                  <a:lnTo>
                    <a:pt x="40957" y="42862"/>
                  </a:lnTo>
                  <a:lnTo>
                    <a:pt x="39926" y="40958"/>
                  </a:lnTo>
                  <a:lnTo>
                    <a:pt x="39608" y="38100"/>
                  </a:lnTo>
                  <a:lnTo>
                    <a:pt x="39608" y="15239"/>
                  </a:lnTo>
                  <a:lnTo>
                    <a:pt x="39369" y="11112"/>
                  </a:lnTo>
                  <a:lnTo>
                    <a:pt x="38575" y="7699"/>
                  </a:lnTo>
                  <a:lnTo>
                    <a:pt x="37464" y="5081"/>
                  </a:lnTo>
                  <a:lnTo>
                    <a:pt x="35957" y="3016"/>
                  </a:lnTo>
                  <a:lnTo>
                    <a:pt x="34289" y="1587"/>
                  </a:lnTo>
                  <a:lnTo>
                    <a:pt x="32543" y="635"/>
                  </a:lnTo>
                  <a:lnTo>
                    <a:pt x="28972" y="0"/>
                  </a:lnTo>
                  <a:lnTo>
                    <a:pt x="24686" y="556"/>
                  </a:lnTo>
                  <a:lnTo>
                    <a:pt x="20796" y="2064"/>
                  </a:lnTo>
                  <a:lnTo>
                    <a:pt x="17144" y="4524"/>
                  </a:lnTo>
                  <a:lnTo>
                    <a:pt x="13732" y="7621"/>
                  </a:lnTo>
                  <a:lnTo>
                    <a:pt x="13732" y="0"/>
                  </a:lnTo>
                  <a:lnTo>
                    <a:pt x="12144" y="0"/>
                  </a:lnTo>
                  <a:close/>
                </a:path>
              </a:pathLst>
            </a:custGeom>
            <a:solidFill>
              <a:srgbClr val="000000"/>
            </a:solidFill>
          </p:spPr>
          <p:txBody>
            <a:bodyPr vert="horz" lIns="91440" tIns="45720" rIns="91440" bIns="45720" anchor="t"/>
            <a:lstStyle/>
            <a:p>
              <a:endParaRPr lang="en-IN"/>
            </a:p>
          </p:txBody>
        </p:sp>
        <p:sp>
          <p:nvSpPr>
            <p:cNvPr id="3226" name="Shape 7966"/>
            <p:cNvSpPr/>
            <p:nvPr/>
          </p:nvSpPr>
          <p:spPr>
            <a:xfrm>
              <a:off x="6092999" y="6758906"/>
              <a:ext cx="28972" cy="47228"/>
            </a:xfrm>
            <a:custGeom>
              <a:avLst/>
              <a:gdLst/>
              <a:ahLst/>
              <a:cxnLst/>
              <a:rect l="0" t="0" r="0" b="0"/>
              <a:pathLst>
                <a:path w="28972" h="47228">
                  <a:moveTo>
                    <a:pt x="13731" y="0"/>
                  </a:moveTo>
                  <a:lnTo>
                    <a:pt x="10081" y="318"/>
                  </a:lnTo>
                  <a:lnTo>
                    <a:pt x="7065" y="1271"/>
                  </a:lnTo>
                  <a:lnTo>
                    <a:pt x="4683" y="2619"/>
                  </a:lnTo>
                  <a:lnTo>
                    <a:pt x="2857" y="4366"/>
                  </a:lnTo>
                  <a:lnTo>
                    <a:pt x="1508" y="6350"/>
                  </a:lnTo>
                  <a:lnTo>
                    <a:pt x="635" y="8334"/>
                  </a:lnTo>
                  <a:lnTo>
                    <a:pt x="0" y="12225"/>
                  </a:lnTo>
                  <a:lnTo>
                    <a:pt x="793" y="17383"/>
                  </a:lnTo>
                  <a:lnTo>
                    <a:pt x="3016" y="21511"/>
                  </a:lnTo>
                  <a:lnTo>
                    <a:pt x="6430" y="24844"/>
                  </a:lnTo>
                  <a:lnTo>
                    <a:pt x="10636" y="27464"/>
                  </a:lnTo>
                  <a:lnTo>
                    <a:pt x="16747" y="30481"/>
                  </a:lnTo>
                  <a:lnTo>
                    <a:pt x="18971" y="31908"/>
                  </a:lnTo>
                  <a:lnTo>
                    <a:pt x="20954" y="33734"/>
                  </a:lnTo>
                  <a:lnTo>
                    <a:pt x="22303" y="35877"/>
                  </a:lnTo>
                  <a:lnTo>
                    <a:pt x="22860" y="38100"/>
                  </a:lnTo>
                  <a:lnTo>
                    <a:pt x="22066" y="40958"/>
                  </a:lnTo>
                  <a:lnTo>
                    <a:pt x="20002" y="42862"/>
                  </a:lnTo>
                  <a:lnTo>
                    <a:pt x="17066" y="43894"/>
                  </a:lnTo>
                  <a:lnTo>
                    <a:pt x="13731" y="44212"/>
                  </a:lnTo>
                  <a:lnTo>
                    <a:pt x="10556" y="43894"/>
                  </a:lnTo>
                  <a:lnTo>
                    <a:pt x="7937" y="42942"/>
                  </a:lnTo>
                  <a:lnTo>
                    <a:pt x="5794" y="41513"/>
                  </a:lnTo>
                  <a:lnTo>
                    <a:pt x="4207" y="39608"/>
                  </a:lnTo>
                  <a:lnTo>
                    <a:pt x="2143" y="35243"/>
                  </a:lnTo>
                  <a:lnTo>
                    <a:pt x="1508" y="30481"/>
                  </a:lnTo>
                  <a:lnTo>
                    <a:pt x="0" y="30481"/>
                  </a:lnTo>
                  <a:lnTo>
                    <a:pt x="0" y="45721"/>
                  </a:lnTo>
                  <a:lnTo>
                    <a:pt x="3016" y="45721"/>
                  </a:lnTo>
                  <a:lnTo>
                    <a:pt x="5556" y="45958"/>
                  </a:lnTo>
                  <a:lnTo>
                    <a:pt x="8572" y="46434"/>
                  </a:lnTo>
                  <a:lnTo>
                    <a:pt x="11827" y="46989"/>
                  </a:lnTo>
                  <a:lnTo>
                    <a:pt x="15239" y="47228"/>
                  </a:lnTo>
                  <a:lnTo>
                    <a:pt x="20002" y="46434"/>
                  </a:lnTo>
                  <a:lnTo>
                    <a:pt x="24368" y="43975"/>
                  </a:lnTo>
                  <a:lnTo>
                    <a:pt x="26272" y="42307"/>
                  </a:lnTo>
                  <a:lnTo>
                    <a:pt x="27702" y="40164"/>
                  </a:lnTo>
                  <a:lnTo>
                    <a:pt x="28653" y="37783"/>
                  </a:lnTo>
                  <a:lnTo>
                    <a:pt x="28972" y="35083"/>
                  </a:lnTo>
                  <a:lnTo>
                    <a:pt x="28416" y="31036"/>
                  </a:lnTo>
                  <a:lnTo>
                    <a:pt x="26828" y="27781"/>
                  </a:lnTo>
                  <a:lnTo>
                    <a:pt x="24447" y="25162"/>
                  </a:lnTo>
                  <a:lnTo>
                    <a:pt x="21352" y="22860"/>
                  </a:lnTo>
                  <a:lnTo>
                    <a:pt x="9128" y="16748"/>
                  </a:lnTo>
                  <a:lnTo>
                    <a:pt x="7144" y="14526"/>
                  </a:lnTo>
                  <a:lnTo>
                    <a:pt x="5715" y="12383"/>
                  </a:lnTo>
                  <a:lnTo>
                    <a:pt x="4842" y="10557"/>
                  </a:lnTo>
                  <a:lnTo>
                    <a:pt x="4524" y="9128"/>
                  </a:lnTo>
                  <a:lnTo>
                    <a:pt x="5079" y="6906"/>
                  </a:lnTo>
                  <a:lnTo>
                    <a:pt x="6667" y="4921"/>
                  </a:lnTo>
                  <a:lnTo>
                    <a:pt x="9048" y="3572"/>
                  </a:lnTo>
                  <a:lnTo>
                    <a:pt x="12143" y="3016"/>
                  </a:lnTo>
                  <a:lnTo>
                    <a:pt x="15557" y="3413"/>
                  </a:lnTo>
                  <a:lnTo>
                    <a:pt x="17224" y="4048"/>
                  </a:lnTo>
                  <a:lnTo>
                    <a:pt x="18891" y="5159"/>
                  </a:lnTo>
                  <a:lnTo>
                    <a:pt x="20399" y="6668"/>
                  </a:lnTo>
                  <a:lnTo>
                    <a:pt x="21828" y="8811"/>
                  </a:lnTo>
                  <a:lnTo>
                    <a:pt x="23177" y="11668"/>
                  </a:lnTo>
                  <a:lnTo>
                    <a:pt x="24368" y="15239"/>
                  </a:lnTo>
                  <a:lnTo>
                    <a:pt x="25876" y="15239"/>
                  </a:lnTo>
                  <a:lnTo>
                    <a:pt x="24368" y="1508"/>
                  </a:lnTo>
                  <a:lnTo>
                    <a:pt x="23495" y="1746"/>
                  </a:lnTo>
                  <a:lnTo>
                    <a:pt x="22860" y="2222"/>
                  </a:lnTo>
                  <a:lnTo>
                    <a:pt x="22225" y="2778"/>
                  </a:lnTo>
                  <a:lnTo>
                    <a:pt x="21352" y="3016"/>
                  </a:lnTo>
                  <a:lnTo>
                    <a:pt x="19922" y="2539"/>
                  </a:lnTo>
                  <a:lnTo>
                    <a:pt x="18097" y="1508"/>
                  </a:lnTo>
                  <a:lnTo>
                    <a:pt x="15953" y="477"/>
                  </a:lnTo>
                  <a:lnTo>
                    <a:pt x="13731" y="0"/>
                  </a:lnTo>
                  <a:close/>
                </a:path>
              </a:pathLst>
            </a:custGeom>
            <a:solidFill>
              <a:srgbClr val="000000"/>
            </a:solidFill>
          </p:spPr>
          <p:txBody>
            <a:bodyPr vert="horz" lIns="91440" tIns="45720" rIns="91440" bIns="45720" anchor="t"/>
            <a:lstStyle/>
            <a:p>
              <a:endParaRPr lang="en-IN"/>
            </a:p>
          </p:txBody>
        </p:sp>
        <p:sp>
          <p:nvSpPr>
            <p:cNvPr id="3227" name="Shape 7967"/>
            <p:cNvSpPr/>
            <p:nvPr/>
          </p:nvSpPr>
          <p:spPr>
            <a:xfrm>
              <a:off x="6129590" y="6758906"/>
              <a:ext cx="39609" cy="47228"/>
            </a:xfrm>
            <a:custGeom>
              <a:avLst/>
              <a:gdLst/>
              <a:ahLst/>
              <a:cxnLst/>
              <a:rect l="0" t="0" r="0" b="0"/>
              <a:pathLst>
                <a:path w="39609" h="47228">
                  <a:moveTo>
                    <a:pt x="19765" y="0"/>
                  </a:moveTo>
                  <a:lnTo>
                    <a:pt x="16748" y="3016"/>
                  </a:lnTo>
                  <a:lnTo>
                    <a:pt x="19843" y="3333"/>
                  </a:lnTo>
                  <a:lnTo>
                    <a:pt x="22225" y="4287"/>
                  </a:lnTo>
                  <a:lnTo>
                    <a:pt x="24131" y="5636"/>
                  </a:lnTo>
                  <a:lnTo>
                    <a:pt x="25479" y="7382"/>
                  </a:lnTo>
                  <a:lnTo>
                    <a:pt x="26987" y="11351"/>
                  </a:lnTo>
                  <a:lnTo>
                    <a:pt x="27385" y="15239"/>
                  </a:lnTo>
                  <a:lnTo>
                    <a:pt x="6033" y="15239"/>
                  </a:lnTo>
                  <a:lnTo>
                    <a:pt x="6747" y="12064"/>
                  </a:lnTo>
                  <a:lnTo>
                    <a:pt x="7700" y="9446"/>
                  </a:lnTo>
                  <a:lnTo>
                    <a:pt x="8890" y="7382"/>
                  </a:lnTo>
                  <a:lnTo>
                    <a:pt x="10240" y="5714"/>
                  </a:lnTo>
                  <a:lnTo>
                    <a:pt x="13336" y="3652"/>
                  </a:lnTo>
                  <a:lnTo>
                    <a:pt x="16748" y="3016"/>
                  </a:lnTo>
                  <a:lnTo>
                    <a:pt x="19765" y="0"/>
                  </a:lnTo>
                  <a:lnTo>
                    <a:pt x="16748" y="318"/>
                  </a:lnTo>
                  <a:lnTo>
                    <a:pt x="13493" y="1271"/>
                  </a:lnTo>
                  <a:lnTo>
                    <a:pt x="10161" y="2858"/>
                  </a:lnTo>
                  <a:lnTo>
                    <a:pt x="7065" y="5318"/>
                  </a:lnTo>
                  <a:lnTo>
                    <a:pt x="4207" y="8652"/>
                  </a:lnTo>
                  <a:lnTo>
                    <a:pt x="1985" y="12858"/>
                  </a:lnTo>
                  <a:lnTo>
                    <a:pt x="556" y="18097"/>
                  </a:lnTo>
                  <a:lnTo>
                    <a:pt x="0" y="24368"/>
                  </a:lnTo>
                  <a:lnTo>
                    <a:pt x="318" y="29687"/>
                  </a:lnTo>
                  <a:lnTo>
                    <a:pt x="1112" y="34369"/>
                  </a:lnTo>
                  <a:lnTo>
                    <a:pt x="2540" y="38258"/>
                  </a:lnTo>
                  <a:lnTo>
                    <a:pt x="4525" y="41513"/>
                  </a:lnTo>
                  <a:lnTo>
                    <a:pt x="7143" y="43975"/>
                  </a:lnTo>
                  <a:lnTo>
                    <a:pt x="10240" y="45799"/>
                  </a:lnTo>
                  <a:lnTo>
                    <a:pt x="13971" y="46831"/>
                  </a:lnTo>
                  <a:lnTo>
                    <a:pt x="18256" y="47228"/>
                  </a:lnTo>
                  <a:lnTo>
                    <a:pt x="23018" y="46593"/>
                  </a:lnTo>
                  <a:lnTo>
                    <a:pt x="27146" y="45006"/>
                  </a:lnTo>
                  <a:lnTo>
                    <a:pt x="30639" y="42703"/>
                  </a:lnTo>
                  <a:lnTo>
                    <a:pt x="33496" y="40006"/>
                  </a:lnTo>
                  <a:lnTo>
                    <a:pt x="35798" y="37068"/>
                  </a:lnTo>
                  <a:lnTo>
                    <a:pt x="37544" y="34369"/>
                  </a:lnTo>
                  <a:lnTo>
                    <a:pt x="38815" y="32068"/>
                  </a:lnTo>
                  <a:lnTo>
                    <a:pt x="39609" y="30481"/>
                  </a:lnTo>
                  <a:lnTo>
                    <a:pt x="38100" y="30481"/>
                  </a:lnTo>
                  <a:lnTo>
                    <a:pt x="35718" y="33417"/>
                  </a:lnTo>
                  <a:lnTo>
                    <a:pt x="32782" y="36909"/>
                  </a:lnTo>
                  <a:lnTo>
                    <a:pt x="28654" y="39846"/>
                  </a:lnTo>
                  <a:lnTo>
                    <a:pt x="26036" y="40800"/>
                  </a:lnTo>
                  <a:lnTo>
                    <a:pt x="22861" y="41116"/>
                  </a:lnTo>
                  <a:lnTo>
                    <a:pt x="20002" y="40878"/>
                  </a:lnTo>
                  <a:lnTo>
                    <a:pt x="17225" y="40084"/>
                  </a:lnTo>
                  <a:lnTo>
                    <a:pt x="14606" y="38735"/>
                  </a:lnTo>
                  <a:lnTo>
                    <a:pt x="12224" y="36592"/>
                  </a:lnTo>
                  <a:lnTo>
                    <a:pt x="10081" y="33576"/>
                  </a:lnTo>
                  <a:lnTo>
                    <a:pt x="8256" y="29527"/>
                  </a:lnTo>
                  <a:lnTo>
                    <a:pt x="6906" y="24527"/>
                  </a:lnTo>
                  <a:lnTo>
                    <a:pt x="6033" y="18256"/>
                  </a:lnTo>
                  <a:lnTo>
                    <a:pt x="38100" y="18256"/>
                  </a:lnTo>
                  <a:lnTo>
                    <a:pt x="37227" y="13573"/>
                  </a:lnTo>
                  <a:lnTo>
                    <a:pt x="35877" y="9605"/>
                  </a:lnTo>
                  <a:lnTo>
                    <a:pt x="33973" y="6508"/>
                  </a:lnTo>
                  <a:lnTo>
                    <a:pt x="31750" y="3968"/>
                  </a:lnTo>
                  <a:lnTo>
                    <a:pt x="29131" y="2143"/>
                  </a:lnTo>
                  <a:lnTo>
                    <a:pt x="26273" y="952"/>
                  </a:lnTo>
                  <a:lnTo>
                    <a:pt x="23098" y="238"/>
                  </a:lnTo>
                  <a:lnTo>
                    <a:pt x="19765" y="0"/>
                  </a:lnTo>
                  <a:close/>
                </a:path>
              </a:pathLst>
            </a:custGeom>
            <a:solidFill>
              <a:srgbClr val="000000"/>
            </a:solidFill>
          </p:spPr>
          <p:txBody>
            <a:bodyPr vert="horz" lIns="91440" tIns="45720" rIns="91440" bIns="45720" anchor="t"/>
            <a:lstStyle/>
            <a:p>
              <a:endParaRPr lang="en-IN"/>
            </a:p>
          </p:txBody>
        </p:sp>
        <p:sp>
          <p:nvSpPr>
            <p:cNvPr id="3228" name="Shape 7968"/>
            <p:cNvSpPr/>
            <p:nvPr/>
          </p:nvSpPr>
          <p:spPr>
            <a:xfrm>
              <a:off x="6198171" y="6758906"/>
              <a:ext cx="42623" cy="47228"/>
            </a:xfrm>
            <a:custGeom>
              <a:avLst/>
              <a:gdLst/>
              <a:ahLst/>
              <a:cxnLst/>
              <a:rect l="0" t="0" r="0" b="0"/>
              <a:pathLst>
                <a:path w="42623" h="47228">
                  <a:moveTo>
                    <a:pt x="21271" y="0"/>
                  </a:moveTo>
                  <a:lnTo>
                    <a:pt x="19763" y="3016"/>
                  </a:lnTo>
                  <a:lnTo>
                    <a:pt x="23493" y="3493"/>
                  </a:lnTo>
                  <a:lnTo>
                    <a:pt x="26668" y="4842"/>
                  </a:lnTo>
                  <a:lnTo>
                    <a:pt x="29288" y="7064"/>
                  </a:lnTo>
                  <a:lnTo>
                    <a:pt x="31431" y="9922"/>
                  </a:lnTo>
                  <a:lnTo>
                    <a:pt x="33018" y="13335"/>
                  </a:lnTo>
                  <a:lnTo>
                    <a:pt x="34131" y="17146"/>
                  </a:lnTo>
                  <a:lnTo>
                    <a:pt x="35004" y="25877"/>
                  </a:lnTo>
                  <a:lnTo>
                    <a:pt x="34686" y="31036"/>
                  </a:lnTo>
                  <a:lnTo>
                    <a:pt x="33734" y="35163"/>
                  </a:lnTo>
                  <a:lnTo>
                    <a:pt x="32384" y="38338"/>
                  </a:lnTo>
                  <a:lnTo>
                    <a:pt x="30637" y="40719"/>
                  </a:lnTo>
                  <a:lnTo>
                    <a:pt x="28654" y="42466"/>
                  </a:lnTo>
                  <a:lnTo>
                    <a:pt x="26668" y="43497"/>
                  </a:lnTo>
                  <a:lnTo>
                    <a:pt x="24685" y="44053"/>
                  </a:lnTo>
                  <a:lnTo>
                    <a:pt x="22859" y="44212"/>
                  </a:lnTo>
                  <a:lnTo>
                    <a:pt x="18731" y="43418"/>
                  </a:lnTo>
                  <a:lnTo>
                    <a:pt x="15319" y="41196"/>
                  </a:lnTo>
                  <a:lnTo>
                    <a:pt x="12700" y="38021"/>
                  </a:lnTo>
                  <a:lnTo>
                    <a:pt x="10636" y="34052"/>
                  </a:lnTo>
                  <a:lnTo>
                    <a:pt x="9206" y="29846"/>
                  </a:lnTo>
                  <a:lnTo>
                    <a:pt x="8255" y="25558"/>
                  </a:lnTo>
                  <a:lnTo>
                    <a:pt x="7777" y="21589"/>
                  </a:lnTo>
                  <a:lnTo>
                    <a:pt x="7618" y="18256"/>
                  </a:lnTo>
                  <a:lnTo>
                    <a:pt x="7857" y="14526"/>
                  </a:lnTo>
                  <a:lnTo>
                    <a:pt x="8651" y="11351"/>
                  </a:lnTo>
                  <a:lnTo>
                    <a:pt x="9842" y="8731"/>
                  </a:lnTo>
                  <a:lnTo>
                    <a:pt x="11430" y="6668"/>
                  </a:lnTo>
                  <a:lnTo>
                    <a:pt x="13255" y="5001"/>
                  </a:lnTo>
                  <a:lnTo>
                    <a:pt x="15319" y="3889"/>
                  </a:lnTo>
                  <a:lnTo>
                    <a:pt x="19763" y="3016"/>
                  </a:lnTo>
                  <a:lnTo>
                    <a:pt x="21271" y="0"/>
                  </a:lnTo>
                  <a:lnTo>
                    <a:pt x="16430" y="477"/>
                  </a:lnTo>
                  <a:lnTo>
                    <a:pt x="12224" y="1826"/>
                  </a:lnTo>
                  <a:lnTo>
                    <a:pt x="8571" y="4048"/>
                  </a:lnTo>
                  <a:lnTo>
                    <a:pt x="5556" y="6827"/>
                  </a:lnTo>
                  <a:lnTo>
                    <a:pt x="3095" y="10239"/>
                  </a:lnTo>
                  <a:lnTo>
                    <a:pt x="1427" y="14128"/>
                  </a:lnTo>
                  <a:lnTo>
                    <a:pt x="317" y="18336"/>
                  </a:lnTo>
                  <a:lnTo>
                    <a:pt x="0" y="22860"/>
                  </a:lnTo>
                  <a:lnTo>
                    <a:pt x="317" y="27861"/>
                  </a:lnTo>
                  <a:lnTo>
                    <a:pt x="1427" y="32464"/>
                  </a:lnTo>
                  <a:lnTo>
                    <a:pt x="3095" y="36592"/>
                  </a:lnTo>
                  <a:lnTo>
                    <a:pt x="5556" y="40164"/>
                  </a:lnTo>
                  <a:lnTo>
                    <a:pt x="8571" y="43101"/>
                  </a:lnTo>
                  <a:lnTo>
                    <a:pt x="12224" y="45323"/>
                  </a:lnTo>
                  <a:lnTo>
                    <a:pt x="16430" y="46752"/>
                  </a:lnTo>
                  <a:lnTo>
                    <a:pt x="21271" y="47228"/>
                  </a:lnTo>
                  <a:lnTo>
                    <a:pt x="26590" y="46593"/>
                  </a:lnTo>
                  <a:lnTo>
                    <a:pt x="31035" y="44927"/>
                  </a:lnTo>
                  <a:lnTo>
                    <a:pt x="34686" y="42307"/>
                  </a:lnTo>
                  <a:lnTo>
                    <a:pt x="37703" y="39052"/>
                  </a:lnTo>
                  <a:lnTo>
                    <a:pt x="39925" y="35243"/>
                  </a:lnTo>
                  <a:lnTo>
                    <a:pt x="41433" y="31114"/>
                  </a:lnTo>
                  <a:lnTo>
                    <a:pt x="42306" y="26987"/>
                  </a:lnTo>
                  <a:lnTo>
                    <a:pt x="42623" y="22860"/>
                  </a:lnTo>
                  <a:lnTo>
                    <a:pt x="42306" y="17939"/>
                  </a:lnTo>
                  <a:lnTo>
                    <a:pt x="41195" y="13493"/>
                  </a:lnTo>
                  <a:lnTo>
                    <a:pt x="39527" y="9605"/>
                  </a:lnTo>
                  <a:lnTo>
                    <a:pt x="37067" y="6271"/>
                  </a:lnTo>
                  <a:lnTo>
                    <a:pt x="34051" y="3652"/>
                  </a:lnTo>
                  <a:lnTo>
                    <a:pt x="30400" y="1667"/>
                  </a:lnTo>
                  <a:lnTo>
                    <a:pt x="26113" y="397"/>
                  </a:lnTo>
                  <a:lnTo>
                    <a:pt x="21271" y="0"/>
                  </a:lnTo>
                  <a:close/>
                </a:path>
              </a:pathLst>
            </a:custGeom>
            <a:solidFill>
              <a:srgbClr val="000000"/>
            </a:solidFill>
          </p:spPr>
          <p:txBody>
            <a:bodyPr vert="horz" lIns="91440" tIns="45720" rIns="91440" bIns="45720" anchor="t"/>
            <a:lstStyle/>
            <a:p>
              <a:endParaRPr lang="en-IN"/>
            </a:p>
          </p:txBody>
        </p:sp>
        <p:sp>
          <p:nvSpPr>
            <p:cNvPr id="3229" name="Shape 7969"/>
            <p:cNvSpPr/>
            <p:nvPr/>
          </p:nvSpPr>
          <p:spPr>
            <a:xfrm>
              <a:off x="6246907" y="6737556"/>
              <a:ext cx="35082" cy="67072"/>
            </a:xfrm>
            <a:custGeom>
              <a:avLst/>
              <a:gdLst/>
              <a:ahLst/>
              <a:cxnLst/>
              <a:rect l="0" t="0" r="0" b="0"/>
              <a:pathLst>
                <a:path w="35082" h="67072">
                  <a:moveTo>
                    <a:pt x="25875" y="0"/>
                  </a:moveTo>
                  <a:lnTo>
                    <a:pt x="20319" y="713"/>
                  </a:lnTo>
                  <a:lnTo>
                    <a:pt x="16191" y="2698"/>
                  </a:lnTo>
                  <a:lnTo>
                    <a:pt x="13255" y="5634"/>
                  </a:lnTo>
                  <a:lnTo>
                    <a:pt x="11191" y="9128"/>
                  </a:lnTo>
                  <a:lnTo>
                    <a:pt x="10000" y="12938"/>
                  </a:lnTo>
                  <a:lnTo>
                    <a:pt x="9366" y="16747"/>
                  </a:lnTo>
                  <a:lnTo>
                    <a:pt x="9127" y="20161"/>
                  </a:lnTo>
                  <a:lnTo>
                    <a:pt x="9127" y="22859"/>
                  </a:lnTo>
                  <a:lnTo>
                    <a:pt x="0" y="22859"/>
                  </a:lnTo>
                  <a:lnTo>
                    <a:pt x="0" y="25955"/>
                  </a:lnTo>
                  <a:lnTo>
                    <a:pt x="9127" y="25955"/>
                  </a:lnTo>
                  <a:lnTo>
                    <a:pt x="9127" y="56434"/>
                  </a:lnTo>
                  <a:lnTo>
                    <a:pt x="9047" y="59054"/>
                  </a:lnTo>
                  <a:lnTo>
                    <a:pt x="8810" y="61038"/>
                  </a:lnTo>
                  <a:lnTo>
                    <a:pt x="7460" y="63817"/>
                  </a:lnTo>
                  <a:lnTo>
                    <a:pt x="4603" y="65246"/>
                  </a:lnTo>
                  <a:lnTo>
                    <a:pt x="2618" y="65484"/>
                  </a:lnTo>
                  <a:lnTo>
                    <a:pt x="0" y="65563"/>
                  </a:lnTo>
                  <a:lnTo>
                    <a:pt x="0" y="67072"/>
                  </a:lnTo>
                  <a:lnTo>
                    <a:pt x="25875" y="67072"/>
                  </a:lnTo>
                  <a:lnTo>
                    <a:pt x="25875" y="65563"/>
                  </a:lnTo>
                  <a:lnTo>
                    <a:pt x="22859" y="65404"/>
                  </a:lnTo>
                  <a:lnTo>
                    <a:pt x="20637" y="65007"/>
                  </a:lnTo>
                  <a:lnTo>
                    <a:pt x="18970" y="64293"/>
                  </a:lnTo>
                  <a:lnTo>
                    <a:pt x="17858" y="63261"/>
                  </a:lnTo>
                  <a:lnTo>
                    <a:pt x="16905" y="60403"/>
                  </a:lnTo>
                  <a:lnTo>
                    <a:pt x="16747" y="56434"/>
                  </a:lnTo>
                  <a:lnTo>
                    <a:pt x="16747" y="25955"/>
                  </a:lnTo>
                  <a:lnTo>
                    <a:pt x="27463" y="25955"/>
                  </a:lnTo>
                  <a:lnTo>
                    <a:pt x="27463" y="22859"/>
                  </a:lnTo>
                  <a:lnTo>
                    <a:pt x="15238" y="22859"/>
                  </a:lnTo>
                  <a:lnTo>
                    <a:pt x="15238" y="12223"/>
                  </a:lnTo>
                  <a:lnTo>
                    <a:pt x="15557" y="8889"/>
                  </a:lnTo>
                  <a:lnTo>
                    <a:pt x="16588" y="5953"/>
                  </a:lnTo>
                  <a:lnTo>
                    <a:pt x="18493" y="3888"/>
                  </a:lnTo>
                  <a:lnTo>
                    <a:pt x="21351" y="3094"/>
                  </a:lnTo>
                  <a:lnTo>
                    <a:pt x="22938" y="3413"/>
                  </a:lnTo>
                  <a:lnTo>
                    <a:pt x="24288" y="4286"/>
                  </a:lnTo>
                  <a:lnTo>
                    <a:pt x="26510" y="6905"/>
                  </a:lnTo>
                  <a:lnTo>
                    <a:pt x="28416" y="9525"/>
                  </a:lnTo>
                  <a:lnTo>
                    <a:pt x="29368" y="10397"/>
                  </a:lnTo>
                  <a:lnTo>
                    <a:pt x="30478" y="10716"/>
                  </a:lnTo>
                  <a:lnTo>
                    <a:pt x="32463" y="10397"/>
                  </a:lnTo>
                  <a:lnTo>
                    <a:pt x="33892" y="9525"/>
                  </a:lnTo>
                  <a:lnTo>
                    <a:pt x="34766" y="8096"/>
                  </a:lnTo>
                  <a:lnTo>
                    <a:pt x="35082" y="6111"/>
                  </a:lnTo>
                  <a:lnTo>
                    <a:pt x="34288" y="3888"/>
                  </a:lnTo>
                  <a:lnTo>
                    <a:pt x="32225" y="1904"/>
                  </a:lnTo>
                  <a:lnTo>
                    <a:pt x="29288" y="555"/>
                  </a:lnTo>
                  <a:lnTo>
                    <a:pt x="25875" y="0"/>
                  </a:lnTo>
                  <a:close/>
                </a:path>
              </a:pathLst>
            </a:custGeom>
            <a:solidFill>
              <a:srgbClr val="000000"/>
            </a:solidFill>
          </p:spPr>
          <p:txBody>
            <a:bodyPr vert="horz" lIns="91440" tIns="45720" rIns="91440" bIns="45720" anchor="t"/>
            <a:lstStyle/>
            <a:p>
              <a:endParaRPr lang="en-IN"/>
            </a:p>
          </p:txBody>
        </p:sp>
        <p:sp>
          <p:nvSpPr>
            <p:cNvPr id="3230" name="Shape 7970"/>
            <p:cNvSpPr/>
            <p:nvPr/>
          </p:nvSpPr>
          <p:spPr>
            <a:xfrm>
              <a:off x="5955203" y="6865032"/>
              <a:ext cx="23575" cy="67627"/>
            </a:xfrm>
            <a:custGeom>
              <a:avLst/>
              <a:gdLst/>
              <a:ahLst/>
              <a:cxnLst/>
              <a:rect l="0" t="0" r="0" b="0"/>
              <a:pathLst>
                <a:path w="23575" h="67627">
                  <a:moveTo>
                    <a:pt x="15716" y="0"/>
                  </a:moveTo>
                  <a:lnTo>
                    <a:pt x="0" y="4365"/>
                  </a:lnTo>
                  <a:lnTo>
                    <a:pt x="0" y="5952"/>
                  </a:lnTo>
                  <a:lnTo>
                    <a:pt x="3333" y="5714"/>
                  </a:lnTo>
                  <a:lnTo>
                    <a:pt x="5636" y="6032"/>
                  </a:lnTo>
                  <a:lnTo>
                    <a:pt x="6985" y="7143"/>
                  </a:lnTo>
                  <a:lnTo>
                    <a:pt x="7620" y="8968"/>
                  </a:lnTo>
                  <a:lnTo>
                    <a:pt x="7778" y="11747"/>
                  </a:lnTo>
                  <a:lnTo>
                    <a:pt x="7778" y="59055"/>
                  </a:lnTo>
                  <a:lnTo>
                    <a:pt x="7461" y="62388"/>
                  </a:lnTo>
                  <a:lnTo>
                    <a:pt x="6191" y="64452"/>
                  </a:lnTo>
                  <a:lnTo>
                    <a:pt x="3890" y="65643"/>
                  </a:lnTo>
                  <a:lnTo>
                    <a:pt x="158" y="66198"/>
                  </a:lnTo>
                  <a:lnTo>
                    <a:pt x="158" y="67627"/>
                  </a:lnTo>
                  <a:lnTo>
                    <a:pt x="23575" y="67627"/>
                  </a:lnTo>
                  <a:lnTo>
                    <a:pt x="23575" y="66198"/>
                  </a:lnTo>
                  <a:lnTo>
                    <a:pt x="19923" y="65802"/>
                  </a:lnTo>
                  <a:lnTo>
                    <a:pt x="17621" y="64770"/>
                  </a:lnTo>
                  <a:lnTo>
                    <a:pt x="16431" y="62706"/>
                  </a:lnTo>
                  <a:lnTo>
                    <a:pt x="16113" y="59293"/>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3231" name="Shape 7971"/>
            <p:cNvSpPr/>
            <p:nvPr/>
          </p:nvSpPr>
          <p:spPr>
            <a:xfrm>
              <a:off x="5933296" y="6865032"/>
              <a:ext cx="10081" cy="10081"/>
            </a:xfrm>
            <a:custGeom>
              <a:avLst/>
              <a:gdLst/>
              <a:ahLst/>
              <a:cxnLst/>
              <a:rect l="0" t="0" r="0" b="0"/>
              <a:pathLst>
                <a:path w="10081" h="10081">
                  <a:moveTo>
                    <a:pt x="4921" y="0"/>
                  </a:moveTo>
                  <a:lnTo>
                    <a:pt x="2698" y="476"/>
                  </a:lnTo>
                  <a:lnTo>
                    <a:pt x="1191" y="1746"/>
                  </a:lnTo>
                  <a:lnTo>
                    <a:pt x="317" y="3412"/>
                  </a:lnTo>
                  <a:lnTo>
                    <a:pt x="0" y="5080"/>
                  </a:lnTo>
                  <a:lnTo>
                    <a:pt x="317" y="6667"/>
                  </a:lnTo>
                  <a:lnTo>
                    <a:pt x="1111" y="8333"/>
                  </a:lnTo>
                  <a:lnTo>
                    <a:pt x="2698" y="9603"/>
                  </a:lnTo>
                  <a:lnTo>
                    <a:pt x="4921" y="10081"/>
                  </a:lnTo>
                  <a:lnTo>
                    <a:pt x="6984" y="9683"/>
                  </a:lnTo>
                  <a:lnTo>
                    <a:pt x="8652" y="8652"/>
                  </a:lnTo>
                  <a:lnTo>
                    <a:pt x="9763" y="7065"/>
                  </a:lnTo>
                  <a:lnTo>
                    <a:pt x="10081" y="5080"/>
                  </a:lnTo>
                  <a:lnTo>
                    <a:pt x="9763" y="3016"/>
                  </a:lnTo>
                  <a:lnTo>
                    <a:pt x="8652" y="150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3232" name="Shape 7972"/>
            <p:cNvSpPr/>
            <p:nvPr/>
          </p:nvSpPr>
          <p:spPr>
            <a:xfrm>
              <a:off x="5738114" y="6865032"/>
              <a:ext cx="10159" cy="10081"/>
            </a:xfrm>
            <a:custGeom>
              <a:avLst/>
              <a:gdLst/>
              <a:ahLst/>
              <a:cxnLst/>
              <a:rect l="0" t="0" r="0" b="0"/>
              <a:pathLst>
                <a:path w="10159" h="10081">
                  <a:moveTo>
                    <a:pt x="5000" y="0"/>
                  </a:moveTo>
                  <a:lnTo>
                    <a:pt x="2777" y="476"/>
                  </a:lnTo>
                  <a:lnTo>
                    <a:pt x="1189" y="1746"/>
                  </a:lnTo>
                  <a:lnTo>
                    <a:pt x="317" y="3412"/>
                  </a:lnTo>
                  <a:lnTo>
                    <a:pt x="0" y="5080"/>
                  </a:lnTo>
                  <a:lnTo>
                    <a:pt x="317" y="6667"/>
                  </a:lnTo>
                  <a:lnTo>
                    <a:pt x="1189" y="8333"/>
                  </a:lnTo>
                  <a:lnTo>
                    <a:pt x="2698" y="9603"/>
                  </a:lnTo>
                  <a:lnTo>
                    <a:pt x="5000" y="10081"/>
                  </a:lnTo>
                  <a:lnTo>
                    <a:pt x="7063" y="9683"/>
                  </a:lnTo>
                  <a:lnTo>
                    <a:pt x="8651" y="8652"/>
                  </a:lnTo>
                  <a:lnTo>
                    <a:pt x="9762" y="7065"/>
                  </a:lnTo>
                  <a:lnTo>
                    <a:pt x="10159" y="5080"/>
                  </a:lnTo>
                  <a:lnTo>
                    <a:pt x="9762" y="3016"/>
                  </a:lnTo>
                  <a:lnTo>
                    <a:pt x="8651" y="150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3233" name="Shape 7973"/>
            <p:cNvSpPr/>
            <p:nvPr/>
          </p:nvSpPr>
          <p:spPr>
            <a:xfrm>
              <a:off x="5629687" y="6875350"/>
              <a:ext cx="26352" cy="58340"/>
            </a:xfrm>
            <a:custGeom>
              <a:avLst/>
              <a:gdLst/>
              <a:ahLst/>
              <a:cxnLst/>
              <a:rect l="0" t="0" r="0" b="0"/>
              <a:pathLst>
                <a:path w="26352" h="58340">
                  <a:moveTo>
                    <a:pt x="13255" y="0"/>
                  </a:moveTo>
                  <a:lnTo>
                    <a:pt x="10873" y="3412"/>
                  </a:lnTo>
                  <a:lnTo>
                    <a:pt x="8809" y="6112"/>
                  </a:lnTo>
                  <a:lnTo>
                    <a:pt x="4365" y="11271"/>
                  </a:lnTo>
                  <a:lnTo>
                    <a:pt x="1348" y="13652"/>
                  </a:lnTo>
                  <a:lnTo>
                    <a:pt x="317" y="14446"/>
                  </a:lnTo>
                  <a:lnTo>
                    <a:pt x="0" y="15239"/>
                  </a:lnTo>
                  <a:lnTo>
                    <a:pt x="396" y="15953"/>
                  </a:lnTo>
                  <a:lnTo>
                    <a:pt x="5634" y="15953"/>
                  </a:lnTo>
                  <a:lnTo>
                    <a:pt x="5634" y="45720"/>
                  </a:lnTo>
                  <a:lnTo>
                    <a:pt x="5873" y="49133"/>
                  </a:lnTo>
                  <a:lnTo>
                    <a:pt x="6350" y="51911"/>
                  </a:lnTo>
                  <a:lnTo>
                    <a:pt x="7143" y="54133"/>
                  </a:lnTo>
                  <a:lnTo>
                    <a:pt x="8254" y="55721"/>
                  </a:lnTo>
                  <a:lnTo>
                    <a:pt x="11191" y="57706"/>
                  </a:lnTo>
                  <a:lnTo>
                    <a:pt x="14763" y="58340"/>
                  </a:lnTo>
                  <a:lnTo>
                    <a:pt x="18097" y="57706"/>
                  </a:lnTo>
                  <a:lnTo>
                    <a:pt x="21351" y="56118"/>
                  </a:lnTo>
                  <a:lnTo>
                    <a:pt x="24129" y="53737"/>
                  </a:lnTo>
                  <a:lnTo>
                    <a:pt x="26352" y="50800"/>
                  </a:lnTo>
                  <a:lnTo>
                    <a:pt x="25002" y="49688"/>
                  </a:lnTo>
                  <a:lnTo>
                    <a:pt x="22780" y="51911"/>
                  </a:lnTo>
                  <a:lnTo>
                    <a:pt x="21113" y="52783"/>
                  </a:lnTo>
                  <a:lnTo>
                    <a:pt x="18970" y="53181"/>
                  </a:lnTo>
                  <a:lnTo>
                    <a:pt x="16827" y="52705"/>
                  </a:lnTo>
                  <a:lnTo>
                    <a:pt x="15398" y="51515"/>
                  </a:lnTo>
                  <a:lnTo>
                    <a:pt x="14128" y="47942"/>
                  </a:lnTo>
                  <a:lnTo>
                    <a:pt x="13970" y="44291"/>
                  </a:lnTo>
                  <a:lnTo>
                    <a:pt x="13970" y="15953"/>
                  </a:lnTo>
                  <a:lnTo>
                    <a:pt x="23971" y="15953"/>
                  </a:lnTo>
                  <a:lnTo>
                    <a:pt x="23971" y="12778"/>
                  </a:lnTo>
                  <a:lnTo>
                    <a:pt x="13970" y="12778"/>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3234" name="Shape 7974"/>
            <p:cNvSpPr/>
            <p:nvPr/>
          </p:nvSpPr>
          <p:spPr>
            <a:xfrm>
              <a:off x="5281945" y="6875350"/>
              <a:ext cx="26352" cy="58340"/>
            </a:xfrm>
            <a:custGeom>
              <a:avLst/>
              <a:gdLst/>
              <a:ahLst/>
              <a:cxnLst/>
              <a:rect l="0" t="0" r="0" b="0"/>
              <a:pathLst>
                <a:path w="26352" h="58340">
                  <a:moveTo>
                    <a:pt x="13256" y="0"/>
                  </a:moveTo>
                  <a:lnTo>
                    <a:pt x="10874" y="3412"/>
                  </a:lnTo>
                  <a:lnTo>
                    <a:pt x="8889" y="6112"/>
                  </a:lnTo>
                  <a:lnTo>
                    <a:pt x="6826" y="8572"/>
                  </a:lnTo>
                  <a:lnTo>
                    <a:pt x="4366" y="11271"/>
                  </a:lnTo>
                  <a:lnTo>
                    <a:pt x="1428" y="13652"/>
                  </a:lnTo>
                  <a:lnTo>
                    <a:pt x="397" y="14446"/>
                  </a:lnTo>
                  <a:lnTo>
                    <a:pt x="0" y="15239"/>
                  </a:lnTo>
                  <a:lnTo>
                    <a:pt x="397" y="15953"/>
                  </a:lnTo>
                  <a:lnTo>
                    <a:pt x="5636" y="15953"/>
                  </a:lnTo>
                  <a:lnTo>
                    <a:pt x="5636" y="45720"/>
                  </a:lnTo>
                  <a:lnTo>
                    <a:pt x="5873" y="49133"/>
                  </a:lnTo>
                  <a:lnTo>
                    <a:pt x="6350" y="51911"/>
                  </a:lnTo>
                  <a:lnTo>
                    <a:pt x="7223" y="54133"/>
                  </a:lnTo>
                  <a:lnTo>
                    <a:pt x="8334" y="55721"/>
                  </a:lnTo>
                  <a:lnTo>
                    <a:pt x="11271" y="57706"/>
                  </a:lnTo>
                  <a:lnTo>
                    <a:pt x="14763" y="58340"/>
                  </a:lnTo>
                  <a:lnTo>
                    <a:pt x="18177" y="57706"/>
                  </a:lnTo>
                  <a:lnTo>
                    <a:pt x="21352" y="56118"/>
                  </a:lnTo>
                  <a:lnTo>
                    <a:pt x="24129" y="53737"/>
                  </a:lnTo>
                  <a:lnTo>
                    <a:pt x="26352" y="50800"/>
                  </a:lnTo>
                  <a:lnTo>
                    <a:pt x="25082" y="49688"/>
                  </a:lnTo>
                  <a:lnTo>
                    <a:pt x="22859" y="51911"/>
                  </a:lnTo>
                  <a:lnTo>
                    <a:pt x="21193" y="52783"/>
                  </a:lnTo>
                  <a:lnTo>
                    <a:pt x="19050" y="53181"/>
                  </a:lnTo>
                  <a:lnTo>
                    <a:pt x="16907" y="52705"/>
                  </a:lnTo>
                  <a:lnTo>
                    <a:pt x="15478" y="51515"/>
                  </a:lnTo>
                  <a:lnTo>
                    <a:pt x="14604" y="49847"/>
                  </a:lnTo>
                  <a:lnTo>
                    <a:pt x="14208" y="47942"/>
                  </a:lnTo>
                  <a:lnTo>
                    <a:pt x="13970" y="44291"/>
                  </a:lnTo>
                  <a:lnTo>
                    <a:pt x="13970" y="15953"/>
                  </a:lnTo>
                  <a:lnTo>
                    <a:pt x="23971" y="15953"/>
                  </a:lnTo>
                  <a:lnTo>
                    <a:pt x="23971" y="12778"/>
                  </a:lnTo>
                  <a:lnTo>
                    <a:pt x="13970" y="12778"/>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3235" name="Shape 7975"/>
            <p:cNvSpPr/>
            <p:nvPr/>
          </p:nvSpPr>
          <p:spPr>
            <a:xfrm>
              <a:off x="5154151" y="6875350"/>
              <a:ext cx="26352" cy="58340"/>
            </a:xfrm>
            <a:custGeom>
              <a:avLst/>
              <a:gdLst/>
              <a:ahLst/>
              <a:cxnLst/>
              <a:rect l="0" t="0" r="0" b="0"/>
              <a:pathLst>
                <a:path w="26352" h="58340">
                  <a:moveTo>
                    <a:pt x="13334" y="0"/>
                  </a:moveTo>
                  <a:lnTo>
                    <a:pt x="10874" y="3412"/>
                  </a:lnTo>
                  <a:lnTo>
                    <a:pt x="8889" y="6112"/>
                  </a:lnTo>
                  <a:lnTo>
                    <a:pt x="4366" y="11271"/>
                  </a:lnTo>
                  <a:lnTo>
                    <a:pt x="1428" y="13652"/>
                  </a:lnTo>
                  <a:lnTo>
                    <a:pt x="397" y="14446"/>
                  </a:lnTo>
                  <a:lnTo>
                    <a:pt x="0" y="15239"/>
                  </a:lnTo>
                  <a:lnTo>
                    <a:pt x="397" y="15953"/>
                  </a:lnTo>
                  <a:lnTo>
                    <a:pt x="5636" y="15953"/>
                  </a:lnTo>
                  <a:lnTo>
                    <a:pt x="5636" y="45720"/>
                  </a:lnTo>
                  <a:lnTo>
                    <a:pt x="5873" y="49133"/>
                  </a:lnTo>
                  <a:lnTo>
                    <a:pt x="6350" y="51911"/>
                  </a:lnTo>
                  <a:lnTo>
                    <a:pt x="7223" y="54133"/>
                  </a:lnTo>
                  <a:lnTo>
                    <a:pt x="8334" y="55721"/>
                  </a:lnTo>
                  <a:lnTo>
                    <a:pt x="11271" y="57706"/>
                  </a:lnTo>
                  <a:lnTo>
                    <a:pt x="14763" y="58340"/>
                  </a:lnTo>
                  <a:lnTo>
                    <a:pt x="18177" y="57706"/>
                  </a:lnTo>
                  <a:lnTo>
                    <a:pt x="21352" y="56118"/>
                  </a:lnTo>
                  <a:lnTo>
                    <a:pt x="24129" y="53737"/>
                  </a:lnTo>
                  <a:lnTo>
                    <a:pt x="26352" y="50800"/>
                  </a:lnTo>
                  <a:lnTo>
                    <a:pt x="25082" y="49688"/>
                  </a:lnTo>
                  <a:lnTo>
                    <a:pt x="22859" y="51911"/>
                  </a:lnTo>
                  <a:lnTo>
                    <a:pt x="21193" y="52783"/>
                  </a:lnTo>
                  <a:lnTo>
                    <a:pt x="19050" y="53181"/>
                  </a:lnTo>
                  <a:lnTo>
                    <a:pt x="16907" y="52705"/>
                  </a:lnTo>
                  <a:lnTo>
                    <a:pt x="15478" y="51515"/>
                  </a:lnTo>
                  <a:lnTo>
                    <a:pt x="14604" y="49847"/>
                  </a:lnTo>
                  <a:lnTo>
                    <a:pt x="14208" y="47942"/>
                  </a:lnTo>
                  <a:lnTo>
                    <a:pt x="13970" y="44291"/>
                  </a:lnTo>
                  <a:lnTo>
                    <a:pt x="13970" y="15953"/>
                  </a:lnTo>
                  <a:lnTo>
                    <a:pt x="23971" y="15953"/>
                  </a:lnTo>
                  <a:lnTo>
                    <a:pt x="23971" y="12778"/>
                  </a:lnTo>
                  <a:lnTo>
                    <a:pt x="13970" y="12778"/>
                  </a:lnTo>
                  <a:lnTo>
                    <a:pt x="13970" y="1270"/>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3236" name="Shape 7976"/>
            <p:cNvSpPr/>
            <p:nvPr/>
          </p:nvSpPr>
          <p:spPr>
            <a:xfrm>
              <a:off x="4846096" y="6875350"/>
              <a:ext cx="26353" cy="58340"/>
            </a:xfrm>
            <a:custGeom>
              <a:avLst/>
              <a:gdLst/>
              <a:ahLst/>
              <a:cxnLst/>
              <a:rect l="0" t="0" r="0" b="0"/>
              <a:pathLst>
                <a:path w="26353" h="58340">
                  <a:moveTo>
                    <a:pt x="13256" y="0"/>
                  </a:moveTo>
                  <a:lnTo>
                    <a:pt x="10875" y="3412"/>
                  </a:lnTo>
                  <a:lnTo>
                    <a:pt x="8891" y="6112"/>
                  </a:lnTo>
                  <a:lnTo>
                    <a:pt x="4366" y="11271"/>
                  </a:lnTo>
                  <a:lnTo>
                    <a:pt x="1350" y="13652"/>
                  </a:lnTo>
                  <a:lnTo>
                    <a:pt x="397" y="14446"/>
                  </a:lnTo>
                  <a:lnTo>
                    <a:pt x="0" y="15239"/>
                  </a:lnTo>
                  <a:lnTo>
                    <a:pt x="397" y="15953"/>
                  </a:lnTo>
                  <a:lnTo>
                    <a:pt x="5636" y="15953"/>
                  </a:lnTo>
                  <a:lnTo>
                    <a:pt x="5636" y="45720"/>
                  </a:lnTo>
                  <a:lnTo>
                    <a:pt x="5875" y="49133"/>
                  </a:lnTo>
                  <a:lnTo>
                    <a:pt x="6350" y="51911"/>
                  </a:lnTo>
                  <a:lnTo>
                    <a:pt x="7223" y="54133"/>
                  </a:lnTo>
                  <a:lnTo>
                    <a:pt x="8335" y="55721"/>
                  </a:lnTo>
                  <a:lnTo>
                    <a:pt x="11192" y="57706"/>
                  </a:lnTo>
                  <a:lnTo>
                    <a:pt x="14764" y="58340"/>
                  </a:lnTo>
                  <a:lnTo>
                    <a:pt x="18177" y="57706"/>
                  </a:lnTo>
                  <a:lnTo>
                    <a:pt x="21352" y="56118"/>
                  </a:lnTo>
                  <a:lnTo>
                    <a:pt x="24131" y="53737"/>
                  </a:lnTo>
                  <a:lnTo>
                    <a:pt x="26353" y="50800"/>
                  </a:lnTo>
                  <a:lnTo>
                    <a:pt x="25083" y="49688"/>
                  </a:lnTo>
                  <a:lnTo>
                    <a:pt x="22861" y="51911"/>
                  </a:lnTo>
                  <a:lnTo>
                    <a:pt x="21194" y="52783"/>
                  </a:lnTo>
                  <a:lnTo>
                    <a:pt x="19050" y="53181"/>
                  </a:lnTo>
                  <a:lnTo>
                    <a:pt x="16907" y="52705"/>
                  </a:lnTo>
                  <a:lnTo>
                    <a:pt x="15478" y="51515"/>
                  </a:lnTo>
                  <a:lnTo>
                    <a:pt x="14130" y="47942"/>
                  </a:lnTo>
                  <a:lnTo>
                    <a:pt x="13971" y="44291"/>
                  </a:lnTo>
                  <a:lnTo>
                    <a:pt x="13971" y="15953"/>
                  </a:lnTo>
                  <a:lnTo>
                    <a:pt x="23972" y="15953"/>
                  </a:lnTo>
                  <a:lnTo>
                    <a:pt x="23972" y="12778"/>
                  </a:lnTo>
                  <a:lnTo>
                    <a:pt x="13971" y="12778"/>
                  </a:lnTo>
                  <a:lnTo>
                    <a:pt x="13971"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3237" name="Shape 7977"/>
            <p:cNvSpPr/>
            <p:nvPr/>
          </p:nvSpPr>
          <p:spPr>
            <a:xfrm>
              <a:off x="6302707" y="6865032"/>
              <a:ext cx="45957" cy="68658"/>
            </a:xfrm>
            <a:custGeom>
              <a:avLst/>
              <a:gdLst/>
              <a:ahLst/>
              <a:cxnLst/>
              <a:rect l="0" t="0" r="0" b="0"/>
              <a:pathLst>
                <a:path w="45957" h="68658">
                  <a:moveTo>
                    <a:pt x="38813" y="0"/>
                  </a:moveTo>
                  <a:lnTo>
                    <a:pt x="24210" y="4365"/>
                  </a:lnTo>
                  <a:lnTo>
                    <a:pt x="24210" y="5952"/>
                  </a:lnTo>
                  <a:lnTo>
                    <a:pt x="26591" y="5873"/>
                  </a:lnTo>
                  <a:lnTo>
                    <a:pt x="29131" y="6191"/>
                  </a:lnTo>
                  <a:lnTo>
                    <a:pt x="30401" y="7222"/>
                  </a:lnTo>
                  <a:lnTo>
                    <a:pt x="30956" y="10875"/>
                  </a:lnTo>
                  <a:lnTo>
                    <a:pt x="30956" y="26352"/>
                  </a:lnTo>
                  <a:lnTo>
                    <a:pt x="28575" y="24447"/>
                  </a:lnTo>
                  <a:lnTo>
                    <a:pt x="26113" y="23097"/>
                  </a:lnTo>
                  <a:lnTo>
                    <a:pt x="23495" y="22303"/>
                  </a:lnTo>
                  <a:lnTo>
                    <a:pt x="22684" y="22239"/>
                  </a:lnTo>
                  <a:lnTo>
                    <a:pt x="20796" y="24843"/>
                  </a:lnTo>
                  <a:lnTo>
                    <a:pt x="24210" y="25478"/>
                  </a:lnTo>
                  <a:lnTo>
                    <a:pt x="27385" y="27305"/>
                  </a:lnTo>
                  <a:lnTo>
                    <a:pt x="29686" y="30400"/>
                  </a:lnTo>
                  <a:lnTo>
                    <a:pt x="30956" y="34766"/>
                  </a:lnTo>
                  <a:lnTo>
                    <a:pt x="30956" y="57546"/>
                  </a:lnTo>
                  <a:lnTo>
                    <a:pt x="29845" y="59927"/>
                  </a:lnTo>
                  <a:lnTo>
                    <a:pt x="27781" y="61833"/>
                  </a:lnTo>
                  <a:lnTo>
                    <a:pt x="25162" y="63102"/>
                  </a:lnTo>
                  <a:lnTo>
                    <a:pt x="22145" y="63500"/>
                  </a:lnTo>
                  <a:lnTo>
                    <a:pt x="18891" y="63023"/>
                  </a:lnTo>
                  <a:lnTo>
                    <a:pt x="15716" y="61515"/>
                  </a:lnTo>
                  <a:lnTo>
                    <a:pt x="12938" y="58896"/>
                  </a:lnTo>
                  <a:lnTo>
                    <a:pt x="10636" y="55006"/>
                  </a:lnTo>
                  <a:lnTo>
                    <a:pt x="9128" y="49768"/>
                  </a:lnTo>
                  <a:lnTo>
                    <a:pt x="8494" y="43180"/>
                  </a:lnTo>
                  <a:lnTo>
                    <a:pt x="9049" y="37068"/>
                  </a:lnTo>
                  <a:lnTo>
                    <a:pt x="10477" y="32465"/>
                  </a:lnTo>
                  <a:lnTo>
                    <a:pt x="12620" y="28971"/>
                  </a:lnTo>
                  <a:lnTo>
                    <a:pt x="15160" y="26670"/>
                  </a:lnTo>
                  <a:lnTo>
                    <a:pt x="17939" y="25321"/>
                  </a:lnTo>
                  <a:lnTo>
                    <a:pt x="20796" y="24843"/>
                  </a:lnTo>
                  <a:lnTo>
                    <a:pt x="22684" y="22239"/>
                  </a:lnTo>
                  <a:lnTo>
                    <a:pt x="20479" y="22066"/>
                  </a:lnTo>
                  <a:lnTo>
                    <a:pt x="15081" y="22940"/>
                  </a:lnTo>
                  <a:lnTo>
                    <a:pt x="10238" y="25478"/>
                  </a:lnTo>
                  <a:lnTo>
                    <a:pt x="6112" y="29368"/>
                  </a:lnTo>
                  <a:lnTo>
                    <a:pt x="2857" y="34368"/>
                  </a:lnTo>
                  <a:lnTo>
                    <a:pt x="713" y="40163"/>
                  </a:lnTo>
                  <a:lnTo>
                    <a:pt x="0" y="46433"/>
                  </a:lnTo>
                  <a:lnTo>
                    <a:pt x="556" y="53181"/>
                  </a:lnTo>
                  <a:lnTo>
                    <a:pt x="2223" y="58420"/>
                  </a:lnTo>
                  <a:lnTo>
                    <a:pt x="4682" y="62388"/>
                  </a:lnTo>
                  <a:lnTo>
                    <a:pt x="7541" y="65166"/>
                  </a:lnTo>
                  <a:lnTo>
                    <a:pt x="10557" y="66912"/>
                  </a:lnTo>
                  <a:lnTo>
                    <a:pt x="13572" y="68025"/>
                  </a:lnTo>
                  <a:lnTo>
                    <a:pt x="16113" y="68580"/>
                  </a:lnTo>
                  <a:lnTo>
                    <a:pt x="18019" y="68658"/>
                  </a:lnTo>
                  <a:lnTo>
                    <a:pt x="22860" y="68025"/>
                  </a:lnTo>
                  <a:lnTo>
                    <a:pt x="26432" y="66516"/>
                  </a:lnTo>
                  <a:lnTo>
                    <a:pt x="29051" y="64452"/>
                  </a:lnTo>
                  <a:lnTo>
                    <a:pt x="30798" y="62308"/>
                  </a:lnTo>
                  <a:lnTo>
                    <a:pt x="30956" y="62308"/>
                  </a:lnTo>
                  <a:lnTo>
                    <a:pt x="30956" y="68341"/>
                  </a:lnTo>
                  <a:lnTo>
                    <a:pt x="31353" y="68658"/>
                  </a:lnTo>
                  <a:lnTo>
                    <a:pt x="38813" y="66039"/>
                  </a:lnTo>
                  <a:lnTo>
                    <a:pt x="45957" y="63500"/>
                  </a:lnTo>
                  <a:lnTo>
                    <a:pt x="45957" y="61912"/>
                  </a:lnTo>
                  <a:lnTo>
                    <a:pt x="43180" y="61912"/>
                  </a:lnTo>
                  <a:lnTo>
                    <a:pt x="41275" y="61595"/>
                  </a:lnTo>
                  <a:lnTo>
                    <a:pt x="40164" y="60801"/>
                  </a:lnTo>
                  <a:lnTo>
                    <a:pt x="39529" y="59689"/>
                  </a:lnTo>
                  <a:lnTo>
                    <a:pt x="39291" y="56356"/>
                  </a:lnTo>
                  <a:lnTo>
                    <a:pt x="39291" y="158"/>
                  </a:lnTo>
                  <a:lnTo>
                    <a:pt x="38813" y="0"/>
                  </a:lnTo>
                  <a:close/>
                </a:path>
              </a:pathLst>
            </a:custGeom>
            <a:solidFill>
              <a:srgbClr val="000000"/>
            </a:solidFill>
          </p:spPr>
          <p:txBody>
            <a:bodyPr vert="horz" lIns="91440" tIns="45720" rIns="91440" bIns="45720" anchor="t"/>
            <a:lstStyle/>
            <a:p>
              <a:endParaRPr lang="en-IN"/>
            </a:p>
          </p:txBody>
        </p:sp>
        <p:sp>
          <p:nvSpPr>
            <p:cNvPr id="3238" name="Shape 7978"/>
            <p:cNvSpPr/>
            <p:nvPr/>
          </p:nvSpPr>
          <p:spPr>
            <a:xfrm>
              <a:off x="6209521" y="6887098"/>
              <a:ext cx="40163" cy="46592"/>
            </a:xfrm>
            <a:custGeom>
              <a:avLst/>
              <a:gdLst/>
              <a:ahLst/>
              <a:cxnLst/>
              <a:rect l="0" t="0" r="0" b="0"/>
              <a:pathLst>
                <a:path w="40163" h="46592">
                  <a:moveTo>
                    <a:pt x="18097" y="0"/>
                  </a:moveTo>
                  <a:lnTo>
                    <a:pt x="12858" y="555"/>
                  </a:lnTo>
                  <a:lnTo>
                    <a:pt x="8731" y="1983"/>
                  </a:lnTo>
                  <a:lnTo>
                    <a:pt x="5636" y="4048"/>
                  </a:lnTo>
                  <a:lnTo>
                    <a:pt x="3571" y="6430"/>
                  </a:lnTo>
                  <a:lnTo>
                    <a:pt x="2302" y="8811"/>
                  </a:lnTo>
                  <a:lnTo>
                    <a:pt x="1904" y="11033"/>
                  </a:lnTo>
                  <a:lnTo>
                    <a:pt x="2143" y="12382"/>
                  </a:lnTo>
                  <a:lnTo>
                    <a:pt x="2937" y="13811"/>
                  </a:lnTo>
                  <a:lnTo>
                    <a:pt x="4205" y="14922"/>
                  </a:lnTo>
                  <a:lnTo>
                    <a:pt x="6191" y="15398"/>
                  </a:lnTo>
                  <a:lnTo>
                    <a:pt x="7937" y="15002"/>
                  </a:lnTo>
                  <a:lnTo>
                    <a:pt x="9366" y="13970"/>
                  </a:lnTo>
                  <a:lnTo>
                    <a:pt x="10318" y="12621"/>
                  </a:lnTo>
                  <a:lnTo>
                    <a:pt x="10635" y="11112"/>
                  </a:lnTo>
                  <a:lnTo>
                    <a:pt x="10398" y="9366"/>
                  </a:lnTo>
                  <a:lnTo>
                    <a:pt x="10159" y="7223"/>
                  </a:lnTo>
                  <a:lnTo>
                    <a:pt x="10794" y="5158"/>
                  </a:lnTo>
                  <a:lnTo>
                    <a:pt x="12382" y="3651"/>
                  </a:lnTo>
                  <a:lnTo>
                    <a:pt x="14683" y="2698"/>
                  </a:lnTo>
                  <a:lnTo>
                    <a:pt x="17144" y="2381"/>
                  </a:lnTo>
                  <a:lnTo>
                    <a:pt x="19684" y="2698"/>
                  </a:lnTo>
                  <a:lnTo>
                    <a:pt x="22145" y="3810"/>
                  </a:lnTo>
                  <a:lnTo>
                    <a:pt x="24049" y="6350"/>
                  </a:lnTo>
                  <a:lnTo>
                    <a:pt x="24765" y="10636"/>
                  </a:lnTo>
                  <a:lnTo>
                    <a:pt x="24765" y="16668"/>
                  </a:lnTo>
                  <a:lnTo>
                    <a:pt x="24032" y="16957"/>
                  </a:lnTo>
                  <a:lnTo>
                    <a:pt x="24765" y="19050"/>
                  </a:lnTo>
                  <a:lnTo>
                    <a:pt x="24765" y="33417"/>
                  </a:lnTo>
                  <a:lnTo>
                    <a:pt x="24288" y="36750"/>
                  </a:lnTo>
                  <a:lnTo>
                    <a:pt x="23255" y="37941"/>
                  </a:lnTo>
                  <a:lnTo>
                    <a:pt x="21431" y="39052"/>
                  </a:lnTo>
                  <a:lnTo>
                    <a:pt x="18812" y="40083"/>
                  </a:lnTo>
                  <a:lnTo>
                    <a:pt x="15318" y="40798"/>
                  </a:lnTo>
                  <a:lnTo>
                    <a:pt x="12779" y="40322"/>
                  </a:lnTo>
                  <a:lnTo>
                    <a:pt x="10714" y="38735"/>
                  </a:lnTo>
                  <a:lnTo>
                    <a:pt x="9287" y="36273"/>
                  </a:lnTo>
                  <a:lnTo>
                    <a:pt x="8731" y="33098"/>
                  </a:lnTo>
                  <a:lnTo>
                    <a:pt x="8731" y="32940"/>
                  </a:lnTo>
                  <a:lnTo>
                    <a:pt x="8890" y="31036"/>
                  </a:lnTo>
                  <a:lnTo>
                    <a:pt x="9604" y="28971"/>
                  </a:lnTo>
                  <a:lnTo>
                    <a:pt x="11192" y="26590"/>
                  </a:lnTo>
                  <a:lnTo>
                    <a:pt x="13969" y="24129"/>
                  </a:lnTo>
                  <a:lnTo>
                    <a:pt x="18415" y="21589"/>
                  </a:lnTo>
                  <a:lnTo>
                    <a:pt x="24765" y="19050"/>
                  </a:lnTo>
                  <a:lnTo>
                    <a:pt x="24032" y="16957"/>
                  </a:lnTo>
                  <a:lnTo>
                    <a:pt x="17303" y="19605"/>
                  </a:lnTo>
                  <a:lnTo>
                    <a:pt x="11192" y="22383"/>
                  </a:lnTo>
                  <a:lnTo>
                    <a:pt x="6350" y="25161"/>
                  </a:lnTo>
                  <a:lnTo>
                    <a:pt x="2857" y="28177"/>
                  </a:lnTo>
                  <a:lnTo>
                    <a:pt x="714" y="31830"/>
                  </a:lnTo>
                  <a:lnTo>
                    <a:pt x="0" y="36273"/>
                  </a:lnTo>
                  <a:lnTo>
                    <a:pt x="952" y="40639"/>
                  </a:lnTo>
                  <a:lnTo>
                    <a:pt x="3333" y="43893"/>
                  </a:lnTo>
                  <a:lnTo>
                    <a:pt x="6667" y="45958"/>
                  </a:lnTo>
                  <a:lnTo>
                    <a:pt x="10555" y="46592"/>
                  </a:lnTo>
                  <a:lnTo>
                    <a:pt x="14604" y="45958"/>
                  </a:lnTo>
                  <a:lnTo>
                    <a:pt x="18415" y="44211"/>
                  </a:lnTo>
                  <a:lnTo>
                    <a:pt x="24923" y="39370"/>
                  </a:lnTo>
                  <a:lnTo>
                    <a:pt x="25400" y="42306"/>
                  </a:lnTo>
                  <a:lnTo>
                    <a:pt x="26352" y="44371"/>
                  </a:lnTo>
                  <a:lnTo>
                    <a:pt x="27622" y="45720"/>
                  </a:lnTo>
                  <a:lnTo>
                    <a:pt x="28971" y="46354"/>
                  </a:lnTo>
                  <a:lnTo>
                    <a:pt x="31352" y="46592"/>
                  </a:lnTo>
                  <a:lnTo>
                    <a:pt x="32780" y="46433"/>
                  </a:lnTo>
                  <a:lnTo>
                    <a:pt x="34766" y="45878"/>
                  </a:lnTo>
                  <a:lnTo>
                    <a:pt x="37227" y="44450"/>
                  </a:lnTo>
                  <a:lnTo>
                    <a:pt x="40163" y="41592"/>
                  </a:lnTo>
                  <a:lnTo>
                    <a:pt x="40163" y="39052"/>
                  </a:lnTo>
                  <a:lnTo>
                    <a:pt x="38337" y="40322"/>
                  </a:lnTo>
                  <a:lnTo>
                    <a:pt x="35718" y="40957"/>
                  </a:lnTo>
                  <a:lnTo>
                    <a:pt x="34052" y="40402"/>
                  </a:lnTo>
                  <a:lnTo>
                    <a:pt x="33178" y="39131"/>
                  </a:lnTo>
                  <a:lnTo>
                    <a:pt x="32860" y="35162"/>
                  </a:lnTo>
                  <a:lnTo>
                    <a:pt x="32860" y="15875"/>
                  </a:lnTo>
                  <a:lnTo>
                    <a:pt x="32305" y="9127"/>
                  </a:lnTo>
                  <a:lnTo>
                    <a:pt x="31036" y="5714"/>
                  </a:lnTo>
                  <a:lnTo>
                    <a:pt x="28495" y="2777"/>
                  </a:lnTo>
                  <a:lnTo>
                    <a:pt x="26669" y="1587"/>
                  </a:lnTo>
                  <a:lnTo>
                    <a:pt x="24288"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3239" name="Shape 7979"/>
            <p:cNvSpPr/>
            <p:nvPr/>
          </p:nvSpPr>
          <p:spPr>
            <a:xfrm>
              <a:off x="6064741" y="6887098"/>
              <a:ext cx="39528" cy="46592"/>
            </a:xfrm>
            <a:custGeom>
              <a:avLst/>
              <a:gdLst/>
              <a:ahLst/>
              <a:cxnLst/>
              <a:rect l="0" t="0" r="0" b="0"/>
              <a:pathLst>
                <a:path w="39528" h="46592">
                  <a:moveTo>
                    <a:pt x="20161" y="0"/>
                  </a:moveTo>
                  <a:lnTo>
                    <a:pt x="18019" y="3571"/>
                  </a:lnTo>
                  <a:lnTo>
                    <a:pt x="21431" y="4127"/>
                  </a:lnTo>
                  <a:lnTo>
                    <a:pt x="23812" y="5556"/>
                  </a:lnTo>
                  <a:lnTo>
                    <a:pt x="25400" y="7540"/>
                  </a:lnTo>
                  <a:lnTo>
                    <a:pt x="26511" y="9921"/>
                  </a:lnTo>
                  <a:lnTo>
                    <a:pt x="27544" y="15002"/>
                  </a:lnTo>
                  <a:lnTo>
                    <a:pt x="7143" y="15002"/>
                  </a:lnTo>
                  <a:lnTo>
                    <a:pt x="7858" y="12064"/>
                  </a:lnTo>
                  <a:lnTo>
                    <a:pt x="8731" y="9525"/>
                  </a:lnTo>
                  <a:lnTo>
                    <a:pt x="9842" y="7540"/>
                  </a:lnTo>
                  <a:lnTo>
                    <a:pt x="11112" y="6032"/>
                  </a:lnTo>
                  <a:lnTo>
                    <a:pt x="14287" y="4127"/>
                  </a:lnTo>
                  <a:lnTo>
                    <a:pt x="18019" y="3571"/>
                  </a:lnTo>
                  <a:lnTo>
                    <a:pt x="20161" y="0"/>
                  </a:lnTo>
                  <a:lnTo>
                    <a:pt x="15955" y="476"/>
                  </a:lnTo>
                  <a:lnTo>
                    <a:pt x="11430" y="2222"/>
                  </a:lnTo>
                  <a:lnTo>
                    <a:pt x="7143" y="5317"/>
                  </a:lnTo>
                  <a:lnTo>
                    <a:pt x="3492" y="9921"/>
                  </a:lnTo>
                  <a:lnTo>
                    <a:pt x="952" y="16192"/>
                  </a:lnTo>
                  <a:lnTo>
                    <a:pt x="0" y="24367"/>
                  </a:lnTo>
                  <a:lnTo>
                    <a:pt x="397" y="29368"/>
                  </a:lnTo>
                  <a:lnTo>
                    <a:pt x="1350" y="33733"/>
                  </a:lnTo>
                  <a:lnTo>
                    <a:pt x="2857" y="37543"/>
                  </a:lnTo>
                  <a:lnTo>
                    <a:pt x="5080" y="40718"/>
                  </a:lnTo>
                  <a:lnTo>
                    <a:pt x="7778" y="43258"/>
                  </a:lnTo>
                  <a:lnTo>
                    <a:pt x="10953" y="45085"/>
                  </a:lnTo>
                  <a:lnTo>
                    <a:pt x="14526" y="46196"/>
                  </a:lnTo>
                  <a:lnTo>
                    <a:pt x="18494" y="46592"/>
                  </a:lnTo>
                  <a:lnTo>
                    <a:pt x="23495" y="45958"/>
                  </a:lnTo>
                  <a:lnTo>
                    <a:pt x="27702" y="44371"/>
                  </a:lnTo>
                  <a:lnTo>
                    <a:pt x="31194" y="42148"/>
                  </a:lnTo>
                  <a:lnTo>
                    <a:pt x="33972" y="39448"/>
                  </a:lnTo>
                  <a:lnTo>
                    <a:pt x="36195" y="36671"/>
                  </a:lnTo>
                  <a:lnTo>
                    <a:pt x="37782" y="33972"/>
                  </a:lnTo>
                  <a:lnTo>
                    <a:pt x="38893" y="31671"/>
                  </a:lnTo>
                  <a:lnTo>
                    <a:pt x="39528" y="30003"/>
                  </a:lnTo>
                  <a:lnTo>
                    <a:pt x="37941" y="29368"/>
                  </a:lnTo>
                  <a:lnTo>
                    <a:pt x="34925" y="33654"/>
                  </a:lnTo>
                  <a:lnTo>
                    <a:pt x="32702" y="35877"/>
                  </a:lnTo>
                  <a:lnTo>
                    <a:pt x="29925" y="37861"/>
                  </a:lnTo>
                  <a:lnTo>
                    <a:pt x="26591" y="39211"/>
                  </a:lnTo>
                  <a:lnTo>
                    <a:pt x="22542" y="39767"/>
                  </a:lnTo>
                  <a:lnTo>
                    <a:pt x="19208" y="39370"/>
                  </a:lnTo>
                  <a:lnTo>
                    <a:pt x="15875" y="38021"/>
                  </a:lnTo>
                  <a:lnTo>
                    <a:pt x="12700" y="35560"/>
                  </a:lnTo>
                  <a:lnTo>
                    <a:pt x="10001" y="31591"/>
                  </a:lnTo>
                  <a:lnTo>
                    <a:pt x="8890" y="28971"/>
                  </a:lnTo>
                  <a:lnTo>
                    <a:pt x="7937" y="25876"/>
                  </a:lnTo>
                  <a:lnTo>
                    <a:pt x="7302" y="22305"/>
                  </a:lnTo>
                  <a:lnTo>
                    <a:pt x="6826" y="18177"/>
                  </a:lnTo>
                  <a:lnTo>
                    <a:pt x="37624" y="18177"/>
                  </a:lnTo>
                  <a:lnTo>
                    <a:pt x="36989" y="13652"/>
                  </a:lnTo>
                  <a:lnTo>
                    <a:pt x="35798" y="9842"/>
                  </a:lnTo>
                  <a:lnTo>
                    <a:pt x="34131" y="6667"/>
                  </a:lnTo>
                  <a:lnTo>
                    <a:pt x="32067" y="4206"/>
                  </a:lnTo>
                  <a:lnTo>
                    <a:pt x="29527" y="2302"/>
                  </a:lnTo>
                  <a:lnTo>
                    <a:pt x="26750" y="1031"/>
                  </a:lnTo>
                  <a:lnTo>
                    <a:pt x="23575" y="237"/>
                  </a:lnTo>
                  <a:lnTo>
                    <a:pt x="20161" y="0"/>
                  </a:lnTo>
                  <a:close/>
                </a:path>
              </a:pathLst>
            </a:custGeom>
            <a:solidFill>
              <a:srgbClr val="000000"/>
            </a:solidFill>
          </p:spPr>
          <p:txBody>
            <a:bodyPr vert="horz" lIns="91440" tIns="45720" rIns="91440" bIns="45720" anchor="t"/>
            <a:lstStyle/>
            <a:p>
              <a:endParaRPr lang="en-IN"/>
            </a:p>
          </p:txBody>
        </p:sp>
        <p:sp>
          <p:nvSpPr>
            <p:cNvPr id="3240" name="Shape 7980"/>
            <p:cNvSpPr/>
            <p:nvPr/>
          </p:nvSpPr>
          <p:spPr>
            <a:xfrm>
              <a:off x="5982747" y="6865032"/>
              <a:ext cx="45957" cy="68658"/>
            </a:xfrm>
            <a:custGeom>
              <a:avLst/>
              <a:gdLst/>
              <a:ahLst/>
              <a:cxnLst/>
              <a:rect l="0" t="0" r="0" b="0"/>
              <a:pathLst>
                <a:path w="45957" h="68658">
                  <a:moveTo>
                    <a:pt x="38813" y="0"/>
                  </a:moveTo>
                  <a:lnTo>
                    <a:pt x="24208" y="4365"/>
                  </a:lnTo>
                  <a:lnTo>
                    <a:pt x="24208" y="5952"/>
                  </a:lnTo>
                  <a:lnTo>
                    <a:pt x="26589" y="5873"/>
                  </a:lnTo>
                  <a:lnTo>
                    <a:pt x="29130" y="6191"/>
                  </a:lnTo>
                  <a:lnTo>
                    <a:pt x="30399" y="7222"/>
                  </a:lnTo>
                  <a:lnTo>
                    <a:pt x="30956" y="10875"/>
                  </a:lnTo>
                  <a:lnTo>
                    <a:pt x="30956" y="26352"/>
                  </a:lnTo>
                  <a:lnTo>
                    <a:pt x="28575" y="24447"/>
                  </a:lnTo>
                  <a:lnTo>
                    <a:pt x="26113" y="23097"/>
                  </a:lnTo>
                  <a:lnTo>
                    <a:pt x="23414" y="22303"/>
                  </a:lnTo>
                  <a:lnTo>
                    <a:pt x="22681" y="22244"/>
                  </a:lnTo>
                  <a:lnTo>
                    <a:pt x="20796" y="24843"/>
                  </a:lnTo>
                  <a:lnTo>
                    <a:pt x="24208" y="25478"/>
                  </a:lnTo>
                  <a:lnTo>
                    <a:pt x="27383" y="27305"/>
                  </a:lnTo>
                  <a:lnTo>
                    <a:pt x="29686" y="30400"/>
                  </a:lnTo>
                  <a:lnTo>
                    <a:pt x="30956" y="34766"/>
                  </a:lnTo>
                  <a:lnTo>
                    <a:pt x="30956" y="57546"/>
                  </a:lnTo>
                  <a:lnTo>
                    <a:pt x="29844" y="59927"/>
                  </a:lnTo>
                  <a:lnTo>
                    <a:pt x="27781" y="61833"/>
                  </a:lnTo>
                  <a:lnTo>
                    <a:pt x="25161" y="63102"/>
                  </a:lnTo>
                  <a:lnTo>
                    <a:pt x="22144" y="63500"/>
                  </a:lnTo>
                  <a:lnTo>
                    <a:pt x="18891" y="63023"/>
                  </a:lnTo>
                  <a:lnTo>
                    <a:pt x="15716" y="61515"/>
                  </a:lnTo>
                  <a:lnTo>
                    <a:pt x="12937" y="58896"/>
                  </a:lnTo>
                  <a:lnTo>
                    <a:pt x="10636" y="55006"/>
                  </a:lnTo>
                  <a:lnTo>
                    <a:pt x="9127" y="49768"/>
                  </a:lnTo>
                  <a:lnTo>
                    <a:pt x="8492" y="43180"/>
                  </a:lnTo>
                  <a:lnTo>
                    <a:pt x="9048" y="37068"/>
                  </a:lnTo>
                  <a:lnTo>
                    <a:pt x="10477" y="32465"/>
                  </a:lnTo>
                  <a:lnTo>
                    <a:pt x="12541" y="28971"/>
                  </a:lnTo>
                  <a:lnTo>
                    <a:pt x="15081" y="26670"/>
                  </a:lnTo>
                  <a:lnTo>
                    <a:pt x="17938" y="25321"/>
                  </a:lnTo>
                  <a:lnTo>
                    <a:pt x="20796" y="24843"/>
                  </a:lnTo>
                  <a:lnTo>
                    <a:pt x="22681" y="22244"/>
                  </a:lnTo>
                  <a:lnTo>
                    <a:pt x="20478" y="22066"/>
                  </a:lnTo>
                  <a:lnTo>
                    <a:pt x="15081" y="22940"/>
                  </a:lnTo>
                  <a:lnTo>
                    <a:pt x="10238" y="25478"/>
                  </a:lnTo>
                  <a:lnTo>
                    <a:pt x="6111" y="29368"/>
                  </a:lnTo>
                  <a:lnTo>
                    <a:pt x="2857" y="34368"/>
                  </a:lnTo>
                  <a:lnTo>
                    <a:pt x="713" y="40163"/>
                  </a:lnTo>
                  <a:lnTo>
                    <a:pt x="0" y="46433"/>
                  </a:lnTo>
                  <a:lnTo>
                    <a:pt x="555" y="53181"/>
                  </a:lnTo>
                  <a:lnTo>
                    <a:pt x="2222" y="58420"/>
                  </a:lnTo>
                  <a:lnTo>
                    <a:pt x="4682" y="62388"/>
                  </a:lnTo>
                  <a:lnTo>
                    <a:pt x="7539" y="65166"/>
                  </a:lnTo>
                  <a:lnTo>
                    <a:pt x="10555" y="66912"/>
                  </a:lnTo>
                  <a:lnTo>
                    <a:pt x="13572" y="68025"/>
                  </a:lnTo>
                  <a:lnTo>
                    <a:pt x="16112" y="68580"/>
                  </a:lnTo>
                  <a:lnTo>
                    <a:pt x="18017" y="68658"/>
                  </a:lnTo>
                  <a:lnTo>
                    <a:pt x="22859" y="68025"/>
                  </a:lnTo>
                  <a:lnTo>
                    <a:pt x="26430" y="66516"/>
                  </a:lnTo>
                  <a:lnTo>
                    <a:pt x="29050" y="64452"/>
                  </a:lnTo>
                  <a:lnTo>
                    <a:pt x="30797" y="62308"/>
                  </a:lnTo>
                  <a:lnTo>
                    <a:pt x="30956" y="62308"/>
                  </a:lnTo>
                  <a:lnTo>
                    <a:pt x="30956" y="68341"/>
                  </a:lnTo>
                  <a:lnTo>
                    <a:pt x="31352" y="68658"/>
                  </a:lnTo>
                  <a:lnTo>
                    <a:pt x="38813" y="66039"/>
                  </a:lnTo>
                  <a:lnTo>
                    <a:pt x="45957" y="63500"/>
                  </a:lnTo>
                  <a:lnTo>
                    <a:pt x="45957" y="61912"/>
                  </a:lnTo>
                  <a:lnTo>
                    <a:pt x="43179" y="61912"/>
                  </a:lnTo>
                  <a:lnTo>
                    <a:pt x="41275" y="61595"/>
                  </a:lnTo>
                  <a:lnTo>
                    <a:pt x="40163" y="60801"/>
                  </a:lnTo>
                  <a:lnTo>
                    <a:pt x="39528" y="59689"/>
                  </a:lnTo>
                  <a:lnTo>
                    <a:pt x="39289" y="56356"/>
                  </a:lnTo>
                  <a:lnTo>
                    <a:pt x="39289" y="158"/>
                  </a:lnTo>
                  <a:lnTo>
                    <a:pt x="38813" y="0"/>
                  </a:lnTo>
                  <a:close/>
                </a:path>
              </a:pathLst>
            </a:custGeom>
            <a:solidFill>
              <a:srgbClr val="000000"/>
            </a:solidFill>
          </p:spPr>
          <p:txBody>
            <a:bodyPr vert="horz" lIns="91440" tIns="45720" rIns="91440" bIns="45720" anchor="t"/>
            <a:lstStyle/>
            <a:p>
              <a:endParaRPr lang="en-IN"/>
            </a:p>
          </p:txBody>
        </p:sp>
        <p:sp>
          <p:nvSpPr>
            <p:cNvPr id="3241" name="Shape 7981"/>
            <p:cNvSpPr/>
            <p:nvPr/>
          </p:nvSpPr>
          <p:spPr>
            <a:xfrm>
              <a:off x="5927105" y="6887098"/>
              <a:ext cx="23495" cy="45561"/>
            </a:xfrm>
            <a:custGeom>
              <a:avLst/>
              <a:gdLst/>
              <a:ahLst/>
              <a:cxnLst/>
              <a:rect l="0" t="0" r="0" b="0"/>
              <a:pathLst>
                <a:path w="23495" h="45561">
                  <a:moveTo>
                    <a:pt x="15796" y="0"/>
                  </a:moveTo>
                  <a:lnTo>
                    <a:pt x="397" y="5477"/>
                  </a:lnTo>
                  <a:lnTo>
                    <a:pt x="397" y="6985"/>
                  </a:lnTo>
                  <a:lnTo>
                    <a:pt x="4366" y="6587"/>
                  </a:lnTo>
                  <a:lnTo>
                    <a:pt x="5636" y="6667"/>
                  </a:lnTo>
                  <a:lnTo>
                    <a:pt x="6747" y="7381"/>
                  </a:lnTo>
                  <a:lnTo>
                    <a:pt x="7541" y="9127"/>
                  </a:lnTo>
                  <a:lnTo>
                    <a:pt x="7858" y="12461"/>
                  </a:lnTo>
                  <a:lnTo>
                    <a:pt x="7858" y="35480"/>
                  </a:lnTo>
                  <a:lnTo>
                    <a:pt x="7699" y="38735"/>
                  </a:lnTo>
                  <a:lnTo>
                    <a:pt x="7143" y="41116"/>
                  </a:lnTo>
                  <a:lnTo>
                    <a:pt x="6191" y="42623"/>
                  </a:lnTo>
                  <a:lnTo>
                    <a:pt x="4762" y="43417"/>
                  </a:lnTo>
                  <a:lnTo>
                    <a:pt x="2778" y="43893"/>
                  </a:lnTo>
                  <a:lnTo>
                    <a:pt x="0" y="44132"/>
                  </a:lnTo>
                  <a:lnTo>
                    <a:pt x="0" y="45561"/>
                  </a:lnTo>
                  <a:lnTo>
                    <a:pt x="23495" y="45561"/>
                  </a:lnTo>
                  <a:lnTo>
                    <a:pt x="23495" y="44132"/>
                  </a:lnTo>
                  <a:lnTo>
                    <a:pt x="19447" y="43497"/>
                  </a:lnTo>
                  <a:lnTo>
                    <a:pt x="18177" y="42862"/>
                  </a:lnTo>
                  <a:lnTo>
                    <a:pt x="17303" y="42068"/>
                  </a:lnTo>
                  <a:lnTo>
                    <a:pt x="16351" y="3952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3242" name="Shape 7982"/>
            <p:cNvSpPr/>
            <p:nvPr/>
          </p:nvSpPr>
          <p:spPr>
            <a:xfrm>
              <a:off x="5732001" y="6887098"/>
              <a:ext cx="23495" cy="45561"/>
            </a:xfrm>
            <a:custGeom>
              <a:avLst/>
              <a:gdLst/>
              <a:ahLst/>
              <a:cxnLst/>
              <a:rect l="0" t="0" r="0" b="0"/>
              <a:pathLst>
                <a:path w="23495" h="45561">
                  <a:moveTo>
                    <a:pt x="15716" y="0"/>
                  </a:moveTo>
                  <a:lnTo>
                    <a:pt x="397" y="5477"/>
                  </a:lnTo>
                  <a:lnTo>
                    <a:pt x="397" y="6985"/>
                  </a:lnTo>
                  <a:lnTo>
                    <a:pt x="4366" y="6587"/>
                  </a:lnTo>
                  <a:lnTo>
                    <a:pt x="5556" y="6667"/>
                  </a:lnTo>
                  <a:lnTo>
                    <a:pt x="6667" y="7381"/>
                  </a:lnTo>
                  <a:lnTo>
                    <a:pt x="7461" y="9127"/>
                  </a:lnTo>
                  <a:lnTo>
                    <a:pt x="7778" y="12461"/>
                  </a:lnTo>
                  <a:lnTo>
                    <a:pt x="7778" y="35480"/>
                  </a:lnTo>
                  <a:lnTo>
                    <a:pt x="7620" y="38735"/>
                  </a:lnTo>
                  <a:lnTo>
                    <a:pt x="7143" y="41116"/>
                  </a:lnTo>
                  <a:lnTo>
                    <a:pt x="6191" y="42623"/>
                  </a:lnTo>
                  <a:lnTo>
                    <a:pt x="4762" y="43417"/>
                  </a:lnTo>
                  <a:lnTo>
                    <a:pt x="2778" y="43893"/>
                  </a:lnTo>
                  <a:lnTo>
                    <a:pt x="0" y="44132"/>
                  </a:lnTo>
                  <a:lnTo>
                    <a:pt x="0" y="45561"/>
                  </a:lnTo>
                  <a:lnTo>
                    <a:pt x="23495" y="45561"/>
                  </a:lnTo>
                  <a:lnTo>
                    <a:pt x="23495" y="44132"/>
                  </a:lnTo>
                  <a:lnTo>
                    <a:pt x="19447" y="43497"/>
                  </a:lnTo>
                  <a:lnTo>
                    <a:pt x="17224" y="42068"/>
                  </a:lnTo>
                  <a:lnTo>
                    <a:pt x="16351" y="3952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3243" name="Shape 7983"/>
            <p:cNvSpPr/>
            <p:nvPr/>
          </p:nvSpPr>
          <p:spPr>
            <a:xfrm>
              <a:off x="5512371" y="6887098"/>
              <a:ext cx="43656" cy="46592"/>
            </a:xfrm>
            <a:custGeom>
              <a:avLst/>
              <a:gdLst/>
              <a:ahLst/>
              <a:cxnLst/>
              <a:rect l="0" t="0" r="0" b="0"/>
              <a:pathLst>
                <a:path w="43656" h="46592">
                  <a:moveTo>
                    <a:pt x="21431" y="0"/>
                  </a:moveTo>
                  <a:lnTo>
                    <a:pt x="20637" y="2777"/>
                  </a:lnTo>
                  <a:lnTo>
                    <a:pt x="24843" y="3651"/>
                  </a:lnTo>
                  <a:lnTo>
                    <a:pt x="28336" y="6032"/>
                  </a:lnTo>
                  <a:lnTo>
                    <a:pt x="31114" y="9762"/>
                  </a:lnTo>
                  <a:lnTo>
                    <a:pt x="33098" y="14446"/>
                  </a:lnTo>
                  <a:lnTo>
                    <a:pt x="34368" y="19923"/>
                  </a:lnTo>
                  <a:lnTo>
                    <a:pt x="34766" y="25876"/>
                  </a:lnTo>
                  <a:lnTo>
                    <a:pt x="34209" y="32146"/>
                  </a:lnTo>
                  <a:lnTo>
                    <a:pt x="32861" y="36829"/>
                  </a:lnTo>
                  <a:lnTo>
                    <a:pt x="30797" y="40163"/>
                  </a:lnTo>
                  <a:lnTo>
                    <a:pt x="28336" y="42306"/>
                  </a:lnTo>
                  <a:lnTo>
                    <a:pt x="25637" y="43497"/>
                  </a:lnTo>
                  <a:lnTo>
                    <a:pt x="23097" y="43814"/>
                  </a:lnTo>
                  <a:lnTo>
                    <a:pt x="19050" y="43021"/>
                  </a:lnTo>
                  <a:lnTo>
                    <a:pt x="15875" y="40798"/>
                  </a:lnTo>
                  <a:lnTo>
                    <a:pt x="13334" y="37623"/>
                  </a:lnTo>
                  <a:lnTo>
                    <a:pt x="11508" y="33733"/>
                  </a:lnTo>
                  <a:lnTo>
                    <a:pt x="9444" y="25321"/>
                  </a:lnTo>
                  <a:lnTo>
                    <a:pt x="9048" y="21431"/>
                  </a:lnTo>
                  <a:lnTo>
                    <a:pt x="8889" y="18256"/>
                  </a:lnTo>
                  <a:lnTo>
                    <a:pt x="9127" y="14604"/>
                  </a:lnTo>
                  <a:lnTo>
                    <a:pt x="9842" y="11508"/>
                  </a:lnTo>
                  <a:lnTo>
                    <a:pt x="10873" y="8811"/>
                  </a:lnTo>
                  <a:lnTo>
                    <a:pt x="12382" y="6667"/>
                  </a:lnTo>
                  <a:lnTo>
                    <a:pt x="14128" y="4921"/>
                  </a:lnTo>
                  <a:lnTo>
                    <a:pt x="16112" y="3730"/>
                  </a:lnTo>
                  <a:lnTo>
                    <a:pt x="18256" y="3016"/>
                  </a:lnTo>
                  <a:lnTo>
                    <a:pt x="20637" y="2777"/>
                  </a:lnTo>
                  <a:lnTo>
                    <a:pt x="21431" y="0"/>
                  </a:lnTo>
                  <a:lnTo>
                    <a:pt x="15239" y="873"/>
                  </a:lnTo>
                  <a:lnTo>
                    <a:pt x="9921" y="3255"/>
                  </a:lnTo>
                  <a:lnTo>
                    <a:pt x="5714" y="6985"/>
                  </a:lnTo>
                  <a:lnTo>
                    <a:pt x="2539" y="11667"/>
                  </a:lnTo>
                  <a:lnTo>
                    <a:pt x="634" y="17065"/>
                  </a:lnTo>
                  <a:lnTo>
                    <a:pt x="0" y="23018"/>
                  </a:lnTo>
                  <a:lnTo>
                    <a:pt x="713" y="29368"/>
                  </a:lnTo>
                  <a:lnTo>
                    <a:pt x="2777" y="35005"/>
                  </a:lnTo>
                  <a:lnTo>
                    <a:pt x="6032" y="39767"/>
                  </a:lnTo>
                  <a:lnTo>
                    <a:pt x="10397" y="43417"/>
                  </a:lnTo>
                  <a:lnTo>
                    <a:pt x="15636" y="45720"/>
                  </a:lnTo>
                  <a:lnTo>
                    <a:pt x="21668" y="46592"/>
                  </a:lnTo>
                  <a:lnTo>
                    <a:pt x="28575" y="45481"/>
                  </a:lnTo>
                  <a:lnTo>
                    <a:pt x="34051" y="42623"/>
                  </a:lnTo>
                  <a:lnTo>
                    <a:pt x="38258" y="38417"/>
                  </a:lnTo>
                  <a:lnTo>
                    <a:pt x="41275" y="33417"/>
                  </a:lnTo>
                  <a:lnTo>
                    <a:pt x="43100" y="28098"/>
                  </a:lnTo>
                  <a:lnTo>
                    <a:pt x="43656" y="23018"/>
                  </a:lnTo>
                  <a:lnTo>
                    <a:pt x="43179" y="17858"/>
                  </a:lnTo>
                  <a:lnTo>
                    <a:pt x="41988" y="13335"/>
                  </a:lnTo>
                  <a:lnTo>
                    <a:pt x="40083" y="9366"/>
                  </a:lnTo>
                  <a:lnTo>
                    <a:pt x="3738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244" name="Shape 7984"/>
            <p:cNvSpPr/>
            <p:nvPr/>
          </p:nvSpPr>
          <p:spPr>
            <a:xfrm>
              <a:off x="5354653" y="6865032"/>
              <a:ext cx="45958" cy="68658"/>
            </a:xfrm>
            <a:custGeom>
              <a:avLst/>
              <a:gdLst/>
              <a:ahLst/>
              <a:cxnLst/>
              <a:rect l="0" t="0" r="0" b="0"/>
              <a:pathLst>
                <a:path w="45958" h="68658">
                  <a:moveTo>
                    <a:pt x="38814" y="0"/>
                  </a:moveTo>
                  <a:lnTo>
                    <a:pt x="24288" y="4365"/>
                  </a:lnTo>
                  <a:lnTo>
                    <a:pt x="24288" y="5952"/>
                  </a:lnTo>
                  <a:lnTo>
                    <a:pt x="26669" y="5873"/>
                  </a:lnTo>
                  <a:lnTo>
                    <a:pt x="29209" y="6191"/>
                  </a:lnTo>
                  <a:lnTo>
                    <a:pt x="30479" y="7222"/>
                  </a:lnTo>
                  <a:lnTo>
                    <a:pt x="31036" y="10875"/>
                  </a:lnTo>
                  <a:lnTo>
                    <a:pt x="31036" y="26352"/>
                  </a:lnTo>
                  <a:lnTo>
                    <a:pt x="28654" y="24447"/>
                  </a:lnTo>
                  <a:lnTo>
                    <a:pt x="26193" y="23097"/>
                  </a:lnTo>
                  <a:lnTo>
                    <a:pt x="23494" y="22303"/>
                  </a:lnTo>
                  <a:lnTo>
                    <a:pt x="22685" y="22238"/>
                  </a:lnTo>
                  <a:lnTo>
                    <a:pt x="20796" y="24843"/>
                  </a:lnTo>
                  <a:lnTo>
                    <a:pt x="24288" y="25478"/>
                  </a:lnTo>
                  <a:lnTo>
                    <a:pt x="27384" y="27305"/>
                  </a:lnTo>
                  <a:lnTo>
                    <a:pt x="29766" y="30400"/>
                  </a:lnTo>
                  <a:lnTo>
                    <a:pt x="31036" y="34766"/>
                  </a:lnTo>
                  <a:lnTo>
                    <a:pt x="31036" y="57546"/>
                  </a:lnTo>
                  <a:lnTo>
                    <a:pt x="29924" y="59927"/>
                  </a:lnTo>
                  <a:lnTo>
                    <a:pt x="27861" y="61833"/>
                  </a:lnTo>
                  <a:lnTo>
                    <a:pt x="25162" y="63102"/>
                  </a:lnTo>
                  <a:lnTo>
                    <a:pt x="22225" y="63500"/>
                  </a:lnTo>
                  <a:lnTo>
                    <a:pt x="18891" y="63023"/>
                  </a:lnTo>
                  <a:lnTo>
                    <a:pt x="15795" y="61515"/>
                  </a:lnTo>
                  <a:lnTo>
                    <a:pt x="12938" y="58896"/>
                  </a:lnTo>
                  <a:lnTo>
                    <a:pt x="10636" y="55006"/>
                  </a:lnTo>
                  <a:lnTo>
                    <a:pt x="9128" y="49768"/>
                  </a:lnTo>
                  <a:lnTo>
                    <a:pt x="8572" y="43180"/>
                  </a:lnTo>
                  <a:lnTo>
                    <a:pt x="9128" y="37068"/>
                  </a:lnTo>
                  <a:lnTo>
                    <a:pt x="10557" y="32465"/>
                  </a:lnTo>
                  <a:lnTo>
                    <a:pt x="12620" y="28971"/>
                  </a:lnTo>
                  <a:lnTo>
                    <a:pt x="15161" y="26670"/>
                  </a:lnTo>
                  <a:lnTo>
                    <a:pt x="17938" y="25321"/>
                  </a:lnTo>
                  <a:lnTo>
                    <a:pt x="20796" y="24843"/>
                  </a:lnTo>
                  <a:lnTo>
                    <a:pt x="22685" y="22238"/>
                  </a:lnTo>
                  <a:lnTo>
                    <a:pt x="20558" y="22066"/>
                  </a:lnTo>
                  <a:lnTo>
                    <a:pt x="15161" y="22940"/>
                  </a:lnTo>
                  <a:lnTo>
                    <a:pt x="10239" y="25478"/>
                  </a:lnTo>
                  <a:lnTo>
                    <a:pt x="6112" y="29368"/>
                  </a:lnTo>
                  <a:lnTo>
                    <a:pt x="2857" y="34368"/>
                  </a:lnTo>
                  <a:lnTo>
                    <a:pt x="793" y="40163"/>
                  </a:lnTo>
                  <a:lnTo>
                    <a:pt x="0" y="46433"/>
                  </a:lnTo>
                  <a:lnTo>
                    <a:pt x="634" y="53181"/>
                  </a:lnTo>
                  <a:lnTo>
                    <a:pt x="2302" y="58420"/>
                  </a:lnTo>
                  <a:lnTo>
                    <a:pt x="4683" y="62388"/>
                  </a:lnTo>
                  <a:lnTo>
                    <a:pt x="7619" y="65166"/>
                  </a:lnTo>
                  <a:lnTo>
                    <a:pt x="10636" y="66912"/>
                  </a:lnTo>
                  <a:lnTo>
                    <a:pt x="13573" y="68025"/>
                  </a:lnTo>
                  <a:lnTo>
                    <a:pt x="16113" y="68580"/>
                  </a:lnTo>
                  <a:lnTo>
                    <a:pt x="18018" y="68658"/>
                  </a:lnTo>
                  <a:lnTo>
                    <a:pt x="22859" y="68025"/>
                  </a:lnTo>
                  <a:lnTo>
                    <a:pt x="26511" y="66516"/>
                  </a:lnTo>
                  <a:lnTo>
                    <a:pt x="29131" y="64452"/>
                  </a:lnTo>
                  <a:lnTo>
                    <a:pt x="30797" y="62308"/>
                  </a:lnTo>
                  <a:lnTo>
                    <a:pt x="31036" y="62308"/>
                  </a:lnTo>
                  <a:lnTo>
                    <a:pt x="31036" y="68341"/>
                  </a:lnTo>
                  <a:lnTo>
                    <a:pt x="31432" y="68658"/>
                  </a:lnTo>
                  <a:lnTo>
                    <a:pt x="38814" y="66039"/>
                  </a:lnTo>
                  <a:lnTo>
                    <a:pt x="45958" y="63500"/>
                  </a:lnTo>
                  <a:lnTo>
                    <a:pt x="45958" y="61912"/>
                  </a:lnTo>
                  <a:lnTo>
                    <a:pt x="43179" y="61912"/>
                  </a:lnTo>
                  <a:lnTo>
                    <a:pt x="41354" y="61595"/>
                  </a:lnTo>
                  <a:lnTo>
                    <a:pt x="40243" y="60801"/>
                  </a:lnTo>
                  <a:lnTo>
                    <a:pt x="39608" y="59689"/>
                  </a:lnTo>
                  <a:lnTo>
                    <a:pt x="39369" y="56356"/>
                  </a:lnTo>
                  <a:lnTo>
                    <a:pt x="39369" y="158"/>
                  </a:lnTo>
                  <a:lnTo>
                    <a:pt x="38814" y="0"/>
                  </a:lnTo>
                  <a:close/>
                </a:path>
              </a:pathLst>
            </a:custGeom>
            <a:solidFill>
              <a:srgbClr val="000000"/>
            </a:solidFill>
          </p:spPr>
          <p:txBody>
            <a:bodyPr vert="horz" lIns="91440" tIns="45720" rIns="91440" bIns="45720" anchor="t"/>
            <a:lstStyle/>
            <a:p>
              <a:endParaRPr lang="en-IN"/>
            </a:p>
          </p:txBody>
        </p:sp>
        <p:sp>
          <p:nvSpPr>
            <p:cNvPr id="3245" name="Shape 7985"/>
            <p:cNvSpPr/>
            <p:nvPr/>
          </p:nvSpPr>
          <p:spPr>
            <a:xfrm>
              <a:off x="5310917" y="6887098"/>
              <a:ext cx="39528" cy="46592"/>
            </a:xfrm>
            <a:custGeom>
              <a:avLst/>
              <a:gdLst/>
              <a:ahLst/>
              <a:cxnLst/>
              <a:rect l="0" t="0" r="0" b="0"/>
              <a:pathLst>
                <a:path w="39528" h="46592">
                  <a:moveTo>
                    <a:pt x="20161" y="0"/>
                  </a:moveTo>
                  <a:lnTo>
                    <a:pt x="18017" y="3571"/>
                  </a:lnTo>
                  <a:lnTo>
                    <a:pt x="18017" y="3571"/>
                  </a:lnTo>
                  <a:lnTo>
                    <a:pt x="21431" y="4127"/>
                  </a:lnTo>
                  <a:lnTo>
                    <a:pt x="23812" y="5556"/>
                  </a:lnTo>
                  <a:lnTo>
                    <a:pt x="25400" y="7540"/>
                  </a:lnTo>
                  <a:lnTo>
                    <a:pt x="26431" y="9921"/>
                  </a:lnTo>
                  <a:lnTo>
                    <a:pt x="27542" y="15002"/>
                  </a:lnTo>
                  <a:lnTo>
                    <a:pt x="7063" y="15002"/>
                  </a:lnTo>
                  <a:lnTo>
                    <a:pt x="7778" y="12064"/>
                  </a:lnTo>
                  <a:lnTo>
                    <a:pt x="8651" y="9525"/>
                  </a:lnTo>
                  <a:lnTo>
                    <a:pt x="9762" y="7540"/>
                  </a:lnTo>
                  <a:lnTo>
                    <a:pt x="11112" y="6032"/>
                  </a:lnTo>
                  <a:lnTo>
                    <a:pt x="14287" y="4127"/>
                  </a:lnTo>
                  <a:lnTo>
                    <a:pt x="18017" y="3571"/>
                  </a:lnTo>
                  <a:lnTo>
                    <a:pt x="20161" y="0"/>
                  </a:lnTo>
                  <a:lnTo>
                    <a:pt x="15875" y="476"/>
                  </a:lnTo>
                  <a:lnTo>
                    <a:pt x="11430" y="2222"/>
                  </a:lnTo>
                  <a:lnTo>
                    <a:pt x="7143" y="5317"/>
                  </a:lnTo>
                  <a:lnTo>
                    <a:pt x="3492" y="9921"/>
                  </a:lnTo>
                  <a:lnTo>
                    <a:pt x="952" y="16192"/>
                  </a:lnTo>
                  <a:lnTo>
                    <a:pt x="0" y="24367"/>
                  </a:lnTo>
                  <a:lnTo>
                    <a:pt x="317" y="29368"/>
                  </a:lnTo>
                  <a:lnTo>
                    <a:pt x="1270" y="33733"/>
                  </a:lnTo>
                  <a:lnTo>
                    <a:pt x="2857" y="37543"/>
                  </a:lnTo>
                  <a:lnTo>
                    <a:pt x="5080" y="40718"/>
                  </a:lnTo>
                  <a:lnTo>
                    <a:pt x="7778" y="43258"/>
                  </a:lnTo>
                  <a:lnTo>
                    <a:pt x="10953" y="45085"/>
                  </a:lnTo>
                  <a:lnTo>
                    <a:pt x="14525" y="46196"/>
                  </a:lnTo>
                  <a:lnTo>
                    <a:pt x="18493" y="46592"/>
                  </a:lnTo>
                  <a:lnTo>
                    <a:pt x="23415" y="45958"/>
                  </a:lnTo>
                  <a:lnTo>
                    <a:pt x="27622" y="44371"/>
                  </a:lnTo>
                  <a:lnTo>
                    <a:pt x="31115" y="42148"/>
                  </a:lnTo>
                  <a:lnTo>
                    <a:pt x="33972" y="39448"/>
                  </a:lnTo>
                  <a:lnTo>
                    <a:pt x="37782" y="33972"/>
                  </a:lnTo>
                  <a:lnTo>
                    <a:pt x="38893" y="31671"/>
                  </a:lnTo>
                  <a:lnTo>
                    <a:pt x="39528" y="30003"/>
                  </a:lnTo>
                  <a:lnTo>
                    <a:pt x="37941" y="29368"/>
                  </a:lnTo>
                  <a:lnTo>
                    <a:pt x="34925" y="33654"/>
                  </a:lnTo>
                  <a:lnTo>
                    <a:pt x="29923" y="37861"/>
                  </a:lnTo>
                  <a:lnTo>
                    <a:pt x="26590" y="39211"/>
                  </a:lnTo>
                  <a:lnTo>
                    <a:pt x="22542" y="39767"/>
                  </a:lnTo>
                  <a:lnTo>
                    <a:pt x="19208" y="39370"/>
                  </a:lnTo>
                  <a:lnTo>
                    <a:pt x="15795" y="38021"/>
                  </a:lnTo>
                  <a:lnTo>
                    <a:pt x="12700" y="35560"/>
                  </a:lnTo>
                  <a:lnTo>
                    <a:pt x="10001" y="31591"/>
                  </a:lnTo>
                  <a:lnTo>
                    <a:pt x="8890" y="28971"/>
                  </a:lnTo>
                  <a:lnTo>
                    <a:pt x="7937" y="25876"/>
                  </a:lnTo>
                  <a:lnTo>
                    <a:pt x="7302" y="22305"/>
                  </a:lnTo>
                  <a:lnTo>
                    <a:pt x="6826" y="18177"/>
                  </a:lnTo>
                  <a:lnTo>
                    <a:pt x="37624" y="18177"/>
                  </a:lnTo>
                  <a:lnTo>
                    <a:pt x="36908" y="13652"/>
                  </a:lnTo>
                  <a:lnTo>
                    <a:pt x="35797" y="9842"/>
                  </a:lnTo>
                  <a:lnTo>
                    <a:pt x="34131" y="6667"/>
                  </a:lnTo>
                  <a:lnTo>
                    <a:pt x="31987" y="4206"/>
                  </a:lnTo>
                  <a:lnTo>
                    <a:pt x="29527" y="2302"/>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246" name="Shape 7986"/>
            <p:cNvSpPr/>
            <p:nvPr/>
          </p:nvSpPr>
          <p:spPr>
            <a:xfrm>
              <a:off x="4875386" y="6887098"/>
              <a:ext cx="43734" cy="46592"/>
            </a:xfrm>
            <a:custGeom>
              <a:avLst/>
              <a:gdLst/>
              <a:ahLst/>
              <a:cxnLst/>
              <a:rect l="0" t="0" r="0" b="0"/>
              <a:pathLst>
                <a:path w="43734" h="46592">
                  <a:moveTo>
                    <a:pt x="21431" y="0"/>
                  </a:moveTo>
                  <a:lnTo>
                    <a:pt x="20637" y="2777"/>
                  </a:lnTo>
                  <a:lnTo>
                    <a:pt x="24844" y="3651"/>
                  </a:lnTo>
                  <a:lnTo>
                    <a:pt x="28337" y="6032"/>
                  </a:lnTo>
                  <a:lnTo>
                    <a:pt x="31115" y="9762"/>
                  </a:lnTo>
                  <a:lnTo>
                    <a:pt x="33178" y="14446"/>
                  </a:lnTo>
                  <a:lnTo>
                    <a:pt x="34369" y="19923"/>
                  </a:lnTo>
                  <a:lnTo>
                    <a:pt x="34766" y="25876"/>
                  </a:lnTo>
                  <a:lnTo>
                    <a:pt x="34290" y="32146"/>
                  </a:lnTo>
                  <a:lnTo>
                    <a:pt x="32861" y="36829"/>
                  </a:lnTo>
                  <a:lnTo>
                    <a:pt x="30877" y="40163"/>
                  </a:lnTo>
                  <a:lnTo>
                    <a:pt x="28337" y="42306"/>
                  </a:lnTo>
                  <a:lnTo>
                    <a:pt x="25717" y="43497"/>
                  </a:lnTo>
                  <a:lnTo>
                    <a:pt x="23097" y="43814"/>
                  </a:lnTo>
                  <a:lnTo>
                    <a:pt x="19050" y="43021"/>
                  </a:lnTo>
                  <a:lnTo>
                    <a:pt x="15875" y="40798"/>
                  </a:lnTo>
                  <a:lnTo>
                    <a:pt x="13415" y="37623"/>
                  </a:lnTo>
                  <a:lnTo>
                    <a:pt x="11588" y="33733"/>
                  </a:lnTo>
                  <a:lnTo>
                    <a:pt x="10318" y="29527"/>
                  </a:lnTo>
                  <a:lnTo>
                    <a:pt x="9525" y="25321"/>
                  </a:lnTo>
                  <a:lnTo>
                    <a:pt x="9128" y="21431"/>
                  </a:lnTo>
                  <a:lnTo>
                    <a:pt x="8969" y="18256"/>
                  </a:lnTo>
                  <a:lnTo>
                    <a:pt x="9207" y="14604"/>
                  </a:lnTo>
                  <a:lnTo>
                    <a:pt x="9842" y="11508"/>
                  </a:lnTo>
                  <a:lnTo>
                    <a:pt x="10953" y="8811"/>
                  </a:lnTo>
                  <a:lnTo>
                    <a:pt x="12382" y="6667"/>
                  </a:lnTo>
                  <a:lnTo>
                    <a:pt x="14208" y="4921"/>
                  </a:lnTo>
                  <a:lnTo>
                    <a:pt x="16192" y="3730"/>
                  </a:lnTo>
                  <a:lnTo>
                    <a:pt x="18334" y="3016"/>
                  </a:lnTo>
                  <a:lnTo>
                    <a:pt x="20637" y="2777"/>
                  </a:lnTo>
                  <a:lnTo>
                    <a:pt x="21431" y="0"/>
                  </a:lnTo>
                  <a:lnTo>
                    <a:pt x="15240" y="873"/>
                  </a:lnTo>
                  <a:lnTo>
                    <a:pt x="10001" y="3255"/>
                  </a:lnTo>
                  <a:lnTo>
                    <a:pt x="5715" y="6985"/>
                  </a:lnTo>
                  <a:lnTo>
                    <a:pt x="2619" y="11667"/>
                  </a:lnTo>
                  <a:lnTo>
                    <a:pt x="635" y="17065"/>
                  </a:lnTo>
                  <a:lnTo>
                    <a:pt x="0" y="23018"/>
                  </a:lnTo>
                  <a:lnTo>
                    <a:pt x="715" y="29368"/>
                  </a:lnTo>
                  <a:lnTo>
                    <a:pt x="2778" y="35005"/>
                  </a:lnTo>
                  <a:lnTo>
                    <a:pt x="6112" y="39767"/>
                  </a:lnTo>
                  <a:lnTo>
                    <a:pt x="10397" y="43417"/>
                  </a:lnTo>
                  <a:lnTo>
                    <a:pt x="15716" y="45720"/>
                  </a:lnTo>
                  <a:lnTo>
                    <a:pt x="21748" y="46592"/>
                  </a:lnTo>
                  <a:lnTo>
                    <a:pt x="28575" y="45481"/>
                  </a:lnTo>
                  <a:lnTo>
                    <a:pt x="34131" y="42623"/>
                  </a:lnTo>
                  <a:lnTo>
                    <a:pt x="38338" y="38417"/>
                  </a:lnTo>
                  <a:lnTo>
                    <a:pt x="41353" y="33417"/>
                  </a:lnTo>
                  <a:lnTo>
                    <a:pt x="43179" y="28098"/>
                  </a:lnTo>
                  <a:lnTo>
                    <a:pt x="43734" y="23018"/>
                  </a:lnTo>
                  <a:lnTo>
                    <a:pt x="43260" y="17858"/>
                  </a:lnTo>
                  <a:lnTo>
                    <a:pt x="42068" y="13335"/>
                  </a:lnTo>
                  <a:lnTo>
                    <a:pt x="40163" y="9366"/>
                  </a:lnTo>
                  <a:lnTo>
                    <a:pt x="37465"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3247" name="Shape 7987"/>
            <p:cNvSpPr/>
            <p:nvPr/>
          </p:nvSpPr>
          <p:spPr>
            <a:xfrm>
              <a:off x="5559122" y="6888129"/>
              <a:ext cx="66675" cy="45958"/>
            </a:xfrm>
            <a:custGeom>
              <a:avLst/>
              <a:gdLst/>
              <a:ahLst/>
              <a:cxnLst/>
              <a:rect l="0" t="0" r="0" b="0"/>
              <a:pathLst>
                <a:path w="66675" h="45958">
                  <a:moveTo>
                    <a:pt x="0" y="0"/>
                  </a:moveTo>
                  <a:lnTo>
                    <a:pt x="0" y="1429"/>
                  </a:lnTo>
                  <a:lnTo>
                    <a:pt x="1587" y="1826"/>
                  </a:lnTo>
                  <a:lnTo>
                    <a:pt x="2857" y="2937"/>
                  </a:lnTo>
                  <a:lnTo>
                    <a:pt x="3968" y="4762"/>
                  </a:lnTo>
                  <a:lnTo>
                    <a:pt x="5238" y="7699"/>
                  </a:lnTo>
                  <a:lnTo>
                    <a:pt x="18653" y="41592"/>
                  </a:lnTo>
                  <a:lnTo>
                    <a:pt x="19526" y="43656"/>
                  </a:lnTo>
                  <a:lnTo>
                    <a:pt x="20161" y="45006"/>
                  </a:lnTo>
                  <a:lnTo>
                    <a:pt x="21194" y="45958"/>
                  </a:lnTo>
                  <a:lnTo>
                    <a:pt x="22146" y="45086"/>
                  </a:lnTo>
                  <a:lnTo>
                    <a:pt x="22781" y="43894"/>
                  </a:lnTo>
                  <a:lnTo>
                    <a:pt x="23653" y="42068"/>
                  </a:lnTo>
                  <a:lnTo>
                    <a:pt x="34766" y="18336"/>
                  </a:lnTo>
                  <a:lnTo>
                    <a:pt x="43815" y="41672"/>
                  </a:lnTo>
                  <a:lnTo>
                    <a:pt x="44688" y="43814"/>
                  </a:lnTo>
                  <a:lnTo>
                    <a:pt x="45243" y="45164"/>
                  </a:lnTo>
                  <a:lnTo>
                    <a:pt x="45720" y="45799"/>
                  </a:lnTo>
                  <a:lnTo>
                    <a:pt x="46196" y="45958"/>
                  </a:lnTo>
                  <a:lnTo>
                    <a:pt x="46752" y="45799"/>
                  </a:lnTo>
                  <a:lnTo>
                    <a:pt x="47307" y="45006"/>
                  </a:lnTo>
                  <a:lnTo>
                    <a:pt x="48022" y="43498"/>
                  </a:lnTo>
                  <a:lnTo>
                    <a:pt x="48975" y="41117"/>
                  </a:lnTo>
                  <a:lnTo>
                    <a:pt x="62627" y="6827"/>
                  </a:lnTo>
                  <a:lnTo>
                    <a:pt x="63580" y="4524"/>
                  </a:lnTo>
                  <a:lnTo>
                    <a:pt x="64373" y="3017"/>
                  </a:lnTo>
                  <a:lnTo>
                    <a:pt x="66675" y="1429"/>
                  </a:lnTo>
                  <a:lnTo>
                    <a:pt x="66675" y="0"/>
                  </a:lnTo>
                  <a:lnTo>
                    <a:pt x="54451" y="0"/>
                  </a:lnTo>
                  <a:lnTo>
                    <a:pt x="54451" y="1429"/>
                  </a:lnTo>
                  <a:lnTo>
                    <a:pt x="57626" y="2381"/>
                  </a:lnTo>
                  <a:lnTo>
                    <a:pt x="58500" y="3333"/>
                  </a:lnTo>
                  <a:lnTo>
                    <a:pt x="58817" y="4762"/>
                  </a:lnTo>
                  <a:lnTo>
                    <a:pt x="58420" y="7461"/>
                  </a:lnTo>
                  <a:lnTo>
                    <a:pt x="57150" y="11112"/>
                  </a:lnTo>
                  <a:lnTo>
                    <a:pt x="48260" y="33099"/>
                  </a:lnTo>
                  <a:lnTo>
                    <a:pt x="40322" y="11827"/>
                  </a:lnTo>
                  <a:lnTo>
                    <a:pt x="39370" y="9446"/>
                  </a:lnTo>
                  <a:lnTo>
                    <a:pt x="38735" y="7699"/>
                  </a:lnTo>
                  <a:lnTo>
                    <a:pt x="38258" y="5159"/>
                  </a:lnTo>
                  <a:lnTo>
                    <a:pt x="38735" y="3413"/>
                  </a:lnTo>
                  <a:lnTo>
                    <a:pt x="39926" y="2381"/>
                  </a:lnTo>
                  <a:lnTo>
                    <a:pt x="43974" y="1429"/>
                  </a:lnTo>
                  <a:lnTo>
                    <a:pt x="43974" y="0"/>
                  </a:lnTo>
                  <a:lnTo>
                    <a:pt x="23892" y="0"/>
                  </a:lnTo>
                  <a:lnTo>
                    <a:pt x="23892" y="1429"/>
                  </a:lnTo>
                  <a:lnTo>
                    <a:pt x="27146" y="2381"/>
                  </a:lnTo>
                  <a:lnTo>
                    <a:pt x="28416" y="3572"/>
                  </a:lnTo>
                  <a:lnTo>
                    <a:pt x="29686" y="5714"/>
                  </a:lnTo>
                  <a:lnTo>
                    <a:pt x="31036" y="9048"/>
                  </a:lnTo>
                  <a:lnTo>
                    <a:pt x="32702" y="13811"/>
                  </a:lnTo>
                  <a:lnTo>
                    <a:pt x="23653" y="33576"/>
                  </a:lnTo>
                  <a:lnTo>
                    <a:pt x="18891" y="21193"/>
                  </a:lnTo>
                  <a:lnTo>
                    <a:pt x="16748" y="15717"/>
                  </a:lnTo>
                  <a:lnTo>
                    <a:pt x="15002" y="10954"/>
                  </a:lnTo>
                  <a:lnTo>
                    <a:pt x="13732" y="7302"/>
                  </a:lnTo>
                  <a:lnTo>
                    <a:pt x="13256" y="4842"/>
                  </a:lnTo>
                  <a:lnTo>
                    <a:pt x="13652" y="3175"/>
                  </a:lnTo>
                  <a:lnTo>
                    <a:pt x="14685" y="2223"/>
                  </a:lnTo>
                  <a:lnTo>
                    <a:pt x="17860" y="1429"/>
                  </a:lnTo>
                  <a:lnTo>
                    <a:pt x="17860" y="0"/>
                  </a:lnTo>
                  <a:lnTo>
                    <a:pt x="0" y="0"/>
                  </a:lnTo>
                  <a:close/>
                </a:path>
              </a:pathLst>
            </a:custGeom>
            <a:solidFill>
              <a:srgbClr val="000000"/>
            </a:solidFill>
          </p:spPr>
          <p:txBody>
            <a:bodyPr vert="horz" lIns="91440" tIns="45720" rIns="91440" bIns="45720" anchor="t"/>
            <a:lstStyle/>
            <a:p>
              <a:endParaRPr lang="en-IN"/>
            </a:p>
          </p:txBody>
        </p:sp>
        <p:sp>
          <p:nvSpPr>
            <p:cNvPr id="3248" name="Shape 7988"/>
            <p:cNvSpPr/>
            <p:nvPr/>
          </p:nvSpPr>
          <p:spPr>
            <a:xfrm>
              <a:off x="5832966" y="6887098"/>
              <a:ext cx="38338" cy="46592"/>
            </a:xfrm>
            <a:custGeom>
              <a:avLst/>
              <a:gdLst/>
              <a:ahLst/>
              <a:cxnLst/>
              <a:rect l="0" t="0" r="0" b="0"/>
              <a:pathLst>
                <a:path w="38338" h="46592">
                  <a:moveTo>
                    <a:pt x="22146" y="0"/>
                  </a:moveTo>
                  <a:lnTo>
                    <a:pt x="16827" y="715"/>
                  </a:lnTo>
                  <a:lnTo>
                    <a:pt x="11669" y="2777"/>
                  </a:lnTo>
                  <a:lnTo>
                    <a:pt x="7065" y="6111"/>
                  </a:lnTo>
                  <a:lnTo>
                    <a:pt x="3333" y="10953"/>
                  </a:lnTo>
                  <a:lnTo>
                    <a:pt x="873" y="16986"/>
                  </a:lnTo>
                  <a:lnTo>
                    <a:pt x="0" y="24527"/>
                  </a:lnTo>
                  <a:lnTo>
                    <a:pt x="793" y="31511"/>
                  </a:lnTo>
                  <a:lnTo>
                    <a:pt x="3016" y="37147"/>
                  </a:lnTo>
                  <a:lnTo>
                    <a:pt x="6271" y="41355"/>
                  </a:lnTo>
                  <a:lnTo>
                    <a:pt x="10160" y="44291"/>
                  </a:lnTo>
                  <a:lnTo>
                    <a:pt x="14367" y="46037"/>
                  </a:lnTo>
                  <a:lnTo>
                    <a:pt x="18494" y="46592"/>
                  </a:lnTo>
                  <a:lnTo>
                    <a:pt x="24288" y="45798"/>
                  </a:lnTo>
                  <a:lnTo>
                    <a:pt x="29448" y="43100"/>
                  </a:lnTo>
                  <a:lnTo>
                    <a:pt x="31830" y="40957"/>
                  </a:lnTo>
                  <a:lnTo>
                    <a:pt x="34131" y="38258"/>
                  </a:lnTo>
                  <a:lnTo>
                    <a:pt x="36275" y="34925"/>
                  </a:lnTo>
                  <a:lnTo>
                    <a:pt x="38338" y="31036"/>
                  </a:lnTo>
                  <a:lnTo>
                    <a:pt x="36910" y="30162"/>
                  </a:lnTo>
                  <a:lnTo>
                    <a:pt x="34290" y="33733"/>
                  </a:lnTo>
                  <a:lnTo>
                    <a:pt x="31274" y="36671"/>
                  </a:lnTo>
                  <a:lnTo>
                    <a:pt x="27544" y="38655"/>
                  </a:lnTo>
                  <a:lnTo>
                    <a:pt x="22781" y="39448"/>
                  </a:lnTo>
                  <a:lnTo>
                    <a:pt x="19685" y="39052"/>
                  </a:lnTo>
                  <a:lnTo>
                    <a:pt x="16907" y="38100"/>
                  </a:lnTo>
                  <a:lnTo>
                    <a:pt x="14367" y="36433"/>
                  </a:lnTo>
                  <a:lnTo>
                    <a:pt x="12065" y="34211"/>
                  </a:lnTo>
                  <a:lnTo>
                    <a:pt x="10160" y="31511"/>
                  </a:lnTo>
                  <a:lnTo>
                    <a:pt x="8811" y="28257"/>
                  </a:lnTo>
                  <a:lnTo>
                    <a:pt x="7937" y="24606"/>
                  </a:lnTo>
                  <a:lnTo>
                    <a:pt x="7620" y="20558"/>
                  </a:lnTo>
                  <a:lnTo>
                    <a:pt x="8255" y="14128"/>
                  </a:lnTo>
                  <a:lnTo>
                    <a:pt x="10081" y="9446"/>
                  </a:lnTo>
                  <a:lnTo>
                    <a:pt x="12621" y="6191"/>
                  </a:lnTo>
                  <a:lnTo>
                    <a:pt x="15399" y="4206"/>
                  </a:lnTo>
                  <a:lnTo>
                    <a:pt x="18177" y="3175"/>
                  </a:lnTo>
                  <a:lnTo>
                    <a:pt x="20400" y="2857"/>
                  </a:lnTo>
                  <a:lnTo>
                    <a:pt x="23495" y="3175"/>
                  </a:lnTo>
                  <a:lnTo>
                    <a:pt x="25321" y="4127"/>
                  </a:lnTo>
                  <a:lnTo>
                    <a:pt x="26352" y="5636"/>
                  </a:lnTo>
                  <a:lnTo>
                    <a:pt x="26908" y="7620"/>
                  </a:lnTo>
                  <a:lnTo>
                    <a:pt x="27544" y="9842"/>
                  </a:lnTo>
                  <a:lnTo>
                    <a:pt x="29210" y="12937"/>
                  </a:lnTo>
                  <a:lnTo>
                    <a:pt x="30560" y="13970"/>
                  </a:lnTo>
                  <a:lnTo>
                    <a:pt x="32385" y="14367"/>
                  </a:lnTo>
                  <a:lnTo>
                    <a:pt x="34369" y="13970"/>
                  </a:lnTo>
                  <a:lnTo>
                    <a:pt x="35798" y="13017"/>
                  </a:lnTo>
                  <a:lnTo>
                    <a:pt x="36592" y="11667"/>
                  </a:lnTo>
                  <a:lnTo>
                    <a:pt x="36910" y="10001"/>
                  </a:lnTo>
                  <a:lnTo>
                    <a:pt x="36671" y="8492"/>
                  </a:lnTo>
                  <a:lnTo>
                    <a:pt x="35877" y="6667"/>
                  </a:lnTo>
                  <a:lnTo>
                    <a:pt x="34528" y="4762"/>
                  </a:lnTo>
                  <a:lnTo>
                    <a:pt x="32623" y="3096"/>
                  </a:lnTo>
                  <a:lnTo>
                    <a:pt x="30480" y="1983"/>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3249" name="Shape 7989"/>
            <p:cNvSpPr/>
            <p:nvPr/>
          </p:nvSpPr>
          <p:spPr>
            <a:xfrm>
              <a:off x="4974050" y="6887098"/>
              <a:ext cx="38337" cy="46592"/>
            </a:xfrm>
            <a:custGeom>
              <a:avLst/>
              <a:gdLst/>
              <a:ahLst/>
              <a:cxnLst/>
              <a:rect l="0" t="0" r="0" b="0"/>
              <a:pathLst>
                <a:path w="38337" h="46592">
                  <a:moveTo>
                    <a:pt x="22225" y="0"/>
                  </a:moveTo>
                  <a:lnTo>
                    <a:pt x="16906" y="715"/>
                  </a:lnTo>
                  <a:lnTo>
                    <a:pt x="11747" y="2777"/>
                  </a:lnTo>
                  <a:lnTo>
                    <a:pt x="7143" y="6111"/>
                  </a:lnTo>
                  <a:lnTo>
                    <a:pt x="3412" y="10953"/>
                  </a:lnTo>
                  <a:lnTo>
                    <a:pt x="872" y="16986"/>
                  </a:lnTo>
                  <a:lnTo>
                    <a:pt x="0" y="24527"/>
                  </a:lnTo>
                  <a:lnTo>
                    <a:pt x="793" y="31511"/>
                  </a:lnTo>
                  <a:lnTo>
                    <a:pt x="3016" y="37147"/>
                  </a:lnTo>
                  <a:lnTo>
                    <a:pt x="6270" y="41355"/>
                  </a:lnTo>
                  <a:lnTo>
                    <a:pt x="10238" y="44291"/>
                  </a:lnTo>
                  <a:lnTo>
                    <a:pt x="14446" y="46037"/>
                  </a:lnTo>
                  <a:lnTo>
                    <a:pt x="18573" y="46592"/>
                  </a:lnTo>
                  <a:lnTo>
                    <a:pt x="24367" y="45798"/>
                  </a:lnTo>
                  <a:lnTo>
                    <a:pt x="29527" y="43100"/>
                  </a:lnTo>
                  <a:lnTo>
                    <a:pt x="31908" y="40957"/>
                  </a:lnTo>
                  <a:lnTo>
                    <a:pt x="34209" y="38258"/>
                  </a:lnTo>
                  <a:lnTo>
                    <a:pt x="36353" y="34925"/>
                  </a:lnTo>
                  <a:lnTo>
                    <a:pt x="38337" y="31036"/>
                  </a:lnTo>
                  <a:lnTo>
                    <a:pt x="36988" y="30162"/>
                  </a:lnTo>
                  <a:lnTo>
                    <a:pt x="34368" y="33733"/>
                  </a:lnTo>
                  <a:lnTo>
                    <a:pt x="31352" y="36671"/>
                  </a:lnTo>
                  <a:lnTo>
                    <a:pt x="27542" y="38655"/>
                  </a:lnTo>
                  <a:lnTo>
                    <a:pt x="22780" y="39448"/>
                  </a:lnTo>
                  <a:lnTo>
                    <a:pt x="19685" y="39052"/>
                  </a:lnTo>
                  <a:lnTo>
                    <a:pt x="16906" y="38100"/>
                  </a:lnTo>
                  <a:lnTo>
                    <a:pt x="14366" y="36433"/>
                  </a:lnTo>
                  <a:lnTo>
                    <a:pt x="12143" y="34211"/>
                  </a:lnTo>
                  <a:lnTo>
                    <a:pt x="10238" y="31511"/>
                  </a:lnTo>
                  <a:lnTo>
                    <a:pt x="8890" y="28257"/>
                  </a:lnTo>
                  <a:lnTo>
                    <a:pt x="8016" y="24606"/>
                  </a:lnTo>
                  <a:lnTo>
                    <a:pt x="7698" y="20558"/>
                  </a:lnTo>
                  <a:lnTo>
                    <a:pt x="8333" y="14128"/>
                  </a:lnTo>
                  <a:lnTo>
                    <a:pt x="10160" y="9446"/>
                  </a:lnTo>
                  <a:lnTo>
                    <a:pt x="12700" y="6191"/>
                  </a:lnTo>
                  <a:lnTo>
                    <a:pt x="15477" y="4206"/>
                  </a:lnTo>
                  <a:lnTo>
                    <a:pt x="18176" y="3175"/>
                  </a:lnTo>
                  <a:lnTo>
                    <a:pt x="20398" y="2857"/>
                  </a:lnTo>
                  <a:lnTo>
                    <a:pt x="23573" y="3175"/>
                  </a:lnTo>
                  <a:lnTo>
                    <a:pt x="25400" y="4127"/>
                  </a:lnTo>
                  <a:lnTo>
                    <a:pt x="26431" y="5636"/>
                  </a:lnTo>
                  <a:lnTo>
                    <a:pt x="26987" y="7620"/>
                  </a:lnTo>
                  <a:lnTo>
                    <a:pt x="27542" y="9842"/>
                  </a:lnTo>
                  <a:lnTo>
                    <a:pt x="29288" y="12937"/>
                  </a:lnTo>
                  <a:lnTo>
                    <a:pt x="30638" y="13970"/>
                  </a:lnTo>
                  <a:lnTo>
                    <a:pt x="32463" y="14367"/>
                  </a:lnTo>
                  <a:lnTo>
                    <a:pt x="34448" y="13970"/>
                  </a:lnTo>
                  <a:lnTo>
                    <a:pt x="35877" y="13017"/>
                  </a:lnTo>
                  <a:lnTo>
                    <a:pt x="36671" y="11667"/>
                  </a:lnTo>
                  <a:lnTo>
                    <a:pt x="36988" y="10001"/>
                  </a:lnTo>
                  <a:lnTo>
                    <a:pt x="36750" y="8492"/>
                  </a:lnTo>
                  <a:lnTo>
                    <a:pt x="35956" y="6667"/>
                  </a:lnTo>
                  <a:lnTo>
                    <a:pt x="34607" y="4762"/>
                  </a:lnTo>
                  <a:lnTo>
                    <a:pt x="32702" y="3096"/>
                  </a:lnTo>
                  <a:lnTo>
                    <a:pt x="30558" y="1983"/>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3250" name="Shape 7990"/>
            <p:cNvSpPr/>
            <p:nvPr/>
          </p:nvSpPr>
          <p:spPr>
            <a:xfrm>
              <a:off x="5875909" y="6865032"/>
              <a:ext cx="47386" cy="67627"/>
            </a:xfrm>
            <a:custGeom>
              <a:avLst/>
              <a:gdLst/>
              <a:ahLst/>
              <a:cxnLst/>
              <a:rect l="0" t="0" r="0" b="0"/>
              <a:pathLst>
                <a:path w="47386" h="67627">
                  <a:moveTo>
                    <a:pt x="14207" y="0"/>
                  </a:moveTo>
                  <a:lnTo>
                    <a:pt x="78" y="4365"/>
                  </a:lnTo>
                  <a:lnTo>
                    <a:pt x="78" y="5952"/>
                  </a:lnTo>
                  <a:lnTo>
                    <a:pt x="952" y="5873"/>
                  </a:lnTo>
                  <a:lnTo>
                    <a:pt x="1983" y="5873"/>
                  </a:lnTo>
                  <a:lnTo>
                    <a:pt x="4523" y="6191"/>
                  </a:lnTo>
                  <a:lnTo>
                    <a:pt x="5793" y="7222"/>
                  </a:lnTo>
                  <a:lnTo>
                    <a:pt x="6350" y="10875"/>
                  </a:lnTo>
                  <a:lnTo>
                    <a:pt x="6350" y="57546"/>
                  </a:lnTo>
                  <a:lnTo>
                    <a:pt x="6269" y="60642"/>
                  </a:lnTo>
                  <a:lnTo>
                    <a:pt x="5873" y="62864"/>
                  </a:lnTo>
                  <a:lnTo>
                    <a:pt x="5238" y="64293"/>
                  </a:lnTo>
                  <a:lnTo>
                    <a:pt x="4047" y="65246"/>
                  </a:lnTo>
                  <a:lnTo>
                    <a:pt x="2381" y="65802"/>
                  </a:lnTo>
                  <a:lnTo>
                    <a:pt x="0" y="66198"/>
                  </a:lnTo>
                  <a:lnTo>
                    <a:pt x="0" y="67627"/>
                  </a:lnTo>
                  <a:lnTo>
                    <a:pt x="21431" y="67627"/>
                  </a:lnTo>
                  <a:lnTo>
                    <a:pt x="21431" y="66198"/>
                  </a:lnTo>
                  <a:lnTo>
                    <a:pt x="17541" y="65405"/>
                  </a:lnTo>
                  <a:lnTo>
                    <a:pt x="16271" y="64611"/>
                  </a:lnTo>
                  <a:lnTo>
                    <a:pt x="15398" y="63102"/>
                  </a:lnTo>
                  <a:lnTo>
                    <a:pt x="14842" y="60801"/>
                  </a:lnTo>
                  <a:lnTo>
                    <a:pt x="14683" y="57546"/>
                  </a:lnTo>
                  <a:lnTo>
                    <a:pt x="14683" y="33655"/>
                  </a:lnTo>
                  <a:lnTo>
                    <a:pt x="17700" y="30718"/>
                  </a:lnTo>
                  <a:lnTo>
                    <a:pt x="20557" y="28733"/>
                  </a:lnTo>
                  <a:lnTo>
                    <a:pt x="23177" y="27702"/>
                  </a:lnTo>
                  <a:lnTo>
                    <a:pt x="25478" y="27463"/>
                  </a:lnTo>
                  <a:lnTo>
                    <a:pt x="28971" y="28098"/>
                  </a:lnTo>
                  <a:lnTo>
                    <a:pt x="31352" y="30162"/>
                  </a:lnTo>
                  <a:lnTo>
                    <a:pt x="32702" y="33416"/>
                  </a:lnTo>
                  <a:lnTo>
                    <a:pt x="33098" y="37941"/>
                  </a:lnTo>
                  <a:lnTo>
                    <a:pt x="33098" y="57546"/>
                  </a:lnTo>
                  <a:lnTo>
                    <a:pt x="32939" y="60801"/>
                  </a:lnTo>
                  <a:lnTo>
                    <a:pt x="32384" y="63102"/>
                  </a:lnTo>
                  <a:lnTo>
                    <a:pt x="31511" y="64611"/>
                  </a:lnTo>
                  <a:lnTo>
                    <a:pt x="30241" y="65405"/>
                  </a:lnTo>
                  <a:lnTo>
                    <a:pt x="26352" y="66198"/>
                  </a:lnTo>
                  <a:lnTo>
                    <a:pt x="26352" y="67627"/>
                  </a:lnTo>
                  <a:lnTo>
                    <a:pt x="47386" y="67627"/>
                  </a:lnTo>
                  <a:lnTo>
                    <a:pt x="47386" y="66198"/>
                  </a:lnTo>
                  <a:lnTo>
                    <a:pt x="45163" y="65722"/>
                  </a:lnTo>
                  <a:lnTo>
                    <a:pt x="43576" y="65166"/>
                  </a:lnTo>
                  <a:lnTo>
                    <a:pt x="41830" y="62785"/>
                  </a:lnTo>
                  <a:lnTo>
                    <a:pt x="41512" y="60642"/>
                  </a:lnTo>
                  <a:lnTo>
                    <a:pt x="41433" y="57546"/>
                  </a:lnTo>
                  <a:lnTo>
                    <a:pt x="41433" y="37862"/>
                  </a:lnTo>
                  <a:lnTo>
                    <a:pt x="41353" y="35242"/>
                  </a:lnTo>
                  <a:lnTo>
                    <a:pt x="40957" y="31987"/>
                  </a:lnTo>
                  <a:lnTo>
                    <a:pt x="39846" y="28496"/>
                  </a:lnTo>
                  <a:lnTo>
                    <a:pt x="37702" y="25321"/>
                  </a:lnTo>
                  <a:lnTo>
                    <a:pt x="34289" y="22940"/>
                  </a:lnTo>
                  <a:lnTo>
                    <a:pt x="29130" y="22066"/>
                  </a:lnTo>
                  <a:lnTo>
                    <a:pt x="24923" y="22621"/>
                  </a:lnTo>
                  <a:lnTo>
                    <a:pt x="21033" y="24288"/>
                  </a:lnTo>
                  <a:lnTo>
                    <a:pt x="17700" y="26828"/>
                  </a:lnTo>
                  <a:lnTo>
                    <a:pt x="14842" y="30241"/>
                  </a:lnTo>
                  <a:lnTo>
                    <a:pt x="14683" y="30241"/>
                  </a:lnTo>
                  <a:lnTo>
                    <a:pt x="14683" y="317"/>
                  </a:lnTo>
                  <a:lnTo>
                    <a:pt x="14207" y="0"/>
                  </a:lnTo>
                  <a:close/>
                </a:path>
              </a:pathLst>
            </a:custGeom>
            <a:solidFill>
              <a:srgbClr val="000000"/>
            </a:solidFill>
          </p:spPr>
          <p:txBody>
            <a:bodyPr vert="horz" lIns="91440" tIns="45720" rIns="91440" bIns="45720" anchor="t"/>
            <a:lstStyle/>
            <a:p>
              <a:endParaRPr lang="en-IN"/>
            </a:p>
          </p:txBody>
        </p:sp>
        <p:sp>
          <p:nvSpPr>
            <p:cNvPr id="3251" name="Shape 7991"/>
            <p:cNvSpPr/>
            <p:nvPr/>
          </p:nvSpPr>
          <p:spPr>
            <a:xfrm>
              <a:off x="5656992" y="6865032"/>
              <a:ext cx="47386" cy="67627"/>
            </a:xfrm>
            <a:custGeom>
              <a:avLst/>
              <a:gdLst/>
              <a:ahLst/>
              <a:cxnLst/>
              <a:rect l="0" t="0" r="0" b="0"/>
              <a:pathLst>
                <a:path w="47386" h="67627">
                  <a:moveTo>
                    <a:pt x="14207" y="0"/>
                  </a:moveTo>
                  <a:lnTo>
                    <a:pt x="79" y="4365"/>
                  </a:lnTo>
                  <a:lnTo>
                    <a:pt x="79" y="5952"/>
                  </a:lnTo>
                  <a:lnTo>
                    <a:pt x="952" y="5873"/>
                  </a:lnTo>
                  <a:lnTo>
                    <a:pt x="1983" y="5873"/>
                  </a:lnTo>
                  <a:lnTo>
                    <a:pt x="4523" y="6191"/>
                  </a:lnTo>
                  <a:lnTo>
                    <a:pt x="5793" y="7222"/>
                  </a:lnTo>
                  <a:lnTo>
                    <a:pt x="6350" y="10875"/>
                  </a:lnTo>
                  <a:lnTo>
                    <a:pt x="6350" y="57546"/>
                  </a:lnTo>
                  <a:lnTo>
                    <a:pt x="6270" y="60642"/>
                  </a:lnTo>
                  <a:lnTo>
                    <a:pt x="5874" y="62864"/>
                  </a:lnTo>
                  <a:lnTo>
                    <a:pt x="5238" y="64293"/>
                  </a:lnTo>
                  <a:lnTo>
                    <a:pt x="4047" y="65246"/>
                  </a:lnTo>
                  <a:lnTo>
                    <a:pt x="2381" y="65802"/>
                  </a:lnTo>
                  <a:lnTo>
                    <a:pt x="0" y="66198"/>
                  </a:lnTo>
                  <a:lnTo>
                    <a:pt x="0" y="67627"/>
                  </a:lnTo>
                  <a:lnTo>
                    <a:pt x="21431" y="67627"/>
                  </a:lnTo>
                  <a:lnTo>
                    <a:pt x="21431" y="66198"/>
                  </a:lnTo>
                  <a:lnTo>
                    <a:pt x="19287" y="65881"/>
                  </a:lnTo>
                  <a:lnTo>
                    <a:pt x="17541" y="65405"/>
                  </a:lnTo>
                  <a:lnTo>
                    <a:pt x="16271" y="64611"/>
                  </a:lnTo>
                  <a:lnTo>
                    <a:pt x="15399" y="63102"/>
                  </a:lnTo>
                  <a:lnTo>
                    <a:pt x="14842" y="60801"/>
                  </a:lnTo>
                  <a:lnTo>
                    <a:pt x="14683" y="57546"/>
                  </a:lnTo>
                  <a:lnTo>
                    <a:pt x="14683" y="33655"/>
                  </a:lnTo>
                  <a:lnTo>
                    <a:pt x="17700" y="30718"/>
                  </a:lnTo>
                  <a:lnTo>
                    <a:pt x="20478" y="28733"/>
                  </a:lnTo>
                  <a:lnTo>
                    <a:pt x="23177" y="27702"/>
                  </a:lnTo>
                  <a:lnTo>
                    <a:pt x="25479" y="27463"/>
                  </a:lnTo>
                  <a:lnTo>
                    <a:pt x="28971" y="28098"/>
                  </a:lnTo>
                  <a:lnTo>
                    <a:pt x="31274" y="30162"/>
                  </a:lnTo>
                  <a:lnTo>
                    <a:pt x="32622" y="33416"/>
                  </a:lnTo>
                  <a:lnTo>
                    <a:pt x="33098" y="37941"/>
                  </a:lnTo>
                  <a:lnTo>
                    <a:pt x="33098" y="57546"/>
                  </a:lnTo>
                  <a:lnTo>
                    <a:pt x="32940" y="60801"/>
                  </a:lnTo>
                  <a:lnTo>
                    <a:pt x="32385" y="63102"/>
                  </a:lnTo>
                  <a:lnTo>
                    <a:pt x="31511" y="64611"/>
                  </a:lnTo>
                  <a:lnTo>
                    <a:pt x="30241" y="65405"/>
                  </a:lnTo>
                  <a:lnTo>
                    <a:pt x="26352" y="66198"/>
                  </a:lnTo>
                  <a:lnTo>
                    <a:pt x="26352" y="67627"/>
                  </a:lnTo>
                  <a:lnTo>
                    <a:pt x="47386" y="67627"/>
                  </a:lnTo>
                  <a:lnTo>
                    <a:pt x="47386" y="66198"/>
                  </a:lnTo>
                  <a:lnTo>
                    <a:pt x="45163" y="65722"/>
                  </a:lnTo>
                  <a:lnTo>
                    <a:pt x="43576" y="65166"/>
                  </a:lnTo>
                  <a:lnTo>
                    <a:pt x="41830" y="62785"/>
                  </a:lnTo>
                  <a:lnTo>
                    <a:pt x="41512" y="60642"/>
                  </a:lnTo>
                  <a:lnTo>
                    <a:pt x="41433" y="57546"/>
                  </a:lnTo>
                  <a:lnTo>
                    <a:pt x="41433" y="37862"/>
                  </a:lnTo>
                  <a:lnTo>
                    <a:pt x="41354" y="35242"/>
                  </a:lnTo>
                  <a:lnTo>
                    <a:pt x="40957" y="31987"/>
                  </a:lnTo>
                  <a:lnTo>
                    <a:pt x="39846" y="28496"/>
                  </a:lnTo>
                  <a:lnTo>
                    <a:pt x="37702" y="25321"/>
                  </a:lnTo>
                  <a:lnTo>
                    <a:pt x="34290" y="22940"/>
                  </a:lnTo>
                  <a:lnTo>
                    <a:pt x="29130" y="22066"/>
                  </a:lnTo>
                  <a:lnTo>
                    <a:pt x="24924" y="22621"/>
                  </a:lnTo>
                  <a:lnTo>
                    <a:pt x="21033" y="24288"/>
                  </a:lnTo>
                  <a:lnTo>
                    <a:pt x="17700" y="26828"/>
                  </a:lnTo>
                  <a:lnTo>
                    <a:pt x="14842" y="30241"/>
                  </a:lnTo>
                  <a:lnTo>
                    <a:pt x="14683" y="30241"/>
                  </a:lnTo>
                  <a:lnTo>
                    <a:pt x="14683" y="317"/>
                  </a:lnTo>
                  <a:lnTo>
                    <a:pt x="14207" y="0"/>
                  </a:lnTo>
                  <a:close/>
                </a:path>
              </a:pathLst>
            </a:custGeom>
            <a:solidFill>
              <a:srgbClr val="000000"/>
            </a:solidFill>
          </p:spPr>
          <p:txBody>
            <a:bodyPr vert="horz" lIns="91440" tIns="45720" rIns="91440" bIns="45720" anchor="t"/>
            <a:lstStyle/>
            <a:p>
              <a:endParaRPr lang="en-IN"/>
            </a:p>
          </p:txBody>
        </p:sp>
        <p:sp>
          <p:nvSpPr>
            <p:cNvPr id="3252" name="Shape 7992"/>
            <p:cNvSpPr/>
            <p:nvPr/>
          </p:nvSpPr>
          <p:spPr>
            <a:xfrm>
              <a:off x="5016119" y="6865032"/>
              <a:ext cx="47307" cy="67627"/>
            </a:xfrm>
            <a:custGeom>
              <a:avLst/>
              <a:gdLst/>
              <a:ahLst/>
              <a:cxnLst/>
              <a:rect l="0" t="0" r="0" b="0"/>
              <a:pathLst>
                <a:path w="47307" h="67627">
                  <a:moveTo>
                    <a:pt x="14128" y="0"/>
                  </a:moveTo>
                  <a:lnTo>
                    <a:pt x="78" y="4365"/>
                  </a:lnTo>
                  <a:lnTo>
                    <a:pt x="78" y="5952"/>
                  </a:lnTo>
                  <a:lnTo>
                    <a:pt x="872" y="5873"/>
                  </a:lnTo>
                  <a:lnTo>
                    <a:pt x="1983" y="5873"/>
                  </a:lnTo>
                  <a:lnTo>
                    <a:pt x="4523" y="6191"/>
                  </a:lnTo>
                  <a:lnTo>
                    <a:pt x="5793" y="7222"/>
                  </a:lnTo>
                  <a:lnTo>
                    <a:pt x="6270" y="10875"/>
                  </a:lnTo>
                  <a:lnTo>
                    <a:pt x="6270" y="57546"/>
                  </a:lnTo>
                  <a:lnTo>
                    <a:pt x="6191" y="60642"/>
                  </a:lnTo>
                  <a:lnTo>
                    <a:pt x="5873" y="62864"/>
                  </a:lnTo>
                  <a:lnTo>
                    <a:pt x="4047" y="65246"/>
                  </a:lnTo>
                  <a:lnTo>
                    <a:pt x="2301" y="65802"/>
                  </a:lnTo>
                  <a:lnTo>
                    <a:pt x="0" y="66198"/>
                  </a:lnTo>
                  <a:lnTo>
                    <a:pt x="0" y="67627"/>
                  </a:lnTo>
                  <a:lnTo>
                    <a:pt x="21351" y="67627"/>
                  </a:lnTo>
                  <a:lnTo>
                    <a:pt x="21351" y="66198"/>
                  </a:lnTo>
                  <a:lnTo>
                    <a:pt x="17462" y="65405"/>
                  </a:lnTo>
                  <a:lnTo>
                    <a:pt x="16192" y="64611"/>
                  </a:lnTo>
                  <a:lnTo>
                    <a:pt x="15318" y="63102"/>
                  </a:lnTo>
                  <a:lnTo>
                    <a:pt x="14763" y="60801"/>
                  </a:lnTo>
                  <a:lnTo>
                    <a:pt x="14604" y="57546"/>
                  </a:lnTo>
                  <a:lnTo>
                    <a:pt x="14604" y="33655"/>
                  </a:lnTo>
                  <a:lnTo>
                    <a:pt x="17621" y="30718"/>
                  </a:lnTo>
                  <a:lnTo>
                    <a:pt x="20478" y="28733"/>
                  </a:lnTo>
                  <a:lnTo>
                    <a:pt x="23097" y="27702"/>
                  </a:lnTo>
                  <a:lnTo>
                    <a:pt x="25400" y="27463"/>
                  </a:lnTo>
                  <a:lnTo>
                    <a:pt x="28892" y="28098"/>
                  </a:lnTo>
                  <a:lnTo>
                    <a:pt x="31273" y="30162"/>
                  </a:lnTo>
                  <a:lnTo>
                    <a:pt x="32622" y="33416"/>
                  </a:lnTo>
                  <a:lnTo>
                    <a:pt x="33020" y="37941"/>
                  </a:lnTo>
                  <a:lnTo>
                    <a:pt x="33020" y="57546"/>
                  </a:lnTo>
                  <a:lnTo>
                    <a:pt x="32861" y="60801"/>
                  </a:lnTo>
                  <a:lnTo>
                    <a:pt x="32385" y="63102"/>
                  </a:lnTo>
                  <a:lnTo>
                    <a:pt x="31511" y="64611"/>
                  </a:lnTo>
                  <a:lnTo>
                    <a:pt x="30162" y="65405"/>
                  </a:lnTo>
                  <a:lnTo>
                    <a:pt x="28495" y="65881"/>
                  </a:lnTo>
                  <a:lnTo>
                    <a:pt x="26352" y="66198"/>
                  </a:lnTo>
                  <a:lnTo>
                    <a:pt x="26352" y="67627"/>
                  </a:lnTo>
                  <a:lnTo>
                    <a:pt x="47307" y="67627"/>
                  </a:lnTo>
                  <a:lnTo>
                    <a:pt x="47307" y="66198"/>
                  </a:lnTo>
                  <a:lnTo>
                    <a:pt x="45085" y="65722"/>
                  </a:lnTo>
                  <a:lnTo>
                    <a:pt x="43576" y="65166"/>
                  </a:lnTo>
                  <a:lnTo>
                    <a:pt x="41830" y="62785"/>
                  </a:lnTo>
                  <a:lnTo>
                    <a:pt x="41512" y="60642"/>
                  </a:lnTo>
                  <a:lnTo>
                    <a:pt x="41353" y="57546"/>
                  </a:lnTo>
                  <a:lnTo>
                    <a:pt x="41353" y="37862"/>
                  </a:lnTo>
                  <a:lnTo>
                    <a:pt x="41275" y="35242"/>
                  </a:lnTo>
                  <a:lnTo>
                    <a:pt x="40877" y="31987"/>
                  </a:lnTo>
                  <a:lnTo>
                    <a:pt x="39766" y="28496"/>
                  </a:lnTo>
                  <a:lnTo>
                    <a:pt x="37623" y="25321"/>
                  </a:lnTo>
                  <a:lnTo>
                    <a:pt x="34209" y="22940"/>
                  </a:lnTo>
                  <a:lnTo>
                    <a:pt x="29051" y="22066"/>
                  </a:lnTo>
                  <a:lnTo>
                    <a:pt x="24843" y="22621"/>
                  </a:lnTo>
                  <a:lnTo>
                    <a:pt x="21033" y="24288"/>
                  </a:lnTo>
                  <a:lnTo>
                    <a:pt x="17621" y="26828"/>
                  </a:lnTo>
                  <a:lnTo>
                    <a:pt x="14842" y="30241"/>
                  </a:lnTo>
                  <a:lnTo>
                    <a:pt x="14604" y="30241"/>
                  </a:lnTo>
                  <a:lnTo>
                    <a:pt x="14604" y="317"/>
                  </a:lnTo>
                  <a:lnTo>
                    <a:pt x="14128" y="0"/>
                  </a:lnTo>
                  <a:close/>
                </a:path>
              </a:pathLst>
            </a:custGeom>
            <a:solidFill>
              <a:srgbClr val="000000"/>
            </a:solidFill>
          </p:spPr>
          <p:txBody>
            <a:bodyPr vert="horz" lIns="91440" tIns="45720" rIns="91440" bIns="45720" anchor="t"/>
            <a:lstStyle/>
            <a:p>
              <a:endParaRPr lang="en-IN"/>
            </a:p>
          </p:txBody>
        </p:sp>
        <p:sp>
          <p:nvSpPr>
            <p:cNvPr id="3253" name="Shape 7993"/>
            <p:cNvSpPr/>
            <p:nvPr/>
          </p:nvSpPr>
          <p:spPr>
            <a:xfrm>
              <a:off x="6252066" y="6887098"/>
              <a:ext cx="46435" cy="45561"/>
            </a:xfrm>
            <a:custGeom>
              <a:avLst/>
              <a:gdLst/>
              <a:ahLst/>
              <a:cxnLst/>
              <a:rect l="0" t="0" r="0" b="0"/>
              <a:pathLst>
                <a:path w="46435" h="45561">
                  <a:moveTo>
                    <a:pt x="13652" y="0"/>
                  </a:moveTo>
                  <a:lnTo>
                    <a:pt x="0" y="4445"/>
                  </a:lnTo>
                  <a:lnTo>
                    <a:pt x="0" y="6191"/>
                  </a:lnTo>
                  <a:lnTo>
                    <a:pt x="1111" y="5873"/>
                  </a:lnTo>
                  <a:lnTo>
                    <a:pt x="2857" y="5793"/>
                  </a:lnTo>
                  <a:lnTo>
                    <a:pt x="4127" y="5873"/>
                  </a:lnTo>
                  <a:lnTo>
                    <a:pt x="5160" y="6587"/>
                  </a:lnTo>
                  <a:lnTo>
                    <a:pt x="6032" y="8492"/>
                  </a:lnTo>
                  <a:lnTo>
                    <a:pt x="6350" y="12143"/>
                  </a:lnTo>
                  <a:lnTo>
                    <a:pt x="6350" y="36671"/>
                  </a:lnTo>
                  <a:lnTo>
                    <a:pt x="6032" y="40242"/>
                  </a:lnTo>
                  <a:lnTo>
                    <a:pt x="5001" y="42465"/>
                  </a:lnTo>
                  <a:lnTo>
                    <a:pt x="3095" y="43656"/>
                  </a:lnTo>
                  <a:lnTo>
                    <a:pt x="158" y="44132"/>
                  </a:lnTo>
                  <a:lnTo>
                    <a:pt x="158" y="45561"/>
                  </a:lnTo>
                  <a:lnTo>
                    <a:pt x="21192" y="45561"/>
                  </a:lnTo>
                  <a:lnTo>
                    <a:pt x="21192" y="44132"/>
                  </a:lnTo>
                  <a:lnTo>
                    <a:pt x="18017" y="43656"/>
                  </a:lnTo>
                  <a:lnTo>
                    <a:pt x="15954" y="42703"/>
                  </a:lnTo>
                  <a:lnTo>
                    <a:pt x="14922" y="41116"/>
                  </a:lnTo>
                  <a:lnTo>
                    <a:pt x="14685" y="38973"/>
                  </a:lnTo>
                  <a:lnTo>
                    <a:pt x="14685" y="11112"/>
                  </a:lnTo>
                  <a:lnTo>
                    <a:pt x="17382" y="8652"/>
                  </a:lnTo>
                  <a:lnTo>
                    <a:pt x="19843" y="6905"/>
                  </a:lnTo>
                  <a:lnTo>
                    <a:pt x="22225" y="5873"/>
                  </a:lnTo>
                  <a:lnTo>
                    <a:pt x="24447" y="5477"/>
                  </a:lnTo>
                  <a:lnTo>
                    <a:pt x="28178" y="6111"/>
                  </a:lnTo>
                  <a:lnTo>
                    <a:pt x="30480" y="8017"/>
                  </a:lnTo>
                  <a:lnTo>
                    <a:pt x="31750" y="11033"/>
                  </a:lnTo>
                  <a:lnTo>
                    <a:pt x="32067" y="15081"/>
                  </a:lnTo>
                  <a:lnTo>
                    <a:pt x="32067" y="35798"/>
                  </a:lnTo>
                  <a:lnTo>
                    <a:pt x="31908" y="38973"/>
                  </a:lnTo>
                  <a:lnTo>
                    <a:pt x="31274" y="41196"/>
                  </a:lnTo>
                  <a:lnTo>
                    <a:pt x="30321" y="42623"/>
                  </a:lnTo>
                  <a:lnTo>
                    <a:pt x="29130" y="43417"/>
                  </a:lnTo>
                  <a:lnTo>
                    <a:pt x="25876" y="44132"/>
                  </a:lnTo>
                  <a:lnTo>
                    <a:pt x="25876" y="45561"/>
                  </a:lnTo>
                  <a:lnTo>
                    <a:pt x="46435" y="45561"/>
                  </a:lnTo>
                  <a:lnTo>
                    <a:pt x="46435" y="44132"/>
                  </a:lnTo>
                  <a:lnTo>
                    <a:pt x="43417" y="43577"/>
                  </a:lnTo>
                  <a:lnTo>
                    <a:pt x="41592" y="42465"/>
                  </a:lnTo>
                  <a:lnTo>
                    <a:pt x="40640" y="40481"/>
                  </a:lnTo>
                  <a:lnTo>
                    <a:pt x="40401" y="37543"/>
                  </a:lnTo>
                  <a:lnTo>
                    <a:pt x="40401" y="14842"/>
                  </a:lnTo>
                  <a:lnTo>
                    <a:pt x="39846" y="9525"/>
                  </a:lnTo>
                  <a:lnTo>
                    <a:pt x="38417" y="5636"/>
                  </a:lnTo>
                  <a:lnTo>
                    <a:pt x="36353" y="2936"/>
                  </a:lnTo>
                  <a:lnTo>
                    <a:pt x="33892" y="1190"/>
                  </a:lnTo>
                  <a:lnTo>
                    <a:pt x="31274" y="237"/>
                  </a:lnTo>
                  <a:lnTo>
                    <a:pt x="28813" y="0"/>
                  </a:lnTo>
                  <a:lnTo>
                    <a:pt x="24765" y="635"/>
                  </a:lnTo>
                  <a:lnTo>
                    <a:pt x="21272" y="2381"/>
                  </a:lnTo>
                  <a:lnTo>
                    <a:pt x="17860" y="4842"/>
                  </a:lnTo>
                  <a:lnTo>
                    <a:pt x="14367" y="8017"/>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3254" name="Shape 7994"/>
            <p:cNvSpPr/>
            <p:nvPr/>
          </p:nvSpPr>
          <p:spPr>
            <a:xfrm>
              <a:off x="6108397" y="6887098"/>
              <a:ext cx="46514" cy="45561"/>
            </a:xfrm>
            <a:custGeom>
              <a:avLst/>
              <a:gdLst/>
              <a:ahLst/>
              <a:cxnLst/>
              <a:rect l="0" t="0" r="0" b="0"/>
              <a:pathLst>
                <a:path w="46514" h="45561">
                  <a:moveTo>
                    <a:pt x="13652" y="0"/>
                  </a:moveTo>
                  <a:lnTo>
                    <a:pt x="0" y="4445"/>
                  </a:lnTo>
                  <a:lnTo>
                    <a:pt x="0" y="6191"/>
                  </a:lnTo>
                  <a:lnTo>
                    <a:pt x="1111" y="5873"/>
                  </a:lnTo>
                  <a:lnTo>
                    <a:pt x="2857" y="5793"/>
                  </a:lnTo>
                  <a:lnTo>
                    <a:pt x="4127" y="5873"/>
                  </a:lnTo>
                  <a:lnTo>
                    <a:pt x="5239" y="6587"/>
                  </a:lnTo>
                  <a:lnTo>
                    <a:pt x="6032" y="8492"/>
                  </a:lnTo>
                  <a:lnTo>
                    <a:pt x="6350" y="12143"/>
                  </a:lnTo>
                  <a:lnTo>
                    <a:pt x="6350" y="36671"/>
                  </a:lnTo>
                  <a:lnTo>
                    <a:pt x="6111" y="40242"/>
                  </a:lnTo>
                  <a:lnTo>
                    <a:pt x="5080" y="42465"/>
                  </a:lnTo>
                  <a:lnTo>
                    <a:pt x="3175" y="43656"/>
                  </a:lnTo>
                  <a:lnTo>
                    <a:pt x="238" y="44132"/>
                  </a:lnTo>
                  <a:lnTo>
                    <a:pt x="238" y="45561"/>
                  </a:lnTo>
                  <a:lnTo>
                    <a:pt x="21192" y="45561"/>
                  </a:lnTo>
                  <a:lnTo>
                    <a:pt x="21192" y="44132"/>
                  </a:lnTo>
                  <a:lnTo>
                    <a:pt x="18017" y="43656"/>
                  </a:lnTo>
                  <a:lnTo>
                    <a:pt x="16033" y="42703"/>
                  </a:lnTo>
                  <a:lnTo>
                    <a:pt x="15001" y="41116"/>
                  </a:lnTo>
                  <a:lnTo>
                    <a:pt x="14685" y="38973"/>
                  </a:lnTo>
                  <a:lnTo>
                    <a:pt x="14685" y="11112"/>
                  </a:lnTo>
                  <a:lnTo>
                    <a:pt x="17382" y="8652"/>
                  </a:lnTo>
                  <a:lnTo>
                    <a:pt x="19923" y="6905"/>
                  </a:lnTo>
                  <a:lnTo>
                    <a:pt x="22304" y="5873"/>
                  </a:lnTo>
                  <a:lnTo>
                    <a:pt x="24526" y="5477"/>
                  </a:lnTo>
                  <a:lnTo>
                    <a:pt x="28178" y="6111"/>
                  </a:lnTo>
                  <a:lnTo>
                    <a:pt x="30560" y="8017"/>
                  </a:lnTo>
                  <a:lnTo>
                    <a:pt x="31750" y="11033"/>
                  </a:lnTo>
                  <a:lnTo>
                    <a:pt x="32147" y="15081"/>
                  </a:lnTo>
                  <a:lnTo>
                    <a:pt x="32147" y="35798"/>
                  </a:lnTo>
                  <a:lnTo>
                    <a:pt x="31908" y="38973"/>
                  </a:lnTo>
                  <a:lnTo>
                    <a:pt x="31353" y="41196"/>
                  </a:lnTo>
                  <a:lnTo>
                    <a:pt x="30401" y="42623"/>
                  </a:lnTo>
                  <a:lnTo>
                    <a:pt x="29130" y="43417"/>
                  </a:lnTo>
                  <a:lnTo>
                    <a:pt x="25876" y="44132"/>
                  </a:lnTo>
                  <a:lnTo>
                    <a:pt x="25876" y="45561"/>
                  </a:lnTo>
                  <a:lnTo>
                    <a:pt x="46514" y="45561"/>
                  </a:lnTo>
                  <a:lnTo>
                    <a:pt x="46514" y="44132"/>
                  </a:lnTo>
                  <a:lnTo>
                    <a:pt x="43497" y="43577"/>
                  </a:lnTo>
                  <a:lnTo>
                    <a:pt x="41592" y="42465"/>
                  </a:lnTo>
                  <a:lnTo>
                    <a:pt x="40719" y="40481"/>
                  </a:lnTo>
                  <a:lnTo>
                    <a:pt x="40401" y="37543"/>
                  </a:lnTo>
                  <a:lnTo>
                    <a:pt x="40401" y="14842"/>
                  </a:lnTo>
                  <a:lnTo>
                    <a:pt x="39926" y="9525"/>
                  </a:lnTo>
                  <a:lnTo>
                    <a:pt x="38417" y="5636"/>
                  </a:lnTo>
                  <a:lnTo>
                    <a:pt x="36432" y="2936"/>
                  </a:lnTo>
                  <a:lnTo>
                    <a:pt x="33892" y="1190"/>
                  </a:lnTo>
                  <a:lnTo>
                    <a:pt x="31274" y="237"/>
                  </a:lnTo>
                  <a:lnTo>
                    <a:pt x="28813" y="0"/>
                  </a:lnTo>
                  <a:lnTo>
                    <a:pt x="24844" y="635"/>
                  </a:lnTo>
                  <a:lnTo>
                    <a:pt x="21272" y="2381"/>
                  </a:lnTo>
                  <a:lnTo>
                    <a:pt x="17860" y="4842"/>
                  </a:lnTo>
                  <a:lnTo>
                    <a:pt x="14367" y="8017"/>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3255" name="Shape 7995"/>
            <p:cNvSpPr/>
            <p:nvPr/>
          </p:nvSpPr>
          <p:spPr>
            <a:xfrm>
              <a:off x="5759704" y="6887098"/>
              <a:ext cx="46513" cy="45561"/>
            </a:xfrm>
            <a:custGeom>
              <a:avLst/>
              <a:gdLst/>
              <a:ahLst/>
              <a:cxnLst/>
              <a:rect l="0" t="0" r="0" b="0"/>
              <a:pathLst>
                <a:path w="46513" h="45561">
                  <a:moveTo>
                    <a:pt x="13730" y="0"/>
                  </a:moveTo>
                  <a:lnTo>
                    <a:pt x="0" y="4445"/>
                  </a:lnTo>
                  <a:lnTo>
                    <a:pt x="0" y="6191"/>
                  </a:lnTo>
                  <a:lnTo>
                    <a:pt x="1111" y="5873"/>
                  </a:lnTo>
                  <a:lnTo>
                    <a:pt x="2857" y="5793"/>
                  </a:lnTo>
                  <a:lnTo>
                    <a:pt x="4127" y="5873"/>
                  </a:lnTo>
                  <a:lnTo>
                    <a:pt x="5238" y="6587"/>
                  </a:lnTo>
                  <a:lnTo>
                    <a:pt x="6032" y="8492"/>
                  </a:lnTo>
                  <a:lnTo>
                    <a:pt x="6350" y="12143"/>
                  </a:lnTo>
                  <a:lnTo>
                    <a:pt x="6350" y="36671"/>
                  </a:lnTo>
                  <a:lnTo>
                    <a:pt x="6111" y="40242"/>
                  </a:lnTo>
                  <a:lnTo>
                    <a:pt x="5079" y="42465"/>
                  </a:lnTo>
                  <a:lnTo>
                    <a:pt x="3175" y="43656"/>
                  </a:lnTo>
                  <a:lnTo>
                    <a:pt x="237" y="44132"/>
                  </a:lnTo>
                  <a:lnTo>
                    <a:pt x="237" y="45561"/>
                  </a:lnTo>
                  <a:lnTo>
                    <a:pt x="21192" y="45561"/>
                  </a:lnTo>
                  <a:lnTo>
                    <a:pt x="21192" y="44132"/>
                  </a:lnTo>
                  <a:lnTo>
                    <a:pt x="18017" y="43656"/>
                  </a:lnTo>
                  <a:lnTo>
                    <a:pt x="16033" y="42703"/>
                  </a:lnTo>
                  <a:lnTo>
                    <a:pt x="15001" y="41116"/>
                  </a:lnTo>
                  <a:lnTo>
                    <a:pt x="14683" y="38973"/>
                  </a:lnTo>
                  <a:lnTo>
                    <a:pt x="14683" y="11112"/>
                  </a:lnTo>
                  <a:lnTo>
                    <a:pt x="17382" y="8652"/>
                  </a:lnTo>
                  <a:lnTo>
                    <a:pt x="19922" y="6905"/>
                  </a:lnTo>
                  <a:lnTo>
                    <a:pt x="22303" y="5873"/>
                  </a:lnTo>
                  <a:lnTo>
                    <a:pt x="24526" y="5477"/>
                  </a:lnTo>
                  <a:lnTo>
                    <a:pt x="28177" y="6111"/>
                  </a:lnTo>
                  <a:lnTo>
                    <a:pt x="30558" y="8017"/>
                  </a:lnTo>
                  <a:lnTo>
                    <a:pt x="31750" y="11033"/>
                  </a:lnTo>
                  <a:lnTo>
                    <a:pt x="32146" y="15081"/>
                  </a:lnTo>
                  <a:lnTo>
                    <a:pt x="32146" y="35798"/>
                  </a:lnTo>
                  <a:lnTo>
                    <a:pt x="31908" y="38973"/>
                  </a:lnTo>
                  <a:lnTo>
                    <a:pt x="31352" y="41196"/>
                  </a:lnTo>
                  <a:lnTo>
                    <a:pt x="30399" y="42623"/>
                  </a:lnTo>
                  <a:lnTo>
                    <a:pt x="29130" y="43417"/>
                  </a:lnTo>
                  <a:lnTo>
                    <a:pt x="25875" y="44132"/>
                  </a:lnTo>
                  <a:lnTo>
                    <a:pt x="25875" y="45561"/>
                  </a:lnTo>
                  <a:lnTo>
                    <a:pt x="46513" y="45561"/>
                  </a:lnTo>
                  <a:lnTo>
                    <a:pt x="46513" y="44132"/>
                  </a:lnTo>
                  <a:lnTo>
                    <a:pt x="43497" y="43577"/>
                  </a:lnTo>
                  <a:lnTo>
                    <a:pt x="41592" y="42465"/>
                  </a:lnTo>
                  <a:lnTo>
                    <a:pt x="40718" y="40481"/>
                  </a:lnTo>
                  <a:lnTo>
                    <a:pt x="40401" y="37543"/>
                  </a:lnTo>
                  <a:lnTo>
                    <a:pt x="40401" y="14842"/>
                  </a:lnTo>
                  <a:lnTo>
                    <a:pt x="39924" y="9525"/>
                  </a:lnTo>
                  <a:lnTo>
                    <a:pt x="38496" y="5636"/>
                  </a:lnTo>
                  <a:lnTo>
                    <a:pt x="36432" y="2936"/>
                  </a:lnTo>
                  <a:lnTo>
                    <a:pt x="33892" y="1190"/>
                  </a:lnTo>
                  <a:lnTo>
                    <a:pt x="31273" y="237"/>
                  </a:lnTo>
                  <a:lnTo>
                    <a:pt x="28812" y="0"/>
                  </a:lnTo>
                  <a:lnTo>
                    <a:pt x="24843" y="635"/>
                  </a:lnTo>
                  <a:lnTo>
                    <a:pt x="21272" y="2381"/>
                  </a:lnTo>
                  <a:lnTo>
                    <a:pt x="17858" y="4842"/>
                  </a:lnTo>
                  <a:lnTo>
                    <a:pt x="14366" y="8017"/>
                  </a:lnTo>
                  <a:lnTo>
                    <a:pt x="14366" y="237"/>
                  </a:lnTo>
                  <a:lnTo>
                    <a:pt x="13730" y="0"/>
                  </a:lnTo>
                  <a:close/>
                </a:path>
              </a:pathLst>
            </a:custGeom>
            <a:solidFill>
              <a:srgbClr val="000000"/>
            </a:solidFill>
          </p:spPr>
          <p:txBody>
            <a:bodyPr vert="horz" lIns="91440" tIns="45720" rIns="91440" bIns="45720" anchor="t"/>
            <a:lstStyle/>
            <a:p>
              <a:endParaRPr lang="en-IN"/>
            </a:p>
          </p:txBody>
        </p:sp>
        <p:sp>
          <p:nvSpPr>
            <p:cNvPr id="3256" name="Shape 7996"/>
            <p:cNvSpPr/>
            <p:nvPr/>
          </p:nvSpPr>
          <p:spPr>
            <a:xfrm>
              <a:off x="5231701" y="6887098"/>
              <a:ext cx="46513" cy="45561"/>
            </a:xfrm>
            <a:custGeom>
              <a:avLst/>
              <a:gdLst/>
              <a:ahLst/>
              <a:cxnLst/>
              <a:rect l="0" t="0" r="0" b="0"/>
              <a:pathLst>
                <a:path w="46513" h="45561">
                  <a:moveTo>
                    <a:pt x="13731" y="0"/>
                  </a:moveTo>
                  <a:lnTo>
                    <a:pt x="0" y="4445"/>
                  </a:lnTo>
                  <a:lnTo>
                    <a:pt x="0" y="6191"/>
                  </a:lnTo>
                  <a:lnTo>
                    <a:pt x="1111" y="5873"/>
                  </a:lnTo>
                  <a:lnTo>
                    <a:pt x="2936" y="5793"/>
                  </a:lnTo>
                  <a:lnTo>
                    <a:pt x="4127" y="5873"/>
                  </a:lnTo>
                  <a:lnTo>
                    <a:pt x="5238" y="6587"/>
                  </a:lnTo>
                  <a:lnTo>
                    <a:pt x="6032" y="8492"/>
                  </a:lnTo>
                  <a:lnTo>
                    <a:pt x="6350" y="12143"/>
                  </a:lnTo>
                  <a:lnTo>
                    <a:pt x="6350" y="36671"/>
                  </a:lnTo>
                  <a:lnTo>
                    <a:pt x="6111" y="40242"/>
                  </a:lnTo>
                  <a:lnTo>
                    <a:pt x="5079" y="42465"/>
                  </a:lnTo>
                  <a:lnTo>
                    <a:pt x="3175" y="43656"/>
                  </a:lnTo>
                  <a:lnTo>
                    <a:pt x="237" y="44132"/>
                  </a:lnTo>
                  <a:lnTo>
                    <a:pt x="237" y="45561"/>
                  </a:lnTo>
                  <a:lnTo>
                    <a:pt x="21272" y="45561"/>
                  </a:lnTo>
                  <a:lnTo>
                    <a:pt x="21272" y="44132"/>
                  </a:lnTo>
                  <a:lnTo>
                    <a:pt x="18097" y="43656"/>
                  </a:lnTo>
                  <a:lnTo>
                    <a:pt x="16033" y="42703"/>
                  </a:lnTo>
                  <a:lnTo>
                    <a:pt x="15001" y="41116"/>
                  </a:lnTo>
                  <a:lnTo>
                    <a:pt x="14683" y="38973"/>
                  </a:lnTo>
                  <a:lnTo>
                    <a:pt x="14683" y="11112"/>
                  </a:lnTo>
                  <a:lnTo>
                    <a:pt x="17382" y="8652"/>
                  </a:lnTo>
                  <a:lnTo>
                    <a:pt x="19922" y="6905"/>
                  </a:lnTo>
                  <a:lnTo>
                    <a:pt x="22303" y="5873"/>
                  </a:lnTo>
                  <a:lnTo>
                    <a:pt x="24526" y="5477"/>
                  </a:lnTo>
                  <a:lnTo>
                    <a:pt x="28177" y="6111"/>
                  </a:lnTo>
                  <a:lnTo>
                    <a:pt x="30558" y="8017"/>
                  </a:lnTo>
                  <a:lnTo>
                    <a:pt x="31828" y="11033"/>
                  </a:lnTo>
                  <a:lnTo>
                    <a:pt x="32146" y="15081"/>
                  </a:lnTo>
                  <a:lnTo>
                    <a:pt x="32146" y="35798"/>
                  </a:lnTo>
                  <a:lnTo>
                    <a:pt x="31908" y="38973"/>
                  </a:lnTo>
                  <a:lnTo>
                    <a:pt x="31352" y="41196"/>
                  </a:lnTo>
                  <a:lnTo>
                    <a:pt x="30400" y="42623"/>
                  </a:lnTo>
                  <a:lnTo>
                    <a:pt x="29130" y="43417"/>
                  </a:lnTo>
                  <a:lnTo>
                    <a:pt x="25876" y="44132"/>
                  </a:lnTo>
                  <a:lnTo>
                    <a:pt x="25876" y="45561"/>
                  </a:lnTo>
                  <a:lnTo>
                    <a:pt x="46513" y="45561"/>
                  </a:lnTo>
                  <a:lnTo>
                    <a:pt x="46513" y="44132"/>
                  </a:lnTo>
                  <a:lnTo>
                    <a:pt x="43497" y="43577"/>
                  </a:lnTo>
                  <a:lnTo>
                    <a:pt x="41671" y="42465"/>
                  </a:lnTo>
                  <a:lnTo>
                    <a:pt x="40718" y="40481"/>
                  </a:lnTo>
                  <a:lnTo>
                    <a:pt x="40481" y="37543"/>
                  </a:lnTo>
                  <a:lnTo>
                    <a:pt x="40481" y="14842"/>
                  </a:lnTo>
                  <a:lnTo>
                    <a:pt x="39925" y="9525"/>
                  </a:lnTo>
                  <a:lnTo>
                    <a:pt x="38496" y="5636"/>
                  </a:lnTo>
                  <a:lnTo>
                    <a:pt x="36432" y="2936"/>
                  </a:lnTo>
                  <a:lnTo>
                    <a:pt x="33892" y="1190"/>
                  </a:lnTo>
                  <a:lnTo>
                    <a:pt x="31352" y="237"/>
                  </a:lnTo>
                  <a:lnTo>
                    <a:pt x="28892" y="0"/>
                  </a:lnTo>
                  <a:lnTo>
                    <a:pt x="24843" y="635"/>
                  </a:lnTo>
                  <a:lnTo>
                    <a:pt x="21272" y="2381"/>
                  </a:lnTo>
                  <a:lnTo>
                    <a:pt x="17858" y="4842"/>
                  </a:lnTo>
                  <a:lnTo>
                    <a:pt x="14366" y="8017"/>
                  </a:lnTo>
                  <a:lnTo>
                    <a:pt x="14366" y="237"/>
                  </a:lnTo>
                  <a:lnTo>
                    <a:pt x="13731" y="0"/>
                  </a:lnTo>
                  <a:close/>
                </a:path>
              </a:pathLst>
            </a:custGeom>
            <a:solidFill>
              <a:srgbClr val="000000"/>
            </a:solidFill>
          </p:spPr>
          <p:txBody>
            <a:bodyPr vert="horz" lIns="91440" tIns="45720" rIns="91440" bIns="45720" anchor="t"/>
            <a:lstStyle/>
            <a:p>
              <a:endParaRPr lang="en-IN"/>
            </a:p>
          </p:txBody>
        </p:sp>
        <p:sp>
          <p:nvSpPr>
            <p:cNvPr id="3257" name="Shape 7997"/>
            <p:cNvSpPr/>
            <p:nvPr/>
          </p:nvSpPr>
          <p:spPr>
            <a:xfrm>
              <a:off x="6031086" y="6887098"/>
              <a:ext cx="32623" cy="45561"/>
            </a:xfrm>
            <a:custGeom>
              <a:avLst/>
              <a:gdLst/>
              <a:ahLst/>
              <a:cxnLst/>
              <a:rect l="0" t="0" r="0" b="0"/>
              <a:pathLst>
                <a:path w="32623" h="45561">
                  <a:moveTo>
                    <a:pt x="14843" y="0"/>
                  </a:moveTo>
                  <a:lnTo>
                    <a:pt x="158" y="5397"/>
                  </a:lnTo>
                  <a:lnTo>
                    <a:pt x="158" y="6985"/>
                  </a:lnTo>
                  <a:lnTo>
                    <a:pt x="3492" y="6587"/>
                  </a:lnTo>
                  <a:lnTo>
                    <a:pt x="4762" y="6667"/>
                  </a:lnTo>
                  <a:lnTo>
                    <a:pt x="5873" y="7381"/>
                  </a:lnTo>
                  <a:lnTo>
                    <a:pt x="6667" y="9127"/>
                  </a:lnTo>
                  <a:lnTo>
                    <a:pt x="6985" y="12461"/>
                  </a:lnTo>
                  <a:lnTo>
                    <a:pt x="6985" y="37227"/>
                  </a:lnTo>
                  <a:lnTo>
                    <a:pt x="6667" y="40481"/>
                  </a:lnTo>
                  <a:lnTo>
                    <a:pt x="5556" y="42386"/>
                  </a:lnTo>
                  <a:lnTo>
                    <a:pt x="3413" y="43338"/>
                  </a:lnTo>
                  <a:lnTo>
                    <a:pt x="0" y="44132"/>
                  </a:lnTo>
                  <a:lnTo>
                    <a:pt x="0" y="45561"/>
                  </a:lnTo>
                  <a:lnTo>
                    <a:pt x="23733" y="45561"/>
                  </a:lnTo>
                  <a:lnTo>
                    <a:pt x="23733" y="44132"/>
                  </a:lnTo>
                  <a:lnTo>
                    <a:pt x="20320" y="43814"/>
                  </a:lnTo>
                  <a:lnTo>
                    <a:pt x="17621" y="42862"/>
                  </a:lnTo>
                  <a:lnTo>
                    <a:pt x="15955" y="40718"/>
                  </a:lnTo>
                  <a:lnTo>
                    <a:pt x="15319" y="36671"/>
                  </a:lnTo>
                  <a:lnTo>
                    <a:pt x="15319" y="14367"/>
                  </a:lnTo>
                  <a:lnTo>
                    <a:pt x="15716" y="12621"/>
                  </a:lnTo>
                  <a:lnTo>
                    <a:pt x="16590" y="10873"/>
                  </a:lnTo>
                  <a:lnTo>
                    <a:pt x="19208" y="7698"/>
                  </a:lnTo>
                  <a:lnTo>
                    <a:pt x="20717" y="6667"/>
                  </a:lnTo>
                  <a:lnTo>
                    <a:pt x="22066" y="6271"/>
                  </a:lnTo>
                  <a:lnTo>
                    <a:pt x="24129" y="7223"/>
                  </a:lnTo>
                  <a:lnTo>
                    <a:pt x="26115" y="8811"/>
                  </a:lnTo>
                  <a:lnTo>
                    <a:pt x="28892" y="9762"/>
                  </a:lnTo>
                  <a:lnTo>
                    <a:pt x="30479" y="9446"/>
                  </a:lnTo>
                  <a:lnTo>
                    <a:pt x="31671" y="8492"/>
                  </a:lnTo>
                  <a:lnTo>
                    <a:pt x="32623" y="5397"/>
                  </a:lnTo>
                  <a:lnTo>
                    <a:pt x="32306" y="3175"/>
                  </a:lnTo>
                  <a:lnTo>
                    <a:pt x="31273" y="1428"/>
                  </a:lnTo>
                  <a:lnTo>
                    <a:pt x="29607" y="317"/>
                  </a:lnTo>
                  <a:lnTo>
                    <a:pt x="27304" y="0"/>
                  </a:lnTo>
                  <a:lnTo>
                    <a:pt x="24527" y="396"/>
                  </a:lnTo>
                  <a:lnTo>
                    <a:pt x="21748" y="1904"/>
                  </a:lnTo>
                  <a:lnTo>
                    <a:pt x="18812" y="4683"/>
                  </a:lnTo>
                  <a:lnTo>
                    <a:pt x="15557" y="9048"/>
                  </a:lnTo>
                  <a:lnTo>
                    <a:pt x="15319" y="9048"/>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3258" name="Shape 7998"/>
            <p:cNvSpPr/>
            <p:nvPr/>
          </p:nvSpPr>
          <p:spPr>
            <a:xfrm>
              <a:off x="5476335" y="6887098"/>
              <a:ext cx="32702" cy="45561"/>
            </a:xfrm>
            <a:custGeom>
              <a:avLst/>
              <a:gdLst/>
              <a:ahLst/>
              <a:cxnLst/>
              <a:rect l="0" t="0" r="0" b="0"/>
              <a:pathLst>
                <a:path w="32702" h="45561">
                  <a:moveTo>
                    <a:pt x="14842" y="0"/>
                  </a:moveTo>
                  <a:lnTo>
                    <a:pt x="158" y="5397"/>
                  </a:lnTo>
                  <a:lnTo>
                    <a:pt x="158" y="6985"/>
                  </a:lnTo>
                  <a:lnTo>
                    <a:pt x="3571" y="6587"/>
                  </a:lnTo>
                  <a:lnTo>
                    <a:pt x="4762" y="6667"/>
                  </a:lnTo>
                  <a:lnTo>
                    <a:pt x="5873" y="7381"/>
                  </a:lnTo>
                  <a:lnTo>
                    <a:pt x="6667" y="9127"/>
                  </a:lnTo>
                  <a:lnTo>
                    <a:pt x="6984" y="12461"/>
                  </a:lnTo>
                  <a:lnTo>
                    <a:pt x="6984" y="37227"/>
                  </a:lnTo>
                  <a:lnTo>
                    <a:pt x="6667" y="40481"/>
                  </a:lnTo>
                  <a:lnTo>
                    <a:pt x="5556" y="42386"/>
                  </a:lnTo>
                  <a:lnTo>
                    <a:pt x="3412" y="43338"/>
                  </a:lnTo>
                  <a:lnTo>
                    <a:pt x="0" y="44132"/>
                  </a:lnTo>
                  <a:lnTo>
                    <a:pt x="0" y="45561"/>
                  </a:lnTo>
                  <a:lnTo>
                    <a:pt x="23732" y="45561"/>
                  </a:lnTo>
                  <a:lnTo>
                    <a:pt x="23732" y="44132"/>
                  </a:lnTo>
                  <a:lnTo>
                    <a:pt x="20319" y="43814"/>
                  </a:lnTo>
                  <a:lnTo>
                    <a:pt x="17699" y="42862"/>
                  </a:lnTo>
                  <a:lnTo>
                    <a:pt x="15953" y="40718"/>
                  </a:lnTo>
                  <a:lnTo>
                    <a:pt x="15318" y="36671"/>
                  </a:lnTo>
                  <a:lnTo>
                    <a:pt x="15318" y="14367"/>
                  </a:lnTo>
                  <a:lnTo>
                    <a:pt x="15716" y="12621"/>
                  </a:lnTo>
                  <a:lnTo>
                    <a:pt x="16588" y="10873"/>
                  </a:lnTo>
                  <a:lnTo>
                    <a:pt x="19287" y="7698"/>
                  </a:lnTo>
                  <a:lnTo>
                    <a:pt x="20716" y="6667"/>
                  </a:lnTo>
                  <a:lnTo>
                    <a:pt x="22066" y="6271"/>
                  </a:lnTo>
                  <a:lnTo>
                    <a:pt x="24129" y="7223"/>
                  </a:lnTo>
                  <a:lnTo>
                    <a:pt x="26113" y="8811"/>
                  </a:lnTo>
                  <a:lnTo>
                    <a:pt x="28892" y="9762"/>
                  </a:lnTo>
                  <a:lnTo>
                    <a:pt x="30479" y="9446"/>
                  </a:lnTo>
                  <a:lnTo>
                    <a:pt x="31669" y="8492"/>
                  </a:lnTo>
                  <a:lnTo>
                    <a:pt x="32463" y="7065"/>
                  </a:lnTo>
                  <a:lnTo>
                    <a:pt x="32702" y="5397"/>
                  </a:lnTo>
                  <a:lnTo>
                    <a:pt x="32384" y="3175"/>
                  </a:lnTo>
                  <a:lnTo>
                    <a:pt x="31273" y="1428"/>
                  </a:lnTo>
                  <a:lnTo>
                    <a:pt x="29605" y="317"/>
                  </a:lnTo>
                  <a:lnTo>
                    <a:pt x="27304" y="0"/>
                  </a:lnTo>
                  <a:lnTo>
                    <a:pt x="24526" y="396"/>
                  </a:lnTo>
                  <a:lnTo>
                    <a:pt x="21748" y="1904"/>
                  </a:lnTo>
                  <a:lnTo>
                    <a:pt x="18811" y="4683"/>
                  </a:lnTo>
                  <a:lnTo>
                    <a:pt x="15557" y="9048"/>
                  </a:lnTo>
                  <a:lnTo>
                    <a:pt x="15318" y="9048"/>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3259" name="Shape 7999"/>
            <p:cNvSpPr/>
            <p:nvPr/>
          </p:nvSpPr>
          <p:spPr>
            <a:xfrm>
              <a:off x="5428075" y="6887098"/>
              <a:ext cx="43815" cy="67151"/>
            </a:xfrm>
            <a:custGeom>
              <a:avLst/>
              <a:gdLst/>
              <a:ahLst/>
              <a:cxnLst/>
              <a:rect l="0" t="0" r="0" b="0"/>
              <a:pathLst>
                <a:path w="43815" h="67151">
                  <a:moveTo>
                    <a:pt x="21113" y="0"/>
                  </a:moveTo>
                  <a:lnTo>
                    <a:pt x="20518" y="2935"/>
                  </a:lnTo>
                  <a:lnTo>
                    <a:pt x="22621" y="3333"/>
                  </a:lnTo>
                  <a:lnTo>
                    <a:pt x="24843" y="4921"/>
                  </a:lnTo>
                  <a:lnTo>
                    <a:pt x="27940" y="9762"/>
                  </a:lnTo>
                  <a:lnTo>
                    <a:pt x="29447" y="15161"/>
                  </a:lnTo>
                  <a:lnTo>
                    <a:pt x="29765" y="17383"/>
                  </a:lnTo>
                  <a:lnTo>
                    <a:pt x="29845" y="18811"/>
                  </a:lnTo>
                  <a:lnTo>
                    <a:pt x="29765" y="20240"/>
                  </a:lnTo>
                  <a:lnTo>
                    <a:pt x="29447" y="22225"/>
                  </a:lnTo>
                  <a:lnTo>
                    <a:pt x="28733" y="24367"/>
                  </a:lnTo>
                  <a:lnTo>
                    <a:pt x="27463" y="26352"/>
                  </a:lnTo>
                  <a:lnTo>
                    <a:pt x="25400" y="27781"/>
                  </a:lnTo>
                  <a:lnTo>
                    <a:pt x="22621" y="28336"/>
                  </a:lnTo>
                  <a:lnTo>
                    <a:pt x="19128" y="27622"/>
                  </a:lnTo>
                  <a:lnTo>
                    <a:pt x="16430" y="25796"/>
                  </a:lnTo>
                  <a:lnTo>
                    <a:pt x="14525" y="22940"/>
                  </a:lnTo>
                  <a:lnTo>
                    <a:pt x="13255" y="19446"/>
                  </a:lnTo>
                  <a:lnTo>
                    <a:pt x="12302" y="11747"/>
                  </a:lnTo>
                  <a:lnTo>
                    <a:pt x="12937" y="7540"/>
                  </a:lnTo>
                  <a:lnTo>
                    <a:pt x="14683" y="4762"/>
                  </a:lnTo>
                  <a:lnTo>
                    <a:pt x="17065" y="3175"/>
                  </a:lnTo>
                  <a:lnTo>
                    <a:pt x="19685" y="2777"/>
                  </a:lnTo>
                  <a:lnTo>
                    <a:pt x="20518" y="2935"/>
                  </a:lnTo>
                  <a:lnTo>
                    <a:pt x="21113" y="0"/>
                  </a:lnTo>
                  <a:lnTo>
                    <a:pt x="17223" y="396"/>
                  </a:lnTo>
                  <a:lnTo>
                    <a:pt x="13335" y="1667"/>
                  </a:lnTo>
                  <a:lnTo>
                    <a:pt x="9762" y="3890"/>
                  </a:lnTo>
                  <a:lnTo>
                    <a:pt x="6746" y="7065"/>
                  </a:lnTo>
                  <a:lnTo>
                    <a:pt x="4762" y="11271"/>
                  </a:lnTo>
                  <a:lnTo>
                    <a:pt x="4047" y="16590"/>
                  </a:lnTo>
                  <a:lnTo>
                    <a:pt x="4682" y="20637"/>
                  </a:lnTo>
                  <a:lnTo>
                    <a:pt x="6428" y="24208"/>
                  </a:lnTo>
                  <a:lnTo>
                    <a:pt x="9366" y="27146"/>
                  </a:lnTo>
                  <a:lnTo>
                    <a:pt x="13255" y="29448"/>
                  </a:lnTo>
                  <a:lnTo>
                    <a:pt x="9525" y="32861"/>
                  </a:lnTo>
                  <a:lnTo>
                    <a:pt x="7063" y="35321"/>
                  </a:lnTo>
                  <a:lnTo>
                    <a:pt x="5556" y="37067"/>
                  </a:lnTo>
                  <a:lnTo>
                    <a:pt x="4762" y="38417"/>
                  </a:lnTo>
                  <a:lnTo>
                    <a:pt x="4445" y="40242"/>
                  </a:lnTo>
                  <a:lnTo>
                    <a:pt x="4921" y="42068"/>
                  </a:lnTo>
                  <a:lnTo>
                    <a:pt x="6111" y="43417"/>
                  </a:lnTo>
                  <a:lnTo>
                    <a:pt x="9683" y="45481"/>
                  </a:lnTo>
                  <a:lnTo>
                    <a:pt x="6032" y="48260"/>
                  </a:lnTo>
                  <a:lnTo>
                    <a:pt x="2936" y="51196"/>
                  </a:lnTo>
                  <a:lnTo>
                    <a:pt x="793" y="54292"/>
                  </a:lnTo>
                  <a:lnTo>
                    <a:pt x="0" y="57546"/>
                  </a:lnTo>
                  <a:lnTo>
                    <a:pt x="396" y="59531"/>
                  </a:lnTo>
                  <a:lnTo>
                    <a:pt x="1348" y="61277"/>
                  </a:lnTo>
                  <a:lnTo>
                    <a:pt x="2936" y="62943"/>
                  </a:lnTo>
                  <a:lnTo>
                    <a:pt x="5000" y="64373"/>
                  </a:lnTo>
                  <a:lnTo>
                    <a:pt x="10556" y="66436"/>
                  </a:lnTo>
                  <a:lnTo>
                    <a:pt x="17541" y="67151"/>
                  </a:lnTo>
                  <a:lnTo>
                    <a:pt x="21192" y="66912"/>
                  </a:lnTo>
                  <a:lnTo>
                    <a:pt x="25241" y="66118"/>
                  </a:lnTo>
                  <a:lnTo>
                    <a:pt x="29447" y="64848"/>
                  </a:lnTo>
                  <a:lnTo>
                    <a:pt x="33496" y="63023"/>
                  </a:lnTo>
                  <a:lnTo>
                    <a:pt x="37226" y="60642"/>
                  </a:lnTo>
                  <a:lnTo>
                    <a:pt x="40163" y="57785"/>
                  </a:lnTo>
                  <a:lnTo>
                    <a:pt x="42147" y="54292"/>
                  </a:lnTo>
                  <a:lnTo>
                    <a:pt x="42862" y="50402"/>
                  </a:lnTo>
                  <a:lnTo>
                    <a:pt x="42147" y="46592"/>
                  </a:lnTo>
                  <a:lnTo>
                    <a:pt x="40877" y="44291"/>
                  </a:lnTo>
                  <a:lnTo>
                    <a:pt x="38735" y="42227"/>
                  </a:lnTo>
                  <a:lnTo>
                    <a:pt x="35480" y="40639"/>
                  </a:lnTo>
                  <a:lnTo>
                    <a:pt x="30876" y="39846"/>
                  </a:lnTo>
                  <a:lnTo>
                    <a:pt x="18097" y="39211"/>
                  </a:lnTo>
                  <a:lnTo>
                    <a:pt x="14763" y="39052"/>
                  </a:lnTo>
                  <a:lnTo>
                    <a:pt x="13273" y="38660"/>
                  </a:lnTo>
                  <a:lnTo>
                    <a:pt x="11826" y="45798"/>
                  </a:lnTo>
                  <a:lnTo>
                    <a:pt x="11826" y="45798"/>
                  </a:lnTo>
                  <a:lnTo>
                    <a:pt x="16033" y="46513"/>
                  </a:lnTo>
                  <a:lnTo>
                    <a:pt x="20637" y="46831"/>
                  </a:lnTo>
                  <a:lnTo>
                    <a:pt x="23812" y="46911"/>
                  </a:lnTo>
                  <a:lnTo>
                    <a:pt x="27940" y="47068"/>
                  </a:lnTo>
                  <a:lnTo>
                    <a:pt x="32940" y="47307"/>
                  </a:lnTo>
                  <a:lnTo>
                    <a:pt x="36750" y="47942"/>
                  </a:lnTo>
                  <a:lnTo>
                    <a:pt x="39211" y="49371"/>
                  </a:lnTo>
                  <a:lnTo>
                    <a:pt x="40083" y="51911"/>
                  </a:lnTo>
                  <a:lnTo>
                    <a:pt x="39766" y="53896"/>
                  </a:lnTo>
                  <a:lnTo>
                    <a:pt x="38893" y="55642"/>
                  </a:lnTo>
                  <a:lnTo>
                    <a:pt x="37306" y="57308"/>
                  </a:lnTo>
                  <a:lnTo>
                    <a:pt x="35242" y="58737"/>
                  </a:lnTo>
                  <a:lnTo>
                    <a:pt x="32622" y="59927"/>
                  </a:lnTo>
                  <a:lnTo>
                    <a:pt x="29527" y="60801"/>
                  </a:lnTo>
                  <a:lnTo>
                    <a:pt x="25955" y="61277"/>
                  </a:lnTo>
                  <a:lnTo>
                    <a:pt x="21827" y="61515"/>
                  </a:lnTo>
                  <a:lnTo>
                    <a:pt x="17938" y="61356"/>
                  </a:lnTo>
                  <a:lnTo>
                    <a:pt x="14763" y="60880"/>
                  </a:lnTo>
                  <a:lnTo>
                    <a:pt x="12143" y="60166"/>
                  </a:lnTo>
                  <a:lnTo>
                    <a:pt x="10160" y="59133"/>
                  </a:lnTo>
                  <a:lnTo>
                    <a:pt x="7698" y="56911"/>
                  </a:lnTo>
                  <a:lnTo>
                    <a:pt x="6905" y="54530"/>
                  </a:lnTo>
                  <a:lnTo>
                    <a:pt x="7222" y="52387"/>
                  </a:lnTo>
                  <a:lnTo>
                    <a:pt x="8254" y="50402"/>
                  </a:lnTo>
                  <a:lnTo>
                    <a:pt x="9762" y="48260"/>
                  </a:lnTo>
                  <a:lnTo>
                    <a:pt x="11826" y="45798"/>
                  </a:lnTo>
                  <a:lnTo>
                    <a:pt x="13273" y="38660"/>
                  </a:lnTo>
                  <a:lnTo>
                    <a:pt x="11747" y="38258"/>
                  </a:lnTo>
                  <a:lnTo>
                    <a:pt x="10795" y="37543"/>
                  </a:lnTo>
                  <a:lnTo>
                    <a:pt x="10397" y="36592"/>
                  </a:lnTo>
                  <a:lnTo>
                    <a:pt x="11032" y="34766"/>
                  </a:lnTo>
                  <a:lnTo>
                    <a:pt x="12620" y="32781"/>
                  </a:lnTo>
                  <a:lnTo>
                    <a:pt x="14604" y="31114"/>
                  </a:lnTo>
                  <a:lnTo>
                    <a:pt x="16351" y="30321"/>
                  </a:lnTo>
                  <a:lnTo>
                    <a:pt x="17223" y="30400"/>
                  </a:lnTo>
                  <a:lnTo>
                    <a:pt x="18732" y="30558"/>
                  </a:lnTo>
                  <a:lnTo>
                    <a:pt x="21668" y="30797"/>
                  </a:lnTo>
                  <a:lnTo>
                    <a:pt x="24765" y="30400"/>
                  </a:lnTo>
                  <a:lnTo>
                    <a:pt x="28257" y="29368"/>
                  </a:lnTo>
                  <a:lnTo>
                    <a:pt x="31670" y="27542"/>
                  </a:lnTo>
                  <a:lnTo>
                    <a:pt x="34607" y="24764"/>
                  </a:lnTo>
                  <a:lnTo>
                    <a:pt x="36671" y="21113"/>
                  </a:lnTo>
                  <a:lnTo>
                    <a:pt x="37465" y="16271"/>
                  </a:lnTo>
                  <a:lnTo>
                    <a:pt x="37306" y="13096"/>
                  </a:lnTo>
                  <a:lnTo>
                    <a:pt x="36908" y="10715"/>
                  </a:lnTo>
                  <a:lnTo>
                    <a:pt x="35560" y="7143"/>
                  </a:lnTo>
                  <a:lnTo>
                    <a:pt x="43815" y="7143"/>
                  </a:lnTo>
                  <a:lnTo>
                    <a:pt x="43815" y="3255"/>
                  </a:lnTo>
                  <a:lnTo>
                    <a:pt x="36195" y="3255"/>
                  </a:lnTo>
                  <a:lnTo>
                    <a:pt x="33654" y="3096"/>
                  </a:lnTo>
                  <a:lnTo>
                    <a:pt x="30717" y="2302"/>
                  </a:lnTo>
                  <a:lnTo>
                    <a:pt x="25717" y="635"/>
                  </a:lnTo>
                  <a:lnTo>
                    <a:pt x="21113" y="0"/>
                  </a:lnTo>
                  <a:close/>
                </a:path>
              </a:pathLst>
            </a:custGeom>
            <a:solidFill>
              <a:srgbClr val="000000"/>
            </a:solidFill>
          </p:spPr>
          <p:txBody>
            <a:bodyPr vert="horz" lIns="91440" tIns="45720" rIns="91440" bIns="45720" anchor="t"/>
            <a:lstStyle/>
            <a:p>
              <a:endParaRPr lang="en-IN"/>
            </a:p>
          </p:txBody>
        </p:sp>
        <p:sp>
          <p:nvSpPr>
            <p:cNvPr id="3260" name="Shape 8000"/>
            <p:cNvSpPr/>
            <p:nvPr/>
          </p:nvSpPr>
          <p:spPr>
            <a:xfrm>
              <a:off x="5119306" y="6887098"/>
              <a:ext cx="29447" cy="46592"/>
            </a:xfrm>
            <a:custGeom>
              <a:avLst/>
              <a:gdLst/>
              <a:ahLst/>
              <a:cxnLst/>
              <a:rect l="0" t="0" r="0" b="0"/>
              <a:pathLst>
                <a:path w="29447" h="46592">
                  <a:moveTo>
                    <a:pt x="13890" y="0"/>
                  </a:moveTo>
                  <a:lnTo>
                    <a:pt x="9525" y="555"/>
                  </a:lnTo>
                  <a:lnTo>
                    <a:pt x="6032" y="1983"/>
                  </a:lnTo>
                  <a:lnTo>
                    <a:pt x="3333" y="3968"/>
                  </a:lnTo>
                  <a:lnTo>
                    <a:pt x="1507" y="6508"/>
                  </a:lnTo>
                  <a:lnTo>
                    <a:pt x="396" y="9286"/>
                  </a:lnTo>
                  <a:lnTo>
                    <a:pt x="0" y="12143"/>
                  </a:lnTo>
                  <a:lnTo>
                    <a:pt x="952" y="16906"/>
                  </a:lnTo>
                  <a:lnTo>
                    <a:pt x="3492" y="20796"/>
                  </a:lnTo>
                  <a:lnTo>
                    <a:pt x="7222" y="23892"/>
                  </a:lnTo>
                  <a:lnTo>
                    <a:pt x="11588" y="26590"/>
                  </a:lnTo>
                  <a:lnTo>
                    <a:pt x="17303" y="29845"/>
                  </a:lnTo>
                  <a:lnTo>
                    <a:pt x="19526" y="31273"/>
                  </a:lnTo>
                  <a:lnTo>
                    <a:pt x="21113" y="32940"/>
                  </a:lnTo>
                  <a:lnTo>
                    <a:pt x="22066" y="34925"/>
                  </a:lnTo>
                  <a:lnTo>
                    <a:pt x="22462" y="37147"/>
                  </a:lnTo>
                  <a:lnTo>
                    <a:pt x="21668" y="40639"/>
                  </a:lnTo>
                  <a:lnTo>
                    <a:pt x="19685" y="42942"/>
                  </a:lnTo>
                  <a:lnTo>
                    <a:pt x="17145" y="44052"/>
                  </a:lnTo>
                  <a:lnTo>
                    <a:pt x="14446" y="44371"/>
                  </a:lnTo>
                  <a:lnTo>
                    <a:pt x="10238" y="43736"/>
                  </a:lnTo>
                  <a:lnTo>
                    <a:pt x="7143" y="41990"/>
                  </a:lnTo>
                  <a:lnTo>
                    <a:pt x="4921" y="39448"/>
                  </a:lnTo>
                  <a:lnTo>
                    <a:pt x="3333" y="36512"/>
                  </a:lnTo>
                  <a:lnTo>
                    <a:pt x="1666" y="30558"/>
                  </a:lnTo>
                  <a:lnTo>
                    <a:pt x="78" y="30558"/>
                  </a:lnTo>
                  <a:lnTo>
                    <a:pt x="78" y="45958"/>
                  </a:lnTo>
                  <a:lnTo>
                    <a:pt x="1348" y="45958"/>
                  </a:lnTo>
                  <a:lnTo>
                    <a:pt x="2222" y="45005"/>
                  </a:lnTo>
                  <a:lnTo>
                    <a:pt x="3571" y="44767"/>
                  </a:lnTo>
                  <a:lnTo>
                    <a:pt x="5873" y="45005"/>
                  </a:lnTo>
                  <a:lnTo>
                    <a:pt x="8651" y="45640"/>
                  </a:lnTo>
                  <a:lnTo>
                    <a:pt x="15081" y="46592"/>
                  </a:lnTo>
                  <a:lnTo>
                    <a:pt x="18334" y="46196"/>
                  </a:lnTo>
                  <a:lnTo>
                    <a:pt x="21590" y="45165"/>
                  </a:lnTo>
                  <a:lnTo>
                    <a:pt x="24606" y="43417"/>
                  </a:lnTo>
                  <a:lnTo>
                    <a:pt x="27066" y="40957"/>
                  </a:lnTo>
                  <a:lnTo>
                    <a:pt x="28812" y="37702"/>
                  </a:lnTo>
                  <a:lnTo>
                    <a:pt x="29447" y="33813"/>
                  </a:lnTo>
                  <a:lnTo>
                    <a:pt x="28812" y="29845"/>
                  </a:lnTo>
                  <a:lnTo>
                    <a:pt x="27066" y="26828"/>
                  </a:lnTo>
                  <a:lnTo>
                    <a:pt x="24447" y="24367"/>
                  </a:lnTo>
                  <a:lnTo>
                    <a:pt x="21113" y="22146"/>
                  </a:lnTo>
                  <a:lnTo>
                    <a:pt x="10397" y="15796"/>
                  </a:lnTo>
                  <a:lnTo>
                    <a:pt x="8175" y="14048"/>
                  </a:lnTo>
                  <a:lnTo>
                    <a:pt x="6905" y="12143"/>
                  </a:lnTo>
                  <a:lnTo>
                    <a:pt x="6111" y="8731"/>
                  </a:lnTo>
                  <a:lnTo>
                    <a:pt x="6587" y="6667"/>
                  </a:lnTo>
                  <a:lnTo>
                    <a:pt x="7857" y="4603"/>
                  </a:lnTo>
                  <a:lnTo>
                    <a:pt x="10160" y="2936"/>
                  </a:lnTo>
                  <a:lnTo>
                    <a:pt x="13652" y="2302"/>
                  </a:lnTo>
                  <a:lnTo>
                    <a:pt x="16906" y="2777"/>
                  </a:lnTo>
                  <a:lnTo>
                    <a:pt x="20002" y="4603"/>
                  </a:lnTo>
                  <a:lnTo>
                    <a:pt x="21431" y="6111"/>
                  </a:lnTo>
                  <a:lnTo>
                    <a:pt x="22701" y="8254"/>
                  </a:lnTo>
                  <a:lnTo>
                    <a:pt x="23732" y="11033"/>
                  </a:lnTo>
                  <a:lnTo>
                    <a:pt x="24684" y="14446"/>
                  </a:lnTo>
                  <a:lnTo>
                    <a:pt x="26113" y="14446"/>
                  </a:lnTo>
                  <a:lnTo>
                    <a:pt x="25717" y="873"/>
                  </a:lnTo>
                  <a:lnTo>
                    <a:pt x="24684" y="873"/>
                  </a:lnTo>
                  <a:lnTo>
                    <a:pt x="24050" y="1587"/>
                  </a:lnTo>
                  <a:lnTo>
                    <a:pt x="23018" y="1983"/>
                  </a:lnTo>
                  <a:lnTo>
                    <a:pt x="19446" y="1031"/>
                  </a:lnTo>
                  <a:lnTo>
                    <a:pt x="13890" y="0"/>
                  </a:lnTo>
                  <a:close/>
                </a:path>
              </a:pathLst>
            </a:custGeom>
            <a:solidFill>
              <a:srgbClr val="000000"/>
            </a:solidFill>
          </p:spPr>
          <p:txBody>
            <a:bodyPr vert="horz" lIns="91440" tIns="45720" rIns="91440" bIns="45720" anchor="t"/>
            <a:lstStyle/>
            <a:p>
              <a:endParaRPr lang="en-IN"/>
            </a:p>
          </p:txBody>
        </p:sp>
        <p:sp>
          <p:nvSpPr>
            <p:cNvPr id="3261" name="Shape 8001"/>
            <p:cNvSpPr/>
            <p:nvPr/>
          </p:nvSpPr>
          <p:spPr>
            <a:xfrm>
              <a:off x="6162927" y="6922578"/>
              <a:ext cx="13732" cy="24051"/>
            </a:xfrm>
            <a:custGeom>
              <a:avLst/>
              <a:gdLst/>
              <a:ahLst/>
              <a:cxnLst/>
              <a:rect l="0" t="0" r="0" b="0"/>
              <a:pathLst>
                <a:path w="13732" h="24051">
                  <a:moveTo>
                    <a:pt x="5715" y="0"/>
                  </a:moveTo>
                  <a:lnTo>
                    <a:pt x="3731" y="318"/>
                  </a:lnTo>
                  <a:lnTo>
                    <a:pt x="1906" y="1270"/>
                  </a:lnTo>
                  <a:lnTo>
                    <a:pt x="477" y="3016"/>
                  </a:lnTo>
                  <a:lnTo>
                    <a:pt x="0" y="5716"/>
                  </a:lnTo>
                  <a:lnTo>
                    <a:pt x="556" y="8176"/>
                  </a:lnTo>
                  <a:lnTo>
                    <a:pt x="2064" y="9685"/>
                  </a:lnTo>
                  <a:lnTo>
                    <a:pt x="4048" y="10478"/>
                  </a:lnTo>
                  <a:lnTo>
                    <a:pt x="6112" y="10716"/>
                  </a:lnTo>
                  <a:lnTo>
                    <a:pt x="7621" y="10478"/>
                  </a:lnTo>
                  <a:lnTo>
                    <a:pt x="8494" y="10318"/>
                  </a:lnTo>
                  <a:lnTo>
                    <a:pt x="9446" y="10637"/>
                  </a:lnTo>
                  <a:lnTo>
                    <a:pt x="9843" y="11668"/>
                  </a:lnTo>
                  <a:lnTo>
                    <a:pt x="9525" y="13493"/>
                  </a:lnTo>
                  <a:lnTo>
                    <a:pt x="8256" y="16113"/>
                  </a:lnTo>
                  <a:lnTo>
                    <a:pt x="5715" y="19050"/>
                  </a:lnTo>
                  <a:lnTo>
                    <a:pt x="1746" y="22225"/>
                  </a:lnTo>
                  <a:lnTo>
                    <a:pt x="2619" y="24051"/>
                  </a:lnTo>
                  <a:lnTo>
                    <a:pt x="4525" y="23178"/>
                  </a:lnTo>
                  <a:lnTo>
                    <a:pt x="6827" y="21431"/>
                  </a:lnTo>
                  <a:lnTo>
                    <a:pt x="11510" y="16193"/>
                  </a:lnTo>
                  <a:lnTo>
                    <a:pt x="13097" y="12938"/>
                  </a:lnTo>
                  <a:lnTo>
                    <a:pt x="13732" y="9525"/>
                  </a:lnTo>
                  <a:lnTo>
                    <a:pt x="13336" y="5953"/>
                  </a:lnTo>
                  <a:lnTo>
                    <a:pt x="12144" y="3335"/>
                  </a:lnTo>
                  <a:lnTo>
                    <a:pt x="10637" y="1587"/>
                  </a:lnTo>
                  <a:lnTo>
                    <a:pt x="8811" y="635"/>
                  </a:lnTo>
                  <a:lnTo>
                    <a:pt x="5715" y="0"/>
                  </a:lnTo>
                  <a:close/>
                </a:path>
              </a:pathLst>
            </a:custGeom>
            <a:solidFill>
              <a:srgbClr val="000000"/>
            </a:solidFill>
          </p:spPr>
          <p:txBody>
            <a:bodyPr vert="horz" lIns="91440" tIns="45720" rIns="91440" bIns="45720" anchor="t"/>
            <a:lstStyle/>
            <a:p>
              <a:endParaRPr lang="en-IN"/>
            </a:p>
          </p:txBody>
        </p:sp>
        <p:sp>
          <p:nvSpPr>
            <p:cNvPr id="3262" name="Shape 8002"/>
            <p:cNvSpPr/>
            <p:nvPr/>
          </p:nvSpPr>
          <p:spPr>
            <a:xfrm>
              <a:off x="5071284" y="6922578"/>
              <a:ext cx="13732" cy="24051"/>
            </a:xfrm>
            <a:custGeom>
              <a:avLst/>
              <a:gdLst/>
              <a:ahLst/>
              <a:cxnLst/>
              <a:rect l="0" t="0" r="0" b="0"/>
              <a:pathLst>
                <a:path w="13732" h="24051">
                  <a:moveTo>
                    <a:pt x="5714" y="0"/>
                  </a:moveTo>
                  <a:lnTo>
                    <a:pt x="3731" y="318"/>
                  </a:lnTo>
                  <a:lnTo>
                    <a:pt x="1904" y="1270"/>
                  </a:lnTo>
                  <a:lnTo>
                    <a:pt x="556" y="3016"/>
                  </a:lnTo>
                  <a:lnTo>
                    <a:pt x="0" y="5716"/>
                  </a:lnTo>
                  <a:lnTo>
                    <a:pt x="556" y="8176"/>
                  </a:lnTo>
                  <a:lnTo>
                    <a:pt x="2063" y="9685"/>
                  </a:lnTo>
                  <a:lnTo>
                    <a:pt x="4127" y="10478"/>
                  </a:lnTo>
                  <a:lnTo>
                    <a:pt x="6112" y="10716"/>
                  </a:lnTo>
                  <a:lnTo>
                    <a:pt x="7619" y="10478"/>
                  </a:lnTo>
                  <a:lnTo>
                    <a:pt x="8493" y="10318"/>
                  </a:lnTo>
                  <a:lnTo>
                    <a:pt x="9445" y="10637"/>
                  </a:lnTo>
                  <a:lnTo>
                    <a:pt x="9842" y="11668"/>
                  </a:lnTo>
                  <a:lnTo>
                    <a:pt x="9525" y="13493"/>
                  </a:lnTo>
                  <a:lnTo>
                    <a:pt x="8254" y="16113"/>
                  </a:lnTo>
                  <a:lnTo>
                    <a:pt x="5714" y="19050"/>
                  </a:lnTo>
                  <a:lnTo>
                    <a:pt x="1746" y="22225"/>
                  </a:lnTo>
                  <a:lnTo>
                    <a:pt x="2619" y="24051"/>
                  </a:lnTo>
                  <a:lnTo>
                    <a:pt x="4524" y="23178"/>
                  </a:lnTo>
                  <a:lnTo>
                    <a:pt x="6825" y="21431"/>
                  </a:lnTo>
                  <a:lnTo>
                    <a:pt x="11509" y="16193"/>
                  </a:lnTo>
                  <a:lnTo>
                    <a:pt x="13097" y="12938"/>
                  </a:lnTo>
                  <a:lnTo>
                    <a:pt x="13732" y="9525"/>
                  </a:lnTo>
                  <a:lnTo>
                    <a:pt x="13334" y="5953"/>
                  </a:lnTo>
                  <a:lnTo>
                    <a:pt x="12144" y="3335"/>
                  </a:lnTo>
                  <a:lnTo>
                    <a:pt x="10636" y="1587"/>
                  </a:lnTo>
                  <a:lnTo>
                    <a:pt x="8811" y="635"/>
                  </a:lnTo>
                  <a:lnTo>
                    <a:pt x="5714" y="0"/>
                  </a:lnTo>
                  <a:close/>
                </a:path>
              </a:pathLst>
            </a:custGeom>
            <a:solidFill>
              <a:srgbClr val="000000"/>
            </a:solidFill>
          </p:spPr>
          <p:txBody>
            <a:bodyPr vert="horz" lIns="91440" tIns="45720" rIns="91440" bIns="45720" anchor="t"/>
            <a:lstStyle/>
            <a:p>
              <a:endParaRPr lang="en-IN"/>
            </a:p>
          </p:txBody>
        </p:sp>
        <p:sp>
          <p:nvSpPr>
            <p:cNvPr id="3263" name="Shape 8003"/>
            <p:cNvSpPr/>
            <p:nvPr/>
          </p:nvSpPr>
          <p:spPr>
            <a:xfrm>
              <a:off x="5182489" y="6888129"/>
              <a:ext cx="46592" cy="45561"/>
            </a:xfrm>
            <a:custGeom>
              <a:avLst/>
              <a:gdLst/>
              <a:ahLst/>
              <a:cxnLst/>
              <a:rect l="0" t="0" r="0" b="0"/>
              <a:pathLst>
                <a:path w="46592" h="45561">
                  <a:moveTo>
                    <a:pt x="0" y="0"/>
                  </a:moveTo>
                  <a:lnTo>
                    <a:pt x="0" y="1349"/>
                  </a:lnTo>
                  <a:lnTo>
                    <a:pt x="2222" y="1587"/>
                  </a:lnTo>
                  <a:lnTo>
                    <a:pt x="4206" y="2381"/>
                  </a:lnTo>
                  <a:lnTo>
                    <a:pt x="5634" y="4207"/>
                  </a:lnTo>
                  <a:lnTo>
                    <a:pt x="6191" y="7699"/>
                  </a:lnTo>
                  <a:lnTo>
                    <a:pt x="6191" y="32702"/>
                  </a:lnTo>
                  <a:lnTo>
                    <a:pt x="6746" y="37227"/>
                  </a:lnTo>
                  <a:lnTo>
                    <a:pt x="8254" y="40639"/>
                  </a:lnTo>
                  <a:lnTo>
                    <a:pt x="10477" y="43021"/>
                  </a:lnTo>
                  <a:lnTo>
                    <a:pt x="13017" y="44529"/>
                  </a:lnTo>
                  <a:lnTo>
                    <a:pt x="15636" y="45323"/>
                  </a:lnTo>
                  <a:lnTo>
                    <a:pt x="17938" y="45561"/>
                  </a:lnTo>
                  <a:lnTo>
                    <a:pt x="19843" y="45402"/>
                  </a:lnTo>
                  <a:lnTo>
                    <a:pt x="22383" y="44847"/>
                  </a:lnTo>
                  <a:lnTo>
                    <a:pt x="25400" y="43498"/>
                  </a:lnTo>
                  <a:lnTo>
                    <a:pt x="28336" y="41275"/>
                  </a:lnTo>
                  <a:lnTo>
                    <a:pt x="32622" y="36989"/>
                  </a:lnTo>
                  <a:lnTo>
                    <a:pt x="32622" y="45243"/>
                  </a:lnTo>
                  <a:lnTo>
                    <a:pt x="32781" y="45482"/>
                  </a:lnTo>
                  <a:lnTo>
                    <a:pt x="39370" y="43101"/>
                  </a:lnTo>
                  <a:lnTo>
                    <a:pt x="46592" y="40958"/>
                  </a:lnTo>
                  <a:lnTo>
                    <a:pt x="46592" y="39608"/>
                  </a:lnTo>
                  <a:lnTo>
                    <a:pt x="43100" y="39291"/>
                  </a:lnTo>
                  <a:lnTo>
                    <a:pt x="41275" y="38179"/>
                  </a:lnTo>
                  <a:lnTo>
                    <a:pt x="40559" y="36354"/>
                  </a:lnTo>
                  <a:lnTo>
                    <a:pt x="40401" y="33973"/>
                  </a:lnTo>
                  <a:lnTo>
                    <a:pt x="40401" y="0"/>
                  </a:lnTo>
                  <a:lnTo>
                    <a:pt x="24765" y="0"/>
                  </a:lnTo>
                  <a:lnTo>
                    <a:pt x="24765" y="1667"/>
                  </a:lnTo>
                  <a:lnTo>
                    <a:pt x="27066" y="1826"/>
                  </a:lnTo>
                  <a:lnTo>
                    <a:pt x="28892" y="2143"/>
                  </a:lnTo>
                  <a:lnTo>
                    <a:pt x="30162" y="2619"/>
                  </a:lnTo>
                  <a:lnTo>
                    <a:pt x="31034" y="3333"/>
                  </a:lnTo>
                  <a:lnTo>
                    <a:pt x="31987" y="5239"/>
                  </a:lnTo>
                  <a:lnTo>
                    <a:pt x="32146" y="7937"/>
                  </a:lnTo>
                  <a:lnTo>
                    <a:pt x="32146" y="31194"/>
                  </a:lnTo>
                  <a:lnTo>
                    <a:pt x="32067" y="33258"/>
                  </a:lnTo>
                  <a:lnTo>
                    <a:pt x="31670" y="34687"/>
                  </a:lnTo>
                  <a:lnTo>
                    <a:pt x="30558" y="36196"/>
                  </a:lnTo>
                  <a:lnTo>
                    <a:pt x="26352" y="38814"/>
                  </a:lnTo>
                  <a:lnTo>
                    <a:pt x="21907" y="39767"/>
                  </a:lnTo>
                  <a:lnTo>
                    <a:pt x="19050" y="39371"/>
                  </a:lnTo>
                  <a:lnTo>
                    <a:pt x="17064" y="38179"/>
                  </a:lnTo>
                  <a:lnTo>
                    <a:pt x="15795" y="36592"/>
                  </a:lnTo>
                  <a:lnTo>
                    <a:pt x="15001" y="34846"/>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3264" name="Shape 8004"/>
            <p:cNvSpPr/>
            <p:nvPr/>
          </p:nvSpPr>
          <p:spPr>
            <a:xfrm>
              <a:off x="4923964" y="6888129"/>
              <a:ext cx="46513" cy="45561"/>
            </a:xfrm>
            <a:custGeom>
              <a:avLst/>
              <a:gdLst/>
              <a:ahLst/>
              <a:cxnLst/>
              <a:rect l="0" t="0" r="0" b="0"/>
              <a:pathLst>
                <a:path w="46513" h="45561">
                  <a:moveTo>
                    <a:pt x="0" y="0"/>
                  </a:moveTo>
                  <a:lnTo>
                    <a:pt x="0" y="1349"/>
                  </a:lnTo>
                  <a:lnTo>
                    <a:pt x="2222" y="1587"/>
                  </a:lnTo>
                  <a:lnTo>
                    <a:pt x="4207" y="2381"/>
                  </a:lnTo>
                  <a:lnTo>
                    <a:pt x="5556" y="4207"/>
                  </a:lnTo>
                  <a:lnTo>
                    <a:pt x="6112" y="7699"/>
                  </a:lnTo>
                  <a:lnTo>
                    <a:pt x="6112" y="32702"/>
                  </a:lnTo>
                  <a:lnTo>
                    <a:pt x="6747" y="37227"/>
                  </a:lnTo>
                  <a:lnTo>
                    <a:pt x="8254" y="40639"/>
                  </a:lnTo>
                  <a:lnTo>
                    <a:pt x="10477" y="43021"/>
                  </a:lnTo>
                  <a:lnTo>
                    <a:pt x="13017" y="44529"/>
                  </a:lnTo>
                  <a:lnTo>
                    <a:pt x="15637" y="45323"/>
                  </a:lnTo>
                  <a:lnTo>
                    <a:pt x="17938" y="45561"/>
                  </a:lnTo>
                  <a:lnTo>
                    <a:pt x="19765" y="45402"/>
                  </a:lnTo>
                  <a:lnTo>
                    <a:pt x="22383" y="44847"/>
                  </a:lnTo>
                  <a:lnTo>
                    <a:pt x="25400" y="43498"/>
                  </a:lnTo>
                  <a:lnTo>
                    <a:pt x="28337" y="41275"/>
                  </a:lnTo>
                  <a:lnTo>
                    <a:pt x="32623" y="36989"/>
                  </a:lnTo>
                  <a:lnTo>
                    <a:pt x="32623" y="45243"/>
                  </a:lnTo>
                  <a:lnTo>
                    <a:pt x="32782" y="45482"/>
                  </a:lnTo>
                  <a:lnTo>
                    <a:pt x="39370" y="43101"/>
                  </a:lnTo>
                  <a:lnTo>
                    <a:pt x="46513" y="40958"/>
                  </a:lnTo>
                  <a:lnTo>
                    <a:pt x="46513" y="39608"/>
                  </a:lnTo>
                  <a:lnTo>
                    <a:pt x="43101" y="39291"/>
                  </a:lnTo>
                  <a:lnTo>
                    <a:pt x="41275" y="38179"/>
                  </a:lnTo>
                  <a:lnTo>
                    <a:pt x="40481" y="36354"/>
                  </a:lnTo>
                  <a:lnTo>
                    <a:pt x="40402" y="33973"/>
                  </a:lnTo>
                  <a:lnTo>
                    <a:pt x="40402" y="0"/>
                  </a:lnTo>
                  <a:lnTo>
                    <a:pt x="24764" y="0"/>
                  </a:lnTo>
                  <a:lnTo>
                    <a:pt x="24764" y="1667"/>
                  </a:lnTo>
                  <a:lnTo>
                    <a:pt x="28892" y="2143"/>
                  </a:lnTo>
                  <a:lnTo>
                    <a:pt x="30162" y="2619"/>
                  </a:lnTo>
                  <a:lnTo>
                    <a:pt x="31036" y="3333"/>
                  </a:lnTo>
                  <a:lnTo>
                    <a:pt x="31908" y="5239"/>
                  </a:lnTo>
                  <a:lnTo>
                    <a:pt x="32067" y="7937"/>
                  </a:lnTo>
                  <a:lnTo>
                    <a:pt x="32067" y="31194"/>
                  </a:lnTo>
                  <a:lnTo>
                    <a:pt x="31988" y="33258"/>
                  </a:lnTo>
                  <a:lnTo>
                    <a:pt x="31671" y="34687"/>
                  </a:lnTo>
                  <a:lnTo>
                    <a:pt x="30479" y="36196"/>
                  </a:lnTo>
                  <a:lnTo>
                    <a:pt x="26352" y="38814"/>
                  </a:lnTo>
                  <a:lnTo>
                    <a:pt x="21907" y="39767"/>
                  </a:lnTo>
                  <a:lnTo>
                    <a:pt x="19050" y="39371"/>
                  </a:lnTo>
                  <a:lnTo>
                    <a:pt x="17066" y="38179"/>
                  </a:lnTo>
                  <a:lnTo>
                    <a:pt x="15716" y="36592"/>
                  </a:lnTo>
                  <a:lnTo>
                    <a:pt x="14922" y="34846"/>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3265" name="Shape 8005"/>
            <p:cNvSpPr/>
            <p:nvPr/>
          </p:nvSpPr>
          <p:spPr>
            <a:xfrm>
              <a:off x="5274564" y="6994492"/>
              <a:ext cx="10080" cy="10081"/>
            </a:xfrm>
            <a:custGeom>
              <a:avLst/>
              <a:gdLst/>
              <a:ahLst/>
              <a:cxnLst/>
              <a:rect l="0" t="0" r="0" b="0"/>
              <a:pathLst>
                <a:path w="10080" h="10081">
                  <a:moveTo>
                    <a:pt x="4921" y="0"/>
                  </a:moveTo>
                  <a:lnTo>
                    <a:pt x="2698" y="477"/>
                  </a:lnTo>
                  <a:lnTo>
                    <a:pt x="1189" y="1746"/>
                  </a:lnTo>
                  <a:lnTo>
                    <a:pt x="317" y="3413"/>
                  </a:lnTo>
                  <a:lnTo>
                    <a:pt x="0" y="5079"/>
                  </a:lnTo>
                  <a:lnTo>
                    <a:pt x="237" y="6667"/>
                  </a:lnTo>
                  <a:lnTo>
                    <a:pt x="1111" y="8334"/>
                  </a:lnTo>
                  <a:lnTo>
                    <a:pt x="2698" y="9604"/>
                  </a:lnTo>
                  <a:lnTo>
                    <a:pt x="4921" y="10081"/>
                  </a:lnTo>
                  <a:lnTo>
                    <a:pt x="6984" y="9683"/>
                  </a:lnTo>
                  <a:lnTo>
                    <a:pt x="8651" y="8652"/>
                  </a:lnTo>
                  <a:lnTo>
                    <a:pt x="9762" y="7064"/>
                  </a:lnTo>
                  <a:lnTo>
                    <a:pt x="10080" y="5079"/>
                  </a:lnTo>
                  <a:lnTo>
                    <a:pt x="9762" y="3017"/>
                  </a:lnTo>
                  <a:lnTo>
                    <a:pt x="8651"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3266" name="Shape 8006"/>
            <p:cNvSpPr/>
            <p:nvPr/>
          </p:nvSpPr>
          <p:spPr>
            <a:xfrm>
              <a:off x="5295836" y="7004811"/>
              <a:ext cx="26352" cy="58341"/>
            </a:xfrm>
            <a:custGeom>
              <a:avLst/>
              <a:gdLst/>
              <a:ahLst/>
              <a:cxnLst/>
              <a:rect l="0" t="0" r="0" b="0"/>
              <a:pathLst>
                <a:path w="26352" h="58341">
                  <a:moveTo>
                    <a:pt x="13255" y="0"/>
                  </a:moveTo>
                  <a:lnTo>
                    <a:pt x="10873" y="3413"/>
                  </a:lnTo>
                  <a:lnTo>
                    <a:pt x="8890" y="6112"/>
                  </a:lnTo>
                  <a:lnTo>
                    <a:pt x="4365" y="11271"/>
                  </a:lnTo>
                  <a:lnTo>
                    <a:pt x="1348" y="13652"/>
                  </a:lnTo>
                  <a:lnTo>
                    <a:pt x="396" y="14446"/>
                  </a:lnTo>
                  <a:lnTo>
                    <a:pt x="0" y="15239"/>
                  </a:lnTo>
                  <a:lnTo>
                    <a:pt x="396" y="15954"/>
                  </a:lnTo>
                  <a:lnTo>
                    <a:pt x="5635" y="15954"/>
                  </a:lnTo>
                  <a:lnTo>
                    <a:pt x="5635" y="45721"/>
                  </a:lnTo>
                  <a:lnTo>
                    <a:pt x="5874" y="49133"/>
                  </a:lnTo>
                  <a:lnTo>
                    <a:pt x="6350" y="51911"/>
                  </a:lnTo>
                  <a:lnTo>
                    <a:pt x="7222" y="54133"/>
                  </a:lnTo>
                  <a:lnTo>
                    <a:pt x="8333" y="55721"/>
                  </a:lnTo>
                  <a:lnTo>
                    <a:pt x="11191" y="57706"/>
                  </a:lnTo>
                  <a:lnTo>
                    <a:pt x="14763" y="58341"/>
                  </a:lnTo>
                  <a:lnTo>
                    <a:pt x="18176" y="57706"/>
                  </a:lnTo>
                  <a:lnTo>
                    <a:pt x="21351" y="56118"/>
                  </a:lnTo>
                  <a:lnTo>
                    <a:pt x="24130" y="53737"/>
                  </a:lnTo>
                  <a:lnTo>
                    <a:pt x="26352" y="50800"/>
                  </a:lnTo>
                  <a:lnTo>
                    <a:pt x="25082" y="49689"/>
                  </a:lnTo>
                  <a:lnTo>
                    <a:pt x="22860" y="51911"/>
                  </a:lnTo>
                  <a:lnTo>
                    <a:pt x="21192" y="52784"/>
                  </a:lnTo>
                  <a:lnTo>
                    <a:pt x="19050" y="53181"/>
                  </a:lnTo>
                  <a:lnTo>
                    <a:pt x="16906" y="52704"/>
                  </a:lnTo>
                  <a:lnTo>
                    <a:pt x="15477" y="51514"/>
                  </a:lnTo>
                  <a:lnTo>
                    <a:pt x="14605" y="49848"/>
                  </a:lnTo>
                  <a:lnTo>
                    <a:pt x="14128" y="47942"/>
                  </a:lnTo>
                  <a:lnTo>
                    <a:pt x="13970" y="44292"/>
                  </a:lnTo>
                  <a:lnTo>
                    <a:pt x="13970" y="15954"/>
                  </a:lnTo>
                  <a:lnTo>
                    <a:pt x="23971" y="15954"/>
                  </a:lnTo>
                  <a:lnTo>
                    <a:pt x="23971" y="12779"/>
                  </a:lnTo>
                  <a:lnTo>
                    <a:pt x="13970" y="12779"/>
                  </a:lnTo>
                  <a:lnTo>
                    <a:pt x="13970" y="1271"/>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3267" name="Shape 8007"/>
            <p:cNvSpPr/>
            <p:nvPr/>
          </p:nvSpPr>
          <p:spPr>
            <a:xfrm>
              <a:off x="5239400" y="7004811"/>
              <a:ext cx="26352" cy="58341"/>
            </a:xfrm>
            <a:custGeom>
              <a:avLst/>
              <a:gdLst/>
              <a:ahLst/>
              <a:cxnLst/>
              <a:rect l="0" t="0" r="0" b="0"/>
              <a:pathLst>
                <a:path w="26352" h="58341">
                  <a:moveTo>
                    <a:pt x="13256" y="0"/>
                  </a:moveTo>
                  <a:lnTo>
                    <a:pt x="10874" y="3413"/>
                  </a:lnTo>
                  <a:lnTo>
                    <a:pt x="8811" y="6112"/>
                  </a:lnTo>
                  <a:lnTo>
                    <a:pt x="4286" y="11271"/>
                  </a:lnTo>
                  <a:lnTo>
                    <a:pt x="1349" y="13652"/>
                  </a:lnTo>
                  <a:lnTo>
                    <a:pt x="317" y="14446"/>
                  </a:lnTo>
                  <a:lnTo>
                    <a:pt x="0" y="15239"/>
                  </a:lnTo>
                  <a:lnTo>
                    <a:pt x="397" y="15954"/>
                  </a:lnTo>
                  <a:lnTo>
                    <a:pt x="5636" y="15954"/>
                  </a:lnTo>
                  <a:lnTo>
                    <a:pt x="5636" y="45721"/>
                  </a:lnTo>
                  <a:lnTo>
                    <a:pt x="5873" y="49133"/>
                  </a:lnTo>
                  <a:lnTo>
                    <a:pt x="6350" y="51911"/>
                  </a:lnTo>
                  <a:lnTo>
                    <a:pt x="7143" y="54133"/>
                  </a:lnTo>
                  <a:lnTo>
                    <a:pt x="8254" y="55721"/>
                  </a:lnTo>
                  <a:lnTo>
                    <a:pt x="11192" y="57706"/>
                  </a:lnTo>
                  <a:lnTo>
                    <a:pt x="14763" y="58341"/>
                  </a:lnTo>
                  <a:lnTo>
                    <a:pt x="18097" y="57706"/>
                  </a:lnTo>
                  <a:lnTo>
                    <a:pt x="21272" y="56118"/>
                  </a:lnTo>
                  <a:lnTo>
                    <a:pt x="24129" y="53737"/>
                  </a:lnTo>
                  <a:lnTo>
                    <a:pt x="26352" y="50800"/>
                  </a:lnTo>
                  <a:lnTo>
                    <a:pt x="25003" y="49689"/>
                  </a:lnTo>
                  <a:lnTo>
                    <a:pt x="22781" y="51911"/>
                  </a:lnTo>
                  <a:lnTo>
                    <a:pt x="21113" y="52784"/>
                  </a:lnTo>
                  <a:lnTo>
                    <a:pt x="18971" y="53181"/>
                  </a:lnTo>
                  <a:lnTo>
                    <a:pt x="16827" y="52704"/>
                  </a:lnTo>
                  <a:lnTo>
                    <a:pt x="15398" y="51514"/>
                  </a:lnTo>
                  <a:lnTo>
                    <a:pt x="14128" y="47942"/>
                  </a:lnTo>
                  <a:lnTo>
                    <a:pt x="13970" y="44292"/>
                  </a:lnTo>
                  <a:lnTo>
                    <a:pt x="13970" y="15954"/>
                  </a:lnTo>
                  <a:lnTo>
                    <a:pt x="23971" y="15954"/>
                  </a:lnTo>
                  <a:lnTo>
                    <a:pt x="23971" y="12779"/>
                  </a:lnTo>
                  <a:lnTo>
                    <a:pt x="13970" y="12779"/>
                  </a:lnTo>
                  <a:lnTo>
                    <a:pt x="13970" y="1271"/>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3268" name="Shape 8008"/>
            <p:cNvSpPr/>
            <p:nvPr/>
          </p:nvSpPr>
          <p:spPr>
            <a:xfrm>
              <a:off x="5324729" y="7016559"/>
              <a:ext cx="39528" cy="46592"/>
            </a:xfrm>
            <a:custGeom>
              <a:avLst/>
              <a:gdLst/>
              <a:ahLst/>
              <a:cxnLst/>
              <a:rect l="0" t="0" r="0" b="0"/>
              <a:pathLst>
                <a:path w="39528" h="46592">
                  <a:moveTo>
                    <a:pt x="20239" y="0"/>
                  </a:moveTo>
                  <a:lnTo>
                    <a:pt x="18017" y="3571"/>
                  </a:lnTo>
                  <a:lnTo>
                    <a:pt x="21431" y="4126"/>
                  </a:lnTo>
                  <a:lnTo>
                    <a:pt x="23812" y="5476"/>
                  </a:lnTo>
                  <a:lnTo>
                    <a:pt x="25478" y="7540"/>
                  </a:lnTo>
                  <a:lnTo>
                    <a:pt x="26511" y="9921"/>
                  </a:lnTo>
                  <a:lnTo>
                    <a:pt x="27542" y="15001"/>
                  </a:lnTo>
                  <a:lnTo>
                    <a:pt x="7143" y="15001"/>
                  </a:lnTo>
                  <a:lnTo>
                    <a:pt x="7857" y="12063"/>
                  </a:lnTo>
                  <a:lnTo>
                    <a:pt x="8731" y="9525"/>
                  </a:lnTo>
                  <a:lnTo>
                    <a:pt x="9842" y="7540"/>
                  </a:lnTo>
                  <a:lnTo>
                    <a:pt x="11191" y="6031"/>
                  </a:lnTo>
                  <a:lnTo>
                    <a:pt x="14287" y="4126"/>
                  </a:lnTo>
                  <a:lnTo>
                    <a:pt x="18017" y="3571"/>
                  </a:lnTo>
                  <a:lnTo>
                    <a:pt x="20239" y="0"/>
                  </a:lnTo>
                  <a:lnTo>
                    <a:pt x="15953" y="474"/>
                  </a:lnTo>
                  <a:lnTo>
                    <a:pt x="11429" y="2222"/>
                  </a:lnTo>
                  <a:lnTo>
                    <a:pt x="7222" y="5317"/>
                  </a:lnTo>
                  <a:lnTo>
                    <a:pt x="3571" y="9921"/>
                  </a:lnTo>
                  <a:lnTo>
                    <a:pt x="1030" y="16191"/>
                  </a:lnTo>
                  <a:lnTo>
                    <a:pt x="0" y="24367"/>
                  </a:lnTo>
                  <a:lnTo>
                    <a:pt x="396" y="29368"/>
                  </a:lnTo>
                  <a:lnTo>
                    <a:pt x="1348" y="33733"/>
                  </a:lnTo>
                  <a:lnTo>
                    <a:pt x="2936" y="37543"/>
                  </a:lnTo>
                  <a:lnTo>
                    <a:pt x="5158" y="40718"/>
                  </a:lnTo>
                  <a:lnTo>
                    <a:pt x="7857" y="43258"/>
                  </a:lnTo>
                  <a:lnTo>
                    <a:pt x="11032" y="45085"/>
                  </a:lnTo>
                  <a:lnTo>
                    <a:pt x="14604" y="46195"/>
                  </a:lnTo>
                  <a:lnTo>
                    <a:pt x="18573" y="46592"/>
                  </a:lnTo>
                  <a:lnTo>
                    <a:pt x="23494" y="45957"/>
                  </a:lnTo>
                  <a:lnTo>
                    <a:pt x="27701" y="44369"/>
                  </a:lnTo>
                  <a:lnTo>
                    <a:pt x="31193" y="42147"/>
                  </a:lnTo>
                  <a:lnTo>
                    <a:pt x="33972" y="39448"/>
                  </a:lnTo>
                  <a:lnTo>
                    <a:pt x="36194" y="36670"/>
                  </a:lnTo>
                  <a:lnTo>
                    <a:pt x="37782" y="33972"/>
                  </a:lnTo>
                  <a:lnTo>
                    <a:pt x="38893" y="31669"/>
                  </a:lnTo>
                  <a:lnTo>
                    <a:pt x="39528" y="30003"/>
                  </a:lnTo>
                  <a:lnTo>
                    <a:pt x="37941" y="29368"/>
                  </a:lnTo>
                  <a:lnTo>
                    <a:pt x="34925" y="33653"/>
                  </a:lnTo>
                  <a:lnTo>
                    <a:pt x="32702" y="35876"/>
                  </a:lnTo>
                  <a:lnTo>
                    <a:pt x="30003" y="37861"/>
                  </a:lnTo>
                  <a:lnTo>
                    <a:pt x="26589" y="39210"/>
                  </a:lnTo>
                  <a:lnTo>
                    <a:pt x="22621" y="39766"/>
                  </a:lnTo>
                  <a:lnTo>
                    <a:pt x="19287" y="39368"/>
                  </a:lnTo>
                  <a:lnTo>
                    <a:pt x="15875" y="38019"/>
                  </a:lnTo>
                  <a:lnTo>
                    <a:pt x="12700" y="35480"/>
                  </a:lnTo>
                  <a:lnTo>
                    <a:pt x="10000" y="31591"/>
                  </a:lnTo>
                  <a:lnTo>
                    <a:pt x="8889" y="28971"/>
                  </a:lnTo>
                  <a:lnTo>
                    <a:pt x="8016" y="25874"/>
                  </a:lnTo>
                  <a:lnTo>
                    <a:pt x="7302" y="22303"/>
                  </a:lnTo>
                  <a:lnTo>
                    <a:pt x="6825" y="18176"/>
                  </a:lnTo>
                  <a:lnTo>
                    <a:pt x="37702" y="18176"/>
                  </a:lnTo>
                  <a:lnTo>
                    <a:pt x="36988" y="13651"/>
                  </a:lnTo>
                  <a:lnTo>
                    <a:pt x="35877" y="9841"/>
                  </a:lnTo>
                  <a:lnTo>
                    <a:pt x="34209" y="6666"/>
                  </a:lnTo>
                  <a:lnTo>
                    <a:pt x="32067" y="4206"/>
                  </a:lnTo>
                  <a:lnTo>
                    <a:pt x="29605" y="2301"/>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269" name="Shape 8009"/>
            <p:cNvSpPr/>
            <p:nvPr/>
          </p:nvSpPr>
          <p:spPr>
            <a:xfrm>
              <a:off x="5268372" y="7016559"/>
              <a:ext cx="23494" cy="45560"/>
            </a:xfrm>
            <a:custGeom>
              <a:avLst/>
              <a:gdLst/>
              <a:ahLst/>
              <a:cxnLst/>
              <a:rect l="0" t="0" r="0" b="0"/>
              <a:pathLst>
                <a:path w="23494" h="45560">
                  <a:moveTo>
                    <a:pt x="15794" y="0"/>
                  </a:moveTo>
                  <a:lnTo>
                    <a:pt x="396" y="5476"/>
                  </a:lnTo>
                  <a:lnTo>
                    <a:pt x="396" y="6985"/>
                  </a:lnTo>
                  <a:lnTo>
                    <a:pt x="4364" y="6587"/>
                  </a:lnTo>
                  <a:lnTo>
                    <a:pt x="5634" y="6666"/>
                  </a:lnTo>
                  <a:lnTo>
                    <a:pt x="6667" y="7381"/>
                  </a:lnTo>
                  <a:lnTo>
                    <a:pt x="7539" y="9127"/>
                  </a:lnTo>
                  <a:lnTo>
                    <a:pt x="7857" y="12461"/>
                  </a:lnTo>
                  <a:lnTo>
                    <a:pt x="7857" y="35480"/>
                  </a:lnTo>
                  <a:lnTo>
                    <a:pt x="7698" y="38735"/>
                  </a:lnTo>
                  <a:lnTo>
                    <a:pt x="7143" y="41116"/>
                  </a:lnTo>
                  <a:lnTo>
                    <a:pt x="6191" y="42623"/>
                  </a:lnTo>
                  <a:lnTo>
                    <a:pt x="4762" y="43417"/>
                  </a:lnTo>
                  <a:lnTo>
                    <a:pt x="2777" y="43893"/>
                  </a:lnTo>
                  <a:lnTo>
                    <a:pt x="0" y="44131"/>
                  </a:lnTo>
                  <a:lnTo>
                    <a:pt x="0" y="45560"/>
                  </a:lnTo>
                  <a:lnTo>
                    <a:pt x="23494" y="45560"/>
                  </a:lnTo>
                  <a:lnTo>
                    <a:pt x="23494" y="44131"/>
                  </a:lnTo>
                  <a:lnTo>
                    <a:pt x="19446" y="43497"/>
                  </a:lnTo>
                  <a:lnTo>
                    <a:pt x="17223" y="42068"/>
                  </a:lnTo>
                  <a:lnTo>
                    <a:pt x="16350" y="39528"/>
                  </a:lnTo>
                  <a:lnTo>
                    <a:pt x="16192" y="35480"/>
                  </a:lnTo>
                  <a:lnTo>
                    <a:pt x="16192" y="316"/>
                  </a:lnTo>
                  <a:lnTo>
                    <a:pt x="15794" y="0"/>
                  </a:lnTo>
                  <a:close/>
                </a:path>
              </a:pathLst>
            </a:custGeom>
            <a:solidFill>
              <a:srgbClr val="000000"/>
            </a:solidFill>
          </p:spPr>
          <p:txBody>
            <a:bodyPr vert="horz" lIns="91440" tIns="45720" rIns="91440" bIns="45720" anchor="t"/>
            <a:lstStyle/>
            <a:p>
              <a:endParaRPr lang="en-IN"/>
            </a:p>
          </p:txBody>
        </p:sp>
        <p:sp>
          <p:nvSpPr>
            <p:cNvPr id="3270" name="Shape 8010"/>
            <p:cNvSpPr/>
            <p:nvPr/>
          </p:nvSpPr>
          <p:spPr>
            <a:xfrm>
              <a:off x="5197966" y="7016559"/>
              <a:ext cx="39528" cy="46592"/>
            </a:xfrm>
            <a:custGeom>
              <a:avLst/>
              <a:gdLst/>
              <a:ahLst/>
              <a:cxnLst/>
              <a:rect l="0" t="0" r="0" b="0"/>
              <a:pathLst>
                <a:path w="39528" h="46592">
                  <a:moveTo>
                    <a:pt x="20161" y="0"/>
                  </a:moveTo>
                  <a:lnTo>
                    <a:pt x="18019" y="3571"/>
                  </a:lnTo>
                  <a:lnTo>
                    <a:pt x="21431" y="4126"/>
                  </a:lnTo>
                  <a:lnTo>
                    <a:pt x="23812" y="5476"/>
                  </a:lnTo>
                  <a:lnTo>
                    <a:pt x="25400" y="7540"/>
                  </a:lnTo>
                  <a:lnTo>
                    <a:pt x="26511" y="9921"/>
                  </a:lnTo>
                  <a:lnTo>
                    <a:pt x="27544" y="15001"/>
                  </a:lnTo>
                  <a:lnTo>
                    <a:pt x="7143" y="15001"/>
                  </a:lnTo>
                  <a:lnTo>
                    <a:pt x="7858" y="12063"/>
                  </a:lnTo>
                  <a:lnTo>
                    <a:pt x="8731" y="9525"/>
                  </a:lnTo>
                  <a:lnTo>
                    <a:pt x="9842" y="7540"/>
                  </a:lnTo>
                  <a:lnTo>
                    <a:pt x="11112" y="6031"/>
                  </a:lnTo>
                  <a:lnTo>
                    <a:pt x="14287" y="4126"/>
                  </a:lnTo>
                  <a:lnTo>
                    <a:pt x="18019" y="3571"/>
                  </a:lnTo>
                  <a:lnTo>
                    <a:pt x="20161" y="0"/>
                  </a:lnTo>
                  <a:lnTo>
                    <a:pt x="15955" y="474"/>
                  </a:lnTo>
                  <a:lnTo>
                    <a:pt x="11430" y="2222"/>
                  </a:lnTo>
                  <a:lnTo>
                    <a:pt x="7143" y="5317"/>
                  </a:lnTo>
                  <a:lnTo>
                    <a:pt x="3492" y="9921"/>
                  </a:lnTo>
                  <a:lnTo>
                    <a:pt x="952" y="16191"/>
                  </a:lnTo>
                  <a:lnTo>
                    <a:pt x="0" y="24367"/>
                  </a:lnTo>
                  <a:lnTo>
                    <a:pt x="397" y="29368"/>
                  </a:lnTo>
                  <a:lnTo>
                    <a:pt x="1350" y="33733"/>
                  </a:lnTo>
                  <a:lnTo>
                    <a:pt x="2857" y="37543"/>
                  </a:lnTo>
                  <a:lnTo>
                    <a:pt x="5080" y="40718"/>
                  </a:lnTo>
                  <a:lnTo>
                    <a:pt x="7778" y="43258"/>
                  </a:lnTo>
                  <a:lnTo>
                    <a:pt x="10953" y="45085"/>
                  </a:lnTo>
                  <a:lnTo>
                    <a:pt x="14526" y="46195"/>
                  </a:lnTo>
                  <a:lnTo>
                    <a:pt x="18494" y="46592"/>
                  </a:lnTo>
                  <a:lnTo>
                    <a:pt x="23495" y="45957"/>
                  </a:lnTo>
                  <a:lnTo>
                    <a:pt x="27702" y="44369"/>
                  </a:lnTo>
                  <a:lnTo>
                    <a:pt x="31194" y="42147"/>
                  </a:lnTo>
                  <a:lnTo>
                    <a:pt x="33972" y="39448"/>
                  </a:lnTo>
                  <a:lnTo>
                    <a:pt x="36195" y="36670"/>
                  </a:lnTo>
                  <a:lnTo>
                    <a:pt x="37782" y="33972"/>
                  </a:lnTo>
                  <a:lnTo>
                    <a:pt x="38893" y="31669"/>
                  </a:lnTo>
                  <a:lnTo>
                    <a:pt x="39528" y="30003"/>
                  </a:lnTo>
                  <a:lnTo>
                    <a:pt x="37941" y="29368"/>
                  </a:lnTo>
                  <a:lnTo>
                    <a:pt x="34925" y="33653"/>
                  </a:lnTo>
                  <a:lnTo>
                    <a:pt x="32702" y="35876"/>
                  </a:lnTo>
                  <a:lnTo>
                    <a:pt x="29925" y="37861"/>
                  </a:lnTo>
                  <a:lnTo>
                    <a:pt x="26591" y="39210"/>
                  </a:lnTo>
                  <a:lnTo>
                    <a:pt x="22542" y="39766"/>
                  </a:lnTo>
                  <a:lnTo>
                    <a:pt x="19208" y="39368"/>
                  </a:lnTo>
                  <a:lnTo>
                    <a:pt x="15875" y="38019"/>
                  </a:lnTo>
                  <a:lnTo>
                    <a:pt x="12700" y="35480"/>
                  </a:lnTo>
                  <a:lnTo>
                    <a:pt x="10001" y="31591"/>
                  </a:lnTo>
                  <a:lnTo>
                    <a:pt x="8890" y="28971"/>
                  </a:lnTo>
                  <a:lnTo>
                    <a:pt x="7937" y="25874"/>
                  </a:lnTo>
                  <a:lnTo>
                    <a:pt x="7302" y="22303"/>
                  </a:lnTo>
                  <a:lnTo>
                    <a:pt x="6826" y="18176"/>
                  </a:lnTo>
                  <a:lnTo>
                    <a:pt x="37624" y="18176"/>
                  </a:lnTo>
                  <a:lnTo>
                    <a:pt x="36988" y="13651"/>
                  </a:lnTo>
                  <a:lnTo>
                    <a:pt x="35798" y="9841"/>
                  </a:lnTo>
                  <a:lnTo>
                    <a:pt x="34131" y="6666"/>
                  </a:lnTo>
                  <a:lnTo>
                    <a:pt x="32067" y="4206"/>
                  </a:lnTo>
                  <a:lnTo>
                    <a:pt x="29527" y="2301"/>
                  </a:lnTo>
                  <a:lnTo>
                    <a:pt x="26750" y="1031"/>
                  </a:lnTo>
                  <a:lnTo>
                    <a:pt x="23575" y="237"/>
                  </a:lnTo>
                  <a:lnTo>
                    <a:pt x="20161" y="0"/>
                  </a:lnTo>
                  <a:close/>
                </a:path>
              </a:pathLst>
            </a:custGeom>
            <a:solidFill>
              <a:srgbClr val="000000"/>
            </a:solidFill>
          </p:spPr>
          <p:txBody>
            <a:bodyPr vert="horz" lIns="91440" tIns="45720" rIns="91440" bIns="45720" anchor="t"/>
            <a:lstStyle/>
            <a:p>
              <a:endParaRPr lang="en-IN"/>
            </a:p>
          </p:txBody>
        </p:sp>
        <p:sp>
          <p:nvSpPr>
            <p:cNvPr id="3271" name="Shape 8011"/>
            <p:cNvSpPr/>
            <p:nvPr/>
          </p:nvSpPr>
          <p:spPr>
            <a:xfrm>
              <a:off x="5055489" y="7016559"/>
              <a:ext cx="40163" cy="46592"/>
            </a:xfrm>
            <a:custGeom>
              <a:avLst/>
              <a:gdLst/>
              <a:ahLst/>
              <a:cxnLst/>
              <a:rect l="0" t="0" r="0" b="0"/>
              <a:pathLst>
                <a:path w="40163" h="46592">
                  <a:moveTo>
                    <a:pt x="18017" y="0"/>
                  </a:moveTo>
                  <a:lnTo>
                    <a:pt x="12858" y="555"/>
                  </a:lnTo>
                  <a:lnTo>
                    <a:pt x="8731" y="1983"/>
                  </a:lnTo>
                  <a:lnTo>
                    <a:pt x="5634" y="4047"/>
                  </a:lnTo>
                  <a:lnTo>
                    <a:pt x="3571" y="6428"/>
                  </a:lnTo>
                  <a:lnTo>
                    <a:pt x="2301" y="8809"/>
                  </a:lnTo>
                  <a:lnTo>
                    <a:pt x="1904" y="11032"/>
                  </a:lnTo>
                  <a:lnTo>
                    <a:pt x="2857" y="13810"/>
                  </a:lnTo>
                  <a:lnTo>
                    <a:pt x="4206" y="14922"/>
                  </a:lnTo>
                  <a:lnTo>
                    <a:pt x="6191" y="15397"/>
                  </a:lnTo>
                  <a:lnTo>
                    <a:pt x="7937" y="15001"/>
                  </a:lnTo>
                  <a:lnTo>
                    <a:pt x="9366" y="13968"/>
                  </a:lnTo>
                  <a:lnTo>
                    <a:pt x="10318" y="12619"/>
                  </a:lnTo>
                  <a:lnTo>
                    <a:pt x="10636" y="11112"/>
                  </a:lnTo>
                  <a:lnTo>
                    <a:pt x="10397" y="9366"/>
                  </a:lnTo>
                  <a:lnTo>
                    <a:pt x="10159" y="7222"/>
                  </a:lnTo>
                  <a:lnTo>
                    <a:pt x="10714" y="5158"/>
                  </a:lnTo>
                  <a:lnTo>
                    <a:pt x="12382" y="3649"/>
                  </a:lnTo>
                  <a:lnTo>
                    <a:pt x="14683" y="2697"/>
                  </a:lnTo>
                  <a:lnTo>
                    <a:pt x="17145" y="2381"/>
                  </a:lnTo>
                  <a:lnTo>
                    <a:pt x="19684" y="2697"/>
                  </a:lnTo>
                  <a:lnTo>
                    <a:pt x="22145" y="3810"/>
                  </a:lnTo>
                  <a:lnTo>
                    <a:pt x="24050" y="6350"/>
                  </a:lnTo>
                  <a:lnTo>
                    <a:pt x="24765" y="10635"/>
                  </a:lnTo>
                  <a:lnTo>
                    <a:pt x="24765" y="16668"/>
                  </a:lnTo>
                  <a:lnTo>
                    <a:pt x="24024" y="16960"/>
                  </a:lnTo>
                  <a:lnTo>
                    <a:pt x="24765" y="19050"/>
                  </a:lnTo>
                  <a:lnTo>
                    <a:pt x="24765" y="33416"/>
                  </a:lnTo>
                  <a:lnTo>
                    <a:pt x="24208" y="36749"/>
                  </a:lnTo>
                  <a:lnTo>
                    <a:pt x="23177" y="37941"/>
                  </a:lnTo>
                  <a:lnTo>
                    <a:pt x="21431" y="39051"/>
                  </a:lnTo>
                  <a:lnTo>
                    <a:pt x="18811" y="40083"/>
                  </a:lnTo>
                  <a:lnTo>
                    <a:pt x="15240" y="40797"/>
                  </a:lnTo>
                  <a:lnTo>
                    <a:pt x="12700" y="40322"/>
                  </a:lnTo>
                  <a:lnTo>
                    <a:pt x="10636" y="38735"/>
                  </a:lnTo>
                  <a:lnTo>
                    <a:pt x="9286" y="36273"/>
                  </a:lnTo>
                  <a:lnTo>
                    <a:pt x="8731" y="33098"/>
                  </a:lnTo>
                  <a:lnTo>
                    <a:pt x="8731" y="32940"/>
                  </a:lnTo>
                  <a:lnTo>
                    <a:pt x="8890" y="31034"/>
                  </a:lnTo>
                  <a:lnTo>
                    <a:pt x="9603" y="28971"/>
                  </a:lnTo>
                  <a:lnTo>
                    <a:pt x="11191" y="26590"/>
                  </a:lnTo>
                  <a:lnTo>
                    <a:pt x="13970" y="24049"/>
                  </a:lnTo>
                  <a:lnTo>
                    <a:pt x="15953" y="22780"/>
                  </a:lnTo>
                  <a:lnTo>
                    <a:pt x="18415" y="21509"/>
                  </a:lnTo>
                  <a:lnTo>
                    <a:pt x="24765" y="19050"/>
                  </a:lnTo>
                  <a:lnTo>
                    <a:pt x="24024" y="16960"/>
                  </a:lnTo>
                  <a:lnTo>
                    <a:pt x="17303" y="19605"/>
                  </a:lnTo>
                  <a:lnTo>
                    <a:pt x="11191" y="22382"/>
                  </a:lnTo>
                  <a:lnTo>
                    <a:pt x="6350" y="25161"/>
                  </a:lnTo>
                  <a:lnTo>
                    <a:pt x="2857" y="28177"/>
                  </a:lnTo>
                  <a:lnTo>
                    <a:pt x="713" y="31828"/>
                  </a:lnTo>
                  <a:lnTo>
                    <a:pt x="0" y="36273"/>
                  </a:lnTo>
                  <a:lnTo>
                    <a:pt x="952" y="40638"/>
                  </a:lnTo>
                  <a:lnTo>
                    <a:pt x="3253" y="43893"/>
                  </a:lnTo>
                  <a:lnTo>
                    <a:pt x="6667" y="45957"/>
                  </a:lnTo>
                  <a:lnTo>
                    <a:pt x="10556" y="46592"/>
                  </a:lnTo>
                  <a:lnTo>
                    <a:pt x="14604" y="45957"/>
                  </a:lnTo>
                  <a:lnTo>
                    <a:pt x="18415" y="44211"/>
                  </a:lnTo>
                  <a:lnTo>
                    <a:pt x="24923" y="39368"/>
                  </a:lnTo>
                  <a:lnTo>
                    <a:pt x="25400" y="42306"/>
                  </a:lnTo>
                  <a:lnTo>
                    <a:pt x="26352" y="44369"/>
                  </a:lnTo>
                  <a:lnTo>
                    <a:pt x="27622" y="45718"/>
                  </a:lnTo>
                  <a:lnTo>
                    <a:pt x="28971" y="46353"/>
                  </a:lnTo>
                  <a:lnTo>
                    <a:pt x="31352" y="46592"/>
                  </a:lnTo>
                  <a:lnTo>
                    <a:pt x="32781" y="46433"/>
                  </a:lnTo>
                  <a:lnTo>
                    <a:pt x="34766" y="45878"/>
                  </a:lnTo>
                  <a:lnTo>
                    <a:pt x="37226" y="44450"/>
                  </a:lnTo>
                  <a:lnTo>
                    <a:pt x="40163" y="41591"/>
                  </a:lnTo>
                  <a:lnTo>
                    <a:pt x="40163" y="39051"/>
                  </a:lnTo>
                  <a:lnTo>
                    <a:pt x="38337" y="40322"/>
                  </a:lnTo>
                  <a:lnTo>
                    <a:pt x="35718" y="40956"/>
                  </a:lnTo>
                  <a:lnTo>
                    <a:pt x="33972" y="40401"/>
                  </a:lnTo>
                  <a:lnTo>
                    <a:pt x="33178" y="39131"/>
                  </a:lnTo>
                  <a:lnTo>
                    <a:pt x="32781" y="35162"/>
                  </a:lnTo>
                  <a:lnTo>
                    <a:pt x="32781" y="15875"/>
                  </a:lnTo>
                  <a:lnTo>
                    <a:pt x="32226" y="9127"/>
                  </a:lnTo>
                  <a:lnTo>
                    <a:pt x="30956" y="5713"/>
                  </a:lnTo>
                  <a:lnTo>
                    <a:pt x="28416" y="2777"/>
                  </a:lnTo>
                  <a:lnTo>
                    <a:pt x="26589"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3272" name="Shape 8012"/>
            <p:cNvSpPr/>
            <p:nvPr/>
          </p:nvSpPr>
          <p:spPr>
            <a:xfrm>
              <a:off x="4946745" y="7016559"/>
              <a:ext cx="43656" cy="46592"/>
            </a:xfrm>
            <a:custGeom>
              <a:avLst/>
              <a:gdLst/>
              <a:ahLst/>
              <a:cxnLst/>
              <a:rect l="0" t="0" r="0" b="0"/>
              <a:pathLst>
                <a:path w="43656" h="46592">
                  <a:moveTo>
                    <a:pt x="21431" y="0"/>
                  </a:moveTo>
                  <a:lnTo>
                    <a:pt x="20637" y="2777"/>
                  </a:lnTo>
                  <a:lnTo>
                    <a:pt x="24843" y="3649"/>
                  </a:lnTo>
                  <a:lnTo>
                    <a:pt x="28336" y="6031"/>
                  </a:lnTo>
                  <a:lnTo>
                    <a:pt x="31115" y="9762"/>
                  </a:lnTo>
                  <a:lnTo>
                    <a:pt x="33098" y="14445"/>
                  </a:lnTo>
                  <a:lnTo>
                    <a:pt x="34368" y="19922"/>
                  </a:lnTo>
                  <a:lnTo>
                    <a:pt x="34766" y="25874"/>
                  </a:lnTo>
                  <a:lnTo>
                    <a:pt x="34209" y="32146"/>
                  </a:lnTo>
                  <a:lnTo>
                    <a:pt x="32861" y="36828"/>
                  </a:lnTo>
                  <a:lnTo>
                    <a:pt x="30797" y="40162"/>
                  </a:lnTo>
                  <a:lnTo>
                    <a:pt x="28336" y="42306"/>
                  </a:lnTo>
                  <a:lnTo>
                    <a:pt x="25637" y="43497"/>
                  </a:lnTo>
                  <a:lnTo>
                    <a:pt x="23097" y="43813"/>
                  </a:lnTo>
                  <a:lnTo>
                    <a:pt x="19050" y="43020"/>
                  </a:lnTo>
                  <a:lnTo>
                    <a:pt x="15875" y="40797"/>
                  </a:lnTo>
                  <a:lnTo>
                    <a:pt x="13334" y="37622"/>
                  </a:lnTo>
                  <a:lnTo>
                    <a:pt x="11508" y="33733"/>
                  </a:lnTo>
                  <a:lnTo>
                    <a:pt x="10238" y="29526"/>
                  </a:lnTo>
                  <a:lnTo>
                    <a:pt x="9445" y="25319"/>
                  </a:lnTo>
                  <a:lnTo>
                    <a:pt x="9048" y="21431"/>
                  </a:lnTo>
                  <a:lnTo>
                    <a:pt x="8890" y="18256"/>
                  </a:lnTo>
                  <a:lnTo>
                    <a:pt x="9127" y="14603"/>
                  </a:lnTo>
                  <a:lnTo>
                    <a:pt x="9842" y="11508"/>
                  </a:lnTo>
                  <a:lnTo>
                    <a:pt x="10873" y="8809"/>
                  </a:lnTo>
                  <a:lnTo>
                    <a:pt x="12382" y="6666"/>
                  </a:lnTo>
                  <a:lnTo>
                    <a:pt x="14128" y="4920"/>
                  </a:lnTo>
                  <a:lnTo>
                    <a:pt x="16112" y="3730"/>
                  </a:lnTo>
                  <a:lnTo>
                    <a:pt x="18256" y="3016"/>
                  </a:lnTo>
                  <a:lnTo>
                    <a:pt x="20637" y="2777"/>
                  </a:lnTo>
                  <a:lnTo>
                    <a:pt x="21431" y="0"/>
                  </a:lnTo>
                  <a:lnTo>
                    <a:pt x="15240" y="872"/>
                  </a:lnTo>
                  <a:lnTo>
                    <a:pt x="9921" y="3253"/>
                  </a:lnTo>
                  <a:lnTo>
                    <a:pt x="5715" y="6985"/>
                  </a:lnTo>
                  <a:lnTo>
                    <a:pt x="2540" y="11667"/>
                  </a:lnTo>
                  <a:lnTo>
                    <a:pt x="634" y="17065"/>
                  </a:lnTo>
                  <a:lnTo>
                    <a:pt x="0" y="23018"/>
                  </a:lnTo>
                  <a:lnTo>
                    <a:pt x="713" y="29368"/>
                  </a:lnTo>
                  <a:lnTo>
                    <a:pt x="2777" y="35003"/>
                  </a:lnTo>
                  <a:lnTo>
                    <a:pt x="6032" y="39766"/>
                  </a:lnTo>
                  <a:lnTo>
                    <a:pt x="10397" y="43417"/>
                  </a:lnTo>
                  <a:lnTo>
                    <a:pt x="15636" y="45718"/>
                  </a:lnTo>
                  <a:lnTo>
                    <a:pt x="21668" y="46592"/>
                  </a:lnTo>
                  <a:lnTo>
                    <a:pt x="28575" y="45481"/>
                  </a:lnTo>
                  <a:lnTo>
                    <a:pt x="34051" y="42623"/>
                  </a:lnTo>
                  <a:lnTo>
                    <a:pt x="38258" y="38416"/>
                  </a:lnTo>
                  <a:lnTo>
                    <a:pt x="41275" y="33416"/>
                  </a:lnTo>
                  <a:lnTo>
                    <a:pt x="43100" y="28097"/>
                  </a:lnTo>
                  <a:lnTo>
                    <a:pt x="43656" y="23018"/>
                  </a:lnTo>
                  <a:lnTo>
                    <a:pt x="43179" y="17858"/>
                  </a:lnTo>
                  <a:lnTo>
                    <a:pt x="41988" y="13335"/>
                  </a:lnTo>
                  <a:lnTo>
                    <a:pt x="40083" y="9366"/>
                  </a:lnTo>
                  <a:lnTo>
                    <a:pt x="37384"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273" name="Shape 8013"/>
            <p:cNvSpPr/>
            <p:nvPr/>
          </p:nvSpPr>
          <p:spPr>
            <a:xfrm>
              <a:off x="4898167" y="7016559"/>
              <a:ext cx="43735" cy="46592"/>
            </a:xfrm>
            <a:custGeom>
              <a:avLst/>
              <a:gdLst/>
              <a:ahLst/>
              <a:cxnLst/>
              <a:rect l="0" t="0" r="0" b="0"/>
              <a:pathLst>
                <a:path w="43735" h="46592">
                  <a:moveTo>
                    <a:pt x="21431" y="0"/>
                  </a:moveTo>
                  <a:lnTo>
                    <a:pt x="20637" y="2777"/>
                  </a:lnTo>
                  <a:lnTo>
                    <a:pt x="24843" y="3649"/>
                  </a:lnTo>
                  <a:lnTo>
                    <a:pt x="28336" y="6031"/>
                  </a:lnTo>
                  <a:lnTo>
                    <a:pt x="31115" y="9762"/>
                  </a:lnTo>
                  <a:lnTo>
                    <a:pt x="33178" y="14445"/>
                  </a:lnTo>
                  <a:lnTo>
                    <a:pt x="34368" y="19922"/>
                  </a:lnTo>
                  <a:lnTo>
                    <a:pt x="34766" y="25874"/>
                  </a:lnTo>
                  <a:lnTo>
                    <a:pt x="34290" y="32146"/>
                  </a:lnTo>
                  <a:lnTo>
                    <a:pt x="32861" y="36828"/>
                  </a:lnTo>
                  <a:lnTo>
                    <a:pt x="30876" y="40162"/>
                  </a:lnTo>
                  <a:lnTo>
                    <a:pt x="28336" y="42306"/>
                  </a:lnTo>
                  <a:lnTo>
                    <a:pt x="25716" y="43497"/>
                  </a:lnTo>
                  <a:lnTo>
                    <a:pt x="23097" y="43813"/>
                  </a:lnTo>
                  <a:lnTo>
                    <a:pt x="19050" y="43020"/>
                  </a:lnTo>
                  <a:lnTo>
                    <a:pt x="15875" y="40797"/>
                  </a:lnTo>
                  <a:lnTo>
                    <a:pt x="13413" y="37622"/>
                  </a:lnTo>
                  <a:lnTo>
                    <a:pt x="11588" y="33733"/>
                  </a:lnTo>
                  <a:lnTo>
                    <a:pt x="10318" y="29526"/>
                  </a:lnTo>
                  <a:lnTo>
                    <a:pt x="9525" y="25319"/>
                  </a:lnTo>
                  <a:lnTo>
                    <a:pt x="9127" y="21431"/>
                  </a:lnTo>
                  <a:lnTo>
                    <a:pt x="8968" y="18256"/>
                  </a:lnTo>
                  <a:lnTo>
                    <a:pt x="9207" y="14603"/>
                  </a:lnTo>
                  <a:lnTo>
                    <a:pt x="9841" y="11508"/>
                  </a:lnTo>
                  <a:lnTo>
                    <a:pt x="10953" y="8809"/>
                  </a:lnTo>
                  <a:lnTo>
                    <a:pt x="12382" y="6666"/>
                  </a:lnTo>
                  <a:lnTo>
                    <a:pt x="14207" y="4920"/>
                  </a:lnTo>
                  <a:lnTo>
                    <a:pt x="16191" y="3730"/>
                  </a:lnTo>
                  <a:lnTo>
                    <a:pt x="18335" y="3016"/>
                  </a:lnTo>
                  <a:lnTo>
                    <a:pt x="20637" y="2777"/>
                  </a:lnTo>
                  <a:lnTo>
                    <a:pt x="21431" y="0"/>
                  </a:lnTo>
                  <a:lnTo>
                    <a:pt x="15240" y="872"/>
                  </a:lnTo>
                  <a:lnTo>
                    <a:pt x="10001" y="3253"/>
                  </a:lnTo>
                  <a:lnTo>
                    <a:pt x="5793" y="6985"/>
                  </a:lnTo>
                  <a:lnTo>
                    <a:pt x="2618" y="11667"/>
                  </a:lnTo>
                  <a:lnTo>
                    <a:pt x="635" y="17065"/>
                  </a:lnTo>
                  <a:lnTo>
                    <a:pt x="0" y="23018"/>
                  </a:lnTo>
                  <a:lnTo>
                    <a:pt x="713" y="29368"/>
                  </a:lnTo>
                  <a:lnTo>
                    <a:pt x="2777" y="35003"/>
                  </a:lnTo>
                  <a:lnTo>
                    <a:pt x="6111" y="39766"/>
                  </a:lnTo>
                  <a:lnTo>
                    <a:pt x="10397" y="43417"/>
                  </a:lnTo>
                  <a:lnTo>
                    <a:pt x="15716" y="45718"/>
                  </a:lnTo>
                  <a:lnTo>
                    <a:pt x="21747" y="46592"/>
                  </a:lnTo>
                  <a:lnTo>
                    <a:pt x="28575" y="45481"/>
                  </a:lnTo>
                  <a:lnTo>
                    <a:pt x="34131" y="42623"/>
                  </a:lnTo>
                  <a:lnTo>
                    <a:pt x="38337" y="38416"/>
                  </a:lnTo>
                  <a:lnTo>
                    <a:pt x="41354" y="33416"/>
                  </a:lnTo>
                  <a:lnTo>
                    <a:pt x="43180" y="28097"/>
                  </a:lnTo>
                  <a:lnTo>
                    <a:pt x="43735" y="23018"/>
                  </a:lnTo>
                  <a:lnTo>
                    <a:pt x="43258" y="17858"/>
                  </a:lnTo>
                  <a:lnTo>
                    <a:pt x="42068" y="13335"/>
                  </a:lnTo>
                  <a:lnTo>
                    <a:pt x="40163" y="9366"/>
                  </a:lnTo>
                  <a:lnTo>
                    <a:pt x="37465"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274" name="Shape 8014"/>
            <p:cNvSpPr/>
            <p:nvPr/>
          </p:nvSpPr>
          <p:spPr>
            <a:xfrm>
              <a:off x="4994846" y="7016559"/>
              <a:ext cx="32702" cy="45560"/>
            </a:xfrm>
            <a:custGeom>
              <a:avLst/>
              <a:gdLst/>
              <a:ahLst/>
              <a:cxnLst/>
              <a:rect l="0" t="0" r="0" b="0"/>
              <a:pathLst>
                <a:path w="32702" h="45560">
                  <a:moveTo>
                    <a:pt x="14922" y="0"/>
                  </a:moveTo>
                  <a:lnTo>
                    <a:pt x="237" y="5397"/>
                  </a:lnTo>
                  <a:lnTo>
                    <a:pt x="237" y="6985"/>
                  </a:lnTo>
                  <a:lnTo>
                    <a:pt x="3571" y="6587"/>
                  </a:lnTo>
                  <a:lnTo>
                    <a:pt x="4841" y="6666"/>
                  </a:lnTo>
                  <a:lnTo>
                    <a:pt x="5952" y="7381"/>
                  </a:lnTo>
                  <a:lnTo>
                    <a:pt x="6746" y="9127"/>
                  </a:lnTo>
                  <a:lnTo>
                    <a:pt x="7063" y="12461"/>
                  </a:lnTo>
                  <a:lnTo>
                    <a:pt x="7063" y="37226"/>
                  </a:lnTo>
                  <a:lnTo>
                    <a:pt x="6746" y="40481"/>
                  </a:lnTo>
                  <a:lnTo>
                    <a:pt x="5634" y="42385"/>
                  </a:lnTo>
                  <a:lnTo>
                    <a:pt x="3492" y="43337"/>
                  </a:lnTo>
                  <a:lnTo>
                    <a:pt x="0" y="44131"/>
                  </a:lnTo>
                  <a:lnTo>
                    <a:pt x="0" y="45560"/>
                  </a:lnTo>
                  <a:lnTo>
                    <a:pt x="23812" y="45560"/>
                  </a:lnTo>
                  <a:lnTo>
                    <a:pt x="23812" y="44131"/>
                  </a:lnTo>
                  <a:lnTo>
                    <a:pt x="20398" y="43813"/>
                  </a:lnTo>
                  <a:lnTo>
                    <a:pt x="17700" y="42862"/>
                  </a:lnTo>
                  <a:lnTo>
                    <a:pt x="16033" y="40718"/>
                  </a:lnTo>
                  <a:lnTo>
                    <a:pt x="15398" y="36670"/>
                  </a:lnTo>
                  <a:lnTo>
                    <a:pt x="15398" y="14366"/>
                  </a:lnTo>
                  <a:lnTo>
                    <a:pt x="15794" y="12619"/>
                  </a:lnTo>
                  <a:lnTo>
                    <a:pt x="16668" y="10873"/>
                  </a:lnTo>
                  <a:lnTo>
                    <a:pt x="19287" y="7698"/>
                  </a:lnTo>
                  <a:lnTo>
                    <a:pt x="20796" y="6666"/>
                  </a:lnTo>
                  <a:lnTo>
                    <a:pt x="22144" y="6269"/>
                  </a:lnTo>
                  <a:lnTo>
                    <a:pt x="24208" y="7222"/>
                  </a:lnTo>
                  <a:lnTo>
                    <a:pt x="26193" y="8809"/>
                  </a:lnTo>
                  <a:lnTo>
                    <a:pt x="28971" y="9762"/>
                  </a:lnTo>
                  <a:lnTo>
                    <a:pt x="30558" y="9444"/>
                  </a:lnTo>
                  <a:lnTo>
                    <a:pt x="31750" y="8492"/>
                  </a:lnTo>
                  <a:lnTo>
                    <a:pt x="32702" y="5397"/>
                  </a:lnTo>
                  <a:lnTo>
                    <a:pt x="32384" y="3175"/>
                  </a:lnTo>
                  <a:lnTo>
                    <a:pt x="31352" y="1428"/>
                  </a:lnTo>
                  <a:lnTo>
                    <a:pt x="29686" y="316"/>
                  </a:lnTo>
                  <a:lnTo>
                    <a:pt x="27383" y="0"/>
                  </a:lnTo>
                  <a:lnTo>
                    <a:pt x="24606" y="396"/>
                  </a:lnTo>
                  <a:lnTo>
                    <a:pt x="21827" y="1903"/>
                  </a:lnTo>
                  <a:lnTo>
                    <a:pt x="18891" y="4682"/>
                  </a:lnTo>
                  <a:lnTo>
                    <a:pt x="15557" y="9047"/>
                  </a:lnTo>
                  <a:lnTo>
                    <a:pt x="15398" y="9047"/>
                  </a:lnTo>
                  <a:lnTo>
                    <a:pt x="15398" y="237"/>
                  </a:lnTo>
                  <a:lnTo>
                    <a:pt x="14922" y="0"/>
                  </a:lnTo>
                  <a:close/>
                </a:path>
              </a:pathLst>
            </a:custGeom>
            <a:solidFill>
              <a:srgbClr val="000000"/>
            </a:solidFill>
          </p:spPr>
          <p:txBody>
            <a:bodyPr vert="horz" lIns="91440" tIns="45720" rIns="91440" bIns="45720" anchor="t"/>
            <a:lstStyle/>
            <a:p>
              <a:endParaRPr lang="en-IN"/>
            </a:p>
          </p:txBody>
        </p:sp>
        <p:sp>
          <p:nvSpPr>
            <p:cNvPr id="3275" name="Shape 8015"/>
            <p:cNvSpPr/>
            <p:nvPr/>
          </p:nvSpPr>
          <p:spPr>
            <a:xfrm>
              <a:off x="5372830" y="7052278"/>
              <a:ext cx="10953" cy="10953"/>
            </a:xfrm>
            <a:custGeom>
              <a:avLst/>
              <a:gdLst/>
              <a:ahLst/>
              <a:cxnLst/>
              <a:rect l="0" t="0" r="0" b="0"/>
              <a:pathLst>
                <a:path w="10953" h="10953">
                  <a:moveTo>
                    <a:pt x="5397" y="0"/>
                  </a:moveTo>
                  <a:lnTo>
                    <a:pt x="3333" y="396"/>
                  </a:lnTo>
                  <a:lnTo>
                    <a:pt x="1587" y="1587"/>
                  </a:lnTo>
                  <a:lnTo>
                    <a:pt x="396" y="3332"/>
                  </a:lnTo>
                  <a:lnTo>
                    <a:pt x="0" y="5634"/>
                  </a:lnTo>
                  <a:lnTo>
                    <a:pt x="476" y="8016"/>
                  </a:lnTo>
                  <a:lnTo>
                    <a:pt x="1905" y="9682"/>
                  </a:lnTo>
                  <a:lnTo>
                    <a:pt x="3651" y="10635"/>
                  </a:lnTo>
                  <a:lnTo>
                    <a:pt x="5397" y="10953"/>
                  </a:lnTo>
                  <a:lnTo>
                    <a:pt x="7143" y="10635"/>
                  </a:lnTo>
                  <a:lnTo>
                    <a:pt x="8968" y="9682"/>
                  </a:lnTo>
                  <a:lnTo>
                    <a:pt x="10318" y="8016"/>
                  </a:lnTo>
                  <a:lnTo>
                    <a:pt x="10953" y="5634"/>
                  </a:lnTo>
                  <a:lnTo>
                    <a:pt x="10477" y="3412"/>
                  </a:lnTo>
                  <a:lnTo>
                    <a:pt x="9286" y="1666"/>
                  </a:lnTo>
                  <a:lnTo>
                    <a:pt x="7540" y="396"/>
                  </a:lnTo>
                  <a:lnTo>
                    <a:pt x="5397" y="0"/>
                  </a:lnTo>
                  <a:close/>
                </a:path>
              </a:pathLst>
            </a:custGeom>
            <a:solidFill>
              <a:srgbClr val="000000"/>
            </a:solidFill>
          </p:spPr>
          <p:txBody>
            <a:bodyPr vert="horz" lIns="91440" tIns="45720" rIns="91440" bIns="45720" anchor="t"/>
            <a:lstStyle/>
            <a:p>
              <a:endParaRPr lang="en-IN"/>
            </a:p>
          </p:txBody>
        </p:sp>
        <p:sp>
          <p:nvSpPr>
            <p:cNvPr id="3276" name="Shape 8016"/>
            <p:cNvSpPr/>
            <p:nvPr/>
          </p:nvSpPr>
          <p:spPr>
            <a:xfrm>
              <a:off x="5145420" y="7016559"/>
              <a:ext cx="46117" cy="67071"/>
            </a:xfrm>
            <a:custGeom>
              <a:avLst/>
              <a:gdLst/>
              <a:ahLst/>
              <a:cxnLst/>
              <a:rect l="0" t="0" r="0" b="0"/>
              <a:pathLst>
                <a:path w="46117" h="67071">
                  <a:moveTo>
                    <a:pt x="14684" y="0"/>
                  </a:moveTo>
                  <a:lnTo>
                    <a:pt x="397" y="5078"/>
                  </a:lnTo>
                  <a:lnTo>
                    <a:pt x="397" y="6666"/>
                  </a:lnTo>
                  <a:lnTo>
                    <a:pt x="3175" y="6587"/>
                  </a:lnTo>
                  <a:lnTo>
                    <a:pt x="5238" y="6905"/>
                  </a:lnTo>
                  <a:lnTo>
                    <a:pt x="6350" y="7857"/>
                  </a:lnTo>
                  <a:lnTo>
                    <a:pt x="6906" y="9682"/>
                  </a:lnTo>
                  <a:lnTo>
                    <a:pt x="6984" y="12222"/>
                  </a:lnTo>
                  <a:lnTo>
                    <a:pt x="6984" y="58578"/>
                  </a:lnTo>
                  <a:lnTo>
                    <a:pt x="6826" y="61356"/>
                  </a:lnTo>
                  <a:lnTo>
                    <a:pt x="5953" y="63341"/>
                  </a:lnTo>
                  <a:lnTo>
                    <a:pt x="3890" y="64690"/>
                  </a:lnTo>
                  <a:lnTo>
                    <a:pt x="0" y="65403"/>
                  </a:lnTo>
                  <a:lnTo>
                    <a:pt x="0" y="67071"/>
                  </a:lnTo>
                  <a:lnTo>
                    <a:pt x="23971" y="67071"/>
                  </a:lnTo>
                  <a:lnTo>
                    <a:pt x="23971" y="65324"/>
                  </a:lnTo>
                  <a:lnTo>
                    <a:pt x="19606" y="65007"/>
                  </a:lnTo>
                  <a:lnTo>
                    <a:pt x="16986" y="63974"/>
                  </a:lnTo>
                  <a:lnTo>
                    <a:pt x="15716" y="61753"/>
                  </a:lnTo>
                  <a:lnTo>
                    <a:pt x="15319" y="57863"/>
                  </a:lnTo>
                  <a:lnTo>
                    <a:pt x="15319" y="42306"/>
                  </a:lnTo>
                  <a:lnTo>
                    <a:pt x="17701" y="44291"/>
                  </a:lnTo>
                  <a:lnTo>
                    <a:pt x="20082" y="45640"/>
                  </a:lnTo>
                  <a:lnTo>
                    <a:pt x="25321" y="46592"/>
                  </a:lnTo>
                  <a:lnTo>
                    <a:pt x="31671" y="45481"/>
                  </a:lnTo>
                  <a:lnTo>
                    <a:pt x="36829" y="42543"/>
                  </a:lnTo>
                  <a:lnTo>
                    <a:pt x="40878" y="38178"/>
                  </a:lnTo>
                  <a:lnTo>
                    <a:pt x="43736" y="32940"/>
                  </a:lnTo>
                  <a:lnTo>
                    <a:pt x="45561" y="27145"/>
                  </a:lnTo>
                  <a:lnTo>
                    <a:pt x="46117" y="21351"/>
                  </a:lnTo>
                  <a:lnTo>
                    <a:pt x="45720" y="16588"/>
                  </a:lnTo>
                  <a:lnTo>
                    <a:pt x="44767" y="12461"/>
                  </a:lnTo>
                  <a:lnTo>
                    <a:pt x="43338" y="8809"/>
                  </a:lnTo>
                  <a:lnTo>
                    <a:pt x="41275" y="5713"/>
                  </a:lnTo>
                  <a:lnTo>
                    <a:pt x="38815" y="3253"/>
                  </a:lnTo>
                  <a:lnTo>
                    <a:pt x="36036" y="1507"/>
                  </a:lnTo>
                  <a:lnTo>
                    <a:pt x="33020" y="396"/>
                  </a:lnTo>
                  <a:lnTo>
                    <a:pt x="29766" y="0"/>
                  </a:lnTo>
                  <a:lnTo>
                    <a:pt x="26273" y="396"/>
                  </a:lnTo>
                  <a:lnTo>
                    <a:pt x="23177" y="1428"/>
                  </a:lnTo>
                  <a:lnTo>
                    <a:pt x="20309" y="3244"/>
                  </a:lnTo>
                  <a:lnTo>
                    <a:pt x="25003" y="5952"/>
                  </a:lnTo>
                  <a:lnTo>
                    <a:pt x="28972" y="6666"/>
                  </a:lnTo>
                  <a:lnTo>
                    <a:pt x="32067" y="8492"/>
                  </a:lnTo>
                  <a:lnTo>
                    <a:pt x="34289" y="11112"/>
                  </a:lnTo>
                  <a:lnTo>
                    <a:pt x="35798" y="14287"/>
                  </a:lnTo>
                  <a:lnTo>
                    <a:pt x="37306" y="20478"/>
                  </a:lnTo>
                  <a:lnTo>
                    <a:pt x="37464" y="22860"/>
                  </a:lnTo>
                  <a:lnTo>
                    <a:pt x="37544" y="24287"/>
                  </a:lnTo>
                  <a:lnTo>
                    <a:pt x="37386" y="28256"/>
                  </a:lnTo>
                  <a:lnTo>
                    <a:pt x="36909" y="31750"/>
                  </a:lnTo>
                  <a:lnTo>
                    <a:pt x="36195" y="34606"/>
                  </a:lnTo>
                  <a:lnTo>
                    <a:pt x="35163" y="36908"/>
                  </a:lnTo>
                  <a:lnTo>
                    <a:pt x="32702" y="40322"/>
                  </a:lnTo>
                  <a:lnTo>
                    <a:pt x="30003" y="42226"/>
                  </a:lnTo>
                  <a:lnTo>
                    <a:pt x="27463" y="43178"/>
                  </a:lnTo>
                  <a:lnTo>
                    <a:pt x="25400" y="43417"/>
                  </a:lnTo>
                  <a:lnTo>
                    <a:pt x="21511" y="42703"/>
                  </a:lnTo>
                  <a:lnTo>
                    <a:pt x="18336" y="40956"/>
                  </a:lnTo>
                  <a:lnTo>
                    <a:pt x="16113" y="38813"/>
                  </a:lnTo>
                  <a:lnTo>
                    <a:pt x="15319" y="36828"/>
                  </a:lnTo>
                  <a:lnTo>
                    <a:pt x="15319" y="12461"/>
                  </a:lnTo>
                  <a:lnTo>
                    <a:pt x="15954" y="10715"/>
                  </a:lnTo>
                  <a:lnTo>
                    <a:pt x="17303" y="9127"/>
                  </a:lnTo>
                  <a:lnTo>
                    <a:pt x="20954" y="6824"/>
                  </a:lnTo>
                  <a:lnTo>
                    <a:pt x="25003" y="5952"/>
                  </a:lnTo>
                  <a:lnTo>
                    <a:pt x="20309" y="3244"/>
                  </a:lnTo>
                  <a:lnTo>
                    <a:pt x="18414" y="4443"/>
                  </a:lnTo>
                  <a:lnTo>
                    <a:pt x="16748" y="6111"/>
                  </a:lnTo>
                  <a:lnTo>
                    <a:pt x="15478" y="7618"/>
                  </a:lnTo>
                  <a:lnTo>
                    <a:pt x="15319" y="7460"/>
                  </a:lnTo>
                  <a:lnTo>
                    <a:pt x="15319" y="237"/>
                  </a:lnTo>
                  <a:lnTo>
                    <a:pt x="14684" y="0"/>
                  </a:lnTo>
                  <a:close/>
                </a:path>
              </a:pathLst>
            </a:custGeom>
            <a:solidFill>
              <a:srgbClr val="000000"/>
            </a:solidFill>
          </p:spPr>
          <p:txBody>
            <a:bodyPr vert="horz" lIns="91440" tIns="45720" rIns="91440" bIns="45720" anchor="t"/>
            <a:lstStyle/>
            <a:p>
              <a:endParaRPr lang="en-IN"/>
            </a:p>
          </p:txBody>
        </p:sp>
        <p:sp>
          <p:nvSpPr>
            <p:cNvPr id="3277" name="Shape 8017"/>
            <p:cNvSpPr/>
            <p:nvPr/>
          </p:nvSpPr>
          <p:spPr>
            <a:xfrm>
              <a:off x="5094937" y="7016559"/>
              <a:ext cx="46037" cy="67071"/>
            </a:xfrm>
            <a:custGeom>
              <a:avLst/>
              <a:gdLst/>
              <a:ahLst/>
              <a:cxnLst/>
              <a:rect l="0" t="0" r="0" b="0"/>
              <a:pathLst>
                <a:path w="46037" h="67071">
                  <a:moveTo>
                    <a:pt x="14685" y="0"/>
                  </a:moveTo>
                  <a:lnTo>
                    <a:pt x="397" y="5078"/>
                  </a:lnTo>
                  <a:lnTo>
                    <a:pt x="397" y="6666"/>
                  </a:lnTo>
                  <a:lnTo>
                    <a:pt x="3175" y="6587"/>
                  </a:lnTo>
                  <a:lnTo>
                    <a:pt x="5238" y="6905"/>
                  </a:lnTo>
                  <a:lnTo>
                    <a:pt x="6350" y="7857"/>
                  </a:lnTo>
                  <a:lnTo>
                    <a:pt x="6826" y="9682"/>
                  </a:lnTo>
                  <a:lnTo>
                    <a:pt x="6906" y="12222"/>
                  </a:lnTo>
                  <a:lnTo>
                    <a:pt x="6906" y="58578"/>
                  </a:lnTo>
                  <a:lnTo>
                    <a:pt x="6826" y="61356"/>
                  </a:lnTo>
                  <a:lnTo>
                    <a:pt x="5953" y="63341"/>
                  </a:lnTo>
                  <a:lnTo>
                    <a:pt x="3890" y="64690"/>
                  </a:lnTo>
                  <a:lnTo>
                    <a:pt x="0" y="65403"/>
                  </a:lnTo>
                  <a:lnTo>
                    <a:pt x="0" y="67071"/>
                  </a:lnTo>
                  <a:lnTo>
                    <a:pt x="23971" y="67071"/>
                  </a:lnTo>
                  <a:lnTo>
                    <a:pt x="23971" y="65324"/>
                  </a:lnTo>
                  <a:lnTo>
                    <a:pt x="19606" y="65007"/>
                  </a:lnTo>
                  <a:lnTo>
                    <a:pt x="16907" y="63974"/>
                  </a:lnTo>
                  <a:lnTo>
                    <a:pt x="15637" y="61753"/>
                  </a:lnTo>
                  <a:lnTo>
                    <a:pt x="15240" y="57863"/>
                  </a:lnTo>
                  <a:lnTo>
                    <a:pt x="15240" y="42306"/>
                  </a:lnTo>
                  <a:lnTo>
                    <a:pt x="17621" y="44291"/>
                  </a:lnTo>
                  <a:lnTo>
                    <a:pt x="20002" y="45640"/>
                  </a:lnTo>
                  <a:lnTo>
                    <a:pt x="25241" y="46592"/>
                  </a:lnTo>
                  <a:lnTo>
                    <a:pt x="31591" y="45481"/>
                  </a:lnTo>
                  <a:lnTo>
                    <a:pt x="36829" y="42543"/>
                  </a:lnTo>
                  <a:lnTo>
                    <a:pt x="40798" y="38178"/>
                  </a:lnTo>
                  <a:lnTo>
                    <a:pt x="43736" y="32940"/>
                  </a:lnTo>
                  <a:lnTo>
                    <a:pt x="45482" y="27145"/>
                  </a:lnTo>
                  <a:lnTo>
                    <a:pt x="46037" y="21351"/>
                  </a:lnTo>
                  <a:lnTo>
                    <a:pt x="45720" y="16588"/>
                  </a:lnTo>
                  <a:lnTo>
                    <a:pt x="44767" y="12461"/>
                  </a:lnTo>
                  <a:lnTo>
                    <a:pt x="43260" y="8809"/>
                  </a:lnTo>
                  <a:lnTo>
                    <a:pt x="41196" y="5713"/>
                  </a:lnTo>
                  <a:lnTo>
                    <a:pt x="38734" y="3253"/>
                  </a:lnTo>
                  <a:lnTo>
                    <a:pt x="36036" y="1507"/>
                  </a:lnTo>
                  <a:lnTo>
                    <a:pt x="33020" y="396"/>
                  </a:lnTo>
                  <a:lnTo>
                    <a:pt x="29686" y="0"/>
                  </a:lnTo>
                  <a:lnTo>
                    <a:pt x="26193" y="396"/>
                  </a:lnTo>
                  <a:lnTo>
                    <a:pt x="23098" y="1428"/>
                  </a:lnTo>
                  <a:lnTo>
                    <a:pt x="20247" y="3233"/>
                  </a:lnTo>
                  <a:lnTo>
                    <a:pt x="24923" y="5952"/>
                  </a:lnTo>
                  <a:lnTo>
                    <a:pt x="28972" y="6666"/>
                  </a:lnTo>
                  <a:lnTo>
                    <a:pt x="31988" y="8492"/>
                  </a:lnTo>
                  <a:lnTo>
                    <a:pt x="34211" y="11112"/>
                  </a:lnTo>
                  <a:lnTo>
                    <a:pt x="35718" y="14287"/>
                  </a:lnTo>
                  <a:lnTo>
                    <a:pt x="36751" y="17462"/>
                  </a:lnTo>
                  <a:lnTo>
                    <a:pt x="37227" y="20478"/>
                  </a:lnTo>
                  <a:lnTo>
                    <a:pt x="37465" y="22860"/>
                  </a:lnTo>
                  <a:lnTo>
                    <a:pt x="37544" y="24287"/>
                  </a:lnTo>
                  <a:lnTo>
                    <a:pt x="37386" y="28256"/>
                  </a:lnTo>
                  <a:lnTo>
                    <a:pt x="36910" y="31750"/>
                  </a:lnTo>
                  <a:lnTo>
                    <a:pt x="36116" y="34606"/>
                  </a:lnTo>
                  <a:lnTo>
                    <a:pt x="35083" y="36908"/>
                  </a:lnTo>
                  <a:lnTo>
                    <a:pt x="32623" y="40322"/>
                  </a:lnTo>
                  <a:lnTo>
                    <a:pt x="29924" y="42226"/>
                  </a:lnTo>
                  <a:lnTo>
                    <a:pt x="27385" y="43178"/>
                  </a:lnTo>
                  <a:lnTo>
                    <a:pt x="25321" y="43417"/>
                  </a:lnTo>
                  <a:lnTo>
                    <a:pt x="21511" y="42703"/>
                  </a:lnTo>
                  <a:lnTo>
                    <a:pt x="18256" y="40956"/>
                  </a:lnTo>
                  <a:lnTo>
                    <a:pt x="16033" y="38813"/>
                  </a:lnTo>
                  <a:lnTo>
                    <a:pt x="15240" y="36828"/>
                  </a:lnTo>
                  <a:lnTo>
                    <a:pt x="15240" y="12461"/>
                  </a:lnTo>
                  <a:lnTo>
                    <a:pt x="15954" y="10715"/>
                  </a:lnTo>
                  <a:lnTo>
                    <a:pt x="17224" y="9127"/>
                  </a:lnTo>
                  <a:lnTo>
                    <a:pt x="20954" y="6824"/>
                  </a:lnTo>
                  <a:lnTo>
                    <a:pt x="24923" y="5952"/>
                  </a:lnTo>
                  <a:lnTo>
                    <a:pt x="20247" y="3233"/>
                  </a:lnTo>
                  <a:lnTo>
                    <a:pt x="18336" y="4443"/>
                  </a:lnTo>
                  <a:lnTo>
                    <a:pt x="15478" y="7618"/>
                  </a:lnTo>
                  <a:lnTo>
                    <a:pt x="15240" y="7460"/>
                  </a:lnTo>
                  <a:lnTo>
                    <a:pt x="15240" y="237"/>
                  </a:lnTo>
                  <a:lnTo>
                    <a:pt x="14685" y="0"/>
                  </a:lnTo>
                  <a:close/>
                </a:path>
              </a:pathLst>
            </a:custGeom>
            <a:solidFill>
              <a:srgbClr val="000000"/>
            </a:solidFill>
          </p:spPr>
          <p:txBody>
            <a:bodyPr vert="horz" lIns="91440" tIns="45720" rIns="91440" bIns="45720" anchor="t"/>
            <a:lstStyle/>
            <a:p>
              <a:endParaRPr lang="en-IN"/>
            </a:p>
          </p:txBody>
        </p:sp>
        <p:sp>
          <p:nvSpPr>
            <p:cNvPr id="3278" name="Shape 8018"/>
            <p:cNvSpPr/>
            <p:nvPr/>
          </p:nvSpPr>
          <p:spPr>
            <a:xfrm>
              <a:off x="4845302" y="7016559"/>
              <a:ext cx="46037" cy="67071"/>
            </a:xfrm>
            <a:custGeom>
              <a:avLst/>
              <a:gdLst/>
              <a:ahLst/>
              <a:cxnLst/>
              <a:rect l="0" t="0" r="0" b="0"/>
              <a:pathLst>
                <a:path w="46037" h="67071">
                  <a:moveTo>
                    <a:pt x="14685" y="0"/>
                  </a:moveTo>
                  <a:lnTo>
                    <a:pt x="397" y="5078"/>
                  </a:lnTo>
                  <a:lnTo>
                    <a:pt x="397" y="6666"/>
                  </a:lnTo>
                  <a:lnTo>
                    <a:pt x="3175" y="6587"/>
                  </a:lnTo>
                  <a:lnTo>
                    <a:pt x="5239" y="6905"/>
                  </a:lnTo>
                  <a:lnTo>
                    <a:pt x="6350" y="7857"/>
                  </a:lnTo>
                  <a:lnTo>
                    <a:pt x="6827" y="9682"/>
                  </a:lnTo>
                  <a:lnTo>
                    <a:pt x="6906" y="12222"/>
                  </a:lnTo>
                  <a:lnTo>
                    <a:pt x="6906" y="58578"/>
                  </a:lnTo>
                  <a:lnTo>
                    <a:pt x="6827" y="61356"/>
                  </a:lnTo>
                  <a:lnTo>
                    <a:pt x="5953" y="63341"/>
                  </a:lnTo>
                  <a:lnTo>
                    <a:pt x="3890" y="64690"/>
                  </a:lnTo>
                  <a:lnTo>
                    <a:pt x="0" y="65403"/>
                  </a:lnTo>
                  <a:lnTo>
                    <a:pt x="0" y="67071"/>
                  </a:lnTo>
                  <a:lnTo>
                    <a:pt x="23972" y="67071"/>
                  </a:lnTo>
                  <a:lnTo>
                    <a:pt x="23972" y="65324"/>
                  </a:lnTo>
                  <a:lnTo>
                    <a:pt x="19606" y="65007"/>
                  </a:lnTo>
                  <a:lnTo>
                    <a:pt x="16907" y="63974"/>
                  </a:lnTo>
                  <a:lnTo>
                    <a:pt x="15637" y="61753"/>
                  </a:lnTo>
                  <a:lnTo>
                    <a:pt x="15241" y="57863"/>
                  </a:lnTo>
                  <a:lnTo>
                    <a:pt x="15241" y="42306"/>
                  </a:lnTo>
                  <a:lnTo>
                    <a:pt x="17622" y="44291"/>
                  </a:lnTo>
                  <a:lnTo>
                    <a:pt x="20003" y="45640"/>
                  </a:lnTo>
                  <a:lnTo>
                    <a:pt x="25242" y="46592"/>
                  </a:lnTo>
                  <a:lnTo>
                    <a:pt x="31592" y="45481"/>
                  </a:lnTo>
                  <a:lnTo>
                    <a:pt x="36831" y="42543"/>
                  </a:lnTo>
                  <a:lnTo>
                    <a:pt x="40800" y="38178"/>
                  </a:lnTo>
                  <a:lnTo>
                    <a:pt x="43736" y="32940"/>
                  </a:lnTo>
                  <a:lnTo>
                    <a:pt x="45482" y="27145"/>
                  </a:lnTo>
                  <a:lnTo>
                    <a:pt x="46037" y="21351"/>
                  </a:lnTo>
                  <a:lnTo>
                    <a:pt x="45721" y="16588"/>
                  </a:lnTo>
                  <a:lnTo>
                    <a:pt x="44768" y="12461"/>
                  </a:lnTo>
                  <a:lnTo>
                    <a:pt x="43260" y="8809"/>
                  </a:lnTo>
                  <a:lnTo>
                    <a:pt x="41196" y="5713"/>
                  </a:lnTo>
                  <a:lnTo>
                    <a:pt x="38736" y="3253"/>
                  </a:lnTo>
                  <a:lnTo>
                    <a:pt x="36037" y="1507"/>
                  </a:lnTo>
                  <a:lnTo>
                    <a:pt x="33021" y="396"/>
                  </a:lnTo>
                  <a:lnTo>
                    <a:pt x="29687" y="0"/>
                  </a:lnTo>
                  <a:lnTo>
                    <a:pt x="26193" y="396"/>
                  </a:lnTo>
                  <a:lnTo>
                    <a:pt x="23098" y="1428"/>
                  </a:lnTo>
                  <a:lnTo>
                    <a:pt x="20293" y="3235"/>
                  </a:lnTo>
                  <a:lnTo>
                    <a:pt x="25003" y="5952"/>
                  </a:lnTo>
                  <a:lnTo>
                    <a:pt x="28972" y="6666"/>
                  </a:lnTo>
                  <a:lnTo>
                    <a:pt x="31988" y="8492"/>
                  </a:lnTo>
                  <a:lnTo>
                    <a:pt x="34291" y="11112"/>
                  </a:lnTo>
                  <a:lnTo>
                    <a:pt x="35798" y="14287"/>
                  </a:lnTo>
                  <a:lnTo>
                    <a:pt x="37227" y="20478"/>
                  </a:lnTo>
                  <a:lnTo>
                    <a:pt x="37466" y="22860"/>
                  </a:lnTo>
                  <a:lnTo>
                    <a:pt x="37544" y="24287"/>
                  </a:lnTo>
                  <a:lnTo>
                    <a:pt x="37386" y="28256"/>
                  </a:lnTo>
                  <a:lnTo>
                    <a:pt x="36910" y="31750"/>
                  </a:lnTo>
                  <a:lnTo>
                    <a:pt x="36116" y="34606"/>
                  </a:lnTo>
                  <a:lnTo>
                    <a:pt x="35085" y="36908"/>
                  </a:lnTo>
                  <a:lnTo>
                    <a:pt x="32703" y="40322"/>
                  </a:lnTo>
                  <a:lnTo>
                    <a:pt x="30005" y="42226"/>
                  </a:lnTo>
                  <a:lnTo>
                    <a:pt x="27385" y="43178"/>
                  </a:lnTo>
                  <a:lnTo>
                    <a:pt x="25321" y="43417"/>
                  </a:lnTo>
                  <a:lnTo>
                    <a:pt x="21511" y="42703"/>
                  </a:lnTo>
                  <a:lnTo>
                    <a:pt x="18256" y="40956"/>
                  </a:lnTo>
                  <a:lnTo>
                    <a:pt x="16035" y="38813"/>
                  </a:lnTo>
                  <a:lnTo>
                    <a:pt x="15241" y="36828"/>
                  </a:lnTo>
                  <a:lnTo>
                    <a:pt x="15241" y="12461"/>
                  </a:lnTo>
                  <a:lnTo>
                    <a:pt x="15955" y="10715"/>
                  </a:lnTo>
                  <a:lnTo>
                    <a:pt x="17225" y="9127"/>
                  </a:lnTo>
                  <a:lnTo>
                    <a:pt x="20956" y="6824"/>
                  </a:lnTo>
                  <a:lnTo>
                    <a:pt x="25003" y="5952"/>
                  </a:lnTo>
                  <a:lnTo>
                    <a:pt x="20293" y="3235"/>
                  </a:lnTo>
                  <a:lnTo>
                    <a:pt x="18416" y="4443"/>
                  </a:lnTo>
                  <a:lnTo>
                    <a:pt x="16668" y="6111"/>
                  </a:lnTo>
                  <a:lnTo>
                    <a:pt x="15478" y="7618"/>
                  </a:lnTo>
                  <a:lnTo>
                    <a:pt x="15241" y="7460"/>
                  </a:lnTo>
                  <a:lnTo>
                    <a:pt x="15241" y="237"/>
                  </a:lnTo>
                  <a:lnTo>
                    <a:pt x="14685" y="0"/>
                  </a:lnTo>
                  <a:close/>
                </a:path>
              </a:pathLst>
            </a:custGeom>
            <a:solidFill>
              <a:srgbClr val="000000"/>
            </a:solidFill>
          </p:spPr>
          <p:txBody>
            <a:bodyPr vert="horz" lIns="91440" tIns="45720" rIns="91440" bIns="45720" anchor="t"/>
            <a:lstStyle/>
            <a:p>
              <a:endParaRPr lang="en-IN"/>
            </a:p>
          </p:txBody>
        </p:sp>
        <p:sp>
          <p:nvSpPr>
            <p:cNvPr id="3279" name="Shape 8019"/>
            <p:cNvSpPr/>
            <p:nvPr/>
          </p:nvSpPr>
          <p:spPr>
            <a:xfrm>
              <a:off x="147732" y="7160386"/>
              <a:ext cx="45559" cy="64929"/>
            </a:xfrm>
            <a:custGeom>
              <a:avLst/>
              <a:gdLst/>
              <a:ahLst/>
              <a:cxnLst/>
              <a:rect l="0" t="0" r="0" b="0"/>
              <a:pathLst>
                <a:path w="45559" h="64929">
                  <a:moveTo>
                    <a:pt x="0" y="0"/>
                  </a:moveTo>
                  <a:lnTo>
                    <a:pt x="13016" y="35957"/>
                  </a:lnTo>
                  <a:lnTo>
                    <a:pt x="19207" y="35957"/>
                  </a:lnTo>
                  <a:lnTo>
                    <a:pt x="22462" y="36036"/>
                  </a:lnTo>
                  <a:lnTo>
                    <a:pt x="25557" y="36592"/>
                  </a:lnTo>
                  <a:lnTo>
                    <a:pt x="28336" y="37623"/>
                  </a:lnTo>
                  <a:lnTo>
                    <a:pt x="30558" y="39371"/>
                  </a:lnTo>
                  <a:lnTo>
                    <a:pt x="32066" y="41989"/>
                  </a:lnTo>
                  <a:lnTo>
                    <a:pt x="32543" y="45641"/>
                  </a:lnTo>
                  <a:lnTo>
                    <a:pt x="31987" y="48974"/>
                  </a:lnTo>
                  <a:lnTo>
                    <a:pt x="30399" y="51356"/>
                  </a:lnTo>
                  <a:lnTo>
                    <a:pt x="28097" y="52943"/>
                  </a:lnTo>
                  <a:lnTo>
                    <a:pt x="25319" y="53975"/>
                  </a:lnTo>
                  <a:lnTo>
                    <a:pt x="19207" y="54689"/>
                  </a:lnTo>
                  <a:lnTo>
                    <a:pt x="13016" y="54689"/>
                  </a:lnTo>
                  <a:lnTo>
                    <a:pt x="13016" y="35957"/>
                  </a:lnTo>
                  <a:lnTo>
                    <a:pt x="0" y="0"/>
                  </a:lnTo>
                  <a:lnTo>
                    <a:pt x="13016" y="10239"/>
                  </a:lnTo>
                  <a:lnTo>
                    <a:pt x="18097" y="10239"/>
                  </a:lnTo>
                  <a:lnTo>
                    <a:pt x="23970" y="10716"/>
                  </a:lnTo>
                  <a:lnTo>
                    <a:pt x="26589" y="11509"/>
                  </a:lnTo>
                  <a:lnTo>
                    <a:pt x="28653" y="12938"/>
                  </a:lnTo>
                  <a:lnTo>
                    <a:pt x="30082" y="15161"/>
                  </a:lnTo>
                  <a:lnTo>
                    <a:pt x="30638" y="18336"/>
                  </a:lnTo>
                  <a:lnTo>
                    <a:pt x="30082" y="21273"/>
                  </a:lnTo>
                  <a:lnTo>
                    <a:pt x="28653" y="23416"/>
                  </a:lnTo>
                  <a:lnTo>
                    <a:pt x="26589" y="24844"/>
                  </a:lnTo>
                  <a:lnTo>
                    <a:pt x="23970" y="25717"/>
                  </a:lnTo>
                  <a:lnTo>
                    <a:pt x="18334" y="26273"/>
                  </a:lnTo>
                  <a:lnTo>
                    <a:pt x="13016" y="26273"/>
                  </a:lnTo>
                  <a:lnTo>
                    <a:pt x="13016" y="10239"/>
                  </a:lnTo>
                  <a:lnTo>
                    <a:pt x="0" y="0"/>
                  </a:lnTo>
                  <a:lnTo>
                    <a:pt x="0" y="64929"/>
                  </a:lnTo>
                  <a:lnTo>
                    <a:pt x="22701" y="64929"/>
                  </a:lnTo>
                  <a:lnTo>
                    <a:pt x="29764" y="64293"/>
                  </a:lnTo>
                  <a:lnTo>
                    <a:pt x="33495" y="63262"/>
                  </a:lnTo>
                  <a:lnTo>
                    <a:pt x="37226" y="61674"/>
                  </a:lnTo>
                  <a:lnTo>
                    <a:pt x="40481" y="59293"/>
                  </a:lnTo>
                  <a:lnTo>
                    <a:pt x="43178" y="55959"/>
                  </a:lnTo>
                  <a:lnTo>
                    <a:pt x="44926" y="51673"/>
                  </a:lnTo>
                  <a:lnTo>
                    <a:pt x="45559" y="46117"/>
                  </a:lnTo>
                  <a:lnTo>
                    <a:pt x="45322" y="43179"/>
                  </a:lnTo>
                  <a:lnTo>
                    <a:pt x="44528" y="40561"/>
                  </a:lnTo>
                  <a:lnTo>
                    <a:pt x="43178" y="38179"/>
                  </a:lnTo>
                  <a:lnTo>
                    <a:pt x="41432" y="36036"/>
                  </a:lnTo>
                  <a:lnTo>
                    <a:pt x="36749" y="32861"/>
                  </a:lnTo>
                  <a:lnTo>
                    <a:pt x="30717" y="31353"/>
                  </a:lnTo>
                  <a:lnTo>
                    <a:pt x="30717" y="31194"/>
                  </a:lnTo>
                  <a:lnTo>
                    <a:pt x="35956" y="29368"/>
                  </a:lnTo>
                  <a:lnTo>
                    <a:pt x="40083" y="26273"/>
                  </a:lnTo>
                  <a:lnTo>
                    <a:pt x="42703" y="21987"/>
                  </a:lnTo>
                  <a:lnTo>
                    <a:pt x="43656" y="16668"/>
                  </a:lnTo>
                  <a:lnTo>
                    <a:pt x="42623" y="10477"/>
                  </a:lnTo>
                  <a:lnTo>
                    <a:pt x="40083" y="6033"/>
                  </a:lnTo>
                  <a:lnTo>
                    <a:pt x="36353" y="3017"/>
                  </a:lnTo>
                  <a:lnTo>
                    <a:pt x="31907" y="1191"/>
                  </a:lnTo>
                  <a:lnTo>
                    <a:pt x="27224" y="317"/>
                  </a:lnTo>
                  <a:lnTo>
                    <a:pt x="22701" y="0"/>
                  </a:lnTo>
                  <a:lnTo>
                    <a:pt x="0" y="0"/>
                  </a:lnTo>
                  <a:close/>
                </a:path>
              </a:pathLst>
            </a:custGeom>
            <a:solidFill>
              <a:srgbClr val="000000"/>
            </a:solidFill>
          </p:spPr>
          <p:txBody>
            <a:bodyPr vert="horz" lIns="91440" tIns="45720" rIns="91440" bIns="45720" anchor="t"/>
            <a:lstStyle/>
            <a:p>
              <a:endParaRPr lang="en-IN"/>
            </a:p>
          </p:txBody>
        </p:sp>
        <p:sp>
          <p:nvSpPr>
            <p:cNvPr id="3280" name="Shape 8020"/>
            <p:cNvSpPr/>
            <p:nvPr/>
          </p:nvSpPr>
          <p:spPr>
            <a:xfrm>
              <a:off x="200675" y="7198724"/>
              <a:ext cx="28257" cy="43259"/>
            </a:xfrm>
            <a:custGeom>
              <a:avLst/>
              <a:gdLst/>
              <a:ahLst/>
              <a:cxnLst/>
              <a:rect l="0" t="0" r="0" b="0"/>
              <a:pathLst>
                <a:path w="28257" h="43259">
                  <a:moveTo>
                    <a:pt x="13573" y="0"/>
                  </a:moveTo>
                  <a:lnTo>
                    <a:pt x="7064" y="793"/>
                  </a:lnTo>
                  <a:lnTo>
                    <a:pt x="952" y="3016"/>
                  </a:lnTo>
                  <a:lnTo>
                    <a:pt x="1587" y="10159"/>
                  </a:lnTo>
                  <a:lnTo>
                    <a:pt x="6271" y="7778"/>
                  </a:lnTo>
                  <a:lnTo>
                    <a:pt x="8811" y="6984"/>
                  </a:lnTo>
                  <a:lnTo>
                    <a:pt x="11429" y="6747"/>
                  </a:lnTo>
                  <a:lnTo>
                    <a:pt x="13969" y="7063"/>
                  </a:lnTo>
                  <a:lnTo>
                    <a:pt x="16192" y="8096"/>
                  </a:lnTo>
                  <a:lnTo>
                    <a:pt x="17779" y="9922"/>
                  </a:lnTo>
                  <a:lnTo>
                    <a:pt x="18414" y="12461"/>
                  </a:lnTo>
                  <a:lnTo>
                    <a:pt x="17779" y="15557"/>
                  </a:lnTo>
                  <a:lnTo>
                    <a:pt x="16113" y="18891"/>
                  </a:lnTo>
                  <a:lnTo>
                    <a:pt x="10714" y="25797"/>
                  </a:lnTo>
                  <a:lnTo>
                    <a:pt x="4523" y="31908"/>
                  </a:lnTo>
                  <a:lnTo>
                    <a:pt x="1904" y="34369"/>
                  </a:lnTo>
                  <a:lnTo>
                    <a:pt x="0" y="36116"/>
                  </a:lnTo>
                  <a:lnTo>
                    <a:pt x="0" y="43259"/>
                  </a:lnTo>
                  <a:lnTo>
                    <a:pt x="28257" y="43259"/>
                  </a:lnTo>
                  <a:lnTo>
                    <a:pt x="28257" y="36591"/>
                  </a:lnTo>
                  <a:lnTo>
                    <a:pt x="10873" y="36591"/>
                  </a:lnTo>
                  <a:lnTo>
                    <a:pt x="18177" y="29288"/>
                  </a:lnTo>
                  <a:lnTo>
                    <a:pt x="21511" y="25319"/>
                  </a:lnTo>
                  <a:lnTo>
                    <a:pt x="24288" y="21192"/>
                  </a:lnTo>
                  <a:lnTo>
                    <a:pt x="26193" y="16907"/>
                  </a:lnTo>
                  <a:lnTo>
                    <a:pt x="26908" y="12461"/>
                  </a:lnTo>
                  <a:lnTo>
                    <a:pt x="25954" y="6984"/>
                  </a:lnTo>
                  <a:lnTo>
                    <a:pt x="23336" y="3094"/>
                  </a:lnTo>
                  <a:lnTo>
                    <a:pt x="19129" y="793"/>
                  </a:lnTo>
                  <a:lnTo>
                    <a:pt x="13573" y="0"/>
                  </a:lnTo>
                  <a:close/>
                </a:path>
              </a:pathLst>
            </a:custGeom>
            <a:solidFill>
              <a:srgbClr val="000000"/>
            </a:solidFill>
          </p:spPr>
          <p:txBody>
            <a:bodyPr vert="horz" lIns="91440" tIns="45720" rIns="91440" bIns="45720" anchor="t"/>
            <a:lstStyle/>
            <a:p>
              <a:endParaRPr lang="en-IN"/>
            </a:p>
          </p:txBody>
        </p:sp>
        <p:sp>
          <p:nvSpPr>
            <p:cNvPr id="3281" name="Shape 8021"/>
            <p:cNvSpPr/>
            <p:nvPr/>
          </p:nvSpPr>
          <p:spPr>
            <a:xfrm>
              <a:off x="715740" y="7154988"/>
              <a:ext cx="26748" cy="83343"/>
            </a:xfrm>
            <a:custGeom>
              <a:avLst/>
              <a:gdLst/>
              <a:ahLst/>
              <a:cxnLst/>
              <a:rect l="0" t="0" r="0" b="0"/>
              <a:pathLst>
                <a:path w="26748" h="83343">
                  <a:moveTo>
                    <a:pt x="0" y="0"/>
                  </a:moveTo>
                  <a:lnTo>
                    <a:pt x="3808" y="6350"/>
                  </a:lnTo>
                  <a:lnTo>
                    <a:pt x="7063" y="12700"/>
                  </a:lnTo>
                  <a:lnTo>
                    <a:pt x="9762" y="19208"/>
                  </a:lnTo>
                  <a:lnTo>
                    <a:pt x="11826" y="26035"/>
                  </a:lnTo>
                  <a:lnTo>
                    <a:pt x="13096" y="33496"/>
                  </a:lnTo>
                  <a:lnTo>
                    <a:pt x="13493" y="41672"/>
                  </a:lnTo>
                  <a:lnTo>
                    <a:pt x="12540" y="53102"/>
                  </a:lnTo>
                  <a:lnTo>
                    <a:pt x="9762" y="63738"/>
                  </a:lnTo>
                  <a:lnTo>
                    <a:pt x="5476" y="73739"/>
                  </a:lnTo>
                  <a:lnTo>
                    <a:pt x="0" y="83343"/>
                  </a:lnTo>
                  <a:lnTo>
                    <a:pt x="11746" y="83343"/>
                  </a:lnTo>
                  <a:lnTo>
                    <a:pt x="17938" y="73739"/>
                  </a:lnTo>
                  <a:lnTo>
                    <a:pt x="22701" y="63738"/>
                  </a:lnTo>
                  <a:lnTo>
                    <a:pt x="25717" y="53102"/>
                  </a:lnTo>
                  <a:lnTo>
                    <a:pt x="26748" y="41672"/>
                  </a:lnTo>
                  <a:lnTo>
                    <a:pt x="26272" y="33496"/>
                  </a:lnTo>
                  <a:lnTo>
                    <a:pt x="24923" y="26035"/>
                  </a:lnTo>
                  <a:lnTo>
                    <a:pt x="22701" y="19208"/>
                  </a:lnTo>
                  <a:lnTo>
                    <a:pt x="19763" y="12700"/>
                  </a:lnTo>
                  <a:lnTo>
                    <a:pt x="16112" y="6350"/>
                  </a:lnTo>
                  <a:lnTo>
                    <a:pt x="11746" y="0"/>
                  </a:lnTo>
                  <a:lnTo>
                    <a:pt x="0" y="0"/>
                  </a:lnTo>
                  <a:close/>
                </a:path>
              </a:pathLst>
            </a:custGeom>
            <a:solidFill>
              <a:srgbClr val="000000"/>
            </a:solidFill>
          </p:spPr>
          <p:txBody>
            <a:bodyPr vert="horz" lIns="91440" tIns="45720" rIns="91440" bIns="45720" anchor="t"/>
            <a:lstStyle/>
            <a:p>
              <a:endParaRPr lang="en-IN"/>
            </a:p>
          </p:txBody>
        </p:sp>
        <p:sp>
          <p:nvSpPr>
            <p:cNvPr id="3282" name="Shape 8022"/>
            <p:cNvSpPr/>
            <p:nvPr/>
          </p:nvSpPr>
          <p:spPr>
            <a:xfrm>
              <a:off x="261397" y="7154988"/>
              <a:ext cx="26669" cy="83343"/>
            </a:xfrm>
            <a:custGeom>
              <a:avLst/>
              <a:gdLst/>
              <a:ahLst/>
              <a:cxnLst/>
              <a:rect l="0" t="0" r="0" b="0"/>
              <a:pathLst>
                <a:path w="26669" h="83343">
                  <a:moveTo>
                    <a:pt x="14842" y="0"/>
                  </a:moveTo>
                  <a:lnTo>
                    <a:pt x="10477" y="6350"/>
                  </a:lnTo>
                  <a:lnTo>
                    <a:pt x="6826" y="12700"/>
                  </a:lnTo>
                  <a:lnTo>
                    <a:pt x="3888" y="19208"/>
                  </a:lnTo>
                  <a:lnTo>
                    <a:pt x="1744" y="26035"/>
                  </a:lnTo>
                  <a:lnTo>
                    <a:pt x="396" y="33496"/>
                  </a:lnTo>
                  <a:lnTo>
                    <a:pt x="0" y="41672"/>
                  </a:lnTo>
                  <a:lnTo>
                    <a:pt x="237" y="47466"/>
                  </a:lnTo>
                  <a:lnTo>
                    <a:pt x="1031" y="53102"/>
                  </a:lnTo>
                  <a:lnTo>
                    <a:pt x="3888" y="63738"/>
                  </a:lnTo>
                  <a:lnTo>
                    <a:pt x="8572" y="73739"/>
                  </a:lnTo>
                  <a:lnTo>
                    <a:pt x="14842" y="83343"/>
                  </a:lnTo>
                  <a:lnTo>
                    <a:pt x="26669" y="83343"/>
                  </a:lnTo>
                  <a:lnTo>
                    <a:pt x="21192" y="73739"/>
                  </a:lnTo>
                  <a:lnTo>
                    <a:pt x="16906" y="63738"/>
                  </a:lnTo>
                  <a:lnTo>
                    <a:pt x="14207" y="53102"/>
                  </a:lnTo>
                  <a:lnTo>
                    <a:pt x="13176" y="41672"/>
                  </a:lnTo>
                  <a:lnTo>
                    <a:pt x="13572" y="33496"/>
                  </a:lnTo>
                  <a:lnTo>
                    <a:pt x="14922" y="26035"/>
                  </a:lnTo>
                  <a:lnTo>
                    <a:pt x="16906" y="19208"/>
                  </a:lnTo>
                  <a:lnTo>
                    <a:pt x="19604" y="12700"/>
                  </a:lnTo>
                  <a:lnTo>
                    <a:pt x="22938" y="6350"/>
                  </a:lnTo>
                  <a:lnTo>
                    <a:pt x="26669" y="0"/>
                  </a:lnTo>
                  <a:lnTo>
                    <a:pt x="14842" y="0"/>
                  </a:lnTo>
                  <a:close/>
                </a:path>
              </a:pathLst>
            </a:custGeom>
            <a:solidFill>
              <a:srgbClr val="000000"/>
            </a:solidFill>
          </p:spPr>
          <p:txBody>
            <a:bodyPr vert="horz" lIns="91440" tIns="45720" rIns="91440" bIns="45720" anchor="t"/>
            <a:lstStyle/>
            <a:p>
              <a:endParaRPr lang="en-IN"/>
            </a:p>
          </p:txBody>
        </p:sp>
        <p:sp>
          <p:nvSpPr>
            <p:cNvPr id="3283" name="Shape 8023"/>
            <p:cNvSpPr/>
            <p:nvPr/>
          </p:nvSpPr>
          <p:spPr>
            <a:xfrm>
              <a:off x="514246" y="7155623"/>
              <a:ext cx="0" cy="69692"/>
            </a:xfrm>
            <a:custGeom>
              <a:avLst/>
              <a:gdLst/>
              <a:ahLst/>
              <a:cxnLst/>
              <a:rect l="0" t="0" r="0" b="0"/>
              <a:pathLst>
                <a:path h="69692">
                  <a:moveTo>
                    <a:pt x="0" y="69692"/>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3284" name="Shape 8024"/>
            <p:cNvSpPr/>
            <p:nvPr/>
          </p:nvSpPr>
          <p:spPr>
            <a:xfrm>
              <a:off x="357123" y="7155623"/>
              <a:ext cx="47068" cy="70802"/>
            </a:xfrm>
            <a:custGeom>
              <a:avLst/>
              <a:gdLst/>
              <a:ahLst/>
              <a:cxnLst/>
              <a:rect l="0" t="0" r="0" b="0"/>
              <a:pathLst>
                <a:path w="47068" h="70802">
                  <a:moveTo>
                    <a:pt x="0" y="0"/>
                  </a:moveTo>
                  <a:lnTo>
                    <a:pt x="0" y="69692"/>
                  </a:lnTo>
                  <a:lnTo>
                    <a:pt x="12065" y="69692"/>
                  </a:lnTo>
                  <a:lnTo>
                    <a:pt x="12065" y="63817"/>
                  </a:lnTo>
                  <a:lnTo>
                    <a:pt x="12302" y="63817"/>
                  </a:lnTo>
                  <a:lnTo>
                    <a:pt x="15318" y="67072"/>
                  </a:lnTo>
                  <a:lnTo>
                    <a:pt x="18970" y="69214"/>
                  </a:lnTo>
                  <a:lnTo>
                    <a:pt x="22938" y="70406"/>
                  </a:lnTo>
                  <a:lnTo>
                    <a:pt x="26987" y="70802"/>
                  </a:lnTo>
                  <a:lnTo>
                    <a:pt x="33574" y="69850"/>
                  </a:lnTo>
                  <a:lnTo>
                    <a:pt x="38734" y="67152"/>
                  </a:lnTo>
                  <a:lnTo>
                    <a:pt x="42545" y="63103"/>
                  </a:lnTo>
                  <a:lnTo>
                    <a:pt x="45084" y="57943"/>
                  </a:lnTo>
                  <a:lnTo>
                    <a:pt x="46592" y="52071"/>
                  </a:lnTo>
                  <a:lnTo>
                    <a:pt x="47068" y="45641"/>
                  </a:lnTo>
                  <a:lnTo>
                    <a:pt x="46592" y="39211"/>
                  </a:lnTo>
                  <a:lnTo>
                    <a:pt x="45084" y="33258"/>
                  </a:lnTo>
                  <a:lnTo>
                    <a:pt x="42545" y="28178"/>
                  </a:lnTo>
                  <a:lnTo>
                    <a:pt x="38734" y="24209"/>
                  </a:lnTo>
                  <a:lnTo>
                    <a:pt x="33574" y="21589"/>
                  </a:lnTo>
                  <a:lnTo>
                    <a:pt x="26987" y="20717"/>
                  </a:lnTo>
                  <a:lnTo>
                    <a:pt x="22462" y="21193"/>
                  </a:lnTo>
                  <a:lnTo>
                    <a:pt x="18652" y="22622"/>
                  </a:lnTo>
                  <a:lnTo>
                    <a:pt x="18013" y="23074"/>
                  </a:lnTo>
                  <a:lnTo>
                    <a:pt x="23732" y="30401"/>
                  </a:lnTo>
                  <a:lnTo>
                    <a:pt x="27305" y="31036"/>
                  </a:lnTo>
                  <a:lnTo>
                    <a:pt x="30003" y="32861"/>
                  </a:lnTo>
                  <a:lnTo>
                    <a:pt x="31908" y="35561"/>
                  </a:lnTo>
                  <a:lnTo>
                    <a:pt x="33178" y="38736"/>
                  </a:lnTo>
                  <a:lnTo>
                    <a:pt x="34051" y="45641"/>
                  </a:lnTo>
                  <a:lnTo>
                    <a:pt x="33098" y="52546"/>
                  </a:lnTo>
                  <a:lnTo>
                    <a:pt x="31828" y="55801"/>
                  </a:lnTo>
                  <a:lnTo>
                    <a:pt x="29923" y="58579"/>
                  </a:lnTo>
                  <a:lnTo>
                    <a:pt x="27146" y="60404"/>
                  </a:lnTo>
                  <a:lnTo>
                    <a:pt x="23495" y="61118"/>
                  </a:lnTo>
                  <a:lnTo>
                    <a:pt x="19843" y="60483"/>
                  </a:lnTo>
                  <a:lnTo>
                    <a:pt x="16986" y="58658"/>
                  </a:lnTo>
                  <a:lnTo>
                    <a:pt x="14922" y="55879"/>
                  </a:lnTo>
                  <a:lnTo>
                    <a:pt x="13572" y="52704"/>
                  </a:lnTo>
                  <a:lnTo>
                    <a:pt x="12778" y="49133"/>
                  </a:lnTo>
                  <a:lnTo>
                    <a:pt x="12541" y="45641"/>
                  </a:lnTo>
                  <a:lnTo>
                    <a:pt x="12858" y="42148"/>
                  </a:lnTo>
                  <a:lnTo>
                    <a:pt x="13652" y="38656"/>
                  </a:lnTo>
                  <a:lnTo>
                    <a:pt x="15159" y="35481"/>
                  </a:lnTo>
                  <a:lnTo>
                    <a:pt x="17223" y="32861"/>
                  </a:lnTo>
                  <a:lnTo>
                    <a:pt x="20081" y="31036"/>
                  </a:lnTo>
                  <a:lnTo>
                    <a:pt x="23732" y="30401"/>
                  </a:lnTo>
                  <a:lnTo>
                    <a:pt x="18013" y="23074"/>
                  </a:lnTo>
                  <a:lnTo>
                    <a:pt x="15398" y="24923"/>
                  </a:lnTo>
                  <a:lnTo>
                    <a:pt x="12620" y="27939"/>
                  </a:lnTo>
                  <a:lnTo>
                    <a:pt x="12461" y="27939"/>
                  </a:lnTo>
                  <a:lnTo>
                    <a:pt x="12461" y="0"/>
                  </a:lnTo>
                  <a:lnTo>
                    <a:pt x="0" y="0"/>
                  </a:lnTo>
                  <a:close/>
                </a:path>
              </a:pathLst>
            </a:custGeom>
            <a:solidFill>
              <a:srgbClr val="000000"/>
            </a:solidFill>
          </p:spPr>
          <p:txBody>
            <a:bodyPr vert="horz" lIns="91440" tIns="45720" rIns="91440" bIns="45720" anchor="t"/>
            <a:lstStyle/>
            <a:p>
              <a:endParaRPr lang="en-IN"/>
            </a:p>
          </p:txBody>
        </p:sp>
        <p:sp>
          <p:nvSpPr>
            <p:cNvPr id="3285" name="Shape 8025"/>
            <p:cNvSpPr/>
            <p:nvPr/>
          </p:nvSpPr>
          <p:spPr>
            <a:xfrm>
              <a:off x="638190" y="7162767"/>
              <a:ext cx="12382" cy="0"/>
            </a:xfrm>
            <a:custGeom>
              <a:avLst/>
              <a:gdLst/>
              <a:ahLst/>
              <a:cxnLst/>
              <a:rect l="0" t="0" r="0" b="0"/>
              <a:pathLst>
                <a:path w="12382">
                  <a:moveTo>
                    <a:pt x="0" y="0"/>
                  </a:moveTo>
                  <a:lnTo>
                    <a:pt x="12382" y="0"/>
                  </a:lnTo>
                </a:path>
              </a:pathLst>
            </a:custGeom>
            <a:noFill/>
            <a:ln w="11906" cap="flat">
              <a:solidFill>
                <a:srgbClr val="000000"/>
              </a:solidFill>
              <a:prstDash val="solid"/>
            </a:ln>
          </p:spPr>
          <p:txBody>
            <a:bodyPr vert="horz" lIns="91440" tIns="45720" rIns="91440" bIns="45720" anchor="t"/>
            <a:lstStyle/>
            <a:p>
              <a:endParaRPr lang="en-IN"/>
            </a:p>
          </p:txBody>
        </p:sp>
        <p:sp>
          <p:nvSpPr>
            <p:cNvPr id="3286" name="Shape 8026"/>
            <p:cNvSpPr/>
            <p:nvPr/>
          </p:nvSpPr>
          <p:spPr>
            <a:xfrm>
              <a:off x="331406" y="7162767"/>
              <a:ext cx="12461" cy="0"/>
            </a:xfrm>
            <a:custGeom>
              <a:avLst/>
              <a:gdLst/>
              <a:ahLst/>
              <a:cxnLst/>
              <a:rect l="0" t="0" r="0" b="0"/>
              <a:pathLst>
                <a:path w="12461">
                  <a:moveTo>
                    <a:pt x="0" y="0"/>
                  </a:moveTo>
                  <a:lnTo>
                    <a:pt x="12461" y="0"/>
                  </a:lnTo>
                </a:path>
              </a:pathLst>
            </a:custGeom>
            <a:noFill/>
            <a:ln w="11906" cap="flat">
              <a:solidFill>
                <a:srgbClr val="000000"/>
              </a:solidFill>
              <a:prstDash val="solid"/>
            </a:ln>
          </p:spPr>
          <p:txBody>
            <a:bodyPr vert="horz" lIns="91440" tIns="45720" rIns="91440" bIns="45720" anchor="t"/>
            <a:lstStyle/>
            <a:p>
              <a:endParaRPr lang="en-IN"/>
            </a:p>
          </p:txBody>
        </p:sp>
        <p:sp>
          <p:nvSpPr>
            <p:cNvPr id="3287" name="Shape 8027"/>
            <p:cNvSpPr/>
            <p:nvPr/>
          </p:nvSpPr>
          <p:spPr>
            <a:xfrm>
              <a:off x="466820" y="7154433"/>
              <a:ext cx="33574" cy="70882"/>
            </a:xfrm>
            <a:custGeom>
              <a:avLst/>
              <a:gdLst/>
              <a:ahLst/>
              <a:cxnLst/>
              <a:rect l="0" t="0" r="0" b="0"/>
              <a:pathLst>
                <a:path w="33574" h="70882">
                  <a:moveTo>
                    <a:pt x="24446" y="0"/>
                  </a:moveTo>
                  <a:lnTo>
                    <a:pt x="20953" y="317"/>
                  </a:lnTo>
                  <a:lnTo>
                    <a:pt x="17938" y="1190"/>
                  </a:lnTo>
                  <a:lnTo>
                    <a:pt x="15318" y="2619"/>
                  </a:lnTo>
                  <a:lnTo>
                    <a:pt x="13096" y="4523"/>
                  </a:lnTo>
                  <a:lnTo>
                    <a:pt x="11349" y="6905"/>
                  </a:lnTo>
                  <a:lnTo>
                    <a:pt x="10158" y="9683"/>
                  </a:lnTo>
                  <a:lnTo>
                    <a:pt x="9444" y="12780"/>
                  </a:lnTo>
                  <a:lnTo>
                    <a:pt x="9207" y="16271"/>
                  </a:lnTo>
                  <a:lnTo>
                    <a:pt x="9207" y="23018"/>
                  </a:lnTo>
                  <a:lnTo>
                    <a:pt x="0" y="23018"/>
                  </a:lnTo>
                  <a:lnTo>
                    <a:pt x="0" y="32146"/>
                  </a:lnTo>
                  <a:lnTo>
                    <a:pt x="9207" y="32146"/>
                  </a:lnTo>
                  <a:lnTo>
                    <a:pt x="9207" y="70882"/>
                  </a:lnTo>
                  <a:lnTo>
                    <a:pt x="21668" y="70882"/>
                  </a:lnTo>
                  <a:lnTo>
                    <a:pt x="21668" y="32146"/>
                  </a:lnTo>
                  <a:lnTo>
                    <a:pt x="32543" y="32146"/>
                  </a:lnTo>
                  <a:lnTo>
                    <a:pt x="32543" y="23018"/>
                  </a:lnTo>
                  <a:lnTo>
                    <a:pt x="21668" y="23018"/>
                  </a:lnTo>
                  <a:lnTo>
                    <a:pt x="21668" y="17065"/>
                  </a:lnTo>
                  <a:lnTo>
                    <a:pt x="21907" y="14367"/>
                  </a:lnTo>
                  <a:lnTo>
                    <a:pt x="22858" y="11986"/>
                  </a:lnTo>
                  <a:lnTo>
                    <a:pt x="24526" y="10318"/>
                  </a:lnTo>
                  <a:lnTo>
                    <a:pt x="27146" y="9683"/>
                  </a:lnTo>
                  <a:lnTo>
                    <a:pt x="30478" y="10238"/>
                  </a:lnTo>
                  <a:lnTo>
                    <a:pt x="32543" y="11351"/>
                  </a:lnTo>
                  <a:lnTo>
                    <a:pt x="33574" y="1032"/>
                  </a:lnTo>
                  <a:lnTo>
                    <a:pt x="29288" y="317"/>
                  </a:lnTo>
                  <a:lnTo>
                    <a:pt x="24446" y="0"/>
                  </a:lnTo>
                  <a:close/>
                </a:path>
              </a:pathLst>
            </a:custGeom>
            <a:solidFill>
              <a:srgbClr val="000000"/>
            </a:solidFill>
          </p:spPr>
          <p:txBody>
            <a:bodyPr vert="horz" lIns="91440" tIns="45720" rIns="91440" bIns="45720" anchor="t"/>
            <a:lstStyle/>
            <a:p>
              <a:endParaRPr lang="en-IN"/>
            </a:p>
          </p:txBody>
        </p:sp>
        <p:sp>
          <p:nvSpPr>
            <p:cNvPr id="3288" name="Shape 8028"/>
            <p:cNvSpPr/>
            <p:nvPr/>
          </p:nvSpPr>
          <p:spPr>
            <a:xfrm>
              <a:off x="411653" y="7176340"/>
              <a:ext cx="50165" cy="50085"/>
            </a:xfrm>
            <a:custGeom>
              <a:avLst/>
              <a:gdLst/>
              <a:ahLst/>
              <a:cxnLst/>
              <a:rect l="0" t="0" r="0" b="0"/>
              <a:pathLst>
                <a:path w="50165" h="50085">
                  <a:moveTo>
                    <a:pt x="25082" y="0"/>
                  </a:moveTo>
                  <a:lnTo>
                    <a:pt x="25082" y="9683"/>
                  </a:lnTo>
                  <a:lnTo>
                    <a:pt x="28812" y="10238"/>
                  </a:lnTo>
                  <a:lnTo>
                    <a:pt x="31830" y="11747"/>
                  </a:lnTo>
                  <a:lnTo>
                    <a:pt x="34211" y="14050"/>
                  </a:lnTo>
                  <a:lnTo>
                    <a:pt x="35798" y="16906"/>
                  </a:lnTo>
                  <a:lnTo>
                    <a:pt x="36830" y="20241"/>
                  </a:lnTo>
                  <a:lnTo>
                    <a:pt x="37147" y="23891"/>
                  </a:lnTo>
                  <a:lnTo>
                    <a:pt x="36910" y="27860"/>
                  </a:lnTo>
                  <a:lnTo>
                    <a:pt x="36116" y="31750"/>
                  </a:lnTo>
                  <a:lnTo>
                    <a:pt x="34687" y="35162"/>
                  </a:lnTo>
                  <a:lnTo>
                    <a:pt x="32463" y="37941"/>
                  </a:lnTo>
                  <a:lnTo>
                    <a:pt x="29288" y="39766"/>
                  </a:lnTo>
                  <a:lnTo>
                    <a:pt x="25082" y="40401"/>
                  </a:lnTo>
                  <a:lnTo>
                    <a:pt x="20874" y="39687"/>
                  </a:lnTo>
                  <a:lnTo>
                    <a:pt x="17699" y="37862"/>
                  </a:lnTo>
                  <a:lnTo>
                    <a:pt x="15478" y="35083"/>
                  </a:lnTo>
                  <a:lnTo>
                    <a:pt x="14050" y="31591"/>
                  </a:lnTo>
                  <a:lnTo>
                    <a:pt x="13335" y="27781"/>
                  </a:lnTo>
                  <a:lnTo>
                    <a:pt x="13017" y="23891"/>
                  </a:lnTo>
                  <a:lnTo>
                    <a:pt x="13335" y="20320"/>
                  </a:lnTo>
                  <a:lnTo>
                    <a:pt x="14367" y="16986"/>
                  </a:lnTo>
                  <a:lnTo>
                    <a:pt x="16033" y="14050"/>
                  </a:lnTo>
                  <a:lnTo>
                    <a:pt x="18336" y="11747"/>
                  </a:lnTo>
                  <a:lnTo>
                    <a:pt x="21351" y="10238"/>
                  </a:lnTo>
                  <a:lnTo>
                    <a:pt x="25082" y="9683"/>
                  </a:lnTo>
                  <a:lnTo>
                    <a:pt x="25082" y="0"/>
                  </a:lnTo>
                  <a:lnTo>
                    <a:pt x="18256" y="793"/>
                  </a:lnTo>
                  <a:lnTo>
                    <a:pt x="12303" y="3016"/>
                  </a:lnTo>
                  <a:lnTo>
                    <a:pt x="7223" y="6747"/>
                  </a:lnTo>
                  <a:lnTo>
                    <a:pt x="3412" y="11747"/>
                  </a:lnTo>
                  <a:lnTo>
                    <a:pt x="873" y="18018"/>
                  </a:lnTo>
                  <a:lnTo>
                    <a:pt x="0" y="25320"/>
                  </a:lnTo>
                  <a:lnTo>
                    <a:pt x="793" y="31987"/>
                  </a:lnTo>
                  <a:lnTo>
                    <a:pt x="3016" y="37941"/>
                  </a:lnTo>
                  <a:lnTo>
                    <a:pt x="6667" y="42862"/>
                  </a:lnTo>
                  <a:lnTo>
                    <a:pt x="11588" y="46751"/>
                  </a:lnTo>
                  <a:lnTo>
                    <a:pt x="17780" y="49212"/>
                  </a:lnTo>
                  <a:lnTo>
                    <a:pt x="25082" y="50085"/>
                  </a:lnTo>
                  <a:lnTo>
                    <a:pt x="32463" y="49212"/>
                  </a:lnTo>
                  <a:lnTo>
                    <a:pt x="38656" y="46751"/>
                  </a:lnTo>
                  <a:lnTo>
                    <a:pt x="43497" y="42862"/>
                  </a:lnTo>
                  <a:lnTo>
                    <a:pt x="47148" y="37941"/>
                  </a:lnTo>
                  <a:lnTo>
                    <a:pt x="49371" y="31987"/>
                  </a:lnTo>
                  <a:lnTo>
                    <a:pt x="50165" y="25320"/>
                  </a:lnTo>
                  <a:lnTo>
                    <a:pt x="49292" y="18018"/>
                  </a:lnTo>
                  <a:lnTo>
                    <a:pt x="46831" y="11747"/>
                  </a:lnTo>
                  <a:lnTo>
                    <a:pt x="42942" y="6747"/>
                  </a:lnTo>
                  <a:lnTo>
                    <a:pt x="37862" y="3016"/>
                  </a:lnTo>
                  <a:lnTo>
                    <a:pt x="31830" y="793"/>
                  </a:lnTo>
                  <a:lnTo>
                    <a:pt x="25082" y="0"/>
                  </a:lnTo>
                  <a:close/>
                </a:path>
              </a:pathLst>
            </a:custGeom>
            <a:solidFill>
              <a:srgbClr val="000000"/>
            </a:solidFill>
          </p:spPr>
          <p:txBody>
            <a:bodyPr vert="horz" lIns="91440" tIns="45720" rIns="91440" bIns="45720" anchor="t"/>
            <a:lstStyle/>
            <a:p>
              <a:endParaRPr lang="en-IN"/>
            </a:p>
          </p:txBody>
        </p:sp>
        <p:sp>
          <p:nvSpPr>
            <p:cNvPr id="3289" name="Shape 8029"/>
            <p:cNvSpPr/>
            <p:nvPr/>
          </p:nvSpPr>
          <p:spPr>
            <a:xfrm>
              <a:off x="644381" y="7177451"/>
              <a:ext cx="0" cy="47863"/>
            </a:xfrm>
            <a:custGeom>
              <a:avLst/>
              <a:gdLst/>
              <a:ahLst/>
              <a:cxnLst/>
              <a:rect l="0" t="0" r="0" b="0"/>
              <a:pathLst>
                <a:path h="47863">
                  <a:moveTo>
                    <a:pt x="0" y="47863"/>
                  </a:moveTo>
                  <a:lnTo>
                    <a:pt x="0" y="0"/>
                  </a:lnTo>
                </a:path>
              </a:pathLst>
            </a:custGeom>
            <a:noFill/>
            <a:ln w="12382" cap="flat">
              <a:solidFill>
                <a:srgbClr val="000000"/>
              </a:solidFill>
              <a:prstDash val="solid"/>
            </a:ln>
          </p:spPr>
          <p:txBody>
            <a:bodyPr vert="horz" lIns="91440" tIns="45720" rIns="91440" bIns="45720" anchor="t"/>
            <a:lstStyle/>
            <a:p>
              <a:endParaRPr lang="en-IN"/>
            </a:p>
          </p:txBody>
        </p:sp>
        <p:sp>
          <p:nvSpPr>
            <p:cNvPr id="3290" name="Shape 8030"/>
            <p:cNvSpPr/>
            <p:nvPr/>
          </p:nvSpPr>
          <p:spPr>
            <a:xfrm>
              <a:off x="580485" y="7177451"/>
              <a:ext cx="49449" cy="47863"/>
            </a:xfrm>
            <a:custGeom>
              <a:avLst/>
              <a:gdLst/>
              <a:ahLst/>
              <a:cxnLst/>
              <a:rect l="0" t="0" r="0" b="0"/>
              <a:pathLst>
                <a:path w="49449" h="47863">
                  <a:moveTo>
                    <a:pt x="0" y="0"/>
                  </a:moveTo>
                  <a:lnTo>
                    <a:pt x="17780" y="47863"/>
                  </a:lnTo>
                  <a:lnTo>
                    <a:pt x="31828" y="47863"/>
                  </a:lnTo>
                  <a:lnTo>
                    <a:pt x="49449" y="0"/>
                  </a:lnTo>
                  <a:lnTo>
                    <a:pt x="37067" y="0"/>
                  </a:lnTo>
                  <a:lnTo>
                    <a:pt x="25478" y="34844"/>
                  </a:lnTo>
                  <a:lnTo>
                    <a:pt x="25320" y="34844"/>
                  </a:lnTo>
                  <a:lnTo>
                    <a:pt x="13413" y="0"/>
                  </a:lnTo>
                  <a:lnTo>
                    <a:pt x="0" y="0"/>
                  </a:lnTo>
                  <a:close/>
                </a:path>
              </a:pathLst>
            </a:custGeom>
            <a:solidFill>
              <a:srgbClr val="000000"/>
            </a:solidFill>
          </p:spPr>
          <p:txBody>
            <a:bodyPr vert="horz" lIns="91440" tIns="45720" rIns="91440" bIns="45720" anchor="t"/>
            <a:lstStyle/>
            <a:p>
              <a:endParaRPr lang="en-IN"/>
            </a:p>
          </p:txBody>
        </p:sp>
        <p:sp>
          <p:nvSpPr>
            <p:cNvPr id="3291" name="Shape 8031"/>
            <p:cNvSpPr/>
            <p:nvPr/>
          </p:nvSpPr>
          <p:spPr>
            <a:xfrm>
              <a:off x="337637" y="7177451"/>
              <a:ext cx="0" cy="47863"/>
            </a:xfrm>
            <a:custGeom>
              <a:avLst/>
              <a:gdLst/>
              <a:ahLst/>
              <a:cxnLst/>
              <a:rect l="0" t="0" r="0" b="0"/>
              <a:pathLst>
                <a:path h="47863">
                  <a:moveTo>
                    <a:pt x="0" y="47863"/>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3292" name="Shape 8032"/>
            <p:cNvSpPr/>
            <p:nvPr/>
          </p:nvSpPr>
          <p:spPr>
            <a:xfrm>
              <a:off x="662955" y="7176340"/>
              <a:ext cx="43973" cy="48975"/>
            </a:xfrm>
            <a:custGeom>
              <a:avLst/>
              <a:gdLst/>
              <a:ahLst/>
              <a:cxnLst/>
              <a:rect l="0" t="0" r="0" b="0"/>
              <a:pathLst>
                <a:path w="43973" h="48975">
                  <a:moveTo>
                    <a:pt x="27702" y="0"/>
                  </a:moveTo>
                  <a:lnTo>
                    <a:pt x="23098" y="397"/>
                  </a:lnTo>
                  <a:lnTo>
                    <a:pt x="18891" y="1746"/>
                  </a:lnTo>
                  <a:lnTo>
                    <a:pt x="15239" y="4047"/>
                  </a:lnTo>
                  <a:lnTo>
                    <a:pt x="11986" y="7620"/>
                  </a:lnTo>
                  <a:lnTo>
                    <a:pt x="11827" y="7620"/>
                  </a:lnTo>
                  <a:lnTo>
                    <a:pt x="11827" y="1111"/>
                  </a:lnTo>
                  <a:lnTo>
                    <a:pt x="0" y="1111"/>
                  </a:lnTo>
                  <a:lnTo>
                    <a:pt x="0" y="48975"/>
                  </a:lnTo>
                  <a:lnTo>
                    <a:pt x="12461" y="48975"/>
                  </a:lnTo>
                  <a:lnTo>
                    <a:pt x="12461" y="25558"/>
                  </a:lnTo>
                  <a:lnTo>
                    <a:pt x="12621" y="22225"/>
                  </a:lnTo>
                  <a:lnTo>
                    <a:pt x="13334" y="18732"/>
                  </a:lnTo>
                  <a:lnTo>
                    <a:pt x="14604" y="15318"/>
                  </a:lnTo>
                  <a:lnTo>
                    <a:pt x="16589" y="12382"/>
                  </a:lnTo>
                  <a:lnTo>
                    <a:pt x="19526" y="10397"/>
                  </a:lnTo>
                  <a:lnTo>
                    <a:pt x="23416" y="9683"/>
                  </a:lnTo>
                  <a:lnTo>
                    <a:pt x="26828" y="10238"/>
                  </a:lnTo>
                  <a:lnTo>
                    <a:pt x="29051" y="11906"/>
                  </a:lnTo>
                  <a:lnTo>
                    <a:pt x="30479" y="14366"/>
                  </a:lnTo>
                  <a:lnTo>
                    <a:pt x="31193" y="17303"/>
                  </a:lnTo>
                  <a:lnTo>
                    <a:pt x="31511" y="23416"/>
                  </a:lnTo>
                  <a:lnTo>
                    <a:pt x="31511" y="48975"/>
                  </a:lnTo>
                  <a:lnTo>
                    <a:pt x="43973" y="48975"/>
                  </a:lnTo>
                  <a:lnTo>
                    <a:pt x="43973" y="18732"/>
                  </a:lnTo>
                  <a:lnTo>
                    <a:pt x="43814" y="14843"/>
                  </a:lnTo>
                  <a:lnTo>
                    <a:pt x="43099" y="11271"/>
                  </a:lnTo>
                  <a:lnTo>
                    <a:pt x="41909" y="8096"/>
                  </a:lnTo>
                  <a:lnTo>
                    <a:pt x="40163" y="5318"/>
                  </a:lnTo>
                  <a:lnTo>
                    <a:pt x="37861" y="3095"/>
                  </a:lnTo>
                  <a:lnTo>
                    <a:pt x="35004" y="1428"/>
                  </a:lnTo>
                  <a:lnTo>
                    <a:pt x="31671" y="397"/>
                  </a:lnTo>
                  <a:lnTo>
                    <a:pt x="27702" y="0"/>
                  </a:lnTo>
                  <a:close/>
                </a:path>
              </a:pathLst>
            </a:custGeom>
            <a:solidFill>
              <a:srgbClr val="000000"/>
            </a:solidFill>
          </p:spPr>
          <p:txBody>
            <a:bodyPr vert="horz" lIns="91440" tIns="45720" rIns="91440" bIns="45720" anchor="t"/>
            <a:lstStyle/>
            <a:p>
              <a:endParaRPr lang="en-IN"/>
            </a:p>
          </p:txBody>
        </p:sp>
        <p:sp>
          <p:nvSpPr>
            <p:cNvPr id="3293" name="Shape 8033"/>
            <p:cNvSpPr/>
            <p:nvPr/>
          </p:nvSpPr>
          <p:spPr>
            <a:xfrm>
              <a:off x="295131" y="7176340"/>
              <a:ext cx="28178" cy="48975"/>
            </a:xfrm>
            <a:custGeom>
              <a:avLst/>
              <a:gdLst/>
              <a:ahLst/>
              <a:cxnLst/>
              <a:rect l="0" t="0" r="0" b="0"/>
              <a:pathLst>
                <a:path w="28178" h="48975">
                  <a:moveTo>
                    <a:pt x="24368" y="0"/>
                  </a:moveTo>
                  <a:lnTo>
                    <a:pt x="20876" y="556"/>
                  </a:lnTo>
                  <a:lnTo>
                    <a:pt x="17779" y="2063"/>
                  </a:lnTo>
                  <a:lnTo>
                    <a:pt x="15239" y="4286"/>
                  </a:lnTo>
                  <a:lnTo>
                    <a:pt x="13256" y="6826"/>
                  </a:lnTo>
                  <a:lnTo>
                    <a:pt x="11906" y="9525"/>
                  </a:lnTo>
                  <a:lnTo>
                    <a:pt x="11271" y="11985"/>
                  </a:lnTo>
                  <a:lnTo>
                    <a:pt x="11033" y="11985"/>
                  </a:lnTo>
                  <a:lnTo>
                    <a:pt x="11033" y="1111"/>
                  </a:lnTo>
                  <a:lnTo>
                    <a:pt x="0" y="1111"/>
                  </a:lnTo>
                  <a:lnTo>
                    <a:pt x="0" y="48975"/>
                  </a:lnTo>
                  <a:lnTo>
                    <a:pt x="12462" y="48975"/>
                  </a:lnTo>
                  <a:lnTo>
                    <a:pt x="12462" y="31432"/>
                  </a:lnTo>
                  <a:lnTo>
                    <a:pt x="12779" y="23256"/>
                  </a:lnTo>
                  <a:lnTo>
                    <a:pt x="13652" y="19050"/>
                  </a:lnTo>
                  <a:lnTo>
                    <a:pt x="15478" y="15398"/>
                  </a:lnTo>
                  <a:lnTo>
                    <a:pt x="18336" y="12858"/>
                  </a:lnTo>
                  <a:lnTo>
                    <a:pt x="22542" y="11906"/>
                  </a:lnTo>
                  <a:lnTo>
                    <a:pt x="25797" y="12143"/>
                  </a:lnTo>
                  <a:lnTo>
                    <a:pt x="28178" y="12858"/>
                  </a:lnTo>
                  <a:lnTo>
                    <a:pt x="28178" y="317"/>
                  </a:lnTo>
                  <a:lnTo>
                    <a:pt x="24368" y="0"/>
                  </a:lnTo>
                  <a:close/>
                </a:path>
              </a:pathLst>
            </a:custGeom>
            <a:solidFill>
              <a:srgbClr val="000000"/>
            </a:solidFill>
          </p:spPr>
          <p:txBody>
            <a:bodyPr vert="horz" lIns="91440" tIns="45720" rIns="91440" bIns="45720" anchor="t"/>
            <a:lstStyle/>
            <a:p>
              <a:endParaRPr lang="en-IN"/>
            </a:p>
          </p:txBody>
        </p:sp>
        <p:sp>
          <p:nvSpPr>
            <p:cNvPr id="3294" name="Shape 8034"/>
            <p:cNvSpPr/>
            <p:nvPr/>
          </p:nvSpPr>
          <p:spPr>
            <a:xfrm>
              <a:off x="530716" y="7176340"/>
              <a:ext cx="43180" cy="50085"/>
            </a:xfrm>
            <a:custGeom>
              <a:avLst/>
              <a:gdLst/>
              <a:ahLst/>
              <a:cxnLst/>
              <a:rect l="0" t="0" r="0" b="0"/>
              <a:pathLst>
                <a:path w="43180" h="50085">
                  <a:moveTo>
                    <a:pt x="21828" y="0"/>
                  </a:moveTo>
                  <a:lnTo>
                    <a:pt x="13335" y="952"/>
                  </a:lnTo>
                  <a:lnTo>
                    <a:pt x="5160" y="3572"/>
                  </a:lnTo>
                  <a:lnTo>
                    <a:pt x="5556" y="14287"/>
                  </a:lnTo>
                  <a:lnTo>
                    <a:pt x="12541" y="10477"/>
                  </a:lnTo>
                  <a:lnTo>
                    <a:pt x="16431" y="9366"/>
                  </a:lnTo>
                  <a:lnTo>
                    <a:pt x="20320" y="9048"/>
                  </a:lnTo>
                  <a:lnTo>
                    <a:pt x="25082" y="9603"/>
                  </a:lnTo>
                  <a:lnTo>
                    <a:pt x="28495" y="11350"/>
                  </a:lnTo>
                  <a:lnTo>
                    <a:pt x="30480" y="14525"/>
                  </a:lnTo>
                  <a:lnTo>
                    <a:pt x="31115" y="19367"/>
                  </a:lnTo>
                  <a:lnTo>
                    <a:pt x="24636" y="19367"/>
                  </a:lnTo>
                  <a:lnTo>
                    <a:pt x="25717" y="26828"/>
                  </a:lnTo>
                  <a:lnTo>
                    <a:pt x="31115" y="26828"/>
                  </a:lnTo>
                  <a:lnTo>
                    <a:pt x="30560" y="32147"/>
                  </a:lnTo>
                  <a:lnTo>
                    <a:pt x="29766" y="34528"/>
                  </a:lnTo>
                  <a:lnTo>
                    <a:pt x="28495" y="36671"/>
                  </a:lnTo>
                  <a:lnTo>
                    <a:pt x="26828" y="38497"/>
                  </a:lnTo>
                  <a:lnTo>
                    <a:pt x="24843" y="39846"/>
                  </a:lnTo>
                  <a:lnTo>
                    <a:pt x="22462" y="40640"/>
                  </a:lnTo>
                  <a:lnTo>
                    <a:pt x="19763" y="40957"/>
                  </a:lnTo>
                  <a:lnTo>
                    <a:pt x="16668" y="40640"/>
                  </a:lnTo>
                  <a:lnTo>
                    <a:pt x="14128" y="39607"/>
                  </a:lnTo>
                  <a:lnTo>
                    <a:pt x="12462" y="37782"/>
                  </a:lnTo>
                  <a:lnTo>
                    <a:pt x="11906" y="35083"/>
                  </a:lnTo>
                  <a:lnTo>
                    <a:pt x="12462" y="31908"/>
                  </a:lnTo>
                  <a:lnTo>
                    <a:pt x="14207" y="29686"/>
                  </a:lnTo>
                  <a:lnTo>
                    <a:pt x="16748" y="28257"/>
                  </a:lnTo>
                  <a:lnTo>
                    <a:pt x="19685" y="27385"/>
                  </a:lnTo>
                  <a:lnTo>
                    <a:pt x="25717" y="26828"/>
                  </a:lnTo>
                  <a:lnTo>
                    <a:pt x="24636" y="19367"/>
                  </a:lnTo>
                  <a:lnTo>
                    <a:pt x="24210" y="19367"/>
                  </a:lnTo>
                  <a:lnTo>
                    <a:pt x="16033" y="20002"/>
                  </a:lnTo>
                  <a:lnTo>
                    <a:pt x="11906" y="20796"/>
                  </a:lnTo>
                  <a:lnTo>
                    <a:pt x="8174" y="22225"/>
                  </a:lnTo>
                  <a:lnTo>
                    <a:pt x="4921" y="24288"/>
                  </a:lnTo>
                  <a:lnTo>
                    <a:pt x="2301" y="27225"/>
                  </a:lnTo>
                  <a:lnTo>
                    <a:pt x="556" y="31035"/>
                  </a:lnTo>
                  <a:lnTo>
                    <a:pt x="0" y="35877"/>
                  </a:lnTo>
                  <a:lnTo>
                    <a:pt x="635" y="40085"/>
                  </a:lnTo>
                  <a:lnTo>
                    <a:pt x="2461" y="43576"/>
                  </a:lnTo>
                  <a:lnTo>
                    <a:pt x="5238" y="46355"/>
                  </a:lnTo>
                  <a:lnTo>
                    <a:pt x="8651" y="48418"/>
                  </a:lnTo>
                  <a:lnTo>
                    <a:pt x="12541" y="49688"/>
                  </a:lnTo>
                  <a:lnTo>
                    <a:pt x="16668" y="50085"/>
                  </a:lnTo>
                  <a:lnTo>
                    <a:pt x="20955" y="49530"/>
                  </a:lnTo>
                  <a:lnTo>
                    <a:pt x="25082" y="47942"/>
                  </a:lnTo>
                  <a:lnTo>
                    <a:pt x="28733" y="45322"/>
                  </a:lnTo>
                  <a:lnTo>
                    <a:pt x="31512" y="41831"/>
                  </a:lnTo>
                  <a:lnTo>
                    <a:pt x="31670" y="41831"/>
                  </a:lnTo>
                  <a:lnTo>
                    <a:pt x="31830" y="45006"/>
                  </a:lnTo>
                  <a:lnTo>
                    <a:pt x="32226" y="48975"/>
                  </a:lnTo>
                  <a:lnTo>
                    <a:pt x="43180" y="48975"/>
                  </a:lnTo>
                  <a:lnTo>
                    <a:pt x="42625" y="38258"/>
                  </a:lnTo>
                  <a:lnTo>
                    <a:pt x="42466" y="32781"/>
                  </a:lnTo>
                  <a:lnTo>
                    <a:pt x="42466" y="20161"/>
                  </a:lnTo>
                  <a:lnTo>
                    <a:pt x="42227" y="15240"/>
                  </a:lnTo>
                  <a:lnTo>
                    <a:pt x="41275" y="11032"/>
                  </a:lnTo>
                  <a:lnTo>
                    <a:pt x="39767" y="7541"/>
                  </a:lnTo>
                  <a:lnTo>
                    <a:pt x="37623" y="4762"/>
                  </a:lnTo>
                  <a:lnTo>
                    <a:pt x="34766" y="2618"/>
                  </a:lnTo>
                  <a:lnTo>
                    <a:pt x="31193" y="1111"/>
                  </a:lnTo>
                  <a:lnTo>
                    <a:pt x="26907" y="237"/>
                  </a:lnTo>
                  <a:lnTo>
                    <a:pt x="21828" y="0"/>
                  </a:lnTo>
                  <a:close/>
                </a:path>
              </a:pathLst>
            </a:custGeom>
            <a:solidFill>
              <a:srgbClr val="000000"/>
            </a:solidFill>
          </p:spPr>
          <p:txBody>
            <a:bodyPr vert="horz" lIns="91440" tIns="45720" rIns="91440" bIns="45720" anchor="t"/>
            <a:lstStyle/>
            <a:p>
              <a:endParaRPr lang="en-IN"/>
            </a:p>
          </p:txBody>
        </p:sp>
        <p:sp>
          <p:nvSpPr>
            <p:cNvPr id="3295" name="Shape 8035"/>
            <p:cNvSpPr/>
            <p:nvPr/>
          </p:nvSpPr>
          <p:spPr>
            <a:xfrm>
              <a:off x="2583353" y="7154513"/>
              <a:ext cx="10081" cy="10158"/>
            </a:xfrm>
            <a:custGeom>
              <a:avLst/>
              <a:gdLst/>
              <a:ahLst/>
              <a:cxnLst/>
              <a:rect l="0" t="0" r="0" b="0"/>
              <a:pathLst>
                <a:path w="10081" h="10158">
                  <a:moveTo>
                    <a:pt x="5001" y="0"/>
                  </a:moveTo>
                  <a:lnTo>
                    <a:pt x="2778" y="555"/>
                  </a:lnTo>
                  <a:lnTo>
                    <a:pt x="1191" y="1824"/>
                  </a:lnTo>
                  <a:lnTo>
                    <a:pt x="317" y="3491"/>
                  </a:lnTo>
                  <a:lnTo>
                    <a:pt x="0" y="5078"/>
                  </a:lnTo>
                  <a:lnTo>
                    <a:pt x="317" y="6666"/>
                  </a:lnTo>
                  <a:lnTo>
                    <a:pt x="1191" y="8333"/>
                  </a:lnTo>
                  <a:lnTo>
                    <a:pt x="2698" y="9603"/>
                  </a:lnTo>
                  <a:lnTo>
                    <a:pt x="5001" y="10158"/>
                  </a:lnTo>
                  <a:lnTo>
                    <a:pt x="7064" y="9762"/>
                  </a:lnTo>
                  <a:lnTo>
                    <a:pt x="8652" y="8651"/>
                  </a:lnTo>
                  <a:lnTo>
                    <a:pt x="9763" y="7063"/>
                  </a:lnTo>
                  <a:lnTo>
                    <a:pt x="10081" y="5078"/>
                  </a:lnTo>
                  <a:lnTo>
                    <a:pt x="9763" y="3094"/>
                  </a:lnTo>
                  <a:lnTo>
                    <a:pt x="8652" y="1507"/>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3296" name="Shape 8036"/>
            <p:cNvSpPr/>
            <p:nvPr/>
          </p:nvSpPr>
          <p:spPr>
            <a:xfrm>
              <a:off x="2333244" y="7154513"/>
              <a:ext cx="46037" cy="68658"/>
            </a:xfrm>
            <a:custGeom>
              <a:avLst/>
              <a:gdLst/>
              <a:ahLst/>
              <a:cxnLst/>
              <a:rect l="0" t="0" r="0" b="0"/>
              <a:pathLst>
                <a:path w="46037" h="68658">
                  <a:moveTo>
                    <a:pt x="14366" y="0"/>
                  </a:moveTo>
                  <a:lnTo>
                    <a:pt x="0" y="4364"/>
                  </a:lnTo>
                  <a:lnTo>
                    <a:pt x="0" y="5952"/>
                  </a:lnTo>
                  <a:lnTo>
                    <a:pt x="2142" y="5872"/>
                  </a:lnTo>
                  <a:lnTo>
                    <a:pt x="4682" y="6189"/>
                  </a:lnTo>
                  <a:lnTo>
                    <a:pt x="5952" y="7222"/>
                  </a:lnTo>
                  <a:lnTo>
                    <a:pt x="6508" y="10873"/>
                  </a:lnTo>
                  <a:lnTo>
                    <a:pt x="6508" y="62308"/>
                  </a:lnTo>
                  <a:lnTo>
                    <a:pt x="7302" y="64055"/>
                  </a:lnTo>
                  <a:lnTo>
                    <a:pt x="9445" y="65562"/>
                  </a:lnTo>
                  <a:lnTo>
                    <a:pt x="15716" y="67785"/>
                  </a:lnTo>
                  <a:lnTo>
                    <a:pt x="19050" y="68421"/>
                  </a:lnTo>
                  <a:lnTo>
                    <a:pt x="21907" y="68658"/>
                  </a:lnTo>
                  <a:lnTo>
                    <a:pt x="28177" y="67943"/>
                  </a:lnTo>
                  <a:lnTo>
                    <a:pt x="33416" y="66118"/>
                  </a:lnTo>
                  <a:lnTo>
                    <a:pt x="37623" y="63261"/>
                  </a:lnTo>
                  <a:lnTo>
                    <a:pt x="40877" y="59768"/>
                  </a:lnTo>
                  <a:lnTo>
                    <a:pt x="43258" y="55799"/>
                  </a:lnTo>
                  <a:lnTo>
                    <a:pt x="44846" y="51752"/>
                  </a:lnTo>
                  <a:lnTo>
                    <a:pt x="45720" y="47783"/>
                  </a:lnTo>
                  <a:lnTo>
                    <a:pt x="46037" y="44131"/>
                  </a:lnTo>
                  <a:lnTo>
                    <a:pt x="45561" y="38733"/>
                  </a:lnTo>
                  <a:lnTo>
                    <a:pt x="44132" y="33653"/>
                  </a:lnTo>
                  <a:lnTo>
                    <a:pt x="41671" y="29049"/>
                  </a:lnTo>
                  <a:lnTo>
                    <a:pt x="38258" y="25400"/>
                  </a:lnTo>
                  <a:lnTo>
                    <a:pt x="33813" y="22938"/>
                  </a:lnTo>
                  <a:lnTo>
                    <a:pt x="28416" y="22144"/>
                  </a:lnTo>
                  <a:lnTo>
                    <a:pt x="24843" y="22541"/>
                  </a:lnTo>
                  <a:lnTo>
                    <a:pt x="22895" y="23240"/>
                  </a:lnTo>
                  <a:lnTo>
                    <a:pt x="24765" y="28336"/>
                  </a:lnTo>
                  <a:lnTo>
                    <a:pt x="28812" y="29130"/>
                  </a:lnTo>
                  <a:lnTo>
                    <a:pt x="31987" y="31352"/>
                  </a:lnTo>
                  <a:lnTo>
                    <a:pt x="34368" y="34606"/>
                  </a:lnTo>
                  <a:lnTo>
                    <a:pt x="36036" y="38574"/>
                  </a:lnTo>
                  <a:lnTo>
                    <a:pt x="36988" y="43099"/>
                  </a:lnTo>
                  <a:lnTo>
                    <a:pt x="37306" y="47783"/>
                  </a:lnTo>
                  <a:lnTo>
                    <a:pt x="37147" y="51274"/>
                  </a:lnTo>
                  <a:lnTo>
                    <a:pt x="36512" y="55243"/>
                  </a:lnTo>
                  <a:lnTo>
                    <a:pt x="35083" y="59053"/>
                  </a:lnTo>
                  <a:lnTo>
                    <a:pt x="32781" y="62387"/>
                  </a:lnTo>
                  <a:lnTo>
                    <a:pt x="29288" y="64610"/>
                  </a:lnTo>
                  <a:lnTo>
                    <a:pt x="24367" y="65483"/>
                  </a:lnTo>
                  <a:lnTo>
                    <a:pt x="20796" y="65087"/>
                  </a:lnTo>
                  <a:lnTo>
                    <a:pt x="16827" y="63500"/>
                  </a:lnTo>
                  <a:lnTo>
                    <a:pt x="15398" y="62228"/>
                  </a:lnTo>
                  <a:lnTo>
                    <a:pt x="14842" y="60721"/>
                  </a:lnTo>
                  <a:lnTo>
                    <a:pt x="14842" y="35797"/>
                  </a:lnTo>
                  <a:lnTo>
                    <a:pt x="15557" y="33257"/>
                  </a:lnTo>
                  <a:lnTo>
                    <a:pt x="16906" y="31352"/>
                  </a:lnTo>
                  <a:lnTo>
                    <a:pt x="18732" y="29923"/>
                  </a:lnTo>
                  <a:lnTo>
                    <a:pt x="20875" y="29049"/>
                  </a:lnTo>
                  <a:lnTo>
                    <a:pt x="24765" y="28336"/>
                  </a:lnTo>
                  <a:lnTo>
                    <a:pt x="22895" y="23240"/>
                  </a:lnTo>
                  <a:lnTo>
                    <a:pt x="21748" y="23652"/>
                  </a:lnTo>
                  <a:lnTo>
                    <a:pt x="19128" y="25239"/>
                  </a:lnTo>
                  <a:lnTo>
                    <a:pt x="17065" y="27066"/>
                  </a:lnTo>
                  <a:lnTo>
                    <a:pt x="15716" y="28812"/>
                  </a:lnTo>
                  <a:lnTo>
                    <a:pt x="15081" y="30162"/>
                  </a:lnTo>
                  <a:lnTo>
                    <a:pt x="14842" y="30162"/>
                  </a:lnTo>
                  <a:lnTo>
                    <a:pt x="14842" y="237"/>
                  </a:lnTo>
                  <a:lnTo>
                    <a:pt x="14366" y="0"/>
                  </a:lnTo>
                  <a:close/>
                </a:path>
              </a:pathLst>
            </a:custGeom>
            <a:solidFill>
              <a:srgbClr val="000000"/>
            </a:solidFill>
          </p:spPr>
          <p:txBody>
            <a:bodyPr vert="horz" lIns="91440" tIns="45720" rIns="91440" bIns="45720" anchor="t"/>
            <a:lstStyle/>
            <a:p>
              <a:endParaRPr lang="en-IN"/>
            </a:p>
          </p:txBody>
        </p:sp>
        <p:sp>
          <p:nvSpPr>
            <p:cNvPr id="3297" name="Shape 8037"/>
            <p:cNvSpPr/>
            <p:nvPr/>
          </p:nvSpPr>
          <p:spPr>
            <a:xfrm>
              <a:off x="2210370" y="7154513"/>
              <a:ext cx="46117" cy="68658"/>
            </a:xfrm>
            <a:custGeom>
              <a:avLst/>
              <a:gdLst/>
              <a:ahLst/>
              <a:cxnLst/>
              <a:rect l="0" t="0" r="0" b="0"/>
              <a:pathLst>
                <a:path w="46117" h="68658">
                  <a:moveTo>
                    <a:pt x="14367" y="0"/>
                  </a:moveTo>
                  <a:lnTo>
                    <a:pt x="0" y="4364"/>
                  </a:lnTo>
                  <a:lnTo>
                    <a:pt x="0" y="5952"/>
                  </a:lnTo>
                  <a:lnTo>
                    <a:pt x="2223" y="5872"/>
                  </a:lnTo>
                  <a:lnTo>
                    <a:pt x="4762" y="6189"/>
                  </a:lnTo>
                  <a:lnTo>
                    <a:pt x="6033" y="7222"/>
                  </a:lnTo>
                  <a:lnTo>
                    <a:pt x="6588" y="10873"/>
                  </a:lnTo>
                  <a:lnTo>
                    <a:pt x="6588" y="62308"/>
                  </a:lnTo>
                  <a:lnTo>
                    <a:pt x="7382" y="64055"/>
                  </a:lnTo>
                  <a:lnTo>
                    <a:pt x="9446" y="65562"/>
                  </a:lnTo>
                  <a:lnTo>
                    <a:pt x="15796" y="67785"/>
                  </a:lnTo>
                  <a:lnTo>
                    <a:pt x="19130" y="68421"/>
                  </a:lnTo>
                  <a:lnTo>
                    <a:pt x="21908" y="68658"/>
                  </a:lnTo>
                  <a:lnTo>
                    <a:pt x="28258" y="67943"/>
                  </a:lnTo>
                  <a:lnTo>
                    <a:pt x="33417" y="66118"/>
                  </a:lnTo>
                  <a:lnTo>
                    <a:pt x="37625" y="63261"/>
                  </a:lnTo>
                  <a:lnTo>
                    <a:pt x="40878" y="59768"/>
                  </a:lnTo>
                  <a:lnTo>
                    <a:pt x="43339" y="55799"/>
                  </a:lnTo>
                  <a:lnTo>
                    <a:pt x="44927" y="51752"/>
                  </a:lnTo>
                  <a:lnTo>
                    <a:pt x="45800" y="47783"/>
                  </a:lnTo>
                  <a:lnTo>
                    <a:pt x="46117" y="44131"/>
                  </a:lnTo>
                  <a:lnTo>
                    <a:pt x="45641" y="38733"/>
                  </a:lnTo>
                  <a:lnTo>
                    <a:pt x="44133" y="33653"/>
                  </a:lnTo>
                  <a:lnTo>
                    <a:pt x="41752" y="29049"/>
                  </a:lnTo>
                  <a:lnTo>
                    <a:pt x="38338" y="25400"/>
                  </a:lnTo>
                  <a:lnTo>
                    <a:pt x="33893" y="22938"/>
                  </a:lnTo>
                  <a:lnTo>
                    <a:pt x="28496" y="22144"/>
                  </a:lnTo>
                  <a:lnTo>
                    <a:pt x="24925" y="22541"/>
                  </a:lnTo>
                  <a:lnTo>
                    <a:pt x="22899" y="23250"/>
                  </a:lnTo>
                  <a:lnTo>
                    <a:pt x="24766" y="28336"/>
                  </a:lnTo>
                  <a:lnTo>
                    <a:pt x="28813" y="29130"/>
                  </a:lnTo>
                  <a:lnTo>
                    <a:pt x="32068" y="31352"/>
                  </a:lnTo>
                  <a:lnTo>
                    <a:pt x="34450" y="34606"/>
                  </a:lnTo>
                  <a:lnTo>
                    <a:pt x="36116" y="38574"/>
                  </a:lnTo>
                  <a:lnTo>
                    <a:pt x="37068" y="43099"/>
                  </a:lnTo>
                  <a:lnTo>
                    <a:pt x="37386" y="47783"/>
                  </a:lnTo>
                  <a:lnTo>
                    <a:pt x="37227" y="51274"/>
                  </a:lnTo>
                  <a:lnTo>
                    <a:pt x="36512" y="55243"/>
                  </a:lnTo>
                  <a:lnTo>
                    <a:pt x="35163" y="59053"/>
                  </a:lnTo>
                  <a:lnTo>
                    <a:pt x="32862" y="62387"/>
                  </a:lnTo>
                  <a:lnTo>
                    <a:pt x="29368" y="64610"/>
                  </a:lnTo>
                  <a:lnTo>
                    <a:pt x="24368" y="65483"/>
                  </a:lnTo>
                  <a:lnTo>
                    <a:pt x="20876" y="65087"/>
                  </a:lnTo>
                  <a:lnTo>
                    <a:pt x="16828" y="63500"/>
                  </a:lnTo>
                  <a:lnTo>
                    <a:pt x="15400" y="62228"/>
                  </a:lnTo>
                  <a:lnTo>
                    <a:pt x="14923" y="60721"/>
                  </a:lnTo>
                  <a:lnTo>
                    <a:pt x="14923" y="35797"/>
                  </a:lnTo>
                  <a:lnTo>
                    <a:pt x="15558" y="33257"/>
                  </a:lnTo>
                  <a:lnTo>
                    <a:pt x="16907" y="31352"/>
                  </a:lnTo>
                  <a:lnTo>
                    <a:pt x="18812" y="29923"/>
                  </a:lnTo>
                  <a:lnTo>
                    <a:pt x="20876" y="29049"/>
                  </a:lnTo>
                  <a:lnTo>
                    <a:pt x="24766" y="28336"/>
                  </a:lnTo>
                  <a:lnTo>
                    <a:pt x="22899" y="23250"/>
                  </a:lnTo>
                  <a:lnTo>
                    <a:pt x="21750" y="23652"/>
                  </a:lnTo>
                  <a:lnTo>
                    <a:pt x="19130" y="25239"/>
                  </a:lnTo>
                  <a:lnTo>
                    <a:pt x="17146" y="27066"/>
                  </a:lnTo>
                  <a:lnTo>
                    <a:pt x="15796" y="28812"/>
                  </a:lnTo>
                  <a:lnTo>
                    <a:pt x="15081" y="30162"/>
                  </a:lnTo>
                  <a:lnTo>
                    <a:pt x="14923" y="30162"/>
                  </a:lnTo>
                  <a:lnTo>
                    <a:pt x="14923" y="237"/>
                  </a:lnTo>
                  <a:lnTo>
                    <a:pt x="14367" y="0"/>
                  </a:lnTo>
                  <a:close/>
                </a:path>
              </a:pathLst>
            </a:custGeom>
            <a:solidFill>
              <a:srgbClr val="000000"/>
            </a:solidFill>
          </p:spPr>
          <p:txBody>
            <a:bodyPr vert="horz" lIns="91440" tIns="45720" rIns="91440" bIns="45720" anchor="t"/>
            <a:lstStyle/>
            <a:p>
              <a:endParaRPr lang="en-IN"/>
            </a:p>
          </p:txBody>
        </p:sp>
        <p:sp>
          <p:nvSpPr>
            <p:cNvPr id="3298" name="Shape 8038"/>
            <p:cNvSpPr/>
            <p:nvPr/>
          </p:nvSpPr>
          <p:spPr>
            <a:xfrm>
              <a:off x="2071226" y="7154513"/>
              <a:ext cx="10081" cy="10158"/>
            </a:xfrm>
            <a:custGeom>
              <a:avLst/>
              <a:gdLst/>
              <a:ahLst/>
              <a:cxnLst/>
              <a:rect l="0" t="0" r="0" b="0"/>
              <a:pathLst>
                <a:path w="10081" h="10158">
                  <a:moveTo>
                    <a:pt x="4921" y="0"/>
                  </a:moveTo>
                  <a:lnTo>
                    <a:pt x="2698" y="555"/>
                  </a:lnTo>
                  <a:lnTo>
                    <a:pt x="1189" y="1824"/>
                  </a:lnTo>
                  <a:lnTo>
                    <a:pt x="317" y="3491"/>
                  </a:lnTo>
                  <a:lnTo>
                    <a:pt x="0" y="5078"/>
                  </a:lnTo>
                  <a:lnTo>
                    <a:pt x="317" y="6666"/>
                  </a:lnTo>
                  <a:lnTo>
                    <a:pt x="1111" y="8333"/>
                  </a:lnTo>
                  <a:lnTo>
                    <a:pt x="2698" y="9603"/>
                  </a:lnTo>
                  <a:lnTo>
                    <a:pt x="4921" y="10158"/>
                  </a:lnTo>
                  <a:lnTo>
                    <a:pt x="7064" y="9762"/>
                  </a:lnTo>
                  <a:lnTo>
                    <a:pt x="8652" y="8651"/>
                  </a:lnTo>
                  <a:lnTo>
                    <a:pt x="9762" y="7063"/>
                  </a:lnTo>
                  <a:lnTo>
                    <a:pt x="10081" y="5078"/>
                  </a:lnTo>
                  <a:lnTo>
                    <a:pt x="9762" y="3094"/>
                  </a:lnTo>
                  <a:lnTo>
                    <a:pt x="8652" y="1507"/>
                  </a:lnTo>
                  <a:lnTo>
                    <a:pt x="7064" y="396"/>
                  </a:lnTo>
                  <a:lnTo>
                    <a:pt x="4921" y="0"/>
                  </a:lnTo>
                  <a:close/>
                </a:path>
              </a:pathLst>
            </a:custGeom>
            <a:solidFill>
              <a:srgbClr val="000000"/>
            </a:solidFill>
          </p:spPr>
          <p:txBody>
            <a:bodyPr vert="horz" lIns="91440" tIns="45720" rIns="91440" bIns="45720" anchor="t"/>
            <a:lstStyle/>
            <a:p>
              <a:endParaRPr lang="en-IN"/>
            </a:p>
          </p:txBody>
        </p:sp>
        <p:sp>
          <p:nvSpPr>
            <p:cNvPr id="3299" name="Shape 8039"/>
            <p:cNvSpPr/>
            <p:nvPr/>
          </p:nvSpPr>
          <p:spPr>
            <a:xfrm>
              <a:off x="2037651" y="7154513"/>
              <a:ext cx="23573" cy="67706"/>
            </a:xfrm>
            <a:custGeom>
              <a:avLst/>
              <a:gdLst/>
              <a:ahLst/>
              <a:cxnLst/>
              <a:rect l="0" t="0" r="0" b="0"/>
              <a:pathLst>
                <a:path w="23573" h="67706">
                  <a:moveTo>
                    <a:pt x="15714" y="0"/>
                  </a:moveTo>
                  <a:lnTo>
                    <a:pt x="0" y="4364"/>
                  </a:lnTo>
                  <a:lnTo>
                    <a:pt x="0" y="5952"/>
                  </a:lnTo>
                  <a:lnTo>
                    <a:pt x="3333" y="5793"/>
                  </a:lnTo>
                  <a:lnTo>
                    <a:pt x="5714" y="6111"/>
                  </a:lnTo>
                  <a:lnTo>
                    <a:pt x="7063" y="7143"/>
                  </a:lnTo>
                  <a:lnTo>
                    <a:pt x="7698" y="8968"/>
                  </a:lnTo>
                  <a:lnTo>
                    <a:pt x="7857" y="11826"/>
                  </a:lnTo>
                  <a:lnTo>
                    <a:pt x="7857" y="59053"/>
                  </a:lnTo>
                  <a:lnTo>
                    <a:pt x="7461" y="62387"/>
                  </a:lnTo>
                  <a:lnTo>
                    <a:pt x="6269" y="64531"/>
                  </a:lnTo>
                  <a:lnTo>
                    <a:pt x="3888" y="65642"/>
                  </a:lnTo>
                  <a:lnTo>
                    <a:pt x="158" y="66197"/>
                  </a:lnTo>
                  <a:lnTo>
                    <a:pt x="158" y="67706"/>
                  </a:lnTo>
                  <a:lnTo>
                    <a:pt x="23573" y="67706"/>
                  </a:lnTo>
                  <a:lnTo>
                    <a:pt x="23573" y="66197"/>
                  </a:lnTo>
                  <a:lnTo>
                    <a:pt x="19922" y="65801"/>
                  </a:lnTo>
                  <a:lnTo>
                    <a:pt x="17700" y="64768"/>
                  </a:lnTo>
                  <a:lnTo>
                    <a:pt x="16508" y="62784"/>
                  </a:lnTo>
                  <a:lnTo>
                    <a:pt x="16112" y="59371"/>
                  </a:lnTo>
                  <a:lnTo>
                    <a:pt x="16112" y="237"/>
                  </a:lnTo>
                  <a:lnTo>
                    <a:pt x="15714" y="0"/>
                  </a:lnTo>
                  <a:close/>
                </a:path>
              </a:pathLst>
            </a:custGeom>
            <a:solidFill>
              <a:srgbClr val="000000"/>
            </a:solidFill>
          </p:spPr>
          <p:txBody>
            <a:bodyPr vert="horz" lIns="91440" tIns="45720" rIns="91440" bIns="45720" anchor="t"/>
            <a:lstStyle/>
            <a:p>
              <a:endParaRPr lang="en-IN"/>
            </a:p>
          </p:txBody>
        </p:sp>
        <p:sp>
          <p:nvSpPr>
            <p:cNvPr id="3300" name="Shape 8040"/>
            <p:cNvSpPr/>
            <p:nvPr/>
          </p:nvSpPr>
          <p:spPr>
            <a:xfrm>
              <a:off x="1437337" y="7154513"/>
              <a:ext cx="23574" cy="67706"/>
            </a:xfrm>
            <a:custGeom>
              <a:avLst/>
              <a:gdLst/>
              <a:ahLst/>
              <a:cxnLst/>
              <a:rect l="0" t="0" r="0" b="0"/>
              <a:pathLst>
                <a:path w="23574" h="67706">
                  <a:moveTo>
                    <a:pt x="15794" y="0"/>
                  </a:moveTo>
                  <a:lnTo>
                    <a:pt x="0" y="4364"/>
                  </a:lnTo>
                  <a:lnTo>
                    <a:pt x="0" y="5952"/>
                  </a:lnTo>
                  <a:lnTo>
                    <a:pt x="3413" y="5793"/>
                  </a:lnTo>
                  <a:lnTo>
                    <a:pt x="5714" y="6111"/>
                  </a:lnTo>
                  <a:lnTo>
                    <a:pt x="7063" y="7143"/>
                  </a:lnTo>
                  <a:lnTo>
                    <a:pt x="7699" y="8968"/>
                  </a:lnTo>
                  <a:lnTo>
                    <a:pt x="7857" y="11826"/>
                  </a:lnTo>
                  <a:lnTo>
                    <a:pt x="7857" y="59053"/>
                  </a:lnTo>
                  <a:lnTo>
                    <a:pt x="7461" y="62387"/>
                  </a:lnTo>
                  <a:lnTo>
                    <a:pt x="6269" y="64531"/>
                  </a:lnTo>
                  <a:lnTo>
                    <a:pt x="3888" y="65642"/>
                  </a:lnTo>
                  <a:lnTo>
                    <a:pt x="238" y="66197"/>
                  </a:lnTo>
                  <a:lnTo>
                    <a:pt x="238" y="67706"/>
                  </a:lnTo>
                  <a:lnTo>
                    <a:pt x="23574" y="67706"/>
                  </a:lnTo>
                  <a:lnTo>
                    <a:pt x="23574" y="66197"/>
                  </a:lnTo>
                  <a:lnTo>
                    <a:pt x="20002" y="65801"/>
                  </a:lnTo>
                  <a:lnTo>
                    <a:pt x="17701" y="64768"/>
                  </a:lnTo>
                  <a:lnTo>
                    <a:pt x="16510" y="62784"/>
                  </a:lnTo>
                  <a:lnTo>
                    <a:pt x="16113" y="59371"/>
                  </a:lnTo>
                  <a:lnTo>
                    <a:pt x="16113" y="237"/>
                  </a:lnTo>
                  <a:lnTo>
                    <a:pt x="15794" y="0"/>
                  </a:lnTo>
                  <a:close/>
                </a:path>
              </a:pathLst>
            </a:custGeom>
            <a:solidFill>
              <a:srgbClr val="000000"/>
            </a:solidFill>
          </p:spPr>
          <p:txBody>
            <a:bodyPr vert="horz" lIns="91440" tIns="45720" rIns="91440" bIns="45720" anchor="t"/>
            <a:lstStyle/>
            <a:p>
              <a:endParaRPr lang="en-IN"/>
            </a:p>
          </p:txBody>
        </p:sp>
        <p:sp>
          <p:nvSpPr>
            <p:cNvPr id="3301" name="Shape 8041"/>
            <p:cNvSpPr/>
            <p:nvPr/>
          </p:nvSpPr>
          <p:spPr>
            <a:xfrm>
              <a:off x="1410588" y="7154513"/>
              <a:ext cx="23573" cy="67706"/>
            </a:xfrm>
            <a:custGeom>
              <a:avLst/>
              <a:gdLst/>
              <a:ahLst/>
              <a:cxnLst/>
              <a:rect l="0" t="0" r="0" b="0"/>
              <a:pathLst>
                <a:path w="23573" h="67706">
                  <a:moveTo>
                    <a:pt x="15794" y="0"/>
                  </a:moveTo>
                  <a:lnTo>
                    <a:pt x="0" y="4364"/>
                  </a:lnTo>
                  <a:lnTo>
                    <a:pt x="0" y="5952"/>
                  </a:lnTo>
                  <a:lnTo>
                    <a:pt x="3412" y="5793"/>
                  </a:lnTo>
                  <a:lnTo>
                    <a:pt x="5714" y="6111"/>
                  </a:lnTo>
                  <a:lnTo>
                    <a:pt x="7063" y="7143"/>
                  </a:lnTo>
                  <a:lnTo>
                    <a:pt x="7698" y="8968"/>
                  </a:lnTo>
                  <a:lnTo>
                    <a:pt x="7857" y="11826"/>
                  </a:lnTo>
                  <a:lnTo>
                    <a:pt x="7857" y="59053"/>
                  </a:lnTo>
                  <a:lnTo>
                    <a:pt x="7540" y="62387"/>
                  </a:lnTo>
                  <a:lnTo>
                    <a:pt x="6269" y="64531"/>
                  </a:lnTo>
                  <a:lnTo>
                    <a:pt x="3888" y="65642"/>
                  </a:lnTo>
                  <a:lnTo>
                    <a:pt x="237" y="66197"/>
                  </a:lnTo>
                  <a:lnTo>
                    <a:pt x="237" y="67706"/>
                  </a:lnTo>
                  <a:lnTo>
                    <a:pt x="23573" y="67706"/>
                  </a:lnTo>
                  <a:lnTo>
                    <a:pt x="23573" y="66197"/>
                  </a:lnTo>
                  <a:lnTo>
                    <a:pt x="20002" y="65801"/>
                  </a:lnTo>
                  <a:lnTo>
                    <a:pt x="17700" y="64768"/>
                  </a:lnTo>
                  <a:lnTo>
                    <a:pt x="16508" y="62784"/>
                  </a:lnTo>
                  <a:lnTo>
                    <a:pt x="16192" y="59371"/>
                  </a:lnTo>
                  <a:lnTo>
                    <a:pt x="16192" y="237"/>
                  </a:lnTo>
                  <a:lnTo>
                    <a:pt x="15794" y="0"/>
                  </a:lnTo>
                  <a:close/>
                </a:path>
              </a:pathLst>
            </a:custGeom>
            <a:solidFill>
              <a:srgbClr val="000000"/>
            </a:solidFill>
          </p:spPr>
          <p:txBody>
            <a:bodyPr vert="horz" lIns="91440" tIns="45720" rIns="91440" bIns="45720" anchor="t"/>
            <a:lstStyle/>
            <a:p>
              <a:endParaRPr lang="en-IN"/>
            </a:p>
          </p:txBody>
        </p:sp>
        <p:sp>
          <p:nvSpPr>
            <p:cNvPr id="3302" name="Shape 8042"/>
            <p:cNvSpPr/>
            <p:nvPr/>
          </p:nvSpPr>
          <p:spPr>
            <a:xfrm>
              <a:off x="2852832" y="7156575"/>
              <a:ext cx="29368" cy="65643"/>
            </a:xfrm>
            <a:custGeom>
              <a:avLst/>
              <a:gdLst/>
              <a:ahLst/>
              <a:cxnLst/>
              <a:rect l="0" t="0" r="0" b="0"/>
              <a:pathLst>
                <a:path w="29368" h="65643">
                  <a:moveTo>
                    <a:pt x="0" y="0"/>
                  </a:moveTo>
                  <a:lnTo>
                    <a:pt x="0" y="1906"/>
                  </a:lnTo>
                  <a:lnTo>
                    <a:pt x="2698" y="2064"/>
                  </a:lnTo>
                  <a:lnTo>
                    <a:pt x="5000" y="2461"/>
                  </a:lnTo>
                  <a:lnTo>
                    <a:pt x="6746" y="3016"/>
                  </a:lnTo>
                  <a:lnTo>
                    <a:pt x="7937" y="3731"/>
                  </a:lnTo>
                  <a:lnTo>
                    <a:pt x="9286" y="6430"/>
                  </a:lnTo>
                  <a:lnTo>
                    <a:pt x="9603" y="10796"/>
                  </a:lnTo>
                  <a:lnTo>
                    <a:pt x="9603" y="54848"/>
                  </a:lnTo>
                  <a:lnTo>
                    <a:pt x="9286" y="59134"/>
                  </a:lnTo>
                  <a:lnTo>
                    <a:pt x="7937" y="61833"/>
                  </a:lnTo>
                  <a:lnTo>
                    <a:pt x="6746" y="62627"/>
                  </a:lnTo>
                  <a:lnTo>
                    <a:pt x="5079" y="63262"/>
                  </a:lnTo>
                  <a:lnTo>
                    <a:pt x="2777" y="63580"/>
                  </a:lnTo>
                  <a:lnTo>
                    <a:pt x="0" y="63738"/>
                  </a:lnTo>
                  <a:lnTo>
                    <a:pt x="0" y="65643"/>
                  </a:lnTo>
                  <a:lnTo>
                    <a:pt x="29368" y="65643"/>
                  </a:lnTo>
                  <a:lnTo>
                    <a:pt x="29368" y="63738"/>
                  </a:lnTo>
                  <a:lnTo>
                    <a:pt x="24763" y="63341"/>
                  </a:lnTo>
                  <a:lnTo>
                    <a:pt x="21748" y="62071"/>
                  </a:lnTo>
                  <a:lnTo>
                    <a:pt x="20794" y="61039"/>
                  </a:lnTo>
                  <a:lnTo>
                    <a:pt x="20161" y="59452"/>
                  </a:lnTo>
                  <a:lnTo>
                    <a:pt x="19763" y="57388"/>
                  </a:lnTo>
                  <a:lnTo>
                    <a:pt x="19684" y="54848"/>
                  </a:lnTo>
                  <a:lnTo>
                    <a:pt x="19684" y="10796"/>
                  </a:lnTo>
                  <a:lnTo>
                    <a:pt x="19922" y="7462"/>
                  </a:lnTo>
                  <a:lnTo>
                    <a:pt x="20637" y="5081"/>
                  </a:lnTo>
                  <a:lnTo>
                    <a:pt x="21906" y="3493"/>
                  </a:lnTo>
                  <a:lnTo>
                    <a:pt x="23732" y="2619"/>
                  </a:lnTo>
                  <a:lnTo>
                    <a:pt x="26193" y="2143"/>
                  </a:lnTo>
                  <a:lnTo>
                    <a:pt x="29368" y="1906"/>
                  </a:lnTo>
                  <a:lnTo>
                    <a:pt x="29368" y="0"/>
                  </a:lnTo>
                  <a:lnTo>
                    <a:pt x="0" y="0"/>
                  </a:lnTo>
                  <a:close/>
                </a:path>
              </a:pathLst>
            </a:custGeom>
            <a:solidFill>
              <a:srgbClr val="000000"/>
            </a:solidFill>
          </p:spPr>
          <p:txBody>
            <a:bodyPr vert="horz" lIns="91440" tIns="45720" rIns="91440" bIns="45720" anchor="t"/>
            <a:lstStyle/>
            <a:p>
              <a:endParaRPr lang="en-IN"/>
            </a:p>
          </p:txBody>
        </p:sp>
        <p:sp>
          <p:nvSpPr>
            <p:cNvPr id="3303" name="Shape 8043"/>
            <p:cNvSpPr/>
            <p:nvPr/>
          </p:nvSpPr>
          <p:spPr>
            <a:xfrm>
              <a:off x="2724245" y="7154513"/>
              <a:ext cx="35956" cy="67706"/>
            </a:xfrm>
            <a:custGeom>
              <a:avLst/>
              <a:gdLst/>
              <a:ahLst/>
              <a:cxnLst/>
              <a:rect l="0" t="0" r="0" b="0"/>
              <a:pathLst>
                <a:path w="35956" h="67706">
                  <a:moveTo>
                    <a:pt x="26035" y="0"/>
                  </a:moveTo>
                  <a:lnTo>
                    <a:pt x="20161" y="793"/>
                  </a:lnTo>
                  <a:lnTo>
                    <a:pt x="15716" y="2856"/>
                  </a:lnTo>
                  <a:lnTo>
                    <a:pt x="12541" y="5872"/>
                  </a:lnTo>
                  <a:lnTo>
                    <a:pt x="10477" y="9444"/>
                  </a:lnTo>
                  <a:lnTo>
                    <a:pt x="9127" y="13333"/>
                  </a:lnTo>
                  <a:lnTo>
                    <a:pt x="8492" y="17143"/>
                  </a:lnTo>
                  <a:lnTo>
                    <a:pt x="8254" y="20557"/>
                  </a:lnTo>
                  <a:lnTo>
                    <a:pt x="8175" y="23097"/>
                  </a:lnTo>
                  <a:lnTo>
                    <a:pt x="78" y="23097"/>
                  </a:lnTo>
                  <a:lnTo>
                    <a:pt x="78" y="26272"/>
                  </a:lnTo>
                  <a:lnTo>
                    <a:pt x="8175" y="26272"/>
                  </a:lnTo>
                  <a:lnTo>
                    <a:pt x="8175" y="57387"/>
                  </a:lnTo>
                  <a:lnTo>
                    <a:pt x="8096" y="59927"/>
                  </a:lnTo>
                  <a:lnTo>
                    <a:pt x="7857" y="61912"/>
                  </a:lnTo>
                  <a:lnTo>
                    <a:pt x="7302" y="63500"/>
                  </a:lnTo>
                  <a:lnTo>
                    <a:pt x="6587" y="64531"/>
                  </a:lnTo>
                  <a:lnTo>
                    <a:pt x="4047" y="65801"/>
                  </a:lnTo>
                  <a:lnTo>
                    <a:pt x="0" y="66197"/>
                  </a:lnTo>
                  <a:lnTo>
                    <a:pt x="0" y="67706"/>
                  </a:lnTo>
                  <a:lnTo>
                    <a:pt x="25717" y="67706"/>
                  </a:lnTo>
                  <a:lnTo>
                    <a:pt x="25717" y="66197"/>
                  </a:lnTo>
                  <a:lnTo>
                    <a:pt x="21907" y="65881"/>
                  </a:lnTo>
                  <a:lnTo>
                    <a:pt x="19287" y="65166"/>
                  </a:lnTo>
                  <a:lnTo>
                    <a:pt x="17700" y="63974"/>
                  </a:lnTo>
                  <a:lnTo>
                    <a:pt x="16906" y="62308"/>
                  </a:lnTo>
                  <a:lnTo>
                    <a:pt x="16588" y="60086"/>
                  </a:lnTo>
                  <a:lnTo>
                    <a:pt x="16510" y="57387"/>
                  </a:lnTo>
                  <a:lnTo>
                    <a:pt x="16510" y="26272"/>
                  </a:lnTo>
                  <a:lnTo>
                    <a:pt x="28653" y="26272"/>
                  </a:lnTo>
                  <a:lnTo>
                    <a:pt x="28653" y="23097"/>
                  </a:lnTo>
                  <a:lnTo>
                    <a:pt x="16430" y="23097"/>
                  </a:lnTo>
                  <a:lnTo>
                    <a:pt x="16430" y="11587"/>
                  </a:lnTo>
                  <a:lnTo>
                    <a:pt x="16747" y="7698"/>
                  </a:lnTo>
                  <a:lnTo>
                    <a:pt x="18414" y="4285"/>
                  </a:lnTo>
                  <a:lnTo>
                    <a:pt x="20081" y="3175"/>
                  </a:lnTo>
                  <a:lnTo>
                    <a:pt x="22383" y="2777"/>
                  </a:lnTo>
                  <a:lnTo>
                    <a:pt x="24447" y="3333"/>
                  </a:lnTo>
                  <a:lnTo>
                    <a:pt x="25955" y="4682"/>
                  </a:lnTo>
                  <a:lnTo>
                    <a:pt x="28494" y="8333"/>
                  </a:lnTo>
                  <a:lnTo>
                    <a:pt x="29923" y="9683"/>
                  </a:lnTo>
                  <a:lnTo>
                    <a:pt x="31669" y="10238"/>
                  </a:lnTo>
                  <a:lnTo>
                    <a:pt x="33257" y="9999"/>
                  </a:lnTo>
                  <a:lnTo>
                    <a:pt x="34527" y="9206"/>
                  </a:lnTo>
                  <a:lnTo>
                    <a:pt x="35560" y="7937"/>
                  </a:lnTo>
                  <a:lnTo>
                    <a:pt x="35956" y="6031"/>
                  </a:lnTo>
                  <a:lnTo>
                    <a:pt x="35162" y="3730"/>
                  </a:lnTo>
                  <a:lnTo>
                    <a:pt x="33098" y="1824"/>
                  </a:lnTo>
                  <a:lnTo>
                    <a:pt x="29923" y="555"/>
                  </a:lnTo>
                  <a:lnTo>
                    <a:pt x="26035" y="0"/>
                  </a:lnTo>
                  <a:close/>
                </a:path>
              </a:pathLst>
            </a:custGeom>
            <a:solidFill>
              <a:srgbClr val="000000"/>
            </a:solidFill>
          </p:spPr>
          <p:txBody>
            <a:bodyPr vert="horz" lIns="91440" tIns="45720" rIns="91440" bIns="45720" anchor="t"/>
            <a:lstStyle/>
            <a:p>
              <a:endParaRPr lang="en-IN"/>
            </a:p>
          </p:txBody>
        </p:sp>
        <p:sp>
          <p:nvSpPr>
            <p:cNvPr id="3304" name="Shape 8044"/>
            <p:cNvSpPr/>
            <p:nvPr/>
          </p:nvSpPr>
          <p:spPr>
            <a:xfrm>
              <a:off x="2782902" y="7155226"/>
              <a:ext cx="67072" cy="68342"/>
            </a:xfrm>
            <a:custGeom>
              <a:avLst/>
              <a:gdLst/>
              <a:ahLst/>
              <a:cxnLst/>
              <a:rect l="0" t="0" r="0" b="0"/>
              <a:pathLst>
                <a:path w="67072" h="68342">
                  <a:moveTo>
                    <a:pt x="33813" y="0"/>
                  </a:moveTo>
                  <a:lnTo>
                    <a:pt x="28733" y="396"/>
                  </a:lnTo>
                  <a:lnTo>
                    <a:pt x="24051" y="1348"/>
                  </a:lnTo>
                  <a:lnTo>
                    <a:pt x="19765" y="2857"/>
                  </a:lnTo>
                  <a:lnTo>
                    <a:pt x="15796" y="4921"/>
                  </a:lnTo>
                  <a:lnTo>
                    <a:pt x="9048" y="10318"/>
                  </a:lnTo>
                  <a:lnTo>
                    <a:pt x="4048" y="17144"/>
                  </a:lnTo>
                  <a:lnTo>
                    <a:pt x="2302" y="20954"/>
                  </a:lnTo>
                  <a:lnTo>
                    <a:pt x="1032" y="24923"/>
                  </a:lnTo>
                  <a:lnTo>
                    <a:pt x="238" y="28971"/>
                  </a:lnTo>
                  <a:lnTo>
                    <a:pt x="0" y="33178"/>
                  </a:lnTo>
                  <a:lnTo>
                    <a:pt x="238" y="39132"/>
                  </a:lnTo>
                  <a:lnTo>
                    <a:pt x="952" y="44052"/>
                  </a:lnTo>
                  <a:lnTo>
                    <a:pt x="2063" y="48180"/>
                  </a:lnTo>
                  <a:lnTo>
                    <a:pt x="3651" y="51673"/>
                  </a:lnTo>
                  <a:lnTo>
                    <a:pt x="8176" y="57785"/>
                  </a:lnTo>
                  <a:lnTo>
                    <a:pt x="14128" y="62626"/>
                  </a:lnTo>
                  <a:lnTo>
                    <a:pt x="21034" y="65881"/>
                  </a:lnTo>
                  <a:lnTo>
                    <a:pt x="28575" y="67786"/>
                  </a:lnTo>
                  <a:lnTo>
                    <a:pt x="36036" y="68342"/>
                  </a:lnTo>
                  <a:lnTo>
                    <a:pt x="41592" y="67944"/>
                  </a:lnTo>
                  <a:lnTo>
                    <a:pt x="47069" y="66833"/>
                  </a:lnTo>
                  <a:lnTo>
                    <a:pt x="52150" y="65326"/>
                  </a:lnTo>
                  <a:lnTo>
                    <a:pt x="56277" y="63658"/>
                  </a:lnTo>
                  <a:lnTo>
                    <a:pt x="59055" y="62229"/>
                  </a:lnTo>
                  <a:lnTo>
                    <a:pt x="60087" y="61198"/>
                  </a:lnTo>
                  <a:lnTo>
                    <a:pt x="60087" y="41275"/>
                  </a:lnTo>
                  <a:lnTo>
                    <a:pt x="60325" y="38258"/>
                  </a:lnTo>
                  <a:lnTo>
                    <a:pt x="60960" y="36273"/>
                  </a:lnTo>
                  <a:lnTo>
                    <a:pt x="61992" y="35005"/>
                  </a:lnTo>
                  <a:lnTo>
                    <a:pt x="63341" y="34289"/>
                  </a:lnTo>
                  <a:lnTo>
                    <a:pt x="67072" y="33654"/>
                  </a:lnTo>
                  <a:lnTo>
                    <a:pt x="67072" y="31908"/>
                  </a:lnTo>
                  <a:lnTo>
                    <a:pt x="41751" y="31908"/>
                  </a:lnTo>
                  <a:lnTo>
                    <a:pt x="41751" y="33654"/>
                  </a:lnTo>
                  <a:lnTo>
                    <a:pt x="44767" y="33972"/>
                  </a:lnTo>
                  <a:lnTo>
                    <a:pt x="46989" y="34369"/>
                  </a:lnTo>
                  <a:lnTo>
                    <a:pt x="48577" y="35163"/>
                  </a:lnTo>
                  <a:lnTo>
                    <a:pt x="49688" y="36671"/>
                  </a:lnTo>
                  <a:lnTo>
                    <a:pt x="50323" y="38973"/>
                  </a:lnTo>
                  <a:lnTo>
                    <a:pt x="50482" y="42465"/>
                  </a:lnTo>
                  <a:lnTo>
                    <a:pt x="50482" y="58578"/>
                  </a:lnTo>
                  <a:lnTo>
                    <a:pt x="49927" y="60166"/>
                  </a:lnTo>
                  <a:lnTo>
                    <a:pt x="48498" y="61594"/>
                  </a:lnTo>
                  <a:lnTo>
                    <a:pt x="43497" y="63658"/>
                  </a:lnTo>
                  <a:lnTo>
                    <a:pt x="36909" y="64373"/>
                  </a:lnTo>
                  <a:lnTo>
                    <a:pt x="31353" y="63817"/>
                  </a:lnTo>
                  <a:lnTo>
                    <a:pt x="26432" y="62388"/>
                  </a:lnTo>
                  <a:lnTo>
                    <a:pt x="22066" y="59927"/>
                  </a:lnTo>
                  <a:lnTo>
                    <a:pt x="18336" y="56594"/>
                  </a:lnTo>
                  <a:lnTo>
                    <a:pt x="15319" y="52387"/>
                  </a:lnTo>
                  <a:lnTo>
                    <a:pt x="13176" y="47386"/>
                  </a:lnTo>
                  <a:lnTo>
                    <a:pt x="11827" y="41671"/>
                  </a:lnTo>
                  <a:lnTo>
                    <a:pt x="11271" y="35242"/>
                  </a:lnTo>
                  <a:lnTo>
                    <a:pt x="11588" y="29368"/>
                  </a:lnTo>
                  <a:lnTo>
                    <a:pt x="12382" y="24288"/>
                  </a:lnTo>
                  <a:lnTo>
                    <a:pt x="13652" y="19843"/>
                  </a:lnTo>
                  <a:lnTo>
                    <a:pt x="15398" y="16033"/>
                  </a:lnTo>
                  <a:lnTo>
                    <a:pt x="17462" y="12858"/>
                  </a:lnTo>
                  <a:lnTo>
                    <a:pt x="19685" y="10238"/>
                  </a:lnTo>
                  <a:lnTo>
                    <a:pt x="22146" y="8096"/>
                  </a:lnTo>
                  <a:lnTo>
                    <a:pt x="24844" y="6508"/>
                  </a:lnTo>
                  <a:lnTo>
                    <a:pt x="30162" y="4523"/>
                  </a:lnTo>
                  <a:lnTo>
                    <a:pt x="35242" y="3968"/>
                  </a:lnTo>
                  <a:lnTo>
                    <a:pt x="41433" y="4762"/>
                  </a:lnTo>
                  <a:lnTo>
                    <a:pt x="46434" y="6746"/>
                  </a:lnTo>
                  <a:lnTo>
                    <a:pt x="50323" y="9763"/>
                  </a:lnTo>
                  <a:lnTo>
                    <a:pt x="53181" y="13335"/>
                  </a:lnTo>
                  <a:lnTo>
                    <a:pt x="55325" y="17144"/>
                  </a:lnTo>
                  <a:lnTo>
                    <a:pt x="56912" y="20876"/>
                  </a:lnTo>
                  <a:lnTo>
                    <a:pt x="59213" y="20876"/>
                  </a:lnTo>
                  <a:lnTo>
                    <a:pt x="58420" y="0"/>
                  </a:lnTo>
                  <a:lnTo>
                    <a:pt x="56277" y="0"/>
                  </a:lnTo>
                  <a:lnTo>
                    <a:pt x="55403" y="1667"/>
                  </a:lnTo>
                  <a:lnTo>
                    <a:pt x="53975" y="2698"/>
                  </a:lnTo>
                  <a:lnTo>
                    <a:pt x="51593" y="3255"/>
                  </a:lnTo>
                  <a:lnTo>
                    <a:pt x="47783" y="2461"/>
                  </a:lnTo>
                  <a:lnTo>
                    <a:pt x="45243" y="1667"/>
                  </a:lnTo>
                  <a:lnTo>
                    <a:pt x="42148" y="873"/>
                  </a:lnTo>
                  <a:lnTo>
                    <a:pt x="38417" y="317"/>
                  </a:lnTo>
                  <a:lnTo>
                    <a:pt x="33813" y="0"/>
                  </a:lnTo>
                  <a:close/>
                </a:path>
              </a:pathLst>
            </a:custGeom>
            <a:solidFill>
              <a:srgbClr val="000000"/>
            </a:solidFill>
          </p:spPr>
          <p:txBody>
            <a:bodyPr vert="horz" lIns="91440" tIns="45720" rIns="91440" bIns="45720" anchor="t"/>
            <a:lstStyle/>
            <a:p>
              <a:endParaRPr lang="en-IN"/>
            </a:p>
          </p:txBody>
        </p:sp>
        <p:sp>
          <p:nvSpPr>
            <p:cNvPr id="3305" name="Shape 8045"/>
            <p:cNvSpPr/>
            <p:nvPr/>
          </p:nvSpPr>
          <p:spPr>
            <a:xfrm>
              <a:off x="2472944" y="7164832"/>
              <a:ext cx="26352" cy="58339"/>
            </a:xfrm>
            <a:custGeom>
              <a:avLst/>
              <a:gdLst/>
              <a:ahLst/>
              <a:cxnLst/>
              <a:rect l="0" t="0" r="0" b="0"/>
              <a:pathLst>
                <a:path w="26352" h="58339">
                  <a:moveTo>
                    <a:pt x="13255" y="0"/>
                  </a:moveTo>
                  <a:lnTo>
                    <a:pt x="10873" y="3412"/>
                  </a:lnTo>
                  <a:lnTo>
                    <a:pt x="8810" y="6111"/>
                  </a:lnTo>
                  <a:lnTo>
                    <a:pt x="4365" y="11271"/>
                  </a:lnTo>
                  <a:lnTo>
                    <a:pt x="1348" y="13652"/>
                  </a:lnTo>
                  <a:lnTo>
                    <a:pt x="317" y="14446"/>
                  </a:lnTo>
                  <a:lnTo>
                    <a:pt x="0" y="15239"/>
                  </a:lnTo>
                  <a:lnTo>
                    <a:pt x="396" y="15953"/>
                  </a:lnTo>
                  <a:lnTo>
                    <a:pt x="5635" y="15953"/>
                  </a:lnTo>
                  <a:lnTo>
                    <a:pt x="5635" y="45798"/>
                  </a:lnTo>
                  <a:lnTo>
                    <a:pt x="5873" y="49132"/>
                  </a:lnTo>
                  <a:lnTo>
                    <a:pt x="6350" y="51910"/>
                  </a:lnTo>
                  <a:lnTo>
                    <a:pt x="7143" y="54133"/>
                  </a:lnTo>
                  <a:lnTo>
                    <a:pt x="8255" y="55799"/>
                  </a:lnTo>
                  <a:lnTo>
                    <a:pt x="11191" y="57783"/>
                  </a:lnTo>
                  <a:lnTo>
                    <a:pt x="14763" y="58339"/>
                  </a:lnTo>
                  <a:lnTo>
                    <a:pt x="18097" y="57705"/>
                  </a:lnTo>
                  <a:lnTo>
                    <a:pt x="21351" y="56196"/>
                  </a:lnTo>
                  <a:lnTo>
                    <a:pt x="24130" y="53814"/>
                  </a:lnTo>
                  <a:lnTo>
                    <a:pt x="26352" y="50800"/>
                  </a:lnTo>
                  <a:lnTo>
                    <a:pt x="25002" y="49767"/>
                  </a:lnTo>
                  <a:lnTo>
                    <a:pt x="22780" y="51989"/>
                  </a:lnTo>
                  <a:lnTo>
                    <a:pt x="18970" y="53181"/>
                  </a:lnTo>
                  <a:lnTo>
                    <a:pt x="16827" y="52703"/>
                  </a:lnTo>
                  <a:lnTo>
                    <a:pt x="15398" y="51593"/>
                  </a:lnTo>
                  <a:lnTo>
                    <a:pt x="14128" y="47941"/>
                  </a:lnTo>
                  <a:lnTo>
                    <a:pt x="13970" y="44289"/>
                  </a:lnTo>
                  <a:lnTo>
                    <a:pt x="13970" y="15953"/>
                  </a:lnTo>
                  <a:lnTo>
                    <a:pt x="23971" y="15953"/>
                  </a:lnTo>
                  <a:lnTo>
                    <a:pt x="23971" y="12778"/>
                  </a:lnTo>
                  <a:lnTo>
                    <a:pt x="13970" y="12778"/>
                  </a:lnTo>
                  <a:lnTo>
                    <a:pt x="13970" y="1268"/>
                  </a:lnTo>
                  <a:lnTo>
                    <a:pt x="13890" y="316"/>
                  </a:lnTo>
                  <a:lnTo>
                    <a:pt x="13255" y="0"/>
                  </a:lnTo>
                  <a:close/>
                </a:path>
              </a:pathLst>
            </a:custGeom>
            <a:solidFill>
              <a:srgbClr val="000000"/>
            </a:solidFill>
          </p:spPr>
          <p:txBody>
            <a:bodyPr vert="horz" lIns="91440" tIns="45720" rIns="91440" bIns="45720" anchor="t"/>
            <a:lstStyle/>
            <a:p>
              <a:endParaRPr lang="en-IN"/>
            </a:p>
          </p:txBody>
        </p:sp>
        <p:sp>
          <p:nvSpPr>
            <p:cNvPr id="3306" name="Shape 8046"/>
            <p:cNvSpPr/>
            <p:nvPr/>
          </p:nvSpPr>
          <p:spPr>
            <a:xfrm>
              <a:off x="1758726" y="7164832"/>
              <a:ext cx="26352" cy="58339"/>
            </a:xfrm>
            <a:custGeom>
              <a:avLst/>
              <a:gdLst/>
              <a:ahLst/>
              <a:cxnLst/>
              <a:rect l="0" t="0" r="0" b="0"/>
              <a:pathLst>
                <a:path w="26352" h="58339">
                  <a:moveTo>
                    <a:pt x="13256" y="0"/>
                  </a:moveTo>
                  <a:lnTo>
                    <a:pt x="10875" y="3412"/>
                  </a:lnTo>
                  <a:lnTo>
                    <a:pt x="8811" y="6111"/>
                  </a:lnTo>
                  <a:lnTo>
                    <a:pt x="4287" y="11271"/>
                  </a:lnTo>
                  <a:lnTo>
                    <a:pt x="1350" y="13652"/>
                  </a:lnTo>
                  <a:lnTo>
                    <a:pt x="318" y="14446"/>
                  </a:lnTo>
                  <a:lnTo>
                    <a:pt x="0" y="15239"/>
                  </a:lnTo>
                  <a:lnTo>
                    <a:pt x="397" y="15953"/>
                  </a:lnTo>
                  <a:lnTo>
                    <a:pt x="5636" y="15953"/>
                  </a:lnTo>
                  <a:lnTo>
                    <a:pt x="5636" y="45798"/>
                  </a:lnTo>
                  <a:lnTo>
                    <a:pt x="5875" y="49132"/>
                  </a:lnTo>
                  <a:lnTo>
                    <a:pt x="6350" y="51910"/>
                  </a:lnTo>
                  <a:lnTo>
                    <a:pt x="7143" y="54133"/>
                  </a:lnTo>
                  <a:lnTo>
                    <a:pt x="8256" y="55799"/>
                  </a:lnTo>
                  <a:lnTo>
                    <a:pt x="11192" y="57783"/>
                  </a:lnTo>
                  <a:lnTo>
                    <a:pt x="14764" y="58339"/>
                  </a:lnTo>
                  <a:lnTo>
                    <a:pt x="18098" y="57705"/>
                  </a:lnTo>
                  <a:lnTo>
                    <a:pt x="21352" y="56196"/>
                  </a:lnTo>
                  <a:lnTo>
                    <a:pt x="24131" y="53814"/>
                  </a:lnTo>
                  <a:lnTo>
                    <a:pt x="26352" y="50800"/>
                  </a:lnTo>
                  <a:lnTo>
                    <a:pt x="25003" y="49767"/>
                  </a:lnTo>
                  <a:lnTo>
                    <a:pt x="22781" y="51989"/>
                  </a:lnTo>
                  <a:lnTo>
                    <a:pt x="18971" y="53181"/>
                  </a:lnTo>
                  <a:lnTo>
                    <a:pt x="16827" y="52703"/>
                  </a:lnTo>
                  <a:lnTo>
                    <a:pt x="15400" y="51593"/>
                  </a:lnTo>
                  <a:lnTo>
                    <a:pt x="14129" y="47941"/>
                  </a:lnTo>
                  <a:lnTo>
                    <a:pt x="13971" y="44289"/>
                  </a:lnTo>
                  <a:lnTo>
                    <a:pt x="13971" y="15953"/>
                  </a:lnTo>
                  <a:lnTo>
                    <a:pt x="23971" y="15953"/>
                  </a:lnTo>
                  <a:lnTo>
                    <a:pt x="23971" y="12778"/>
                  </a:lnTo>
                  <a:lnTo>
                    <a:pt x="13971" y="12778"/>
                  </a:lnTo>
                  <a:lnTo>
                    <a:pt x="13971"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3307" name="Shape 8047"/>
            <p:cNvSpPr/>
            <p:nvPr/>
          </p:nvSpPr>
          <p:spPr>
            <a:xfrm>
              <a:off x="2675587" y="7176658"/>
              <a:ext cx="43656" cy="46513"/>
            </a:xfrm>
            <a:custGeom>
              <a:avLst/>
              <a:gdLst/>
              <a:ahLst/>
              <a:cxnLst/>
              <a:rect l="0" t="0" r="0" b="0"/>
              <a:pathLst>
                <a:path w="43656" h="46513">
                  <a:moveTo>
                    <a:pt x="21431" y="0"/>
                  </a:moveTo>
                  <a:lnTo>
                    <a:pt x="20637" y="2698"/>
                  </a:lnTo>
                  <a:lnTo>
                    <a:pt x="24844" y="3571"/>
                  </a:lnTo>
                  <a:lnTo>
                    <a:pt x="28337" y="6032"/>
                  </a:lnTo>
                  <a:lnTo>
                    <a:pt x="31114" y="9683"/>
                  </a:lnTo>
                  <a:lnTo>
                    <a:pt x="33178" y="14367"/>
                  </a:lnTo>
                  <a:lnTo>
                    <a:pt x="34369" y="19843"/>
                  </a:lnTo>
                  <a:lnTo>
                    <a:pt x="34766" y="25796"/>
                  </a:lnTo>
                  <a:lnTo>
                    <a:pt x="34211" y="32067"/>
                  </a:lnTo>
                  <a:lnTo>
                    <a:pt x="32861" y="36751"/>
                  </a:lnTo>
                  <a:lnTo>
                    <a:pt x="30797" y="40083"/>
                  </a:lnTo>
                  <a:lnTo>
                    <a:pt x="28337" y="42227"/>
                  </a:lnTo>
                  <a:lnTo>
                    <a:pt x="25717" y="43417"/>
                  </a:lnTo>
                  <a:lnTo>
                    <a:pt x="23098" y="43736"/>
                  </a:lnTo>
                  <a:lnTo>
                    <a:pt x="19050" y="42942"/>
                  </a:lnTo>
                  <a:lnTo>
                    <a:pt x="15875" y="40798"/>
                  </a:lnTo>
                  <a:lnTo>
                    <a:pt x="13335" y="37544"/>
                  </a:lnTo>
                  <a:lnTo>
                    <a:pt x="11509" y="33654"/>
                  </a:lnTo>
                  <a:lnTo>
                    <a:pt x="9446" y="25241"/>
                  </a:lnTo>
                  <a:lnTo>
                    <a:pt x="9048" y="21351"/>
                  </a:lnTo>
                  <a:lnTo>
                    <a:pt x="8889" y="18176"/>
                  </a:lnTo>
                  <a:lnTo>
                    <a:pt x="9128" y="14526"/>
                  </a:lnTo>
                  <a:lnTo>
                    <a:pt x="9842" y="11429"/>
                  </a:lnTo>
                  <a:lnTo>
                    <a:pt x="12382" y="6588"/>
                  </a:lnTo>
                  <a:lnTo>
                    <a:pt x="16113" y="3651"/>
                  </a:lnTo>
                  <a:lnTo>
                    <a:pt x="18256" y="2936"/>
                  </a:lnTo>
                  <a:lnTo>
                    <a:pt x="20637" y="2698"/>
                  </a:lnTo>
                  <a:lnTo>
                    <a:pt x="21431" y="0"/>
                  </a:lnTo>
                  <a:lnTo>
                    <a:pt x="15239" y="793"/>
                  </a:lnTo>
                  <a:lnTo>
                    <a:pt x="9922" y="3255"/>
                  </a:lnTo>
                  <a:lnTo>
                    <a:pt x="5714" y="6905"/>
                  </a:lnTo>
                  <a:lnTo>
                    <a:pt x="2619" y="11588"/>
                  </a:lnTo>
                  <a:lnTo>
                    <a:pt x="635" y="16986"/>
                  </a:lnTo>
                  <a:lnTo>
                    <a:pt x="0" y="22938"/>
                  </a:lnTo>
                  <a:lnTo>
                    <a:pt x="715" y="29288"/>
                  </a:lnTo>
                  <a:lnTo>
                    <a:pt x="2778" y="35005"/>
                  </a:lnTo>
                  <a:lnTo>
                    <a:pt x="6032" y="39687"/>
                  </a:lnTo>
                  <a:lnTo>
                    <a:pt x="10398" y="43338"/>
                  </a:lnTo>
                  <a:lnTo>
                    <a:pt x="15637" y="45640"/>
                  </a:lnTo>
                  <a:lnTo>
                    <a:pt x="21669" y="46513"/>
                  </a:lnTo>
                  <a:lnTo>
                    <a:pt x="28575" y="45402"/>
                  </a:lnTo>
                  <a:lnTo>
                    <a:pt x="34052" y="42544"/>
                  </a:lnTo>
                  <a:lnTo>
                    <a:pt x="38338" y="38417"/>
                  </a:lnTo>
                  <a:lnTo>
                    <a:pt x="41275" y="33417"/>
                  </a:lnTo>
                  <a:lnTo>
                    <a:pt x="43101" y="28019"/>
                  </a:lnTo>
                  <a:lnTo>
                    <a:pt x="43656" y="22938"/>
                  </a:lnTo>
                  <a:lnTo>
                    <a:pt x="43179" y="17779"/>
                  </a:lnTo>
                  <a:lnTo>
                    <a:pt x="41990" y="13255"/>
                  </a:lnTo>
                  <a:lnTo>
                    <a:pt x="40084" y="9366"/>
                  </a:lnTo>
                  <a:lnTo>
                    <a:pt x="37386" y="6032"/>
                  </a:lnTo>
                  <a:lnTo>
                    <a:pt x="34131" y="3413"/>
                  </a:lnTo>
                  <a:lnTo>
                    <a:pt x="30401" y="150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3308" name="Shape 8048"/>
            <p:cNvSpPr/>
            <p:nvPr/>
          </p:nvSpPr>
          <p:spPr>
            <a:xfrm>
              <a:off x="2607007" y="7176658"/>
              <a:ext cx="40163" cy="46513"/>
            </a:xfrm>
            <a:custGeom>
              <a:avLst/>
              <a:gdLst/>
              <a:ahLst/>
              <a:cxnLst/>
              <a:rect l="0" t="0" r="0" b="0"/>
              <a:pathLst>
                <a:path w="40163" h="46513">
                  <a:moveTo>
                    <a:pt x="18097" y="0"/>
                  </a:moveTo>
                  <a:lnTo>
                    <a:pt x="12858" y="476"/>
                  </a:lnTo>
                  <a:lnTo>
                    <a:pt x="8731" y="1904"/>
                  </a:lnTo>
                  <a:lnTo>
                    <a:pt x="5636" y="3968"/>
                  </a:lnTo>
                  <a:lnTo>
                    <a:pt x="3572" y="6350"/>
                  </a:lnTo>
                  <a:lnTo>
                    <a:pt x="2302" y="8731"/>
                  </a:lnTo>
                  <a:lnTo>
                    <a:pt x="1904" y="10953"/>
                  </a:lnTo>
                  <a:lnTo>
                    <a:pt x="2143" y="12302"/>
                  </a:lnTo>
                  <a:lnTo>
                    <a:pt x="2937" y="13732"/>
                  </a:lnTo>
                  <a:lnTo>
                    <a:pt x="4207" y="14842"/>
                  </a:lnTo>
                  <a:lnTo>
                    <a:pt x="6191" y="15319"/>
                  </a:lnTo>
                  <a:lnTo>
                    <a:pt x="7937" y="14922"/>
                  </a:lnTo>
                  <a:lnTo>
                    <a:pt x="9366" y="13890"/>
                  </a:lnTo>
                  <a:lnTo>
                    <a:pt x="10318" y="12541"/>
                  </a:lnTo>
                  <a:lnTo>
                    <a:pt x="10636" y="11032"/>
                  </a:lnTo>
                  <a:lnTo>
                    <a:pt x="10398" y="9286"/>
                  </a:lnTo>
                  <a:lnTo>
                    <a:pt x="10159" y="7223"/>
                  </a:lnTo>
                  <a:lnTo>
                    <a:pt x="10794" y="5158"/>
                  </a:lnTo>
                  <a:lnTo>
                    <a:pt x="12382" y="3651"/>
                  </a:lnTo>
                  <a:lnTo>
                    <a:pt x="14684" y="2619"/>
                  </a:lnTo>
                  <a:lnTo>
                    <a:pt x="17144" y="2301"/>
                  </a:lnTo>
                  <a:lnTo>
                    <a:pt x="19684" y="2619"/>
                  </a:lnTo>
                  <a:lnTo>
                    <a:pt x="22146" y="3810"/>
                  </a:lnTo>
                  <a:lnTo>
                    <a:pt x="24051" y="6269"/>
                  </a:lnTo>
                  <a:lnTo>
                    <a:pt x="24764" y="10557"/>
                  </a:lnTo>
                  <a:lnTo>
                    <a:pt x="24764" y="16588"/>
                  </a:lnTo>
                  <a:lnTo>
                    <a:pt x="24029" y="16878"/>
                  </a:lnTo>
                  <a:lnTo>
                    <a:pt x="24764" y="18969"/>
                  </a:lnTo>
                  <a:lnTo>
                    <a:pt x="24764" y="33337"/>
                  </a:lnTo>
                  <a:lnTo>
                    <a:pt x="24686" y="35242"/>
                  </a:lnTo>
                  <a:lnTo>
                    <a:pt x="24288" y="36751"/>
                  </a:lnTo>
                  <a:lnTo>
                    <a:pt x="23257" y="37861"/>
                  </a:lnTo>
                  <a:lnTo>
                    <a:pt x="21431" y="38973"/>
                  </a:lnTo>
                  <a:lnTo>
                    <a:pt x="18812" y="40004"/>
                  </a:lnTo>
                  <a:lnTo>
                    <a:pt x="15319" y="40798"/>
                  </a:lnTo>
                  <a:lnTo>
                    <a:pt x="12779" y="40242"/>
                  </a:lnTo>
                  <a:lnTo>
                    <a:pt x="10716" y="38655"/>
                  </a:lnTo>
                  <a:lnTo>
                    <a:pt x="9287" y="36194"/>
                  </a:lnTo>
                  <a:lnTo>
                    <a:pt x="8731" y="33019"/>
                  </a:lnTo>
                  <a:lnTo>
                    <a:pt x="8731" y="32861"/>
                  </a:lnTo>
                  <a:lnTo>
                    <a:pt x="8889" y="31036"/>
                  </a:lnTo>
                  <a:lnTo>
                    <a:pt x="9604" y="28892"/>
                  </a:lnTo>
                  <a:lnTo>
                    <a:pt x="11192" y="26511"/>
                  </a:lnTo>
                  <a:lnTo>
                    <a:pt x="13969" y="24051"/>
                  </a:lnTo>
                  <a:lnTo>
                    <a:pt x="18414" y="21511"/>
                  </a:lnTo>
                  <a:lnTo>
                    <a:pt x="24764" y="18969"/>
                  </a:lnTo>
                  <a:lnTo>
                    <a:pt x="24029" y="16878"/>
                  </a:lnTo>
                  <a:lnTo>
                    <a:pt x="17303" y="19526"/>
                  </a:lnTo>
                  <a:lnTo>
                    <a:pt x="11192" y="22305"/>
                  </a:lnTo>
                  <a:lnTo>
                    <a:pt x="6350" y="25082"/>
                  </a:lnTo>
                  <a:lnTo>
                    <a:pt x="2857" y="28177"/>
                  </a:lnTo>
                  <a:lnTo>
                    <a:pt x="714" y="31830"/>
                  </a:lnTo>
                  <a:lnTo>
                    <a:pt x="0" y="36194"/>
                  </a:lnTo>
                  <a:lnTo>
                    <a:pt x="952" y="40561"/>
                  </a:lnTo>
                  <a:lnTo>
                    <a:pt x="3333" y="43814"/>
                  </a:lnTo>
                  <a:lnTo>
                    <a:pt x="6667" y="45878"/>
                  </a:lnTo>
                  <a:lnTo>
                    <a:pt x="10557" y="46513"/>
                  </a:lnTo>
                  <a:lnTo>
                    <a:pt x="14604" y="45878"/>
                  </a:lnTo>
                  <a:lnTo>
                    <a:pt x="18414" y="44132"/>
                  </a:lnTo>
                  <a:lnTo>
                    <a:pt x="24923" y="39290"/>
                  </a:lnTo>
                  <a:lnTo>
                    <a:pt x="25400" y="42307"/>
                  </a:lnTo>
                  <a:lnTo>
                    <a:pt x="26352" y="44369"/>
                  </a:lnTo>
                  <a:lnTo>
                    <a:pt x="27622" y="45640"/>
                  </a:lnTo>
                  <a:lnTo>
                    <a:pt x="28972" y="46276"/>
                  </a:lnTo>
                  <a:lnTo>
                    <a:pt x="31353" y="46513"/>
                  </a:lnTo>
                  <a:lnTo>
                    <a:pt x="32782" y="46354"/>
                  </a:lnTo>
                  <a:lnTo>
                    <a:pt x="34766" y="45798"/>
                  </a:lnTo>
                  <a:lnTo>
                    <a:pt x="37227" y="44369"/>
                  </a:lnTo>
                  <a:lnTo>
                    <a:pt x="40163" y="41592"/>
                  </a:lnTo>
                  <a:lnTo>
                    <a:pt x="40163" y="38973"/>
                  </a:lnTo>
                  <a:lnTo>
                    <a:pt x="38338" y="40242"/>
                  </a:lnTo>
                  <a:lnTo>
                    <a:pt x="35718" y="40877"/>
                  </a:lnTo>
                  <a:lnTo>
                    <a:pt x="34052" y="40401"/>
                  </a:lnTo>
                  <a:lnTo>
                    <a:pt x="33178" y="39052"/>
                  </a:lnTo>
                  <a:lnTo>
                    <a:pt x="32861" y="35163"/>
                  </a:lnTo>
                  <a:lnTo>
                    <a:pt x="32861" y="15794"/>
                  </a:lnTo>
                  <a:lnTo>
                    <a:pt x="32306" y="9048"/>
                  </a:lnTo>
                  <a:lnTo>
                    <a:pt x="31036" y="5636"/>
                  </a:lnTo>
                  <a:lnTo>
                    <a:pt x="28496" y="2698"/>
                  </a:lnTo>
                  <a:lnTo>
                    <a:pt x="26669" y="1507"/>
                  </a:lnTo>
                  <a:lnTo>
                    <a:pt x="24288" y="713"/>
                  </a:lnTo>
                  <a:lnTo>
                    <a:pt x="21431" y="158"/>
                  </a:lnTo>
                  <a:lnTo>
                    <a:pt x="18097" y="0"/>
                  </a:lnTo>
                  <a:close/>
                </a:path>
              </a:pathLst>
            </a:custGeom>
            <a:solidFill>
              <a:srgbClr val="000000"/>
            </a:solidFill>
          </p:spPr>
          <p:txBody>
            <a:bodyPr vert="horz" lIns="91440" tIns="45720" rIns="91440" bIns="45720" anchor="t"/>
            <a:lstStyle/>
            <a:p>
              <a:endParaRPr lang="en-IN"/>
            </a:p>
          </p:txBody>
        </p:sp>
        <p:sp>
          <p:nvSpPr>
            <p:cNvPr id="3309" name="Shape 8049"/>
            <p:cNvSpPr/>
            <p:nvPr/>
          </p:nvSpPr>
          <p:spPr>
            <a:xfrm>
              <a:off x="2577242" y="7176658"/>
              <a:ext cx="23494" cy="45561"/>
            </a:xfrm>
            <a:custGeom>
              <a:avLst/>
              <a:gdLst/>
              <a:ahLst/>
              <a:cxnLst/>
              <a:rect l="0" t="0" r="0" b="0"/>
              <a:pathLst>
                <a:path w="23494" h="45561">
                  <a:moveTo>
                    <a:pt x="15716" y="0"/>
                  </a:moveTo>
                  <a:lnTo>
                    <a:pt x="396" y="5397"/>
                  </a:lnTo>
                  <a:lnTo>
                    <a:pt x="396" y="6905"/>
                  </a:lnTo>
                  <a:lnTo>
                    <a:pt x="4365" y="6508"/>
                  </a:lnTo>
                  <a:lnTo>
                    <a:pt x="5556" y="6588"/>
                  </a:lnTo>
                  <a:lnTo>
                    <a:pt x="6667" y="7302"/>
                  </a:lnTo>
                  <a:lnTo>
                    <a:pt x="7461" y="9048"/>
                  </a:lnTo>
                  <a:lnTo>
                    <a:pt x="7778" y="12461"/>
                  </a:lnTo>
                  <a:lnTo>
                    <a:pt x="7778" y="35401"/>
                  </a:lnTo>
                  <a:lnTo>
                    <a:pt x="7619" y="38655"/>
                  </a:lnTo>
                  <a:lnTo>
                    <a:pt x="7143" y="41036"/>
                  </a:lnTo>
                  <a:lnTo>
                    <a:pt x="6191" y="42544"/>
                  </a:lnTo>
                  <a:lnTo>
                    <a:pt x="4762" y="43417"/>
                  </a:lnTo>
                  <a:lnTo>
                    <a:pt x="2777" y="43814"/>
                  </a:lnTo>
                  <a:lnTo>
                    <a:pt x="0" y="44052"/>
                  </a:lnTo>
                  <a:lnTo>
                    <a:pt x="0" y="45561"/>
                  </a:lnTo>
                  <a:lnTo>
                    <a:pt x="23494" y="45561"/>
                  </a:lnTo>
                  <a:lnTo>
                    <a:pt x="23494" y="44052"/>
                  </a:lnTo>
                  <a:lnTo>
                    <a:pt x="19446" y="43417"/>
                  </a:lnTo>
                  <a:lnTo>
                    <a:pt x="17223" y="41988"/>
                  </a:lnTo>
                  <a:lnTo>
                    <a:pt x="16351" y="39448"/>
                  </a:lnTo>
                  <a:lnTo>
                    <a:pt x="16112" y="35401"/>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3310" name="Shape 8050"/>
            <p:cNvSpPr/>
            <p:nvPr/>
          </p:nvSpPr>
          <p:spPr>
            <a:xfrm>
              <a:off x="2501836" y="7176658"/>
              <a:ext cx="39528" cy="46513"/>
            </a:xfrm>
            <a:custGeom>
              <a:avLst/>
              <a:gdLst/>
              <a:ahLst/>
              <a:cxnLst/>
              <a:rect l="0" t="0" r="0" b="0"/>
              <a:pathLst>
                <a:path w="39528" h="46513">
                  <a:moveTo>
                    <a:pt x="20240" y="0"/>
                  </a:moveTo>
                  <a:lnTo>
                    <a:pt x="18017" y="3492"/>
                  </a:lnTo>
                  <a:lnTo>
                    <a:pt x="21431" y="4048"/>
                  </a:lnTo>
                  <a:lnTo>
                    <a:pt x="23812" y="5476"/>
                  </a:lnTo>
                  <a:lnTo>
                    <a:pt x="25478" y="7461"/>
                  </a:lnTo>
                  <a:lnTo>
                    <a:pt x="26511" y="9842"/>
                  </a:lnTo>
                  <a:lnTo>
                    <a:pt x="27542" y="14922"/>
                  </a:lnTo>
                  <a:lnTo>
                    <a:pt x="7143" y="14922"/>
                  </a:lnTo>
                  <a:lnTo>
                    <a:pt x="7857" y="11986"/>
                  </a:lnTo>
                  <a:lnTo>
                    <a:pt x="8731" y="9444"/>
                  </a:lnTo>
                  <a:lnTo>
                    <a:pt x="9842" y="7461"/>
                  </a:lnTo>
                  <a:lnTo>
                    <a:pt x="11112" y="5952"/>
                  </a:lnTo>
                  <a:lnTo>
                    <a:pt x="14287" y="4127"/>
                  </a:lnTo>
                  <a:lnTo>
                    <a:pt x="18017" y="3492"/>
                  </a:lnTo>
                  <a:lnTo>
                    <a:pt x="20240" y="0"/>
                  </a:lnTo>
                  <a:lnTo>
                    <a:pt x="15953" y="476"/>
                  </a:lnTo>
                  <a:lnTo>
                    <a:pt x="11429" y="2222"/>
                  </a:lnTo>
                  <a:lnTo>
                    <a:pt x="7143" y="5238"/>
                  </a:lnTo>
                  <a:lnTo>
                    <a:pt x="3492" y="9842"/>
                  </a:lnTo>
                  <a:lnTo>
                    <a:pt x="1031" y="16113"/>
                  </a:lnTo>
                  <a:lnTo>
                    <a:pt x="0" y="24367"/>
                  </a:lnTo>
                  <a:lnTo>
                    <a:pt x="396" y="29368"/>
                  </a:lnTo>
                  <a:lnTo>
                    <a:pt x="1348" y="33733"/>
                  </a:lnTo>
                  <a:lnTo>
                    <a:pt x="2857" y="37464"/>
                  </a:lnTo>
                  <a:lnTo>
                    <a:pt x="5079" y="40639"/>
                  </a:lnTo>
                  <a:lnTo>
                    <a:pt x="7778" y="43179"/>
                  </a:lnTo>
                  <a:lnTo>
                    <a:pt x="10953" y="45005"/>
                  </a:lnTo>
                  <a:lnTo>
                    <a:pt x="14524" y="46117"/>
                  </a:lnTo>
                  <a:lnTo>
                    <a:pt x="18493" y="46513"/>
                  </a:lnTo>
                  <a:lnTo>
                    <a:pt x="23494" y="45878"/>
                  </a:lnTo>
                  <a:lnTo>
                    <a:pt x="27701" y="44369"/>
                  </a:lnTo>
                  <a:lnTo>
                    <a:pt x="31193" y="42068"/>
                  </a:lnTo>
                  <a:lnTo>
                    <a:pt x="33972" y="39369"/>
                  </a:lnTo>
                  <a:lnTo>
                    <a:pt x="36194" y="36592"/>
                  </a:lnTo>
                  <a:lnTo>
                    <a:pt x="37782" y="33892"/>
                  </a:lnTo>
                  <a:lnTo>
                    <a:pt x="38893" y="31591"/>
                  </a:lnTo>
                  <a:lnTo>
                    <a:pt x="39528" y="30003"/>
                  </a:lnTo>
                  <a:lnTo>
                    <a:pt x="37941" y="29288"/>
                  </a:lnTo>
                  <a:lnTo>
                    <a:pt x="34925" y="33576"/>
                  </a:lnTo>
                  <a:lnTo>
                    <a:pt x="32702" y="35877"/>
                  </a:lnTo>
                  <a:lnTo>
                    <a:pt x="30003" y="37782"/>
                  </a:lnTo>
                  <a:lnTo>
                    <a:pt x="26590" y="39132"/>
                  </a:lnTo>
                  <a:lnTo>
                    <a:pt x="22621" y="39687"/>
                  </a:lnTo>
                  <a:lnTo>
                    <a:pt x="19208" y="39290"/>
                  </a:lnTo>
                  <a:lnTo>
                    <a:pt x="15875" y="38019"/>
                  </a:lnTo>
                  <a:lnTo>
                    <a:pt x="12700" y="35480"/>
                  </a:lnTo>
                  <a:lnTo>
                    <a:pt x="10001" y="31511"/>
                  </a:lnTo>
                  <a:lnTo>
                    <a:pt x="8889" y="28892"/>
                  </a:lnTo>
                  <a:lnTo>
                    <a:pt x="7937" y="25796"/>
                  </a:lnTo>
                  <a:lnTo>
                    <a:pt x="7302" y="22225"/>
                  </a:lnTo>
                  <a:lnTo>
                    <a:pt x="6826" y="18097"/>
                  </a:lnTo>
                  <a:lnTo>
                    <a:pt x="37623" y="18097"/>
                  </a:lnTo>
                  <a:lnTo>
                    <a:pt x="36988" y="13652"/>
                  </a:lnTo>
                  <a:lnTo>
                    <a:pt x="35797" y="9842"/>
                  </a:lnTo>
                  <a:lnTo>
                    <a:pt x="34131" y="6667"/>
                  </a:lnTo>
                  <a:lnTo>
                    <a:pt x="32067" y="4207"/>
                  </a:lnTo>
                  <a:lnTo>
                    <a:pt x="29527" y="2301"/>
                  </a:lnTo>
                  <a:lnTo>
                    <a:pt x="26748" y="95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3311" name="Shape 8051"/>
            <p:cNvSpPr/>
            <p:nvPr/>
          </p:nvSpPr>
          <p:spPr>
            <a:xfrm>
              <a:off x="2387139" y="7176658"/>
              <a:ext cx="40084" cy="46513"/>
            </a:xfrm>
            <a:custGeom>
              <a:avLst/>
              <a:gdLst/>
              <a:ahLst/>
              <a:cxnLst/>
              <a:rect l="0" t="0" r="0" b="0"/>
              <a:pathLst>
                <a:path w="40084" h="46513">
                  <a:moveTo>
                    <a:pt x="18018" y="0"/>
                  </a:moveTo>
                  <a:lnTo>
                    <a:pt x="12858" y="476"/>
                  </a:lnTo>
                  <a:lnTo>
                    <a:pt x="8731" y="1904"/>
                  </a:lnTo>
                  <a:lnTo>
                    <a:pt x="5636" y="3968"/>
                  </a:lnTo>
                  <a:lnTo>
                    <a:pt x="3492" y="6350"/>
                  </a:lnTo>
                  <a:lnTo>
                    <a:pt x="2302" y="8731"/>
                  </a:lnTo>
                  <a:lnTo>
                    <a:pt x="1904" y="10953"/>
                  </a:lnTo>
                  <a:lnTo>
                    <a:pt x="2857" y="13732"/>
                  </a:lnTo>
                  <a:lnTo>
                    <a:pt x="4127" y="14842"/>
                  </a:lnTo>
                  <a:lnTo>
                    <a:pt x="6112" y="15319"/>
                  </a:lnTo>
                  <a:lnTo>
                    <a:pt x="7937" y="14922"/>
                  </a:lnTo>
                  <a:lnTo>
                    <a:pt x="9366" y="13890"/>
                  </a:lnTo>
                  <a:lnTo>
                    <a:pt x="10239" y="12541"/>
                  </a:lnTo>
                  <a:lnTo>
                    <a:pt x="10557" y="11032"/>
                  </a:lnTo>
                  <a:lnTo>
                    <a:pt x="10318" y="9286"/>
                  </a:lnTo>
                  <a:lnTo>
                    <a:pt x="10081" y="7223"/>
                  </a:lnTo>
                  <a:lnTo>
                    <a:pt x="10716" y="5158"/>
                  </a:lnTo>
                  <a:lnTo>
                    <a:pt x="12382" y="3651"/>
                  </a:lnTo>
                  <a:lnTo>
                    <a:pt x="14684" y="2619"/>
                  </a:lnTo>
                  <a:lnTo>
                    <a:pt x="17144" y="2301"/>
                  </a:lnTo>
                  <a:lnTo>
                    <a:pt x="19606" y="2619"/>
                  </a:lnTo>
                  <a:lnTo>
                    <a:pt x="22066" y="3810"/>
                  </a:lnTo>
                  <a:lnTo>
                    <a:pt x="23971" y="6269"/>
                  </a:lnTo>
                  <a:lnTo>
                    <a:pt x="24764" y="10557"/>
                  </a:lnTo>
                  <a:lnTo>
                    <a:pt x="24764" y="16588"/>
                  </a:lnTo>
                  <a:lnTo>
                    <a:pt x="24022" y="16881"/>
                  </a:lnTo>
                  <a:lnTo>
                    <a:pt x="24764" y="18969"/>
                  </a:lnTo>
                  <a:lnTo>
                    <a:pt x="24764" y="33337"/>
                  </a:lnTo>
                  <a:lnTo>
                    <a:pt x="24686" y="35242"/>
                  </a:lnTo>
                  <a:lnTo>
                    <a:pt x="24209" y="36751"/>
                  </a:lnTo>
                  <a:lnTo>
                    <a:pt x="23177" y="37861"/>
                  </a:lnTo>
                  <a:lnTo>
                    <a:pt x="21352" y="38973"/>
                  </a:lnTo>
                  <a:lnTo>
                    <a:pt x="20319" y="39448"/>
                  </a:lnTo>
                  <a:lnTo>
                    <a:pt x="18732" y="40004"/>
                  </a:lnTo>
                  <a:lnTo>
                    <a:pt x="15239" y="40798"/>
                  </a:lnTo>
                  <a:lnTo>
                    <a:pt x="12700" y="40242"/>
                  </a:lnTo>
                  <a:lnTo>
                    <a:pt x="10636" y="38655"/>
                  </a:lnTo>
                  <a:lnTo>
                    <a:pt x="9287" y="36194"/>
                  </a:lnTo>
                  <a:lnTo>
                    <a:pt x="8731" y="33019"/>
                  </a:lnTo>
                  <a:lnTo>
                    <a:pt x="8731" y="32861"/>
                  </a:lnTo>
                  <a:lnTo>
                    <a:pt x="8889" y="31036"/>
                  </a:lnTo>
                  <a:lnTo>
                    <a:pt x="9525" y="28892"/>
                  </a:lnTo>
                  <a:lnTo>
                    <a:pt x="11112" y="26511"/>
                  </a:lnTo>
                  <a:lnTo>
                    <a:pt x="13969" y="24051"/>
                  </a:lnTo>
                  <a:lnTo>
                    <a:pt x="15954" y="22780"/>
                  </a:lnTo>
                  <a:lnTo>
                    <a:pt x="18414" y="21511"/>
                  </a:lnTo>
                  <a:lnTo>
                    <a:pt x="21352" y="20240"/>
                  </a:lnTo>
                  <a:lnTo>
                    <a:pt x="24764" y="18969"/>
                  </a:lnTo>
                  <a:lnTo>
                    <a:pt x="24022" y="16881"/>
                  </a:lnTo>
                  <a:lnTo>
                    <a:pt x="17303" y="19526"/>
                  </a:lnTo>
                  <a:lnTo>
                    <a:pt x="11112" y="22305"/>
                  </a:lnTo>
                  <a:lnTo>
                    <a:pt x="6271" y="25082"/>
                  </a:lnTo>
                  <a:lnTo>
                    <a:pt x="2778" y="28177"/>
                  </a:lnTo>
                  <a:lnTo>
                    <a:pt x="714" y="31830"/>
                  </a:lnTo>
                  <a:lnTo>
                    <a:pt x="0" y="36194"/>
                  </a:lnTo>
                  <a:lnTo>
                    <a:pt x="952" y="40561"/>
                  </a:lnTo>
                  <a:lnTo>
                    <a:pt x="3254" y="43814"/>
                  </a:lnTo>
                  <a:lnTo>
                    <a:pt x="6588" y="45878"/>
                  </a:lnTo>
                  <a:lnTo>
                    <a:pt x="10477" y="46513"/>
                  </a:lnTo>
                  <a:lnTo>
                    <a:pt x="14526" y="45878"/>
                  </a:lnTo>
                  <a:lnTo>
                    <a:pt x="18336" y="44132"/>
                  </a:lnTo>
                  <a:lnTo>
                    <a:pt x="21828" y="41830"/>
                  </a:lnTo>
                  <a:lnTo>
                    <a:pt x="24844" y="39290"/>
                  </a:lnTo>
                  <a:lnTo>
                    <a:pt x="25400" y="42307"/>
                  </a:lnTo>
                  <a:lnTo>
                    <a:pt x="26352" y="44369"/>
                  </a:lnTo>
                  <a:lnTo>
                    <a:pt x="27622" y="45640"/>
                  </a:lnTo>
                  <a:lnTo>
                    <a:pt x="28892" y="46276"/>
                  </a:lnTo>
                  <a:lnTo>
                    <a:pt x="31273" y="46513"/>
                  </a:lnTo>
                  <a:lnTo>
                    <a:pt x="32782" y="46354"/>
                  </a:lnTo>
                  <a:lnTo>
                    <a:pt x="34687" y="45798"/>
                  </a:lnTo>
                  <a:lnTo>
                    <a:pt x="37147" y="44369"/>
                  </a:lnTo>
                  <a:lnTo>
                    <a:pt x="40084" y="41592"/>
                  </a:lnTo>
                  <a:lnTo>
                    <a:pt x="40084" y="38973"/>
                  </a:lnTo>
                  <a:lnTo>
                    <a:pt x="38258" y="40242"/>
                  </a:lnTo>
                  <a:lnTo>
                    <a:pt x="35639" y="40877"/>
                  </a:lnTo>
                  <a:lnTo>
                    <a:pt x="33972" y="40401"/>
                  </a:lnTo>
                  <a:lnTo>
                    <a:pt x="33099" y="39052"/>
                  </a:lnTo>
                  <a:lnTo>
                    <a:pt x="32782" y="35163"/>
                  </a:lnTo>
                  <a:lnTo>
                    <a:pt x="32782" y="15794"/>
                  </a:lnTo>
                  <a:lnTo>
                    <a:pt x="32226" y="9048"/>
                  </a:lnTo>
                  <a:lnTo>
                    <a:pt x="30956" y="5636"/>
                  </a:lnTo>
                  <a:lnTo>
                    <a:pt x="28416" y="2698"/>
                  </a:lnTo>
                  <a:lnTo>
                    <a:pt x="26591" y="1507"/>
                  </a:lnTo>
                  <a:lnTo>
                    <a:pt x="24209" y="713"/>
                  </a:lnTo>
                  <a:lnTo>
                    <a:pt x="21352" y="158"/>
                  </a:lnTo>
                  <a:lnTo>
                    <a:pt x="18018" y="0"/>
                  </a:lnTo>
                  <a:close/>
                </a:path>
              </a:pathLst>
            </a:custGeom>
            <a:solidFill>
              <a:srgbClr val="000000"/>
            </a:solidFill>
          </p:spPr>
          <p:txBody>
            <a:bodyPr vert="horz" lIns="91440" tIns="45720" rIns="91440" bIns="45720" anchor="t"/>
            <a:lstStyle/>
            <a:p>
              <a:endParaRPr lang="en-IN"/>
            </a:p>
          </p:txBody>
        </p:sp>
        <p:sp>
          <p:nvSpPr>
            <p:cNvPr id="3312" name="Shape 8052"/>
            <p:cNvSpPr/>
            <p:nvPr/>
          </p:nvSpPr>
          <p:spPr>
            <a:xfrm>
              <a:off x="2137504" y="7154513"/>
              <a:ext cx="45958" cy="68658"/>
            </a:xfrm>
            <a:custGeom>
              <a:avLst/>
              <a:gdLst/>
              <a:ahLst/>
              <a:cxnLst/>
              <a:rect l="0" t="0" r="0" b="0"/>
              <a:pathLst>
                <a:path w="45958" h="68658">
                  <a:moveTo>
                    <a:pt x="38815" y="0"/>
                  </a:moveTo>
                  <a:lnTo>
                    <a:pt x="24289" y="4364"/>
                  </a:lnTo>
                  <a:lnTo>
                    <a:pt x="24289" y="5952"/>
                  </a:lnTo>
                  <a:lnTo>
                    <a:pt x="26671" y="5872"/>
                  </a:lnTo>
                  <a:lnTo>
                    <a:pt x="29210" y="6189"/>
                  </a:lnTo>
                  <a:lnTo>
                    <a:pt x="30481" y="7222"/>
                  </a:lnTo>
                  <a:lnTo>
                    <a:pt x="31036" y="10873"/>
                  </a:lnTo>
                  <a:lnTo>
                    <a:pt x="31036" y="26352"/>
                  </a:lnTo>
                  <a:lnTo>
                    <a:pt x="28575" y="24446"/>
                  </a:lnTo>
                  <a:lnTo>
                    <a:pt x="26115" y="23177"/>
                  </a:lnTo>
                  <a:lnTo>
                    <a:pt x="23496" y="22383"/>
                  </a:lnTo>
                  <a:lnTo>
                    <a:pt x="22631" y="22315"/>
                  </a:lnTo>
                  <a:lnTo>
                    <a:pt x="20797" y="24843"/>
                  </a:lnTo>
                  <a:lnTo>
                    <a:pt x="24289" y="25478"/>
                  </a:lnTo>
                  <a:lnTo>
                    <a:pt x="27385" y="27303"/>
                  </a:lnTo>
                  <a:lnTo>
                    <a:pt x="29766" y="30399"/>
                  </a:lnTo>
                  <a:lnTo>
                    <a:pt x="31036" y="34764"/>
                  </a:lnTo>
                  <a:lnTo>
                    <a:pt x="31036" y="57546"/>
                  </a:lnTo>
                  <a:lnTo>
                    <a:pt x="29846" y="60006"/>
                  </a:lnTo>
                  <a:lnTo>
                    <a:pt x="27861" y="61912"/>
                  </a:lnTo>
                  <a:lnTo>
                    <a:pt x="25162" y="63102"/>
                  </a:lnTo>
                  <a:lnTo>
                    <a:pt x="22146" y="63500"/>
                  </a:lnTo>
                  <a:lnTo>
                    <a:pt x="18891" y="63022"/>
                  </a:lnTo>
                  <a:lnTo>
                    <a:pt x="15716" y="61514"/>
                  </a:lnTo>
                  <a:lnTo>
                    <a:pt x="12938" y="58896"/>
                  </a:lnTo>
                  <a:lnTo>
                    <a:pt x="10637" y="55006"/>
                  </a:lnTo>
                  <a:lnTo>
                    <a:pt x="9128" y="49846"/>
                  </a:lnTo>
                  <a:lnTo>
                    <a:pt x="8493" y="43178"/>
                  </a:lnTo>
                  <a:lnTo>
                    <a:pt x="9050" y="37146"/>
                  </a:lnTo>
                  <a:lnTo>
                    <a:pt x="10478" y="32463"/>
                  </a:lnTo>
                  <a:lnTo>
                    <a:pt x="12621" y="28971"/>
                  </a:lnTo>
                  <a:lnTo>
                    <a:pt x="15161" y="26668"/>
                  </a:lnTo>
                  <a:lnTo>
                    <a:pt x="17939" y="25319"/>
                  </a:lnTo>
                  <a:lnTo>
                    <a:pt x="20797" y="24843"/>
                  </a:lnTo>
                  <a:lnTo>
                    <a:pt x="22631" y="22315"/>
                  </a:lnTo>
                  <a:lnTo>
                    <a:pt x="20478" y="22144"/>
                  </a:lnTo>
                  <a:lnTo>
                    <a:pt x="15161" y="23018"/>
                  </a:lnTo>
                  <a:lnTo>
                    <a:pt x="10240" y="25558"/>
                  </a:lnTo>
                  <a:lnTo>
                    <a:pt x="6112" y="29368"/>
                  </a:lnTo>
                  <a:lnTo>
                    <a:pt x="2858" y="34368"/>
                  </a:lnTo>
                  <a:lnTo>
                    <a:pt x="793" y="40162"/>
                  </a:lnTo>
                  <a:lnTo>
                    <a:pt x="0" y="46512"/>
                  </a:lnTo>
                  <a:lnTo>
                    <a:pt x="635" y="53259"/>
                  </a:lnTo>
                  <a:lnTo>
                    <a:pt x="2302" y="58498"/>
                  </a:lnTo>
                  <a:lnTo>
                    <a:pt x="4683" y="62387"/>
                  </a:lnTo>
                  <a:lnTo>
                    <a:pt x="7541" y="65166"/>
                  </a:lnTo>
                  <a:lnTo>
                    <a:pt x="10637" y="66991"/>
                  </a:lnTo>
                  <a:lnTo>
                    <a:pt x="13573" y="68102"/>
                  </a:lnTo>
                  <a:lnTo>
                    <a:pt x="16113" y="68578"/>
                  </a:lnTo>
                  <a:lnTo>
                    <a:pt x="18018" y="68658"/>
                  </a:lnTo>
                  <a:lnTo>
                    <a:pt x="22860" y="68023"/>
                  </a:lnTo>
                  <a:lnTo>
                    <a:pt x="26512" y="66514"/>
                  </a:lnTo>
                  <a:lnTo>
                    <a:pt x="29052" y="64452"/>
                  </a:lnTo>
                  <a:lnTo>
                    <a:pt x="30797" y="62308"/>
                  </a:lnTo>
                  <a:lnTo>
                    <a:pt x="31036" y="62308"/>
                  </a:lnTo>
                  <a:lnTo>
                    <a:pt x="31036" y="68341"/>
                  </a:lnTo>
                  <a:lnTo>
                    <a:pt x="31433" y="68658"/>
                  </a:lnTo>
                  <a:lnTo>
                    <a:pt x="38815" y="66039"/>
                  </a:lnTo>
                  <a:lnTo>
                    <a:pt x="45958" y="63500"/>
                  </a:lnTo>
                  <a:lnTo>
                    <a:pt x="45958" y="61912"/>
                  </a:lnTo>
                  <a:lnTo>
                    <a:pt x="43181" y="61912"/>
                  </a:lnTo>
                  <a:lnTo>
                    <a:pt x="41275" y="61593"/>
                  </a:lnTo>
                  <a:lnTo>
                    <a:pt x="40164" y="60880"/>
                  </a:lnTo>
                  <a:lnTo>
                    <a:pt x="39608" y="59768"/>
                  </a:lnTo>
                  <a:lnTo>
                    <a:pt x="39291" y="56356"/>
                  </a:lnTo>
                  <a:lnTo>
                    <a:pt x="39291" y="237"/>
                  </a:lnTo>
                  <a:lnTo>
                    <a:pt x="38815" y="0"/>
                  </a:lnTo>
                  <a:close/>
                </a:path>
              </a:pathLst>
            </a:custGeom>
            <a:solidFill>
              <a:srgbClr val="000000"/>
            </a:solidFill>
          </p:spPr>
          <p:txBody>
            <a:bodyPr vert="horz" lIns="91440" tIns="45720" rIns="91440" bIns="45720" anchor="t"/>
            <a:lstStyle/>
            <a:p>
              <a:endParaRPr lang="en-IN"/>
            </a:p>
          </p:txBody>
        </p:sp>
        <p:sp>
          <p:nvSpPr>
            <p:cNvPr id="3313" name="Shape 8053"/>
            <p:cNvSpPr/>
            <p:nvPr/>
          </p:nvSpPr>
          <p:spPr>
            <a:xfrm>
              <a:off x="2093688" y="7176658"/>
              <a:ext cx="39529" cy="46513"/>
            </a:xfrm>
            <a:custGeom>
              <a:avLst/>
              <a:gdLst/>
              <a:ahLst/>
              <a:cxnLst/>
              <a:rect l="0" t="0" r="0" b="0"/>
              <a:pathLst>
                <a:path w="39529" h="46513">
                  <a:moveTo>
                    <a:pt x="20241" y="0"/>
                  </a:moveTo>
                  <a:lnTo>
                    <a:pt x="18018" y="3492"/>
                  </a:lnTo>
                  <a:lnTo>
                    <a:pt x="21431" y="4048"/>
                  </a:lnTo>
                  <a:lnTo>
                    <a:pt x="23812" y="5476"/>
                  </a:lnTo>
                  <a:lnTo>
                    <a:pt x="25480" y="7461"/>
                  </a:lnTo>
                  <a:lnTo>
                    <a:pt x="26512" y="9842"/>
                  </a:lnTo>
                  <a:lnTo>
                    <a:pt x="27543" y="14922"/>
                  </a:lnTo>
                  <a:lnTo>
                    <a:pt x="7143" y="14922"/>
                  </a:lnTo>
                  <a:lnTo>
                    <a:pt x="7858" y="11986"/>
                  </a:lnTo>
                  <a:lnTo>
                    <a:pt x="8731" y="9444"/>
                  </a:lnTo>
                  <a:lnTo>
                    <a:pt x="9843" y="7461"/>
                  </a:lnTo>
                  <a:lnTo>
                    <a:pt x="11192" y="5952"/>
                  </a:lnTo>
                  <a:lnTo>
                    <a:pt x="14287" y="4127"/>
                  </a:lnTo>
                  <a:lnTo>
                    <a:pt x="18018" y="3492"/>
                  </a:lnTo>
                  <a:lnTo>
                    <a:pt x="20241" y="0"/>
                  </a:lnTo>
                  <a:lnTo>
                    <a:pt x="15955" y="476"/>
                  </a:lnTo>
                  <a:lnTo>
                    <a:pt x="11431" y="2222"/>
                  </a:lnTo>
                  <a:lnTo>
                    <a:pt x="7143" y="5238"/>
                  </a:lnTo>
                  <a:lnTo>
                    <a:pt x="3572" y="9842"/>
                  </a:lnTo>
                  <a:lnTo>
                    <a:pt x="1032" y="16113"/>
                  </a:lnTo>
                  <a:lnTo>
                    <a:pt x="0" y="24367"/>
                  </a:lnTo>
                  <a:lnTo>
                    <a:pt x="397" y="29368"/>
                  </a:lnTo>
                  <a:lnTo>
                    <a:pt x="1350" y="33733"/>
                  </a:lnTo>
                  <a:lnTo>
                    <a:pt x="2937" y="37464"/>
                  </a:lnTo>
                  <a:lnTo>
                    <a:pt x="5159" y="40639"/>
                  </a:lnTo>
                  <a:lnTo>
                    <a:pt x="7858" y="43179"/>
                  </a:lnTo>
                  <a:lnTo>
                    <a:pt x="11033" y="45005"/>
                  </a:lnTo>
                  <a:lnTo>
                    <a:pt x="14606" y="46117"/>
                  </a:lnTo>
                  <a:lnTo>
                    <a:pt x="18575" y="46513"/>
                  </a:lnTo>
                  <a:lnTo>
                    <a:pt x="23496" y="45878"/>
                  </a:lnTo>
                  <a:lnTo>
                    <a:pt x="27702" y="44369"/>
                  </a:lnTo>
                  <a:lnTo>
                    <a:pt x="31194" y="42068"/>
                  </a:lnTo>
                  <a:lnTo>
                    <a:pt x="33973" y="39369"/>
                  </a:lnTo>
                  <a:lnTo>
                    <a:pt x="36196" y="36592"/>
                  </a:lnTo>
                  <a:lnTo>
                    <a:pt x="37783" y="33892"/>
                  </a:lnTo>
                  <a:lnTo>
                    <a:pt x="38893" y="31591"/>
                  </a:lnTo>
                  <a:lnTo>
                    <a:pt x="39529" y="30003"/>
                  </a:lnTo>
                  <a:lnTo>
                    <a:pt x="37942" y="29288"/>
                  </a:lnTo>
                  <a:lnTo>
                    <a:pt x="34925" y="33576"/>
                  </a:lnTo>
                  <a:lnTo>
                    <a:pt x="32702" y="35877"/>
                  </a:lnTo>
                  <a:lnTo>
                    <a:pt x="30004" y="37782"/>
                  </a:lnTo>
                  <a:lnTo>
                    <a:pt x="26591" y="39132"/>
                  </a:lnTo>
                  <a:lnTo>
                    <a:pt x="22622" y="39687"/>
                  </a:lnTo>
                  <a:lnTo>
                    <a:pt x="19288" y="39290"/>
                  </a:lnTo>
                  <a:lnTo>
                    <a:pt x="15875" y="38019"/>
                  </a:lnTo>
                  <a:lnTo>
                    <a:pt x="12700" y="35480"/>
                  </a:lnTo>
                  <a:lnTo>
                    <a:pt x="10002" y="31511"/>
                  </a:lnTo>
                  <a:lnTo>
                    <a:pt x="8889" y="28892"/>
                  </a:lnTo>
                  <a:lnTo>
                    <a:pt x="8017" y="25796"/>
                  </a:lnTo>
                  <a:lnTo>
                    <a:pt x="7302" y="22225"/>
                  </a:lnTo>
                  <a:lnTo>
                    <a:pt x="6827" y="18097"/>
                  </a:lnTo>
                  <a:lnTo>
                    <a:pt x="37703" y="18097"/>
                  </a:lnTo>
                  <a:lnTo>
                    <a:pt x="36989" y="13652"/>
                  </a:lnTo>
                  <a:lnTo>
                    <a:pt x="35877" y="9842"/>
                  </a:lnTo>
                  <a:lnTo>
                    <a:pt x="34211" y="6667"/>
                  </a:lnTo>
                  <a:lnTo>
                    <a:pt x="32068" y="4207"/>
                  </a:lnTo>
                  <a:lnTo>
                    <a:pt x="29607" y="2301"/>
                  </a:lnTo>
                  <a:lnTo>
                    <a:pt x="26750" y="95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3314" name="Shape 8054"/>
            <p:cNvSpPr/>
            <p:nvPr/>
          </p:nvSpPr>
          <p:spPr>
            <a:xfrm>
              <a:off x="2065113" y="7176658"/>
              <a:ext cx="23416" cy="45561"/>
            </a:xfrm>
            <a:custGeom>
              <a:avLst/>
              <a:gdLst/>
              <a:ahLst/>
              <a:cxnLst/>
              <a:rect l="0" t="0" r="0" b="0"/>
              <a:pathLst>
                <a:path w="23416" h="45561">
                  <a:moveTo>
                    <a:pt x="15717" y="0"/>
                  </a:moveTo>
                  <a:lnTo>
                    <a:pt x="397" y="5397"/>
                  </a:lnTo>
                  <a:lnTo>
                    <a:pt x="397" y="6905"/>
                  </a:lnTo>
                  <a:lnTo>
                    <a:pt x="4366" y="6508"/>
                  </a:lnTo>
                  <a:lnTo>
                    <a:pt x="5556" y="6588"/>
                  </a:lnTo>
                  <a:lnTo>
                    <a:pt x="6668" y="7302"/>
                  </a:lnTo>
                  <a:lnTo>
                    <a:pt x="7462" y="9048"/>
                  </a:lnTo>
                  <a:lnTo>
                    <a:pt x="7779" y="12461"/>
                  </a:lnTo>
                  <a:lnTo>
                    <a:pt x="7779" y="35401"/>
                  </a:lnTo>
                  <a:lnTo>
                    <a:pt x="7621" y="38655"/>
                  </a:lnTo>
                  <a:lnTo>
                    <a:pt x="7143" y="41036"/>
                  </a:lnTo>
                  <a:lnTo>
                    <a:pt x="6192" y="42544"/>
                  </a:lnTo>
                  <a:lnTo>
                    <a:pt x="4762" y="43417"/>
                  </a:lnTo>
                  <a:lnTo>
                    <a:pt x="2700" y="43814"/>
                  </a:lnTo>
                  <a:lnTo>
                    <a:pt x="0" y="44052"/>
                  </a:lnTo>
                  <a:lnTo>
                    <a:pt x="0" y="45561"/>
                  </a:lnTo>
                  <a:lnTo>
                    <a:pt x="23416" y="45561"/>
                  </a:lnTo>
                  <a:lnTo>
                    <a:pt x="23416" y="44052"/>
                  </a:lnTo>
                  <a:lnTo>
                    <a:pt x="19447" y="43417"/>
                  </a:lnTo>
                  <a:lnTo>
                    <a:pt x="17225" y="41988"/>
                  </a:lnTo>
                  <a:lnTo>
                    <a:pt x="16272" y="39448"/>
                  </a:lnTo>
                  <a:lnTo>
                    <a:pt x="16113" y="35401"/>
                  </a:lnTo>
                  <a:lnTo>
                    <a:pt x="16113" y="238"/>
                  </a:lnTo>
                  <a:lnTo>
                    <a:pt x="15717" y="0"/>
                  </a:lnTo>
                  <a:close/>
                </a:path>
              </a:pathLst>
            </a:custGeom>
            <a:solidFill>
              <a:srgbClr val="000000"/>
            </a:solidFill>
          </p:spPr>
          <p:txBody>
            <a:bodyPr vert="horz" lIns="91440" tIns="45720" rIns="91440" bIns="45720" anchor="t"/>
            <a:lstStyle/>
            <a:p>
              <a:endParaRPr lang="en-IN"/>
            </a:p>
          </p:txBody>
        </p:sp>
        <p:sp>
          <p:nvSpPr>
            <p:cNvPr id="3315" name="Shape 8055"/>
            <p:cNvSpPr/>
            <p:nvPr/>
          </p:nvSpPr>
          <p:spPr>
            <a:xfrm>
              <a:off x="1612676" y="7176658"/>
              <a:ext cx="43656" cy="46513"/>
            </a:xfrm>
            <a:custGeom>
              <a:avLst/>
              <a:gdLst/>
              <a:ahLst/>
              <a:cxnLst/>
              <a:rect l="0" t="0" r="0" b="0"/>
              <a:pathLst>
                <a:path w="43656" h="46513">
                  <a:moveTo>
                    <a:pt x="21431" y="0"/>
                  </a:moveTo>
                  <a:lnTo>
                    <a:pt x="20637" y="2698"/>
                  </a:lnTo>
                  <a:lnTo>
                    <a:pt x="24844" y="3571"/>
                  </a:lnTo>
                  <a:lnTo>
                    <a:pt x="28337" y="6032"/>
                  </a:lnTo>
                  <a:lnTo>
                    <a:pt x="31114" y="9683"/>
                  </a:lnTo>
                  <a:lnTo>
                    <a:pt x="33100" y="14367"/>
                  </a:lnTo>
                  <a:lnTo>
                    <a:pt x="34369" y="19843"/>
                  </a:lnTo>
                  <a:lnTo>
                    <a:pt x="34767" y="25796"/>
                  </a:lnTo>
                  <a:lnTo>
                    <a:pt x="34211" y="32067"/>
                  </a:lnTo>
                  <a:lnTo>
                    <a:pt x="32862" y="36751"/>
                  </a:lnTo>
                  <a:lnTo>
                    <a:pt x="30798" y="40083"/>
                  </a:lnTo>
                  <a:lnTo>
                    <a:pt x="28337" y="42227"/>
                  </a:lnTo>
                  <a:lnTo>
                    <a:pt x="25638" y="43417"/>
                  </a:lnTo>
                  <a:lnTo>
                    <a:pt x="23098" y="43736"/>
                  </a:lnTo>
                  <a:lnTo>
                    <a:pt x="19050" y="42942"/>
                  </a:lnTo>
                  <a:lnTo>
                    <a:pt x="15875" y="40798"/>
                  </a:lnTo>
                  <a:lnTo>
                    <a:pt x="13336" y="37544"/>
                  </a:lnTo>
                  <a:lnTo>
                    <a:pt x="11509" y="33654"/>
                  </a:lnTo>
                  <a:lnTo>
                    <a:pt x="9446" y="25241"/>
                  </a:lnTo>
                  <a:lnTo>
                    <a:pt x="9050" y="21351"/>
                  </a:lnTo>
                  <a:lnTo>
                    <a:pt x="8889" y="18176"/>
                  </a:lnTo>
                  <a:lnTo>
                    <a:pt x="9128" y="14526"/>
                  </a:lnTo>
                  <a:lnTo>
                    <a:pt x="9843" y="11429"/>
                  </a:lnTo>
                  <a:lnTo>
                    <a:pt x="12383" y="6588"/>
                  </a:lnTo>
                  <a:lnTo>
                    <a:pt x="16113" y="3651"/>
                  </a:lnTo>
                  <a:lnTo>
                    <a:pt x="18256" y="2936"/>
                  </a:lnTo>
                  <a:lnTo>
                    <a:pt x="20637" y="2698"/>
                  </a:lnTo>
                  <a:lnTo>
                    <a:pt x="21431" y="0"/>
                  </a:lnTo>
                  <a:lnTo>
                    <a:pt x="15239" y="793"/>
                  </a:lnTo>
                  <a:lnTo>
                    <a:pt x="9922" y="3255"/>
                  </a:lnTo>
                  <a:lnTo>
                    <a:pt x="5714" y="6905"/>
                  </a:lnTo>
                  <a:lnTo>
                    <a:pt x="2539" y="11588"/>
                  </a:lnTo>
                  <a:lnTo>
                    <a:pt x="636" y="16986"/>
                  </a:lnTo>
                  <a:lnTo>
                    <a:pt x="0" y="22938"/>
                  </a:lnTo>
                  <a:lnTo>
                    <a:pt x="715" y="29288"/>
                  </a:lnTo>
                  <a:lnTo>
                    <a:pt x="2778" y="35005"/>
                  </a:lnTo>
                  <a:lnTo>
                    <a:pt x="6033" y="39687"/>
                  </a:lnTo>
                  <a:lnTo>
                    <a:pt x="10398" y="43338"/>
                  </a:lnTo>
                  <a:lnTo>
                    <a:pt x="15637" y="45640"/>
                  </a:lnTo>
                  <a:lnTo>
                    <a:pt x="21669" y="46513"/>
                  </a:lnTo>
                  <a:lnTo>
                    <a:pt x="28575" y="45402"/>
                  </a:lnTo>
                  <a:lnTo>
                    <a:pt x="34052" y="42544"/>
                  </a:lnTo>
                  <a:lnTo>
                    <a:pt x="38258" y="38417"/>
                  </a:lnTo>
                  <a:lnTo>
                    <a:pt x="41275" y="33417"/>
                  </a:lnTo>
                  <a:lnTo>
                    <a:pt x="43101" y="28019"/>
                  </a:lnTo>
                  <a:lnTo>
                    <a:pt x="43656" y="22938"/>
                  </a:lnTo>
                  <a:lnTo>
                    <a:pt x="43181" y="17779"/>
                  </a:lnTo>
                  <a:lnTo>
                    <a:pt x="41990" y="13255"/>
                  </a:lnTo>
                  <a:lnTo>
                    <a:pt x="40084" y="9366"/>
                  </a:lnTo>
                  <a:lnTo>
                    <a:pt x="37386" y="6032"/>
                  </a:lnTo>
                  <a:lnTo>
                    <a:pt x="34131" y="3413"/>
                  </a:lnTo>
                  <a:lnTo>
                    <a:pt x="30401" y="150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3316" name="Shape 8056"/>
            <p:cNvSpPr/>
            <p:nvPr/>
          </p:nvSpPr>
          <p:spPr>
            <a:xfrm>
              <a:off x="1491630" y="7176658"/>
              <a:ext cx="40083" cy="46513"/>
            </a:xfrm>
            <a:custGeom>
              <a:avLst/>
              <a:gdLst/>
              <a:ahLst/>
              <a:cxnLst/>
              <a:rect l="0" t="0" r="0" b="0"/>
              <a:pathLst>
                <a:path w="40083" h="46513">
                  <a:moveTo>
                    <a:pt x="18017" y="0"/>
                  </a:moveTo>
                  <a:lnTo>
                    <a:pt x="12858" y="476"/>
                  </a:lnTo>
                  <a:lnTo>
                    <a:pt x="8731" y="1904"/>
                  </a:lnTo>
                  <a:lnTo>
                    <a:pt x="5636" y="3968"/>
                  </a:lnTo>
                  <a:lnTo>
                    <a:pt x="3492" y="6350"/>
                  </a:lnTo>
                  <a:lnTo>
                    <a:pt x="2302" y="8731"/>
                  </a:lnTo>
                  <a:lnTo>
                    <a:pt x="1905" y="10953"/>
                  </a:lnTo>
                  <a:lnTo>
                    <a:pt x="2857" y="13732"/>
                  </a:lnTo>
                  <a:lnTo>
                    <a:pt x="4127" y="14842"/>
                  </a:lnTo>
                  <a:lnTo>
                    <a:pt x="6111" y="15319"/>
                  </a:lnTo>
                  <a:lnTo>
                    <a:pt x="7937" y="14922"/>
                  </a:lnTo>
                  <a:lnTo>
                    <a:pt x="9366" y="13890"/>
                  </a:lnTo>
                  <a:lnTo>
                    <a:pt x="10318" y="12541"/>
                  </a:lnTo>
                  <a:lnTo>
                    <a:pt x="10636" y="11032"/>
                  </a:lnTo>
                  <a:lnTo>
                    <a:pt x="10318" y="9286"/>
                  </a:lnTo>
                  <a:lnTo>
                    <a:pt x="10080" y="7223"/>
                  </a:lnTo>
                  <a:lnTo>
                    <a:pt x="10715" y="5158"/>
                  </a:lnTo>
                  <a:lnTo>
                    <a:pt x="12382" y="3651"/>
                  </a:lnTo>
                  <a:lnTo>
                    <a:pt x="14683" y="2619"/>
                  </a:lnTo>
                  <a:lnTo>
                    <a:pt x="17145" y="2301"/>
                  </a:lnTo>
                  <a:lnTo>
                    <a:pt x="19605" y="2619"/>
                  </a:lnTo>
                  <a:lnTo>
                    <a:pt x="22066" y="3810"/>
                  </a:lnTo>
                  <a:lnTo>
                    <a:pt x="23971" y="6269"/>
                  </a:lnTo>
                  <a:lnTo>
                    <a:pt x="24765" y="10557"/>
                  </a:lnTo>
                  <a:lnTo>
                    <a:pt x="24765" y="16588"/>
                  </a:lnTo>
                  <a:lnTo>
                    <a:pt x="24022" y="16881"/>
                  </a:lnTo>
                  <a:lnTo>
                    <a:pt x="24765" y="18969"/>
                  </a:lnTo>
                  <a:lnTo>
                    <a:pt x="24765" y="33337"/>
                  </a:lnTo>
                  <a:lnTo>
                    <a:pt x="24686" y="35242"/>
                  </a:lnTo>
                  <a:lnTo>
                    <a:pt x="24208" y="36751"/>
                  </a:lnTo>
                  <a:lnTo>
                    <a:pt x="23177" y="37861"/>
                  </a:lnTo>
                  <a:lnTo>
                    <a:pt x="21431" y="38973"/>
                  </a:lnTo>
                  <a:lnTo>
                    <a:pt x="20320" y="39448"/>
                  </a:lnTo>
                  <a:lnTo>
                    <a:pt x="18732" y="40004"/>
                  </a:lnTo>
                  <a:lnTo>
                    <a:pt x="15240" y="40798"/>
                  </a:lnTo>
                  <a:lnTo>
                    <a:pt x="12700" y="40242"/>
                  </a:lnTo>
                  <a:lnTo>
                    <a:pt x="10636" y="38655"/>
                  </a:lnTo>
                  <a:lnTo>
                    <a:pt x="9286" y="36194"/>
                  </a:lnTo>
                  <a:lnTo>
                    <a:pt x="8731" y="33019"/>
                  </a:lnTo>
                  <a:lnTo>
                    <a:pt x="8731" y="32861"/>
                  </a:lnTo>
                  <a:lnTo>
                    <a:pt x="8890" y="31036"/>
                  </a:lnTo>
                  <a:lnTo>
                    <a:pt x="9525" y="28892"/>
                  </a:lnTo>
                  <a:lnTo>
                    <a:pt x="11112" y="26511"/>
                  </a:lnTo>
                  <a:lnTo>
                    <a:pt x="13970" y="24051"/>
                  </a:lnTo>
                  <a:lnTo>
                    <a:pt x="15955" y="22780"/>
                  </a:lnTo>
                  <a:lnTo>
                    <a:pt x="18415" y="21511"/>
                  </a:lnTo>
                  <a:lnTo>
                    <a:pt x="21352" y="20240"/>
                  </a:lnTo>
                  <a:lnTo>
                    <a:pt x="24765" y="18969"/>
                  </a:lnTo>
                  <a:lnTo>
                    <a:pt x="24022" y="16881"/>
                  </a:lnTo>
                  <a:lnTo>
                    <a:pt x="17303" y="19526"/>
                  </a:lnTo>
                  <a:lnTo>
                    <a:pt x="11112" y="22305"/>
                  </a:lnTo>
                  <a:lnTo>
                    <a:pt x="6271" y="25082"/>
                  </a:lnTo>
                  <a:lnTo>
                    <a:pt x="2857" y="28177"/>
                  </a:lnTo>
                  <a:lnTo>
                    <a:pt x="715" y="31830"/>
                  </a:lnTo>
                  <a:lnTo>
                    <a:pt x="0" y="36194"/>
                  </a:lnTo>
                  <a:lnTo>
                    <a:pt x="952" y="40561"/>
                  </a:lnTo>
                  <a:lnTo>
                    <a:pt x="3255" y="43814"/>
                  </a:lnTo>
                  <a:lnTo>
                    <a:pt x="6588" y="45878"/>
                  </a:lnTo>
                  <a:lnTo>
                    <a:pt x="10477" y="46513"/>
                  </a:lnTo>
                  <a:lnTo>
                    <a:pt x="14526" y="45878"/>
                  </a:lnTo>
                  <a:lnTo>
                    <a:pt x="18336" y="44132"/>
                  </a:lnTo>
                  <a:lnTo>
                    <a:pt x="21827" y="41830"/>
                  </a:lnTo>
                  <a:lnTo>
                    <a:pt x="24844" y="39290"/>
                  </a:lnTo>
                  <a:lnTo>
                    <a:pt x="25400" y="42307"/>
                  </a:lnTo>
                  <a:lnTo>
                    <a:pt x="26352" y="44369"/>
                  </a:lnTo>
                  <a:lnTo>
                    <a:pt x="27622" y="45640"/>
                  </a:lnTo>
                  <a:lnTo>
                    <a:pt x="28892" y="46276"/>
                  </a:lnTo>
                  <a:lnTo>
                    <a:pt x="31273" y="46513"/>
                  </a:lnTo>
                  <a:lnTo>
                    <a:pt x="32782" y="46354"/>
                  </a:lnTo>
                  <a:lnTo>
                    <a:pt x="34686" y="45798"/>
                  </a:lnTo>
                  <a:lnTo>
                    <a:pt x="37147" y="44369"/>
                  </a:lnTo>
                  <a:lnTo>
                    <a:pt x="40083" y="41592"/>
                  </a:lnTo>
                  <a:lnTo>
                    <a:pt x="40083" y="38973"/>
                  </a:lnTo>
                  <a:lnTo>
                    <a:pt x="38258" y="40242"/>
                  </a:lnTo>
                  <a:lnTo>
                    <a:pt x="35640" y="40877"/>
                  </a:lnTo>
                  <a:lnTo>
                    <a:pt x="33972" y="40401"/>
                  </a:lnTo>
                  <a:lnTo>
                    <a:pt x="33098" y="39052"/>
                  </a:lnTo>
                  <a:lnTo>
                    <a:pt x="32782" y="35163"/>
                  </a:lnTo>
                  <a:lnTo>
                    <a:pt x="32782" y="15794"/>
                  </a:lnTo>
                  <a:lnTo>
                    <a:pt x="32226" y="9048"/>
                  </a:lnTo>
                  <a:lnTo>
                    <a:pt x="30956" y="5636"/>
                  </a:lnTo>
                  <a:lnTo>
                    <a:pt x="28416" y="2698"/>
                  </a:lnTo>
                  <a:lnTo>
                    <a:pt x="26590" y="1507"/>
                  </a:lnTo>
                  <a:lnTo>
                    <a:pt x="24288" y="713"/>
                  </a:lnTo>
                  <a:lnTo>
                    <a:pt x="21431" y="158"/>
                  </a:lnTo>
                  <a:lnTo>
                    <a:pt x="18017" y="0"/>
                  </a:lnTo>
                  <a:close/>
                </a:path>
              </a:pathLst>
            </a:custGeom>
            <a:solidFill>
              <a:srgbClr val="000000"/>
            </a:solidFill>
          </p:spPr>
          <p:txBody>
            <a:bodyPr vert="horz" lIns="91440" tIns="45720" rIns="91440" bIns="45720" anchor="t"/>
            <a:lstStyle/>
            <a:p>
              <a:endParaRPr lang="en-IN"/>
            </a:p>
          </p:txBody>
        </p:sp>
        <p:sp>
          <p:nvSpPr>
            <p:cNvPr id="3317" name="Shape 8057"/>
            <p:cNvSpPr/>
            <p:nvPr/>
          </p:nvSpPr>
          <p:spPr>
            <a:xfrm>
              <a:off x="1367805" y="7176658"/>
              <a:ext cx="40083" cy="46513"/>
            </a:xfrm>
            <a:custGeom>
              <a:avLst/>
              <a:gdLst/>
              <a:ahLst/>
              <a:cxnLst/>
              <a:rect l="0" t="0" r="0" b="0"/>
              <a:pathLst>
                <a:path w="40083" h="46513">
                  <a:moveTo>
                    <a:pt x="18017" y="0"/>
                  </a:moveTo>
                  <a:lnTo>
                    <a:pt x="12858" y="476"/>
                  </a:lnTo>
                  <a:lnTo>
                    <a:pt x="8731" y="1904"/>
                  </a:lnTo>
                  <a:lnTo>
                    <a:pt x="5636" y="3968"/>
                  </a:lnTo>
                  <a:lnTo>
                    <a:pt x="3492" y="6350"/>
                  </a:lnTo>
                  <a:lnTo>
                    <a:pt x="2302" y="8731"/>
                  </a:lnTo>
                  <a:lnTo>
                    <a:pt x="1905" y="10953"/>
                  </a:lnTo>
                  <a:lnTo>
                    <a:pt x="2857" y="13732"/>
                  </a:lnTo>
                  <a:lnTo>
                    <a:pt x="4127" y="14842"/>
                  </a:lnTo>
                  <a:lnTo>
                    <a:pt x="6111" y="15319"/>
                  </a:lnTo>
                  <a:lnTo>
                    <a:pt x="7937" y="14922"/>
                  </a:lnTo>
                  <a:lnTo>
                    <a:pt x="9366" y="13890"/>
                  </a:lnTo>
                  <a:lnTo>
                    <a:pt x="10318" y="12541"/>
                  </a:lnTo>
                  <a:lnTo>
                    <a:pt x="10636" y="11032"/>
                  </a:lnTo>
                  <a:lnTo>
                    <a:pt x="10318" y="9286"/>
                  </a:lnTo>
                  <a:lnTo>
                    <a:pt x="10080" y="7223"/>
                  </a:lnTo>
                  <a:lnTo>
                    <a:pt x="10715" y="5158"/>
                  </a:lnTo>
                  <a:lnTo>
                    <a:pt x="12382" y="3651"/>
                  </a:lnTo>
                  <a:lnTo>
                    <a:pt x="14683" y="2619"/>
                  </a:lnTo>
                  <a:lnTo>
                    <a:pt x="17145" y="2301"/>
                  </a:lnTo>
                  <a:lnTo>
                    <a:pt x="19605" y="2619"/>
                  </a:lnTo>
                  <a:lnTo>
                    <a:pt x="22066" y="3810"/>
                  </a:lnTo>
                  <a:lnTo>
                    <a:pt x="23971" y="6269"/>
                  </a:lnTo>
                  <a:lnTo>
                    <a:pt x="24765" y="10557"/>
                  </a:lnTo>
                  <a:lnTo>
                    <a:pt x="24765" y="16588"/>
                  </a:lnTo>
                  <a:lnTo>
                    <a:pt x="24022" y="16881"/>
                  </a:lnTo>
                  <a:lnTo>
                    <a:pt x="24765" y="18969"/>
                  </a:lnTo>
                  <a:lnTo>
                    <a:pt x="24765" y="33337"/>
                  </a:lnTo>
                  <a:lnTo>
                    <a:pt x="24686" y="35242"/>
                  </a:lnTo>
                  <a:lnTo>
                    <a:pt x="24208" y="36751"/>
                  </a:lnTo>
                  <a:lnTo>
                    <a:pt x="23177" y="37861"/>
                  </a:lnTo>
                  <a:lnTo>
                    <a:pt x="21431" y="38973"/>
                  </a:lnTo>
                  <a:lnTo>
                    <a:pt x="20320" y="39448"/>
                  </a:lnTo>
                  <a:lnTo>
                    <a:pt x="18732" y="40004"/>
                  </a:lnTo>
                  <a:lnTo>
                    <a:pt x="15240" y="40798"/>
                  </a:lnTo>
                  <a:lnTo>
                    <a:pt x="12700" y="40242"/>
                  </a:lnTo>
                  <a:lnTo>
                    <a:pt x="10636" y="38655"/>
                  </a:lnTo>
                  <a:lnTo>
                    <a:pt x="9286" y="36194"/>
                  </a:lnTo>
                  <a:lnTo>
                    <a:pt x="8731" y="33019"/>
                  </a:lnTo>
                  <a:lnTo>
                    <a:pt x="8731" y="32861"/>
                  </a:lnTo>
                  <a:lnTo>
                    <a:pt x="8890" y="31036"/>
                  </a:lnTo>
                  <a:lnTo>
                    <a:pt x="9525" y="28892"/>
                  </a:lnTo>
                  <a:lnTo>
                    <a:pt x="11112" y="26511"/>
                  </a:lnTo>
                  <a:lnTo>
                    <a:pt x="13970" y="24051"/>
                  </a:lnTo>
                  <a:lnTo>
                    <a:pt x="15955" y="22780"/>
                  </a:lnTo>
                  <a:lnTo>
                    <a:pt x="18415" y="21511"/>
                  </a:lnTo>
                  <a:lnTo>
                    <a:pt x="21352" y="20240"/>
                  </a:lnTo>
                  <a:lnTo>
                    <a:pt x="24765" y="18969"/>
                  </a:lnTo>
                  <a:lnTo>
                    <a:pt x="24022" y="16881"/>
                  </a:lnTo>
                  <a:lnTo>
                    <a:pt x="17303" y="19526"/>
                  </a:lnTo>
                  <a:lnTo>
                    <a:pt x="11112" y="22305"/>
                  </a:lnTo>
                  <a:lnTo>
                    <a:pt x="6271" y="25082"/>
                  </a:lnTo>
                  <a:lnTo>
                    <a:pt x="2857" y="28177"/>
                  </a:lnTo>
                  <a:lnTo>
                    <a:pt x="715" y="31830"/>
                  </a:lnTo>
                  <a:lnTo>
                    <a:pt x="0" y="36194"/>
                  </a:lnTo>
                  <a:lnTo>
                    <a:pt x="952" y="40561"/>
                  </a:lnTo>
                  <a:lnTo>
                    <a:pt x="3255" y="43814"/>
                  </a:lnTo>
                  <a:lnTo>
                    <a:pt x="6588" y="45878"/>
                  </a:lnTo>
                  <a:lnTo>
                    <a:pt x="10477" y="46513"/>
                  </a:lnTo>
                  <a:lnTo>
                    <a:pt x="14526" y="45878"/>
                  </a:lnTo>
                  <a:lnTo>
                    <a:pt x="18336" y="44132"/>
                  </a:lnTo>
                  <a:lnTo>
                    <a:pt x="21827" y="41830"/>
                  </a:lnTo>
                  <a:lnTo>
                    <a:pt x="24844" y="39290"/>
                  </a:lnTo>
                  <a:lnTo>
                    <a:pt x="25400" y="42307"/>
                  </a:lnTo>
                  <a:lnTo>
                    <a:pt x="26352" y="44369"/>
                  </a:lnTo>
                  <a:lnTo>
                    <a:pt x="27622" y="45640"/>
                  </a:lnTo>
                  <a:lnTo>
                    <a:pt x="28892" y="46276"/>
                  </a:lnTo>
                  <a:lnTo>
                    <a:pt x="31273" y="46513"/>
                  </a:lnTo>
                  <a:lnTo>
                    <a:pt x="32782" y="46354"/>
                  </a:lnTo>
                  <a:lnTo>
                    <a:pt x="34686" y="45798"/>
                  </a:lnTo>
                  <a:lnTo>
                    <a:pt x="37147" y="44369"/>
                  </a:lnTo>
                  <a:lnTo>
                    <a:pt x="40083" y="41592"/>
                  </a:lnTo>
                  <a:lnTo>
                    <a:pt x="40083" y="38973"/>
                  </a:lnTo>
                  <a:lnTo>
                    <a:pt x="38258" y="40242"/>
                  </a:lnTo>
                  <a:lnTo>
                    <a:pt x="35640" y="40877"/>
                  </a:lnTo>
                  <a:lnTo>
                    <a:pt x="33972" y="40401"/>
                  </a:lnTo>
                  <a:lnTo>
                    <a:pt x="33098" y="39052"/>
                  </a:lnTo>
                  <a:lnTo>
                    <a:pt x="32782" y="35163"/>
                  </a:lnTo>
                  <a:lnTo>
                    <a:pt x="32782" y="15794"/>
                  </a:lnTo>
                  <a:lnTo>
                    <a:pt x="32226" y="9048"/>
                  </a:lnTo>
                  <a:lnTo>
                    <a:pt x="30956" y="5636"/>
                  </a:lnTo>
                  <a:lnTo>
                    <a:pt x="28416" y="2698"/>
                  </a:lnTo>
                  <a:lnTo>
                    <a:pt x="26590" y="1507"/>
                  </a:lnTo>
                  <a:lnTo>
                    <a:pt x="24288" y="713"/>
                  </a:lnTo>
                  <a:lnTo>
                    <a:pt x="21431" y="158"/>
                  </a:lnTo>
                  <a:lnTo>
                    <a:pt x="18017" y="0"/>
                  </a:lnTo>
                  <a:close/>
                </a:path>
              </a:pathLst>
            </a:custGeom>
            <a:solidFill>
              <a:srgbClr val="000000"/>
            </a:solidFill>
          </p:spPr>
          <p:txBody>
            <a:bodyPr vert="horz" lIns="91440" tIns="45720" rIns="91440" bIns="45720" anchor="t"/>
            <a:lstStyle/>
            <a:p>
              <a:endParaRPr lang="en-IN"/>
            </a:p>
          </p:txBody>
        </p:sp>
        <p:sp>
          <p:nvSpPr>
            <p:cNvPr id="3318" name="Shape 8058"/>
            <p:cNvSpPr/>
            <p:nvPr/>
          </p:nvSpPr>
          <p:spPr>
            <a:xfrm>
              <a:off x="2430557" y="7176658"/>
              <a:ext cx="38258" cy="46513"/>
            </a:xfrm>
            <a:custGeom>
              <a:avLst/>
              <a:gdLst/>
              <a:ahLst/>
              <a:cxnLst/>
              <a:rect l="0" t="0" r="0" b="0"/>
              <a:pathLst>
                <a:path w="38258" h="46513">
                  <a:moveTo>
                    <a:pt x="22144" y="0"/>
                  </a:moveTo>
                  <a:lnTo>
                    <a:pt x="16827" y="635"/>
                  </a:lnTo>
                  <a:lnTo>
                    <a:pt x="11667" y="2698"/>
                  </a:lnTo>
                  <a:lnTo>
                    <a:pt x="7063" y="6111"/>
                  </a:lnTo>
                  <a:lnTo>
                    <a:pt x="3333" y="10873"/>
                  </a:lnTo>
                  <a:lnTo>
                    <a:pt x="872" y="16986"/>
                  </a:lnTo>
                  <a:lnTo>
                    <a:pt x="0" y="24447"/>
                  </a:lnTo>
                  <a:lnTo>
                    <a:pt x="793" y="31511"/>
                  </a:lnTo>
                  <a:lnTo>
                    <a:pt x="3016" y="37147"/>
                  </a:lnTo>
                  <a:lnTo>
                    <a:pt x="6269" y="41275"/>
                  </a:lnTo>
                  <a:lnTo>
                    <a:pt x="10160" y="44211"/>
                  </a:lnTo>
                  <a:lnTo>
                    <a:pt x="14366" y="45957"/>
                  </a:lnTo>
                  <a:lnTo>
                    <a:pt x="18493" y="46513"/>
                  </a:lnTo>
                  <a:lnTo>
                    <a:pt x="24288" y="45719"/>
                  </a:lnTo>
                  <a:lnTo>
                    <a:pt x="29447" y="43021"/>
                  </a:lnTo>
                  <a:lnTo>
                    <a:pt x="31828" y="40877"/>
                  </a:lnTo>
                  <a:lnTo>
                    <a:pt x="34131" y="38180"/>
                  </a:lnTo>
                  <a:lnTo>
                    <a:pt x="36273" y="34844"/>
                  </a:lnTo>
                  <a:lnTo>
                    <a:pt x="38258" y="30956"/>
                  </a:lnTo>
                  <a:lnTo>
                    <a:pt x="36908" y="30082"/>
                  </a:lnTo>
                  <a:lnTo>
                    <a:pt x="34289" y="33654"/>
                  </a:lnTo>
                  <a:lnTo>
                    <a:pt x="31273" y="36592"/>
                  </a:lnTo>
                  <a:lnTo>
                    <a:pt x="27542" y="38655"/>
                  </a:lnTo>
                  <a:lnTo>
                    <a:pt x="22780" y="39369"/>
                  </a:lnTo>
                  <a:lnTo>
                    <a:pt x="19685" y="38973"/>
                  </a:lnTo>
                  <a:lnTo>
                    <a:pt x="16827" y="38019"/>
                  </a:lnTo>
                  <a:lnTo>
                    <a:pt x="14366" y="36432"/>
                  </a:lnTo>
                  <a:lnTo>
                    <a:pt x="12064" y="34211"/>
                  </a:lnTo>
                  <a:lnTo>
                    <a:pt x="10160" y="31432"/>
                  </a:lnTo>
                  <a:lnTo>
                    <a:pt x="8809" y="28177"/>
                  </a:lnTo>
                  <a:lnTo>
                    <a:pt x="7937" y="24526"/>
                  </a:lnTo>
                  <a:lnTo>
                    <a:pt x="7620" y="20478"/>
                  </a:lnTo>
                  <a:lnTo>
                    <a:pt x="8254" y="14128"/>
                  </a:lnTo>
                  <a:lnTo>
                    <a:pt x="10080" y="9444"/>
                  </a:lnTo>
                  <a:lnTo>
                    <a:pt x="12619" y="6191"/>
                  </a:lnTo>
                  <a:lnTo>
                    <a:pt x="15398" y="4207"/>
                  </a:lnTo>
                  <a:lnTo>
                    <a:pt x="18176" y="3094"/>
                  </a:lnTo>
                  <a:lnTo>
                    <a:pt x="20398" y="2857"/>
                  </a:lnTo>
                  <a:lnTo>
                    <a:pt x="23495" y="3175"/>
                  </a:lnTo>
                  <a:lnTo>
                    <a:pt x="25319" y="4048"/>
                  </a:lnTo>
                  <a:lnTo>
                    <a:pt x="26352" y="5556"/>
                  </a:lnTo>
                  <a:lnTo>
                    <a:pt x="26907" y="7619"/>
                  </a:lnTo>
                  <a:lnTo>
                    <a:pt x="27463" y="9763"/>
                  </a:lnTo>
                  <a:lnTo>
                    <a:pt x="29210" y="12858"/>
                  </a:lnTo>
                  <a:lnTo>
                    <a:pt x="30558" y="13890"/>
                  </a:lnTo>
                  <a:lnTo>
                    <a:pt x="32385" y="14287"/>
                  </a:lnTo>
                  <a:lnTo>
                    <a:pt x="34368" y="13890"/>
                  </a:lnTo>
                  <a:lnTo>
                    <a:pt x="35797" y="12938"/>
                  </a:lnTo>
                  <a:lnTo>
                    <a:pt x="36591" y="11588"/>
                  </a:lnTo>
                  <a:lnTo>
                    <a:pt x="36908" y="10001"/>
                  </a:lnTo>
                  <a:lnTo>
                    <a:pt x="36671" y="8413"/>
                  </a:lnTo>
                  <a:lnTo>
                    <a:pt x="35877" y="6588"/>
                  </a:lnTo>
                  <a:lnTo>
                    <a:pt x="34527" y="4682"/>
                  </a:lnTo>
                  <a:lnTo>
                    <a:pt x="32622" y="3016"/>
                  </a:lnTo>
                  <a:lnTo>
                    <a:pt x="30479" y="1904"/>
                  </a:lnTo>
                  <a:lnTo>
                    <a:pt x="27781" y="873"/>
                  </a:lnTo>
                  <a:lnTo>
                    <a:pt x="24923" y="158"/>
                  </a:lnTo>
                  <a:lnTo>
                    <a:pt x="22144" y="0"/>
                  </a:lnTo>
                  <a:close/>
                </a:path>
              </a:pathLst>
            </a:custGeom>
            <a:solidFill>
              <a:srgbClr val="000000"/>
            </a:solidFill>
          </p:spPr>
          <p:txBody>
            <a:bodyPr vert="horz" lIns="91440" tIns="45720" rIns="91440" bIns="45720" anchor="t"/>
            <a:lstStyle/>
            <a:p>
              <a:endParaRPr lang="en-IN"/>
            </a:p>
          </p:txBody>
        </p:sp>
        <p:sp>
          <p:nvSpPr>
            <p:cNvPr id="3319" name="Shape 8059"/>
            <p:cNvSpPr/>
            <p:nvPr/>
          </p:nvSpPr>
          <p:spPr>
            <a:xfrm>
              <a:off x="1533143" y="7176658"/>
              <a:ext cx="75167" cy="45561"/>
            </a:xfrm>
            <a:custGeom>
              <a:avLst/>
              <a:gdLst/>
              <a:ahLst/>
              <a:cxnLst/>
              <a:rect l="0" t="0" r="0" b="0"/>
              <a:pathLst>
                <a:path w="75167" h="45561">
                  <a:moveTo>
                    <a:pt x="14128" y="0"/>
                  </a:moveTo>
                  <a:lnTo>
                    <a:pt x="316" y="4444"/>
                  </a:lnTo>
                  <a:lnTo>
                    <a:pt x="316" y="6111"/>
                  </a:lnTo>
                  <a:lnTo>
                    <a:pt x="3491" y="5714"/>
                  </a:lnTo>
                  <a:lnTo>
                    <a:pt x="4682" y="5794"/>
                  </a:lnTo>
                  <a:lnTo>
                    <a:pt x="5793" y="6588"/>
                  </a:lnTo>
                  <a:lnTo>
                    <a:pt x="6587" y="8413"/>
                  </a:lnTo>
                  <a:lnTo>
                    <a:pt x="6905" y="12064"/>
                  </a:lnTo>
                  <a:lnTo>
                    <a:pt x="6905" y="37147"/>
                  </a:lnTo>
                  <a:lnTo>
                    <a:pt x="6350" y="40957"/>
                  </a:lnTo>
                  <a:lnTo>
                    <a:pt x="4920" y="43021"/>
                  </a:lnTo>
                  <a:lnTo>
                    <a:pt x="2777" y="43814"/>
                  </a:lnTo>
                  <a:lnTo>
                    <a:pt x="0" y="44052"/>
                  </a:lnTo>
                  <a:lnTo>
                    <a:pt x="0" y="45561"/>
                  </a:lnTo>
                  <a:lnTo>
                    <a:pt x="21986" y="45561"/>
                  </a:lnTo>
                  <a:lnTo>
                    <a:pt x="21986" y="44052"/>
                  </a:lnTo>
                  <a:lnTo>
                    <a:pt x="19446" y="43894"/>
                  </a:lnTo>
                  <a:lnTo>
                    <a:pt x="17303" y="43258"/>
                  </a:lnTo>
                  <a:lnTo>
                    <a:pt x="15795" y="41671"/>
                  </a:lnTo>
                  <a:lnTo>
                    <a:pt x="15238" y="38893"/>
                  </a:lnTo>
                  <a:lnTo>
                    <a:pt x="15238" y="10953"/>
                  </a:lnTo>
                  <a:lnTo>
                    <a:pt x="15636" y="10398"/>
                  </a:lnTo>
                  <a:lnTo>
                    <a:pt x="16668" y="9207"/>
                  </a:lnTo>
                  <a:lnTo>
                    <a:pt x="18413" y="7857"/>
                  </a:lnTo>
                  <a:lnTo>
                    <a:pt x="20637" y="6508"/>
                  </a:lnTo>
                  <a:lnTo>
                    <a:pt x="23415" y="5476"/>
                  </a:lnTo>
                  <a:lnTo>
                    <a:pt x="26670" y="5079"/>
                  </a:lnTo>
                  <a:lnTo>
                    <a:pt x="29845" y="5794"/>
                  </a:lnTo>
                  <a:lnTo>
                    <a:pt x="31987" y="7857"/>
                  </a:lnTo>
                  <a:lnTo>
                    <a:pt x="33178" y="11112"/>
                  </a:lnTo>
                  <a:lnTo>
                    <a:pt x="33495" y="15477"/>
                  </a:lnTo>
                  <a:lnTo>
                    <a:pt x="33495" y="36988"/>
                  </a:lnTo>
                  <a:lnTo>
                    <a:pt x="33098" y="40798"/>
                  </a:lnTo>
                  <a:lnTo>
                    <a:pt x="31750" y="42862"/>
                  </a:lnTo>
                  <a:lnTo>
                    <a:pt x="29685" y="43736"/>
                  </a:lnTo>
                  <a:lnTo>
                    <a:pt x="26748" y="44052"/>
                  </a:lnTo>
                  <a:lnTo>
                    <a:pt x="26748" y="45561"/>
                  </a:lnTo>
                  <a:lnTo>
                    <a:pt x="48895" y="45561"/>
                  </a:lnTo>
                  <a:lnTo>
                    <a:pt x="48895" y="44052"/>
                  </a:lnTo>
                  <a:lnTo>
                    <a:pt x="45243" y="43576"/>
                  </a:lnTo>
                  <a:lnTo>
                    <a:pt x="43813" y="42862"/>
                  </a:lnTo>
                  <a:lnTo>
                    <a:pt x="42703" y="41433"/>
                  </a:lnTo>
                  <a:lnTo>
                    <a:pt x="42068" y="39290"/>
                  </a:lnTo>
                  <a:lnTo>
                    <a:pt x="41830" y="36115"/>
                  </a:lnTo>
                  <a:lnTo>
                    <a:pt x="41830" y="11192"/>
                  </a:lnTo>
                  <a:lnTo>
                    <a:pt x="43656" y="8811"/>
                  </a:lnTo>
                  <a:lnTo>
                    <a:pt x="46037" y="6905"/>
                  </a:lnTo>
                  <a:lnTo>
                    <a:pt x="49053" y="5636"/>
                  </a:lnTo>
                  <a:lnTo>
                    <a:pt x="52783" y="5079"/>
                  </a:lnTo>
                  <a:lnTo>
                    <a:pt x="55800" y="5556"/>
                  </a:lnTo>
                  <a:lnTo>
                    <a:pt x="57785" y="6826"/>
                  </a:lnTo>
                  <a:lnTo>
                    <a:pt x="59053" y="8651"/>
                  </a:lnTo>
                  <a:lnTo>
                    <a:pt x="59688" y="10953"/>
                  </a:lnTo>
                  <a:lnTo>
                    <a:pt x="60007" y="16033"/>
                  </a:lnTo>
                  <a:lnTo>
                    <a:pt x="60007" y="36908"/>
                  </a:lnTo>
                  <a:lnTo>
                    <a:pt x="59847" y="39607"/>
                  </a:lnTo>
                  <a:lnTo>
                    <a:pt x="59451" y="41433"/>
                  </a:lnTo>
                  <a:lnTo>
                    <a:pt x="57387" y="43338"/>
                  </a:lnTo>
                  <a:lnTo>
                    <a:pt x="55720" y="43736"/>
                  </a:lnTo>
                  <a:lnTo>
                    <a:pt x="53497" y="44052"/>
                  </a:lnTo>
                  <a:lnTo>
                    <a:pt x="53497" y="45561"/>
                  </a:lnTo>
                  <a:lnTo>
                    <a:pt x="75167" y="45561"/>
                  </a:lnTo>
                  <a:lnTo>
                    <a:pt x="75167" y="44052"/>
                  </a:lnTo>
                  <a:lnTo>
                    <a:pt x="72627" y="43814"/>
                  </a:lnTo>
                  <a:lnTo>
                    <a:pt x="70087" y="42942"/>
                  </a:lnTo>
                  <a:lnTo>
                    <a:pt x="68817" y="41433"/>
                  </a:lnTo>
                  <a:lnTo>
                    <a:pt x="68341" y="38019"/>
                  </a:lnTo>
                  <a:lnTo>
                    <a:pt x="68341" y="17621"/>
                  </a:lnTo>
                  <a:lnTo>
                    <a:pt x="67626" y="9763"/>
                  </a:lnTo>
                  <a:lnTo>
                    <a:pt x="66357" y="6032"/>
                  </a:lnTo>
                  <a:lnTo>
                    <a:pt x="64213" y="2857"/>
                  </a:lnTo>
                  <a:lnTo>
                    <a:pt x="61038" y="713"/>
                  </a:lnTo>
                  <a:lnTo>
                    <a:pt x="56672" y="0"/>
                  </a:lnTo>
                  <a:lnTo>
                    <a:pt x="52863" y="396"/>
                  </a:lnTo>
                  <a:lnTo>
                    <a:pt x="49450" y="1587"/>
                  </a:lnTo>
                  <a:lnTo>
                    <a:pt x="46513" y="3255"/>
                  </a:lnTo>
                  <a:lnTo>
                    <a:pt x="44052" y="5079"/>
                  </a:lnTo>
                  <a:lnTo>
                    <a:pt x="42068" y="6826"/>
                  </a:lnTo>
                  <a:lnTo>
                    <a:pt x="40718" y="8254"/>
                  </a:lnTo>
                  <a:lnTo>
                    <a:pt x="39448" y="5238"/>
                  </a:lnTo>
                  <a:lnTo>
                    <a:pt x="37385" y="2539"/>
                  </a:lnTo>
                  <a:lnTo>
                    <a:pt x="34288" y="635"/>
                  </a:lnTo>
                  <a:lnTo>
                    <a:pt x="30082" y="0"/>
                  </a:lnTo>
                  <a:lnTo>
                    <a:pt x="26272" y="555"/>
                  </a:lnTo>
                  <a:lnTo>
                    <a:pt x="22621" y="2142"/>
                  </a:lnTo>
                  <a:lnTo>
                    <a:pt x="18970" y="4523"/>
                  </a:lnTo>
                  <a:lnTo>
                    <a:pt x="14842" y="7619"/>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3320" name="Shape 8060"/>
            <p:cNvSpPr/>
            <p:nvPr/>
          </p:nvSpPr>
          <p:spPr>
            <a:xfrm>
              <a:off x="1287477" y="7176658"/>
              <a:ext cx="75167" cy="45561"/>
            </a:xfrm>
            <a:custGeom>
              <a:avLst/>
              <a:gdLst/>
              <a:ahLst/>
              <a:cxnLst/>
              <a:rect l="0" t="0" r="0" b="0"/>
              <a:pathLst>
                <a:path w="75167" h="45561">
                  <a:moveTo>
                    <a:pt x="14128" y="0"/>
                  </a:moveTo>
                  <a:lnTo>
                    <a:pt x="317" y="4444"/>
                  </a:lnTo>
                  <a:lnTo>
                    <a:pt x="317" y="6111"/>
                  </a:lnTo>
                  <a:lnTo>
                    <a:pt x="3492" y="5714"/>
                  </a:lnTo>
                  <a:lnTo>
                    <a:pt x="4682" y="5794"/>
                  </a:lnTo>
                  <a:lnTo>
                    <a:pt x="5794" y="6588"/>
                  </a:lnTo>
                  <a:lnTo>
                    <a:pt x="6588" y="8413"/>
                  </a:lnTo>
                  <a:lnTo>
                    <a:pt x="6905" y="12064"/>
                  </a:lnTo>
                  <a:lnTo>
                    <a:pt x="6905" y="37147"/>
                  </a:lnTo>
                  <a:lnTo>
                    <a:pt x="6350" y="40957"/>
                  </a:lnTo>
                  <a:lnTo>
                    <a:pt x="4921" y="43021"/>
                  </a:lnTo>
                  <a:lnTo>
                    <a:pt x="2778" y="43814"/>
                  </a:lnTo>
                  <a:lnTo>
                    <a:pt x="0" y="44052"/>
                  </a:lnTo>
                  <a:lnTo>
                    <a:pt x="0" y="45561"/>
                  </a:lnTo>
                  <a:lnTo>
                    <a:pt x="21986" y="45561"/>
                  </a:lnTo>
                  <a:lnTo>
                    <a:pt x="21986" y="44052"/>
                  </a:lnTo>
                  <a:lnTo>
                    <a:pt x="19447" y="43894"/>
                  </a:lnTo>
                  <a:lnTo>
                    <a:pt x="17303" y="43258"/>
                  </a:lnTo>
                  <a:lnTo>
                    <a:pt x="15794" y="41671"/>
                  </a:lnTo>
                  <a:lnTo>
                    <a:pt x="15239" y="38893"/>
                  </a:lnTo>
                  <a:lnTo>
                    <a:pt x="15239" y="10953"/>
                  </a:lnTo>
                  <a:lnTo>
                    <a:pt x="15636" y="10398"/>
                  </a:lnTo>
                  <a:lnTo>
                    <a:pt x="16668" y="9207"/>
                  </a:lnTo>
                  <a:lnTo>
                    <a:pt x="18414" y="7857"/>
                  </a:lnTo>
                  <a:lnTo>
                    <a:pt x="20637" y="6508"/>
                  </a:lnTo>
                  <a:lnTo>
                    <a:pt x="23416" y="5476"/>
                  </a:lnTo>
                  <a:lnTo>
                    <a:pt x="26670" y="5079"/>
                  </a:lnTo>
                  <a:lnTo>
                    <a:pt x="29845" y="5794"/>
                  </a:lnTo>
                  <a:lnTo>
                    <a:pt x="31988" y="7857"/>
                  </a:lnTo>
                  <a:lnTo>
                    <a:pt x="33178" y="11112"/>
                  </a:lnTo>
                  <a:lnTo>
                    <a:pt x="33496" y="15477"/>
                  </a:lnTo>
                  <a:lnTo>
                    <a:pt x="33496" y="36988"/>
                  </a:lnTo>
                  <a:lnTo>
                    <a:pt x="33098" y="40798"/>
                  </a:lnTo>
                  <a:lnTo>
                    <a:pt x="31750" y="42862"/>
                  </a:lnTo>
                  <a:lnTo>
                    <a:pt x="29686" y="43736"/>
                  </a:lnTo>
                  <a:lnTo>
                    <a:pt x="26748" y="44052"/>
                  </a:lnTo>
                  <a:lnTo>
                    <a:pt x="26748" y="45561"/>
                  </a:lnTo>
                  <a:lnTo>
                    <a:pt x="48895" y="45561"/>
                  </a:lnTo>
                  <a:lnTo>
                    <a:pt x="48895" y="44052"/>
                  </a:lnTo>
                  <a:lnTo>
                    <a:pt x="45243" y="43576"/>
                  </a:lnTo>
                  <a:lnTo>
                    <a:pt x="43814" y="42862"/>
                  </a:lnTo>
                  <a:lnTo>
                    <a:pt x="42703" y="41433"/>
                  </a:lnTo>
                  <a:lnTo>
                    <a:pt x="42068" y="39290"/>
                  </a:lnTo>
                  <a:lnTo>
                    <a:pt x="41830" y="36115"/>
                  </a:lnTo>
                  <a:lnTo>
                    <a:pt x="41830" y="11192"/>
                  </a:lnTo>
                  <a:lnTo>
                    <a:pt x="43656" y="8811"/>
                  </a:lnTo>
                  <a:lnTo>
                    <a:pt x="46037" y="6905"/>
                  </a:lnTo>
                  <a:lnTo>
                    <a:pt x="49053" y="5636"/>
                  </a:lnTo>
                  <a:lnTo>
                    <a:pt x="52784" y="5079"/>
                  </a:lnTo>
                  <a:lnTo>
                    <a:pt x="55801" y="5556"/>
                  </a:lnTo>
                  <a:lnTo>
                    <a:pt x="57785" y="6826"/>
                  </a:lnTo>
                  <a:lnTo>
                    <a:pt x="59055" y="8651"/>
                  </a:lnTo>
                  <a:lnTo>
                    <a:pt x="59689" y="10953"/>
                  </a:lnTo>
                  <a:lnTo>
                    <a:pt x="60007" y="16033"/>
                  </a:lnTo>
                  <a:lnTo>
                    <a:pt x="60007" y="36908"/>
                  </a:lnTo>
                  <a:lnTo>
                    <a:pt x="59848" y="39607"/>
                  </a:lnTo>
                  <a:lnTo>
                    <a:pt x="59451" y="41433"/>
                  </a:lnTo>
                  <a:lnTo>
                    <a:pt x="57388" y="43338"/>
                  </a:lnTo>
                  <a:lnTo>
                    <a:pt x="55721" y="43736"/>
                  </a:lnTo>
                  <a:lnTo>
                    <a:pt x="53498" y="44052"/>
                  </a:lnTo>
                  <a:lnTo>
                    <a:pt x="53498" y="45561"/>
                  </a:lnTo>
                  <a:lnTo>
                    <a:pt x="75167" y="45561"/>
                  </a:lnTo>
                  <a:lnTo>
                    <a:pt x="75167" y="44052"/>
                  </a:lnTo>
                  <a:lnTo>
                    <a:pt x="72628" y="43814"/>
                  </a:lnTo>
                  <a:lnTo>
                    <a:pt x="70088" y="42942"/>
                  </a:lnTo>
                  <a:lnTo>
                    <a:pt x="68817" y="41433"/>
                  </a:lnTo>
                  <a:lnTo>
                    <a:pt x="68342" y="38019"/>
                  </a:lnTo>
                  <a:lnTo>
                    <a:pt x="68342" y="17621"/>
                  </a:lnTo>
                  <a:lnTo>
                    <a:pt x="67627" y="9763"/>
                  </a:lnTo>
                  <a:lnTo>
                    <a:pt x="66357" y="6032"/>
                  </a:lnTo>
                  <a:lnTo>
                    <a:pt x="64213" y="2857"/>
                  </a:lnTo>
                  <a:lnTo>
                    <a:pt x="61038" y="713"/>
                  </a:lnTo>
                  <a:lnTo>
                    <a:pt x="56673" y="0"/>
                  </a:lnTo>
                  <a:lnTo>
                    <a:pt x="52863" y="396"/>
                  </a:lnTo>
                  <a:lnTo>
                    <a:pt x="49451" y="1587"/>
                  </a:lnTo>
                  <a:lnTo>
                    <a:pt x="46513" y="3255"/>
                  </a:lnTo>
                  <a:lnTo>
                    <a:pt x="44053" y="5079"/>
                  </a:lnTo>
                  <a:lnTo>
                    <a:pt x="42068" y="6826"/>
                  </a:lnTo>
                  <a:lnTo>
                    <a:pt x="40719" y="8254"/>
                  </a:lnTo>
                  <a:lnTo>
                    <a:pt x="39448" y="5238"/>
                  </a:lnTo>
                  <a:lnTo>
                    <a:pt x="37386" y="2539"/>
                  </a:lnTo>
                  <a:lnTo>
                    <a:pt x="34289" y="635"/>
                  </a:lnTo>
                  <a:lnTo>
                    <a:pt x="30082" y="0"/>
                  </a:lnTo>
                  <a:lnTo>
                    <a:pt x="26273" y="555"/>
                  </a:lnTo>
                  <a:lnTo>
                    <a:pt x="22622" y="2142"/>
                  </a:lnTo>
                  <a:lnTo>
                    <a:pt x="18891" y="4523"/>
                  </a:lnTo>
                  <a:lnTo>
                    <a:pt x="14842" y="7619"/>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3321" name="Shape 8061"/>
            <p:cNvSpPr/>
            <p:nvPr/>
          </p:nvSpPr>
          <p:spPr>
            <a:xfrm>
              <a:off x="1710466" y="7176658"/>
              <a:ext cx="46435" cy="45561"/>
            </a:xfrm>
            <a:custGeom>
              <a:avLst/>
              <a:gdLst/>
              <a:ahLst/>
              <a:cxnLst/>
              <a:rect l="0" t="0" r="0" b="0"/>
              <a:pathLst>
                <a:path w="46435" h="45561">
                  <a:moveTo>
                    <a:pt x="13653" y="0"/>
                  </a:moveTo>
                  <a:lnTo>
                    <a:pt x="0" y="4444"/>
                  </a:lnTo>
                  <a:lnTo>
                    <a:pt x="0" y="6111"/>
                  </a:lnTo>
                  <a:lnTo>
                    <a:pt x="1112" y="5794"/>
                  </a:lnTo>
                  <a:lnTo>
                    <a:pt x="2858" y="5714"/>
                  </a:lnTo>
                  <a:lnTo>
                    <a:pt x="4128" y="5794"/>
                  </a:lnTo>
                  <a:lnTo>
                    <a:pt x="5160" y="6588"/>
                  </a:lnTo>
                  <a:lnTo>
                    <a:pt x="6033" y="8413"/>
                  </a:lnTo>
                  <a:lnTo>
                    <a:pt x="6350" y="12064"/>
                  </a:lnTo>
                  <a:lnTo>
                    <a:pt x="6350" y="36592"/>
                  </a:lnTo>
                  <a:lnTo>
                    <a:pt x="6033" y="40163"/>
                  </a:lnTo>
                  <a:lnTo>
                    <a:pt x="5001" y="42386"/>
                  </a:lnTo>
                  <a:lnTo>
                    <a:pt x="3096" y="43576"/>
                  </a:lnTo>
                  <a:lnTo>
                    <a:pt x="160" y="44052"/>
                  </a:lnTo>
                  <a:lnTo>
                    <a:pt x="160" y="45561"/>
                  </a:lnTo>
                  <a:lnTo>
                    <a:pt x="21193" y="45561"/>
                  </a:lnTo>
                  <a:lnTo>
                    <a:pt x="21193" y="44052"/>
                  </a:lnTo>
                  <a:lnTo>
                    <a:pt x="18018" y="43576"/>
                  </a:lnTo>
                  <a:lnTo>
                    <a:pt x="15955" y="42623"/>
                  </a:lnTo>
                  <a:lnTo>
                    <a:pt x="14922" y="41036"/>
                  </a:lnTo>
                  <a:lnTo>
                    <a:pt x="14685" y="38893"/>
                  </a:lnTo>
                  <a:lnTo>
                    <a:pt x="14685" y="11032"/>
                  </a:lnTo>
                  <a:lnTo>
                    <a:pt x="17383" y="8651"/>
                  </a:lnTo>
                  <a:lnTo>
                    <a:pt x="19843" y="6905"/>
                  </a:lnTo>
                  <a:lnTo>
                    <a:pt x="22225" y="5794"/>
                  </a:lnTo>
                  <a:lnTo>
                    <a:pt x="24447" y="5397"/>
                  </a:lnTo>
                  <a:lnTo>
                    <a:pt x="28178" y="6032"/>
                  </a:lnTo>
                  <a:lnTo>
                    <a:pt x="30481" y="7937"/>
                  </a:lnTo>
                  <a:lnTo>
                    <a:pt x="31750" y="10953"/>
                  </a:lnTo>
                  <a:lnTo>
                    <a:pt x="32068" y="15001"/>
                  </a:lnTo>
                  <a:lnTo>
                    <a:pt x="32068" y="35718"/>
                  </a:lnTo>
                  <a:lnTo>
                    <a:pt x="31910" y="38893"/>
                  </a:lnTo>
                  <a:lnTo>
                    <a:pt x="31275" y="41116"/>
                  </a:lnTo>
                  <a:lnTo>
                    <a:pt x="30322" y="42544"/>
                  </a:lnTo>
                  <a:lnTo>
                    <a:pt x="29131" y="43417"/>
                  </a:lnTo>
                  <a:lnTo>
                    <a:pt x="25877" y="44052"/>
                  </a:lnTo>
                  <a:lnTo>
                    <a:pt x="25877" y="45561"/>
                  </a:lnTo>
                  <a:lnTo>
                    <a:pt x="46435" y="45561"/>
                  </a:lnTo>
                  <a:lnTo>
                    <a:pt x="46435" y="44052"/>
                  </a:lnTo>
                  <a:lnTo>
                    <a:pt x="43418" y="43497"/>
                  </a:lnTo>
                  <a:lnTo>
                    <a:pt x="41593" y="42386"/>
                  </a:lnTo>
                  <a:lnTo>
                    <a:pt x="40641" y="40481"/>
                  </a:lnTo>
                  <a:lnTo>
                    <a:pt x="40402" y="37544"/>
                  </a:lnTo>
                  <a:lnTo>
                    <a:pt x="40402" y="14842"/>
                  </a:lnTo>
                  <a:lnTo>
                    <a:pt x="39847" y="9444"/>
                  </a:lnTo>
                  <a:lnTo>
                    <a:pt x="38418" y="5556"/>
                  </a:lnTo>
                  <a:lnTo>
                    <a:pt x="36353" y="2857"/>
                  </a:lnTo>
                  <a:lnTo>
                    <a:pt x="33893" y="1111"/>
                  </a:lnTo>
                  <a:lnTo>
                    <a:pt x="31275" y="158"/>
                  </a:lnTo>
                  <a:lnTo>
                    <a:pt x="28813" y="0"/>
                  </a:lnTo>
                  <a:lnTo>
                    <a:pt x="24766" y="555"/>
                  </a:lnTo>
                  <a:lnTo>
                    <a:pt x="21272" y="2301"/>
                  </a:lnTo>
                  <a:lnTo>
                    <a:pt x="17860" y="4842"/>
                  </a:lnTo>
                  <a:lnTo>
                    <a:pt x="14367" y="8017"/>
                  </a:lnTo>
                  <a:lnTo>
                    <a:pt x="14367" y="158"/>
                  </a:lnTo>
                  <a:lnTo>
                    <a:pt x="13653" y="0"/>
                  </a:lnTo>
                  <a:close/>
                </a:path>
              </a:pathLst>
            </a:custGeom>
            <a:solidFill>
              <a:srgbClr val="000000"/>
            </a:solidFill>
          </p:spPr>
          <p:txBody>
            <a:bodyPr vert="horz" lIns="91440" tIns="45720" rIns="91440" bIns="45720" anchor="t"/>
            <a:lstStyle/>
            <a:p>
              <a:endParaRPr lang="en-IN"/>
            </a:p>
          </p:txBody>
        </p:sp>
        <p:sp>
          <p:nvSpPr>
            <p:cNvPr id="3322" name="Shape 8062"/>
            <p:cNvSpPr/>
            <p:nvPr/>
          </p:nvSpPr>
          <p:spPr>
            <a:xfrm>
              <a:off x="2544460" y="7176658"/>
              <a:ext cx="32702" cy="45561"/>
            </a:xfrm>
            <a:custGeom>
              <a:avLst/>
              <a:gdLst/>
              <a:ahLst/>
              <a:cxnLst/>
              <a:rect l="0" t="0" r="0" b="0"/>
              <a:pathLst>
                <a:path w="32702" h="45561">
                  <a:moveTo>
                    <a:pt x="14843" y="0"/>
                  </a:moveTo>
                  <a:lnTo>
                    <a:pt x="158" y="5317"/>
                  </a:lnTo>
                  <a:lnTo>
                    <a:pt x="158" y="6905"/>
                  </a:lnTo>
                  <a:lnTo>
                    <a:pt x="3572" y="6508"/>
                  </a:lnTo>
                  <a:lnTo>
                    <a:pt x="4762" y="6588"/>
                  </a:lnTo>
                  <a:lnTo>
                    <a:pt x="5873" y="7302"/>
                  </a:lnTo>
                  <a:lnTo>
                    <a:pt x="6667" y="9048"/>
                  </a:lnTo>
                  <a:lnTo>
                    <a:pt x="6985" y="12461"/>
                  </a:lnTo>
                  <a:lnTo>
                    <a:pt x="6985" y="37226"/>
                  </a:lnTo>
                  <a:lnTo>
                    <a:pt x="6667" y="40481"/>
                  </a:lnTo>
                  <a:lnTo>
                    <a:pt x="5556" y="42307"/>
                  </a:lnTo>
                  <a:lnTo>
                    <a:pt x="3413" y="43338"/>
                  </a:lnTo>
                  <a:lnTo>
                    <a:pt x="0" y="44052"/>
                  </a:lnTo>
                  <a:lnTo>
                    <a:pt x="0" y="45561"/>
                  </a:lnTo>
                  <a:lnTo>
                    <a:pt x="23733" y="45561"/>
                  </a:lnTo>
                  <a:lnTo>
                    <a:pt x="23733" y="44052"/>
                  </a:lnTo>
                  <a:lnTo>
                    <a:pt x="20319" y="43736"/>
                  </a:lnTo>
                  <a:lnTo>
                    <a:pt x="17621" y="42782"/>
                  </a:lnTo>
                  <a:lnTo>
                    <a:pt x="15955" y="40639"/>
                  </a:lnTo>
                  <a:lnTo>
                    <a:pt x="15319" y="36592"/>
                  </a:lnTo>
                  <a:lnTo>
                    <a:pt x="15319" y="14287"/>
                  </a:lnTo>
                  <a:lnTo>
                    <a:pt x="15716" y="12619"/>
                  </a:lnTo>
                  <a:lnTo>
                    <a:pt x="16589" y="10794"/>
                  </a:lnTo>
                  <a:lnTo>
                    <a:pt x="19208" y="7619"/>
                  </a:lnTo>
                  <a:lnTo>
                    <a:pt x="20717" y="6588"/>
                  </a:lnTo>
                  <a:lnTo>
                    <a:pt x="22066" y="6191"/>
                  </a:lnTo>
                  <a:lnTo>
                    <a:pt x="24129" y="7143"/>
                  </a:lnTo>
                  <a:lnTo>
                    <a:pt x="26114" y="8811"/>
                  </a:lnTo>
                  <a:lnTo>
                    <a:pt x="28892" y="9683"/>
                  </a:lnTo>
                  <a:lnTo>
                    <a:pt x="30479" y="9366"/>
                  </a:lnTo>
                  <a:lnTo>
                    <a:pt x="31671" y="8413"/>
                  </a:lnTo>
                  <a:lnTo>
                    <a:pt x="32464" y="7063"/>
                  </a:lnTo>
                  <a:lnTo>
                    <a:pt x="32702" y="5317"/>
                  </a:lnTo>
                  <a:lnTo>
                    <a:pt x="32385" y="3094"/>
                  </a:lnTo>
                  <a:lnTo>
                    <a:pt x="31273" y="1428"/>
                  </a:lnTo>
                  <a:lnTo>
                    <a:pt x="29607" y="317"/>
                  </a:lnTo>
                  <a:lnTo>
                    <a:pt x="27304" y="0"/>
                  </a:lnTo>
                  <a:lnTo>
                    <a:pt x="24527" y="396"/>
                  </a:lnTo>
                  <a:lnTo>
                    <a:pt x="21748" y="1826"/>
                  </a:lnTo>
                  <a:lnTo>
                    <a:pt x="18812" y="4603"/>
                  </a:lnTo>
                  <a:lnTo>
                    <a:pt x="15557"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3323" name="Shape 8063"/>
            <p:cNvSpPr/>
            <p:nvPr/>
          </p:nvSpPr>
          <p:spPr>
            <a:xfrm>
              <a:off x="1235566" y="7155226"/>
              <a:ext cx="44450" cy="68342"/>
            </a:xfrm>
            <a:custGeom>
              <a:avLst/>
              <a:gdLst/>
              <a:ahLst/>
              <a:cxnLst/>
              <a:rect l="0" t="0" r="0" b="0"/>
              <a:pathLst>
                <a:path w="44450" h="68342">
                  <a:moveTo>
                    <a:pt x="20796" y="0"/>
                  </a:moveTo>
                  <a:lnTo>
                    <a:pt x="16351" y="476"/>
                  </a:lnTo>
                  <a:lnTo>
                    <a:pt x="12143" y="1904"/>
                  </a:lnTo>
                  <a:lnTo>
                    <a:pt x="8493" y="4207"/>
                  </a:lnTo>
                  <a:lnTo>
                    <a:pt x="5556" y="7461"/>
                  </a:lnTo>
                  <a:lnTo>
                    <a:pt x="3572" y="11667"/>
                  </a:lnTo>
                  <a:lnTo>
                    <a:pt x="2857" y="16827"/>
                  </a:lnTo>
                  <a:lnTo>
                    <a:pt x="3175" y="20240"/>
                  </a:lnTo>
                  <a:lnTo>
                    <a:pt x="3968" y="23257"/>
                  </a:lnTo>
                  <a:lnTo>
                    <a:pt x="5318" y="25955"/>
                  </a:lnTo>
                  <a:lnTo>
                    <a:pt x="7143" y="28257"/>
                  </a:lnTo>
                  <a:lnTo>
                    <a:pt x="12064" y="32385"/>
                  </a:lnTo>
                  <a:lnTo>
                    <a:pt x="18334" y="36273"/>
                  </a:lnTo>
                  <a:lnTo>
                    <a:pt x="24527" y="40083"/>
                  </a:lnTo>
                  <a:lnTo>
                    <a:pt x="28972" y="43338"/>
                  </a:lnTo>
                  <a:lnTo>
                    <a:pt x="31828" y="46117"/>
                  </a:lnTo>
                  <a:lnTo>
                    <a:pt x="33496" y="48657"/>
                  </a:lnTo>
                  <a:lnTo>
                    <a:pt x="34289" y="51117"/>
                  </a:lnTo>
                  <a:lnTo>
                    <a:pt x="34448" y="53816"/>
                  </a:lnTo>
                  <a:lnTo>
                    <a:pt x="33734" y="57785"/>
                  </a:lnTo>
                  <a:lnTo>
                    <a:pt x="31512" y="61277"/>
                  </a:lnTo>
                  <a:lnTo>
                    <a:pt x="27781" y="63817"/>
                  </a:lnTo>
                  <a:lnTo>
                    <a:pt x="22542" y="64769"/>
                  </a:lnTo>
                  <a:lnTo>
                    <a:pt x="16589" y="63817"/>
                  </a:lnTo>
                  <a:lnTo>
                    <a:pt x="11747" y="61277"/>
                  </a:lnTo>
                  <a:lnTo>
                    <a:pt x="8096" y="57785"/>
                  </a:lnTo>
                  <a:lnTo>
                    <a:pt x="5397" y="53816"/>
                  </a:lnTo>
                  <a:lnTo>
                    <a:pt x="3492" y="50164"/>
                  </a:lnTo>
                  <a:lnTo>
                    <a:pt x="2302" y="47227"/>
                  </a:lnTo>
                  <a:lnTo>
                    <a:pt x="0" y="47227"/>
                  </a:lnTo>
                  <a:lnTo>
                    <a:pt x="2937" y="68262"/>
                  </a:lnTo>
                  <a:lnTo>
                    <a:pt x="5159" y="68262"/>
                  </a:lnTo>
                  <a:lnTo>
                    <a:pt x="5873" y="66039"/>
                  </a:lnTo>
                  <a:lnTo>
                    <a:pt x="6826" y="65246"/>
                  </a:lnTo>
                  <a:lnTo>
                    <a:pt x="8174" y="65007"/>
                  </a:lnTo>
                  <a:lnTo>
                    <a:pt x="11827" y="65881"/>
                  </a:lnTo>
                  <a:lnTo>
                    <a:pt x="16906" y="67468"/>
                  </a:lnTo>
                  <a:lnTo>
                    <a:pt x="23574" y="68342"/>
                  </a:lnTo>
                  <a:lnTo>
                    <a:pt x="30003" y="67627"/>
                  </a:lnTo>
                  <a:lnTo>
                    <a:pt x="35242" y="65563"/>
                  </a:lnTo>
                  <a:lnTo>
                    <a:pt x="39291" y="62547"/>
                  </a:lnTo>
                  <a:lnTo>
                    <a:pt x="42227" y="58817"/>
                  </a:lnTo>
                  <a:lnTo>
                    <a:pt x="43893" y="54610"/>
                  </a:lnTo>
                  <a:lnTo>
                    <a:pt x="44450" y="50402"/>
                  </a:lnTo>
                  <a:lnTo>
                    <a:pt x="43577" y="44767"/>
                  </a:lnTo>
                  <a:lnTo>
                    <a:pt x="41037" y="40163"/>
                  </a:lnTo>
                  <a:lnTo>
                    <a:pt x="37306" y="36273"/>
                  </a:lnTo>
                  <a:lnTo>
                    <a:pt x="32861" y="32861"/>
                  </a:lnTo>
                  <a:lnTo>
                    <a:pt x="23018" y="26907"/>
                  </a:lnTo>
                  <a:lnTo>
                    <a:pt x="18493" y="23971"/>
                  </a:lnTo>
                  <a:lnTo>
                    <a:pt x="14763" y="20876"/>
                  </a:lnTo>
                  <a:lnTo>
                    <a:pt x="12303" y="17382"/>
                  </a:lnTo>
                  <a:lnTo>
                    <a:pt x="11349" y="13255"/>
                  </a:lnTo>
                  <a:lnTo>
                    <a:pt x="12223" y="9207"/>
                  </a:lnTo>
                  <a:lnTo>
                    <a:pt x="14524" y="6350"/>
                  </a:lnTo>
                  <a:lnTo>
                    <a:pt x="17699" y="4603"/>
                  </a:lnTo>
                  <a:lnTo>
                    <a:pt x="21352" y="4048"/>
                  </a:lnTo>
                  <a:lnTo>
                    <a:pt x="26272" y="4762"/>
                  </a:lnTo>
                  <a:lnTo>
                    <a:pt x="30479" y="6667"/>
                  </a:lnTo>
                  <a:lnTo>
                    <a:pt x="33893" y="9525"/>
                  </a:lnTo>
                  <a:lnTo>
                    <a:pt x="36591" y="13096"/>
                  </a:lnTo>
                  <a:lnTo>
                    <a:pt x="38576" y="16986"/>
                  </a:lnTo>
                  <a:lnTo>
                    <a:pt x="39846" y="21113"/>
                  </a:lnTo>
                  <a:lnTo>
                    <a:pt x="42306" y="21113"/>
                  </a:lnTo>
                  <a:lnTo>
                    <a:pt x="40084" y="0"/>
                  </a:lnTo>
                  <a:lnTo>
                    <a:pt x="38021" y="0"/>
                  </a:lnTo>
                  <a:lnTo>
                    <a:pt x="37227" y="2063"/>
                  </a:lnTo>
                  <a:lnTo>
                    <a:pt x="36194" y="3016"/>
                  </a:lnTo>
                  <a:lnTo>
                    <a:pt x="34528" y="3333"/>
                  </a:lnTo>
                  <a:lnTo>
                    <a:pt x="33099" y="3094"/>
                  </a:lnTo>
                  <a:lnTo>
                    <a:pt x="31193" y="2461"/>
                  </a:lnTo>
                  <a:lnTo>
                    <a:pt x="26431" y="873"/>
                  </a:lnTo>
                  <a:lnTo>
                    <a:pt x="20796" y="0"/>
                  </a:lnTo>
                  <a:close/>
                </a:path>
              </a:pathLst>
            </a:custGeom>
            <a:solidFill>
              <a:srgbClr val="000000"/>
            </a:solidFill>
          </p:spPr>
          <p:txBody>
            <a:bodyPr vert="horz" lIns="91440" tIns="45720" rIns="91440" bIns="45720" anchor="t"/>
            <a:lstStyle/>
            <a:p>
              <a:endParaRPr lang="en-IN"/>
            </a:p>
          </p:txBody>
        </p:sp>
        <p:sp>
          <p:nvSpPr>
            <p:cNvPr id="3324" name="Shape 8064"/>
            <p:cNvSpPr/>
            <p:nvPr/>
          </p:nvSpPr>
          <p:spPr>
            <a:xfrm>
              <a:off x="1853580" y="7176658"/>
              <a:ext cx="29448" cy="46513"/>
            </a:xfrm>
            <a:custGeom>
              <a:avLst/>
              <a:gdLst/>
              <a:ahLst/>
              <a:cxnLst/>
              <a:rect l="0" t="0" r="0" b="0"/>
              <a:pathLst>
                <a:path w="29448" h="46513">
                  <a:moveTo>
                    <a:pt x="13890" y="0"/>
                  </a:moveTo>
                  <a:lnTo>
                    <a:pt x="9525" y="476"/>
                  </a:lnTo>
                  <a:lnTo>
                    <a:pt x="6032" y="1904"/>
                  </a:lnTo>
                  <a:lnTo>
                    <a:pt x="3413" y="3888"/>
                  </a:lnTo>
                  <a:lnTo>
                    <a:pt x="1508" y="6430"/>
                  </a:lnTo>
                  <a:lnTo>
                    <a:pt x="396" y="9207"/>
                  </a:lnTo>
                  <a:lnTo>
                    <a:pt x="0" y="12064"/>
                  </a:lnTo>
                  <a:lnTo>
                    <a:pt x="1032" y="16907"/>
                  </a:lnTo>
                  <a:lnTo>
                    <a:pt x="3492" y="20717"/>
                  </a:lnTo>
                  <a:lnTo>
                    <a:pt x="7223" y="23812"/>
                  </a:lnTo>
                  <a:lnTo>
                    <a:pt x="11588" y="26511"/>
                  </a:lnTo>
                  <a:lnTo>
                    <a:pt x="17383" y="29765"/>
                  </a:lnTo>
                  <a:lnTo>
                    <a:pt x="19526" y="31194"/>
                  </a:lnTo>
                  <a:lnTo>
                    <a:pt x="21113" y="32940"/>
                  </a:lnTo>
                  <a:lnTo>
                    <a:pt x="22066" y="34925"/>
                  </a:lnTo>
                  <a:lnTo>
                    <a:pt x="22463" y="37147"/>
                  </a:lnTo>
                  <a:lnTo>
                    <a:pt x="21748" y="40639"/>
                  </a:lnTo>
                  <a:lnTo>
                    <a:pt x="19765" y="42862"/>
                  </a:lnTo>
                  <a:lnTo>
                    <a:pt x="17145" y="43973"/>
                  </a:lnTo>
                  <a:lnTo>
                    <a:pt x="14446" y="44369"/>
                  </a:lnTo>
                  <a:lnTo>
                    <a:pt x="10240" y="43736"/>
                  </a:lnTo>
                  <a:lnTo>
                    <a:pt x="7143" y="41910"/>
                  </a:lnTo>
                  <a:lnTo>
                    <a:pt x="4921" y="39369"/>
                  </a:lnTo>
                  <a:lnTo>
                    <a:pt x="3413" y="36432"/>
                  </a:lnTo>
                  <a:lnTo>
                    <a:pt x="1667" y="30479"/>
                  </a:lnTo>
                  <a:lnTo>
                    <a:pt x="80" y="30479"/>
                  </a:lnTo>
                  <a:lnTo>
                    <a:pt x="80" y="45957"/>
                  </a:lnTo>
                  <a:lnTo>
                    <a:pt x="1428" y="45957"/>
                  </a:lnTo>
                  <a:lnTo>
                    <a:pt x="2222" y="45005"/>
                  </a:lnTo>
                  <a:lnTo>
                    <a:pt x="3571" y="44767"/>
                  </a:lnTo>
                  <a:lnTo>
                    <a:pt x="8652" y="45561"/>
                  </a:lnTo>
                  <a:lnTo>
                    <a:pt x="15081" y="46513"/>
                  </a:lnTo>
                  <a:lnTo>
                    <a:pt x="18336" y="46196"/>
                  </a:lnTo>
                  <a:lnTo>
                    <a:pt x="21590" y="45163"/>
                  </a:lnTo>
                  <a:lnTo>
                    <a:pt x="24606" y="43338"/>
                  </a:lnTo>
                  <a:lnTo>
                    <a:pt x="27067" y="40877"/>
                  </a:lnTo>
                  <a:lnTo>
                    <a:pt x="28813" y="37623"/>
                  </a:lnTo>
                  <a:lnTo>
                    <a:pt x="29448" y="33733"/>
                  </a:lnTo>
                  <a:lnTo>
                    <a:pt x="28813" y="29765"/>
                  </a:lnTo>
                  <a:lnTo>
                    <a:pt x="27067" y="26748"/>
                  </a:lnTo>
                  <a:lnTo>
                    <a:pt x="24447" y="24288"/>
                  </a:lnTo>
                  <a:lnTo>
                    <a:pt x="21113" y="22066"/>
                  </a:lnTo>
                  <a:lnTo>
                    <a:pt x="10398" y="15716"/>
                  </a:lnTo>
                  <a:lnTo>
                    <a:pt x="8176" y="13969"/>
                  </a:lnTo>
                  <a:lnTo>
                    <a:pt x="6905" y="12064"/>
                  </a:lnTo>
                  <a:lnTo>
                    <a:pt x="6191" y="8651"/>
                  </a:lnTo>
                  <a:lnTo>
                    <a:pt x="6588" y="6588"/>
                  </a:lnTo>
                  <a:lnTo>
                    <a:pt x="7858" y="4523"/>
                  </a:lnTo>
                  <a:lnTo>
                    <a:pt x="10160" y="2857"/>
                  </a:lnTo>
                  <a:lnTo>
                    <a:pt x="13652" y="2222"/>
                  </a:lnTo>
                  <a:lnTo>
                    <a:pt x="16986" y="2698"/>
                  </a:lnTo>
                  <a:lnTo>
                    <a:pt x="20002" y="4523"/>
                  </a:lnTo>
                  <a:lnTo>
                    <a:pt x="21431" y="6111"/>
                  </a:lnTo>
                  <a:lnTo>
                    <a:pt x="22701" y="8254"/>
                  </a:lnTo>
                  <a:lnTo>
                    <a:pt x="23733" y="11032"/>
                  </a:lnTo>
                  <a:lnTo>
                    <a:pt x="24686" y="14446"/>
                  </a:lnTo>
                  <a:lnTo>
                    <a:pt x="26193" y="14446"/>
                  </a:lnTo>
                  <a:lnTo>
                    <a:pt x="25796" y="873"/>
                  </a:lnTo>
                  <a:lnTo>
                    <a:pt x="24686" y="873"/>
                  </a:lnTo>
                  <a:lnTo>
                    <a:pt x="24051" y="1507"/>
                  </a:lnTo>
                  <a:lnTo>
                    <a:pt x="23018" y="1904"/>
                  </a:lnTo>
                  <a:lnTo>
                    <a:pt x="21511" y="1667"/>
                  </a:lnTo>
                  <a:lnTo>
                    <a:pt x="19446" y="952"/>
                  </a:lnTo>
                  <a:lnTo>
                    <a:pt x="16907" y="238"/>
                  </a:lnTo>
                  <a:lnTo>
                    <a:pt x="13890" y="0"/>
                  </a:lnTo>
                  <a:close/>
                </a:path>
              </a:pathLst>
            </a:custGeom>
            <a:solidFill>
              <a:srgbClr val="000000"/>
            </a:solidFill>
          </p:spPr>
          <p:txBody>
            <a:bodyPr vert="horz" lIns="91440" tIns="45720" rIns="91440" bIns="45720" anchor="t"/>
            <a:lstStyle/>
            <a:p>
              <a:endParaRPr lang="en-IN"/>
            </a:p>
          </p:txBody>
        </p:sp>
        <p:sp>
          <p:nvSpPr>
            <p:cNvPr id="3325" name="Shape 8065"/>
            <p:cNvSpPr/>
            <p:nvPr/>
          </p:nvSpPr>
          <p:spPr>
            <a:xfrm>
              <a:off x="1790160" y="7176658"/>
              <a:ext cx="29447" cy="46513"/>
            </a:xfrm>
            <a:custGeom>
              <a:avLst/>
              <a:gdLst/>
              <a:ahLst/>
              <a:cxnLst/>
              <a:rect l="0" t="0" r="0" b="0"/>
              <a:pathLst>
                <a:path w="29447" h="46513">
                  <a:moveTo>
                    <a:pt x="13890" y="0"/>
                  </a:moveTo>
                  <a:lnTo>
                    <a:pt x="9525" y="476"/>
                  </a:lnTo>
                  <a:lnTo>
                    <a:pt x="6111" y="1904"/>
                  </a:lnTo>
                  <a:lnTo>
                    <a:pt x="3412" y="3888"/>
                  </a:lnTo>
                  <a:lnTo>
                    <a:pt x="1507" y="6430"/>
                  </a:lnTo>
                  <a:lnTo>
                    <a:pt x="396" y="9207"/>
                  </a:lnTo>
                  <a:lnTo>
                    <a:pt x="0" y="12064"/>
                  </a:lnTo>
                  <a:lnTo>
                    <a:pt x="1031" y="16907"/>
                  </a:lnTo>
                  <a:lnTo>
                    <a:pt x="3571" y="20717"/>
                  </a:lnTo>
                  <a:lnTo>
                    <a:pt x="7222" y="23812"/>
                  </a:lnTo>
                  <a:lnTo>
                    <a:pt x="11587" y="26511"/>
                  </a:lnTo>
                  <a:lnTo>
                    <a:pt x="17382" y="29765"/>
                  </a:lnTo>
                  <a:lnTo>
                    <a:pt x="19524" y="31194"/>
                  </a:lnTo>
                  <a:lnTo>
                    <a:pt x="21112" y="32940"/>
                  </a:lnTo>
                  <a:lnTo>
                    <a:pt x="22144" y="34925"/>
                  </a:lnTo>
                  <a:lnTo>
                    <a:pt x="22541" y="37147"/>
                  </a:lnTo>
                  <a:lnTo>
                    <a:pt x="21747" y="40639"/>
                  </a:lnTo>
                  <a:lnTo>
                    <a:pt x="19763" y="42862"/>
                  </a:lnTo>
                  <a:lnTo>
                    <a:pt x="17143" y="43973"/>
                  </a:lnTo>
                  <a:lnTo>
                    <a:pt x="14525" y="44369"/>
                  </a:lnTo>
                  <a:lnTo>
                    <a:pt x="10318" y="43736"/>
                  </a:lnTo>
                  <a:lnTo>
                    <a:pt x="7143" y="41910"/>
                  </a:lnTo>
                  <a:lnTo>
                    <a:pt x="4921" y="39369"/>
                  </a:lnTo>
                  <a:lnTo>
                    <a:pt x="3412" y="36432"/>
                  </a:lnTo>
                  <a:lnTo>
                    <a:pt x="1746" y="30479"/>
                  </a:lnTo>
                  <a:lnTo>
                    <a:pt x="158" y="30479"/>
                  </a:lnTo>
                  <a:lnTo>
                    <a:pt x="158" y="45957"/>
                  </a:lnTo>
                  <a:lnTo>
                    <a:pt x="1428" y="45957"/>
                  </a:lnTo>
                  <a:lnTo>
                    <a:pt x="2301" y="45005"/>
                  </a:lnTo>
                  <a:lnTo>
                    <a:pt x="3571" y="44767"/>
                  </a:lnTo>
                  <a:lnTo>
                    <a:pt x="5952" y="44926"/>
                  </a:lnTo>
                  <a:lnTo>
                    <a:pt x="8731" y="45561"/>
                  </a:lnTo>
                  <a:lnTo>
                    <a:pt x="15081" y="46513"/>
                  </a:lnTo>
                  <a:lnTo>
                    <a:pt x="18414" y="46196"/>
                  </a:lnTo>
                  <a:lnTo>
                    <a:pt x="21668" y="45163"/>
                  </a:lnTo>
                  <a:lnTo>
                    <a:pt x="24685" y="43338"/>
                  </a:lnTo>
                  <a:lnTo>
                    <a:pt x="27146" y="40877"/>
                  </a:lnTo>
                  <a:lnTo>
                    <a:pt x="28812" y="37623"/>
                  </a:lnTo>
                  <a:lnTo>
                    <a:pt x="29447" y="33733"/>
                  </a:lnTo>
                  <a:lnTo>
                    <a:pt x="28812" y="29765"/>
                  </a:lnTo>
                  <a:lnTo>
                    <a:pt x="27066" y="26748"/>
                  </a:lnTo>
                  <a:lnTo>
                    <a:pt x="24447" y="24288"/>
                  </a:lnTo>
                  <a:lnTo>
                    <a:pt x="21112" y="22066"/>
                  </a:lnTo>
                  <a:lnTo>
                    <a:pt x="10397" y="15716"/>
                  </a:lnTo>
                  <a:lnTo>
                    <a:pt x="8175" y="13969"/>
                  </a:lnTo>
                  <a:lnTo>
                    <a:pt x="6905" y="12064"/>
                  </a:lnTo>
                  <a:lnTo>
                    <a:pt x="6191" y="8651"/>
                  </a:lnTo>
                  <a:lnTo>
                    <a:pt x="6587" y="6588"/>
                  </a:lnTo>
                  <a:lnTo>
                    <a:pt x="7937" y="4523"/>
                  </a:lnTo>
                  <a:lnTo>
                    <a:pt x="10238" y="2857"/>
                  </a:lnTo>
                  <a:lnTo>
                    <a:pt x="13731" y="2222"/>
                  </a:lnTo>
                  <a:lnTo>
                    <a:pt x="16985" y="2698"/>
                  </a:lnTo>
                  <a:lnTo>
                    <a:pt x="20081" y="4523"/>
                  </a:lnTo>
                  <a:lnTo>
                    <a:pt x="21510" y="6111"/>
                  </a:lnTo>
                  <a:lnTo>
                    <a:pt x="22699" y="8254"/>
                  </a:lnTo>
                  <a:lnTo>
                    <a:pt x="23812" y="11032"/>
                  </a:lnTo>
                  <a:lnTo>
                    <a:pt x="24685" y="14446"/>
                  </a:lnTo>
                  <a:lnTo>
                    <a:pt x="26193" y="14446"/>
                  </a:lnTo>
                  <a:lnTo>
                    <a:pt x="25796" y="873"/>
                  </a:lnTo>
                  <a:lnTo>
                    <a:pt x="24685" y="873"/>
                  </a:lnTo>
                  <a:lnTo>
                    <a:pt x="24128" y="1507"/>
                  </a:lnTo>
                  <a:lnTo>
                    <a:pt x="23018" y="1904"/>
                  </a:lnTo>
                  <a:lnTo>
                    <a:pt x="21510" y="1667"/>
                  </a:lnTo>
                  <a:lnTo>
                    <a:pt x="19446" y="952"/>
                  </a:lnTo>
                  <a:lnTo>
                    <a:pt x="16906" y="238"/>
                  </a:lnTo>
                  <a:lnTo>
                    <a:pt x="13890" y="0"/>
                  </a:lnTo>
                  <a:close/>
                </a:path>
              </a:pathLst>
            </a:custGeom>
            <a:solidFill>
              <a:srgbClr val="000000"/>
            </a:solidFill>
          </p:spPr>
          <p:txBody>
            <a:bodyPr vert="horz" lIns="91440" tIns="45720" rIns="91440" bIns="45720" anchor="t"/>
            <a:lstStyle/>
            <a:p>
              <a:endParaRPr lang="en-IN"/>
            </a:p>
          </p:txBody>
        </p:sp>
        <p:sp>
          <p:nvSpPr>
            <p:cNvPr id="3326" name="Shape 8066"/>
            <p:cNvSpPr/>
            <p:nvPr/>
          </p:nvSpPr>
          <p:spPr>
            <a:xfrm>
              <a:off x="1888028" y="7177610"/>
              <a:ext cx="46593" cy="45561"/>
            </a:xfrm>
            <a:custGeom>
              <a:avLst/>
              <a:gdLst/>
              <a:ahLst/>
              <a:cxnLst/>
              <a:rect l="0" t="0" r="0" b="0"/>
              <a:pathLst>
                <a:path w="46593" h="45561">
                  <a:moveTo>
                    <a:pt x="0" y="0"/>
                  </a:moveTo>
                  <a:lnTo>
                    <a:pt x="0" y="1348"/>
                  </a:lnTo>
                  <a:lnTo>
                    <a:pt x="2302" y="1667"/>
                  </a:lnTo>
                  <a:lnTo>
                    <a:pt x="4286" y="2461"/>
                  </a:lnTo>
                  <a:lnTo>
                    <a:pt x="5634" y="4286"/>
                  </a:lnTo>
                  <a:lnTo>
                    <a:pt x="6191" y="7698"/>
                  </a:lnTo>
                  <a:lnTo>
                    <a:pt x="6191" y="32702"/>
                  </a:lnTo>
                  <a:lnTo>
                    <a:pt x="6826" y="37227"/>
                  </a:lnTo>
                  <a:lnTo>
                    <a:pt x="8334" y="40639"/>
                  </a:lnTo>
                  <a:lnTo>
                    <a:pt x="10556" y="43021"/>
                  </a:lnTo>
                  <a:lnTo>
                    <a:pt x="13097" y="44608"/>
                  </a:lnTo>
                  <a:lnTo>
                    <a:pt x="15637" y="45402"/>
                  </a:lnTo>
                  <a:lnTo>
                    <a:pt x="17938" y="45561"/>
                  </a:lnTo>
                  <a:lnTo>
                    <a:pt x="19843" y="45402"/>
                  </a:lnTo>
                  <a:lnTo>
                    <a:pt x="22462" y="44846"/>
                  </a:lnTo>
                  <a:lnTo>
                    <a:pt x="25400" y="43577"/>
                  </a:lnTo>
                  <a:lnTo>
                    <a:pt x="28337" y="41275"/>
                  </a:lnTo>
                  <a:lnTo>
                    <a:pt x="32622" y="37067"/>
                  </a:lnTo>
                  <a:lnTo>
                    <a:pt x="32622" y="45243"/>
                  </a:lnTo>
                  <a:lnTo>
                    <a:pt x="32861" y="45481"/>
                  </a:lnTo>
                  <a:lnTo>
                    <a:pt x="39449" y="43100"/>
                  </a:lnTo>
                  <a:lnTo>
                    <a:pt x="46593" y="41036"/>
                  </a:lnTo>
                  <a:lnTo>
                    <a:pt x="46593" y="39608"/>
                  </a:lnTo>
                  <a:lnTo>
                    <a:pt x="43099" y="39290"/>
                  </a:lnTo>
                  <a:lnTo>
                    <a:pt x="41275" y="38180"/>
                  </a:lnTo>
                  <a:lnTo>
                    <a:pt x="40559" y="36353"/>
                  </a:lnTo>
                  <a:lnTo>
                    <a:pt x="40481" y="33972"/>
                  </a:lnTo>
                  <a:lnTo>
                    <a:pt x="40481" y="0"/>
                  </a:lnTo>
                  <a:lnTo>
                    <a:pt x="24764" y="0"/>
                  </a:lnTo>
                  <a:lnTo>
                    <a:pt x="24764" y="1667"/>
                  </a:lnTo>
                  <a:lnTo>
                    <a:pt x="27066" y="1825"/>
                  </a:lnTo>
                  <a:lnTo>
                    <a:pt x="28892" y="2142"/>
                  </a:lnTo>
                  <a:lnTo>
                    <a:pt x="31114" y="3333"/>
                  </a:lnTo>
                  <a:lnTo>
                    <a:pt x="31987" y="5317"/>
                  </a:lnTo>
                  <a:lnTo>
                    <a:pt x="32147" y="7937"/>
                  </a:lnTo>
                  <a:lnTo>
                    <a:pt x="32147" y="31193"/>
                  </a:lnTo>
                  <a:lnTo>
                    <a:pt x="32067" y="33258"/>
                  </a:lnTo>
                  <a:lnTo>
                    <a:pt x="31671" y="34686"/>
                  </a:lnTo>
                  <a:lnTo>
                    <a:pt x="30559" y="36273"/>
                  </a:lnTo>
                  <a:lnTo>
                    <a:pt x="26352" y="38815"/>
                  </a:lnTo>
                  <a:lnTo>
                    <a:pt x="21907" y="39846"/>
                  </a:lnTo>
                  <a:lnTo>
                    <a:pt x="19050" y="39370"/>
                  </a:lnTo>
                  <a:lnTo>
                    <a:pt x="17066" y="38180"/>
                  </a:lnTo>
                  <a:lnTo>
                    <a:pt x="15796" y="36592"/>
                  </a:lnTo>
                  <a:lnTo>
                    <a:pt x="15002" y="34846"/>
                  </a:lnTo>
                  <a:lnTo>
                    <a:pt x="14684" y="33337"/>
                  </a:lnTo>
                  <a:lnTo>
                    <a:pt x="14524" y="32305"/>
                  </a:lnTo>
                  <a:lnTo>
                    <a:pt x="14524" y="0"/>
                  </a:lnTo>
                  <a:lnTo>
                    <a:pt x="0" y="0"/>
                  </a:lnTo>
                  <a:close/>
                </a:path>
              </a:pathLst>
            </a:custGeom>
            <a:solidFill>
              <a:srgbClr val="000000"/>
            </a:solidFill>
          </p:spPr>
          <p:txBody>
            <a:bodyPr vert="horz" lIns="91440" tIns="45720" rIns="91440" bIns="45720" anchor="t"/>
            <a:lstStyle/>
            <a:p>
              <a:endParaRPr lang="en-IN"/>
            </a:p>
          </p:txBody>
        </p:sp>
        <p:sp>
          <p:nvSpPr>
            <p:cNvPr id="3327" name="Shape 8067"/>
            <p:cNvSpPr/>
            <p:nvPr/>
          </p:nvSpPr>
          <p:spPr>
            <a:xfrm>
              <a:off x="1659270" y="7177610"/>
              <a:ext cx="46513" cy="45561"/>
            </a:xfrm>
            <a:custGeom>
              <a:avLst/>
              <a:gdLst/>
              <a:ahLst/>
              <a:cxnLst/>
              <a:rect l="0" t="0" r="0" b="0"/>
              <a:pathLst>
                <a:path w="46513" h="45561">
                  <a:moveTo>
                    <a:pt x="0" y="0"/>
                  </a:moveTo>
                  <a:lnTo>
                    <a:pt x="0" y="1348"/>
                  </a:lnTo>
                  <a:lnTo>
                    <a:pt x="2222" y="1667"/>
                  </a:lnTo>
                  <a:lnTo>
                    <a:pt x="4206" y="2461"/>
                  </a:lnTo>
                  <a:lnTo>
                    <a:pt x="5556" y="4286"/>
                  </a:lnTo>
                  <a:lnTo>
                    <a:pt x="6112" y="7698"/>
                  </a:lnTo>
                  <a:lnTo>
                    <a:pt x="6112" y="32702"/>
                  </a:lnTo>
                  <a:lnTo>
                    <a:pt x="6746" y="37227"/>
                  </a:lnTo>
                  <a:lnTo>
                    <a:pt x="8254" y="40639"/>
                  </a:lnTo>
                  <a:lnTo>
                    <a:pt x="10477" y="43021"/>
                  </a:lnTo>
                  <a:lnTo>
                    <a:pt x="13017" y="44608"/>
                  </a:lnTo>
                  <a:lnTo>
                    <a:pt x="15557" y="45402"/>
                  </a:lnTo>
                  <a:lnTo>
                    <a:pt x="17858" y="45561"/>
                  </a:lnTo>
                  <a:lnTo>
                    <a:pt x="19764" y="45402"/>
                  </a:lnTo>
                  <a:lnTo>
                    <a:pt x="22383" y="44846"/>
                  </a:lnTo>
                  <a:lnTo>
                    <a:pt x="25400" y="43577"/>
                  </a:lnTo>
                  <a:lnTo>
                    <a:pt x="28337" y="41275"/>
                  </a:lnTo>
                  <a:lnTo>
                    <a:pt x="32543" y="37067"/>
                  </a:lnTo>
                  <a:lnTo>
                    <a:pt x="32543" y="45243"/>
                  </a:lnTo>
                  <a:lnTo>
                    <a:pt x="32781" y="45481"/>
                  </a:lnTo>
                  <a:lnTo>
                    <a:pt x="39369" y="43100"/>
                  </a:lnTo>
                  <a:lnTo>
                    <a:pt x="46513" y="41036"/>
                  </a:lnTo>
                  <a:lnTo>
                    <a:pt x="46513" y="39608"/>
                  </a:lnTo>
                  <a:lnTo>
                    <a:pt x="43021" y="39290"/>
                  </a:lnTo>
                  <a:lnTo>
                    <a:pt x="41196" y="38180"/>
                  </a:lnTo>
                  <a:lnTo>
                    <a:pt x="40481" y="36353"/>
                  </a:lnTo>
                  <a:lnTo>
                    <a:pt x="40402" y="33972"/>
                  </a:lnTo>
                  <a:lnTo>
                    <a:pt x="40402" y="0"/>
                  </a:lnTo>
                  <a:lnTo>
                    <a:pt x="24764" y="0"/>
                  </a:lnTo>
                  <a:lnTo>
                    <a:pt x="24764" y="1667"/>
                  </a:lnTo>
                  <a:lnTo>
                    <a:pt x="28812" y="2142"/>
                  </a:lnTo>
                  <a:lnTo>
                    <a:pt x="31036" y="3333"/>
                  </a:lnTo>
                  <a:lnTo>
                    <a:pt x="31908" y="5317"/>
                  </a:lnTo>
                  <a:lnTo>
                    <a:pt x="32067" y="7937"/>
                  </a:lnTo>
                  <a:lnTo>
                    <a:pt x="32067" y="31193"/>
                  </a:lnTo>
                  <a:lnTo>
                    <a:pt x="31987" y="33258"/>
                  </a:lnTo>
                  <a:lnTo>
                    <a:pt x="31591" y="34686"/>
                  </a:lnTo>
                  <a:lnTo>
                    <a:pt x="30479" y="36273"/>
                  </a:lnTo>
                  <a:lnTo>
                    <a:pt x="26273" y="38815"/>
                  </a:lnTo>
                  <a:lnTo>
                    <a:pt x="21827" y="39846"/>
                  </a:lnTo>
                  <a:lnTo>
                    <a:pt x="19050" y="39370"/>
                  </a:lnTo>
                  <a:lnTo>
                    <a:pt x="16986" y="38180"/>
                  </a:lnTo>
                  <a:lnTo>
                    <a:pt x="15716" y="36592"/>
                  </a:lnTo>
                  <a:lnTo>
                    <a:pt x="14922" y="34846"/>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3328" name="Shape 8068"/>
            <p:cNvSpPr/>
            <p:nvPr/>
          </p:nvSpPr>
          <p:spPr>
            <a:xfrm>
              <a:off x="1986691" y="7176658"/>
              <a:ext cx="46117" cy="66992"/>
            </a:xfrm>
            <a:custGeom>
              <a:avLst/>
              <a:gdLst/>
              <a:ahLst/>
              <a:cxnLst/>
              <a:rect l="0" t="0" r="0" b="0"/>
              <a:pathLst>
                <a:path w="46117" h="66992">
                  <a:moveTo>
                    <a:pt x="14685" y="0"/>
                  </a:moveTo>
                  <a:lnTo>
                    <a:pt x="397" y="5001"/>
                  </a:lnTo>
                  <a:lnTo>
                    <a:pt x="397" y="6588"/>
                  </a:lnTo>
                  <a:lnTo>
                    <a:pt x="3175" y="6508"/>
                  </a:lnTo>
                  <a:lnTo>
                    <a:pt x="5239" y="6826"/>
                  </a:lnTo>
                  <a:lnTo>
                    <a:pt x="6350" y="7857"/>
                  </a:lnTo>
                  <a:lnTo>
                    <a:pt x="6906" y="9605"/>
                  </a:lnTo>
                  <a:lnTo>
                    <a:pt x="6985" y="12144"/>
                  </a:lnTo>
                  <a:lnTo>
                    <a:pt x="6985" y="58498"/>
                  </a:lnTo>
                  <a:lnTo>
                    <a:pt x="6827" y="61277"/>
                  </a:lnTo>
                  <a:lnTo>
                    <a:pt x="5953" y="63341"/>
                  </a:lnTo>
                  <a:lnTo>
                    <a:pt x="3890" y="64611"/>
                  </a:lnTo>
                  <a:lnTo>
                    <a:pt x="0" y="65326"/>
                  </a:lnTo>
                  <a:lnTo>
                    <a:pt x="0" y="66992"/>
                  </a:lnTo>
                  <a:lnTo>
                    <a:pt x="23972" y="66992"/>
                  </a:lnTo>
                  <a:lnTo>
                    <a:pt x="23972" y="65246"/>
                  </a:lnTo>
                  <a:lnTo>
                    <a:pt x="19606" y="64928"/>
                  </a:lnTo>
                  <a:lnTo>
                    <a:pt x="16987" y="63896"/>
                  </a:lnTo>
                  <a:lnTo>
                    <a:pt x="15716" y="61673"/>
                  </a:lnTo>
                  <a:lnTo>
                    <a:pt x="15319" y="57785"/>
                  </a:lnTo>
                  <a:lnTo>
                    <a:pt x="15319" y="42227"/>
                  </a:lnTo>
                  <a:lnTo>
                    <a:pt x="17701" y="44211"/>
                  </a:lnTo>
                  <a:lnTo>
                    <a:pt x="20082" y="45561"/>
                  </a:lnTo>
                  <a:lnTo>
                    <a:pt x="25321" y="46513"/>
                  </a:lnTo>
                  <a:lnTo>
                    <a:pt x="31671" y="45402"/>
                  </a:lnTo>
                  <a:lnTo>
                    <a:pt x="36831" y="42465"/>
                  </a:lnTo>
                  <a:lnTo>
                    <a:pt x="40878" y="38100"/>
                  </a:lnTo>
                  <a:lnTo>
                    <a:pt x="43736" y="32861"/>
                  </a:lnTo>
                  <a:lnTo>
                    <a:pt x="45562" y="27067"/>
                  </a:lnTo>
                  <a:lnTo>
                    <a:pt x="46117" y="21272"/>
                  </a:lnTo>
                  <a:lnTo>
                    <a:pt x="45721" y="16510"/>
                  </a:lnTo>
                  <a:lnTo>
                    <a:pt x="44768" y="12382"/>
                  </a:lnTo>
                  <a:lnTo>
                    <a:pt x="43339" y="8731"/>
                  </a:lnTo>
                  <a:lnTo>
                    <a:pt x="41275" y="5636"/>
                  </a:lnTo>
                  <a:lnTo>
                    <a:pt x="38815" y="3175"/>
                  </a:lnTo>
                  <a:lnTo>
                    <a:pt x="36037" y="1428"/>
                  </a:lnTo>
                  <a:lnTo>
                    <a:pt x="33021" y="317"/>
                  </a:lnTo>
                  <a:lnTo>
                    <a:pt x="29766" y="0"/>
                  </a:lnTo>
                  <a:lnTo>
                    <a:pt x="26273" y="317"/>
                  </a:lnTo>
                  <a:lnTo>
                    <a:pt x="23178" y="1348"/>
                  </a:lnTo>
                  <a:lnTo>
                    <a:pt x="20279" y="3184"/>
                  </a:lnTo>
                  <a:lnTo>
                    <a:pt x="25003" y="5873"/>
                  </a:lnTo>
                  <a:lnTo>
                    <a:pt x="28972" y="6588"/>
                  </a:lnTo>
                  <a:lnTo>
                    <a:pt x="32068" y="8413"/>
                  </a:lnTo>
                  <a:lnTo>
                    <a:pt x="34291" y="11112"/>
                  </a:lnTo>
                  <a:lnTo>
                    <a:pt x="35798" y="14207"/>
                  </a:lnTo>
                  <a:lnTo>
                    <a:pt x="37306" y="20398"/>
                  </a:lnTo>
                  <a:lnTo>
                    <a:pt x="37466" y="22780"/>
                  </a:lnTo>
                  <a:lnTo>
                    <a:pt x="37544" y="24208"/>
                  </a:lnTo>
                  <a:lnTo>
                    <a:pt x="37386" y="28177"/>
                  </a:lnTo>
                  <a:lnTo>
                    <a:pt x="36910" y="31669"/>
                  </a:lnTo>
                  <a:lnTo>
                    <a:pt x="36196" y="34527"/>
                  </a:lnTo>
                  <a:lnTo>
                    <a:pt x="35163" y="36829"/>
                  </a:lnTo>
                  <a:lnTo>
                    <a:pt x="32703" y="40242"/>
                  </a:lnTo>
                  <a:lnTo>
                    <a:pt x="30003" y="42227"/>
                  </a:lnTo>
                  <a:lnTo>
                    <a:pt x="27464" y="43101"/>
                  </a:lnTo>
                  <a:lnTo>
                    <a:pt x="25400" y="43338"/>
                  </a:lnTo>
                  <a:lnTo>
                    <a:pt x="21511" y="42623"/>
                  </a:lnTo>
                  <a:lnTo>
                    <a:pt x="18336" y="40957"/>
                  </a:lnTo>
                  <a:lnTo>
                    <a:pt x="16113" y="38813"/>
                  </a:lnTo>
                  <a:lnTo>
                    <a:pt x="15319" y="36829"/>
                  </a:lnTo>
                  <a:lnTo>
                    <a:pt x="15319" y="12461"/>
                  </a:lnTo>
                  <a:lnTo>
                    <a:pt x="15955" y="10636"/>
                  </a:lnTo>
                  <a:lnTo>
                    <a:pt x="17303" y="9048"/>
                  </a:lnTo>
                  <a:lnTo>
                    <a:pt x="20956" y="6746"/>
                  </a:lnTo>
                  <a:lnTo>
                    <a:pt x="25003" y="5873"/>
                  </a:lnTo>
                  <a:lnTo>
                    <a:pt x="20279" y="3184"/>
                  </a:lnTo>
                  <a:lnTo>
                    <a:pt x="18416" y="4365"/>
                  </a:lnTo>
                  <a:lnTo>
                    <a:pt x="16748" y="6032"/>
                  </a:lnTo>
                  <a:lnTo>
                    <a:pt x="15478" y="7619"/>
                  </a:lnTo>
                  <a:lnTo>
                    <a:pt x="15319" y="7382"/>
                  </a:lnTo>
                  <a:lnTo>
                    <a:pt x="15319" y="158"/>
                  </a:lnTo>
                  <a:lnTo>
                    <a:pt x="14685" y="0"/>
                  </a:lnTo>
                  <a:close/>
                </a:path>
              </a:pathLst>
            </a:custGeom>
            <a:solidFill>
              <a:srgbClr val="000000"/>
            </a:solidFill>
          </p:spPr>
          <p:txBody>
            <a:bodyPr vert="horz" lIns="91440" tIns="45720" rIns="91440" bIns="45720" anchor="t"/>
            <a:lstStyle/>
            <a:p>
              <a:endParaRPr lang="en-IN"/>
            </a:p>
          </p:txBody>
        </p:sp>
        <p:sp>
          <p:nvSpPr>
            <p:cNvPr id="3329" name="Shape 8069"/>
            <p:cNvSpPr/>
            <p:nvPr/>
          </p:nvSpPr>
          <p:spPr>
            <a:xfrm>
              <a:off x="1937162" y="7176658"/>
              <a:ext cx="46116" cy="66992"/>
            </a:xfrm>
            <a:custGeom>
              <a:avLst/>
              <a:gdLst/>
              <a:ahLst/>
              <a:cxnLst/>
              <a:rect l="0" t="0" r="0" b="0"/>
              <a:pathLst>
                <a:path w="46116" h="66992">
                  <a:moveTo>
                    <a:pt x="14683" y="0"/>
                  </a:moveTo>
                  <a:lnTo>
                    <a:pt x="396" y="5001"/>
                  </a:lnTo>
                  <a:lnTo>
                    <a:pt x="396" y="6588"/>
                  </a:lnTo>
                  <a:lnTo>
                    <a:pt x="3175" y="6508"/>
                  </a:lnTo>
                  <a:lnTo>
                    <a:pt x="5238" y="6826"/>
                  </a:lnTo>
                  <a:lnTo>
                    <a:pt x="6350" y="7857"/>
                  </a:lnTo>
                  <a:lnTo>
                    <a:pt x="6905" y="9605"/>
                  </a:lnTo>
                  <a:lnTo>
                    <a:pt x="6985" y="12144"/>
                  </a:lnTo>
                  <a:lnTo>
                    <a:pt x="6985" y="58498"/>
                  </a:lnTo>
                  <a:lnTo>
                    <a:pt x="6826" y="61277"/>
                  </a:lnTo>
                  <a:lnTo>
                    <a:pt x="5952" y="63341"/>
                  </a:lnTo>
                  <a:lnTo>
                    <a:pt x="3888" y="64611"/>
                  </a:lnTo>
                  <a:lnTo>
                    <a:pt x="0" y="65326"/>
                  </a:lnTo>
                  <a:lnTo>
                    <a:pt x="0" y="66992"/>
                  </a:lnTo>
                  <a:lnTo>
                    <a:pt x="23970" y="66992"/>
                  </a:lnTo>
                  <a:lnTo>
                    <a:pt x="23970" y="65246"/>
                  </a:lnTo>
                  <a:lnTo>
                    <a:pt x="19605" y="64928"/>
                  </a:lnTo>
                  <a:lnTo>
                    <a:pt x="16985" y="63896"/>
                  </a:lnTo>
                  <a:lnTo>
                    <a:pt x="15716" y="61673"/>
                  </a:lnTo>
                  <a:lnTo>
                    <a:pt x="15318" y="57785"/>
                  </a:lnTo>
                  <a:lnTo>
                    <a:pt x="15318" y="42227"/>
                  </a:lnTo>
                  <a:lnTo>
                    <a:pt x="17700" y="44211"/>
                  </a:lnTo>
                  <a:lnTo>
                    <a:pt x="20081" y="45561"/>
                  </a:lnTo>
                  <a:lnTo>
                    <a:pt x="25320" y="46513"/>
                  </a:lnTo>
                  <a:lnTo>
                    <a:pt x="31670" y="45402"/>
                  </a:lnTo>
                  <a:lnTo>
                    <a:pt x="36828" y="42465"/>
                  </a:lnTo>
                  <a:lnTo>
                    <a:pt x="40877" y="38100"/>
                  </a:lnTo>
                  <a:lnTo>
                    <a:pt x="43735" y="32861"/>
                  </a:lnTo>
                  <a:lnTo>
                    <a:pt x="45560" y="27067"/>
                  </a:lnTo>
                  <a:lnTo>
                    <a:pt x="46116" y="21272"/>
                  </a:lnTo>
                  <a:lnTo>
                    <a:pt x="45720" y="16510"/>
                  </a:lnTo>
                  <a:lnTo>
                    <a:pt x="44766" y="12382"/>
                  </a:lnTo>
                  <a:lnTo>
                    <a:pt x="43338" y="8731"/>
                  </a:lnTo>
                  <a:lnTo>
                    <a:pt x="41275" y="5636"/>
                  </a:lnTo>
                  <a:lnTo>
                    <a:pt x="38813" y="3175"/>
                  </a:lnTo>
                  <a:lnTo>
                    <a:pt x="36035" y="1428"/>
                  </a:lnTo>
                  <a:lnTo>
                    <a:pt x="33020" y="317"/>
                  </a:lnTo>
                  <a:lnTo>
                    <a:pt x="29765" y="0"/>
                  </a:lnTo>
                  <a:lnTo>
                    <a:pt x="26272" y="317"/>
                  </a:lnTo>
                  <a:lnTo>
                    <a:pt x="23176" y="1348"/>
                  </a:lnTo>
                  <a:lnTo>
                    <a:pt x="20278" y="3184"/>
                  </a:lnTo>
                  <a:lnTo>
                    <a:pt x="25002" y="5873"/>
                  </a:lnTo>
                  <a:lnTo>
                    <a:pt x="28971" y="6588"/>
                  </a:lnTo>
                  <a:lnTo>
                    <a:pt x="32066" y="8413"/>
                  </a:lnTo>
                  <a:lnTo>
                    <a:pt x="34288" y="11112"/>
                  </a:lnTo>
                  <a:lnTo>
                    <a:pt x="35797" y="14207"/>
                  </a:lnTo>
                  <a:lnTo>
                    <a:pt x="37306" y="20398"/>
                  </a:lnTo>
                  <a:lnTo>
                    <a:pt x="37463" y="22780"/>
                  </a:lnTo>
                  <a:lnTo>
                    <a:pt x="37543" y="24208"/>
                  </a:lnTo>
                  <a:lnTo>
                    <a:pt x="37385" y="28177"/>
                  </a:lnTo>
                  <a:lnTo>
                    <a:pt x="36908" y="31669"/>
                  </a:lnTo>
                  <a:lnTo>
                    <a:pt x="36195" y="34527"/>
                  </a:lnTo>
                  <a:lnTo>
                    <a:pt x="35162" y="36829"/>
                  </a:lnTo>
                  <a:lnTo>
                    <a:pt x="32701" y="40242"/>
                  </a:lnTo>
                  <a:lnTo>
                    <a:pt x="30003" y="42227"/>
                  </a:lnTo>
                  <a:lnTo>
                    <a:pt x="27463" y="43101"/>
                  </a:lnTo>
                  <a:lnTo>
                    <a:pt x="25400" y="43338"/>
                  </a:lnTo>
                  <a:lnTo>
                    <a:pt x="21510" y="42623"/>
                  </a:lnTo>
                  <a:lnTo>
                    <a:pt x="18335" y="40957"/>
                  </a:lnTo>
                  <a:lnTo>
                    <a:pt x="16112" y="38813"/>
                  </a:lnTo>
                  <a:lnTo>
                    <a:pt x="15318" y="36829"/>
                  </a:lnTo>
                  <a:lnTo>
                    <a:pt x="15318" y="12461"/>
                  </a:lnTo>
                  <a:lnTo>
                    <a:pt x="15953" y="10636"/>
                  </a:lnTo>
                  <a:lnTo>
                    <a:pt x="17303" y="9048"/>
                  </a:lnTo>
                  <a:lnTo>
                    <a:pt x="20953" y="6746"/>
                  </a:lnTo>
                  <a:lnTo>
                    <a:pt x="25002" y="5873"/>
                  </a:lnTo>
                  <a:lnTo>
                    <a:pt x="20278" y="3184"/>
                  </a:lnTo>
                  <a:lnTo>
                    <a:pt x="18413" y="4365"/>
                  </a:lnTo>
                  <a:lnTo>
                    <a:pt x="16747" y="6032"/>
                  </a:lnTo>
                  <a:lnTo>
                    <a:pt x="15477" y="7619"/>
                  </a:lnTo>
                  <a:lnTo>
                    <a:pt x="15318" y="7382"/>
                  </a:lnTo>
                  <a:lnTo>
                    <a:pt x="15318" y="158"/>
                  </a:lnTo>
                  <a:lnTo>
                    <a:pt x="14683" y="0"/>
                  </a:lnTo>
                  <a:close/>
                </a:path>
              </a:pathLst>
            </a:custGeom>
            <a:solidFill>
              <a:srgbClr val="000000"/>
            </a:solidFill>
          </p:spPr>
          <p:txBody>
            <a:bodyPr vert="horz" lIns="91440" tIns="45720" rIns="91440" bIns="45720" anchor="t"/>
            <a:lstStyle/>
            <a:p>
              <a:endParaRPr lang="en-IN"/>
            </a:p>
          </p:txBody>
        </p:sp>
        <p:sp>
          <p:nvSpPr>
            <p:cNvPr id="3330" name="Shape 8070"/>
            <p:cNvSpPr/>
            <p:nvPr/>
          </p:nvSpPr>
          <p:spPr>
            <a:xfrm>
              <a:off x="2260060" y="7177610"/>
              <a:ext cx="45640" cy="66198"/>
            </a:xfrm>
            <a:custGeom>
              <a:avLst/>
              <a:gdLst/>
              <a:ahLst/>
              <a:cxnLst/>
              <a:rect l="0" t="0" r="0" b="0"/>
              <a:pathLst>
                <a:path w="45640" h="66198">
                  <a:moveTo>
                    <a:pt x="0" y="0"/>
                  </a:moveTo>
                  <a:lnTo>
                    <a:pt x="0" y="1348"/>
                  </a:lnTo>
                  <a:lnTo>
                    <a:pt x="2539" y="2142"/>
                  </a:lnTo>
                  <a:lnTo>
                    <a:pt x="3888" y="3016"/>
                  </a:lnTo>
                  <a:lnTo>
                    <a:pt x="5000" y="4523"/>
                  </a:lnTo>
                  <a:lnTo>
                    <a:pt x="16351" y="28892"/>
                  </a:lnTo>
                  <a:lnTo>
                    <a:pt x="17303" y="30956"/>
                  </a:lnTo>
                  <a:lnTo>
                    <a:pt x="18573" y="33496"/>
                  </a:lnTo>
                  <a:lnTo>
                    <a:pt x="21192" y="39052"/>
                  </a:lnTo>
                  <a:lnTo>
                    <a:pt x="22066" y="41275"/>
                  </a:lnTo>
                  <a:lnTo>
                    <a:pt x="22462" y="42623"/>
                  </a:lnTo>
                  <a:lnTo>
                    <a:pt x="22303" y="43656"/>
                  </a:lnTo>
                  <a:lnTo>
                    <a:pt x="21748" y="45640"/>
                  </a:lnTo>
                  <a:lnTo>
                    <a:pt x="19843" y="50800"/>
                  </a:lnTo>
                  <a:lnTo>
                    <a:pt x="16986" y="55642"/>
                  </a:lnTo>
                  <a:lnTo>
                    <a:pt x="15239" y="57230"/>
                  </a:lnTo>
                  <a:lnTo>
                    <a:pt x="13335" y="57865"/>
                  </a:lnTo>
                  <a:lnTo>
                    <a:pt x="12143" y="57546"/>
                  </a:lnTo>
                  <a:lnTo>
                    <a:pt x="10397" y="56991"/>
                  </a:lnTo>
                  <a:lnTo>
                    <a:pt x="6350" y="56038"/>
                  </a:lnTo>
                  <a:lnTo>
                    <a:pt x="4365" y="56356"/>
                  </a:lnTo>
                  <a:lnTo>
                    <a:pt x="3016" y="57071"/>
                  </a:lnTo>
                  <a:lnTo>
                    <a:pt x="1825" y="59054"/>
                  </a:lnTo>
                  <a:lnTo>
                    <a:pt x="1587" y="60405"/>
                  </a:lnTo>
                  <a:lnTo>
                    <a:pt x="1983" y="62467"/>
                  </a:lnTo>
                  <a:lnTo>
                    <a:pt x="3333" y="64293"/>
                  </a:lnTo>
                  <a:lnTo>
                    <a:pt x="5635" y="65642"/>
                  </a:lnTo>
                  <a:lnTo>
                    <a:pt x="8810" y="66198"/>
                  </a:lnTo>
                  <a:lnTo>
                    <a:pt x="11430" y="65881"/>
                  </a:lnTo>
                  <a:lnTo>
                    <a:pt x="13890" y="64928"/>
                  </a:lnTo>
                  <a:lnTo>
                    <a:pt x="16112" y="63421"/>
                  </a:lnTo>
                  <a:lnTo>
                    <a:pt x="18097" y="61198"/>
                  </a:lnTo>
                  <a:lnTo>
                    <a:pt x="20002" y="58420"/>
                  </a:lnTo>
                  <a:lnTo>
                    <a:pt x="21907" y="55006"/>
                  </a:lnTo>
                  <a:lnTo>
                    <a:pt x="23812" y="50958"/>
                  </a:lnTo>
                  <a:lnTo>
                    <a:pt x="25637" y="46354"/>
                  </a:lnTo>
                  <a:lnTo>
                    <a:pt x="40877" y="5952"/>
                  </a:lnTo>
                  <a:lnTo>
                    <a:pt x="42147" y="3492"/>
                  </a:lnTo>
                  <a:lnTo>
                    <a:pt x="43338" y="2222"/>
                  </a:lnTo>
                  <a:lnTo>
                    <a:pt x="45640" y="1508"/>
                  </a:lnTo>
                  <a:lnTo>
                    <a:pt x="45640" y="0"/>
                  </a:lnTo>
                  <a:lnTo>
                    <a:pt x="32305" y="0"/>
                  </a:lnTo>
                  <a:lnTo>
                    <a:pt x="32305" y="1508"/>
                  </a:lnTo>
                  <a:lnTo>
                    <a:pt x="34368" y="1667"/>
                  </a:lnTo>
                  <a:lnTo>
                    <a:pt x="35797" y="2142"/>
                  </a:lnTo>
                  <a:lnTo>
                    <a:pt x="36671" y="3016"/>
                  </a:lnTo>
                  <a:lnTo>
                    <a:pt x="36988" y="4286"/>
                  </a:lnTo>
                  <a:lnTo>
                    <a:pt x="36830" y="5317"/>
                  </a:lnTo>
                  <a:lnTo>
                    <a:pt x="36273" y="6985"/>
                  </a:lnTo>
                  <a:lnTo>
                    <a:pt x="34766" y="11033"/>
                  </a:lnTo>
                  <a:lnTo>
                    <a:pt x="26987" y="33020"/>
                  </a:lnTo>
                  <a:lnTo>
                    <a:pt x="15636" y="7937"/>
                  </a:lnTo>
                  <a:lnTo>
                    <a:pt x="15001" y="6350"/>
                  </a:lnTo>
                  <a:lnTo>
                    <a:pt x="14605" y="4365"/>
                  </a:lnTo>
                  <a:lnTo>
                    <a:pt x="15160" y="2777"/>
                  </a:lnTo>
                  <a:lnTo>
                    <a:pt x="16588" y="1983"/>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3331" name="Shape 8071"/>
            <p:cNvSpPr/>
            <p:nvPr/>
          </p:nvSpPr>
          <p:spPr>
            <a:xfrm>
              <a:off x="2606611" y="7284132"/>
              <a:ext cx="46116" cy="68658"/>
            </a:xfrm>
            <a:custGeom>
              <a:avLst/>
              <a:gdLst/>
              <a:ahLst/>
              <a:cxnLst/>
              <a:rect l="0" t="0" r="0" b="0"/>
              <a:pathLst>
                <a:path w="46116" h="68658">
                  <a:moveTo>
                    <a:pt x="14366" y="0"/>
                  </a:moveTo>
                  <a:lnTo>
                    <a:pt x="0" y="4365"/>
                  </a:lnTo>
                  <a:lnTo>
                    <a:pt x="0" y="5952"/>
                  </a:lnTo>
                  <a:lnTo>
                    <a:pt x="2222" y="5793"/>
                  </a:lnTo>
                  <a:lnTo>
                    <a:pt x="4762" y="6112"/>
                  </a:lnTo>
                  <a:lnTo>
                    <a:pt x="6032" y="7222"/>
                  </a:lnTo>
                  <a:lnTo>
                    <a:pt x="6587" y="10875"/>
                  </a:lnTo>
                  <a:lnTo>
                    <a:pt x="6587" y="62308"/>
                  </a:lnTo>
                  <a:lnTo>
                    <a:pt x="7381" y="64056"/>
                  </a:lnTo>
                  <a:lnTo>
                    <a:pt x="9444" y="65563"/>
                  </a:lnTo>
                  <a:lnTo>
                    <a:pt x="15794" y="67786"/>
                  </a:lnTo>
                  <a:lnTo>
                    <a:pt x="19128" y="68421"/>
                  </a:lnTo>
                  <a:lnTo>
                    <a:pt x="21907" y="68658"/>
                  </a:lnTo>
                  <a:lnTo>
                    <a:pt x="28257" y="67945"/>
                  </a:lnTo>
                  <a:lnTo>
                    <a:pt x="33416" y="66039"/>
                  </a:lnTo>
                  <a:lnTo>
                    <a:pt x="37623" y="63182"/>
                  </a:lnTo>
                  <a:lnTo>
                    <a:pt x="40877" y="59689"/>
                  </a:lnTo>
                  <a:lnTo>
                    <a:pt x="43338" y="55800"/>
                  </a:lnTo>
                  <a:lnTo>
                    <a:pt x="44926" y="51672"/>
                  </a:lnTo>
                  <a:lnTo>
                    <a:pt x="45798" y="47703"/>
                  </a:lnTo>
                  <a:lnTo>
                    <a:pt x="46116" y="44052"/>
                  </a:lnTo>
                  <a:lnTo>
                    <a:pt x="45640" y="38656"/>
                  </a:lnTo>
                  <a:lnTo>
                    <a:pt x="44132" y="33575"/>
                  </a:lnTo>
                  <a:lnTo>
                    <a:pt x="41751" y="29051"/>
                  </a:lnTo>
                  <a:lnTo>
                    <a:pt x="38337" y="25400"/>
                  </a:lnTo>
                  <a:lnTo>
                    <a:pt x="33892" y="22940"/>
                  </a:lnTo>
                  <a:lnTo>
                    <a:pt x="28494" y="22066"/>
                  </a:lnTo>
                  <a:lnTo>
                    <a:pt x="24923" y="22542"/>
                  </a:lnTo>
                  <a:lnTo>
                    <a:pt x="22898" y="23251"/>
                  </a:lnTo>
                  <a:lnTo>
                    <a:pt x="24764" y="28337"/>
                  </a:lnTo>
                  <a:lnTo>
                    <a:pt x="28812" y="29131"/>
                  </a:lnTo>
                  <a:lnTo>
                    <a:pt x="32067" y="31273"/>
                  </a:lnTo>
                  <a:lnTo>
                    <a:pt x="34448" y="34527"/>
                  </a:lnTo>
                  <a:lnTo>
                    <a:pt x="36115" y="38576"/>
                  </a:lnTo>
                  <a:lnTo>
                    <a:pt x="37067" y="43021"/>
                  </a:lnTo>
                  <a:lnTo>
                    <a:pt x="37384" y="47703"/>
                  </a:lnTo>
                  <a:lnTo>
                    <a:pt x="37226" y="51276"/>
                  </a:lnTo>
                  <a:lnTo>
                    <a:pt x="36512" y="55245"/>
                  </a:lnTo>
                  <a:lnTo>
                    <a:pt x="35162" y="59055"/>
                  </a:lnTo>
                  <a:lnTo>
                    <a:pt x="32861" y="62308"/>
                  </a:lnTo>
                  <a:lnTo>
                    <a:pt x="29368" y="64611"/>
                  </a:lnTo>
                  <a:lnTo>
                    <a:pt x="24367" y="65483"/>
                  </a:lnTo>
                  <a:lnTo>
                    <a:pt x="20874" y="65008"/>
                  </a:lnTo>
                  <a:lnTo>
                    <a:pt x="16827" y="63500"/>
                  </a:lnTo>
                  <a:lnTo>
                    <a:pt x="15398" y="62230"/>
                  </a:lnTo>
                  <a:lnTo>
                    <a:pt x="14922" y="60721"/>
                  </a:lnTo>
                  <a:lnTo>
                    <a:pt x="14922" y="35718"/>
                  </a:lnTo>
                  <a:lnTo>
                    <a:pt x="15557" y="33258"/>
                  </a:lnTo>
                  <a:lnTo>
                    <a:pt x="16906" y="31352"/>
                  </a:lnTo>
                  <a:lnTo>
                    <a:pt x="20874" y="28971"/>
                  </a:lnTo>
                  <a:lnTo>
                    <a:pt x="24764" y="28337"/>
                  </a:lnTo>
                  <a:lnTo>
                    <a:pt x="22898" y="23251"/>
                  </a:lnTo>
                  <a:lnTo>
                    <a:pt x="21748" y="23653"/>
                  </a:lnTo>
                  <a:lnTo>
                    <a:pt x="19128" y="25241"/>
                  </a:lnTo>
                  <a:lnTo>
                    <a:pt x="17144" y="26987"/>
                  </a:lnTo>
                  <a:lnTo>
                    <a:pt x="15794" y="28733"/>
                  </a:lnTo>
                  <a:lnTo>
                    <a:pt x="15081" y="30083"/>
                  </a:lnTo>
                  <a:lnTo>
                    <a:pt x="14922" y="30083"/>
                  </a:lnTo>
                  <a:lnTo>
                    <a:pt x="14922" y="158"/>
                  </a:lnTo>
                  <a:lnTo>
                    <a:pt x="14366" y="0"/>
                  </a:lnTo>
                  <a:close/>
                </a:path>
              </a:pathLst>
            </a:custGeom>
            <a:solidFill>
              <a:srgbClr val="000000"/>
            </a:solidFill>
          </p:spPr>
          <p:txBody>
            <a:bodyPr vert="horz" lIns="91440" tIns="45720" rIns="91440" bIns="45720" anchor="t"/>
            <a:lstStyle/>
            <a:p>
              <a:endParaRPr lang="en-IN"/>
            </a:p>
          </p:txBody>
        </p:sp>
        <p:sp>
          <p:nvSpPr>
            <p:cNvPr id="3332" name="Shape 8072"/>
            <p:cNvSpPr/>
            <p:nvPr/>
          </p:nvSpPr>
          <p:spPr>
            <a:xfrm>
              <a:off x="2418969" y="7284132"/>
              <a:ext cx="10080" cy="10081"/>
            </a:xfrm>
            <a:custGeom>
              <a:avLst/>
              <a:gdLst/>
              <a:ahLst/>
              <a:cxnLst/>
              <a:rect l="0" t="0" r="0" b="0"/>
              <a:pathLst>
                <a:path w="10080" h="10081">
                  <a:moveTo>
                    <a:pt x="4921" y="0"/>
                  </a:moveTo>
                  <a:lnTo>
                    <a:pt x="2698" y="476"/>
                  </a:lnTo>
                  <a:lnTo>
                    <a:pt x="1111" y="1746"/>
                  </a:lnTo>
                  <a:lnTo>
                    <a:pt x="237" y="3412"/>
                  </a:lnTo>
                  <a:lnTo>
                    <a:pt x="0" y="5000"/>
                  </a:lnTo>
                  <a:lnTo>
                    <a:pt x="237" y="6667"/>
                  </a:lnTo>
                  <a:lnTo>
                    <a:pt x="1111" y="8333"/>
                  </a:lnTo>
                  <a:lnTo>
                    <a:pt x="2618" y="9603"/>
                  </a:lnTo>
                  <a:lnTo>
                    <a:pt x="4921" y="10081"/>
                  </a:lnTo>
                  <a:lnTo>
                    <a:pt x="6985" y="9683"/>
                  </a:lnTo>
                  <a:lnTo>
                    <a:pt x="8651" y="8652"/>
                  </a:lnTo>
                  <a:lnTo>
                    <a:pt x="9762" y="7065"/>
                  </a:lnTo>
                  <a:lnTo>
                    <a:pt x="10080" y="5000"/>
                  </a:lnTo>
                  <a:lnTo>
                    <a:pt x="9762" y="3016"/>
                  </a:lnTo>
                  <a:lnTo>
                    <a:pt x="8651" y="142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3333" name="Shape 8073"/>
            <p:cNvSpPr/>
            <p:nvPr/>
          </p:nvSpPr>
          <p:spPr>
            <a:xfrm>
              <a:off x="2385314" y="7284132"/>
              <a:ext cx="23573" cy="67627"/>
            </a:xfrm>
            <a:custGeom>
              <a:avLst/>
              <a:gdLst/>
              <a:ahLst/>
              <a:cxnLst/>
              <a:rect l="0" t="0" r="0" b="0"/>
              <a:pathLst>
                <a:path w="23573" h="67627">
                  <a:moveTo>
                    <a:pt x="15794" y="0"/>
                  </a:moveTo>
                  <a:lnTo>
                    <a:pt x="0" y="4365"/>
                  </a:lnTo>
                  <a:lnTo>
                    <a:pt x="0" y="5952"/>
                  </a:lnTo>
                  <a:lnTo>
                    <a:pt x="3412" y="5714"/>
                  </a:lnTo>
                  <a:lnTo>
                    <a:pt x="5714" y="6032"/>
                  </a:lnTo>
                  <a:lnTo>
                    <a:pt x="7063" y="7143"/>
                  </a:lnTo>
                  <a:lnTo>
                    <a:pt x="7698" y="8968"/>
                  </a:lnTo>
                  <a:lnTo>
                    <a:pt x="7857" y="11747"/>
                  </a:lnTo>
                  <a:lnTo>
                    <a:pt x="7857" y="59055"/>
                  </a:lnTo>
                  <a:lnTo>
                    <a:pt x="7540" y="62388"/>
                  </a:lnTo>
                  <a:lnTo>
                    <a:pt x="6269" y="64452"/>
                  </a:lnTo>
                  <a:lnTo>
                    <a:pt x="3968" y="65643"/>
                  </a:lnTo>
                  <a:lnTo>
                    <a:pt x="237" y="66118"/>
                  </a:lnTo>
                  <a:lnTo>
                    <a:pt x="237" y="67627"/>
                  </a:lnTo>
                  <a:lnTo>
                    <a:pt x="23573" y="67627"/>
                  </a:lnTo>
                  <a:lnTo>
                    <a:pt x="23573" y="66118"/>
                  </a:lnTo>
                  <a:lnTo>
                    <a:pt x="20002" y="65802"/>
                  </a:lnTo>
                  <a:lnTo>
                    <a:pt x="17700" y="64770"/>
                  </a:lnTo>
                  <a:lnTo>
                    <a:pt x="16510" y="62706"/>
                  </a:lnTo>
                  <a:lnTo>
                    <a:pt x="16192" y="59293"/>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3334" name="Shape 8074"/>
            <p:cNvSpPr/>
            <p:nvPr/>
          </p:nvSpPr>
          <p:spPr>
            <a:xfrm>
              <a:off x="1536318" y="7284132"/>
              <a:ext cx="10080" cy="10081"/>
            </a:xfrm>
            <a:custGeom>
              <a:avLst/>
              <a:gdLst/>
              <a:ahLst/>
              <a:cxnLst/>
              <a:rect l="0" t="0" r="0" b="0"/>
              <a:pathLst>
                <a:path w="10080" h="10081">
                  <a:moveTo>
                    <a:pt x="4920" y="0"/>
                  </a:moveTo>
                  <a:lnTo>
                    <a:pt x="2697" y="476"/>
                  </a:lnTo>
                  <a:lnTo>
                    <a:pt x="1190" y="1746"/>
                  </a:lnTo>
                  <a:lnTo>
                    <a:pt x="316" y="3412"/>
                  </a:lnTo>
                  <a:lnTo>
                    <a:pt x="0" y="5000"/>
                  </a:lnTo>
                  <a:lnTo>
                    <a:pt x="316" y="6667"/>
                  </a:lnTo>
                  <a:lnTo>
                    <a:pt x="1110" y="8333"/>
                  </a:lnTo>
                  <a:lnTo>
                    <a:pt x="2697" y="9603"/>
                  </a:lnTo>
                  <a:lnTo>
                    <a:pt x="4920" y="10081"/>
                  </a:lnTo>
                  <a:lnTo>
                    <a:pt x="6985" y="9683"/>
                  </a:lnTo>
                  <a:lnTo>
                    <a:pt x="8651" y="8652"/>
                  </a:lnTo>
                  <a:lnTo>
                    <a:pt x="9762" y="7065"/>
                  </a:lnTo>
                  <a:lnTo>
                    <a:pt x="10080" y="5000"/>
                  </a:lnTo>
                  <a:lnTo>
                    <a:pt x="9762" y="3016"/>
                  </a:lnTo>
                  <a:lnTo>
                    <a:pt x="8651" y="1428"/>
                  </a:lnTo>
                  <a:lnTo>
                    <a:pt x="6985" y="396"/>
                  </a:lnTo>
                  <a:lnTo>
                    <a:pt x="4920" y="0"/>
                  </a:lnTo>
                  <a:close/>
                </a:path>
              </a:pathLst>
            </a:custGeom>
            <a:solidFill>
              <a:srgbClr val="000000"/>
            </a:solidFill>
          </p:spPr>
          <p:txBody>
            <a:bodyPr vert="horz" lIns="91440" tIns="45720" rIns="91440" bIns="45720" anchor="t"/>
            <a:lstStyle/>
            <a:p>
              <a:endParaRPr lang="en-IN"/>
            </a:p>
          </p:txBody>
        </p:sp>
        <p:sp>
          <p:nvSpPr>
            <p:cNvPr id="3335" name="Shape 8075"/>
            <p:cNvSpPr/>
            <p:nvPr/>
          </p:nvSpPr>
          <p:spPr>
            <a:xfrm>
              <a:off x="1458847" y="7286195"/>
              <a:ext cx="66278" cy="65563"/>
            </a:xfrm>
            <a:custGeom>
              <a:avLst/>
              <a:gdLst/>
              <a:ahLst/>
              <a:cxnLst/>
              <a:rect l="0" t="0" r="0" b="0"/>
              <a:pathLst>
                <a:path w="66278" h="65563">
                  <a:moveTo>
                    <a:pt x="0" y="0"/>
                  </a:moveTo>
                  <a:lnTo>
                    <a:pt x="23496" y="3651"/>
                  </a:lnTo>
                  <a:lnTo>
                    <a:pt x="27861" y="3730"/>
                  </a:lnTo>
                  <a:lnTo>
                    <a:pt x="31671" y="4127"/>
                  </a:lnTo>
                  <a:lnTo>
                    <a:pt x="35005" y="4682"/>
                  </a:lnTo>
                  <a:lnTo>
                    <a:pt x="37783" y="5476"/>
                  </a:lnTo>
                  <a:lnTo>
                    <a:pt x="42466" y="7698"/>
                  </a:lnTo>
                  <a:lnTo>
                    <a:pt x="46276" y="10636"/>
                  </a:lnTo>
                  <a:lnTo>
                    <a:pt x="50562" y="15557"/>
                  </a:lnTo>
                  <a:lnTo>
                    <a:pt x="53419" y="21033"/>
                  </a:lnTo>
                  <a:lnTo>
                    <a:pt x="55007" y="26907"/>
                  </a:lnTo>
                  <a:lnTo>
                    <a:pt x="55483" y="33098"/>
                  </a:lnTo>
                  <a:lnTo>
                    <a:pt x="55166" y="38180"/>
                  </a:lnTo>
                  <a:lnTo>
                    <a:pt x="54372" y="42623"/>
                  </a:lnTo>
                  <a:lnTo>
                    <a:pt x="53181" y="46433"/>
                  </a:lnTo>
                  <a:lnTo>
                    <a:pt x="51515" y="49688"/>
                  </a:lnTo>
                  <a:lnTo>
                    <a:pt x="47387" y="54768"/>
                  </a:lnTo>
                  <a:lnTo>
                    <a:pt x="42466" y="58261"/>
                  </a:lnTo>
                  <a:lnTo>
                    <a:pt x="37227" y="60405"/>
                  </a:lnTo>
                  <a:lnTo>
                    <a:pt x="32227" y="61436"/>
                  </a:lnTo>
                  <a:lnTo>
                    <a:pt x="27941" y="61832"/>
                  </a:lnTo>
                  <a:lnTo>
                    <a:pt x="24766" y="61912"/>
                  </a:lnTo>
                  <a:lnTo>
                    <a:pt x="21828" y="61753"/>
                  </a:lnTo>
                  <a:lnTo>
                    <a:pt x="20003" y="61198"/>
                  </a:lnTo>
                  <a:lnTo>
                    <a:pt x="19050" y="59927"/>
                  </a:lnTo>
                  <a:lnTo>
                    <a:pt x="18812" y="57863"/>
                  </a:lnTo>
                  <a:lnTo>
                    <a:pt x="18812" y="7540"/>
                  </a:lnTo>
                  <a:lnTo>
                    <a:pt x="19368" y="4842"/>
                  </a:lnTo>
                  <a:lnTo>
                    <a:pt x="20717" y="3968"/>
                  </a:lnTo>
                  <a:lnTo>
                    <a:pt x="23496" y="3651"/>
                  </a:lnTo>
                  <a:lnTo>
                    <a:pt x="0" y="0"/>
                  </a:lnTo>
                  <a:lnTo>
                    <a:pt x="0" y="1904"/>
                  </a:lnTo>
                  <a:lnTo>
                    <a:pt x="4603" y="2461"/>
                  </a:lnTo>
                  <a:lnTo>
                    <a:pt x="6112" y="3094"/>
                  </a:lnTo>
                  <a:lnTo>
                    <a:pt x="7223" y="3810"/>
                  </a:lnTo>
                  <a:lnTo>
                    <a:pt x="8414" y="6350"/>
                  </a:lnTo>
                  <a:lnTo>
                    <a:pt x="8731" y="10794"/>
                  </a:lnTo>
                  <a:lnTo>
                    <a:pt x="8731" y="54768"/>
                  </a:lnTo>
                  <a:lnTo>
                    <a:pt x="8414" y="59054"/>
                  </a:lnTo>
                  <a:lnTo>
                    <a:pt x="7143" y="61673"/>
                  </a:lnTo>
                  <a:lnTo>
                    <a:pt x="4525" y="63102"/>
                  </a:lnTo>
                  <a:lnTo>
                    <a:pt x="0" y="63658"/>
                  </a:lnTo>
                  <a:lnTo>
                    <a:pt x="0" y="65563"/>
                  </a:lnTo>
                  <a:lnTo>
                    <a:pt x="28100" y="65563"/>
                  </a:lnTo>
                  <a:lnTo>
                    <a:pt x="33497" y="65326"/>
                  </a:lnTo>
                  <a:lnTo>
                    <a:pt x="38418" y="64690"/>
                  </a:lnTo>
                  <a:lnTo>
                    <a:pt x="42862" y="63738"/>
                  </a:lnTo>
                  <a:lnTo>
                    <a:pt x="46831" y="62388"/>
                  </a:lnTo>
                  <a:lnTo>
                    <a:pt x="53500" y="58737"/>
                  </a:lnTo>
                  <a:lnTo>
                    <a:pt x="58500" y="54213"/>
                  </a:lnTo>
                  <a:lnTo>
                    <a:pt x="62151" y="49053"/>
                  </a:lnTo>
                  <a:lnTo>
                    <a:pt x="64612" y="43656"/>
                  </a:lnTo>
                  <a:lnTo>
                    <a:pt x="65961" y="38180"/>
                  </a:lnTo>
                  <a:lnTo>
                    <a:pt x="66278" y="33019"/>
                  </a:lnTo>
                  <a:lnTo>
                    <a:pt x="65961" y="27701"/>
                  </a:lnTo>
                  <a:lnTo>
                    <a:pt x="65008" y="22780"/>
                  </a:lnTo>
                  <a:lnTo>
                    <a:pt x="63421" y="18414"/>
                  </a:lnTo>
                  <a:lnTo>
                    <a:pt x="61278" y="14526"/>
                  </a:lnTo>
                  <a:lnTo>
                    <a:pt x="58658" y="11112"/>
                  </a:lnTo>
                  <a:lnTo>
                    <a:pt x="55483" y="8176"/>
                  </a:lnTo>
                  <a:lnTo>
                    <a:pt x="51753" y="5636"/>
                  </a:lnTo>
                  <a:lnTo>
                    <a:pt x="47625" y="3651"/>
                  </a:lnTo>
                  <a:lnTo>
                    <a:pt x="37941" y="873"/>
                  </a:lnTo>
                  <a:lnTo>
                    <a:pt x="26750" y="0"/>
                  </a:lnTo>
                  <a:lnTo>
                    <a:pt x="0" y="0"/>
                  </a:lnTo>
                  <a:close/>
                </a:path>
              </a:pathLst>
            </a:custGeom>
            <a:solidFill>
              <a:srgbClr val="000000"/>
            </a:solidFill>
          </p:spPr>
          <p:txBody>
            <a:bodyPr vert="horz" lIns="91440" tIns="45720" rIns="91440" bIns="45720" anchor="t"/>
            <a:lstStyle/>
            <a:p>
              <a:endParaRPr lang="en-IN"/>
            </a:p>
          </p:txBody>
        </p:sp>
        <p:sp>
          <p:nvSpPr>
            <p:cNvPr id="3336" name="Shape 8076"/>
            <p:cNvSpPr/>
            <p:nvPr/>
          </p:nvSpPr>
          <p:spPr>
            <a:xfrm>
              <a:off x="2747025" y="7284132"/>
              <a:ext cx="35957" cy="67627"/>
            </a:xfrm>
            <a:custGeom>
              <a:avLst/>
              <a:gdLst/>
              <a:ahLst/>
              <a:cxnLst/>
              <a:rect l="0" t="0" r="0" b="0"/>
              <a:pathLst>
                <a:path w="35957" h="67627">
                  <a:moveTo>
                    <a:pt x="26035" y="0"/>
                  </a:moveTo>
                  <a:lnTo>
                    <a:pt x="20161" y="715"/>
                  </a:lnTo>
                  <a:lnTo>
                    <a:pt x="15716" y="2777"/>
                  </a:lnTo>
                  <a:lnTo>
                    <a:pt x="12621" y="5793"/>
                  </a:lnTo>
                  <a:lnTo>
                    <a:pt x="10477" y="9446"/>
                  </a:lnTo>
                  <a:lnTo>
                    <a:pt x="9128" y="13335"/>
                  </a:lnTo>
                  <a:lnTo>
                    <a:pt x="8493" y="17145"/>
                  </a:lnTo>
                  <a:lnTo>
                    <a:pt x="8254" y="20478"/>
                  </a:lnTo>
                  <a:lnTo>
                    <a:pt x="8176" y="23097"/>
                  </a:lnTo>
                  <a:lnTo>
                    <a:pt x="80" y="23097"/>
                  </a:lnTo>
                  <a:lnTo>
                    <a:pt x="80" y="26193"/>
                  </a:lnTo>
                  <a:lnTo>
                    <a:pt x="8176" y="26193"/>
                  </a:lnTo>
                  <a:lnTo>
                    <a:pt x="8176" y="57308"/>
                  </a:lnTo>
                  <a:lnTo>
                    <a:pt x="8096" y="59848"/>
                  </a:lnTo>
                  <a:lnTo>
                    <a:pt x="7858" y="61912"/>
                  </a:lnTo>
                  <a:lnTo>
                    <a:pt x="7302" y="63421"/>
                  </a:lnTo>
                  <a:lnTo>
                    <a:pt x="6588" y="64531"/>
                  </a:lnTo>
                  <a:lnTo>
                    <a:pt x="4048" y="65722"/>
                  </a:lnTo>
                  <a:lnTo>
                    <a:pt x="0" y="66118"/>
                  </a:lnTo>
                  <a:lnTo>
                    <a:pt x="0" y="67627"/>
                  </a:lnTo>
                  <a:lnTo>
                    <a:pt x="25717" y="67627"/>
                  </a:lnTo>
                  <a:lnTo>
                    <a:pt x="25717" y="66118"/>
                  </a:lnTo>
                  <a:lnTo>
                    <a:pt x="21907" y="65802"/>
                  </a:lnTo>
                  <a:lnTo>
                    <a:pt x="19288" y="65087"/>
                  </a:lnTo>
                  <a:lnTo>
                    <a:pt x="17701" y="63896"/>
                  </a:lnTo>
                  <a:lnTo>
                    <a:pt x="16907" y="62230"/>
                  </a:lnTo>
                  <a:lnTo>
                    <a:pt x="16590" y="60007"/>
                  </a:lnTo>
                  <a:lnTo>
                    <a:pt x="16510" y="57308"/>
                  </a:lnTo>
                  <a:lnTo>
                    <a:pt x="16510" y="26193"/>
                  </a:lnTo>
                  <a:lnTo>
                    <a:pt x="28655" y="26193"/>
                  </a:lnTo>
                  <a:lnTo>
                    <a:pt x="28655" y="23097"/>
                  </a:lnTo>
                  <a:lnTo>
                    <a:pt x="16431" y="23097"/>
                  </a:lnTo>
                  <a:lnTo>
                    <a:pt x="16431" y="11588"/>
                  </a:lnTo>
                  <a:lnTo>
                    <a:pt x="16748" y="7620"/>
                  </a:lnTo>
                  <a:lnTo>
                    <a:pt x="18414" y="4206"/>
                  </a:lnTo>
                  <a:lnTo>
                    <a:pt x="20082" y="3175"/>
                  </a:lnTo>
                  <a:lnTo>
                    <a:pt x="22383" y="2777"/>
                  </a:lnTo>
                  <a:lnTo>
                    <a:pt x="24447" y="3333"/>
                  </a:lnTo>
                  <a:lnTo>
                    <a:pt x="25956" y="4683"/>
                  </a:lnTo>
                  <a:lnTo>
                    <a:pt x="28496" y="8333"/>
                  </a:lnTo>
                  <a:lnTo>
                    <a:pt x="29924" y="9683"/>
                  </a:lnTo>
                  <a:lnTo>
                    <a:pt x="31671" y="10160"/>
                  </a:lnTo>
                  <a:lnTo>
                    <a:pt x="34528" y="9207"/>
                  </a:lnTo>
                  <a:lnTo>
                    <a:pt x="35560" y="7937"/>
                  </a:lnTo>
                  <a:lnTo>
                    <a:pt x="35957" y="6032"/>
                  </a:lnTo>
                  <a:lnTo>
                    <a:pt x="35163" y="3651"/>
                  </a:lnTo>
                  <a:lnTo>
                    <a:pt x="33099" y="1746"/>
                  </a:lnTo>
                  <a:lnTo>
                    <a:pt x="29924" y="476"/>
                  </a:lnTo>
                  <a:lnTo>
                    <a:pt x="26035" y="0"/>
                  </a:lnTo>
                  <a:close/>
                </a:path>
              </a:pathLst>
            </a:custGeom>
            <a:solidFill>
              <a:srgbClr val="000000"/>
            </a:solidFill>
          </p:spPr>
          <p:txBody>
            <a:bodyPr vert="horz" lIns="91440" tIns="45720" rIns="91440" bIns="45720" anchor="t"/>
            <a:lstStyle/>
            <a:p>
              <a:endParaRPr lang="en-IN"/>
            </a:p>
          </p:txBody>
        </p:sp>
        <p:sp>
          <p:nvSpPr>
            <p:cNvPr id="3337" name="Shape 8077"/>
            <p:cNvSpPr/>
            <p:nvPr/>
          </p:nvSpPr>
          <p:spPr>
            <a:xfrm>
              <a:off x="2307526" y="7294450"/>
              <a:ext cx="26272" cy="58340"/>
            </a:xfrm>
            <a:custGeom>
              <a:avLst/>
              <a:gdLst/>
              <a:ahLst/>
              <a:cxnLst/>
              <a:rect l="0" t="0" r="0" b="0"/>
              <a:pathLst>
                <a:path w="26272" h="58340">
                  <a:moveTo>
                    <a:pt x="13255" y="0"/>
                  </a:moveTo>
                  <a:lnTo>
                    <a:pt x="10873" y="3412"/>
                  </a:lnTo>
                  <a:lnTo>
                    <a:pt x="8809" y="6112"/>
                  </a:lnTo>
                  <a:lnTo>
                    <a:pt x="4286" y="11271"/>
                  </a:lnTo>
                  <a:lnTo>
                    <a:pt x="1348" y="13652"/>
                  </a:lnTo>
                  <a:lnTo>
                    <a:pt x="317" y="14446"/>
                  </a:lnTo>
                  <a:lnTo>
                    <a:pt x="0" y="15239"/>
                  </a:lnTo>
                  <a:lnTo>
                    <a:pt x="317" y="15875"/>
                  </a:lnTo>
                  <a:lnTo>
                    <a:pt x="5634" y="15875"/>
                  </a:lnTo>
                  <a:lnTo>
                    <a:pt x="5634" y="45720"/>
                  </a:lnTo>
                  <a:lnTo>
                    <a:pt x="5793" y="49133"/>
                  </a:lnTo>
                  <a:lnTo>
                    <a:pt x="6350" y="51911"/>
                  </a:lnTo>
                  <a:lnTo>
                    <a:pt x="7143" y="54133"/>
                  </a:lnTo>
                  <a:lnTo>
                    <a:pt x="8254" y="55721"/>
                  </a:lnTo>
                  <a:lnTo>
                    <a:pt x="11191" y="57706"/>
                  </a:lnTo>
                  <a:lnTo>
                    <a:pt x="14683" y="58340"/>
                  </a:lnTo>
                  <a:lnTo>
                    <a:pt x="18097" y="57706"/>
                  </a:lnTo>
                  <a:lnTo>
                    <a:pt x="21272" y="56118"/>
                  </a:lnTo>
                  <a:lnTo>
                    <a:pt x="24129" y="53737"/>
                  </a:lnTo>
                  <a:lnTo>
                    <a:pt x="26272" y="50800"/>
                  </a:lnTo>
                  <a:lnTo>
                    <a:pt x="25002" y="49688"/>
                  </a:lnTo>
                  <a:lnTo>
                    <a:pt x="22780" y="51911"/>
                  </a:lnTo>
                  <a:lnTo>
                    <a:pt x="21113" y="52783"/>
                  </a:lnTo>
                  <a:lnTo>
                    <a:pt x="18969" y="53181"/>
                  </a:lnTo>
                  <a:lnTo>
                    <a:pt x="16827" y="52705"/>
                  </a:lnTo>
                  <a:lnTo>
                    <a:pt x="15398" y="51515"/>
                  </a:lnTo>
                  <a:lnTo>
                    <a:pt x="14128" y="47942"/>
                  </a:lnTo>
                  <a:lnTo>
                    <a:pt x="13890" y="44212"/>
                  </a:lnTo>
                  <a:lnTo>
                    <a:pt x="13890" y="15875"/>
                  </a:lnTo>
                  <a:lnTo>
                    <a:pt x="23971" y="15875"/>
                  </a:lnTo>
                  <a:lnTo>
                    <a:pt x="23971" y="12778"/>
                  </a:lnTo>
                  <a:lnTo>
                    <a:pt x="13890" y="12778"/>
                  </a:lnTo>
                  <a:lnTo>
                    <a:pt x="13890" y="1270"/>
                  </a:lnTo>
                  <a:lnTo>
                    <a:pt x="13811" y="317"/>
                  </a:lnTo>
                  <a:lnTo>
                    <a:pt x="13255" y="0"/>
                  </a:lnTo>
                  <a:close/>
                </a:path>
              </a:pathLst>
            </a:custGeom>
            <a:solidFill>
              <a:srgbClr val="000000"/>
            </a:solidFill>
          </p:spPr>
          <p:txBody>
            <a:bodyPr vert="horz" lIns="91440" tIns="45720" rIns="91440" bIns="45720" anchor="t"/>
            <a:lstStyle/>
            <a:p>
              <a:endParaRPr lang="en-IN"/>
            </a:p>
          </p:txBody>
        </p:sp>
        <p:sp>
          <p:nvSpPr>
            <p:cNvPr id="3338" name="Shape 8078"/>
            <p:cNvSpPr/>
            <p:nvPr/>
          </p:nvSpPr>
          <p:spPr>
            <a:xfrm>
              <a:off x="1601167" y="7294450"/>
              <a:ext cx="26352" cy="58340"/>
            </a:xfrm>
            <a:custGeom>
              <a:avLst/>
              <a:gdLst/>
              <a:ahLst/>
              <a:cxnLst/>
              <a:rect l="0" t="0" r="0" b="0"/>
              <a:pathLst>
                <a:path w="26352" h="58340">
                  <a:moveTo>
                    <a:pt x="13255" y="0"/>
                  </a:moveTo>
                  <a:lnTo>
                    <a:pt x="10873" y="3412"/>
                  </a:lnTo>
                  <a:lnTo>
                    <a:pt x="8890" y="6112"/>
                  </a:lnTo>
                  <a:lnTo>
                    <a:pt x="4365" y="11271"/>
                  </a:lnTo>
                  <a:lnTo>
                    <a:pt x="1428" y="13652"/>
                  </a:lnTo>
                  <a:lnTo>
                    <a:pt x="396" y="14446"/>
                  </a:lnTo>
                  <a:lnTo>
                    <a:pt x="0" y="15239"/>
                  </a:lnTo>
                  <a:lnTo>
                    <a:pt x="396" y="15875"/>
                  </a:lnTo>
                  <a:lnTo>
                    <a:pt x="5636" y="15875"/>
                  </a:lnTo>
                  <a:lnTo>
                    <a:pt x="5636" y="45720"/>
                  </a:lnTo>
                  <a:lnTo>
                    <a:pt x="5873" y="49133"/>
                  </a:lnTo>
                  <a:lnTo>
                    <a:pt x="6350" y="51911"/>
                  </a:lnTo>
                  <a:lnTo>
                    <a:pt x="7223" y="54133"/>
                  </a:lnTo>
                  <a:lnTo>
                    <a:pt x="8333" y="55721"/>
                  </a:lnTo>
                  <a:lnTo>
                    <a:pt x="11271" y="57706"/>
                  </a:lnTo>
                  <a:lnTo>
                    <a:pt x="14763" y="58340"/>
                  </a:lnTo>
                  <a:lnTo>
                    <a:pt x="18177" y="57706"/>
                  </a:lnTo>
                  <a:lnTo>
                    <a:pt x="21352" y="56118"/>
                  </a:lnTo>
                  <a:lnTo>
                    <a:pt x="24130" y="53737"/>
                  </a:lnTo>
                  <a:lnTo>
                    <a:pt x="26352" y="50800"/>
                  </a:lnTo>
                  <a:lnTo>
                    <a:pt x="25082" y="49688"/>
                  </a:lnTo>
                  <a:lnTo>
                    <a:pt x="22860" y="51911"/>
                  </a:lnTo>
                  <a:lnTo>
                    <a:pt x="21192" y="52783"/>
                  </a:lnTo>
                  <a:lnTo>
                    <a:pt x="19050" y="53181"/>
                  </a:lnTo>
                  <a:lnTo>
                    <a:pt x="16907" y="52705"/>
                  </a:lnTo>
                  <a:lnTo>
                    <a:pt x="15477" y="51515"/>
                  </a:lnTo>
                  <a:lnTo>
                    <a:pt x="14605" y="49847"/>
                  </a:lnTo>
                  <a:lnTo>
                    <a:pt x="14208" y="47942"/>
                  </a:lnTo>
                  <a:lnTo>
                    <a:pt x="13970" y="44212"/>
                  </a:lnTo>
                  <a:lnTo>
                    <a:pt x="13970" y="15875"/>
                  </a:lnTo>
                  <a:lnTo>
                    <a:pt x="23971" y="15875"/>
                  </a:lnTo>
                  <a:lnTo>
                    <a:pt x="23971" y="12778"/>
                  </a:lnTo>
                  <a:lnTo>
                    <a:pt x="13970" y="12778"/>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3339" name="Shape 8079"/>
            <p:cNvSpPr/>
            <p:nvPr/>
          </p:nvSpPr>
          <p:spPr>
            <a:xfrm>
              <a:off x="1382251" y="7294450"/>
              <a:ext cx="26352" cy="58340"/>
            </a:xfrm>
            <a:custGeom>
              <a:avLst/>
              <a:gdLst/>
              <a:ahLst/>
              <a:cxnLst/>
              <a:rect l="0" t="0" r="0" b="0"/>
              <a:pathLst>
                <a:path w="26352" h="58340">
                  <a:moveTo>
                    <a:pt x="13256" y="0"/>
                  </a:moveTo>
                  <a:lnTo>
                    <a:pt x="10874" y="3412"/>
                  </a:lnTo>
                  <a:lnTo>
                    <a:pt x="8889" y="6112"/>
                  </a:lnTo>
                  <a:lnTo>
                    <a:pt x="6826" y="8572"/>
                  </a:lnTo>
                  <a:lnTo>
                    <a:pt x="4364" y="11271"/>
                  </a:lnTo>
                  <a:lnTo>
                    <a:pt x="1428" y="13652"/>
                  </a:lnTo>
                  <a:lnTo>
                    <a:pt x="396" y="14446"/>
                  </a:lnTo>
                  <a:lnTo>
                    <a:pt x="0" y="15239"/>
                  </a:lnTo>
                  <a:lnTo>
                    <a:pt x="396" y="15875"/>
                  </a:lnTo>
                  <a:lnTo>
                    <a:pt x="5636" y="15875"/>
                  </a:lnTo>
                  <a:lnTo>
                    <a:pt x="5636" y="45720"/>
                  </a:lnTo>
                  <a:lnTo>
                    <a:pt x="5873" y="49133"/>
                  </a:lnTo>
                  <a:lnTo>
                    <a:pt x="6350" y="51911"/>
                  </a:lnTo>
                  <a:lnTo>
                    <a:pt x="7223" y="54133"/>
                  </a:lnTo>
                  <a:lnTo>
                    <a:pt x="8333" y="55721"/>
                  </a:lnTo>
                  <a:lnTo>
                    <a:pt x="11271" y="57706"/>
                  </a:lnTo>
                  <a:lnTo>
                    <a:pt x="14763" y="58340"/>
                  </a:lnTo>
                  <a:lnTo>
                    <a:pt x="18177" y="57706"/>
                  </a:lnTo>
                  <a:lnTo>
                    <a:pt x="21352" y="56118"/>
                  </a:lnTo>
                  <a:lnTo>
                    <a:pt x="24129" y="53737"/>
                  </a:lnTo>
                  <a:lnTo>
                    <a:pt x="26352" y="50800"/>
                  </a:lnTo>
                  <a:lnTo>
                    <a:pt x="25082" y="49688"/>
                  </a:lnTo>
                  <a:lnTo>
                    <a:pt x="22859" y="51911"/>
                  </a:lnTo>
                  <a:lnTo>
                    <a:pt x="21193" y="52783"/>
                  </a:lnTo>
                  <a:lnTo>
                    <a:pt x="19050" y="53181"/>
                  </a:lnTo>
                  <a:lnTo>
                    <a:pt x="16906" y="52705"/>
                  </a:lnTo>
                  <a:lnTo>
                    <a:pt x="15477" y="51515"/>
                  </a:lnTo>
                  <a:lnTo>
                    <a:pt x="14604" y="49847"/>
                  </a:lnTo>
                  <a:lnTo>
                    <a:pt x="14208" y="47942"/>
                  </a:lnTo>
                  <a:lnTo>
                    <a:pt x="13969" y="44212"/>
                  </a:lnTo>
                  <a:lnTo>
                    <a:pt x="13969" y="15875"/>
                  </a:lnTo>
                  <a:lnTo>
                    <a:pt x="23971" y="15875"/>
                  </a:lnTo>
                  <a:lnTo>
                    <a:pt x="23971" y="12778"/>
                  </a:lnTo>
                  <a:lnTo>
                    <a:pt x="13969" y="12778"/>
                  </a:lnTo>
                  <a:lnTo>
                    <a:pt x="13969" y="1270"/>
                  </a:lnTo>
                  <a:lnTo>
                    <a:pt x="13889" y="317"/>
                  </a:lnTo>
                  <a:lnTo>
                    <a:pt x="13256" y="0"/>
                  </a:lnTo>
                  <a:close/>
                </a:path>
              </a:pathLst>
            </a:custGeom>
            <a:solidFill>
              <a:srgbClr val="000000"/>
            </a:solidFill>
          </p:spPr>
          <p:txBody>
            <a:bodyPr vert="horz" lIns="91440" tIns="45720" rIns="91440" bIns="45720" anchor="t"/>
            <a:lstStyle/>
            <a:p>
              <a:endParaRPr lang="en-IN"/>
            </a:p>
          </p:txBody>
        </p:sp>
        <p:sp>
          <p:nvSpPr>
            <p:cNvPr id="3340" name="Shape 8080"/>
            <p:cNvSpPr/>
            <p:nvPr/>
          </p:nvSpPr>
          <p:spPr>
            <a:xfrm>
              <a:off x="1232708" y="7294450"/>
              <a:ext cx="26352" cy="58340"/>
            </a:xfrm>
            <a:custGeom>
              <a:avLst/>
              <a:gdLst/>
              <a:ahLst/>
              <a:cxnLst/>
              <a:rect l="0" t="0" r="0" b="0"/>
              <a:pathLst>
                <a:path w="26352" h="58340">
                  <a:moveTo>
                    <a:pt x="13255" y="0"/>
                  </a:moveTo>
                  <a:lnTo>
                    <a:pt x="10873" y="3412"/>
                  </a:lnTo>
                  <a:lnTo>
                    <a:pt x="8811" y="6112"/>
                  </a:lnTo>
                  <a:lnTo>
                    <a:pt x="4366" y="11271"/>
                  </a:lnTo>
                  <a:lnTo>
                    <a:pt x="1348" y="13652"/>
                  </a:lnTo>
                  <a:lnTo>
                    <a:pt x="397" y="14446"/>
                  </a:lnTo>
                  <a:lnTo>
                    <a:pt x="0" y="15239"/>
                  </a:lnTo>
                  <a:lnTo>
                    <a:pt x="397" y="15875"/>
                  </a:lnTo>
                  <a:lnTo>
                    <a:pt x="5636" y="15875"/>
                  </a:lnTo>
                  <a:lnTo>
                    <a:pt x="5636" y="45720"/>
                  </a:lnTo>
                  <a:lnTo>
                    <a:pt x="5873" y="49133"/>
                  </a:lnTo>
                  <a:lnTo>
                    <a:pt x="6350" y="51911"/>
                  </a:lnTo>
                  <a:lnTo>
                    <a:pt x="7223" y="54133"/>
                  </a:lnTo>
                  <a:lnTo>
                    <a:pt x="8334" y="55721"/>
                  </a:lnTo>
                  <a:lnTo>
                    <a:pt x="11192" y="57706"/>
                  </a:lnTo>
                  <a:lnTo>
                    <a:pt x="14763" y="58340"/>
                  </a:lnTo>
                  <a:lnTo>
                    <a:pt x="18097" y="57706"/>
                  </a:lnTo>
                  <a:lnTo>
                    <a:pt x="21351" y="56118"/>
                  </a:lnTo>
                  <a:lnTo>
                    <a:pt x="24130" y="53737"/>
                  </a:lnTo>
                  <a:lnTo>
                    <a:pt x="26352" y="50800"/>
                  </a:lnTo>
                  <a:lnTo>
                    <a:pt x="25003" y="49688"/>
                  </a:lnTo>
                  <a:lnTo>
                    <a:pt x="22780" y="51911"/>
                  </a:lnTo>
                  <a:lnTo>
                    <a:pt x="21113" y="52783"/>
                  </a:lnTo>
                  <a:lnTo>
                    <a:pt x="18969" y="53181"/>
                  </a:lnTo>
                  <a:lnTo>
                    <a:pt x="16907" y="52705"/>
                  </a:lnTo>
                  <a:lnTo>
                    <a:pt x="15398" y="51515"/>
                  </a:lnTo>
                  <a:lnTo>
                    <a:pt x="14128" y="47942"/>
                  </a:lnTo>
                  <a:lnTo>
                    <a:pt x="13970" y="44212"/>
                  </a:lnTo>
                  <a:lnTo>
                    <a:pt x="13970" y="15875"/>
                  </a:lnTo>
                  <a:lnTo>
                    <a:pt x="23971" y="15875"/>
                  </a:lnTo>
                  <a:lnTo>
                    <a:pt x="23971" y="12778"/>
                  </a:lnTo>
                  <a:lnTo>
                    <a:pt x="13970" y="12778"/>
                  </a:lnTo>
                  <a:lnTo>
                    <a:pt x="13970"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3341" name="Shape 8081"/>
            <p:cNvSpPr/>
            <p:nvPr/>
          </p:nvSpPr>
          <p:spPr>
            <a:xfrm>
              <a:off x="2702972" y="7306198"/>
              <a:ext cx="39448" cy="46592"/>
            </a:xfrm>
            <a:custGeom>
              <a:avLst/>
              <a:gdLst/>
              <a:ahLst/>
              <a:cxnLst/>
              <a:rect l="0" t="0" r="0" b="0"/>
              <a:pathLst>
                <a:path w="39448" h="46592">
                  <a:moveTo>
                    <a:pt x="20161" y="0"/>
                  </a:moveTo>
                  <a:lnTo>
                    <a:pt x="18017" y="3571"/>
                  </a:lnTo>
                  <a:lnTo>
                    <a:pt x="18017" y="3571"/>
                  </a:lnTo>
                  <a:lnTo>
                    <a:pt x="21351" y="4127"/>
                  </a:lnTo>
                  <a:lnTo>
                    <a:pt x="23812" y="5477"/>
                  </a:lnTo>
                  <a:lnTo>
                    <a:pt x="25400" y="7540"/>
                  </a:lnTo>
                  <a:lnTo>
                    <a:pt x="26431" y="9921"/>
                  </a:lnTo>
                  <a:lnTo>
                    <a:pt x="27463" y="15002"/>
                  </a:lnTo>
                  <a:lnTo>
                    <a:pt x="7063" y="15002"/>
                  </a:lnTo>
                  <a:lnTo>
                    <a:pt x="7778" y="11986"/>
                  </a:lnTo>
                  <a:lnTo>
                    <a:pt x="8651" y="9525"/>
                  </a:lnTo>
                  <a:lnTo>
                    <a:pt x="9762" y="7540"/>
                  </a:lnTo>
                  <a:lnTo>
                    <a:pt x="11112" y="6032"/>
                  </a:lnTo>
                  <a:lnTo>
                    <a:pt x="14287" y="4127"/>
                  </a:lnTo>
                  <a:lnTo>
                    <a:pt x="18017" y="3571"/>
                  </a:lnTo>
                  <a:lnTo>
                    <a:pt x="20161" y="0"/>
                  </a:lnTo>
                  <a:lnTo>
                    <a:pt x="15875" y="476"/>
                  </a:lnTo>
                  <a:lnTo>
                    <a:pt x="11430" y="2222"/>
                  </a:lnTo>
                  <a:lnTo>
                    <a:pt x="7143" y="5317"/>
                  </a:lnTo>
                  <a:lnTo>
                    <a:pt x="3492" y="9921"/>
                  </a:lnTo>
                  <a:lnTo>
                    <a:pt x="952" y="16192"/>
                  </a:lnTo>
                  <a:lnTo>
                    <a:pt x="0" y="24367"/>
                  </a:lnTo>
                  <a:lnTo>
                    <a:pt x="317" y="29368"/>
                  </a:lnTo>
                  <a:lnTo>
                    <a:pt x="1270" y="33733"/>
                  </a:lnTo>
                  <a:lnTo>
                    <a:pt x="2857" y="37543"/>
                  </a:lnTo>
                  <a:lnTo>
                    <a:pt x="5080" y="40718"/>
                  </a:lnTo>
                  <a:lnTo>
                    <a:pt x="7778" y="43258"/>
                  </a:lnTo>
                  <a:lnTo>
                    <a:pt x="10953" y="45085"/>
                  </a:lnTo>
                  <a:lnTo>
                    <a:pt x="14525" y="46196"/>
                  </a:lnTo>
                  <a:lnTo>
                    <a:pt x="18493" y="46592"/>
                  </a:lnTo>
                  <a:lnTo>
                    <a:pt x="23415" y="45958"/>
                  </a:lnTo>
                  <a:lnTo>
                    <a:pt x="27622" y="44371"/>
                  </a:lnTo>
                  <a:lnTo>
                    <a:pt x="31114" y="42148"/>
                  </a:lnTo>
                  <a:lnTo>
                    <a:pt x="33972" y="39448"/>
                  </a:lnTo>
                  <a:lnTo>
                    <a:pt x="37782" y="33972"/>
                  </a:lnTo>
                  <a:lnTo>
                    <a:pt x="38893" y="31591"/>
                  </a:lnTo>
                  <a:lnTo>
                    <a:pt x="39448" y="30003"/>
                  </a:lnTo>
                  <a:lnTo>
                    <a:pt x="37941" y="29290"/>
                  </a:lnTo>
                  <a:lnTo>
                    <a:pt x="36591" y="31352"/>
                  </a:lnTo>
                  <a:lnTo>
                    <a:pt x="34844" y="33654"/>
                  </a:lnTo>
                  <a:lnTo>
                    <a:pt x="32622" y="35877"/>
                  </a:lnTo>
                  <a:lnTo>
                    <a:pt x="29923" y="37861"/>
                  </a:lnTo>
                  <a:lnTo>
                    <a:pt x="26590" y="39211"/>
                  </a:lnTo>
                  <a:lnTo>
                    <a:pt x="22542" y="39767"/>
                  </a:lnTo>
                  <a:lnTo>
                    <a:pt x="19208" y="39370"/>
                  </a:lnTo>
                  <a:lnTo>
                    <a:pt x="15794" y="38021"/>
                  </a:lnTo>
                  <a:lnTo>
                    <a:pt x="12700" y="35480"/>
                  </a:lnTo>
                  <a:lnTo>
                    <a:pt x="10001" y="31591"/>
                  </a:lnTo>
                  <a:lnTo>
                    <a:pt x="8889" y="28971"/>
                  </a:lnTo>
                  <a:lnTo>
                    <a:pt x="7937" y="25876"/>
                  </a:lnTo>
                  <a:lnTo>
                    <a:pt x="7222" y="22225"/>
                  </a:lnTo>
                  <a:lnTo>
                    <a:pt x="6826" y="18097"/>
                  </a:lnTo>
                  <a:lnTo>
                    <a:pt x="37623" y="18097"/>
                  </a:lnTo>
                  <a:lnTo>
                    <a:pt x="36908" y="13652"/>
                  </a:lnTo>
                  <a:lnTo>
                    <a:pt x="35797" y="9842"/>
                  </a:lnTo>
                  <a:lnTo>
                    <a:pt x="34131" y="6667"/>
                  </a:lnTo>
                  <a:lnTo>
                    <a:pt x="31987" y="4206"/>
                  </a:lnTo>
                  <a:lnTo>
                    <a:pt x="29527" y="2302"/>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342" name="Shape 8082"/>
            <p:cNvSpPr/>
            <p:nvPr/>
          </p:nvSpPr>
          <p:spPr>
            <a:xfrm>
              <a:off x="2659316" y="7306198"/>
              <a:ext cx="39528" cy="46592"/>
            </a:xfrm>
            <a:custGeom>
              <a:avLst/>
              <a:gdLst/>
              <a:ahLst/>
              <a:cxnLst/>
              <a:rect l="0" t="0" r="0" b="0"/>
              <a:pathLst>
                <a:path w="39528" h="46592">
                  <a:moveTo>
                    <a:pt x="20240" y="0"/>
                  </a:moveTo>
                  <a:lnTo>
                    <a:pt x="18097" y="3571"/>
                  </a:lnTo>
                  <a:lnTo>
                    <a:pt x="21431" y="4127"/>
                  </a:lnTo>
                  <a:lnTo>
                    <a:pt x="23891" y="5477"/>
                  </a:lnTo>
                  <a:lnTo>
                    <a:pt x="25478" y="7540"/>
                  </a:lnTo>
                  <a:lnTo>
                    <a:pt x="26511" y="9921"/>
                  </a:lnTo>
                  <a:lnTo>
                    <a:pt x="27542" y="15002"/>
                  </a:lnTo>
                  <a:lnTo>
                    <a:pt x="7143" y="15002"/>
                  </a:lnTo>
                  <a:lnTo>
                    <a:pt x="7857" y="11986"/>
                  </a:lnTo>
                  <a:lnTo>
                    <a:pt x="8731" y="9525"/>
                  </a:lnTo>
                  <a:lnTo>
                    <a:pt x="9842" y="7540"/>
                  </a:lnTo>
                  <a:lnTo>
                    <a:pt x="11191" y="6032"/>
                  </a:lnTo>
                  <a:lnTo>
                    <a:pt x="14287" y="4127"/>
                  </a:lnTo>
                  <a:lnTo>
                    <a:pt x="18097" y="3571"/>
                  </a:lnTo>
                  <a:lnTo>
                    <a:pt x="20240" y="0"/>
                  </a:lnTo>
                  <a:lnTo>
                    <a:pt x="15953" y="476"/>
                  </a:lnTo>
                  <a:lnTo>
                    <a:pt x="11508" y="2222"/>
                  </a:lnTo>
                  <a:lnTo>
                    <a:pt x="7222" y="5317"/>
                  </a:lnTo>
                  <a:lnTo>
                    <a:pt x="3571" y="9921"/>
                  </a:lnTo>
                  <a:lnTo>
                    <a:pt x="1031" y="16192"/>
                  </a:lnTo>
                  <a:lnTo>
                    <a:pt x="0" y="24367"/>
                  </a:lnTo>
                  <a:lnTo>
                    <a:pt x="396" y="29368"/>
                  </a:lnTo>
                  <a:lnTo>
                    <a:pt x="1348" y="33733"/>
                  </a:lnTo>
                  <a:lnTo>
                    <a:pt x="2936" y="37543"/>
                  </a:lnTo>
                  <a:lnTo>
                    <a:pt x="5158" y="40718"/>
                  </a:lnTo>
                  <a:lnTo>
                    <a:pt x="7857" y="43258"/>
                  </a:lnTo>
                  <a:lnTo>
                    <a:pt x="11032" y="45085"/>
                  </a:lnTo>
                  <a:lnTo>
                    <a:pt x="14605" y="46196"/>
                  </a:lnTo>
                  <a:lnTo>
                    <a:pt x="18573" y="46592"/>
                  </a:lnTo>
                  <a:lnTo>
                    <a:pt x="23495" y="45958"/>
                  </a:lnTo>
                  <a:lnTo>
                    <a:pt x="27701" y="44371"/>
                  </a:lnTo>
                  <a:lnTo>
                    <a:pt x="31193" y="42148"/>
                  </a:lnTo>
                  <a:lnTo>
                    <a:pt x="33972" y="39448"/>
                  </a:lnTo>
                  <a:lnTo>
                    <a:pt x="36195" y="36671"/>
                  </a:lnTo>
                  <a:lnTo>
                    <a:pt x="37861" y="33972"/>
                  </a:lnTo>
                  <a:lnTo>
                    <a:pt x="38972" y="31591"/>
                  </a:lnTo>
                  <a:lnTo>
                    <a:pt x="39528" y="30003"/>
                  </a:lnTo>
                  <a:lnTo>
                    <a:pt x="37941" y="29290"/>
                  </a:lnTo>
                  <a:lnTo>
                    <a:pt x="36671" y="31352"/>
                  </a:lnTo>
                  <a:lnTo>
                    <a:pt x="34925" y="33654"/>
                  </a:lnTo>
                  <a:lnTo>
                    <a:pt x="32702" y="35877"/>
                  </a:lnTo>
                  <a:lnTo>
                    <a:pt x="30003" y="37861"/>
                  </a:lnTo>
                  <a:lnTo>
                    <a:pt x="26670" y="39211"/>
                  </a:lnTo>
                  <a:lnTo>
                    <a:pt x="22621" y="39767"/>
                  </a:lnTo>
                  <a:lnTo>
                    <a:pt x="19287" y="39370"/>
                  </a:lnTo>
                  <a:lnTo>
                    <a:pt x="15875" y="38021"/>
                  </a:lnTo>
                  <a:lnTo>
                    <a:pt x="12700" y="35480"/>
                  </a:lnTo>
                  <a:lnTo>
                    <a:pt x="10001" y="31591"/>
                  </a:lnTo>
                  <a:lnTo>
                    <a:pt x="8889" y="28971"/>
                  </a:lnTo>
                  <a:lnTo>
                    <a:pt x="8016" y="25876"/>
                  </a:lnTo>
                  <a:lnTo>
                    <a:pt x="7302" y="22225"/>
                  </a:lnTo>
                  <a:lnTo>
                    <a:pt x="6905" y="18097"/>
                  </a:lnTo>
                  <a:lnTo>
                    <a:pt x="37702" y="18097"/>
                  </a:lnTo>
                  <a:lnTo>
                    <a:pt x="36988" y="13652"/>
                  </a:lnTo>
                  <a:lnTo>
                    <a:pt x="35877" y="9842"/>
                  </a:lnTo>
                  <a:lnTo>
                    <a:pt x="34210" y="6667"/>
                  </a:lnTo>
                  <a:lnTo>
                    <a:pt x="32067" y="4206"/>
                  </a:lnTo>
                  <a:lnTo>
                    <a:pt x="29606" y="2302"/>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3343" name="Shape 8083"/>
            <p:cNvSpPr/>
            <p:nvPr/>
          </p:nvSpPr>
          <p:spPr>
            <a:xfrm>
              <a:off x="2486992" y="7306198"/>
              <a:ext cx="39528" cy="46592"/>
            </a:xfrm>
            <a:custGeom>
              <a:avLst/>
              <a:gdLst/>
              <a:ahLst/>
              <a:cxnLst/>
              <a:rect l="0" t="0" r="0" b="0"/>
              <a:pathLst>
                <a:path w="39528" h="46592">
                  <a:moveTo>
                    <a:pt x="20161" y="0"/>
                  </a:moveTo>
                  <a:lnTo>
                    <a:pt x="18018" y="3571"/>
                  </a:lnTo>
                  <a:lnTo>
                    <a:pt x="21431" y="4127"/>
                  </a:lnTo>
                  <a:lnTo>
                    <a:pt x="23812" y="5477"/>
                  </a:lnTo>
                  <a:lnTo>
                    <a:pt x="25400" y="7540"/>
                  </a:lnTo>
                  <a:lnTo>
                    <a:pt x="26511" y="9921"/>
                  </a:lnTo>
                  <a:lnTo>
                    <a:pt x="27543" y="15002"/>
                  </a:lnTo>
                  <a:lnTo>
                    <a:pt x="7143" y="15002"/>
                  </a:lnTo>
                  <a:lnTo>
                    <a:pt x="7858" y="11986"/>
                  </a:lnTo>
                  <a:lnTo>
                    <a:pt x="8731" y="9525"/>
                  </a:lnTo>
                  <a:lnTo>
                    <a:pt x="9842" y="7540"/>
                  </a:lnTo>
                  <a:lnTo>
                    <a:pt x="11112" y="6032"/>
                  </a:lnTo>
                  <a:lnTo>
                    <a:pt x="14287" y="4127"/>
                  </a:lnTo>
                  <a:lnTo>
                    <a:pt x="18018" y="3571"/>
                  </a:lnTo>
                  <a:lnTo>
                    <a:pt x="20161" y="0"/>
                  </a:lnTo>
                  <a:lnTo>
                    <a:pt x="15955" y="476"/>
                  </a:lnTo>
                  <a:lnTo>
                    <a:pt x="11430" y="2222"/>
                  </a:lnTo>
                  <a:lnTo>
                    <a:pt x="7143" y="5317"/>
                  </a:lnTo>
                  <a:lnTo>
                    <a:pt x="3492" y="9921"/>
                  </a:lnTo>
                  <a:lnTo>
                    <a:pt x="952" y="16192"/>
                  </a:lnTo>
                  <a:lnTo>
                    <a:pt x="0" y="24367"/>
                  </a:lnTo>
                  <a:lnTo>
                    <a:pt x="397" y="29368"/>
                  </a:lnTo>
                  <a:lnTo>
                    <a:pt x="1350" y="33733"/>
                  </a:lnTo>
                  <a:lnTo>
                    <a:pt x="2857" y="37543"/>
                  </a:lnTo>
                  <a:lnTo>
                    <a:pt x="5080" y="40718"/>
                  </a:lnTo>
                  <a:lnTo>
                    <a:pt x="7778" y="43258"/>
                  </a:lnTo>
                  <a:lnTo>
                    <a:pt x="10953" y="45085"/>
                  </a:lnTo>
                  <a:lnTo>
                    <a:pt x="14526" y="46196"/>
                  </a:lnTo>
                  <a:lnTo>
                    <a:pt x="18494" y="46592"/>
                  </a:lnTo>
                  <a:lnTo>
                    <a:pt x="23495" y="45958"/>
                  </a:lnTo>
                  <a:lnTo>
                    <a:pt x="27702" y="44371"/>
                  </a:lnTo>
                  <a:lnTo>
                    <a:pt x="31194" y="42148"/>
                  </a:lnTo>
                  <a:lnTo>
                    <a:pt x="33972" y="39448"/>
                  </a:lnTo>
                  <a:lnTo>
                    <a:pt x="36195" y="36671"/>
                  </a:lnTo>
                  <a:lnTo>
                    <a:pt x="37782" y="33972"/>
                  </a:lnTo>
                  <a:lnTo>
                    <a:pt x="38893" y="31591"/>
                  </a:lnTo>
                  <a:lnTo>
                    <a:pt x="39528" y="30003"/>
                  </a:lnTo>
                  <a:lnTo>
                    <a:pt x="37941" y="29290"/>
                  </a:lnTo>
                  <a:lnTo>
                    <a:pt x="34925" y="33654"/>
                  </a:lnTo>
                  <a:lnTo>
                    <a:pt x="32702" y="35877"/>
                  </a:lnTo>
                  <a:lnTo>
                    <a:pt x="29925" y="37861"/>
                  </a:lnTo>
                  <a:lnTo>
                    <a:pt x="26591" y="39211"/>
                  </a:lnTo>
                  <a:lnTo>
                    <a:pt x="22542" y="39767"/>
                  </a:lnTo>
                  <a:lnTo>
                    <a:pt x="19208" y="39370"/>
                  </a:lnTo>
                  <a:lnTo>
                    <a:pt x="15875" y="38021"/>
                  </a:lnTo>
                  <a:lnTo>
                    <a:pt x="12700" y="35480"/>
                  </a:lnTo>
                  <a:lnTo>
                    <a:pt x="10001" y="31591"/>
                  </a:lnTo>
                  <a:lnTo>
                    <a:pt x="8890" y="28971"/>
                  </a:lnTo>
                  <a:lnTo>
                    <a:pt x="7937" y="25876"/>
                  </a:lnTo>
                  <a:lnTo>
                    <a:pt x="7302" y="22225"/>
                  </a:lnTo>
                  <a:lnTo>
                    <a:pt x="6826" y="18097"/>
                  </a:lnTo>
                  <a:lnTo>
                    <a:pt x="37623" y="18097"/>
                  </a:lnTo>
                  <a:lnTo>
                    <a:pt x="36988" y="13652"/>
                  </a:lnTo>
                  <a:lnTo>
                    <a:pt x="35798" y="9842"/>
                  </a:lnTo>
                  <a:lnTo>
                    <a:pt x="34131" y="6667"/>
                  </a:lnTo>
                  <a:lnTo>
                    <a:pt x="32067" y="4206"/>
                  </a:lnTo>
                  <a:lnTo>
                    <a:pt x="29527" y="2302"/>
                  </a:lnTo>
                  <a:lnTo>
                    <a:pt x="26750" y="1031"/>
                  </a:lnTo>
                  <a:lnTo>
                    <a:pt x="23575" y="237"/>
                  </a:lnTo>
                  <a:lnTo>
                    <a:pt x="20161" y="0"/>
                  </a:lnTo>
                  <a:close/>
                </a:path>
              </a:pathLst>
            </a:custGeom>
            <a:solidFill>
              <a:srgbClr val="000000"/>
            </a:solidFill>
          </p:spPr>
          <p:txBody>
            <a:bodyPr vert="horz" lIns="91440" tIns="45720" rIns="91440" bIns="45720" anchor="t"/>
            <a:lstStyle/>
            <a:p>
              <a:endParaRPr lang="en-IN"/>
            </a:p>
          </p:txBody>
        </p:sp>
        <p:sp>
          <p:nvSpPr>
            <p:cNvPr id="3344" name="Shape 8084"/>
            <p:cNvSpPr/>
            <p:nvPr/>
          </p:nvSpPr>
          <p:spPr>
            <a:xfrm>
              <a:off x="2412777" y="7306198"/>
              <a:ext cx="23494" cy="45561"/>
            </a:xfrm>
            <a:custGeom>
              <a:avLst/>
              <a:gdLst/>
              <a:ahLst/>
              <a:cxnLst/>
              <a:rect l="0" t="0" r="0" b="0"/>
              <a:pathLst>
                <a:path w="23494" h="45561">
                  <a:moveTo>
                    <a:pt x="15794" y="0"/>
                  </a:moveTo>
                  <a:lnTo>
                    <a:pt x="396" y="5477"/>
                  </a:lnTo>
                  <a:lnTo>
                    <a:pt x="396" y="6905"/>
                  </a:lnTo>
                  <a:lnTo>
                    <a:pt x="4364" y="6508"/>
                  </a:lnTo>
                  <a:lnTo>
                    <a:pt x="5634" y="6667"/>
                  </a:lnTo>
                  <a:lnTo>
                    <a:pt x="6667" y="7302"/>
                  </a:lnTo>
                  <a:lnTo>
                    <a:pt x="7539" y="9127"/>
                  </a:lnTo>
                  <a:lnTo>
                    <a:pt x="7857" y="12461"/>
                  </a:lnTo>
                  <a:lnTo>
                    <a:pt x="7857" y="35480"/>
                  </a:lnTo>
                  <a:lnTo>
                    <a:pt x="7698" y="38735"/>
                  </a:lnTo>
                  <a:lnTo>
                    <a:pt x="7143" y="41036"/>
                  </a:lnTo>
                  <a:lnTo>
                    <a:pt x="6191" y="42545"/>
                  </a:lnTo>
                  <a:lnTo>
                    <a:pt x="4762" y="43417"/>
                  </a:lnTo>
                  <a:lnTo>
                    <a:pt x="2777" y="43893"/>
                  </a:lnTo>
                  <a:lnTo>
                    <a:pt x="0" y="44052"/>
                  </a:lnTo>
                  <a:lnTo>
                    <a:pt x="0" y="45561"/>
                  </a:lnTo>
                  <a:lnTo>
                    <a:pt x="23494" y="45561"/>
                  </a:lnTo>
                  <a:lnTo>
                    <a:pt x="23494" y="44052"/>
                  </a:lnTo>
                  <a:lnTo>
                    <a:pt x="19446" y="43497"/>
                  </a:lnTo>
                  <a:lnTo>
                    <a:pt x="17223" y="42068"/>
                  </a:lnTo>
                  <a:lnTo>
                    <a:pt x="16351" y="3944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3345" name="Shape 8085"/>
            <p:cNvSpPr/>
            <p:nvPr/>
          </p:nvSpPr>
          <p:spPr>
            <a:xfrm>
              <a:off x="2227675" y="7306198"/>
              <a:ext cx="40083" cy="46592"/>
            </a:xfrm>
            <a:custGeom>
              <a:avLst/>
              <a:gdLst/>
              <a:ahLst/>
              <a:cxnLst/>
              <a:rect l="0" t="0" r="0" b="0"/>
              <a:pathLst>
                <a:path w="40083" h="46592">
                  <a:moveTo>
                    <a:pt x="18017" y="0"/>
                  </a:moveTo>
                  <a:lnTo>
                    <a:pt x="12778" y="555"/>
                  </a:lnTo>
                  <a:lnTo>
                    <a:pt x="8651" y="1983"/>
                  </a:lnTo>
                  <a:lnTo>
                    <a:pt x="5635" y="4048"/>
                  </a:lnTo>
                  <a:lnTo>
                    <a:pt x="3492" y="6430"/>
                  </a:lnTo>
                  <a:lnTo>
                    <a:pt x="2222" y="8811"/>
                  </a:lnTo>
                  <a:lnTo>
                    <a:pt x="1825" y="11033"/>
                  </a:lnTo>
                  <a:lnTo>
                    <a:pt x="2063" y="12302"/>
                  </a:lnTo>
                  <a:lnTo>
                    <a:pt x="2857" y="13811"/>
                  </a:lnTo>
                  <a:lnTo>
                    <a:pt x="4126" y="14922"/>
                  </a:lnTo>
                  <a:lnTo>
                    <a:pt x="6111" y="15398"/>
                  </a:lnTo>
                  <a:lnTo>
                    <a:pt x="7937" y="15002"/>
                  </a:lnTo>
                  <a:lnTo>
                    <a:pt x="9366" y="13970"/>
                  </a:lnTo>
                  <a:lnTo>
                    <a:pt x="10238" y="12621"/>
                  </a:lnTo>
                  <a:lnTo>
                    <a:pt x="10556" y="11112"/>
                  </a:lnTo>
                  <a:lnTo>
                    <a:pt x="10318" y="9366"/>
                  </a:lnTo>
                  <a:lnTo>
                    <a:pt x="10080" y="7223"/>
                  </a:lnTo>
                  <a:lnTo>
                    <a:pt x="10715" y="5158"/>
                  </a:lnTo>
                  <a:lnTo>
                    <a:pt x="12382" y="3651"/>
                  </a:lnTo>
                  <a:lnTo>
                    <a:pt x="14683" y="2698"/>
                  </a:lnTo>
                  <a:lnTo>
                    <a:pt x="17145" y="2381"/>
                  </a:lnTo>
                  <a:lnTo>
                    <a:pt x="19605" y="2618"/>
                  </a:lnTo>
                  <a:lnTo>
                    <a:pt x="22066" y="3810"/>
                  </a:lnTo>
                  <a:lnTo>
                    <a:pt x="23970" y="6350"/>
                  </a:lnTo>
                  <a:lnTo>
                    <a:pt x="24763" y="10636"/>
                  </a:lnTo>
                  <a:lnTo>
                    <a:pt x="24763" y="16668"/>
                  </a:lnTo>
                  <a:lnTo>
                    <a:pt x="24022" y="16957"/>
                  </a:lnTo>
                  <a:lnTo>
                    <a:pt x="24763" y="19050"/>
                  </a:lnTo>
                  <a:lnTo>
                    <a:pt x="24763" y="33417"/>
                  </a:lnTo>
                  <a:lnTo>
                    <a:pt x="24208" y="36750"/>
                  </a:lnTo>
                  <a:lnTo>
                    <a:pt x="23176" y="37941"/>
                  </a:lnTo>
                  <a:lnTo>
                    <a:pt x="21351" y="39052"/>
                  </a:lnTo>
                  <a:lnTo>
                    <a:pt x="20320" y="39448"/>
                  </a:lnTo>
                  <a:lnTo>
                    <a:pt x="18732" y="40083"/>
                  </a:lnTo>
                  <a:lnTo>
                    <a:pt x="15238" y="40798"/>
                  </a:lnTo>
                  <a:lnTo>
                    <a:pt x="12700" y="40322"/>
                  </a:lnTo>
                  <a:lnTo>
                    <a:pt x="10636" y="38735"/>
                  </a:lnTo>
                  <a:lnTo>
                    <a:pt x="9207" y="36273"/>
                  </a:lnTo>
                  <a:lnTo>
                    <a:pt x="8651" y="33098"/>
                  </a:lnTo>
                  <a:lnTo>
                    <a:pt x="8651" y="32861"/>
                  </a:lnTo>
                  <a:lnTo>
                    <a:pt x="8888" y="31036"/>
                  </a:lnTo>
                  <a:lnTo>
                    <a:pt x="9525" y="28892"/>
                  </a:lnTo>
                  <a:lnTo>
                    <a:pt x="11112" y="26590"/>
                  </a:lnTo>
                  <a:lnTo>
                    <a:pt x="13970" y="24050"/>
                  </a:lnTo>
                  <a:lnTo>
                    <a:pt x="15953" y="22780"/>
                  </a:lnTo>
                  <a:lnTo>
                    <a:pt x="18413" y="21511"/>
                  </a:lnTo>
                  <a:lnTo>
                    <a:pt x="21351" y="20240"/>
                  </a:lnTo>
                  <a:lnTo>
                    <a:pt x="24763" y="19050"/>
                  </a:lnTo>
                  <a:lnTo>
                    <a:pt x="24022" y="16957"/>
                  </a:lnTo>
                  <a:lnTo>
                    <a:pt x="17223" y="19605"/>
                  </a:lnTo>
                  <a:lnTo>
                    <a:pt x="11112" y="22305"/>
                  </a:lnTo>
                  <a:lnTo>
                    <a:pt x="6270" y="25082"/>
                  </a:lnTo>
                  <a:lnTo>
                    <a:pt x="2777" y="28177"/>
                  </a:lnTo>
                  <a:lnTo>
                    <a:pt x="713" y="31830"/>
                  </a:lnTo>
                  <a:lnTo>
                    <a:pt x="0" y="36273"/>
                  </a:lnTo>
                  <a:lnTo>
                    <a:pt x="872" y="40639"/>
                  </a:lnTo>
                  <a:lnTo>
                    <a:pt x="3253" y="43893"/>
                  </a:lnTo>
                  <a:lnTo>
                    <a:pt x="6587" y="45878"/>
                  </a:lnTo>
                  <a:lnTo>
                    <a:pt x="10476" y="46592"/>
                  </a:lnTo>
                  <a:lnTo>
                    <a:pt x="14525" y="45958"/>
                  </a:lnTo>
                  <a:lnTo>
                    <a:pt x="18335" y="44211"/>
                  </a:lnTo>
                  <a:lnTo>
                    <a:pt x="21827" y="41830"/>
                  </a:lnTo>
                  <a:lnTo>
                    <a:pt x="24843" y="39370"/>
                  </a:lnTo>
                  <a:lnTo>
                    <a:pt x="25400" y="42306"/>
                  </a:lnTo>
                  <a:lnTo>
                    <a:pt x="26351" y="44371"/>
                  </a:lnTo>
                  <a:lnTo>
                    <a:pt x="27542" y="45640"/>
                  </a:lnTo>
                  <a:lnTo>
                    <a:pt x="28892" y="46354"/>
                  </a:lnTo>
                  <a:lnTo>
                    <a:pt x="31273" y="46592"/>
                  </a:lnTo>
                  <a:lnTo>
                    <a:pt x="32701" y="46433"/>
                  </a:lnTo>
                  <a:lnTo>
                    <a:pt x="34686" y="45878"/>
                  </a:lnTo>
                  <a:lnTo>
                    <a:pt x="37147" y="44371"/>
                  </a:lnTo>
                  <a:lnTo>
                    <a:pt x="40083" y="41592"/>
                  </a:lnTo>
                  <a:lnTo>
                    <a:pt x="40083" y="39052"/>
                  </a:lnTo>
                  <a:lnTo>
                    <a:pt x="38258" y="40322"/>
                  </a:lnTo>
                  <a:lnTo>
                    <a:pt x="35638" y="40877"/>
                  </a:lnTo>
                  <a:lnTo>
                    <a:pt x="33972" y="40402"/>
                  </a:lnTo>
                  <a:lnTo>
                    <a:pt x="33098" y="39131"/>
                  </a:lnTo>
                  <a:lnTo>
                    <a:pt x="32781" y="35162"/>
                  </a:lnTo>
                  <a:lnTo>
                    <a:pt x="32781" y="15875"/>
                  </a:lnTo>
                  <a:lnTo>
                    <a:pt x="32226" y="9127"/>
                  </a:lnTo>
                  <a:lnTo>
                    <a:pt x="30956" y="5714"/>
                  </a:lnTo>
                  <a:lnTo>
                    <a:pt x="28416" y="2777"/>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3346" name="Shape 8086"/>
            <p:cNvSpPr/>
            <p:nvPr/>
          </p:nvSpPr>
          <p:spPr>
            <a:xfrm>
              <a:off x="2181875" y="7306198"/>
              <a:ext cx="39528" cy="46592"/>
            </a:xfrm>
            <a:custGeom>
              <a:avLst/>
              <a:gdLst/>
              <a:ahLst/>
              <a:cxnLst/>
              <a:rect l="0" t="0" r="0" b="0"/>
              <a:pathLst>
                <a:path w="39528" h="46592">
                  <a:moveTo>
                    <a:pt x="20241" y="0"/>
                  </a:moveTo>
                  <a:lnTo>
                    <a:pt x="18018" y="3571"/>
                  </a:lnTo>
                  <a:lnTo>
                    <a:pt x="21431" y="4127"/>
                  </a:lnTo>
                  <a:lnTo>
                    <a:pt x="23812" y="5477"/>
                  </a:lnTo>
                  <a:lnTo>
                    <a:pt x="25480" y="7540"/>
                  </a:lnTo>
                  <a:lnTo>
                    <a:pt x="26511" y="9921"/>
                  </a:lnTo>
                  <a:lnTo>
                    <a:pt x="27543" y="15002"/>
                  </a:lnTo>
                  <a:lnTo>
                    <a:pt x="7143" y="15002"/>
                  </a:lnTo>
                  <a:lnTo>
                    <a:pt x="7857" y="11986"/>
                  </a:lnTo>
                  <a:lnTo>
                    <a:pt x="8731" y="9525"/>
                  </a:lnTo>
                  <a:lnTo>
                    <a:pt x="9842" y="7540"/>
                  </a:lnTo>
                  <a:lnTo>
                    <a:pt x="11112" y="6032"/>
                  </a:lnTo>
                  <a:lnTo>
                    <a:pt x="14287" y="4127"/>
                  </a:lnTo>
                  <a:lnTo>
                    <a:pt x="18018" y="3571"/>
                  </a:lnTo>
                  <a:lnTo>
                    <a:pt x="20241" y="0"/>
                  </a:lnTo>
                  <a:lnTo>
                    <a:pt x="15953" y="476"/>
                  </a:lnTo>
                  <a:lnTo>
                    <a:pt x="11429" y="2222"/>
                  </a:lnTo>
                  <a:lnTo>
                    <a:pt x="7143" y="5317"/>
                  </a:lnTo>
                  <a:lnTo>
                    <a:pt x="3492" y="9921"/>
                  </a:lnTo>
                  <a:lnTo>
                    <a:pt x="952" y="16192"/>
                  </a:lnTo>
                  <a:lnTo>
                    <a:pt x="0" y="24367"/>
                  </a:lnTo>
                  <a:lnTo>
                    <a:pt x="397" y="29368"/>
                  </a:lnTo>
                  <a:lnTo>
                    <a:pt x="1349" y="33733"/>
                  </a:lnTo>
                  <a:lnTo>
                    <a:pt x="2857" y="37543"/>
                  </a:lnTo>
                  <a:lnTo>
                    <a:pt x="5079" y="40718"/>
                  </a:lnTo>
                  <a:lnTo>
                    <a:pt x="7778" y="43258"/>
                  </a:lnTo>
                  <a:lnTo>
                    <a:pt x="10953" y="45085"/>
                  </a:lnTo>
                  <a:lnTo>
                    <a:pt x="14526" y="46196"/>
                  </a:lnTo>
                  <a:lnTo>
                    <a:pt x="18494" y="46592"/>
                  </a:lnTo>
                  <a:lnTo>
                    <a:pt x="23495" y="45958"/>
                  </a:lnTo>
                  <a:lnTo>
                    <a:pt x="27701" y="44371"/>
                  </a:lnTo>
                  <a:lnTo>
                    <a:pt x="31194" y="42148"/>
                  </a:lnTo>
                  <a:lnTo>
                    <a:pt x="33972" y="39448"/>
                  </a:lnTo>
                  <a:lnTo>
                    <a:pt x="36195" y="36671"/>
                  </a:lnTo>
                  <a:lnTo>
                    <a:pt x="37782" y="33972"/>
                  </a:lnTo>
                  <a:lnTo>
                    <a:pt x="38893" y="31591"/>
                  </a:lnTo>
                  <a:lnTo>
                    <a:pt x="39528" y="30003"/>
                  </a:lnTo>
                  <a:lnTo>
                    <a:pt x="37941" y="29290"/>
                  </a:lnTo>
                  <a:lnTo>
                    <a:pt x="34925" y="33654"/>
                  </a:lnTo>
                  <a:lnTo>
                    <a:pt x="32702" y="35877"/>
                  </a:lnTo>
                  <a:lnTo>
                    <a:pt x="30003" y="37861"/>
                  </a:lnTo>
                  <a:lnTo>
                    <a:pt x="26591" y="39211"/>
                  </a:lnTo>
                  <a:lnTo>
                    <a:pt x="22622" y="39767"/>
                  </a:lnTo>
                  <a:lnTo>
                    <a:pt x="19208" y="39370"/>
                  </a:lnTo>
                  <a:lnTo>
                    <a:pt x="15875" y="38021"/>
                  </a:lnTo>
                  <a:lnTo>
                    <a:pt x="12700" y="35480"/>
                  </a:lnTo>
                  <a:lnTo>
                    <a:pt x="10001" y="31591"/>
                  </a:lnTo>
                  <a:lnTo>
                    <a:pt x="8889" y="28971"/>
                  </a:lnTo>
                  <a:lnTo>
                    <a:pt x="7937" y="25876"/>
                  </a:lnTo>
                  <a:lnTo>
                    <a:pt x="7302" y="22225"/>
                  </a:lnTo>
                  <a:lnTo>
                    <a:pt x="6826" y="18097"/>
                  </a:lnTo>
                  <a:lnTo>
                    <a:pt x="37623" y="18097"/>
                  </a:lnTo>
                  <a:lnTo>
                    <a:pt x="36988" y="13652"/>
                  </a:lnTo>
                  <a:lnTo>
                    <a:pt x="35798" y="9842"/>
                  </a:lnTo>
                  <a:lnTo>
                    <a:pt x="34131" y="6667"/>
                  </a:lnTo>
                  <a:lnTo>
                    <a:pt x="32067" y="4206"/>
                  </a:lnTo>
                  <a:lnTo>
                    <a:pt x="29527" y="2302"/>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347" name="Shape 8087"/>
            <p:cNvSpPr/>
            <p:nvPr/>
          </p:nvSpPr>
          <p:spPr>
            <a:xfrm>
              <a:off x="1997645" y="7306198"/>
              <a:ext cx="39529" cy="46592"/>
            </a:xfrm>
            <a:custGeom>
              <a:avLst/>
              <a:gdLst/>
              <a:ahLst/>
              <a:cxnLst/>
              <a:rect l="0" t="0" r="0" b="0"/>
              <a:pathLst>
                <a:path w="39529" h="46592">
                  <a:moveTo>
                    <a:pt x="20162" y="0"/>
                  </a:moveTo>
                  <a:lnTo>
                    <a:pt x="18018" y="3571"/>
                  </a:lnTo>
                  <a:lnTo>
                    <a:pt x="21431" y="4127"/>
                  </a:lnTo>
                  <a:lnTo>
                    <a:pt x="23812" y="5477"/>
                  </a:lnTo>
                  <a:lnTo>
                    <a:pt x="25400" y="7540"/>
                  </a:lnTo>
                  <a:lnTo>
                    <a:pt x="26512" y="9921"/>
                  </a:lnTo>
                  <a:lnTo>
                    <a:pt x="27543" y="15002"/>
                  </a:lnTo>
                  <a:lnTo>
                    <a:pt x="7143" y="15002"/>
                  </a:lnTo>
                  <a:lnTo>
                    <a:pt x="7858" y="11986"/>
                  </a:lnTo>
                  <a:lnTo>
                    <a:pt x="8731" y="9525"/>
                  </a:lnTo>
                  <a:lnTo>
                    <a:pt x="9763" y="7540"/>
                  </a:lnTo>
                  <a:lnTo>
                    <a:pt x="11112" y="6032"/>
                  </a:lnTo>
                  <a:lnTo>
                    <a:pt x="14287" y="4127"/>
                  </a:lnTo>
                  <a:lnTo>
                    <a:pt x="18018" y="3571"/>
                  </a:lnTo>
                  <a:lnTo>
                    <a:pt x="20162" y="0"/>
                  </a:lnTo>
                  <a:lnTo>
                    <a:pt x="15955" y="476"/>
                  </a:lnTo>
                  <a:lnTo>
                    <a:pt x="11431" y="2222"/>
                  </a:lnTo>
                  <a:lnTo>
                    <a:pt x="7143" y="5317"/>
                  </a:lnTo>
                  <a:lnTo>
                    <a:pt x="3493" y="9921"/>
                  </a:lnTo>
                  <a:lnTo>
                    <a:pt x="952" y="16192"/>
                  </a:lnTo>
                  <a:lnTo>
                    <a:pt x="0" y="24367"/>
                  </a:lnTo>
                  <a:lnTo>
                    <a:pt x="397" y="29368"/>
                  </a:lnTo>
                  <a:lnTo>
                    <a:pt x="1350" y="33733"/>
                  </a:lnTo>
                  <a:lnTo>
                    <a:pt x="2858" y="37543"/>
                  </a:lnTo>
                  <a:lnTo>
                    <a:pt x="5081" y="40718"/>
                  </a:lnTo>
                  <a:lnTo>
                    <a:pt x="7779" y="43258"/>
                  </a:lnTo>
                  <a:lnTo>
                    <a:pt x="10954" y="45085"/>
                  </a:lnTo>
                  <a:lnTo>
                    <a:pt x="14526" y="46196"/>
                  </a:lnTo>
                  <a:lnTo>
                    <a:pt x="18494" y="46592"/>
                  </a:lnTo>
                  <a:lnTo>
                    <a:pt x="23496" y="45958"/>
                  </a:lnTo>
                  <a:lnTo>
                    <a:pt x="27702" y="44371"/>
                  </a:lnTo>
                  <a:lnTo>
                    <a:pt x="31194" y="42148"/>
                  </a:lnTo>
                  <a:lnTo>
                    <a:pt x="33973" y="39448"/>
                  </a:lnTo>
                  <a:lnTo>
                    <a:pt x="36196" y="36671"/>
                  </a:lnTo>
                  <a:lnTo>
                    <a:pt x="37783" y="33972"/>
                  </a:lnTo>
                  <a:lnTo>
                    <a:pt x="38893" y="31591"/>
                  </a:lnTo>
                  <a:lnTo>
                    <a:pt x="39529" y="30003"/>
                  </a:lnTo>
                  <a:lnTo>
                    <a:pt x="37942" y="29290"/>
                  </a:lnTo>
                  <a:lnTo>
                    <a:pt x="34925" y="33654"/>
                  </a:lnTo>
                  <a:lnTo>
                    <a:pt x="32702" y="35877"/>
                  </a:lnTo>
                  <a:lnTo>
                    <a:pt x="29925" y="37861"/>
                  </a:lnTo>
                  <a:lnTo>
                    <a:pt x="26591" y="39211"/>
                  </a:lnTo>
                  <a:lnTo>
                    <a:pt x="22543" y="39767"/>
                  </a:lnTo>
                  <a:lnTo>
                    <a:pt x="19208" y="39370"/>
                  </a:lnTo>
                  <a:lnTo>
                    <a:pt x="15796" y="38021"/>
                  </a:lnTo>
                  <a:lnTo>
                    <a:pt x="12700" y="35480"/>
                  </a:lnTo>
                  <a:lnTo>
                    <a:pt x="10002" y="31591"/>
                  </a:lnTo>
                  <a:lnTo>
                    <a:pt x="8889" y="28971"/>
                  </a:lnTo>
                  <a:lnTo>
                    <a:pt x="7937" y="25876"/>
                  </a:lnTo>
                  <a:lnTo>
                    <a:pt x="7302" y="22225"/>
                  </a:lnTo>
                  <a:lnTo>
                    <a:pt x="6827" y="18097"/>
                  </a:lnTo>
                  <a:lnTo>
                    <a:pt x="37625" y="18097"/>
                  </a:lnTo>
                  <a:lnTo>
                    <a:pt x="36989" y="13652"/>
                  </a:lnTo>
                  <a:lnTo>
                    <a:pt x="35798" y="9842"/>
                  </a:lnTo>
                  <a:lnTo>
                    <a:pt x="34131" y="6667"/>
                  </a:lnTo>
                  <a:lnTo>
                    <a:pt x="31988" y="4206"/>
                  </a:lnTo>
                  <a:lnTo>
                    <a:pt x="29527" y="2302"/>
                  </a:lnTo>
                  <a:lnTo>
                    <a:pt x="26671" y="1031"/>
                  </a:lnTo>
                  <a:lnTo>
                    <a:pt x="23575" y="237"/>
                  </a:lnTo>
                  <a:lnTo>
                    <a:pt x="20162" y="0"/>
                  </a:lnTo>
                  <a:close/>
                </a:path>
              </a:pathLst>
            </a:custGeom>
            <a:solidFill>
              <a:srgbClr val="000000"/>
            </a:solidFill>
          </p:spPr>
          <p:txBody>
            <a:bodyPr vert="horz" lIns="91440" tIns="45720" rIns="91440" bIns="45720" anchor="t"/>
            <a:lstStyle/>
            <a:p>
              <a:endParaRPr lang="en-IN"/>
            </a:p>
          </p:txBody>
        </p:sp>
        <p:sp>
          <p:nvSpPr>
            <p:cNvPr id="3348" name="Shape 8088"/>
            <p:cNvSpPr/>
            <p:nvPr/>
          </p:nvSpPr>
          <p:spPr>
            <a:xfrm>
              <a:off x="1820719" y="7306198"/>
              <a:ext cx="43656" cy="46592"/>
            </a:xfrm>
            <a:custGeom>
              <a:avLst/>
              <a:gdLst/>
              <a:ahLst/>
              <a:cxnLst/>
              <a:rect l="0" t="0" r="0" b="0"/>
              <a:pathLst>
                <a:path w="43656" h="46592">
                  <a:moveTo>
                    <a:pt x="21351" y="0"/>
                  </a:moveTo>
                  <a:lnTo>
                    <a:pt x="20557" y="2777"/>
                  </a:lnTo>
                  <a:lnTo>
                    <a:pt x="24844" y="3651"/>
                  </a:lnTo>
                  <a:lnTo>
                    <a:pt x="28337" y="6032"/>
                  </a:lnTo>
                  <a:lnTo>
                    <a:pt x="31114" y="9762"/>
                  </a:lnTo>
                  <a:lnTo>
                    <a:pt x="33099" y="14446"/>
                  </a:lnTo>
                  <a:lnTo>
                    <a:pt x="34369" y="19843"/>
                  </a:lnTo>
                  <a:lnTo>
                    <a:pt x="34766" y="25876"/>
                  </a:lnTo>
                  <a:lnTo>
                    <a:pt x="34209" y="32146"/>
                  </a:lnTo>
                  <a:lnTo>
                    <a:pt x="32861" y="36829"/>
                  </a:lnTo>
                  <a:lnTo>
                    <a:pt x="30797" y="40163"/>
                  </a:lnTo>
                  <a:lnTo>
                    <a:pt x="28337" y="42306"/>
                  </a:lnTo>
                  <a:lnTo>
                    <a:pt x="25638" y="43497"/>
                  </a:lnTo>
                  <a:lnTo>
                    <a:pt x="23097" y="43814"/>
                  </a:lnTo>
                  <a:lnTo>
                    <a:pt x="19050" y="43021"/>
                  </a:lnTo>
                  <a:lnTo>
                    <a:pt x="15875" y="40798"/>
                  </a:lnTo>
                  <a:lnTo>
                    <a:pt x="13335" y="37623"/>
                  </a:lnTo>
                  <a:lnTo>
                    <a:pt x="11509" y="33733"/>
                  </a:lnTo>
                  <a:lnTo>
                    <a:pt x="10238" y="29527"/>
                  </a:lnTo>
                  <a:lnTo>
                    <a:pt x="9444" y="25321"/>
                  </a:lnTo>
                  <a:lnTo>
                    <a:pt x="9048" y="21431"/>
                  </a:lnTo>
                  <a:lnTo>
                    <a:pt x="8889" y="18256"/>
                  </a:lnTo>
                  <a:lnTo>
                    <a:pt x="9128" y="14604"/>
                  </a:lnTo>
                  <a:lnTo>
                    <a:pt x="9842" y="11508"/>
                  </a:lnTo>
                  <a:lnTo>
                    <a:pt x="10874" y="8811"/>
                  </a:lnTo>
                  <a:lnTo>
                    <a:pt x="12382" y="6667"/>
                  </a:lnTo>
                  <a:lnTo>
                    <a:pt x="14128" y="4921"/>
                  </a:lnTo>
                  <a:lnTo>
                    <a:pt x="16113" y="3730"/>
                  </a:lnTo>
                  <a:lnTo>
                    <a:pt x="18256" y="3016"/>
                  </a:lnTo>
                  <a:lnTo>
                    <a:pt x="20557" y="2777"/>
                  </a:lnTo>
                  <a:lnTo>
                    <a:pt x="21351" y="0"/>
                  </a:lnTo>
                  <a:lnTo>
                    <a:pt x="15239" y="873"/>
                  </a:lnTo>
                  <a:lnTo>
                    <a:pt x="9922" y="3255"/>
                  </a:lnTo>
                  <a:lnTo>
                    <a:pt x="5714" y="6985"/>
                  </a:lnTo>
                  <a:lnTo>
                    <a:pt x="2539" y="11667"/>
                  </a:lnTo>
                  <a:lnTo>
                    <a:pt x="635" y="17065"/>
                  </a:lnTo>
                  <a:lnTo>
                    <a:pt x="0" y="23018"/>
                  </a:lnTo>
                  <a:lnTo>
                    <a:pt x="713" y="29368"/>
                  </a:lnTo>
                  <a:lnTo>
                    <a:pt x="2778" y="35005"/>
                  </a:lnTo>
                  <a:lnTo>
                    <a:pt x="6032" y="39767"/>
                  </a:lnTo>
                  <a:lnTo>
                    <a:pt x="10397" y="43417"/>
                  </a:lnTo>
                  <a:lnTo>
                    <a:pt x="15637" y="45720"/>
                  </a:lnTo>
                  <a:lnTo>
                    <a:pt x="21669" y="46592"/>
                  </a:lnTo>
                  <a:lnTo>
                    <a:pt x="28494" y="45481"/>
                  </a:lnTo>
                  <a:lnTo>
                    <a:pt x="34051" y="42623"/>
                  </a:lnTo>
                  <a:lnTo>
                    <a:pt x="38258" y="38417"/>
                  </a:lnTo>
                  <a:lnTo>
                    <a:pt x="41275" y="33417"/>
                  </a:lnTo>
                  <a:lnTo>
                    <a:pt x="43101" y="28098"/>
                  </a:lnTo>
                  <a:lnTo>
                    <a:pt x="43656" y="23018"/>
                  </a:lnTo>
                  <a:lnTo>
                    <a:pt x="43179" y="17858"/>
                  </a:lnTo>
                  <a:lnTo>
                    <a:pt x="41988" y="13335"/>
                  </a:lnTo>
                  <a:lnTo>
                    <a:pt x="40084" y="9366"/>
                  </a:lnTo>
                  <a:lnTo>
                    <a:pt x="37384" y="6111"/>
                  </a:lnTo>
                  <a:lnTo>
                    <a:pt x="34131" y="3492"/>
                  </a:lnTo>
                  <a:lnTo>
                    <a:pt x="30321"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3349" name="Shape 8089"/>
            <p:cNvSpPr/>
            <p:nvPr/>
          </p:nvSpPr>
          <p:spPr>
            <a:xfrm>
              <a:off x="1631330" y="7306198"/>
              <a:ext cx="40083" cy="46592"/>
            </a:xfrm>
            <a:custGeom>
              <a:avLst/>
              <a:gdLst/>
              <a:ahLst/>
              <a:cxnLst/>
              <a:rect l="0" t="0" r="0" b="0"/>
              <a:pathLst>
                <a:path w="40083" h="46592">
                  <a:moveTo>
                    <a:pt x="18017" y="0"/>
                  </a:moveTo>
                  <a:lnTo>
                    <a:pt x="12780" y="555"/>
                  </a:lnTo>
                  <a:lnTo>
                    <a:pt x="8652" y="1983"/>
                  </a:lnTo>
                  <a:lnTo>
                    <a:pt x="5636" y="4048"/>
                  </a:lnTo>
                  <a:lnTo>
                    <a:pt x="3492" y="6430"/>
                  </a:lnTo>
                  <a:lnTo>
                    <a:pt x="2222" y="8811"/>
                  </a:lnTo>
                  <a:lnTo>
                    <a:pt x="1826" y="11033"/>
                  </a:lnTo>
                  <a:lnTo>
                    <a:pt x="2142" y="12302"/>
                  </a:lnTo>
                  <a:lnTo>
                    <a:pt x="2857" y="13811"/>
                  </a:lnTo>
                  <a:lnTo>
                    <a:pt x="4127" y="14922"/>
                  </a:lnTo>
                  <a:lnTo>
                    <a:pt x="6111" y="15398"/>
                  </a:lnTo>
                  <a:lnTo>
                    <a:pt x="7937" y="15002"/>
                  </a:lnTo>
                  <a:lnTo>
                    <a:pt x="9366" y="13970"/>
                  </a:lnTo>
                  <a:lnTo>
                    <a:pt x="10240" y="12621"/>
                  </a:lnTo>
                  <a:lnTo>
                    <a:pt x="10557" y="11112"/>
                  </a:lnTo>
                  <a:lnTo>
                    <a:pt x="10318" y="9366"/>
                  </a:lnTo>
                  <a:lnTo>
                    <a:pt x="10080" y="7223"/>
                  </a:lnTo>
                  <a:lnTo>
                    <a:pt x="10715" y="5158"/>
                  </a:lnTo>
                  <a:lnTo>
                    <a:pt x="12382" y="3651"/>
                  </a:lnTo>
                  <a:lnTo>
                    <a:pt x="14683" y="2698"/>
                  </a:lnTo>
                  <a:lnTo>
                    <a:pt x="17145" y="2381"/>
                  </a:lnTo>
                  <a:lnTo>
                    <a:pt x="19605" y="2618"/>
                  </a:lnTo>
                  <a:lnTo>
                    <a:pt x="22066" y="3810"/>
                  </a:lnTo>
                  <a:lnTo>
                    <a:pt x="23971" y="6350"/>
                  </a:lnTo>
                  <a:lnTo>
                    <a:pt x="24765" y="10636"/>
                  </a:lnTo>
                  <a:lnTo>
                    <a:pt x="24765" y="16668"/>
                  </a:lnTo>
                  <a:lnTo>
                    <a:pt x="24023" y="16957"/>
                  </a:lnTo>
                  <a:lnTo>
                    <a:pt x="24765" y="19050"/>
                  </a:lnTo>
                  <a:lnTo>
                    <a:pt x="24765" y="33417"/>
                  </a:lnTo>
                  <a:lnTo>
                    <a:pt x="24208" y="36750"/>
                  </a:lnTo>
                  <a:lnTo>
                    <a:pt x="23177" y="37941"/>
                  </a:lnTo>
                  <a:lnTo>
                    <a:pt x="21352" y="39052"/>
                  </a:lnTo>
                  <a:lnTo>
                    <a:pt x="20320" y="39448"/>
                  </a:lnTo>
                  <a:lnTo>
                    <a:pt x="18732" y="40083"/>
                  </a:lnTo>
                  <a:lnTo>
                    <a:pt x="15240" y="40798"/>
                  </a:lnTo>
                  <a:lnTo>
                    <a:pt x="12700" y="40322"/>
                  </a:lnTo>
                  <a:lnTo>
                    <a:pt x="10636" y="38735"/>
                  </a:lnTo>
                  <a:lnTo>
                    <a:pt x="9207" y="36273"/>
                  </a:lnTo>
                  <a:lnTo>
                    <a:pt x="8652" y="33098"/>
                  </a:lnTo>
                  <a:lnTo>
                    <a:pt x="8652" y="32861"/>
                  </a:lnTo>
                  <a:lnTo>
                    <a:pt x="8890" y="31036"/>
                  </a:lnTo>
                  <a:lnTo>
                    <a:pt x="9525" y="28892"/>
                  </a:lnTo>
                  <a:lnTo>
                    <a:pt x="11112" y="26590"/>
                  </a:lnTo>
                  <a:lnTo>
                    <a:pt x="13970" y="24050"/>
                  </a:lnTo>
                  <a:lnTo>
                    <a:pt x="15955" y="22780"/>
                  </a:lnTo>
                  <a:lnTo>
                    <a:pt x="18415" y="21511"/>
                  </a:lnTo>
                  <a:lnTo>
                    <a:pt x="21352" y="20240"/>
                  </a:lnTo>
                  <a:lnTo>
                    <a:pt x="24765" y="19050"/>
                  </a:lnTo>
                  <a:lnTo>
                    <a:pt x="24023" y="16957"/>
                  </a:lnTo>
                  <a:lnTo>
                    <a:pt x="17223" y="19605"/>
                  </a:lnTo>
                  <a:lnTo>
                    <a:pt x="11112" y="22305"/>
                  </a:lnTo>
                  <a:lnTo>
                    <a:pt x="6271" y="25082"/>
                  </a:lnTo>
                  <a:lnTo>
                    <a:pt x="2777" y="28177"/>
                  </a:lnTo>
                  <a:lnTo>
                    <a:pt x="715" y="31830"/>
                  </a:lnTo>
                  <a:lnTo>
                    <a:pt x="0" y="36273"/>
                  </a:lnTo>
                  <a:lnTo>
                    <a:pt x="873" y="40639"/>
                  </a:lnTo>
                  <a:lnTo>
                    <a:pt x="3255" y="43893"/>
                  </a:lnTo>
                  <a:lnTo>
                    <a:pt x="6588" y="45878"/>
                  </a:lnTo>
                  <a:lnTo>
                    <a:pt x="10477" y="46592"/>
                  </a:lnTo>
                  <a:lnTo>
                    <a:pt x="14526" y="45958"/>
                  </a:lnTo>
                  <a:lnTo>
                    <a:pt x="18336" y="44211"/>
                  </a:lnTo>
                  <a:lnTo>
                    <a:pt x="21827" y="41830"/>
                  </a:lnTo>
                  <a:lnTo>
                    <a:pt x="24844" y="39370"/>
                  </a:lnTo>
                  <a:lnTo>
                    <a:pt x="25400" y="42306"/>
                  </a:lnTo>
                  <a:lnTo>
                    <a:pt x="26352" y="44371"/>
                  </a:lnTo>
                  <a:lnTo>
                    <a:pt x="27542" y="45640"/>
                  </a:lnTo>
                  <a:lnTo>
                    <a:pt x="28892" y="46354"/>
                  </a:lnTo>
                  <a:lnTo>
                    <a:pt x="31273" y="46592"/>
                  </a:lnTo>
                  <a:lnTo>
                    <a:pt x="32702" y="46433"/>
                  </a:lnTo>
                  <a:lnTo>
                    <a:pt x="34686" y="45878"/>
                  </a:lnTo>
                  <a:lnTo>
                    <a:pt x="37147" y="44371"/>
                  </a:lnTo>
                  <a:lnTo>
                    <a:pt x="40083" y="41592"/>
                  </a:lnTo>
                  <a:lnTo>
                    <a:pt x="40083" y="39052"/>
                  </a:lnTo>
                  <a:lnTo>
                    <a:pt x="38258" y="40322"/>
                  </a:lnTo>
                  <a:lnTo>
                    <a:pt x="35640" y="40877"/>
                  </a:lnTo>
                  <a:lnTo>
                    <a:pt x="33972" y="40402"/>
                  </a:lnTo>
                  <a:lnTo>
                    <a:pt x="33098" y="39131"/>
                  </a:lnTo>
                  <a:lnTo>
                    <a:pt x="32782" y="35162"/>
                  </a:lnTo>
                  <a:lnTo>
                    <a:pt x="32782" y="15875"/>
                  </a:lnTo>
                  <a:lnTo>
                    <a:pt x="32226" y="9127"/>
                  </a:lnTo>
                  <a:lnTo>
                    <a:pt x="30956" y="5714"/>
                  </a:lnTo>
                  <a:lnTo>
                    <a:pt x="28416" y="2777"/>
                  </a:lnTo>
                  <a:lnTo>
                    <a:pt x="26590" y="1587"/>
                  </a:lnTo>
                  <a:lnTo>
                    <a:pt x="24208" y="793"/>
                  </a:lnTo>
                  <a:lnTo>
                    <a:pt x="21352" y="237"/>
                  </a:lnTo>
                  <a:lnTo>
                    <a:pt x="18017" y="0"/>
                  </a:lnTo>
                  <a:close/>
                </a:path>
              </a:pathLst>
            </a:custGeom>
            <a:solidFill>
              <a:srgbClr val="000000"/>
            </a:solidFill>
          </p:spPr>
          <p:txBody>
            <a:bodyPr vert="horz" lIns="91440" tIns="45720" rIns="91440" bIns="45720" anchor="t"/>
            <a:lstStyle/>
            <a:p>
              <a:endParaRPr lang="en-IN"/>
            </a:p>
          </p:txBody>
        </p:sp>
        <p:sp>
          <p:nvSpPr>
            <p:cNvPr id="3350" name="Shape 8090"/>
            <p:cNvSpPr/>
            <p:nvPr/>
          </p:nvSpPr>
          <p:spPr>
            <a:xfrm>
              <a:off x="1558781" y="7306198"/>
              <a:ext cx="39528" cy="46592"/>
            </a:xfrm>
            <a:custGeom>
              <a:avLst/>
              <a:gdLst/>
              <a:ahLst/>
              <a:cxnLst/>
              <a:rect l="0" t="0" r="0" b="0"/>
              <a:pathLst>
                <a:path w="39528" h="46592">
                  <a:moveTo>
                    <a:pt x="20241" y="0"/>
                  </a:moveTo>
                  <a:lnTo>
                    <a:pt x="18018" y="3571"/>
                  </a:lnTo>
                  <a:lnTo>
                    <a:pt x="21431" y="4127"/>
                  </a:lnTo>
                  <a:lnTo>
                    <a:pt x="23812" y="5477"/>
                  </a:lnTo>
                  <a:lnTo>
                    <a:pt x="25478" y="7540"/>
                  </a:lnTo>
                  <a:lnTo>
                    <a:pt x="26511" y="9921"/>
                  </a:lnTo>
                  <a:lnTo>
                    <a:pt x="27543" y="15002"/>
                  </a:lnTo>
                  <a:lnTo>
                    <a:pt x="7143" y="15002"/>
                  </a:lnTo>
                  <a:lnTo>
                    <a:pt x="7857" y="11986"/>
                  </a:lnTo>
                  <a:lnTo>
                    <a:pt x="8731" y="9525"/>
                  </a:lnTo>
                  <a:lnTo>
                    <a:pt x="9842" y="7540"/>
                  </a:lnTo>
                  <a:lnTo>
                    <a:pt x="11191" y="6032"/>
                  </a:lnTo>
                  <a:lnTo>
                    <a:pt x="14287" y="4127"/>
                  </a:lnTo>
                  <a:lnTo>
                    <a:pt x="18018" y="3571"/>
                  </a:lnTo>
                  <a:lnTo>
                    <a:pt x="20241" y="0"/>
                  </a:lnTo>
                  <a:lnTo>
                    <a:pt x="15953" y="476"/>
                  </a:lnTo>
                  <a:lnTo>
                    <a:pt x="11429" y="2222"/>
                  </a:lnTo>
                  <a:lnTo>
                    <a:pt x="7143" y="5317"/>
                  </a:lnTo>
                  <a:lnTo>
                    <a:pt x="3492" y="9921"/>
                  </a:lnTo>
                  <a:lnTo>
                    <a:pt x="1032" y="16192"/>
                  </a:lnTo>
                  <a:lnTo>
                    <a:pt x="0" y="24367"/>
                  </a:lnTo>
                  <a:lnTo>
                    <a:pt x="397" y="29368"/>
                  </a:lnTo>
                  <a:lnTo>
                    <a:pt x="1349" y="33733"/>
                  </a:lnTo>
                  <a:lnTo>
                    <a:pt x="2857" y="37543"/>
                  </a:lnTo>
                  <a:lnTo>
                    <a:pt x="5079" y="40718"/>
                  </a:lnTo>
                  <a:lnTo>
                    <a:pt x="7778" y="43258"/>
                  </a:lnTo>
                  <a:lnTo>
                    <a:pt x="10953" y="45085"/>
                  </a:lnTo>
                  <a:lnTo>
                    <a:pt x="14526" y="46196"/>
                  </a:lnTo>
                  <a:lnTo>
                    <a:pt x="18494" y="46592"/>
                  </a:lnTo>
                  <a:lnTo>
                    <a:pt x="23495" y="45958"/>
                  </a:lnTo>
                  <a:lnTo>
                    <a:pt x="27701" y="44371"/>
                  </a:lnTo>
                  <a:lnTo>
                    <a:pt x="31194" y="42148"/>
                  </a:lnTo>
                  <a:lnTo>
                    <a:pt x="33972" y="39448"/>
                  </a:lnTo>
                  <a:lnTo>
                    <a:pt x="36195" y="36671"/>
                  </a:lnTo>
                  <a:lnTo>
                    <a:pt x="37782" y="33972"/>
                  </a:lnTo>
                  <a:lnTo>
                    <a:pt x="38893" y="31591"/>
                  </a:lnTo>
                  <a:lnTo>
                    <a:pt x="39528" y="30003"/>
                  </a:lnTo>
                  <a:lnTo>
                    <a:pt x="37941" y="29290"/>
                  </a:lnTo>
                  <a:lnTo>
                    <a:pt x="34925" y="33654"/>
                  </a:lnTo>
                  <a:lnTo>
                    <a:pt x="32702" y="35877"/>
                  </a:lnTo>
                  <a:lnTo>
                    <a:pt x="30003" y="37861"/>
                  </a:lnTo>
                  <a:lnTo>
                    <a:pt x="26591" y="39211"/>
                  </a:lnTo>
                  <a:lnTo>
                    <a:pt x="22622" y="39767"/>
                  </a:lnTo>
                  <a:lnTo>
                    <a:pt x="19208" y="39370"/>
                  </a:lnTo>
                  <a:lnTo>
                    <a:pt x="15875" y="38021"/>
                  </a:lnTo>
                  <a:lnTo>
                    <a:pt x="12700" y="35480"/>
                  </a:lnTo>
                  <a:lnTo>
                    <a:pt x="10001" y="31591"/>
                  </a:lnTo>
                  <a:lnTo>
                    <a:pt x="8889" y="28971"/>
                  </a:lnTo>
                  <a:lnTo>
                    <a:pt x="7937" y="25876"/>
                  </a:lnTo>
                  <a:lnTo>
                    <a:pt x="7302" y="22225"/>
                  </a:lnTo>
                  <a:lnTo>
                    <a:pt x="6826" y="18097"/>
                  </a:lnTo>
                  <a:lnTo>
                    <a:pt x="37623" y="18097"/>
                  </a:lnTo>
                  <a:lnTo>
                    <a:pt x="36988" y="13652"/>
                  </a:lnTo>
                  <a:lnTo>
                    <a:pt x="35797" y="9842"/>
                  </a:lnTo>
                  <a:lnTo>
                    <a:pt x="34131" y="6667"/>
                  </a:lnTo>
                  <a:lnTo>
                    <a:pt x="32067" y="4206"/>
                  </a:lnTo>
                  <a:lnTo>
                    <a:pt x="29527" y="2302"/>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351" name="Shape 8091"/>
            <p:cNvSpPr/>
            <p:nvPr/>
          </p:nvSpPr>
          <p:spPr>
            <a:xfrm>
              <a:off x="1530126" y="7306198"/>
              <a:ext cx="23496" cy="45561"/>
            </a:xfrm>
            <a:custGeom>
              <a:avLst/>
              <a:gdLst/>
              <a:ahLst/>
              <a:cxnLst/>
              <a:rect l="0" t="0" r="0" b="0"/>
              <a:pathLst>
                <a:path w="23496" h="45561">
                  <a:moveTo>
                    <a:pt x="15796" y="0"/>
                  </a:moveTo>
                  <a:lnTo>
                    <a:pt x="397" y="5477"/>
                  </a:lnTo>
                  <a:lnTo>
                    <a:pt x="397" y="6905"/>
                  </a:lnTo>
                  <a:lnTo>
                    <a:pt x="4366" y="6508"/>
                  </a:lnTo>
                  <a:lnTo>
                    <a:pt x="5636" y="6667"/>
                  </a:lnTo>
                  <a:lnTo>
                    <a:pt x="6747" y="7302"/>
                  </a:lnTo>
                  <a:lnTo>
                    <a:pt x="7541" y="9127"/>
                  </a:lnTo>
                  <a:lnTo>
                    <a:pt x="7858" y="12461"/>
                  </a:lnTo>
                  <a:lnTo>
                    <a:pt x="7858" y="35480"/>
                  </a:lnTo>
                  <a:lnTo>
                    <a:pt x="7700" y="38735"/>
                  </a:lnTo>
                  <a:lnTo>
                    <a:pt x="7143" y="41036"/>
                  </a:lnTo>
                  <a:lnTo>
                    <a:pt x="6192" y="42545"/>
                  </a:lnTo>
                  <a:lnTo>
                    <a:pt x="4762" y="43417"/>
                  </a:lnTo>
                  <a:lnTo>
                    <a:pt x="2778" y="43893"/>
                  </a:lnTo>
                  <a:lnTo>
                    <a:pt x="0" y="44052"/>
                  </a:lnTo>
                  <a:lnTo>
                    <a:pt x="0" y="45561"/>
                  </a:lnTo>
                  <a:lnTo>
                    <a:pt x="23496" y="45561"/>
                  </a:lnTo>
                  <a:lnTo>
                    <a:pt x="23496" y="44052"/>
                  </a:lnTo>
                  <a:lnTo>
                    <a:pt x="19447" y="43497"/>
                  </a:lnTo>
                  <a:lnTo>
                    <a:pt x="18177" y="42862"/>
                  </a:lnTo>
                  <a:lnTo>
                    <a:pt x="17304" y="42068"/>
                  </a:lnTo>
                  <a:lnTo>
                    <a:pt x="16352" y="39448"/>
                  </a:lnTo>
                  <a:lnTo>
                    <a:pt x="16193" y="35480"/>
                  </a:lnTo>
                  <a:lnTo>
                    <a:pt x="16193" y="317"/>
                  </a:lnTo>
                  <a:lnTo>
                    <a:pt x="15796" y="0"/>
                  </a:lnTo>
                  <a:close/>
                </a:path>
              </a:pathLst>
            </a:custGeom>
            <a:solidFill>
              <a:srgbClr val="000000"/>
            </a:solidFill>
          </p:spPr>
          <p:txBody>
            <a:bodyPr vert="horz" lIns="91440" tIns="45720" rIns="91440" bIns="45720" anchor="t"/>
            <a:lstStyle/>
            <a:p>
              <a:endParaRPr lang="en-IN"/>
            </a:p>
          </p:txBody>
        </p:sp>
        <p:sp>
          <p:nvSpPr>
            <p:cNvPr id="3352" name="Shape 8092"/>
            <p:cNvSpPr/>
            <p:nvPr/>
          </p:nvSpPr>
          <p:spPr>
            <a:xfrm>
              <a:off x="1296447" y="7306198"/>
              <a:ext cx="40162" cy="46592"/>
            </a:xfrm>
            <a:custGeom>
              <a:avLst/>
              <a:gdLst/>
              <a:ahLst/>
              <a:cxnLst/>
              <a:rect l="0" t="0" r="0" b="0"/>
              <a:pathLst>
                <a:path w="40162" h="46592">
                  <a:moveTo>
                    <a:pt x="18097" y="0"/>
                  </a:moveTo>
                  <a:lnTo>
                    <a:pt x="12858" y="555"/>
                  </a:lnTo>
                  <a:lnTo>
                    <a:pt x="8731" y="1983"/>
                  </a:lnTo>
                  <a:lnTo>
                    <a:pt x="5635" y="4048"/>
                  </a:lnTo>
                  <a:lnTo>
                    <a:pt x="3571" y="6430"/>
                  </a:lnTo>
                  <a:lnTo>
                    <a:pt x="2301" y="8811"/>
                  </a:lnTo>
                  <a:lnTo>
                    <a:pt x="1903" y="11033"/>
                  </a:lnTo>
                  <a:lnTo>
                    <a:pt x="2142" y="12302"/>
                  </a:lnTo>
                  <a:lnTo>
                    <a:pt x="2936" y="13811"/>
                  </a:lnTo>
                  <a:lnTo>
                    <a:pt x="4206" y="14922"/>
                  </a:lnTo>
                  <a:lnTo>
                    <a:pt x="6191" y="15398"/>
                  </a:lnTo>
                  <a:lnTo>
                    <a:pt x="7937" y="15002"/>
                  </a:lnTo>
                  <a:lnTo>
                    <a:pt x="9366" y="13970"/>
                  </a:lnTo>
                  <a:lnTo>
                    <a:pt x="10318" y="12621"/>
                  </a:lnTo>
                  <a:lnTo>
                    <a:pt x="10635" y="11112"/>
                  </a:lnTo>
                  <a:lnTo>
                    <a:pt x="10397" y="9366"/>
                  </a:lnTo>
                  <a:lnTo>
                    <a:pt x="10160" y="7223"/>
                  </a:lnTo>
                  <a:lnTo>
                    <a:pt x="10793" y="5158"/>
                  </a:lnTo>
                  <a:lnTo>
                    <a:pt x="12381" y="3651"/>
                  </a:lnTo>
                  <a:lnTo>
                    <a:pt x="14683" y="2698"/>
                  </a:lnTo>
                  <a:lnTo>
                    <a:pt x="17143" y="2381"/>
                  </a:lnTo>
                  <a:lnTo>
                    <a:pt x="19685" y="2618"/>
                  </a:lnTo>
                  <a:lnTo>
                    <a:pt x="22144" y="3810"/>
                  </a:lnTo>
                  <a:lnTo>
                    <a:pt x="24050" y="6350"/>
                  </a:lnTo>
                  <a:lnTo>
                    <a:pt x="24764" y="10636"/>
                  </a:lnTo>
                  <a:lnTo>
                    <a:pt x="24764" y="16668"/>
                  </a:lnTo>
                  <a:lnTo>
                    <a:pt x="24032" y="16957"/>
                  </a:lnTo>
                  <a:lnTo>
                    <a:pt x="24764" y="19050"/>
                  </a:lnTo>
                  <a:lnTo>
                    <a:pt x="24764" y="33417"/>
                  </a:lnTo>
                  <a:lnTo>
                    <a:pt x="24287" y="36750"/>
                  </a:lnTo>
                  <a:lnTo>
                    <a:pt x="23256" y="37941"/>
                  </a:lnTo>
                  <a:lnTo>
                    <a:pt x="21431" y="39052"/>
                  </a:lnTo>
                  <a:lnTo>
                    <a:pt x="18811" y="40083"/>
                  </a:lnTo>
                  <a:lnTo>
                    <a:pt x="15318" y="40798"/>
                  </a:lnTo>
                  <a:lnTo>
                    <a:pt x="12778" y="40322"/>
                  </a:lnTo>
                  <a:lnTo>
                    <a:pt x="10715" y="38735"/>
                  </a:lnTo>
                  <a:lnTo>
                    <a:pt x="9286" y="36273"/>
                  </a:lnTo>
                  <a:lnTo>
                    <a:pt x="8731" y="33098"/>
                  </a:lnTo>
                  <a:lnTo>
                    <a:pt x="8731" y="32861"/>
                  </a:lnTo>
                  <a:lnTo>
                    <a:pt x="8889" y="31036"/>
                  </a:lnTo>
                  <a:lnTo>
                    <a:pt x="9603" y="28892"/>
                  </a:lnTo>
                  <a:lnTo>
                    <a:pt x="11191" y="26590"/>
                  </a:lnTo>
                  <a:lnTo>
                    <a:pt x="13968" y="24050"/>
                  </a:lnTo>
                  <a:lnTo>
                    <a:pt x="18414" y="21511"/>
                  </a:lnTo>
                  <a:lnTo>
                    <a:pt x="24764" y="19050"/>
                  </a:lnTo>
                  <a:lnTo>
                    <a:pt x="24032" y="16957"/>
                  </a:lnTo>
                  <a:lnTo>
                    <a:pt x="17303" y="19605"/>
                  </a:lnTo>
                  <a:lnTo>
                    <a:pt x="11191" y="22305"/>
                  </a:lnTo>
                  <a:lnTo>
                    <a:pt x="6350" y="25082"/>
                  </a:lnTo>
                  <a:lnTo>
                    <a:pt x="2856" y="28177"/>
                  </a:lnTo>
                  <a:lnTo>
                    <a:pt x="713" y="31830"/>
                  </a:lnTo>
                  <a:lnTo>
                    <a:pt x="0" y="36273"/>
                  </a:lnTo>
                  <a:lnTo>
                    <a:pt x="952" y="40639"/>
                  </a:lnTo>
                  <a:lnTo>
                    <a:pt x="3333" y="43893"/>
                  </a:lnTo>
                  <a:lnTo>
                    <a:pt x="6666" y="45878"/>
                  </a:lnTo>
                  <a:lnTo>
                    <a:pt x="10556" y="46592"/>
                  </a:lnTo>
                  <a:lnTo>
                    <a:pt x="14603" y="45958"/>
                  </a:lnTo>
                  <a:lnTo>
                    <a:pt x="18414" y="44211"/>
                  </a:lnTo>
                  <a:lnTo>
                    <a:pt x="24922" y="39370"/>
                  </a:lnTo>
                  <a:lnTo>
                    <a:pt x="25400" y="42306"/>
                  </a:lnTo>
                  <a:lnTo>
                    <a:pt x="26352" y="44371"/>
                  </a:lnTo>
                  <a:lnTo>
                    <a:pt x="27622" y="45640"/>
                  </a:lnTo>
                  <a:lnTo>
                    <a:pt x="28971" y="46354"/>
                  </a:lnTo>
                  <a:lnTo>
                    <a:pt x="31352" y="46592"/>
                  </a:lnTo>
                  <a:lnTo>
                    <a:pt x="32781" y="46433"/>
                  </a:lnTo>
                  <a:lnTo>
                    <a:pt x="34766" y="45878"/>
                  </a:lnTo>
                  <a:lnTo>
                    <a:pt x="37226" y="44371"/>
                  </a:lnTo>
                  <a:lnTo>
                    <a:pt x="40162" y="41592"/>
                  </a:lnTo>
                  <a:lnTo>
                    <a:pt x="40162" y="39052"/>
                  </a:lnTo>
                  <a:lnTo>
                    <a:pt x="38337" y="40322"/>
                  </a:lnTo>
                  <a:lnTo>
                    <a:pt x="35718" y="40877"/>
                  </a:lnTo>
                  <a:lnTo>
                    <a:pt x="34051" y="40402"/>
                  </a:lnTo>
                  <a:lnTo>
                    <a:pt x="33178" y="39131"/>
                  </a:lnTo>
                  <a:lnTo>
                    <a:pt x="32860" y="35162"/>
                  </a:lnTo>
                  <a:lnTo>
                    <a:pt x="32860" y="15875"/>
                  </a:lnTo>
                  <a:lnTo>
                    <a:pt x="32305" y="9127"/>
                  </a:lnTo>
                  <a:lnTo>
                    <a:pt x="31035" y="5714"/>
                  </a:lnTo>
                  <a:lnTo>
                    <a:pt x="28494" y="2777"/>
                  </a:lnTo>
                  <a:lnTo>
                    <a:pt x="26668" y="1587"/>
                  </a:lnTo>
                  <a:lnTo>
                    <a:pt x="24287"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3353" name="Shape 8093"/>
            <p:cNvSpPr/>
            <p:nvPr/>
          </p:nvSpPr>
          <p:spPr>
            <a:xfrm>
              <a:off x="2085355" y="7306278"/>
              <a:ext cx="11033" cy="11032"/>
            </a:xfrm>
            <a:custGeom>
              <a:avLst/>
              <a:gdLst/>
              <a:ahLst/>
              <a:cxnLst/>
              <a:rect l="0" t="0" r="0" b="0"/>
              <a:pathLst>
                <a:path w="11033" h="11032">
                  <a:moveTo>
                    <a:pt x="5477" y="0"/>
                  </a:moveTo>
                  <a:lnTo>
                    <a:pt x="3413" y="474"/>
                  </a:lnTo>
                  <a:lnTo>
                    <a:pt x="1667" y="1666"/>
                  </a:lnTo>
                  <a:lnTo>
                    <a:pt x="476" y="3412"/>
                  </a:lnTo>
                  <a:lnTo>
                    <a:pt x="0" y="5634"/>
                  </a:lnTo>
                  <a:lnTo>
                    <a:pt x="555" y="8095"/>
                  </a:lnTo>
                  <a:lnTo>
                    <a:pt x="1983" y="9762"/>
                  </a:lnTo>
                  <a:lnTo>
                    <a:pt x="3730" y="10715"/>
                  </a:lnTo>
                  <a:lnTo>
                    <a:pt x="5477" y="11032"/>
                  </a:lnTo>
                  <a:lnTo>
                    <a:pt x="7223" y="10715"/>
                  </a:lnTo>
                  <a:lnTo>
                    <a:pt x="8969" y="9762"/>
                  </a:lnTo>
                  <a:lnTo>
                    <a:pt x="10398" y="8095"/>
                  </a:lnTo>
                  <a:lnTo>
                    <a:pt x="11033" y="5634"/>
                  </a:lnTo>
                  <a:lnTo>
                    <a:pt x="10557" y="3491"/>
                  </a:lnTo>
                  <a:lnTo>
                    <a:pt x="9366" y="1745"/>
                  </a:lnTo>
                  <a:lnTo>
                    <a:pt x="7540" y="474"/>
                  </a:lnTo>
                  <a:lnTo>
                    <a:pt x="5477" y="0"/>
                  </a:lnTo>
                  <a:close/>
                </a:path>
              </a:pathLst>
            </a:custGeom>
            <a:solidFill>
              <a:srgbClr val="000000"/>
            </a:solidFill>
          </p:spPr>
          <p:txBody>
            <a:bodyPr vert="horz" lIns="91440" tIns="45720" rIns="91440" bIns="45720" anchor="t"/>
            <a:lstStyle/>
            <a:p>
              <a:endParaRPr lang="en-IN"/>
            </a:p>
          </p:txBody>
        </p:sp>
        <p:sp>
          <p:nvSpPr>
            <p:cNvPr id="3354" name="Shape 8094"/>
            <p:cNvSpPr/>
            <p:nvPr/>
          </p:nvSpPr>
          <p:spPr>
            <a:xfrm>
              <a:off x="2436827" y="7307229"/>
              <a:ext cx="45402" cy="45958"/>
            </a:xfrm>
            <a:custGeom>
              <a:avLst/>
              <a:gdLst/>
              <a:ahLst/>
              <a:cxnLst/>
              <a:rect l="0" t="0" r="0" b="0"/>
              <a:pathLst>
                <a:path w="45402" h="45958">
                  <a:moveTo>
                    <a:pt x="0" y="0"/>
                  </a:moveTo>
                  <a:lnTo>
                    <a:pt x="0" y="1429"/>
                  </a:lnTo>
                  <a:lnTo>
                    <a:pt x="2937" y="2223"/>
                  </a:lnTo>
                  <a:lnTo>
                    <a:pt x="4286" y="3254"/>
                  </a:lnTo>
                  <a:lnTo>
                    <a:pt x="5477" y="5079"/>
                  </a:lnTo>
                  <a:lnTo>
                    <a:pt x="7065" y="8414"/>
                  </a:lnTo>
                  <a:lnTo>
                    <a:pt x="9048" y="12858"/>
                  </a:lnTo>
                  <a:lnTo>
                    <a:pt x="13652" y="23574"/>
                  </a:lnTo>
                  <a:lnTo>
                    <a:pt x="18018" y="33973"/>
                  </a:lnTo>
                  <a:lnTo>
                    <a:pt x="19685" y="38179"/>
                  </a:lnTo>
                  <a:lnTo>
                    <a:pt x="20955" y="41275"/>
                  </a:lnTo>
                  <a:lnTo>
                    <a:pt x="21907" y="43814"/>
                  </a:lnTo>
                  <a:lnTo>
                    <a:pt x="22542" y="45164"/>
                  </a:lnTo>
                  <a:lnTo>
                    <a:pt x="23575" y="45958"/>
                  </a:lnTo>
                  <a:lnTo>
                    <a:pt x="24209" y="45561"/>
                  </a:lnTo>
                  <a:lnTo>
                    <a:pt x="24764" y="44450"/>
                  </a:lnTo>
                  <a:lnTo>
                    <a:pt x="26273" y="40958"/>
                  </a:lnTo>
                  <a:lnTo>
                    <a:pt x="38973" y="9208"/>
                  </a:lnTo>
                  <a:lnTo>
                    <a:pt x="40561" y="5556"/>
                  </a:lnTo>
                  <a:lnTo>
                    <a:pt x="41831" y="3254"/>
                  </a:lnTo>
                  <a:lnTo>
                    <a:pt x="43338" y="1984"/>
                  </a:lnTo>
                  <a:lnTo>
                    <a:pt x="45402" y="1429"/>
                  </a:lnTo>
                  <a:lnTo>
                    <a:pt x="45402" y="0"/>
                  </a:lnTo>
                  <a:lnTo>
                    <a:pt x="31671" y="0"/>
                  </a:lnTo>
                  <a:lnTo>
                    <a:pt x="31671" y="1429"/>
                  </a:lnTo>
                  <a:lnTo>
                    <a:pt x="34846" y="2302"/>
                  </a:lnTo>
                  <a:lnTo>
                    <a:pt x="35877" y="3254"/>
                  </a:lnTo>
                  <a:lnTo>
                    <a:pt x="36275" y="4683"/>
                  </a:lnTo>
                  <a:lnTo>
                    <a:pt x="35718" y="7382"/>
                  </a:lnTo>
                  <a:lnTo>
                    <a:pt x="34369" y="11589"/>
                  </a:lnTo>
                  <a:lnTo>
                    <a:pt x="32385" y="16748"/>
                  </a:lnTo>
                  <a:lnTo>
                    <a:pt x="30083" y="22383"/>
                  </a:lnTo>
                  <a:lnTo>
                    <a:pt x="27861" y="28019"/>
                  </a:lnTo>
                  <a:lnTo>
                    <a:pt x="25876" y="33258"/>
                  </a:lnTo>
                  <a:lnTo>
                    <a:pt x="15796" y="7858"/>
                  </a:lnTo>
                  <a:lnTo>
                    <a:pt x="15161" y="6271"/>
                  </a:lnTo>
                  <a:lnTo>
                    <a:pt x="14922" y="4446"/>
                  </a:lnTo>
                  <a:lnTo>
                    <a:pt x="15239" y="2937"/>
                  </a:lnTo>
                  <a:lnTo>
                    <a:pt x="16272" y="2064"/>
                  </a:lnTo>
                  <a:lnTo>
                    <a:pt x="19447" y="1429"/>
                  </a:lnTo>
                  <a:lnTo>
                    <a:pt x="19447" y="0"/>
                  </a:lnTo>
                  <a:lnTo>
                    <a:pt x="0" y="0"/>
                  </a:lnTo>
                  <a:close/>
                </a:path>
              </a:pathLst>
            </a:custGeom>
            <a:solidFill>
              <a:srgbClr val="000000"/>
            </a:solidFill>
          </p:spPr>
          <p:txBody>
            <a:bodyPr vert="horz" lIns="91440" tIns="45720" rIns="91440" bIns="45720" anchor="t"/>
            <a:lstStyle/>
            <a:p>
              <a:endParaRPr lang="en-IN"/>
            </a:p>
          </p:txBody>
        </p:sp>
        <p:sp>
          <p:nvSpPr>
            <p:cNvPr id="3355" name="Shape 8095"/>
            <p:cNvSpPr/>
            <p:nvPr/>
          </p:nvSpPr>
          <p:spPr>
            <a:xfrm>
              <a:off x="1953037" y="7306198"/>
              <a:ext cx="38337" cy="46592"/>
            </a:xfrm>
            <a:custGeom>
              <a:avLst/>
              <a:gdLst/>
              <a:ahLst/>
              <a:cxnLst/>
              <a:rect l="0" t="0" r="0" b="0"/>
              <a:pathLst>
                <a:path w="38337" h="46592">
                  <a:moveTo>
                    <a:pt x="22225" y="0"/>
                  </a:moveTo>
                  <a:lnTo>
                    <a:pt x="16826" y="715"/>
                  </a:lnTo>
                  <a:lnTo>
                    <a:pt x="11667" y="2698"/>
                  </a:lnTo>
                  <a:lnTo>
                    <a:pt x="7063" y="6111"/>
                  </a:lnTo>
                  <a:lnTo>
                    <a:pt x="3412" y="10873"/>
                  </a:lnTo>
                  <a:lnTo>
                    <a:pt x="872" y="16986"/>
                  </a:lnTo>
                  <a:lnTo>
                    <a:pt x="0" y="24447"/>
                  </a:lnTo>
                  <a:lnTo>
                    <a:pt x="793" y="31511"/>
                  </a:lnTo>
                  <a:lnTo>
                    <a:pt x="3016" y="37147"/>
                  </a:lnTo>
                  <a:lnTo>
                    <a:pt x="6270" y="41355"/>
                  </a:lnTo>
                  <a:lnTo>
                    <a:pt x="10238" y="44291"/>
                  </a:lnTo>
                  <a:lnTo>
                    <a:pt x="14445" y="46037"/>
                  </a:lnTo>
                  <a:lnTo>
                    <a:pt x="18572" y="46592"/>
                  </a:lnTo>
                  <a:lnTo>
                    <a:pt x="24288" y="45720"/>
                  </a:lnTo>
                  <a:lnTo>
                    <a:pt x="26907" y="44608"/>
                  </a:lnTo>
                  <a:lnTo>
                    <a:pt x="29447" y="43021"/>
                  </a:lnTo>
                  <a:lnTo>
                    <a:pt x="31907" y="40957"/>
                  </a:lnTo>
                  <a:lnTo>
                    <a:pt x="34131" y="38180"/>
                  </a:lnTo>
                  <a:lnTo>
                    <a:pt x="36273" y="34925"/>
                  </a:lnTo>
                  <a:lnTo>
                    <a:pt x="38337" y="31036"/>
                  </a:lnTo>
                  <a:lnTo>
                    <a:pt x="36988" y="30083"/>
                  </a:lnTo>
                  <a:lnTo>
                    <a:pt x="34368" y="33654"/>
                  </a:lnTo>
                  <a:lnTo>
                    <a:pt x="31352" y="36671"/>
                  </a:lnTo>
                  <a:lnTo>
                    <a:pt x="27542" y="38655"/>
                  </a:lnTo>
                  <a:lnTo>
                    <a:pt x="22780" y="39448"/>
                  </a:lnTo>
                  <a:lnTo>
                    <a:pt x="19685" y="39052"/>
                  </a:lnTo>
                  <a:lnTo>
                    <a:pt x="16906" y="38100"/>
                  </a:lnTo>
                  <a:lnTo>
                    <a:pt x="14366" y="36433"/>
                  </a:lnTo>
                  <a:lnTo>
                    <a:pt x="12063" y="34211"/>
                  </a:lnTo>
                  <a:lnTo>
                    <a:pt x="10238" y="31432"/>
                  </a:lnTo>
                  <a:lnTo>
                    <a:pt x="8888" y="28257"/>
                  </a:lnTo>
                  <a:lnTo>
                    <a:pt x="8016" y="24606"/>
                  </a:lnTo>
                  <a:lnTo>
                    <a:pt x="7620" y="20478"/>
                  </a:lnTo>
                  <a:lnTo>
                    <a:pt x="8253" y="14128"/>
                  </a:lnTo>
                  <a:lnTo>
                    <a:pt x="10080" y="9446"/>
                  </a:lnTo>
                  <a:lnTo>
                    <a:pt x="12620" y="6191"/>
                  </a:lnTo>
                  <a:lnTo>
                    <a:pt x="15477" y="4206"/>
                  </a:lnTo>
                  <a:lnTo>
                    <a:pt x="18176" y="3175"/>
                  </a:lnTo>
                  <a:lnTo>
                    <a:pt x="20398" y="2857"/>
                  </a:lnTo>
                  <a:lnTo>
                    <a:pt x="23573" y="3175"/>
                  </a:lnTo>
                  <a:lnTo>
                    <a:pt x="25400" y="4127"/>
                  </a:lnTo>
                  <a:lnTo>
                    <a:pt x="26351" y="5636"/>
                  </a:lnTo>
                  <a:lnTo>
                    <a:pt x="26987" y="7620"/>
                  </a:lnTo>
                  <a:lnTo>
                    <a:pt x="27542" y="9842"/>
                  </a:lnTo>
                  <a:lnTo>
                    <a:pt x="29210" y="12937"/>
                  </a:lnTo>
                  <a:lnTo>
                    <a:pt x="30638" y="13970"/>
                  </a:lnTo>
                  <a:lnTo>
                    <a:pt x="32385" y="14367"/>
                  </a:lnTo>
                  <a:lnTo>
                    <a:pt x="34368" y="13890"/>
                  </a:lnTo>
                  <a:lnTo>
                    <a:pt x="35797" y="13017"/>
                  </a:lnTo>
                  <a:lnTo>
                    <a:pt x="36670" y="11667"/>
                  </a:lnTo>
                  <a:lnTo>
                    <a:pt x="36988" y="10001"/>
                  </a:lnTo>
                  <a:lnTo>
                    <a:pt x="36750" y="8413"/>
                  </a:lnTo>
                  <a:lnTo>
                    <a:pt x="35956" y="6667"/>
                  </a:lnTo>
                  <a:lnTo>
                    <a:pt x="34607" y="4762"/>
                  </a:lnTo>
                  <a:lnTo>
                    <a:pt x="32701" y="3096"/>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3356" name="Shape 8096"/>
            <p:cNvSpPr/>
            <p:nvPr/>
          </p:nvSpPr>
          <p:spPr>
            <a:xfrm>
              <a:off x="1338912" y="7306198"/>
              <a:ext cx="38338" cy="46592"/>
            </a:xfrm>
            <a:custGeom>
              <a:avLst/>
              <a:gdLst/>
              <a:ahLst/>
              <a:cxnLst/>
              <a:rect l="0" t="0" r="0" b="0"/>
              <a:pathLst>
                <a:path w="38338" h="46592">
                  <a:moveTo>
                    <a:pt x="22144" y="0"/>
                  </a:moveTo>
                  <a:lnTo>
                    <a:pt x="16827" y="715"/>
                  </a:lnTo>
                  <a:lnTo>
                    <a:pt x="11668" y="2698"/>
                  </a:lnTo>
                  <a:lnTo>
                    <a:pt x="7063" y="6111"/>
                  </a:lnTo>
                  <a:lnTo>
                    <a:pt x="3333" y="10873"/>
                  </a:lnTo>
                  <a:lnTo>
                    <a:pt x="872" y="16986"/>
                  </a:lnTo>
                  <a:lnTo>
                    <a:pt x="0" y="24447"/>
                  </a:lnTo>
                  <a:lnTo>
                    <a:pt x="793" y="31511"/>
                  </a:lnTo>
                  <a:lnTo>
                    <a:pt x="3016" y="37147"/>
                  </a:lnTo>
                  <a:lnTo>
                    <a:pt x="6269" y="41355"/>
                  </a:lnTo>
                  <a:lnTo>
                    <a:pt x="10160" y="44291"/>
                  </a:lnTo>
                  <a:lnTo>
                    <a:pt x="14366" y="46037"/>
                  </a:lnTo>
                  <a:lnTo>
                    <a:pt x="18494" y="46592"/>
                  </a:lnTo>
                  <a:lnTo>
                    <a:pt x="24288" y="45720"/>
                  </a:lnTo>
                  <a:lnTo>
                    <a:pt x="26907" y="44608"/>
                  </a:lnTo>
                  <a:lnTo>
                    <a:pt x="29447" y="43021"/>
                  </a:lnTo>
                  <a:lnTo>
                    <a:pt x="31828" y="40957"/>
                  </a:lnTo>
                  <a:lnTo>
                    <a:pt x="34131" y="38180"/>
                  </a:lnTo>
                  <a:lnTo>
                    <a:pt x="36274" y="34925"/>
                  </a:lnTo>
                  <a:lnTo>
                    <a:pt x="38338" y="31036"/>
                  </a:lnTo>
                  <a:lnTo>
                    <a:pt x="36909" y="30083"/>
                  </a:lnTo>
                  <a:lnTo>
                    <a:pt x="34289" y="33654"/>
                  </a:lnTo>
                  <a:lnTo>
                    <a:pt x="31273" y="36671"/>
                  </a:lnTo>
                  <a:lnTo>
                    <a:pt x="27543" y="38655"/>
                  </a:lnTo>
                  <a:lnTo>
                    <a:pt x="22781" y="39448"/>
                  </a:lnTo>
                  <a:lnTo>
                    <a:pt x="19685" y="39052"/>
                  </a:lnTo>
                  <a:lnTo>
                    <a:pt x="16907" y="38100"/>
                  </a:lnTo>
                  <a:lnTo>
                    <a:pt x="14366" y="36433"/>
                  </a:lnTo>
                  <a:lnTo>
                    <a:pt x="12064" y="34211"/>
                  </a:lnTo>
                  <a:lnTo>
                    <a:pt x="10160" y="31432"/>
                  </a:lnTo>
                  <a:lnTo>
                    <a:pt x="8809" y="28257"/>
                  </a:lnTo>
                  <a:lnTo>
                    <a:pt x="7937" y="24606"/>
                  </a:lnTo>
                  <a:lnTo>
                    <a:pt x="7620" y="20478"/>
                  </a:lnTo>
                  <a:lnTo>
                    <a:pt x="8254" y="14128"/>
                  </a:lnTo>
                  <a:lnTo>
                    <a:pt x="10081" y="9446"/>
                  </a:lnTo>
                  <a:lnTo>
                    <a:pt x="12619" y="6191"/>
                  </a:lnTo>
                  <a:lnTo>
                    <a:pt x="15398" y="4206"/>
                  </a:lnTo>
                  <a:lnTo>
                    <a:pt x="18176" y="3175"/>
                  </a:lnTo>
                  <a:lnTo>
                    <a:pt x="20399" y="2857"/>
                  </a:lnTo>
                  <a:lnTo>
                    <a:pt x="23495" y="3175"/>
                  </a:lnTo>
                  <a:lnTo>
                    <a:pt x="25319" y="4127"/>
                  </a:lnTo>
                  <a:lnTo>
                    <a:pt x="26352" y="5636"/>
                  </a:lnTo>
                  <a:lnTo>
                    <a:pt x="26907" y="7620"/>
                  </a:lnTo>
                  <a:lnTo>
                    <a:pt x="27543" y="9842"/>
                  </a:lnTo>
                  <a:lnTo>
                    <a:pt x="29210" y="12937"/>
                  </a:lnTo>
                  <a:lnTo>
                    <a:pt x="30559" y="13970"/>
                  </a:lnTo>
                  <a:lnTo>
                    <a:pt x="32385" y="14367"/>
                  </a:lnTo>
                  <a:lnTo>
                    <a:pt x="34369" y="13890"/>
                  </a:lnTo>
                  <a:lnTo>
                    <a:pt x="35797" y="13017"/>
                  </a:lnTo>
                  <a:lnTo>
                    <a:pt x="36591" y="11667"/>
                  </a:lnTo>
                  <a:lnTo>
                    <a:pt x="36909" y="10001"/>
                  </a:lnTo>
                  <a:lnTo>
                    <a:pt x="36671" y="8413"/>
                  </a:lnTo>
                  <a:lnTo>
                    <a:pt x="35877" y="6667"/>
                  </a:lnTo>
                  <a:lnTo>
                    <a:pt x="34528" y="4762"/>
                  </a:lnTo>
                  <a:lnTo>
                    <a:pt x="32622" y="3096"/>
                  </a:lnTo>
                  <a:lnTo>
                    <a:pt x="30479" y="1983"/>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3357" name="Shape 8097"/>
            <p:cNvSpPr/>
            <p:nvPr/>
          </p:nvSpPr>
          <p:spPr>
            <a:xfrm>
              <a:off x="2528585" y="7306198"/>
              <a:ext cx="32702" cy="45561"/>
            </a:xfrm>
            <a:custGeom>
              <a:avLst/>
              <a:gdLst/>
              <a:ahLst/>
              <a:cxnLst/>
              <a:rect l="0" t="0" r="0" b="0"/>
              <a:pathLst>
                <a:path w="32702" h="45561">
                  <a:moveTo>
                    <a:pt x="14843" y="0"/>
                  </a:moveTo>
                  <a:lnTo>
                    <a:pt x="238" y="5317"/>
                  </a:lnTo>
                  <a:lnTo>
                    <a:pt x="238" y="6905"/>
                  </a:lnTo>
                  <a:lnTo>
                    <a:pt x="3572" y="6508"/>
                  </a:lnTo>
                  <a:lnTo>
                    <a:pt x="4842" y="6667"/>
                  </a:lnTo>
                  <a:lnTo>
                    <a:pt x="5873" y="7302"/>
                  </a:lnTo>
                  <a:lnTo>
                    <a:pt x="6747" y="9127"/>
                  </a:lnTo>
                  <a:lnTo>
                    <a:pt x="7064" y="12461"/>
                  </a:lnTo>
                  <a:lnTo>
                    <a:pt x="7064" y="37227"/>
                  </a:lnTo>
                  <a:lnTo>
                    <a:pt x="6747" y="40481"/>
                  </a:lnTo>
                  <a:lnTo>
                    <a:pt x="5636" y="42386"/>
                  </a:lnTo>
                  <a:lnTo>
                    <a:pt x="3413" y="43338"/>
                  </a:lnTo>
                  <a:lnTo>
                    <a:pt x="0" y="44052"/>
                  </a:lnTo>
                  <a:lnTo>
                    <a:pt x="0" y="45561"/>
                  </a:lnTo>
                  <a:lnTo>
                    <a:pt x="23812" y="45561"/>
                  </a:lnTo>
                  <a:lnTo>
                    <a:pt x="23812" y="44052"/>
                  </a:lnTo>
                  <a:lnTo>
                    <a:pt x="20319" y="43736"/>
                  </a:lnTo>
                  <a:lnTo>
                    <a:pt x="17701" y="42862"/>
                  </a:lnTo>
                  <a:lnTo>
                    <a:pt x="15955" y="40639"/>
                  </a:lnTo>
                  <a:lnTo>
                    <a:pt x="15319" y="36671"/>
                  </a:lnTo>
                  <a:lnTo>
                    <a:pt x="15319" y="14367"/>
                  </a:lnTo>
                  <a:lnTo>
                    <a:pt x="15716" y="12621"/>
                  </a:lnTo>
                  <a:lnTo>
                    <a:pt x="16589" y="10873"/>
                  </a:lnTo>
                  <a:lnTo>
                    <a:pt x="19288" y="7698"/>
                  </a:lnTo>
                  <a:lnTo>
                    <a:pt x="20796" y="6667"/>
                  </a:lnTo>
                  <a:lnTo>
                    <a:pt x="22066" y="6271"/>
                  </a:lnTo>
                  <a:lnTo>
                    <a:pt x="23177" y="6508"/>
                  </a:lnTo>
                  <a:lnTo>
                    <a:pt x="24209" y="7223"/>
                  </a:lnTo>
                  <a:lnTo>
                    <a:pt x="26193" y="8811"/>
                  </a:lnTo>
                  <a:lnTo>
                    <a:pt x="28892" y="9683"/>
                  </a:lnTo>
                  <a:lnTo>
                    <a:pt x="30479" y="9366"/>
                  </a:lnTo>
                  <a:lnTo>
                    <a:pt x="31671" y="8492"/>
                  </a:lnTo>
                  <a:lnTo>
                    <a:pt x="32464" y="7065"/>
                  </a:lnTo>
                  <a:lnTo>
                    <a:pt x="32702" y="5317"/>
                  </a:lnTo>
                  <a:lnTo>
                    <a:pt x="32385" y="3096"/>
                  </a:lnTo>
                  <a:lnTo>
                    <a:pt x="31273" y="1428"/>
                  </a:lnTo>
                  <a:lnTo>
                    <a:pt x="29607" y="317"/>
                  </a:lnTo>
                  <a:lnTo>
                    <a:pt x="27304" y="0"/>
                  </a:lnTo>
                  <a:lnTo>
                    <a:pt x="24606" y="396"/>
                  </a:lnTo>
                  <a:lnTo>
                    <a:pt x="21828" y="1904"/>
                  </a:lnTo>
                  <a:lnTo>
                    <a:pt x="18812" y="4603"/>
                  </a:lnTo>
                  <a:lnTo>
                    <a:pt x="15557" y="9048"/>
                  </a:lnTo>
                  <a:lnTo>
                    <a:pt x="15319" y="9048"/>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3358" name="Shape 8098"/>
            <p:cNvSpPr/>
            <p:nvPr/>
          </p:nvSpPr>
          <p:spPr>
            <a:xfrm>
              <a:off x="1917397" y="7306198"/>
              <a:ext cx="32702" cy="45561"/>
            </a:xfrm>
            <a:custGeom>
              <a:avLst/>
              <a:gdLst/>
              <a:ahLst/>
              <a:cxnLst/>
              <a:rect l="0" t="0" r="0" b="0"/>
              <a:pathLst>
                <a:path w="32702" h="45561">
                  <a:moveTo>
                    <a:pt x="14843" y="0"/>
                  </a:moveTo>
                  <a:lnTo>
                    <a:pt x="158" y="5317"/>
                  </a:lnTo>
                  <a:lnTo>
                    <a:pt x="158" y="6905"/>
                  </a:lnTo>
                  <a:lnTo>
                    <a:pt x="3572" y="6508"/>
                  </a:lnTo>
                  <a:lnTo>
                    <a:pt x="4762" y="6667"/>
                  </a:lnTo>
                  <a:lnTo>
                    <a:pt x="5873" y="7302"/>
                  </a:lnTo>
                  <a:lnTo>
                    <a:pt x="6667" y="9127"/>
                  </a:lnTo>
                  <a:lnTo>
                    <a:pt x="6985" y="12461"/>
                  </a:lnTo>
                  <a:lnTo>
                    <a:pt x="6985" y="37227"/>
                  </a:lnTo>
                  <a:lnTo>
                    <a:pt x="6667" y="40481"/>
                  </a:lnTo>
                  <a:lnTo>
                    <a:pt x="5556" y="42386"/>
                  </a:lnTo>
                  <a:lnTo>
                    <a:pt x="3412" y="43338"/>
                  </a:lnTo>
                  <a:lnTo>
                    <a:pt x="0" y="44052"/>
                  </a:lnTo>
                  <a:lnTo>
                    <a:pt x="0" y="45561"/>
                  </a:lnTo>
                  <a:lnTo>
                    <a:pt x="23733" y="45561"/>
                  </a:lnTo>
                  <a:lnTo>
                    <a:pt x="23733" y="44052"/>
                  </a:lnTo>
                  <a:lnTo>
                    <a:pt x="20319" y="43736"/>
                  </a:lnTo>
                  <a:lnTo>
                    <a:pt x="17699" y="42862"/>
                  </a:lnTo>
                  <a:lnTo>
                    <a:pt x="15953" y="40639"/>
                  </a:lnTo>
                  <a:lnTo>
                    <a:pt x="15318" y="36671"/>
                  </a:lnTo>
                  <a:lnTo>
                    <a:pt x="15318" y="14367"/>
                  </a:lnTo>
                  <a:lnTo>
                    <a:pt x="15716" y="12621"/>
                  </a:lnTo>
                  <a:lnTo>
                    <a:pt x="16589" y="10873"/>
                  </a:lnTo>
                  <a:lnTo>
                    <a:pt x="19287" y="7698"/>
                  </a:lnTo>
                  <a:lnTo>
                    <a:pt x="20716" y="6667"/>
                  </a:lnTo>
                  <a:lnTo>
                    <a:pt x="22066" y="6271"/>
                  </a:lnTo>
                  <a:lnTo>
                    <a:pt x="23177" y="6508"/>
                  </a:lnTo>
                  <a:lnTo>
                    <a:pt x="24129" y="7223"/>
                  </a:lnTo>
                  <a:lnTo>
                    <a:pt x="26114" y="8811"/>
                  </a:lnTo>
                  <a:lnTo>
                    <a:pt x="28892" y="9683"/>
                  </a:lnTo>
                  <a:lnTo>
                    <a:pt x="30479" y="9366"/>
                  </a:lnTo>
                  <a:lnTo>
                    <a:pt x="31671" y="8492"/>
                  </a:lnTo>
                  <a:lnTo>
                    <a:pt x="32464" y="7065"/>
                  </a:lnTo>
                  <a:lnTo>
                    <a:pt x="32702" y="5317"/>
                  </a:lnTo>
                  <a:lnTo>
                    <a:pt x="32385" y="3096"/>
                  </a:lnTo>
                  <a:lnTo>
                    <a:pt x="31273" y="1428"/>
                  </a:lnTo>
                  <a:lnTo>
                    <a:pt x="29606" y="317"/>
                  </a:lnTo>
                  <a:lnTo>
                    <a:pt x="27304" y="0"/>
                  </a:lnTo>
                  <a:lnTo>
                    <a:pt x="24527" y="396"/>
                  </a:lnTo>
                  <a:lnTo>
                    <a:pt x="21748" y="1904"/>
                  </a:lnTo>
                  <a:lnTo>
                    <a:pt x="18812" y="4603"/>
                  </a:lnTo>
                  <a:lnTo>
                    <a:pt x="15557" y="9048"/>
                  </a:lnTo>
                  <a:lnTo>
                    <a:pt x="15318" y="9048"/>
                  </a:lnTo>
                  <a:lnTo>
                    <a:pt x="15318" y="237"/>
                  </a:lnTo>
                  <a:lnTo>
                    <a:pt x="14843" y="0"/>
                  </a:lnTo>
                  <a:close/>
                </a:path>
              </a:pathLst>
            </a:custGeom>
            <a:solidFill>
              <a:srgbClr val="000000"/>
            </a:solidFill>
          </p:spPr>
          <p:txBody>
            <a:bodyPr vert="horz" lIns="91440" tIns="45720" rIns="91440" bIns="45720" anchor="t"/>
            <a:lstStyle/>
            <a:p>
              <a:endParaRPr lang="en-IN"/>
            </a:p>
          </p:txBody>
        </p:sp>
        <p:sp>
          <p:nvSpPr>
            <p:cNvPr id="3359" name="Shape 8099"/>
            <p:cNvSpPr/>
            <p:nvPr/>
          </p:nvSpPr>
          <p:spPr>
            <a:xfrm>
              <a:off x="1672685" y="7306198"/>
              <a:ext cx="32702" cy="45561"/>
            </a:xfrm>
            <a:custGeom>
              <a:avLst/>
              <a:gdLst/>
              <a:ahLst/>
              <a:cxnLst/>
              <a:rect l="0" t="0" r="0" b="0"/>
              <a:pathLst>
                <a:path w="32702" h="45561">
                  <a:moveTo>
                    <a:pt x="14922" y="0"/>
                  </a:moveTo>
                  <a:lnTo>
                    <a:pt x="237" y="5317"/>
                  </a:lnTo>
                  <a:lnTo>
                    <a:pt x="237" y="6905"/>
                  </a:lnTo>
                  <a:lnTo>
                    <a:pt x="3571" y="6508"/>
                  </a:lnTo>
                  <a:lnTo>
                    <a:pt x="4841" y="6667"/>
                  </a:lnTo>
                  <a:lnTo>
                    <a:pt x="5952" y="7302"/>
                  </a:lnTo>
                  <a:lnTo>
                    <a:pt x="6746" y="9127"/>
                  </a:lnTo>
                  <a:lnTo>
                    <a:pt x="7063" y="12461"/>
                  </a:lnTo>
                  <a:lnTo>
                    <a:pt x="7063" y="37227"/>
                  </a:lnTo>
                  <a:lnTo>
                    <a:pt x="6746" y="40481"/>
                  </a:lnTo>
                  <a:lnTo>
                    <a:pt x="5635" y="42386"/>
                  </a:lnTo>
                  <a:lnTo>
                    <a:pt x="3412" y="43338"/>
                  </a:lnTo>
                  <a:lnTo>
                    <a:pt x="0" y="44052"/>
                  </a:lnTo>
                  <a:lnTo>
                    <a:pt x="0" y="45561"/>
                  </a:lnTo>
                  <a:lnTo>
                    <a:pt x="23812" y="45561"/>
                  </a:lnTo>
                  <a:lnTo>
                    <a:pt x="23812" y="44052"/>
                  </a:lnTo>
                  <a:lnTo>
                    <a:pt x="20318" y="43736"/>
                  </a:lnTo>
                  <a:lnTo>
                    <a:pt x="17700" y="42862"/>
                  </a:lnTo>
                  <a:lnTo>
                    <a:pt x="16033" y="40639"/>
                  </a:lnTo>
                  <a:lnTo>
                    <a:pt x="15397" y="36671"/>
                  </a:lnTo>
                  <a:lnTo>
                    <a:pt x="15397" y="14367"/>
                  </a:lnTo>
                  <a:lnTo>
                    <a:pt x="16588" y="10873"/>
                  </a:lnTo>
                  <a:lnTo>
                    <a:pt x="19287" y="7698"/>
                  </a:lnTo>
                  <a:lnTo>
                    <a:pt x="20796" y="6667"/>
                  </a:lnTo>
                  <a:lnTo>
                    <a:pt x="22144" y="6271"/>
                  </a:lnTo>
                  <a:lnTo>
                    <a:pt x="23256" y="6508"/>
                  </a:lnTo>
                  <a:lnTo>
                    <a:pt x="24208" y="7223"/>
                  </a:lnTo>
                  <a:lnTo>
                    <a:pt x="26193" y="8811"/>
                  </a:lnTo>
                  <a:lnTo>
                    <a:pt x="28971" y="9683"/>
                  </a:lnTo>
                  <a:lnTo>
                    <a:pt x="30558" y="9366"/>
                  </a:lnTo>
                  <a:lnTo>
                    <a:pt x="31750" y="8492"/>
                  </a:lnTo>
                  <a:lnTo>
                    <a:pt x="32702" y="5317"/>
                  </a:lnTo>
                  <a:lnTo>
                    <a:pt x="32385" y="3096"/>
                  </a:lnTo>
                  <a:lnTo>
                    <a:pt x="31352" y="1428"/>
                  </a:lnTo>
                  <a:lnTo>
                    <a:pt x="29606" y="317"/>
                  </a:lnTo>
                  <a:lnTo>
                    <a:pt x="27383" y="0"/>
                  </a:lnTo>
                  <a:lnTo>
                    <a:pt x="24606" y="396"/>
                  </a:lnTo>
                  <a:lnTo>
                    <a:pt x="21827" y="1904"/>
                  </a:lnTo>
                  <a:lnTo>
                    <a:pt x="18891" y="4603"/>
                  </a:lnTo>
                  <a:lnTo>
                    <a:pt x="15556" y="9048"/>
                  </a:lnTo>
                  <a:lnTo>
                    <a:pt x="15397" y="9048"/>
                  </a:lnTo>
                  <a:lnTo>
                    <a:pt x="15397" y="237"/>
                  </a:lnTo>
                  <a:lnTo>
                    <a:pt x="14922" y="0"/>
                  </a:lnTo>
                  <a:close/>
                </a:path>
              </a:pathLst>
            </a:custGeom>
            <a:solidFill>
              <a:srgbClr val="000000"/>
            </a:solidFill>
          </p:spPr>
          <p:txBody>
            <a:bodyPr vert="horz" lIns="91440" tIns="45720" rIns="91440" bIns="45720" anchor="t"/>
            <a:lstStyle/>
            <a:p>
              <a:endParaRPr lang="en-IN"/>
            </a:p>
          </p:txBody>
        </p:sp>
        <p:sp>
          <p:nvSpPr>
            <p:cNvPr id="3360" name="Shape 8100"/>
            <p:cNvSpPr/>
            <p:nvPr/>
          </p:nvSpPr>
          <p:spPr>
            <a:xfrm>
              <a:off x="1259616" y="7306198"/>
              <a:ext cx="32703" cy="45561"/>
            </a:xfrm>
            <a:custGeom>
              <a:avLst/>
              <a:gdLst/>
              <a:ahLst/>
              <a:cxnLst/>
              <a:rect l="0" t="0" r="0" b="0"/>
              <a:pathLst>
                <a:path w="32703" h="45561">
                  <a:moveTo>
                    <a:pt x="14843" y="0"/>
                  </a:moveTo>
                  <a:lnTo>
                    <a:pt x="238" y="5317"/>
                  </a:lnTo>
                  <a:lnTo>
                    <a:pt x="238" y="6905"/>
                  </a:lnTo>
                  <a:lnTo>
                    <a:pt x="1667" y="6587"/>
                  </a:lnTo>
                  <a:lnTo>
                    <a:pt x="3572" y="6508"/>
                  </a:lnTo>
                  <a:lnTo>
                    <a:pt x="4842" y="6667"/>
                  </a:lnTo>
                  <a:lnTo>
                    <a:pt x="5875" y="7302"/>
                  </a:lnTo>
                  <a:lnTo>
                    <a:pt x="6747" y="9127"/>
                  </a:lnTo>
                  <a:lnTo>
                    <a:pt x="7065" y="12461"/>
                  </a:lnTo>
                  <a:lnTo>
                    <a:pt x="7065" y="37227"/>
                  </a:lnTo>
                  <a:lnTo>
                    <a:pt x="6747" y="40481"/>
                  </a:lnTo>
                  <a:lnTo>
                    <a:pt x="5636" y="42386"/>
                  </a:lnTo>
                  <a:lnTo>
                    <a:pt x="3413" y="43338"/>
                  </a:lnTo>
                  <a:lnTo>
                    <a:pt x="0" y="44052"/>
                  </a:lnTo>
                  <a:lnTo>
                    <a:pt x="0" y="45561"/>
                  </a:lnTo>
                  <a:lnTo>
                    <a:pt x="23812" y="45561"/>
                  </a:lnTo>
                  <a:lnTo>
                    <a:pt x="23812" y="44052"/>
                  </a:lnTo>
                  <a:lnTo>
                    <a:pt x="20321" y="43736"/>
                  </a:lnTo>
                  <a:lnTo>
                    <a:pt x="17701" y="42862"/>
                  </a:lnTo>
                  <a:lnTo>
                    <a:pt x="15955" y="40639"/>
                  </a:lnTo>
                  <a:lnTo>
                    <a:pt x="15400" y="36671"/>
                  </a:lnTo>
                  <a:lnTo>
                    <a:pt x="15400" y="14367"/>
                  </a:lnTo>
                  <a:lnTo>
                    <a:pt x="15716" y="12621"/>
                  </a:lnTo>
                  <a:lnTo>
                    <a:pt x="16590" y="10873"/>
                  </a:lnTo>
                  <a:lnTo>
                    <a:pt x="19288" y="7698"/>
                  </a:lnTo>
                  <a:lnTo>
                    <a:pt x="20797" y="6667"/>
                  </a:lnTo>
                  <a:lnTo>
                    <a:pt x="22066" y="6271"/>
                  </a:lnTo>
                  <a:lnTo>
                    <a:pt x="23178" y="6508"/>
                  </a:lnTo>
                  <a:lnTo>
                    <a:pt x="24210" y="7223"/>
                  </a:lnTo>
                  <a:lnTo>
                    <a:pt x="26193" y="8811"/>
                  </a:lnTo>
                  <a:lnTo>
                    <a:pt x="28972" y="9683"/>
                  </a:lnTo>
                  <a:lnTo>
                    <a:pt x="30560" y="9366"/>
                  </a:lnTo>
                  <a:lnTo>
                    <a:pt x="31750" y="8492"/>
                  </a:lnTo>
                  <a:lnTo>
                    <a:pt x="32703" y="5317"/>
                  </a:lnTo>
                  <a:lnTo>
                    <a:pt x="32385" y="3096"/>
                  </a:lnTo>
                  <a:lnTo>
                    <a:pt x="31353" y="1428"/>
                  </a:lnTo>
                  <a:lnTo>
                    <a:pt x="29607" y="317"/>
                  </a:lnTo>
                  <a:lnTo>
                    <a:pt x="27385" y="0"/>
                  </a:lnTo>
                  <a:lnTo>
                    <a:pt x="24606" y="396"/>
                  </a:lnTo>
                  <a:lnTo>
                    <a:pt x="21828" y="1904"/>
                  </a:lnTo>
                  <a:lnTo>
                    <a:pt x="18812" y="4603"/>
                  </a:lnTo>
                  <a:lnTo>
                    <a:pt x="15558" y="9048"/>
                  </a:lnTo>
                  <a:lnTo>
                    <a:pt x="15400" y="9048"/>
                  </a:lnTo>
                  <a:lnTo>
                    <a:pt x="15400" y="237"/>
                  </a:lnTo>
                  <a:lnTo>
                    <a:pt x="14843" y="0"/>
                  </a:lnTo>
                  <a:close/>
                </a:path>
              </a:pathLst>
            </a:custGeom>
            <a:solidFill>
              <a:srgbClr val="000000"/>
            </a:solidFill>
          </p:spPr>
          <p:txBody>
            <a:bodyPr vert="horz" lIns="91440" tIns="45720" rIns="91440" bIns="45720" anchor="t"/>
            <a:lstStyle/>
            <a:p>
              <a:endParaRPr lang="en-IN"/>
            </a:p>
          </p:txBody>
        </p:sp>
        <p:sp>
          <p:nvSpPr>
            <p:cNvPr id="3361" name="Shape 8101"/>
            <p:cNvSpPr/>
            <p:nvPr/>
          </p:nvSpPr>
          <p:spPr>
            <a:xfrm>
              <a:off x="2272601" y="7306198"/>
              <a:ext cx="29447" cy="46592"/>
            </a:xfrm>
            <a:custGeom>
              <a:avLst/>
              <a:gdLst/>
              <a:ahLst/>
              <a:cxnLst/>
              <a:rect l="0" t="0" r="0" b="0"/>
              <a:pathLst>
                <a:path w="29447" h="46592">
                  <a:moveTo>
                    <a:pt x="13890" y="0"/>
                  </a:moveTo>
                  <a:lnTo>
                    <a:pt x="9525" y="555"/>
                  </a:lnTo>
                  <a:lnTo>
                    <a:pt x="6032" y="1904"/>
                  </a:lnTo>
                  <a:lnTo>
                    <a:pt x="3412" y="3968"/>
                  </a:lnTo>
                  <a:lnTo>
                    <a:pt x="1507" y="6508"/>
                  </a:lnTo>
                  <a:lnTo>
                    <a:pt x="396" y="9286"/>
                  </a:lnTo>
                  <a:lnTo>
                    <a:pt x="0" y="12064"/>
                  </a:lnTo>
                  <a:lnTo>
                    <a:pt x="1031" y="16906"/>
                  </a:lnTo>
                  <a:lnTo>
                    <a:pt x="3571" y="20796"/>
                  </a:lnTo>
                  <a:lnTo>
                    <a:pt x="7222" y="23892"/>
                  </a:lnTo>
                  <a:lnTo>
                    <a:pt x="11588" y="26590"/>
                  </a:lnTo>
                  <a:lnTo>
                    <a:pt x="17382" y="29845"/>
                  </a:lnTo>
                  <a:lnTo>
                    <a:pt x="19526" y="31273"/>
                  </a:lnTo>
                  <a:lnTo>
                    <a:pt x="21113" y="32940"/>
                  </a:lnTo>
                  <a:lnTo>
                    <a:pt x="22144" y="34925"/>
                  </a:lnTo>
                  <a:lnTo>
                    <a:pt x="22542" y="37147"/>
                  </a:lnTo>
                  <a:lnTo>
                    <a:pt x="21748" y="40639"/>
                  </a:lnTo>
                  <a:lnTo>
                    <a:pt x="19763" y="42862"/>
                  </a:lnTo>
                  <a:lnTo>
                    <a:pt x="17145" y="44052"/>
                  </a:lnTo>
                  <a:lnTo>
                    <a:pt x="14446" y="44371"/>
                  </a:lnTo>
                  <a:lnTo>
                    <a:pt x="10238" y="43736"/>
                  </a:lnTo>
                  <a:lnTo>
                    <a:pt x="7143" y="41990"/>
                  </a:lnTo>
                  <a:lnTo>
                    <a:pt x="4921" y="39448"/>
                  </a:lnTo>
                  <a:lnTo>
                    <a:pt x="3412" y="36433"/>
                  </a:lnTo>
                  <a:lnTo>
                    <a:pt x="1666" y="30479"/>
                  </a:lnTo>
                  <a:lnTo>
                    <a:pt x="78" y="30479"/>
                  </a:lnTo>
                  <a:lnTo>
                    <a:pt x="78" y="45958"/>
                  </a:lnTo>
                  <a:lnTo>
                    <a:pt x="1428" y="45958"/>
                  </a:lnTo>
                  <a:lnTo>
                    <a:pt x="2222" y="45005"/>
                  </a:lnTo>
                  <a:lnTo>
                    <a:pt x="3571" y="44767"/>
                  </a:lnTo>
                  <a:lnTo>
                    <a:pt x="8651" y="45640"/>
                  </a:lnTo>
                  <a:lnTo>
                    <a:pt x="15081" y="46592"/>
                  </a:lnTo>
                  <a:lnTo>
                    <a:pt x="18334" y="46196"/>
                  </a:lnTo>
                  <a:lnTo>
                    <a:pt x="21589" y="45165"/>
                  </a:lnTo>
                  <a:lnTo>
                    <a:pt x="24606" y="43417"/>
                  </a:lnTo>
                  <a:lnTo>
                    <a:pt x="27146" y="40877"/>
                  </a:lnTo>
                  <a:lnTo>
                    <a:pt x="28812" y="37702"/>
                  </a:lnTo>
                  <a:lnTo>
                    <a:pt x="29447" y="33813"/>
                  </a:lnTo>
                  <a:lnTo>
                    <a:pt x="28812" y="29845"/>
                  </a:lnTo>
                  <a:lnTo>
                    <a:pt x="27066" y="26828"/>
                  </a:lnTo>
                  <a:lnTo>
                    <a:pt x="24447" y="24288"/>
                  </a:lnTo>
                  <a:lnTo>
                    <a:pt x="21113" y="22066"/>
                  </a:lnTo>
                  <a:lnTo>
                    <a:pt x="10397" y="15796"/>
                  </a:lnTo>
                  <a:lnTo>
                    <a:pt x="8175" y="13970"/>
                  </a:lnTo>
                  <a:lnTo>
                    <a:pt x="6905" y="12143"/>
                  </a:lnTo>
                  <a:lnTo>
                    <a:pt x="6191" y="8731"/>
                  </a:lnTo>
                  <a:lnTo>
                    <a:pt x="6587" y="6587"/>
                  </a:lnTo>
                  <a:lnTo>
                    <a:pt x="7857" y="4523"/>
                  </a:lnTo>
                  <a:lnTo>
                    <a:pt x="10160" y="2936"/>
                  </a:lnTo>
                  <a:lnTo>
                    <a:pt x="13652" y="2302"/>
                  </a:lnTo>
                  <a:lnTo>
                    <a:pt x="16986" y="2777"/>
                  </a:lnTo>
                  <a:lnTo>
                    <a:pt x="20002" y="4523"/>
                  </a:lnTo>
                  <a:lnTo>
                    <a:pt x="21431" y="6111"/>
                  </a:lnTo>
                  <a:lnTo>
                    <a:pt x="22701" y="8254"/>
                  </a:lnTo>
                  <a:lnTo>
                    <a:pt x="23732" y="11033"/>
                  </a:lnTo>
                  <a:lnTo>
                    <a:pt x="24684" y="14446"/>
                  </a:lnTo>
                  <a:lnTo>
                    <a:pt x="26193" y="14446"/>
                  </a:lnTo>
                  <a:lnTo>
                    <a:pt x="25796" y="873"/>
                  </a:lnTo>
                  <a:lnTo>
                    <a:pt x="24684" y="873"/>
                  </a:lnTo>
                  <a:lnTo>
                    <a:pt x="24050" y="1587"/>
                  </a:lnTo>
                  <a:lnTo>
                    <a:pt x="23018" y="1983"/>
                  </a:lnTo>
                  <a:lnTo>
                    <a:pt x="19446" y="1031"/>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3362" name="Shape 8102"/>
            <p:cNvSpPr/>
            <p:nvPr/>
          </p:nvSpPr>
          <p:spPr>
            <a:xfrm>
              <a:off x="2043762" y="7306198"/>
              <a:ext cx="29447" cy="46592"/>
            </a:xfrm>
            <a:custGeom>
              <a:avLst/>
              <a:gdLst/>
              <a:ahLst/>
              <a:cxnLst/>
              <a:rect l="0" t="0" r="0" b="0"/>
              <a:pathLst>
                <a:path w="29447" h="46592">
                  <a:moveTo>
                    <a:pt x="13891" y="0"/>
                  </a:moveTo>
                  <a:lnTo>
                    <a:pt x="9525" y="555"/>
                  </a:lnTo>
                  <a:lnTo>
                    <a:pt x="6032" y="1904"/>
                  </a:lnTo>
                  <a:lnTo>
                    <a:pt x="3413" y="3968"/>
                  </a:lnTo>
                  <a:lnTo>
                    <a:pt x="1507" y="6508"/>
                  </a:lnTo>
                  <a:lnTo>
                    <a:pt x="397" y="9286"/>
                  </a:lnTo>
                  <a:lnTo>
                    <a:pt x="0" y="12064"/>
                  </a:lnTo>
                  <a:lnTo>
                    <a:pt x="1032" y="16906"/>
                  </a:lnTo>
                  <a:lnTo>
                    <a:pt x="3572" y="20796"/>
                  </a:lnTo>
                  <a:lnTo>
                    <a:pt x="7222" y="23892"/>
                  </a:lnTo>
                  <a:lnTo>
                    <a:pt x="11588" y="26590"/>
                  </a:lnTo>
                  <a:lnTo>
                    <a:pt x="17382" y="29845"/>
                  </a:lnTo>
                  <a:lnTo>
                    <a:pt x="19526" y="31273"/>
                  </a:lnTo>
                  <a:lnTo>
                    <a:pt x="21113" y="32940"/>
                  </a:lnTo>
                  <a:lnTo>
                    <a:pt x="22144" y="34925"/>
                  </a:lnTo>
                  <a:lnTo>
                    <a:pt x="22542" y="37147"/>
                  </a:lnTo>
                  <a:lnTo>
                    <a:pt x="21748" y="40639"/>
                  </a:lnTo>
                  <a:lnTo>
                    <a:pt x="19763" y="42862"/>
                  </a:lnTo>
                  <a:lnTo>
                    <a:pt x="17145" y="44052"/>
                  </a:lnTo>
                  <a:lnTo>
                    <a:pt x="14526" y="44371"/>
                  </a:lnTo>
                  <a:lnTo>
                    <a:pt x="10318" y="43736"/>
                  </a:lnTo>
                  <a:lnTo>
                    <a:pt x="7143" y="41990"/>
                  </a:lnTo>
                  <a:lnTo>
                    <a:pt x="4921" y="39448"/>
                  </a:lnTo>
                  <a:lnTo>
                    <a:pt x="3413" y="36433"/>
                  </a:lnTo>
                  <a:lnTo>
                    <a:pt x="1746" y="30479"/>
                  </a:lnTo>
                  <a:lnTo>
                    <a:pt x="158" y="30479"/>
                  </a:lnTo>
                  <a:lnTo>
                    <a:pt x="158" y="45958"/>
                  </a:lnTo>
                  <a:lnTo>
                    <a:pt x="1428" y="45958"/>
                  </a:lnTo>
                  <a:lnTo>
                    <a:pt x="2222" y="45005"/>
                  </a:lnTo>
                  <a:lnTo>
                    <a:pt x="3572" y="44767"/>
                  </a:lnTo>
                  <a:lnTo>
                    <a:pt x="5953" y="45005"/>
                  </a:lnTo>
                  <a:lnTo>
                    <a:pt x="8731" y="45640"/>
                  </a:lnTo>
                  <a:lnTo>
                    <a:pt x="15081" y="46592"/>
                  </a:lnTo>
                  <a:lnTo>
                    <a:pt x="18334" y="46196"/>
                  </a:lnTo>
                  <a:lnTo>
                    <a:pt x="21589" y="45165"/>
                  </a:lnTo>
                  <a:lnTo>
                    <a:pt x="24606" y="43417"/>
                  </a:lnTo>
                  <a:lnTo>
                    <a:pt x="27146" y="40877"/>
                  </a:lnTo>
                  <a:lnTo>
                    <a:pt x="28813" y="37702"/>
                  </a:lnTo>
                  <a:lnTo>
                    <a:pt x="29447" y="33813"/>
                  </a:lnTo>
                  <a:lnTo>
                    <a:pt x="28813" y="29845"/>
                  </a:lnTo>
                  <a:lnTo>
                    <a:pt x="27066" y="26828"/>
                  </a:lnTo>
                  <a:lnTo>
                    <a:pt x="24447" y="24288"/>
                  </a:lnTo>
                  <a:lnTo>
                    <a:pt x="21113" y="22066"/>
                  </a:lnTo>
                  <a:lnTo>
                    <a:pt x="10397" y="15796"/>
                  </a:lnTo>
                  <a:lnTo>
                    <a:pt x="8176" y="13970"/>
                  </a:lnTo>
                  <a:lnTo>
                    <a:pt x="6906" y="12143"/>
                  </a:lnTo>
                  <a:lnTo>
                    <a:pt x="6191" y="8731"/>
                  </a:lnTo>
                  <a:lnTo>
                    <a:pt x="6588" y="6587"/>
                  </a:lnTo>
                  <a:lnTo>
                    <a:pt x="7937" y="4523"/>
                  </a:lnTo>
                  <a:lnTo>
                    <a:pt x="10238" y="2936"/>
                  </a:lnTo>
                  <a:lnTo>
                    <a:pt x="13732" y="2302"/>
                  </a:lnTo>
                  <a:lnTo>
                    <a:pt x="16986" y="2777"/>
                  </a:lnTo>
                  <a:lnTo>
                    <a:pt x="20002" y="4523"/>
                  </a:lnTo>
                  <a:lnTo>
                    <a:pt x="21431" y="6111"/>
                  </a:lnTo>
                  <a:lnTo>
                    <a:pt x="22701" y="8254"/>
                  </a:lnTo>
                  <a:lnTo>
                    <a:pt x="23732" y="11033"/>
                  </a:lnTo>
                  <a:lnTo>
                    <a:pt x="24684" y="14446"/>
                  </a:lnTo>
                  <a:lnTo>
                    <a:pt x="26193" y="14446"/>
                  </a:lnTo>
                  <a:lnTo>
                    <a:pt x="25797" y="873"/>
                  </a:lnTo>
                  <a:lnTo>
                    <a:pt x="24684" y="873"/>
                  </a:lnTo>
                  <a:lnTo>
                    <a:pt x="24129"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363" name="Shape 8103"/>
            <p:cNvSpPr/>
            <p:nvPr/>
          </p:nvSpPr>
          <p:spPr>
            <a:xfrm>
              <a:off x="1785239" y="7306198"/>
              <a:ext cx="29447" cy="46592"/>
            </a:xfrm>
            <a:custGeom>
              <a:avLst/>
              <a:gdLst/>
              <a:ahLst/>
              <a:cxnLst/>
              <a:rect l="0" t="0" r="0" b="0"/>
              <a:pathLst>
                <a:path w="29447" h="46592">
                  <a:moveTo>
                    <a:pt x="13890" y="0"/>
                  </a:moveTo>
                  <a:lnTo>
                    <a:pt x="9525" y="555"/>
                  </a:lnTo>
                  <a:lnTo>
                    <a:pt x="6031" y="1904"/>
                  </a:lnTo>
                  <a:lnTo>
                    <a:pt x="3333" y="3968"/>
                  </a:lnTo>
                  <a:lnTo>
                    <a:pt x="1507" y="6508"/>
                  </a:lnTo>
                  <a:lnTo>
                    <a:pt x="396" y="9286"/>
                  </a:lnTo>
                  <a:lnTo>
                    <a:pt x="0" y="12064"/>
                  </a:lnTo>
                  <a:lnTo>
                    <a:pt x="952" y="16906"/>
                  </a:lnTo>
                  <a:lnTo>
                    <a:pt x="3492" y="20796"/>
                  </a:lnTo>
                  <a:lnTo>
                    <a:pt x="7222" y="23892"/>
                  </a:lnTo>
                  <a:lnTo>
                    <a:pt x="11587" y="26590"/>
                  </a:lnTo>
                  <a:lnTo>
                    <a:pt x="17302" y="29845"/>
                  </a:lnTo>
                  <a:lnTo>
                    <a:pt x="19524" y="31273"/>
                  </a:lnTo>
                  <a:lnTo>
                    <a:pt x="21112" y="32940"/>
                  </a:lnTo>
                  <a:lnTo>
                    <a:pt x="22064" y="34925"/>
                  </a:lnTo>
                  <a:lnTo>
                    <a:pt x="22462" y="37147"/>
                  </a:lnTo>
                  <a:lnTo>
                    <a:pt x="21668" y="40639"/>
                  </a:lnTo>
                  <a:lnTo>
                    <a:pt x="19683" y="42862"/>
                  </a:lnTo>
                  <a:lnTo>
                    <a:pt x="17143" y="44052"/>
                  </a:lnTo>
                  <a:lnTo>
                    <a:pt x="14446" y="44371"/>
                  </a:lnTo>
                  <a:lnTo>
                    <a:pt x="10238" y="43736"/>
                  </a:lnTo>
                  <a:lnTo>
                    <a:pt x="7143" y="41990"/>
                  </a:lnTo>
                  <a:lnTo>
                    <a:pt x="4921" y="39448"/>
                  </a:lnTo>
                  <a:lnTo>
                    <a:pt x="3333" y="36433"/>
                  </a:lnTo>
                  <a:lnTo>
                    <a:pt x="1666" y="30479"/>
                  </a:lnTo>
                  <a:lnTo>
                    <a:pt x="78" y="30479"/>
                  </a:lnTo>
                  <a:lnTo>
                    <a:pt x="78" y="45958"/>
                  </a:lnTo>
                  <a:lnTo>
                    <a:pt x="1427" y="45958"/>
                  </a:lnTo>
                  <a:lnTo>
                    <a:pt x="2221" y="45005"/>
                  </a:lnTo>
                  <a:lnTo>
                    <a:pt x="3571" y="44767"/>
                  </a:lnTo>
                  <a:lnTo>
                    <a:pt x="5873" y="45005"/>
                  </a:lnTo>
                  <a:lnTo>
                    <a:pt x="8651" y="45640"/>
                  </a:lnTo>
                  <a:lnTo>
                    <a:pt x="15081" y="46592"/>
                  </a:lnTo>
                  <a:lnTo>
                    <a:pt x="18334" y="46196"/>
                  </a:lnTo>
                  <a:lnTo>
                    <a:pt x="21589" y="45165"/>
                  </a:lnTo>
                  <a:lnTo>
                    <a:pt x="24606" y="43417"/>
                  </a:lnTo>
                  <a:lnTo>
                    <a:pt x="27066" y="40877"/>
                  </a:lnTo>
                  <a:lnTo>
                    <a:pt x="28812" y="37702"/>
                  </a:lnTo>
                  <a:lnTo>
                    <a:pt x="29447" y="33813"/>
                  </a:lnTo>
                  <a:lnTo>
                    <a:pt x="28812" y="29845"/>
                  </a:lnTo>
                  <a:lnTo>
                    <a:pt x="27066" y="26828"/>
                  </a:lnTo>
                  <a:lnTo>
                    <a:pt x="24446" y="24288"/>
                  </a:lnTo>
                  <a:lnTo>
                    <a:pt x="21112" y="22066"/>
                  </a:lnTo>
                  <a:lnTo>
                    <a:pt x="10397" y="15796"/>
                  </a:lnTo>
                  <a:lnTo>
                    <a:pt x="8175" y="13970"/>
                  </a:lnTo>
                  <a:lnTo>
                    <a:pt x="6905" y="12143"/>
                  </a:lnTo>
                  <a:lnTo>
                    <a:pt x="6111" y="8731"/>
                  </a:lnTo>
                  <a:lnTo>
                    <a:pt x="6587" y="6587"/>
                  </a:lnTo>
                  <a:lnTo>
                    <a:pt x="7857" y="4523"/>
                  </a:lnTo>
                  <a:lnTo>
                    <a:pt x="10158" y="2936"/>
                  </a:lnTo>
                  <a:lnTo>
                    <a:pt x="13652" y="2302"/>
                  </a:lnTo>
                  <a:lnTo>
                    <a:pt x="16986" y="2777"/>
                  </a:lnTo>
                  <a:lnTo>
                    <a:pt x="20002" y="4523"/>
                  </a:lnTo>
                  <a:lnTo>
                    <a:pt x="21431" y="6111"/>
                  </a:lnTo>
                  <a:lnTo>
                    <a:pt x="22699" y="8254"/>
                  </a:lnTo>
                  <a:lnTo>
                    <a:pt x="23732" y="11033"/>
                  </a:lnTo>
                  <a:lnTo>
                    <a:pt x="24684" y="14446"/>
                  </a:lnTo>
                  <a:lnTo>
                    <a:pt x="26193" y="14446"/>
                  </a:lnTo>
                  <a:lnTo>
                    <a:pt x="25796" y="873"/>
                  </a:lnTo>
                  <a:lnTo>
                    <a:pt x="24684" y="873"/>
                  </a:lnTo>
                  <a:lnTo>
                    <a:pt x="24050" y="1587"/>
                  </a:lnTo>
                  <a:lnTo>
                    <a:pt x="23018" y="1983"/>
                  </a:lnTo>
                  <a:lnTo>
                    <a:pt x="19446" y="1031"/>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3364" name="Shape 8104"/>
            <p:cNvSpPr/>
            <p:nvPr/>
          </p:nvSpPr>
          <p:spPr>
            <a:xfrm>
              <a:off x="2782267" y="7341678"/>
              <a:ext cx="13811" cy="24051"/>
            </a:xfrm>
            <a:custGeom>
              <a:avLst/>
              <a:gdLst/>
              <a:ahLst/>
              <a:cxnLst/>
              <a:rect l="0" t="0" r="0" b="0"/>
              <a:pathLst>
                <a:path w="13811" h="24051">
                  <a:moveTo>
                    <a:pt x="5794" y="0"/>
                  </a:moveTo>
                  <a:lnTo>
                    <a:pt x="3810" y="318"/>
                  </a:lnTo>
                  <a:lnTo>
                    <a:pt x="1985" y="1270"/>
                  </a:lnTo>
                  <a:lnTo>
                    <a:pt x="556" y="3016"/>
                  </a:lnTo>
                  <a:lnTo>
                    <a:pt x="0" y="5716"/>
                  </a:lnTo>
                  <a:lnTo>
                    <a:pt x="556" y="8176"/>
                  </a:lnTo>
                  <a:lnTo>
                    <a:pt x="2063" y="9685"/>
                  </a:lnTo>
                  <a:lnTo>
                    <a:pt x="4127" y="10478"/>
                  </a:lnTo>
                  <a:lnTo>
                    <a:pt x="6191" y="10716"/>
                  </a:lnTo>
                  <a:lnTo>
                    <a:pt x="7620" y="10478"/>
                  </a:lnTo>
                  <a:lnTo>
                    <a:pt x="8493" y="10318"/>
                  </a:lnTo>
                  <a:lnTo>
                    <a:pt x="9446" y="10637"/>
                  </a:lnTo>
                  <a:lnTo>
                    <a:pt x="9922" y="11668"/>
                  </a:lnTo>
                  <a:lnTo>
                    <a:pt x="9605" y="13493"/>
                  </a:lnTo>
                  <a:lnTo>
                    <a:pt x="8255" y="16113"/>
                  </a:lnTo>
                  <a:lnTo>
                    <a:pt x="5794" y="19050"/>
                  </a:lnTo>
                  <a:lnTo>
                    <a:pt x="1826" y="22146"/>
                  </a:lnTo>
                  <a:lnTo>
                    <a:pt x="2698" y="24051"/>
                  </a:lnTo>
                  <a:lnTo>
                    <a:pt x="4525" y="23178"/>
                  </a:lnTo>
                  <a:lnTo>
                    <a:pt x="6826" y="21431"/>
                  </a:lnTo>
                  <a:lnTo>
                    <a:pt x="11588" y="16193"/>
                  </a:lnTo>
                  <a:lnTo>
                    <a:pt x="13176" y="12938"/>
                  </a:lnTo>
                  <a:lnTo>
                    <a:pt x="13811" y="9525"/>
                  </a:lnTo>
                  <a:lnTo>
                    <a:pt x="13335" y="5953"/>
                  </a:lnTo>
                  <a:lnTo>
                    <a:pt x="12223" y="3335"/>
                  </a:lnTo>
                  <a:lnTo>
                    <a:pt x="10636" y="1587"/>
                  </a:lnTo>
                  <a:lnTo>
                    <a:pt x="8811" y="556"/>
                  </a:lnTo>
                  <a:lnTo>
                    <a:pt x="5794" y="0"/>
                  </a:lnTo>
                  <a:close/>
                </a:path>
              </a:pathLst>
            </a:custGeom>
            <a:solidFill>
              <a:srgbClr val="000000"/>
            </a:solidFill>
          </p:spPr>
          <p:txBody>
            <a:bodyPr vert="horz" lIns="91440" tIns="45720" rIns="91440" bIns="45720" anchor="t"/>
            <a:lstStyle/>
            <a:p>
              <a:endParaRPr lang="en-IN"/>
            </a:p>
          </p:txBody>
        </p:sp>
        <p:sp>
          <p:nvSpPr>
            <p:cNvPr id="3365" name="Shape 8105"/>
            <p:cNvSpPr/>
            <p:nvPr/>
          </p:nvSpPr>
          <p:spPr>
            <a:xfrm>
              <a:off x="2563351" y="7341678"/>
              <a:ext cx="13811" cy="24051"/>
            </a:xfrm>
            <a:custGeom>
              <a:avLst/>
              <a:gdLst/>
              <a:ahLst/>
              <a:cxnLst/>
              <a:rect l="0" t="0" r="0" b="0"/>
              <a:pathLst>
                <a:path w="13811" h="24051">
                  <a:moveTo>
                    <a:pt x="5714" y="0"/>
                  </a:moveTo>
                  <a:lnTo>
                    <a:pt x="3809" y="318"/>
                  </a:lnTo>
                  <a:lnTo>
                    <a:pt x="1904" y="1270"/>
                  </a:lnTo>
                  <a:lnTo>
                    <a:pt x="556" y="3016"/>
                  </a:lnTo>
                  <a:lnTo>
                    <a:pt x="0" y="5716"/>
                  </a:lnTo>
                  <a:lnTo>
                    <a:pt x="556" y="8176"/>
                  </a:lnTo>
                  <a:lnTo>
                    <a:pt x="2063" y="9685"/>
                  </a:lnTo>
                  <a:lnTo>
                    <a:pt x="4127" y="10478"/>
                  </a:lnTo>
                  <a:lnTo>
                    <a:pt x="6112" y="10716"/>
                  </a:lnTo>
                  <a:lnTo>
                    <a:pt x="7619" y="10478"/>
                  </a:lnTo>
                  <a:lnTo>
                    <a:pt x="8493" y="10318"/>
                  </a:lnTo>
                  <a:lnTo>
                    <a:pt x="9446" y="10637"/>
                  </a:lnTo>
                  <a:lnTo>
                    <a:pt x="9922" y="11668"/>
                  </a:lnTo>
                  <a:lnTo>
                    <a:pt x="9604" y="13493"/>
                  </a:lnTo>
                  <a:lnTo>
                    <a:pt x="8254" y="16113"/>
                  </a:lnTo>
                  <a:lnTo>
                    <a:pt x="5794" y="19050"/>
                  </a:lnTo>
                  <a:lnTo>
                    <a:pt x="1826" y="22146"/>
                  </a:lnTo>
                  <a:lnTo>
                    <a:pt x="2698" y="24051"/>
                  </a:lnTo>
                  <a:lnTo>
                    <a:pt x="4524" y="23178"/>
                  </a:lnTo>
                  <a:lnTo>
                    <a:pt x="6826" y="21431"/>
                  </a:lnTo>
                  <a:lnTo>
                    <a:pt x="11509" y="16193"/>
                  </a:lnTo>
                  <a:lnTo>
                    <a:pt x="13176" y="12938"/>
                  </a:lnTo>
                  <a:lnTo>
                    <a:pt x="13811" y="9525"/>
                  </a:lnTo>
                  <a:lnTo>
                    <a:pt x="13334" y="5953"/>
                  </a:lnTo>
                  <a:lnTo>
                    <a:pt x="12223" y="3335"/>
                  </a:lnTo>
                  <a:lnTo>
                    <a:pt x="10636" y="1587"/>
                  </a:lnTo>
                  <a:lnTo>
                    <a:pt x="8811" y="556"/>
                  </a:lnTo>
                  <a:lnTo>
                    <a:pt x="5714" y="0"/>
                  </a:lnTo>
                  <a:close/>
                </a:path>
              </a:pathLst>
            </a:custGeom>
            <a:solidFill>
              <a:srgbClr val="000000"/>
            </a:solidFill>
          </p:spPr>
          <p:txBody>
            <a:bodyPr vert="horz" lIns="91440" tIns="45720" rIns="91440" bIns="45720" anchor="t"/>
            <a:lstStyle/>
            <a:p>
              <a:endParaRPr lang="en-IN"/>
            </a:p>
          </p:txBody>
        </p:sp>
        <p:sp>
          <p:nvSpPr>
            <p:cNvPr id="3366" name="Shape 8106"/>
            <p:cNvSpPr/>
            <p:nvPr/>
          </p:nvSpPr>
          <p:spPr>
            <a:xfrm>
              <a:off x="2338482" y="7341678"/>
              <a:ext cx="13811" cy="24051"/>
            </a:xfrm>
            <a:custGeom>
              <a:avLst/>
              <a:gdLst/>
              <a:ahLst/>
              <a:cxnLst/>
              <a:rect l="0" t="0" r="0" b="0"/>
              <a:pathLst>
                <a:path w="13811" h="24051">
                  <a:moveTo>
                    <a:pt x="5793" y="0"/>
                  </a:moveTo>
                  <a:lnTo>
                    <a:pt x="3810" y="318"/>
                  </a:lnTo>
                  <a:lnTo>
                    <a:pt x="1904" y="1270"/>
                  </a:lnTo>
                  <a:lnTo>
                    <a:pt x="555" y="3016"/>
                  </a:lnTo>
                  <a:lnTo>
                    <a:pt x="0" y="5716"/>
                  </a:lnTo>
                  <a:lnTo>
                    <a:pt x="555" y="8176"/>
                  </a:lnTo>
                  <a:lnTo>
                    <a:pt x="2063" y="9685"/>
                  </a:lnTo>
                  <a:lnTo>
                    <a:pt x="4127" y="10478"/>
                  </a:lnTo>
                  <a:lnTo>
                    <a:pt x="6191" y="10716"/>
                  </a:lnTo>
                  <a:lnTo>
                    <a:pt x="7620" y="10478"/>
                  </a:lnTo>
                  <a:lnTo>
                    <a:pt x="8492" y="10318"/>
                  </a:lnTo>
                  <a:lnTo>
                    <a:pt x="9444" y="10637"/>
                  </a:lnTo>
                  <a:lnTo>
                    <a:pt x="9921" y="11668"/>
                  </a:lnTo>
                  <a:lnTo>
                    <a:pt x="9603" y="13493"/>
                  </a:lnTo>
                  <a:lnTo>
                    <a:pt x="8254" y="16113"/>
                  </a:lnTo>
                  <a:lnTo>
                    <a:pt x="5793" y="19050"/>
                  </a:lnTo>
                  <a:lnTo>
                    <a:pt x="1825" y="22146"/>
                  </a:lnTo>
                  <a:lnTo>
                    <a:pt x="2698" y="24051"/>
                  </a:lnTo>
                  <a:lnTo>
                    <a:pt x="4523" y="23178"/>
                  </a:lnTo>
                  <a:lnTo>
                    <a:pt x="6826" y="21431"/>
                  </a:lnTo>
                  <a:lnTo>
                    <a:pt x="11588" y="16193"/>
                  </a:lnTo>
                  <a:lnTo>
                    <a:pt x="13176" y="12938"/>
                  </a:lnTo>
                  <a:lnTo>
                    <a:pt x="13811" y="9525"/>
                  </a:lnTo>
                  <a:lnTo>
                    <a:pt x="13335" y="5953"/>
                  </a:lnTo>
                  <a:lnTo>
                    <a:pt x="12223" y="3335"/>
                  </a:lnTo>
                  <a:lnTo>
                    <a:pt x="10636" y="1587"/>
                  </a:lnTo>
                  <a:lnTo>
                    <a:pt x="8809" y="556"/>
                  </a:lnTo>
                  <a:lnTo>
                    <a:pt x="5793" y="0"/>
                  </a:lnTo>
                  <a:close/>
                </a:path>
              </a:pathLst>
            </a:custGeom>
            <a:solidFill>
              <a:srgbClr val="000000"/>
            </a:solidFill>
          </p:spPr>
          <p:txBody>
            <a:bodyPr vert="horz" lIns="91440" tIns="45720" rIns="91440" bIns="45720" anchor="t"/>
            <a:lstStyle/>
            <a:p>
              <a:endParaRPr lang="en-IN"/>
            </a:p>
          </p:txBody>
        </p:sp>
        <p:sp>
          <p:nvSpPr>
            <p:cNvPr id="3367" name="Shape 8107"/>
            <p:cNvSpPr/>
            <p:nvPr/>
          </p:nvSpPr>
          <p:spPr>
            <a:xfrm>
              <a:off x="2085355" y="7341838"/>
              <a:ext cx="11033" cy="11032"/>
            </a:xfrm>
            <a:custGeom>
              <a:avLst/>
              <a:gdLst/>
              <a:ahLst/>
              <a:cxnLst/>
              <a:rect l="0" t="0" r="0" b="0"/>
              <a:pathLst>
                <a:path w="11033" h="11032">
                  <a:moveTo>
                    <a:pt x="5477" y="0"/>
                  </a:moveTo>
                  <a:lnTo>
                    <a:pt x="3413" y="474"/>
                  </a:lnTo>
                  <a:lnTo>
                    <a:pt x="1667" y="1666"/>
                  </a:lnTo>
                  <a:lnTo>
                    <a:pt x="476" y="3412"/>
                  </a:lnTo>
                  <a:lnTo>
                    <a:pt x="0" y="5634"/>
                  </a:lnTo>
                  <a:lnTo>
                    <a:pt x="555" y="8096"/>
                  </a:lnTo>
                  <a:lnTo>
                    <a:pt x="1983" y="9762"/>
                  </a:lnTo>
                  <a:lnTo>
                    <a:pt x="3730" y="10714"/>
                  </a:lnTo>
                  <a:lnTo>
                    <a:pt x="5477" y="11032"/>
                  </a:lnTo>
                  <a:lnTo>
                    <a:pt x="7223" y="10714"/>
                  </a:lnTo>
                  <a:lnTo>
                    <a:pt x="8969" y="9762"/>
                  </a:lnTo>
                  <a:lnTo>
                    <a:pt x="10398" y="8096"/>
                  </a:lnTo>
                  <a:lnTo>
                    <a:pt x="11033" y="5634"/>
                  </a:lnTo>
                  <a:lnTo>
                    <a:pt x="10557" y="3491"/>
                  </a:lnTo>
                  <a:lnTo>
                    <a:pt x="9366" y="1746"/>
                  </a:lnTo>
                  <a:lnTo>
                    <a:pt x="7540" y="474"/>
                  </a:lnTo>
                  <a:lnTo>
                    <a:pt x="5477" y="0"/>
                  </a:lnTo>
                  <a:close/>
                </a:path>
              </a:pathLst>
            </a:custGeom>
            <a:solidFill>
              <a:srgbClr val="000000"/>
            </a:solidFill>
          </p:spPr>
          <p:txBody>
            <a:bodyPr vert="horz" lIns="91440" tIns="45720" rIns="91440" bIns="45720" anchor="t"/>
            <a:lstStyle/>
            <a:p>
              <a:endParaRPr lang="en-IN"/>
            </a:p>
          </p:txBody>
        </p:sp>
        <p:sp>
          <p:nvSpPr>
            <p:cNvPr id="3368" name="Shape 8108"/>
            <p:cNvSpPr/>
            <p:nvPr/>
          </p:nvSpPr>
          <p:spPr>
            <a:xfrm>
              <a:off x="1415668" y="7341838"/>
              <a:ext cx="10953" cy="11032"/>
            </a:xfrm>
            <a:custGeom>
              <a:avLst/>
              <a:gdLst/>
              <a:ahLst/>
              <a:cxnLst/>
              <a:rect l="0" t="0" r="0" b="0"/>
              <a:pathLst>
                <a:path w="10953" h="11032">
                  <a:moveTo>
                    <a:pt x="5397" y="0"/>
                  </a:moveTo>
                  <a:lnTo>
                    <a:pt x="3332" y="474"/>
                  </a:lnTo>
                  <a:lnTo>
                    <a:pt x="1587" y="1666"/>
                  </a:lnTo>
                  <a:lnTo>
                    <a:pt x="476" y="3412"/>
                  </a:lnTo>
                  <a:lnTo>
                    <a:pt x="0" y="5634"/>
                  </a:lnTo>
                  <a:lnTo>
                    <a:pt x="555" y="8096"/>
                  </a:lnTo>
                  <a:lnTo>
                    <a:pt x="1903" y="9762"/>
                  </a:lnTo>
                  <a:lnTo>
                    <a:pt x="3651" y="10714"/>
                  </a:lnTo>
                  <a:lnTo>
                    <a:pt x="5397" y="11032"/>
                  </a:lnTo>
                  <a:lnTo>
                    <a:pt x="7143" y="10714"/>
                  </a:lnTo>
                  <a:lnTo>
                    <a:pt x="8968" y="9762"/>
                  </a:lnTo>
                  <a:lnTo>
                    <a:pt x="10397" y="8096"/>
                  </a:lnTo>
                  <a:lnTo>
                    <a:pt x="10953" y="5634"/>
                  </a:lnTo>
                  <a:lnTo>
                    <a:pt x="10476" y="3491"/>
                  </a:lnTo>
                  <a:lnTo>
                    <a:pt x="9286" y="1746"/>
                  </a:lnTo>
                  <a:lnTo>
                    <a:pt x="7540" y="474"/>
                  </a:lnTo>
                  <a:lnTo>
                    <a:pt x="5397" y="0"/>
                  </a:lnTo>
                  <a:close/>
                </a:path>
              </a:pathLst>
            </a:custGeom>
            <a:solidFill>
              <a:srgbClr val="000000"/>
            </a:solidFill>
          </p:spPr>
          <p:txBody>
            <a:bodyPr vert="horz" lIns="91440" tIns="45720" rIns="91440" bIns="45720" anchor="t"/>
            <a:lstStyle/>
            <a:p>
              <a:endParaRPr lang="en-IN"/>
            </a:p>
          </p:txBody>
        </p:sp>
        <p:sp>
          <p:nvSpPr>
            <p:cNvPr id="3369" name="Shape 8109"/>
            <p:cNvSpPr/>
            <p:nvPr/>
          </p:nvSpPr>
          <p:spPr>
            <a:xfrm>
              <a:off x="1869216" y="7307229"/>
              <a:ext cx="46593" cy="45561"/>
            </a:xfrm>
            <a:custGeom>
              <a:avLst/>
              <a:gdLst/>
              <a:ahLst/>
              <a:cxnLst/>
              <a:rect l="0" t="0" r="0" b="0"/>
              <a:pathLst>
                <a:path w="46593" h="45561">
                  <a:moveTo>
                    <a:pt x="0" y="0"/>
                  </a:moveTo>
                  <a:lnTo>
                    <a:pt x="0" y="1349"/>
                  </a:lnTo>
                  <a:lnTo>
                    <a:pt x="2222" y="1587"/>
                  </a:lnTo>
                  <a:lnTo>
                    <a:pt x="4207" y="2381"/>
                  </a:lnTo>
                  <a:lnTo>
                    <a:pt x="5636" y="4207"/>
                  </a:lnTo>
                  <a:lnTo>
                    <a:pt x="6191" y="7699"/>
                  </a:lnTo>
                  <a:lnTo>
                    <a:pt x="6191" y="32623"/>
                  </a:lnTo>
                  <a:lnTo>
                    <a:pt x="6827" y="37227"/>
                  </a:lnTo>
                  <a:lnTo>
                    <a:pt x="8335" y="40639"/>
                  </a:lnTo>
                  <a:lnTo>
                    <a:pt x="10557" y="43021"/>
                  </a:lnTo>
                  <a:lnTo>
                    <a:pt x="13018" y="44529"/>
                  </a:lnTo>
                  <a:lnTo>
                    <a:pt x="15637" y="45323"/>
                  </a:lnTo>
                  <a:lnTo>
                    <a:pt x="17939" y="45561"/>
                  </a:lnTo>
                  <a:lnTo>
                    <a:pt x="19843" y="45402"/>
                  </a:lnTo>
                  <a:lnTo>
                    <a:pt x="22385" y="44847"/>
                  </a:lnTo>
                  <a:lnTo>
                    <a:pt x="25400" y="43498"/>
                  </a:lnTo>
                  <a:lnTo>
                    <a:pt x="28337" y="41275"/>
                  </a:lnTo>
                  <a:lnTo>
                    <a:pt x="32623" y="36989"/>
                  </a:lnTo>
                  <a:lnTo>
                    <a:pt x="32623" y="45243"/>
                  </a:lnTo>
                  <a:lnTo>
                    <a:pt x="32782" y="45402"/>
                  </a:lnTo>
                  <a:lnTo>
                    <a:pt x="39371" y="43021"/>
                  </a:lnTo>
                  <a:lnTo>
                    <a:pt x="46593" y="40958"/>
                  </a:lnTo>
                  <a:lnTo>
                    <a:pt x="46593" y="39608"/>
                  </a:lnTo>
                  <a:lnTo>
                    <a:pt x="43101" y="39291"/>
                  </a:lnTo>
                  <a:lnTo>
                    <a:pt x="41275" y="38179"/>
                  </a:lnTo>
                  <a:lnTo>
                    <a:pt x="40561" y="36354"/>
                  </a:lnTo>
                  <a:lnTo>
                    <a:pt x="40481" y="33973"/>
                  </a:lnTo>
                  <a:lnTo>
                    <a:pt x="40481" y="0"/>
                  </a:lnTo>
                  <a:lnTo>
                    <a:pt x="24766" y="0"/>
                  </a:lnTo>
                  <a:lnTo>
                    <a:pt x="24766" y="1667"/>
                  </a:lnTo>
                  <a:lnTo>
                    <a:pt x="27067" y="1826"/>
                  </a:lnTo>
                  <a:lnTo>
                    <a:pt x="28893" y="2143"/>
                  </a:lnTo>
                  <a:lnTo>
                    <a:pt x="31116" y="3333"/>
                  </a:lnTo>
                  <a:lnTo>
                    <a:pt x="31988" y="5239"/>
                  </a:lnTo>
                  <a:lnTo>
                    <a:pt x="32147" y="7858"/>
                  </a:lnTo>
                  <a:lnTo>
                    <a:pt x="32147" y="31194"/>
                  </a:lnTo>
                  <a:lnTo>
                    <a:pt x="32068" y="33258"/>
                  </a:lnTo>
                  <a:lnTo>
                    <a:pt x="31671" y="34608"/>
                  </a:lnTo>
                  <a:lnTo>
                    <a:pt x="30560" y="36196"/>
                  </a:lnTo>
                  <a:lnTo>
                    <a:pt x="26353" y="38814"/>
                  </a:lnTo>
                  <a:lnTo>
                    <a:pt x="21908" y="39767"/>
                  </a:lnTo>
                  <a:lnTo>
                    <a:pt x="19050" y="39291"/>
                  </a:lnTo>
                  <a:lnTo>
                    <a:pt x="17066" y="38179"/>
                  </a:lnTo>
                  <a:lnTo>
                    <a:pt x="15796" y="36592"/>
                  </a:lnTo>
                  <a:lnTo>
                    <a:pt x="15002" y="34846"/>
                  </a:lnTo>
                  <a:lnTo>
                    <a:pt x="14526" y="32227"/>
                  </a:lnTo>
                  <a:lnTo>
                    <a:pt x="14526" y="0"/>
                  </a:lnTo>
                  <a:lnTo>
                    <a:pt x="0" y="0"/>
                  </a:lnTo>
                  <a:close/>
                </a:path>
              </a:pathLst>
            </a:custGeom>
            <a:solidFill>
              <a:srgbClr val="000000"/>
            </a:solidFill>
          </p:spPr>
          <p:txBody>
            <a:bodyPr vert="horz" lIns="91440" tIns="45720" rIns="91440" bIns="45720" anchor="t"/>
            <a:lstStyle/>
            <a:p>
              <a:endParaRPr lang="en-IN"/>
            </a:p>
          </p:txBody>
        </p:sp>
        <p:sp>
          <p:nvSpPr>
            <p:cNvPr id="3370" name="Shape 8110"/>
            <p:cNvSpPr/>
            <p:nvPr/>
          </p:nvSpPr>
          <p:spPr>
            <a:xfrm>
              <a:off x="2130281" y="7307229"/>
              <a:ext cx="45641" cy="66119"/>
            </a:xfrm>
            <a:custGeom>
              <a:avLst/>
              <a:gdLst/>
              <a:ahLst/>
              <a:cxnLst/>
              <a:rect l="0" t="0" r="0" b="0"/>
              <a:pathLst>
                <a:path w="45641" h="66119">
                  <a:moveTo>
                    <a:pt x="0" y="0"/>
                  </a:moveTo>
                  <a:lnTo>
                    <a:pt x="0" y="1349"/>
                  </a:lnTo>
                  <a:lnTo>
                    <a:pt x="2539" y="2064"/>
                  </a:lnTo>
                  <a:lnTo>
                    <a:pt x="3888" y="3017"/>
                  </a:lnTo>
                  <a:lnTo>
                    <a:pt x="5001" y="4524"/>
                  </a:lnTo>
                  <a:lnTo>
                    <a:pt x="16351" y="28892"/>
                  </a:lnTo>
                  <a:lnTo>
                    <a:pt x="17303" y="30877"/>
                  </a:lnTo>
                  <a:lnTo>
                    <a:pt x="18573" y="33496"/>
                  </a:lnTo>
                  <a:lnTo>
                    <a:pt x="21193" y="39052"/>
                  </a:lnTo>
                  <a:lnTo>
                    <a:pt x="22066" y="41275"/>
                  </a:lnTo>
                  <a:lnTo>
                    <a:pt x="22463" y="42546"/>
                  </a:lnTo>
                  <a:lnTo>
                    <a:pt x="22303" y="43656"/>
                  </a:lnTo>
                  <a:lnTo>
                    <a:pt x="21748" y="45641"/>
                  </a:lnTo>
                  <a:lnTo>
                    <a:pt x="19843" y="50800"/>
                  </a:lnTo>
                  <a:lnTo>
                    <a:pt x="16986" y="55642"/>
                  </a:lnTo>
                  <a:lnTo>
                    <a:pt x="15239" y="57229"/>
                  </a:lnTo>
                  <a:lnTo>
                    <a:pt x="13335" y="57786"/>
                  </a:lnTo>
                  <a:lnTo>
                    <a:pt x="12144" y="57547"/>
                  </a:lnTo>
                  <a:lnTo>
                    <a:pt x="10397" y="56912"/>
                  </a:lnTo>
                  <a:lnTo>
                    <a:pt x="6350" y="56039"/>
                  </a:lnTo>
                  <a:lnTo>
                    <a:pt x="4366" y="56356"/>
                  </a:lnTo>
                  <a:lnTo>
                    <a:pt x="3094" y="57071"/>
                  </a:lnTo>
                  <a:lnTo>
                    <a:pt x="1826" y="58976"/>
                  </a:lnTo>
                  <a:lnTo>
                    <a:pt x="1587" y="60404"/>
                  </a:lnTo>
                  <a:lnTo>
                    <a:pt x="1984" y="62389"/>
                  </a:lnTo>
                  <a:lnTo>
                    <a:pt x="3333" y="64293"/>
                  </a:lnTo>
                  <a:lnTo>
                    <a:pt x="5634" y="65564"/>
                  </a:lnTo>
                  <a:lnTo>
                    <a:pt x="8809" y="66119"/>
                  </a:lnTo>
                  <a:lnTo>
                    <a:pt x="11429" y="65802"/>
                  </a:lnTo>
                  <a:lnTo>
                    <a:pt x="13891" y="64849"/>
                  </a:lnTo>
                  <a:lnTo>
                    <a:pt x="16113" y="63342"/>
                  </a:lnTo>
                  <a:lnTo>
                    <a:pt x="18097" y="61198"/>
                  </a:lnTo>
                  <a:lnTo>
                    <a:pt x="20002" y="58421"/>
                  </a:lnTo>
                  <a:lnTo>
                    <a:pt x="21907" y="55007"/>
                  </a:lnTo>
                  <a:lnTo>
                    <a:pt x="23812" y="50958"/>
                  </a:lnTo>
                  <a:lnTo>
                    <a:pt x="25638" y="46354"/>
                  </a:lnTo>
                  <a:lnTo>
                    <a:pt x="40878" y="5873"/>
                  </a:lnTo>
                  <a:lnTo>
                    <a:pt x="42147" y="3492"/>
                  </a:lnTo>
                  <a:lnTo>
                    <a:pt x="43338" y="2223"/>
                  </a:lnTo>
                  <a:lnTo>
                    <a:pt x="45641" y="1429"/>
                  </a:lnTo>
                  <a:lnTo>
                    <a:pt x="45641" y="0"/>
                  </a:lnTo>
                  <a:lnTo>
                    <a:pt x="32306" y="0"/>
                  </a:lnTo>
                  <a:lnTo>
                    <a:pt x="32306" y="1429"/>
                  </a:lnTo>
                  <a:lnTo>
                    <a:pt x="34369" y="1587"/>
                  </a:lnTo>
                  <a:lnTo>
                    <a:pt x="35877" y="2064"/>
                  </a:lnTo>
                  <a:lnTo>
                    <a:pt x="36751" y="2937"/>
                  </a:lnTo>
                  <a:lnTo>
                    <a:pt x="37068" y="4207"/>
                  </a:lnTo>
                  <a:lnTo>
                    <a:pt x="36829" y="5318"/>
                  </a:lnTo>
                  <a:lnTo>
                    <a:pt x="36274" y="6986"/>
                  </a:lnTo>
                  <a:lnTo>
                    <a:pt x="34766" y="10954"/>
                  </a:lnTo>
                  <a:lnTo>
                    <a:pt x="27066" y="32941"/>
                  </a:lnTo>
                  <a:lnTo>
                    <a:pt x="15637" y="7858"/>
                  </a:lnTo>
                  <a:lnTo>
                    <a:pt x="15001" y="6271"/>
                  </a:lnTo>
                  <a:lnTo>
                    <a:pt x="14684" y="4286"/>
                  </a:lnTo>
                  <a:lnTo>
                    <a:pt x="15159" y="2778"/>
                  </a:lnTo>
                  <a:lnTo>
                    <a:pt x="16588" y="1984"/>
                  </a:lnTo>
                  <a:lnTo>
                    <a:pt x="20399" y="1429"/>
                  </a:lnTo>
                  <a:lnTo>
                    <a:pt x="20399" y="0"/>
                  </a:lnTo>
                  <a:lnTo>
                    <a:pt x="0" y="0"/>
                  </a:lnTo>
                  <a:close/>
                </a:path>
              </a:pathLst>
            </a:custGeom>
            <a:solidFill>
              <a:srgbClr val="000000"/>
            </a:solidFill>
          </p:spPr>
          <p:txBody>
            <a:bodyPr vert="horz" lIns="91440" tIns="45720" rIns="91440" bIns="45720" anchor="t"/>
            <a:lstStyle/>
            <a:p>
              <a:endParaRPr lang="en-IN"/>
            </a:p>
          </p:txBody>
        </p:sp>
        <p:sp>
          <p:nvSpPr>
            <p:cNvPr id="3371" name="Shape 8111"/>
            <p:cNvSpPr/>
            <p:nvPr/>
          </p:nvSpPr>
          <p:spPr>
            <a:xfrm>
              <a:off x="1707291" y="7307229"/>
              <a:ext cx="45641" cy="66119"/>
            </a:xfrm>
            <a:custGeom>
              <a:avLst/>
              <a:gdLst/>
              <a:ahLst/>
              <a:cxnLst/>
              <a:rect l="0" t="0" r="0" b="0"/>
              <a:pathLst>
                <a:path w="45641" h="66119">
                  <a:moveTo>
                    <a:pt x="0" y="0"/>
                  </a:moveTo>
                  <a:lnTo>
                    <a:pt x="0" y="1349"/>
                  </a:lnTo>
                  <a:lnTo>
                    <a:pt x="2541" y="2064"/>
                  </a:lnTo>
                  <a:lnTo>
                    <a:pt x="3968" y="3017"/>
                  </a:lnTo>
                  <a:lnTo>
                    <a:pt x="5081" y="4524"/>
                  </a:lnTo>
                  <a:lnTo>
                    <a:pt x="16352" y="28892"/>
                  </a:lnTo>
                  <a:lnTo>
                    <a:pt x="17303" y="30877"/>
                  </a:lnTo>
                  <a:lnTo>
                    <a:pt x="18575" y="33496"/>
                  </a:lnTo>
                  <a:lnTo>
                    <a:pt x="21193" y="39052"/>
                  </a:lnTo>
                  <a:lnTo>
                    <a:pt x="22066" y="41275"/>
                  </a:lnTo>
                  <a:lnTo>
                    <a:pt x="22463" y="42546"/>
                  </a:lnTo>
                  <a:lnTo>
                    <a:pt x="22305" y="43656"/>
                  </a:lnTo>
                  <a:lnTo>
                    <a:pt x="21750" y="45641"/>
                  </a:lnTo>
                  <a:lnTo>
                    <a:pt x="19843" y="50800"/>
                  </a:lnTo>
                  <a:lnTo>
                    <a:pt x="16987" y="55642"/>
                  </a:lnTo>
                  <a:lnTo>
                    <a:pt x="15241" y="57229"/>
                  </a:lnTo>
                  <a:lnTo>
                    <a:pt x="13335" y="57786"/>
                  </a:lnTo>
                  <a:lnTo>
                    <a:pt x="12144" y="57547"/>
                  </a:lnTo>
                  <a:lnTo>
                    <a:pt x="10398" y="56912"/>
                  </a:lnTo>
                  <a:lnTo>
                    <a:pt x="6350" y="56039"/>
                  </a:lnTo>
                  <a:lnTo>
                    <a:pt x="4366" y="56356"/>
                  </a:lnTo>
                  <a:lnTo>
                    <a:pt x="3096" y="57071"/>
                  </a:lnTo>
                  <a:lnTo>
                    <a:pt x="1826" y="58976"/>
                  </a:lnTo>
                  <a:lnTo>
                    <a:pt x="1587" y="60404"/>
                  </a:lnTo>
                  <a:lnTo>
                    <a:pt x="1985" y="62389"/>
                  </a:lnTo>
                  <a:lnTo>
                    <a:pt x="3335" y="64293"/>
                  </a:lnTo>
                  <a:lnTo>
                    <a:pt x="5636" y="65564"/>
                  </a:lnTo>
                  <a:lnTo>
                    <a:pt x="8811" y="66119"/>
                  </a:lnTo>
                  <a:lnTo>
                    <a:pt x="11431" y="65802"/>
                  </a:lnTo>
                  <a:lnTo>
                    <a:pt x="13891" y="64849"/>
                  </a:lnTo>
                  <a:lnTo>
                    <a:pt x="16113" y="63342"/>
                  </a:lnTo>
                  <a:lnTo>
                    <a:pt x="18097" y="61198"/>
                  </a:lnTo>
                  <a:lnTo>
                    <a:pt x="20003" y="58421"/>
                  </a:lnTo>
                  <a:lnTo>
                    <a:pt x="21908" y="55007"/>
                  </a:lnTo>
                  <a:lnTo>
                    <a:pt x="23812" y="50958"/>
                  </a:lnTo>
                  <a:lnTo>
                    <a:pt x="25638" y="46354"/>
                  </a:lnTo>
                  <a:lnTo>
                    <a:pt x="40878" y="5873"/>
                  </a:lnTo>
                  <a:lnTo>
                    <a:pt x="42148" y="3492"/>
                  </a:lnTo>
                  <a:lnTo>
                    <a:pt x="43339" y="2223"/>
                  </a:lnTo>
                  <a:lnTo>
                    <a:pt x="45641" y="1429"/>
                  </a:lnTo>
                  <a:lnTo>
                    <a:pt x="45641" y="0"/>
                  </a:lnTo>
                  <a:lnTo>
                    <a:pt x="32306" y="0"/>
                  </a:lnTo>
                  <a:lnTo>
                    <a:pt x="32306" y="1429"/>
                  </a:lnTo>
                  <a:lnTo>
                    <a:pt x="34369" y="1587"/>
                  </a:lnTo>
                  <a:lnTo>
                    <a:pt x="35878" y="2064"/>
                  </a:lnTo>
                  <a:lnTo>
                    <a:pt x="36751" y="2937"/>
                  </a:lnTo>
                  <a:lnTo>
                    <a:pt x="37068" y="4207"/>
                  </a:lnTo>
                  <a:lnTo>
                    <a:pt x="36910" y="5318"/>
                  </a:lnTo>
                  <a:lnTo>
                    <a:pt x="36275" y="6986"/>
                  </a:lnTo>
                  <a:lnTo>
                    <a:pt x="34766" y="10954"/>
                  </a:lnTo>
                  <a:lnTo>
                    <a:pt x="27067" y="32941"/>
                  </a:lnTo>
                  <a:lnTo>
                    <a:pt x="15637" y="7858"/>
                  </a:lnTo>
                  <a:lnTo>
                    <a:pt x="15002" y="6271"/>
                  </a:lnTo>
                  <a:lnTo>
                    <a:pt x="14685" y="4286"/>
                  </a:lnTo>
                  <a:lnTo>
                    <a:pt x="15241" y="2778"/>
                  </a:lnTo>
                  <a:lnTo>
                    <a:pt x="16668" y="1984"/>
                  </a:lnTo>
                  <a:lnTo>
                    <a:pt x="20400" y="1429"/>
                  </a:lnTo>
                  <a:lnTo>
                    <a:pt x="20400" y="0"/>
                  </a:lnTo>
                  <a:lnTo>
                    <a:pt x="0" y="0"/>
                  </a:lnTo>
                  <a:close/>
                </a:path>
              </a:pathLst>
            </a:custGeom>
            <a:solidFill>
              <a:srgbClr val="000000"/>
            </a:solidFill>
          </p:spPr>
          <p:txBody>
            <a:bodyPr vert="horz" lIns="91440" tIns="45720" rIns="91440" bIns="45720" anchor="t"/>
            <a:lstStyle/>
            <a:p>
              <a:endParaRPr lang="en-IN"/>
            </a:p>
          </p:txBody>
        </p:sp>
        <p:sp>
          <p:nvSpPr>
            <p:cNvPr id="3372" name="Shape 8112"/>
            <p:cNvSpPr/>
            <p:nvPr/>
          </p:nvSpPr>
          <p:spPr>
            <a:xfrm>
              <a:off x="2331735" y="7412084"/>
              <a:ext cx="10160" cy="10080"/>
            </a:xfrm>
            <a:custGeom>
              <a:avLst/>
              <a:gdLst/>
              <a:ahLst/>
              <a:cxnLst/>
              <a:rect l="0" t="0" r="0" b="0"/>
              <a:pathLst>
                <a:path w="10160" h="10080">
                  <a:moveTo>
                    <a:pt x="5001" y="0"/>
                  </a:moveTo>
                  <a:lnTo>
                    <a:pt x="2778" y="476"/>
                  </a:lnTo>
                  <a:lnTo>
                    <a:pt x="1191" y="1746"/>
                  </a:lnTo>
                  <a:lnTo>
                    <a:pt x="317" y="3412"/>
                  </a:lnTo>
                  <a:lnTo>
                    <a:pt x="0" y="5080"/>
                  </a:lnTo>
                  <a:lnTo>
                    <a:pt x="317" y="6667"/>
                  </a:lnTo>
                  <a:lnTo>
                    <a:pt x="1191" y="8333"/>
                  </a:lnTo>
                  <a:lnTo>
                    <a:pt x="2698" y="9603"/>
                  </a:lnTo>
                  <a:lnTo>
                    <a:pt x="5001" y="10080"/>
                  </a:lnTo>
                  <a:lnTo>
                    <a:pt x="7064" y="9683"/>
                  </a:lnTo>
                  <a:lnTo>
                    <a:pt x="8652" y="8651"/>
                  </a:lnTo>
                  <a:lnTo>
                    <a:pt x="9763" y="7063"/>
                  </a:lnTo>
                  <a:lnTo>
                    <a:pt x="10160" y="5080"/>
                  </a:lnTo>
                  <a:lnTo>
                    <a:pt x="9763" y="3016"/>
                  </a:lnTo>
                  <a:lnTo>
                    <a:pt x="8652" y="1507"/>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3373" name="Shape 8113"/>
            <p:cNvSpPr/>
            <p:nvPr/>
          </p:nvSpPr>
          <p:spPr>
            <a:xfrm>
              <a:off x="2096070" y="7412084"/>
              <a:ext cx="23575" cy="67627"/>
            </a:xfrm>
            <a:custGeom>
              <a:avLst/>
              <a:gdLst/>
              <a:ahLst/>
              <a:cxnLst/>
              <a:rect l="0" t="0" r="0" b="0"/>
              <a:pathLst>
                <a:path w="23575" h="67627">
                  <a:moveTo>
                    <a:pt x="15796" y="0"/>
                  </a:moveTo>
                  <a:lnTo>
                    <a:pt x="0" y="4364"/>
                  </a:lnTo>
                  <a:lnTo>
                    <a:pt x="0" y="5952"/>
                  </a:lnTo>
                  <a:lnTo>
                    <a:pt x="3413" y="5714"/>
                  </a:lnTo>
                  <a:lnTo>
                    <a:pt x="5714" y="6032"/>
                  </a:lnTo>
                  <a:lnTo>
                    <a:pt x="7065" y="7143"/>
                  </a:lnTo>
                  <a:lnTo>
                    <a:pt x="7700" y="8968"/>
                  </a:lnTo>
                  <a:lnTo>
                    <a:pt x="7858" y="11826"/>
                  </a:lnTo>
                  <a:lnTo>
                    <a:pt x="7858" y="59055"/>
                  </a:lnTo>
                  <a:lnTo>
                    <a:pt x="7541" y="62388"/>
                  </a:lnTo>
                  <a:lnTo>
                    <a:pt x="6271" y="64452"/>
                  </a:lnTo>
                  <a:lnTo>
                    <a:pt x="3890" y="65642"/>
                  </a:lnTo>
                  <a:lnTo>
                    <a:pt x="238" y="66198"/>
                  </a:lnTo>
                  <a:lnTo>
                    <a:pt x="238" y="67627"/>
                  </a:lnTo>
                  <a:lnTo>
                    <a:pt x="23575" y="67627"/>
                  </a:lnTo>
                  <a:lnTo>
                    <a:pt x="23575" y="66198"/>
                  </a:lnTo>
                  <a:lnTo>
                    <a:pt x="20002" y="65801"/>
                  </a:lnTo>
                  <a:lnTo>
                    <a:pt x="17701" y="64769"/>
                  </a:lnTo>
                  <a:lnTo>
                    <a:pt x="16511" y="62785"/>
                  </a:lnTo>
                  <a:lnTo>
                    <a:pt x="16193" y="59372"/>
                  </a:lnTo>
                  <a:lnTo>
                    <a:pt x="16193" y="237"/>
                  </a:lnTo>
                  <a:lnTo>
                    <a:pt x="15796" y="0"/>
                  </a:lnTo>
                  <a:close/>
                </a:path>
              </a:pathLst>
            </a:custGeom>
            <a:solidFill>
              <a:srgbClr val="000000"/>
            </a:solidFill>
          </p:spPr>
          <p:txBody>
            <a:bodyPr vert="horz" lIns="91440" tIns="45720" rIns="91440" bIns="45720" anchor="t"/>
            <a:lstStyle/>
            <a:p>
              <a:endParaRPr lang="en-IN"/>
            </a:p>
          </p:txBody>
        </p:sp>
        <p:sp>
          <p:nvSpPr>
            <p:cNvPr id="3374" name="Shape 8114"/>
            <p:cNvSpPr/>
            <p:nvPr/>
          </p:nvSpPr>
          <p:spPr>
            <a:xfrm>
              <a:off x="1594262" y="7412084"/>
              <a:ext cx="46037" cy="68658"/>
            </a:xfrm>
            <a:custGeom>
              <a:avLst/>
              <a:gdLst/>
              <a:ahLst/>
              <a:cxnLst/>
              <a:rect l="0" t="0" r="0" b="0"/>
              <a:pathLst>
                <a:path w="46037" h="68658">
                  <a:moveTo>
                    <a:pt x="14366" y="0"/>
                  </a:moveTo>
                  <a:lnTo>
                    <a:pt x="0" y="4364"/>
                  </a:lnTo>
                  <a:lnTo>
                    <a:pt x="0" y="5952"/>
                  </a:lnTo>
                  <a:lnTo>
                    <a:pt x="2142" y="5873"/>
                  </a:lnTo>
                  <a:lnTo>
                    <a:pt x="4682" y="6191"/>
                  </a:lnTo>
                  <a:lnTo>
                    <a:pt x="5952" y="7222"/>
                  </a:lnTo>
                  <a:lnTo>
                    <a:pt x="6507" y="10873"/>
                  </a:lnTo>
                  <a:lnTo>
                    <a:pt x="6507" y="62308"/>
                  </a:lnTo>
                  <a:lnTo>
                    <a:pt x="7301" y="64055"/>
                  </a:lnTo>
                  <a:lnTo>
                    <a:pt x="9366" y="65563"/>
                  </a:lnTo>
                  <a:lnTo>
                    <a:pt x="15716" y="67786"/>
                  </a:lnTo>
                  <a:lnTo>
                    <a:pt x="21907" y="68658"/>
                  </a:lnTo>
                  <a:lnTo>
                    <a:pt x="28177" y="67944"/>
                  </a:lnTo>
                  <a:lnTo>
                    <a:pt x="33337" y="66039"/>
                  </a:lnTo>
                  <a:lnTo>
                    <a:pt x="37622" y="63261"/>
                  </a:lnTo>
                  <a:lnTo>
                    <a:pt x="40877" y="59768"/>
                  </a:lnTo>
                  <a:lnTo>
                    <a:pt x="43258" y="55799"/>
                  </a:lnTo>
                  <a:lnTo>
                    <a:pt x="44846" y="51672"/>
                  </a:lnTo>
                  <a:lnTo>
                    <a:pt x="45720" y="47703"/>
                  </a:lnTo>
                  <a:lnTo>
                    <a:pt x="46037" y="44052"/>
                  </a:lnTo>
                  <a:lnTo>
                    <a:pt x="45560" y="38735"/>
                  </a:lnTo>
                  <a:lnTo>
                    <a:pt x="44132" y="33655"/>
                  </a:lnTo>
                  <a:lnTo>
                    <a:pt x="41671" y="29051"/>
                  </a:lnTo>
                  <a:lnTo>
                    <a:pt x="38257" y="25400"/>
                  </a:lnTo>
                  <a:lnTo>
                    <a:pt x="33813" y="22938"/>
                  </a:lnTo>
                  <a:lnTo>
                    <a:pt x="28416" y="22066"/>
                  </a:lnTo>
                  <a:lnTo>
                    <a:pt x="24843" y="22542"/>
                  </a:lnTo>
                  <a:lnTo>
                    <a:pt x="22894" y="23242"/>
                  </a:lnTo>
                  <a:lnTo>
                    <a:pt x="24763" y="28336"/>
                  </a:lnTo>
                  <a:lnTo>
                    <a:pt x="28812" y="29130"/>
                  </a:lnTo>
                  <a:lnTo>
                    <a:pt x="31987" y="31273"/>
                  </a:lnTo>
                  <a:lnTo>
                    <a:pt x="34368" y="34527"/>
                  </a:lnTo>
                  <a:lnTo>
                    <a:pt x="36035" y="38576"/>
                  </a:lnTo>
                  <a:lnTo>
                    <a:pt x="36988" y="43099"/>
                  </a:lnTo>
                  <a:lnTo>
                    <a:pt x="37306" y="47783"/>
                  </a:lnTo>
                  <a:lnTo>
                    <a:pt x="37147" y="51276"/>
                  </a:lnTo>
                  <a:lnTo>
                    <a:pt x="36512" y="55244"/>
                  </a:lnTo>
                  <a:lnTo>
                    <a:pt x="35082" y="59055"/>
                  </a:lnTo>
                  <a:lnTo>
                    <a:pt x="32781" y="62388"/>
                  </a:lnTo>
                  <a:lnTo>
                    <a:pt x="29288" y="64611"/>
                  </a:lnTo>
                  <a:lnTo>
                    <a:pt x="24367" y="65483"/>
                  </a:lnTo>
                  <a:lnTo>
                    <a:pt x="20795" y="65007"/>
                  </a:lnTo>
                  <a:lnTo>
                    <a:pt x="16747" y="63500"/>
                  </a:lnTo>
                  <a:lnTo>
                    <a:pt x="15397" y="62230"/>
                  </a:lnTo>
                  <a:lnTo>
                    <a:pt x="14842" y="60721"/>
                  </a:lnTo>
                  <a:lnTo>
                    <a:pt x="14842" y="35797"/>
                  </a:lnTo>
                  <a:lnTo>
                    <a:pt x="15557" y="33257"/>
                  </a:lnTo>
                  <a:lnTo>
                    <a:pt x="16906" y="31352"/>
                  </a:lnTo>
                  <a:lnTo>
                    <a:pt x="18732" y="29923"/>
                  </a:lnTo>
                  <a:lnTo>
                    <a:pt x="20875" y="29051"/>
                  </a:lnTo>
                  <a:lnTo>
                    <a:pt x="24763" y="28336"/>
                  </a:lnTo>
                  <a:lnTo>
                    <a:pt x="22894" y="23242"/>
                  </a:lnTo>
                  <a:lnTo>
                    <a:pt x="21747" y="23653"/>
                  </a:lnTo>
                  <a:lnTo>
                    <a:pt x="19128" y="25241"/>
                  </a:lnTo>
                  <a:lnTo>
                    <a:pt x="17065" y="27066"/>
                  </a:lnTo>
                  <a:lnTo>
                    <a:pt x="15716" y="28733"/>
                  </a:lnTo>
                  <a:lnTo>
                    <a:pt x="15081" y="30082"/>
                  </a:lnTo>
                  <a:lnTo>
                    <a:pt x="14842" y="30082"/>
                  </a:lnTo>
                  <a:lnTo>
                    <a:pt x="14842" y="237"/>
                  </a:lnTo>
                  <a:lnTo>
                    <a:pt x="14366" y="0"/>
                  </a:lnTo>
                  <a:close/>
                </a:path>
              </a:pathLst>
            </a:custGeom>
            <a:solidFill>
              <a:srgbClr val="000000"/>
            </a:solidFill>
          </p:spPr>
          <p:txBody>
            <a:bodyPr vert="horz" lIns="91440" tIns="45720" rIns="91440" bIns="45720" anchor="t"/>
            <a:lstStyle/>
            <a:p>
              <a:endParaRPr lang="en-IN"/>
            </a:p>
          </p:txBody>
        </p:sp>
        <p:sp>
          <p:nvSpPr>
            <p:cNvPr id="3375" name="Shape 8115"/>
            <p:cNvSpPr/>
            <p:nvPr/>
          </p:nvSpPr>
          <p:spPr>
            <a:xfrm>
              <a:off x="1446227" y="7412084"/>
              <a:ext cx="23573" cy="67627"/>
            </a:xfrm>
            <a:custGeom>
              <a:avLst/>
              <a:gdLst/>
              <a:ahLst/>
              <a:cxnLst/>
              <a:rect l="0" t="0" r="0" b="0"/>
              <a:pathLst>
                <a:path w="23573" h="67627">
                  <a:moveTo>
                    <a:pt x="15794" y="0"/>
                  </a:moveTo>
                  <a:lnTo>
                    <a:pt x="0" y="4364"/>
                  </a:lnTo>
                  <a:lnTo>
                    <a:pt x="0" y="5952"/>
                  </a:lnTo>
                  <a:lnTo>
                    <a:pt x="3413" y="5714"/>
                  </a:lnTo>
                  <a:lnTo>
                    <a:pt x="5714" y="6032"/>
                  </a:lnTo>
                  <a:lnTo>
                    <a:pt x="7063" y="7143"/>
                  </a:lnTo>
                  <a:lnTo>
                    <a:pt x="7698" y="8968"/>
                  </a:lnTo>
                  <a:lnTo>
                    <a:pt x="7857" y="11826"/>
                  </a:lnTo>
                  <a:lnTo>
                    <a:pt x="7857" y="59055"/>
                  </a:lnTo>
                  <a:lnTo>
                    <a:pt x="7541" y="62388"/>
                  </a:lnTo>
                  <a:lnTo>
                    <a:pt x="6269" y="64452"/>
                  </a:lnTo>
                  <a:lnTo>
                    <a:pt x="3888" y="65642"/>
                  </a:lnTo>
                  <a:lnTo>
                    <a:pt x="238" y="66198"/>
                  </a:lnTo>
                  <a:lnTo>
                    <a:pt x="238" y="67627"/>
                  </a:lnTo>
                  <a:lnTo>
                    <a:pt x="23573" y="67627"/>
                  </a:lnTo>
                  <a:lnTo>
                    <a:pt x="23573" y="66198"/>
                  </a:lnTo>
                  <a:lnTo>
                    <a:pt x="20002" y="65801"/>
                  </a:lnTo>
                  <a:lnTo>
                    <a:pt x="17701" y="64769"/>
                  </a:lnTo>
                  <a:lnTo>
                    <a:pt x="16510" y="62785"/>
                  </a:lnTo>
                  <a:lnTo>
                    <a:pt x="16192" y="59372"/>
                  </a:lnTo>
                  <a:lnTo>
                    <a:pt x="16192" y="237"/>
                  </a:lnTo>
                  <a:lnTo>
                    <a:pt x="15794" y="0"/>
                  </a:lnTo>
                  <a:close/>
                </a:path>
              </a:pathLst>
            </a:custGeom>
            <a:solidFill>
              <a:srgbClr val="000000"/>
            </a:solidFill>
          </p:spPr>
          <p:txBody>
            <a:bodyPr vert="horz" lIns="91440" tIns="45720" rIns="91440" bIns="45720" anchor="t"/>
            <a:lstStyle/>
            <a:p>
              <a:endParaRPr lang="en-IN"/>
            </a:p>
          </p:txBody>
        </p:sp>
        <p:sp>
          <p:nvSpPr>
            <p:cNvPr id="3376" name="Shape 8116"/>
            <p:cNvSpPr/>
            <p:nvPr/>
          </p:nvSpPr>
          <p:spPr>
            <a:xfrm>
              <a:off x="1368995" y="7412084"/>
              <a:ext cx="23575" cy="67627"/>
            </a:xfrm>
            <a:custGeom>
              <a:avLst/>
              <a:gdLst/>
              <a:ahLst/>
              <a:cxnLst/>
              <a:rect l="0" t="0" r="0" b="0"/>
              <a:pathLst>
                <a:path w="23575" h="67627">
                  <a:moveTo>
                    <a:pt x="15717" y="0"/>
                  </a:moveTo>
                  <a:lnTo>
                    <a:pt x="0" y="4364"/>
                  </a:lnTo>
                  <a:lnTo>
                    <a:pt x="0" y="5952"/>
                  </a:lnTo>
                  <a:lnTo>
                    <a:pt x="3333" y="5714"/>
                  </a:lnTo>
                  <a:lnTo>
                    <a:pt x="5714" y="6032"/>
                  </a:lnTo>
                  <a:lnTo>
                    <a:pt x="7065" y="7143"/>
                  </a:lnTo>
                  <a:lnTo>
                    <a:pt x="7700" y="8968"/>
                  </a:lnTo>
                  <a:lnTo>
                    <a:pt x="7858" y="11826"/>
                  </a:lnTo>
                  <a:lnTo>
                    <a:pt x="7858" y="59055"/>
                  </a:lnTo>
                  <a:lnTo>
                    <a:pt x="7462" y="62388"/>
                  </a:lnTo>
                  <a:lnTo>
                    <a:pt x="6271" y="64452"/>
                  </a:lnTo>
                  <a:lnTo>
                    <a:pt x="3890" y="65642"/>
                  </a:lnTo>
                  <a:lnTo>
                    <a:pt x="158" y="66198"/>
                  </a:lnTo>
                  <a:lnTo>
                    <a:pt x="158" y="67627"/>
                  </a:lnTo>
                  <a:lnTo>
                    <a:pt x="23575" y="67627"/>
                  </a:lnTo>
                  <a:lnTo>
                    <a:pt x="23575" y="66198"/>
                  </a:lnTo>
                  <a:lnTo>
                    <a:pt x="19923" y="65801"/>
                  </a:lnTo>
                  <a:lnTo>
                    <a:pt x="17701" y="64769"/>
                  </a:lnTo>
                  <a:lnTo>
                    <a:pt x="16511" y="62785"/>
                  </a:lnTo>
                  <a:lnTo>
                    <a:pt x="16113" y="59372"/>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3377" name="Shape 8117"/>
            <p:cNvSpPr/>
            <p:nvPr/>
          </p:nvSpPr>
          <p:spPr>
            <a:xfrm>
              <a:off x="2703766" y="7422403"/>
              <a:ext cx="26272" cy="58339"/>
            </a:xfrm>
            <a:custGeom>
              <a:avLst/>
              <a:gdLst/>
              <a:ahLst/>
              <a:cxnLst/>
              <a:rect l="0" t="0" r="0" b="0"/>
              <a:pathLst>
                <a:path w="26272" h="58339">
                  <a:moveTo>
                    <a:pt x="13255" y="0"/>
                  </a:moveTo>
                  <a:lnTo>
                    <a:pt x="10873" y="3412"/>
                  </a:lnTo>
                  <a:lnTo>
                    <a:pt x="8810" y="6111"/>
                  </a:lnTo>
                  <a:lnTo>
                    <a:pt x="4286" y="11271"/>
                  </a:lnTo>
                  <a:lnTo>
                    <a:pt x="1348" y="13652"/>
                  </a:lnTo>
                  <a:lnTo>
                    <a:pt x="317" y="14446"/>
                  </a:lnTo>
                  <a:lnTo>
                    <a:pt x="0" y="15239"/>
                  </a:lnTo>
                  <a:lnTo>
                    <a:pt x="317" y="15953"/>
                  </a:lnTo>
                  <a:lnTo>
                    <a:pt x="5635" y="15953"/>
                  </a:lnTo>
                  <a:lnTo>
                    <a:pt x="5635" y="45719"/>
                  </a:lnTo>
                  <a:lnTo>
                    <a:pt x="5793" y="49132"/>
                  </a:lnTo>
                  <a:lnTo>
                    <a:pt x="6350" y="51911"/>
                  </a:lnTo>
                  <a:lnTo>
                    <a:pt x="7143" y="54133"/>
                  </a:lnTo>
                  <a:lnTo>
                    <a:pt x="8255" y="55721"/>
                  </a:lnTo>
                  <a:lnTo>
                    <a:pt x="11191" y="57705"/>
                  </a:lnTo>
                  <a:lnTo>
                    <a:pt x="14683" y="58339"/>
                  </a:lnTo>
                  <a:lnTo>
                    <a:pt x="18097" y="57705"/>
                  </a:lnTo>
                  <a:lnTo>
                    <a:pt x="21272" y="56117"/>
                  </a:lnTo>
                  <a:lnTo>
                    <a:pt x="24130" y="53736"/>
                  </a:lnTo>
                  <a:lnTo>
                    <a:pt x="26272" y="50800"/>
                  </a:lnTo>
                  <a:lnTo>
                    <a:pt x="25002" y="49688"/>
                  </a:lnTo>
                  <a:lnTo>
                    <a:pt x="22780" y="51911"/>
                  </a:lnTo>
                  <a:lnTo>
                    <a:pt x="21113" y="52783"/>
                  </a:lnTo>
                  <a:lnTo>
                    <a:pt x="18969" y="53181"/>
                  </a:lnTo>
                  <a:lnTo>
                    <a:pt x="16827" y="52705"/>
                  </a:lnTo>
                  <a:lnTo>
                    <a:pt x="15398" y="51513"/>
                  </a:lnTo>
                  <a:lnTo>
                    <a:pt x="14128" y="47942"/>
                  </a:lnTo>
                  <a:lnTo>
                    <a:pt x="13890" y="44291"/>
                  </a:lnTo>
                  <a:lnTo>
                    <a:pt x="13890" y="15953"/>
                  </a:lnTo>
                  <a:lnTo>
                    <a:pt x="23971" y="15953"/>
                  </a:lnTo>
                  <a:lnTo>
                    <a:pt x="23971" y="12778"/>
                  </a:lnTo>
                  <a:lnTo>
                    <a:pt x="13890" y="12778"/>
                  </a:lnTo>
                  <a:lnTo>
                    <a:pt x="13890" y="1269"/>
                  </a:lnTo>
                  <a:lnTo>
                    <a:pt x="13811" y="317"/>
                  </a:lnTo>
                  <a:lnTo>
                    <a:pt x="13255" y="0"/>
                  </a:lnTo>
                  <a:close/>
                </a:path>
              </a:pathLst>
            </a:custGeom>
            <a:solidFill>
              <a:srgbClr val="000000"/>
            </a:solidFill>
          </p:spPr>
          <p:txBody>
            <a:bodyPr vert="horz" lIns="91440" tIns="45720" rIns="91440" bIns="45720" anchor="t"/>
            <a:lstStyle/>
            <a:p>
              <a:endParaRPr lang="en-IN"/>
            </a:p>
          </p:txBody>
        </p:sp>
        <p:sp>
          <p:nvSpPr>
            <p:cNvPr id="3378" name="Shape 8118"/>
            <p:cNvSpPr/>
            <p:nvPr/>
          </p:nvSpPr>
          <p:spPr>
            <a:xfrm>
              <a:off x="2561446" y="7412084"/>
              <a:ext cx="45958" cy="68658"/>
            </a:xfrm>
            <a:custGeom>
              <a:avLst/>
              <a:gdLst/>
              <a:ahLst/>
              <a:cxnLst/>
              <a:rect l="0" t="0" r="0" b="0"/>
              <a:pathLst>
                <a:path w="45958" h="68658">
                  <a:moveTo>
                    <a:pt x="38893" y="0"/>
                  </a:moveTo>
                  <a:lnTo>
                    <a:pt x="24288" y="4364"/>
                  </a:lnTo>
                  <a:lnTo>
                    <a:pt x="24288" y="5952"/>
                  </a:lnTo>
                  <a:lnTo>
                    <a:pt x="26670" y="5873"/>
                  </a:lnTo>
                  <a:lnTo>
                    <a:pt x="29210" y="6191"/>
                  </a:lnTo>
                  <a:lnTo>
                    <a:pt x="30480" y="7222"/>
                  </a:lnTo>
                  <a:lnTo>
                    <a:pt x="31036" y="10873"/>
                  </a:lnTo>
                  <a:lnTo>
                    <a:pt x="31036" y="26352"/>
                  </a:lnTo>
                  <a:lnTo>
                    <a:pt x="28655" y="24447"/>
                  </a:lnTo>
                  <a:lnTo>
                    <a:pt x="26193" y="23097"/>
                  </a:lnTo>
                  <a:lnTo>
                    <a:pt x="23495" y="22303"/>
                  </a:lnTo>
                  <a:lnTo>
                    <a:pt x="22693" y="22238"/>
                  </a:lnTo>
                  <a:lnTo>
                    <a:pt x="20796" y="24843"/>
                  </a:lnTo>
                  <a:lnTo>
                    <a:pt x="24288" y="25478"/>
                  </a:lnTo>
                  <a:lnTo>
                    <a:pt x="27384" y="27305"/>
                  </a:lnTo>
                  <a:lnTo>
                    <a:pt x="29766" y="30399"/>
                  </a:lnTo>
                  <a:lnTo>
                    <a:pt x="31036" y="34766"/>
                  </a:lnTo>
                  <a:lnTo>
                    <a:pt x="31036" y="57546"/>
                  </a:lnTo>
                  <a:lnTo>
                    <a:pt x="29925" y="60007"/>
                  </a:lnTo>
                  <a:lnTo>
                    <a:pt x="27861" y="61832"/>
                  </a:lnTo>
                  <a:lnTo>
                    <a:pt x="25241" y="63102"/>
                  </a:lnTo>
                  <a:lnTo>
                    <a:pt x="22225" y="63500"/>
                  </a:lnTo>
                  <a:lnTo>
                    <a:pt x="18971" y="63023"/>
                  </a:lnTo>
                  <a:lnTo>
                    <a:pt x="15796" y="61514"/>
                  </a:lnTo>
                  <a:lnTo>
                    <a:pt x="13017" y="58896"/>
                  </a:lnTo>
                  <a:lnTo>
                    <a:pt x="10716" y="55006"/>
                  </a:lnTo>
                  <a:lnTo>
                    <a:pt x="9128" y="49767"/>
                  </a:lnTo>
                  <a:lnTo>
                    <a:pt x="8572" y="43180"/>
                  </a:lnTo>
                  <a:lnTo>
                    <a:pt x="9128" y="37147"/>
                  </a:lnTo>
                  <a:lnTo>
                    <a:pt x="10557" y="32463"/>
                  </a:lnTo>
                  <a:lnTo>
                    <a:pt x="12621" y="28971"/>
                  </a:lnTo>
                  <a:lnTo>
                    <a:pt x="15161" y="26669"/>
                  </a:lnTo>
                  <a:lnTo>
                    <a:pt x="18018" y="25319"/>
                  </a:lnTo>
                  <a:lnTo>
                    <a:pt x="20796" y="24843"/>
                  </a:lnTo>
                  <a:lnTo>
                    <a:pt x="22693" y="22238"/>
                  </a:lnTo>
                  <a:lnTo>
                    <a:pt x="20558" y="22066"/>
                  </a:lnTo>
                  <a:lnTo>
                    <a:pt x="15161" y="23018"/>
                  </a:lnTo>
                  <a:lnTo>
                    <a:pt x="10318" y="25478"/>
                  </a:lnTo>
                  <a:lnTo>
                    <a:pt x="6191" y="29368"/>
                  </a:lnTo>
                  <a:lnTo>
                    <a:pt x="2937" y="34368"/>
                  </a:lnTo>
                  <a:lnTo>
                    <a:pt x="793" y="40163"/>
                  </a:lnTo>
                  <a:lnTo>
                    <a:pt x="0" y="46433"/>
                  </a:lnTo>
                  <a:lnTo>
                    <a:pt x="635" y="53260"/>
                  </a:lnTo>
                  <a:lnTo>
                    <a:pt x="2302" y="58419"/>
                  </a:lnTo>
                  <a:lnTo>
                    <a:pt x="4762" y="62388"/>
                  </a:lnTo>
                  <a:lnTo>
                    <a:pt x="7620" y="65166"/>
                  </a:lnTo>
                  <a:lnTo>
                    <a:pt x="10636" y="66992"/>
                  </a:lnTo>
                  <a:lnTo>
                    <a:pt x="13573" y="68023"/>
                  </a:lnTo>
                  <a:lnTo>
                    <a:pt x="16113" y="68580"/>
                  </a:lnTo>
                  <a:lnTo>
                    <a:pt x="18097" y="68658"/>
                  </a:lnTo>
                  <a:lnTo>
                    <a:pt x="22940" y="68023"/>
                  </a:lnTo>
                  <a:lnTo>
                    <a:pt x="26511" y="66516"/>
                  </a:lnTo>
                  <a:lnTo>
                    <a:pt x="29131" y="64452"/>
                  </a:lnTo>
                  <a:lnTo>
                    <a:pt x="30877" y="62308"/>
                  </a:lnTo>
                  <a:lnTo>
                    <a:pt x="31036" y="62308"/>
                  </a:lnTo>
                  <a:lnTo>
                    <a:pt x="31036" y="68341"/>
                  </a:lnTo>
                  <a:lnTo>
                    <a:pt x="31432" y="68658"/>
                  </a:lnTo>
                  <a:lnTo>
                    <a:pt x="38893" y="66039"/>
                  </a:lnTo>
                  <a:lnTo>
                    <a:pt x="45958" y="63500"/>
                  </a:lnTo>
                  <a:lnTo>
                    <a:pt x="45958" y="61912"/>
                  </a:lnTo>
                  <a:lnTo>
                    <a:pt x="43180" y="61912"/>
                  </a:lnTo>
                  <a:lnTo>
                    <a:pt x="41355" y="61594"/>
                  </a:lnTo>
                  <a:lnTo>
                    <a:pt x="40243" y="60801"/>
                  </a:lnTo>
                  <a:lnTo>
                    <a:pt x="39608" y="59768"/>
                  </a:lnTo>
                  <a:lnTo>
                    <a:pt x="39370" y="56356"/>
                  </a:lnTo>
                  <a:lnTo>
                    <a:pt x="39370" y="237"/>
                  </a:lnTo>
                  <a:lnTo>
                    <a:pt x="38893" y="0"/>
                  </a:lnTo>
                  <a:close/>
                </a:path>
              </a:pathLst>
            </a:custGeom>
            <a:solidFill>
              <a:srgbClr val="000000"/>
            </a:solidFill>
          </p:spPr>
          <p:txBody>
            <a:bodyPr vert="horz" lIns="91440" tIns="45720" rIns="91440" bIns="45720" anchor="t"/>
            <a:lstStyle/>
            <a:p>
              <a:endParaRPr lang="en-IN"/>
            </a:p>
          </p:txBody>
        </p:sp>
        <p:sp>
          <p:nvSpPr>
            <p:cNvPr id="3379" name="Shape 8119"/>
            <p:cNvSpPr/>
            <p:nvPr/>
          </p:nvSpPr>
          <p:spPr>
            <a:xfrm>
              <a:off x="2513107" y="7434150"/>
              <a:ext cx="43734" cy="46592"/>
            </a:xfrm>
            <a:custGeom>
              <a:avLst/>
              <a:gdLst/>
              <a:ahLst/>
              <a:cxnLst/>
              <a:rect l="0" t="0" r="0" b="0"/>
              <a:pathLst>
                <a:path w="43734" h="46592">
                  <a:moveTo>
                    <a:pt x="21431" y="0"/>
                  </a:moveTo>
                  <a:lnTo>
                    <a:pt x="20637" y="2777"/>
                  </a:lnTo>
                  <a:lnTo>
                    <a:pt x="24843" y="3651"/>
                  </a:lnTo>
                  <a:lnTo>
                    <a:pt x="28336" y="6032"/>
                  </a:lnTo>
                  <a:lnTo>
                    <a:pt x="31114" y="9762"/>
                  </a:lnTo>
                  <a:lnTo>
                    <a:pt x="33178" y="14446"/>
                  </a:lnTo>
                  <a:lnTo>
                    <a:pt x="34368" y="19922"/>
                  </a:lnTo>
                  <a:lnTo>
                    <a:pt x="34766" y="25876"/>
                  </a:lnTo>
                  <a:lnTo>
                    <a:pt x="34289" y="32146"/>
                  </a:lnTo>
                  <a:lnTo>
                    <a:pt x="32861" y="36829"/>
                  </a:lnTo>
                  <a:lnTo>
                    <a:pt x="30876" y="40163"/>
                  </a:lnTo>
                  <a:lnTo>
                    <a:pt x="28336" y="42306"/>
                  </a:lnTo>
                  <a:lnTo>
                    <a:pt x="25717" y="43497"/>
                  </a:lnTo>
                  <a:lnTo>
                    <a:pt x="23097" y="43814"/>
                  </a:lnTo>
                  <a:lnTo>
                    <a:pt x="19050" y="43021"/>
                  </a:lnTo>
                  <a:lnTo>
                    <a:pt x="15875" y="40877"/>
                  </a:lnTo>
                  <a:lnTo>
                    <a:pt x="13413" y="37623"/>
                  </a:lnTo>
                  <a:lnTo>
                    <a:pt x="11588" y="33733"/>
                  </a:lnTo>
                  <a:lnTo>
                    <a:pt x="10318" y="29527"/>
                  </a:lnTo>
                  <a:lnTo>
                    <a:pt x="9525" y="25319"/>
                  </a:lnTo>
                  <a:lnTo>
                    <a:pt x="9127" y="21431"/>
                  </a:lnTo>
                  <a:lnTo>
                    <a:pt x="8968" y="18256"/>
                  </a:lnTo>
                  <a:lnTo>
                    <a:pt x="9207" y="14604"/>
                  </a:lnTo>
                  <a:lnTo>
                    <a:pt x="9842" y="11508"/>
                  </a:lnTo>
                  <a:lnTo>
                    <a:pt x="10953" y="8809"/>
                  </a:lnTo>
                  <a:lnTo>
                    <a:pt x="12382" y="6667"/>
                  </a:lnTo>
                  <a:lnTo>
                    <a:pt x="14207" y="4921"/>
                  </a:lnTo>
                  <a:lnTo>
                    <a:pt x="16192" y="3729"/>
                  </a:lnTo>
                  <a:lnTo>
                    <a:pt x="18334" y="3016"/>
                  </a:lnTo>
                  <a:lnTo>
                    <a:pt x="20637" y="2777"/>
                  </a:lnTo>
                  <a:lnTo>
                    <a:pt x="21431" y="0"/>
                  </a:lnTo>
                  <a:lnTo>
                    <a:pt x="15239" y="872"/>
                  </a:lnTo>
                  <a:lnTo>
                    <a:pt x="10001" y="3333"/>
                  </a:lnTo>
                  <a:lnTo>
                    <a:pt x="5714" y="6984"/>
                  </a:lnTo>
                  <a:lnTo>
                    <a:pt x="2618" y="11667"/>
                  </a:lnTo>
                  <a:lnTo>
                    <a:pt x="635" y="17064"/>
                  </a:lnTo>
                  <a:lnTo>
                    <a:pt x="0" y="23018"/>
                  </a:lnTo>
                  <a:lnTo>
                    <a:pt x="713" y="29368"/>
                  </a:lnTo>
                  <a:lnTo>
                    <a:pt x="2777" y="35003"/>
                  </a:lnTo>
                  <a:lnTo>
                    <a:pt x="6111" y="39766"/>
                  </a:lnTo>
                  <a:lnTo>
                    <a:pt x="10397" y="43417"/>
                  </a:lnTo>
                  <a:lnTo>
                    <a:pt x="15716" y="45719"/>
                  </a:lnTo>
                  <a:lnTo>
                    <a:pt x="21748" y="46592"/>
                  </a:lnTo>
                  <a:lnTo>
                    <a:pt x="28575" y="45481"/>
                  </a:lnTo>
                  <a:lnTo>
                    <a:pt x="34131" y="42623"/>
                  </a:lnTo>
                  <a:lnTo>
                    <a:pt x="38337" y="38417"/>
                  </a:lnTo>
                  <a:lnTo>
                    <a:pt x="41353" y="33496"/>
                  </a:lnTo>
                  <a:lnTo>
                    <a:pt x="43179" y="28098"/>
                  </a:lnTo>
                  <a:lnTo>
                    <a:pt x="43734" y="23018"/>
                  </a:lnTo>
                  <a:lnTo>
                    <a:pt x="43258" y="17858"/>
                  </a:lnTo>
                  <a:lnTo>
                    <a:pt x="42068" y="13334"/>
                  </a:lnTo>
                  <a:lnTo>
                    <a:pt x="40083" y="9366"/>
                  </a:lnTo>
                  <a:lnTo>
                    <a:pt x="3738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380" name="Shape 8120"/>
            <p:cNvSpPr/>
            <p:nvPr/>
          </p:nvSpPr>
          <p:spPr>
            <a:xfrm>
              <a:off x="2325623" y="7434150"/>
              <a:ext cx="23494" cy="45561"/>
            </a:xfrm>
            <a:custGeom>
              <a:avLst/>
              <a:gdLst/>
              <a:ahLst/>
              <a:cxnLst/>
              <a:rect l="0" t="0" r="0" b="0"/>
              <a:pathLst>
                <a:path w="23494" h="45561">
                  <a:moveTo>
                    <a:pt x="15716" y="0"/>
                  </a:moveTo>
                  <a:lnTo>
                    <a:pt x="396" y="5476"/>
                  </a:lnTo>
                  <a:lnTo>
                    <a:pt x="396" y="6984"/>
                  </a:lnTo>
                  <a:lnTo>
                    <a:pt x="4365" y="6587"/>
                  </a:lnTo>
                  <a:lnTo>
                    <a:pt x="5556" y="6667"/>
                  </a:lnTo>
                  <a:lnTo>
                    <a:pt x="6667" y="7381"/>
                  </a:lnTo>
                  <a:lnTo>
                    <a:pt x="7461" y="9127"/>
                  </a:lnTo>
                  <a:lnTo>
                    <a:pt x="7778" y="12541"/>
                  </a:lnTo>
                  <a:lnTo>
                    <a:pt x="7778" y="35479"/>
                  </a:lnTo>
                  <a:lnTo>
                    <a:pt x="7619" y="38734"/>
                  </a:lnTo>
                  <a:lnTo>
                    <a:pt x="7143" y="41116"/>
                  </a:lnTo>
                  <a:lnTo>
                    <a:pt x="6191" y="42623"/>
                  </a:lnTo>
                  <a:lnTo>
                    <a:pt x="4762" y="43497"/>
                  </a:lnTo>
                  <a:lnTo>
                    <a:pt x="2777" y="43893"/>
                  </a:lnTo>
                  <a:lnTo>
                    <a:pt x="0" y="44132"/>
                  </a:lnTo>
                  <a:lnTo>
                    <a:pt x="0" y="45561"/>
                  </a:lnTo>
                  <a:lnTo>
                    <a:pt x="23494" y="45561"/>
                  </a:lnTo>
                  <a:lnTo>
                    <a:pt x="23494" y="44132"/>
                  </a:lnTo>
                  <a:lnTo>
                    <a:pt x="19446" y="43497"/>
                  </a:lnTo>
                  <a:lnTo>
                    <a:pt x="17223" y="42068"/>
                  </a:lnTo>
                  <a:lnTo>
                    <a:pt x="16351" y="39528"/>
                  </a:lnTo>
                  <a:lnTo>
                    <a:pt x="16112" y="35479"/>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381" name="Shape 8121"/>
            <p:cNvSpPr/>
            <p:nvPr/>
          </p:nvSpPr>
          <p:spPr>
            <a:xfrm>
              <a:off x="2285062" y="7434150"/>
              <a:ext cx="40163" cy="46592"/>
            </a:xfrm>
            <a:custGeom>
              <a:avLst/>
              <a:gdLst/>
              <a:ahLst/>
              <a:cxnLst/>
              <a:rect l="0" t="0" r="0" b="0"/>
              <a:pathLst>
                <a:path w="40163" h="46592">
                  <a:moveTo>
                    <a:pt x="18097" y="0"/>
                  </a:moveTo>
                  <a:lnTo>
                    <a:pt x="12858" y="554"/>
                  </a:lnTo>
                  <a:lnTo>
                    <a:pt x="8731" y="1983"/>
                  </a:lnTo>
                  <a:lnTo>
                    <a:pt x="5636" y="4047"/>
                  </a:lnTo>
                  <a:lnTo>
                    <a:pt x="3572" y="6428"/>
                  </a:lnTo>
                  <a:lnTo>
                    <a:pt x="2302" y="8809"/>
                  </a:lnTo>
                  <a:lnTo>
                    <a:pt x="1904" y="11032"/>
                  </a:lnTo>
                  <a:lnTo>
                    <a:pt x="2143" y="12382"/>
                  </a:lnTo>
                  <a:lnTo>
                    <a:pt x="2937" y="13811"/>
                  </a:lnTo>
                  <a:lnTo>
                    <a:pt x="4207" y="14922"/>
                  </a:lnTo>
                  <a:lnTo>
                    <a:pt x="6191" y="15398"/>
                  </a:lnTo>
                  <a:lnTo>
                    <a:pt x="7937" y="15001"/>
                  </a:lnTo>
                  <a:lnTo>
                    <a:pt x="9366" y="13969"/>
                  </a:lnTo>
                  <a:lnTo>
                    <a:pt x="10318" y="12619"/>
                  </a:lnTo>
                  <a:lnTo>
                    <a:pt x="10636" y="11112"/>
                  </a:lnTo>
                  <a:lnTo>
                    <a:pt x="10398" y="9366"/>
                  </a:lnTo>
                  <a:lnTo>
                    <a:pt x="10160" y="7222"/>
                  </a:lnTo>
                  <a:lnTo>
                    <a:pt x="10795" y="5238"/>
                  </a:lnTo>
                  <a:lnTo>
                    <a:pt x="12382" y="3729"/>
                  </a:lnTo>
                  <a:lnTo>
                    <a:pt x="14684" y="2698"/>
                  </a:lnTo>
                  <a:lnTo>
                    <a:pt x="17145" y="2381"/>
                  </a:lnTo>
                  <a:lnTo>
                    <a:pt x="19685" y="2698"/>
                  </a:lnTo>
                  <a:lnTo>
                    <a:pt x="22146" y="3809"/>
                  </a:lnTo>
                  <a:lnTo>
                    <a:pt x="24051" y="6350"/>
                  </a:lnTo>
                  <a:lnTo>
                    <a:pt x="24764" y="10636"/>
                  </a:lnTo>
                  <a:lnTo>
                    <a:pt x="24764" y="16668"/>
                  </a:lnTo>
                  <a:lnTo>
                    <a:pt x="24032" y="16957"/>
                  </a:lnTo>
                  <a:lnTo>
                    <a:pt x="24764" y="19050"/>
                  </a:lnTo>
                  <a:lnTo>
                    <a:pt x="24764" y="33416"/>
                  </a:lnTo>
                  <a:lnTo>
                    <a:pt x="24288" y="36749"/>
                  </a:lnTo>
                  <a:lnTo>
                    <a:pt x="23257" y="37941"/>
                  </a:lnTo>
                  <a:lnTo>
                    <a:pt x="21431" y="39052"/>
                  </a:lnTo>
                  <a:lnTo>
                    <a:pt x="18812" y="40083"/>
                  </a:lnTo>
                  <a:lnTo>
                    <a:pt x="15319" y="40877"/>
                  </a:lnTo>
                  <a:lnTo>
                    <a:pt x="12780" y="40322"/>
                  </a:lnTo>
                  <a:lnTo>
                    <a:pt x="10716" y="38734"/>
                  </a:lnTo>
                  <a:lnTo>
                    <a:pt x="9287" y="36273"/>
                  </a:lnTo>
                  <a:lnTo>
                    <a:pt x="8731" y="33098"/>
                  </a:lnTo>
                  <a:lnTo>
                    <a:pt x="8731" y="32939"/>
                  </a:lnTo>
                  <a:lnTo>
                    <a:pt x="8889" y="31114"/>
                  </a:lnTo>
                  <a:lnTo>
                    <a:pt x="9605" y="28971"/>
                  </a:lnTo>
                  <a:lnTo>
                    <a:pt x="11192" y="26589"/>
                  </a:lnTo>
                  <a:lnTo>
                    <a:pt x="13970" y="24129"/>
                  </a:lnTo>
                  <a:lnTo>
                    <a:pt x="18414" y="21589"/>
                  </a:lnTo>
                  <a:lnTo>
                    <a:pt x="24764" y="19050"/>
                  </a:lnTo>
                  <a:lnTo>
                    <a:pt x="24032" y="16957"/>
                  </a:lnTo>
                  <a:lnTo>
                    <a:pt x="17303" y="19604"/>
                  </a:lnTo>
                  <a:lnTo>
                    <a:pt x="11192" y="22383"/>
                  </a:lnTo>
                  <a:lnTo>
                    <a:pt x="6350" y="25161"/>
                  </a:lnTo>
                  <a:lnTo>
                    <a:pt x="2857" y="28177"/>
                  </a:lnTo>
                  <a:lnTo>
                    <a:pt x="715" y="31828"/>
                  </a:lnTo>
                  <a:lnTo>
                    <a:pt x="0" y="36273"/>
                  </a:lnTo>
                  <a:lnTo>
                    <a:pt x="952" y="40639"/>
                  </a:lnTo>
                  <a:lnTo>
                    <a:pt x="3333" y="43893"/>
                  </a:lnTo>
                  <a:lnTo>
                    <a:pt x="6667" y="45957"/>
                  </a:lnTo>
                  <a:lnTo>
                    <a:pt x="10557" y="46592"/>
                  </a:lnTo>
                  <a:lnTo>
                    <a:pt x="14604" y="45957"/>
                  </a:lnTo>
                  <a:lnTo>
                    <a:pt x="18414" y="44211"/>
                  </a:lnTo>
                  <a:lnTo>
                    <a:pt x="24923" y="39369"/>
                  </a:lnTo>
                  <a:lnTo>
                    <a:pt x="25400" y="42306"/>
                  </a:lnTo>
                  <a:lnTo>
                    <a:pt x="26352" y="44369"/>
                  </a:lnTo>
                  <a:lnTo>
                    <a:pt x="27622" y="45719"/>
                  </a:lnTo>
                  <a:lnTo>
                    <a:pt x="28972" y="46354"/>
                  </a:lnTo>
                  <a:lnTo>
                    <a:pt x="31353" y="46592"/>
                  </a:lnTo>
                  <a:lnTo>
                    <a:pt x="32782" y="46433"/>
                  </a:lnTo>
                  <a:lnTo>
                    <a:pt x="34766" y="45878"/>
                  </a:lnTo>
                  <a:lnTo>
                    <a:pt x="37227" y="44450"/>
                  </a:lnTo>
                  <a:lnTo>
                    <a:pt x="40163" y="41592"/>
                  </a:lnTo>
                  <a:lnTo>
                    <a:pt x="40163" y="39052"/>
                  </a:lnTo>
                  <a:lnTo>
                    <a:pt x="38338" y="40322"/>
                  </a:lnTo>
                  <a:lnTo>
                    <a:pt x="35718" y="40957"/>
                  </a:lnTo>
                  <a:lnTo>
                    <a:pt x="34052" y="40401"/>
                  </a:lnTo>
                  <a:lnTo>
                    <a:pt x="33178" y="39131"/>
                  </a:lnTo>
                  <a:lnTo>
                    <a:pt x="32861" y="35162"/>
                  </a:lnTo>
                  <a:lnTo>
                    <a:pt x="32861" y="15875"/>
                  </a:lnTo>
                  <a:lnTo>
                    <a:pt x="32306" y="9127"/>
                  </a:lnTo>
                  <a:lnTo>
                    <a:pt x="31036" y="5714"/>
                  </a:lnTo>
                  <a:lnTo>
                    <a:pt x="28496" y="2777"/>
                  </a:lnTo>
                  <a:lnTo>
                    <a:pt x="26670" y="1587"/>
                  </a:lnTo>
                  <a:lnTo>
                    <a:pt x="24288"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3382" name="Shape 8122"/>
            <p:cNvSpPr/>
            <p:nvPr/>
          </p:nvSpPr>
          <p:spPr>
            <a:xfrm>
              <a:off x="2124407" y="7434150"/>
              <a:ext cx="39528" cy="46592"/>
            </a:xfrm>
            <a:custGeom>
              <a:avLst/>
              <a:gdLst/>
              <a:ahLst/>
              <a:cxnLst/>
              <a:rect l="0" t="0" r="0" b="0"/>
              <a:pathLst>
                <a:path w="39528" h="46592">
                  <a:moveTo>
                    <a:pt x="20239" y="0"/>
                  </a:moveTo>
                  <a:lnTo>
                    <a:pt x="18018" y="3571"/>
                  </a:lnTo>
                  <a:lnTo>
                    <a:pt x="21431" y="4127"/>
                  </a:lnTo>
                  <a:lnTo>
                    <a:pt x="23812" y="5556"/>
                  </a:lnTo>
                  <a:lnTo>
                    <a:pt x="25479" y="7539"/>
                  </a:lnTo>
                  <a:lnTo>
                    <a:pt x="26511" y="9921"/>
                  </a:lnTo>
                  <a:lnTo>
                    <a:pt x="27543" y="15001"/>
                  </a:lnTo>
                  <a:lnTo>
                    <a:pt x="7143" y="15001"/>
                  </a:lnTo>
                  <a:lnTo>
                    <a:pt x="7858" y="12064"/>
                  </a:lnTo>
                  <a:lnTo>
                    <a:pt x="8731" y="9525"/>
                  </a:lnTo>
                  <a:lnTo>
                    <a:pt x="9842" y="7539"/>
                  </a:lnTo>
                  <a:lnTo>
                    <a:pt x="11192" y="6032"/>
                  </a:lnTo>
                  <a:lnTo>
                    <a:pt x="14287" y="4127"/>
                  </a:lnTo>
                  <a:lnTo>
                    <a:pt x="18018" y="3571"/>
                  </a:lnTo>
                  <a:lnTo>
                    <a:pt x="20239" y="0"/>
                  </a:lnTo>
                  <a:lnTo>
                    <a:pt x="15954" y="476"/>
                  </a:lnTo>
                  <a:lnTo>
                    <a:pt x="11429" y="2222"/>
                  </a:lnTo>
                  <a:lnTo>
                    <a:pt x="7143" y="5317"/>
                  </a:lnTo>
                  <a:lnTo>
                    <a:pt x="3571" y="9921"/>
                  </a:lnTo>
                  <a:lnTo>
                    <a:pt x="1031" y="16192"/>
                  </a:lnTo>
                  <a:lnTo>
                    <a:pt x="0" y="24367"/>
                  </a:lnTo>
                  <a:lnTo>
                    <a:pt x="396" y="29368"/>
                  </a:lnTo>
                  <a:lnTo>
                    <a:pt x="1349" y="33733"/>
                  </a:lnTo>
                  <a:lnTo>
                    <a:pt x="2857" y="37543"/>
                  </a:lnTo>
                  <a:lnTo>
                    <a:pt x="5079" y="40718"/>
                  </a:lnTo>
                  <a:lnTo>
                    <a:pt x="7778" y="43258"/>
                  </a:lnTo>
                  <a:lnTo>
                    <a:pt x="10953" y="45084"/>
                  </a:lnTo>
                  <a:lnTo>
                    <a:pt x="14524" y="46196"/>
                  </a:lnTo>
                  <a:lnTo>
                    <a:pt x="18573" y="46592"/>
                  </a:lnTo>
                  <a:lnTo>
                    <a:pt x="23494" y="45957"/>
                  </a:lnTo>
                  <a:lnTo>
                    <a:pt x="27702" y="44369"/>
                  </a:lnTo>
                  <a:lnTo>
                    <a:pt x="31193" y="42147"/>
                  </a:lnTo>
                  <a:lnTo>
                    <a:pt x="33972" y="39448"/>
                  </a:lnTo>
                  <a:lnTo>
                    <a:pt x="36194" y="36671"/>
                  </a:lnTo>
                  <a:lnTo>
                    <a:pt x="37782" y="33972"/>
                  </a:lnTo>
                  <a:lnTo>
                    <a:pt x="38893" y="31669"/>
                  </a:lnTo>
                  <a:lnTo>
                    <a:pt x="39528" y="30003"/>
                  </a:lnTo>
                  <a:lnTo>
                    <a:pt x="37941" y="29368"/>
                  </a:lnTo>
                  <a:lnTo>
                    <a:pt x="34925" y="33654"/>
                  </a:lnTo>
                  <a:lnTo>
                    <a:pt x="32702" y="35877"/>
                  </a:lnTo>
                  <a:lnTo>
                    <a:pt x="30003" y="37861"/>
                  </a:lnTo>
                  <a:lnTo>
                    <a:pt x="26589" y="39211"/>
                  </a:lnTo>
                  <a:lnTo>
                    <a:pt x="22621" y="39766"/>
                  </a:lnTo>
                  <a:lnTo>
                    <a:pt x="19208" y="39369"/>
                  </a:lnTo>
                  <a:lnTo>
                    <a:pt x="15875" y="38100"/>
                  </a:lnTo>
                  <a:lnTo>
                    <a:pt x="12700" y="35559"/>
                  </a:lnTo>
                  <a:lnTo>
                    <a:pt x="10001" y="31591"/>
                  </a:lnTo>
                  <a:lnTo>
                    <a:pt x="8889" y="28971"/>
                  </a:lnTo>
                  <a:lnTo>
                    <a:pt x="7937" y="25876"/>
                  </a:lnTo>
                  <a:lnTo>
                    <a:pt x="7302" y="22303"/>
                  </a:lnTo>
                  <a:lnTo>
                    <a:pt x="6826" y="18176"/>
                  </a:lnTo>
                  <a:lnTo>
                    <a:pt x="37623" y="18176"/>
                  </a:lnTo>
                  <a:lnTo>
                    <a:pt x="36988" y="13731"/>
                  </a:lnTo>
                  <a:lnTo>
                    <a:pt x="35798" y="9842"/>
                  </a:lnTo>
                  <a:lnTo>
                    <a:pt x="34131" y="6746"/>
                  </a:lnTo>
                  <a:lnTo>
                    <a:pt x="32067" y="4206"/>
                  </a:lnTo>
                  <a:lnTo>
                    <a:pt x="29527" y="2301"/>
                  </a:lnTo>
                  <a:lnTo>
                    <a:pt x="26749"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383" name="Shape 8123"/>
            <p:cNvSpPr/>
            <p:nvPr/>
          </p:nvSpPr>
          <p:spPr>
            <a:xfrm>
              <a:off x="2046541" y="7434150"/>
              <a:ext cx="43735" cy="46592"/>
            </a:xfrm>
            <a:custGeom>
              <a:avLst/>
              <a:gdLst/>
              <a:ahLst/>
              <a:cxnLst/>
              <a:rect l="0" t="0" r="0" b="0"/>
              <a:pathLst>
                <a:path w="43735" h="46592">
                  <a:moveTo>
                    <a:pt x="21431" y="0"/>
                  </a:moveTo>
                  <a:lnTo>
                    <a:pt x="20637" y="2777"/>
                  </a:lnTo>
                  <a:lnTo>
                    <a:pt x="24843" y="3651"/>
                  </a:lnTo>
                  <a:lnTo>
                    <a:pt x="28336" y="6032"/>
                  </a:lnTo>
                  <a:lnTo>
                    <a:pt x="31114" y="9762"/>
                  </a:lnTo>
                  <a:lnTo>
                    <a:pt x="33178" y="14446"/>
                  </a:lnTo>
                  <a:lnTo>
                    <a:pt x="34368" y="19922"/>
                  </a:lnTo>
                  <a:lnTo>
                    <a:pt x="34766" y="25876"/>
                  </a:lnTo>
                  <a:lnTo>
                    <a:pt x="34210" y="32146"/>
                  </a:lnTo>
                  <a:lnTo>
                    <a:pt x="32860" y="36829"/>
                  </a:lnTo>
                  <a:lnTo>
                    <a:pt x="30876" y="40163"/>
                  </a:lnTo>
                  <a:lnTo>
                    <a:pt x="28336" y="42306"/>
                  </a:lnTo>
                  <a:lnTo>
                    <a:pt x="25716" y="43497"/>
                  </a:lnTo>
                  <a:lnTo>
                    <a:pt x="23097" y="43814"/>
                  </a:lnTo>
                  <a:lnTo>
                    <a:pt x="19050" y="43021"/>
                  </a:lnTo>
                  <a:lnTo>
                    <a:pt x="15875" y="40877"/>
                  </a:lnTo>
                  <a:lnTo>
                    <a:pt x="13413" y="37623"/>
                  </a:lnTo>
                  <a:lnTo>
                    <a:pt x="11587" y="33733"/>
                  </a:lnTo>
                  <a:lnTo>
                    <a:pt x="9444" y="25319"/>
                  </a:lnTo>
                  <a:lnTo>
                    <a:pt x="9127" y="21431"/>
                  </a:lnTo>
                  <a:lnTo>
                    <a:pt x="8968" y="18256"/>
                  </a:lnTo>
                  <a:lnTo>
                    <a:pt x="9206" y="14604"/>
                  </a:lnTo>
                  <a:lnTo>
                    <a:pt x="9841" y="11508"/>
                  </a:lnTo>
                  <a:lnTo>
                    <a:pt x="10873" y="8809"/>
                  </a:lnTo>
                  <a:lnTo>
                    <a:pt x="12381" y="6667"/>
                  </a:lnTo>
                  <a:lnTo>
                    <a:pt x="14207" y="4921"/>
                  </a:lnTo>
                  <a:lnTo>
                    <a:pt x="16191" y="3729"/>
                  </a:lnTo>
                  <a:lnTo>
                    <a:pt x="18335" y="3016"/>
                  </a:lnTo>
                  <a:lnTo>
                    <a:pt x="20637" y="2777"/>
                  </a:lnTo>
                  <a:lnTo>
                    <a:pt x="21431" y="0"/>
                  </a:lnTo>
                  <a:lnTo>
                    <a:pt x="15239" y="872"/>
                  </a:lnTo>
                  <a:lnTo>
                    <a:pt x="9999" y="3333"/>
                  </a:lnTo>
                  <a:lnTo>
                    <a:pt x="5714" y="6984"/>
                  </a:lnTo>
                  <a:lnTo>
                    <a:pt x="2618" y="11667"/>
                  </a:lnTo>
                  <a:lnTo>
                    <a:pt x="635" y="17064"/>
                  </a:lnTo>
                  <a:lnTo>
                    <a:pt x="0" y="23018"/>
                  </a:lnTo>
                  <a:lnTo>
                    <a:pt x="713" y="29368"/>
                  </a:lnTo>
                  <a:lnTo>
                    <a:pt x="2777" y="35003"/>
                  </a:lnTo>
                  <a:lnTo>
                    <a:pt x="6111" y="39766"/>
                  </a:lnTo>
                  <a:lnTo>
                    <a:pt x="10397" y="43417"/>
                  </a:lnTo>
                  <a:lnTo>
                    <a:pt x="15716" y="45719"/>
                  </a:lnTo>
                  <a:lnTo>
                    <a:pt x="21747" y="46592"/>
                  </a:lnTo>
                  <a:lnTo>
                    <a:pt x="28575" y="45481"/>
                  </a:lnTo>
                  <a:lnTo>
                    <a:pt x="34131" y="42623"/>
                  </a:lnTo>
                  <a:lnTo>
                    <a:pt x="38337" y="38417"/>
                  </a:lnTo>
                  <a:lnTo>
                    <a:pt x="41353" y="33496"/>
                  </a:lnTo>
                  <a:lnTo>
                    <a:pt x="43178" y="28098"/>
                  </a:lnTo>
                  <a:lnTo>
                    <a:pt x="43735" y="23018"/>
                  </a:lnTo>
                  <a:lnTo>
                    <a:pt x="43258" y="17858"/>
                  </a:lnTo>
                  <a:lnTo>
                    <a:pt x="42068" y="13334"/>
                  </a:lnTo>
                  <a:lnTo>
                    <a:pt x="40083" y="9366"/>
                  </a:lnTo>
                  <a:lnTo>
                    <a:pt x="37385"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384" name="Shape 8124"/>
            <p:cNvSpPr/>
            <p:nvPr/>
          </p:nvSpPr>
          <p:spPr>
            <a:xfrm>
              <a:off x="1695465" y="7434150"/>
              <a:ext cx="39528" cy="46592"/>
            </a:xfrm>
            <a:custGeom>
              <a:avLst/>
              <a:gdLst/>
              <a:ahLst/>
              <a:cxnLst/>
              <a:rect l="0" t="0" r="0" b="0"/>
              <a:pathLst>
                <a:path w="39528" h="46592">
                  <a:moveTo>
                    <a:pt x="20241" y="0"/>
                  </a:moveTo>
                  <a:lnTo>
                    <a:pt x="18017" y="3571"/>
                  </a:lnTo>
                  <a:lnTo>
                    <a:pt x="21431" y="4127"/>
                  </a:lnTo>
                  <a:lnTo>
                    <a:pt x="23892" y="5556"/>
                  </a:lnTo>
                  <a:lnTo>
                    <a:pt x="25480" y="7539"/>
                  </a:lnTo>
                  <a:lnTo>
                    <a:pt x="26511" y="9921"/>
                  </a:lnTo>
                  <a:lnTo>
                    <a:pt x="27542" y="15001"/>
                  </a:lnTo>
                  <a:lnTo>
                    <a:pt x="7143" y="15001"/>
                  </a:lnTo>
                  <a:lnTo>
                    <a:pt x="7857" y="12064"/>
                  </a:lnTo>
                  <a:lnTo>
                    <a:pt x="8731" y="9525"/>
                  </a:lnTo>
                  <a:lnTo>
                    <a:pt x="9842" y="7539"/>
                  </a:lnTo>
                  <a:lnTo>
                    <a:pt x="11192" y="6032"/>
                  </a:lnTo>
                  <a:lnTo>
                    <a:pt x="14287" y="4127"/>
                  </a:lnTo>
                  <a:lnTo>
                    <a:pt x="18017" y="3571"/>
                  </a:lnTo>
                  <a:lnTo>
                    <a:pt x="20241" y="0"/>
                  </a:lnTo>
                  <a:lnTo>
                    <a:pt x="15955" y="476"/>
                  </a:lnTo>
                  <a:lnTo>
                    <a:pt x="11509" y="2222"/>
                  </a:lnTo>
                  <a:lnTo>
                    <a:pt x="7223" y="5317"/>
                  </a:lnTo>
                  <a:lnTo>
                    <a:pt x="3572" y="9921"/>
                  </a:lnTo>
                  <a:lnTo>
                    <a:pt x="1032" y="16192"/>
                  </a:lnTo>
                  <a:lnTo>
                    <a:pt x="0" y="24367"/>
                  </a:lnTo>
                  <a:lnTo>
                    <a:pt x="397" y="29368"/>
                  </a:lnTo>
                  <a:lnTo>
                    <a:pt x="1348" y="33733"/>
                  </a:lnTo>
                  <a:lnTo>
                    <a:pt x="2936" y="37543"/>
                  </a:lnTo>
                  <a:lnTo>
                    <a:pt x="5159" y="40718"/>
                  </a:lnTo>
                  <a:lnTo>
                    <a:pt x="7857" y="43258"/>
                  </a:lnTo>
                  <a:lnTo>
                    <a:pt x="11032" y="45084"/>
                  </a:lnTo>
                  <a:lnTo>
                    <a:pt x="14605" y="46196"/>
                  </a:lnTo>
                  <a:lnTo>
                    <a:pt x="18573" y="46592"/>
                  </a:lnTo>
                  <a:lnTo>
                    <a:pt x="23495" y="45957"/>
                  </a:lnTo>
                  <a:lnTo>
                    <a:pt x="27701" y="44369"/>
                  </a:lnTo>
                  <a:lnTo>
                    <a:pt x="31194" y="42147"/>
                  </a:lnTo>
                  <a:lnTo>
                    <a:pt x="33972" y="39448"/>
                  </a:lnTo>
                  <a:lnTo>
                    <a:pt x="36195" y="36671"/>
                  </a:lnTo>
                  <a:lnTo>
                    <a:pt x="37782" y="33972"/>
                  </a:lnTo>
                  <a:lnTo>
                    <a:pt x="38893" y="31669"/>
                  </a:lnTo>
                  <a:lnTo>
                    <a:pt x="39528" y="30003"/>
                  </a:lnTo>
                  <a:lnTo>
                    <a:pt x="37941" y="29368"/>
                  </a:lnTo>
                  <a:lnTo>
                    <a:pt x="36671" y="31352"/>
                  </a:lnTo>
                  <a:lnTo>
                    <a:pt x="34925" y="33654"/>
                  </a:lnTo>
                  <a:lnTo>
                    <a:pt x="32702" y="35877"/>
                  </a:lnTo>
                  <a:lnTo>
                    <a:pt x="30003" y="37861"/>
                  </a:lnTo>
                  <a:lnTo>
                    <a:pt x="26670" y="39211"/>
                  </a:lnTo>
                  <a:lnTo>
                    <a:pt x="22622" y="39766"/>
                  </a:lnTo>
                  <a:lnTo>
                    <a:pt x="19288" y="39369"/>
                  </a:lnTo>
                  <a:lnTo>
                    <a:pt x="15875" y="38100"/>
                  </a:lnTo>
                  <a:lnTo>
                    <a:pt x="12700" y="35559"/>
                  </a:lnTo>
                  <a:lnTo>
                    <a:pt x="10001" y="31591"/>
                  </a:lnTo>
                  <a:lnTo>
                    <a:pt x="8889" y="28971"/>
                  </a:lnTo>
                  <a:lnTo>
                    <a:pt x="8017" y="25876"/>
                  </a:lnTo>
                  <a:lnTo>
                    <a:pt x="7302" y="22303"/>
                  </a:lnTo>
                  <a:lnTo>
                    <a:pt x="6826" y="18176"/>
                  </a:lnTo>
                  <a:lnTo>
                    <a:pt x="37703" y="18176"/>
                  </a:lnTo>
                  <a:lnTo>
                    <a:pt x="36988" y="13731"/>
                  </a:lnTo>
                  <a:lnTo>
                    <a:pt x="35877" y="9842"/>
                  </a:lnTo>
                  <a:lnTo>
                    <a:pt x="34211" y="6746"/>
                  </a:lnTo>
                  <a:lnTo>
                    <a:pt x="32067" y="4206"/>
                  </a:lnTo>
                  <a:lnTo>
                    <a:pt x="29607" y="2301"/>
                  </a:lnTo>
                  <a:lnTo>
                    <a:pt x="26748"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385" name="Shape 8125"/>
            <p:cNvSpPr/>
            <p:nvPr/>
          </p:nvSpPr>
          <p:spPr>
            <a:xfrm>
              <a:off x="1475755" y="7434150"/>
              <a:ext cx="40163" cy="46592"/>
            </a:xfrm>
            <a:custGeom>
              <a:avLst/>
              <a:gdLst/>
              <a:ahLst/>
              <a:cxnLst/>
              <a:rect l="0" t="0" r="0" b="0"/>
              <a:pathLst>
                <a:path w="40163" h="46592">
                  <a:moveTo>
                    <a:pt x="18017" y="0"/>
                  </a:moveTo>
                  <a:lnTo>
                    <a:pt x="12858" y="554"/>
                  </a:lnTo>
                  <a:lnTo>
                    <a:pt x="8731" y="1983"/>
                  </a:lnTo>
                  <a:lnTo>
                    <a:pt x="5636" y="4047"/>
                  </a:lnTo>
                  <a:lnTo>
                    <a:pt x="3571" y="6428"/>
                  </a:lnTo>
                  <a:lnTo>
                    <a:pt x="2302" y="8809"/>
                  </a:lnTo>
                  <a:lnTo>
                    <a:pt x="1905" y="11032"/>
                  </a:lnTo>
                  <a:lnTo>
                    <a:pt x="2857" y="13811"/>
                  </a:lnTo>
                  <a:lnTo>
                    <a:pt x="4207" y="14922"/>
                  </a:lnTo>
                  <a:lnTo>
                    <a:pt x="6191" y="15398"/>
                  </a:lnTo>
                  <a:lnTo>
                    <a:pt x="7937" y="15001"/>
                  </a:lnTo>
                  <a:lnTo>
                    <a:pt x="9366" y="13969"/>
                  </a:lnTo>
                  <a:lnTo>
                    <a:pt x="10318" y="12619"/>
                  </a:lnTo>
                  <a:lnTo>
                    <a:pt x="10636" y="11112"/>
                  </a:lnTo>
                  <a:lnTo>
                    <a:pt x="10398" y="9366"/>
                  </a:lnTo>
                  <a:lnTo>
                    <a:pt x="10160" y="7222"/>
                  </a:lnTo>
                  <a:lnTo>
                    <a:pt x="10715" y="5238"/>
                  </a:lnTo>
                  <a:lnTo>
                    <a:pt x="12382" y="3729"/>
                  </a:lnTo>
                  <a:lnTo>
                    <a:pt x="14683" y="2698"/>
                  </a:lnTo>
                  <a:lnTo>
                    <a:pt x="17145" y="2381"/>
                  </a:lnTo>
                  <a:lnTo>
                    <a:pt x="19685" y="2698"/>
                  </a:lnTo>
                  <a:lnTo>
                    <a:pt x="22146" y="3809"/>
                  </a:lnTo>
                  <a:lnTo>
                    <a:pt x="24051" y="6350"/>
                  </a:lnTo>
                  <a:lnTo>
                    <a:pt x="24765" y="10636"/>
                  </a:lnTo>
                  <a:lnTo>
                    <a:pt x="24765" y="16668"/>
                  </a:lnTo>
                  <a:lnTo>
                    <a:pt x="24024" y="16960"/>
                  </a:lnTo>
                  <a:lnTo>
                    <a:pt x="24765" y="19050"/>
                  </a:lnTo>
                  <a:lnTo>
                    <a:pt x="24765" y="33416"/>
                  </a:lnTo>
                  <a:lnTo>
                    <a:pt x="24208" y="36749"/>
                  </a:lnTo>
                  <a:lnTo>
                    <a:pt x="23177" y="37941"/>
                  </a:lnTo>
                  <a:lnTo>
                    <a:pt x="21431" y="39052"/>
                  </a:lnTo>
                  <a:lnTo>
                    <a:pt x="18811" y="40083"/>
                  </a:lnTo>
                  <a:lnTo>
                    <a:pt x="15240" y="40877"/>
                  </a:lnTo>
                  <a:lnTo>
                    <a:pt x="12700" y="40322"/>
                  </a:lnTo>
                  <a:lnTo>
                    <a:pt x="10636" y="38734"/>
                  </a:lnTo>
                  <a:lnTo>
                    <a:pt x="9286" y="36273"/>
                  </a:lnTo>
                  <a:lnTo>
                    <a:pt x="8731" y="33098"/>
                  </a:lnTo>
                  <a:lnTo>
                    <a:pt x="8731" y="32939"/>
                  </a:lnTo>
                  <a:lnTo>
                    <a:pt x="8890" y="31114"/>
                  </a:lnTo>
                  <a:lnTo>
                    <a:pt x="9605" y="28971"/>
                  </a:lnTo>
                  <a:lnTo>
                    <a:pt x="11192" y="26589"/>
                  </a:lnTo>
                  <a:lnTo>
                    <a:pt x="13970" y="24129"/>
                  </a:lnTo>
                  <a:lnTo>
                    <a:pt x="15955" y="22859"/>
                  </a:lnTo>
                  <a:lnTo>
                    <a:pt x="18415" y="21589"/>
                  </a:lnTo>
                  <a:lnTo>
                    <a:pt x="24765" y="19050"/>
                  </a:lnTo>
                  <a:lnTo>
                    <a:pt x="24024" y="16960"/>
                  </a:lnTo>
                  <a:lnTo>
                    <a:pt x="17303" y="19604"/>
                  </a:lnTo>
                  <a:lnTo>
                    <a:pt x="11192" y="22383"/>
                  </a:lnTo>
                  <a:lnTo>
                    <a:pt x="6350" y="25161"/>
                  </a:lnTo>
                  <a:lnTo>
                    <a:pt x="2857" y="28177"/>
                  </a:lnTo>
                  <a:lnTo>
                    <a:pt x="715" y="31828"/>
                  </a:lnTo>
                  <a:lnTo>
                    <a:pt x="0" y="36273"/>
                  </a:lnTo>
                  <a:lnTo>
                    <a:pt x="952" y="40639"/>
                  </a:lnTo>
                  <a:lnTo>
                    <a:pt x="3255" y="43893"/>
                  </a:lnTo>
                  <a:lnTo>
                    <a:pt x="6667" y="45957"/>
                  </a:lnTo>
                  <a:lnTo>
                    <a:pt x="10557" y="46592"/>
                  </a:lnTo>
                  <a:lnTo>
                    <a:pt x="14605" y="45957"/>
                  </a:lnTo>
                  <a:lnTo>
                    <a:pt x="18415" y="44211"/>
                  </a:lnTo>
                  <a:lnTo>
                    <a:pt x="24923" y="39369"/>
                  </a:lnTo>
                  <a:lnTo>
                    <a:pt x="25400" y="42306"/>
                  </a:lnTo>
                  <a:lnTo>
                    <a:pt x="26352" y="44369"/>
                  </a:lnTo>
                  <a:lnTo>
                    <a:pt x="27622" y="45719"/>
                  </a:lnTo>
                  <a:lnTo>
                    <a:pt x="28971" y="46354"/>
                  </a:lnTo>
                  <a:lnTo>
                    <a:pt x="31352" y="46592"/>
                  </a:lnTo>
                  <a:lnTo>
                    <a:pt x="32782" y="46433"/>
                  </a:lnTo>
                  <a:lnTo>
                    <a:pt x="34766" y="45878"/>
                  </a:lnTo>
                  <a:lnTo>
                    <a:pt x="37227" y="44450"/>
                  </a:lnTo>
                  <a:lnTo>
                    <a:pt x="40163" y="41592"/>
                  </a:lnTo>
                  <a:lnTo>
                    <a:pt x="40163" y="39052"/>
                  </a:lnTo>
                  <a:lnTo>
                    <a:pt x="38338" y="40322"/>
                  </a:lnTo>
                  <a:lnTo>
                    <a:pt x="35718" y="40957"/>
                  </a:lnTo>
                  <a:lnTo>
                    <a:pt x="33972" y="40401"/>
                  </a:lnTo>
                  <a:lnTo>
                    <a:pt x="33178" y="39131"/>
                  </a:lnTo>
                  <a:lnTo>
                    <a:pt x="32782" y="35162"/>
                  </a:lnTo>
                  <a:lnTo>
                    <a:pt x="32782" y="15875"/>
                  </a:lnTo>
                  <a:lnTo>
                    <a:pt x="32305" y="9127"/>
                  </a:lnTo>
                  <a:lnTo>
                    <a:pt x="30956" y="5714"/>
                  </a:lnTo>
                  <a:lnTo>
                    <a:pt x="28416" y="2777"/>
                  </a:lnTo>
                  <a:lnTo>
                    <a:pt x="26590"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3386" name="Shape 8126"/>
            <p:cNvSpPr/>
            <p:nvPr/>
          </p:nvSpPr>
          <p:spPr>
            <a:xfrm>
              <a:off x="1326212" y="7434150"/>
              <a:ext cx="40084" cy="46592"/>
            </a:xfrm>
            <a:custGeom>
              <a:avLst/>
              <a:gdLst/>
              <a:ahLst/>
              <a:cxnLst/>
              <a:rect l="0" t="0" r="0" b="0"/>
              <a:pathLst>
                <a:path w="40084" h="46592">
                  <a:moveTo>
                    <a:pt x="18018" y="0"/>
                  </a:moveTo>
                  <a:lnTo>
                    <a:pt x="12858" y="554"/>
                  </a:lnTo>
                  <a:lnTo>
                    <a:pt x="8731" y="1983"/>
                  </a:lnTo>
                  <a:lnTo>
                    <a:pt x="5634" y="4047"/>
                  </a:lnTo>
                  <a:lnTo>
                    <a:pt x="3492" y="6428"/>
                  </a:lnTo>
                  <a:lnTo>
                    <a:pt x="2301" y="8809"/>
                  </a:lnTo>
                  <a:lnTo>
                    <a:pt x="1904" y="11032"/>
                  </a:lnTo>
                  <a:lnTo>
                    <a:pt x="2857" y="13811"/>
                  </a:lnTo>
                  <a:lnTo>
                    <a:pt x="4127" y="14922"/>
                  </a:lnTo>
                  <a:lnTo>
                    <a:pt x="6112" y="15398"/>
                  </a:lnTo>
                  <a:lnTo>
                    <a:pt x="7937" y="15001"/>
                  </a:lnTo>
                  <a:lnTo>
                    <a:pt x="9366" y="13969"/>
                  </a:lnTo>
                  <a:lnTo>
                    <a:pt x="10238" y="12619"/>
                  </a:lnTo>
                  <a:lnTo>
                    <a:pt x="10557" y="11112"/>
                  </a:lnTo>
                  <a:lnTo>
                    <a:pt x="10318" y="9366"/>
                  </a:lnTo>
                  <a:lnTo>
                    <a:pt x="10081" y="7222"/>
                  </a:lnTo>
                  <a:lnTo>
                    <a:pt x="10716" y="5238"/>
                  </a:lnTo>
                  <a:lnTo>
                    <a:pt x="12382" y="3729"/>
                  </a:lnTo>
                  <a:lnTo>
                    <a:pt x="14684" y="2698"/>
                  </a:lnTo>
                  <a:lnTo>
                    <a:pt x="17145" y="2381"/>
                  </a:lnTo>
                  <a:lnTo>
                    <a:pt x="19606" y="2698"/>
                  </a:lnTo>
                  <a:lnTo>
                    <a:pt x="22066" y="3809"/>
                  </a:lnTo>
                  <a:lnTo>
                    <a:pt x="23971" y="6350"/>
                  </a:lnTo>
                  <a:lnTo>
                    <a:pt x="24764" y="10636"/>
                  </a:lnTo>
                  <a:lnTo>
                    <a:pt x="24764" y="16668"/>
                  </a:lnTo>
                  <a:lnTo>
                    <a:pt x="24024" y="16960"/>
                  </a:lnTo>
                  <a:lnTo>
                    <a:pt x="24764" y="19050"/>
                  </a:lnTo>
                  <a:lnTo>
                    <a:pt x="24764" y="33416"/>
                  </a:lnTo>
                  <a:lnTo>
                    <a:pt x="24209" y="36749"/>
                  </a:lnTo>
                  <a:lnTo>
                    <a:pt x="23177" y="37941"/>
                  </a:lnTo>
                  <a:lnTo>
                    <a:pt x="21351" y="39052"/>
                  </a:lnTo>
                  <a:lnTo>
                    <a:pt x="20320" y="39528"/>
                  </a:lnTo>
                  <a:lnTo>
                    <a:pt x="18732" y="40083"/>
                  </a:lnTo>
                  <a:lnTo>
                    <a:pt x="15239" y="40877"/>
                  </a:lnTo>
                  <a:lnTo>
                    <a:pt x="12700" y="40322"/>
                  </a:lnTo>
                  <a:lnTo>
                    <a:pt x="10636" y="38734"/>
                  </a:lnTo>
                  <a:lnTo>
                    <a:pt x="9207" y="36273"/>
                  </a:lnTo>
                  <a:lnTo>
                    <a:pt x="8731" y="33098"/>
                  </a:lnTo>
                  <a:lnTo>
                    <a:pt x="8731" y="32939"/>
                  </a:lnTo>
                  <a:lnTo>
                    <a:pt x="8889" y="31114"/>
                  </a:lnTo>
                  <a:lnTo>
                    <a:pt x="9525" y="28971"/>
                  </a:lnTo>
                  <a:lnTo>
                    <a:pt x="11112" y="26589"/>
                  </a:lnTo>
                  <a:lnTo>
                    <a:pt x="13970" y="24129"/>
                  </a:lnTo>
                  <a:lnTo>
                    <a:pt x="15953" y="22859"/>
                  </a:lnTo>
                  <a:lnTo>
                    <a:pt x="18414" y="21589"/>
                  </a:lnTo>
                  <a:lnTo>
                    <a:pt x="21351" y="20319"/>
                  </a:lnTo>
                  <a:lnTo>
                    <a:pt x="24764" y="19050"/>
                  </a:lnTo>
                  <a:lnTo>
                    <a:pt x="24024" y="16960"/>
                  </a:lnTo>
                  <a:lnTo>
                    <a:pt x="17303" y="19604"/>
                  </a:lnTo>
                  <a:lnTo>
                    <a:pt x="11112" y="22383"/>
                  </a:lnTo>
                  <a:lnTo>
                    <a:pt x="6269" y="25161"/>
                  </a:lnTo>
                  <a:lnTo>
                    <a:pt x="2778" y="28177"/>
                  </a:lnTo>
                  <a:lnTo>
                    <a:pt x="713" y="31828"/>
                  </a:lnTo>
                  <a:lnTo>
                    <a:pt x="0" y="36273"/>
                  </a:lnTo>
                  <a:lnTo>
                    <a:pt x="872" y="40639"/>
                  </a:lnTo>
                  <a:lnTo>
                    <a:pt x="3253" y="43893"/>
                  </a:lnTo>
                  <a:lnTo>
                    <a:pt x="6588" y="45957"/>
                  </a:lnTo>
                  <a:lnTo>
                    <a:pt x="10477" y="46592"/>
                  </a:lnTo>
                  <a:lnTo>
                    <a:pt x="14526" y="45957"/>
                  </a:lnTo>
                  <a:lnTo>
                    <a:pt x="18334" y="44211"/>
                  </a:lnTo>
                  <a:lnTo>
                    <a:pt x="21828" y="41829"/>
                  </a:lnTo>
                  <a:lnTo>
                    <a:pt x="24844" y="39369"/>
                  </a:lnTo>
                  <a:lnTo>
                    <a:pt x="25400" y="42306"/>
                  </a:lnTo>
                  <a:lnTo>
                    <a:pt x="26352" y="44369"/>
                  </a:lnTo>
                  <a:lnTo>
                    <a:pt x="27622" y="45719"/>
                  </a:lnTo>
                  <a:lnTo>
                    <a:pt x="28892" y="46354"/>
                  </a:lnTo>
                  <a:lnTo>
                    <a:pt x="31273" y="46592"/>
                  </a:lnTo>
                  <a:lnTo>
                    <a:pt x="32782" y="46433"/>
                  </a:lnTo>
                  <a:lnTo>
                    <a:pt x="34687" y="45878"/>
                  </a:lnTo>
                  <a:lnTo>
                    <a:pt x="37147" y="44450"/>
                  </a:lnTo>
                  <a:lnTo>
                    <a:pt x="40084" y="41592"/>
                  </a:lnTo>
                  <a:lnTo>
                    <a:pt x="40084" y="39052"/>
                  </a:lnTo>
                  <a:lnTo>
                    <a:pt x="38258" y="40322"/>
                  </a:lnTo>
                  <a:lnTo>
                    <a:pt x="35638" y="40957"/>
                  </a:lnTo>
                  <a:lnTo>
                    <a:pt x="33972" y="40401"/>
                  </a:lnTo>
                  <a:lnTo>
                    <a:pt x="33099" y="39131"/>
                  </a:lnTo>
                  <a:lnTo>
                    <a:pt x="32782" y="35162"/>
                  </a:lnTo>
                  <a:lnTo>
                    <a:pt x="32782" y="15875"/>
                  </a:lnTo>
                  <a:lnTo>
                    <a:pt x="32226" y="9127"/>
                  </a:lnTo>
                  <a:lnTo>
                    <a:pt x="30956" y="5714"/>
                  </a:lnTo>
                  <a:lnTo>
                    <a:pt x="28416" y="2777"/>
                  </a:lnTo>
                  <a:lnTo>
                    <a:pt x="26591" y="1587"/>
                  </a:lnTo>
                  <a:lnTo>
                    <a:pt x="24209" y="79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3387" name="Shape 8127"/>
            <p:cNvSpPr/>
            <p:nvPr/>
          </p:nvSpPr>
          <p:spPr>
            <a:xfrm>
              <a:off x="1282397" y="7434150"/>
              <a:ext cx="39528" cy="46592"/>
            </a:xfrm>
            <a:custGeom>
              <a:avLst/>
              <a:gdLst/>
              <a:ahLst/>
              <a:cxnLst/>
              <a:rect l="0" t="0" r="0" b="0"/>
              <a:pathLst>
                <a:path w="39528" h="46592">
                  <a:moveTo>
                    <a:pt x="20241" y="0"/>
                  </a:moveTo>
                  <a:lnTo>
                    <a:pt x="18018" y="3571"/>
                  </a:lnTo>
                  <a:lnTo>
                    <a:pt x="21431" y="4127"/>
                  </a:lnTo>
                  <a:lnTo>
                    <a:pt x="23812" y="5556"/>
                  </a:lnTo>
                  <a:lnTo>
                    <a:pt x="25478" y="7539"/>
                  </a:lnTo>
                  <a:lnTo>
                    <a:pt x="26511" y="9921"/>
                  </a:lnTo>
                  <a:lnTo>
                    <a:pt x="27543" y="15001"/>
                  </a:lnTo>
                  <a:lnTo>
                    <a:pt x="7143" y="15001"/>
                  </a:lnTo>
                  <a:lnTo>
                    <a:pt x="7858" y="12064"/>
                  </a:lnTo>
                  <a:lnTo>
                    <a:pt x="8731" y="9525"/>
                  </a:lnTo>
                  <a:lnTo>
                    <a:pt x="9842" y="7539"/>
                  </a:lnTo>
                  <a:lnTo>
                    <a:pt x="11191" y="6032"/>
                  </a:lnTo>
                  <a:lnTo>
                    <a:pt x="14287" y="4127"/>
                  </a:lnTo>
                  <a:lnTo>
                    <a:pt x="18018" y="3571"/>
                  </a:lnTo>
                  <a:lnTo>
                    <a:pt x="20241" y="0"/>
                  </a:lnTo>
                  <a:lnTo>
                    <a:pt x="15953" y="476"/>
                  </a:lnTo>
                  <a:lnTo>
                    <a:pt x="11429" y="2222"/>
                  </a:lnTo>
                  <a:lnTo>
                    <a:pt x="7143" y="5317"/>
                  </a:lnTo>
                  <a:lnTo>
                    <a:pt x="3572" y="9921"/>
                  </a:lnTo>
                  <a:lnTo>
                    <a:pt x="1031" y="16192"/>
                  </a:lnTo>
                  <a:lnTo>
                    <a:pt x="0" y="24367"/>
                  </a:lnTo>
                  <a:lnTo>
                    <a:pt x="397" y="29368"/>
                  </a:lnTo>
                  <a:lnTo>
                    <a:pt x="1349" y="33733"/>
                  </a:lnTo>
                  <a:lnTo>
                    <a:pt x="2857" y="37543"/>
                  </a:lnTo>
                  <a:lnTo>
                    <a:pt x="5079" y="40718"/>
                  </a:lnTo>
                  <a:lnTo>
                    <a:pt x="7778" y="43258"/>
                  </a:lnTo>
                  <a:lnTo>
                    <a:pt x="10953" y="45084"/>
                  </a:lnTo>
                  <a:lnTo>
                    <a:pt x="14524" y="46196"/>
                  </a:lnTo>
                  <a:lnTo>
                    <a:pt x="18573" y="46592"/>
                  </a:lnTo>
                  <a:lnTo>
                    <a:pt x="23494" y="45957"/>
                  </a:lnTo>
                  <a:lnTo>
                    <a:pt x="27702" y="44369"/>
                  </a:lnTo>
                  <a:lnTo>
                    <a:pt x="31193" y="42147"/>
                  </a:lnTo>
                  <a:lnTo>
                    <a:pt x="33972" y="39448"/>
                  </a:lnTo>
                  <a:lnTo>
                    <a:pt x="36194" y="36671"/>
                  </a:lnTo>
                  <a:lnTo>
                    <a:pt x="37782" y="33972"/>
                  </a:lnTo>
                  <a:lnTo>
                    <a:pt x="38893" y="31669"/>
                  </a:lnTo>
                  <a:lnTo>
                    <a:pt x="39528" y="30003"/>
                  </a:lnTo>
                  <a:lnTo>
                    <a:pt x="37941" y="29368"/>
                  </a:lnTo>
                  <a:lnTo>
                    <a:pt x="34925" y="33654"/>
                  </a:lnTo>
                  <a:lnTo>
                    <a:pt x="32702" y="35877"/>
                  </a:lnTo>
                  <a:lnTo>
                    <a:pt x="30003" y="37861"/>
                  </a:lnTo>
                  <a:lnTo>
                    <a:pt x="26591" y="39211"/>
                  </a:lnTo>
                  <a:lnTo>
                    <a:pt x="22622" y="39766"/>
                  </a:lnTo>
                  <a:lnTo>
                    <a:pt x="19208" y="39369"/>
                  </a:lnTo>
                  <a:lnTo>
                    <a:pt x="15875" y="38100"/>
                  </a:lnTo>
                  <a:lnTo>
                    <a:pt x="12700" y="35559"/>
                  </a:lnTo>
                  <a:lnTo>
                    <a:pt x="10001" y="31591"/>
                  </a:lnTo>
                  <a:lnTo>
                    <a:pt x="8889" y="28971"/>
                  </a:lnTo>
                  <a:lnTo>
                    <a:pt x="7937" y="25876"/>
                  </a:lnTo>
                  <a:lnTo>
                    <a:pt x="7302" y="22303"/>
                  </a:lnTo>
                  <a:lnTo>
                    <a:pt x="6826" y="18176"/>
                  </a:lnTo>
                  <a:lnTo>
                    <a:pt x="37623" y="18176"/>
                  </a:lnTo>
                  <a:lnTo>
                    <a:pt x="36988" y="13731"/>
                  </a:lnTo>
                  <a:lnTo>
                    <a:pt x="35797" y="9842"/>
                  </a:lnTo>
                  <a:lnTo>
                    <a:pt x="34131" y="6746"/>
                  </a:lnTo>
                  <a:lnTo>
                    <a:pt x="32067" y="4206"/>
                  </a:lnTo>
                  <a:lnTo>
                    <a:pt x="29527"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388" name="Shape 8128"/>
            <p:cNvSpPr/>
            <p:nvPr/>
          </p:nvSpPr>
          <p:spPr>
            <a:xfrm>
              <a:off x="1925891" y="7435181"/>
              <a:ext cx="66675" cy="45958"/>
            </a:xfrm>
            <a:custGeom>
              <a:avLst/>
              <a:gdLst/>
              <a:ahLst/>
              <a:cxnLst/>
              <a:rect l="0" t="0" r="0" b="0"/>
              <a:pathLst>
                <a:path w="66675" h="45958">
                  <a:moveTo>
                    <a:pt x="0" y="0"/>
                  </a:moveTo>
                  <a:lnTo>
                    <a:pt x="0" y="1508"/>
                  </a:lnTo>
                  <a:lnTo>
                    <a:pt x="1587" y="1826"/>
                  </a:lnTo>
                  <a:lnTo>
                    <a:pt x="2856" y="2937"/>
                  </a:lnTo>
                  <a:lnTo>
                    <a:pt x="3968" y="4762"/>
                  </a:lnTo>
                  <a:lnTo>
                    <a:pt x="5237" y="7700"/>
                  </a:lnTo>
                  <a:lnTo>
                    <a:pt x="18652" y="41592"/>
                  </a:lnTo>
                  <a:lnTo>
                    <a:pt x="19524" y="43656"/>
                  </a:lnTo>
                  <a:lnTo>
                    <a:pt x="20160" y="45006"/>
                  </a:lnTo>
                  <a:lnTo>
                    <a:pt x="21192" y="45958"/>
                  </a:lnTo>
                  <a:lnTo>
                    <a:pt x="22144" y="45084"/>
                  </a:lnTo>
                  <a:lnTo>
                    <a:pt x="22780" y="43894"/>
                  </a:lnTo>
                  <a:lnTo>
                    <a:pt x="23653" y="42068"/>
                  </a:lnTo>
                  <a:lnTo>
                    <a:pt x="34766" y="18336"/>
                  </a:lnTo>
                  <a:lnTo>
                    <a:pt x="43814" y="41672"/>
                  </a:lnTo>
                  <a:lnTo>
                    <a:pt x="44687" y="43814"/>
                  </a:lnTo>
                  <a:lnTo>
                    <a:pt x="45243" y="45164"/>
                  </a:lnTo>
                  <a:lnTo>
                    <a:pt x="45718" y="45800"/>
                  </a:lnTo>
                  <a:lnTo>
                    <a:pt x="46196" y="45958"/>
                  </a:lnTo>
                  <a:lnTo>
                    <a:pt x="46751" y="45800"/>
                  </a:lnTo>
                  <a:lnTo>
                    <a:pt x="47306" y="45006"/>
                  </a:lnTo>
                  <a:lnTo>
                    <a:pt x="48021" y="43497"/>
                  </a:lnTo>
                  <a:lnTo>
                    <a:pt x="48973" y="41116"/>
                  </a:lnTo>
                  <a:lnTo>
                    <a:pt x="62626" y="6826"/>
                  </a:lnTo>
                  <a:lnTo>
                    <a:pt x="63578" y="4525"/>
                  </a:lnTo>
                  <a:lnTo>
                    <a:pt x="64372" y="3016"/>
                  </a:lnTo>
                  <a:lnTo>
                    <a:pt x="66675" y="1508"/>
                  </a:lnTo>
                  <a:lnTo>
                    <a:pt x="66675" y="0"/>
                  </a:lnTo>
                  <a:lnTo>
                    <a:pt x="54530" y="0"/>
                  </a:lnTo>
                  <a:lnTo>
                    <a:pt x="54530" y="1508"/>
                  </a:lnTo>
                  <a:lnTo>
                    <a:pt x="57624" y="2381"/>
                  </a:lnTo>
                  <a:lnTo>
                    <a:pt x="58578" y="3333"/>
                  </a:lnTo>
                  <a:lnTo>
                    <a:pt x="58896" y="4762"/>
                  </a:lnTo>
                  <a:lnTo>
                    <a:pt x="58418" y="7461"/>
                  </a:lnTo>
                  <a:lnTo>
                    <a:pt x="57150" y="11112"/>
                  </a:lnTo>
                  <a:lnTo>
                    <a:pt x="48260" y="33100"/>
                  </a:lnTo>
                  <a:lnTo>
                    <a:pt x="40322" y="11906"/>
                  </a:lnTo>
                  <a:lnTo>
                    <a:pt x="39368" y="9446"/>
                  </a:lnTo>
                  <a:lnTo>
                    <a:pt x="38735" y="7700"/>
                  </a:lnTo>
                  <a:lnTo>
                    <a:pt x="38258" y="5159"/>
                  </a:lnTo>
                  <a:lnTo>
                    <a:pt x="38735" y="3413"/>
                  </a:lnTo>
                  <a:lnTo>
                    <a:pt x="39925" y="2381"/>
                  </a:lnTo>
                  <a:lnTo>
                    <a:pt x="41749" y="1826"/>
                  </a:lnTo>
                  <a:lnTo>
                    <a:pt x="43972" y="1508"/>
                  </a:lnTo>
                  <a:lnTo>
                    <a:pt x="43972" y="0"/>
                  </a:lnTo>
                  <a:lnTo>
                    <a:pt x="23891" y="0"/>
                  </a:lnTo>
                  <a:lnTo>
                    <a:pt x="23891" y="1508"/>
                  </a:lnTo>
                  <a:lnTo>
                    <a:pt x="27146" y="2381"/>
                  </a:lnTo>
                  <a:lnTo>
                    <a:pt x="28416" y="3651"/>
                  </a:lnTo>
                  <a:lnTo>
                    <a:pt x="29685" y="5714"/>
                  </a:lnTo>
                  <a:lnTo>
                    <a:pt x="31035" y="9048"/>
                  </a:lnTo>
                  <a:lnTo>
                    <a:pt x="32702" y="13891"/>
                  </a:lnTo>
                  <a:lnTo>
                    <a:pt x="23653" y="33576"/>
                  </a:lnTo>
                  <a:lnTo>
                    <a:pt x="18969" y="21272"/>
                  </a:lnTo>
                  <a:lnTo>
                    <a:pt x="16747" y="15716"/>
                  </a:lnTo>
                  <a:lnTo>
                    <a:pt x="15001" y="10953"/>
                  </a:lnTo>
                  <a:lnTo>
                    <a:pt x="13731" y="7302"/>
                  </a:lnTo>
                  <a:lnTo>
                    <a:pt x="13255" y="4842"/>
                  </a:lnTo>
                  <a:lnTo>
                    <a:pt x="13652" y="3175"/>
                  </a:lnTo>
                  <a:lnTo>
                    <a:pt x="14762" y="2222"/>
                  </a:lnTo>
                  <a:lnTo>
                    <a:pt x="17858" y="1508"/>
                  </a:lnTo>
                  <a:lnTo>
                    <a:pt x="17858" y="0"/>
                  </a:lnTo>
                  <a:lnTo>
                    <a:pt x="0" y="0"/>
                  </a:lnTo>
                  <a:close/>
                </a:path>
              </a:pathLst>
            </a:custGeom>
            <a:solidFill>
              <a:srgbClr val="000000"/>
            </a:solidFill>
          </p:spPr>
          <p:txBody>
            <a:bodyPr vert="horz" lIns="91440" tIns="45720" rIns="91440" bIns="45720" anchor="t"/>
            <a:lstStyle/>
            <a:p>
              <a:endParaRPr lang="en-IN"/>
            </a:p>
          </p:txBody>
        </p:sp>
        <p:sp>
          <p:nvSpPr>
            <p:cNvPr id="3389" name="Shape 8129"/>
            <p:cNvSpPr/>
            <p:nvPr/>
          </p:nvSpPr>
          <p:spPr>
            <a:xfrm>
              <a:off x="1233263" y="7435181"/>
              <a:ext cx="45402" cy="45958"/>
            </a:xfrm>
            <a:custGeom>
              <a:avLst/>
              <a:gdLst/>
              <a:ahLst/>
              <a:cxnLst/>
              <a:rect l="0" t="0" r="0" b="0"/>
              <a:pathLst>
                <a:path w="45402" h="45958">
                  <a:moveTo>
                    <a:pt x="0" y="0"/>
                  </a:moveTo>
                  <a:lnTo>
                    <a:pt x="0" y="1508"/>
                  </a:lnTo>
                  <a:lnTo>
                    <a:pt x="2937" y="2222"/>
                  </a:lnTo>
                  <a:lnTo>
                    <a:pt x="4287" y="3333"/>
                  </a:lnTo>
                  <a:lnTo>
                    <a:pt x="5477" y="5159"/>
                  </a:lnTo>
                  <a:lnTo>
                    <a:pt x="7065" y="8493"/>
                  </a:lnTo>
                  <a:lnTo>
                    <a:pt x="9050" y="12938"/>
                  </a:lnTo>
                  <a:lnTo>
                    <a:pt x="13652" y="23575"/>
                  </a:lnTo>
                  <a:lnTo>
                    <a:pt x="18018" y="33972"/>
                  </a:lnTo>
                  <a:lnTo>
                    <a:pt x="19686" y="38179"/>
                  </a:lnTo>
                  <a:lnTo>
                    <a:pt x="20956" y="41275"/>
                  </a:lnTo>
                  <a:lnTo>
                    <a:pt x="21828" y="43814"/>
                  </a:lnTo>
                  <a:lnTo>
                    <a:pt x="22463" y="45243"/>
                  </a:lnTo>
                  <a:lnTo>
                    <a:pt x="23575" y="45958"/>
                  </a:lnTo>
                  <a:lnTo>
                    <a:pt x="24131" y="45561"/>
                  </a:lnTo>
                  <a:lnTo>
                    <a:pt x="24764" y="44450"/>
                  </a:lnTo>
                  <a:lnTo>
                    <a:pt x="26273" y="40957"/>
                  </a:lnTo>
                  <a:lnTo>
                    <a:pt x="38973" y="9207"/>
                  </a:lnTo>
                  <a:lnTo>
                    <a:pt x="40561" y="5556"/>
                  </a:lnTo>
                  <a:lnTo>
                    <a:pt x="41831" y="3254"/>
                  </a:lnTo>
                  <a:lnTo>
                    <a:pt x="43339" y="1984"/>
                  </a:lnTo>
                  <a:lnTo>
                    <a:pt x="45402" y="1508"/>
                  </a:lnTo>
                  <a:lnTo>
                    <a:pt x="45402" y="0"/>
                  </a:lnTo>
                  <a:lnTo>
                    <a:pt x="31592" y="0"/>
                  </a:lnTo>
                  <a:lnTo>
                    <a:pt x="31592" y="1508"/>
                  </a:lnTo>
                  <a:lnTo>
                    <a:pt x="34846" y="2302"/>
                  </a:lnTo>
                  <a:lnTo>
                    <a:pt x="35877" y="3254"/>
                  </a:lnTo>
                  <a:lnTo>
                    <a:pt x="36275" y="4762"/>
                  </a:lnTo>
                  <a:lnTo>
                    <a:pt x="35718" y="7461"/>
                  </a:lnTo>
                  <a:lnTo>
                    <a:pt x="34369" y="11588"/>
                  </a:lnTo>
                  <a:lnTo>
                    <a:pt x="30083" y="22383"/>
                  </a:lnTo>
                  <a:lnTo>
                    <a:pt x="27861" y="28098"/>
                  </a:lnTo>
                  <a:lnTo>
                    <a:pt x="25877" y="33258"/>
                  </a:lnTo>
                  <a:lnTo>
                    <a:pt x="15796" y="7937"/>
                  </a:lnTo>
                  <a:lnTo>
                    <a:pt x="15161" y="6350"/>
                  </a:lnTo>
                  <a:lnTo>
                    <a:pt x="14843" y="4444"/>
                  </a:lnTo>
                  <a:lnTo>
                    <a:pt x="15239" y="2937"/>
                  </a:lnTo>
                  <a:lnTo>
                    <a:pt x="16272" y="2143"/>
                  </a:lnTo>
                  <a:lnTo>
                    <a:pt x="19447" y="1508"/>
                  </a:lnTo>
                  <a:lnTo>
                    <a:pt x="19447" y="0"/>
                  </a:lnTo>
                  <a:lnTo>
                    <a:pt x="0" y="0"/>
                  </a:lnTo>
                  <a:close/>
                </a:path>
              </a:pathLst>
            </a:custGeom>
            <a:solidFill>
              <a:srgbClr val="000000"/>
            </a:solidFill>
          </p:spPr>
          <p:txBody>
            <a:bodyPr vert="horz" lIns="91440" tIns="45720" rIns="91440" bIns="45720" anchor="t"/>
            <a:lstStyle/>
            <a:p>
              <a:endParaRPr lang="en-IN"/>
            </a:p>
          </p:txBody>
        </p:sp>
        <p:sp>
          <p:nvSpPr>
            <p:cNvPr id="3390" name="Shape 8130"/>
            <p:cNvSpPr/>
            <p:nvPr/>
          </p:nvSpPr>
          <p:spPr>
            <a:xfrm>
              <a:off x="2660347" y="7434150"/>
              <a:ext cx="38338" cy="46592"/>
            </a:xfrm>
            <a:custGeom>
              <a:avLst/>
              <a:gdLst/>
              <a:ahLst/>
              <a:cxnLst/>
              <a:rect l="0" t="0" r="0" b="0"/>
              <a:pathLst>
                <a:path w="38338" h="46592">
                  <a:moveTo>
                    <a:pt x="22146" y="0"/>
                  </a:moveTo>
                  <a:lnTo>
                    <a:pt x="16827" y="713"/>
                  </a:lnTo>
                  <a:lnTo>
                    <a:pt x="11668" y="2777"/>
                  </a:lnTo>
                  <a:lnTo>
                    <a:pt x="7064" y="6191"/>
                  </a:lnTo>
                  <a:lnTo>
                    <a:pt x="3333" y="10953"/>
                  </a:lnTo>
                  <a:lnTo>
                    <a:pt x="873" y="16986"/>
                  </a:lnTo>
                  <a:lnTo>
                    <a:pt x="0" y="24526"/>
                  </a:lnTo>
                  <a:lnTo>
                    <a:pt x="793" y="31591"/>
                  </a:lnTo>
                  <a:lnTo>
                    <a:pt x="3016" y="37147"/>
                  </a:lnTo>
                  <a:lnTo>
                    <a:pt x="6271" y="41353"/>
                  </a:lnTo>
                  <a:lnTo>
                    <a:pt x="10160" y="44291"/>
                  </a:lnTo>
                  <a:lnTo>
                    <a:pt x="14367" y="46037"/>
                  </a:lnTo>
                  <a:lnTo>
                    <a:pt x="18494" y="46592"/>
                  </a:lnTo>
                  <a:lnTo>
                    <a:pt x="24288" y="45798"/>
                  </a:lnTo>
                  <a:lnTo>
                    <a:pt x="29448" y="43099"/>
                  </a:lnTo>
                  <a:lnTo>
                    <a:pt x="31830" y="40957"/>
                  </a:lnTo>
                  <a:lnTo>
                    <a:pt x="34131" y="38258"/>
                  </a:lnTo>
                  <a:lnTo>
                    <a:pt x="36274" y="34925"/>
                  </a:lnTo>
                  <a:lnTo>
                    <a:pt x="38338" y="31034"/>
                  </a:lnTo>
                  <a:lnTo>
                    <a:pt x="36909" y="30162"/>
                  </a:lnTo>
                  <a:lnTo>
                    <a:pt x="34369" y="33733"/>
                  </a:lnTo>
                  <a:lnTo>
                    <a:pt x="31273" y="36671"/>
                  </a:lnTo>
                  <a:lnTo>
                    <a:pt x="27543" y="38734"/>
                  </a:lnTo>
                  <a:lnTo>
                    <a:pt x="22781" y="39448"/>
                  </a:lnTo>
                  <a:lnTo>
                    <a:pt x="19685" y="39052"/>
                  </a:lnTo>
                  <a:lnTo>
                    <a:pt x="16907" y="38100"/>
                  </a:lnTo>
                  <a:lnTo>
                    <a:pt x="14367" y="36512"/>
                  </a:lnTo>
                  <a:lnTo>
                    <a:pt x="12064" y="34289"/>
                  </a:lnTo>
                  <a:lnTo>
                    <a:pt x="10160" y="31511"/>
                  </a:lnTo>
                  <a:lnTo>
                    <a:pt x="8811" y="28257"/>
                  </a:lnTo>
                  <a:lnTo>
                    <a:pt x="8017" y="24606"/>
                  </a:lnTo>
                  <a:lnTo>
                    <a:pt x="7619" y="20557"/>
                  </a:lnTo>
                  <a:lnTo>
                    <a:pt x="8254" y="14207"/>
                  </a:lnTo>
                  <a:lnTo>
                    <a:pt x="10081" y="9525"/>
                  </a:lnTo>
                  <a:lnTo>
                    <a:pt x="12621" y="6269"/>
                  </a:lnTo>
                  <a:lnTo>
                    <a:pt x="15478" y="4206"/>
                  </a:lnTo>
                  <a:lnTo>
                    <a:pt x="18177" y="3175"/>
                  </a:lnTo>
                  <a:lnTo>
                    <a:pt x="20399" y="2936"/>
                  </a:lnTo>
                  <a:lnTo>
                    <a:pt x="23494" y="3253"/>
                  </a:lnTo>
                  <a:lnTo>
                    <a:pt x="25321" y="4127"/>
                  </a:lnTo>
                  <a:lnTo>
                    <a:pt x="26352" y="5634"/>
                  </a:lnTo>
                  <a:lnTo>
                    <a:pt x="26908" y="7619"/>
                  </a:lnTo>
                  <a:lnTo>
                    <a:pt x="27543" y="9842"/>
                  </a:lnTo>
                  <a:lnTo>
                    <a:pt x="29210" y="12937"/>
                  </a:lnTo>
                  <a:lnTo>
                    <a:pt x="30559" y="13969"/>
                  </a:lnTo>
                  <a:lnTo>
                    <a:pt x="32385" y="14366"/>
                  </a:lnTo>
                  <a:lnTo>
                    <a:pt x="34369" y="13969"/>
                  </a:lnTo>
                  <a:lnTo>
                    <a:pt x="35798" y="13017"/>
                  </a:lnTo>
                  <a:lnTo>
                    <a:pt x="36671" y="11667"/>
                  </a:lnTo>
                  <a:lnTo>
                    <a:pt x="36909" y="10001"/>
                  </a:lnTo>
                  <a:lnTo>
                    <a:pt x="36671" y="8492"/>
                  </a:lnTo>
                  <a:lnTo>
                    <a:pt x="35877" y="6667"/>
                  </a:lnTo>
                  <a:lnTo>
                    <a:pt x="34607" y="4762"/>
                  </a:lnTo>
                  <a:lnTo>
                    <a:pt x="32702" y="3094"/>
                  </a:lnTo>
                  <a:lnTo>
                    <a:pt x="27861" y="952"/>
                  </a:lnTo>
                  <a:lnTo>
                    <a:pt x="22146" y="0"/>
                  </a:lnTo>
                  <a:close/>
                </a:path>
              </a:pathLst>
            </a:custGeom>
            <a:solidFill>
              <a:srgbClr val="000000"/>
            </a:solidFill>
          </p:spPr>
          <p:txBody>
            <a:bodyPr vert="horz" lIns="91440" tIns="45720" rIns="91440" bIns="45720" anchor="t"/>
            <a:lstStyle/>
            <a:p>
              <a:endParaRPr lang="en-IN"/>
            </a:p>
          </p:txBody>
        </p:sp>
        <p:sp>
          <p:nvSpPr>
            <p:cNvPr id="3391" name="Shape 8131"/>
            <p:cNvSpPr/>
            <p:nvPr/>
          </p:nvSpPr>
          <p:spPr>
            <a:xfrm>
              <a:off x="1518300" y="7434150"/>
              <a:ext cx="75168" cy="45561"/>
            </a:xfrm>
            <a:custGeom>
              <a:avLst/>
              <a:gdLst/>
              <a:ahLst/>
              <a:cxnLst/>
              <a:rect l="0" t="0" r="0" b="0"/>
              <a:pathLst>
                <a:path w="75168" h="45561">
                  <a:moveTo>
                    <a:pt x="14128" y="0"/>
                  </a:moveTo>
                  <a:lnTo>
                    <a:pt x="238" y="4444"/>
                  </a:lnTo>
                  <a:lnTo>
                    <a:pt x="238" y="6191"/>
                  </a:lnTo>
                  <a:lnTo>
                    <a:pt x="3413" y="5793"/>
                  </a:lnTo>
                  <a:lnTo>
                    <a:pt x="4682" y="5873"/>
                  </a:lnTo>
                  <a:lnTo>
                    <a:pt x="5794" y="6587"/>
                  </a:lnTo>
                  <a:lnTo>
                    <a:pt x="6588" y="8492"/>
                  </a:lnTo>
                  <a:lnTo>
                    <a:pt x="6906" y="12143"/>
                  </a:lnTo>
                  <a:lnTo>
                    <a:pt x="6906" y="37147"/>
                  </a:lnTo>
                  <a:lnTo>
                    <a:pt x="6350" y="41036"/>
                  </a:lnTo>
                  <a:lnTo>
                    <a:pt x="4921" y="43099"/>
                  </a:lnTo>
                  <a:lnTo>
                    <a:pt x="2698" y="43893"/>
                  </a:lnTo>
                  <a:lnTo>
                    <a:pt x="0" y="44132"/>
                  </a:lnTo>
                  <a:lnTo>
                    <a:pt x="0" y="45561"/>
                  </a:lnTo>
                  <a:lnTo>
                    <a:pt x="21987" y="45561"/>
                  </a:lnTo>
                  <a:lnTo>
                    <a:pt x="21987" y="44132"/>
                  </a:lnTo>
                  <a:lnTo>
                    <a:pt x="19447" y="43973"/>
                  </a:lnTo>
                  <a:lnTo>
                    <a:pt x="17303" y="43338"/>
                  </a:lnTo>
                  <a:lnTo>
                    <a:pt x="15794" y="41751"/>
                  </a:lnTo>
                  <a:lnTo>
                    <a:pt x="15239" y="38972"/>
                  </a:lnTo>
                  <a:lnTo>
                    <a:pt x="15239" y="11032"/>
                  </a:lnTo>
                  <a:lnTo>
                    <a:pt x="15637" y="10397"/>
                  </a:lnTo>
                  <a:lnTo>
                    <a:pt x="16668" y="9286"/>
                  </a:lnTo>
                  <a:lnTo>
                    <a:pt x="18414" y="7937"/>
                  </a:lnTo>
                  <a:lnTo>
                    <a:pt x="20637" y="6587"/>
                  </a:lnTo>
                  <a:lnTo>
                    <a:pt x="23416" y="5556"/>
                  </a:lnTo>
                  <a:lnTo>
                    <a:pt x="26591" y="5158"/>
                  </a:lnTo>
                  <a:lnTo>
                    <a:pt x="29845" y="5873"/>
                  </a:lnTo>
                  <a:lnTo>
                    <a:pt x="31988" y="7937"/>
                  </a:lnTo>
                  <a:lnTo>
                    <a:pt x="33099" y="11191"/>
                  </a:lnTo>
                  <a:lnTo>
                    <a:pt x="33496" y="15557"/>
                  </a:lnTo>
                  <a:lnTo>
                    <a:pt x="33496" y="37067"/>
                  </a:lnTo>
                  <a:lnTo>
                    <a:pt x="33020" y="40877"/>
                  </a:lnTo>
                  <a:lnTo>
                    <a:pt x="31750" y="42941"/>
                  </a:lnTo>
                  <a:lnTo>
                    <a:pt x="29686" y="43814"/>
                  </a:lnTo>
                  <a:lnTo>
                    <a:pt x="26749" y="44132"/>
                  </a:lnTo>
                  <a:lnTo>
                    <a:pt x="26749" y="45561"/>
                  </a:lnTo>
                  <a:lnTo>
                    <a:pt x="48895" y="45561"/>
                  </a:lnTo>
                  <a:lnTo>
                    <a:pt x="48895" y="44132"/>
                  </a:lnTo>
                  <a:lnTo>
                    <a:pt x="45243" y="43656"/>
                  </a:lnTo>
                  <a:lnTo>
                    <a:pt x="43814" y="42862"/>
                  </a:lnTo>
                  <a:lnTo>
                    <a:pt x="42703" y="41512"/>
                  </a:lnTo>
                  <a:lnTo>
                    <a:pt x="41988" y="39369"/>
                  </a:lnTo>
                  <a:lnTo>
                    <a:pt x="41751" y="36194"/>
                  </a:lnTo>
                  <a:lnTo>
                    <a:pt x="41751" y="11191"/>
                  </a:lnTo>
                  <a:lnTo>
                    <a:pt x="46037" y="6984"/>
                  </a:lnTo>
                  <a:lnTo>
                    <a:pt x="49053" y="5714"/>
                  </a:lnTo>
                  <a:lnTo>
                    <a:pt x="52784" y="5158"/>
                  </a:lnTo>
                  <a:lnTo>
                    <a:pt x="55801" y="5634"/>
                  </a:lnTo>
                  <a:lnTo>
                    <a:pt x="57785" y="6904"/>
                  </a:lnTo>
                  <a:lnTo>
                    <a:pt x="59054" y="8731"/>
                  </a:lnTo>
                  <a:lnTo>
                    <a:pt x="59689" y="11032"/>
                  </a:lnTo>
                  <a:lnTo>
                    <a:pt x="60007" y="16112"/>
                  </a:lnTo>
                  <a:lnTo>
                    <a:pt x="60007" y="36988"/>
                  </a:lnTo>
                  <a:lnTo>
                    <a:pt x="59848" y="39687"/>
                  </a:lnTo>
                  <a:lnTo>
                    <a:pt x="59372" y="41512"/>
                  </a:lnTo>
                  <a:lnTo>
                    <a:pt x="57388" y="43417"/>
                  </a:lnTo>
                  <a:lnTo>
                    <a:pt x="55721" y="43814"/>
                  </a:lnTo>
                  <a:lnTo>
                    <a:pt x="53498" y="44132"/>
                  </a:lnTo>
                  <a:lnTo>
                    <a:pt x="53498" y="45561"/>
                  </a:lnTo>
                  <a:lnTo>
                    <a:pt x="75168" y="45561"/>
                  </a:lnTo>
                  <a:lnTo>
                    <a:pt x="75168" y="44132"/>
                  </a:lnTo>
                  <a:lnTo>
                    <a:pt x="72548" y="43893"/>
                  </a:lnTo>
                  <a:lnTo>
                    <a:pt x="70088" y="43021"/>
                  </a:lnTo>
                  <a:lnTo>
                    <a:pt x="68818" y="41512"/>
                  </a:lnTo>
                  <a:lnTo>
                    <a:pt x="68341" y="38100"/>
                  </a:lnTo>
                  <a:lnTo>
                    <a:pt x="68341" y="17621"/>
                  </a:lnTo>
                  <a:lnTo>
                    <a:pt x="68182" y="13811"/>
                  </a:lnTo>
                  <a:lnTo>
                    <a:pt x="67547" y="9842"/>
                  </a:lnTo>
                  <a:lnTo>
                    <a:pt x="66278" y="6111"/>
                  </a:lnTo>
                  <a:lnTo>
                    <a:pt x="64213" y="2936"/>
                  </a:lnTo>
                  <a:lnTo>
                    <a:pt x="61038" y="793"/>
                  </a:lnTo>
                  <a:lnTo>
                    <a:pt x="56673" y="0"/>
                  </a:lnTo>
                  <a:lnTo>
                    <a:pt x="52863" y="476"/>
                  </a:lnTo>
                  <a:lnTo>
                    <a:pt x="49451" y="1666"/>
                  </a:lnTo>
                  <a:lnTo>
                    <a:pt x="43973" y="5158"/>
                  </a:lnTo>
                  <a:lnTo>
                    <a:pt x="42068" y="6904"/>
                  </a:lnTo>
                  <a:lnTo>
                    <a:pt x="40719" y="8333"/>
                  </a:lnTo>
                  <a:lnTo>
                    <a:pt x="39449" y="5317"/>
                  </a:lnTo>
                  <a:lnTo>
                    <a:pt x="37384" y="2618"/>
                  </a:lnTo>
                  <a:lnTo>
                    <a:pt x="34289" y="713"/>
                  </a:lnTo>
                  <a:lnTo>
                    <a:pt x="30082" y="0"/>
                  </a:lnTo>
                  <a:lnTo>
                    <a:pt x="26272" y="634"/>
                  </a:lnTo>
                  <a:lnTo>
                    <a:pt x="22622" y="2222"/>
                  </a:lnTo>
                  <a:lnTo>
                    <a:pt x="18891" y="4603"/>
                  </a:lnTo>
                  <a:lnTo>
                    <a:pt x="14843" y="7619"/>
                  </a:lnTo>
                  <a:lnTo>
                    <a:pt x="14843" y="237"/>
                  </a:lnTo>
                  <a:lnTo>
                    <a:pt x="14128" y="0"/>
                  </a:lnTo>
                  <a:close/>
                </a:path>
              </a:pathLst>
            </a:custGeom>
            <a:solidFill>
              <a:srgbClr val="000000"/>
            </a:solidFill>
          </p:spPr>
          <p:txBody>
            <a:bodyPr vert="horz" lIns="91440" tIns="45720" rIns="91440" bIns="45720" anchor="t"/>
            <a:lstStyle/>
            <a:p>
              <a:endParaRPr lang="en-IN"/>
            </a:p>
          </p:txBody>
        </p:sp>
        <p:sp>
          <p:nvSpPr>
            <p:cNvPr id="3392" name="Shape 8132"/>
            <p:cNvSpPr/>
            <p:nvPr/>
          </p:nvSpPr>
          <p:spPr>
            <a:xfrm>
              <a:off x="1996057" y="7412084"/>
              <a:ext cx="47308" cy="67627"/>
            </a:xfrm>
            <a:custGeom>
              <a:avLst/>
              <a:gdLst/>
              <a:ahLst/>
              <a:cxnLst/>
              <a:rect l="0" t="0" r="0" b="0"/>
              <a:pathLst>
                <a:path w="47308" h="67627">
                  <a:moveTo>
                    <a:pt x="14129" y="0"/>
                  </a:moveTo>
                  <a:lnTo>
                    <a:pt x="80" y="4364"/>
                  </a:lnTo>
                  <a:lnTo>
                    <a:pt x="80" y="5952"/>
                  </a:lnTo>
                  <a:lnTo>
                    <a:pt x="952" y="5873"/>
                  </a:lnTo>
                  <a:lnTo>
                    <a:pt x="1984" y="5873"/>
                  </a:lnTo>
                  <a:lnTo>
                    <a:pt x="4525" y="6191"/>
                  </a:lnTo>
                  <a:lnTo>
                    <a:pt x="5794" y="7222"/>
                  </a:lnTo>
                  <a:lnTo>
                    <a:pt x="6350" y="10873"/>
                  </a:lnTo>
                  <a:lnTo>
                    <a:pt x="6350" y="57546"/>
                  </a:lnTo>
                  <a:lnTo>
                    <a:pt x="6271" y="60642"/>
                  </a:lnTo>
                  <a:lnTo>
                    <a:pt x="5875" y="62864"/>
                  </a:lnTo>
                  <a:lnTo>
                    <a:pt x="5239" y="64293"/>
                  </a:lnTo>
                  <a:lnTo>
                    <a:pt x="4048" y="65246"/>
                  </a:lnTo>
                  <a:lnTo>
                    <a:pt x="2302" y="65801"/>
                  </a:lnTo>
                  <a:lnTo>
                    <a:pt x="0" y="66198"/>
                  </a:lnTo>
                  <a:lnTo>
                    <a:pt x="0" y="67627"/>
                  </a:lnTo>
                  <a:lnTo>
                    <a:pt x="21352" y="67627"/>
                  </a:lnTo>
                  <a:lnTo>
                    <a:pt x="21352" y="66198"/>
                  </a:lnTo>
                  <a:lnTo>
                    <a:pt x="17542" y="65405"/>
                  </a:lnTo>
                  <a:lnTo>
                    <a:pt x="16193" y="64611"/>
                  </a:lnTo>
                  <a:lnTo>
                    <a:pt x="15319" y="63102"/>
                  </a:lnTo>
                  <a:lnTo>
                    <a:pt x="14764" y="60801"/>
                  </a:lnTo>
                  <a:lnTo>
                    <a:pt x="14606" y="57546"/>
                  </a:lnTo>
                  <a:lnTo>
                    <a:pt x="14606" y="33655"/>
                  </a:lnTo>
                  <a:lnTo>
                    <a:pt x="17621" y="30717"/>
                  </a:lnTo>
                  <a:lnTo>
                    <a:pt x="20479" y="28812"/>
                  </a:lnTo>
                  <a:lnTo>
                    <a:pt x="23098" y="27781"/>
                  </a:lnTo>
                  <a:lnTo>
                    <a:pt x="25480" y="27463"/>
                  </a:lnTo>
                  <a:lnTo>
                    <a:pt x="28972" y="28098"/>
                  </a:lnTo>
                  <a:lnTo>
                    <a:pt x="31275" y="30162"/>
                  </a:lnTo>
                  <a:lnTo>
                    <a:pt x="32623" y="33496"/>
                  </a:lnTo>
                  <a:lnTo>
                    <a:pt x="33100" y="37941"/>
                  </a:lnTo>
                  <a:lnTo>
                    <a:pt x="33100" y="57546"/>
                  </a:lnTo>
                  <a:lnTo>
                    <a:pt x="32941" y="60801"/>
                  </a:lnTo>
                  <a:lnTo>
                    <a:pt x="32386" y="63102"/>
                  </a:lnTo>
                  <a:lnTo>
                    <a:pt x="31512" y="64611"/>
                  </a:lnTo>
                  <a:lnTo>
                    <a:pt x="30162" y="65405"/>
                  </a:lnTo>
                  <a:lnTo>
                    <a:pt x="26352" y="66198"/>
                  </a:lnTo>
                  <a:lnTo>
                    <a:pt x="26352" y="67627"/>
                  </a:lnTo>
                  <a:lnTo>
                    <a:pt x="47308" y="67627"/>
                  </a:lnTo>
                  <a:lnTo>
                    <a:pt x="47308" y="66198"/>
                  </a:lnTo>
                  <a:lnTo>
                    <a:pt x="45165" y="65722"/>
                  </a:lnTo>
                  <a:lnTo>
                    <a:pt x="43577" y="65166"/>
                  </a:lnTo>
                  <a:lnTo>
                    <a:pt x="41831" y="62785"/>
                  </a:lnTo>
                  <a:lnTo>
                    <a:pt x="41513" y="60642"/>
                  </a:lnTo>
                  <a:lnTo>
                    <a:pt x="41355" y="57546"/>
                  </a:lnTo>
                  <a:lnTo>
                    <a:pt x="41355" y="37861"/>
                  </a:lnTo>
                  <a:lnTo>
                    <a:pt x="41275" y="35242"/>
                  </a:lnTo>
                  <a:lnTo>
                    <a:pt x="40878" y="31987"/>
                  </a:lnTo>
                  <a:lnTo>
                    <a:pt x="39767" y="28494"/>
                  </a:lnTo>
                  <a:lnTo>
                    <a:pt x="37703" y="25319"/>
                  </a:lnTo>
                  <a:lnTo>
                    <a:pt x="34289" y="23018"/>
                  </a:lnTo>
                  <a:lnTo>
                    <a:pt x="29131" y="22066"/>
                  </a:lnTo>
                  <a:lnTo>
                    <a:pt x="24844" y="22621"/>
                  </a:lnTo>
                  <a:lnTo>
                    <a:pt x="21034" y="24288"/>
                  </a:lnTo>
                  <a:lnTo>
                    <a:pt x="17701" y="26828"/>
                  </a:lnTo>
                  <a:lnTo>
                    <a:pt x="14843" y="30241"/>
                  </a:lnTo>
                  <a:lnTo>
                    <a:pt x="14606" y="30241"/>
                  </a:lnTo>
                  <a:lnTo>
                    <a:pt x="14606" y="317"/>
                  </a:lnTo>
                  <a:lnTo>
                    <a:pt x="14129" y="0"/>
                  </a:lnTo>
                  <a:close/>
                </a:path>
              </a:pathLst>
            </a:custGeom>
            <a:solidFill>
              <a:srgbClr val="000000"/>
            </a:solidFill>
          </p:spPr>
          <p:txBody>
            <a:bodyPr vert="horz" lIns="91440" tIns="45720" rIns="91440" bIns="45720" anchor="t"/>
            <a:lstStyle/>
            <a:p>
              <a:endParaRPr lang="en-IN"/>
            </a:p>
          </p:txBody>
        </p:sp>
        <p:sp>
          <p:nvSpPr>
            <p:cNvPr id="3393" name="Shape 8133"/>
            <p:cNvSpPr/>
            <p:nvPr/>
          </p:nvSpPr>
          <p:spPr>
            <a:xfrm>
              <a:off x="2354357" y="7434150"/>
              <a:ext cx="46433" cy="45561"/>
            </a:xfrm>
            <a:custGeom>
              <a:avLst/>
              <a:gdLst/>
              <a:ahLst/>
              <a:cxnLst/>
              <a:rect l="0" t="0" r="0" b="0"/>
              <a:pathLst>
                <a:path w="46433" h="45561">
                  <a:moveTo>
                    <a:pt x="13652" y="0"/>
                  </a:moveTo>
                  <a:lnTo>
                    <a:pt x="0" y="4444"/>
                  </a:lnTo>
                  <a:lnTo>
                    <a:pt x="0" y="6191"/>
                  </a:lnTo>
                  <a:lnTo>
                    <a:pt x="1111" y="5873"/>
                  </a:lnTo>
                  <a:lnTo>
                    <a:pt x="2857" y="5793"/>
                  </a:lnTo>
                  <a:lnTo>
                    <a:pt x="4127" y="5873"/>
                  </a:lnTo>
                  <a:lnTo>
                    <a:pt x="5158" y="6587"/>
                  </a:lnTo>
                  <a:lnTo>
                    <a:pt x="6032" y="8492"/>
                  </a:lnTo>
                  <a:lnTo>
                    <a:pt x="6350" y="12143"/>
                  </a:lnTo>
                  <a:lnTo>
                    <a:pt x="6350" y="36671"/>
                  </a:lnTo>
                  <a:lnTo>
                    <a:pt x="6032" y="40242"/>
                  </a:lnTo>
                  <a:lnTo>
                    <a:pt x="5000" y="42464"/>
                  </a:lnTo>
                  <a:lnTo>
                    <a:pt x="3094" y="43656"/>
                  </a:lnTo>
                  <a:lnTo>
                    <a:pt x="158" y="44132"/>
                  </a:lnTo>
                  <a:lnTo>
                    <a:pt x="158" y="45561"/>
                  </a:lnTo>
                  <a:lnTo>
                    <a:pt x="21192" y="45561"/>
                  </a:lnTo>
                  <a:lnTo>
                    <a:pt x="21192" y="44132"/>
                  </a:lnTo>
                  <a:lnTo>
                    <a:pt x="18017" y="43656"/>
                  </a:lnTo>
                  <a:lnTo>
                    <a:pt x="15953" y="42703"/>
                  </a:lnTo>
                  <a:lnTo>
                    <a:pt x="14922" y="41116"/>
                  </a:lnTo>
                  <a:lnTo>
                    <a:pt x="14683" y="38972"/>
                  </a:lnTo>
                  <a:lnTo>
                    <a:pt x="14683" y="11112"/>
                  </a:lnTo>
                  <a:lnTo>
                    <a:pt x="17382" y="8731"/>
                  </a:lnTo>
                  <a:lnTo>
                    <a:pt x="19843" y="6984"/>
                  </a:lnTo>
                  <a:lnTo>
                    <a:pt x="22225" y="5873"/>
                  </a:lnTo>
                  <a:lnTo>
                    <a:pt x="24447" y="5476"/>
                  </a:lnTo>
                  <a:lnTo>
                    <a:pt x="28177" y="6111"/>
                  </a:lnTo>
                  <a:lnTo>
                    <a:pt x="30479" y="8016"/>
                  </a:lnTo>
                  <a:lnTo>
                    <a:pt x="31750" y="11032"/>
                  </a:lnTo>
                  <a:lnTo>
                    <a:pt x="32067" y="15081"/>
                  </a:lnTo>
                  <a:lnTo>
                    <a:pt x="32067" y="35797"/>
                  </a:lnTo>
                  <a:lnTo>
                    <a:pt x="31908" y="38972"/>
                  </a:lnTo>
                  <a:lnTo>
                    <a:pt x="31273" y="41194"/>
                  </a:lnTo>
                  <a:lnTo>
                    <a:pt x="30321" y="42623"/>
                  </a:lnTo>
                  <a:lnTo>
                    <a:pt x="29130" y="43497"/>
                  </a:lnTo>
                  <a:lnTo>
                    <a:pt x="25876" y="44132"/>
                  </a:lnTo>
                  <a:lnTo>
                    <a:pt x="25876" y="45561"/>
                  </a:lnTo>
                  <a:lnTo>
                    <a:pt x="46433" y="45561"/>
                  </a:lnTo>
                  <a:lnTo>
                    <a:pt x="46433" y="44132"/>
                  </a:lnTo>
                  <a:lnTo>
                    <a:pt x="43417" y="43576"/>
                  </a:lnTo>
                  <a:lnTo>
                    <a:pt x="41592" y="42464"/>
                  </a:lnTo>
                  <a:lnTo>
                    <a:pt x="40639" y="40481"/>
                  </a:lnTo>
                  <a:lnTo>
                    <a:pt x="40401" y="37543"/>
                  </a:lnTo>
                  <a:lnTo>
                    <a:pt x="40401" y="14922"/>
                  </a:lnTo>
                  <a:lnTo>
                    <a:pt x="39846" y="9525"/>
                  </a:lnTo>
                  <a:lnTo>
                    <a:pt x="38417" y="5634"/>
                  </a:lnTo>
                  <a:lnTo>
                    <a:pt x="36353" y="2936"/>
                  </a:lnTo>
                  <a:lnTo>
                    <a:pt x="33892" y="1189"/>
                  </a:lnTo>
                  <a:lnTo>
                    <a:pt x="31273" y="237"/>
                  </a:lnTo>
                  <a:lnTo>
                    <a:pt x="28812" y="0"/>
                  </a:lnTo>
                  <a:lnTo>
                    <a:pt x="24764" y="634"/>
                  </a:lnTo>
                  <a:lnTo>
                    <a:pt x="21272" y="238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3394" name="Shape 8134"/>
            <p:cNvSpPr/>
            <p:nvPr/>
          </p:nvSpPr>
          <p:spPr>
            <a:xfrm>
              <a:off x="2477071" y="7434150"/>
              <a:ext cx="32702" cy="45561"/>
            </a:xfrm>
            <a:custGeom>
              <a:avLst/>
              <a:gdLst/>
              <a:ahLst/>
              <a:cxnLst/>
              <a:rect l="0" t="0" r="0" b="0"/>
              <a:pathLst>
                <a:path w="32702" h="45561">
                  <a:moveTo>
                    <a:pt x="14842" y="0"/>
                  </a:moveTo>
                  <a:lnTo>
                    <a:pt x="237" y="5397"/>
                  </a:lnTo>
                  <a:lnTo>
                    <a:pt x="237" y="6984"/>
                  </a:lnTo>
                  <a:lnTo>
                    <a:pt x="1666" y="6667"/>
                  </a:lnTo>
                  <a:lnTo>
                    <a:pt x="3571" y="6587"/>
                  </a:lnTo>
                  <a:lnTo>
                    <a:pt x="4841" y="6667"/>
                  </a:lnTo>
                  <a:lnTo>
                    <a:pt x="5873" y="7381"/>
                  </a:lnTo>
                  <a:lnTo>
                    <a:pt x="6746" y="9127"/>
                  </a:lnTo>
                  <a:lnTo>
                    <a:pt x="7063" y="12541"/>
                  </a:lnTo>
                  <a:lnTo>
                    <a:pt x="7063" y="37306"/>
                  </a:lnTo>
                  <a:lnTo>
                    <a:pt x="6746" y="40559"/>
                  </a:lnTo>
                  <a:lnTo>
                    <a:pt x="5634" y="42386"/>
                  </a:lnTo>
                  <a:lnTo>
                    <a:pt x="3412" y="43338"/>
                  </a:lnTo>
                  <a:lnTo>
                    <a:pt x="0" y="44132"/>
                  </a:lnTo>
                  <a:lnTo>
                    <a:pt x="0" y="45561"/>
                  </a:lnTo>
                  <a:lnTo>
                    <a:pt x="23812" y="45561"/>
                  </a:lnTo>
                  <a:lnTo>
                    <a:pt x="23812" y="44132"/>
                  </a:lnTo>
                  <a:lnTo>
                    <a:pt x="20319" y="43814"/>
                  </a:lnTo>
                  <a:lnTo>
                    <a:pt x="17699" y="42862"/>
                  </a:lnTo>
                  <a:lnTo>
                    <a:pt x="15953" y="40718"/>
                  </a:lnTo>
                  <a:lnTo>
                    <a:pt x="15398" y="36671"/>
                  </a:lnTo>
                  <a:lnTo>
                    <a:pt x="15398" y="14366"/>
                  </a:lnTo>
                  <a:lnTo>
                    <a:pt x="15716" y="12619"/>
                  </a:lnTo>
                  <a:lnTo>
                    <a:pt x="16588" y="10873"/>
                  </a:lnTo>
                  <a:lnTo>
                    <a:pt x="19287" y="7698"/>
                  </a:lnTo>
                  <a:lnTo>
                    <a:pt x="20796" y="6667"/>
                  </a:lnTo>
                  <a:lnTo>
                    <a:pt x="22066" y="6269"/>
                  </a:lnTo>
                  <a:lnTo>
                    <a:pt x="24208" y="7222"/>
                  </a:lnTo>
                  <a:lnTo>
                    <a:pt x="26193" y="8809"/>
                  </a:lnTo>
                  <a:lnTo>
                    <a:pt x="28892" y="9762"/>
                  </a:lnTo>
                  <a:lnTo>
                    <a:pt x="30479" y="9444"/>
                  </a:lnTo>
                  <a:lnTo>
                    <a:pt x="31669" y="8492"/>
                  </a:lnTo>
                  <a:lnTo>
                    <a:pt x="32463" y="7143"/>
                  </a:lnTo>
                  <a:lnTo>
                    <a:pt x="32702" y="5397"/>
                  </a:lnTo>
                  <a:lnTo>
                    <a:pt x="32384" y="3175"/>
                  </a:lnTo>
                  <a:lnTo>
                    <a:pt x="31273" y="1428"/>
                  </a:lnTo>
                  <a:lnTo>
                    <a:pt x="29606" y="317"/>
                  </a:lnTo>
                  <a:lnTo>
                    <a:pt x="27383" y="0"/>
                  </a:lnTo>
                  <a:lnTo>
                    <a:pt x="24606" y="396"/>
                  </a:lnTo>
                  <a:lnTo>
                    <a:pt x="21827" y="1904"/>
                  </a:lnTo>
                  <a:lnTo>
                    <a:pt x="18811" y="4682"/>
                  </a:lnTo>
                  <a:lnTo>
                    <a:pt x="15557" y="9048"/>
                  </a:lnTo>
                  <a:lnTo>
                    <a:pt x="15398" y="9048"/>
                  </a:lnTo>
                  <a:lnTo>
                    <a:pt x="15398" y="237"/>
                  </a:lnTo>
                  <a:lnTo>
                    <a:pt x="14842" y="0"/>
                  </a:lnTo>
                  <a:close/>
                </a:path>
              </a:pathLst>
            </a:custGeom>
            <a:solidFill>
              <a:srgbClr val="000000"/>
            </a:solidFill>
          </p:spPr>
          <p:txBody>
            <a:bodyPr vert="horz" lIns="91440" tIns="45720" rIns="91440" bIns="45720" anchor="t"/>
            <a:lstStyle/>
            <a:p>
              <a:endParaRPr lang="en-IN"/>
            </a:p>
          </p:txBody>
        </p:sp>
        <p:sp>
          <p:nvSpPr>
            <p:cNvPr id="3395" name="Shape 8135"/>
            <p:cNvSpPr/>
            <p:nvPr/>
          </p:nvSpPr>
          <p:spPr>
            <a:xfrm>
              <a:off x="2248232" y="7434150"/>
              <a:ext cx="32702" cy="45561"/>
            </a:xfrm>
            <a:custGeom>
              <a:avLst/>
              <a:gdLst/>
              <a:ahLst/>
              <a:cxnLst/>
              <a:rect l="0" t="0" r="0" b="0"/>
              <a:pathLst>
                <a:path w="32702" h="45561">
                  <a:moveTo>
                    <a:pt x="14843" y="0"/>
                  </a:moveTo>
                  <a:lnTo>
                    <a:pt x="237" y="5397"/>
                  </a:lnTo>
                  <a:lnTo>
                    <a:pt x="237" y="6984"/>
                  </a:lnTo>
                  <a:lnTo>
                    <a:pt x="3572" y="6587"/>
                  </a:lnTo>
                  <a:lnTo>
                    <a:pt x="4842" y="6667"/>
                  </a:lnTo>
                  <a:lnTo>
                    <a:pt x="5873" y="7381"/>
                  </a:lnTo>
                  <a:lnTo>
                    <a:pt x="6747" y="9127"/>
                  </a:lnTo>
                  <a:lnTo>
                    <a:pt x="7064" y="12541"/>
                  </a:lnTo>
                  <a:lnTo>
                    <a:pt x="7064" y="37306"/>
                  </a:lnTo>
                  <a:lnTo>
                    <a:pt x="6747" y="40559"/>
                  </a:lnTo>
                  <a:lnTo>
                    <a:pt x="5636" y="42386"/>
                  </a:lnTo>
                  <a:lnTo>
                    <a:pt x="3412" y="43338"/>
                  </a:lnTo>
                  <a:lnTo>
                    <a:pt x="0" y="44132"/>
                  </a:lnTo>
                  <a:lnTo>
                    <a:pt x="0" y="45561"/>
                  </a:lnTo>
                  <a:lnTo>
                    <a:pt x="23812" y="45561"/>
                  </a:lnTo>
                  <a:lnTo>
                    <a:pt x="23812" y="44132"/>
                  </a:lnTo>
                  <a:lnTo>
                    <a:pt x="20319" y="43814"/>
                  </a:lnTo>
                  <a:lnTo>
                    <a:pt x="17701" y="42862"/>
                  </a:lnTo>
                  <a:lnTo>
                    <a:pt x="15954" y="40718"/>
                  </a:lnTo>
                  <a:lnTo>
                    <a:pt x="15398" y="36671"/>
                  </a:lnTo>
                  <a:lnTo>
                    <a:pt x="15398" y="14366"/>
                  </a:lnTo>
                  <a:lnTo>
                    <a:pt x="15716" y="12619"/>
                  </a:lnTo>
                  <a:lnTo>
                    <a:pt x="16589" y="10873"/>
                  </a:lnTo>
                  <a:lnTo>
                    <a:pt x="19288" y="7698"/>
                  </a:lnTo>
                  <a:lnTo>
                    <a:pt x="20796" y="6667"/>
                  </a:lnTo>
                  <a:lnTo>
                    <a:pt x="22146" y="6269"/>
                  </a:lnTo>
                  <a:lnTo>
                    <a:pt x="24209" y="7222"/>
                  </a:lnTo>
                  <a:lnTo>
                    <a:pt x="26193" y="8809"/>
                  </a:lnTo>
                  <a:lnTo>
                    <a:pt x="28972" y="9762"/>
                  </a:lnTo>
                  <a:lnTo>
                    <a:pt x="30559" y="9444"/>
                  </a:lnTo>
                  <a:lnTo>
                    <a:pt x="31750" y="8492"/>
                  </a:lnTo>
                  <a:lnTo>
                    <a:pt x="32702" y="5397"/>
                  </a:lnTo>
                  <a:lnTo>
                    <a:pt x="32384" y="3175"/>
                  </a:lnTo>
                  <a:lnTo>
                    <a:pt x="31353" y="1428"/>
                  </a:lnTo>
                  <a:lnTo>
                    <a:pt x="29607" y="317"/>
                  </a:lnTo>
                  <a:lnTo>
                    <a:pt x="27384" y="0"/>
                  </a:lnTo>
                  <a:lnTo>
                    <a:pt x="24606" y="396"/>
                  </a:lnTo>
                  <a:lnTo>
                    <a:pt x="21828" y="1904"/>
                  </a:lnTo>
                  <a:lnTo>
                    <a:pt x="18812" y="4682"/>
                  </a:lnTo>
                  <a:lnTo>
                    <a:pt x="15557" y="9048"/>
                  </a:lnTo>
                  <a:lnTo>
                    <a:pt x="15398" y="9048"/>
                  </a:lnTo>
                  <a:lnTo>
                    <a:pt x="15398" y="237"/>
                  </a:lnTo>
                  <a:lnTo>
                    <a:pt x="14843" y="0"/>
                  </a:lnTo>
                  <a:close/>
                </a:path>
              </a:pathLst>
            </a:custGeom>
            <a:solidFill>
              <a:srgbClr val="000000"/>
            </a:solidFill>
          </p:spPr>
          <p:txBody>
            <a:bodyPr vert="horz" lIns="91440" tIns="45720" rIns="91440" bIns="45720" anchor="t"/>
            <a:lstStyle/>
            <a:p>
              <a:endParaRPr lang="en-IN"/>
            </a:p>
          </p:txBody>
        </p:sp>
        <p:sp>
          <p:nvSpPr>
            <p:cNvPr id="3396" name="Shape 8136"/>
            <p:cNvSpPr/>
            <p:nvPr/>
          </p:nvSpPr>
          <p:spPr>
            <a:xfrm>
              <a:off x="2169414" y="7457407"/>
              <a:ext cx="24367" cy="0"/>
            </a:xfrm>
            <a:custGeom>
              <a:avLst/>
              <a:gdLst/>
              <a:ahLst/>
              <a:cxnLst/>
              <a:rect l="0" t="0" r="0" b="0"/>
              <a:pathLst>
                <a:path w="24367">
                  <a:moveTo>
                    <a:pt x="0" y="0"/>
                  </a:moveTo>
                  <a:lnTo>
                    <a:pt x="24367" y="0"/>
                  </a:lnTo>
                </a:path>
              </a:pathLst>
            </a:custGeom>
            <a:noFill/>
            <a:ln w="6191" cap="flat">
              <a:solidFill>
                <a:srgbClr val="000000"/>
              </a:solidFill>
              <a:prstDash val="solid"/>
            </a:ln>
          </p:spPr>
          <p:txBody>
            <a:bodyPr vert="horz" lIns="91440" tIns="45720" rIns="91440" bIns="45720" anchor="t"/>
            <a:lstStyle/>
            <a:p>
              <a:endParaRPr lang="en-IN"/>
            </a:p>
          </p:txBody>
        </p:sp>
        <p:sp>
          <p:nvSpPr>
            <p:cNvPr id="3397" name="Shape 8137"/>
            <p:cNvSpPr/>
            <p:nvPr/>
          </p:nvSpPr>
          <p:spPr>
            <a:xfrm>
              <a:off x="2199972" y="7434150"/>
              <a:ext cx="43814" cy="67151"/>
            </a:xfrm>
            <a:custGeom>
              <a:avLst/>
              <a:gdLst/>
              <a:ahLst/>
              <a:cxnLst/>
              <a:rect l="0" t="0" r="0" b="0"/>
              <a:pathLst>
                <a:path w="43814" h="67151">
                  <a:moveTo>
                    <a:pt x="21113" y="0"/>
                  </a:moveTo>
                  <a:lnTo>
                    <a:pt x="20520" y="2924"/>
                  </a:lnTo>
                  <a:lnTo>
                    <a:pt x="22622" y="3333"/>
                  </a:lnTo>
                  <a:lnTo>
                    <a:pt x="24923" y="4921"/>
                  </a:lnTo>
                  <a:lnTo>
                    <a:pt x="27939" y="9762"/>
                  </a:lnTo>
                  <a:lnTo>
                    <a:pt x="29447" y="15159"/>
                  </a:lnTo>
                  <a:lnTo>
                    <a:pt x="29766" y="17382"/>
                  </a:lnTo>
                  <a:lnTo>
                    <a:pt x="29844" y="18811"/>
                  </a:lnTo>
                  <a:lnTo>
                    <a:pt x="29844" y="20319"/>
                  </a:lnTo>
                  <a:lnTo>
                    <a:pt x="29527" y="22303"/>
                  </a:lnTo>
                  <a:lnTo>
                    <a:pt x="28733" y="24367"/>
                  </a:lnTo>
                  <a:lnTo>
                    <a:pt x="27463" y="26352"/>
                  </a:lnTo>
                  <a:lnTo>
                    <a:pt x="25478" y="27781"/>
                  </a:lnTo>
                  <a:lnTo>
                    <a:pt x="22622" y="28336"/>
                  </a:lnTo>
                  <a:lnTo>
                    <a:pt x="19208" y="27622"/>
                  </a:lnTo>
                  <a:lnTo>
                    <a:pt x="16510" y="25796"/>
                  </a:lnTo>
                  <a:lnTo>
                    <a:pt x="14526" y="23018"/>
                  </a:lnTo>
                  <a:lnTo>
                    <a:pt x="13256" y="19526"/>
                  </a:lnTo>
                  <a:lnTo>
                    <a:pt x="12303" y="11747"/>
                  </a:lnTo>
                  <a:lnTo>
                    <a:pt x="12938" y="7539"/>
                  </a:lnTo>
                  <a:lnTo>
                    <a:pt x="14684" y="4762"/>
                  </a:lnTo>
                  <a:lnTo>
                    <a:pt x="17066" y="3253"/>
                  </a:lnTo>
                  <a:lnTo>
                    <a:pt x="19764" y="2777"/>
                  </a:lnTo>
                  <a:lnTo>
                    <a:pt x="20520" y="2924"/>
                  </a:lnTo>
                  <a:lnTo>
                    <a:pt x="21113" y="0"/>
                  </a:lnTo>
                  <a:lnTo>
                    <a:pt x="17224" y="396"/>
                  </a:lnTo>
                  <a:lnTo>
                    <a:pt x="13335" y="1746"/>
                  </a:lnTo>
                  <a:lnTo>
                    <a:pt x="9763" y="3888"/>
                  </a:lnTo>
                  <a:lnTo>
                    <a:pt x="6826" y="7063"/>
                  </a:lnTo>
                  <a:lnTo>
                    <a:pt x="4841" y="11271"/>
                  </a:lnTo>
                  <a:lnTo>
                    <a:pt x="4127" y="16588"/>
                  </a:lnTo>
                  <a:lnTo>
                    <a:pt x="4762" y="20637"/>
                  </a:lnTo>
                  <a:lnTo>
                    <a:pt x="6508" y="24208"/>
                  </a:lnTo>
                  <a:lnTo>
                    <a:pt x="9366" y="27146"/>
                  </a:lnTo>
                  <a:lnTo>
                    <a:pt x="13335" y="29447"/>
                  </a:lnTo>
                  <a:lnTo>
                    <a:pt x="9603" y="32861"/>
                  </a:lnTo>
                  <a:lnTo>
                    <a:pt x="7064" y="35321"/>
                  </a:lnTo>
                  <a:lnTo>
                    <a:pt x="5556" y="37067"/>
                  </a:lnTo>
                  <a:lnTo>
                    <a:pt x="4762" y="38417"/>
                  </a:lnTo>
                  <a:lnTo>
                    <a:pt x="4524" y="40242"/>
                  </a:lnTo>
                  <a:lnTo>
                    <a:pt x="4921" y="42068"/>
                  </a:lnTo>
                  <a:lnTo>
                    <a:pt x="6112" y="43417"/>
                  </a:lnTo>
                  <a:lnTo>
                    <a:pt x="9763" y="45481"/>
                  </a:lnTo>
                  <a:lnTo>
                    <a:pt x="6032" y="48259"/>
                  </a:lnTo>
                  <a:lnTo>
                    <a:pt x="2937" y="51196"/>
                  </a:lnTo>
                  <a:lnTo>
                    <a:pt x="793" y="54292"/>
                  </a:lnTo>
                  <a:lnTo>
                    <a:pt x="0" y="57546"/>
                  </a:lnTo>
                  <a:lnTo>
                    <a:pt x="397" y="59531"/>
                  </a:lnTo>
                  <a:lnTo>
                    <a:pt x="1349" y="61277"/>
                  </a:lnTo>
                  <a:lnTo>
                    <a:pt x="2937" y="62943"/>
                  </a:lnTo>
                  <a:lnTo>
                    <a:pt x="5001" y="64372"/>
                  </a:lnTo>
                  <a:lnTo>
                    <a:pt x="10557" y="66436"/>
                  </a:lnTo>
                  <a:lnTo>
                    <a:pt x="17541" y="67151"/>
                  </a:lnTo>
                  <a:lnTo>
                    <a:pt x="21193" y="66912"/>
                  </a:lnTo>
                  <a:lnTo>
                    <a:pt x="25321" y="66118"/>
                  </a:lnTo>
                  <a:lnTo>
                    <a:pt x="29447" y="64848"/>
                  </a:lnTo>
                  <a:lnTo>
                    <a:pt x="33576" y="63023"/>
                  </a:lnTo>
                  <a:lnTo>
                    <a:pt x="37227" y="60721"/>
                  </a:lnTo>
                  <a:lnTo>
                    <a:pt x="40163" y="57784"/>
                  </a:lnTo>
                  <a:lnTo>
                    <a:pt x="42227" y="54371"/>
                  </a:lnTo>
                  <a:lnTo>
                    <a:pt x="42941" y="50482"/>
                  </a:lnTo>
                  <a:lnTo>
                    <a:pt x="42783" y="48736"/>
                  </a:lnTo>
                  <a:lnTo>
                    <a:pt x="42147" y="46592"/>
                  </a:lnTo>
                  <a:lnTo>
                    <a:pt x="40878" y="44291"/>
                  </a:lnTo>
                  <a:lnTo>
                    <a:pt x="38735" y="42227"/>
                  </a:lnTo>
                  <a:lnTo>
                    <a:pt x="35560" y="40639"/>
                  </a:lnTo>
                  <a:lnTo>
                    <a:pt x="30956" y="39846"/>
                  </a:lnTo>
                  <a:lnTo>
                    <a:pt x="18177" y="39289"/>
                  </a:lnTo>
                  <a:lnTo>
                    <a:pt x="14763" y="39052"/>
                  </a:lnTo>
                  <a:lnTo>
                    <a:pt x="13274" y="38660"/>
                  </a:lnTo>
                  <a:lnTo>
                    <a:pt x="11827" y="45798"/>
                  </a:lnTo>
                  <a:lnTo>
                    <a:pt x="16033" y="46513"/>
                  </a:lnTo>
                  <a:lnTo>
                    <a:pt x="20716" y="46831"/>
                  </a:lnTo>
                  <a:lnTo>
                    <a:pt x="23891" y="46909"/>
                  </a:lnTo>
                  <a:lnTo>
                    <a:pt x="27939" y="47068"/>
                  </a:lnTo>
                  <a:lnTo>
                    <a:pt x="32941" y="47307"/>
                  </a:lnTo>
                  <a:lnTo>
                    <a:pt x="36751" y="47942"/>
                  </a:lnTo>
                  <a:lnTo>
                    <a:pt x="39291" y="49371"/>
                  </a:lnTo>
                  <a:lnTo>
                    <a:pt x="40163" y="51911"/>
                  </a:lnTo>
                  <a:lnTo>
                    <a:pt x="39846" y="53894"/>
                  </a:lnTo>
                  <a:lnTo>
                    <a:pt x="38893" y="55641"/>
                  </a:lnTo>
                  <a:lnTo>
                    <a:pt x="37384" y="57308"/>
                  </a:lnTo>
                  <a:lnTo>
                    <a:pt x="35322" y="58737"/>
                  </a:lnTo>
                  <a:lnTo>
                    <a:pt x="32702" y="59927"/>
                  </a:lnTo>
                  <a:lnTo>
                    <a:pt x="29527" y="60801"/>
                  </a:lnTo>
                  <a:lnTo>
                    <a:pt x="25956" y="61356"/>
                  </a:lnTo>
                  <a:lnTo>
                    <a:pt x="21828" y="61514"/>
                  </a:lnTo>
                  <a:lnTo>
                    <a:pt x="17938" y="61356"/>
                  </a:lnTo>
                  <a:lnTo>
                    <a:pt x="14763" y="60879"/>
                  </a:lnTo>
                  <a:lnTo>
                    <a:pt x="12144" y="60166"/>
                  </a:lnTo>
                  <a:lnTo>
                    <a:pt x="10160" y="59133"/>
                  </a:lnTo>
                  <a:lnTo>
                    <a:pt x="7699" y="56911"/>
                  </a:lnTo>
                  <a:lnTo>
                    <a:pt x="6985" y="54529"/>
                  </a:lnTo>
                  <a:lnTo>
                    <a:pt x="7302" y="52387"/>
                  </a:lnTo>
                  <a:lnTo>
                    <a:pt x="8254" y="50402"/>
                  </a:lnTo>
                  <a:lnTo>
                    <a:pt x="11827" y="45798"/>
                  </a:lnTo>
                  <a:lnTo>
                    <a:pt x="13274" y="38660"/>
                  </a:lnTo>
                  <a:lnTo>
                    <a:pt x="11747" y="38258"/>
                  </a:lnTo>
                  <a:lnTo>
                    <a:pt x="10794" y="37543"/>
                  </a:lnTo>
                  <a:lnTo>
                    <a:pt x="10397" y="36591"/>
                  </a:lnTo>
                  <a:lnTo>
                    <a:pt x="11112" y="34766"/>
                  </a:lnTo>
                  <a:lnTo>
                    <a:pt x="12700" y="32781"/>
                  </a:lnTo>
                  <a:lnTo>
                    <a:pt x="14604" y="31114"/>
                  </a:lnTo>
                  <a:lnTo>
                    <a:pt x="16351" y="30321"/>
                  </a:lnTo>
                  <a:lnTo>
                    <a:pt x="17303" y="30399"/>
                  </a:lnTo>
                  <a:lnTo>
                    <a:pt x="18812" y="30558"/>
                  </a:lnTo>
                  <a:lnTo>
                    <a:pt x="21748" y="30797"/>
                  </a:lnTo>
                  <a:lnTo>
                    <a:pt x="24764" y="30399"/>
                  </a:lnTo>
                  <a:lnTo>
                    <a:pt x="28257" y="29368"/>
                  </a:lnTo>
                  <a:lnTo>
                    <a:pt x="31750" y="27542"/>
                  </a:lnTo>
                  <a:lnTo>
                    <a:pt x="34687" y="24764"/>
                  </a:lnTo>
                  <a:lnTo>
                    <a:pt x="36671" y="21113"/>
                  </a:lnTo>
                  <a:lnTo>
                    <a:pt x="37464" y="16271"/>
                  </a:lnTo>
                  <a:lnTo>
                    <a:pt x="37306" y="13096"/>
                  </a:lnTo>
                  <a:lnTo>
                    <a:pt x="36909" y="10714"/>
                  </a:lnTo>
                  <a:lnTo>
                    <a:pt x="35560" y="7143"/>
                  </a:lnTo>
                  <a:lnTo>
                    <a:pt x="43814" y="7143"/>
                  </a:lnTo>
                  <a:lnTo>
                    <a:pt x="43814" y="3333"/>
                  </a:lnTo>
                  <a:lnTo>
                    <a:pt x="36194" y="3333"/>
                  </a:lnTo>
                  <a:lnTo>
                    <a:pt x="33654" y="3094"/>
                  </a:lnTo>
                  <a:lnTo>
                    <a:pt x="30718" y="2301"/>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3398" name="Shape 8138"/>
            <p:cNvSpPr/>
            <p:nvPr/>
          </p:nvSpPr>
          <p:spPr>
            <a:xfrm>
              <a:off x="1787937" y="7434150"/>
              <a:ext cx="43735" cy="67151"/>
            </a:xfrm>
            <a:custGeom>
              <a:avLst/>
              <a:gdLst/>
              <a:ahLst/>
              <a:cxnLst/>
              <a:rect l="0" t="0" r="0" b="0"/>
              <a:pathLst>
                <a:path w="43735" h="67151">
                  <a:moveTo>
                    <a:pt x="21113" y="0"/>
                  </a:moveTo>
                  <a:lnTo>
                    <a:pt x="19685" y="2777"/>
                  </a:lnTo>
                  <a:lnTo>
                    <a:pt x="22541" y="3333"/>
                  </a:lnTo>
                  <a:lnTo>
                    <a:pt x="24843" y="4921"/>
                  </a:lnTo>
                  <a:lnTo>
                    <a:pt x="27938" y="9762"/>
                  </a:lnTo>
                  <a:lnTo>
                    <a:pt x="29368" y="15159"/>
                  </a:lnTo>
                  <a:lnTo>
                    <a:pt x="29685" y="17382"/>
                  </a:lnTo>
                  <a:lnTo>
                    <a:pt x="29765" y="18811"/>
                  </a:lnTo>
                  <a:lnTo>
                    <a:pt x="29765" y="20319"/>
                  </a:lnTo>
                  <a:lnTo>
                    <a:pt x="29447" y="22303"/>
                  </a:lnTo>
                  <a:lnTo>
                    <a:pt x="28732" y="24367"/>
                  </a:lnTo>
                  <a:lnTo>
                    <a:pt x="27383" y="26352"/>
                  </a:lnTo>
                  <a:lnTo>
                    <a:pt x="25400" y="27781"/>
                  </a:lnTo>
                  <a:lnTo>
                    <a:pt x="22541" y="28336"/>
                  </a:lnTo>
                  <a:lnTo>
                    <a:pt x="19128" y="27622"/>
                  </a:lnTo>
                  <a:lnTo>
                    <a:pt x="16430" y="25796"/>
                  </a:lnTo>
                  <a:lnTo>
                    <a:pt x="14445" y="23018"/>
                  </a:lnTo>
                  <a:lnTo>
                    <a:pt x="13176" y="19526"/>
                  </a:lnTo>
                  <a:lnTo>
                    <a:pt x="12222" y="11747"/>
                  </a:lnTo>
                  <a:lnTo>
                    <a:pt x="12857" y="7539"/>
                  </a:lnTo>
                  <a:lnTo>
                    <a:pt x="14603" y="4762"/>
                  </a:lnTo>
                  <a:lnTo>
                    <a:pt x="17065" y="3253"/>
                  </a:lnTo>
                  <a:lnTo>
                    <a:pt x="19685" y="2777"/>
                  </a:lnTo>
                  <a:lnTo>
                    <a:pt x="21113" y="0"/>
                  </a:lnTo>
                  <a:lnTo>
                    <a:pt x="17223" y="396"/>
                  </a:lnTo>
                  <a:lnTo>
                    <a:pt x="13335" y="1746"/>
                  </a:lnTo>
                  <a:lnTo>
                    <a:pt x="9682" y="3888"/>
                  </a:lnTo>
                  <a:lnTo>
                    <a:pt x="6746" y="7063"/>
                  </a:lnTo>
                  <a:lnTo>
                    <a:pt x="4762" y="11271"/>
                  </a:lnTo>
                  <a:lnTo>
                    <a:pt x="4047" y="16588"/>
                  </a:lnTo>
                  <a:lnTo>
                    <a:pt x="4682" y="20637"/>
                  </a:lnTo>
                  <a:lnTo>
                    <a:pt x="6428" y="24208"/>
                  </a:lnTo>
                  <a:lnTo>
                    <a:pt x="9366" y="27146"/>
                  </a:lnTo>
                  <a:lnTo>
                    <a:pt x="13255" y="29447"/>
                  </a:lnTo>
                  <a:lnTo>
                    <a:pt x="9525" y="32861"/>
                  </a:lnTo>
                  <a:lnTo>
                    <a:pt x="6985" y="35321"/>
                  </a:lnTo>
                  <a:lnTo>
                    <a:pt x="5556" y="37067"/>
                  </a:lnTo>
                  <a:lnTo>
                    <a:pt x="4762" y="38417"/>
                  </a:lnTo>
                  <a:lnTo>
                    <a:pt x="4445" y="40242"/>
                  </a:lnTo>
                  <a:lnTo>
                    <a:pt x="4920" y="42068"/>
                  </a:lnTo>
                  <a:lnTo>
                    <a:pt x="6032" y="43417"/>
                  </a:lnTo>
                  <a:lnTo>
                    <a:pt x="9682" y="45481"/>
                  </a:lnTo>
                  <a:lnTo>
                    <a:pt x="6032" y="48259"/>
                  </a:lnTo>
                  <a:lnTo>
                    <a:pt x="2936" y="51196"/>
                  </a:lnTo>
                  <a:lnTo>
                    <a:pt x="793" y="54292"/>
                  </a:lnTo>
                  <a:lnTo>
                    <a:pt x="0" y="57546"/>
                  </a:lnTo>
                  <a:lnTo>
                    <a:pt x="396" y="59531"/>
                  </a:lnTo>
                  <a:lnTo>
                    <a:pt x="1348" y="61277"/>
                  </a:lnTo>
                  <a:lnTo>
                    <a:pt x="2857" y="62943"/>
                  </a:lnTo>
                  <a:lnTo>
                    <a:pt x="5000" y="64372"/>
                  </a:lnTo>
                  <a:lnTo>
                    <a:pt x="10556" y="66436"/>
                  </a:lnTo>
                  <a:lnTo>
                    <a:pt x="17541" y="67151"/>
                  </a:lnTo>
                  <a:lnTo>
                    <a:pt x="21192" y="66912"/>
                  </a:lnTo>
                  <a:lnTo>
                    <a:pt x="25241" y="66118"/>
                  </a:lnTo>
                  <a:lnTo>
                    <a:pt x="29447" y="64848"/>
                  </a:lnTo>
                  <a:lnTo>
                    <a:pt x="33495" y="63023"/>
                  </a:lnTo>
                  <a:lnTo>
                    <a:pt x="37226" y="60721"/>
                  </a:lnTo>
                  <a:lnTo>
                    <a:pt x="40163" y="57784"/>
                  </a:lnTo>
                  <a:lnTo>
                    <a:pt x="42147" y="54371"/>
                  </a:lnTo>
                  <a:lnTo>
                    <a:pt x="42862" y="50482"/>
                  </a:lnTo>
                  <a:lnTo>
                    <a:pt x="42147" y="46592"/>
                  </a:lnTo>
                  <a:lnTo>
                    <a:pt x="40877" y="44291"/>
                  </a:lnTo>
                  <a:lnTo>
                    <a:pt x="38735" y="42227"/>
                  </a:lnTo>
                  <a:lnTo>
                    <a:pt x="35480" y="40639"/>
                  </a:lnTo>
                  <a:lnTo>
                    <a:pt x="30876" y="39846"/>
                  </a:lnTo>
                  <a:lnTo>
                    <a:pt x="18097" y="39289"/>
                  </a:lnTo>
                  <a:lnTo>
                    <a:pt x="14763" y="39052"/>
                  </a:lnTo>
                  <a:lnTo>
                    <a:pt x="13210" y="38643"/>
                  </a:lnTo>
                  <a:lnTo>
                    <a:pt x="11747" y="45798"/>
                  </a:lnTo>
                  <a:lnTo>
                    <a:pt x="15953" y="46513"/>
                  </a:lnTo>
                  <a:lnTo>
                    <a:pt x="20637" y="46831"/>
                  </a:lnTo>
                  <a:lnTo>
                    <a:pt x="23812" y="46909"/>
                  </a:lnTo>
                  <a:lnTo>
                    <a:pt x="27938" y="47068"/>
                  </a:lnTo>
                  <a:lnTo>
                    <a:pt x="32860" y="47307"/>
                  </a:lnTo>
                  <a:lnTo>
                    <a:pt x="36750" y="47942"/>
                  </a:lnTo>
                  <a:lnTo>
                    <a:pt x="39210" y="49371"/>
                  </a:lnTo>
                  <a:lnTo>
                    <a:pt x="40083" y="51911"/>
                  </a:lnTo>
                  <a:lnTo>
                    <a:pt x="39766" y="53894"/>
                  </a:lnTo>
                  <a:lnTo>
                    <a:pt x="38813" y="55641"/>
                  </a:lnTo>
                  <a:lnTo>
                    <a:pt x="37306" y="57308"/>
                  </a:lnTo>
                  <a:lnTo>
                    <a:pt x="35241" y="58737"/>
                  </a:lnTo>
                  <a:lnTo>
                    <a:pt x="32622" y="59927"/>
                  </a:lnTo>
                  <a:lnTo>
                    <a:pt x="29526" y="60801"/>
                  </a:lnTo>
                  <a:lnTo>
                    <a:pt x="25876" y="61356"/>
                  </a:lnTo>
                  <a:lnTo>
                    <a:pt x="21747" y="61514"/>
                  </a:lnTo>
                  <a:lnTo>
                    <a:pt x="17938" y="61356"/>
                  </a:lnTo>
                  <a:lnTo>
                    <a:pt x="14683" y="60879"/>
                  </a:lnTo>
                  <a:lnTo>
                    <a:pt x="12143" y="60166"/>
                  </a:lnTo>
                  <a:lnTo>
                    <a:pt x="10160" y="59133"/>
                  </a:lnTo>
                  <a:lnTo>
                    <a:pt x="7698" y="56911"/>
                  </a:lnTo>
                  <a:lnTo>
                    <a:pt x="6905" y="54529"/>
                  </a:lnTo>
                  <a:lnTo>
                    <a:pt x="7222" y="52387"/>
                  </a:lnTo>
                  <a:lnTo>
                    <a:pt x="8175" y="50402"/>
                  </a:lnTo>
                  <a:lnTo>
                    <a:pt x="11747" y="45798"/>
                  </a:lnTo>
                  <a:lnTo>
                    <a:pt x="13210" y="38643"/>
                  </a:lnTo>
                  <a:lnTo>
                    <a:pt x="11747" y="38258"/>
                  </a:lnTo>
                  <a:lnTo>
                    <a:pt x="10795" y="37543"/>
                  </a:lnTo>
                  <a:lnTo>
                    <a:pt x="10397" y="36591"/>
                  </a:lnTo>
                  <a:lnTo>
                    <a:pt x="11032" y="34766"/>
                  </a:lnTo>
                  <a:lnTo>
                    <a:pt x="12620" y="32781"/>
                  </a:lnTo>
                  <a:lnTo>
                    <a:pt x="14603" y="31114"/>
                  </a:lnTo>
                  <a:lnTo>
                    <a:pt x="16351" y="30321"/>
                  </a:lnTo>
                  <a:lnTo>
                    <a:pt x="17223" y="30399"/>
                  </a:lnTo>
                  <a:lnTo>
                    <a:pt x="18732" y="30558"/>
                  </a:lnTo>
                  <a:lnTo>
                    <a:pt x="21668" y="30797"/>
                  </a:lnTo>
                  <a:lnTo>
                    <a:pt x="24763" y="30399"/>
                  </a:lnTo>
                  <a:lnTo>
                    <a:pt x="28177" y="29368"/>
                  </a:lnTo>
                  <a:lnTo>
                    <a:pt x="31670" y="27542"/>
                  </a:lnTo>
                  <a:lnTo>
                    <a:pt x="34607" y="24764"/>
                  </a:lnTo>
                  <a:lnTo>
                    <a:pt x="36670" y="21113"/>
                  </a:lnTo>
                  <a:lnTo>
                    <a:pt x="37385" y="16271"/>
                  </a:lnTo>
                  <a:lnTo>
                    <a:pt x="37306" y="13096"/>
                  </a:lnTo>
                  <a:lnTo>
                    <a:pt x="36908" y="10714"/>
                  </a:lnTo>
                  <a:lnTo>
                    <a:pt x="35560" y="7143"/>
                  </a:lnTo>
                  <a:lnTo>
                    <a:pt x="43735" y="7143"/>
                  </a:lnTo>
                  <a:lnTo>
                    <a:pt x="43735" y="3333"/>
                  </a:lnTo>
                  <a:lnTo>
                    <a:pt x="36115" y="3333"/>
                  </a:lnTo>
                  <a:lnTo>
                    <a:pt x="33575" y="3094"/>
                  </a:lnTo>
                  <a:lnTo>
                    <a:pt x="30717" y="2301"/>
                  </a:lnTo>
                  <a:lnTo>
                    <a:pt x="25716" y="634"/>
                  </a:lnTo>
                  <a:lnTo>
                    <a:pt x="21113" y="0"/>
                  </a:lnTo>
                  <a:close/>
                </a:path>
              </a:pathLst>
            </a:custGeom>
            <a:solidFill>
              <a:srgbClr val="000000"/>
            </a:solidFill>
          </p:spPr>
          <p:txBody>
            <a:bodyPr vert="horz" lIns="91440" tIns="45720" rIns="91440" bIns="45720" anchor="t"/>
            <a:lstStyle/>
            <a:p>
              <a:endParaRPr lang="en-IN"/>
            </a:p>
          </p:txBody>
        </p:sp>
        <p:sp>
          <p:nvSpPr>
            <p:cNvPr id="3399" name="Shape 8139"/>
            <p:cNvSpPr/>
            <p:nvPr/>
          </p:nvSpPr>
          <p:spPr>
            <a:xfrm>
              <a:off x="1738407" y="7434150"/>
              <a:ext cx="43734" cy="67151"/>
            </a:xfrm>
            <a:custGeom>
              <a:avLst/>
              <a:gdLst/>
              <a:ahLst/>
              <a:cxnLst/>
              <a:rect l="0" t="0" r="0" b="0"/>
              <a:pathLst>
                <a:path w="43734" h="67151">
                  <a:moveTo>
                    <a:pt x="21112" y="0"/>
                  </a:moveTo>
                  <a:lnTo>
                    <a:pt x="20511" y="2938"/>
                  </a:lnTo>
                  <a:lnTo>
                    <a:pt x="22542" y="3333"/>
                  </a:lnTo>
                  <a:lnTo>
                    <a:pt x="24843" y="4921"/>
                  </a:lnTo>
                  <a:lnTo>
                    <a:pt x="27939" y="9762"/>
                  </a:lnTo>
                  <a:lnTo>
                    <a:pt x="29368" y="15159"/>
                  </a:lnTo>
                  <a:lnTo>
                    <a:pt x="29686" y="17382"/>
                  </a:lnTo>
                  <a:lnTo>
                    <a:pt x="29765" y="18811"/>
                  </a:lnTo>
                  <a:lnTo>
                    <a:pt x="29765" y="20319"/>
                  </a:lnTo>
                  <a:lnTo>
                    <a:pt x="29447" y="22303"/>
                  </a:lnTo>
                  <a:lnTo>
                    <a:pt x="28733" y="24367"/>
                  </a:lnTo>
                  <a:lnTo>
                    <a:pt x="27383" y="26352"/>
                  </a:lnTo>
                  <a:lnTo>
                    <a:pt x="25400" y="27781"/>
                  </a:lnTo>
                  <a:lnTo>
                    <a:pt x="22542" y="28336"/>
                  </a:lnTo>
                  <a:lnTo>
                    <a:pt x="19128" y="27622"/>
                  </a:lnTo>
                  <a:lnTo>
                    <a:pt x="16430" y="25796"/>
                  </a:lnTo>
                  <a:lnTo>
                    <a:pt x="14446" y="23018"/>
                  </a:lnTo>
                  <a:lnTo>
                    <a:pt x="13174" y="19526"/>
                  </a:lnTo>
                  <a:lnTo>
                    <a:pt x="12223" y="11747"/>
                  </a:lnTo>
                  <a:lnTo>
                    <a:pt x="12858" y="7539"/>
                  </a:lnTo>
                  <a:lnTo>
                    <a:pt x="14604" y="4762"/>
                  </a:lnTo>
                  <a:lnTo>
                    <a:pt x="17065" y="3253"/>
                  </a:lnTo>
                  <a:lnTo>
                    <a:pt x="19683" y="2777"/>
                  </a:lnTo>
                  <a:lnTo>
                    <a:pt x="20511" y="2938"/>
                  </a:lnTo>
                  <a:lnTo>
                    <a:pt x="21112" y="0"/>
                  </a:lnTo>
                  <a:lnTo>
                    <a:pt x="17223" y="396"/>
                  </a:lnTo>
                  <a:lnTo>
                    <a:pt x="13333" y="1746"/>
                  </a:lnTo>
                  <a:lnTo>
                    <a:pt x="9683" y="3888"/>
                  </a:lnTo>
                  <a:lnTo>
                    <a:pt x="6746" y="7063"/>
                  </a:lnTo>
                  <a:lnTo>
                    <a:pt x="4762" y="11271"/>
                  </a:lnTo>
                  <a:lnTo>
                    <a:pt x="4047" y="16588"/>
                  </a:lnTo>
                  <a:lnTo>
                    <a:pt x="4682" y="20637"/>
                  </a:lnTo>
                  <a:lnTo>
                    <a:pt x="6428" y="24208"/>
                  </a:lnTo>
                  <a:lnTo>
                    <a:pt x="9364" y="27146"/>
                  </a:lnTo>
                  <a:lnTo>
                    <a:pt x="13255" y="29447"/>
                  </a:lnTo>
                  <a:lnTo>
                    <a:pt x="9525" y="32861"/>
                  </a:lnTo>
                  <a:lnTo>
                    <a:pt x="6983" y="35321"/>
                  </a:lnTo>
                  <a:lnTo>
                    <a:pt x="5556" y="37067"/>
                  </a:lnTo>
                  <a:lnTo>
                    <a:pt x="4762" y="38417"/>
                  </a:lnTo>
                  <a:lnTo>
                    <a:pt x="4443" y="40242"/>
                  </a:lnTo>
                  <a:lnTo>
                    <a:pt x="4921" y="42068"/>
                  </a:lnTo>
                  <a:lnTo>
                    <a:pt x="6031" y="43417"/>
                  </a:lnTo>
                  <a:lnTo>
                    <a:pt x="9683" y="45481"/>
                  </a:lnTo>
                  <a:lnTo>
                    <a:pt x="6031" y="48259"/>
                  </a:lnTo>
                  <a:lnTo>
                    <a:pt x="2936" y="51196"/>
                  </a:lnTo>
                  <a:lnTo>
                    <a:pt x="793" y="54292"/>
                  </a:lnTo>
                  <a:lnTo>
                    <a:pt x="0" y="57546"/>
                  </a:lnTo>
                  <a:lnTo>
                    <a:pt x="396" y="59531"/>
                  </a:lnTo>
                  <a:lnTo>
                    <a:pt x="1348" y="61277"/>
                  </a:lnTo>
                  <a:lnTo>
                    <a:pt x="2856" y="62943"/>
                  </a:lnTo>
                  <a:lnTo>
                    <a:pt x="5000" y="64372"/>
                  </a:lnTo>
                  <a:lnTo>
                    <a:pt x="10556" y="66436"/>
                  </a:lnTo>
                  <a:lnTo>
                    <a:pt x="17541" y="67151"/>
                  </a:lnTo>
                  <a:lnTo>
                    <a:pt x="21192" y="66912"/>
                  </a:lnTo>
                  <a:lnTo>
                    <a:pt x="25239" y="66118"/>
                  </a:lnTo>
                  <a:lnTo>
                    <a:pt x="29447" y="64848"/>
                  </a:lnTo>
                  <a:lnTo>
                    <a:pt x="33496" y="63023"/>
                  </a:lnTo>
                  <a:lnTo>
                    <a:pt x="37226" y="60721"/>
                  </a:lnTo>
                  <a:lnTo>
                    <a:pt x="40162" y="57784"/>
                  </a:lnTo>
                  <a:lnTo>
                    <a:pt x="42147" y="54371"/>
                  </a:lnTo>
                  <a:lnTo>
                    <a:pt x="42862" y="50482"/>
                  </a:lnTo>
                  <a:lnTo>
                    <a:pt x="42147" y="46592"/>
                  </a:lnTo>
                  <a:lnTo>
                    <a:pt x="40877" y="44291"/>
                  </a:lnTo>
                  <a:lnTo>
                    <a:pt x="38733" y="42227"/>
                  </a:lnTo>
                  <a:lnTo>
                    <a:pt x="35480" y="40639"/>
                  </a:lnTo>
                  <a:lnTo>
                    <a:pt x="30876" y="39846"/>
                  </a:lnTo>
                  <a:lnTo>
                    <a:pt x="18096" y="39289"/>
                  </a:lnTo>
                  <a:lnTo>
                    <a:pt x="14762" y="39052"/>
                  </a:lnTo>
                  <a:lnTo>
                    <a:pt x="13209" y="38643"/>
                  </a:lnTo>
                  <a:lnTo>
                    <a:pt x="11746" y="45798"/>
                  </a:lnTo>
                  <a:lnTo>
                    <a:pt x="15953" y="46513"/>
                  </a:lnTo>
                  <a:lnTo>
                    <a:pt x="20637" y="46831"/>
                  </a:lnTo>
                  <a:lnTo>
                    <a:pt x="23812" y="46909"/>
                  </a:lnTo>
                  <a:lnTo>
                    <a:pt x="27939" y="47068"/>
                  </a:lnTo>
                  <a:lnTo>
                    <a:pt x="32861" y="47307"/>
                  </a:lnTo>
                  <a:lnTo>
                    <a:pt x="36750" y="47942"/>
                  </a:lnTo>
                  <a:lnTo>
                    <a:pt x="39211" y="49371"/>
                  </a:lnTo>
                  <a:lnTo>
                    <a:pt x="40083" y="51911"/>
                  </a:lnTo>
                  <a:lnTo>
                    <a:pt x="39766" y="53894"/>
                  </a:lnTo>
                  <a:lnTo>
                    <a:pt x="38813" y="55641"/>
                  </a:lnTo>
                  <a:lnTo>
                    <a:pt x="37306" y="57308"/>
                  </a:lnTo>
                  <a:lnTo>
                    <a:pt x="35242" y="58737"/>
                  </a:lnTo>
                  <a:lnTo>
                    <a:pt x="32622" y="59927"/>
                  </a:lnTo>
                  <a:lnTo>
                    <a:pt x="29527" y="60801"/>
                  </a:lnTo>
                  <a:lnTo>
                    <a:pt x="25874" y="61356"/>
                  </a:lnTo>
                  <a:lnTo>
                    <a:pt x="21748" y="61514"/>
                  </a:lnTo>
                  <a:lnTo>
                    <a:pt x="17937" y="61356"/>
                  </a:lnTo>
                  <a:lnTo>
                    <a:pt x="14683" y="60879"/>
                  </a:lnTo>
                  <a:lnTo>
                    <a:pt x="12143" y="60166"/>
                  </a:lnTo>
                  <a:lnTo>
                    <a:pt x="10158" y="59133"/>
                  </a:lnTo>
                  <a:lnTo>
                    <a:pt x="7698" y="56911"/>
                  </a:lnTo>
                  <a:lnTo>
                    <a:pt x="6905" y="54529"/>
                  </a:lnTo>
                  <a:lnTo>
                    <a:pt x="7222" y="52387"/>
                  </a:lnTo>
                  <a:lnTo>
                    <a:pt x="8175" y="50402"/>
                  </a:lnTo>
                  <a:lnTo>
                    <a:pt x="11746" y="45798"/>
                  </a:lnTo>
                  <a:lnTo>
                    <a:pt x="13209" y="38643"/>
                  </a:lnTo>
                  <a:lnTo>
                    <a:pt x="11746" y="38258"/>
                  </a:lnTo>
                  <a:lnTo>
                    <a:pt x="10793" y="37543"/>
                  </a:lnTo>
                  <a:lnTo>
                    <a:pt x="10397" y="36591"/>
                  </a:lnTo>
                  <a:lnTo>
                    <a:pt x="11032" y="34766"/>
                  </a:lnTo>
                  <a:lnTo>
                    <a:pt x="12619" y="32781"/>
                  </a:lnTo>
                  <a:lnTo>
                    <a:pt x="14604" y="31114"/>
                  </a:lnTo>
                  <a:lnTo>
                    <a:pt x="16349" y="30321"/>
                  </a:lnTo>
                  <a:lnTo>
                    <a:pt x="17223" y="30399"/>
                  </a:lnTo>
                  <a:lnTo>
                    <a:pt x="18731" y="30558"/>
                  </a:lnTo>
                  <a:lnTo>
                    <a:pt x="21668" y="30797"/>
                  </a:lnTo>
                  <a:lnTo>
                    <a:pt x="24764" y="30399"/>
                  </a:lnTo>
                  <a:lnTo>
                    <a:pt x="28177" y="29368"/>
                  </a:lnTo>
                  <a:lnTo>
                    <a:pt x="31669" y="27542"/>
                  </a:lnTo>
                  <a:lnTo>
                    <a:pt x="34606" y="24764"/>
                  </a:lnTo>
                  <a:lnTo>
                    <a:pt x="36671" y="21113"/>
                  </a:lnTo>
                  <a:lnTo>
                    <a:pt x="37384" y="16271"/>
                  </a:lnTo>
                  <a:lnTo>
                    <a:pt x="37306" y="13096"/>
                  </a:lnTo>
                  <a:lnTo>
                    <a:pt x="36908" y="10714"/>
                  </a:lnTo>
                  <a:lnTo>
                    <a:pt x="35558" y="7143"/>
                  </a:lnTo>
                  <a:lnTo>
                    <a:pt x="43734" y="7143"/>
                  </a:lnTo>
                  <a:lnTo>
                    <a:pt x="43734" y="3333"/>
                  </a:lnTo>
                  <a:lnTo>
                    <a:pt x="36115" y="3333"/>
                  </a:lnTo>
                  <a:lnTo>
                    <a:pt x="33575" y="3094"/>
                  </a:lnTo>
                  <a:lnTo>
                    <a:pt x="30717" y="2301"/>
                  </a:lnTo>
                  <a:lnTo>
                    <a:pt x="25717" y="634"/>
                  </a:lnTo>
                  <a:lnTo>
                    <a:pt x="21112" y="0"/>
                  </a:lnTo>
                  <a:close/>
                </a:path>
              </a:pathLst>
            </a:custGeom>
            <a:solidFill>
              <a:srgbClr val="000000"/>
            </a:solidFill>
          </p:spPr>
          <p:txBody>
            <a:bodyPr vert="horz" lIns="91440" tIns="45720" rIns="91440" bIns="45720" anchor="t"/>
            <a:lstStyle/>
            <a:p>
              <a:endParaRPr lang="en-IN"/>
            </a:p>
          </p:txBody>
        </p:sp>
        <p:sp>
          <p:nvSpPr>
            <p:cNvPr id="3400" name="Shape 8140"/>
            <p:cNvSpPr/>
            <p:nvPr/>
          </p:nvSpPr>
          <p:spPr>
            <a:xfrm>
              <a:off x="2734246" y="7434150"/>
              <a:ext cx="29447" cy="46592"/>
            </a:xfrm>
            <a:custGeom>
              <a:avLst/>
              <a:gdLst/>
              <a:ahLst/>
              <a:cxnLst/>
              <a:rect l="0" t="0" r="0" b="0"/>
              <a:pathLst>
                <a:path w="29447" h="46592">
                  <a:moveTo>
                    <a:pt x="13889" y="0"/>
                  </a:moveTo>
                  <a:lnTo>
                    <a:pt x="9525" y="554"/>
                  </a:lnTo>
                  <a:lnTo>
                    <a:pt x="6032" y="1983"/>
                  </a:lnTo>
                  <a:lnTo>
                    <a:pt x="3333" y="3968"/>
                  </a:lnTo>
                  <a:lnTo>
                    <a:pt x="1507" y="6508"/>
                  </a:lnTo>
                  <a:lnTo>
                    <a:pt x="396" y="9286"/>
                  </a:lnTo>
                  <a:lnTo>
                    <a:pt x="0" y="12143"/>
                  </a:lnTo>
                  <a:lnTo>
                    <a:pt x="952" y="16986"/>
                  </a:lnTo>
                  <a:lnTo>
                    <a:pt x="3492" y="20796"/>
                  </a:lnTo>
                  <a:lnTo>
                    <a:pt x="7222" y="23891"/>
                  </a:lnTo>
                  <a:lnTo>
                    <a:pt x="11588" y="26589"/>
                  </a:lnTo>
                  <a:lnTo>
                    <a:pt x="17303" y="29844"/>
                  </a:lnTo>
                  <a:lnTo>
                    <a:pt x="19526" y="31273"/>
                  </a:lnTo>
                  <a:lnTo>
                    <a:pt x="21113" y="32939"/>
                  </a:lnTo>
                  <a:lnTo>
                    <a:pt x="22066" y="34925"/>
                  </a:lnTo>
                  <a:lnTo>
                    <a:pt x="22462" y="37147"/>
                  </a:lnTo>
                  <a:lnTo>
                    <a:pt x="21668" y="40639"/>
                  </a:lnTo>
                  <a:lnTo>
                    <a:pt x="19684" y="42941"/>
                  </a:lnTo>
                  <a:lnTo>
                    <a:pt x="17144" y="44052"/>
                  </a:lnTo>
                  <a:lnTo>
                    <a:pt x="14446" y="44369"/>
                  </a:lnTo>
                  <a:lnTo>
                    <a:pt x="10238" y="43734"/>
                  </a:lnTo>
                  <a:lnTo>
                    <a:pt x="7143" y="41988"/>
                  </a:lnTo>
                  <a:lnTo>
                    <a:pt x="4921" y="39448"/>
                  </a:lnTo>
                  <a:lnTo>
                    <a:pt x="3333" y="36512"/>
                  </a:lnTo>
                  <a:lnTo>
                    <a:pt x="1666" y="30558"/>
                  </a:lnTo>
                  <a:lnTo>
                    <a:pt x="78" y="30558"/>
                  </a:lnTo>
                  <a:lnTo>
                    <a:pt x="78" y="45957"/>
                  </a:lnTo>
                  <a:lnTo>
                    <a:pt x="1348" y="45957"/>
                  </a:lnTo>
                  <a:lnTo>
                    <a:pt x="2222" y="45084"/>
                  </a:lnTo>
                  <a:lnTo>
                    <a:pt x="3571" y="44767"/>
                  </a:lnTo>
                  <a:lnTo>
                    <a:pt x="5873" y="45004"/>
                  </a:lnTo>
                  <a:lnTo>
                    <a:pt x="8651" y="45639"/>
                  </a:lnTo>
                  <a:lnTo>
                    <a:pt x="15081" y="46592"/>
                  </a:lnTo>
                  <a:lnTo>
                    <a:pt x="18334" y="46196"/>
                  </a:lnTo>
                  <a:lnTo>
                    <a:pt x="21589" y="45163"/>
                  </a:lnTo>
                  <a:lnTo>
                    <a:pt x="24606" y="43417"/>
                  </a:lnTo>
                  <a:lnTo>
                    <a:pt x="27066" y="40957"/>
                  </a:lnTo>
                  <a:lnTo>
                    <a:pt x="28812" y="37702"/>
                  </a:lnTo>
                  <a:lnTo>
                    <a:pt x="29447" y="33813"/>
                  </a:lnTo>
                  <a:lnTo>
                    <a:pt x="28812" y="29844"/>
                  </a:lnTo>
                  <a:lnTo>
                    <a:pt x="27066" y="26828"/>
                  </a:lnTo>
                  <a:lnTo>
                    <a:pt x="24367" y="24367"/>
                  </a:lnTo>
                  <a:lnTo>
                    <a:pt x="21113" y="22144"/>
                  </a:lnTo>
                  <a:lnTo>
                    <a:pt x="10397" y="15794"/>
                  </a:lnTo>
                  <a:lnTo>
                    <a:pt x="8174" y="14048"/>
                  </a:lnTo>
                  <a:lnTo>
                    <a:pt x="6905" y="12143"/>
                  </a:lnTo>
                  <a:lnTo>
                    <a:pt x="6269" y="10318"/>
                  </a:lnTo>
                  <a:lnTo>
                    <a:pt x="6111" y="8731"/>
                  </a:lnTo>
                  <a:lnTo>
                    <a:pt x="6587" y="6667"/>
                  </a:lnTo>
                  <a:lnTo>
                    <a:pt x="7857" y="4603"/>
                  </a:lnTo>
                  <a:lnTo>
                    <a:pt x="10159" y="2936"/>
                  </a:lnTo>
                  <a:lnTo>
                    <a:pt x="13652" y="2301"/>
                  </a:lnTo>
                  <a:lnTo>
                    <a:pt x="16906" y="2777"/>
                  </a:lnTo>
                  <a:lnTo>
                    <a:pt x="20002" y="4603"/>
                  </a:lnTo>
                  <a:lnTo>
                    <a:pt x="21431" y="6191"/>
                  </a:lnTo>
                  <a:lnTo>
                    <a:pt x="22621" y="8333"/>
                  </a:lnTo>
                  <a:lnTo>
                    <a:pt x="23732" y="11112"/>
                  </a:lnTo>
                  <a:lnTo>
                    <a:pt x="24684" y="14524"/>
                  </a:lnTo>
                  <a:lnTo>
                    <a:pt x="26113" y="14524"/>
                  </a:lnTo>
                  <a:lnTo>
                    <a:pt x="25717" y="952"/>
                  </a:lnTo>
                  <a:lnTo>
                    <a:pt x="24684" y="952"/>
                  </a:lnTo>
                  <a:lnTo>
                    <a:pt x="24049" y="1587"/>
                  </a:lnTo>
                  <a:lnTo>
                    <a:pt x="22938" y="1983"/>
                  </a:lnTo>
                  <a:lnTo>
                    <a:pt x="21431" y="1666"/>
                  </a:lnTo>
                  <a:lnTo>
                    <a:pt x="19367" y="1031"/>
                  </a:lnTo>
                  <a:lnTo>
                    <a:pt x="13889" y="0"/>
                  </a:lnTo>
                  <a:close/>
                </a:path>
              </a:pathLst>
            </a:custGeom>
            <a:solidFill>
              <a:srgbClr val="000000"/>
            </a:solidFill>
          </p:spPr>
          <p:txBody>
            <a:bodyPr vert="horz" lIns="91440" tIns="45720" rIns="91440" bIns="45720" anchor="t"/>
            <a:lstStyle/>
            <a:p>
              <a:endParaRPr lang="en-IN"/>
            </a:p>
          </p:txBody>
        </p:sp>
        <p:sp>
          <p:nvSpPr>
            <p:cNvPr id="3401" name="Shape 8141"/>
            <p:cNvSpPr/>
            <p:nvPr/>
          </p:nvSpPr>
          <p:spPr>
            <a:xfrm>
              <a:off x="1839688" y="7434150"/>
              <a:ext cx="29448" cy="46592"/>
            </a:xfrm>
            <a:custGeom>
              <a:avLst/>
              <a:gdLst/>
              <a:ahLst/>
              <a:cxnLst/>
              <a:rect l="0" t="0" r="0" b="0"/>
              <a:pathLst>
                <a:path w="29448" h="46592">
                  <a:moveTo>
                    <a:pt x="13891" y="0"/>
                  </a:moveTo>
                  <a:lnTo>
                    <a:pt x="9525" y="554"/>
                  </a:lnTo>
                  <a:lnTo>
                    <a:pt x="6112" y="1983"/>
                  </a:lnTo>
                  <a:lnTo>
                    <a:pt x="3413" y="3968"/>
                  </a:lnTo>
                  <a:lnTo>
                    <a:pt x="1508" y="6508"/>
                  </a:lnTo>
                  <a:lnTo>
                    <a:pt x="397" y="9286"/>
                  </a:lnTo>
                  <a:lnTo>
                    <a:pt x="0" y="12143"/>
                  </a:lnTo>
                  <a:lnTo>
                    <a:pt x="1032" y="16986"/>
                  </a:lnTo>
                  <a:lnTo>
                    <a:pt x="3572" y="20796"/>
                  </a:lnTo>
                  <a:lnTo>
                    <a:pt x="7223" y="23891"/>
                  </a:lnTo>
                  <a:lnTo>
                    <a:pt x="11589" y="26589"/>
                  </a:lnTo>
                  <a:lnTo>
                    <a:pt x="17383" y="29844"/>
                  </a:lnTo>
                  <a:lnTo>
                    <a:pt x="19527" y="31273"/>
                  </a:lnTo>
                  <a:lnTo>
                    <a:pt x="21114" y="32939"/>
                  </a:lnTo>
                  <a:lnTo>
                    <a:pt x="22146" y="34925"/>
                  </a:lnTo>
                  <a:lnTo>
                    <a:pt x="22543" y="37147"/>
                  </a:lnTo>
                  <a:lnTo>
                    <a:pt x="21750" y="40639"/>
                  </a:lnTo>
                  <a:lnTo>
                    <a:pt x="19765" y="42941"/>
                  </a:lnTo>
                  <a:lnTo>
                    <a:pt x="17146" y="44052"/>
                  </a:lnTo>
                  <a:lnTo>
                    <a:pt x="14526" y="44369"/>
                  </a:lnTo>
                  <a:lnTo>
                    <a:pt x="10318" y="43734"/>
                  </a:lnTo>
                  <a:lnTo>
                    <a:pt x="7143" y="41988"/>
                  </a:lnTo>
                  <a:lnTo>
                    <a:pt x="4921" y="39448"/>
                  </a:lnTo>
                  <a:lnTo>
                    <a:pt x="3413" y="36512"/>
                  </a:lnTo>
                  <a:lnTo>
                    <a:pt x="1746" y="30558"/>
                  </a:lnTo>
                  <a:lnTo>
                    <a:pt x="158" y="30558"/>
                  </a:lnTo>
                  <a:lnTo>
                    <a:pt x="158" y="45957"/>
                  </a:lnTo>
                  <a:lnTo>
                    <a:pt x="1429" y="45957"/>
                  </a:lnTo>
                  <a:lnTo>
                    <a:pt x="2302" y="45084"/>
                  </a:lnTo>
                  <a:lnTo>
                    <a:pt x="3572" y="44767"/>
                  </a:lnTo>
                  <a:lnTo>
                    <a:pt x="5953" y="45004"/>
                  </a:lnTo>
                  <a:lnTo>
                    <a:pt x="8731" y="45639"/>
                  </a:lnTo>
                  <a:lnTo>
                    <a:pt x="15081" y="46592"/>
                  </a:lnTo>
                  <a:lnTo>
                    <a:pt x="18414" y="46196"/>
                  </a:lnTo>
                  <a:lnTo>
                    <a:pt x="21669" y="45163"/>
                  </a:lnTo>
                  <a:lnTo>
                    <a:pt x="24686" y="43417"/>
                  </a:lnTo>
                  <a:lnTo>
                    <a:pt x="27146" y="40957"/>
                  </a:lnTo>
                  <a:lnTo>
                    <a:pt x="28813" y="37702"/>
                  </a:lnTo>
                  <a:lnTo>
                    <a:pt x="29448" y="33813"/>
                  </a:lnTo>
                  <a:lnTo>
                    <a:pt x="28813" y="29844"/>
                  </a:lnTo>
                  <a:lnTo>
                    <a:pt x="27067" y="26828"/>
                  </a:lnTo>
                  <a:lnTo>
                    <a:pt x="24448" y="24367"/>
                  </a:lnTo>
                  <a:lnTo>
                    <a:pt x="21114" y="22144"/>
                  </a:lnTo>
                  <a:lnTo>
                    <a:pt x="10398" y="15794"/>
                  </a:lnTo>
                  <a:lnTo>
                    <a:pt x="8176" y="14048"/>
                  </a:lnTo>
                  <a:lnTo>
                    <a:pt x="6906" y="12143"/>
                  </a:lnTo>
                  <a:lnTo>
                    <a:pt x="6192" y="8731"/>
                  </a:lnTo>
                  <a:lnTo>
                    <a:pt x="6588" y="6667"/>
                  </a:lnTo>
                  <a:lnTo>
                    <a:pt x="7937" y="4603"/>
                  </a:lnTo>
                  <a:lnTo>
                    <a:pt x="10240" y="2936"/>
                  </a:lnTo>
                  <a:lnTo>
                    <a:pt x="13732" y="2301"/>
                  </a:lnTo>
                  <a:lnTo>
                    <a:pt x="16987" y="2777"/>
                  </a:lnTo>
                  <a:lnTo>
                    <a:pt x="20082" y="4603"/>
                  </a:lnTo>
                  <a:lnTo>
                    <a:pt x="21511" y="6191"/>
                  </a:lnTo>
                  <a:lnTo>
                    <a:pt x="22702" y="8333"/>
                  </a:lnTo>
                  <a:lnTo>
                    <a:pt x="23812" y="11112"/>
                  </a:lnTo>
                  <a:lnTo>
                    <a:pt x="24686" y="14524"/>
                  </a:lnTo>
                  <a:lnTo>
                    <a:pt x="26193" y="14524"/>
                  </a:lnTo>
                  <a:lnTo>
                    <a:pt x="25797" y="952"/>
                  </a:lnTo>
                  <a:lnTo>
                    <a:pt x="24686" y="952"/>
                  </a:lnTo>
                  <a:lnTo>
                    <a:pt x="24131"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402" name="Shape 8142"/>
            <p:cNvSpPr/>
            <p:nvPr/>
          </p:nvSpPr>
          <p:spPr>
            <a:xfrm>
              <a:off x="2774330" y="7469630"/>
              <a:ext cx="13811" cy="24051"/>
            </a:xfrm>
            <a:custGeom>
              <a:avLst/>
              <a:gdLst/>
              <a:ahLst/>
              <a:cxnLst/>
              <a:rect l="0" t="0" r="0" b="0"/>
              <a:pathLst>
                <a:path w="13811" h="24051">
                  <a:moveTo>
                    <a:pt x="5794" y="0"/>
                  </a:moveTo>
                  <a:lnTo>
                    <a:pt x="3810" y="317"/>
                  </a:lnTo>
                  <a:lnTo>
                    <a:pt x="1985" y="1270"/>
                  </a:lnTo>
                  <a:lnTo>
                    <a:pt x="556" y="3016"/>
                  </a:lnTo>
                  <a:lnTo>
                    <a:pt x="0" y="5715"/>
                  </a:lnTo>
                  <a:lnTo>
                    <a:pt x="635" y="8176"/>
                  </a:lnTo>
                  <a:lnTo>
                    <a:pt x="2143" y="9683"/>
                  </a:lnTo>
                  <a:lnTo>
                    <a:pt x="4127" y="10557"/>
                  </a:lnTo>
                  <a:lnTo>
                    <a:pt x="6191" y="10716"/>
                  </a:lnTo>
                  <a:lnTo>
                    <a:pt x="7620" y="10477"/>
                  </a:lnTo>
                  <a:lnTo>
                    <a:pt x="8572" y="10318"/>
                  </a:lnTo>
                  <a:lnTo>
                    <a:pt x="9525" y="10636"/>
                  </a:lnTo>
                  <a:lnTo>
                    <a:pt x="9922" y="11668"/>
                  </a:lnTo>
                  <a:lnTo>
                    <a:pt x="9605" y="13493"/>
                  </a:lnTo>
                  <a:lnTo>
                    <a:pt x="8335" y="16113"/>
                  </a:lnTo>
                  <a:lnTo>
                    <a:pt x="5794" y="19050"/>
                  </a:lnTo>
                  <a:lnTo>
                    <a:pt x="1826" y="22225"/>
                  </a:lnTo>
                  <a:lnTo>
                    <a:pt x="2698" y="24051"/>
                  </a:lnTo>
                  <a:lnTo>
                    <a:pt x="4525" y="23177"/>
                  </a:lnTo>
                  <a:lnTo>
                    <a:pt x="6826" y="21431"/>
                  </a:lnTo>
                  <a:lnTo>
                    <a:pt x="11588" y="16192"/>
                  </a:lnTo>
                  <a:lnTo>
                    <a:pt x="13176" y="12938"/>
                  </a:lnTo>
                  <a:lnTo>
                    <a:pt x="13811" y="9525"/>
                  </a:lnTo>
                  <a:lnTo>
                    <a:pt x="13335" y="5953"/>
                  </a:lnTo>
                  <a:lnTo>
                    <a:pt x="12223" y="3413"/>
                  </a:lnTo>
                  <a:lnTo>
                    <a:pt x="10636" y="1667"/>
                  </a:lnTo>
                  <a:lnTo>
                    <a:pt x="8811" y="635"/>
                  </a:lnTo>
                  <a:lnTo>
                    <a:pt x="5794" y="0"/>
                  </a:lnTo>
                  <a:close/>
                </a:path>
              </a:pathLst>
            </a:custGeom>
            <a:solidFill>
              <a:srgbClr val="000000"/>
            </a:solidFill>
          </p:spPr>
          <p:txBody>
            <a:bodyPr vert="horz" lIns="91440" tIns="45720" rIns="91440" bIns="45720" anchor="t"/>
            <a:lstStyle/>
            <a:p>
              <a:endParaRPr lang="en-IN"/>
            </a:p>
          </p:txBody>
        </p:sp>
        <p:sp>
          <p:nvSpPr>
            <p:cNvPr id="3403" name="Shape 8143"/>
            <p:cNvSpPr/>
            <p:nvPr/>
          </p:nvSpPr>
          <p:spPr>
            <a:xfrm>
              <a:off x="1878821" y="7469630"/>
              <a:ext cx="13811" cy="24051"/>
            </a:xfrm>
            <a:custGeom>
              <a:avLst/>
              <a:gdLst/>
              <a:ahLst/>
              <a:cxnLst/>
              <a:rect l="0" t="0" r="0" b="0"/>
              <a:pathLst>
                <a:path w="13811" h="24051">
                  <a:moveTo>
                    <a:pt x="5794" y="0"/>
                  </a:moveTo>
                  <a:lnTo>
                    <a:pt x="3810" y="317"/>
                  </a:lnTo>
                  <a:lnTo>
                    <a:pt x="1984" y="1270"/>
                  </a:lnTo>
                  <a:lnTo>
                    <a:pt x="555" y="3016"/>
                  </a:lnTo>
                  <a:lnTo>
                    <a:pt x="0" y="5715"/>
                  </a:lnTo>
                  <a:lnTo>
                    <a:pt x="635" y="8176"/>
                  </a:lnTo>
                  <a:lnTo>
                    <a:pt x="2142" y="9683"/>
                  </a:lnTo>
                  <a:lnTo>
                    <a:pt x="4127" y="10557"/>
                  </a:lnTo>
                  <a:lnTo>
                    <a:pt x="6191" y="10716"/>
                  </a:lnTo>
                  <a:lnTo>
                    <a:pt x="7698" y="10477"/>
                  </a:lnTo>
                  <a:lnTo>
                    <a:pt x="8572" y="10318"/>
                  </a:lnTo>
                  <a:lnTo>
                    <a:pt x="9525" y="10636"/>
                  </a:lnTo>
                  <a:lnTo>
                    <a:pt x="9922" y="11668"/>
                  </a:lnTo>
                  <a:lnTo>
                    <a:pt x="9605" y="13493"/>
                  </a:lnTo>
                  <a:lnTo>
                    <a:pt x="8334" y="16113"/>
                  </a:lnTo>
                  <a:lnTo>
                    <a:pt x="5794" y="19050"/>
                  </a:lnTo>
                  <a:lnTo>
                    <a:pt x="1826" y="22225"/>
                  </a:lnTo>
                  <a:lnTo>
                    <a:pt x="2698" y="24051"/>
                  </a:lnTo>
                  <a:lnTo>
                    <a:pt x="4523" y="23177"/>
                  </a:lnTo>
                  <a:lnTo>
                    <a:pt x="6905" y="21431"/>
                  </a:lnTo>
                  <a:lnTo>
                    <a:pt x="11588" y="16192"/>
                  </a:lnTo>
                  <a:lnTo>
                    <a:pt x="13176" y="12938"/>
                  </a:lnTo>
                  <a:lnTo>
                    <a:pt x="13811" y="9525"/>
                  </a:lnTo>
                  <a:lnTo>
                    <a:pt x="13335" y="5953"/>
                  </a:lnTo>
                  <a:lnTo>
                    <a:pt x="12223" y="3413"/>
                  </a:lnTo>
                  <a:lnTo>
                    <a:pt x="10636" y="1667"/>
                  </a:lnTo>
                  <a:lnTo>
                    <a:pt x="8811" y="635"/>
                  </a:lnTo>
                  <a:lnTo>
                    <a:pt x="5794" y="0"/>
                  </a:lnTo>
                  <a:close/>
                </a:path>
              </a:pathLst>
            </a:custGeom>
            <a:solidFill>
              <a:srgbClr val="000000"/>
            </a:solidFill>
          </p:spPr>
          <p:txBody>
            <a:bodyPr vert="horz" lIns="91440" tIns="45720" rIns="91440" bIns="45720" anchor="t"/>
            <a:lstStyle/>
            <a:p>
              <a:endParaRPr lang="en-IN"/>
            </a:p>
          </p:txBody>
        </p:sp>
        <p:sp>
          <p:nvSpPr>
            <p:cNvPr id="3404" name="Shape 8144"/>
            <p:cNvSpPr/>
            <p:nvPr/>
          </p:nvSpPr>
          <p:spPr>
            <a:xfrm>
              <a:off x="1648078" y="7469630"/>
              <a:ext cx="13731" cy="24051"/>
            </a:xfrm>
            <a:custGeom>
              <a:avLst/>
              <a:gdLst/>
              <a:ahLst/>
              <a:cxnLst/>
              <a:rect l="0" t="0" r="0" b="0"/>
              <a:pathLst>
                <a:path w="13731" h="24051">
                  <a:moveTo>
                    <a:pt x="5714" y="0"/>
                  </a:moveTo>
                  <a:lnTo>
                    <a:pt x="3730" y="317"/>
                  </a:lnTo>
                  <a:lnTo>
                    <a:pt x="1903" y="1270"/>
                  </a:lnTo>
                  <a:lnTo>
                    <a:pt x="474" y="3016"/>
                  </a:lnTo>
                  <a:lnTo>
                    <a:pt x="0" y="5715"/>
                  </a:lnTo>
                  <a:lnTo>
                    <a:pt x="555" y="8176"/>
                  </a:lnTo>
                  <a:lnTo>
                    <a:pt x="2062" y="9683"/>
                  </a:lnTo>
                  <a:lnTo>
                    <a:pt x="4047" y="10557"/>
                  </a:lnTo>
                  <a:lnTo>
                    <a:pt x="6111" y="10716"/>
                  </a:lnTo>
                  <a:lnTo>
                    <a:pt x="7618" y="10477"/>
                  </a:lnTo>
                  <a:lnTo>
                    <a:pt x="8492" y="10318"/>
                  </a:lnTo>
                  <a:lnTo>
                    <a:pt x="9444" y="10636"/>
                  </a:lnTo>
                  <a:lnTo>
                    <a:pt x="9841" y="11668"/>
                  </a:lnTo>
                  <a:lnTo>
                    <a:pt x="9525" y="13493"/>
                  </a:lnTo>
                  <a:lnTo>
                    <a:pt x="8253" y="16113"/>
                  </a:lnTo>
                  <a:lnTo>
                    <a:pt x="5714" y="19050"/>
                  </a:lnTo>
                  <a:lnTo>
                    <a:pt x="1746" y="22225"/>
                  </a:lnTo>
                  <a:lnTo>
                    <a:pt x="2618" y="24051"/>
                  </a:lnTo>
                  <a:lnTo>
                    <a:pt x="4523" y="23177"/>
                  </a:lnTo>
                  <a:lnTo>
                    <a:pt x="6824" y="21431"/>
                  </a:lnTo>
                  <a:lnTo>
                    <a:pt x="11508" y="16192"/>
                  </a:lnTo>
                  <a:lnTo>
                    <a:pt x="13096" y="12938"/>
                  </a:lnTo>
                  <a:lnTo>
                    <a:pt x="13731" y="9525"/>
                  </a:lnTo>
                  <a:lnTo>
                    <a:pt x="13335" y="5953"/>
                  </a:lnTo>
                  <a:lnTo>
                    <a:pt x="12143" y="3413"/>
                  </a:lnTo>
                  <a:lnTo>
                    <a:pt x="10556" y="1667"/>
                  </a:lnTo>
                  <a:lnTo>
                    <a:pt x="8810" y="635"/>
                  </a:lnTo>
                  <a:lnTo>
                    <a:pt x="5714" y="0"/>
                  </a:lnTo>
                  <a:close/>
                </a:path>
              </a:pathLst>
            </a:custGeom>
            <a:solidFill>
              <a:srgbClr val="000000"/>
            </a:solidFill>
          </p:spPr>
          <p:txBody>
            <a:bodyPr vert="horz" lIns="91440" tIns="45720" rIns="91440" bIns="45720" anchor="t"/>
            <a:lstStyle/>
            <a:p>
              <a:endParaRPr lang="en-IN"/>
            </a:p>
          </p:txBody>
        </p:sp>
        <p:sp>
          <p:nvSpPr>
            <p:cNvPr id="3405" name="Shape 8145"/>
            <p:cNvSpPr/>
            <p:nvPr/>
          </p:nvSpPr>
          <p:spPr>
            <a:xfrm>
              <a:off x="1400428" y="7469630"/>
              <a:ext cx="13731" cy="24051"/>
            </a:xfrm>
            <a:custGeom>
              <a:avLst/>
              <a:gdLst/>
              <a:ahLst/>
              <a:cxnLst/>
              <a:rect l="0" t="0" r="0" b="0"/>
              <a:pathLst>
                <a:path w="13731" h="24051">
                  <a:moveTo>
                    <a:pt x="5714" y="0"/>
                  </a:moveTo>
                  <a:lnTo>
                    <a:pt x="3730" y="317"/>
                  </a:lnTo>
                  <a:lnTo>
                    <a:pt x="1903" y="1270"/>
                  </a:lnTo>
                  <a:lnTo>
                    <a:pt x="474" y="3016"/>
                  </a:lnTo>
                  <a:lnTo>
                    <a:pt x="0" y="5715"/>
                  </a:lnTo>
                  <a:lnTo>
                    <a:pt x="555" y="8176"/>
                  </a:lnTo>
                  <a:lnTo>
                    <a:pt x="2062" y="9683"/>
                  </a:lnTo>
                  <a:lnTo>
                    <a:pt x="4047" y="10557"/>
                  </a:lnTo>
                  <a:lnTo>
                    <a:pt x="6111" y="10716"/>
                  </a:lnTo>
                  <a:lnTo>
                    <a:pt x="7618" y="10477"/>
                  </a:lnTo>
                  <a:lnTo>
                    <a:pt x="8492" y="10318"/>
                  </a:lnTo>
                  <a:lnTo>
                    <a:pt x="9444" y="10636"/>
                  </a:lnTo>
                  <a:lnTo>
                    <a:pt x="9841" y="11668"/>
                  </a:lnTo>
                  <a:lnTo>
                    <a:pt x="9525" y="13493"/>
                  </a:lnTo>
                  <a:lnTo>
                    <a:pt x="8253" y="16113"/>
                  </a:lnTo>
                  <a:lnTo>
                    <a:pt x="5714" y="19050"/>
                  </a:lnTo>
                  <a:lnTo>
                    <a:pt x="1746" y="22225"/>
                  </a:lnTo>
                  <a:lnTo>
                    <a:pt x="2618" y="24051"/>
                  </a:lnTo>
                  <a:lnTo>
                    <a:pt x="4523" y="23177"/>
                  </a:lnTo>
                  <a:lnTo>
                    <a:pt x="6824" y="21431"/>
                  </a:lnTo>
                  <a:lnTo>
                    <a:pt x="11508" y="16192"/>
                  </a:lnTo>
                  <a:lnTo>
                    <a:pt x="13096" y="12938"/>
                  </a:lnTo>
                  <a:lnTo>
                    <a:pt x="13731" y="9525"/>
                  </a:lnTo>
                  <a:lnTo>
                    <a:pt x="13335" y="5953"/>
                  </a:lnTo>
                  <a:lnTo>
                    <a:pt x="12143" y="3413"/>
                  </a:lnTo>
                  <a:lnTo>
                    <a:pt x="10556" y="1667"/>
                  </a:lnTo>
                  <a:lnTo>
                    <a:pt x="8810" y="635"/>
                  </a:lnTo>
                  <a:lnTo>
                    <a:pt x="5714" y="0"/>
                  </a:lnTo>
                  <a:close/>
                </a:path>
              </a:pathLst>
            </a:custGeom>
            <a:solidFill>
              <a:srgbClr val="000000"/>
            </a:solidFill>
          </p:spPr>
          <p:txBody>
            <a:bodyPr vert="horz" lIns="91440" tIns="45720" rIns="91440" bIns="45720" anchor="t"/>
            <a:lstStyle/>
            <a:p>
              <a:endParaRPr lang="en-IN"/>
            </a:p>
          </p:txBody>
        </p:sp>
        <p:sp>
          <p:nvSpPr>
            <p:cNvPr id="3406" name="Shape 8146"/>
            <p:cNvSpPr/>
            <p:nvPr/>
          </p:nvSpPr>
          <p:spPr>
            <a:xfrm>
              <a:off x="2610182" y="7435181"/>
              <a:ext cx="46593" cy="45561"/>
            </a:xfrm>
            <a:custGeom>
              <a:avLst/>
              <a:gdLst/>
              <a:ahLst/>
              <a:cxnLst/>
              <a:rect l="0" t="0" r="0" b="0"/>
              <a:pathLst>
                <a:path w="46593" h="45561">
                  <a:moveTo>
                    <a:pt x="0" y="0"/>
                  </a:moveTo>
                  <a:lnTo>
                    <a:pt x="0" y="1350"/>
                  </a:lnTo>
                  <a:lnTo>
                    <a:pt x="2222" y="1587"/>
                  </a:lnTo>
                  <a:lnTo>
                    <a:pt x="4207" y="2381"/>
                  </a:lnTo>
                  <a:lnTo>
                    <a:pt x="5636" y="4207"/>
                  </a:lnTo>
                  <a:lnTo>
                    <a:pt x="6191" y="7700"/>
                  </a:lnTo>
                  <a:lnTo>
                    <a:pt x="6191" y="32702"/>
                  </a:lnTo>
                  <a:lnTo>
                    <a:pt x="6826" y="37227"/>
                  </a:lnTo>
                  <a:lnTo>
                    <a:pt x="8334" y="40639"/>
                  </a:lnTo>
                  <a:lnTo>
                    <a:pt x="10557" y="43021"/>
                  </a:lnTo>
                  <a:lnTo>
                    <a:pt x="13097" y="44529"/>
                  </a:lnTo>
                  <a:lnTo>
                    <a:pt x="15637" y="45402"/>
                  </a:lnTo>
                  <a:lnTo>
                    <a:pt x="17938" y="45561"/>
                  </a:lnTo>
                  <a:lnTo>
                    <a:pt x="19843" y="45402"/>
                  </a:lnTo>
                  <a:lnTo>
                    <a:pt x="22383" y="44847"/>
                  </a:lnTo>
                  <a:lnTo>
                    <a:pt x="25400" y="43577"/>
                  </a:lnTo>
                  <a:lnTo>
                    <a:pt x="28337" y="41275"/>
                  </a:lnTo>
                  <a:lnTo>
                    <a:pt x="32623" y="37068"/>
                  </a:lnTo>
                  <a:lnTo>
                    <a:pt x="32623" y="45243"/>
                  </a:lnTo>
                  <a:lnTo>
                    <a:pt x="32782" y="45482"/>
                  </a:lnTo>
                  <a:lnTo>
                    <a:pt x="39369" y="43101"/>
                  </a:lnTo>
                  <a:lnTo>
                    <a:pt x="46593" y="40957"/>
                  </a:lnTo>
                  <a:lnTo>
                    <a:pt x="46593" y="39608"/>
                  </a:lnTo>
                  <a:lnTo>
                    <a:pt x="43101" y="39291"/>
                  </a:lnTo>
                  <a:lnTo>
                    <a:pt x="41275" y="38179"/>
                  </a:lnTo>
                  <a:lnTo>
                    <a:pt x="40561" y="36353"/>
                  </a:lnTo>
                  <a:lnTo>
                    <a:pt x="40481" y="33972"/>
                  </a:lnTo>
                  <a:lnTo>
                    <a:pt x="40481" y="0"/>
                  </a:lnTo>
                  <a:lnTo>
                    <a:pt x="24764" y="0"/>
                  </a:lnTo>
                  <a:lnTo>
                    <a:pt x="24764" y="1667"/>
                  </a:lnTo>
                  <a:lnTo>
                    <a:pt x="27067" y="1826"/>
                  </a:lnTo>
                  <a:lnTo>
                    <a:pt x="28892" y="2143"/>
                  </a:lnTo>
                  <a:lnTo>
                    <a:pt x="31114" y="3333"/>
                  </a:lnTo>
                  <a:lnTo>
                    <a:pt x="31988" y="5318"/>
                  </a:lnTo>
                  <a:lnTo>
                    <a:pt x="32147" y="7937"/>
                  </a:lnTo>
                  <a:lnTo>
                    <a:pt x="32147" y="31194"/>
                  </a:lnTo>
                  <a:lnTo>
                    <a:pt x="32067" y="33258"/>
                  </a:lnTo>
                  <a:lnTo>
                    <a:pt x="31671" y="34687"/>
                  </a:lnTo>
                  <a:lnTo>
                    <a:pt x="30559" y="36275"/>
                  </a:lnTo>
                  <a:lnTo>
                    <a:pt x="26352" y="38814"/>
                  </a:lnTo>
                  <a:lnTo>
                    <a:pt x="21907" y="39846"/>
                  </a:lnTo>
                  <a:lnTo>
                    <a:pt x="19050" y="39369"/>
                  </a:lnTo>
                  <a:lnTo>
                    <a:pt x="17066" y="38179"/>
                  </a:lnTo>
                  <a:lnTo>
                    <a:pt x="15796" y="36592"/>
                  </a:lnTo>
                  <a:lnTo>
                    <a:pt x="15002" y="34846"/>
                  </a:lnTo>
                  <a:lnTo>
                    <a:pt x="14684" y="33337"/>
                  </a:lnTo>
                  <a:lnTo>
                    <a:pt x="14526" y="32306"/>
                  </a:lnTo>
                  <a:lnTo>
                    <a:pt x="14526" y="0"/>
                  </a:lnTo>
                  <a:lnTo>
                    <a:pt x="0" y="0"/>
                  </a:lnTo>
                  <a:close/>
                </a:path>
              </a:pathLst>
            </a:custGeom>
            <a:solidFill>
              <a:srgbClr val="000000"/>
            </a:solidFill>
          </p:spPr>
          <p:txBody>
            <a:bodyPr vert="horz" lIns="91440" tIns="45720" rIns="91440" bIns="45720" anchor="t"/>
            <a:lstStyle/>
            <a:p>
              <a:endParaRPr lang="en-IN"/>
            </a:p>
          </p:txBody>
        </p:sp>
        <p:sp>
          <p:nvSpPr>
            <p:cNvPr id="3407" name="Shape 8147"/>
            <p:cNvSpPr/>
            <p:nvPr/>
          </p:nvSpPr>
          <p:spPr>
            <a:xfrm>
              <a:off x="2426589" y="7434150"/>
              <a:ext cx="46037" cy="67071"/>
            </a:xfrm>
            <a:custGeom>
              <a:avLst/>
              <a:gdLst/>
              <a:ahLst/>
              <a:cxnLst/>
              <a:rect l="0" t="0" r="0" b="0"/>
              <a:pathLst>
                <a:path w="46037" h="67071">
                  <a:moveTo>
                    <a:pt x="14604" y="0"/>
                  </a:moveTo>
                  <a:lnTo>
                    <a:pt x="396" y="5079"/>
                  </a:lnTo>
                  <a:lnTo>
                    <a:pt x="396" y="6667"/>
                  </a:lnTo>
                  <a:lnTo>
                    <a:pt x="3175" y="6587"/>
                  </a:lnTo>
                  <a:lnTo>
                    <a:pt x="5158" y="6904"/>
                  </a:lnTo>
                  <a:lnTo>
                    <a:pt x="6269" y="7937"/>
                  </a:lnTo>
                  <a:lnTo>
                    <a:pt x="6826" y="9683"/>
                  </a:lnTo>
                  <a:lnTo>
                    <a:pt x="6905" y="12223"/>
                  </a:lnTo>
                  <a:lnTo>
                    <a:pt x="6905" y="58578"/>
                  </a:lnTo>
                  <a:lnTo>
                    <a:pt x="6746" y="61356"/>
                  </a:lnTo>
                  <a:lnTo>
                    <a:pt x="5873" y="63341"/>
                  </a:lnTo>
                  <a:lnTo>
                    <a:pt x="3810" y="64689"/>
                  </a:lnTo>
                  <a:lnTo>
                    <a:pt x="0" y="65404"/>
                  </a:lnTo>
                  <a:lnTo>
                    <a:pt x="0" y="67071"/>
                  </a:lnTo>
                  <a:lnTo>
                    <a:pt x="23971" y="67071"/>
                  </a:lnTo>
                  <a:lnTo>
                    <a:pt x="23971" y="65324"/>
                  </a:lnTo>
                  <a:lnTo>
                    <a:pt x="19605" y="65007"/>
                  </a:lnTo>
                  <a:lnTo>
                    <a:pt x="16906" y="63976"/>
                  </a:lnTo>
                  <a:lnTo>
                    <a:pt x="15636" y="61753"/>
                  </a:lnTo>
                  <a:lnTo>
                    <a:pt x="15239" y="57863"/>
                  </a:lnTo>
                  <a:lnTo>
                    <a:pt x="15239" y="42306"/>
                  </a:lnTo>
                  <a:lnTo>
                    <a:pt x="17621" y="44291"/>
                  </a:lnTo>
                  <a:lnTo>
                    <a:pt x="20002" y="45639"/>
                  </a:lnTo>
                  <a:lnTo>
                    <a:pt x="25241" y="46592"/>
                  </a:lnTo>
                  <a:lnTo>
                    <a:pt x="31591" y="45481"/>
                  </a:lnTo>
                  <a:lnTo>
                    <a:pt x="36750" y="42544"/>
                  </a:lnTo>
                  <a:lnTo>
                    <a:pt x="40798" y="38178"/>
                  </a:lnTo>
                  <a:lnTo>
                    <a:pt x="43734" y="32939"/>
                  </a:lnTo>
                  <a:lnTo>
                    <a:pt x="45481" y="27146"/>
                  </a:lnTo>
                  <a:lnTo>
                    <a:pt x="46037" y="21351"/>
                  </a:lnTo>
                  <a:lnTo>
                    <a:pt x="45640" y="16588"/>
                  </a:lnTo>
                  <a:lnTo>
                    <a:pt x="44687" y="12461"/>
                  </a:lnTo>
                  <a:lnTo>
                    <a:pt x="43258" y="8809"/>
                  </a:lnTo>
                  <a:lnTo>
                    <a:pt x="41194" y="5714"/>
                  </a:lnTo>
                  <a:lnTo>
                    <a:pt x="38735" y="3253"/>
                  </a:lnTo>
                  <a:lnTo>
                    <a:pt x="35956" y="1507"/>
                  </a:lnTo>
                  <a:lnTo>
                    <a:pt x="32940" y="396"/>
                  </a:lnTo>
                  <a:lnTo>
                    <a:pt x="29686" y="0"/>
                  </a:lnTo>
                  <a:lnTo>
                    <a:pt x="26193" y="396"/>
                  </a:lnTo>
                  <a:lnTo>
                    <a:pt x="23097" y="1428"/>
                  </a:lnTo>
                  <a:lnTo>
                    <a:pt x="20229" y="3244"/>
                  </a:lnTo>
                  <a:lnTo>
                    <a:pt x="24923" y="5952"/>
                  </a:lnTo>
                  <a:lnTo>
                    <a:pt x="28971" y="6667"/>
                  </a:lnTo>
                  <a:lnTo>
                    <a:pt x="31987" y="8492"/>
                  </a:lnTo>
                  <a:lnTo>
                    <a:pt x="34209" y="11112"/>
                  </a:lnTo>
                  <a:lnTo>
                    <a:pt x="35718" y="14287"/>
                  </a:lnTo>
                  <a:lnTo>
                    <a:pt x="37226" y="20478"/>
                  </a:lnTo>
                  <a:lnTo>
                    <a:pt x="37464" y="22859"/>
                  </a:lnTo>
                  <a:lnTo>
                    <a:pt x="37543" y="24288"/>
                  </a:lnTo>
                  <a:lnTo>
                    <a:pt x="37384" y="28257"/>
                  </a:lnTo>
                  <a:lnTo>
                    <a:pt x="36908" y="31750"/>
                  </a:lnTo>
                  <a:lnTo>
                    <a:pt x="36115" y="34607"/>
                  </a:lnTo>
                  <a:lnTo>
                    <a:pt x="35083" y="36908"/>
                  </a:lnTo>
                  <a:lnTo>
                    <a:pt x="32622" y="40322"/>
                  </a:lnTo>
                  <a:lnTo>
                    <a:pt x="29923" y="42306"/>
                  </a:lnTo>
                  <a:lnTo>
                    <a:pt x="27383" y="43179"/>
                  </a:lnTo>
                  <a:lnTo>
                    <a:pt x="25319" y="43417"/>
                  </a:lnTo>
                  <a:lnTo>
                    <a:pt x="21431" y="42703"/>
                  </a:lnTo>
                  <a:lnTo>
                    <a:pt x="18256" y="40957"/>
                  </a:lnTo>
                  <a:lnTo>
                    <a:pt x="16033" y="38813"/>
                  </a:lnTo>
                  <a:lnTo>
                    <a:pt x="15239" y="36908"/>
                  </a:lnTo>
                  <a:lnTo>
                    <a:pt x="15239" y="12541"/>
                  </a:lnTo>
                  <a:lnTo>
                    <a:pt x="15875" y="10714"/>
                  </a:lnTo>
                  <a:lnTo>
                    <a:pt x="17223" y="9127"/>
                  </a:lnTo>
                  <a:lnTo>
                    <a:pt x="20954" y="6826"/>
                  </a:lnTo>
                  <a:lnTo>
                    <a:pt x="24923" y="5952"/>
                  </a:lnTo>
                  <a:lnTo>
                    <a:pt x="20229" y="3244"/>
                  </a:lnTo>
                  <a:lnTo>
                    <a:pt x="18334" y="4444"/>
                  </a:lnTo>
                  <a:lnTo>
                    <a:pt x="15398" y="7619"/>
                  </a:lnTo>
                  <a:lnTo>
                    <a:pt x="15239" y="7461"/>
                  </a:lnTo>
                  <a:lnTo>
                    <a:pt x="15239" y="237"/>
                  </a:lnTo>
                  <a:lnTo>
                    <a:pt x="14604" y="0"/>
                  </a:lnTo>
                  <a:close/>
                </a:path>
              </a:pathLst>
            </a:custGeom>
            <a:solidFill>
              <a:srgbClr val="000000"/>
            </a:solidFill>
          </p:spPr>
          <p:txBody>
            <a:bodyPr vert="horz" lIns="91440" tIns="45720" rIns="91440" bIns="45720" anchor="t"/>
            <a:lstStyle/>
            <a:p>
              <a:endParaRPr lang="en-IN"/>
            </a:p>
          </p:txBody>
        </p:sp>
        <p:sp>
          <p:nvSpPr>
            <p:cNvPr id="3408" name="Shape 8148"/>
            <p:cNvSpPr/>
            <p:nvPr/>
          </p:nvSpPr>
          <p:spPr>
            <a:xfrm>
              <a:off x="1897395" y="7540115"/>
              <a:ext cx="46037" cy="68660"/>
            </a:xfrm>
            <a:custGeom>
              <a:avLst/>
              <a:gdLst/>
              <a:ahLst/>
              <a:cxnLst/>
              <a:rect l="0" t="0" r="0" b="0"/>
              <a:pathLst>
                <a:path w="46037" h="68660">
                  <a:moveTo>
                    <a:pt x="14367" y="0"/>
                  </a:moveTo>
                  <a:lnTo>
                    <a:pt x="0" y="4366"/>
                  </a:lnTo>
                  <a:lnTo>
                    <a:pt x="0" y="5953"/>
                  </a:lnTo>
                  <a:lnTo>
                    <a:pt x="2143" y="5873"/>
                  </a:lnTo>
                  <a:lnTo>
                    <a:pt x="4683" y="6191"/>
                  </a:lnTo>
                  <a:lnTo>
                    <a:pt x="5952" y="7223"/>
                  </a:lnTo>
                  <a:lnTo>
                    <a:pt x="6508" y="10875"/>
                  </a:lnTo>
                  <a:lnTo>
                    <a:pt x="6508" y="62310"/>
                  </a:lnTo>
                  <a:lnTo>
                    <a:pt x="7302" y="64056"/>
                  </a:lnTo>
                  <a:lnTo>
                    <a:pt x="9366" y="65563"/>
                  </a:lnTo>
                  <a:lnTo>
                    <a:pt x="15716" y="67786"/>
                  </a:lnTo>
                  <a:lnTo>
                    <a:pt x="21907" y="68660"/>
                  </a:lnTo>
                  <a:lnTo>
                    <a:pt x="28177" y="67944"/>
                  </a:lnTo>
                  <a:lnTo>
                    <a:pt x="33337" y="66039"/>
                  </a:lnTo>
                  <a:lnTo>
                    <a:pt x="37543" y="63262"/>
                  </a:lnTo>
                  <a:lnTo>
                    <a:pt x="40877" y="59769"/>
                  </a:lnTo>
                  <a:lnTo>
                    <a:pt x="43258" y="55801"/>
                  </a:lnTo>
                  <a:lnTo>
                    <a:pt x="44846" y="51752"/>
                  </a:lnTo>
                  <a:lnTo>
                    <a:pt x="45719" y="47783"/>
                  </a:lnTo>
                  <a:lnTo>
                    <a:pt x="46037" y="44053"/>
                  </a:lnTo>
                  <a:lnTo>
                    <a:pt x="45561" y="38735"/>
                  </a:lnTo>
                  <a:lnTo>
                    <a:pt x="44132" y="33655"/>
                  </a:lnTo>
                  <a:lnTo>
                    <a:pt x="41671" y="29051"/>
                  </a:lnTo>
                  <a:lnTo>
                    <a:pt x="38258" y="25400"/>
                  </a:lnTo>
                  <a:lnTo>
                    <a:pt x="33813" y="22939"/>
                  </a:lnTo>
                  <a:lnTo>
                    <a:pt x="28416" y="22066"/>
                  </a:lnTo>
                  <a:lnTo>
                    <a:pt x="24843" y="22542"/>
                  </a:lnTo>
                  <a:lnTo>
                    <a:pt x="22895" y="23242"/>
                  </a:lnTo>
                  <a:lnTo>
                    <a:pt x="24764" y="28337"/>
                  </a:lnTo>
                  <a:lnTo>
                    <a:pt x="28812" y="29131"/>
                  </a:lnTo>
                  <a:lnTo>
                    <a:pt x="31987" y="31273"/>
                  </a:lnTo>
                  <a:lnTo>
                    <a:pt x="34368" y="34528"/>
                  </a:lnTo>
                  <a:lnTo>
                    <a:pt x="36036" y="38576"/>
                  </a:lnTo>
                  <a:lnTo>
                    <a:pt x="36988" y="43101"/>
                  </a:lnTo>
                  <a:lnTo>
                    <a:pt x="37306" y="47783"/>
                  </a:lnTo>
                  <a:lnTo>
                    <a:pt x="37147" y="51276"/>
                  </a:lnTo>
                  <a:lnTo>
                    <a:pt x="36512" y="55244"/>
                  </a:lnTo>
                  <a:lnTo>
                    <a:pt x="35083" y="59055"/>
                  </a:lnTo>
                  <a:lnTo>
                    <a:pt x="32781" y="62388"/>
                  </a:lnTo>
                  <a:lnTo>
                    <a:pt x="29289" y="64611"/>
                  </a:lnTo>
                  <a:lnTo>
                    <a:pt x="24368" y="65485"/>
                  </a:lnTo>
                  <a:lnTo>
                    <a:pt x="20796" y="65008"/>
                  </a:lnTo>
                  <a:lnTo>
                    <a:pt x="16748" y="63500"/>
                  </a:lnTo>
                  <a:lnTo>
                    <a:pt x="15398" y="62230"/>
                  </a:lnTo>
                  <a:lnTo>
                    <a:pt x="14843" y="60722"/>
                  </a:lnTo>
                  <a:lnTo>
                    <a:pt x="14843" y="35798"/>
                  </a:lnTo>
                  <a:lnTo>
                    <a:pt x="15477" y="33258"/>
                  </a:lnTo>
                  <a:lnTo>
                    <a:pt x="16906" y="31353"/>
                  </a:lnTo>
                  <a:lnTo>
                    <a:pt x="18732" y="29925"/>
                  </a:lnTo>
                  <a:lnTo>
                    <a:pt x="20796" y="29051"/>
                  </a:lnTo>
                  <a:lnTo>
                    <a:pt x="24764" y="28337"/>
                  </a:lnTo>
                  <a:lnTo>
                    <a:pt x="22895" y="23242"/>
                  </a:lnTo>
                  <a:lnTo>
                    <a:pt x="21748" y="23653"/>
                  </a:lnTo>
                  <a:lnTo>
                    <a:pt x="19129" y="25241"/>
                  </a:lnTo>
                  <a:lnTo>
                    <a:pt x="17064" y="27067"/>
                  </a:lnTo>
                  <a:lnTo>
                    <a:pt x="15716" y="28733"/>
                  </a:lnTo>
                  <a:lnTo>
                    <a:pt x="15002" y="30083"/>
                  </a:lnTo>
                  <a:lnTo>
                    <a:pt x="14843" y="30083"/>
                  </a:lnTo>
                  <a:lnTo>
                    <a:pt x="14843" y="238"/>
                  </a:lnTo>
                  <a:lnTo>
                    <a:pt x="14367" y="0"/>
                  </a:lnTo>
                  <a:close/>
                </a:path>
              </a:pathLst>
            </a:custGeom>
            <a:solidFill>
              <a:srgbClr val="000000"/>
            </a:solidFill>
          </p:spPr>
          <p:txBody>
            <a:bodyPr vert="horz" lIns="91440" tIns="45720" rIns="91440" bIns="45720" anchor="t"/>
            <a:lstStyle/>
            <a:p>
              <a:endParaRPr lang="en-IN"/>
            </a:p>
          </p:txBody>
        </p:sp>
        <p:sp>
          <p:nvSpPr>
            <p:cNvPr id="3409" name="Shape 8149"/>
            <p:cNvSpPr/>
            <p:nvPr/>
          </p:nvSpPr>
          <p:spPr>
            <a:xfrm>
              <a:off x="2389678" y="7550434"/>
              <a:ext cx="26352" cy="58341"/>
            </a:xfrm>
            <a:custGeom>
              <a:avLst/>
              <a:gdLst/>
              <a:ahLst/>
              <a:cxnLst/>
              <a:rect l="0" t="0" r="0" b="0"/>
              <a:pathLst>
                <a:path w="26352" h="58341">
                  <a:moveTo>
                    <a:pt x="13335" y="0"/>
                  </a:moveTo>
                  <a:lnTo>
                    <a:pt x="10874" y="3413"/>
                  </a:lnTo>
                  <a:lnTo>
                    <a:pt x="8889" y="6112"/>
                  </a:lnTo>
                  <a:lnTo>
                    <a:pt x="4366" y="11271"/>
                  </a:lnTo>
                  <a:lnTo>
                    <a:pt x="1428" y="13652"/>
                  </a:lnTo>
                  <a:lnTo>
                    <a:pt x="397" y="14446"/>
                  </a:lnTo>
                  <a:lnTo>
                    <a:pt x="0" y="15239"/>
                  </a:lnTo>
                  <a:lnTo>
                    <a:pt x="397" y="15955"/>
                  </a:lnTo>
                  <a:lnTo>
                    <a:pt x="5636" y="15955"/>
                  </a:lnTo>
                  <a:lnTo>
                    <a:pt x="5636" y="45719"/>
                  </a:lnTo>
                  <a:lnTo>
                    <a:pt x="5873" y="49133"/>
                  </a:lnTo>
                  <a:lnTo>
                    <a:pt x="6430" y="51911"/>
                  </a:lnTo>
                  <a:lnTo>
                    <a:pt x="7223" y="54133"/>
                  </a:lnTo>
                  <a:lnTo>
                    <a:pt x="8334" y="55721"/>
                  </a:lnTo>
                  <a:lnTo>
                    <a:pt x="11271" y="57706"/>
                  </a:lnTo>
                  <a:lnTo>
                    <a:pt x="14763" y="58341"/>
                  </a:lnTo>
                  <a:lnTo>
                    <a:pt x="18177" y="57706"/>
                  </a:lnTo>
                  <a:lnTo>
                    <a:pt x="21352" y="56118"/>
                  </a:lnTo>
                  <a:lnTo>
                    <a:pt x="24209" y="53816"/>
                  </a:lnTo>
                  <a:lnTo>
                    <a:pt x="26352" y="50800"/>
                  </a:lnTo>
                  <a:lnTo>
                    <a:pt x="25082" y="49688"/>
                  </a:lnTo>
                  <a:lnTo>
                    <a:pt x="22860" y="51911"/>
                  </a:lnTo>
                  <a:lnTo>
                    <a:pt x="21193" y="52785"/>
                  </a:lnTo>
                  <a:lnTo>
                    <a:pt x="19050" y="53181"/>
                  </a:lnTo>
                  <a:lnTo>
                    <a:pt x="16907" y="52705"/>
                  </a:lnTo>
                  <a:lnTo>
                    <a:pt x="15478" y="51514"/>
                  </a:lnTo>
                  <a:lnTo>
                    <a:pt x="14604" y="49847"/>
                  </a:lnTo>
                  <a:lnTo>
                    <a:pt x="14208" y="47942"/>
                  </a:lnTo>
                  <a:lnTo>
                    <a:pt x="13969" y="44291"/>
                  </a:lnTo>
                  <a:lnTo>
                    <a:pt x="13969" y="15955"/>
                  </a:lnTo>
                  <a:lnTo>
                    <a:pt x="23971" y="15955"/>
                  </a:lnTo>
                  <a:lnTo>
                    <a:pt x="23971" y="12780"/>
                  </a:lnTo>
                  <a:lnTo>
                    <a:pt x="13969" y="12780"/>
                  </a:lnTo>
                  <a:lnTo>
                    <a:pt x="13969" y="1269"/>
                  </a:lnTo>
                  <a:lnTo>
                    <a:pt x="13891" y="317"/>
                  </a:lnTo>
                  <a:lnTo>
                    <a:pt x="13335" y="0"/>
                  </a:lnTo>
                  <a:close/>
                </a:path>
              </a:pathLst>
            </a:custGeom>
            <a:solidFill>
              <a:srgbClr val="000000"/>
            </a:solidFill>
          </p:spPr>
          <p:txBody>
            <a:bodyPr vert="horz" lIns="91440" tIns="45720" rIns="91440" bIns="45720" anchor="t"/>
            <a:lstStyle/>
            <a:p>
              <a:endParaRPr lang="en-IN"/>
            </a:p>
          </p:txBody>
        </p:sp>
        <p:sp>
          <p:nvSpPr>
            <p:cNvPr id="3410" name="Shape 8150"/>
            <p:cNvSpPr/>
            <p:nvPr/>
          </p:nvSpPr>
          <p:spPr>
            <a:xfrm>
              <a:off x="2037016" y="7550434"/>
              <a:ext cx="26352" cy="58341"/>
            </a:xfrm>
            <a:custGeom>
              <a:avLst/>
              <a:gdLst/>
              <a:ahLst/>
              <a:cxnLst/>
              <a:rect l="0" t="0" r="0" b="0"/>
              <a:pathLst>
                <a:path w="26352" h="58341">
                  <a:moveTo>
                    <a:pt x="13335" y="0"/>
                  </a:moveTo>
                  <a:lnTo>
                    <a:pt x="10953" y="3413"/>
                  </a:lnTo>
                  <a:lnTo>
                    <a:pt x="8889" y="6112"/>
                  </a:lnTo>
                  <a:lnTo>
                    <a:pt x="4365" y="11271"/>
                  </a:lnTo>
                  <a:lnTo>
                    <a:pt x="1428" y="13652"/>
                  </a:lnTo>
                  <a:lnTo>
                    <a:pt x="396" y="14446"/>
                  </a:lnTo>
                  <a:lnTo>
                    <a:pt x="0" y="15239"/>
                  </a:lnTo>
                  <a:lnTo>
                    <a:pt x="396" y="15955"/>
                  </a:lnTo>
                  <a:lnTo>
                    <a:pt x="5714" y="15955"/>
                  </a:lnTo>
                  <a:lnTo>
                    <a:pt x="5714" y="45719"/>
                  </a:lnTo>
                  <a:lnTo>
                    <a:pt x="5872" y="49133"/>
                  </a:lnTo>
                  <a:lnTo>
                    <a:pt x="6428" y="51911"/>
                  </a:lnTo>
                  <a:lnTo>
                    <a:pt x="7222" y="54133"/>
                  </a:lnTo>
                  <a:lnTo>
                    <a:pt x="8333" y="55721"/>
                  </a:lnTo>
                  <a:lnTo>
                    <a:pt x="11271" y="57706"/>
                  </a:lnTo>
                  <a:lnTo>
                    <a:pt x="14762" y="58341"/>
                  </a:lnTo>
                  <a:lnTo>
                    <a:pt x="18176" y="57706"/>
                  </a:lnTo>
                  <a:lnTo>
                    <a:pt x="21351" y="56118"/>
                  </a:lnTo>
                  <a:lnTo>
                    <a:pt x="24208" y="53816"/>
                  </a:lnTo>
                  <a:lnTo>
                    <a:pt x="26352" y="50800"/>
                  </a:lnTo>
                  <a:lnTo>
                    <a:pt x="25081" y="49688"/>
                  </a:lnTo>
                  <a:lnTo>
                    <a:pt x="22860" y="51911"/>
                  </a:lnTo>
                  <a:lnTo>
                    <a:pt x="21192" y="52785"/>
                  </a:lnTo>
                  <a:lnTo>
                    <a:pt x="19050" y="53181"/>
                  </a:lnTo>
                  <a:lnTo>
                    <a:pt x="16906" y="52705"/>
                  </a:lnTo>
                  <a:lnTo>
                    <a:pt x="15477" y="51514"/>
                  </a:lnTo>
                  <a:lnTo>
                    <a:pt x="14207" y="47942"/>
                  </a:lnTo>
                  <a:lnTo>
                    <a:pt x="13968" y="44291"/>
                  </a:lnTo>
                  <a:lnTo>
                    <a:pt x="13968" y="15955"/>
                  </a:lnTo>
                  <a:lnTo>
                    <a:pt x="23971" y="15955"/>
                  </a:lnTo>
                  <a:lnTo>
                    <a:pt x="23971" y="12780"/>
                  </a:lnTo>
                  <a:lnTo>
                    <a:pt x="13968" y="12780"/>
                  </a:lnTo>
                  <a:lnTo>
                    <a:pt x="13968" y="1269"/>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3411" name="Shape 8151"/>
            <p:cNvSpPr/>
            <p:nvPr/>
          </p:nvSpPr>
          <p:spPr>
            <a:xfrm>
              <a:off x="2248470" y="7562181"/>
              <a:ext cx="40084" cy="46593"/>
            </a:xfrm>
            <a:custGeom>
              <a:avLst/>
              <a:gdLst/>
              <a:ahLst/>
              <a:cxnLst/>
              <a:rect l="0" t="0" r="0" b="0"/>
              <a:pathLst>
                <a:path w="40084" h="46593">
                  <a:moveTo>
                    <a:pt x="18018" y="0"/>
                  </a:moveTo>
                  <a:lnTo>
                    <a:pt x="12780" y="556"/>
                  </a:lnTo>
                  <a:lnTo>
                    <a:pt x="8731" y="1984"/>
                  </a:lnTo>
                  <a:lnTo>
                    <a:pt x="5636" y="4048"/>
                  </a:lnTo>
                  <a:lnTo>
                    <a:pt x="3493" y="6429"/>
                  </a:lnTo>
                  <a:lnTo>
                    <a:pt x="2223" y="8811"/>
                  </a:lnTo>
                  <a:lnTo>
                    <a:pt x="1826" y="11033"/>
                  </a:lnTo>
                  <a:lnTo>
                    <a:pt x="2143" y="12382"/>
                  </a:lnTo>
                  <a:lnTo>
                    <a:pt x="2858" y="13811"/>
                  </a:lnTo>
                  <a:lnTo>
                    <a:pt x="4128" y="14922"/>
                  </a:lnTo>
                  <a:lnTo>
                    <a:pt x="6112" y="15398"/>
                  </a:lnTo>
                  <a:lnTo>
                    <a:pt x="7937" y="15002"/>
                  </a:lnTo>
                  <a:lnTo>
                    <a:pt x="9367" y="13969"/>
                  </a:lnTo>
                  <a:lnTo>
                    <a:pt x="10240" y="12621"/>
                  </a:lnTo>
                  <a:lnTo>
                    <a:pt x="10557" y="11112"/>
                  </a:lnTo>
                  <a:lnTo>
                    <a:pt x="10318" y="9366"/>
                  </a:lnTo>
                  <a:lnTo>
                    <a:pt x="10081" y="7223"/>
                  </a:lnTo>
                  <a:lnTo>
                    <a:pt x="10716" y="5238"/>
                  </a:lnTo>
                  <a:lnTo>
                    <a:pt x="12383" y="3731"/>
                  </a:lnTo>
                  <a:lnTo>
                    <a:pt x="14684" y="2698"/>
                  </a:lnTo>
                  <a:lnTo>
                    <a:pt x="17146" y="2381"/>
                  </a:lnTo>
                  <a:lnTo>
                    <a:pt x="19606" y="2698"/>
                  </a:lnTo>
                  <a:lnTo>
                    <a:pt x="22067" y="3809"/>
                  </a:lnTo>
                  <a:lnTo>
                    <a:pt x="23972" y="6350"/>
                  </a:lnTo>
                  <a:lnTo>
                    <a:pt x="24766" y="10636"/>
                  </a:lnTo>
                  <a:lnTo>
                    <a:pt x="24766" y="16668"/>
                  </a:lnTo>
                  <a:lnTo>
                    <a:pt x="24025" y="16957"/>
                  </a:lnTo>
                  <a:lnTo>
                    <a:pt x="24766" y="19050"/>
                  </a:lnTo>
                  <a:lnTo>
                    <a:pt x="24766" y="33417"/>
                  </a:lnTo>
                  <a:lnTo>
                    <a:pt x="24209" y="36751"/>
                  </a:lnTo>
                  <a:lnTo>
                    <a:pt x="23178" y="37941"/>
                  </a:lnTo>
                  <a:lnTo>
                    <a:pt x="21352" y="39052"/>
                  </a:lnTo>
                  <a:lnTo>
                    <a:pt x="20321" y="39528"/>
                  </a:lnTo>
                  <a:lnTo>
                    <a:pt x="18733" y="40084"/>
                  </a:lnTo>
                  <a:lnTo>
                    <a:pt x="15241" y="40878"/>
                  </a:lnTo>
                  <a:lnTo>
                    <a:pt x="12701" y="40322"/>
                  </a:lnTo>
                  <a:lnTo>
                    <a:pt x="10637" y="38734"/>
                  </a:lnTo>
                  <a:lnTo>
                    <a:pt x="9208" y="36275"/>
                  </a:lnTo>
                  <a:lnTo>
                    <a:pt x="8731" y="33100"/>
                  </a:lnTo>
                  <a:lnTo>
                    <a:pt x="8731" y="32941"/>
                  </a:lnTo>
                  <a:lnTo>
                    <a:pt x="8891" y="31114"/>
                  </a:lnTo>
                  <a:lnTo>
                    <a:pt x="9525" y="28972"/>
                  </a:lnTo>
                  <a:lnTo>
                    <a:pt x="11112" y="26591"/>
                  </a:lnTo>
                  <a:lnTo>
                    <a:pt x="13971" y="24129"/>
                  </a:lnTo>
                  <a:lnTo>
                    <a:pt x="15955" y="22859"/>
                  </a:lnTo>
                  <a:lnTo>
                    <a:pt x="18416" y="21589"/>
                  </a:lnTo>
                  <a:lnTo>
                    <a:pt x="21352" y="20319"/>
                  </a:lnTo>
                  <a:lnTo>
                    <a:pt x="24766" y="19050"/>
                  </a:lnTo>
                  <a:lnTo>
                    <a:pt x="24025" y="16957"/>
                  </a:lnTo>
                  <a:lnTo>
                    <a:pt x="17225" y="19606"/>
                  </a:lnTo>
                  <a:lnTo>
                    <a:pt x="11112" y="22383"/>
                  </a:lnTo>
                  <a:lnTo>
                    <a:pt x="6271" y="25162"/>
                  </a:lnTo>
                  <a:lnTo>
                    <a:pt x="2778" y="28178"/>
                  </a:lnTo>
                  <a:lnTo>
                    <a:pt x="715" y="31829"/>
                  </a:lnTo>
                  <a:lnTo>
                    <a:pt x="0" y="36275"/>
                  </a:lnTo>
                  <a:lnTo>
                    <a:pt x="873" y="40639"/>
                  </a:lnTo>
                  <a:lnTo>
                    <a:pt x="3255" y="43894"/>
                  </a:lnTo>
                  <a:lnTo>
                    <a:pt x="6588" y="45958"/>
                  </a:lnTo>
                  <a:lnTo>
                    <a:pt x="10478" y="46593"/>
                  </a:lnTo>
                  <a:lnTo>
                    <a:pt x="14526" y="45958"/>
                  </a:lnTo>
                  <a:lnTo>
                    <a:pt x="18336" y="44212"/>
                  </a:lnTo>
                  <a:lnTo>
                    <a:pt x="21828" y="41831"/>
                  </a:lnTo>
                  <a:lnTo>
                    <a:pt x="24844" y="39369"/>
                  </a:lnTo>
                  <a:lnTo>
                    <a:pt x="25401" y="42307"/>
                  </a:lnTo>
                  <a:lnTo>
                    <a:pt x="26353" y="44371"/>
                  </a:lnTo>
                  <a:lnTo>
                    <a:pt x="27543" y="45719"/>
                  </a:lnTo>
                  <a:lnTo>
                    <a:pt x="28893" y="46354"/>
                  </a:lnTo>
                  <a:lnTo>
                    <a:pt x="31275" y="46593"/>
                  </a:lnTo>
                  <a:lnTo>
                    <a:pt x="32703" y="46434"/>
                  </a:lnTo>
                  <a:lnTo>
                    <a:pt x="34687" y="45878"/>
                  </a:lnTo>
                  <a:lnTo>
                    <a:pt x="37148" y="44450"/>
                  </a:lnTo>
                  <a:lnTo>
                    <a:pt x="40084" y="41672"/>
                  </a:lnTo>
                  <a:lnTo>
                    <a:pt x="40084" y="39052"/>
                  </a:lnTo>
                  <a:lnTo>
                    <a:pt x="38260" y="40322"/>
                  </a:lnTo>
                  <a:lnTo>
                    <a:pt x="35640" y="40957"/>
                  </a:lnTo>
                  <a:lnTo>
                    <a:pt x="33973" y="40402"/>
                  </a:lnTo>
                  <a:lnTo>
                    <a:pt x="33100" y="39132"/>
                  </a:lnTo>
                  <a:lnTo>
                    <a:pt x="32782" y="35163"/>
                  </a:lnTo>
                  <a:lnTo>
                    <a:pt x="32782" y="15875"/>
                  </a:lnTo>
                  <a:lnTo>
                    <a:pt x="32227" y="9128"/>
                  </a:lnTo>
                  <a:lnTo>
                    <a:pt x="30957" y="5714"/>
                  </a:lnTo>
                  <a:lnTo>
                    <a:pt x="28417" y="2778"/>
                  </a:lnTo>
                  <a:lnTo>
                    <a:pt x="26591" y="1587"/>
                  </a:lnTo>
                  <a:lnTo>
                    <a:pt x="24209" y="793"/>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3412" name="Shape 8152"/>
            <p:cNvSpPr/>
            <p:nvPr/>
          </p:nvSpPr>
          <p:spPr>
            <a:xfrm>
              <a:off x="2203703" y="7562181"/>
              <a:ext cx="39528" cy="46593"/>
            </a:xfrm>
            <a:custGeom>
              <a:avLst/>
              <a:gdLst/>
              <a:ahLst/>
              <a:cxnLst/>
              <a:rect l="0" t="0" r="0" b="0"/>
              <a:pathLst>
                <a:path w="39528" h="46593">
                  <a:moveTo>
                    <a:pt x="20160" y="0"/>
                  </a:moveTo>
                  <a:lnTo>
                    <a:pt x="18017" y="3572"/>
                  </a:lnTo>
                  <a:lnTo>
                    <a:pt x="21431" y="4127"/>
                  </a:lnTo>
                  <a:lnTo>
                    <a:pt x="23812" y="5556"/>
                  </a:lnTo>
                  <a:lnTo>
                    <a:pt x="25400" y="7541"/>
                  </a:lnTo>
                  <a:lnTo>
                    <a:pt x="26431" y="9922"/>
                  </a:lnTo>
                  <a:lnTo>
                    <a:pt x="27542" y="15002"/>
                  </a:lnTo>
                  <a:lnTo>
                    <a:pt x="7063" y="15002"/>
                  </a:lnTo>
                  <a:lnTo>
                    <a:pt x="7778" y="12064"/>
                  </a:lnTo>
                  <a:lnTo>
                    <a:pt x="8651" y="9525"/>
                  </a:lnTo>
                  <a:lnTo>
                    <a:pt x="9762" y="7541"/>
                  </a:lnTo>
                  <a:lnTo>
                    <a:pt x="11112" y="6032"/>
                  </a:lnTo>
                  <a:lnTo>
                    <a:pt x="14287" y="4127"/>
                  </a:lnTo>
                  <a:lnTo>
                    <a:pt x="18017" y="3572"/>
                  </a:lnTo>
                  <a:lnTo>
                    <a:pt x="20160" y="0"/>
                  </a:lnTo>
                  <a:lnTo>
                    <a:pt x="15875" y="556"/>
                  </a:lnTo>
                  <a:lnTo>
                    <a:pt x="11428" y="2222"/>
                  </a:lnTo>
                  <a:lnTo>
                    <a:pt x="7143" y="5318"/>
                  </a:lnTo>
                  <a:lnTo>
                    <a:pt x="3491" y="9922"/>
                  </a:lnTo>
                  <a:lnTo>
                    <a:pt x="952" y="16192"/>
                  </a:lnTo>
                  <a:lnTo>
                    <a:pt x="0" y="24368"/>
                  </a:lnTo>
                  <a:lnTo>
                    <a:pt x="316" y="29368"/>
                  </a:lnTo>
                  <a:lnTo>
                    <a:pt x="1270" y="33734"/>
                  </a:lnTo>
                  <a:lnTo>
                    <a:pt x="2857" y="37544"/>
                  </a:lnTo>
                  <a:lnTo>
                    <a:pt x="5078" y="40719"/>
                  </a:lnTo>
                  <a:lnTo>
                    <a:pt x="7778" y="43259"/>
                  </a:lnTo>
                  <a:lnTo>
                    <a:pt x="10953" y="45084"/>
                  </a:lnTo>
                  <a:lnTo>
                    <a:pt x="14525" y="46196"/>
                  </a:lnTo>
                  <a:lnTo>
                    <a:pt x="18493" y="46593"/>
                  </a:lnTo>
                  <a:lnTo>
                    <a:pt x="23415" y="45958"/>
                  </a:lnTo>
                  <a:lnTo>
                    <a:pt x="27622" y="44371"/>
                  </a:lnTo>
                  <a:lnTo>
                    <a:pt x="31114" y="42148"/>
                  </a:lnTo>
                  <a:lnTo>
                    <a:pt x="33972" y="39450"/>
                  </a:lnTo>
                  <a:lnTo>
                    <a:pt x="37782" y="33972"/>
                  </a:lnTo>
                  <a:lnTo>
                    <a:pt x="38893" y="31671"/>
                  </a:lnTo>
                  <a:lnTo>
                    <a:pt x="39528" y="30083"/>
                  </a:lnTo>
                  <a:lnTo>
                    <a:pt x="37941" y="29368"/>
                  </a:lnTo>
                  <a:lnTo>
                    <a:pt x="34925" y="33654"/>
                  </a:lnTo>
                  <a:lnTo>
                    <a:pt x="29923" y="37862"/>
                  </a:lnTo>
                  <a:lnTo>
                    <a:pt x="26590" y="39211"/>
                  </a:lnTo>
                  <a:lnTo>
                    <a:pt x="22541" y="39767"/>
                  </a:lnTo>
                  <a:lnTo>
                    <a:pt x="19208" y="39369"/>
                  </a:lnTo>
                  <a:lnTo>
                    <a:pt x="15794" y="38100"/>
                  </a:lnTo>
                  <a:lnTo>
                    <a:pt x="12700" y="35559"/>
                  </a:lnTo>
                  <a:lnTo>
                    <a:pt x="10001" y="31591"/>
                  </a:lnTo>
                  <a:lnTo>
                    <a:pt x="8889" y="28972"/>
                  </a:lnTo>
                  <a:lnTo>
                    <a:pt x="7937" y="25876"/>
                  </a:lnTo>
                  <a:lnTo>
                    <a:pt x="7302" y="22304"/>
                  </a:lnTo>
                  <a:lnTo>
                    <a:pt x="6826" y="18177"/>
                  </a:lnTo>
                  <a:lnTo>
                    <a:pt x="37622" y="18177"/>
                  </a:lnTo>
                  <a:lnTo>
                    <a:pt x="36908" y="13732"/>
                  </a:lnTo>
                  <a:lnTo>
                    <a:pt x="35797" y="9842"/>
                  </a:lnTo>
                  <a:lnTo>
                    <a:pt x="34131" y="6747"/>
                  </a:lnTo>
                  <a:lnTo>
                    <a:pt x="31987" y="4207"/>
                  </a:lnTo>
                  <a:lnTo>
                    <a:pt x="29527" y="2381"/>
                  </a:lnTo>
                  <a:lnTo>
                    <a:pt x="26670" y="1032"/>
                  </a:lnTo>
                  <a:lnTo>
                    <a:pt x="23573" y="238"/>
                  </a:lnTo>
                  <a:lnTo>
                    <a:pt x="20160" y="0"/>
                  </a:lnTo>
                  <a:close/>
                </a:path>
              </a:pathLst>
            </a:custGeom>
            <a:solidFill>
              <a:srgbClr val="000000"/>
            </a:solidFill>
          </p:spPr>
          <p:txBody>
            <a:bodyPr vert="horz" lIns="91440" tIns="45720" rIns="91440" bIns="45720" anchor="t"/>
            <a:lstStyle/>
            <a:p>
              <a:endParaRPr lang="en-IN"/>
            </a:p>
          </p:txBody>
        </p:sp>
        <p:sp>
          <p:nvSpPr>
            <p:cNvPr id="3413" name="Shape 8153"/>
            <p:cNvSpPr/>
            <p:nvPr/>
          </p:nvSpPr>
          <p:spPr>
            <a:xfrm>
              <a:off x="1994629" y="7562181"/>
              <a:ext cx="39528" cy="46593"/>
            </a:xfrm>
            <a:custGeom>
              <a:avLst/>
              <a:gdLst/>
              <a:ahLst/>
              <a:cxnLst/>
              <a:rect l="0" t="0" r="0" b="0"/>
              <a:pathLst>
                <a:path w="39528" h="46593">
                  <a:moveTo>
                    <a:pt x="20241" y="0"/>
                  </a:moveTo>
                  <a:lnTo>
                    <a:pt x="18018" y="3572"/>
                  </a:lnTo>
                  <a:lnTo>
                    <a:pt x="21431" y="4127"/>
                  </a:lnTo>
                  <a:lnTo>
                    <a:pt x="23812" y="5556"/>
                  </a:lnTo>
                  <a:lnTo>
                    <a:pt x="25480" y="7541"/>
                  </a:lnTo>
                  <a:lnTo>
                    <a:pt x="26512" y="9922"/>
                  </a:lnTo>
                  <a:lnTo>
                    <a:pt x="27543" y="15002"/>
                  </a:lnTo>
                  <a:lnTo>
                    <a:pt x="7143" y="15002"/>
                  </a:lnTo>
                  <a:lnTo>
                    <a:pt x="7858" y="12064"/>
                  </a:lnTo>
                  <a:lnTo>
                    <a:pt x="8731" y="9525"/>
                  </a:lnTo>
                  <a:lnTo>
                    <a:pt x="9843" y="7541"/>
                  </a:lnTo>
                  <a:lnTo>
                    <a:pt x="11192" y="6032"/>
                  </a:lnTo>
                  <a:lnTo>
                    <a:pt x="14287" y="4127"/>
                  </a:lnTo>
                  <a:lnTo>
                    <a:pt x="18018" y="3572"/>
                  </a:lnTo>
                  <a:lnTo>
                    <a:pt x="20241" y="0"/>
                  </a:lnTo>
                  <a:lnTo>
                    <a:pt x="15955" y="556"/>
                  </a:lnTo>
                  <a:lnTo>
                    <a:pt x="11431" y="2222"/>
                  </a:lnTo>
                  <a:lnTo>
                    <a:pt x="7143" y="5318"/>
                  </a:lnTo>
                  <a:lnTo>
                    <a:pt x="3572" y="9922"/>
                  </a:lnTo>
                  <a:lnTo>
                    <a:pt x="1032" y="16192"/>
                  </a:lnTo>
                  <a:lnTo>
                    <a:pt x="0" y="24368"/>
                  </a:lnTo>
                  <a:lnTo>
                    <a:pt x="397" y="29368"/>
                  </a:lnTo>
                  <a:lnTo>
                    <a:pt x="1350" y="33734"/>
                  </a:lnTo>
                  <a:lnTo>
                    <a:pt x="2937" y="37544"/>
                  </a:lnTo>
                  <a:lnTo>
                    <a:pt x="5160" y="40719"/>
                  </a:lnTo>
                  <a:lnTo>
                    <a:pt x="7858" y="43259"/>
                  </a:lnTo>
                  <a:lnTo>
                    <a:pt x="11033" y="45084"/>
                  </a:lnTo>
                  <a:lnTo>
                    <a:pt x="14606" y="46196"/>
                  </a:lnTo>
                  <a:lnTo>
                    <a:pt x="18575" y="46593"/>
                  </a:lnTo>
                  <a:lnTo>
                    <a:pt x="23496" y="45958"/>
                  </a:lnTo>
                  <a:lnTo>
                    <a:pt x="27702" y="44371"/>
                  </a:lnTo>
                  <a:lnTo>
                    <a:pt x="31194" y="42148"/>
                  </a:lnTo>
                  <a:lnTo>
                    <a:pt x="33972" y="39450"/>
                  </a:lnTo>
                  <a:lnTo>
                    <a:pt x="36196" y="36671"/>
                  </a:lnTo>
                  <a:lnTo>
                    <a:pt x="37783" y="33972"/>
                  </a:lnTo>
                  <a:lnTo>
                    <a:pt x="38893" y="31671"/>
                  </a:lnTo>
                  <a:lnTo>
                    <a:pt x="39528" y="30083"/>
                  </a:lnTo>
                  <a:lnTo>
                    <a:pt x="37941" y="29368"/>
                  </a:lnTo>
                  <a:lnTo>
                    <a:pt x="34925" y="33654"/>
                  </a:lnTo>
                  <a:lnTo>
                    <a:pt x="32703" y="35877"/>
                  </a:lnTo>
                  <a:lnTo>
                    <a:pt x="30003" y="37862"/>
                  </a:lnTo>
                  <a:lnTo>
                    <a:pt x="26591" y="39211"/>
                  </a:lnTo>
                  <a:lnTo>
                    <a:pt x="22622" y="39767"/>
                  </a:lnTo>
                  <a:lnTo>
                    <a:pt x="19288" y="39369"/>
                  </a:lnTo>
                  <a:lnTo>
                    <a:pt x="15875" y="38100"/>
                  </a:lnTo>
                  <a:lnTo>
                    <a:pt x="12700" y="35559"/>
                  </a:lnTo>
                  <a:lnTo>
                    <a:pt x="10002" y="31591"/>
                  </a:lnTo>
                  <a:lnTo>
                    <a:pt x="8891" y="28972"/>
                  </a:lnTo>
                  <a:lnTo>
                    <a:pt x="8017" y="25876"/>
                  </a:lnTo>
                  <a:lnTo>
                    <a:pt x="7303" y="22304"/>
                  </a:lnTo>
                  <a:lnTo>
                    <a:pt x="6827" y="18177"/>
                  </a:lnTo>
                  <a:lnTo>
                    <a:pt x="37703" y="18177"/>
                  </a:lnTo>
                  <a:lnTo>
                    <a:pt x="36989" y="13732"/>
                  </a:lnTo>
                  <a:lnTo>
                    <a:pt x="35878" y="9842"/>
                  </a:lnTo>
                  <a:lnTo>
                    <a:pt x="34211" y="6747"/>
                  </a:lnTo>
                  <a:lnTo>
                    <a:pt x="32068" y="4207"/>
                  </a:lnTo>
                  <a:lnTo>
                    <a:pt x="29607" y="2381"/>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3414" name="Shape 8154"/>
            <p:cNvSpPr/>
            <p:nvPr/>
          </p:nvSpPr>
          <p:spPr>
            <a:xfrm>
              <a:off x="1950100" y="7562181"/>
              <a:ext cx="39528" cy="46593"/>
            </a:xfrm>
            <a:custGeom>
              <a:avLst/>
              <a:gdLst/>
              <a:ahLst/>
              <a:cxnLst/>
              <a:rect l="0" t="0" r="0" b="0"/>
              <a:pathLst>
                <a:path w="39528" h="46593">
                  <a:moveTo>
                    <a:pt x="20161" y="0"/>
                  </a:moveTo>
                  <a:lnTo>
                    <a:pt x="18018" y="3572"/>
                  </a:lnTo>
                  <a:lnTo>
                    <a:pt x="21431" y="4127"/>
                  </a:lnTo>
                  <a:lnTo>
                    <a:pt x="23812" y="5556"/>
                  </a:lnTo>
                  <a:lnTo>
                    <a:pt x="25400" y="7541"/>
                  </a:lnTo>
                  <a:lnTo>
                    <a:pt x="26511" y="9922"/>
                  </a:lnTo>
                  <a:lnTo>
                    <a:pt x="27543" y="15002"/>
                  </a:lnTo>
                  <a:lnTo>
                    <a:pt x="7143" y="15002"/>
                  </a:lnTo>
                  <a:lnTo>
                    <a:pt x="7857" y="12064"/>
                  </a:lnTo>
                  <a:lnTo>
                    <a:pt x="8731" y="9525"/>
                  </a:lnTo>
                  <a:lnTo>
                    <a:pt x="9763" y="7541"/>
                  </a:lnTo>
                  <a:lnTo>
                    <a:pt x="11112" y="6032"/>
                  </a:lnTo>
                  <a:lnTo>
                    <a:pt x="14287" y="4127"/>
                  </a:lnTo>
                  <a:lnTo>
                    <a:pt x="18018" y="3572"/>
                  </a:lnTo>
                  <a:lnTo>
                    <a:pt x="20161" y="0"/>
                  </a:lnTo>
                  <a:lnTo>
                    <a:pt x="15953" y="556"/>
                  </a:lnTo>
                  <a:lnTo>
                    <a:pt x="11429" y="2222"/>
                  </a:lnTo>
                  <a:lnTo>
                    <a:pt x="7143" y="5318"/>
                  </a:lnTo>
                  <a:lnTo>
                    <a:pt x="3492" y="9922"/>
                  </a:lnTo>
                  <a:lnTo>
                    <a:pt x="952" y="16192"/>
                  </a:lnTo>
                  <a:lnTo>
                    <a:pt x="0" y="24368"/>
                  </a:lnTo>
                  <a:lnTo>
                    <a:pt x="397" y="29368"/>
                  </a:lnTo>
                  <a:lnTo>
                    <a:pt x="1349" y="33734"/>
                  </a:lnTo>
                  <a:lnTo>
                    <a:pt x="2857" y="37544"/>
                  </a:lnTo>
                  <a:lnTo>
                    <a:pt x="5079" y="40719"/>
                  </a:lnTo>
                  <a:lnTo>
                    <a:pt x="7778" y="43259"/>
                  </a:lnTo>
                  <a:lnTo>
                    <a:pt x="10953" y="45084"/>
                  </a:lnTo>
                  <a:lnTo>
                    <a:pt x="14526" y="46196"/>
                  </a:lnTo>
                  <a:lnTo>
                    <a:pt x="18494" y="46593"/>
                  </a:lnTo>
                  <a:lnTo>
                    <a:pt x="23495" y="45958"/>
                  </a:lnTo>
                  <a:lnTo>
                    <a:pt x="27701" y="44371"/>
                  </a:lnTo>
                  <a:lnTo>
                    <a:pt x="31194" y="42148"/>
                  </a:lnTo>
                  <a:lnTo>
                    <a:pt x="33972" y="39450"/>
                  </a:lnTo>
                  <a:lnTo>
                    <a:pt x="36195" y="36671"/>
                  </a:lnTo>
                  <a:lnTo>
                    <a:pt x="37782" y="33972"/>
                  </a:lnTo>
                  <a:lnTo>
                    <a:pt x="38893" y="31671"/>
                  </a:lnTo>
                  <a:lnTo>
                    <a:pt x="39528" y="30083"/>
                  </a:lnTo>
                  <a:lnTo>
                    <a:pt x="37941" y="29368"/>
                  </a:lnTo>
                  <a:lnTo>
                    <a:pt x="34925" y="33654"/>
                  </a:lnTo>
                  <a:lnTo>
                    <a:pt x="32702" y="35877"/>
                  </a:lnTo>
                  <a:lnTo>
                    <a:pt x="29924" y="37862"/>
                  </a:lnTo>
                  <a:lnTo>
                    <a:pt x="26591" y="39211"/>
                  </a:lnTo>
                  <a:lnTo>
                    <a:pt x="22542" y="39767"/>
                  </a:lnTo>
                  <a:lnTo>
                    <a:pt x="19208" y="39369"/>
                  </a:lnTo>
                  <a:lnTo>
                    <a:pt x="15794" y="38100"/>
                  </a:lnTo>
                  <a:lnTo>
                    <a:pt x="12700" y="35559"/>
                  </a:lnTo>
                  <a:lnTo>
                    <a:pt x="10001" y="31591"/>
                  </a:lnTo>
                  <a:lnTo>
                    <a:pt x="8889" y="28972"/>
                  </a:lnTo>
                  <a:lnTo>
                    <a:pt x="7937" y="25876"/>
                  </a:lnTo>
                  <a:lnTo>
                    <a:pt x="7302" y="22304"/>
                  </a:lnTo>
                  <a:lnTo>
                    <a:pt x="6826" y="18177"/>
                  </a:lnTo>
                  <a:lnTo>
                    <a:pt x="37623" y="18177"/>
                  </a:lnTo>
                  <a:lnTo>
                    <a:pt x="36909" y="13732"/>
                  </a:lnTo>
                  <a:lnTo>
                    <a:pt x="35797" y="9842"/>
                  </a:lnTo>
                  <a:lnTo>
                    <a:pt x="34131" y="6747"/>
                  </a:lnTo>
                  <a:lnTo>
                    <a:pt x="31988" y="4207"/>
                  </a:lnTo>
                  <a:lnTo>
                    <a:pt x="29527" y="2381"/>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3415" name="Shape 8155"/>
            <p:cNvSpPr/>
            <p:nvPr/>
          </p:nvSpPr>
          <p:spPr>
            <a:xfrm>
              <a:off x="1769997" y="7562181"/>
              <a:ext cx="40085" cy="46593"/>
            </a:xfrm>
            <a:custGeom>
              <a:avLst/>
              <a:gdLst/>
              <a:ahLst/>
              <a:cxnLst/>
              <a:rect l="0" t="0" r="0" b="0"/>
              <a:pathLst>
                <a:path w="40085" h="46593">
                  <a:moveTo>
                    <a:pt x="18018" y="0"/>
                  </a:moveTo>
                  <a:lnTo>
                    <a:pt x="12860" y="556"/>
                  </a:lnTo>
                  <a:lnTo>
                    <a:pt x="8731" y="1984"/>
                  </a:lnTo>
                  <a:lnTo>
                    <a:pt x="5636" y="4048"/>
                  </a:lnTo>
                  <a:lnTo>
                    <a:pt x="3493" y="6429"/>
                  </a:lnTo>
                  <a:lnTo>
                    <a:pt x="2302" y="8811"/>
                  </a:lnTo>
                  <a:lnTo>
                    <a:pt x="1906" y="11033"/>
                  </a:lnTo>
                  <a:lnTo>
                    <a:pt x="2858" y="13811"/>
                  </a:lnTo>
                  <a:lnTo>
                    <a:pt x="4128" y="14922"/>
                  </a:lnTo>
                  <a:lnTo>
                    <a:pt x="6112" y="15398"/>
                  </a:lnTo>
                  <a:lnTo>
                    <a:pt x="7937" y="15002"/>
                  </a:lnTo>
                  <a:lnTo>
                    <a:pt x="9366" y="13969"/>
                  </a:lnTo>
                  <a:lnTo>
                    <a:pt x="10240" y="12621"/>
                  </a:lnTo>
                  <a:lnTo>
                    <a:pt x="10557" y="11112"/>
                  </a:lnTo>
                  <a:lnTo>
                    <a:pt x="10318" y="9366"/>
                  </a:lnTo>
                  <a:lnTo>
                    <a:pt x="10081" y="7223"/>
                  </a:lnTo>
                  <a:lnTo>
                    <a:pt x="10716" y="5238"/>
                  </a:lnTo>
                  <a:lnTo>
                    <a:pt x="12383" y="3731"/>
                  </a:lnTo>
                  <a:lnTo>
                    <a:pt x="14685" y="2698"/>
                  </a:lnTo>
                  <a:lnTo>
                    <a:pt x="17146" y="2381"/>
                  </a:lnTo>
                  <a:lnTo>
                    <a:pt x="19606" y="2698"/>
                  </a:lnTo>
                  <a:lnTo>
                    <a:pt x="22066" y="3809"/>
                  </a:lnTo>
                  <a:lnTo>
                    <a:pt x="23972" y="6350"/>
                  </a:lnTo>
                  <a:lnTo>
                    <a:pt x="24766" y="10636"/>
                  </a:lnTo>
                  <a:lnTo>
                    <a:pt x="24766" y="16668"/>
                  </a:lnTo>
                  <a:lnTo>
                    <a:pt x="24026" y="16960"/>
                  </a:lnTo>
                  <a:lnTo>
                    <a:pt x="24766" y="19050"/>
                  </a:lnTo>
                  <a:lnTo>
                    <a:pt x="24766" y="33417"/>
                  </a:lnTo>
                  <a:lnTo>
                    <a:pt x="24210" y="36751"/>
                  </a:lnTo>
                  <a:lnTo>
                    <a:pt x="23178" y="37941"/>
                  </a:lnTo>
                  <a:lnTo>
                    <a:pt x="21352" y="39052"/>
                  </a:lnTo>
                  <a:lnTo>
                    <a:pt x="20321" y="39528"/>
                  </a:lnTo>
                  <a:lnTo>
                    <a:pt x="18733" y="40084"/>
                  </a:lnTo>
                  <a:lnTo>
                    <a:pt x="15241" y="40878"/>
                  </a:lnTo>
                  <a:lnTo>
                    <a:pt x="12700" y="40322"/>
                  </a:lnTo>
                  <a:lnTo>
                    <a:pt x="10637" y="38734"/>
                  </a:lnTo>
                  <a:lnTo>
                    <a:pt x="9287" y="36275"/>
                  </a:lnTo>
                  <a:lnTo>
                    <a:pt x="8731" y="33100"/>
                  </a:lnTo>
                  <a:lnTo>
                    <a:pt x="8731" y="32941"/>
                  </a:lnTo>
                  <a:lnTo>
                    <a:pt x="8891" y="31114"/>
                  </a:lnTo>
                  <a:lnTo>
                    <a:pt x="9525" y="28972"/>
                  </a:lnTo>
                  <a:lnTo>
                    <a:pt x="11112" y="26591"/>
                  </a:lnTo>
                  <a:lnTo>
                    <a:pt x="13971" y="24129"/>
                  </a:lnTo>
                  <a:lnTo>
                    <a:pt x="15955" y="22859"/>
                  </a:lnTo>
                  <a:lnTo>
                    <a:pt x="18416" y="21589"/>
                  </a:lnTo>
                  <a:lnTo>
                    <a:pt x="21352" y="20319"/>
                  </a:lnTo>
                  <a:lnTo>
                    <a:pt x="24766" y="19050"/>
                  </a:lnTo>
                  <a:lnTo>
                    <a:pt x="24026" y="16960"/>
                  </a:lnTo>
                  <a:lnTo>
                    <a:pt x="17303" y="19606"/>
                  </a:lnTo>
                  <a:lnTo>
                    <a:pt x="11112" y="22383"/>
                  </a:lnTo>
                  <a:lnTo>
                    <a:pt x="6271" y="25162"/>
                  </a:lnTo>
                  <a:lnTo>
                    <a:pt x="2778" y="28178"/>
                  </a:lnTo>
                  <a:lnTo>
                    <a:pt x="715" y="31829"/>
                  </a:lnTo>
                  <a:lnTo>
                    <a:pt x="0" y="36275"/>
                  </a:lnTo>
                  <a:lnTo>
                    <a:pt x="953" y="40639"/>
                  </a:lnTo>
                  <a:lnTo>
                    <a:pt x="3255" y="43894"/>
                  </a:lnTo>
                  <a:lnTo>
                    <a:pt x="6588" y="45958"/>
                  </a:lnTo>
                  <a:lnTo>
                    <a:pt x="10478" y="46593"/>
                  </a:lnTo>
                  <a:lnTo>
                    <a:pt x="14526" y="45958"/>
                  </a:lnTo>
                  <a:lnTo>
                    <a:pt x="18336" y="44212"/>
                  </a:lnTo>
                  <a:lnTo>
                    <a:pt x="21828" y="41831"/>
                  </a:lnTo>
                  <a:lnTo>
                    <a:pt x="24844" y="39369"/>
                  </a:lnTo>
                  <a:lnTo>
                    <a:pt x="25400" y="42307"/>
                  </a:lnTo>
                  <a:lnTo>
                    <a:pt x="26353" y="44371"/>
                  </a:lnTo>
                  <a:lnTo>
                    <a:pt x="27622" y="45719"/>
                  </a:lnTo>
                  <a:lnTo>
                    <a:pt x="28893" y="46354"/>
                  </a:lnTo>
                  <a:lnTo>
                    <a:pt x="31275" y="46593"/>
                  </a:lnTo>
                  <a:lnTo>
                    <a:pt x="32782" y="46434"/>
                  </a:lnTo>
                  <a:lnTo>
                    <a:pt x="34687" y="45878"/>
                  </a:lnTo>
                  <a:lnTo>
                    <a:pt x="37147" y="44450"/>
                  </a:lnTo>
                  <a:lnTo>
                    <a:pt x="40085" y="41672"/>
                  </a:lnTo>
                  <a:lnTo>
                    <a:pt x="40085" y="39052"/>
                  </a:lnTo>
                  <a:lnTo>
                    <a:pt x="38260" y="40322"/>
                  </a:lnTo>
                  <a:lnTo>
                    <a:pt x="35640" y="40957"/>
                  </a:lnTo>
                  <a:lnTo>
                    <a:pt x="33972" y="40402"/>
                  </a:lnTo>
                  <a:lnTo>
                    <a:pt x="33100" y="39132"/>
                  </a:lnTo>
                  <a:lnTo>
                    <a:pt x="32782" y="35163"/>
                  </a:lnTo>
                  <a:lnTo>
                    <a:pt x="32782" y="15875"/>
                  </a:lnTo>
                  <a:lnTo>
                    <a:pt x="32227" y="9128"/>
                  </a:lnTo>
                  <a:lnTo>
                    <a:pt x="30956" y="5714"/>
                  </a:lnTo>
                  <a:lnTo>
                    <a:pt x="28416" y="2778"/>
                  </a:lnTo>
                  <a:lnTo>
                    <a:pt x="26591" y="1587"/>
                  </a:lnTo>
                  <a:lnTo>
                    <a:pt x="24210" y="793"/>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3416" name="Shape 8156"/>
            <p:cNvSpPr/>
            <p:nvPr/>
          </p:nvSpPr>
          <p:spPr>
            <a:xfrm>
              <a:off x="1724199" y="7562181"/>
              <a:ext cx="39528" cy="46593"/>
            </a:xfrm>
            <a:custGeom>
              <a:avLst/>
              <a:gdLst/>
              <a:ahLst/>
              <a:cxnLst/>
              <a:rect l="0" t="0" r="0" b="0"/>
              <a:pathLst>
                <a:path w="39528" h="46593">
                  <a:moveTo>
                    <a:pt x="20240" y="0"/>
                  </a:moveTo>
                  <a:lnTo>
                    <a:pt x="18017" y="3572"/>
                  </a:lnTo>
                  <a:lnTo>
                    <a:pt x="21431" y="4127"/>
                  </a:lnTo>
                  <a:lnTo>
                    <a:pt x="23812" y="5556"/>
                  </a:lnTo>
                  <a:lnTo>
                    <a:pt x="25480" y="7541"/>
                  </a:lnTo>
                  <a:lnTo>
                    <a:pt x="26511" y="9922"/>
                  </a:lnTo>
                  <a:lnTo>
                    <a:pt x="27542" y="15002"/>
                  </a:lnTo>
                  <a:lnTo>
                    <a:pt x="7143" y="15002"/>
                  </a:lnTo>
                  <a:lnTo>
                    <a:pt x="7858" y="12064"/>
                  </a:lnTo>
                  <a:lnTo>
                    <a:pt x="8731" y="9525"/>
                  </a:lnTo>
                  <a:lnTo>
                    <a:pt x="9842" y="7541"/>
                  </a:lnTo>
                  <a:lnTo>
                    <a:pt x="11192" y="6032"/>
                  </a:lnTo>
                  <a:lnTo>
                    <a:pt x="14287" y="4127"/>
                  </a:lnTo>
                  <a:lnTo>
                    <a:pt x="18017" y="3572"/>
                  </a:lnTo>
                  <a:lnTo>
                    <a:pt x="20240" y="0"/>
                  </a:lnTo>
                  <a:lnTo>
                    <a:pt x="15955" y="556"/>
                  </a:lnTo>
                  <a:lnTo>
                    <a:pt x="11430" y="2222"/>
                  </a:lnTo>
                  <a:lnTo>
                    <a:pt x="7143" y="5318"/>
                  </a:lnTo>
                  <a:lnTo>
                    <a:pt x="3571" y="9922"/>
                  </a:lnTo>
                  <a:lnTo>
                    <a:pt x="1032" y="16192"/>
                  </a:lnTo>
                  <a:lnTo>
                    <a:pt x="0" y="24368"/>
                  </a:lnTo>
                  <a:lnTo>
                    <a:pt x="396" y="29368"/>
                  </a:lnTo>
                  <a:lnTo>
                    <a:pt x="1348" y="33734"/>
                  </a:lnTo>
                  <a:lnTo>
                    <a:pt x="2936" y="37544"/>
                  </a:lnTo>
                  <a:lnTo>
                    <a:pt x="5158" y="40719"/>
                  </a:lnTo>
                  <a:lnTo>
                    <a:pt x="7858" y="43259"/>
                  </a:lnTo>
                  <a:lnTo>
                    <a:pt x="11033" y="45084"/>
                  </a:lnTo>
                  <a:lnTo>
                    <a:pt x="14605" y="46196"/>
                  </a:lnTo>
                  <a:lnTo>
                    <a:pt x="18573" y="46593"/>
                  </a:lnTo>
                  <a:lnTo>
                    <a:pt x="23495" y="45958"/>
                  </a:lnTo>
                  <a:lnTo>
                    <a:pt x="27702" y="44371"/>
                  </a:lnTo>
                  <a:lnTo>
                    <a:pt x="31194" y="42148"/>
                  </a:lnTo>
                  <a:lnTo>
                    <a:pt x="33972" y="39450"/>
                  </a:lnTo>
                  <a:lnTo>
                    <a:pt x="36195" y="36671"/>
                  </a:lnTo>
                  <a:lnTo>
                    <a:pt x="37782" y="33972"/>
                  </a:lnTo>
                  <a:lnTo>
                    <a:pt x="38893" y="31671"/>
                  </a:lnTo>
                  <a:lnTo>
                    <a:pt x="39528" y="30083"/>
                  </a:lnTo>
                  <a:lnTo>
                    <a:pt x="37941" y="29368"/>
                  </a:lnTo>
                  <a:lnTo>
                    <a:pt x="34925" y="33654"/>
                  </a:lnTo>
                  <a:lnTo>
                    <a:pt x="32702" y="35877"/>
                  </a:lnTo>
                  <a:lnTo>
                    <a:pt x="30003" y="37862"/>
                  </a:lnTo>
                  <a:lnTo>
                    <a:pt x="26590" y="39211"/>
                  </a:lnTo>
                  <a:lnTo>
                    <a:pt x="22621" y="39767"/>
                  </a:lnTo>
                  <a:lnTo>
                    <a:pt x="19288" y="39369"/>
                  </a:lnTo>
                  <a:lnTo>
                    <a:pt x="15875" y="38100"/>
                  </a:lnTo>
                  <a:lnTo>
                    <a:pt x="12700" y="35559"/>
                  </a:lnTo>
                  <a:lnTo>
                    <a:pt x="10001" y="31591"/>
                  </a:lnTo>
                  <a:lnTo>
                    <a:pt x="8890" y="28972"/>
                  </a:lnTo>
                  <a:lnTo>
                    <a:pt x="8017" y="25876"/>
                  </a:lnTo>
                  <a:lnTo>
                    <a:pt x="7302" y="22304"/>
                  </a:lnTo>
                  <a:lnTo>
                    <a:pt x="6826" y="18177"/>
                  </a:lnTo>
                  <a:lnTo>
                    <a:pt x="37702" y="18177"/>
                  </a:lnTo>
                  <a:lnTo>
                    <a:pt x="36988" y="13732"/>
                  </a:lnTo>
                  <a:lnTo>
                    <a:pt x="35877" y="9842"/>
                  </a:lnTo>
                  <a:lnTo>
                    <a:pt x="34211" y="6747"/>
                  </a:lnTo>
                  <a:lnTo>
                    <a:pt x="32067" y="4207"/>
                  </a:lnTo>
                  <a:lnTo>
                    <a:pt x="29527" y="2381"/>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3417" name="Shape 8157"/>
            <p:cNvSpPr/>
            <p:nvPr/>
          </p:nvSpPr>
          <p:spPr>
            <a:xfrm>
              <a:off x="1444085" y="7562181"/>
              <a:ext cx="40083" cy="46593"/>
            </a:xfrm>
            <a:custGeom>
              <a:avLst/>
              <a:gdLst/>
              <a:ahLst/>
              <a:cxnLst/>
              <a:rect l="0" t="0" r="0" b="0"/>
              <a:pathLst>
                <a:path w="40083" h="46593">
                  <a:moveTo>
                    <a:pt x="18017" y="0"/>
                  </a:moveTo>
                  <a:lnTo>
                    <a:pt x="12858" y="556"/>
                  </a:lnTo>
                  <a:lnTo>
                    <a:pt x="8731" y="1984"/>
                  </a:lnTo>
                  <a:lnTo>
                    <a:pt x="5635" y="4048"/>
                  </a:lnTo>
                  <a:lnTo>
                    <a:pt x="3491" y="6429"/>
                  </a:lnTo>
                  <a:lnTo>
                    <a:pt x="2301" y="8811"/>
                  </a:lnTo>
                  <a:lnTo>
                    <a:pt x="1903" y="11033"/>
                  </a:lnTo>
                  <a:lnTo>
                    <a:pt x="2856" y="13811"/>
                  </a:lnTo>
                  <a:lnTo>
                    <a:pt x="4127" y="14922"/>
                  </a:lnTo>
                  <a:lnTo>
                    <a:pt x="6111" y="15398"/>
                  </a:lnTo>
                  <a:lnTo>
                    <a:pt x="7937" y="15002"/>
                  </a:lnTo>
                  <a:lnTo>
                    <a:pt x="9366" y="13969"/>
                  </a:lnTo>
                  <a:lnTo>
                    <a:pt x="10238" y="12621"/>
                  </a:lnTo>
                  <a:lnTo>
                    <a:pt x="10556" y="11112"/>
                  </a:lnTo>
                  <a:lnTo>
                    <a:pt x="10318" y="9366"/>
                  </a:lnTo>
                  <a:lnTo>
                    <a:pt x="10080" y="7223"/>
                  </a:lnTo>
                  <a:lnTo>
                    <a:pt x="10715" y="5238"/>
                  </a:lnTo>
                  <a:lnTo>
                    <a:pt x="12381" y="3731"/>
                  </a:lnTo>
                  <a:lnTo>
                    <a:pt x="14683" y="2698"/>
                  </a:lnTo>
                  <a:lnTo>
                    <a:pt x="17143" y="2381"/>
                  </a:lnTo>
                  <a:lnTo>
                    <a:pt x="19605" y="2698"/>
                  </a:lnTo>
                  <a:lnTo>
                    <a:pt x="22066" y="3809"/>
                  </a:lnTo>
                  <a:lnTo>
                    <a:pt x="23971" y="6350"/>
                  </a:lnTo>
                  <a:lnTo>
                    <a:pt x="24764" y="10636"/>
                  </a:lnTo>
                  <a:lnTo>
                    <a:pt x="24764" y="16668"/>
                  </a:lnTo>
                  <a:lnTo>
                    <a:pt x="24024" y="16960"/>
                  </a:lnTo>
                  <a:lnTo>
                    <a:pt x="24764" y="19050"/>
                  </a:lnTo>
                  <a:lnTo>
                    <a:pt x="24764" y="33417"/>
                  </a:lnTo>
                  <a:lnTo>
                    <a:pt x="24208" y="36751"/>
                  </a:lnTo>
                  <a:lnTo>
                    <a:pt x="23177" y="37941"/>
                  </a:lnTo>
                  <a:lnTo>
                    <a:pt x="21431" y="39052"/>
                  </a:lnTo>
                  <a:lnTo>
                    <a:pt x="20318" y="39528"/>
                  </a:lnTo>
                  <a:lnTo>
                    <a:pt x="18731" y="40084"/>
                  </a:lnTo>
                  <a:lnTo>
                    <a:pt x="15239" y="40878"/>
                  </a:lnTo>
                  <a:lnTo>
                    <a:pt x="12700" y="40322"/>
                  </a:lnTo>
                  <a:lnTo>
                    <a:pt x="10635" y="38734"/>
                  </a:lnTo>
                  <a:lnTo>
                    <a:pt x="9286" y="36275"/>
                  </a:lnTo>
                  <a:lnTo>
                    <a:pt x="8731" y="33100"/>
                  </a:lnTo>
                  <a:lnTo>
                    <a:pt x="8731" y="32941"/>
                  </a:lnTo>
                  <a:lnTo>
                    <a:pt x="8889" y="31114"/>
                  </a:lnTo>
                  <a:lnTo>
                    <a:pt x="9525" y="28972"/>
                  </a:lnTo>
                  <a:lnTo>
                    <a:pt x="11112" y="26591"/>
                  </a:lnTo>
                  <a:lnTo>
                    <a:pt x="13968" y="24129"/>
                  </a:lnTo>
                  <a:lnTo>
                    <a:pt x="15953" y="22859"/>
                  </a:lnTo>
                  <a:lnTo>
                    <a:pt x="18414" y="21589"/>
                  </a:lnTo>
                  <a:lnTo>
                    <a:pt x="21351" y="20319"/>
                  </a:lnTo>
                  <a:lnTo>
                    <a:pt x="24764" y="19050"/>
                  </a:lnTo>
                  <a:lnTo>
                    <a:pt x="24024" y="16960"/>
                  </a:lnTo>
                  <a:lnTo>
                    <a:pt x="17303" y="19606"/>
                  </a:lnTo>
                  <a:lnTo>
                    <a:pt x="11112" y="22383"/>
                  </a:lnTo>
                  <a:lnTo>
                    <a:pt x="6269" y="25162"/>
                  </a:lnTo>
                  <a:lnTo>
                    <a:pt x="2856" y="28178"/>
                  </a:lnTo>
                  <a:lnTo>
                    <a:pt x="713" y="31829"/>
                  </a:lnTo>
                  <a:lnTo>
                    <a:pt x="0" y="36275"/>
                  </a:lnTo>
                  <a:lnTo>
                    <a:pt x="952" y="40639"/>
                  </a:lnTo>
                  <a:lnTo>
                    <a:pt x="3253" y="43894"/>
                  </a:lnTo>
                  <a:lnTo>
                    <a:pt x="6587" y="45958"/>
                  </a:lnTo>
                  <a:lnTo>
                    <a:pt x="10477" y="46593"/>
                  </a:lnTo>
                  <a:lnTo>
                    <a:pt x="14525" y="45958"/>
                  </a:lnTo>
                  <a:lnTo>
                    <a:pt x="18335" y="44212"/>
                  </a:lnTo>
                  <a:lnTo>
                    <a:pt x="21827" y="41831"/>
                  </a:lnTo>
                  <a:lnTo>
                    <a:pt x="24843" y="39369"/>
                  </a:lnTo>
                  <a:lnTo>
                    <a:pt x="25400" y="42307"/>
                  </a:lnTo>
                  <a:lnTo>
                    <a:pt x="26352" y="44371"/>
                  </a:lnTo>
                  <a:lnTo>
                    <a:pt x="27622" y="45719"/>
                  </a:lnTo>
                  <a:lnTo>
                    <a:pt x="28891" y="46354"/>
                  </a:lnTo>
                  <a:lnTo>
                    <a:pt x="31272" y="46593"/>
                  </a:lnTo>
                  <a:lnTo>
                    <a:pt x="32781" y="46434"/>
                  </a:lnTo>
                  <a:lnTo>
                    <a:pt x="34686" y="45878"/>
                  </a:lnTo>
                  <a:lnTo>
                    <a:pt x="37147" y="44450"/>
                  </a:lnTo>
                  <a:lnTo>
                    <a:pt x="40083" y="41672"/>
                  </a:lnTo>
                  <a:lnTo>
                    <a:pt x="40083" y="39052"/>
                  </a:lnTo>
                  <a:lnTo>
                    <a:pt x="38258" y="40322"/>
                  </a:lnTo>
                  <a:lnTo>
                    <a:pt x="35638" y="40957"/>
                  </a:lnTo>
                  <a:lnTo>
                    <a:pt x="33972" y="40402"/>
                  </a:lnTo>
                  <a:lnTo>
                    <a:pt x="33098" y="39132"/>
                  </a:lnTo>
                  <a:lnTo>
                    <a:pt x="32781" y="35163"/>
                  </a:lnTo>
                  <a:lnTo>
                    <a:pt x="32781" y="15875"/>
                  </a:lnTo>
                  <a:lnTo>
                    <a:pt x="32224" y="9128"/>
                  </a:lnTo>
                  <a:lnTo>
                    <a:pt x="30956" y="5714"/>
                  </a:lnTo>
                  <a:lnTo>
                    <a:pt x="28416"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3418" name="Shape 8158"/>
            <p:cNvSpPr/>
            <p:nvPr/>
          </p:nvSpPr>
          <p:spPr>
            <a:xfrm>
              <a:off x="1367805" y="7562181"/>
              <a:ext cx="40083" cy="46593"/>
            </a:xfrm>
            <a:custGeom>
              <a:avLst/>
              <a:gdLst/>
              <a:ahLst/>
              <a:cxnLst/>
              <a:rect l="0" t="0" r="0" b="0"/>
              <a:pathLst>
                <a:path w="40083" h="46593">
                  <a:moveTo>
                    <a:pt x="18017" y="0"/>
                  </a:moveTo>
                  <a:lnTo>
                    <a:pt x="12858" y="556"/>
                  </a:lnTo>
                  <a:lnTo>
                    <a:pt x="8731" y="1984"/>
                  </a:lnTo>
                  <a:lnTo>
                    <a:pt x="5636" y="4048"/>
                  </a:lnTo>
                  <a:lnTo>
                    <a:pt x="3492" y="6429"/>
                  </a:lnTo>
                  <a:lnTo>
                    <a:pt x="2302" y="8811"/>
                  </a:lnTo>
                  <a:lnTo>
                    <a:pt x="1905" y="11033"/>
                  </a:lnTo>
                  <a:lnTo>
                    <a:pt x="2857" y="13811"/>
                  </a:lnTo>
                  <a:lnTo>
                    <a:pt x="4127" y="14922"/>
                  </a:lnTo>
                  <a:lnTo>
                    <a:pt x="6111" y="15398"/>
                  </a:lnTo>
                  <a:lnTo>
                    <a:pt x="7937" y="15002"/>
                  </a:lnTo>
                  <a:lnTo>
                    <a:pt x="9366" y="13969"/>
                  </a:lnTo>
                  <a:lnTo>
                    <a:pt x="10318" y="12621"/>
                  </a:lnTo>
                  <a:lnTo>
                    <a:pt x="10636" y="11112"/>
                  </a:lnTo>
                  <a:lnTo>
                    <a:pt x="10318" y="9366"/>
                  </a:lnTo>
                  <a:lnTo>
                    <a:pt x="10080" y="7223"/>
                  </a:lnTo>
                  <a:lnTo>
                    <a:pt x="10715" y="5238"/>
                  </a:lnTo>
                  <a:lnTo>
                    <a:pt x="12382" y="3731"/>
                  </a:lnTo>
                  <a:lnTo>
                    <a:pt x="14683" y="2698"/>
                  </a:lnTo>
                  <a:lnTo>
                    <a:pt x="17145" y="2381"/>
                  </a:lnTo>
                  <a:lnTo>
                    <a:pt x="19605" y="2698"/>
                  </a:lnTo>
                  <a:lnTo>
                    <a:pt x="22066" y="3809"/>
                  </a:lnTo>
                  <a:lnTo>
                    <a:pt x="23971" y="6350"/>
                  </a:lnTo>
                  <a:lnTo>
                    <a:pt x="24765" y="10636"/>
                  </a:lnTo>
                  <a:lnTo>
                    <a:pt x="24765" y="16668"/>
                  </a:lnTo>
                  <a:lnTo>
                    <a:pt x="24024" y="16960"/>
                  </a:lnTo>
                  <a:lnTo>
                    <a:pt x="24765" y="19050"/>
                  </a:lnTo>
                  <a:lnTo>
                    <a:pt x="24765" y="33417"/>
                  </a:lnTo>
                  <a:lnTo>
                    <a:pt x="24208" y="36751"/>
                  </a:lnTo>
                  <a:lnTo>
                    <a:pt x="23177" y="37941"/>
                  </a:lnTo>
                  <a:lnTo>
                    <a:pt x="21431" y="39052"/>
                  </a:lnTo>
                  <a:lnTo>
                    <a:pt x="20320" y="39528"/>
                  </a:lnTo>
                  <a:lnTo>
                    <a:pt x="18732" y="40084"/>
                  </a:lnTo>
                  <a:lnTo>
                    <a:pt x="15240" y="40878"/>
                  </a:lnTo>
                  <a:lnTo>
                    <a:pt x="12700" y="40322"/>
                  </a:lnTo>
                  <a:lnTo>
                    <a:pt x="10636" y="38734"/>
                  </a:lnTo>
                  <a:lnTo>
                    <a:pt x="9286" y="36275"/>
                  </a:lnTo>
                  <a:lnTo>
                    <a:pt x="8731" y="33100"/>
                  </a:lnTo>
                  <a:lnTo>
                    <a:pt x="8731" y="32941"/>
                  </a:lnTo>
                  <a:lnTo>
                    <a:pt x="8890" y="31114"/>
                  </a:lnTo>
                  <a:lnTo>
                    <a:pt x="9525" y="28972"/>
                  </a:lnTo>
                  <a:lnTo>
                    <a:pt x="11112" y="26591"/>
                  </a:lnTo>
                  <a:lnTo>
                    <a:pt x="13970" y="24129"/>
                  </a:lnTo>
                  <a:lnTo>
                    <a:pt x="15955" y="22859"/>
                  </a:lnTo>
                  <a:lnTo>
                    <a:pt x="18415" y="21589"/>
                  </a:lnTo>
                  <a:lnTo>
                    <a:pt x="21352" y="20319"/>
                  </a:lnTo>
                  <a:lnTo>
                    <a:pt x="24765" y="19050"/>
                  </a:lnTo>
                  <a:lnTo>
                    <a:pt x="24024" y="16960"/>
                  </a:lnTo>
                  <a:lnTo>
                    <a:pt x="17303" y="19606"/>
                  </a:lnTo>
                  <a:lnTo>
                    <a:pt x="11112" y="22383"/>
                  </a:lnTo>
                  <a:lnTo>
                    <a:pt x="6271" y="25162"/>
                  </a:lnTo>
                  <a:lnTo>
                    <a:pt x="2857" y="28178"/>
                  </a:lnTo>
                  <a:lnTo>
                    <a:pt x="715" y="31829"/>
                  </a:lnTo>
                  <a:lnTo>
                    <a:pt x="0" y="36275"/>
                  </a:lnTo>
                  <a:lnTo>
                    <a:pt x="952" y="40639"/>
                  </a:lnTo>
                  <a:lnTo>
                    <a:pt x="3255" y="43894"/>
                  </a:lnTo>
                  <a:lnTo>
                    <a:pt x="6588" y="45958"/>
                  </a:lnTo>
                  <a:lnTo>
                    <a:pt x="10477" y="46593"/>
                  </a:lnTo>
                  <a:lnTo>
                    <a:pt x="14526" y="45958"/>
                  </a:lnTo>
                  <a:lnTo>
                    <a:pt x="18336" y="44212"/>
                  </a:lnTo>
                  <a:lnTo>
                    <a:pt x="21827" y="41831"/>
                  </a:lnTo>
                  <a:lnTo>
                    <a:pt x="24844" y="39369"/>
                  </a:lnTo>
                  <a:lnTo>
                    <a:pt x="25400" y="42307"/>
                  </a:lnTo>
                  <a:lnTo>
                    <a:pt x="26352" y="44371"/>
                  </a:lnTo>
                  <a:lnTo>
                    <a:pt x="27622" y="45719"/>
                  </a:lnTo>
                  <a:lnTo>
                    <a:pt x="28892" y="46354"/>
                  </a:lnTo>
                  <a:lnTo>
                    <a:pt x="31273" y="46593"/>
                  </a:lnTo>
                  <a:lnTo>
                    <a:pt x="32782" y="46434"/>
                  </a:lnTo>
                  <a:lnTo>
                    <a:pt x="34686" y="45878"/>
                  </a:lnTo>
                  <a:lnTo>
                    <a:pt x="37147" y="44450"/>
                  </a:lnTo>
                  <a:lnTo>
                    <a:pt x="40083" y="41672"/>
                  </a:lnTo>
                  <a:lnTo>
                    <a:pt x="40083" y="39052"/>
                  </a:lnTo>
                  <a:lnTo>
                    <a:pt x="38258" y="40322"/>
                  </a:lnTo>
                  <a:lnTo>
                    <a:pt x="35640" y="40957"/>
                  </a:lnTo>
                  <a:lnTo>
                    <a:pt x="33972" y="40402"/>
                  </a:lnTo>
                  <a:lnTo>
                    <a:pt x="33098" y="39132"/>
                  </a:lnTo>
                  <a:lnTo>
                    <a:pt x="32782" y="35163"/>
                  </a:lnTo>
                  <a:lnTo>
                    <a:pt x="32782" y="15875"/>
                  </a:lnTo>
                  <a:lnTo>
                    <a:pt x="32226" y="9128"/>
                  </a:lnTo>
                  <a:lnTo>
                    <a:pt x="30956" y="5714"/>
                  </a:lnTo>
                  <a:lnTo>
                    <a:pt x="28416"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3419" name="Shape 8159"/>
            <p:cNvSpPr/>
            <p:nvPr/>
          </p:nvSpPr>
          <p:spPr>
            <a:xfrm>
              <a:off x="1235090" y="7562181"/>
              <a:ext cx="40084" cy="46593"/>
            </a:xfrm>
            <a:custGeom>
              <a:avLst/>
              <a:gdLst/>
              <a:ahLst/>
              <a:cxnLst/>
              <a:rect l="0" t="0" r="0" b="0"/>
              <a:pathLst>
                <a:path w="40084" h="46593">
                  <a:moveTo>
                    <a:pt x="18017" y="0"/>
                  </a:moveTo>
                  <a:lnTo>
                    <a:pt x="12780" y="556"/>
                  </a:lnTo>
                  <a:lnTo>
                    <a:pt x="8651" y="1984"/>
                  </a:lnTo>
                  <a:lnTo>
                    <a:pt x="5636" y="4048"/>
                  </a:lnTo>
                  <a:lnTo>
                    <a:pt x="3492" y="6429"/>
                  </a:lnTo>
                  <a:lnTo>
                    <a:pt x="2222" y="8811"/>
                  </a:lnTo>
                  <a:lnTo>
                    <a:pt x="1826" y="11033"/>
                  </a:lnTo>
                  <a:lnTo>
                    <a:pt x="2142" y="12382"/>
                  </a:lnTo>
                  <a:lnTo>
                    <a:pt x="2857" y="13811"/>
                  </a:lnTo>
                  <a:lnTo>
                    <a:pt x="4127" y="14922"/>
                  </a:lnTo>
                  <a:lnTo>
                    <a:pt x="6111" y="15398"/>
                  </a:lnTo>
                  <a:lnTo>
                    <a:pt x="7937" y="15002"/>
                  </a:lnTo>
                  <a:lnTo>
                    <a:pt x="9366" y="13969"/>
                  </a:lnTo>
                  <a:lnTo>
                    <a:pt x="10238" y="12621"/>
                  </a:lnTo>
                  <a:lnTo>
                    <a:pt x="10557" y="11112"/>
                  </a:lnTo>
                  <a:lnTo>
                    <a:pt x="10318" y="9366"/>
                  </a:lnTo>
                  <a:lnTo>
                    <a:pt x="10080" y="7223"/>
                  </a:lnTo>
                  <a:lnTo>
                    <a:pt x="10716" y="5238"/>
                  </a:lnTo>
                  <a:lnTo>
                    <a:pt x="12382" y="3731"/>
                  </a:lnTo>
                  <a:lnTo>
                    <a:pt x="14684" y="2698"/>
                  </a:lnTo>
                  <a:lnTo>
                    <a:pt x="17145" y="2381"/>
                  </a:lnTo>
                  <a:lnTo>
                    <a:pt x="19605" y="2698"/>
                  </a:lnTo>
                  <a:lnTo>
                    <a:pt x="22066" y="3809"/>
                  </a:lnTo>
                  <a:lnTo>
                    <a:pt x="23971" y="6350"/>
                  </a:lnTo>
                  <a:lnTo>
                    <a:pt x="24764" y="10636"/>
                  </a:lnTo>
                  <a:lnTo>
                    <a:pt x="24764" y="16668"/>
                  </a:lnTo>
                  <a:lnTo>
                    <a:pt x="24023" y="16957"/>
                  </a:lnTo>
                  <a:lnTo>
                    <a:pt x="24764" y="19050"/>
                  </a:lnTo>
                  <a:lnTo>
                    <a:pt x="24764" y="33417"/>
                  </a:lnTo>
                  <a:lnTo>
                    <a:pt x="24209" y="36751"/>
                  </a:lnTo>
                  <a:lnTo>
                    <a:pt x="23177" y="37941"/>
                  </a:lnTo>
                  <a:lnTo>
                    <a:pt x="21351" y="39052"/>
                  </a:lnTo>
                  <a:lnTo>
                    <a:pt x="20320" y="39528"/>
                  </a:lnTo>
                  <a:lnTo>
                    <a:pt x="18732" y="40084"/>
                  </a:lnTo>
                  <a:lnTo>
                    <a:pt x="15239" y="40878"/>
                  </a:lnTo>
                  <a:lnTo>
                    <a:pt x="12700" y="40322"/>
                  </a:lnTo>
                  <a:lnTo>
                    <a:pt x="10636" y="38734"/>
                  </a:lnTo>
                  <a:lnTo>
                    <a:pt x="9207" y="36275"/>
                  </a:lnTo>
                  <a:lnTo>
                    <a:pt x="8651" y="33100"/>
                  </a:lnTo>
                  <a:lnTo>
                    <a:pt x="8651" y="32941"/>
                  </a:lnTo>
                  <a:lnTo>
                    <a:pt x="8889" y="31114"/>
                  </a:lnTo>
                  <a:lnTo>
                    <a:pt x="9525" y="28972"/>
                  </a:lnTo>
                  <a:lnTo>
                    <a:pt x="11112" y="26591"/>
                  </a:lnTo>
                  <a:lnTo>
                    <a:pt x="13970" y="24129"/>
                  </a:lnTo>
                  <a:lnTo>
                    <a:pt x="15955" y="22859"/>
                  </a:lnTo>
                  <a:lnTo>
                    <a:pt x="18414" y="21589"/>
                  </a:lnTo>
                  <a:lnTo>
                    <a:pt x="21351" y="20319"/>
                  </a:lnTo>
                  <a:lnTo>
                    <a:pt x="24764" y="19050"/>
                  </a:lnTo>
                  <a:lnTo>
                    <a:pt x="24023" y="16957"/>
                  </a:lnTo>
                  <a:lnTo>
                    <a:pt x="17223" y="19606"/>
                  </a:lnTo>
                  <a:lnTo>
                    <a:pt x="11112" y="22383"/>
                  </a:lnTo>
                  <a:lnTo>
                    <a:pt x="6269" y="25162"/>
                  </a:lnTo>
                  <a:lnTo>
                    <a:pt x="2778" y="28178"/>
                  </a:lnTo>
                  <a:lnTo>
                    <a:pt x="713" y="31829"/>
                  </a:lnTo>
                  <a:lnTo>
                    <a:pt x="0" y="36275"/>
                  </a:lnTo>
                  <a:lnTo>
                    <a:pt x="873" y="40639"/>
                  </a:lnTo>
                  <a:lnTo>
                    <a:pt x="3255" y="43894"/>
                  </a:lnTo>
                  <a:lnTo>
                    <a:pt x="6588" y="45958"/>
                  </a:lnTo>
                  <a:lnTo>
                    <a:pt x="10477" y="46593"/>
                  </a:lnTo>
                  <a:lnTo>
                    <a:pt x="14526" y="45958"/>
                  </a:lnTo>
                  <a:lnTo>
                    <a:pt x="18336" y="44212"/>
                  </a:lnTo>
                  <a:lnTo>
                    <a:pt x="21828" y="41831"/>
                  </a:lnTo>
                  <a:lnTo>
                    <a:pt x="24844" y="39369"/>
                  </a:lnTo>
                  <a:lnTo>
                    <a:pt x="25400" y="42307"/>
                  </a:lnTo>
                  <a:lnTo>
                    <a:pt x="26352" y="44371"/>
                  </a:lnTo>
                  <a:lnTo>
                    <a:pt x="27542" y="45719"/>
                  </a:lnTo>
                  <a:lnTo>
                    <a:pt x="28892" y="46354"/>
                  </a:lnTo>
                  <a:lnTo>
                    <a:pt x="31273" y="46593"/>
                  </a:lnTo>
                  <a:lnTo>
                    <a:pt x="32702" y="46434"/>
                  </a:lnTo>
                  <a:lnTo>
                    <a:pt x="34686" y="45878"/>
                  </a:lnTo>
                  <a:lnTo>
                    <a:pt x="37147" y="44450"/>
                  </a:lnTo>
                  <a:lnTo>
                    <a:pt x="40084" y="41672"/>
                  </a:lnTo>
                  <a:lnTo>
                    <a:pt x="40084" y="39052"/>
                  </a:lnTo>
                  <a:lnTo>
                    <a:pt x="38258" y="40322"/>
                  </a:lnTo>
                  <a:lnTo>
                    <a:pt x="35638" y="40957"/>
                  </a:lnTo>
                  <a:lnTo>
                    <a:pt x="33972" y="40402"/>
                  </a:lnTo>
                  <a:lnTo>
                    <a:pt x="33098" y="39132"/>
                  </a:lnTo>
                  <a:lnTo>
                    <a:pt x="32782" y="35163"/>
                  </a:lnTo>
                  <a:lnTo>
                    <a:pt x="32782" y="15875"/>
                  </a:lnTo>
                  <a:lnTo>
                    <a:pt x="32226" y="9128"/>
                  </a:lnTo>
                  <a:lnTo>
                    <a:pt x="30956" y="5714"/>
                  </a:lnTo>
                  <a:lnTo>
                    <a:pt x="28416" y="2778"/>
                  </a:lnTo>
                  <a:lnTo>
                    <a:pt x="26591" y="1587"/>
                  </a:lnTo>
                  <a:lnTo>
                    <a:pt x="24209"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3420" name="Shape 8160"/>
            <p:cNvSpPr/>
            <p:nvPr/>
          </p:nvSpPr>
          <p:spPr>
            <a:xfrm>
              <a:off x="2290936" y="7562181"/>
              <a:ext cx="46435" cy="45561"/>
            </a:xfrm>
            <a:custGeom>
              <a:avLst/>
              <a:gdLst/>
              <a:ahLst/>
              <a:cxnLst/>
              <a:rect l="0" t="0" r="0" b="0"/>
              <a:pathLst>
                <a:path w="46435" h="45561">
                  <a:moveTo>
                    <a:pt x="13652" y="0"/>
                  </a:moveTo>
                  <a:lnTo>
                    <a:pt x="0" y="4525"/>
                  </a:lnTo>
                  <a:lnTo>
                    <a:pt x="0" y="6191"/>
                  </a:lnTo>
                  <a:lnTo>
                    <a:pt x="1111" y="5873"/>
                  </a:lnTo>
                  <a:lnTo>
                    <a:pt x="2857" y="5794"/>
                  </a:lnTo>
                  <a:lnTo>
                    <a:pt x="4127" y="5873"/>
                  </a:lnTo>
                  <a:lnTo>
                    <a:pt x="5238" y="6588"/>
                  </a:lnTo>
                  <a:lnTo>
                    <a:pt x="6032" y="8493"/>
                  </a:lnTo>
                  <a:lnTo>
                    <a:pt x="6350" y="12144"/>
                  </a:lnTo>
                  <a:lnTo>
                    <a:pt x="6350" y="36671"/>
                  </a:lnTo>
                  <a:lnTo>
                    <a:pt x="6112" y="40243"/>
                  </a:lnTo>
                  <a:lnTo>
                    <a:pt x="5080" y="42466"/>
                  </a:lnTo>
                  <a:lnTo>
                    <a:pt x="3175" y="43656"/>
                  </a:lnTo>
                  <a:lnTo>
                    <a:pt x="238" y="44132"/>
                  </a:lnTo>
                  <a:lnTo>
                    <a:pt x="238" y="45561"/>
                  </a:lnTo>
                  <a:lnTo>
                    <a:pt x="21193" y="45561"/>
                  </a:lnTo>
                  <a:lnTo>
                    <a:pt x="21193" y="44132"/>
                  </a:lnTo>
                  <a:lnTo>
                    <a:pt x="18018" y="43656"/>
                  </a:lnTo>
                  <a:lnTo>
                    <a:pt x="16033" y="42703"/>
                  </a:lnTo>
                  <a:lnTo>
                    <a:pt x="15002" y="41116"/>
                  </a:lnTo>
                  <a:lnTo>
                    <a:pt x="14685" y="38973"/>
                  </a:lnTo>
                  <a:lnTo>
                    <a:pt x="14685" y="11112"/>
                  </a:lnTo>
                  <a:lnTo>
                    <a:pt x="17383" y="8731"/>
                  </a:lnTo>
                  <a:lnTo>
                    <a:pt x="19923" y="6984"/>
                  </a:lnTo>
                  <a:lnTo>
                    <a:pt x="22225" y="5873"/>
                  </a:lnTo>
                  <a:lnTo>
                    <a:pt x="24447" y="5477"/>
                  </a:lnTo>
                  <a:lnTo>
                    <a:pt x="28178" y="6112"/>
                  </a:lnTo>
                  <a:lnTo>
                    <a:pt x="30480" y="8017"/>
                  </a:lnTo>
                  <a:lnTo>
                    <a:pt x="31750" y="11033"/>
                  </a:lnTo>
                  <a:lnTo>
                    <a:pt x="32067" y="15081"/>
                  </a:lnTo>
                  <a:lnTo>
                    <a:pt x="32067" y="35798"/>
                  </a:lnTo>
                  <a:lnTo>
                    <a:pt x="31908" y="38973"/>
                  </a:lnTo>
                  <a:lnTo>
                    <a:pt x="31273" y="41196"/>
                  </a:lnTo>
                  <a:lnTo>
                    <a:pt x="30401" y="42625"/>
                  </a:lnTo>
                  <a:lnTo>
                    <a:pt x="29131" y="43497"/>
                  </a:lnTo>
                  <a:lnTo>
                    <a:pt x="25876" y="44132"/>
                  </a:lnTo>
                  <a:lnTo>
                    <a:pt x="25876" y="45561"/>
                  </a:lnTo>
                  <a:lnTo>
                    <a:pt x="46435" y="45561"/>
                  </a:lnTo>
                  <a:lnTo>
                    <a:pt x="46435" y="44132"/>
                  </a:lnTo>
                  <a:lnTo>
                    <a:pt x="43418" y="43577"/>
                  </a:lnTo>
                  <a:lnTo>
                    <a:pt x="41592" y="42466"/>
                  </a:lnTo>
                  <a:lnTo>
                    <a:pt x="40640" y="40481"/>
                  </a:lnTo>
                  <a:lnTo>
                    <a:pt x="40402" y="37544"/>
                  </a:lnTo>
                  <a:lnTo>
                    <a:pt x="40402" y="14922"/>
                  </a:lnTo>
                  <a:lnTo>
                    <a:pt x="39846" y="9525"/>
                  </a:lnTo>
                  <a:lnTo>
                    <a:pt x="38417" y="5636"/>
                  </a:lnTo>
                  <a:lnTo>
                    <a:pt x="36353" y="2937"/>
                  </a:lnTo>
                  <a:lnTo>
                    <a:pt x="33893" y="1191"/>
                  </a:lnTo>
                  <a:lnTo>
                    <a:pt x="31273" y="238"/>
                  </a:lnTo>
                  <a:lnTo>
                    <a:pt x="28813" y="0"/>
                  </a:lnTo>
                  <a:lnTo>
                    <a:pt x="24844" y="634"/>
                  </a:lnTo>
                  <a:lnTo>
                    <a:pt x="21272" y="2381"/>
                  </a:lnTo>
                  <a:lnTo>
                    <a:pt x="17860"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3421" name="Shape 8161"/>
            <p:cNvSpPr/>
            <p:nvPr/>
          </p:nvSpPr>
          <p:spPr>
            <a:xfrm>
              <a:off x="1409239" y="7562181"/>
              <a:ext cx="32623" cy="45561"/>
            </a:xfrm>
            <a:custGeom>
              <a:avLst/>
              <a:gdLst/>
              <a:ahLst/>
              <a:cxnLst/>
              <a:rect l="0" t="0" r="0" b="0"/>
              <a:pathLst>
                <a:path w="32623" h="45561">
                  <a:moveTo>
                    <a:pt x="14843" y="0"/>
                  </a:moveTo>
                  <a:lnTo>
                    <a:pt x="158" y="5397"/>
                  </a:lnTo>
                  <a:lnTo>
                    <a:pt x="158" y="6984"/>
                  </a:lnTo>
                  <a:lnTo>
                    <a:pt x="3571" y="6588"/>
                  </a:lnTo>
                  <a:lnTo>
                    <a:pt x="4762" y="6667"/>
                  </a:lnTo>
                  <a:lnTo>
                    <a:pt x="5873" y="7382"/>
                  </a:lnTo>
                  <a:lnTo>
                    <a:pt x="6667" y="9128"/>
                  </a:lnTo>
                  <a:lnTo>
                    <a:pt x="6984" y="12541"/>
                  </a:lnTo>
                  <a:lnTo>
                    <a:pt x="6984" y="37306"/>
                  </a:lnTo>
                  <a:lnTo>
                    <a:pt x="6667" y="40561"/>
                  </a:lnTo>
                  <a:lnTo>
                    <a:pt x="5556" y="42386"/>
                  </a:lnTo>
                  <a:lnTo>
                    <a:pt x="3412" y="43338"/>
                  </a:lnTo>
                  <a:lnTo>
                    <a:pt x="0" y="44132"/>
                  </a:lnTo>
                  <a:lnTo>
                    <a:pt x="0" y="45561"/>
                  </a:lnTo>
                  <a:lnTo>
                    <a:pt x="23733" y="45561"/>
                  </a:lnTo>
                  <a:lnTo>
                    <a:pt x="23733" y="44132"/>
                  </a:lnTo>
                  <a:lnTo>
                    <a:pt x="20319" y="43814"/>
                  </a:lnTo>
                  <a:lnTo>
                    <a:pt x="17621" y="42862"/>
                  </a:lnTo>
                  <a:lnTo>
                    <a:pt x="15954" y="40719"/>
                  </a:lnTo>
                  <a:lnTo>
                    <a:pt x="15318" y="36671"/>
                  </a:lnTo>
                  <a:lnTo>
                    <a:pt x="15318" y="14367"/>
                  </a:lnTo>
                  <a:lnTo>
                    <a:pt x="15716" y="12621"/>
                  </a:lnTo>
                  <a:lnTo>
                    <a:pt x="16589" y="10875"/>
                  </a:lnTo>
                  <a:lnTo>
                    <a:pt x="19208" y="7700"/>
                  </a:lnTo>
                  <a:lnTo>
                    <a:pt x="20717" y="6667"/>
                  </a:lnTo>
                  <a:lnTo>
                    <a:pt x="22066" y="6271"/>
                  </a:lnTo>
                  <a:lnTo>
                    <a:pt x="24129" y="7223"/>
                  </a:lnTo>
                  <a:lnTo>
                    <a:pt x="26114" y="8811"/>
                  </a:lnTo>
                  <a:lnTo>
                    <a:pt x="28892" y="9763"/>
                  </a:lnTo>
                  <a:lnTo>
                    <a:pt x="30479" y="9446"/>
                  </a:lnTo>
                  <a:lnTo>
                    <a:pt x="31671" y="8493"/>
                  </a:lnTo>
                  <a:lnTo>
                    <a:pt x="32623" y="5397"/>
                  </a:lnTo>
                  <a:lnTo>
                    <a:pt x="32306" y="3175"/>
                  </a:lnTo>
                  <a:lnTo>
                    <a:pt x="31273" y="1428"/>
                  </a:lnTo>
                  <a:lnTo>
                    <a:pt x="29606" y="317"/>
                  </a:lnTo>
                  <a:lnTo>
                    <a:pt x="27304" y="0"/>
                  </a:lnTo>
                  <a:lnTo>
                    <a:pt x="24527" y="476"/>
                  </a:lnTo>
                  <a:lnTo>
                    <a:pt x="21748" y="1904"/>
                  </a:lnTo>
                  <a:lnTo>
                    <a:pt x="18812" y="4683"/>
                  </a:lnTo>
                  <a:lnTo>
                    <a:pt x="15557" y="9048"/>
                  </a:lnTo>
                  <a:lnTo>
                    <a:pt x="15318" y="9048"/>
                  </a:lnTo>
                  <a:lnTo>
                    <a:pt x="15318" y="238"/>
                  </a:lnTo>
                  <a:lnTo>
                    <a:pt x="14843" y="0"/>
                  </a:lnTo>
                  <a:close/>
                </a:path>
              </a:pathLst>
            </a:custGeom>
            <a:solidFill>
              <a:srgbClr val="000000"/>
            </a:solidFill>
          </p:spPr>
          <p:txBody>
            <a:bodyPr vert="horz" lIns="91440" tIns="45720" rIns="91440" bIns="45720" anchor="t"/>
            <a:lstStyle/>
            <a:p>
              <a:endParaRPr lang="en-IN"/>
            </a:p>
          </p:txBody>
        </p:sp>
        <p:sp>
          <p:nvSpPr>
            <p:cNvPr id="3422" name="Shape 8162"/>
            <p:cNvSpPr/>
            <p:nvPr/>
          </p:nvSpPr>
          <p:spPr>
            <a:xfrm>
              <a:off x="1486788" y="7562181"/>
              <a:ext cx="43734" cy="67231"/>
            </a:xfrm>
            <a:custGeom>
              <a:avLst/>
              <a:gdLst/>
              <a:ahLst/>
              <a:cxnLst/>
              <a:rect l="0" t="0" r="0" b="0"/>
              <a:pathLst>
                <a:path w="43734" h="67231">
                  <a:moveTo>
                    <a:pt x="21112" y="0"/>
                  </a:moveTo>
                  <a:lnTo>
                    <a:pt x="20511" y="2939"/>
                  </a:lnTo>
                  <a:lnTo>
                    <a:pt x="22542" y="3333"/>
                  </a:lnTo>
                  <a:lnTo>
                    <a:pt x="24843" y="4921"/>
                  </a:lnTo>
                  <a:lnTo>
                    <a:pt x="27939" y="9763"/>
                  </a:lnTo>
                  <a:lnTo>
                    <a:pt x="29368" y="15161"/>
                  </a:lnTo>
                  <a:lnTo>
                    <a:pt x="29686" y="17383"/>
                  </a:lnTo>
                  <a:lnTo>
                    <a:pt x="29765" y="18812"/>
                  </a:lnTo>
                  <a:lnTo>
                    <a:pt x="29765" y="20319"/>
                  </a:lnTo>
                  <a:lnTo>
                    <a:pt x="29447" y="22304"/>
                  </a:lnTo>
                  <a:lnTo>
                    <a:pt x="28733" y="24447"/>
                  </a:lnTo>
                  <a:lnTo>
                    <a:pt x="27462" y="26352"/>
                  </a:lnTo>
                  <a:lnTo>
                    <a:pt x="25400" y="27781"/>
                  </a:lnTo>
                  <a:lnTo>
                    <a:pt x="22542" y="28337"/>
                  </a:lnTo>
                  <a:lnTo>
                    <a:pt x="19128" y="27622"/>
                  </a:lnTo>
                  <a:lnTo>
                    <a:pt x="16430" y="25797"/>
                  </a:lnTo>
                  <a:lnTo>
                    <a:pt x="14446" y="23018"/>
                  </a:lnTo>
                  <a:lnTo>
                    <a:pt x="13174" y="19526"/>
                  </a:lnTo>
                  <a:lnTo>
                    <a:pt x="12302" y="11747"/>
                  </a:lnTo>
                  <a:lnTo>
                    <a:pt x="12937" y="7541"/>
                  </a:lnTo>
                  <a:lnTo>
                    <a:pt x="14683" y="4762"/>
                  </a:lnTo>
                  <a:lnTo>
                    <a:pt x="17065" y="3254"/>
                  </a:lnTo>
                  <a:lnTo>
                    <a:pt x="19683" y="2778"/>
                  </a:lnTo>
                  <a:lnTo>
                    <a:pt x="20511" y="2939"/>
                  </a:lnTo>
                  <a:lnTo>
                    <a:pt x="21112" y="0"/>
                  </a:lnTo>
                  <a:lnTo>
                    <a:pt x="17223" y="397"/>
                  </a:lnTo>
                  <a:lnTo>
                    <a:pt x="13333" y="1746"/>
                  </a:lnTo>
                  <a:lnTo>
                    <a:pt x="9683" y="3889"/>
                  </a:lnTo>
                  <a:lnTo>
                    <a:pt x="6746" y="7064"/>
                  </a:lnTo>
                  <a:lnTo>
                    <a:pt x="4762" y="11271"/>
                  </a:lnTo>
                  <a:lnTo>
                    <a:pt x="4047" y="16589"/>
                  </a:lnTo>
                  <a:lnTo>
                    <a:pt x="4682" y="20637"/>
                  </a:lnTo>
                  <a:lnTo>
                    <a:pt x="6428" y="24209"/>
                  </a:lnTo>
                  <a:lnTo>
                    <a:pt x="9364" y="27146"/>
                  </a:lnTo>
                  <a:lnTo>
                    <a:pt x="13255" y="29448"/>
                  </a:lnTo>
                  <a:lnTo>
                    <a:pt x="9525" y="32861"/>
                  </a:lnTo>
                  <a:lnTo>
                    <a:pt x="6983" y="35322"/>
                  </a:lnTo>
                  <a:lnTo>
                    <a:pt x="5556" y="37068"/>
                  </a:lnTo>
                  <a:lnTo>
                    <a:pt x="4762" y="38417"/>
                  </a:lnTo>
                  <a:lnTo>
                    <a:pt x="4443" y="40243"/>
                  </a:lnTo>
                  <a:lnTo>
                    <a:pt x="4921" y="42068"/>
                  </a:lnTo>
                  <a:lnTo>
                    <a:pt x="6111" y="43418"/>
                  </a:lnTo>
                  <a:lnTo>
                    <a:pt x="9683" y="45482"/>
                  </a:lnTo>
                  <a:lnTo>
                    <a:pt x="6031" y="48259"/>
                  </a:lnTo>
                  <a:lnTo>
                    <a:pt x="2936" y="51197"/>
                  </a:lnTo>
                  <a:lnTo>
                    <a:pt x="793" y="54292"/>
                  </a:lnTo>
                  <a:lnTo>
                    <a:pt x="0" y="57547"/>
                  </a:lnTo>
                  <a:lnTo>
                    <a:pt x="396" y="59531"/>
                  </a:lnTo>
                  <a:lnTo>
                    <a:pt x="1348" y="61277"/>
                  </a:lnTo>
                  <a:lnTo>
                    <a:pt x="2856" y="62944"/>
                  </a:lnTo>
                  <a:lnTo>
                    <a:pt x="5000" y="64373"/>
                  </a:lnTo>
                  <a:lnTo>
                    <a:pt x="10556" y="66437"/>
                  </a:lnTo>
                  <a:lnTo>
                    <a:pt x="17541" y="67231"/>
                  </a:lnTo>
                  <a:lnTo>
                    <a:pt x="21192" y="66913"/>
                  </a:lnTo>
                  <a:lnTo>
                    <a:pt x="25239" y="66119"/>
                  </a:lnTo>
                  <a:lnTo>
                    <a:pt x="29447" y="64850"/>
                  </a:lnTo>
                  <a:lnTo>
                    <a:pt x="33496" y="63023"/>
                  </a:lnTo>
                  <a:lnTo>
                    <a:pt x="37226" y="60722"/>
                  </a:lnTo>
                  <a:lnTo>
                    <a:pt x="40162" y="57784"/>
                  </a:lnTo>
                  <a:lnTo>
                    <a:pt x="42147" y="54372"/>
                  </a:lnTo>
                  <a:lnTo>
                    <a:pt x="42862" y="50482"/>
                  </a:lnTo>
                  <a:lnTo>
                    <a:pt x="42147" y="46593"/>
                  </a:lnTo>
                  <a:lnTo>
                    <a:pt x="40877" y="44291"/>
                  </a:lnTo>
                  <a:lnTo>
                    <a:pt x="38733" y="42227"/>
                  </a:lnTo>
                  <a:lnTo>
                    <a:pt x="35480" y="40639"/>
                  </a:lnTo>
                  <a:lnTo>
                    <a:pt x="30876" y="39846"/>
                  </a:lnTo>
                  <a:lnTo>
                    <a:pt x="18096" y="39291"/>
                  </a:lnTo>
                  <a:lnTo>
                    <a:pt x="14762" y="39052"/>
                  </a:lnTo>
                  <a:lnTo>
                    <a:pt x="13209" y="38643"/>
                  </a:lnTo>
                  <a:lnTo>
                    <a:pt x="11746" y="45800"/>
                  </a:lnTo>
                  <a:lnTo>
                    <a:pt x="15953" y="46513"/>
                  </a:lnTo>
                  <a:lnTo>
                    <a:pt x="20637" y="46831"/>
                  </a:lnTo>
                  <a:lnTo>
                    <a:pt x="23812" y="46911"/>
                  </a:lnTo>
                  <a:lnTo>
                    <a:pt x="27939" y="47069"/>
                  </a:lnTo>
                  <a:lnTo>
                    <a:pt x="32861" y="47307"/>
                  </a:lnTo>
                  <a:lnTo>
                    <a:pt x="36750" y="47942"/>
                  </a:lnTo>
                  <a:lnTo>
                    <a:pt x="39211" y="49371"/>
                  </a:lnTo>
                  <a:lnTo>
                    <a:pt x="40083" y="51911"/>
                  </a:lnTo>
                  <a:lnTo>
                    <a:pt x="39766" y="53896"/>
                  </a:lnTo>
                  <a:lnTo>
                    <a:pt x="38813" y="55642"/>
                  </a:lnTo>
                  <a:lnTo>
                    <a:pt x="37306" y="57308"/>
                  </a:lnTo>
                  <a:lnTo>
                    <a:pt x="35242" y="58737"/>
                  </a:lnTo>
                  <a:lnTo>
                    <a:pt x="32622" y="59928"/>
                  </a:lnTo>
                  <a:lnTo>
                    <a:pt x="29527" y="60801"/>
                  </a:lnTo>
                  <a:lnTo>
                    <a:pt x="25874" y="61357"/>
                  </a:lnTo>
                  <a:lnTo>
                    <a:pt x="21748" y="61516"/>
                  </a:lnTo>
                  <a:lnTo>
                    <a:pt x="17937" y="61357"/>
                  </a:lnTo>
                  <a:lnTo>
                    <a:pt x="14683" y="60881"/>
                  </a:lnTo>
                  <a:lnTo>
                    <a:pt x="12143" y="60166"/>
                  </a:lnTo>
                  <a:lnTo>
                    <a:pt x="10158" y="59134"/>
                  </a:lnTo>
                  <a:lnTo>
                    <a:pt x="7698" y="56912"/>
                  </a:lnTo>
                  <a:lnTo>
                    <a:pt x="6905" y="54531"/>
                  </a:lnTo>
                  <a:lnTo>
                    <a:pt x="7222" y="52387"/>
                  </a:lnTo>
                  <a:lnTo>
                    <a:pt x="8175" y="50403"/>
                  </a:lnTo>
                  <a:lnTo>
                    <a:pt x="11746" y="45800"/>
                  </a:lnTo>
                  <a:lnTo>
                    <a:pt x="13209" y="38643"/>
                  </a:lnTo>
                  <a:lnTo>
                    <a:pt x="11746" y="38258"/>
                  </a:lnTo>
                  <a:lnTo>
                    <a:pt x="10793" y="37544"/>
                  </a:lnTo>
                  <a:lnTo>
                    <a:pt x="10397" y="36592"/>
                  </a:lnTo>
                  <a:lnTo>
                    <a:pt x="11032" y="34766"/>
                  </a:lnTo>
                  <a:lnTo>
                    <a:pt x="12619" y="32782"/>
                  </a:lnTo>
                  <a:lnTo>
                    <a:pt x="14604" y="31114"/>
                  </a:lnTo>
                  <a:lnTo>
                    <a:pt x="16349" y="30321"/>
                  </a:lnTo>
                  <a:lnTo>
                    <a:pt x="17223" y="30401"/>
                  </a:lnTo>
                  <a:lnTo>
                    <a:pt x="18731" y="30559"/>
                  </a:lnTo>
                  <a:lnTo>
                    <a:pt x="21668" y="30877"/>
                  </a:lnTo>
                  <a:lnTo>
                    <a:pt x="24764" y="30479"/>
                  </a:lnTo>
                  <a:lnTo>
                    <a:pt x="28256" y="29368"/>
                  </a:lnTo>
                  <a:lnTo>
                    <a:pt x="31669" y="27543"/>
                  </a:lnTo>
                  <a:lnTo>
                    <a:pt x="34606" y="24764"/>
                  </a:lnTo>
                  <a:lnTo>
                    <a:pt x="36671" y="21113"/>
                  </a:lnTo>
                  <a:lnTo>
                    <a:pt x="37464" y="16272"/>
                  </a:lnTo>
                  <a:lnTo>
                    <a:pt x="37306" y="13097"/>
                  </a:lnTo>
                  <a:lnTo>
                    <a:pt x="36908" y="10716"/>
                  </a:lnTo>
                  <a:lnTo>
                    <a:pt x="35558" y="7143"/>
                  </a:lnTo>
                  <a:lnTo>
                    <a:pt x="43734" y="7143"/>
                  </a:lnTo>
                  <a:lnTo>
                    <a:pt x="43734" y="3333"/>
                  </a:lnTo>
                  <a:lnTo>
                    <a:pt x="36115" y="3333"/>
                  </a:lnTo>
                  <a:lnTo>
                    <a:pt x="33575" y="3096"/>
                  </a:lnTo>
                  <a:lnTo>
                    <a:pt x="30717" y="2302"/>
                  </a:lnTo>
                  <a:lnTo>
                    <a:pt x="25717" y="634"/>
                  </a:lnTo>
                  <a:lnTo>
                    <a:pt x="21112" y="0"/>
                  </a:lnTo>
                  <a:close/>
                </a:path>
              </a:pathLst>
            </a:custGeom>
            <a:solidFill>
              <a:srgbClr val="000000"/>
            </a:solidFill>
          </p:spPr>
          <p:txBody>
            <a:bodyPr vert="horz" lIns="91440" tIns="45720" rIns="91440" bIns="45720" anchor="t"/>
            <a:lstStyle/>
            <a:p>
              <a:endParaRPr lang="en-IN"/>
            </a:p>
          </p:txBody>
        </p:sp>
        <p:sp>
          <p:nvSpPr>
            <p:cNvPr id="3423" name="Shape 8163"/>
            <p:cNvSpPr/>
            <p:nvPr/>
          </p:nvSpPr>
          <p:spPr>
            <a:xfrm>
              <a:off x="2420239" y="7562181"/>
              <a:ext cx="29368" cy="46593"/>
            </a:xfrm>
            <a:custGeom>
              <a:avLst/>
              <a:gdLst/>
              <a:ahLst/>
              <a:cxnLst/>
              <a:rect l="0" t="0" r="0" b="0"/>
              <a:pathLst>
                <a:path w="29368" h="46593">
                  <a:moveTo>
                    <a:pt x="13811" y="0"/>
                  </a:moveTo>
                  <a:lnTo>
                    <a:pt x="9525" y="556"/>
                  </a:lnTo>
                  <a:lnTo>
                    <a:pt x="6032" y="1984"/>
                  </a:lnTo>
                  <a:lnTo>
                    <a:pt x="3333" y="3968"/>
                  </a:lnTo>
                  <a:lnTo>
                    <a:pt x="1428" y="6508"/>
                  </a:lnTo>
                  <a:lnTo>
                    <a:pt x="396" y="9287"/>
                  </a:lnTo>
                  <a:lnTo>
                    <a:pt x="0" y="12144"/>
                  </a:lnTo>
                  <a:lnTo>
                    <a:pt x="952" y="16986"/>
                  </a:lnTo>
                  <a:lnTo>
                    <a:pt x="3492" y="20796"/>
                  </a:lnTo>
                  <a:lnTo>
                    <a:pt x="7222" y="23892"/>
                  </a:lnTo>
                  <a:lnTo>
                    <a:pt x="11588" y="26591"/>
                  </a:lnTo>
                  <a:lnTo>
                    <a:pt x="17303" y="29844"/>
                  </a:lnTo>
                  <a:lnTo>
                    <a:pt x="19526" y="31273"/>
                  </a:lnTo>
                  <a:lnTo>
                    <a:pt x="21113" y="32941"/>
                  </a:lnTo>
                  <a:lnTo>
                    <a:pt x="22066" y="34925"/>
                  </a:lnTo>
                  <a:lnTo>
                    <a:pt x="22462" y="37147"/>
                  </a:lnTo>
                  <a:lnTo>
                    <a:pt x="21668" y="40639"/>
                  </a:lnTo>
                  <a:lnTo>
                    <a:pt x="19685" y="42942"/>
                  </a:lnTo>
                  <a:lnTo>
                    <a:pt x="17065" y="44053"/>
                  </a:lnTo>
                  <a:lnTo>
                    <a:pt x="14446" y="44371"/>
                  </a:lnTo>
                  <a:lnTo>
                    <a:pt x="10238" y="43736"/>
                  </a:lnTo>
                  <a:lnTo>
                    <a:pt x="7143" y="41989"/>
                  </a:lnTo>
                  <a:lnTo>
                    <a:pt x="4921" y="39450"/>
                  </a:lnTo>
                  <a:lnTo>
                    <a:pt x="3333" y="36512"/>
                  </a:lnTo>
                  <a:lnTo>
                    <a:pt x="1666" y="30559"/>
                  </a:lnTo>
                  <a:lnTo>
                    <a:pt x="78" y="30559"/>
                  </a:lnTo>
                  <a:lnTo>
                    <a:pt x="78" y="45958"/>
                  </a:lnTo>
                  <a:lnTo>
                    <a:pt x="1348" y="45958"/>
                  </a:lnTo>
                  <a:lnTo>
                    <a:pt x="2222" y="45084"/>
                  </a:lnTo>
                  <a:lnTo>
                    <a:pt x="3571" y="44767"/>
                  </a:lnTo>
                  <a:lnTo>
                    <a:pt x="5873" y="45006"/>
                  </a:lnTo>
                  <a:lnTo>
                    <a:pt x="8651" y="45641"/>
                  </a:lnTo>
                  <a:lnTo>
                    <a:pt x="15001" y="46593"/>
                  </a:lnTo>
                  <a:lnTo>
                    <a:pt x="18334" y="46196"/>
                  </a:lnTo>
                  <a:lnTo>
                    <a:pt x="21589" y="45164"/>
                  </a:lnTo>
                  <a:lnTo>
                    <a:pt x="24606" y="43418"/>
                  </a:lnTo>
                  <a:lnTo>
                    <a:pt x="27066" y="40957"/>
                  </a:lnTo>
                  <a:lnTo>
                    <a:pt x="28812" y="37703"/>
                  </a:lnTo>
                  <a:lnTo>
                    <a:pt x="29368" y="33813"/>
                  </a:lnTo>
                  <a:lnTo>
                    <a:pt x="28812" y="29844"/>
                  </a:lnTo>
                  <a:lnTo>
                    <a:pt x="26987" y="26828"/>
                  </a:lnTo>
                  <a:lnTo>
                    <a:pt x="24367" y="24368"/>
                  </a:lnTo>
                  <a:lnTo>
                    <a:pt x="21113" y="22146"/>
                  </a:lnTo>
                  <a:lnTo>
                    <a:pt x="10397" y="15796"/>
                  </a:lnTo>
                  <a:lnTo>
                    <a:pt x="8175" y="14050"/>
                  </a:lnTo>
                  <a:lnTo>
                    <a:pt x="6826" y="12144"/>
                  </a:lnTo>
                  <a:lnTo>
                    <a:pt x="6111" y="8731"/>
                  </a:lnTo>
                  <a:lnTo>
                    <a:pt x="6508" y="6667"/>
                  </a:lnTo>
                  <a:lnTo>
                    <a:pt x="7857" y="4603"/>
                  </a:lnTo>
                  <a:lnTo>
                    <a:pt x="10160" y="2937"/>
                  </a:lnTo>
                  <a:lnTo>
                    <a:pt x="13652" y="2302"/>
                  </a:lnTo>
                  <a:lnTo>
                    <a:pt x="16906" y="2778"/>
                  </a:lnTo>
                  <a:lnTo>
                    <a:pt x="20002" y="4603"/>
                  </a:lnTo>
                  <a:lnTo>
                    <a:pt x="21431" y="6191"/>
                  </a:lnTo>
                  <a:lnTo>
                    <a:pt x="22621" y="8334"/>
                  </a:lnTo>
                  <a:lnTo>
                    <a:pt x="23732" y="11112"/>
                  </a:lnTo>
                  <a:lnTo>
                    <a:pt x="24606" y="14526"/>
                  </a:lnTo>
                  <a:lnTo>
                    <a:pt x="26113" y="14526"/>
                  </a:lnTo>
                  <a:lnTo>
                    <a:pt x="25717" y="952"/>
                  </a:lnTo>
                  <a:lnTo>
                    <a:pt x="24606" y="952"/>
                  </a:lnTo>
                  <a:lnTo>
                    <a:pt x="24050" y="1587"/>
                  </a:lnTo>
                  <a:lnTo>
                    <a:pt x="22938" y="1984"/>
                  </a:lnTo>
                  <a:lnTo>
                    <a:pt x="21431" y="1746"/>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424" name="Shape 8164"/>
            <p:cNvSpPr/>
            <p:nvPr/>
          </p:nvSpPr>
          <p:spPr>
            <a:xfrm>
              <a:off x="2068527" y="7562181"/>
              <a:ext cx="29448" cy="46593"/>
            </a:xfrm>
            <a:custGeom>
              <a:avLst/>
              <a:gdLst/>
              <a:ahLst/>
              <a:cxnLst/>
              <a:rect l="0" t="0" r="0" b="0"/>
              <a:pathLst>
                <a:path w="29448" h="46593">
                  <a:moveTo>
                    <a:pt x="13891" y="0"/>
                  </a:moveTo>
                  <a:lnTo>
                    <a:pt x="9525" y="556"/>
                  </a:lnTo>
                  <a:lnTo>
                    <a:pt x="6032" y="1984"/>
                  </a:lnTo>
                  <a:lnTo>
                    <a:pt x="3413" y="3968"/>
                  </a:lnTo>
                  <a:lnTo>
                    <a:pt x="1507" y="6508"/>
                  </a:lnTo>
                  <a:lnTo>
                    <a:pt x="397" y="9287"/>
                  </a:lnTo>
                  <a:lnTo>
                    <a:pt x="0" y="12144"/>
                  </a:lnTo>
                  <a:lnTo>
                    <a:pt x="1032" y="16986"/>
                  </a:lnTo>
                  <a:lnTo>
                    <a:pt x="3572" y="20796"/>
                  </a:lnTo>
                  <a:lnTo>
                    <a:pt x="7223" y="23892"/>
                  </a:lnTo>
                  <a:lnTo>
                    <a:pt x="11588" y="26591"/>
                  </a:lnTo>
                  <a:lnTo>
                    <a:pt x="17382" y="29844"/>
                  </a:lnTo>
                  <a:lnTo>
                    <a:pt x="19526" y="31273"/>
                  </a:lnTo>
                  <a:lnTo>
                    <a:pt x="21113" y="32941"/>
                  </a:lnTo>
                  <a:lnTo>
                    <a:pt x="22144" y="34925"/>
                  </a:lnTo>
                  <a:lnTo>
                    <a:pt x="22542" y="37147"/>
                  </a:lnTo>
                  <a:lnTo>
                    <a:pt x="21748" y="40639"/>
                  </a:lnTo>
                  <a:lnTo>
                    <a:pt x="19763" y="42942"/>
                  </a:lnTo>
                  <a:lnTo>
                    <a:pt x="17145" y="44053"/>
                  </a:lnTo>
                  <a:lnTo>
                    <a:pt x="14526" y="44371"/>
                  </a:lnTo>
                  <a:lnTo>
                    <a:pt x="10318" y="43736"/>
                  </a:lnTo>
                  <a:lnTo>
                    <a:pt x="7143" y="41989"/>
                  </a:lnTo>
                  <a:lnTo>
                    <a:pt x="4921" y="39450"/>
                  </a:lnTo>
                  <a:lnTo>
                    <a:pt x="3413" y="36512"/>
                  </a:lnTo>
                  <a:lnTo>
                    <a:pt x="1746" y="30559"/>
                  </a:lnTo>
                  <a:lnTo>
                    <a:pt x="158" y="30559"/>
                  </a:lnTo>
                  <a:lnTo>
                    <a:pt x="158" y="45958"/>
                  </a:lnTo>
                  <a:lnTo>
                    <a:pt x="1428" y="45958"/>
                  </a:lnTo>
                  <a:lnTo>
                    <a:pt x="2222" y="45084"/>
                  </a:lnTo>
                  <a:lnTo>
                    <a:pt x="3572" y="44767"/>
                  </a:lnTo>
                  <a:lnTo>
                    <a:pt x="5953" y="45006"/>
                  </a:lnTo>
                  <a:lnTo>
                    <a:pt x="8731" y="45641"/>
                  </a:lnTo>
                  <a:lnTo>
                    <a:pt x="15081" y="46593"/>
                  </a:lnTo>
                  <a:lnTo>
                    <a:pt x="18336" y="46196"/>
                  </a:lnTo>
                  <a:lnTo>
                    <a:pt x="21589" y="45164"/>
                  </a:lnTo>
                  <a:lnTo>
                    <a:pt x="24606" y="43418"/>
                  </a:lnTo>
                  <a:lnTo>
                    <a:pt x="27146" y="40957"/>
                  </a:lnTo>
                  <a:lnTo>
                    <a:pt x="28813" y="37703"/>
                  </a:lnTo>
                  <a:lnTo>
                    <a:pt x="29448" y="33813"/>
                  </a:lnTo>
                  <a:lnTo>
                    <a:pt x="28813" y="29844"/>
                  </a:lnTo>
                  <a:lnTo>
                    <a:pt x="27067" y="26828"/>
                  </a:lnTo>
                  <a:lnTo>
                    <a:pt x="24447" y="24368"/>
                  </a:lnTo>
                  <a:lnTo>
                    <a:pt x="21113" y="22146"/>
                  </a:lnTo>
                  <a:lnTo>
                    <a:pt x="10398" y="15796"/>
                  </a:lnTo>
                  <a:lnTo>
                    <a:pt x="8176" y="14050"/>
                  </a:lnTo>
                  <a:lnTo>
                    <a:pt x="6905" y="12144"/>
                  </a:lnTo>
                  <a:lnTo>
                    <a:pt x="6191" y="8731"/>
                  </a:lnTo>
                  <a:lnTo>
                    <a:pt x="6588" y="6667"/>
                  </a:lnTo>
                  <a:lnTo>
                    <a:pt x="7937" y="4603"/>
                  </a:lnTo>
                  <a:lnTo>
                    <a:pt x="10238" y="2937"/>
                  </a:lnTo>
                  <a:lnTo>
                    <a:pt x="13732" y="2302"/>
                  </a:lnTo>
                  <a:lnTo>
                    <a:pt x="16986" y="2778"/>
                  </a:lnTo>
                  <a:lnTo>
                    <a:pt x="20002" y="4603"/>
                  </a:lnTo>
                  <a:lnTo>
                    <a:pt x="21431" y="6191"/>
                  </a:lnTo>
                  <a:lnTo>
                    <a:pt x="22701" y="8334"/>
                  </a:lnTo>
                  <a:lnTo>
                    <a:pt x="23732" y="11112"/>
                  </a:lnTo>
                  <a:lnTo>
                    <a:pt x="24686" y="14526"/>
                  </a:lnTo>
                  <a:lnTo>
                    <a:pt x="26193" y="14526"/>
                  </a:lnTo>
                  <a:lnTo>
                    <a:pt x="25797" y="952"/>
                  </a:lnTo>
                  <a:lnTo>
                    <a:pt x="24686" y="952"/>
                  </a:lnTo>
                  <a:lnTo>
                    <a:pt x="24130" y="1587"/>
                  </a:lnTo>
                  <a:lnTo>
                    <a:pt x="23018" y="1984"/>
                  </a:lnTo>
                  <a:lnTo>
                    <a:pt x="21511" y="1746"/>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425" name="Shape 8165"/>
            <p:cNvSpPr/>
            <p:nvPr/>
          </p:nvSpPr>
          <p:spPr>
            <a:xfrm>
              <a:off x="1815956" y="7562181"/>
              <a:ext cx="29447" cy="46593"/>
            </a:xfrm>
            <a:custGeom>
              <a:avLst/>
              <a:gdLst/>
              <a:ahLst/>
              <a:cxnLst/>
              <a:rect l="0" t="0" r="0" b="0"/>
              <a:pathLst>
                <a:path w="29447" h="46593">
                  <a:moveTo>
                    <a:pt x="13891" y="0"/>
                  </a:moveTo>
                  <a:lnTo>
                    <a:pt x="9525" y="556"/>
                  </a:lnTo>
                  <a:lnTo>
                    <a:pt x="6032" y="1984"/>
                  </a:lnTo>
                  <a:lnTo>
                    <a:pt x="3333" y="3968"/>
                  </a:lnTo>
                  <a:lnTo>
                    <a:pt x="1507" y="6508"/>
                  </a:lnTo>
                  <a:lnTo>
                    <a:pt x="397" y="9287"/>
                  </a:lnTo>
                  <a:lnTo>
                    <a:pt x="0" y="12144"/>
                  </a:lnTo>
                  <a:lnTo>
                    <a:pt x="952" y="16986"/>
                  </a:lnTo>
                  <a:lnTo>
                    <a:pt x="3492" y="20796"/>
                  </a:lnTo>
                  <a:lnTo>
                    <a:pt x="7222" y="23892"/>
                  </a:lnTo>
                  <a:lnTo>
                    <a:pt x="11588" y="26591"/>
                  </a:lnTo>
                  <a:lnTo>
                    <a:pt x="17303" y="29844"/>
                  </a:lnTo>
                  <a:lnTo>
                    <a:pt x="19526" y="31273"/>
                  </a:lnTo>
                  <a:lnTo>
                    <a:pt x="21113" y="32941"/>
                  </a:lnTo>
                  <a:lnTo>
                    <a:pt x="22066" y="34925"/>
                  </a:lnTo>
                  <a:lnTo>
                    <a:pt x="22463" y="37147"/>
                  </a:lnTo>
                  <a:lnTo>
                    <a:pt x="21669" y="40639"/>
                  </a:lnTo>
                  <a:lnTo>
                    <a:pt x="19685" y="42942"/>
                  </a:lnTo>
                  <a:lnTo>
                    <a:pt x="17145" y="44053"/>
                  </a:lnTo>
                  <a:lnTo>
                    <a:pt x="14446" y="44371"/>
                  </a:lnTo>
                  <a:lnTo>
                    <a:pt x="10238" y="43736"/>
                  </a:lnTo>
                  <a:lnTo>
                    <a:pt x="7143" y="41989"/>
                  </a:lnTo>
                  <a:lnTo>
                    <a:pt x="4921" y="39450"/>
                  </a:lnTo>
                  <a:lnTo>
                    <a:pt x="3333" y="36512"/>
                  </a:lnTo>
                  <a:lnTo>
                    <a:pt x="1666" y="30559"/>
                  </a:lnTo>
                  <a:lnTo>
                    <a:pt x="78" y="30559"/>
                  </a:lnTo>
                  <a:lnTo>
                    <a:pt x="78" y="45958"/>
                  </a:lnTo>
                  <a:lnTo>
                    <a:pt x="1349" y="45958"/>
                  </a:lnTo>
                  <a:lnTo>
                    <a:pt x="2222" y="45084"/>
                  </a:lnTo>
                  <a:lnTo>
                    <a:pt x="3572" y="44767"/>
                  </a:lnTo>
                  <a:lnTo>
                    <a:pt x="5873" y="45006"/>
                  </a:lnTo>
                  <a:lnTo>
                    <a:pt x="8651" y="45641"/>
                  </a:lnTo>
                  <a:lnTo>
                    <a:pt x="15081" y="46593"/>
                  </a:lnTo>
                  <a:lnTo>
                    <a:pt x="18334" y="46196"/>
                  </a:lnTo>
                  <a:lnTo>
                    <a:pt x="21589" y="45164"/>
                  </a:lnTo>
                  <a:lnTo>
                    <a:pt x="24606" y="43418"/>
                  </a:lnTo>
                  <a:lnTo>
                    <a:pt x="27066" y="40957"/>
                  </a:lnTo>
                  <a:lnTo>
                    <a:pt x="28813" y="37703"/>
                  </a:lnTo>
                  <a:lnTo>
                    <a:pt x="29447" y="33813"/>
                  </a:lnTo>
                  <a:lnTo>
                    <a:pt x="28813" y="29844"/>
                  </a:lnTo>
                  <a:lnTo>
                    <a:pt x="27066" y="26828"/>
                  </a:lnTo>
                  <a:lnTo>
                    <a:pt x="24447" y="24368"/>
                  </a:lnTo>
                  <a:lnTo>
                    <a:pt x="21113" y="22146"/>
                  </a:lnTo>
                  <a:lnTo>
                    <a:pt x="10397" y="15796"/>
                  </a:lnTo>
                  <a:lnTo>
                    <a:pt x="8176" y="14050"/>
                  </a:lnTo>
                  <a:lnTo>
                    <a:pt x="6906" y="12144"/>
                  </a:lnTo>
                  <a:lnTo>
                    <a:pt x="6269" y="10318"/>
                  </a:lnTo>
                  <a:lnTo>
                    <a:pt x="6112" y="8731"/>
                  </a:lnTo>
                  <a:lnTo>
                    <a:pt x="6588" y="6667"/>
                  </a:lnTo>
                  <a:lnTo>
                    <a:pt x="7857" y="4603"/>
                  </a:lnTo>
                  <a:lnTo>
                    <a:pt x="10160" y="2937"/>
                  </a:lnTo>
                  <a:lnTo>
                    <a:pt x="13652" y="2302"/>
                  </a:lnTo>
                  <a:lnTo>
                    <a:pt x="16907" y="2778"/>
                  </a:lnTo>
                  <a:lnTo>
                    <a:pt x="20002" y="4603"/>
                  </a:lnTo>
                  <a:lnTo>
                    <a:pt x="21431" y="6191"/>
                  </a:lnTo>
                  <a:lnTo>
                    <a:pt x="22701" y="8334"/>
                  </a:lnTo>
                  <a:lnTo>
                    <a:pt x="23732" y="11112"/>
                  </a:lnTo>
                  <a:lnTo>
                    <a:pt x="24684" y="14526"/>
                  </a:lnTo>
                  <a:lnTo>
                    <a:pt x="26113" y="14526"/>
                  </a:lnTo>
                  <a:lnTo>
                    <a:pt x="25717" y="952"/>
                  </a:lnTo>
                  <a:lnTo>
                    <a:pt x="24684" y="952"/>
                  </a:lnTo>
                  <a:lnTo>
                    <a:pt x="24051" y="1587"/>
                  </a:lnTo>
                  <a:lnTo>
                    <a:pt x="22938" y="1984"/>
                  </a:lnTo>
                  <a:lnTo>
                    <a:pt x="21431" y="1746"/>
                  </a:lnTo>
                  <a:lnTo>
                    <a:pt x="19447" y="1032"/>
                  </a:lnTo>
                  <a:lnTo>
                    <a:pt x="13891" y="0"/>
                  </a:lnTo>
                  <a:close/>
                </a:path>
              </a:pathLst>
            </a:custGeom>
            <a:solidFill>
              <a:srgbClr val="000000"/>
            </a:solidFill>
          </p:spPr>
          <p:txBody>
            <a:bodyPr vert="horz" lIns="91440" tIns="45720" rIns="91440" bIns="45720" anchor="t"/>
            <a:lstStyle/>
            <a:p>
              <a:endParaRPr lang="en-IN"/>
            </a:p>
          </p:txBody>
        </p:sp>
        <p:sp>
          <p:nvSpPr>
            <p:cNvPr id="3426" name="Shape 8166"/>
            <p:cNvSpPr/>
            <p:nvPr/>
          </p:nvSpPr>
          <p:spPr>
            <a:xfrm>
              <a:off x="1588150" y="7562181"/>
              <a:ext cx="29368" cy="46593"/>
            </a:xfrm>
            <a:custGeom>
              <a:avLst/>
              <a:gdLst/>
              <a:ahLst/>
              <a:cxnLst/>
              <a:rect l="0" t="0" r="0" b="0"/>
              <a:pathLst>
                <a:path w="29368" h="46593">
                  <a:moveTo>
                    <a:pt x="13811" y="0"/>
                  </a:moveTo>
                  <a:lnTo>
                    <a:pt x="9444" y="556"/>
                  </a:lnTo>
                  <a:lnTo>
                    <a:pt x="6032" y="1984"/>
                  </a:lnTo>
                  <a:lnTo>
                    <a:pt x="3333" y="3968"/>
                  </a:lnTo>
                  <a:lnTo>
                    <a:pt x="1428" y="6508"/>
                  </a:lnTo>
                  <a:lnTo>
                    <a:pt x="397" y="9287"/>
                  </a:lnTo>
                  <a:lnTo>
                    <a:pt x="0" y="12144"/>
                  </a:lnTo>
                  <a:lnTo>
                    <a:pt x="952" y="16986"/>
                  </a:lnTo>
                  <a:lnTo>
                    <a:pt x="3492" y="20796"/>
                  </a:lnTo>
                  <a:lnTo>
                    <a:pt x="7222" y="23892"/>
                  </a:lnTo>
                  <a:lnTo>
                    <a:pt x="11588" y="26591"/>
                  </a:lnTo>
                  <a:lnTo>
                    <a:pt x="17303" y="29844"/>
                  </a:lnTo>
                  <a:lnTo>
                    <a:pt x="19526" y="31273"/>
                  </a:lnTo>
                  <a:lnTo>
                    <a:pt x="21113" y="32941"/>
                  </a:lnTo>
                  <a:lnTo>
                    <a:pt x="22066" y="34925"/>
                  </a:lnTo>
                  <a:lnTo>
                    <a:pt x="22463" y="37147"/>
                  </a:lnTo>
                  <a:lnTo>
                    <a:pt x="21669" y="40639"/>
                  </a:lnTo>
                  <a:lnTo>
                    <a:pt x="19685" y="42942"/>
                  </a:lnTo>
                  <a:lnTo>
                    <a:pt x="17066" y="44053"/>
                  </a:lnTo>
                  <a:lnTo>
                    <a:pt x="14446" y="44371"/>
                  </a:lnTo>
                  <a:lnTo>
                    <a:pt x="10238" y="43736"/>
                  </a:lnTo>
                  <a:lnTo>
                    <a:pt x="7063" y="41989"/>
                  </a:lnTo>
                  <a:lnTo>
                    <a:pt x="4841" y="39450"/>
                  </a:lnTo>
                  <a:lnTo>
                    <a:pt x="3333" y="36512"/>
                  </a:lnTo>
                  <a:lnTo>
                    <a:pt x="1666" y="30559"/>
                  </a:lnTo>
                  <a:lnTo>
                    <a:pt x="78" y="30559"/>
                  </a:lnTo>
                  <a:lnTo>
                    <a:pt x="78" y="45958"/>
                  </a:lnTo>
                  <a:lnTo>
                    <a:pt x="1349" y="45958"/>
                  </a:lnTo>
                  <a:lnTo>
                    <a:pt x="2222" y="45084"/>
                  </a:lnTo>
                  <a:lnTo>
                    <a:pt x="3492" y="44767"/>
                  </a:lnTo>
                  <a:lnTo>
                    <a:pt x="5873" y="45006"/>
                  </a:lnTo>
                  <a:lnTo>
                    <a:pt x="8651" y="45641"/>
                  </a:lnTo>
                  <a:lnTo>
                    <a:pt x="15001" y="46593"/>
                  </a:lnTo>
                  <a:lnTo>
                    <a:pt x="18334" y="46196"/>
                  </a:lnTo>
                  <a:lnTo>
                    <a:pt x="21589" y="45164"/>
                  </a:lnTo>
                  <a:lnTo>
                    <a:pt x="24606" y="43418"/>
                  </a:lnTo>
                  <a:lnTo>
                    <a:pt x="27066" y="40957"/>
                  </a:lnTo>
                  <a:lnTo>
                    <a:pt x="28733" y="37703"/>
                  </a:lnTo>
                  <a:lnTo>
                    <a:pt x="29368" y="33813"/>
                  </a:lnTo>
                  <a:lnTo>
                    <a:pt x="28733" y="29844"/>
                  </a:lnTo>
                  <a:lnTo>
                    <a:pt x="26987" y="26828"/>
                  </a:lnTo>
                  <a:lnTo>
                    <a:pt x="24368" y="24368"/>
                  </a:lnTo>
                  <a:lnTo>
                    <a:pt x="21034" y="22146"/>
                  </a:lnTo>
                  <a:lnTo>
                    <a:pt x="10397" y="15796"/>
                  </a:lnTo>
                  <a:lnTo>
                    <a:pt x="8176" y="14050"/>
                  </a:lnTo>
                  <a:lnTo>
                    <a:pt x="6826" y="12144"/>
                  </a:lnTo>
                  <a:lnTo>
                    <a:pt x="6112" y="8731"/>
                  </a:lnTo>
                  <a:lnTo>
                    <a:pt x="6508" y="6667"/>
                  </a:lnTo>
                  <a:lnTo>
                    <a:pt x="7857" y="4603"/>
                  </a:lnTo>
                  <a:lnTo>
                    <a:pt x="10160" y="2937"/>
                  </a:lnTo>
                  <a:lnTo>
                    <a:pt x="13652" y="2302"/>
                  </a:lnTo>
                  <a:lnTo>
                    <a:pt x="16907" y="2778"/>
                  </a:lnTo>
                  <a:lnTo>
                    <a:pt x="20002" y="4603"/>
                  </a:lnTo>
                  <a:lnTo>
                    <a:pt x="21431" y="6191"/>
                  </a:lnTo>
                  <a:lnTo>
                    <a:pt x="22622" y="8334"/>
                  </a:lnTo>
                  <a:lnTo>
                    <a:pt x="23732" y="11112"/>
                  </a:lnTo>
                  <a:lnTo>
                    <a:pt x="24606" y="14526"/>
                  </a:lnTo>
                  <a:lnTo>
                    <a:pt x="26113" y="14526"/>
                  </a:lnTo>
                  <a:lnTo>
                    <a:pt x="25717" y="952"/>
                  </a:lnTo>
                  <a:lnTo>
                    <a:pt x="24606" y="952"/>
                  </a:lnTo>
                  <a:lnTo>
                    <a:pt x="24051" y="1587"/>
                  </a:lnTo>
                  <a:lnTo>
                    <a:pt x="22938" y="1984"/>
                  </a:lnTo>
                  <a:lnTo>
                    <a:pt x="21431" y="1746"/>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427" name="Shape 8167"/>
            <p:cNvSpPr/>
            <p:nvPr/>
          </p:nvSpPr>
          <p:spPr>
            <a:xfrm>
              <a:off x="1281047" y="7562181"/>
              <a:ext cx="29368" cy="46593"/>
            </a:xfrm>
            <a:custGeom>
              <a:avLst/>
              <a:gdLst/>
              <a:ahLst/>
              <a:cxnLst/>
              <a:rect l="0" t="0" r="0" b="0"/>
              <a:pathLst>
                <a:path w="29368" h="46593">
                  <a:moveTo>
                    <a:pt x="13812" y="0"/>
                  </a:moveTo>
                  <a:lnTo>
                    <a:pt x="9525" y="556"/>
                  </a:lnTo>
                  <a:lnTo>
                    <a:pt x="6033" y="1984"/>
                  </a:lnTo>
                  <a:lnTo>
                    <a:pt x="3335" y="3968"/>
                  </a:lnTo>
                  <a:lnTo>
                    <a:pt x="1428" y="6508"/>
                  </a:lnTo>
                  <a:lnTo>
                    <a:pt x="397" y="9287"/>
                  </a:lnTo>
                  <a:lnTo>
                    <a:pt x="0" y="12144"/>
                  </a:lnTo>
                  <a:lnTo>
                    <a:pt x="953" y="16986"/>
                  </a:lnTo>
                  <a:lnTo>
                    <a:pt x="3493" y="20796"/>
                  </a:lnTo>
                  <a:lnTo>
                    <a:pt x="7223" y="23892"/>
                  </a:lnTo>
                  <a:lnTo>
                    <a:pt x="11589" y="26591"/>
                  </a:lnTo>
                  <a:lnTo>
                    <a:pt x="17303" y="29844"/>
                  </a:lnTo>
                  <a:lnTo>
                    <a:pt x="19527" y="31273"/>
                  </a:lnTo>
                  <a:lnTo>
                    <a:pt x="21114" y="32941"/>
                  </a:lnTo>
                  <a:lnTo>
                    <a:pt x="22066" y="34925"/>
                  </a:lnTo>
                  <a:lnTo>
                    <a:pt x="22463" y="37147"/>
                  </a:lnTo>
                  <a:lnTo>
                    <a:pt x="21669" y="40639"/>
                  </a:lnTo>
                  <a:lnTo>
                    <a:pt x="19685" y="42942"/>
                  </a:lnTo>
                  <a:lnTo>
                    <a:pt x="17066" y="44053"/>
                  </a:lnTo>
                  <a:lnTo>
                    <a:pt x="14447" y="44371"/>
                  </a:lnTo>
                  <a:lnTo>
                    <a:pt x="10240" y="43736"/>
                  </a:lnTo>
                  <a:lnTo>
                    <a:pt x="7143" y="41989"/>
                  </a:lnTo>
                  <a:lnTo>
                    <a:pt x="4922" y="39450"/>
                  </a:lnTo>
                  <a:lnTo>
                    <a:pt x="3335" y="36512"/>
                  </a:lnTo>
                  <a:lnTo>
                    <a:pt x="1667" y="30559"/>
                  </a:lnTo>
                  <a:lnTo>
                    <a:pt x="80" y="30559"/>
                  </a:lnTo>
                  <a:lnTo>
                    <a:pt x="80" y="45958"/>
                  </a:lnTo>
                  <a:lnTo>
                    <a:pt x="1350" y="45958"/>
                  </a:lnTo>
                  <a:lnTo>
                    <a:pt x="2222" y="45084"/>
                  </a:lnTo>
                  <a:lnTo>
                    <a:pt x="3572" y="44767"/>
                  </a:lnTo>
                  <a:lnTo>
                    <a:pt x="5875" y="45006"/>
                  </a:lnTo>
                  <a:lnTo>
                    <a:pt x="8652" y="45641"/>
                  </a:lnTo>
                  <a:lnTo>
                    <a:pt x="15002" y="46593"/>
                  </a:lnTo>
                  <a:lnTo>
                    <a:pt x="18336" y="46196"/>
                  </a:lnTo>
                  <a:lnTo>
                    <a:pt x="21591" y="45164"/>
                  </a:lnTo>
                  <a:lnTo>
                    <a:pt x="24606" y="43418"/>
                  </a:lnTo>
                  <a:lnTo>
                    <a:pt x="27067" y="40957"/>
                  </a:lnTo>
                  <a:lnTo>
                    <a:pt x="28813" y="37703"/>
                  </a:lnTo>
                  <a:lnTo>
                    <a:pt x="29368" y="33813"/>
                  </a:lnTo>
                  <a:lnTo>
                    <a:pt x="28813" y="29844"/>
                  </a:lnTo>
                  <a:lnTo>
                    <a:pt x="26987" y="26828"/>
                  </a:lnTo>
                  <a:lnTo>
                    <a:pt x="24368" y="24368"/>
                  </a:lnTo>
                  <a:lnTo>
                    <a:pt x="21114" y="22146"/>
                  </a:lnTo>
                  <a:lnTo>
                    <a:pt x="10398" y="15796"/>
                  </a:lnTo>
                  <a:lnTo>
                    <a:pt x="8176" y="14050"/>
                  </a:lnTo>
                  <a:lnTo>
                    <a:pt x="6827" y="12144"/>
                  </a:lnTo>
                  <a:lnTo>
                    <a:pt x="6112" y="8731"/>
                  </a:lnTo>
                  <a:lnTo>
                    <a:pt x="6510" y="6667"/>
                  </a:lnTo>
                  <a:lnTo>
                    <a:pt x="7858" y="4603"/>
                  </a:lnTo>
                  <a:lnTo>
                    <a:pt x="10160" y="2937"/>
                  </a:lnTo>
                  <a:lnTo>
                    <a:pt x="13653" y="2302"/>
                  </a:lnTo>
                  <a:lnTo>
                    <a:pt x="16907" y="2778"/>
                  </a:lnTo>
                  <a:lnTo>
                    <a:pt x="20003" y="4603"/>
                  </a:lnTo>
                  <a:lnTo>
                    <a:pt x="21431" y="6191"/>
                  </a:lnTo>
                  <a:lnTo>
                    <a:pt x="22622" y="8334"/>
                  </a:lnTo>
                  <a:lnTo>
                    <a:pt x="23733" y="11112"/>
                  </a:lnTo>
                  <a:lnTo>
                    <a:pt x="24606" y="14526"/>
                  </a:lnTo>
                  <a:lnTo>
                    <a:pt x="26115" y="14526"/>
                  </a:lnTo>
                  <a:lnTo>
                    <a:pt x="25718" y="952"/>
                  </a:lnTo>
                  <a:lnTo>
                    <a:pt x="24606" y="952"/>
                  </a:lnTo>
                  <a:lnTo>
                    <a:pt x="24051" y="1587"/>
                  </a:lnTo>
                  <a:lnTo>
                    <a:pt x="22940" y="1984"/>
                  </a:lnTo>
                  <a:lnTo>
                    <a:pt x="21431" y="1746"/>
                  </a:lnTo>
                  <a:lnTo>
                    <a:pt x="19368" y="1032"/>
                  </a:lnTo>
                  <a:lnTo>
                    <a:pt x="16828" y="317"/>
                  </a:lnTo>
                  <a:lnTo>
                    <a:pt x="13812" y="0"/>
                  </a:lnTo>
                  <a:close/>
                </a:path>
              </a:pathLst>
            </a:custGeom>
            <a:solidFill>
              <a:srgbClr val="000000"/>
            </a:solidFill>
          </p:spPr>
          <p:txBody>
            <a:bodyPr vert="horz" lIns="91440" tIns="45720" rIns="91440" bIns="45720" anchor="t"/>
            <a:lstStyle/>
            <a:p>
              <a:endParaRPr lang="en-IN"/>
            </a:p>
          </p:txBody>
        </p:sp>
        <p:sp>
          <p:nvSpPr>
            <p:cNvPr id="3428" name="Shape 8168"/>
            <p:cNvSpPr/>
            <p:nvPr/>
          </p:nvSpPr>
          <p:spPr>
            <a:xfrm>
              <a:off x="2107660" y="7597663"/>
              <a:ext cx="13810" cy="24049"/>
            </a:xfrm>
            <a:custGeom>
              <a:avLst/>
              <a:gdLst/>
              <a:ahLst/>
              <a:cxnLst/>
              <a:rect l="0" t="0" r="0" b="0"/>
              <a:pathLst>
                <a:path w="13810" h="24049">
                  <a:moveTo>
                    <a:pt x="5793" y="0"/>
                  </a:moveTo>
                  <a:lnTo>
                    <a:pt x="3810" y="317"/>
                  </a:lnTo>
                  <a:lnTo>
                    <a:pt x="1983" y="1269"/>
                  </a:lnTo>
                  <a:lnTo>
                    <a:pt x="555" y="3016"/>
                  </a:lnTo>
                  <a:lnTo>
                    <a:pt x="0" y="5793"/>
                  </a:lnTo>
                  <a:lnTo>
                    <a:pt x="555" y="8174"/>
                  </a:lnTo>
                  <a:lnTo>
                    <a:pt x="2062" y="9683"/>
                  </a:lnTo>
                  <a:lnTo>
                    <a:pt x="4127" y="10556"/>
                  </a:lnTo>
                  <a:lnTo>
                    <a:pt x="6191" y="10714"/>
                  </a:lnTo>
                  <a:lnTo>
                    <a:pt x="7618" y="10477"/>
                  </a:lnTo>
                  <a:lnTo>
                    <a:pt x="8572" y="10318"/>
                  </a:lnTo>
                  <a:lnTo>
                    <a:pt x="9525" y="10636"/>
                  </a:lnTo>
                  <a:lnTo>
                    <a:pt x="9921" y="11667"/>
                  </a:lnTo>
                  <a:lnTo>
                    <a:pt x="9603" y="13493"/>
                  </a:lnTo>
                  <a:lnTo>
                    <a:pt x="8253" y="16112"/>
                  </a:lnTo>
                  <a:lnTo>
                    <a:pt x="5793" y="19128"/>
                  </a:lnTo>
                  <a:lnTo>
                    <a:pt x="1825" y="22225"/>
                  </a:lnTo>
                  <a:lnTo>
                    <a:pt x="2697" y="24049"/>
                  </a:lnTo>
                  <a:lnTo>
                    <a:pt x="4523" y="23177"/>
                  </a:lnTo>
                  <a:lnTo>
                    <a:pt x="6824" y="21431"/>
                  </a:lnTo>
                  <a:lnTo>
                    <a:pt x="11587" y="16192"/>
                  </a:lnTo>
                  <a:lnTo>
                    <a:pt x="13174" y="12937"/>
                  </a:lnTo>
                  <a:lnTo>
                    <a:pt x="13810" y="9525"/>
                  </a:lnTo>
                  <a:lnTo>
                    <a:pt x="13335" y="5952"/>
                  </a:lnTo>
                  <a:lnTo>
                    <a:pt x="12222" y="3412"/>
                  </a:lnTo>
                  <a:lnTo>
                    <a:pt x="10635" y="1666"/>
                  </a:lnTo>
                  <a:lnTo>
                    <a:pt x="8810" y="634"/>
                  </a:lnTo>
                  <a:lnTo>
                    <a:pt x="5793" y="0"/>
                  </a:lnTo>
                  <a:close/>
                </a:path>
              </a:pathLst>
            </a:custGeom>
            <a:solidFill>
              <a:srgbClr val="000000"/>
            </a:solidFill>
          </p:spPr>
          <p:txBody>
            <a:bodyPr vert="horz" lIns="91440" tIns="45720" rIns="91440" bIns="45720" anchor="t"/>
            <a:lstStyle/>
            <a:p>
              <a:endParaRPr lang="en-IN"/>
            </a:p>
          </p:txBody>
        </p:sp>
        <p:sp>
          <p:nvSpPr>
            <p:cNvPr id="3429" name="Shape 8169"/>
            <p:cNvSpPr/>
            <p:nvPr/>
          </p:nvSpPr>
          <p:spPr>
            <a:xfrm>
              <a:off x="1854056" y="7597663"/>
              <a:ext cx="13811" cy="24049"/>
            </a:xfrm>
            <a:custGeom>
              <a:avLst/>
              <a:gdLst/>
              <a:ahLst/>
              <a:cxnLst/>
              <a:rect l="0" t="0" r="0" b="0"/>
              <a:pathLst>
                <a:path w="13811" h="24049">
                  <a:moveTo>
                    <a:pt x="5794" y="0"/>
                  </a:moveTo>
                  <a:lnTo>
                    <a:pt x="3810" y="317"/>
                  </a:lnTo>
                  <a:lnTo>
                    <a:pt x="1984" y="1269"/>
                  </a:lnTo>
                  <a:lnTo>
                    <a:pt x="556" y="3016"/>
                  </a:lnTo>
                  <a:lnTo>
                    <a:pt x="0" y="5793"/>
                  </a:lnTo>
                  <a:lnTo>
                    <a:pt x="635" y="8174"/>
                  </a:lnTo>
                  <a:lnTo>
                    <a:pt x="2143" y="9683"/>
                  </a:lnTo>
                  <a:lnTo>
                    <a:pt x="4127" y="10556"/>
                  </a:lnTo>
                  <a:lnTo>
                    <a:pt x="6191" y="10714"/>
                  </a:lnTo>
                  <a:lnTo>
                    <a:pt x="7699" y="10477"/>
                  </a:lnTo>
                  <a:lnTo>
                    <a:pt x="8572" y="10318"/>
                  </a:lnTo>
                  <a:lnTo>
                    <a:pt x="9525" y="10636"/>
                  </a:lnTo>
                  <a:lnTo>
                    <a:pt x="9922" y="11667"/>
                  </a:lnTo>
                  <a:lnTo>
                    <a:pt x="9603" y="13493"/>
                  </a:lnTo>
                  <a:lnTo>
                    <a:pt x="8334" y="16112"/>
                  </a:lnTo>
                  <a:lnTo>
                    <a:pt x="5794" y="19128"/>
                  </a:lnTo>
                  <a:lnTo>
                    <a:pt x="1826" y="22225"/>
                  </a:lnTo>
                  <a:lnTo>
                    <a:pt x="2698" y="24049"/>
                  </a:lnTo>
                  <a:lnTo>
                    <a:pt x="4524" y="23177"/>
                  </a:lnTo>
                  <a:lnTo>
                    <a:pt x="6906" y="21431"/>
                  </a:lnTo>
                  <a:lnTo>
                    <a:pt x="11588" y="16192"/>
                  </a:lnTo>
                  <a:lnTo>
                    <a:pt x="13176" y="12937"/>
                  </a:lnTo>
                  <a:lnTo>
                    <a:pt x="13811" y="9525"/>
                  </a:lnTo>
                  <a:lnTo>
                    <a:pt x="13335" y="5952"/>
                  </a:lnTo>
                  <a:lnTo>
                    <a:pt x="12223" y="3412"/>
                  </a:lnTo>
                  <a:lnTo>
                    <a:pt x="10636" y="1666"/>
                  </a:lnTo>
                  <a:lnTo>
                    <a:pt x="8809" y="634"/>
                  </a:lnTo>
                  <a:lnTo>
                    <a:pt x="5794" y="0"/>
                  </a:lnTo>
                  <a:close/>
                </a:path>
              </a:pathLst>
            </a:custGeom>
            <a:solidFill>
              <a:srgbClr val="000000"/>
            </a:solidFill>
          </p:spPr>
          <p:txBody>
            <a:bodyPr vert="horz" lIns="91440" tIns="45720" rIns="91440" bIns="45720" anchor="t"/>
            <a:lstStyle/>
            <a:p>
              <a:endParaRPr lang="en-IN"/>
            </a:p>
          </p:txBody>
        </p:sp>
        <p:sp>
          <p:nvSpPr>
            <p:cNvPr id="3430" name="Shape 8170"/>
            <p:cNvSpPr/>
            <p:nvPr/>
          </p:nvSpPr>
          <p:spPr>
            <a:xfrm>
              <a:off x="1628235" y="7597663"/>
              <a:ext cx="13731" cy="24049"/>
            </a:xfrm>
            <a:custGeom>
              <a:avLst/>
              <a:gdLst/>
              <a:ahLst/>
              <a:cxnLst/>
              <a:rect l="0" t="0" r="0" b="0"/>
              <a:pathLst>
                <a:path w="13731" h="24049">
                  <a:moveTo>
                    <a:pt x="5714" y="0"/>
                  </a:moveTo>
                  <a:lnTo>
                    <a:pt x="3810" y="317"/>
                  </a:lnTo>
                  <a:lnTo>
                    <a:pt x="1903" y="1269"/>
                  </a:lnTo>
                  <a:lnTo>
                    <a:pt x="555" y="3016"/>
                  </a:lnTo>
                  <a:lnTo>
                    <a:pt x="0" y="5793"/>
                  </a:lnTo>
                  <a:lnTo>
                    <a:pt x="555" y="8174"/>
                  </a:lnTo>
                  <a:lnTo>
                    <a:pt x="2062" y="9683"/>
                  </a:lnTo>
                  <a:lnTo>
                    <a:pt x="4127" y="10556"/>
                  </a:lnTo>
                  <a:lnTo>
                    <a:pt x="6111" y="10714"/>
                  </a:lnTo>
                  <a:lnTo>
                    <a:pt x="7618" y="10477"/>
                  </a:lnTo>
                  <a:lnTo>
                    <a:pt x="8492" y="10318"/>
                  </a:lnTo>
                  <a:lnTo>
                    <a:pt x="9444" y="10636"/>
                  </a:lnTo>
                  <a:lnTo>
                    <a:pt x="9921" y="11667"/>
                  </a:lnTo>
                  <a:lnTo>
                    <a:pt x="9603" y="13493"/>
                  </a:lnTo>
                  <a:lnTo>
                    <a:pt x="8253" y="16112"/>
                  </a:lnTo>
                  <a:lnTo>
                    <a:pt x="5793" y="19128"/>
                  </a:lnTo>
                  <a:lnTo>
                    <a:pt x="1746" y="22225"/>
                  </a:lnTo>
                  <a:lnTo>
                    <a:pt x="2697" y="24049"/>
                  </a:lnTo>
                  <a:lnTo>
                    <a:pt x="4523" y="23177"/>
                  </a:lnTo>
                  <a:lnTo>
                    <a:pt x="6824" y="21431"/>
                  </a:lnTo>
                  <a:lnTo>
                    <a:pt x="11508" y="16192"/>
                  </a:lnTo>
                  <a:lnTo>
                    <a:pt x="13174" y="12937"/>
                  </a:lnTo>
                  <a:lnTo>
                    <a:pt x="13731" y="9525"/>
                  </a:lnTo>
                  <a:lnTo>
                    <a:pt x="13335" y="5952"/>
                  </a:lnTo>
                  <a:lnTo>
                    <a:pt x="12143" y="3412"/>
                  </a:lnTo>
                  <a:lnTo>
                    <a:pt x="10635" y="1666"/>
                  </a:lnTo>
                  <a:lnTo>
                    <a:pt x="8810" y="634"/>
                  </a:lnTo>
                  <a:lnTo>
                    <a:pt x="5714" y="0"/>
                  </a:lnTo>
                  <a:close/>
                </a:path>
              </a:pathLst>
            </a:custGeom>
            <a:solidFill>
              <a:srgbClr val="000000"/>
            </a:solidFill>
          </p:spPr>
          <p:txBody>
            <a:bodyPr vert="horz" lIns="91440" tIns="45720" rIns="91440" bIns="45720" anchor="t"/>
            <a:lstStyle/>
            <a:p>
              <a:endParaRPr lang="en-IN"/>
            </a:p>
          </p:txBody>
        </p:sp>
        <p:sp>
          <p:nvSpPr>
            <p:cNvPr id="3431" name="Shape 8171"/>
            <p:cNvSpPr/>
            <p:nvPr/>
          </p:nvSpPr>
          <p:spPr>
            <a:xfrm>
              <a:off x="2461751" y="7597900"/>
              <a:ext cx="10953" cy="10953"/>
            </a:xfrm>
            <a:custGeom>
              <a:avLst/>
              <a:gdLst/>
              <a:ahLst/>
              <a:cxnLst/>
              <a:rect l="0" t="0" r="0" b="0"/>
              <a:pathLst>
                <a:path w="10953" h="10953">
                  <a:moveTo>
                    <a:pt x="5397" y="0"/>
                  </a:moveTo>
                  <a:lnTo>
                    <a:pt x="3333" y="397"/>
                  </a:lnTo>
                  <a:lnTo>
                    <a:pt x="1587" y="1587"/>
                  </a:lnTo>
                  <a:lnTo>
                    <a:pt x="397" y="3333"/>
                  </a:lnTo>
                  <a:lnTo>
                    <a:pt x="0" y="5636"/>
                  </a:lnTo>
                  <a:lnTo>
                    <a:pt x="476" y="8017"/>
                  </a:lnTo>
                  <a:lnTo>
                    <a:pt x="1904" y="9683"/>
                  </a:lnTo>
                  <a:lnTo>
                    <a:pt x="3651" y="10636"/>
                  </a:lnTo>
                  <a:lnTo>
                    <a:pt x="5397" y="10953"/>
                  </a:lnTo>
                  <a:lnTo>
                    <a:pt x="7143" y="10636"/>
                  </a:lnTo>
                  <a:lnTo>
                    <a:pt x="8969" y="9683"/>
                  </a:lnTo>
                  <a:lnTo>
                    <a:pt x="10398" y="8017"/>
                  </a:lnTo>
                  <a:lnTo>
                    <a:pt x="10953" y="5636"/>
                  </a:lnTo>
                  <a:lnTo>
                    <a:pt x="10477" y="3413"/>
                  </a:lnTo>
                  <a:lnTo>
                    <a:pt x="9287" y="1667"/>
                  </a:lnTo>
                  <a:lnTo>
                    <a:pt x="7541" y="476"/>
                  </a:lnTo>
                  <a:lnTo>
                    <a:pt x="5397" y="0"/>
                  </a:lnTo>
                  <a:close/>
                </a:path>
              </a:pathLst>
            </a:custGeom>
            <a:solidFill>
              <a:srgbClr val="000000"/>
            </a:solidFill>
          </p:spPr>
          <p:txBody>
            <a:bodyPr vert="horz" lIns="91440" tIns="45720" rIns="91440" bIns="45720" anchor="t"/>
            <a:lstStyle/>
            <a:p>
              <a:endParaRPr lang="en-IN"/>
            </a:p>
          </p:txBody>
        </p:sp>
        <p:sp>
          <p:nvSpPr>
            <p:cNvPr id="3432" name="Shape 8172"/>
            <p:cNvSpPr/>
            <p:nvPr/>
          </p:nvSpPr>
          <p:spPr>
            <a:xfrm>
              <a:off x="2340783" y="7563214"/>
              <a:ext cx="46513" cy="45561"/>
            </a:xfrm>
            <a:custGeom>
              <a:avLst/>
              <a:gdLst/>
              <a:ahLst/>
              <a:cxnLst/>
              <a:rect l="0" t="0" r="0" b="0"/>
              <a:pathLst>
                <a:path w="46513" h="45561">
                  <a:moveTo>
                    <a:pt x="0" y="0"/>
                  </a:moveTo>
                  <a:lnTo>
                    <a:pt x="0" y="1348"/>
                  </a:lnTo>
                  <a:lnTo>
                    <a:pt x="2222" y="1587"/>
                  </a:lnTo>
                  <a:lnTo>
                    <a:pt x="4207" y="2381"/>
                  </a:lnTo>
                  <a:lnTo>
                    <a:pt x="5556" y="4206"/>
                  </a:lnTo>
                  <a:lnTo>
                    <a:pt x="6112" y="7698"/>
                  </a:lnTo>
                  <a:lnTo>
                    <a:pt x="6112" y="32702"/>
                  </a:lnTo>
                  <a:lnTo>
                    <a:pt x="6747" y="37226"/>
                  </a:lnTo>
                  <a:lnTo>
                    <a:pt x="8255" y="40639"/>
                  </a:lnTo>
                  <a:lnTo>
                    <a:pt x="10477" y="43021"/>
                  </a:lnTo>
                  <a:lnTo>
                    <a:pt x="13017" y="44528"/>
                  </a:lnTo>
                  <a:lnTo>
                    <a:pt x="15637" y="45402"/>
                  </a:lnTo>
                  <a:lnTo>
                    <a:pt x="17938" y="45561"/>
                  </a:lnTo>
                  <a:lnTo>
                    <a:pt x="19765" y="45402"/>
                  </a:lnTo>
                  <a:lnTo>
                    <a:pt x="22383" y="44846"/>
                  </a:lnTo>
                  <a:lnTo>
                    <a:pt x="25400" y="43576"/>
                  </a:lnTo>
                  <a:lnTo>
                    <a:pt x="28337" y="41275"/>
                  </a:lnTo>
                  <a:lnTo>
                    <a:pt x="32543" y="37067"/>
                  </a:lnTo>
                  <a:lnTo>
                    <a:pt x="32543" y="45243"/>
                  </a:lnTo>
                  <a:lnTo>
                    <a:pt x="32782" y="45481"/>
                  </a:lnTo>
                  <a:lnTo>
                    <a:pt x="39370" y="43099"/>
                  </a:lnTo>
                  <a:lnTo>
                    <a:pt x="46513" y="41036"/>
                  </a:lnTo>
                  <a:lnTo>
                    <a:pt x="46513" y="39607"/>
                  </a:lnTo>
                  <a:lnTo>
                    <a:pt x="43101" y="39289"/>
                  </a:lnTo>
                  <a:lnTo>
                    <a:pt x="41275" y="38178"/>
                  </a:lnTo>
                  <a:lnTo>
                    <a:pt x="40481" y="36353"/>
                  </a:lnTo>
                  <a:lnTo>
                    <a:pt x="40402" y="33972"/>
                  </a:lnTo>
                  <a:lnTo>
                    <a:pt x="40402" y="0"/>
                  </a:lnTo>
                  <a:lnTo>
                    <a:pt x="24764" y="0"/>
                  </a:lnTo>
                  <a:lnTo>
                    <a:pt x="24764" y="1666"/>
                  </a:lnTo>
                  <a:lnTo>
                    <a:pt x="28892" y="2142"/>
                  </a:lnTo>
                  <a:lnTo>
                    <a:pt x="30162" y="2618"/>
                  </a:lnTo>
                  <a:lnTo>
                    <a:pt x="31036" y="3333"/>
                  </a:lnTo>
                  <a:lnTo>
                    <a:pt x="31908" y="5317"/>
                  </a:lnTo>
                  <a:lnTo>
                    <a:pt x="32067" y="7937"/>
                  </a:lnTo>
                  <a:lnTo>
                    <a:pt x="32067" y="31193"/>
                  </a:lnTo>
                  <a:lnTo>
                    <a:pt x="31988" y="33257"/>
                  </a:lnTo>
                  <a:lnTo>
                    <a:pt x="31671" y="34686"/>
                  </a:lnTo>
                  <a:lnTo>
                    <a:pt x="30480" y="36273"/>
                  </a:lnTo>
                  <a:lnTo>
                    <a:pt x="26352" y="38813"/>
                  </a:lnTo>
                  <a:lnTo>
                    <a:pt x="21907" y="39846"/>
                  </a:lnTo>
                  <a:lnTo>
                    <a:pt x="19050" y="39369"/>
                  </a:lnTo>
                  <a:lnTo>
                    <a:pt x="16986" y="38178"/>
                  </a:lnTo>
                  <a:lnTo>
                    <a:pt x="15716" y="36591"/>
                  </a:lnTo>
                  <a:lnTo>
                    <a:pt x="14922" y="34844"/>
                  </a:lnTo>
                  <a:lnTo>
                    <a:pt x="14605"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3433" name="Shape 8173"/>
            <p:cNvSpPr/>
            <p:nvPr/>
          </p:nvSpPr>
          <p:spPr>
            <a:xfrm>
              <a:off x="1535445" y="7563214"/>
              <a:ext cx="46513" cy="45561"/>
            </a:xfrm>
            <a:custGeom>
              <a:avLst/>
              <a:gdLst/>
              <a:ahLst/>
              <a:cxnLst/>
              <a:rect l="0" t="0" r="0" b="0"/>
              <a:pathLst>
                <a:path w="46513" h="45561">
                  <a:moveTo>
                    <a:pt x="0" y="0"/>
                  </a:moveTo>
                  <a:lnTo>
                    <a:pt x="0" y="1348"/>
                  </a:lnTo>
                  <a:lnTo>
                    <a:pt x="2222" y="1587"/>
                  </a:lnTo>
                  <a:lnTo>
                    <a:pt x="4206" y="2381"/>
                  </a:lnTo>
                  <a:lnTo>
                    <a:pt x="5556" y="4206"/>
                  </a:lnTo>
                  <a:lnTo>
                    <a:pt x="6112" y="7698"/>
                  </a:lnTo>
                  <a:lnTo>
                    <a:pt x="6112" y="32702"/>
                  </a:lnTo>
                  <a:lnTo>
                    <a:pt x="6746" y="37226"/>
                  </a:lnTo>
                  <a:lnTo>
                    <a:pt x="8254" y="40639"/>
                  </a:lnTo>
                  <a:lnTo>
                    <a:pt x="10477" y="43021"/>
                  </a:lnTo>
                  <a:lnTo>
                    <a:pt x="13017" y="44528"/>
                  </a:lnTo>
                  <a:lnTo>
                    <a:pt x="15557" y="45402"/>
                  </a:lnTo>
                  <a:lnTo>
                    <a:pt x="17858" y="45561"/>
                  </a:lnTo>
                  <a:lnTo>
                    <a:pt x="19764" y="45402"/>
                  </a:lnTo>
                  <a:lnTo>
                    <a:pt x="22383" y="44846"/>
                  </a:lnTo>
                  <a:lnTo>
                    <a:pt x="25400" y="43576"/>
                  </a:lnTo>
                  <a:lnTo>
                    <a:pt x="28337" y="41275"/>
                  </a:lnTo>
                  <a:lnTo>
                    <a:pt x="32543" y="37067"/>
                  </a:lnTo>
                  <a:lnTo>
                    <a:pt x="32543" y="45243"/>
                  </a:lnTo>
                  <a:lnTo>
                    <a:pt x="32781" y="45481"/>
                  </a:lnTo>
                  <a:lnTo>
                    <a:pt x="39369" y="43099"/>
                  </a:lnTo>
                  <a:lnTo>
                    <a:pt x="46513" y="41036"/>
                  </a:lnTo>
                  <a:lnTo>
                    <a:pt x="46513" y="39607"/>
                  </a:lnTo>
                  <a:lnTo>
                    <a:pt x="43021" y="39289"/>
                  </a:lnTo>
                  <a:lnTo>
                    <a:pt x="41196" y="38178"/>
                  </a:lnTo>
                  <a:lnTo>
                    <a:pt x="40481" y="36353"/>
                  </a:lnTo>
                  <a:lnTo>
                    <a:pt x="40402" y="33972"/>
                  </a:lnTo>
                  <a:lnTo>
                    <a:pt x="40402" y="0"/>
                  </a:lnTo>
                  <a:lnTo>
                    <a:pt x="24764" y="0"/>
                  </a:lnTo>
                  <a:lnTo>
                    <a:pt x="24764" y="1666"/>
                  </a:lnTo>
                  <a:lnTo>
                    <a:pt x="28812" y="2142"/>
                  </a:lnTo>
                  <a:lnTo>
                    <a:pt x="31036" y="3333"/>
                  </a:lnTo>
                  <a:lnTo>
                    <a:pt x="31908" y="5317"/>
                  </a:lnTo>
                  <a:lnTo>
                    <a:pt x="32067" y="7937"/>
                  </a:lnTo>
                  <a:lnTo>
                    <a:pt x="32067" y="31193"/>
                  </a:lnTo>
                  <a:lnTo>
                    <a:pt x="31987" y="33257"/>
                  </a:lnTo>
                  <a:lnTo>
                    <a:pt x="31591" y="34686"/>
                  </a:lnTo>
                  <a:lnTo>
                    <a:pt x="30479" y="36273"/>
                  </a:lnTo>
                  <a:lnTo>
                    <a:pt x="26273" y="38813"/>
                  </a:lnTo>
                  <a:lnTo>
                    <a:pt x="21827" y="39846"/>
                  </a:lnTo>
                  <a:lnTo>
                    <a:pt x="19050" y="39369"/>
                  </a:lnTo>
                  <a:lnTo>
                    <a:pt x="16986" y="38178"/>
                  </a:lnTo>
                  <a:lnTo>
                    <a:pt x="15716" y="36591"/>
                  </a:lnTo>
                  <a:lnTo>
                    <a:pt x="14922" y="34844"/>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3434" name="Shape 8174"/>
            <p:cNvSpPr/>
            <p:nvPr/>
          </p:nvSpPr>
          <p:spPr>
            <a:xfrm>
              <a:off x="2152189" y="7562181"/>
              <a:ext cx="46037" cy="67072"/>
            </a:xfrm>
            <a:custGeom>
              <a:avLst/>
              <a:gdLst/>
              <a:ahLst/>
              <a:cxnLst/>
              <a:rect l="0" t="0" r="0" b="0"/>
              <a:pathLst>
                <a:path w="46037" h="67072">
                  <a:moveTo>
                    <a:pt x="14604" y="0"/>
                  </a:moveTo>
                  <a:lnTo>
                    <a:pt x="396" y="5079"/>
                  </a:lnTo>
                  <a:lnTo>
                    <a:pt x="396" y="6667"/>
                  </a:lnTo>
                  <a:lnTo>
                    <a:pt x="3175" y="6588"/>
                  </a:lnTo>
                  <a:lnTo>
                    <a:pt x="5158" y="6906"/>
                  </a:lnTo>
                  <a:lnTo>
                    <a:pt x="6350" y="7937"/>
                  </a:lnTo>
                  <a:lnTo>
                    <a:pt x="6826" y="9683"/>
                  </a:lnTo>
                  <a:lnTo>
                    <a:pt x="6906" y="12223"/>
                  </a:lnTo>
                  <a:lnTo>
                    <a:pt x="6906" y="58578"/>
                  </a:lnTo>
                  <a:lnTo>
                    <a:pt x="6826" y="61357"/>
                  </a:lnTo>
                  <a:lnTo>
                    <a:pt x="5952" y="63341"/>
                  </a:lnTo>
                  <a:lnTo>
                    <a:pt x="3889" y="64691"/>
                  </a:lnTo>
                  <a:lnTo>
                    <a:pt x="0" y="65404"/>
                  </a:lnTo>
                  <a:lnTo>
                    <a:pt x="0" y="67072"/>
                  </a:lnTo>
                  <a:lnTo>
                    <a:pt x="23971" y="67072"/>
                  </a:lnTo>
                  <a:lnTo>
                    <a:pt x="23971" y="65326"/>
                  </a:lnTo>
                  <a:lnTo>
                    <a:pt x="19606" y="65008"/>
                  </a:lnTo>
                  <a:lnTo>
                    <a:pt x="16906" y="63976"/>
                  </a:lnTo>
                  <a:lnTo>
                    <a:pt x="15637" y="61753"/>
                  </a:lnTo>
                  <a:lnTo>
                    <a:pt x="15239" y="57864"/>
                  </a:lnTo>
                  <a:lnTo>
                    <a:pt x="15239" y="42307"/>
                  </a:lnTo>
                  <a:lnTo>
                    <a:pt x="17621" y="44291"/>
                  </a:lnTo>
                  <a:lnTo>
                    <a:pt x="20002" y="45641"/>
                  </a:lnTo>
                  <a:lnTo>
                    <a:pt x="25241" y="46593"/>
                  </a:lnTo>
                  <a:lnTo>
                    <a:pt x="31591" y="45482"/>
                  </a:lnTo>
                  <a:lnTo>
                    <a:pt x="36749" y="42544"/>
                  </a:lnTo>
                  <a:lnTo>
                    <a:pt x="40798" y="38179"/>
                  </a:lnTo>
                  <a:lnTo>
                    <a:pt x="43736" y="32941"/>
                  </a:lnTo>
                  <a:lnTo>
                    <a:pt x="45481" y="27146"/>
                  </a:lnTo>
                  <a:lnTo>
                    <a:pt x="46037" y="21352"/>
                  </a:lnTo>
                  <a:lnTo>
                    <a:pt x="45639" y="16589"/>
                  </a:lnTo>
                  <a:lnTo>
                    <a:pt x="44687" y="12462"/>
                  </a:lnTo>
                  <a:lnTo>
                    <a:pt x="43258" y="8811"/>
                  </a:lnTo>
                  <a:lnTo>
                    <a:pt x="41196" y="5714"/>
                  </a:lnTo>
                  <a:lnTo>
                    <a:pt x="38734" y="3254"/>
                  </a:lnTo>
                  <a:lnTo>
                    <a:pt x="35956" y="1508"/>
                  </a:lnTo>
                  <a:lnTo>
                    <a:pt x="32939" y="397"/>
                  </a:lnTo>
                  <a:lnTo>
                    <a:pt x="29686" y="0"/>
                  </a:lnTo>
                  <a:lnTo>
                    <a:pt x="26193" y="397"/>
                  </a:lnTo>
                  <a:lnTo>
                    <a:pt x="23098" y="1428"/>
                  </a:lnTo>
                  <a:lnTo>
                    <a:pt x="20229" y="3245"/>
                  </a:lnTo>
                  <a:lnTo>
                    <a:pt x="24923" y="5953"/>
                  </a:lnTo>
                  <a:lnTo>
                    <a:pt x="28971" y="6667"/>
                  </a:lnTo>
                  <a:lnTo>
                    <a:pt x="31987" y="8493"/>
                  </a:lnTo>
                  <a:lnTo>
                    <a:pt x="34211" y="11112"/>
                  </a:lnTo>
                  <a:lnTo>
                    <a:pt x="35718" y="14287"/>
                  </a:lnTo>
                  <a:lnTo>
                    <a:pt x="37227" y="20478"/>
                  </a:lnTo>
                  <a:lnTo>
                    <a:pt x="37464" y="22859"/>
                  </a:lnTo>
                  <a:lnTo>
                    <a:pt x="37543" y="24288"/>
                  </a:lnTo>
                  <a:lnTo>
                    <a:pt x="37386" y="28257"/>
                  </a:lnTo>
                  <a:lnTo>
                    <a:pt x="36908" y="31750"/>
                  </a:lnTo>
                  <a:lnTo>
                    <a:pt x="36114" y="34607"/>
                  </a:lnTo>
                  <a:lnTo>
                    <a:pt x="35083" y="36909"/>
                  </a:lnTo>
                  <a:lnTo>
                    <a:pt x="32623" y="40322"/>
                  </a:lnTo>
                  <a:lnTo>
                    <a:pt x="29924" y="42307"/>
                  </a:lnTo>
                  <a:lnTo>
                    <a:pt x="27383" y="43179"/>
                  </a:lnTo>
                  <a:lnTo>
                    <a:pt x="25321" y="43418"/>
                  </a:lnTo>
                  <a:lnTo>
                    <a:pt x="21431" y="42703"/>
                  </a:lnTo>
                  <a:lnTo>
                    <a:pt x="18256" y="40957"/>
                  </a:lnTo>
                  <a:lnTo>
                    <a:pt x="16033" y="38814"/>
                  </a:lnTo>
                  <a:lnTo>
                    <a:pt x="15239" y="36909"/>
                  </a:lnTo>
                  <a:lnTo>
                    <a:pt x="15239" y="12541"/>
                  </a:lnTo>
                  <a:lnTo>
                    <a:pt x="15875" y="10716"/>
                  </a:lnTo>
                  <a:lnTo>
                    <a:pt x="17224" y="9128"/>
                  </a:lnTo>
                  <a:lnTo>
                    <a:pt x="20954" y="6826"/>
                  </a:lnTo>
                  <a:lnTo>
                    <a:pt x="24923" y="5953"/>
                  </a:lnTo>
                  <a:lnTo>
                    <a:pt x="20229" y="3245"/>
                  </a:lnTo>
                  <a:lnTo>
                    <a:pt x="18336" y="4444"/>
                  </a:lnTo>
                  <a:lnTo>
                    <a:pt x="15398" y="7619"/>
                  </a:lnTo>
                  <a:lnTo>
                    <a:pt x="15239" y="7461"/>
                  </a:lnTo>
                  <a:lnTo>
                    <a:pt x="15239" y="238"/>
                  </a:lnTo>
                  <a:lnTo>
                    <a:pt x="14604" y="0"/>
                  </a:lnTo>
                  <a:close/>
                </a:path>
              </a:pathLst>
            </a:custGeom>
            <a:solidFill>
              <a:srgbClr val="000000"/>
            </a:solidFill>
          </p:spPr>
          <p:txBody>
            <a:bodyPr vert="horz" lIns="91440" tIns="45720" rIns="91440" bIns="45720" anchor="t"/>
            <a:lstStyle/>
            <a:p>
              <a:endParaRPr lang="en-IN"/>
            </a:p>
          </p:txBody>
        </p:sp>
        <p:sp>
          <p:nvSpPr>
            <p:cNvPr id="3435" name="Shape 8175"/>
            <p:cNvSpPr/>
            <p:nvPr/>
          </p:nvSpPr>
          <p:spPr>
            <a:xfrm>
              <a:off x="1672685" y="7562181"/>
              <a:ext cx="46116" cy="67072"/>
            </a:xfrm>
            <a:custGeom>
              <a:avLst/>
              <a:gdLst/>
              <a:ahLst/>
              <a:cxnLst/>
              <a:rect l="0" t="0" r="0" b="0"/>
              <a:pathLst>
                <a:path w="46116" h="67072">
                  <a:moveTo>
                    <a:pt x="14683" y="0"/>
                  </a:moveTo>
                  <a:lnTo>
                    <a:pt x="396" y="5079"/>
                  </a:lnTo>
                  <a:lnTo>
                    <a:pt x="396" y="6667"/>
                  </a:lnTo>
                  <a:lnTo>
                    <a:pt x="3175" y="6588"/>
                  </a:lnTo>
                  <a:lnTo>
                    <a:pt x="5237" y="6906"/>
                  </a:lnTo>
                  <a:lnTo>
                    <a:pt x="6350" y="7937"/>
                  </a:lnTo>
                  <a:lnTo>
                    <a:pt x="6905" y="9683"/>
                  </a:lnTo>
                  <a:lnTo>
                    <a:pt x="6985" y="12223"/>
                  </a:lnTo>
                  <a:lnTo>
                    <a:pt x="6985" y="58578"/>
                  </a:lnTo>
                  <a:lnTo>
                    <a:pt x="6824" y="61357"/>
                  </a:lnTo>
                  <a:lnTo>
                    <a:pt x="5952" y="63341"/>
                  </a:lnTo>
                  <a:lnTo>
                    <a:pt x="3888" y="64691"/>
                  </a:lnTo>
                  <a:lnTo>
                    <a:pt x="0" y="65404"/>
                  </a:lnTo>
                  <a:lnTo>
                    <a:pt x="0" y="67072"/>
                  </a:lnTo>
                  <a:lnTo>
                    <a:pt x="23971" y="67072"/>
                  </a:lnTo>
                  <a:lnTo>
                    <a:pt x="23971" y="65326"/>
                  </a:lnTo>
                  <a:lnTo>
                    <a:pt x="19605" y="65008"/>
                  </a:lnTo>
                  <a:lnTo>
                    <a:pt x="16985" y="63976"/>
                  </a:lnTo>
                  <a:lnTo>
                    <a:pt x="15716" y="61753"/>
                  </a:lnTo>
                  <a:lnTo>
                    <a:pt x="15318" y="57864"/>
                  </a:lnTo>
                  <a:lnTo>
                    <a:pt x="15318" y="42307"/>
                  </a:lnTo>
                  <a:lnTo>
                    <a:pt x="17621" y="44291"/>
                  </a:lnTo>
                  <a:lnTo>
                    <a:pt x="20002" y="45641"/>
                  </a:lnTo>
                  <a:lnTo>
                    <a:pt x="25319" y="46593"/>
                  </a:lnTo>
                  <a:lnTo>
                    <a:pt x="31669" y="45482"/>
                  </a:lnTo>
                  <a:lnTo>
                    <a:pt x="36828" y="42544"/>
                  </a:lnTo>
                  <a:lnTo>
                    <a:pt x="40877" y="38179"/>
                  </a:lnTo>
                  <a:lnTo>
                    <a:pt x="43735" y="32941"/>
                  </a:lnTo>
                  <a:lnTo>
                    <a:pt x="45560" y="27146"/>
                  </a:lnTo>
                  <a:lnTo>
                    <a:pt x="46116" y="21352"/>
                  </a:lnTo>
                  <a:lnTo>
                    <a:pt x="45718" y="16589"/>
                  </a:lnTo>
                  <a:lnTo>
                    <a:pt x="44766" y="12462"/>
                  </a:lnTo>
                  <a:lnTo>
                    <a:pt x="43258" y="8811"/>
                  </a:lnTo>
                  <a:lnTo>
                    <a:pt x="41194" y="5714"/>
                  </a:lnTo>
                  <a:lnTo>
                    <a:pt x="38735" y="3254"/>
                  </a:lnTo>
                  <a:lnTo>
                    <a:pt x="36035" y="1508"/>
                  </a:lnTo>
                  <a:lnTo>
                    <a:pt x="33018" y="397"/>
                  </a:lnTo>
                  <a:lnTo>
                    <a:pt x="29765" y="0"/>
                  </a:lnTo>
                  <a:lnTo>
                    <a:pt x="26193" y="397"/>
                  </a:lnTo>
                  <a:lnTo>
                    <a:pt x="23177" y="1428"/>
                  </a:lnTo>
                  <a:lnTo>
                    <a:pt x="20308" y="3245"/>
                  </a:lnTo>
                  <a:lnTo>
                    <a:pt x="25002" y="5953"/>
                  </a:lnTo>
                  <a:lnTo>
                    <a:pt x="28971" y="6667"/>
                  </a:lnTo>
                  <a:lnTo>
                    <a:pt x="31987" y="8493"/>
                  </a:lnTo>
                  <a:lnTo>
                    <a:pt x="34289" y="11112"/>
                  </a:lnTo>
                  <a:lnTo>
                    <a:pt x="35797" y="14287"/>
                  </a:lnTo>
                  <a:lnTo>
                    <a:pt x="37306" y="20478"/>
                  </a:lnTo>
                  <a:lnTo>
                    <a:pt x="37464" y="22859"/>
                  </a:lnTo>
                  <a:lnTo>
                    <a:pt x="37543" y="24288"/>
                  </a:lnTo>
                  <a:lnTo>
                    <a:pt x="37385" y="28257"/>
                  </a:lnTo>
                  <a:lnTo>
                    <a:pt x="36908" y="31750"/>
                  </a:lnTo>
                  <a:lnTo>
                    <a:pt x="36193" y="34607"/>
                  </a:lnTo>
                  <a:lnTo>
                    <a:pt x="35162" y="36909"/>
                  </a:lnTo>
                  <a:lnTo>
                    <a:pt x="32702" y="40322"/>
                  </a:lnTo>
                  <a:lnTo>
                    <a:pt x="30003" y="42307"/>
                  </a:lnTo>
                  <a:lnTo>
                    <a:pt x="27462" y="43179"/>
                  </a:lnTo>
                  <a:lnTo>
                    <a:pt x="25400" y="43418"/>
                  </a:lnTo>
                  <a:lnTo>
                    <a:pt x="21510" y="42703"/>
                  </a:lnTo>
                  <a:lnTo>
                    <a:pt x="18335" y="40957"/>
                  </a:lnTo>
                  <a:lnTo>
                    <a:pt x="16112" y="38814"/>
                  </a:lnTo>
                  <a:lnTo>
                    <a:pt x="15318" y="36909"/>
                  </a:lnTo>
                  <a:lnTo>
                    <a:pt x="15318" y="12541"/>
                  </a:lnTo>
                  <a:lnTo>
                    <a:pt x="15953" y="10716"/>
                  </a:lnTo>
                  <a:lnTo>
                    <a:pt x="17223" y="9128"/>
                  </a:lnTo>
                  <a:lnTo>
                    <a:pt x="20953" y="6826"/>
                  </a:lnTo>
                  <a:lnTo>
                    <a:pt x="25002" y="5953"/>
                  </a:lnTo>
                  <a:lnTo>
                    <a:pt x="20308" y="3245"/>
                  </a:lnTo>
                  <a:lnTo>
                    <a:pt x="18414" y="4444"/>
                  </a:lnTo>
                  <a:lnTo>
                    <a:pt x="16747" y="6112"/>
                  </a:lnTo>
                  <a:lnTo>
                    <a:pt x="15477" y="7619"/>
                  </a:lnTo>
                  <a:lnTo>
                    <a:pt x="15318" y="7461"/>
                  </a:lnTo>
                  <a:lnTo>
                    <a:pt x="15318" y="238"/>
                  </a:lnTo>
                  <a:lnTo>
                    <a:pt x="14683" y="0"/>
                  </a:lnTo>
                  <a:close/>
                </a:path>
              </a:pathLst>
            </a:custGeom>
            <a:solidFill>
              <a:srgbClr val="000000"/>
            </a:solidFill>
          </p:spPr>
          <p:txBody>
            <a:bodyPr vert="horz" lIns="91440" tIns="45720" rIns="91440" bIns="45720" anchor="t"/>
            <a:lstStyle/>
            <a:p>
              <a:endParaRPr lang="en-IN"/>
            </a:p>
          </p:txBody>
        </p:sp>
        <p:sp>
          <p:nvSpPr>
            <p:cNvPr id="3436" name="Shape 8176"/>
            <p:cNvSpPr/>
            <p:nvPr/>
          </p:nvSpPr>
          <p:spPr>
            <a:xfrm>
              <a:off x="1314147" y="7562181"/>
              <a:ext cx="46037" cy="67072"/>
            </a:xfrm>
            <a:custGeom>
              <a:avLst/>
              <a:gdLst/>
              <a:ahLst/>
              <a:cxnLst/>
              <a:rect l="0" t="0" r="0" b="0"/>
              <a:pathLst>
                <a:path w="46037" h="67072">
                  <a:moveTo>
                    <a:pt x="14604" y="0"/>
                  </a:moveTo>
                  <a:lnTo>
                    <a:pt x="397" y="5079"/>
                  </a:lnTo>
                  <a:lnTo>
                    <a:pt x="397" y="6667"/>
                  </a:lnTo>
                  <a:lnTo>
                    <a:pt x="3096" y="6588"/>
                  </a:lnTo>
                  <a:lnTo>
                    <a:pt x="5159" y="6906"/>
                  </a:lnTo>
                  <a:lnTo>
                    <a:pt x="6271" y="7937"/>
                  </a:lnTo>
                  <a:lnTo>
                    <a:pt x="6826" y="9683"/>
                  </a:lnTo>
                  <a:lnTo>
                    <a:pt x="6906" y="12223"/>
                  </a:lnTo>
                  <a:lnTo>
                    <a:pt x="6906" y="58578"/>
                  </a:lnTo>
                  <a:lnTo>
                    <a:pt x="6747" y="61357"/>
                  </a:lnTo>
                  <a:lnTo>
                    <a:pt x="5873" y="63341"/>
                  </a:lnTo>
                  <a:lnTo>
                    <a:pt x="3810" y="64691"/>
                  </a:lnTo>
                  <a:lnTo>
                    <a:pt x="0" y="65404"/>
                  </a:lnTo>
                  <a:lnTo>
                    <a:pt x="0" y="67072"/>
                  </a:lnTo>
                  <a:lnTo>
                    <a:pt x="23971" y="67072"/>
                  </a:lnTo>
                  <a:lnTo>
                    <a:pt x="23971" y="65326"/>
                  </a:lnTo>
                  <a:lnTo>
                    <a:pt x="19526" y="65008"/>
                  </a:lnTo>
                  <a:lnTo>
                    <a:pt x="16906" y="63976"/>
                  </a:lnTo>
                  <a:lnTo>
                    <a:pt x="15637" y="61753"/>
                  </a:lnTo>
                  <a:lnTo>
                    <a:pt x="15239" y="57864"/>
                  </a:lnTo>
                  <a:lnTo>
                    <a:pt x="15239" y="42307"/>
                  </a:lnTo>
                  <a:lnTo>
                    <a:pt x="17621" y="44291"/>
                  </a:lnTo>
                  <a:lnTo>
                    <a:pt x="20002" y="45641"/>
                  </a:lnTo>
                  <a:lnTo>
                    <a:pt x="25241" y="46593"/>
                  </a:lnTo>
                  <a:lnTo>
                    <a:pt x="31591" y="45482"/>
                  </a:lnTo>
                  <a:lnTo>
                    <a:pt x="36749" y="42544"/>
                  </a:lnTo>
                  <a:lnTo>
                    <a:pt x="40798" y="38179"/>
                  </a:lnTo>
                  <a:lnTo>
                    <a:pt x="43734" y="32941"/>
                  </a:lnTo>
                  <a:lnTo>
                    <a:pt x="45481" y="27146"/>
                  </a:lnTo>
                  <a:lnTo>
                    <a:pt x="46037" y="21352"/>
                  </a:lnTo>
                  <a:lnTo>
                    <a:pt x="45641" y="16589"/>
                  </a:lnTo>
                  <a:lnTo>
                    <a:pt x="44687" y="12462"/>
                  </a:lnTo>
                  <a:lnTo>
                    <a:pt x="43259" y="8811"/>
                  </a:lnTo>
                  <a:lnTo>
                    <a:pt x="41196" y="5714"/>
                  </a:lnTo>
                  <a:lnTo>
                    <a:pt x="38735" y="3254"/>
                  </a:lnTo>
                  <a:lnTo>
                    <a:pt x="35956" y="1508"/>
                  </a:lnTo>
                  <a:lnTo>
                    <a:pt x="32941" y="397"/>
                  </a:lnTo>
                  <a:lnTo>
                    <a:pt x="29686" y="0"/>
                  </a:lnTo>
                  <a:lnTo>
                    <a:pt x="26193" y="397"/>
                  </a:lnTo>
                  <a:lnTo>
                    <a:pt x="23097" y="1428"/>
                  </a:lnTo>
                  <a:lnTo>
                    <a:pt x="20229" y="3245"/>
                  </a:lnTo>
                  <a:lnTo>
                    <a:pt x="24923" y="5953"/>
                  </a:lnTo>
                  <a:lnTo>
                    <a:pt x="28892" y="6667"/>
                  </a:lnTo>
                  <a:lnTo>
                    <a:pt x="31987" y="8493"/>
                  </a:lnTo>
                  <a:lnTo>
                    <a:pt x="34209" y="11112"/>
                  </a:lnTo>
                  <a:lnTo>
                    <a:pt x="35718" y="14287"/>
                  </a:lnTo>
                  <a:lnTo>
                    <a:pt x="37227" y="20478"/>
                  </a:lnTo>
                  <a:lnTo>
                    <a:pt x="37464" y="22859"/>
                  </a:lnTo>
                  <a:lnTo>
                    <a:pt x="37543" y="24288"/>
                  </a:lnTo>
                  <a:lnTo>
                    <a:pt x="37384" y="28257"/>
                  </a:lnTo>
                  <a:lnTo>
                    <a:pt x="36909" y="31750"/>
                  </a:lnTo>
                  <a:lnTo>
                    <a:pt x="36116" y="34607"/>
                  </a:lnTo>
                  <a:lnTo>
                    <a:pt x="35083" y="36909"/>
                  </a:lnTo>
                  <a:lnTo>
                    <a:pt x="32622" y="40322"/>
                  </a:lnTo>
                  <a:lnTo>
                    <a:pt x="29924" y="42307"/>
                  </a:lnTo>
                  <a:lnTo>
                    <a:pt x="27384" y="43179"/>
                  </a:lnTo>
                  <a:lnTo>
                    <a:pt x="25321" y="43418"/>
                  </a:lnTo>
                  <a:lnTo>
                    <a:pt x="21431" y="42703"/>
                  </a:lnTo>
                  <a:lnTo>
                    <a:pt x="18256" y="40957"/>
                  </a:lnTo>
                  <a:lnTo>
                    <a:pt x="16033" y="38814"/>
                  </a:lnTo>
                  <a:lnTo>
                    <a:pt x="15239" y="36909"/>
                  </a:lnTo>
                  <a:lnTo>
                    <a:pt x="15239" y="12541"/>
                  </a:lnTo>
                  <a:lnTo>
                    <a:pt x="15875" y="10716"/>
                  </a:lnTo>
                  <a:lnTo>
                    <a:pt x="17224" y="9128"/>
                  </a:lnTo>
                  <a:lnTo>
                    <a:pt x="20954" y="6826"/>
                  </a:lnTo>
                  <a:lnTo>
                    <a:pt x="24923" y="5953"/>
                  </a:lnTo>
                  <a:lnTo>
                    <a:pt x="20229" y="3245"/>
                  </a:lnTo>
                  <a:lnTo>
                    <a:pt x="18334" y="4444"/>
                  </a:lnTo>
                  <a:lnTo>
                    <a:pt x="15398" y="7619"/>
                  </a:lnTo>
                  <a:lnTo>
                    <a:pt x="15239" y="7461"/>
                  </a:lnTo>
                  <a:lnTo>
                    <a:pt x="15239" y="238"/>
                  </a:lnTo>
                  <a:lnTo>
                    <a:pt x="14604" y="0"/>
                  </a:lnTo>
                  <a:close/>
                </a:path>
              </a:pathLst>
            </a:custGeom>
            <a:solidFill>
              <a:srgbClr val="000000"/>
            </a:solidFill>
          </p:spPr>
          <p:txBody>
            <a:bodyPr vert="horz" lIns="91440" tIns="45720" rIns="91440" bIns="45720" anchor="t"/>
            <a:lstStyle/>
            <a:p>
              <a:endParaRPr lang="en-IN"/>
            </a:p>
          </p:txBody>
        </p:sp>
        <p:sp>
          <p:nvSpPr>
            <p:cNvPr id="3437" name="Shape 8177"/>
            <p:cNvSpPr/>
            <p:nvPr/>
          </p:nvSpPr>
          <p:spPr>
            <a:xfrm>
              <a:off x="3834065" y="7154513"/>
              <a:ext cx="10161" cy="10158"/>
            </a:xfrm>
            <a:custGeom>
              <a:avLst/>
              <a:gdLst/>
              <a:ahLst/>
              <a:cxnLst/>
              <a:rect l="0" t="0" r="0" b="0"/>
              <a:pathLst>
                <a:path w="10161" h="10158">
                  <a:moveTo>
                    <a:pt x="5001" y="0"/>
                  </a:moveTo>
                  <a:lnTo>
                    <a:pt x="2778" y="555"/>
                  </a:lnTo>
                  <a:lnTo>
                    <a:pt x="1191" y="1824"/>
                  </a:lnTo>
                  <a:lnTo>
                    <a:pt x="317" y="3491"/>
                  </a:lnTo>
                  <a:lnTo>
                    <a:pt x="0" y="5078"/>
                  </a:lnTo>
                  <a:lnTo>
                    <a:pt x="317" y="6666"/>
                  </a:lnTo>
                  <a:lnTo>
                    <a:pt x="1191" y="8333"/>
                  </a:lnTo>
                  <a:lnTo>
                    <a:pt x="2699" y="9603"/>
                  </a:lnTo>
                  <a:lnTo>
                    <a:pt x="5001" y="10158"/>
                  </a:lnTo>
                  <a:lnTo>
                    <a:pt x="7065" y="9762"/>
                  </a:lnTo>
                  <a:lnTo>
                    <a:pt x="8731" y="8651"/>
                  </a:lnTo>
                  <a:lnTo>
                    <a:pt x="9842" y="7063"/>
                  </a:lnTo>
                  <a:lnTo>
                    <a:pt x="10161" y="5078"/>
                  </a:lnTo>
                  <a:lnTo>
                    <a:pt x="9842" y="3094"/>
                  </a:lnTo>
                  <a:lnTo>
                    <a:pt x="8731"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3438" name="Shape 8178"/>
            <p:cNvSpPr/>
            <p:nvPr/>
          </p:nvSpPr>
          <p:spPr>
            <a:xfrm>
              <a:off x="4398739" y="7155226"/>
              <a:ext cx="25400" cy="84454"/>
            </a:xfrm>
            <a:custGeom>
              <a:avLst/>
              <a:gdLst/>
              <a:ahLst/>
              <a:cxnLst/>
              <a:rect l="0" t="0" r="0" b="0"/>
              <a:pathLst>
                <a:path w="25400" h="84454">
                  <a:moveTo>
                    <a:pt x="24448" y="0"/>
                  </a:moveTo>
                  <a:lnTo>
                    <a:pt x="18970" y="3651"/>
                  </a:lnTo>
                  <a:lnTo>
                    <a:pt x="14208" y="7857"/>
                  </a:lnTo>
                  <a:lnTo>
                    <a:pt x="10000" y="12461"/>
                  </a:lnTo>
                  <a:lnTo>
                    <a:pt x="6509" y="17542"/>
                  </a:lnTo>
                  <a:lnTo>
                    <a:pt x="3731" y="22938"/>
                  </a:lnTo>
                  <a:lnTo>
                    <a:pt x="1667" y="28655"/>
                  </a:lnTo>
                  <a:lnTo>
                    <a:pt x="475" y="34686"/>
                  </a:lnTo>
                  <a:lnTo>
                    <a:pt x="0" y="41036"/>
                  </a:lnTo>
                  <a:lnTo>
                    <a:pt x="238" y="47307"/>
                  </a:lnTo>
                  <a:lnTo>
                    <a:pt x="1032" y="52783"/>
                  </a:lnTo>
                  <a:lnTo>
                    <a:pt x="2302" y="57467"/>
                  </a:lnTo>
                  <a:lnTo>
                    <a:pt x="3889" y="61594"/>
                  </a:lnTo>
                  <a:lnTo>
                    <a:pt x="8097" y="68976"/>
                  </a:lnTo>
                  <a:lnTo>
                    <a:pt x="11431" y="73263"/>
                  </a:lnTo>
                  <a:lnTo>
                    <a:pt x="15399" y="77628"/>
                  </a:lnTo>
                  <a:lnTo>
                    <a:pt x="19764" y="81517"/>
                  </a:lnTo>
                  <a:lnTo>
                    <a:pt x="24209" y="84454"/>
                  </a:lnTo>
                  <a:lnTo>
                    <a:pt x="25400" y="82946"/>
                  </a:lnTo>
                  <a:lnTo>
                    <a:pt x="19843" y="78342"/>
                  </a:lnTo>
                  <a:lnTo>
                    <a:pt x="15637" y="73105"/>
                  </a:lnTo>
                  <a:lnTo>
                    <a:pt x="12700" y="67310"/>
                  </a:lnTo>
                  <a:lnTo>
                    <a:pt x="10637" y="61357"/>
                  </a:lnTo>
                  <a:lnTo>
                    <a:pt x="9367" y="55403"/>
                  </a:lnTo>
                  <a:lnTo>
                    <a:pt x="8731" y="49688"/>
                  </a:lnTo>
                  <a:lnTo>
                    <a:pt x="8573" y="44608"/>
                  </a:lnTo>
                  <a:lnTo>
                    <a:pt x="8493" y="40322"/>
                  </a:lnTo>
                  <a:lnTo>
                    <a:pt x="8731" y="34369"/>
                  </a:lnTo>
                  <a:lnTo>
                    <a:pt x="9287" y="29051"/>
                  </a:lnTo>
                  <a:lnTo>
                    <a:pt x="10081" y="24367"/>
                  </a:lnTo>
                  <a:lnTo>
                    <a:pt x="11272" y="20319"/>
                  </a:lnTo>
                  <a:lnTo>
                    <a:pt x="14208" y="13652"/>
                  </a:lnTo>
                  <a:lnTo>
                    <a:pt x="17701" y="8651"/>
                  </a:lnTo>
                  <a:lnTo>
                    <a:pt x="21590" y="4762"/>
                  </a:lnTo>
                  <a:lnTo>
                    <a:pt x="25400" y="1587"/>
                  </a:lnTo>
                  <a:lnTo>
                    <a:pt x="24448" y="0"/>
                  </a:lnTo>
                  <a:close/>
                </a:path>
              </a:pathLst>
            </a:custGeom>
            <a:solidFill>
              <a:srgbClr val="000000"/>
            </a:solidFill>
          </p:spPr>
          <p:txBody>
            <a:bodyPr vert="horz" lIns="91440" tIns="45720" rIns="91440" bIns="45720" anchor="t"/>
            <a:lstStyle/>
            <a:p>
              <a:endParaRPr lang="en-IN"/>
            </a:p>
          </p:txBody>
        </p:sp>
        <p:sp>
          <p:nvSpPr>
            <p:cNvPr id="3439" name="Shape 8179"/>
            <p:cNvSpPr/>
            <p:nvPr/>
          </p:nvSpPr>
          <p:spPr>
            <a:xfrm>
              <a:off x="4429616" y="7154513"/>
              <a:ext cx="35957" cy="67706"/>
            </a:xfrm>
            <a:custGeom>
              <a:avLst/>
              <a:gdLst/>
              <a:ahLst/>
              <a:cxnLst/>
              <a:rect l="0" t="0" r="0" b="0"/>
              <a:pathLst>
                <a:path w="35957" h="67706">
                  <a:moveTo>
                    <a:pt x="26115" y="0"/>
                  </a:moveTo>
                  <a:lnTo>
                    <a:pt x="20241" y="793"/>
                  </a:lnTo>
                  <a:lnTo>
                    <a:pt x="15796" y="2856"/>
                  </a:lnTo>
                  <a:lnTo>
                    <a:pt x="12621" y="5872"/>
                  </a:lnTo>
                  <a:lnTo>
                    <a:pt x="10477" y="9444"/>
                  </a:lnTo>
                  <a:lnTo>
                    <a:pt x="9128" y="13333"/>
                  </a:lnTo>
                  <a:lnTo>
                    <a:pt x="8492" y="17143"/>
                  </a:lnTo>
                  <a:lnTo>
                    <a:pt x="8255" y="20557"/>
                  </a:lnTo>
                  <a:lnTo>
                    <a:pt x="8255" y="23097"/>
                  </a:lnTo>
                  <a:lnTo>
                    <a:pt x="158" y="23097"/>
                  </a:lnTo>
                  <a:lnTo>
                    <a:pt x="158" y="26272"/>
                  </a:lnTo>
                  <a:lnTo>
                    <a:pt x="8255" y="26272"/>
                  </a:lnTo>
                  <a:lnTo>
                    <a:pt x="8255" y="57387"/>
                  </a:lnTo>
                  <a:lnTo>
                    <a:pt x="8176" y="59927"/>
                  </a:lnTo>
                  <a:lnTo>
                    <a:pt x="7937" y="61912"/>
                  </a:lnTo>
                  <a:lnTo>
                    <a:pt x="7382" y="63500"/>
                  </a:lnTo>
                  <a:lnTo>
                    <a:pt x="6588" y="64531"/>
                  </a:lnTo>
                  <a:lnTo>
                    <a:pt x="4127" y="65801"/>
                  </a:lnTo>
                  <a:lnTo>
                    <a:pt x="0" y="66197"/>
                  </a:lnTo>
                  <a:lnTo>
                    <a:pt x="0" y="67706"/>
                  </a:lnTo>
                  <a:lnTo>
                    <a:pt x="25797" y="67706"/>
                  </a:lnTo>
                  <a:lnTo>
                    <a:pt x="25797" y="66197"/>
                  </a:lnTo>
                  <a:lnTo>
                    <a:pt x="21907" y="65881"/>
                  </a:lnTo>
                  <a:lnTo>
                    <a:pt x="19367" y="65166"/>
                  </a:lnTo>
                  <a:lnTo>
                    <a:pt x="17780" y="63974"/>
                  </a:lnTo>
                  <a:lnTo>
                    <a:pt x="16907" y="62308"/>
                  </a:lnTo>
                  <a:lnTo>
                    <a:pt x="16590" y="60086"/>
                  </a:lnTo>
                  <a:lnTo>
                    <a:pt x="16590" y="26272"/>
                  </a:lnTo>
                  <a:lnTo>
                    <a:pt x="28654" y="26272"/>
                  </a:lnTo>
                  <a:lnTo>
                    <a:pt x="28654" y="23097"/>
                  </a:lnTo>
                  <a:lnTo>
                    <a:pt x="16510" y="23097"/>
                  </a:lnTo>
                  <a:lnTo>
                    <a:pt x="16510" y="11587"/>
                  </a:lnTo>
                  <a:lnTo>
                    <a:pt x="16827" y="7698"/>
                  </a:lnTo>
                  <a:lnTo>
                    <a:pt x="18494" y="4285"/>
                  </a:lnTo>
                  <a:lnTo>
                    <a:pt x="20082" y="3175"/>
                  </a:lnTo>
                  <a:lnTo>
                    <a:pt x="22383" y="2777"/>
                  </a:lnTo>
                  <a:lnTo>
                    <a:pt x="24447" y="3333"/>
                  </a:lnTo>
                  <a:lnTo>
                    <a:pt x="25955" y="4682"/>
                  </a:lnTo>
                  <a:lnTo>
                    <a:pt x="28496" y="8333"/>
                  </a:lnTo>
                  <a:lnTo>
                    <a:pt x="29923" y="9683"/>
                  </a:lnTo>
                  <a:lnTo>
                    <a:pt x="31750" y="10238"/>
                  </a:lnTo>
                  <a:lnTo>
                    <a:pt x="33258" y="9999"/>
                  </a:lnTo>
                  <a:lnTo>
                    <a:pt x="34607" y="9206"/>
                  </a:lnTo>
                  <a:lnTo>
                    <a:pt x="35640" y="7937"/>
                  </a:lnTo>
                  <a:lnTo>
                    <a:pt x="35957" y="6031"/>
                  </a:lnTo>
                  <a:lnTo>
                    <a:pt x="35242" y="3730"/>
                  </a:lnTo>
                  <a:lnTo>
                    <a:pt x="33098" y="1824"/>
                  </a:lnTo>
                  <a:lnTo>
                    <a:pt x="30003" y="555"/>
                  </a:lnTo>
                  <a:lnTo>
                    <a:pt x="26115" y="0"/>
                  </a:lnTo>
                  <a:close/>
                </a:path>
              </a:pathLst>
            </a:custGeom>
            <a:solidFill>
              <a:srgbClr val="000000"/>
            </a:solidFill>
          </p:spPr>
          <p:txBody>
            <a:bodyPr vert="horz" lIns="91440" tIns="45720" rIns="91440" bIns="45720" anchor="t"/>
            <a:lstStyle/>
            <a:p>
              <a:endParaRPr lang="en-IN"/>
            </a:p>
          </p:txBody>
        </p:sp>
        <p:sp>
          <p:nvSpPr>
            <p:cNvPr id="3440" name="Shape 8180"/>
            <p:cNvSpPr/>
            <p:nvPr/>
          </p:nvSpPr>
          <p:spPr>
            <a:xfrm>
              <a:off x="3578716" y="7154513"/>
              <a:ext cx="35957" cy="67706"/>
            </a:xfrm>
            <a:custGeom>
              <a:avLst/>
              <a:gdLst/>
              <a:ahLst/>
              <a:cxnLst/>
              <a:rect l="0" t="0" r="0" b="0"/>
              <a:pathLst>
                <a:path w="35957" h="67706">
                  <a:moveTo>
                    <a:pt x="26035" y="0"/>
                  </a:moveTo>
                  <a:lnTo>
                    <a:pt x="20161" y="793"/>
                  </a:lnTo>
                  <a:lnTo>
                    <a:pt x="15796" y="2856"/>
                  </a:lnTo>
                  <a:lnTo>
                    <a:pt x="12621" y="5872"/>
                  </a:lnTo>
                  <a:lnTo>
                    <a:pt x="10477" y="9444"/>
                  </a:lnTo>
                  <a:lnTo>
                    <a:pt x="9128" y="13333"/>
                  </a:lnTo>
                  <a:lnTo>
                    <a:pt x="8492" y="17143"/>
                  </a:lnTo>
                  <a:lnTo>
                    <a:pt x="8255" y="20557"/>
                  </a:lnTo>
                  <a:lnTo>
                    <a:pt x="8255" y="23097"/>
                  </a:lnTo>
                  <a:lnTo>
                    <a:pt x="79" y="23097"/>
                  </a:lnTo>
                  <a:lnTo>
                    <a:pt x="79" y="26272"/>
                  </a:lnTo>
                  <a:lnTo>
                    <a:pt x="8255" y="26272"/>
                  </a:lnTo>
                  <a:lnTo>
                    <a:pt x="8255" y="57387"/>
                  </a:lnTo>
                  <a:lnTo>
                    <a:pt x="8176" y="59927"/>
                  </a:lnTo>
                  <a:lnTo>
                    <a:pt x="7858" y="61912"/>
                  </a:lnTo>
                  <a:lnTo>
                    <a:pt x="7382" y="63500"/>
                  </a:lnTo>
                  <a:lnTo>
                    <a:pt x="6588" y="64531"/>
                  </a:lnTo>
                  <a:lnTo>
                    <a:pt x="4127" y="65801"/>
                  </a:lnTo>
                  <a:lnTo>
                    <a:pt x="0" y="66197"/>
                  </a:lnTo>
                  <a:lnTo>
                    <a:pt x="0" y="67706"/>
                  </a:lnTo>
                  <a:lnTo>
                    <a:pt x="25797" y="67706"/>
                  </a:lnTo>
                  <a:lnTo>
                    <a:pt x="25797" y="66197"/>
                  </a:lnTo>
                  <a:lnTo>
                    <a:pt x="21907" y="65881"/>
                  </a:lnTo>
                  <a:lnTo>
                    <a:pt x="19288" y="65166"/>
                  </a:lnTo>
                  <a:lnTo>
                    <a:pt x="17780" y="63974"/>
                  </a:lnTo>
                  <a:lnTo>
                    <a:pt x="16907" y="62308"/>
                  </a:lnTo>
                  <a:lnTo>
                    <a:pt x="16590" y="60086"/>
                  </a:lnTo>
                  <a:lnTo>
                    <a:pt x="16510" y="57387"/>
                  </a:lnTo>
                  <a:lnTo>
                    <a:pt x="16510" y="26272"/>
                  </a:lnTo>
                  <a:lnTo>
                    <a:pt x="28654" y="26272"/>
                  </a:lnTo>
                  <a:lnTo>
                    <a:pt x="28654" y="23097"/>
                  </a:lnTo>
                  <a:lnTo>
                    <a:pt x="16430" y="23097"/>
                  </a:lnTo>
                  <a:lnTo>
                    <a:pt x="16430" y="11587"/>
                  </a:lnTo>
                  <a:lnTo>
                    <a:pt x="16827" y="7698"/>
                  </a:lnTo>
                  <a:lnTo>
                    <a:pt x="17383" y="5872"/>
                  </a:lnTo>
                  <a:lnTo>
                    <a:pt x="18415" y="4285"/>
                  </a:lnTo>
                  <a:lnTo>
                    <a:pt x="20082" y="3175"/>
                  </a:lnTo>
                  <a:lnTo>
                    <a:pt x="22383" y="2777"/>
                  </a:lnTo>
                  <a:lnTo>
                    <a:pt x="24447" y="3333"/>
                  </a:lnTo>
                  <a:lnTo>
                    <a:pt x="25955" y="4682"/>
                  </a:lnTo>
                  <a:lnTo>
                    <a:pt x="28496" y="8333"/>
                  </a:lnTo>
                  <a:lnTo>
                    <a:pt x="29923" y="9683"/>
                  </a:lnTo>
                  <a:lnTo>
                    <a:pt x="31671" y="10238"/>
                  </a:lnTo>
                  <a:lnTo>
                    <a:pt x="33258" y="9999"/>
                  </a:lnTo>
                  <a:lnTo>
                    <a:pt x="34607" y="9206"/>
                  </a:lnTo>
                  <a:lnTo>
                    <a:pt x="35560" y="7937"/>
                  </a:lnTo>
                  <a:lnTo>
                    <a:pt x="35957" y="6031"/>
                  </a:lnTo>
                  <a:lnTo>
                    <a:pt x="35163" y="3730"/>
                  </a:lnTo>
                  <a:lnTo>
                    <a:pt x="33098" y="1824"/>
                  </a:lnTo>
                  <a:lnTo>
                    <a:pt x="29923" y="555"/>
                  </a:lnTo>
                  <a:lnTo>
                    <a:pt x="26035" y="0"/>
                  </a:lnTo>
                  <a:close/>
                </a:path>
              </a:pathLst>
            </a:custGeom>
            <a:solidFill>
              <a:srgbClr val="000000"/>
            </a:solidFill>
          </p:spPr>
          <p:txBody>
            <a:bodyPr vert="horz" lIns="91440" tIns="45720" rIns="91440" bIns="45720" anchor="t"/>
            <a:lstStyle/>
            <a:p>
              <a:endParaRPr lang="en-IN"/>
            </a:p>
          </p:txBody>
        </p:sp>
        <p:sp>
          <p:nvSpPr>
            <p:cNvPr id="3441" name="Shape 8181"/>
            <p:cNvSpPr/>
            <p:nvPr/>
          </p:nvSpPr>
          <p:spPr>
            <a:xfrm>
              <a:off x="3041586" y="7155226"/>
              <a:ext cx="59927" cy="68342"/>
            </a:xfrm>
            <a:custGeom>
              <a:avLst/>
              <a:gdLst/>
              <a:ahLst/>
              <a:cxnLst/>
              <a:rect l="0" t="0" r="0" b="0"/>
              <a:pathLst>
                <a:path w="59927" h="68342">
                  <a:moveTo>
                    <a:pt x="33733" y="0"/>
                  </a:moveTo>
                  <a:lnTo>
                    <a:pt x="29447" y="238"/>
                  </a:lnTo>
                  <a:lnTo>
                    <a:pt x="25320" y="952"/>
                  </a:lnTo>
                  <a:lnTo>
                    <a:pt x="21271" y="2142"/>
                  </a:lnTo>
                  <a:lnTo>
                    <a:pt x="17382" y="3888"/>
                  </a:lnTo>
                  <a:lnTo>
                    <a:pt x="10477" y="8731"/>
                  </a:lnTo>
                  <a:lnTo>
                    <a:pt x="5000" y="15477"/>
                  </a:lnTo>
                  <a:lnTo>
                    <a:pt x="2936" y="19526"/>
                  </a:lnTo>
                  <a:lnTo>
                    <a:pt x="1348" y="23971"/>
                  </a:lnTo>
                  <a:lnTo>
                    <a:pt x="396" y="28813"/>
                  </a:lnTo>
                  <a:lnTo>
                    <a:pt x="0" y="34211"/>
                  </a:lnTo>
                  <a:lnTo>
                    <a:pt x="396" y="40004"/>
                  </a:lnTo>
                  <a:lnTo>
                    <a:pt x="1348" y="45243"/>
                  </a:lnTo>
                  <a:lnTo>
                    <a:pt x="2936" y="49926"/>
                  </a:lnTo>
                  <a:lnTo>
                    <a:pt x="5078" y="53975"/>
                  </a:lnTo>
                  <a:lnTo>
                    <a:pt x="7698" y="57467"/>
                  </a:lnTo>
                  <a:lnTo>
                    <a:pt x="10635" y="60483"/>
                  </a:lnTo>
                  <a:lnTo>
                    <a:pt x="13890" y="63023"/>
                  </a:lnTo>
                  <a:lnTo>
                    <a:pt x="17462" y="65007"/>
                  </a:lnTo>
                  <a:lnTo>
                    <a:pt x="25161" y="67548"/>
                  </a:lnTo>
                  <a:lnTo>
                    <a:pt x="33098" y="68342"/>
                  </a:lnTo>
                  <a:lnTo>
                    <a:pt x="39527" y="67786"/>
                  </a:lnTo>
                  <a:lnTo>
                    <a:pt x="45005" y="66436"/>
                  </a:lnTo>
                  <a:lnTo>
                    <a:pt x="49608" y="64373"/>
                  </a:lnTo>
                  <a:lnTo>
                    <a:pt x="53340" y="62151"/>
                  </a:lnTo>
                  <a:lnTo>
                    <a:pt x="56276" y="59848"/>
                  </a:lnTo>
                  <a:lnTo>
                    <a:pt x="58340" y="57863"/>
                  </a:lnTo>
                  <a:lnTo>
                    <a:pt x="59531" y="56356"/>
                  </a:lnTo>
                  <a:lnTo>
                    <a:pt x="59927" y="55801"/>
                  </a:lnTo>
                  <a:lnTo>
                    <a:pt x="58181" y="53975"/>
                  </a:lnTo>
                  <a:lnTo>
                    <a:pt x="56356" y="55721"/>
                  </a:lnTo>
                  <a:lnTo>
                    <a:pt x="53736" y="57863"/>
                  </a:lnTo>
                  <a:lnTo>
                    <a:pt x="50402" y="60086"/>
                  </a:lnTo>
                  <a:lnTo>
                    <a:pt x="46275" y="62071"/>
                  </a:lnTo>
                  <a:lnTo>
                    <a:pt x="41433" y="63419"/>
                  </a:lnTo>
                  <a:lnTo>
                    <a:pt x="35797" y="63976"/>
                  </a:lnTo>
                  <a:lnTo>
                    <a:pt x="29685" y="63182"/>
                  </a:lnTo>
                  <a:lnTo>
                    <a:pt x="23971" y="60960"/>
                  </a:lnTo>
                  <a:lnTo>
                    <a:pt x="18970" y="57069"/>
                  </a:lnTo>
                  <a:lnTo>
                    <a:pt x="15081" y="51435"/>
                  </a:lnTo>
                  <a:lnTo>
                    <a:pt x="13572" y="47942"/>
                  </a:lnTo>
                  <a:lnTo>
                    <a:pt x="12461" y="43894"/>
                  </a:lnTo>
                  <a:lnTo>
                    <a:pt x="11746" y="39369"/>
                  </a:lnTo>
                  <a:lnTo>
                    <a:pt x="11508" y="34369"/>
                  </a:lnTo>
                  <a:lnTo>
                    <a:pt x="11746" y="29448"/>
                  </a:lnTo>
                  <a:lnTo>
                    <a:pt x="12302" y="25082"/>
                  </a:lnTo>
                  <a:lnTo>
                    <a:pt x="13096" y="21351"/>
                  </a:lnTo>
                  <a:lnTo>
                    <a:pt x="14207" y="18256"/>
                  </a:lnTo>
                  <a:lnTo>
                    <a:pt x="16827" y="13413"/>
                  </a:lnTo>
                  <a:lnTo>
                    <a:pt x="19763" y="10001"/>
                  </a:lnTo>
                  <a:lnTo>
                    <a:pt x="23097" y="7302"/>
                  </a:lnTo>
                  <a:lnTo>
                    <a:pt x="26907" y="5476"/>
                  </a:lnTo>
                  <a:lnTo>
                    <a:pt x="30796" y="4365"/>
                  </a:lnTo>
                  <a:lnTo>
                    <a:pt x="34607" y="3968"/>
                  </a:lnTo>
                  <a:lnTo>
                    <a:pt x="38972" y="4365"/>
                  </a:lnTo>
                  <a:lnTo>
                    <a:pt x="42782" y="5397"/>
                  </a:lnTo>
                  <a:lnTo>
                    <a:pt x="46196" y="7063"/>
                  </a:lnTo>
                  <a:lnTo>
                    <a:pt x="49132" y="9286"/>
                  </a:lnTo>
                  <a:lnTo>
                    <a:pt x="53657" y="15081"/>
                  </a:lnTo>
                  <a:lnTo>
                    <a:pt x="56435" y="22305"/>
                  </a:lnTo>
                  <a:lnTo>
                    <a:pt x="58657" y="22305"/>
                  </a:lnTo>
                  <a:lnTo>
                    <a:pt x="57784" y="0"/>
                  </a:lnTo>
                  <a:lnTo>
                    <a:pt x="55721" y="0"/>
                  </a:lnTo>
                  <a:lnTo>
                    <a:pt x="54688" y="1904"/>
                  </a:lnTo>
                  <a:lnTo>
                    <a:pt x="53260" y="2857"/>
                  </a:lnTo>
                  <a:lnTo>
                    <a:pt x="51116" y="3255"/>
                  </a:lnTo>
                  <a:lnTo>
                    <a:pt x="49688" y="3016"/>
                  </a:lnTo>
                  <a:lnTo>
                    <a:pt x="47625" y="2461"/>
                  </a:lnTo>
                  <a:lnTo>
                    <a:pt x="44926" y="1667"/>
                  </a:lnTo>
                  <a:lnTo>
                    <a:pt x="41671" y="873"/>
                  </a:lnTo>
                  <a:lnTo>
                    <a:pt x="37940" y="317"/>
                  </a:lnTo>
                  <a:lnTo>
                    <a:pt x="33733" y="0"/>
                  </a:lnTo>
                  <a:close/>
                </a:path>
              </a:pathLst>
            </a:custGeom>
            <a:solidFill>
              <a:srgbClr val="000000"/>
            </a:solidFill>
          </p:spPr>
          <p:txBody>
            <a:bodyPr vert="horz" lIns="91440" tIns="45720" rIns="91440" bIns="45720" anchor="t"/>
            <a:lstStyle/>
            <a:p>
              <a:endParaRPr lang="en-IN"/>
            </a:p>
          </p:txBody>
        </p:sp>
        <p:sp>
          <p:nvSpPr>
            <p:cNvPr id="3442" name="Shape 8182"/>
            <p:cNvSpPr/>
            <p:nvPr/>
          </p:nvSpPr>
          <p:spPr>
            <a:xfrm>
              <a:off x="3756357" y="7164832"/>
              <a:ext cx="26352" cy="58339"/>
            </a:xfrm>
            <a:custGeom>
              <a:avLst/>
              <a:gdLst/>
              <a:ahLst/>
              <a:cxnLst/>
              <a:rect l="0" t="0" r="0" b="0"/>
              <a:pathLst>
                <a:path w="26352" h="58339">
                  <a:moveTo>
                    <a:pt x="13256" y="0"/>
                  </a:moveTo>
                  <a:lnTo>
                    <a:pt x="10874" y="3412"/>
                  </a:lnTo>
                  <a:lnTo>
                    <a:pt x="8811" y="6111"/>
                  </a:lnTo>
                  <a:lnTo>
                    <a:pt x="4366" y="11271"/>
                  </a:lnTo>
                  <a:lnTo>
                    <a:pt x="1349" y="13652"/>
                  </a:lnTo>
                  <a:lnTo>
                    <a:pt x="397" y="14446"/>
                  </a:lnTo>
                  <a:lnTo>
                    <a:pt x="0" y="15239"/>
                  </a:lnTo>
                  <a:lnTo>
                    <a:pt x="397" y="15953"/>
                  </a:lnTo>
                  <a:lnTo>
                    <a:pt x="5636" y="15953"/>
                  </a:lnTo>
                  <a:lnTo>
                    <a:pt x="5636" y="45798"/>
                  </a:lnTo>
                  <a:lnTo>
                    <a:pt x="5873" y="49132"/>
                  </a:lnTo>
                  <a:lnTo>
                    <a:pt x="6350" y="51910"/>
                  </a:lnTo>
                  <a:lnTo>
                    <a:pt x="7223" y="54133"/>
                  </a:lnTo>
                  <a:lnTo>
                    <a:pt x="8334" y="55799"/>
                  </a:lnTo>
                  <a:lnTo>
                    <a:pt x="11192" y="57783"/>
                  </a:lnTo>
                  <a:lnTo>
                    <a:pt x="14763" y="58339"/>
                  </a:lnTo>
                  <a:lnTo>
                    <a:pt x="18097" y="57705"/>
                  </a:lnTo>
                  <a:lnTo>
                    <a:pt x="21351" y="56196"/>
                  </a:lnTo>
                  <a:lnTo>
                    <a:pt x="24129" y="53814"/>
                  </a:lnTo>
                  <a:lnTo>
                    <a:pt x="26352" y="50800"/>
                  </a:lnTo>
                  <a:lnTo>
                    <a:pt x="25003" y="49767"/>
                  </a:lnTo>
                  <a:lnTo>
                    <a:pt x="22781" y="51989"/>
                  </a:lnTo>
                  <a:lnTo>
                    <a:pt x="18969" y="53181"/>
                  </a:lnTo>
                  <a:lnTo>
                    <a:pt x="16906" y="52703"/>
                  </a:lnTo>
                  <a:lnTo>
                    <a:pt x="15398" y="51593"/>
                  </a:lnTo>
                  <a:lnTo>
                    <a:pt x="14128" y="47941"/>
                  </a:lnTo>
                  <a:lnTo>
                    <a:pt x="13970" y="44289"/>
                  </a:lnTo>
                  <a:lnTo>
                    <a:pt x="13970" y="15953"/>
                  </a:lnTo>
                  <a:lnTo>
                    <a:pt x="23971" y="15953"/>
                  </a:lnTo>
                  <a:lnTo>
                    <a:pt x="23971" y="12778"/>
                  </a:lnTo>
                  <a:lnTo>
                    <a:pt x="13970" y="12778"/>
                  </a:lnTo>
                  <a:lnTo>
                    <a:pt x="13970"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3443" name="Shape 8183"/>
            <p:cNvSpPr/>
            <p:nvPr/>
          </p:nvSpPr>
          <p:spPr>
            <a:xfrm>
              <a:off x="3476005" y="7164832"/>
              <a:ext cx="26352" cy="58339"/>
            </a:xfrm>
            <a:custGeom>
              <a:avLst/>
              <a:gdLst/>
              <a:ahLst/>
              <a:cxnLst/>
              <a:rect l="0" t="0" r="0" b="0"/>
              <a:pathLst>
                <a:path w="26352" h="58339">
                  <a:moveTo>
                    <a:pt x="13256" y="0"/>
                  </a:moveTo>
                  <a:lnTo>
                    <a:pt x="10874" y="3412"/>
                  </a:lnTo>
                  <a:lnTo>
                    <a:pt x="8890" y="6111"/>
                  </a:lnTo>
                  <a:lnTo>
                    <a:pt x="4365" y="11271"/>
                  </a:lnTo>
                  <a:lnTo>
                    <a:pt x="1349" y="13652"/>
                  </a:lnTo>
                  <a:lnTo>
                    <a:pt x="396" y="14446"/>
                  </a:lnTo>
                  <a:lnTo>
                    <a:pt x="0" y="15239"/>
                  </a:lnTo>
                  <a:lnTo>
                    <a:pt x="396" y="15953"/>
                  </a:lnTo>
                  <a:lnTo>
                    <a:pt x="5634" y="15953"/>
                  </a:lnTo>
                  <a:lnTo>
                    <a:pt x="5634" y="45798"/>
                  </a:lnTo>
                  <a:lnTo>
                    <a:pt x="5873" y="49132"/>
                  </a:lnTo>
                  <a:lnTo>
                    <a:pt x="6350" y="51910"/>
                  </a:lnTo>
                  <a:lnTo>
                    <a:pt x="7222" y="54133"/>
                  </a:lnTo>
                  <a:lnTo>
                    <a:pt x="8333" y="55799"/>
                  </a:lnTo>
                  <a:lnTo>
                    <a:pt x="11191" y="57783"/>
                  </a:lnTo>
                  <a:lnTo>
                    <a:pt x="14763" y="58339"/>
                  </a:lnTo>
                  <a:lnTo>
                    <a:pt x="18177" y="57705"/>
                  </a:lnTo>
                  <a:lnTo>
                    <a:pt x="21352" y="56196"/>
                  </a:lnTo>
                  <a:lnTo>
                    <a:pt x="24129" y="53814"/>
                  </a:lnTo>
                  <a:lnTo>
                    <a:pt x="26352" y="50800"/>
                  </a:lnTo>
                  <a:lnTo>
                    <a:pt x="25082" y="49767"/>
                  </a:lnTo>
                  <a:lnTo>
                    <a:pt x="22860" y="51989"/>
                  </a:lnTo>
                  <a:lnTo>
                    <a:pt x="21193" y="52783"/>
                  </a:lnTo>
                  <a:lnTo>
                    <a:pt x="19050" y="53181"/>
                  </a:lnTo>
                  <a:lnTo>
                    <a:pt x="16907" y="52703"/>
                  </a:lnTo>
                  <a:lnTo>
                    <a:pt x="15477" y="51593"/>
                  </a:lnTo>
                  <a:lnTo>
                    <a:pt x="14604" y="49926"/>
                  </a:lnTo>
                  <a:lnTo>
                    <a:pt x="14128" y="47941"/>
                  </a:lnTo>
                  <a:lnTo>
                    <a:pt x="13970" y="44289"/>
                  </a:lnTo>
                  <a:lnTo>
                    <a:pt x="13970" y="15953"/>
                  </a:lnTo>
                  <a:lnTo>
                    <a:pt x="23971" y="15953"/>
                  </a:lnTo>
                  <a:lnTo>
                    <a:pt x="23971" y="12778"/>
                  </a:lnTo>
                  <a:lnTo>
                    <a:pt x="13970" y="12778"/>
                  </a:lnTo>
                  <a:lnTo>
                    <a:pt x="13970" y="1268"/>
                  </a:lnTo>
                  <a:lnTo>
                    <a:pt x="13890" y="316"/>
                  </a:lnTo>
                  <a:lnTo>
                    <a:pt x="13256" y="0"/>
                  </a:lnTo>
                  <a:close/>
                </a:path>
              </a:pathLst>
            </a:custGeom>
            <a:solidFill>
              <a:srgbClr val="000000"/>
            </a:solidFill>
          </p:spPr>
          <p:txBody>
            <a:bodyPr vert="horz" lIns="91440" tIns="45720" rIns="91440" bIns="45720" anchor="t"/>
            <a:lstStyle/>
            <a:p>
              <a:endParaRPr lang="en-IN"/>
            </a:p>
          </p:txBody>
        </p:sp>
        <p:sp>
          <p:nvSpPr>
            <p:cNvPr id="3444" name="Shape 8184"/>
            <p:cNvSpPr/>
            <p:nvPr/>
          </p:nvSpPr>
          <p:spPr>
            <a:xfrm>
              <a:off x="4463192" y="7176658"/>
              <a:ext cx="43735" cy="46513"/>
            </a:xfrm>
            <a:custGeom>
              <a:avLst/>
              <a:gdLst/>
              <a:ahLst/>
              <a:cxnLst/>
              <a:rect l="0" t="0" r="0" b="0"/>
              <a:pathLst>
                <a:path w="43735" h="46513">
                  <a:moveTo>
                    <a:pt x="21431" y="0"/>
                  </a:moveTo>
                  <a:lnTo>
                    <a:pt x="20637" y="2698"/>
                  </a:lnTo>
                  <a:lnTo>
                    <a:pt x="24843" y="3571"/>
                  </a:lnTo>
                  <a:lnTo>
                    <a:pt x="28336" y="6032"/>
                  </a:lnTo>
                  <a:lnTo>
                    <a:pt x="31115" y="9683"/>
                  </a:lnTo>
                  <a:lnTo>
                    <a:pt x="33177" y="14367"/>
                  </a:lnTo>
                  <a:lnTo>
                    <a:pt x="34447" y="19843"/>
                  </a:lnTo>
                  <a:lnTo>
                    <a:pt x="34845" y="25796"/>
                  </a:lnTo>
                  <a:lnTo>
                    <a:pt x="34290" y="32067"/>
                  </a:lnTo>
                  <a:lnTo>
                    <a:pt x="32860" y="36751"/>
                  </a:lnTo>
                  <a:lnTo>
                    <a:pt x="30876" y="40083"/>
                  </a:lnTo>
                  <a:lnTo>
                    <a:pt x="28336" y="42227"/>
                  </a:lnTo>
                  <a:lnTo>
                    <a:pt x="25716" y="43417"/>
                  </a:lnTo>
                  <a:lnTo>
                    <a:pt x="23097" y="43736"/>
                  </a:lnTo>
                  <a:lnTo>
                    <a:pt x="19050" y="42942"/>
                  </a:lnTo>
                  <a:lnTo>
                    <a:pt x="15875" y="40798"/>
                  </a:lnTo>
                  <a:lnTo>
                    <a:pt x="13413" y="37544"/>
                  </a:lnTo>
                  <a:lnTo>
                    <a:pt x="11588" y="33654"/>
                  </a:lnTo>
                  <a:lnTo>
                    <a:pt x="10318" y="29448"/>
                  </a:lnTo>
                  <a:lnTo>
                    <a:pt x="9525" y="25241"/>
                  </a:lnTo>
                  <a:lnTo>
                    <a:pt x="9127" y="21351"/>
                  </a:lnTo>
                  <a:lnTo>
                    <a:pt x="8968" y="18176"/>
                  </a:lnTo>
                  <a:lnTo>
                    <a:pt x="9207" y="14526"/>
                  </a:lnTo>
                  <a:lnTo>
                    <a:pt x="9841" y="11429"/>
                  </a:lnTo>
                  <a:lnTo>
                    <a:pt x="12382" y="6588"/>
                  </a:lnTo>
                  <a:lnTo>
                    <a:pt x="16191" y="3651"/>
                  </a:lnTo>
                  <a:lnTo>
                    <a:pt x="18335" y="2936"/>
                  </a:lnTo>
                  <a:lnTo>
                    <a:pt x="20637" y="2698"/>
                  </a:lnTo>
                  <a:lnTo>
                    <a:pt x="21431" y="0"/>
                  </a:lnTo>
                  <a:lnTo>
                    <a:pt x="15240" y="793"/>
                  </a:lnTo>
                  <a:lnTo>
                    <a:pt x="10001" y="3255"/>
                  </a:lnTo>
                  <a:lnTo>
                    <a:pt x="5793" y="6905"/>
                  </a:lnTo>
                  <a:lnTo>
                    <a:pt x="2618" y="11588"/>
                  </a:lnTo>
                  <a:lnTo>
                    <a:pt x="634" y="16986"/>
                  </a:lnTo>
                  <a:lnTo>
                    <a:pt x="0" y="22938"/>
                  </a:lnTo>
                  <a:lnTo>
                    <a:pt x="713" y="29288"/>
                  </a:lnTo>
                  <a:lnTo>
                    <a:pt x="2777" y="35005"/>
                  </a:lnTo>
                  <a:lnTo>
                    <a:pt x="6111" y="39687"/>
                  </a:lnTo>
                  <a:lnTo>
                    <a:pt x="10477" y="43338"/>
                  </a:lnTo>
                  <a:lnTo>
                    <a:pt x="15715" y="45640"/>
                  </a:lnTo>
                  <a:lnTo>
                    <a:pt x="21747" y="46513"/>
                  </a:lnTo>
                  <a:lnTo>
                    <a:pt x="28575" y="45402"/>
                  </a:lnTo>
                  <a:lnTo>
                    <a:pt x="34131" y="42544"/>
                  </a:lnTo>
                  <a:lnTo>
                    <a:pt x="38337" y="38417"/>
                  </a:lnTo>
                  <a:lnTo>
                    <a:pt x="41354" y="33417"/>
                  </a:lnTo>
                  <a:lnTo>
                    <a:pt x="43178" y="28019"/>
                  </a:lnTo>
                  <a:lnTo>
                    <a:pt x="43735" y="22938"/>
                  </a:lnTo>
                  <a:lnTo>
                    <a:pt x="43258" y="17779"/>
                  </a:lnTo>
                  <a:lnTo>
                    <a:pt x="42068" y="13255"/>
                  </a:lnTo>
                  <a:lnTo>
                    <a:pt x="40163" y="9366"/>
                  </a:lnTo>
                  <a:lnTo>
                    <a:pt x="37465" y="6032"/>
                  </a:lnTo>
                  <a:lnTo>
                    <a:pt x="34131" y="3413"/>
                  </a:lnTo>
                  <a:lnTo>
                    <a:pt x="30400"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445" name="Shape 8185"/>
            <p:cNvSpPr/>
            <p:nvPr/>
          </p:nvSpPr>
          <p:spPr>
            <a:xfrm>
              <a:off x="4289440" y="7176658"/>
              <a:ext cx="39528" cy="46513"/>
            </a:xfrm>
            <a:custGeom>
              <a:avLst/>
              <a:gdLst/>
              <a:ahLst/>
              <a:cxnLst/>
              <a:rect l="0" t="0" r="0" b="0"/>
              <a:pathLst>
                <a:path w="39528" h="46513">
                  <a:moveTo>
                    <a:pt x="20241" y="0"/>
                  </a:moveTo>
                  <a:lnTo>
                    <a:pt x="18097" y="3492"/>
                  </a:lnTo>
                  <a:lnTo>
                    <a:pt x="21431" y="4048"/>
                  </a:lnTo>
                  <a:lnTo>
                    <a:pt x="23892" y="5476"/>
                  </a:lnTo>
                  <a:lnTo>
                    <a:pt x="25479" y="7461"/>
                  </a:lnTo>
                  <a:lnTo>
                    <a:pt x="26511" y="9842"/>
                  </a:lnTo>
                  <a:lnTo>
                    <a:pt x="27542" y="14922"/>
                  </a:lnTo>
                  <a:lnTo>
                    <a:pt x="7143" y="14922"/>
                  </a:lnTo>
                  <a:lnTo>
                    <a:pt x="7858" y="11986"/>
                  </a:lnTo>
                  <a:lnTo>
                    <a:pt x="8731" y="9444"/>
                  </a:lnTo>
                  <a:lnTo>
                    <a:pt x="9842" y="7461"/>
                  </a:lnTo>
                  <a:lnTo>
                    <a:pt x="11192" y="5952"/>
                  </a:lnTo>
                  <a:lnTo>
                    <a:pt x="14367" y="4127"/>
                  </a:lnTo>
                  <a:lnTo>
                    <a:pt x="18097" y="3492"/>
                  </a:lnTo>
                  <a:lnTo>
                    <a:pt x="20241" y="0"/>
                  </a:lnTo>
                  <a:lnTo>
                    <a:pt x="15954" y="476"/>
                  </a:lnTo>
                  <a:lnTo>
                    <a:pt x="11509" y="2222"/>
                  </a:lnTo>
                  <a:lnTo>
                    <a:pt x="7223" y="5238"/>
                  </a:lnTo>
                  <a:lnTo>
                    <a:pt x="3572" y="9842"/>
                  </a:lnTo>
                  <a:lnTo>
                    <a:pt x="1030" y="16113"/>
                  </a:lnTo>
                  <a:lnTo>
                    <a:pt x="0" y="24367"/>
                  </a:lnTo>
                  <a:lnTo>
                    <a:pt x="397" y="29368"/>
                  </a:lnTo>
                  <a:lnTo>
                    <a:pt x="1348" y="33733"/>
                  </a:lnTo>
                  <a:lnTo>
                    <a:pt x="2936" y="37464"/>
                  </a:lnTo>
                  <a:lnTo>
                    <a:pt x="5159" y="40639"/>
                  </a:lnTo>
                  <a:lnTo>
                    <a:pt x="7858" y="43179"/>
                  </a:lnTo>
                  <a:lnTo>
                    <a:pt x="11033" y="45005"/>
                  </a:lnTo>
                  <a:lnTo>
                    <a:pt x="14604" y="46117"/>
                  </a:lnTo>
                  <a:lnTo>
                    <a:pt x="18573" y="46513"/>
                  </a:lnTo>
                  <a:lnTo>
                    <a:pt x="23494" y="45878"/>
                  </a:lnTo>
                  <a:lnTo>
                    <a:pt x="27702" y="44369"/>
                  </a:lnTo>
                  <a:lnTo>
                    <a:pt x="31193" y="42068"/>
                  </a:lnTo>
                  <a:lnTo>
                    <a:pt x="34052" y="39369"/>
                  </a:lnTo>
                  <a:lnTo>
                    <a:pt x="37861" y="33892"/>
                  </a:lnTo>
                  <a:lnTo>
                    <a:pt x="38973" y="31591"/>
                  </a:lnTo>
                  <a:lnTo>
                    <a:pt x="39528" y="30003"/>
                  </a:lnTo>
                  <a:lnTo>
                    <a:pt x="37941" y="29288"/>
                  </a:lnTo>
                  <a:lnTo>
                    <a:pt x="36671" y="31273"/>
                  </a:lnTo>
                  <a:lnTo>
                    <a:pt x="34925" y="33576"/>
                  </a:lnTo>
                  <a:lnTo>
                    <a:pt x="32702" y="35877"/>
                  </a:lnTo>
                  <a:lnTo>
                    <a:pt x="30003" y="37782"/>
                  </a:lnTo>
                  <a:lnTo>
                    <a:pt x="26669" y="39132"/>
                  </a:lnTo>
                  <a:lnTo>
                    <a:pt x="22622" y="39687"/>
                  </a:lnTo>
                  <a:lnTo>
                    <a:pt x="19287" y="39290"/>
                  </a:lnTo>
                  <a:lnTo>
                    <a:pt x="15875" y="38019"/>
                  </a:lnTo>
                  <a:lnTo>
                    <a:pt x="12779" y="35480"/>
                  </a:lnTo>
                  <a:lnTo>
                    <a:pt x="10080" y="31511"/>
                  </a:lnTo>
                  <a:lnTo>
                    <a:pt x="8968" y="28892"/>
                  </a:lnTo>
                  <a:lnTo>
                    <a:pt x="8017" y="25796"/>
                  </a:lnTo>
                  <a:lnTo>
                    <a:pt x="7302" y="22225"/>
                  </a:lnTo>
                  <a:lnTo>
                    <a:pt x="6905" y="18097"/>
                  </a:lnTo>
                  <a:lnTo>
                    <a:pt x="37703" y="18097"/>
                  </a:lnTo>
                  <a:lnTo>
                    <a:pt x="36988" y="13652"/>
                  </a:lnTo>
                  <a:lnTo>
                    <a:pt x="35877" y="9842"/>
                  </a:lnTo>
                  <a:lnTo>
                    <a:pt x="34211" y="6667"/>
                  </a:lnTo>
                  <a:lnTo>
                    <a:pt x="32067" y="4207"/>
                  </a:lnTo>
                  <a:lnTo>
                    <a:pt x="29605" y="2301"/>
                  </a:lnTo>
                  <a:lnTo>
                    <a:pt x="26748" y="95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3446" name="Shape 8186"/>
            <p:cNvSpPr/>
            <p:nvPr/>
          </p:nvSpPr>
          <p:spPr>
            <a:xfrm>
              <a:off x="4024010" y="7176658"/>
              <a:ext cx="39528" cy="46513"/>
            </a:xfrm>
            <a:custGeom>
              <a:avLst/>
              <a:gdLst/>
              <a:ahLst/>
              <a:cxnLst/>
              <a:rect l="0" t="0" r="0" b="0"/>
              <a:pathLst>
                <a:path w="39528" h="46513">
                  <a:moveTo>
                    <a:pt x="20161" y="0"/>
                  </a:moveTo>
                  <a:lnTo>
                    <a:pt x="18017" y="3492"/>
                  </a:lnTo>
                  <a:lnTo>
                    <a:pt x="21431" y="4048"/>
                  </a:lnTo>
                  <a:lnTo>
                    <a:pt x="23812" y="5476"/>
                  </a:lnTo>
                  <a:lnTo>
                    <a:pt x="25400" y="7461"/>
                  </a:lnTo>
                  <a:lnTo>
                    <a:pt x="26511" y="9842"/>
                  </a:lnTo>
                  <a:lnTo>
                    <a:pt x="27542" y="14922"/>
                  </a:lnTo>
                  <a:lnTo>
                    <a:pt x="7143" y="14922"/>
                  </a:lnTo>
                  <a:lnTo>
                    <a:pt x="7858" y="11986"/>
                  </a:lnTo>
                  <a:lnTo>
                    <a:pt x="8731" y="9444"/>
                  </a:lnTo>
                  <a:lnTo>
                    <a:pt x="9842" y="7461"/>
                  </a:lnTo>
                  <a:lnTo>
                    <a:pt x="11112" y="5952"/>
                  </a:lnTo>
                  <a:lnTo>
                    <a:pt x="14287" y="4127"/>
                  </a:lnTo>
                  <a:lnTo>
                    <a:pt x="18017" y="3492"/>
                  </a:lnTo>
                  <a:lnTo>
                    <a:pt x="20161" y="0"/>
                  </a:lnTo>
                  <a:lnTo>
                    <a:pt x="15954" y="476"/>
                  </a:lnTo>
                  <a:lnTo>
                    <a:pt x="11430" y="2222"/>
                  </a:lnTo>
                  <a:lnTo>
                    <a:pt x="7143" y="5238"/>
                  </a:lnTo>
                  <a:lnTo>
                    <a:pt x="3492" y="9842"/>
                  </a:lnTo>
                  <a:lnTo>
                    <a:pt x="952" y="16113"/>
                  </a:lnTo>
                  <a:lnTo>
                    <a:pt x="0" y="24367"/>
                  </a:lnTo>
                  <a:lnTo>
                    <a:pt x="397" y="29368"/>
                  </a:lnTo>
                  <a:lnTo>
                    <a:pt x="1348" y="33733"/>
                  </a:lnTo>
                  <a:lnTo>
                    <a:pt x="2857" y="37464"/>
                  </a:lnTo>
                  <a:lnTo>
                    <a:pt x="5080" y="40639"/>
                  </a:lnTo>
                  <a:lnTo>
                    <a:pt x="7778" y="43179"/>
                  </a:lnTo>
                  <a:lnTo>
                    <a:pt x="10953" y="45005"/>
                  </a:lnTo>
                  <a:lnTo>
                    <a:pt x="14526" y="46117"/>
                  </a:lnTo>
                  <a:lnTo>
                    <a:pt x="18494" y="46513"/>
                  </a:lnTo>
                  <a:lnTo>
                    <a:pt x="23495" y="45878"/>
                  </a:lnTo>
                  <a:lnTo>
                    <a:pt x="27702" y="44369"/>
                  </a:lnTo>
                  <a:lnTo>
                    <a:pt x="31194" y="42068"/>
                  </a:lnTo>
                  <a:lnTo>
                    <a:pt x="33972" y="39369"/>
                  </a:lnTo>
                  <a:lnTo>
                    <a:pt x="36195" y="36592"/>
                  </a:lnTo>
                  <a:lnTo>
                    <a:pt x="37782" y="33892"/>
                  </a:lnTo>
                  <a:lnTo>
                    <a:pt x="38893" y="31591"/>
                  </a:lnTo>
                  <a:lnTo>
                    <a:pt x="39528" y="30003"/>
                  </a:lnTo>
                  <a:lnTo>
                    <a:pt x="37941" y="29288"/>
                  </a:lnTo>
                  <a:lnTo>
                    <a:pt x="34925" y="33576"/>
                  </a:lnTo>
                  <a:lnTo>
                    <a:pt x="32702" y="35877"/>
                  </a:lnTo>
                  <a:lnTo>
                    <a:pt x="29923" y="37782"/>
                  </a:lnTo>
                  <a:lnTo>
                    <a:pt x="26591" y="39132"/>
                  </a:lnTo>
                  <a:lnTo>
                    <a:pt x="22542" y="39687"/>
                  </a:lnTo>
                  <a:lnTo>
                    <a:pt x="19208" y="39290"/>
                  </a:lnTo>
                  <a:lnTo>
                    <a:pt x="15875" y="38019"/>
                  </a:lnTo>
                  <a:lnTo>
                    <a:pt x="12700" y="35480"/>
                  </a:lnTo>
                  <a:lnTo>
                    <a:pt x="10001" y="31511"/>
                  </a:lnTo>
                  <a:lnTo>
                    <a:pt x="8890" y="28892"/>
                  </a:lnTo>
                  <a:lnTo>
                    <a:pt x="7937" y="25796"/>
                  </a:lnTo>
                  <a:lnTo>
                    <a:pt x="7302" y="22225"/>
                  </a:lnTo>
                  <a:lnTo>
                    <a:pt x="6826" y="18097"/>
                  </a:lnTo>
                  <a:lnTo>
                    <a:pt x="37624" y="18097"/>
                  </a:lnTo>
                  <a:lnTo>
                    <a:pt x="36988" y="13652"/>
                  </a:lnTo>
                  <a:lnTo>
                    <a:pt x="35797" y="9842"/>
                  </a:lnTo>
                  <a:lnTo>
                    <a:pt x="34131" y="6667"/>
                  </a:lnTo>
                  <a:lnTo>
                    <a:pt x="32067" y="4207"/>
                  </a:lnTo>
                  <a:lnTo>
                    <a:pt x="29527" y="2301"/>
                  </a:lnTo>
                  <a:lnTo>
                    <a:pt x="26748" y="95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3447" name="Shape 8187"/>
            <p:cNvSpPr/>
            <p:nvPr/>
          </p:nvSpPr>
          <p:spPr>
            <a:xfrm>
              <a:off x="3975830" y="7176658"/>
              <a:ext cx="43735" cy="46513"/>
            </a:xfrm>
            <a:custGeom>
              <a:avLst/>
              <a:gdLst/>
              <a:ahLst/>
              <a:cxnLst/>
              <a:rect l="0" t="0" r="0" b="0"/>
              <a:pathLst>
                <a:path w="43735" h="46513">
                  <a:moveTo>
                    <a:pt x="21431" y="0"/>
                  </a:moveTo>
                  <a:lnTo>
                    <a:pt x="20637" y="2698"/>
                  </a:lnTo>
                  <a:lnTo>
                    <a:pt x="24843" y="3571"/>
                  </a:lnTo>
                  <a:lnTo>
                    <a:pt x="28336" y="6032"/>
                  </a:lnTo>
                  <a:lnTo>
                    <a:pt x="31115" y="9683"/>
                  </a:lnTo>
                  <a:lnTo>
                    <a:pt x="33177" y="14367"/>
                  </a:lnTo>
                  <a:lnTo>
                    <a:pt x="34368" y="19843"/>
                  </a:lnTo>
                  <a:lnTo>
                    <a:pt x="34765" y="25796"/>
                  </a:lnTo>
                  <a:lnTo>
                    <a:pt x="34290" y="32067"/>
                  </a:lnTo>
                  <a:lnTo>
                    <a:pt x="32860" y="36751"/>
                  </a:lnTo>
                  <a:lnTo>
                    <a:pt x="30876" y="40083"/>
                  </a:lnTo>
                  <a:lnTo>
                    <a:pt x="28336" y="42227"/>
                  </a:lnTo>
                  <a:lnTo>
                    <a:pt x="25716" y="43417"/>
                  </a:lnTo>
                  <a:lnTo>
                    <a:pt x="23097" y="43736"/>
                  </a:lnTo>
                  <a:lnTo>
                    <a:pt x="19050" y="42942"/>
                  </a:lnTo>
                  <a:lnTo>
                    <a:pt x="15875" y="40798"/>
                  </a:lnTo>
                  <a:lnTo>
                    <a:pt x="13413" y="37544"/>
                  </a:lnTo>
                  <a:lnTo>
                    <a:pt x="11588" y="33654"/>
                  </a:lnTo>
                  <a:lnTo>
                    <a:pt x="10318" y="29448"/>
                  </a:lnTo>
                  <a:lnTo>
                    <a:pt x="9525" y="25241"/>
                  </a:lnTo>
                  <a:lnTo>
                    <a:pt x="9127" y="21351"/>
                  </a:lnTo>
                  <a:lnTo>
                    <a:pt x="8968" y="18176"/>
                  </a:lnTo>
                  <a:lnTo>
                    <a:pt x="9207" y="14526"/>
                  </a:lnTo>
                  <a:lnTo>
                    <a:pt x="9841" y="11429"/>
                  </a:lnTo>
                  <a:lnTo>
                    <a:pt x="12382" y="6588"/>
                  </a:lnTo>
                  <a:lnTo>
                    <a:pt x="16191" y="3651"/>
                  </a:lnTo>
                  <a:lnTo>
                    <a:pt x="18335" y="2936"/>
                  </a:lnTo>
                  <a:lnTo>
                    <a:pt x="20637" y="2698"/>
                  </a:lnTo>
                  <a:lnTo>
                    <a:pt x="21431" y="0"/>
                  </a:lnTo>
                  <a:lnTo>
                    <a:pt x="15240" y="793"/>
                  </a:lnTo>
                  <a:lnTo>
                    <a:pt x="10001" y="3255"/>
                  </a:lnTo>
                  <a:lnTo>
                    <a:pt x="5715" y="6905"/>
                  </a:lnTo>
                  <a:lnTo>
                    <a:pt x="2618" y="11588"/>
                  </a:lnTo>
                  <a:lnTo>
                    <a:pt x="634" y="16986"/>
                  </a:lnTo>
                  <a:lnTo>
                    <a:pt x="0" y="22938"/>
                  </a:lnTo>
                  <a:lnTo>
                    <a:pt x="713" y="29288"/>
                  </a:lnTo>
                  <a:lnTo>
                    <a:pt x="2777" y="35005"/>
                  </a:lnTo>
                  <a:lnTo>
                    <a:pt x="6111" y="39687"/>
                  </a:lnTo>
                  <a:lnTo>
                    <a:pt x="10397" y="43338"/>
                  </a:lnTo>
                  <a:lnTo>
                    <a:pt x="15715" y="45640"/>
                  </a:lnTo>
                  <a:lnTo>
                    <a:pt x="21747" y="46513"/>
                  </a:lnTo>
                  <a:lnTo>
                    <a:pt x="28575" y="45402"/>
                  </a:lnTo>
                  <a:lnTo>
                    <a:pt x="34131" y="42544"/>
                  </a:lnTo>
                  <a:lnTo>
                    <a:pt x="38337" y="38417"/>
                  </a:lnTo>
                  <a:lnTo>
                    <a:pt x="41354" y="33417"/>
                  </a:lnTo>
                  <a:lnTo>
                    <a:pt x="43178" y="28019"/>
                  </a:lnTo>
                  <a:lnTo>
                    <a:pt x="43735" y="22938"/>
                  </a:lnTo>
                  <a:lnTo>
                    <a:pt x="43258" y="17779"/>
                  </a:lnTo>
                  <a:lnTo>
                    <a:pt x="42068" y="13255"/>
                  </a:lnTo>
                  <a:lnTo>
                    <a:pt x="40083" y="9366"/>
                  </a:lnTo>
                  <a:lnTo>
                    <a:pt x="37385" y="6032"/>
                  </a:lnTo>
                  <a:lnTo>
                    <a:pt x="34131" y="3413"/>
                  </a:lnTo>
                  <a:lnTo>
                    <a:pt x="30400"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448" name="Shape 8188"/>
            <p:cNvSpPr/>
            <p:nvPr/>
          </p:nvSpPr>
          <p:spPr>
            <a:xfrm>
              <a:off x="3827953" y="7176658"/>
              <a:ext cx="23495" cy="45561"/>
            </a:xfrm>
            <a:custGeom>
              <a:avLst/>
              <a:gdLst/>
              <a:ahLst/>
              <a:cxnLst/>
              <a:rect l="0" t="0" r="0" b="0"/>
              <a:pathLst>
                <a:path w="23495" h="45561">
                  <a:moveTo>
                    <a:pt x="15716" y="0"/>
                  </a:moveTo>
                  <a:lnTo>
                    <a:pt x="397" y="5397"/>
                  </a:lnTo>
                  <a:lnTo>
                    <a:pt x="397" y="6905"/>
                  </a:lnTo>
                  <a:lnTo>
                    <a:pt x="4366" y="6508"/>
                  </a:lnTo>
                  <a:lnTo>
                    <a:pt x="5635" y="6588"/>
                  </a:lnTo>
                  <a:lnTo>
                    <a:pt x="6667" y="7302"/>
                  </a:lnTo>
                  <a:lnTo>
                    <a:pt x="7541" y="9048"/>
                  </a:lnTo>
                  <a:lnTo>
                    <a:pt x="7858" y="12461"/>
                  </a:lnTo>
                  <a:lnTo>
                    <a:pt x="7858" y="35401"/>
                  </a:lnTo>
                  <a:lnTo>
                    <a:pt x="7698" y="38655"/>
                  </a:lnTo>
                  <a:lnTo>
                    <a:pt x="7143" y="41036"/>
                  </a:lnTo>
                  <a:lnTo>
                    <a:pt x="6191" y="42544"/>
                  </a:lnTo>
                  <a:lnTo>
                    <a:pt x="4762" y="43417"/>
                  </a:lnTo>
                  <a:lnTo>
                    <a:pt x="2778" y="43814"/>
                  </a:lnTo>
                  <a:lnTo>
                    <a:pt x="0" y="44052"/>
                  </a:lnTo>
                  <a:lnTo>
                    <a:pt x="0" y="45561"/>
                  </a:lnTo>
                  <a:lnTo>
                    <a:pt x="23495" y="45561"/>
                  </a:lnTo>
                  <a:lnTo>
                    <a:pt x="23495" y="44052"/>
                  </a:lnTo>
                  <a:lnTo>
                    <a:pt x="19447" y="43417"/>
                  </a:lnTo>
                  <a:lnTo>
                    <a:pt x="17223" y="41988"/>
                  </a:lnTo>
                  <a:lnTo>
                    <a:pt x="16351" y="39448"/>
                  </a:lnTo>
                  <a:lnTo>
                    <a:pt x="16113" y="35401"/>
                  </a:lnTo>
                  <a:lnTo>
                    <a:pt x="16113" y="238"/>
                  </a:lnTo>
                  <a:lnTo>
                    <a:pt x="15716" y="0"/>
                  </a:lnTo>
                  <a:close/>
                </a:path>
              </a:pathLst>
            </a:custGeom>
            <a:solidFill>
              <a:srgbClr val="000000"/>
            </a:solidFill>
          </p:spPr>
          <p:txBody>
            <a:bodyPr vert="horz" lIns="91440" tIns="45720" rIns="91440" bIns="45720" anchor="t"/>
            <a:lstStyle/>
            <a:p>
              <a:endParaRPr lang="en-IN"/>
            </a:p>
          </p:txBody>
        </p:sp>
        <p:sp>
          <p:nvSpPr>
            <p:cNvPr id="3449" name="Shape 8189"/>
            <p:cNvSpPr/>
            <p:nvPr/>
          </p:nvSpPr>
          <p:spPr>
            <a:xfrm>
              <a:off x="3786440" y="7176658"/>
              <a:ext cx="40164" cy="46513"/>
            </a:xfrm>
            <a:custGeom>
              <a:avLst/>
              <a:gdLst/>
              <a:ahLst/>
              <a:cxnLst/>
              <a:rect l="0" t="0" r="0" b="0"/>
              <a:pathLst>
                <a:path w="40164" h="46513">
                  <a:moveTo>
                    <a:pt x="18019" y="0"/>
                  </a:moveTo>
                  <a:lnTo>
                    <a:pt x="12860" y="476"/>
                  </a:lnTo>
                  <a:lnTo>
                    <a:pt x="8731" y="1904"/>
                  </a:lnTo>
                  <a:lnTo>
                    <a:pt x="5636" y="3968"/>
                  </a:lnTo>
                  <a:lnTo>
                    <a:pt x="3492" y="6350"/>
                  </a:lnTo>
                  <a:lnTo>
                    <a:pt x="2302" y="8731"/>
                  </a:lnTo>
                  <a:lnTo>
                    <a:pt x="1905" y="10953"/>
                  </a:lnTo>
                  <a:lnTo>
                    <a:pt x="2858" y="13732"/>
                  </a:lnTo>
                  <a:lnTo>
                    <a:pt x="4207" y="14842"/>
                  </a:lnTo>
                  <a:lnTo>
                    <a:pt x="6192" y="15319"/>
                  </a:lnTo>
                  <a:lnTo>
                    <a:pt x="7937" y="14922"/>
                  </a:lnTo>
                  <a:lnTo>
                    <a:pt x="9367" y="13890"/>
                  </a:lnTo>
                  <a:lnTo>
                    <a:pt x="10318" y="12541"/>
                  </a:lnTo>
                  <a:lnTo>
                    <a:pt x="10636" y="11032"/>
                  </a:lnTo>
                  <a:lnTo>
                    <a:pt x="10398" y="9286"/>
                  </a:lnTo>
                  <a:lnTo>
                    <a:pt x="10081" y="7223"/>
                  </a:lnTo>
                  <a:lnTo>
                    <a:pt x="10716" y="5158"/>
                  </a:lnTo>
                  <a:lnTo>
                    <a:pt x="12383" y="3651"/>
                  </a:lnTo>
                  <a:lnTo>
                    <a:pt x="14685" y="2619"/>
                  </a:lnTo>
                  <a:lnTo>
                    <a:pt x="17146" y="2301"/>
                  </a:lnTo>
                  <a:lnTo>
                    <a:pt x="19606" y="2619"/>
                  </a:lnTo>
                  <a:lnTo>
                    <a:pt x="22067" y="3810"/>
                  </a:lnTo>
                  <a:lnTo>
                    <a:pt x="23972" y="6269"/>
                  </a:lnTo>
                  <a:lnTo>
                    <a:pt x="24766" y="10557"/>
                  </a:lnTo>
                  <a:lnTo>
                    <a:pt x="24766" y="16588"/>
                  </a:lnTo>
                  <a:lnTo>
                    <a:pt x="24023" y="16881"/>
                  </a:lnTo>
                  <a:lnTo>
                    <a:pt x="24766" y="18969"/>
                  </a:lnTo>
                  <a:lnTo>
                    <a:pt x="24766" y="33337"/>
                  </a:lnTo>
                  <a:lnTo>
                    <a:pt x="24686" y="35242"/>
                  </a:lnTo>
                  <a:lnTo>
                    <a:pt x="24210" y="36751"/>
                  </a:lnTo>
                  <a:lnTo>
                    <a:pt x="23178" y="37861"/>
                  </a:lnTo>
                  <a:lnTo>
                    <a:pt x="21431" y="38973"/>
                  </a:lnTo>
                  <a:lnTo>
                    <a:pt x="18812" y="40004"/>
                  </a:lnTo>
                  <a:lnTo>
                    <a:pt x="15241" y="40798"/>
                  </a:lnTo>
                  <a:lnTo>
                    <a:pt x="12700" y="40242"/>
                  </a:lnTo>
                  <a:lnTo>
                    <a:pt x="10636" y="38655"/>
                  </a:lnTo>
                  <a:lnTo>
                    <a:pt x="9287" y="36194"/>
                  </a:lnTo>
                  <a:lnTo>
                    <a:pt x="8731" y="33019"/>
                  </a:lnTo>
                  <a:lnTo>
                    <a:pt x="8731" y="32861"/>
                  </a:lnTo>
                  <a:lnTo>
                    <a:pt x="8891" y="31036"/>
                  </a:lnTo>
                  <a:lnTo>
                    <a:pt x="9605" y="28892"/>
                  </a:lnTo>
                  <a:lnTo>
                    <a:pt x="11112" y="26511"/>
                  </a:lnTo>
                  <a:lnTo>
                    <a:pt x="13971" y="24051"/>
                  </a:lnTo>
                  <a:lnTo>
                    <a:pt x="15955" y="22780"/>
                  </a:lnTo>
                  <a:lnTo>
                    <a:pt x="18416" y="21511"/>
                  </a:lnTo>
                  <a:lnTo>
                    <a:pt x="24766" y="18969"/>
                  </a:lnTo>
                  <a:lnTo>
                    <a:pt x="24023" y="16881"/>
                  </a:lnTo>
                  <a:lnTo>
                    <a:pt x="17305" y="19526"/>
                  </a:lnTo>
                  <a:lnTo>
                    <a:pt x="11192" y="22305"/>
                  </a:lnTo>
                  <a:lnTo>
                    <a:pt x="6350" y="25082"/>
                  </a:lnTo>
                  <a:lnTo>
                    <a:pt x="2858" y="28177"/>
                  </a:lnTo>
                  <a:lnTo>
                    <a:pt x="715" y="31830"/>
                  </a:lnTo>
                  <a:lnTo>
                    <a:pt x="0" y="36194"/>
                  </a:lnTo>
                  <a:lnTo>
                    <a:pt x="953" y="40561"/>
                  </a:lnTo>
                  <a:lnTo>
                    <a:pt x="3255" y="43814"/>
                  </a:lnTo>
                  <a:lnTo>
                    <a:pt x="6588" y="45878"/>
                  </a:lnTo>
                  <a:lnTo>
                    <a:pt x="10478" y="46513"/>
                  </a:lnTo>
                  <a:lnTo>
                    <a:pt x="14526" y="45878"/>
                  </a:lnTo>
                  <a:lnTo>
                    <a:pt x="18416" y="44132"/>
                  </a:lnTo>
                  <a:lnTo>
                    <a:pt x="24844" y="39290"/>
                  </a:lnTo>
                  <a:lnTo>
                    <a:pt x="25400" y="42307"/>
                  </a:lnTo>
                  <a:lnTo>
                    <a:pt x="26353" y="44369"/>
                  </a:lnTo>
                  <a:lnTo>
                    <a:pt x="27623" y="45640"/>
                  </a:lnTo>
                  <a:lnTo>
                    <a:pt x="28972" y="46276"/>
                  </a:lnTo>
                  <a:lnTo>
                    <a:pt x="31353" y="46513"/>
                  </a:lnTo>
                  <a:lnTo>
                    <a:pt x="32782" y="46354"/>
                  </a:lnTo>
                  <a:lnTo>
                    <a:pt x="34767" y="45798"/>
                  </a:lnTo>
                  <a:lnTo>
                    <a:pt x="37227" y="44369"/>
                  </a:lnTo>
                  <a:lnTo>
                    <a:pt x="40164" y="41592"/>
                  </a:lnTo>
                  <a:lnTo>
                    <a:pt x="40164" y="38973"/>
                  </a:lnTo>
                  <a:lnTo>
                    <a:pt x="38260" y="40242"/>
                  </a:lnTo>
                  <a:lnTo>
                    <a:pt x="35640" y="40877"/>
                  </a:lnTo>
                  <a:lnTo>
                    <a:pt x="33973" y="40401"/>
                  </a:lnTo>
                  <a:lnTo>
                    <a:pt x="33180" y="39052"/>
                  </a:lnTo>
                  <a:lnTo>
                    <a:pt x="32782" y="35163"/>
                  </a:lnTo>
                  <a:lnTo>
                    <a:pt x="32782" y="15794"/>
                  </a:lnTo>
                  <a:lnTo>
                    <a:pt x="32227" y="9048"/>
                  </a:lnTo>
                  <a:lnTo>
                    <a:pt x="30956" y="5636"/>
                  </a:lnTo>
                  <a:lnTo>
                    <a:pt x="28417" y="2698"/>
                  </a:lnTo>
                  <a:lnTo>
                    <a:pt x="26591" y="1507"/>
                  </a:lnTo>
                  <a:lnTo>
                    <a:pt x="24289" y="713"/>
                  </a:lnTo>
                  <a:lnTo>
                    <a:pt x="21431" y="158"/>
                  </a:lnTo>
                  <a:lnTo>
                    <a:pt x="18019" y="0"/>
                  </a:lnTo>
                  <a:close/>
                </a:path>
              </a:pathLst>
            </a:custGeom>
            <a:solidFill>
              <a:srgbClr val="000000"/>
            </a:solidFill>
          </p:spPr>
          <p:txBody>
            <a:bodyPr vert="horz" lIns="91440" tIns="45720" rIns="91440" bIns="45720" anchor="t"/>
            <a:lstStyle/>
            <a:p>
              <a:endParaRPr lang="en-IN"/>
            </a:p>
          </p:txBody>
        </p:sp>
        <p:sp>
          <p:nvSpPr>
            <p:cNvPr id="3450" name="Shape 8190"/>
            <p:cNvSpPr/>
            <p:nvPr/>
          </p:nvSpPr>
          <p:spPr>
            <a:xfrm>
              <a:off x="3680237" y="7176658"/>
              <a:ext cx="39527" cy="46513"/>
            </a:xfrm>
            <a:custGeom>
              <a:avLst/>
              <a:gdLst/>
              <a:ahLst/>
              <a:cxnLst/>
              <a:rect l="0" t="0" r="0" b="0"/>
              <a:pathLst>
                <a:path w="39527" h="46513">
                  <a:moveTo>
                    <a:pt x="20240" y="0"/>
                  </a:moveTo>
                  <a:lnTo>
                    <a:pt x="18017" y="3492"/>
                  </a:lnTo>
                  <a:lnTo>
                    <a:pt x="21431" y="4048"/>
                  </a:lnTo>
                  <a:lnTo>
                    <a:pt x="23812" y="5476"/>
                  </a:lnTo>
                  <a:lnTo>
                    <a:pt x="25478" y="7461"/>
                  </a:lnTo>
                  <a:lnTo>
                    <a:pt x="26511" y="9842"/>
                  </a:lnTo>
                  <a:lnTo>
                    <a:pt x="27542" y="14922"/>
                  </a:lnTo>
                  <a:lnTo>
                    <a:pt x="7143" y="14922"/>
                  </a:lnTo>
                  <a:lnTo>
                    <a:pt x="7857" y="11986"/>
                  </a:lnTo>
                  <a:lnTo>
                    <a:pt x="8731" y="9444"/>
                  </a:lnTo>
                  <a:lnTo>
                    <a:pt x="9842" y="7461"/>
                  </a:lnTo>
                  <a:lnTo>
                    <a:pt x="11191" y="5952"/>
                  </a:lnTo>
                  <a:lnTo>
                    <a:pt x="14287" y="4127"/>
                  </a:lnTo>
                  <a:lnTo>
                    <a:pt x="18017" y="3492"/>
                  </a:lnTo>
                  <a:lnTo>
                    <a:pt x="20240" y="0"/>
                  </a:lnTo>
                  <a:lnTo>
                    <a:pt x="15953" y="476"/>
                  </a:lnTo>
                  <a:lnTo>
                    <a:pt x="11429" y="2222"/>
                  </a:lnTo>
                  <a:lnTo>
                    <a:pt x="7143" y="5238"/>
                  </a:lnTo>
                  <a:lnTo>
                    <a:pt x="3571" y="9842"/>
                  </a:lnTo>
                  <a:lnTo>
                    <a:pt x="1031" y="16113"/>
                  </a:lnTo>
                  <a:lnTo>
                    <a:pt x="0" y="24367"/>
                  </a:lnTo>
                  <a:lnTo>
                    <a:pt x="396" y="29368"/>
                  </a:lnTo>
                  <a:lnTo>
                    <a:pt x="1348" y="33733"/>
                  </a:lnTo>
                  <a:lnTo>
                    <a:pt x="2936" y="37464"/>
                  </a:lnTo>
                  <a:lnTo>
                    <a:pt x="5158" y="40639"/>
                  </a:lnTo>
                  <a:lnTo>
                    <a:pt x="7857" y="43179"/>
                  </a:lnTo>
                  <a:lnTo>
                    <a:pt x="11032" y="45005"/>
                  </a:lnTo>
                  <a:lnTo>
                    <a:pt x="14604" y="46117"/>
                  </a:lnTo>
                  <a:lnTo>
                    <a:pt x="18573" y="46513"/>
                  </a:lnTo>
                  <a:lnTo>
                    <a:pt x="23495" y="45878"/>
                  </a:lnTo>
                  <a:lnTo>
                    <a:pt x="27701" y="44369"/>
                  </a:lnTo>
                  <a:lnTo>
                    <a:pt x="31193" y="42068"/>
                  </a:lnTo>
                  <a:lnTo>
                    <a:pt x="33971" y="39369"/>
                  </a:lnTo>
                  <a:lnTo>
                    <a:pt x="36195" y="36592"/>
                  </a:lnTo>
                  <a:lnTo>
                    <a:pt x="37782" y="33892"/>
                  </a:lnTo>
                  <a:lnTo>
                    <a:pt x="38893" y="31591"/>
                  </a:lnTo>
                  <a:lnTo>
                    <a:pt x="39527" y="30003"/>
                  </a:lnTo>
                  <a:lnTo>
                    <a:pt x="37939" y="29288"/>
                  </a:lnTo>
                  <a:lnTo>
                    <a:pt x="34925" y="33576"/>
                  </a:lnTo>
                  <a:lnTo>
                    <a:pt x="32701" y="35877"/>
                  </a:lnTo>
                  <a:lnTo>
                    <a:pt x="30002" y="37782"/>
                  </a:lnTo>
                  <a:lnTo>
                    <a:pt x="26590" y="39132"/>
                  </a:lnTo>
                  <a:lnTo>
                    <a:pt x="22621" y="39687"/>
                  </a:lnTo>
                  <a:lnTo>
                    <a:pt x="19287" y="39290"/>
                  </a:lnTo>
                  <a:lnTo>
                    <a:pt x="15875" y="38019"/>
                  </a:lnTo>
                  <a:lnTo>
                    <a:pt x="12700" y="35480"/>
                  </a:lnTo>
                  <a:lnTo>
                    <a:pt x="10001" y="31511"/>
                  </a:lnTo>
                  <a:lnTo>
                    <a:pt x="8888" y="28892"/>
                  </a:lnTo>
                  <a:lnTo>
                    <a:pt x="8016" y="25796"/>
                  </a:lnTo>
                  <a:lnTo>
                    <a:pt x="7301" y="22225"/>
                  </a:lnTo>
                  <a:lnTo>
                    <a:pt x="6826" y="18097"/>
                  </a:lnTo>
                  <a:lnTo>
                    <a:pt x="37702" y="18097"/>
                  </a:lnTo>
                  <a:lnTo>
                    <a:pt x="36988" y="13652"/>
                  </a:lnTo>
                  <a:lnTo>
                    <a:pt x="35876" y="9842"/>
                  </a:lnTo>
                  <a:lnTo>
                    <a:pt x="34209" y="6667"/>
                  </a:lnTo>
                  <a:lnTo>
                    <a:pt x="32067" y="4207"/>
                  </a:lnTo>
                  <a:lnTo>
                    <a:pt x="29526" y="2301"/>
                  </a:lnTo>
                  <a:lnTo>
                    <a:pt x="26748" y="95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3451" name="Shape 8191"/>
            <p:cNvSpPr/>
            <p:nvPr/>
          </p:nvSpPr>
          <p:spPr>
            <a:xfrm>
              <a:off x="3529107" y="7176658"/>
              <a:ext cx="43656" cy="46513"/>
            </a:xfrm>
            <a:custGeom>
              <a:avLst/>
              <a:gdLst/>
              <a:ahLst/>
              <a:cxnLst/>
              <a:rect l="0" t="0" r="0" b="0"/>
              <a:pathLst>
                <a:path w="43656" h="46513">
                  <a:moveTo>
                    <a:pt x="21351" y="0"/>
                  </a:moveTo>
                  <a:lnTo>
                    <a:pt x="20557" y="2698"/>
                  </a:lnTo>
                  <a:lnTo>
                    <a:pt x="24843" y="3571"/>
                  </a:lnTo>
                  <a:lnTo>
                    <a:pt x="28336" y="6032"/>
                  </a:lnTo>
                  <a:lnTo>
                    <a:pt x="31113" y="9683"/>
                  </a:lnTo>
                  <a:lnTo>
                    <a:pt x="33098" y="14367"/>
                  </a:lnTo>
                  <a:lnTo>
                    <a:pt x="34368" y="19843"/>
                  </a:lnTo>
                  <a:lnTo>
                    <a:pt x="34766" y="25796"/>
                  </a:lnTo>
                  <a:lnTo>
                    <a:pt x="34209" y="32067"/>
                  </a:lnTo>
                  <a:lnTo>
                    <a:pt x="32861" y="36751"/>
                  </a:lnTo>
                  <a:lnTo>
                    <a:pt x="30797" y="40083"/>
                  </a:lnTo>
                  <a:lnTo>
                    <a:pt x="28336" y="42227"/>
                  </a:lnTo>
                  <a:lnTo>
                    <a:pt x="25637" y="43417"/>
                  </a:lnTo>
                  <a:lnTo>
                    <a:pt x="23097" y="43736"/>
                  </a:lnTo>
                  <a:lnTo>
                    <a:pt x="19050" y="42942"/>
                  </a:lnTo>
                  <a:lnTo>
                    <a:pt x="15875" y="40798"/>
                  </a:lnTo>
                  <a:lnTo>
                    <a:pt x="13334" y="37544"/>
                  </a:lnTo>
                  <a:lnTo>
                    <a:pt x="11508" y="33654"/>
                  </a:lnTo>
                  <a:lnTo>
                    <a:pt x="10238" y="29448"/>
                  </a:lnTo>
                  <a:lnTo>
                    <a:pt x="9445" y="25241"/>
                  </a:lnTo>
                  <a:lnTo>
                    <a:pt x="9048" y="21351"/>
                  </a:lnTo>
                  <a:lnTo>
                    <a:pt x="8888" y="18176"/>
                  </a:lnTo>
                  <a:lnTo>
                    <a:pt x="9127" y="14526"/>
                  </a:lnTo>
                  <a:lnTo>
                    <a:pt x="9842" y="11429"/>
                  </a:lnTo>
                  <a:lnTo>
                    <a:pt x="12381" y="6588"/>
                  </a:lnTo>
                  <a:lnTo>
                    <a:pt x="16112" y="3651"/>
                  </a:lnTo>
                  <a:lnTo>
                    <a:pt x="18256" y="2936"/>
                  </a:lnTo>
                  <a:lnTo>
                    <a:pt x="20557" y="2698"/>
                  </a:lnTo>
                  <a:lnTo>
                    <a:pt x="21351" y="0"/>
                  </a:lnTo>
                  <a:lnTo>
                    <a:pt x="15238" y="793"/>
                  </a:lnTo>
                  <a:lnTo>
                    <a:pt x="9921" y="3255"/>
                  </a:lnTo>
                  <a:lnTo>
                    <a:pt x="5713" y="6905"/>
                  </a:lnTo>
                  <a:lnTo>
                    <a:pt x="2538" y="11588"/>
                  </a:lnTo>
                  <a:lnTo>
                    <a:pt x="634" y="16986"/>
                  </a:lnTo>
                  <a:lnTo>
                    <a:pt x="0" y="22938"/>
                  </a:lnTo>
                  <a:lnTo>
                    <a:pt x="713" y="29288"/>
                  </a:lnTo>
                  <a:lnTo>
                    <a:pt x="2777" y="35005"/>
                  </a:lnTo>
                  <a:lnTo>
                    <a:pt x="6031" y="39687"/>
                  </a:lnTo>
                  <a:lnTo>
                    <a:pt x="10397" y="43338"/>
                  </a:lnTo>
                  <a:lnTo>
                    <a:pt x="15636" y="45640"/>
                  </a:lnTo>
                  <a:lnTo>
                    <a:pt x="21668" y="46513"/>
                  </a:lnTo>
                  <a:lnTo>
                    <a:pt x="28495" y="45402"/>
                  </a:lnTo>
                  <a:lnTo>
                    <a:pt x="34051" y="42544"/>
                  </a:lnTo>
                  <a:lnTo>
                    <a:pt x="38257" y="38417"/>
                  </a:lnTo>
                  <a:lnTo>
                    <a:pt x="41275" y="33417"/>
                  </a:lnTo>
                  <a:lnTo>
                    <a:pt x="43100" y="28019"/>
                  </a:lnTo>
                  <a:lnTo>
                    <a:pt x="43656" y="22938"/>
                  </a:lnTo>
                  <a:lnTo>
                    <a:pt x="43179" y="17779"/>
                  </a:lnTo>
                  <a:lnTo>
                    <a:pt x="41988" y="13255"/>
                  </a:lnTo>
                  <a:lnTo>
                    <a:pt x="40083" y="9366"/>
                  </a:lnTo>
                  <a:lnTo>
                    <a:pt x="37384" y="6032"/>
                  </a:lnTo>
                  <a:lnTo>
                    <a:pt x="34131" y="3413"/>
                  </a:lnTo>
                  <a:lnTo>
                    <a:pt x="30319" y="150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3452" name="Shape 8192"/>
            <p:cNvSpPr/>
            <p:nvPr/>
          </p:nvSpPr>
          <p:spPr>
            <a:xfrm>
              <a:off x="3383057" y="7176658"/>
              <a:ext cx="39528" cy="46513"/>
            </a:xfrm>
            <a:custGeom>
              <a:avLst/>
              <a:gdLst/>
              <a:ahLst/>
              <a:cxnLst/>
              <a:rect l="0" t="0" r="0" b="0"/>
              <a:pathLst>
                <a:path w="39528" h="46513">
                  <a:moveTo>
                    <a:pt x="20239" y="0"/>
                  </a:moveTo>
                  <a:lnTo>
                    <a:pt x="18017" y="3492"/>
                  </a:lnTo>
                  <a:lnTo>
                    <a:pt x="21431" y="4048"/>
                  </a:lnTo>
                  <a:lnTo>
                    <a:pt x="23812" y="5476"/>
                  </a:lnTo>
                  <a:lnTo>
                    <a:pt x="25478" y="7461"/>
                  </a:lnTo>
                  <a:lnTo>
                    <a:pt x="26511" y="9842"/>
                  </a:lnTo>
                  <a:lnTo>
                    <a:pt x="27542" y="14922"/>
                  </a:lnTo>
                  <a:lnTo>
                    <a:pt x="7143" y="14922"/>
                  </a:lnTo>
                  <a:lnTo>
                    <a:pt x="7857" y="11986"/>
                  </a:lnTo>
                  <a:lnTo>
                    <a:pt x="8731" y="9444"/>
                  </a:lnTo>
                  <a:lnTo>
                    <a:pt x="9842" y="7461"/>
                  </a:lnTo>
                  <a:lnTo>
                    <a:pt x="11191" y="5952"/>
                  </a:lnTo>
                  <a:lnTo>
                    <a:pt x="14287" y="4127"/>
                  </a:lnTo>
                  <a:lnTo>
                    <a:pt x="18017" y="3492"/>
                  </a:lnTo>
                  <a:lnTo>
                    <a:pt x="20239" y="0"/>
                  </a:lnTo>
                  <a:lnTo>
                    <a:pt x="15953" y="476"/>
                  </a:lnTo>
                  <a:lnTo>
                    <a:pt x="11429" y="2222"/>
                  </a:lnTo>
                  <a:lnTo>
                    <a:pt x="7143" y="5238"/>
                  </a:lnTo>
                  <a:lnTo>
                    <a:pt x="3571" y="9842"/>
                  </a:lnTo>
                  <a:lnTo>
                    <a:pt x="1031" y="16113"/>
                  </a:lnTo>
                  <a:lnTo>
                    <a:pt x="0" y="24367"/>
                  </a:lnTo>
                  <a:lnTo>
                    <a:pt x="396" y="29368"/>
                  </a:lnTo>
                  <a:lnTo>
                    <a:pt x="1348" y="33733"/>
                  </a:lnTo>
                  <a:lnTo>
                    <a:pt x="2936" y="37464"/>
                  </a:lnTo>
                  <a:lnTo>
                    <a:pt x="5158" y="40639"/>
                  </a:lnTo>
                  <a:lnTo>
                    <a:pt x="7857" y="43179"/>
                  </a:lnTo>
                  <a:lnTo>
                    <a:pt x="11032" y="45005"/>
                  </a:lnTo>
                  <a:lnTo>
                    <a:pt x="14604" y="46117"/>
                  </a:lnTo>
                  <a:lnTo>
                    <a:pt x="18573" y="46513"/>
                  </a:lnTo>
                  <a:lnTo>
                    <a:pt x="23493" y="45878"/>
                  </a:lnTo>
                  <a:lnTo>
                    <a:pt x="27701" y="44369"/>
                  </a:lnTo>
                  <a:lnTo>
                    <a:pt x="31193" y="42068"/>
                  </a:lnTo>
                  <a:lnTo>
                    <a:pt x="33972" y="39369"/>
                  </a:lnTo>
                  <a:lnTo>
                    <a:pt x="36193" y="36592"/>
                  </a:lnTo>
                  <a:lnTo>
                    <a:pt x="37781" y="33892"/>
                  </a:lnTo>
                  <a:lnTo>
                    <a:pt x="38893" y="31591"/>
                  </a:lnTo>
                  <a:lnTo>
                    <a:pt x="39528" y="30003"/>
                  </a:lnTo>
                  <a:lnTo>
                    <a:pt x="37941" y="29288"/>
                  </a:lnTo>
                  <a:lnTo>
                    <a:pt x="34925" y="33576"/>
                  </a:lnTo>
                  <a:lnTo>
                    <a:pt x="32701" y="35877"/>
                  </a:lnTo>
                  <a:lnTo>
                    <a:pt x="30003" y="37782"/>
                  </a:lnTo>
                  <a:lnTo>
                    <a:pt x="26589" y="39132"/>
                  </a:lnTo>
                  <a:lnTo>
                    <a:pt x="22621" y="39687"/>
                  </a:lnTo>
                  <a:lnTo>
                    <a:pt x="19287" y="39290"/>
                  </a:lnTo>
                  <a:lnTo>
                    <a:pt x="15875" y="38019"/>
                  </a:lnTo>
                  <a:lnTo>
                    <a:pt x="12700" y="35480"/>
                  </a:lnTo>
                  <a:lnTo>
                    <a:pt x="10000" y="31511"/>
                  </a:lnTo>
                  <a:lnTo>
                    <a:pt x="8888" y="28892"/>
                  </a:lnTo>
                  <a:lnTo>
                    <a:pt x="8016" y="25796"/>
                  </a:lnTo>
                  <a:lnTo>
                    <a:pt x="7301" y="22225"/>
                  </a:lnTo>
                  <a:lnTo>
                    <a:pt x="6825" y="18097"/>
                  </a:lnTo>
                  <a:lnTo>
                    <a:pt x="37702" y="18097"/>
                  </a:lnTo>
                  <a:lnTo>
                    <a:pt x="36987" y="13652"/>
                  </a:lnTo>
                  <a:lnTo>
                    <a:pt x="35876" y="9842"/>
                  </a:lnTo>
                  <a:lnTo>
                    <a:pt x="34209" y="6667"/>
                  </a:lnTo>
                  <a:lnTo>
                    <a:pt x="32067" y="4207"/>
                  </a:lnTo>
                  <a:lnTo>
                    <a:pt x="29526" y="2301"/>
                  </a:lnTo>
                  <a:lnTo>
                    <a:pt x="26748" y="95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3453" name="Shape 8193"/>
            <p:cNvSpPr/>
            <p:nvPr/>
          </p:nvSpPr>
          <p:spPr>
            <a:xfrm>
              <a:off x="3284394" y="7176658"/>
              <a:ext cx="43736" cy="46513"/>
            </a:xfrm>
            <a:custGeom>
              <a:avLst/>
              <a:gdLst/>
              <a:ahLst/>
              <a:cxnLst/>
              <a:rect l="0" t="0" r="0" b="0"/>
              <a:pathLst>
                <a:path w="43736" h="46513">
                  <a:moveTo>
                    <a:pt x="21431" y="0"/>
                  </a:moveTo>
                  <a:lnTo>
                    <a:pt x="20637" y="2698"/>
                  </a:lnTo>
                  <a:lnTo>
                    <a:pt x="24844" y="3571"/>
                  </a:lnTo>
                  <a:lnTo>
                    <a:pt x="28337" y="6032"/>
                  </a:lnTo>
                  <a:lnTo>
                    <a:pt x="31115" y="9683"/>
                  </a:lnTo>
                  <a:lnTo>
                    <a:pt x="33178" y="14367"/>
                  </a:lnTo>
                  <a:lnTo>
                    <a:pt x="34369" y="19843"/>
                  </a:lnTo>
                  <a:lnTo>
                    <a:pt x="34766" y="25796"/>
                  </a:lnTo>
                  <a:lnTo>
                    <a:pt x="34211" y="32067"/>
                  </a:lnTo>
                  <a:lnTo>
                    <a:pt x="32861" y="36751"/>
                  </a:lnTo>
                  <a:lnTo>
                    <a:pt x="30876" y="40083"/>
                  </a:lnTo>
                  <a:lnTo>
                    <a:pt x="28337" y="42227"/>
                  </a:lnTo>
                  <a:lnTo>
                    <a:pt x="25717" y="43417"/>
                  </a:lnTo>
                  <a:lnTo>
                    <a:pt x="23098" y="43736"/>
                  </a:lnTo>
                  <a:lnTo>
                    <a:pt x="19050" y="42942"/>
                  </a:lnTo>
                  <a:lnTo>
                    <a:pt x="15875" y="40798"/>
                  </a:lnTo>
                  <a:lnTo>
                    <a:pt x="13413" y="37544"/>
                  </a:lnTo>
                  <a:lnTo>
                    <a:pt x="11588" y="33654"/>
                  </a:lnTo>
                  <a:lnTo>
                    <a:pt x="9445" y="25241"/>
                  </a:lnTo>
                  <a:lnTo>
                    <a:pt x="9127" y="21351"/>
                  </a:lnTo>
                  <a:lnTo>
                    <a:pt x="8969" y="18176"/>
                  </a:lnTo>
                  <a:lnTo>
                    <a:pt x="9207" y="14526"/>
                  </a:lnTo>
                  <a:lnTo>
                    <a:pt x="9842" y="11429"/>
                  </a:lnTo>
                  <a:lnTo>
                    <a:pt x="12382" y="6588"/>
                  </a:lnTo>
                  <a:lnTo>
                    <a:pt x="16192" y="3651"/>
                  </a:lnTo>
                  <a:lnTo>
                    <a:pt x="18336" y="2936"/>
                  </a:lnTo>
                  <a:lnTo>
                    <a:pt x="20637" y="2698"/>
                  </a:lnTo>
                  <a:lnTo>
                    <a:pt x="21431" y="0"/>
                  </a:lnTo>
                  <a:lnTo>
                    <a:pt x="15240" y="793"/>
                  </a:lnTo>
                  <a:lnTo>
                    <a:pt x="10001" y="3255"/>
                  </a:lnTo>
                  <a:lnTo>
                    <a:pt x="5715" y="6905"/>
                  </a:lnTo>
                  <a:lnTo>
                    <a:pt x="2619" y="11588"/>
                  </a:lnTo>
                  <a:lnTo>
                    <a:pt x="634" y="16986"/>
                  </a:lnTo>
                  <a:lnTo>
                    <a:pt x="0" y="22938"/>
                  </a:lnTo>
                  <a:lnTo>
                    <a:pt x="713" y="29288"/>
                  </a:lnTo>
                  <a:lnTo>
                    <a:pt x="2777" y="35005"/>
                  </a:lnTo>
                  <a:lnTo>
                    <a:pt x="6112" y="39687"/>
                  </a:lnTo>
                  <a:lnTo>
                    <a:pt x="10398" y="43338"/>
                  </a:lnTo>
                  <a:lnTo>
                    <a:pt x="15716" y="45640"/>
                  </a:lnTo>
                  <a:lnTo>
                    <a:pt x="21748" y="46513"/>
                  </a:lnTo>
                  <a:lnTo>
                    <a:pt x="28575" y="45402"/>
                  </a:lnTo>
                  <a:lnTo>
                    <a:pt x="34131" y="42544"/>
                  </a:lnTo>
                  <a:lnTo>
                    <a:pt x="38338" y="38417"/>
                  </a:lnTo>
                  <a:lnTo>
                    <a:pt x="41354" y="33417"/>
                  </a:lnTo>
                  <a:lnTo>
                    <a:pt x="43179" y="28019"/>
                  </a:lnTo>
                  <a:lnTo>
                    <a:pt x="43736" y="22938"/>
                  </a:lnTo>
                  <a:lnTo>
                    <a:pt x="43258" y="17779"/>
                  </a:lnTo>
                  <a:lnTo>
                    <a:pt x="42068" y="13255"/>
                  </a:lnTo>
                  <a:lnTo>
                    <a:pt x="40083" y="9366"/>
                  </a:lnTo>
                  <a:lnTo>
                    <a:pt x="37386" y="6032"/>
                  </a:lnTo>
                  <a:lnTo>
                    <a:pt x="34131" y="3413"/>
                  </a:lnTo>
                  <a:lnTo>
                    <a:pt x="30401"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454" name="Shape 8194"/>
            <p:cNvSpPr/>
            <p:nvPr/>
          </p:nvSpPr>
          <p:spPr>
            <a:xfrm>
              <a:off x="3107070" y="7176658"/>
              <a:ext cx="43736" cy="46513"/>
            </a:xfrm>
            <a:custGeom>
              <a:avLst/>
              <a:gdLst/>
              <a:ahLst/>
              <a:cxnLst/>
              <a:rect l="0" t="0" r="0" b="0"/>
              <a:pathLst>
                <a:path w="43736" h="46513">
                  <a:moveTo>
                    <a:pt x="21431" y="0"/>
                  </a:moveTo>
                  <a:lnTo>
                    <a:pt x="20637" y="2698"/>
                  </a:lnTo>
                  <a:lnTo>
                    <a:pt x="24843" y="3571"/>
                  </a:lnTo>
                  <a:lnTo>
                    <a:pt x="28337" y="6032"/>
                  </a:lnTo>
                  <a:lnTo>
                    <a:pt x="31114" y="9683"/>
                  </a:lnTo>
                  <a:lnTo>
                    <a:pt x="33178" y="14367"/>
                  </a:lnTo>
                  <a:lnTo>
                    <a:pt x="34368" y="19843"/>
                  </a:lnTo>
                  <a:lnTo>
                    <a:pt x="34766" y="25796"/>
                  </a:lnTo>
                  <a:lnTo>
                    <a:pt x="34289" y="32067"/>
                  </a:lnTo>
                  <a:lnTo>
                    <a:pt x="32861" y="36751"/>
                  </a:lnTo>
                  <a:lnTo>
                    <a:pt x="30876" y="40083"/>
                  </a:lnTo>
                  <a:lnTo>
                    <a:pt x="28337" y="42227"/>
                  </a:lnTo>
                  <a:lnTo>
                    <a:pt x="25717" y="43417"/>
                  </a:lnTo>
                  <a:lnTo>
                    <a:pt x="23098" y="43736"/>
                  </a:lnTo>
                  <a:lnTo>
                    <a:pt x="19050" y="42942"/>
                  </a:lnTo>
                  <a:lnTo>
                    <a:pt x="15875" y="40798"/>
                  </a:lnTo>
                  <a:lnTo>
                    <a:pt x="13413" y="37544"/>
                  </a:lnTo>
                  <a:lnTo>
                    <a:pt x="11588" y="33654"/>
                  </a:lnTo>
                  <a:lnTo>
                    <a:pt x="10318" y="29448"/>
                  </a:lnTo>
                  <a:lnTo>
                    <a:pt x="9525" y="25241"/>
                  </a:lnTo>
                  <a:lnTo>
                    <a:pt x="9128" y="21351"/>
                  </a:lnTo>
                  <a:lnTo>
                    <a:pt x="8968" y="18176"/>
                  </a:lnTo>
                  <a:lnTo>
                    <a:pt x="9207" y="14526"/>
                  </a:lnTo>
                  <a:lnTo>
                    <a:pt x="9842" y="11429"/>
                  </a:lnTo>
                  <a:lnTo>
                    <a:pt x="12382" y="6588"/>
                  </a:lnTo>
                  <a:lnTo>
                    <a:pt x="16192" y="3651"/>
                  </a:lnTo>
                  <a:lnTo>
                    <a:pt x="18336" y="2936"/>
                  </a:lnTo>
                  <a:lnTo>
                    <a:pt x="20637" y="2698"/>
                  </a:lnTo>
                  <a:lnTo>
                    <a:pt x="21431" y="0"/>
                  </a:lnTo>
                  <a:lnTo>
                    <a:pt x="15239" y="793"/>
                  </a:lnTo>
                  <a:lnTo>
                    <a:pt x="10001" y="3255"/>
                  </a:lnTo>
                  <a:lnTo>
                    <a:pt x="5714" y="6905"/>
                  </a:lnTo>
                  <a:lnTo>
                    <a:pt x="2618" y="11588"/>
                  </a:lnTo>
                  <a:lnTo>
                    <a:pt x="634" y="16986"/>
                  </a:lnTo>
                  <a:lnTo>
                    <a:pt x="0" y="22938"/>
                  </a:lnTo>
                  <a:lnTo>
                    <a:pt x="713" y="29288"/>
                  </a:lnTo>
                  <a:lnTo>
                    <a:pt x="2778" y="35005"/>
                  </a:lnTo>
                  <a:lnTo>
                    <a:pt x="6112" y="39687"/>
                  </a:lnTo>
                  <a:lnTo>
                    <a:pt x="10398" y="43338"/>
                  </a:lnTo>
                  <a:lnTo>
                    <a:pt x="15716" y="45640"/>
                  </a:lnTo>
                  <a:lnTo>
                    <a:pt x="21748" y="46513"/>
                  </a:lnTo>
                  <a:lnTo>
                    <a:pt x="28575" y="45402"/>
                  </a:lnTo>
                  <a:lnTo>
                    <a:pt x="34131" y="42544"/>
                  </a:lnTo>
                  <a:lnTo>
                    <a:pt x="38337" y="38417"/>
                  </a:lnTo>
                  <a:lnTo>
                    <a:pt x="41354" y="33417"/>
                  </a:lnTo>
                  <a:lnTo>
                    <a:pt x="43179" y="28019"/>
                  </a:lnTo>
                  <a:lnTo>
                    <a:pt x="43736" y="22938"/>
                  </a:lnTo>
                  <a:lnTo>
                    <a:pt x="43259" y="17779"/>
                  </a:lnTo>
                  <a:lnTo>
                    <a:pt x="42068" y="13255"/>
                  </a:lnTo>
                  <a:lnTo>
                    <a:pt x="40084" y="9366"/>
                  </a:lnTo>
                  <a:lnTo>
                    <a:pt x="37386" y="6032"/>
                  </a:lnTo>
                  <a:lnTo>
                    <a:pt x="34131" y="3413"/>
                  </a:lnTo>
                  <a:lnTo>
                    <a:pt x="30400"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455" name="Shape 8195"/>
            <p:cNvSpPr/>
            <p:nvPr/>
          </p:nvSpPr>
          <p:spPr>
            <a:xfrm>
              <a:off x="4119260" y="7177610"/>
              <a:ext cx="38735" cy="44608"/>
            </a:xfrm>
            <a:custGeom>
              <a:avLst/>
              <a:gdLst/>
              <a:ahLst/>
              <a:cxnLst/>
              <a:rect l="0" t="0" r="0" b="0"/>
              <a:pathLst>
                <a:path w="38735" h="44608">
                  <a:moveTo>
                    <a:pt x="2936" y="0"/>
                  </a:moveTo>
                  <a:lnTo>
                    <a:pt x="2619" y="11667"/>
                  </a:lnTo>
                  <a:lnTo>
                    <a:pt x="4366" y="11667"/>
                  </a:lnTo>
                  <a:lnTo>
                    <a:pt x="5238" y="7065"/>
                  </a:lnTo>
                  <a:lnTo>
                    <a:pt x="6111" y="5317"/>
                  </a:lnTo>
                  <a:lnTo>
                    <a:pt x="7461" y="4048"/>
                  </a:lnTo>
                  <a:lnTo>
                    <a:pt x="9604" y="3255"/>
                  </a:lnTo>
                  <a:lnTo>
                    <a:pt x="12700" y="2936"/>
                  </a:lnTo>
                  <a:lnTo>
                    <a:pt x="26352" y="2936"/>
                  </a:lnTo>
                  <a:lnTo>
                    <a:pt x="0" y="43100"/>
                  </a:lnTo>
                  <a:lnTo>
                    <a:pt x="0" y="44608"/>
                  </a:lnTo>
                  <a:lnTo>
                    <a:pt x="37385" y="44608"/>
                  </a:lnTo>
                  <a:lnTo>
                    <a:pt x="38735" y="31193"/>
                  </a:lnTo>
                  <a:lnTo>
                    <a:pt x="36988" y="30797"/>
                  </a:lnTo>
                  <a:lnTo>
                    <a:pt x="36195" y="34289"/>
                  </a:lnTo>
                  <a:lnTo>
                    <a:pt x="35322" y="37067"/>
                  </a:lnTo>
                  <a:lnTo>
                    <a:pt x="33972" y="39131"/>
                  </a:lnTo>
                  <a:lnTo>
                    <a:pt x="31908" y="40481"/>
                  </a:lnTo>
                  <a:lnTo>
                    <a:pt x="28733" y="41355"/>
                  </a:lnTo>
                  <a:lnTo>
                    <a:pt x="24288" y="41592"/>
                  </a:lnTo>
                  <a:lnTo>
                    <a:pt x="10636" y="41592"/>
                  </a:lnTo>
                  <a:lnTo>
                    <a:pt x="37306" y="1508"/>
                  </a:lnTo>
                  <a:lnTo>
                    <a:pt x="37306" y="0"/>
                  </a:lnTo>
                  <a:lnTo>
                    <a:pt x="2936" y="0"/>
                  </a:lnTo>
                  <a:close/>
                </a:path>
              </a:pathLst>
            </a:custGeom>
            <a:solidFill>
              <a:srgbClr val="000000"/>
            </a:solidFill>
          </p:spPr>
          <p:txBody>
            <a:bodyPr vert="horz" lIns="91440" tIns="45720" rIns="91440" bIns="45720" anchor="t"/>
            <a:lstStyle/>
            <a:p>
              <a:endParaRPr lang="en-IN"/>
            </a:p>
          </p:txBody>
        </p:sp>
        <p:sp>
          <p:nvSpPr>
            <p:cNvPr id="3456" name="Shape 8196"/>
            <p:cNvSpPr/>
            <p:nvPr/>
          </p:nvSpPr>
          <p:spPr>
            <a:xfrm>
              <a:off x="3931856" y="7176658"/>
              <a:ext cx="38337" cy="46513"/>
            </a:xfrm>
            <a:custGeom>
              <a:avLst/>
              <a:gdLst/>
              <a:ahLst/>
              <a:cxnLst/>
              <a:rect l="0" t="0" r="0" b="0"/>
              <a:pathLst>
                <a:path w="38337" h="46513">
                  <a:moveTo>
                    <a:pt x="22225" y="0"/>
                  </a:moveTo>
                  <a:lnTo>
                    <a:pt x="16826" y="635"/>
                  </a:lnTo>
                  <a:lnTo>
                    <a:pt x="11667" y="2698"/>
                  </a:lnTo>
                  <a:lnTo>
                    <a:pt x="7063" y="6111"/>
                  </a:lnTo>
                  <a:lnTo>
                    <a:pt x="3412" y="10873"/>
                  </a:lnTo>
                  <a:lnTo>
                    <a:pt x="872" y="16986"/>
                  </a:lnTo>
                  <a:lnTo>
                    <a:pt x="0" y="24447"/>
                  </a:lnTo>
                  <a:lnTo>
                    <a:pt x="793" y="31511"/>
                  </a:lnTo>
                  <a:lnTo>
                    <a:pt x="3014" y="37147"/>
                  </a:lnTo>
                  <a:lnTo>
                    <a:pt x="6270" y="41275"/>
                  </a:lnTo>
                  <a:lnTo>
                    <a:pt x="10238" y="44211"/>
                  </a:lnTo>
                  <a:lnTo>
                    <a:pt x="14445" y="45957"/>
                  </a:lnTo>
                  <a:lnTo>
                    <a:pt x="18573" y="46513"/>
                  </a:lnTo>
                  <a:lnTo>
                    <a:pt x="24288" y="45719"/>
                  </a:lnTo>
                  <a:lnTo>
                    <a:pt x="29447" y="43021"/>
                  </a:lnTo>
                  <a:lnTo>
                    <a:pt x="31907" y="40877"/>
                  </a:lnTo>
                  <a:lnTo>
                    <a:pt x="34131" y="38180"/>
                  </a:lnTo>
                  <a:lnTo>
                    <a:pt x="36273" y="34844"/>
                  </a:lnTo>
                  <a:lnTo>
                    <a:pt x="38337" y="30956"/>
                  </a:lnTo>
                  <a:lnTo>
                    <a:pt x="36988" y="30082"/>
                  </a:lnTo>
                  <a:lnTo>
                    <a:pt x="34368" y="33654"/>
                  </a:lnTo>
                  <a:lnTo>
                    <a:pt x="31352" y="36592"/>
                  </a:lnTo>
                  <a:lnTo>
                    <a:pt x="27542" y="38655"/>
                  </a:lnTo>
                  <a:lnTo>
                    <a:pt x="22780" y="39369"/>
                  </a:lnTo>
                  <a:lnTo>
                    <a:pt x="19683" y="38973"/>
                  </a:lnTo>
                  <a:lnTo>
                    <a:pt x="16906" y="38019"/>
                  </a:lnTo>
                  <a:lnTo>
                    <a:pt x="14366" y="36432"/>
                  </a:lnTo>
                  <a:lnTo>
                    <a:pt x="12063" y="34211"/>
                  </a:lnTo>
                  <a:lnTo>
                    <a:pt x="10238" y="31432"/>
                  </a:lnTo>
                  <a:lnTo>
                    <a:pt x="8888" y="28177"/>
                  </a:lnTo>
                  <a:lnTo>
                    <a:pt x="8016" y="24526"/>
                  </a:lnTo>
                  <a:lnTo>
                    <a:pt x="7620" y="20478"/>
                  </a:lnTo>
                  <a:lnTo>
                    <a:pt x="8333" y="14128"/>
                  </a:lnTo>
                  <a:lnTo>
                    <a:pt x="10080" y="9444"/>
                  </a:lnTo>
                  <a:lnTo>
                    <a:pt x="12620" y="6191"/>
                  </a:lnTo>
                  <a:lnTo>
                    <a:pt x="15477" y="4207"/>
                  </a:lnTo>
                  <a:lnTo>
                    <a:pt x="18176" y="3094"/>
                  </a:lnTo>
                  <a:lnTo>
                    <a:pt x="20398" y="2857"/>
                  </a:lnTo>
                  <a:lnTo>
                    <a:pt x="23573" y="3175"/>
                  </a:lnTo>
                  <a:lnTo>
                    <a:pt x="25400" y="4048"/>
                  </a:lnTo>
                  <a:lnTo>
                    <a:pt x="26351" y="5556"/>
                  </a:lnTo>
                  <a:lnTo>
                    <a:pt x="26987" y="7619"/>
                  </a:lnTo>
                  <a:lnTo>
                    <a:pt x="27542" y="9763"/>
                  </a:lnTo>
                  <a:lnTo>
                    <a:pt x="29208" y="12858"/>
                  </a:lnTo>
                  <a:lnTo>
                    <a:pt x="30638" y="13890"/>
                  </a:lnTo>
                  <a:lnTo>
                    <a:pt x="32383" y="14287"/>
                  </a:lnTo>
                  <a:lnTo>
                    <a:pt x="34368" y="13890"/>
                  </a:lnTo>
                  <a:lnTo>
                    <a:pt x="35797" y="12938"/>
                  </a:lnTo>
                  <a:lnTo>
                    <a:pt x="36670" y="11588"/>
                  </a:lnTo>
                  <a:lnTo>
                    <a:pt x="36988" y="10001"/>
                  </a:lnTo>
                  <a:lnTo>
                    <a:pt x="36750" y="8413"/>
                  </a:lnTo>
                  <a:lnTo>
                    <a:pt x="35956" y="6588"/>
                  </a:lnTo>
                  <a:lnTo>
                    <a:pt x="34607" y="4682"/>
                  </a:lnTo>
                  <a:lnTo>
                    <a:pt x="32701" y="3016"/>
                  </a:lnTo>
                  <a:lnTo>
                    <a:pt x="27859" y="873"/>
                  </a:lnTo>
                  <a:lnTo>
                    <a:pt x="25002" y="158"/>
                  </a:lnTo>
                  <a:lnTo>
                    <a:pt x="22225" y="0"/>
                  </a:lnTo>
                  <a:close/>
                </a:path>
              </a:pathLst>
            </a:custGeom>
            <a:solidFill>
              <a:srgbClr val="000000"/>
            </a:solidFill>
          </p:spPr>
          <p:txBody>
            <a:bodyPr vert="horz" lIns="91440" tIns="45720" rIns="91440" bIns="45720" anchor="t"/>
            <a:lstStyle/>
            <a:p>
              <a:endParaRPr lang="en-IN"/>
            </a:p>
          </p:txBody>
        </p:sp>
        <p:sp>
          <p:nvSpPr>
            <p:cNvPr id="3457" name="Shape 8197"/>
            <p:cNvSpPr/>
            <p:nvPr/>
          </p:nvSpPr>
          <p:spPr>
            <a:xfrm>
              <a:off x="3637692" y="7176658"/>
              <a:ext cx="38337" cy="46513"/>
            </a:xfrm>
            <a:custGeom>
              <a:avLst/>
              <a:gdLst/>
              <a:ahLst/>
              <a:cxnLst/>
              <a:rect l="0" t="0" r="0" b="0"/>
              <a:pathLst>
                <a:path w="38337" h="46513">
                  <a:moveTo>
                    <a:pt x="22145" y="0"/>
                  </a:moveTo>
                  <a:lnTo>
                    <a:pt x="16827" y="635"/>
                  </a:lnTo>
                  <a:lnTo>
                    <a:pt x="11667" y="2698"/>
                  </a:lnTo>
                  <a:lnTo>
                    <a:pt x="7063" y="6111"/>
                  </a:lnTo>
                  <a:lnTo>
                    <a:pt x="3333" y="10873"/>
                  </a:lnTo>
                  <a:lnTo>
                    <a:pt x="872" y="16986"/>
                  </a:lnTo>
                  <a:lnTo>
                    <a:pt x="0" y="24447"/>
                  </a:lnTo>
                  <a:lnTo>
                    <a:pt x="793" y="31511"/>
                  </a:lnTo>
                  <a:lnTo>
                    <a:pt x="3015" y="37147"/>
                  </a:lnTo>
                  <a:lnTo>
                    <a:pt x="6270" y="41275"/>
                  </a:lnTo>
                  <a:lnTo>
                    <a:pt x="10159" y="44211"/>
                  </a:lnTo>
                  <a:lnTo>
                    <a:pt x="14366" y="45957"/>
                  </a:lnTo>
                  <a:lnTo>
                    <a:pt x="18493" y="46513"/>
                  </a:lnTo>
                  <a:lnTo>
                    <a:pt x="24288" y="45719"/>
                  </a:lnTo>
                  <a:lnTo>
                    <a:pt x="29447" y="43021"/>
                  </a:lnTo>
                  <a:lnTo>
                    <a:pt x="31829" y="40877"/>
                  </a:lnTo>
                  <a:lnTo>
                    <a:pt x="34131" y="38180"/>
                  </a:lnTo>
                  <a:lnTo>
                    <a:pt x="36273" y="34844"/>
                  </a:lnTo>
                  <a:lnTo>
                    <a:pt x="38337" y="30956"/>
                  </a:lnTo>
                  <a:lnTo>
                    <a:pt x="36908" y="30082"/>
                  </a:lnTo>
                  <a:lnTo>
                    <a:pt x="34290" y="33654"/>
                  </a:lnTo>
                  <a:lnTo>
                    <a:pt x="31272" y="36592"/>
                  </a:lnTo>
                  <a:lnTo>
                    <a:pt x="27542" y="38655"/>
                  </a:lnTo>
                  <a:lnTo>
                    <a:pt x="22780" y="39369"/>
                  </a:lnTo>
                  <a:lnTo>
                    <a:pt x="19684" y="38973"/>
                  </a:lnTo>
                  <a:lnTo>
                    <a:pt x="16906" y="38019"/>
                  </a:lnTo>
                  <a:lnTo>
                    <a:pt x="14366" y="36432"/>
                  </a:lnTo>
                  <a:lnTo>
                    <a:pt x="12065" y="34211"/>
                  </a:lnTo>
                  <a:lnTo>
                    <a:pt x="10159" y="31432"/>
                  </a:lnTo>
                  <a:lnTo>
                    <a:pt x="8810" y="28177"/>
                  </a:lnTo>
                  <a:lnTo>
                    <a:pt x="7937" y="24526"/>
                  </a:lnTo>
                  <a:lnTo>
                    <a:pt x="7620" y="20478"/>
                  </a:lnTo>
                  <a:lnTo>
                    <a:pt x="8253" y="14128"/>
                  </a:lnTo>
                  <a:lnTo>
                    <a:pt x="10080" y="9444"/>
                  </a:lnTo>
                  <a:lnTo>
                    <a:pt x="12620" y="6191"/>
                  </a:lnTo>
                  <a:lnTo>
                    <a:pt x="15397" y="4207"/>
                  </a:lnTo>
                  <a:lnTo>
                    <a:pt x="18176" y="3094"/>
                  </a:lnTo>
                  <a:lnTo>
                    <a:pt x="20398" y="2857"/>
                  </a:lnTo>
                  <a:lnTo>
                    <a:pt x="23495" y="3175"/>
                  </a:lnTo>
                  <a:lnTo>
                    <a:pt x="25320" y="4048"/>
                  </a:lnTo>
                  <a:lnTo>
                    <a:pt x="26352" y="5556"/>
                  </a:lnTo>
                  <a:lnTo>
                    <a:pt x="26907" y="7619"/>
                  </a:lnTo>
                  <a:lnTo>
                    <a:pt x="27542" y="9763"/>
                  </a:lnTo>
                  <a:lnTo>
                    <a:pt x="29209" y="12858"/>
                  </a:lnTo>
                  <a:lnTo>
                    <a:pt x="30558" y="13890"/>
                  </a:lnTo>
                  <a:lnTo>
                    <a:pt x="32384" y="14287"/>
                  </a:lnTo>
                  <a:lnTo>
                    <a:pt x="34368" y="13890"/>
                  </a:lnTo>
                  <a:lnTo>
                    <a:pt x="35797" y="12938"/>
                  </a:lnTo>
                  <a:lnTo>
                    <a:pt x="36591" y="11588"/>
                  </a:lnTo>
                  <a:lnTo>
                    <a:pt x="36908" y="10001"/>
                  </a:lnTo>
                  <a:lnTo>
                    <a:pt x="36671" y="8413"/>
                  </a:lnTo>
                  <a:lnTo>
                    <a:pt x="35877" y="6588"/>
                  </a:lnTo>
                  <a:lnTo>
                    <a:pt x="34527" y="4682"/>
                  </a:lnTo>
                  <a:lnTo>
                    <a:pt x="32622" y="3016"/>
                  </a:lnTo>
                  <a:lnTo>
                    <a:pt x="30478" y="1904"/>
                  </a:lnTo>
                  <a:lnTo>
                    <a:pt x="27781" y="873"/>
                  </a:lnTo>
                  <a:lnTo>
                    <a:pt x="24922" y="158"/>
                  </a:lnTo>
                  <a:lnTo>
                    <a:pt x="22145" y="0"/>
                  </a:lnTo>
                  <a:close/>
                </a:path>
              </a:pathLst>
            </a:custGeom>
            <a:solidFill>
              <a:srgbClr val="000000"/>
            </a:solidFill>
          </p:spPr>
          <p:txBody>
            <a:bodyPr vert="horz" lIns="91440" tIns="45720" rIns="91440" bIns="45720" anchor="t"/>
            <a:lstStyle/>
            <a:p>
              <a:endParaRPr lang="en-IN"/>
            </a:p>
          </p:txBody>
        </p:sp>
        <p:sp>
          <p:nvSpPr>
            <p:cNvPr id="3458" name="Shape 8198"/>
            <p:cNvSpPr/>
            <p:nvPr/>
          </p:nvSpPr>
          <p:spPr>
            <a:xfrm>
              <a:off x="4211335" y="7176658"/>
              <a:ext cx="75167" cy="45561"/>
            </a:xfrm>
            <a:custGeom>
              <a:avLst/>
              <a:gdLst/>
              <a:ahLst/>
              <a:cxnLst/>
              <a:rect l="0" t="0" r="0" b="0"/>
              <a:pathLst>
                <a:path w="75167" h="45561">
                  <a:moveTo>
                    <a:pt x="14128" y="0"/>
                  </a:moveTo>
                  <a:lnTo>
                    <a:pt x="317" y="4444"/>
                  </a:lnTo>
                  <a:lnTo>
                    <a:pt x="317" y="6111"/>
                  </a:lnTo>
                  <a:lnTo>
                    <a:pt x="3413" y="5714"/>
                  </a:lnTo>
                  <a:lnTo>
                    <a:pt x="4683" y="5794"/>
                  </a:lnTo>
                  <a:lnTo>
                    <a:pt x="5794" y="6588"/>
                  </a:lnTo>
                  <a:lnTo>
                    <a:pt x="6588" y="8413"/>
                  </a:lnTo>
                  <a:lnTo>
                    <a:pt x="6905" y="12064"/>
                  </a:lnTo>
                  <a:lnTo>
                    <a:pt x="6905" y="37147"/>
                  </a:lnTo>
                  <a:lnTo>
                    <a:pt x="6350" y="40957"/>
                  </a:lnTo>
                  <a:lnTo>
                    <a:pt x="4921" y="43021"/>
                  </a:lnTo>
                  <a:lnTo>
                    <a:pt x="2778" y="43814"/>
                  </a:lnTo>
                  <a:lnTo>
                    <a:pt x="0" y="44052"/>
                  </a:lnTo>
                  <a:lnTo>
                    <a:pt x="0" y="45561"/>
                  </a:lnTo>
                  <a:lnTo>
                    <a:pt x="21986" y="45561"/>
                  </a:lnTo>
                  <a:lnTo>
                    <a:pt x="21986" y="44052"/>
                  </a:lnTo>
                  <a:lnTo>
                    <a:pt x="19447" y="43894"/>
                  </a:lnTo>
                  <a:lnTo>
                    <a:pt x="17303" y="43258"/>
                  </a:lnTo>
                  <a:lnTo>
                    <a:pt x="15796" y="41671"/>
                  </a:lnTo>
                  <a:lnTo>
                    <a:pt x="15240" y="38893"/>
                  </a:lnTo>
                  <a:lnTo>
                    <a:pt x="15240" y="10953"/>
                  </a:lnTo>
                  <a:lnTo>
                    <a:pt x="15636" y="10398"/>
                  </a:lnTo>
                  <a:lnTo>
                    <a:pt x="16668" y="9207"/>
                  </a:lnTo>
                  <a:lnTo>
                    <a:pt x="18415" y="7857"/>
                  </a:lnTo>
                  <a:lnTo>
                    <a:pt x="20637" y="6508"/>
                  </a:lnTo>
                  <a:lnTo>
                    <a:pt x="23416" y="5476"/>
                  </a:lnTo>
                  <a:lnTo>
                    <a:pt x="26670" y="5079"/>
                  </a:lnTo>
                  <a:lnTo>
                    <a:pt x="29845" y="5794"/>
                  </a:lnTo>
                  <a:lnTo>
                    <a:pt x="31988" y="7857"/>
                  </a:lnTo>
                  <a:lnTo>
                    <a:pt x="33098" y="11112"/>
                  </a:lnTo>
                  <a:lnTo>
                    <a:pt x="33496" y="15477"/>
                  </a:lnTo>
                  <a:lnTo>
                    <a:pt x="33496" y="36988"/>
                  </a:lnTo>
                  <a:lnTo>
                    <a:pt x="33098" y="40798"/>
                  </a:lnTo>
                  <a:lnTo>
                    <a:pt x="31750" y="42862"/>
                  </a:lnTo>
                  <a:lnTo>
                    <a:pt x="29686" y="43736"/>
                  </a:lnTo>
                  <a:lnTo>
                    <a:pt x="26748" y="44052"/>
                  </a:lnTo>
                  <a:lnTo>
                    <a:pt x="26748" y="45561"/>
                  </a:lnTo>
                  <a:lnTo>
                    <a:pt x="48895" y="45561"/>
                  </a:lnTo>
                  <a:lnTo>
                    <a:pt x="48895" y="44052"/>
                  </a:lnTo>
                  <a:lnTo>
                    <a:pt x="45243" y="43576"/>
                  </a:lnTo>
                  <a:lnTo>
                    <a:pt x="43815" y="42862"/>
                  </a:lnTo>
                  <a:lnTo>
                    <a:pt x="42703" y="41433"/>
                  </a:lnTo>
                  <a:lnTo>
                    <a:pt x="41990" y="39290"/>
                  </a:lnTo>
                  <a:lnTo>
                    <a:pt x="41751" y="36115"/>
                  </a:lnTo>
                  <a:lnTo>
                    <a:pt x="41751" y="11192"/>
                  </a:lnTo>
                  <a:lnTo>
                    <a:pt x="46037" y="6905"/>
                  </a:lnTo>
                  <a:lnTo>
                    <a:pt x="49053" y="5636"/>
                  </a:lnTo>
                  <a:lnTo>
                    <a:pt x="52785" y="5079"/>
                  </a:lnTo>
                  <a:lnTo>
                    <a:pt x="55801" y="5556"/>
                  </a:lnTo>
                  <a:lnTo>
                    <a:pt x="57785" y="6826"/>
                  </a:lnTo>
                  <a:lnTo>
                    <a:pt x="59055" y="8651"/>
                  </a:lnTo>
                  <a:lnTo>
                    <a:pt x="59690" y="10953"/>
                  </a:lnTo>
                  <a:lnTo>
                    <a:pt x="60007" y="16033"/>
                  </a:lnTo>
                  <a:lnTo>
                    <a:pt x="60007" y="36908"/>
                  </a:lnTo>
                  <a:lnTo>
                    <a:pt x="59849" y="39607"/>
                  </a:lnTo>
                  <a:lnTo>
                    <a:pt x="59452" y="41433"/>
                  </a:lnTo>
                  <a:lnTo>
                    <a:pt x="57388" y="43338"/>
                  </a:lnTo>
                  <a:lnTo>
                    <a:pt x="55721" y="43736"/>
                  </a:lnTo>
                  <a:lnTo>
                    <a:pt x="53499" y="44052"/>
                  </a:lnTo>
                  <a:lnTo>
                    <a:pt x="53499" y="45561"/>
                  </a:lnTo>
                  <a:lnTo>
                    <a:pt x="75167" y="45561"/>
                  </a:lnTo>
                  <a:lnTo>
                    <a:pt x="75167" y="44052"/>
                  </a:lnTo>
                  <a:lnTo>
                    <a:pt x="72628" y="43814"/>
                  </a:lnTo>
                  <a:lnTo>
                    <a:pt x="70088" y="42942"/>
                  </a:lnTo>
                  <a:lnTo>
                    <a:pt x="68817" y="41433"/>
                  </a:lnTo>
                  <a:lnTo>
                    <a:pt x="68341" y="38019"/>
                  </a:lnTo>
                  <a:lnTo>
                    <a:pt x="68341" y="17621"/>
                  </a:lnTo>
                  <a:lnTo>
                    <a:pt x="67627" y="9763"/>
                  </a:lnTo>
                  <a:lnTo>
                    <a:pt x="66278" y="6032"/>
                  </a:lnTo>
                  <a:lnTo>
                    <a:pt x="64215" y="2857"/>
                  </a:lnTo>
                  <a:lnTo>
                    <a:pt x="61040" y="713"/>
                  </a:lnTo>
                  <a:lnTo>
                    <a:pt x="56674" y="0"/>
                  </a:lnTo>
                  <a:lnTo>
                    <a:pt x="52863" y="396"/>
                  </a:lnTo>
                  <a:lnTo>
                    <a:pt x="49451" y="1587"/>
                  </a:lnTo>
                  <a:lnTo>
                    <a:pt x="46513" y="3255"/>
                  </a:lnTo>
                  <a:lnTo>
                    <a:pt x="44053" y="5079"/>
                  </a:lnTo>
                  <a:lnTo>
                    <a:pt x="42068" y="6826"/>
                  </a:lnTo>
                  <a:lnTo>
                    <a:pt x="40719" y="8254"/>
                  </a:lnTo>
                  <a:lnTo>
                    <a:pt x="39448" y="5238"/>
                  </a:lnTo>
                  <a:lnTo>
                    <a:pt x="37385" y="2539"/>
                  </a:lnTo>
                  <a:lnTo>
                    <a:pt x="34290" y="635"/>
                  </a:lnTo>
                  <a:lnTo>
                    <a:pt x="30083" y="0"/>
                  </a:lnTo>
                  <a:lnTo>
                    <a:pt x="26272" y="555"/>
                  </a:lnTo>
                  <a:lnTo>
                    <a:pt x="22622" y="2142"/>
                  </a:lnTo>
                  <a:lnTo>
                    <a:pt x="18891" y="4523"/>
                  </a:lnTo>
                  <a:lnTo>
                    <a:pt x="14842" y="7619"/>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3459" name="Shape 8199"/>
            <p:cNvSpPr/>
            <p:nvPr/>
          </p:nvSpPr>
          <p:spPr>
            <a:xfrm>
              <a:off x="3156362" y="7176658"/>
              <a:ext cx="75167" cy="45561"/>
            </a:xfrm>
            <a:custGeom>
              <a:avLst/>
              <a:gdLst/>
              <a:ahLst/>
              <a:cxnLst/>
              <a:rect l="0" t="0" r="0" b="0"/>
              <a:pathLst>
                <a:path w="75167" h="45561">
                  <a:moveTo>
                    <a:pt x="14127" y="0"/>
                  </a:moveTo>
                  <a:lnTo>
                    <a:pt x="237" y="4444"/>
                  </a:lnTo>
                  <a:lnTo>
                    <a:pt x="237" y="6111"/>
                  </a:lnTo>
                  <a:lnTo>
                    <a:pt x="3412" y="5714"/>
                  </a:lnTo>
                  <a:lnTo>
                    <a:pt x="4682" y="5794"/>
                  </a:lnTo>
                  <a:lnTo>
                    <a:pt x="5793" y="6588"/>
                  </a:lnTo>
                  <a:lnTo>
                    <a:pt x="6587" y="8413"/>
                  </a:lnTo>
                  <a:lnTo>
                    <a:pt x="6905" y="12064"/>
                  </a:lnTo>
                  <a:lnTo>
                    <a:pt x="6905" y="37147"/>
                  </a:lnTo>
                  <a:lnTo>
                    <a:pt x="6350" y="40957"/>
                  </a:lnTo>
                  <a:lnTo>
                    <a:pt x="4920" y="43021"/>
                  </a:lnTo>
                  <a:lnTo>
                    <a:pt x="2698" y="43814"/>
                  </a:lnTo>
                  <a:lnTo>
                    <a:pt x="0" y="44052"/>
                  </a:lnTo>
                  <a:lnTo>
                    <a:pt x="0" y="45561"/>
                  </a:lnTo>
                  <a:lnTo>
                    <a:pt x="21986" y="45561"/>
                  </a:lnTo>
                  <a:lnTo>
                    <a:pt x="21986" y="44052"/>
                  </a:lnTo>
                  <a:lnTo>
                    <a:pt x="19446" y="43894"/>
                  </a:lnTo>
                  <a:lnTo>
                    <a:pt x="17302" y="43258"/>
                  </a:lnTo>
                  <a:lnTo>
                    <a:pt x="15795" y="41671"/>
                  </a:lnTo>
                  <a:lnTo>
                    <a:pt x="15238" y="38893"/>
                  </a:lnTo>
                  <a:lnTo>
                    <a:pt x="15238" y="10953"/>
                  </a:lnTo>
                  <a:lnTo>
                    <a:pt x="15636" y="10398"/>
                  </a:lnTo>
                  <a:lnTo>
                    <a:pt x="16668" y="9207"/>
                  </a:lnTo>
                  <a:lnTo>
                    <a:pt x="18413" y="7857"/>
                  </a:lnTo>
                  <a:lnTo>
                    <a:pt x="20637" y="6508"/>
                  </a:lnTo>
                  <a:lnTo>
                    <a:pt x="23415" y="5476"/>
                  </a:lnTo>
                  <a:lnTo>
                    <a:pt x="26590" y="5079"/>
                  </a:lnTo>
                  <a:lnTo>
                    <a:pt x="29845" y="5794"/>
                  </a:lnTo>
                  <a:lnTo>
                    <a:pt x="31987" y="7857"/>
                  </a:lnTo>
                  <a:lnTo>
                    <a:pt x="33098" y="11112"/>
                  </a:lnTo>
                  <a:lnTo>
                    <a:pt x="33416" y="15477"/>
                  </a:lnTo>
                  <a:lnTo>
                    <a:pt x="33416" y="36988"/>
                  </a:lnTo>
                  <a:lnTo>
                    <a:pt x="33020" y="40798"/>
                  </a:lnTo>
                  <a:lnTo>
                    <a:pt x="31750" y="42862"/>
                  </a:lnTo>
                  <a:lnTo>
                    <a:pt x="29686" y="43736"/>
                  </a:lnTo>
                  <a:lnTo>
                    <a:pt x="26748" y="44052"/>
                  </a:lnTo>
                  <a:lnTo>
                    <a:pt x="26748" y="45561"/>
                  </a:lnTo>
                  <a:lnTo>
                    <a:pt x="48895" y="45561"/>
                  </a:lnTo>
                  <a:lnTo>
                    <a:pt x="48895" y="44052"/>
                  </a:lnTo>
                  <a:lnTo>
                    <a:pt x="45243" y="43576"/>
                  </a:lnTo>
                  <a:lnTo>
                    <a:pt x="43813" y="42862"/>
                  </a:lnTo>
                  <a:lnTo>
                    <a:pt x="42702" y="41433"/>
                  </a:lnTo>
                  <a:lnTo>
                    <a:pt x="41988" y="39290"/>
                  </a:lnTo>
                  <a:lnTo>
                    <a:pt x="41751" y="36115"/>
                  </a:lnTo>
                  <a:lnTo>
                    <a:pt x="41751" y="11192"/>
                  </a:lnTo>
                  <a:lnTo>
                    <a:pt x="43656" y="8811"/>
                  </a:lnTo>
                  <a:lnTo>
                    <a:pt x="46037" y="6905"/>
                  </a:lnTo>
                  <a:lnTo>
                    <a:pt x="49052" y="5636"/>
                  </a:lnTo>
                  <a:lnTo>
                    <a:pt x="52783" y="5079"/>
                  </a:lnTo>
                  <a:lnTo>
                    <a:pt x="55800" y="5556"/>
                  </a:lnTo>
                  <a:lnTo>
                    <a:pt x="57783" y="6826"/>
                  </a:lnTo>
                  <a:lnTo>
                    <a:pt x="59054" y="8651"/>
                  </a:lnTo>
                  <a:lnTo>
                    <a:pt x="59688" y="10953"/>
                  </a:lnTo>
                  <a:lnTo>
                    <a:pt x="60007" y="16033"/>
                  </a:lnTo>
                  <a:lnTo>
                    <a:pt x="60007" y="36908"/>
                  </a:lnTo>
                  <a:lnTo>
                    <a:pt x="59848" y="39607"/>
                  </a:lnTo>
                  <a:lnTo>
                    <a:pt x="59371" y="41433"/>
                  </a:lnTo>
                  <a:lnTo>
                    <a:pt x="57387" y="43338"/>
                  </a:lnTo>
                  <a:lnTo>
                    <a:pt x="55720" y="43736"/>
                  </a:lnTo>
                  <a:lnTo>
                    <a:pt x="53498" y="44052"/>
                  </a:lnTo>
                  <a:lnTo>
                    <a:pt x="53498" y="45561"/>
                  </a:lnTo>
                  <a:lnTo>
                    <a:pt x="75167" y="45561"/>
                  </a:lnTo>
                  <a:lnTo>
                    <a:pt x="75167" y="44052"/>
                  </a:lnTo>
                  <a:lnTo>
                    <a:pt x="72548" y="43814"/>
                  </a:lnTo>
                  <a:lnTo>
                    <a:pt x="70087" y="42942"/>
                  </a:lnTo>
                  <a:lnTo>
                    <a:pt x="68817" y="41433"/>
                  </a:lnTo>
                  <a:lnTo>
                    <a:pt x="68341" y="38019"/>
                  </a:lnTo>
                  <a:lnTo>
                    <a:pt x="68341" y="17621"/>
                  </a:lnTo>
                  <a:lnTo>
                    <a:pt x="68182" y="13732"/>
                  </a:lnTo>
                  <a:lnTo>
                    <a:pt x="67547" y="9763"/>
                  </a:lnTo>
                  <a:lnTo>
                    <a:pt x="66277" y="6032"/>
                  </a:lnTo>
                  <a:lnTo>
                    <a:pt x="64213" y="2857"/>
                  </a:lnTo>
                  <a:lnTo>
                    <a:pt x="61038" y="713"/>
                  </a:lnTo>
                  <a:lnTo>
                    <a:pt x="56593" y="0"/>
                  </a:lnTo>
                  <a:lnTo>
                    <a:pt x="52863" y="396"/>
                  </a:lnTo>
                  <a:lnTo>
                    <a:pt x="49450" y="1587"/>
                  </a:lnTo>
                  <a:lnTo>
                    <a:pt x="43973" y="5079"/>
                  </a:lnTo>
                  <a:lnTo>
                    <a:pt x="42068" y="6826"/>
                  </a:lnTo>
                  <a:lnTo>
                    <a:pt x="40718" y="8254"/>
                  </a:lnTo>
                  <a:lnTo>
                    <a:pt x="39448" y="5238"/>
                  </a:lnTo>
                  <a:lnTo>
                    <a:pt x="37384" y="2539"/>
                  </a:lnTo>
                  <a:lnTo>
                    <a:pt x="34288" y="635"/>
                  </a:lnTo>
                  <a:lnTo>
                    <a:pt x="30082" y="0"/>
                  </a:lnTo>
                  <a:lnTo>
                    <a:pt x="26272" y="555"/>
                  </a:lnTo>
                  <a:lnTo>
                    <a:pt x="22621" y="2142"/>
                  </a:lnTo>
                  <a:lnTo>
                    <a:pt x="18889" y="4523"/>
                  </a:lnTo>
                  <a:lnTo>
                    <a:pt x="14842" y="7619"/>
                  </a:lnTo>
                  <a:lnTo>
                    <a:pt x="14842" y="158"/>
                  </a:lnTo>
                  <a:lnTo>
                    <a:pt x="14127" y="0"/>
                  </a:lnTo>
                  <a:close/>
                </a:path>
              </a:pathLst>
            </a:custGeom>
            <a:solidFill>
              <a:srgbClr val="000000"/>
            </a:solidFill>
          </p:spPr>
          <p:txBody>
            <a:bodyPr vert="horz" lIns="91440" tIns="45720" rIns="91440" bIns="45720" anchor="t"/>
            <a:lstStyle/>
            <a:p>
              <a:endParaRPr lang="en-IN"/>
            </a:p>
          </p:txBody>
        </p:sp>
        <p:sp>
          <p:nvSpPr>
            <p:cNvPr id="3460" name="Shape 8200"/>
            <p:cNvSpPr/>
            <p:nvPr/>
          </p:nvSpPr>
          <p:spPr>
            <a:xfrm>
              <a:off x="4067666" y="7176658"/>
              <a:ext cx="46513" cy="45561"/>
            </a:xfrm>
            <a:custGeom>
              <a:avLst/>
              <a:gdLst/>
              <a:ahLst/>
              <a:cxnLst/>
              <a:rect l="0" t="0" r="0" b="0"/>
              <a:pathLst>
                <a:path w="46513" h="45561">
                  <a:moveTo>
                    <a:pt x="13652" y="0"/>
                  </a:moveTo>
                  <a:lnTo>
                    <a:pt x="0" y="4444"/>
                  </a:lnTo>
                  <a:lnTo>
                    <a:pt x="0" y="6111"/>
                  </a:lnTo>
                  <a:lnTo>
                    <a:pt x="1111" y="5794"/>
                  </a:lnTo>
                  <a:lnTo>
                    <a:pt x="2857" y="5714"/>
                  </a:lnTo>
                  <a:lnTo>
                    <a:pt x="4127" y="5794"/>
                  </a:lnTo>
                  <a:lnTo>
                    <a:pt x="5238" y="6588"/>
                  </a:lnTo>
                  <a:lnTo>
                    <a:pt x="6032" y="8413"/>
                  </a:lnTo>
                  <a:lnTo>
                    <a:pt x="6350" y="12064"/>
                  </a:lnTo>
                  <a:lnTo>
                    <a:pt x="6350" y="36592"/>
                  </a:lnTo>
                  <a:lnTo>
                    <a:pt x="6111" y="40163"/>
                  </a:lnTo>
                  <a:lnTo>
                    <a:pt x="5080" y="42386"/>
                  </a:lnTo>
                  <a:lnTo>
                    <a:pt x="3175" y="43576"/>
                  </a:lnTo>
                  <a:lnTo>
                    <a:pt x="238" y="44052"/>
                  </a:lnTo>
                  <a:lnTo>
                    <a:pt x="238" y="45561"/>
                  </a:lnTo>
                  <a:lnTo>
                    <a:pt x="21192" y="45561"/>
                  </a:lnTo>
                  <a:lnTo>
                    <a:pt x="21192" y="44052"/>
                  </a:lnTo>
                  <a:lnTo>
                    <a:pt x="18017" y="43576"/>
                  </a:lnTo>
                  <a:lnTo>
                    <a:pt x="16033" y="42623"/>
                  </a:lnTo>
                  <a:lnTo>
                    <a:pt x="15002" y="41036"/>
                  </a:lnTo>
                  <a:lnTo>
                    <a:pt x="14685" y="38893"/>
                  </a:lnTo>
                  <a:lnTo>
                    <a:pt x="14685" y="11032"/>
                  </a:lnTo>
                  <a:lnTo>
                    <a:pt x="17383" y="8651"/>
                  </a:lnTo>
                  <a:lnTo>
                    <a:pt x="19922" y="6905"/>
                  </a:lnTo>
                  <a:lnTo>
                    <a:pt x="22304" y="5794"/>
                  </a:lnTo>
                  <a:lnTo>
                    <a:pt x="24447" y="5397"/>
                  </a:lnTo>
                  <a:lnTo>
                    <a:pt x="28178" y="6032"/>
                  </a:lnTo>
                  <a:lnTo>
                    <a:pt x="30560" y="7937"/>
                  </a:lnTo>
                  <a:lnTo>
                    <a:pt x="31750" y="10953"/>
                  </a:lnTo>
                  <a:lnTo>
                    <a:pt x="32147" y="15001"/>
                  </a:lnTo>
                  <a:lnTo>
                    <a:pt x="32147" y="35718"/>
                  </a:lnTo>
                  <a:lnTo>
                    <a:pt x="31908" y="38893"/>
                  </a:lnTo>
                  <a:lnTo>
                    <a:pt x="31353" y="41116"/>
                  </a:lnTo>
                  <a:lnTo>
                    <a:pt x="30401" y="42544"/>
                  </a:lnTo>
                  <a:lnTo>
                    <a:pt x="29130" y="43417"/>
                  </a:lnTo>
                  <a:lnTo>
                    <a:pt x="25876" y="44052"/>
                  </a:lnTo>
                  <a:lnTo>
                    <a:pt x="25876" y="45561"/>
                  </a:lnTo>
                  <a:lnTo>
                    <a:pt x="46513" y="45561"/>
                  </a:lnTo>
                  <a:lnTo>
                    <a:pt x="46513" y="44052"/>
                  </a:lnTo>
                  <a:lnTo>
                    <a:pt x="43497" y="43497"/>
                  </a:lnTo>
                  <a:lnTo>
                    <a:pt x="41592" y="42386"/>
                  </a:lnTo>
                  <a:lnTo>
                    <a:pt x="40719" y="40481"/>
                  </a:lnTo>
                  <a:lnTo>
                    <a:pt x="40402" y="37544"/>
                  </a:lnTo>
                  <a:lnTo>
                    <a:pt x="40402" y="14842"/>
                  </a:lnTo>
                  <a:lnTo>
                    <a:pt x="39926" y="9444"/>
                  </a:lnTo>
                  <a:lnTo>
                    <a:pt x="38417" y="5556"/>
                  </a:lnTo>
                  <a:lnTo>
                    <a:pt x="36353" y="2857"/>
                  </a:lnTo>
                  <a:lnTo>
                    <a:pt x="33892" y="1111"/>
                  </a:lnTo>
                  <a:lnTo>
                    <a:pt x="31274" y="158"/>
                  </a:lnTo>
                  <a:lnTo>
                    <a:pt x="28813" y="0"/>
                  </a:lnTo>
                  <a:lnTo>
                    <a:pt x="24844" y="555"/>
                  </a:lnTo>
                  <a:lnTo>
                    <a:pt x="21272" y="2301"/>
                  </a:lnTo>
                  <a:lnTo>
                    <a:pt x="17860"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3461" name="Shape 8201"/>
            <p:cNvSpPr/>
            <p:nvPr/>
          </p:nvSpPr>
          <p:spPr>
            <a:xfrm>
              <a:off x="3855656" y="7176658"/>
              <a:ext cx="46513" cy="45561"/>
            </a:xfrm>
            <a:custGeom>
              <a:avLst/>
              <a:gdLst/>
              <a:ahLst/>
              <a:cxnLst/>
              <a:rect l="0" t="0" r="0" b="0"/>
              <a:pathLst>
                <a:path w="46513" h="45561">
                  <a:moveTo>
                    <a:pt x="13731" y="0"/>
                  </a:moveTo>
                  <a:lnTo>
                    <a:pt x="0" y="4444"/>
                  </a:lnTo>
                  <a:lnTo>
                    <a:pt x="0" y="6111"/>
                  </a:lnTo>
                  <a:lnTo>
                    <a:pt x="1111" y="5794"/>
                  </a:lnTo>
                  <a:lnTo>
                    <a:pt x="2936" y="5714"/>
                  </a:lnTo>
                  <a:lnTo>
                    <a:pt x="4126" y="5794"/>
                  </a:lnTo>
                  <a:lnTo>
                    <a:pt x="5238" y="6588"/>
                  </a:lnTo>
                  <a:lnTo>
                    <a:pt x="6032" y="8413"/>
                  </a:lnTo>
                  <a:lnTo>
                    <a:pt x="6350" y="12064"/>
                  </a:lnTo>
                  <a:lnTo>
                    <a:pt x="6350" y="36592"/>
                  </a:lnTo>
                  <a:lnTo>
                    <a:pt x="6111" y="40163"/>
                  </a:lnTo>
                  <a:lnTo>
                    <a:pt x="5079" y="42386"/>
                  </a:lnTo>
                  <a:lnTo>
                    <a:pt x="3175" y="43576"/>
                  </a:lnTo>
                  <a:lnTo>
                    <a:pt x="237" y="44052"/>
                  </a:lnTo>
                  <a:lnTo>
                    <a:pt x="237" y="45561"/>
                  </a:lnTo>
                  <a:lnTo>
                    <a:pt x="21271" y="45561"/>
                  </a:lnTo>
                  <a:lnTo>
                    <a:pt x="21271" y="44052"/>
                  </a:lnTo>
                  <a:lnTo>
                    <a:pt x="18096" y="43576"/>
                  </a:lnTo>
                  <a:lnTo>
                    <a:pt x="16032" y="42623"/>
                  </a:lnTo>
                  <a:lnTo>
                    <a:pt x="15001" y="41036"/>
                  </a:lnTo>
                  <a:lnTo>
                    <a:pt x="14683" y="38893"/>
                  </a:lnTo>
                  <a:lnTo>
                    <a:pt x="14683" y="11032"/>
                  </a:lnTo>
                  <a:lnTo>
                    <a:pt x="17382" y="8651"/>
                  </a:lnTo>
                  <a:lnTo>
                    <a:pt x="19922" y="6905"/>
                  </a:lnTo>
                  <a:lnTo>
                    <a:pt x="22303" y="5794"/>
                  </a:lnTo>
                  <a:lnTo>
                    <a:pt x="24526" y="5397"/>
                  </a:lnTo>
                  <a:lnTo>
                    <a:pt x="28177" y="6032"/>
                  </a:lnTo>
                  <a:lnTo>
                    <a:pt x="30558" y="7937"/>
                  </a:lnTo>
                  <a:lnTo>
                    <a:pt x="31828" y="10953"/>
                  </a:lnTo>
                  <a:lnTo>
                    <a:pt x="32146" y="15001"/>
                  </a:lnTo>
                  <a:lnTo>
                    <a:pt x="32146" y="35718"/>
                  </a:lnTo>
                  <a:lnTo>
                    <a:pt x="31987" y="38893"/>
                  </a:lnTo>
                  <a:lnTo>
                    <a:pt x="31352" y="41116"/>
                  </a:lnTo>
                  <a:lnTo>
                    <a:pt x="30400" y="42544"/>
                  </a:lnTo>
                  <a:lnTo>
                    <a:pt x="29130" y="43417"/>
                  </a:lnTo>
                  <a:lnTo>
                    <a:pt x="25876" y="44052"/>
                  </a:lnTo>
                  <a:lnTo>
                    <a:pt x="25876" y="45561"/>
                  </a:lnTo>
                  <a:lnTo>
                    <a:pt x="46513" y="45561"/>
                  </a:lnTo>
                  <a:lnTo>
                    <a:pt x="46513" y="44052"/>
                  </a:lnTo>
                  <a:lnTo>
                    <a:pt x="43496" y="43497"/>
                  </a:lnTo>
                  <a:lnTo>
                    <a:pt x="41671" y="42386"/>
                  </a:lnTo>
                  <a:lnTo>
                    <a:pt x="40718" y="40481"/>
                  </a:lnTo>
                  <a:lnTo>
                    <a:pt x="40481" y="37544"/>
                  </a:lnTo>
                  <a:lnTo>
                    <a:pt x="40481" y="14842"/>
                  </a:lnTo>
                  <a:lnTo>
                    <a:pt x="39925" y="9444"/>
                  </a:lnTo>
                  <a:lnTo>
                    <a:pt x="38496" y="5556"/>
                  </a:lnTo>
                  <a:lnTo>
                    <a:pt x="36432" y="2857"/>
                  </a:lnTo>
                  <a:lnTo>
                    <a:pt x="33892" y="1111"/>
                  </a:lnTo>
                  <a:lnTo>
                    <a:pt x="31352" y="158"/>
                  </a:lnTo>
                  <a:lnTo>
                    <a:pt x="28892" y="0"/>
                  </a:lnTo>
                  <a:lnTo>
                    <a:pt x="24843" y="555"/>
                  </a:lnTo>
                  <a:lnTo>
                    <a:pt x="21271" y="2301"/>
                  </a:lnTo>
                  <a:lnTo>
                    <a:pt x="17858" y="4842"/>
                  </a:lnTo>
                  <a:lnTo>
                    <a:pt x="14366" y="8017"/>
                  </a:lnTo>
                  <a:lnTo>
                    <a:pt x="14366" y="158"/>
                  </a:lnTo>
                  <a:lnTo>
                    <a:pt x="13731" y="0"/>
                  </a:lnTo>
                  <a:close/>
                </a:path>
              </a:pathLst>
            </a:custGeom>
            <a:solidFill>
              <a:srgbClr val="000000"/>
            </a:solidFill>
          </p:spPr>
          <p:txBody>
            <a:bodyPr vert="horz" lIns="91440" tIns="45720" rIns="91440" bIns="45720" anchor="t"/>
            <a:lstStyle/>
            <a:p>
              <a:endParaRPr lang="en-IN"/>
            </a:p>
          </p:txBody>
        </p:sp>
        <p:sp>
          <p:nvSpPr>
            <p:cNvPr id="3462" name="Shape 8202"/>
            <p:cNvSpPr/>
            <p:nvPr/>
          </p:nvSpPr>
          <p:spPr>
            <a:xfrm>
              <a:off x="3425761" y="7176658"/>
              <a:ext cx="46433" cy="45561"/>
            </a:xfrm>
            <a:custGeom>
              <a:avLst/>
              <a:gdLst/>
              <a:ahLst/>
              <a:cxnLst/>
              <a:rect l="0" t="0" r="0" b="0"/>
              <a:pathLst>
                <a:path w="46433" h="45561">
                  <a:moveTo>
                    <a:pt x="13652" y="0"/>
                  </a:moveTo>
                  <a:lnTo>
                    <a:pt x="0" y="4444"/>
                  </a:lnTo>
                  <a:lnTo>
                    <a:pt x="0" y="6111"/>
                  </a:lnTo>
                  <a:lnTo>
                    <a:pt x="1110" y="5794"/>
                  </a:lnTo>
                  <a:lnTo>
                    <a:pt x="2857" y="5714"/>
                  </a:lnTo>
                  <a:lnTo>
                    <a:pt x="4127" y="5794"/>
                  </a:lnTo>
                  <a:lnTo>
                    <a:pt x="5238" y="6588"/>
                  </a:lnTo>
                  <a:lnTo>
                    <a:pt x="6032" y="8413"/>
                  </a:lnTo>
                  <a:lnTo>
                    <a:pt x="6350" y="12064"/>
                  </a:lnTo>
                  <a:lnTo>
                    <a:pt x="6350" y="36592"/>
                  </a:lnTo>
                  <a:lnTo>
                    <a:pt x="6111" y="40163"/>
                  </a:lnTo>
                  <a:lnTo>
                    <a:pt x="5078" y="42386"/>
                  </a:lnTo>
                  <a:lnTo>
                    <a:pt x="3175" y="43576"/>
                  </a:lnTo>
                  <a:lnTo>
                    <a:pt x="237" y="44052"/>
                  </a:lnTo>
                  <a:lnTo>
                    <a:pt x="237" y="45561"/>
                  </a:lnTo>
                  <a:lnTo>
                    <a:pt x="21192" y="45561"/>
                  </a:lnTo>
                  <a:lnTo>
                    <a:pt x="21192" y="44052"/>
                  </a:lnTo>
                  <a:lnTo>
                    <a:pt x="18017" y="43576"/>
                  </a:lnTo>
                  <a:lnTo>
                    <a:pt x="16033" y="42623"/>
                  </a:lnTo>
                  <a:lnTo>
                    <a:pt x="15001" y="41036"/>
                  </a:lnTo>
                  <a:lnTo>
                    <a:pt x="14683" y="38893"/>
                  </a:lnTo>
                  <a:lnTo>
                    <a:pt x="14683" y="11032"/>
                  </a:lnTo>
                  <a:lnTo>
                    <a:pt x="17382" y="8651"/>
                  </a:lnTo>
                  <a:lnTo>
                    <a:pt x="19922" y="6905"/>
                  </a:lnTo>
                  <a:lnTo>
                    <a:pt x="22225" y="5794"/>
                  </a:lnTo>
                  <a:lnTo>
                    <a:pt x="24446" y="5397"/>
                  </a:lnTo>
                  <a:lnTo>
                    <a:pt x="28177" y="6032"/>
                  </a:lnTo>
                  <a:lnTo>
                    <a:pt x="30558" y="7937"/>
                  </a:lnTo>
                  <a:lnTo>
                    <a:pt x="31750" y="10953"/>
                  </a:lnTo>
                  <a:lnTo>
                    <a:pt x="32146" y="15001"/>
                  </a:lnTo>
                  <a:lnTo>
                    <a:pt x="32146" y="35718"/>
                  </a:lnTo>
                  <a:lnTo>
                    <a:pt x="31908" y="38893"/>
                  </a:lnTo>
                  <a:lnTo>
                    <a:pt x="31352" y="41116"/>
                  </a:lnTo>
                  <a:lnTo>
                    <a:pt x="30400" y="42544"/>
                  </a:lnTo>
                  <a:lnTo>
                    <a:pt x="29130" y="43417"/>
                  </a:lnTo>
                  <a:lnTo>
                    <a:pt x="25876" y="44052"/>
                  </a:lnTo>
                  <a:lnTo>
                    <a:pt x="25876" y="45561"/>
                  </a:lnTo>
                  <a:lnTo>
                    <a:pt x="46433" y="45561"/>
                  </a:lnTo>
                  <a:lnTo>
                    <a:pt x="46433" y="44052"/>
                  </a:lnTo>
                  <a:lnTo>
                    <a:pt x="43496" y="43497"/>
                  </a:lnTo>
                  <a:lnTo>
                    <a:pt x="41591" y="42386"/>
                  </a:lnTo>
                  <a:lnTo>
                    <a:pt x="40718" y="40481"/>
                  </a:lnTo>
                  <a:lnTo>
                    <a:pt x="40401" y="37544"/>
                  </a:lnTo>
                  <a:lnTo>
                    <a:pt x="40401" y="14842"/>
                  </a:lnTo>
                  <a:lnTo>
                    <a:pt x="39925" y="9444"/>
                  </a:lnTo>
                  <a:lnTo>
                    <a:pt x="38416" y="5556"/>
                  </a:lnTo>
                  <a:lnTo>
                    <a:pt x="36352" y="2857"/>
                  </a:lnTo>
                  <a:lnTo>
                    <a:pt x="33892" y="1111"/>
                  </a:lnTo>
                  <a:lnTo>
                    <a:pt x="31272" y="158"/>
                  </a:lnTo>
                  <a:lnTo>
                    <a:pt x="28812" y="0"/>
                  </a:lnTo>
                  <a:lnTo>
                    <a:pt x="24843" y="555"/>
                  </a:lnTo>
                  <a:lnTo>
                    <a:pt x="21271" y="2301"/>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3463" name="Shape 8203"/>
            <p:cNvSpPr/>
            <p:nvPr/>
          </p:nvSpPr>
          <p:spPr>
            <a:xfrm>
              <a:off x="3332653" y="7176658"/>
              <a:ext cx="46435" cy="45561"/>
            </a:xfrm>
            <a:custGeom>
              <a:avLst/>
              <a:gdLst/>
              <a:ahLst/>
              <a:cxnLst/>
              <a:rect l="0" t="0" r="0" b="0"/>
              <a:pathLst>
                <a:path w="46435" h="45561">
                  <a:moveTo>
                    <a:pt x="13652" y="0"/>
                  </a:moveTo>
                  <a:lnTo>
                    <a:pt x="0" y="4444"/>
                  </a:lnTo>
                  <a:lnTo>
                    <a:pt x="0" y="6111"/>
                  </a:lnTo>
                  <a:lnTo>
                    <a:pt x="1111" y="5794"/>
                  </a:lnTo>
                  <a:lnTo>
                    <a:pt x="2857" y="5714"/>
                  </a:lnTo>
                  <a:lnTo>
                    <a:pt x="4127" y="5794"/>
                  </a:lnTo>
                  <a:lnTo>
                    <a:pt x="5238" y="6588"/>
                  </a:lnTo>
                  <a:lnTo>
                    <a:pt x="6032" y="8413"/>
                  </a:lnTo>
                  <a:lnTo>
                    <a:pt x="6350" y="12064"/>
                  </a:lnTo>
                  <a:lnTo>
                    <a:pt x="6350" y="36592"/>
                  </a:lnTo>
                  <a:lnTo>
                    <a:pt x="6111" y="40163"/>
                  </a:lnTo>
                  <a:lnTo>
                    <a:pt x="5080" y="42386"/>
                  </a:lnTo>
                  <a:lnTo>
                    <a:pt x="3175" y="43576"/>
                  </a:lnTo>
                  <a:lnTo>
                    <a:pt x="238" y="44052"/>
                  </a:lnTo>
                  <a:lnTo>
                    <a:pt x="238" y="45561"/>
                  </a:lnTo>
                  <a:lnTo>
                    <a:pt x="21192" y="45561"/>
                  </a:lnTo>
                  <a:lnTo>
                    <a:pt x="21192" y="44052"/>
                  </a:lnTo>
                  <a:lnTo>
                    <a:pt x="18017" y="43576"/>
                  </a:lnTo>
                  <a:lnTo>
                    <a:pt x="16033" y="42623"/>
                  </a:lnTo>
                  <a:lnTo>
                    <a:pt x="15002" y="41036"/>
                  </a:lnTo>
                  <a:lnTo>
                    <a:pt x="14685" y="38893"/>
                  </a:lnTo>
                  <a:lnTo>
                    <a:pt x="14685" y="11032"/>
                  </a:lnTo>
                  <a:lnTo>
                    <a:pt x="17383" y="8651"/>
                  </a:lnTo>
                  <a:lnTo>
                    <a:pt x="19922" y="6905"/>
                  </a:lnTo>
                  <a:lnTo>
                    <a:pt x="22225" y="5794"/>
                  </a:lnTo>
                  <a:lnTo>
                    <a:pt x="24447" y="5397"/>
                  </a:lnTo>
                  <a:lnTo>
                    <a:pt x="28178" y="6032"/>
                  </a:lnTo>
                  <a:lnTo>
                    <a:pt x="30480" y="7937"/>
                  </a:lnTo>
                  <a:lnTo>
                    <a:pt x="31750" y="10953"/>
                  </a:lnTo>
                  <a:lnTo>
                    <a:pt x="32067" y="15001"/>
                  </a:lnTo>
                  <a:lnTo>
                    <a:pt x="32067" y="35718"/>
                  </a:lnTo>
                  <a:lnTo>
                    <a:pt x="31908" y="38893"/>
                  </a:lnTo>
                  <a:lnTo>
                    <a:pt x="31274" y="41116"/>
                  </a:lnTo>
                  <a:lnTo>
                    <a:pt x="30401" y="42544"/>
                  </a:lnTo>
                  <a:lnTo>
                    <a:pt x="29130" y="43417"/>
                  </a:lnTo>
                  <a:lnTo>
                    <a:pt x="25876" y="44052"/>
                  </a:lnTo>
                  <a:lnTo>
                    <a:pt x="25876" y="45561"/>
                  </a:lnTo>
                  <a:lnTo>
                    <a:pt x="46435" y="45561"/>
                  </a:lnTo>
                  <a:lnTo>
                    <a:pt x="46435" y="44052"/>
                  </a:lnTo>
                  <a:lnTo>
                    <a:pt x="43417" y="43497"/>
                  </a:lnTo>
                  <a:lnTo>
                    <a:pt x="41592" y="42386"/>
                  </a:lnTo>
                  <a:lnTo>
                    <a:pt x="40640" y="40481"/>
                  </a:lnTo>
                  <a:lnTo>
                    <a:pt x="40402" y="37544"/>
                  </a:lnTo>
                  <a:lnTo>
                    <a:pt x="40402" y="14842"/>
                  </a:lnTo>
                  <a:lnTo>
                    <a:pt x="39846" y="9444"/>
                  </a:lnTo>
                  <a:lnTo>
                    <a:pt x="38417" y="5556"/>
                  </a:lnTo>
                  <a:lnTo>
                    <a:pt x="36353" y="2857"/>
                  </a:lnTo>
                  <a:lnTo>
                    <a:pt x="33892" y="1111"/>
                  </a:lnTo>
                  <a:lnTo>
                    <a:pt x="31274" y="158"/>
                  </a:lnTo>
                  <a:lnTo>
                    <a:pt x="28813" y="0"/>
                  </a:lnTo>
                  <a:lnTo>
                    <a:pt x="24844" y="555"/>
                  </a:lnTo>
                  <a:lnTo>
                    <a:pt x="21272" y="2301"/>
                  </a:lnTo>
                  <a:lnTo>
                    <a:pt x="17860"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3464" name="Shape 8204"/>
            <p:cNvSpPr/>
            <p:nvPr/>
          </p:nvSpPr>
          <p:spPr>
            <a:xfrm>
              <a:off x="4510420" y="7176658"/>
              <a:ext cx="32623" cy="45561"/>
            </a:xfrm>
            <a:custGeom>
              <a:avLst/>
              <a:gdLst/>
              <a:ahLst/>
              <a:cxnLst/>
              <a:rect l="0" t="0" r="0" b="0"/>
              <a:pathLst>
                <a:path w="32623" h="45561">
                  <a:moveTo>
                    <a:pt x="14843" y="0"/>
                  </a:moveTo>
                  <a:lnTo>
                    <a:pt x="158" y="5317"/>
                  </a:lnTo>
                  <a:lnTo>
                    <a:pt x="158" y="6905"/>
                  </a:lnTo>
                  <a:lnTo>
                    <a:pt x="3492" y="6508"/>
                  </a:lnTo>
                  <a:lnTo>
                    <a:pt x="4762" y="6588"/>
                  </a:lnTo>
                  <a:lnTo>
                    <a:pt x="5873" y="7302"/>
                  </a:lnTo>
                  <a:lnTo>
                    <a:pt x="6667" y="9048"/>
                  </a:lnTo>
                  <a:lnTo>
                    <a:pt x="6984" y="12461"/>
                  </a:lnTo>
                  <a:lnTo>
                    <a:pt x="6984" y="37226"/>
                  </a:lnTo>
                  <a:lnTo>
                    <a:pt x="6667" y="40481"/>
                  </a:lnTo>
                  <a:lnTo>
                    <a:pt x="5556" y="42307"/>
                  </a:lnTo>
                  <a:lnTo>
                    <a:pt x="3412" y="43338"/>
                  </a:lnTo>
                  <a:lnTo>
                    <a:pt x="0" y="44052"/>
                  </a:lnTo>
                  <a:lnTo>
                    <a:pt x="0" y="45561"/>
                  </a:lnTo>
                  <a:lnTo>
                    <a:pt x="23732" y="45561"/>
                  </a:lnTo>
                  <a:lnTo>
                    <a:pt x="23732" y="44052"/>
                  </a:lnTo>
                  <a:lnTo>
                    <a:pt x="20320" y="43736"/>
                  </a:lnTo>
                  <a:lnTo>
                    <a:pt x="17621" y="42782"/>
                  </a:lnTo>
                  <a:lnTo>
                    <a:pt x="15954" y="40639"/>
                  </a:lnTo>
                  <a:lnTo>
                    <a:pt x="15318" y="36592"/>
                  </a:lnTo>
                  <a:lnTo>
                    <a:pt x="15318" y="14287"/>
                  </a:lnTo>
                  <a:lnTo>
                    <a:pt x="15716" y="12619"/>
                  </a:lnTo>
                  <a:lnTo>
                    <a:pt x="16588" y="10794"/>
                  </a:lnTo>
                  <a:lnTo>
                    <a:pt x="19208" y="7619"/>
                  </a:lnTo>
                  <a:lnTo>
                    <a:pt x="20717" y="6588"/>
                  </a:lnTo>
                  <a:lnTo>
                    <a:pt x="22066" y="6191"/>
                  </a:lnTo>
                  <a:lnTo>
                    <a:pt x="24129" y="7143"/>
                  </a:lnTo>
                  <a:lnTo>
                    <a:pt x="26113" y="8811"/>
                  </a:lnTo>
                  <a:lnTo>
                    <a:pt x="28892" y="9683"/>
                  </a:lnTo>
                  <a:lnTo>
                    <a:pt x="30479" y="9366"/>
                  </a:lnTo>
                  <a:lnTo>
                    <a:pt x="31669" y="8413"/>
                  </a:lnTo>
                  <a:lnTo>
                    <a:pt x="32623" y="5317"/>
                  </a:lnTo>
                  <a:lnTo>
                    <a:pt x="32306" y="3094"/>
                  </a:lnTo>
                  <a:lnTo>
                    <a:pt x="31273" y="1428"/>
                  </a:lnTo>
                  <a:lnTo>
                    <a:pt x="29606" y="317"/>
                  </a:lnTo>
                  <a:lnTo>
                    <a:pt x="27304" y="0"/>
                  </a:lnTo>
                  <a:lnTo>
                    <a:pt x="24526" y="396"/>
                  </a:lnTo>
                  <a:lnTo>
                    <a:pt x="21748" y="1826"/>
                  </a:lnTo>
                  <a:lnTo>
                    <a:pt x="18812" y="4603"/>
                  </a:lnTo>
                  <a:lnTo>
                    <a:pt x="15478" y="8969"/>
                  </a:lnTo>
                  <a:lnTo>
                    <a:pt x="15318" y="8969"/>
                  </a:lnTo>
                  <a:lnTo>
                    <a:pt x="15318" y="158"/>
                  </a:lnTo>
                  <a:lnTo>
                    <a:pt x="14843" y="0"/>
                  </a:lnTo>
                  <a:close/>
                </a:path>
              </a:pathLst>
            </a:custGeom>
            <a:solidFill>
              <a:srgbClr val="000000"/>
            </a:solidFill>
          </p:spPr>
          <p:txBody>
            <a:bodyPr vert="horz" lIns="91440" tIns="45720" rIns="91440" bIns="45720" anchor="t"/>
            <a:lstStyle/>
            <a:p>
              <a:endParaRPr lang="en-IN"/>
            </a:p>
          </p:txBody>
        </p:sp>
        <p:sp>
          <p:nvSpPr>
            <p:cNvPr id="3465" name="Shape 8205"/>
            <p:cNvSpPr/>
            <p:nvPr/>
          </p:nvSpPr>
          <p:spPr>
            <a:xfrm>
              <a:off x="3721830" y="7176658"/>
              <a:ext cx="32702" cy="45561"/>
            </a:xfrm>
            <a:custGeom>
              <a:avLst/>
              <a:gdLst/>
              <a:ahLst/>
              <a:cxnLst/>
              <a:rect l="0" t="0" r="0" b="0"/>
              <a:pathLst>
                <a:path w="32702" h="45561">
                  <a:moveTo>
                    <a:pt x="14921" y="0"/>
                  </a:moveTo>
                  <a:lnTo>
                    <a:pt x="237" y="5317"/>
                  </a:lnTo>
                  <a:lnTo>
                    <a:pt x="237" y="6905"/>
                  </a:lnTo>
                  <a:lnTo>
                    <a:pt x="3571" y="6508"/>
                  </a:lnTo>
                  <a:lnTo>
                    <a:pt x="4841" y="6588"/>
                  </a:lnTo>
                  <a:lnTo>
                    <a:pt x="5952" y="7302"/>
                  </a:lnTo>
                  <a:lnTo>
                    <a:pt x="6746" y="9048"/>
                  </a:lnTo>
                  <a:lnTo>
                    <a:pt x="7063" y="12461"/>
                  </a:lnTo>
                  <a:lnTo>
                    <a:pt x="7063" y="37226"/>
                  </a:lnTo>
                  <a:lnTo>
                    <a:pt x="6746" y="40481"/>
                  </a:lnTo>
                  <a:lnTo>
                    <a:pt x="5635" y="42307"/>
                  </a:lnTo>
                  <a:lnTo>
                    <a:pt x="3491" y="43338"/>
                  </a:lnTo>
                  <a:lnTo>
                    <a:pt x="0" y="44052"/>
                  </a:lnTo>
                  <a:lnTo>
                    <a:pt x="0" y="45561"/>
                  </a:lnTo>
                  <a:lnTo>
                    <a:pt x="23812" y="45561"/>
                  </a:lnTo>
                  <a:lnTo>
                    <a:pt x="23812" y="44052"/>
                  </a:lnTo>
                  <a:lnTo>
                    <a:pt x="20398" y="43736"/>
                  </a:lnTo>
                  <a:lnTo>
                    <a:pt x="17700" y="42782"/>
                  </a:lnTo>
                  <a:lnTo>
                    <a:pt x="16033" y="40639"/>
                  </a:lnTo>
                  <a:lnTo>
                    <a:pt x="15397" y="36592"/>
                  </a:lnTo>
                  <a:lnTo>
                    <a:pt x="15397" y="14287"/>
                  </a:lnTo>
                  <a:lnTo>
                    <a:pt x="16588" y="10794"/>
                  </a:lnTo>
                  <a:lnTo>
                    <a:pt x="19287" y="7619"/>
                  </a:lnTo>
                  <a:lnTo>
                    <a:pt x="20796" y="6588"/>
                  </a:lnTo>
                  <a:lnTo>
                    <a:pt x="22145" y="6191"/>
                  </a:lnTo>
                  <a:lnTo>
                    <a:pt x="24208" y="7143"/>
                  </a:lnTo>
                  <a:lnTo>
                    <a:pt x="26193" y="8811"/>
                  </a:lnTo>
                  <a:lnTo>
                    <a:pt x="28971" y="9683"/>
                  </a:lnTo>
                  <a:lnTo>
                    <a:pt x="30558" y="9366"/>
                  </a:lnTo>
                  <a:lnTo>
                    <a:pt x="31750" y="8413"/>
                  </a:lnTo>
                  <a:lnTo>
                    <a:pt x="32702" y="5317"/>
                  </a:lnTo>
                  <a:lnTo>
                    <a:pt x="32384" y="3094"/>
                  </a:lnTo>
                  <a:lnTo>
                    <a:pt x="31352" y="1428"/>
                  </a:lnTo>
                  <a:lnTo>
                    <a:pt x="29685" y="317"/>
                  </a:lnTo>
                  <a:lnTo>
                    <a:pt x="27383" y="0"/>
                  </a:lnTo>
                  <a:lnTo>
                    <a:pt x="24606" y="396"/>
                  </a:lnTo>
                  <a:lnTo>
                    <a:pt x="21827" y="1826"/>
                  </a:lnTo>
                  <a:lnTo>
                    <a:pt x="18890" y="4603"/>
                  </a:lnTo>
                  <a:lnTo>
                    <a:pt x="15557" y="8969"/>
                  </a:lnTo>
                  <a:lnTo>
                    <a:pt x="15397" y="8969"/>
                  </a:lnTo>
                  <a:lnTo>
                    <a:pt x="15397" y="158"/>
                  </a:lnTo>
                  <a:lnTo>
                    <a:pt x="14921" y="0"/>
                  </a:lnTo>
                  <a:close/>
                </a:path>
              </a:pathLst>
            </a:custGeom>
            <a:solidFill>
              <a:srgbClr val="000000"/>
            </a:solidFill>
          </p:spPr>
          <p:txBody>
            <a:bodyPr vert="horz" lIns="91440" tIns="45720" rIns="91440" bIns="45720" anchor="t"/>
            <a:lstStyle/>
            <a:p>
              <a:endParaRPr lang="en-IN"/>
            </a:p>
          </p:txBody>
        </p:sp>
        <p:sp>
          <p:nvSpPr>
            <p:cNvPr id="3466" name="Shape 8206"/>
            <p:cNvSpPr/>
            <p:nvPr/>
          </p:nvSpPr>
          <p:spPr>
            <a:xfrm>
              <a:off x="4336669" y="7176658"/>
              <a:ext cx="29368" cy="46513"/>
            </a:xfrm>
            <a:custGeom>
              <a:avLst/>
              <a:gdLst/>
              <a:ahLst/>
              <a:cxnLst/>
              <a:rect l="0" t="0" r="0" b="0"/>
              <a:pathLst>
                <a:path w="29368" h="46513">
                  <a:moveTo>
                    <a:pt x="13811" y="0"/>
                  </a:moveTo>
                  <a:lnTo>
                    <a:pt x="9445" y="476"/>
                  </a:lnTo>
                  <a:lnTo>
                    <a:pt x="6032" y="1904"/>
                  </a:lnTo>
                  <a:lnTo>
                    <a:pt x="3332" y="3888"/>
                  </a:lnTo>
                  <a:lnTo>
                    <a:pt x="1427" y="6430"/>
                  </a:lnTo>
                  <a:lnTo>
                    <a:pt x="396" y="9207"/>
                  </a:lnTo>
                  <a:lnTo>
                    <a:pt x="0" y="12064"/>
                  </a:lnTo>
                  <a:lnTo>
                    <a:pt x="951" y="16907"/>
                  </a:lnTo>
                  <a:lnTo>
                    <a:pt x="3492" y="20717"/>
                  </a:lnTo>
                  <a:lnTo>
                    <a:pt x="7222" y="23812"/>
                  </a:lnTo>
                  <a:lnTo>
                    <a:pt x="11588" y="26511"/>
                  </a:lnTo>
                  <a:lnTo>
                    <a:pt x="17302" y="29765"/>
                  </a:lnTo>
                  <a:lnTo>
                    <a:pt x="19526" y="31194"/>
                  </a:lnTo>
                  <a:lnTo>
                    <a:pt x="21113" y="32940"/>
                  </a:lnTo>
                  <a:lnTo>
                    <a:pt x="22064" y="34925"/>
                  </a:lnTo>
                  <a:lnTo>
                    <a:pt x="22462" y="37147"/>
                  </a:lnTo>
                  <a:lnTo>
                    <a:pt x="21668" y="40639"/>
                  </a:lnTo>
                  <a:lnTo>
                    <a:pt x="19683" y="42862"/>
                  </a:lnTo>
                  <a:lnTo>
                    <a:pt x="17065" y="43973"/>
                  </a:lnTo>
                  <a:lnTo>
                    <a:pt x="14445" y="44369"/>
                  </a:lnTo>
                  <a:lnTo>
                    <a:pt x="10238" y="43736"/>
                  </a:lnTo>
                  <a:lnTo>
                    <a:pt x="7063" y="41910"/>
                  </a:lnTo>
                  <a:lnTo>
                    <a:pt x="4841" y="39369"/>
                  </a:lnTo>
                  <a:lnTo>
                    <a:pt x="3332" y="36432"/>
                  </a:lnTo>
                  <a:lnTo>
                    <a:pt x="1666" y="30479"/>
                  </a:lnTo>
                  <a:lnTo>
                    <a:pt x="78" y="30479"/>
                  </a:lnTo>
                  <a:lnTo>
                    <a:pt x="78" y="45957"/>
                  </a:lnTo>
                  <a:lnTo>
                    <a:pt x="1348" y="45957"/>
                  </a:lnTo>
                  <a:lnTo>
                    <a:pt x="2221" y="45005"/>
                  </a:lnTo>
                  <a:lnTo>
                    <a:pt x="3492" y="44767"/>
                  </a:lnTo>
                  <a:lnTo>
                    <a:pt x="5873" y="44926"/>
                  </a:lnTo>
                  <a:lnTo>
                    <a:pt x="8651" y="45561"/>
                  </a:lnTo>
                  <a:lnTo>
                    <a:pt x="15001" y="46513"/>
                  </a:lnTo>
                  <a:lnTo>
                    <a:pt x="18334" y="46196"/>
                  </a:lnTo>
                  <a:lnTo>
                    <a:pt x="21588" y="45163"/>
                  </a:lnTo>
                  <a:lnTo>
                    <a:pt x="24606" y="43338"/>
                  </a:lnTo>
                  <a:lnTo>
                    <a:pt x="27066" y="40877"/>
                  </a:lnTo>
                  <a:lnTo>
                    <a:pt x="28732" y="37623"/>
                  </a:lnTo>
                  <a:lnTo>
                    <a:pt x="29368" y="33733"/>
                  </a:lnTo>
                  <a:lnTo>
                    <a:pt x="28732" y="29765"/>
                  </a:lnTo>
                  <a:lnTo>
                    <a:pt x="26987" y="26748"/>
                  </a:lnTo>
                  <a:lnTo>
                    <a:pt x="24367" y="24288"/>
                  </a:lnTo>
                  <a:lnTo>
                    <a:pt x="21033" y="22066"/>
                  </a:lnTo>
                  <a:lnTo>
                    <a:pt x="10397" y="15716"/>
                  </a:lnTo>
                  <a:lnTo>
                    <a:pt x="8175" y="13969"/>
                  </a:lnTo>
                  <a:lnTo>
                    <a:pt x="6826" y="12064"/>
                  </a:lnTo>
                  <a:lnTo>
                    <a:pt x="6111" y="8651"/>
                  </a:lnTo>
                  <a:lnTo>
                    <a:pt x="6507" y="6588"/>
                  </a:lnTo>
                  <a:lnTo>
                    <a:pt x="7857" y="4523"/>
                  </a:lnTo>
                  <a:lnTo>
                    <a:pt x="10158" y="2857"/>
                  </a:lnTo>
                  <a:lnTo>
                    <a:pt x="13651" y="2222"/>
                  </a:lnTo>
                  <a:lnTo>
                    <a:pt x="16906" y="2698"/>
                  </a:lnTo>
                  <a:lnTo>
                    <a:pt x="20001" y="4523"/>
                  </a:lnTo>
                  <a:lnTo>
                    <a:pt x="21431" y="6111"/>
                  </a:lnTo>
                  <a:lnTo>
                    <a:pt x="22621" y="8254"/>
                  </a:lnTo>
                  <a:lnTo>
                    <a:pt x="23732" y="11032"/>
                  </a:lnTo>
                  <a:lnTo>
                    <a:pt x="24606" y="14446"/>
                  </a:lnTo>
                  <a:lnTo>
                    <a:pt x="26113" y="14446"/>
                  </a:lnTo>
                  <a:lnTo>
                    <a:pt x="25717" y="873"/>
                  </a:lnTo>
                  <a:lnTo>
                    <a:pt x="24606" y="873"/>
                  </a:lnTo>
                  <a:lnTo>
                    <a:pt x="24050" y="1507"/>
                  </a:lnTo>
                  <a:lnTo>
                    <a:pt x="22938" y="1904"/>
                  </a:lnTo>
                  <a:lnTo>
                    <a:pt x="21431" y="1667"/>
                  </a:lnTo>
                  <a:lnTo>
                    <a:pt x="19367" y="952"/>
                  </a:lnTo>
                  <a:lnTo>
                    <a:pt x="16826" y="238"/>
                  </a:lnTo>
                  <a:lnTo>
                    <a:pt x="13811" y="0"/>
                  </a:lnTo>
                  <a:close/>
                </a:path>
              </a:pathLst>
            </a:custGeom>
            <a:solidFill>
              <a:srgbClr val="000000"/>
            </a:solidFill>
          </p:spPr>
          <p:txBody>
            <a:bodyPr vert="horz" lIns="91440" tIns="45720" rIns="91440" bIns="45720" anchor="t"/>
            <a:lstStyle/>
            <a:p>
              <a:endParaRPr lang="en-IN"/>
            </a:p>
          </p:txBody>
        </p:sp>
        <p:sp>
          <p:nvSpPr>
            <p:cNvPr id="3467" name="Shape 8207"/>
            <p:cNvSpPr/>
            <p:nvPr/>
          </p:nvSpPr>
          <p:spPr>
            <a:xfrm>
              <a:off x="3232482" y="7176658"/>
              <a:ext cx="46117" cy="66992"/>
            </a:xfrm>
            <a:custGeom>
              <a:avLst/>
              <a:gdLst/>
              <a:ahLst/>
              <a:cxnLst/>
              <a:rect l="0" t="0" r="0" b="0"/>
              <a:pathLst>
                <a:path w="46117" h="66992">
                  <a:moveTo>
                    <a:pt x="14684" y="0"/>
                  </a:moveTo>
                  <a:lnTo>
                    <a:pt x="397" y="5001"/>
                  </a:lnTo>
                  <a:lnTo>
                    <a:pt x="397" y="6588"/>
                  </a:lnTo>
                  <a:lnTo>
                    <a:pt x="3175" y="6508"/>
                  </a:lnTo>
                  <a:lnTo>
                    <a:pt x="5238" y="6826"/>
                  </a:lnTo>
                  <a:lnTo>
                    <a:pt x="6350" y="7857"/>
                  </a:lnTo>
                  <a:lnTo>
                    <a:pt x="6906" y="9605"/>
                  </a:lnTo>
                  <a:lnTo>
                    <a:pt x="6984" y="12144"/>
                  </a:lnTo>
                  <a:lnTo>
                    <a:pt x="6984" y="58498"/>
                  </a:lnTo>
                  <a:lnTo>
                    <a:pt x="6826" y="61277"/>
                  </a:lnTo>
                  <a:lnTo>
                    <a:pt x="5953" y="63341"/>
                  </a:lnTo>
                  <a:lnTo>
                    <a:pt x="3888" y="64611"/>
                  </a:lnTo>
                  <a:lnTo>
                    <a:pt x="0" y="65326"/>
                  </a:lnTo>
                  <a:lnTo>
                    <a:pt x="0" y="66992"/>
                  </a:lnTo>
                  <a:lnTo>
                    <a:pt x="23971" y="66992"/>
                  </a:lnTo>
                  <a:lnTo>
                    <a:pt x="23971" y="65246"/>
                  </a:lnTo>
                  <a:lnTo>
                    <a:pt x="19606" y="64928"/>
                  </a:lnTo>
                  <a:lnTo>
                    <a:pt x="16986" y="63896"/>
                  </a:lnTo>
                  <a:lnTo>
                    <a:pt x="15716" y="61673"/>
                  </a:lnTo>
                  <a:lnTo>
                    <a:pt x="15318" y="57785"/>
                  </a:lnTo>
                  <a:lnTo>
                    <a:pt x="15318" y="42227"/>
                  </a:lnTo>
                  <a:lnTo>
                    <a:pt x="17621" y="44211"/>
                  </a:lnTo>
                  <a:lnTo>
                    <a:pt x="20002" y="45561"/>
                  </a:lnTo>
                  <a:lnTo>
                    <a:pt x="25319" y="46513"/>
                  </a:lnTo>
                  <a:lnTo>
                    <a:pt x="31669" y="45402"/>
                  </a:lnTo>
                  <a:lnTo>
                    <a:pt x="36829" y="42465"/>
                  </a:lnTo>
                  <a:lnTo>
                    <a:pt x="40878" y="38100"/>
                  </a:lnTo>
                  <a:lnTo>
                    <a:pt x="43736" y="32861"/>
                  </a:lnTo>
                  <a:lnTo>
                    <a:pt x="45561" y="27067"/>
                  </a:lnTo>
                  <a:lnTo>
                    <a:pt x="46117" y="21272"/>
                  </a:lnTo>
                  <a:lnTo>
                    <a:pt x="45720" y="16510"/>
                  </a:lnTo>
                  <a:lnTo>
                    <a:pt x="44767" y="12382"/>
                  </a:lnTo>
                  <a:lnTo>
                    <a:pt x="43259" y="8731"/>
                  </a:lnTo>
                  <a:lnTo>
                    <a:pt x="41194" y="5636"/>
                  </a:lnTo>
                  <a:lnTo>
                    <a:pt x="38734" y="3175"/>
                  </a:lnTo>
                  <a:lnTo>
                    <a:pt x="36036" y="1428"/>
                  </a:lnTo>
                  <a:lnTo>
                    <a:pt x="33020" y="317"/>
                  </a:lnTo>
                  <a:lnTo>
                    <a:pt x="29766" y="0"/>
                  </a:lnTo>
                  <a:lnTo>
                    <a:pt x="26193" y="317"/>
                  </a:lnTo>
                  <a:lnTo>
                    <a:pt x="23177" y="1348"/>
                  </a:lnTo>
                  <a:lnTo>
                    <a:pt x="20278" y="3184"/>
                  </a:lnTo>
                  <a:lnTo>
                    <a:pt x="25003" y="5873"/>
                  </a:lnTo>
                  <a:lnTo>
                    <a:pt x="28972" y="6588"/>
                  </a:lnTo>
                  <a:lnTo>
                    <a:pt x="31987" y="8413"/>
                  </a:lnTo>
                  <a:lnTo>
                    <a:pt x="34289" y="11112"/>
                  </a:lnTo>
                  <a:lnTo>
                    <a:pt x="35798" y="14207"/>
                  </a:lnTo>
                  <a:lnTo>
                    <a:pt x="37306" y="20398"/>
                  </a:lnTo>
                  <a:lnTo>
                    <a:pt x="37464" y="22780"/>
                  </a:lnTo>
                  <a:lnTo>
                    <a:pt x="37543" y="24208"/>
                  </a:lnTo>
                  <a:lnTo>
                    <a:pt x="37386" y="28177"/>
                  </a:lnTo>
                  <a:lnTo>
                    <a:pt x="36909" y="31669"/>
                  </a:lnTo>
                  <a:lnTo>
                    <a:pt x="36195" y="34527"/>
                  </a:lnTo>
                  <a:lnTo>
                    <a:pt x="35162" y="36829"/>
                  </a:lnTo>
                  <a:lnTo>
                    <a:pt x="32702" y="40242"/>
                  </a:lnTo>
                  <a:lnTo>
                    <a:pt x="30003" y="42227"/>
                  </a:lnTo>
                  <a:lnTo>
                    <a:pt x="27463" y="43101"/>
                  </a:lnTo>
                  <a:lnTo>
                    <a:pt x="25400" y="43338"/>
                  </a:lnTo>
                  <a:lnTo>
                    <a:pt x="21511" y="42623"/>
                  </a:lnTo>
                  <a:lnTo>
                    <a:pt x="18336" y="40957"/>
                  </a:lnTo>
                  <a:lnTo>
                    <a:pt x="16112" y="38813"/>
                  </a:lnTo>
                  <a:lnTo>
                    <a:pt x="15318" y="36829"/>
                  </a:lnTo>
                  <a:lnTo>
                    <a:pt x="15318" y="12461"/>
                  </a:lnTo>
                  <a:lnTo>
                    <a:pt x="15954" y="10636"/>
                  </a:lnTo>
                  <a:lnTo>
                    <a:pt x="17224" y="9048"/>
                  </a:lnTo>
                  <a:lnTo>
                    <a:pt x="20954" y="6746"/>
                  </a:lnTo>
                  <a:lnTo>
                    <a:pt x="25003" y="5873"/>
                  </a:lnTo>
                  <a:lnTo>
                    <a:pt x="20278" y="3184"/>
                  </a:lnTo>
                  <a:lnTo>
                    <a:pt x="18414" y="4365"/>
                  </a:lnTo>
                  <a:lnTo>
                    <a:pt x="16748" y="6032"/>
                  </a:lnTo>
                  <a:lnTo>
                    <a:pt x="15478" y="7619"/>
                  </a:lnTo>
                  <a:lnTo>
                    <a:pt x="15318" y="7382"/>
                  </a:lnTo>
                  <a:lnTo>
                    <a:pt x="15318" y="158"/>
                  </a:lnTo>
                  <a:lnTo>
                    <a:pt x="14684" y="0"/>
                  </a:lnTo>
                  <a:close/>
                </a:path>
              </a:pathLst>
            </a:custGeom>
            <a:solidFill>
              <a:srgbClr val="000000"/>
            </a:solidFill>
          </p:spPr>
          <p:txBody>
            <a:bodyPr vert="horz" lIns="91440" tIns="45720" rIns="91440" bIns="45720" anchor="t"/>
            <a:lstStyle/>
            <a:p>
              <a:endParaRPr lang="en-IN"/>
            </a:p>
          </p:txBody>
        </p:sp>
        <p:sp>
          <p:nvSpPr>
            <p:cNvPr id="3468" name="Shape 8208"/>
            <p:cNvSpPr/>
            <p:nvPr/>
          </p:nvSpPr>
          <p:spPr>
            <a:xfrm>
              <a:off x="4161567" y="7177610"/>
              <a:ext cx="45720" cy="66198"/>
            </a:xfrm>
            <a:custGeom>
              <a:avLst/>
              <a:gdLst/>
              <a:ahLst/>
              <a:cxnLst/>
              <a:rect l="0" t="0" r="0" b="0"/>
              <a:pathLst>
                <a:path w="45720" h="66198">
                  <a:moveTo>
                    <a:pt x="0" y="0"/>
                  </a:moveTo>
                  <a:lnTo>
                    <a:pt x="0" y="1348"/>
                  </a:lnTo>
                  <a:lnTo>
                    <a:pt x="2618" y="2142"/>
                  </a:lnTo>
                  <a:lnTo>
                    <a:pt x="3968" y="3016"/>
                  </a:lnTo>
                  <a:lnTo>
                    <a:pt x="5078" y="4523"/>
                  </a:lnTo>
                  <a:lnTo>
                    <a:pt x="16351" y="28892"/>
                  </a:lnTo>
                  <a:lnTo>
                    <a:pt x="17302" y="30956"/>
                  </a:lnTo>
                  <a:lnTo>
                    <a:pt x="18572" y="33496"/>
                  </a:lnTo>
                  <a:lnTo>
                    <a:pt x="21192" y="39052"/>
                  </a:lnTo>
                  <a:lnTo>
                    <a:pt x="22145" y="41275"/>
                  </a:lnTo>
                  <a:lnTo>
                    <a:pt x="22541" y="42623"/>
                  </a:lnTo>
                  <a:lnTo>
                    <a:pt x="22383" y="43656"/>
                  </a:lnTo>
                  <a:lnTo>
                    <a:pt x="21827" y="45640"/>
                  </a:lnTo>
                  <a:lnTo>
                    <a:pt x="19922" y="50800"/>
                  </a:lnTo>
                  <a:lnTo>
                    <a:pt x="16985" y="55642"/>
                  </a:lnTo>
                  <a:lnTo>
                    <a:pt x="15318" y="57230"/>
                  </a:lnTo>
                  <a:lnTo>
                    <a:pt x="13413" y="57865"/>
                  </a:lnTo>
                  <a:lnTo>
                    <a:pt x="12143" y="57546"/>
                  </a:lnTo>
                  <a:lnTo>
                    <a:pt x="10397" y="56991"/>
                  </a:lnTo>
                  <a:lnTo>
                    <a:pt x="6350" y="56038"/>
                  </a:lnTo>
                  <a:lnTo>
                    <a:pt x="4365" y="56356"/>
                  </a:lnTo>
                  <a:lnTo>
                    <a:pt x="3095" y="57071"/>
                  </a:lnTo>
                  <a:lnTo>
                    <a:pt x="1825" y="59054"/>
                  </a:lnTo>
                  <a:lnTo>
                    <a:pt x="1587" y="60405"/>
                  </a:lnTo>
                  <a:lnTo>
                    <a:pt x="2063" y="62467"/>
                  </a:lnTo>
                  <a:lnTo>
                    <a:pt x="3412" y="64293"/>
                  </a:lnTo>
                  <a:lnTo>
                    <a:pt x="5635" y="65642"/>
                  </a:lnTo>
                  <a:lnTo>
                    <a:pt x="8810" y="66198"/>
                  </a:lnTo>
                  <a:lnTo>
                    <a:pt x="11428" y="65881"/>
                  </a:lnTo>
                  <a:lnTo>
                    <a:pt x="13890" y="64928"/>
                  </a:lnTo>
                  <a:lnTo>
                    <a:pt x="16112" y="63421"/>
                  </a:lnTo>
                  <a:lnTo>
                    <a:pt x="18176" y="61198"/>
                  </a:lnTo>
                  <a:lnTo>
                    <a:pt x="20081" y="58420"/>
                  </a:lnTo>
                  <a:lnTo>
                    <a:pt x="21986" y="55006"/>
                  </a:lnTo>
                  <a:lnTo>
                    <a:pt x="23891" y="50958"/>
                  </a:lnTo>
                  <a:lnTo>
                    <a:pt x="25716" y="46354"/>
                  </a:lnTo>
                  <a:lnTo>
                    <a:pt x="40957" y="5952"/>
                  </a:lnTo>
                  <a:lnTo>
                    <a:pt x="42147" y="3492"/>
                  </a:lnTo>
                  <a:lnTo>
                    <a:pt x="43417" y="2222"/>
                  </a:lnTo>
                  <a:lnTo>
                    <a:pt x="45720" y="1508"/>
                  </a:lnTo>
                  <a:lnTo>
                    <a:pt x="45720" y="0"/>
                  </a:lnTo>
                  <a:lnTo>
                    <a:pt x="32305" y="0"/>
                  </a:lnTo>
                  <a:lnTo>
                    <a:pt x="32305" y="1508"/>
                  </a:lnTo>
                  <a:lnTo>
                    <a:pt x="34368" y="1667"/>
                  </a:lnTo>
                  <a:lnTo>
                    <a:pt x="35877" y="2142"/>
                  </a:lnTo>
                  <a:lnTo>
                    <a:pt x="36750" y="3016"/>
                  </a:lnTo>
                  <a:lnTo>
                    <a:pt x="37067" y="4286"/>
                  </a:lnTo>
                  <a:lnTo>
                    <a:pt x="36908" y="5317"/>
                  </a:lnTo>
                  <a:lnTo>
                    <a:pt x="36352" y="6985"/>
                  </a:lnTo>
                  <a:lnTo>
                    <a:pt x="34765" y="11033"/>
                  </a:lnTo>
                  <a:lnTo>
                    <a:pt x="27066" y="33020"/>
                  </a:lnTo>
                  <a:lnTo>
                    <a:pt x="15636" y="7937"/>
                  </a:lnTo>
                  <a:lnTo>
                    <a:pt x="15001" y="6350"/>
                  </a:lnTo>
                  <a:lnTo>
                    <a:pt x="14683" y="4365"/>
                  </a:lnTo>
                  <a:lnTo>
                    <a:pt x="15240" y="2777"/>
                  </a:lnTo>
                  <a:lnTo>
                    <a:pt x="16668" y="1983"/>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3469" name="Shape 8209"/>
            <p:cNvSpPr/>
            <p:nvPr/>
          </p:nvSpPr>
          <p:spPr>
            <a:xfrm>
              <a:off x="4302140" y="7284132"/>
              <a:ext cx="46117" cy="68658"/>
            </a:xfrm>
            <a:custGeom>
              <a:avLst/>
              <a:gdLst/>
              <a:ahLst/>
              <a:cxnLst/>
              <a:rect l="0" t="0" r="0" b="0"/>
              <a:pathLst>
                <a:path w="46117" h="68658">
                  <a:moveTo>
                    <a:pt x="14367" y="0"/>
                  </a:moveTo>
                  <a:lnTo>
                    <a:pt x="0" y="4365"/>
                  </a:lnTo>
                  <a:lnTo>
                    <a:pt x="0" y="5952"/>
                  </a:lnTo>
                  <a:lnTo>
                    <a:pt x="2222" y="5793"/>
                  </a:lnTo>
                  <a:lnTo>
                    <a:pt x="4762" y="6112"/>
                  </a:lnTo>
                  <a:lnTo>
                    <a:pt x="6032" y="7222"/>
                  </a:lnTo>
                  <a:lnTo>
                    <a:pt x="6587" y="10875"/>
                  </a:lnTo>
                  <a:lnTo>
                    <a:pt x="6587" y="62308"/>
                  </a:lnTo>
                  <a:lnTo>
                    <a:pt x="7302" y="64056"/>
                  </a:lnTo>
                  <a:lnTo>
                    <a:pt x="9445" y="65563"/>
                  </a:lnTo>
                  <a:lnTo>
                    <a:pt x="15795" y="67786"/>
                  </a:lnTo>
                  <a:lnTo>
                    <a:pt x="19129" y="68421"/>
                  </a:lnTo>
                  <a:lnTo>
                    <a:pt x="21907" y="68658"/>
                  </a:lnTo>
                  <a:lnTo>
                    <a:pt x="28178" y="67945"/>
                  </a:lnTo>
                  <a:lnTo>
                    <a:pt x="33417" y="66039"/>
                  </a:lnTo>
                  <a:lnTo>
                    <a:pt x="37623" y="63182"/>
                  </a:lnTo>
                  <a:lnTo>
                    <a:pt x="40878" y="59689"/>
                  </a:lnTo>
                  <a:lnTo>
                    <a:pt x="43338" y="55800"/>
                  </a:lnTo>
                  <a:lnTo>
                    <a:pt x="44925" y="51672"/>
                  </a:lnTo>
                  <a:lnTo>
                    <a:pt x="45798" y="47703"/>
                  </a:lnTo>
                  <a:lnTo>
                    <a:pt x="46117" y="44052"/>
                  </a:lnTo>
                  <a:lnTo>
                    <a:pt x="45641" y="38656"/>
                  </a:lnTo>
                  <a:lnTo>
                    <a:pt x="44132" y="33575"/>
                  </a:lnTo>
                  <a:lnTo>
                    <a:pt x="41750" y="29051"/>
                  </a:lnTo>
                  <a:lnTo>
                    <a:pt x="38337" y="25400"/>
                  </a:lnTo>
                  <a:lnTo>
                    <a:pt x="33892" y="22940"/>
                  </a:lnTo>
                  <a:lnTo>
                    <a:pt x="28416" y="22066"/>
                  </a:lnTo>
                  <a:lnTo>
                    <a:pt x="24923" y="22542"/>
                  </a:lnTo>
                  <a:lnTo>
                    <a:pt x="22898" y="23251"/>
                  </a:lnTo>
                  <a:lnTo>
                    <a:pt x="24764" y="28337"/>
                  </a:lnTo>
                  <a:lnTo>
                    <a:pt x="28812" y="29131"/>
                  </a:lnTo>
                  <a:lnTo>
                    <a:pt x="31987" y="31273"/>
                  </a:lnTo>
                  <a:lnTo>
                    <a:pt x="34448" y="34527"/>
                  </a:lnTo>
                  <a:lnTo>
                    <a:pt x="36036" y="38576"/>
                  </a:lnTo>
                  <a:lnTo>
                    <a:pt x="37067" y="43021"/>
                  </a:lnTo>
                  <a:lnTo>
                    <a:pt x="37386" y="47703"/>
                  </a:lnTo>
                  <a:lnTo>
                    <a:pt x="37227" y="51276"/>
                  </a:lnTo>
                  <a:lnTo>
                    <a:pt x="36512" y="55245"/>
                  </a:lnTo>
                  <a:lnTo>
                    <a:pt x="35162" y="59055"/>
                  </a:lnTo>
                  <a:lnTo>
                    <a:pt x="32780" y="62308"/>
                  </a:lnTo>
                  <a:lnTo>
                    <a:pt x="29289" y="64611"/>
                  </a:lnTo>
                  <a:lnTo>
                    <a:pt x="24367" y="65483"/>
                  </a:lnTo>
                  <a:lnTo>
                    <a:pt x="20796" y="65008"/>
                  </a:lnTo>
                  <a:lnTo>
                    <a:pt x="16827" y="63500"/>
                  </a:lnTo>
                  <a:lnTo>
                    <a:pt x="15398" y="62230"/>
                  </a:lnTo>
                  <a:lnTo>
                    <a:pt x="14842" y="60721"/>
                  </a:lnTo>
                  <a:lnTo>
                    <a:pt x="14842" y="35718"/>
                  </a:lnTo>
                  <a:lnTo>
                    <a:pt x="15557" y="33258"/>
                  </a:lnTo>
                  <a:lnTo>
                    <a:pt x="16905" y="31352"/>
                  </a:lnTo>
                  <a:lnTo>
                    <a:pt x="20874" y="28971"/>
                  </a:lnTo>
                  <a:lnTo>
                    <a:pt x="24764" y="28337"/>
                  </a:lnTo>
                  <a:lnTo>
                    <a:pt x="22898" y="23251"/>
                  </a:lnTo>
                  <a:lnTo>
                    <a:pt x="21748" y="23653"/>
                  </a:lnTo>
                  <a:lnTo>
                    <a:pt x="19129" y="25241"/>
                  </a:lnTo>
                  <a:lnTo>
                    <a:pt x="17144" y="26987"/>
                  </a:lnTo>
                  <a:lnTo>
                    <a:pt x="15716" y="28733"/>
                  </a:lnTo>
                  <a:lnTo>
                    <a:pt x="15081" y="30083"/>
                  </a:lnTo>
                  <a:lnTo>
                    <a:pt x="14842" y="30083"/>
                  </a:lnTo>
                  <a:lnTo>
                    <a:pt x="14842" y="158"/>
                  </a:lnTo>
                  <a:lnTo>
                    <a:pt x="14367" y="0"/>
                  </a:lnTo>
                  <a:close/>
                </a:path>
              </a:pathLst>
            </a:custGeom>
            <a:solidFill>
              <a:srgbClr val="000000"/>
            </a:solidFill>
          </p:spPr>
          <p:txBody>
            <a:bodyPr vert="horz" lIns="91440" tIns="45720" rIns="91440" bIns="45720" anchor="t"/>
            <a:lstStyle/>
            <a:p>
              <a:endParaRPr lang="en-IN"/>
            </a:p>
          </p:txBody>
        </p:sp>
        <p:sp>
          <p:nvSpPr>
            <p:cNvPr id="3470" name="Shape 8210"/>
            <p:cNvSpPr/>
            <p:nvPr/>
          </p:nvSpPr>
          <p:spPr>
            <a:xfrm>
              <a:off x="4087669" y="7284132"/>
              <a:ext cx="10159" cy="10081"/>
            </a:xfrm>
            <a:custGeom>
              <a:avLst/>
              <a:gdLst/>
              <a:ahLst/>
              <a:cxnLst/>
              <a:rect l="0" t="0" r="0" b="0"/>
              <a:pathLst>
                <a:path w="10159" h="10081">
                  <a:moveTo>
                    <a:pt x="5001" y="0"/>
                  </a:moveTo>
                  <a:lnTo>
                    <a:pt x="2777" y="476"/>
                  </a:lnTo>
                  <a:lnTo>
                    <a:pt x="1189" y="1746"/>
                  </a:lnTo>
                  <a:lnTo>
                    <a:pt x="317" y="3412"/>
                  </a:lnTo>
                  <a:lnTo>
                    <a:pt x="0" y="5000"/>
                  </a:lnTo>
                  <a:lnTo>
                    <a:pt x="317" y="6667"/>
                  </a:lnTo>
                  <a:lnTo>
                    <a:pt x="1189" y="8333"/>
                  </a:lnTo>
                  <a:lnTo>
                    <a:pt x="2698" y="9603"/>
                  </a:lnTo>
                  <a:lnTo>
                    <a:pt x="5001" y="10081"/>
                  </a:lnTo>
                  <a:lnTo>
                    <a:pt x="7063" y="9683"/>
                  </a:lnTo>
                  <a:lnTo>
                    <a:pt x="8731" y="8652"/>
                  </a:lnTo>
                  <a:lnTo>
                    <a:pt x="9842" y="7065"/>
                  </a:lnTo>
                  <a:lnTo>
                    <a:pt x="10159" y="5000"/>
                  </a:lnTo>
                  <a:lnTo>
                    <a:pt x="9842" y="3016"/>
                  </a:lnTo>
                  <a:lnTo>
                    <a:pt x="8731" y="1428"/>
                  </a:lnTo>
                  <a:lnTo>
                    <a:pt x="7063" y="396"/>
                  </a:lnTo>
                  <a:lnTo>
                    <a:pt x="5001" y="0"/>
                  </a:lnTo>
                  <a:close/>
                </a:path>
              </a:pathLst>
            </a:custGeom>
            <a:solidFill>
              <a:srgbClr val="000000"/>
            </a:solidFill>
          </p:spPr>
          <p:txBody>
            <a:bodyPr vert="horz" lIns="91440" tIns="45720" rIns="91440" bIns="45720" anchor="t"/>
            <a:lstStyle/>
            <a:p>
              <a:endParaRPr lang="en-IN"/>
            </a:p>
          </p:txBody>
        </p:sp>
        <p:sp>
          <p:nvSpPr>
            <p:cNvPr id="3471" name="Shape 8211"/>
            <p:cNvSpPr/>
            <p:nvPr/>
          </p:nvSpPr>
          <p:spPr>
            <a:xfrm>
              <a:off x="3304237" y="7284132"/>
              <a:ext cx="23574" cy="67627"/>
            </a:xfrm>
            <a:custGeom>
              <a:avLst/>
              <a:gdLst/>
              <a:ahLst/>
              <a:cxnLst/>
              <a:rect l="0" t="0" r="0" b="0"/>
              <a:pathLst>
                <a:path w="23574" h="67627">
                  <a:moveTo>
                    <a:pt x="15716" y="0"/>
                  </a:moveTo>
                  <a:lnTo>
                    <a:pt x="0" y="4365"/>
                  </a:lnTo>
                  <a:lnTo>
                    <a:pt x="0" y="5952"/>
                  </a:lnTo>
                  <a:lnTo>
                    <a:pt x="3333" y="5714"/>
                  </a:lnTo>
                  <a:lnTo>
                    <a:pt x="5636" y="6032"/>
                  </a:lnTo>
                  <a:lnTo>
                    <a:pt x="6984" y="7143"/>
                  </a:lnTo>
                  <a:lnTo>
                    <a:pt x="7620" y="8968"/>
                  </a:lnTo>
                  <a:lnTo>
                    <a:pt x="7778" y="11747"/>
                  </a:lnTo>
                  <a:lnTo>
                    <a:pt x="7778" y="59055"/>
                  </a:lnTo>
                  <a:lnTo>
                    <a:pt x="7461" y="62388"/>
                  </a:lnTo>
                  <a:lnTo>
                    <a:pt x="6191" y="64452"/>
                  </a:lnTo>
                  <a:lnTo>
                    <a:pt x="3888" y="65643"/>
                  </a:lnTo>
                  <a:lnTo>
                    <a:pt x="158" y="66118"/>
                  </a:lnTo>
                  <a:lnTo>
                    <a:pt x="158" y="67627"/>
                  </a:lnTo>
                  <a:lnTo>
                    <a:pt x="23574" y="67627"/>
                  </a:lnTo>
                  <a:lnTo>
                    <a:pt x="23574" y="66118"/>
                  </a:lnTo>
                  <a:lnTo>
                    <a:pt x="19923" y="65802"/>
                  </a:lnTo>
                  <a:lnTo>
                    <a:pt x="17701" y="64770"/>
                  </a:lnTo>
                  <a:lnTo>
                    <a:pt x="16431" y="62706"/>
                  </a:lnTo>
                  <a:lnTo>
                    <a:pt x="16113" y="59293"/>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3472" name="Shape 8212"/>
            <p:cNvSpPr/>
            <p:nvPr/>
          </p:nvSpPr>
          <p:spPr>
            <a:xfrm>
              <a:off x="4024407" y="7284846"/>
              <a:ext cx="25320" cy="84453"/>
            </a:xfrm>
            <a:custGeom>
              <a:avLst/>
              <a:gdLst/>
              <a:ahLst/>
              <a:cxnLst/>
              <a:rect l="0" t="0" r="0" b="0"/>
              <a:pathLst>
                <a:path w="25320" h="84453">
                  <a:moveTo>
                    <a:pt x="1189" y="0"/>
                  </a:moveTo>
                  <a:lnTo>
                    <a:pt x="0" y="1507"/>
                  </a:lnTo>
                  <a:lnTo>
                    <a:pt x="5556" y="6031"/>
                  </a:lnTo>
                  <a:lnTo>
                    <a:pt x="9682" y="11349"/>
                  </a:lnTo>
                  <a:lnTo>
                    <a:pt x="12700" y="17065"/>
                  </a:lnTo>
                  <a:lnTo>
                    <a:pt x="14683" y="23097"/>
                  </a:lnTo>
                  <a:lnTo>
                    <a:pt x="15953" y="29049"/>
                  </a:lnTo>
                  <a:lnTo>
                    <a:pt x="16588" y="34766"/>
                  </a:lnTo>
                  <a:lnTo>
                    <a:pt x="16826" y="39845"/>
                  </a:lnTo>
                  <a:lnTo>
                    <a:pt x="16826" y="44131"/>
                  </a:lnTo>
                  <a:lnTo>
                    <a:pt x="16588" y="50084"/>
                  </a:lnTo>
                  <a:lnTo>
                    <a:pt x="16112" y="55403"/>
                  </a:lnTo>
                  <a:lnTo>
                    <a:pt x="15238" y="60086"/>
                  </a:lnTo>
                  <a:lnTo>
                    <a:pt x="14128" y="64135"/>
                  </a:lnTo>
                  <a:lnTo>
                    <a:pt x="11191" y="70801"/>
                  </a:lnTo>
                  <a:lnTo>
                    <a:pt x="7618" y="75802"/>
                  </a:lnTo>
                  <a:lnTo>
                    <a:pt x="3730" y="79691"/>
                  </a:lnTo>
                  <a:lnTo>
                    <a:pt x="0" y="82866"/>
                  </a:lnTo>
                  <a:lnTo>
                    <a:pt x="872" y="84453"/>
                  </a:lnTo>
                  <a:lnTo>
                    <a:pt x="6350" y="80803"/>
                  </a:lnTo>
                  <a:lnTo>
                    <a:pt x="11191" y="76596"/>
                  </a:lnTo>
                  <a:lnTo>
                    <a:pt x="15318" y="71992"/>
                  </a:lnTo>
                  <a:lnTo>
                    <a:pt x="18891" y="66912"/>
                  </a:lnTo>
                  <a:lnTo>
                    <a:pt x="21668" y="61515"/>
                  </a:lnTo>
                  <a:lnTo>
                    <a:pt x="23653" y="55720"/>
                  </a:lnTo>
                  <a:lnTo>
                    <a:pt x="24843" y="49767"/>
                  </a:lnTo>
                  <a:lnTo>
                    <a:pt x="25320" y="43417"/>
                  </a:lnTo>
                  <a:lnTo>
                    <a:pt x="25081" y="37147"/>
                  </a:lnTo>
                  <a:lnTo>
                    <a:pt x="24287" y="31750"/>
                  </a:lnTo>
                  <a:lnTo>
                    <a:pt x="23097" y="27066"/>
                  </a:lnTo>
                  <a:lnTo>
                    <a:pt x="21509" y="22860"/>
                  </a:lnTo>
                  <a:lnTo>
                    <a:pt x="17223" y="15477"/>
                  </a:lnTo>
                  <a:lnTo>
                    <a:pt x="13889" y="11112"/>
                  </a:lnTo>
                  <a:lnTo>
                    <a:pt x="9921" y="6824"/>
                  </a:lnTo>
                  <a:lnTo>
                    <a:pt x="5556" y="2936"/>
                  </a:lnTo>
                  <a:lnTo>
                    <a:pt x="1189" y="0"/>
                  </a:lnTo>
                  <a:close/>
                </a:path>
              </a:pathLst>
            </a:custGeom>
            <a:solidFill>
              <a:srgbClr val="000000"/>
            </a:solidFill>
          </p:spPr>
          <p:txBody>
            <a:bodyPr vert="horz" lIns="91440" tIns="45720" rIns="91440" bIns="45720" anchor="t"/>
            <a:lstStyle/>
            <a:p>
              <a:endParaRPr lang="en-IN"/>
            </a:p>
          </p:txBody>
        </p:sp>
        <p:sp>
          <p:nvSpPr>
            <p:cNvPr id="3473" name="Shape 8213"/>
            <p:cNvSpPr/>
            <p:nvPr/>
          </p:nvSpPr>
          <p:spPr>
            <a:xfrm>
              <a:off x="3951382" y="7286195"/>
              <a:ext cx="68817" cy="66675"/>
            </a:xfrm>
            <a:custGeom>
              <a:avLst/>
              <a:gdLst/>
              <a:ahLst/>
              <a:cxnLst/>
              <a:rect l="0" t="0" r="0" b="0"/>
              <a:pathLst>
                <a:path w="68817" h="66675">
                  <a:moveTo>
                    <a:pt x="0" y="0"/>
                  </a:moveTo>
                  <a:lnTo>
                    <a:pt x="0" y="1904"/>
                  </a:lnTo>
                  <a:lnTo>
                    <a:pt x="2538" y="2063"/>
                  </a:lnTo>
                  <a:lnTo>
                    <a:pt x="4762" y="2777"/>
                  </a:lnTo>
                  <a:lnTo>
                    <a:pt x="6984" y="4365"/>
                  </a:lnTo>
                  <a:lnTo>
                    <a:pt x="9603" y="7302"/>
                  </a:lnTo>
                  <a:lnTo>
                    <a:pt x="9603" y="51038"/>
                  </a:lnTo>
                  <a:lnTo>
                    <a:pt x="9445" y="55642"/>
                  </a:lnTo>
                  <a:lnTo>
                    <a:pt x="8809" y="58976"/>
                  </a:lnTo>
                  <a:lnTo>
                    <a:pt x="7618" y="61198"/>
                  </a:lnTo>
                  <a:lnTo>
                    <a:pt x="5873" y="62547"/>
                  </a:lnTo>
                  <a:lnTo>
                    <a:pt x="3332" y="63341"/>
                  </a:lnTo>
                  <a:lnTo>
                    <a:pt x="0" y="63658"/>
                  </a:lnTo>
                  <a:lnTo>
                    <a:pt x="0" y="65563"/>
                  </a:lnTo>
                  <a:lnTo>
                    <a:pt x="23256" y="65563"/>
                  </a:lnTo>
                  <a:lnTo>
                    <a:pt x="23256" y="63658"/>
                  </a:lnTo>
                  <a:lnTo>
                    <a:pt x="18731" y="63023"/>
                  </a:lnTo>
                  <a:lnTo>
                    <a:pt x="15875" y="61038"/>
                  </a:lnTo>
                  <a:lnTo>
                    <a:pt x="15001" y="59451"/>
                  </a:lnTo>
                  <a:lnTo>
                    <a:pt x="14366" y="57230"/>
                  </a:lnTo>
                  <a:lnTo>
                    <a:pt x="14048" y="54451"/>
                  </a:lnTo>
                  <a:lnTo>
                    <a:pt x="13968" y="51038"/>
                  </a:lnTo>
                  <a:lnTo>
                    <a:pt x="13968" y="12382"/>
                  </a:lnTo>
                  <a:lnTo>
                    <a:pt x="14207" y="12382"/>
                  </a:lnTo>
                  <a:lnTo>
                    <a:pt x="57784" y="66675"/>
                  </a:lnTo>
                  <a:lnTo>
                    <a:pt x="59451" y="66675"/>
                  </a:lnTo>
                  <a:lnTo>
                    <a:pt x="59451" y="14526"/>
                  </a:lnTo>
                  <a:lnTo>
                    <a:pt x="59688" y="9683"/>
                  </a:lnTo>
                  <a:lnTo>
                    <a:pt x="60482" y="6269"/>
                  </a:lnTo>
                  <a:lnTo>
                    <a:pt x="61832" y="4127"/>
                  </a:lnTo>
                  <a:lnTo>
                    <a:pt x="63578" y="2857"/>
                  </a:lnTo>
                  <a:lnTo>
                    <a:pt x="68817" y="1904"/>
                  </a:lnTo>
                  <a:lnTo>
                    <a:pt x="68817" y="0"/>
                  </a:lnTo>
                  <a:lnTo>
                    <a:pt x="45561" y="0"/>
                  </a:lnTo>
                  <a:lnTo>
                    <a:pt x="45561" y="1904"/>
                  </a:lnTo>
                  <a:lnTo>
                    <a:pt x="48576" y="2222"/>
                  </a:lnTo>
                  <a:lnTo>
                    <a:pt x="51037" y="2857"/>
                  </a:lnTo>
                  <a:lnTo>
                    <a:pt x="52783" y="4127"/>
                  </a:lnTo>
                  <a:lnTo>
                    <a:pt x="54053" y="6269"/>
                  </a:lnTo>
                  <a:lnTo>
                    <a:pt x="54847" y="9683"/>
                  </a:lnTo>
                  <a:lnTo>
                    <a:pt x="55086" y="14526"/>
                  </a:lnTo>
                  <a:lnTo>
                    <a:pt x="55086" y="47625"/>
                  </a:lnTo>
                  <a:lnTo>
                    <a:pt x="54847" y="47625"/>
                  </a:lnTo>
                  <a:lnTo>
                    <a:pt x="16906" y="0"/>
                  </a:lnTo>
                  <a:lnTo>
                    <a:pt x="0" y="0"/>
                  </a:lnTo>
                  <a:close/>
                </a:path>
              </a:pathLst>
            </a:custGeom>
            <a:solidFill>
              <a:srgbClr val="000000"/>
            </a:solidFill>
          </p:spPr>
          <p:txBody>
            <a:bodyPr vert="horz" lIns="91440" tIns="45720" rIns="91440" bIns="45720" anchor="t"/>
            <a:lstStyle/>
            <a:p>
              <a:endParaRPr lang="en-IN"/>
            </a:p>
          </p:txBody>
        </p:sp>
        <p:sp>
          <p:nvSpPr>
            <p:cNvPr id="3474" name="Shape 8214"/>
            <p:cNvSpPr/>
            <p:nvPr/>
          </p:nvSpPr>
          <p:spPr>
            <a:xfrm>
              <a:off x="3543632" y="7286195"/>
              <a:ext cx="66278" cy="65563"/>
            </a:xfrm>
            <a:custGeom>
              <a:avLst/>
              <a:gdLst/>
              <a:ahLst/>
              <a:cxnLst/>
              <a:rect l="0" t="0" r="0" b="0"/>
              <a:pathLst>
                <a:path w="66278" h="65563">
                  <a:moveTo>
                    <a:pt x="0" y="0"/>
                  </a:moveTo>
                  <a:lnTo>
                    <a:pt x="23495" y="3651"/>
                  </a:lnTo>
                  <a:lnTo>
                    <a:pt x="27861" y="3730"/>
                  </a:lnTo>
                  <a:lnTo>
                    <a:pt x="31669" y="4127"/>
                  </a:lnTo>
                  <a:lnTo>
                    <a:pt x="35004" y="4682"/>
                  </a:lnTo>
                  <a:lnTo>
                    <a:pt x="37782" y="5476"/>
                  </a:lnTo>
                  <a:lnTo>
                    <a:pt x="42466" y="7698"/>
                  </a:lnTo>
                  <a:lnTo>
                    <a:pt x="46275" y="10636"/>
                  </a:lnTo>
                  <a:lnTo>
                    <a:pt x="50641" y="15557"/>
                  </a:lnTo>
                  <a:lnTo>
                    <a:pt x="53498" y="21033"/>
                  </a:lnTo>
                  <a:lnTo>
                    <a:pt x="55006" y="26907"/>
                  </a:lnTo>
                  <a:lnTo>
                    <a:pt x="55482" y="33098"/>
                  </a:lnTo>
                  <a:lnTo>
                    <a:pt x="55166" y="38180"/>
                  </a:lnTo>
                  <a:lnTo>
                    <a:pt x="54451" y="42623"/>
                  </a:lnTo>
                  <a:lnTo>
                    <a:pt x="53261" y="46433"/>
                  </a:lnTo>
                  <a:lnTo>
                    <a:pt x="51593" y="49688"/>
                  </a:lnTo>
                  <a:lnTo>
                    <a:pt x="47466" y="54768"/>
                  </a:lnTo>
                  <a:lnTo>
                    <a:pt x="42545" y="58261"/>
                  </a:lnTo>
                  <a:lnTo>
                    <a:pt x="37306" y="60405"/>
                  </a:lnTo>
                  <a:lnTo>
                    <a:pt x="32306" y="61436"/>
                  </a:lnTo>
                  <a:lnTo>
                    <a:pt x="27939" y="61832"/>
                  </a:lnTo>
                  <a:lnTo>
                    <a:pt x="24764" y="61912"/>
                  </a:lnTo>
                  <a:lnTo>
                    <a:pt x="21828" y="61753"/>
                  </a:lnTo>
                  <a:lnTo>
                    <a:pt x="20002" y="61198"/>
                  </a:lnTo>
                  <a:lnTo>
                    <a:pt x="19129" y="59927"/>
                  </a:lnTo>
                  <a:lnTo>
                    <a:pt x="18812" y="57863"/>
                  </a:lnTo>
                  <a:lnTo>
                    <a:pt x="18812" y="7540"/>
                  </a:lnTo>
                  <a:lnTo>
                    <a:pt x="19447" y="4842"/>
                  </a:lnTo>
                  <a:lnTo>
                    <a:pt x="20796" y="3968"/>
                  </a:lnTo>
                  <a:lnTo>
                    <a:pt x="23495" y="3651"/>
                  </a:lnTo>
                  <a:lnTo>
                    <a:pt x="0" y="0"/>
                  </a:lnTo>
                  <a:lnTo>
                    <a:pt x="0" y="1904"/>
                  </a:lnTo>
                  <a:lnTo>
                    <a:pt x="2539" y="2142"/>
                  </a:lnTo>
                  <a:lnTo>
                    <a:pt x="4603" y="2461"/>
                  </a:lnTo>
                  <a:lnTo>
                    <a:pt x="6112" y="3094"/>
                  </a:lnTo>
                  <a:lnTo>
                    <a:pt x="7223" y="3810"/>
                  </a:lnTo>
                  <a:lnTo>
                    <a:pt x="8493" y="6350"/>
                  </a:lnTo>
                  <a:lnTo>
                    <a:pt x="8731" y="10794"/>
                  </a:lnTo>
                  <a:lnTo>
                    <a:pt x="8731" y="54768"/>
                  </a:lnTo>
                  <a:lnTo>
                    <a:pt x="8493" y="59054"/>
                  </a:lnTo>
                  <a:lnTo>
                    <a:pt x="7223" y="61673"/>
                  </a:lnTo>
                  <a:lnTo>
                    <a:pt x="4524" y="63102"/>
                  </a:lnTo>
                  <a:lnTo>
                    <a:pt x="0" y="63658"/>
                  </a:lnTo>
                  <a:lnTo>
                    <a:pt x="0" y="65563"/>
                  </a:lnTo>
                  <a:lnTo>
                    <a:pt x="28178" y="65563"/>
                  </a:lnTo>
                  <a:lnTo>
                    <a:pt x="33575" y="65326"/>
                  </a:lnTo>
                  <a:lnTo>
                    <a:pt x="38497" y="64690"/>
                  </a:lnTo>
                  <a:lnTo>
                    <a:pt x="46911" y="62388"/>
                  </a:lnTo>
                  <a:lnTo>
                    <a:pt x="53498" y="58737"/>
                  </a:lnTo>
                  <a:lnTo>
                    <a:pt x="58578" y="54213"/>
                  </a:lnTo>
                  <a:lnTo>
                    <a:pt x="62229" y="49053"/>
                  </a:lnTo>
                  <a:lnTo>
                    <a:pt x="64611" y="43656"/>
                  </a:lnTo>
                  <a:lnTo>
                    <a:pt x="65961" y="38180"/>
                  </a:lnTo>
                  <a:lnTo>
                    <a:pt x="66278" y="33019"/>
                  </a:lnTo>
                  <a:lnTo>
                    <a:pt x="65961" y="27701"/>
                  </a:lnTo>
                  <a:lnTo>
                    <a:pt x="65007" y="22780"/>
                  </a:lnTo>
                  <a:lnTo>
                    <a:pt x="63500" y="18414"/>
                  </a:lnTo>
                  <a:lnTo>
                    <a:pt x="61356" y="14526"/>
                  </a:lnTo>
                  <a:lnTo>
                    <a:pt x="58657" y="11112"/>
                  </a:lnTo>
                  <a:lnTo>
                    <a:pt x="55482" y="8176"/>
                  </a:lnTo>
                  <a:lnTo>
                    <a:pt x="51752" y="5636"/>
                  </a:lnTo>
                  <a:lnTo>
                    <a:pt x="47625" y="3651"/>
                  </a:lnTo>
                  <a:lnTo>
                    <a:pt x="37941" y="873"/>
                  </a:lnTo>
                  <a:lnTo>
                    <a:pt x="26749" y="0"/>
                  </a:lnTo>
                  <a:lnTo>
                    <a:pt x="0" y="0"/>
                  </a:lnTo>
                  <a:close/>
                </a:path>
              </a:pathLst>
            </a:custGeom>
            <a:solidFill>
              <a:srgbClr val="000000"/>
            </a:solidFill>
          </p:spPr>
          <p:txBody>
            <a:bodyPr vert="horz" lIns="91440" tIns="45720" rIns="91440" bIns="45720" anchor="t"/>
            <a:lstStyle/>
            <a:p>
              <a:endParaRPr lang="en-IN"/>
            </a:p>
          </p:txBody>
        </p:sp>
        <p:sp>
          <p:nvSpPr>
            <p:cNvPr id="3475" name="Shape 8215"/>
            <p:cNvSpPr/>
            <p:nvPr/>
          </p:nvSpPr>
          <p:spPr>
            <a:xfrm>
              <a:off x="4628053" y="7294450"/>
              <a:ext cx="26352" cy="58340"/>
            </a:xfrm>
            <a:custGeom>
              <a:avLst/>
              <a:gdLst/>
              <a:ahLst/>
              <a:cxnLst/>
              <a:rect l="0" t="0" r="0" b="0"/>
              <a:pathLst>
                <a:path w="26352" h="58340">
                  <a:moveTo>
                    <a:pt x="13255" y="0"/>
                  </a:moveTo>
                  <a:lnTo>
                    <a:pt x="10873" y="3412"/>
                  </a:lnTo>
                  <a:lnTo>
                    <a:pt x="8890" y="6112"/>
                  </a:lnTo>
                  <a:lnTo>
                    <a:pt x="6826" y="8572"/>
                  </a:lnTo>
                  <a:lnTo>
                    <a:pt x="4366" y="11271"/>
                  </a:lnTo>
                  <a:lnTo>
                    <a:pt x="1428" y="13652"/>
                  </a:lnTo>
                  <a:lnTo>
                    <a:pt x="397" y="14446"/>
                  </a:lnTo>
                  <a:lnTo>
                    <a:pt x="0" y="15239"/>
                  </a:lnTo>
                  <a:lnTo>
                    <a:pt x="397" y="15875"/>
                  </a:lnTo>
                  <a:lnTo>
                    <a:pt x="5635" y="15875"/>
                  </a:lnTo>
                  <a:lnTo>
                    <a:pt x="5635" y="45720"/>
                  </a:lnTo>
                  <a:lnTo>
                    <a:pt x="5874" y="49133"/>
                  </a:lnTo>
                  <a:lnTo>
                    <a:pt x="6350" y="51911"/>
                  </a:lnTo>
                  <a:lnTo>
                    <a:pt x="7222" y="54133"/>
                  </a:lnTo>
                  <a:lnTo>
                    <a:pt x="8335" y="55721"/>
                  </a:lnTo>
                  <a:lnTo>
                    <a:pt x="11271" y="57706"/>
                  </a:lnTo>
                  <a:lnTo>
                    <a:pt x="14763" y="58340"/>
                  </a:lnTo>
                  <a:lnTo>
                    <a:pt x="18177" y="57706"/>
                  </a:lnTo>
                  <a:lnTo>
                    <a:pt x="21352" y="56118"/>
                  </a:lnTo>
                  <a:lnTo>
                    <a:pt x="24130" y="53737"/>
                  </a:lnTo>
                  <a:lnTo>
                    <a:pt x="26352" y="50800"/>
                  </a:lnTo>
                  <a:lnTo>
                    <a:pt x="25082" y="49688"/>
                  </a:lnTo>
                  <a:lnTo>
                    <a:pt x="22860" y="51911"/>
                  </a:lnTo>
                  <a:lnTo>
                    <a:pt x="21192" y="52783"/>
                  </a:lnTo>
                  <a:lnTo>
                    <a:pt x="19050" y="53181"/>
                  </a:lnTo>
                  <a:lnTo>
                    <a:pt x="16907" y="52705"/>
                  </a:lnTo>
                  <a:lnTo>
                    <a:pt x="15478" y="51515"/>
                  </a:lnTo>
                  <a:lnTo>
                    <a:pt x="14605" y="49847"/>
                  </a:lnTo>
                  <a:lnTo>
                    <a:pt x="14208" y="47942"/>
                  </a:lnTo>
                  <a:lnTo>
                    <a:pt x="13970" y="44212"/>
                  </a:lnTo>
                  <a:lnTo>
                    <a:pt x="13970" y="15875"/>
                  </a:lnTo>
                  <a:lnTo>
                    <a:pt x="23971" y="15875"/>
                  </a:lnTo>
                  <a:lnTo>
                    <a:pt x="23971" y="12778"/>
                  </a:lnTo>
                  <a:lnTo>
                    <a:pt x="13970" y="12778"/>
                  </a:lnTo>
                  <a:lnTo>
                    <a:pt x="13970"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3476" name="Shape 8216"/>
            <p:cNvSpPr/>
            <p:nvPr/>
          </p:nvSpPr>
          <p:spPr>
            <a:xfrm>
              <a:off x="3863196" y="7286195"/>
              <a:ext cx="84296" cy="65563"/>
            </a:xfrm>
            <a:custGeom>
              <a:avLst/>
              <a:gdLst/>
              <a:ahLst/>
              <a:cxnLst/>
              <a:rect l="0" t="0" r="0" b="0"/>
              <a:pathLst>
                <a:path w="84296" h="65563">
                  <a:moveTo>
                    <a:pt x="237" y="0"/>
                  </a:moveTo>
                  <a:lnTo>
                    <a:pt x="237" y="1904"/>
                  </a:lnTo>
                  <a:lnTo>
                    <a:pt x="3492" y="2142"/>
                  </a:lnTo>
                  <a:lnTo>
                    <a:pt x="5953" y="2619"/>
                  </a:lnTo>
                  <a:lnTo>
                    <a:pt x="7698" y="3571"/>
                  </a:lnTo>
                  <a:lnTo>
                    <a:pt x="8811" y="5158"/>
                  </a:lnTo>
                  <a:lnTo>
                    <a:pt x="9445" y="7461"/>
                  </a:lnTo>
                  <a:lnTo>
                    <a:pt x="9604" y="10794"/>
                  </a:lnTo>
                  <a:lnTo>
                    <a:pt x="9604" y="51038"/>
                  </a:lnTo>
                  <a:lnTo>
                    <a:pt x="9445" y="55642"/>
                  </a:lnTo>
                  <a:lnTo>
                    <a:pt x="8811" y="58976"/>
                  </a:lnTo>
                  <a:lnTo>
                    <a:pt x="7619" y="61198"/>
                  </a:lnTo>
                  <a:lnTo>
                    <a:pt x="5873" y="62547"/>
                  </a:lnTo>
                  <a:lnTo>
                    <a:pt x="3333" y="63341"/>
                  </a:lnTo>
                  <a:lnTo>
                    <a:pt x="0" y="63658"/>
                  </a:lnTo>
                  <a:lnTo>
                    <a:pt x="0" y="65563"/>
                  </a:lnTo>
                  <a:lnTo>
                    <a:pt x="23336" y="65563"/>
                  </a:lnTo>
                  <a:lnTo>
                    <a:pt x="23336" y="63658"/>
                  </a:lnTo>
                  <a:lnTo>
                    <a:pt x="18811" y="63023"/>
                  </a:lnTo>
                  <a:lnTo>
                    <a:pt x="15954" y="61038"/>
                  </a:lnTo>
                  <a:lnTo>
                    <a:pt x="15081" y="59451"/>
                  </a:lnTo>
                  <a:lnTo>
                    <a:pt x="14446" y="57230"/>
                  </a:lnTo>
                  <a:lnTo>
                    <a:pt x="14048" y="54451"/>
                  </a:lnTo>
                  <a:lnTo>
                    <a:pt x="13969" y="51038"/>
                  </a:lnTo>
                  <a:lnTo>
                    <a:pt x="13969" y="11508"/>
                  </a:lnTo>
                  <a:lnTo>
                    <a:pt x="14208" y="11508"/>
                  </a:lnTo>
                  <a:lnTo>
                    <a:pt x="38893" y="65563"/>
                  </a:lnTo>
                  <a:lnTo>
                    <a:pt x="40242" y="65563"/>
                  </a:lnTo>
                  <a:lnTo>
                    <a:pt x="65404" y="9207"/>
                  </a:lnTo>
                  <a:lnTo>
                    <a:pt x="65642" y="9207"/>
                  </a:lnTo>
                  <a:lnTo>
                    <a:pt x="65642" y="53657"/>
                  </a:lnTo>
                  <a:lnTo>
                    <a:pt x="65563" y="56356"/>
                  </a:lnTo>
                  <a:lnTo>
                    <a:pt x="65324" y="58657"/>
                  </a:lnTo>
                  <a:lnTo>
                    <a:pt x="64848" y="60405"/>
                  </a:lnTo>
                  <a:lnTo>
                    <a:pt x="64055" y="61594"/>
                  </a:lnTo>
                  <a:lnTo>
                    <a:pt x="62943" y="62467"/>
                  </a:lnTo>
                  <a:lnTo>
                    <a:pt x="61277" y="63102"/>
                  </a:lnTo>
                  <a:lnTo>
                    <a:pt x="56593" y="63658"/>
                  </a:lnTo>
                  <a:lnTo>
                    <a:pt x="56593" y="65563"/>
                  </a:lnTo>
                  <a:lnTo>
                    <a:pt x="84296" y="65563"/>
                  </a:lnTo>
                  <a:lnTo>
                    <a:pt x="84296" y="63658"/>
                  </a:lnTo>
                  <a:lnTo>
                    <a:pt x="80327" y="63182"/>
                  </a:lnTo>
                  <a:lnTo>
                    <a:pt x="77628" y="61992"/>
                  </a:lnTo>
                  <a:lnTo>
                    <a:pt x="76755" y="60880"/>
                  </a:lnTo>
                  <a:lnTo>
                    <a:pt x="76120" y="59372"/>
                  </a:lnTo>
                  <a:lnTo>
                    <a:pt x="75803" y="57308"/>
                  </a:lnTo>
                  <a:lnTo>
                    <a:pt x="75723" y="54768"/>
                  </a:lnTo>
                  <a:lnTo>
                    <a:pt x="75723" y="10794"/>
                  </a:lnTo>
                  <a:lnTo>
                    <a:pt x="75882" y="7461"/>
                  </a:lnTo>
                  <a:lnTo>
                    <a:pt x="76517" y="5079"/>
                  </a:lnTo>
                  <a:lnTo>
                    <a:pt x="77628" y="3571"/>
                  </a:lnTo>
                  <a:lnTo>
                    <a:pt x="79295" y="2698"/>
                  </a:lnTo>
                  <a:lnTo>
                    <a:pt x="84296" y="1904"/>
                  </a:lnTo>
                  <a:lnTo>
                    <a:pt x="84296" y="0"/>
                  </a:lnTo>
                  <a:lnTo>
                    <a:pt x="64611" y="0"/>
                  </a:lnTo>
                  <a:lnTo>
                    <a:pt x="42703" y="50006"/>
                  </a:lnTo>
                  <a:lnTo>
                    <a:pt x="19843" y="0"/>
                  </a:lnTo>
                  <a:lnTo>
                    <a:pt x="237" y="0"/>
                  </a:lnTo>
                  <a:close/>
                </a:path>
              </a:pathLst>
            </a:custGeom>
            <a:solidFill>
              <a:srgbClr val="000000"/>
            </a:solidFill>
          </p:spPr>
          <p:txBody>
            <a:bodyPr vert="horz" lIns="91440" tIns="45720" rIns="91440" bIns="45720" anchor="t"/>
            <a:lstStyle/>
            <a:p>
              <a:endParaRPr lang="en-IN"/>
            </a:p>
          </p:txBody>
        </p:sp>
        <p:sp>
          <p:nvSpPr>
            <p:cNvPr id="3477" name="Shape 8217"/>
            <p:cNvSpPr/>
            <p:nvPr/>
          </p:nvSpPr>
          <p:spPr>
            <a:xfrm>
              <a:off x="4657977" y="7306198"/>
              <a:ext cx="39530" cy="46592"/>
            </a:xfrm>
            <a:custGeom>
              <a:avLst/>
              <a:gdLst/>
              <a:ahLst/>
              <a:cxnLst/>
              <a:rect l="0" t="0" r="0" b="0"/>
              <a:pathLst>
                <a:path w="39530" h="46592">
                  <a:moveTo>
                    <a:pt x="20241" y="0"/>
                  </a:moveTo>
                  <a:lnTo>
                    <a:pt x="18019" y="3571"/>
                  </a:lnTo>
                  <a:lnTo>
                    <a:pt x="21431" y="4127"/>
                  </a:lnTo>
                  <a:lnTo>
                    <a:pt x="23812" y="5477"/>
                  </a:lnTo>
                  <a:lnTo>
                    <a:pt x="25480" y="7540"/>
                  </a:lnTo>
                  <a:lnTo>
                    <a:pt x="26511" y="9921"/>
                  </a:lnTo>
                  <a:lnTo>
                    <a:pt x="27544" y="15002"/>
                  </a:lnTo>
                  <a:lnTo>
                    <a:pt x="7143" y="15002"/>
                  </a:lnTo>
                  <a:lnTo>
                    <a:pt x="7858" y="11986"/>
                  </a:lnTo>
                  <a:lnTo>
                    <a:pt x="8731" y="9525"/>
                  </a:lnTo>
                  <a:lnTo>
                    <a:pt x="9842" y="7540"/>
                  </a:lnTo>
                  <a:lnTo>
                    <a:pt x="11112" y="6032"/>
                  </a:lnTo>
                  <a:lnTo>
                    <a:pt x="14287" y="4127"/>
                  </a:lnTo>
                  <a:lnTo>
                    <a:pt x="18019" y="3571"/>
                  </a:lnTo>
                  <a:lnTo>
                    <a:pt x="20241" y="0"/>
                  </a:lnTo>
                  <a:lnTo>
                    <a:pt x="15955" y="476"/>
                  </a:lnTo>
                  <a:lnTo>
                    <a:pt x="11430" y="2222"/>
                  </a:lnTo>
                  <a:lnTo>
                    <a:pt x="7143" y="5317"/>
                  </a:lnTo>
                  <a:lnTo>
                    <a:pt x="3492" y="9921"/>
                  </a:lnTo>
                  <a:lnTo>
                    <a:pt x="953" y="16192"/>
                  </a:lnTo>
                  <a:lnTo>
                    <a:pt x="0" y="24367"/>
                  </a:lnTo>
                  <a:lnTo>
                    <a:pt x="397" y="29368"/>
                  </a:lnTo>
                  <a:lnTo>
                    <a:pt x="1350" y="33733"/>
                  </a:lnTo>
                  <a:lnTo>
                    <a:pt x="2858" y="37543"/>
                  </a:lnTo>
                  <a:lnTo>
                    <a:pt x="5080" y="40718"/>
                  </a:lnTo>
                  <a:lnTo>
                    <a:pt x="7780" y="43258"/>
                  </a:lnTo>
                  <a:lnTo>
                    <a:pt x="10955" y="45085"/>
                  </a:lnTo>
                  <a:lnTo>
                    <a:pt x="14526" y="46196"/>
                  </a:lnTo>
                  <a:lnTo>
                    <a:pt x="18494" y="46592"/>
                  </a:lnTo>
                  <a:lnTo>
                    <a:pt x="23496" y="45958"/>
                  </a:lnTo>
                  <a:lnTo>
                    <a:pt x="27702" y="44371"/>
                  </a:lnTo>
                  <a:lnTo>
                    <a:pt x="31194" y="42148"/>
                  </a:lnTo>
                  <a:lnTo>
                    <a:pt x="33973" y="39448"/>
                  </a:lnTo>
                  <a:lnTo>
                    <a:pt x="36196" y="36671"/>
                  </a:lnTo>
                  <a:lnTo>
                    <a:pt x="37783" y="33972"/>
                  </a:lnTo>
                  <a:lnTo>
                    <a:pt x="38893" y="31591"/>
                  </a:lnTo>
                  <a:lnTo>
                    <a:pt x="39530" y="30003"/>
                  </a:lnTo>
                  <a:lnTo>
                    <a:pt x="37942" y="29290"/>
                  </a:lnTo>
                  <a:lnTo>
                    <a:pt x="34925" y="33654"/>
                  </a:lnTo>
                  <a:lnTo>
                    <a:pt x="32703" y="35877"/>
                  </a:lnTo>
                  <a:lnTo>
                    <a:pt x="30005" y="37861"/>
                  </a:lnTo>
                  <a:lnTo>
                    <a:pt x="26591" y="39211"/>
                  </a:lnTo>
                  <a:lnTo>
                    <a:pt x="22622" y="39767"/>
                  </a:lnTo>
                  <a:lnTo>
                    <a:pt x="19210" y="39370"/>
                  </a:lnTo>
                  <a:lnTo>
                    <a:pt x="15875" y="38021"/>
                  </a:lnTo>
                  <a:lnTo>
                    <a:pt x="12700" y="35480"/>
                  </a:lnTo>
                  <a:lnTo>
                    <a:pt x="10002" y="31591"/>
                  </a:lnTo>
                  <a:lnTo>
                    <a:pt x="8891" y="28971"/>
                  </a:lnTo>
                  <a:lnTo>
                    <a:pt x="7937" y="25876"/>
                  </a:lnTo>
                  <a:lnTo>
                    <a:pt x="7303" y="22225"/>
                  </a:lnTo>
                  <a:lnTo>
                    <a:pt x="6827" y="18097"/>
                  </a:lnTo>
                  <a:lnTo>
                    <a:pt x="37624" y="18097"/>
                  </a:lnTo>
                  <a:lnTo>
                    <a:pt x="36989" y="13652"/>
                  </a:lnTo>
                  <a:lnTo>
                    <a:pt x="35798" y="9842"/>
                  </a:lnTo>
                  <a:lnTo>
                    <a:pt x="34131" y="6667"/>
                  </a:lnTo>
                  <a:lnTo>
                    <a:pt x="32067" y="4206"/>
                  </a:lnTo>
                  <a:lnTo>
                    <a:pt x="29528" y="2302"/>
                  </a:lnTo>
                  <a:lnTo>
                    <a:pt x="26750" y="1031"/>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3478" name="Shape 8218"/>
            <p:cNvSpPr/>
            <p:nvPr/>
          </p:nvSpPr>
          <p:spPr>
            <a:xfrm>
              <a:off x="4587811" y="7306198"/>
              <a:ext cx="40163" cy="46592"/>
            </a:xfrm>
            <a:custGeom>
              <a:avLst/>
              <a:gdLst/>
              <a:ahLst/>
              <a:cxnLst/>
              <a:rect l="0" t="0" r="0" b="0"/>
              <a:pathLst>
                <a:path w="40163" h="46592">
                  <a:moveTo>
                    <a:pt x="18096" y="0"/>
                  </a:moveTo>
                  <a:lnTo>
                    <a:pt x="12858" y="555"/>
                  </a:lnTo>
                  <a:lnTo>
                    <a:pt x="8731" y="1983"/>
                  </a:lnTo>
                  <a:lnTo>
                    <a:pt x="5635" y="4048"/>
                  </a:lnTo>
                  <a:lnTo>
                    <a:pt x="3571" y="6430"/>
                  </a:lnTo>
                  <a:lnTo>
                    <a:pt x="2301" y="8811"/>
                  </a:lnTo>
                  <a:lnTo>
                    <a:pt x="1903" y="11033"/>
                  </a:lnTo>
                  <a:lnTo>
                    <a:pt x="2142" y="12302"/>
                  </a:lnTo>
                  <a:lnTo>
                    <a:pt x="2936" y="13811"/>
                  </a:lnTo>
                  <a:lnTo>
                    <a:pt x="4206" y="14922"/>
                  </a:lnTo>
                  <a:lnTo>
                    <a:pt x="6190" y="15398"/>
                  </a:lnTo>
                  <a:lnTo>
                    <a:pt x="7937" y="15002"/>
                  </a:lnTo>
                  <a:lnTo>
                    <a:pt x="9365" y="13970"/>
                  </a:lnTo>
                  <a:lnTo>
                    <a:pt x="10318" y="12621"/>
                  </a:lnTo>
                  <a:lnTo>
                    <a:pt x="10635" y="11112"/>
                  </a:lnTo>
                  <a:lnTo>
                    <a:pt x="10397" y="9366"/>
                  </a:lnTo>
                  <a:lnTo>
                    <a:pt x="10159" y="7223"/>
                  </a:lnTo>
                  <a:lnTo>
                    <a:pt x="10795" y="5158"/>
                  </a:lnTo>
                  <a:lnTo>
                    <a:pt x="12382" y="3651"/>
                  </a:lnTo>
                  <a:lnTo>
                    <a:pt x="14683" y="2698"/>
                  </a:lnTo>
                  <a:lnTo>
                    <a:pt x="17145" y="2381"/>
                  </a:lnTo>
                  <a:lnTo>
                    <a:pt x="19684" y="2618"/>
                  </a:lnTo>
                  <a:lnTo>
                    <a:pt x="22145" y="3810"/>
                  </a:lnTo>
                  <a:lnTo>
                    <a:pt x="24050" y="6350"/>
                  </a:lnTo>
                  <a:lnTo>
                    <a:pt x="24765" y="10636"/>
                  </a:lnTo>
                  <a:lnTo>
                    <a:pt x="24765" y="16668"/>
                  </a:lnTo>
                  <a:lnTo>
                    <a:pt x="24032" y="16957"/>
                  </a:lnTo>
                  <a:lnTo>
                    <a:pt x="24765" y="19050"/>
                  </a:lnTo>
                  <a:lnTo>
                    <a:pt x="24765" y="33417"/>
                  </a:lnTo>
                  <a:lnTo>
                    <a:pt x="24288" y="36750"/>
                  </a:lnTo>
                  <a:lnTo>
                    <a:pt x="23256" y="37941"/>
                  </a:lnTo>
                  <a:lnTo>
                    <a:pt x="21431" y="39052"/>
                  </a:lnTo>
                  <a:lnTo>
                    <a:pt x="18811" y="40083"/>
                  </a:lnTo>
                  <a:lnTo>
                    <a:pt x="15318" y="40798"/>
                  </a:lnTo>
                  <a:lnTo>
                    <a:pt x="12779" y="40322"/>
                  </a:lnTo>
                  <a:lnTo>
                    <a:pt x="10715" y="38735"/>
                  </a:lnTo>
                  <a:lnTo>
                    <a:pt x="9286" y="36273"/>
                  </a:lnTo>
                  <a:lnTo>
                    <a:pt x="8731" y="33098"/>
                  </a:lnTo>
                  <a:lnTo>
                    <a:pt x="8731" y="32861"/>
                  </a:lnTo>
                  <a:lnTo>
                    <a:pt x="8890" y="31036"/>
                  </a:lnTo>
                  <a:lnTo>
                    <a:pt x="9604" y="28892"/>
                  </a:lnTo>
                  <a:lnTo>
                    <a:pt x="11191" y="26590"/>
                  </a:lnTo>
                  <a:lnTo>
                    <a:pt x="13970" y="24050"/>
                  </a:lnTo>
                  <a:lnTo>
                    <a:pt x="18415" y="21511"/>
                  </a:lnTo>
                  <a:lnTo>
                    <a:pt x="24765" y="19050"/>
                  </a:lnTo>
                  <a:lnTo>
                    <a:pt x="24032" y="16957"/>
                  </a:lnTo>
                  <a:lnTo>
                    <a:pt x="17302" y="19605"/>
                  </a:lnTo>
                  <a:lnTo>
                    <a:pt x="11191" y="22305"/>
                  </a:lnTo>
                  <a:lnTo>
                    <a:pt x="6350" y="25082"/>
                  </a:lnTo>
                  <a:lnTo>
                    <a:pt x="2857" y="28177"/>
                  </a:lnTo>
                  <a:lnTo>
                    <a:pt x="713" y="31830"/>
                  </a:lnTo>
                  <a:lnTo>
                    <a:pt x="0" y="36273"/>
                  </a:lnTo>
                  <a:lnTo>
                    <a:pt x="952" y="40639"/>
                  </a:lnTo>
                  <a:lnTo>
                    <a:pt x="3333" y="43893"/>
                  </a:lnTo>
                  <a:lnTo>
                    <a:pt x="6666" y="45878"/>
                  </a:lnTo>
                  <a:lnTo>
                    <a:pt x="10556" y="46592"/>
                  </a:lnTo>
                  <a:lnTo>
                    <a:pt x="14603" y="45958"/>
                  </a:lnTo>
                  <a:lnTo>
                    <a:pt x="18415" y="44211"/>
                  </a:lnTo>
                  <a:lnTo>
                    <a:pt x="24922" y="39370"/>
                  </a:lnTo>
                  <a:lnTo>
                    <a:pt x="25400" y="42306"/>
                  </a:lnTo>
                  <a:lnTo>
                    <a:pt x="26352" y="44371"/>
                  </a:lnTo>
                  <a:lnTo>
                    <a:pt x="27621" y="45640"/>
                  </a:lnTo>
                  <a:lnTo>
                    <a:pt x="28971" y="46354"/>
                  </a:lnTo>
                  <a:lnTo>
                    <a:pt x="31352" y="46592"/>
                  </a:lnTo>
                  <a:lnTo>
                    <a:pt x="32781" y="46433"/>
                  </a:lnTo>
                  <a:lnTo>
                    <a:pt x="34765" y="45878"/>
                  </a:lnTo>
                  <a:lnTo>
                    <a:pt x="37226" y="44371"/>
                  </a:lnTo>
                  <a:lnTo>
                    <a:pt x="40163" y="41592"/>
                  </a:lnTo>
                  <a:lnTo>
                    <a:pt x="40163" y="39052"/>
                  </a:lnTo>
                  <a:lnTo>
                    <a:pt x="38337" y="40322"/>
                  </a:lnTo>
                  <a:lnTo>
                    <a:pt x="35718" y="40877"/>
                  </a:lnTo>
                  <a:lnTo>
                    <a:pt x="34051" y="40402"/>
                  </a:lnTo>
                  <a:lnTo>
                    <a:pt x="33177" y="39131"/>
                  </a:lnTo>
                  <a:lnTo>
                    <a:pt x="32860" y="35162"/>
                  </a:lnTo>
                  <a:lnTo>
                    <a:pt x="32860" y="15875"/>
                  </a:lnTo>
                  <a:lnTo>
                    <a:pt x="32305" y="9127"/>
                  </a:lnTo>
                  <a:lnTo>
                    <a:pt x="31035" y="5714"/>
                  </a:lnTo>
                  <a:lnTo>
                    <a:pt x="28495" y="2777"/>
                  </a:lnTo>
                  <a:lnTo>
                    <a:pt x="26670" y="1587"/>
                  </a:lnTo>
                  <a:lnTo>
                    <a:pt x="24288" y="793"/>
                  </a:lnTo>
                  <a:lnTo>
                    <a:pt x="21431" y="237"/>
                  </a:lnTo>
                  <a:lnTo>
                    <a:pt x="18096" y="0"/>
                  </a:lnTo>
                  <a:close/>
                </a:path>
              </a:pathLst>
            </a:custGeom>
            <a:solidFill>
              <a:srgbClr val="000000"/>
            </a:solidFill>
          </p:spPr>
          <p:txBody>
            <a:bodyPr vert="horz" lIns="91440" tIns="45720" rIns="91440" bIns="45720" anchor="t"/>
            <a:lstStyle/>
            <a:p>
              <a:endParaRPr lang="en-IN"/>
            </a:p>
          </p:txBody>
        </p:sp>
        <p:sp>
          <p:nvSpPr>
            <p:cNvPr id="3479" name="Shape 8219"/>
            <p:cNvSpPr/>
            <p:nvPr/>
          </p:nvSpPr>
          <p:spPr>
            <a:xfrm>
              <a:off x="4502641" y="7284132"/>
              <a:ext cx="45958" cy="68658"/>
            </a:xfrm>
            <a:custGeom>
              <a:avLst/>
              <a:gdLst/>
              <a:ahLst/>
              <a:cxnLst/>
              <a:rect l="0" t="0" r="0" b="0"/>
              <a:pathLst>
                <a:path w="45958" h="68658">
                  <a:moveTo>
                    <a:pt x="38815" y="0"/>
                  </a:moveTo>
                  <a:lnTo>
                    <a:pt x="24288" y="4365"/>
                  </a:lnTo>
                  <a:lnTo>
                    <a:pt x="24288" y="5952"/>
                  </a:lnTo>
                  <a:lnTo>
                    <a:pt x="26670" y="5793"/>
                  </a:lnTo>
                  <a:lnTo>
                    <a:pt x="29210" y="6112"/>
                  </a:lnTo>
                  <a:lnTo>
                    <a:pt x="30480" y="7222"/>
                  </a:lnTo>
                  <a:lnTo>
                    <a:pt x="31035" y="10875"/>
                  </a:lnTo>
                  <a:lnTo>
                    <a:pt x="31035" y="26352"/>
                  </a:lnTo>
                  <a:lnTo>
                    <a:pt x="28654" y="24447"/>
                  </a:lnTo>
                  <a:lnTo>
                    <a:pt x="26193" y="23097"/>
                  </a:lnTo>
                  <a:lnTo>
                    <a:pt x="23495" y="22303"/>
                  </a:lnTo>
                  <a:lnTo>
                    <a:pt x="22686" y="22238"/>
                  </a:lnTo>
                  <a:lnTo>
                    <a:pt x="20796" y="24843"/>
                  </a:lnTo>
                  <a:lnTo>
                    <a:pt x="24288" y="25478"/>
                  </a:lnTo>
                  <a:lnTo>
                    <a:pt x="27385" y="27305"/>
                  </a:lnTo>
                  <a:lnTo>
                    <a:pt x="29766" y="30321"/>
                  </a:lnTo>
                  <a:lnTo>
                    <a:pt x="31035" y="34766"/>
                  </a:lnTo>
                  <a:lnTo>
                    <a:pt x="31035" y="57546"/>
                  </a:lnTo>
                  <a:lnTo>
                    <a:pt x="29923" y="59927"/>
                  </a:lnTo>
                  <a:lnTo>
                    <a:pt x="27860" y="61833"/>
                  </a:lnTo>
                  <a:lnTo>
                    <a:pt x="25161" y="63102"/>
                  </a:lnTo>
                  <a:lnTo>
                    <a:pt x="22225" y="63500"/>
                  </a:lnTo>
                  <a:lnTo>
                    <a:pt x="18891" y="62943"/>
                  </a:lnTo>
                  <a:lnTo>
                    <a:pt x="15796" y="61515"/>
                  </a:lnTo>
                  <a:lnTo>
                    <a:pt x="12938" y="58896"/>
                  </a:lnTo>
                  <a:lnTo>
                    <a:pt x="10636" y="55006"/>
                  </a:lnTo>
                  <a:lnTo>
                    <a:pt x="9128" y="49768"/>
                  </a:lnTo>
                  <a:lnTo>
                    <a:pt x="8572" y="43180"/>
                  </a:lnTo>
                  <a:lnTo>
                    <a:pt x="9049" y="37068"/>
                  </a:lnTo>
                  <a:lnTo>
                    <a:pt x="10477" y="32385"/>
                  </a:lnTo>
                  <a:lnTo>
                    <a:pt x="12621" y="28971"/>
                  </a:lnTo>
                  <a:lnTo>
                    <a:pt x="15160" y="26590"/>
                  </a:lnTo>
                  <a:lnTo>
                    <a:pt x="17938" y="25321"/>
                  </a:lnTo>
                  <a:lnTo>
                    <a:pt x="20796" y="24843"/>
                  </a:lnTo>
                  <a:lnTo>
                    <a:pt x="22686" y="22238"/>
                  </a:lnTo>
                  <a:lnTo>
                    <a:pt x="20558" y="22066"/>
                  </a:lnTo>
                  <a:lnTo>
                    <a:pt x="15160" y="22940"/>
                  </a:lnTo>
                  <a:lnTo>
                    <a:pt x="10240" y="25478"/>
                  </a:lnTo>
                  <a:lnTo>
                    <a:pt x="6111" y="29368"/>
                  </a:lnTo>
                  <a:lnTo>
                    <a:pt x="2857" y="34368"/>
                  </a:lnTo>
                  <a:lnTo>
                    <a:pt x="793" y="40163"/>
                  </a:lnTo>
                  <a:lnTo>
                    <a:pt x="0" y="46433"/>
                  </a:lnTo>
                  <a:lnTo>
                    <a:pt x="635" y="53181"/>
                  </a:lnTo>
                  <a:lnTo>
                    <a:pt x="2302" y="58420"/>
                  </a:lnTo>
                  <a:lnTo>
                    <a:pt x="4683" y="62308"/>
                  </a:lnTo>
                  <a:lnTo>
                    <a:pt x="7620" y="65087"/>
                  </a:lnTo>
                  <a:lnTo>
                    <a:pt x="10636" y="66912"/>
                  </a:lnTo>
                  <a:lnTo>
                    <a:pt x="13572" y="68025"/>
                  </a:lnTo>
                  <a:lnTo>
                    <a:pt x="16113" y="68500"/>
                  </a:lnTo>
                  <a:lnTo>
                    <a:pt x="18017" y="68658"/>
                  </a:lnTo>
                  <a:lnTo>
                    <a:pt x="22860" y="68025"/>
                  </a:lnTo>
                  <a:lnTo>
                    <a:pt x="26511" y="66516"/>
                  </a:lnTo>
                  <a:lnTo>
                    <a:pt x="29051" y="64452"/>
                  </a:lnTo>
                  <a:lnTo>
                    <a:pt x="30797" y="62308"/>
                  </a:lnTo>
                  <a:lnTo>
                    <a:pt x="31035" y="62308"/>
                  </a:lnTo>
                  <a:lnTo>
                    <a:pt x="31035" y="68341"/>
                  </a:lnTo>
                  <a:lnTo>
                    <a:pt x="31432" y="68658"/>
                  </a:lnTo>
                  <a:lnTo>
                    <a:pt x="38815" y="66039"/>
                  </a:lnTo>
                  <a:lnTo>
                    <a:pt x="45958" y="63500"/>
                  </a:lnTo>
                  <a:lnTo>
                    <a:pt x="45958" y="61912"/>
                  </a:lnTo>
                  <a:lnTo>
                    <a:pt x="43180" y="61912"/>
                  </a:lnTo>
                  <a:lnTo>
                    <a:pt x="41354" y="61515"/>
                  </a:lnTo>
                  <a:lnTo>
                    <a:pt x="40242" y="60801"/>
                  </a:lnTo>
                  <a:lnTo>
                    <a:pt x="39608" y="59689"/>
                  </a:lnTo>
                  <a:lnTo>
                    <a:pt x="39370" y="56356"/>
                  </a:lnTo>
                  <a:lnTo>
                    <a:pt x="39370" y="158"/>
                  </a:lnTo>
                  <a:lnTo>
                    <a:pt x="38815" y="0"/>
                  </a:lnTo>
                  <a:close/>
                </a:path>
              </a:pathLst>
            </a:custGeom>
            <a:solidFill>
              <a:srgbClr val="000000"/>
            </a:solidFill>
          </p:spPr>
          <p:txBody>
            <a:bodyPr vert="horz" lIns="91440" tIns="45720" rIns="91440" bIns="45720" anchor="t"/>
            <a:lstStyle/>
            <a:p>
              <a:endParaRPr lang="en-IN"/>
            </a:p>
          </p:txBody>
        </p:sp>
        <p:sp>
          <p:nvSpPr>
            <p:cNvPr id="3480" name="Shape 8220"/>
            <p:cNvSpPr/>
            <p:nvPr/>
          </p:nvSpPr>
          <p:spPr>
            <a:xfrm>
              <a:off x="4355242" y="7306198"/>
              <a:ext cx="43735" cy="46592"/>
            </a:xfrm>
            <a:custGeom>
              <a:avLst/>
              <a:gdLst/>
              <a:ahLst/>
              <a:cxnLst/>
              <a:rect l="0" t="0" r="0" b="0"/>
              <a:pathLst>
                <a:path w="43735" h="46592">
                  <a:moveTo>
                    <a:pt x="21431" y="0"/>
                  </a:moveTo>
                  <a:lnTo>
                    <a:pt x="20637" y="2777"/>
                  </a:lnTo>
                  <a:lnTo>
                    <a:pt x="24843" y="3651"/>
                  </a:lnTo>
                  <a:lnTo>
                    <a:pt x="28336" y="6032"/>
                  </a:lnTo>
                  <a:lnTo>
                    <a:pt x="31115" y="9762"/>
                  </a:lnTo>
                  <a:lnTo>
                    <a:pt x="33177" y="14446"/>
                  </a:lnTo>
                  <a:lnTo>
                    <a:pt x="34368" y="19843"/>
                  </a:lnTo>
                  <a:lnTo>
                    <a:pt x="34765" y="25876"/>
                  </a:lnTo>
                  <a:lnTo>
                    <a:pt x="34210" y="32146"/>
                  </a:lnTo>
                  <a:lnTo>
                    <a:pt x="32860" y="36829"/>
                  </a:lnTo>
                  <a:lnTo>
                    <a:pt x="30796" y="40163"/>
                  </a:lnTo>
                  <a:lnTo>
                    <a:pt x="28336" y="42306"/>
                  </a:lnTo>
                  <a:lnTo>
                    <a:pt x="25716" y="43497"/>
                  </a:lnTo>
                  <a:lnTo>
                    <a:pt x="23097" y="43814"/>
                  </a:lnTo>
                  <a:lnTo>
                    <a:pt x="19050" y="43021"/>
                  </a:lnTo>
                  <a:lnTo>
                    <a:pt x="15875" y="40798"/>
                  </a:lnTo>
                  <a:lnTo>
                    <a:pt x="13413" y="37623"/>
                  </a:lnTo>
                  <a:lnTo>
                    <a:pt x="11588" y="33733"/>
                  </a:lnTo>
                  <a:lnTo>
                    <a:pt x="9445" y="25321"/>
                  </a:lnTo>
                  <a:lnTo>
                    <a:pt x="9047" y="21431"/>
                  </a:lnTo>
                  <a:lnTo>
                    <a:pt x="8890" y="18256"/>
                  </a:lnTo>
                  <a:lnTo>
                    <a:pt x="9127" y="14604"/>
                  </a:lnTo>
                  <a:lnTo>
                    <a:pt x="9841" y="11508"/>
                  </a:lnTo>
                  <a:lnTo>
                    <a:pt x="10873" y="8811"/>
                  </a:lnTo>
                  <a:lnTo>
                    <a:pt x="12382" y="6667"/>
                  </a:lnTo>
                  <a:lnTo>
                    <a:pt x="14127" y="4921"/>
                  </a:lnTo>
                  <a:lnTo>
                    <a:pt x="16112" y="3730"/>
                  </a:lnTo>
                  <a:lnTo>
                    <a:pt x="18256" y="3016"/>
                  </a:lnTo>
                  <a:lnTo>
                    <a:pt x="20637" y="2777"/>
                  </a:lnTo>
                  <a:lnTo>
                    <a:pt x="21431" y="0"/>
                  </a:lnTo>
                  <a:lnTo>
                    <a:pt x="15240" y="873"/>
                  </a:lnTo>
                  <a:lnTo>
                    <a:pt x="10001" y="3255"/>
                  </a:lnTo>
                  <a:lnTo>
                    <a:pt x="5715" y="6985"/>
                  </a:lnTo>
                  <a:lnTo>
                    <a:pt x="2618" y="11667"/>
                  </a:lnTo>
                  <a:lnTo>
                    <a:pt x="634" y="17065"/>
                  </a:lnTo>
                  <a:lnTo>
                    <a:pt x="0" y="23018"/>
                  </a:lnTo>
                  <a:lnTo>
                    <a:pt x="713" y="29368"/>
                  </a:lnTo>
                  <a:lnTo>
                    <a:pt x="2777" y="35005"/>
                  </a:lnTo>
                  <a:lnTo>
                    <a:pt x="6032" y="39767"/>
                  </a:lnTo>
                  <a:lnTo>
                    <a:pt x="10397" y="43417"/>
                  </a:lnTo>
                  <a:lnTo>
                    <a:pt x="15636" y="45720"/>
                  </a:lnTo>
                  <a:lnTo>
                    <a:pt x="21668" y="46592"/>
                  </a:lnTo>
                  <a:lnTo>
                    <a:pt x="28575" y="45481"/>
                  </a:lnTo>
                  <a:lnTo>
                    <a:pt x="34051" y="42623"/>
                  </a:lnTo>
                  <a:lnTo>
                    <a:pt x="38337" y="38417"/>
                  </a:lnTo>
                  <a:lnTo>
                    <a:pt x="41354" y="33417"/>
                  </a:lnTo>
                  <a:lnTo>
                    <a:pt x="43178" y="28098"/>
                  </a:lnTo>
                  <a:lnTo>
                    <a:pt x="43735" y="23018"/>
                  </a:lnTo>
                  <a:lnTo>
                    <a:pt x="43258" y="17858"/>
                  </a:lnTo>
                  <a:lnTo>
                    <a:pt x="41988" y="13335"/>
                  </a:lnTo>
                  <a:lnTo>
                    <a:pt x="40083" y="9366"/>
                  </a:lnTo>
                  <a:lnTo>
                    <a:pt x="37385"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481" name="Shape 8221"/>
            <p:cNvSpPr/>
            <p:nvPr/>
          </p:nvSpPr>
          <p:spPr>
            <a:xfrm>
              <a:off x="4230226" y="7306198"/>
              <a:ext cx="40163" cy="46592"/>
            </a:xfrm>
            <a:custGeom>
              <a:avLst/>
              <a:gdLst/>
              <a:ahLst/>
              <a:cxnLst/>
              <a:rect l="0" t="0" r="0" b="0"/>
              <a:pathLst>
                <a:path w="40163" h="46592">
                  <a:moveTo>
                    <a:pt x="18018" y="0"/>
                  </a:moveTo>
                  <a:lnTo>
                    <a:pt x="12858" y="555"/>
                  </a:lnTo>
                  <a:lnTo>
                    <a:pt x="8731" y="1983"/>
                  </a:lnTo>
                  <a:lnTo>
                    <a:pt x="5636" y="4048"/>
                  </a:lnTo>
                  <a:lnTo>
                    <a:pt x="3492" y="6430"/>
                  </a:lnTo>
                  <a:lnTo>
                    <a:pt x="2301" y="8811"/>
                  </a:lnTo>
                  <a:lnTo>
                    <a:pt x="1904" y="11033"/>
                  </a:lnTo>
                  <a:lnTo>
                    <a:pt x="2857" y="13811"/>
                  </a:lnTo>
                  <a:lnTo>
                    <a:pt x="4206" y="14922"/>
                  </a:lnTo>
                  <a:lnTo>
                    <a:pt x="6191" y="15398"/>
                  </a:lnTo>
                  <a:lnTo>
                    <a:pt x="7937" y="15002"/>
                  </a:lnTo>
                  <a:lnTo>
                    <a:pt x="9366" y="13970"/>
                  </a:lnTo>
                  <a:lnTo>
                    <a:pt x="10318" y="12621"/>
                  </a:lnTo>
                  <a:lnTo>
                    <a:pt x="10636" y="11112"/>
                  </a:lnTo>
                  <a:lnTo>
                    <a:pt x="10398" y="9366"/>
                  </a:lnTo>
                  <a:lnTo>
                    <a:pt x="10081" y="7223"/>
                  </a:lnTo>
                  <a:lnTo>
                    <a:pt x="10716" y="5158"/>
                  </a:lnTo>
                  <a:lnTo>
                    <a:pt x="12382" y="3651"/>
                  </a:lnTo>
                  <a:lnTo>
                    <a:pt x="14684" y="2698"/>
                  </a:lnTo>
                  <a:lnTo>
                    <a:pt x="17145" y="2381"/>
                  </a:lnTo>
                  <a:lnTo>
                    <a:pt x="19606" y="2618"/>
                  </a:lnTo>
                  <a:lnTo>
                    <a:pt x="22066" y="3810"/>
                  </a:lnTo>
                  <a:lnTo>
                    <a:pt x="24050" y="6350"/>
                  </a:lnTo>
                  <a:lnTo>
                    <a:pt x="24764" y="10636"/>
                  </a:lnTo>
                  <a:lnTo>
                    <a:pt x="24764" y="16668"/>
                  </a:lnTo>
                  <a:lnTo>
                    <a:pt x="24024" y="16960"/>
                  </a:lnTo>
                  <a:lnTo>
                    <a:pt x="24764" y="19050"/>
                  </a:lnTo>
                  <a:lnTo>
                    <a:pt x="24764" y="33417"/>
                  </a:lnTo>
                  <a:lnTo>
                    <a:pt x="24209" y="36750"/>
                  </a:lnTo>
                  <a:lnTo>
                    <a:pt x="23177" y="37941"/>
                  </a:lnTo>
                  <a:lnTo>
                    <a:pt x="21431" y="39052"/>
                  </a:lnTo>
                  <a:lnTo>
                    <a:pt x="18812" y="40083"/>
                  </a:lnTo>
                  <a:lnTo>
                    <a:pt x="15239" y="40798"/>
                  </a:lnTo>
                  <a:lnTo>
                    <a:pt x="12700" y="40322"/>
                  </a:lnTo>
                  <a:lnTo>
                    <a:pt x="10636" y="38735"/>
                  </a:lnTo>
                  <a:lnTo>
                    <a:pt x="9287" y="36273"/>
                  </a:lnTo>
                  <a:lnTo>
                    <a:pt x="8731" y="33098"/>
                  </a:lnTo>
                  <a:lnTo>
                    <a:pt x="8731" y="32861"/>
                  </a:lnTo>
                  <a:lnTo>
                    <a:pt x="8889" y="31036"/>
                  </a:lnTo>
                  <a:lnTo>
                    <a:pt x="9604" y="28892"/>
                  </a:lnTo>
                  <a:lnTo>
                    <a:pt x="11192" y="26590"/>
                  </a:lnTo>
                  <a:lnTo>
                    <a:pt x="13970" y="24050"/>
                  </a:lnTo>
                  <a:lnTo>
                    <a:pt x="15954" y="22780"/>
                  </a:lnTo>
                  <a:lnTo>
                    <a:pt x="18414" y="21511"/>
                  </a:lnTo>
                  <a:lnTo>
                    <a:pt x="24764" y="19050"/>
                  </a:lnTo>
                  <a:lnTo>
                    <a:pt x="24024" y="16960"/>
                  </a:lnTo>
                  <a:lnTo>
                    <a:pt x="17303" y="19605"/>
                  </a:lnTo>
                  <a:lnTo>
                    <a:pt x="11192" y="22305"/>
                  </a:lnTo>
                  <a:lnTo>
                    <a:pt x="6350" y="25082"/>
                  </a:lnTo>
                  <a:lnTo>
                    <a:pt x="2857" y="28177"/>
                  </a:lnTo>
                  <a:lnTo>
                    <a:pt x="713" y="31830"/>
                  </a:lnTo>
                  <a:lnTo>
                    <a:pt x="0" y="36273"/>
                  </a:lnTo>
                  <a:lnTo>
                    <a:pt x="952" y="40639"/>
                  </a:lnTo>
                  <a:lnTo>
                    <a:pt x="3254" y="43893"/>
                  </a:lnTo>
                  <a:lnTo>
                    <a:pt x="6667" y="45878"/>
                  </a:lnTo>
                  <a:lnTo>
                    <a:pt x="10477" y="46592"/>
                  </a:lnTo>
                  <a:lnTo>
                    <a:pt x="14525" y="45958"/>
                  </a:lnTo>
                  <a:lnTo>
                    <a:pt x="18414" y="44211"/>
                  </a:lnTo>
                  <a:lnTo>
                    <a:pt x="24843" y="39370"/>
                  </a:lnTo>
                  <a:lnTo>
                    <a:pt x="25400" y="42306"/>
                  </a:lnTo>
                  <a:lnTo>
                    <a:pt x="26352" y="44371"/>
                  </a:lnTo>
                  <a:lnTo>
                    <a:pt x="27622" y="45640"/>
                  </a:lnTo>
                  <a:lnTo>
                    <a:pt x="28972" y="46354"/>
                  </a:lnTo>
                  <a:lnTo>
                    <a:pt x="31353" y="46592"/>
                  </a:lnTo>
                  <a:lnTo>
                    <a:pt x="32781" y="46433"/>
                  </a:lnTo>
                  <a:lnTo>
                    <a:pt x="34766" y="45878"/>
                  </a:lnTo>
                  <a:lnTo>
                    <a:pt x="37226" y="44371"/>
                  </a:lnTo>
                  <a:lnTo>
                    <a:pt x="40163" y="41592"/>
                  </a:lnTo>
                  <a:lnTo>
                    <a:pt x="40163" y="39052"/>
                  </a:lnTo>
                  <a:lnTo>
                    <a:pt x="38337" y="40322"/>
                  </a:lnTo>
                  <a:lnTo>
                    <a:pt x="35638" y="40877"/>
                  </a:lnTo>
                  <a:lnTo>
                    <a:pt x="33972" y="40402"/>
                  </a:lnTo>
                  <a:lnTo>
                    <a:pt x="33178" y="39131"/>
                  </a:lnTo>
                  <a:lnTo>
                    <a:pt x="32781" y="35162"/>
                  </a:lnTo>
                  <a:lnTo>
                    <a:pt x="32781" y="15875"/>
                  </a:lnTo>
                  <a:lnTo>
                    <a:pt x="32226" y="9127"/>
                  </a:lnTo>
                  <a:lnTo>
                    <a:pt x="30956" y="5714"/>
                  </a:lnTo>
                  <a:lnTo>
                    <a:pt x="28416" y="2777"/>
                  </a:lnTo>
                  <a:lnTo>
                    <a:pt x="26591"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3482" name="Shape 8222"/>
            <p:cNvSpPr/>
            <p:nvPr/>
          </p:nvSpPr>
          <p:spPr>
            <a:xfrm>
              <a:off x="4081557" y="7306198"/>
              <a:ext cx="23493" cy="45561"/>
            </a:xfrm>
            <a:custGeom>
              <a:avLst/>
              <a:gdLst/>
              <a:ahLst/>
              <a:cxnLst/>
              <a:rect l="0" t="0" r="0" b="0"/>
              <a:pathLst>
                <a:path w="23493" h="45561">
                  <a:moveTo>
                    <a:pt x="15716" y="0"/>
                  </a:moveTo>
                  <a:lnTo>
                    <a:pt x="396" y="5477"/>
                  </a:lnTo>
                  <a:lnTo>
                    <a:pt x="396" y="6905"/>
                  </a:lnTo>
                  <a:lnTo>
                    <a:pt x="4364" y="6508"/>
                  </a:lnTo>
                  <a:lnTo>
                    <a:pt x="5556" y="6667"/>
                  </a:lnTo>
                  <a:lnTo>
                    <a:pt x="6667" y="7302"/>
                  </a:lnTo>
                  <a:lnTo>
                    <a:pt x="7539" y="9127"/>
                  </a:lnTo>
                  <a:lnTo>
                    <a:pt x="7857" y="12461"/>
                  </a:lnTo>
                  <a:lnTo>
                    <a:pt x="7857" y="35480"/>
                  </a:lnTo>
                  <a:lnTo>
                    <a:pt x="7698" y="38735"/>
                  </a:lnTo>
                  <a:lnTo>
                    <a:pt x="7143" y="41036"/>
                  </a:lnTo>
                  <a:lnTo>
                    <a:pt x="6191" y="42545"/>
                  </a:lnTo>
                  <a:lnTo>
                    <a:pt x="4762" y="43417"/>
                  </a:lnTo>
                  <a:lnTo>
                    <a:pt x="2777" y="43893"/>
                  </a:lnTo>
                  <a:lnTo>
                    <a:pt x="0" y="44052"/>
                  </a:lnTo>
                  <a:lnTo>
                    <a:pt x="0" y="45561"/>
                  </a:lnTo>
                  <a:lnTo>
                    <a:pt x="23493" y="45561"/>
                  </a:lnTo>
                  <a:lnTo>
                    <a:pt x="23493" y="44052"/>
                  </a:lnTo>
                  <a:lnTo>
                    <a:pt x="19446" y="43497"/>
                  </a:lnTo>
                  <a:lnTo>
                    <a:pt x="17223" y="42068"/>
                  </a:lnTo>
                  <a:lnTo>
                    <a:pt x="16350"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483" name="Shape 8223"/>
            <p:cNvSpPr/>
            <p:nvPr/>
          </p:nvSpPr>
          <p:spPr>
            <a:xfrm>
              <a:off x="3734926" y="7284132"/>
              <a:ext cx="45957" cy="68658"/>
            </a:xfrm>
            <a:custGeom>
              <a:avLst/>
              <a:gdLst/>
              <a:ahLst/>
              <a:cxnLst/>
              <a:rect l="0" t="0" r="0" b="0"/>
              <a:pathLst>
                <a:path w="45957" h="68658">
                  <a:moveTo>
                    <a:pt x="38813" y="0"/>
                  </a:moveTo>
                  <a:lnTo>
                    <a:pt x="24288" y="4365"/>
                  </a:lnTo>
                  <a:lnTo>
                    <a:pt x="24288" y="5952"/>
                  </a:lnTo>
                  <a:lnTo>
                    <a:pt x="26670" y="5793"/>
                  </a:lnTo>
                  <a:lnTo>
                    <a:pt x="29209" y="6112"/>
                  </a:lnTo>
                  <a:lnTo>
                    <a:pt x="30479" y="7222"/>
                  </a:lnTo>
                  <a:lnTo>
                    <a:pt x="31036" y="10875"/>
                  </a:lnTo>
                  <a:lnTo>
                    <a:pt x="31036" y="26352"/>
                  </a:lnTo>
                  <a:lnTo>
                    <a:pt x="28654" y="24447"/>
                  </a:lnTo>
                  <a:lnTo>
                    <a:pt x="26193" y="23097"/>
                  </a:lnTo>
                  <a:lnTo>
                    <a:pt x="23495" y="22303"/>
                  </a:lnTo>
                  <a:lnTo>
                    <a:pt x="22685" y="22238"/>
                  </a:lnTo>
                  <a:lnTo>
                    <a:pt x="20796" y="24843"/>
                  </a:lnTo>
                  <a:lnTo>
                    <a:pt x="24288" y="25478"/>
                  </a:lnTo>
                  <a:lnTo>
                    <a:pt x="27384" y="27305"/>
                  </a:lnTo>
                  <a:lnTo>
                    <a:pt x="29766" y="30321"/>
                  </a:lnTo>
                  <a:lnTo>
                    <a:pt x="31036" y="34766"/>
                  </a:lnTo>
                  <a:lnTo>
                    <a:pt x="31036" y="57546"/>
                  </a:lnTo>
                  <a:lnTo>
                    <a:pt x="29924" y="59927"/>
                  </a:lnTo>
                  <a:lnTo>
                    <a:pt x="27861" y="61833"/>
                  </a:lnTo>
                  <a:lnTo>
                    <a:pt x="25162" y="63102"/>
                  </a:lnTo>
                  <a:lnTo>
                    <a:pt x="22225" y="63500"/>
                  </a:lnTo>
                  <a:lnTo>
                    <a:pt x="18891" y="62943"/>
                  </a:lnTo>
                  <a:lnTo>
                    <a:pt x="15794" y="61515"/>
                  </a:lnTo>
                  <a:lnTo>
                    <a:pt x="12937" y="58896"/>
                  </a:lnTo>
                  <a:lnTo>
                    <a:pt x="10636" y="55006"/>
                  </a:lnTo>
                  <a:lnTo>
                    <a:pt x="9128" y="49768"/>
                  </a:lnTo>
                  <a:lnTo>
                    <a:pt x="8572" y="43180"/>
                  </a:lnTo>
                  <a:lnTo>
                    <a:pt x="9048" y="37068"/>
                  </a:lnTo>
                  <a:lnTo>
                    <a:pt x="10477" y="32385"/>
                  </a:lnTo>
                  <a:lnTo>
                    <a:pt x="12619" y="28971"/>
                  </a:lnTo>
                  <a:lnTo>
                    <a:pt x="15161" y="26590"/>
                  </a:lnTo>
                  <a:lnTo>
                    <a:pt x="17938" y="25321"/>
                  </a:lnTo>
                  <a:lnTo>
                    <a:pt x="20796" y="24843"/>
                  </a:lnTo>
                  <a:lnTo>
                    <a:pt x="22685" y="22238"/>
                  </a:lnTo>
                  <a:lnTo>
                    <a:pt x="20557" y="22066"/>
                  </a:lnTo>
                  <a:lnTo>
                    <a:pt x="15161" y="22940"/>
                  </a:lnTo>
                  <a:lnTo>
                    <a:pt x="10238" y="25478"/>
                  </a:lnTo>
                  <a:lnTo>
                    <a:pt x="6112" y="29368"/>
                  </a:lnTo>
                  <a:lnTo>
                    <a:pt x="2857" y="34368"/>
                  </a:lnTo>
                  <a:lnTo>
                    <a:pt x="793" y="40163"/>
                  </a:lnTo>
                  <a:lnTo>
                    <a:pt x="0" y="46433"/>
                  </a:lnTo>
                  <a:lnTo>
                    <a:pt x="634" y="53181"/>
                  </a:lnTo>
                  <a:lnTo>
                    <a:pt x="2301" y="58420"/>
                  </a:lnTo>
                  <a:lnTo>
                    <a:pt x="4682" y="62308"/>
                  </a:lnTo>
                  <a:lnTo>
                    <a:pt x="7620" y="65087"/>
                  </a:lnTo>
                  <a:lnTo>
                    <a:pt x="10636" y="66912"/>
                  </a:lnTo>
                  <a:lnTo>
                    <a:pt x="13573" y="68025"/>
                  </a:lnTo>
                  <a:lnTo>
                    <a:pt x="16112" y="68500"/>
                  </a:lnTo>
                  <a:lnTo>
                    <a:pt x="18018" y="68658"/>
                  </a:lnTo>
                  <a:lnTo>
                    <a:pt x="22859" y="68025"/>
                  </a:lnTo>
                  <a:lnTo>
                    <a:pt x="26511" y="66516"/>
                  </a:lnTo>
                  <a:lnTo>
                    <a:pt x="29051" y="64452"/>
                  </a:lnTo>
                  <a:lnTo>
                    <a:pt x="30797" y="62308"/>
                  </a:lnTo>
                  <a:lnTo>
                    <a:pt x="31036" y="62308"/>
                  </a:lnTo>
                  <a:lnTo>
                    <a:pt x="31036" y="68341"/>
                  </a:lnTo>
                  <a:lnTo>
                    <a:pt x="31432" y="68658"/>
                  </a:lnTo>
                  <a:lnTo>
                    <a:pt x="38813" y="66039"/>
                  </a:lnTo>
                  <a:lnTo>
                    <a:pt x="45957" y="63500"/>
                  </a:lnTo>
                  <a:lnTo>
                    <a:pt x="45957" y="61912"/>
                  </a:lnTo>
                  <a:lnTo>
                    <a:pt x="43179" y="61912"/>
                  </a:lnTo>
                  <a:lnTo>
                    <a:pt x="41354" y="61515"/>
                  </a:lnTo>
                  <a:lnTo>
                    <a:pt x="40243" y="60801"/>
                  </a:lnTo>
                  <a:lnTo>
                    <a:pt x="39607" y="59689"/>
                  </a:lnTo>
                  <a:lnTo>
                    <a:pt x="39370" y="56356"/>
                  </a:lnTo>
                  <a:lnTo>
                    <a:pt x="39370" y="158"/>
                  </a:lnTo>
                  <a:lnTo>
                    <a:pt x="38813" y="0"/>
                  </a:lnTo>
                  <a:close/>
                </a:path>
              </a:pathLst>
            </a:custGeom>
            <a:solidFill>
              <a:srgbClr val="000000"/>
            </a:solidFill>
          </p:spPr>
          <p:txBody>
            <a:bodyPr vert="horz" lIns="91440" tIns="45720" rIns="91440" bIns="45720" anchor="t"/>
            <a:lstStyle/>
            <a:p>
              <a:endParaRPr lang="en-IN"/>
            </a:p>
          </p:txBody>
        </p:sp>
        <p:sp>
          <p:nvSpPr>
            <p:cNvPr id="3484" name="Shape 8224"/>
            <p:cNvSpPr/>
            <p:nvPr/>
          </p:nvSpPr>
          <p:spPr>
            <a:xfrm>
              <a:off x="3642851" y="7306198"/>
              <a:ext cx="40084" cy="46592"/>
            </a:xfrm>
            <a:custGeom>
              <a:avLst/>
              <a:gdLst/>
              <a:ahLst/>
              <a:cxnLst/>
              <a:rect l="0" t="0" r="0" b="0"/>
              <a:pathLst>
                <a:path w="40084" h="46592">
                  <a:moveTo>
                    <a:pt x="18018" y="0"/>
                  </a:moveTo>
                  <a:lnTo>
                    <a:pt x="12779" y="555"/>
                  </a:lnTo>
                  <a:lnTo>
                    <a:pt x="8651" y="1983"/>
                  </a:lnTo>
                  <a:lnTo>
                    <a:pt x="5636" y="4048"/>
                  </a:lnTo>
                  <a:lnTo>
                    <a:pt x="3492" y="6430"/>
                  </a:lnTo>
                  <a:lnTo>
                    <a:pt x="2222" y="8811"/>
                  </a:lnTo>
                  <a:lnTo>
                    <a:pt x="1825" y="11033"/>
                  </a:lnTo>
                  <a:lnTo>
                    <a:pt x="2063" y="12302"/>
                  </a:lnTo>
                  <a:lnTo>
                    <a:pt x="2857" y="13811"/>
                  </a:lnTo>
                  <a:lnTo>
                    <a:pt x="4127" y="14922"/>
                  </a:lnTo>
                  <a:lnTo>
                    <a:pt x="6112" y="15398"/>
                  </a:lnTo>
                  <a:lnTo>
                    <a:pt x="7937" y="15002"/>
                  </a:lnTo>
                  <a:lnTo>
                    <a:pt x="9287" y="13970"/>
                  </a:lnTo>
                  <a:lnTo>
                    <a:pt x="10238" y="12621"/>
                  </a:lnTo>
                  <a:lnTo>
                    <a:pt x="10556" y="11112"/>
                  </a:lnTo>
                  <a:lnTo>
                    <a:pt x="10318" y="9366"/>
                  </a:lnTo>
                  <a:lnTo>
                    <a:pt x="10081" y="7223"/>
                  </a:lnTo>
                  <a:lnTo>
                    <a:pt x="10716" y="5158"/>
                  </a:lnTo>
                  <a:lnTo>
                    <a:pt x="12382" y="3651"/>
                  </a:lnTo>
                  <a:lnTo>
                    <a:pt x="14604" y="2698"/>
                  </a:lnTo>
                  <a:lnTo>
                    <a:pt x="17066" y="2381"/>
                  </a:lnTo>
                  <a:lnTo>
                    <a:pt x="19606" y="2618"/>
                  </a:lnTo>
                  <a:lnTo>
                    <a:pt x="22066" y="3810"/>
                  </a:lnTo>
                  <a:lnTo>
                    <a:pt x="23971" y="6350"/>
                  </a:lnTo>
                  <a:lnTo>
                    <a:pt x="24764" y="10636"/>
                  </a:lnTo>
                  <a:lnTo>
                    <a:pt x="24764" y="16668"/>
                  </a:lnTo>
                  <a:lnTo>
                    <a:pt x="24023" y="16957"/>
                  </a:lnTo>
                  <a:lnTo>
                    <a:pt x="24764" y="19050"/>
                  </a:lnTo>
                  <a:lnTo>
                    <a:pt x="24764" y="33417"/>
                  </a:lnTo>
                  <a:lnTo>
                    <a:pt x="24209" y="36750"/>
                  </a:lnTo>
                  <a:lnTo>
                    <a:pt x="23177" y="37941"/>
                  </a:lnTo>
                  <a:lnTo>
                    <a:pt x="21351" y="39052"/>
                  </a:lnTo>
                  <a:lnTo>
                    <a:pt x="18732" y="40083"/>
                  </a:lnTo>
                  <a:lnTo>
                    <a:pt x="15239" y="40798"/>
                  </a:lnTo>
                  <a:lnTo>
                    <a:pt x="12700" y="40322"/>
                  </a:lnTo>
                  <a:lnTo>
                    <a:pt x="10636" y="38735"/>
                  </a:lnTo>
                  <a:lnTo>
                    <a:pt x="9207" y="36273"/>
                  </a:lnTo>
                  <a:lnTo>
                    <a:pt x="8651" y="33098"/>
                  </a:lnTo>
                  <a:lnTo>
                    <a:pt x="8651" y="32861"/>
                  </a:lnTo>
                  <a:lnTo>
                    <a:pt x="8889" y="31036"/>
                  </a:lnTo>
                  <a:lnTo>
                    <a:pt x="9525" y="28892"/>
                  </a:lnTo>
                  <a:lnTo>
                    <a:pt x="11112" y="26590"/>
                  </a:lnTo>
                  <a:lnTo>
                    <a:pt x="13970" y="24050"/>
                  </a:lnTo>
                  <a:lnTo>
                    <a:pt x="15954" y="22780"/>
                  </a:lnTo>
                  <a:lnTo>
                    <a:pt x="18414" y="21511"/>
                  </a:lnTo>
                  <a:lnTo>
                    <a:pt x="21351" y="20240"/>
                  </a:lnTo>
                  <a:lnTo>
                    <a:pt x="24764" y="19050"/>
                  </a:lnTo>
                  <a:lnTo>
                    <a:pt x="24023" y="16957"/>
                  </a:lnTo>
                  <a:lnTo>
                    <a:pt x="17224" y="19605"/>
                  </a:lnTo>
                  <a:lnTo>
                    <a:pt x="11112" y="22305"/>
                  </a:lnTo>
                  <a:lnTo>
                    <a:pt x="6269" y="25082"/>
                  </a:lnTo>
                  <a:lnTo>
                    <a:pt x="2778" y="28177"/>
                  </a:lnTo>
                  <a:lnTo>
                    <a:pt x="713" y="31830"/>
                  </a:lnTo>
                  <a:lnTo>
                    <a:pt x="0" y="36273"/>
                  </a:lnTo>
                  <a:lnTo>
                    <a:pt x="873" y="40639"/>
                  </a:lnTo>
                  <a:lnTo>
                    <a:pt x="3254" y="43893"/>
                  </a:lnTo>
                  <a:lnTo>
                    <a:pt x="6587" y="45878"/>
                  </a:lnTo>
                  <a:lnTo>
                    <a:pt x="10477" y="46592"/>
                  </a:lnTo>
                  <a:lnTo>
                    <a:pt x="14525" y="45958"/>
                  </a:lnTo>
                  <a:lnTo>
                    <a:pt x="18336" y="44211"/>
                  </a:lnTo>
                  <a:lnTo>
                    <a:pt x="24843" y="39370"/>
                  </a:lnTo>
                  <a:lnTo>
                    <a:pt x="25400" y="42306"/>
                  </a:lnTo>
                  <a:lnTo>
                    <a:pt x="26352" y="44371"/>
                  </a:lnTo>
                  <a:lnTo>
                    <a:pt x="27543" y="45640"/>
                  </a:lnTo>
                  <a:lnTo>
                    <a:pt x="28892" y="46354"/>
                  </a:lnTo>
                  <a:lnTo>
                    <a:pt x="31273" y="46592"/>
                  </a:lnTo>
                  <a:lnTo>
                    <a:pt x="32702" y="46433"/>
                  </a:lnTo>
                  <a:lnTo>
                    <a:pt x="34687" y="45878"/>
                  </a:lnTo>
                  <a:lnTo>
                    <a:pt x="37147" y="44371"/>
                  </a:lnTo>
                  <a:lnTo>
                    <a:pt x="40084" y="41592"/>
                  </a:lnTo>
                  <a:lnTo>
                    <a:pt x="40084" y="39052"/>
                  </a:lnTo>
                  <a:lnTo>
                    <a:pt x="38258" y="40322"/>
                  </a:lnTo>
                  <a:lnTo>
                    <a:pt x="35638" y="40877"/>
                  </a:lnTo>
                  <a:lnTo>
                    <a:pt x="33972" y="40402"/>
                  </a:lnTo>
                  <a:lnTo>
                    <a:pt x="33099" y="39131"/>
                  </a:lnTo>
                  <a:lnTo>
                    <a:pt x="32781" y="35162"/>
                  </a:lnTo>
                  <a:lnTo>
                    <a:pt x="32781" y="15875"/>
                  </a:lnTo>
                  <a:lnTo>
                    <a:pt x="32226" y="9127"/>
                  </a:lnTo>
                  <a:lnTo>
                    <a:pt x="30956" y="5714"/>
                  </a:lnTo>
                  <a:lnTo>
                    <a:pt x="28416" y="2777"/>
                  </a:lnTo>
                  <a:lnTo>
                    <a:pt x="26591" y="1587"/>
                  </a:lnTo>
                  <a:lnTo>
                    <a:pt x="24209" y="79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3485" name="Shape 8225"/>
            <p:cNvSpPr/>
            <p:nvPr/>
          </p:nvSpPr>
          <p:spPr>
            <a:xfrm>
              <a:off x="3332575" y="7306198"/>
              <a:ext cx="39527" cy="46592"/>
            </a:xfrm>
            <a:custGeom>
              <a:avLst/>
              <a:gdLst/>
              <a:ahLst/>
              <a:cxnLst/>
              <a:rect l="0" t="0" r="0" b="0"/>
              <a:pathLst>
                <a:path w="39527" h="46592">
                  <a:moveTo>
                    <a:pt x="20161" y="0"/>
                  </a:moveTo>
                  <a:lnTo>
                    <a:pt x="18017" y="3571"/>
                  </a:lnTo>
                  <a:lnTo>
                    <a:pt x="18017" y="3571"/>
                  </a:lnTo>
                  <a:lnTo>
                    <a:pt x="21431" y="4127"/>
                  </a:lnTo>
                  <a:lnTo>
                    <a:pt x="23812" y="5477"/>
                  </a:lnTo>
                  <a:lnTo>
                    <a:pt x="25400" y="7540"/>
                  </a:lnTo>
                  <a:lnTo>
                    <a:pt x="26511" y="9921"/>
                  </a:lnTo>
                  <a:lnTo>
                    <a:pt x="27542" y="15002"/>
                  </a:lnTo>
                  <a:lnTo>
                    <a:pt x="7143" y="15002"/>
                  </a:lnTo>
                  <a:lnTo>
                    <a:pt x="7857" y="11986"/>
                  </a:lnTo>
                  <a:lnTo>
                    <a:pt x="8731" y="9525"/>
                  </a:lnTo>
                  <a:lnTo>
                    <a:pt x="9762" y="7540"/>
                  </a:lnTo>
                  <a:lnTo>
                    <a:pt x="11112" y="6032"/>
                  </a:lnTo>
                  <a:lnTo>
                    <a:pt x="14287" y="4127"/>
                  </a:lnTo>
                  <a:lnTo>
                    <a:pt x="18017" y="3571"/>
                  </a:lnTo>
                  <a:lnTo>
                    <a:pt x="20161" y="0"/>
                  </a:lnTo>
                  <a:lnTo>
                    <a:pt x="15953" y="476"/>
                  </a:lnTo>
                  <a:lnTo>
                    <a:pt x="11429" y="2222"/>
                  </a:lnTo>
                  <a:lnTo>
                    <a:pt x="7143" y="5317"/>
                  </a:lnTo>
                  <a:lnTo>
                    <a:pt x="3492" y="9921"/>
                  </a:lnTo>
                  <a:lnTo>
                    <a:pt x="951" y="16192"/>
                  </a:lnTo>
                  <a:lnTo>
                    <a:pt x="0" y="24367"/>
                  </a:lnTo>
                  <a:lnTo>
                    <a:pt x="396" y="29368"/>
                  </a:lnTo>
                  <a:lnTo>
                    <a:pt x="1348" y="33733"/>
                  </a:lnTo>
                  <a:lnTo>
                    <a:pt x="2857" y="37543"/>
                  </a:lnTo>
                  <a:lnTo>
                    <a:pt x="5079" y="40718"/>
                  </a:lnTo>
                  <a:lnTo>
                    <a:pt x="7777" y="43258"/>
                  </a:lnTo>
                  <a:lnTo>
                    <a:pt x="10952" y="45085"/>
                  </a:lnTo>
                  <a:lnTo>
                    <a:pt x="14525" y="46196"/>
                  </a:lnTo>
                  <a:lnTo>
                    <a:pt x="18493" y="46592"/>
                  </a:lnTo>
                  <a:lnTo>
                    <a:pt x="23495" y="45958"/>
                  </a:lnTo>
                  <a:lnTo>
                    <a:pt x="27701" y="44371"/>
                  </a:lnTo>
                  <a:lnTo>
                    <a:pt x="31193" y="42148"/>
                  </a:lnTo>
                  <a:lnTo>
                    <a:pt x="33971" y="39448"/>
                  </a:lnTo>
                  <a:lnTo>
                    <a:pt x="36195" y="36671"/>
                  </a:lnTo>
                  <a:lnTo>
                    <a:pt x="37782" y="33972"/>
                  </a:lnTo>
                  <a:lnTo>
                    <a:pt x="38893" y="31591"/>
                  </a:lnTo>
                  <a:lnTo>
                    <a:pt x="39527" y="30003"/>
                  </a:lnTo>
                  <a:lnTo>
                    <a:pt x="37939" y="29290"/>
                  </a:lnTo>
                  <a:lnTo>
                    <a:pt x="34925" y="33654"/>
                  </a:lnTo>
                  <a:lnTo>
                    <a:pt x="32701" y="35877"/>
                  </a:lnTo>
                  <a:lnTo>
                    <a:pt x="29923" y="37861"/>
                  </a:lnTo>
                  <a:lnTo>
                    <a:pt x="26590" y="39211"/>
                  </a:lnTo>
                  <a:lnTo>
                    <a:pt x="22542" y="39767"/>
                  </a:lnTo>
                  <a:lnTo>
                    <a:pt x="19207" y="39370"/>
                  </a:lnTo>
                  <a:lnTo>
                    <a:pt x="15795" y="38021"/>
                  </a:lnTo>
                  <a:lnTo>
                    <a:pt x="12700" y="35480"/>
                  </a:lnTo>
                  <a:lnTo>
                    <a:pt x="10001" y="31591"/>
                  </a:lnTo>
                  <a:lnTo>
                    <a:pt x="8888" y="28971"/>
                  </a:lnTo>
                  <a:lnTo>
                    <a:pt x="7937" y="25876"/>
                  </a:lnTo>
                  <a:lnTo>
                    <a:pt x="7301" y="22225"/>
                  </a:lnTo>
                  <a:lnTo>
                    <a:pt x="6826" y="18097"/>
                  </a:lnTo>
                  <a:lnTo>
                    <a:pt x="37623" y="18097"/>
                  </a:lnTo>
                  <a:lnTo>
                    <a:pt x="36988" y="13652"/>
                  </a:lnTo>
                  <a:lnTo>
                    <a:pt x="35797" y="9842"/>
                  </a:lnTo>
                  <a:lnTo>
                    <a:pt x="34131" y="6667"/>
                  </a:lnTo>
                  <a:lnTo>
                    <a:pt x="32067" y="4206"/>
                  </a:lnTo>
                  <a:lnTo>
                    <a:pt x="29526" y="2302"/>
                  </a:lnTo>
                  <a:lnTo>
                    <a:pt x="26748"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486" name="Shape 8226"/>
            <p:cNvSpPr/>
            <p:nvPr/>
          </p:nvSpPr>
          <p:spPr>
            <a:xfrm>
              <a:off x="3133661" y="7306198"/>
              <a:ext cx="40083" cy="46592"/>
            </a:xfrm>
            <a:custGeom>
              <a:avLst/>
              <a:gdLst/>
              <a:ahLst/>
              <a:cxnLst/>
              <a:rect l="0" t="0" r="0" b="0"/>
              <a:pathLst>
                <a:path w="40083" h="46592">
                  <a:moveTo>
                    <a:pt x="18017" y="0"/>
                  </a:moveTo>
                  <a:lnTo>
                    <a:pt x="12858" y="555"/>
                  </a:lnTo>
                  <a:lnTo>
                    <a:pt x="8731" y="1983"/>
                  </a:lnTo>
                  <a:lnTo>
                    <a:pt x="5635" y="4048"/>
                  </a:lnTo>
                  <a:lnTo>
                    <a:pt x="3491" y="6430"/>
                  </a:lnTo>
                  <a:lnTo>
                    <a:pt x="2301" y="8811"/>
                  </a:lnTo>
                  <a:lnTo>
                    <a:pt x="1903" y="11033"/>
                  </a:lnTo>
                  <a:lnTo>
                    <a:pt x="2857" y="13811"/>
                  </a:lnTo>
                  <a:lnTo>
                    <a:pt x="4127" y="14922"/>
                  </a:lnTo>
                  <a:lnTo>
                    <a:pt x="6111" y="15398"/>
                  </a:lnTo>
                  <a:lnTo>
                    <a:pt x="7937" y="15002"/>
                  </a:lnTo>
                  <a:lnTo>
                    <a:pt x="9365" y="13970"/>
                  </a:lnTo>
                  <a:lnTo>
                    <a:pt x="10238" y="12621"/>
                  </a:lnTo>
                  <a:lnTo>
                    <a:pt x="10556" y="11112"/>
                  </a:lnTo>
                  <a:lnTo>
                    <a:pt x="10318" y="9366"/>
                  </a:lnTo>
                  <a:lnTo>
                    <a:pt x="10080" y="7223"/>
                  </a:lnTo>
                  <a:lnTo>
                    <a:pt x="10715" y="5158"/>
                  </a:lnTo>
                  <a:lnTo>
                    <a:pt x="12382" y="3651"/>
                  </a:lnTo>
                  <a:lnTo>
                    <a:pt x="14683" y="2698"/>
                  </a:lnTo>
                  <a:lnTo>
                    <a:pt x="17145" y="2381"/>
                  </a:lnTo>
                  <a:lnTo>
                    <a:pt x="19605" y="2618"/>
                  </a:lnTo>
                  <a:lnTo>
                    <a:pt x="22065" y="3810"/>
                  </a:lnTo>
                  <a:lnTo>
                    <a:pt x="23971" y="6350"/>
                  </a:lnTo>
                  <a:lnTo>
                    <a:pt x="24765" y="10636"/>
                  </a:lnTo>
                  <a:lnTo>
                    <a:pt x="24765" y="16668"/>
                  </a:lnTo>
                  <a:lnTo>
                    <a:pt x="24024" y="16960"/>
                  </a:lnTo>
                  <a:lnTo>
                    <a:pt x="24765" y="19050"/>
                  </a:lnTo>
                  <a:lnTo>
                    <a:pt x="24765" y="33417"/>
                  </a:lnTo>
                  <a:lnTo>
                    <a:pt x="24208" y="36750"/>
                  </a:lnTo>
                  <a:lnTo>
                    <a:pt x="23177" y="37941"/>
                  </a:lnTo>
                  <a:lnTo>
                    <a:pt x="21351" y="39052"/>
                  </a:lnTo>
                  <a:lnTo>
                    <a:pt x="20320" y="39448"/>
                  </a:lnTo>
                  <a:lnTo>
                    <a:pt x="18732" y="40083"/>
                  </a:lnTo>
                  <a:lnTo>
                    <a:pt x="15240" y="40798"/>
                  </a:lnTo>
                  <a:lnTo>
                    <a:pt x="12700" y="40322"/>
                  </a:lnTo>
                  <a:lnTo>
                    <a:pt x="10635" y="38735"/>
                  </a:lnTo>
                  <a:lnTo>
                    <a:pt x="9207" y="36273"/>
                  </a:lnTo>
                  <a:lnTo>
                    <a:pt x="8731" y="33098"/>
                  </a:lnTo>
                  <a:lnTo>
                    <a:pt x="8731" y="32861"/>
                  </a:lnTo>
                  <a:lnTo>
                    <a:pt x="8890" y="31036"/>
                  </a:lnTo>
                  <a:lnTo>
                    <a:pt x="9525" y="28892"/>
                  </a:lnTo>
                  <a:lnTo>
                    <a:pt x="11112" y="26590"/>
                  </a:lnTo>
                  <a:lnTo>
                    <a:pt x="13970" y="24050"/>
                  </a:lnTo>
                  <a:lnTo>
                    <a:pt x="15954" y="22780"/>
                  </a:lnTo>
                  <a:lnTo>
                    <a:pt x="18415" y="21511"/>
                  </a:lnTo>
                  <a:lnTo>
                    <a:pt x="21351" y="20240"/>
                  </a:lnTo>
                  <a:lnTo>
                    <a:pt x="24765" y="19050"/>
                  </a:lnTo>
                  <a:lnTo>
                    <a:pt x="24024" y="16960"/>
                  </a:lnTo>
                  <a:lnTo>
                    <a:pt x="17302" y="19605"/>
                  </a:lnTo>
                  <a:lnTo>
                    <a:pt x="11112" y="22305"/>
                  </a:lnTo>
                  <a:lnTo>
                    <a:pt x="6270" y="25082"/>
                  </a:lnTo>
                  <a:lnTo>
                    <a:pt x="2777" y="28177"/>
                  </a:lnTo>
                  <a:lnTo>
                    <a:pt x="713" y="31830"/>
                  </a:lnTo>
                  <a:lnTo>
                    <a:pt x="0" y="36273"/>
                  </a:lnTo>
                  <a:lnTo>
                    <a:pt x="872" y="40639"/>
                  </a:lnTo>
                  <a:lnTo>
                    <a:pt x="3254" y="43893"/>
                  </a:lnTo>
                  <a:lnTo>
                    <a:pt x="6587" y="45878"/>
                  </a:lnTo>
                  <a:lnTo>
                    <a:pt x="10477" y="46592"/>
                  </a:lnTo>
                  <a:lnTo>
                    <a:pt x="14525" y="45958"/>
                  </a:lnTo>
                  <a:lnTo>
                    <a:pt x="18335" y="44211"/>
                  </a:lnTo>
                  <a:lnTo>
                    <a:pt x="21827" y="41830"/>
                  </a:lnTo>
                  <a:lnTo>
                    <a:pt x="24843" y="39370"/>
                  </a:lnTo>
                  <a:lnTo>
                    <a:pt x="25400" y="42306"/>
                  </a:lnTo>
                  <a:lnTo>
                    <a:pt x="26352" y="44371"/>
                  </a:lnTo>
                  <a:lnTo>
                    <a:pt x="27621" y="45640"/>
                  </a:lnTo>
                  <a:lnTo>
                    <a:pt x="28891" y="46354"/>
                  </a:lnTo>
                  <a:lnTo>
                    <a:pt x="31272" y="46592"/>
                  </a:lnTo>
                  <a:lnTo>
                    <a:pt x="32781" y="46433"/>
                  </a:lnTo>
                  <a:lnTo>
                    <a:pt x="34686" y="45878"/>
                  </a:lnTo>
                  <a:lnTo>
                    <a:pt x="37146" y="44371"/>
                  </a:lnTo>
                  <a:lnTo>
                    <a:pt x="40083" y="41592"/>
                  </a:lnTo>
                  <a:lnTo>
                    <a:pt x="40083" y="39052"/>
                  </a:lnTo>
                  <a:lnTo>
                    <a:pt x="38258" y="40322"/>
                  </a:lnTo>
                  <a:lnTo>
                    <a:pt x="35638" y="40877"/>
                  </a:lnTo>
                  <a:lnTo>
                    <a:pt x="33971" y="40402"/>
                  </a:lnTo>
                  <a:lnTo>
                    <a:pt x="33098" y="39131"/>
                  </a:lnTo>
                  <a:lnTo>
                    <a:pt x="32781" y="35162"/>
                  </a:lnTo>
                  <a:lnTo>
                    <a:pt x="32781" y="15875"/>
                  </a:lnTo>
                  <a:lnTo>
                    <a:pt x="32226" y="9127"/>
                  </a:lnTo>
                  <a:lnTo>
                    <a:pt x="30956" y="5714"/>
                  </a:lnTo>
                  <a:lnTo>
                    <a:pt x="28415" y="2777"/>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3487" name="Shape 8227"/>
            <p:cNvSpPr/>
            <p:nvPr/>
          </p:nvSpPr>
          <p:spPr>
            <a:xfrm>
              <a:off x="3041347" y="7306198"/>
              <a:ext cx="39528" cy="46592"/>
            </a:xfrm>
            <a:custGeom>
              <a:avLst/>
              <a:gdLst/>
              <a:ahLst/>
              <a:cxnLst/>
              <a:rect l="0" t="0" r="0" b="0"/>
              <a:pathLst>
                <a:path w="39528" h="46592">
                  <a:moveTo>
                    <a:pt x="20161" y="0"/>
                  </a:moveTo>
                  <a:lnTo>
                    <a:pt x="18017" y="3571"/>
                  </a:lnTo>
                  <a:lnTo>
                    <a:pt x="18017" y="3571"/>
                  </a:lnTo>
                  <a:lnTo>
                    <a:pt x="21431" y="4127"/>
                  </a:lnTo>
                  <a:lnTo>
                    <a:pt x="23812" y="5477"/>
                  </a:lnTo>
                  <a:lnTo>
                    <a:pt x="25400" y="7540"/>
                  </a:lnTo>
                  <a:lnTo>
                    <a:pt x="26511" y="9921"/>
                  </a:lnTo>
                  <a:lnTo>
                    <a:pt x="27542" y="15002"/>
                  </a:lnTo>
                  <a:lnTo>
                    <a:pt x="7143" y="15002"/>
                  </a:lnTo>
                  <a:lnTo>
                    <a:pt x="7858" y="11986"/>
                  </a:lnTo>
                  <a:lnTo>
                    <a:pt x="8731" y="9525"/>
                  </a:lnTo>
                  <a:lnTo>
                    <a:pt x="9763" y="7540"/>
                  </a:lnTo>
                  <a:lnTo>
                    <a:pt x="11112" y="6032"/>
                  </a:lnTo>
                  <a:lnTo>
                    <a:pt x="14287" y="4127"/>
                  </a:lnTo>
                  <a:lnTo>
                    <a:pt x="18017" y="3571"/>
                  </a:lnTo>
                  <a:lnTo>
                    <a:pt x="20161" y="0"/>
                  </a:lnTo>
                  <a:lnTo>
                    <a:pt x="15954" y="476"/>
                  </a:lnTo>
                  <a:lnTo>
                    <a:pt x="11430" y="2222"/>
                  </a:lnTo>
                  <a:lnTo>
                    <a:pt x="7143" y="5317"/>
                  </a:lnTo>
                  <a:lnTo>
                    <a:pt x="3492" y="9921"/>
                  </a:lnTo>
                  <a:lnTo>
                    <a:pt x="952" y="16192"/>
                  </a:lnTo>
                  <a:lnTo>
                    <a:pt x="0" y="24367"/>
                  </a:lnTo>
                  <a:lnTo>
                    <a:pt x="397" y="29368"/>
                  </a:lnTo>
                  <a:lnTo>
                    <a:pt x="1348" y="33733"/>
                  </a:lnTo>
                  <a:lnTo>
                    <a:pt x="2857" y="37543"/>
                  </a:lnTo>
                  <a:lnTo>
                    <a:pt x="5080" y="40718"/>
                  </a:lnTo>
                  <a:lnTo>
                    <a:pt x="7778" y="43258"/>
                  </a:lnTo>
                  <a:lnTo>
                    <a:pt x="10953" y="45085"/>
                  </a:lnTo>
                  <a:lnTo>
                    <a:pt x="14526" y="46196"/>
                  </a:lnTo>
                  <a:lnTo>
                    <a:pt x="18494" y="46592"/>
                  </a:lnTo>
                  <a:lnTo>
                    <a:pt x="23495" y="45958"/>
                  </a:lnTo>
                  <a:lnTo>
                    <a:pt x="27702" y="44371"/>
                  </a:lnTo>
                  <a:lnTo>
                    <a:pt x="31194" y="42148"/>
                  </a:lnTo>
                  <a:lnTo>
                    <a:pt x="33972" y="39448"/>
                  </a:lnTo>
                  <a:lnTo>
                    <a:pt x="36195" y="36671"/>
                  </a:lnTo>
                  <a:lnTo>
                    <a:pt x="37782" y="33972"/>
                  </a:lnTo>
                  <a:lnTo>
                    <a:pt x="38893" y="31591"/>
                  </a:lnTo>
                  <a:lnTo>
                    <a:pt x="39528" y="30003"/>
                  </a:lnTo>
                  <a:lnTo>
                    <a:pt x="37941" y="29290"/>
                  </a:lnTo>
                  <a:lnTo>
                    <a:pt x="34925" y="33654"/>
                  </a:lnTo>
                  <a:lnTo>
                    <a:pt x="32702" y="35877"/>
                  </a:lnTo>
                  <a:lnTo>
                    <a:pt x="29923" y="37861"/>
                  </a:lnTo>
                  <a:lnTo>
                    <a:pt x="26591" y="39211"/>
                  </a:lnTo>
                  <a:lnTo>
                    <a:pt x="22542" y="39767"/>
                  </a:lnTo>
                  <a:lnTo>
                    <a:pt x="19208" y="39370"/>
                  </a:lnTo>
                  <a:lnTo>
                    <a:pt x="15796" y="38021"/>
                  </a:lnTo>
                  <a:lnTo>
                    <a:pt x="12700" y="35480"/>
                  </a:lnTo>
                  <a:lnTo>
                    <a:pt x="10001" y="31591"/>
                  </a:lnTo>
                  <a:lnTo>
                    <a:pt x="8890" y="28971"/>
                  </a:lnTo>
                  <a:lnTo>
                    <a:pt x="7937" y="25876"/>
                  </a:lnTo>
                  <a:lnTo>
                    <a:pt x="7302" y="22225"/>
                  </a:lnTo>
                  <a:lnTo>
                    <a:pt x="6826" y="18097"/>
                  </a:lnTo>
                  <a:lnTo>
                    <a:pt x="37624" y="18097"/>
                  </a:lnTo>
                  <a:lnTo>
                    <a:pt x="36910" y="13652"/>
                  </a:lnTo>
                  <a:lnTo>
                    <a:pt x="35797" y="9842"/>
                  </a:lnTo>
                  <a:lnTo>
                    <a:pt x="34131" y="6667"/>
                  </a:lnTo>
                  <a:lnTo>
                    <a:pt x="31988" y="4206"/>
                  </a:lnTo>
                  <a:lnTo>
                    <a:pt x="29527" y="2302"/>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488" name="Shape 8228"/>
            <p:cNvSpPr/>
            <p:nvPr/>
          </p:nvSpPr>
          <p:spPr>
            <a:xfrm>
              <a:off x="4184506" y="7306198"/>
              <a:ext cx="38338" cy="46592"/>
            </a:xfrm>
            <a:custGeom>
              <a:avLst/>
              <a:gdLst/>
              <a:ahLst/>
              <a:cxnLst/>
              <a:rect l="0" t="0" r="0" b="0"/>
              <a:pathLst>
                <a:path w="38338" h="46592">
                  <a:moveTo>
                    <a:pt x="22145" y="0"/>
                  </a:moveTo>
                  <a:lnTo>
                    <a:pt x="16827" y="715"/>
                  </a:lnTo>
                  <a:lnTo>
                    <a:pt x="11668" y="2698"/>
                  </a:lnTo>
                  <a:lnTo>
                    <a:pt x="7063" y="6111"/>
                  </a:lnTo>
                  <a:lnTo>
                    <a:pt x="3333" y="10873"/>
                  </a:lnTo>
                  <a:lnTo>
                    <a:pt x="873" y="16986"/>
                  </a:lnTo>
                  <a:lnTo>
                    <a:pt x="0" y="24447"/>
                  </a:lnTo>
                  <a:lnTo>
                    <a:pt x="793" y="31511"/>
                  </a:lnTo>
                  <a:lnTo>
                    <a:pt x="3016" y="37147"/>
                  </a:lnTo>
                  <a:lnTo>
                    <a:pt x="6270" y="41355"/>
                  </a:lnTo>
                  <a:lnTo>
                    <a:pt x="10159" y="44291"/>
                  </a:lnTo>
                  <a:lnTo>
                    <a:pt x="14367" y="46037"/>
                  </a:lnTo>
                  <a:lnTo>
                    <a:pt x="18494" y="46592"/>
                  </a:lnTo>
                  <a:lnTo>
                    <a:pt x="24288" y="45720"/>
                  </a:lnTo>
                  <a:lnTo>
                    <a:pt x="26907" y="44608"/>
                  </a:lnTo>
                  <a:lnTo>
                    <a:pt x="29448" y="43021"/>
                  </a:lnTo>
                  <a:lnTo>
                    <a:pt x="31829" y="40957"/>
                  </a:lnTo>
                  <a:lnTo>
                    <a:pt x="34131" y="38180"/>
                  </a:lnTo>
                  <a:lnTo>
                    <a:pt x="36274" y="34925"/>
                  </a:lnTo>
                  <a:lnTo>
                    <a:pt x="38338" y="31036"/>
                  </a:lnTo>
                  <a:lnTo>
                    <a:pt x="36908" y="30083"/>
                  </a:lnTo>
                  <a:lnTo>
                    <a:pt x="34290" y="33654"/>
                  </a:lnTo>
                  <a:lnTo>
                    <a:pt x="31273" y="36671"/>
                  </a:lnTo>
                  <a:lnTo>
                    <a:pt x="27543" y="38655"/>
                  </a:lnTo>
                  <a:lnTo>
                    <a:pt x="22781" y="39448"/>
                  </a:lnTo>
                  <a:lnTo>
                    <a:pt x="19684" y="39052"/>
                  </a:lnTo>
                  <a:lnTo>
                    <a:pt x="16907" y="38100"/>
                  </a:lnTo>
                  <a:lnTo>
                    <a:pt x="14367" y="36433"/>
                  </a:lnTo>
                  <a:lnTo>
                    <a:pt x="12065" y="34211"/>
                  </a:lnTo>
                  <a:lnTo>
                    <a:pt x="10159" y="31432"/>
                  </a:lnTo>
                  <a:lnTo>
                    <a:pt x="8811" y="28257"/>
                  </a:lnTo>
                  <a:lnTo>
                    <a:pt x="7937" y="24606"/>
                  </a:lnTo>
                  <a:lnTo>
                    <a:pt x="7620" y="20478"/>
                  </a:lnTo>
                  <a:lnTo>
                    <a:pt x="8254" y="14128"/>
                  </a:lnTo>
                  <a:lnTo>
                    <a:pt x="10081" y="9446"/>
                  </a:lnTo>
                  <a:lnTo>
                    <a:pt x="12620" y="6191"/>
                  </a:lnTo>
                  <a:lnTo>
                    <a:pt x="15398" y="4206"/>
                  </a:lnTo>
                  <a:lnTo>
                    <a:pt x="18176" y="3175"/>
                  </a:lnTo>
                  <a:lnTo>
                    <a:pt x="20399" y="2857"/>
                  </a:lnTo>
                  <a:lnTo>
                    <a:pt x="23495" y="3175"/>
                  </a:lnTo>
                  <a:lnTo>
                    <a:pt x="25320" y="4127"/>
                  </a:lnTo>
                  <a:lnTo>
                    <a:pt x="26352" y="5636"/>
                  </a:lnTo>
                  <a:lnTo>
                    <a:pt x="26907" y="7620"/>
                  </a:lnTo>
                  <a:lnTo>
                    <a:pt x="27543" y="9842"/>
                  </a:lnTo>
                  <a:lnTo>
                    <a:pt x="29209" y="12937"/>
                  </a:lnTo>
                  <a:lnTo>
                    <a:pt x="30558" y="13970"/>
                  </a:lnTo>
                  <a:lnTo>
                    <a:pt x="32384" y="14367"/>
                  </a:lnTo>
                  <a:lnTo>
                    <a:pt x="34369" y="13890"/>
                  </a:lnTo>
                  <a:lnTo>
                    <a:pt x="35798" y="13017"/>
                  </a:lnTo>
                  <a:lnTo>
                    <a:pt x="36592" y="11667"/>
                  </a:lnTo>
                  <a:lnTo>
                    <a:pt x="36908" y="10001"/>
                  </a:lnTo>
                  <a:lnTo>
                    <a:pt x="36671" y="8413"/>
                  </a:lnTo>
                  <a:lnTo>
                    <a:pt x="35877" y="6667"/>
                  </a:lnTo>
                  <a:lnTo>
                    <a:pt x="34527" y="4762"/>
                  </a:lnTo>
                  <a:lnTo>
                    <a:pt x="32623" y="3096"/>
                  </a:lnTo>
                  <a:lnTo>
                    <a:pt x="30479" y="1983"/>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3489" name="Shape 8229"/>
            <p:cNvSpPr/>
            <p:nvPr/>
          </p:nvSpPr>
          <p:spPr>
            <a:xfrm>
              <a:off x="3176126" y="7306198"/>
              <a:ext cx="75168" cy="45561"/>
            </a:xfrm>
            <a:custGeom>
              <a:avLst/>
              <a:gdLst/>
              <a:ahLst/>
              <a:cxnLst/>
              <a:rect l="0" t="0" r="0" b="0"/>
              <a:pathLst>
                <a:path w="75168" h="45561">
                  <a:moveTo>
                    <a:pt x="14207" y="0"/>
                  </a:moveTo>
                  <a:lnTo>
                    <a:pt x="317" y="4445"/>
                  </a:lnTo>
                  <a:lnTo>
                    <a:pt x="317" y="6111"/>
                  </a:lnTo>
                  <a:lnTo>
                    <a:pt x="3492" y="5714"/>
                  </a:lnTo>
                  <a:lnTo>
                    <a:pt x="4682" y="5873"/>
                  </a:lnTo>
                  <a:lnTo>
                    <a:pt x="5793" y="6587"/>
                  </a:lnTo>
                  <a:lnTo>
                    <a:pt x="6667" y="8492"/>
                  </a:lnTo>
                  <a:lnTo>
                    <a:pt x="6984" y="12064"/>
                  </a:lnTo>
                  <a:lnTo>
                    <a:pt x="6984" y="37147"/>
                  </a:lnTo>
                  <a:lnTo>
                    <a:pt x="6429" y="41036"/>
                  </a:lnTo>
                  <a:lnTo>
                    <a:pt x="5000" y="43021"/>
                  </a:lnTo>
                  <a:lnTo>
                    <a:pt x="2778" y="43893"/>
                  </a:lnTo>
                  <a:lnTo>
                    <a:pt x="0" y="44052"/>
                  </a:lnTo>
                  <a:lnTo>
                    <a:pt x="0" y="45561"/>
                  </a:lnTo>
                  <a:lnTo>
                    <a:pt x="21987" y="45561"/>
                  </a:lnTo>
                  <a:lnTo>
                    <a:pt x="21987" y="44052"/>
                  </a:lnTo>
                  <a:lnTo>
                    <a:pt x="19526" y="43893"/>
                  </a:lnTo>
                  <a:lnTo>
                    <a:pt x="17382" y="43258"/>
                  </a:lnTo>
                  <a:lnTo>
                    <a:pt x="15875" y="41751"/>
                  </a:lnTo>
                  <a:lnTo>
                    <a:pt x="15239" y="38973"/>
                  </a:lnTo>
                  <a:lnTo>
                    <a:pt x="15239" y="11033"/>
                  </a:lnTo>
                  <a:lnTo>
                    <a:pt x="15637" y="10398"/>
                  </a:lnTo>
                  <a:lnTo>
                    <a:pt x="16748" y="9286"/>
                  </a:lnTo>
                  <a:lnTo>
                    <a:pt x="18414" y="7858"/>
                  </a:lnTo>
                  <a:lnTo>
                    <a:pt x="20637" y="6508"/>
                  </a:lnTo>
                  <a:lnTo>
                    <a:pt x="23416" y="5556"/>
                  </a:lnTo>
                  <a:lnTo>
                    <a:pt x="26670" y="5158"/>
                  </a:lnTo>
                  <a:lnTo>
                    <a:pt x="29924" y="5793"/>
                  </a:lnTo>
                  <a:lnTo>
                    <a:pt x="31987" y="7858"/>
                  </a:lnTo>
                  <a:lnTo>
                    <a:pt x="33178" y="11112"/>
                  </a:lnTo>
                  <a:lnTo>
                    <a:pt x="33496" y="15557"/>
                  </a:lnTo>
                  <a:lnTo>
                    <a:pt x="33496" y="37067"/>
                  </a:lnTo>
                  <a:lnTo>
                    <a:pt x="33099" y="40798"/>
                  </a:lnTo>
                  <a:lnTo>
                    <a:pt x="31829" y="42862"/>
                  </a:lnTo>
                  <a:lnTo>
                    <a:pt x="29686" y="43736"/>
                  </a:lnTo>
                  <a:lnTo>
                    <a:pt x="26749" y="44052"/>
                  </a:lnTo>
                  <a:lnTo>
                    <a:pt x="26749" y="45561"/>
                  </a:lnTo>
                  <a:lnTo>
                    <a:pt x="48974" y="45561"/>
                  </a:lnTo>
                  <a:lnTo>
                    <a:pt x="48974" y="44052"/>
                  </a:lnTo>
                  <a:lnTo>
                    <a:pt x="45323" y="43656"/>
                  </a:lnTo>
                  <a:lnTo>
                    <a:pt x="43893" y="42862"/>
                  </a:lnTo>
                  <a:lnTo>
                    <a:pt x="42782" y="41512"/>
                  </a:lnTo>
                  <a:lnTo>
                    <a:pt x="42068" y="39290"/>
                  </a:lnTo>
                  <a:lnTo>
                    <a:pt x="41831" y="36195"/>
                  </a:lnTo>
                  <a:lnTo>
                    <a:pt x="41831" y="11192"/>
                  </a:lnTo>
                  <a:lnTo>
                    <a:pt x="43656" y="8811"/>
                  </a:lnTo>
                  <a:lnTo>
                    <a:pt x="46117" y="6905"/>
                  </a:lnTo>
                  <a:lnTo>
                    <a:pt x="49132" y="5636"/>
                  </a:lnTo>
                  <a:lnTo>
                    <a:pt x="52784" y="5158"/>
                  </a:lnTo>
                  <a:lnTo>
                    <a:pt x="55800" y="5636"/>
                  </a:lnTo>
                  <a:lnTo>
                    <a:pt x="57784" y="6905"/>
                  </a:lnTo>
                  <a:lnTo>
                    <a:pt x="59054" y="8731"/>
                  </a:lnTo>
                  <a:lnTo>
                    <a:pt x="59768" y="11033"/>
                  </a:lnTo>
                  <a:lnTo>
                    <a:pt x="60007" y="16033"/>
                  </a:lnTo>
                  <a:lnTo>
                    <a:pt x="60007" y="36988"/>
                  </a:lnTo>
                  <a:lnTo>
                    <a:pt x="59848" y="39608"/>
                  </a:lnTo>
                  <a:lnTo>
                    <a:pt x="59451" y="41433"/>
                  </a:lnTo>
                  <a:lnTo>
                    <a:pt x="58657" y="42623"/>
                  </a:lnTo>
                  <a:lnTo>
                    <a:pt x="57387" y="43417"/>
                  </a:lnTo>
                  <a:lnTo>
                    <a:pt x="55721" y="43814"/>
                  </a:lnTo>
                  <a:lnTo>
                    <a:pt x="53498" y="44052"/>
                  </a:lnTo>
                  <a:lnTo>
                    <a:pt x="53498" y="45561"/>
                  </a:lnTo>
                  <a:lnTo>
                    <a:pt x="75168" y="45561"/>
                  </a:lnTo>
                  <a:lnTo>
                    <a:pt x="75168" y="44052"/>
                  </a:lnTo>
                  <a:lnTo>
                    <a:pt x="72628" y="43893"/>
                  </a:lnTo>
                  <a:lnTo>
                    <a:pt x="70087" y="43021"/>
                  </a:lnTo>
                  <a:lnTo>
                    <a:pt x="68897" y="41512"/>
                  </a:lnTo>
                  <a:lnTo>
                    <a:pt x="68342" y="38021"/>
                  </a:lnTo>
                  <a:lnTo>
                    <a:pt x="68342" y="17621"/>
                  </a:lnTo>
                  <a:lnTo>
                    <a:pt x="67627" y="9842"/>
                  </a:lnTo>
                  <a:lnTo>
                    <a:pt x="66357" y="6111"/>
                  </a:lnTo>
                  <a:lnTo>
                    <a:pt x="64293" y="2936"/>
                  </a:lnTo>
                  <a:lnTo>
                    <a:pt x="61118" y="793"/>
                  </a:lnTo>
                  <a:lnTo>
                    <a:pt x="56673" y="0"/>
                  </a:lnTo>
                  <a:lnTo>
                    <a:pt x="52943" y="476"/>
                  </a:lnTo>
                  <a:lnTo>
                    <a:pt x="49529" y="1667"/>
                  </a:lnTo>
                  <a:lnTo>
                    <a:pt x="44053" y="5079"/>
                  </a:lnTo>
                  <a:lnTo>
                    <a:pt x="42068" y="6905"/>
                  </a:lnTo>
                  <a:lnTo>
                    <a:pt x="40718" y="8333"/>
                  </a:lnTo>
                  <a:lnTo>
                    <a:pt x="39528" y="5238"/>
                  </a:lnTo>
                  <a:lnTo>
                    <a:pt x="37386" y="2618"/>
                  </a:lnTo>
                  <a:lnTo>
                    <a:pt x="34368" y="715"/>
                  </a:lnTo>
                  <a:lnTo>
                    <a:pt x="30162" y="0"/>
                  </a:lnTo>
                  <a:lnTo>
                    <a:pt x="26273" y="635"/>
                  </a:lnTo>
                  <a:lnTo>
                    <a:pt x="22622" y="2222"/>
                  </a:lnTo>
                  <a:lnTo>
                    <a:pt x="18969" y="4603"/>
                  </a:lnTo>
                  <a:lnTo>
                    <a:pt x="14843" y="7620"/>
                  </a:lnTo>
                  <a:lnTo>
                    <a:pt x="14843" y="237"/>
                  </a:lnTo>
                  <a:lnTo>
                    <a:pt x="14207" y="0"/>
                  </a:lnTo>
                  <a:close/>
                </a:path>
              </a:pathLst>
            </a:custGeom>
            <a:solidFill>
              <a:srgbClr val="000000"/>
            </a:solidFill>
          </p:spPr>
          <p:txBody>
            <a:bodyPr vert="horz" lIns="91440" tIns="45720" rIns="91440" bIns="45720" anchor="t"/>
            <a:lstStyle/>
            <a:p>
              <a:endParaRPr lang="en-IN"/>
            </a:p>
          </p:txBody>
        </p:sp>
        <p:sp>
          <p:nvSpPr>
            <p:cNvPr id="3490" name="Shape 8230"/>
            <p:cNvSpPr/>
            <p:nvPr/>
          </p:nvSpPr>
          <p:spPr>
            <a:xfrm>
              <a:off x="4401835" y="7284132"/>
              <a:ext cx="47307" cy="67627"/>
            </a:xfrm>
            <a:custGeom>
              <a:avLst/>
              <a:gdLst/>
              <a:ahLst/>
              <a:cxnLst/>
              <a:rect l="0" t="0" r="0" b="0"/>
              <a:pathLst>
                <a:path w="47307" h="67627">
                  <a:moveTo>
                    <a:pt x="14128" y="0"/>
                  </a:moveTo>
                  <a:lnTo>
                    <a:pt x="79" y="4365"/>
                  </a:lnTo>
                  <a:lnTo>
                    <a:pt x="79" y="5952"/>
                  </a:lnTo>
                  <a:lnTo>
                    <a:pt x="952" y="5793"/>
                  </a:lnTo>
                  <a:lnTo>
                    <a:pt x="1985" y="5793"/>
                  </a:lnTo>
                  <a:lnTo>
                    <a:pt x="4523" y="6112"/>
                  </a:lnTo>
                  <a:lnTo>
                    <a:pt x="5794" y="7222"/>
                  </a:lnTo>
                  <a:lnTo>
                    <a:pt x="6350" y="10875"/>
                  </a:lnTo>
                  <a:lnTo>
                    <a:pt x="6350" y="57546"/>
                  </a:lnTo>
                  <a:lnTo>
                    <a:pt x="6271" y="60642"/>
                  </a:lnTo>
                  <a:lnTo>
                    <a:pt x="5874" y="62864"/>
                  </a:lnTo>
                  <a:lnTo>
                    <a:pt x="5238" y="64293"/>
                  </a:lnTo>
                  <a:lnTo>
                    <a:pt x="4047" y="65246"/>
                  </a:lnTo>
                  <a:lnTo>
                    <a:pt x="2302" y="65802"/>
                  </a:lnTo>
                  <a:lnTo>
                    <a:pt x="0" y="66118"/>
                  </a:lnTo>
                  <a:lnTo>
                    <a:pt x="0" y="67627"/>
                  </a:lnTo>
                  <a:lnTo>
                    <a:pt x="21352" y="67627"/>
                  </a:lnTo>
                  <a:lnTo>
                    <a:pt x="21352" y="66118"/>
                  </a:lnTo>
                  <a:lnTo>
                    <a:pt x="17541" y="65405"/>
                  </a:lnTo>
                  <a:lnTo>
                    <a:pt x="16192" y="64531"/>
                  </a:lnTo>
                  <a:lnTo>
                    <a:pt x="15319" y="63102"/>
                  </a:lnTo>
                  <a:lnTo>
                    <a:pt x="14763" y="60801"/>
                  </a:lnTo>
                  <a:lnTo>
                    <a:pt x="14605" y="57546"/>
                  </a:lnTo>
                  <a:lnTo>
                    <a:pt x="14605" y="33655"/>
                  </a:lnTo>
                  <a:lnTo>
                    <a:pt x="17621" y="30718"/>
                  </a:lnTo>
                  <a:lnTo>
                    <a:pt x="20478" y="28733"/>
                  </a:lnTo>
                  <a:lnTo>
                    <a:pt x="23097" y="27702"/>
                  </a:lnTo>
                  <a:lnTo>
                    <a:pt x="25400" y="27383"/>
                  </a:lnTo>
                  <a:lnTo>
                    <a:pt x="28972" y="28098"/>
                  </a:lnTo>
                  <a:lnTo>
                    <a:pt x="31274" y="30162"/>
                  </a:lnTo>
                  <a:lnTo>
                    <a:pt x="32622" y="33416"/>
                  </a:lnTo>
                  <a:lnTo>
                    <a:pt x="33098" y="37941"/>
                  </a:lnTo>
                  <a:lnTo>
                    <a:pt x="33098" y="57546"/>
                  </a:lnTo>
                  <a:lnTo>
                    <a:pt x="32941" y="60801"/>
                  </a:lnTo>
                  <a:lnTo>
                    <a:pt x="32385" y="63102"/>
                  </a:lnTo>
                  <a:lnTo>
                    <a:pt x="31511" y="64531"/>
                  </a:lnTo>
                  <a:lnTo>
                    <a:pt x="30162" y="65405"/>
                  </a:lnTo>
                  <a:lnTo>
                    <a:pt x="26352" y="66118"/>
                  </a:lnTo>
                  <a:lnTo>
                    <a:pt x="26352" y="67627"/>
                  </a:lnTo>
                  <a:lnTo>
                    <a:pt x="47307" y="67627"/>
                  </a:lnTo>
                  <a:lnTo>
                    <a:pt x="47307" y="66118"/>
                  </a:lnTo>
                  <a:lnTo>
                    <a:pt x="45165" y="65722"/>
                  </a:lnTo>
                  <a:lnTo>
                    <a:pt x="43577" y="65087"/>
                  </a:lnTo>
                  <a:lnTo>
                    <a:pt x="42466" y="64215"/>
                  </a:lnTo>
                  <a:lnTo>
                    <a:pt x="41830" y="62785"/>
                  </a:lnTo>
                  <a:lnTo>
                    <a:pt x="41513" y="60642"/>
                  </a:lnTo>
                  <a:lnTo>
                    <a:pt x="41354" y="57546"/>
                  </a:lnTo>
                  <a:lnTo>
                    <a:pt x="41354" y="37862"/>
                  </a:lnTo>
                  <a:lnTo>
                    <a:pt x="41275" y="35242"/>
                  </a:lnTo>
                  <a:lnTo>
                    <a:pt x="40878" y="31987"/>
                  </a:lnTo>
                  <a:lnTo>
                    <a:pt x="39766" y="28496"/>
                  </a:lnTo>
                  <a:lnTo>
                    <a:pt x="37703" y="25321"/>
                  </a:lnTo>
                  <a:lnTo>
                    <a:pt x="34290" y="22940"/>
                  </a:lnTo>
                  <a:lnTo>
                    <a:pt x="29130" y="22066"/>
                  </a:lnTo>
                  <a:lnTo>
                    <a:pt x="24844" y="22621"/>
                  </a:lnTo>
                  <a:lnTo>
                    <a:pt x="21035" y="24288"/>
                  </a:lnTo>
                  <a:lnTo>
                    <a:pt x="17701" y="26828"/>
                  </a:lnTo>
                  <a:lnTo>
                    <a:pt x="14842" y="30162"/>
                  </a:lnTo>
                  <a:lnTo>
                    <a:pt x="14605" y="30162"/>
                  </a:lnTo>
                  <a:lnTo>
                    <a:pt x="14605" y="317"/>
                  </a:lnTo>
                  <a:lnTo>
                    <a:pt x="14128" y="0"/>
                  </a:lnTo>
                  <a:close/>
                </a:path>
              </a:pathLst>
            </a:custGeom>
            <a:solidFill>
              <a:srgbClr val="000000"/>
            </a:solidFill>
          </p:spPr>
          <p:txBody>
            <a:bodyPr vert="horz" lIns="91440" tIns="45720" rIns="91440" bIns="45720" anchor="t"/>
            <a:lstStyle/>
            <a:p>
              <a:endParaRPr lang="en-IN"/>
            </a:p>
          </p:txBody>
        </p:sp>
        <p:sp>
          <p:nvSpPr>
            <p:cNvPr id="3491" name="Shape 8231"/>
            <p:cNvSpPr/>
            <p:nvPr/>
          </p:nvSpPr>
          <p:spPr>
            <a:xfrm>
              <a:off x="4109259" y="7306198"/>
              <a:ext cx="46513" cy="45561"/>
            </a:xfrm>
            <a:custGeom>
              <a:avLst/>
              <a:gdLst/>
              <a:ahLst/>
              <a:cxnLst/>
              <a:rect l="0" t="0" r="0" b="0"/>
              <a:pathLst>
                <a:path w="46513" h="45561">
                  <a:moveTo>
                    <a:pt x="13730" y="0"/>
                  </a:moveTo>
                  <a:lnTo>
                    <a:pt x="0" y="4445"/>
                  </a:lnTo>
                  <a:lnTo>
                    <a:pt x="0" y="6111"/>
                  </a:lnTo>
                  <a:lnTo>
                    <a:pt x="1111" y="5793"/>
                  </a:lnTo>
                  <a:lnTo>
                    <a:pt x="2936" y="5714"/>
                  </a:lnTo>
                  <a:lnTo>
                    <a:pt x="4127" y="5873"/>
                  </a:lnTo>
                  <a:lnTo>
                    <a:pt x="5238" y="6587"/>
                  </a:lnTo>
                  <a:lnTo>
                    <a:pt x="6032" y="8492"/>
                  </a:lnTo>
                  <a:lnTo>
                    <a:pt x="6350" y="12064"/>
                  </a:lnTo>
                  <a:lnTo>
                    <a:pt x="6350" y="36671"/>
                  </a:lnTo>
                  <a:lnTo>
                    <a:pt x="6111" y="40242"/>
                  </a:lnTo>
                  <a:lnTo>
                    <a:pt x="5079" y="42465"/>
                  </a:lnTo>
                  <a:lnTo>
                    <a:pt x="3175" y="43656"/>
                  </a:lnTo>
                  <a:lnTo>
                    <a:pt x="237" y="44052"/>
                  </a:lnTo>
                  <a:lnTo>
                    <a:pt x="237" y="45561"/>
                  </a:lnTo>
                  <a:lnTo>
                    <a:pt x="21192" y="45561"/>
                  </a:lnTo>
                  <a:lnTo>
                    <a:pt x="21192" y="44052"/>
                  </a:lnTo>
                  <a:lnTo>
                    <a:pt x="18017" y="43656"/>
                  </a:lnTo>
                  <a:lnTo>
                    <a:pt x="16033" y="42623"/>
                  </a:lnTo>
                  <a:lnTo>
                    <a:pt x="15002" y="41116"/>
                  </a:lnTo>
                  <a:lnTo>
                    <a:pt x="14684" y="38973"/>
                  </a:lnTo>
                  <a:lnTo>
                    <a:pt x="14684" y="11112"/>
                  </a:lnTo>
                  <a:lnTo>
                    <a:pt x="17383" y="8652"/>
                  </a:lnTo>
                  <a:lnTo>
                    <a:pt x="19923" y="6905"/>
                  </a:lnTo>
                  <a:lnTo>
                    <a:pt x="22304" y="5873"/>
                  </a:lnTo>
                  <a:lnTo>
                    <a:pt x="24527" y="5477"/>
                  </a:lnTo>
                  <a:lnTo>
                    <a:pt x="28178" y="6111"/>
                  </a:lnTo>
                  <a:lnTo>
                    <a:pt x="30559" y="8017"/>
                  </a:lnTo>
                  <a:lnTo>
                    <a:pt x="31829" y="11033"/>
                  </a:lnTo>
                  <a:lnTo>
                    <a:pt x="32147" y="15081"/>
                  </a:lnTo>
                  <a:lnTo>
                    <a:pt x="32147" y="35798"/>
                  </a:lnTo>
                  <a:lnTo>
                    <a:pt x="31908" y="38973"/>
                  </a:lnTo>
                  <a:lnTo>
                    <a:pt x="31353" y="41196"/>
                  </a:lnTo>
                  <a:lnTo>
                    <a:pt x="30399" y="42623"/>
                  </a:lnTo>
                  <a:lnTo>
                    <a:pt x="29130" y="43417"/>
                  </a:lnTo>
                  <a:lnTo>
                    <a:pt x="25875" y="44052"/>
                  </a:lnTo>
                  <a:lnTo>
                    <a:pt x="25875" y="45561"/>
                  </a:lnTo>
                  <a:lnTo>
                    <a:pt x="46513" y="45561"/>
                  </a:lnTo>
                  <a:lnTo>
                    <a:pt x="46513" y="44052"/>
                  </a:lnTo>
                  <a:lnTo>
                    <a:pt x="43497" y="43577"/>
                  </a:lnTo>
                  <a:lnTo>
                    <a:pt x="41672" y="42465"/>
                  </a:lnTo>
                  <a:lnTo>
                    <a:pt x="40718" y="40481"/>
                  </a:lnTo>
                  <a:lnTo>
                    <a:pt x="40481" y="37543"/>
                  </a:lnTo>
                  <a:lnTo>
                    <a:pt x="40481" y="14842"/>
                  </a:lnTo>
                  <a:lnTo>
                    <a:pt x="39924" y="9525"/>
                  </a:lnTo>
                  <a:lnTo>
                    <a:pt x="38497" y="5636"/>
                  </a:lnTo>
                  <a:lnTo>
                    <a:pt x="36433" y="2857"/>
                  </a:lnTo>
                  <a:lnTo>
                    <a:pt x="33892" y="1111"/>
                  </a:lnTo>
                  <a:lnTo>
                    <a:pt x="31353" y="237"/>
                  </a:lnTo>
                  <a:lnTo>
                    <a:pt x="28892" y="0"/>
                  </a:lnTo>
                  <a:lnTo>
                    <a:pt x="24843" y="635"/>
                  </a:lnTo>
                  <a:lnTo>
                    <a:pt x="21272" y="2302"/>
                  </a:lnTo>
                  <a:lnTo>
                    <a:pt x="17859" y="4842"/>
                  </a:lnTo>
                  <a:lnTo>
                    <a:pt x="14367" y="8017"/>
                  </a:lnTo>
                  <a:lnTo>
                    <a:pt x="14367" y="237"/>
                  </a:lnTo>
                  <a:lnTo>
                    <a:pt x="13730" y="0"/>
                  </a:lnTo>
                  <a:close/>
                </a:path>
              </a:pathLst>
            </a:custGeom>
            <a:solidFill>
              <a:srgbClr val="000000"/>
            </a:solidFill>
          </p:spPr>
          <p:txBody>
            <a:bodyPr vert="horz" lIns="91440" tIns="45720" rIns="91440" bIns="45720" anchor="t"/>
            <a:lstStyle/>
            <a:p>
              <a:endParaRPr lang="en-IN"/>
            </a:p>
          </p:txBody>
        </p:sp>
        <p:sp>
          <p:nvSpPr>
            <p:cNvPr id="3492" name="Shape 8232"/>
            <p:cNvSpPr/>
            <p:nvPr/>
          </p:nvSpPr>
          <p:spPr>
            <a:xfrm>
              <a:off x="3685317" y="7306198"/>
              <a:ext cx="46433" cy="45561"/>
            </a:xfrm>
            <a:custGeom>
              <a:avLst/>
              <a:gdLst/>
              <a:ahLst/>
              <a:cxnLst/>
              <a:rect l="0" t="0" r="0" b="0"/>
              <a:pathLst>
                <a:path w="46433" h="45561">
                  <a:moveTo>
                    <a:pt x="13652" y="0"/>
                  </a:moveTo>
                  <a:lnTo>
                    <a:pt x="0" y="4445"/>
                  </a:lnTo>
                  <a:lnTo>
                    <a:pt x="0" y="6111"/>
                  </a:lnTo>
                  <a:lnTo>
                    <a:pt x="1110" y="5793"/>
                  </a:lnTo>
                  <a:lnTo>
                    <a:pt x="2857" y="5714"/>
                  </a:lnTo>
                  <a:lnTo>
                    <a:pt x="4127" y="5873"/>
                  </a:lnTo>
                  <a:lnTo>
                    <a:pt x="5158" y="6587"/>
                  </a:lnTo>
                  <a:lnTo>
                    <a:pt x="6032" y="8492"/>
                  </a:lnTo>
                  <a:lnTo>
                    <a:pt x="6350" y="12064"/>
                  </a:lnTo>
                  <a:lnTo>
                    <a:pt x="6350" y="36671"/>
                  </a:lnTo>
                  <a:lnTo>
                    <a:pt x="6111" y="40242"/>
                  </a:lnTo>
                  <a:lnTo>
                    <a:pt x="5078" y="42465"/>
                  </a:lnTo>
                  <a:lnTo>
                    <a:pt x="3175" y="43656"/>
                  </a:lnTo>
                  <a:lnTo>
                    <a:pt x="158" y="44052"/>
                  </a:lnTo>
                  <a:lnTo>
                    <a:pt x="158" y="45561"/>
                  </a:lnTo>
                  <a:lnTo>
                    <a:pt x="21192" y="45561"/>
                  </a:lnTo>
                  <a:lnTo>
                    <a:pt x="21192" y="44052"/>
                  </a:lnTo>
                  <a:lnTo>
                    <a:pt x="18017" y="43656"/>
                  </a:lnTo>
                  <a:lnTo>
                    <a:pt x="15954" y="42623"/>
                  </a:lnTo>
                  <a:lnTo>
                    <a:pt x="14921" y="41116"/>
                  </a:lnTo>
                  <a:lnTo>
                    <a:pt x="14683" y="38973"/>
                  </a:lnTo>
                  <a:lnTo>
                    <a:pt x="14683" y="11112"/>
                  </a:lnTo>
                  <a:lnTo>
                    <a:pt x="17382" y="8652"/>
                  </a:lnTo>
                  <a:lnTo>
                    <a:pt x="19843" y="6905"/>
                  </a:lnTo>
                  <a:lnTo>
                    <a:pt x="22225" y="5873"/>
                  </a:lnTo>
                  <a:lnTo>
                    <a:pt x="24446" y="5477"/>
                  </a:lnTo>
                  <a:lnTo>
                    <a:pt x="28177" y="6111"/>
                  </a:lnTo>
                  <a:lnTo>
                    <a:pt x="30478" y="8017"/>
                  </a:lnTo>
                  <a:lnTo>
                    <a:pt x="31750" y="11033"/>
                  </a:lnTo>
                  <a:lnTo>
                    <a:pt x="32066" y="15081"/>
                  </a:lnTo>
                  <a:lnTo>
                    <a:pt x="32066" y="35798"/>
                  </a:lnTo>
                  <a:lnTo>
                    <a:pt x="31908" y="38973"/>
                  </a:lnTo>
                  <a:lnTo>
                    <a:pt x="31272" y="41196"/>
                  </a:lnTo>
                  <a:lnTo>
                    <a:pt x="30321" y="42623"/>
                  </a:lnTo>
                  <a:lnTo>
                    <a:pt x="29130" y="43417"/>
                  </a:lnTo>
                  <a:lnTo>
                    <a:pt x="25876" y="44052"/>
                  </a:lnTo>
                  <a:lnTo>
                    <a:pt x="25876" y="45561"/>
                  </a:lnTo>
                  <a:lnTo>
                    <a:pt x="46433" y="45561"/>
                  </a:lnTo>
                  <a:lnTo>
                    <a:pt x="46433" y="44052"/>
                  </a:lnTo>
                  <a:lnTo>
                    <a:pt x="43417" y="43577"/>
                  </a:lnTo>
                  <a:lnTo>
                    <a:pt x="41591" y="42465"/>
                  </a:lnTo>
                  <a:lnTo>
                    <a:pt x="40640" y="40481"/>
                  </a:lnTo>
                  <a:lnTo>
                    <a:pt x="40401" y="37543"/>
                  </a:lnTo>
                  <a:lnTo>
                    <a:pt x="40401" y="14842"/>
                  </a:lnTo>
                  <a:lnTo>
                    <a:pt x="39846" y="9525"/>
                  </a:lnTo>
                  <a:lnTo>
                    <a:pt x="38416" y="5636"/>
                  </a:lnTo>
                  <a:lnTo>
                    <a:pt x="36352" y="2857"/>
                  </a:lnTo>
                  <a:lnTo>
                    <a:pt x="33892" y="1111"/>
                  </a:lnTo>
                  <a:lnTo>
                    <a:pt x="31272" y="237"/>
                  </a:lnTo>
                  <a:lnTo>
                    <a:pt x="28812" y="0"/>
                  </a:lnTo>
                  <a:lnTo>
                    <a:pt x="24765" y="635"/>
                  </a:lnTo>
                  <a:lnTo>
                    <a:pt x="21271" y="2302"/>
                  </a:lnTo>
                  <a:lnTo>
                    <a:pt x="17858" y="4842"/>
                  </a:lnTo>
                  <a:lnTo>
                    <a:pt x="14366" y="8017"/>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3493" name="Shape 8233"/>
            <p:cNvSpPr/>
            <p:nvPr/>
          </p:nvSpPr>
          <p:spPr>
            <a:xfrm>
              <a:off x="4550981" y="7306198"/>
              <a:ext cx="32701" cy="45561"/>
            </a:xfrm>
            <a:custGeom>
              <a:avLst/>
              <a:gdLst/>
              <a:ahLst/>
              <a:cxnLst/>
              <a:rect l="0" t="0" r="0" b="0"/>
              <a:pathLst>
                <a:path w="32701" h="45561">
                  <a:moveTo>
                    <a:pt x="14842" y="0"/>
                  </a:moveTo>
                  <a:lnTo>
                    <a:pt x="237" y="5317"/>
                  </a:lnTo>
                  <a:lnTo>
                    <a:pt x="237" y="6905"/>
                  </a:lnTo>
                  <a:lnTo>
                    <a:pt x="3571" y="6508"/>
                  </a:lnTo>
                  <a:lnTo>
                    <a:pt x="4841" y="6667"/>
                  </a:lnTo>
                  <a:lnTo>
                    <a:pt x="5873" y="7302"/>
                  </a:lnTo>
                  <a:lnTo>
                    <a:pt x="6746" y="9127"/>
                  </a:lnTo>
                  <a:lnTo>
                    <a:pt x="7063" y="12461"/>
                  </a:lnTo>
                  <a:lnTo>
                    <a:pt x="7063" y="37227"/>
                  </a:lnTo>
                  <a:lnTo>
                    <a:pt x="6746" y="40481"/>
                  </a:lnTo>
                  <a:lnTo>
                    <a:pt x="5634" y="42386"/>
                  </a:lnTo>
                  <a:lnTo>
                    <a:pt x="3412" y="43338"/>
                  </a:lnTo>
                  <a:lnTo>
                    <a:pt x="0" y="44052"/>
                  </a:lnTo>
                  <a:lnTo>
                    <a:pt x="0" y="45561"/>
                  </a:lnTo>
                  <a:lnTo>
                    <a:pt x="23812" y="45561"/>
                  </a:lnTo>
                  <a:lnTo>
                    <a:pt x="23812" y="44052"/>
                  </a:lnTo>
                  <a:lnTo>
                    <a:pt x="20320" y="43736"/>
                  </a:lnTo>
                  <a:lnTo>
                    <a:pt x="17700" y="42862"/>
                  </a:lnTo>
                  <a:lnTo>
                    <a:pt x="15953" y="40639"/>
                  </a:lnTo>
                  <a:lnTo>
                    <a:pt x="15398" y="36671"/>
                  </a:lnTo>
                  <a:lnTo>
                    <a:pt x="15398" y="14367"/>
                  </a:lnTo>
                  <a:lnTo>
                    <a:pt x="15714" y="12621"/>
                  </a:lnTo>
                  <a:lnTo>
                    <a:pt x="16588" y="10873"/>
                  </a:lnTo>
                  <a:lnTo>
                    <a:pt x="19287" y="7698"/>
                  </a:lnTo>
                  <a:lnTo>
                    <a:pt x="20795" y="6667"/>
                  </a:lnTo>
                  <a:lnTo>
                    <a:pt x="22145" y="6271"/>
                  </a:lnTo>
                  <a:lnTo>
                    <a:pt x="23176" y="6508"/>
                  </a:lnTo>
                  <a:lnTo>
                    <a:pt x="24208" y="7223"/>
                  </a:lnTo>
                  <a:lnTo>
                    <a:pt x="26193" y="8811"/>
                  </a:lnTo>
                  <a:lnTo>
                    <a:pt x="28971" y="9683"/>
                  </a:lnTo>
                  <a:lnTo>
                    <a:pt x="30558" y="9366"/>
                  </a:lnTo>
                  <a:lnTo>
                    <a:pt x="31750" y="8492"/>
                  </a:lnTo>
                  <a:lnTo>
                    <a:pt x="32701" y="5317"/>
                  </a:lnTo>
                  <a:lnTo>
                    <a:pt x="32383" y="3096"/>
                  </a:lnTo>
                  <a:lnTo>
                    <a:pt x="31352" y="1428"/>
                  </a:lnTo>
                  <a:lnTo>
                    <a:pt x="29606" y="317"/>
                  </a:lnTo>
                  <a:lnTo>
                    <a:pt x="27383" y="0"/>
                  </a:lnTo>
                  <a:lnTo>
                    <a:pt x="24606" y="396"/>
                  </a:lnTo>
                  <a:lnTo>
                    <a:pt x="21827" y="1904"/>
                  </a:lnTo>
                  <a:lnTo>
                    <a:pt x="18811" y="4603"/>
                  </a:lnTo>
                  <a:lnTo>
                    <a:pt x="15557" y="9048"/>
                  </a:lnTo>
                  <a:lnTo>
                    <a:pt x="15398" y="9048"/>
                  </a:lnTo>
                  <a:lnTo>
                    <a:pt x="15398" y="237"/>
                  </a:lnTo>
                  <a:lnTo>
                    <a:pt x="14842" y="0"/>
                  </a:lnTo>
                  <a:close/>
                </a:path>
              </a:pathLst>
            </a:custGeom>
            <a:solidFill>
              <a:srgbClr val="000000"/>
            </a:solidFill>
          </p:spPr>
          <p:txBody>
            <a:bodyPr vert="horz" lIns="91440" tIns="45720" rIns="91440" bIns="45720" anchor="t"/>
            <a:lstStyle/>
            <a:p>
              <a:endParaRPr lang="en-IN"/>
            </a:p>
          </p:txBody>
        </p:sp>
        <p:sp>
          <p:nvSpPr>
            <p:cNvPr id="3494" name="Shape 8234"/>
            <p:cNvSpPr/>
            <p:nvPr/>
          </p:nvSpPr>
          <p:spPr>
            <a:xfrm>
              <a:off x="4270627" y="7306198"/>
              <a:ext cx="32703" cy="45561"/>
            </a:xfrm>
            <a:custGeom>
              <a:avLst/>
              <a:gdLst/>
              <a:ahLst/>
              <a:cxnLst/>
              <a:rect l="0" t="0" r="0" b="0"/>
              <a:pathLst>
                <a:path w="32703" h="45561">
                  <a:moveTo>
                    <a:pt x="14923" y="0"/>
                  </a:moveTo>
                  <a:lnTo>
                    <a:pt x="238" y="5317"/>
                  </a:lnTo>
                  <a:lnTo>
                    <a:pt x="238" y="6905"/>
                  </a:lnTo>
                  <a:lnTo>
                    <a:pt x="3572" y="6508"/>
                  </a:lnTo>
                  <a:lnTo>
                    <a:pt x="4842" y="6667"/>
                  </a:lnTo>
                  <a:lnTo>
                    <a:pt x="5953" y="7302"/>
                  </a:lnTo>
                  <a:lnTo>
                    <a:pt x="6747" y="9127"/>
                  </a:lnTo>
                  <a:lnTo>
                    <a:pt x="7065" y="12461"/>
                  </a:lnTo>
                  <a:lnTo>
                    <a:pt x="7065" y="37227"/>
                  </a:lnTo>
                  <a:lnTo>
                    <a:pt x="6747" y="40481"/>
                  </a:lnTo>
                  <a:lnTo>
                    <a:pt x="5636" y="42386"/>
                  </a:lnTo>
                  <a:lnTo>
                    <a:pt x="3413" y="43338"/>
                  </a:lnTo>
                  <a:lnTo>
                    <a:pt x="0" y="44052"/>
                  </a:lnTo>
                  <a:lnTo>
                    <a:pt x="0" y="45561"/>
                  </a:lnTo>
                  <a:lnTo>
                    <a:pt x="23812" y="45561"/>
                  </a:lnTo>
                  <a:lnTo>
                    <a:pt x="23812" y="44052"/>
                  </a:lnTo>
                  <a:lnTo>
                    <a:pt x="20321" y="43736"/>
                  </a:lnTo>
                  <a:lnTo>
                    <a:pt x="17701" y="42862"/>
                  </a:lnTo>
                  <a:lnTo>
                    <a:pt x="16035" y="40639"/>
                  </a:lnTo>
                  <a:lnTo>
                    <a:pt x="15399" y="36671"/>
                  </a:lnTo>
                  <a:lnTo>
                    <a:pt x="15399" y="14367"/>
                  </a:lnTo>
                  <a:lnTo>
                    <a:pt x="16590" y="10873"/>
                  </a:lnTo>
                  <a:lnTo>
                    <a:pt x="19288" y="7698"/>
                  </a:lnTo>
                  <a:lnTo>
                    <a:pt x="20797" y="6667"/>
                  </a:lnTo>
                  <a:lnTo>
                    <a:pt x="22146" y="6271"/>
                  </a:lnTo>
                  <a:lnTo>
                    <a:pt x="23257" y="6508"/>
                  </a:lnTo>
                  <a:lnTo>
                    <a:pt x="24210" y="7223"/>
                  </a:lnTo>
                  <a:lnTo>
                    <a:pt x="26193" y="8811"/>
                  </a:lnTo>
                  <a:lnTo>
                    <a:pt x="28972" y="9683"/>
                  </a:lnTo>
                  <a:lnTo>
                    <a:pt x="30560" y="9366"/>
                  </a:lnTo>
                  <a:lnTo>
                    <a:pt x="31750" y="8492"/>
                  </a:lnTo>
                  <a:lnTo>
                    <a:pt x="32703" y="5317"/>
                  </a:lnTo>
                  <a:lnTo>
                    <a:pt x="32386" y="3096"/>
                  </a:lnTo>
                  <a:lnTo>
                    <a:pt x="31353" y="1428"/>
                  </a:lnTo>
                  <a:lnTo>
                    <a:pt x="29607" y="317"/>
                  </a:lnTo>
                  <a:lnTo>
                    <a:pt x="27385" y="0"/>
                  </a:lnTo>
                  <a:lnTo>
                    <a:pt x="24606" y="396"/>
                  </a:lnTo>
                  <a:lnTo>
                    <a:pt x="21828" y="1904"/>
                  </a:lnTo>
                  <a:lnTo>
                    <a:pt x="18892" y="4603"/>
                  </a:lnTo>
                  <a:lnTo>
                    <a:pt x="15558" y="9048"/>
                  </a:lnTo>
                  <a:lnTo>
                    <a:pt x="15399" y="9048"/>
                  </a:lnTo>
                  <a:lnTo>
                    <a:pt x="15399" y="237"/>
                  </a:lnTo>
                  <a:lnTo>
                    <a:pt x="14923" y="0"/>
                  </a:lnTo>
                  <a:close/>
                </a:path>
              </a:pathLst>
            </a:custGeom>
            <a:solidFill>
              <a:srgbClr val="000000"/>
            </a:solidFill>
          </p:spPr>
          <p:txBody>
            <a:bodyPr vert="horz" lIns="91440" tIns="45720" rIns="91440" bIns="45720" anchor="t"/>
            <a:lstStyle/>
            <a:p>
              <a:endParaRPr lang="en-IN"/>
            </a:p>
          </p:txBody>
        </p:sp>
        <p:sp>
          <p:nvSpPr>
            <p:cNvPr id="3495" name="Shape 8235"/>
            <p:cNvSpPr/>
            <p:nvPr/>
          </p:nvSpPr>
          <p:spPr>
            <a:xfrm>
              <a:off x="3807714" y="7286195"/>
              <a:ext cx="52942" cy="65563"/>
            </a:xfrm>
            <a:custGeom>
              <a:avLst/>
              <a:gdLst/>
              <a:ahLst/>
              <a:cxnLst/>
              <a:rect l="0" t="0" r="0" b="0"/>
              <a:pathLst>
                <a:path w="52942" h="65563">
                  <a:moveTo>
                    <a:pt x="0" y="0"/>
                  </a:moveTo>
                  <a:lnTo>
                    <a:pt x="0" y="1904"/>
                  </a:lnTo>
                  <a:lnTo>
                    <a:pt x="2777" y="2142"/>
                  </a:lnTo>
                  <a:lnTo>
                    <a:pt x="5000" y="2698"/>
                  </a:lnTo>
                  <a:lnTo>
                    <a:pt x="6667" y="3571"/>
                  </a:lnTo>
                  <a:lnTo>
                    <a:pt x="7778" y="5079"/>
                  </a:lnTo>
                  <a:lnTo>
                    <a:pt x="8412" y="7461"/>
                  </a:lnTo>
                  <a:lnTo>
                    <a:pt x="8651" y="10794"/>
                  </a:lnTo>
                  <a:lnTo>
                    <a:pt x="8651" y="56356"/>
                  </a:lnTo>
                  <a:lnTo>
                    <a:pt x="8412" y="58657"/>
                  </a:lnTo>
                  <a:lnTo>
                    <a:pt x="7857" y="60405"/>
                  </a:lnTo>
                  <a:lnTo>
                    <a:pt x="7143" y="61594"/>
                  </a:lnTo>
                  <a:lnTo>
                    <a:pt x="4523" y="63102"/>
                  </a:lnTo>
                  <a:lnTo>
                    <a:pt x="0" y="63658"/>
                  </a:lnTo>
                  <a:lnTo>
                    <a:pt x="0" y="65563"/>
                  </a:lnTo>
                  <a:lnTo>
                    <a:pt x="27781" y="65563"/>
                  </a:lnTo>
                  <a:lnTo>
                    <a:pt x="27781" y="63658"/>
                  </a:lnTo>
                  <a:lnTo>
                    <a:pt x="23414" y="63182"/>
                  </a:lnTo>
                  <a:lnTo>
                    <a:pt x="20637" y="61912"/>
                  </a:lnTo>
                  <a:lnTo>
                    <a:pt x="19128" y="59292"/>
                  </a:lnTo>
                  <a:lnTo>
                    <a:pt x="18731" y="54768"/>
                  </a:lnTo>
                  <a:lnTo>
                    <a:pt x="18731" y="33098"/>
                  </a:lnTo>
                  <a:lnTo>
                    <a:pt x="33098" y="33257"/>
                  </a:lnTo>
                  <a:lnTo>
                    <a:pt x="36432" y="33417"/>
                  </a:lnTo>
                  <a:lnTo>
                    <a:pt x="39051" y="33892"/>
                  </a:lnTo>
                  <a:lnTo>
                    <a:pt x="40956" y="34925"/>
                  </a:lnTo>
                  <a:lnTo>
                    <a:pt x="42386" y="36592"/>
                  </a:lnTo>
                  <a:lnTo>
                    <a:pt x="43337" y="39132"/>
                  </a:lnTo>
                  <a:lnTo>
                    <a:pt x="44052" y="42703"/>
                  </a:lnTo>
                  <a:lnTo>
                    <a:pt x="46275" y="42703"/>
                  </a:lnTo>
                  <a:lnTo>
                    <a:pt x="46275" y="19685"/>
                  </a:lnTo>
                  <a:lnTo>
                    <a:pt x="44052" y="19685"/>
                  </a:lnTo>
                  <a:lnTo>
                    <a:pt x="43019" y="24288"/>
                  </a:lnTo>
                  <a:lnTo>
                    <a:pt x="41275" y="27226"/>
                  </a:lnTo>
                  <a:lnTo>
                    <a:pt x="38100" y="28733"/>
                  </a:lnTo>
                  <a:lnTo>
                    <a:pt x="33098" y="29130"/>
                  </a:lnTo>
                  <a:lnTo>
                    <a:pt x="18731" y="29130"/>
                  </a:lnTo>
                  <a:lnTo>
                    <a:pt x="18731" y="7143"/>
                  </a:lnTo>
                  <a:lnTo>
                    <a:pt x="18891" y="5317"/>
                  </a:lnTo>
                  <a:lnTo>
                    <a:pt x="19446" y="4286"/>
                  </a:lnTo>
                  <a:lnTo>
                    <a:pt x="20398" y="3888"/>
                  </a:lnTo>
                  <a:lnTo>
                    <a:pt x="21906" y="3730"/>
                  </a:lnTo>
                  <a:lnTo>
                    <a:pt x="35400" y="3730"/>
                  </a:lnTo>
                  <a:lnTo>
                    <a:pt x="40242" y="3888"/>
                  </a:lnTo>
                  <a:lnTo>
                    <a:pt x="43893" y="4444"/>
                  </a:lnTo>
                  <a:lnTo>
                    <a:pt x="46512" y="5636"/>
                  </a:lnTo>
                  <a:lnTo>
                    <a:pt x="48338" y="7540"/>
                  </a:lnTo>
                  <a:lnTo>
                    <a:pt x="49608" y="10318"/>
                  </a:lnTo>
                  <a:lnTo>
                    <a:pt x="50481" y="14128"/>
                  </a:lnTo>
                  <a:lnTo>
                    <a:pt x="52942" y="14128"/>
                  </a:lnTo>
                  <a:lnTo>
                    <a:pt x="52625" y="0"/>
                  </a:lnTo>
                  <a:lnTo>
                    <a:pt x="0" y="0"/>
                  </a:lnTo>
                  <a:close/>
                </a:path>
              </a:pathLst>
            </a:custGeom>
            <a:solidFill>
              <a:srgbClr val="000000"/>
            </a:solidFill>
          </p:spPr>
          <p:txBody>
            <a:bodyPr vert="horz" lIns="91440" tIns="45720" rIns="91440" bIns="45720" anchor="t"/>
            <a:lstStyle/>
            <a:p>
              <a:endParaRPr lang="en-IN"/>
            </a:p>
          </p:txBody>
        </p:sp>
        <p:sp>
          <p:nvSpPr>
            <p:cNvPr id="3496" name="Shape 8236"/>
            <p:cNvSpPr/>
            <p:nvPr/>
          </p:nvSpPr>
          <p:spPr>
            <a:xfrm>
              <a:off x="3424411" y="7286195"/>
              <a:ext cx="52863" cy="65563"/>
            </a:xfrm>
            <a:custGeom>
              <a:avLst/>
              <a:gdLst/>
              <a:ahLst/>
              <a:cxnLst/>
              <a:rect l="0" t="0" r="0" b="0"/>
              <a:pathLst>
                <a:path w="52863" h="65563">
                  <a:moveTo>
                    <a:pt x="0" y="0"/>
                  </a:moveTo>
                  <a:lnTo>
                    <a:pt x="0" y="1904"/>
                  </a:lnTo>
                  <a:lnTo>
                    <a:pt x="5001" y="2698"/>
                  </a:lnTo>
                  <a:lnTo>
                    <a:pt x="6667" y="3571"/>
                  </a:lnTo>
                  <a:lnTo>
                    <a:pt x="7778" y="5079"/>
                  </a:lnTo>
                  <a:lnTo>
                    <a:pt x="8413" y="7461"/>
                  </a:lnTo>
                  <a:lnTo>
                    <a:pt x="8572" y="10794"/>
                  </a:lnTo>
                  <a:lnTo>
                    <a:pt x="8572" y="56356"/>
                  </a:lnTo>
                  <a:lnTo>
                    <a:pt x="8333" y="58657"/>
                  </a:lnTo>
                  <a:lnTo>
                    <a:pt x="7858" y="60405"/>
                  </a:lnTo>
                  <a:lnTo>
                    <a:pt x="7143" y="61594"/>
                  </a:lnTo>
                  <a:lnTo>
                    <a:pt x="4445" y="63102"/>
                  </a:lnTo>
                  <a:lnTo>
                    <a:pt x="0" y="63658"/>
                  </a:lnTo>
                  <a:lnTo>
                    <a:pt x="0" y="65563"/>
                  </a:lnTo>
                  <a:lnTo>
                    <a:pt x="27702" y="65563"/>
                  </a:lnTo>
                  <a:lnTo>
                    <a:pt x="27702" y="63658"/>
                  </a:lnTo>
                  <a:lnTo>
                    <a:pt x="23336" y="63182"/>
                  </a:lnTo>
                  <a:lnTo>
                    <a:pt x="20558" y="61912"/>
                  </a:lnTo>
                  <a:lnTo>
                    <a:pt x="19128" y="59292"/>
                  </a:lnTo>
                  <a:lnTo>
                    <a:pt x="18732" y="54768"/>
                  </a:lnTo>
                  <a:lnTo>
                    <a:pt x="18732" y="33098"/>
                  </a:lnTo>
                  <a:lnTo>
                    <a:pt x="33099" y="33257"/>
                  </a:lnTo>
                  <a:lnTo>
                    <a:pt x="36353" y="33417"/>
                  </a:lnTo>
                  <a:lnTo>
                    <a:pt x="38972" y="33892"/>
                  </a:lnTo>
                  <a:lnTo>
                    <a:pt x="40957" y="34925"/>
                  </a:lnTo>
                  <a:lnTo>
                    <a:pt x="42307" y="36592"/>
                  </a:lnTo>
                  <a:lnTo>
                    <a:pt x="43338" y="39132"/>
                  </a:lnTo>
                  <a:lnTo>
                    <a:pt x="43973" y="42703"/>
                  </a:lnTo>
                  <a:lnTo>
                    <a:pt x="46276" y="42703"/>
                  </a:lnTo>
                  <a:lnTo>
                    <a:pt x="46276" y="19685"/>
                  </a:lnTo>
                  <a:lnTo>
                    <a:pt x="43973" y="19685"/>
                  </a:lnTo>
                  <a:lnTo>
                    <a:pt x="42941" y="24288"/>
                  </a:lnTo>
                  <a:lnTo>
                    <a:pt x="41196" y="27226"/>
                  </a:lnTo>
                  <a:lnTo>
                    <a:pt x="39846" y="28098"/>
                  </a:lnTo>
                  <a:lnTo>
                    <a:pt x="38100" y="28733"/>
                  </a:lnTo>
                  <a:lnTo>
                    <a:pt x="33099" y="29130"/>
                  </a:lnTo>
                  <a:lnTo>
                    <a:pt x="18732" y="29130"/>
                  </a:lnTo>
                  <a:lnTo>
                    <a:pt x="18732" y="7143"/>
                  </a:lnTo>
                  <a:lnTo>
                    <a:pt x="18891" y="5317"/>
                  </a:lnTo>
                  <a:lnTo>
                    <a:pt x="19367" y="4286"/>
                  </a:lnTo>
                  <a:lnTo>
                    <a:pt x="20399" y="3888"/>
                  </a:lnTo>
                  <a:lnTo>
                    <a:pt x="21907" y="3730"/>
                  </a:lnTo>
                  <a:lnTo>
                    <a:pt x="35321" y="3730"/>
                  </a:lnTo>
                  <a:lnTo>
                    <a:pt x="40163" y="3888"/>
                  </a:lnTo>
                  <a:lnTo>
                    <a:pt x="43815" y="4444"/>
                  </a:lnTo>
                  <a:lnTo>
                    <a:pt x="46433" y="5636"/>
                  </a:lnTo>
                  <a:lnTo>
                    <a:pt x="48260" y="7540"/>
                  </a:lnTo>
                  <a:lnTo>
                    <a:pt x="49529" y="10318"/>
                  </a:lnTo>
                  <a:lnTo>
                    <a:pt x="50402" y="14128"/>
                  </a:lnTo>
                  <a:lnTo>
                    <a:pt x="52863" y="14128"/>
                  </a:lnTo>
                  <a:lnTo>
                    <a:pt x="52546" y="0"/>
                  </a:lnTo>
                  <a:lnTo>
                    <a:pt x="0" y="0"/>
                  </a:lnTo>
                  <a:close/>
                </a:path>
              </a:pathLst>
            </a:custGeom>
            <a:solidFill>
              <a:srgbClr val="000000"/>
            </a:solidFill>
          </p:spPr>
          <p:txBody>
            <a:bodyPr vert="horz" lIns="91440" tIns="45720" rIns="91440" bIns="45720" anchor="t"/>
            <a:lstStyle/>
            <a:p>
              <a:endParaRPr lang="en-IN"/>
            </a:p>
          </p:txBody>
        </p:sp>
        <p:sp>
          <p:nvSpPr>
            <p:cNvPr id="3497" name="Shape 8237"/>
            <p:cNvSpPr/>
            <p:nvPr/>
          </p:nvSpPr>
          <p:spPr>
            <a:xfrm>
              <a:off x="3471242" y="7285004"/>
              <a:ext cx="68421" cy="66754"/>
            </a:xfrm>
            <a:custGeom>
              <a:avLst/>
              <a:gdLst/>
              <a:ahLst/>
              <a:cxnLst/>
              <a:rect l="0" t="0" r="0" b="0"/>
              <a:pathLst>
                <a:path w="68421" h="66754">
                  <a:moveTo>
                    <a:pt x="32861" y="0"/>
                  </a:moveTo>
                  <a:lnTo>
                    <a:pt x="31273" y="14049"/>
                  </a:lnTo>
                  <a:lnTo>
                    <a:pt x="42783" y="41275"/>
                  </a:lnTo>
                  <a:lnTo>
                    <a:pt x="19922" y="41275"/>
                  </a:lnTo>
                  <a:lnTo>
                    <a:pt x="31273" y="14049"/>
                  </a:lnTo>
                  <a:lnTo>
                    <a:pt x="32861" y="0"/>
                  </a:lnTo>
                  <a:lnTo>
                    <a:pt x="12302" y="48657"/>
                  </a:lnTo>
                  <a:lnTo>
                    <a:pt x="10081" y="53658"/>
                  </a:lnTo>
                  <a:lnTo>
                    <a:pt x="7540" y="58976"/>
                  </a:lnTo>
                  <a:lnTo>
                    <a:pt x="6271" y="61118"/>
                  </a:lnTo>
                  <a:lnTo>
                    <a:pt x="5079" y="62706"/>
                  </a:lnTo>
                  <a:lnTo>
                    <a:pt x="3810" y="63817"/>
                  </a:lnTo>
                  <a:lnTo>
                    <a:pt x="2459" y="64452"/>
                  </a:lnTo>
                  <a:lnTo>
                    <a:pt x="0" y="64849"/>
                  </a:lnTo>
                  <a:lnTo>
                    <a:pt x="0" y="66754"/>
                  </a:lnTo>
                  <a:lnTo>
                    <a:pt x="19606" y="66754"/>
                  </a:lnTo>
                  <a:lnTo>
                    <a:pt x="19606" y="64849"/>
                  </a:lnTo>
                  <a:lnTo>
                    <a:pt x="16907" y="64771"/>
                  </a:lnTo>
                  <a:lnTo>
                    <a:pt x="14128" y="63658"/>
                  </a:lnTo>
                  <a:lnTo>
                    <a:pt x="13256" y="62468"/>
                  </a:lnTo>
                  <a:lnTo>
                    <a:pt x="12858" y="60722"/>
                  </a:lnTo>
                  <a:lnTo>
                    <a:pt x="13652" y="56992"/>
                  </a:lnTo>
                  <a:lnTo>
                    <a:pt x="18256" y="45402"/>
                  </a:lnTo>
                  <a:lnTo>
                    <a:pt x="44212" y="45402"/>
                  </a:lnTo>
                  <a:lnTo>
                    <a:pt x="48260" y="54848"/>
                  </a:lnTo>
                  <a:lnTo>
                    <a:pt x="49371" y="57943"/>
                  </a:lnTo>
                  <a:lnTo>
                    <a:pt x="50084" y="61118"/>
                  </a:lnTo>
                  <a:lnTo>
                    <a:pt x="49529" y="63262"/>
                  </a:lnTo>
                  <a:lnTo>
                    <a:pt x="48021" y="64373"/>
                  </a:lnTo>
                  <a:lnTo>
                    <a:pt x="45878" y="64771"/>
                  </a:lnTo>
                  <a:lnTo>
                    <a:pt x="43179" y="64849"/>
                  </a:lnTo>
                  <a:lnTo>
                    <a:pt x="43179" y="66754"/>
                  </a:lnTo>
                  <a:lnTo>
                    <a:pt x="68421" y="66754"/>
                  </a:lnTo>
                  <a:lnTo>
                    <a:pt x="68421" y="64849"/>
                  </a:lnTo>
                  <a:lnTo>
                    <a:pt x="65722" y="64373"/>
                  </a:lnTo>
                  <a:lnTo>
                    <a:pt x="63578" y="63183"/>
                  </a:lnTo>
                  <a:lnTo>
                    <a:pt x="61674" y="60642"/>
                  </a:lnTo>
                  <a:lnTo>
                    <a:pt x="59531" y="56277"/>
                  </a:lnTo>
                  <a:lnTo>
                    <a:pt x="34846" y="0"/>
                  </a:lnTo>
                  <a:lnTo>
                    <a:pt x="32861" y="0"/>
                  </a:lnTo>
                  <a:close/>
                </a:path>
              </a:pathLst>
            </a:custGeom>
            <a:solidFill>
              <a:srgbClr val="000000"/>
            </a:solidFill>
          </p:spPr>
          <p:txBody>
            <a:bodyPr vert="horz" lIns="91440" tIns="45720" rIns="91440" bIns="45720" anchor="t"/>
            <a:lstStyle/>
            <a:p>
              <a:endParaRPr lang="en-IN"/>
            </a:p>
          </p:txBody>
        </p:sp>
        <p:sp>
          <p:nvSpPr>
            <p:cNvPr id="3498" name="Shape 8238"/>
            <p:cNvSpPr/>
            <p:nvPr/>
          </p:nvSpPr>
          <p:spPr>
            <a:xfrm>
              <a:off x="3083099" y="7307229"/>
              <a:ext cx="45799" cy="44529"/>
            </a:xfrm>
            <a:custGeom>
              <a:avLst/>
              <a:gdLst/>
              <a:ahLst/>
              <a:cxnLst/>
              <a:rect l="0" t="0" r="0" b="0"/>
              <a:pathLst>
                <a:path w="45799" h="44529">
                  <a:moveTo>
                    <a:pt x="715" y="0"/>
                  </a:moveTo>
                  <a:lnTo>
                    <a:pt x="715" y="1429"/>
                  </a:lnTo>
                  <a:lnTo>
                    <a:pt x="2857" y="1429"/>
                  </a:lnTo>
                  <a:lnTo>
                    <a:pt x="4683" y="2064"/>
                  </a:lnTo>
                  <a:lnTo>
                    <a:pt x="6667" y="3889"/>
                  </a:lnTo>
                  <a:lnTo>
                    <a:pt x="9207" y="7382"/>
                  </a:lnTo>
                  <a:lnTo>
                    <a:pt x="18573" y="21669"/>
                  </a:lnTo>
                  <a:lnTo>
                    <a:pt x="7222" y="38021"/>
                  </a:lnTo>
                  <a:lnTo>
                    <a:pt x="5158" y="40639"/>
                  </a:lnTo>
                  <a:lnTo>
                    <a:pt x="3413" y="42148"/>
                  </a:lnTo>
                  <a:lnTo>
                    <a:pt x="0" y="43021"/>
                  </a:lnTo>
                  <a:lnTo>
                    <a:pt x="0" y="44529"/>
                  </a:lnTo>
                  <a:lnTo>
                    <a:pt x="14366" y="44529"/>
                  </a:lnTo>
                  <a:lnTo>
                    <a:pt x="14366" y="43021"/>
                  </a:lnTo>
                  <a:lnTo>
                    <a:pt x="11827" y="42862"/>
                  </a:lnTo>
                  <a:lnTo>
                    <a:pt x="10874" y="42307"/>
                  </a:lnTo>
                  <a:lnTo>
                    <a:pt x="10397" y="41275"/>
                  </a:lnTo>
                  <a:lnTo>
                    <a:pt x="11191" y="39132"/>
                  </a:lnTo>
                  <a:lnTo>
                    <a:pt x="12382" y="37227"/>
                  </a:lnTo>
                  <a:lnTo>
                    <a:pt x="20240" y="25003"/>
                  </a:lnTo>
                  <a:lnTo>
                    <a:pt x="28257" y="37306"/>
                  </a:lnTo>
                  <a:lnTo>
                    <a:pt x="29210" y="38577"/>
                  </a:lnTo>
                  <a:lnTo>
                    <a:pt x="29845" y="40481"/>
                  </a:lnTo>
                  <a:lnTo>
                    <a:pt x="28971" y="42546"/>
                  </a:lnTo>
                  <a:lnTo>
                    <a:pt x="27781" y="42862"/>
                  </a:lnTo>
                  <a:lnTo>
                    <a:pt x="25876" y="43021"/>
                  </a:lnTo>
                  <a:lnTo>
                    <a:pt x="25876" y="44529"/>
                  </a:lnTo>
                  <a:lnTo>
                    <a:pt x="45799" y="44529"/>
                  </a:lnTo>
                  <a:lnTo>
                    <a:pt x="45799" y="43021"/>
                  </a:lnTo>
                  <a:lnTo>
                    <a:pt x="44291" y="42862"/>
                  </a:lnTo>
                  <a:lnTo>
                    <a:pt x="42465" y="42227"/>
                  </a:lnTo>
                  <a:lnTo>
                    <a:pt x="40243" y="40481"/>
                  </a:lnTo>
                  <a:lnTo>
                    <a:pt x="37702" y="37148"/>
                  </a:lnTo>
                  <a:lnTo>
                    <a:pt x="25002" y="17701"/>
                  </a:lnTo>
                  <a:lnTo>
                    <a:pt x="33178" y="5794"/>
                  </a:lnTo>
                  <a:lnTo>
                    <a:pt x="34209" y="4604"/>
                  </a:lnTo>
                  <a:lnTo>
                    <a:pt x="35877" y="3175"/>
                  </a:lnTo>
                  <a:lnTo>
                    <a:pt x="38258" y="1984"/>
                  </a:lnTo>
                  <a:lnTo>
                    <a:pt x="41275" y="1429"/>
                  </a:lnTo>
                  <a:lnTo>
                    <a:pt x="41275" y="0"/>
                  </a:lnTo>
                  <a:lnTo>
                    <a:pt x="25558" y="0"/>
                  </a:lnTo>
                  <a:lnTo>
                    <a:pt x="25558" y="1429"/>
                  </a:lnTo>
                  <a:lnTo>
                    <a:pt x="28177" y="1826"/>
                  </a:lnTo>
                  <a:lnTo>
                    <a:pt x="29131" y="2539"/>
                  </a:lnTo>
                  <a:lnTo>
                    <a:pt x="29527" y="3731"/>
                  </a:lnTo>
                  <a:lnTo>
                    <a:pt x="29131" y="5079"/>
                  </a:lnTo>
                  <a:lnTo>
                    <a:pt x="28496" y="6192"/>
                  </a:lnTo>
                  <a:lnTo>
                    <a:pt x="27304" y="8017"/>
                  </a:lnTo>
                  <a:lnTo>
                    <a:pt x="25478" y="10716"/>
                  </a:lnTo>
                  <a:lnTo>
                    <a:pt x="22940" y="14446"/>
                  </a:lnTo>
                  <a:lnTo>
                    <a:pt x="20558" y="10796"/>
                  </a:lnTo>
                  <a:lnTo>
                    <a:pt x="18097" y="6667"/>
                  </a:lnTo>
                  <a:lnTo>
                    <a:pt x="17303" y="4921"/>
                  </a:lnTo>
                  <a:lnTo>
                    <a:pt x="16986" y="3731"/>
                  </a:lnTo>
                  <a:lnTo>
                    <a:pt x="17383" y="2461"/>
                  </a:lnTo>
                  <a:lnTo>
                    <a:pt x="18415" y="1826"/>
                  </a:lnTo>
                  <a:lnTo>
                    <a:pt x="21193" y="1429"/>
                  </a:lnTo>
                  <a:lnTo>
                    <a:pt x="21193" y="0"/>
                  </a:lnTo>
                  <a:lnTo>
                    <a:pt x="715" y="0"/>
                  </a:lnTo>
                  <a:close/>
                </a:path>
              </a:pathLst>
            </a:custGeom>
            <a:solidFill>
              <a:srgbClr val="000000"/>
            </a:solidFill>
          </p:spPr>
          <p:txBody>
            <a:bodyPr vert="horz" lIns="91440" tIns="45720" rIns="91440" bIns="45720" anchor="t"/>
            <a:lstStyle/>
            <a:p>
              <a:endParaRPr lang="en-IN"/>
            </a:p>
          </p:txBody>
        </p:sp>
        <p:sp>
          <p:nvSpPr>
            <p:cNvPr id="3499" name="Shape 8239"/>
            <p:cNvSpPr/>
            <p:nvPr/>
          </p:nvSpPr>
          <p:spPr>
            <a:xfrm>
              <a:off x="3380200" y="7341678"/>
              <a:ext cx="13811" cy="24051"/>
            </a:xfrm>
            <a:custGeom>
              <a:avLst/>
              <a:gdLst/>
              <a:ahLst/>
              <a:cxnLst/>
              <a:rect l="0" t="0" r="0" b="0"/>
              <a:pathLst>
                <a:path w="13811" h="24051">
                  <a:moveTo>
                    <a:pt x="5713" y="0"/>
                  </a:moveTo>
                  <a:lnTo>
                    <a:pt x="3808" y="318"/>
                  </a:lnTo>
                  <a:lnTo>
                    <a:pt x="1904" y="1270"/>
                  </a:lnTo>
                  <a:lnTo>
                    <a:pt x="555" y="3016"/>
                  </a:lnTo>
                  <a:lnTo>
                    <a:pt x="0" y="5716"/>
                  </a:lnTo>
                  <a:lnTo>
                    <a:pt x="555" y="8176"/>
                  </a:lnTo>
                  <a:lnTo>
                    <a:pt x="2063" y="9685"/>
                  </a:lnTo>
                  <a:lnTo>
                    <a:pt x="4126" y="10478"/>
                  </a:lnTo>
                  <a:lnTo>
                    <a:pt x="6111" y="10716"/>
                  </a:lnTo>
                  <a:lnTo>
                    <a:pt x="7620" y="10478"/>
                  </a:lnTo>
                  <a:lnTo>
                    <a:pt x="8492" y="10318"/>
                  </a:lnTo>
                  <a:lnTo>
                    <a:pt x="9445" y="10637"/>
                  </a:lnTo>
                  <a:lnTo>
                    <a:pt x="9921" y="11668"/>
                  </a:lnTo>
                  <a:lnTo>
                    <a:pt x="9603" y="13493"/>
                  </a:lnTo>
                  <a:lnTo>
                    <a:pt x="8254" y="16113"/>
                  </a:lnTo>
                  <a:lnTo>
                    <a:pt x="5793" y="19050"/>
                  </a:lnTo>
                  <a:lnTo>
                    <a:pt x="1825" y="22146"/>
                  </a:lnTo>
                  <a:lnTo>
                    <a:pt x="2698" y="24051"/>
                  </a:lnTo>
                  <a:lnTo>
                    <a:pt x="4523" y="23178"/>
                  </a:lnTo>
                  <a:lnTo>
                    <a:pt x="6826" y="21431"/>
                  </a:lnTo>
                  <a:lnTo>
                    <a:pt x="11508" y="16193"/>
                  </a:lnTo>
                  <a:lnTo>
                    <a:pt x="13176" y="12938"/>
                  </a:lnTo>
                  <a:lnTo>
                    <a:pt x="13811" y="9525"/>
                  </a:lnTo>
                  <a:lnTo>
                    <a:pt x="13333" y="5953"/>
                  </a:lnTo>
                  <a:lnTo>
                    <a:pt x="12223" y="3335"/>
                  </a:lnTo>
                  <a:lnTo>
                    <a:pt x="10636" y="1587"/>
                  </a:lnTo>
                  <a:lnTo>
                    <a:pt x="8809" y="556"/>
                  </a:lnTo>
                  <a:lnTo>
                    <a:pt x="5713" y="0"/>
                  </a:lnTo>
                  <a:close/>
                </a:path>
              </a:pathLst>
            </a:custGeom>
            <a:solidFill>
              <a:srgbClr val="000000"/>
            </a:solidFill>
          </p:spPr>
          <p:txBody>
            <a:bodyPr vert="horz" lIns="91440" tIns="45720" rIns="91440" bIns="45720" anchor="t"/>
            <a:lstStyle/>
            <a:p>
              <a:endParaRPr lang="en-IN"/>
            </a:p>
          </p:txBody>
        </p:sp>
        <p:sp>
          <p:nvSpPr>
            <p:cNvPr id="3500" name="Shape 8240"/>
            <p:cNvSpPr/>
            <p:nvPr/>
          </p:nvSpPr>
          <p:spPr>
            <a:xfrm>
              <a:off x="3252326" y="7306198"/>
              <a:ext cx="46037" cy="67071"/>
            </a:xfrm>
            <a:custGeom>
              <a:avLst/>
              <a:gdLst/>
              <a:ahLst/>
              <a:cxnLst/>
              <a:rect l="0" t="0" r="0" b="0"/>
              <a:pathLst>
                <a:path w="46037" h="67071">
                  <a:moveTo>
                    <a:pt x="14684" y="0"/>
                  </a:moveTo>
                  <a:lnTo>
                    <a:pt x="397" y="5079"/>
                  </a:lnTo>
                  <a:lnTo>
                    <a:pt x="397" y="6667"/>
                  </a:lnTo>
                  <a:lnTo>
                    <a:pt x="3175" y="6508"/>
                  </a:lnTo>
                  <a:lnTo>
                    <a:pt x="5238" y="6826"/>
                  </a:lnTo>
                  <a:lnTo>
                    <a:pt x="6350" y="7858"/>
                  </a:lnTo>
                  <a:lnTo>
                    <a:pt x="6826" y="9683"/>
                  </a:lnTo>
                  <a:lnTo>
                    <a:pt x="6906" y="12223"/>
                  </a:lnTo>
                  <a:lnTo>
                    <a:pt x="6906" y="58578"/>
                  </a:lnTo>
                  <a:lnTo>
                    <a:pt x="6826" y="61277"/>
                  </a:lnTo>
                  <a:lnTo>
                    <a:pt x="5953" y="63341"/>
                  </a:lnTo>
                  <a:lnTo>
                    <a:pt x="3888" y="64690"/>
                  </a:lnTo>
                  <a:lnTo>
                    <a:pt x="0" y="65404"/>
                  </a:lnTo>
                  <a:lnTo>
                    <a:pt x="0" y="67071"/>
                  </a:lnTo>
                  <a:lnTo>
                    <a:pt x="23971" y="67071"/>
                  </a:lnTo>
                  <a:lnTo>
                    <a:pt x="23971" y="65325"/>
                  </a:lnTo>
                  <a:lnTo>
                    <a:pt x="19606" y="65008"/>
                  </a:lnTo>
                  <a:lnTo>
                    <a:pt x="16906" y="63976"/>
                  </a:lnTo>
                  <a:lnTo>
                    <a:pt x="15637" y="61753"/>
                  </a:lnTo>
                  <a:lnTo>
                    <a:pt x="15239" y="57865"/>
                  </a:lnTo>
                  <a:lnTo>
                    <a:pt x="15239" y="42306"/>
                  </a:lnTo>
                  <a:lnTo>
                    <a:pt x="17621" y="44291"/>
                  </a:lnTo>
                  <a:lnTo>
                    <a:pt x="20002" y="45640"/>
                  </a:lnTo>
                  <a:lnTo>
                    <a:pt x="25241" y="46592"/>
                  </a:lnTo>
                  <a:lnTo>
                    <a:pt x="31591" y="45481"/>
                  </a:lnTo>
                  <a:lnTo>
                    <a:pt x="36829" y="42465"/>
                  </a:lnTo>
                  <a:lnTo>
                    <a:pt x="40798" y="38180"/>
                  </a:lnTo>
                  <a:lnTo>
                    <a:pt x="43736" y="32861"/>
                  </a:lnTo>
                  <a:lnTo>
                    <a:pt x="45481" y="27067"/>
                  </a:lnTo>
                  <a:lnTo>
                    <a:pt x="46037" y="21272"/>
                  </a:lnTo>
                  <a:lnTo>
                    <a:pt x="45720" y="16590"/>
                  </a:lnTo>
                  <a:lnTo>
                    <a:pt x="44767" y="12382"/>
                  </a:lnTo>
                  <a:lnTo>
                    <a:pt x="43259" y="8811"/>
                  </a:lnTo>
                  <a:lnTo>
                    <a:pt x="41194" y="5714"/>
                  </a:lnTo>
                  <a:lnTo>
                    <a:pt x="38734" y="3255"/>
                  </a:lnTo>
                  <a:lnTo>
                    <a:pt x="36036" y="1508"/>
                  </a:lnTo>
                  <a:lnTo>
                    <a:pt x="33020" y="396"/>
                  </a:lnTo>
                  <a:lnTo>
                    <a:pt x="29686" y="0"/>
                  </a:lnTo>
                  <a:lnTo>
                    <a:pt x="26193" y="396"/>
                  </a:lnTo>
                  <a:lnTo>
                    <a:pt x="23098" y="1428"/>
                  </a:lnTo>
                  <a:lnTo>
                    <a:pt x="20247" y="3234"/>
                  </a:lnTo>
                  <a:lnTo>
                    <a:pt x="24923" y="5952"/>
                  </a:lnTo>
                  <a:lnTo>
                    <a:pt x="28972" y="6587"/>
                  </a:lnTo>
                  <a:lnTo>
                    <a:pt x="31987" y="8492"/>
                  </a:lnTo>
                  <a:lnTo>
                    <a:pt x="34211" y="11112"/>
                  </a:lnTo>
                  <a:lnTo>
                    <a:pt x="35718" y="14287"/>
                  </a:lnTo>
                  <a:lnTo>
                    <a:pt x="36750" y="17462"/>
                  </a:lnTo>
                  <a:lnTo>
                    <a:pt x="37226" y="20478"/>
                  </a:lnTo>
                  <a:lnTo>
                    <a:pt x="37464" y="22860"/>
                  </a:lnTo>
                  <a:lnTo>
                    <a:pt x="37543" y="24288"/>
                  </a:lnTo>
                  <a:lnTo>
                    <a:pt x="37386" y="28257"/>
                  </a:lnTo>
                  <a:lnTo>
                    <a:pt x="36909" y="31671"/>
                  </a:lnTo>
                  <a:lnTo>
                    <a:pt x="36116" y="34527"/>
                  </a:lnTo>
                  <a:lnTo>
                    <a:pt x="35083" y="36908"/>
                  </a:lnTo>
                  <a:lnTo>
                    <a:pt x="32623" y="40242"/>
                  </a:lnTo>
                  <a:lnTo>
                    <a:pt x="29924" y="42227"/>
                  </a:lnTo>
                  <a:lnTo>
                    <a:pt x="27384" y="43179"/>
                  </a:lnTo>
                  <a:lnTo>
                    <a:pt x="25319" y="43417"/>
                  </a:lnTo>
                  <a:lnTo>
                    <a:pt x="21511" y="42703"/>
                  </a:lnTo>
                  <a:lnTo>
                    <a:pt x="18256" y="40957"/>
                  </a:lnTo>
                  <a:lnTo>
                    <a:pt x="16033" y="38815"/>
                  </a:lnTo>
                  <a:lnTo>
                    <a:pt x="15239" y="36829"/>
                  </a:lnTo>
                  <a:lnTo>
                    <a:pt x="15239" y="12461"/>
                  </a:lnTo>
                  <a:lnTo>
                    <a:pt x="15954" y="10715"/>
                  </a:lnTo>
                  <a:lnTo>
                    <a:pt x="17224" y="9127"/>
                  </a:lnTo>
                  <a:lnTo>
                    <a:pt x="20954" y="6826"/>
                  </a:lnTo>
                  <a:lnTo>
                    <a:pt x="23018" y="6111"/>
                  </a:lnTo>
                  <a:lnTo>
                    <a:pt x="24923" y="5952"/>
                  </a:lnTo>
                  <a:lnTo>
                    <a:pt x="20247" y="3234"/>
                  </a:lnTo>
                  <a:lnTo>
                    <a:pt x="18336" y="4445"/>
                  </a:lnTo>
                  <a:lnTo>
                    <a:pt x="15478" y="7620"/>
                  </a:lnTo>
                  <a:lnTo>
                    <a:pt x="15239" y="7461"/>
                  </a:lnTo>
                  <a:lnTo>
                    <a:pt x="15239" y="237"/>
                  </a:lnTo>
                  <a:lnTo>
                    <a:pt x="14684" y="0"/>
                  </a:lnTo>
                  <a:close/>
                </a:path>
              </a:pathLst>
            </a:custGeom>
            <a:solidFill>
              <a:srgbClr val="000000"/>
            </a:solidFill>
          </p:spPr>
          <p:txBody>
            <a:bodyPr vert="horz" lIns="91440" tIns="45720" rIns="91440" bIns="45720" anchor="t"/>
            <a:lstStyle/>
            <a:p>
              <a:endParaRPr lang="en-IN"/>
            </a:p>
          </p:txBody>
        </p:sp>
        <p:sp>
          <p:nvSpPr>
            <p:cNvPr id="3501" name="Shape 8241"/>
            <p:cNvSpPr/>
            <p:nvPr/>
          </p:nvSpPr>
          <p:spPr>
            <a:xfrm>
              <a:off x="4452794" y="7307229"/>
              <a:ext cx="45720" cy="66119"/>
            </a:xfrm>
            <a:custGeom>
              <a:avLst/>
              <a:gdLst/>
              <a:ahLst/>
              <a:cxnLst/>
              <a:rect l="0" t="0" r="0" b="0"/>
              <a:pathLst>
                <a:path w="45720" h="66119">
                  <a:moveTo>
                    <a:pt x="0" y="0"/>
                  </a:moveTo>
                  <a:lnTo>
                    <a:pt x="0" y="1349"/>
                  </a:lnTo>
                  <a:lnTo>
                    <a:pt x="2619" y="2064"/>
                  </a:lnTo>
                  <a:lnTo>
                    <a:pt x="3968" y="3017"/>
                  </a:lnTo>
                  <a:lnTo>
                    <a:pt x="5079" y="4524"/>
                  </a:lnTo>
                  <a:lnTo>
                    <a:pt x="16351" y="28892"/>
                  </a:lnTo>
                  <a:lnTo>
                    <a:pt x="17303" y="30877"/>
                  </a:lnTo>
                  <a:lnTo>
                    <a:pt x="18573" y="33496"/>
                  </a:lnTo>
                  <a:lnTo>
                    <a:pt x="21272" y="39052"/>
                  </a:lnTo>
                  <a:lnTo>
                    <a:pt x="22145" y="41275"/>
                  </a:lnTo>
                  <a:lnTo>
                    <a:pt x="22542" y="42546"/>
                  </a:lnTo>
                  <a:lnTo>
                    <a:pt x="22383" y="43656"/>
                  </a:lnTo>
                  <a:lnTo>
                    <a:pt x="21827" y="45641"/>
                  </a:lnTo>
                  <a:lnTo>
                    <a:pt x="19923" y="50800"/>
                  </a:lnTo>
                  <a:lnTo>
                    <a:pt x="16986" y="55642"/>
                  </a:lnTo>
                  <a:lnTo>
                    <a:pt x="15319" y="57229"/>
                  </a:lnTo>
                  <a:lnTo>
                    <a:pt x="13413" y="57786"/>
                  </a:lnTo>
                  <a:lnTo>
                    <a:pt x="12144" y="57547"/>
                  </a:lnTo>
                  <a:lnTo>
                    <a:pt x="10398" y="56912"/>
                  </a:lnTo>
                  <a:lnTo>
                    <a:pt x="6350" y="56039"/>
                  </a:lnTo>
                  <a:lnTo>
                    <a:pt x="4364" y="56356"/>
                  </a:lnTo>
                  <a:lnTo>
                    <a:pt x="3095" y="57071"/>
                  </a:lnTo>
                  <a:lnTo>
                    <a:pt x="1904" y="58976"/>
                  </a:lnTo>
                  <a:lnTo>
                    <a:pt x="1587" y="60404"/>
                  </a:lnTo>
                  <a:lnTo>
                    <a:pt x="2063" y="62389"/>
                  </a:lnTo>
                  <a:lnTo>
                    <a:pt x="3413" y="64293"/>
                  </a:lnTo>
                  <a:lnTo>
                    <a:pt x="5715" y="65564"/>
                  </a:lnTo>
                  <a:lnTo>
                    <a:pt x="8890" y="66119"/>
                  </a:lnTo>
                  <a:lnTo>
                    <a:pt x="11508" y="65802"/>
                  </a:lnTo>
                  <a:lnTo>
                    <a:pt x="13889" y="64849"/>
                  </a:lnTo>
                  <a:lnTo>
                    <a:pt x="16113" y="63342"/>
                  </a:lnTo>
                  <a:lnTo>
                    <a:pt x="18176" y="61198"/>
                  </a:lnTo>
                  <a:lnTo>
                    <a:pt x="20082" y="58421"/>
                  </a:lnTo>
                  <a:lnTo>
                    <a:pt x="21987" y="55007"/>
                  </a:lnTo>
                  <a:lnTo>
                    <a:pt x="23892" y="50958"/>
                  </a:lnTo>
                  <a:lnTo>
                    <a:pt x="25717" y="46354"/>
                  </a:lnTo>
                  <a:lnTo>
                    <a:pt x="40957" y="5873"/>
                  </a:lnTo>
                  <a:lnTo>
                    <a:pt x="42148" y="3492"/>
                  </a:lnTo>
                  <a:lnTo>
                    <a:pt x="43418" y="2223"/>
                  </a:lnTo>
                  <a:lnTo>
                    <a:pt x="45720" y="1429"/>
                  </a:lnTo>
                  <a:lnTo>
                    <a:pt x="45720" y="0"/>
                  </a:lnTo>
                  <a:lnTo>
                    <a:pt x="32306" y="0"/>
                  </a:lnTo>
                  <a:lnTo>
                    <a:pt x="32306" y="1429"/>
                  </a:lnTo>
                  <a:lnTo>
                    <a:pt x="34369" y="1587"/>
                  </a:lnTo>
                  <a:lnTo>
                    <a:pt x="35877" y="2064"/>
                  </a:lnTo>
                  <a:lnTo>
                    <a:pt x="36751" y="2937"/>
                  </a:lnTo>
                  <a:lnTo>
                    <a:pt x="37068" y="4207"/>
                  </a:lnTo>
                  <a:lnTo>
                    <a:pt x="36908" y="5318"/>
                  </a:lnTo>
                  <a:lnTo>
                    <a:pt x="36353" y="6986"/>
                  </a:lnTo>
                  <a:lnTo>
                    <a:pt x="34766" y="10954"/>
                  </a:lnTo>
                  <a:lnTo>
                    <a:pt x="27067" y="32941"/>
                  </a:lnTo>
                  <a:lnTo>
                    <a:pt x="15716" y="7858"/>
                  </a:lnTo>
                  <a:lnTo>
                    <a:pt x="15081" y="6271"/>
                  </a:lnTo>
                  <a:lnTo>
                    <a:pt x="14683" y="4286"/>
                  </a:lnTo>
                  <a:lnTo>
                    <a:pt x="15240" y="2778"/>
                  </a:lnTo>
                  <a:lnTo>
                    <a:pt x="16668" y="1984"/>
                  </a:lnTo>
                  <a:lnTo>
                    <a:pt x="20478" y="1429"/>
                  </a:lnTo>
                  <a:lnTo>
                    <a:pt x="20478" y="0"/>
                  </a:lnTo>
                  <a:lnTo>
                    <a:pt x="0" y="0"/>
                  </a:lnTo>
                  <a:close/>
                </a:path>
              </a:pathLst>
            </a:custGeom>
            <a:solidFill>
              <a:srgbClr val="000000"/>
            </a:solidFill>
          </p:spPr>
          <p:txBody>
            <a:bodyPr vert="horz" lIns="91440" tIns="45720" rIns="91440" bIns="45720" anchor="t"/>
            <a:lstStyle/>
            <a:p>
              <a:endParaRPr lang="en-IN"/>
            </a:p>
          </p:txBody>
        </p:sp>
        <p:sp>
          <p:nvSpPr>
            <p:cNvPr id="3502" name="Shape 8242"/>
            <p:cNvSpPr/>
            <p:nvPr/>
          </p:nvSpPr>
          <p:spPr>
            <a:xfrm>
              <a:off x="4665281" y="7412084"/>
              <a:ext cx="23573" cy="67627"/>
            </a:xfrm>
            <a:custGeom>
              <a:avLst/>
              <a:gdLst/>
              <a:ahLst/>
              <a:cxnLst/>
              <a:rect l="0" t="0" r="0" b="0"/>
              <a:pathLst>
                <a:path w="23573" h="67627">
                  <a:moveTo>
                    <a:pt x="15795" y="0"/>
                  </a:moveTo>
                  <a:lnTo>
                    <a:pt x="0" y="4364"/>
                  </a:lnTo>
                  <a:lnTo>
                    <a:pt x="0" y="5952"/>
                  </a:lnTo>
                  <a:lnTo>
                    <a:pt x="3412" y="5714"/>
                  </a:lnTo>
                  <a:lnTo>
                    <a:pt x="5713" y="6032"/>
                  </a:lnTo>
                  <a:lnTo>
                    <a:pt x="7063" y="7143"/>
                  </a:lnTo>
                  <a:lnTo>
                    <a:pt x="7698" y="8968"/>
                  </a:lnTo>
                  <a:lnTo>
                    <a:pt x="7857" y="11826"/>
                  </a:lnTo>
                  <a:lnTo>
                    <a:pt x="7857" y="59055"/>
                  </a:lnTo>
                  <a:lnTo>
                    <a:pt x="7540" y="62388"/>
                  </a:lnTo>
                  <a:lnTo>
                    <a:pt x="6270" y="64452"/>
                  </a:lnTo>
                  <a:lnTo>
                    <a:pt x="3888" y="65642"/>
                  </a:lnTo>
                  <a:lnTo>
                    <a:pt x="237" y="66198"/>
                  </a:lnTo>
                  <a:lnTo>
                    <a:pt x="237" y="67627"/>
                  </a:lnTo>
                  <a:lnTo>
                    <a:pt x="23573" y="67627"/>
                  </a:lnTo>
                  <a:lnTo>
                    <a:pt x="23573" y="66198"/>
                  </a:lnTo>
                  <a:lnTo>
                    <a:pt x="20001" y="65801"/>
                  </a:lnTo>
                  <a:lnTo>
                    <a:pt x="17700" y="64769"/>
                  </a:lnTo>
                  <a:lnTo>
                    <a:pt x="16508" y="62785"/>
                  </a:lnTo>
                  <a:lnTo>
                    <a:pt x="16192" y="59372"/>
                  </a:lnTo>
                  <a:lnTo>
                    <a:pt x="16192" y="237"/>
                  </a:lnTo>
                  <a:lnTo>
                    <a:pt x="15795" y="0"/>
                  </a:lnTo>
                  <a:close/>
                </a:path>
              </a:pathLst>
            </a:custGeom>
            <a:solidFill>
              <a:srgbClr val="000000"/>
            </a:solidFill>
          </p:spPr>
          <p:txBody>
            <a:bodyPr vert="horz" lIns="91440" tIns="45720" rIns="91440" bIns="45720" anchor="t"/>
            <a:lstStyle/>
            <a:p>
              <a:endParaRPr lang="en-IN"/>
            </a:p>
          </p:txBody>
        </p:sp>
        <p:sp>
          <p:nvSpPr>
            <p:cNvPr id="3503" name="Shape 8243"/>
            <p:cNvSpPr/>
            <p:nvPr/>
          </p:nvSpPr>
          <p:spPr>
            <a:xfrm>
              <a:off x="4637578" y="7412084"/>
              <a:ext cx="23573" cy="67627"/>
            </a:xfrm>
            <a:custGeom>
              <a:avLst/>
              <a:gdLst/>
              <a:ahLst/>
              <a:cxnLst/>
              <a:rect l="0" t="0" r="0" b="0"/>
              <a:pathLst>
                <a:path w="23573" h="67627">
                  <a:moveTo>
                    <a:pt x="15716" y="0"/>
                  </a:moveTo>
                  <a:lnTo>
                    <a:pt x="0" y="4364"/>
                  </a:lnTo>
                  <a:lnTo>
                    <a:pt x="0" y="5952"/>
                  </a:lnTo>
                  <a:lnTo>
                    <a:pt x="3333" y="5714"/>
                  </a:lnTo>
                  <a:lnTo>
                    <a:pt x="5715" y="6032"/>
                  </a:lnTo>
                  <a:lnTo>
                    <a:pt x="7065" y="7143"/>
                  </a:lnTo>
                  <a:lnTo>
                    <a:pt x="7698" y="8968"/>
                  </a:lnTo>
                  <a:lnTo>
                    <a:pt x="7858" y="11826"/>
                  </a:lnTo>
                  <a:lnTo>
                    <a:pt x="7858" y="59055"/>
                  </a:lnTo>
                  <a:lnTo>
                    <a:pt x="7461" y="62388"/>
                  </a:lnTo>
                  <a:lnTo>
                    <a:pt x="6271" y="64452"/>
                  </a:lnTo>
                  <a:lnTo>
                    <a:pt x="3890" y="65642"/>
                  </a:lnTo>
                  <a:lnTo>
                    <a:pt x="158" y="66198"/>
                  </a:lnTo>
                  <a:lnTo>
                    <a:pt x="158" y="67627"/>
                  </a:lnTo>
                  <a:lnTo>
                    <a:pt x="23573" y="67627"/>
                  </a:lnTo>
                  <a:lnTo>
                    <a:pt x="23573" y="66198"/>
                  </a:lnTo>
                  <a:lnTo>
                    <a:pt x="19922" y="65801"/>
                  </a:lnTo>
                  <a:lnTo>
                    <a:pt x="17701" y="64769"/>
                  </a:lnTo>
                  <a:lnTo>
                    <a:pt x="16510" y="62785"/>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3504" name="Shape 8244"/>
            <p:cNvSpPr/>
            <p:nvPr/>
          </p:nvSpPr>
          <p:spPr>
            <a:xfrm>
              <a:off x="4453190" y="7412084"/>
              <a:ext cx="10161" cy="10080"/>
            </a:xfrm>
            <a:custGeom>
              <a:avLst/>
              <a:gdLst/>
              <a:ahLst/>
              <a:cxnLst/>
              <a:rect l="0" t="0" r="0" b="0"/>
              <a:pathLst>
                <a:path w="10161" h="10080">
                  <a:moveTo>
                    <a:pt x="5001" y="0"/>
                  </a:moveTo>
                  <a:lnTo>
                    <a:pt x="2778" y="476"/>
                  </a:lnTo>
                  <a:lnTo>
                    <a:pt x="1191" y="1746"/>
                  </a:lnTo>
                  <a:lnTo>
                    <a:pt x="317" y="3412"/>
                  </a:lnTo>
                  <a:lnTo>
                    <a:pt x="0" y="5080"/>
                  </a:lnTo>
                  <a:lnTo>
                    <a:pt x="317" y="6667"/>
                  </a:lnTo>
                  <a:lnTo>
                    <a:pt x="1191" y="8333"/>
                  </a:lnTo>
                  <a:lnTo>
                    <a:pt x="2699" y="9603"/>
                  </a:lnTo>
                  <a:lnTo>
                    <a:pt x="5001" y="10080"/>
                  </a:lnTo>
                  <a:lnTo>
                    <a:pt x="7065" y="9683"/>
                  </a:lnTo>
                  <a:lnTo>
                    <a:pt x="8731" y="8651"/>
                  </a:lnTo>
                  <a:lnTo>
                    <a:pt x="9842" y="7063"/>
                  </a:lnTo>
                  <a:lnTo>
                    <a:pt x="10161" y="5080"/>
                  </a:lnTo>
                  <a:lnTo>
                    <a:pt x="9842" y="3016"/>
                  </a:lnTo>
                  <a:lnTo>
                    <a:pt x="8731"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3505" name="Shape 8245"/>
            <p:cNvSpPr/>
            <p:nvPr/>
          </p:nvSpPr>
          <p:spPr>
            <a:xfrm>
              <a:off x="4345320" y="7412084"/>
              <a:ext cx="23574" cy="67627"/>
            </a:xfrm>
            <a:custGeom>
              <a:avLst/>
              <a:gdLst/>
              <a:ahLst/>
              <a:cxnLst/>
              <a:rect l="0" t="0" r="0" b="0"/>
              <a:pathLst>
                <a:path w="23574" h="67627">
                  <a:moveTo>
                    <a:pt x="15794" y="0"/>
                  </a:moveTo>
                  <a:lnTo>
                    <a:pt x="0" y="4364"/>
                  </a:lnTo>
                  <a:lnTo>
                    <a:pt x="0" y="5952"/>
                  </a:lnTo>
                  <a:lnTo>
                    <a:pt x="3412" y="5714"/>
                  </a:lnTo>
                  <a:lnTo>
                    <a:pt x="5714" y="6032"/>
                  </a:lnTo>
                  <a:lnTo>
                    <a:pt x="7063" y="7143"/>
                  </a:lnTo>
                  <a:lnTo>
                    <a:pt x="7699" y="8968"/>
                  </a:lnTo>
                  <a:lnTo>
                    <a:pt x="7857" y="11826"/>
                  </a:lnTo>
                  <a:lnTo>
                    <a:pt x="7857" y="59055"/>
                  </a:lnTo>
                  <a:lnTo>
                    <a:pt x="7541" y="62388"/>
                  </a:lnTo>
                  <a:lnTo>
                    <a:pt x="6269" y="64452"/>
                  </a:lnTo>
                  <a:lnTo>
                    <a:pt x="3888" y="65642"/>
                  </a:lnTo>
                  <a:lnTo>
                    <a:pt x="237" y="66198"/>
                  </a:lnTo>
                  <a:lnTo>
                    <a:pt x="237" y="67627"/>
                  </a:lnTo>
                  <a:lnTo>
                    <a:pt x="23574" y="67627"/>
                  </a:lnTo>
                  <a:lnTo>
                    <a:pt x="23574" y="66198"/>
                  </a:lnTo>
                  <a:lnTo>
                    <a:pt x="20002" y="65801"/>
                  </a:lnTo>
                  <a:lnTo>
                    <a:pt x="17700" y="64769"/>
                  </a:lnTo>
                  <a:lnTo>
                    <a:pt x="16509" y="62785"/>
                  </a:lnTo>
                  <a:lnTo>
                    <a:pt x="16192" y="59372"/>
                  </a:lnTo>
                  <a:lnTo>
                    <a:pt x="16192" y="237"/>
                  </a:lnTo>
                  <a:lnTo>
                    <a:pt x="15794" y="0"/>
                  </a:lnTo>
                  <a:close/>
                </a:path>
              </a:pathLst>
            </a:custGeom>
            <a:solidFill>
              <a:srgbClr val="000000"/>
            </a:solidFill>
          </p:spPr>
          <p:txBody>
            <a:bodyPr vert="horz" lIns="91440" tIns="45720" rIns="91440" bIns="45720" anchor="t"/>
            <a:lstStyle/>
            <a:p>
              <a:endParaRPr lang="en-IN"/>
            </a:p>
          </p:txBody>
        </p:sp>
        <p:sp>
          <p:nvSpPr>
            <p:cNvPr id="3506" name="Shape 8246"/>
            <p:cNvSpPr/>
            <p:nvPr/>
          </p:nvSpPr>
          <p:spPr>
            <a:xfrm>
              <a:off x="4317619" y="7412084"/>
              <a:ext cx="23573" cy="67627"/>
            </a:xfrm>
            <a:custGeom>
              <a:avLst/>
              <a:gdLst/>
              <a:ahLst/>
              <a:cxnLst/>
              <a:rect l="0" t="0" r="0" b="0"/>
              <a:pathLst>
                <a:path w="23573" h="67627">
                  <a:moveTo>
                    <a:pt x="15714" y="0"/>
                  </a:moveTo>
                  <a:lnTo>
                    <a:pt x="0" y="4364"/>
                  </a:lnTo>
                  <a:lnTo>
                    <a:pt x="0" y="5952"/>
                  </a:lnTo>
                  <a:lnTo>
                    <a:pt x="3332" y="5714"/>
                  </a:lnTo>
                  <a:lnTo>
                    <a:pt x="5713" y="6032"/>
                  </a:lnTo>
                  <a:lnTo>
                    <a:pt x="7063" y="7143"/>
                  </a:lnTo>
                  <a:lnTo>
                    <a:pt x="7698" y="8968"/>
                  </a:lnTo>
                  <a:lnTo>
                    <a:pt x="7857" y="11826"/>
                  </a:lnTo>
                  <a:lnTo>
                    <a:pt x="7857" y="59055"/>
                  </a:lnTo>
                  <a:lnTo>
                    <a:pt x="7461" y="62388"/>
                  </a:lnTo>
                  <a:lnTo>
                    <a:pt x="6270" y="64452"/>
                  </a:lnTo>
                  <a:lnTo>
                    <a:pt x="3888" y="65642"/>
                  </a:lnTo>
                  <a:lnTo>
                    <a:pt x="157" y="66198"/>
                  </a:lnTo>
                  <a:lnTo>
                    <a:pt x="157" y="67627"/>
                  </a:lnTo>
                  <a:lnTo>
                    <a:pt x="23573" y="67627"/>
                  </a:lnTo>
                  <a:lnTo>
                    <a:pt x="23573" y="66198"/>
                  </a:lnTo>
                  <a:lnTo>
                    <a:pt x="19922" y="65801"/>
                  </a:lnTo>
                  <a:lnTo>
                    <a:pt x="17700" y="64769"/>
                  </a:lnTo>
                  <a:lnTo>
                    <a:pt x="16508" y="62785"/>
                  </a:lnTo>
                  <a:lnTo>
                    <a:pt x="16112" y="59372"/>
                  </a:lnTo>
                  <a:lnTo>
                    <a:pt x="16112" y="237"/>
                  </a:lnTo>
                  <a:lnTo>
                    <a:pt x="15714" y="0"/>
                  </a:lnTo>
                  <a:close/>
                </a:path>
              </a:pathLst>
            </a:custGeom>
            <a:solidFill>
              <a:srgbClr val="000000"/>
            </a:solidFill>
          </p:spPr>
          <p:txBody>
            <a:bodyPr vert="horz" lIns="91440" tIns="45720" rIns="91440" bIns="45720" anchor="t"/>
            <a:lstStyle/>
            <a:p>
              <a:endParaRPr lang="en-IN"/>
            </a:p>
          </p:txBody>
        </p:sp>
        <p:sp>
          <p:nvSpPr>
            <p:cNvPr id="3507" name="Shape 8247"/>
            <p:cNvSpPr/>
            <p:nvPr/>
          </p:nvSpPr>
          <p:spPr>
            <a:xfrm>
              <a:off x="4252134" y="7412084"/>
              <a:ext cx="10080" cy="10080"/>
            </a:xfrm>
            <a:custGeom>
              <a:avLst/>
              <a:gdLst/>
              <a:ahLst/>
              <a:cxnLst/>
              <a:rect l="0" t="0" r="0" b="0"/>
              <a:pathLst>
                <a:path w="10080" h="10080">
                  <a:moveTo>
                    <a:pt x="4921" y="0"/>
                  </a:moveTo>
                  <a:lnTo>
                    <a:pt x="2698" y="476"/>
                  </a:lnTo>
                  <a:lnTo>
                    <a:pt x="1191" y="1746"/>
                  </a:lnTo>
                  <a:lnTo>
                    <a:pt x="317" y="3412"/>
                  </a:lnTo>
                  <a:lnTo>
                    <a:pt x="0" y="5080"/>
                  </a:lnTo>
                  <a:lnTo>
                    <a:pt x="317" y="6667"/>
                  </a:lnTo>
                  <a:lnTo>
                    <a:pt x="1111" y="8333"/>
                  </a:lnTo>
                  <a:lnTo>
                    <a:pt x="2698" y="9603"/>
                  </a:lnTo>
                  <a:lnTo>
                    <a:pt x="4921" y="10080"/>
                  </a:lnTo>
                  <a:lnTo>
                    <a:pt x="7064" y="9683"/>
                  </a:lnTo>
                  <a:lnTo>
                    <a:pt x="8652" y="8651"/>
                  </a:lnTo>
                  <a:lnTo>
                    <a:pt x="9762" y="7063"/>
                  </a:lnTo>
                  <a:lnTo>
                    <a:pt x="10080" y="5080"/>
                  </a:lnTo>
                  <a:lnTo>
                    <a:pt x="9762" y="3016"/>
                  </a:lnTo>
                  <a:lnTo>
                    <a:pt x="8652" y="1507"/>
                  </a:lnTo>
                  <a:lnTo>
                    <a:pt x="7064" y="396"/>
                  </a:lnTo>
                  <a:lnTo>
                    <a:pt x="4921" y="0"/>
                  </a:lnTo>
                  <a:close/>
                </a:path>
              </a:pathLst>
            </a:custGeom>
            <a:solidFill>
              <a:srgbClr val="000000"/>
            </a:solidFill>
          </p:spPr>
          <p:txBody>
            <a:bodyPr vert="horz" lIns="91440" tIns="45720" rIns="91440" bIns="45720" anchor="t"/>
            <a:lstStyle/>
            <a:p>
              <a:endParaRPr lang="en-IN"/>
            </a:p>
          </p:txBody>
        </p:sp>
        <p:sp>
          <p:nvSpPr>
            <p:cNvPr id="3508" name="Shape 8248"/>
            <p:cNvSpPr/>
            <p:nvPr/>
          </p:nvSpPr>
          <p:spPr>
            <a:xfrm>
              <a:off x="3839066" y="7412084"/>
              <a:ext cx="10080" cy="10080"/>
            </a:xfrm>
            <a:custGeom>
              <a:avLst/>
              <a:gdLst/>
              <a:ahLst/>
              <a:cxnLst/>
              <a:rect l="0" t="0" r="0" b="0"/>
              <a:pathLst>
                <a:path w="10080" h="10080">
                  <a:moveTo>
                    <a:pt x="4921" y="0"/>
                  </a:moveTo>
                  <a:lnTo>
                    <a:pt x="2699" y="476"/>
                  </a:lnTo>
                  <a:lnTo>
                    <a:pt x="1191" y="1746"/>
                  </a:lnTo>
                  <a:lnTo>
                    <a:pt x="317" y="3412"/>
                  </a:lnTo>
                  <a:lnTo>
                    <a:pt x="0" y="5080"/>
                  </a:lnTo>
                  <a:lnTo>
                    <a:pt x="317" y="6667"/>
                  </a:lnTo>
                  <a:lnTo>
                    <a:pt x="1111" y="8333"/>
                  </a:lnTo>
                  <a:lnTo>
                    <a:pt x="2699" y="9603"/>
                  </a:lnTo>
                  <a:lnTo>
                    <a:pt x="4921" y="10080"/>
                  </a:lnTo>
                  <a:lnTo>
                    <a:pt x="6985" y="9683"/>
                  </a:lnTo>
                  <a:lnTo>
                    <a:pt x="8652" y="8651"/>
                  </a:lnTo>
                  <a:lnTo>
                    <a:pt x="9763" y="7063"/>
                  </a:lnTo>
                  <a:lnTo>
                    <a:pt x="10080" y="5080"/>
                  </a:lnTo>
                  <a:lnTo>
                    <a:pt x="9763" y="3016"/>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3509" name="Shape 8249"/>
            <p:cNvSpPr/>
            <p:nvPr/>
          </p:nvSpPr>
          <p:spPr>
            <a:xfrm>
              <a:off x="3805490" y="7412084"/>
              <a:ext cx="23575" cy="67627"/>
            </a:xfrm>
            <a:custGeom>
              <a:avLst/>
              <a:gdLst/>
              <a:ahLst/>
              <a:cxnLst/>
              <a:rect l="0" t="0" r="0" b="0"/>
              <a:pathLst>
                <a:path w="23575" h="67627">
                  <a:moveTo>
                    <a:pt x="15717" y="0"/>
                  </a:moveTo>
                  <a:lnTo>
                    <a:pt x="0" y="4364"/>
                  </a:lnTo>
                  <a:lnTo>
                    <a:pt x="0" y="5952"/>
                  </a:lnTo>
                  <a:lnTo>
                    <a:pt x="3335" y="5714"/>
                  </a:lnTo>
                  <a:lnTo>
                    <a:pt x="5636" y="6032"/>
                  </a:lnTo>
                  <a:lnTo>
                    <a:pt x="6986" y="7143"/>
                  </a:lnTo>
                  <a:lnTo>
                    <a:pt x="7621" y="8968"/>
                  </a:lnTo>
                  <a:lnTo>
                    <a:pt x="7780" y="11826"/>
                  </a:lnTo>
                  <a:lnTo>
                    <a:pt x="7780" y="59055"/>
                  </a:lnTo>
                  <a:lnTo>
                    <a:pt x="7461" y="62388"/>
                  </a:lnTo>
                  <a:lnTo>
                    <a:pt x="6192" y="64452"/>
                  </a:lnTo>
                  <a:lnTo>
                    <a:pt x="3890" y="65642"/>
                  </a:lnTo>
                  <a:lnTo>
                    <a:pt x="160" y="66198"/>
                  </a:lnTo>
                  <a:lnTo>
                    <a:pt x="160" y="67627"/>
                  </a:lnTo>
                  <a:lnTo>
                    <a:pt x="23575" y="67627"/>
                  </a:lnTo>
                  <a:lnTo>
                    <a:pt x="23575" y="66198"/>
                  </a:lnTo>
                  <a:lnTo>
                    <a:pt x="19923" y="65801"/>
                  </a:lnTo>
                  <a:lnTo>
                    <a:pt x="17701" y="64769"/>
                  </a:lnTo>
                  <a:lnTo>
                    <a:pt x="16431" y="62785"/>
                  </a:lnTo>
                  <a:lnTo>
                    <a:pt x="16113" y="59372"/>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3510" name="Shape 8250"/>
            <p:cNvSpPr/>
            <p:nvPr/>
          </p:nvSpPr>
          <p:spPr>
            <a:xfrm>
              <a:off x="3704844" y="7412084"/>
              <a:ext cx="46037" cy="68658"/>
            </a:xfrm>
            <a:custGeom>
              <a:avLst/>
              <a:gdLst/>
              <a:ahLst/>
              <a:cxnLst/>
              <a:rect l="0" t="0" r="0" b="0"/>
              <a:pathLst>
                <a:path w="46037" h="68658">
                  <a:moveTo>
                    <a:pt x="14366" y="0"/>
                  </a:moveTo>
                  <a:lnTo>
                    <a:pt x="0" y="4364"/>
                  </a:lnTo>
                  <a:lnTo>
                    <a:pt x="0" y="5952"/>
                  </a:lnTo>
                  <a:lnTo>
                    <a:pt x="2142" y="5873"/>
                  </a:lnTo>
                  <a:lnTo>
                    <a:pt x="4682" y="6191"/>
                  </a:lnTo>
                  <a:lnTo>
                    <a:pt x="5952" y="7222"/>
                  </a:lnTo>
                  <a:lnTo>
                    <a:pt x="6507" y="10873"/>
                  </a:lnTo>
                  <a:lnTo>
                    <a:pt x="6507" y="62308"/>
                  </a:lnTo>
                  <a:lnTo>
                    <a:pt x="7301" y="64055"/>
                  </a:lnTo>
                  <a:lnTo>
                    <a:pt x="9364" y="65563"/>
                  </a:lnTo>
                  <a:lnTo>
                    <a:pt x="15714" y="67786"/>
                  </a:lnTo>
                  <a:lnTo>
                    <a:pt x="21907" y="68658"/>
                  </a:lnTo>
                  <a:lnTo>
                    <a:pt x="28177" y="67944"/>
                  </a:lnTo>
                  <a:lnTo>
                    <a:pt x="33337" y="66039"/>
                  </a:lnTo>
                  <a:lnTo>
                    <a:pt x="37543" y="63261"/>
                  </a:lnTo>
                  <a:lnTo>
                    <a:pt x="40877" y="59768"/>
                  </a:lnTo>
                  <a:lnTo>
                    <a:pt x="43258" y="55799"/>
                  </a:lnTo>
                  <a:lnTo>
                    <a:pt x="44846" y="51672"/>
                  </a:lnTo>
                  <a:lnTo>
                    <a:pt x="45720" y="47703"/>
                  </a:lnTo>
                  <a:lnTo>
                    <a:pt x="46037" y="44052"/>
                  </a:lnTo>
                  <a:lnTo>
                    <a:pt x="45561" y="38735"/>
                  </a:lnTo>
                  <a:lnTo>
                    <a:pt x="44132" y="33655"/>
                  </a:lnTo>
                  <a:lnTo>
                    <a:pt x="41671" y="29051"/>
                  </a:lnTo>
                  <a:lnTo>
                    <a:pt x="38257" y="25400"/>
                  </a:lnTo>
                  <a:lnTo>
                    <a:pt x="33813" y="22938"/>
                  </a:lnTo>
                  <a:lnTo>
                    <a:pt x="28414" y="22066"/>
                  </a:lnTo>
                  <a:lnTo>
                    <a:pt x="24843" y="22542"/>
                  </a:lnTo>
                  <a:lnTo>
                    <a:pt x="22894" y="23242"/>
                  </a:lnTo>
                  <a:lnTo>
                    <a:pt x="24763" y="28336"/>
                  </a:lnTo>
                  <a:lnTo>
                    <a:pt x="28812" y="29130"/>
                  </a:lnTo>
                  <a:lnTo>
                    <a:pt x="31987" y="31273"/>
                  </a:lnTo>
                  <a:lnTo>
                    <a:pt x="34368" y="34527"/>
                  </a:lnTo>
                  <a:lnTo>
                    <a:pt x="36036" y="38576"/>
                  </a:lnTo>
                  <a:lnTo>
                    <a:pt x="36988" y="43099"/>
                  </a:lnTo>
                  <a:lnTo>
                    <a:pt x="37306" y="47783"/>
                  </a:lnTo>
                  <a:lnTo>
                    <a:pt x="37146" y="51276"/>
                  </a:lnTo>
                  <a:lnTo>
                    <a:pt x="36512" y="55244"/>
                  </a:lnTo>
                  <a:lnTo>
                    <a:pt x="35082" y="59055"/>
                  </a:lnTo>
                  <a:lnTo>
                    <a:pt x="32781" y="62388"/>
                  </a:lnTo>
                  <a:lnTo>
                    <a:pt x="29288" y="64611"/>
                  </a:lnTo>
                  <a:lnTo>
                    <a:pt x="24367" y="65483"/>
                  </a:lnTo>
                  <a:lnTo>
                    <a:pt x="20795" y="65007"/>
                  </a:lnTo>
                  <a:lnTo>
                    <a:pt x="16747" y="63500"/>
                  </a:lnTo>
                  <a:lnTo>
                    <a:pt x="15398" y="62230"/>
                  </a:lnTo>
                  <a:lnTo>
                    <a:pt x="14842" y="60721"/>
                  </a:lnTo>
                  <a:lnTo>
                    <a:pt x="14842" y="35797"/>
                  </a:lnTo>
                  <a:lnTo>
                    <a:pt x="15477" y="33257"/>
                  </a:lnTo>
                  <a:lnTo>
                    <a:pt x="16906" y="31352"/>
                  </a:lnTo>
                  <a:lnTo>
                    <a:pt x="18732" y="29923"/>
                  </a:lnTo>
                  <a:lnTo>
                    <a:pt x="20795" y="29051"/>
                  </a:lnTo>
                  <a:lnTo>
                    <a:pt x="24763" y="28336"/>
                  </a:lnTo>
                  <a:lnTo>
                    <a:pt x="22894" y="23242"/>
                  </a:lnTo>
                  <a:lnTo>
                    <a:pt x="21748" y="23653"/>
                  </a:lnTo>
                  <a:lnTo>
                    <a:pt x="19128" y="25241"/>
                  </a:lnTo>
                  <a:lnTo>
                    <a:pt x="17065" y="27066"/>
                  </a:lnTo>
                  <a:lnTo>
                    <a:pt x="15714" y="28733"/>
                  </a:lnTo>
                  <a:lnTo>
                    <a:pt x="15001" y="30082"/>
                  </a:lnTo>
                  <a:lnTo>
                    <a:pt x="14842" y="30082"/>
                  </a:lnTo>
                  <a:lnTo>
                    <a:pt x="14842" y="237"/>
                  </a:lnTo>
                  <a:lnTo>
                    <a:pt x="14366" y="0"/>
                  </a:lnTo>
                  <a:close/>
                </a:path>
              </a:pathLst>
            </a:custGeom>
            <a:solidFill>
              <a:srgbClr val="000000"/>
            </a:solidFill>
          </p:spPr>
          <p:txBody>
            <a:bodyPr vert="horz" lIns="91440" tIns="45720" rIns="91440" bIns="45720" anchor="t"/>
            <a:lstStyle/>
            <a:p>
              <a:endParaRPr lang="en-IN"/>
            </a:p>
          </p:txBody>
        </p:sp>
        <p:sp>
          <p:nvSpPr>
            <p:cNvPr id="3511" name="Shape 8251"/>
            <p:cNvSpPr/>
            <p:nvPr/>
          </p:nvSpPr>
          <p:spPr>
            <a:xfrm>
              <a:off x="3418061" y="7412084"/>
              <a:ext cx="10081" cy="10080"/>
            </a:xfrm>
            <a:custGeom>
              <a:avLst/>
              <a:gdLst/>
              <a:ahLst/>
              <a:cxnLst/>
              <a:rect l="0" t="0" r="0" b="0"/>
              <a:pathLst>
                <a:path w="10081" h="10080">
                  <a:moveTo>
                    <a:pt x="4921" y="0"/>
                  </a:moveTo>
                  <a:lnTo>
                    <a:pt x="2698" y="476"/>
                  </a:lnTo>
                  <a:lnTo>
                    <a:pt x="1190" y="1746"/>
                  </a:lnTo>
                  <a:lnTo>
                    <a:pt x="317" y="3412"/>
                  </a:lnTo>
                  <a:lnTo>
                    <a:pt x="0" y="5080"/>
                  </a:lnTo>
                  <a:lnTo>
                    <a:pt x="317" y="6667"/>
                  </a:lnTo>
                  <a:lnTo>
                    <a:pt x="1111" y="8333"/>
                  </a:lnTo>
                  <a:lnTo>
                    <a:pt x="2698" y="9603"/>
                  </a:lnTo>
                  <a:lnTo>
                    <a:pt x="4921" y="10080"/>
                  </a:lnTo>
                  <a:lnTo>
                    <a:pt x="6985" y="9683"/>
                  </a:lnTo>
                  <a:lnTo>
                    <a:pt x="8652" y="8651"/>
                  </a:lnTo>
                  <a:lnTo>
                    <a:pt x="9763" y="7063"/>
                  </a:lnTo>
                  <a:lnTo>
                    <a:pt x="10081" y="5080"/>
                  </a:lnTo>
                  <a:lnTo>
                    <a:pt x="9763" y="3016"/>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3512" name="Shape 8252"/>
            <p:cNvSpPr/>
            <p:nvPr/>
          </p:nvSpPr>
          <p:spPr>
            <a:xfrm>
              <a:off x="3634517" y="7422403"/>
              <a:ext cx="26352" cy="58339"/>
            </a:xfrm>
            <a:custGeom>
              <a:avLst/>
              <a:gdLst/>
              <a:ahLst/>
              <a:cxnLst/>
              <a:rect l="0" t="0" r="0" b="0"/>
              <a:pathLst>
                <a:path w="26352" h="58339">
                  <a:moveTo>
                    <a:pt x="13255" y="0"/>
                  </a:moveTo>
                  <a:lnTo>
                    <a:pt x="10873" y="3412"/>
                  </a:lnTo>
                  <a:lnTo>
                    <a:pt x="8810" y="6111"/>
                  </a:lnTo>
                  <a:lnTo>
                    <a:pt x="4365" y="11271"/>
                  </a:lnTo>
                  <a:lnTo>
                    <a:pt x="1348" y="13652"/>
                  </a:lnTo>
                  <a:lnTo>
                    <a:pt x="396" y="14446"/>
                  </a:lnTo>
                  <a:lnTo>
                    <a:pt x="0" y="15239"/>
                  </a:lnTo>
                  <a:lnTo>
                    <a:pt x="396" y="15953"/>
                  </a:lnTo>
                  <a:lnTo>
                    <a:pt x="5635" y="15953"/>
                  </a:lnTo>
                  <a:lnTo>
                    <a:pt x="5635" y="45719"/>
                  </a:lnTo>
                  <a:lnTo>
                    <a:pt x="5872" y="49132"/>
                  </a:lnTo>
                  <a:lnTo>
                    <a:pt x="6350" y="51911"/>
                  </a:lnTo>
                  <a:lnTo>
                    <a:pt x="7222" y="54133"/>
                  </a:lnTo>
                  <a:lnTo>
                    <a:pt x="8333" y="55721"/>
                  </a:lnTo>
                  <a:lnTo>
                    <a:pt x="11191" y="57705"/>
                  </a:lnTo>
                  <a:lnTo>
                    <a:pt x="14763" y="58339"/>
                  </a:lnTo>
                  <a:lnTo>
                    <a:pt x="18096" y="57705"/>
                  </a:lnTo>
                  <a:lnTo>
                    <a:pt x="21351" y="56117"/>
                  </a:lnTo>
                  <a:lnTo>
                    <a:pt x="24128" y="53736"/>
                  </a:lnTo>
                  <a:lnTo>
                    <a:pt x="26352" y="50800"/>
                  </a:lnTo>
                  <a:lnTo>
                    <a:pt x="25002" y="49688"/>
                  </a:lnTo>
                  <a:lnTo>
                    <a:pt x="22780" y="51911"/>
                  </a:lnTo>
                  <a:lnTo>
                    <a:pt x="21113" y="52783"/>
                  </a:lnTo>
                  <a:lnTo>
                    <a:pt x="18970" y="53181"/>
                  </a:lnTo>
                  <a:lnTo>
                    <a:pt x="16906" y="52705"/>
                  </a:lnTo>
                  <a:lnTo>
                    <a:pt x="15397" y="51513"/>
                  </a:lnTo>
                  <a:lnTo>
                    <a:pt x="14127" y="47942"/>
                  </a:lnTo>
                  <a:lnTo>
                    <a:pt x="13970" y="44291"/>
                  </a:lnTo>
                  <a:lnTo>
                    <a:pt x="13970" y="15953"/>
                  </a:lnTo>
                  <a:lnTo>
                    <a:pt x="23971" y="15953"/>
                  </a:lnTo>
                  <a:lnTo>
                    <a:pt x="23971" y="12778"/>
                  </a:lnTo>
                  <a:lnTo>
                    <a:pt x="13970" y="12778"/>
                  </a:lnTo>
                  <a:lnTo>
                    <a:pt x="13970" y="126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3513" name="Shape 8253"/>
            <p:cNvSpPr/>
            <p:nvPr/>
          </p:nvSpPr>
          <p:spPr>
            <a:xfrm>
              <a:off x="3340274" y="7422403"/>
              <a:ext cx="26352" cy="58339"/>
            </a:xfrm>
            <a:custGeom>
              <a:avLst/>
              <a:gdLst/>
              <a:ahLst/>
              <a:cxnLst/>
              <a:rect l="0" t="0" r="0" b="0"/>
              <a:pathLst>
                <a:path w="26352" h="58339">
                  <a:moveTo>
                    <a:pt x="13256" y="0"/>
                  </a:moveTo>
                  <a:lnTo>
                    <a:pt x="10874" y="3412"/>
                  </a:lnTo>
                  <a:lnTo>
                    <a:pt x="8890" y="6111"/>
                  </a:lnTo>
                  <a:lnTo>
                    <a:pt x="6826" y="8572"/>
                  </a:lnTo>
                  <a:lnTo>
                    <a:pt x="4365" y="11271"/>
                  </a:lnTo>
                  <a:lnTo>
                    <a:pt x="1428" y="13652"/>
                  </a:lnTo>
                  <a:lnTo>
                    <a:pt x="396" y="14446"/>
                  </a:lnTo>
                  <a:lnTo>
                    <a:pt x="0" y="15239"/>
                  </a:lnTo>
                  <a:lnTo>
                    <a:pt x="396" y="15953"/>
                  </a:lnTo>
                  <a:lnTo>
                    <a:pt x="5634" y="15953"/>
                  </a:lnTo>
                  <a:lnTo>
                    <a:pt x="5634" y="45719"/>
                  </a:lnTo>
                  <a:lnTo>
                    <a:pt x="5873" y="49132"/>
                  </a:lnTo>
                  <a:lnTo>
                    <a:pt x="6350" y="51911"/>
                  </a:lnTo>
                  <a:lnTo>
                    <a:pt x="7222" y="54133"/>
                  </a:lnTo>
                  <a:lnTo>
                    <a:pt x="8333" y="55721"/>
                  </a:lnTo>
                  <a:lnTo>
                    <a:pt x="11271" y="57705"/>
                  </a:lnTo>
                  <a:lnTo>
                    <a:pt x="14763" y="58339"/>
                  </a:lnTo>
                  <a:lnTo>
                    <a:pt x="18177" y="57705"/>
                  </a:lnTo>
                  <a:lnTo>
                    <a:pt x="21352" y="56117"/>
                  </a:lnTo>
                  <a:lnTo>
                    <a:pt x="24129" y="53736"/>
                  </a:lnTo>
                  <a:lnTo>
                    <a:pt x="26352" y="50800"/>
                  </a:lnTo>
                  <a:lnTo>
                    <a:pt x="25082" y="49688"/>
                  </a:lnTo>
                  <a:lnTo>
                    <a:pt x="22860" y="51911"/>
                  </a:lnTo>
                  <a:lnTo>
                    <a:pt x="21193" y="52783"/>
                  </a:lnTo>
                  <a:lnTo>
                    <a:pt x="19050" y="53181"/>
                  </a:lnTo>
                  <a:lnTo>
                    <a:pt x="16907" y="52705"/>
                  </a:lnTo>
                  <a:lnTo>
                    <a:pt x="15477" y="51513"/>
                  </a:lnTo>
                  <a:lnTo>
                    <a:pt x="14604" y="49847"/>
                  </a:lnTo>
                  <a:lnTo>
                    <a:pt x="14208" y="47942"/>
                  </a:lnTo>
                  <a:lnTo>
                    <a:pt x="13970" y="44291"/>
                  </a:lnTo>
                  <a:lnTo>
                    <a:pt x="13970" y="15953"/>
                  </a:lnTo>
                  <a:lnTo>
                    <a:pt x="23971" y="15953"/>
                  </a:lnTo>
                  <a:lnTo>
                    <a:pt x="23971" y="12778"/>
                  </a:lnTo>
                  <a:lnTo>
                    <a:pt x="13970" y="12778"/>
                  </a:lnTo>
                  <a:lnTo>
                    <a:pt x="13970" y="1269"/>
                  </a:lnTo>
                  <a:lnTo>
                    <a:pt x="13890" y="317"/>
                  </a:lnTo>
                  <a:lnTo>
                    <a:pt x="13256" y="0"/>
                  </a:lnTo>
                  <a:close/>
                </a:path>
              </a:pathLst>
            </a:custGeom>
            <a:solidFill>
              <a:srgbClr val="000000"/>
            </a:solidFill>
          </p:spPr>
          <p:txBody>
            <a:bodyPr vert="horz" lIns="91440" tIns="45720" rIns="91440" bIns="45720" anchor="t"/>
            <a:lstStyle/>
            <a:p>
              <a:endParaRPr lang="en-IN"/>
            </a:p>
          </p:txBody>
        </p:sp>
        <p:sp>
          <p:nvSpPr>
            <p:cNvPr id="3514" name="Shape 8254"/>
            <p:cNvSpPr/>
            <p:nvPr/>
          </p:nvSpPr>
          <p:spPr>
            <a:xfrm>
              <a:off x="4594557" y="7434150"/>
              <a:ext cx="39528" cy="46592"/>
            </a:xfrm>
            <a:custGeom>
              <a:avLst/>
              <a:gdLst/>
              <a:ahLst/>
              <a:cxnLst/>
              <a:rect l="0" t="0" r="0" b="0"/>
              <a:pathLst>
                <a:path w="39528" h="46592">
                  <a:moveTo>
                    <a:pt x="20241" y="0"/>
                  </a:moveTo>
                  <a:lnTo>
                    <a:pt x="18018" y="3571"/>
                  </a:lnTo>
                  <a:lnTo>
                    <a:pt x="21431" y="4127"/>
                  </a:lnTo>
                  <a:lnTo>
                    <a:pt x="23812" y="5556"/>
                  </a:lnTo>
                  <a:lnTo>
                    <a:pt x="25479" y="7539"/>
                  </a:lnTo>
                  <a:lnTo>
                    <a:pt x="26511" y="9921"/>
                  </a:lnTo>
                  <a:lnTo>
                    <a:pt x="27543" y="15001"/>
                  </a:lnTo>
                  <a:lnTo>
                    <a:pt x="7143" y="15001"/>
                  </a:lnTo>
                  <a:lnTo>
                    <a:pt x="7857" y="12064"/>
                  </a:lnTo>
                  <a:lnTo>
                    <a:pt x="8731" y="9525"/>
                  </a:lnTo>
                  <a:lnTo>
                    <a:pt x="9842" y="7539"/>
                  </a:lnTo>
                  <a:lnTo>
                    <a:pt x="11192" y="6032"/>
                  </a:lnTo>
                  <a:lnTo>
                    <a:pt x="14287" y="4127"/>
                  </a:lnTo>
                  <a:lnTo>
                    <a:pt x="18018" y="3571"/>
                  </a:lnTo>
                  <a:lnTo>
                    <a:pt x="20241" y="0"/>
                  </a:lnTo>
                  <a:lnTo>
                    <a:pt x="15954" y="476"/>
                  </a:lnTo>
                  <a:lnTo>
                    <a:pt x="11429" y="2222"/>
                  </a:lnTo>
                  <a:lnTo>
                    <a:pt x="7223" y="5317"/>
                  </a:lnTo>
                  <a:lnTo>
                    <a:pt x="3572" y="9921"/>
                  </a:lnTo>
                  <a:lnTo>
                    <a:pt x="1031" y="16192"/>
                  </a:lnTo>
                  <a:lnTo>
                    <a:pt x="0" y="24367"/>
                  </a:lnTo>
                  <a:lnTo>
                    <a:pt x="397" y="29368"/>
                  </a:lnTo>
                  <a:lnTo>
                    <a:pt x="1349" y="33733"/>
                  </a:lnTo>
                  <a:lnTo>
                    <a:pt x="2937" y="37543"/>
                  </a:lnTo>
                  <a:lnTo>
                    <a:pt x="5159" y="40718"/>
                  </a:lnTo>
                  <a:lnTo>
                    <a:pt x="7857" y="43258"/>
                  </a:lnTo>
                  <a:lnTo>
                    <a:pt x="11032" y="45084"/>
                  </a:lnTo>
                  <a:lnTo>
                    <a:pt x="14604" y="46196"/>
                  </a:lnTo>
                  <a:lnTo>
                    <a:pt x="18573" y="46592"/>
                  </a:lnTo>
                  <a:lnTo>
                    <a:pt x="23495" y="45957"/>
                  </a:lnTo>
                  <a:lnTo>
                    <a:pt x="27701" y="44369"/>
                  </a:lnTo>
                  <a:lnTo>
                    <a:pt x="31193" y="42147"/>
                  </a:lnTo>
                  <a:lnTo>
                    <a:pt x="33972" y="39448"/>
                  </a:lnTo>
                  <a:lnTo>
                    <a:pt x="36195" y="36671"/>
                  </a:lnTo>
                  <a:lnTo>
                    <a:pt x="37782" y="33972"/>
                  </a:lnTo>
                  <a:lnTo>
                    <a:pt x="38893" y="31669"/>
                  </a:lnTo>
                  <a:lnTo>
                    <a:pt x="39528" y="30003"/>
                  </a:lnTo>
                  <a:lnTo>
                    <a:pt x="37941" y="29368"/>
                  </a:lnTo>
                  <a:lnTo>
                    <a:pt x="34925" y="33654"/>
                  </a:lnTo>
                  <a:lnTo>
                    <a:pt x="32702" y="35877"/>
                  </a:lnTo>
                  <a:lnTo>
                    <a:pt x="30003" y="37861"/>
                  </a:lnTo>
                  <a:lnTo>
                    <a:pt x="26591" y="39211"/>
                  </a:lnTo>
                  <a:lnTo>
                    <a:pt x="22622" y="39766"/>
                  </a:lnTo>
                  <a:lnTo>
                    <a:pt x="19287" y="39369"/>
                  </a:lnTo>
                  <a:lnTo>
                    <a:pt x="15875" y="38100"/>
                  </a:lnTo>
                  <a:lnTo>
                    <a:pt x="12700" y="35559"/>
                  </a:lnTo>
                  <a:lnTo>
                    <a:pt x="10001" y="31591"/>
                  </a:lnTo>
                  <a:lnTo>
                    <a:pt x="8889" y="28971"/>
                  </a:lnTo>
                  <a:lnTo>
                    <a:pt x="8017" y="25876"/>
                  </a:lnTo>
                  <a:lnTo>
                    <a:pt x="7302" y="22303"/>
                  </a:lnTo>
                  <a:lnTo>
                    <a:pt x="6826" y="18176"/>
                  </a:lnTo>
                  <a:lnTo>
                    <a:pt x="37703" y="18176"/>
                  </a:lnTo>
                  <a:lnTo>
                    <a:pt x="36988" y="13731"/>
                  </a:lnTo>
                  <a:lnTo>
                    <a:pt x="35877" y="9842"/>
                  </a:lnTo>
                  <a:lnTo>
                    <a:pt x="34211" y="6746"/>
                  </a:lnTo>
                  <a:lnTo>
                    <a:pt x="32067" y="4206"/>
                  </a:lnTo>
                  <a:lnTo>
                    <a:pt x="29606"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515" name="Shape 8255"/>
            <p:cNvSpPr/>
            <p:nvPr/>
          </p:nvSpPr>
          <p:spPr>
            <a:xfrm>
              <a:off x="4447078" y="7434150"/>
              <a:ext cx="23495" cy="45561"/>
            </a:xfrm>
            <a:custGeom>
              <a:avLst/>
              <a:gdLst/>
              <a:ahLst/>
              <a:cxnLst/>
              <a:rect l="0" t="0" r="0" b="0"/>
              <a:pathLst>
                <a:path w="23495" h="45561">
                  <a:moveTo>
                    <a:pt x="15716" y="0"/>
                  </a:moveTo>
                  <a:lnTo>
                    <a:pt x="397" y="5476"/>
                  </a:lnTo>
                  <a:lnTo>
                    <a:pt x="397" y="6984"/>
                  </a:lnTo>
                  <a:lnTo>
                    <a:pt x="4366" y="6587"/>
                  </a:lnTo>
                  <a:lnTo>
                    <a:pt x="5635" y="6667"/>
                  </a:lnTo>
                  <a:lnTo>
                    <a:pt x="6667" y="7381"/>
                  </a:lnTo>
                  <a:lnTo>
                    <a:pt x="7541" y="9127"/>
                  </a:lnTo>
                  <a:lnTo>
                    <a:pt x="7858" y="12541"/>
                  </a:lnTo>
                  <a:lnTo>
                    <a:pt x="7858" y="35479"/>
                  </a:lnTo>
                  <a:lnTo>
                    <a:pt x="7698" y="38734"/>
                  </a:lnTo>
                  <a:lnTo>
                    <a:pt x="7143" y="41116"/>
                  </a:lnTo>
                  <a:lnTo>
                    <a:pt x="6191" y="42623"/>
                  </a:lnTo>
                  <a:lnTo>
                    <a:pt x="4762" y="43497"/>
                  </a:lnTo>
                  <a:lnTo>
                    <a:pt x="2778" y="43893"/>
                  </a:lnTo>
                  <a:lnTo>
                    <a:pt x="0" y="44132"/>
                  </a:lnTo>
                  <a:lnTo>
                    <a:pt x="0" y="45561"/>
                  </a:lnTo>
                  <a:lnTo>
                    <a:pt x="23495" y="45561"/>
                  </a:lnTo>
                  <a:lnTo>
                    <a:pt x="23495" y="44132"/>
                  </a:lnTo>
                  <a:lnTo>
                    <a:pt x="19447" y="43497"/>
                  </a:lnTo>
                  <a:lnTo>
                    <a:pt x="17223" y="42068"/>
                  </a:lnTo>
                  <a:lnTo>
                    <a:pt x="16351" y="39528"/>
                  </a:lnTo>
                  <a:lnTo>
                    <a:pt x="16113" y="35479"/>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3516" name="Shape 8256"/>
            <p:cNvSpPr/>
            <p:nvPr/>
          </p:nvSpPr>
          <p:spPr>
            <a:xfrm>
              <a:off x="4275787" y="7434150"/>
              <a:ext cx="40163" cy="46592"/>
            </a:xfrm>
            <a:custGeom>
              <a:avLst/>
              <a:gdLst/>
              <a:ahLst/>
              <a:cxnLst/>
              <a:rect l="0" t="0" r="0" b="0"/>
              <a:pathLst>
                <a:path w="40163" h="46592">
                  <a:moveTo>
                    <a:pt x="18018" y="0"/>
                  </a:moveTo>
                  <a:lnTo>
                    <a:pt x="12858" y="554"/>
                  </a:lnTo>
                  <a:lnTo>
                    <a:pt x="8731" y="1983"/>
                  </a:lnTo>
                  <a:lnTo>
                    <a:pt x="5636" y="4047"/>
                  </a:lnTo>
                  <a:lnTo>
                    <a:pt x="3571" y="6428"/>
                  </a:lnTo>
                  <a:lnTo>
                    <a:pt x="2301" y="8809"/>
                  </a:lnTo>
                  <a:lnTo>
                    <a:pt x="1904" y="11032"/>
                  </a:lnTo>
                  <a:lnTo>
                    <a:pt x="2857" y="13811"/>
                  </a:lnTo>
                  <a:lnTo>
                    <a:pt x="4207" y="14922"/>
                  </a:lnTo>
                  <a:lnTo>
                    <a:pt x="6191" y="15398"/>
                  </a:lnTo>
                  <a:lnTo>
                    <a:pt x="7937" y="15001"/>
                  </a:lnTo>
                  <a:lnTo>
                    <a:pt x="9366" y="13969"/>
                  </a:lnTo>
                  <a:lnTo>
                    <a:pt x="10318" y="12619"/>
                  </a:lnTo>
                  <a:lnTo>
                    <a:pt x="10636" y="11112"/>
                  </a:lnTo>
                  <a:lnTo>
                    <a:pt x="10398" y="9366"/>
                  </a:lnTo>
                  <a:lnTo>
                    <a:pt x="10159" y="7222"/>
                  </a:lnTo>
                  <a:lnTo>
                    <a:pt x="10714" y="5238"/>
                  </a:lnTo>
                  <a:lnTo>
                    <a:pt x="12382" y="3729"/>
                  </a:lnTo>
                  <a:lnTo>
                    <a:pt x="14683" y="2698"/>
                  </a:lnTo>
                  <a:lnTo>
                    <a:pt x="17145" y="2381"/>
                  </a:lnTo>
                  <a:lnTo>
                    <a:pt x="19684" y="2698"/>
                  </a:lnTo>
                  <a:lnTo>
                    <a:pt x="22145" y="3809"/>
                  </a:lnTo>
                  <a:lnTo>
                    <a:pt x="24051" y="6350"/>
                  </a:lnTo>
                  <a:lnTo>
                    <a:pt x="24765" y="10636"/>
                  </a:lnTo>
                  <a:lnTo>
                    <a:pt x="24765" y="16668"/>
                  </a:lnTo>
                  <a:lnTo>
                    <a:pt x="24024" y="16960"/>
                  </a:lnTo>
                  <a:lnTo>
                    <a:pt x="24765" y="19050"/>
                  </a:lnTo>
                  <a:lnTo>
                    <a:pt x="24765" y="33416"/>
                  </a:lnTo>
                  <a:lnTo>
                    <a:pt x="24208" y="36749"/>
                  </a:lnTo>
                  <a:lnTo>
                    <a:pt x="23177" y="37941"/>
                  </a:lnTo>
                  <a:lnTo>
                    <a:pt x="21431" y="39052"/>
                  </a:lnTo>
                  <a:lnTo>
                    <a:pt x="18812" y="40083"/>
                  </a:lnTo>
                  <a:lnTo>
                    <a:pt x="15240" y="40877"/>
                  </a:lnTo>
                  <a:lnTo>
                    <a:pt x="12700" y="40322"/>
                  </a:lnTo>
                  <a:lnTo>
                    <a:pt x="10636" y="38734"/>
                  </a:lnTo>
                  <a:lnTo>
                    <a:pt x="9287" y="36273"/>
                  </a:lnTo>
                  <a:lnTo>
                    <a:pt x="8731" y="33098"/>
                  </a:lnTo>
                  <a:lnTo>
                    <a:pt x="8731" y="32939"/>
                  </a:lnTo>
                  <a:lnTo>
                    <a:pt x="8890" y="31114"/>
                  </a:lnTo>
                  <a:lnTo>
                    <a:pt x="9604" y="28971"/>
                  </a:lnTo>
                  <a:lnTo>
                    <a:pt x="11192" y="26589"/>
                  </a:lnTo>
                  <a:lnTo>
                    <a:pt x="13970" y="24129"/>
                  </a:lnTo>
                  <a:lnTo>
                    <a:pt x="15954" y="22859"/>
                  </a:lnTo>
                  <a:lnTo>
                    <a:pt x="18415" y="21589"/>
                  </a:lnTo>
                  <a:lnTo>
                    <a:pt x="24765" y="19050"/>
                  </a:lnTo>
                  <a:lnTo>
                    <a:pt x="24024" y="16960"/>
                  </a:lnTo>
                  <a:lnTo>
                    <a:pt x="17303" y="19604"/>
                  </a:lnTo>
                  <a:lnTo>
                    <a:pt x="11192" y="22383"/>
                  </a:lnTo>
                  <a:lnTo>
                    <a:pt x="6350" y="25161"/>
                  </a:lnTo>
                  <a:lnTo>
                    <a:pt x="2857" y="28177"/>
                  </a:lnTo>
                  <a:lnTo>
                    <a:pt x="713" y="31828"/>
                  </a:lnTo>
                  <a:lnTo>
                    <a:pt x="0" y="36273"/>
                  </a:lnTo>
                  <a:lnTo>
                    <a:pt x="952" y="40639"/>
                  </a:lnTo>
                  <a:lnTo>
                    <a:pt x="3254" y="43893"/>
                  </a:lnTo>
                  <a:lnTo>
                    <a:pt x="6667" y="45957"/>
                  </a:lnTo>
                  <a:lnTo>
                    <a:pt x="10557" y="46592"/>
                  </a:lnTo>
                  <a:lnTo>
                    <a:pt x="14604" y="45957"/>
                  </a:lnTo>
                  <a:lnTo>
                    <a:pt x="18415" y="44211"/>
                  </a:lnTo>
                  <a:lnTo>
                    <a:pt x="24923" y="39369"/>
                  </a:lnTo>
                  <a:lnTo>
                    <a:pt x="25400" y="42306"/>
                  </a:lnTo>
                  <a:lnTo>
                    <a:pt x="26352" y="44369"/>
                  </a:lnTo>
                  <a:lnTo>
                    <a:pt x="27622" y="45719"/>
                  </a:lnTo>
                  <a:lnTo>
                    <a:pt x="28971" y="46354"/>
                  </a:lnTo>
                  <a:lnTo>
                    <a:pt x="31352" y="46592"/>
                  </a:lnTo>
                  <a:lnTo>
                    <a:pt x="32782" y="46433"/>
                  </a:lnTo>
                  <a:lnTo>
                    <a:pt x="34766" y="45878"/>
                  </a:lnTo>
                  <a:lnTo>
                    <a:pt x="37226" y="44450"/>
                  </a:lnTo>
                  <a:lnTo>
                    <a:pt x="40163" y="41592"/>
                  </a:lnTo>
                  <a:lnTo>
                    <a:pt x="40163" y="39052"/>
                  </a:lnTo>
                  <a:lnTo>
                    <a:pt x="38338" y="40322"/>
                  </a:lnTo>
                  <a:lnTo>
                    <a:pt x="35718" y="40957"/>
                  </a:lnTo>
                  <a:lnTo>
                    <a:pt x="33972" y="40401"/>
                  </a:lnTo>
                  <a:lnTo>
                    <a:pt x="33178" y="39131"/>
                  </a:lnTo>
                  <a:lnTo>
                    <a:pt x="32782" y="35162"/>
                  </a:lnTo>
                  <a:lnTo>
                    <a:pt x="32782" y="15875"/>
                  </a:lnTo>
                  <a:lnTo>
                    <a:pt x="32226" y="9127"/>
                  </a:lnTo>
                  <a:lnTo>
                    <a:pt x="30956" y="5714"/>
                  </a:lnTo>
                  <a:lnTo>
                    <a:pt x="28416" y="2777"/>
                  </a:lnTo>
                  <a:lnTo>
                    <a:pt x="26589"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3517" name="Shape 8257"/>
            <p:cNvSpPr/>
            <p:nvPr/>
          </p:nvSpPr>
          <p:spPr>
            <a:xfrm>
              <a:off x="4246021" y="7434150"/>
              <a:ext cx="23416" cy="45561"/>
            </a:xfrm>
            <a:custGeom>
              <a:avLst/>
              <a:gdLst/>
              <a:ahLst/>
              <a:cxnLst/>
              <a:rect l="0" t="0" r="0" b="0"/>
              <a:pathLst>
                <a:path w="23416" h="45561">
                  <a:moveTo>
                    <a:pt x="15717" y="0"/>
                  </a:moveTo>
                  <a:lnTo>
                    <a:pt x="397" y="5476"/>
                  </a:lnTo>
                  <a:lnTo>
                    <a:pt x="397" y="6984"/>
                  </a:lnTo>
                  <a:lnTo>
                    <a:pt x="4366" y="6587"/>
                  </a:lnTo>
                  <a:lnTo>
                    <a:pt x="5556" y="6667"/>
                  </a:lnTo>
                  <a:lnTo>
                    <a:pt x="6667" y="7381"/>
                  </a:lnTo>
                  <a:lnTo>
                    <a:pt x="7461" y="9127"/>
                  </a:lnTo>
                  <a:lnTo>
                    <a:pt x="7780" y="12541"/>
                  </a:lnTo>
                  <a:lnTo>
                    <a:pt x="7780" y="35479"/>
                  </a:lnTo>
                  <a:lnTo>
                    <a:pt x="7621" y="38734"/>
                  </a:lnTo>
                  <a:lnTo>
                    <a:pt x="7065" y="41116"/>
                  </a:lnTo>
                  <a:lnTo>
                    <a:pt x="6192" y="42623"/>
                  </a:lnTo>
                  <a:lnTo>
                    <a:pt x="4762" y="43497"/>
                  </a:lnTo>
                  <a:lnTo>
                    <a:pt x="2699" y="43893"/>
                  </a:lnTo>
                  <a:lnTo>
                    <a:pt x="0" y="44132"/>
                  </a:lnTo>
                  <a:lnTo>
                    <a:pt x="0" y="45561"/>
                  </a:lnTo>
                  <a:lnTo>
                    <a:pt x="23416" y="45561"/>
                  </a:lnTo>
                  <a:lnTo>
                    <a:pt x="23416" y="44132"/>
                  </a:lnTo>
                  <a:lnTo>
                    <a:pt x="19447" y="43497"/>
                  </a:lnTo>
                  <a:lnTo>
                    <a:pt x="17225" y="42068"/>
                  </a:lnTo>
                  <a:lnTo>
                    <a:pt x="16272" y="39528"/>
                  </a:lnTo>
                  <a:lnTo>
                    <a:pt x="16113" y="35479"/>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3518" name="Shape 8258"/>
            <p:cNvSpPr/>
            <p:nvPr/>
          </p:nvSpPr>
          <p:spPr>
            <a:xfrm>
              <a:off x="4158708" y="7434150"/>
              <a:ext cx="39530" cy="46592"/>
            </a:xfrm>
            <a:custGeom>
              <a:avLst/>
              <a:gdLst/>
              <a:ahLst/>
              <a:cxnLst/>
              <a:rect l="0" t="0" r="0" b="0"/>
              <a:pathLst>
                <a:path w="39530" h="46592">
                  <a:moveTo>
                    <a:pt x="20241" y="0"/>
                  </a:moveTo>
                  <a:lnTo>
                    <a:pt x="18019" y="3571"/>
                  </a:lnTo>
                  <a:lnTo>
                    <a:pt x="21431" y="4127"/>
                  </a:lnTo>
                  <a:lnTo>
                    <a:pt x="23812" y="5556"/>
                  </a:lnTo>
                  <a:lnTo>
                    <a:pt x="25480" y="7539"/>
                  </a:lnTo>
                  <a:lnTo>
                    <a:pt x="26511" y="9921"/>
                  </a:lnTo>
                  <a:lnTo>
                    <a:pt x="27544" y="15001"/>
                  </a:lnTo>
                  <a:lnTo>
                    <a:pt x="7143" y="15001"/>
                  </a:lnTo>
                  <a:lnTo>
                    <a:pt x="7858" y="12064"/>
                  </a:lnTo>
                  <a:lnTo>
                    <a:pt x="8731" y="9525"/>
                  </a:lnTo>
                  <a:lnTo>
                    <a:pt x="9842" y="7539"/>
                  </a:lnTo>
                  <a:lnTo>
                    <a:pt x="11192" y="6032"/>
                  </a:lnTo>
                  <a:lnTo>
                    <a:pt x="14287" y="4127"/>
                  </a:lnTo>
                  <a:lnTo>
                    <a:pt x="18019" y="3571"/>
                  </a:lnTo>
                  <a:lnTo>
                    <a:pt x="20241" y="0"/>
                  </a:lnTo>
                  <a:lnTo>
                    <a:pt x="15955" y="476"/>
                  </a:lnTo>
                  <a:lnTo>
                    <a:pt x="11430" y="2222"/>
                  </a:lnTo>
                  <a:lnTo>
                    <a:pt x="7143" y="5317"/>
                  </a:lnTo>
                  <a:lnTo>
                    <a:pt x="3492" y="9921"/>
                  </a:lnTo>
                  <a:lnTo>
                    <a:pt x="1032" y="16192"/>
                  </a:lnTo>
                  <a:lnTo>
                    <a:pt x="0" y="24367"/>
                  </a:lnTo>
                  <a:lnTo>
                    <a:pt x="397" y="29368"/>
                  </a:lnTo>
                  <a:lnTo>
                    <a:pt x="1350" y="33733"/>
                  </a:lnTo>
                  <a:lnTo>
                    <a:pt x="2858" y="37543"/>
                  </a:lnTo>
                  <a:lnTo>
                    <a:pt x="5080" y="40718"/>
                  </a:lnTo>
                  <a:lnTo>
                    <a:pt x="7780" y="43258"/>
                  </a:lnTo>
                  <a:lnTo>
                    <a:pt x="10955" y="45084"/>
                  </a:lnTo>
                  <a:lnTo>
                    <a:pt x="14526" y="46196"/>
                  </a:lnTo>
                  <a:lnTo>
                    <a:pt x="18494" y="46592"/>
                  </a:lnTo>
                  <a:lnTo>
                    <a:pt x="23496" y="45957"/>
                  </a:lnTo>
                  <a:lnTo>
                    <a:pt x="27702" y="44369"/>
                  </a:lnTo>
                  <a:lnTo>
                    <a:pt x="31194" y="42147"/>
                  </a:lnTo>
                  <a:lnTo>
                    <a:pt x="33973" y="39448"/>
                  </a:lnTo>
                  <a:lnTo>
                    <a:pt x="36196" y="36671"/>
                  </a:lnTo>
                  <a:lnTo>
                    <a:pt x="37783" y="33972"/>
                  </a:lnTo>
                  <a:lnTo>
                    <a:pt x="38893" y="31669"/>
                  </a:lnTo>
                  <a:lnTo>
                    <a:pt x="39530" y="30003"/>
                  </a:lnTo>
                  <a:lnTo>
                    <a:pt x="37942" y="29368"/>
                  </a:lnTo>
                  <a:lnTo>
                    <a:pt x="34925" y="33654"/>
                  </a:lnTo>
                  <a:lnTo>
                    <a:pt x="32703" y="35877"/>
                  </a:lnTo>
                  <a:lnTo>
                    <a:pt x="30005" y="37861"/>
                  </a:lnTo>
                  <a:lnTo>
                    <a:pt x="26591" y="39211"/>
                  </a:lnTo>
                  <a:lnTo>
                    <a:pt x="22622" y="39766"/>
                  </a:lnTo>
                  <a:lnTo>
                    <a:pt x="19210" y="39369"/>
                  </a:lnTo>
                  <a:lnTo>
                    <a:pt x="15875" y="38100"/>
                  </a:lnTo>
                  <a:lnTo>
                    <a:pt x="12700" y="35559"/>
                  </a:lnTo>
                  <a:lnTo>
                    <a:pt x="10002" y="31591"/>
                  </a:lnTo>
                  <a:lnTo>
                    <a:pt x="8891" y="28971"/>
                  </a:lnTo>
                  <a:lnTo>
                    <a:pt x="7937" y="25876"/>
                  </a:lnTo>
                  <a:lnTo>
                    <a:pt x="7303" y="22303"/>
                  </a:lnTo>
                  <a:lnTo>
                    <a:pt x="6827" y="18176"/>
                  </a:lnTo>
                  <a:lnTo>
                    <a:pt x="37624" y="18176"/>
                  </a:lnTo>
                  <a:lnTo>
                    <a:pt x="36989" y="13731"/>
                  </a:lnTo>
                  <a:lnTo>
                    <a:pt x="35798" y="9842"/>
                  </a:lnTo>
                  <a:lnTo>
                    <a:pt x="34131" y="6746"/>
                  </a:lnTo>
                  <a:lnTo>
                    <a:pt x="32067" y="4206"/>
                  </a:lnTo>
                  <a:lnTo>
                    <a:pt x="29528" y="2301"/>
                  </a:lnTo>
                  <a:lnTo>
                    <a:pt x="26750" y="1031"/>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3519" name="Shape 8259"/>
            <p:cNvSpPr/>
            <p:nvPr/>
          </p:nvSpPr>
          <p:spPr>
            <a:xfrm>
              <a:off x="4026946" y="7434150"/>
              <a:ext cx="39530" cy="46592"/>
            </a:xfrm>
            <a:custGeom>
              <a:avLst/>
              <a:gdLst/>
              <a:ahLst/>
              <a:cxnLst/>
              <a:rect l="0" t="0" r="0" b="0"/>
              <a:pathLst>
                <a:path w="39530" h="46592">
                  <a:moveTo>
                    <a:pt x="20241" y="0"/>
                  </a:moveTo>
                  <a:lnTo>
                    <a:pt x="18019" y="3571"/>
                  </a:lnTo>
                  <a:lnTo>
                    <a:pt x="21431" y="4127"/>
                  </a:lnTo>
                  <a:lnTo>
                    <a:pt x="23812" y="5556"/>
                  </a:lnTo>
                  <a:lnTo>
                    <a:pt x="25480" y="7539"/>
                  </a:lnTo>
                  <a:lnTo>
                    <a:pt x="26511" y="9921"/>
                  </a:lnTo>
                  <a:lnTo>
                    <a:pt x="27544" y="15001"/>
                  </a:lnTo>
                  <a:lnTo>
                    <a:pt x="7143" y="15001"/>
                  </a:lnTo>
                  <a:lnTo>
                    <a:pt x="7858" y="12064"/>
                  </a:lnTo>
                  <a:lnTo>
                    <a:pt x="8731" y="9525"/>
                  </a:lnTo>
                  <a:lnTo>
                    <a:pt x="9842" y="7539"/>
                  </a:lnTo>
                  <a:lnTo>
                    <a:pt x="11192" y="6032"/>
                  </a:lnTo>
                  <a:lnTo>
                    <a:pt x="14287" y="4127"/>
                  </a:lnTo>
                  <a:lnTo>
                    <a:pt x="18019" y="3571"/>
                  </a:lnTo>
                  <a:lnTo>
                    <a:pt x="20241" y="0"/>
                  </a:lnTo>
                  <a:lnTo>
                    <a:pt x="15955" y="476"/>
                  </a:lnTo>
                  <a:lnTo>
                    <a:pt x="11430" y="2222"/>
                  </a:lnTo>
                  <a:lnTo>
                    <a:pt x="7143" y="5317"/>
                  </a:lnTo>
                  <a:lnTo>
                    <a:pt x="3572" y="9921"/>
                  </a:lnTo>
                  <a:lnTo>
                    <a:pt x="1032" y="16192"/>
                  </a:lnTo>
                  <a:lnTo>
                    <a:pt x="0" y="24367"/>
                  </a:lnTo>
                  <a:lnTo>
                    <a:pt x="397" y="29368"/>
                  </a:lnTo>
                  <a:lnTo>
                    <a:pt x="1350" y="33733"/>
                  </a:lnTo>
                  <a:lnTo>
                    <a:pt x="2937" y="37543"/>
                  </a:lnTo>
                  <a:lnTo>
                    <a:pt x="5160" y="40718"/>
                  </a:lnTo>
                  <a:lnTo>
                    <a:pt x="7858" y="43258"/>
                  </a:lnTo>
                  <a:lnTo>
                    <a:pt x="11033" y="45084"/>
                  </a:lnTo>
                  <a:lnTo>
                    <a:pt x="14605" y="46196"/>
                  </a:lnTo>
                  <a:lnTo>
                    <a:pt x="18574" y="46592"/>
                  </a:lnTo>
                  <a:lnTo>
                    <a:pt x="23496" y="45957"/>
                  </a:lnTo>
                  <a:lnTo>
                    <a:pt x="27702" y="44369"/>
                  </a:lnTo>
                  <a:lnTo>
                    <a:pt x="31194" y="42147"/>
                  </a:lnTo>
                  <a:lnTo>
                    <a:pt x="33973" y="39448"/>
                  </a:lnTo>
                  <a:lnTo>
                    <a:pt x="36196" y="36671"/>
                  </a:lnTo>
                  <a:lnTo>
                    <a:pt x="37783" y="33972"/>
                  </a:lnTo>
                  <a:lnTo>
                    <a:pt x="38893" y="31669"/>
                  </a:lnTo>
                  <a:lnTo>
                    <a:pt x="39530" y="30003"/>
                  </a:lnTo>
                  <a:lnTo>
                    <a:pt x="37942" y="29368"/>
                  </a:lnTo>
                  <a:lnTo>
                    <a:pt x="34925" y="33654"/>
                  </a:lnTo>
                  <a:lnTo>
                    <a:pt x="32703" y="35877"/>
                  </a:lnTo>
                  <a:lnTo>
                    <a:pt x="30005" y="37861"/>
                  </a:lnTo>
                  <a:lnTo>
                    <a:pt x="26591" y="39211"/>
                  </a:lnTo>
                  <a:lnTo>
                    <a:pt x="22622" y="39766"/>
                  </a:lnTo>
                  <a:lnTo>
                    <a:pt x="19288" y="39369"/>
                  </a:lnTo>
                  <a:lnTo>
                    <a:pt x="15875" y="38100"/>
                  </a:lnTo>
                  <a:lnTo>
                    <a:pt x="12700" y="35559"/>
                  </a:lnTo>
                  <a:lnTo>
                    <a:pt x="10002" y="31591"/>
                  </a:lnTo>
                  <a:lnTo>
                    <a:pt x="8891" y="28971"/>
                  </a:lnTo>
                  <a:lnTo>
                    <a:pt x="8017" y="25876"/>
                  </a:lnTo>
                  <a:lnTo>
                    <a:pt x="7303" y="22303"/>
                  </a:lnTo>
                  <a:lnTo>
                    <a:pt x="6827" y="18176"/>
                  </a:lnTo>
                  <a:lnTo>
                    <a:pt x="37703" y="18176"/>
                  </a:lnTo>
                  <a:lnTo>
                    <a:pt x="36989" y="13731"/>
                  </a:lnTo>
                  <a:lnTo>
                    <a:pt x="35878" y="9842"/>
                  </a:lnTo>
                  <a:lnTo>
                    <a:pt x="34211" y="6746"/>
                  </a:lnTo>
                  <a:lnTo>
                    <a:pt x="32067" y="4206"/>
                  </a:lnTo>
                  <a:lnTo>
                    <a:pt x="29528" y="2301"/>
                  </a:lnTo>
                  <a:lnTo>
                    <a:pt x="26750" y="1031"/>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3520" name="Shape 8260"/>
            <p:cNvSpPr/>
            <p:nvPr/>
          </p:nvSpPr>
          <p:spPr>
            <a:xfrm>
              <a:off x="3832875" y="7434150"/>
              <a:ext cx="23495" cy="45561"/>
            </a:xfrm>
            <a:custGeom>
              <a:avLst/>
              <a:gdLst/>
              <a:ahLst/>
              <a:cxnLst/>
              <a:rect l="0" t="0" r="0" b="0"/>
              <a:pathLst>
                <a:path w="23495" h="45561">
                  <a:moveTo>
                    <a:pt x="15795" y="0"/>
                  </a:moveTo>
                  <a:lnTo>
                    <a:pt x="396" y="5476"/>
                  </a:lnTo>
                  <a:lnTo>
                    <a:pt x="396" y="6984"/>
                  </a:lnTo>
                  <a:lnTo>
                    <a:pt x="4364" y="6587"/>
                  </a:lnTo>
                  <a:lnTo>
                    <a:pt x="5636" y="6667"/>
                  </a:lnTo>
                  <a:lnTo>
                    <a:pt x="6746" y="7381"/>
                  </a:lnTo>
                  <a:lnTo>
                    <a:pt x="7539" y="9127"/>
                  </a:lnTo>
                  <a:lnTo>
                    <a:pt x="7857" y="12541"/>
                  </a:lnTo>
                  <a:lnTo>
                    <a:pt x="7857" y="35479"/>
                  </a:lnTo>
                  <a:lnTo>
                    <a:pt x="7699" y="38734"/>
                  </a:lnTo>
                  <a:lnTo>
                    <a:pt x="7143" y="41116"/>
                  </a:lnTo>
                  <a:lnTo>
                    <a:pt x="6191" y="42623"/>
                  </a:lnTo>
                  <a:lnTo>
                    <a:pt x="4762" y="43497"/>
                  </a:lnTo>
                  <a:lnTo>
                    <a:pt x="2777" y="43893"/>
                  </a:lnTo>
                  <a:lnTo>
                    <a:pt x="0" y="44132"/>
                  </a:lnTo>
                  <a:lnTo>
                    <a:pt x="0" y="45561"/>
                  </a:lnTo>
                  <a:lnTo>
                    <a:pt x="23495" y="45561"/>
                  </a:lnTo>
                  <a:lnTo>
                    <a:pt x="23495" y="44132"/>
                  </a:lnTo>
                  <a:lnTo>
                    <a:pt x="19446" y="43497"/>
                  </a:lnTo>
                  <a:lnTo>
                    <a:pt x="18176" y="42862"/>
                  </a:lnTo>
                  <a:lnTo>
                    <a:pt x="17303" y="42068"/>
                  </a:lnTo>
                  <a:lnTo>
                    <a:pt x="16351" y="39528"/>
                  </a:lnTo>
                  <a:lnTo>
                    <a:pt x="16192" y="35479"/>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3521" name="Shape 8261"/>
            <p:cNvSpPr/>
            <p:nvPr/>
          </p:nvSpPr>
          <p:spPr>
            <a:xfrm>
              <a:off x="3757945" y="7434150"/>
              <a:ext cx="43656" cy="46592"/>
            </a:xfrm>
            <a:custGeom>
              <a:avLst/>
              <a:gdLst/>
              <a:ahLst/>
              <a:cxnLst/>
              <a:rect l="0" t="0" r="0" b="0"/>
              <a:pathLst>
                <a:path w="43656" h="46592">
                  <a:moveTo>
                    <a:pt x="21351" y="0"/>
                  </a:moveTo>
                  <a:lnTo>
                    <a:pt x="20557" y="2777"/>
                  </a:lnTo>
                  <a:lnTo>
                    <a:pt x="24843" y="3651"/>
                  </a:lnTo>
                  <a:lnTo>
                    <a:pt x="28337" y="6032"/>
                  </a:lnTo>
                  <a:lnTo>
                    <a:pt x="31114" y="9762"/>
                  </a:lnTo>
                  <a:lnTo>
                    <a:pt x="33099" y="14446"/>
                  </a:lnTo>
                  <a:lnTo>
                    <a:pt x="34368" y="19922"/>
                  </a:lnTo>
                  <a:lnTo>
                    <a:pt x="34766" y="25876"/>
                  </a:lnTo>
                  <a:lnTo>
                    <a:pt x="34211" y="32146"/>
                  </a:lnTo>
                  <a:lnTo>
                    <a:pt x="32781" y="36829"/>
                  </a:lnTo>
                  <a:lnTo>
                    <a:pt x="30797" y="40163"/>
                  </a:lnTo>
                  <a:lnTo>
                    <a:pt x="28337" y="42306"/>
                  </a:lnTo>
                  <a:lnTo>
                    <a:pt x="25637" y="43497"/>
                  </a:lnTo>
                  <a:lnTo>
                    <a:pt x="23018" y="43814"/>
                  </a:lnTo>
                  <a:lnTo>
                    <a:pt x="19050" y="43021"/>
                  </a:lnTo>
                  <a:lnTo>
                    <a:pt x="15794" y="40877"/>
                  </a:lnTo>
                  <a:lnTo>
                    <a:pt x="13334" y="37623"/>
                  </a:lnTo>
                  <a:lnTo>
                    <a:pt x="11509" y="33733"/>
                  </a:lnTo>
                  <a:lnTo>
                    <a:pt x="10238" y="29527"/>
                  </a:lnTo>
                  <a:lnTo>
                    <a:pt x="9444" y="25319"/>
                  </a:lnTo>
                  <a:lnTo>
                    <a:pt x="9048" y="21431"/>
                  </a:lnTo>
                  <a:lnTo>
                    <a:pt x="8889" y="18256"/>
                  </a:lnTo>
                  <a:lnTo>
                    <a:pt x="9128" y="14604"/>
                  </a:lnTo>
                  <a:lnTo>
                    <a:pt x="9842" y="11508"/>
                  </a:lnTo>
                  <a:lnTo>
                    <a:pt x="10874" y="8809"/>
                  </a:lnTo>
                  <a:lnTo>
                    <a:pt x="12382" y="6667"/>
                  </a:lnTo>
                  <a:lnTo>
                    <a:pt x="14128" y="4921"/>
                  </a:lnTo>
                  <a:lnTo>
                    <a:pt x="16112" y="3729"/>
                  </a:lnTo>
                  <a:lnTo>
                    <a:pt x="18256" y="3016"/>
                  </a:lnTo>
                  <a:lnTo>
                    <a:pt x="20557" y="2777"/>
                  </a:lnTo>
                  <a:lnTo>
                    <a:pt x="21351" y="0"/>
                  </a:lnTo>
                  <a:lnTo>
                    <a:pt x="15161" y="872"/>
                  </a:lnTo>
                  <a:lnTo>
                    <a:pt x="9922" y="3333"/>
                  </a:lnTo>
                  <a:lnTo>
                    <a:pt x="5714" y="6984"/>
                  </a:lnTo>
                  <a:lnTo>
                    <a:pt x="2539" y="11667"/>
                  </a:lnTo>
                  <a:lnTo>
                    <a:pt x="634" y="17064"/>
                  </a:lnTo>
                  <a:lnTo>
                    <a:pt x="0" y="23018"/>
                  </a:lnTo>
                  <a:lnTo>
                    <a:pt x="713" y="29368"/>
                  </a:lnTo>
                  <a:lnTo>
                    <a:pt x="2778" y="35003"/>
                  </a:lnTo>
                  <a:lnTo>
                    <a:pt x="6032" y="39766"/>
                  </a:lnTo>
                  <a:lnTo>
                    <a:pt x="10398" y="43417"/>
                  </a:lnTo>
                  <a:lnTo>
                    <a:pt x="15637" y="45719"/>
                  </a:lnTo>
                  <a:lnTo>
                    <a:pt x="21668" y="46592"/>
                  </a:lnTo>
                  <a:lnTo>
                    <a:pt x="28494" y="45481"/>
                  </a:lnTo>
                  <a:lnTo>
                    <a:pt x="34051" y="42623"/>
                  </a:lnTo>
                  <a:lnTo>
                    <a:pt x="38258" y="38417"/>
                  </a:lnTo>
                  <a:lnTo>
                    <a:pt x="41275" y="33496"/>
                  </a:lnTo>
                  <a:lnTo>
                    <a:pt x="43100" y="28098"/>
                  </a:lnTo>
                  <a:lnTo>
                    <a:pt x="43656" y="23018"/>
                  </a:lnTo>
                  <a:lnTo>
                    <a:pt x="43179" y="17858"/>
                  </a:lnTo>
                  <a:lnTo>
                    <a:pt x="41988" y="13334"/>
                  </a:lnTo>
                  <a:lnTo>
                    <a:pt x="40084" y="9366"/>
                  </a:lnTo>
                  <a:lnTo>
                    <a:pt x="37386" y="6111"/>
                  </a:lnTo>
                  <a:lnTo>
                    <a:pt x="34131" y="3492"/>
                  </a:lnTo>
                  <a:lnTo>
                    <a:pt x="30321"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3522" name="Shape 8262"/>
            <p:cNvSpPr/>
            <p:nvPr/>
          </p:nvSpPr>
          <p:spPr>
            <a:xfrm>
              <a:off x="3664600" y="7434150"/>
              <a:ext cx="40163" cy="46592"/>
            </a:xfrm>
            <a:custGeom>
              <a:avLst/>
              <a:gdLst/>
              <a:ahLst/>
              <a:cxnLst/>
              <a:rect l="0" t="0" r="0" b="0"/>
              <a:pathLst>
                <a:path w="40163" h="46592">
                  <a:moveTo>
                    <a:pt x="18018" y="0"/>
                  </a:moveTo>
                  <a:lnTo>
                    <a:pt x="12858" y="554"/>
                  </a:lnTo>
                  <a:lnTo>
                    <a:pt x="8731" y="1983"/>
                  </a:lnTo>
                  <a:lnTo>
                    <a:pt x="5636" y="4047"/>
                  </a:lnTo>
                  <a:lnTo>
                    <a:pt x="3492" y="6428"/>
                  </a:lnTo>
                  <a:lnTo>
                    <a:pt x="2301" y="8809"/>
                  </a:lnTo>
                  <a:lnTo>
                    <a:pt x="1904" y="11032"/>
                  </a:lnTo>
                  <a:lnTo>
                    <a:pt x="2857" y="13811"/>
                  </a:lnTo>
                  <a:lnTo>
                    <a:pt x="4207" y="14922"/>
                  </a:lnTo>
                  <a:lnTo>
                    <a:pt x="6112" y="15398"/>
                  </a:lnTo>
                  <a:lnTo>
                    <a:pt x="7937" y="15001"/>
                  </a:lnTo>
                  <a:lnTo>
                    <a:pt x="9366" y="13969"/>
                  </a:lnTo>
                  <a:lnTo>
                    <a:pt x="10318" y="12619"/>
                  </a:lnTo>
                  <a:lnTo>
                    <a:pt x="10636" y="11112"/>
                  </a:lnTo>
                  <a:lnTo>
                    <a:pt x="10398" y="9366"/>
                  </a:lnTo>
                  <a:lnTo>
                    <a:pt x="10081" y="7222"/>
                  </a:lnTo>
                  <a:lnTo>
                    <a:pt x="10714" y="5238"/>
                  </a:lnTo>
                  <a:lnTo>
                    <a:pt x="12382" y="3729"/>
                  </a:lnTo>
                  <a:lnTo>
                    <a:pt x="14683" y="2698"/>
                  </a:lnTo>
                  <a:lnTo>
                    <a:pt x="17145" y="2381"/>
                  </a:lnTo>
                  <a:lnTo>
                    <a:pt x="19606" y="2698"/>
                  </a:lnTo>
                  <a:lnTo>
                    <a:pt x="22066" y="3809"/>
                  </a:lnTo>
                  <a:lnTo>
                    <a:pt x="23971" y="6350"/>
                  </a:lnTo>
                  <a:lnTo>
                    <a:pt x="24765" y="10636"/>
                  </a:lnTo>
                  <a:lnTo>
                    <a:pt x="24765" y="16668"/>
                  </a:lnTo>
                  <a:lnTo>
                    <a:pt x="24024" y="16960"/>
                  </a:lnTo>
                  <a:lnTo>
                    <a:pt x="24765" y="19050"/>
                  </a:lnTo>
                  <a:lnTo>
                    <a:pt x="24765" y="33416"/>
                  </a:lnTo>
                  <a:lnTo>
                    <a:pt x="24208" y="36749"/>
                  </a:lnTo>
                  <a:lnTo>
                    <a:pt x="23177" y="37941"/>
                  </a:lnTo>
                  <a:lnTo>
                    <a:pt x="21431" y="39052"/>
                  </a:lnTo>
                  <a:lnTo>
                    <a:pt x="18812" y="40083"/>
                  </a:lnTo>
                  <a:lnTo>
                    <a:pt x="15240" y="40877"/>
                  </a:lnTo>
                  <a:lnTo>
                    <a:pt x="12700" y="40322"/>
                  </a:lnTo>
                  <a:lnTo>
                    <a:pt x="10636" y="38734"/>
                  </a:lnTo>
                  <a:lnTo>
                    <a:pt x="9287" y="36273"/>
                  </a:lnTo>
                  <a:lnTo>
                    <a:pt x="8731" y="33098"/>
                  </a:lnTo>
                  <a:lnTo>
                    <a:pt x="8731" y="32939"/>
                  </a:lnTo>
                  <a:lnTo>
                    <a:pt x="8890" y="31114"/>
                  </a:lnTo>
                  <a:lnTo>
                    <a:pt x="9604" y="28971"/>
                  </a:lnTo>
                  <a:lnTo>
                    <a:pt x="11112" y="26589"/>
                  </a:lnTo>
                  <a:lnTo>
                    <a:pt x="13970" y="24129"/>
                  </a:lnTo>
                  <a:lnTo>
                    <a:pt x="15954" y="22859"/>
                  </a:lnTo>
                  <a:lnTo>
                    <a:pt x="18415" y="21589"/>
                  </a:lnTo>
                  <a:lnTo>
                    <a:pt x="24765" y="19050"/>
                  </a:lnTo>
                  <a:lnTo>
                    <a:pt x="24024" y="16960"/>
                  </a:lnTo>
                  <a:lnTo>
                    <a:pt x="17303" y="19604"/>
                  </a:lnTo>
                  <a:lnTo>
                    <a:pt x="11112" y="22383"/>
                  </a:lnTo>
                  <a:lnTo>
                    <a:pt x="6270" y="25161"/>
                  </a:lnTo>
                  <a:lnTo>
                    <a:pt x="2857" y="28177"/>
                  </a:lnTo>
                  <a:lnTo>
                    <a:pt x="713" y="31828"/>
                  </a:lnTo>
                  <a:lnTo>
                    <a:pt x="0" y="36273"/>
                  </a:lnTo>
                  <a:lnTo>
                    <a:pt x="952" y="40639"/>
                  </a:lnTo>
                  <a:lnTo>
                    <a:pt x="3254" y="43893"/>
                  </a:lnTo>
                  <a:lnTo>
                    <a:pt x="6588" y="45957"/>
                  </a:lnTo>
                  <a:lnTo>
                    <a:pt x="10477" y="46592"/>
                  </a:lnTo>
                  <a:lnTo>
                    <a:pt x="14526" y="45957"/>
                  </a:lnTo>
                  <a:lnTo>
                    <a:pt x="18415" y="44211"/>
                  </a:lnTo>
                  <a:lnTo>
                    <a:pt x="24844" y="39369"/>
                  </a:lnTo>
                  <a:lnTo>
                    <a:pt x="25400" y="42306"/>
                  </a:lnTo>
                  <a:lnTo>
                    <a:pt x="26352" y="44369"/>
                  </a:lnTo>
                  <a:lnTo>
                    <a:pt x="27622" y="45719"/>
                  </a:lnTo>
                  <a:lnTo>
                    <a:pt x="28971" y="46354"/>
                  </a:lnTo>
                  <a:lnTo>
                    <a:pt x="31273" y="46592"/>
                  </a:lnTo>
                  <a:lnTo>
                    <a:pt x="32782" y="46433"/>
                  </a:lnTo>
                  <a:lnTo>
                    <a:pt x="34766" y="45878"/>
                  </a:lnTo>
                  <a:lnTo>
                    <a:pt x="37226" y="44450"/>
                  </a:lnTo>
                  <a:lnTo>
                    <a:pt x="40163" y="41592"/>
                  </a:lnTo>
                  <a:lnTo>
                    <a:pt x="40163" y="39052"/>
                  </a:lnTo>
                  <a:lnTo>
                    <a:pt x="38258" y="40322"/>
                  </a:lnTo>
                  <a:lnTo>
                    <a:pt x="35638" y="40957"/>
                  </a:lnTo>
                  <a:lnTo>
                    <a:pt x="33972" y="40401"/>
                  </a:lnTo>
                  <a:lnTo>
                    <a:pt x="33178" y="39131"/>
                  </a:lnTo>
                  <a:lnTo>
                    <a:pt x="32782" y="35162"/>
                  </a:lnTo>
                  <a:lnTo>
                    <a:pt x="32782" y="15875"/>
                  </a:lnTo>
                  <a:lnTo>
                    <a:pt x="32226" y="9127"/>
                  </a:lnTo>
                  <a:lnTo>
                    <a:pt x="30956" y="5714"/>
                  </a:lnTo>
                  <a:lnTo>
                    <a:pt x="28416" y="2777"/>
                  </a:lnTo>
                  <a:lnTo>
                    <a:pt x="26589"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3523" name="Shape 8263"/>
            <p:cNvSpPr/>
            <p:nvPr/>
          </p:nvSpPr>
          <p:spPr>
            <a:xfrm>
              <a:off x="3591099" y="7434150"/>
              <a:ext cx="39528" cy="46592"/>
            </a:xfrm>
            <a:custGeom>
              <a:avLst/>
              <a:gdLst/>
              <a:ahLst/>
              <a:cxnLst/>
              <a:rect l="0" t="0" r="0" b="0"/>
              <a:pathLst>
                <a:path w="39528" h="46592">
                  <a:moveTo>
                    <a:pt x="20240" y="0"/>
                  </a:moveTo>
                  <a:lnTo>
                    <a:pt x="18018" y="3571"/>
                  </a:lnTo>
                  <a:lnTo>
                    <a:pt x="21431" y="4127"/>
                  </a:lnTo>
                  <a:lnTo>
                    <a:pt x="23812" y="5556"/>
                  </a:lnTo>
                  <a:lnTo>
                    <a:pt x="25478" y="7539"/>
                  </a:lnTo>
                  <a:lnTo>
                    <a:pt x="26511" y="9921"/>
                  </a:lnTo>
                  <a:lnTo>
                    <a:pt x="27543" y="15001"/>
                  </a:lnTo>
                  <a:lnTo>
                    <a:pt x="7143" y="15001"/>
                  </a:lnTo>
                  <a:lnTo>
                    <a:pt x="7858" y="12064"/>
                  </a:lnTo>
                  <a:lnTo>
                    <a:pt x="8731" y="9525"/>
                  </a:lnTo>
                  <a:lnTo>
                    <a:pt x="9842" y="7539"/>
                  </a:lnTo>
                  <a:lnTo>
                    <a:pt x="11112" y="6032"/>
                  </a:lnTo>
                  <a:lnTo>
                    <a:pt x="14287" y="4127"/>
                  </a:lnTo>
                  <a:lnTo>
                    <a:pt x="18018" y="3571"/>
                  </a:lnTo>
                  <a:lnTo>
                    <a:pt x="20240" y="0"/>
                  </a:lnTo>
                  <a:lnTo>
                    <a:pt x="15953" y="476"/>
                  </a:lnTo>
                  <a:lnTo>
                    <a:pt x="11429" y="2222"/>
                  </a:lnTo>
                  <a:lnTo>
                    <a:pt x="7143" y="5317"/>
                  </a:lnTo>
                  <a:lnTo>
                    <a:pt x="3492" y="9921"/>
                  </a:lnTo>
                  <a:lnTo>
                    <a:pt x="1032" y="16192"/>
                  </a:lnTo>
                  <a:lnTo>
                    <a:pt x="0" y="24367"/>
                  </a:lnTo>
                  <a:lnTo>
                    <a:pt x="396" y="29368"/>
                  </a:lnTo>
                  <a:lnTo>
                    <a:pt x="1349" y="33733"/>
                  </a:lnTo>
                  <a:lnTo>
                    <a:pt x="2857" y="37543"/>
                  </a:lnTo>
                  <a:lnTo>
                    <a:pt x="5079" y="40718"/>
                  </a:lnTo>
                  <a:lnTo>
                    <a:pt x="7778" y="43258"/>
                  </a:lnTo>
                  <a:lnTo>
                    <a:pt x="10953" y="45084"/>
                  </a:lnTo>
                  <a:lnTo>
                    <a:pt x="14526" y="46196"/>
                  </a:lnTo>
                  <a:lnTo>
                    <a:pt x="18494" y="46592"/>
                  </a:lnTo>
                  <a:lnTo>
                    <a:pt x="23495" y="45957"/>
                  </a:lnTo>
                  <a:lnTo>
                    <a:pt x="27702" y="44369"/>
                  </a:lnTo>
                  <a:lnTo>
                    <a:pt x="31194" y="42147"/>
                  </a:lnTo>
                  <a:lnTo>
                    <a:pt x="33972" y="39448"/>
                  </a:lnTo>
                  <a:lnTo>
                    <a:pt x="36195" y="36671"/>
                  </a:lnTo>
                  <a:lnTo>
                    <a:pt x="37782" y="33972"/>
                  </a:lnTo>
                  <a:lnTo>
                    <a:pt x="38893" y="31669"/>
                  </a:lnTo>
                  <a:lnTo>
                    <a:pt x="39528" y="30003"/>
                  </a:lnTo>
                  <a:lnTo>
                    <a:pt x="37941" y="29368"/>
                  </a:lnTo>
                  <a:lnTo>
                    <a:pt x="34925" y="33654"/>
                  </a:lnTo>
                  <a:lnTo>
                    <a:pt x="32702" y="35877"/>
                  </a:lnTo>
                  <a:lnTo>
                    <a:pt x="30003" y="37861"/>
                  </a:lnTo>
                  <a:lnTo>
                    <a:pt x="26590" y="39211"/>
                  </a:lnTo>
                  <a:lnTo>
                    <a:pt x="22621" y="39766"/>
                  </a:lnTo>
                  <a:lnTo>
                    <a:pt x="19208" y="39369"/>
                  </a:lnTo>
                  <a:lnTo>
                    <a:pt x="15875" y="38100"/>
                  </a:lnTo>
                  <a:lnTo>
                    <a:pt x="12700" y="35559"/>
                  </a:lnTo>
                  <a:lnTo>
                    <a:pt x="10001" y="31591"/>
                  </a:lnTo>
                  <a:lnTo>
                    <a:pt x="8890" y="28971"/>
                  </a:lnTo>
                  <a:lnTo>
                    <a:pt x="7937" y="25876"/>
                  </a:lnTo>
                  <a:lnTo>
                    <a:pt x="7302" y="22303"/>
                  </a:lnTo>
                  <a:lnTo>
                    <a:pt x="6826" y="18176"/>
                  </a:lnTo>
                  <a:lnTo>
                    <a:pt x="37623" y="18176"/>
                  </a:lnTo>
                  <a:lnTo>
                    <a:pt x="36988" y="13731"/>
                  </a:lnTo>
                  <a:lnTo>
                    <a:pt x="35797" y="9842"/>
                  </a:lnTo>
                  <a:lnTo>
                    <a:pt x="34131" y="6746"/>
                  </a:lnTo>
                  <a:lnTo>
                    <a:pt x="32067" y="4206"/>
                  </a:lnTo>
                  <a:lnTo>
                    <a:pt x="29527" y="230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3524" name="Shape 8264"/>
            <p:cNvSpPr/>
            <p:nvPr/>
          </p:nvSpPr>
          <p:spPr>
            <a:xfrm>
              <a:off x="3411870" y="7434150"/>
              <a:ext cx="23495" cy="45561"/>
            </a:xfrm>
            <a:custGeom>
              <a:avLst/>
              <a:gdLst/>
              <a:ahLst/>
              <a:cxnLst/>
              <a:rect l="0" t="0" r="0" b="0"/>
              <a:pathLst>
                <a:path w="23495" h="45561">
                  <a:moveTo>
                    <a:pt x="15794" y="0"/>
                  </a:moveTo>
                  <a:lnTo>
                    <a:pt x="397" y="5476"/>
                  </a:lnTo>
                  <a:lnTo>
                    <a:pt x="397" y="6984"/>
                  </a:lnTo>
                  <a:lnTo>
                    <a:pt x="4366" y="6587"/>
                  </a:lnTo>
                  <a:lnTo>
                    <a:pt x="5636" y="6667"/>
                  </a:lnTo>
                  <a:lnTo>
                    <a:pt x="6747" y="7381"/>
                  </a:lnTo>
                  <a:lnTo>
                    <a:pt x="7541" y="9127"/>
                  </a:lnTo>
                  <a:lnTo>
                    <a:pt x="7857" y="12541"/>
                  </a:lnTo>
                  <a:lnTo>
                    <a:pt x="7857" y="35479"/>
                  </a:lnTo>
                  <a:lnTo>
                    <a:pt x="7699" y="38734"/>
                  </a:lnTo>
                  <a:lnTo>
                    <a:pt x="7143" y="41116"/>
                  </a:lnTo>
                  <a:lnTo>
                    <a:pt x="6191" y="42623"/>
                  </a:lnTo>
                  <a:lnTo>
                    <a:pt x="4762" y="43497"/>
                  </a:lnTo>
                  <a:lnTo>
                    <a:pt x="2778" y="43893"/>
                  </a:lnTo>
                  <a:lnTo>
                    <a:pt x="0" y="44132"/>
                  </a:lnTo>
                  <a:lnTo>
                    <a:pt x="0" y="45561"/>
                  </a:lnTo>
                  <a:lnTo>
                    <a:pt x="23495" y="45561"/>
                  </a:lnTo>
                  <a:lnTo>
                    <a:pt x="23495" y="44132"/>
                  </a:lnTo>
                  <a:lnTo>
                    <a:pt x="19447" y="43497"/>
                  </a:lnTo>
                  <a:lnTo>
                    <a:pt x="18176" y="42862"/>
                  </a:lnTo>
                  <a:lnTo>
                    <a:pt x="17303" y="42068"/>
                  </a:lnTo>
                  <a:lnTo>
                    <a:pt x="16351" y="39528"/>
                  </a:lnTo>
                  <a:lnTo>
                    <a:pt x="16192" y="35479"/>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3525" name="Shape 8265"/>
            <p:cNvSpPr/>
            <p:nvPr/>
          </p:nvSpPr>
          <p:spPr>
            <a:xfrm>
              <a:off x="3369245" y="7434150"/>
              <a:ext cx="39529" cy="46592"/>
            </a:xfrm>
            <a:custGeom>
              <a:avLst/>
              <a:gdLst/>
              <a:ahLst/>
              <a:cxnLst/>
              <a:rect l="0" t="0" r="0" b="0"/>
              <a:pathLst>
                <a:path w="39529" h="46592">
                  <a:moveTo>
                    <a:pt x="20162" y="0"/>
                  </a:moveTo>
                  <a:lnTo>
                    <a:pt x="18018" y="3571"/>
                  </a:lnTo>
                  <a:lnTo>
                    <a:pt x="21352" y="4127"/>
                  </a:lnTo>
                  <a:lnTo>
                    <a:pt x="23812" y="5556"/>
                  </a:lnTo>
                  <a:lnTo>
                    <a:pt x="25400" y="7539"/>
                  </a:lnTo>
                  <a:lnTo>
                    <a:pt x="26432" y="9921"/>
                  </a:lnTo>
                  <a:lnTo>
                    <a:pt x="27543" y="15001"/>
                  </a:lnTo>
                  <a:lnTo>
                    <a:pt x="7064" y="15001"/>
                  </a:lnTo>
                  <a:lnTo>
                    <a:pt x="7779" y="12064"/>
                  </a:lnTo>
                  <a:lnTo>
                    <a:pt x="8652" y="9525"/>
                  </a:lnTo>
                  <a:lnTo>
                    <a:pt x="9763" y="7539"/>
                  </a:lnTo>
                  <a:lnTo>
                    <a:pt x="11112" y="6032"/>
                  </a:lnTo>
                  <a:lnTo>
                    <a:pt x="14287" y="4127"/>
                  </a:lnTo>
                  <a:lnTo>
                    <a:pt x="18018" y="3571"/>
                  </a:lnTo>
                  <a:lnTo>
                    <a:pt x="20162" y="0"/>
                  </a:lnTo>
                  <a:lnTo>
                    <a:pt x="15875" y="476"/>
                  </a:lnTo>
                  <a:lnTo>
                    <a:pt x="11431" y="2222"/>
                  </a:lnTo>
                  <a:lnTo>
                    <a:pt x="7143" y="5317"/>
                  </a:lnTo>
                  <a:lnTo>
                    <a:pt x="3493" y="9921"/>
                  </a:lnTo>
                  <a:lnTo>
                    <a:pt x="953" y="16192"/>
                  </a:lnTo>
                  <a:lnTo>
                    <a:pt x="0" y="24367"/>
                  </a:lnTo>
                  <a:lnTo>
                    <a:pt x="318" y="29368"/>
                  </a:lnTo>
                  <a:lnTo>
                    <a:pt x="1269" y="33733"/>
                  </a:lnTo>
                  <a:lnTo>
                    <a:pt x="2857" y="37543"/>
                  </a:lnTo>
                  <a:lnTo>
                    <a:pt x="5081" y="40718"/>
                  </a:lnTo>
                  <a:lnTo>
                    <a:pt x="7779" y="43258"/>
                  </a:lnTo>
                  <a:lnTo>
                    <a:pt x="10954" y="45084"/>
                  </a:lnTo>
                  <a:lnTo>
                    <a:pt x="14526" y="46196"/>
                  </a:lnTo>
                  <a:lnTo>
                    <a:pt x="18494" y="46592"/>
                  </a:lnTo>
                  <a:lnTo>
                    <a:pt x="23416" y="45957"/>
                  </a:lnTo>
                  <a:lnTo>
                    <a:pt x="27623" y="44369"/>
                  </a:lnTo>
                  <a:lnTo>
                    <a:pt x="31115" y="42147"/>
                  </a:lnTo>
                  <a:lnTo>
                    <a:pt x="33973" y="39448"/>
                  </a:lnTo>
                  <a:lnTo>
                    <a:pt x="37782" y="33972"/>
                  </a:lnTo>
                  <a:lnTo>
                    <a:pt x="38893" y="31669"/>
                  </a:lnTo>
                  <a:lnTo>
                    <a:pt x="39529" y="30003"/>
                  </a:lnTo>
                  <a:lnTo>
                    <a:pt x="37942" y="29368"/>
                  </a:lnTo>
                  <a:lnTo>
                    <a:pt x="36592" y="31352"/>
                  </a:lnTo>
                  <a:lnTo>
                    <a:pt x="34845" y="33654"/>
                  </a:lnTo>
                  <a:lnTo>
                    <a:pt x="32623" y="35877"/>
                  </a:lnTo>
                  <a:lnTo>
                    <a:pt x="29924" y="37861"/>
                  </a:lnTo>
                  <a:lnTo>
                    <a:pt x="26591" y="39211"/>
                  </a:lnTo>
                  <a:lnTo>
                    <a:pt x="22543" y="39766"/>
                  </a:lnTo>
                  <a:lnTo>
                    <a:pt x="19209" y="39369"/>
                  </a:lnTo>
                  <a:lnTo>
                    <a:pt x="15795" y="38100"/>
                  </a:lnTo>
                  <a:lnTo>
                    <a:pt x="12700" y="35559"/>
                  </a:lnTo>
                  <a:lnTo>
                    <a:pt x="10000" y="31591"/>
                  </a:lnTo>
                  <a:lnTo>
                    <a:pt x="8890" y="28971"/>
                  </a:lnTo>
                  <a:lnTo>
                    <a:pt x="7937" y="25876"/>
                  </a:lnTo>
                  <a:lnTo>
                    <a:pt x="7223" y="22303"/>
                  </a:lnTo>
                  <a:lnTo>
                    <a:pt x="6825" y="18176"/>
                  </a:lnTo>
                  <a:lnTo>
                    <a:pt x="37624" y="18176"/>
                  </a:lnTo>
                  <a:lnTo>
                    <a:pt x="36909" y="13731"/>
                  </a:lnTo>
                  <a:lnTo>
                    <a:pt x="35798" y="9842"/>
                  </a:lnTo>
                  <a:lnTo>
                    <a:pt x="34131" y="6746"/>
                  </a:lnTo>
                  <a:lnTo>
                    <a:pt x="31988" y="4206"/>
                  </a:lnTo>
                  <a:lnTo>
                    <a:pt x="29528" y="2301"/>
                  </a:lnTo>
                  <a:lnTo>
                    <a:pt x="26669" y="1031"/>
                  </a:lnTo>
                  <a:lnTo>
                    <a:pt x="23574" y="237"/>
                  </a:lnTo>
                  <a:lnTo>
                    <a:pt x="20162" y="0"/>
                  </a:lnTo>
                  <a:close/>
                </a:path>
              </a:pathLst>
            </a:custGeom>
            <a:solidFill>
              <a:srgbClr val="000000"/>
            </a:solidFill>
          </p:spPr>
          <p:txBody>
            <a:bodyPr vert="horz" lIns="91440" tIns="45720" rIns="91440" bIns="45720" anchor="t"/>
            <a:lstStyle/>
            <a:p>
              <a:endParaRPr lang="en-IN"/>
            </a:p>
          </p:txBody>
        </p:sp>
        <p:sp>
          <p:nvSpPr>
            <p:cNvPr id="3526" name="Shape 8266"/>
            <p:cNvSpPr/>
            <p:nvPr/>
          </p:nvSpPr>
          <p:spPr>
            <a:xfrm>
              <a:off x="3291378" y="7434150"/>
              <a:ext cx="43656" cy="46592"/>
            </a:xfrm>
            <a:custGeom>
              <a:avLst/>
              <a:gdLst/>
              <a:ahLst/>
              <a:cxnLst/>
              <a:rect l="0" t="0" r="0" b="0"/>
              <a:pathLst>
                <a:path w="43656" h="46592">
                  <a:moveTo>
                    <a:pt x="21352" y="0"/>
                  </a:moveTo>
                  <a:lnTo>
                    <a:pt x="20558" y="2777"/>
                  </a:lnTo>
                  <a:lnTo>
                    <a:pt x="24765" y="3651"/>
                  </a:lnTo>
                  <a:lnTo>
                    <a:pt x="28336" y="6032"/>
                  </a:lnTo>
                  <a:lnTo>
                    <a:pt x="31115" y="9762"/>
                  </a:lnTo>
                  <a:lnTo>
                    <a:pt x="33098" y="14446"/>
                  </a:lnTo>
                  <a:lnTo>
                    <a:pt x="34369" y="19922"/>
                  </a:lnTo>
                  <a:lnTo>
                    <a:pt x="34766" y="25876"/>
                  </a:lnTo>
                  <a:lnTo>
                    <a:pt x="34210" y="32146"/>
                  </a:lnTo>
                  <a:lnTo>
                    <a:pt x="32782" y="36829"/>
                  </a:lnTo>
                  <a:lnTo>
                    <a:pt x="30797" y="40163"/>
                  </a:lnTo>
                  <a:lnTo>
                    <a:pt x="28336" y="42306"/>
                  </a:lnTo>
                  <a:lnTo>
                    <a:pt x="25638" y="43497"/>
                  </a:lnTo>
                  <a:lnTo>
                    <a:pt x="23018" y="43814"/>
                  </a:lnTo>
                  <a:lnTo>
                    <a:pt x="19050" y="43021"/>
                  </a:lnTo>
                  <a:lnTo>
                    <a:pt x="15796" y="40877"/>
                  </a:lnTo>
                  <a:lnTo>
                    <a:pt x="13335" y="37623"/>
                  </a:lnTo>
                  <a:lnTo>
                    <a:pt x="11510" y="33733"/>
                  </a:lnTo>
                  <a:lnTo>
                    <a:pt x="10240" y="29527"/>
                  </a:lnTo>
                  <a:lnTo>
                    <a:pt x="9446" y="25319"/>
                  </a:lnTo>
                  <a:lnTo>
                    <a:pt x="9049" y="21431"/>
                  </a:lnTo>
                  <a:lnTo>
                    <a:pt x="8890" y="18256"/>
                  </a:lnTo>
                  <a:lnTo>
                    <a:pt x="9128" y="14604"/>
                  </a:lnTo>
                  <a:lnTo>
                    <a:pt x="9842" y="11508"/>
                  </a:lnTo>
                  <a:lnTo>
                    <a:pt x="10873" y="8809"/>
                  </a:lnTo>
                  <a:lnTo>
                    <a:pt x="12382" y="6667"/>
                  </a:lnTo>
                  <a:lnTo>
                    <a:pt x="14128" y="4921"/>
                  </a:lnTo>
                  <a:lnTo>
                    <a:pt x="16113" y="3729"/>
                  </a:lnTo>
                  <a:lnTo>
                    <a:pt x="18256" y="3016"/>
                  </a:lnTo>
                  <a:lnTo>
                    <a:pt x="20558" y="2777"/>
                  </a:lnTo>
                  <a:lnTo>
                    <a:pt x="21352" y="0"/>
                  </a:lnTo>
                  <a:lnTo>
                    <a:pt x="15160" y="872"/>
                  </a:lnTo>
                  <a:lnTo>
                    <a:pt x="9922" y="3333"/>
                  </a:lnTo>
                  <a:lnTo>
                    <a:pt x="5715" y="6984"/>
                  </a:lnTo>
                  <a:lnTo>
                    <a:pt x="2540" y="11667"/>
                  </a:lnTo>
                  <a:lnTo>
                    <a:pt x="635" y="17064"/>
                  </a:lnTo>
                  <a:lnTo>
                    <a:pt x="0" y="23018"/>
                  </a:lnTo>
                  <a:lnTo>
                    <a:pt x="715" y="29368"/>
                  </a:lnTo>
                  <a:lnTo>
                    <a:pt x="2778" y="35003"/>
                  </a:lnTo>
                  <a:lnTo>
                    <a:pt x="6032" y="39766"/>
                  </a:lnTo>
                  <a:lnTo>
                    <a:pt x="10397" y="43417"/>
                  </a:lnTo>
                  <a:lnTo>
                    <a:pt x="15636" y="45719"/>
                  </a:lnTo>
                  <a:lnTo>
                    <a:pt x="21669" y="46592"/>
                  </a:lnTo>
                  <a:lnTo>
                    <a:pt x="28496" y="45481"/>
                  </a:lnTo>
                  <a:lnTo>
                    <a:pt x="34052" y="42623"/>
                  </a:lnTo>
                  <a:lnTo>
                    <a:pt x="38258" y="38417"/>
                  </a:lnTo>
                  <a:lnTo>
                    <a:pt x="41275" y="33496"/>
                  </a:lnTo>
                  <a:lnTo>
                    <a:pt x="43101" y="28098"/>
                  </a:lnTo>
                  <a:lnTo>
                    <a:pt x="43656" y="23018"/>
                  </a:lnTo>
                  <a:lnTo>
                    <a:pt x="43180" y="17858"/>
                  </a:lnTo>
                  <a:lnTo>
                    <a:pt x="41990" y="13334"/>
                  </a:lnTo>
                  <a:lnTo>
                    <a:pt x="40085" y="9366"/>
                  </a:lnTo>
                  <a:lnTo>
                    <a:pt x="37385" y="6111"/>
                  </a:lnTo>
                  <a:lnTo>
                    <a:pt x="34131" y="3492"/>
                  </a:lnTo>
                  <a:lnTo>
                    <a:pt x="30321" y="158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3527" name="Shape 8267"/>
            <p:cNvSpPr/>
            <p:nvPr/>
          </p:nvSpPr>
          <p:spPr>
            <a:xfrm>
              <a:off x="3134614" y="7412084"/>
              <a:ext cx="45957" cy="68658"/>
            </a:xfrm>
            <a:custGeom>
              <a:avLst/>
              <a:gdLst/>
              <a:ahLst/>
              <a:cxnLst/>
              <a:rect l="0" t="0" r="0" b="0"/>
              <a:pathLst>
                <a:path w="45957" h="68658">
                  <a:moveTo>
                    <a:pt x="38893" y="0"/>
                  </a:moveTo>
                  <a:lnTo>
                    <a:pt x="24287" y="4364"/>
                  </a:lnTo>
                  <a:lnTo>
                    <a:pt x="24287" y="5952"/>
                  </a:lnTo>
                  <a:lnTo>
                    <a:pt x="26668" y="5873"/>
                  </a:lnTo>
                  <a:lnTo>
                    <a:pt x="29209" y="6191"/>
                  </a:lnTo>
                  <a:lnTo>
                    <a:pt x="30479" y="7222"/>
                  </a:lnTo>
                  <a:lnTo>
                    <a:pt x="31034" y="10873"/>
                  </a:lnTo>
                  <a:lnTo>
                    <a:pt x="31034" y="26352"/>
                  </a:lnTo>
                  <a:lnTo>
                    <a:pt x="28653" y="24447"/>
                  </a:lnTo>
                  <a:lnTo>
                    <a:pt x="26193" y="23097"/>
                  </a:lnTo>
                  <a:lnTo>
                    <a:pt x="23493" y="22303"/>
                  </a:lnTo>
                  <a:lnTo>
                    <a:pt x="22692" y="22238"/>
                  </a:lnTo>
                  <a:lnTo>
                    <a:pt x="20794" y="24843"/>
                  </a:lnTo>
                  <a:lnTo>
                    <a:pt x="24287" y="25478"/>
                  </a:lnTo>
                  <a:lnTo>
                    <a:pt x="27383" y="27305"/>
                  </a:lnTo>
                  <a:lnTo>
                    <a:pt x="29764" y="30399"/>
                  </a:lnTo>
                  <a:lnTo>
                    <a:pt x="31034" y="34766"/>
                  </a:lnTo>
                  <a:lnTo>
                    <a:pt x="31034" y="57546"/>
                  </a:lnTo>
                  <a:lnTo>
                    <a:pt x="29923" y="60007"/>
                  </a:lnTo>
                  <a:lnTo>
                    <a:pt x="27859" y="61832"/>
                  </a:lnTo>
                  <a:lnTo>
                    <a:pt x="25161" y="63102"/>
                  </a:lnTo>
                  <a:lnTo>
                    <a:pt x="22225" y="63500"/>
                  </a:lnTo>
                  <a:lnTo>
                    <a:pt x="18970" y="63023"/>
                  </a:lnTo>
                  <a:lnTo>
                    <a:pt x="15795" y="61514"/>
                  </a:lnTo>
                  <a:lnTo>
                    <a:pt x="13017" y="58896"/>
                  </a:lnTo>
                  <a:lnTo>
                    <a:pt x="10636" y="55006"/>
                  </a:lnTo>
                  <a:lnTo>
                    <a:pt x="9127" y="49767"/>
                  </a:lnTo>
                  <a:lnTo>
                    <a:pt x="8572" y="43180"/>
                  </a:lnTo>
                  <a:lnTo>
                    <a:pt x="9127" y="37147"/>
                  </a:lnTo>
                  <a:lnTo>
                    <a:pt x="10556" y="32463"/>
                  </a:lnTo>
                  <a:lnTo>
                    <a:pt x="12620" y="28971"/>
                  </a:lnTo>
                  <a:lnTo>
                    <a:pt x="15159" y="26669"/>
                  </a:lnTo>
                  <a:lnTo>
                    <a:pt x="18017" y="25319"/>
                  </a:lnTo>
                  <a:lnTo>
                    <a:pt x="20794" y="24843"/>
                  </a:lnTo>
                  <a:lnTo>
                    <a:pt x="22692" y="22238"/>
                  </a:lnTo>
                  <a:lnTo>
                    <a:pt x="20557" y="22066"/>
                  </a:lnTo>
                  <a:lnTo>
                    <a:pt x="15159" y="23018"/>
                  </a:lnTo>
                  <a:lnTo>
                    <a:pt x="10238" y="25478"/>
                  </a:lnTo>
                  <a:lnTo>
                    <a:pt x="6111" y="29368"/>
                  </a:lnTo>
                  <a:lnTo>
                    <a:pt x="2856" y="34368"/>
                  </a:lnTo>
                  <a:lnTo>
                    <a:pt x="793" y="40163"/>
                  </a:lnTo>
                  <a:lnTo>
                    <a:pt x="0" y="46433"/>
                  </a:lnTo>
                  <a:lnTo>
                    <a:pt x="634" y="53260"/>
                  </a:lnTo>
                  <a:lnTo>
                    <a:pt x="2301" y="58419"/>
                  </a:lnTo>
                  <a:lnTo>
                    <a:pt x="4762" y="62388"/>
                  </a:lnTo>
                  <a:lnTo>
                    <a:pt x="7618" y="65166"/>
                  </a:lnTo>
                  <a:lnTo>
                    <a:pt x="10636" y="66992"/>
                  </a:lnTo>
                  <a:lnTo>
                    <a:pt x="13572" y="68023"/>
                  </a:lnTo>
                  <a:lnTo>
                    <a:pt x="16112" y="68580"/>
                  </a:lnTo>
                  <a:lnTo>
                    <a:pt x="18017" y="68658"/>
                  </a:lnTo>
                  <a:lnTo>
                    <a:pt x="22859" y="68023"/>
                  </a:lnTo>
                  <a:lnTo>
                    <a:pt x="26511" y="66516"/>
                  </a:lnTo>
                  <a:lnTo>
                    <a:pt x="29130" y="64452"/>
                  </a:lnTo>
                  <a:lnTo>
                    <a:pt x="30797" y="62308"/>
                  </a:lnTo>
                  <a:lnTo>
                    <a:pt x="31034" y="62308"/>
                  </a:lnTo>
                  <a:lnTo>
                    <a:pt x="31034" y="68341"/>
                  </a:lnTo>
                  <a:lnTo>
                    <a:pt x="31431" y="68658"/>
                  </a:lnTo>
                  <a:lnTo>
                    <a:pt x="38893" y="66039"/>
                  </a:lnTo>
                  <a:lnTo>
                    <a:pt x="45957" y="63500"/>
                  </a:lnTo>
                  <a:lnTo>
                    <a:pt x="45957" y="61912"/>
                  </a:lnTo>
                  <a:lnTo>
                    <a:pt x="43179" y="61912"/>
                  </a:lnTo>
                  <a:lnTo>
                    <a:pt x="41353" y="61594"/>
                  </a:lnTo>
                  <a:lnTo>
                    <a:pt x="40242" y="60801"/>
                  </a:lnTo>
                  <a:lnTo>
                    <a:pt x="39607" y="59768"/>
                  </a:lnTo>
                  <a:lnTo>
                    <a:pt x="39368" y="56356"/>
                  </a:lnTo>
                  <a:lnTo>
                    <a:pt x="39368" y="237"/>
                  </a:lnTo>
                  <a:lnTo>
                    <a:pt x="38893" y="0"/>
                  </a:lnTo>
                  <a:close/>
                </a:path>
              </a:pathLst>
            </a:custGeom>
            <a:solidFill>
              <a:srgbClr val="000000"/>
            </a:solidFill>
          </p:spPr>
          <p:txBody>
            <a:bodyPr vert="horz" lIns="91440" tIns="45720" rIns="91440" bIns="45720" anchor="t"/>
            <a:lstStyle/>
            <a:p>
              <a:endParaRPr lang="en-IN"/>
            </a:p>
          </p:txBody>
        </p:sp>
        <p:sp>
          <p:nvSpPr>
            <p:cNvPr id="3528" name="Shape 8268"/>
            <p:cNvSpPr/>
            <p:nvPr/>
          </p:nvSpPr>
          <p:spPr>
            <a:xfrm>
              <a:off x="3042539" y="7434150"/>
              <a:ext cx="40083" cy="46592"/>
            </a:xfrm>
            <a:custGeom>
              <a:avLst/>
              <a:gdLst/>
              <a:ahLst/>
              <a:cxnLst/>
              <a:rect l="0" t="0" r="0" b="0"/>
              <a:pathLst>
                <a:path w="40083" h="46592">
                  <a:moveTo>
                    <a:pt x="18017" y="0"/>
                  </a:moveTo>
                  <a:lnTo>
                    <a:pt x="12778" y="554"/>
                  </a:lnTo>
                  <a:lnTo>
                    <a:pt x="8651" y="1983"/>
                  </a:lnTo>
                  <a:lnTo>
                    <a:pt x="5634" y="4047"/>
                  </a:lnTo>
                  <a:lnTo>
                    <a:pt x="3492" y="6428"/>
                  </a:lnTo>
                  <a:lnTo>
                    <a:pt x="2222" y="8809"/>
                  </a:lnTo>
                  <a:lnTo>
                    <a:pt x="1825" y="11032"/>
                  </a:lnTo>
                  <a:lnTo>
                    <a:pt x="2142" y="12382"/>
                  </a:lnTo>
                  <a:lnTo>
                    <a:pt x="2856" y="13811"/>
                  </a:lnTo>
                  <a:lnTo>
                    <a:pt x="4126" y="14922"/>
                  </a:lnTo>
                  <a:lnTo>
                    <a:pt x="6111" y="15398"/>
                  </a:lnTo>
                  <a:lnTo>
                    <a:pt x="7937" y="15001"/>
                  </a:lnTo>
                  <a:lnTo>
                    <a:pt x="9366" y="13969"/>
                  </a:lnTo>
                  <a:lnTo>
                    <a:pt x="10238" y="12619"/>
                  </a:lnTo>
                  <a:lnTo>
                    <a:pt x="10556" y="11112"/>
                  </a:lnTo>
                  <a:lnTo>
                    <a:pt x="10318" y="9366"/>
                  </a:lnTo>
                  <a:lnTo>
                    <a:pt x="10080" y="7222"/>
                  </a:lnTo>
                  <a:lnTo>
                    <a:pt x="10714" y="5238"/>
                  </a:lnTo>
                  <a:lnTo>
                    <a:pt x="12381" y="3729"/>
                  </a:lnTo>
                  <a:lnTo>
                    <a:pt x="14683" y="2698"/>
                  </a:lnTo>
                  <a:lnTo>
                    <a:pt x="17143" y="2381"/>
                  </a:lnTo>
                  <a:lnTo>
                    <a:pt x="19605" y="2698"/>
                  </a:lnTo>
                  <a:lnTo>
                    <a:pt x="22066" y="3809"/>
                  </a:lnTo>
                  <a:lnTo>
                    <a:pt x="23969" y="6350"/>
                  </a:lnTo>
                  <a:lnTo>
                    <a:pt x="24763" y="10636"/>
                  </a:lnTo>
                  <a:lnTo>
                    <a:pt x="24763" y="16668"/>
                  </a:lnTo>
                  <a:lnTo>
                    <a:pt x="24022" y="16957"/>
                  </a:lnTo>
                  <a:lnTo>
                    <a:pt x="24763" y="19050"/>
                  </a:lnTo>
                  <a:lnTo>
                    <a:pt x="24763" y="33416"/>
                  </a:lnTo>
                  <a:lnTo>
                    <a:pt x="24208" y="36749"/>
                  </a:lnTo>
                  <a:lnTo>
                    <a:pt x="23176" y="37941"/>
                  </a:lnTo>
                  <a:lnTo>
                    <a:pt x="21351" y="39052"/>
                  </a:lnTo>
                  <a:lnTo>
                    <a:pt x="20318" y="39528"/>
                  </a:lnTo>
                  <a:lnTo>
                    <a:pt x="18731" y="40083"/>
                  </a:lnTo>
                  <a:lnTo>
                    <a:pt x="15238" y="40877"/>
                  </a:lnTo>
                  <a:lnTo>
                    <a:pt x="12700" y="40322"/>
                  </a:lnTo>
                  <a:lnTo>
                    <a:pt x="10636" y="38734"/>
                  </a:lnTo>
                  <a:lnTo>
                    <a:pt x="9206" y="36273"/>
                  </a:lnTo>
                  <a:lnTo>
                    <a:pt x="8651" y="33098"/>
                  </a:lnTo>
                  <a:lnTo>
                    <a:pt x="8651" y="32939"/>
                  </a:lnTo>
                  <a:lnTo>
                    <a:pt x="8888" y="31114"/>
                  </a:lnTo>
                  <a:lnTo>
                    <a:pt x="9525" y="28971"/>
                  </a:lnTo>
                  <a:lnTo>
                    <a:pt x="11112" y="26589"/>
                  </a:lnTo>
                  <a:lnTo>
                    <a:pt x="13968" y="24129"/>
                  </a:lnTo>
                  <a:lnTo>
                    <a:pt x="15953" y="22859"/>
                  </a:lnTo>
                  <a:lnTo>
                    <a:pt x="18413" y="21589"/>
                  </a:lnTo>
                  <a:lnTo>
                    <a:pt x="21351" y="20319"/>
                  </a:lnTo>
                  <a:lnTo>
                    <a:pt x="24763" y="19050"/>
                  </a:lnTo>
                  <a:lnTo>
                    <a:pt x="24022" y="16957"/>
                  </a:lnTo>
                  <a:lnTo>
                    <a:pt x="17223" y="19604"/>
                  </a:lnTo>
                  <a:lnTo>
                    <a:pt x="11112" y="22383"/>
                  </a:lnTo>
                  <a:lnTo>
                    <a:pt x="6270" y="25161"/>
                  </a:lnTo>
                  <a:lnTo>
                    <a:pt x="2777" y="28177"/>
                  </a:lnTo>
                  <a:lnTo>
                    <a:pt x="713" y="31828"/>
                  </a:lnTo>
                  <a:lnTo>
                    <a:pt x="0" y="36273"/>
                  </a:lnTo>
                  <a:lnTo>
                    <a:pt x="872" y="40639"/>
                  </a:lnTo>
                  <a:lnTo>
                    <a:pt x="3253" y="43893"/>
                  </a:lnTo>
                  <a:lnTo>
                    <a:pt x="6587" y="45957"/>
                  </a:lnTo>
                  <a:lnTo>
                    <a:pt x="10476" y="46592"/>
                  </a:lnTo>
                  <a:lnTo>
                    <a:pt x="14525" y="45957"/>
                  </a:lnTo>
                  <a:lnTo>
                    <a:pt x="18334" y="44211"/>
                  </a:lnTo>
                  <a:lnTo>
                    <a:pt x="21827" y="41829"/>
                  </a:lnTo>
                  <a:lnTo>
                    <a:pt x="24843" y="39369"/>
                  </a:lnTo>
                  <a:lnTo>
                    <a:pt x="25400" y="42306"/>
                  </a:lnTo>
                  <a:lnTo>
                    <a:pt x="26351" y="44369"/>
                  </a:lnTo>
                  <a:lnTo>
                    <a:pt x="27542" y="45719"/>
                  </a:lnTo>
                  <a:lnTo>
                    <a:pt x="28892" y="46354"/>
                  </a:lnTo>
                  <a:lnTo>
                    <a:pt x="31273" y="46592"/>
                  </a:lnTo>
                  <a:lnTo>
                    <a:pt x="32701" y="46433"/>
                  </a:lnTo>
                  <a:lnTo>
                    <a:pt x="34686" y="45878"/>
                  </a:lnTo>
                  <a:lnTo>
                    <a:pt x="37147" y="44450"/>
                  </a:lnTo>
                  <a:lnTo>
                    <a:pt x="40083" y="41592"/>
                  </a:lnTo>
                  <a:lnTo>
                    <a:pt x="40083" y="39052"/>
                  </a:lnTo>
                  <a:lnTo>
                    <a:pt x="38257" y="40322"/>
                  </a:lnTo>
                  <a:lnTo>
                    <a:pt x="35638" y="40957"/>
                  </a:lnTo>
                  <a:lnTo>
                    <a:pt x="33972" y="40401"/>
                  </a:lnTo>
                  <a:lnTo>
                    <a:pt x="33098" y="39131"/>
                  </a:lnTo>
                  <a:lnTo>
                    <a:pt x="32781" y="35162"/>
                  </a:lnTo>
                  <a:lnTo>
                    <a:pt x="32781" y="15875"/>
                  </a:lnTo>
                  <a:lnTo>
                    <a:pt x="32225" y="9127"/>
                  </a:lnTo>
                  <a:lnTo>
                    <a:pt x="30956" y="5714"/>
                  </a:lnTo>
                  <a:lnTo>
                    <a:pt x="28416" y="2777"/>
                  </a:lnTo>
                  <a:lnTo>
                    <a:pt x="26589"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3529" name="Shape 8269"/>
            <p:cNvSpPr/>
            <p:nvPr/>
          </p:nvSpPr>
          <p:spPr>
            <a:xfrm>
              <a:off x="4550027" y="7434150"/>
              <a:ext cx="38338" cy="46592"/>
            </a:xfrm>
            <a:custGeom>
              <a:avLst/>
              <a:gdLst/>
              <a:ahLst/>
              <a:cxnLst/>
              <a:rect l="0" t="0" r="0" b="0"/>
              <a:pathLst>
                <a:path w="38338" h="46592">
                  <a:moveTo>
                    <a:pt x="22146" y="0"/>
                  </a:moveTo>
                  <a:lnTo>
                    <a:pt x="16828" y="713"/>
                  </a:lnTo>
                  <a:lnTo>
                    <a:pt x="11669" y="2777"/>
                  </a:lnTo>
                  <a:lnTo>
                    <a:pt x="7065" y="6191"/>
                  </a:lnTo>
                  <a:lnTo>
                    <a:pt x="3335" y="10953"/>
                  </a:lnTo>
                  <a:lnTo>
                    <a:pt x="873" y="16986"/>
                  </a:lnTo>
                  <a:lnTo>
                    <a:pt x="0" y="24526"/>
                  </a:lnTo>
                  <a:lnTo>
                    <a:pt x="793" y="31591"/>
                  </a:lnTo>
                  <a:lnTo>
                    <a:pt x="3017" y="37147"/>
                  </a:lnTo>
                  <a:lnTo>
                    <a:pt x="6271" y="41353"/>
                  </a:lnTo>
                  <a:lnTo>
                    <a:pt x="10161" y="44291"/>
                  </a:lnTo>
                  <a:lnTo>
                    <a:pt x="14367" y="46037"/>
                  </a:lnTo>
                  <a:lnTo>
                    <a:pt x="18494" y="46592"/>
                  </a:lnTo>
                  <a:lnTo>
                    <a:pt x="24289" y="45798"/>
                  </a:lnTo>
                  <a:lnTo>
                    <a:pt x="29448" y="43099"/>
                  </a:lnTo>
                  <a:lnTo>
                    <a:pt x="31830" y="40957"/>
                  </a:lnTo>
                  <a:lnTo>
                    <a:pt x="34131" y="38258"/>
                  </a:lnTo>
                  <a:lnTo>
                    <a:pt x="36275" y="34925"/>
                  </a:lnTo>
                  <a:lnTo>
                    <a:pt x="38338" y="31034"/>
                  </a:lnTo>
                  <a:lnTo>
                    <a:pt x="36910" y="30162"/>
                  </a:lnTo>
                  <a:lnTo>
                    <a:pt x="34369" y="33733"/>
                  </a:lnTo>
                  <a:lnTo>
                    <a:pt x="31274" y="36671"/>
                  </a:lnTo>
                  <a:lnTo>
                    <a:pt x="27544" y="38734"/>
                  </a:lnTo>
                  <a:lnTo>
                    <a:pt x="22781" y="39448"/>
                  </a:lnTo>
                  <a:lnTo>
                    <a:pt x="19686" y="39052"/>
                  </a:lnTo>
                  <a:lnTo>
                    <a:pt x="16907" y="38100"/>
                  </a:lnTo>
                  <a:lnTo>
                    <a:pt x="14367" y="36512"/>
                  </a:lnTo>
                  <a:lnTo>
                    <a:pt x="12066" y="34289"/>
                  </a:lnTo>
                  <a:lnTo>
                    <a:pt x="10161" y="31511"/>
                  </a:lnTo>
                  <a:lnTo>
                    <a:pt x="8811" y="28257"/>
                  </a:lnTo>
                  <a:lnTo>
                    <a:pt x="7937" y="24606"/>
                  </a:lnTo>
                  <a:lnTo>
                    <a:pt x="7621" y="20557"/>
                  </a:lnTo>
                  <a:lnTo>
                    <a:pt x="8255" y="14207"/>
                  </a:lnTo>
                  <a:lnTo>
                    <a:pt x="10081" y="9525"/>
                  </a:lnTo>
                  <a:lnTo>
                    <a:pt x="12621" y="6269"/>
                  </a:lnTo>
                  <a:lnTo>
                    <a:pt x="15399" y="4206"/>
                  </a:lnTo>
                  <a:lnTo>
                    <a:pt x="18177" y="3175"/>
                  </a:lnTo>
                  <a:lnTo>
                    <a:pt x="20400" y="2936"/>
                  </a:lnTo>
                  <a:lnTo>
                    <a:pt x="23496" y="3253"/>
                  </a:lnTo>
                  <a:lnTo>
                    <a:pt x="25321" y="4127"/>
                  </a:lnTo>
                  <a:lnTo>
                    <a:pt x="26353" y="5634"/>
                  </a:lnTo>
                  <a:lnTo>
                    <a:pt x="26908" y="7619"/>
                  </a:lnTo>
                  <a:lnTo>
                    <a:pt x="27544" y="9842"/>
                  </a:lnTo>
                  <a:lnTo>
                    <a:pt x="29211" y="12937"/>
                  </a:lnTo>
                  <a:lnTo>
                    <a:pt x="30560" y="13969"/>
                  </a:lnTo>
                  <a:lnTo>
                    <a:pt x="32386" y="14366"/>
                  </a:lnTo>
                  <a:lnTo>
                    <a:pt x="34369" y="13969"/>
                  </a:lnTo>
                  <a:lnTo>
                    <a:pt x="35798" y="13017"/>
                  </a:lnTo>
                  <a:lnTo>
                    <a:pt x="36592" y="11667"/>
                  </a:lnTo>
                  <a:lnTo>
                    <a:pt x="36910" y="10001"/>
                  </a:lnTo>
                  <a:lnTo>
                    <a:pt x="36672" y="8492"/>
                  </a:lnTo>
                  <a:lnTo>
                    <a:pt x="35878" y="6667"/>
                  </a:lnTo>
                  <a:lnTo>
                    <a:pt x="34528" y="4762"/>
                  </a:lnTo>
                  <a:lnTo>
                    <a:pt x="32703" y="3094"/>
                  </a:lnTo>
                  <a:lnTo>
                    <a:pt x="30480" y="1983"/>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3530" name="Shape 8270"/>
            <p:cNvSpPr/>
            <p:nvPr/>
          </p:nvSpPr>
          <p:spPr>
            <a:xfrm>
              <a:off x="4202286" y="7434150"/>
              <a:ext cx="38338" cy="46592"/>
            </a:xfrm>
            <a:custGeom>
              <a:avLst/>
              <a:gdLst/>
              <a:ahLst/>
              <a:cxnLst/>
              <a:rect l="0" t="0" r="0" b="0"/>
              <a:pathLst>
                <a:path w="38338" h="46592">
                  <a:moveTo>
                    <a:pt x="22225" y="0"/>
                  </a:moveTo>
                  <a:lnTo>
                    <a:pt x="16907" y="713"/>
                  </a:lnTo>
                  <a:lnTo>
                    <a:pt x="11747" y="2777"/>
                  </a:lnTo>
                  <a:lnTo>
                    <a:pt x="7143" y="6191"/>
                  </a:lnTo>
                  <a:lnTo>
                    <a:pt x="3413" y="10953"/>
                  </a:lnTo>
                  <a:lnTo>
                    <a:pt x="872" y="16986"/>
                  </a:lnTo>
                  <a:lnTo>
                    <a:pt x="0" y="24526"/>
                  </a:lnTo>
                  <a:lnTo>
                    <a:pt x="793" y="31591"/>
                  </a:lnTo>
                  <a:lnTo>
                    <a:pt x="3016" y="37147"/>
                  </a:lnTo>
                  <a:lnTo>
                    <a:pt x="6271" y="41353"/>
                  </a:lnTo>
                  <a:lnTo>
                    <a:pt x="10240" y="44291"/>
                  </a:lnTo>
                  <a:lnTo>
                    <a:pt x="14446" y="46037"/>
                  </a:lnTo>
                  <a:lnTo>
                    <a:pt x="18573" y="46592"/>
                  </a:lnTo>
                  <a:lnTo>
                    <a:pt x="24288" y="45798"/>
                  </a:lnTo>
                  <a:lnTo>
                    <a:pt x="29527" y="43099"/>
                  </a:lnTo>
                  <a:lnTo>
                    <a:pt x="31908" y="40957"/>
                  </a:lnTo>
                  <a:lnTo>
                    <a:pt x="34209" y="38258"/>
                  </a:lnTo>
                  <a:lnTo>
                    <a:pt x="36353" y="34925"/>
                  </a:lnTo>
                  <a:lnTo>
                    <a:pt x="38338" y="31034"/>
                  </a:lnTo>
                  <a:lnTo>
                    <a:pt x="36988" y="30162"/>
                  </a:lnTo>
                  <a:lnTo>
                    <a:pt x="34369" y="33733"/>
                  </a:lnTo>
                  <a:lnTo>
                    <a:pt x="31352" y="36671"/>
                  </a:lnTo>
                  <a:lnTo>
                    <a:pt x="27543" y="38734"/>
                  </a:lnTo>
                  <a:lnTo>
                    <a:pt x="22781" y="39448"/>
                  </a:lnTo>
                  <a:lnTo>
                    <a:pt x="19685" y="39052"/>
                  </a:lnTo>
                  <a:lnTo>
                    <a:pt x="16907" y="38100"/>
                  </a:lnTo>
                  <a:lnTo>
                    <a:pt x="14366" y="36512"/>
                  </a:lnTo>
                  <a:lnTo>
                    <a:pt x="12065" y="34289"/>
                  </a:lnTo>
                  <a:lnTo>
                    <a:pt x="10240" y="31511"/>
                  </a:lnTo>
                  <a:lnTo>
                    <a:pt x="8890" y="28257"/>
                  </a:lnTo>
                  <a:lnTo>
                    <a:pt x="8016" y="24606"/>
                  </a:lnTo>
                  <a:lnTo>
                    <a:pt x="7620" y="20557"/>
                  </a:lnTo>
                  <a:lnTo>
                    <a:pt x="8333" y="14207"/>
                  </a:lnTo>
                  <a:lnTo>
                    <a:pt x="10160" y="9525"/>
                  </a:lnTo>
                  <a:lnTo>
                    <a:pt x="12700" y="6269"/>
                  </a:lnTo>
                  <a:lnTo>
                    <a:pt x="15477" y="4206"/>
                  </a:lnTo>
                  <a:lnTo>
                    <a:pt x="18177" y="3175"/>
                  </a:lnTo>
                  <a:lnTo>
                    <a:pt x="20399" y="2936"/>
                  </a:lnTo>
                  <a:lnTo>
                    <a:pt x="23574" y="3253"/>
                  </a:lnTo>
                  <a:lnTo>
                    <a:pt x="25400" y="4127"/>
                  </a:lnTo>
                  <a:lnTo>
                    <a:pt x="26352" y="5634"/>
                  </a:lnTo>
                  <a:lnTo>
                    <a:pt x="26987" y="7619"/>
                  </a:lnTo>
                  <a:lnTo>
                    <a:pt x="27543" y="9842"/>
                  </a:lnTo>
                  <a:lnTo>
                    <a:pt x="29210" y="12937"/>
                  </a:lnTo>
                  <a:lnTo>
                    <a:pt x="30638" y="13969"/>
                  </a:lnTo>
                  <a:lnTo>
                    <a:pt x="32385" y="14366"/>
                  </a:lnTo>
                  <a:lnTo>
                    <a:pt x="34369" y="13969"/>
                  </a:lnTo>
                  <a:lnTo>
                    <a:pt x="35797" y="13017"/>
                  </a:lnTo>
                  <a:lnTo>
                    <a:pt x="36671" y="11667"/>
                  </a:lnTo>
                  <a:lnTo>
                    <a:pt x="36988" y="10001"/>
                  </a:lnTo>
                  <a:lnTo>
                    <a:pt x="36751" y="8492"/>
                  </a:lnTo>
                  <a:lnTo>
                    <a:pt x="35957" y="6667"/>
                  </a:lnTo>
                  <a:lnTo>
                    <a:pt x="34607" y="4762"/>
                  </a:lnTo>
                  <a:lnTo>
                    <a:pt x="32702" y="3094"/>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3531" name="Shape 8271"/>
            <p:cNvSpPr/>
            <p:nvPr/>
          </p:nvSpPr>
          <p:spPr>
            <a:xfrm>
              <a:off x="3900264" y="7434150"/>
              <a:ext cx="75168" cy="45561"/>
            </a:xfrm>
            <a:custGeom>
              <a:avLst/>
              <a:gdLst/>
              <a:ahLst/>
              <a:cxnLst/>
              <a:rect l="0" t="0" r="0" b="0"/>
              <a:pathLst>
                <a:path w="75168" h="45561">
                  <a:moveTo>
                    <a:pt x="14208" y="0"/>
                  </a:moveTo>
                  <a:lnTo>
                    <a:pt x="318" y="4444"/>
                  </a:lnTo>
                  <a:lnTo>
                    <a:pt x="318" y="6191"/>
                  </a:lnTo>
                  <a:lnTo>
                    <a:pt x="3493" y="5793"/>
                  </a:lnTo>
                  <a:lnTo>
                    <a:pt x="4683" y="5873"/>
                  </a:lnTo>
                  <a:lnTo>
                    <a:pt x="5794" y="6587"/>
                  </a:lnTo>
                  <a:lnTo>
                    <a:pt x="6588" y="8492"/>
                  </a:lnTo>
                  <a:lnTo>
                    <a:pt x="6906" y="12143"/>
                  </a:lnTo>
                  <a:lnTo>
                    <a:pt x="6906" y="37147"/>
                  </a:lnTo>
                  <a:lnTo>
                    <a:pt x="6429" y="41036"/>
                  </a:lnTo>
                  <a:lnTo>
                    <a:pt x="4922" y="43099"/>
                  </a:lnTo>
                  <a:lnTo>
                    <a:pt x="2778" y="43893"/>
                  </a:lnTo>
                  <a:lnTo>
                    <a:pt x="0" y="44132"/>
                  </a:lnTo>
                  <a:lnTo>
                    <a:pt x="0" y="45561"/>
                  </a:lnTo>
                  <a:lnTo>
                    <a:pt x="21987" y="45561"/>
                  </a:lnTo>
                  <a:lnTo>
                    <a:pt x="21987" y="44132"/>
                  </a:lnTo>
                  <a:lnTo>
                    <a:pt x="19525" y="43973"/>
                  </a:lnTo>
                  <a:lnTo>
                    <a:pt x="17304" y="43338"/>
                  </a:lnTo>
                  <a:lnTo>
                    <a:pt x="15795" y="41751"/>
                  </a:lnTo>
                  <a:lnTo>
                    <a:pt x="15240" y="38972"/>
                  </a:lnTo>
                  <a:lnTo>
                    <a:pt x="15240" y="11032"/>
                  </a:lnTo>
                  <a:lnTo>
                    <a:pt x="15637" y="10397"/>
                  </a:lnTo>
                  <a:lnTo>
                    <a:pt x="16668" y="9286"/>
                  </a:lnTo>
                  <a:lnTo>
                    <a:pt x="18415" y="7937"/>
                  </a:lnTo>
                  <a:lnTo>
                    <a:pt x="20637" y="6587"/>
                  </a:lnTo>
                  <a:lnTo>
                    <a:pt x="23416" y="5556"/>
                  </a:lnTo>
                  <a:lnTo>
                    <a:pt x="26669" y="5158"/>
                  </a:lnTo>
                  <a:lnTo>
                    <a:pt x="29844" y="5873"/>
                  </a:lnTo>
                  <a:lnTo>
                    <a:pt x="31988" y="7937"/>
                  </a:lnTo>
                  <a:lnTo>
                    <a:pt x="33179" y="11191"/>
                  </a:lnTo>
                  <a:lnTo>
                    <a:pt x="33497" y="15557"/>
                  </a:lnTo>
                  <a:lnTo>
                    <a:pt x="33497" y="37067"/>
                  </a:lnTo>
                  <a:lnTo>
                    <a:pt x="33099" y="40877"/>
                  </a:lnTo>
                  <a:lnTo>
                    <a:pt x="31829" y="42941"/>
                  </a:lnTo>
                  <a:lnTo>
                    <a:pt x="29687" y="43814"/>
                  </a:lnTo>
                  <a:lnTo>
                    <a:pt x="26749" y="44132"/>
                  </a:lnTo>
                  <a:lnTo>
                    <a:pt x="26749" y="45561"/>
                  </a:lnTo>
                  <a:lnTo>
                    <a:pt x="48974" y="45561"/>
                  </a:lnTo>
                  <a:lnTo>
                    <a:pt x="48974" y="44132"/>
                  </a:lnTo>
                  <a:lnTo>
                    <a:pt x="45243" y="43656"/>
                  </a:lnTo>
                  <a:lnTo>
                    <a:pt x="43894" y="42862"/>
                  </a:lnTo>
                  <a:lnTo>
                    <a:pt x="42783" y="41512"/>
                  </a:lnTo>
                  <a:lnTo>
                    <a:pt x="42068" y="39369"/>
                  </a:lnTo>
                  <a:lnTo>
                    <a:pt x="41831" y="36194"/>
                  </a:lnTo>
                  <a:lnTo>
                    <a:pt x="41831" y="11191"/>
                  </a:lnTo>
                  <a:lnTo>
                    <a:pt x="43656" y="8889"/>
                  </a:lnTo>
                  <a:lnTo>
                    <a:pt x="46037" y="6984"/>
                  </a:lnTo>
                  <a:lnTo>
                    <a:pt x="49054" y="5714"/>
                  </a:lnTo>
                  <a:lnTo>
                    <a:pt x="52784" y="5158"/>
                  </a:lnTo>
                  <a:lnTo>
                    <a:pt x="55801" y="5634"/>
                  </a:lnTo>
                  <a:lnTo>
                    <a:pt x="57786" y="6904"/>
                  </a:lnTo>
                  <a:lnTo>
                    <a:pt x="59056" y="8731"/>
                  </a:lnTo>
                  <a:lnTo>
                    <a:pt x="59769" y="11032"/>
                  </a:lnTo>
                  <a:lnTo>
                    <a:pt x="60007" y="16112"/>
                  </a:lnTo>
                  <a:lnTo>
                    <a:pt x="60007" y="36988"/>
                  </a:lnTo>
                  <a:lnTo>
                    <a:pt x="59849" y="39687"/>
                  </a:lnTo>
                  <a:lnTo>
                    <a:pt x="59452" y="41512"/>
                  </a:lnTo>
                  <a:lnTo>
                    <a:pt x="57388" y="43417"/>
                  </a:lnTo>
                  <a:lnTo>
                    <a:pt x="55722" y="43814"/>
                  </a:lnTo>
                  <a:lnTo>
                    <a:pt x="53499" y="44132"/>
                  </a:lnTo>
                  <a:lnTo>
                    <a:pt x="53499" y="45561"/>
                  </a:lnTo>
                  <a:lnTo>
                    <a:pt x="75168" y="45561"/>
                  </a:lnTo>
                  <a:lnTo>
                    <a:pt x="75168" y="44132"/>
                  </a:lnTo>
                  <a:lnTo>
                    <a:pt x="72628" y="43893"/>
                  </a:lnTo>
                  <a:lnTo>
                    <a:pt x="70088" y="43021"/>
                  </a:lnTo>
                  <a:lnTo>
                    <a:pt x="68818" y="41512"/>
                  </a:lnTo>
                  <a:lnTo>
                    <a:pt x="68342" y="38100"/>
                  </a:lnTo>
                  <a:lnTo>
                    <a:pt x="68342" y="17621"/>
                  </a:lnTo>
                  <a:lnTo>
                    <a:pt x="67628" y="9842"/>
                  </a:lnTo>
                  <a:lnTo>
                    <a:pt x="66357" y="6111"/>
                  </a:lnTo>
                  <a:lnTo>
                    <a:pt x="64214" y="2936"/>
                  </a:lnTo>
                  <a:lnTo>
                    <a:pt x="61039" y="793"/>
                  </a:lnTo>
                  <a:lnTo>
                    <a:pt x="56674" y="0"/>
                  </a:lnTo>
                  <a:lnTo>
                    <a:pt x="52943" y="476"/>
                  </a:lnTo>
                  <a:lnTo>
                    <a:pt x="49451" y="1666"/>
                  </a:lnTo>
                  <a:lnTo>
                    <a:pt x="46513" y="3253"/>
                  </a:lnTo>
                  <a:lnTo>
                    <a:pt x="44053" y="5158"/>
                  </a:lnTo>
                  <a:lnTo>
                    <a:pt x="42068" y="6904"/>
                  </a:lnTo>
                  <a:lnTo>
                    <a:pt x="40719" y="8333"/>
                  </a:lnTo>
                  <a:lnTo>
                    <a:pt x="39449" y="5317"/>
                  </a:lnTo>
                  <a:lnTo>
                    <a:pt x="37386" y="2618"/>
                  </a:lnTo>
                  <a:lnTo>
                    <a:pt x="34290" y="713"/>
                  </a:lnTo>
                  <a:lnTo>
                    <a:pt x="30083" y="0"/>
                  </a:lnTo>
                  <a:lnTo>
                    <a:pt x="26273" y="634"/>
                  </a:lnTo>
                  <a:lnTo>
                    <a:pt x="22622" y="2222"/>
                  </a:lnTo>
                  <a:lnTo>
                    <a:pt x="18970" y="4603"/>
                  </a:lnTo>
                  <a:lnTo>
                    <a:pt x="14843" y="7619"/>
                  </a:lnTo>
                  <a:lnTo>
                    <a:pt x="14843" y="237"/>
                  </a:lnTo>
                  <a:lnTo>
                    <a:pt x="14208" y="0"/>
                  </a:lnTo>
                  <a:close/>
                </a:path>
              </a:pathLst>
            </a:custGeom>
            <a:solidFill>
              <a:srgbClr val="000000"/>
            </a:solidFill>
          </p:spPr>
          <p:txBody>
            <a:bodyPr vert="horz" lIns="91440" tIns="45720" rIns="91440" bIns="45720" anchor="t"/>
            <a:lstStyle/>
            <a:p>
              <a:endParaRPr lang="en-IN"/>
            </a:p>
          </p:txBody>
        </p:sp>
        <p:sp>
          <p:nvSpPr>
            <p:cNvPr id="3532" name="Shape 8272"/>
            <p:cNvSpPr/>
            <p:nvPr/>
          </p:nvSpPr>
          <p:spPr>
            <a:xfrm>
              <a:off x="3514899" y="7434150"/>
              <a:ext cx="75247" cy="45561"/>
            </a:xfrm>
            <a:custGeom>
              <a:avLst/>
              <a:gdLst/>
              <a:ahLst/>
              <a:cxnLst/>
              <a:rect l="0" t="0" r="0" b="0"/>
              <a:pathLst>
                <a:path w="75247" h="45561">
                  <a:moveTo>
                    <a:pt x="14208" y="0"/>
                  </a:moveTo>
                  <a:lnTo>
                    <a:pt x="317" y="4444"/>
                  </a:lnTo>
                  <a:lnTo>
                    <a:pt x="317" y="6191"/>
                  </a:lnTo>
                  <a:lnTo>
                    <a:pt x="3492" y="5793"/>
                  </a:lnTo>
                  <a:lnTo>
                    <a:pt x="4762" y="5873"/>
                  </a:lnTo>
                  <a:lnTo>
                    <a:pt x="5794" y="6587"/>
                  </a:lnTo>
                  <a:lnTo>
                    <a:pt x="6667" y="8492"/>
                  </a:lnTo>
                  <a:lnTo>
                    <a:pt x="6985" y="12143"/>
                  </a:lnTo>
                  <a:lnTo>
                    <a:pt x="6985" y="37147"/>
                  </a:lnTo>
                  <a:lnTo>
                    <a:pt x="6428" y="41036"/>
                  </a:lnTo>
                  <a:lnTo>
                    <a:pt x="5001" y="43099"/>
                  </a:lnTo>
                  <a:lnTo>
                    <a:pt x="2777" y="43893"/>
                  </a:lnTo>
                  <a:lnTo>
                    <a:pt x="0" y="44132"/>
                  </a:lnTo>
                  <a:lnTo>
                    <a:pt x="0" y="45561"/>
                  </a:lnTo>
                  <a:lnTo>
                    <a:pt x="21987" y="45561"/>
                  </a:lnTo>
                  <a:lnTo>
                    <a:pt x="21987" y="44132"/>
                  </a:lnTo>
                  <a:lnTo>
                    <a:pt x="19526" y="43973"/>
                  </a:lnTo>
                  <a:lnTo>
                    <a:pt x="17383" y="43338"/>
                  </a:lnTo>
                  <a:lnTo>
                    <a:pt x="15875" y="41751"/>
                  </a:lnTo>
                  <a:lnTo>
                    <a:pt x="15319" y="38972"/>
                  </a:lnTo>
                  <a:lnTo>
                    <a:pt x="15319" y="11032"/>
                  </a:lnTo>
                  <a:lnTo>
                    <a:pt x="15716" y="10397"/>
                  </a:lnTo>
                  <a:lnTo>
                    <a:pt x="16747" y="9286"/>
                  </a:lnTo>
                  <a:lnTo>
                    <a:pt x="18415" y="7937"/>
                  </a:lnTo>
                  <a:lnTo>
                    <a:pt x="20716" y="6587"/>
                  </a:lnTo>
                  <a:lnTo>
                    <a:pt x="23495" y="5556"/>
                  </a:lnTo>
                  <a:lnTo>
                    <a:pt x="26670" y="5158"/>
                  </a:lnTo>
                  <a:lnTo>
                    <a:pt x="29924" y="5873"/>
                  </a:lnTo>
                  <a:lnTo>
                    <a:pt x="31988" y="7937"/>
                  </a:lnTo>
                  <a:lnTo>
                    <a:pt x="33178" y="11191"/>
                  </a:lnTo>
                  <a:lnTo>
                    <a:pt x="33496" y="15557"/>
                  </a:lnTo>
                  <a:lnTo>
                    <a:pt x="33496" y="37067"/>
                  </a:lnTo>
                  <a:lnTo>
                    <a:pt x="33099" y="40877"/>
                  </a:lnTo>
                  <a:lnTo>
                    <a:pt x="31828" y="42941"/>
                  </a:lnTo>
                  <a:lnTo>
                    <a:pt x="29765" y="43814"/>
                  </a:lnTo>
                  <a:lnTo>
                    <a:pt x="26749" y="44132"/>
                  </a:lnTo>
                  <a:lnTo>
                    <a:pt x="26749" y="45561"/>
                  </a:lnTo>
                  <a:lnTo>
                    <a:pt x="48974" y="45561"/>
                  </a:lnTo>
                  <a:lnTo>
                    <a:pt x="48974" y="44132"/>
                  </a:lnTo>
                  <a:lnTo>
                    <a:pt x="45322" y="43656"/>
                  </a:lnTo>
                  <a:lnTo>
                    <a:pt x="43894" y="42862"/>
                  </a:lnTo>
                  <a:lnTo>
                    <a:pt x="42783" y="41512"/>
                  </a:lnTo>
                  <a:lnTo>
                    <a:pt x="42068" y="39369"/>
                  </a:lnTo>
                  <a:lnTo>
                    <a:pt x="41831" y="36194"/>
                  </a:lnTo>
                  <a:lnTo>
                    <a:pt x="41831" y="11191"/>
                  </a:lnTo>
                  <a:lnTo>
                    <a:pt x="43656" y="8889"/>
                  </a:lnTo>
                  <a:lnTo>
                    <a:pt x="46116" y="6984"/>
                  </a:lnTo>
                  <a:lnTo>
                    <a:pt x="49133" y="5714"/>
                  </a:lnTo>
                  <a:lnTo>
                    <a:pt x="52863" y="5158"/>
                  </a:lnTo>
                  <a:lnTo>
                    <a:pt x="55879" y="5634"/>
                  </a:lnTo>
                  <a:lnTo>
                    <a:pt x="57865" y="6904"/>
                  </a:lnTo>
                  <a:lnTo>
                    <a:pt x="59054" y="8731"/>
                  </a:lnTo>
                  <a:lnTo>
                    <a:pt x="59769" y="11032"/>
                  </a:lnTo>
                  <a:lnTo>
                    <a:pt x="60087" y="16112"/>
                  </a:lnTo>
                  <a:lnTo>
                    <a:pt x="60087" y="36988"/>
                  </a:lnTo>
                  <a:lnTo>
                    <a:pt x="59927" y="39687"/>
                  </a:lnTo>
                  <a:lnTo>
                    <a:pt x="59452" y="41512"/>
                  </a:lnTo>
                  <a:lnTo>
                    <a:pt x="57467" y="43417"/>
                  </a:lnTo>
                  <a:lnTo>
                    <a:pt x="55721" y="43814"/>
                  </a:lnTo>
                  <a:lnTo>
                    <a:pt x="53498" y="44132"/>
                  </a:lnTo>
                  <a:lnTo>
                    <a:pt x="53498" y="45561"/>
                  </a:lnTo>
                  <a:lnTo>
                    <a:pt x="75247" y="45561"/>
                  </a:lnTo>
                  <a:lnTo>
                    <a:pt x="75247" y="44132"/>
                  </a:lnTo>
                  <a:lnTo>
                    <a:pt x="72627" y="43893"/>
                  </a:lnTo>
                  <a:lnTo>
                    <a:pt x="70167" y="43021"/>
                  </a:lnTo>
                  <a:lnTo>
                    <a:pt x="68897" y="41512"/>
                  </a:lnTo>
                  <a:lnTo>
                    <a:pt x="68341" y="38100"/>
                  </a:lnTo>
                  <a:lnTo>
                    <a:pt x="68341" y="17621"/>
                  </a:lnTo>
                  <a:lnTo>
                    <a:pt x="67627" y="9842"/>
                  </a:lnTo>
                  <a:lnTo>
                    <a:pt x="66357" y="6111"/>
                  </a:lnTo>
                  <a:lnTo>
                    <a:pt x="64293" y="2936"/>
                  </a:lnTo>
                  <a:lnTo>
                    <a:pt x="61118" y="793"/>
                  </a:lnTo>
                  <a:lnTo>
                    <a:pt x="56673" y="0"/>
                  </a:lnTo>
                  <a:lnTo>
                    <a:pt x="52943" y="476"/>
                  </a:lnTo>
                  <a:lnTo>
                    <a:pt x="49529" y="1666"/>
                  </a:lnTo>
                  <a:lnTo>
                    <a:pt x="44052" y="5158"/>
                  </a:lnTo>
                  <a:lnTo>
                    <a:pt x="42068" y="6904"/>
                  </a:lnTo>
                  <a:lnTo>
                    <a:pt x="40719" y="8333"/>
                  </a:lnTo>
                  <a:lnTo>
                    <a:pt x="39528" y="5317"/>
                  </a:lnTo>
                  <a:lnTo>
                    <a:pt x="37384" y="2618"/>
                  </a:lnTo>
                  <a:lnTo>
                    <a:pt x="34369" y="713"/>
                  </a:lnTo>
                  <a:lnTo>
                    <a:pt x="30162" y="0"/>
                  </a:lnTo>
                  <a:lnTo>
                    <a:pt x="26272" y="634"/>
                  </a:lnTo>
                  <a:lnTo>
                    <a:pt x="22701" y="2222"/>
                  </a:lnTo>
                  <a:lnTo>
                    <a:pt x="18971" y="4603"/>
                  </a:lnTo>
                  <a:lnTo>
                    <a:pt x="14922" y="7619"/>
                  </a:lnTo>
                  <a:lnTo>
                    <a:pt x="14922" y="237"/>
                  </a:lnTo>
                  <a:lnTo>
                    <a:pt x="14208" y="0"/>
                  </a:lnTo>
                  <a:close/>
                </a:path>
              </a:pathLst>
            </a:custGeom>
            <a:solidFill>
              <a:srgbClr val="000000"/>
            </a:solidFill>
          </p:spPr>
          <p:txBody>
            <a:bodyPr vert="horz" lIns="91440" tIns="45720" rIns="91440" bIns="45720" anchor="t"/>
            <a:lstStyle/>
            <a:p>
              <a:endParaRPr lang="en-IN"/>
            </a:p>
          </p:txBody>
        </p:sp>
        <p:sp>
          <p:nvSpPr>
            <p:cNvPr id="3533" name="Shape 8273"/>
            <p:cNvSpPr/>
            <p:nvPr/>
          </p:nvSpPr>
          <p:spPr>
            <a:xfrm>
              <a:off x="4474781" y="7434150"/>
              <a:ext cx="46513" cy="45561"/>
            </a:xfrm>
            <a:custGeom>
              <a:avLst/>
              <a:gdLst/>
              <a:ahLst/>
              <a:cxnLst/>
              <a:rect l="0" t="0" r="0" b="0"/>
              <a:pathLst>
                <a:path w="46513" h="45561">
                  <a:moveTo>
                    <a:pt x="13731" y="0"/>
                  </a:moveTo>
                  <a:lnTo>
                    <a:pt x="0" y="4444"/>
                  </a:lnTo>
                  <a:lnTo>
                    <a:pt x="0" y="6191"/>
                  </a:lnTo>
                  <a:lnTo>
                    <a:pt x="1111" y="5873"/>
                  </a:lnTo>
                  <a:lnTo>
                    <a:pt x="2936" y="5793"/>
                  </a:lnTo>
                  <a:lnTo>
                    <a:pt x="4126" y="5873"/>
                  </a:lnTo>
                  <a:lnTo>
                    <a:pt x="5238" y="6587"/>
                  </a:lnTo>
                  <a:lnTo>
                    <a:pt x="6032" y="8492"/>
                  </a:lnTo>
                  <a:lnTo>
                    <a:pt x="6350" y="12143"/>
                  </a:lnTo>
                  <a:lnTo>
                    <a:pt x="6350" y="36671"/>
                  </a:lnTo>
                  <a:lnTo>
                    <a:pt x="6111" y="40242"/>
                  </a:lnTo>
                  <a:lnTo>
                    <a:pt x="5079" y="42464"/>
                  </a:lnTo>
                  <a:lnTo>
                    <a:pt x="3175" y="43656"/>
                  </a:lnTo>
                  <a:lnTo>
                    <a:pt x="237" y="44132"/>
                  </a:lnTo>
                  <a:lnTo>
                    <a:pt x="237" y="45561"/>
                  </a:lnTo>
                  <a:lnTo>
                    <a:pt x="21271" y="45561"/>
                  </a:lnTo>
                  <a:lnTo>
                    <a:pt x="21271" y="44132"/>
                  </a:lnTo>
                  <a:lnTo>
                    <a:pt x="18096" y="43656"/>
                  </a:lnTo>
                  <a:lnTo>
                    <a:pt x="16032" y="42703"/>
                  </a:lnTo>
                  <a:lnTo>
                    <a:pt x="15001" y="41116"/>
                  </a:lnTo>
                  <a:lnTo>
                    <a:pt x="14683" y="38972"/>
                  </a:lnTo>
                  <a:lnTo>
                    <a:pt x="14683" y="11112"/>
                  </a:lnTo>
                  <a:lnTo>
                    <a:pt x="17382" y="8731"/>
                  </a:lnTo>
                  <a:lnTo>
                    <a:pt x="19922" y="6984"/>
                  </a:lnTo>
                  <a:lnTo>
                    <a:pt x="22303" y="5873"/>
                  </a:lnTo>
                  <a:lnTo>
                    <a:pt x="24526" y="5476"/>
                  </a:lnTo>
                  <a:lnTo>
                    <a:pt x="28177" y="6111"/>
                  </a:lnTo>
                  <a:lnTo>
                    <a:pt x="30558" y="8016"/>
                  </a:lnTo>
                  <a:lnTo>
                    <a:pt x="31828" y="11032"/>
                  </a:lnTo>
                  <a:lnTo>
                    <a:pt x="32146" y="15081"/>
                  </a:lnTo>
                  <a:lnTo>
                    <a:pt x="32146" y="35797"/>
                  </a:lnTo>
                  <a:lnTo>
                    <a:pt x="31987" y="38972"/>
                  </a:lnTo>
                  <a:lnTo>
                    <a:pt x="31352" y="41194"/>
                  </a:lnTo>
                  <a:lnTo>
                    <a:pt x="30400" y="42623"/>
                  </a:lnTo>
                  <a:lnTo>
                    <a:pt x="29130" y="43497"/>
                  </a:lnTo>
                  <a:lnTo>
                    <a:pt x="25876" y="44132"/>
                  </a:lnTo>
                  <a:lnTo>
                    <a:pt x="25876" y="45561"/>
                  </a:lnTo>
                  <a:lnTo>
                    <a:pt x="46513" y="45561"/>
                  </a:lnTo>
                  <a:lnTo>
                    <a:pt x="46513" y="44132"/>
                  </a:lnTo>
                  <a:lnTo>
                    <a:pt x="43496" y="43576"/>
                  </a:lnTo>
                  <a:lnTo>
                    <a:pt x="41671" y="42464"/>
                  </a:lnTo>
                  <a:lnTo>
                    <a:pt x="40718" y="40481"/>
                  </a:lnTo>
                  <a:lnTo>
                    <a:pt x="40481" y="37543"/>
                  </a:lnTo>
                  <a:lnTo>
                    <a:pt x="40481" y="14922"/>
                  </a:lnTo>
                  <a:lnTo>
                    <a:pt x="39925" y="9525"/>
                  </a:lnTo>
                  <a:lnTo>
                    <a:pt x="38496" y="5634"/>
                  </a:lnTo>
                  <a:lnTo>
                    <a:pt x="36432" y="2936"/>
                  </a:lnTo>
                  <a:lnTo>
                    <a:pt x="33892" y="1189"/>
                  </a:lnTo>
                  <a:lnTo>
                    <a:pt x="31352" y="237"/>
                  </a:lnTo>
                  <a:lnTo>
                    <a:pt x="28892" y="0"/>
                  </a:lnTo>
                  <a:lnTo>
                    <a:pt x="24843" y="634"/>
                  </a:lnTo>
                  <a:lnTo>
                    <a:pt x="21271" y="2381"/>
                  </a:lnTo>
                  <a:lnTo>
                    <a:pt x="17858" y="4841"/>
                  </a:lnTo>
                  <a:lnTo>
                    <a:pt x="14366" y="8016"/>
                  </a:lnTo>
                  <a:lnTo>
                    <a:pt x="14366" y="237"/>
                  </a:lnTo>
                  <a:lnTo>
                    <a:pt x="13731" y="0"/>
                  </a:lnTo>
                  <a:close/>
                </a:path>
              </a:pathLst>
            </a:custGeom>
            <a:solidFill>
              <a:srgbClr val="000000"/>
            </a:solidFill>
          </p:spPr>
          <p:txBody>
            <a:bodyPr vert="horz" lIns="91440" tIns="45720" rIns="91440" bIns="45720" anchor="t"/>
            <a:lstStyle/>
            <a:p>
              <a:endParaRPr lang="en-IN"/>
            </a:p>
          </p:txBody>
        </p:sp>
        <p:sp>
          <p:nvSpPr>
            <p:cNvPr id="3534" name="Shape 8274"/>
            <p:cNvSpPr/>
            <p:nvPr/>
          </p:nvSpPr>
          <p:spPr>
            <a:xfrm>
              <a:off x="3439651" y="7434150"/>
              <a:ext cx="46434" cy="45561"/>
            </a:xfrm>
            <a:custGeom>
              <a:avLst/>
              <a:gdLst/>
              <a:ahLst/>
              <a:cxnLst/>
              <a:rect l="0" t="0" r="0" b="0"/>
              <a:pathLst>
                <a:path w="46434" h="45561">
                  <a:moveTo>
                    <a:pt x="13652" y="0"/>
                  </a:moveTo>
                  <a:lnTo>
                    <a:pt x="0" y="4444"/>
                  </a:lnTo>
                  <a:lnTo>
                    <a:pt x="0" y="6191"/>
                  </a:lnTo>
                  <a:lnTo>
                    <a:pt x="1111" y="5873"/>
                  </a:lnTo>
                  <a:lnTo>
                    <a:pt x="2857" y="5793"/>
                  </a:lnTo>
                  <a:lnTo>
                    <a:pt x="4127" y="5873"/>
                  </a:lnTo>
                  <a:lnTo>
                    <a:pt x="5159" y="6587"/>
                  </a:lnTo>
                  <a:lnTo>
                    <a:pt x="6032" y="8492"/>
                  </a:lnTo>
                  <a:lnTo>
                    <a:pt x="6350" y="12143"/>
                  </a:lnTo>
                  <a:lnTo>
                    <a:pt x="6350" y="36671"/>
                  </a:lnTo>
                  <a:lnTo>
                    <a:pt x="6112" y="40242"/>
                  </a:lnTo>
                  <a:lnTo>
                    <a:pt x="5079" y="42464"/>
                  </a:lnTo>
                  <a:lnTo>
                    <a:pt x="3175" y="43656"/>
                  </a:lnTo>
                  <a:lnTo>
                    <a:pt x="158" y="44132"/>
                  </a:lnTo>
                  <a:lnTo>
                    <a:pt x="158" y="45561"/>
                  </a:lnTo>
                  <a:lnTo>
                    <a:pt x="21193" y="45561"/>
                  </a:lnTo>
                  <a:lnTo>
                    <a:pt x="21193" y="44132"/>
                  </a:lnTo>
                  <a:lnTo>
                    <a:pt x="18018" y="43656"/>
                  </a:lnTo>
                  <a:lnTo>
                    <a:pt x="15954" y="42703"/>
                  </a:lnTo>
                  <a:lnTo>
                    <a:pt x="14922" y="41116"/>
                  </a:lnTo>
                  <a:lnTo>
                    <a:pt x="14684" y="38972"/>
                  </a:lnTo>
                  <a:lnTo>
                    <a:pt x="14684" y="11112"/>
                  </a:lnTo>
                  <a:lnTo>
                    <a:pt x="17382" y="8731"/>
                  </a:lnTo>
                  <a:lnTo>
                    <a:pt x="19843" y="6984"/>
                  </a:lnTo>
                  <a:lnTo>
                    <a:pt x="22225" y="5873"/>
                  </a:lnTo>
                  <a:lnTo>
                    <a:pt x="24447" y="5476"/>
                  </a:lnTo>
                  <a:lnTo>
                    <a:pt x="28178" y="6111"/>
                  </a:lnTo>
                  <a:lnTo>
                    <a:pt x="30479" y="8016"/>
                  </a:lnTo>
                  <a:lnTo>
                    <a:pt x="31750" y="11032"/>
                  </a:lnTo>
                  <a:lnTo>
                    <a:pt x="32067" y="15081"/>
                  </a:lnTo>
                  <a:lnTo>
                    <a:pt x="32067" y="35797"/>
                  </a:lnTo>
                  <a:lnTo>
                    <a:pt x="31908" y="38972"/>
                  </a:lnTo>
                  <a:lnTo>
                    <a:pt x="31273" y="41194"/>
                  </a:lnTo>
                  <a:lnTo>
                    <a:pt x="30321" y="42623"/>
                  </a:lnTo>
                  <a:lnTo>
                    <a:pt x="29131" y="43497"/>
                  </a:lnTo>
                  <a:lnTo>
                    <a:pt x="25876" y="44132"/>
                  </a:lnTo>
                  <a:lnTo>
                    <a:pt x="25876" y="45561"/>
                  </a:lnTo>
                  <a:lnTo>
                    <a:pt x="46434" y="45561"/>
                  </a:lnTo>
                  <a:lnTo>
                    <a:pt x="46434" y="44132"/>
                  </a:lnTo>
                  <a:lnTo>
                    <a:pt x="43418" y="43576"/>
                  </a:lnTo>
                  <a:lnTo>
                    <a:pt x="41592" y="42464"/>
                  </a:lnTo>
                  <a:lnTo>
                    <a:pt x="40639" y="40481"/>
                  </a:lnTo>
                  <a:lnTo>
                    <a:pt x="40401" y="37543"/>
                  </a:lnTo>
                  <a:lnTo>
                    <a:pt x="40401" y="14922"/>
                  </a:lnTo>
                  <a:lnTo>
                    <a:pt x="39846" y="9525"/>
                  </a:lnTo>
                  <a:lnTo>
                    <a:pt x="38417" y="5634"/>
                  </a:lnTo>
                  <a:lnTo>
                    <a:pt x="36353" y="2936"/>
                  </a:lnTo>
                  <a:lnTo>
                    <a:pt x="33893" y="1189"/>
                  </a:lnTo>
                  <a:lnTo>
                    <a:pt x="31273" y="237"/>
                  </a:lnTo>
                  <a:lnTo>
                    <a:pt x="28812" y="0"/>
                  </a:lnTo>
                  <a:lnTo>
                    <a:pt x="24764" y="634"/>
                  </a:lnTo>
                  <a:lnTo>
                    <a:pt x="21272" y="2381"/>
                  </a:lnTo>
                  <a:lnTo>
                    <a:pt x="17859"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3535" name="Shape 8275"/>
            <p:cNvSpPr/>
            <p:nvPr/>
          </p:nvSpPr>
          <p:spPr>
            <a:xfrm>
              <a:off x="3085003" y="7434150"/>
              <a:ext cx="46435" cy="45561"/>
            </a:xfrm>
            <a:custGeom>
              <a:avLst/>
              <a:gdLst/>
              <a:ahLst/>
              <a:cxnLst/>
              <a:rect l="0" t="0" r="0" b="0"/>
              <a:pathLst>
                <a:path w="46435" h="45561">
                  <a:moveTo>
                    <a:pt x="13652" y="0"/>
                  </a:moveTo>
                  <a:lnTo>
                    <a:pt x="0" y="4444"/>
                  </a:lnTo>
                  <a:lnTo>
                    <a:pt x="0" y="6191"/>
                  </a:lnTo>
                  <a:lnTo>
                    <a:pt x="1111" y="5873"/>
                  </a:lnTo>
                  <a:lnTo>
                    <a:pt x="2857" y="5793"/>
                  </a:lnTo>
                  <a:lnTo>
                    <a:pt x="4127" y="5873"/>
                  </a:lnTo>
                  <a:lnTo>
                    <a:pt x="5238" y="6587"/>
                  </a:lnTo>
                  <a:lnTo>
                    <a:pt x="6032" y="8492"/>
                  </a:lnTo>
                  <a:lnTo>
                    <a:pt x="6350" y="12143"/>
                  </a:lnTo>
                  <a:lnTo>
                    <a:pt x="6350" y="36671"/>
                  </a:lnTo>
                  <a:lnTo>
                    <a:pt x="6111" y="40242"/>
                  </a:lnTo>
                  <a:lnTo>
                    <a:pt x="5080" y="42464"/>
                  </a:lnTo>
                  <a:lnTo>
                    <a:pt x="3175" y="43656"/>
                  </a:lnTo>
                  <a:lnTo>
                    <a:pt x="238" y="44132"/>
                  </a:lnTo>
                  <a:lnTo>
                    <a:pt x="238" y="45561"/>
                  </a:lnTo>
                  <a:lnTo>
                    <a:pt x="21192" y="45561"/>
                  </a:lnTo>
                  <a:lnTo>
                    <a:pt x="21192" y="44132"/>
                  </a:lnTo>
                  <a:lnTo>
                    <a:pt x="18017" y="43656"/>
                  </a:lnTo>
                  <a:lnTo>
                    <a:pt x="16033" y="42703"/>
                  </a:lnTo>
                  <a:lnTo>
                    <a:pt x="15002" y="41116"/>
                  </a:lnTo>
                  <a:lnTo>
                    <a:pt x="14685" y="38972"/>
                  </a:lnTo>
                  <a:lnTo>
                    <a:pt x="14685" y="11112"/>
                  </a:lnTo>
                  <a:lnTo>
                    <a:pt x="17383" y="8731"/>
                  </a:lnTo>
                  <a:lnTo>
                    <a:pt x="19922" y="6984"/>
                  </a:lnTo>
                  <a:lnTo>
                    <a:pt x="22225" y="5873"/>
                  </a:lnTo>
                  <a:lnTo>
                    <a:pt x="24447" y="5476"/>
                  </a:lnTo>
                  <a:lnTo>
                    <a:pt x="28178" y="6111"/>
                  </a:lnTo>
                  <a:lnTo>
                    <a:pt x="30480" y="8016"/>
                  </a:lnTo>
                  <a:lnTo>
                    <a:pt x="31750" y="11032"/>
                  </a:lnTo>
                  <a:lnTo>
                    <a:pt x="32067" y="15081"/>
                  </a:lnTo>
                  <a:lnTo>
                    <a:pt x="32067" y="35797"/>
                  </a:lnTo>
                  <a:lnTo>
                    <a:pt x="31908" y="38972"/>
                  </a:lnTo>
                  <a:lnTo>
                    <a:pt x="31274" y="41194"/>
                  </a:lnTo>
                  <a:lnTo>
                    <a:pt x="30401" y="42623"/>
                  </a:lnTo>
                  <a:lnTo>
                    <a:pt x="29130" y="43497"/>
                  </a:lnTo>
                  <a:lnTo>
                    <a:pt x="25876" y="44132"/>
                  </a:lnTo>
                  <a:lnTo>
                    <a:pt x="25876" y="45561"/>
                  </a:lnTo>
                  <a:lnTo>
                    <a:pt x="46435" y="45561"/>
                  </a:lnTo>
                  <a:lnTo>
                    <a:pt x="46435" y="44132"/>
                  </a:lnTo>
                  <a:lnTo>
                    <a:pt x="43417" y="43576"/>
                  </a:lnTo>
                  <a:lnTo>
                    <a:pt x="41592" y="42464"/>
                  </a:lnTo>
                  <a:lnTo>
                    <a:pt x="40640" y="40481"/>
                  </a:lnTo>
                  <a:lnTo>
                    <a:pt x="40402" y="37543"/>
                  </a:lnTo>
                  <a:lnTo>
                    <a:pt x="40402" y="14922"/>
                  </a:lnTo>
                  <a:lnTo>
                    <a:pt x="39846" y="9525"/>
                  </a:lnTo>
                  <a:lnTo>
                    <a:pt x="38417" y="5634"/>
                  </a:lnTo>
                  <a:lnTo>
                    <a:pt x="36353" y="2936"/>
                  </a:lnTo>
                  <a:lnTo>
                    <a:pt x="33892" y="1189"/>
                  </a:lnTo>
                  <a:lnTo>
                    <a:pt x="31274" y="237"/>
                  </a:lnTo>
                  <a:lnTo>
                    <a:pt x="28813" y="0"/>
                  </a:lnTo>
                  <a:lnTo>
                    <a:pt x="24844" y="634"/>
                  </a:lnTo>
                  <a:lnTo>
                    <a:pt x="21272" y="2381"/>
                  </a:lnTo>
                  <a:lnTo>
                    <a:pt x="17860"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3536" name="Shape 8276"/>
            <p:cNvSpPr/>
            <p:nvPr/>
          </p:nvSpPr>
          <p:spPr>
            <a:xfrm>
              <a:off x="3257247" y="7434150"/>
              <a:ext cx="32702" cy="45561"/>
            </a:xfrm>
            <a:custGeom>
              <a:avLst/>
              <a:gdLst/>
              <a:ahLst/>
              <a:cxnLst/>
              <a:rect l="0" t="0" r="0" b="0"/>
              <a:pathLst>
                <a:path w="32702" h="45561">
                  <a:moveTo>
                    <a:pt x="14922" y="0"/>
                  </a:moveTo>
                  <a:lnTo>
                    <a:pt x="238" y="5397"/>
                  </a:lnTo>
                  <a:lnTo>
                    <a:pt x="238" y="6984"/>
                  </a:lnTo>
                  <a:lnTo>
                    <a:pt x="3572" y="6587"/>
                  </a:lnTo>
                  <a:lnTo>
                    <a:pt x="4841" y="6667"/>
                  </a:lnTo>
                  <a:lnTo>
                    <a:pt x="5953" y="7381"/>
                  </a:lnTo>
                  <a:lnTo>
                    <a:pt x="6747" y="9127"/>
                  </a:lnTo>
                  <a:lnTo>
                    <a:pt x="7065" y="12541"/>
                  </a:lnTo>
                  <a:lnTo>
                    <a:pt x="7065" y="37306"/>
                  </a:lnTo>
                  <a:lnTo>
                    <a:pt x="6747" y="40559"/>
                  </a:lnTo>
                  <a:lnTo>
                    <a:pt x="5635" y="42386"/>
                  </a:lnTo>
                  <a:lnTo>
                    <a:pt x="3413" y="43338"/>
                  </a:lnTo>
                  <a:lnTo>
                    <a:pt x="0" y="44132"/>
                  </a:lnTo>
                  <a:lnTo>
                    <a:pt x="0" y="45561"/>
                  </a:lnTo>
                  <a:lnTo>
                    <a:pt x="23812" y="45561"/>
                  </a:lnTo>
                  <a:lnTo>
                    <a:pt x="23812" y="44132"/>
                  </a:lnTo>
                  <a:lnTo>
                    <a:pt x="20320" y="43814"/>
                  </a:lnTo>
                  <a:lnTo>
                    <a:pt x="17701" y="42862"/>
                  </a:lnTo>
                  <a:lnTo>
                    <a:pt x="16033" y="40718"/>
                  </a:lnTo>
                  <a:lnTo>
                    <a:pt x="15399" y="36671"/>
                  </a:lnTo>
                  <a:lnTo>
                    <a:pt x="15399" y="14366"/>
                  </a:lnTo>
                  <a:lnTo>
                    <a:pt x="16590" y="10873"/>
                  </a:lnTo>
                  <a:lnTo>
                    <a:pt x="19288" y="7698"/>
                  </a:lnTo>
                  <a:lnTo>
                    <a:pt x="20796" y="6667"/>
                  </a:lnTo>
                  <a:lnTo>
                    <a:pt x="22146" y="6269"/>
                  </a:lnTo>
                  <a:lnTo>
                    <a:pt x="24210" y="7222"/>
                  </a:lnTo>
                  <a:lnTo>
                    <a:pt x="26193" y="8809"/>
                  </a:lnTo>
                  <a:lnTo>
                    <a:pt x="28972" y="9762"/>
                  </a:lnTo>
                  <a:lnTo>
                    <a:pt x="30560" y="9444"/>
                  </a:lnTo>
                  <a:lnTo>
                    <a:pt x="31750" y="8492"/>
                  </a:lnTo>
                  <a:lnTo>
                    <a:pt x="32702" y="5397"/>
                  </a:lnTo>
                  <a:lnTo>
                    <a:pt x="32385" y="3175"/>
                  </a:lnTo>
                  <a:lnTo>
                    <a:pt x="31353" y="1428"/>
                  </a:lnTo>
                  <a:lnTo>
                    <a:pt x="29607" y="317"/>
                  </a:lnTo>
                  <a:lnTo>
                    <a:pt x="27385" y="0"/>
                  </a:lnTo>
                  <a:lnTo>
                    <a:pt x="24606" y="396"/>
                  </a:lnTo>
                  <a:lnTo>
                    <a:pt x="21828" y="1904"/>
                  </a:lnTo>
                  <a:lnTo>
                    <a:pt x="18891" y="4682"/>
                  </a:lnTo>
                  <a:lnTo>
                    <a:pt x="15557" y="9048"/>
                  </a:lnTo>
                  <a:lnTo>
                    <a:pt x="15399" y="9048"/>
                  </a:lnTo>
                  <a:lnTo>
                    <a:pt x="15399" y="237"/>
                  </a:lnTo>
                  <a:lnTo>
                    <a:pt x="14922" y="0"/>
                  </a:lnTo>
                  <a:close/>
                </a:path>
              </a:pathLst>
            </a:custGeom>
            <a:solidFill>
              <a:srgbClr val="000000"/>
            </a:solidFill>
          </p:spPr>
          <p:txBody>
            <a:bodyPr vert="horz" lIns="91440" tIns="45720" rIns="91440" bIns="45720" anchor="t"/>
            <a:lstStyle/>
            <a:p>
              <a:endParaRPr lang="en-IN"/>
            </a:p>
          </p:txBody>
        </p:sp>
        <p:sp>
          <p:nvSpPr>
            <p:cNvPr id="3537" name="Shape 8277"/>
            <p:cNvSpPr/>
            <p:nvPr/>
          </p:nvSpPr>
          <p:spPr>
            <a:xfrm>
              <a:off x="4696237" y="7434150"/>
              <a:ext cx="29368" cy="46592"/>
            </a:xfrm>
            <a:custGeom>
              <a:avLst/>
              <a:gdLst/>
              <a:ahLst/>
              <a:cxnLst/>
              <a:rect l="0" t="0" r="0" b="0"/>
              <a:pathLst>
                <a:path w="29368" h="46592">
                  <a:moveTo>
                    <a:pt x="13811" y="0"/>
                  </a:moveTo>
                  <a:lnTo>
                    <a:pt x="9525" y="554"/>
                  </a:lnTo>
                  <a:lnTo>
                    <a:pt x="6032" y="1983"/>
                  </a:lnTo>
                  <a:lnTo>
                    <a:pt x="3332" y="3968"/>
                  </a:lnTo>
                  <a:lnTo>
                    <a:pt x="1427" y="6508"/>
                  </a:lnTo>
                  <a:lnTo>
                    <a:pt x="396" y="9286"/>
                  </a:lnTo>
                  <a:lnTo>
                    <a:pt x="0" y="12143"/>
                  </a:lnTo>
                  <a:lnTo>
                    <a:pt x="951" y="16986"/>
                  </a:lnTo>
                  <a:lnTo>
                    <a:pt x="3492" y="20796"/>
                  </a:lnTo>
                  <a:lnTo>
                    <a:pt x="7222" y="23891"/>
                  </a:lnTo>
                  <a:lnTo>
                    <a:pt x="11588" y="26589"/>
                  </a:lnTo>
                  <a:lnTo>
                    <a:pt x="17302" y="29844"/>
                  </a:lnTo>
                  <a:lnTo>
                    <a:pt x="19526" y="31273"/>
                  </a:lnTo>
                  <a:lnTo>
                    <a:pt x="21113" y="32939"/>
                  </a:lnTo>
                  <a:lnTo>
                    <a:pt x="22064" y="34925"/>
                  </a:lnTo>
                  <a:lnTo>
                    <a:pt x="22462" y="37147"/>
                  </a:lnTo>
                  <a:lnTo>
                    <a:pt x="21668" y="40639"/>
                  </a:lnTo>
                  <a:lnTo>
                    <a:pt x="19683" y="42941"/>
                  </a:lnTo>
                  <a:lnTo>
                    <a:pt x="17065" y="44052"/>
                  </a:lnTo>
                  <a:lnTo>
                    <a:pt x="14445" y="44369"/>
                  </a:lnTo>
                  <a:lnTo>
                    <a:pt x="10238" y="43734"/>
                  </a:lnTo>
                  <a:lnTo>
                    <a:pt x="7143" y="41988"/>
                  </a:lnTo>
                  <a:lnTo>
                    <a:pt x="4920" y="39448"/>
                  </a:lnTo>
                  <a:lnTo>
                    <a:pt x="3332" y="36512"/>
                  </a:lnTo>
                  <a:lnTo>
                    <a:pt x="1666" y="30558"/>
                  </a:lnTo>
                  <a:lnTo>
                    <a:pt x="78" y="30558"/>
                  </a:lnTo>
                  <a:lnTo>
                    <a:pt x="78" y="45957"/>
                  </a:lnTo>
                  <a:lnTo>
                    <a:pt x="1348" y="45957"/>
                  </a:lnTo>
                  <a:lnTo>
                    <a:pt x="2221" y="45084"/>
                  </a:lnTo>
                  <a:lnTo>
                    <a:pt x="3571" y="44767"/>
                  </a:lnTo>
                  <a:lnTo>
                    <a:pt x="5873" y="45004"/>
                  </a:lnTo>
                  <a:lnTo>
                    <a:pt x="8651" y="45639"/>
                  </a:lnTo>
                  <a:lnTo>
                    <a:pt x="15001" y="46592"/>
                  </a:lnTo>
                  <a:lnTo>
                    <a:pt x="18334" y="46196"/>
                  </a:lnTo>
                  <a:lnTo>
                    <a:pt x="21588" y="45163"/>
                  </a:lnTo>
                  <a:lnTo>
                    <a:pt x="24606" y="43417"/>
                  </a:lnTo>
                  <a:lnTo>
                    <a:pt x="27066" y="40957"/>
                  </a:lnTo>
                  <a:lnTo>
                    <a:pt x="28812" y="37702"/>
                  </a:lnTo>
                  <a:lnTo>
                    <a:pt x="29368" y="33813"/>
                  </a:lnTo>
                  <a:lnTo>
                    <a:pt x="28812" y="29844"/>
                  </a:lnTo>
                  <a:lnTo>
                    <a:pt x="26987" y="26828"/>
                  </a:lnTo>
                  <a:lnTo>
                    <a:pt x="24367" y="24367"/>
                  </a:lnTo>
                  <a:lnTo>
                    <a:pt x="21113" y="22144"/>
                  </a:lnTo>
                  <a:lnTo>
                    <a:pt x="10397" y="15794"/>
                  </a:lnTo>
                  <a:lnTo>
                    <a:pt x="8175" y="14048"/>
                  </a:lnTo>
                  <a:lnTo>
                    <a:pt x="6905" y="12143"/>
                  </a:lnTo>
                  <a:lnTo>
                    <a:pt x="6270" y="10318"/>
                  </a:lnTo>
                  <a:lnTo>
                    <a:pt x="6111" y="8731"/>
                  </a:lnTo>
                  <a:lnTo>
                    <a:pt x="6507" y="6667"/>
                  </a:lnTo>
                  <a:lnTo>
                    <a:pt x="7857" y="4603"/>
                  </a:lnTo>
                  <a:lnTo>
                    <a:pt x="10158" y="2936"/>
                  </a:lnTo>
                  <a:lnTo>
                    <a:pt x="13651" y="2301"/>
                  </a:lnTo>
                  <a:lnTo>
                    <a:pt x="16906" y="2777"/>
                  </a:lnTo>
                  <a:lnTo>
                    <a:pt x="20001" y="4603"/>
                  </a:lnTo>
                  <a:lnTo>
                    <a:pt x="21431" y="6191"/>
                  </a:lnTo>
                  <a:lnTo>
                    <a:pt x="22621" y="8333"/>
                  </a:lnTo>
                  <a:lnTo>
                    <a:pt x="23732" y="11112"/>
                  </a:lnTo>
                  <a:lnTo>
                    <a:pt x="24684" y="14524"/>
                  </a:lnTo>
                  <a:lnTo>
                    <a:pt x="26113" y="14524"/>
                  </a:lnTo>
                  <a:lnTo>
                    <a:pt x="25717" y="952"/>
                  </a:lnTo>
                  <a:lnTo>
                    <a:pt x="24684" y="952"/>
                  </a:lnTo>
                  <a:lnTo>
                    <a:pt x="24050" y="1587"/>
                  </a:lnTo>
                  <a:lnTo>
                    <a:pt x="22938" y="1983"/>
                  </a:lnTo>
                  <a:lnTo>
                    <a:pt x="21431" y="1666"/>
                  </a:lnTo>
                  <a:lnTo>
                    <a:pt x="19367" y="1031"/>
                  </a:lnTo>
                  <a:lnTo>
                    <a:pt x="16826" y="317"/>
                  </a:lnTo>
                  <a:lnTo>
                    <a:pt x="13811" y="0"/>
                  </a:lnTo>
                  <a:close/>
                </a:path>
              </a:pathLst>
            </a:custGeom>
            <a:solidFill>
              <a:srgbClr val="000000"/>
            </a:solidFill>
          </p:spPr>
          <p:txBody>
            <a:bodyPr vert="horz" lIns="91440" tIns="45720" rIns="91440" bIns="45720" anchor="t"/>
            <a:lstStyle/>
            <a:p>
              <a:endParaRPr lang="en-IN"/>
            </a:p>
          </p:txBody>
        </p:sp>
        <p:sp>
          <p:nvSpPr>
            <p:cNvPr id="3538" name="Shape 8278"/>
            <p:cNvSpPr/>
            <p:nvPr/>
          </p:nvSpPr>
          <p:spPr>
            <a:xfrm>
              <a:off x="4074095" y="7434150"/>
              <a:ext cx="29448" cy="46592"/>
            </a:xfrm>
            <a:custGeom>
              <a:avLst/>
              <a:gdLst/>
              <a:ahLst/>
              <a:cxnLst/>
              <a:rect l="0" t="0" r="0" b="0"/>
              <a:pathLst>
                <a:path w="29448" h="46592">
                  <a:moveTo>
                    <a:pt x="13891" y="0"/>
                  </a:moveTo>
                  <a:lnTo>
                    <a:pt x="9525" y="554"/>
                  </a:lnTo>
                  <a:lnTo>
                    <a:pt x="6032" y="1983"/>
                  </a:lnTo>
                  <a:lnTo>
                    <a:pt x="3413" y="3968"/>
                  </a:lnTo>
                  <a:lnTo>
                    <a:pt x="1508" y="6508"/>
                  </a:lnTo>
                  <a:lnTo>
                    <a:pt x="397" y="9286"/>
                  </a:lnTo>
                  <a:lnTo>
                    <a:pt x="0" y="12143"/>
                  </a:lnTo>
                  <a:lnTo>
                    <a:pt x="1032" y="16986"/>
                  </a:lnTo>
                  <a:lnTo>
                    <a:pt x="3572" y="20796"/>
                  </a:lnTo>
                  <a:lnTo>
                    <a:pt x="7223" y="23891"/>
                  </a:lnTo>
                  <a:lnTo>
                    <a:pt x="11588" y="26589"/>
                  </a:lnTo>
                  <a:lnTo>
                    <a:pt x="17383" y="29844"/>
                  </a:lnTo>
                  <a:lnTo>
                    <a:pt x="19525" y="31273"/>
                  </a:lnTo>
                  <a:lnTo>
                    <a:pt x="21113" y="32939"/>
                  </a:lnTo>
                  <a:lnTo>
                    <a:pt x="22145" y="34925"/>
                  </a:lnTo>
                  <a:lnTo>
                    <a:pt x="22543" y="37147"/>
                  </a:lnTo>
                  <a:lnTo>
                    <a:pt x="21749" y="40639"/>
                  </a:lnTo>
                  <a:lnTo>
                    <a:pt x="19764" y="42941"/>
                  </a:lnTo>
                  <a:lnTo>
                    <a:pt x="17144" y="44052"/>
                  </a:lnTo>
                  <a:lnTo>
                    <a:pt x="14526" y="44369"/>
                  </a:lnTo>
                  <a:lnTo>
                    <a:pt x="10318" y="43734"/>
                  </a:lnTo>
                  <a:lnTo>
                    <a:pt x="7143" y="41988"/>
                  </a:lnTo>
                  <a:lnTo>
                    <a:pt x="4922" y="39448"/>
                  </a:lnTo>
                  <a:lnTo>
                    <a:pt x="3413" y="36512"/>
                  </a:lnTo>
                  <a:lnTo>
                    <a:pt x="1747" y="30558"/>
                  </a:lnTo>
                  <a:lnTo>
                    <a:pt x="159" y="30558"/>
                  </a:lnTo>
                  <a:lnTo>
                    <a:pt x="159" y="45957"/>
                  </a:lnTo>
                  <a:lnTo>
                    <a:pt x="1429" y="45957"/>
                  </a:lnTo>
                  <a:lnTo>
                    <a:pt x="2223" y="45084"/>
                  </a:lnTo>
                  <a:lnTo>
                    <a:pt x="3572" y="44767"/>
                  </a:lnTo>
                  <a:lnTo>
                    <a:pt x="5953" y="45004"/>
                  </a:lnTo>
                  <a:lnTo>
                    <a:pt x="8731" y="45639"/>
                  </a:lnTo>
                  <a:lnTo>
                    <a:pt x="15081" y="46592"/>
                  </a:lnTo>
                  <a:lnTo>
                    <a:pt x="18336" y="46196"/>
                  </a:lnTo>
                  <a:lnTo>
                    <a:pt x="21590" y="45163"/>
                  </a:lnTo>
                  <a:lnTo>
                    <a:pt x="24606" y="43417"/>
                  </a:lnTo>
                  <a:lnTo>
                    <a:pt x="27147" y="40957"/>
                  </a:lnTo>
                  <a:lnTo>
                    <a:pt x="28813" y="37702"/>
                  </a:lnTo>
                  <a:lnTo>
                    <a:pt x="29448" y="33813"/>
                  </a:lnTo>
                  <a:lnTo>
                    <a:pt x="28813" y="29844"/>
                  </a:lnTo>
                  <a:lnTo>
                    <a:pt x="27067" y="26828"/>
                  </a:lnTo>
                  <a:lnTo>
                    <a:pt x="24448" y="24367"/>
                  </a:lnTo>
                  <a:lnTo>
                    <a:pt x="21113" y="22144"/>
                  </a:lnTo>
                  <a:lnTo>
                    <a:pt x="10398" y="15794"/>
                  </a:lnTo>
                  <a:lnTo>
                    <a:pt x="8176" y="14048"/>
                  </a:lnTo>
                  <a:lnTo>
                    <a:pt x="6906" y="12143"/>
                  </a:lnTo>
                  <a:lnTo>
                    <a:pt x="6192" y="8731"/>
                  </a:lnTo>
                  <a:lnTo>
                    <a:pt x="6588" y="6667"/>
                  </a:lnTo>
                  <a:lnTo>
                    <a:pt x="7937" y="4603"/>
                  </a:lnTo>
                  <a:lnTo>
                    <a:pt x="10239" y="2936"/>
                  </a:lnTo>
                  <a:lnTo>
                    <a:pt x="13732" y="2301"/>
                  </a:lnTo>
                  <a:lnTo>
                    <a:pt x="16987" y="2777"/>
                  </a:lnTo>
                  <a:lnTo>
                    <a:pt x="20003" y="4603"/>
                  </a:lnTo>
                  <a:lnTo>
                    <a:pt x="21431" y="6191"/>
                  </a:lnTo>
                  <a:lnTo>
                    <a:pt x="22700" y="8333"/>
                  </a:lnTo>
                  <a:lnTo>
                    <a:pt x="23733" y="11112"/>
                  </a:lnTo>
                  <a:lnTo>
                    <a:pt x="24686" y="14524"/>
                  </a:lnTo>
                  <a:lnTo>
                    <a:pt x="26193" y="14524"/>
                  </a:lnTo>
                  <a:lnTo>
                    <a:pt x="25797" y="952"/>
                  </a:lnTo>
                  <a:lnTo>
                    <a:pt x="24686" y="952"/>
                  </a:lnTo>
                  <a:lnTo>
                    <a:pt x="24131"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539" name="Shape 8279"/>
            <p:cNvSpPr/>
            <p:nvPr/>
          </p:nvSpPr>
          <p:spPr>
            <a:xfrm>
              <a:off x="3864149" y="7434150"/>
              <a:ext cx="29368" cy="46592"/>
            </a:xfrm>
            <a:custGeom>
              <a:avLst/>
              <a:gdLst/>
              <a:ahLst/>
              <a:cxnLst/>
              <a:rect l="0" t="0" r="0" b="0"/>
              <a:pathLst>
                <a:path w="29368" h="46592">
                  <a:moveTo>
                    <a:pt x="13811" y="0"/>
                  </a:moveTo>
                  <a:lnTo>
                    <a:pt x="9446" y="554"/>
                  </a:lnTo>
                  <a:lnTo>
                    <a:pt x="6032" y="1983"/>
                  </a:lnTo>
                  <a:lnTo>
                    <a:pt x="3333" y="3968"/>
                  </a:lnTo>
                  <a:lnTo>
                    <a:pt x="1428" y="6508"/>
                  </a:lnTo>
                  <a:lnTo>
                    <a:pt x="396" y="9286"/>
                  </a:lnTo>
                  <a:lnTo>
                    <a:pt x="0" y="12143"/>
                  </a:lnTo>
                  <a:lnTo>
                    <a:pt x="952" y="16986"/>
                  </a:lnTo>
                  <a:lnTo>
                    <a:pt x="3492" y="20796"/>
                  </a:lnTo>
                  <a:lnTo>
                    <a:pt x="7222" y="23891"/>
                  </a:lnTo>
                  <a:lnTo>
                    <a:pt x="11588" y="26589"/>
                  </a:lnTo>
                  <a:lnTo>
                    <a:pt x="17303" y="29844"/>
                  </a:lnTo>
                  <a:lnTo>
                    <a:pt x="19526" y="31273"/>
                  </a:lnTo>
                  <a:lnTo>
                    <a:pt x="21113" y="32939"/>
                  </a:lnTo>
                  <a:lnTo>
                    <a:pt x="22066" y="34925"/>
                  </a:lnTo>
                  <a:lnTo>
                    <a:pt x="22463" y="37147"/>
                  </a:lnTo>
                  <a:lnTo>
                    <a:pt x="21669" y="40639"/>
                  </a:lnTo>
                  <a:lnTo>
                    <a:pt x="19685" y="42941"/>
                  </a:lnTo>
                  <a:lnTo>
                    <a:pt x="17065" y="44052"/>
                  </a:lnTo>
                  <a:lnTo>
                    <a:pt x="14446" y="44369"/>
                  </a:lnTo>
                  <a:lnTo>
                    <a:pt x="10240" y="43734"/>
                  </a:lnTo>
                  <a:lnTo>
                    <a:pt x="7065" y="41988"/>
                  </a:lnTo>
                  <a:lnTo>
                    <a:pt x="4841" y="39448"/>
                  </a:lnTo>
                  <a:lnTo>
                    <a:pt x="3333" y="36512"/>
                  </a:lnTo>
                  <a:lnTo>
                    <a:pt x="1666" y="30558"/>
                  </a:lnTo>
                  <a:lnTo>
                    <a:pt x="78" y="30558"/>
                  </a:lnTo>
                  <a:lnTo>
                    <a:pt x="78" y="45957"/>
                  </a:lnTo>
                  <a:lnTo>
                    <a:pt x="1349" y="45957"/>
                  </a:lnTo>
                  <a:lnTo>
                    <a:pt x="2222" y="45084"/>
                  </a:lnTo>
                  <a:lnTo>
                    <a:pt x="3571" y="44767"/>
                  </a:lnTo>
                  <a:lnTo>
                    <a:pt x="5873" y="45004"/>
                  </a:lnTo>
                  <a:lnTo>
                    <a:pt x="8652" y="45639"/>
                  </a:lnTo>
                  <a:lnTo>
                    <a:pt x="15002" y="46592"/>
                  </a:lnTo>
                  <a:lnTo>
                    <a:pt x="18334" y="46196"/>
                  </a:lnTo>
                  <a:lnTo>
                    <a:pt x="21590" y="45163"/>
                  </a:lnTo>
                  <a:lnTo>
                    <a:pt x="24606" y="43417"/>
                  </a:lnTo>
                  <a:lnTo>
                    <a:pt x="27066" y="40957"/>
                  </a:lnTo>
                  <a:lnTo>
                    <a:pt x="28733" y="37702"/>
                  </a:lnTo>
                  <a:lnTo>
                    <a:pt x="29368" y="33813"/>
                  </a:lnTo>
                  <a:lnTo>
                    <a:pt x="28733" y="29844"/>
                  </a:lnTo>
                  <a:lnTo>
                    <a:pt x="26987" y="26828"/>
                  </a:lnTo>
                  <a:lnTo>
                    <a:pt x="24368" y="24367"/>
                  </a:lnTo>
                  <a:lnTo>
                    <a:pt x="21033" y="22144"/>
                  </a:lnTo>
                  <a:lnTo>
                    <a:pt x="10397" y="15794"/>
                  </a:lnTo>
                  <a:lnTo>
                    <a:pt x="8176" y="14048"/>
                  </a:lnTo>
                  <a:lnTo>
                    <a:pt x="6826" y="12143"/>
                  </a:lnTo>
                  <a:lnTo>
                    <a:pt x="6112" y="8731"/>
                  </a:lnTo>
                  <a:lnTo>
                    <a:pt x="6508" y="6667"/>
                  </a:lnTo>
                  <a:lnTo>
                    <a:pt x="7858" y="4603"/>
                  </a:lnTo>
                  <a:lnTo>
                    <a:pt x="10160" y="2936"/>
                  </a:lnTo>
                  <a:lnTo>
                    <a:pt x="13652" y="2301"/>
                  </a:lnTo>
                  <a:lnTo>
                    <a:pt x="16907" y="2777"/>
                  </a:lnTo>
                  <a:lnTo>
                    <a:pt x="20002" y="4603"/>
                  </a:lnTo>
                  <a:lnTo>
                    <a:pt x="21431" y="6191"/>
                  </a:lnTo>
                  <a:lnTo>
                    <a:pt x="22621" y="8333"/>
                  </a:lnTo>
                  <a:lnTo>
                    <a:pt x="23733" y="11112"/>
                  </a:lnTo>
                  <a:lnTo>
                    <a:pt x="24606" y="14524"/>
                  </a:lnTo>
                  <a:lnTo>
                    <a:pt x="26115" y="14524"/>
                  </a:lnTo>
                  <a:lnTo>
                    <a:pt x="25717" y="952"/>
                  </a:lnTo>
                  <a:lnTo>
                    <a:pt x="24606" y="952"/>
                  </a:lnTo>
                  <a:lnTo>
                    <a:pt x="24051" y="1587"/>
                  </a:lnTo>
                  <a:lnTo>
                    <a:pt x="22940" y="1983"/>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540" name="Shape 8280"/>
            <p:cNvSpPr/>
            <p:nvPr/>
          </p:nvSpPr>
          <p:spPr>
            <a:xfrm>
              <a:off x="3980512" y="7469630"/>
              <a:ext cx="13732" cy="24051"/>
            </a:xfrm>
            <a:custGeom>
              <a:avLst/>
              <a:gdLst/>
              <a:ahLst/>
              <a:cxnLst/>
              <a:rect l="0" t="0" r="0" b="0"/>
              <a:pathLst>
                <a:path w="13732" h="24051">
                  <a:moveTo>
                    <a:pt x="5715" y="0"/>
                  </a:moveTo>
                  <a:lnTo>
                    <a:pt x="3809" y="317"/>
                  </a:lnTo>
                  <a:lnTo>
                    <a:pt x="1904" y="1270"/>
                  </a:lnTo>
                  <a:lnTo>
                    <a:pt x="556" y="3016"/>
                  </a:lnTo>
                  <a:lnTo>
                    <a:pt x="0" y="5715"/>
                  </a:lnTo>
                  <a:lnTo>
                    <a:pt x="556" y="8176"/>
                  </a:lnTo>
                  <a:lnTo>
                    <a:pt x="2063" y="9683"/>
                  </a:lnTo>
                  <a:lnTo>
                    <a:pt x="4127" y="10557"/>
                  </a:lnTo>
                  <a:lnTo>
                    <a:pt x="6112" y="10716"/>
                  </a:lnTo>
                  <a:lnTo>
                    <a:pt x="7620" y="10477"/>
                  </a:lnTo>
                  <a:lnTo>
                    <a:pt x="8493" y="10318"/>
                  </a:lnTo>
                  <a:lnTo>
                    <a:pt x="9445" y="10636"/>
                  </a:lnTo>
                  <a:lnTo>
                    <a:pt x="9921" y="11668"/>
                  </a:lnTo>
                  <a:lnTo>
                    <a:pt x="9604" y="13493"/>
                  </a:lnTo>
                  <a:lnTo>
                    <a:pt x="8254" y="16113"/>
                  </a:lnTo>
                  <a:lnTo>
                    <a:pt x="5794" y="19050"/>
                  </a:lnTo>
                  <a:lnTo>
                    <a:pt x="1746" y="22225"/>
                  </a:lnTo>
                  <a:lnTo>
                    <a:pt x="2698" y="24051"/>
                  </a:lnTo>
                  <a:lnTo>
                    <a:pt x="4524" y="23177"/>
                  </a:lnTo>
                  <a:lnTo>
                    <a:pt x="6826" y="21431"/>
                  </a:lnTo>
                  <a:lnTo>
                    <a:pt x="11508" y="16192"/>
                  </a:lnTo>
                  <a:lnTo>
                    <a:pt x="13176" y="12938"/>
                  </a:lnTo>
                  <a:lnTo>
                    <a:pt x="13732" y="9525"/>
                  </a:lnTo>
                  <a:lnTo>
                    <a:pt x="13334" y="5953"/>
                  </a:lnTo>
                  <a:lnTo>
                    <a:pt x="12144" y="3413"/>
                  </a:lnTo>
                  <a:lnTo>
                    <a:pt x="10636" y="1667"/>
                  </a:lnTo>
                  <a:lnTo>
                    <a:pt x="8811" y="635"/>
                  </a:lnTo>
                  <a:lnTo>
                    <a:pt x="5715" y="0"/>
                  </a:lnTo>
                  <a:close/>
                </a:path>
              </a:pathLst>
            </a:custGeom>
            <a:solidFill>
              <a:srgbClr val="000000"/>
            </a:solidFill>
          </p:spPr>
          <p:txBody>
            <a:bodyPr vert="horz" lIns="91440" tIns="45720" rIns="91440" bIns="45720" anchor="t"/>
            <a:lstStyle/>
            <a:p>
              <a:endParaRPr lang="en-IN"/>
            </a:p>
          </p:txBody>
        </p:sp>
        <p:sp>
          <p:nvSpPr>
            <p:cNvPr id="3541" name="Shape 8281"/>
            <p:cNvSpPr/>
            <p:nvPr/>
          </p:nvSpPr>
          <p:spPr>
            <a:xfrm>
              <a:off x="4108226" y="7434150"/>
              <a:ext cx="46037" cy="67071"/>
            </a:xfrm>
            <a:custGeom>
              <a:avLst/>
              <a:gdLst/>
              <a:ahLst/>
              <a:cxnLst/>
              <a:rect l="0" t="0" r="0" b="0"/>
              <a:pathLst>
                <a:path w="46037" h="67071">
                  <a:moveTo>
                    <a:pt x="14606" y="0"/>
                  </a:moveTo>
                  <a:lnTo>
                    <a:pt x="397" y="5079"/>
                  </a:lnTo>
                  <a:lnTo>
                    <a:pt x="397" y="6667"/>
                  </a:lnTo>
                  <a:lnTo>
                    <a:pt x="3175" y="6587"/>
                  </a:lnTo>
                  <a:lnTo>
                    <a:pt x="5159" y="6904"/>
                  </a:lnTo>
                  <a:lnTo>
                    <a:pt x="6350" y="7937"/>
                  </a:lnTo>
                  <a:lnTo>
                    <a:pt x="6825" y="9683"/>
                  </a:lnTo>
                  <a:lnTo>
                    <a:pt x="6906" y="12223"/>
                  </a:lnTo>
                  <a:lnTo>
                    <a:pt x="6906" y="58578"/>
                  </a:lnTo>
                  <a:lnTo>
                    <a:pt x="6825" y="61356"/>
                  </a:lnTo>
                  <a:lnTo>
                    <a:pt x="5953" y="63341"/>
                  </a:lnTo>
                  <a:lnTo>
                    <a:pt x="3889" y="64689"/>
                  </a:lnTo>
                  <a:lnTo>
                    <a:pt x="0" y="65404"/>
                  </a:lnTo>
                  <a:lnTo>
                    <a:pt x="0" y="67071"/>
                  </a:lnTo>
                  <a:lnTo>
                    <a:pt x="23972" y="67071"/>
                  </a:lnTo>
                  <a:lnTo>
                    <a:pt x="23972" y="65324"/>
                  </a:lnTo>
                  <a:lnTo>
                    <a:pt x="19606" y="65007"/>
                  </a:lnTo>
                  <a:lnTo>
                    <a:pt x="16907" y="63976"/>
                  </a:lnTo>
                  <a:lnTo>
                    <a:pt x="15637" y="61753"/>
                  </a:lnTo>
                  <a:lnTo>
                    <a:pt x="15240" y="57863"/>
                  </a:lnTo>
                  <a:lnTo>
                    <a:pt x="15240" y="42306"/>
                  </a:lnTo>
                  <a:lnTo>
                    <a:pt x="17622" y="44291"/>
                  </a:lnTo>
                  <a:lnTo>
                    <a:pt x="20003" y="45639"/>
                  </a:lnTo>
                  <a:lnTo>
                    <a:pt x="25242" y="46592"/>
                  </a:lnTo>
                  <a:lnTo>
                    <a:pt x="31592" y="45481"/>
                  </a:lnTo>
                  <a:lnTo>
                    <a:pt x="36751" y="42544"/>
                  </a:lnTo>
                  <a:lnTo>
                    <a:pt x="40799" y="38178"/>
                  </a:lnTo>
                  <a:lnTo>
                    <a:pt x="43736" y="32939"/>
                  </a:lnTo>
                  <a:lnTo>
                    <a:pt x="45482" y="27146"/>
                  </a:lnTo>
                  <a:lnTo>
                    <a:pt x="46037" y="21351"/>
                  </a:lnTo>
                  <a:lnTo>
                    <a:pt x="45641" y="16588"/>
                  </a:lnTo>
                  <a:lnTo>
                    <a:pt x="44688" y="12461"/>
                  </a:lnTo>
                  <a:lnTo>
                    <a:pt x="43259" y="8809"/>
                  </a:lnTo>
                  <a:lnTo>
                    <a:pt x="41195" y="5714"/>
                  </a:lnTo>
                  <a:lnTo>
                    <a:pt x="38736" y="3253"/>
                  </a:lnTo>
                  <a:lnTo>
                    <a:pt x="35957" y="1507"/>
                  </a:lnTo>
                  <a:lnTo>
                    <a:pt x="32941" y="396"/>
                  </a:lnTo>
                  <a:lnTo>
                    <a:pt x="29687" y="0"/>
                  </a:lnTo>
                  <a:lnTo>
                    <a:pt x="26193" y="396"/>
                  </a:lnTo>
                  <a:lnTo>
                    <a:pt x="23098" y="1428"/>
                  </a:lnTo>
                  <a:lnTo>
                    <a:pt x="20230" y="3244"/>
                  </a:lnTo>
                  <a:lnTo>
                    <a:pt x="24924" y="5952"/>
                  </a:lnTo>
                  <a:lnTo>
                    <a:pt x="28972" y="6667"/>
                  </a:lnTo>
                  <a:lnTo>
                    <a:pt x="31988" y="8492"/>
                  </a:lnTo>
                  <a:lnTo>
                    <a:pt x="34211" y="11112"/>
                  </a:lnTo>
                  <a:lnTo>
                    <a:pt x="35718" y="14287"/>
                  </a:lnTo>
                  <a:lnTo>
                    <a:pt x="37227" y="20478"/>
                  </a:lnTo>
                  <a:lnTo>
                    <a:pt x="37465" y="22859"/>
                  </a:lnTo>
                  <a:lnTo>
                    <a:pt x="37544" y="24288"/>
                  </a:lnTo>
                  <a:lnTo>
                    <a:pt x="37386" y="28257"/>
                  </a:lnTo>
                  <a:lnTo>
                    <a:pt x="36909" y="31750"/>
                  </a:lnTo>
                  <a:lnTo>
                    <a:pt x="36116" y="34607"/>
                  </a:lnTo>
                  <a:lnTo>
                    <a:pt x="35084" y="36908"/>
                  </a:lnTo>
                  <a:lnTo>
                    <a:pt x="32623" y="40322"/>
                  </a:lnTo>
                  <a:lnTo>
                    <a:pt x="29924" y="42306"/>
                  </a:lnTo>
                  <a:lnTo>
                    <a:pt x="27384" y="43179"/>
                  </a:lnTo>
                  <a:lnTo>
                    <a:pt x="25320" y="43417"/>
                  </a:lnTo>
                  <a:lnTo>
                    <a:pt x="21431" y="42703"/>
                  </a:lnTo>
                  <a:lnTo>
                    <a:pt x="18256" y="40957"/>
                  </a:lnTo>
                  <a:lnTo>
                    <a:pt x="16034" y="38813"/>
                  </a:lnTo>
                  <a:lnTo>
                    <a:pt x="15240" y="36908"/>
                  </a:lnTo>
                  <a:lnTo>
                    <a:pt x="15240" y="12541"/>
                  </a:lnTo>
                  <a:lnTo>
                    <a:pt x="15875" y="10714"/>
                  </a:lnTo>
                  <a:lnTo>
                    <a:pt x="17224" y="9127"/>
                  </a:lnTo>
                  <a:lnTo>
                    <a:pt x="20956" y="6826"/>
                  </a:lnTo>
                  <a:lnTo>
                    <a:pt x="24924" y="5952"/>
                  </a:lnTo>
                  <a:lnTo>
                    <a:pt x="20230" y="3244"/>
                  </a:lnTo>
                  <a:lnTo>
                    <a:pt x="18336" y="4444"/>
                  </a:lnTo>
                  <a:lnTo>
                    <a:pt x="15399" y="7619"/>
                  </a:lnTo>
                  <a:lnTo>
                    <a:pt x="15240" y="7461"/>
                  </a:lnTo>
                  <a:lnTo>
                    <a:pt x="15240" y="237"/>
                  </a:lnTo>
                  <a:lnTo>
                    <a:pt x="14606" y="0"/>
                  </a:lnTo>
                  <a:close/>
                </a:path>
              </a:pathLst>
            </a:custGeom>
            <a:solidFill>
              <a:srgbClr val="000000"/>
            </a:solidFill>
          </p:spPr>
          <p:txBody>
            <a:bodyPr vert="horz" lIns="91440" tIns="45720" rIns="91440" bIns="45720" anchor="t"/>
            <a:lstStyle/>
            <a:p>
              <a:endParaRPr lang="en-IN"/>
            </a:p>
          </p:txBody>
        </p:sp>
        <p:sp>
          <p:nvSpPr>
            <p:cNvPr id="3542" name="Shape 8282"/>
            <p:cNvSpPr/>
            <p:nvPr/>
          </p:nvSpPr>
          <p:spPr>
            <a:xfrm>
              <a:off x="3206765" y="7434150"/>
              <a:ext cx="46037" cy="67071"/>
            </a:xfrm>
            <a:custGeom>
              <a:avLst/>
              <a:gdLst/>
              <a:ahLst/>
              <a:cxnLst/>
              <a:rect l="0" t="0" r="0" b="0"/>
              <a:pathLst>
                <a:path w="46037" h="67071">
                  <a:moveTo>
                    <a:pt x="14684" y="0"/>
                  </a:moveTo>
                  <a:lnTo>
                    <a:pt x="397" y="5079"/>
                  </a:lnTo>
                  <a:lnTo>
                    <a:pt x="397" y="6667"/>
                  </a:lnTo>
                  <a:lnTo>
                    <a:pt x="3175" y="6587"/>
                  </a:lnTo>
                  <a:lnTo>
                    <a:pt x="5238" y="6904"/>
                  </a:lnTo>
                  <a:lnTo>
                    <a:pt x="6350" y="7937"/>
                  </a:lnTo>
                  <a:lnTo>
                    <a:pt x="6825" y="9683"/>
                  </a:lnTo>
                  <a:lnTo>
                    <a:pt x="6905" y="12223"/>
                  </a:lnTo>
                  <a:lnTo>
                    <a:pt x="6905" y="58578"/>
                  </a:lnTo>
                  <a:lnTo>
                    <a:pt x="6825" y="61356"/>
                  </a:lnTo>
                  <a:lnTo>
                    <a:pt x="5953" y="63341"/>
                  </a:lnTo>
                  <a:lnTo>
                    <a:pt x="3889" y="64689"/>
                  </a:lnTo>
                  <a:lnTo>
                    <a:pt x="0" y="65404"/>
                  </a:lnTo>
                  <a:lnTo>
                    <a:pt x="0" y="67071"/>
                  </a:lnTo>
                  <a:lnTo>
                    <a:pt x="23971" y="67071"/>
                  </a:lnTo>
                  <a:lnTo>
                    <a:pt x="23971" y="65324"/>
                  </a:lnTo>
                  <a:lnTo>
                    <a:pt x="19605" y="65007"/>
                  </a:lnTo>
                  <a:lnTo>
                    <a:pt x="16905" y="63976"/>
                  </a:lnTo>
                  <a:lnTo>
                    <a:pt x="15636" y="61753"/>
                  </a:lnTo>
                  <a:lnTo>
                    <a:pt x="15239" y="57863"/>
                  </a:lnTo>
                  <a:lnTo>
                    <a:pt x="15239" y="42306"/>
                  </a:lnTo>
                  <a:lnTo>
                    <a:pt x="17621" y="44291"/>
                  </a:lnTo>
                  <a:lnTo>
                    <a:pt x="20002" y="45639"/>
                  </a:lnTo>
                  <a:lnTo>
                    <a:pt x="25241" y="46592"/>
                  </a:lnTo>
                  <a:lnTo>
                    <a:pt x="31591" y="45481"/>
                  </a:lnTo>
                  <a:lnTo>
                    <a:pt x="36749" y="42544"/>
                  </a:lnTo>
                  <a:lnTo>
                    <a:pt x="40798" y="38178"/>
                  </a:lnTo>
                  <a:lnTo>
                    <a:pt x="43736" y="32939"/>
                  </a:lnTo>
                  <a:lnTo>
                    <a:pt x="45480" y="27146"/>
                  </a:lnTo>
                  <a:lnTo>
                    <a:pt x="46037" y="21351"/>
                  </a:lnTo>
                  <a:lnTo>
                    <a:pt x="45641" y="16588"/>
                  </a:lnTo>
                  <a:lnTo>
                    <a:pt x="44687" y="12461"/>
                  </a:lnTo>
                  <a:lnTo>
                    <a:pt x="43259" y="8809"/>
                  </a:lnTo>
                  <a:lnTo>
                    <a:pt x="41195" y="5714"/>
                  </a:lnTo>
                  <a:lnTo>
                    <a:pt x="38734" y="3253"/>
                  </a:lnTo>
                  <a:lnTo>
                    <a:pt x="36036" y="1507"/>
                  </a:lnTo>
                  <a:lnTo>
                    <a:pt x="33019" y="396"/>
                  </a:lnTo>
                  <a:lnTo>
                    <a:pt x="29686" y="0"/>
                  </a:lnTo>
                  <a:lnTo>
                    <a:pt x="26193" y="396"/>
                  </a:lnTo>
                  <a:lnTo>
                    <a:pt x="23098" y="1428"/>
                  </a:lnTo>
                  <a:lnTo>
                    <a:pt x="20247" y="3234"/>
                  </a:lnTo>
                  <a:lnTo>
                    <a:pt x="24923" y="5952"/>
                  </a:lnTo>
                  <a:lnTo>
                    <a:pt x="28972" y="6667"/>
                  </a:lnTo>
                  <a:lnTo>
                    <a:pt x="31987" y="8492"/>
                  </a:lnTo>
                  <a:lnTo>
                    <a:pt x="34211" y="11112"/>
                  </a:lnTo>
                  <a:lnTo>
                    <a:pt x="35718" y="14287"/>
                  </a:lnTo>
                  <a:lnTo>
                    <a:pt x="36749" y="17462"/>
                  </a:lnTo>
                  <a:lnTo>
                    <a:pt x="37227" y="20478"/>
                  </a:lnTo>
                  <a:lnTo>
                    <a:pt x="37464" y="22859"/>
                  </a:lnTo>
                  <a:lnTo>
                    <a:pt x="37543" y="24288"/>
                  </a:lnTo>
                  <a:lnTo>
                    <a:pt x="37386" y="28257"/>
                  </a:lnTo>
                  <a:lnTo>
                    <a:pt x="36909" y="31750"/>
                  </a:lnTo>
                  <a:lnTo>
                    <a:pt x="36116" y="34607"/>
                  </a:lnTo>
                  <a:lnTo>
                    <a:pt x="35083" y="36908"/>
                  </a:lnTo>
                  <a:lnTo>
                    <a:pt x="32623" y="40322"/>
                  </a:lnTo>
                  <a:lnTo>
                    <a:pt x="29923" y="42306"/>
                  </a:lnTo>
                  <a:lnTo>
                    <a:pt x="27384" y="43179"/>
                  </a:lnTo>
                  <a:lnTo>
                    <a:pt x="25320" y="43417"/>
                  </a:lnTo>
                  <a:lnTo>
                    <a:pt x="21511" y="42703"/>
                  </a:lnTo>
                  <a:lnTo>
                    <a:pt x="18256" y="40957"/>
                  </a:lnTo>
                  <a:lnTo>
                    <a:pt x="16033" y="38813"/>
                  </a:lnTo>
                  <a:lnTo>
                    <a:pt x="15239" y="36908"/>
                  </a:lnTo>
                  <a:lnTo>
                    <a:pt x="15239" y="12541"/>
                  </a:lnTo>
                  <a:lnTo>
                    <a:pt x="15954" y="10714"/>
                  </a:lnTo>
                  <a:lnTo>
                    <a:pt x="17223" y="9127"/>
                  </a:lnTo>
                  <a:lnTo>
                    <a:pt x="20954" y="6826"/>
                  </a:lnTo>
                  <a:lnTo>
                    <a:pt x="24923" y="5952"/>
                  </a:lnTo>
                  <a:lnTo>
                    <a:pt x="20247" y="3234"/>
                  </a:lnTo>
                  <a:lnTo>
                    <a:pt x="18336" y="4444"/>
                  </a:lnTo>
                  <a:lnTo>
                    <a:pt x="15478" y="7619"/>
                  </a:lnTo>
                  <a:lnTo>
                    <a:pt x="15239" y="7461"/>
                  </a:lnTo>
                  <a:lnTo>
                    <a:pt x="15239" y="237"/>
                  </a:lnTo>
                  <a:lnTo>
                    <a:pt x="14684" y="0"/>
                  </a:lnTo>
                  <a:close/>
                </a:path>
              </a:pathLst>
            </a:custGeom>
            <a:solidFill>
              <a:srgbClr val="000000"/>
            </a:solidFill>
          </p:spPr>
          <p:txBody>
            <a:bodyPr vert="horz" lIns="91440" tIns="45720" rIns="91440" bIns="45720" anchor="t"/>
            <a:lstStyle/>
            <a:p>
              <a:endParaRPr lang="en-IN"/>
            </a:p>
          </p:txBody>
        </p:sp>
        <p:sp>
          <p:nvSpPr>
            <p:cNvPr id="3543" name="Shape 8283"/>
            <p:cNvSpPr/>
            <p:nvPr/>
          </p:nvSpPr>
          <p:spPr>
            <a:xfrm>
              <a:off x="4372625" y="7435181"/>
              <a:ext cx="45639" cy="66119"/>
            </a:xfrm>
            <a:custGeom>
              <a:avLst/>
              <a:gdLst/>
              <a:ahLst/>
              <a:cxnLst/>
              <a:rect l="0" t="0" r="0" b="0"/>
              <a:pathLst>
                <a:path w="45639" h="66119">
                  <a:moveTo>
                    <a:pt x="0" y="0"/>
                  </a:moveTo>
                  <a:lnTo>
                    <a:pt x="0" y="1350"/>
                  </a:lnTo>
                  <a:lnTo>
                    <a:pt x="2540" y="2143"/>
                  </a:lnTo>
                  <a:lnTo>
                    <a:pt x="3888" y="3016"/>
                  </a:lnTo>
                  <a:lnTo>
                    <a:pt x="5001" y="4525"/>
                  </a:lnTo>
                  <a:lnTo>
                    <a:pt x="16271" y="28892"/>
                  </a:lnTo>
                  <a:lnTo>
                    <a:pt x="17224" y="30877"/>
                  </a:lnTo>
                  <a:lnTo>
                    <a:pt x="18573" y="33496"/>
                  </a:lnTo>
                  <a:lnTo>
                    <a:pt x="21193" y="39052"/>
                  </a:lnTo>
                  <a:lnTo>
                    <a:pt x="22066" y="41275"/>
                  </a:lnTo>
                  <a:lnTo>
                    <a:pt x="22463" y="42544"/>
                  </a:lnTo>
                  <a:lnTo>
                    <a:pt x="22304" y="43656"/>
                  </a:lnTo>
                  <a:lnTo>
                    <a:pt x="21748" y="45641"/>
                  </a:lnTo>
                  <a:lnTo>
                    <a:pt x="19843" y="50800"/>
                  </a:lnTo>
                  <a:lnTo>
                    <a:pt x="16986" y="55642"/>
                  </a:lnTo>
                  <a:lnTo>
                    <a:pt x="15240" y="57229"/>
                  </a:lnTo>
                  <a:lnTo>
                    <a:pt x="13334" y="57864"/>
                  </a:lnTo>
                  <a:lnTo>
                    <a:pt x="12144" y="57547"/>
                  </a:lnTo>
                  <a:lnTo>
                    <a:pt x="10398" y="56912"/>
                  </a:lnTo>
                  <a:lnTo>
                    <a:pt x="6270" y="56038"/>
                  </a:lnTo>
                  <a:lnTo>
                    <a:pt x="4364" y="56356"/>
                  </a:lnTo>
                  <a:lnTo>
                    <a:pt x="3016" y="57071"/>
                  </a:lnTo>
                  <a:lnTo>
                    <a:pt x="1826" y="59054"/>
                  </a:lnTo>
                  <a:lnTo>
                    <a:pt x="1587" y="60404"/>
                  </a:lnTo>
                  <a:lnTo>
                    <a:pt x="1983" y="62468"/>
                  </a:lnTo>
                  <a:lnTo>
                    <a:pt x="3333" y="64293"/>
                  </a:lnTo>
                  <a:lnTo>
                    <a:pt x="5636" y="65643"/>
                  </a:lnTo>
                  <a:lnTo>
                    <a:pt x="8811" y="66119"/>
                  </a:lnTo>
                  <a:lnTo>
                    <a:pt x="11429" y="65802"/>
                  </a:lnTo>
                  <a:lnTo>
                    <a:pt x="13811" y="64928"/>
                  </a:lnTo>
                  <a:lnTo>
                    <a:pt x="16033" y="63341"/>
                  </a:lnTo>
                  <a:lnTo>
                    <a:pt x="18097" y="61198"/>
                  </a:lnTo>
                  <a:lnTo>
                    <a:pt x="20002" y="58419"/>
                  </a:lnTo>
                  <a:lnTo>
                    <a:pt x="21907" y="55007"/>
                  </a:lnTo>
                  <a:lnTo>
                    <a:pt x="23812" y="50958"/>
                  </a:lnTo>
                  <a:lnTo>
                    <a:pt x="25638" y="46354"/>
                  </a:lnTo>
                  <a:lnTo>
                    <a:pt x="40877" y="5953"/>
                  </a:lnTo>
                  <a:lnTo>
                    <a:pt x="42068" y="3492"/>
                  </a:lnTo>
                  <a:lnTo>
                    <a:pt x="43338" y="2222"/>
                  </a:lnTo>
                  <a:lnTo>
                    <a:pt x="45639" y="1508"/>
                  </a:lnTo>
                  <a:lnTo>
                    <a:pt x="45639" y="0"/>
                  </a:lnTo>
                  <a:lnTo>
                    <a:pt x="32226" y="0"/>
                  </a:lnTo>
                  <a:lnTo>
                    <a:pt x="32226" y="1508"/>
                  </a:lnTo>
                  <a:lnTo>
                    <a:pt x="34290" y="1667"/>
                  </a:lnTo>
                  <a:lnTo>
                    <a:pt x="35798" y="2143"/>
                  </a:lnTo>
                  <a:lnTo>
                    <a:pt x="36671" y="2937"/>
                  </a:lnTo>
                  <a:lnTo>
                    <a:pt x="36988" y="4207"/>
                  </a:lnTo>
                  <a:lnTo>
                    <a:pt x="36829" y="5318"/>
                  </a:lnTo>
                  <a:lnTo>
                    <a:pt x="36274" y="6984"/>
                  </a:lnTo>
                  <a:lnTo>
                    <a:pt x="34766" y="10953"/>
                  </a:lnTo>
                  <a:lnTo>
                    <a:pt x="26987" y="32941"/>
                  </a:lnTo>
                  <a:lnTo>
                    <a:pt x="15637" y="7937"/>
                  </a:lnTo>
                  <a:lnTo>
                    <a:pt x="15001" y="6350"/>
                  </a:lnTo>
                  <a:lnTo>
                    <a:pt x="14604" y="4366"/>
                  </a:lnTo>
                  <a:lnTo>
                    <a:pt x="15161" y="2778"/>
                  </a:lnTo>
                  <a:lnTo>
                    <a:pt x="16588" y="1984"/>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3544" name="Shape 8284"/>
            <p:cNvSpPr/>
            <p:nvPr/>
          </p:nvSpPr>
          <p:spPr>
            <a:xfrm>
              <a:off x="4484940" y="7540115"/>
              <a:ext cx="10081" cy="10081"/>
            </a:xfrm>
            <a:custGeom>
              <a:avLst/>
              <a:gdLst/>
              <a:ahLst/>
              <a:cxnLst/>
              <a:rect l="0" t="0" r="0" b="0"/>
              <a:pathLst>
                <a:path w="10081" h="10081">
                  <a:moveTo>
                    <a:pt x="4922" y="0"/>
                  </a:moveTo>
                  <a:lnTo>
                    <a:pt x="2699" y="476"/>
                  </a:lnTo>
                  <a:lnTo>
                    <a:pt x="1191" y="1826"/>
                  </a:lnTo>
                  <a:lnTo>
                    <a:pt x="317" y="3413"/>
                  </a:lnTo>
                  <a:lnTo>
                    <a:pt x="0" y="5080"/>
                  </a:lnTo>
                  <a:lnTo>
                    <a:pt x="317" y="6667"/>
                  </a:lnTo>
                  <a:lnTo>
                    <a:pt x="1111" y="8335"/>
                  </a:lnTo>
                  <a:lnTo>
                    <a:pt x="2699" y="9605"/>
                  </a:lnTo>
                  <a:lnTo>
                    <a:pt x="4922" y="10081"/>
                  </a:lnTo>
                  <a:lnTo>
                    <a:pt x="6986" y="9683"/>
                  </a:lnTo>
                  <a:lnTo>
                    <a:pt x="8652" y="8652"/>
                  </a:lnTo>
                  <a:lnTo>
                    <a:pt x="9763" y="7064"/>
                  </a:lnTo>
                  <a:lnTo>
                    <a:pt x="10081" y="5080"/>
                  </a:lnTo>
                  <a:lnTo>
                    <a:pt x="9763" y="3016"/>
                  </a:lnTo>
                  <a:lnTo>
                    <a:pt x="8652" y="1508"/>
                  </a:lnTo>
                  <a:lnTo>
                    <a:pt x="6986" y="397"/>
                  </a:lnTo>
                  <a:lnTo>
                    <a:pt x="4922" y="0"/>
                  </a:lnTo>
                  <a:close/>
                </a:path>
              </a:pathLst>
            </a:custGeom>
            <a:solidFill>
              <a:srgbClr val="000000"/>
            </a:solidFill>
          </p:spPr>
          <p:txBody>
            <a:bodyPr vert="horz" lIns="91440" tIns="45720" rIns="91440" bIns="45720" anchor="t"/>
            <a:lstStyle/>
            <a:p>
              <a:endParaRPr lang="en-IN"/>
            </a:p>
          </p:txBody>
        </p:sp>
        <p:sp>
          <p:nvSpPr>
            <p:cNvPr id="3545" name="Shape 8285"/>
            <p:cNvSpPr/>
            <p:nvPr/>
          </p:nvSpPr>
          <p:spPr>
            <a:xfrm>
              <a:off x="4268961" y="7540115"/>
              <a:ext cx="10081" cy="10081"/>
            </a:xfrm>
            <a:custGeom>
              <a:avLst/>
              <a:gdLst/>
              <a:ahLst/>
              <a:cxnLst/>
              <a:rect l="0" t="0" r="0" b="0"/>
              <a:pathLst>
                <a:path w="10081" h="10081">
                  <a:moveTo>
                    <a:pt x="5001" y="0"/>
                  </a:moveTo>
                  <a:lnTo>
                    <a:pt x="2777" y="476"/>
                  </a:lnTo>
                  <a:lnTo>
                    <a:pt x="1190" y="1826"/>
                  </a:lnTo>
                  <a:lnTo>
                    <a:pt x="317" y="3413"/>
                  </a:lnTo>
                  <a:lnTo>
                    <a:pt x="0" y="5080"/>
                  </a:lnTo>
                  <a:lnTo>
                    <a:pt x="317" y="6667"/>
                  </a:lnTo>
                  <a:lnTo>
                    <a:pt x="1111" y="8335"/>
                  </a:lnTo>
                  <a:lnTo>
                    <a:pt x="2698" y="9605"/>
                  </a:lnTo>
                  <a:lnTo>
                    <a:pt x="5001" y="10081"/>
                  </a:lnTo>
                  <a:lnTo>
                    <a:pt x="7065" y="9683"/>
                  </a:lnTo>
                  <a:lnTo>
                    <a:pt x="8652" y="8652"/>
                  </a:lnTo>
                  <a:lnTo>
                    <a:pt x="9763" y="7064"/>
                  </a:lnTo>
                  <a:lnTo>
                    <a:pt x="10081" y="5080"/>
                  </a:lnTo>
                  <a:lnTo>
                    <a:pt x="9763" y="3016"/>
                  </a:lnTo>
                  <a:lnTo>
                    <a:pt x="8652" y="1508"/>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3546" name="Shape 8286"/>
            <p:cNvSpPr/>
            <p:nvPr/>
          </p:nvSpPr>
          <p:spPr>
            <a:xfrm>
              <a:off x="3338765" y="7540115"/>
              <a:ext cx="10161" cy="10081"/>
            </a:xfrm>
            <a:custGeom>
              <a:avLst/>
              <a:gdLst/>
              <a:ahLst/>
              <a:cxnLst/>
              <a:rect l="0" t="0" r="0" b="0"/>
              <a:pathLst>
                <a:path w="10161" h="10081">
                  <a:moveTo>
                    <a:pt x="5001" y="0"/>
                  </a:moveTo>
                  <a:lnTo>
                    <a:pt x="2778" y="476"/>
                  </a:lnTo>
                  <a:lnTo>
                    <a:pt x="1191" y="1826"/>
                  </a:lnTo>
                  <a:lnTo>
                    <a:pt x="317" y="3413"/>
                  </a:lnTo>
                  <a:lnTo>
                    <a:pt x="0" y="5080"/>
                  </a:lnTo>
                  <a:lnTo>
                    <a:pt x="317" y="6667"/>
                  </a:lnTo>
                  <a:lnTo>
                    <a:pt x="1191" y="8335"/>
                  </a:lnTo>
                  <a:lnTo>
                    <a:pt x="2699" y="9605"/>
                  </a:lnTo>
                  <a:lnTo>
                    <a:pt x="5001" y="10081"/>
                  </a:lnTo>
                  <a:lnTo>
                    <a:pt x="7065" y="9683"/>
                  </a:lnTo>
                  <a:lnTo>
                    <a:pt x="8731" y="8652"/>
                  </a:lnTo>
                  <a:lnTo>
                    <a:pt x="9842" y="7064"/>
                  </a:lnTo>
                  <a:lnTo>
                    <a:pt x="10161" y="5080"/>
                  </a:lnTo>
                  <a:lnTo>
                    <a:pt x="9842" y="3016"/>
                  </a:lnTo>
                  <a:lnTo>
                    <a:pt x="8731" y="1508"/>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3547" name="Shape 8287"/>
            <p:cNvSpPr/>
            <p:nvPr/>
          </p:nvSpPr>
          <p:spPr>
            <a:xfrm>
              <a:off x="4206731" y="7540115"/>
              <a:ext cx="35957" cy="67627"/>
            </a:xfrm>
            <a:custGeom>
              <a:avLst/>
              <a:gdLst/>
              <a:ahLst/>
              <a:cxnLst/>
              <a:rect l="0" t="0" r="0" b="0"/>
              <a:pathLst>
                <a:path w="35957" h="67627">
                  <a:moveTo>
                    <a:pt x="26113" y="0"/>
                  </a:moveTo>
                  <a:lnTo>
                    <a:pt x="20239" y="793"/>
                  </a:lnTo>
                  <a:lnTo>
                    <a:pt x="15795" y="2857"/>
                  </a:lnTo>
                  <a:lnTo>
                    <a:pt x="12620" y="5873"/>
                  </a:lnTo>
                  <a:lnTo>
                    <a:pt x="10477" y="9446"/>
                  </a:lnTo>
                  <a:lnTo>
                    <a:pt x="9127" y="13335"/>
                  </a:lnTo>
                  <a:lnTo>
                    <a:pt x="8493" y="17144"/>
                  </a:lnTo>
                  <a:lnTo>
                    <a:pt x="8254" y="20558"/>
                  </a:lnTo>
                  <a:lnTo>
                    <a:pt x="8254" y="23098"/>
                  </a:lnTo>
                  <a:lnTo>
                    <a:pt x="158" y="23098"/>
                  </a:lnTo>
                  <a:lnTo>
                    <a:pt x="158" y="26273"/>
                  </a:lnTo>
                  <a:lnTo>
                    <a:pt x="8254" y="26273"/>
                  </a:lnTo>
                  <a:lnTo>
                    <a:pt x="8254" y="57388"/>
                  </a:lnTo>
                  <a:lnTo>
                    <a:pt x="7937" y="61912"/>
                  </a:lnTo>
                  <a:lnTo>
                    <a:pt x="6588" y="64532"/>
                  </a:lnTo>
                  <a:lnTo>
                    <a:pt x="4127" y="65802"/>
                  </a:lnTo>
                  <a:lnTo>
                    <a:pt x="0" y="66198"/>
                  </a:lnTo>
                  <a:lnTo>
                    <a:pt x="0" y="67627"/>
                  </a:lnTo>
                  <a:lnTo>
                    <a:pt x="25796" y="67627"/>
                  </a:lnTo>
                  <a:lnTo>
                    <a:pt x="25796" y="66198"/>
                  </a:lnTo>
                  <a:lnTo>
                    <a:pt x="21907" y="65881"/>
                  </a:lnTo>
                  <a:lnTo>
                    <a:pt x="19367" y="65167"/>
                  </a:lnTo>
                  <a:lnTo>
                    <a:pt x="17779" y="63976"/>
                  </a:lnTo>
                  <a:lnTo>
                    <a:pt x="16907" y="62230"/>
                  </a:lnTo>
                  <a:lnTo>
                    <a:pt x="16588" y="60087"/>
                  </a:lnTo>
                  <a:lnTo>
                    <a:pt x="16588" y="26273"/>
                  </a:lnTo>
                  <a:lnTo>
                    <a:pt x="28654" y="26273"/>
                  </a:lnTo>
                  <a:lnTo>
                    <a:pt x="28654" y="23098"/>
                  </a:lnTo>
                  <a:lnTo>
                    <a:pt x="16509" y="23098"/>
                  </a:lnTo>
                  <a:lnTo>
                    <a:pt x="16509" y="11588"/>
                  </a:lnTo>
                  <a:lnTo>
                    <a:pt x="16827" y="7700"/>
                  </a:lnTo>
                  <a:lnTo>
                    <a:pt x="18494" y="4286"/>
                  </a:lnTo>
                  <a:lnTo>
                    <a:pt x="20082" y="3175"/>
                  </a:lnTo>
                  <a:lnTo>
                    <a:pt x="22383" y="2778"/>
                  </a:lnTo>
                  <a:lnTo>
                    <a:pt x="24447" y="3333"/>
                  </a:lnTo>
                  <a:lnTo>
                    <a:pt x="25956" y="4683"/>
                  </a:lnTo>
                  <a:lnTo>
                    <a:pt x="28495" y="8335"/>
                  </a:lnTo>
                  <a:lnTo>
                    <a:pt x="29924" y="9683"/>
                  </a:lnTo>
                  <a:lnTo>
                    <a:pt x="31750" y="10239"/>
                  </a:lnTo>
                  <a:lnTo>
                    <a:pt x="33257" y="9922"/>
                  </a:lnTo>
                  <a:lnTo>
                    <a:pt x="34607" y="9207"/>
                  </a:lnTo>
                  <a:lnTo>
                    <a:pt x="35638" y="7937"/>
                  </a:lnTo>
                  <a:lnTo>
                    <a:pt x="35957" y="6032"/>
                  </a:lnTo>
                  <a:lnTo>
                    <a:pt x="35242" y="3731"/>
                  </a:lnTo>
                  <a:lnTo>
                    <a:pt x="33099" y="1826"/>
                  </a:lnTo>
                  <a:lnTo>
                    <a:pt x="30003" y="476"/>
                  </a:lnTo>
                  <a:lnTo>
                    <a:pt x="26113" y="0"/>
                  </a:lnTo>
                  <a:close/>
                </a:path>
              </a:pathLst>
            </a:custGeom>
            <a:solidFill>
              <a:srgbClr val="000000"/>
            </a:solidFill>
          </p:spPr>
          <p:txBody>
            <a:bodyPr vert="horz" lIns="91440" tIns="45720" rIns="91440" bIns="45720" anchor="t"/>
            <a:lstStyle/>
            <a:p>
              <a:endParaRPr lang="en-IN"/>
            </a:p>
          </p:txBody>
        </p:sp>
        <p:sp>
          <p:nvSpPr>
            <p:cNvPr id="3548" name="Shape 8288"/>
            <p:cNvSpPr/>
            <p:nvPr/>
          </p:nvSpPr>
          <p:spPr>
            <a:xfrm>
              <a:off x="3091353" y="7540115"/>
              <a:ext cx="35957" cy="67627"/>
            </a:xfrm>
            <a:custGeom>
              <a:avLst/>
              <a:gdLst/>
              <a:ahLst/>
              <a:cxnLst/>
              <a:rect l="0" t="0" r="0" b="0"/>
              <a:pathLst>
                <a:path w="35957" h="67627">
                  <a:moveTo>
                    <a:pt x="26035" y="0"/>
                  </a:moveTo>
                  <a:lnTo>
                    <a:pt x="20161" y="793"/>
                  </a:lnTo>
                  <a:lnTo>
                    <a:pt x="15716" y="2857"/>
                  </a:lnTo>
                  <a:lnTo>
                    <a:pt x="12621" y="5873"/>
                  </a:lnTo>
                  <a:lnTo>
                    <a:pt x="10477" y="9446"/>
                  </a:lnTo>
                  <a:lnTo>
                    <a:pt x="9128" y="13335"/>
                  </a:lnTo>
                  <a:lnTo>
                    <a:pt x="8492" y="17144"/>
                  </a:lnTo>
                  <a:lnTo>
                    <a:pt x="8255" y="20558"/>
                  </a:lnTo>
                  <a:lnTo>
                    <a:pt x="8255" y="23098"/>
                  </a:lnTo>
                  <a:lnTo>
                    <a:pt x="79" y="23098"/>
                  </a:lnTo>
                  <a:lnTo>
                    <a:pt x="79" y="26273"/>
                  </a:lnTo>
                  <a:lnTo>
                    <a:pt x="8255" y="26273"/>
                  </a:lnTo>
                  <a:lnTo>
                    <a:pt x="8255" y="57388"/>
                  </a:lnTo>
                  <a:lnTo>
                    <a:pt x="7858" y="61912"/>
                  </a:lnTo>
                  <a:lnTo>
                    <a:pt x="6588" y="64532"/>
                  </a:lnTo>
                  <a:lnTo>
                    <a:pt x="4047" y="65802"/>
                  </a:lnTo>
                  <a:lnTo>
                    <a:pt x="0" y="66198"/>
                  </a:lnTo>
                  <a:lnTo>
                    <a:pt x="0" y="67627"/>
                  </a:lnTo>
                  <a:lnTo>
                    <a:pt x="25717" y="67627"/>
                  </a:lnTo>
                  <a:lnTo>
                    <a:pt x="25717" y="66198"/>
                  </a:lnTo>
                  <a:lnTo>
                    <a:pt x="21907" y="65881"/>
                  </a:lnTo>
                  <a:lnTo>
                    <a:pt x="19288" y="65167"/>
                  </a:lnTo>
                  <a:lnTo>
                    <a:pt x="17701" y="63976"/>
                  </a:lnTo>
                  <a:lnTo>
                    <a:pt x="16907" y="62230"/>
                  </a:lnTo>
                  <a:lnTo>
                    <a:pt x="16590" y="60087"/>
                  </a:lnTo>
                  <a:lnTo>
                    <a:pt x="16510" y="57388"/>
                  </a:lnTo>
                  <a:lnTo>
                    <a:pt x="16510" y="26273"/>
                  </a:lnTo>
                  <a:lnTo>
                    <a:pt x="28654" y="26273"/>
                  </a:lnTo>
                  <a:lnTo>
                    <a:pt x="28654" y="23098"/>
                  </a:lnTo>
                  <a:lnTo>
                    <a:pt x="16430" y="23098"/>
                  </a:lnTo>
                  <a:lnTo>
                    <a:pt x="16430" y="11588"/>
                  </a:lnTo>
                  <a:lnTo>
                    <a:pt x="16747" y="7700"/>
                  </a:lnTo>
                  <a:lnTo>
                    <a:pt x="18415" y="4286"/>
                  </a:lnTo>
                  <a:lnTo>
                    <a:pt x="20082" y="3175"/>
                  </a:lnTo>
                  <a:lnTo>
                    <a:pt x="22383" y="2778"/>
                  </a:lnTo>
                  <a:lnTo>
                    <a:pt x="24447" y="3333"/>
                  </a:lnTo>
                  <a:lnTo>
                    <a:pt x="25955" y="4683"/>
                  </a:lnTo>
                  <a:lnTo>
                    <a:pt x="28496" y="8335"/>
                  </a:lnTo>
                  <a:lnTo>
                    <a:pt x="29923" y="9683"/>
                  </a:lnTo>
                  <a:lnTo>
                    <a:pt x="31671" y="10239"/>
                  </a:lnTo>
                  <a:lnTo>
                    <a:pt x="33258" y="9922"/>
                  </a:lnTo>
                  <a:lnTo>
                    <a:pt x="34528" y="9207"/>
                  </a:lnTo>
                  <a:lnTo>
                    <a:pt x="35560" y="7937"/>
                  </a:lnTo>
                  <a:lnTo>
                    <a:pt x="35957" y="6032"/>
                  </a:lnTo>
                  <a:lnTo>
                    <a:pt x="35163" y="3731"/>
                  </a:lnTo>
                  <a:lnTo>
                    <a:pt x="33098" y="1826"/>
                  </a:lnTo>
                  <a:lnTo>
                    <a:pt x="29923" y="476"/>
                  </a:lnTo>
                  <a:lnTo>
                    <a:pt x="26035" y="0"/>
                  </a:lnTo>
                  <a:close/>
                </a:path>
              </a:pathLst>
            </a:custGeom>
            <a:solidFill>
              <a:srgbClr val="000000"/>
            </a:solidFill>
          </p:spPr>
          <p:txBody>
            <a:bodyPr vert="horz" lIns="91440" tIns="45720" rIns="91440" bIns="45720" anchor="t"/>
            <a:lstStyle/>
            <a:p>
              <a:endParaRPr lang="en-IN"/>
            </a:p>
          </p:txBody>
        </p:sp>
        <p:sp>
          <p:nvSpPr>
            <p:cNvPr id="3549" name="Shape 8289"/>
            <p:cNvSpPr/>
            <p:nvPr/>
          </p:nvSpPr>
          <p:spPr>
            <a:xfrm>
              <a:off x="4449778" y="7550434"/>
              <a:ext cx="26352" cy="58341"/>
            </a:xfrm>
            <a:custGeom>
              <a:avLst/>
              <a:gdLst/>
              <a:ahLst/>
              <a:cxnLst/>
              <a:rect l="0" t="0" r="0" b="0"/>
              <a:pathLst>
                <a:path w="26352" h="58341">
                  <a:moveTo>
                    <a:pt x="13255" y="0"/>
                  </a:moveTo>
                  <a:lnTo>
                    <a:pt x="10873" y="3413"/>
                  </a:lnTo>
                  <a:lnTo>
                    <a:pt x="8811" y="6112"/>
                  </a:lnTo>
                  <a:lnTo>
                    <a:pt x="4366" y="11271"/>
                  </a:lnTo>
                  <a:lnTo>
                    <a:pt x="1348" y="13652"/>
                  </a:lnTo>
                  <a:lnTo>
                    <a:pt x="397" y="14446"/>
                  </a:lnTo>
                  <a:lnTo>
                    <a:pt x="0" y="15239"/>
                  </a:lnTo>
                  <a:lnTo>
                    <a:pt x="397" y="15955"/>
                  </a:lnTo>
                  <a:lnTo>
                    <a:pt x="5636" y="15955"/>
                  </a:lnTo>
                  <a:lnTo>
                    <a:pt x="5636" y="45719"/>
                  </a:lnTo>
                  <a:lnTo>
                    <a:pt x="5873" y="49133"/>
                  </a:lnTo>
                  <a:lnTo>
                    <a:pt x="6350" y="51911"/>
                  </a:lnTo>
                  <a:lnTo>
                    <a:pt x="7223" y="54133"/>
                  </a:lnTo>
                  <a:lnTo>
                    <a:pt x="8334" y="55721"/>
                  </a:lnTo>
                  <a:lnTo>
                    <a:pt x="11192" y="57706"/>
                  </a:lnTo>
                  <a:lnTo>
                    <a:pt x="14763" y="58341"/>
                  </a:lnTo>
                  <a:lnTo>
                    <a:pt x="18097" y="57706"/>
                  </a:lnTo>
                  <a:lnTo>
                    <a:pt x="21352" y="56118"/>
                  </a:lnTo>
                  <a:lnTo>
                    <a:pt x="24129" y="53816"/>
                  </a:lnTo>
                  <a:lnTo>
                    <a:pt x="26352" y="50800"/>
                  </a:lnTo>
                  <a:lnTo>
                    <a:pt x="25003" y="49688"/>
                  </a:lnTo>
                  <a:lnTo>
                    <a:pt x="22780" y="51911"/>
                  </a:lnTo>
                  <a:lnTo>
                    <a:pt x="21113" y="52785"/>
                  </a:lnTo>
                  <a:lnTo>
                    <a:pt x="18970" y="53181"/>
                  </a:lnTo>
                  <a:lnTo>
                    <a:pt x="16905" y="52705"/>
                  </a:lnTo>
                  <a:lnTo>
                    <a:pt x="15398" y="51514"/>
                  </a:lnTo>
                  <a:lnTo>
                    <a:pt x="14128" y="47942"/>
                  </a:lnTo>
                  <a:lnTo>
                    <a:pt x="13969" y="44291"/>
                  </a:lnTo>
                  <a:lnTo>
                    <a:pt x="13969" y="15955"/>
                  </a:lnTo>
                  <a:lnTo>
                    <a:pt x="23971" y="15955"/>
                  </a:lnTo>
                  <a:lnTo>
                    <a:pt x="23971" y="12780"/>
                  </a:lnTo>
                  <a:lnTo>
                    <a:pt x="13969" y="12780"/>
                  </a:lnTo>
                  <a:lnTo>
                    <a:pt x="13969" y="1269"/>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3550" name="Shape 8290"/>
            <p:cNvSpPr/>
            <p:nvPr/>
          </p:nvSpPr>
          <p:spPr>
            <a:xfrm>
              <a:off x="4339764" y="7550434"/>
              <a:ext cx="26352" cy="58341"/>
            </a:xfrm>
            <a:custGeom>
              <a:avLst/>
              <a:gdLst/>
              <a:ahLst/>
              <a:cxnLst/>
              <a:rect l="0" t="0" r="0" b="0"/>
              <a:pathLst>
                <a:path w="26352" h="58341">
                  <a:moveTo>
                    <a:pt x="13334" y="0"/>
                  </a:moveTo>
                  <a:lnTo>
                    <a:pt x="10953" y="3413"/>
                  </a:lnTo>
                  <a:lnTo>
                    <a:pt x="8889" y="6112"/>
                  </a:lnTo>
                  <a:lnTo>
                    <a:pt x="4366" y="11271"/>
                  </a:lnTo>
                  <a:lnTo>
                    <a:pt x="1428" y="13652"/>
                  </a:lnTo>
                  <a:lnTo>
                    <a:pt x="397" y="14446"/>
                  </a:lnTo>
                  <a:lnTo>
                    <a:pt x="0" y="15239"/>
                  </a:lnTo>
                  <a:lnTo>
                    <a:pt x="397" y="15955"/>
                  </a:lnTo>
                  <a:lnTo>
                    <a:pt x="5714" y="15955"/>
                  </a:lnTo>
                  <a:lnTo>
                    <a:pt x="5714" y="45719"/>
                  </a:lnTo>
                  <a:lnTo>
                    <a:pt x="5873" y="49133"/>
                  </a:lnTo>
                  <a:lnTo>
                    <a:pt x="6429" y="51911"/>
                  </a:lnTo>
                  <a:lnTo>
                    <a:pt x="7223" y="54133"/>
                  </a:lnTo>
                  <a:lnTo>
                    <a:pt x="8334" y="55721"/>
                  </a:lnTo>
                  <a:lnTo>
                    <a:pt x="11271" y="57706"/>
                  </a:lnTo>
                  <a:lnTo>
                    <a:pt x="14763" y="58341"/>
                  </a:lnTo>
                  <a:lnTo>
                    <a:pt x="18176" y="57706"/>
                  </a:lnTo>
                  <a:lnTo>
                    <a:pt x="21351" y="56118"/>
                  </a:lnTo>
                  <a:lnTo>
                    <a:pt x="24209" y="53816"/>
                  </a:lnTo>
                  <a:lnTo>
                    <a:pt x="26352" y="50800"/>
                  </a:lnTo>
                  <a:lnTo>
                    <a:pt x="25082" y="49688"/>
                  </a:lnTo>
                  <a:lnTo>
                    <a:pt x="22859" y="51911"/>
                  </a:lnTo>
                  <a:lnTo>
                    <a:pt x="21193" y="52785"/>
                  </a:lnTo>
                  <a:lnTo>
                    <a:pt x="19050" y="53181"/>
                  </a:lnTo>
                  <a:lnTo>
                    <a:pt x="16906" y="52705"/>
                  </a:lnTo>
                  <a:lnTo>
                    <a:pt x="15478" y="51514"/>
                  </a:lnTo>
                  <a:lnTo>
                    <a:pt x="14207" y="47942"/>
                  </a:lnTo>
                  <a:lnTo>
                    <a:pt x="13970" y="44291"/>
                  </a:lnTo>
                  <a:lnTo>
                    <a:pt x="13970" y="15955"/>
                  </a:lnTo>
                  <a:lnTo>
                    <a:pt x="23971" y="15955"/>
                  </a:lnTo>
                  <a:lnTo>
                    <a:pt x="23971" y="12780"/>
                  </a:lnTo>
                  <a:lnTo>
                    <a:pt x="13970" y="12780"/>
                  </a:lnTo>
                  <a:lnTo>
                    <a:pt x="13970" y="1269"/>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3551" name="Shape 8291"/>
            <p:cNvSpPr/>
            <p:nvPr/>
          </p:nvSpPr>
          <p:spPr>
            <a:xfrm>
              <a:off x="3750405" y="7550434"/>
              <a:ext cx="26352" cy="58341"/>
            </a:xfrm>
            <a:custGeom>
              <a:avLst/>
              <a:gdLst/>
              <a:ahLst/>
              <a:cxnLst/>
              <a:rect l="0" t="0" r="0" b="0"/>
              <a:pathLst>
                <a:path w="26352" h="58341">
                  <a:moveTo>
                    <a:pt x="13255" y="0"/>
                  </a:moveTo>
                  <a:lnTo>
                    <a:pt x="10873" y="3413"/>
                  </a:lnTo>
                  <a:lnTo>
                    <a:pt x="8890" y="6112"/>
                  </a:lnTo>
                  <a:lnTo>
                    <a:pt x="4365" y="11271"/>
                  </a:lnTo>
                  <a:lnTo>
                    <a:pt x="1348" y="13652"/>
                  </a:lnTo>
                  <a:lnTo>
                    <a:pt x="396" y="14446"/>
                  </a:lnTo>
                  <a:lnTo>
                    <a:pt x="0" y="15239"/>
                  </a:lnTo>
                  <a:lnTo>
                    <a:pt x="396" y="15955"/>
                  </a:lnTo>
                  <a:lnTo>
                    <a:pt x="5635" y="15955"/>
                  </a:lnTo>
                  <a:lnTo>
                    <a:pt x="5635" y="45719"/>
                  </a:lnTo>
                  <a:lnTo>
                    <a:pt x="5872" y="49133"/>
                  </a:lnTo>
                  <a:lnTo>
                    <a:pt x="6350" y="51911"/>
                  </a:lnTo>
                  <a:lnTo>
                    <a:pt x="7222" y="54133"/>
                  </a:lnTo>
                  <a:lnTo>
                    <a:pt x="8333" y="55721"/>
                  </a:lnTo>
                  <a:lnTo>
                    <a:pt x="11191" y="57706"/>
                  </a:lnTo>
                  <a:lnTo>
                    <a:pt x="14763" y="58341"/>
                  </a:lnTo>
                  <a:lnTo>
                    <a:pt x="18176" y="57706"/>
                  </a:lnTo>
                  <a:lnTo>
                    <a:pt x="21351" y="56118"/>
                  </a:lnTo>
                  <a:lnTo>
                    <a:pt x="24128" y="53816"/>
                  </a:lnTo>
                  <a:lnTo>
                    <a:pt x="26352" y="50800"/>
                  </a:lnTo>
                  <a:lnTo>
                    <a:pt x="25082" y="49688"/>
                  </a:lnTo>
                  <a:lnTo>
                    <a:pt x="22859" y="51911"/>
                  </a:lnTo>
                  <a:lnTo>
                    <a:pt x="21113" y="52785"/>
                  </a:lnTo>
                  <a:lnTo>
                    <a:pt x="18970" y="53181"/>
                  </a:lnTo>
                  <a:lnTo>
                    <a:pt x="16906" y="52705"/>
                  </a:lnTo>
                  <a:lnTo>
                    <a:pt x="15477" y="51514"/>
                  </a:lnTo>
                  <a:lnTo>
                    <a:pt x="14603" y="49847"/>
                  </a:lnTo>
                  <a:lnTo>
                    <a:pt x="14127" y="47942"/>
                  </a:lnTo>
                  <a:lnTo>
                    <a:pt x="13970" y="44291"/>
                  </a:lnTo>
                  <a:lnTo>
                    <a:pt x="13970" y="15955"/>
                  </a:lnTo>
                  <a:lnTo>
                    <a:pt x="23971" y="15955"/>
                  </a:lnTo>
                  <a:lnTo>
                    <a:pt x="23971" y="12780"/>
                  </a:lnTo>
                  <a:lnTo>
                    <a:pt x="13970" y="12780"/>
                  </a:lnTo>
                  <a:lnTo>
                    <a:pt x="13970" y="126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3552" name="Shape 8292"/>
            <p:cNvSpPr/>
            <p:nvPr/>
          </p:nvSpPr>
          <p:spPr>
            <a:xfrm>
              <a:off x="3410600" y="7550434"/>
              <a:ext cx="26352" cy="58341"/>
            </a:xfrm>
            <a:custGeom>
              <a:avLst/>
              <a:gdLst/>
              <a:ahLst/>
              <a:cxnLst/>
              <a:rect l="0" t="0" r="0" b="0"/>
              <a:pathLst>
                <a:path w="26352" h="58341">
                  <a:moveTo>
                    <a:pt x="13256" y="0"/>
                  </a:moveTo>
                  <a:lnTo>
                    <a:pt x="10874" y="3413"/>
                  </a:lnTo>
                  <a:lnTo>
                    <a:pt x="8890" y="6112"/>
                  </a:lnTo>
                  <a:lnTo>
                    <a:pt x="4364" y="11271"/>
                  </a:lnTo>
                  <a:lnTo>
                    <a:pt x="1428" y="13652"/>
                  </a:lnTo>
                  <a:lnTo>
                    <a:pt x="396" y="14446"/>
                  </a:lnTo>
                  <a:lnTo>
                    <a:pt x="0" y="15239"/>
                  </a:lnTo>
                  <a:lnTo>
                    <a:pt x="396" y="15955"/>
                  </a:lnTo>
                  <a:lnTo>
                    <a:pt x="5636" y="15955"/>
                  </a:lnTo>
                  <a:lnTo>
                    <a:pt x="5636" y="45719"/>
                  </a:lnTo>
                  <a:lnTo>
                    <a:pt x="5873" y="49133"/>
                  </a:lnTo>
                  <a:lnTo>
                    <a:pt x="6350" y="51911"/>
                  </a:lnTo>
                  <a:lnTo>
                    <a:pt x="7223" y="54133"/>
                  </a:lnTo>
                  <a:lnTo>
                    <a:pt x="8333" y="55721"/>
                  </a:lnTo>
                  <a:lnTo>
                    <a:pt x="11271" y="57706"/>
                  </a:lnTo>
                  <a:lnTo>
                    <a:pt x="14763" y="58341"/>
                  </a:lnTo>
                  <a:lnTo>
                    <a:pt x="18176" y="57706"/>
                  </a:lnTo>
                  <a:lnTo>
                    <a:pt x="21351" y="56118"/>
                  </a:lnTo>
                  <a:lnTo>
                    <a:pt x="24129" y="53816"/>
                  </a:lnTo>
                  <a:lnTo>
                    <a:pt x="26352" y="50800"/>
                  </a:lnTo>
                  <a:lnTo>
                    <a:pt x="25082" y="49688"/>
                  </a:lnTo>
                  <a:lnTo>
                    <a:pt x="22859" y="51911"/>
                  </a:lnTo>
                  <a:lnTo>
                    <a:pt x="21193" y="52785"/>
                  </a:lnTo>
                  <a:lnTo>
                    <a:pt x="19050" y="53181"/>
                  </a:lnTo>
                  <a:lnTo>
                    <a:pt x="16907" y="52705"/>
                  </a:lnTo>
                  <a:lnTo>
                    <a:pt x="15477" y="51514"/>
                  </a:lnTo>
                  <a:lnTo>
                    <a:pt x="14604" y="49847"/>
                  </a:lnTo>
                  <a:lnTo>
                    <a:pt x="14207" y="47942"/>
                  </a:lnTo>
                  <a:lnTo>
                    <a:pt x="13970" y="44291"/>
                  </a:lnTo>
                  <a:lnTo>
                    <a:pt x="13970" y="15955"/>
                  </a:lnTo>
                  <a:lnTo>
                    <a:pt x="23971" y="15955"/>
                  </a:lnTo>
                  <a:lnTo>
                    <a:pt x="23971" y="12780"/>
                  </a:lnTo>
                  <a:lnTo>
                    <a:pt x="13970" y="12780"/>
                  </a:lnTo>
                  <a:lnTo>
                    <a:pt x="13970" y="1269"/>
                  </a:lnTo>
                  <a:lnTo>
                    <a:pt x="13889" y="317"/>
                  </a:lnTo>
                  <a:lnTo>
                    <a:pt x="13256" y="0"/>
                  </a:lnTo>
                  <a:close/>
                </a:path>
              </a:pathLst>
            </a:custGeom>
            <a:solidFill>
              <a:srgbClr val="000000"/>
            </a:solidFill>
          </p:spPr>
          <p:txBody>
            <a:bodyPr vert="horz" lIns="91440" tIns="45720" rIns="91440" bIns="45720" anchor="t"/>
            <a:lstStyle/>
            <a:p>
              <a:endParaRPr lang="en-IN"/>
            </a:p>
          </p:txBody>
        </p:sp>
        <p:sp>
          <p:nvSpPr>
            <p:cNvPr id="3553" name="Shape 8293"/>
            <p:cNvSpPr/>
            <p:nvPr/>
          </p:nvSpPr>
          <p:spPr>
            <a:xfrm>
              <a:off x="4555981" y="7562181"/>
              <a:ext cx="39528" cy="46593"/>
            </a:xfrm>
            <a:custGeom>
              <a:avLst/>
              <a:gdLst/>
              <a:ahLst/>
              <a:cxnLst/>
              <a:rect l="0" t="0" r="0" b="0"/>
              <a:pathLst>
                <a:path w="39528" h="46593">
                  <a:moveTo>
                    <a:pt x="20161" y="0"/>
                  </a:moveTo>
                  <a:lnTo>
                    <a:pt x="18018" y="3572"/>
                  </a:lnTo>
                  <a:lnTo>
                    <a:pt x="21431" y="4127"/>
                  </a:lnTo>
                  <a:lnTo>
                    <a:pt x="23812" y="5556"/>
                  </a:lnTo>
                  <a:lnTo>
                    <a:pt x="25400" y="7541"/>
                  </a:lnTo>
                  <a:lnTo>
                    <a:pt x="26432" y="9922"/>
                  </a:lnTo>
                  <a:lnTo>
                    <a:pt x="27543" y="15002"/>
                  </a:lnTo>
                  <a:lnTo>
                    <a:pt x="7063" y="15002"/>
                  </a:lnTo>
                  <a:lnTo>
                    <a:pt x="7778" y="12064"/>
                  </a:lnTo>
                  <a:lnTo>
                    <a:pt x="8651" y="9525"/>
                  </a:lnTo>
                  <a:lnTo>
                    <a:pt x="9763" y="7541"/>
                  </a:lnTo>
                  <a:lnTo>
                    <a:pt x="11112" y="6032"/>
                  </a:lnTo>
                  <a:lnTo>
                    <a:pt x="14287" y="4127"/>
                  </a:lnTo>
                  <a:lnTo>
                    <a:pt x="18018" y="3572"/>
                  </a:lnTo>
                  <a:lnTo>
                    <a:pt x="20161" y="0"/>
                  </a:lnTo>
                  <a:lnTo>
                    <a:pt x="15875" y="556"/>
                  </a:lnTo>
                  <a:lnTo>
                    <a:pt x="11429" y="2222"/>
                  </a:lnTo>
                  <a:lnTo>
                    <a:pt x="7143" y="5318"/>
                  </a:lnTo>
                  <a:lnTo>
                    <a:pt x="3492" y="9922"/>
                  </a:lnTo>
                  <a:lnTo>
                    <a:pt x="952" y="16192"/>
                  </a:lnTo>
                  <a:lnTo>
                    <a:pt x="0" y="24368"/>
                  </a:lnTo>
                  <a:lnTo>
                    <a:pt x="317" y="29368"/>
                  </a:lnTo>
                  <a:lnTo>
                    <a:pt x="1270" y="33734"/>
                  </a:lnTo>
                  <a:lnTo>
                    <a:pt x="2857" y="37544"/>
                  </a:lnTo>
                  <a:lnTo>
                    <a:pt x="5079" y="40719"/>
                  </a:lnTo>
                  <a:lnTo>
                    <a:pt x="7778" y="43259"/>
                  </a:lnTo>
                  <a:lnTo>
                    <a:pt x="10953" y="45084"/>
                  </a:lnTo>
                  <a:lnTo>
                    <a:pt x="14526" y="46196"/>
                  </a:lnTo>
                  <a:lnTo>
                    <a:pt x="18494" y="46593"/>
                  </a:lnTo>
                  <a:lnTo>
                    <a:pt x="23414" y="45958"/>
                  </a:lnTo>
                  <a:lnTo>
                    <a:pt x="27622" y="44371"/>
                  </a:lnTo>
                  <a:lnTo>
                    <a:pt x="31115" y="42148"/>
                  </a:lnTo>
                  <a:lnTo>
                    <a:pt x="33972" y="39450"/>
                  </a:lnTo>
                  <a:lnTo>
                    <a:pt x="37782" y="33972"/>
                  </a:lnTo>
                  <a:lnTo>
                    <a:pt x="38893" y="31671"/>
                  </a:lnTo>
                  <a:lnTo>
                    <a:pt x="39528" y="30083"/>
                  </a:lnTo>
                  <a:lnTo>
                    <a:pt x="37941" y="29368"/>
                  </a:lnTo>
                  <a:lnTo>
                    <a:pt x="34925" y="33654"/>
                  </a:lnTo>
                  <a:lnTo>
                    <a:pt x="29924" y="37862"/>
                  </a:lnTo>
                  <a:lnTo>
                    <a:pt x="26589" y="39211"/>
                  </a:lnTo>
                  <a:lnTo>
                    <a:pt x="22542" y="39767"/>
                  </a:lnTo>
                  <a:lnTo>
                    <a:pt x="19208" y="39369"/>
                  </a:lnTo>
                  <a:lnTo>
                    <a:pt x="15795" y="38100"/>
                  </a:lnTo>
                  <a:lnTo>
                    <a:pt x="12700" y="35559"/>
                  </a:lnTo>
                  <a:lnTo>
                    <a:pt x="10001" y="31591"/>
                  </a:lnTo>
                  <a:lnTo>
                    <a:pt x="8890" y="28972"/>
                  </a:lnTo>
                  <a:lnTo>
                    <a:pt x="7937" y="25876"/>
                  </a:lnTo>
                  <a:lnTo>
                    <a:pt x="7302" y="22304"/>
                  </a:lnTo>
                  <a:lnTo>
                    <a:pt x="6826" y="18177"/>
                  </a:lnTo>
                  <a:lnTo>
                    <a:pt x="37623" y="18177"/>
                  </a:lnTo>
                  <a:lnTo>
                    <a:pt x="36908" y="13732"/>
                  </a:lnTo>
                  <a:lnTo>
                    <a:pt x="35798" y="9842"/>
                  </a:lnTo>
                  <a:lnTo>
                    <a:pt x="34131" y="6747"/>
                  </a:lnTo>
                  <a:lnTo>
                    <a:pt x="31988" y="4207"/>
                  </a:lnTo>
                  <a:lnTo>
                    <a:pt x="29527" y="2381"/>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3554" name="Shape 8294"/>
            <p:cNvSpPr/>
            <p:nvPr/>
          </p:nvSpPr>
          <p:spPr>
            <a:xfrm>
              <a:off x="4478750" y="7562181"/>
              <a:ext cx="23495" cy="45561"/>
            </a:xfrm>
            <a:custGeom>
              <a:avLst/>
              <a:gdLst/>
              <a:ahLst/>
              <a:cxnLst/>
              <a:rect l="0" t="0" r="0" b="0"/>
              <a:pathLst>
                <a:path w="23495" h="45561">
                  <a:moveTo>
                    <a:pt x="15795" y="0"/>
                  </a:moveTo>
                  <a:lnTo>
                    <a:pt x="396" y="5477"/>
                  </a:lnTo>
                  <a:lnTo>
                    <a:pt x="396" y="6984"/>
                  </a:lnTo>
                  <a:lnTo>
                    <a:pt x="4365" y="6588"/>
                  </a:lnTo>
                  <a:lnTo>
                    <a:pt x="5634" y="6667"/>
                  </a:lnTo>
                  <a:lnTo>
                    <a:pt x="6746" y="7382"/>
                  </a:lnTo>
                  <a:lnTo>
                    <a:pt x="7540" y="9128"/>
                  </a:lnTo>
                  <a:lnTo>
                    <a:pt x="7857" y="12541"/>
                  </a:lnTo>
                  <a:lnTo>
                    <a:pt x="7857" y="35481"/>
                  </a:lnTo>
                  <a:lnTo>
                    <a:pt x="7698" y="38734"/>
                  </a:lnTo>
                  <a:lnTo>
                    <a:pt x="7143" y="41116"/>
                  </a:lnTo>
                  <a:lnTo>
                    <a:pt x="6189" y="42625"/>
                  </a:lnTo>
                  <a:lnTo>
                    <a:pt x="4762" y="43497"/>
                  </a:lnTo>
                  <a:lnTo>
                    <a:pt x="2777" y="43894"/>
                  </a:lnTo>
                  <a:lnTo>
                    <a:pt x="0" y="44132"/>
                  </a:lnTo>
                  <a:lnTo>
                    <a:pt x="0" y="45561"/>
                  </a:lnTo>
                  <a:lnTo>
                    <a:pt x="23495" y="45561"/>
                  </a:lnTo>
                  <a:lnTo>
                    <a:pt x="23495" y="44132"/>
                  </a:lnTo>
                  <a:lnTo>
                    <a:pt x="19446" y="43497"/>
                  </a:lnTo>
                  <a:lnTo>
                    <a:pt x="18176" y="42942"/>
                  </a:lnTo>
                  <a:lnTo>
                    <a:pt x="17302" y="42068"/>
                  </a:lnTo>
                  <a:lnTo>
                    <a:pt x="16351" y="39528"/>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3555" name="Shape 8295"/>
            <p:cNvSpPr/>
            <p:nvPr/>
          </p:nvSpPr>
          <p:spPr>
            <a:xfrm>
              <a:off x="4368736" y="7562181"/>
              <a:ext cx="39527" cy="46593"/>
            </a:xfrm>
            <a:custGeom>
              <a:avLst/>
              <a:gdLst/>
              <a:ahLst/>
              <a:cxnLst/>
              <a:rect l="0" t="0" r="0" b="0"/>
              <a:pathLst>
                <a:path w="39527" h="46593">
                  <a:moveTo>
                    <a:pt x="20160" y="0"/>
                  </a:moveTo>
                  <a:lnTo>
                    <a:pt x="18017" y="3572"/>
                  </a:lnTo>
                  <a:lnTo>
                    <a:pt x="21431" y="4127"/>
                  </a:lnTo>
                  <a:lnTo>
                    <a:pt x="23812" y="5556"/>
                  </a:lnTo>
                  <a:lnTo>
                    <a:pt x="25400" y="7541"/>
                  </a:lnTo>
                  <a:lnTo>
                    <a:pt x="26510" y="9922"/>
                  </a:lnTo>
                  <a:lnTo>
                    <a:pt x="27542" y="15002"/>
                  </a:lnTo>
                  <a:lnTo>
                    <a:pt x="7143" y="15002"/>
                  </a:lnTo>
                  <a:lnTo>
                    <a:pt x="7857" y="12064"/>
                  </a:lnTo>
                  <a:lnTo>
                    <a:pt x="8731" y="9525"/>
                  </a:lnTo>
                  <a:lnTo>
                    <a:pt x="9841" y="7541"/>
                  </a:lnTo>
                  <a:lnTo>
                    <a:pt x="11112" y="6032"/>
                  </a:lnTo>
                  <a:lnTo>
                    <a:pt x="14287" y="4127"/>
                  </a:lnTo>
                  <a:lnTo>
                    <a:pt x="18017" y="3572"/>
                  </a:lnTo>
                  <a:lnTo>
                    <a:pt x="20160" y="0"/>
                  </a:lnTo>
                  <a:lnTo>
                    <a:pt x="15954" y="556"/>
                  </a:lnTo>
                  <a:lnTo>
                    <a:pt x="11428" y="2222"/>
                  </a:lnTo>
                  <a:lnTo>
                    <a:pt x="7143" y="5318"/>
                  </a:lnTo>
                  <a:lnTo>
                    <a:pt x="3491" y="9922"/>
                  </a:lnTo>
                  <a:lnTo>
                    <a:pt x="952" y="16192"/>
                  </a:lnTo>
                  <a:lnTo>
                    <a:pt x="0" y="24368"/>
                  </a:lnTo>
                  <a:lnTo>
                    <a:pt x="396" y="29368"/>
                  </a:lnTo>
                  <a:lnTo>
                    <a:pt x="1348" y="33734"/>
                  </a:lnTo>
                  <a:lnTo>
                    <a:pt x="2857" y="37544"/>
                  </a:lnTo>
                  <a:lnTo>
                    <a:pt x="5078" y="40719"/>
                  </a:lnTo>
                  <a:lnTo>
                    <a:pt x="7777" y="43259"/>
                  </a:lnTo>
                  <a:lnTo>
                    <a:pt x="10952" y="45084"/>
                  </a:lnTo>
                  <a:lnTo>
                    <a:pt x="14525" y="46196"/>
                  </a:lnTo>
                  <a:lnTo>
                    <a:pt x="18493" y="46593"/>
                  </a:lnTo>
                  <a:lnTo>
                    <a:pt x="23495" y="45958"/>
                  </a:lnTo>
                  <a:lnTo>
                    <a:pt x="27701" y="44371"/>
                  </a:lnTo>
                  <a:lnTo>
                    <a:pt x="31193" y="42148"/>
                  </a:lnTo>
                  <a:lnTo>
                    <a:pt x="33971" y="39450"/>
                  </a:lnTo>
                  <a:lnTo>
                    <a:pt x="36195" y="36671"/>
                  </a:lnTo>
                  <a:lnTo>
                    <a:pt x="37782" y="33972"/>
                  </a:lnTo>
                  <a:lnTo>
                    <a:pt x="38893" y="31671"/>
                  </a:lnTo>
                  <a:lnTo>
                    <a:pt x="39527" y="30083"/>
                  </a:lnTo>
                  <a:lnTo>
                    <a:pt x="37940" y="29368"/>
                  </a:lnTo>
                  <a:lnTo>
                    <a:pt x="34925" y="33654"/>
                  </a:lnTo>
                  <a:lnTo>
                    <a:pt x="32702" y="35877"/>
                  </a:lnTo>
                  <a:lnTo>
                    <a:pt x="29923" y="37862"/>
                  </a:lnTo>
                  <a:lnTo>
                    <a:pt x="26590" y="39211"/>
                  </a:lnTo>
                  <a:lnTo>
                    <a:pt x="22541" y="39767"/>
                  </a:lnTo>
                  <a:lnTo>
                    <a:pt x="19208" y="39369"/>
                  </a:lnTo>
                  <a:lnTo>
                    <a:pt x="15875" y="38100"/>
                  </a:lnTo>
                  <a:lnTo>
                    <a:pt x="12700" y="35559"/>
                  </a:lnTo>
                  <a:lnTo>
                    <a:pt x="10001" y="31591"/>
                  </a:lnTo>
                  <a:lnTo>
                    <a:pt x="8890" y="28972"/>
                  </a:lnTo>
                  <a:lnTo>
                    <a:pt x="7937" y="25876"/>
                  </a:lnTo>
                  <a:lnTo>
                    <a:pt x="7302" y="22304"/>
                  </a:lnTo>
                  <a:lnTo>
                    <a:pt x="6826" y="18177"/>
                  </a:lnTo>
                  <a:lnTo>
                    <a:pt x="37622" y="18177"/>
                  </a:lnTo>
                  <a:lnTo>
                    <a:pt x="36988" y="13732"/>
                  </a:lnTo>
                  <a:lnTo>
                    <a:pt x="35797" y="9842"/>
                  </a:lnTo>
                  <a:lnTo>
                    <a:pt x="34131" y="6747"/>
                  </a:lnTo>
                  <a:lnTo>
                    <a:pt x="32066" y="4207"/>
                  </a:lnTo>
                  <a:lnTo>
                    <a:pt x="29527" y="2381"/>
                  </a:lnTo>
                  <a:lnTo>
                    <a:pt x="26748" y="1032"/>
                  </a:lnTo>
                  <a:lnTo>
                    <a:pt x="23573" y="238"/>
                  </a:lnTo>
                  <a:lnTo>
                    <a:pt x="20160" y="0"/>
                  </a:lnTo>
                  <a:close/>
                </a:path>
              </a:pathLst>
            </a:custGeom>
            <a:solidFill>
              <a:srgbClr val="000000"/>
            </a:solidFill>
          </p:spPr>
          <p:txBody>
            <a:bodyPr vert="horz" lIns="91440" tIns="45720" rIns="91440" bIns="45720" anchor="t"/>
            <a:lstStyle/>
            <a:p>
              <a:endParaRPr lang="en-IN"/>
            </a:p>
          </p:txBody>
        </p:sp>
        <p:sp>
          <p:nvSpPr>
            <p:cNvPr id="3556" name="Shape 8296"/>
            <p:cNvSpPr/>
            <p:nvPr/>
          </p:nvSpPr>
          <p:spPr>
            <a:xfrm>
              <a:off x="4262850" y="7562181"/>
              <a:ext cx="23495" cy="45561"/>
            </a:xfrm>
            <a:custGeom>
              <a:avLst/>
              <a:gdLst/>
              <a:ahLst/>
              <a:cxnLst/>
              <a:rect l="0" t="0" r="0" b="0"/>
              <a:pathLst>
                <a:path w="23495" h="45561">
                  <a:moveTo>
                    <a:pt x="15714" y="0"/>
                  </a:moveTo>
                  <a:lnTo>
                    <a:pt x="396" y="5477"/>
                  </a:lnTo>
                  <a:lnTo>
                    <a:pt x="396" y="6984"/>
                  </a:lnTo>
                  <a:lnTo>
                    <a:pt x="4365" y="6588"/>
                  </a:lnTo>
                  <a:lnTo>
                    <a:pt x="5556" y="6667"/>
                  </a:lnTo>
                  <a:lnTo>
                    <a:pt x="6667" y="7382"/>
                  </a:lnTo>
                  <a:lnTo>
                    <a:pt x="7461" y="9128"/>
                  </a:lnTo>
                  <a:lnTo>
                    <a:pt x="7777" y="12541"/>
                  </a:lnTo>
                  <a:lnTo>
                    <a:pt x="7777" y="35481"/>
                  </a:lnTo>
                  <a:lnTo>
                    <a:pt x="7620" y="38734"/>
                  </a:lnTo>
                  <a:lnTo>
                    <a:pt x="7143" y="41116"/>
                  </a:lnTo>
                  <a:lnTo>
                    <a:pt x="6189" y="42625"/>
                  </a:lnTo>
                  <a:lnTo>
                    <a:pt x="4762" y="43497"/>
                  </a:lnTo>
                  <a:lnTo>
                    <a:pt x="2777" y="43894"/>
                  </a:lnTo>
                  <a:lnTo>
                    <a:pt x="0" y="44132"/>
                  </a:lnTo>
                  <a:lnTo>
                    <a:pt x="0" y="45561"/>
                  </a:lnTo>
                  <a:lnTo>
                    <a:pt x="23495" y="45561"/>
                  </a:lnTo>
                  <a:lnTo>
                    <a:pt x="23495" y="44132"/>
                  </a:lnTo>
                  <a:lnTo>
                    <a:pt x="19446" y="43497"/>
                  </a:lnTo>
                  <a:lnTo>
                    <a:pt x="17223" y="42068"/>
                  </a:lnTo>
                  <a:lnTo>
                    <a:pt x="16351" y="39528"/>
                  </a:lnTo>
                  <a:lnTo>
                    <a:pt x="16112" y="35481"/>
                  </a:lnTo>
                  <a:lnTo>
                    <a:pt x="16112" y="317"/>
                  </a:lnTo>
                  <a:lnTo>
                    <a:pt x="15714" y="0"/>
                  </a:lnTo>
                  <a:close/>
                </a:path>
              </a:pathLst>
            </a:custGeom>
            <a:solidFill>
              <a:srgbClr val="000000"/>
            </a:solidFill>
          </p:spPr>
          <p:txBody>
            <a:bodyPr vert="horz" lIns="91440" tIns="45720" rIns="91440" bIns="45720" anchor="t"/>
            <a:lstStyle/>
            <a:p>
              <a:endParaRPr lang="en-IN"/>
            </a:p>
          </p:txBody>
        </p:sp>
        <p:sp>
          <p:nvSpPr>
            <p:cNvPr id="3557" name="Shape 8297"/>
            <p:cNvSpPr/>
            <p:nvPr/>
          </p:nvSpPr>
          <p:spPr>
            <a:xfrm>
              <a:off x="4157121" y="7562181"/>
              <a:ext cx="43736" cy="46593"/>
            </a:xfrm>
            <a:custGeom>
              <a:avLst/>
              <a:gdLst/>
              <a:ahLst/>
              <a:cxnLst/>
              <a:rect l="0" t="0" r="0" b="0"/>
              <a:pathLst>
                <a:path w="43736" h="46593">
                  <a:moveTo>
                    <a:pt x="21431" y="0"/>
                  </a:moveTo>
                  <a:lnTo>
                    <a:pt x="20637" y="2778"/>
                  </a:lnTo>
                  <a:lnTo>
                    <a:pt x="24844" y="3651"/>
                  </a:lnTo>
                  <a:lnTo>
                    <a:pt x="28337" y="6112"/>
                  </a:lnTo>
                  <a:lnTo>
                    <a:pt x="31116" y="9763"/>
                  </a:lnTo>
                  <a:lnTo>
                    <a:pt x="33180" y="14446"/>
                  </a:lnTo>
                  <a:lnTo>
                    <a:pt x="34369" y="19923"/>
                  </a:lnTo>
                  <a:lnTo>
                    <a:pt x="34767" y="25876"/>
                  </a:lnTo>
                  <a:lnTo>
                    <a:pt x="34211" y="32147"/>
                  </a:lnTo>
                  <a:lnTo>
                    <a:pt x="32861" y="36829"/>
                  </a:lnTo>
                  <a:lnTo>
                    <a:pt x="30798" y="40163"/>
                  </a:lnTo>
                  <a:lnTo>
                    <a:pt x="28337" y="42307"/>
                  </a:lnTo>
                  <a:lnTo>
                    <a:pt x="25717" y="43497"/>
                  </a:lnTo>
                  <a:lnTo>
                    <a:pt x="23098" y="43814"/>
                  </a:lnTo>
                  <a:lnTo>
                    <a:pt x="19050" y="43021"/>
                  </a:lnTo>
                  <a:lnTo>
                    <a:pt x="15875" y="40878"/>
                  </a:lnTo>
                  <a:lnTo>
                    <a:pt x="13415" y="37623"/>
                  </a:lnTo>
                  <a:lnTo>
                    <a:pt x="11589" y="33734"/>
                  </a:lnTo>
                  <a:lnTo>
                    <a:pt x="9446" y="25321"/>
                  </a:lnTo>
                  <a:lnTo>
                    <a:pt x="9049" y="21431"/>
                  </a:lnTo>
                  <a:lnTo>
                    <a:pt x="8891" y="18256"/>
                  </a:lnTo>
                  <a:lnTo>
                    <a:pt x="9128" y="14604"/>
                  </a:lnTo>
                  <a:lnTo>
                    <a:pt x="9842" y="11509"/>
                  </a:lnTo>
                  <a:lnTo>
                    <a:pt x="10875" y="8811"/>
                  </a:lnTo>
                  <a:lnTo>
                    <a:pt x="12383" y="6667"/>
                  </a:lnTo>
                  <a:lnTo>
                    <a:pt x="16113" y="3731"/>
                  </a:lnTo>
                  <a:lnTo>
                    <a:pt x="18256" y="3016"/>
                  </a:lnTo>
                  <a:lnTo>
                    <a:pt x="20637" y="2778"/>
                  </a:lnTo>
                  <a:lnTo>
                    <a:pt x="21431" y="0"/>
                  </a:lnTo>
                  <a:lnTo>
                    <a:pt x="15241" y="873"/>
                  </a:lnTo>
                  <a:lnTo>
                    <a:pt x="10002" y="3333"/>
                  </a:lnTo>
                  <a:lnTo>
                    <a:pt x="5716" y="6984"/>
                  </a:lnTo>
                  <a:lnTo>
                    <a:pt x="2619" y="11668"/>
                  </a:lnTo>
                  <a:lnTo>
                    <a:pt x="636" y="17066"/>
                  </a:lnTo>
                  <a:lnTo>
                    <a:pt x="0" y="23018"/>
                  </a:lnTo>
                  <a:lnTo>
                    <a:pt x="715" y="29368"/>
                  </a:lnTo>
                  <a:lnTo>
                    <a:pt x="2778" y="35083"/>
                  </a:lnTo>
                  <a:lnTo>
                    <a:pt x="6033" y="39767"/>
                  </a:lnTo>
                  <a:lnTo>
                    <a:pt x="10398" y="43418"/>
                  </a:lnTo>
                  <a:lnTo>
                    <a:pt x="15637" y="45719"/>
                  </a:lnTo>
                  <a:lnTo>
                    <a:pt x="21669" y="46593"/>
                  </a:lnTo>
                  <a:lnTo>
                    <a:pt x="28575" y="45482"/>
                  </a:lnTo>
                  <a:lnTo>
                    <a:pt x="34052" y="42625"/>
                  </a:lnTo>
                  <a:lnTo>
                    <a:pt x="38338" y="38417"/>
                  </a:lnTo>
                  <a:lnTo>
                    <a:pt x="41355" y="33496"/>
                  </a:lnTo>
                  <a:lnTo>
                    <a:pt x="43180" y="28098"/>
                  </a:lnTo>
                  <a:lnTo>
                    <a:pt x="43736" y="23018"/>
                  </a:lnTo>
                  <a:lnTo>
                    <a:pt x="43260" y="17859"/>
                  </a:lnTo>
                  <a:lnTo>
                    <a:pt x="41990" y="13334"/>
                  </a:lnTo>
                  <a:lnTo>
                    <a:pt x="40085" y="9366"/>
                  </a:lnTo>
                  <a:lnTo>
                    <a:pt x="37386"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3558" name="Shape 8298"/>
            <p:cNvSpPr/>
            <p:nvPr/>
          </p:nvSpPr>
          <p:spPr>
            <a:xfrm>
              <a:off x="4089574" y="7562181"/>
              <a:ext cx="40083" cy="46593"/>
            </a:xfrm>
            <a:custGeom>
              <a:avLst/>
              <a:gdLst/>
              <a:ahLst/>
              <a:cxnLst/>
              <a:rect l="0" t="0" r="0" b="0"/>
              <a:pathLst>
                <a:path w="40083" h="46593">
                  <a:moveTo>
                    <a:pt x="18018" y="0"/>
                  </a:moveTo>
                  <a:lnTo>
                    <a:pt x="12858" y="556"/>
                  </a:lnTo>
                  <a:lnTo>
                    <a:pt x="8731" y="1984"/>
                  </a:lnTo>
                  <a:lnTo>
                    <a:pt x="5634" y="4048"/>
                  </a:lnTo>
                  <a:lnTo>
                    <a:pt x="3492" y="6429"/>
                  </a:lnTo>
                  <a:lnTo>
                    <a:pt x="2302" y="8811"/>
                  </a:lnTo>
                  <a:lnTo>
                    <a:pt x="1904" y="11033"/>
                  </a:lnTo>
                  <a:lnTo>
                    <a:pt x="2857" y="13811"/>
                  </a:lnTo>
                  <a:lnTo>
                    <a:pt x="4207" y="14922"/>
                  </a:lnTo>
                  <a:lnTo>
                    <a:pt x="6112" y="15398"/>
                  </a:lnTo>
                  <a:lnTo>
                    <a:pt x="7937" y="15002"/>
                  </a:lnTo>
                  <a:lnTo>
                    <a:pt x="9366" y="13969"/>
                  </a:lnTo>
                  <a:lnTo>
                    <a:pt x="10318" y="12621"/>
                  </a:lnTo>
                  <a:lnTo>
                    <a:pt x="10636" y="11112"/>
                  </a:lnTo>
                  <a:lnTo>
                    <a:pt x="10318" y="9366"/>
                  </a:lnTo>
                  <a:lnTo>
                    <a:pt x="10081" y="7223"/>
                  </a:lnTo>
                  <a:lnTo>
                    <a:pt x="10715" y="5238"/>
                  </a:lnTo>
                  <a:lnTo>
                    <a:pt x="12382" y="3731"/>
                  </a:lnTo>
                  <a:lnTo>
                    <a:pt x="14683" y="2698"/>
                  </a:lnTo>
                  <a:lnTo>
                    <a:pt x="17145" y="2381"/>
                  </a:lnTo>
                  <a:lnTo>
                    <a:pt x="19606" y="2698"/>
                  </a:lnTo>
                  <a:lnTo>
                    <a:pt x="22066" y="3809"/>
                  </a:lnTo>
                  <a:lnTo>
                    <a:pt x="23971" y="6350"/>
                  </a:lnTo>
                  <a:lnTo>
                    <a:pt x="24765" y="10636"/>
                  </a:lnTo>
                  <a:lnTo>
                    <a:pt x="24765" y="16668"/>
                  </a:lnTo>
                  <a:lnTo>
                    <a:pt x="24024" y="16960"/>
                  </a:lnTo>
                  <a:lnTo>
                    <a:pt x="24765" y="19050"/>
                  </a:lnTo>
                  <a:lnTo>
                    <a:pt x="24765" y="33417"/>
                  </a:lnTo>
                  <a:lnTo>
                    <a:pt x="24208" y="36751"/>
                  </a:lnTo>
                  <a:lnTo>
                    <a:pt x="23177" y="37941"/>
                  </a:lnTo>
                  <a:lnTo>
                    <a:pt x="21431" y="39052"/>
                  </a:lnTo>
                  <a:lnTo>
                    <a:pt x="18812" y="40084"/>
                  </a:lnTo>
                  <a:lnTo>
                    <a:pt x="15240" y="40878"/>
                  </a:lnTo>
                  <a:lnTo>
                    <a:pt x="12700" y="40322"/>
                  </a:lnTo>
                  <a:lnTo>
                    <a:pt x="10636" y="38734"/>
                  </a:lnTo>
                  <a:lnTo>
                    <a:pt x="9287" y="36275"/>
                  </a:lnTo>
                  <a:lnTo>
                    <a:pt x="8731" y="33100"/>
                  </a:lnTo>
                  <a:lnTo>
                    <a:pt x="8731" y="32941"/>
                  </a:lnTo>
                  <a:lnTo>
                    <a:pt x="8890" y="31114"/>
                  </a:lnTo>
                  <a:lnTo>
                    <a:pt x="9525" y="28972"/>
                  </a:lnTo>
                  <a:lnTo>
                    <a:pt x="11112" y="26591"/>
                  </a:lnTo>
                  <a:lnTo>
                    <a:pt x="13970" y="24129"/>
                  </a:lnTo>
                  <a:lnTo>
                    <a:pt x="15953" y="22859"/>
                  </a:lnTo>
                  <a:lnTo>
                    <a:pt x="18415" y="21589"/>
                  </a:lnTo>
                  <a:lnTo>
                    <a:pt x="21352" y="20319"/>
                  </a:lnTo>
                  <a:lnTo>
                    <a:pt x="24765" y="19050"/>
                  </a:lnTo>
                  <a:lnTo>
                    <a:pt x="24024" y="16960"/>
                  </a:lnTo>
                  <a:lnTo>
                    <a:pt x="17303" y="19606"/>
                  </a:lnTo>
                  <a:lnTo>
                    <a:pt x="11112" y="22383"/>
                  </a:lnTo>
                  <a:lnTo>
                    <a:pt x="6271" y="25162"/>
                  </a:lnTo>
                  <a:lnTo>
                    <a:pt x="2857" y="28178"/>
                  </a:lnTo>
                  <a:lnTo>
                    <a:pt x="715" y="31829"/>
                  </a:lnTo>
                  <a:lnTo>
                    <a:pt x="0" y="36275"/>
                  </a:lnTo>
                  <a:lnTo>
                    <a:pt x="952" y="40639"/>
                  </a:lnTo>
                  <a:lnTo>
                    <a:pt x="3253" y="43894"/>
                  </a:lnTo>
                  <a:lnTo>
                    <a:pt x="6588" y="45958"/>
                  </a:lnTo>
                  <a:lnTo>
                    <a:pt x="10477" y="46593"/>
                  </a:lnTo>
                  <a:lnTo>
                    <a:pt x="14526" y="45958"/>
                  </a:lnTo>
                  <a:lnTo>
                    <a:pt x="18415" y="44212"/>
                  </a:lnTo>
                  <a:lnTo>
                    <a:pt x="24844" y="39369"/>
                  </a:lnTo>
                  <a:lnTo>
                    <a:pt x="25400" y="42307"/>
                  </a:lnTo>
                  <a:lnTo>
                    <a:pt x="26352" y="44371"/>
                  </a:lnTo>
                  <a:lnTo>
                    <a:pt x="27622" y="45719"/>
                  </a:lnTo>
                  <a:lnTo>
                    <a:pt x="28892" y="46354"/>
                  </a:lnTo>
                  <a:lnTo>
                    <a:pt x="31273" y="46593"/>
                  </a:lnTo>
                  <a:lnTo>
                    <a:pt x="32782" y="46434"/>
                  </a:lnTo>
                  <a:lnTo>
                    <a:pt x="34687" y="45878"/>
                  </a:lnTo>
                  <a:lnTo>
                    <a:pt x="37147" y="44450"/>
                  </a:lnTo>
                  <a:lnTo>
                    <a:pt x="40083" y="41672"/>
                  </a:lnTo>
                  <a:lnTo>
                    <a:pt x="40083" y="39052"/>
                  </a:lnTo>
                  <a:lnTo>
                    <a:pt x="38258" y="40322"/>
                  </a:lnTo>
                  <a:lnTo>
                    <a:pt x="35640" y="40957"/>
                  </a:lnTo>
                  <a:lnTo>
                    <a:pt x="33972" y="40402"/>
                  </a:lnTo>
                  <a:lnTo>
                    <a:pt x="33099" y="39132"/>
                  </a:lnTo>
                  <a:lnTo>
                    <a:pt x="32782" y="35163"/>
                  </a:lnTo>
                  <a:lnTo>
                    <a:pt x="32782" y="15875"/>
                  </a:lnTo>
                  <a:lnTo>
                    <a:pt x="32226" y="9128"/>
                  </a:lnTo>
                  <a:lnTo>
                    <a:pt x="30956" y="5714"/>
                  </a:lnTo>
                  <a:lnTo>
                    <a:pt x="28416" y="2778"/>
                  </a:lnTo>
                  <a:lnTo>
                    <a:pt x="26590"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3559" name="Shape 8299"/>
            <p:cNvSpPr/>
            <p:nvPr/>
          </p:nvSpPr>
          <p:spPr>
            <a:xfrm>
              <a:off x="4000595" y="7562181"/>
              <a:ext cx="43734" cy="46593"/>
            </a:xfrm>
            <a:custGeom>
              <a:avLst/>
              <a:gdLst/>
              <a:ahLst/>
              <a:cxnLst/>
              <a:rect l="0" t="0" r="0" b="0"/>
              <a:pathLst>
                <a:path w="43734" h="46593">
                  <a:moveTo>
                    <a:pt x="21431" y="0"/>
                  </a:moveTo>
                  <a:lnTo>
                    <a:pt x="20637" y="2778"/>
                  </a:lnTo>
                  <a:lnTo>
                    <a:pt x="24843" y="3651"/>
                  </a:lnTo>
                  <a:lnTo>
                    <a:pt x="28336" y="6112"/>
                  </a:lnTo>
                  <a:lnTo>
                    <a:pt x="31113" y="9763"/>
                  </a:lnTo>
                  <a:lnTo>
                    <a:pt x="33178" y="14446"/>
                  </a:lnTo>
                  <a:lnTo>
                    <a:pt x="34368" y="19923"/>
                  </a:lnTo>
                  <a:lnTo>
                    <a:pt x="34766" y="25876"/>
                  </a:lnTo>
                  <a:lnTo>
                    <a:pt x="34288" y="32147"/>
                  </a:lnTo>
                  <a:lnTo>
                    <a:pt x="32861" y="36829"/>
                  </a:lnTo>
                  <a:lnTo>
                    <a:pt x="30876" y="40163"/>
                  </a:lnTo>
                  <a:lnTo>
                    <a:pt x="28336" y="42307"/>
                  </a:lnTo>
                  <a:lnTo>
                    <a:pt x="25717" y="43497"/>
                  </a:lnTo>
                  <a:lnTo>
                    <a:pt x="23097" y="43814"/>
                  </a:lnTo>
                  <a:lnTo>
                    <a:pt x="19050" y="43021"/>
                  </a:lnTo>
                  <a:lnTo>
                    <a:pt x="15875" y="40878"/>
                  </a:lnTo>
                  <a:lnTo>
                    <a:pt x="13413" y="37623"/>
                  </a:lnTo>
                  <a:lnTo>
                    <a:pt x="11587" y="33734"/>
                  </a:lnTo>
                  <a:lnTo>
                    <a:pt x="10318" y="29527"/>
                  </a:lnTo>
                  <a:lnTo>
                    <a:pt x="9525" y="25321"/>
                  </a:lnTo>
                  <a:lnTo>
                    <a:pt x="9127" y="21431"/>
                  </a:lnTo>
                  <a:lnTo>
                    <a:pt x="8968" y="18256"/>
                  </a:lnTo>
                  <a:lnTo>
                    <a:pt x="9206" y="14604"/>
                  </a:lnTo>
                  <a:lnTo>
                    <a:pt x="9842" y="11509"/>
                  </a:lnTo>
                  <a:lnTo>
                    <a:pt x="10873" y="8811"/>
                  </a:lnTo>
                  <a:lnTo>
                    <a:pt x="12381" y="6667"/>
                  </a:lnTo>
                  <a:lnTo>
                    <a:pt x="16192" y="3731"/>
                  </a:lnTo>
                  <a:lnTo>
                    <a:pt x="18334" y="3016"/>
                  </a:lnTo>
                  <a:lnTo>
                    <a:pt x="20637" y="2778"/>
                  </a:lnTo>
                  <a:lnTo>
                    <a:pt x="21431" y="0"/>
                  </a:lnTo>
                  <a:lnTo>
                    <a:pt x="15238" y="873"/>
                  </a:lnTo>
                  <a:lnTo>
                    <a:pt x="10000" y="3333"/>
                  </a:lnTo>
                  <a:lnTo>
                    <a:pt x="5713" y="6984"/>
                  </a:lnTo>
                  <a:lnTo>
                    <a:pt x="2618" y="11668"/>
                  </a:lnTo>
                  <a:lnTo>
                    <a:pt x="634" y="17066"/>
                  </a:lnTo>
                  <a:lnTo>
                    <a:pt x="0" y="23018"/>
                  </a:lnTo>
                  <a:lnTo>
                    <a:pt x="713" y="29368"/>
                  </a:lnTo>
                  <a:lnTo>
                    <a:pt x="2777" y="35083"/>
                  </a:lnTo>
                  <a:lnTo>
                    <a:pt x="6111" y="39767"/>
                  </a:lnTo>
                  <a:lnTo>
                    <a:pt x="10397" y="43418"/>
                  </a:lnTo>
                  <a:lnTo>
                    <a:pt x="15716" y="45719"/>
                  </a:lnTo>
                  <a:lnTo>
                    <a:pt x="21748" y="46593"/>
                  </a:lnTo>
                  <a:lnTo>
                    <a:pt x="28575" y="45482"/>
                  </a:lnTo>
                  <a:lnTo>
                    <a:pt x="34131" y="42625"/>
                  </a:lnTo>
                  <a:lnTo>
                    <a:pt x="38337" y="38417"/>
                  </a:lnTo>
                  <a:lnTo>
                    <a:pt x="41353" y="33496"/>
                  </a:lnTo>
                  <a:lnTo>
                    <a:pt x="43179" y="28098"/>
                  </a:lnTo>
                  <a:lnTo>
                    <a:pt x="43734" y="23018"/>
                  </a:lnTo>
                  <a:lnTo>
                    <a:pt x="43258" y="17859"/>
                  </a:lnTo>
                  <a:lnTo>
                    <a:pt x="42068" y="13334"/>
                  </a:lnTo>
                  <a:lnTo>
                    <a:pt x="40083" y="9366"/>
                  </a:lnTo>
                  <a:lnTo>
                    <a:pt x="37384"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3560" name="Shape 8300"/>
            <p:cNvSpPr/>
            <p:nvPr/>
          </p:nvSpPr>
          <p:spPr>
            <a:xfrm>
              <a:off x="3658489" y="7562181"/>
              <a:ext cx="39528" cy="46593"/>
            </a:xfrm>
            <a:custGeom>
              <a:avLst/>
              <a:gdLst/>
              <a:ahLst/>
              <a:cxnLst/>
              <a:rect l="0" t="0" r="0" b="0"/>
              <a:pathLst>
                <a:path w="39528" h="46593">
                  <a:moveTo>
                    <a:pt x="20161" y="0"/>
                  </a:moveTo>
                  <a:lnTo>
                    <a:pt x="18017" y="3572"/>
                  </a:lnTo>
                  <a:lnTo>
                    <a:pt x="21431" y="4127"/>
                  </a:lnTo>
                  <a:lnTo>
                    <a:pt x="23812" y="5556"/>
                  </a:lnTo>
                  <a:lnTo>
                    <a:pt x="25400" y="7541"/>
                  </a:lnTo>
                  <a:lnTo>
                    <a:pt x="26511" y="9922"/>
                  </a:lnTo>
                  <a:lnTo>
                    <a:pt x="27542" y="15002"/>
                  </a:lnTo>
                  <a:lnTo>
                    <a:pt x="7143" y="15002"/>
                  </a:lnTo>
                  <a:lnTo>
                    <a:pt x="7857" y="12064"/>
                  </a:lnTo>
                  <a:lnTo>
                    <a:pt x="8731" y="9525"/>
                  </a:lnTo>
                  <a:lnTo>
                    <a:pt x="9762" y="7541"/>
                  </a:lnTo>
                  <a:lnTo>
                    <a:pt x="11112" y="6032"/>
                  </a:lnTo>
                  <a:lnTo>
                    <a:pt x="14287" y="4127"/>
                  </a:lnTo>
                  <a:lnTo>
                    <a:pt x="18017" y="3572"/>
                  </a:lnTo>
                  <a:lnTo>
                    <a:pt x="20161" y="0"/>
                  </a:lnTo>
                  <a:lnTo>
                    <a:pt x="15953" y="556"/>
                  </a:lnTo>
                  <a:lnTo>
                    <a:pt x="11429" y="2222"/>
                  </a:lnTo>
                  <a:lnTo>
                    <a:pt x="7143" y="5318"/>
                  </a:lnTo>
                  <a:lnTo>
                    <a:pt x="3492" y="9922"/>
                  </a:lnTo>
                  <a:lnTo>
                    <a:pt x="951" y="16192"/>
                  </a:lnTo>
                  <a:lnTo>
                    <a:pt x="0" y="24368"/>
                  </a:lnTo>
                  <a:lnTo>
                    <a:pt x="396" y="29368"/>
                  </a:lnTo>
                  <a:lnTo>
                    <a:pt x="1348" y="33734"/>
                  </a:lnTo>
                  <a:lnTo>
                    <a:pt x="2856" y="37544"/>
                  </a:lnTo>
                  <a:lnTo>
                    <a:pt x="5079" y="40719"/>
                  </a:lnTo>
                  <a:lnTo>
                    <a:pt x="7778" y="43259"/>
                  </a:lnTo>
                  <a:lnTo>
                    <a:pt x="10953" y="45084"/>
                  </a:lnTo>
                  <a:lnTo>
                    <a:pt x="14525" y="46196"/>
                  </a:lnTo>
                  <a:lnTo>
                    <a:pt x="18493" y="46593"/>
                  </a:lnTo>
                  <a:lnTo>
                    <a:pt x="23493" y="45958"/>
                  </a:lnTo>
                  <a:lnTo>
                    <a:pt x="27701" y="44371"/>
                  </a:lnTo>
                  <a:lnTo>
                    <a:pt x="31193" y="42148"/>
                  </a:lnTo>
                  <a:lnTo>
                    <a:pt x="33972" y="39450"/>
                  </a:lnTo>
                  <a:lnTo>
                    <a:pt x="36193" y="36671"/>
                  </a:lnTo>
                  <a:lnTo>
                    <a:pt x="37781" y="33972"/>
                  </a:lnTo>
                  <a:lnTo>
                    <a:pt x="38893" y="31671"/>
                  </a:lnTo>
                  <a:lnTo>
                    <a:pt x="39528" y="30083"/>
                  </a:lnTo>
                  <a:lnTo>
                    <a:pt x="37941" y="29368"/>
                  </a:lnTo>
                  <a:lnTo>
                    <a:pt x="34925" y="33654"/>
                  </a:lnTo>
                  <a:lnTo>
                    <a:pt x="32701" y="35877"/>
                  </a:lnTo>
                  <a:lnTo>
                    <a:pt x="29923" y="37862"/>
                  </a:lnTo>
                  <a:lnTo>
                    <a:pt x="26589" y="39211"/>
                  </a:lnTo>
                  <a:lnTo>
                    <a:pt x="22542" y="39767"/>
                  </a:lnTo>
                  <a:lnTo>
                    <a:pt x="19207" y="39369"/>
                  </a:lnTo>
                  <a:lnTo>
                    <a:pt x="15795" y="38100"/>
                  </a:lnTo>
                  <a:lnTo>
                    <a:pt x="12700" y="35559"/>
                  </a:lnTo>
                  <a:lnTo>
                    <a:pt x="10000" y="31591"/>
                  </a:lnTo>
                  <a:lnTo>
                    <a:pt x="8888" y="28972"/>
                  </a:lnTo>
                  <a:lnTo>
                    <a:pt x="7937" y="25876"/>
                  </a:lnTo>
                  <a:lnTo>
                    <a:pt x="7301" y="22304"/>
                  </a:lnTo>
                  <a:lnTo>
                    <a:pt x="6825" y="18177"/>
                  </a:lnTo>
                  <a:lnTo>
                    <a:pt x="37623" y="18177"/>
                  </a:lnTo>
                  <a:lnTo>
                    <a:pt x="36908" y="13732"/>
                  </a:lnTo>
                  <a:lnTo>
                    <a:pt x="35797" y="9842"/>
                  </a:lnTo>
                  <a:lnTo>
                    <a:pt x="34131" y="6747"/>
                  </a:lnTo>
                  <a:lnTo>
                    <a:pt x="31987" y="4207"/>
                  </a:lnTo>
                  <a:lnTo>
                    <a:pt x="29526" y="2381"/>
                  </a:lnTo>
                  <a:lnTo>
                    <a:pt x="2666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3561" name="Shape 8301"/>
            <p:cNvSpPr/>
            <p:nvPr/>
          </p:nvSpPr>
          <p:spPr>
            <a:xfrm>
              <a:off x="3439571" y="7562181"/>
              <a:ext cx="39530" cy="46593"/>
            </a:xfrm>
            <a:custGeom>
              <a:avLst/>
              <a:gdLst/>
              <a:ahLst/>
              <a:cxnLst/>
              <a:rect l="0" t="0" r="0" b="0"/>
              <a:pathLst>
                <a:path w="39530" h="46593">
                  <a:moveTo>
                    <a:pt x="20161" y="0"/>
                  </a:moveTo>
                  <a:lnTo>
                    <a:pt x="18019" y="3572"/>
                  </a:lnTo>
                  <a:lnTo>
                    <a:pt x="21431" y="4127"/>
                  </a:lnTo>
                  <a:lnTo>
                    <a:pt x="23812" y="5556"/>
                  </a:lnTo>
                  <a:lnTo>
                    <a:pt x="25400" y="7541"/>
                  </a:lnTo>
                  <a:lnTo>
                    <a:pt x="26432" y="9922"/>
                  </a:lnTo>
                  <a:lnTo>
                    <a:pt x="27544" y="15002"/>
                  </a:lnTo>
                  <a:lnTo>
                    <a:pt x="7065" y="15002"/>
                  </a:lnTo>
                  <a:lnTo>
                    <a:pt x="7780" y="12064"/>
                  </a:lnTo>
                  <a:lnTo>
                    <a:pt x="8652" y="9525"/>
                  </a:lnTo>
                  <a:lnTo>
                    <a:pt x="9763" y="7541"/>
                  </a:lnTo>
                  <a:lnTo>
                    <a:pt x="11112" y="6032"/>
                  </a:lnTo>
                  <a:lnTo>
                    <a:pt x="14287" y="4127"/>
                  </a:lnTo>
                  <a:lnTo>
                    <a:pt x="18019" y="3572"/>
                  </a:lnTo>
                  <a:lnTo>
                    <a:pt x="20161" y="0"/>
                  </a:lnTo>
                  <a:lnTo>
                    <a:pt x="15875" y="556"/>
                  </a:lnTo>
                  <a:lnTo>
                    <a:pt x="11430" y="2222"/>
                  </a:lnTo>
                  <a:lnTo>
                    <a:pt x="7143" y="5318"/>
                  </a:lnTo>
                  <a:lnTo>
                    <a:pt x="3492" y="9922"/>
                  </a:lnTo>
                  <a:lnTo>
                    <a:pt x="953" y="16192"/>
                  </a:lnTo>
                  <a:lnTo>
                    <a:pt x="0" y="24368"/>
                  </a:lnTo>
                  <a:lnTo>
                    <a:pt x="317" y="29368"/>
                  </a:lnTo>
                  <a:lnTo>
                    <a:pt x="1271" y="33734"/>
                  </a:lnTo>
                  <a:lnTo>
                    <a:pt x="2858" y="37544"/>
                  </a:lnTo>
                  <a:lnTo>
                    <a:pt x="5080" y="40719"/>
                  </a:lnTo>
                  <a:lnTo>
                    <a:pt x="7780" y="43259"/>
                  </a:lnTo>
                  <a:lnTo>
                    <a:pt x="10955" y="45084"/>
                  </a:lnTo>
                  <a:lnTo>
                    <a:pt x="14526" y="46196"/>
                  </a:lnTo>
                  <a:lnTo>
                    <a:pt x="18494" y="46593"/>
                  </a:lnTo>
                  <a:lnTo>
                    <a:pt x="23416" y="45958"/>
                  </a:lnTo>
                  <a:lnTo>
                    <a:pt x="27623" y="44371"/>
                  </a:lnTo>
                  <a:lnTo>
                    <a:pt x="31116" y="42148"/>
                  </a:lnTo>
                  <a:lnTo>
                    <a:pt x="33973" y="39450"/>
                  </a:lnTo>
                  <a:lnTo>
                    <a:pt x="36196" y="36671"/>
                  </a:lnTo>
                  <a:lnTo>
                    <a:pt x="37783" y="33972"/>
                  </a:lnTo>
                  <a:lnTo>
                    <a:pt x="38893" y="31671"/>
                  </a:lnTo>
                  <a:lnTo>
                    <a:pt x="39530" y="30083"/>
                  </a:lnTo>
                  <a:lnTo>
                    <a:pt x="37942" y="29368"/>
                  </a:lnTo>
                  <a:lnTo>
                    <a:pt x="34925" y="33654"/>
                  </a:lnTo>
                  <a:lnTo>
                    <a:pt x="32703" y="35877"/>
                  </a:lnTo>
                  <a:lnTo>
                    <a:pt x="29925" y="37862"/>
                  </a:lnTo>
                  <a:lnTo>
                    <a:pt x="26591" y="39211"/>
                  </a:lnTo>
                  <a:lnTo>
                    <a:pt x="22542" y="39767"/>
                  </a:lnTo>
                  <a:lnTo>
                    <a:pt x="19210" y="39369"/>
                  </a:lnTo>
                  <a:lnTo>
                    <a:pt x="15796" y="38100"/>
                  </a:lnTo>
                  <a:lnTo>
                    <a:pt x="12700" y="35559"/>
                  </a:lnTo>
                  <a:lnTo>
                    <a:pt x="10002" y="31591"/>
                  </a:lnTo>
                  <a:lnTo>
                    <a:pt x="8891" y="28972"/>
                  </a:lnTo>
                  <a:lnTo>
                    <a:pt x="7937" y="25876"/>
                  </a:lnTo>
                  <a:lnTo>
                    <a:pt x="7303" y="22304"/>
                  </a:lnTo>
                  <a:lnTo>
                    <a:pt x="6827" y="18177"/>
                  </a:lnTo>
                  <a:lnTo>
                    <a:pt x="37624" y="18177"/>
                  </a:lnTo>
                  <a:lnTo>
                    <a:pt x="36910" y="13732"/>
                  </a:lnTo>
                  <a:lnTo>
                    <a:pt x="35798" y="9842"/>
                  </a:lnTo>
                  <a:lnTo>
                    <a:pt x="34131" y="6747"/>
                  </a:lnTo>
                  <a:lnTo>
                    <a:pt x="31988" y="4207"/>
                  </a:lnTo>
                  <a:lnTo>
                    <a:pt x="29528" y="2381"/>
                  </a:lnTo>
                  <a:lnTo>
                    <a:pt x="26671" y="1032"/>
                  </a:lnTo>
                  <a:lnTo>
                    <a:pt x="23575" y="238"/>
                  </a:lnTo>
                  <a:lnTo>
                    <a:pt x="20161" y="0"/>
                  </a:lnTo>
                  <a:close/>
                </a:path>
              </a:pathLst>
            </a:custGeom>
            <a:solidFill>
              <a:srgbClr val="000000"/>
            </a:solidFill>
          </p:spPr>
          <p:txBody>
            <a:bodyPr vert="horz" lIns="91440" tIns="45720" rIns="91440" bIns="45720" anchor="t"/>
            <a:lstStyle/>
            <a:p>
              <a:endParaRPr lang="en-IN"/>
            </a:p>
          </p:txBody>
        </p:sp>
        <p:sp>
          <p:nvSpPr>
            <p:cNvPr id="3562" name="Shape 8302"/>
            <p:cNvSpPr/>
            <p:nvPr/>
          </p:nvSpPr>
          <p:spPr>
            <a:xfrm>
              <a:off x="3332653" y="7562181"/>
              <a:ext cx="23495" cy="45561"/>
            </a:xfrm>
            <a:custGeom>
              <a:avLst/>
              <a:gdLst/>
              <a:ahLst/>
              <a:cxnLst/>
              <a:rect l="0" t="0" r="0" b="0"/>
              <a:pathLst>
                <a:path w="23495" h="45561">
                  <a:moveTo>
                    <a:pt x="15716" y="0"/>
                  </a:moveTo>
                  <a:lnTo>
                    <a:pt x="397" y="5477"/>
                  </a:lnTo>
                  <a:lnTo>
                    <a:pt x="397" y="6984"/>
                  </a:lnTo>
                  <a:lnTo>
                    <a:pt x="4366" y="6588"/>
                  </a:lnTo>
                  <a:lnTo>
                    <a:pt x="5635" y="6667"/>
                  </a:lnTo>
                  <a:lnTo>
                    <a:pt x="6667" y="7382"/>
                  </a:lnTo>
                  <a:lnTo>
                    <a:pt x="7541" y="9128"/>
                  </a:lnTo>
                  <a:lnTo>
                    <a:pt x="7858" y="12541"/>
                  </a:lnTo>
                  <a:lnTo>
                    <a:pt x="7858" y="35481"/>
                  </a:lnTo>
                  <a:lnTo>
                    <a:pt x="7698" y="38734"/>
                  </a:lnTo>
                  <a:lnTo>
                    <a:pt x="7143" y="41116"/>
                  </a:lnTo>
                  <a:lnTo>
                    <a:pt x="6191" y="42625"/>
                  </a:lnTo>
                  <a:lnTo>
                    <a:pt x="4762" y="43497"/>
                  </a:lnTo>
                  <a:lnTo>
                    <a:pt x="2778" y="43894"/>
                  </a:lnTo>
                  <a:lnTo>
                    <a:pt x="0" y="44132"/>
                  </a:lnTo>
                  <a:lnTo>
                    <a:pt x="0" y="45561"/>
                  </a:lnTo>
                  <a:lnTo>
                    <a:pt x="23495" y="45561"/>
                  </a:lnTo>
                  <a:lnTo>
                    <a:pt x="23495" y="44132"/>
                  </a:lnTo>
                  <a:lnTo>
                    <a:pt x="19447" y="43497"/>
                  </a:lnTo>
                  <a:lnTo>
                    <a:pt x="17223" y="42068"/>
                  </a:lnTo>
                  <a:lnTo>
                    <a:pt x="16351" y="39528"/>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3563" name="Shape 8303"/>
            <p:cNvSpPr/>
            <p:nvPr/>
          </p:nvSpPr>
          <p:spPr>
            <a:xfrm>
              <a:off x="3241451" y="7562181"/>
              <a:ext cx="39529" cy="46593"/>
            </a:xfrm>
            <a:custGeom>
              <a:avLst/>
              <a:gdLst/>
              <a:ahLst/>
              <a:cxnLst/>
              <a:rect l="0" t="0" r="0" b="0"/>
              <a:pathLst>
                <a:path w="39529" h="46593">
                  <a:moveTo>
                    <a:pt x="20162" y="0"/>
                  </a:moveTo>
                  <a:lnTo>
                    <a:pt x="18018" y="3572"/>
                  </a:lnTo>
                  <a:lnTo>
                    <a:pt x="21431" y="4127"/>
                  </a:lnTo>
                  <a:lnTo>
                    <a:pt x="23812" y="5556"/>
                  </a:lnTo>
                  <a:lnTo>
                    <a:pt x="25400" y="7541"/>
                  </a:lnTo>
                  <a:lnTo>
                    <a:pt x="26432" y="9922"/>
                  </a:lnTo>
                  <a:lnTo>
                    <a:pt x="27543" y="15002"/>
                  </a:lnTo>
                  <a:lnTo>
                    <a:pt x="7064" y="15002"/>
                  </a:lnTo>
                  <a:lnTo>
                    <a:pt x="7779" y="12064"/>
                  </a:lnTo>
                  <a:lnTo>
                    <a:pt x="8652" y="9525"/>
                  </a:lnTo>
                  <a:lnTo>
                    <a:pt x="9763" y="7541"/>
                  </a:lnTo>
                  <a:lnTo>
                    <a:pt x="11112" y="6032"/>
                  </a:lnTo>
                  <a:lnTo>
                    <a:pt x="14287" y="4127"/>
                  </a:lnTo>
                  <a:lnTo>
                    <a:pt x="18018" y="3572"/>
                  </a:lnTo>
                  <a:lnTo>
                    <a:pt x="20162" y="0"/>
                  </a:lnTo>
                  <a:lnTo>
                    <a:pt x="15875" y="556"/>
                  </a:lnTo>
                  <a:lnTo>
                    <a:pt x="11431" y="2222"/>
                  </a:lnTo>
                  <a:lnTo>
                    <a:pt x="7143" y="5318"/>
                  </a:lnTo>
                  <a:lnTo>
                    <a:pt x="3493" y="9922"/>
                  </a:lnTo>
                  <a:lnTo>
                    <a:pt x="953" y="16192"/>
                  </a:lnTo>
                  <a:lnTo>
                    <a:pt x="0" y="24368"/>
                  </a:lnTo>
                  <a:lnTo>
                    <a:pt x="318" y="29368"/>
                  </a:lnTo>
                  <a:lnTo>
                    <a:pt x="1269" y="33734"/>
                  </a:lnTo>
                  <a:lnTo>
                    <a:pt x="2857" y="37544"/>
                  </a:lnTo>
                  <a:lnTo>
                    <a:pt x="5081" y="40719"/>
                  </a:lnTo>
                  <a:lnTo>
                    <a:pt x="7779" y="43259"/>
                  </a:lnTo>
                  <a:lnTo>
                    <a:pt x="10954" y="45084"/>
                  </a:lnTo>
                  <a:lnTo>
                    <a:pt x="14526" y="46196"/>
                  </a:lnTo>
                  <a:lnTo>
                    <a:pt x="18494" y="46593"/>
                  </a:lnTo>
                  <a:lnTo>
                    <a:pt x="23416" y="45958"/>
                  </a:lnTo>
                  <a:lnTo>
                    <a:pt x="27623" y="44371"/>
                  </a:lnTo>
                  <a:lnTo>
                    <a:pt x="31115" y="42148"/>
                  </a:lnTo>
                  <a:lnTo>
                    <a:pt x="33973" y="39450"/>
                  </a:lnTo>
                  <a:lnTo>
                    <a:pt x="36194" y="36671"/>
                  </a:lnTo>
                  <a:lnTo>
                    <a:pt x="37782" y="33972"/>
                  </a:lnTo>
                  <a:lnTo>
                    <a:pt x="38893" y="31671"/>
                  </a:lnTo>
                  <a:lnTo>
                    <a:pt x="39529" y="30083"/>
                  </a:lnTo>
                  <a:lnTo>
                    <a:pt x="37942" y="29368"/>
                  </a:lnTo>
                  <a:lnTo>
                    <a:pt x="34925" y="33654"/>
                  </a:lnTo>
                  <a:lnTo>
                    <a:pt x="32703" y="35877"/>
                  </a:lnTo>
                  <a:lnTo>
                    <a:pt x="29924" y="37862"/>
                  </a:lnTo>
                  <a:lnTo>
                    <a:pt x="26591" y="39211"/>
                  </a:lnTo>
                  <a:lnTo>
                    <a:pt x="22543" y="39767"/>
                  </a:lnTo>
                  <a:lnTo>
                    <a:pt x="19209" y="39369"/>
                  </a:lnTo>
                  <a:lnTo>
                    <a:pt x="15795" y="38100"/>
                  </a:lnTo>
                  <a:lnTo>
                    <a:pt x="12700" y="35559"/>
                  </a:lnTo>
                  <a:lnTo>
                    <a:pt x="10000" y="31591"/>
                  </a:lnTo>
                  <a:lnTo>
                    <a:pt x="8890" y="28972"/>
                  </a:lnTo>
                  <a:lnTo>
                    <a:pt x="7937" y="25876"/>
                  </a:lnTo>
                  <a:lnTo>
                    <a:pt x="7303" y="22304"/>
                  </a:lnTo>
                  <a:lnTo>
                    <a:pt x="6825" y="18177"/>
                  </a:lnTo>
                  <a:lnTo>
                    <a:pt x="37624" y="18177"/>
                  </a:lnTo>
                  <a:lnTo>
                    <a:pt x="36909" y="13732"/>
                  </a:lnTo>
                  <a:lnTo>
                    <a:pt x="35798" y="9842"/>
                  </a:lnTo>
                  <a:lnTo>
                    <a:pt x="34131" y="6747"/>
                  </a:lnTo>
                  <a:lnTo>
                    <a:pt x="31988" y="4207"/>
                  </a:lnTo>
                  <a:lnTo>
                    <a:pt x="29528" y="2381"/>
                  </a:lnTo>
                  <a:lnTo>
                    <a:pt x="26669" y="1032"/>
                  </a:lnTo>
                  <a:lnTo>
                    <a:pt x="23574" y="238"/>
                  </a:lnTo>
                  <a:lnTo>
                    <a:pt x="20162" y="0"/>
                  </a:lnTo>
                  <a:close/>
                </a:path>
              </a:pathLst>
            </a:custGeom>
            <a:solidFill>
              <a:srgbClr val="000000"/>
            </a:solidFill>
          </p:spPr>
          <p:txBody>
            <a:bodyPr vert="horz" lIns="91440" tIns="45720" rIns="91440" bIns="45720" anchor="t"/>
            <a:lstStyle/>
            <a:p>
              <a:endParaRPr lang="en-IN"/>
            </a:p>
          </p:txBody>
        </p:sp>
        <p:sp>
          <p:nvSpPr>
            <p:cNvPr id="3564" name="Shape 8304"/>
            <p:cNvSpPr/>
            <p:nvPr/>
          </p:nvSpPr>
          <p:spPr>
            <a:xfrm>
              <a:off x="3148345" y="7562181"/>
              <a:ext cx="39449" cy="46593"/>
            </a:xfrm>
            <a:custGeom>
              <a:avLst/>
              <a:gdLst/>
              <a:ahLst/>
              <a:cxnLst/>
              <a:rect l="0" t="0" r="0" b="0"/>
              <a:pathLst>
                <a:path w="39449" h="46593">
                  <a:moveTo>
                    <a:pt x="20161" y="0"/>
                  </a:moveTo>
                  <a:lnTo>
                    <a:pt x="18018" y="3572"/>
                  </a:lnTo>
                  <a:lnTo>
                    <a:pt x="21351" y="4127"/>
                  </a:lnTo>
                  <a:lnTo>
                    <a:pt x="23812" y="5556"/>
                  </a:lnTo>
                  <a:lnTo>
                    <a:pt x="25400" y="7541"/>
                  </a:lnTo>
                  <a:lnTo>
                    <a:pt x="26431" y="9922"/>
                  </a:lnTo>
                  <a:lnTo>
                    <a:pt x="27463" y="15002"/>
                  </a:lnTo>
                  <a:lnTo>
                    <a:pt x="7063" y="15002"/>
                  </a:lnTo>
                  <a:lnTo>
                    <a:pt x="7778" y="12064"/>
                  </a:lnTo>
                  <a:lnTo>
                    <a:pt x="8651" y="9525"/>
                  </a:lnTo>
                  <a:lnTo>
                    <a:pt x="9762" y="7541"/>
                  </a:lnTo>
                  <a:lnTo>
                    <a:pt x="11112" y="6032"/>
                  </a:lnTo>
                  <a:lnTo>
                    <a:pt x="14287" y="4127"/>
                  </a:lnTo>
                  <a:lnTo>
                    <a:pt x="18018" y="3572"/>
                  </a:lnTo>
                  <a:lnTo>
                    <a:pt x="20161" y="0"/>
                  </a:lnTo>
                  <a:lnTo>
                    <a:pt x="15875" y="556"/>
                  </a:lnTo>
                  <a:lnTo>
                    <a:pt x="11429" y="2222"/>
                  </a:lnTo>
                  <a:lnTo>
                    <a:pt x="7143" y="5318"/>
                  </a:lnTo>
                  <a:lnTo>
                    <a:pt x="3492" y="9922"/>
                  </a:lnTo>
                  <a:lnTo>
                    <a:pt x="952" y="16192"/>
                  </a:lnTo>
                  <a:lnTo>
                    <a:pt x="0" y="24368"/>
                  </a:lnTo>
                  <a:lnTo>
                    <a:pt x="317" y="29368"/>
                  </a:lnTo>
                  <a:lnTo>
                    <a:pt x="1270" y="33734"/>
                  </a:lnTo>
                  <a:lnTo>
                    <a:pt x="2857" y="37544"/>
                  </a:lnTo>
                  <a:lnTo>
                    <a:pt x="5079" y="40719"/>
                  </a:lnTo>
                  <a:lnTo>
                    <a:pt x="7778" y="43259"/>
                  </a:lnTo>
                  <a:lnTo>
                    <a:pt x="10953" y="45084"/>
                  </a:lnTo>
                  <a:lnTo>
                    <a:pt x="14525" y="46196"/>
                  </a:lnTo>
                  <a:lnTo>
                    <a:pt x="18493" y="46593"/>
                  </a:lnTo>
                  <a:lnTo>
                    <a:pt x="23416" y="45958"/>
                  </a:lnTo>
                  <a:lnTo>
                    <a:pt x="27622" y="44371"/>
                  </a:lnTo>
                  <a:lnTo>
                    <a:pt x="31114" y="42148"/>
                  </a:lnTo>
                  <a:lnTo>
                    <a:pt x="33972" y="39450"/>
                  </a:lnTo>
                  <a:lnTo>
                    <a:pt x="37782" y="33972"/>
                  </a:lnTo>
                  <a:lnTo>
                    <a:pt x="38893" y="31671"/>
                  </a:lnTo>
                  <a:lnTo>
                    <a:pt x="39449" y="30083"/>
                  </a:lnTo>
                  <a:lnTo>
                    <a:pt x="37941" y="29368"/>
                  </a:lnTo>
                  <a:lnTo>
                    <a:pt x="36592" y="31353"/>
                  </a:lnTo>
                  <a:lnTo>
                    <a:pt x="34844" y="33654"/>
                  </a:lnTo>
                  <a:lnTo>
                    <a:pt x="32623" y="35877"/>
                  </a:lnTo>
                  <a:lnTo>
                    <a:pt x="29924" y="37862"/>
                  </a:lnTo>
                  <a:lnTo>
                    <a:pt x="26591" y="39211"/>
                  </a:lnTo>
                  <a:lnTo>
                    <a:pt x="22542" y="39767"/>
                  </a:lnTo>
                  <a:lnTo>
                    <a:pt x="19208" y="39369"/>
                  </a:lnTo>
                  <a:lnTo>
                    <a:pt x="15794" y="38100"/>
                  </a:lnTo>
                  <a:lnTo>
                    <a:pt x="12700" y="35559"/>
                  </a:lnTo>
                  <a:lnTo>
                    <a:pt x="10001" y="31591"/>
                  </a:lnTo>
                  <a:lnTo>
                    <a:pt x="8889" y="28972"/>
                  </a:lnTo>
                  <a:lnTo>
                    <a:pt x="7937" y="25876"/>
                  </a:lnTo>
                  <a:lnTo>
                    <a:pt x="7223" y="22304"/>
                  </a:lnTo>
                  <a:lnTo>
                    <a:pt x="6826" y="18177"/>
                  </a:lnTo>
                  <a:lnTo>
                    <a:pt x="37623" y="18177"/>
                  </a:lnTo>
                  <a:lnTo>
                    <a:pt x="36909" y="13732"/>
                  </a:lnTo>
                  <a:lnTo>
                    <a:pt x="35798" y="9842"/>
                  </a:lnTo>
                  <a:lnTo>
                    <a:pt x="34131" y="6747"/>
                  </a:lnTo>
                  <a:lnTo>
                    <a:pt x="31987" y="4207"/>
                  </a:lnTo>
                  <a:lnTo>
                    <a:pt x="29527" y="2381"/>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3565" name="Shape 8305"/>
            <p:cNvSpPr/>
            <p:nvPr/>
          </p:nvSpPr>
          <p:spPr>
            <a:xfrm>
              <a:off x="3041745" y="7562181"/>
              <a:ext cx="43656" cy="46593"/>
            </a:xfrm>
            <a:custGeom>
              <a:avLst/>
              <a:gdLst/>
              <a:ahLst/>
              <a:cxnLst/>
              <a:rect l="0" t="0" r="0" b="0"/>
              <a:pathLst>
                <a:path w="43656" h="46593">
                  <a:moveTo>
                    <a:pt x="21351" y="0"/>
                  </a:moveTo>
                  <a:lnTo>
                    <a:pt x="20557" y="2778"/>
                  </a:lnTo>
                  <a:lnTo>
                    <a:pt x="24843" y="3651"/>
                  </a:lnTo>
                  <a:lnTo>
                    <a:pt x="28336" y="6112"/>
                  </a:lnTo>
                  <a:lnTo>
                    <a:pt x="31113" y="9763"/>
                  </a:lnTo>
                  <a:lnTo>
                    <a:pt x="33098" y="14446"/>
                  </a:lnTo>
                  <a:lnTo>
                    <a:pt x="34368" y="19923"/>
                  </a:lnTo>
                  <a:lnTo>
                    <a:pt x="34766" y="25876"/>
                  </a:lnTo>
                  <a:lnTo>
                    <a:pt x="34209" y="32147"/>
                  </a:lnTo>
                  <a:lnTo>
                    <a:pt x="32781" y="36829"/>
                  </a:lnTo>
                  <a:lnTo>
                    <a:pt x="30797" y="40163"/>
                  </a:lnTo>
                  <a:lnTo>
                    <a:pt x="28336" y="42307"/>
                  </a:lnTo>
                  <a:lnTo>
                    <a:pt x="25637" y="43497"/>
                  </a:lnTo>
                  <a:lnTo>
                    <a:pt x="23018" y="43814"/>
                  </a:lnTo>
                  <a:lnTo>
                    <a:pt x="19050" y="43021"/>
                  </a:lnTo>
                  <a:lnTo>
                    <a:pt x="15795" y="40878"/>
                  </a:lnTo>
                  <a:lnTo>
                    <a:pt x="13334" y="37623"/>
                  </a:lnTo>
                  <a:lnTo>
                    <a:pt x="11508" y="33734"/>
                  </a:lnTo>
                  <a:lnTo>
                    <a:pt x="10238" y="29527"/>
                  </a:lnTo>
                  <a:lnTo>
                    <a:pt x="9445" y="25321"/>
                  </a:lnTo>
                  <a:lnTo>
                    <a:pt x="9048" y="21431"/>
                  </a:lnTo>
                  <a:lnTo>
                    <a:pt x="8888" y="18256"/>
                  </a:lnTo>
                  <a:lnTo>
                    <a:pt x="9127" y="14604"/>
                  </a:lnTo>
                  <a:lnTo>
                    <a:pt x="9842" y="11509"/>
                  </a:lnTo>
                  <a:lnTo>
                    <a:pt x="10873" y="8811"/>
                  </a:lnTo>
                  <a:lnTo>
                    <a:pt x="12381" y="6667"/>
                  </a:lnTo>
                  <a:lnTo>
                    <a:pt x="16112" y="3731"/>
                  </a:lnTo>
                  <a:lnTo>
                    <a:pt x="18256" y="3016"/>
                  </a:lnTo>
                  <a:lnTo>
                    <a:pt x="20557" y="2778"/>
                  </a:lnTo>
                  <a:lnTo>
                    <a:pt x="21351" y="0"/>
                  </a:lnTo>
                  <a:lnTo>
                    <a:pt x="15159" y="873"/>
                  </a:lnTo>
                  <a:lnTo>
                    <a:pt x="9921" y="3333"/>
                  </a:lnTo>
                  <a:lnTo>
                    <a:pt x="5713" y="6984"/>
                  </a:lnTo>
                  <a:lnTo>
                    <a:pt x="2538" y="11668"/>
                  </a:lnTo>
                  <a:lnTo>
                    <a:pt x="634" y="17066"/>
                  </a:lnTo>
                  <a:lnTo>
                    <a:pt x="0" y="23018"/>
                  </a:lnTo>
                  <a:lnTo>
                    <a:pt x="713" y="29368"/>
                  </a:lnTo>
                  <a:lnTo>
                    <a:pt x="2777" y="35083"/>
                  </a:lnTo>
                  <a:lnTo>
                    <a:pt x="6031" y="39767"/>
                  </a:lnTo>
                  <a:lnTo>
                    <a:pt x="10397" y="43418"/>
                  </a:lnTo>
                  <a:lnTo>
                    <a:pt x="15636" y="45719"/>
                  </a:lnTo>
                  <a:lnTo>
                    <a:pt x="21668" y="46593"/>
                  </a:lnTo>
                  <a:lnTo>
                    <a:pt x="28495" y="45482"/>
                  </a:lnTo>
                  <a:lnTo>
                    <a:pt x="34051" y="42625"/>
                  </a:lnTo>
                  <a:lnTo>
                    <a:pt x="38257" y="38417"/>
                  </a:lnTo>
                  <a:lnTo>
                    <a:pt x="41275" y="33496"/>
                  </a:lnTo>
                  <a:lnTo>
                    <a:pt x="43100" y="28098"/>
                  </a:lnTo>
                  <a:lnTo>
                    <a:pt x="43656" y="23018"/>
                  </a:lnTo>
                  <a:lnTo>
                    <a:pt x="43179" y="17859"/>
                  </a:lnTo>
                  <a:lnTo>
                    <a:pt x="41988" y="13334"/>
                  </a:lnTo>
                  <a:lnTo>
                    <a:pt x="40083" y="9366"/>
                  </a:lnTo>
                  <a:lnTo>
                    <a:pt x="37384" y="6112"/>
                  </a:lnTo>
                  <a:lnTo>
                    <a:pt x="34131" y="3492"/>
                  </a:lnTo>
                  <a:lnTo>
                    <a:pt x="30319"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3566" name="Shape 8306"/>
            <p:cNvSpPr/>
            <p:nvPr/>
          </p:nvSpPr>
          <p:spPr>
            <a:xfrm>
              <a:off x="3955669" y="7562181"/>
              <a:ext cx="38337" cy="46593"/>
            </a:xfrm>
            <a:custGeom>
              <a:avLst/>
              <a:gdLst/>
              <a:ahLst/>
              <a:cxnLst/>
              <a:rect l="0" t="0" r="0" b="0"/>
              <a:pathLst>
                <a:path w="38337" h="46593">
                  <a:moveTo>
                    <a:pt x="22145" y="0"/>
                  </a:moveTo>
                  <a:lnTo>
                    <a:pt x="16826" y="714"/>
                  </a:lnTo>
                  <a:lnTo>
                    <a:pt x="11667" y="2778"/>
                  </a:lnTo>
                  <a:lnTo>
                    <a:pt x="7063" y="6191"/>
                  </a:lnTo>
                  <a:lnTo>
                    <a:pt x="3332" y="10953"/>
                  </a:lnTo>
                  <a:lnTo>
                    <a:pt x="872" y="16986"/>
                  </a:lnTo>
                  <a:lnTo>
                    <a:pt x="0" y="24527"/>
                  </a:lnTo>
                  <a:lnTo>
                    <a:pt x="793" y="31591"/>
                  </a:lnTo>
                  <a:lnTo>
                    <a:pt x="3014" y="37147"/>
                  </a:lnTo>
                  <a:lnTo>
                    <a:pt x="6270" y="41354"/>
                  </a:lnTo>
                  <a:lnTo>
                    <a:pt x="10158" y="44291"/>
                  </a:lnTo>
                  <a:lnTo>
                    <a:pt x="14366" y="46037"/>
                  </a:lnTo>
                  <a:lnTo>
                    <a:pt x="18493" y="46593"/>
                  </a:lnTo>
                  <a:lnTo>
                    <a:pt x="24288" y="45800"/>
                  </a:lnTo>
                  <a:lnTo>
                    <a:pt x="29447" y="43101"/>
                  </a:lnTo>
                  <a:lnTo>
                    <a:pt x="31828" y="40957"/>
                  </a:lnTo>
                  <a:lnTo>
                    <a:pt x="34131" y="38258"/>
                  </a:lnTo>
                  <a:lnTo>
                    <a:pt x="36273" y="34925"/>
                  </a:lnTo>
                  <a:lnTo>
                    <a:pt x="38337" y="31036"/>
                  </a:lnTo>
                  <a:lnTo>
                    <a:pt x="36908" y="30162"/>
                  </a:lnTo>
                  <a:lnTo>
                    <a:pt x="34368" y="33734"/>
                  </a:lnTo>
                  <a:lnTo>
                    <a:pt x="31273" y="36671"/>
                  </a:lnTo>
                  <a:lnTo>
                    <a:pt x="27542" y="38734"/>
                  </a:lnTo>
                  <a:lnTo>
                    <a:pt x="22780" y="39450"/>
                  </a:lnTo>
                  <a:lnTo>
                    <a:pt x="19683" y="39052"/>
                  </a:lnTo>
                  <a:lnTo>
                    <a:pt x="16906" y="38100"/>
                  </a:lnTo>
                  <a:lnTo>
                    <a:pt x="14366" y="36512"/>
                  </a:lnTo>
                  <a:lnTo>
                    <a:pt x="12063" y="34289"/>
                  </a:lnTo>
                  <a:lnTo>
                    <a:pt x="10158" y="31512"/>
                  </a:lnTo>
                  <a:lnTo>
                    <a:pt x="8809" y="28257"/>
                  </a:lnTo>
                  <a:lnTo>
                    <a:pt x="7937" y="24606"/>
                  </a:lnTo>
                  <a:lnTo>
                    <a:pt x="7620" y="20558"/>
                  </a:lnTo>
                  <a:lnTo>
                    <a:pt x="8254" y="14208"/>
                  </a:lnTo>
                  <a:lnTo>
                    <a:pt x="10080" y="9525"/>
                  </a:lnTo>
                  <a:lnTo>
                    <a:pt x="12620" y="6271"/>
                  </a:lnTo>
                  <a:lnTo>
                    <a:pt x="15398" y="4207"/>
                  </a:lnTo>
                  <a:lnTo>
                    <a:pt x="18176" y="3175"/>
                  </a:lnTo>
                  <a:lnTo>
                    <a:pt x="20398" y="2937"/>
                  </a:lnTo>
                  <a:lnTo>
                    <a:pt x="23495" y="3254"/>
                  </a:lnTo>
                  <a:lnTo>
                    <a:pt x="25320" y="4127"/>
                  </a:lnTo>
                  <a:lnTo>
                    <a:pt x="26351" y="5636"/>
                  </a:lnTo>
                  <a:lnTo>
                    <a:pt x="26907" y="7619"/>
                  </a:lnTo>
                  <a:lnTo>
                    <a:pt x="27542" y="9842"/>
                  </a:lnTo>
                  <a:lnTo>
                    <a:pt x="29208" y="12938"/>
                  </a:lnTo>
                  <a:lnTo>
                    <a:pt x="30558" y="13969"/>
                  </a:lnTo>
                  <a:lnTo>
                    <a:pt x="32383" y="14367"/>
                  </a:lnTo>
                  <a:lnTo>
                    <a:pt x="34368" y="13969"/>
                  </a:lnTo>
                  <a:lnTo>
                    <a:pt x="35797" y="13017"/>
                  </a:lnTo>
                  <a:lnTo>
                    <a:pt x="36591" y="11668"/>
                  </a:lnTo>
                  <a:lnTo>
                    <a:pt x="36908" y="10001"/>
                  </a:lnTo>
                  <a:lnTo>
                    <a:pt x="36670" y="8493"/>
                  </a:lnTo>
                  <a:lnTo>
                    <a:pt x="35876" y="6667"/>
                  </a:lnTo>
                  <a:lnTo>
                    <a:pt x="34527" y="4762"/>
                  </a:lnTo>
                  <a:lnTo>
                    <a:pt x="32701" y="3096"/>
                  </a:lnTo>
                  <a:lnTo>
                    <a:pt x="30479" y="1984"/>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3567" name="Shape 8307"/>
            <p:cNvSpPr/>
            <p:nvPr/>
          </p:nvSpPr>
          <p:spPr>
            <a:xfrm>
              <a:off x="3827953" y="7562181"/>
              <a:ext cx="75167" cy="45561"/>
            </a:xfrm>
            <a:custGeom>
              <a:avLst/>
              <a:gdLst/>
              <a:ahLst/>
              <a:cxnLst/>
              <a:rect l="0" t="0" r="0" b="0"/>
              <a:pathLst>
                <a:path w="75167" h="45561">
                  <a:moveTo>
                    <a:pt x="14208" y="0"/>
                  </a:moveTo>
                  <a:lnTo>
                    <a:pt x="317" y="4525"/>
                  </a:lnTo>
                  <a:lnTo>
                    <a:pt x="317" y="6191"/>
                  </a:lnTo>
                  <a:lnTo>
                    <a:pt x="3492" y="5794"/>
                  </a:lnTo>
                  <a:lnTo>
                    <a:pt x="4683" y="5873"/>
                  </a:lnTo>
                  <a:lnTo>
                    <a:pt x="5794" y="6588"/>
                  </a:lnTo>
                  <a:lnTo>
                    <a:pt x="6588" y="8493"/>
                  </a:lnTo>
                  <a:lnTo>
                    <a:pt x="6905" y="12144"/>
                  </a:lnTo>
                  <a:lnTo>
                    <a:pt x="6905" y="37147"/>
                  </a:lnTo>
                  <a:lnTo>
                    <a:pt x="6429" y="41037"/>
                  </a:lnTo>
                  <a:lnTo>
                    <a:pt x="4921" y="43101"/>
                  </a:lnTo>
                  <a:lnTo>
                    <a:pt x="2778" y="43894"/>
                  </a:lnTo>
                  <a:lnTo>
                    <a:pt x="0" y="44132"/>
                  </a:lnTo>
                  <a:lnTo>
                    <a:pt x="0" y="45561"/>
                  </a:lnTo>
                  <a:lnTo>
                    <a:pt x="21986" y="45561"/>
                  </a:lnTo>
                  <a:lnTo>
                    <a:pt x="21986" y="44132"/>
                  </a:lnTo>
                  <a:lnTo>
                    <a:pt x="19526" y="43973"/>
                  </a:lnTo>
                  <a:lnTo>
                    <a:pt x="17303" y="43338"/>
                  </a:lnTo>
                  <a:lnTo>
                    <a:pt x="15796" y="41751"/>
                  </a:lnTo>
                  <a:lnTo>
                    <a:pt x="15240" y="38973"/>
                  </a:lnTo>
                  <a:lnTo>
                    <a:pt x="15240" y="11033"/>
                  </a:lnTo>
                  <a:lnTo>
                    <a:pt x="15636" y="10398"/>
                  </a:lnTo>
                  <a:lnTo>
                    <a:pt x="16668" y="9287"/>
                  </a:lnTo>
                  <a:lnTo>
                    <a:pt x="18415" y="7937"/>
                  </a:lnTo>
                  <a:lnTo>
                    <a:pt x="20637" y="6588"/>
                  </a:lnTo>
                  <a:lnTo>
                    <a:pt x="23416" y="5556"/>
                  </a:lnTo>
                  <a:lnTo>
                    <a:pt x="26670" y="5159"/>
                  </a:lnTo>
                  <a:lnTo>
                    <a:pt x="29845" y="5873"/>
                  </a:lnTo>
                  <a:lnTo>
                    <a:pt x="31988" y="7937"/>
                  </a:lnTo>
                  <a:lnTo>
                    <a:pt x="33178" y="11192"/>
                  </a:lnTo>
                  <a:lnTo>
                    <a:pt x="33496" y="15557"/>
                  </a:lnTo>
                  <a:lnTo>
                    <a:pt x="33496" y="37068"/>
                  </a:lnTo>
                  <a:lnTo>
                    <a:pt x="33098" y="40878"/>
                  </a:lnTo>
                  <a:lnTo>
                    <a:pt x="31829" y="42942"/>
                  </a:lnTo>
                  <a:lnTo>
                    <a:pt x="29686" y="43814"/>
                  </a:lnTo>
                  <a:lnTo>
                    <a:pt x="26748" y="44132"/>
                  </a:lnTo>
                  <a:lnTo>
                    <a:pt x="26748" y="45561"/>
                  </a:lnTo>
                  <a:lnTo>
                    <a:pt x="48973" y="45561"/>
                  </a:lnTo>
                  <a:lnTo>
                    <a:pt x="48973" y="44132"/>
                  </a:lnTo>
                  <a:lnTo>
                    <a:pt x="45243" y="43656"/>
                  </a:lnTo>
                  <a:lnTo>
                    <a:pt x="43815" y="42862"/>
                  </a:lnTo>
                  <a:lnTo>
                    <a:pt x="42783" y="41513"/>
                  </a:lnTo>
                  <a:lnTo>
                    <a:pt x="42068" y="39369"/>
                  </a:lnTo>
                  <a:lnTo>
                    <a:pt x="41830" y="36194"/>
                  </a:lnTo>
                  <a:lnTo>
                    <a:pt x="41830" y="11192"/>
                  </a:lnTo>
                  <a:lnTo>
                    <a:pt x="43656" y="8889"/>
                  </a:lnTo>
                  <a:lnTo>
                    <a:pt x="46037" y="6984"/>
                  </a:lnTo>
                  <a:lnTo>
                    <a:pt x="49053" y="5714"/>
                  </a:lnTo>
                  <a:lnTo>
                    <a:pt x="52785" y="5159"/>
                  </a:lnTo>
                  <a:lnTo>
                    <a:pt x="55801" y="5636"/>
                  </a:lnTo>
                  <a:lnTo>
                    <a:pt x="57785" y="6906"/>
                  </a:lnTo>
                  <a:lnTo>
                    <a:pt x="59055" y="8731"/>
                  </a:lnTo>
                  <a:lnTo>
                    <a:pt x="59769" y="11033"/>
                  </a:lnTo>
                  <a:lnTo>
                    <a:pt x="60007" y="16113"/>
                  </a:lnTo>
                  <a:lnTo>
                    <a:pt x="60007" y="36988"/>
                  </a:lnTo>
                  <a:lnTo>
                    <a:pt x="59849" y="39687"/>
                  </a:lnTo>
                  <a:lnTo>
                    <a:pt x="59452" y="41513"/>
                  </a:lnTo>
                  <a:lnTo>
                    <a:pt x="57388" y="43418"/>
                  </a:lnTo>
                  <a:lnTo>
                    <a:pt x="55721" y="43814"/>
                  </a:lnTo>
                  <a:lnTo>
                    <a:pt x="53499" y="44132"/>
                  </a:lnTo>
                  <a:lnTo>
                    <a:pt x="53499" y="45561"/>
                  </a:lnTo>
                  <a:lnTo>
                    <a:pt x="75167" y="45561"/>
                  </a:lnTo>
                  <a:lnTo>
                    <a:pt x="75167" y="44132"/>
                  </a:lnTo>
                  <a:lnTo>
                    <a:pt x="72628" y="43894"/>
                  </a:lnTo>
                  <a:lnTo>
                    <a:pt x="70088" y="43021"/>
                  </a:lnTo>
                  <a:lnTo>
                    <a:pt x="68817" y="41513"/>
                  </a:lnTo>
                  <a:lnTo>
                    <a:pt x="68341" y="38100"/>
                  </a:lnTo>
                  <a:lnTo>
                    <a:pt x="68341" y="17701"/>
                  </a:lnTo>
                  <a:lnTo>
                    <a:pt x="67627" y="9842"/>
                  </a:lnTo>
                  <a:lnTo>
                    <a:pt x="66357" y="6112"/>
                  </a:lnTo>
                  <a:lnTo>
                    <a:pt x="64215" y="2937"/>
                  </a:lnTo>
                  <a:lnTo>
                    <a:pt x="61040" y="793"/>
                  </a:lnTo>
                  <a:lnTo>
                    <a:pt x="56674" y="0"/>
                  </a:lnTo>
                  <a:lnTo>
                    <a:pt x="52863" y="476"/>
                  </a:lnTo>
                  <a:lnTo>
                    <a:pt x="49451" y="1667"/>
                  </a:lnTo>
                  <a:lnTo>
                    <a:pt x="46513" y="3254"/>
                  </a:lnTo>
                  <a:lnTo>
                    <a:pt x="44053" y="5159"/>
                  </a:lnTo>
                  <a:lnTo>
                    <a:pt x="42068" y="6906"/>
                  </a:lnTo>
                  <a:lnTo>
                    <a:pt x="40719" y="8334"/>
                  </a:lnTo>
                  <a:lnTo>
                    <a:pt x="39448" y="5318"/>
                  </a:lnTo>
                  <a:lnTo>
                    <a:pt x="37385" y="2619"/>
                  </a:lnTo>
                  <a:lnTo>
                    <a:pt x="34290" y="714"/>
                  </a:lnTo>
                  <a:lnTo>
                    <a:pt x="30083" y="0"/>
                  </a:lnTo>
                  <a:lnTo>
                    <a:pt x="26272" y="634"/>
                  </a:lnTo>
                  <a:lnTo>
                    <a:pt x="22622" y="2222"/>
                  </a:lnTo>
                  <a:lnTo>
                    <a:pt x="18971" y="4603"/>
                  </a:lnTo>
                  <a:lnTo>
                    <a:pt x="14842" y="7619"/>
                  </a:lnTo>
                  <a:lnTo>
                    <a:pt x="14842" y="238"/>
                  </a:lnTo>
                  <a:lnTo>
                    <a:pt x="14208" y="0"/>
                  </a:lnTo>
                  <a:close/>
                </a:path>
              </a:pathLst>
            </a:custGeom>
            <a:solidFill>
              <a:srgbClr val="000000"/>
            </a:solidFill>
          </p:spPr>
          <p:txBody>
            <a:bodyPr vert="horz" lIns="91440" tIns="45720" rIns="91440" bIns="45720" anchor="t"/>
            <a:lstStyle/>
            <a:p>
              <a:endParaRPr lang="en-IN"/>
            </a:p>
          </p:txBody>
        </p:sp>
        <p:sp>
          <p:nvSpPr>
            <p:cNvPr id="3568" name="Shape 8308"/>
            <p:cNvSpPr/>
            <p:nvPr/>
          </p:nvSpPr>
          <p:spPr>
            <a:xfrm>
              <a:off x="3580303" y="7562181"/>
              <a:ext cx="75167" cy="45561"/>
            </a:xfrm>
            <a:custGeom>
              <a:avLst/>
              <a:gdLst/>
              <a:ahLst/>
              <a:cxnLst/>
              <a:rect l="0" t="0" r="0" b="0"/>
              <a:pathLst>
                <a:path w="75167" h="45561">
                  <a:moveTo>
                    <a:pt x="14208" y="0"/>
                  </a:moveTo>
                  <a:lnTo>
                    <a:pt x="317" y="4525"/>
                  </a:lnTo>
                  <a:lnTo>
                    <a:pt x="317" y="6191"/>
                  </a:lnTo>
                  <a:lnTo>
                    <a:pt x="3492" y="5794"/>
                  </a:lnTo>
                  <a:lnTo>
                    <a:pt x="4683" y="5873"/>
                  </a:lnTo>
                  <a:lnTo>
                    <a:pt x="5794" y="6588"/>
                  </a:lnTo>
                  <a:lnTo>
                    <a:pt x="6588" y="8493"/>
                  </a:lnTo>
                  <a:lnTo>
                    <a:pt x="6905" y="12144"/>
                  </a:lnTo>
                  <a:lnTo>
                    <a:pt x="6905" y="37147"/>
                  </a:lnTo>
                  <a:lnTo>
                    <a:pt x="6429" y="41037"/>
                  </a:lnTo>
                  <a:lnTo>
                    <a:pt x="4921" y="43101"/>
                  </a:lnTo>
                  <a:lnTo>
                    <a:pt x="2778" y="43894"/>
                  </a:lnTo>
                  <a:lnTo>
                    <a:pt x="0" y="44132"/>
                  </a:lnTo>
                  <a:lnTo>
                    <a:pt x="0" y="45561"/>
                  </a:lnTo>
                  <a:lnTo>
                    <a:pt x="21986" y="45561"/>
                  </a:lnTo>
                  <a:lnTo>
                    <a:pt x="21986" y="44132"/>
                  </a:lnTo>
                  <a:lnTo>
                    <a:pt x="19526" y="43973"/>
                  </a:lnTo>
                  <a:lnTo>
                    <a:pt x="17303" y="43338"/>
                  </a:lnTo>
                  <a:lnTo>
                    <a:pt x="15796" y="41751"/>
                  </a:lnTo>
                  <a:lnTo>
                    <a:pt x="15240" y="38973"/>
                  </a:lnTo>
                  <a:lnTo>
                    <a:pt x="15240" y="11033"/>
                  </a:lnTo>
                  <a:lnTo>
                    <a:pt x="15636" y="10398"/>
                  </a:lnTo>
                  <a:lnTo>
                    <a:pt x="16668" y="9287"/>
                  </a:lnTo>
                  <a:lnTo>
                    <a:pt x="18415" y="7937"/>
                  </a:lnTo>
                  <a:lnTo>
                    <a:pt x="20637" y="6588"/>
                  </a:lnTo>
                  <a:lnTo>
                    <a:pt x="23416" y="5556"/>
                  </a:lnTo>
                  <a:lnTo>
                    <a:pt x="26670" y="5159"/>
                  </a:lnTo>
                  <a:lnTo>
                    <a:pt x="29845" y="5873"/>
                  </a:lnTo>
                  <a:lnTo>
                    <a:pt x="31988" y="7937"/>
                  </a:lnTo>
                  <a:lnTo>
                    <a:pt x="33178" y="11192"/>
                  </a:lnTo>
                  <a:lnTo>
                    <a:pt x="33496" y="15557"/>
                  </a:lnTo>
                  <a:lnTo>
                    <a:pt x="33496" y="37068"/>
                  </a:lnTo>
                  <a:lnTo>
                    <a:pt x="33098" y="40878"/>
                  </a:lnTo>
                  <a:lnTo>
                    <a:pt x="31829" y="42942"/>
                  </a:lnTo>
                  <a:lnTo>
                    <a:pt x="29686" y="43814"/>
                  </a:lnTo>
                  <a:lnTo>
                    <a:pt x="26748" y="44132"/>
                  </a:lnTo>
                  <a:lnTo>
                    <a:pt x="26748" y="45561"/>
                  </a:lnTo>
                  <a:lnTo>
                    <a:pt x="48973" y="45561"/>
                  </a:lnTo>
                  <a:lnTo>
                    <a:pt x="48973" y="44132"/>
                  </a:lnTo>
                  <a:lnTo>
                    <a:pt x="45243" y="43656"/>
                  </a:lnTo>
                  <a:lnTo>
                    <a:pt x="43815" y="42862"/>
                  </a:lnTo>
                  <a:lnTo>
                    <a:pt x="42783" y="41513"/>
                  </a:lnTo>
                  <a:lnTo>
                    <a:pt x="42068" y="39369"/>
                  </a:lnTo>
                  <a:lnTo>
                    <a:pt x="41830" y="36194"/>
                  </a:lnTo>
                  <a:lnTo>
                    <a:pt x="41830" y="11192"/>
                  </a:lnTo>
                  <a:lnTo>
                    <a:pt x="43656" y="8889"/>
                  </a:lnTo>
                  <a:lnTo>
                    <a:pt x="46037" y="6984"/>
                  </a:lnTo>
                  <a:lnTo>
                    <a:pt x="49053" y="5714"/>
                  </a:lnTo>
                  <a:lnTo>
                    <a:pt x="52785" y="5159"/>
                  </a:lnTo>
                  <a:lnTo>
                    <a:pt x="55801" y="5636"/>
                  </a:lnTo>
                  <a:lnTo>
                    <a:pt x="57785" y="6906"/>
                  </a:lnTo>
                  <a:lnTo>
                    <a:pt x="59055" y="8731"/>
                  </a:lnTo>
                  <a:lnTo>
                    <a:pt x="59769" y="11033"/>
                  </a:lnTo>
                  <a:lnTo>
                    <a:pt x="60007" y="16113"/>
                  </a:lnTo>
                  <a:lnTo>
                    <a:pt x="60007" y="36988"/>
                  </a:lnTo>
                  <a:lnTo>
                    <a:pt x="59849" y="39687"/>
                  </a:lnTo>
                  <a:lnTo>
                    <a:pt x="59452" y="41513"/>
                  </a:lnTo>
                  <a:lnTo>
                    <a:pt x="57388" y="43418"/>
                  </a:lnTo>
                  <a:lnTo>
                    <a:pt x="55721" y="43814"/>
                  </a:lnTo>
                  <a:lnTo>
                    <a:pt x="53499" y="44132"/>
                  </a:lnTo>
                  <a:lnTo>
                    <a:pt x="53499" y="45561"/>
                  </a:lnTo>
                  <a:lnTo>
                    <a:pt x="75167" y="45561"/>
                  </a:lnTo>
                  <a:lnTo>
                    <a:pt x="75167" y="44132"/>
                  </a:lnTo>
                  <a:lnTo>
                    <a:pt x="72628" y="43894"/>
                  </a:lnTo>
                  <a:lnTo>
                    <a:pt x="70088" y="43021"/>
                  </a:lnTo>
                  <a:lnTo>
                    <a:pt x="68817" y="41513"/>
                  </a:lnTo>
                  <a:lnTo>
                    <a:pt x="68341" y="38100"/>
                  </a:lnTo>
                  <a:lnTo>
                    <a:pt x="68341" y="17701"/>
                  </a:lnTo>
                  <a:lnTo>
                    <a:pt x="67627" y="9842"/>
                  </a:lnTo>
                  <a:lnTo>
                    <a:pt x="66357" y="6112"/>
                  </a:lnTo>
                  <a:lnTo>
                    <a:pt x="64215" y="2937"/>
                  </a:lnTo>
                  <a:lnTo>
                    <a:pt x="61040" y="793"/>
                  </a:lnTo>
                  <a:lnTo>
                    <a:pt x="56674" y="0"/>
                  </a:lnTo>
                  <a:lnTo>
                    <a:pt x="52863" y="476"/>
                  </a:lnTo>
                  <a:lnTo>
                    <a:pt x="49451" y="1667"/>
                  </a:lnTo>
                  <a:lnTo>
                    <a:pt x="46513" y="3254"/>
                  </a:lnTo>
                  <a:lnTo>
                    <a:pt x="44053" y="5159"/>
                  </a:lnTo>
                  <a:lnTo>
                    <a:pt x="42068" y="6906"/>
                  </a:lnTo>
                  <a:lnTo>
                    <a:pt x="40719" y="8334"/>
                  </a:lnTo>
                  <a:lnTo>
                    <a:pt x="39448" y="5318"/>
                  </a:lnTo>
                  <a:lnTo>
                    <a:pt x="37385" y="2619"/>
                  </a:lnTo>
                  <a:lnTo>
                    <a:pt x="34290" y="714"/>
                  </a:lnTo>
                  <a:lnTo>
                    <a:pt x="30083" y="0"/>
                  </a:lnTo>
                  <a:lnTo>
                    <a:pt x="26272" y="634"/>
                  </a:lnTo>
                  <a:lnTo>
                    <a:pt x="22622" y="2222"/>
                  </a:lnTo>
                  <a:lnTo>
                    <a:pt x="18971" y="4603"/>
                  </a:lnTo>
                  <a:lnTo>
                    <a:pt x="14842" y="7619"/>
                  </a:lnTo>
                  <a:lnTo>
                    <a:pt x="14842" y="238"/>
                  </a:lnTo>
                  <a:lnTo>
                    <a:pt x="14208" y="0"/>
                  </a:lnTo>
                  <a:close/>
                </a:path>
              </a:pathLst>
            </a:custGeom>
            <a:solidFill>
              <a:srgbClr val="000000"/>
            </a:solidFill>
          </p:spPr>
          <p:txBody>
            <a:bodyPr vert="horz" lIns="91440" tIns="45720" rIns="91440" bIns="45720" anchor="t"/>
            <a:lstStyle/>
            <a:p>
              <a:endParaRPr lang="en-IN"/>
            </a:p>
          </p:txBody>
        </p:sp>
        <p:sp>
          <p:nvSpPr>
            <p:cNvPr id="3569" name="Shape 8309"/>
            <p:cNvSpPr/>
            <p:nvPr/>
          </p:nvSpPr>
          <p:spPr>
            <a:xfrm>
              <a:off x="4506531" y="7562181"/>
              <a:ext cx="46433" cy="45561"/>
            </a:xfrm>
            <a:custGeom>
              <a:avLst/>
              <a:gdLst/>
              <a:ahLst/>
              <a:cxnLst/>
              <a:rect l="0" t="0" r="0" b="0"/>
              <a:pathLst>
                <a:path w="46433" h="45561">
                  <a:moveTo>
                    <a:pt x="13651" y="0"/>
                  </a:moveTo>
                  <a:lnTo>
                    <a:pt x="0" y="4525"/>
                  </a:lnTo>
                  <a:lnTo>
                    <a:pt x="0" y="6191"/>
                  </a:lnTo>
                  <a:lnTo>
                    <a:pt x="1111" y="5873"/>
                  </a:lnTo>
                  <a:lnTo>
                    <a:pt x="2857" y="5794"/>
                  </a:lnTo>
                  <a:lnTo>
                    <a:pt x="4126" y="5873"/>
                  </a:lnTo>
                  <a:lnTo>
                    <a:pt x="5158" y="6588"/>
                  </a:lnTo>
                  <a:lnTo>
                    <a:pt x="6032" y="8493"/>
                  </a:lnTo>
                  <a:lnTo>
                    <a:pt x="6350" y="12144"/>
                  </a:lnTo>
                  <a:lnTo>
                    <a:pt x="6350" y="36671"/>
                  </a:lnTo>
                  <a:lnTo>
                    <a:pt x="6032" y="40243"/>
                  </a:lnTo>
                  <a:lnTo>
                    <a:pt x="5000" y="42466"/>
                  </a:lnTo>
                  <a:lnTo>
                    <a:pt x="3095" y="43656"/>
                  </a:lnTo>
                  <a:lnTo>
                    <a:pt x="157" y="44132"/>
                  </a:lnTo>
                  <a:lnTo>
                    <a:pt x="157" y="45561"/>
                  </a:lnTo>
                  <a:lnTo>
                    <a:pt x="21192" y="45561"/>
                  </a:lnTo>
                  <a:lnTo>
                    <a:pt x="21192" y="44132"/>
                  </a:lnTo>
                  <a:lnTo>
                    <a:pt x="18017" y="43656"/>
                  </a:lnTo>
                  <a:lnTo>
                    <a:pt x="15953" y="42703"/>
                  </a:lnTo>
                  <a:lnTo>
                    <a:pt x="14921" y="41116"/>
                  </a:lnTo>
                  <a:lnTo>
                    <a:pt x="14683" y="38973"/>
                  </a:lnTo>
                  <a:lnTo>
                    <a:pt x="14683" y="11112"/>
                  </a:lnTo>
                  <a:lnTo>
                    <a:pt x="17382" y="8731"/>
                  </a:lnTo>
                  <a:lnTo>
                    <a:pt x="19843" y="6984"/>
                  </a:lnTo>
                  <a:lnTo>
                    <a:pt x="22225" y="5873"/>
                  </a:lnTo>
                  <a:lnTo>
                    <a:pt x="24446" y="5477"/>
                  </a:lnTo>
                  <a:lnTo>
                    <a:pt x="28177" y="6112"/>
                  </a:lnTo>
                  <a:lnTo>
                    <a:pt x="30479" y="8017"/>
                  </a:lnTo>
                  <a:lnTo>
                    <a:pt x="31750" y="11033"/>
                  </a:lnTo>
                  <a:lnTo>
                    <a:pt x="32067" y="15081"/>
                  </a:lnTo>
                  <a:lnTo>
                    <a:pt x="32067" y="35798"/>
                  </a:lnTo>
                  <a:lnTo>
                    <a:pt x="31907" y="38973"/>
                  </a:lnTo>
                  <a:lnTo>
                    <a:pt x="31273" y="41196"/>
                  </a:lnTo>
                  <a:lnTo>
                    <a:pt x="30320" y="42625"/>
                  </a:lnTo>
                  <a:lnTo>
                    <a:pt x="29130" y="43497"/>
                  </a:lnTo>
                  <a:lnTo>
                    <a:pt x="25876" y="44132"/>
                  </a:lnTo>
                  <a:lnTo>
                    <a:pt x="25876" y="45561"/>
                  </a:lnTo>
                  <a:lnTo>
                    <a:pt x="46433" y="45561"/>
                  </a:lnTo>
                  <a:lnTo>
                    <a:pt x="46433" y="44132"/>
                  </a:lnTo>
                  <a:lnTo>
                    <a:pt x="43417" y="43577"/>
                  </a:lnTo>
                  <a:lnTo>
                    <a:pt x="41592" y="42466"/>
                  </a:lnTo>
                  <a:lnTo>
                    <a:pt x="40638" y="40481"/>
                  </a:lnTo>
                  <a:lnTo>
                    <a:pt x="40401" y="37544"/>
                  </a:lnTo>
                  <a:lnTo>
                    <a:pt x="40401" y="14922"/>
                  </a:lnTo>
                  <a:lnTo>
                    <a:pt x="39845" y="9525"/>
                  </a:lnTo>
                  <a:lnTo>
                    <a:pt x="38417" y="5636"/>
                  </a:lnTo>
                  <a:lnTo>
                    <a:pt x="36352" y="2937"/>
                  </a:lnTo>
                  <a:lnTo>
                    <a:pt x="33892" y="1191"/>
                  </a:lnTo>
                  <a:lnTo>
                    <a:pt x="31273" y="238"/>
                  </a:lnTo>
                  <a:lnTo>
                    <a:pt x="28812" y="0"/>
                  </a:lnTo>
                  <a:lnTo>
                    <a:pt x="24763" y="634"/>
                  </a:lnTo>
                  <a:lnTo>
                    <a:pt x="21271" y="2381"/>
                  </a:lnTo>
                  <a:lnTo>
                    <a:pt x="17858" y="4842"/>
                  </a:lnTo>
                  <a:lnTo>
                    <a:pt x="14366" y="8017"/>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3570" name="Shape 8310"/>
            <p:cNvSpPr/>
            <p:nvPr/>
          </p:nvSpPr>
          <p:spPr>
            <a:xfrm>
              <a:off x="4291583" y="7562181"/>
              <a:ext cx="46434" cy="45561"/>
            </a:xfrm>
            <a:custGeom>
              <a:avLst/>
              <a:gdLst/>
              <a:ahLst/>
              <a:cxnLst/>
              <a:rect l="0" t="0" r="0" b="0"/>
              <a:pathLst>
                <a:path w="46434" h="45561">
                  <a:moveTo>
                    <a:pt x="13653" y="0"/>
                  </a:moveTo>
                  <a:lnTo>
                    <a:pt x="0" y="4525"/>
                  </a:lnTo>
                  <a:lnTo>
                    <a:pt x="0" y="6191"/>
                  </a:lnTo>
                  <a:lnTo>
                    <a:pt x="1112" y="5873"/>
                  </a:lnTo>
                  <a:lnTo>
                    <a:pt x="2857" y="5794"/>
                  </a:lnTo>
                  <a:lnTo>
                    <a:pt x="4048" y="5873"/>
                  </a:lnTo>
                  <a:lnTo>
                    <a:pt x="5159" y="6588"/>
                  </a:lnTo>
                  <a:lnTo>
                    <a:pt x="6032" y="8493"/>
                  </a:lnTo>
                  <a:lnTo>
                    <a:pt x="6350" y="12144"/>
                  </a:lnTo>
                  <a:lnTo>
                    <a:pt x="6350" y="36671"/>
                  </a:lnTo>
                  <a:lnTo>
                    <a:pt x="6032" y="40243"/>
                  </a:lnTo>
                  <a:lnTo>
                    <a:pt x="5001" y="42466"/>
                  </a:lnTo>
                  <a:lnTo>
                    <a:pt x="3095" y="43656"/>
                  </a:lnTo>
                  <a:lnTo>
                    <a:pt x="159" y="44132"/>
                  </a:lnTo>
                  <a:lnTo>
                    <a:pt x="159" y="45561"/>
                  </a:lnTo>
                  <a:lnTo>
                    <a:pt x="21193" y="45561"/>
                  </a:lnTo>
                  <a:lnTo>
                    <a:pt x="21193" y="44132"/>
                  </a:lnTo>
                  <a:lnTo>
                    <a:pt x="18018" y="43656"/>
                  </a:lnTo>
                  <a:lnTo>
                    <a:pt x="15954" y="42703"/>
                  </a:lnTo>
                  <a:lnTo>
                    <a:pt x="14923" y="41116"/>
                  </a:lnTo>
                  <a:lnTo>
                    <a:pt x="14606" y="38973"/>
                  </a:lnTo>
                  <a:lnTo>
                    <a:pt x="14606" y="11112"/>
                  </a:lnTo>
                  <a:lnTo>
                    <a:pt x="17304" y="8731"/>
                  </a:lnTo>
                  <a:lnTo>
                    <a:pt x="19843" y="6984"/>
                  </a:lnTo>
                  <a:lnTo>
                    <a:pt x="22225" y="5873"/>
                  </a:lnTo>
                  <a:lnTo>
                    <a:pt x="24448" y="5477"/>
                  </a:lnTo>
                  <a:lnTo>
                    <a:pt x="28178" y="6112"/>
                  </a:lnTo>
                  <a:lnTo>
                    <a:pt x="30481" y="8017"/>
                  </a:lnTo>
                  <a:lnTo>
                    <a:pt x="31750" y="11033"/>
                  </a:lnTo>
                  <a:lnTo>
                    <a:pt x="32068" y="15081"/>
                  </a:lnTo>
                  <a:lnTo>
                    <a:pt x="32068" y="35798"/>
                  </a:lnTo>
                  <a:lnTo>
                    <a:pt x="31909" y="38973"/>
                  </a:lnTo>
                  <a:lnTo>
                    <a:pt x="31274" y="41196"/>
                  </a:lnTo>
                  <a:lnTo>
                    <a:pt x="30322" y="42625"/>
                  </a:lnTo>
                  <a:lnTo>
                    <a:pt x="29131" y="43497"/>
                  </a:lnTo>
                  <a:lnTo>
                    <a:pt x="25797" y="44132"/>
                  </a:lnTo>
                  <a:lnTo>
                    <a:pt x="25797" y="45561"/>
                  </a:lnTo>
                  <a:lnTo>
                    <a:pt x="46434" y="45561"/>
                  </a:lnTo>
                  <a:lnTo>
                    <a:pt x="46434" y="44132"/>
                  </a:lnTo>
                  <a:lnTo>
                    <a:pt x="43418" y="43577"/>
                  </a:lnTo>
                  <a:lnTo>
                    <a:pt x="41593" y="42466"/>
                  </a:lnTo>
                  <a:lnTo>
                    <a:pt x="40640" y="40481"/>
                  </a:lnTo>
                  <a:lnTo>
                    <a:pt x="40402" y="37544"/>
                  </a:lnTo>
                  <a:lnTo>
                    <a:pt x="40402" y="14922"/>
                  </a:lnTo>
                  <a:lnTo>
                    <a:pt x="39847" y="9525"/>
                  </a:lnTo>
                  <a:lnTo>
                    <a:pt x="38418" y="5636"/>
                  </a:lnTo>
                  <a:lnTo>
                    <a:pt x="36354" y="2937"/>
                  </a:lnTo>
                  <a:lnTo>
                    <a:pt x="33893" y="1191"/>
                  </a:lnTo>
                  <a:lnTo>
                    <a:pt x="31274" y="238"/>
                  </a:lnTo>
                  <a:lnTo>
                    <a:pt x="28813" y="0"/>
                  </a:lnTo>
                  <a:lnTo>
                    <a:pt x="24765" y="634"/>
                  </a:lnTo>
                  <a:lnTo>
                    <a:pt x="21193" y="2381"/>
                  </a:lnTo>
                  <a:lnTo>
                    <a:pt x="17859" y="4842"/>
                  </a:lnTo>
                  <a:lnTo>
                    <a:pt x="14367" y="8017"/>
                  </a:lnTo>
                  <a:lnTo>
                    <a:pt x="14367" y="238"/>
                  </a:lnTo>
                  <a:lnTo>
                    <a:pt x="13653" y="0"/>
                  </a:lnTo>
                  <a:close/>
                </a:path>
              </a:pathLst>
            </a:custGeom>
            <a:solidFill>
              <a:srgbClr val="000000"/>
            </a:solidFill>
          </p:spPr>
          <p:txBody>
            <a:bodyPr vert="horz" lIns="91440" tIns="45720" rIns="91440" bIns="45720" anchor="t"/>
            <a:lstStyle/>
            <a:p>
              <a:endParaRPr lang="en-IN"/>
            </a:p>
          </p:txBody>
        </p:sp>
        <p:sp>
          <p:nvSpPr>
            <p:cNvPr id="3571" name="Shape 8311"/>
            <p:cNvSpPr/>
            <p:nvPr/>
          </p:nvSpPr>
          <p:spPr>
            <a:xfrm>
              <a:off x="3702145" y="7562181"/>
              <a:ext cx="46433" cy="45561"/>
            </a:xfrm>
            <a:custGeom>
              <a:avLst/>
              <a:gdLst/>
              <a:ahLst/>
              <a:cxnLst/>
              <a:rect l="0" t="0" r="0" b="0"/>
              <a:pathLst>
                <a:path w="46433" h="45561">
                  <a:moveTo>
                    <a:pt x="13651" y="0"/>
                  </a:moveTo>
                  <a:lnTo>
                    <a:pt x="0" y="4525"/>
                  </a:lnTo>
                  <a:lnTo>
                    <a:pt x="0" y="6191"/>
                  </a:lnTo>
                  <a:lnTo>
                    <a:pt x="1111" y="5873"/>
                  </a:lnTo>
                  <a:lnTo>
                    <a:pt x="2856" y="5794"/>
                  </a:lnTo>
                  <a:lnTo>
                    <a:pt x="4126" y="5873"/>
                  </a:lnTo>
                  <a:lnTo>
                    <a:pt x="5237" y="6588"/>
                  </a:lnTo>
                  <a:lnTo>
                    <a:pt x="6031" y="8493"/>
                  </a:lnTo>
                  <a:lnTo>
                    <a:pt x="6350" y="12144"/>
                  </a:lnTo>
                  <a:lnTo>
                    <a:pt x="6350" y="36671"/>
                  </a:lnTo>
                  <a:lnTo>
                    <a:pt x="6111" y="40243"/>
                  </a:lnTo>
                  <a:lnTo>
                    <a:pt x="5079" y="42466"/>
                  </a:lnTo>
                  <a:lnTo>
                    <a:pt x="3175" y="43656"/>
                  </a:lnTo>
                  <a:lnTo>
                    <a:pt x="237" y="44132"/>
                  </a:lnTo>
                  <a:lnTo>
                    <a:pt x="237" y="45561"/>
                  </a:lnTo>
                  <a:lnTo>
                    <a:pt x="21192" y="45561"/>
                  </a:lnTo>
                  <a:lnTo>
                    <a:pt x="21192" y="44132"/>
                  </a:lnTo>
                  <a:lnTo>
                    <a:pt x="18017" y="43656"/>
                  </a:lnTo>
                  <a:lnTo>
                    <a:pt x="16032" y="42703"/>
                  </a:lnTo>
                  <a:lnTo>
                    <a:pt x="15001" y="41116"/>
                  </a:lnTo>
                  <a:lnTo>
                    <a:pt x="14683" y="38973"/>
                  </a:lnTo>
                  <a:lnTo>
                    <a:pt x="14683" y="11112"/>
                  </a:lnTo>
                  <a:lnTo>
                    <a:pt x="17382" y="8731"/>
                  </a:lnTo>
                  <a:lnTo>
                    <a:pt x="19922" y="6984"/>
                  </a:lnTo>
                  <a:lnTo>
                    <a:pt x="22225" y="5873"/>
                  </a:lnTo>
                  <a:lnTo>
                    <a:pt x="24447" y="5477"/>
                  </a:lnTo>
                  <a:lnTo>
                    <a:pt x="28177" y="6112"/>
                  </a:lnTo>
                  <a:lnTo>
                    <a:pt x="30479" y="8017"/>
                  </a:lnTo>
                  <a:lnTo>
                    <a:pt x="31750" y="11033"/>
                  </a:lnTo>
                  <a:lnTo>
                    <a:pt x="32067" y="15081"/>
                  </a:lnTo>
                  <a:lnTo>
                    <a:pt x="32067" y="35798"/>
                  </a:lnTo>
                  <a:lnTo>
                    <a:pt x="31907" y="38973"/>
                  </a:lnTo>
                  <a:lnTo>
                    <a:pt x="31273" y="41196"/>
                  </a:lnTo>
                  <a:lnTo>
                    <a:pt x="30400" y="42625"/>
                  </a:lnTo>
                  <a:lnTo>
                    <a:pt x="29130" y="43497"/>
                  </a:lnTo>
                  <a:lnTo>
                    <a:pt x="25875" y="44132"/>
                  </a:lnTo>
                  <a:lnTo>
                    <a:pt x="25875" y="45561"/>
                  </a:lnTo>
                  <a:lnTo>
                    <a:pt x="46433" y="45561"/>
                  </a:lnTo>
                  <a:lnTo>
                    <a:pt x="46433" y="44132"/>
                  </a:lnTo>
                  <a:lnTo>
                    <a:pt x="43417" y="43577"/>
                  </a:lnTo>
                  <a:lnTo>
                    <a:pt x="41592" y="42466"/>
                  </a:lnTo>
                  <a:lnTo>
                    <a:pt x="40638" y="40481"/>
                  </a:lnTo>
                  <a:lnTo>
                    <a:pt x="40401" y="37544"/>
                  </a:lnTo>
                  <a:lnTo>
                    <a:pt x="40401" y="14922"/>
                  </a:lnTo>
                  <a:lnTo>
                    <a:pt x="39844" y="9525"/>
                  </a:lnTo>
                  <a:lnTo>
                    <a:pt x="38417" y="5636"/>
                  </a:lnTo>
                  <a:lnTo>
                    <a:pt x="36353" y="2937"/>
                  </a:lnTo>
                  <a:lnTo>
                    <a:pt x="33892" y="1191"/>
                  </a:lnTo>
                  <a:lnTo>
                    <a:pt x="31273" y="238"/>
                  </a:lnTo>
                  <a:lnTo>
                    <a:pt x="28812" y="0"/>
                  </a:lnTo>
                  <a:lnTo>
                    <a:pt x="24843" y="634"/>
                  </a:lnTo>
                  <a:lnTo>
                    <a:pt x="21272" y="2381"/>
                  </a:lnTo>
                  <a:lnTo>
                    <a:pt x="17858" y="4842"/>
                  </a:lnTo>
                  <a:lnTo>
                    <a:pt x="14366" y="8017"/>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3572" name="Shape 8312"/>
            <p:cNvSpPr/>
            <p:nvPr/>
          </p:nvSpPr>
          <p:spPr>
            <a:xfrm>
              <a:off x="3362340" y="7562181"/>
              <a:ext cx="46513" cy="45561"/>
            </a:xfrm>
            <a:custGeom>
              <a:avLst/>
              <a:gdLst/>
              <a:ahLst/>
              <a:cxnLst/>
              <a:rect l="0" t="0" r="0" b="0"/>
              <a:pathLst>
                <a:path w="46513" h="45561">
                  <a:moveTo>
                    <a:pt x="13730" y="0"/>
                  </a:moveTo>
                  <a:lnTo>
                    <a:pt x="0" y="4525"/>
                  </a:lnTo>
                  <a:lnTo>
                    <a:pt x="0" y="6191"/>
                  </a:lnTo>
                  <a:lnTo>
                    <a:pt x="1111" y="5873"/>
                  </a:lnTo>
                  <a:lnTo>
                    <a:pt x="2936" y="5794"/>
                  </a:lnTo>
                  <a:lnTo>
                    <a:pt x="4127" y="5873"/>
                  </a:lnTo>
                  <a:lnTo>
                    <a:pt x="5238" y="6588"/>
                  </a:lnTo>
                  <a:lnTo>
                    <a:pt x="6032" y="8493"/>
                  </a:lnTo>
                  <a:lnTo>
                    <a:pt x="6350" y="12144"/>
                  </a:lnTo>
                  <a:lnTo>
                    <a:pt x="6350" y="36671"/>
                  </a:lnTo>
                  <a:lnTo>
                    <a:pt x="6111" y="40243"/>
                  </a:lnTo>
                  <a:lnTo>
                    <a:pt x="5079" y="42466"/>
                  </a:lnTo>
                  <a:lnTo>
                    <a:pt x="3175" y="43656"/>
                  </a:lnTo>
                  <a:lnTo>
                    <a:pt x="237" y="44132"/>
                  </a:lnTo>
                  <a:lnTo>
                    <a:pt x="237" y="45561"/>
                  </a:lnTo>
                  <a:lnTo>
                    <a:pt x="21272" y="45561"/>
                  </a:lnTo>
                  <a:lnTo>
                    <a:pt x="21272" y="44132"/>
                  </a:lnTo>
                  <a:lnTo>
                    <a:pt x="18097" y="43656"/>
                  </a:lnTo>
                  <a:lnTo>
                    <a:pt x="16033" y="42703"/>
                  </a:lnTo>
                  <a:lnTo>
                    <a:pt x="15002" y="41116"/>
                  </a:lnTo>
                  <a:lnTo>
                    <a:pt x="14684" y="38973"/>
                  </a:lnTo>
                  <a:lnTo>
                    <a:pt x="14684" y="11112"/>
                  </a:lnTo>
                  <a:lnTo>
                    <a:pt x="17383" y="8731"/>
                  </a:lnTo>
                  <a:lnTo>
                    <a:pt x="19923" y="6984"/>
                  </a:lnTo>
                  <a:lnTo>
                    <a:pt x="22304" y="5873"/>
                  </a:lnTo>
                  <a:lnTo>
                    <a:pt x="24527" y="5477"/>
                  </a:lnTo>
                  <a:lnTo>
                    <a:pt x="28178" y="6112"/>
                  </a:lnTo>
                  <a:lnTo>
                    <a:pt x="30559" y="8017"/>
                  </a:lnTo>
                  <a:lnTo>
                    <a:pt x="31829" y="11033"/>
                  </a:lnTo>
                  <a:lnTo>
                    <a:pt x="32147" y="15081"/>
                  </a:lnTo>
                  <a:lnTo>
                    <a:pt x="32147" y="35798"/>
                  </a:lnTo>
                  <a:lnTo>
                    <a:pt x="31908" y="38973"/>
                  </a:lnTo>
                  <a:lnTo>
                    <a:pt x="31353" y="41196"/>
                  </a:lnTo>
                  <a:lnTo>
                    <a:pt x="30399" y="42625"/>
                  </a:lnTo>
                  <a:lnTo>
                    <a:pt x="29130" y="43497"/>
                  </a:lnTo>
                  <a:lnTo>
                    <a:pt x="25875" y="44132"/>
                  </a:lnTo>
                  <a:lnTo>
                    <a:pt x="25875" y="45561"/>
                  </a:lnTo>
                  <a:lnTo>
                    <a:pt x="46513" y="45561"/>
                  </a:lnTo>
                  <a:lnTo>
                    <a:pt x="46513" y="44132"/>
                  </a:lnTo>
                  <a:lnTo>
                    <a:pt x="43497" y="43577"/>
                  </a:lnTo>
                  <a:lnTo>
                    <a:pt x="41672" y="42466"/>
                  </a:lnTo>
                  <a:lnTo>
                    <a:pt x="40718" y="40481"/>
                  </a:lnTo>
                  <a:lnTo>
                    <a:pt x="40481" y="37544"/>
                  </a:lnTo>
                  <a:lnTo>
                    <a:pt x="40481" y="14922"/>
                  </a:lnTo>
                  <a:lnTo>
                    <a:pt x="39924" y="9525"/>
                  </a:lnTo>
                  <a:lnTo>
                    <a:pt x="38497" y="5636"/>
                  </a:lnTo>
                  <a:lnTo>
                    <a:pt x="36433" y="2937"/>
                  </a:lnTo>
                  <a:lnTo>
                    <a:pt x="33892" y="1191"/>
                  </a:lnTo>
                  <a:lnTo>
                    <a:pt x="31353" y="238"/>
                  </a:lnTo>
                  <a:lnTo>
                    <a:pt x="28892" y="0"/>
                  </a:lnTo>
                  <a:lnTo>
                    <a:pt x="24843" y="634"/>
                  </a:lnTo>
                  <a:lnTo>
                    <a:pt x="21272" y="2381"/>
                  </a:lnTo>
                  <a:lnTo>
                    <a:pt x="17859" y="4842"/>
                  </a:lnTo>
                  <a:lnTo>
                    <a:pt x="14367" y="8017"/>
                  </a:lnTo>
                  <a:lnTo>
                    <a:pt x="14367" y="238"/>
                  </a:lnTo>
                  <a:lnTo>
                    <a:pt x="13730" y="0"/>
                  </a:lnTo>
                  <a:close/>
                </a:path>
              </a:pathLst>
            </a:custGeom>
            <a:solidFill>
              <a:srgbClr val="000000"/>
            </a:solidFill>
          </p:spPr>
          <p:txBody>
            <a:bodyPr vert="horz" lIns="91440" tIns="45720" rIns="91440" bIns="45720" anchor="t"/>
            <a:lstStyle/>
            <a:p>
              <a:endParaRPr lang="en-IN"/>
            </a:p>
          </p:txBody>
        </p:sp>
        <p:sp>
          <p:nvSpPr>
            <p:cNvPr id="3573" name="Shape 8313"/>
            <p:cNvSpPr/>
            <p:nvPr/>
          </p:nvSpPr>
          <p:spPr>
            <a:xfrm>
              <a:off x="3482433" y="7562181"/>
              <a:ext cx="43816" cy="67231"/>
            </a:xfrm>
            <a:custGeom>
              <a:avLst/>
              <a:gdLst/>
              <a:ahLst/>
              <a:cxnLst/>
              <a:rect l="0" t="0" r="0" b="0"/>
              <a:pathLst>
                <a:path w="43816" h="67231">
                  <a:moveTo>
                    <a:pt x="21114" y="0"/>
                  </a:moveTo>
                  <a:lnTo>
                    <a:pt x="19686" y="2778"/>
                  </a:lnTo>
                  <a:lnTo>
                    <a:pt x="22622" y="3333"/>
                  </a:lnTo>
                  <a:lnTo>
                    <a:pt x="24844" y="4921"/>
                  </a:lnTo>
                  <a:lnTo>
                    <a:pt x="27941" y="9763"/>
                  </a:lnTo>
                  <a:lnTo>
                    <a:pt x="29448" y="15161"/>
                  </a:lnTo>
                  <a:lnTo>
                    <a:pt x="29766" y="17383"/>
                  </a:lnTo>
                  <a:lnTo>
                    <a:pt x="29846" y="18812"/>
                  </a:lnTo>
                  <a:lnTo>
                    <a:pt x="29766" y="20319"/>
                  </a:lnTo>
                  <a:lnTo>
                    <a:pt x="29448" y="22304"/>
                  </a:lnTo>
                  <a:lnTo>
                    <a:pt x="28735" y="24447"/>
                  </a:lnTo>
                  <a:lnTo>
                    <a:pt x="27464" y="26352"/>
                  </a:lnTo>
                  <a:lnTo>
                    <a:pt x="25400" y="27781"/>
                  </a:lnTo>
                  <a:lnTo>
                    <a:pt x="22622" y="28337"/>
                  </a:lnTo>
                  <a:lnTo>
                    <a:pt x="19130" y="27622"/>
                  </a:lnTo>
                  <a:lnTo>
                    <a:pt x="16431" y="25797"/>
                  </a:lnTo>
                  <a:lnTo>
                    <a:pt x="14526" y="23018"/>
                  </a:lnTo>
                  <a:lnTo>
                    <a:pt x="13256" y="19526"/>
                  </a:lnTo>
                  <a:lnTo>
                    <a:pt x="12303" y="11747"/>
                  </a:lnTo>
                  <a:lnTo>
                    <a:pt x="12938" y="7541"/>
                  </a:lnTo>
                  <a:lnTo>
                    <a:pt x="14685" y="4762"/>
                  </a:lnTo>
                  <a:lnTo>
                    <a:pt x="17066" y="3254"/>
                  </a:lnTo>
                  <a:lnTo>
                    <a:pt x="19686" y="2778"/>
                  </a:lnTo>
                  <a:lnTo>
                    <a:pt x="21114" y="0"/>
                  </a:lnTo>
                  <a:lnTo>
                    <a:pt x="17225" y="397"/>
                  </a:lnTo>
                  <a:lnTo>
                    <a:pt x="13336" y="1746"/>
                  </a:lnTo>
                  <a:lnTo>
                    <a:pt x="9763" y="3889"/>
                  </a:lnTo>
                  <a:lnTo>
                    <a:pt x="6827" y="7064"/>
                  </a:lnTo>
                  <a:lnTo>
                    <a:pt x="4762" y="11271"/>
                  </a:lnTo>
                  <a:lnTo>
                    <a:pt x="4048" y="16589"/>
                  </a:lnTo>
                  <a:lnTo>
                    <a:pt x="4683" y="20637"/>
                  </a:lnTo>
                  <a:lnTo>
                    <a:pt x="6430" y="24209"/>
                  </a:lnTo>
                  <a:lnTo>
                    <a:pt x="9367" y="27146"/>
                  </a:lnTo>
                  <a:lnTo>
                    <a:pt x="13256" y="29448"/>
                  </a:lnTo>
                  <a:lnTo>
                    <a:pt x="9525" y="32861"/>
                  </a:lnTo>
                  <a:lnTo>
                    <a:pt x="7065" y="35322"/>
                  </a:lnTo>
                  <a:lnTo>
                    <a:pt x="5556" y="37068"/>
                  </a:lnTo>
                  <a:lnTo>
                    <a:pt x="4762" y="38417"/>
                  </a:lnTo>
                  <a:lnTo>
                    <a:pt x="4446" y="40243"/>
                  </a:lnTo>
                  <a:lnTo>
                    <a:pt x="4922" y="42068"/>
                  </a:lnTo>
                  <a:lnTo>
                    <a:pt x="6112" y="43418"/>
                  </a:lnTo>
                  <a:lnTo>
                    <a:pt x="9685" y="45482"/>
                  </a:lnTo>
                  <a:lnTo>
                    <a:pt x="6033" y="48259"/>
                  </a:lnTo>
                  <a:lnTo>
                    <a:pt x="2937" y="51197"/>
                  </a:lnTo>
                  <a:lnTo>
                    <a:pt x="793" y="54292"/>
                  </a:lnTo>
                  <a:lnTo>
                    <a:pt x="0" y="57547"/>
                  </a:lnTo>
                  <a:lnTo>
                    <a:pt x="397" y="59531"/>
                  </a:lnTo>
                  <a:lnTo>
                    <a:pt x="1350" y="61277"/>
                  </a:lnTo>
                  <a:lnTo>
                    <a:pt x="2937" y="62944"/>
                  </a:lnTo>
                  <a:lnTo>
                    <a:pt x="5001" y="64373"/>
                  </a:lnTo>
                  <a:lnTo>
                    <a:pt x="10557" y="66437"/>
                  </a:lnTo>
                  <a:lnTo>
                    <a:pt x="17542" y="67231"/>
                  </a:lnTo>
                  <a:lnTo>
                    <a:pt x="21194" y="66913"/>
                  </a:lnTo>
                  <a:lnTo>
                    <a:pt x="25242" y="66119"/>
                  </a:lnTo>
                  <a:lnTo>
                    <a:pt x="29448" y="64850"/>
                  </a:lnTo>
                  <a:lnTo>
                    <a:pt x="33497" y="63023"/>
                  </a:lnTo>
                  <a:lnTo>
                    <a:pt x="37227" y="60722"/>
                  </a:lnTo>
                  <a:lnTo>
                    <a:pt x="40164" y="57784"/>
                  </a:lnTo>
                  <a:lnTo>
                    <a:pt x="42148" y="54372"/>
                  </a:lnTo>
                  <a:lnTo>
                    <a:pt x="42862" y="50482"/>
                  </a:lnTo>
                  <a:lnTo>
                    <a:pt x="42148" y="46593"/>
                  </a:lnTo>
                  <a:lnTo>
                    <a:pt x="40878" y="44291"/>
                  </a:lnTo>
                  <a:lnTo>
                    <a:pt x="38736" y="42227"/>
                  </a:lnTo>
                  <a:lnTo>
                    <a:pt x="35481" y="40639"/>
                  </a:lnTo>
                  <a:lnTo>
                    <a:pt x="30877" y="39846"/>
                  </a:lnTo>
                  <a:lnTo>
                    <a:pt x="18098" y="39291"/>
                  </a:lnTo>
                  <a:lnTo>
                    <a:pt x="14764" y="39052"/>
                  </a:lnTo>
                  <a:lnTo>
                    <a:pt x="13275" y="38660"/>
                  </a:lnTo>
                  <a:lnTo>
                    <a:pt x="11827" y="45800"/>
                  </a:lnTo>
                  <a:lnTo>
                    <a:pt x="16035" y="46513"/>
                  </a:lnTo>
                  <a:lnTo>
                    <a:pt x="20637" y="46831"/>
                  </a:lnTo>
                  <a:lnTo>
                    <a:pt x="23812" y="46911"/>
                  </a:lnTo>
                  <a:lnTo>
                    <a:pt x="27941" y="47069"/>
                  </a:lnTo>
                  <a:lnTo>
                    <a:pt x="32941" y="47307"/>
                  </a:lnTo>
                  <a:lnTo>
                    <a:pt x="36751" y="47942"/>
                  </a:lnTo>
                  <a:lnTo>
                    <a:pt x="39211" y="49371"/>
                  </a:lnTo>
                  <a:lnTo>
                    <a:pt x="40085" y="51911"/>
                  </a:lnTo>
                  <a:lnTo>
                    <a:pt x="39767" y="53896"/>
                  </a:lnTo>
                  <a:lnTo>
                    <a:pt x="38893" y="55642"/>
                  </a:lnTo>
                  <a:lnTo>
                    <a:pt x="37306" y="57308"/>
                  </a:lnTo>
                  <a:lnTo>
                    <a:pt x="35242" y="58737"/>
                  </a:lnTo>
                  <a:lnTo>
                    <a:pt x="32623" y="59928"/>
                  </a:lnTo>
                  <a:lnTo>
                    <a:pt x="29528" y="60801"/>
                  </a:lnTo>
                  <a:lnTo>
                    <a:pt x="25956" y="61357"/>
                  </a:lnTo>
                  <a:lnTo>
                    <a:pt x="21828" y="61516"/>
                  </a:lnTo>
                  <a:lnTo>
                    <a:pt x="17939" y="61357"/>
                  </a:lnTo>
                  <a:lnTo>
                    <a:pt x="14764" y="60881"/>
                  </a:lnTo>
                  <a:lnTo>
                    <a:pt x="12144" y="60166"/>
                  </a:lnTo>
                  <a:lnTo>
                    <a:pt x="10161" y="59134"/>
                  </a:lnTo>
                  <a:lnTo>
                    <a:pt x="7700" y="56912"/>
                  </a:lnTo>
                  <a:lnTo>
                    <a:pt x="6906" y="54531"/>
                  </a:lnTo>
                  <a:lnTo>
                    <a:pt x="7223" y="52387"/>
                  </a:lnTo>
                  <a:lnTo>
                    <a:pt x="8255" y="50403"/>
                  </a:lnTo>
                  <a:lnTo>
                    <a:pt x="9763" y="48259"/>
                  </a:lnTo>
                  <a:lnTo>
                    <a:pt x="11827" y="45800"/>
                  </a:lnTo>
                  <a:lnTo>
                    <a:pt x="13275" y="38660"/>
                  </a:lnTo>
                  <a:lnTo>
                    <a:pt x="11748" y="38258"/>
                  </a:lnTo>
                  <a:lnTo>
                    <a:pt x="10796" y="37544"/>
                  </a:lnTo>
                  <a:lnTo>
                    <a:pt x="10398" y="36592"/>
                  </a:lnTo>
                  <a:lnTo>
                    <a:pt x="11033" y="34766"/>
                  </a:lnTo>
                  <a:lnTo>
                    <a:pt x="12621" y="32782"/>
                  </a:lnTo>
                  <a:lnTo>
                    <a:pt x="14605" y="31114"/>
                  </a:lnTo>
                  <a:lnTo>
                    <a:pt x="16352" y="30321"/>
                  </a:lnTo>
                  <a:lnTo>
                    <a:pt x="17225" y="30401"/>
                  </a:lnTo>
                  <a:lnTo>
                    <a:pt x="18812" y="30559"/>
                  </a:lnTo>
                  <a:lnTo>
                    <a:pt x="21669" y="30877"/>
                  </a:lnTo>
                  <a:lnTo>
                    <a:pt x="24766" y="30479"/>
                  </a:lnTo>
                  <a:lnTo>
                    <a:pt x="28258" y="29368"/>
                  </a:lnTo>
                  <a:lnTo>
                    <a:pt x="31671" y="27543"/>
                  </a:lnTo>
                  <a:lnTo>
                    <a:pt x="34608" y="24764"/>
                  </a:lnTo>
                  <a:lnTo>
                    <a:pt x="36672" y="21113"/>
                  </a:lnTo>
                  <a:lnTo>
                    <a:pt x="37466" y="16272"/>
                  </a:lnTo>
                  <a:lnTo>
                    <a:pt x="37306" y="13097"/>
                  </a:lnTo>
                  <a:lnTo>
                    <a:pt x="36910" y="10716"/>
                  </a:lnTo>
                  <a:lnTo>
                    <a:pt x="35561" y="7143"/>
                  </a:lnTo>
                  <a:lnTo>
                    <a:pt x="43816" y="7143"/>
                  </a:lnTo>
                  <a:lnTo>
                    <a:pt x="43816" y="3333"/>
                  </a:lnTo>
                  <a:lnTo>
                    <a:pt x="36196" y="3333"/>
                  </a:lnTo>
                  <a:lnTo>
                    <a:pt x="33655" y="3096"/>
                  </a:lnTo>
                  <a:lnTo>
                    <a:pt x="30719" y="2302"/>
                  </a:lnTo>
                  <a:lnTo>
                    <a:pt x="25717" y="634"/>
                  </a:lnTo>
                  <a:lnTo>
                    <a:pt x="21114" y="0"/>
                  </a:lnTo>
                  <a:close/>
                </a:path>
              </a:pathLst>
            </a:custGeom>
            <a:solidFill>
              <a:srgbClr val="000000"/>
            </a:solidFill>
          </p:spPr>
          <p:txBody>
            <a:bodyPr vert="horz" lIns="91440" tIns="45720" rIns="91440" bIns="45720" anchor="t"/>
            <a:lstStyle/>
            <a:p>
              <a:endParaRPr lang="en-IN"/>
            </a:p>
          </p:txBody>
        </p:sp>
        <p:sp>
          <p:nvSpPr>
            <p:cNvPr id="3574" name="Shape 8314"/>
            <p:cNvSpPr/>
            <p:nvPr/>
          </p:nvSpPr>
          <p:spPr>
            <a:xfrm>
              <a:off x="4415883" y="7562181"/>
              <a:ext cx="29448" cy="46593"/>
            </a:xfrm>
            <a:custGeom>
              <a:avLst/>
              <a:gdLst/>
              <a:ahLst/>
              <a:cxnLst/>
              <a:rect l="0" t="0" r="0" b="0"/>
              <a:pathLst>
                <a:path w="29448" h="46593">
                  <a:moveTo>
                    <a:pt x="13891" y="0"/>
                  </a:moveTo>
                  <a:lnTo>
                    <a:pt x="9525" y="556"/>
                  </a:lnTo>
                  <a:lnTo>
                    <a:pt x="6033" y="1984"/>
                  </a:lnTo>
                  <a:lnTo>
                    <a:pt x="3335" y="3968"/>
                  </a:lnTo>
                  <a:lnTo>
                    <a:pt x="1508" y="6508"/>
                  </a:lnTo>
                  <a:lnTo>
                    <a:pt x="397" y="9287"/>
                  </a:lnTo>
                  <a:lnTo>
                    <a:pt x="0" y="12144"/>
                  </a:lnTo>
                  <a:lnTo>
                    <a:pt x="953" y="16986"/>
                  </a:lnTo>
                  <a:lnTo>
                    <a:pt x="3492" y="20796"/>
                  </a:lnTo>
                  <a:lnTo>
                    <a:pt x="7223" y="23892"/>
                  </a:lnTo>
                  <a:lnTo>
                    <a:pt x="11589" y="26591"/>
                  </a:lnTo>
                  <a:lnTo>
                    <a:pt x="17305" y="29844"/>
                  </a:lnTo>
                  <a:lnTo>
                    <a:pt x="19527" y="31273"/>
                  </a:lnTo>
                  <a:lnTo>
                    <a:pt x="21114" y="32941"/>
                  </a:lnTo>
                  <a:lnTo>
                    <a:pt x="22067" y="34925"/>
                  </a:lnTo>
                  <a:lnTo>
                    <a:pt x="22463" y="37147"/>
                  </a:lnTo>
                  <a:lnTo>
                    <a:pt x="21669" y="40639"/>
                  </a:lnTo>
                  <a:lnTo>
                    <a:pt x="19686" y="42942"/>
                  </a:lnTo>
                  <a:lnTo>
                    <a:pt x="17146" y="44053"/>
                  </a:lnTo>
                  <a:lnTo>
                    <a:pt x="14447" y="44371"/>
                  </a:lnTo>
                  <a:lnTo>
                    <a:pt x="10240" y="43736"/>
                  </a:lnTo>
                  <a:lnTo>
                    <a:pt x="7143" y="41989"/>
                  </a:lnTo>
                  <a:lnTo>
                    <a:pt x="4922" y="39450"/>
                  </a:lnTo>
                  <a:lnTo>
                    <a:pt x="3335" y="36512"/>
                  </a:lnTo>
                  <a:lnTo>
                    <a:pt x="1667" y="30559"/>
                  </a:lnTo>
                  <a:lnTo>
                    <a:pt x="80" y="30559"/>
                  </a:lnTo>
                  <a:lnTo>
                    <a:pt x="80" y="45958"/>
                  </a:lnTo>
                  <a:lnTo>
                    <a:pt x="1350" y="45958"/>
                  </a:lnTo>
                  <a:lnTo>
                    <a:pt x="2223" y="45084"/>
                  </a:lnTo>
                  <a:lnTo>
                    <a:pt x="3572" y="44767"/>
                  </a:lnTo>
                  <a:lnTo>
                    <a:pt x="5874" y="45006"/>
                  </a:lnTo>
                  <a:lnTo>
                    <a:pt x="8652" y="45641"/>
                  </a:lnTo>
                  <a:lnTo>
                    <a:pt x="15081" y="46593"/>
                  </a:lnTo>
                  <a:lnTo>
                    <a:pt x="18336" y="46196"/>
                  </a:lnTo>
                  <a:lnTo>
                    <a:pt x="21591" y="45164"/>
                  </a:lnTo>
                  <a:lnTo>
                    <a:pt x="24606" y="43418"/>
                  </a:lnTo>
                  <a:lnTo>
                    <a:pt x="27067" y="40957"/>
                  </a:lnTo>
                  <a:lnTo>
                    <a:pt x="28813" y="37703"/>
                  </a:lnTo>
                  <a:lnTo>
                    <a:pt x="29448" y="33813"/>
                  </a:lnTo>
                  <a:lnTo>
                    <a:pt x="28813" y="29844"/>
                  </a:lnTo>
                  <a:lnTo>
                    <a:pt x="27067" y="26828"/>
                  </a:lnTo>
                  <a:lnTo>
                    <a:pt x="24448" y="24368"/>
                  </a:lnTo>
                  <a:lnTo>
                    <a:pt x="21114" y="22146"/>
                  </a:lnTo>
                  <a:lnTo>
                    <a:pt x="10398" y="15796"/>
                  </a:lnTo>
                  <a:lnTo>
                    <a:pt x="8176" y="14050"/>
                  </a:lnTo>
                  <a:lnTo>
                    <a:pt x="6906" y="12144"/>
                  </a:lnTo>
                  <a:lnTo>
                    <a:pt x="6271" y="10318"/>
                  </a:lnTo>
                  <a:lnTo>
                    <a:pt x="6112" y="8731"/>
                  </a:lnTo>
                  <a:lnTo>
                    <a:pt x="6588" y="6667"/>
                  </a:lnTo>
                  <a:lnTo>
                    <a:pt x="7858" y="4603"/>
                  </a:lnTo>
                  <a:lnTo>
                    <a:pt x="10161" y="2937"/>
                  </a:lnTo>
                  <a:lnTo>
                    <a:pt x="13653" y="2302"/>
                  </a:lnTo>
                  <a:lnTo>
                    <a:pt x="16907" y="2778"/>
                  </a:lnTo>
                  <a:lnTo>
                    <a:pt x="20003" y="4603"/>
                  </a:lnTo>
                  <a:lnTo>
                    <a:pt x="21431" y="6191"/>
                  </a:lnTo>
                  <a:lnTo>
                    <a:pt x="22702" y="8334"/>
                  </a:lnTo>
                  <a:lnTo>
                    <a:pt x="23733" y="11112"/>
                  </a:lnTo>
                  <a:lnTo>
                    <a:pt x="24686" y="14526"/>
                  </a:lnTo>
                  <a:lnTo>
                    <a:pt x="26115" y="14526"/>
                  </a:lnTo>
                  <a:lnTo>
                    <a:pt x="25717" y="952"/>
                  </a:lnTo>
                  <a:lnTo>
                    <a:pt x="24686" y="952"/>
                  </a:lnTo>
                  <a:lnTo>
                    <a:pt x="24051" y="1587"/>
                  </a:lnTo>
                  <a:lnTo>
                    <a:pt x="22940" y="1984"/>
                  </a:lnTo>
                  <a:lnTo>
                    <a:pt x="21431" y="1746"/>
                  </a:lnTo>
                  <a:lnTo>
                    <a:pt x="19447" y="1032"/>
                  </a:lnTo>
                  <a:lnTo>
                    <a:pt x="13891" y="0"/>
                  </a:lnTo>
                  <a:close/>
                </a:path>
              </a:pathLst>
            </a:custGeom>
            <a:solidFill>
              <a:srgbClr val="000000"/>
            </a:solidFill>
          </p:spPr>
          <p:txBody>
            <a:bodyPr vert="horz" lIns="91440" tIns="45720" rIns="91440" bIns="45720" anchor="t"/>
            <a:lstStyle/>
            <a:p>
              <a:endParaRPr lang="en-IN"/>
            </a:p>
          </p:txBody>
        </p:sp>
        <p:sp>
          <p:nvSpPr>
            <p:cNvPr id="3575" name="Shape 8315"/>
            <p:cNvSpPr/>
            <p:nvPr/>
          </p:nvSpPr>
          <p:spPr>
            <a:xfrm>
              <a:off x="4053300" y="7562181"/>
              <a:ext cx="29447" cy="46593"/>
            </a:xfrm>
            <a:custGeom>
              <a:avLst/>
              <a:gdLst/>
              <a:ahLst/>
              <a:cxnLst/>
              <a:rect l="0" t="0" r="0" b="0"/>
              <a:pathLst>
                <a:path w="29447" h="46593">
                  <a:moveTo>
                    <a:pt x="13890" y="0"/>
                  </a:moveTo>
                  <a:lnTo>
                    <a:pt x="9525" y="556"/>
                  </a:lnTo>
                  <a:lnTo>
                    <a:pt x="6032" y="1984"/>
                  </a:lnTo>
                  <a:lnTo>
                    <a:pt x="3412" y="3968"/>
                  </a:lnTo>
                  <a:lnTo>
                    <a:pt x="1507" y="6508"/>
                  </a:lnTo>
                  <a:lnTo>
                    <a:pt x="396" y="9287"/>
                  </a:lnTo>
                  <a:lnTo>
                    <a:pt x="0" y="12144"/>
                  </a:lnTo>
                  <a:lnTo>
                    <a:pt x="1031" y="16986"/>
                  </a:lnTo>
                  <a:lnTo>
                    <a:pt x="3571" y="20796"/>
                  </a:lnTo>
                  <a:lnTo>
                    <a:pt x="7222" y="23892"/>
                  </a:lnTo>
                  <a:lnTo>
                    <a:pt x="11588" y="26591"/>
                  </a:lnTo>
                  <a:lnTo>
                    <a:pt x="17382" y="29844"/>
                  </a:lnTo>
                  <a:lnTo>
                    <a:pt x="19526" y="31273"/>
                  </a:lnTo>
                  <a:lnTo>
                    <a:pt x="21113" y="32941"/>
                  </a:lnTo>
                  <a:lnTo>
                    <a:pt x="22145" y="34925"/>
                  </a:lnTo>
                  <a:lnTo>
                    <a:pt x="22542" y="37147"/>
                  </a:lnTo>
                  <a:lnTo>
                    <a:pt x="21748" y="40639"/>
                  </a:lnTo>
                  <a:lnTo>
                    <a:pt x="19763" y="42942"/>
                  </a:lnTo>
                  <a:lnTo>
                    <a:pt x="17145" y="44053"/>
                  </a:lnTo>
                  <a:lnTo>
                    <a:pt x="14445" y="44371"/>
                  </a:lnTo>
                  <a:lnTo>
                    <a:pt x="10318" y="43736"/>
                  </a:lnTo>
                  <a:lnTo>
                    <a:pt x="7143" y="41989"/>
                  </a:lnTo>
                  <a:lnTo>
                    <a:pt x="4920" y="39450"/>
                  </a:lnTo>
                  <a:lnTo>
                    <a:pt x="3412" y="36512"/>
                  </a:lnTo>
                  <a:lnTo>
                    <a:pt x="1666" y="30559"/>
                  </a:lnTo>
                  <a:lnTo>
                    <a:pt x="78" y="30559"/>
                  </a:lnTo>
                  <a:lnTo>
                    <a:pt x="78" y="45958"/>
                  </a:lnTo>
                  <a:lnTo>
                    <a:pt x="1427" y="45958"/>
                  </a:lnTo>
                  <a:lnTo>
                    <a:pt x="2221" y="45084"/>
                  </a:lnTo>
                  <a:lnTo>
                    <a:pt x="3571" y="44767"/>
                  </a:lnTo>
                  <a:lnTo>
                    <a:pt x="8651" y="45641"/>
                  </a:lnTo>
                  <a:lnTo>
                    <a:pt x="15081" y="46593"/>
                  </a:lnTo>
                  <a:lnTo>
                    <a:pt x="18334" y="46196"/>
                  </a:lnTo>
                  <a:lnTo>
                    <a:pt x="21588" y="45164"/>
                  </a:lnTo>
                  <a:lnTo>
                    <a:pt x="24606" y="43418"/>
                  </a:lnTo>
                  <a:lnTo>
                    <a:pt x="27145" y="40957"/>
                  </a:lnTo>
                  <a:lnTo>
                    <a:pt x="28812" y="37703"/>
                  </a:lnTo>
                  <a:lnTo>
                    <a:pt x="29447" y="33813"/>
                  </a:lnTo>
                  <a:lnTo>
                    <a:pt x="28812" y="29844"/>
                  </a:lnTo>
                  <a:lnTo>
                    <a:pt x="27066" y="26828"/>
                  </a:lnTo>
                  <a:lnTo>
                    <a:pt x="24446" y="24368"/>
                  </a:lnTo>
                  <a:lnTo>
                    <a:pt x="21113" y="22146"/>
                  </a:lnTo>
                  <a:lnTo>
                    <a:pt x="10397" y="15796"/>
                  </a:lnTo>
                  <a:lnTo>
                    <a:pt x="8175" y="14050"/>
                  </a:lnTo>
                  <a:lnTo>
                    <a:pt x="6905" y="12144"/>
                  </a:lnTo>
                  <a:lnTo>
                    <a:pt x="6189" y="8731"/>
                  </a:lnTo>
                  <a:lnTo>
                    <a:pt x="6587" y="6667"/>
                  </a:lnTo>
                  <a:lnTo>
                    <a:pt x="7857" y="4603"/>
                  </a:lnTo>
                  <a:lnTo>
                    <a:pt x="10158" y="2937"/>
                  </a:lnTo>
                  <a:lnTo>
                    <a:pt x="13651" y="2302"/>
                  </a:lnTo>
                  <a:lnTo>
                    <a:pt x="16986" y="2778"/>
                  </a:lnTo>
                  <a:lnTo>
                    <a:pt x="20001" y="4603"/>
                  </a:lnTo>
                  <a:lnTo>
                    <a:pt x="21431" y="6191"/>
                  </a:lnTo>
                  <a:lnTo>
                    <a:pt x="22701" y="8334"/>
                  </a:lnTo>
                  <a:lnTo>
                    <a:pt x="23732" y="11112"/>
                  </a:lnTo>
                  <a:lnTo>
                    <a:pt x="24684" y="14526"/>
                  </a:lnTo>
                  <a:lnTo>
                    <a:pt x="26193" y="14526"/>
                  </a:lnTo>
                  <a:lnTo>
                    <a:pt x="25796" y="952"/>
                  </a:lnTo>
                  <a:lnTo>
                    <a:pt x="24684" y="952"/>
                  </a:lnTo>
                  <a:lnTo>
                    <a:pt x="24129" y="1587"/>
                  </a:lnTo>
                  <a:lnTo>
                    <a:pt x="23018" y="1984"/>
                  </a:lnTo>
                  <a:lnTo>
                    <a:pt x="21509" y="1746"/>
                  </a:lnTo>
                  <a:lnTo>
                    <a:pt x="19446" y="1032"/>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3576" name="Shape 8316"/>
            <p:cNvSpPr/>
            <p:nvPr/>
          </p:nvSpPr>
          <p:spPr>
            <a:xfrm>
              <a:off x="4603606" y="7597663"/>
              <a:ext cx="13732" cy="24049"/>
            </a:xfrm>
            <a:custGeom>
              <a:avLst/>
              <a:gdLst/>
              <a:ahLst/>
              <a:cxnLst/>
              <a:rect l="0" t="0" r="0" b="0"/>
              <a:pathLst>
                <a:path w="13732" h="24049">
                  <a:moveTo>
                    <a:pt x="5715" y="0"/>
                  </a:moveTo>
                  <a:lnTo>
                    <a:pt x="3809" y="317"/>
                  </a:lnTo>
                  <a:lnTo>
                    <a:pt x="1904" y="1269"/>
                  </a:lnTo>
                  <a:lnTo>
                    <a:pt x="556" y="3016"/>
                  </a:lnTo>
                  <a:lnTo>
                    <a:pt x="0" y="5793"/>
                  </a:lnTo>
                  <a:lnTo>
                    <a:pt x="556" y="8174"/>
                  </a:lnTo>
                  <a:lnTo>
                    <a:pt x="2063" y="9683"/>
                  </a:lnTo>
                  <a:lnTo>
                    <a:pt x="4127" y="10556"/>
                  </a:lnTo>
                  <a:lnTo>
                    <a:pt x="6112" y="10714"/>
                  </a:lnTo>
                  <a:lnTo>
                    <a:pt x="7620" y="10477"/>
                  </a:lnTo>
                  <a:lnTo>
                    <a:pt x="8493" y="10318"/>
                  </a:lnTo>
                  <a:lnTo>
                    <a:pt x="9445" y="10636"/>
                  </a:lnTo>
                  <a:lnTo>
                    <a:pt x="9921" y="11667"/>
                  </a:lnTo>
                  <a:lnTo>
                    <a:pt x="9604" y="13493"/>
                  </a:lnTo>
                  <a:lnTo>
                    <a:pt x="8254" y="16112"/>
                  </a:lnTo>
                  <a:lnTo>
                    <a:pt x="5794" y="19128"/>
                  </a:lnTo>
                  <a:lnTo>
                    <a:pt x="1746" y="22225"/>
                  </a:lnTo>
                  <a:lnTo>
                    <a:pt x="2698" y="24049"/>
                  </a:lnTo>
                  <a:lnTo>
                    <a:pt x="4524" y="23177"/>
                  </a:lnTo>
                  <a:lnTo>
                    <a:pt x="6826" y="21431"/>
                  </a:lnTo>
                  <a:lnTo>
                    <a:pt x="11508" y="16192"/>
                  </a:lnTo>
                  <a:lnTo>
                    <a:pt x="13176" y="12937"/>
                  </a:lnTo>
                  <a:lnTo>
                    <a:pt x="13732" y="9525"/>
                  </a:lnTo>
                  <a:lnTo>
                    <a:pt x="13334" y="5952"/>
                  </a:lnTo>
                  <a:lnTo>
                    <a:pt x="12144" y="3412"/>
                  </a:lnTo>
                  <a:lnTo>
                    <a:pt x="10636" y="1666"/>
                  </a:lnTo>
                  <a:lnTo>
                    <a:pt x="8811" y="634"/>
                  </a:lnTo>
                  <a:lnTo>
                    <a:pt x="5715" y="0"/>
                  </a:lnTo>
                  <a:close/>
                </a:path>
              </a:pathLst>
            </a:custGeom>
            <a:solidFill>
              <a:srgbClr val="000000"/>
            </a:solidFill>
          </p:spPr>
          <p:txBody>
            <a:bodyPr vert="horz" lIns="91440" tIns="45720" rIns="91440" bIns="45720" anchor="t"/>
            <a:lstStyle/>
            <a:p>
              <a:endParaRPr lang="en-IN"/>
            </a:p>
          </p:txBody>
        </p:sp>
        <p:sp>
          <p:nvSpPr>
            <p:cNvPr id="3577" name="Shape 8317"/>
            <p:cNvSpPr/>
            <p:nvPr/>
          </p:nvSpPr>
          <p:spPr>
            <a:xfrm>
              <a:off x="3782392" y="7597663"/>
              <a:ext cx="13732" cy="24049"/>
            </a:xfrm>
            <a:custGeom>
              <a:avLst/>
              <a:gdLst/>
              <a:ahLst/>
              <a:cxnLst/>
              <a:rect l="0" t="0" r="0" b="0"/>
              <a:pathLst>
                <a:path w="13732" h="24049">
                  <a:moveTo>
                    <a:pt x="5715" y="0"/>
                  </a:moveTo>
                  <a:lnTo>
                    <a:pt x="3810" y="317"/>
                  </a:lnTo>
                  <a:lnTo>
                    <a:pt x="1904" y="1269"/>
                  </a:lnTo>
                  <a:lnTo>
                    <a:pt x="556" y="3016"/>
                  </a:lnTo>
                  <a:lnTo>
                    <a:pt x="0" y="5793"/>
                  </a:lnTo>
                  <a:lnTo>
                    <a:pt x="556" y="8174"/>
                  </a:lnTo>
                  <a:lnTo>
                    <a:pt x="2063" y="9683"/>
                  </a:lnTo>
                  <a:lnTo>
                    <a:pt x="4127" y="10556"/>
                  </a:lnTo>
                  <a:lnTo>
                    <a:pt x="6112" y="10714"/>
                  </a:lnTo>
                  <a:lnTo>
                    <a:pt x="7620" y="10477"/>
                  </a:lnTo>
                  <a:lnTo>
                    <a:pt x="8493" y="10318"/>
                  </a:lnTo>
                  <a:lnTo>
                    <a:pt x="9446" y="10636"/>
                  </a:lnTo>
                  <a:lnTo>
                    <a:pt x="9921" y="11667"/>
                  </a:lnTo>
                  <a:lnTo>
                    <a:pt x="9603" y="13493"/>
                  </a:lnTo>
                  <a:lnTo>
                    <a:pt x="8254" y="16112"/>
                  </a:lnTo>
                  <a:lnTo>
                    <a:pt x="5794" y="19128"/>
                  </a:lnTo>
                  <a:lnTo>
                    <a:pt x="1746" y="22225"/>
                  </a:lnTo>
                  <a:lnTo>
                    <a:pt x="2698" y="24049"/>
                  </a:lnTo>
                  <a:lnTo>
                    <a:pt x="4524" y="23177"/>
                  </a:lnTo>
                  <a:lnTo>
                    <a:pt x="6826" y="21431"/>
                  </a:lnTo>
                  <a:lnTo>
                    <a:pt x="11508" y="16192"/>
                  </a:lnTo>
                  <a:lnTo>
                    <a:pt x="13176" y="12937"/>
                  </a:lnTo>
                  <a:lnTo>
                    <a:pt x="13732" y="9525"/>
                  </a:lnTo>
                  <a:lnTo>
                    <a:pt x="13335" y="5952"/>
                  </a:lnTo>
                  <a:lnTo>
                    <a:pt x="12144" y="3412"/>
                  </a:lnTo>
                  <a:lnTo>
                    <a:pt x="10636" y="1666"/>
                  </a:lnTo>
                  <a:lnTo>
                    <a:pt x="8809" y="634"/>
                  </a:lnTo>
                  <a:lnTo>
                    <a:pt x="5715" y="0"/>
                  </a:lnTo>
                  <a:close/>
                </a:path>
              </a:pathLst>
            </a:custGeom>
            <a:solidFill>
              <a:srgbClr val="000000"/>
            </a:solidFill>
          </p:spPr>
          <p:txBody>
            <a:bodyPr vert="horz" lIns="91440" tIns="45720" rIns="91440" bIns="45720" anchor="t"/>
            <a:lstStyle/>
            <a:p>
              <a:endParaRPr lang="en-IN"/>
            </a:p>
          </p:txBody>
        </p:sp>
        <p:sp>
          <p:nvSpPr>
            <p:cNvPr id="3578" name="Shape 8318"/>
            <p:cNvSpPr/>
            <p:nvPr/>
          </p:nvSpPr>
          <p:spPr>
            <a:xfrm>
              <a:off x="3288045" y="7597663"/>
              <a:ext cx="13811" cy="24049"/>
            </a:xfrm>
            <a:custGeom>
              <a:avLst/>
              <a:gdLst/>
              <a:ahLst/>
              <a:cxnLst/>
              <a:rect l="0" t="0" r="0" b="0"/>
              <a:pathLst>
                <a:path w="13811" h="24049">
                  <a:moveTo>
                    <a:pt x="5793" y="0"/>
                  </a:moveTo>
                  <a:lnTo>
                    <a:pt x="3809" y="317"/>
                  </a:lnTo>
                  <a:lnTo>
                    <a:pt x="1984" y="1269"/>
                  </a:lnTo>
                  <a:lnTo>
                    <a:pt x="556" y="3016"/>
                  </a:lnTo>
                  <a:lnTo>
                    <a:pt x="0" y="5793"/>
                  </a:lnTo>
                  <a:lnTo>
                    <a:pt x="634" y="8174"/>
                  </a:lnTo>
                  <a:lnTo>
                    <a:pt x="2143" y="9683"/>
                  </a:lnTo>
                  <a:lnTo>
                    <a:pt x="4127" y="10556"/>
                  </a:lnTo>
                  <a:lnTo>
                    <a:pt x="6191" y="10714"/>
                  </a:lnTo>
                  <a:lnTo>
                    <a:pt x="7699" y="10477"/>
                  </a:lnTo>
                  <a:lnTo>
                    <a:pt x="8572" y="10318"/>
                  </a:lnTo>
                  <a:lnTo>
                    <a:pt x="9525" y="10636"/>
                  </a:lnTo>
                  <a:lnTo>
                    <a:pt x="9922" y="11667"/>
                  </a:lnTo>
                  <a:lnTo>
                    <a:pt x="9604" y="13493"/>
                  </a:lnTo>
                  <a:lnTo>
                    <a:pt x="8334" y="16112"/>
                  </a:lnTo>
                  <a:lnTo>
                    <a:pt x="5793" y="19128"/>
                  </a:lnTo>
                  <a:lnTo>
                    <a:pt x="1825" y="22225"/>
                  </a:lnTo>
                  <a:lnTo>
                    <a:pt x="2698" y="24049"/>
                  </a:lnTo>
                  <a:lnTo>
                    <a:pt x="4524" y="23177"/>
                  </a:lnTo>
                  <a:lnTo>
                    <a:pt x="6906" y="21431"/>
                  </a:lnTo>
                  <a:lnTo>
                    <a:pt x="11588" y="16192"/>
                  </a:lnTo>
                  <a:lnTo>
                    <a:pt x="13176" y="12937"/>
                  </a:lnTo>
                  <a:lnTo>
                    <a:pt x="13811" y="9525"/>
                  </a:lnTo>
                  <a:lnTo>
                    <a:pt x="13334" y="5952"/>
                  </a:lnTo>
                  <a:lnTo>
                    <a:pt x="12223" y="3412"/>
                  </a:lnTo>
                  <a:lnTo>
                    <a:pt x="10636" y="1666"/>
                  </a:lnTo>
                  <a:lnTo>
                    <a:pt x="8889" y="634"/>
                  </a:lnTo>
                  <a:lnTo>
                    <a:pt x="5793" y="0"/>
                  </a:lnTo>
                  <a:close/>
                </a:path>
              </a:pathLst>
            </a:custGeom>
            <a:solidFill>
              <a:srgbClr val="000000"/>
            </a:solidFill>
          </p:spPr>
          <p:txBody>
            <a:bodyPr vert="horz" lIns="91440" tIns="45720" rIns="91440" bIns="45720" anchor="t"/>
            <a:lstStyle/>
            <a:p>
              <a:endParaRPr lang="en-IN"/>
            </a:p>
          </p:txBody>
        </p:sp>
        <p:sp>
          <p:nvSpPr>
            <p:cNvPr id="3579" name="Shape 8319"/>
            <p:cNvSpPr/>
            <p:nvPr/>
          </p:nvSpPr>
          <p:spPr>
            <a:xfrm>
              <a:off x="3905502" y="7563214"/>
              <a:ext cx="46594" cy="45561"/>
            </a:xfrm>
            <a:custGeom>
              <a:avLst/>
              <a:gdLst/>
              <a:ahLst/>
              <a:cxnLst/>
              <a:rect l="0" t="0" r="0" b="0"/>
              <a:pathLst>
                <a:path w="46594" h="45561">
                  <a:moveTo>
                    <a:pt x="0" y="0"/>
                  </a:moveTo>
                  <a:lnTo>
                    <a:pt x="0" y="1348"/>
                  </a:lnTo>
                  <a:lnTo>
                    <a:pt x="2223" y="1587"/>
                  </a:lnTo>
                  <a:lnTo>
                    <a:pt x="4207" y="2381"/>
                  </a:lnTo>
                  <a:lnTo>
                    <a:pt x="5636" y="4206"/>
                  </a:lnTo>
                  <a:lnTo>
                    <a:pt x="6192" y="7698"/>
                  </a:lnTo>
                  <a:lnTo>
                    <a:pt x="6192" y="32702"/>
                  </a:lnTo>
                  <a:lnTo>
                    <a:pt x="6747" y="37226"/>
                  </a:lnTo>
                  <a:lnTo>
                    <a:pt x="8255" y="40639"/>
                  </a:lnTo>
                  <a:lnTo>
                    <a:pt x="10478" y="43021"/>
                  </a:lnTo>
                  <a:lnTo>
                    <a:pt x="13017" y="44528"/>
                  </a:lnTo>
                  <a:lnTo>
                    <a:pt x="15637" y="45402"/>
                  </a:lnTo>
                  <a:lnTo>
                    <a:pt x="17939" y="45561"/>
                  </a:lnTo>
                  <a:lnTo>
                    <a:pt x="19843" y="45402"/>
                  </a:lnTo>
                  <a:lnTo>
                    <a:pt x="22385" y="44846"/>
                  </a:lnTo>
                  <a:lnTo>
                    <a:pt x="25400" y="43576"/>
                  </a:lnTo>
                  <a:lnTo>
                    <a:pt x="28337" y="41275"/>
                  </a:lnTo>
                  <a:lnTo>
                    <a:pt x="32623" y="37067"/>
                  </a:lnTo>
                  <a:lnTo>
                    <a:pt x="32623" y="45243"/>
                  </a:lnTo>
                  <a:lnTo>
                    <a:pt x="32782" y="45481"/>
                  </a:lnTo>
                  <a:lnTo>
                    <a:pt x="39371" y="43099"/>
                  </a:lnTo>
                  <a:lnTo>
                    <a:pt x="46594" y="41036"/>
                  </a:lnTo>
                  <a:lnTo>
                    <a:pt x="46594" y="39607"/>
                  </a:lnTo>
                  <a:lnTo>
                    <a:pt x="43101" y="39289"/>
                  </a:lnTo>
                  <a:lnTo>
                    <a:pt x="41275" y="38178"/>
                  </a:lnTo>
                  <a:lnTo>
                    <a:pt x="40561" y="36353"/>
                  </a:lnTo>
                  <a:lnTo>
                    <a:pt x="40402" y="33972"/>
                  </a:lnTo>
                  <a:lnTo>
                    <a:pt x="40402" y="0"/>
                  </a:lnTo>
                  <a:lnTo>
                    <a:pt x="24766" y="0"/>
                  </a:lnTo>
                  <a:lnTo>
                    <a:pt x="24766" y="1666"/>
                  </a:lnTo>
                  <a:lnTo>
                    <a:pt x="27067" y="1824"/>
                  </a:lnTo>
                  <a:lnTo>
                    <a:pt x="28892" y="2142"/>
                  </a:lnTo>
                  <a:lnTo>
                    <a:pt x="30162" y="2618"/>
                  </a:lnTo>
                  <a:lnTo>
                    <a:pt x="31036" y="3333"/>
                  </a:lnTo>
                  <a:lnTo>
                    <a:pt x="31988" y="5317"/>
                  </a:lnTo>
                  <a:lnTo>
                    <a:pt x="32147" y="7937"/>
                  </a:lnTo>
                  <a:lnTo>
                    <a:pt x="32147" y="31193"/>
                  </a:lnTo>
                  <a:lnTo>
                    <a:pt x="32067" y="33257"/>
                  </a:lnTo>
                  <a:lnTo>
                    <a:pt x="31671" y="34686"/>
                  </a:lnTo>
                  <a:lnTo>
                    <a:pt x="30560" y="36273"/>
                  </a:lnTo>
                  <a:lnTo>
                    <a:pt x="26353" y="38813"/>
                  </a:lnTo>
                  <a:lnTo>
                    <a:pt x="21908" y="39846"/>
                  </a:lnTo>
                  <a:lnTo>
                    <a:pt x="19050" y="39369"/>
                  </a:lnTo>
                  <a:lnTo>
                    <a:pt x="17066" y="38178"/>
                  </a:lnTo>
                  <a:lnTo>
                    <a:pt x="15796" y="36591"/>
                  </a:lnTo>
                  <a:lnTo>
                    <a:pt x="15002" y="34844"/>
                  </a:lnTo>
                  <a:lnTo>
                    <a:pt x="14605" y="33337"/>
                  </a:lnTo>
                  <a:lnTo>
                    <a:pt x="14447" y="32305"/>
                  </a:lnTo>
                  <a:lnTo>
                    <a:pt x="14447" y="0"/>
                  </a:lnTo>
                  <a:lnTo>
                    <a:pt x="0" y="0"/>
                  </a:lnTo>
                  <a:close/>
                </a:path>
              </a:pathLst>
            </a:custGeom>
            <a:solidFill>
              <a:srgbClr val="000000"/>
            </a:solidFill>
          </p:spPr>
          <p:txBody>
            <a:bodyPr vert="horz" lIns="91440" tIns="45720" rIns="91440" bIns="45720" anchor="t"/>
            <a:lstStyle/>
            <a:p>
              <a:endParaRPr lang="en-IN"/>
            </a:p>
          </p:txBody>
        </p:sp>
        <p:sp>
          <p:nvSpPr>
            <p:cNvPr id="3580" name="Shape 8320"/>
            <p:cNvSpPr/>
            <p:nvPr/>
          </p:nvSpPr>
          <p:spPr>
            <a:xfrm>
              <a:off x="3530058" y="7563214"/>
              <a:ext cx="46594" cy="45561"/>
            </a:xfrm>
            <a:custGeom>
              <a:avLst/>
              <a:gdLst/>
              <a:ahLst/>
              <a:cxnLst/>
              <a:rect l="0" t="0" r="0" b="0"/>
              <a:pathLst>
                <a:path w="46594" h="45561">
                  <a:moveTo>
                    <a:pt x="0" y="0"/>
                  </a:moveTo>
                  <a:lnTo>
                    <a:pt x="0" y="1348"/>
                  </a:lnTo>
                  <a:lnTo>
                    <a:pt x="2223" y="1587"/>
                  </a:lnTo>
                  <a:lnTo>
                    <a:pt x="4207" y="2381"/>
                  </a:lnTo>
                  <a:lnTo>
                    <a:pt x="5636" y="4206"/>
                  </a:lnTo>
                  <a:lnTo>
                    <a:pt x="6192" y="7698"/>
                  </a:lnTo>
                  <a:lnTo>
                    <a:pt x="6192" y="32702"/>
                  </a:lnTo>
                  <a:lnTo>
                    <a:pt x="6747" y="37226"/>
                  </a:lnTo>
                  <a:lnTo>
                    <a:pt x="8335" y="40639"/>
                  </a:lnTo>
                  <a:lnTo>
                    <a:pt x="10557" y="43021"/>
                  </a:lnTo>
                  <a:lnTo>
                    <a:pt x="13017" y="44528"/>
                  </a:lnTo>
                  <a:lnTo>
                    <a:pt x="15637" y="45402"/>
                  </a:lnTo>
                  <a:lnTo>
                    <a:pt x="17939" y="45561"/>
                  </a:lnTo>
                  <a:lnTo>
                    <a:pt x="19843" y="45402"/>
                  </a:lnTo>
                  <a:lnTo>
                    <a:pt x="22385" y="44846"/>
                  </a:lnTo>
                  <a:lnTo>
                    <a:pt x="25400" y="43576"/>
                  </a:lnTo>
                  <a:lnTo>
                    <a:pt x="28337" y="41275"/>
                  </a:lnTo>
                  <a:lnTo>
                    <a:pt x="32623" y="37067"/>
                  </a:lnTo>
                  <a:lnTo>
                    <a:pt x="32623" y="45243"/>
                  </a:lnTo>
                  <a:lnTo>
                    <a:pt x="32782" y="45481"/>
                  </a:lnTo>
                  <a:lnTo>
                    <a:pt x="39371" y="43099"/>
                  </a:lnTo>
                  <a:lnTo>
                    <a:pt x="46594" y="41036"/>
                  </a:lnTo>
                  <a:lnTo>
                    <a:pt x="46594" y="39607"/>
                  </a:lnTo>
                  <a:lnTo>
                    <a:pt x="43101" y="39289"/>
                  </a:lnTo>
                  <a:lnTo>
                    <a:pt x="41275" y="38178"/>
                  </a:lnTo>
                  <a:lnTo>
                    <a:pt x="40561" y="36353"/>
                  </a:lnTo>
                  <a:lnTo>
                    <a:pt x="40402" y="33972"/>
                  </a:lnTo>
                  <a:lnTo>
                    <a:pt x="40402" y="0"/>
                  </a:lnTo>
                  <a:lnTo>
                    <a:pt x="24766" y="0"/>
                  </a:lnTo>
                  <a:lnTo>
                    <a:pt x="24766" y="1666"/>
                  </a:lnTo>
                  <a:lnTo>
                    <a:pt x="27067" y="1824"/>
                  </a:lnTo>
                  <a:lnTo>
                    <a:pt x="28892" y="2142"/>
                  </a:lnTo>
                  <a:lnTo>
                    <a:pt x="31116" y="3333"/>
                  </a:lnTo>
                  <a:lnTo>
                    <a:pt x="31988" y="5317"/>
                  </a:lnTo>
                  <a:lnTo>
                    <a:pt x="32147" y="7937"/>
                  </a:lnTo>
                  <a:lnTo>
                    <a:pt x="32147" y="31193"/>
                  </a:lnTo>
                  <a:lnTo>
                    <a:pt x="32067" y="33257"/>
                  </a:lnTo>
                  <a:lnTo>
                    <a:pt x="31671" y="34686"/>
                  </a:lnTo>
                  <a:lnTo>
                    <a:pt x="30560" y="36273"/>
                  </a:lnTo>
                  <a:lnTo>
                    <a:pt x="26353" y="38813"/>
                  </a:lnTo>
                  <a:lnTo>
                    <a:pt x="21908" y="39846"/>
                  </a:lnTo>
                  <a:lnTo>
                    <a:pt x="19050" y="39369"/>
                  </a:lnTo>
                  <a:lnTo>
                    <a:pt x="17066" y="38178"/>
                  </a:lnTo>
                  <a:lnTo>
                    <a:pt x="15796" y="36591"/>
                  </a:lnTo>
                  <a:lnTo>
                    <a:pt x="15002" y="34844"/>
                  </a:lnTo>
                  <a:lnTo>
                    <a:pt x="14685" y="33337"/>
                  </a:lnTo>
                  <a:lnTo>
                    <a:pt x="14526" y="32305"/>
                  </a:lnTo>
                  <a:lnTo>
                    <a:pt x="14526" y="0"/>
                  </a:lnTo>
                  <a:lnTo>
                    <a:pt x="0" y="0"/>
                  </a:lnTo>
                  <a:close/>
                </a:path>
              </a:pathLst>
            </a:custGeom>
            <a:solidFill>
              <a:srgbClr val="000000"/>
            </a:solidFill>
          </p:spPr>
          <p:txBody>
            <a:bodyPr vert="horz" lIns="91440" tIns="45720" rIns="91440" bIns="45720" anchor="t"/>
            <a:lstStyle/>
            <a:p>
              <a:endParaRPr lang="en-IN"/>
            </a:p>
          </p:txBody>
        </p:sp>
        <p:sp>
          <p:nvSpPr>
            <p:cNvPr id="3581" name="Shape 8321"/>
            <p:cNvSpPr/>
            <p:nvPr/>
          </p:nvSpPr>
          <p:spPr>
            <a:xfrm>
              <a:off x="3189778" y="7563214"/>
              <a:ext cx="45720" cy="66198"/>
            </a:xfrm>
            <a:custGeom>
              <a:avLst/>
              <a:gdLst/>
              <a:ahLst/>
              <a:cxnLst/>
              <a:rect l="0" t="0" r="0" b="0"/>
              <a:pathLst>
                <a:path w="45720" h="66198">
                  <a:moveTo>
                    <a:pt x="0" y="0"/>
                  </a:moveTo>
                  <a:lnTo>
                    <a:pt x="0" y="1348"/>
                  </a:lnTo>
                  <a:lnTo>
                    <a:pt x="2619" y="2142"/>
                  </a:lnTo>
                  <a:lnTo>
                    <a:pt x="3968" y="3016"/>
                  </a:lnTo>
                  <a:lnTo>
                    <a:pt x="5080" y="4523"/>
                  </a:lnTo>
                  <a:lnTo>
                    <a:pt x="16351" y="28892"/>
                  </a:lnTo>
                  <a:lnTo>
                    <a:pt x="17303" y="30876"/>
                  </a:lnTo>
                  <a:lnTo>
                    <a:pt x="18574" y="33496"/>
                  </a:lnTo>
                  <a:lnTo>
                    <a:pt x="21272" y="39052"/>
                  </a:lnTo>
                  <a:lnTo>
                    <a:pt x="22146" y="41275"/>
                  </a:lnTo>
                  <a:lnTo>
                    <a:pt x="22542" y="42544"/>
                  </a:lnTo>
                  <a:lnTo>
                    <a:pt x="22383" y="43656"/>
                  </a:lnTo>
                  <a:lnTo>
                    <a:pt x="21828" y="45639"/>
                  </a:lnTo>
                  <a:lnTo>
                    <a:pt x="19922" y="50800"/>
                  </a:lnTo>
                  <a:lnTo>
                    <a:pt x="16986" y="55641"/>
                  </a:lnTo>
                  <a:lnTo>
                    <a:pt x="15319" y="57228"/>
                  </a:lnTo>
                  <a:lnTo>
                    <a:pt x="13415" y="57863"/>
                  </a:lnTo>
                  <a:lnTo>
                    <a:pt x="12144" y="57546"/>
                  </a:lnTo>
                  <a:lnTo>
                    <a:pt x="10397" y="56911"/>
                  </a:lnTo>
                  <a:lnTo>
                    <a:pt x="6350" y="56038"/>
                  </a:lnTo>
                  <a:lnTo>
                    <a:pt x="4366" y="56356"/>
                  </a:lnTo>
                  <a:lnTo>
                    <a:pt x="3096" y="57069"/>
                  </a:lnTo>
                  <a:lnTo>
                    <a:pt x="1905" y="59055"/>
                  </a:lnTo>
                  <a:lnTo>
                    <a:pt x="1587" y="60403"/>
                  </a:lnTo>
                  <a:lnTo>
                    <a:pt x="2063" y="62467"/>
                  </a:lnTo>
                  <a:lnTo>
                    <a:pt x="3413" y="64293"/>
                  </a:lnTo>
                  <a:lnTo>
                    <a:pt x="5715" y="65642"/>
                  </a:lnTo>
                  <a:lnTo>
                    <a:pt x="8890" y="66198"/>
                  </a:lnTo>
                  <a:lnTo>
                    <a:pt x="11510" y="65881"/>
                  </a:lnTo>
                  <a:lnTo>
                    <a:pt x="13891" y="64928"/>
                  </a:lnTo>
                  <a:lnTo>
                    <a:pt x="16113" y="63419"/>
                  </a:lnTo>
                  <a:lnTo>
                    <a:pt x="18177" y="61197"/>
                  </a:lnTo>
                  <a:lnTo>
                    <a:pt x="20082" y="58419"/>
                  </a:lnTo>
                  <a:lnTo>
                    <a:pt x="21986" y="55006"/>
                  </a:lnTo>
                  <a:lnTo>
                    <a:pt x="23891" y="50958"/>
                  </a:lnTo>
                  <a:lnTo>
                    <a:pt x="25717" y="46355"/>
                  </a:lnTo>
                  <a:lnTo>
                    <a:pt x="40957" y="5952"/>
                  </a:lnTo>
                  <a:lnTo>
                    <a:pt x="42147" y="3492"/>
                  </a:lnTo>
                  <a:lnTo>
                    <a:pt x="43417" y="2222"/>
                  </a:lnTo>
                  <a:lnTo>
                    <a:pt x="45720" y="1507"/>
                  </a:lnTo>
                  <a:lnTo>
                    <a:pt x="45720" y="0"/>
                  </a:lnTo>
                  <a:lnTo>
                    <a:pt x="32305" y="0"/>
                  </a:lnTo>
                  <a:lnTo>
                    <a:pt x="32305" y="1507"/>
                  </a:lnTo>
                  <a:lnTo>
                    <a:pt x="34369" y="1666"/>
                  </a:lnTo>
                  <a:lnTo>
                    <a:pt x="35877" y="2142"/>
                  </a:lnTo>
                  <a:lnTo>
                    <a:pt x="36751" y="3016"/>
                  </a:lnTo>
                  <a:lnTo>
                    <a:pt x="37067" y="4286"/>
                  </a:lnTo>
                  <a:lnTo>
                    <a:pt x="36910" y="5317"/>
                  </a:lnTo>
                  <a:lnTo>
                    <a:pt x="36353" y="6984"/>
                  </a:lnTo>
                  <a:lnTo>
                    <a:pt x="34766" y="10953"/>
                  </a:lnTo>
                  <a:lnTo>
                    <a:pt x="27066" y="32939"/>
                  </a:lnTo>
                  <a:lnTo>
                    <a:pt x="15716" y="7937"/>
                  </a:lnTo>
                  <a:lnTo>
                    <a:pt x="15081" y="6350"/>
                  </a:lnTo>
                  <a:lnTo>
                    <a:pt x="14685" y="4364"/>
                  </a:lnTo>
                  <a:lnTo>
                    <a:pt x="15240" y="2777"/>
                  </a:lnTo>
                  <a:lnTo>
                    <a:pt x="16668" y="1983"/>
                  </a:lnTo>
                  <a:lnTo>
                    <a:pt x="20478" y="1507"/>
                  </a:lnTo>
                  <a:lnTo>
                    <a:pt x="20478" y="0"/>
                  </a:lnTo>
                  <a:lnTo>
                    <a:pt x="0" y="0"/>
                  </a:lnTo>
                  <a:close/>
                </a:path>
              </a:pathLst>
            </a:custGeom>
            <a:solidFill>
              <a:srgbClr val="000000"/>
            </a:solidFill>
          </p:spPr>
          <p:txBody>
            <a:bodyPr vert="horz" lIns="91440" tIns="45720" rIns="91440" bIns="45720" anchor="t"/>
            <a:lstStyle/>
            <a:p>
              <a:endParaRPr lang="en-IN"/>
            </a:p>
          </p:txBody>
        </p:sp>
        <p:sp>
          <p:nvSpPr>
            <p:cNvPr id="3582" name="Shape 8322"/>
            <p:cNvSpPr/>
            <p:nvPr/>
          </p:nvSpPr>
          <p:spPr>
            <a:xfrm>
              <a:off x="3258676" y="7668068"/>
              <a:ext cx="23574" cy="67707"/>
            </a:xfrm>
            <a:custGeom>
              <a:avLst/>
              <a:gdLst/>
              <a:ahLst/>
              <a:cxnLst/>
              <a:rect l="0" t="0" r="0" b="0"/>
              <a:pathLst>
                <a:path w="23574" h="67707">
                  <a:moveTo>
                    <a:pt x="15716" y="0"/>
                  </a:moveTo>
                  <a:lnTo>
                    <a:pt x="0" y="4366"/>
                  </a:lnTo>
                  <a:lnTo>
                    <a:pt x="0" y="5953"/>
                  </a:lnTo>
                  <a:lnTo>
                    <a:pt x="3333" y="5795"/>
                  </a:lnTo>
                  <a:lnTo>
                    <a:pt x="5636" y="6112"/>
                  </a:lnTo>
                  <a:lnTo>
                    <a:pt x="6984" y="7145"/>
                  </a:lnTo>
                  <a:lnTo>
                    <a:pt x="7620" y="8970"/>
                  </a:lnTo>
                  <a:lnTo>
                    <a:pt x="7778" y="11827"/>
                  </a:lnTo>
                  <a:lnTo>
                    <a:pt x="7778" y="59056"/>
                  </a:lnTo>
                  <a:lnTo>
                    <a:pt x="7461" y="62388"/>
                  </a:lnTo>
                  <a:lnTo>
                    <a:pt x="6191" y="64532"/>
                  </a:lnTo>
                  <a:lnTo>
                    <a:pt x="3888" y="65643"/>
                  </a:lnTo>
                  <a:lnTo>
                    <a:pt x="158" y="66200"/>
                  </a:lnTo>
                  <a:lnTo>
                    <a:pt x="158" y="67707"/>
                  </a:lnTo>
                  <a:lnTo>
                    <a:pt x="23574" y="67707"/>
                  </a:lnTo>
                  <a:lnTo>
                    <a:pt x="23574" y="66200"/>
                  </a:lnTo>
                  <a:lnTo>
                    <a:pt x="19923" y="65802"/>
                  </a:lnTo>
                  <a:lnTo>
                    <a:pt x="17700" y="64850"/>
                  </a:lnTo>
                  <a:lnTo>
                    <a:pt x="16431" y="62786"/>
                  </a:lnTo>
                  <a:lnTo>
                    <a:pt x="16112" y="59372"/>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3583" name="Shape 8323"/>
            <p:cNvSpPr/>
            <p:nvPr/>
          </p:nvSpPr>
          <p:spPr>
            <a:xfrm>
              <a:off x="3206526" y="7668068"/>
              <a:ext cx="46117" cy="68660"/>
            </a:xfrm>
            <a:custGeom>
              <a:avLst/>
              <a:gdLst/>
              <a:ahLst/>
              <a:cxnLst/>
              <a:rect l="0" t="0" r="0" b="0"/>
              <a:pathLst>
                <a:path w="46117" h="68660">
                  <a:moveTo>
                    <a:pt x="14367" y="0"/>
                  </a:moveTo>
                  <a:lnTo>
                    <a:pt x="0" y="4366"/>
                  </a:lnTo>
                  <a:lnTo>
                    <a:pt x="0" y="5953"/>
                  </a:lnTo>
                  <a:lnTo>
                    <a:pt x="2223" y="5873"/>
                  </a:lnTo>
                  <a:lnTo>
                    <a:pt x="4762" y="6191"/>
                  </a:lnTo>
                  <a:lnTo>
                    <a:pt x="6032" y="7223"/>
                  </a:lnTo>
                  <a:lnTo>
                    <a:pt x="6509" y="8811"/>
                  </a:lnTo>
                  <a:lnTo>
                    <a:pt x="6588" y="10953"/>
                  </a:lnTo>
                  <a:lnTo>
                    <a:pt x="6588" y="62310"/>
                  </a:lnTo>
                  <a:lnTo>
                    <a:pt x="7382" y="64056"/>
                  </a:lnTo>
                  <a:lnTo>
                    <a:pt x="9445" y="65643"/>
                  </a:lnTo>
                  <a:lnTo>
                    <a:pt x="15795" y="67866"/>
                  </a:lnTo>
                  <a:lnTo>
                    <a:pt x="19129" y="68501"/>
                  </a:lnTo>
                  <a:lnTo>
                    <a:pt x="21907" y="68660"/>
                  </a:lnTo>
                  <a:lnTo>
                    <a:pt x="28257" y="67945"/>
                  </a:lnTo>
                  <a:lnTo>
                    <a:pt x="33417" y="66120"/>
                  </a:lnTo>
                  <a:lnTo>
                    <a:pt x="37624" y="63262"/>
                  </a:lnTo>
                  <a:lnTo>
                    <a:pt x="40878" y="59770"/>
                  </a:lnTo>
                  <a:lnTo>
                    <a:pt x="43338" y="55801"/>
                  </a:lnTo>
                  <a:lnTo>
                    <a:pt x="44925" y="51752"/>
                  </a:lnTo>
                  <a:lnTo>
                    <a:pt x="45799" y="47783"/>
                  </a:lnTo>
                  <a:lnTo>
                    <a:pt x="46117" y="44132"/>
                  </a:lnTo>
                  <a:lnTo>
                    <a:pt x="45641" y="38735"/>
                  </a:lnTo>
                  <a:lnTo>
                    <a:pt x="44132" y="33655"/>
                  </a:lnTo>
                  <a:lnTo>
                    <a:pt x="41750" y="29051"/>
                  </a:lnTo>
                  <a:lnTo>
                    <a:pt x="38338" y="25401"/>
                  </a:lnTo>
                  <a:lnTo>
                    <a:pt x="33893" y="22940"/>
                  </a:lnTo>
                  <a:lnTo>
                    <a:pt x="28495" y="22146"/>
                  </a:lnTo>
                  <a:lnTo>
                    <a:pt x="24924" y="22542"/>
                  </a:lnTo>
                  <a:lnTo>
                    <a:pt x="22916" y="23296"/>
                  </a:lnTo>
                  <a:lnTo>
                    <a:pt x="24765" y="28337"/>
                  </a:lnTo>
                  <a:lnTo>
                    <a:pt x="28813" y="29131"/>
                  </a:lnTo>
                  <a:lnTo>
                    <a:pt x="31988" y="31353"/>
                  </a:lnTo>
                  <a:lnTo>
                    <a:pt x="34449" y="34607"/>
                  </a:lnTo>
                  <a:lnTo>
                    <a:pt x="36116" y="38576"/>
                  </a:lnTo>
                  <a:lnTo>
                    <a:pt x="37068" y="43101"/>
                  </a:lnTo>
                  <a:lnTo>
                    <a:pt x="37386" y="47783"/>
                  </a:lnTo>
                  <a:lnTo>
                    <a:pt x="37227" y="51356"/>
                  </a:lnTo>
                  <a:lnTo>
                    <a:pt x="36512" y="55245"/>
                  </a:lnTo>
                  <a:lnTo>
                    <a:pt x="35163" y="59135"/>
                  </a:lnTo>
                  <a:lnTo>
                    <a:pt x="32782" y="62388"/>
                  </a:lnTo>
                  <a:lnTo>
                    <a:pt x="29289" y="64612"/>
                  </a:lnTo>
                  <a:lnTo>
                    <a:pt x="24368" y="65485"/>
                  </a:lnTo>
                  <a:lnTo>
                    <a:pt x="20797" y="65088"/>
                  </a:lnTo>
                  <a:lnTo>
                    <a:pt x="16828" y="63501"/>
                  </a:lnTo>
                  <a:lnTo>
                    <a:pt x="15399" y="62231"/>
                  </a:lnTo>
                  <a:lnTo>
                    <a:pt x="14923" y="60722"/>
                  </a:lnTo>
                  <a:lnTo>
                    <a:pt x="14923" y="35798"/>
                  </a:lnTo>
                  <a:lnTo>
                    <a:pt x="15557" y="33338"/>
                  </a:lnTo>
                  <a:lnTo>
                    <a:pt x="16907" y="31353"/>
                  </a:lnTo>
                  <a:lnTo>
                    <a:pt x="20876" y="29051"/>
                  </a:lnTo>
                  <a:lnTo>
                    <a:pt x="24765" y="28337"/>
                  </a:lnTo>
                  <a:lnTo>
                    <a:pt x="22916" y="23296"/>
                  </a:lnTo>
                  <a:lnTo>
                    <a:pt x="21749" y="23733"/>
                  </a:lnTo>
                  <a:lnTo>
                    <a:pt x="19129" y="25241"/>
                  </a:lnTo>
                  <a:lnTo>
                    <a:pt x="17144" y="27067"/>
                  </a:lnTo>
                  <a:lnTo>
                    <a:pt x="15795" y="28813"/>
                  </a:lnTo>
                  <a:lnTo>
                    <a:pt x="15081" y="30163"/>
                  </a:lnTo>
                  <a:lnTo>
                    <a:pt x="14923" y="30163"/>
                  </a:lnTo>
                  <a:lnTo>
                    <a:pt x="14923" y="238"/>
                  </a:lnTo>
                  <a:lnTo>
                    <a:pt x="14367" y="0"/>
                  </a:lnTo>
                  <a:close/>
                </a:path>
              </a:pathLst>
            </a:custGeom>
            <a:solidFill>
              <a:srgbClr val="000000"/>
            </a:solidFill>
          </p:spPr>
          <p:txBody>
            <a:bodyPr vert="horz" lIns="91440" tIns="45720" rIns="91440" bIns="45720" anchor="t"/>
            <a:lstStyle/>
            <a:p>
              <a:endParaRPr lang="en-IN"/>
            </a:p>
          </p:txBody>
        </p:sp>
        <p:sp>
          <p:nvSpPr>
            <p:cNvPr id="3584" name="Shape 8324"/>
            <p:cNvSpPr/>
            <p:nvPr/>
          </p:nvSpPr>
          <p:spPr>
            <a:xfrm>
              <a:off x="3386232" y="7668068"/>
              <a:ext cx="45957" cy="68660"/>
            </a:xfrm>
            <a:custGeom>
              <a:avLst/>
              <a:gdLst/>
              <a:ahLst/>
              <a:cxnLst/>
              <a:rect l="0" t="0" r="0" b="0"/>
              <a:pathLst>
                <a:path w="45957" h="68660">
                  <a:moveTo>
                    <a:pt x="38813" y="0"/>
                  </a:moveTo>
                  <a:lnTo>
                    <a:pt x="24287" y="4366"/>
                  </a:lnTo>
                  <a:lnTo>
                    <a:pt x="24287" y="5953"/>
                  </a:lnTo>
                  <a:lnTo>
                    <a:pt x="26668" y="5873"/>
                  </a:lnTo>
                  <a:lnTo>
                    <a:pt x="29209" y="6191"/>
                  </a:lnTo>
                  <a:lnTo>
                    <a:pt x="30479" y="7223"/>
                  </a:lnTo>
                  <a:lnTo>
                    <a:pt x="30956" y="8811"/>
                  </a:lnTo>
                  <a:lnTo>
                    <a:pt x="31034" y="10953"/>
                  </a:lnTo>
                  <a:lnTo>
                    <a:pt x="31034" y="26352"/>
                  </a:lnTo>
                  <a:lnTo>
                    <a:pt x="28653" y="24447"/>
                  </a:lnTo>
                  <a:lnTo>
                    <a:pt x="26193" y="23177"/>
                  </a:lnTo>
                  <a:lnTo>
                    <a:pt x="23493" y="22383"/>
                  </a:lnTo>
                  <a:lnTo>
                    <a:pt x="22678" y="22317"/>
                  </a:lnTo>
                  <a:lnTo>
                    <a:pt x="20794" y="24923"/>
                  </a:lnTo>
                  <a:lnTo>
                    <a:pt x="24287" y="25480"/>
                  </a:lnTo>
                  <a:lnTo>
                    <a:pt x="27383" y="27305"/>
                  </a:lnTo>
                  <a:lnTo>
                    <a:pt x="29764" y="30401"/>
                  </a:lnTo>
                  <a:lnTo>
                    <a:pt x="31034" y="34766"/>
                  </a:lnTo>
                  <a:lnTo>
                    <a:pt x="31034" y="57547"/>
                  </a:lnTo>
                  <a:lnTo>
                    <a:pt x="29923" y="60007"/>
                  </a:lnTo>
                  <a:lnTo>
                    <a:pt x="27859" y="61913"/>
                  </a:lnTo>
                  <a:lnTo>
                    <a:pt x="25161" y="63103"/>
                  </a:lnTo>
                  <a:lnTo>
                    <a:pt x="22225" y="63501"/>
                  </a:lnTo>
                  <a:lnTo>
                    <a:pt x="18891" y="63025"/>
                  </a:lnTo>
                  <a:lnTo>
                    <a:pt x="15795" y="61516"/>
                  </a:lnTo>
                  <a:lnTo>
                    <a:pt x="12937" y="58896"/>
                  </a:lnTo>
                  <a:lnTo>
                    <a:pt x="10636" y="55087"/>
                  </a:lnTo>
                  <a:lnTo>
                    <a:pt x="9127" y="49847"/>
                  </a:lnTo>
                  <a:lnTo>
                    <a:pt x="8572" y="43181"/>
                  </a:lnTo>
                  <a:lnTo>
                    <a:pt x="9127" y="37147"/>
                  </a:lnTo>
                  <a:lnTo>
                    <a:pt x="10556" y="32465"/>
                  </a:lnTo>
                  <a:lnTo>
                    <a:pt x="12620" y="28972"/>
                  </a:lnTo>
                  <a:lnTo>
                    <a:pt x="15159" y="26670"/>
                  </a:lnTo>
                  <a:lnTo>
                    <a:pt x="17937" y="25321"/>
                  </a:lnTo>
                  <a:lnTo>
                    <a:pt x="20794" y="24923"/>
                  </a:lnTo>
                  <a:lnTo>
                    <a:pt x="22678" y="22317"/>
                  </a:lnTo>
                  <a:lnTo>
                    <a:pt x="20557" y="22146"/>
                  </a:lnTo>
                  <a:lnTo>
                    <a:pt x="15159" y="23020"/>
                  </a:lnTo>
                  <a:lnTo>
                    <a:pt x="10238" y="25558"/>
                  </a:lnTo>
                  <a:lnTo>
                    <a:pt x="6111" y="29448"/>
                  </a:lnTo>
                  <a:lnTo>
                    <a:pt x="2856" y="34370"/>
                  </a:lnTo>
                  <a:lnTo>
                    <a:pt x="793" y="40163"/>
                  </a:lnTo>
                  <a:lnTo>
                    <a:pt x="0" y="46513"/>
                  </a:lnTo>
                  <a:lnTo>
                    <a:pt x="634" y="53261"/>
                  </a:lnTo>
                  <a:lnTo>
                    <a:pt x="2301" y="58500"/>
                  </a:lnTo>
                  <a:lnTo>
                    <a:pt x="4682" y="62388"/>
                  </a:lnTo>
                  <a:lnTo>
                    <a:pt x="7618" y="65167"/>
                  </a:lnTo>
                  <a:lnTo>
                    <a:pt x="10636" y="66993"/>
                  </a:lnTo>
                  <a:lnTo>
                    <a:pt x="13572" y="68103"/>
                  </a:lnTo>
                  <a:lnTo>
                    <a:pt x="16112" y="68581"/>
                  </a:lnTo>
                  <a:lnTo>
                    <a:pt x="18017" y="68660"/>
                  </a:lnTo>
                  <a:lnTo>
                    <a:pt x="22859" y="68025"/>
                  </a:lnTo>
                  <a:lnTo>
                    <a:pt x="26511" y="66516"/>
                  </a:lnTo>
                  <a:lnTo>
                    <a:pt x="29130" y="64452"/>
                  </a:lnTo>
                  <a:lnTo>
                    <a:pt x="30797" y="62310"/>
                  </a:lnTo>
                  <a:lnTo>
                    <a:pt x="31034" y="62310"/>
                  </a:lnTo>
                  <a:lnTo>
                    <a:pt x="31034" y="68342"/>
                  </a:lnTo>
                  <a:lnTo>
                    <a:pt x="31431" y="68660"/>
                  </a:lnTo>
                  <a:lnTo>
                    <a:pt x="38813" y="66040"/>
                  </a:lnTo>
                  <a:lnTo>
                    <a:pt x="45957" y="63501"/>
                  </a:lnTo>
                  <a:lnTo>
                    <a:pt x="45957" y="61913"/>
                  </a:lnTo>
                  <a:lnTo>
                    <a:pt x="43179" y="61992"/>
                  </a:lnTo>
                  <a:lnTo>
                    <a:pt x="41353" y="61595"/>
                  </a:lnTo>
                  <a:lnTo>
                    <a:pt x="40242" y="60881"/>
                  </a:lnTo>
                  <a:lnTo>
                    <a:pt x="39607" y="59770"/>
                  </a:lnTo>
                  <a:lnTo>
                    <a:pt x="39368" y="56357"/>
                  </a:lnTo>
                  <a:lnTo>
                    <a:pt x="39368" y="238"/>
                  </a:lnTo>
                  <a:lnTo>
                    <a:pt x="38813" y="0"/>
                  </a:lnTo>
                  <a:close/>
                </a:path>
              </a:pathLst>
            </a:custGeom>
            <a:solidFill>
              <a:srgbClr val="000000"/>
            </a:solidFill>
          </p:spPr>
          <p:txBody>
            <a:bodyPr vert="horz" lIns="91440" tIns="45720" rIns="91440" bIns="45720" anchor="t"/>
            <a:lstStyle/>
            <a:p>
              <a:endParaRPr lang="en-IN"/>
            </a:p>
          </p:txBody>
        </p:sp>
        <p:sp>
          <p:nvSpPr>
            <p:cNvPr id="3585" name="Shape 8325"/>
            <p:cNvSpPr/>
            <p:nvPr/>
          </p:nvSpPr>
          <p:spPr>
            <a:xfrm>
              <a:off x="3335908" y="7690214"/>
              <a:ext cx="43736" cy="46513"/>
            </a:xfrm>
            <a:custGeom>
              <a:avLst/>
              <a:gdLst/>
              <a:ahLst/>
              <a:cxnLst/>
              <a:rect l="0" t="0" r="0" b="0"/>
              <a:pathLst>
                <a:path w="43736" h="46513">
                  <a:moveTo>
                    <a:pt x="21431" y="0"/>
                  </a:moveTo>
                  <a:lnTo>
                    <a:pt x="20637" y="2777"/>
                  </a:lnTo>
                  <a:lnTo>
                    <a:pt x="24844" y="3571"/>
                  </a:lnTo>
                  <a:lnTo>
                    <a:pt x="28337" y="6032"/>
                  </a:lnTo>
                  <a:lnTo>
                    <a:pt x="31115" y="9683"/>
                  </a:lnTo>
                  <a:lnTo>
                    <a:pt x="33179" y="14367"/>
                  </a:lnTo>
                  <a:lnTo>
                    <a:pt x="34369" y="19843"/>
                  </a:lnTo>
                  <a:lnTo>
                    <a:pt x="34767" y="25797"/>
                  </a:lnTo>
                  <a:lnTo>
                    <a:pt x="34211" y="32067"/>
                  </a:lnTo>
                  <a:lnTo>
                    <a:pt x="32862" y="36749"/>
                  </a:lnTo>
                  <a:lnTo>
                    <a:pt x="30877" y="40084"/>
                  </a:lnTo>
                  <a:lnTo>
                    <a:pt x="28337" y="42306"/>
                  </a:lnTo>
                  <a:lnTo>
                    <a:pt x="25718" y="43417"/>
                  </a:lnTo>
                  <a:lnTo>
                    <a:pt x="23098" y="43736"/>
                  </a:lnTo>
                  <a:lnTo>
                    <a:pt x="19050" y="42942"/>
                  </a:lnTo>
                  <a:lnTo>
                    <a:pt x="15875" y="40798"/>
                  </a:lnTo>
                  <a:lnTo>
                    <a:pt x="13414" y="37623"/>
                  </a:lnTo>
                  <a:lnTo>
                    <a:pt x="11588" y="33734"/>
                  </a:lnTo>
                  <a:lnTo>
                    <a:pt x="9445" y="25241"/>
                  </a:lnTo>
                  <a:lnTo>
                    <a:pt x="9128" y="21351"/>
                  </a:lnTo>
                  <a:lnTo>
                    <a:pt x="8969" y="18176"/>
                  </a:lnTo>
                  <a:lnTo>
                    <a:pt x="9207" y="14524"/>
                  </a:lnTo>
                  <a:lnTo>
                    <a:pt x="9843" y="11430"/>
                  </a:lnTo>
                  <a:lnTo>
                    <a:pt x="12382" y="6587"/>
                  </a:lnTo>
                  <a:lnTo>
                    <a:pt x="16193" y="3730"/>
                  </a:lnTo>
                  <a:lnTo>
                    <a:pt x="20637" y="2777"/>
                  </a:lnTo>
                  <a:lnTo>
                    <a:pt x="21431" y="0"/>
                  </a:lnTo>
                  <a:lnTo>
                    <a:pt x="15240" y="793"/>
                  </a:lnTo>
                  <a:lnTo>
                    <a:pt x="10000" y="3255"/>
                  </a:lnTo>
                  <a:lnTo>
                    <a:pt x="5715" y="6905"/>
                  </a:lnTo>
                  <a:lnTo>
                    <a:pt x="2619" y="11588"/>
                  </a:lnTo>
                  <a:lnTo>
                    <a:pt x="636" y="17066"/>
                  </a:lnTo>
                  <a:lnTo>
                    <a:pt x="0" y="22938"/>
                  </a:lnTo>
                  <a:lnTo>
                    <a:pt x="714" y="29288"/>
                  </a:lnTo>
                  <a:lnTo>
                    <a:pt x="2778" y="35005"/>
                  </a:lnTo>
                  <a:lnTo>
                    <a:pt x="6112" y="39687"/>
                  </a:lnTo>
                  <a:lnTo>
                    <a:pt x="10398" y="43338"/>
                  </a:lnTo>
                  <a:lnTo>
                    <a:pt x="15637" y="45641"/>
                  </a:lnTo>
                  <a:lnTo>
                    <a:pt x="21749" y="46513"/>
                  </a:lnTo>
                  <a:lnTo>
                    <a:pt x="28575" y="45481"/>
                  </a:lnTo>
                  <a:lnTo>
                    <a:pt x="34131" y="42544"/>
                  </a:lnTo>
                  <a:lnTo>
                    <a:pt x="38338" y="38417"/>
                  </a:lnTo>
                  <a:lnTo>
                    <a:pt x="41354" y="33417"/>
                  </a:lnTo>
                  <a:lnTo>
                    <a:pt x="43181" y="28098"/>
                  </a:lnTo>
                  <a:lnTo>
                    <a:pt x="43736" y="22938"/>
                  </a:lnTo>
                  <a:lnTo>
                    <a:pt x="43259" y="17780"/>
                  </a:lnTo>
                  <a:lnTo>
                    <a:pt x="42068" y="13255"/>
                  </a:lnTo>
                  <a:lnTo>
                    <a:pt x="40084" y="9366"/>
                  </a:lnTo>
                  <a:lnTo>
                    <a:pt x="37386" y="6032"/>
                  </a:lnTo>
                  <a:lnTo>
                    <a:pt x="34131" y="3412"/>
                  </a:lnTo>
                  <a:lnTo>
                    <a:pt x="30401" y="150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3586" name="Shape 8326"/>
            <p:cNvSpPr/>
            <p:nvPr/>
          </p:nvSpPr>
          <p:spPr>
            <a:xfrm>
              <a:off x="3287410" y="7690214"/>
              <a:ext cx="43656" cy="46513"/>
            </a:xfrm>
            <a:custGeom>
              <a:avLst/>
              <a:gdLst/>
              <a:ahLst/>
              <a:cxnLst/>
              <a:rect l="0" t="0" r="0" b="0"/>
              <a:pathLst>
                <a:path w="43656" h="46513">
                  <a:moveTo>
                    <a:pt x="21352" y="0"/>
                  </a:moveTo>
                  <a:lnTo>
                    <a:pt x="20558" y="2777"/>
                  </a:lnTo>
                  <a:lnTo>
                    <a:pt x="24844" y="3571"/>
                  </a:lnTo>
                  <a:lnTo>
                    <a:pt x="28336" y="6032"/>
                  </a:lnTo>
                  <a:lnTo>
                    <a:pt x="31115" y="9683"/>
                  </a:lnTo>
                  <a:lnTo>
                    <a:pt x="33098" y="14367"/>
                  </a:lnTo>
                  <a:lnTo>
                    <a:pt x="34369" y="19843"/>
                  </a:lnTo>
                  <a:lnTo>
                    <a:pt x="34766" y="25797"/>
                  </a:lnTo>
                  <a:lnTo>
                    <a:pt x="34210" y="32067"/>
                  </a:lnTo>
                  <a:lnTo>
                    <a:pt x="32782" y="36749"/>
                  </a:lnTo>
                  <a:lnTo>
                    <a:pt x="30797" y="40084"/>
                  </a:lnTo>
                  <a:lnTo>
                    <a:pt x="28336" y="42306"/>
                  </a:lnTo>
                  <a:lnTo>
                    <a:pt x="25638" y="43417"/>
                  </a:lnTo>
                  <a:lnTo>
                    <a:pt x="23018" y="43736"/>
                  </a:lnTo>
                  <a:lnTo>
                    <a:pt x="19050" y="42942"/>
                  </a:lnTo>
                  <a:lnTo>
                    <a:pt x="15796" y="40798"/>
                  </a:lnTo>
                  <a:lnTo>
                    <a:pt x="13335" y="37623"/>
                  </a:lnTo>
                  <a:lnTo>
                    <a:pt x="11510" y="33734"/>
                  </a:lnTo>
                  <a:lnTo>
                    <a:pt x="10240" y="29448"/>
                  </a:lnTo>
                  <a:lnTo>
                    <a:pt x="9446" y="25241"/>
                  </a:lnTo>
                  <a:lnTo>
                    <a:pt x="9049" y="21351"/>
                  </a:lnTo>
                  <a:lnTo>
                    <a:pt x="8890" y="18176"/>
                  </a:lnTo>
                  <a:lnTo>
                    <a:pt x="9128" y="14524"/>
                  </a:lnTo>
                  <a:lnTo>
                    <a:pt x="9842" y="11430"/>
                  </a:lnTo>
                  <a:lnTo>
                    <a:pt x="12382" y="6587"/>
                  </a:lnTo>
                  <a:lnTo>
                    <a:pt x="16113" y="3730"/>
                  </a:lnTo>
                  <a:lnTo>
                    <a:pt x="20558" y="2777"/>
                  </a:lnTo>
                  <a:lnTo>
                    <a:pt x="21352" y="0"/>
                  </a:lnTo>
                  <a:lnTo>
                    <a:pt x="15160" y="793"/>
                  </a:lnTo>
                  <a:lnTo>
                    <a:pt x="9922" y="3255"/>
                  </a:lnTo>
                  <a:lnTo>
                    <a:pt x="5715" y="6905"/>
                  </a:lnTo>
                  <a:lnTo>
                    <a:pt x="2540" y="11588"/>
                  </a:lnTo>
                  <a:lnTo>
                    <a:pt x="635" y="17066"/>
                  </a:lnTo>
                  <a:lnTo>
                    <a:pt x="0" y="22938"/>
                  </a:lnTo>
                  <a:lnTo>
                    <a:pt x="715" y="29288"/>
                  </a:lnTo>
                  <a:lnTo>
                    <a:pt x="2778" y="35005"/>
                  </a:lnTo>
                  <a:lnTo>
                    <a:pt x="6032" y="39687"/>
                  </a:lnTo>
                  <a:lnTo>
                    <a:pt x="10397" y="43338"/>
                  </a:lnTo>
                  <a:lnTo>
                    <a:pt x="15636" y="45641"/>
                  </a:lnTo>
                  <a:lnTo>
                    <a:pt x="21669" y="46513"/>
                  </a:lnTo>
                  <a:lnTo>
                    <a:pt x="28496" y="45481"/>
                  </a:lnTo>
                  <a:lnTo>
                    <a:pt x="34052" y="42544"/>
                  </a:lnTo>
                  <a:lnTo>
                    <a:pt x="38258" y="38417"/>
                  </a:lnTo>
                  <a:lnTo>
                    <a:pt x="41275" y="33417"/>
                  </a:lnTo>
                  <a:lnTo>
                    <a:pt x="43101" y="28098"/>
                  </a:lnTo>
                  <a:lnTo>
                    <a:pt x="43656" y="22938"/>
                  </a:lnTo>
                  <a:lnTo>
                    <a:pt x="43180" y="17780"/>
                  </a:lnTo>
                  <a:lnTo>
                    <a:pt x="41990" y="13255"/>
                  </a:lnTo>
                  <a:lnTo>
                    <a:pt x="40085" y="9366"/>
                  </a:lnTo>
                  <a:lnTo>
                    <a:pt x="37385" y="6032"/>
                  </a:lnTo>
                  <a:lnTo>
                    <a:pt x="34131" y="3412"/>
                  </a:lnTo>
                  <a:lnTo>
                    <a:pt x="30321" y="150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3587" name="Shape 8327"/>
            <p:cNvSpPr/>
            <p:nvPr/>
          </p:nvSpPr>
          <p:spPr>
            <a:xfrm>
              <a:off x="3134614" y="7668068"/>
              <a:ext cx="45957" cy="68660"/>
            </a:xfrm>
            <a:custGeom>
              <a:avLst/>
              <a:gdLst/>
              <a:ahLst/>
              <a:cxnLst/>
              <a:rect l="0" t="0" r="0" b="0"/>
              <a:pathLst>
                <a:path w="45957" h="68660">
                  <a:moveTo>
                    <a:pt x="38893" y="0"/>
                  </a:moveTo>
                  <a:lnTo>
                    <a:pt x="24287" y="4366"/>
                  </a:lnTo>
                  <a:lnTo>
                    <a:pt x="24287" y="5953"/>
                  </a:lnTo>
                  <a:lnTo>
                    <a:pt x="26668" y="5873"/>
                  </a:lnTo>
                  <a:lnTo>
                    <a:pt x="29209" y="6191"/>
                  </a:lnTo>
                  <a:lnTo>
                    <a:pt x="30479" y="7223"/>
                  </a:lnTo>
                  <a:lnTo>
                    <a:pt x="30956" y="8811"/>
                  </a:lnTo>
                  <a:lnTo>
                    <a:pt x="31034" y="10953"/>
                  </a:lnTo>
                  <a:lnTo>
                    <a:pt x="31034" y="26352"/>
                  </a:lnTo>
                  <a:lnTo>
                    <a:pt x="28653" y="24447"/>
                  </a:lnTo>
                  <a:lnTo>
                    <a:pt x="26193" y="23177"/>
                  </a:lnTo>
                  <a:lnTo>
                    <a:pt x="23493" y="22383"/>
                  </a:lnTo>
                  <a:lnTo>
                    <a:pt x="22686" y="22318"/>
                  </a:lnTo>
                  <a:lnTo>
                    <a:pt x="20794" y="24923"/>
                  </a:lnTo>
                  <a:lnTo>
                    <a:pt x="24287" y="25480"/>
                  </a:lnTo>
                  <a:lnTo>
                    <a:pt x="27383" y="27305"/>
                  </a:lnTo>
                  <a:lnTo>
                    <a:pt x="29764" y="30401"/>
                  </a:lnTo>
                  <a:lnTo>
                    <a:pt x="31034" y="34766"/>
                  </a:lnTo>
                  <a:lnTo>
                    <a:pt x="31034" y="57547"/>
                  </a:lnTo>
                  <a:lnTo>
                    <a:pt x="29923" y="60007"/>
                  </a:lnTo>
                  <a:lnTo>
                    <a:pt x="27859" y="61913"/>
                  </a:lnTo>
                  <a:lnTo>
                    <a:pt x="25161" y="63103"/>
                  </a:lnTo>
                  <a:lnTo>
                    <a:pt x="22225" y="63501"/>
                  </a:lnTo>
                  <a:lnTo>
                    <a:pt x="18970" y="63025"/>
                  </a:lnTo>
                  <a:lnTo>
                    <a:pt x="15795" y="61516"/>
                  </a:lnTo>
                  <a:lnTo>
                    <a:pt x="13017" y="58896"/>
                  </a:lnTo>
                  <a:lnTo>
                    <a:pt x="10636" y="55087"/>
                  </a:lnTo>
                  <a:lnTo>
                    <a:pt x="9127" y="49847"/>
                  </a:lnTo>
                  <a:lnTo>
                    <a:pt x="8572" y="43181"/>
                  </a:lnTo>
                  <a:lnTo>
                    <a:pt x="9127" y="37147"/>
                  </a:lnTo>
                  <a:lnTo>
                    <a:pt x="10556" y="32465"/>
                  </a:lnTo>
                  <a:lnTo>
                    <a:pt x="12620" y="28972"/>
                  </a:lnTo>
                  <a:lnTo>
                    <a:pt x="15159" y="26670"/>
                  </a:lnTo>
                  <a:lnTo>
                    <a:pt x="18017" y="25321"/>
                  </a:lnTo>
                  <a:lnTo>
                    <a:pt x="20794" y="24923"/>
                  </a:lnTo>
                  <a:lnTo>
                    <a:pt x="22686" y="22318"/>
                  </a:lnTo>
                  <a:lnTo>
                    <a:pt x="20557" y="22146"/>
                  </a:lnTo>
                  <a:lnTo>
                    <a:pt x="15159" y="23020"/>
                  </a:lnTo>
                  <a:lnTo>
                    <a:pt x="10238" y="25558"/>
                  </a:lnTo>
                  <a:lnTo>
                    <a:pt x="6111" y="29448"/>
                  </a:lnTo>
                  <a:lnTo>
                    <a:pt x="2856" y="34370"/>
                  </a:lnTo>
                  <a:lnTo>
                    <a:pt x="793" y="40163"/>
                  </a:lnTo>
                  <a:lnTo>
                    <a:pt x="0" y="46513"/>
                  </a:lnTo>
                  <a:lnTo>
                    <a:pt x="634" y="53261"/>
                  </a:lnTo>
                  <a:lnTo>
                    <a:pt x="2301" y="58500"/>
                  </a:lnTo>
                  <a:lnTo>
                    <a:pt x="4762" y="62388"/>
                  </a:lnTo>
                  <a:lnTo>
                    <a:pt x="7618" y="65167"/>
                  </a:lnTo>
                  <a:lnTo>
                    <a:pt x="10636" y="66993"/>
                  </a:lnTo>
                  <a:lnTo>
                    <a:pt x="13572" y="68103"/>
                  </a:lnTo>
                  <a:lnTo>
                    <a:pt x="16112" y="68581"/>
                  </a:lnTo>
                  <a:lnTo>
                    <a:pt x="18017" y="68660"/>
                  </a:lnTo>
                  <a:lnTo>
                    <a:pt x="22859" y="68025"/>
                  </a:lnTo>
                  <a:lnTo>
                    <a:pt x="26511" y="66516"/>
                  </a:lnTo>
                  <a:lnTo>
                    <a:pt x="29130" y="64452"/>
                  </a:lnTo>
                  <a:lnTo>
                    <a:pt x="30797" y="62310"/>
                  </a:lnTo>
                  <a:lnTo>
                    <a:pt x="31034" y="62310"/>
                  </a:lnTo>
                  <a:lnTo>
                    <a:pt x="31034" y="68342"/>
                  </a:lnTo>
                  <a:lnTo>
                    <a:pt x="31431" y="68660"/>
                  </a:lnTo>
                  <a:lnTo>
                    <a:pt x="38893" y="66040"/>
                  </a:lnTo>
                  <a:lnTo>
                    <a:pt x="45957" y="63501"/>
                  </a:lnTo>
                  <a:lnTo>
                    <a:pt x="45957" y="61913"/>
                  </a:lnTo>
                  <a:lnTo>
                    <a:pt x="43179" y="61992"/>
                  </a:lnTo>
                  <a:lnTo>
                    <a:pt x="41353" y="61595"/>
                  </a:lnTo>
                  <a:lnTo>
                    <a:pt x="40242" y="60881"/>
                  </a:lnTo>
                  <a:lnTo>
                    <a:pt x="39607" y="59770"/>
                  </a:lnTo>
                  <a:lnTo>
                    <a:pt x="39368" y="56357"/>
                  </a:lnTo>
                  <a:lnTo>
                    <a:pt x="39368" y="238"/>
                  </a:lnTo>
                  <a:lnTo>
                    <a:pt x="38893" y="0"/>
                  </a:lnTo>
                  <a:close/>
                </a:path>
              </a:pathLst>
            </a:custGeom>
            <a:solidFill>
              <a:srgbClr val="000000"/>
            </a:solidFill>
          </p:spPr>
          <p:txBody>
            <a:bodyPr vert="horz" lIns="91440" tIns="45720" rIns="91440" bIns="45720" anchor="t"/>
            <a:lstStyle/>
            <a:p>
              <a:endParaRPr lang="en-IN"/>
            </a:p>
          </p:txBody>
        </p:sp>
        <p:sp>
          <p:nvSpPr>
            <p:cNvPr id="3588" name="Shape 8328"/>
            <p:cNvSpPr/>
            <p:nvPr/>
          </p:nvSpPr>
          <p:spPr>
            <a:xfrm>
              <a:off x="3042539" y="7690214"/>
              <a:ext cx="40083" cy="46513"/>
            </a:xfrm>
            <a:custGeom>
              <a:avLst/>
              <a:gdLst/>
              <a:ahLst/>
              <a:cxnLst/>
              <a:rect l="0" t="0" r="0" b="0"/>
              <a:pathLst>
                <a:path w="40083" h="46513">
                  <a:moveTo>
                    <a:pt x="18017" y="0"/>
                  </a:moveTo>
                  <a:lnTo>
                    <a:pt x="12778" y="476"/>
                  </a:lnTo>
                  <a:lnTo>
                    <a:pt x="8651" y="1983"/>
                  </a:lnTo>
                  <a:lnTo>
                    <a:pt x="5634" y="3968"/>
                  </a:lnTo>
                  <a:lnTo>
                    <a:pt x="3492" y="6350"/>
                  </a:lnTo>
                  <a:lnTo>
                    <a:pt x="2222" y="8731"/>
                  </a:lnTo>
                  <a:lnTo>
                    <a:pt x="1825" y="10953"/>
                  </a:lnTo>
                  <a:lnTo>
                    <a:pt x="2142" y="12302"/>
                  </a:lnTo>
                  <a:lnTo>
                    <a:pt x="2856" y="13731"/>
                  </a:lnTo>
                  <a:lnTo>
                    <a:pt x="4126" y="14842"/>
                  </a:lnTo>
                  <a:lnTo>
                    <a:pt x="6111" y="15318"/>
                  </a:lnTo>
                  <a:lnTo>
                    <a:pt x="7937" y="14922"/>
                  </a:lnTo>
                  <a:lnTo>
                    <a:pt x="9366" y="13969"/>
                  </a:lnTo>
                  <a:lnTo>
                    <a:pt x="10238" y="12619"/>
                  </a:lnTo>
                  <a:lnTo>
                    <a:pt x="10556" y="11032"/>
                  </a:lnTo>
                  <a:lnTo>
                    <a:pt x="10318" y="9366"/>
                  </a:lnTo>
                  <a:lnTo>
                    <a:pt x="10080" y="7223"/>
                  </a:lnTo>
                  <a:lnTo>
                    <a:pt x="10714" y="5158"/>
                  </a:lnTo>
                  <a:lnTo>
                    <a:pt x="12381" y="3651"/>
                  </a:lnTo>
                  <a:lnTo>
                    <a:pt x="14683" y="2698"/>
                  </a:lnTo>
                  <a:lnTo>
                    <a:pt x="17143" y="2381"/>
                  </a:lnTo>
                  <a:lnTo>
                    <a:pt x="19605" y="2618"/>
                  </a:lnTo>
                  <a:lnTo>
                    <a:pt x="22066" y="3809"/>
                  </a:lnTo>
                  <a:lnTo>
                    <a:pt x="23969" y="6269"/>
                  </a:lnTo>
                  <a:lnTo>
                    <a:pt x="24763" y="10556"/>
                  </a:lnTo>
                  <a:lnTo>
                    <a:pt x="24763" y="16588"/>
                  </a:lnTo>
                  <a:lnTo>
                    <a:pt x="24019" y="16878"/>
                  </a:lnTo>
                  <a:lnTo>
                    <a:pt x="24763" y="18969"/>
                  </a:lnTo>
                  <a:lnTo>
                    <a:pt x="24763" y="33337"/>
                  </a:lnTo>
                  <a:lnTo>
                    <a:pt x="24606" y="35322"/>
                  </a:lnTo>
                  <a:lnTo>
                    <a:pt x="24208" y="36749"/>
                  </a:lnTo>
                  <a:lnTo>
                    <a:pt x="23176" y="37861"/>
                  </a:lnTo>
                  <a:lnTo>
                    <a:pt x="21351" y="38973"/>
                  </a:lnTo>
                  <a:lnTo>
                    <a:pt x="20318" y="39448"/>
                  </a:lnTo>
                  <a:lnTo>
                    <a:pt x="18731" y="40005"/>
                  </a:lnTo>
                  <a:lnTo>
                    <a:pt x="15238" y="40798"/>
                  </a:lnTo>
                  <a:lnTo>
                    <a:pt x="12700" y="40242"/>
                  </a:lnTo>
                  <a:lnTo>
                    <a:pt x="10636" y="38734"/>
                  </a:lnTo>
                  <a:lnTo>
                    <a:pt x="9206" y="36194"/>
                  </a:lnTo>
                  <a:lnTo>
                    <a:pt x="8651" y="33019"/>
                  </a:lnTo>
                  <a:lnTo>
                    <a:pt x="8651" y="32861"/>
                  </a:lnTo>
                  <a:lnTo>
                    <a:pt x="8888" y="31036"/>
                  </a:lnTo>
                  <a:lnTo>
                    <a:pt x="9525" y="28892"/>
                  </a:lnTo>
                  <a:lnTo>
                    <a:pt x="11112" y="26591"/>
                  </a:lnTo>
                  <a:lnTo>
                    <a:pt x="13968" y="24049"/>
                  </a:lnTo>
                  <a:lnTo>
                    <a:pt x="15953" y="22780"/>
                  </a:lnTo>
                  <a:lnTo>
                    <a:pt x="18413" y="21511"/>
                  </a:lnTo>
                  <a:lnTo>
                    <a:pt x="21351" y="20241"/>
                  </a:lnTo>
                  <a:lnTo>
                    <a:pt x="24763" y="18969"/>
                  </a:lnTo>
                  <a:lnTo>
                    <a:pt x="24019" y="16878"/>
                  </a:lnTo>
                  <a:lnTo>
                    <a:pt x="17223" y="19526"/>
                  </a:lnTo>
                  <a:lnTo>
                    <a:pt x="11112" y="22305"/>
                  </a:lnTo>
                  <a:lnTo>
                    <a:pt x="6270" y="25082"/>
                  </a:lnTo>
                  <a:lnTo>
                    <a:pt x="2777" y="28178"/>
                  </a:lnTo>
                  <a:lnTo>
                    <a:pt x="713" y="31830"/>
                  </a:lnTo>
                  <a:lnTo>
                    <a:pt x="0" y="36194"/>
                  </a:lnTo>
                  <a:lnTo>
                    <a:pt x="872" y="40561"/>
                  </a:lnTo>
                  <a:lnTo>
                    <a:pt x="3253" y="43814"/>
                  </a:lnTo>
                  <a:lnTo>
                    <a:pt x="6587" y="45878"/>
                  </a:lnTo>
                  <a:lnTo>
                    <a:pt x="10476" y="46513"/>
                  </a:lnTo>
                  <a:lnTo>
                    <a:pt x="14525" y="45878"/>
                  </a:lnTo>
                  <a:lnTo>
                    <a:pt x="18334" y="44132"/>
                  </a:lnTo>
                  <a:lnTo>
                    <a:pt x="21827" y="41830"/>
                  </a:lnTo>
                  <a:lnTo>
                    <a:pt x="24843" y="39291"/>
                  </a:lnTo>
                  <a:lnTo>
                    <a:pt x="25400" y="42306"/>
                  </a:lnTo>
                  <a:lnTo>
                    <a:pt x="26351" y="44369"/>
                  </a:lnTo>
                  <a:lnTo>
                    <a:pt x="27542" y="45641"/>
                  </a:lnTo>
                  <a:lnTo>
                    <a:pt x="28892" y="46274"/>
                  </a:lnTo>
                  <a:lnTo>
                    <a:pt x="31273" y="46513"/>
                  </a:lnTo>
                  <a:lnTo>
                    <a:pt x="32701" y="46355"/>
                  </a:lnTo>
                  <a:lnTo>
                    <a:pt x="34686" y="45798"/>
                  </a:lnTo>
                  <a:lnTo>
                    <a:pt x="37147" y="44369"/>
                  </a:lnTo>
                  <a:lnTo>
                    <a:pt x="40083" y="41592"/>
                  </a:lnTo>
                  <a:lnTo>
                    <a:pt x="40083" y="38973"/>
                  </a:lnTo>
                  <a:lnTo>
                    <a:pt x="38257" y="40322"/>
                  </a:lnTo>
                  <a:lnTo>
                    <a:pt x="35638" y="40878"/>
                  </a:lnTo>
                  <a:lnTo>
                    <a:pt x="33972" y="40401"/>
                  </a:lnTo>
                  <a:lnTo>
                    <a:pt x="33098" y="39131"/>
                  </a:lnTo>
                  <a:lnTo>
                    <a:pt x="32781" y="35162"/>
                  </a:lnTo>
                  <a:lnTo>
                    <a:pt x="32781" y="15794"/>
                  </a:lnTo>
                  <a:lnTo>
                    <a:pt x="32225" y="9048"/>
                  </a:lnTo>
                  <a:lnTo>
                    <a:pt x="30956" y="5636"/>
                  </a:lnTo>
                  <a:lnTo>
                    <a:pt x="28416" y="2777"/>
                  </a:lnTo>
                  <a:lnTo>
                    <a:pt x="26589" y="1587"/>
                  </a:lnTo>
                  <a:lnTo>
                    <a:pt x="24208" y="713"/>
                  </a:lnTo>
                  <a:lnTo>
                    <a:pt x="21351" y="158"/>
                  </a:lnTo>
                  <a:lnTo>
                    <a:pt x="18017" y="0"/>
                  </a:lnTo>
                  <a:close/>
                </a:path>
              </a:pathLst>
            </a:custGeom>
            <a:solidFill>
              <a:srgbClr val="000000"/>
            </a:solidFill>
          </p:spPr>
          <p:txBody>
            <a:bodyPr vert="horz" lIns="91440" tIns="45720" rIns="91440" bIns="45720" anchor="t"/>
            <a:lstStyle/>
            <a:p>
              <a:endParaRPr lang="en-IN"/>
            </a:p>
          </p:txBody>
        </p:sp>
        <p:sp>
          <p:nvSpPr>
            <p:cNvPr id="3589" name="Shape 8329"/>
            <p:cNvSpPr/>
            <p:nvPr/>
          </p:nvSpPr>
          <p:spPr>
            <a:xfrm>
              <a:off x="3085003" y="7690214"/>
              <a:ext cx="46435" cy="45561"/>
            </a:xfrm>
            <a:custGeom>
              <a:avLst/>
              <a:gdLst/>
              <a:ahLst/>
              <a:cxnLst/>
              <a:rect l="0" t="0" r="0" b="0"/>
              <a:pathLst>
                <a:path w="46435" h="45561">
                  <a:moveTo>
                    <a:pt x="13652" y="0"/>
                  </a:moveTo>
                  <a:lnTo>
                    <a:pt x="0" y="4444"/>
                  </a:lnTo>
                  <a:lnTo>
                    <a:pt x="0" y="6111"/>
                  </a:lnTo>
                  <a:lnTo>
                    <a:pt x="1111" y="5793"/>
                  </a:lnTo>
                  <a:lnTo>
                    <a:pt x="2857" y="5714"/>
                  </a:lnTo>
                  <a:lnTo>
                    <a:pt x="4127" y="5793"/>
                  </a:lnTo>
                  <a:lnTo>
                    <a:pt x="5238" y="6587"/>
                  </a:lnTo>
                  <a:lnTo>
                    <a:pt x="6032" y="8413"/>
                  </a:lnTo>
                  <a:lnTo>
                    <a:pt x="6350" y="12064"/>
                  </a:lnTo>
                  <a:lnTo>
                    <a:pt x="6350" y="36592"/>
                  </a:lnTo>
                  <a:lnTo>
                    <a:pt x="6111" y="40163"/>
                  </a:lnTo>
                  <a:lnTo>
                    <a:pt x="5080" y="42386"/>
                  </a:lnTo>
                  <a:lnTo>
                    <a:pt x="3175" y="43576"/>
                  </a:lnTo>
                  <a:lnTo>
                    <a:pt x="238" y="44053"/>
                  </a:lnTo>
                  <a:lnTo>
                    <a:pt x="238" y="45561"/>
                  </a:lnTo>
                  <a:lnTo>
                    <a:pt x="21192" y="45561"/>
                  </a:lnTo>
                  <a:lnTo>
                    <a:pt x="21192" y="44053"/>
                  </a:lnTo>
                  <a:lnTo>
                    <a:pt x="18017" y="43576"/>
                  </a:lnTo>
                  <a:lnTo>
                    <a:pt x="16033" y="42623"/>
                  </a:lnTo>
                  <a:lnTo>
                    <a:pt x="15002" y="41036"/>
                  </a:lnTo>
                  <a:lnTo>
                    <a:pt x="14685" y="38893"/>
                  </a:lnTo>
                  <a:lnTo>
                    <a:pt x="14685" y="11032"/>
                  </a:lnTo>
                  <a:lnTo>
                    <a:pt x="17383" y="8651"/>
                  </a:lnTo>
                  <a:lnTo>
                    <a:pt x="19922" y="6905"/>
                  </a:lnTo>
                  <a:lnTo>
                    <a:pt x="22225" y="5793"/>
                  </a:lnTo>
                  <a:lnTo>
                    <a:pt x="24447" y="5397"/>
                  </a:lnTo>
                  <a:lnTo>
                    <a:pt x="28178" y="6032"/>
                  </a:lnTo>
                  <a:lnTo>
                    <a:pt x="30480" y="7937"/>
                  </a:lnTo>
                  <a:lnTo>
                    <a:pt x="31750" y="10953"/>
                  </a:lnTo>
                  <a:lnTo>
                    <a:pt x="32067" y="15001"/>
                  </a:lnTo>
                  <a:lnTo>
                    <a:pt x="32067" y="35718"/>
                  </a:lnTo>
                  <a:lnTo>
                    <a:pt x="31908" y="38893"/>
                  </a:lnTo>
                  <a:lnTo>
                    <a:pt x="31274" y="41116"/>
                  </a:lnTo>
                  <a:lnTo>
                    <a:pt x="30401" y="42544"/>
                  </a:lnTo>
                  <a:lnTo>
                    <a:pt x="29130" y="43417"/>
                  </a:lnTo>
                  <a:lnTo>
                    <a:pt x="25876" y="44053"/>
                  </a:lnTo>
                  <a:lnTo>
                    <a:pt x="25876" y="45561"/>
                  </a:lnTo>
                  <a:lnTo>
                    <a:pt x="46435" y="45561"/>
                  </a:lnTo>
                  <a:lnTo>
                    <a:pt x="46435" y="44053"/>
                  </a:lnTo>
                  <a:lnTo>
                    <a:pt x="43417" y="43497"/>
                  </a:lnTo>
                  <a:lnTo>
                    <a:pt x="41592" y="42386"/>
                  </a:lnTo>
                  <a:lnTo>
                    <a:pt x="40640" y="40481"/>
                  </a:lnTo>
                  <a:lnTo>
                    <a:pt x="40402" y="37543"/>
                  </a:lnTo>
                  <a:lnTo>
                    <a:pt x="40402" y="14842"/>
                  </a:lnTo>
                  <a:lnTo>
                    <a:pt x="39846" y="9444"/>
                  </a:lnTo>
                  <a:lnTo>
                    <a:pt x="38417" y="5556"/>
                  </a:lnTo>
                  <a:lnTo>
                    <a:pt x="36353" y="2857"/>
                  </a:lnTo>
                  <a:lnTo>
                    <a:pt x="33892" y="1111"/>
                  </a:lnTo>
                  <a:lnTo>
                    <a:pt x="31274" y="237"/>
                  </a:lnTo>
                  <a:lnTo>
                    <a:pt x="28813" y="0"/>
                  </a:lnTo>
                  <a:lnTo>
                    <a:pt x="24844" y="555"/>
                  </a:lnTo>
                  <a:lnTo>
                    <a:pt x="21272" y="2301"/>
                  </a:lnTo>
                  <a:lnTo>
                    <a:pt x="17860"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3590" name="Shape 8330"/>
            <p:cNvSpPr/>
            <p:nvPr/>
          </p:nvSpPr>
          <p:spPr>
            <a:xfrm>
              <a:off x="3441001" y="7725853"/>
              <a:ext cx="11032" cy="10953"/>
            </a:xfrm>
            <a:custGeom>
              <a:avLst/>
              <a:gdLst/>
              <a:ahLst/>
              <a:cxnLst/>
              <a:rect l="0" t="0" r="0" b="0"/>
              <a:pathLst>
                <a:path w="11032" h="10953">
                  <a:moveTo>
                    <a:pt x="5476" y="0"/>
                  </a:moveTo>
                  <a:lnTo>
                    <a:pt x="3412" y="477"/>
                  </a:lnTo>
                  <a:lnTo>
                    <a:pt x="1666" y="1667"/>
                  </a:lnTo>
                  <a:lnTo>
                    <a:pt x="475" y="3413"/>
                  </a:lnTo>
                  <a:lnTo>
                    <a:pt x="0" y="5636"/>
                  </a:lnTo>
                  <a:lnTo>
                    <a:pt x="555" y="8017"/>
                  </a:lnTo>
                  <a:lnTo>
                    <a:pt x="1983" y="9685"/>
                  </a:lnTo>
                  <a:lnTo>
                    <a:pt x="3730" y="10636"/>
                  </a:lnTo>
                  <a:lnTo>
                    <a:pt x="5476" y="10953"/>
                  </a:lnTo>
                  <a:lnTo>
                    <a:pt x="7222" y="10636"/>
                  </a:lnTo>
                  <a:lnTo>
                    <a:pt x="8968" y="9685"/>
                  </a:lnTo>
                  <a:lnTo>
                    <a:pt x="10397" y="8017"/>
                  </a:lnTo>
                  <a:lnTo>
                    <a:pt x="11032" y="5636"/>
                  </a:lnTo>
                  <a:lnTo>
                    <a:pt x="10556" y="3413"/>
                  </a:lnTo>
                  <a:lnTo>
                    <a:pt x="9366" y="1667"/>
                  </a:lnTo>
                  <a:lnTo>
                    <a:pt x="7539" y="477"/>
                  </a:lnTo>
                  <a:lnTo>
                    <a:pt x="5476" y="0"/>
                  </a:lnTo>
                  <a:close/>
                </a:path>
              </a:pathLst>
            </a:custGeom>
            <a:solidFill>
              <a:srgbClr val="000000"/>
            </a:solidFill>
          </p:spPr>
          <p:txBody>
            <a:bodyPr vert="horz" lIns="91440" tIns="45720" rIns="91440" bIns="45720" anchor="t"/>
            <a:lstStyle/>
            <a:p>
              <a:endParaRPr lang="en-IN"/>
            </a:p>
          </p:txBody>
        </p:sp>
        <p:sp>
          <p:nvSpPr>
            <p:cNvPr id="3591" name="Shape 8331"/>
            <p:cNvSpPr/>
            <p:nvPr/>
          </p:nvSpPr>
          <p:spPr>
            <a:xfrm>
              <a:off x="4847844" y="7156656"/>
              <a:ext cx="65563" cy="65563"/>
            </a:xfrm>
            <a:custGeom>
              <a:avLst/>
              <a:gdLst/>
              <a:ahLst/>
              <a:cxnLst/>
              <a:rect l="0" t="0" r="0" b="0"/>
              <a:pathLst>
                <a:path w="65563" h="65563">
                  <a:moveTo>
                    <a:pt x="0" y="0"/>
                  </a:moveTo>
                  <a:lnTo>
                    <a:pt x="22858" y="3094"/>
                  </a:lnTo>
                  <a:lnTo>
                    <a:pt x="27621" y="3253"/>
                  </a:lnTo>
                  <a:lnTo>
                    <a:pt x="31589" y="3651"/>
                  </a:lnTo>
                  <a:lnTo>
                    <a:pt x="34925" y="4286"/>
                  </a:lnTo>
                  <a:lnTo>
                    <a:pt x="37782" y="5159"/>
                  </a:lnTo>
                  <a:lnTo>
                    <a:pt x="42147" y="7619"/>
                  </a:lnTo>
                  <a:lnTo>
                    <a:pt x="45720" y="10716"/>
                  </a:lnTo>
                  <a:lnTo>
                    <a:pt x="48338" y="13017"/>
                  </a:lnTo>
                  <a:lnTo>
                    <a:pt x="50402" y="15557"/>
                  </a:lnTo>
                  <a:lnTo>
                    <a:pt x="53181" y="20954"/>
                  </a:lnTo>
                  <a:lnTo>
                    <a:pt x="54530" y="26987"/>
                  </a:lnTo>
                  <a:lnTo>
                    <a:pt x="54927" y="33576"/>
                  </a:lnTo>
                  <a:lnTo>
                    <a:pt x="54688" y="38972"/>
                  </a:lnTo>
                  <a:lnTo>
                    <a:pt x="53895" y="43656"/>
                  </a:lnTo>
                  <a:lnTo>
                    <a:pt x="52625" y="47703"/>
                  </a:lnTo>
                  <a:lnTo>
                    <a:pt x="51037" y="51197"/>
                  </a:lnTo>
                  <a:lnTo>
                    <a:pt x="49052" y="54133"/>
                  </a:lnTo>
                  <a:lnTo>
                    <a:pt x="46909" y="56594"/>
                  </a:lnTo>
                  <a:lnTo>
                    <a:pt x="41988" y="60244"/>
                  </a:lnTo>
                  <a:lnTo>
                    <a:pt x="36750" y="62467"/>
                  </a:lnTo>
                  <a:lnTo>
                    <a:pt x="31750" y="63578"/>
                  </a:lnTo>
                  <a:lnTo>
                    <a:pt x="27463" y="63976"/>
                  </a:lnTo>
                  <a:lnTo>
                    <a:pt x="24446" y="64055"/>
                  </a:lnTo>
                  <a:lnTo>
                    <a:pt x="21590" y="63738"/>
                  </a:lnTo>
                  <a:lnTo>
                    <a:pt x="19683" y="62864"/>
                  </a:lnTo>
                  <a:lnTo>
                    <a:pt x="18652" y="61436"/>
                  </a:lnTo>
                  <a:lnTo>
                    <a:pt x="18334" y="59451"/>
                  </a:lnTo>
                  <a:lnTo>
                    <a:pt x="18334" y="7619"/>
                  </a:lnTo>
                  <a:lnTo>
                    <a:pt x="18415" y="5634"/>
                  </a:lnTo>
                  <a:lnTo>
                    <a:pt x="18889" y="4207"/>
                  </a:lnTo>
                  <a:lnTo>
                    <a:pt x="20240" y="3413"/>
                  </a:lnTo>
                  <a:lnTo>
                    <a:pt x="22858" y="3094"/>
                  </a:lnTo>
                  <a:lnTo>
                    <a:pt x="0" y="0"/>
                  </a:lnTo>
                  <a:lnTo>
                    <a:pt x="0" y="1507"/>
                  </a:lnTo>
                  <a:lnTo>
                    <a:pt x="2618" y="2063"/>
                  </a:lnTo>
                  <a:lnTo>
                    <a:pt x="4682" y="2539"/>
                  </a:lnTo>
                  <a:lnTo>
                    <a:pt x="7461" y="3809"/>
                  </a:lnTo>
                  <a:lnTo>
                    <a:pt x="8333" y="4841"/>
                  </a:lnTo>
                  <a:lnTo>
                    <a:pt x="8809" y="6269"/>
                  </a:lnTo>
                  <a:lnTo>
                    <a:pt x="9127" y="8176"/>
                  </a:lnTo>
                  <a:lnTo>
                    <a:pt x="9207" y="10716"/>
                  </a:lnTo>
                  <a:lnTo>
                    <a:pt x="9207" y="56434"/>
                  </a:lnTo>
                  <a:lnTo>
                    <a:pt x="8809" y="60166"/>
                  </a:lnTo>
                  <a:lnTo>
                    <a:pt x="7461" y="62467"/>
                  </a:lnTo>
                  <a:lnTo>
                    <a:pt x="4682" y="63738"/>
                  </a:lnTo>
                  <a:lnTo>
                    <a:pt x="2618" y="63976"/>
                  </a:lnTo>
                  <a:lnTo>
                    <a:pt x="0" y="64055"/>
                  </a:lnTo>
                  <a:lnTo>
                    <a:pt x="0" y="65563"/>
                  </a:lnTo>
                  <a:lnTo>
                    <a:pt x="27463" y="65563"/>
                  </a:lnTo>
                  <a:lnTo>
                    <a:pt x="32940" y="65326"/>
                  </a:lnTo>
                  <a:lnTo>
                    <a:pt x="37861" y="64769"/>
                  </a:lnTo>
                  <a:lnTo>
                    <a:pt x="42306" y="63817"/>
                  </a:lnTo>
                  <a:lnTo>
                    <a:pt x="46275" y="62467"/>
                  </a:lnTo>
                  <a:lnTo>
                    <a:pt x="52942" y="59054"/>
                  </a:lnTo>
                  <a:lnTo>
                    <a:pt x="57943" y="54688"/>
                  </a:lnTo>
                  <a:lnTo>
                    <a:pt x="61515" y="49688"/>
                  </a:lnTo>
                  <a:lnTo>
                    <a:pt x="63896" y="44369"/>
                  </a:lnTo>
                  <a:lnTo>
                    <a:pt x="65166" y="38893"/>
                  </a:lnTo>
                  <a:lnTo>
                    <a:pt x="65563" y="33576"/>
                  </a:lnTo>
                  <a:lnTo>
                    <a:pt x="64848" y="25558"/>
                  </a:lnTo>
                  <a:lnTo>
                    <a:pt x="62784" y="18653"/>
                  </a:lnTo>
                  <a:lnTo>
                    <a:pt x="59451" y="12938"/>
                  </a:lnTo>
                  <a:lnTo>
                    <a:pt x="54927" y="8176"/>
                  </a:lnTo>
                  <a:lnTo>
                    <a:pt x="49212" y="4603"/>
                  </a:lnTo>
                  <a:lnTo>
                    <a:pt x="42386" y="2063"/>
                  </a:lnTo>
                  <a:lnTo>
                    <a:pt x="34686" y="476"/>
                  </a:lnTo>
                  <a:lnTo>
                    <a:pt x="25955" y="0"/>
                  </a:lnTo>
                  <a:lnTo>
                    <a:pt x="0" y="0"/>
                  </a:lnTo>
                  <a:close/>
                </a:path>
              </a:pathLst>
            </a:custGeom>
            <a:solidFill>
              <a:srgbClr val="000000"/>
            </a:solidFill>
          </p:spPr>
          <p:txBody>
            <a:bodyPr vert="horz" lIns="91440" tIns="45720" rIns="91440" bIns="45720" anchor="t"/>
            <a:lstStyle/>
            <a:p>
              <a:endParaRPr lang="en-IN"/>
            </a:p>
          </p:txBody>
        </p:sp>
        <p:sp>
          <p:nvSpPr>
            <p:cNvPr id="3592" name="Shape 8332"/>
            <p:cNvSpPr/>
            <p:nvPr/>
          </p:nvSpPr>
          <p:spPr>
            <a:xfrm>
              <a:off x="4919519" y="7176499"/>
              <a:ext cx="39608" cy="47228"/>
            </a:xfrm>
            <a:custGeom>
              <a:avLst/>
              <a:gdLst/>
              <a:ahLst/>
              <a:cxnLst/>
              <a:rect l="0" t="0" r="0" b="0"/>
              <a:pathLst>
                <a:path w="39608" h="47228">
                  <a:moveTo>
                    <a:pt x="21352" y="0"/>
                  </a:moveTo>
                  <a:lnTo>
                    <a:pt x="18256" y="3016"/>
                  </a:lnTo>
                  <a:lnTo>
                    <a:pt x="20876" y="3333"/>
                  </a:lnTo>
                  <a:lnTo>
                    <a:pt x="22940" y="4286"/>
                  </a:lnTo>
                  <a:lnTo>
                    <a:pt x="25876" y="7382"/>
                  </a:lnTo>
                  <a:lnTo>
                    <a:pt x="27702" y="11351"/>
                  </a:lnTo>
                  <a:lnTo>
                    <a:pt x="28972" y="15239"/>
                  </a:lnTo>
                  <a:lnTo>
                    <a:pt x="7620" y="15239"/>
                  </a:lnTo>
                  <a:lnTo>
                    <a:pt x="8254" y="12064"/>
                  </a:lnTo>
                  <a:lnTo>
                    <a:pt x="9048" y="9444"/>
                  </a:lnTo>
                  <a:lnTo>
                    <a:pt x="10001" y="7382"/>
                  </a:lnTo>
                  <a:lnTo>
                    <a:pt x="11192" y="5714"/>
                  </a:lnTo>
                  <a:lnTo>
                    <a:pt x="14208" y="3651"/>
                  </a:lnTo>
                  <a:lnTo>
                    <a:pt x="18256" y="3016"/>
                  </a:lnTo>
                  <a:lnTo>
                    <a:pt x="21352" y="0"/>
                  </a:lnTo>
                  <a:lnTo>
                    <a:pt x="17779" y="317"/>
                  </a:lnTo>
                  <a:lnTo>
                    <a:pt x="14128" y="1269"/>
                  </a:lnTo>
                  <a:lnTo>
                    <a:pt x="10557" y="2936"/>
                  </a:lnTo>
                  <a:lnTo>
                    <a:pt x="7223" y="5556"/>
                  </a:lnTo>
                  <a:lnTo>
                    <a:pt x="4364" y="8969"/>
                  </a:lnTo>
                  <a:lnTo>
                    <a:pt x="2063" y="13493"/>
                  </a:lnTo>
                  <a:lnTo>
                    <a:pt x="556" y="19128"/>
                  </a:lnTo>
                  <a:lnTo>
                    <a:pt x="0" y="25876"/>
                  </a:lnTo>
                  <a:lnTo>
                    <a:pt x="317" y="30717"/>
                  </a:lnTo>
                  <a:lnTo>
                    <a:pt x="1349" y="35003"/>
                  </a:lnTo>
                  <a:lnTo>
                    <a:pt x="2937" y="38655"/>
                  </a:lnTo>
                  <a:lnTo>
                    <a:pt x="5160" y="41672"/>
                  </a:lnTo>
                  <a:lnTo>
                    <a:pt x="7778" y="44132"/>
                  </a:lnTo>
                  <a:lnTo>
                    <a:pt x="10953" y="45798"/>
                  </a:lnTo>
                  <a:lnTo>
                    <a:pt x="14446" y="46909"/>
                  </a:lnTo>
                  <a:lnTo>
                    <a:pt x="18256" y="47228"/>
                  </a:lnTo>
                  <a:lnTo>
                    <a:pt x="23574" y="46672"/>
                  </a:lnTo>
                  <a:lnTo>
                    <a:pt x="28019" y="45243"/>
                  </a:lnTo>
                  <a:lnTo>
                    <a:pt x="31671" y="43101"/>
                  </a:lnTo>
                  <a:lnTo>
                    <a:pt x="34687" y="40559"/>
                  </a:lnTo>
                  <a:lnTo>
                    <a:pt x="36910" y="37782"/>
                  </a:lnTo>
                  <a:lnTo>
                    <a:pt x="38417" y="35003"/>
                  </a:lnTo>
                  <a:lnTo>
                    <a:pt x="39291" y="32463"/>
                  </a:lnTo>
                  <a:lnTo>
                    <a:pt x="39608" y="30479"/>
                  </a:lnTo>
                  <a:lnTo>
                    <a:pt x="38100" y="30479"/>
                  </a:lnTo>
                  <a:lnTo>
                    <a:pt x="36353" y="34051"/>
                  </a:lnTo>
                  <a:lnTo>
                    <a:pt x="33337" y="37464"/>
                  </a:lnTo>
                  <a:lnTo>
                    <a:pt x="28892" y="40084"/>
                  </a:lnTo>
                  <a:lnTo>
                    <a:pt x="26034" y="40878"/>
                  </a:lnTo>
                  <a:lnTo>
                    <a:pt x="22859" y="41116"/>
                  </a:lnTo>
                  <a:lnTo>
                    <a:pt x="20478" y="40878"/>
                  </a:lnTo>
                  <a:lnTo>
                    <a:pt x="17860" y="40084"/>
                  </a:lnTo>
                  <a:lnTo>
                    <a:pt x="15240" y="38734"/>
                  </a:lnTo>
                  <a:lnTo>
                    <a:pt x="12779" y="36591"/>
                  </a:lnTo>
                  <a:lnTo>
                    <a:pt x="10477" y="33576"/>
                  </a:lnTo>
                  <a:lnTo>
                    <a:pt x="8493" y="29527"/>
                  </a:lnTo>
                  <a:lnTo>
                    <a:pt x="6984" y="24526"/>
                  </a:lnTo>
                  <a:lnTo>
                    <a:pt x="6112" y="18256"/>
                  </a:lnTo>
                  <a:lnTo>
                    <a:pt x="38100" y="18256"/>
                  </a:lnTo>
                  <a:lnTo>
                    <a:pt x="37782" y="13493"/>
                  </a:lnTo>
                  <a:lnTo>
                    <a:pt x="36751" y="9603"/>
                  </a:lnTo>
                  <a:lnTo>
                    <a:pt x="35242" y="6428"/>
                  </a:lnTo>
                  <a:lnTo>
                    <a:pt x="33178" y="3968"/>
                  </a:lnTo>
                  <a:lnTo>
                    <a:pt x="30638" y="2142"/>
                  </a:lnTo>
                  <a:lnTo>
                    <a:pt x="27781" y="952"/>
                  </a:lnTo>
                  <a:lnTo>
                    <a:pt x="24686" y="238"/>
                  </a:lnTo>
                  <a:lnTo>
                    <a:pt x="21352" y="0"/>
                  </a:lnTo>
                  <a:close/>
                </a:path>
              </a:pathLst>
            </a:custGeom>
            <a:solidFill>
              <a:srgbClr val="000000"/>
            </a:solidFill>
          </p:spPr>
          <p:txBody>
            <a:bodyPr vert="horz" lIns="91440" tIns="45720" rIns="91440" bIns="45720" anchor="t"/>
            <a:lstStyle/>
            <a:p>
              <a:endParaRPr lang="en-IN"/>
            </a:p>
          </p:txBody>
        </p:sp>
        <p:sp>
          <p:nvSpPr>
            <p:cNvPr id="3593" name="Shape 8333"/>
            <p:cNvSpPr/>
            <p:nvPr/>
          </p:nvSpPr>
          <p:spPr>
            <a:xfrm>
              <a:off x="4965239" y="7155146"/>
              <a:ext cx="47228" cy="67072"/>
            </a:xfrm>
            <a:custGeom>
              <a:avLst/>
              <a:gdLst/>
              <a:ahLst/>
              <a:cxnLst/>
              <a:rect l="0" t="0" r="0" b="0"/>
              <a:pathLst>
                <a:path w="47228" h="67072">
                  <a:moveTo>
                    <a:pt x="27384" y="0"/>
                  </a:moveTo>
                  <a:lnTo>
                    <a:pt x="22622" y="397"/>
                  </a:lnTo>
                  <a:lnTo>
                    <a:pt x="18494" y="1667"/>
                  </a:lnTo>
                  <a:lnTo>
                    <a:pt x="15081" y="3651"/>
                  </a:lnTo>
                  <a:lnTo>
                    <a:pt x="12223" y="6271"/>
                  </a:lnTo>
                  <a:lnTo>
                    <a:pt x="9922" y="9605"/>
                  </a:lnTo>
                  <a:lnTo>
                    <a:pt x="8176" y="13493"/>
                  </a:lnTo>
                  <a:lnTo>
                    <a:pt x="6906" y="17938"/>
                  </a:lnTo>
                  <a:lnTo>
                    <a:pt x="6112" y="22860"/>
                  </a:lnTo>
                  <a:lnTo>
                    <a:pt x="0" y="22860"/>
                  </a:lnTo>
                  <a:lnTo>
                    <a:pt x="0" y="25876"/>
                  </a:lnTo>
                  <a:lnTo>
                    <a:pt x="6112" y="25876"/>
                  </a:lnTo>
                  <a:lnTo>
                    <a:pt x="6112" y="57943"/>
                  </a:lnTo>
                  <a:lnTo>
                    <a:pt x="6032" y="60485"/>
                  </a:lnTo>
                  <a:lnTo>
                    <a:pt x="5794" y="62309"/>
                  </a:lnTo>
                  <a:lnTo>
                    <a:pt x="5397" y="63738"/>
                  </a:lnTo>
                  <a:lnTo>
                    <a:pt x="4762" y="64612"/>
                  </a:lnTo>
                  <a:lnTo>
                    <a:pt x="2857" y="65406"/>
                  </a:lnTo>
                  <a:lnTo>
                    <a:pt x="0" y="65563"/>
                  </a:lnTo>
                  <a:lnTo>
                    <a:pt x="0" y="67072"/>
                  </a:lnTo>
                  <a:lnTo>
                    <a:pt x="21352" y="67072"/>
                  </a:lnTo>
                  <a:lnTo>
                    <a:pt x="21352" y="65563"/>
                  </a:lnTo>
                  <a:lnTo>
                    <a:pt x="18812" y="65406"/>
                  </a:lnTo>
                  <a:lnTo>
                    <a:pt x="16986" y="65008"/>
                  </a:lnTo>
                  <a:lnTo>
                    <a:pt x="15557" y="64453"/>
                  </a:lnTo>
                  <a:lnTo>
                    <a:pt x="14684" y="63660"/>
                  </a:lnTo>
                  <a:lnTo>
                    <a:pt x="13891" y="61674"/>
                  </a:lnTo>
                  <a:lnTo>
                    <a:pt x="13732" y="59452"/>
                  </a:lnTo>
                  <a:lnTo>
                    <a:pt x="13732" y="25876"/>
                  </a:lnTo>
                  <a:lnTo>
                    <a:pt x="28972" y="25876"/>
                  </a:lnTo>
                  <a:lnTo>
                    <a:pt x="30718" y="26828"/>
                  </a:lnTo>
                  <a:lnTo>
                    <a:pt x="31591" y="27861"/>
                  </a:lnTo>
                  <a:lnTo>
                    <a:pt x="31908" y="29368"/>
                  </a:lnTo>
                  <a:lnTo>
                    <a:pt x="31988" y="31988"/>
                  </a:lnTo>
                  <a:lnTo>
                    <a:pt x="31988" y="57943"/>
                  </a:lnTo>
                  <a:lnTo>
                    <a:pt x="31908" y="61674"/>
                  </a:lnTo>
                  <a:lnTo>
                    <a:pt x="31194" y="63976"/>
                  </a:lnTo>
                  <a:lnTo>
                    <a:pt x="29448" y="65247"/>
                  </a:lnTo>
                  <a:lnTo>
                    <a:pt x="27861" y="65484"/>
                  </a:lnTo>
                  <a:lnTo>
                    <a:pt x="25876" y="65563"/>
                  </a:lnTo>
                  <a:lnTo>
                    <a:pt x="25876" y="67072"/>
                  </a:lnTo>
                  <a:lnTo>
                    <a:pt x="47228" y="67072"/>
                  </a:lnTo>
                  <a:lnTo>
                    <a:pt x="47228" y="65563"/>
                  </a:lnTo>
                  <a:lnTo>
                    <a:pt x="43497" y="65406"/>
                  </a:lnTo>
                  <a:lnTo>
                    <a:pt x="41116" y="64612"/>
                  </a:lnTo>
                  <a:lnTo>
                    <a:pt x="40402" y="63738"/>
                  </a:lnTo>
                  <a:lnTo>
                    <a:pt x="39926" y="62309"/>
                  </a:lnTo>
                  <a:lnTo>
                    <a:pt x="39687" y="60485"/>
                  </a:lnTo>
                  <a:lnTo>
                    <a:pt x="39608" y="57943"/>
                  </a:lnTo>
                  <a:lnTo>
                    <a:pt x="39608" y="21352"/>
                  </a:lnTo>
                  <a:lnTo>
                    <a:pt x="37306" y="22225"/>
                  </a:lnTo>
                  <a:lnTo>
                    <a:pt x="34846" y="22701"/>
                  </a:lnTo>
                  <a:lnTo>
                    <a:pt x="32147" y="22860"/>
                  </a:lnTo>
                  <a:lnTo>
                    <a:pt x="13732" y="22860"/>
                  </a:lnTo>
                  <a:lnTo>
                    <a:pt x="13732" y="18575"/>
                  </a:lnTo>
                  <a:lnTo>
                    <a:pt x="13891" y="14843"/>
                  </a:lnTo>
                  <a:lnTo>
                    <a:pt x="14367" y="11747"/>
                  </a:lnTo>
                  <a:lnTo>
                    <a:pt x="15239" y="9128"/>
                  </a:lnTo>
                  <a:lnTo>
                    <a:pt x="16668" y="6906"/>
                  </a:lnTo>
                  <a:lnTo>
                    <a:pt x="18653" y="4922"/>
                  </a:lnTo>
                  <a:lnTo>
                    <a:pt x="21193" y="3572"/>
                  </a:lnTo>
                  <a:lnTo>
                    <a:pt x="24368" y="3016"/>
                  </a:lnTo>
                  <a:lnTo>
                    <a:pt x="26828" y="3413"/>
                  </a:lnTo>
                  <a:lnTo>
                    <a:pt x="28654" y="4445"/>
                  </a:lnTo>
                  <a:lnTo>
                    <a:pt x="31036" y="7620"/>
                  </a:lnTo>
                  <a:lnTo>
                    <a:pt x="33178" y="10795"/>
                  </a:lnTo>
                  <a:lnTo>
                    <a:pt x="34607" y="11827"/>
                  </a:lnTo>
                  <a:lnTo>
                    <a:pt x="36592" y="12225"/>
                  </a:lnTo>
                  <a:lnTo>
                    <a:pt x="37703" y="11747"/>
                  </a:lnTo>
                  <a:lnTo>
                    <a:pt x="38656" y="10478"/>
                  </a:lnTo>
                  <a:lnTo>
                    <a:pt x="39370" y="8969"/>
                  </a:lnTo>
                  <a:lnTo>
                    <a:pt x="39608" y="7620"/>
                  </a:lnTo>
                  <a:lnTo>
                    <a:pt x="39370" y="5953"/>
                  </a:lnTo>
                  <a:lnTo>
                    <a:pt x="38576" y="4524"/>
                  </a:lnTo>
                  <a:lnTo>
                    <a:pt x="35798" y="2063"/>
                  </a:lnTo>
                  <a:lnTo>
                    <a:pt x="31908" y="556"/>
                  </a:lnTo>
                  <a:lnTo>
                    <a:pt x="27384" y="0"/>
                  </a:lnTo>
                  <a:close/>
                </a:path>
              </a:pathLst>
            </a:custGeom>
            <a:solidFill>
              <a:srgbClr val="000000"/>
            </a:solidFill>
          </p:spPr>
          <p:txBody>
            <a:bodyPr vert="horz" lIns="91440" tIns="45720" rIns="91440" bIns="45720" anchor="t"/>
            <a:lstStyle/>
            <a:p>
              <a:endParaRPr lang="en-IN"/>
            </a:p>
          </p:txBody>
        </p:sp>
        <p:sp>
          <p:nvSpPr>
            <p:cNvPr id="3594" name="Shape 8334"/>
            <p:cNvSpPr/>
            <p:nvPr/>
          </p:nvSpPr>
          <p:spPr>
            <a:xfrm>
              <a:off x="5020087" y="7176499"/>
              <a:ext cx="38100" cy="47228"/>
            </a:xfrm>
            <a:custGeom>
              <a:avLst/>
              <a:gdLst/>
              <a:ahLst/>
              <a:cxnLst/>
              <a:rect l="0" t="0" r="0" b="0"/>
              <a:pathLst>
                <a:path w="38100" h="47228">
                  <a:moveTo>
                    <a:pt x="21351" y="0"/>
                  </a:moveTo>
                  <a:lnTo>
                    <a:pt x="17382" y="397"/>
                  </a:lnTo>
                  <a:lnTo>
                    <a:pt x="13493" y="1666"/>
                  </a:lnTo>
                  <a:lnTo>
                    <a:pt x="9921" y="3809"/>
                  </a:lnTo>
                  <a:lnTo>
                    <a:pt x="6667" y="6667"/>
                  </a:lnTo>
                  <a:lnTo>
                    <a:pt x="3968" y="10318"/>
                  </a:lnTo>
                  <a:lnTo>
                    <a:pt x="1825" y="14763"/>
                  </a:lnTo>
                  <a:lnTo>
                    <a:pt x="476" y="19922"/>
                  </a:lnTo>
                  <a:lnTo>
                    <a:pt x="0" y="25876"/>
                  </a:lnTo>
                  <a:lnTo>
                    <a:pt x="396" y="31194"/>
                  </a:lnTo>
                  <a:lnTo>
                    <a:pt x="1587" y="35638"/>
                  </a:lnTo>
                  <a:lnTo>
                    <a:pt x="3333" y="39291"/>
                  </a:lnTo>
                  <a:lnTo>
                    <a:pt x="5715" y="42227"/>
                  </a:lnTo>
                  <a:lnTo>
                    <a:pt x="8492" y="44528"/>
                  </a:lnTo>
                  <a:lnTo>
                    <a:pt x="11588" y="46037"/>
                  </a:lnTo>
                  <a:lnTo>
                    <a:pt x="14842" y="46909"/>
                  </a:lnTo>
                  <a:lnTo>
                    <a:pt x="18256" y="47228"/>
                  </a:lnTo>
                  <a:lnTo>
                    <a:pt x="23732" y="46592"/>
                  </a:lnTo>
                  <a:lnTo>
                    <a:pt x="26272" y="45641"/>
                  </a:lnTo>
                  <a:lnTo>
                    <a:pt x="28733" y="44211"/>
                  </a:lnTo>
                  <a:lnTo>
                    <a:pt x="31115" y="42147"/>
                  </a:lnTo>
                  <a:lnTo>
                    <a:pt x="33496" y="39528"/>
                  </a:lnTo>
                  <a:lnTo>
                    <a:pt x="35797" y="36116"/>
                  </a:lnTo>
                  <a:lnTo>
                    <a:pt x="38100" y="31988"/>
                  </a:lnTo>
                  <a:lnTo>
                    <a:pt x="36591" y="30479"/>
                  </a:lnTo>
                  <a:lnTo>
                    <a:pt x="33337" y="34686"/>
                  </a:lnTo>
                  <a:lnTo>
                    <a:pt x="30082" y="38100"/>
                  </a:lnTo>
                  <a:lnTo>
                    <a:pt x="26272" y="40322"/>
                  </a:lnTo>
                  <a:lnTo>
                    <a:pt x="21351" y="41116"/>
                  </a:lnTo>
                  <a:lnTo>
                    <a:pt x="18493" y="40798"/>
                  </a:lnTo>
                  <a:lnTo>
                    <a:pt x="15795" y="39766"/>
                  </a:lnTo>
                  <a:lnTo>
                    <a:pt x="13176" y="38100"/>
                  </a:lnTo>
                  <a:lnTo>
                    <a:pt x="10873" y="35797"/>
                  </a:lnTo>
                  <a:lnTo>
                    <a:pt x="8890" y="32941"/>
                  </a:lnTo>
                  <a:lnTo>
                    <a:pt x="7461" y="29527"/>
                  </a:lnTo>
                  <a:lnTo>
                    <a:pt x="6428" y="25717"/>
                  </a:lnTo>
                  <a:lnTo>
                    <a:pt x="6111" y="21351"/>
                  </a:lnTo>
                  <a:lnTo>
                    <a:pt x="6508" y="16192"/>
                  </a:lnTo>
                  <a:lnTo>
                    <a:pt x="7620" y="12064"/>
                  </a:lnTo>
                  <a:lnTo>
                    <a:pt x="9207" y="8889"/>
                  </a:lnTo>
                  <a:lnTo>
                    <a:pt x="11271" y="6428"/>
                  </a:lnTo>
                  <a:lnTo>
                    <a:pt x="13493" y="4762"/>
                  </a:lnTo>
                  <a:lnTo>
                    <a:pt x="15795" y="3730"/>
                  </a:lnTo>
                  <a:lnTo>
                    <a:pt x="17938" y="3175"/>
                  </a:lnTo>
                  <a:lnTo>
                    <a:pt x="19843" y="3016"/>
                  </a:lnTo>
                  <a:lnTo>
                    <a:pt x="22701" y="3333"/>
                  </a:lnTo>
                  <a:lnTo>
                    <a:pt x="24526" y="4127"/>
                  </a:lnTo>
                  <a:lnTo>
                    <a:pt x="25558" y="5556"/>
                  </a:lnTo>
                  <a:lnTo>
                    <a:pt x="25876" y="7619"/>
                  </a:lnTo>
                  <a:lnTo>
                    <a:pt x="27463" y="10636"/>
                  </a:lnTo>
                  <a:lnTo>
                    <a:pt x="27781" y="11984"/>
                  </a:lnTo>
                  <a:lnTo>
                    <a:pt x="28575" y="13493"/>
                  </a:lnTo>
                  <a:lnTo>
                    <a:pt x="30003" y="14763"/>
                  </a:lnTo>
                  <a:lnTo>
                    <a:pt x="31987" y="15239"/>
                  </a:lnTo>
                  <a:lnTo>
                    <a:pt x="34051" y="14922"/>
                  </a:lnTo>
                  <a:lnTo>
                    <a:pt x="35480" y="14128"/>
                  </a:lnTo>
                  <a:lnTo>
                    <a:pt x="36273" y="12700"/>
                  </a:lnTo>
                  <a:lnTo>
                    <a:pt x="36591" y="10636"/>
                  </a:lnTo>
                  <a:lnTo>
                    <a:pt x="36273" y="9207"/>
                  </a:lnTo>
                  <a:lnTo>
                    <a:pt x="35480" y="7382"/>
                  </a:lnTo>
                  <a:lnTo>
                    <a:pt x="34051" y="5317"/>
                  </a:lnTo>
                  <a:lnTo>
                    <a:pt x="31987" y="3016"/>
                  </a:lnTo>
                  <a:lnTo>
                    <a:pt x="29447" y="1904"/>
                  </a:lnTo>
                  <a:lnTo>
                    <a:pt x="26670" y="952"/>
                  </a:lnTo>
                  <a:lnTo>
                    <a:pt x="23891" y="238"/>
                  </a:lnTo>
                  <a:lnTo>
                    <a:pt x="21351" y="0"/>
                  </a:lnTo>
                  <a:close/>
                </a:path>
              </a:pathLst>
            </a:custGeom>
            <a:solidFill>
              <a:srgbClr val="000000"/>
            </a:solidFill>
          </p:spPr>
          <p:txBody>
            <a:bodyPr vert="horz" lIns="91440" tIns="45720" rIns="91440" bIns="45720" anchor="t"/>
            <a:lstStyle/>
            <a:p>
              <a:endParaRPr lang="en-IN"/>
            </a:p>
          </p:txBody>
        </p:sp>
        <p:sp>
          <p:nvSpPr>
            <p:cNvPr id="3595" name="Shape 8335"/>
            <p:cNvSpPr/>
            <p:nvPr/>
          </p:nvSpPr>
          <p:spPr>
            <a:xfrm>
              <a:off x="5068823" y="7155146"/>
              <a:ext cx="9207" cy="10637"/>
            </a:xfrm>
            <a:custGeom>
              <a:avLst/>
              <a:gdLst/>
              <a:ahLst/>
              <a:cxnLst/>
              <a:rect l="0" t="0" r="0" b="0"/>
              <a:pathLst>
                <a:path w="9207" h="10637">
                  <a:moveTo>
                    <a:pt x="4603" y="0"/>
                  </a:moveTo>
                  <a:lnTo>
                    <a:pt x="2618" y="556"/>
                  </a:lnTo>
                  <a:lnTo>
                    <a:pt x="1190" y="1906"/>
                  </a:lnTo>
                  <a:lnTo>
                    <a:pt x="317" y="3890"/>
                  </a:lnTo>
                  <a:lnTo>
                    <a:pt x="0" y="6112"/>
                  </a:lnTo>
                  <a:lnTo>
                    <a:pt x="79" y="7462"/>
                  </a:lnTo>
                  <a:lnTo>
                    <a:pt x="555" y="8969"/>
                  </a:lnTo>
                  <a:lnTo>
                    <a:pt x="1905" y="10160"/>
                  </a:lnTo>
                  <a:lnTo>
                    <a:pt x="4603" y="10637"/>
                  </a:lnTo>
                  <a:lnTo>
                    <a:pt x="6587" y="10318"/>
                  </a:lnTo>
                  <a:lnTo>
                    <a:pt x="8016" y="9525"/>
                  </a:lnTo>
                  <a:lnTo>
                    <a:pt x="8890" y="8097"/>
                  </a:lnTo>
                  <a:lnTo>
                    <a:pt x="9207" y="6112"/>
                  </a:lnTo>
                  <a:lnTo>
                    <a:pt x="8890" y="3890"/>
                  </a:lnTo>
                  <a:lnTo>
                    <a:pt x="8016" y="1906"/>
                  </a:lnTo>
                  <a:lnTo>
                    <a:pt x="6587" y="556"/>
                  </a:lnTo>
                  <a:lnTo>
                    <a:pt x="4603" y="0"/>
                  </a:lnTo>
                  <a:close/>
                </a:path>
              </a:pathLst>
            </a:custGeom>
            <a:solidFill>
              <a:srgbClr val="000000"/>
            </a:solidFill>
          </p:spPr>
          <p:txBody>
            <a:bodyPr vert="horz" lIns="91440" tIns="45720" rIns="91440" bIns="45720" anchor="t"/>
            <a:lstStyle/>
            <a:p>
              <a:endParaRPr lang="en-IN"/>
            </a:p>
          </p:txBody>
        </p:sp>
        <p:sp>
          <p:nvSpPr>
            <p:cNvPr id="3596" name="Shape 8336"/>
            <p:cNvSpPr/>
            <p:nvPr/>
          </p:nvSpPr>
          <p:spPr>
            <a:xfrm>
              <a:off x="5061204" y="7176499"/>
              <a:ext cx="22859" cy="45719"/>
            </a:xfrm>
            <a:custGeom>
              <a:avLst/>
              <a:gdLst/>
              <a:ahLst/>
              <a:cxnLst/>
              <a:rect l="0" t="0" r="0" b="0"/>
              <a:pathLst>
                <a:path w="22859" h="45719">
                  <a:moveTo>
                    <a:pt x="15239" y="0"/>
                  </a:moveTo>
                  <a:lnTo>
                    <a:pt x="1587" y="4523"/>
                  </a:lnTo>
                  <a:lnTo>
                    <a:pt x="1587" y="7619"/>
                  </a:lnTo>
                  <a:lnTo>
                    <a:pt x="1824" y="6747"/>
                  </a:lnTo>
                  <a:lnTo>
                    <a:pt x="2539" y="6269"/>
                  </a:lnTo>
                  <a:lnTo>
                    <a:pt x="4603" y="6111"/>
                  </a:lnTo>
                  <a:lnTo>
                    <a:pt x="5714" y="6191"/>
                  </a:lnTo>
                  <a:lnTo>
                    <a:pt x="6667" y="6826"/>
                  </a:lnTo>
                  <a:lnTo>
                    <a:pt x="7380" y="8651"/>
                  </a:lnTo>
                  <a:lnTo>
                    <a:pt x="7539" y="10159"/>
                  </a:lnTo>
                  <a:lnTo>
                    <a:pt x="7619" y="12144"/>
                  </a:lnTo>
                  <a:lnTo>
                    <a:pt x="7619" y="36591"/>
                  </a:lnTo>
                  <a:lnTo>
                    <a:pt x="7539" y="39132"/>
                  </a:lnTo>
                  <a:lnTo>
                    <a:pt x="7302" y="40957"/>
                  </a:lnTo>
                  <a:lnTo>
                    <a:pt x="6825" y="42386"/>
                  </a:lnTo>
                  <a:lnTo>
                    <a:pt x="6111" y="43259"/>
                  </a:lnTo>
                  <a:lnTo>
                    <a:pt x="3730" y="44053"/>
                  </a:lnTo>
                  <a:lnTo>
                    <a:pt x="0" y="44211"/>
                  </a:lnTo>
                  <a:lnTo>
                    <a:pt x="0" y="45719"/>
                  </a:lnTo>
                  <a:lnTo>
                    <a:pt x="22859" y="45719"/>
                  </a:lnTo>
                  <a:lnTo>
                    <a:pt x="22859" y="44211"/>
                  </a:lnTo>
                  <a:lnTo>
                    <a:pt x="19128" y="43894"/>
                  </a:lnTo>
                  <a:lnTo>
                    <a:pt x="16827" y="42623"/>
                  </a:lnTo>
                  <a:lnTo>
                    <a:pt x="15557" y="40322"/>
                  </a:lnTo>
                  <a:lnTo>
                    <a:pt x="15239" y="36591"/>
                  </a:lnTo>
                  <a:lnTo>
                    <a:pt x="15239" y="0"/>
                  </a:lnTo>
                  <a:close/>
                </a:path>
              </a:pathLst>
            </a:custGeom>
            <a:solidFill>
              <a:srgbClr val="000000"/>
            </a:solidFill>
          </p:spPr>
          <p:txBody>
            <a:bodyPr vert="horz" lIns="91440" tIns="45720" rIns="91440" bIns="45720" anchor="t"/>
            <a:lstStyle/>
            <a:p>
              <a:endParaRPr lang="en-IN"/>
            </a:p>
          </p:txBody>
        </p:sp>
        <p:sp>
          <p:nvSpPr>
            <p:cNvPr id="3597" name="Shape 8337"/>
            <p:cNvSpPr/>
            <p:nvPr/>
          </p:nvSpPr>
          <p:spPr>
            <a:xfrm>
              <a:off x="5091684" y="7176499"/>
              <a:ext cx="39687" cy="47228"/>
            </a:xfrm>
            <a:custGeom>
              <a:avLst/>
              <a:gdLst/>
              <a:ahLst/>
              <a:cxnLst/>
              <a:rect l="0" t="0" r="0" b="0"/>
              <a:pathLst>
                <a:path w="39687" h="47228">
                  <a:moveTo>
                    <a:pt x="19843" y="0"/>
                  </a:moveTo>
                  <a:lnTo>
                    <a:pt x="16827" y="3016"/>
                  </a:lnTo>
                  <a:lnTo>
                    <a:pt x="19446" y="3333"/>
                  </a:lnTo>
                  <a:lnTo>
                    <a:pt x="21509" y="4286"/>
                  </a:lnTo>
                  <a:lnTo>
                    <a:pt x="24447" y="7382"/>
                  </a:lnTo>
                  <a:lnTo>
                    <a:pt x="26272" y="11351"/>
                  </a:lnTo>
                  <a:lnTo>
                    <a:pt x="27463" y="15239"/>
                  </a:lnTo>
                  <a:lnTo>
                    <a:pt x="6111" y="15239"/>
                  </a:lnTo>
                  <a:lnTo>
                    <a:pt x="6746" y="12064"/>
                  </a:lnTo>
                  <a:lnTo>
                    <a:pt x="7539" y="9444"/>
                  </a:lnTo>
                  <a:lnTo>
                    <a:pt x="8572" y="7382"/>
                  </a:lnTo>
                  <a:lnTo>
                    <a:pt x="9762" y="5714"/>
                  </a:lnTo>
                  <a:lnTo>
                    <a:pt x="12778" y="3651"/>
                  </a:lnTo>
                  <a:lnTo>
                    <a:pt x="16827" y="3016"/>
                  </a:lnTo>
                  <a:lnTo>
                    <a:pt x="19843" y="0"/>
                  </a:lnTo>
                  <a:lnTo>
                    <a:pt x="16351" y="317"/>
                  </a:lnTo>
                  <a:lnTo>
                    <a:pt x="12858" y="1269"/>
                  </a:lnTo>
                  <a:lnTo>
                    <a:pt x="9525" y="2936"/>
                  </a:lnTo>
                  <a:lnTo>
                    <a:pt x="6508" y="5556"/>
                  </a:lnTo>
                  <a:lnTo>
                    <a:pt x="3888" y="8969"/>
                  </a:lnTo>
                  <a:lnTo>
                    <a:pt x="1825" y="13493"/>
                  </a:lnTo>
                  <a:lnTo>
                    <a:pt x="476" y="19128"/>
                  </a:lnTo>
                  <a:lnTo>
                    <a:pt x="0" y="25876"/>
                  </a:lnTo>
                  <a:lnTo>
                    <a:pt x="317" y="30717"/>
                  </a:lnTo>
                  <a:lnTo>
                    <a:pt x="1111" y="35003"/>
                  </a:lnTo>
                  <a:lnTo>
                    <a:pt x="2459" y="38655"/>
                  </a:lnTo>
                  <a:lnTo>
                    <a:pt x="4364" y="41672"/>
                  </a:lnTo>
                  <a:lnTo>
                    <a:pt x="6826" y="44132"/>
                  </a:lnTo>
                  <a:lnTo>
                    <a:pt x="9683" y="45798"/>
                  </a:lnTo>
                  <a:lnTo>
                    <a:pt x="13017" y="46909"/>
                  </a:lnTo>
                  <a:lnTo>
                    <a:pt x="16827" y="47228"/>
                  </a:lnTo>
                  <a:lnTo>
                    <a:pt x="22144" y="46672"/>
                  </a:lnTo>
                  <a:lnTo>
                    <a:pt x="26589" y="45243"/>
                  </a:lnTo>
                  <a:lnTo>
                    <a:pt x="30321" y="43101"/>
                  </a:lnTo>
                  <a:lnTo>
                    <a:pt x="33416" y="40559"/>
                  </a:lnTo>
                  <a:lnTo>
                    <a:pt x="35797" y="37782"/>
                  </a:lnTo>
                  <a:lnTo>
                    <a:pt x="37623" y="35003"/>
                  </a:lnTo>
                  <a:lnTo>
                    <a:pt x="38893" y="32463"/>
                  </a:lnTo>
                  <a:lnTo>
                    <a:pt x="39687" y="30479"/>
                  </a:lnTo>
                  <a:lnTo>
                    <a:pt x="38100" y="30479"/>
                  </a:lnTo>
                  <a:lnTo>
                    <a:pt x="35480" y="34051"/>
                  </a:lnTo>
                  <a:lnTo>
                    <a:pt x="31987" y="37464"/>
                  </a:lnTo>
                  <a:lnTo>
                    <a:pt x="27383" y="40084"/>
                  </a:lnTo>
                  <a:lnTo>
                    <a:pt x="24606" y="40878"/>
                  </a:lnTo>
                  <a:lnTo>
                    <a:pt x="21351" y="41116"/>
                  </a:lnTo>
                  <a:lnTo>
                    <a:pt x="18969" y="40878"/>
                  </a:lnTo>
                  <a:lnTo>
                    <a:pt x="16351" y="40084"/>
                  </a:lnTo>
                  <a:lnTo>
                    <a:pt x="13731" y="38734"/>
                  </a:lnTo>
                  <a:lnTo>
                    <a:pt x="11271" y="36591"/>
                  </a:lnTo>
                  <a:lnTo>
                    <a:pt x="8968" y="33576"/>
                  </a:lnTo>
                  <a:lnTo>
                    <a:pt x="6984" y="29527"/>
                  </a:lnTo>
                  <a:lnTo>
                    <a:pt x="5476" y="24526"/>
                  </a:lnTo>
                  <a:lnTo>
                    <a:pt x="4603" y="18256"/>
                  </a:lnTo>
                  <a:lnTo>
                    <a:pt x="36591" y="18256"/>
                  </a:lnTo>
                  <a:lnTo>
                    <a:pt x="36273" y="13493"/>
                  </a:lnTo>
                  <a:lnTo>
                    <a:pt x="35242" y="9603"/>
                  </a:lnTo>
                  <a:lnTo>
                    <a:pt x="33733" y="6428"/>
                  </a:lnTo>
                  <a:lnTo>
                    <a:pt x="31669" y="3968"/>
                  </a:lnTo>
                  <a:lnTo>
                    <a:pt x="29130" y="2142"/>
                  </a:lnTo>
                  <a:lnTo>
                    <a:pt x="26272" y="952"/>
                  </a:lnTo>
                  <a:lnTo>
                    <a:pt x="23177" y="238"/>
                  </a:lnTo>
                  <a:lnTo>
                    <a:pt x="19843" y="0"/>
                  </a:lnTo>
                  <a:close/>
                </a:path>
              </a:pathLst>
            </a:custGeom>
            <a:solidFill>
              <a:srgbClr val="000000"/>
            </a:solidFill>
          </p:spPr>
          <p:txBody>
            <a:bodyPr vert="horz" lIns="91440" tIns="45720" rIns="91440" bIns="45720" anchor="t"/>
            <a:lstStyle/>
            <a:p>
              <a:endParaRPr lang="en-IN"/>
            </a:p>
          </p:txBody>
        </p:sp>
        <p:sp>
          <p:nvSpPr>
            <p:cNvPr id="3598" name="Shape 8338"/>
            <p:cNvSpPr/>
            <p:nvPr/>
          </p:nvSpPr>
          <p:spPr>
            <a:xfrm>
              <a:off x="5132878" y="7176499"/>
              <a:ext cx="45720" cy="45719"/>
            </a:xfrm>
            <a:custGeom>
              <a:avLst/>
              <a:gdLst/>
              <a:ahLst/>
              <a:cxnLst/>
              <a:rect l="0" t="0" r="0" b="0"/>
              <a:pathLst>
                <a:path w="45720" h="45719">
                  <a:moveTo>
                    <a:pt x="13732" y="0"/>
                  </a:moveTo>
                  <a:lnTo>
                    <a:pt x="10318" y="1984"/>
                  </a:lnTo>
                  <a:lnTo>
                    <a:pt x="6826" y="3413"/>
                  </a:lnTo>
                  <a:lnTo>
                    <a:pt x="3413" y="4207"/>
                  </a:lnTo>
                  <a:lnTo>
                    <a:pt x="0" y="4523"/>
                  </a:lnTo>
                  <a:lnTo>
                    <a:pt x="0" y="7619"/>
                  </a:lnTo>
                  <a:lnTo>
                    <a:pt x="873" y="6747"/>
                  </a:lnTo>
                  <a:lnTo>
                    <a:pt x="1508" y="6269"/>
                  </a:lnTo>
                  <a:lnTo>
                    <a:pt x="2144" y="6111"/>
                  </a:lnTo>
                  <a:lnTo>
                    <a:pt x="3016" y="6111"/>
                  </a:lnTo>
                  <a:lnTo>
                    <a:pt x="4127" y="6191"/>
                  </a:lnTo>
                  <a:lnTo>
                    <a:pt x="5160" y="6826"/>
                  </a:lnTo>
                  <a:lnTo>
                    <a:pt x="5874" y="8651"/>
                  </a:lnTo>
                  <a:lnTo>
                    <a:pt x="6032" y="10159"/>
                  </a:lnTo>
                  <a:lnTo>
                    <a:pt x="6112" y="12144"/>
                  </a:lnTo>
                  <a:lnTo>
                    <a:pt x="6112" y="38100"/>
                  </a:lnTo>
                  <a:lnTo>
                    <a:pt x="5794" y="40957"/>
                  </a:lnTo>
                  <a:lnTo>
                    <a:pt x="4762" y="42862"/>
                  </a:lnTo>
                  <a:lnTo>
                    <a:pt x="2857" y="43894"/>
                  </a:lnTo>
                  <a:lnTo>
                    <a:pt x="0" y="44211"/>
                  </a:lnTo>
                  <a:lnTo>
                    <a:pt x="0" y="45719"/>
                  </a:lnTo>
                  <a:lnTo>
                    <a:pt x="21352" y="45719"/>
                  </a:lnTo>
                  <a:lnTo>
                    <a:pt x="21352" y="44211"/>
                  </a:lnTo>
                  <a:lnTo>
                    <a:pt x="17621" y="43894"/>
                  </a:lnTo>
                  <a:lnTo>
                    <a:pt x="15240" y="43021"/>
                  </a:lnTo>
                  <a:lnTo>
                    <a:pt x="14050" y="41592"/>
                  </a:lnTo>
                  <a:lnTo>
                    <a:pt x="13732" y="39607"/>
                  </a:lnTo>
                  <a:lnTo>
                    <a:pt x="13732" y="12144"/>
                  </a:lnTo>
                  <a:lnTo>
                    <a:pt x="16907" y="9286"/>
                  </a:lnTo>
                  <a:lnTo>
                    <a:pt x="19606" y="7461"/>
                  </a:lnTo>
                  <a:lnTo>
                    <a:pt x="22066" y="6428"/>
                  </a:lnTo>
                  <a:lnTo>
                    <a:pt x="24369" y="6111"/>
                  </a:lnTo>
                  <a:lnTo>
                    <a:pt x="28099" y="6667"/>
                  </a:lnTo>
                  <a:lnTo>
                    <a:pt x="30480" y="8413"/>
                  </a:lnTo>
                  <a:lnTo>
                    <a:pt x="31671" y="11271"/>
                  </a:lnTo>
                  <a:lnTo>
                    <a:pt x="31988" y="15239"/>
                  </a:lnTo>
                  <a:lnTo>
                    <a:pt x="31988" y="36591"/>
                  </a:lnTo>
                  <a:lnTo>
                    <a:pt x="31908" y="39132"/>
                  </a:lnTo>
                  <a:lnTo>
                    <a:pt x="31671" y="40957"/>
                  </a:lnTo>
                  <a:lnTo>
                    <a:pt x="31274" y="42386"/>
                  </a:lnTo>
                  <a:lnTo>
                    <a:pt x="30638" y="43259"/>
                  </a:lnTo>
                  <a:lnTo>
                    <a:pt x="28813" y="44053"/>
                  </a:lnTo>
                  <a:lnTo>
                    <a:pt x="25876" y="44211"/>
                  </a:lnTo>
                  <a:lnTo>
                    <a:pt x="25876" y="45719"/>
                  </a:lnTo>
                  <a:lnTo>
                    <a:pt x="45720" y="45719"/>
                  </a:lnTo>
                  <a:lnTo>
                    <a:pt x="45720" y="44211"/>
                  </a:lnTo>
                  <a:lnTo>
                    <a:pt x="42862" y="43894"/>
                  </a:lnTo>
                  <a:lnTo>
                    <a:pt x="40957" y="42862"/>
                  </a:lnTo>
                  <a:lnTo>
                    <a:pt x="39926" y="40957"/>
                  </a:lnTo>
                  <a:lnTo>
                    <a:pt x="39608" y="38100"/>
                  </a:lnTo>
                  <a:lnTo>
                    <a:pt x="39608" y="15239"/>
                  </a:lnTo>
                  <a:lnTo>
                    <a:pt x="39370" y="11112"/>
                  </a:lnTo>
                  <a:lnTo>
                    <a:pt x="38576" y="7698"/>
                  </a:lnTo>
                  <a:lnTo>
                    <a:pt x="37465" y="5079"/>
                  </a:lnTo>
                  <a:lnTo>
                    <a:pt x="35957" y="3016"/>
                  </a:lnTo>
                  <a:lnTo>
                    <a:pt x="34290" y="1587"/>
                  </a:lnTo>
                  <a:lnTo>
                    <a:pt x="32543" y="634"/>
                  </a:lnTo>
                  <a:lnTo>
                    <a:pt x="28972" y="0"/>
                  </a:lnTo>
                  <a:lnTo>
                    <a:pt x="24686" y="793"/>
                  </a:lnTo>
                  <a:lnTo>
                    <a:pt x="20796" y="2857"/>
                  </a:lnTo>
                  <a:lnTo>
                    <a:pt x="17145" y="5794"/>
                  </a:lnTo>
                  <a:lnTo>
                    <a:pt x="13732" y="9128"/>
                  </a:lnTo>
                  <a:lnTo>
                    <a:pt x="13732" y="0"/>
                  </a:lnTo>
                  <a:close/>
                </a:path>
              </a:pathLst>
            </a:custGeom>
            <a:solidFill>
              <a:srgbClr val="000000"/>
            </a:solidFill>
          </p:spPr>
          <p:txBody>
            <a:bodyPr vert="horz" lIns="91440" tIns="45720" rIns="91440" bIns="45720" anchor="t"/>
            <a:lstStyle/>
            <a:p>
              <a:endParaRPr lang="en-IN"/>
            </a:p>
          </p:txBody>
        </p:sp>
        <p:sp>
          <p:nvSpPr>
            <p:cNvPr id="3599" name="Shape 8339"/>
            <p:cNvSpPr/>
            <p:nvPr/>
          </p:nvSpPr>
          <p:spPr>
            <a:xfrm>
              <a:off x="5184711" y="7176499"/>
              <a:ext cx="38100" cy="47228"/>
            </a:xfrm>
            <a:custGeom>
              <a:avLst/>
              <a:gdLst/>
              <a:ahLst/>
              <a:cxnLst/>
              <a:rect l="0" t="0" r="0" b="0"/>
              <a:pathLst>
                <a:path w="38100" h="47228">
                  <a:moveTo>
                    <a:pt x="21272" y="0"/>
                  </a:moveTo>
                  <a:lnTo>
                    <a:pt x="17303" y="397"/>
                  </a:lnTo>
                  <a:lnTo>
                    <a:pt x="13493" y="1666"/>
                  </a:lnTo>
                  <a:lnTo>
                    <a:pt x="9842" y="3809"/>
                  </a:lnTo>
                  <a:lnTo>
                    <a:pt x="6667" y="6667"/>
                  </a:lnTo>
                  <a:lnTo>
                    <a:pt x="3888" y="10318"/>
                  </a:lnTo>
                  <a:lnTo>
                    <a:pt x="1825" y="14763"/>
                  </a:lnTo>
                  <a:lnTo>
                    <a:pt x="476" y="19922"/>
                  </a:lnTo>
                  <a:lnTo>
                    <a:pt x="0" y="25876"/>
                  </a:lnTo>
                  <a:lnTo>
                    <a:pt x="476" y="31194"/>
                  </a:lnTo>
                  <a:lnTo>
                    <a:pt x="1746" y="35638"/>
                  </a:lnTo>
                  <a:lnTo>
                    <a:pt x="3730" y="39291"/>
                  </a:lnTo>
                  <a:lnTo>
                    <a:pt x="6270" y="42227"/>
                  </a:lnTo>
                  <a:lnTo>
                    <a:pt x="9127" y="44528"/>
                  </a:lnTo>
                  <a:lnTo>
                    <a:pt x="12224" y="46037"/>
                  </a:lnTo>
                  <a:lnTo>
                    <a:pt x="15318" y="46909"/>
                  </a:lnTo>
                  <a:lnTo>
                    <a:pt x="18256" y="47228"/>
                  </a:lnTo>
                  <a:lnTo>
                    <a:pt x="23891" y="46592"/>
                  </a:lnTo>
                  <a:lnTo>
                    <a:pt x="26670" y="45641"/>
                  </a:lnTo>
                  <a:lnTo>
                    <a:pt x="29288" y="44211"/>
                  </a:lnTo>
                  <a:lnTo>
                    <a:pt x="31829" y="42147"/>
                  </a:lnTo>
                  <a:lnTo>
                    <a:pt x="34131" y="39528"/>
                  </a:lnTo>
                  <a:lnTo>
                    <a:pt x="36273" y="36116"/>
                  </a:lnTo>
                  <a:lnTo>
                    <a:pt x="38100" y="31988"/>
                  </a:lnTo>
                  <a:lnTo>
                    <a:pt x="36512" y="30479"/>
                  </a:lnTo>
                  <a:lnTo>
                    <a:pt x="34210" y="34686"/>
                  </a:lnTo>
                  <a:lnTo>
                    <a:pt x="31432" y="38100"/>
                  </a:lnTo>
                  <a:lnTo>
                    <a:pt x="27781" y="40322"/>
                  </a:lnTo>
                  <a:lnTo>
                    <a:pt x="22860" y="41116"/>
                  </a:lnTo>
                  <a:lnTo>
                    <a:pt x="19526" y="40798"/>
                  </a:lnTo>
                  <a:lnTo>
                    <a:pt x="16588" y="39766"/>
                  </a:lnTo>
                  <a:lnTo>
                    <a:pt x="13970" y="38100"/>
                  </a:lnTo>
                  <a:lnTo>
                    <a:pt x="11826" y="35797"/>
                  </a:lnTo>
                  <a:lnTo>
                    <a:pt x="10001" y="32941"/>
                  </a:lnTo>
                  <a:lnTo>
                    <a:pt x="8731" y="29527"/>
                  </a:lnTo>
                  <a:lnTo>
                    <a:pt x="7857" y="25717"/>
                  </a:lnTo>
                  <a:lnTo>
                    <a:pt x="7620" y="21351"/>
                  </a:lnTo>
                  <a:lnTo>
                    <a:pt x="8016" y="16192"/>
                  </a:lnTo>
                  <a:lnTo>
                    <a:pt x="9127" y="12064"/>
                  </a:lnTo>
                  <a:lnTo>
                    <a:pt x="10636" y="8889"/>
                  </a:lnTo>
                  <a:lnTo>
                    <a:pt x="12541" y="6428"/>
                  </a:lnTo>
                  <a:lnTo>
                    <a:pt x="14605" y="4762"/>
                  </a:lnTo>
                  <a:lnTo>
                    <a:pt x="16588" y="3730"/>
                  </a:lnTo>
                  <a:lnTo>
                    <a:pt x="18415" y="3175"/>
                  </a:lnTo>
                  <a:lnTo>
                    <a:pt x="19763" y="3016"/>
                  </a:lnTo>
                  <a:lnTo>
                    <a:pt x="21749" y="3094"/>
                  </a:lnTo>
                  <a:lnTo>
                    <a:pt x="23336" y="3333"/>
                  </a:lnTo>
                  <a:lnTo>
                    <a:pt x="25320" y="4127"/>
                  </a:lnTo>
                  <a:lnTo>
                    <a:pt x="26431" y="5556"/>
                  </a:lnTo>
                  <a:lnTo>
                    <a:pt x="27383" y="7619"/>
                  </a:lnTo>
                  <a:lnTo>
                    <a:pt x="27383" y="10636"/>
                  </a:lnTo>
                  <a:lnTo>
                    <a:pt x="27701" y="11984"/>
                  </a:lnTo>
                  <a:lnTo>
                    <a:pt x="28495" y="13493"/>
                  </a:lnTo>
                  <a:lnTo>
                    <a:pt x="29923" y="14763"/>
                  </a:lnTo>
                  <a:lnTo>
                    <a:pt x="31987" y="15239"/>
                  </a:lnTo>
                  <a:lnTo>
                    <a:pt x="33972" y="14922"/>
                  </a:lnTo>
                  <a:lnTo>
                    <a:pt x="35401" y="14128"/>
                  </a:lnTo>
                  <a:lnTo>
                    <a:pt x="36195" y="12700"/>
                  </a:lnTo>
                  <a:lnTo>
                    <a:pt x="36512" y="10636"/>
                  </a:lnTo>
                  <a:lnTo>
                    <a:pt x="36195" y="9207"/>
                  </a:lnTo>
                  <a:lnTo>
                    <a:pt x="35401" y="7382"/>
                  </a:lnTo>
                  <a:lnTo>
                    <a:pt x="33972" y="5317"/>
                  </a:lnTo>
                  <a:lnTo>
                    <a:pt x="31987" y="3016"/>
                  </a:lnTo>
                  <a:lnTo>
                    <a:pt x="30321" y="1904"/>
                  </a:lnTo>
                  <a:lnTo>
                    <a:pt x="27781" y="952"/>
                  </a:lnTo>
                  <a:lnTo>
                    <a:pt x="24685" y="238"/>
                  </a:lnTo>
                  <a:lnTo>
                    <a:pt x="21272" y="0"/>
                  </a:lnTo>
                  <a:close/>
                </a:path>
              </a:pathLst>
            </a:custGeom>
            <a:solidFill>
              <a:srgbClr val="000000"/>
            </a:solidFill>
          </p:spPr>
          <p:txBody>
            <a:bodyPr vert="horz" lIns="91440" tIns="45720" rIns="91440" bIns="45720" anchor="t"/>
            <a:lstStyle/>
            <a:p>
              <a:endParaRPr lang="en-IN"/>
            </a:p>
          </p:txBody>
        </p:sp>
        <p:sp>
          <p:nvSpPr>
            <p:cNvPr id="3600" name="Shape 8340"/>
            <p:cNvSpPr/>
            <p:nvPr/>
          </p:nvSpPr>
          <p:spPr>
            <a:xfrm>
              <a:off x="5225827" y="7178006"/>
              <a:ext cx="45720" cy="65564"/>
            </a:xfrm>
            <a:custGeom>
              <a:avLst/>
              <a:gdLst/>
              <a:ahLst/>
              <a:cxnLst/>
              <a:rect l="0" t="0" r="0" b="0"/>
              <a:pathLst>
                <a:path w="45720" h="65564">
                  <a:moveTo>
                    <a:pt x="0" y="0"/>
                  </a:moveTo>
                  <a:lnTo>
                    <a:pt x="0" y="1508"/>
                  </a:lnTo>
                  <a:lnTo>
                    <a:pt x="1111" y="1746"/>
                  </a:lnTo>
                  <a:lnTo>
                    <a:pt x="2301" y="2461"/>
                  </a:lnTo>
                  <a:lnTo>
                    <a:pt x="4603" y="4603"/>
                  </a:lnTo>
                  <a:lnTo>
                    <a:pt x="15239" y="28972"/>
                  </a:lnTo>
                  <a:lnTo>
                    <a:pt x="16033" y="30401"/>
                  </a:lnTo>
                  <a:lnTo>
                    <a:pt x="17064" y="32147"/>
                  </a:lnTo>
                  <a:lnTo>
                    <a:pt x="19605" y="36353"/>
                  </a:lnTo>
                  <a:lnTo>
                    <a:pt x="21907" y="40322"/>
                  </a:lnTo>
                  <a:lnTo>
                    <a:pt x="22621" y="41752"/>
                  </a:lnTo>
                  <a:lnTo>
                    <a:pt x="22859" y="42703"/>
                  </a:lnTo>
                  <a:lnTo>
                    <a:pt x="22621" y="43814"/>
                  </a:lnTo>
                  <a:lnTo>
                    <a:pt x="22066" y="45721"/>
                  </a:lnTo>
                  <a:lnTo>
                    <a:pt x="21192" y="48181"/>
                  </a:lnTo>
                  <a:lnTo>
                    <a:pt x="20002" y="50880"/>
                  </a:lnTo>
                  <a:lnTo>
                    <a:pt x="18573" y="53500"/>
                  </a:lnTo>
                  <a:lnTo>
                    <a:pt x="17064" y="55801"/>
                  </a:lnTo>
                  <a:lnTo>
                    <a:pt x="15398" y="57388"/>
                  </a:lnTo>
                  <a:lnTo>
                    <a:pt x="13731" y="57943"/>
                  </a:lnTo>
                  <a:lnTo>
                    <a:pt x="12302" y="57706"/>
                  </a:lnTo>
                  <a:lnTo>
                    <a:pt x="10477" y="57150"/>
                  </a:lnTo>
                  <a:lnTo>
                    <a:pt x="8333" y="56594"/>
                  </a:lnTo>
                  <a:lnTo>
                    <a:pt x="6111" y="56356"/>
                  </a:lnTo>
                  <a:lnTo>
                    <a:pt x="3412" y="56833"/>
                  </a:lnTo>
                  <a:lnTo>
                    <a:pt x="2063" y="58102"/>
                  </a:lnTo>
                  <a:lnTo>
                    <a:pt x="1587" y="59611"/>
                  </a:lnTo>
                  <a:lnTo>
                    <a:pt x="1507" y="60960"/>
                  </a:lnTo>
                  <a:lnTo>
                    <a:pt x="1825" y="62309"/>
                  </a:lnTo>
                  <a:lnTo>
                    <a:pt x="3016" y="63818"/>
                  </a:lnTo>
                  <a:lnTo>
                    <a:pt x="5397" y="65087"/>
                  </a:lnTo>
                  <a:lnTo>
                    <a:pt x="9127" y="65564"/>
                  </a:lnTo>
                  <a:lnTo>
                    <a:pt x="11350" y="65246"/>
                  </a:lnTo>
                  <a:lnTo>
                    <a:pt x="13493" y="64452"/>
                  </a:lnTo>
                  <a:lnTo>
                    <a:pt x="15557" y="63025"/>
                  </a:lnTo>
                  <a:lnTo>
                    <a:pt x="17541" y="60960"/>
                  </a:lnTo>
                  <a:lnTo>
                    <a:pt x="19526" y="58421"/>
                  </a:lnTo>
                  <a:lnTo>
                    <a:pt x="21589" y="55246"/>
                  </a:lnTo>
                  <a:lnTo>
                    <a:pt x="23653" y="51514"/>
                  </a:lnTo>
                  <a:lnTo>
                    <a:pt x="25876" y="47228"/>
                  </a:lnTo>
                  <a:lnTo>
                    <a:pt x="41116" y="6112"/>
                  </a:lnTo>
                  <a:lnTo>
                    <a:pt x="42306" y="4048"/>
                  </a:lnTo>
                  <a:lnTo>
                    <a:pt x="43417" y="2619"/>
                  </a:lnTo>
                  <a:lnTo>
                    <a:pt x="44608" y="1826"/>
                  </a:lnTo>
                  <a:lnTo>
                    <a:pt x="45720" y="1508"/>
                  </a:lnTo>
                  <a:lnTo>
                    <a:pt x="45720" y="0"/>
                  </a:lnTo>
                  <a:lnTo>
                    <a:pt x="31987" y="0"/>
                  </a:lnTo>
                  <a:lnTo>
                    <a:pt x="31987" y="1508"/>
                  </a:lnTo>
                  <a:lnTo>
                    <a:pt x="34051" y="1746"/>
                  </a:lnTo>
                  <a:lnTo>
                    <a:pt x="35480" y="2461"/>
                  </a:lnTo>
                  <a:lnTo>
                    <a:pt x="36273" y="3413"/>
                  </a:lnTo>
                  <a:lnTo>
                    <a:pt x="36591" y="4603"/>
                  </a:lnTo>
                  <a:lnTo>
                    <a:pt x="36353" y="6033"/>
                  </a:lnTo>
                  <a:lnTo>
                    <a:pt x="35877" y="7778"/>
                  </a:lnTo>
                  <a:lnTo>
                    <a:pt x="35321" y="9922"/>
                  </a:lnTo>
                  <a:lnTo>
                    <a:pt x="35083" y="12225"/>
                  </a:lnTo>
                  <a:lnTo>
                    <a:pt x="27463" y="33496"/>
                  </a:lnTo>
                  <a:lnTo>
                    <a:pt x="15239" y="9128"/>
                  </a:lnTo>
                  <a:lnTo>
                    <a:pt x="15001" y="8017"/>
                  </a:lnTo>
                  <a:lnTo>
                    <a:pt x="14525" y="6827"/>
                  </a:lnTo>
                  <a:lnTo>
                    <a:pt x="13970" y="5714"/>
                  </a:lnTo>
                  <a:lnTo>
                    <a:pt x="13731" y="4603"/>
                  </a:lnTo>
                  <a:lnTo>
                    <a:pt x="14446" y="2778"/>
                  </a:lnTo>
                  <a:lnTo>
                    <a:pt x="16192" y="1906"/>
                  </a:lnTo>
                  <a:lnTo>
                    <a:pt x="18256" y="1587"/>
                  </a:lnTo>
                  <a:lnTo>
                    <a:pt x="19843" y="1508"/>
                  </a:lnTo>
                  <a:lnTo>
                    <a:pt x="19843" y="0"/>
                  </a:lnTo>
                  <a:lnTo>
                    <a:pt x="0" y="0"/>
                  </a:lnTo>
                  <a:close/>
                </a:path>
              </a:pathLst>
            </a:custGeom>
            <a:solidFill>
              <a:srgbClr val="000000"/>
            </a:solidFill>
          </p:spPr>
          <p:txBody>
            <a:bodyPr vert="horz" lIns="91440" tIns="45720" rIns="91440" bIns="45720" anchor="t"/>
            <a:lstStyle/>
            <a:p>
              <a:endParaRPr lang="en-IN"/>
            </a:p>
          </p:txBody>
        </p:sp>
        <p:sp>
          <p:nvSpPr>
            <p:cNvPr id="3601" name="Shape 8341"/>
            <p:cNvSpPr/>
            <p:nvPr/>
          </p:nvSpPr>
          <p:spPr>
            <a:xfrm>
              <a:off x="5300519" y="7178006"/>
              <a:ext cx="73104" cy="44212"/>
            </a:xfrm>
            <a:custGeom>
              <a:avLst/>
              <a:gdLst/>
              <a:ahLst/>
              <a:cxnLst/>
              <a:rect l="0" t="0" r="0" b="0"/>
              <a:pathLst>
                <a:path w="73104" h="44212">
                  <a:moveTo>
                    <a:pt x="13732" y="0"/>
                  </a:moveTo>
                  <a:lnTo>
                    <a:pt x="6826" y="2064"/>
                  </a:lnTo>
                  <a:lnTo>
                    <a:pt x="3413" y="2778"/>
                  </a:lnTo>
                  <a:lnTo>
                    <a:pt x="0" y="3016"/>
                  </a:lnTo>
                  <a:lnTo>
                    <a:pt x="0" y="6112"/>
                  </a:lnTo>
                  <a:lnTo>
                    <a:pt x="1111" y="5239"/>
                  </a:lnTo>
                  <a:lnTo>
                    <a:pt x="2063" y="4762"/>
                  </a:lnTo>
                  <a:lnTo>
                    <a:pt x="2778" y="4603"/>
                  </a:lnTo>
                  <a:lnTo>
                    <a:pt x="3016" y="4603"/>
                  </a:lnTo>
                  <a:lnTo>
                    <a:pt x="4366" y="4683"/>
                  </a:lnTo>
                  <a:lnTo>
                    <a:pt x="5873" y="5318"/>
                  </a:lnTo>
                  <a:lnTo>
                    <a:pt x="7143" y="7143"/>
                  </a:lnTo>
                  <a:lnTo>
                    <a:pt x="7461" y="8652"/>
                  </a:lnTo>
                  <a:lnTo>
                    <a:pt x="7620" y="10637"/>
                  </a:lnTo>
                  <a:lnTo>
                    <a:pt x="7620" y="36592"/>
                  </a:lnTo>
                  <a:lnTo>
                    <a:pt x="7461" y="38577"/>
                  </a:lnTo>
                  <a:lnTo>
                    <a:pt x="7065" y="40164"/>
                  </a:lnTo>
                  <a:lnTo>
                    <a:pt x="5477" y="41910"/>
                  </a:lnTo>
                  <a:lnTo>
                    <a:pt x="3096" y="42624"/>
                  </a:lnTo>
                  <a:lnTo>
                    <a:pt x="0" y="42703"/>
                  </a:lnTo>
                  <a:lnTo>
                    <a:pt x="0" y="44212"/>
                  </a:lnTo>
                  <a:lnTo>
                    <a:pt x="21352" y="44212"/>
                  </a:lnTo>
                  <a:lnTo>
                    <a:pt x="21352" y="42703"/>
                  </a:lnTo>
                  <a:lnTo>
                    <a:pt x="19129" y="42624"/>
                  </a:lnTo>
                  <a:lnTo>
                    <a:pt x="17145" y="42148"/>
                  </a:lnTo>
                  <a:lnTo>
                    <a:pt x="15796" y="40800"/>
                  </a:lnTo>
                  <a:lnTo>
                    <a:pt x="15240" y="38100"/>
                  </a:lnTo>
                  <a:lnTo>
                    <a:pt x="15240" y="9128"/>
                  </a:lnTo>
                  <a:lnTo>
                    <a:pt x="16033" y="8414"/>
                  </a:lnTo>
                  <a:lnTo>
                    <a:pt x="18256" y="6827"/>
                  </a:lnTo>
                  <a:lnTo>
                    <a:pt x="21669" y="5318"/>
                  </a:lnTo>
                  <a:lnTo>
                    <a:pt x="25876" y="4603"/>
                  </a:lnTo>
                  <a:lnTo>
                    <a:pt x="29607" y="5159"/>
                  </a:lnTo>
                  <a:lnTo>
                    <a:pt x="31988" y="6906"/>
                  </a:lnTo>
                  <a:lnTo>
                    <a:pt x="33178" y="9763"/>
                  </a:lnTo>
                  <a:lnTo>
                    <a:pt x="33496" y="13732"/>
                  </a:lnTo>
                  <a:lnTo>
                    <a:pt x="33496" y="36592"/>
                  </a:lnTo>
                  <a:lnTo>
                    <a:pt x="33337" y="38577"/>
                  </a:lnTo>
                  <a:lnTo>
                    <a:pt x="32941" y="40164"/>
                  </a:lnTo>
                  <a:lnTo>
                    <a:pt x="31432" y="41910"/>
                  </a:lnTo>
                  <a:lnTo>
                    <a:pt x="28972" y="42624"/>
                  </a:lnTo>
                  <a:lnTo>
                    <a:pt x="25876" y="42703"/>
                  </a:lnTo>
                  <a:lnTo>
                    <a:pt x="25876" y="44212"/>
                  </a:lnTo>
                  <a:lnTo>
                    <a:pt x="47228" y="44212"/>
                  </a:lnTo>
                  <a:lnTo>
                    <a:pt x="47228" y="42703"/>
                  </a:lnTo>
                  <a:lnTo>
                    <a:pt x="45006" y="42546"/>
                  </a:lnTo>
                  <a:lnTo>
                    <a:pt x="43021" y="41752"/>
                  </a:lnTo>
                  <a:lnTo>
                    <a:pt x="42227" y="40878"/>
                  </a:lnTo>
                  <a:lnTo>
                    <a:pt x="41672" y="39449"/>
                  </a:lnTo>
                  <a:lnTo>
                    <a:pt x="41275" y="37625"/>
                  </a:lnTo>
                  <a:lnTo>
                    <a:pt x="41116" y="35083"/>
                  </a:lnTo>
                  <a:lnTo>
                    <a:pt x="41116" y="10637"/>
                  </a:lnTo>
                  <a:lnTo>
                    <a:pt x="42545" y="7778"/>
                  </a:lnTo>
                  <a:lnTo>
                    <a:pt x="44767" y="5953"/>
                  </a:lnTo>
                  <a:lnTo>
                    <a:pt x="47783" y="4921"/>
                  </a:lnTo>
                  <a:lnTo>
                    <a:pt x="51832" y="4603"/>
                  </a:lnTo>
                  <a:lnTo>
                    <a:pt x="54372" y="4842"/>
                  </a:lnTo>
                  <a:lnTo>
                    <a:pt x="56277" y="5397"/>
                  </a:lnTo>
                  <a:lnTo>
                    <a:pt x="57626" y="6350"/>
                  </a:lnTo>
                  <a:lnTo>
                    <a:pt x="58499" y="7621"/>
                  </a:lnTo>
                  <a:lnTo>
                    <a:pt x="59372" y="11033"/>
                  </a:lnTo>
                  <a:lnTo>
                    <a:pt x="59452" y="15239"/>
                  </a:lnTo>
                  <a:lnTo>
                    <a:pt x="59452" y="36592"/>
                  </a:lnTo>
                  <a:lnTo>
                    <a:pt x="59372" y="38577"/>
                  </a:lnTo>
                  <a:lnTo>
                    <a:pt x="59135" y="40164"/>
                  </a:lnTo>
                  <a:lnTo>
                    <a:pt x="57943" y="41910"/>
                  </a:lnTo>
                  <a:lnTo>
                    <a:pt x="55562" y="42624"/>
                  </a:lnTo>
                  <a:lnTo>
                    <a:pt x="51832" y="42703"/>
                  </a:lnTo>
                  <a:lnTo>
                    <a:pt x="51832" y="44212"/>
                  </a:lnTo>
                  <a:lnTo>
                    <a:pt x="73104" y="44212"/>
                  </a:lnTo>
                  <a:lnTo>
                    <a:pt x="73104" y="42703"/>
                  </a:lnTo>
                  <a:lnTo>
                    <a:pt x="70088" y="42703"/>
                  </a:lnTo>
                  <a:lnTo>
                    <a:pt x="68342" y="42148"/>
                  </a:lnTo>
                  <a:lnTo>
                    <a:pt x="67468" y="40800"/>
                  </a:lnTo>
                  <a:lnTo>
                    <a:pt x="67151" y="38814"/>
                  </a:lnTo>
                  <a:lnTo>
                    <a:pt x="67072" y="36592"/>
                  </a:lnTo>
                  <a:lnTo>
                    <a:pt x="67072" y="16748"/>
                  </a:lnTo>
                  <a:lnTo>
                    <a:pt x="66675" y="10953"/>
                  </a:lnTo>
                  <a:lnTo>
                    <a:pt x="66040" y="8096"/>
                  </a:lnTo>
                  <a:lnTo>
                    <a:pt x="64928" y="5477"/>
                  </a:lnTo>
                  <a:lnTo>
                    <a:pt x="63421" y="3255"/>
                  </a:lnTo>
                  <a:lnTo>
                    <a:pt x="61277" y="1508"/>
                  </a:lnTo>
                  <a:lnTo>
                    <a:pt x="58420" y="397"/>
                  </a:lnTo>
                  <a:lnTo>
                    <a:pt x="54848" y="0"/>
                  </a:lnTo>
                  <a:lnTo>
                    <a:pt x="49451" y="793"/>
                  </a:lnTo>
                  <a:lnTo>
                    <a:pt x="44926" y="2700"/>
                  </a:lnTo>
                  <a:lnTo>
                    <a:pt x="41592" y="5159"/>
                  </a:lnTo>
                  <a:lnTo>
                    <a:pt x="39608" y="7621"/>
                  </a:lnTo>
                  <a:lnTo>
                    <a:pt x="38417" y="4524"/>
                  </a:lnTo>
                  <a:lnTo>
                    <a:pt x="36592" y="2064"/>
                  </a:lnTo>
                  <a:lnTo>
                    <a:pt x="33654" y="556"/>
                  </a:lnTo>
                  <a:lnTo>
                    <a:pt x="31591" y="158"/>
                  </a:lnTo>
                  <a:lnTo>
                    <a:pt x="28972" y="0"/>
                  </a:lnTo>
                  <a:lnTo>
                    <a:pt x="25479" y="318"/>
                  </a:lnTo>
                  <a:lnTo>
                    <a:pt x="21907" y="1349"/>
                  </a:lnTo>
                  <a:lnTo>
                    <a:pt x="18018" y="3175"/>
                  </a:lnTo>
                  <a:lnTo>
                    <a:pt x="13732" y="6112"/>
                  </a:lnTo>
                  <a:lnTo>
                    <a:pt x="13732" y="0"/>
                  </a:lnTo>
                  <a:close/>
                </a:path>
              </a:pathLst>
            </a:custGeom>
            <a:solidFill>
              <a:srgbClr val="000000"/>
            </a:solidFill>
          </p:spPr>
          <p:txBody>
            <a:bodyPr vert="horz" lIns="91440" tIns="45720" rIns="91440" bIns="45720" anchor="t"/>
            <a:lstStyle/>
            <a:p>
              <a:endParaRPr lang="en-IN"/>
            </a:p>
          </p:txBody>
        </p:sp>
        <p:sp>
          <p:nvSpPr>
            <p:cNvPr id="3602" name="Shape 8342"/>
            <p:cNvSpPr/>
            <p:nvPr/>
          </p:nvSpPr>
          <p:spPr>
            <a:xfrm>
              <a:off x="5379735" y="7176499"/>
              <a:ext cx="39608" cy="47228"/>
            </a:xfrm>
            <a:custGeom>
              <a:avLst/>
              <a:gdLst/>
              <a:ahLst/>
              <a:cxnLst/>
              <a:rect l="0" t="0" r="0" b="0"/>
              <a:pathLst>
                <a:path w="39608" h="47228">
                  <a:moveTo>
                    <a:pt x="18336" y="0"/>
                  </a:moveTo>
                  <a:lnTo>
                    <a:pt x="14128" y="317"/>
                  </a:lnTo>
                  <a:lnTo>
                    <a:pt x="10557" y="1269"/>
                  </a:lnTo>
                  <a:lnTo>
                    <a:pt x="7620" y="2539"/>
                  </a:lnTo>
                  <a:lnTo>
                    <a:pt x="5319" y="4207"/>
                  </a:lnTo>
                  <a:lnTo>
                    <a:pt x="3572" y="5953"/>
                  </a:lnTo>
                  <a:lnTo>
                    <a:pt x="2381" y="7698"/>
                  </a:lnTo>
                  <a:lnTo>
                    <a:pt x="1746" y="9286"/>
                  </a:lnTo>
                  <a:lnTo>
                    <a:pt x="1508" y="10636"/>
                  </a:lnTo>
                  <a:lnTo>
                    <a:pt x="1826" y="11984"/>
                  </a:lnTo>
                  <a:lnTo>
                    <a:pt x="2699" y="13493"/>
                  </a:lnTo>
                  <a:lnTo>
                    <a:pt x="4127" y="14763"/>
                  </a:lnTo>
                  <a:lnTo>
                    <a:pt x="6112" y="15239"/>
                  </a:lnTo>
                  <a:lnTo>
                    <a:pt x="7461" y="15001"/>
                  </a:lnTo>
                  <a:lnTo>
                    <a:pt x="8969" y="14287"/>
                  </a:lnTo>
                  <a:lnTo>
                    <a:pt x="10240" y="13334"/>
                  </a:lnTo>
                  <a:lnTo>
                    <a:pt x="10716" y="12144"/>
                  </a:lnTo>
                  <a:lnTo>
                    <a:pt x="10477" y="11032"/>
                  </a:lnTo>
                  <a:lnTo>
                    <a:pt x="9922" y="9842"/>
                  </a:lnTo>
                  <a:lnTo>
                    <a:pt x="9366" y="8731"/>
                  </a:lnTo>
                  <a:lnTo>
                    <a:pt x="9128" y="7619"/>
                  </a:lnTo>
                  <a:lnTo>
                    <a:pt x="9922" y="5556"/>
                  </a:lnTo>
                  <a:lnTo>
                    <a:pt x="11827" y="4127"/>
                  </a:lnTo>
                  <a:lnTo>
                    <a:pt x="14287" y="3333"/>
                  </a:lnTo>
                  <a:lnTo>
                    <a:pt x="16748" y="3016"/>
                  </a:lnTo>
                  <a:lnTo>
                    <a:pt x="19208" y="3333"/>
                  </a:lnTo>
                  <a:lnTo>
                    <a:pt x="21749" y="4523"/>
                  </a:lnTo>
                  <a:lnTo>
                    <a:pt x="23575" y="6905"/>
                  </a:lnTo>
                  <a:lnTo>
                    <a:pt x="24369" y="10636"/>
                  </a:lnTo>
                  <a:lnTo>
                    <a:pt x="24369" y="16747"/>
                  </a:lnTo>
                  <a:lnTo>
                    <a:pt x="23924" y="16909"/>
                  </a:lnTo>
                  <a:lnTo>
                    <a:pt x="24369" y="18256"/>
                  </a:lnTo>
                  <a:lnTo>
                    <a:pt x="24369" y="33496"/>
                  </a:lnTo>
                  <a:lnTo>
                    <a:pt x="24288" y="35559"/>
                  </a:lnTo>
                  <a:lnTo>
                    <a:pt x="23971" y="37147"/>
                  </a:lnTo>
                  <a:lnTo>
                    <a:pt x="23098" y="38417"/>
                  </a:lnTo>
                  <a:lnTo>
                    <a:pt x="21352" y="39607"/>
                  </a:lnTo>
                  <a:lnTo>
                    <a:pt x="20002" y="40719"/>
                  </a:lnTo>
                  <a:lnTo>
                    <a:pt x="18336" y="41672"/>
                  </a:lnTo>
                  <a:lnTo>
                    <a:pt x="16590" y="42386"/>
                  </a:lnTo>
                  <a:lnTo>
                    <a:pt x="15240" y="42623"/>
                  </a:lnTo>
                  <a:lnTo>
                    <a:pt x="12144" y="41830"/>
                  </a:lnTo>
                  <a:lnTo>
                    <a:pt x="9763" y="39766"/>
                  </a:lnTo>
                  <a:lnTo>
                    <a:pt x="8176" y="36829"/>
                  </a:lnTo>
                  <a:lnTo>
                    <a:pt x="7620" y="33496"/>
                  </a:lnTo>
                  <a:lnTo>
                    <a:pt x="8096" y="30717"/>
                  </a:lnTo>
                  <a:lnTo>
                    <a:pt x="8890" y="28972"/>
                  </a:lnTo>
                  <a:lnTo>
                    <a:pt x="10318" y="27066"/>
                  </a:lnTo>
                  <a:lnTo>
                    <a:pt x="12382" y="25003"/>
                  </a:lnTo>
                  <a:lnTo>
                    <a:pt x="15319" y="22780"/>
                  </a:lnTo>
                  <a:lnTo>
                    <a:pt x="19288" y="20557"/>
                  </a:lnTo>
                  <a:lnTo>
                    <a:pt x="24369" y="18256"/>
                  </a:lnTo>
                  <a:lnTo>
                    <a:pt x="23924" y="16909"/>
                  </a:lnTo>
                  <a:lnTo>
                    <a:pt x="18494" y="18891"/>
                  </a:lnTo>
                  <a:lnTo>
                    <a:pt x="13493" y="20954"/>
                  </a:lnTo>
                  <a:lnTo>
                    <a:pt x="9287" y="22859"/>
                  </a:lnTo>
                  <a:lnTo>
                    <a:pt x="5874" y="24923"/>
                  </a:lnTo>
                  <a:lnTo>
                    <a:pt x="3333" y="27226"/>
                  </a:lnTo>
                  <a:lnTo>
                    <a:pt x="1428" y="29844"/>
                  </a:lnTo>
                  <a:lnTo>
                    <a:pt x="397" y="32941"/>
                  </a:lnTo>
                  <a:lnTo>
                    <a:pt x="0" y="36591"/>
                  </a:lnTo>
                  <a:lnTo>
                    <a:pt x="793" y="41433"/>
                  </a:lnTo>
                  <a:lnTo>
                    <a:pt x="2857" y="44767"/>
                  </a:lnTo>
                  <a:lnTo>
                    <a:pt x="5794" y="46672"/>
                  </a:lnTo>
                  <a:lnTo>
                    <a:pt x="9128" y="47228"/>
                  </a:lnTo>
                  <a:lnTo>
                    <a:pt x="13652" y="46672"/>
                  </a:lnTo>
                  <a:lnTo>
                    <a:pt x="17938" y="45322"/>
                  </a:lnTo>
                  <a:lnTo>
                    <a:pt x="21590" y="43338"/>
                  </a:lnTo>
                  <a:lnTo>
                    <a:pt x="24369" y="41116"/>
                  </a:lnTo>
                  <a:lnTo>
                    <a:pt x="25003" y="43101"/>
                  </a:lnTo>
                  <a:lnTo>
                    <a:pt x="25797" y="44688"/>
                  </a:lnTo>
                  <a:lnTo>
                    <a:pt x="27463" y="46434"/>
                  </a:lnTo>
                  <a:lnTo>
                    <a:pt x="29131" y="47148"/>
                  </a:lnTo>
                  <a:lnTo>
                    <a:pt x="30480" y="47228"/>
                  </a:lnTo>
                  <a:lnTo>
                    <a:pt x="31908" y="47148"/>
                  </a:lnTo>
                  <a:lnTo>
                    <a:pt x="33894" y="46672"/>
                  </a:lnTo>
                  <a:lnTo>
                    <a:pt x="36512" y="45322"/>
                  </a:lnTo>
                  <a:lnTo>
                    <a:pt x="39608" y="42623"/>
                  </a:lnTo>
                  <a:lnTo>
                    <a:pt x="39608" y="39607"/>
                  </a:lnTo>
                  <a:lnTo>
                    <a:pt x="38656" y="40719"/>
                  </a:lnTo>
                  <a:lnTo>
                    <a:pt x="37941" y="41672"/>
                  </a:lnTo>
                  <a:lnTo>
                    <a:pt x="36830" y="42386"/>
                  </a:lnTo>
                  <a:lnTo>
                    <a:pt x="35083" y="42623"/>
                  </a:lnTo>
                  <a:lnTo>
                    <a:pt x="33258" y="42068"/>
                  </a:lnTo>
                  <a:lnTo>
                    <a:pt x="32385" y="40719"/>
                  </a:lnTo>
                  <a:lnTo>
                    <a:pt x="32067" y="38813"/>
                  </a:lnTo>
                  <a:lnTo>
                    <a:pt x="31988" y="36591"/>
                  </a:lnTo>
                  <a:lnTo>
                    <a:pt x="31988" y="13255"/>
                  </a:lnTo>
                  <a:lnTo>
                    <a:pt x="31750" y="10953"/>
                  </a:lnTo>
                  <a:lnTo>
                    <a:pt x="31274" y="8413"/>
                  </a:lnTo>
                  <a:lnTo>
                    <a:pt x="30321" y="5873"/>
                  </a:lnTo>
                  <a:lnTo>
                    <a:pt x="28655" y="3572"/>
                  </a:lnTo>
                  <a:lnTo>
                    <a:pt x="26193" y="1746"/>
                  </a:lnTo>
                  <a:lnTo>
                    <a:pt x="22860" y="476"/>
                  </a:lnTo>
                  <a:lnTo>
                    <a:pt x="18336" y="0"/>
                  </a:lnTo>
                  <a:close/>
                </a:path>
              </a:pathLst>
            </a:custGeom>
            <a:solidFill>
              <a:srgbClr val="000000"/>
            </a:solidFill>
          </p:spPr>
          <p:txBody>
            <a:bodyPr vert="horz" lIns="91440" tIns="45720" rIns="91440" bIns="45720" anchor="t"/>
            <a:lstStyle/>
            <a:p>
              <a:endParaRPr lang="en-IN"/>
            </a:p>
          </p:txBody>
        </p:sp>
        <p:sp>
          <p:nvSpPr>
            <p:cNvPr id="3603" name="Shape 8343"/>
            <p:cNvSpPr/>
            <p:nvPr/>
          </p:nvSpPr>
          <p:spPr>
            <a:xfrm>
              <a:off x="5420931" y="7178006"/>
              <a:ext cx="45720" cy="65564"/>
            </a:xfrm>
            <a:custGeom>
              <a:avLst/>
              <a:gdLst/>
              <a:ahLst/>
              <a:cxnLst/>
              <a:rect l="0" t="0" r="0" b="0"/>
              <a:pathLst>
                <a:path w="45720" h="65564">
                  <a:moveTo>
                    <a:pt x="0" y="0"/>
                  </a:moveTo>
                  <a:lnTo>
                    <a:pt x="0" y="1508"/>
                  </a:lnTo>
                  <a:lnTo>
                    <a:pt x="1348" y="1746"/>
                  </a:lnTo>
                  <a:lnTo>
                    <a:pt x="2857" y="2461"/>
                  </a:lnTo>
                  <a:lnTo>
                    <a:pt x="4047" y="3413"/>
                  </a:lnTo>
                  <a:lnTo>
                    <a:pt x="4523" y="4603"/>
                  </a:lnTo>
                  <a:lnTo>
                    <a:pt x="16747" y="28972"/>
                  </a:lnTo>
                  <a:lnTo>
                    <a:pt x="17462" y="30401"/>
                  </a:lnTo>
                  <a:lnTo>
                    <a:pt x="18334" y="32147"/>
                  </a:lnTo>
                  <a:lnTo>
                    <a:pt x="20398" y="36353"/>
                  </a:lnTo>
                  <a:lnTo>
                    <a:pt x="22145" y="40322"/>
                  </a:lnTo>
                  <a:lnTo>
                    <a:pt x="22621" y="41752"/>
                  </a:lnTo>
                  <a:lnTo>
                    <a:pt x="22860" y="42703"/>
                  </a:lnTo>
                  <a:lnTo>
                    <a:pt x="22621" y="43814"/>
                  </a:lnTo>
                  <a:lnTo>
                    <a:pt x="22066" y="45721"/>
                  </a:lnTo>
                  <a:lnTo>
                    <a:pt x="21192" y="48181"/>
                  </a:lnTo>
                  <a:lnTo>
                    <a:pt x="20002" y="50880"/>
                  </a:lnTo>
                  <a:lnTo>
                    <a:pt x="18573" y="53500"/>
                  </a:lnTo>
                  <a:lnTo>
                    <a:pt x="17065" y="55801"/>
                  </a:lnTo>
                  <a:lnTo>
                    <a:pt x="15398" y="57388"/>
                  </a:lnTo>
                  <a:lnTo>
                    <a:pt x="13652" y="57943"/>
                  </a:lnTo>
                  <a:lnTo>
                    <a:pt x="12223" y="57706"/>
                  </a:lnTo>
                  <a:lnTo>
                    <a:pt x="10477" y="57150"/>
                  </a:lnTo>
                  <a:lnTo>
                    <a:pt x="8333" y="56594"/>
                  </a:lnTo>
                  <a:lnTo>
                    <a:pt x="6032" y="56356"/>
                  </a:lnTo>
                  <a:lnTo>
                    <a:pt x="3412" y="56833"/>
                  </a:lnTo>
                  <a:lnTo>
                    <a:pt x="2063" y="58102"/>
                  </a:lnTo>
                  <a:lnTo>
                    <a:pt x="1587" y="59611"/>
                  </a:lnTo>
                  <a:lnTo>
                    <a:pt x="1507" y="60960"/>
                  </a:lnTo>
                  <a:lnTo>
                    <a:pt x="2063" y="62309"/>
                  </a:lnTo>
                  <a:lnTo>
                    <a:pt x="3571" y="63818"/>
                  </a:lnTo>
                  <a:lnTo>
                    <a:pt x="6032" y="65087"/>
                  </a:lnTo>
                  <a:lnTo>
                    <a:pt x="9127" y="65564"/>
                  </a:lnTo>
                  <a:lnTo>
                    <a:pt x="11826" y="65246"/>
                  </a:lnTo>
                  <a:lnTo>
                    <a:pt x="14287" y="64452"/>
                  </a:lnTo>
                  <a:lnTo>
                    <a:pt x="16588" y="63025"/>
                  </a:lnTo>
                  <a:lnTo>
                    <a:pt x="18652" y="60960"/>
                  </a:lnTo>
                  <a:lnTo>
                    <a:pt x="20557" y="58421"/>
                  </a:lnTo>
                  <a:lnTo>
                    <a:pt x="22383" y="55246"/>
                  </a:lnTo>
                  <a:lnTo>
                    <a:pt x="24129" y="51514"/>
                  </a:lnTo>
                  <a:lnTo>
                    <a:pt x="25876" y="47228"/>
                  </a:lnTo>
                  <a:lnTo>
                    <a:pt x="41116" y="6112"/>
                  </a:lnTo>
                  <a:lnTo>
                    <a:pt x="42227" y="4048"/>
                  </a:lnTo>
                  <a:lnTo>
                    <a:pt x="43417" y="2619"/>
                  </a:lnTo>
                  <a:lnTo>
                    <a:pt x="44528" y="1826"/>
                  </a:lnTo>
                  <a:lnTo>
                    <a:pt x="45720" y="1508"/>
                  </a:lnTo>
                  <a:lnTo>
                    <a:pt x="45720" y="0"/>
                  </a:lnTo>
                  <a:lnTo>
                    <a:pt x="31987" y="0"/>
                  </a:lnTo>
                  <a:lnTo>
                    <a:pt x="31987" y="1508"/>
                  </a:lnTo>
                  <a:lnTo>
                    <a:pt x="33972" y="1746"/>
                  </a:lnTo>
                  <a:lnTo>
                    <a:pt x="35401" y="2461"/>
                  </a:lnTo>
                  <a:lnTo>
                    <a:pt x="36195" y="3413"/>
                  </a:lnTo>
                  <a:lnTo>
                    <a:pt x="36512" y="4603"/>
                  </a:lnTo>
                  <a:lnTo>
                    <a:pt x="36512" y="6033"/>
                  </a:lnTo>
                  <a:lnTo>
                    <a:pt x="36353" y="7778"/>
                  </a:lnTo>
                  <a:lnTo>
                    <a:pt x="35877" y="9922"/>
                  </a:lnTo>
                  <a:lnTo>
                    <a:pt x="35003" y="12225"/>
                  </a:lnTo>
                  <a:lnTo>
                    <a:pt x="27383" y="33496"/>
                  </a:lnTo>
                  <a:lnTo>
                    <a:pt x="15240" y="9128"/>
                  </a:lnTo>
                  <a:lnTo>
                    <a:pt x="15240" y="4603"/>
                  </a:lnTo>
                  <a:lnTo>
                    <a:pt x="15795" y="2778"/>
                  </a:lnTo>
                  <a:lnTo>
                    <a:pt x="17145" y="1906"/>
                  </a:lnTo>
                  <a:lnTo>
                    <a:pt x="19050" y="1587"/>
                  </a:lnTo>
                  <a:lnTo>
                    <a:pt x="21272" y="1508"/>
                  </a:lnTo>
                  <a:lnTo>
                    <a:pt x="21272" y="0"/>
                  </a:lnTo>
                  <a:lnTo>
                    <a:pt x="0" y="0"/>
                  </a:lnTo>
                  <a:close/>
                </a:path>
              </a:pathLst>
            </a:custGeom>
            <a:solidFill>
              <a:srgbClr val="000000"/>
            </a:solidFill>
          </p:spPr>
          <p:txBody>
            <a:bodyPr vert="horz" lIns="91440" tIns="45720" rIns="91440" bIns="45720" anchor="t"/>
            <a:lstStyle/>
            <a:p>
              <a:endParaRPr lang="en-IN"/>
            </a:p>
          </p:txBody>
        </p:sp>
        <p:sp>
          <p:nvSpPr>
            <p:cNvPr id="3604" name="Shape 8344"/>
            <p:cNvSpPr/>
            <p:nvPr/>
          </p:nvSpPr>
          <p:spPr>
            <a:xfrm>
              <a:off x="5497131" y="7155146"/>
              <a:ext cx="22860" cy="67072"/>
            </a:xfrm>
            <a:custGeom>
              <a:avLst/>
              <a:gdLst/>
              <a:ahLst/>
              <a:cxnLst/>
              <a:rect l="0" t="0" r="0" b="0"/>
              <a:pathLst>
                <a:path w="22860" h="67072">
                  <a:moveTo>
                    <a:pt x="15240" y="0"/>
                  </a:moveTo>
                  <a:lnTo>
                    <a:pt x="11588" y="1112"/>
                  </a:lnTo>
                  <a:lnTo>
                    <a:pt x="7620" y="2063"/>
                  </a:lnTo>
                  <a:lnTo>
                    <a:pt x="3651" y="2778"/>
                  </a:lnTo>
                  <a:lnTo>
                    <a:pt x="0" y="3016"/>
                  </a:lnTo>
                  <a:lnTo>
                    <a:pt x="0" y="4603"/>
                  </a:lnTo>
                  <a:lnTo>
                    <a:pt x="3016" y="4603"/>
                  </a:lnTo>
                  <a:lnTo>
                    <a:pt x="5715" y="4922"/>
                  </a:lnTo>
                  <a:lnTo>
                    <a:pt x="7063" y="5953"/>
                  </a:lnTo>
                  <a:lnTo>
                    <a:pt x="7540" y="7778"/>
                  </a:lnTo>
                  <a:lnTo>
                    <a:pt x="7620" y="10637"/>
                  </a:lnTo>
                  <a:lnTo>
                    <a:pt x="7620" y="59452"/>
                  </a:lnTo>
                  <a:lnTo>
                    <a:pt x="7302" y="62309"/>
                  </a:lnTo>
                  <a:lnTo>
                    <a:pt x="6111" y="64215"/>
                  </a:lnTo>
                  <a:lnTo>
                    <a:pt x="3730" y="65247"/>
                  </a:lnTo>
                  <a:lnTo>
                    <a:pt x="0" y="65563"/>
                  </a:lnTo>
                  <a:lnTo>
                    <a:pt x="0" y="67072"/>
                  </a:lnTo>
                  <a:lnTo>
                    <a:pt x="22860" y="67072"/>
                  </a:lnTo>
                  <a:lnTo>
                    <a:pt x="22860" y="65563"/>
                  </a:lnTo>
                  <a:lnTo>
                    <a:pt x="19128" y="65484"/>
                  </a:lnTo>
                  <a:lnTo>
                    <a:pt x="16747" y="64770"/>
                  </a:lnTo>
                  <a:lnTo>
                    <a:pt x="15557" y="63025"/>
                  </a:lnTo>
                  <a:lnTo>
                    <a:pt x="15318" y="61437"/>
                  </a:lnTo>
                  <a:lnTo>
                    <a:pt x="15240" y="59452"/>
                  </a:lnTo>
                  <a:lnTo>
                    <a:pt x="15240" y="0"/>
                  </a:lnTo>
                  <a:close/>
                </a:path>
              </a:pathLst>
            </a:custGeom>
            <a:solidFill>
              <a:srgbClr val="000000"/>
            </a:solidFill>
          </p:spPr>
          <p:txBody>
            <a:bodyPr vert="horz" lIns="91440" tIns="45720" rIns="91440" bIns="45720" anchor="t"/>
            <a:lstStyle/>
            <a:p>
              <a:endParaRPr lang="en-IN"/>
            </a:p>
          </p:txBody>
        </p:sp>
        <p:sp>
          <p:nvSpPr>
            <p:cNvPr id="3605" name="Shape 8345"/>
            <p:cNvSpPr/>
            <p:nvPr/>
          </p:nvSpPr>
          <p:spPr>
            <a:xfrm>
              <a:off x="5524515" y="7176499"/>
              <a:ext cx="39608" cy="47228"/>
            </a:xfrm>
            <a:custGeom>
              <a:avLst/>
              <a:gdLst/>
              <a:ahLst/>
              <a:cxnLst/>
              <a:rect l="0" t="0" r="0" b="0"/>
              <a:pathLst>
                <a:path w="39608" h="47228">
                  <a:moveTo>
                    <a:pt x="19843" y="0"/>
                  </a:moveTo>
                  <a:lnTo>
                    <a:pt x="18336" y="3016"/>
                  </a:lnTo>
                  <a:lnTo>
                    <a:pt x="20954" y="3333"/>
                  </a:lnTo>
                  <a:lnTo>
                    <a:pt x="22939" y="4286"/>
                  </a:lnTo>
                  <a:lnTo>
                    <a:pt x="25797" y="7382"/>
                  </a:lnTo>
                  <a:lnTo>
                    <a:pt x="27146" y="11351"/>
                  </a:lnTo>
                  <a:lnTo>
                    <a:pt x="27463" y="15239"/>
                  </a:lnTo>
                  <a:lnTo>
                    <a:pt x="6112" y="15239"/>
                  </a:lnTo>
                  <a:lnTo>
                    <a:pt x="6825" y="12064"/>
                  </a:lnTo>
                  <a:lnTo>
                    <a:pt x="7778" y="9444"/>
                  </a:lnTo>
                  <a:lnTo>
                    <a:pt x="9048" y="7382"/>
                  </a:lnTo>
                  <a:lnTo>
                    <a:pt x="10477" y="5714"/>
                  </a:lnTo>
                  <a:lnTo>
                    <a:pt x="14049" y="3651"/>
                  </a:lnTo>
                  <a:lnTo>
                    <a:pt x="18336" y="3016"/>
                  </a:lnTo>
                  <a:lnTo>
                    <a:pt x="19843" y="0"/>
                  </a:lnTo>
                  <a:lnTo>
                    <a:pt x="16827" y="317"/>
                  </a:lnTo>
                  <a:lnTo>
                    <a:pt x="13493" y="1269"/>
                  </a:lnTo>
                  <a:lnTo>
                    <a:pt x="10239" y="2936"/>
                  </a:lnTo>
                  <a:lnTo>
                    <a:pt x="7064" y="5556"/>
                  </a:lnTo>
                  <a:lnTo>
                    <a:pt x="4286" y="8969"/>
                  </a:lnTo>
                  <a:lnTo>
                    <a:pt x="2063" y="13493"/>
                  </a:lnTo>
                  <a:lnTo>
                    <a:pt x="556" y="19128"/>
                  </a:lnTo>
                  <a:lnTo>
                    <a:pt x="0" y="25876"/>
                  </a:lnTo>
                  <a:lnTo>
                    <a:pt x="317" y="30717"/>
                  </a:lnTo>
                  <a:lnTo>
                    <a:pt x="1349" y="35003"/>
                  </a:lnTo>
                  <a:lnTo>
                    <a:pt x="2937" y="38655"/>
                  </a:lnTo>
                  <a:lnTo>
                    <a:pt x="5159" y="41672"/>
                  </a:lnTo>
                  <a:lnTo>
                    <a:pt x="7858" y="44132"/>
                  </a:lnTo>
                  <a:lnTo>
                    <a:pt x="10953" y="45798"/>
                  </a:lnTo>
                  <a:lnTo>
                    <a:pt x="14446" y="46909"/>
                  </a:lnTo>
                  <a:lnTo>
                    <a:pt x="18336" y="47228"/>
                  </a:lnTo>
                  <a:lnTo>
                    <a:pt x="23653" y="46672"/>
                  </a:lnTo>
                  <a:lnTo>
                    <a:pt x="28098" y="45243"/>
                  </a:lnTo>
                  <a:lnTo>
                    <a:pt x="31750" y="43101"/>
                  </a:lnTo>
                  <a:lnTo>
                    <a:pt x="34687" y="40559"/>
                  </a:lnTo>
                  <a:lnTo>
                    <a:pt x="36909" y="37782"/>
                  </a:lnTo>
                  <a:lnTo>
                    <a:pt x="38417" y="35003"/>
                  </a:lnTo>
                  <a:lnTo>
                    <a:pt x="39291" y="32463"/>
                  </a:lnTo>
                  <a:lnTo>
                    <a:pt x="39608" y="30479"/>
                  </a:lnTo>
                  <a:lnTo>
                    <a:pt x="38100" y="30479"/>
                  </a:lnTo>
                  <a:lnTo>
                    <a:pt x="36353" y="34051"/>
                  </a:lnTo>
                  <a:lnTo>
                    <a:pt x="33337" y="37464"/>
                  </a:lnTo>
                  <a:lnTo>
                    <a:pt x="28892" y="40084"/>
                  </a:lnTo>
                  <a:lnTo>
                    <a:pt x="26034" y="40878"/>
                  </a:lnTo>
                  <a:lnTo>
                    <a:pt x="22859" y="41116"/>
                  </a:lnTo>
                  <a:lnTo>
                    <a:pt x="20002" y="40878"/>
                  </a:lnTo>
                  <a:lnTo>
                    <a:pt x="17224" y="40084"/>
                  </a:lnTo>
                  <a:lnTo>
                    <a:pt x="14604" y="38734"/>
                  </a:lnTo>
                  <a:lnTo>
                    <a:pt x="12223" y="36591"/>
                  </a:lnTo>
                  <a:lnTo>
                    <a:pt x="10081" y="33576"/>
                  </a:lnTo>
                  <a:lnTo>
                    <a:pt x="8254" y="29527"/>
                  </a:lnTo>
                  <a:lnTo>
                    <a:pt x="6984" y="24526"/>
                  </a:lnTo>
                  <a:lnTo>
                    <a:pt x="6112" y="18256"/>
                  </a:lnTo>
                  <a:lnTo>
                    <a:pt x="38100" y="18256"/>
                  </a:lnTo>
                  <a:lnTo>
                    <a:pt x="37306" y="13493"/>
                  </a:lnTo>
                  <a:lnTo>
                    <a:pt x="36116" y="9603"/>
                  </a:lnTo>
                  <a:lnTo>
                    <a:pt x="34448" y="6428"/>
                  </a:lnTo>
                  <a:lnTo>
                    <a:pt x="32384" y="3968"/>
                  </a:lnTo>
                  <a:lnTo>
                    <a:pt x="29924" y="2142"/>
                  </a:lnTo>
                  <a:lnTo>
                    <a:pt x="26987" y="952"/>
                  </a:lnTo>
                  <a:lnTo>
                    <a:pt x="23653" y="238"/>
                  </a:lnTo>
                  <a:lnTo>
                    <a:pt x="19843" y="0"/>
                  </a:lnTo>
                  <a:close/>
                </a:path>
              </a:pathLst>
            </a:custGeom>
            <a:solidFill>
              <a:srgbClr val="000000"/>
            </a:solidFill>
          </p:spPr>
          <p:txBody>
            <a:bodyPr vert="horz" lIns="91440" tIns="45720" rIns="91440" bIns="45720" anchor="t"/>
            <a:lstStyle/>
            <a:p>
              <a:endParaRPr lang="en-IN"/>
            </a:p>
          </p:txBody>
        </p:sp>
        <p:sp>
          <p:nvSpPr>
            <p:cNvPr id="3606" name="Shape 8346"/>
            <p:cNvSpPr/>
            <p:nvPr/>
          </p:nvSpPr>
          <p:spPr>
            <a:xfrm>
              <a:off x="5570235" y="7176499"/>
              <a:ext cx="39608" cy="47228"/>
            </a:xfrm>
            <a:custGeom>
              <a:avLst/>
              <a:gdLst/>
              <a:ahLst/>
              <a:cxnLst/>
              <a:rect l="0" t="0" r="0" b="0"/>
              <a:pathLst>
                <a:path w="39608" h="47228">
                  <a:moveTo>
                    <a:pt x="16748" y="0"/>
                  </a:moveTo>
                  <a:lnTo>
                    <a:pt x="13017" y="317"/>
                  </a:lnTo>
                  <a:lnTo>
                    <a:pt x="9842" y="1269"/>
                  </a:lnTo>
                  <a:lnTo>
                    <a:pt x="7223" y="2539"/>
                  </a:lnTo>
                  <a:lnTo>
                    <a:pt x="5160" y="4207"/>
                  </a:lnTo>
                  <a:lnTo>
                    <a:pt x="3492" y="5953"/>
                  </a:lnTo>
                  <a:lnTo>
                    <a:pt x="2381" y="7698"/>
                  </a:lnTo>
                  <a:lnTo>
                    <a:pt x="1508" y="10636"/>
                  </a:lnTo>
                  <a:lnTo>
                    <a:pt x="1826" y="11984"/>
                  </a:lnTo>
                  <a:lnTo>
                    <a:pt x="2699" y="13493"/>
                  </a:lnTo>
                  <a:lnTo>
                    <a:pt x="4127" y="14763"/>
                  </a:lnTo>
                  <a:lnTo>
                    <a:pt x="6112" y="15239"/>
                  </a:lnTo>
                  <a:lnTo>
                    <a:pt x="7223" y="15001"/>
                  </a:lnTo>
                  <a:lnTo>
                    <a:pt x="8176" y="14287"/>
                  </a:lnTo>
                  <a:lnTo>
                    <a:pt x="8890" y="13334"/>
                  </a:lnTo>
                  <a:lnTo>
                    <a:pt x="9128" y="12144"/>
                  </a:lnTo>
                  <a:lnTo>
                    <a:pt x="9128" y="7619"/>
                  </a:lnTo>
                  <a:lnTo>
                    <a:pt x="9922" y="5556"/>
                  </a:lnTo>
                  <a:lnTo>
                    <a:pt x="11827" y="4127"/>
                  </a:lnTo>
                  <a:lnTo>
                    <a:pt x="14287" y="3333"/>
                  </a:lnTo>
                  <a:lnTo>
                    <a:pt x="16748" y="3016"/>
                  </a:lnTo>
                  <a:lnTo>
                    <a:pt x="19208" y="3333"/>
                  </a:lnTo>
                  <a:lnTo>
                    <a:pt x="21749" y="4523"/>
                  </a:lnTo>
                  <a:lnTo>
                    <a:pt x="23575" y="6905"/>
                  </a:lnTo>
                  <a:lnTo>
                    <a:pt x="24369" y="10636"/>
                  </a:lnTo>
                  <a:lnTo>
                    <a:pt x="24369" y="16747"/>
                  </a:lnTo>
                  <a:lnTo>
                    <a:pt x="23822" y="16946"/>
                  </a:lnTo>
                  <a:lnTo>
                    <a:pt x="24369" y="18256"/>
                  </a:lnTo>
                  <a:lnTo>
                    <a:pt x="24369" y="33496"/>
                  </a:lnTo>
                  <a:lnTo>
                    <a:pt x="24288" y="35559"/>
                  </a:lnTo>
                  <a:lnTo>
                    <a:pt x="23971" y="37147"/>
                  </a:lnTo>
                  <a:lnTo>
                    <a:pt x="23098" y="38417"/>
                  </a:lnTo>
                  <a:lnTo>
                    <a:pt x="21352" y="39607"/>
                  </a:lnTo>
                  <a:lnTo>
                    <a:pt x="19923" y="40719"/>
                  </a:lnTo>
                  <a:lnTo>
                    <a:pt x="18097" y="41672"/>
                  </a:lnTo>
                  <a:lnTo>
                    <a:pt x="15955" y="42386"/>
                  </a:lnTo>
                  <a:lnTo>
                    <a:pt x="13732" y="42623"/>
                  </a:lnTo>
                  <a:lnTo>
                    <a:pt x="11510" y="41830"/>
                  </a:lnTo>
                  <a:lnTo>
                    <a:pt x="9525" y="39766"/>
                  </a:lnTo>
                  <a:lnTo>
                    <a:pt x="8176" y="36829"/>
                  </a:lnTo>
                  <a:lnTo>
                    <a:pt x="7620" y="33496"/>
                  </a:lnTo>
                  <a:lnTo>
                    <a:pt x="8096" y="30717"/>
                  </a:lnTo>
                  <a:lnTo>
                    <a:pt x="8890" y="28972"/>
                  </a:lnTo>
                  <a:lnTo>
                    <a:pt x="10318" y="27066"/>
                  </a:lnTo>
                  <a:lnTo>
                    <a:pt x="12382" y="25003"/>
                  </a:lnTo>
                  <a:lnTo>
                    <a:pt x="15319" y="22780"/>
                  </a:lnTo>
                  <a:lnTo>
                    <a:pt x="19288" y="20557"/>
                  </a:lnTo>
                  <a:lnTo>
                    <a:pt x="24369" y="18256"/>
                  </a:lnTo>
                  <a:lnTo>
                    <a:pt x="23822" y="16946"/>
                  </a:lnTo>
                  <a:lnTo>
                    <a:pt x="18494" y="18891"/>
                  </a:lnTo>
                  <a:lnTo>
                    <a:pt x="13493" y="20954"/>
                  </a:lnTo>
                  <a:lnTo>
                    <a:pt x="9287" y="22859"/>
                  </a:lnTo>
                  <a:lnTo>
                    <a:pt x="5874" y="24923"/>
                  </a:lnTo>
                  <a:lnTo>
                    <a:pt x="3333" y="27226"/>
                  </a:lnTo>
                  <a:lnTo>
                    <a:pt x="1428" y="29844"/>
                  </a:lnTo>
                  <a:lnTo>
                    <a:pt x="397" y="32941"/>
                  </a:lnTo>
                  <a:lnTo>
                    <a:pt x="0" y="36591"/>
                  </a:lnTo>
                  <a:lnTo>
                    <a:pt x="793" y="41433"/>
                  </a:lnTo>
                  <a:lnTo>
                    <a:pt x="2857" y="44767"/>
                  </a:lnTo>
                  <a:lnTo>
                    <a:pt x="5794" y="46672"/>
                  </a:lnTo>
                  <a:lnTo>
                    <a:pt x="9128" y="47228"/>
                  </a:lnTo>
                  <a:lnTo>
                    <a:pt x="13652" y="46672"/>
                  </a:lnTo>
                  <a:lnTo>
                    <a:pt x="17938" y="45322"/>
                  </a:lnTo>
                  <a:lnTo>
                    <a:pt x="21590" y="43338"/>
                  </a:lnTo>
                  <a:lnTo>
                    <a:pt x="24369" y="41116"/>
                  </a:lnTo>
                  <a:lnTo>
                    <a:pt x="24606" y="43101"/>
                  </a:lnTo>
                  <a:lnTo>
                    <a:pt x="25082" y="44688"/>
                  </a:lnTo>
                  <a:lnTo>
                    <a:pt x="26828" y="46434"/>
                  </a:lnTo>
                  <a:lnTo>
                    <a:pt x="28892" y="47148"/>
                  </a:lnTo>
                  <a:lnTo>
                    <a:pt x="30480" y="47228"/>
                  </a:lnTo>
                  <a:lnTo>
                    <a:pt x="31908" y="47148"/>
                  </a:lnTo>
                  <a:lnTo>
                    <a:pt x="33894" y="46672"/>
                  </a:lnTo>
                  <a:lnTo>
                    <a:pt x="36512" y="45322"/>
                  </a:lnTo>
                  <a:lnTo>
                    <a:pt x="39608" y="42623"/>
                  </a:lnTo>
                  <a:lnTo>
                    <a:pt x="39608" y="39607"/>
                  </a:lnTo>
                  <a:lnTo>
                    <a:pt x="37386" y="41672"/>
                  </a:lnTo>
                  <a:lnTo>
                    <a:pt x="36195" y="42386"/>
                  </a:lnTo>
                  <a:lnTo>
                    <a:pt x="35083" y="42623"/>
                  </a:lnTo>
                  <a:lnTo>
                    <a:pt x="33258" y="42068"/>
                  </a:lnTo>
                  <a:lnTo>
                    <a:pt x="32385" y="40719"/>
                  </a:lnTo>
                  <a:lnTo>
                    <a:pt x="32067" y="38813"/>
                  </a:lnTo>
                  <a:lnTo>
                    <a:pt x="31988" y="36591"/>
                  </a:lnTo>
                  <a:lnTo>
                    <a:pt x="31988" y="13255"/>
                  </a:lnTo>
                  <a:lnTo>
                    <a:pt x="31750" y="10953"/>
                  </a:lnTo>
                  <a:lnTo>
                    <a:pt x="31194" y="8413"/>
                  </a:lnTo>
                  <a:lnTo>
                    <a:pt x="30083" y="5873"/>
                  </a:lnTo>
                  <a:lnTo>
                    <a:pt x="28257" y="3572"/>
                  </a:lnTo>
                  <a:lnTo>
                    <a:pt x="25558" y="1746"/>
                  </a:lnTo>
                  <a:lnTo>
                    <a:pt x="21749" y="476"/>
                  </a:lnTo>
                  <a:lnTo>
                    <a:pt x="16748" y="0"/>
                  </a:lnTo>
                  <a:close/>
                </a:path>
              </a:pathLst>
            </a:custGeom>
            <a:solidFill>
              <a:srgbClr val="000000"/>
            </a:solidFill>
          </p:spPr>
          <p:txBody>
            <a:bodyPr vert="horz" lIns="91440" tIns="45720" rIns="91440" bIns="45720" anchor="t"/>
            <a:lstStyle/>
            <a:p>
              <a:endParaRPr lang="en-IN"/>
            </a:p>
          </p:txBody>
        </p:sp>
        <p:sp>
          <p:nvSpPr>
            <p:cNvPr id="3607" name="Shape 8347"/>
            <p:cNvSpPr/>
            <p:nvPr/>
          </p:nvSpPr>
          <p:spPr>
            <a:xfrm>
              <a:off x="5612939" y="7155146"/>
              <a:ext cx="44212" cy="70088"/>
            </a:xfrm>
            <a:custGeom>
              <a:avLst/>
              <a:gdLst/>
              <a:ahLst/>
              <a:cxnLst/>
              <a:rect l="0" t="0" r="0" b="0"/>
              <a:pathLst>
                <a:path w="44212" h="70088">
                  <a:moveTo>
                    <a:pt x="38100" y="0"/>
                  </a:moveTo>
                  <a:lnTo>
                    <a:pt x="31036" y="2063"/>
                  </a:lnTo>
                  <a:lnTo>
                    <a:pt x="27146" y="2778"/>
                  </a:lnTo>
                  <a:lnTo>
                    <a:pt x="22859" y="3016"/>
                  </a:lnTo>
                  <a:lnTo>
                    <a:pt x="22859" y="4603"/>
                  </a:lnTo>
                  <a:lnTo>
                    <a:pt x="25876" y="4603"/>
                  </a:lnTo>
                  <a:lnTo>
                    <a:pt x="28575" y="5159"/>
                  </a:lnTo>
                  <a:lnTo>
                    <a:pt x="29924" y="6510"/>
                  </a:lnTo>
                  <a:lnTo>
                    <a:pt x="30401" y="8413"/>
                  </a:lnTo>
                  <a:lnTo>
                    <a:pt x="30479" y="10637"/>
                  </a:lnTo>
                  <a:lnTo>
                    <a:pt x="30479" y="25876"/>
                  </a:lnTo>
                  <a:lnTo>
                    <a:pt x="28178" y="23892"/>
                  </a:lnTo>
                  <a:lnTo>
                    <a:pt x="25717" y="22463"/>
                  </a:lnTo>
                  <a:lnTo>
                    <a:pt x="22940" y="21669"/>
                  </a:lnTo>
                  <a:lnTo>
                    <a:pt x="21875" y="21563"/>
                  </a:lnTo>
                  <a:lnTo>
                    <a:pt x="19765" y="24368"/>
                  </a:lnTo>
                  <a:lnTo>
                    <a:pt x="23416" y="25003"/>
                  </a:lnTo>
                  <a:lnTo>
                    <a:pt x="26828" y="26828"/>
                  </a:lnTo>
                  <a:lnTo>
                    <a:pt x="29448" y="30162"/>
                  </a:lnTo>
                  <a:lnTo>
                    <a:pt x="30242" y="32465"/>
                  </a:lnTo>
                  <a:lnTo>
                    <a:pt x="30479" y="35085"/>
                  </a:lnTo>
                  <a:lnTo>
                    <a:pt x="30479" y="57943"/>
                  </a:lnTo>
                  <a:lnTo>
                    <a:pt x="29051" y="60801"/>
                  </a:lnTo>
                  <a:lnTo>
                    <a:pt x="27067" y="62627"/>
                  </a:lnTo>
                  <a:lnTo>
                    <a:pt x="24447" y="63660"/>
                  </a:lnTo>
                  <a:lnTo>
                    <a:pt x="21352" y="63976"/>
                  </a:lnTo>
                  <a:lnTo>
                    <a:pt x="18971" y="63738"/>
                  </a:lnTo>
                  <a:lnTo>
                    <a:pt x="16590" y="63025"/>
                  </a:lnTo>
                  <a:lnTo>
                    <a:pt x="14287" y="61753"/>
                  </a:lnTo>
                  <a:lnTo>
                    <a:pt x="12223" y="59769"/>
                  </a:lnTo>
                  <a:lnTo>
                    <a:pt x="10318" y="57150"/>
                  </a:lnTo>
                  <a:lnTo>
                    <a:pt x="8889" y="53737"/>
                  </a:lnTo>
                  <a:lnTo>
                    <a:pt x="7937" y="49451"/>
                  </a:lnTo>
                  <a:lnTo>
                    <a:pt x="7620" y="44212"/>
                  </a:lnTo>
                  <a:lnTo>
                    <a:pt x="7858" y="38973"/>
                  </a:lnTo>
                  <a:lnTo>
                    <a:pt x="8652" y="34687"/>
                  </a:lnTo>
                  <a:lnTo>
                    <a:pt x="9842" y="31275"/>
                  </a:lnTo>
                  <a:lnTo>
                    <a:pt x="11429" y="28575"/>
                  </a:lnTo>
                  <a:lnTo>
                    <a:pt x="13256" y="26591"/>
                  </a:lnTo>
                  <a:lnTo>
                    <a:pt x="15319" y="25321"/>
                  </a:lnTo>
                  <a:lnTo>
                    <a:pt x="17542" y="24606"/>
                  </a:lnTo>
                  <a:lnTo>
                    <a:pt x="19765" y="24368"/>
                  </a:lnTo>
                  <a:lnTo>
                    <a:pt x="21875" y="21563"/>
                  </a:lnTo>
                  <a:lnTo>
                    <a:pt x="19765" y="21352"/>
                  </a:lnTo>
                  <a:lnTo>
                    <a:pt x="15398" y="21907"/>
                  </a:lnTo>
                  <a:lnTo>
                    <a:pt x="11588" y="23416"/>
                  </a:lnTo>
                  <a:lnTo>
                    <a:pt x="8176" y="25876"/>
                  </a:lnTo>
                  <a:lnTo>
                    <a:pt x="5318" y="28972"/>
                  </a:lnTo>
                  <a:lnTo>
                    <a:pt x="3016" y="32623"/>
                  </a:lnTo>
                  <a:lnTo>
                    <a:pt x="1349" y="36751"/>
                  </a:lnTo>
                  <a:lnTo>
                    <a:pt x="317" y="41196"/>
                  </a:lnTo>
                  <a:lnTo>
                    <a:pt x="0" y="45720"/>
                  </a:lnTo>
                  <a:lnTo>
                    <a:pt x="634" y="52863"/>
                  </a:lnTo>
                  <a:lnTo>
                    <a:pt x="2222" y="58262"/>
                  </a:lnTo>
                  <a:lnTo>
                    <a:pt x="4524" y="62309"/>
                  </a:lnTo>
                  <a:lnTo>
                    <a:pt x="7223" y="65167"/>
                  </a:lnTo>
                  <a:lnTo>
                    <a:pt x="10159" y="66993"/>
                  </a:lnTo>
                  <a:lnTo>
                    <a:pt x="12858" y="68024"/>
                  </a:lnTo>
                  <a:lnTo>
                    <a:pt x="15161" y="68501"/>
                  </a:lnTo>
                  <a:lnTo>
                    <a:pt x="16748" y="68581"/>
                  </a:lnTo>
                  <a:lnTo>
                    <a:pt x="21907" y="68024"/>
                  </a:lnTo>
                  <a:lnTo>
                    <a:pt x="25876" y="66675"/>
                  </a:lnTo>
                  <a:lnTo>
                    <a:pt x="28733" y="64691"/>
                  </a:lnTo>
                  <a:lnTo>
                    <a:pt x="30479" y="62468"/>
                  </a:lnTo>
                  <a:lnTo>
                    <a:pt x="30479" y="70088"/>
                  </a:lnTo>
                  <a:lnTo>
                    <a:pt x="33893" y="68024"/>
                  </a:lnTo>
                  <a:lnTo>
                    <a:pt x="37306" y="66278"/>
                  </a:lnTo>
                  <a:lnTo>
                    <a:pt x="40798" y="64532"/>
                  </a:lnTo>
                  <a:lnTo>
                    <a:pt x="44212" y="62468"/>
                  </a:lnTo>
                  <a:lnTo>
                    <a:pt x="44212" y="60960"/>
                  </a:lnTo>
                  <a:lnTo>
                    <a:pt x="42227" y="61357"/>
                  </a:lnTo>
                  <a:lnTo>
                    <a:pt x="40639" y="61278"/>
                  </a:lnTo>
                  <a:lnTo>
                    <a:pt x="38893" y="60405"/>
                  </a:lnTo>
                  <a:lnTo>
                    <a:pt x="38179" y="58578"/>
                  </a:lnTo>
                  <a:lnTo>
                    <a:pt x="38100" y="56356"/>
                  </a:lnTo>
                  <a:lnTo>
                    <a:pt x="38100" y="0"/>
                  </a:lnTo>
                  <a:close/>
                </a:path>
              </a:pathLst>
            </a:custGeom>
            <a:solidFill>
              <a:srgbClr val="000000"/>
            </a:solidFill>
          </p:spPr>
          <p:txBody>
            <a:bodyPr vert="horz" lIns="91440" tIns="45720" rIns="91440" bIns="45720" anchor="t"/>
            <a:lstStyle/>
            <a:p>
              <a:endParaRPr lang="en-IN"/>
            </a:p>
          </p:txBody>
        </p:sp>
        <p:sp>
          <p:nvSpPr>
            <p:cNvPr id="3608" name="Shape 8348"/>
            <p:cNvSpPr/>
            <p:nvPr/>
          </p:nvSpPr>
          <p:spPr>
            <a:xfrm>
              <a:off x="5686044" y="7165784"/>
              <a:ext cx="25955" cy="57943"/>
            </a:xfrm>
            <a:custGeom>
              <a:avLst/>
              <a:gdLst/>
              <a:ahLst/>
              <a:cxnLst/>
              <a:rect l="0" t="0" r="0" b="0"/>
              <a:pathLst>
                <a:path w="25955" h="57943">
                  <a:moveTo>
                    <a:pt x="12223" y="0"/>
                  </a:moveTo>
                  <a:lnTo>
                    <a:pt x="10160" y="3175"/>
                  </a:lnTo>
                  <a:lnTo>
                    <a:pt x="8413" y="5952"/>
                  </a:lnTo>
                  <a:lnTo>
                    <a:pt x="6667" y="8412"/>
                  </a:lnTo>
                  <a:lnTo>
                    <a:pt x="4603" y="10715"/>
                  </a:lnTo>
                  <a:lnTo>
                    <a:pt x="3253" y="12461"/>
                  </a:lnTo>
                  <a:lnTo>
                    <a:pt x="1746" y="13572"/>
                  </a:lnTo>
                  <a:lnTo>
                    <a:pt x="476" y="14287"/>
                  </a:lnTo>
                  <a:lnTo>
                    <a:pt x="0" y="15238"/>
                  </a:lnTo>
                  <a:lnTo>
                    <a:pt x="6111" y="15238"/>
                  </a:lnTo>
                  <a:lnTo>
                    <a:pt x="6111" y="45718"/>
                  </a:lnTo>
                  <a:lnTo>
                    <a:pt x="6270" y="49291"/>
                  </a:lnTo>
                  <a:lnTo>
                    <a:pt x="6667" y="52148"/>
                  </a:lnTo>
                  <a:lnTo>
                    <a:pt x="7302" y="54291"/>
                  </a:lnTo>
                  <a:lnTo>
                    <a:pt x="8254" y="55878"/>
                  </a:lnTo>
                  <a:lnTo>
                    <a:pt x="9366" y="56911"/>
                  </a:lnTo>
                  <a:lnTo>
                    <a:pt x="10636" y="57546"/>
                  </a:lnTo>
                  <a:lnTo>
                    <a:pt x="13731" y="57943"/>
                  </a:lnTo>
                  <a:lnTo>
                    <a:pt x="17145" y="57387"/>
                  </a:lnTo>
                  <a:lnTo>
                    <a:pt x="20398" y="56037"/>
                  </a:lnTo>
                  <a:lnTo>
                    <a:pt x="23415" y="54053"/>
                  </a:lnTo>
                  <a:lnTo>
                    <a:pt x="25955" y="51831"/>
                  </a:lnTo>
                  <a:lnTo>
                    <a:pt x="24447" y="50322"/>
                  </a:lnTo>
                  <a:lnTo>
                    <a:pt x="21907" y="52387"/>
                  </a:lnTo>
                  <a:lnTo>
                    <a:pt x="20320" y="53101"/>
                  </a:lnTo>
                  <a:lnTo>
                    <a:pt x="18334" y="53338"/>
                  </a:lnTo>
                  <a:lnTo>
                    <a:pt x="16827" y="53101"/>
                  </a:lnTo>
                  <a:lnTo>
                    <a:pt x="15636" y="52387"/>
                  </a:lnTo>
                  <a:lnTo>
                    <a:pt x="14287" y="49926"/>
                  </a:lnTo>
                  <a:lnTo>
                    <a:pt x="13811" y="46909"/>
                  </a:lnTo>
                  <a:lnTo>
                    <a:pt x="13731" y="44211"/>
                  </a:lnTo>
                  <a:lnTo>
                    <a:pt x="13731" y="15238"/>
                  </a:lnTo>
                  <a:lnTo>
                    <a:pt x="22860" y="15238"/>
                  </a:lnTo>
                  <a:lnTo>
                    <a:pt x="22860" y="12222"/>
                  </a:lnTo>
                  <a:lnTo>
                    <a:pt x="13731" y="12222"/>
                  </a:lnTo>
                  <a:lnTo>
                    <a:pt x="13731" y="635"/>
                  </a:lnTo>
                  <a:lnTo>
                    <a:pt x="13572" y="157"/>
                  </a:lnTo>
                  <a:lnTo>
                    <a:pt x="13096" y="0"/>
                  </a:lnTo>
                  <a:lnTo>
                    <a:pt x="12223" y="0"/>
                  </a:lnTo>
                  <a:close/>
                </a:path>
              </a:pathLst>
            </a:custGeom>
            <a:solidFill>
              <a:srgbClr val="000000"/>
            </a:solidFill>
          </p:spPr>
          <p:txBody>
            <a:bodyPr vert="horz" lIns="91440" tIns="45720" rIns="91440" bIns="45720" anchor="t"/>
            <a:lstStyle/>
            <a:p>
              <a:endParaRPr lang="en-IN"/>
            </a:p>
          </p:txBody>
        </p:sp>
        <p:sp>
          <p:nvSpPr>
            <p:cNvPr id="3609" name="Shape 8349"/>
            <p:cNvSpPr/>
            <p:nvPr/>
          </p:nvSpPr>
          <p:spPr>
            <a:xfrm>
              <a:off x="5715015" y="7176499"/>
              <a:ext cx="42703" cy="47228"/>
            </a:xfrm>
            <a:custGeom>
              <a:avLst/>
              <a:gdLst/>
              <a:ahLst/>
              <a:cxnLst/>
              <a:rect l="0" t="0" r="0" b="0"/>
              <a:pathLst>
                <a:path w="42703" h="47228">
                  <a:moveTo>
                    <a:pt x="21352" y="0"/>
                  </a:moveTo>
                  <a:lnTo>
                    <a:pt x="19843" y="3016"/>
                  </a:lnTo>
                  <a:lnTo>
                    <a:pt x="23098" y="3492"/>
                  </a:lnTo>
                  <a:lnTo>
                    <a:pt x="26114" y="4921"/>
                  </a:lnTo>
                  <a:lnTo>
                    <a:pt x="28654" y="7143"/>
                  </a:lnTo>
                  <a:lnTo>
                    <a:pt x="30877" y="10080"/>
                  </a:lnTo>
                  <a:lnTo>
                    <a:pt x="32702" y="13652"/>
                  </a:lnTo>
                  <a:lnTo>
                    <a:pt x="33972" y="17779"/>
                  </a:lnTo>
                  <a:lnTo>
                    <a:pt x="34766" y="22383"/>
                  </a:lnTo>
                  <a:lnTo>
                    <a:pt x="35083" y="27384"/>
                  </a:lnTo>
                  <a:lnTo>
                    <a:pt x="34766" y="32147"/>
                  </a:lnTo>
                  <a:lnTo>
                    <a:pt x="33813" y="36036"/>
                  </a:lnTo>
                  <a:lnTo>
                    <a:pt x="32464" y="39211"/>
                  </a:lnTo>
                  <a:lnTo>
                    <a:pt x="30718" y="41672"/>
                  </a:lnTo>
                  <a:lnTo>
                    <a:pt x="28733" y="43576"/>
                  </a:lnTo>
                  <a:lnTo>
                    <a:pt x="26749" y="44767"/>
                  </a:lnTo>
                  <a:lnTo>
                    <a:pt x="24686" y="45482"/>
                  </a:lnTo>
                  <a:lnTo>
                    <a:pt x="22859" y="45719"/>
                  </a:lnTo>
                  <a:lnTo>
                    <a:pt x="18256" y="44847"/>
                  </a:lnTo>
                  <a:lnTo>
                    <a:pt x="14684" y="42544"/>
                  </a:lnTo>
                  <a:lnTo>
                    <a:pt x="11986" y="39132"/>
                  </a:lnTo>
                  <a:lnTo>
                    <a:pt x="10081" y="35003"/>
                  </a:lnTo>
                  <a:lnTo>
                    <a:pt x="8811" y="30638"/>
                  </a:lnTo>
                  <a:lnTo>
                    <a:pt x="8096" y="26432"/>
                  </a:lnTo>
                  <a:lnTo>
                    <a:pt x="7699" y="22622"/>
                  </a:lnTo>
                  <a:lnTo>
                    <a:pt x="7619" y="19763"/>
                  </a:lnTo>
                  <a:lnTo>
                    <a:pt x="7858" y="15953"/>
                  </a:lnTo>
                  <a:lnTo>
                    <a:pt x="8652" y="12619"/>
                  </a:lnTo>
                  <a:lnTo>
                    <a:pt x="9842" y="9763"/>
                  </a:lnTo>
                  <a:lnTo>
                    <a:pt x="11429" y="7382"/>
                  </a:lnTo>
                  <a:lnTo>
                    <a:pt x="13256" y="5476"/>
                  </a:lnTo>
                  <a:lnTo>
                    <a:pt x="15319" y="4127"/>
                  </a:lnTo>
                  <a:lnTo>
                    <a:pt x="17542" y="3333"/>
                  </a:lnTo>
                  <a:lnTo>
                    <a:pt x="19843" y="3016"/>
                  </a:lnTo>
                  <a:lnTo>
                    <a:pt x="21352" y="0"/>
                  </a:lnTo>
                  <a:lnTo>
                    <a:pt x="16033" y="555"/>
                  </a:lnTo>
                  <a:lnTo>
                    <a:pt x="11588" y="2063"/>
                  </a:lnTo>
                  <a:lnTo>
                    <a:pt x="7937" y="4523"/>
                  </a:lnTo>
                  <a:lnTo>
                    <a:pt x="5001" y="7619"/>
                  </a:lnTo>
                  <a:lnTo>
                    <a:pt x="2698" y="11271"/>
                  </a:lnTo>
                  <a:lnTo>
                    <a:pt x="1191" y="15398"/>
                  </a:lnTo>
                  <a:lnTo>
                    <a:pt x="317" y="19843"/>
                  </a:lnTo>
                  <a:lnTo>
                    <a:pt x="0" y="24367"/>
                  </a:lnTo>
                  <a:lnTo>
                    <a:pt x="317" y="29288"/>
                  </a:lnTo>
                  <a:lnTo>
                    <a:pt x="1428" y="33734"/>
                  </a:lnTo>
                  <a:lnTo>
                    <a:pt x="3095" y="37623"/>
                  </a:lnTo>
                  <a:lnTo>
                    <a:pt x="5556" y="40957"/>
                  </a:lnTo>
                  <a:lnTo>
                    <a:pt x="8572" y="43576"/>
                  </a:lnTo>
                  <a:lnTo>
                    <a:pt x="12223" y="45561"/>
                  </a:lnTo>
                  <a:lnTo>
                    <a:pt x="16509" y="46831"/>
                  </a:lnTo>
                  <a:lnTo>
                    <a:pt x="21352" y="47228"/>
                  </a:lnTo>
                  <a:lnTo>
                    <a:pt x="26669" y="46592"/>
                  </a:lnTo>
                  <a:lnTo>
                    <a:pt x="31114" y="44926"/>
                  </a:lnTo>
                  <a:lnTo>
                    <a:pt x="34766" y="42386"/>
                  </a:lnTo>
                  <a:lnTo>
                    <a:pt x="37782" y="39211"/>
                  </a:lnTo>
                  <a:lnTo>
                    <a:pt x="40004" y="35638"/>
                  </a:lnTo>
                  <a:lnTo>
                    <a:pt x="41513" y="31828"/>
                  </a:lnTo>
                  <a:lnTo>
                    <a:pt x="42386" y="27939"/>
                  </a:lnTo>
                  <a:lnTo>
                    <a:pt x="42703" y="24367"/>
                  </a:lnTo>
                  <a:lnTo>
                    <a:pt x="42386" y="18969"/>
                  </a:lnTo>
                  <a:lnTo>
                    <a:pt x="41275" y="14128"/>
                  </a:lnTo>
                  <a:lnTo>
                    <a:pt x="39608" y="9922"/>
                  </a:lnTo>
                  <a:lnTo>
                    <a:pt x="37147" y="6428"/>
                  </a:lnTo>
                  <a:lnTo>
                    <a:pt x="34131" y="3730"/>
                  </a:lnTo>
                  <a:lnTo>
                    <a:pt x="30479" y="1666"/>
                  </a:lnTo>
                  <a:lnTo>
                    <a:pt x="26193" y="397"/>
                  </a:lnTo>
                  <a:lnTo>
                    <a:pt x="21352" y="0"/>
                  </a:lnTo>
                  <a:close/>
                </a:path>
              </a:pathLst>
            </a:custGeom>
            <a:solidFill>
              <a:srgbClr val="000000"/>
            </a:solidFill>
          </p:spPr>
          <p:txBody>
            <a:bodyPr vert="horz" lIns="91440" tIns="45720" rIns="91440" bIns="45720" anchor="t"/>
            <a:lstStyle/>
            <a:p>
              <a:endParaRPr lang="en-IN"/>
            </a:p>
          </p:txBody>
        </p:sp>
        <p:sp>
          <p:nvSpPr>
            <p:cNvPr id="3610" name="Shape 8350"/>
            <p:cNvSpPr/>
            <p:nvPr/>
          </p:nvSpPr>
          <p:spPr>
            <a:xfrm>
              <a:off x="5794311" y="7155146"/>
              <a:ext cx="9127" cy="10637"/>
            </a:xfrm>
            <a:custGeom>
              <a:avLst/>
              <a:gdLst/>
              <a:ahLst/>
              <a:cxnLst/>
              <a:rect l="0" t="0" r="0" b="0"/>
              <a:pathLst>
                <a:path w="9127" h="10637">
                  <a:moveTo>
                    <a:pt x="4523" y="0"/>
                  </a:moveTo>
                  <a:lnTo>
                    <a:pt x="2540" y="556"/>
                  </a:lnTo>
                  <a:lnTo>
                    <a:pt x="1111" y="1906"/>
                  </a:lnTo>
                  <a:lnTo>
                    <a:pt x="317" y="3890"/>
                  </a:lnTo>
                  <a:lnTo>
                    <a:pt x="0" y="6112"/>
                  </a:lnTo>
                  <a:lnTo>
                    <a:pt x="317" y="7462"/>
                  </a:lnTo>
                  <a:lnTo>
                    <a:pt x="1111" y="8969"/>
                  </a:lnTo>
                  <a:lnTo>
                    <a:pt x="2540" y="10160"/>
                  </a:lnTo>
                  <a:lnTo>
                    <a:pt x="4523" y="10637"/>
                  </a:lnTo>
                  <a:lnTo>
                    <a:pt x="6587" y="10318"/>
                  </a:lnTo>
                  <a:lnTo>
                    <a:pt x="8016" y="9525"/>
                  </a:lnTo>
                  <a:lnTo>
                    <a:pt x="8810" y="8097"/>
                  </a:lnTo>
                  <a:lnTo>
                    <a:pt x="9127" y="6112"/>
                  </a:lnTo>
                  <a:lnTo>
                    <a:pt x="8810" y="3890"/>
                  </a:lnTo>
                  <a:lnTo>
                    <a:pt x="8016" y="1906"/>
                  </a:lnTo>
                  <a:lnTo>
                    <a:pt x="6587" y="556"/>
                  </a:lnTo>
                  <a:lnTo>
                    <a:pt x="4523" y="0"/>
                  </a:lnTo>
                  <a:close/>
                </a:path>
              </a:pathLst>
            </a:custGeom>
            <a:solidFill>
              <a:srgbClr val="000000"/>
            </a:solidFill>
          </p:spPr>
          <p:txBody>
            <a:bodyPr vert="horz" lIns="91440" tIns="45720" rIns="91440" bIns="45720" anchor="t"/>
            <a:lstStyle/>
            <a:p>
              <a:endParaRPr lang="en-IN"/>
            </a:p>
          </p:txBody>
        </p:sp>
        <p:sp>
          <p:nvSpPr>
            <p:cNvPr id="3611" name="Shape 8351"/>
            <p:cNvSpPr/>
            <p:nvPr/>
          </p:nvSpPr>
          <p:spPr>
            <a:xfrm>
              <a:off x="5788199" y="7176499"/>
              <a:ext cx="21352" cy="45719"/>
            </a:xfrm>
            <a:custGeom>
              <a:avLst/>
              <a:gdLst/>
              <a:ahLst/>
              <a:cxnLst/>
              <a:rect l="0" t="0" r="0" b="0"/>
              <a:pathLst>
                <a:path w="21352" h="45719">
                  <a:moveTo>
                    <a:pt x="13732" y="0"/>
                  </a:moveTo>
                  <a:lnTo>
                    <a:pt x="0" y="4523"/>
                  </a:lnTo>
                  <a:lnTo>
                    <a:pt x="0" y="7619"/>
                  </a:lnTo>
                  <a:lnTo>
                    <a:pt x="1111" y="6747"/>
                  </a:lnTo>
                  <a:lnTo>
                    <a:pt x="2063" y="6269"/>
                  </a:lnTo>
                  <a:lnTo>
                    <a:pt x="2778" y="6111"/>
                  </a:lnTo>
                  <a:lnTo>
                    <a:pt x="3016" y="6111"/>
                  </a:lnTo>
                  <a:lnTo>
                    <a:pt x="4366" y="6191"/>
                  </a:lnTo>
                  <a:lnTo>
                    <a:pt x="5873" y="6826"/>
                  </a:lnTo>
                  <a:lnTo>
                    <a:pt x="7143" y="8651"/>
                  </a:lnTo>
                  <a:lnTo>
                    <a:pt x="7461" y="10159"/>
                  </a:lnTo>
                  <a:lnTo>
                    <a:pt x="7620" y="12144"/>
                  </a:lnTo>
                  <a:lnTo>
                    <a:pt x="7620" y="36591"/>
                  </a:lnTo>
                  <a:lnTo>
                    <a:pt x="7541" y="39132"/>
                  </a:lnTo>
                  <a:lnTo>
                    <a:pt x="7302" y="40957"/>
                  </a:lnTo>
                  <a:lnTo>
                    <a:pt x="6826" y="42386"/>
                  </a:lnTo>
                  <a:lnTo>
                    <a:pt x="6112" y="43259"/>
                  </a:lnTo>
                  <a:lnTo>
                    <a:pt x="3731" y="44053"/>
                  </a:lnTo>
                  <a:lnTo>
                    <a:pt x="0" y="44211"/>
                  </a:lnTo>
                  <a:lnTo>
                    <a:pt x="0" y="45719"/>
                  </a:lnTo>
                  <a:lnTo>
                    <a:pt x="21352" y="45719"/>
                  </a:lnTo>
                  <a:lnTo>
                    <a:pt x="21352" y="44211"/>
                  </a:lnTo>
                  <a:lnTo>
                    <a:pt x="19367" y="44132"/>
                  </a:lnTo>
                  <a:lnTo>
                    <a:pt x="17779" y="43894"/>
                  </a:lnTo>
                  <a:lnTo>
                    <a:pt x="16033" y="42623"/>
                  </a:lnTo>
                  <a:lnTo>
                    <a:pt x="15319" y="40322"/>
                  </a:lnTo>
                  <a:lnTo>
                    <a:pt x="15240" y="36591"/>
                  </a:lnTo>
                  <a:lnTo>
                    <a:pt x="15240" y="0"/>
                  </a:lnTo>
                  <a:lnTo>
                    <a:pt x="13732" y="0"/>
                  </a:lnTo>
                  <a:close/>
                </a:path>
              </a:pathLst>
            </a:custGeom>
            <a:solidFill>
              <a:srgbClr val="000000"/>
            </a:solidFill>
          </p:spPr>
          <p:txBody>
            <a:bodyPr vert="horz" lIns="91440" tIns="45720" rIns="91440" bIns="45720" anchor="t"/>
            <a:lstStyle/>
            <a:p>
              <a:endParaRPr lang="en-IN"/>
            </a:p>
          </p:txBody>
        </p:sp>
        <p:sp>
          <p:nvSpPr>
            <p:cNvPr id="3612" name="Shape 8352"/>
            <p:cNvSpPr/>
            <p:nvPr/>
          </p:nvSpPr>
          <p:spPr>
            <a:xfrm>
              <a:off x="5815584" y="7178006"/>
              <a:ext cx="73183" cy="44212"/>
            </a:xfrm>
            <a:custGeom>
              <a:avLst/>
              <a:gdLst/>
              <a:ahLst/>
              <a:cxnLst/>
              <a:rect l="0" t="0" r="0" b="0"/>
              <a:pathLst>
                <a:path w="73183" h="44212">
                  <a:moveTo>
                    <a:pt x="13731" y="0"/>
                  </a:moveTo>
                  <a:lnTo>
                    <a:pt x="10556" y="1112"/>
                  </a:lnTo>
                  <a:lnTo>
                    <a:pt x="7461" y="2064"/>
                  </a:lnTo>
                  <a:lnTo>
                    <a:pt x="4127" y="2778"/>
                  </a:lnTo>
                  <a:lnTo>
                    <a:pt x="0" y="3016"/>
                  </a:lnTo>
                  <a:lnTo>
                    <a:pt x="0" y="6112"/>
                  </a:lnTo>
                  <a:lnTo>
                    <a:pt x="1189" y="5239"/>
                  </a:lnTo>
                  <a:lnTo>
                    <a:pt x="2301" y="4762"/>
                  </a:lnTo>
                  <a:lnTo>
                    <a:pt x="4603" y="4603"/>
                  </a:lnTo>
                  <a:lnTo>
                    <a:pt x="5714" y="4683"/>
                  </a:lnTo>
                  <a:lnTo>
                    <a:pt x="6667" y="5318"/>
                  </a:lnTo>
                  <a:lnTo>
                    <a:pt x="7381" y="7143"/>
                  </a:lnTo>
                  <a:lnTo>
                    <a:pt x="7539" y="8652"/>
                  </a:lnTo>
                  <a:lnTo>
                    <a:pt x="7620" y="10637"/>
                  </a:lnTo>
                  <a:lnTo>
                    <a:pt x="7620" y="36592"/>
                  </a:lnTo>
                  <a:lnTo>
                    <a:pt x="7461" y="38577"/>
                  </a:lnTo>
                  <a:lnTo>
                    <a:pt x="7063" y="40164"/>
                  </a:lnTo>
                  <a:lnTo>
                    <a:pt x="5556" y="41910"/>
                  </a:lnTo>
                  <a:lnTo>
                    <a:pt x="3094" y="42624"/>
                  </a:lnTo>
                  <a:lnTo>
                    <a:pt x="0" y="42703"/>
                  </a:lnTo>
                  <a:lnTo>
                    <a:pt x="0" y="44212"/>
                  </a:lnTo>
                  <a:lnTo>
                    <a:pt x="21351" y="44212"/>
                  </a:lnTo>
                  <a:lnTo>
                    <a:pt x="21351" y="42703"/>
                  </a:lnTo>
                  <a:lnTo>
                    <a:pt x="19128" y="42624"/>
                  </a:lnTo>
                  <a:lnTo>
                    <a:pt x="17145" y="42148"/>
                  </a:lnTo>
                  <a:lnTo>
                    <a:pt x="15794" y="40800"/>
                  </a:lnTo>
                  <a:lnTo>
                    <a:pt x="15239" y="38100"/>
                  </a:lnTo>
                  <a:lnTo>
                    <a:pt x="15239" y="9128"/>
                  </a:lnTo>
                  <a:lnTo>
                    <a:pt x="16033" y="8414"/>
                  </a:lnTo>
                  <a:lnTo>
                    <a:pt x="18334" y="6827"/>
                  </a:lnTo>
                  <a:lnTo>
                    <a:pt x="21668" y="5318"/>
                  </a:lnTo>
                  <a:lnTo>
                    <a:pt x="25955" y="4603"/>
                  </a:lnTo>
                  <a:lnTo>
                    <a:pt x="29686" y="5159"/>
                  </a:lnTo>
                  <a:lnTo>
                    <a:pt x="32067" y="6906"/>
                  </a:lnTo>
                  <a:lnTo>
                    <a:pt x="33257" y="9763"/>
                  </a:lnTo>
                  <a:lnTo>
                    <a:pt x="33575" y="13732"/>
                  </a:lnTo>
                  <a:lnTo>
                    <a:pt x="33575" y="36592"/>
                  </a:lnTo>
                  <a:lnTo>
                    <a:pt x="33416" y="38577"/>
                  </a:lnTo>
                  <a:lnTo>
                    <a:pt x="33020" y="40164"/>
                  </a:lnTo>
                  <a:lnTo>
                    <a:pt x="31432" y="41910"/>
                  </a:lnTo>
                  <a:lnTo>
                    <a:pt x="29051" y="42624"/>
                  </a:lnTo>
                  <a:lnTo>
                    <a:pt x="25955" y="42703"/>
                  </a:lnTo>
                  <a:lnTo>
                    <a:pt x="25955" y="44212"/>
                  </a:lnTo>
                  <a:lnTo>
                    <a:pt x="47307" y="44212"/>
                  </a:lnTo>
                  <a:lnTo>
                    <a:pt x="47307" y="42703"/>
                  </a:lnTo>
                  <a:lnTo>
                    <a:pt x="45084" y="42546"/>
                  </a:lnTo>
                  <a:lnTo>
                    <a:pt x="43100" y="41752"/>
                  </a:lnTo>
                  <a:lnTo>
                    <a:pt x="42306" y="40878"/>
                  </a:lnTo>
                  <a:lnTo>
                    <a:pt x="41751" y="39449"/>
                  </a:lnTo>
                  <a:lnTo>
                    <a:pt x="41353" y="37625"/>
                  </a:lnTo>
                  <a:lnTo>
                    <a:pt x="41194" y="35083"/>
                  </a:lnTo>
                  <a:lnTo>
                    <a:pt x="41194" y="10637"/>
                  </a:lnTo>
                  <a:lnTo>
                    <a:pt x="42623" y="7778"/>
                  </a:lnTo>
                  <a:lnTo>
                    <a:pt x="44767" y="5953"/>
                  </a:lnTo>
                  <a:lnTo>
                    <a:pt x="47783" y="4921"/>
                  </a:lnTo>
                  <a:lnTo>
                    <a:pt x="51831" y="4603"/>
                  </a:lnTo>
                  <a:lnTo>
                    <a:pt x="54371" y="4842"/>
                  </a:lnTo>
                  <a:lnTo>
                    <a:pt x="56276" y="5397"/>
                  </a:lnTo>
                  <a:lnTo>
                    <a:pt x="57626" y="6350"/>
                  </a:lnTo>
                  <a:lnTo>
                    <a:pt x="58498" y="7621"/>
                  </a:lnTo>
                  <a:lnTo>
                    <a:pt x="59372" y="11033"/>
                  </a:lnTo>
                  <a:lnTo>
                    <a:pt x="59451" y="15239"/>
                  </a:lnTo>
                  <a:lnTo>
                    <a:pt x="59451" y="36592"/>
                  </a:lnTo>
                  <a:lnTo>
                    <a:pt x="59372" y="38577"/>
                  </a:lnTo>
                  <a:lnTo>
                    <a:pt x="59133" y="40164"/>
                  </a:lnTo>
                  <a:lnTo>
                    <a:pt x="57943" y="41910"/>
                  </a:lnTo>
                  <a:lnTo>
                    <a:pt x="55562" y="42624"/>
                  </a:lnTo>
                  <a:lnTo>
                    <a:pt x="51831" y="42703"/>
                  </a:lnTo>
                  <a:lnTo>
                    <a:pt x="51831" y="44212"/>
                  </a:lnTo>
                  <a:lnTo>
                    <a:pt x="73183" y="44212"/>
                  </a:lnTo>
                  <a:lnTo>
                    <a:pt x="73183" y="42703"/>
                  </a:lnTo>
                  <a:lnTo>
                    <a:pt x="70167" y="42703"/>
                  </a:lnTo>
                  <a:lnTo>
                    <a:pt x="68341" y="42148"/>
                  </a:lnTo>
                  <a:lnTo>
                    <a:pt x="67468" y="40800"/>
                  </a:lnTo>
                  <a:lnTo>
                    <a:pt x="67151" y="38814"/>
                  </a:lnTo>
                  <a:lnTo>
                    <a:pt x="67071" y="36592"/>
                  </a:lnTo>
                  <a:lnTo>
                    <a:pt x="67071" y="16748"/>
                  </a:lnTo>
                  <a:lnTo>
                    <a:pt x="66675" y="10953"/>
                  </a:lnTo>
                  <a:lnTo>
                    <a:pt x="65166" y="5477"/>
                  </a:lnTo>
                  <a:lnTo>
                    <a:pt x="63817" y="3255"/>
                  </a:lnTo>
                  <a:lnTo>
                    <a:pt x="61912" y="1508"/>
                  </a:lnTo>
                  <a:lnTo>
                    <a:pt x="59531" y="397"/>
                  </a:lnTo>
                  <a:lnTo>
                    <a:pt x="56434" y="0"/>
                  </a:lnTo>
                  <a:lnTo>
                    <a:pt x="50164" y="793"/>
                  </a:lnTo>
                  <a:lnTo>
                    <a:pt x="45243" y="2700"/>
                  </a:lnTo>
                  <a:lnTo>
                    <a:pt x="41671" y="5159"/>
                  </a:lnTo>
                  <a:lnTo>
                    <a:pt x="39687" y="7621"/>
                  </a:lnTo>
                  <a:lnTo>
                    <a:pt x="38417" y="4524"/>
                  </a:lnTo>
                  <a:lnTo>
                    <a:pt x="36750" y="2064"/>
                  </a:lnTo>
                  <a:lnTo>
                    <a:pt x="34289" y="556"/>
                  </a:lnTo>
                  <a:lnTo>
                    <a:pt x="30479" y="0"/>
                  </a:lnTo>
                  <a:lnTo>
                    <a:pt x="26193" y="318"/>
                  </a:lnTo>
                  <a:lnTo>
                    <a:pt x="22144" y="1349"/>
                  </a:lnTo>
                  <a:lnTo>
                    <a:pt x="18097" y="3175"/>
                  </a:lnTo>
                  <a:lnTo>
                    <a:pt x="13731" y="6112"/>
                  </a:lnTo>
                  <a:lnTo>
                    <a:pt x="13731" y="0"/>
                  </a:lnTo>
                  <a:close/>
                </a:path>
              </a:pathLst>
            </a:custGeom>
            <a:solidFill>
              <a:srgbClr val="000000"/>
            </a:solidFill>
          </p:spPr>
          <p:txBody>
            <a:bodyPr vert="horz" lIns="91440" tIns="45720" rIns="91440" bIns="45720" anchor="t"/>
            <a:lstStyle/>
            <a:p>
              <a:endParaRPr lang="en-IN"/>
            </a:p>
          </p:txBody>
        </p:sp>
        <p:sp>
          <p:nvSpPr>
            <p:cNvPr id="3613" name="Shape 8353"/>
            <p:cNvSpPr/>
            <p:nvPr/>
          </p:nvSpPr>
          <p:spPr>
            <a:xfrm>
              <a:off x="5891784" y="7176499"/>
              <a:ext cx="44211" cy="67072"/>
            </a:xfrm>
            <a:custGeom>
              <a:avLst/>
              <a:gdLst/>
              <a:ahLst/>
              <a:cxnLst/>
              <a:rect l="0" t="0" r="0" b="0"/>
              <a:pathLst>
                <a:path w="44211" h="67072">
                  <a:moveTo>
                    <a:pt x="13731" y="0"/>
                  </a:moveTo>
                  <a:lnTo>
                    <a:pt x="0" y="4523"/>
                  </a:lnTo>
                  <a:lnTo>
                    <a:pt x="0" y="6111"/>
                  </a:lnTo>
                  <a:lnTo>
                    <a:pt x="3094" y="6111"/>
                  </a:lnTo>
                  <a:lnTo>
                    <a:pt x="4841" y="6428"/>
                  </a:lnTo>
                  <a:lnTo>
                    <a:pt x="5714" y="7461"/>
                  </a:lnTo>
                  <a:lnTo>
                    <a:pt x="6032" y="9286"/>
                  </a:lnTo>
                  <a:lnTo>
                    <a:pt x="6111" y="12144"/>
                  </a:lnTo>
                  <a:lnTo>
                    <a:pt x="6111" y="59451"/>
                  </a:lnTo>
                  <a:lnTo>
                    <a:pt x="6032" y="62309"/>
                  </a:lnTo>
                  <a:lnTo>
                    <a:pt x="5317" y="64134"/>
                  </a:lnTo>
                  <a:lnTo>
                    <a:pt x="3571" y="65166"/>
                  </a:lnTo>
                  <a:lnTo>
                    <a:pt x="1983" y="65404"/>
                  </a:lnTo>
                  <a:lnTo>
                    <a:pt x="0" y="65484"/>
                  </a:lnTo>
                  <a:lnTo>
                    <a:pt x="0" y="67072"/>
                  </a:lnTo>
                  <a:lnTo>
                    <a:pt x="22859" y="67072"/>
                  </a:lnTo>
                  <a:lnTo>
                    <a:pt x="22859" y="65484"/>
                  </a:lnTo>
                  <a:lnTo>
                    <a:pt x="20239" y="65484"/>
                  </a:lnTo>
                  <a:lnTo>
                    <a:pt x="18256" y="65404"/>
                  </a:lnTo>
                  <a:lnTo>
                    <a:pt x="15477" y="64691"/>
                  </a:lnTo>
                  <a:lnTo>
                    <a:pt x="14048" y="62944"/>
                  </a:lnTo>
                  <a:lnTo>
                    <a:pt x="13811" y="61436"/>
                  </a:lnTo>
                  <a:lnTo>
                    <a:pt x="13731" y="59451"/>
                  </a:lnTo>
                  <a:lnTo>
                    <a:pt x="13731" y="44211"/>
                  </a:lnTo>
                  <a:lnTo>
                    <a:pt x="16668" y="45957"/>
                  </a:lnTo>
                  <a:lnTo>
                    <a:pt x="19128" y="46831"/>
                  </a:lnTo>
                  <a:lnTo>
                    <a:pt x="21509" y="47148"/>
                  </a:lnTo>
                  <a:lnTo>
                    <a:pt x="24447" y="47228"/>
                  </a:lnTo>
                  <a:lnTo>
                    <a:pt x="29209" y="46592"/>
                  </a:lnTo>
                  <a:lnTo>
                    <a:pt x="33257" y="44926"/>
                  </a:lnTo>
                  <a:lnTo>
                    <a:pt x="36671" y="42307"/>
                  </a:lnTo>
                  <a:lnTo>
                    <a:pt x="39448" y="39052"/>
                  </a:lnTo>
                  <a:lnTo>
                    <a:pt x="41592" y="35242"/>
                  </a:lnTo>
                  <a:lnTo>
                    <a:pt x="43021" y="31114"/>
                  </a:lnTo>
                  <a:lnTo>
                    <a:pt x="43893" y="26987"/>
                  </a:lnTo>
                  <a:lnTo>
                    <a:pt x="44211" y="22859"/>
                  </a:lnTo>
                  <a:lnTo>
                    <a:pt x="43893" y="17938"/>
                  </a:lnTo>
                  <a:lnTo>
                    <a:pt x="43100" y="13493"/>
                  </a:lnTo>
                  <a:lnTo>
                    <a:pt x="41830" y="9603"/>
                  </a:lnTo>
                  <a:lnTo>
                    <a:pt x="40004" y="6269"/>
                  </a:lnTo>
                  <a:lnTo>
                    <a:pt x="37782" y="3651"/>
                  </a:lnTo>
                  <a:lnTo>
                    <a:pt x="35242" y="1666"/>
                  </a:lnTo>
                  <a:lnTo>
                    <a:pt x="32226" y="397"/>
                  </a:lnTo>
                  <a:lnTo>
                    <a:pt x="28971" y="0"/>
                  </a:lnTo>
                  <a:lnTo>
                    <a:pt x="26272" y="238"/>
                  </a:lnTo>
                  <a:lnTo>
                    <a:pt x="23812" y="952"/>
                  </a:lnTo>
                  <a:lnTo>
                    <a:pt x="19684" y="3253"/>
                  </a:lnTo>
                  <a:lnTo>
                    <a:pt x="19578" y="3334"/>
                  </a:lnTo>
                  <a:lnTo>
                    <a:pt x="24447" y="6111"/>
                  </a:lnTo>
                  <a:lnTo>
                    <a:pt x="28494" y="6826"/>
                  </a:lnTo>
                  <a:lnTo>
                    <a:pt x="31432" y="8809"/>
                  </a:lnTo>
                  <a:lnTo>
                    <a:pt x="33654" y="11588"/>
                  </a:lnTo>
                  <a:lnTo>
                    <a:pt x="35083" y="14842"/>
                  </a:lnTo>
                  <a:lnTo>
                    <a:pt x="35956" y="18334"/>
                  </a:lnTo>
                  <a:lnTo>
                    <a:pt x="36432" y="21509"/>
                  </a:lnTo>
                  <a:lnTo>
                    <a:pt x="36591" y="24129"/>
                  </a:lnTo>
                  <a:lnTo>
                    <a:pt x="36591" y="25876"/>
                  </a:lnTo>
                  <a:lnTo>
                    <a:pt x="36195" y="31511"/>
                  </a:lnTo>
                  <a:lnTo>
                    <a:pt x="35083" y="36036"/>
                  </a:lnTo>
                  <a:lnTo>
                    <a:pt x="33575" y="39528"/>
                  </a:lnTo>
                  <a:lnTo>
                    <a:pt x="31669" y="42068"/>
                  </a:lnTo>
                  <a:lnTo>
                    <a:pt x="29606" y="43894"/>
                  </a:lnTo>
                  <a:lnTo>
                    <a:pt x="27622" y="45005"/>
                  </a:lnTo>
                  <a:lnTo>
                    <a:pt x="25796" y="45561"/>
                  </a:lnTo>
                  <a:lnTo>
                    <a:pt x="24447" y="45719"/>
                  </a:lnTo>
                  <a:lnTo>
                    <a:pt x="20161" y="44926"/>
                  </a:lnTo>
                  <a:lnTo>
                    <a:pt x="16827" y="43021"/>
                  </a:lnTo>
                  <a:lnTo>
                    <a:pt x="14525" y="40559"/>
                  </a:lnTo>
                  <a:lnTo>
                    <a:pt x="13731" y="38100"/>
                  </a:lnTo>
                  <a:lnTo>
                    <a:pt x="13731" y="13732"/>
                  </a:lnTo>
                  <a:lnTo>
                    <a:pt x="15398" y="10636"/>
                  </a:lnTo>
                  <a:lnTo>
                    <a:pt x="17938" y="8176"/>
                  </a:lnTo>
                  <a:lnTo>
                    <a:pt x="21033" y="6667"/>
                  </a:lnTo>
                  <a:lnTo>
                    <a:pt x="24447" y="6111"/>
                  </a:lnTo>
                  <a:lnTo>
                    <a:pt x="19578" y="3334"/>
                  </a:lnTo>
                  <a:lnTo>
                    <a:pt x="16351" y="5794"/>
                  </a:lnTo>
                  <a:lnTo>
                    <a:pt x="13731" y="7619"/>
                  </a:lnTo>
                  <a:lnTo>
                    <a:pt x="13731" y="0"/>
                  </a:lnTo>
                  <a:close/>
                </a:path>
              </a:pathLst>
            </a:custGeom>
            <a:solidFill>
              <a:srgbClr val="000000"/>
            </a:solidFill>
          </p:spPr>
          <p:txBody>
            <a:bodyPr vert="horz" lIns="91440" tIns="45720" rIns="91440" bIns="45720" anchor="t"/>
            <a:lstStyle/>
            <a:p>
              <a:endParaRPr lang="en-IN"/>
            </a:p>
          </p:txBody>
        </p:sp>
        <p:sp>
          <p:nvSpPr>
            <p:cNvPr id="3614" name="Shape 8354"/>
            <p:cNvSpPr/>
            <p:nvPr/>
          </p:nvSpPr>
          <p:spPr>
            <a:xfrm>
              <a:off x="5940599" y="7178006"/>
              <a:ext cx="31988" cy="44212"/>
            </a:xfrm>
            <a:custGeom>
              <a:avLst/>
              <a:gdLst/>
              <a:ahLst/>
              <a:cxnLst/>
              <a:rect l="0" t="0" r="0" b="0"/>
              <a:pathLst>
                <a:path w="31988" h="44212">
                  <a:moveTo>
                    <a:pt x="15240" y="0"/>
                  </a:moveTo>
                  <a:lnTo>
                    <a:pt x="11827" y="238"/>
                  </a:lnTo>
                  <a:lnTo>
                    <a:pt x="8413" y="952"/>
                  </a:lnTo>
                  <a:lnTo>
                    <a:pt x="1508" y="3016"/>
                  </a:lnTo>
                  <a:lnTo>
                    <a:pt x="1508" y="6112"/>
                  </a:lnTo>
                  <a:lnTo>
                    <a:pt x="1746" y="5239"/>
                  </a:lnTo>
                  <a:lnTo>
                    <a:pt x="2461" y="4762"/>
                  </a:lnTo>
                  <a:lnTo>
                    <a:pt x="4524" y="4603"/>
                  </a:lnTo>
                  <a:lnTo>
                    <a:pt x="5715" y="4683"/>
                  </a:lnTo>
                  <a:lnTo>
                    <a:pt x="6667" y="5318"/>
                  </a:lnTo>
                  <a:lnTo>
                    <a:pt x="7382" y="7143"/>
                  </a:lnTo>
                  <a:lnTo>
                    <a:pt x="7541" y="8652"/>
                  </a:lnTo>
                  <a:lnTo>
                    <a:pt x="7620" y="10637"/>
                  </a:lnTo>
                  <a:lnTo>
                    <a:pt x="7620" y="36592"/>
                  </a:lnTo>
                  <a:lnTo>
                    <a:pt x="7541" y="38577"/>
                  </a:lnTo>
                  <a:lnTo>
                    <a:pt x="7302" y="40164"/>
                  </a:lnTo>
                  <a:lnTo>
                    <a:pt x="6112" y="41910"/>
                  </a:lnTo>
                  <a:lnTo>
                    <a:pt x="3731" y="42624"/>
                  </a:lnTo>
                  <a:lnTo>
                    <a:pt x="0" y="42703"/>
                  </a:lnTo>
                  <a:lnTo>
                    <a:pt x="0" y="44212"/>
                  </a:lnTo>
                  <a:lnTo>
                    <a:pt x="22860" y="44212"/>
                  </a:lnTo>
                  <a:lnTo>
                    <a:pt x="22860" y="42703"/>
                  </a:lnTo>
                  <a:lnTo>
                    <a:pt x="19765" y="42546"/>
                  </a:lnTo>
                  <a:lnTo>
                    <a:pt x="17303" y="41752"/>
                  </a:lnTo>
                  <a:lnTo>
                    <a:pt x="16431" y="40878"/>
                  </a:lnTo>
                  <a:lnTo>
                    <a:pt x="15796" y="39449"/>
                  </a:lnTo>
                  <a:lnTo>
                    <a:pt x="15398" y="37625"/>
                  </a:lnTo>
                  <a:lnTo>
                    <a:pt x="15240" y="35083"/>
                  </a:lnTo>
                  <a:lnTo>
                    <a:pt x="15240" y="13732"/>
                  </a:lnTo>
                  <a:lnTo>
                    <a:pt x="15955" y="11033"/>
                  </a:lnTo>
                  <a:lnTo>
                    <a:pt x="17701" y="8017"/>
                  </a:lnTo>
                  <a:lnTo>
                    <a:pt x="19765" y="5556"/>
                  </a:lnTo>
                  <a:lnTo>
                    <a:pt x="20637" y="4842"/>
                  </a:lnTo>
                  <a:lnTo>
                    <a:pt x="21352" y="4603"/>
                  </a:lnTo>
                  <a:lnTo>
                    <a:pt x="23416" y="5318"/>
                  </a:lnTo>
                  <a:lnTo>
                    <a:pt x="25162" y="6827"/>
                  </a:lnTo>
                  <a:lnTo>
                    <a:pt x="26908" y="8414"/>
                  </a:lnTo>
                  <a:lnTo>
                    <a:pt x="28972" y="9128"/>
                  </a:lnTo>
                  <a:lnTo>
                    <a:pt x="30083" y="8652"/>
                  </a:lnTo>
                  <a:lnTo>
                    <a:pt x="31036" y="7462"/>
                  </a:lnTo>
                  <a:lnTo>
                    <a:pt x="31750" y="5953"/>
                  </a:lnTo>
                  <a:lnTo>
                    <a:pt x="31988" y="4603"/>
                  </a:lnTo>
                  <a:lnTo>
                    <a:pt x="31671" y="2539"/>
                  </a:lnTo>
                  <a:lnTo>
                    <a:pt x="30877" y="1112"/>
                  </a:lnTo>
                  <a:lnTo>
                    <a:pt x="29448" y="318"/>
                  </a:lnTo>
                  <a:lnTo>
                    <a:pt x="27385" y="0"/>
                  </a:lnTo>
                  <a:lnTo>
                    <a:pt x="24210" y="318"/>
                  </a:lnTo>
                  <a:lnTo>
                    <a:pt x="21352" y="1508"/>
                  </a:lnTo>
                  <a:lnTo>
                    <a:pt x="18415" y="3889"/>
                  </a:lnTo>
                  <a:lnTo>
                    <a:pt x="15240" y="7621"/>
                  </a:lnTo>
                  <a:lnTo>
                    <a:pt x="15240" y="0"/>
                  </a:lnTo>
                  <a:close/>
                </a:path>
              </a:pathLst>
            </a:custGeom>
            <a:solidFill>
              <a:srgbClr val="000000"/>
            </a:solidFill>
          </p:spPr>
          <p:txBody>
            <a:bodyPr vert="horz" lIns="91440" tIns="45720" rIns="91440" bIns="45720" anchor="t"/>
            <a:lstStyle/>
            <a:p>
              <a:endParaRPr lang="en-IN"/>
            </a:p>
          </p:txBody>
        </p:sp>
        <p:sp>
          <p:nvSpPr>
            <p:cNvPr id="3615" name="Shape 8355"/>
            <p:cNvSpPr/>
            <p:nvPr/>
          </p:nvSpPr>
          <p:spPr>
            <a:xfrm>
              <a:off x="5977191" y="7176499"/>
              <a:ext cx="42623" cy="47228"/>
            </a:xfrm>
            <a:custGeom>
              <a:avLst/>
              <a:gdLst/>
              <a:ahLst/>
              <a:cxnLst/>
              <a:rect l="0" t="0" r="0" b="0"/>
              <a:pathLst>
                <a:path w="42623" h="47228">
                  <a:moveTo>
                    <a:pt x="19763" y="0"/>
                  </a:moveTo>
                  <a:lnTo>
                    <a:pt x="19763" y="3016"/>
                  </a:lnTo>
                  <a:lnTo>
                    <a:pt x="23018" y="3492"/>
                  </a:lnTo>
                  <a:lnTo>
                    <a:pt x="26034" y="4921"/>
                  </a:lnTo>
                  <a:lnTo>
                    <a:pt x="28575" y="7143"/>
                  </a:lnTo>
                  <a:lnTo>
                    <a:pt x="30797" y="10080"/>
                  </a:lnTo>
                  <a:lnTo>
                    <a:pt x="32622" y="13652"/>
                  </a:lnTo>
                  <a:lnTo>
                    <a:pt x="33892" y="17779"/>
                  </a:lnTo>
                  <a:lnTo>
                    <a:pt x="34686" y="22383"/>
                  </a:lnTo>
                  <a:lnTo>
                    <a:pt x="35003" y="27384"/>
                  </a:lnTo>
                  <a:lnTo>
                    <a:pt x="34686" y="32147"/>
                  </a:lnTo>
                  <a:lnTo>
                    <a:pt x="33733" y="36036"/>
                  </a:lnTo>
                  <a:lnTo>
                    <a:pt x="32305" y="39211"/>
                  </a:lnTo>
                  <a:lnTo>
                    <a:pt x="30399" y="41672"/>
                  </a:lnTo>
                  <a:lnTo>
                    <a:pt x="28336" y="43576"/>
                  </a:lnTo>
                  <a:lnTo>
                    <a:pt x="26034" y="44767"/>
                  </a:lnTo>
                  <a:lnTo>
                    <a:pt x="23653" y="45482"/>
                  </a:lnTo>
                  <a:lnTo>
                    <a:pt x="21272" y="45719"/>
                  </a:lnTo>
                  <a:lnTo>
                    <a:pt x="17223" y="44847"/>
                  </a:lnTo>
                  <a:lnTo>
                    <a:pt x="14048" y="42544"/>
                  </a:lnTo>
                  <a:lnTo>
                    <a:pt x="11588" y="39132"/>
                  </a:lnTo>
                  <a:lnTo>
                    <a:pt x="9921" y="35003"/>
                  </a:lnTo>
                  <a:lnTo>
                    <a:pt x="8731" y="30638"/>
                  </a:lnTo>
                  <a:lnTo>
                    <a:pt x="8016" y="26432"/>
                  </a:lnTo>
                  <a:lnTo>
                    <a:pt x="7698" y="22622"/>
                  </a:lnTo>
                  <a:lnTo>
                    <a:pt x="7619" y="19763"/>
                  </a:lnTo>
                  <a:lnTo>
                    <a:pt x="8413" y="12619"/>
                  </a:lnTo>
                  <a:lnTo>
                    <a:pt x="9444" y="9763"/>
                  </a:lnTo>
                  <a:lnTo>
                    <a:pt x="10873" y="7382"/>
                  </a:lnTo>
                  <a:lnTo>
                    <a:pt x="12541" y="5476"/>
                  </a:lnTo>
                  <a:lnTo>
                    <a:pt x="14683" y="4127"/>
                  </a:lnTo>
                  <a:lnTo>
                    <a:pt x="17064" y="3333"/>
                  </a:lnTo>
                  <a:lnTo>
                    <a:pt x="19763" y="3016"/>
                  </a:lnTo>
                  <a:lnTo>
                    <a:pt x="19763" y="0"/>
                  </a:lnTo>
                  <a:lnTo>
                    <a:pt x="15001" y="555"/>
                  </a:lnTo>
                  <a:lnTo>
                    <a:pt x="10873" y="2063"/>
                  </a:lnTo>
                  <a:lnTo>
                    <a:pt x="7461" y="4523"/>
                  </a:lnTo>
                  <a:lnTo>
                    <a:pt x="4762" y="7619"/>
                  </a:lnTo>
                  <a:lnTo>
                    <a:pt x="2618" y="11271"/>
                  </a:lnTo>
                  <a:lnTo>
                    <a:pt x="1189" y="15398"/>
                  </a:lnTo>
                  <a:lnTo>
                    <a:pt x="317" y="19843"/>
                  </a:lnTo>
                  <a:lnTo>
                    <a:pt x="0" y="24367"/>
                  </a:lnTo>
                  <a:lnTo>
                    <a:pt x="317" y="29288"/>
                  </a:lnTo>
                  <a:lnTo>
                    <a:pt x="1428" y="33734"/>
                  </a:lnTo>
                  <a:lnTo>
                    <a:pt x="3094" y="37623"/>
                  </a:lnTo>
                  <a:lnTo>
                    <a:pt x="5556" y="40957"/>
                  </a:lnTo>
                  <a:lnTo>
                    <a:pt x="8572" y="43576"/>
                  </a:lnTo>
                  <a:lnTo>
                    <a:pt x="12223" y="45561"/>
                  </a:lnTo>
                  <a:lnTo>
                    <a:pt x="16430" y="46831"/>
                  </a:lnTo>
                  <a:lnTo>
                    <a:pt x="21272" y="47228"/>
                  </a:lnTo>
                  <a:lnTo>
                    <a:pt x="26589" y="46592"/>
                  </a:lnTo>
                  <a:lnTo>
                    <a:pt x="31034" y="44926"/>
                  </a:lnTo>
                  <a:lnTo>
                    <a:pt x="34686" y="42386"/>
                  </a:lnTo>
                  <a:lnTo>
                    <a:pt x="37702" y="39211"/>
                  </a:lnTo>
                  <a:lnTo>
                    <a:pt x="39924" y="35638"/>
                  </a:lnTo>
                  <a:lnTo>
                    <a:pt x="41433" y="31828"/>
                  </a:lnTo>
                  <a:lnTo>
                    <a:pt x="42305" y="27939"/>
                  </a:lnTo>
                  <a:lnTo>
                    <a:pt x="42623" y="24367"/>
                  </a:lnTo>
                  <a:lnTo>
                    <a:pt x="42227" y="18969"/>
                  </a:lnTo>
                  <a:lnTo>
                    <a:pt x="40957" y="14128"/>
                  </a:lnTo>
                  <a:lnTo>
                    <a:pt x="38972" y="9922"/>
                  </a:lnTo>
                  <a:lnTo>
                    <a:pt x="36353" y="6428"/>
                  </a:lnTo>
                  <a:lnTo>
                    <a:pt x="33019" y="3730"/>
                  </a:lnTo>
                  <a:lnTo>
                    <a:pt x="29130" y="1666"/>
                  </a:lnTo>
                  <a:lnTo>
                    <a:pt x="24684" y="397"/>
                  </a:lnTo>
                  <a:lnTo>
                    <a:pt x="19763" y="0"/>
                  </a:lnTo>
                  <a:close/>
                </a:path>
              </a:pathLst>
            </a:custGeom>
            <a:solidFill>
              <a:srgbClr val="000000"/>
            </a:solidFill>
          </p:spPr>
          <p:txBody>
            <a:bodyPr vert="horz" lIns="91440" tIns="45720" rIns="91440" bIns="45720" anchor="t"/>
            <a:lstStyle/>
            <a:p>
              <a:endParaRPr lang="en-IN"/>
            </a:p>
          </p:txBody>
        </p:sp>
        <p:sp>
          <p:nvSpPr>
            <p:cNvPr id="3616" name="Shape 8356"/>
            <p:cNvSpPr/>
            <p:nvPr/>
          </p:nvSpPr>
          <p:spPr>
            <a:xfrm>
              <a:off x="6024419" y="7176499"/>
              <a:ext cx="44212" cy="67072"/>
            </a:xfrm>
            <a:custGeom>
              <a:avLst/>
              <a:gdLst/>
              <a:ahLst/>
              <a:cxnLst/>
              <a:rect l="0" t="0" r="0" b="0"/>
              <a:pathLst>
                <a:path w="44212" h="67072">
                  <a:moveTo>
                    <a:pt x="13732" y="0"/>
                  </a:moveTo>
                  <a:lnTo>
                    <a:pt x="0" y="4523"/>
                  </a:lnTo>
                  <a:lnTo>
                    <a:pt x="0" y="6111"/>
                  </a:lnTo>
                  <a:lnTo>
                    <a:pt x="3016" y="6111"/>
                  </a:lnTo>
                  <a:lnTo>
                    <a:pt x="4842" y="6428"/>
                  </a:lnTo>
                  <a:lnTo>
                    <a:pt x="5715" y="7461"/>
                  </a:lnTo>
                  <a:lnTo>
                    <a:pt x="6032" y="9286"/>
                  </a:lnTo>
                  <a:lnTo>
                    <a:pt x="6112" y="12144"/>
                  </a:lnTo>
                  <a:lnTo>
                    <a:pt x="6112" y="59451"/>
                  </a:lnTo>
                  <a:lnTo>
                    <a:pt x="6032" y="62309"/>
                  </a:lnTo>
                  <a:lnTo>
                    <a:pt x="5318" y="64134"/>
                  </a:lnTo>
                  <a:lnTo>
                    <a:pt x="3572" y="65166"/>
                  </a:lnTo>
                  <a:lnTo>
                    <a:pt x="1985" y="65404"/>
                  </a:lnTo>
                  <a:lnTo>
                    <a:pt x="0" y="65484"/>
                  </a:lnTo>
                  <a:lnTo>
                    <a:pt x="0" y="67072"/>
                  </a:lnTo>
                  <a:lnTo>
                    <a:pt x="22859" y="67072"/>
                  </a:lnTo>
                  <a:lnTo>
                    <a:pt x="22859" y="65484"/>
                  </a:lnTo>
                  <a:lnTo>
                    <a:pt x="20241" y="65484"/>
                  </a:lnTo>
                  <a:lnTo>
                    <a:pt x="18256" y="65404"/>
                  </a:lnTo>
                  <a:lnTo>
                    <a:pt x="15478" y="64691"/>
                  </a:lnTo>
                  <a:lnTo>
                    <a:pt x="14049" y="62944"/>
                  </a:lnTo>
                  <a:lnTo>
                    <a:pt x="13811" y="61436"/>
                  </a:lnTo>
                  <a:lnTo>
                    <a:pt x="13732" y="59451"/>
                  </a:lnTo>
                  <a:lnTo>
                    <a:pt x="13732" y="44211"/>
                  </a:lnTo>
                  <a:lnTo>
                    <a:pt x="16033" y="45957"/>
                  </a:lnTo>
                  <a:lnTo>
                    <a:pt x="18494" y="46831"/>
                  </a:lnTo>
                  <a:lnTo>
                    <a:pt x="21193" y="47148"/>
                  </a:lnTo>
                  <a:lnTo>
                    <a:pt x="24368" y="47228"/>
                  </a:lnTo>
                  <a:lnTo>
                    <a:pt x="29131" y="46592"/>
                  </a:lnTo>
                  <a:lnTo>
                    <a:pt x="33258" y="44926"/>
                  </a:lnTo>
                  <a:lnTo>
                    <a:pt x="36671" y="42307"/>
                  </a:lnTo>
                  <a:lnTo>
                    <a:pt x="39449" y="39052"/>
                  </a:lnTo>
                  <a:lnTo>
                    <a:pt x="41592" y="35242"/>
                  </a:lnTo>
                  <a:lnTo>
                    <a:pt x="43021" y="31114"/>
                  </a:lnTo>
                  <a:lnTo>
                    <a:pt x="43894" y="26987"/>
                  </a:lnTo>
                  <a:lnTo>
                    <a:pt x="44212" y="22859"/>
                  </a:lnTo>
                  <a:lnTo>
                    <a:pt x="43894" y="17938"/>
                  </a:lnTo>
                  <a:lnTo>
                    <a:pt x="43101" y="13493"/>
                  </a:lnTo>
                  <a:lnTo>
                    <a:pt x="41831" y="9603"/>
                  </a:lnTo>
                  <a:lnTo>
                    <a:pt x="40004" y="6269"/>
                  </a:lnTo>
                  <a:lnTo>
                    <a:pt x="37782" y="3651"/>
                  </a:lnTo>
                  <a:lnTo>
                    <a:pt x="35242" y="1666"/>
                  </a:lnTo>
                  <a:lnTo>
                    <a:pt x="32226" y="397"/>
                  </a:lnTo>
                  <a:lnTo>
                    <a:pt x="28972" y="0"/>
                  </a:lnTo>
                  <a:lnTo>
                    <a:pt x="26273" y="238"/>
                  </a:lnTo>
                  <a:lnTo>
                    <a:pt x="23812" y="952"/>
                  </a:lnTo>
                  <a:lnTo>
                    <a:pt x="19606" y="3253"/>
                  </a:lnTo>
                  <a:lnTo>
                    <a:pt x="19516" y="3323"/>
                  </a:lnTo>
                  <a:lnTo>
                    <a:pt x="24368" y="6111"/>
                  </a:lnTo>
                  <a:lnTo>
                    <a:pt x="24368" y="6111"/>
                  </a:lnTo>
                  <a:lnTo>
                    <a:pt x="28416" y="6826"/>
                  </a:lnTo>
                  <a:lnTo>
                    <a:pt x="31432" y="8809"/>
                  </a:lnTo>
                  <a:lnTo>
                    <a:pt x="33576" y="11588"/>
                  </a:lnTo>
                  <a:lnTo>
                    <a:pt x="35083" y="14842"/>
                  </a:lnTo>
                  <a:lnTo>
                    <a:pt x="35957" y="18334"/>
                  </a:lnTo>
                  <a:lnTo>
                    <a:pt x="36433" y="21509"/>
                  </a:lnTo>
                  <a:lnTo>
                    <a:pt x="36592" y="24129"/>
                  </a:lnTo>
                  <a:lnTo>
                    <a:pt x="36592" y="25876"/>
                  </a:lnTo>
                  <a:lnTo>
                    <a:pt x="36195" y="31511"/>
                  </a:lnTo>
                  <a:lnTo>
                    <a:pt x="35083" y="36036"/>
                  </a:lnTo>
                  <a:lnTo>
                    <a:pt x="33496" y="39528"/>
                  </a:lnTo>
                  <a:lnTo>
                    <a:pt x="31591" y="42068"/>
                  </a:lnTo>
                  <a:lnTo>
                    <a:pt x="29527" y="43894"/>
                  </a:lnTo>
                  <a:lnTo>
                    <a:pt x="27543" y="45005"/>
                  </a:lnTo>
                  <a:lnTo>
                    <a:pt x="25797" y="45561"/>
                  </a:lnTo>
                  <a:lnTo>
                    <a:pt x="24368" y="45719"/>
                  </a:lnTo>
                  <a:lnTo>
                    <a:pt x="20161" y="44926"/>
                  </a:lnTo>
                  <a:lnTo>
                    <a:pt x="16748" y="43021"/>
                  </a:lnTo>
                  <a:lnTo>
                    <a:pt x="14526" y="40559"/>
                  </a:lnTo>
                  <a:lnTo>
                    <a:pt x="13732" y="38100"/>
                  </a:lnTo>
                  <a:lnTo>
                    <a:pt x="13732" y="13732"/>
                  </a:lnTo>
                  <a:lnTo>
                    <a:pt x="13970" y="12064"/>
                  </a:lnTo>
                  <a:lnTo>
                    <a:pt x="14763" y="10636"/>
                  </a:lnTo>
                  <a:lnTo>
                    <a:pt x="17303" y="8176"/>
                  </a:lnTo>
                  <a:lnTo>
                    <a:pt x="20796" y="6667"/>
                  </a:lnTo>
                  <a:lnTo>
                    <a:pt x="24368" y="6111"/>
                  </a:lnTo>
                  <a:lnTo>
                    <a:pt x="19516" y="3323"/>
                  </a:lnTo>
                  <a:lnTo>
                    <a:pt x="16351" y="5794"/>
                  </a:lnTo>
                  <a:lnTo>
                    <a:pt x="13732" y="7619"/>
                  </a:lnTo>
                  <a:lnTo>
                    <a:pt x="13732" y="0"/>
                  </a:lnTo>
                  <a:close/>
                </a:path>
              </a:pathLst>
            </a:custGeom>
            <a:solidFill>
              <a:srgbClr val="000000"/>
            </a:solidFill>
          </p:spPr>
          <p:txBody>
            <a:bodyPr vert="horz" lIns="91440" tIns="45720" rIns="91440" bIns="45720" anchor="t"/>
            <a:lstStyle/>
            <a:p>
              <a:endParaRPr lang="en-IN"/>
            </a:p>
          </p:txBody>
        </p:sp>
        <p:sp>
          <p:nvSpPr>
            <p:cNvPr id="3617" name="Shape 8357"/>
            <p:cNvSpPr/>
            <p:nvPr/>
          </p:nvSpPr>
          <p:spPr>
            <a:xfrm>
              <a:off x="6076251" y="7176499"/>
              <a:ext cx="39607" cy="47228"/>
            </a:xfrm>
            <a:custGeom>
              <a:avLst/>
              <a:gdLst/>
              <a:ahLst/>
              <a:cxnLst/>
              <a:rect l="0" t="0" r="0" b="0"/>
              <a:pathLst>
                <a:path w="39607" h="47228">
                  <a:moveTo>
                    <a:pt x="19763" y="0"/>
                  </a:moveTo>
                  <a:lnTo>
                    <a:pt x="16747" y="3016"/>
                  </a:lnTo>
                  <a:lnTo>
                    <a:pt x="19763" y="3333"/>
                  </a:lnTo>
                  <a:lnTo>
                    <a:pt x="22066" y="4286"/>
                  </a:lnTo>
                  <a:lnTo>
                    <a:pt x="23732" y="5634"/>
                  </a:lnTo>
                  <a:lnTo>
                    <a:pt x="24922" y="7382"/>
                  </a:lnTo>
                  <a:lnTo>
                    <a:pt x="26351" y="11351"/>
                  </a:lnTo>
                  <a:lnTo>
                    <a:pt x="27383" y="15239"/>
                  </a:lnTo>
                  <a:lnTo>
                    <a:pt x="6032" y="15239"/>
                  </a:lnTo>
                  <a:lnTo>
                    <a:pt x="6746" y="12064"/>
                  </a:lnTo>
                  <a:lnTo>
                    <a:pt x="7698" y="9444"/>
                  </a:lnTo>
                  <a:lnTo>
                    <a:pt x="8890" y="7382"/>
                  </a:lnTo>
                  <a:lnTo>
                    <a:pt x="10238" y="5714"/>
                  </a:lnTo>
                  <a:lnTo>
                    <a:pt x="13334" y="3651"/>
                  </a:lnTo>
                  <a:lnTo>
                    <a:pt x="16747" y="3016"/>
                  </a:lnTo>
                  <a:lnTo>
                    <a:pt x="19763" y="0"/>
                  </a:lnTo>
                  <a:lnTo>
                    <a:pt x="16271" y="317"/>
                  </a:lnTo>
                  <a:lnTo>
                    <a:pt x="12858" y="1269"/>
                  </a:lnTo>
                  <a:lnTo>
                    <a:pt x="9525" y="2936"/>
                  </a:lnTo>
                  <a:lnTo>
                    <a:pt x="6428" y="5556"/>
                  </a:lnTo>
                  <a:lnTo>
                    <a:pt x="3809" y="8969"/>
                  </a:lnTo>
                  <a:lnTo>
                    <a:pt x="1825" y="13493"/>
                  </a:lnTo>
                  <a:lnTo>
                    <a:pt x="476" y="19128"/>
                  </a:lnTo>
                  <a:lnTo>
                    <a:pt x="0" y="25876"/>
                  </a:lnTo>
                  <a:lnTo>
                    <a:pt x="317" y="30717"/>
                  </a:lnTo>
                  <a:lnTo>
                    <a:pt x="1111" y="35003"/>
                  </a:lnTo>
                  <a:lnTo>
                    <a:pt x="2540" y="38655"/>
                  </a:lnTo>
                  <a:lnTo>
                    <a:pt x="4523" y="41672"/>
                  </a:lnTo>
                  <a:lnTo>
                    <a:pt x="7143" y="44132"/>
                  </a:lnTo>
                  <a:lnTo>
                    <a:pt x="10238" y="45798"/>
                  </a:lnTo>
                  <a:lnTo>
                    <a:pt x="13970" y="46909"/>
                  </a:lnTo>
                  <a:lnTo>
                    <a:pt x="18256" y="47228"/>
                  </a:lnTo>
                  <a:lnTo>
                    <a:pt x="23018" y="46672"/>
                  </a:lnTo>
                  <a:lnTo>
                    <a:pt x="27144" y="45243"/>
                  </a:lnTo>
                  <a:lnTo>
                    <a:pt x="30638" y="43101"/>
                  </a:lnTo>
                  <a:lnTo>
                    <a:pt x="33494" y="40559"/>
                  </a:lnTo>
                  <a:lnTo>
                    <a:pt x="35797" y="37782"/>
                  </a:lnTo>
                  <a:lnTo>
                    <a:pt x="37543" y="35003"/>
                  </a:lnTo>
                  <a:lnTo>
                    <a:pt x="38813" y="32463"/>
                  </a:lnTo>
                  <a:lnTo>
                    <a:pt x="39607" y="30479"/>
                  </a:lnTo>
                  <a:lnTo>
                    <a:pt x="38100" y="30479"/>
                  </a:lnTo>
                  <a:lnTo>
                    <a:pt x="35480" y="34051"/>
                  </a:lnTo>
                  <a:lnTo>
                    <a:pt x="31987" y="37464"/>
                  </a:lnTo>
                  <a:lnTo>
                    <a:pt x="27383" y="40084"/>
                  </a:lnTo>
                  <a:lnTo>
                    <a:pt x="24526" y="40878"/>
                  </a:lnTo>
                  <a:lnTo>
                    <a:pt x="21272" y="41116"/>
                  </a:lnTo>
                  <a:lnTo>
                    <a:pt x="18891" y="40878"/>
                  </a:lnTo>
                  <a:lnTo>
                    <a:pt x="16351" y="40084"/>
                  </a:lnTo>
                  <a:lnTo>
                    <a:pt x="13811" y="38734"/>
                  </a:lnTo>
                  <a:lnTo>
                    <a:pt x="11429" y="36591"/>
                  </a:lnTo>
                  <a:lnTo>
                    <a:pt x="9286" y="33576"/>
                  </a:lnTo>
                  <a:lnTo>
                    <a:pt x="7539" y="29527"/>
                  </a:lnTo>
                  <a:lnTo>
                    <a:pt x="6428" y="24526"/>
                  </a:lnTo>
                  <a:lnTo>
                    <a:pt x="6032" y="18256"/>
                  </a:lnTo>
                  <a:lnTo>
                    <a:pt x="38100" y="18256"/>
                  </a:lnTo>
                  <a:lnTo>
                    <a:pt x="37226" y="13493"/>
                  </a:lnTo>
                  <a:lnTo>
                    <a:pt x="35876" y="9603"/>
                  </a:lnTo>
                  <a:lnTo>
                    <a:pt x="33972" y="6428"/>
                  </a:lnTo>
                  <a:lnTo>
                    <a:pt x="31750" y="3968"/>
                  </a:lnTo>
                  <a:lnTo>
                    <a:pt x="29130" y="2142"/>
                  </a:lnTo>
                  <a:lnTo>
                    <a:pt x="26272" y="952"/>
                  </a:lnTo>
                  <a:lnTo>
                    <a:pt x="23097" y="238"/>
                  </a:lnTo>
                  <a:lnTo>
                    <a:pt x="19763" y="0"/>
                  </a:lnTo>
                  <a:close/>
                </a:path>
              </a:pathLst>
            </a:custGeom>
            <a:solidFill>
              <a:srgbClr val="000000"/>
            </a:solidFill>
          </p:spPr>
          <p:txBody>
            <a:bodyPr vert="horz" lIns="91440" tIns="45720" rIns="91440" bIns="45720" anchor="t"/>
            <a:lstStyle/>
            <a:p>
              <a:endParaRPr lang="en-IN"/>
            </a:p>
          </p:txBody>
        </p:sp>
        <p:sp>
          <p:nvSpPr>
            <p:cNvPr id="3618" name="Shape 8358"/>
            <p:cNvSpPr/>
            <p:nvPr/>
          </p:nvSpPr>
          <p:spPr>
            <a:xfrm>
              <a:off x="6117367" y="7178006"/>
              <a:ext cx="31987" cy="44212"/>
            </a:xfrm>
            <a:custGeom>
              <a:avLst/>
              <a:gdLst/>
              <a:ahLst/>
              <a:cxnLst/>
              <a:rect l="0" t="0" r="0" b="0"/>
              <a:pathLst>
                <a:path w="31987" h="44212">
                  <a:moveTo>
                    <a:pt x="13731" y="0"/>
                  </a:moveTo>
                  <a:lnTo>
                    <a:pt x="10318" y="238"/>
                  </a:lnTo>
                  <a:lnTo>
                    <a:pt x="6905" y="952"/>
                  </a:lnTo>
                  <a:lnTo>
                    <a:pt x="0" y="3016"/>
                  </a:lnTo>
                  <a:lnTo>
                    <a:pt x="0" y="6112"/>
                  </a:lnTo>
                  <a:lnTo>
                    <a:pt x="872" y="5239"/>
                  </a:lnTo>
                  <a:lnTo>
                    <a:pt x="1507" y="4762"/>
                  </a:lnTo>
                  <a:lnTo>
                    <a:pt x="2142" y="4603"/>
                  </a:lnTo>
                  <a:lnTo>
                    <a:pt x="3016" y="4603"/>
                  </a:lnTo>
                  <a:lnTo>
                    <a:pt x="4443" y="4683"/>
                  </a:lnTo>
                  <a:lnTo>
                    <a:pt x="5952" y="5318"/>
                  </a:lnTo>
                  <a:lnTo>
                    <a:pt x="7143" y="7143"/>
                  </a:lnTo>
                  <a:lnTo>
                    <a:pt x="7460" y="8652"/>
                  </a:lnTo>
                  <a:lnTo>
                    <a:pt x="7618" y="10637"/>
                  </a:lnTo>
                  <a:lnTo>
                    <a:pt x="7618" y="36592"/>
                  </a:lnTo>
                  <a:lnTo>
                    <a:pt x="7539" y="38577"/>
                  </a:lnTo>
                  <a:lnTo>
                    <a:pt x="7302" y="40164"/>
                  </a:lnTo>
                  <a:lnTo>
                    <a:pt x="6111" y="41910"/>
                  </a:lnTo>
                  <a:lnTo>
                    <a:pt x="3730" y="42624"/>
                  </a:lnTo>
                  <a:lnTo>
                    <a:pt x="0" y="42703"/>
                  </a:lnTo>
                  <a:lnTo>
                    <a:pt x="0" y="44212"/>
                  </a:lnTo>
                  <a:lnTo>
                    <a:pt x="22859" y="44212"/>
                  </a:lnTo>
                  <a:lnTo>
                    <a:pt x="22859" y="42703"/>
                  </a:lnTo>
                  <a:lnTo>
                    <a:pt x="19763" y="42546"/>
                  </a:lnTo>
                  <a:lnTo>
                    <a:pt x="17303" y="41752"/>
                  </a:lnTo>
                  <a:lnTo>
                    <a:pt x="16430" y="40878"/>
                  </a:lnTo>
                  <a:lnTo>
                    <a:pt x="15795" y="39449"/>
                  </a:lnTo>
                  <a:lnTo>
                    <a:pt x="15397" y="37625"/>
                  </a:lnTo>
                  <a:lnTo>
                    <a:pt x="15240" y="35083"/>
                  </a:lnTo>
                  <a:lnTo>
                    <a:pt x="15240" y="13732"/>
                  </a:lnTo>
                  <a:lnTo>
                    <a:pt x="15795" y="11033"/>
                  </a:lnTo>
                  <a:lnTo>
                    <a:pt x="17143" y="8017"/>
                  </a:lnTo>
                  <a:lnTo>
                    <a:pt x="19129" y="5556"/>
                  </a:lnTo>
                  <a:lnTo>
                    <a:pt x="20160" y="4842"/>
                  </a:lnTo>
                  <a:lnTo>
                    <a:pt x="21351" y="4603"/>
                  </a:lnTo>
                  <a:lnTo>
                    <a:pt x="23177" y="5318"/>
                  </a:lnTo>
                  <a:lnTo>
                    <a:pt x="24367" y="6827"/>
                  </a:lnTo>
                  <a:lnTo>
                    <a:pt x="25637" y="8414"/>
                  </a:lnTo>
                  <a:lnTo>
                    <a:pt x="27462" y="9128"/>
                  </a:lnTo>
                  <a:lnTo>
                    <a:pt x="29447" y="8652"/>
                  </a:lnTo>
                  <a:lnTo>
                    <a:pt x="30876" y="7462"/>
                  </a:lnTo>
                  <a:lnTo>
                    <a:pt x="31670" y="5953"/>
                  </a:lnTo>
                  <a:lnTo>
                    <a:pt x="31987" y="4603"/>
                  </a:lnTo>
                  <a:lnTo>
                    <a:pt x="31670" y="2539"/>
                  </a:lnTo>
                  <a:lnTo>
                    <a:pt x="30637" y="1112"/>
                  </a:lnTo>
                  <a:lnTo>
                    <a:pt x="28812" y="318"/>
                  </a:lnTo>
                  <a:lnTo>
                    <a:pt x="25875" y="0"/>
                  </a:lnTo>
                  <a:lnTo>
                    <a:pt x="23573" y="318"/>
                  </a:lnTo>
                  <a:lnTo>
                    <a:pt x="21192" y="1508"/>
                  </a:lnTo>
                  <a:lnTo>
                    <a:pt x="18415" y="3889"/>
                  </a:lnTo>
                  <a:lnTo>
                    <a:pt x="15240" y="7621"/>
                  </a:lnTo>
                  <a:lnTo>
                    <a:pt x="15240" y="0"/>
                  </a:lnTo>
                  <a:lnTo>
                    <a:pt x="13731" y="0"/>
                  </a:lnTo>
                  <a:close/>
                </a:path>
              </a:pathLst>
            </a:custGeom>
            <a:solidFill>
              <a:srgbClr val="000000"/>
            </a:solidFill>
          </p:spPr>
          <p:txBody>
            <a:bodyPr vert="horz" lIns="91440" tIns="45720" rIns="91440" bIns="45720" anchor="t"/>
            <a:lstStyle/>
            <a:p>
              <a:endParaRPr lang="en-IN"/>
            </a:p>
          </p:txBody>
        </p:sp>
        <p:sp>
          <p:nvSpPr>
            <p:cNvPr id="3619" name="Shape 8359"/>
            <p:cNvSpPr/>
            <p:nvPr/>
          </p:nvSpPr>
          <p:spPr>
            <a:xfrm>
              <a:off x="6245399" y="7284132"/>
              <a:ext cx="23574" cy="67627"/>
            </a:xfrm>
            <a:custGeom>
              <a:avLst/>
              <a:gdLst/>
              <a:ahLst/>
              <a:cxnLst/>
              <a:rect l="0" t="0" r="0" b="0"/>
              <a:pathLst>
                <a:path w="23574" h="67627">
                  <a:moveTo>
                    <a:pt x="15795" y="0"/>
                  </a:moveTo>
                  <a:lnTo>
                    <a:pt x="0" y="4365"/>
                  </a:lnTo>
                  <a:lnTo>
                    <a:pt x="0" y="5952"/>
                  </a:lnTo>
                  <a:lnTo>
                    <a:pt x="3412" y="5714"/>
                  </a:lnTo>
                  <a:lnTo>
                    <a:pt x="5714" y="6032"/>
                  </a:lnTo>
                  <a:lnTo>
                    <a:pt x="7064" y="7143"/>
                  </a:lnTo>
                  <a:lnTo>
                    <a:pt x="7699" y="8968"/>
                  </a:lnTo>
                  <a:lnTo>
                    <a:pt x="7858" y="11747"/>
                  </a:lnTo>
                  <a:lnTo>
                    <a:pt x="7858" y="59055"/>
                  </a:lnTo>
                  <a:lnTo>
                    <a:pt x="7540" y="62388"/>
                  </a:lnTo>
                  <a:lnTo>
                    <a:pt x="6270" y="64452"/>
                  </a:lnTo>
                  <a:lnTo>
                    <a:pt x="3889" y="65643"/>
                  </a:lnTo>
                  <a:lnTo>
                    <a:pt x="237" y="66118"/>
                  </a:lnTo>
                  <a:lnTo>
                    <a:pt x="237" y="67627"/>
                  </a:lnTo>
                  <a:lnTo>
                    <a:pt x="23574" y="67627"/>
                  </a:lnTo>
                  <a:lnTo>
                    <a:pt x="23574" y="66118"/>
                  </a:lnTo>
                  <a:lnTo>
                    <a:pt x="20001" y="65802"/>
                  </a:lnTo>
                  <a:lnTo>
                    <a:pt x="17699" y="64770"/>
                  </a:lnTo>
                  <a:lnTo>
                    <a:pt x="16509" y="62706"/>
                  </a:lnTo>
                  <a:lnTo>
                    <a:pt x="16192" y="59293"/>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3620" name="Shape 8360"/>
            <p:cNvSpPr/>
            <p:nvPr/>
          </p:nvSpPr>
          <p:spPr>
            <a:xfrm>
              <a:off x="6195314" y="7284132"/>
              <a:ext cx="46037" cy="68658"/>
            </a:xfrm>
            <a:custGeom>
              <a:avLst/>
              <a:gdLst/>
              <a:ahLst/>
              <a:cxnLst/>
              <a:rect l="0" t="0" r="0" b="0"/>
              <a:pathLst>
                <a:path w="46037" h="68658">
                  <a:moveTo>
                    <a:pt x="14366" y="0"/>
                  </a:moveTo>
                  <a:lnTo>
                    <a:pt x="0" y="4365"/>
                  </a:lnTo>
                  <a:lnTo>
                    <a:pt x="0" y="5952"/>
                  </a:lnTo>
                  <a:lnTo>
                    <a:pt x="2142" y="5793"/>
                  </a:lnTo>
                  <a:lnTo>
                    <a:pt x="4682" y="6112"/>
                  </a:lnTo>
                  <a:lnTo>
                    <a:pt x="5952" y="7222"/>
                  </a:lnTo>
                  <a:lnTo>
                    <a:pt x="6507" y="10875"/>
                  </a:lnTo>
                  <a:lnTo>
                    <a:pt x="6507" y="62308"/>
                  </a:lnTo>
                  <a:lnTo>
                    <a:pt x="7301" y="64056"/>
                  </a:lnTo>
                  <a:lnTo>
                    <a:pt x="9366" y="65563"/>
                  </a:lnTo>
                  <a:lnTo>
                    <a:pt x="15716" y="67786"/>
                  </a:lnTo>
                  <a:lnTo>
                    <a:pt x="21907" y="68658"/>
                  </a:lnTo>
                  <a:lnTo>
                    <a:pt x="28177" y="67945"/>
                  </a:lnTo>
                  <a:lnTo>
                    <a:pt x="33337" y="66039"/>
                  </a:lnTo>
                  <a:lnTo>
                    <a:pt x="37543" y="63182"/>
                  </a:lnTo>
                  <a:lnTo>
                    <a:pt x="40877" y="59689"/>
                  </a:lnTo>
                  <a:lnTo>
                    <a:pt x="43258" y="55800"/>
                  </a:lnTo>
                  <a:lnTo>
                    <a:pt x="44846" y="51672"/>
                  </a:lnTo>
                  <a:lnTo>
                    <a:pt x="45719" y="47703"/>
                  </a:lnTo>
                  <a:lnTo>
                    <a:pt x="46037" y="44052"/>
                  </a:lnTo>
                  <a:lnTo>
                    <a:pt x="45560" y="38656"/>
                  </a:lnTo>
                  <a:lnTo>
                    <a:pt x="44132" y="33575"/>
                  </a:lnTo>
                  <a:lnTo>
                    <a:pt x="41671" y="29051"/>
                  </a:lnTo>
                  <a:lnTo>
                    <a:pt x="38257" y="25400"/>
                  </a:lnTo>
                  <a:lnTo>
                    <a:pt x="33813" y="22940"/>
                  </a:lnTo>
                  <a:lnTo>
                    <a:pt x="28416" y="22066"/>
                  </a:lnTo>
                  <a:lnTo>
                    <a:pt x="24843" y="22542"/>
                  </a:lnTo>
                  <a:lnTo>
                    <a:pt x="22893" y="23242"/>
                  </a:lnTo>
                  <a:lnTo>
                    <a:pt x="24763" y="28337"/>
                  </a:lnTo>
                  <a:lnTo>
                    <a:pt x="28812" y="29131"/>
                  </a:lnTo>
                  <a:lnTo>
                    <a:pt x="31987" y="31273"/>
                  </a:lnTo>
                  <a:lnTo>
                    <a:pt x="34368" y="34527"/>
                  </a:lnTo>
                  <a:lnTo>
                    <a:pt x="36035" y="38576"/>
                  </a:lnTo>
                  <a:lnTo>
                    <a:pt x="36988" y="43021"/>
                  </a:lnTo>
                  <a:lnTo>
                    <a:pt x="37306" y="47703"/>
                  </a:lnTo>
                  <a:lnTo>
                    <a:pt x="37147" y="51276"/>
                  </a:lnTo>
                  <a:lnTo>
                    <a:pt x="36512" y="55245"/>
                  </a:lnTo>
                  <a:lnTo>
                    <a:pt x="35082" y="59055"/>
                  </a:lnTo>
                  <a:lnTo>
                    <a:pt x="32780" y="62308"/>
                  </a:lnTo>
                  <a:lnTo>
                    <a:pt x="29288" y="64611"/>
                  </a:lnTo>
                  <a:lnTo>
                    <a:pt x="24367" y="65483"/>
                  </a:lnTo>
                  <a:lnTo>
                    <a:pt x="20794" y="65008"/>
                  </a:lnTo>
                  <a:lnTo>
                    <a:pt x="16747" y="63500"/>
                  </a:lnTo>
                  <a:lnTo>
                    <a:pt x="15397" y="62230"/>
                  </a:lnTo>
                  <a:lnTo>
                    <a:pt x="14842" y="60721"/>
                  </a:lnTo>
                  <a:lnTo>
                    <a:pt x="14842" y="35718"/>
                  </a:lnTo>
                  <a:lnTo>
                    <a:pt x="15477" y="33258"/>
                  </a:lnTo>
                  <a:lnTo>
                    <a:pt x="16905" y="31352"/>
                  </a:lnTo>
                  <a:lnTo>
                    <a:pt x="20794" y="28971"/>
                  </a:lnTo>
                  <a:lnTo>
                    <a:pt x="24763" y="28337"/>
                  </a:lnTo>
                  <a:lnTo>
                    <a:pt x="22893" y="23242"/>
                  </a:lnTo>
                  <a:lnTo>
                    <a:pt x="21747" y="23653"/>
                  </a:lnTo>
                  <a:lnTo>
                    <a:pt x="19129" y="25241"/>
                  </a:lnTo>
                  <a:lnTo>
                    <a:pt x="17064" y="26987"/>
                  </a:lnTo>
                  <a:lnTo>
                    <a:pt x="15716" y="28733"/>
                  </a:lnTo>
                  <a:lnTo>
                    <a:pt x="15001" y="30083"/>
                  </a:lnTo>
                  <a:lnTo>
                    <a:pt x="14842" y="30083"/>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3621" name="Shape 8361"/>
            <p:cNvSpPr/>
            <p:nvPr/>
          </p:nvSpPr>
          <p:spPr>
            <a:xfrm>
              <a:off x="6100698" y="7284132"/>
              <a:ext cx="10080" cy="10081"/>
            </a:xfrm>
            <a:custGeom>
              <a:avLst/>
              <a:gdLst/>
              <a:ahLst/>
              <a:cxnLst/>
              <a:rect l="0" t="0" r="0" b="0"/>
              <a:pathLst>
                <a:path w="10080" h="10081">
                  <a:moveTo>
                    <a:pt x="4921" y="0"/>
                  </a:moveTo>
                  <a:lnTo>
                    <a:pt x="2697" y="476"/>
                  </a:lnTo>
                  <a:lnTo>
                    <a:pt x="1189" y="1746"/>
                  </a:lnTo>
                  <a:lnTo>
                    <a:pt x="316" y="3412"/>
                  </a:lnTo>
                  <a:lnTo>
                    <a:pt x="0" y="5000"/>
                  </a:lnTo>
                  <a:lnTo>
                    <a:pt x="316" y="6667"/>
                  </a:lnTo>
                  <a:lnTo>
                    <a:pt x="1110" y="8333"/>
                  </a:lnTo>
                  <a:lnTo>
                    <a:pt x="2697" y="9603"/>
                  </a:lnTo>
                  <a:lnTo>
                    <a:pt x="4921" y="10081"/>
                  </a:lnTo>
                  <a:lnTo>
                    <a:pt x="6984" y="9683"/>
                  </a:lnTo>
                  <a:lnTo>
                    <a:pt x="8651" y="8652"/>
                  </a:lnTo>
                  <a:lnTo>
                    <a:pt x="9762" y="7065"/>
                  </a:lnTo>
                  <a:lnTo>
                    <a:pt x="10080" y="5000"/>
                  </a:lnTo>
                  <a:lnTo>
                    <a:pt x="9762" y="3016"/>
                  </a:lnTo>
                  <a:lnTo>
                    <a:pt x="8651" y="142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3622" name="Shape 8362"/>
            <p:cNvSpPr/>
            <p:nvPr/>
          </p:nvSpPr>
          <p:spPr>
            <a:xfrm>
              <a:off x="5950124" y="7284132"/>
              <a:ext cx="10081" cy="10081"/>
            </a:xfrm>
            <a:custGeom>
              <a:avLst/>
              <a:gdLst/>
              <a:ahLst/>
              <a:cxnLst/>
              <a:rect l="0" t="0" r="0" b="0"/>
              <a:pathLst>
                <a:path w="10081" h="10081">
                  <a:moveTo>
                    <a:pt x="4921" y="0"/>
                  </a:moveTo>
                  <a:lnTo>
                    <a:pt x="2698" y="476"/>
                  </a:lnTo>
                  <a:lnTo>
                    <a:pt x="1191" y="1746"/>
                  </a:lnTo>
                  <a:lnTo>
                    <a:pt x="317" y="3412"/>
                  </a:lnTo>
                  <a:lnTo>
                    <a:pt x="0" y="5000"/>
                  </a:lnTo>
                  <a:lnTo>
                    <a:pt x="317" y="6667"/>
                  </a:lnTo>
                  <a:lnTo>
                    <a:pt x="1111" y="8333"/>
                  </a:lnTo>
                  <a:lnTo>
                    <a:pt x="2698" y="9603"/>
                  </a:lnTo>
                  <a:lnTo>
                    <a:pt x="4921" y="10081"/>
                  </a:lnTo>
                  <a:lnTo>
                    <a:pt x="6985" y="9683"/>
                  </a:lnTo>
                  <a:lnTo>
                    <a:pt x="8652" y="8652"/>
                  </a:lnTo>
                  <a:lnTo>
                    <a:pt x="9763" y="7065"/>
                  </a:lnTo>
                  <a:lnTo>
                    <a:pt x="10081" y="5000"/>
                  </a:lnTo>
                  <a:lnTo>
                    <a:pt x="9763" y="3016"/>
                  </a:lnTo>
                  <a:lnTo>
                    <a:pt x="8652" y="142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3623" name="Shape 8363"/>
            <p:cNvSpPr/>
            <p:nvPr/>
          </p:nvSpPr>
          <p:spPr>
            <a:xfrm>
              <a:off x="5887815" y="7284132"/>
              <a:ext cx="23573" cy="67627"/>
            </a:xfrm>
            <a:custGeom>
              <a:avLst/>
              <a:gdLst/>
              <a:ahLst/>
              <a:cxnLst/>
              <a:rect l="0" t="0" r="0" b="0"/>
              <a:pathLst>
                <a:path w="23573" h="67627">
                  <a:moveTo>
                    <a:pt x="15716" y="0"/>
                  </a:moveTo>
                  <a:lnTo>
                    <a:pt x="0" y="4365"/>
                  </a:lnTo>
                  <a:lnTo>
                    <a:pt x="0" y="5952"/>
                  </a:lnTo>
                  <a:lnTo>
                    <a:pt x="3333" y="5714"/>
                  </a:lnTo>
                  <a:lnTo>
                    <a:pt x="5714" y="6032"/>
                  </a:lnTo>
                  <a:lnTo>
                    <a:pt x="7063" y="7143"/>
                  </a:lnTo>
                  <a:lnTo>
                    <a:pt x="7698" y="8968"/>
                  </a:lnTo>
                  <a:lnTo>
                    <a:pt x="7857" y="11747"/>
                  </a:lnTo>
                  <a:lnTo>
                    <a:pt x="7857" y="59055"/>
                  </a:lnTo>
                  <a:lnTo>
                    <a:pt x="7461" y="62388"/>
                  </a:lnTo>
                  <a:lnTo>
                    <a:pt x="6269" y="64452"/>
                  </a:lnTo>
                  <a:lnTo>
                    <a:pt x="3888" y="65643"/>
                  </a:lnTo>
                  <a:lnTo>
                    <a:pt x="158" y="66118"/>
                  </a:lnTo>
                  <a:lnTo>
                    <a:pt x="158" y="67627"/>
                  </a:lnTo>
                  <a:lnTo>
                    <a:pt x="23573" y="67627"/>
                  </a:lnTo>
                  <a:lnTo>
                    <a:pt x="23573" y="66118"/>
                  </a:lnTo>
                  <a:lnTo>
                    <a:pt x="19922" y="65802"/>
                  </a:lnTo>
                  <a:lnTo>
                    <a:pt x="17700" y="64770"/>
                  </a:lnTo>
                  <a:lnTo>
                    <a:pt x="16509" y="62706"/>
                  </a:lnTo>
                  <a:lnTo>
                    <a:pt x="16112" y="59293"/>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3624" name="Shape 8364"/>
            <p:cNvSpPr/>
            <p:nvPr/>
          </p:nvSpPr>
          <p:spPr>
            <a:xfrm>
              <a:off x="5128910" y="7284132"/>
              <a:ext cx="10081" cy="10081"/>
            </a:xfrm>
            <a:custGeom>
              <a:avLst/>
              <a:gdLst/>
              <a:ahLst/>
              <a:cxnLst/>
              <a:rect l="0" t="0" r="0" b="0"/>
              <a:pathLst>
                <a:path w="10081" h="10081">
                  <a:moveTo>
                    <a:pt x="4921" y="0"/>
                  </a:moveTo>
                  <a:lnTo>
                    <a:pt x="2699" y="476"/>
                  </a:lnTo>
                  <a:lnTo>
                    <a:pt x="1191" y="1746"/>
                  </a:lnTo>
                  <a:lnTo>
                    <a:pt x="317" y="3412"/>
                  </a:lnTo>
                  <a:lnTo>
                    <a:pt x="0" y="5000"/>
                  </a:lnTo>
                  <a:lnTo>
                    <a:pt x="317" y="6667"/>
                  </a:lnTo>
                  <a:lnTo>
                    <a:pt x="1111" y="8333"/>
                  </a:lnTo>
                  <a:lnTo>
                    <a:pt x="2699" y="9603"/>
                  </a:lnTo>
                  <a:lnTo>
                    <a:pt x="4921" y="10081"/>
                  </a:lnTo>
                  <a:lnTo>
                    <a:pt x="7065" y="9683"/>
                  </a:lnTo>
                  <a:lnTo>
                    <a:pt x="8652" y="8652"/>
                  </a:lnTo>
                  <a:lnTo>
                    <a:pt x="9763" y="7065"/>
                  </a:lnTo>
                  <a:lnTo>
                    <a:pt x="10081" y="5000"/>
                  </a:lnTo>
                  <a:lnTo>
                    <a:pt x="9763" y="3016"/>
                  </a:lnTo>
                  <a:lnTo>
                    <a:pt x="8652" y="1428"/>
                  </a:lnTo>
                  <a:lnTo>
                    <a:pt x="7065" y="396"/>
                  </a:lnTo>
                  <a:lnTo>
                    <a:pt x="4921" y="0"/>
                  </a:lnTo>
                  <a:close/>
                </a:path>
              </a:pathLst>
            </a:custGeom>
            <a:solidFill>
              <a:srgbClr val="000000"/>
            </a:solidFill>
          </p:spPr>
          <p:txBody>
            <a:bodyPr vert="horz" lIns="91440" tIns="45720" rIns="91440" bIns="45720" anchor="t"/>
            <a:lstStyle/>
            <a:p>
              <a:endParaRPr lang="en-IN"/>
            </a:p>
          </p:txBody>
        </p:sp>
        <p:sp>
          <p:nvSpPr>
            <p:cNvPr id="3625" name="Shape 8365"/>
            <p:cNvSpPr/>
            <p:nvPr/>
          </p:nvSpPr>
          <p:spPr>
            <a:xfrm>
              <a:off x="4985241" y="7284132"/>
              <a:ext cx="10160" cy="10081"/>
            </a:xfrm>
            <a:custGeom>
              <a:avLst/>
              <a:gdLst/>
              <a:ahLst/>
              <a:cxnLst/>
              <a:rect l="0" t="0" r="0" b="0"/>
              <a:pathLst>
                <a:path w="10160" h="10081">
                  <a:moveTo>
                    <a:pt x="5001" y="0"/>
                  </a:moveTo>
                  <a:lnTo>
                    <a:pt x="2778" y="476"/>
                  </a:lnTo>
                  <a:lnTo>
                    <a:pt x="1191" y="1746"/>
                  </a:lnTo>
                  <a:lnTo>
                    <a:pt x="317" y="3412"/>
                  </a:lnTo>
                  <a:lnTo>
                    <a:pt x="0" y="5000"/>
                  </a:lnTo>
                  <a:lnTo>
                    <a:pt x="317" y="6667"/>
                  </a:lnTo>
                  <a:lnTo>
                    <a:pt x="1191" y="8333"/>
                  </a:lnTo>
                  <a:lnTo>
                    <a:pt x="2699" y="9603"/>
                  </a:lnTo>
                  <a:lnTo>
                    <a:pt x="5001" y="10081"/>
                  </a:lnTo>
                  <a:lnTo>
                    <a:pt x="7065" y="9683"/>
                  </a:lnTo>
                  <a:lnTo>
                    <a:pt x="8731" y="8652"/>
                  </a:lnTo>
                  <a:lnTo>
                    <a:pt x="9842" y="7065"/>
                  </a:lnTo>
                  <a:lnTo>
                    <a:pt x="10160" y="5000"/>
                  </a:lnTo>
                  <a:lnTo>
                    <a:pt x="9842" y="3016"/>
                  </a:lnTo>
                  <a:lnTo>
                    <a:pt x="8731" y="1428"/>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3626" name="Shape 8366"/>
            <p:cNvSpPr/>
            <p:nvPr/>
          </p:nvSpPr>
          <p:spPr>
            <a:xfrm>
              <a:off x="4951666" y="7284132"/>
              <a:ext cx="23573" cy="67627"/>
            </a:xfrm>
            <a:custGeom>
              <a:avLst/>
              <a:gdLst/>
              <a:ahLst/>
              <a:cxnLst/>
              <a:rect l="0" t="0" r="0" b="0"/>
              <a:pathLst>
                <a:path w="23573" h="67627">
                  <a:moveTo>
                    <a:pt x="15794" y="0"/>
                  </a:moveTo>
                  <a:lnTo>
                    <a:pt x="0" y="4365"/>
                  </a:lnTo>
                  <a:lnTo>
                    <a:pt x="0" y="5952"/>
                  </a:lnTo>
                  <a:lnTo>
                    <a:pt x="3412" y="5714"/>
                  </a:lnTo>
                  <a:lnTo>
                    <a:pt x="5714" y="6032"/>
                  </a:lnTo>
                  <a:lnTo>
                    <a:pt x="7063" y="7143"/>
                  </a:lnTo>
                  <a:lnTo>
                    <a:pt x="7698" y="8968"/>
                  </a:lnTo>
                  <a:lnTo>
                    <a:pt x="7857" y="11747"/>
                  </a:lnTo>
                  <a:lnTo>
                    <a:pt x="7857" y="59055"/>
                  </a:lnTo>
                  <a:lnTo>
                    <a:pt x="7539" y="62388"/>
                  </a:lnTo>
                  <a:lnTo>
                    <a:pt x="6269" y="64452"/>
                  </a:lnTo>
                  <a:lnTo>
                    <a:pt x="3888" y="65643"/>
                  </a:lnTo>
                  <a:lnTo>
                    <a:pt x="237" y="66118"/>
                  </a:lnTo>
                  <a:lnTo>
                    <a:pt x="237" y="67627"/>
                  </a:lnTo>
                  <a:lnTo>
                    <a:pt x="23573" y="67627"/>
                  </a:lnTo>
                  <a:lnTo>
                    <a:pt x="23573" y="66118"/>
                  </a:lnTo>
                  <a:lnTo>
                    <a:pt x="20002" y="65802"/>
                  </a:lnTo>
                  <a:lnTo>
                    <a:pt x="17699" y="64770"/>
                  </a:lnTo>
                  <a:lnTo>
                    <a:pt x="16509" y="62706"/>
                  </a:lnTo>
                  <a:lnTo>
                    <a:pt x="16192" y="59293"/>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3627" name="Shape 8367"/>
            <p:cNvSpPr/>
            <p:nvPr/>
          </p:nvSpPr>
          <p:spPr>
            <a:xfrm>
              <a:off x="4930790" y="7284132"/>
              <a:ext cx="10081" cy="10081"/>
            </a:xfrm>
            <a:custGeom>
              <a:avLst/>
              <a:gdLst/>
              <a:ahLst/>
              <a:cxnLst/>
              <a:rect l="0" t="0" r="0" b="0"/>
              <a:pathLst>
                <a:path w="10081" h="10081">
                  <a:moveTo>
                    <a:pt x="4921" y="0"/>
                  </a:moveTo>
                  <a:lnTo>
                    <a:pt x="2698" y="476"/>
                  </a:lnTo>
                  <a:lnTo>
                    <a:pt x="1191" y="1746"/>
                  </a:lnTo>
                  <a:lnTo>
                    <a:pt x="317" y="3412"/>
                  </a:lnTo>
                  <a:lnTo>
                    <a:pt x="0" y="5000"/>
                  </a:lnTo>
                  <a:lnTo>
                    <a:pt x="317" y="6667"/>
                  </a:lnTo>
                  <a:lnTo>
                    <a:pt x="1111" y="8333"/>
                  </a:lnTo>
                  <a:lnTo>
                    <a:pt x="2698" y="9603"/>
                  </a:lnTo>
                  <a:lnTo>
                    <a:pt x="4921" y="10081"/>
                  </a:lnTo>
                  <a:lnTo>
                    <a:pt x="7064" y="9683"/>
                  </a:lnTo>
                  <a:lnTo>
                    <a:pt x="8652" y="8652"/>
                  </a:lnTo>
                  <a:lnTo>
                    <a:pt x="9763" y="7065"/>
                  </a:lnTo>
                  <a:lnTo>
                    <a:pt x="10081" y="5000"/>
                  </a:lnTo>
                  <a:lnTo>
                    <a:pt x="9763" y="3016"/>
                  </a:lnTo>
                  <a:lnTo>
                    <a:pt x="8652" y="1428"/>
                  </a:lnTo>
                  <a:lnTo>
                    <a:pt x="7064" y="396"/>
                  </a:lnTo>
                  <a:lnTo>
                    <a:pt x="4921" y="0"/>
                  </a:lnTo>
                  <a:close/>
                </a:path>
              </a:pathLst>
            </a:custGeom>
            <a:solidFill>
              <a:srgbClr val="000000"/>
            </a:solidFill>
          </p:spPr>
          <p:txBody>
            <a:bodyPr vert="horz" lIns="91440" tIns="45720" rIns="91440" bIns="45720" anchor="t"/>
            <a:lstStyle/>
            <a:p>
              <a:endParaRPr lang="en-IN"/>
            </a:p>
          </p:txBody>
        </p:sp>
        <p:sp>
          <p:nvSpPr>
            <p:cNvPr id="3628" name="Shape 8368"/>
            <p:cNvSpPr/>
            <p:nvPr/>
          </p:nvSpPr>
          <p:spPr>
            <a:xfrm>
              <a:off x="5324252" y="7284132"/>
              <a:ext cx="35956" cy="67627"/>
            </a:xfrm>
            <a:custGeom>
              <a:avLst/>
              <a:gdLst/>
              <a:ahLst/>
              <a:cxnLst/>
              <a:rect l="0" t="0" r="0" b="0"/>
              <a:pathLst>
                <a:path w="35956" h="67627">
                  <a:moveTo>
                    <a:pt x="26034" y="0"/>
                  </a:moveTo>
                  <a:lnTo>
                    <a:pt x="20161" y="715"/>
                  </a:lnTo>
                  <a:lnTo>
                    <a:pt x="15794" y="2777"/>
                  </a:lnTo>
                  <a:lnTo>
                    <a:pt x="12619" y="5793"/>
                  </a:lnTo>
                  <a:lnTo>
                    <a:pt x="10477" y="9446"/>
                  </a:lnTo>
                  <a:lnTo>
                    <a:pt x="9127" y="13335"/>
                  </a:lnTo>
                  <a:lnTo>
                    <a:pt x="8492" y="17145"/>
                  </a:lnTo>
                  <a:lnTo>
                    <a:pt x="8254" y="20478"/>
                  </a:lnTo>
                  <a:lnTo>
                    <a:pt x="8254" y="23097"/>
                  </a:lnTo>
                  <a:lnTo>
                    <a:pt x="78" y="23097"/>
                  </a:lnTo>
                  <a:lnTo>
                    <a:pt x="78" y="26193"/>
                  </a:lnTo>
                  <a:lnTo>
                    <a:pt x="8254" y="26193"/>
                  </a:lnTo>
                  <a:lnTo>
                    <a:pt x="8254" y="57308"/>
                  </a:lnTo>
                  <a:lnTo>
                    <a:pt x="8175" y="59848"/>
                  </a:lnTo>
                  <a:lnTo>
                    <a:pt x="7937" y="61912"/>
                  </a:lnTo>
                  <a:lnTo>
                    <a:pt x="7381" y="63421"/>
                  </a:lnTo>
                  <a:lnTo>
                    <a:pt x="6587" y="64531"/>
                  </a:lnTo>
                  <a:lnTo>
                    <a:pt x="4127" y="65722"/>
                  </a:lnTo>
                  <a:lnTo>
                    <a:pt x="0" y="66118"/>
                  </a:lnTo>
                  <a:lnTo>
                    <a:pt x="0" y="67627"/>
                  </a:lnTo>
                  <a:lnTo>
                    <a:pt x="25796" y="67627"/>
                  </a:lnTo>
                  <a:lnTo>
                    <a:pt x="25796" y="66118"/>
                  </a:lnTo>
                  <a:lnTo>
                    <a:pt x="21907" y="65802"/>
                  </a:lnTo>
                  <a:lnTo>
                    <a:pt x="19287" y="65087"/>
                  </a:lnTo>
                  <a:lnTo>
                    <a:pt x="17779" y="63896"/>
                  </a:lnTo>
                  <a:lnTo>
                    <a:pt x="16906" y="62230"/>
                  </a:lnTo>
                  <a:lnTo>
                    <a:pt x="16588" y="60007"/>
                  </a:lnTo>
                  <a:lnTo>
                    <a:pt x="16588" y="26193"/>
                  </a:lnTo>
                  <a:lnTo>
                    <a:pt x="28653" y="26193"/>
                  </a:lnTo>
                  <a:lnTo>
                    <a:pt x="28653" y="23097"/>
                  </a:lnTo>
                  <a:lnTo>
                    <a:pt x="16430" y="23097"/>
                  </a:lnTo>
                  <a:lnTo>
                    <a:pt x="16430" y="11588"/>
                  </a:lnTo>
                  <a:lnTo>
                    <a:pt x="16827" y="7620"/>
                  </a:lnTo>
                  <a:lnTo>
                    <a:pt x="17382" y="5793"/>
                  </a:lnTo>
                  <a:lnTo>
                    <a:pt x="18414" y="4206"/>
                  </a:lnTo>
                  <a:lnTo>
                    <a:pt x="20081" y="3175"/>
                  </a:lnTo>
                  <a:lnTo>
                    <a:pt x="22383" y="2777"/>
                  </a:lnTo>
                  <a:lnTo>
                    <a:pt x="24447" y="3333"/>
                  </a:lnTo>
                  <a:lnTo>
                    <a:pt x="25955" y="4683"/>
                  </a:lnTo>
                  <a:lnTo>
                    <a:pt x="28494" y="8333"/>
                  </a:lnTo>
                  <a:lnTo>
                    <a:pt x="29923" y="9683"/>
                  </a:lnTo>
                  <a:lnTo>
                    <a:pt x="31669" y="10160"/>
                  </a:lnTo>
                  <a:lnTo>
                    <a:pt x="34607" y="9207"/>
                  </a:lnTo>
                  <a:lnTo>
                    <a:pt x="35559" y="7937"/>
                  </a:lnTo>
                  <a:lnTo>
                    <a:pt x="35956" y="6032"/>
                  </a:lnTo>
                  <a:lnTo>
                    <a:pt x="35162" y="3651"/>
                  </a:lnTo>
                  <a:lnTo>
                    <a:pt x="33098" y="1746"/>
                  </a:lnTo>
                  <a:lnTo>
                    <a:pt x="29923" y="476"/>
                  </a:lnTo>
                  <a:lnTo>
                    <a:pt x="26034" y="0"/>
                  </a:lnTo>
                  <a:close/>
                </a:path>
              </a:pathLst>
            </a:custGeom>
            <a:solidFill>
              <a:srgbClr val="000000"/>
            </a:solidFill>
          </p:spPr>
          <p:txBody>
            <a:bodyPr vert="horz" lIns="91440" tIns="45720" rIns="91440" bIns="45720" anchor="t"/>
            <a:lstStyle/>
            <a:p>
              <a:endParaRPr lang="en-IN"/>
            </a:p>
          </p:txBody>
        </p:sp>
        <p:sp>
          <p:nvSpPr>
            <p:cNvPr id="3629" name="Shape 8369"/>
            <p:cNvSpPr/>
            <p:nvPr/>
          </p:nvSpPr>
          <p:spPr>
            <a:xfrm>
              <a:off x="5914961" y="7294450"/>
              <a:ext cx="26352" cy="58340"/>
            </a:xfrm>
            <a:custGeom>
              <a:avLst/>
              <a:gdLst/>
              <a:ahLst/>
              <a:cxnLst/>
              <a:rect l="0" t="0" r="0" b="0"/>
              <a:pathLst>
                <a:path w="26352" h="58340">
                  <a:moveTo>
                    <a:pt x="13255" y="0"/>
                  </a:moveTo>
                  <a:lnTo>
                    <a:pt x="10873" y="3412"/>
                  </a:lnTo>
                  <a:lnTo>
                    <a:pt x="8890" y="6112"/>
                  </a:lnTo>
                  <a:lnTo>
                    <a:pt x="4365" y="11271"/>
                  </a:lnTo>
                  <a:lnTo>
                    <a:pt x="1348" y="13652"/>
                  </a:lnTo>
                  <a:lnTo>
                    <a:pt x="396" y="14446"/>
                  </a:lnTo>
                  <a:lnTo>
                    <a:pt x="0" y="15239"/>
                  </a:lnTo>
                  <a:lnTo>
                    <a:pt x="396" y="15875"/>
                  </a:lnTo>
                  <a:lnTo>
                    <a:pt x="5635" y="15875"/>
                  </a:lnTo>
                  <a:lnTo>
                    <a:pt x="5635" y="45720"/>
                  </a:lnTo>
                  <a:lnTo>
                    <a:pt x="5874" y="49133"/>
                  </a:lnTo>
                  <a:lnTo>
                    <a:pt x="6350" y="51911"/>
                  </a:lnTo>
                  <a:lnTo>
                    <a:pt x="7222" y="54133"/>
                  </a:lnTo>
                  <a:lnTo>
                    <a:pt x="8333" y="55721"/>
                  </a:lnTo>
                  <a:lnTo>
                    <a:pt x="11191" y="57706"/>
                  </a:lnTo>
                  <a:lnTo>
                    <a:pt x="14763" y="58340"/>
                  </a:lnTo>
                  <a:lnTo>
                    <a:pt x="18176" y="57706"/>
                  </a:lnTo>
                  <a:lnTo>
                    <a:pt x="21351" y="56118"/>
                  </a:lnTo>
                  <a:lnTo>
                    <a:pt x="24130" y="53737"/>
                  </a:lnTo>
                  <a:lnTo>
                    <a:pt x="26352" y="50800"/>
                  </a:lnTo>
                  <a:lnTo>
                    <a:pt x="25082" y="49688"/>
                  </a:lnTo>
                  <a:lnTo>
                    <a:pt x="22860" y="51911"/>
                  </a:lnTo>
                  <a:lnTo>
                    <a:pt x="21192" y="52783"/>
                  </a:lnTo>
                  <a:lnTo>
                    <a:pt x="19050" y="53181"/>
                  </a:lnTo>
                  <a:lnTo>
                    <a:pt x="16906" y="52705"/>
                  </a:lnTo>
                  <a:lnTo>
                    <a:pt x="15477" y="51515"/>
                  </a:lnTo>
                  <a:lnTo>
                    <a:pt x="14605" y="49847"/>
                  </a:lnTo>
                  <a:lnTo>
                    <a:pt x="14128" y="47942"/>
                  </a:lnTo>
                  <a:lnTo>
                    <a:pt x="13970" y="44212"/>
                  </a:lnTo>
                  <a:lnTo>
                    <a:pt x="13970" y="15875"/>
                  </a:lnTo>
                  <a:lnTo>
                    <a:pt x="23971" y="15875"/>
                  </a:lnTo>
                  <a:lnTo>
                    <a:pt x="23971" y="12778"/>
                  </a:lnTo>
                  <a:lnTo>
                    <a:pt x="13970" y="12778"/>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3630" name="Shape 8370"/>
            <p:cNvSpPr/>
            <p:nvPr/>
          </p:nvSpPr>
          <p:spPr>
            <a:xfrm>
              <a:off x="5094700" y="7294450"/>
              <a:ext cx="26352" cy="58340"/>
            </a:xfrm>
            <a:custGeom>
              <a:avLst/>
              <a:gdLst/>
              <a:ahLst/>
              <a:cxnLst/>
              <a:rect l="0" t="0" r="0" b="0"/>
              <a:pathLst>
                <a:path w="26352" h="58340">
                  <a:moveTo>
                    <a:pt x="13335" y="0"/>
                  </a:moveTo>
                  <a:lnTo>
                    <a:pt x="10953" y="3412"/>
                  </a:lnTo>
                  <a:lnTo>
                    <a:pt x="8890" y="6112"/>
                  </a:lnTo>
                  <a:lnTo>
                    <a:pt x="4365" y="11271"/>
                  </a:lnTo>
                  <a:lnTo>
                    <a:pt x="1428" y="13652"/>
                  </a:lnTo>
                  <a:lnTo>
                    <a:pt x="396" y="14446"/>
                  </a:lnTo>
                  <a:lnTo>
                    <a:pt x="0" y="15239"/>
                  </a:lnTo>
                  <a:lnTo>
                    <a:pt x="396" y="15875"/>
                  </a:lnTo>
                  <a:lnTo>
                    <a:pt x="5715" y="15875"/>
                  </a:lnTo>
                  <a:lnTo>
                    <a:pt x="5715" y="45720"/>
                  </a:lnTo>
                  <a:lnTo>
                    <a:pt x="5873" y="49133"/>
                  </a:lnTo>
                  <a:lnTo>
                    <a:pt x="6428" y="51911"/>
                  </a:lnTo>
                  <a:lnTo>
                    <a:pt x="7222" y="54133"/>
                  </a:lnTo>
                  <a:lnTo>
                    <a:pt x="8333" y="55721"/>
                  </a:lnTo>
                  <a:lnTo>
                    <a:pt x="11271" y="57706"/>
                  </a:lnTo>
                  <a:lnTo>
                    <a:pt x="14763" y="58340"/>
                  </a:lnTo>
                  <a:lnTo>
                    <a:pt x="18176" y="57706"/>
                  </a:lnTo>
                  <a:lnTo>
                    <a:pt x="21351" y="56118"/>
                  </a:lnTo>
                  <a:lnTo>
                    <a:pt x="24208" y="53737"/>
                  </a:lnTo>
                  <a:lnTo>
                    <a:pt x="26352" y="50800"/>
                  </a:lnTo>
                  <a:lnTo>
                    <a:pt x="25082" y="49688"/>
                  </a:lnTo>
                  <a:lnTo>
                    <a:pt x="22860" y="51911"/>
                  </a:lnTo>
                  <a:lnTo>
                    <a:pt x="21192" y="52783"/>
                  </a:lnTo>
                  <a:lnTo>
                    <a:pt x="19050" y="53181"/>
                  </a:lnTo>
                  <a:lnTo>
                    <a:pt x="16906" y="52705"/>
                  </a:lnTo>
                  <a:lnTo>
                    <a:pt x="15477" y="51515"/>
                  </a:lnTo>
                  <a:lnTo>
                    <a:pt x="14207" y="47942"/>
                  </a:lnTo>
                  <a:lnTo>
                    <a:pt x="13970" y="44212"/>
                  </a:lnTo>
                  <a:lnTo>
                    <a:pt x="13970" y="15875"/>
                  </a:lnTo>
                  <a:lnTo>
                    <a:pt x="23971" y="15875"/>
                  </a:lnTo>
                  <a:lnTo>
                    <a:pt x="23971" y="12778"/>
                  </a:lnTo>
                  <a:lnTo>
                    <a:pt x="13970" y="12778"/>
                  </a:lnTo>
                  <a:lnTo>
                    <a:pt x="13970" y="1270"/>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3631" name="Shape 8371"/>
            <p:cNvSpPr/>
            <p:nvPr/>
          </p:nvSpPr>
          <p:spPr>
            <a:xfrm>
              <a:off x="4896580" y="7294450"/>
              <a:ext cx="26352" cy="58340"/>
            </a:xfrm>
            <a:custGeom>
              <a:avLst/>
              <a:gdLst/>
              <a:ahLst/>
              <a:cxnLst/>
              <a:rect l="0" t="0" r="0" b="0"/>
              <a:pathLst>
                <a:path w="26352" h="58340">
                  <a:moveTo>
                    <a:pt x="13335" y="0"/>
                  </a:moveTo>
                  <a:lnTo>
                    <a:pt x="10953" y="3412"/>
                  </a:lnTo>
                  <a:lnTo>
                    <a:pt x="8890" y="6112"/>
                  </a:lnTo>
                  <a:lnTo>
                    <a:pt x="4365" y="11271"/>
                  </a:lnTo>
                  <a:lnTo>
                    <a:pt x="1428" y="13652"/>
                  </a:lnTo>
                  <a:lnTo>
                    <a:pt x="396" y="14446"/>
                  </a:lnTo>
                  <a:lnTo>
                    <a:pt x="0" y="15239"/>
                  </a:lnTo>
                  <a:lnTo>
                    <a:pt x="396" y="15875"/>
                  </a:lnTo>
                  <a:lnTo>
                    <a:pt x="5715" y="15875"/>
                  </a:lnTo>
                  <a:lnTo>
                    <a:pt x="5715" y="45720"/>
                  </a:lnTo>
                  <a:lnTo>
                    <a:pt x="5872" y="49133"/>
                  </a:lnTo>
                  <a:lnTo>
                    <a:pt x="6429" y="51911"/>
                  </a:lnTo>
                  <a:lnTo>
                    <a:pt x="7222" y="54133"/>
                  </a:lnTo>
                  <a:lnTo>
                    <a:pt x="8333" y="55721"/>
                  </a:lnTo>
                  <a:lnTo>
                    <a:pt x="11271" y="57706"/>
                  </a:lnTo>
                  <a:lnTo>
                    <a:pt x="14763" y="58340"/>
                  </a:lnTo>
                  <a:lnTo>
                    <a:pt x="18176" y="57706"/>
                  </a:lnTo>
                  <a:lnTo>
                    <a:pt x="21351" y="56118"/>
                  </a:lnTo>
                  <a:lnTo>
                    <a:pt x="24208" y="53737"/>
                  </a:lnTo>
                  <a:lnTo>
                    <a:pt x="26352" y="50800"/>
                  </a:lnTo>
                  <a:lnTo>
                    <a:pt x="25082" y="49688"/>
                  </a:lnTo>
                  <a:lnTo>
                    <a:pt x="22860" y="51911"/>
                  </a:lnTo>
                  <a:lnTo>
                    <a:pt x="21192" y="52783"/>
                  </a:lnTo>
                  <a:lnTo>
                    <a:pt x="19050" y="53181"/>
                  </a:lnTo>
                  <a:lnTo>
                    <a:pt x="16906" y="52705"/>
                  </a:lnTo>
                  <a:lnTo>
                    <a:pt x="15477" y="51515"/>
                  </a:lnTo>
                  <a:lnTo>
                    <a:pt x="14207" y="47942"/>
                  </a:lnTo>
                  <a:lnTo>
                    <a:pt x="13970" y="44212"/>
                  </a:lnTo>
                  <a:lnTo>
                    <a:pt x="13970" y="15875"/>
                  </a:lnTo>
                  <a:lnTo>
                    <a:pt x="23971" y="15875"/>
                  </a:lnTo>
                  <a:lnTo>
                    <a:pt x="23971" y="12778"/>
                  </a:lnTo>
                  <a:lnTo>
                    <a:pt x="13970" y="12778"/>
                  </a:lnTo>
                  <a:lnTo>
                    <a:pt x="13970" y="1270"/>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3632" name="Shape 8372"/>
            <p:cNvSpPr/>
            <p:nvPr/>
          </p:nvSpPr>
          <p:spPr>
            <a:xfrm>
              <a:off x="6434390" y="7284132"/>
              <a:ext cx="45959" cy="68658"/>
            </a:xfrm>
            <a:custGeom>
              <a:avLst/>
              <a:gdLst/>
              <a:ahLst/>
              <a:cxnLst/>
              <a:rect l="0" t="0" r="0" b="0"/>
              <a:pathLst>
                <a:path w="45959" h="68658">
                  <a:moveTo>
                    <a:pt x="38893" y="0"/>
                  </a:moveTo>
                  <a:lnTo>
                    <a:pt x="24289" y="4365"/>
                  </a:lnTo>
                  <a:lnTo>
                    <a:pt x="24289" y="5952"/>
                  </a:lnTo>
                  <a:lnTo>
                    <a:pt x="26671" y="5793"/>
                  </a:lnTo>
                  <a:lnTo>
                    <a:pt x="29211" y="6112"/>
                  </a:lnTo>
                  <a:lnTo>
                    <a:pt x="30481" y="7222"/>
                  </a:lnTo>
                  <a:lnTo>
                    <a:pt x="31036" y="10875"/>
                  </a:lnTo>
                  <a:lnTo>
                    <a:pt x="31036" y="26352"/>
                  </a:lnTo>
                  <a:lnTo>
                    <a:pt x="28654" y="24447"/>
                  </a:lnTo>
                  <a:lnTo>
                    <a:pt x="26193" y="23097"/>
                  </a:lnTo>
                  <a:lnTo>
                    <a:pt x="23496" y="22303"/>
                  </a:lnTo>
                  <a:lnTo>
                    <a:pt x="22693" y="22238"/>
                  </a:lnTo>
                  <a:lnTo>
                    <a:pt x="20796" y="24843"/>
                  </a:lnTo>
                  <a:lnTo>
                    <a:pt x="24289" y="25478"/>
                  </a:lnTo>
                  <a:lnTo>
                    <a:pt x="27385" y="27305"/>
                  </a:lnTo>
                  <a:lnTo>
                    <a:pt x="29766" y="30321"/>
                  </a:lnTo>
                  <a:lnTo>
                    <a:pt x="31036" y="34766"/>
                  </a:lnTo>
                  <a:lnTo>
                    <a:pt x="31036" y="57546"/>
                  </a:lnTo>
                  <a:lnTo>
                    <a:pt x="29925" y="59927"/>
                  </a:lnTo>
                  <a:lnTo>
                    <a:pt x="27861" y="61833"/>
                  </a:lnTo>
                  <a:lnTo>
                    <a:pt x="25242" y="63102"/>
                  </a:lnTo>
                  <a:lnTo>
                    <a:pt x="22225" y="63500"/>
                  </a:lnTo>
                  <a:lnTo>
                    <a:pt x="18971" y="62943"/>
                  </a:lnTo>
                  <a:lnTo>
                    <a:pt x="15796" y="61515"/>
                  </a:lnTo>
                  <a:lnTo>
                    <a:pt x="13018" y="58896"/>
                  </a:lnTo>
                  <a:lnTo>
                    <a:pt x="10716" y="55006"/>
                  </a:lnTo>
                  <a:lnTo>
                    <a:pt x="9208" y="49768"/>
                  </a:lnTo>
                  <a:lnTo>
                    <a:pt x="8573" y="43180"/>
                  </a:lnTo>
                  <a:lnTo>
                    <a:pt x="9128" y="37068"/>
                  </a:lnTo>
                  <a:lnTo>
                    <a:pt x="10557" y="32385"/>
                  </a:lnTo>
                  <a:lnTo>
                    <a:pt x="12621" y="28971"/>
                  </a:lnTo>
                  <a:lnTo>
                    <a:pt x="15161" y="26590"/>
                  </a:lnTo>
                  <a:lnTo>
                    <a:pt x="18019" y="25321"/>
                  </a:lnTo>
                  <a:lnTo>
                    <a:pt x="20796" y="24843"/>
                  </a:lnTo>
                  <a:lnTo>
                    <a:pt x="22693" y="22238"/>
                  </a:lnTo>
                  <a:lnTo>
                    <a:pt x="20559" y="22066"/>
                  </a:lnTo>
                  <a:lnTo>
                    <a:pt x="15161" y="22940"/>
                  </a:lnTo>
                  <a:lnTo>
                    <a:pt x="10318" y="25478"/>
                  </a:lnTo>
                  <a:lnTo>
                    <a:pt x="6192" y="29368"/>
                  </a:lnTo>
                  <a:lnTo>
                    <a:pt x="2937" y="34368"/>
                  </a:lnTo>
                  <a:lnTo>
                    <a:pt x="793" y="40163"/>
                  </a:lnTo>
                  <a:lnTo>
                    <a:pt x="0" y="46433"/>
                  </a:lnTo>
                  <a:lnTo>
                    <a:pt x="636" y="53181"/>
                  </a:lnTo>
                  <a:lnTo>
                    <a:pt x="2302" y="58420"/>
                  </a:lnTo>
                  <a:lnTo>
                    <a:pt x="4762" y="62308"/>
                  </a:lnTo>
                  <a:lnTo>
                    <a:pt x="7621" y="65087"/>
                  </a:lnTo>
                  <a:lnTo>
                    <a:pt x="10637" y="66912"/>
                  </a:lnTo>
                  <a:lnTo>
                    <a:pt x="13573" y="68025"/>
                  </a:lnTo>
                  <a:lnTo>
                    <a:pt x="16193" y="68500"/>
                  </a:lnTo>
                  <a:lnTo>
                    <a:pt x="18098" y="68658"/>
                  </a:lnTo>
                  <a:lnTo>
                    <a:pt x="22940" y="68025"/>
                  </a:lnTo>
                  <a:lnTo>
                    <a:pt x="26512" y="66516"/>
                  </a:lnTo>
                  <a:lnTo>
                    <a:pt x="29131" y="64452"/>
                  </a:lnTo>
                  <a:lnTo>
                    <a:pt x="30877" y="62308"/>
                  </a:lnTo>
                  <a:lnTo>
                    <a:pt x="31036" y="62308"/>
                  </a:lnTo>
                  <a:lnTo>
                    <a:pt x="31036" y="68341"/>
                  </a:lnTo>
                  <a:lnTo>
                    <a:pt x="31433" y="68658"/>
                  </a:lnTo>
                  <a:lnTo>
                    <a:pt x="38893" y="66039"/>
                  </a:lnTo>
                  <a:lnTo>
                    <a:pt x="45959" y="63500"/>
                  </a:lnTo>
                  <a:lnTo>
                    <a:pt x="45959" y="61912"/>
                  </a:lnTo>
                  <a:lnTo>
                    <a:pt x="43181" y="61912"/>
                  </a:lnTo>
                  <a:lnTo>
                    <a:pt x="41354" y="61515"/>
                  </a:lnTo>
                  <a:lnTo>
                    <a:pt x="40244" y="60801"/>
                  </a:lnTo>
                  <a:lnTo>
                    <a:pt x="39609" y="59689"/>
                  </a:lnTo>
                  <a:lnTo>
                    <a:pt x="39371" y="56356"/>
                  </a:lnTo>
                  <a:lnTo>
                    <a:pt x="39371" y="158"/>
                  </a:lnTo>
                  <a:lnTo>
                    <a:pt x="38893" y="0"/>
                  </a:lnTo>
                  <a:close/>
                </a:path>
              </a:pathLst>
            </a:custGeom>
            <a:solidFill>
              <a:srgbClr val="000000"/>
            </a:solidFill>
          </p:spPr>
          <p:txBody>
            <a:bodyPr vert="horz" lIns="91440" tIns="45720" rIns="91440" bIns="45720" anchor="t"/>
            <a:lstStyle/>
            <a:p>
              <a:endParaRPr lang="en-IN"/>
            </a:p>
          </p:txBody>
        </p:sp>
        <p:sp>
          <p:nvSpPr>
            <p:cNvPr id="3633" name="Shape 8373"/>
            <p:cNvSpPr/>
            <p:nvPr/>
          </p:nvSpPr>
          <p:spPr>
            <a:xfrm>
              <a:off x="6389623" y="7306198"/>
              <a:ext cx="39528" cy="46592"/>
            </a:xfrm>
            <a:custGeom>
              <a:avLst/>
              <a:gdLst/>
              <a:ahLst/>
              <a:cxnLst/>
              <a:rect l="0" t="0" r="0" b="0"/>
              <a:pathLst>
                <a:path w="39528" h="46592">
                  <a:moveTo>
                    <a:pt x="20239" y="0"/>
                  </a:moveTo>
                  <a:lnTo>
                    <a:pt x="18017" y="3571"/>
                  </a:lnTo>
                  <a:lnTo>
                    <a:pt x="18017" y="3571"/>
                  </a:lnTo>
                  <a:lnTo>
                    <a:pt x="21431" y="4127"/>
                  </a:lnTo>
                  <a:lnTo>
                    <a:pt x="23812" y="5477"/>
                  </a:lnTo>
                  <a:lnTo>
                    <a:pt x="25479" y="7540"/>
                  </a:lnTo>
                  <a:lnTo>
                    <a:pt x="26510" y="9921"/>
                  </a:lnTo>
                  <a:lnTo>
                    <a:pt x="27542" y="15002"/>
                  </a:lnTo>
                  <a:lnTo>
                    <a:pt x="7143" y="15002"/>
                  </a:lnTo>
                  <a:lnTo>
                    <a:pt x="7857" y="11986"/>
                  </a:lnTo>
                  <a:lnTo>
                    <a:pt x="8731" y="9525"/>
                  </a:lnTo>
                  <a:lnTo>
                    <a:pt x="9841" y="7540"/>
                  </a:lnTo>
                  <a:lnTo>
                    <a:pt x="11191" y="6032"/>
                  </a:lnTo>
                  <a:lnTo>
                    <a:pt x="14287" y="4127"/>
                  </a:lnTo>
                  <a:lnTo>
                    <a:pt x="18017" y="3571"/>
                  </a:lnTo>
                  <a:lnTo>
                    <a:pt x="20239" y="0"/>
                  </a:lnTo>
                  <a:lnTo>
                    <a:pt x="15954" y="476"/>
                  </a:lnTo>
                  <a:lnTo>
                    <a:pt x="11428" y="2222"/>
                  </a:lnTo>
                  <a:lnTo>
                    <a:pt x="7143" y="5317"/>
                  </a:lnTo>
                  <a:lnTo>
                    <a:pt x="3571" y="9921"/>
                  </a:lnTo>
                  <a:lnTo>
                    <a:pt x="1031" y="16192"/>
                  </a:lnTo>
                  <a:lnTo>
                    <a:pt x="0" y="24367"/>
                  </a:lnTo>
                  <a:lnTo>
                    <a:pt x="396" y="29368"/>
                  </a:lnTo>
                  <a:lnTo>
                    <a:pt x="1348" y="33733"/>
                  </a:lnTo>
                  <a:lnTo>
                    <a:pt x="2936" y="37543"/>
                  </a:lnTo>
                  <a:lnTo>
                    <a:pt x="5158" y="40718"/>
                  </a:lnTo>
                  <a:lnTo>
                    <a:pt x="7857" y="43258"/>
                  </a:lnTo>
                  <a:lnTo>
                    <a:pt x="11032" y="45085"/>
                  </a:lnTo>
                  <a:lnTo>
                    <a:pt x="14603" y="46196"/>
                  </a:lnTo>
                  <a:lnTo>
                    <a:pt x="18572" y="46592"/>
                  </a:lnTo>
                  <a:lnTo>
                    <a:pt x="23493" y="45958"/>
                  </a:lnTo>
                  <a:lnTo>
                    <a:pt x="27701" y="44371"/>
                  </a:lnTo>
                  <a:lnTo>
                    <a:pt x="31194" y="42148"/>
                  </a:lnTo>
                  <a:lnTo>
                    <a:pt x="33972" y="39448"/>
                  </a:lnTo>
                  <a:lnTo>
                    <a:pt x="36193" y="36671"/>
                  </a:lnTo>
                  <a:lnTo>
                    <a:pt x="37781" y="33972"/>
                  </a:lnTo>
                  <a:lnTo>
                    <a:pt x="38893" y="31591"/>
                  </a:lnTo>
                  <a:lnTo>
                    <a:pt x="39528" y="30003"/>
                  </a:lnTo>
                  <a:lnTo>
                    <a:pt x="37941" y="29290"/>
                  </a:lnTo>
                  <a:lnTo>
                    <a:pt x="34925" y="33654"/>
                  </a:lnTo>
                  <a:lnTo>
                    <a:pt x="32702" y="35877"/>
                  </a:lnTo>
                  <a:lnTo>
                    <a:pt x="30003" y="37861"/>
                  </a:lnTo>
                  <a:lnTo>
                    <a:pt x="26589" y="39211"/>
                  </a:lnTo>
                  <a:lnTo>
                    <a:pt x="22621" y="39767"/>
                  </a:lnTo>
                  <a:lnTo>
                    <a:pt x="19287" y="39370"/>
                  </a:lnTo>
                  <a:lnTo>
                    <a:pt x="15875" y="38021"/>
                  </a:lnTo>
                  <a:lnTo>
                    <a:pt x="12700" y="35480"/>
                  </a:lnTo>
                  <a:lnTo>
                    <a:pt x="10000" y="31591"/>
                  </a:lnTo>
                  <a:lnTo>
                    <a:pt x="8890" y="28971"/>
                  </a:lnTo>
                  <a:lnTo>
                    <a:pt x="8016" y="25876"/>
                  </a:lnTo>
                  <a:lnTo>
                    <a:pt x="7302" y="22225"/>
                  </a:lnTo>
                  <a:lnTo>
                    <a:pt x="6825" y="18097"/>
                  </a:lnTo>
                  <a:lnTo>
                    <a:pt x="37702" y="18097"/>
                  </a:lnTo>
                  <a:lnTo>
                    <a:pt x="36987" y="13652"/>
                  </a:lnTo>
                  <a:lnTo>
                    <a:pt x="35877" y="9842"/>
                  </a:lnTo>
                  <a:lnTo>
                    <a:pt x="34210" y="6667"/>
                  </a:lnTo>
                  <a:lnTo>
                    <a:pt x="32066" y="4206"/>
                  </a:lnTo>
                  <a:lnTo>
                    <a:pt x="29606" y="2302"/>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634" name="Shape 8374"/>
            <p:cNvSpPr/>
            <p:nvPr/>
          </p:nvSpPr>
          <p:spPr>
            <a:xfrm>
              <a:off x="6094586" y="7306198"/>
              <a:ext cx="23416" cy="45561"/>
            </a:xfrm>
            <a:custGeom>
              <a:avLst/>
              <a:gdLst/>
              <a:ahLst/>
              <a:cxnLst/>
              <a:rect l="0" t="0" r="0" b="0"/>
              <a:pathLst>
                <a:path w="23416" h="45561">
                  <a:moveTo>
                    <a:pt x="15716" y="0"/>
                  </a:moveTo>
                  <a:lnTo>
                    <a:pt x="397" y="5477"/>
                  </a:lnTo>
                  <a:lnTo>
                    <a:pt x="397" y="6905"/>
                  </a:lnTo>
                  <a:lnTo>
                    <a:pt x="4286" y="6508"/>
                  </a:lnTo>
                  <a:lnTo>
                    <a:pt x="5556" y="6667"/>
                  </a:lnTo>
                  <a:lnTo>
                    <a:pt x="6667" y="7302"/>
                  </a:lnTo>
                  <a:lnTo>
                    <a:pt x="7461" y="9127"/>
                  </a:lnTo>
                  <a:lnTo>
                    <a:pt x="7778" y="12461"/>
                  </a:lnTo>
                  <a:lnTo>
                    <a:pt x="7778" y="35480"/>
                  </a:lnTo>
                  <a:lnTo>
                    <a:pt x="7620" y="38735"/>
                  </a:lnTo>
                  <a:lnTo>
                    <a:pt x="7065" y="41036"/>
                  </a:lnTo>
                  <a:lnTo>
                    <a:pt x="6191" y="42545"/>
                  </a:lnTo>
                  <a:lnTo>
                    <a:pt x="4683" y="43417"/>
                  </a:lnTo>
                  <a:lnTo>
                    <a:pt x="2698" y="43893"/>
                  </a:lnTo>
                  <a:lnTo>
                    <a:pt x="0" y="44052"/>
                  </a:lnTo>
                  <a:lnTo>
                    <a:pt x="0" y="45561"/>
                  </a:lnTo>
                  <a:lnTo>
                    <a:pt x="23416" y="45561"/>
                  </a:lnTo>
                  <a:lnTo>
                    <a:pt x="23416" y="44052"/>
                  </a:lnTo>
                  <a:lnTo>
                    <a:pt x="19367" y="43497"/>
                  </a:lnTo>
                  <a:lnTo>
                    <a:pt x="18097" y="42862"/>
                  </a:lnTo>
                  <a:lnTo>
                    <a:pt x="17224" y="42068"/>
                  </a:lnTo>
                  <a:lnTo>
                    <a:pt x="16272"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635" name="Shape 8375"/>
            <p:cNvSpPr/>
            <p:nvPr/>
          </p:nvSpPr>
          <p:spPr>
            <a:xfrm>
              <a:off x="5944012" y="7306198"/>
              <a:ext cx="23415" cy="45561"/>
            </a:xfrm>
            <a:custGeom>
              <a:avLst/>
              <a:gdLst/>
              <a:ahLst/>
              <a:cxnLst/>
              <a:rect l="0" t="0" r="0" b="0"/>
              <a:pathLst>
                <a:path w="23415" h="45561">
                  <a:moveTo>
                    <a:pt x="15716" y="0"/>
                  </a:moveTo>
                  <a:lnTo>
                    <a:pt x="396" y="5477"/>
                  </a:lnTo>
                  <a:lnTo>
                    <a:pt x="396" y="6905"/>
                  </a:lnTo>
                  <a:lnTo>
                    <a:pt x="4286" y="6508"/>
                  </a:lnTo>
                  <a:lnTo>
                    <a:pt x="5556" y="6667"/>
                  </a:lnTo>
                  <a:lnTo>
                    <a:pt x="6667" y="7302"/>
                  </a:lnTo>
                  <a:lnTo>
                    <a:pt x="7461" y="9127"/>
                  </a:lnTo>
                  <a:lnTo>
                    <a:pt x="7778" y="12461"/>
                  </a:lnTo>
                  <a:lnTo>
                    <a:pt x="7778" y="35480"/>
                  </a:lnTo>
                  <a:lnTo>
                    <a:pt x="7620" y="38735"/>
                  </a:lnTo>
                  <a:lnTo>
                    <a:pt x="7063" y="41036"/>
                  </a:lnTo>
                  <a:lnTo>
                    <a:pt x="6191" y="42545"/>
                  </a:lnTo>
                  <a:lnTo>
                    <a:pt x="4682" y="43417"/>
                  </a:lnTo>
                  <a:lnTo>
                    <a:pt x="2698" y="43893"/>
                  </a:lnTo>
                  <a:lnTo>
                    <a:pt x="0" y="44052"/>
                  </a:lnTo>
                  <a:lnTo>
                    <a:pt x="0" y="45561"/>
                  </a:lnTo>
                  <a:lnTo>
                    <a:pt x="23415" y="45561"/>
                  </a:lnTo>
                  <a:lnTo>
                    <a:pt x="23415" y="44052"/>
                  </a:lnTo>
                  <a:lnTo>
                    <a:pt x="19446" y="43497"/>
                  </a:lnTo>
                  <a:lnTo>
                    <a:pt x="17223" y="42068"/>
                  </a:lnTo>
                  <a:lnTo>
                    <a:pt x="1627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636" name="Shape 8376"/>
            <p:cNvSpPr/>
            <p:nvPr/>
          </p:nvSpPr>
          <p:spPr>
            <a:xfrm>
              <a:off x="5757640" y="7306198"/>
              <a:ext cx="39528" cy="46592"/>
            </a:xfrm>
            <a:custGeom>
              <a:avLst/>
              <a:gdLst/>
              <a:ahLst/>
              <a:cxnLst/>
              <a:rect l="0" t="0" r="0" b="0"/>
              <a:pathLst>
                <a:path w="39528" h="46592">
                  <a:moveTo>
                    <a:pt x="20239" y="0"/>
                  </a:moveTo>
                  <a:lnTo>
                    <a:pt x="18017" y="3571"/>
                  </a:lnTo>
                  <a:lnTo>
                    <a:pt x="18017" y="3571"/>
                  </a:lnTo>
                  <a:lnTo>
                    <a:pt x="21431" y="4127"/>
                  </a:lnTo>
                  <a:lnTo>
                    <a:pt x="23812" y="5477"/>
                  </a:lnTo>
                  <a:lnTo>
                    <a:pt x="25478" y="7540"/>
                  </a:lnTo>
                  <a:lnTo>
                    <a:pt x="26511" y="9921"/>
                  </a:lnTo>
                  <a:lnTo>
                    <a:pt x="27542" y="15002"/>
                  </a:lnTo>
                  <a:lnTo>
                    <a:pt x="7143" y="15002"/>
                  </a:lnTo>
                  <a:lnTo>
                    <a:pt x="7857" y="11986"/>
                  </a:lnTo>
                  <a:lnTo>
                    <a:pt x="8731" y="9525"/>
                  </a:lnTo>
                  <a:lnTo>
                    <a:pt x="9842" y="7540"/>
                  </a:lnTo>
                  <a:lnTo>
                    <a:pt x="11112" y="6032"/>
                  </a:lnTo>
                  <a:lnTo>
                    <a:pt x="14287" y="4127"/>
                  </a:lnTo>
                  <a:lnTo>
                    <a:pt x="18017" y="3571"/>
                  </a:lnTo>
                  <a:lnTo>
                    <a:pt x="20239" y="0"/>
                  </a:lnTo>
                  <a:lnTo>
                    <a:pt x="15953" y="476"/>
                  </a:lnTo>
                  <a:lnTo>
                    <a:pt x="11429" y="2222"/>
                  </a:lnTo>
                  <a:lnTo>
                    <a:pt x="7143" y="5317"/>
                  </a:lnTo>
                  <a:lnTo>
                    <a:pt x="3492" y="9921"/>
                  </a:lnTo>
                  <a:lnTo>
                    <a:pt x="1031" y="16192"/>
                  </a:lnTo>
                  <a:lnTo>
                    <a:pt x="0" y="24367"/>
                  </a:lnTo>
                  <a:lnTo>
                    <a:pt x="396" y="29368"/>
                  </a:lnTo>
                  <a:lnTo>
                    <a:pt x="1348" y="33733"/>
                  </a:lnTo>
                  <a:lnTo>
                    <a:pt x="2857" y="37543"/>
                  </a:lnTo>
                  <a:lnTo>
                    <a:pt x="5079" y="40718"/>
                  </a:lnTo>
                  <a:lnTo>
                    <a:pt x="7778" y="43258"/>
                  </a:lnTo>
                  <a:lnTo>
                    <a:pt x="10953" y="45085"/>
                  </a:lnTo>
                  <a:lnTo>
                    <a:pt x="14525" y="46196"/>
                  </a:lnTo>
                  <a:lnTo>
                    <a:pt x="18493" y="46592"/>
                  </a:lnTo>
                  <a:lnTo>
                    <a:pt x="23495" y="45958"/>
                  </a:lnTo>
                  <a:lnTo>
                    <a:pt x="27701" y="44371"/>
                  </a:lnTo>
                  <a:lnTo>
                    <a:pt x="31193" y="42148"/>
                  </a:lnTo>
                  <a:lnTo>
                    <a:pt x="33972" y="39448"/>
                  </a:lnTo>
                  <a:lnTo>
                    <a:pt x="36195" y="36671"/>
                  </a:lnTo>
                  <a:lnTo>
                    <a:pt x="37782" y="33972"/>
                  </a:lnTo>
                  <a:lnTo>
                    <a:pt x="38893" y="31591"/>
                  </a:lnTo>
                  <a:lnTo>
                    <a:pt x="39528" y="30003"/>
                  </a:lnTo>
                  <a:lnTo>
                    <a:pt x="37941" y="29290"/>
                  </a:lnTo>
                  <a:lnTo>
                    <a:pt x="34925" y="33654"/>
                  </a:lnTo>
                  <a:lnTo>
                    <a:pt x="32702" y="35877"/>
                  </a:lnTo>
                  <a:lnTo>
                    <a:pt x="30003" y="37861"/>
                  </a:lnTo>
                  <a:lnTo>
                    <a:pt x="26589" y="39211"/>
                  </a:lnTo>
                  <a:lnTo>
                    <a:pt x="22621" y="39767"/>
                  </a:lnTo>
                  <a:lnTo>
                    <a:pt x="19208" y="39370"/>
                  </a:lnTo>
                  <a:lnTo>
                    <a:pt x="15875" y="38021"/>
                  </a:lnTo>
                  <a:lnTo>
                    <a:pt x="12700" y="35480"/>
                  </a:lnTo>
                  <a:lnTo>
                    <a:pt x="10001" y="31591"/>
                  </a:lnTo>
                  <a:lnTo>
                    <a:pt x="8889" y="28971"/>
                  </a:lnTo>
                  <a:lnTo>
                    <a:pt x="7937" y="25876"/>
                  </a:lnTo>
                  <a:lnTo>
                    <a:pt x="7302" y="22225"/>
                  </a:lnTo>
                  <a:lnTo>
                    <a:pt x="6826" y="18097"/>
                  </a:lnTo>
                  <a:lnTo>
                    <a:pt x="37623" y="18097"/>
                  </a:lnTo>
                  <a:lnTo>
                    <a:pt x="36988" y="13652"/>
                  </a:lnTo>
                  <a:lnTo>
                    <a:pt x="35797" y="9842"/>
                  </a:lnTo>
                  <a:lnTo>
                    <a:pt x="34131" y="6667"/>
                  </a:lnTo>
                  <a:lnTo>
                    <a:pt x="32067" y="4206"/>
                  </a:lnTo>
                  <a:lnTo>
                    <a:pt x="29527" y="2302"/>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637" name="Shape 8377"/>
            <p:cNvSpPr/>
            <p:nvPr/>
          </p:nvSpPr>
          <p:spPr>
            <a:xfrm>
              <a:off x="5580316" y="7306198"/>
              <a:ext cx="39528" cy="46592"/>
            </a:xfrm>
            <a:custGeom>
              <a:avLst/>
              <a:gdLst/>
              <a:ahLst/>
              <a:cxnLst/>
              <a:rect l="0" t="0" r="0" b="0"/>
              <a:pathLst>
                <a:path w="39528" h="46592">
                  <a:moveTo>
                    <a:pt x="20239" y="0"/>
                  </a:moveTo>
                  <a:lnTo>
                    <a:pt x="18017" y="3571"/>
                  </a:lnTo>
                  <a:lnTo>
                    <a:pt x="18017" y="3571"/>
                  </a:lnTo>
                  <a:lnTo>
                    <a:pt x="21431" y="4127"/>
                  </a:lnTo>
                  <a:lnTo>
                    <a:pt x="23812" y="5477"/>
                  </a:lnTo>
                  <a:lnTo>
                    <a:pt x="25478" y="7540"/>
                  </a:lnTo>
                  <a:lnTo>
                    <a:pt x="26511" y="9921"/>
                  </a:lnTo>
                  <a:lnTo>
                    <a:pt x="27542" y="15002"/>
                  </a:lnTo>
                  <a:lnTo>
                    <a:pt x="7143" y="15002"/>
                  </a:lnTo>
                  <a:lnTo>
                    <a:pt x="7857" y="11986"/>
                  </a:lnTo>
                  <a:lnTo>
                    <a:pt x="8731" y="9525"/>
                  </a:lnTo>
                  <a:lnTo>
                    <a:pt x="9842" y="7540"/>
                  </a:lnTo>
                  <a:lnTo>
                    <a:pt x="11191" y="6032"/>
                  </a:lnTo>
                  <a:lnTo>
                    <a:pt x="14287" y="4127"/>
                  </a:lnTo>
                  <a:lnTo>
                    <a:pt x="18017" y="3571"/>
                  </a:lnTo>
                  <a:lnTo>
                    <a:pt x="20239" y="0"/>
                  </a:lnTo>
                  <a:lnTo>
                    <a:pt x="15953" y="476"/>
                  </a:lnTo>
                  <a:lnTo>
                    <a:pt x="11429" y="2222"/>
                  </a:lnTo>
                  <a:lnTo>
                    <a:pt x="7143" y="5317"/>
                  </a:lnTo>
                  <a:lnTo>
                    <a:pt x="3492" y="9921"/>
                  </a:lnTo>
                  <a:lnTo>
                    <a:pt x="1030" y="16192"/>
                  </a:lnTo>
                  <a:lnTo>
                    <a:pt x="0" y="24367"/>
                  </a:lnTo>
                  <a:lnTo>
                    <a:pt x="396" y="29368"/>
                  </a:lnTo>
                  <a:lnTo>
                    <a:pt x="1348" y="33733"/>
                  </a:lnTo>
                  <a:lnTo>
                    <a:pt x="2857" y="37543"/>
                  </a:lnTo>
                  <a:lnTo>
                    <a:pt x="5079" y="40718"/>
                  </a:lnTo>
                  <a:lnTo>
                    <a:pt x="7778" y="43258"/>
                  </a:lnTo>
                  <a:lnTo>
                    <a:pt x="10953" y="45085"/>
                  </a:lnTo>
                  <a:lnTo>
                    <a:pt x="14524" y="46196"/>
                  </a:lnTo>
                  <a:lnTo>
                    <a:pt x="18573" y="46592"/>
                  </a:lnTo>
                  <a:lnTo>
                    <a:pt x="23494" y="45958"/>
                  </a:lnTo>
                  <a:lnTo>
                    <a:pt x="27701" y="44371"/>
                  </a:lnTo>
                  <a:lnTo>
                    <a:pt x="31193" y="42148"/>
                  </a:lnTo>
                  <a:lnTo>
                    <a:pt x="33972" y="39448"/>
                  </a:lnTo>
                  <a:lnTo>
                    <a:pt x="36194" y="36671"/>
                  </a:lnTo>
                  <a:lnTo>
                    <a:pt x="37782" y="33972"/>
                  </a:lnTo>
                  <a:lnTo>
                    <a:pt x="38893" y="31591"/>
                  </a:lnTo>
                  <a:lnTo>
                    <a:pt x="39528" y="30003"/>
                  </a:lnTo>
                  <a:lnTo>
                    <a:pt x="37941" y="29290"/>
                  </a:lnTo>
                  <a:lnTo>
                    <a:pt x="34925" y="33654"/>
                  </a:lnTo>
                  <a:lnTo>
                    <a:pt x="32702" y="35877"/>
                  </a:lnTo>
                  <a:lnTo>
                    <a:pt x="30003" y="37861"/>
                  </a:lnTo>
                  <a:lnTo>
                    <a:pt x="26589" y="39211"/>
                  </a:lnTo>
                  <a:lnTo>
                    <a:pt x="22621" y="39767"/>
                  </a:lnTo>
                  <a:lnTo>
                    <a:pt x="19208" y="39370"/>
                  </a:lnTo>
                  <a:lnTo>
                    <a:pt x="15875" y="38021"/>
                  </a:lnTo>
                  <a:lnTo>
                    <a:pt x="12700" y="35480"/>
                  </a:lnTo>
                  <a:lnTo>
                    <a:pt x="10000" y="31591"/>
                  </a:lnTo>
                  <a:lnTo>
                    <a:pt x="8889" y="28971"/>
                  </a:lnTo>
                  <a:lnTo>
                    <a:pt x="7937" y="25876"/>
                  </a:lnTo>
                  <a:lnTo>
                    <a:pt x="7302" y="22225"/>
                  </a:lnTo>
                  <a:lnTo>
                    <a:pt x="6825" y="18097"/>
                  </a:lnTo>
                  <a:lnTo>
                    <a:pt x="37623" y="18097"/>
                  </a:lnTo>
                  <a:lnTo>
                    <a:pt x="36988" y="13652"/>
                  </a:lnTo>
                  <a:lnTo>
                    <a:pt x="35797" y="9842"/>
                  </a:lnTo>
                  <a:lnTo>
                    <a:pt x="34131" y="6667"/>
                  </a:lnTo>
                  <a:lnTo>
                    <a:pt x="32067" y="4206"/>
                  </a:lnTo>
                  <a:lnTo>
                    <a:pt x="29527" y="2302"/>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638" name="Shape 8378"/>
            <p:cNvSpPr/>
            <p:nvPr/>
          </p:nvSpPr>
          <p:spPr>
            <a:xfrm>
              <a:off x="5382592" y="7306198"/>
              <a:ext cx="43736" cy="46592"/>
            </a:xfrm>
            <a:custGeom>
              <a:avLst/>
              <a:gdLst/>
              <a:ahLst/>
              <a:cxnLst/>
              <a:rect l="0" t="0" r="0" b="0"/>
              <a:pathLst>
                <a:path w="43736" h="46592">
                  <a:moveTo>
                    <a:pt x="21431" y="0"/>
                  </a:moveTo>
                  <a:lnTo>
                    <a:pt x="20637" y="2777"/>
                  </a:lnTo>
                  <a:lnTo>
                    <a:pt x="24844" y="3651"/>
                  </a:lnTo>
                  <a:lnTo>
                    <a:pt x="28337" y="6032"/>
                  </a:lnTo>
                  <a:lnTo>
                    <a:pt x="31115" y="9762"/>
                  </a:lnTo>
                  <a:lnTo>
                    <a:pt x="33178" y="14446"/>
                  </a:lnTo>
                  <a:lnTo>
                    <a:pt x="34369" y="19843"/>
                  </a:lnTo>
                  <a:lnTo>
                    <a:pt x="34766" y="25876"/>
                  </a:lnTo>
                  <a:lnTo>
                    <a:pt x="34211" y="32146"/>
                  </a:lnTo>
                  <a:lnTo>
                    <a:pt x="32861" y="36829"/>
                  </a:lnTo>
                  <a:lnTo>
                    <a:pt x="30797" y="40163"/>
                  </a:lnTo>
                  <a:lnTo>
                    <a:pt x="28337" y="42306"/>
                  </a:lnTo>
                  <a:lnTo>
                    <a:pt x="25717" y="43497"/>
                  </a:lnTo>
                  <a:lnTo>
                    <a:pt x="23098" y="43814"/>
                  </a:lnTo>
                  <a:lnTo>
                    <a:pt x="19050" y="43021"/>
                  </a:lnTo>
                  <a:lnTo>
                    <a:pt x="15875" y="40798"/>
                  </a:lnTo>
                  <a:lnTo>
                    <a:pt x="13415" y="37623"/>
                  </a:lnTo>
                  <a:lnTo>
                    <a:pt x="11588" y="33733"/>
                  </a:lnTo>
                  <a:lnTo>
                    <a:pt x="9446" y="25321"/>
                  </a:lnTo>
                  <a:lnTo>
                    <a:pt x="9048" y="21431"/>
                  </a:lnTo>
                  <a:lnTo>
                    <a:pt x="8890" y="18256"/>
                  </a:lnTo>
                  <a:lnTo>
                    <a:pt x="9128" y="14604"/>
                  </a:lnTo>
                  <a:lnTo>
                    <a:pt x="9842" y="11508"/>
                  </a:lnTo>
                  <a:lnTo>
                    <a:pt x="10874" y="8811"/>
                  </a:lnTo>
                  <a:lnTo>
                    <a:pt x="12382" y="6667"/>
                  </a:lnTo>
                  <a:lnTo>
                    <a:pt x="14128" y="4921"/>
                  </a:lnTo>
                  <a:lnTo>
                    <a:pt x="16113" y="3730"/>
                  </a:lnTo>
                  <a:lnTo>
                    <a:pt x="18256" y="3016"/>
                  </a:lnTo>
                  <a:lnTo>
                    <a:pt x="20637" y="2777"/>
                  </a:lnTo>
                  <a:lnTo>
                    <a:pt x="21431" y="0"/>
                  </a:lnTo>
                  <a:lnTo>
                    <a:pt x="15240" y="873"/>
                  </a:lnTo>
                  <a:lnTo>
                    <a:pt x="10001" y="3255"/>
                  </a:lnTo>
                  <a:lnTo>
                    <a:pt x="5715" y="6985"/>
                  </a:lnTo>
                  <a:lnTo>
                    <a:pt x="2619" y="11667"/>
                  </a:lnTo>
                  <a:lnTo>
                    <a:pt x="635" y="17065"/>
                  </a:lnTo>
                  <a:lnTo>
                    <a:pt x="0" y="23018"/>
                  </a:lnTo>
                  <a:lnTo>
                    <a:pt x="715" y="29368"/>
                  </a:lnTo>
                  <a:lnTo>
                    <a:pt x="2778" y="35005"/>
                  </a:lnTo>
                  <a:lnTo>
                    <a:pt x="6032" y="39767"/>
                  </a:lnTo>
                  <a:lnTo>
                    <a:pt x="10398" y="43417"/>
                  </a:lnTo>
                  <a:lnTo>
                    <a:pt x="15637" y="45720"/>
                  </a:lnTo>
                  <a:lnTo>
                    <a:pt x="21669" y="46592"/>
                  </a:lnTo>
                  <a:lnTo>
                    <a:pt x="28575" y="45481"/>
                  </a:lnTo>
                  <a:lnTo>
                    <a:pt x="34052" y="42623"/>
                  </a:lnTo>
                  <a:lnTo>
                    <a:pt x="38338" y="38417"/>
                  </a:lnTo>
                  <a:lnTo>
                    <a:pt x="41355" y="33417"/>
                  </a:lnTo>
                  <a:lnTo>
                    <a:pt x="43179" y="28098"/>
                  </a:lnTo>
                  <a:lnTo>
                    <a:pt x="43736" y="23018"/>
                  </a:lnTo>
                  <a:lnTo>
                    <a:pt x="43260" y="17858"/>
                  </a:lnTo>
                  <a:lnTo>
                    <a:pt x="41990" y="13335"/>
                  </a:lnTo>
                  <a:lnTo>
                    <a:pt x="40085" y="9366"/>
                  </a:lnTo>
                  <a:lnTo>
                    <a:pt x="37386"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3639" name="Shape 8379"/>
            <p:cNvSpPr/>
            <p:nvPr/>
          </p:nvSpPr>
          <p:spPr>
            <a:xfrm>
              <a:off x="5274642" y="7306198"/>
              <a:ext cx="43656" cy="46592"/>
            </a:xfrm>
            <a:custGeom>
              <a:avLst/>
              <a:gdLst/>
              <a:ahLst/>
              <a:cxnLst/>
              <a:rect l="0" t="0" r="0" b="0"/>
              <a:pathLst>
                <a:path w="43656" h="46592">
                  <a:moveTo>
                    <a:pt x="21352" y="0"/>
                  </a:moveTo>
                  <a:lnTo>
                    <a:pt x="20558" y="2777"/>
                  </a:lnTo>
                  <a:lnTo>
                    <a:pt x="24844" y="3651"/>
                  </a:lnTo>
                  <a:lnTo>
                    <a:pt x="28337" y="6032"/>
                  </a:lnTo>
                  <a:lnTo>
                    <a:pt x="31115" y="9762"/>
                  </a:lnTo>
                  <a:lnTo>
                    <a:pt x="33099" y="14446"/>
                  </a:lnTo>
                  <a:lnTo>
                    <a:pt x="34369" y="19843"/>
                  </a:lnTo>
                  <a:lnTo>
                    <a:pt x="34766" y="25876"/>
                  </a:lnTo>
                  <a:lnTo>
                    <a:pt x="34211" y="32146"/>
                  </a:lnTo>
                  <a:lnTo>
                    <a:pt x="32861" y="36829"/>
                  </a:lnTo>
                  <a:lnTo>
                    <a:pt x="30797" y="40163"/>
                  </a:lnTo>
                  <a:lnTo>
                    <a:pt x="28337" y="42306"/>
                  </a:lnTo>
                  <a:lnTo>
                    <a:pt x="25638" y="43497"/>
                  </a:lnTo>
                  <a:lnTo>
                    <a:pt x="23098" y="43814"/>
                  </a:lnTo>
                  <a:lnTo>
                    <a:pt x="19050" y="43021"/>
                  </a:lnTo>
                  <a:lnTo>
                    <a:pt x="15875" y="40798"/>
                  </a:lnTo>
                  <a:lnTo>
                    <a:pt x="13335" y="37623"/>
                  </a:lnTo>
                  <a:lnTo>
                    <a:pt x="11510" y="33733"/>
                  </a:lnTo>
                  <a:lnTo>
                    <a:pt x="10240" y="29527"/>
                  </a:lnTo>
                  <a:lnTo>
                    <a:pt x="9446" y="25321"/>
                  </a:lnTo>
                  <a:lnTo>
                    <a:pt x="9048" y="21431"/>
                  </a:lnTo>
                  <a:lnTo>
                    <a:pt x="8890" y="18256"/>
                  </a:lnTo>
                  <a:lnTo>
                    <a:pt x="9128" y="14604"/>
                  </a:lnTo>
                  <a:lnTo>
                    <a:pt x="9842" y="11508"/>
                  </a:lnTo>
                  <a:lnTo>
                    <a:pt x="10874" y="8811"/>
                  </a:lnTo>
                  <a:lnTo>
                    <a:pt x="12382" y="6667"/>
                  </a:lnTo>
                  <a:lnTo>
                    <a:pt x="14128" y="4921"/>
                  </a:lnTo>
                  <a:lnTo>
                    <a:pt x="16113" y="3730"/>
                  </a:lnTo>
                  <a:lnTo>
                    <a:pt x="18256" y="3016"/>
                  </a:lnTo>
                  <a:lnTo>
                    <a:pt x="20558" y="2777"/>
                  </a:lnTo>
                  <a:lnTo>
                    <a:pt x="21352" y="0"/>
                  </a:lnTo>
                  <a:lnTo>
                    <a:pt x="15240" y="873"/>
                  </a:lnTo>
                  <a:lnTo>
                    <a:pt x="9922" y="3255"/>
                  </a:lnTo>
                  <a:lnTo>
                    <a:pt x="5715" y="6985"/>
                  </a:lnTo>
                  <a:lnTo>
                    <a:pt x="2540" y="11667"/>
                  </a:lnTo>
                  <a:lnTo>
                    <a:pt x="635" y="17065"/>
                  </a:lnTo>
                  <a:lnTo>
                    <a:pt x="0" y="23018"/>
                  </a:lnTo>
                  <a:lnTo>
                    <a:pt x="715" y="29368"/>
                  </a:lnTo>
                  <a:lnTo>
                    <a:pt x="2778" y="35005"/>
                  </a:lnTo>
                  <a:lnTo>
                    <a:pt x="6032" y="39767"/>
                  </a:lnTo>
                  <a:lnTo>
                    <a:pt x="10398" y="43417"/>
                  </a:lnTo>
                  <a:lnTo>
                    <a:pt x="15637" y="45720"/>
                  </a:lnTo>
                  <a:lnTo>
                    <a:pt x="21669" y="46592"/>
                  </a:lnTo>
                  <a:lnTo>
                    <a:pt x="28496" y="45481"/>
                  </a:lnTo>
                  <a:lnTo>
                    <a:pt x="34052" y="42623"/>
                  </a:lnTo>
                  <a:lnTo>
                    <a:pt x="38258" y="38417"/>
                  </a:lnTo>
                  <a:lnTo>
                    <a:pt x="41275" y="33417"/>
                  </a:lnTo>
                  <a:lnTo>
                    <a:pt x="43101" y="28098"/>
                  </a:lnTo>
                  <a:lnTo>
                    <a:pt x="43656" y="23018"/>
                  </a:lnTo>
                  <a:lnTo>
                    <a:pt x="43179" y="17858"/>
                  </a:lnTo>
                  <a:lnTo>
                    <a:pt x="41990" y="13335"/>
                  </a:lnTo>
                  <a:lnTo>
                    <a:pt x="40085" y="9366"/>
                  </a:lnTo>
                  <a:lnTo>
                    <a:pt x="37386" y="6111"/>
                  </a:lnTo>
                  <a:lnTo>
                    <a:pt x="34131" y="3492"/>
                  </a:lnTo>
                  <a:lnTo>
                    <a:pt x="30321" y="158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3640" name="Shape 8380"/>
            <p:cNvSpPr/>
            <p:nvPr/>
          </p:nvSpPr>
          <p:spPr>
            <a:xfrm>
              <a:off x="5150817" y="7306198"/>
              <a:ext cx="43656" cy="46592"/>
            </a:xfrm>
            <a:custGeom>
              <a:avLst/>
              <a:gdLst/>
              <a:ahLst/>
              <a:cxnLst/>
              <a:rect l="0" t="0" r="0" b="0"/>
              <a:pathLst>
                <a:path w="43656" h="46592">
                  <a:moveTo>
                    <a:pt x="21352" y="0"/>
                  </a:moveTo>
                  <a:lnTo>
                    <a:pt x="20558" y="2777"/>
                  </a:lnTo>
                  <a:lnTo>
                    <a:pt x="24844" y="3651"/>
                  </a:lnTo>
                  <a:lnTo>
                    <a:pt x="28337" y="6032"/>
                  </a:lnTo>
                  <a:lnTo>
                    <a:pt x="31115" y="9762"/>
                  </a:lnTo>
                  <a:lnTo>
                    <a:pt x="33099" y="14446"/>
                  </a:lnTo>
                  <a:lnTo>
                    <a:pt x="34369" y="19843"/>
                  </a:lnTo>
                  <a:lnTo>
                    <a:pt x="34766" y="25876"/>
                  </a:lnTo>
                  <a:lnTo>
                    <a:pt x="34211" y="32146"/>
                  </a:lnTo>
                  <a:lnTo>
                    <a:pt x="32861" y="36829"/>
                  </a:lnTo>
                  <a:lnTo>
                    <a:pt x="30797" y="40163"/>
                  </a:lnTo>
                  <a:lnTo>
                    <a:pt x="28337" y="42306"/>
                  </a:lnTo>
                  <a:lnTo>
                    <a:pt x="25638" y="43497"/>
                  </a:lnTo>
                  <a:lnTo>
                    <a:pt x="23098" y="43814"/>
                  </a:lnTo>
                  <a:lnTo>
                    <a:pt x="19050" y="43021"/>
                  </a:lnTo>
                  <a:lnTo>
                    <a:pt x="15875" y="40798"/>
                  </a:lnTo>
                  <a:lnTo>
                    <a:pt x="13335" y="37623"/>
                  </a:lnTo>
                  <a:lnTo>
                    <a:pt x="11510" y="33733"/>
                  </a:lnTo>
                  <a:lnTo>
                    <a:pt x="10240" y="29527"/>
                  </a:lnTo>
                  <a:lnTo>
                    <a:pt x="9446" y="25321"/>
                  </a:lnTo>
                  <a:lnTo>
                    <a:pt x="9048" y="21431"/>
                  </a:lnTo>
                  <a:lnTo>
                    <a:pt x="8890" y="18256"/>
                  </a:lnTo>
                  <a:lnTo>
                    <a:pt x="9128" y="14604"/>
                  </a:lnTo>
                  <a:lnTo>
                    <a:pt x="9842" y="11508"/>
                  </a:lnTo>
                  <a:lnTo>
                    <a:pt x="10874" y="8811"/>
                  </a:lnTo>
                  <a:lnTo>
                    <a:pt x="12382" y="6667"/>
                  </a:lnTo>
                  <a:lnTo>
                    <a:pt x="14128" y="4921"/>
                  </a:lnTo>
                  <a:lnTo>
                    <a:pt x="16113" y="3730"/>
                  </a:lnTo>
                  <a:lnTo>
                    <a:pt x="18256" y="3016"/>
                  </a:lnTo>
                  <a:lnTo>
                    <a:pt x="20558" y="2777"/>
                  </a:lnTo>
                  <a:lnTo>
                    <a:pt x="21352" y="0"/>
                  </a:lnTo>
                  <a:lnTo>
                    <a:pt x="15240" y="873"/>
                  </a:lnTo>
                  <a:lnTo>
                    <a:pt x="9922" y="3255"/>
                  </a:lnTo>
                  <a:lnTo>
                    <a:pt x="5715" y="6985"/>
                  </a:lnTo>
                  <a:lnTo>
                    <a:pt x="2540" y="11667"/>
                  </a:lnTo>
                  <a:lnTo>
                    <a:pt x="635" y="17065"/>
                  </a:lnTo>
                  <a:lnTo>
                    <a:pt x="0" y="23018"/>
                  </a:lnTo>
                  <a:lnTo>
                    <a:pt x="715" y="29368"/>
                  </a:lnTo>
                  <a:lnTo>
                    <a:pt x="2778" y="35005"/>
                  </a:lnTo>
                  <a:lnTo>
                    <a:pt x="6032" y="39767"/>
                  </a:lnTo>
                  <a:lnTo>
                    <a:pt x="10398" y="43417"/>
                  </a:lnTo>
                  <a:lnTo>
                    <a:pt x="15637" y="45720"/>
                  </a:lnTo>
                  <a:lnTo>
                    <a:pt x="21669" y="46592"/>
                  </a:lnTo>
                  <a:lnTo>
                    <a:pt x="28496" y="45481"/>
                  </a:lnTo>
                  <a:lnTo>
                    <a:pt x="34052" y="42623"/>
                  </a:lnTo>
                  <a:lnTo>
                    <a:pt x="38258" y="38417"/>
                  </a:lnTo>
                  <a:lnTo>
                    <a:pt x="41275" y="33417"/>
                  </a:lnTo>
                  <a:lnTo>
                    <a:pt x="43101" y="28098"/>
                  </a:lnTo>
                  <a:lnTo>
                    <a:pt x="43656" y="23018"/>
                  </a:lnTo>
                  <a:lnTo>
                    <a:pt x="43179" y="17858"/>
                  </a:lnTo>
                  <a:lnTo>
                    <a:pt x="41990" y="13335"/>
                  </a:lnTo>
                  <a:lnTo>
                    <a:pt x="40085" y="9366"/>
                  </a:lnTo>
                  <a:lnTo>
                    <a:pt x="37386" y="6111"/>
                  </a:lnTo>
                  <a:lnTo>
                    <a:pt x="34131" y="3492"/>
                  </a:lnTo>
                  <a:lnTo>
                    <a:pt x="30321" y="158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3641" name="Shape 8381"/>
            <p:cNvSpPr/>
            <p:nvPr/>
          </p:nvSpPr>
          <p:spPr>
            <a:xfrm>
              <a:off x="5122798" y="7306198"/>
              <a:ext cx="23415" cy="45561"/>
            </a:xfrm>
            <a:custGeom>
              <a:avLst/>
              <a:gdLst/>
              <a:ahLst/>
              <a:cxnLst/>
              <a:rect l="0" t="0" r="0" b="0"/>
              <a:pathLst>
                <a:path w="23415" h="45561">
                  <a:moveTo>
                    <a:pt x="15716" y="0"/>
                  </a:moveTo>
                  <a:lnTo>
                    <a:pt x="396" y="5477"/>
                  </a:lnTo>
                  <a:lnTo>
                    <a:pt x="396" y="6905"/>
                  </a:lnTo>
                  <a:lnTo>
                    <a:pt x="4365" y="6508"/>
                  </a:lnTo>
                  <a:lnTo>
                    <a:pt x="5556" y="6667"/>
                  </a:lnTo>
                  <a:lnTo>
                    <a:pt x="6667" y="7302"/>
                  </a:lnTo>
                  <a:lnTo>
                    <a:pt x="7461" y="9127"/>
                  </a:lnTo>
                  <a:lnTo>
                    <a:pt x="7778" y="12461"/>
                  </a:lnTo>
                  <a:lnTo>
                    <a:pt x="7778" y="35480"/>
                  </a:lnTo>
                  <a:lnTo>
                    <a:pt x="7620" y="38735"/>
                  </a:lnTo>
                  <a:lnTo>
                    <a:pt x="7143" y="41036"/>
                  </a:lnTo>
                  <a:lnTo>
                    <a:pt x="6191" y="42545"/>
                  </a:lnTo>
                  <a:lnTo>
                    <a:pt x="4762" y="43417"/>
                  </a:lnTo>
                  <a:lnTo>
                    <a:pt x="2699" y="43893"/>
                  </a:lnTo>
                  <a:lnTo>
                    <a:pt x="0" y="44052"/>
                  </a:lnTo>
                  <a:lnTo>
                    <a:pt x="0" y="45561"/>
                  </a:lnTo>
                  <a:lnTo>
                    <a:pt x="23415" y="45561"/>
                  </a:lnTo>
                  <a:lnTo>
                    <a:pt x="23415" y="44052"/>
                  </a:lnTo>
                  <a:lnTo>
                    <a:pt x="19446" y="43497"/>
                  </a:lnTo>
                  <a:lnTo>
                    <a:pt x="17223" y="42068"/>
                  </a:lnTo>
                  <a:lnTo>
                    <a:pt x="1627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642" name="Shape 8382"/>
            <p:cNvSpPr/>
            <p:nvPr/>
          </p:nvSpPr>
          <p:spPr>
            <a:xfrm>
              <a:off x="5052551" y="7306198"/>
              <a:ext cx="40084" cy="46592"/>
            </a:xfrm>
            <a:custGeom>
              <a:avLst/>
              <a:gdLst/>
              <a:ahLst/>
              <a:cxnLst/>
              <a:rect l="0" t="0" r="0" b="0"/>
              <a:pathLst>
                <a:path w="40084" h="46592">
                  <a:moveTo>
                    <a:pt x="18018" y="0"/>
                  </a:moveTo>
                  <a:lnTo>
                    <a:pt x="12858" y="555"/>
                  </a:lnTo>
                  <a:lnTo>
                    <a:pt x="8731" y="1983"/>
                  </a:lnTo>
                  <a:lnTo>
                    <a:pt x="5636" y="4048"/>
                  </a:lnTo>
                  <a:lnTo>
                    <a:pt x="3492" y="6430"/>
                  </a:lnTo>
                  <a:lnTo>
                    <a:pt x="2302" y="8811"/>
                  </a:lnTo>
                  <a:lnTo>
                    <a:pt x="1904" y="11033"/>
                  </a:lnTo>
                  <a:lnTo>
                    <a:pt x="2857" y="13811"/>
                  </a:lnTo>
                  <a:lnTo>
                    <a:pt x="4127" y="14922"/>
                  </a:lnTo>
                  <a:lnTo>
                    <a:pt x="6112" y="15398"/>
                  </a:lnTo>
                  <a:lnTo>
                    <a:pt x="7937" y="15002"/>
                  </a:lnTo>
                  <a:lnTo>
                    <a:pt x="9366" y="13970"/>
                  </a:lnTo>
                  <a:lnTo>
                    <a:pt x="10240" y="12621"/>
                  </a:lnTo>
                  <a:lnTo>
                    <a:pt x="10557" y="11112"/>
                  </a:lnTo>
                  <a:lnTo>
                    <a:pt x="10318" y="9366"/>
                  </a:lnTo>
                  <a:lnTo>
                    <a:pt x="10081" y="7223"/>
                  </a:lnTo>
                  <a:lnTo>
                    <a:pt x="10716" y="5158"/>
                  </a:lnTo>
                  <a:lnTo>
                    <a:pt x="12382" y="3651"/>
                  </a:lnTo>
                  <a:lnTo>
                    <a:pt x="14684" y="2698"/>
                  </a:lnTo>
                  <a:lnTo>
                    <a:pt x="17145" y="2381"/>
                  </a:lnTo>
                  <a:lnTo>
                    <a:pt x="19606" y="2618"/>
                  </a:lnTo>
                  <a:lnTo>
                    <a:pt x="22066" y="3810"/>
                  </a:lnTo>
                  <a:lnTo>
                    <a:pt x="23971" y="6350"/>
                  </a:lnTo>
                  <a:lnTo>
                    <a:pt x="24764" y="10636"/>
                  </a:lnTo>
                  <a:lnTo>
                    <a:pt x="24764" y="16668"/>
                  </a:lnTo>
                  <a:lnTo>
                    <a:pt x="24024" y="16960"/>
                  </a:lnTo>
                  <a:lnTo>
                    <a:pt x="24764" y="19050"/>
                  </a:lnTo>
                  <a:lnTo>
                    <a:pt x="24764" y="33417"/>
                  </a:lnTo>
                  <a:lnTo>
                    <a:pt x="24209" y="36750"/>
                  </a:lnTo>
                  <a:lnTo>
                    <a:pt x="23177" y="37941"/>
                  </a:lnTo>
                  <a:lnTo>
                    <a:pt x="21352" y="39052"/>
                  </a:lnTo>
                  <a:lnTo>
                    <a:pt x="20320" y="39448"/>
                  </a:lnTo>
                  <a:lnTo>
                    <a:pt x="18732" y="40083"/>
                  </a:lnTo>
                  <a:lnTo>
                    <a:pt x="15239" y="40798"/>
                  </a:lnTo>
                  <a:lnTo>
                    <a:pt x="12700" y="40322"/>
                  </a:lnTo>
                  <a:lnTo>
                    <a:pt x="10636" y="38735"/>
                  </a:lnTo>
                  <a:lnTo>
                    <a:pt x="9207" y="36273"/>
                  </a:lnTo>
                  <a:lnTo>
                    <a:pt x="8731" y="33098"/>
                  </a:lnTo>
                  <a:lnTo>
                    <a:pt x="8731" y="32861"/>
                  </a:lnTo>
                  <a:lnTo>
                    <a:pt x="8889" y="31036"/>
                  </a:lnTo>
                  <a:lnTo>
                    <a:pt x="9525" y="28892"/>
                  </a:lnTo>
                  <a:lnTo>
                    <a:pt x="11112" y="26590"/>
                  </a:lnTo>
                  <a:lnTo>
                    <a:pt x="13970" y="24050"/>
                  </a:lnTo>
                  <a:lnTo>
                    <a:pt x="15954" y="22780"/>
                  </a:lnTo>
                  <a:lnTo>
                    <a:pt x="18414" y="21511"/>
                  </a:lnTo>
                  <a:lnTo>
                    <a:pt x="21352" y="20240"/>
                  </a:lnTo>
                  <a:lnTo>
                    <a:pt x="24764" y="19050"/>
                  </a:lnTo>
                  <a:lnTo>
                    <a:pt x="24024" y="16960"/>
                  </a:lnTo>
                  <a:lnTo>
                    <a:pt x="17303" y="19605"/>
                  </a:lnTo>
                  <a:lnTo>
                    <a:pt x="11112" y="22305"/>
                  </a:lnTo>
                  <a:lnTo>
                    <a:pt x="6271" y="25082"/>
                  </a:lnTo>
                  <a:lnTo>
                    <a:pt x="2778" y="28177"/>
                  </a:lnTo>
                  <a:lnTo>
                    <a:pt x="715" y="31830"/>
                  </a:lnTo>
                  <a:lnTo>
                    <a:pt x="0" y="36273"/>
                  </a:lnTo>
                  <a:lnTo>
                    <a:pt x="873" y="40639"/>
                  </a:lnTo>
                  <a:lnTo>
                    <a:pt x="3254" y="43893"/>
                  </a:lnTo>
                  <a:lnTo>
                    <a:pt x="6588" y="45878"/>
                  </a:lnTo>
                  <a:lnTo>
                    <a:pt x="10477" y="46592"/>
                  </a:lnTo>
                  <a:lnTo>
                    <a:pt x="14526" y="45958"/>
                  </a:lnTo>
                  <a:lnTo>
                    <a:pt x="18336" y="44211"/>
                  </a:lnTo>
                  <a:lnTo>
                    <a:pt x="21828" y="41830"/>
                  </a:lnTo>
                  <a:lnTo>
                    <a:pt x="24844" y="39370"/>
                  </a:lnTo>
                  <a:lnTo>
                    <a:pt x="25400" y="42306"/>
                  </a:lnTo>
                  <a:lnTo>
                    <a:pt x="26352" y="44371"/>
                  </a:lnTo>
                  <a:lnTo>
                    <a:pt x="27622" y="45640"/>
                  </a:lnTo>
                  <a:lnTo>
                    <a:pt x="28892" y="46354"/>
                  </a:lnTo>
                  <a:lnTo>
                    <a:pt x="31273" y="46592"/>
                  </a:lnTo>
                  <a:lnTo>
                    <a:pt x="32782" y="46433"/>
                  </a:lnTo>
                  <a:lnTo>
                    <a:pt x="34687" y="45878"/>
                  </a:lnTo>
                  <a:lnTo>
                    <a:pt x="37147" y="44371"/>
                  </a:lnTo>
                  <a:lnTo>
                    <a:pt x="40084" y="41592"/>
                  </a:lnTo>
                  <a:lnTo>
                    <a:pt x="40084" y="39052"/>
                  </a:lnTo>
                  <a:lnTo>
                    <a:pt x="38258" y="40322"/>
                  </a:lnTo>
                  <a:lnTo>
                    <a:pt x="35640" y="40877"/>
                  </a:lnTo>
                  <a:lnTo>
                    <a:pt x="33972" y="40402"/>
                  </a:lnTo>
                  <a:lnTo>
                    <a:pt x="33099" y="39131"/>
                  </a:lnTo>
                  <a:lnTo>
                    <a:pt x="32782" y="35162"/>
                  </a:lnTo>
                  <a:lnTo>
                    <a:pt x="32782" y="15875"/>
                  </a:lnTo>
                  <a:lnTo>
                    <a:pt x="32226" y="9127"/>
                  </a:lnTo>
                  <a:lnTo>
                    <a:pt x="30956" y="5714"/>
                  </a:lnTo>
                  <a:lnTo>
                    <a:pt x="28416" y="2777"/>
                  </a:lnTo>
                  <a:lnTo>
                    <a:pt x="26591" y="1587"/>
                  </a:lnTo>
                  <a:lnTo>
                    <a:pt x="24209" y="79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3643" name="Shape 8383"/>
            <p:cNvSpPr/>
            <p:nvPr/>
          </p:nvSpPr>
          <p:spPr>
            <a:xfrm>
              <a:off x="4979130" y="7306198"/>
              <a:ext cx="23495" cy="45561"/>
            </a:xfrm>
            <a:custGeom>
              <a:avLst/>
              <a:gdLst/>
              <a:ahLst/>
              <a:cxnLst/>
              <a:rect l="0" t="0" r="0" b="0"/>
              <a:pathLst>
                <a:path w="23495" h="45561">
                  <a:moveTo>
                    <a:pt x="15716" y="0"/>
                  </a:moveTo>
                  <a:lnTo>
                    <a:pt x="396" y="5477"/>
                  </a:lnTo>
                  <a:lnTo>
                    <a:pt x="396" y="6905"/>
                  </a:lnTo>
                  <a:lnTo>
                    <a:pt x="4365" y="6508"/>
                  </a:lnTo>
                  <a:lnTo>
                    <a:pt x="5635" y="6667"/>
                  </a:lnTo>
                  <a:lnTo>
                    <a:pt x="6667" y="7302"/>
                  </a:lnTo>
                  <a:lnTo>
                    <a:pt x="7540" y="9127"/>
                  </a:lnTo>
                  <a:lnTo>
                    <a:pt x="7857" y="12461"/>
                  </a:lnTo>
                  <a:lnTo>
                    <a:pt x="7857" y="35480"/>
                  </a:lnTo>
                  <a:lnTo>
                    <a:pt x="7698" y="38735"/>
                  </a:lnTo>
                  <a:lnTo>
                    <a:pt x="7143" y="41036"/>
                  </a:lnTo>
                  <a:lnTo>
                    <a:pt x="6191" y="42545"/>
                  </a:lnTo>
                  <a:lnTo>
                    <a:pt x="4762" y="43417"/>
                  </a:lnTo>
                  <a:lnTo>
                    <a:pt x="2777" y="43893"/>
                  </a:lnTo>
                  <a:lnTo>
                    <a:pt x="0" y="44052"/>
                  </a:lnTo>
                  <a:lnTo>
                    <a:pt x="0" y="45561"/>
                  </a:lnTo>
                  <a:lnTo>
                    <a:pt x="23495" y="45561"/>
                  </a:lnTo>
                  <a:lnTo>
                    <a:pt x="23495" y="44052"/>
                  </a:lnTo>
                  <a:lnTo>
                    <a:pt x="19446" y="43497"/>
                  </a:lnTo>
                  <a:lnTo>
                    <a:pt x="17223" y="42068"/>
                  </a:lnTo>
                  <a:lnTo>
                    <a:pt x="1635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644" name="Shape 8384"/>
            <p:cNvSpPr/>
            <p:nvPr/>
          </p:nvSpPr>
          <p:spPr>
            <a:xfrm>
              <a:off x="4924679" y="7306198"/>
              <a:ext cx="23414" cy="45561"/>
            </a:xfrm>
            <a:custGeom>
              <a:avLst/>
              <a:gdLst/>
              <a:ahLst/>
              <a:cxnLst/>
              <a:rect l="0" t="0" r="0" b="0"/>
              <a:pathLst>
                <a:path w="23414" h="45561">
                  <a:moveTo>
                    <a:pt x="15716" y="0"/>
                  </a:moveTo>
                  <a:lnTo>
                    <a:pt x="396" y="5477"/>
                  </a:lnTo>
                  <a:lnTo>
                    <a:pt x="396" y="6905"/>
                  </a:lnTo>
                  <a:lnTo>
                    <a:pt x="4364" y="6508"/>
                  </a:lnTo>
                  <a:lnTo>
                    <a:pt x="5556" y="6667"/>
                  </a:lnTo>
                  <a:lnTo>
                    <a:pt x="6667" y="7302"/>
                  </a:lnTo>
                  <a:lnTo>
                    <a:pt x="7461" y="9127"/>
                  </a:lnTo>
                  <a:lnTo>
                    <a:pt x="7778" y="12461"/>
                  </a:lnTo>
                  <a:lnTo>
                    <a:pt x="7778" y="35480"/>
                  </a:lnTo>
                  <a:lnTo>
                    <a:pt x="7619" y="38735"/>
                  </a:lnTo>
                  <a:lnTo>
                    <a:pt x="7143" y="41036"/>
                  </a:lnTo>
                  <a:lnTo>
                    <a:pt x="6191" y="42545"/>
                  </a:lnTo>
                  <a:lnTo>
                    <a:pt x="4762" y="43417"/>
                  </a:lnTo>
                  <a:lnTo>
                    <a:pt x="2698" y="43893"/>
                  </a:lnTo>
                  <a:lnTo>
                    <a:pt x="0" y="44052"/>
                  </a:lnTo>
                  <a:lnTo>
                    <a:pt x="0" y="45561"/>
                  </a:lnTo>
                  <a:lnTo>
                    <a:pt x="23414" y="45561"/>
                  </a:lnTo>
                  <a:lnTo>
                    <a:pt x="23414" y="44052"/>
                  </a:lnTo>
                  <a:lnTo>
                    <a:pt x="19446" y="43497"/>
                  </a:lnTo>
                  <a:lnTo>
                    <a:pt x="17223" y="42068"/>
                  </a:lnTo>
                  <a:lnTo>
                    <a:pt x="1627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645" name="Shape 8385"/>
            <p:cNvSpPr/>
            <p:nvPr/>
          </p:nvSpPr>
          <p:spPr>
            <a:xfrm>
              <a:off x="5007942" y="7307229"/>
              <a:ext cx="38735" cy="44529"/>
            </a:xfrm>
            <a:custGeom>
              <a:avLst/>
              <a:gdLst/>
              <a:ahLst/>
              <a:cxnLst/>
              <a:rect l="0" t="0" r="0" b="0"/>
              <a:pathLst>
                <a:path w="38735" h="44529">
                  <a:moveTo>
                    <a:pt x="2857" y="0"/>
                  </a:moveTo>
                  <a:lnTo>
                    <a:pt x="2619" y="11668"/>
                  </a:lnTo>
                  <a:lnTo>
                    <a:pt x="4366" y="11668"/>
                  </a:lnTo>
                  <a:lnTo>
                    <a:pt x="5238" y="6986"/>
                  </a:lnTo>
                  <a:lnTo>
                    <a:pt x="6032" y="5239"/>
                  </a:lnTo>
                  <a:lnTo>
                    <a:pt x="7461" y="3968"/>
                  </a:lnTo>
                  <a:lnTo>
                    <a:pt x="9605" y="3175"/>
                  </a:lnTo>
                  <a:lnTo>
                    <a:pt x="12700" y="2937"/>
                  </a:lnTo>
                  <a:lnTo>
                    <a:pt x="26352" y="2937"/>
                  </a:lnTo>
                  <a:lnTo>
                    <a:pt x="0" y="43021"/>
                  </a:lnTo>
                  <a:lnTo>
                    <a:pt x="0" y="44529"/>
                  </a:lnTo>
                  <a:lnTo>
                    <a:pt x="37386" y="44529"/>
                  </a:lnTo>
                  <a:lnTo>
                    <a:pt x="38735" y="31194"/>
                  </a:lnTo>
                  <a:lnTo>
                    <a:pt x="36988" y="30798"/>
                  </a:lnTo>
                  <a:lnTo>
                    <a:pt x="36195" y="34211"/>
                  </a:lnTo>
                  <a:lnTo>
                    <a:pt x="35322" y="36989"/>
                  </a:lnTo>
                  <a:lnTo>
                    <a:pt x="33972" y="39052"/>
                  </a:lnTo>
                  <a:lnTo>
                    <a:pt x="31830" y="40481"/>
                  </a:lnTo>
                  <a:lnTo>
                    <a:pt x="28733" y="41275"/>
                  </a:lnTo>
                  <a:lnTo>
                    <a:pt x="24288" y="41592"/>
                  </a:lnTo>
                  <a:lnTo>
                    <a:pt x="10636" y="41592"/>
                  </a:lnTo>
                  <a:lnTo>
                    <a:pt x="37227" y="1429"/>
                  </a:lnTo>
                  <a:lnTo>
                    <a:pt x="37227" y="0"/>
                  </a:lnTo>
                  <a:lnTo>
                    <a:pt x="2857" y="0"/>
                  </a:lnTo>
                  <a:close/>
                </a:path>
              </a:pathLst>
            </a:custGeom>
            <a:solidFill>
              <a:srgbClr val="000000"/>
            </a:solidFill>
          </p:spPr>
          <p:txBody>
            <a:bodyPr vert="horz" lIns="91440" tIns="45720" rIns="91440" bIns="45720" anchor="t"/>
            <a:lstStyle/>
            <a:p>
              <a:endParaRPr lang="en-IN"/>
            </a:p>
          </p:txBody>
        </p:sp>
        <p:sp>
          <p:nvSpPr>
            <p:cNvPr id="3646" name="Shape 8386"/>
            <p:cNvSpPr/>
            <p:nvPr/>
          </p:nvSpPr>
          <p:spPr>
            <a:xfrm>
              <a:off x="6122289" y="7306198"/>
              <a:ext cx="46433" cy="45561"/>
            </a:xfrm>
            <a:custGeom>
              <a:avLst/>
              <a:gdLst/>
              <a:ahLst/>
              <a:cxnLst/>
              <a:rect l="0" t="0" r="0" b="0"/>
              <a:pathLst>
                <a:path w="46433" h="45561">
                  <a:moveTo>
                    <a:pt x="13651" y="0"/>
                  </a:moveTo>
                  <a:lnTo>
                    <a:pt x="0" y="4445"/>
                  </a:lnTo>
                  <a:lnTo>
                    <a:pt x="0" y="6111"/>
                  </a:lnTo>
                  <a:lnTo>
                    <a:pt x="1110" y="5793"/>
                  </a:lnTo>
                  <a:lnTo>
                    <a:pt x="2857" y="5714"/>
                  </a:lnTo>
                  <a:lnTo>
                    <a:pt x="4126" y="5873"/>
                  </a:lnTo>
                  <a:lnTo>
                    <a:pt x="5158" y="6587"/>
                  </a:lnTo>
                  <a:lnTo>
                    <a:pt x="6032" y="8492"/>
                  </a:lnTo>
                  <a:lnTo>
                    <a:pt x="6350" y="12064"/>
                  </a:lnTo>
                  <a:lnTo>
                    <a:pt x="6350" y="36671"/>
                  </a:lnTo>
                  <a:lnTo>
                    <a:pt x="6111" y="40242"/>
                  </a:lnTo>
                  <a:lnTo>
                    <a:pt x="5078" y="42465"/>
                  </a:lnTo>
                  <a:lnTo>
                    <a:pt x="3175" y="43656"/>
                  </a:lnTo>
                  <a:lnTo>
                    <a:pt x="157" y="44052"/>
                  </a:lnTo>
                  <a:lnTo>
                    <a:pt x="157" y="45561"/>
                  </a:lnTo>
                  <a:lnTo>
                    <a:pt x="21192" y="45561"/>
                  </a:lnTo>
                  <a:lnTo>
                    <a:pt x="21192" y="44052"/>
                  </a:lnTo>
                  <a:lnTo>
                    <a:pt x="18017" y="43656"/>
                  </a:lnTo>
                  <a:lnTo>
                    <a:pt x="16032" y="42623"/>
                  </a:lnTo>
                  <a:lnTo>
                    <a:pt x="14922" y="41116"/>
                  </a:lnTo>
                  <a:lnTo>
                    <a:pt x="14683" y="38973"/>
                  </a:lnTo>
                  <a:lnTo>
                    <a:pt x="14683" y="11112"/>
                  </a:lnTo>
                  <a:lnTo>
                    <a:pt x="17382" y="8652"/>
                  </a:lnTo>
                  <a:lnTo>
                    <a:pt x="19843" y="6905"/>
                  </a:lnTo>
                  <a:lnTo>
                    <a:pt x="22225" y="5873"/>
                  </a:lnTo>
                  <a:lnTo>
                    <a:pt x="24447" y="5477"/>
                  </a:lnTo>
                  <a:lnTo>
                    <a:pt x="28177" y="6111"/>
                  </a:lnTo>
                  <a:lnTo>
                    <a:pt x="30478" y="8017"/>
                  </a:lnTo>
                  <a:lnTo>
                    <a:pt x="31750" y="11033"/>
                  </a:lnTo>
                  <a:lnTo>
                    <a:pt x="32066" y="15081"/>
                  </a:lnTo>
                  <a:lnTo>
                    <a:pt x="32066" y="35798"/>
                  </a:lnTo>
                  <a:lnTo>
                    <a:pt x="31907" y="38973"/>
                  </a:lnTo>
                  <a:lnTo>
                    <a:pt x="31272" y="41196"/>
                  </a:lnTo>
                  <a:lnTo>
                    <a:pt x="30399" y="42623"/>
                  </a:lnTo>
                  <a:lnTo>
                    <a:pt x="29130" y="43417"/>
                  </a:lnTo>
                  <a:lnTo>
                    <a:pt x="25875" y="44052"/>
                  </a:lnTo>
                  <a:lnTo>
                    <a:pt x="25875" y="45561"/>
                  </a:lnTo>
                  <a:lnTo>
                    <a:pt x="46433" y="45561"/>
                  </a:lnTo>
                  <a:lnTo>
                    <a:pt x="46433" y="44052"/>
                  </a:lnTo>
                  <a:lnTo>
                    <a:pt x="43417" y="43577"/>
                  </a:lnTo>
                  <a:lnTo>
                    <a:pt x="41591" y="42465"/>
                  </a:lnTo>
                  <a:lnTo>
                    <a:pt x="40638" y="40481"/>
                  </a:lnTo>
                  <a:lnTo>
                    <a:pt x="40401" y="37543"/>
                  </a:lnTo>
                  <a:lnTo>
                    <a:pt x="40401" y="14842"/>
                  </a:lnTo>
                  <a:lnTo>
                    <a:pt x="39844" y="9525"/>
                  </a:lnTo>
                  <a:lnTo>
                    <a:pt x="38416" y="5636"/>
                  </a:lnTo>
                  <a:lnTo>
                    <a:pt x="36353" y="2857"/>
                  </a:lnTo>
                  <a:lnTo>
                    <a:pt x="33892" y="1111"/>
                  </a:lnTo>
                  <a:lnTo>
                    <a:pt x="31272" y="237"/>
                  </a:lnTo>
                  <a:lnTo>
                    <a:pt x="28812" y="0"/>
                  </a:lnTo>
                  <a:lnTo>
                    <a:pt x="24843" y="635"/>
                  </a:lnTo>
                  <a:lnTo>
                    <a:pt x="21272" y="2302"/>
                  </a:lnTo>
                  <a:lnTo>
                    <a:pt x="17858" y="4842"/>
                  </a:lnTo>
                  <a:lnTo>
                    <a:pt x="14366" y="8017"/>
                  </a:lnTo>
                  <a:lnTo>
                    <a:pt x="14366" y="237"/>
                  </a:lnTo>
                  <a:lnTo>
                    <a:pt x="13651" y="0"/>
                  </a:lnTo>
                  <a:close/>
                </a:path>
              </a:pathLst>
            </a:custGeom>
            <a:solidFill>
              <a:srgbClr val="000000"/>
            </a:solidFill>
          </p:spPr>
          <p:txBody>
            <a:bodyPr vert="horz" lIns="91440" tIns="45720" rIns="91440" bIns="45720" anchor="t"/>
            <a:lstStyle/>
            <a:p>
              <a:endParaRPr lang="en-IN"/>
            </a:p>
          </p:txBody>
        </p:sp>
        <p:sp>
          <p:nvSpPr>
            <p:cNvPr id="3647" name="Shape 8387"/>
            <p:cNvSpPr/>
            <p:nvPr/>
          </p:nvSpPr>
          <p:spPr>
            <a:xfrm>
              <a:off x="5970761" y="7306198"/>
              <a:ext cx="46435" cy="45561"/>
            </a:xfrm>
            <a:custGeom>
              <a:avLst/>
              <a:gdLst/>
              <a:ahLst/>
              <a:cxnLst/>
              <a:rect l="0" t="0" r="0" b="0"/>
              <a:pathLst>
                <a:path w="46435" h="45561">
                  <a:moveTo>
                    <a:pt x="13652" y="0"/>
                  </a:moveTo>
                  <a:lnTo>
                    <a:pt x="0" y="4445"/>
                  </a:lnTo>
                  <a:lnTo>
                    <a:pt x="0" y="6111"/>
                  </a:lnTo>
                  <a:lnTo>
                    <a:pt x="1032" y="5793"/>
                  </a:lnTo>
                  <a:lnTo>
                    <a:pt x="2857" y="5714"/>
                  </a:lnTo>
                  <a:lnTo>
                    <a:pt x="4048" y="5873"/>
                  </a:lnTo>
                  <a:lnTo>
                    <a:pt x="5160" y="6587"/>
                  </a:lnTo>
                  <a:lnTo>
                    <a:pt x="5953" y="8492"/>
                  </a:lnTo>
                  <a:lnTo>
                    <a:pt x="6271" y="12064"/>
                  </a:lnTo>
                  <a:lnTo>
                    <a:pt x="6271" y="36671"/>
                  </a:lnTo>
                  <a:lnTo>
                    <a:pt x="6032" y="40242"/>
                  </a:lnTo>
                  <a:lnTo>
                    <a:pt x="5001" y="42465"/>
                  </a:lnTo>
                  <a:lnTo>
                    <a:pt x="3096" y="43656"/>
                  </a:lnTo>
                  <a:lnTo>
                    <a:pt x="158" y="44052"/>
                  </a:lnTo>
                  <a:lnTo>
                    <a:pt x="158" y="45561"/>
                  </a:lnTo>
                  <a:lnTo>
                    <a:pt x="21193" y="45561"/>
                  </a:lnTo>
                  <a:lnTo>
                    <a:pt x="21193" y="44052"/>
                  </a:lnTo>
                  <a:lnTo>
                    <a:pt x="18018" y="43656"/>
                  </a:lnTo>
                  <a:lnTo>
                    <a:pt x="15955" y="42623"/>
                  </a:lnTo>
                  <a:lnTo>
                    <a:pt x="14922" y="41116"/>
                  </a:lnTo>
                  <a:lnTo>
                    <a:pt x="14604" y="38973"/>
                  </a:lnTo>
                  <a:lnTo>
                    <a:pt x="14604" y="11112"/>
                  </a:lnTo>
                  <a:lnTo>
                    <a:pt x="17303" y="8652"/>
                  </a:lnTo>
                  <a:lnTo>
                    <a:pt x="19843" y="6905"/>
                  </a:lnTo>
                  <a:lnTo>
                    <a:pt x="22225" y="5873"/>
                  </a:lnTo>
                  <a:lnTo>
                    <a:pt x="24447" y="5477"/>
                  </a:lnTo>
                  <a:lnTo>
                    <a:pt x="28098" y="6111"/>
                  </a:lnTo>
                  <a:lnTo>
                    <a:pt x="30479" y="8017"/>
                  </a:lnTo>
                  <a:lnTo>
                    <a:pt x="31750" y="11033"/>
                  </a:lnTo>
                  <a:lnTo>
                    <a:pt x="32067" y="15081"/>
                  </a:lnTo>
                  <a:lnTo>
                    <a:pt x="32067" y="35798"/>
                  </a:lnTo>
                  <a:lnTo>
                    <a:pt x="31908" y="38973"/>
                  </a:lnTo>
                  <a:lnTo>
                    <a:pt x="31273" y="41196"/>
                  </a:lnTo>
                  <a:lnTo>
                    <a:pt x="30321" y="42623"/>
                  </a:lnTo>
                  <a:lnTo>
                    <a:pt x="29051" y="43417"/>
                  </a:lnTo>
                  <a:lnTo>
                    <a:pt x="25797" y="44052"/>
                  </a:lnTo>
                  <a:lnTo>
                    <a:pt x="25797" y="45561"/>
                  </a:lnTo>
                  <a:lnTo>
                    <a:pt x="46435" y="45561"/>
                  </a:lnTo>
                  <a:lnTo>
                    <a:pt x="46435" y="44052"/>
                  </a:lnTo>
                  <a:lnTo>
                    <a:pt x="43418" y="43577"/>
                  </a:lnTo>
                  <a:lnTo>
                    <a:pt x="41592" y="42465"/>
                  </a:lnTo>
                  <a:lnTo>
                    <a:pt x="40640" y="40481"/>
                  </a:lnTo>
                  <a:lnTo>
                    <a:pt x="40402" y="37543"/>
                  </a:lnTo>
                  <a:lnTo>
                    <a:pt x="40402" y="14842"/>
                  </a:lnTo>
                  <a:lnTo>
                    <a:pt x="39846" y="9525"/>
                  </a:lnTo>
                  <a:lnTo>
                    <a:pt x="38417" y="5636"/>
                  </a:lnTo>
                  <a:lnTo>
                    <a:pt x="36353" y="2857"/>
                  </a:lnTo>
                  <a:lnTo>
                    <a:pt x="33813" y="1111"/>
                  </a:lnTo>
                  <a:lnTo>
                    <a:pt x="31273" y="237"/>
                  </a:lnTo>
                  <a:lnTo>
                    <a:pt x="28813" y="0"/>
                  </a:lnTo>
                  <a:lnTo>
                    <a:pt x="24765" y="635"/>
                  </a:lnTo>
                  <a:lnTo>
                    <a:pt x="21193" y="2302"/>
                  </a:lnTo>
                  <a:lnTo>
                    <a:pt x="17779" y="4842"/>
                  </a:lnTo>
                  <a:lnTo>
                    <a:pt x="14287" y="8017"/>
                  </a:lnTo>
                  <a:lnTo>
                    <a:pt x="14287" y="237"/>
                  </a:lnTo>
                  <a:lnTo>
                    <a:pt x="13652" y="0"/>
                  </a:lnTo>
                  <a:close/>
                </a:path>
              </a:pathLst>
            </a:custGeom>
            <a:solidFill>
              <a:srgbClr val="000000"/>
            </a:solidFill>
          </p:spPr>
          <p:txBody>
            <a:bodyPr vert="horz" lIns="91440" tIns="45720" rIns="91440" bIns="45720" anchor="t"/>
            <a:lstStyle/>
            <a:p>
              <a:endParaRPr lang="en-IN"/>
            </a:p>
          </p:txBody>
        </p:sp>
        <p:sp>
          <p:nvSpPr>
            <p:cNvPr id="3648" name="Shape 8388"/>
            <p:cNvSpPr/>
            <p:nvPr/>
          </p:nvSpPr>
          <p:spPr>
            <a:xfrm>
              <a:off x="5624051" y="7306198"/>
              <a:ext cx="46434" cy="45561"/>
            </a:xfrm>
            <a:custGeom>
              <a:avLst/>
              <a:gdLst/>
              <a:ahLst/>
              <a:cxnLst/>
              <a:rect l="0" t="0" r="0" b="0"/>
              <a:pathLst>
                <a:path w="46434" h="45561">
                  <a:moveTo>
                    <a:pt x="13652" y="0"/>
                  </a:moveTo>
                  <a:lnTo>
                    <a:pt x="0" y="4445"/>
                  </a:lnTo>
                  <a:lnTo>
                    <a:pt x="0" y="6111"/>
                  </a:lnTo>
                  <a:lnTo>
                    <a:pt x="1032" y="5793"/>
                  </a:lnTo>
                  <a:lnTo>
                    <a:pt x="2857" y="5714"/>
                  </a:lnTo>
                  <a:lnTo>
                    <a:pt x="4048" y="5873"/>
                  </a:lnTo>
                  <a:lnTo>
                    <a:pt x="5159" y="6587"/>
                  </a:lnTo>
                  <a:lnTo>
                    <a:pt x="5953" y="8492"/>
                  </a:lnTo>
                  <a:lnTo>
                    <a:pt x="6271" y="12064"/>
                  </a:lnTo>
                  <a:lnTo>
                    <a:pt x="6271" y="36671"/>
                  </a:lnTo>
                  <a:lnTo>
                    <a:pt x="6032" y="40242"/>
                  </a:lnTo>
                  <a:lnTo>
                    <a:pt x="5001" y="42465"/>
                  </a:lnTo>
                  <a:lnTo>
                    <a:pt x="3096" y="43656"/>
                  </a:lnTo>
                  <a:lnTo>
                    <a:pt x="158" y="44052"/>
                  </a:lnTo>
                  <a:lnTo>
                    <a:pt x="158" y="45561"/>
                  </a:lnTo>
                  <a:lnTo>
                    <a:pt x="21193" y="45561"/>
                  </a:lnTo>
                  <a:lnTo>
                    <a:pt x="21193" y="44052"/>
                  </a:lnTo>
                  <a:lnTo>
                    <a:pt x="18018" y="43656"/>
                  </a:lnTo>
                  <a:lnTo>
                    <a:pt x="15954" y="42623"/>
                  </a:lnTo>
                  <a:lnTo>
                    <a:pt x="14922" y="41116"/>
                  </a:lnTo>
                  <a:lnTo>
                    <a:pt x="14604" y="38973"/>
                  </a:lnTo>
                  <a:lnTo>
                    <a:pt x="14604" y="11112"/>
                  </a:lnTo>
                  <a:lnTo>
                    <a:pt x="17303" y="8652"/>
                  </a:lnTo>
                  <a:lnTo>
                    <a:pt x="19843" y="6905"/>
                  </a:lnTo>
                  <a:lnTo>
                    <a:pt x="22225" y="5873"/>
                  </a:lnTo>
                  <a:lnTo>
                    <a:pt x="24447" y="5477"/>
                  </a:lnTo>
                  <a:lnTo>
                    <a:pt x="28098" y="6111"/>
                  </a:lnTo>
                  <a:lnTo>
                    <a:pt x="30479" y="8017"/>
                  </a:lnTo>
                  <a:lnTo>
                    <a:pt x="31750" y="11033"/>
                  </a:lnTo>
                  <a:lnTo>
                    <a:pt x="32067" y="15081"/>
                  </a:lnTo>
                  <a:lnTo>
                    <a:pt x="32067" y="35798"/>
                  </a:lnTo>
                  <a:lnTo>
                    <a:pt x="31908" y="38973"/>
                  </a:lnTo>
                  <a:lnTo>
                    <a:pt x="31273" y="41196"/>
                  </a:lnTo>
                  <a:lnTo>
                    <a:pt x="30321" y="42623"/>
                  </a:lnTo>
                  <a:lnTo>
                    <a:pt x="29051" y="43417"/>
                  </a:lnTo>
                  <a:lnTo>
                    <a:pt x="25797" y="44052"/>
                  </a:lnTo>
                  <a:lnTo>
                    <a:pt x="25797" y="45561"/>
                  </a:lnTo>
                  <a:lnTo>
                    <a:pt x="46434" y="45561"/>
                  </a:lnTo>
                  <a:lnTo>
                    <a:pt x="46434" y="44052"/>
                  </a:lnTo>
                  <a:lnTo>
                    <a:pt x="43418" y="43577"/>
                  </a:lnTo>
                  <a:lnTo>
                    <a:pt x="41592" y="42465"/>
                  </a:lnTo>
                  <a:lnTo>
                    <a:pt x="40639" y="40481"/>
                  </a:lnTo>
                  <a:lnTo>
                    <a:pt x="40402" y="37543"/>
                  </a:lnTo>
                  <a:lnTo>
                    <a:pt x="40402" y="14842"/>
                  </a:lnTo>
                  <a:lnTo>
                    <a:pt x="39846" y="9525"/>
                  </a:lnTo>
                  <a:lnTo>
                    <a:pt x="38417" y="5636"/>
                  </a:lnTo>
                  <a:lnTo>
                    <a:pt x="36353" y="2857"/>
                  </a:lnTo>
                  <a:lnTo>
                    <a:pt x="33813" y="1111"/>
                  </a:lnTo>
                  <a:lnTo>
                    <a:pt x="31273" y="237"/>
                  </a:lnTo>
                  <a:lnTo>
                    <a:pt x="28813" y="0"/>
                  </a:lnTo>
                  <a:lnTo>
                    <a:pt x="24764" y="635"/>
                  </a:lnTo>
                  <a:lnTo>
                    <a:pt x="21193" y="2302"/>
                  </a:lnTo>
                  <a:lnTo>
                    <a:pt x="17779" y="4842"/>
                  </a:lnTo>
                  <a:lnTo>
                    <a:pt x="14287" y="8017"/>
                  </a:lnTo>
                  <a:lnTo>
                    <a:pt x="14287" y="237"/>
                  </a:lnTo>
                  <a:lnTo>
                    <a:pt x="13652" y="0"/>
                  </a:lnTo>
                  <a:close/>
                </a:path>
              </a:pathLst>
            </a:custGeom>
            <a:solidFill>
              <a:srgbClr val="000000"/>
            </a:solidFill>
          </p:spPr>
          <p:txBody>
            <a:bodyPr vert="horz" lIns="91440" tIns="45720" rIns="91440" bIns="45720" anchor="t"/>
            <a:lstStyle/>
            <a:p>
              <a:endParaRPr lang="en-IN"/>
            </a:p>
          </p:txBody>
        </p:sp>
        <p:sp>
          <p:nvSpPr>
            <p:cNvPr id="3649" name="Shape 8389"/>
            <p:cNvSpPr/>
            <p:nvPr/>
          </p:nvSpPr>
          <p:spPr>
            <a:xfrm>
              <a:off x="5198046" y="7306198"/>
              <a:ext cx="46433" cy="45561"/>
            </a:xfrm>
            <a:custGeom>
              <a:avLst/>
              <a:gdLst/>
              <a:ahLst/>
              <a:cxnLst/>
              <a:rect l="0" t="0" r="0" b="0"/>
              <a:pathLst>
                <a:path w="46433" h="45561">
                  <a:moveTo>
                    <a:pt x="13652" y="0"/>
                  </a:moveTo>
                  <a:lnTo>
                    <a:pt x="0" y="4445"/>
                  </a:lnTo>
                  <a:lnTo>
                    <a:pt x="0" y="6111"/>
                  </a:lnTo>
                  <a:lnTo>
                    <a:pt x="1111" y="5793"/>
                  </a:lnTo>
                  <a:lnTo>
                    <a:pt x="2857" y="5714"/>
                  </a:lnTo>
                  <a:lnTo>
                    <a:pt x="4127" y="5873"/>
                  </a:lnTo>
                  <a:lnTo>
                    <a:pt x="5238" y="6587"/>
                  </a:lnTo>
                  <a:lnTo>
                    <a:pt x="6032" y="8492"/>
                  </a:lnTo>
                  <a:lnTo>
                    <a:pt x="6350" y="12064"/>
                  </a:lnTo>
                  <a:lnTo>
                    <a:pt x="6350" y="36671"/>
                  </a:lnTo>
                  <a:lnTo>
                    <a:pt x="6111" y="40242"/>
                  </a:lnTo>
                  <a:lnTo>
                    <a:pt x="5079" y="42465"/>
                  </a:lnTo>
                  <a:lnTo>
                    <a:pt x="3175" y="43656"/>
                  </a:lnTo>
                  <a:lnTo>
                    <a:pt x="237" y="44052"/>
                  </a:lnTo>
                  <a:lnTo>
                    <a:pt x="237" y="45561"/>
                  </a:lnTo>
                  <a:lnTo>
                    <a:pt x="21192" y="45561"/>
                  </a:lnTo>
                  <a:lnTo>
                    <a:pt x="21192" y="44052"/>
                  </a:lnTo>
                  <a:lnTo>
                    <a:pt x="18017" y="43656"/>
                  </a:lnTo>
                  <a:lnTo>
                    <a:pt x="16033" y="42623"/>
                  </a:lnTo>
                  <a:lnTo>
                    <a:pt x="15001" y="41116"/>
                  </a:lnTo>
                  <a:lnTo>
                    <a:pt x="14683" y="38973"/>
                  </a:lnTo>
                  <a:lnTo>
                    <a:pt x="14683" y="11112"/>
                  </a:lnTo>
                  <a:lnTo>
                    <a:pt x="17382" y="8652"/>
                  </a:lnTo>
                  <a:lnTo>
                    <a:pt x="19922" y="6905"/>
                  </a:lnTo>
                  <a:lnTo>
                    <a:pt x="22225" y="5873"/>
                  </a:lnTo>
                  <a:lnTo>
                    <a:pt x="24447" y="5477"/>
                  </a:lnTo>
                  <a:lnTo>
                    <a:pt x="28177" y="6111"/>
                  </a:lnTo>
                  <a:lnTo>
                    <a:pt x="30558" y="8017"/>
                  </a:lnTo>
                  <a:lnTo>
                    <a:pt x="31750" y="11033"/>
                  </a:lnTo>
                  <a:lnTo>
                    <a:pt x="32067" y="15081"/>
                  </a:lnTo>
                  <a:lnTo>
                    <a:pt x="32067" y="35798"/>
                  </a:lnTo>
                  <a:lnTo>
                    <a:pt x="31908" y="38973"/>
                  </a:lnTo>
                  <a:lnTo>
                    <a:pt x="31352" y="41196"/>
                  </a:lnTo>
                  <a:lnTo>
                    <a:pt x="30400" y="42623"/>
                  </a:lnTo>
                  <a:lnTo>
                    <a:pt x="29130" y="43417"/>
                  </a:lnTo>
                  <a:lnTo>
                    <a:pt x="25876" y="44052"/>
                  </a:lnTo>
                  <a:lnTo>
                    <a:pt x="25876" y="45561"/>
                  </a:lnTo>
                  <a:lnTo>
                    <a:pt x="46433" y="45561"/>
                  </a:lnTo>
                  <a:lnTo>
                    <a:pt x="46433" y="44052"/>
                  </a:lnTo>
                  <a:lnTo>
                    <a:pt x="43417" y="43577"/>
                  </a:lnTo>
                  <a:lnTo>
                    <a:pt x="41592" y="42465"/>
                  </a:lnTo>
                  <a:lnTo>
                    <a:pt x="40639" y="40481"/>
                  </a:lnTo>
                  <a:lnTo>
                    <a:pt x="40401" y="37543"/>
                  </a:lnTo>
                  <a:lnTo>
                    <a:pt x="40401" y="14842"/>
                  </a:lnTo>
                  <a:lnTo>
                    <a:pt x="39846" y="9525"/>
                  </a:lnTo>
                  <a:lnTo>
                    <a:pt x="38417" y="5636"/>
                  </a:lnTo>
                  <a:lnTo>
                    <a:pt x="36353" y="2857"/>
                  </a:lnTo>
                  <a:lnTo>
                    <a:pt x="33892" y="1111"/>
                  </a:lnTo>
                  <a:lnTo>
                    <a:pt x="31273" y="237"/>
                  </a:lnTo>
                  <a:lnTo>
                    <a:pt x="28812" y="0"/>
                  </a:lnTo>
                  <a:lnTo>
                    <a:pt x="24843" y="635"/>
                  </a:lnTo>
                  <a:lnTo>
                    <a:pt x="21272" y="2302"/>
                  </a:lnTo>
                  <a:lnTo>
                    <a:pt x="17858" y="4842"/>
                  </a:lnTo>
                  <a:lnTo>
                    <a:pt x="14366" y="8017"/>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3650" name="Shape 8390"/>
            <p:cNvSpPr/>
            <p:nvPr/>
          </p:nvSpPr>
          <p:spPr>
            <a:xfrm>
              <a:off x="6355967" y="7306198"/>
              <a:ext cx="32703" cy="45561"/>
            </a:xfrm>
            <a:custGeom>
              <a:avLst/>
              <a:gdLst/>
              <a:ahLst/>
              <a:cxnLst/>
              <a:rect l="0" t="0" r="0" b="0"/>
              <a:pathLst>
                <a:path w="32703" h="45561">
                  <a:moveTo>
                    <a:pt x="14844" y="0"/>
                  </a:moveTo>
                  <a:lnTo>
                    <a:pt x="159" y="5317"/>
                  </a:lnTo>
                  <a:lnTo>
                    <a:pt x="159" y="6905"/>
                  </a:lnTo>
                  <a:lnTo>
                    <a:pt x="3572" y="6508"/>
                  </a:lnTo>
                  <a:lnTo>
                    <a:pt x="4842" y="6667"/>
                  </a:lnTo>
                  <a:lnTo>
                    <a:pt x="5874" y="7302"/>
                  </a:lnTo>
                  <a:lnTo>
                    <a:pt x="6747" y="9127"/>
                  </a:lnTo>
                  <a:lnTo>
                    <a:pt x="7064" y="12461"/>
                  </a:lnTo>
                  <a:lnTo>
                    <a:pt x="7064" y="37227"/>
                  </a:lnTo>
                  <a:lnTo>
                    <a:pt x="6747" y="40481"/>
                  </a:lnTo>
                  <a:lnTo>
                    <a:pt x="5636" y="42386"/>
                  </a:lnTo>
                  <a:lnTo>
                    <a:pt x="3413" y="43338"/>
                  </a:lnTo>
                  <a:lnTo>
                    <a:pt x="0" y="44052"/>
                  </a:lnTo>
                  <a:lnTo>
                    <a:pt x="0" y="45561"/>
                  </a:lnTo>
                  <a:lnTo>
                    <a:pt x="23812" y="45561"/>
                  </a:lnTo>
                  <a:lnTo>
                    <a:pt x="23812" y="44052"/>
                  </a:lnTo>
                  <a:lnTo>
                    <a:pt x="20321" y="43736"/>
                  </a:lnTo>
                  <a:lnTo>
                    <a:pt x="17701" y="42862"/>
                  </a:lnTo>
                  <a:lnTo>
                    <a:pt x="15954" y="40639"/>
                  </a:lnTo>
                  <a:lnTo>
                    <a:pt x="15319" y="36671"/>
                  </a:lnTo>
                  <a:lnTo>
                    <a:pt x="15319" y="14367"/>
                  </a:lnTo>
                  <a:lnTo>
                    <a:pt x="15716" y="12621"/>
                  </a:lnTo>
                  <a:lnTo>
                    <a:pt x="16589" y="10873"/>
                  </a:lnTo>
                  <a:lnTo>
                    <a:pt x="19288" y="7698"/>
                  </a:lnTo>
                  <a:lnTo>
                    <a:pt x="20717" y="6667"/>
                  </a:lnTo>
                  <a:lnTo>
                    <a:pt x="22066" y="6271"/>
                  </a:lnTo>
                  <a:lnTo>
                    <a:pt x="23178" y="6508"/>
                  </a:lnTo>
                  <a:lnTo>
                    <a:pt x="24210" y="7223"/>
                  </a:lnTo>
                  <a:lnTo>
                    <a:pt x="26114" y="8811"/>
                  </a:lnTo>
                  <a:lnTo>
                    <a:pt x="28893" y="9683"/>
                  </a:lnTo>
                  <a:lnTo>
                    <a:pt x="30481" y="9366"/>
                  </a:lnTo>
                  <a:lnTo>
                    <a:pt x="31670" y="8492"/>
                  </a:lnTo>
                  <a:lnTo>
                    <a:pt x="32464" y="7065"/>
                  </a:lnTo>
                  <a:lnTo>
                    <a:pt x="32703" y="5317"/>
                  </a:lnTo>
                  <a:lnTo>
                    <a:pt x="32384" y="3096"/>
                  </a:lnTo>
                  <a:lnTo>
                    <a:pt x="31274" y="1428"/>
                  </a:lnTo>
                  <a:lnTo>
                    <a:pt x="29607" y="317"/>
                  </a:lnTo>
                  <a:lnTo>
                    <a:pt x="27306" y="0"/>
                  </a:lnTo>
                  <a:lnTo>
                    <a:pt x="24606" y="396"/>
                  </a:lnTo>
                  <a:lnTo>
                    <a:pt x="21828" y="1904"/>
                  </a:lnTo>
                  <a:lnTo>
                    <a:pt x="18812" y="4603"/>
                  </a:lnTo>
                  <a:lnTo>
                    <a:pt x="15558" y="9048"/>
                  </a:lnTo>
                  <a:lnTo>
                    <a:pt x="15319" y="9048"/>
                  </a:lnTo>
                  <a:lnTo>
                    <a:pt x="15319" y="237"/>
                  </a:lnTo>
                  <a:lnTo>
                    <a:pt x="14844" y="0"/>
                  </a:lnTo>
                  <a:close/>
                </a:path>
              </a:pathLst>
            </a:custGeom>
            <a:solidFill>
              <a:srgbClr val="000000"/>
            </a:solidFill>
          </p:spPr>
          <p:txBody>
            <a:bodyPr vert="horz" lIns="91440" tIns="45720" rIns="91440" bIns="45720" anchor="t"/>
            <a:lstStyle/>
            <a:p>
              <a:endParaRPr lang="en-IN"/>
            </a:p>
          </p:txBody>
        </p:sp>
        <p:sp>
          <p:nvSpPr>
            <p:cNvPr id="3651" name="Shape 8391"/>
            <p:cNvSpPr/>
            <p:nvPr/>
          </p:nvSpPr>
          <p:spPr>
            <a:xfrm>
              <a:off x="6322314" y="7306198"/>
              <a:ext cx="32701" cy="45561"/>
            </a:xfrm>
            <a:custGeom>
              <a:avLst/>
              <a:gdLst/>
              <a:ahLst/>
              <a:cxnLst/>
              <a:rect l="0" t="0" r="0" b="0"/>
              <a:pathLst>
                <a:path w="32701" h="45561">
                  <a:moveTo>
                    <a:pt x="14842" y="0"/>
                  </a:moveTo>
                  <a:lnTo>
                    <a:pt x="157" y="5317"/>
                  </a:lnTo>
                  <a:lnTo>
                    <a:pt x="157" y="6905"/>
                  </a:lnTo>
                  <a:lnTo>
                    <a:pt x="3571" y="6508"/>
                  </a:lnTo>
                  <a:lnTo>
                    <a:pt x="4762" y="6667"/>
                  </a:lnTo>
                  <a:lnTo>
                    <a:pt x="5872" y="7302"/>
                  </a:lnTo>
                  <a:lnTo>
                    <a:pt x="6666" y="9127"/>
                  </a:lnTo>
                  <a:lnTo>
                    <a:pt x="6984" y="12461"/>
                  </a:lnTo>
                  <a:lnTo>
                    <a:pt x="6984" y="37227"/>
                  </a:lnTo>
                  <a:lnTo>
                    <a:pt x="6666" y="40481"/>
                  </a:lnTo>
                  <a:lnTo>
                    <a:pt x="5556" y="42386"/>
                  </a:lnTo>
                  <a:lnTo>
                    <a:pt x="3412" y="43338"/>
                  </a:lnTo>
                  <a:lnTo>
                    <a:pt x="0" y="44052"/>
                  </a:lnTo>
                  <a:lnTo>
                    <a:pt x="0" y="45561"/>
                  </a:lnTo>
                  <a:lnTo>
                    <a:pt x="23732" y="45561"/>
                  </a:lnTo>
                  <a:lnTo>
                    <a:pt x="23732" y="44052"/>
                  </a:lnTo>
                  <a:lnTo>
                    <a:pt x="20319" y="43736"/>
                  </a:lnTo>
                  <a:lnTo>
                    <a:pt x="17619" y="42862"/>
                  </a:lnTo>
                  <a:lnTo>
                    <a:pt x="15954" y="40639"/>
                  </a:lnTo>
                  <a:lnTo>
                    <a:pt x="15318" y="36671"/>
                  </a:lnTo>
                  <a:lnTo>
                    <a:pt x="15318" y="14367"/>
                  </a:lnTo>
                  <a:lnTo>
                    <a:pt x="15716" y="12621"/>
                  </a:lnTo>
                  <a:lnTo>
                    <a:pt x="16588" y="10873"/>
                  </a:lnTo>
                  <a:lnTo>
                    <a:pt x="19207" y="7698"/>
                  </a:lnTo>
                  <a:lnTo>
                    <a:pt x="20716" y="6667"/>
                  </a:lnTo>
                  <a:lnTo>
                    <a:pt x="22066" y="6271"/>
                  </a:lnTo>
                  <a:lnTo>
                    <a:pt x="23176" y="6508"/>
                  </a:lnTo>
                  <a:lnTo>
                    <a:pt x="24128" y="7223"/>
                  </a:lnTo>
                  <a:lnTo>
                    <a:pt x="26113" y="8811"/>
                  </a:lnTo>
                  <a:lnTo>
                    <a:pt x="28891" y="9683"/>
                  </a:lnTo>
                  <a:lnTo>
                    <a:pt x="30478" y="9366"/>
                  </a:lnTo>
                  <a:lnTo>
                    <a:pt x="31670" y="8492"/>
                  </a:lnTo>
                  <a:lnTo>
                    <a:pt x="32463" y="7065"/>
                  </a:lnTo>
                  <a:lnTo>
                    <a:pt x="32701" y="5317"/>
                  </a:lnTo>
                  <a:lnTo>
                    <a:pt x="32384" y="3096"/>
                  </a:lnTo>
                  <a:lnTo>
                    <a:pt x="31272" y="1428"/>
                  </a:lnTo>
                  <a:lnTo>
                    <a:pt x="29605" y="317"/>
                  </a:lnTo>
                  <a:lnTo>
                    <a:pt x="27303" y="0"/>
                  </a:lnTo>
                  <a:lnTo>
                    <a:pt x="24526" y="396"/>
                  </a:lnTo>
                  <a:lnTo>
                    <a:pt x="21747" y="1904"/>
                  </a:lnTo>
                  <a:lnTo>
                    <a:pt x="18811" y="4603"/>
                  </a:lnTo>
                  <a:lnTo>
                    <a:pt x="15557" y="9048"/>
                  </a:lnTo>
                  <a:lnTo>
                    <a:pt x="15318" y="9048"/>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3652" name="Shape 8392"/>
            <p:cNvSpPr/>
            <p:nvPr/>
          </p:nvSpPr>
          <p:spPr>
            <a:xfrm>
              <a:off x="5722000" y="7306198"/>
              <a:ext cx="32702" cy="45561"/>
            </a:xfrm>
            <a:custGeom>
              <a:avLst/>
              <a:gdLst/>
              <a:ahLst/>
              <a:cxnLst/>
              <a:rect l="0" t="0" r="0" b="0"/>
              <a:pathLst>
                <a:path w="32702" h="45561">
                  <a:moveTo>
                    <a:pt x="14843" y="0"/>
                  </a:moveTo>
                  <a:lnTo>
                    <a:pt x="158" y="5317"/>
                  </a:lnTo>
                  <a:lnTo>
                    <a:pt x="158" y="6905"/>
                  </a:lnTo>
                  <a:lnTo>
                    <a:pt x="3572" y="6508"/>
                  </a:lnTo>
                  <a:lnTo>
                    <a:pt x="4762" y="6667"/>
                  </a:lnTo>
                  <a:lnTo>
                    <a:pt x="5873" y="7302"/>
                  </a:lnTo>
                  <a:lnTo>
                    <a:pt x="6667" y="9127"/>
                  </a:lnTo>
                  <a:lnTo>
                    <a:pt x="6984" y="12461"/>
                  </a:lnTo>
                  <a:lnTo>
                    <a:pt x="6984" y="37227"/>
                  </a:lnTo>
                  <a:lnTo>
                    <a:pt x="6667" y="40481"/>
                  </a:lnTo>
                  <a:lnTo>
                    <a:pt x="5556" y="42386"/>
                  </a:lnTo>
                  <a:lnTo>
                    <a:pt x="3413" y="43338"/>
                  </a:lnTo>
                  <a:lnTo>
                    <a:pt x="0" y="44052"/>
                  </a:lnTo>
                  <a:lnTo>
                    <a:pt x="0" y="45561"/>
                  </a:lnTo>
                  <a:lnTo>
                    <a:pt x="23733" y="45561"/>
                  </a:lnTo>
                  <a:lnTo>
                    <a:pt x="23733" y="44052"/>
                  </a:lnTo>
                  <a:lnTo>
                    <a:pt x="20320" y="43736"/>
                  </a:lnTo>
                  <a:lnTo>
                    <a:pt x="17701" y="42862"/>
                  </a:lnTo>
                  <a:lnTo>
                    <a:pt x="15954" y="40639"/>
                  </a:lnTo>
                  <a:lnTo>
                    <a:pt x="15319" y="36671"/>
                  </a:lnTo>
                  <a:lnTo>
                    <a:pt x="15319" y="14367"/>
                  </a:lnTo>
                  <a:lnTo>
                    <a:pt x="15716" y="12621"/>
                  </a:lnTo>
                  <a:lnTo>
                    <a:pt x="16590" y="10873"/>
                  </a:lnTo>
                  <a:lnTo>
                    <a:pt x="19288" y="7698"/>
                  </a:lnTo>
                  <a:lnTo>
                    <a:pt x="20717" y="6667"/>
                  </a:lnTo>
                  <a:lnTo>
                    <a:pt x="22066" y="6271"/>
                  </a:lnTo>
                  <a:lnTo>
                    <a:pt x="23177" y="6508"/>
                  </a:lnTo>
                  <a:lnTo>
                    <a:pt x="24129" y="7223"/>
                  </a:lnTo>
                  <a:lnTo>
                    <a:pt x="26115" y="8811"/>
                  </a:lnTo>
                  <a:lnTo>
                    <a:pt x="28892" y="9683"/>
                  </a:lnTo>
                  <a:lnTo>
                    <a:pt x="30479" y="9366"/>
                  </a:lnTo>
                  <a:lnTo>
                    <a:pt x="31671" y="8492"/>
                  </a:lnTo>
                  <a:lnTo>
                    <a:pt x="32465" y="7065"/>
                  </a:lnTo>
                  <a:lnTo>
                    <a:pt x="32702" y="5317"/>
                  </a:lnTo>
                  <a:lnTo>
                    <a:pt x="32384" y="3096"/>
                  </a:lnTo>
                  <a:lnTo>
                    <a:pt x="31273" y="1428"/>
                  </a:lnTo>
                  <a:lnTo>
                    <a:pt x="29607" y="317"/>
                  </a:lnTo>
                  <a:lnTo>
                    <a:pt x="27304" y="0"/>
                  </a:lnTo>
                  <a:lnTo>
                    <a:pt x="24527" y="396"/>
                  </a:lnTo>
                  <a:lnTo>
                    <a:pt x="21748" y="1904"/>
                  </a:lnTo>
                  <a:lnTo>
                    <a:pt x="18812" y="4603"/>
                  </a:lnTo>
                  <a:lnTo>
                    <a:pt x="15557" y="9048"/>
                  </a:lnTo>
                  <a:lnTo>
                    <a:pt x="15319" y="9048"/>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3653" name="Shape 8393"/>
            <p:cNvSpPr/>
            <p:nvPr/>
          </p:nvSpPr>
          <p:spPr>
            <a:xfrm>
              <a:off x="5429980" y="7307229"/>
              <a:ext cx="45720" cy="44529"/>
            </a:xfrm>
            <a:custGeom>
              <a:avLst/>
              <a:gdLst/>
              <a:ahLst/>
              <a:cxnLst/>
              <a:rect l="0" t="0" r="0" b="0"/>
              <a:pathLst>
                <a:path w="45720" h="44529">
                  <a:moveTo>
                    <a:pt x="635" y="0"/>
                  </a:moveTo>
                  <a:lnTo>
                    <a:pt x="635" y="1429"/>
                  </a:lnTo>
                  <a:lnTo>
                    <a:pt x="2777" y="1429"/>
                  </a:lnTo>
                  <a:lnTo>
                    <a:pt x="4603" y="2064"/>
                  </a:lnTo>
                  <a:lnTo>
                    <a:pt x="6587" y="3889"/>
                  </a:lnTo>
                  <a:lnTo>
                    <a:pt x="9207" y="7382"/>
                  </a:lnTo>
                  <a:lnTo>
                    <a:pt x="18493" y="21669"/>
                  </a:lnTo>
                  <a:lnTo>
                    <a:pt x="7222" y="38021"/>
                  </a:lnTo>
                  <a:lnTo>
                    <a:pt x="5158" y="40639"/>
                  </a:lnTo>
                  <a:lnTo>
                    <a:pt x="3412" y="42148"/>
                  </a:lnTo>
                  <a:lnTo>
                    <a:pt x="0" y="43021"/>
                  </a:lnTo>
                  <a:lnTo>
                    <a:pt x="0" y="44529"/>
                  </a:lnTo>
                  <a:lnTo>
                    <a:pt x="14366" y="44529"/>
                  </a:lnTo>
                  <a:lnTo>
                    <a:pt x="14366" y="43021"/>
                  </a:lnTo>
                  <a:lnTo>
                    <a:pt x="11826" y="42862"/>
                  </a:lnTo>
                  <a:lnTo>
                    <a:pt x="10795" y="42307"/>
                  </a:lnTo>
                  <a:lnTo>
                    <a:pt x="10397" y="41275"/>
                  </a:lnTo>
                  <a:lnTo>
                    <a:pt x="11191" y="39132"/>
                  </a:lnTo>
                  <a:lnTo>
                    <a:pt x="12382" y="37227"/>
                  </a:lnTo>
                  <a:lnTo>
                    <a:pt x="20161" y="25003"/>
                  </a:lnTo>
                  <a:lnTo>
                    <a:pt x="28177" y="37306"/>
                  </a:lnTo>
                  <a:lnTo>
                    <a:pt x="29130" y="38577"/>
                  </a:lnTo>
                  <a:lnTo>
                    <a:pt x="29765" y="40481"/>
                  </a:lnTo>
                  <a:lnTo>
                    <a:pt x="28971" y="42546"/>
                  </a:lnTo>
                  <a:lnTo>
                    <a:pt x="27781" y="42862"/>
                  </a:lnTo>
                  <a:lnTo>
                    <a:pt x="25796" y="43021"/>
                  </a:lnTo>
                  <a:lnTo>
                    <a:pt x="25796" y="44529"/>
                  </a:lnTo>
                  <a:lnTo>
                    <a:pt x="45720" y="44529"/>
                  </a:lnTo>
                  <a:lnTo>
                    <a:pt x="45720" y="43021"/>
                  </a:lnTo>
                  <a:lnTo>
                    <a:pt x="44291" y="42862"/>
                  </a:lnTo>
                  <a:lnTo>
                    <a:pt x="42386" y="42227"/>
                  </a:lnTo>
                  <a:lnTo>
                    <a:pt x="40163" y="40481"/>
                  </a:lnTo>
                  <a:lnTo>
                    <a:pt x="37624" y="37148"/>
                  </a:lnTo>
                  <a:lnTo>
                    <a:pt x="24924" y="17701"/>
                  </a:lnTo>
                  <a:lnTo>
                    <a:pt x="33178" y="5794"/>
                  </a:lnTo>
                  <a:lnTo>
                    <a:pt x="34131" y="4604"/>
                  </a:lnTo>
                  <a:lnTo>
                    <a:pt x="35797" y="3175"/>
                  </a:lnTo>
                  <a:lnTo>
                    <a:pt x="38179" y="1984"/>
                  </a:lnTo>
                  <a:lnTo>
                    <a:pt x="41195" y="1429"/>
                  </a:lnTo>
                  <a:lnTo>
                    <a:pt x="41195" y="0"/>
                  </a:lnTo>
                  <a:lnTo>
                    <a:pt x="25558" y="0"/>
                  </a:lnTo>
                  <a:lnTo>
                    <a:pt x="25558" y="1429"/>
                  </a:lnTo>
                  <a:lnTo>
                    <a:pt x="28177" y="1826"/>
                  </a:lnTo>
                  <a:lnTo>
                    <a:pt x="29130" y="2539"/>
                  </a:lnTo>
                  <a:lnTo>
                    <a:pt x="29527" y="3731"/>
                  </a:lnTo>
                  <a:lnTo>
                    <a:pt x="29130" y="5079"/>
                  </a:lnTo>
                  <a:lnTo>
                    <a:pt x="28495" y="6192"/>
                  </a:lnTo>
                  <a:lnTo>
                    <a:pt x="27305" y="8017"/>
                  </a:lnTo>
                  <a:lnTo>
                    <a:pt x="25479" y="10716"/>
                  </a:lnTo>
                  <a:lnTo>
                    <a:pt x="22860" y="14446"/>
                  </a:lnTo>
                  <a:lnTo>
                    <a:pt x="20478" y="10796"/>
                  </a:lnTo>
                  <a:lnTo>
                    <a:pt x="18017" y="6667"/>
                  </a:lnTo>
                  <a:lnTo>
                    <a:pt x="17223" y="4921"/>
                  </a:lnTo>
                  <a:lnTo>
                    <a:pt x="16906" y="3731"/>
                  </a:lnTo>
                  <a:lnTo>
                    <a:pt x="17303" y="2461"/>
                  </a:lnTo>
                  <a:lnTo>
                    <a:pt x="18415" y="1826"/>
                  </a:lnTo>
                  <a:lnTo>
                    <a:pt x="21192" y="1429"/>
                  </a:lnTo>
                  <a:lnTo>
                    <a:pt x="21192" y="0"/>
                  </a:lnTo>
                  <a:lnTo>
                    <a:pt x="635" y="0"/>
                  </a:lnTo>
                  <a:close/>
                </a:path>
              </a:pathLst>
            </a:custGeom>
            <a:solidFill>
              <a:srgbClr val="000000"/>
            </a:solidFill>
          </p:spPr>
          <p:txBody>
            <a:bodyPr vert="horz" lIns="91440" tIns="45720" rIns="91440" bIns="45720" anchor="t"/>
            <a:lstStyle/>
            <a:p>
              <a:endParaRPr lang="en-IN"/>
            </a:p>
          </p:txBody>
        </p:sp>
        <p:sp>
          <p:nvSpPr>
            <p:cNvPr id="3654" name="Shape 8394"/>
            <p:cNvSpPr/>
            <p:nvPr/>
          </p:nvSpPr>
          <p:spPr>
            <a:xfrm>
              <a:off x="6021482" y="7306198"/>
              <a:ext cx="43734" cy="67151"/>
            </a:xfrm>
            <a:custGeom>
              <a:avLst/>
              <a:gdLst/>
              <a:ahLst/>
              <a:cxnLst/>
              <a:rect l="0" t="0" r="0" b="0"/>
              <a:pathLst>
                <a:path w="43734" h="67151">
                  <a:moveTo>
                    <a:pt x="21033" y="0"/>
                  </a:moveTo>
                  <a:lnTo>
                    <a:pt x="19684" y="2777"/>
                  </a:lnTo>
                  <a:lnTo>
                    <a:pt x="22542" y="3333"/>
                  </a:lnTo>
                  <a:lnTo>
                    <a:pt x="24843" y="4921"/>
                  </a:lnTo>
                  <a:lnTo>
                    <a:pt x="27859" y="9762"/>
                  </a:lnTo>
                  <a:lnTo>
                    <a:pt x="29368" y="15161"/>
                  </a:lnTo>
                  <a:lnTo>
                    <a:pt x="29686" y="17383"/>
                  </a:lnTo>
                  <a:lnTo>
                    <a:pt x="29764" y="18811"/>
                  </a:lnTo>
                  <a:lnTo>
                    <a:pt x="29764" y="20240"/>
                  </a:lnTo>
                  <a:lnTo>
                    <a:pt x="29447" y="22225"/>
                  </a:lnTo>
                  <a:lnTo>
                    <a:pt x="28733" y="24367"/>
                  </a:lnTo>
                  <a:lnTo>
                    <a:pt x="27383" y="26352"/>
                  </a:lnTo>
                  <a:lnTo>
                    <a:pt x="25400" y="27781"/>
                  </a:lnTo>
                  <a:lnTo>
                    <a:pt x="22542" y="28336"/>
                  </a:lnTo>
                  <a:lnTo>
                    <a:pt x="19128" y="27622"/>
                  </a:lnTo>
                  <a:lnTo>
                    <a:pt x="16430" y="25796"/>
                  </a:lnTo>
                  <a:lnTo>
                    <a:pt x="14446" y="22940"/>
                  </a:lnTo>
                  <a:lnTo>
                    <a:pt x="13176" y="19446"/>
                  </a:lnTo>
                  <a:lnTo>
                    <a:pt x="12223" y="11667"/>
                  </a:lnTo>
                  <a:lnTo>
                    <a:pt x="12858" y="7461"/>
                  </a:lnTo>
                  <a:lnTo>
                    <a:pt x="14604" y="4683"/>
                  </a:lnTo>
                  <a:lnTo>
                    <a:pt x="17064" y="3175"/>
                  </a:lnTo>
                  <a:lnTo>
                    <a:pt x="19684" y="2777"/>
                  </a:lnTo>
                  <a:lnTo>
                    <a:pt x="21033" y="0"/>
                  </a:lnTo>
                  <a:lnTo>
                    <a:pt x="17145" y="396"/>
                  </a:lnTo>
                  <a:lnTo>
                    <a:pt x="13255" y="1667"/>
                  </a:lnTo>
                  <a:lnTo>
                    <a:pt x="9683" y="3890"/>
                  </a:lnTo>
                  <a:lnTo>
                    <a:pt x="6746" y="7065"/>
                  </a:lnTo>
                  <a:lnTo>
                    <a:pt x="4762" y="11192"/>
                  </a:lnTo>
                  <a:lnTo>
                    <a:pt x="4047" y="16510"/>
                  </a:lnTo>
                  <a:lnTo>
                    <a:pt x="4682" y="20637"/>
                  </a:lnTo>
                  <a:lnTo>
                    <a:pt x="6428" y="24208"/>
                  </a:lnTo>
                  <a:lnTo>
                    <a:pt x="9286" y="27146"/>
                  </a:lnTo>
                  <a:lnTo>
                    <a:pt x="13255" y="29448"/>
                  </a:lnTo>
                  <a:lnTo>
                    <a:pt x="9525" y="32861"/>
                  </a:lnTo>
                  <a:lnTo>
                    <a:pt x="6984" y="35321"/>
                  </a:lnTo>
                  <a:lnTo>
                    <a:pt x="5476" y="37067"/>
                  </a:lnTo>
                  <a:lnTo>
                    <a:pt x="4682" y="38417"/>
                  </a:lnTo>
                  <a:lnTo>
                    <a:pt x="4445" y="40242"/>
                  </a:lnTo>
                  <a:lnTo>
                    <a:pt x="4841" y="41990"/>
                  </a:lnTo>
                  <a:lnTo>
                    <a:pt x="6032" y="43417"/>
                  </a:lnTo>
                  <a:lnTo>
                    <a:pt x="9683" y="45481"/>
                  </a:lnTo>
                  <a:lnTo>
                    <a:pt x="6032" y="48180"/>
                  </a:lnTo>
                  <a:lnTo>
                    <a:pt x="2857" y="51196"/>
                  </a:lnTo>
                  <a:lnTo>
                    <a:pt x="713" y="54292"/>
                  </a:lnTo>
                  <a:lnTo>
                    <a:pt x="0" y="57546"/>
                  </a:lnTo>
                  <a:lnTo>
                    <a:pt x="396" y="59531"/>
                  </a:lnTo>
                  <a:lnTo>
                    <a:pt x="1348" y="61277"/>
                  </a:lnTo>
                  <a:lnTo>
                    <a:pt x="2857" y="62943"/>
                  </a:lnTo>
                  <a:lnTo>
                    <a:pt x="5000" y="64373"/>
                  </a:lnTo>
                  <a:lnTo>
                    <a:pt x="10556" y="66436"/>
                  </a:lnTo>
                  <a:lnTo>
                    <a:pt x="17462" y="67151"/>
                  </a:lnTo>
                  <a:lnTo>
                    <a:pt x="21192" y="66912"/>
                  </a:lnTo>
                  <a:lnTo>
                    <a:pt x="25241" y="66118"/>
                  </a:lnTo>
                  <a:lnTo>
                    <a:pt x="33496" y="63023"/>
                  </a:lnTo>
                  <a:lnTo>
                    <a:pt x="37226" y="60642"/>
                  </a:lnTo>
                  <a:lnTo>
                    <a:pt x="40163" y="57785"/>
                  </a:lnTo>
                  <a:lnTo>
                    <a:pt x="42147" y="54292"/>
                  </a:lnTo>
                  <a:lnTo>
                    <a:pt x="42862" y="50402"/>
                  </a:lnTo>
                  <a:lnTo>
                    <a:pt x="42147" y="46592"/>
                  </a:lnTo>
                  <a:lnTo>
                    <a:pt x="40798" y="44291"/>
                  </a:lnTo>
                  <a:lnTo>
                    <a:pt x="38655" y="42227"/>
                  </a:lnTo>
                  <a:lnTo>
                    <a:pt x="35480" y="40639"/>
                  </a:lnTo>
                  <a:lnTo>
                    <a:pt x="30876" y="39846"/>
                  </a:lnTo>
                  <a:lnTo>
                    <a:pt x="18097" y="39211"/>
                  </a:lnTo>
                  <a:lnTo>
                    <a:pt x="14683" y="39052"/>
                  </a:lnTo>
                  <a:lnTo>
                    <a:pt x="13194" y="38660"/>
                  </a:lnTo>
                  <a:lnTo>
                    <a:pt x="11747" y="45798"/>
                  </a:lnTo>
                  <a:lnTo>
                    <a:pt x="15953" y="46433"/>
                  </a:lnTo>
                  <a:lnTo>
                    <a:pt x="20637" y="46831"/>
                  </a:lnTo>
                  <a:lnTo>
                    <a:pt x="23812" y="46911"/>
                  </a:lnTo>
                  <a:lnTo>
                    <a:pt x="27859" y="47068"/>
                  </a:lnTo>
                  <a:lnTo>
                    <a:pt x="32861" y="47227"/>
                  </a:lnTo>
                  <a:lnTo>
                    <a:pt x="36750" y="47862"/>
                  </a:lnTo>
                  <a:lnTo>
                    <a:pt x="39211" y="49292"/>
                  </a:lnTo>
                  <a:lnTo>
                    <a:pt x="40083" y="51911"/>
                  </a:lnTo>
                  <a:lnTo>
                    <a:pt x="39766" y="53896"/>
                  </a:lnTo>
                  <a:lnTo>
                    <a:pt x="38813" y="55642"/>
                  </a:lnTo>
                  <a:lnTo>
                    <a:pt x="37306" y="57308"/>
                  </a:lnTo>
                  <a:lnTo>
                    <a:pt x="35242" y="58737"/>
                  </a:lnTo>
                  <a:lnTo>
                    <a:pt x="32622" y="59927"/>
                  </a:lnTo>
                  <a:lnTo>
                    <a:pt x="29447" y="60721"/>
                  </a:lnTo>
                  <a:lnTo>
                    <a:pt x="25876" y="61277"/>
                  </a:lnTo>
                  <a:lnTo>
                    <a:pt x="21748" y="61515"/>
                  </a:lnTo>
                  <a:lnTo>
                    <a:pt x="17858" y="61277"/>
                  </a:lnTo>
                  <a:lnTo>
                    <a:pt x="14683" y="60801"/>
                  </a:lnTo>
                  <a:lnTo>
                    <a:pt x="12065" y="60086"/>
                  </a:lnTo>
                  <a:lnTo>
                    <a:pt x="10080" y="59133"/>
                  </a:lnTo>
                  <a:lnTo>
                    <a:pt x="7698" y="56911"/>
                  </a:lnTo>
                  <a:lnTo>
                    <a:pt x="6905" y="54451"/>
                  </a:lnTo>
                  <a:lnTo>
                    <a:pt x="7222" y="52387"/>
                  </a:lnTo>
                  <a:lnTo>
                    <a:pt x="8175" y="50402"/>
                  </a:lnTo>
                  <a:lnTo>
                    <a:pt x="11747" y="45798"/>
                  </a:lnTo>
                  <a:lnTo>
                    <a:pt x="13194" y="38660"/>
                  </a:lnTo>
                  <a:lnTo>
                    <a:pt x="11667" y="38258"/>
                  </a:lnTo>
                  <a:lnTo>
                    <a:pt x="10714" y="37543"/>
                  </a:lnTo>
                  <a:lnTo>
                    <a:pt x="10397" y="36592"/>
                  </a:lnTo>
                  <a:lnTo>
                    <a:pt x="11032" y="34766"/>
                  </a:lnTo>
                  <a:lnTo>
                    <a:pt x="12620" y="32781"/>
                  </a:lnTo>
                  <a:lnTo>
                    <a:pt x="14525" y="31036"/>
                  </a:lnTo>
                  <a:lnTo>
                    <a:pt x="16271" y="30321"/>
                  </a:lnTo>
                  <a:lnTo>
                    <a:pt x="17223" y="30400"/>
                  </a:lnTo>
                  <a:lnTo>
                    <a:pt x="18732" y="30558"/>
                  </a:lnTo>
                  <a:lnTo>
                    <a:pt x="21668" y="30797"/>
                  </a:lnTo>
                  <a:lnTo>
                    <a:pt x="24684" y="30400"/>
                  </a:lnTo>
                  <a:lnTo>
                    <a:pt x="28177" y="29368"/>
                  </a:lnTo>
                  <a:lnTo>
                    <a:pt x="31670" y="27542"/>
                  </a:lnTo>
                  <a:lnTo>
                    <a:pt x="34607" y="24764"/>
                  </a:lnTo>
                  <a:lnTo>
                    <a:pt x="36671" y="21033"/>
                  </a:lnTo>
                  <a:lnTo>
                    <a:pt x="37384" y="16271"/>
                  </a:lnTo>
                  <a:lnTo>
                    <a:pt x="37226" y="13096"/>
                  </a:lnTo>
                  <a:lnTo>
                    <a:pt x="36829" y="10715"/>
                  </a:lnTo>
                  <a:lnTo>
                    <a:pt x="35559" y="7143"/>
                  </a:lnTo>
                  <a:lnTo>
                    <a:pt x="43734" y="7143"/>
                  </a:lnTo>
                  <a:lnTo>
                    <a:pt x="43734" y="3255"/>
                  </a:lnTo>
                  <a:lnTo>
                    <a:pt x="36114" y="3255"/>
                  </a:lnTo>
                  <a:lnTo>
                    <a:pt x="33575" y="3096"/>
                  </a:lnTo>
                  <a:lnTo>
                    <a:pt x="30638" y="2302"/>
                  </a:lnTo>
                  <a:lnTo>
                    <a:pt x="25637" y="635"/>
                  </a:lnTo>
                  <a:lnTo>
                    <a:pt x="21033" y="0"/>
                  </a:lnTo>
                  <a:close/>
                </a:path>
              </a:pathLst>
            </a:custGeom>
            <a:solidFill>
              <a:srgbClr val="000000"/>
            </a:solidFill>
          </p:spPr>
          <p:txBody>
            <a:bodyPr vert="horz" lIns="91440" tIns="45720" rIns="91440" bIns="45720" anchor="t"/>
            <a:lstStyle/>
            <a:p>
              <a:endParaRPr lang="en-IN"/>
            </a:p>
          </p:txBody>
        </p:sp>
        <p:sp>
          <p:nvSpPr>
            <p:cNvPr id="3655" name="Shape 8395"/>
            <p:cNvSpPr/>
            <p:nvPr/>
          </p:nvSpPr>
          <p:spPr>
            <a:xfrm>
              <a:off x="5530071" y="7306198"/>
              <a:ext cx="43814" cy="67151"/>
            </a:xfrm>
            <a:custGeom>
              <a:avLst/>
              <a:gdLst/>
              <a:ahLst/>
              <a:cxnLst/>
              <a:rect l="0" t="0" r="0" b="0"/>
              <a:pathLst>
                <a:path w="43814" h="67151">
                  <a:moveTo>
                    <a:pt x="21113" y="0"/>
                  </a:moveTo>
                  <a:lnTo>
                    <a:pt x="20520" y="2924"/>
                  </a:lnTo>
                  <a:lnTo>
                    <a:pt x="22622" y="3333"/>
                  </a:lnTo>
                  <a:lnTo>
                    <a:pt x="24923" y="4921"/>
                  </a:lnTo>
                  <a:lnTo>
                    <a:pt x="27939" y="9762"/>
                  </a:lnTo>
                  <a:lnTo>
                    <a:pt x="29448" y="15161"/>
                  </a:lnTo>
                  <a:lnTo>
                    <a:pt x="29766" y="17383"/>
                  </a:lnTo>
                  <a:lnTo>
                    <a:pt x="29844" y="18811"/>
                  </a:lnTo>
                  <a:lnTo>
                    <a:pt x="29844" y="20240"/>
                  </a:lnTo>
                  <a:lnTo>
                    <a:pt x="29527" y="22225"/>
                  </a:lnTo>
                  <a:lnTo>
                    <a:pt x="28733" y="24367"/>
                  </a:lnTo>
                  <a:lnTo>
                    <a:pt x="27463" y="26352"/>
                  </a:lnTo>
                  <a:lnTo>
                    <a:pt x="25479" y="27781"/>
                  </a:lnTo>
                  <a:lnTo>
                    <a:pt x="22622" y="28336"/>
                  </a:lnTo>
                  <a:lnTo>
                    <a:pt x="19208" y="27622"/>
                  </a:lnTo>
                  <a:lnTo>
                    <a:pt x="16509" y="25796"/>
                  </a:lnTo>
                  <a:lnTo>
                    <a:pt x="14526" y="22940"/>
                  </a:lnTo>
                  <a:lnTo>
                    <a:pt x="13256" y="19446"/>
                  </a:lnTo>
                  <a:lnTo>
                    <a:pt x="12303" y="11667"/>
                  </a:lnTo>
                  <a:lnTo>
                    <a:pt x="12938" y="7461"/>
                  </a:lnTo>
                  <a:lnTo>
                    <a:pt x="14684" y="4683"/>
                  </a:lnTo>
                  <a:lnTo>
                    <a:pt x="17066" y="3175"/>
                  </a:lnTo>
                  <a:lnTo>
                    <a:pt x="19764" y="2777"/>
                  </a:lnTo>
                  <a:lnTo>
                    <a:pt x="20520" y="2924"/>
                  </a:lnTo>
                  <a:lnTo>
                    <a:pt x="21113" y="0"/>
                  </a:lnTo>
                  <a:lnTo>
                    <a:pt x="17224" y="396"/>
                  </a:lnTo>
                  <a:lnTo>
                    <a:pt x="13334" y="1667"/>
                  </a:lnTo>
                  <a:lnTo>
                    <a:pt x="9763" y="3890"/>
                  </a:lnTo>
                  <a:lnTo>
                    <a:pt x="6825" y="7065"/>
                  </a:lnTo>
                  <a:lnTo>
                    <a:pt x="4842" y="11192"/>
                  </a:lnTo>
                  <a:lnTo>
                    <a:pt x="4127" y="16510"/>
                  </a:lnTo>
                  <a:lnTo>
                    <a:pt x="4762" y="20637"/>
                  </a:lnTo>
                  <a:lnTo>
                    <a:pt x="6508" y="24208"/>
                  </a:lnTo>
                  <a:lnTo>
                    <a:pt x="9366" y="27146"/>
                  </a:lnTo>
                  <a:lnTo>
                    <a:pt x="13334" y="29448"/>
                  </a:lnTo>
                  <a:lnTo>
                    <a:pt x="9604" y="32861"/>
                  </a:lnTo>
                  <a:lnTo>
                    <a:pt x="7064" y="35321"/>
                  </a:lnTo>
                  <a:lnTo>
                    <a:pt x="5556" y="37067"/>
                  </a:lnTo>
                  <a:lnTo>
                    <a:pt x="4762" y="38417"/>
                  </a:lnTo>
                  <a:lnTo>
                    <a:pt x="4524" y="40242"/>
                  </a:lnTo>
                  <a:lnTo>
                    <a:pt x="4921" y="41990"/>
                  </a:lnTo>
                  <a:lnTo>
                    <a:pt x="6112" y="43417"/>
                  </a:lnTo>
                  <a:lnTo>
                    <a:pt x="9763" y="45481"/>
                  </a:lnTo>
                  <a:lnTo>
                    <a:pt x="6032" y="48180"/>
                  </a:lnTo>
                  <a:lnTo>
                    <a:pt x="2937" y="51196"/>
                  </a:lnTo>
                  <a:lnTo>
                    <a:pt x="793" y="54292"/>
                  </a:lnTo>
                  <a:lnTo>
                    <a:pt x="0" y="57546"/>
                  </a:lnTo>
                  <a:lnTo>
                    <a:pt x="397" y="59531"/>
                  </a:lnTo>
                  <a:lnTo>
                    <a:pt x="1349" y="61277"/>
                  </a:lnTo>
                  <a:lnTo>
                    <a:pt x="2937" y="62943"/>
                  </a:lnTo>
                  <a:lnTo>
                    <a:pt x="5001" y="64373"/>
                  </a:lnTo>
                  <a:lnTo>
                    <a:pt x="10557" y="66436"/>
                  </a:lnTo>
                  <a:lnTo>
                    <a:pt x="17542" y="67151"/>
                  </a:lnTo>
                  <a:lnTo>
                    <a:pt x="21193" y="66912"/>
                  </a:lnTo>
                  <a:lnTo>
                    <a:pt x="25320" y="66118"/>
                  </a:lnTo>
                  <a:lnTo>
                    <a:pt x="33576" y="63023"/>
                  </a:lnTo>
                  <a:lnTo>
                    <a:pt x="37227" y="60642"/>
                  </a:lnTo>
                  <a:lnTo>
                    <a:pt x="40163" y="57785"/>
                  </a:lnTo>
                  <a:lnTo>
                    <a:pt x="42227" y="54292"/>
                  </a:lnTo>
                  <a:lnTo>
                    <a:pt x="42942" y="50402"/>
                  </a:lnTo>
                  <a:lnTo>
                    <a:pt x="42783" y="48736"/>
                  </a:lnTo>
                  <a:lnTo>
                    <a:pt x="42148" y="46592"/>
                  </a:lnTo>
                  <a:lnTo>
                    <a:pt x="40878" y="44291"/>
                  </a:lnTo>
                  <a:lnTo>
                    <a:pt x="38734" y="42227"/>
                  </a:lnTo>
                  <a:lnTo>
                    <a:pt x="35559" y="40639"/>
                  </a:lnTo>
                  <a:lnTo>
                    <a:pt x="30956" y="39846"/>
                  </a:lnTo>
                  <a:lnTo>
                    <a:pt x="18177" y="39211"/>
                  </a:lnTo>
                  <a:lnTo>
                    <a:pt x="14763" y="39052"/>
                  </a:lnTo>
                  <a:lnTo>
                    <a:pt x="13274" y="38660"/>
                  </a:lnTo>
                  <a:lnTo>
                    <a:pt x="11827" y="45798"/>
                  </a:lnTo>
                  <a:lnTo>
                    <a:pt x="16033" y="46433"/>
                  </a:lnTo>
                  <a:lnTo>
                    <a:pt x="20717" y="46831"/>
                  </a:lnTo>
                  <a:lnTo>
                    <a:pt x="23892" y="46911"/>
                  </a:lnTo>
                  <a:lnTo>
                    <a:pt x="27939" y="47068"/>
                  </a:lnTo>
                  <a:lnTo>
                    <a:pt x="32941" y="47227"/>
                  </a:lnTo>
                  <a:lnTo>
                    <a:pt x="36751" y="47862"/>
                  </a:lnTo>
                  <a:lnTo>
                    <a:pt x="39291" y="49292"/>
                  </a:lnTo>
                  <a:lnTo>
                    <a:pt x="40163" y="51911"/>
                  </a:lnTo>
                  <a:lnTo>
                    <a:pt x="39846" y="53896"/>
                  </a:lnTo>
                  <a:lnTo>
                    <a:pt x="38893" y="55642"/>
                  </a:lnTo>
                  <a:lnTo>
                    <a:pt x="37386" y="57308"/>
                  </a:lnTo>
                  <a:lnTo>
                    <a:pt x="35322" y="58737"/>
                  </a:lnTo>
                  <a:lnTo>
                    <a:pt x="32702" y="59927"/>
                  </a:lnTo>
                  <a:lnTo>
                    <a:pt x="29527" y="60721"/>
                  </a:lnTo>
                  <a:lnTo>
                    <a:pt x="25956" y="61277"/>
                  </a:lnTo>
                  <a:lnTo>
                    <a:pt x="21828" y="61515"/>
                  </a:lnTo>
                  <a:lnTo>
                    <a:pt x="17938" y="61277"/>
                  </a:lnTo>
                  <a:lnTo>
                    <a:pt x="14763" y="60801"/>
                  </a:lnTo>
                  <a:lnTo>
                    <a:pt x="12144" y="60086"/>
                  </a:lnTo>
                  <a:lnTo>
                    <a:pt x="10159" y="59133"/>
                  </a:lnTo>
                  <a:lnTo>
                    <a:pt x="7699" y="56911"/>
                  </a:lnTo>
                  <a:lnTo>
                    <a:pt x="6984" y="54451"/>
                  </a:lnTo>
                  <a:lnTo>
                    <a:pt x="7302" y="52387"/>
                  </a:lnTo>
                  <a:lnTo>
                    <a:pt x="8254" y="50402"/>
                  </a:lnTo>
                  <a:lnTo>
                    <a:pt x="11827" y="45798"/>
                  </a:lnTo>
                  <a:lnTo>
                    <a:pt x="13274" y="38660"/>
                  </a:lnTo>
                  <a:lnTo>
                    <a:pt x="11747" y="38258"/>
                  </a:lnTo>
                  <a:lnTo>
                    <a:pt x="10794" y="37543"/>
                  </a:lnTo>
                  <a:lnTo>
                    <a:pt x="10398" y="36592"/>
                  </a:lnTo>
                  <a:lnTo>
                    <a:pt x="11112" y="34766"/>
                  </a:lnTo>
                  <a:lnTo>
                    <a:pt x="12700" y="32781"/>
                  </a:lnTo>
                  <a:lnTo>
                    <a:pt x="14604" y="31036"/>
                  </a:lnTo>
                  <a:lnTo>
                    <a:pt x="16350" y="30321"/>
                  </a:lnTo>
                  <a:lnTo>
                    <a:pt x="17303" y="30400"/>
                  </a:lnTo>
                  <a:lnTo>
                    <a:pt x="18812" y="30558"/>
                  </a:lnTo>
                  <a:lnTo>
                    <a:pt x="21748" y="30797"/>
                  </a:lnTo>
                  <a:lnTo>
                    <a:pt x="24764" y="30400"/>
                  </a:lnTo>
                  <a:lnTo>
                    <a:pt x="28257" y="29368"/>
                  </a:lnTo>
                  <a:lnTo>
                    <a:pt x="31750" y="27542"/>
                  </a:lnTo>
                  <a:lnTo>
                    <a:pt x="34687" y="24764"/>
                  </a:lnTo>
                  <a:lnTo>
                    <a:pt x="36671" y="21033"/>
                  </a:lnTo>
                  <a:lnTo>
                    <a:pt x="37464" y="16271"/>
                  </a:lnTo>
                  <a:lnTo>
                    <a:pt x="37306" y="13096"/>
                  </a:lnTo>
                  <a:lnTo>
                    <a:pt x="36909" y="10715"/>
                  </a:lnTo>
                  <a:lnTo>
                    <a:pt x="35559" y="7143"/>
                  </a:lnTo>
                  <a:lnTo>
                    <a:pt x="43814" y="7143"/>
                  </a:lnTo>
                  <a:lnTo>
                    <a:pt x="43814" y="3255"/>
                  </a:lnTo>
                  <a:lnTo>
                    <a:pt x="36194" y="3255"/>
                  </a:lnTo>
                  <a:lnTo>
                    <a:pt x="33654" y="3096"/>
                  </a:lnTo>
                  <a:lnTo>
                    <a:pt x="30718" y="2302"/>
                  </a:lnTo>
                  <a:lnTo>
                    <a:pt x="25717" y="635"/>
                  </a:lnTo>
                  <a:lnTo>
                    <a:pt x="21113" y="0"/>
                  </a:lnTo>
                  <a:close/>
                </a:path>
              </a:pathLst>
            </a:custGeom>
            <a:solidFill>
              <a:srgbClr val="000000"/>
            </a:solidFill>
          </p:spPr>
          <p:txBody>
            <a:bodyPr vert="horz" lIns="91440" tIns="45720" rIns="91440" bIns="45720" anchor="t"/>
            <a:lstStyle/>
            <a:p>
              <a:endParaRPr lang="en-IN"/>
            </a:p>
          </p:txBody>
        </p:sp>
        <p:sp>
          <p:nvSpPr>
            <p:cNvPr id="3656" name="Shape 8396"/>
            <p:cNvSpPr/>
            <p:nvPr/>
          </p:nvSpPr>
          <p:spPr>
            <a:xfrm>
              <a:off x="5803836" y="7306198"/>
              <a:ext cx="29368" cy="46592"/>
            </a:xfrm>
            <a:custGeom>
              <a:avLst/>
              <a:gdLst/>
              <a:ahLst/>
              <a:cxnLst/>
              <a:rect l="0" t="0" r="0" b="0"/>
              <a:pathLst>
                <a:path w="29368" h="46592">
                  <a:moveTo>
                    <a:pt x="13811" y="0"/>
                  </a:moveTo>
                  <a:lnTo>
                    <a:pt x="9525" y="555"/>
                  </a:lnTo>
                  <a:lnTo>
                    <a:pt x="6032" y="1904"/>
                  </a:lnTo>
                  <a:lnTo>
                    <a:pt x="3333" y="3968"/>
                  </a:lnTo>
                  <a:lnTo>
                    <a:pt x="1428" y="6508"/>
                  </a:lnTo>
                  <a:lnTo>
                    <a:pt x="396" y="9286"/>
                  </a:lnTo>
                  <a:lnTo>
                    <a:pt x="0" y="12064"/>
                  </a:lnTo>
                  <a:lnTo>
                    <a:pt x="952" y="16906"/>
                  </a:lnTo>
                  <a:lnTo>
                    <a:pt x="3492" y="20796"/>
                  </a:lnTo>
                  <a:lnTo>
                    <a:pt x="7222" y="23892"/>
                  </a:lnTo>
                  <a:lnTo>
                    <a:pt x="11588" y="26590"/>
                  </a:lnTo>
                  <a:lnTo>
                    <a:pt x="17303" y="29845"/>
                  </a:lnTo>
                  <a:lnTo>
                    <a:pt x="19526" y="31273"/>
                  </a:lnTo>
                  <a:lnTo>
                    <a:pt x="21113" y="32940"/>
                  </a:lnTo>
                  <a:lnTo>
                    <a:pt x="22066" y="34925"/>
                  </a:lnTo>
                  <a:lnTo>
                    <a:pt x="22462" y="37147"/>
                  </a:lnTo>
                  <a:lnTo>
                    <a:pt x="21668" y="40639"/>
                  </a:lnTo>
                  <a:lnTo>
                    <a:pt x="19685" y="42862"/>
                  </a:lnTo>
                  <a:lnTo>
                    <a:pt x="17065" y="44052"/>
                  </a:lnTo>
                  <a:lnTo>
                    <a:pt x="14446" y="44371"/>
                  </a:lnTo>
                  <a:lnTo>
                    <a:pt x="10238" y="43736"/>
                  </a:lnTo>
                  <a:lnTo>
                    <a:pt x="7143" y="41990"/>
                  </a:lnTo>
                  <a:lnTo>
                    <a:pt x="4921" y="39448"/>
                  </a:lnTo>
                  <a:lnTo>
                    <a:pt x="3333" y="36433"/>
                  </a:lnTo>
                  <a:lnTo>
                    <a:pt x="1666" y="30479"/>
                  </a:lnTo>
                  <a:lnTo>
                    <a:pt x="79" y="30479"/>
                  </a:lnTo>
                  <a:lnTo>
                    <a:pt x="79" y="45958"/>
                  </a:lnTo>
                  <a:lnTo>
                    <a:pt x="1348" y="45958"/>
                  </a:lnTo>
                  <a:lnTo>
                    <a:pt x="2222" y="45005"/>
                  </a:lnTo>
                  <a:lnTo>
                    <a:pt x="3571" y="44767"/>
                  </a:lnTo>
                  <a:lnTo>
                    <a:pt x="5874" y="45005"/>
                  </a:lnTo>
                  <a:lnTo>
                    <a:pt x="8651" y="45640"/>
                  </a:lnTo>
                  <a:lnTo>
                    <a:pt x="15001" y="46592"/>
                  </a:lnTo>
                  <a:lnTo>
                    <a:pt x="18335" y="46196"/>
                  </a:lnTo>
                  <a:lnTo>
                    <a:pt x="21590" y="45165"/>
                  </a:lnTo>
                  <a:lnTo>
                    <a:pt x="24606" y="43417"/>
                  </a:lnTo>
                  <a:lnTo>
                    <a:pt x="27066" y="40877"/>
                  </a:lnTo>
                  <a:lnTo>
                    <a:pt x="28733" y="37702"/>
                  </a:lnTo>
                  <a:lnTo>
                    <a:pt x="29368" y="33813"/>
                  </a:lnTo>
                  <a:lnTo>
                    <a:pt x="28733" y="29845"/>
                  </a:lnTo>
                  <a:lnTo>
                    <a:pt x="26987" y="26828"/>
                  </a:lnTo>
                  <a:lnTo>
                    <a:pt x="24367" y="24288"/>
                  </a:lnTo>
                  <a:lnTo>
                    <a:pt x="21033" y="22066"/>
                  </a:lnTo>
                  <a:lnTo>
                    <a:pt x="10397" y="15796"/>
                  </a:lnTo>
                  <a:lnTo>
                    <a:pt x="8175" y="13970"/>
                  </a:lnTo>
                  <a:lnTo>
                    <a:pt x="6826" y="12143"/>
                  </a:lnTo>
                  <a:lnTo>
                    <a:pt x="6111" y="8731"/>
                  </a:lnTo>
                  <a:lnTo>
                    <a:pt x="6508" y="6587"/>
                  </a:lnTo>
                  <a:lnTo>
                    <a:pt x="7857" y="4523"/>
                  </a:lnTo>
                  <a:lnTo>
                    <a:pt x="10160" y="2936"/>
                  </a:lnTo>
                  <a:lnTo>
                    <a:pt x="13652" y="2302"/>
                  </a:lnTo>
                  <a:lnTo>
                    <a:pt x="16906" y="2777"/>
                  </a:lnTo>
                  <a:lnTo>
                    <a:pt x="20002" y="4523"/>
                  </a:lnTo>
                  <a:lnTo>
                    <a:pt x="21431" y="6111"/>
                  </a:lnTo>
                  <a:lnTo>
                    <a:pt x="22621" y="8254"/>
                  </a:lnTo>
                  <a:lnTo>
                    <a:pt x="23732" y="11033"/>
                  </a:lnTo>
                  <a:lnTo>
                    <a:pt x="24606" y="14446"/>
                  </a:lnTo>
                  <a:lnTo>
                    <a:pt x="26113" y="14446"/>
                  </a:lnTo>
                  <a:lnTo>
                    <a:pt x="25717" y="873"/>
                  </a:lnTo>
                  <a:lnTo>
                    <a:pt x="24606" y="873"/>
                  </a:lnTo>
                  <a:lnTo>
                    <a:pt x="24050" y="1587"/>
                  </a:lnTo>
                  <a:lnTo>
                    <a:pt x="22938" y="1983"/>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657" name="Shape 8397"/>
            <p:cNvSpPr/>
            <p:nvPr/>
          </p:nvSpPr>
          <p:spPr>
            <a:xfrm>
              <a:off x="5676519" y="7341678"/>
              <a:ext cx="13731" cy="24051"/>
            </a:xfrm>
            <a:custGeom>
              <a:avLst/>
              <a:gdLst/>
              <a:ahLst/>
              <a:cxnLst/>
              <a:rect l="0" t="0" r="0" b="0"/>
              <a:pathLst>
                <a:path w="13731" h="24051">
                  <a:moveTo>
                    <a:pt x="5715" y="0"/>
                  </a:moveTo>
                  <a:lnTo>
                    <a:pt x="3810" y="318"/>
                  </a:lnTo>
                  <a:lnTo>
                    <a:pt x="1904" y="1270"/>
                  </a:lnTo>
                  <a:lnTo>
                    <a:pt x="555" y="3016"/>
                  </a:lnTo>
                  <a:lnTo>
                    <a:pt x="0" y="5716"/>
                  </a:lnTo>
                  <a:lnTo>
                    <a:pt x="555" y="8176"/>
                  </a:lnTo>
                  <a:lnTo>
                    <a:pt x="2063" y="9685"/>
                  </a:lnTo>
                  <a:lnTo>
                    <a:pt x="4127" y="10478"/>
                  </a:lnTo>
                  <a:lnTo>
                    <a:pt x="6111" y="10716"/>
                  </a:lnTo>
                  <a:lnTo>
                    <a:pt x="7620" y="10478"/>
                  </a:lnTo>
                  <a:lnTo>
                    <a:pt x="8492" y="10318"/>
                  </a:lnTo>
                  <a:lnTo>
                    <a:pt x="9445" y="10637"/>
                  </a:lnTo>
                  <a:lnTo>
                    <a:pt x="9921" y="11668"/>
                  </a:lnTo>
                  <a:lnTo>
                    <a:pt x="9603" y="13493"/>
                  </a:lnTo>
                  <a:lnTo>
                    <a:pt x="8254" y="16113"/>
                  </a:lnTo>
                  <a:lnTo>
                    <a:pt x="5793" y="19050"/>
                  </a:lnTo>
                  <a:lnTo>
                    <a:pt x="1746" y="22146"/>
                  </a:lnTo>
                  <a:lnTo>
                    <a:pt x="2698" y="24051"/>
                  </a:lnTo>
                  <a:lnTo>
                    <a:pt x="4523" y="23178"/>
                  </a:lnTo>
                  <a:lnTo>
                    <a:pt x="6826" y="21431"/>
                  </a:lnTo>
                  <a:lnTo>
                    <a:pt x="11508" y="16193"/>
                  </a:lnTo>
                  <a:lnTo>
                    <a:pt x="13176" y="12938"/>
                  </a:lnTo>
                  <a:lnTo>
                    <a:pt x="13731" y="9525"/>
                  </a:lnTo>
                  <a:lnTo>
                    <a:pt x="13335" y="5953"/>
                  </a:lnTo>
                  <a:lnTo>
                    <a:pt x="12143" y="3335"/>
                  </a:lnTo>
                  <a:lnTo>
                    <a:pt x="10636" y="1587"/>
                  </a:lnTo>
                  <a:lnTo>
                    <a:pt x="8809" y="556"/>
                  </a:lnTo>
                  <a:lnTo>
                    <a:pt x="5715" y="0"/>
                  </a:lnTo>
                  <a:close/>
                </a:path>
              </a:pathLst>
            </a:custGeom>
            <a:solidFill>
              <a:srgbClr val="000000"/>
            </a:solidFill>
          </p:spPr>
          <p:txBody>
            <a:bodyPr vert="horz" lIns="91440" tIns="45720" rIns="91440" bIns="45720" anchor="t"/>
            <a:lstStyle/>
            <a:p>
              <a:endParaRPr lang="en-IN"/>
            </a:p>
          </p:txBody>
        </p:sp>
        <p:sp>
          <p:nvSpPr>
            <p:cNvPr id="3658" name="Shape 8398"/>
            <p:cNvSpPr/>
            <p:nvPr/>
          </p:nvSpPr>
          <p:spPr>
            <a:xfrm>
              <a:off x="6274132" y="7307229"/>
              <a:ext cx="46594" cy="45561"/>
            </a:xfrm>
            <a:custGeom>
              <a:avLst/>
              <a:gdLst/>
              <a:ahLst/>
              <a:cxnLst/>
              <a:rect l="0" t="0" r="0" b="0"/>
              <a:pathLst>
                <a:path w="46594" h="45561">
                  <a:moveTo>
                    <a:pt x="0" y="0"/>
                  </a:moveTo>
                  <a:lnTo>
                    <a:pt x="0" y="1349"/>
                  </a:lnTo>
                  <a:lnTo>
                    <a:pt x="2223" y="1587"/>
                  </a:lnTo>
                  <a:lnTo>
                    <a:pt x="4207" y="2381"/>
                  </a:lnTo>
                  <a:lnTo>
                    <a:pt x="5635" y="4207"/>
                  </a:lnTo>
                  <a:lnTo>
                    <a:pt x="6191" y="7699"/>
                  </a:lnTo>
                  <a:lnTo>
                    <a:pt x="6191" y="32623"/>
                  </a:lnTo>
                  <a:lnTo>
                    <a:pt x="6747" y="37227"/>
                  </a:lnTo>
                  <a:lnTo>
                    <a:pt x="8255" y="40639"/>
                  </a:lnTo>
                  <a:lnTo>
                    <a:pt x="10477" y="43021"/>
                  </a:lnTo>
                  <a:lnTo>
                    <a:pt x="13017" y="44529"/>
                  </a:lnTo>
                  <a:lnTo>
                    <a:pt x="15637" y="45323"/>
                  </a:lnTo>
                  <a:lnTo>
                    <a:pt x="17939" y="45561"/>
                  </a:lnTo>
                  <a:lnTo>
                    <a:pt x="19843" y="45402"/>
                  </a:lnTo>
                  <a:lnTo>
                    <a:pt x="22383" y="44847"/>
                  </a:lnTo>
                  <a:lnTo>
                    <a:pt x="25400" y="43498"/>
                  </a:lnTo>
                  <a:lnTo>
                    <a:pt x="28337" y="41275"/>
                  </a:lnTo>
                  <a:lnTo>
                    <a:pt x="32622" y="36989"/>
                  </a:lnTo>
                  <a:lnTo>
                    <a:pt x="32622" y="45243"/>
                  </a:lnTo>
                  <a:lnTo>
                    <a:pt x="32782" y="45402"/>
                  </a:lnTo>
                  <a:lnTo>
                    <a:pt x="39370" y="43021"/>
                  </a:lnTo>
                  <a:lnTo>
                    <a:pt x="46594" y="40958"/>
                  </a:lnTo>
                  <a:lnTo>
                    <a:pt x="46594" y="39608"/>
                  </a:lnTo>
                  <a:lnTo>
                    <a:pt x="43101" y="39291"/>
                  </a:lnTo>
                  <a:lnTo>
                    <a:pt x="41275" y="38179"/>
                  </a:lnTo>
                  <a:lnTo>
                    <a:pt x="40560" y="36354"/>
                  </a:lnTo>
                  <a:lnTo>
                    <a:pt x="40401" y="33973"/>
                  </a:lnTo>
                  <a:lnTo>
                    <a:pt x="40401" y="0"/>
                  </a:lnTo>
                  <a:lnTo>
                    <a:pt x="24765" y="0"/>
                  </a:lnTo>
                  <a:lnTo>
                    <a:pt x="24765" y="1667"/>
                  </a:lnTo>
                  <a:lnTo>
                    <a:pt x="27066" y="1826"/>
                  </a:lnTo>
                  <a:lnTo>
                    <a:pt x="28892" y="2143"/>
                  </a:lnTo>
                  <a:lnTo>
                    <a:pt x="30162" y="2619"/>
                  </a:lnTo>
                  <a:lnTo>
                    <a:pt x="31035" y="3333"/>
                  </a:lnTo>
                  <a:lnTo>
                    <a:pt x="31988" y="5239"/>
                  </a:lnTo>
                  <a:lnTo>
                    <a:pt x="32147" y="7858"/>
                  </a:lnTo>
                  <a:lnTo>
                    <a:pt x="32147" y="31194"/>
                  </a:lnTo>
                  <a:lnTo>
                    <a:pt x="32067" y="33258"/>
                  </a:lnTo>
                  <a:lnTo>
                    <a:pt x="31670" y="34608"/>
                  </a:lnTo>
                  <a:lnTo>
                    <a:pt x="30560" y="36196"/>
                  </a:lnTo>
                  <a:lnTo>
                    <a:pt x="26352" y="38814"/>
                  </a:lnTo>
                  <a:lnTo>
                    <a:pt x="21907" y="39767"/>
                  </a:lnTo>
                  <a:lnTo>
                    <a:pt x="19050" y="39291"/>
                  </a:lnTo>
                  <a:lnTo>
                    <a:pt x="17066" y="38179"/>
                  </a:lnTo>
                  <a:lnTo>
                    <a:pt x="15716" y="36592"/>
                  </a:lnTo>
                  <a:lnTo>
                    <a:pt x="15001" y="34846"/>
                  </a:lnTo>
                  <a:lnTo>
                    <a:pt x="14446" y="32227"/>
                  </a:lnTo>
                  <a:lnTo>
                    <a:pt x="14446" y="0"/>
                  </a:lnTo>
                  <a:lnTo>
                    <a:pt x="0" y="0"/>
                  </a:lnTo>
                  <a:close/>
                </a:path>
              </a:pathLst>
            </a:custGeom>
            <a:solidFill>
              <a:srgbClr val="000000"/>
            </a:solidFill>
          </p:spPr>
          <p:txBody>
            <a:bodyPr vert="horz" lIns="91440" tIns="45720" rIns="91440" bIns="45720" anchor="t"/>
            <a:lstStyle/>
            <a:p>
              <a:endParaRPr lang="en-IN"/>
            </a:p>
          </p:txBody>
        </p:sp>
        <p:sp>
          <p:nvSpPr>
            <p:cNvPr id="3659" name="Shape 8399"/>
            <p:cNvSpPr/>
            <p:nvPr/>
          </p:nvSpPr>
          <p:spPr>
            <a:xfrm>
              <a:off x="5838285" y="7307229"/>
              <a:ext cx="46592" cy="45561"/>
            </a:xfrm>
            <a:custGeom>
              <a:avLst/>
              <a:gdLst/>
              <a:ahLst/>
              <a:cxnLst/>
              <a:rect l="0" t="0" r="0" b="0"/>
              <a:pathLst>
                <a:path w="46592" h="45561">
                  <a:moveTo>
                    <a:pt x="0" y="0"/>
                  </a:moveTo>
                  <a:lnTo>
                    <a:pt x="0" y="1349"/>
                  </a:lnTo>
                  <a:lnTo>
                    <a:pt x="2222" y="1587"/>
                  </a:lnTo>
                  <a:lnTo>
                    <a:pt x="4205" y="2381"/>
                  </a:lnTo>
                  <a:lnTo>
                    <a:pt x="5556" y="4207"/>
                  </a:lnTo>
                  <a:lnTo>
                    <a:pt x="6111" y="7699"/>
                  </a:lnTo>
                  <a:lnTo>
                    <a:pt x="6111" y="32623"/>
                  </a:lnTo>
                  <a:lnTo>
                    <a:pt x="6746" y="37227"/>
                  </a:lnTo>
                  <a:lnTo>
                    <a:pt x="8254" y="40639"/>
                  </a:lnTo>
                  <a:lnTo>
                    <a:pt x="10477" y="43021"/>
                  </a:lnTo>
                  <a:lnTo>
                    <a:pt x="13017" y="44529"/>
                  </a:lnTo>
                  <a:lnTo>
                    <a:pt x="15636" y="45323"/>
                  </a:lnTo>
                  <a:lnTo>
                    <a:pt x="17938" y="45561"/>
                  </a:lnTo>
                  <a:lnTo>
                    <a:pt x="19763" y="45402"/>
                  </a:lnTo>
                  <a:lnTo>
                    <a:pt x="22383" y="44847"/>
                  </a:lnTo>
                  <a:lnTo>
                    <a:pt x="25400" y="43498"/>
                  </a:lnTo>
                  <a:lnTo>
                    <a:pt x="28336" y="41275"/>
                  </a:lnTo>
                  <a:lnTo>
                    <a:pt x="32622" y="36989"/>
                  </a:lnTo>
                  <a:lnTo>
                    <a:pt x="32622" y="45243"/>
                  </a:lnTo>
                  <a:lnTo>
                    <a:pt x="32780" y="45402"/>
                  </a:lnTo>
                  <a:lnTo>
                    <a:pt x="39369" y="43021"/>
                  </a:lnTo>
                  <a:lnTo>
                    <a:pt x="46592" y="40958"/>
                  </a:lnTo>
                  <a:lnTo>
                    <a:pt x="46592" y="39608"/>
                  </a:lnTo>
                  <a:lnTo>
                    <a:pt x="43099" y="39291"/>
                  </a:lnTo>
                  <a:lnTo>
                    <a:pt x="41275" y="38179"/>
                  </a:lnTo>
                  <a:lnTo>
                    <a:pt x="40481" y="36354"/>
                  </a:lnTo>
                  <a:lnTo>
                    <a:pt x="40401" y="33973"/>
                  </a:lnTo>
                  <a:lnTo>
                    <a:pt x="40401" y="0"/>
                  </a:lnTo>
                  <a:lnTo>
                    <a:pt x="24764" y="0"/>
                  </a:lnTo>
                  <a:lnTo>
                    <a:pt x="24764" y="1667"/>
                  </a:lnTo>
                  <a:lnTo>
                    <a:pt x="28892" y="2143"/>
                  </a:lnTo>
                  <a:lnTo>
                    <a:pt x="30162" y="2619"/>
                  </a:lnTo>
                  <a:lnTo>
                    <a:pt x="31034" y="3333"/>
                  </a:lnTo>
                  <a:lnTo>
                    <a:pt x="31908" y="5239"/>
                  </a:lnTo>
                  <a:lnTo>
                    <a:pt x="32067" y="7858"/>
                  </a:lnTo>
                  <a:lnTo>
                    <a:pt x="32067" y="31194"/>
                  </a:lnTo>
                  <a:lnTo>
                    <a:pt x="31987" y="33258"/>
                  </a:lnTo>
                  <a:lnTo>
                    <a:pt x="31669" y="34608"/>
                  </a:lnTo>
                  <a:lnTo>
                    <a:pt x="30479" y="36196"/>
                  </a:lnTo>
                  <a:lnTo>
                    <a:pt x="26352" y="38814"/>
                  </a:lnTo>
                  <a:lnTo>
                    <a:pt x="21907" y="39767"/>
                  </a:lnTo>
                  <a:lnTo>
                    <a:pt x="19050" y="39291"/>
                  </a:lnTo>
                  <a:lnTo>
                    <a:pt x="17064" y="38179"/>
                  </a:lnTo>
                  <a:lnTo>
                    <a:pt x="15716" y="36592"/>
                  </a:lnTo>
                  <a:lnTo>
                    <a:pt x="14922" y="34846"/>
                  </a:lnTo>
                  <a:lnTo>
                    <a:pt x="14446" y="32227"/>
                  </a:lnTo>
                  <a:lnTo>
                    <a:pt x="14446" y="0"/>
                  </a:lnTo>
                  <a:lnTo>
                    <a:pt x="0" y="0"/>
                  </a:lnTo>
                  <a:close/>
                </a:path>
              </a:pathLst>
            </a:custGeom>
            <a:solidFill>
              <a:srgbClr val="000000"/>
            </a:solidFill>
          </p:spPr>
          <p:txBody>
            <a:bodyPr vert="horz" lIns="91440" tIns="45720" rIns="91440" bIns="45720" anchor="t"/>
            <a:lstStyle/>
            <a:p>
              <a:endParaRPr lang="en-IN"/>
            </a:p>
          </p:txBody>
        </p:sp>
        <p:sp>
          <p:nvSpPr>
            <p:cNvPr id="3660" name="Shape 8400"/>
            <p:cNvSpPr/>
            <p:nvPr/>
          </p:nvSpPr>
          <p:spPr>
            <a:xfrm>
              <a:off x="4845700" y="7307229"/>
              <a:ext cx="46593" cy="45561"/>
            </a:xfrm>
            <a:custGeom>
              <a:avLst/>
              <a:gdLst/>
              <a:ahLst/>
              <a:cxnLst/>
              <a:rect l="0" t="0" r="0" b="0"/>
              <a:pathLst>
                <a:path w="46593" h="45561">
                  <a:moveTo>
                    <a:pt x="0" y="0"/>
                  </a:moveTo>
                  <a:lnTo>
                    <a:pt x="0" y="1349"/>
                  </a:lnTo>
                  <a:lnTo>
                    <a:pt x="2222" y="1587"/>
                  </a:lnTo>
                  <a:lnTo>
                    <a:pt x="4207" y="2381"/>
                  </a:lnTo>
                  <a:lnTo>
                    <a:pt x="5636" y="4207"/>
                  </a:lnTo>
                  <a:lnTo>
                    <a:pt x="6112" y="7699"/>
                  </a:lnTo>
                  <a:lnTo>
                    <a:pt x="6112" y="32623"/>
                  </a:lnTo>
                  <a:lnTo>
                    <a:pt x="6746" y="37227"/>
                  </a:lnTo>
                  <a:lnTo>
                    <a:pt x="8254" y="40639"/>
                  </a:lnTo>
                  <a:lnTo>
                    <a:pt x="10477" y="43021"/>
                  </a:lnTo>
                  <a:lnTo>
                    <a:pt x="13017" y="44529"/>
                  </a:lnTo>
                  <a:lnTo>
                    <a:pt x="15637" y="45323"/>
                  </a:lnTo>
                  <a:lnTo>
                    <a:pt x="17938" y="45561"/>
                  </a:lnTo>
                  <a:lnTo>
                    <a:pt x="19765" y="45402"/>
                  </a:lnTo>
                  <a:lnTo>
                    <a:pt x="22383" y="44847"/>
                  </a:lnTo>
                  <a:lnTo>
                    <a:pt x="25400" y="43498"/>
                  </a:lnTo>
                  <a:lnTo>
                    <a:pt x="28337" y="41275"/>
                  </a:lnTo>
                  <a:lnTo>
                    <a:pt x="32623" y="36989"/>
                  </a:lnTo>
                  <a:lnTo>
                    <a:pt x="32623" y="45243"/>
                  </a:lnTo>
                  <a:lnTo>
                    <a:pt x="32782" y="45402"/>
                  </a:lnTo>
                  <a:lnTo>
                    <a:pt x="39370" y="43021"/>
                  </a:lnTo>
                  <a:lnTo>
                    <a:pt x="46593" y="40958"/>
                  </a:lnTo>
                  <a:lnTo>
                    <a:pt x="46593" y="39608"/>
                  </a:lnTo>
                  <a:lnTo>
                    <a:pt x="43101" y="39291"/>
                  </a:lnTo>
                  <a:lnTo>
                    <a:pt x="41275" y="38179"/>
                  </a:lnTo>
                  <a:lnTo>
                    <a:pt x="40561" y="36354"/>
                  </a:lnTo>
                  <a:lnTo>
                    <a:pt x="40402" y="33973"/>
                  </a:lnTo>
                  <a:lnTo>
                    <a:pt x="40402" y="0"/>
                  </a:lnTo>
                  <a:lnTo>
                    <a:pt x="24765" y="0"/>
                  </a:lnTo>
                  <a:lnTo>
                    <a:pt x="24765" y="1667"/>
                  </a:lnTo>
                  <a:lnTo>
                    <a:pt x="28892" y="2143"/>
                  </a:lnTo>
                  <a:lnTo>
                    <a:pt x="30162" y="2619"/>
                  </a:lnTo>
                  <a:lnTo>
                    <a:pt x="31036" y="3333"/>
                  </a:lnTo>
                  <a:lnTo>
                    <a:pt x="31908" y="5239"/>
                  </a:lnTo>
                  <a:lnTo>
                    <a:pt x="32067" y="7858"/>
                  </a:lnTo>
                  <a:lnTo>
                    <a:pt x="32067" y="31194"/>
                  </a:lnTo>
                  <a:lnTo>
                    <a:pt x="31988" y="33258"/>
                  </a:lnTo>
                  <a:lnTo>
                    <a:pt x="31671" y="34608"/>
                  </a:lnTo>
                  <a:lnTo>
                    <a:pt x="30479" y="36196"/>
                  </a:lnTo>
                  <a:lnTo>
                    <a:pt x="26352" y="38814"/>
                  </a:lnTo>
                  <a:lnTo>
                    <a:pt x="21907" y="39767"/>
                  </a:lnTo>
                  <a:lnTo>
                    <a:pt x="19050" y="39291"/>
                  </a:lnTo>
                  <a:lnTo>
                    <a:pt x="17064" y="38179"/>
                  </a:lnTo>
                  <a:lnTo>
                    <a:pt x="15716" y="36592"/>
                  </a:lnTo>
                  <a:lnTo>
                    <a:pt x="14922" y="34846"/>
                  </a:lnTo>
                  <a:lnTo>
                    <a:pt x="14446" y="32227"/>
                  </a:lnTo>
                  <a:lnTo>
                    <a:pt x="14446" y="0"/>
                  </a:lnTo>
                  <a:lnTo>
                    <a:pt x="0" y="0"/>
                  </a:lnTo>
                  <a:close/>
                </a:path>
              </a:pathLst>
            </a:custGeom>
            <a:solidFill>
              <a:srgbClr val="000000"/>
            </a:solidFill>
          </p:spPr>
          <p:txBody>
            <a:bodyPr vert="horz" lIns="91440" tIns="45720" rIns="91440" bIns="45720" anchor="t"/>
            <a:lstStyle/>
            <a:p>
              <a:endParaRPr lang="en-IN"/>
            </a:p>
          </p:txBody>
        </p:sp>
        <p:sp>
          <p:nvSpPr>
            <p:cNvPr id="3661" name="Shape 8401"/>
            <p:cNvSpPr/>
            <p:nvPr/>
          </p:nvSpPr>
          <p:spPr>
            <a:xfrm>
              <a:off x="5480145" y="7307229"/>
              <a:ext cx="45720" cy="66119"/>
            </a:xfrm>
            <a:custGeom>
              <a:avLst/>
              <a:gdLst/>
              <a:ahLst/>
              <a:cxnLst/>
              <a:rect l="0" t="0" r="0" b="0"/>
              <a:pathLst>
                <a:path w="45720" h="66119">
                  <a:moveTo>
                    <a:pt x="0" y="0"/>
                  </a:moveTo>
                  <a:lnTo>
                    <a:pt x="0" y="1349"/>
                  </a:lnTo>
                  <a:lnTo>
                    <a:pt x="2618" y="2064"/>
                  </a:lnTo>
                  <a:lnTo>
                    <a:pt x="3968" y="3017"/>
                  </a:lnTo>
                  <a:lnTo>
                    <a:pt x="5079" y="4524"/>
                  </a:lnTo>
                  <a:lnTo>
                    <a:pt x="16351" y="28892"/>
                  </a:lnTo>
                  <a:lnTo>
                    <a:pt x="17303" y="30877"/>
                  </a:lnTo>
                  <a:lnTo>
                    <a:pt x="18573" y="33496"/>
                  </a:lnTo>
                  <a:lnTo>
                    <a:pt x="21272" y="39052"/>
                  </a:lnTo>
                  <a:lnTo>
                    <a:pt x="22145" y="41275"/>
                  </a:lnTo>
                  <a:lnTo>
                    <a:pt x="22542" y="42546"/>
                  </a:lnTo>
                  <a:lnTo>
                    <a:pt x="22383" y="43656"/>
                  </a:lnTo>
                  <a:lnTo>
                    <a:pt x="21827" y="45641"/>
                  </a:lnTo>
                  <a:lnTo>
                    <a:pt x="19922" y="50800"/>
                  </a:lnTo>
                  <a:lnTo>
                    <a:pt x="16986" y="55642"/>
                  </a:lnTo>
                  <a:lnTo>
                    <a:pt x="15318" y="57229"/>
                  </a:lnTo>
                  <a:lnTo>
                    <a:pt x="13413" y="57786"/>
                  </a:lnTo>
                  <a:lnTo>
                    <a:pt x="12143" y="57547"/>
                  </a:lnTo>
                  <a:lnTo>
                    <a:pt x="10397" y="56912"/>
                  </a:lnTo>
                  <a:lnTo>
                    <a:pt x="6350" y="56039"/>
                  </a:lnTo>
                  <a:lnTo>
                    <a:pt x="4364" y="56356"/>
                  </a:lnTo>
                  <a:lnTo>
                    <a:pt x="3095" y="57071"/>
                  </a:lnTo>
                  <a:lnTo>
                    <a:pt x="1904" y="58976"/>
                  </a:lnTo>
                  <a:lnTo>
                    <a:pt x="1587" y="60404"/>
                  </a:lnTo>
                  <a:lnTo>
                    <a:pt x="2063" y="62389"/>
                  </a:lnTo>
                  <a:lnTo>
                    <a:pt x="3412" y="64293"/>
                  </a:lnTo>
                  <a:lnTo>
                    <a:pt x="5715" y="65564"/>
                  </a:lnTo>
                  <a:lnTo>
                    <a:pt x="8890" y="66119"/>
                  </a:lnTo>
                  <a:lnTo>
                    <a:pt x="11508" y="65802"/>
                  </a:lnTo>
                  <a:lnTo>
                    <a:pt x="13889" y="64849"/>
                  </a:lnTo>
                  <a:lnTo>
                    <a:pt x="16112" y="63342"/>
                  </a:lnTo>
                  <a:lnTo>
                    <a:pt x="18176" y="61198"/>
                  </a:lnTo>
                  <a:lnTo>
                    <a:pt x="20081" y="58421"/>
                  </a:lnTo>
                  <a:lnTo>
                    <a:pt x="21986" y="55007"/>
                  </a:lnTo>
                  <a:lnTo>
                    <a:pt x="23891" y="50958"/>
                  </a:lnTo>
                  <a:lnTo>
                    <a:pt x="25717" y="46354"/>
                  </a:lnTo>
                  <a:lnTo>
                    <a:pt x="40957" y="5873"/>
                  </a:lnTo>
                  <a:lnTo>
                    <a:pt x="42147" y="3492"/>
                  </a:lnTo>
                  <a:lnTo>
                    <a:pt x="43417" y="2223"/>
                  </a:lnTo>
                  <a:lnTo>
                    <a:pt x="45720" y="1429"/>
                  </a:lnTo>
                  <a:lnTo>
                    <a:pt x="45720" y="0"/>
                  </a:lnTo>
                  <a:lnTo>
                    <a:pt x="32305" y="0"/>
                  </a:lnTo>
                  <a:lnTo>
                    <a:pt x="32305" y="1429"/>
                  </a:lnTo>
                  <a:lnTo>
                    <a:pt x="34368" y="1587"/>
                  </a:lnTo>
                  <a:lnTo>
                    <a:pt x="35877" y="2064"/>
                  </a:lnTo>
                  <a:lnTo>
                    <a:pt x="36750" y="2937"/>
                  </a:lnTo>
                  <a:lnTo>
                    <a:pt x="37067" y="4207"/>
                  </a:lnTo>
                  <a:lnTo>
                    <a:pt x="36908" y="5318"/>
                  </a:lnTo>
                  <a:lnTo>
                    <a:pt x="36353" y="6986"/>
                  </a:lnTo>
                  <a:lnTo>
                    <a:pt x="34766" y="10954"/>
                  </a:lnTo>
                  <a:lnTo>
                    <a:pt x="27066" y="32941"/>
                  </a:lnTo>
                  <a:lnTo>
                    <a:pt x="15716" y="7858"/>
                  </a:lnTo>
                  <a:lnTo>
                    <a:pt x="15081" y="6271"/>
                  </a:lnTo>
                  <a:lnTo>
                    <a:pt x="14683" y="4286"/>
                  </a:lnTo>
                  <a:lnTo>
                    <a:pt x="15240" y="2778"/>
                  </a:lnTo>
                  <a:lnTo>
                    <a:pt x="16668" y="1984"/>
                  </a:lnTo>
                  <a:lnTo>
                    <a:pt x="20478" y="1429"/>
                  </a:lnTo>
                  <a:lnTo>
                    <a:pt x="20478" y="0"/>
                  </a:lnTo>
                  <a:lnTo>
                    <a:pt x="0" y="0"/>
                  </a:lnTo>
                  <a:close/>
                </a:path>
              </a:pathLst>
            </a:custGeom>
            <a:solidFill>
              <a:srgbClr val="000000"/>
            </a:solidFill>
          </p:spPr>
          <p:txBody>
            <a:bodyPr vert="horz" lIns="91440" tIns="45720" rIns="91440" bIns="45720" anchor="t"/>
            <a:lstStyle/>
            <a:p>
              <a:endParaRPr lang="en-IN"/>
            </a:p>
          </p:txBody>
        </p:sp>
        <p:sp>
          <p:nvSpPr>
            <p:cNvPr id="3662" name="Shape 8402"/>
            <p:cNvSpPr/>
            <p:nvPr/>
          </p:nvSpPr>
          <p:spPr>
            <a:xfrm>
              <a:off x="6295802" y="7412084"/>
              <a:ext cx="10159" cy="10080"/>
            </a:xfrm>
            <a:custGeom>
              <a:avLst/>
              <a:gdLst/>
              <a:ahLst/>
              <a:cxnLst/>
              <a:rect l="0" t="0" r="0" b="0"/>
              <a:pathLst>
                <a:path w="10159" h="10080">
                  <a:moveTo>
                    <a:pt x="5000" y="0"/>
                  </a:moveTo>
                  <a:lnTo>
                    <a:pt x="2778" y="476"/>
                  </a:lnTo>
                  <a:lnTo>
                    <a:pt x="1190" y="1746"/>
                  </a:lnTo>
                  <a:lnTo>
                    <a:pt x="317" y="3412"/>
                  </a:lnTo>
                  <a:lnTo>
                    <a:pt x="0" y="5080"/>
                  </a:lnTo>
                  <a:lnTo>
                    <a:pt x="317" y="6667"/>
                  </a:lnTo>
                  <a:lnTo>
                    <a:pt x="1190" y="8333"/>
                  </a:lnTo>
                  <a:lnTo>
                    <a:pt x="2699" y="9603"/>
                  </a:lnTo>
                  <a:lnTo>
                    <a:pt x="5000" y="10080"/>
                  </a:lnTo>
                  <a:lnTo>
                    <a:pt x="7063" y="9683"/>
                  </a:lnTo>
                  <a:lnTo>
                    <a:pt x="8731" y="8651"/>
                  </a:lnTo>
                  <a:lnTo>
                    <a:pt x="9842" y="7063"/>
                  </a:lnTo>
                  <a:lnTo>
                    <a:pt x="10159" y="5080"/>
                  </a:lnTo>
                  <a:lnTo>
                    <a:pt x="9842" y="3016"/>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3663" name="Shape 8403"/>
            <p:cNvSpPr/>
            <p:nvPr/>
          </p:nvSpPr>
          <p:spPr>
            <a:xfrm>
              <a:off x="6070060" y="7412084"/>
              <a:ext cx="23573" cy="67627"/>
            </a:xfrm>
            <a:custGeom>
              <a:avLst/>
              <a:gdLst/>
              <a:ahLst/>
              <a:cxnLst/>
              <a:rect l="0" t="0" r="0" b="0"/>
              <a:pathLst>
                <a:path w="23573" h="67627">
                  <a:moveTo>
                    <a:pt x="15794" y="0"/>
                  </a:moveTo>
                  <a:lnTo>
                    <a:pt x="0" y="4364"/>
                  </a:lnTo>
                  <a:lnTo>
                    <a:pt x="0" y="5952"/>
                  </a:lnTo>
                  <a:lnTo>
                    <a:pt x="3412" y="5714"/>
                  </a:lnTo>
                  <a:lnTo>
                    <a:pt x="5714" y="6032"/>
                  </a:lnTo>
                  <a:lnTo>
                    <a:pt x="7063" y="7143"/>
                  </a:lnTo>
                  <a:lnTo>
                    <a:pt x="7698" y="8968"/>
                  </a:lnTo>
                  <a:lnTo>
                    <a:pt x="7857" y="11826"/>
                  </a:lnTo>
                  <a:lnTo>
                    <a:pt x="7857" y="59055"/>
                  </a:lnTo>
                  <a:lnTo>
                    <a:pt x="7539" y="62388"/>
                  </a:lnTo>
                  <a:lnTo>
                    <a:pt x="6269" y="64452"/>
                  </a:lnTo>
                  <a:lnTo>
                    <a:pt x="3888" y="65642"/>
                  </a:lnTo>
                  <a:lnTo>
                    <a:pt x="237" y="66198"/>
                  </a:lnTo>
                  <a:lnTo>
                    <a:pt x="237" y="67627"/>
                  </a:lnTo>
                  <a:lnTo>
                    <a:pt x="23573" y="67627"/>
                  </a:lnTo>
                  <a:lnTo>
                    <a:pt x="23573" y="66198"/>
                  </a:lnTo>
                  <a:lnTo>
                    <a:pt x="20002" y="65801"/>
                  </a:lnTo>
                  <a:lnTo>
                    <a:pt x="17699" y="64769"/>
                  </a:lnTo>
                  <a:lnTo>
                    <a:pt x="16509" y="62785"/>
                  </a:lnTo>
                  <a:lnTo>
                    <a:pt x="16192" y="59372"/>
                  </a:lnTo>
                  <a:lnTo>
                    <a:pt x="16192" y="237"/>
                  </a:lnTo>
                  <a:lnTo>
                    <a:pt x="15794" y="0"/>
                  </a:lnTo>
                  <a:close/>
                </a:path>
              </a:pathLst>
            </a:custGeom>
            <a:solidFill>
              <a:srgbClr val="000000"/>
            </a:solidFill>
          </p:spPr>
          <p:txBody>
            <a:bodyPr vert="horz" lIns="91440" tIns="45720" rIns="91440" bIns="45720" anchor="t"/>
            <a:lstStyle/>
            <a:p>
              <a:endParaRPr lang="en-IN"/>
            </a:p>
          </p:txBody>
        </p:sp>
        <p:sp>
          <p:nvSpPr>
            <p:cNvPr id="3664" name="Shape 8404"/>
            <p:cNvSpPr/>
            <p:nvPr/>
          </p:nvSpPr>
          <p:spPr>
            <a:xfrm>
              <a:off x="5968062" y="7412084"/>
              <a:ext cx="23574" cy="67627"/>
            </a:xfrm>
            <a:custGeom>
              <a:avLst/>
              <a:gdLst/>
              <a:ahLst/>
              <a:cxnLst/>
              <a:rect l="0" t="0" r="0" b="0"/>
              <a:pathLst>
                <a:path w="23574" h="67627">
                  <a:moveTo>
                    <a:pt x="15716" y="0"/>
                  </a:moveTo>
                  <a:lnTo>
                    <a:pt x="0" y="4364"/>
                  </a:lnTo>
                  <a:lnTo>
                    <a:pt x="0" y="5952"/>
                  </a:lnTo>
                  <a:lnTo>
                    <a:pt x="3333" y="5714"/>
                  </a:lnTo>
                  <a:lnTo>
                    <a:pt x="5636" y="6032"/>
                  </a:lnTo>
                  <a:lnTo>
                    <a:pt x="6984" y="7143"/>
                  </a:lnTo>
                  <a:lnTo>
                    <a:pt x="7620" y="8968"/>
                  </a:lnTo>
                  <a:lnTo>
                    <a:pt x="7778" y="11826"/>
                  </a:lnTo>
                  <a:lnTo>
                    <a:pt x="7778" y="59055"/>
                  </a:lnTo>
                  <a:lnTo>
                    <a:pt x="7461" y="62388"/>
                  </a:lnTo>
                  <a:lnTo>
                    <a:pt x="6191" y="64452"/>
                  </a:lnTo>
                  <a:lnTo>
                    <a:pt x="3890" y="65642"/>
                  </a:lnTo>
                  <a:lnTo>
                    <a:pt x="158" y="66198"/>
                  </a:lnTo>
                  <a:lnTo>
                    <a:pt x="158" y="67627"/>
                  </a:lnTo>
                  <a:lnTo>
                    <a:pt x="23574" y="67627"/>
                  </a:lnTo>
                  <a:lnTo>
                    <a:pt x="23574" y="66198"/>
                  </a:lnTo>
                  <a:lnTo>
                    <a:pt x="19923" y="65801"/>
                  </a:lnTo>
                  <a:lnTo>
                    <a:pt x="17701" y="64769"/>
                  </a:lnTo>
                  <a:lnTo>
                    <a:pt x="16431" y="62785"/>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3665" name="Shape 8405"/>
            <p:cNvSpPr/>
            <p:nvPr/>
          </p:nvSpPr>
          <p:spPr>
            <a:xfrm>
              <a:off x="4968414" y="7412084"/>
              <a:ext cx="10159" cy="10080"/>
            </a:xfrm>
            <a:custGeom>
              <a:avLst/>
              <a:gdLst/>
              <a:ahLst/>
              <a:cxnLst/>
              <a:rect l="0" t="0" r="0" b="0"/>
              <a:pathLst>
                <a:path w="10159" h="10080">
                  <a:moveTo>
                    <a:pt x="5001" y="0"/>
                  </a:moveTo>
                  <a:lnTo>
                    <a:pt x="2778" y="476"/>
                  </a:lnTo>
                  <a:lnTo>
                    <a:pt x="1191" y="1746"/>
                  </a:lnTo>
                  <a:lnTo>
                    <a:pt x="317" y="3412"/>
                  </a:lnTo>
                  <a:lnTo>
                    <a:pt x="0" y="5080"/>
                  </a:lnTo>
                  <a:lnTo>
                    <a:pt x="317" y="6667"/>
                  </a:lnTo>
                  <a:lnTo>
                    <a:pt x="1191" y="8333"/>
                  </a:lnTo>
                  <a:lnTo>
                    <a:pt x="2698" y="9603"/>
                  </a:lnTo>
                  <a:lnTo>
                    <a:pt x="5001" y="10080"/>
                  </a:lnTo>
                  <a:lnTo>
                    <a:pt x="7065" y="9683"/>
                  </a:lnTo>
                  <a:lnTo>
                    <a:pt x="8652" y="8651"/>
                  </a:lnTo>
                  <a:lnTo>
                    <a:pt x="9763" y="7063"/>
                  </a:lnTo>
                  <a:lnTo>
                    <a:pt x="10159" y="5080"/>
                  </a:lnTo>
                  <a:lnTo>
                    <a:pt x="9763" y="3016"/>
                  </a:lnTo>
                  <a:lnTo>
                    <a:pt x="8652"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3666" name="Shape 8406"/>
            <p:cNvSpPr/>
            <p:nvPr/>
          </p:nvSpPr>
          <p:spPr>
            <a:xfrm>
              <a:off x="4903089" y="7412084"/>
              <a:ext cx="10080" cy="10080"/>
            </a:xfrm>
            <a:custGeom>
              <a:avLst/>
              <a:gdLst/>
              <a:ahLst/>
              <a:cxnLst/>
              <a:rect l="0" t="0" r="0" b="0"/>
              <a:pathLst>
                <a:path w="10080" h="10080">
                  <a:moveTo>
                    <a:pt x="4919" y="0"/>
                  </a:moveTo>
                  <a:lnTo>
                    <a:pt x="2698" y="476"/>
                  </a:lnTo>
                  <a:lnTo>
                    <a:pt x="1189" y="1746"/>
                  </a:lnTo>
                  <a:lnTo>
                    <a:pt x="317" y="3412"/>
                  </a:lnTo>
                  <a:lnTo>
                    <a:pt x="0" y="5080"/>
                  </a:lnTo>
                  <a:lnTo>
                    <a:pt x="237" y="6667"/>
                  </a:lnTo>
                  <a:lnTo>
                    <a:pt x="1111" y="8333"/>
                  </a:lnTo>
                  <a:lnTo>
                    <a:pt x="2698" y="9603"/>
                  </a:lnTo>
                  <a:lnTo>
                    <a:pt x="4919" y="10080"/>
                  </a:lnTo>
                  <a:lnTo>
                    <a:pt x="6984" y="9683"/>
                  </a:lnTo>
                  <a:lnTo>
                    <a:pt x="8651" y="8651"/>
                  </a:lnTo>
                  <a:lnTo>
                    <a:pt x="9762" y="7063"/>
                  </a:lnTo>
                  <a:lnTo>
                    <a:pt x="10080" y="5080"/>
                  </a:lnTo>
                  <a:lnTo>
                    <a:pt x="9762" y="3016"/>
                  </a:lnTo>
                  <a:lnTo>
                    <a:pt x="8651" y="1507"/>
                  </a:lnTo>
                  <a:lnTo>
                    <a:pt x="6984" y="396"/>
                  </a:lnTo>
                  <a:lnTo>
                    <a:pt x="4919" y="0"/>
                  </a:lnTo>
                  <a:close/>
                </a:path>
              </a:pathLst>
            </a:custGeom>
            <a:solidFill>
              <a:srgbClr val="000000"/>
            </a:solidFill>
          </p:spPr>
          <p:txBody>
            <a:bodyPr vert="horz" lIns="91440" tIns="45720" rIns="91440" bIns="45720" anchor="t"/>
            <a:lstStyle/>
            <a:p>
              <a:endParaRPr lang="en-IN"/>
            </a:p>
          </p:txBody>
        </p:sp>
        <p:sp>
          <p:nvSpPr>
            <p:cNvPr id="3667" name="Shape 8407"/>
            <p:cNvSpPr/>
            <p:nvPr/>
          </p:nvSpPr>
          <p:spPr>
            <a:xfrm>
              <a:off x="6261671" y="7422403"/>
              <a:ext cx="26352" cy="58339"/>
            </a:xfrm>
            <a:custGeom>
              <a:avLst/>
              <a:gdLst/>
              <a:ahLst/>
              <a:cxnLst/>
              <a:rect l="0" t="0" r="0" b="0"/>
              <a:pathLst>
                <a:path w="26352" h="58339">
                  <a:moveTo>
                    <a:pt x="13255" y="0"/>
                  </a:moveTo>
                  <a:lnTo>
                    <a:pt x="10873" y="3412"/>
                  </a:lnTo>
                  <a:lnTo>
                    <a:pt x="8890" y="6111"/>
                  </a:lnTo>
                  <a:lnTo>
                    <a:pt x="4365" y="11271"/>
                  </a:lnTo>
                  <a:lnTo>
                    <a:pt x="1348" y="13652"/>
                  </a:lnTo>
                  <a:lnTo>
                    <a:pt x="396" y="14446"/>
                  </a:lnTo>
                  <a:lnTo>
                    <a:pt x="0" y="15239"/>
                  </a:lnTo>
                  <a:lnTo>
                    <a:pt x="396" y="15953"/>
                  </a:lnTo>
                  <a:lnTo>
                    <a:pt x="5635" y="15953"/>
                  </a:lnTo>
                  <a:lnTo>
                    <a:pt x="5635" y="45719"/>
                  </a:lnTo>
                  <a:lnTo>
                    <a:pt x="5874" y="49132"/>
                  </a:lnTo>
                  <a:lnTo>
                    <a:pt x="6350" y="51911"/>
                  </a:lnTo>
                  <a:lnTo>
                    <a:pt x="7222" y="54133"/>
                  </a:lnTo>
                  <a:lnTo>
                    <a:pt x="8334" y="55721"/>
                  </a:lnTo>
                  <a:lnTo>
                    <a:pt x="11191" y="57705"/>
                  </a:lnTo>
                  <a:lnTo>
                    <a:pt x="14762" y="58339"/>
                  </a:lnTo>
                  <a:lnTo>
                    <a:pt x="18176" y="57705"/>
                  </a:lnTo>
                  <a:lnTo>
                    <a:pt x="21351" y="56117"/>
                  </a:lnTo>
                  <a:lnTo>
                    <a:pt x="24130" y="53736"/>
                  </a:lnTo>
                  <a:lnTo>
                    <a:pt x="26352" y="50800"/>
                  </a:lnTo>
                  <a:lnTo>
                    <a:pt x="25081" y="49688"/>
                  </a:lnTo>
                  <a:lnTo>
                    <a:pt x="22859" y="51911"/>
                  </a:lnTo>
                  <a:lnTo>
                    <a:pt x="21192" y="52783"/>
                  </a:lnTo>
                  <a:lnTo>
                    <a:pt x="19050" y="53181"/>
                  </a:lnTo>
                  <a:lnTo>
                    <a:pt x="16906" y="52705"/>
                  </a:lnTo>
                  <a:lnTo>
                    <a:pt x="15478" y="51513"/>
                  </a:lnTo>
                  <a:lnTo>
                    <a:pt x="14605" y="49847"/>
                  </a:lnTo>
                  <a:lnTo>
                    <a:pt x="14127" y="47942"/>
                  </a:lnTo>
                  <a:lnTo>
                    <a:pt x="13968" y="44291"/>
                  </a:lnTo>
                  <a:lnTo>
                    <a:pt x="13968" y="15953"/>
                  </a:lnTo>
                  <a:lnTo>
                    <a:pt x="23971" y="15953"/>
                  </a:lnTo>
                  <a:lnTo>
                    <a:pt x="23971" y="12778"/>
                  </a:lnTo>
                  <a:lnTo>
                    <a:pt x="13968" y="12778"/>
                  </a:lnTo>
                  <a:lnTo>
                    <a:pt x="13968" y="126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3668" name="Shape 8408"/>
            <p:cNvSpPr/>
            <p:nvPr/>
          </p:nvSpPr>
          <p:spPr>
            <a:xfrm>
              <a:off x="5419661" y="7422403"/>
              <a:ext cx="26352" cy="58339"/>
            </a:xfrm>
            <a:custGeom>
              <a:avLst/>
              <a:gdLst/>
              <a:ahLst/>
              <a:cxnLst/>
              <a:rect l="0" t="0" r="0" b="0"/>
              <a:pathLst>
                <a:path w="26352" h="58339">
                  <a:moveTo>
                    <a:pt x="13255" y="0"/>
                  </a:moveTo>
                  <a:lnTo>
                    <a:pt x="10873" y="3412"/>
                  </a:lnTo>
                  <a:lnTo>
                    <a:pt x="8890" y="6111"/>
                  </a:lnTo>
                  <a:lnTo>
                    <a:pt x="4365" y="11271"/>
                  </a:lnTo>
                  <a:lnTo>
                    <a:pt x="1348" y="13652"/>
                  </a:lnTo>
                  <a:lnTo>
                    <a:pt x="396" y="14446"/>
                  </a:lnTo>
                  <a:lnTo>
                    <a:pt x="0" y="15239"/>
                  </a:lnTo>
                  <a:lnTo>
                    <a:pt x="396" y="15953"/>
                  </a:lnTo>
                  <a:lnTo>
                    <a:pt x="5635" y="15953"/>
                  </a:lnTo>
                  <a:lnTo>
                    <a:pt x="5635" y="45719"/>
                  </a:lnTo>
                  <a:lnTo>
                    <a:pt x="5874" y="49132"/>
                  </a:lnTo>
                  <a:lnTo>
                    <a:pt x="6350" y="51911"/>
                  </a:lnTo>
                  <a:lnTo>
                    <a:pt x="7222" y="54133"/>
                  </a:lnTo>
                  <a:lnTo>
                    <a:pt x="8333" y="55721"/>
                  </a:lnTo>
                  <a:lnTo>
                    <a:pt x="11191" y="57705"/>
                  </a:lnTo>
                  <a:lnTo>
                    <a:pt x="14763" y="58339"/>
                  </a:lnTo>
                  <a:lnTo>
                    <a:pt x="18176" y="57705"/>
                  </a:lnTo>
                  <a:lnTo>
                    <a:pt x="21351" y="56117"/>
                  </a:lnTo>
                  <a:lnTo>
                    <a:pt x="24130" y="53736"/>
                  </a:lnTo>
                  <a:lnTo>
                    <a:pt x="26352" y="50800"/>
                  </a:lnTo>
                  <a:lnTo>
                    <a:pt x="25082" y="49688"/>
                  </a:lnTo>
                  <a:lnTo>
                    <a:pt x="22860" y="51911"/>
                  </a:lnTo>
                  <a:lnTo>
                    <a:pt x="21192" y="52783"/>
                  </a:lnTo>
                  <a:lnTo>
                    <a:pt x="19050" y="53181"/>
                  </a:lnTo>
                  <a:lnTo>
                    <a:pt x="16906" y="52705"/>
                  </a:lnTo>
                  <a:lnTo>
                    <a:pt x="15477" y="51513"/>
                  </a:lnTo>
                  <a:lnTo>
                    <a:pt x="14605" y="49847"/>
                  </a:lnTo>
                  <a:lnTo>
                    <a:pt x="14128" y="47942"/>
                  </a:lnTo>
                  <a:lnTo>
                    <a:pt x="13970" y="44291"/>
                  </a:lnTo>
                  <a:lnTo>
                    <a:pt x="13970" y="15953"/>
                  </a:lnTo>
                  <a:lnTo>
                    <a:pt x="23971" y="15953"/>
                  </a:lnTo>
                  <a:lnTo>
                    <a:pt x="23971" y="12778"/>
                  </a:lnTo>
                  <a:lnTo>
                    <a:pt x="13970" y="12778"/>
                  </a:lnTo>
                  <a:lnTo>
                    <a:pt x="13970" y="126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3669" name="Shape 8409"/>
            <p:cNvSpPr/>
            <p:nvPr/>
          </p:nvSpPr>
          <p:spPr>
            <a:xfrm>
              <a:off x="5225510" y="7422403"/>
              <a:ext cx="26352" cy="58339"/>
            </a:xfrm>
            <a:custGeom>
              <a:avLst/>
              <a:gdLst/>
              <a:ahLst/>
              <a:cxnLst/>
              <a:rect l="0" t="0" r="0" b="0"/>
              <a:pathLst>
                <a:path w="26352" h="58339">
                  <a:moveTo>
                    <a:pt x="13255" y="0"/>
                  </a:moveTo>
                  <a:lnTo>
                    <a:pt x="10873" y="3412"/>
                  </a:lnTo>
                  <a:lnTo>
                    <a:pt x="8889" y="6111"/>
                  </a:lnTo>
                  <a:lnTo>
                    <a:pt x="4364" y="11271"/>
                  </a:lnTo>
                  <a:lnTo>
                    <a:pt x="1348" y="13652"/>
                  </a:lnTo>
                  <a:lnTo>
                    <a:pt x="396" y="14446"/>
                  </a:lnTo>
                  <a:lnTo>
                    <a:pt x="0" y="15239"/>
                  </a:lnTo>
                  <a:lnTo>
                    <a:pt x="396" y="15953"/>
                  </a:lnTo>
                  <a:lnTo>
                    <a:pt x="5634" y="15953"/>
                  </a:lnTo>
                  <a:lnTo>
                    <a:pt x="5634" y="45719"/>
                  </a:lnTo>
                  <a:lnTo>
                    <a:pt x="5873" y="49132"/>
                  </a:lnTo>
                  <a:lnTo>
                    <a:pt x="6350" y="51911"/>
                  </a:lnTo>
                  <a:lnTo>
                    <a:pt x="7222" y="54133"/>
                  </a:lnTo>
                  <a:lnTo>
                    <a:pt x="8333" y="55721"/>
                  </a:lnTo>
                  <a:lnTo>
                    <a:pt x="11191" y="57705"/>
                  </a:lnTo>
                  <a:lnTo>
                    <a:pt x="14763" y="58339"/>
                  </a:lnTo>
                  <a:lnTo>
                    <a:pt x="18176" y="57705"/>
                  </a:lnTo>
                  <a:lnTo>
                    <a:pt x="21351" y="56117"/>
                  </a:lnTo>
                  <a:lnTo>
                    <a:pt x="24129" y="53736"/>
                  </a:lnTo>
                  <a:lnTo>
                    <a:pt x="26352" y="50800"/>
                  </a:lnTo>
                  <a:lnTo>
                    <a:pt x="25082" y="49688"/>
                  </a:lnTo>
                  <a:lnTo>
                    <a:pt x="22780" y="51911"/>
                  </a:lnTo>
                  <a:lnTo>
                    <a:pt x="21113" y="52783"/>
                  </a:lnTo>
                  <a:lnTo>
                    <a:pt x="18969" y="53181"/>
                  </a:lnTo>
                  <a:lnTo>
                    <a:pt x="16905" y="52705"/>
                  </a:lnTo>
                  <a:lnTo>
                    <a:pt x="15477" y="51513"/>
                  </a:lnTo>
                  <a:lnTo>
                    <a:pt x="14604" y="49847"/>
                  </a:lnTo>
                  <a:lnTo>
                    <a:pt x="14128" y="47942"/>
                  </a:lnTo>
                  <a:lnTo>
                    <a:pt x="13969" y="44291"/>
                  </a:lnTo>
                  <a:lnTo>
                    <a:pt x="13969" y="15953"/>
                  </a:lnTo>
                  <a:lnTo>
                    <a:pt x="23971" y="15953"/>
                  </a:lnTo>
                  <a:lnTo>
                    <a:pt x="23971" y="12778"/>
                  </a:lnTo>
                  <a:lnTo>
                    <a:pt x="13969" y="12778"/>
                  </a:lnTo>
                  <a:lnTo>
                    <a:pt x="13969" y="1269"/>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3670" name="Shape 8410"/>
            <p:cNvSpPr/>
            <p:nvPr/>
          </p:nvSpPr>
          <p:spPr>
            <a:xfrm>
              <a:off x="6318741" y="7434150"/>
              <a:ext cx="43656" cy="46592"/>
            </a:xfrm>
            <a:custGeom>
              <a:avLst/>
              <a:gdLst/>
              <a:ahLst/>
              <a:cxnLst/>
              <a:rect l="0" t="0" r="0" b="0"/>
              <a:pathLst>
                <a:path w="43656" h="46592">
                  <a:moveTo>
                    <a:pt x="21351" y="0"/>
                  </a:moveTo>
                  <a:lnTo>
                    <a:pt x="20557" y="2777"/>
                  </a:lnTo>
                  <a:lnTo>
                    <a:pt x="24844" y="3651"/>
                  </a:lnTo>
                  <a:lnTo>
                    <a:pt x="28336" y="6032"/>
                  </a:lnTo>
                  <a:lnTo>
                    <a:pt x="31115" y="9762"/>
                  </a:lnTo>
                  <a:lnTo>
                    <a:pt x="33098" y="14446"/>
                  </a:lnTo>
                  <a:lnTo>
                    <a:pt x="34369" y="19922"/>
                  </a:lnTo>
                  <a:lnTo>
                    <a:pt x="34766" y="25876"/>
                  </a:lnTo>
                  <a:lnTo>
                    <a:pt x="34211" y="32146"/>
                  </a:lnTo>
                  <a:lnTo>
                    <a:pt x="32782" y="36829"/>
                  </a:lnTo>
                  <a:lnTo>
                    <a:pt x="30797" y="40163"/>
                  </a:lnTo>
                  <a:lnTo>
                    <a:pt x="28336" y="42306"/>
                  </a:lnTo>
                  <a:lnTo>
                    <a:pt x="25638" y="43497"/>
                  </a:lnTo>
                  <a:lnTo>
                    <a:pt x="23098" y="43814"/>
                  </a:lnTo>
                  <a:lnTo>
                    <a:pt x="19050" y="43021"/>
                  </a:lnTo>
                  <a:lnTo>
                    <a:pt x="15795" y="40877"/>
                  </a:lnTo>
                  <a:lnTo>
                    <a:pt x="13334" y="37623"/>
                  </a:lnTo>
                  <a:lnTo>
                    <a:pt x="11510" y="33733"/>
                  </a:lnTo>
                  <a:lnTo>
                    <a:pt x="10238" y="29527"/>
                  </a:lnTo>
                  <a:lnTo>
                    <a:pt x="9445" y="25319"/>
                  </a:lnTo>
                  <a:lnTo>
                    <a:pt x="9049" y="21431"/>
                  </a:lnTo>
                  <a:lnTo>
                    <a:pt x="8890" y="18256"/>
                  </a:lnTo>
                  <a:lnTo>
                    <a:pt x="9128" y="14604"/>
                  </a:lnTo>
                  <a:lnTo>
                    <a:pt x="9842" y="11508"/>
                  </a:lnTo>
                  <a:lnTo>
                    <a:pt x="10873" y="8809"/>
                  </a:lnTo>
                  <a:lnTo>
                    <a:pt x="12382" y="6667"/>
                  </a:lnTo>
                  <a:lnTo>
                    <a:pt x="14128" y="4921"/>
                  </a:lnTo>
                  <a:lnTo>
                    <a:pt x="16113" y="3729"/>
                  </a:lnTo>
                  <a:lnTo>
                    <a:pt x="18256" y="3016"/>
                  </a:lnTo>
                  <a:lnTo>
                    <a:pt x="20557" y="2777"/>
                  </a:lnTo>
                  <a:lnTo>
                    <a:pt x="21351" y="0"/>
                  </a:lnTo>
                  <a:lnTo>
                    <a:pt x="15240" y="872"/>
                  </a:lnTo>
                  <a:lnTo>
                    <a:pt x="9922" y="3333"/>
                  </a:lnTo>
                  <a:lnTo>
                    <a:pt x="5715" y="6984"/>
                  </a:lnTo>
                  <a:lnTo>
                    <a:pt x="2540" y="11667"/>
                  </a:lnTo>
                  <a:lnTo>
                    <a:pt x="634" y="17064"/>
                  </a:lnTo>
                  <a:lnTo>
                    <a:pt x="0" y="23018"/>
                  </a:lnTo>
                  <a:lnTo>
                    <a:pt x="713" y="29368"/>
                  </a:lnTo>
                  <a:lnTo>
                    <a:pt x="2778" y="35003"/>
                  </a:lnTo>
                  <a:lnTo>
                    <a:pt x="6032" y="39766"/>
                  </a:lnTo>
                  <a:lnTo>
                    <a:pt x="10398" y="43417"/>
                  </a:lnTo>
                  <a:lnTo>
                    <a:pt x="15636" y="45719"/>
                  </a:lnTo>
                  <a:lnTo>
                    <a:pt x="21669" y="46592"/>
                  </a:lnTo>
                  <a:lnTo>
                    <a:pt x="28495" y="45481"/>
                  </a:lnTo>
                  <a:lnTo>
                    <a:pt x="34051" y="42623"/>
                  </a:lnTo>
                  <a:lnTo>
                    <a:pt x="38258" y="38417"/>
                  </a:lnTo>
                  <a:lnTo>
                    <a:pt x="41275" y="33496"/>
                  </a:lnTo>
                  <a:lnTo>
                    <a:pt x="43101" y="28098"/>
                  </a:lnTo>
                  <a:lnTo>
                    <a:pt x="43656" y="23018"/>
                  </a:lnTo>
                  <a:lnTo>
                    <a:pt x="43180" y="17858"/>
                  </a:lnTo>
                  <a:lnTo>
                    <a:pt x="41988" y="13334"/>
                  </a:lnTo>
                  <a:lnTo>
                    <a:pt x="40085" y="9366"/>
                  </a:lnTo>
                  <a:lnTo>
                    <a:pt x="37386" y="6111"/>
                  </a:lnTo>
                  <a:lnTo>
                    <a:pt x="34131" y="3492"/>
                  </a:lnTo>
                  <a:lnTo>
                    <a:pt x="30321"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3671" name="Shape 8411"/>
            <p:cNvSpPr/>
            <p:nvPr/>
          </p:nvSpPr>
          <p:spPr>
            <a:xfrm>
              <a:off x="6289690" y="7434150"/>
              <a:ext cx="23494" cy="45561"/>
            </a:xfrm>
            <a:custGeom>
              <a:avLst/>
              <a:gdLst/>
              <a:ahLst/>
              <a:cxnLst/>
              <a:rect l="0" t="0" r="0" b="0"/>
              <a:pathLst>
                <a:path w="23494" h="45561">
                  <a:moveTo>
                    <a:pt x="15795" y="0"/>
                  </a:moveTo>
                  <a:lnTo>
                    <a:pt x="396" y="5476"/>
                  </a:lnTo>
                  <a:lnTo>
                    <a:pt x="396" y="6984"/>
                  </a:lnTo>
                  <a:lnTo>
                    <a:pt x="4364" y="6587"/>
                  </a:lnTo>
                  <a:lnTo>
                    <a:pt x="5636" y="6667"/>
                  </a:lnTo>
                  <a:lnTo>
                    <a:pt x="6667" y="7381"/>
                  </a:lnTo>
                  <a:lnTo>
                    <a:pt x="7539" y="9127"/>
                  </a:lnTo>
                  <a:lnTo>
                    <a:pt x="7858" y="12541"/>
                  </a:lnTo>
                  <a:lnTo>
                    <a:pt x="7858" y="35479"/>
                  </a:lnTo>
                  <a:lnTo>
                    <a:pt x="7699" y="38734"/>
                  </a:lnTo>
                  <a:lnTo>
                    <a:pt x="7143" y="41116"/>
                  </a:lnTo>
                  <a:lnTo>
                    <a:pt x="6191" y="42623"/>
                  </a:lnTo>
                  <a:lnTo>
                    <a:pt x="4762" y="43497"/>
                  </a:lnTo>
                  <a:lnTo>
                    <a:pt x="2777" y="43893"/>
                  </a:lnTo>
                  <a:lnTo>
                    <a:pt x="0" y="44132"/>
                  </a:lnTo>
                  <a:lnTo>
                    <a:pt x="0" y="45561"/>
                  </a:lnTo>
                  <a:lnTo>
                    <a:pt x="23494" y="45561"/>
                  </a:lnTo>
                  <a:lnTo>
                    <a:pt x="23494" y="44132"/>
                  </a:lnTo>
                  <a:lnTo>
                    <a:pt x="19446" y="43497"/>
                  </a:lnTo>
                  <a:lnTo>
                    <a:pt x="17224" y="42068"/>
                  </a:lnTo>
                  <a:lnTo>
                    <a:pt x="16350" y="39528"/>
                  </a:lnTo>
                  <a:lnTo>
                    <a:pt x="16192" y="35479"/>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3672" name="Shape 8412"/>
            <p:cNvSpPr/>
            <p:nvPr/>
          </p:nvSpPr>
          <p:spPr>
            <a:xfrm>
              <a:off x="6220475" y="7434150"/>
              <a:ext cx="40083" cy="46592"/>
            </a:xfrm>
            <a:custGeom>
              <a:avLst/>
              <a:gdLst/>
              <a:ahLst/>
              <a:cxnLst/>
              <a:rect l="0" t="0" r="0" b="0"/>
              <a:pathLst>
                <a:path w="40083" h="46592">
                  <a:moveTo>
                    <a:pt x="18017" y="0"/>
                  </a:moveTo>
                  <a:lnTo>
                    <a:pt x="12858" y="554"/>
                  </a:lnTo>
                  <a:lnTo>
                    <a:pt x="8731" y="1983"/>
                  </a:lnTo>
                  <a:lnTo>
                    <a:pt x="5636" y="4047"/>
                  </a:lnTo>
                  <a:lnTo>
                    <a:pt x="3492" y="6428"/>
                  </a:lnTo>
                  <a:lnTo>
                    <a:pt x="2222" y="8809"/>
                  </a:lnTo>
                  <a:lnTo>
                    <a:pt x="1826" y="11032"/>
                  </a:lnTo>
                  <a:lnTo>
                    <a:pt x="2142" y="12382"/>
                  </a:lnTo>
                  <a:lnTo>
                    <a:pt x="2857" y="13811"/>
                  </a:lnTo>
                  <a:lnTo>
                    <a:pt x="4127" y="14922"/>
                  </a:lnTo>
                  <a:lnTo>
                    <a:pt x="6111" y="15398"/>
                  </a:lnTo>
                  <a:lnTo>
                    <a:pt x="7937" y="15001"/>
                  </a:lnTo>
                  <a:lnTo>
                    <a:pt x="9366" y="13969"/>
                  </a:lnTo>
                  <a:lnTo>
                    <a:pt x="10239" y="12619"/>
                  </a:lnTo>
                  <a:lnTo>
                    <a:pt x="10557" y="11112"/>
                  </a:lnTo>
                  <a:lnTo>
                    <a:pt x="10318" y="9366"/>
                  </a:lnTo>
                  <a:lnTo>
                    <a:pt x="10080" y="7222"/>
                  </a:lnTo>
                  <a:lnTo>
                    <a:pt x="10714" y="5238"/>
                  </a:lnTo>
                  <a:lnTo>
                    <a:pt x="12382" y="3729"/>
                  </a:lnTo>
                  <a:lnTo>
                    <a:pt x="14683" y="2698"/>
                  </a:lnTo>
                  <a:lnTo>
                    <a:pt x="17144" y="2381"/>
                  </a:lnTo>
                  <a:lnTo>
                    <a:pt x="19605" y="2698"/>
                  </a:lnTo>
                  <a:lnTo>
                    <a:pt x="22066" y="3809"/>
                  </a:lnTo>
                  <a:lnTo>
                    <a:pt x="23971" y="6350"/>
                  </a:lnTo>
                  <a:lnTo>
                    <a:pt x="24765" y="10636"/>
                  </a:lnTo>
                  <a:lnTo>
                    <a:pt x="24765" y="16668"/>
                  </a:lnTo>
                  <a:lnTo>
                    <a:pt x="24024" y="16960"/>
                  </a:lnTo>
                  <a:lnTo>
                    <a:pt x="24765" y="19050"/>
                  </a:lnTo>
                  <a:lnTo>
                    <a:pt x="24765" y="33416"/>
                  </a:lnTo>
                  <a:lnTo>
                    <a:pt x="24208" y="36749"/>
                  </a:lnTo>
                  <a:lnTo>
                    <a:pt x="23177" y="37941"/>
                  </a:lnTo>
                  <a:lnTo>
                    <a:pt x="21352" y="39052"/>
                  </a:lnTo>
                  <a:lnTo>
                    <a:pt x="20319" y="39528"/>
                  </a:lnTo>
                  <a:lnTo>
                    <a:pt x="18732" y="40083"/>
                  </a:lnTo>
                  <a:lnTo>
                    <a:pt x="15240" y="40877"/>
                  </a:lnTo>
                  <a:lnTo>
                    <a:pt x="12700" y="40322"/>
                  </a:lnTo>
                  <a:lnTo>
                    <a:pt x="10636" y="38734"/>
                  </a:lnTo>
                  <a:lnTo>
                    <a:pt x="9207" y="36273"/>
                  </a:lnTo>
                  <a:lnTo>
                    <a:pt x="8731" y="33098"/>
                  </a:lnTo>
                  <a:lnTo>
                    <a:pt x="8731" y="32939"/>
                  </a:lnTo>
                  <a:lnTo>
                    <a:pt x="8890" y="31114"/>
                  </a:lnTo>
                  <a:lnTo>
                    <a:pt x="9525" y="28971"/>
                  </a:lnTo>
                  <a:lnTo>
                    <a:pt x="11112" y="26589"/>
                  </a:lnTo>
                  <a:lnTo>
                    <a:pt x="13969" y="24129"/>
                  </a:lnTo>
                  <a:lnTo>
                    <a:pt x="15954" y="22859"/>
                  </a:lnTo>
                  <a:lnTo>
                    <a:pt x="18415" y="21589"/>
                  </a:lnTo>
                  <a:lnTo>
                    <a:pt x="21352" y="20319"/>
                  </a:lnTo>
                  <a:lnTo>
                    <a:pt x="24765" y="19050"/>
                  </a:lnTo>
                  <a:lnTo>
                    <a:pt x="24024" y="16960"/>
                  </a:lnTo>
                  <a:lnTo>
                    <a:pt x="17303" y="19604"/>
                  </a:lnTo>
                  <a:lnTo>
                    <a:pt x="11112" y="22383"/>
                  </a:lnTo>
                  <a:lnTo>
                    <a:pt x="6270" y="25161"/>
                  </a:lnTo>
                  <a:lnTo>
                    <a:pt x="2777" y="28177"/>
                  </a:lnTo>
                  <a:lnTo>
                    <a:pt x="714" y="31828"/>
                  </a:lnTo>
                  <a:lnTo>
                    <a:pt x="0" y="36273"/>
                  </a:lnTo>
                  <a:lnTo>
                    <a:pt x="873" y="40639"/>
                  </a:lnTo>
                  <a:lnTo>
                    <a:pt x="3254" y="43893"/>
                  </a:lnTo>
                  <a:lnTo>
                    <a:pt x="6588" y="45957"/>
                  </a:lnTo>
                  <a:lnTo>
                    <a:pt x="10477" y="46592"/>
                  </a:lnTo>
                  <a:lnTo>
                    <a:pt x="14526" y="45957"/>
                  </a:lnTo>
                  <a:lnTo>
                    <a:pt x="18336" y="44211"/>
                  </a:lnTo>
                  <a:lnTo>
                    <a:pt x="21827" y="41829"/>
                  </a:lnTo>
                  <a:lnTo>
                    <a:pt x="24844" y="39369"/>
                  </a:lnTo>
                  <a:lnTo>
                    <a:pt x="25400" y="42306"/>
                  </a:lnTo>
                  <a:lnTo>
                    <a:pt x="26352" y="44369"/>
                  </a:lnTo>
                  <a:lnTo>
                    <a:pt x="27622" y="45719"/>
                  </a:lnTo>
                  <a:lnTo>
                    <a:pt x="28892" y="46354"/>
                  </a:lnTo>
                  <a:lnTo>
                    <a:pt x="31274" y="46592"/>
                  </a:lnTo>
                  <a:lnTo>
                    <a:pt x="32702" y="46433"/>
                  </a:lnTo>
                  <a:lnTo>
                    <a:pt x="34686" y="45878"/>
                  </a:lnTo>
                  <a:lnTo>
                    <a:pt x="37147" y="44450"/>
                  </a:lnTo>
                  <a:lnTo>
                    <a:pt x="40083" y="41592"/>
                  </a:lnTo>
                  <a:lnTo>
                    <a:pt x="40083" y="39052"/>
                  </a:lnTo>
                  <a:lnTo>
                    <a:pt x="38258" y="40322"/>
                  </a:lnTo>
                  <a:lnTo>
                    <a:pt x="35639" y="40957"/>
                  </a:lnTo>
                  <a:lnTo>
                    <a:pt x="33972" y="40401"/>
                  </a:lnTo>
                  <a:lnTo>
                    <a:pt x="33098" y="39131"/>
                  </a:lnTo>
                  <a:lnTo>
                    <a:pt x="32782" y="35162"/>
                  </a:lnTo>
                  <a:lnTo>
                    <a:pt x="32782" y="15875"/>
                  </a:lnTo>
                  <a:lnTo>
                    <a:pt x="32225" y="9127"/>
                  </a:lnTo>
                  <a:lnTo>
                    <a:pt x="30956" y="5714"/>
                  </a:lnTo>
                  <a:lnTo>
                    <a:pt x="28416" y="2777"/>
                  </a:lnTo>
                  <a:lnTo>
                    <a:pt x="26589" y="1587"/>
                  </a:lnTo>
                  <a:lnTo>
                    <a:pt x="24208" y="793"/>
                  </a:lnTo>
                  <a:lnTo>
                    <a:pt x="21352" y="237"/>
                  </a:lnTo>
                  <a:lnTo>
                    <a:pt x="18017" y="0"/>
                  </a:lnTo>
                  <a:close/>
                </a:path>
              </a:pathLst>
            </a:custGeom>
            <a:solidFill>
              <a:srgbClr val="000000"/>
            </a:solidFill>
          </p:spPr>
          <p:txBody>
            <a:bodyPr vert="horz" lIns="91440" tIns="45720" rIns="91440" bIns="45720" anchor="t"/>
            <a:lstStyle/>
            <a:p>
              <a:endParaRPr lang="en-IN"/>
            </a:p>
          </p:txBody>
        </p:sp>
        <p:sp>
          <p:nvSpPr>
            <p:cNvPr id="3673" name="Shape 8413"/>
            <p:cNvSpPr/>
            <p:nvPr/>
          </p:nvSpPr>
          <p:spPr>
            <a:xfrm>
              <a:off x="6143005" y="7434150"/>
              <a:ext cx="39528" cy="46592"/>
            </a:xfrm>
            <a:custGeom>
              <a:avLst/>
              <a:gdLst/>
              <a:ahLst/>
              <a:cxnLst/>
              <a:rect l="0" t="0" r="0" b="0"/>
              <a:pathLst>
                <a:path w="39528" h="46592">
                  <a:moveTo>
                    <a:pt x="20160" y="0"/>
                  </a:moveTo>
                  <a:lnTo>
                    <a:pt x="18018" y="3571"/>
                  </a:lnTo>
                  <a:lnTo>
                    <a:pt x="21431" y="4127"/>
                  </a:lnTo>
                  <a:lnTo>
                    <a:pt x="23812" y="5556"/>
                  </a:lnTo>
                  <a:lnTo>
                    <a:pt x="25400" y="7539"/>
                  </a:lnTo>
                  <a:lnTo>
                    <a:pt x="26510" y="9921"/>
                  </a:lnTo>
                  <a:lnTo>
                    <a:pt x="27543" y="15001"/>
                  </a:lnTo>
                  <a:lnTo>
                    <a:pt x="7143" y="15001"/>
                  </a:lnTo>
                  <a:lnTo>
                    <a:pt x="7858" y="12064"/>
                  </a:lnTo>
                  <a:lnTo>
                    <a:pt x="8731" y="9525"/>
                  </a:lnTo>
                  <a:lnTo>
                    <a:pt x="9762" y="7539"/>
                  </a:lnTo>
                  <a:lnTo>
                    <a:pt x="11112" y="6032"/>
                  </a:lnTo>
                  <a:lnTo>
                    <a:pt x="14287" y="4127"/>
                  </a:lnTo>
                  <a:lnTo>
                    <a:pt x="18018" y="3571"/>
                  </a:lnTo>
                  <a:lnTo>
                    <a:pt x="20160" y="0"/>
                  </a:lnTo>
                  <a:lnTo>
                    <a:pt x="15953" y="476"/>
                  </a:lnTo>
                  <a:lnTo>
                    <a:pt x="11429" y="2222"/>
                  </a:lnTo>
                  <a:lnTo>
                    <a:pt x="7143" y="5317"/>
                  </a:lnTo>
                  <a:lnTo>
                    <a:pt x="3492" y="9921"/>
                  </a:lnTo>
                  <a:lnTo>
                    <a:pt x="951" y="16192"/>
                  </a:lnTo>
                  <a:lnTo>
                    <a:pt x="0" y="24367"/>
                  </a:lnTo>
                  <a:lnTo>
                    <a:pt x="396" y="29368"/>
                  </a:lnTo>
                  <a:lnTo>
                    <a:pt x="1349" y="33733"/>
                  </a:lnTo>
                  <a:lnTo>
                    <a:pt x="2857" y="37543"/>
                  </a:lnTo>
                  <a:lnTo>
                    <a:pt x="5079" y="40718"/>
                  </a:lnTo>
                  <a:lnTo>
                    <a:pt x="7778" y="43258"/>
                  </a:lnTo>
                  <a:lnTo>
                    <a:pt x="10953" y="45084"/>
                  </a:lnTo>
                  <a:lnTo>
                    <a:pt x="14524" y="46196"/>
                  </a:lnTo>
                  <a:lnTo>
                    <a:pt x="18493" y="46592"/>
                  </a:lnTo>
                  <a:lnTo>
                    <a:pt x="23494" y="45957"/>
                  </a:lnTo>
                  <a:lnTo>
                    <a:pt x="27702" y="44369"/>
                  </a:lnTo>
                  <a:lnTo>
                    <a:pt x="31193" y="42147"/>
                  </a:lnTo>
                  <a:lnTo>
                    <a:pt x="33972" y="39448"/>
                  </a:lnTo>
                  <a:lnTo>
                    <a:pt x="36194" y="36671"/>
                  </a:lnTo>
                  <a:lnTo>
                    <a:pt x="37782" y="33972"/>
                  </a:lnTo>
                  <a:lnTo>
                    <a:pt x="38893" y="31669"/>
                  </a:lnTo>
                  <a:lnTo>
                    <a:pt x="39528" y="30003"/>
                  </a:lnTo>
                  <a:lnTo>
                    <a:pt x="37941" y="29368"/>
                  </a:lnTo>
                  <a:lnTo>
                    <a:pt x="34925" y="33654"/>
                  </a:lnTo>
                  <a:lnTo>
                    <a:pt x="32701" y="35877"/>
                  </a:lnTo>
                  <a:lnTo>
                    <a:pt x="29924" y="37861"/>
                  </a:lnTo>
                  <a:lnTo>
                    <a:pt x="26590" y="39211"/>
                  </a:lnTo>
                  <a:lnTo>
                    <a:pt x="22542" y="39766"/>
                  </a:lnTo>
                  <a:lnTo>
                    <a:pt x="19208" y="39369"/>
                  </a:lnTo>
                  <a:lnTo>
                    <a:pt x="15795" y="38100"/>
                  </a:lnTo>
                  <a:lnTo>
                    <a:pt x="12700" y="35559"/>
                  </a:lnTo>
                  <a:lnTo>
                    <a:pt x="10000" y="31591"/>
                  </a:lnTo>
                  <a:lnTo>
                    <a:pt x="8889" y="28971"/>
                  </a:lnTo>
                  <a:lnTo>
                    <a:pt x="7937" y="25876"/>
                  </a:lnTo>
                  <a:lnTo>
                    <a:pt x="7301" y="22303"/>
                  </a:lnTo>
                  <a:lnTo>
                    <a:pt x="6825" y="18176"/>
                  </a:lnTo>
                  <a:lnTo>
                    <a:pt x="37623" y="18176"/>
                  </a:lnTo>
                  <a:lnTo>
                    <a:pt x="36988" y="13731"/>
                  </a:lnTo>
                  <a:lnTo>
                    <a:pt x="35797" y="9842"/>
                  </a:lnTo>
                  <a:lnTo>
                    <a:pt x="34131" y="6746"/>
                  </a:lnTo>
                  <a:lnTo>
                    <a:pt x="32067" y="4206"/>
                  </a:lnTo>
                  <a:lnTo>
                    <a:pt x="29526" y="2301"/>
                  </a:lnTo>
                  <a:lnTo>
                    <a:pt x="26749" y="1031"/>
                  </a:lnTo>
                  <a:lnTo>
                    <a:pt x="23574" y="237"/>
                  </a:lnTo>
                  <a:lnTo>
                    <a:pt x="20160" y="0"/>
                  </a:lnTo>
                  <a:close/>
                </a:path>
              </a:pathLst>
            </a:custGeom>
            <a:solidFill>
              <a:srgbClr val="000000"/>
            </a:solidFill>
          </p:spPr>
          <p:txBody>
            <a:bodyPr vert="horz" lIns="91440" tIns="45720" rIns="91440" bIns="45720" anchor="t"/>
            <a:lstStyle/>
            <a:p>
              <a:endParaRPr lang="en-IN"/>
            </a:p>
          </p:txBody>
        </p:sp>
        <p:sp>
          <p:nvSpPr>
            <p:cNvPr id="3674" name="Shape 8414"/>
            <p:cNvSpPr/>
            <p:nvPr/>
          </p:nvSpPr>
          <p:spPr>
            <a:xfrm>
              <a:off x="5926232" y="7434150"/>
              <a:ext cx="40163" cy="46592"/>
            </a:xfrm>
            <a:custGeom>
              <a:avLst/>
              <a:gdLst/>
              <a:ahLst/>
              <a:cxnLst/>
              <a:rect l="0" t="0" r="0" b="0"/>
              <a:pathLst>
                <a:path w="40163" h="46592">
                  <a:moveTo>
                    <a:pt x="18017" y="0"/>
                  </a:moveTo>
                  <a:lnTo>
                    <a:pt x="12858" y="554"/>
                  </a:lnTo>
                  <a:lnTo>
                    <a:pt x="8731" y="1983"/>
                  </a:lnTo>
                  <a:lnTo>
                    <a:pt x="5634" y="4047"/>
                  </a:lnTo>
                  <a:lnTo>
                    <a:pt x="3492" y="6428"/>
                  </a:lnTo>
                  <a:lnTo>
                    <a:pt x="2301" y="8809"/>
                  </a:lnTo>
                  <a:lnTo>
                    <a:pt x="1904" y="11032"/>
                  </a:lnTo>
                  <a:lnTo>
                    <a:pt x="2857" y="13811"/>
                  </a:lnTo>
                  <a:lnTo>
                    <a:pt x="4206" y="14922"/>
                  </a:lnTo>
                  <a:lnTo>
                    <a:pt x="6191" y="15398"/>
                  </a:lnTo>
                  <a:lnTo>
                    <a:pt x="7937" y="15001"/>
                  </a:lnTo>
                  <a:lnTo>
                    <a:pt x="9366" y="13969"/>
                  </a:lnTo>
                  <a:lnTo>
                    <a:pt x="10318" y="12619"/>
                  </a:lnTo>
                  <a:lnTo>
                    <a:pt x="10636" y="11112"/>
                  </a:lnTo>
                  <a:lnTo>
                    <a:pt x="10397" y="9366"/>
                  </a:lnTo>
                  <a:lnTo>
                    <a:pt x="10080" y="7222"/>
                  </a:lnTo>
                  <a:lnTo>
                    <a:pt x="10714" y="5238"/>
                  </a:lnTo>
                  <a:lnTo>
                    <a:pt x="12382" y="3729"/>
                  </a:lnTo>
                  <a:lnTo>
                    <a:pt x="14683" y="2698"/>
                  </a:lnTo>
                  <a:lnTo>
                    <a:pt x="17145" y="2381"/>
                  </a:lnTo>
                  <a:lnTo>
                    <a:pt x="19605" y="2698"/>
                  </a:lnTo>
                  <a:lnTo>
                    <a:pt x="22066" y="3809"/>
                  </a:lnTo>
                  <a:lnTo>
                    <a:pt x="24050" y="6350"/>
                  </a:lnTo>
                  <a:lnTo>
                    <a:pt x="24765" y="10636"/>
                  </a:lnTo>
                  <a:lnTo>
                    <a:pt x="24765" y="16668"/>
                  </a:lnTo>
                  <a:lnTo>
                    <a:pt x="24024" y="16960"/>
                  </a:lnTo>
                  <a:lnTo>
                    <a:pt x="24765" y="19050"/>
                  </a:lnTo>
                  <a:lnTo>
                    <a:pt x="24765" y="33416"/>
                  </a:lnTo>
                  <a:lnTo>
                    <a:pt x="24208" y="36749"/>
                  </a:lnTo>
                  <a:lnTo>
                    <a:pt x="23177" y="37941"/>
                  </a:lnTo>
                  <a:lnTo>
                    <a:pt x="21431" y="39052"/>
                  </a:lnTo>
                  <a:lnTo>
                    <a:pt x="18811" y="40083"/>
                  </a:lnTo>
                  <a:lnTo>
                    <a:pt x="15240" y="40877"/>
                  </a:lnTo>
                  <a:lnTo>
                    <a:pt x="12700" y="40322"/>
                  </a:lnTo>
                  <a:lnTo>
                    <a:pt x="10636" y="38734"/>
                  </a:lnTo>
                  <a:lnTo>
                    <a:pt x="9286" y="36273"/>
                  </a:lnTo>
                  <a:lnTo>
                    <a:pt x="8731" y="33098"/>
                  </a:lnTo>
                  <a:lnTo>
                    <a:pt x="8731" y="32939"/>
                  </a:lnTo>
                  <a:lnTo>
                    <a:pt x="8890" y="31114"/>
                  </a:lnTo>
                  <a:lnTo>
                    <a:pt x="9603" y="28971"/>
                  </a:lnTo>
                  <a:lnTo>
                    <a:pt x="11191" y="26589"/>
                  </a:lnTo>
                  <a:lnTo>
                    <a:pt x="13970" y="24129"/>
                  </a:lnTo>
                  <a:lnTo>
                    <a:pt x="15953" y="22859"/>
                  </a:lnTo>
                  <a:lnTo>
                    <a:pt x="18415" y="21589"/>
                  </a:lnTo>
                  <a:lnTo>
                    <a:pt x="24765" y="19050"/>
                  </a:lnTo>
                  <a:lnTo>
                    <a:pt x="24024" y="16960"/>
                  </a:lnTo>
                  <a:lnTo>
                    <a:pt x="17303" y="19604"/>
                  </a:lnTo>
                  <a:lnTo>
                    <a:pt x="11191" y="22383"/>
                  </a:lnTo>
                  <a:lnTo>
                    <a:pt x="6350" y="25161"/>
                  </a:lnTo>
                  <a:lnTo>
                    <a:pt x="2857" y="28177"/>
                  </a:lnTo>
                  <a:lnTo>
                    <a:pt x="713" y="31828"/>
                  </a:lnTo>
                  <a:lnTo>
                    <a:pt x="0" y="36273"/>
                  </a:lnTo>
                  <a:lnTo>
                    <a:pt x="952" y="40639"/>
                  </a:lnTo>
                  <a:lnTo>
                    <a:pt x="3253" y="43893"/>
                  </a:lnTo>
                  <a:lnTo>
                    <a:pt x="6667" y="45957"/>
                  </a:lnTo>
                  <a:lnTo>
                    <a:pt x="10477" y="46592"/>
                  </a:lnTo>
                  <a:lnTo>
                    <a:pt x="14525" y="45957"/>
                  </a:lnTo>
                  <a:lnTo>
                    <a:pt x="18415" y="44211"/>
                  </a:lnTo>
                  <a:lnTo>
                    <a:pt x="24843" y="39369"/>
                  </a:lnTo>
                  <a:lnTo>
                    <a:pt x="25400" y="42306"/>
                  </a:lnTo>
                  <a:lnTo>
                    <a:pt x="26352" y="44369"/>
                  </a:lnTo>
                  <a:lnTo>
                    <a:pt x="27622" y="45719"/>
                  </a:lnTo>
                  <a:lnTo>
                    <a:pt x="28971" y="46354"/>
                  </a:lnTo>
                  <a:lnTo>
                    <a:pt x="31352" y="46592"/>
                  </a:lnTo>
                  <a:lnTo>
                    <a:pt x="32781" y="46433"/>
                  </a:lnTo>
                  <a:lnTo>
                    <a:pt x="34766" y="45878"/>
                  </a:lnTo>
                  <a:lnTo>
                    <a:pt x="37226" y="44450"/>
                  </a:lnTo>
                  <a:lnTo>
                    <a:pt x="40163" y="41592"/>
                  </a:lnTo>
                  <a:lnTo>
                    <a:pt x="40163" y="39052"/>
                  </a:lnTo>
                  <a:lnTo>
                    <a:pt x="38337" y="40322"/>
                  </a:lnTo>
                  <a:lnTo>
                    <a:pt x="35638" y="40957"/>
                  </a:lnTo>
                  <a:lnTo>
                    <a:pt x="33972" y="40401"/>
                  </a:lnTo>
                  <a:lnTo>
                    <a:pt x="33178" y="39131"/>
                  </a:lnTo>
                  <a:lnTo>
                    <a:pt x="32781" y="35162"/>
                  </a:lnTo>
                  <a:lnTo>
                    <a:pt x="32781" y="15875"/>
                  </a:lnTo>
                  <a:lnTo>
                    <a:pt x="32226" y="9127"/>
                  </a:lnTo>
                  <a:lnTo>
                    <a:pt x="30956" y="5714"/>
                  </a:lnTo>
                  <a:lnTo>
                    <a:pt x="28416" y="2777"/>
                  </a:lnTo>
                  <a:lnTo>
                    <a:pt x="26589"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3675" name="Shape 8415"/>
            <p:cNvSpPr/>
            <p:nvPr/>
          </p:nvSpPr>
          <p:spPr>
            <a:xfrm>
              <a:off x="5880512" y="7434150"/>
              <a:ext cx="39528" cy="46592"/>
            </a:xfrm>
            <a:custGeom>
              <a:avLst/>
              <a:gdLst/>
              <a:ahLst/>
              <a:cxnLst/>
              <a:rect l="0" t="0" r="0" b="0"/>
              <a:pathLst>
                <a:path w="39528" h="46592">
                  <a:moveTo>
                    <a:pt x="20161" y="0"/>
                  </a:moveTo>
                  <a:lnTo>
                    <a:pt x="18017" y="3571"/>
                  </a:lnTo>
                  <a:lnTo>
                    <a:pt x="18017" y="3571"/>
                  </a:lnTo>
                  <a:lnTo>
                    <a:pt x="21431" y="4127"/>
                  </a:lnTo>
                  <a:lnTo>
                    <a:pt x="23812" y="5556"/>
                  </a:lnTo>
                  <a:lnTo>
                    <a:pt x="25400" y="7539"/>
                  </a:lnTo>
                  <a:lnTo>
                    <a:pt x="26431" y="9921"/>
                  </a:lnTo>
                  <a:lnTo>
                    <a:pt x="27542" y="15001"/>
                  </a:lnTo>
                  <a:lnTo>
                    <a:pt x="7063" y="15001"/>
                  </a:lnTo>
                  <a:lnTo>
                    <a:pt x="7778" y="12064"/>
                  </a:lnTo>
                  <a:lnTo>
                    <a:pt x="8651" y="9525"/>
                  </a:lnTo>
                  <a:lnTo>
                    <a:pt x="9762" y="7539"/>
                  </a:lnTo>
                  <a:lnTo>
                    <a:pt x="11112" y="6032"/>
                  </a:lnTo>
                  <a:lnTo>
                    <a:pt x="14287" y="4127"/>
                  </a:lnTo>
                  <a:lnTo>
                    <a:pt x="18017" y="3571"/>
                  </a:lnTo>
                  <a:lnTo>
                    <a:pt x="20161" y="0"/>
                  </a:lnTo>
                  <a:lnTo>
                    <a:pt x="15875" y="476"/>
                  </a:lnTo>
                  <a:lnTo>
                    <a:pt x="11429" y="2222"/>
                  </a:lnTo>
                  <a:lnTo>
                    <a:pt x="7143" y="5317"/>
                  </a:lnTo>
                  <a:lnTo>
                    <a:pt x="3492" y="9921"/>
                  </a:lnTo>
                  <a:lnTo>
                    <a:pt x="952" y="16192"/>
                  </a:lnTo>
                  <a:lnTo>
                    <a:pt x="0" y="24367"/>
                  </a:lnTo>
                  <a:lnTo>
                    <a:pt x="317" y="29368"/>
                  </a:lnTo>
                  <a:lnTo>
                    <a:pt x="1270" y="33733"/>
                  </a:lnTo>
                  <a:lnTo>
                    <a:pt x="2857" y="37543"/>
                  </a:lnTo>
                  <a:lnTo>
                    <a:pt x="5079" y="40718"/>
                  </a:lnTo>
                  <a:lnTo>
                    <a:pt x="7778" y="43258"/>
                  </a:lnTo>
                  <a:lnTo>
                    <a:pt x="10953" y="45084"/>
                  </a:lnTo>
                  <a:lnTo>
                    <a:pt x="14525" y="46196"/>
                  </a:lnTo>
                  <a:lnTo>
                    <a:pt x="18493" y="46592"/>
                  </a:lnTo>
                  <a:lnTo>
                    <a:pt x="23415" y="45957"/>
                  </a:lnTo>
                  <a:lnTo>
                    <a:pt x="27622" y="44369"/>
                  </a:lnTo>
                  <a:lnTo>
                    <a:pt x="31115" y="42147"/>
                  </a:lnTo>
                  <a:lnTo>
                    <a:pt x="33972" y="39448"/>
                  </a:lnTo>
                  <a:lnTo>
                    <a:pt x="37782" y="33972"/>
                  </a:lnTo>
                  <a:lnTo>
                    <a:pt x="38893" y="31669"/>
                  </a:lnTo>
                  <a:lnTo>
                    <a:pt x="39528" y="30003"/>
                  </a:lnTo>
                  <a:lnTo>
                    <a:pt x="37941" y="29368"/>
                  </a:lnTo>
                  <a:lnTo>
                    <a:pt x="34925" y="33654"/>
                  </a:lnTo>
                  <a:lnTo>
                    <a:pt x="29923" y="37861"/>
                  </a:lnTo>
                  <a:lnTo>
                    <a:pt x="26590" y="39211"/>
                  </a:lnTo>
                  <a:lnTo>
                    <a:pt x="22542" y="39766"/>
                  </a:lnTo>
                  <a:lnTo>
                    <a:pt x="19208" y="39369"/>
                  </a:lnTo>
                  <a:lnTo>
                    <a:pt x="15795" y="38100"/>
                  </a:lnTo>
                  <a:lnTo>
                    <a:pt x="12700" y="35559"/>
                  </a:lnTo>
                  <a:lnTo>
                    <a:pt x="10001" y="31591"/>
                  </a:lnTo>
                  <a:lnTo>
                    <a:pt x="8890" y="28971"/>
                  </a:lnTo>
                  <a:lnTo>
                    <a:pt x="7937" y="25876"/>
                  </a:lnTo>
                  <a:lnTo>
                    <a:pt x="7302" y="22303"/>
                  </a:lnTo>
                  <a:lnTo>
                    <a:pt x="6826" y="18176"/>
                  </a:lnTo>
                  <a:lnTo>
                    <a:pt x="37623" y="18176"/>
                  </a:lnTo>
                  <a:lnTo>
                    <a:pt x="36908" y="13731"/>
                  </a:lnTo>
                  <a:lnTo>
                    <a:pt x="35797" y="9842"/>
                  </a:lnTo>
                  <a:lnTo>
                    <a:pt x="34131" y="6746"/>
                  </a:lnTo>
                  <a:lnTo>
                    <a:pt x="31987" y="4206"/>
                  </a:lnTo>
                  <a:lnTo>
                    <a:pt x="29527" y="2301"/>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676" name="Shape 8416"/>
            <p:cNvSpPr/>
            <p:nvPr/>
          </p:nvSpPr>
          <p:spPr>
            <a:xfrm>
              <a:off x="5748115" y="7434150"/>
              <a:ext cx="43734" cy="46592"/>
            </a:xfrm>
            <a:custGeom>
              <a:avLst/>
              <a:gdLst/>
              <a:ahLst/>
              <a:cxnLst/>
              <a:rect l="0" t="0" r="0" b="0"/>
              <a:pathLst>
                <a:path w="43734" h="46592">
                  <a:moveTo>
                    <a:pt x="21431" y="0"/>
                  </a:moveTo>
                  <a:lnTo>
                    <a:pt x="20637" y="2777"/>
                  </a:lnTo>
                  <a:lnTo>
                    <a:pt x="24843" y="3651"/>
                  </a:lnTo>
                  <a:lnTo>
                    <a:pt x="28336" y="6032"/>
                  </a:lnTo>
                  <a:lnTo>
                    <a:pt x="31114" y="9762"/>
                  </a:lnTo>
                  <a:lnTo>
                    <a:pt x="33178" y="14446"/>
                  </a:lnTo>
                  <a:lnTo>
                    <a:pt x="34368" y="19922"/>
                  </a:lnTo>
                  <a:lnTo>
                    <a:pt x="34766" y="25876"/>
                  </a:lnTo>
                  <a:lnTo>
                    <a:pt x="34209" y="32146"/>
                  </a:lnTo>
                  <a:lnTo>
                    <a:pt x="32861" y="36829"/>
                  </a:lnTo>
                  <a:lnTo>
                    <a:pt x="30876" y="40163"/>
                  </a:lnTo>
                  <a:lnTo>
                    <a:pt x="28336" y="42306"/>
                  </a:lnTo>
                  <a:lnTo>
                    <a:pt x="25717" y="43497"/>
                  </a:lnTo>
                  <a:lnTo>
                    <a:pt x="23097" y="43814"/>
                  </a:lnTo>
                  <a:lnTo>
                    <a:pt x="19050" y="43021"/>
                  </a:lnTo>
                  <a:lnTo>
                    <a:pt x="15875" y="40877"/>
                  </a:lnTo>
                  <a:lnTo>
                    <a:pt x="13413" y="37623"/>
                  </a:lnTo>
                  <a:lnTo>
                    <a:pt x="11588" y="33733"/>
                  </a:lnTo>
                  <a:lnTo>
                    <a:pt x="9444" y="25319"/>
                  </a:lnTo>
                  <a:lnTo>
                    <a:pt x="9127" y="21431"/>
                  </a:lnTo>
                  <a:lnTo>
                    <a:pt x="8968" y="18256"/>
                  </a:lnTo>
                  <a:lnTo>
                    <a:pt x="9207" y="14604"/>
                  </a:lnTo>
                  <a:lnTo>
                    <a:pt x="9842" y="11508"/>
                  </a:lnTo>
                  <a:lnTo>
                    <a:pt x="10873" y="8809"/>
                  </a:lnTo>
                  <a:lnTo>
                    <a:pt x="12382" y="6667"/>
                  </a:lnTo>
                  <a:lnTo>
                    <a:pt x="14207" y="4921"/>
                  </a:lnTo>
                  <a:lnTo>
                    <a:pt x="16192" y="3729"/>
                  </a:lnTo>
                  <a:lnTo>
                    <a:pt x="18334" y="3016"/>
                  </a:lnTo>
                  <a:lnTo>
                    <a:pt x="20637" y="2777"/>
                  </a:lnTo>
                  <a:lnTo>
                    <a:pt x="21431" y="0"/>
                  </a:lnTo>
                  <a:lnTo>
                    <a:pt x="15239" y="872"/>
                  </a:lnTo>
                  <a:lnTo>
                    <a:pt x="10001" y="3333"/>
                  </a:lnTo>
                  <a:lnTo>
                    <a:pt x="5714" y="6984"/>
                  </a:lnTo>
                  <a:lnTo>
                    <a:pt x="2618" y="11667"/>
                  </a:lnTo>
                  <a:lnTo>
                    <a:pt x="634" y="17064"/>
                  </a:lnTo>
                  <a:lnTo>
                    <a:pt x="0" y="23018"/>
                  </a:lnTo>
                  <a:lnTo>
                    <a:pt x="713" y="29368"/>
                  </a:lnTo>
                  <a:lnTo>
                    <a:pt x="2777" y="35003"/>
                  </a:lnTo>
                  <a:lnTo>
                    <a:pt x="6111" y="39766"/>
                  </a:lnTo>
                  <a:lnTo>
                    <a:pt x="10397" y="43417"/>
                  </a:lnTo>
                  <a:lnTo>
                    <a:pt x="15716" y="45719"/>
                  </a:lnTo>
                  <a:lnTo>
                    <a:pt x="21748" y="46592"/>
                  </a:lnTo>
                  <a:lnTo>
                    <a:pt x="28575" y="45481"/>
                  </a:lnTo>
                  <a:lnTo>
                    <a:pt x="34131" y="42623"/>
                  </a:lnTo>
                  <a:lnTo>
                    <a:pt x="38337" y="38417"/>
                  </a:lnTo>
                  <a:lnTo>
                    <a:pt x="41353" y="33496"/>
                  </a:lnTo>
                  <a:lnTo>
                    <a:pt x="43179" y="28098"/>
                  </a:lnTo>
                  <a:lnTo>
                    <a:pt x="43734" y="23018"/>
                  </a:lnTo>
                  <a:lnTo>
                    <a:pt x="43258" y="17858"/>
                  </a:lnTo>
                  <a:lnTo>
                    <a:pt x="42068" y="13334"/>
                  </a:lnTo>
                  <a:lnTo>
                    <a:pt x="40083" y="9366"/>
                  </a:lnTo>
                  <a:lnTo>
                    <a:pt x="3738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677" name="Shape 8417"/>
            <p:cNvSpPr/>
            <p:nvPr/>
          </p:nvSpPr>
          <p:spPr>
            <a:xfrm>
              <a:off x="5629052" y="7412084"/>
              <a:ext cx="45957" cy="68658"/>
            </a:xfrm>
            <a:custGeom>
              <a:avLst/>
              <a:gdLst/>
              <a:ahLst/>
              <a:cxnLst/>
              <a:rect l="0" t="0" r="0" b="0"/>
              <a:pathLst>
                <a:path w="45957" h="68658">
                  <a:moveTo>
                    <a:pt x="38813" y="0"/>
                  </a:moveTo>
                  <a:lnTo>
                    <a:pt x="24288" y="4364"/>
                  </a:lnTo>
                  <a:lnTo>
                    <a:pt x="24288" y="5952"/>
                  </a:lnTo>
                  <a:lnTo>
                    <a:pt x="26670" y="5873"/>
                  </a:lnTo>
                  <a:lnTo>
                    <a:pt x="29209" y="6191"/>
                  </a:lnTo>
                  <a:lnTo>
                    <a:pt x="30479" y="7222"/>
                  </a:lnTo>
                  <a:lnTo>
                    <a:pt x="31034" y="10873"/>
                  </a:lnTo>
                  <a:lnTo>
                    <a:pt x="31034" y="26352"/>
                  </a:lnTo>
                  <a:lnTo>
                    <a:pt x="28653" y="24447"/>
                  </a:lnTo>
                  <a:lnTo>
                    <a:pt x="26193" y="23097"/>
                  </a:lnTo>
                  <a:lnTo>
                    <a:pt x="23495" y="22303"/>
                  </a:lnTo>
                  <a:lnTo>
                    <a:pt x="22685" y="22238"/>
                  </a:lnTo>
                  <a:lnTo>
                    <a:pt x="20796" y="24843"/>
                  </a:lnTo>
                  <a:lnTo>
                    <a:pt x="24288" y="25478"/>
                  </a:lnTo>
                  <a:lnTo>
                    <a:pt x="27383" y="27305"/>
                  </a:lnTo>
                  <a:lnTo>
                    <a:pt x="29764" y="30399"/>
                  </a:lnTo>
                  <a:lnTo>
                    <a:pt x="31034" y="34766"/>
                  </a:lnTo>
                  <a:lnTo>
                    <a:pt x="31034" y="57546"/>
                  </a:lnTo>
                  <a:lnTo>
                    <a:pt x="29923" y="60007"/>
                  </a:lnTo>
                  <a:lnTo>
                    <a:pt x="27859" y="61832"/>
                  </a:lnTo>
                  <a:lnTo>
                    <a:pt x="25161" y="63102"/>
                  </a:lnTo>
                  <a:lnTo>
                    <a:pt x="22225" y="63500"/>
                  </a:lnTo>
                  <a:lnTo>
                    <a:pt x="18891" y="63023"/>
                  </a:lnTo>
                  <a:lnTo>
                    <a:pt x="15794" y="61514"/>
                  </a:lnTo>
                  <a:lnTo>
                    <a:pt x="12937" y="58896"/>
                  </a:lnTo>
                  <a:lnTo>
                    <a:pt x="10636" y="55006"/>
                  </a:lnTo>
                  <a:lnTo>
                    <a:pt x="9127" y="49767"/>
                  </a:lnTo>
                  <a:lnTo>
                    <a:pt x="8572" y="43180"/>
                  </a:lnTo>
                  <a:lnTo>
                    <a:pt x="9048" y="37147"/>
                  </a:lnTo>
                  <a:lnTo>
                    <a:pt x="10477" y="32463"/>
                  </a:lnTo>
                  <a:lnTo>
                    <a:pt x="12619" y="28971"/>
                  </a:lnTo>
                  <a:lnTo>
                    <a:pt x="15159" y="26669"/>
                  </a:lnTo>
                  <a:lnTo>
                    <a:pt x="17938" y="25319"/>
                  </a:lnTo>
                  <a:lnTo>
                    <a:pt x="20796" y="24843"/>
                  </a:lnTo>
                  <a:lnTo>
                    <a:pt x="22685" y="22238"/>
                  </a:lnTo>
                  <a:lnTo>
                    <a:pt x="20557" y="22066"/>
                  </a:lnTo>
                  <a:lnTo>
                    <a:pt x="15159" y="23018"/>
                  </a:lnTo>
                  <a:lnTo>
                    <a:pt x="10238" y="25478"/>
                  </a:lnTo>
                  <a:lnTo>
                    <a:pt x="6111" y="29368"/>
                  </a:lnTo>
                  <a:lnTo>
                    <a:pt x="2857" y="34368"/>
                  </a:lnTo>
                  <a:lnTo>
                    <a:pt x="793" y="40163"/>
                  </a:lnTo>
                  <a:lnTo>
                    <a:pt x="0" y="46433"/>
                  </a:lnTo>
                  <a:lnTo>
                    <a:pt x="634" y="53260"/>
                  </a:lnTo>
                  <a:lnTo>
                    <a:pt x="2301" y="58419"/>
                  </a:lnTo>
                  <a:lnTo>
                    <a:pt x="4682" y="62388"/>
                  </a:lnTo>
                  <a:lnTo>
                    <a:pt x="7620" y="65166"/>
                  </a:lnTo>
                  <a:lnTo>
                    <a:pt x="10636" y="66992"/>
                  </a:lnTo>
                  <a:lnTo>
                    <a:pt x="13572" y="68023"/>
                  </a:lnTo>
                  <a:lnTo>
                    <a:pt x="16112" y="68580"/>
                  </a:lnTo>
                  <a:lnTo>
                    <a:pt x="18017" y="68658"/>
                  </a:lnTo>
                  <a:lnTo>
                    <a:pt x="22859" y="68023"/>
                  </a:lnTo>
                  <a:lnTo>
                    <a:pt x="26511" y="66516"/>
                  </a:lnTo>
                  <a:lnTo>
                    <a:pt x="29051" y="64452"/>
                  </a:lnTo>
                  <a:lnTo>
                    <a:pt x="30797" y="62308"/>
                  </a:lnTo>
                  <a:lnTo>
                    <a:pt x="31034" y="62308"/>
                  </a:lnTo>
                  <a:lnTo>
                    <a:pt x="31034" y="68341"/>
                  </a:lnTo>
                  <a:lnTo>
                    <a:pt x="31432" y="68658"/>
                  </a:lnTo>
                  <a:lnTo>
                    <a:pt x="38813" y="66039"/>
                  </a:lnTo>
                  <a:lnTo>
                    <a:pt x="45957" y="63500"/>
                  </a:lnTo>
                  <a:lnTo>
                    <a:pt x="45957" y="61912"/>
                  </a:lnTo>
                  <a:lnTo>
                    <a:pt x="43179" y="61912"/>
                  </a:lnTo>
                  <a:lnTo>
                    <a:pt x="41353" y="61594"/>
                  </a:lnTo>
                  <a:lnTo>
                    <a:pt x="40242" y="60801"/>
                  </a:lnTo>
                  <a:lnTo>
                    <a:pt x="39607" y="59768"/>
                  </a:lnTo>
                  <a:lnTo>
                    <a:pt x="39370" y="56356"/>
                  </a:lnTo>
                  <a:lnTo>
                    <a:pt x="39370" y="237"/>
                  </a:lnTo>
                  <a:lnTo>
                    <a:pt x="38813" y="0"/>
                  </a:lnTo>
                  <a:close/>
                </a:path>
              </a:pathLst>
            </a:custGeom>
            <a:solidFill>
              <a:srgbClr val="000000"/>
            </a:solidFill>
          </p:spPr>
          <p:txBody>
            <a:bodyPr vert="horz" lIns="91440" tIns="45720" rIns="91440" bIns="45720" anchor="t"/>
            <a:lstStyle/>
            <a:p>
              <a:endParaRPr lang="en-IN"/>
            </a:p>
          </p:txBody>
        </p:sp>
        <p:sp>
          <p:nvSpPr>
            <p:cNvPr id="3678" name="Shape 8418"/>
            <p:cNvSpPr/>
            <p:nvPr/>
          </p:nvSpPr>
          <p:spPr>
            <a:xfrm>
              <a:off x="5536977" y="7434150"/>
              <a:ext cx="40083" cy="46592"/>
            </a:xfrm>
            <a:custGeom>
              <a:avLst/>
              <a:gdLst/>
              <a:ahLst/>
              <a:cxnLst/>
              <a:rect l="0" t="0" r="0" b="0"/>
              <a:pathLst>
                <a:path w="40083" h="46592">
                  <a:moveTo>
                    <a:pt x="18017" y="0"/>
                  </a:moveTo>
                  <a:lnTo>
                    <a:pt x="12778" y="554"/>
                  </a:lnTo>
                  <a:lnTo>
                    <a:pt x="8651" y="1983"/>
                  </a:lnTo>
                  <a:lnTo>
                    <a:pt x="5634" y="4047"/>
                  </a:lnTo>
                  <a:lnTo>
                    <a:pt x="3492" y="6428"/>
                  </a:lnTo>
                  <a:lnTo>
                    <a:pt x="2222" y="8809"/>
                  </a:lnTo>
                  <a:lnTo>
                    <a:pt x="1825" y="11032"/>
                  </a:lnTo>
                  <a:lnTo>
                    <a:pt x="2063" y="12382"/>
                  </a:lnTo>
                  <a:lnTo>
                    <a:pt x="2857" y="13811"/>
                  </a:lnTo>
                  <a:lnTo>
                    <a:pt x="4127" y="14922"/>
                  </a:lnTo>
                  <a:lnTo>
                    <a:pt x="6111" y="15398"/>
                  </a:lnTo>
                  <a:lnTo>
                    <a:pt x="7937" y="15001"/>
                  </a:lnTo>
                  <a:lnTo>
                    <a:pt x="9286" y="13969"/>
                  </a:lnTo>
                  <a:lnTo>
                    <a:pt x="10238" y="12619"/>
                  </a:lnTo>
                  <a:lnTo>
                    <a:pt x="10556" y="11112"/>
                  </a:lnTo>
                  <a:lnTo>
                    <a:pt x="10318" y="9366"/>
                  </a:lnTo>
                  <a:lnTo>
                    <a:pt x="10080" y="7222"/>
                  </a:lnTo>
                  <a:lnTo>
                    <a:pt x="10714" y="5238"/>
                  </a:lnTo>
                  <a:lnTo>
                    <a:pt x="12382" y="3729"/>
                  </a:lnTo>
                  <a:lnTo>
                    <a:pt x="14604" y="2698"/>
                  </a:lnTo>
                  <a:lnTo>
                    <a:pt x="17064" y="2381"/>
                  </a:lnTo>
                  <a:lnTo>
                    <a:pt x="19605" y="2698"/>
                  </a:lnTo>
                  <a:lnTo>
                    <a:pt x="22066" y="3809"/>
                  </a:lnTo>
                  <a:lnTo>
                    <a:pt x="23971" y="6350"/>
                  </a:lnTo>
                  <a:lnTo>
                    <a:pt x="24764" y="10636"/>
                  </a:lnTo>
                  <a:lnTo>
                    <a:pt x="24764" y="16668"/>
                  </a:lnTo>
                  <a:lnTo>
                    <a:pt x="24023" y="16957"/>
                  </a:lnTo>
                  <a:lnTo>
                    <a:pt x="24764" y="19050"/>
                  </a:lnTo>
                  <a:lnTo>
                    <a:pt x="24764" y="33416"/>
                  </a:lnTo>
                  <a:lnTo>
                    <a:pt x="24208" y="36749"/>
                  </a:lnTo>
                  <a:lnTo>
                    <a:pt x="23177" y="37941"/>
                  </a:lnTo>
                  <a:lnTo>
                    <a:pt x="21351" y="39052"/>
                  </a:lnTo>
                  <a:lnTo>
                    <a:pt x="18732" y="40083"/>
                  </a:lnTo>
                  <a:lnTo>
                    <a:pt x="15239" y="40877"/>
                  </a:lnTo>
                  <a:lnTo>
                    <a:pt x="12700" y="40322"/>
                  </a:lnTo>
                  <a:lnTo>
                    <a:pt x="10636" y="38734"/>
                  </a:lnTo>
                  <a:lnTo>
                    <a:pt x="9207" y="36273"/>
                  </a:lnTo>
                  <a:lnTo>
                    <a:pt x="8651" y="33098"/>
                  </a:lnTo>
                  <a:lnTo>
                    <a:pt x="8651" y="32939"/>
                  </a:lnTo>
                  <a:lnTo>
                    <a:pt x="8889" y="31114"/>
                  </a:lnTo>
                  <a:lnTo>
                    <a:pt x="9525" y="28971"/>
                  </a:lnTo>
                  <a:lnTo>
                    <a:pt x="11112" y="26589"/>
                  </a:lnTo>
                  <a:lnTo>
                    <a:pt x="13970" y="24129"/>
                  </a:lnTo>
                  <a:lnTo>
                    <a:pt x="15953" y="22859"/>
                  </a:lnTo>
                  <a:lnTo>
                    <a:pt x="18414" y="21589"/>
                  </a:lnTo>
                  <a:lnTo>
                    <a:pt x="21351" y="20319"/>
                  </a:lnTo>
                  <a:lnTo>
                    <a:pt x="24764" y="19050"/>
                  </a:lnTo>
                  <a:lnTo>
                    <a:pt x="24023" y="16957"/>
                  </a:lnTo>
                  <a:lnTo>
                    <a:pt x="17223" y="19604"/>
                  </a:lnTo>
                  <a:lnTo>
                    <a:pt x="11112" y="22383"/>
                  </a:lnTo>
                  <a:lnTo>
                    <a:pt x="6269" y="25161"/>
                  </a:lnTo>
                  <a:lnTo>
                    <a:pt x="2777" y="28177"/>
                  </a:lnTo>
                  <a:lnTo>
                    <a:pt x="713" y="31828"/>
                  </a:lnTo>
                  <a:lnTo>
                    <a:pt x="0" y="36273"/>
                  </a:lnTo>
                  <a:lnTo>
                    <a:pt x="872" y="40639"/>
                  </a:lnTo>
                  <a:lnTo>
                    <a:pt x="3253" y="43893"/>
                  </a:lnTo>
                  <a:lnTo>
                    <a:pt x="6587" y="45957"/>
                  </a:lnTo>
                  <a:lnTo>
                    <a:pt x="10477" y="46592"/>
                  </a:lnTo>
                  <a:lnTo>
                    <a:pt x="14525" y="45957"/>
                  </a:lnTo>
                  <a:lnTo>
                    <a:pt x="18334" y="44211"/>
                  </a:lnTo>
                  <a:lnTo>
                    <a:pt x="24843" y="39369"/>
                  </a:lnTo>
                  <a:lnTo>
                    <a:pt x="25400" y="42306"/>
                  </a:lnTo>
                  <a:lnTo>
                    <a:pt x="26352" y="44369"/>
                  </a:lnTo>
                  <a:lnTo>
                    <a:pt x="27542" y="45719"/>
                  </a:lnTo>
                  <a:lnTo>
                    <a:pt x="28892" y="46354"/>
                  </a:lnTo>
                  <a:lnTo>
                    <a:pt x="31273" y="46592"/>
                  </a:lnTo>
                  <a:lnTo>
                    <a:pt x="32702" y="46433"/>
                  </a:lnTo>
                  <a:lnTo>
                    <a:pt x="34686" y="45878"/>
                  </a:lnTo>
                  <a:lnTo>
                    <a:pt x="37147" y="44450"/>
                  </a:lnTo>
                  <a:lnTo>
                    <a:pt x="40083" y="41592"/>
                  </a:lnTo>
                  <a:lnTo>
                    <a:pt x="40083" y="39052"/>
                  </a:lnTo>
                  <a:lnTo>
                    <a:pt x="38258" y="40322"/>
                  </a:lnTo>
                  <a:lnTo>
                    <a:pt x="35638" y="40957"/>
                  </a:lnTo>
                  <a:lnTo>
                    <a:pt x="33972" y="40401"/>
                  </a:lnTo>
                  <a:lnTo>
                    <a:pt x="33098" y="39131"/>
                  </a:lnTo>
                  <a:lnTo>
                    <a:pt x="32781" y="35162"/>
                  </a:lnTo>
                  <a:lnTo>
                    <a:pt x="32781" y="15875"/>
                  </a:lnTo>
                  <a:lnTo>
                    <a:pt x="32226" y="9127"/>
                  </a:lnTo>
                  <a:lnTo>
                    <a:pt x="30956" y="5714"/>
                  </a:lnTo>
                  <a:lnTo>
                    <a:pt x="28416" y="2777"/>
                  </a:lnTo>
                  <a:lnTo>
                    <a:pt x="26589"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3679" name="Shape 8419"/>
            <p:cNvSpPr/>
            <p:nvPr/>
          </p:nvSpPr>
          <p:spPr>
            <a:xfrm>
              <a:off x="5332903" y="7434150"/>
              <a:ext cx="40085" cy="46592"/>
            </a:xfrm>
            <a:custGeom>
              <a:avLst/>
              <a:gdLst/>
              <a:ahLst/>
              <a:cxnLst/>
              <a:rect l="0" t="0" r="0" b="0"/>
              <a:pathLst>
                <a:path w="40085" h="46592">
                  <a:moveTo>
                    <a:pt x="18019" y="0"/>
                  </a:moveTo>
                  <a:lnTo>
                    <a:pt x="12780" y="554"/>
                  </a:lnTo>
                  <a:lnTo>
                    <a:pt x="8652" y="1983"/>
                  </a:lnTo>
                  <a:lnTo>
                    <a:pt x="5636" y="4047"/>
                  </a:lnTo>
                  <a:lnTo>
                    <a:pt x="3492" y="6428"/>
                  </a:lnTo>
                  <a:lnTo>
                    <a:pt x="2222" y="8809"/>
                  </a:lnTo>
                  <a:lnTo>
                    <a:pt x="1826" y="11032"/>
                  </a:lnTo>
                  <a:lnTo>
                    <a:pt x="2144" y="12382"/>
                  </a:lnTo>
                  <a:lnTo>
                    <a:pt x="2857" y="13811"/>
                  </a:lnTo>
                  <a:lnTo>
                    <a:pt x="4127" y="14922"/>
                  </a:lnTo>
                  <a:lnTo>
                    <a:pt x="6112" y="15398"/>
                  </a:lnTo>
                  <a:lnTo>
                    <a:pt x="7937" y="15001"/>
                  </a:lnTo>
                  <a:lnTo>
                    <a:pt x="9366" y="13969"/>
                  </a:lnTo>
                  <a:lnTo>
                    <a:pt x="10240" y="12619"/>
                  </a:lnTo>
                  <a:lnTo>
                    <a:pt x="10557" y="11112"/>
                  </a:lnTo>
                  <a:lnTo>
                    <a:pt x="10318" y="9366"/>
                  </a:lnTo>
                  <a:lnTo>
                    <a:pt x="10081" y="7222"/>
                  </a:lnTo>
                  <a:lnTo>
                    <a:pt x="10716" y="5238"/>
                  </a:lnTo>
                  <a:lnTo>
                    <a:pt x="12382" y="3729"/>
                  </a:lnTo>
                  <a:lnTo>
                    <a:pt x="14685" y="2698"/>
                  </a:lnTo>
                  <a:lnTo>
                    <a:pt x="17145" y="2381"/>
                  </a:lnTo>
                  <a:lnTo>
                    <a:pt x="19606" y="2698"/>
                  </a:lnTo>
                  <a:lnTo>
                    <a:pt x="22066" y="3809"/>
                  </a:lnTo>
                  <a:lnTo>
                    <a:pt x="23971" y="6350"/>
                  </a:lnTo>
                  <a:lnTo>
                    <a:pt x="24765" y="10636"/>
                  </a:lnTo>
                  <a:lnTo>
                    <a:pt x="24765" y="16668"/>
                  </a:lnTo>
                  <a:lnTo>
                    <a:pt x="24024" y="16957"/>
                  </a:lnTo>
                  <a:lnTo>
                    <a:pt x="24765" y="19050"/>
                  </a:lnTo>
                  <a:lnTo>
                    <a:pt x="24765" y="33416"/>
                  </a:lnTo>
                  <a:lnTo>
                    <a:pt x="24210" y="36749"/>
                  </a:lnTo>
                  <a:lnTo>
                    <a:pt x="23177" y="37941"/>
                  </a:lnTo>
                  <a:lnTo>
                    <a:pt x="21352" y="39052"/>
                  </a:lnTo>
                  <a:lnTo>
                    <a:pt x="20320" y="39528"/>
                  </a:lnTo>
                  <a:lnTo>
                    <a:pt x="18732" y="40083"/>
                  </a:lnTo>
                  <a:lnTo>
                    <a:pt x="15240" y="40877"/>
                  </a:lnTo>
                  <a:lnTo>
                    <a:pt x="12700" y="40322"/>
                  </a:lnTo>
                  <a:lnTo>
                    <a:pt x="10636" y="38734"/>
                  </a:lnTo>
                  <a:lnTo>
                    <a:pt x="9207" y="36273"/>
                  </a:lnTo>
                  <a:lnTo>
                    <a:pt x="8652" y="33098"/>
                  </a:lnTo>
                  <a:lnTo>
                    <a:pt x="8652" y="32939"/>
                  </a:lnTo>
                  <a:lnTo>
                    <a:pt x="8890" y="31114"/>
                  </a:lnTo>
                  <a:lnTo>
                    <a:pt x="9525" y="28971"/>
                  </a:lnTo>
                  <a:lnTo>
                    <a:pt x="11112" y="26589"/>
                  </a:lnTo>
                  <a:lnTo>
                    <a:pt x="13970" y="24129"/>
                  </a:lnTo>
                  <a:lnTo>
                    <a:pt x="15955" y="22859"/>
                  </a:lnTo>
                  <a:lnTo>
                    <a:pt x="18415" y="21589"/>
                  </a:lnTo>
                  <a:lnTo>
                    <a:pt x="21352" y="20319"/>
                  </a:lnTo>
                  <a:lnTo>
                    <a:pt x="24765" y="19050"/>
                  </a:lnTo>
                  <a:lnTo>
                    <a:pt x="24024" y="16957"/>
                  </a:lnTo>
                  <a:lnTo>
                    <a:pt x="17225" y="19604"/>
                  </a:lnTo>
                  <a:lnTo>
                    <a:pt x="11112" y="22383"/>
                  </a:lnTo>
                  <a:lnTo>
                    <a:pt x="6271" y="25161"/>
                  </a:lnTo>
                  <a:lnTo>
                    <a:pt x="2778" y="28177"/>
                  </a:lnTo>
                  <a:lnTo>
                    <a:pt x="715" y="31828"/>
                  </a:lnTo>
                  <a:lnTo>
                    <a:pt x="0" y="36273"/>
                  </a:lnTo>
                  <a:lnTo>
                    <a:pt x="873" y="40639"/>
                  </a:lnTo>
                  <a:lnTo>
                    <a:pt x="3255" y="43893"/>
                  </a:lnTo>
                  <a:lnTo>
                    <a:pt x="6588" y="45957"/>
                  </a:lnTo>
                  <a:lnTo>
                    <a:pt x="10477" y="46592"/>
                  </a:lnTo>
                  <a:lnTo>
                    <a:pt x="14526" y="45957"/>
                  </a:lnTo>
                  <a:lnTo>
                    <a:pt x="18336" y="44211"/>
                  </a:lnTo>
                  <a:lnTo>
                    <a:pt x="21828" y="41829"/>
                  </a:lnTo>
                  <a:lnTo>
                    <a:pt x="24844" y="39369"/>
                  </a:lnTo>
                  <a:lnTo>
                    <a:pt x="25400" y="42306"/>
                  </a:lnTo>
                  <a:lnTo>
                    <a:pt x="26352" y="44369"/>
                  </a:lnTo>
                  <a:lnTo>
                    <a:pt x="27544" y="45719"/>
                  </a:lnTo>
                  <a:lnTo>
                    <a:pt x="28892" y="46354"/>
                  </a:lnTo>
                  <a:lnTo>
                    <a:pt x="31274" y="46592"/>
                  </a:lnTo>
                  <a:lnTo>
                    <a:pt x="32702" y="46433"/>
                  </a:lnTo>
                  <a:lnTo>
                    <a:pt x="34687" y="45878"/>
                  </a:lnTo>
                  <a:lnTo>
                    <a:pt x="37147" y="44450"/>
                  </a:lnTo>
                  <a:lnTo>
                    <a:pt x="40085" y="41592"/>
                  </a:lnTo>
                  <a:lnTo>
                    <a:pt x="40085" y="39052"/>
                  </a:lnTo>
                  <a:lnTo>
                    <a:pt x="38258" y="40322"/>
                  </a:lnTo>
                  <a:lnTo>
                    <a:pt x="35640" y="40957"/>
                  </a:lnTo>
                  <a:lnTo>
                    <a:pt x="33972" y="40401"/>
                  </a:lnTo>
                  <a:lnTo>
                    <a:pt x="33100" y="39131"/>
                  </a:lnTo>
                  <a:lnTo>
                    <a:pt x="32782" y="35162"/>
                  </a:lnTo>
                  <a:lnTo>
                    <a:pt x="32782" y="15875"/>
                  </a:lnTo>
                  <a:lnTo>
                    <a:pt x="32226" y="9127"/>
                  </a:lnTo>
                  <a:lnTo>
                    <a:pt x="30956" y="5714"/>
                  </a:lnTo>
                  <a:lnTo>
                    <a:pt x="28416" y="2777"/>
                  </a:lnTo>
                  <a:lnTo>
                    <a:pt x="26591" y="1587"/>
                  </a:lnTo>
                  <a:lnTo>
                    <a:pt x="24210" y="793"/>
                  </a:lnTo>
                  <a:lnTo>
                    <a:pt x="21352" y="237"/>
                  </a:lnTo>
                  <a:lnTo>
                    <a:pt x="18019" y="0"/>
                  </a:lnTo>
                  <a:close/>
                </a:path>
              </a:pathLst>
            </a:custGeom>
            <a:solidFill>
              <a:srgbClr val="000000"/>
            </a:solidFill>
          </p:spPr>
          <p:txBody>
            <a:bodyPr vert="horz" lIns="91440" tIns="45720" rIns="91440" bIns="45720" anchor="t"/>
            <a:lstStyle/>
            <a:p>
              <a:endParaRPr lang="en-IN"/>
            </a:p>
          </p:txBody>
        </p:sp>
        <p:sp>
          <p:nvSpPr>
            <p:cNvPr id="3680" name="Shape 8420"/>
            <p:cNvSpPr/>
            <p:nvPr/>
          </p:nvSpPr>
          <p:spPr>
            <a:xfrm>
              <a:off x="5256625" y="7434150"/>
              <a:ext cx="40083" cy="46592"/>
            </a:xfrm>
            <a:custGeom>
              <a:avLst/>
              <a:gdLst/>
              <a:ahLst/>
              <a:cxnLst/>
              <a:rect l="0" t="0" r="0" b="0"/>
              <a:pathLst>
                <a:path w="40083" h="46592">
                  <a:moveTo>
                    <a:pt x="18017" y="0"/>
                  </a:moveTo>
                  <a:lnTo>
                    <a:pt x="12778" y="554"/>
                  </a:lnTo>
                  <a:lnTo>
                    <a:pt x="8731" y="1983"/>
                  </a:lnTo>
                  <a:lnTo>
                    <a:pt x="5634" y="4047"/>
                  </a:lnTo>
                  <a:lnTo>
                    <a:pt x="3492" y="6428"/>
                  </a:lnTo>
                  <a:lnTo>
                    <a:pt x="2222" y="8809"/>
                  </a:lnTo>
                  <a:lnTo>
                    <a:pt x="1825" y="11032"/>
                  </a:lnTo>
                  <a:lnTo>
                    <a:pt x="2142" y="12382"/>
                  </a:lnTo>
                  <a:lnTo>
                    <a:pt x="2857" y="13811"/>
                  </a:lnTo>
                  <a:lnTo>
                    <a:pt x="4127" y="14922"/>
                  </a:lnTo>
                  <a:lnTo>
                    <a:pt x="6111" y="15398"/>
                  </a:lnTo>
                  <a:lnTo>
                    <a:pt x="7937" y="15001"/>
                  </a:lnTo>
                  <a:lnTo>
                    <a:pt x="9366" y="13969"/>
                  </a:lnTo>
                  <a:lnTo>
                    <a:pt x="10238" y="12619"/>
                  </a:lnTo>
                  <a:lnTo>
                    <a:pt x="10556" y="11112"/>
                  </a:lnTo>
                  <a:lnTo>
                    <a:pt x="10318" y="9366"/>
                  </a:lnTo>
                  <a:lnTo>
                    <a:pt x="10080" y="7222"/>
                  </a:lnTo>
                  <a:lnTo>
                    <a:pt x="10715" y="5238"/>
                  </a:lnTo>
                  <a:lnTo>
                    <a:pt x="12382" y="3729"/>
                  </a:lnTo>
                  <a:lnTo>
                    <a:pt x="14683" y="2698"/>
                  </a:lnTo>
                  <a:lnTo>
                    <a:pt x="17145" y="2381"/>
                  </a:lnTo>
                  <a:lnTo>
                    <a:pt x="19605" y="2698"/>
                  </a:lnTo>
                  <a:lnTo>
                    <a:pt x="22066" y="3809"/>
                  </a:lnTo>
                  <a:lnTo>
                    <a:pt x="23971" y="6350"/>
                  </a:lnTo>
                  <a:lnTo>
                    <a:pt x="24765" y="10636"/>
                  </a:lnTo>
                  <a:lnTo>
                    <a:pt x="24765" y="16668"/>
                  </a:lnTo>
                  <a:lnTo>
                    <a:pt x="24023" y="16957"/>
                  </a:lnTo>
                  <a:lnTo>
                    <a:pt x="24765" y="19050"/>
                  </a:lnTo>
                  <a:lnTo>
                    <a:pt x="24765" y="33416"/>
                  </a:lnTo>
                  <a:lnTo>
                    <a:pt x="24208" y="36749"/>
                  </a:lnTo>
                  <a:lnTo>
                    <a:pt x="23177" y="37941"/>
                  </a:lnTo>
                  <a:lnTo>
                    <a:pt x="21351" y="39052"/>
                  </a:lnTo>
                  <a:lnTo>
                    <a:pt x="20320" y="39528"/>
                  </a:lnTo>
                  <a:lnTo>
                    <a:pt x="18732" y="40083"/>
                  </a:lnTo>
                  <a:lnTo>
                    <a:pt x="15240" y="40877"/>
                  </a:lnTo>
                  <a:lnTo>
                    <a:pt x="12700" y="40322"/>
                  </a:lnTo>
                  <a:lnTo>
                    <a:pt x="10636" y="38734"/>
                  </a:lnTo>
                  <a:lnTo>
                    <a:pt x="9207" y="36273"/>
                  </a:lnTo>
                  <a:lnTo>
                    <a:pt x="8731" y="33098"/>
                  </a:lnTo>
                  <a:lnTo>
                    <a:pt x="8731" y="32939"/>
                  </a:lnTo>
                  <a:lnTo>
                    <a:pt x="8890" y="31114"/>
                  </a:lnTo>
                  <a:lnTo>
                    <a:pt x="9525" y="28971"/>
                  </a:lnTo>
                  <a:lnTo>
                    <a:pt x="11112" y="26589"/>
                  </a:lnTo>
                  <a:lnTo>
                    <a:pt x="13970" y="24129"/>
                  </a:lnTo>
                  <a:lnTo>
                    <a:pt x="15953" y="22859"/>
                  </a:lnTo>
                  <a:lnTo>
                    <a:pt x="18415" y="21589"/>
                  </a:lnTo>
                  <a:lnTo>
                    <a:pt x="21351" y="20319"/>
                  </a:lnTo>
                  <a:lnTo>
                    <a:pt x="24765" y="19050"/>
                  </a:lnTo>
                  <a:lnTo>
                    <a:pt x="24023" y="16957"/>
                  </a:lnTo>
                  <a:lnTo>
                    <a:pt x="17223" y="19604"/>
                  </a:lnTo>
                  <a:lnTo>
                    <a:pt x="11112" y="22383"/>
                  </a:lnTo>
                  <a:lnTo>
                    <a:pt x="6270" y="25161"/>
                  </a:lnTo>
                  <a:lnTo>
                    <a:pt x="2777" y="28177"/>
                  </a:lnTo>
                  <a:lnTo>
                    <a:pt x="713" y="31828"/>
                  </a:lnTo>
                  <a:lnTo>
                    <a:pt x="0" y="36273"/>
                  </a:lnTo>
                  <a:lnTo>
                    <a:pt x="872" y="40639"/>
                  </a:lnTo>
                  <a:lnTo>
                    <a:pt x="3253" y="43893"/>
                  </a:lnTo>
                  <a:lnTo>
                    <a:pt x="6587" y="45957"/>
                  </a:lnTo>
                  <a:lnTo>
                    <a:pt x="10477" y="46592"/>
                  </a:lnTo>
                  <a:lnTo>
                    <a:pt x="14525" y="45957"/>
                  </a:lnTo>
                  <a:lnTo>
                    <a:pt x="18334" y="44211"/>
                  </a:lnTo>
                  <a:lnTo>
                    <a:pt x="21827" y="41829"/>
                  </a:lnTo>
                  <a:lnTo>
                    <a:pt x="24843" y="39369"/>
                  </a:lnTo>
                  <a:lnTo>
                    <a:pt x="25400" y="42306"/>
                  </a:lnTo>
                  <a:lnTo>
                    <a:pt x="26352" y="44369"/>
                  </a:lnTo>
                  <a:lnTo>
                    <a:pt x="27542" y="45719"/>
                  </a:lnTo>
                  <a:lnTo>
                    <a:pt x="28892" y="46354"/>
                  </a:lnTo>
                  <a:lnTo>
                    <a:pt x="31273" y="46592"/>
                  </a:lnTo>
                  <a:lnTo>
                    <a:pt x="32702" y="46433"/>
                  </a:lnTo>
                  <a:lnTo>
                    <a:pt x="34686" y="45878"/>
                  </a:lnTo>
                  <a:lnTo>
                    <a:pt x="37147" y="44450"/>
                  </a:lnTo>
                  <a:lnTo>
                    <a:pt x="40083" y="41592"/>
                  </a:lnTo>
                  <a:lnTo>
                    <a:pt x="40083" y="39052"/>
                  </a:lnTo>
                  <a:lnTo>
                    <a:pt x="38258" y="40322"/>
                  </a:lnTo>
                  <a:lnTo>
                    <a:pt x="35638" y="40957"/>
                  </a:lnTo>
                  <a:lnTo>
                    <a:pt x="33972" y="40401"/>
                  </a:lnTo>
                  <a:lnTo>
                    <a:pt x="33098" y="39131"/>
                  </a:lnTo>
                  <a:lnTo>
                    <a:pt x="32781" y="35162"/>
                  </a:lnTo>
                  <a:lnTo>
                    <a:pt x="32781" y="15875"/>
                  </a:lnTo>
                  <a:lnTo>
                    <a:pt x="32226" y="9127"/>
                  </a:lnTo>
                  <a:lnTo>
                    <a:pt x="30956" y="5714"/>
                  </a:lnTo>
                  <a:lnTo>
                    <a:pt x="28416" y="2777"/>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3681" name="Shape 8421"/>
            <p:cNvSpPr/>
            <p:nvPr/>
          </p:nvSpPr>
          <p:spPr>
            <a:xfrm>
              <a:off x="5185266" y="7434150"/>
              <a:ext cx="40163" cy="46592"/>
            </a:xfrm>
            <a:custGeom>
              <a:avLst/>
              <a:gdLst/>
              <a:ahLst/>
              <a:cxnLst/>
              <a:rect l="0" t="0" r="0" b="0"/>
              <a:pathLst>
                <a:path w="40163" h="46592">
                  <a:moveTo>
                    <a:pt x="18019" y="0"/>
                  </a:moveTo>
                  <a:lnTo>
                    <a:pt x="12858" y="554"/>
                  </a:lnTo>
                  <a:lnTo>
                    <a:pt x="8731" y="1983"/>
                  </a:lnTo>
                  <a:lnTo>
                    <a:pt x="5636" y="4047"/>
                  </a:lnTo>
                  <a:lnTo>
                    <a:pt x="3492" y="6428"/>
                  </a:lnTo>
                  <a:lnTo>
                    <a:pt x="2302" y="8809"/>
                  </a:lnTo>
                  <a:lnTo>
                    <a:pt x="1905" y="11032"/>
                  </a:lnTo>
                  <a:lnTo>
                    <a:pt x="2857" y="13811"/>
                  </a:lnTo>
                  <a:lnTo>
                    <a:pt x="4207" y="14922"/>
                  </a:lnTo>
                  <a:lnTo>
                    <a:pt x="6191" y="15398"/>
                  </a:lnTo>
                  <a:lnTo>
                    <a:pt x="7937" y="15001"/>
                  </a:lnTo>
                  <a:lnTo>
                    <a:pt x="9366" y="13969"/>
                  </a:lnTo>
                  <a:lnTo>
                    <a:pt x="10318" y="12619"/>
                  </a:lnTo>
                  <a:lnTo>
                    <a:pt x="10636" y="11112"/>
                  </a:lnTo>
                  <a:lnTo>
                    <a:pt x="10398" y="9366"/>
                  </a:lnTo>
                  <a:lnTo>
                    <a:pt x="10081" y="7222"/>
                  </a:lnTo>
                  <a:lnTo>
                    <a:pt x="10716" y="5238"/>
                  </a:lnTo>
                  <a:lnTo>
                    <a:pt x="12382" y="3729"/>
                  </a:lnTo>
                  <a:lnTo>
                    <a:pt x="14685" y="2698"/>
                  </a:lnTo>
                  <a:lnTo>
                    <a:pt x="17145" y="2381"/>
                  </a:lnTo>
                  <a:lnTo>
                    <a:pt x="19606" y="2698"/>
                  </a:lnTo>
                  <a:lnTo>
                    <a:pt x="22066" y="3809"/>
                  </a:lnTo>
                  <a:lnTo>
                    <a:pt x="23971" y="6350"/>
                  </a:lnTo>
                  <a:lnTo>
                    <a:pt x="24765" y="10636"/>
                  </a:lnTo>
                  <a:lnTo>
                    <a:pt x="24765" y="16668"/>
                  </a:lnTo>
                  <a:lnTo>
                    <a:pt x="24024" y="16960"/>
                  </a:lnTo>
                  <a:lnTo>
                    <a:pt x="24765" y="19050"/>
                  </a:lnTo>
                  <a:lnTo>
                    <a:pt x="24765" y="33416"/>
                  </a:lnTo>
                  <a:lnTo>
                    <a:pt x="24210" y="36749"/>
                  </a:lnTo>
                  <a:lnTo>
                    <a:pt x="23177" y="37941"/>
                  </a:lnTo>
                  <a:lnTo>
                    <a:pt x="21431" y="39052"/>
                  </a:lnTo>
                  <a:lnTo>
                    <a:pt x="18812" y="40083"/>
                  </a:lnTo>
                  <a:lnTo>
                    <a:pt x="15240" y="40877"/>
                  </a:lnTo>
                  <a:lnTo>
                    <a:pt x="12700" y="40322"/>
                  </a:lnTo>
                  <a:lnTo>
                    <a:pt x="10636" y="38734"/>
                  </a:lnTo>
                  <a:lnTo>
                    <a:pt x="9287" y="36273"/>
                  </a:lnTo>
                  <a:lnTo>
                    <a:pt x="8731" y="33098"/>
                  </a:lnTo>
                  <a:lnTo>
                    <a:pt x="8731" y="32939"/>
                  </a:lnTo>
                  <a:lnTo>
                    <a:pt x="8890" y="31114"/>
                  </a:lnTo>
                  <a:lnTo>
                    <a:pt x="9605" y="28971"/>
                  </a:lnTo>
                  <a:lnTo>
                    <a:pt x="11112" y="26589"/>
                  </a:lnTo>
                  <a:lnTo>
                    <a:pt x="13970" y="24129"/>
                  </a:lnTo>
                  <a:lnTo>
                    <a:pt x="15955" y="22859"/>
                  </a:lnTo>
                  <a:lnTo>
                    <a:pt x="18415" y="21589"/>
                  </a:lnTo>
                  <a:lnTo>
                    <a:pt x="24765" y="19050"/>
                  </a:lnTo>
                  <a:lnTo>
                    <a:pt x="24024" y="16960"/>
                  </a:lnTo>
                  <a:lnTo>
                    <a:pt x="17303" y="19604"/>
                  </a:lnTo>
                  <a:lnTo>
                    <a:pt x="11192" y="22383"/>
                  </a:lnTo>
                  <a:lnTo>
                    <a:pt x="6350" y="25161"/>
                  </a:lnTo>
                  <a:lnTo>
                    <a:pt x="2857" y="28177"/>
                  </a:lnTo>
                  <a:lnTo>
                    <a:pt x="715" y="31828"/>
                  </a:lnTo>
                  <a:lnTo>
                    <a:pt x="0" y="36273"/>
                  </a:lnTo>
                  <a:lnTo>
                    <a:pt x="952" y="40639"/>
                  </a:lnTo>
                  <a:lnTo>
                    <a:pt x="3255" y="43893"/>
                  </a:lnTo>
                  <a:lnTo>
                    <a:pt x="6588" y="45957"/>
                  </a:lnTo>
                  <a:lnTo>
                    <a:pt x="10477" y="46592"/>
                  </a:lnTo>
                  <a:lnTo>
                    <a:pt x="14526" y="45957"/>
                  </a:lnTo>
                  <a:lnTo>
                    <a:pt x="18415" y="44211"/>
                  </a:lnTo>
                  <a:lnTo>
                    <a:pt x="24844" y="39369"/>
                  </a:lnTo>
                  <a:lnTo>
                    <a:pt x="25400" y="42306"/>
                  </a:lnTo>
                  <a:lnTo>
                    <a:pt x="26352" y="44369"/>
                  </a:lnTo>
                  <a:lnTo>
                    <a:pt x="27622" y="45719"/>
                  </a:lnTo>
                  <a:lnTo>
                    <a:pt x="28972" y="46354"/>
                  </a:lnTo>
                  <a:lnTo>
                    <a:pt x="31353" y="46592"/>
                  </a:lnTo>
                  <a:lnTo>
                    <a:pt x="32782" y="46433"/>
                  </a:lnTo>
                  <a:lnTo>
                    <a:pt x="34766" y="45878"/>
                  </a:lnTo>
                  <a:lnTo>
                    <a:pt x="37227" y="44450"/>
                  </a:lnTo>
                  <a:lnTo>
                    <a:pt x="40163" y="41592"/>
                  </a:lnTo>
                  <a:lnTo>
                    <a:pt x="40163" y="39052"/>
                  </a:lnTo>
                  <a:lnTo>
                    <a:pt x="38258" y="40322"/>
                  </a:lnTo>
                  <a:lnTo>
                    <a:pt x="35640" y="40957"/>
                  </a:lnTo>
                  <a:lnTo>
                    <a:pt x="33972" y="40401"/>
                  </a:lnTo>
                  <a:lnTo>
                    <a:pt x="33178" y="39131"/>
                  </a:lnTo>
                  <a:lnTo>
                    <a:pt x="32782" y="35162"/>
                  </a:lnTo>
                  <a:lnTo>
                    <a:pt x="32782" y="15875"/>
                  </a:lnTo>
                  <a:lnTo>
                    <a:pt x="32226" y="9127"/>
                  </a:lnTo>
                  <a:lnTo>
                    <a:pt x="30956" y="5714"/>
                  </a:lnTo>
                  <a:lnTo>
                    <a:pt x="28416" y="2777"/>
                  </a:lnTo>
                  <a:lnTo>
                    <a:pt x="26591" y="1587"/>
                  </a:lnTo>
                  <a:lnTo>
                    <a:pt x="24288" y="793"/>
                  </a:lnTo>
                  <a:lnTo>
                    <a:pt x="21431" y="237"/>
                  </a:lnTo>
                  <a:lnTo>
                    <a:pt x="18019" y="0"/>
                  </a:lnTo>
                  <a:close/>
                </a:path>
              </a:pathLst>
            </a:custGeom>
            <a:solidFill>
              <a:srgbClr val="000000"/>
            </a:solidFill>
          </p:spPr>
          <p:txBody>
            <a:bodyPr vert="horz" lIns="91440" tIns="45720" rIns="91440" bIns="45720" anchor="t"/>
            <a:lstStyle/>
            <a:p>
              <a:endParaRPr lang="en-IN"/>
            </a:p>
          </p:txBody>
        </p:sp>
        <p:sp>
          <p:nvSpPr>
            <p:cNvPr id="3682" name="Shape 8422"/>
            <p:cNvSpPr/>
            <p:nvPr/>
          </p:nvSpPr>
          <p:spPr>
            <a:xfrm>
              <a:off x="4991354" y="7434150"/>
              <a:ext cx="43656" cy="46592"/>
            </a:xfrm>
            <a:custGeom>
              <a:avLst/>
              <a:gdLst/>
              <a:ahLst/>
              <a:cxnLst/>
              <a:rect l="0" t="0" r="0" b="0"/>
              <a:pathLst>
                <a:path w="43656" h="46592">
                  <a:moveTo>
                    <a:pt x="21351" y="0"/>
                  </a:moveTo>
                  <a:lnTo>
                    <a:pt x="20557" y="2777"/>
                  </a:lnTo>
                  <a:lnTo>
                    <a:pt x="24764" y="3651"/>
                  </a:lnTo>
                  <a:lnTo>
                    <a:pt x="28257" y="6032"/>
                  </a:lnTo>
                  <a:lnTo>
                    <a:pt x="31034" y="9762"/>
                  </a:lnTo>
                  <a:lnTo>
                    <a:pt x="33098" y="14446"/>
                  </a:lnTo>
                  <a:lnTo>
                    <a:pt x="34368" y="19922"/>
                  </a:lnTo>
                  <a:lnTo>
                    <a:pt x="34766" y="25876"/>
                  </a:lnTo>
                  <a:lnTo>
                    <a:pt x="34209" y="32146"/>
                  </a:lnTo>
                  <a:lnTo>
                    <a:pt x="32780" y="36829"/>
                  </a:lnTo>
                  <a:lnTo>
                    <a:pt x="30797" y="40163"/>
                  </a:lnTo>
                  <a:lnTo>
                    <a:pt x="28257" y="42306"/>
                  </a:lnTo>
                  <a:lnTo>
                    <a:pt x="25637" y="43497"/>
                  </a:lnTo>
                  <a:lnTo>
                    <a:pt x="23018" y="43814"/>
                  </a:lnTo>
                  <a:lnTo>
                    <a:pt x="19050" y="43021"/>
                  </a:lnTo>
                  <a:lnTo>
                    <a:pt x="15794" y="40877"/>
                  </a:lnTo>
                  <a:lnTo>
                    <a:pt x="13334" y="37623"/>
                  </a:lnTo>
                  <a:lnTo>
                    <a:pt x="11508" y="33733"/>
                  </a:lnTo>
                  <a:lnTo>
                    <a:pt x="10238" y="29527"/>
                  </a:lnTo>
                  <a:lnTo>
                    <a:pt x="9444" y="25319"/>
                  </a:lnTo>
                  <a:lnTo>
                    <a:pt x="9048" y="21431"/>
                  </a:lnTo>
                  <a:lnTo>
                    <a:pt x="8889" y="18256"/>
                  </a:lnTo>
                  <a:lnTo>
                    <a:pt x="9127" y="14604"/>
                  </a:lnTo>
                  <a:lnTo>
                    <a:pt x="9842" y="11508"/>
                  </a:lnTo>
                  <a:lnTo>
                    <a:pt x="10873" y="8809"/>
                  </a:lnTo>
                  <a:lnTo>
                    <a:pt x="12382" y="6667"/>
                  </a:lnTo>
                  <a:lnTo>
                    <a:pt x="14128" y="4921"/>
                  </a:lnTo>
                  <a:lnTo>
                    <a:pt x="16112" y="3729"/>
                  </a:lnTo>
                  <a:lnTo>
                    <a:pt x="18256" y="3016"/>
                  </a:lnTo>
                  <a:lnTo>
                    <a:pt x="20557" y="2777"/>
                  </a:lnTo>
                  <a:lnTo>
                    <a:pt x="21351" y="0"/>
                  </a:lnTo>
                  <a:lnTo>
                    <a:pt x="15159" y="872"/>
                  </a:lnTo>
                  <a:lnTo>
                    <a:pt x="9921" y="3333"/>
                  </a:lnTo>
                  <a:lnTo>
                    <a:pt x="5714" y="6984"/>
                  </a:lnTo>
                  <a:lnTo>
                    <a:pt x="2539" y="11667"/>
                  </a:lnTo>
                  <a:lnTo>
                    <a:pt x="634" y="17064"/>
                  </a:lnTo>
                  <a:lnTo>
                    <a:pt x="0" y="23018"/>
                  </a:lnTo>
                  <a:lnTo>
                    <a:pt x="713" y="29368"/>
                  </a:lnTo>
                  <a:lnTo>
                    <a:pt x="2777" y="35003"/>
                  </a:lnTo>
                  <a:lnTo>
                    <a:pt x="6032" y="39766"/>
                  </a:lnTo>
                  <a:lnTo>
                    <a:pt x="10397" y="43417"/>
                  </a:lnTo>
                  <a:lnTo>
                    <a:pt x="15636" y="45719"/>
                  </a:lnTo>
                  <a:lnTo>
                    <a:pt x="21668" y="46592"/>
                  </a:lnTo>
                  <a:lnTo>
                    <a:pt x="28494" y="45481"/>
                  </a:lnTo>
                  <a:lnTo>
                    <a:pt x="34051" y="42623"/>
                  </a:lnTo>
                  <a:lnTo>
                    <a:pt x="38258" y="38417"/>
                  </a:lnTo>
                  <a:lnTo>
                    <a:pt x="41275" y="33496"/>
                  </a:lnTo>
                  <a:lnTo>
                    <a:pt x="43099" y="28098"/>
                  </a:lnTo>
                  <a:lnTo>
                    <a:pt x="43656" y="23018"/>
                  </a:lnTo>
                  <a:lnTo>
                    <a:pt x="43179" y="17858"/>
                  </a:lnTo>
                  <a:lnTo>
                    <a:pt x="41988" y="13334"/>
                  </a:lnTo>
                  <a:lnTo>
                    <a:pt x="40083" y="9366"/>
                  </a:lnTo>
                  <a:lnTo>
                    <a:pt x="37384" y="6111"/>
                  </a:lnTo>
                  <a:lnTo>
                    <a:pt x="34131" y="3492"/>
                  </a:lnTo>
                  <a:lnTo>
                    <a:pt x="30321"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3683" name="Shape 8423"/>
            <p:cNvSpPr/>
            <p:nvPr/>
          </p:nvSpPr>
          <p:spPr>
            <a:xfrm>
              <a:off x="4962302" y="7434150"/>
              <a:ext cx="23495" cy="45561"/>
            </a:xfrm>
            <a:custGeom>
              <a:avLst/>
              <a:gdLst/>
              <a:ahLst/>
              <a:cxnLst/>
              <a:rect l="0" t="0" r="0" b="0"/>
              <a:pathLst>
                <a:path w="23495" h="45561">
                  <a:moveTo>
                    <a:pt x="15716" y="0"/>
                  </a:moveTo>
                  <a:lnTo>
                    <a:pt x="396" y="5476"/>
                  </a:lnTo>
                  <a:lnTo>
                    <a:pt x="396" y="6984"/>
                  </a:lnTo>
                  <a:lnTo>
                    <a:pt x="4364" y="6587"/>
                  </a:lnTo>
                  <a:lnTo>
                    <a:pt x="5556" y="6667"/>
                  </a:lnTo>
                  <a:lnTo>
                    <a:pt x="6667" y="7381"/>
                  </a:lnTo>
                  <a:lnTo>
                    <a:pt x="7461" y="9127"/>
                  </a:lnTo>
                  <a:lnTo>
                    <a:pt x="7778" y="12541"/>
                  </a:lnTo>
                  <a:lnTo>
                    <a:pt x="7778" y="35479"/>
                  </a:lnTo>
                  <a:lnTo>
                    <a:pt x="7620" y="38734"/>
                  </a:lnTo>
                  <a:lnTo>
                    <a:pt x="7143" y="41116"/>
                  </a:lnTo>
                  <a:lnTo>
                    <a:pt x="6191" y="42623"/>
                  </a:lnTo>
                  <a:lnTo>
                    <a:pt x="4762" y="43497"/>
                  </a:lnTo>
                  <a:lnTo>
                    <a:pt x="2777" y="43893"/>
                  </a:lnTo>
                  <a:lnTo>
                    <a:pt x="0" y="44132"/>
                  </a:lnTo>
                  <a:lnTo>
                    <a:pt x="0" y="45561"/>
                  </a:lnTo>
                  <a:lnTo>
                    <a:pt x="23495" y="45561"/>
                  </a:lnTo>
                  <a:lnTo>
                    <a:pt x="23495" y="44132"/>
                  </a:lnTo>
                  <a:lnTo>
                    <a:pt x="19446" y="43497"/>
                  </a:lnTo>
                  <a:lnTo>
                    <a:pt x="17223" y="42068"/>
                  </a:lnTo>
                  <a:lnTo>
                    <a:pt x="16351" y="39528"/>
                  </a:lnTo>
                  <a:lnTo>
                    <a:pt x="16112" y="35479"/>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684" name="Shape 8424"/>
            <p:cNvSpPr/>
            <p:nvPr/>
          </p:nvSpPr>
          <p:spPr>
            <a:xfrm>
              <a:off x="4896896" y="7434150"/>
              <a:ext cx="23496" cy="45561"/>
            </a:xfrm>
            <a:custGeom>
              <a:avLst/>
              <a:gdLst/>
              <a:ahLst/>
              <a:cxnLst/>
              <a:rect l="0" t="0" r="0" b="0"/>
              <a:pathLst>
                <a:path w="23496" h="45561">
                  <a:moveTo>
                    <a:pt x="15796" y="0"/>
                  </a:moveTo>
                  <a:lnTo>
                    <a:pt x="397" y="5476"/>
                  </a:lnTo>
                  <a:lnTo>
                    <a:pt x="397" y="6984"/>
                  </a:lnTo>
                  <a:lnTo>
                    <a:pt x="4366" y="6587"/>
                  </a:lnTo>
                  <a:lnTo>
                    <a:pt x="5636" y="6667"/>
                  </a:lnTo>
                  <a:lnTo>
                    <a:pt x="6668" y="7381"/>
                  </a:lnTo>
                  <a:lnTo>
                    <a:pt x="7541" y="9127"/>
                  </a:lnTo>
                  <a:lnTo>
                    <a:pt x="7858" y="12541"/>
                  </a:lnTo>
                  <a:lnTo>
                    <a:pt x="7858" y="35479"/>
                  </a:lnTo>
                  <a:lnTo>
                    <a:pt x="7700" y="38734"/>
                  </a:lnTo>
                  <a:lnTo>
                    <a:pt x="7143" y="41116"/>
                  </a:lnTo>
                  <a:lnTo>
                    <a:pt x="6192" y="42623"/>
                  </a:lnTo>
                  <a:lnTo>
                    <a:pt x="4762" y="43497"/>
                  </a:lnTo>
                  <a:lnTo>
                    <a:pt x="2778" y="43893"/>
                  </a:lnTo>
                  <a:lnTo>
                    <a:pt x="0" y="44132"/>
                  </a:lnTo>
                  <a:lnTo>
                    <a:pt x="0" y="45561"/>
                  </a:lnTo>
                  <a:lnTo>
                    <a:pt x="23496" y="45561"/>
                  </a:lnTo>
                  <a:lnTo>
                    <a:pt x="23496" y="44132"/>
                  </a:lnTo>
                  <a:lnTo>
                    <a:pt x="19447" y="43497"/>
                  </a:lnTo>
                  <a:lnTo>
                    <a:pt x="17225" y="42068"/>
                  </a:lnTo>
                  <a:lnTo>
                    <a:pt x="16352" y="39528"/>
                  </a:lnTo>
                  <a:lnTo>
                    <a:pt x="16193" y="35479"/>
                  </a:lnTo>
                  <a:lnTo>
                    <a:pt x="16193" y="317"/>
                  </a:lnTo>
                  <a:lnTo>
                    <a:pt x="15796" y="0"/>
                  </a:lnTo>
                  <a:close/>
                </a:path>
              </a:pathLst>
            </a:custGeom>
            <a:solidFill>
              <a:srgbClr val="000000"/>
            </a:solidFill>
          </p:spPr>
          <p:txBody>
            <a:bodyPr vert="horz" lIns="91440" tIns="45720" rIns="91440" bIns="45720" anchor="t"/>
            <a:lstStyle/>
            <a:p>
              <a:endParaRPr lang="en-IN"/>
            </a:p>
          </p:txBody>
        </p:sp>
        <p:sp>
          <p:nvSpPr>
            <p:cNvPr id="3685" name="Shape 8425"/>
            <p:cNvSpPr/>
            <p:nvPr/>
          </p:nvSpPr>
          <p:spPr>
            <a:xfrm>
              <a:off x="4846653" y="7435181"/>
              <a:ext cx="45402" cy="45958"/>
            </a:xfrm>
            <a:custGeom>
              <a:avLst/>
              <a:gdLst/>
              <a:ahLst/>
              <a:cxnLst/>
              <a:rect l="0" t="0" r="0" b="0"/>
              <a:pathLst>
                <a:path w="45402" h="45958">
                  <a:moveTo>
                    <a:pt x="0" y="0"/>
                  </a:moveTo>
                  <a:lnTo>
                    <a:pt x="0" y="1508"/>
                  </a:lnTo>
                  <a:lnTo>
                    <a:pt x="2937" y="2222"/>
                  </a:lnTo>
                  <a:lnTo>
                    <a:pt x="4286" y="3333"/>
                  </a:lnTo>
                  <a:lnTo>
                    <a:pt x="5477" y="5159"/>
                  </a:lnTo>
                  <a:lnTo>
                    <a:pt x="7064" y="8493"/>
                  </a:lnTo>
                  <a:lnTo>
                    <a:pt x="9048" y="12938"/>
                  </a:lnTo>
                  <a:lnTo>
                    <a:pt x="13652" y="23575"/>
                  </a:lnTo>
                  <a:lnTo>
                    <a:pt x="18018" y="33972"/>
                  </a:lnTo>
                  <a:lnTo>
                    <a:pt x="19684" y="38179"/>
                  </a:lnTo>
                  <a:lnTo>
                    <a:pt x="20954" y="41275"/>
                  </a:lnTo>
                  <a:lnTo>
                    <a:pt x="21907" y="43814"/>
                  </a:lnTo>
                  <a:lnTo>
                    <a:pt x="22542" y="45243"/>
                  </a:lnTo>
                  <a:lnTo>
                    <a:pt x="23653" y="45958"/>
                  </a:lnTo>
                  <a:lnTo>
                    <a:pt x="24209" y="45561"/>
                  </a:lnTo>
                  <a:lnTo>
                    <a:pt x="24764" y="44450"/>
                  </a:lnTo>
                  <a:lnTo>
                    <a:pt x="26273" y="40957"/>
                  </a:lnTo>
                  <a:lnTo>
                    <a:pt x="38973" y="9207"/>
                  </a:lnTo>
                  <a:lnTo>
                    <a:pt x="40561" y="5556"/>
                  </a:lnTo>
                  <a:lnTo>
                    <a:pt x="41831" y="3254"/>
                  </a:lnTo>
                  <a:lnTo>
                    <a:pt x="43338" y="1984"/>
                  </a:lnTo>
                  <a:lnTo>
                    <a:pt x="45402" y="1508"/>
                  </a:lnTo>
                  <a:lnTo>
                    <a:pt x="45402" y="0"/>
                  </a:lnTo>
                  <a:lnTo>
                    <a:pt x="31670" y="0"/>
                  </a:lnTo>
                  <a:lnTo>
                    <a:pt x="31670" y="1508"/>
                  </a:lnTo>
                  <a:lnTo>
                    <a:pt x="34845" y="2302"/>
                  </a:lnTo>
                  <a:lnTo>
                    <a:pt x="35877" y="3254"/>
                  </a:lnTo>
                  <a:lnTo>
                    <a:pt x="36274" y="4762"/>
                  </a:lnTo>
                  <a:lnTo>
                    <a:pt x="35718" y="7461"/>
                  </a:lnTo>
                  <a:lnTo>
                    <a:pt x="34368" y="11588"/>
                  </a:lnTo>
                  <a:lnTo>
                    <a:pt x="30083" y="22383"/>
                  </a:lnTo>
                  <a:lnTo>
                    <a:pt x="27861" y="28098"/>
                  </a:lnTo>
                  <a:lnTo>
                    <a:pt x="25875" y="33258"/>
                  </a:lnTo>
                  <a:lnTo>
                    <a:pt x="15795" y="7937"/>
                  </a:lnTo>
                  <a:lnTo>
                    <a:pt x="15161" y="6350"/>
                  </a:lnTo>
                  <a:lnTo>
                    <a:pt x="14922" y="4444"/>
                  </a:lnTo>
                  <a:lnTo>
                    <a:pt x="15318" y="2937"/>
                  </a:lnTo>
                  <a:lnTo>
                    <a:pt x="16272" y="2143"/>
                  </a:lnTo>
                  <a:lnTo>
                    <a:pt x="19447" y="1508"/>
                  </a:lnTo>
                  <a:lnTo>
                    <a:pt x="19447" y="0"/>
                  </a:lnTo>
                  <a:lnTo>
                    <a:pt x="0" y="0"/>
                  </a:lnTo>
                  <a:close/>
                </a:path>
              </a:pathLst>
            </a:custGeom>
            <a:solidFill>
              <a:srgbClr val="000000"/>
            </a:solidFill>
          </p:spPr>
          <p:txBody>
            <a:bodyPr vert="horz" lIns="91440" tIns="45720" rIns="91440" bIns="45720" anchor="t"/>
            <a:lstStyle/>
            <a:p>
              <a:endParaRPr lang="en-IN"/>
            </a:p>
          </p:txBody>
        </p:sp>
        <p:sp>
          <p:nvSpPr>
            <p:cNvPr id="3686" name="Shape 8426"/>
            <p:cNvSpPr/>
            <p:nvPr/>
          </p:nvSpPr>
          <p:spPr>
            <a:xfrm>
              <a:off x="6098396" y="7434150"/>
              <a:ext cx="38337" cy="46592"/>
            </a:xfrm>
            <a:custGeom>
              <a:avLst/>
              <a:gdLst/>
              <a:ahLst/>
              <a:cxnLst/>
              <a:rect l="0" t="0" r="0" b="0"/>
              <a:pathLst>
                <a:path w="38337" h="46592">
                  <a:moveTo>
                    <a:pt x="22225" y="0"/>
                  </a:moveTo>
                  <a:lnTo>
                    <a:pt x="16827" y="713"/>
                  </a:lnTo>
                  <a:lnTo>
                    <a:pt x="11668" y="2777"/>
                  </a:lnTo>
                  <a:lnTo>
                    <a:pt x="7064" y="6191"/>
                  </a:lnTo>
                  <a:lnTo>
                    <a:pt x="3412" y="10953"/>
                  </a:lnTo>
                  <a:lnTo>
                    <a:pt x="873" y="16986"/>
                  </a:lnTo>
                  <a:lnTo>
                    <a:pt x="0" y="24526"/>
                  </a:lnTo>
                  <a:lnTo>
                    <a:pt x="793" y="31591"/>
                  </a:lnTo>
                  <a:lnTo>
                    <a:pt x="3016" y="37147"/>
                  </a:lnTo>
                  <a:lnTo>
                    <a:pt x="6270" y="41353"/>
                  </a:lnTo>
                  <a:lnTo>
                    <a:pt x="10239" y="44291"/>
                  </a:lnTo>
                  <a:lnTo>
                    <a:pt x="14446" y="46037"/>
                  </a:lnTo>
                  <a:lnTo>
                    <a:pt x="18573" y="46592"/>
                  </a:lnTo>
                  <a:lnTo>
                    <a:pt x="24288" y="45798"/>
                  </a:lnTo>
                  <a:lnTo>
                    <a:pt x="29448" y="43099"/>
                  </a:lnTo>
                  <a:lnTo>
                    <a:pt x="31908" y="40957"/>
                  </a:lnTo>
                  <a:lnTo>
                    <a:pt x="34131" y="38258"/>
                  </a:lnTo>
                  <a:lnTo>
                    <a:pt x="36274" y="34925"/>
                  </a:lnTo>
                  <a:lnTo>
                    <a:pt x="38337" y="31034"/>
                  </a:lnTo>
                  <a:lnTo>
                    <a:pt x="36988" y="30162"/>
                  </a:lnTo>
                  <a:lnTo>
                    <a:pt x="34368" y="33733"/>
                  </a:lnTo>
                  <a:lnTo>
                    <a:pt x="31352" y="36671"/>
                  </a:lnTo>
                  <a:lnTo>
                    <a:pt x="27543" y="38734"/>
                  </a:lnTo>
                  <a:lnTo>
                    <a:pt x="22780" y="39448"/>
                  </a:lnTo>
                  <a:lnTo>
                    <a:pt x="19684" y="39052"/>
                  </a:lnTo>
                  <a:lnTo>
                    <a:pt x="16905" y="38100"/>
                  </a:lnTo>
                  <a:lnTo>
                    <a:pt x="14367" y="36512"/>
                  </a:lnTo>
                  <a:lnTo>
                    <a:pt x="12065" y="34289"/>
                  </a:lnTo>
                  <a:lnTo>
                    <a:pt x="10239" y="31511"/>
                  </a:lnTo>
                  <a:lnTo>
                    <a:pt x="8890" y="28257"/>
                  </a:lnTo>
                  <a:lnTo>
                    <a:pt x="8017" y="24606"/>
                  </a:lnTo>
                  <a:lnTo>
                    <a:pt x="7619" y="20557"/>
                  </a:lnTo>
                  <a:lnTo>
                    <a:pt x="8333" y="14207"/>
                  </a:lnTo>
                  <a:lnTo>
                    <a:pt x="10080" y="9525"/>
                  </a:lnTo>
                  <a:lnTo>
                    <a:pt x="12620" y="6269"/>
                  </a:lnTo>
                  <a:lnTo>
                    <a:pt x="15477" y="4206"/>
                  </a:lnTo>
                  <a:lnTo>
                    <a:pt x="18177" y="3175"/>
                  </a:lnTo>
                  <a:lnTo>
                    <a:pt x="20399" y="2936"/>
                  </a:lnTo>
                  <a:lnTo>
                    <a:pt x="23574" y="3253"/>
                  </a:lnTo>
                  <a:lnTo>
                    <a:pt x="25400" y="4127"/>
                  </a:lnTo>
                  <a:lnTo>
                    <a:pt x="26352" y="5634"/>
                  </a:lnTo>
                  <a:lnTo>
                    <a:pt x="26987" y="7619"/>
                  </a:lnTo>
                  <a:lnTo>
                    <a:pt x="27543" y="9842"/>
                  </a:lnTo>
                  <a:lnTo>
                    <a:pt x="29209" y="12937"/>
                  </a:lnTo>
                  <a:lnTo>
                    <a:pt x="30638" y="13969"/>
                  </a:lnTo>
                  <a:lnTo>
                    <a:pt x="32384" y="14366"/>
                  </a:lnTo>
                  <a:lnTo>
                    <a:pt x="34368" y="13969"/>
                  </a:lnTo>
                  <a:lnTo>
                    <a:pt x="35798" y="13017"/>
                  </a:lnTo>
                  <a:lnTo>
                    <a:pt x="36671" y="11667"/>
                  </a:lnTo>
                  <a:lnTo>
                    <a:pt x="36988" y="10001"/>
                  </a:lnTo>
                  <a:lnTo>
                    <a:pt x="36749" y="8492"/>
                  </a:lnTo>
                  <a:lnTo>
                    <a:pt x="35955" y="6667"/>
                  </a:lnTo>
                  <a:lnTo>
                    <a:pt x="34607" y="4762"/>
                  </a:lnTo>
                  <a:lnTo>
                    <a:pt x="32702" y="3094"/>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3687" name="Shape 8427"/>
            <p:cNvSpPr/>
            <p:nvPr/>
          </p:nvSpPr>
          <p:spPr>
            <a:xfrm>
              <a:off x="5704141" y="7434150"/>
              <a:ext cx="38337" cy="46592"/>
            </a:xfrm>
            <a:custGeom>
              <a:avLst/>
              <a:gdLst/>
              <a:ahLst/>
              <a:cxnLst/>
              <a:rect l="0" t="0" r="0" b="0"/>
              <a:pathLst>
                <a:path w="38337" h="46592">
                  <a:moveTo>
                    <a:pt x="22225" y="0"/>
                  </a:moveTo>
                  <a:lnTo>
                    <a:pt x="16827" y="713"/>
                  </a:lnTo>
                  <a:lnTo>
                    <a:pt x="11667" y="2777"/>
                  </a:lnTo>
                  <a:lnTo>
                    <a:pt x="7063" y="6191"/>
                  </a:lnTo>
                  <a:lnTo>
                    <a:pt x="3412" y="10953"/>
                  </a:lnTo>
                  <a:lnTo>
                    <a:pt x="872" y="16986"/>
                  </a:lnTo>
                  <a:lnTo>
                    <a:pt x="0" y="24526"/>
                  </a:lnTo>
                  <a:lnTo>
                    <a:pt x="793" y="31591"/>
                  </a:lnTo>
                  <a:lnTo>
                    <a:pt x="3016" y="37147"/>
                  </a:lnTo>
                  <a:lnTo>
                    <a:pt x="6269" y="41353"/>
                  </a:lnTo>
                  <a:lnTo>
                    <a:pt x="10238" y="44291"/>
                  </a:lnTo>
                  <a:lnTo>
                    <a:pt x="14446" y="46037"/>
                  </a:lnTo>
                  <a:lnTo>
                    <a:pt x="18573" y="46592"/>
                  </a:lnTo>
                  <a:lnTo>
                    <a:pt x="24288" y="45798"/>
                  </a:lnTo>
                  <a:lnTo>
                    <a:pt x="29447" y="43099"/>
                  </a:lnTo>
                  <a:lnTo>
                    <a:pt x="31908" y="40957"/>
                  </a:lnTo>
                  <a:lnTo>
                    <a:pt x="34131" y="38258"/>
                  </a:lnTo>
                  <a:lnTo>
                    <a:pt x="36273" y="34925"/>
                  </a:lnTo>
                  <a:lnTo>
                    <a:pt x="38337" y="31034"/>
                  </a:lnTo>
                  <a:lnTo>
                    <a:pt x="36988" y="30162"/>
                  </a:lnTo>
                  <a:lnTo>
                    <a:pt x="34368" y="33733"/>
                  </a:lnTo>
                  <a:lnTo>
                    <a:pt x="31352" y="36671"/>
                  </a:lnTo>
                  <a:lnTo>
                    <a:pt x="27542" y="38734"/>
                  </a:lnTo>
                  <a:lnTo>
                    <a:pt x="22780" y="39448"/>
                  </a:lnTo>
                  <a:lnTo>
                    <a:pt x="19684" y="39052"/>
                  </a:lnTo>
                  <a:lnTo>
                    <a:pt x="16905" y="38100"/>
                  </a:lnTo>
                  <a:lnTo>
                    <a:pt x="14366" y="36512"/>
                  </a:lnTo>
                  <a:lnTo>
                    <a:pt x="12064" y="34289"/>
                  </a:lnTo>
                  <a:lnTo>
                    <a:pt x="10238" y="31511"/>
                  </a:lnTo>
                  <a:lnTo>
                    <a:pt x="8889" y="28257"/>
                  </a:lnTo>
                  <a:lnTo>
                    <a:pt x="8016" y="24606"/>
                  </a:lnTo>
                  <a:lnTo>
                    <a:pt x="7619" y="20557"/>
                  </a:lnTo>
                  <a:lnTo>
                    <a:pt x="8254" y="14207"/>
                  </a:lnTo>
                  <a:lnTo>
                    <a:pt x="10080" y="9525"/>
                  </a:lnTo>
                  <a:lnTo>
                    <a:pt x="12619" y="6269"/>
                  </a:lnTo>
                  <a:lnTo>
                    <a:pt x="15477" y="4206"/>
                  </a:lnTo>
                  <a:lnTo>
                    <a:pt x="18176" y="3175"/>
                  </a:lnTo>
                  <a:lnTo>
                    <a:pt x="20398" y="2936"/>
                  </a:lnTo>
                  <a:lnTo>
                    <a:pt x="23573" y="3253"/>
                  </a:lnTo>
                  <a:lnTo>
                    <a:pt x="25400" y="4127"/>
                  </a:lnTo>
                  <a:lnTo>
                    <a:pt x="26352" y="5634"/>
                  </a:lnTo>
                  <a:lnTo>
                    <a:pt x="26987" y="7619"/>
                  </a:lnTo>
                  <a:lnTo>
                    <a:pt x="27542" y="9842"/>
                  </a:lnTo>
                  <a:lnTo>
                    <a:pt x="29209" y="12937"/>
                  </a:lnTo>
                  <a:lnTo>
                    <a:pt x="30638" y="13969"/>
                  </a:lnTo>
                  <a:lnTo>
                    <a:pt x="32384" y="14366"/>
                  </a:lnTo>
                  <a:lnTo>
                    <a:pt x="34368" y="13969"/>
                  </a:lnTo>
                  <a:lnTo>
                    <a:pt x="35797" y="13017"/>
                  </a:lnTo>
                  <a:lnTo>
                    <a:pt x="36671" y="11667"/>
                  </a:lnTo>
                  <a:lnTo>
                    <a:pt x="36988" y="10001"/>
                  </a:lnTo>
                  <a:lnTo>
                    <a:pt x="36749" y="8492"/>
                  </a:lnTo>
                  <a:lnTo>
                    <a:pt x="35955" y="6667"/>
                  </a:lnTo>
                  <a:lnTo>
                    <a:pt x="34607" y="4762"/>
                  </a:lnTo>
                  <a:lnTo>
                    <a:pt x="32702" y="3094"/>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3688" name="Shape 8428"/>
            <p:cNvSpPr/>
            <p:nvPr/>
          </p:nvSpPr>
          <p:spPr>
            <a:xfrm>
              <a:off x="5376242" y="7434150"/>
              <a:ext cx="38338" cy="46592"/>
            </a:xfrm>
            <a:custGeom>
              <a:avLst/>
              <a:gdLst/>
              <a:ahLst/>
              <a:cxnLst/>
              <a:rect l="0" t="0" r="0" b="0"/>
              <a:pathLst>
                <a:path w="38338" h="46592">
                  <a:moveTo>
                    <a:pt x="22225" y="0"/>
                  </a:moveTo>
                  <a:lnTo>
                    <a:pt x="16907" y="713"/>
                  </a:lnTo>
                  <a:lnTo>
                    <a:pt x="11747" y="2777"/>
                  </a:lnTo>
                  <a:lnTo>
                    <a:pt x="7143" y="6191"/>
                  </a:lnTo>
                  <a:lnTo>
                    <a:pt x="3413" y="10953"/>
                  </a:lnTo>
                  <a:lnTo>
                    <a:pt x="873" y="16986"/>
                  </a:lnTo>
                  <a:lnTo>
                    <a:pt x="0" y="24526"/>
                  </a:lnTo>
                  <a:lnTo>
                    <a:pt x="793" y="31591"/>
                  </a:lnTo>
                  <a:lnTo>
                    <a:pt x="3016" y="37147"/>
                  </a:lnTo>
                  <a:lnTo>
                    <a:pt x="6271" y="41353"/>
                  </a:lnTo>
                  <a:lnTo>
                    <a:pt x="10240" y="44291"/>
                  </a:lnTo>
                  <a:lnTo>
                    <a:pt x="14446" y="46037"/>
                  </a:lnTo>
                  <a:lnTo>
                    <a:pt x="18573" y="46592"/>
                  </a:lnTo>
                  <a:lnTo>
                    <a:pt x="24288" y="45798"/>
                  </a:lnTo>
                  <a:lnTo>
                    <a:pt x="29527" y="43099"/>
                  </a:lnTo>
                  <a:lnTo>
                    <a:pt x="31908" y="40957"/>
                  </a:lnTo>
                  <a:lnTo>
                    <a:pt x="34211" y="38258"/>
                  </a:lnTo>
                  <a:lnTo>
                    <a:pt x="36353" y="34925"/>
                  </a:lnTo>
                  <a:lnTo>
                    <a:pt x="38338" y="31034"/>
                  </a:lnTo>
                  <a:lnTo>
                    <a:pt x="36988" y="30162"/>
                  </a:lnTo>
                  <a:lnTo>
                    <a:pt x="34369" y="33733"/>
                  </a:lnTo>
                  <a:lnTo>
                    <a:pt x="31353" y="36671"/>
                  </a:lnTo>
                  <a:lnTo>
                    <a:pt x="27543" y="38734"/>
                  </a:lnTo>
                  <a:lnTo>
                    <a:pt x="22781" y="39448"/>
                  </a:lnTo>
                  <a:lnTo>
                    <a:pt x="19685" y="39052"/>
                  </a:lnTo>
                  <a:lnTo>
                    <a:pt x="16907" y="38100"/>
                  </a:lnTo>
                  <a:lnTo>
                    <a:pt x="14367" y="36512"/>
                  </a:lnTo>
                  <a:lnTo>
                    <a:pt x="12144" y="34289"/>
                  </a:lnTo>
                  <a:lnTo>
                    <a:pt x="10240" y="31511"/>
                  </a:lnTo>
                  <a:lnTo>
                    <a:pt x="8890" y="28257"/>
                  </a:lnTo>
                  <a:lnTo>
                    <a:pt x="8017" y="24606"/>
                  </a:lnTo>
                  <a:lnTo>
                    <a:pt x="7620" y="20557"/>
                  </a:lnTo>
                  <a:lnTo>
                    <a:pt x="8335" y="14207"/>
                  </a:lnTo>
                  <a:lnTo>
                    <a:pt x="10160" y="9525"/>
                  </a:lnTo>
                  <a:lnTo>
                    <a:pt x="12700" y="6269"/>
                  </a:lnTo>
                  <a:lnTo>
                    <a:pt x="15478" y="4206"/>
                  </a:lnTo>
                  <a:lnTo>
                    <a:pt x="18177" y="3175"/>
                  </a:lnTo>
                  <a:lnTo>
                    <a:pt x="20399" y="2936"/>
                  </a:lnTo>
                  <a:lnTo>
                    <a:pt x="23574" y="3253"/>
                  </a:lnTo>
                  <a:lnTo>
                    <a:pt x="25400" y="4127"/>
                  </a:lnTo>
                  <a:lnTo>
                    <a:pt x="26352" y="5634"/>
                  </a:lnTo>
                  <a:lnTo>
                    <a:pt x="26987" y="7619"/>
                  </a:lnTo>
                  <a:lnTo>
                    <a:pt x="27543" y="9842"/>
                  </a:lnTo>
                  <a:lnTo>
                    <a:pt x="29210" y="12937"/>
                  </a:lnTo>
                  <a:lnTo>
                    <a:pt x="30638" y="13969"/>
                  </a:lnTo>
                  <a:lnTo>
                    <a:pt x="32385" y="14366"/>
                  </a:lnTo>
                  <a:lnTo>
                    <a:pt x="34448" y="13969"/>
                  </a:lnTo>
                  <a:lnTo>
                    <a:pt x="35798" y="13017"/>
                  </a:lnTo>
                  <a:lnTo>
                    <a:pt x="36671" y="11667"/>
                  </a:lnTo>
                  <a:lnTo>
                    <a:pt x="36988" y="10001"/>
                  </a:lnTo>
                  <a:lnTo>
                    <a:pt x="36751" y="8492"/>
                  </a:lnTo>
                  <a:lnTo>
                    <a:pt x="35957" y="6667"/>
                  </a:lnTo>
                  <a:lnTo>
                    <a:pt x="34607" y="4762"/>
                  </a:lnTo>
                  <a:lnTo>
                    <a:pt x="32702" y="3094"/>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3689" name="Shape 8429"/>
            <p:cNvSpPr/>
            <p:nvPr/>
          </p:nvSpPr>
          <p:spPr>
            <a:xfrm>
              <a:off x="5139546" y="7434150"/>
              <a:ext cx="38338" cy="46592"/>
            </a:xfrm>
            <a:custGeom>
              <a:avLst/>
              <a:gdLst/>
              <a:ahLst/>
              <a:cxnLst/>
              <a:rect l="0" t="0" r="0" b="0"/>
              <a:pathLst>
                <a:path w="38338" h="46592">
                  <a:moveTo>
                    <a:pt x="22145" y="0"/>
                  </a:moveTo>
                  <a:lnTo>
                    <a:pt x="16827" y="713"/>
                  </a:lnTo>
                  <a:lnTo>
                    <a:pt x="11668" y="2777"/>
                  </a:lnTo>
                  <a:lnTo>
                    <a:pt x="7064" y="6191"/>
                  </a:lnTo>
                  <a:lnTo>
                    <a:pt x="3333" y="10953"/>
                  </a:lnTo>
                  <a:lnTo>
                    <a:pt x="873" y="16986"/>
                  </a:lnTo>
                  <a:lnTo>
                    <a:pt x="0" y="24526"/>
                  </a:lnTo>
                  <a:lnTo>
                    <a:pt x="793" y="31591"/>
                  </a:lnTo>
                  <a:lnTo>
                    <a:pt x="3016" y="37147"/>
                  </a:lnTo>
                  <a:lnTo>
                    <a:pt x="6270" y="41353"/>
                  </a:lnTo>
                  <a:lnTo>
                    <a:pt x="10159" y="44291"/>
                  </a:lnTo>
                  <a:lnTo>
                    <a:pt x="14367" y="46037"/>
                  </a:lnTo>
                  <a:lnTo>
                    <a:pt x="18494" y="46592"/>
                  </a:lnTo>
                  <a:lnTo>
                    <a:pt x="24288" y="45798"/>
                  </a:lnTo>
                  <a:lnTo>
                    <a:pt x="29448" y="43099"/>
                  </a:lnTo>
                  <a:lnTo>
                    <a:pt x="31829" y="40957"/>
                  </a:lnTo>
                  <a:lnTo>
                    <a:pt x="34131" y="38258"/>
                  </a:lnTo>
                  <a:lnTo>
                    <a:pt x="36274" y="34925"/>
                  </a:lnTo>
                  <a:lnTo>
                    <a:pt x="38338" y="31034"/>
                  </a:lnTo>
                  <a:lnTo>
                    <a:pt x="36909" y="30162"/>
                  </a:lnTo>
                  <a:lnTo>
                    <a:pt x="34289" y="33733"/>
                  </a:lnTo>
                  <a:lnTo>
                    <a:pt x="31273" y="36671"/>
                  </a:lnTo>
                  <a:lnTo>
                    <a:pt x="27543" y="38734"/>
                  </a:lnTo>
                  <a:lnTo>
                    <a:pt x="22781" y="39448"/>
                  </a:lnTo>
                  <a:lnTo>
                    <a:pt x="19684" y="39052"/>
                  </a:lnTo>
                  <a:lnTo>
                    <a:pt x="16907" y="38100"/>
                  </a:lnTo>
                  <a:lnTo>
                    <a:pt x="14367" y="36512"/>
                  </a:lnTo>
                  <a:lnTo>
                    <a:pt x="12064" y="34289"/>
                  </a:lnTo>
                  <a:lnTo>
                    <a:pt x="10159" y="31511"/>
                  </a:lnTo>
                  <a:lnTo>
                    <a:pt x="8811" y="28257"/>
                  </a:lnTo>
                  <a:lnTo>
                    <a:pt x="7937" y="24606"/>
                  </a:lnTo>
                  <a:lnTo>
                    <a:pt x="7619" y="20557"/>
                  </a:lnTo>
                  <a:lnTo>
                    <a:pt x="8254" y="14207"/>
                  </a:lnTo>
                  <a:lnTo>
                    <a:pt x="10081" y="9525"/>
                  </a:lnTo>
                  <a:lnTo>
                    <a:pt x="12620" y="6269"/>
                  </a:lnTo>
                  <a:lnTo>
                    <a:pt x="15398" y="4206"/>
                  </a:lnTo>
                  <a:lnTo>
                    <a:pt x="18177" y="3175"/>
                  </a:lnTo>
                  <a:lnTo>
                    <a:pt x="20399" y="2936"/>
                  </a:lnTo>
                  <a:lnTo>
                    <a:pt x="23494" y="3253"/>
                  </a:lnTo>
                  <a:lnTo>
                    <a:pt x="25320" y="4127"/>
                  </a:lnTo>
                  <a:lnTo>
                    <a:pt x="26352" y="5634"/>
                  </a:lnTo>
                  <a:lnTo>
                    <a:pt x="26908" y="7619"/>
                  </a:lnTo>
                  <a:lnTo>
                    <a:pt x="27543" y="9842"/>
                  </a:lnTo>
                  <a:lnTo>
                    <a:pt x="29209" y="12937"/>
                  </a:lnTo>
                  <a:lnTo>
                    <a:pt x="30559" y="13969"/>
                  </a:lnTo>
                  <a:lnTo>
                    <a:pt x="32384" y="14366"/>
                  </a:lnTo>
                  <a:lnTo>
                    <a:pt x="34369" y="13969"/>
                  </a:lnTo>
                  <a:lnTo>
                    <a:pt x="35798" y="13017"/>
                  </a:lnTo>
                  <a:lnTo>
                    <a:pt x="36592" y="11667"/>
                  </a:lnTo>
                  <a:lnTo>
                    <a:pt x="36909" y="10001"/>
                  </a:lnTo>
                  <a:lnTo>
                    <a:pt x="36671" y="8492"/>
                  </a:lnTo>
                  <a:lnTo>
                    <a:pt x="35877" y="6667"/>
                  </a:lnTo>
                  <a:lnTo>
                    <a:pt x="34528" y="4762"/>
                  </a:lnTo>
                  <a:lnTo>
                    <a:pt x="32623" y="3094"/>
                  </a:lnTo>
                  <a:lnTo>
                    <a:pt x="30479" y="1983"/>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3690" name="Shape 8430"/>
            <p:cNvSpPr/>
            <p:nvPr/>
          </p:nvSpPr>
          <p:spPr>
            <a:xfrm>
              <a:off x="6367001" y="7434150"/>
              <a:ext cx="46435" cy="45561"/>
            </a:xfrm>
            <a:custGeom>
              <a:avLst/>
              <a:gdLst/>
              <a:ahLst/>
              <a:cxnLst/>
              <a:rect l="0" t="0" r="0" b="0"/>
              <a:pathLst>
                <a:path w="46435" h="45561">
                  <a:moveTo>
                    <a:pt x="13652" y="0"/>
                  </a:moveTo>
                  <a:lnTo>
                    <a:pt x="0" y="4444"/>
                  </a:lnTo>
                  <a:lnTo>
                    <a:pt x="0" y="6191"/>
                  </a:lnTo>
                  <a:lnTo>
                    <a:pt x="1032" y="5873"/>
                  </a:lnTo>
                  <a:lnTo>
                    <a:pt x="2857" y="5793"/>
                  </a:lnTo>
                  <a:lnTo>
                    <a:pt x="4047" y="5873"/>
                  </a:lnTo>
                  <a:lnTo>
                    <a:pt x="5160" y="6587"/>
                  </a:lnTo>
                  <a:lnTo>
                    <a:pt x="5953" y="8492"/>
                  </a:lnTo>
                  <a:lnTo>
                    <a:pt x="6270" y="12143"/>
                  </a:lnTo>
                  <a:lnTo>
                    <a:pt x="6270" y="36671"/>
                  </a:lnTo>
                  <a:lnTo>
                    <a:pt x="6032" y="40242"/>
                  </a:lnTo>
                  <a:lnTo>
                    <a:pt x="5001" y="42464"/>
                  </a:lnTo>
                  <a:lnTo>
                    <a:pt x="3095" y="43656"/>
                  </a:lnTo>
                  <a:lnTo>
                    <a:pt x="158" y="44132"/>
                  </a:lnTo>
                  <a:lnTo>
                    <a:pt x="158" y="45561"/>
                  </a:lnTo>
                  <a:lnTo>
                    <a:pt x="21194" y="45561"/>
                  </a:lnTo>
                  <a:lnTo>
                    <a:pt x="21194" y="44132"/>
                  </a:lnTo>
                  <a:lnTo>
                    <a:pt x="18019" y="43656"/>
                  </a:lnTo>
                  <a:lnTo>
                    <a:pt x="15954" y="42703"/>
                  </a:lnTo>
                  <a:lnTo>
                    <a:pt x="14923" y="41116"/>
                  </a:lnTo>
                  <a:lnTo>
                    <a:pt x="14605" y="38972"/>
                  </a:lnTo>
                  <a:lnTo>
                    <a:pt x="14605" y="11112"/>
                  </a:lnTo>
                  <a:lnTo>
                    <a:pt x="17304" y="8731"/>
                  </a:lnTo>
                  <a:lnTo>
                    <a:pt x="19843" y="6984"/>
                  </a:lnTo>
                  <a:lnTo>
                    <a:pt x="22225" y="5873"/>
                  </a:lnTo>
                  <a:lnTo>
                    <a:pt x="24448" y="5476"/>
                  </a:lnTo>
                  <a:lnTo>
                    <a:pt x="28099" y="6111"/>
                  </a:lnTo>
                  <a:lnTo>
                    <a:pt x="30480" y="8016"/>
                  </a:lnTo>
                  <a:lnTo>
                    <a:pt x="31750" y="11032"/>
                  </a:lnTo>
                  <a:lnTo>
                    <a:pt x="32067" y="15081"/>
                  </a:lnTo>
                  <a:lnTo>
                    <a:pt x="32067" y="35797"/>
                  </a:lnTo>
                  <a:lnTo>
                    <a:pt x="31908" y="38972"/>
                  </a:lnTo>
                  <a:lnTo>
                    <a:pt x="31274" y="41194"/>
                  </a:lnTo>
                  <a:lnTo>
                    <a:pt x="30321" y="42623"/>
                  </a:lnTo>
                  <a:lnTo>
                    <a:pt x="29051" y="43497"/>
                  </a:lnTo>
                  <a:lnTo>
                    <a:pt x="25797" y="44132"/>
                  </a:lnTo>
                  <a:lnTo>
                    <a:pt x="25797" y="45561"/>
                  </a:lnTo>
                  <a:lnTo>
                    <a:pt x="46435" y="45561"/>
                  </a:lnTo>
                  <a:lnTo>
                    <a:pt x="46435" y="44132"/>
                  </a:lnTo>
                  <a:lnTo>
                    <a:pt x="43419" y="43576"/>
                  </a:lnTo>
                  <a:lnTo>
                    <a:pt x="41592" y="42464"/>
                  </a:lnTo>
                  <a:lnTo>
                    <a:pt x="40640" y="40481"/>
                  </a:lnTo>
                  <a:lnTo>
                    <a:pt x="40401" y="37543"/>
                  </a:lnTo>
                  <a:lnTo>
                    <a:pt x="40401" y="14922"/>
                  </a:lnTo>
                  <a:lnTo>
                    <a:pt x="39846" y="9525"/>
                  </a:lnTo>
                  <a:lnTo>
                    <a:pt x="38417" y="5634"/>
                  </a:lnTo>
                  <a:lnTo>
                    <a:pt x="36354" y="2936"/>
                  </a:lnTo>
                  <a:lnTo>
                    <a:pt x="33814" y="1189"/>
                  </a:lnTo>
                  <a:lnTo>
                    <a:pt x="31274" y="237"/>
                  </a:lnTo>
                  <a:lnTo>
                    <a:pt x="28813" y="0"/>
                  </a:lnTo>
                  <a:lnTo>
                    <a:pt x="24765" y="634"/>
                  </a:lnTo>
                  <a:lnTo>
                    <a:pt x="21194" y="2381"/>
                  </a:lnTo>
                  <a:lnTo>
                    <a:pt x="17780" y="4841"/>
                  </a:lnTo>
                  <a:lnTo>
                    <a:pt x="14287" y="8016"/>
                  </a:lnTo>
                  <a:lnTo>
                    <a:pt x="14287" y="237"/>
                  </a:lnTo>
                  <a:lnTo>
                    <a:pt x="13652" y="0"/>
                  </a:lnTo>
                  <a:close/>
                </a:path>
              </a:pathLst>
            </a:custGeom>
            <a:solidFill>
              <a:srgbClr val="000000"/>
            </a:solidFill>
          </p:spPr>
          <p:txBody>
            <a:bodyPr vert="horz" lIns="91440" tIns="45720" rIns="91440" bIns="45720" anchor="t"/>
            <a:lstStyle/>
            <a:p>
              <a:endParaRPr lang="en-IN"/>
            </a:p>
          </p:txBody>
        </p:sp>
        <p:sp>
          <p:nvSpPr>
            <p:cNvPr id="3691" name="Shape 8431"/>
            <p:cNvSpPr/>
            <p:nvPr/>
          </p:nvSpPr>
          <p:spPr>
            <a:xfrm>
              <a:off x="5829077" y="7434150"/>
              <a:ext cx="46433" cy="45561"/>
            </a:xfrm>
            <a:custGeom>
              <a:avLst/>
              <a:gdLst/>
              <a:ahLst/>
              <a:cxnLst/>
              <a:rect l="0" t="0" r="0" b="0"/>
              <a:pathLst>
                <a:path w="46433" h="45561">
                  <a:moveTo>
                    <a:pt x="13652" y="0"/>
                  </a:moveTo>
                  <a:lnTo>
                    <a:pt x="0" y="4444"/>
                  </a:lnTo>
                  <a:lnTo>
                    <a:pt x="0" y="6191"/>
                  </a:lnTo>
                  <a:lnTo>
                    <a:pt x="1111" y="5873"/>
                  </a:lnTo>
                  <a:lnTo>
                    <a:pt x="2857" y="5793"/>
                  </a:lnTo>
                  <a:lnTo>
                    <a:pt x="4127" y="5873"/>
                  </a:lnTo>
                  <a:lnTo>
                    <a:pt x="5158" y="6587"/>
                  </a:lnTo>
                  <a:lnTo>
                    <a:pt x="6032" y="8492"/>
                  </a:lnTo>
                  <a:lnTo>
                    <a:pt x="6350" y="12143"/>
                  </a:lnTo>
                  <a:lnTo>
                    <a:pt x="6350" y="36671"/>
                  </a:lnTo>
                  <a:lnTo>
                    <a:pt x="6111" y="40242"/>
                  </a:lnTo>
                  <a:lnTo>
                    <a:pt x="5079" y="42464"/>
                  </a:lnTo>
                  <a:lnTo>
                    <a:pt x="3175" y="43656"/>
                  </a:lnTo>
                  <a:lnTo>
                    <a:pt x="158" y="44132"/>
                  </a:lnTo>
                  <a:lnTo>
                    <a:pt x="158" y="45561"/>
                  </a:lnTo>
                  <a:lnTo>
                    <a:pt x="21192" y="45561"/>
                  </a:lnTo>
                  <a:lnTo>
                    <a:pt x="21192" y="44132"/>
                  </a:lnTo>
                  <a:lnTo>
                    <a:pt x="18017" y="43656"/>
                  </a:lnTo>
                  <a:lnTo>
                    <a:pt x="15953" y="42703"/>
                  </a:lnTo>
                  <a:lnTo>
                    <a:pt x="14922" y="41116"/>
                  </a:lnTo>
                  <a:lnTo>
                    <a:pt x="14683" y="38972"/>
                  </a:lnTo>
                  <a:lnTo>
                    <a:pt x="14683" y="11112"/>
                  </a:lnTo>
                  <a:lnTo>
                    <a:pt x="17382" y="8731"/>
                  </a:lnTo>
                  <a:lnTo>
                    <a:pt x="19843" y="6984"/>
                  </a:lnTo>
                  <a:lnTo>
                    <a:pt x="22225" y="5873"/>
                  </a:lnTo>
                  <a:lnTo>
                    <a:pt x="24447" y="5476"/>
                  </a:lnTo>
                  <a:lnTo>
                    <a:pt x="28177" y="6111"/>
                  </a:lnTo>
                  <a:lnTo>
                    <a:pt x="30479" y="8016"/>
                  </a:lnTo>
                  <a:lnTo>
                    <a:pt x="31750" y="11032"/>
                  </a:lnTo>
                  <a:lnTo>
                    <a:pt x="32067" y="15081"/>
                  </a:lnTo>
                  <a:lnTo>
                    <a:pt x="32067" y="35797"/>
                  </a:lnTo>
                  <a:lnTo>
                    <a:pt x="31908" y="38972"/>
                  </a:lnTo>
                  <a:lnTo>
                    <a:pt x="31273" y="41194"/>
                  </a:lnTo>
                  <a:lnTo>
                    <a:pt x="30321" y="42623"/>
                  </a:lnTo>
                  <a:lnTo>
                    <a:pt x="29130" y="43497"/>
                  </a:lnTo>
                  <a:lnTo>
                    <a:pt x="25876" y="44132"/>
                  </a:lnTo>
                  <a:lnTo>
                    <a:pt x="25876" y="45561"/>
                  </a:lnTo>
                  <a:lnTo>
                    <a:pt x="46433" y="45561"/>
                  </a:lnTo>
                  <a:lnTo>
                    <a:pt x="46433" y="44132"/>
                  </a:lnTo>
                  <a:lnTo>
                    <a:pt x="43417" y="43576"/>
                  </a:lnTo>
                  <a:lnTo>
                    <a:pt x="41592" y="42464"/>
                  </a:lnTo>
                  <a:lnTo>
                    <a:pt x="40639" y="40481"/>
                  </a:lnTo>
                  <a:lnTo>
                    <a:pt x="40401" y="37543"/>
                  </a:lnTo>
                  <a:lnTo>
                    <a:pt x="40401" y="14922"/>
                  </a:lnTo>
                  <a:lnTo>
                    <a:pt x="39846" y="9525"/>
                  </a:lnTo>
                  <a:lnTo>
                    <a:pt x="38417" y="5634"/>
                  </a:lnTo>
                  <a:lnTo>
                    <a:pt x="36353" y="2936"/>
                  </a:lnTo>
                  <a:lnTo>
                    <a:pt x="33892" y="1189"/>
                  </a:lnTo>
                  <a:lnTo>
                    <a:pt x="31273" y="237"/>
                  </a:lnTo>
                  <a:lnTo>
                    <a:pt x="28812" y="0"/>
                  </a:lnTo>
                  <a:lnTo>
                    <a:pt x="24764" y="634"/>
                  </a:lnTo>
                  <a:lnTo>
                    <a:pt x="21272" y="238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3692" name="Shape 8432"/>
            <p:cNvSpPr/>
            <p:nvPr/>
          </p:nvSpPr>
          <p:spPr>
            <a:xfrm>
              <a:off x="5579442" y="7434150"/>
              <a:ext cx="46435" cy="45561"/>
            </a:xfrm>
            <a:custGeom>
              <a:avLst/>
              <a:gdLst/>
              <a:ahLst/>
              <a:cxnLst/>
              <a:rect l="0" t="0" r="0" b="0"/>
              <a:pathLst>
                <a:path w="46435" h="45561">
                  <a:moveTo>
                    <a:pt x="13652" y="0"/>
                  </a:moveTo>
                  <a:lnTo>
                    <a:pt x="0" y="4444"/>
                  </a:lnTo>
                  <a:lnTo>
                    <a:pt x="0" y="6191"/>
                  </a:lnTo>
                  <a:lnTo>
                    <a:pt x="1111" y="5873"/>
                  </a:lnTo>
                  <a:lnTo>
                    <a:pt x="2857" y="5793"/>
                  </a:lnTo>
                  <a:lnTo>
                    <a:pt x="4127" y="5873"/>
                  </a:lnTo>
                  <a:lnTo>
                    <a:pt x="5160" y="6587"/>
                  </a:lnTo>
                  <a:lnTo>
                    <a:pt x="6032" y="8492"/>
                  </a:lnTo>
                  <a:lnTo>
                    <a:pt x="6350" y="12143"/>
                  </a:lnTo>
                  <a:lnTo>
                    <a:pt x="6350" y="36671"/>
                  </a:lnTo>
                  <a:lnTo>
                    <a:pt x="6112" y="40242"/>
                  </a:lnTo>
                  <a:lnTo>
                    <a:pt x="5079" y="42464"/>
                  </a:lnTo>
                  <a:lnTo>
                    <a:pt x="3175" y="43656"/>
                  </a:lnTo>
                  <a:lnTo>
                    <a:pt x="158" y="44132"/>
                  </a:lnTo>
                  <a:lnTo>
                    <a:pt x="158" y="45561"/>
                  </a:lnTo>
                  <a:lnTo>
                    <a:pt x="21193" y="45561"/>
                  </a:lnTo>
                  <a:lnTo>
                    <a:pt x="21193" y="44132"/>
                  </a:lnTo>
                  <a:lnTo>
                    <a:pt x="18018" y="43656"/>
                  </a:lnTo>
                  <a:lnTo>
                    <a:pt x="15955" y="42703"/>
                  </a:lnTo>
                  <a:lnTo>
                    <a:pt x="14922" y="41116"/>
                  </a:lnTo>
                  <a:lnTo>
                    <a:pt x="14685" y="38972"/>
                  </a:lnTo>
                  <a:lnTo>
                    <a:pt x="14685" y="11112"/>
                  </a:lnTo>
                  <a:lnTo>
                    <a:pt x="17383" y="8731"/>
                  </a:lnTo>
                  <a:lnTo>
                    <a:pt x="19843" y="6984"/>
                  </a:lnTo>
                  <a:lnTo>
                    <a:pt x="22225" y="5873"/>
                  </a:lnTo>
                  <a:lnTo>
                    <a:pt x="24447" y="5476"/>
                  </a:lnTo>
                  <a:lnTo>
                    <a:pt x="28178" y="6111"/>
                  </a:lnTo>
                  <a:lnTo>
                    <a:pt x="30479" y="8016"/>
                  </a:lnTo>
                  <a:lnTo>
                    <a:pt x="31750" y="11032"/>
                  </a:lnTo>
                  <a:lnTo>
                    <a:pt x="32067" y="15081"/>
                  </a:lnTo>
                  <a:lnTo>
                    <a:pt x="32067" y="35797"/>
                  </a:lnTo>
                  <a:lnTo>
                    <a:pt x="31908" y="38972"/>
                  </a:lnTo>
                  <a:lnTo>
                    <a:pt x="31273" y="41194"/>
                  </a:lnTo>
                  <a:lnTo>
                    <a:pt x="30321" y="42623"/>
                  </a:lnTo>
                  <a:lnTo>
                    <a:pt x="29131" y="43497"/>
                  </a:lnTo>
                  <a:lnTo>
                    <a:pt x="25876" y="44132"/>
                  </a:lnTo>
                  <a:lnTo>
                    <a:pt x="25876" y="45561"/>
                  </a:lnTo>
                  <a:lnTo>
                    <a:pt x="46435" y="45561"/>
                  </a:lnTo>
                  <a:lnTo>
                    <a:pt x="46435" y="44132"/>
                  </a:lnTo>
                  <a:lnTo>
                    <a:pt x="43418" y="43576"/>
                  </a:lnTo>
                  <a:lnTo>
                    <a:pt x="41592" y="42464"/>
                  </a:lnTo>
                  <a:lnTo>
                    <a:pt x="40640" y="40481"/>
                  </a:lnTo>
                  <a:lnTo>
                    <a:pt x="40402" y="37543"/>
                  </a:lnTo>
                  <a:lnTo>
                    <a:pt x="40402" y="14922"/>
                  </a:lnTo>
                  <a:lnTo>
                    <a:pt x="39846" y="9525"/>
                  </a:lnTo>
                  <a:lnTo>
                    <a:pt x="38417" y="5634"/>
                  </a:lnTo>
                  <a:lnTo>
                    <a:pt x="36353" y="2936"/>
                  </a:lnTo>
                  <a:lnTo>
                    <a:pt x="33893" y="1189"/>
                  </a:lnTo>
                  <a:lnTo>
                    <a:pt x="31273" y="237"/>
                  </a:lnTo>
                  <a:lnTo>
                    <a:pt x="28813" y="0"/>
                  </a:lnTo>
                  <a:lnTo>
                    <a:pt x="24844" y="634"/>
                  </a:lnTo>
                  <a:lnTo>
                    <a:pt x="21272" y="2381"/>
                  </a:lnTo>
                  <a:lnTo>
                    <a:pt x="17860"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3693" name="Shape 8433"/>
            <p:cNvSpPr/>
            <p:nvPr/>
          </p:nvSpPr>
          <p:spPr>
            <a:xfrm>
              <a:off x="5039534" y="7434150"/>
              <a:ext cx="46513" cy="45561"/>
            </a:xfrm>
            <a:custGeom>
              <a:avLst/>
              <a:gdLst/>
              <a:ahLst/>
              <a:cxnLst/>
              <a:rect l="0" t="0" r="0" b="0"/>
              <a:pathLst>
                <a:path w="46513" h="45561">
                  <a:moveTo>
                    <a:pt x="13732" y="0"/>
                  </a:moveTo>
                  <a:lnTo>
                    <a:pt x="0" y="4444"/>
                  </a:lnTo>
                  <a:lnTo>
                    <a:pt x="0" y="6191"/>
                  </a:lnTo>
                  <a:lnTo>
                    <a:pt x="1111" y="5873"/>
                  </a:lnTo>
                  <a:lnTo>
                    <a:pt x="2937" y="5793"/>
                  </a:lnTo>
                  <a:lnTo>
                    <a:pt x="4127" y="5873"/>
                  </a:lnTo>
                  <a:lnTo>
                    <a:pt x="5238" y="6587"/>
                  </a:lnTo>
                  <a:lnTo>
                    <a:pt x="6032" y="8492"/>
                  </a:lnTo>
                  <a:lnTo>
                    <a:pt x="6350" y="12143"/>
                  </a:lnTo>
                  <a:lnTo>
                    <a:pt x="6350" y="36671"/>
                  </a:lnTo>
                  <a:lnTo>
                    <a:pt x="6112" y="40242"/>
                  </a:lnTo>
                  <a:lnTo>
                    <a:pt x="5079" y="42464"/>
                  </a:lnTo>
                  <a:lnTo>
                    <a:pt x="3175" y="43656"/>
                  </a:lnTo>
                  <a:lnTo>
                    <a:pt x="238" y="44132"/>
                  </a:lnTo>
                  <a:lnTo>
                    <a:pt x="238" y="45561"/>
                  </a:lnTo>
                  <a:lnTo>
                    <a:pt x="21193" y="45561"/>
                  </a:lnTo>
                  <a:lnTo>
                    <a:pt x="21193" y="44132"/>
                  </a:lnTo>
                  <a:lnTo>
                    <a:pt x="18018" y="43656"/>
                  </a:lnTo>
                  <a:lnTo>
                    <a:pt x="16033" y="42703"/>
                  </a:lnTo>
                  <a:lnTo>
                    <a:pt x="15002" y="41116"/>
                  </a:lnTo>
                  <a:lnTo>
                    <a:pt x="14684" y="38972"/>
                  </a:lnTo>
                  <a:lnTo>
                    <a:pt x="14684" y="11112"/>
                  </a:lnTo>
                  <a:lnTo>
                    <a:pt x="17383" y="8731"/>
                  </a:lnTo>
                  <a:lnTo>
                    <a:pt x="19923" y="6984"/>
                  </a:lnTo>
                  <a:lnTo>
                    <a:pt x="22304" y="5873"/>
                  </a:lnTo>
                  <a:lnTo>
                    <a:pt x="24527" y="5476"/>
                  </a:lnTo>
                  <a:lnTo>
                    <a:pt x="28178" y="6111"/>
                  </a:lnTo>
                  <a:lnTo>
                    <a:pt x="30559" y="8016"/>
                  </a:lnTo>
                  <a:lnTo>
                    <a:pt x="31829" y="11032"/>
                  </a:lnTo>
                  <a:lnTo>
                    <a:pt x="32147" y="15081"/>
                  </a:lnTo>
                  <a:lnTo>
                    <a:pt x="32147" y="35797"/>
                  </a:lnTo>
                  <a:lnTo>
                    <a:pt x="31908" y="38972"/>
                  </a:lnTo>
                  <a:lnTo>
                    <a:pt x="31353" y="41194"/>
                  </a:lnTo>
                  <a:lnTo>
                    <a:pt x="30401" y="42623"/>
                  </a:lnTo>
                  <a:lnTo>
                    <a:pt x="29131" y="43497"/>
                  </a:lnTo>
                  <a:lnTo>
                    <a:pt x="25875" y="44132"/>
                  </a:lnTo>
                  <a:lnTo>
                    <a:pt x="25875" y="45561"/>
                  </a:lnTo>
                  <a:lnTo>
                    <a:pt x="46513" y="45561"/>
                  </a:lnTo>
                  <a:lnTo>
                    <a:pt x="46513" y="44132"/>
                  </a:lnTo>
                  <a:lnTo>
                    <a:pt x="43497" y="43576"/>
                  </a:lnTo>
                  <a:lnTo>
                    <a:pt x="41592" y="42464"/>
                  </a:lnTo>
                  <a:lnTo>
                    <a:pt x="40719" y="40481"/>
                  </a:lnTo>
                  <a:lnTo>
                    <a:pt x="40481" y="37543"/>
                  </a:lnTo>
                  <a:lnTo>
                    <a:pt x="40481" y="14922"/>
                  </a:lnTo>
                  <a:lnTo>
                    <a:pt x="39926" y="9525"/>
                  </a:lnTo>
                  <a:lnTo>
                    <a:pt x="38497" y="5634"/>
                  </a:lnTo>
                  <a:lnTo>
                    <a:pt x="36433" y="2936"/>
                  </a:lnTo>
                  <a:lnTo>
                    <a:pt x="33893" y="1189"/>
                  </a:lnTo>
                  <a:lnTo>
                    <a:pt x="31273" y="237"/>
                  </a:lnTo>
                  <a:lnTo>
                    <a:pt x="28892" y="0"/>
                  </a:lnTo>
                  <a:lnTo>
                    <a:pt x="24844" y="634"/>
                  </a:lnTo>
                  <a:lnTo>
                    <a:pt x="21272" y="2381"/>
                  </a:lnTo>
                  <a:lnTo>
                    <a:pt x="17859" y="4841"/>
                  </a:lnTo>
                  <a:lnTo>
                    <a:pt x="14367" y="8016"/>
                  </a:lnTo>
                  <a:lnTo>
                    <a:pt x="14367" y="237"/>
                  </a:lnTo>
                  <a:lnTo>
                    <a:pt x="13732" y="0"/>
                  </a:lnTo>
                  <a:close/>
                </a:path>
              </a:pathLst>
            </a:custGeom>
            <a:solidFill>
              <a:srgbClr val="000000"/>
            </a:solidFill>
          </p:spPr>
          <p:txBody>
            <a:bodyPr vert="horz" lIns="91440" tIns="45720" rIns="91440" bIns="45720" anchor="t"/>
            <a:lstStyle/>
            <a:p>
              <a:endParaRPr lang="en-IN"/>
            </a:p>
          </p:txBody>
        </p:sp>
        <p:sp>
          <p:nvSpPr>
            <p:cNvPr id="3694" name="Shape 8434"/>
            <p:cNvSpPr/>
            <p:nvPr/>
          </p:nvSpPr>
          <p:spPr>
            <a:xfrm>
              <a:off x="6183565" y="7434150"/>
              <a:ext cx="32702" cy="45561"/>
            </a:xfrm>
            <a:custGeom>
              <a:avLst/>
              <a:gdLst/>
              <a:ahLst/>
              <a:cxnLst/>
              <a:rect l="0" t="0" r="0" b="0"/>
              <a:pathLst>
                <a:path w="32702" h="45561">
                  <a:moveTo>
                    <a:pt x="14923" y="0"/>
                  </a:moveTo>
                  <a:lnTo>
                    <a:pt x="238" y="5397"/>
                  </a:lnTo>
                  <a:lnTo>
                    <a:pt x="238" y="6984"/>
                  </a:lnTo>
                  <a:lnTo>
                    <a:pt x="3572" y="6587"/>
                  </a:lnTo>
                  <a:lnTo>
                    <a:pt x="4842" y="6667"/>
                  </a:lnTo>
                  <a:lnTo>
                    <a:pt x="5953" y="7381"/>
                  </a:lnTo>
                  <a:lnTo>
                    <a:pt x="6747" y="9127"/>
                  </a:lnTo>
                  <a:lnTo>
                    <a:pt x="7065" y="12541"/>
                  </a:lnTo>
                  <a:lnTo>
                    <a:pt x="7065" y="37306"/>
                  </a:lnTo>
                  <a:lnTo>
                    <a:pt x="6747" y="40559"/>
                  </a:lnTo>
                  <a:lnTo>
                    <a:pt x="5636" y="42386"/>
                  </a:lnTo>
                  <a:lnTo>
                    <a:pt x="3493" y="43338"/>
                  </a:lnTo>
                  <a:lnTo>
                    <a:pt x="0" y="44132"/>
                  </a:lnTo>
                  <a:lnTo>
                    <a:pt x="0" y="45561"/>
                  </a:lnTo>
                  <a:lnTo>
                    <a:pt x="23812" y="45561"/>
                  </a:lnTo>
                  <a:lnTo>
                    <a:pt x="23812" y="44132"/>
                  </a:lnTo>
                  <a:lnTo>
                    <a:pt x="20400" y="43814"/>
                  </a:lnTo>
                  <a:lnTo>
                    <a:pt x="17701" y="42862"/>
                  </a:lnTo>
                  <a:lnTo>
                    <a:pt x="16033" y="40718"/>
                  </a:lnTo>
                  <a:lnTo>
                    <a:pt x="15399" y="36671"/>
                  </a:lnTo>
                  <a:lnTo>
                    <a:pt x="15399" y="14366"/>
                  </a:lnTo>
                  <a:lnTo>
                    <a:pt x="15796" y="12619"/>
                  </a:lnTo>
                  <a:lnTo>
                    <a:pt x="16668" y="10873"/>
                  </a:lnTo>
                  <a:lnTo>
                    <a:pt x="19288" y="7698"/>
                  </a:lnTo>
                  <a:lnTo>
                    <a:pt x="20796" y="6667"/>
                  </a:lnTo>
                  <a:lnTo>
                    <a:pt x="22146" y="6269"/>
                  </a:lnTo>
                  <a:lnTo>
                    <a:pt x="24210" y="7222"/>
                  </a:lnTo>
                  <a:lnTo>
                    <a:pt x="26193" y="8809"/>
                  </a:lnTo>
                  <a:lnTo>
                    <a:pt x="28972" y="9762"/>
                  </a:lnTo>
                  <a:lnTo>
                    <a:pt x="30560" y="9444"/>
                  </a:lnTo>
                  <a:lnTo>
                    <a:pt x="31750" y="8492"/>
                  </a:lnTo>
                  <a:lnTo>
                    <a:pt x="32702" y="5397"/>
                  </a:lnTo>
                  <a:lnTo>
                    <a:pt x="32386" y="3175"/>
                  </a:lnTo>
                  <a:lnTo>
                    <a:pt x="31353" y="1428"/>
                  </a:lnTo>
                  <a:lnTo>
                    <a:pt x="29687" y="317"/>
                  </a:lnTo>
                  <a:lnTo>
                    <a:pt x="27385" y="0"/>
                  </a:lnTo>
                  <a:lnTo>
                    <a:pt x="24606" y="396"/>
                  </a:lnTo>
                  <a:lnTo>
                    <a:pt x="21828" y="1904"/>
                  </a:lnTo>
                  <a:lnTo>
                    <a:pt x="18892" y="4682"/>
                  </a:lnTo>
                  <a:lnTo>
                    <a:pt x="15558" y="9048"/>
                  </a:lnTo>
                  <a:lnTo>
                    <a:pt x="15399" y="9048"/>
                  </a:lnTo>
                  <a:lnTo>
                    <a:pt x="15399" y="237"/>
                  </a:lnTo>
                  <a:lnTo>
                    <a:pt x="14923" y="0"/>
                  </a:lnTo>
                  <a:close/>
                </a:path>
              </a:pathLst>
            </a:custGeom>
            <a:solidFill>
              <a:srgbClr val="000000"/>
            </a:solidFill>
          </p:spPr>
          <p:txBody>
            <a:bodyPr vert="horz" lIns="91440" tIns="45720" rIns="91440" bIns="45720" anchor="t"/>
            <a:lstStyle/>
            <a:p>
              <a:endParaRPr lang="en-IN"/>
            </a:p>
          </p:txBody>
        </p:sp>
        <p:sp>
          <p:nvSpPr>
            <p:cNvPr id="3695" name="Shape 8435"/>
            <p:cNvSpPr/>
            <p:nvPr/>
          </p:nvSpPr>
          <p:spPr>
            <a:xfrm>
              <a:off x="5796295" y="7434150"/>
              <a:ext cx="32702" cy="45561"/>
            </a:xfrm>
            <a:custGeom>
              <a:avLst/>
              <a:gdLst/>
              <a:ahLst/>
              <a:cxnLst/>
              <a:rect l="0" t="0" r="0" b="0"/>
              <a:pathLst>
                <a:path w="32702" h="45561">
                  <a:moveTo>
                    <a:pt x="14843" y="0"/>
                  </a:moveTo>
                  <a:lnTo>
                    <a:pt x="158" y="5397"/>
                  </a:lnTo>
                  <a:lnTo>
                    <a:pt x="158" y="6984"/>
                  </a:lnTo>
                  <a:lnTo>
                    <a:pt x="3572" y="6587"/>
                  </a:lnTo>
                  <a:lnTo>
                    <a:pt x="4762" y="6667"/>
                  </a:lnTo>
                  <a:lnTo>
                    <a:pt x="5873" y="7381"/>
                  </a:lnTo>
                  <a:lnTo>
                    <a:pt x="6667" y="9127"/>
                  </a:lnTo>
                  <a:lnTo>
                    <a:pt x="6984" y="12541"/>
                  </a:lnTo>
                  <a:lnTo>
                    <a:pt x="6984" y="37306"/>
                  </a:lnTo>
                  <a:lnTo>
                    <a:pt x="6667" y="40559"/>
                  </a:lnTo>
                  <a:lnTo>
                    <a:pt x="5556" y="42386"/>
                  </a:lnTo>
                  <a:lnTo>
                    <a:pt x="3413" y="43338"/>
                  </a:lnTo>
                  <a:lnTo>
                    <a:pt x="0" y="44132"/>
                  </a:lnTo>
                  <a:lnTo>
                    <a:pt x="0" y="45561"/>
                  </a:lnTo>
                  <a:lnTo>
                    <a:pt x="23733" y="45561"/>
                  </a:lnTo>
                  <a:lnTo>
                    <a:pt x="23733" y="44132"/>
                  </a:lnTo>
                  <a:lnTo>
                    <a:pt x="20320" y="43814"/>
                  </a:lnTo>
                  <a:lnTo>
                    <a:pt x="17701" y="42862"/>
                  </a:lnTo>
                  <a:lnTo>
                    <a:pt x="15954" y="40718"/>
                  </a:lnTo>
                  <a:lnTo>
                    <a:pt x="15319" y="36671"/>
                  </a:lnTo>
                  <a:lnTo>
                    <a:pt x="15319" y="14366"/>
                  </a:lnTo>
                  <a:lnTo>
                    <a:pt x="15716" y="12619"/>
                  </a:lnTo>
                  <a:lnTo>
                    <a:pt x="16590" y="10873"/>
                  </a:lnTo>
                  <a:lnTo>
                    <a:pt x="19288" y="7698"/>
                  </a:lnTo>
                  <a:lnTo>
                    <a:pt x="20717" y="6667"/>
                  </a:lnTo>
                  <a:lnTo>
                    <a:pt x="22066" y="6269"/>
                  </a:lnTo>
                  <a:lnTo>
                    <a:pt x="24129" y="7222"/>
                  </a:lnTo>
                  <a:lnTo>
                    <a:pt x="26115" y="8809"/>
                  </a:lnTo>
                  <a:lnTo>
                    <a:pt x="28892" y="9762"/>
                  </a:lnTo>
                  <a:lnTo>
                    <a:pt x="30479" y="9444"/>
                  </a:lnTo>
                  <a:lnTo>
                    <a:pt x="31671" y="8492"/>
                  </a:lnTo>
                  <a:lnTo>
                    <a:pt x="32465" y="7143"/>
                  </a:lnTo>
                  <a:lnTo>
                    <a:pt x="32702" y="5397"/>
                  </a:lnTo>
                  <a:lnTo>
                    <a:pt x="32384" y="3175"/>
                  </a:lnTo>
                  <a:lnTo>
                    <a:pt x="31273" y="1428"/>
                  </a:lnTo>
                  <a:lnTo>
                    <a:pt x="29607" y="317"/>
                  </a:lnTo>
                  <a:lnTo>
                    <a:pt x="27304" y="0"/>
                  </a:lnTo>
                  <a:lnTo>
                    <a:pt x="24527" y="396"/>
                  </a:lnTo>
                  <a:lnTo>
                    <a:pt x="21748" y="1904"/>
                  </a:lnTo>
                  <a:lnTo>
                    <a:pt x="18812" y="4682"/>
                  </a:lnTo>
                  <a:lnTo>
                    <a:pt x="15557" y="9048"/>
                  </a:lnTo>
                  <a:lnTo>
                    <a:pt x="15319" y="9048"/>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3696" name="Shape 8436"/>
            <p:cNvSpPr/>
            <p:nvPr/>
          </p:nvSpPr>
          <p:spPr>
            <a:xfrm>
              <a:off x="5295995" y="7434150"/>
              <a:ext cx="32702" cy="45561"/>
            </a:xfrm>
            <a:custGeom>
              <a:avLst/>
              <a:gdLst/>
              <a:ahLst/>
              <a:cxnLst/>
              <a:rect l="0" t="0" r="0" b="0"/>
              <a:pathLst>
                <a:path w="32702" h="45561">
                  <a:moveTo>
                    <a:pt x="14922" y="0"/>
                  </a:moveTo>
                  <a:lnTo>
                    <a:pt x="237" y="5397"/>
                  </a:lnTo>
                  <a:lnTo>
                    <a:pt x="237" y="6984"/>
                  </a:lnTo>
                  <a:lnTo>
                    <a:pt x="3571" y="6587"/>
                  </a:lnTo>
                  <a:lnTo>
                    <a:pt x="4841" y="6667"/>
                  </a:lnTo>
                  <a:lnTo>
                    <a:pt x="5952" y="7381"/>
                  </a:lnTo>
                  <a:lnTo>
                    <a:pt x="6746" y="9127"/>
                  </a:lnTo>
                  <a:lnTo>
                    <a:pt x="7063" y="12541"/>
                  </a:lnTo>
                  <a:lnTo>
                    <a:pt x="7063" y="37306"/>
                  </a:lnTo>
                  <a:lnTo>
                    <a:pt x="6746" y="40559"/>
                  </a:lnTo>
                  <a:lnTo>
                    <a:pt x="5634" y="42386"/>
                  </a:lnTo>
                  <a:lnTo>
                    <a:pt x="3492" y="43338"/>
                  </a:lnTo>
                  <a:lnTo>
                    <a:pt x="0" y="44132"/>
                  </a:lnTo>
                  <a:lnTo>
                    <a:pt x="0" y="45561"/>
                  </a:lnTo>
                  <a:lnTo>
                    <a:pt x="23812" y="45561"/>
                  </a:lnTo>
                  <a:lnTo>
                    <a:pt x="23812" y="44132"/>
                  </a:lnTo>
                  <a:lnTo>
                    <a:pt x="20320" y="43814"/>
                  </a:lnTo>
                  <a:lnTo>
                    <a:pt x="17700" y="42862"/>
                  </a:lnTo>
                  <a:lnTo>
                    <a:pt x="16033" y="40718"/>
                  </a:lnTo>
                  <a:lnTo>
                    <a:pt x="15398" y="36671"/>
                  </a:lnTo>
                  <a:lnTo>
                    <a:pt x="15398" y="14366"/>
                  </a:lnTo>
                  <a:lnTo>
                    <a:pt x="16588" y="10873"/>
                  </a:lnTo>
                  <a:lnTo>
                    <a:pt x="19287" y="7698"/>
                  </a:lnTo>
                  <a:lnTo>
                    <a:pt x="20796" y="6667"/>
                  </a:lnTo>
                  <a:lnTo>
                    <a:pt x="22145" y="6269"/>
                  </a:lnTo>
                  <a:lnTo>
                    <a:pt x="24208" y="7222"/>
                  </a:lnTo>
                  <a:lnTo>
                    <a:pt x="26193" y="8809"/>
                  </a:lnTo>
                  <a:lnTo>
                    <a:pt x="28971" y="9762"/>
                  </a:lnTo>
                  <a:lnTo>
                    <a:pt x="30558" y="9444"/>
                  </a:lnTo>
                  <a:lnTo>
                    <a:pt x="31750" y="8492"/>
                  </a:lnTo>
                  <a:lnTo>
                    <a:pt x="32702" y="5397"/>
                  </a:lnTo>
                  <a:lnTo>
                    <a:pt x="32384" y="3175"/>
                  </a:lnTo>
                  <a:lnTo>
                    <a:pt x="31352" y="1428"/>
                  </a:lnTo>
                  <a:lnTo>
                    <a:pt x="29606" y="317"/>
                  </a:lnTo>
                  <a:lnTo>
                    <a:pt x="27383" y="0"/>
                  </a:lnTo>
                  <a:lnTo>
                    <a:pt x="24606" y="396"/>
                  </a:lnTo>
                  <a:lnTo>
                    <a:pt x="21827" y="1904"/>
                  </a:lnTo>
                  <a:lnTo>
                    <a:pt x="18891" y="4682"/>
                  </a:lnTo>
                  <a:lnTo>
                    <a:pt x="15557" y="9048"/>
                  </a:lnTo>
                  <a:lnTo>
                    <a:pt x="15398" y="9048"/>
                  </a:lnTo>
                  <a:lnTo>
                    <a:pt x="15398" y="237"/>
                  </a:lnTo>
                  <a:lnTo>
                    <a:pt x="14922" y="0"/>
                  </a:lnTo>
                  <a:close/>
                </a:path>
              </a:pathLst>
            </a:custGeom>
            <a:solidFill>
              <a:srgbClr val="000000"/>
            </a:solidFill>
          </p:spPr>
          <p:txBody>
            <a:bodyPr vert="horz" lIns="91440" tIns="45720" rIns="91440" bIns="45720" anchor="t"/>
            <a:lstStyle/>
            <a:p>
              <a:endParaRPr lang="en-IN"/>
            </a:p>
          </p:txBody>
        </p:sp>
        <p:sp>
          <p:nvSpPr>
            <p:cNvPr id="3697" name="Shape 8437"/>
            <p:cNvSpPr/>
            <p:nvPr/>
          </p:nvSpPr>
          <p:spPr>
            <a:xfrm>
              <a:off x="6419945" y="7434150"/>
              <a:ext cx="29447" cy="46592"/>
            </a:xfrm>
            <a:custGeom>
              <a:avLst/>
              <a:gdLst/>
              <a:ahLst/>
              <a:cxnLst/>
              <a:rect l="0" t="0" r="0" b="0"/>
              <a:pathLst>
                <a:path w="29447" h="46592">
                  <a:moveTo>
                    <a:pt x="13889" y="0"/>
                  </a:moveTo>
                  <a:lnTo>
                    <a:pt x="9525" y="554"/>
                  </a:lnTo>
                  <a:lnTo>
                    <a:pt x="6032" y="1983"/>
                  </a:lnTo>
                  <a:lnTo>
                    <a:pt x="3412" y="3968"/>
                  </a:lnTo>
                  <a:lnTo>
                    <a:pt x="1507" y="6508"/>
                  </a:lnTo>
                  <a:lnTo>
                    <a:pt x="396" y="9286"/>
                  </a:lnTo>
                  <a:lnTo>
                    <a:pt x="0" y="12143"/>
                  </a:lnTo>
                  <a:lnTo>
                    <a:pt x="1030" y="16986"/>
                  </a:lnTo>
                  <a:lnTo>
                    <a:pt x="3571" y="20796"/>
                  </a:lnTo>
                  <a:lnTo>
                    <a:pt x="7222" y="23891"/>
                  </a:lnTo>
                  <a:lnTo>
                    <a:pt x="11588" y="26589"/>
                  </a:lnTo>
                  <a:lnTo>
                    <a:pt x="17382" y="29844"/>
                  </a:lnTo>
                  <a:lnTo>
                    <a:pt x="19525" y="31273"/>
                  </a:lnTo>
                  <a:lnTo>
                    <a:pt x="21113" y="32939"/>
                  </a:lnTo>
                  <a:lnTo>
                    <a:pt x="22145" y="34925"/>
                  </a:lnTo>
                  <a:lnTo>
                    <a:pt x="22541" y="37147"/>
                  </a:lnTo>
                  <a:lnTo>
                    <a:pt x="21747" y="40639"/>
                  </a:lnTo>
                  <a:lnTo>
                    <a:pt x="19763" y="42941"/>
                  </a:lnTo>
                  <a:lnTo>
                    <a:pt x="17144" y="44052"/>
                  </a:lnTo>
                  <a:lnTo>
                    <a:pt x="14444" y="44369"/>
                  </a:lnTo>
                  <a:lnTo>
                    <a:pt x="10238" y="43734"/>
                  </a:lnTo>
                  <a:lnTo>
                    <a:pt x="7143" y="41988"/>
                  </a:lnTo>
                  <a:lnTo>
                    <a:pt x="4919" y="39448"/>
                  </a:lnTo>
                  <a:lnTo>
                    <a:pt x="3412" y="36512"/>
                  </a:lnTo>
                  <a:lnTo>
                    <a:pt x="1666" y="30558"/>
                  </a:lnTo>
                  <a:lnTo>
                    <a:pt x="79" y="30558"/>
                  </a:lnTo>
                  <a:lnTo>
                    <a:pt x="79" y="45957"/>
                  </a:lnTo>
                  <a:lnTo>
                    <a:pt x="1428" y="45957"/>
                  </a:lnTo>
                  <a:lnTo>
                    <a:pt x="2222" y="45084"/>
                  </a:lnTo>
                  <a:lnTo>
                    <a:pt x="3571" y="44767"/>
                  </a:lnTo>
                  <a:lnTo>
                    <a:pt x="8651" y="45639"/>
                  </a:lnTo>
                  <a:lnTo>
                    <a:pt x="15081" y="46592"/>
                  </a:lnTo>
                  <a:lnTo>
                    <a:pt x="18335" y="46196"/>
                  </a:lnTo>
                  <a:lnTo>
                    <a:pt x="21588" y="45163"/>
                  </a:lnTo>
                  <a:lnTo>
                    <a:pt x="24606" y="43417"/>
                  </a:lnTo>
                  <a:lnTo>
                    <a:pt x="27144" y="40957"/>
                  </a:lnTo>
                  <a:lnTo>
                    <a:pt x="28812" y="37702"/>
                  </a:lnTo>
                  <a:lnTo>
                    <a:pt x="29447" y="33813"/>
                  </a:lnTo>
                  <a:lnTo>
                    <a:pt x="28812" y="29844"/>
                  </a:lnTo>
                  <a:lnTo>
                    <a:pt x="27066" y="26828"/>
                  </a:lnTo>
                  <a:lnTo>
                    <a:pt x="24447" y="24367"/>
                  </a:lnTo>
                  <a:lnTo>
                    <a:pt x="21113" y="22144"/>
                  </a:lnTo>
                  <a:lnTo>
                    <a:pt x="10397" y="15794"/>
                  </a:lnTo>
                  <a:lnTo>
                    <a:pt x="8174" y="14048"/>
                  </a:lnTo>
                  <a:lnTo>
                    <a:pt x="6905" y="12143"/>
                  </a:lnTo>
                  <a:lnTo>
                    <a:pt x="6191" y="8731"/>
                  </a:lnTo>
                  <a:lnTo>
                    <a:pt x="6587" y="6667"/>
                  </a:lnTo>
                  <a:lnTo>
                    <a:pt x="7857" y="4603"/>
                  </a:lnTo>
                  <a:lnTo>
                    <a:pt x="10159" y="2936"/>
                  </a:lnTo>
                  <a:lnTo>
                    <a:pt x="13651" y="2301"/>
                  </a:lnTo>
                  <a:lnTo>
                    <a:pt x="16985" y="2777"/>
                  </a:lnTo>
                  <a:lnTo>
                    <a:pt x="20001" y="4603"/>
                  </a:lnTo>
                  <a:lnTo>
                    <a:pt x="21431" y="6191"/>
                  </a:lnTo>
                  <a:lnTo>
                    <a:pt x="22700" y="8333"/>
                  </a:lnTo>
                  <a:lnTo>
                    <a:pt x="23732" y="11112"/>
                  </a:lnTo>
                  <a:lnTo>
                    <a:pt x="24685" y="14524"/>
                  </a:lnTo>
                  <a:lnTo>
                    <a:pt x="26193" y="14524"/>
                  </a:lnTo>
                  <a:lnTo>
                    <a:pt x="25796" y="952"/>
                  </a:lnTo>
                  <a:lnTo>
                    <a:pt x="24685" y="952"/>
                  </a:lnTo>
                  <a:lnTo>
                    <a:pt x="24049" y="1587"/>
                  </a:lnTo>
                  <a:lnTo>
                    <a:pt x="23018" y="1983"/>
                  </a:lnTo>
                  <a:lnTo>
                    <a:pt x="19446" y="1031"/>
                  </a:lnTo>
                  <a:lnTo>
                    <a:pt x="16905" y="317"/>
                  </a:lnTo>
                  <a:lnTo>
                    <a:pt x="13889" y="0"/>
                  </a:lnTo>
                  <a:close/>
                </a:path>
              </a:pathLst>
            </a:custGeom>
            <a:solidFill>
              <a:srgbClr val="000000"/>
            </a:solidFill>
          </p:spPr>
          <p:txBody>
            <a:bodyPr vert="horz" lIns="91440" tIns="45720" rIns="91440" bIns="45720" anchor="t"/>
            <a:lstStyle/>
            <a:p>
              <a:endParaRPr lang="en-IN"/>
            </a:p>
          </p:txBody>
        </p:sp>
        <p:sp>
          <p:nvSpPr>
            <p:cNvPr id="3698" name="Shape 8438"/>
            <p:cNvSpPr/>
            <p:nvPr/>
          </p:nvSpPr>
          <p:spPr>
            <a:xfrm>
              <a:off x="5450141" y="7434150"/>
              <a:ext cx="29447" cy="46592"/>
            </a:xfrm>
            <a:custGeom>
              <a:avLst/>
              <a:gdLst/>
              <a:ahLst/>
              <a:cxnLst/>
              <a:rect l="0" t="0" r="0" b="0"/>
              <a:pathLst>
                <a:path w="29447" h="46592">
                  <a:moveTo>
                    <a:pt x="13889" y="0"/>
                  </a:moveTo>
                  <a:lnTo>
                    <a:pt x="9525" y="554"/>
                  </a:lnTo>
                  <a:lnTo>
                    <a:pt x="6032" y="1983"/>
                  </a:lnTo>
                  <a:lnTo>
                    <a:pt x="3412" y="3968"/>
                  </a:lnTo>
                  <a:lnTo>
                    <a:pt x="1507" y="6508"/>
                  </a:lnTo>
                  <a:lnTo>
                    <a:pt x="396" y="9286"/>
                  </a:lnTo>
                  <a:lnTo>
                    <a:pt x="0" y="12143"/>
                  </a:lnTo>
                  <a:lnTo>
                    <a:pt x="1030" y="16986"/>
                  </a:lnTo>
                  <a:lnTo>
                    <a:pt x="3571" y="20796"/>
                  </a:lnTo>
                  <a:lnTo>
                    <a:pt x="7222" y="23891"/>
                  </a:lnTo>
                  <a:lnTo>
                    <a:pt x="11588" y="26589"/>
                  </a:lnTo>
                  <a:lnTo>
                    <a:pt x="17382" y="29844"/>
                  </a:lnTo>
                  <a:lnTo>
                    <a:pt x="19525" y="31273"/>
                  </a:lnTo>
                  <a:lnTo>
                    <a:pt x="21113" y="32939"/>
                  </a:lnTo>
                  <a:lnTo>
                    <a:pt x="22144" y="34925"/>
                  </a:lnTo>
                  <a:lnTo>
                    <a:pt x="22542" y="37147"/>
                  </a:lnTo>
                  <a:lnTo>
                    <a:pt x="21748" y="40639"/>
                  </a:lnTo>
                  <a:lnTo>
                    <a:pt x="19763" y="42941"/>
                  </a:lnTo>
                  <a:lnTo>
                    <a:pt x="17144" y="44052"/>
                  </a:lnTo>
                  <a:lnTo>
                    <a:pt x="14524" y="44369"/>
                  </a:lnTo>
                  <a:lnTo>
                    <a:pt x="10318" y="43734"/>
                  </a:lnTo>
                  <a:lnTo>
                    <a:pt x="7143" y="41988"/>
                  </a:lnTo>
                  <a:lnTo>
                    <a:pt x="4921" y="39448"/>
                  </a:lnTo>
                  <a:lnTo>
                    <a:pt x="3412" y="36512"/>
                  </a:lnTo>
                  <a:lnTo>
                    <a:pt x="1746" y="30558"/>
                  </a:lnTo>
                  <a:lnTo>
                    <a:pt x="158" y="30558"/>
                  </a:lnTo>
                  <a:lnTo>
                    <a:pt x="158" y="45957"/>
                  </a:lnTo>
                  <a:lnTo>
                    <a:pt x="1428" y="45957"/>
                  </a:lnTo>
                  <a:lnTo>
                    <a:pt x="2222" y="45084"/>
                  </a:lnTo>
                  <a:lnTo>
                    <a:pt x="3571" y="44767"/>
                  </a:lnTo>
                  <a:lnTo>
                    <a:pt x="8651" y="45639"/>
                  </a:lnTo>
                  <a:lnTo>
                    <a:pt x="15081" y="46592"/>
                  </a:lnTo>
                  <a:lnTo>
                    <a:pt x="18334" y="46196"/>
                  </a:lnTo>
                  <a:lnTo>
                    <a:pt x="21589" y="45163"/>
                  </a:lnTo>
                  <a:lnTo>
                    <a:pt x="24606" y="43417"/>
                  </a:lnTo>
                  <a:lnTo>
                    <a:pt x="27146" y="40957"/>
                  </a:lnTo>
                  <a:lnTo>
                    <a:pt x="28812" y="37702"/>
                  </a:lnTo>
                  <a:lnTo>
                    <a:pt x="29447" y="33813"/>
                  </a:lnTo>
                  <a:lnTo>
                    <a:pt x="28812" y="29844"/>
                  </a:lnTo>
                  <a:lnTo>
                    <a:pt x="27066" y="26828"/>
                  </a:lnTo>
                  <a:lnTo>
                    <a:pt x="24447" y="24367"/>
                  </a:lnTo>
                  <a:lnTo>
                    <a:pt x="21113" y="22144"/>
                  </a:lnTo>
                  <a:lnTo>
                    <a:pt x="10397" y="15794"/>
                  </a:lnTo>
                  <a:lnTo>
                    <a:pt x="8174" y="14048"/>
                  </a:lnTo>
                  <a:lnTo>
                    <a:pt x="6905" y="12143"/>
                  </a:lnTo>
                  <a:lnTo>
                    <a:pt x="6191" y="8731"/>
                  </a:lnTo>
                  <a:lnTo>
                    <a:pt x="6587" y="6667"/>
                  </a:lnTo>
                  <a:lnTo>
                    <a:pt x="7937" y="4603"/>
                  </a:lnTo>
                  <a:lnTo>
                    <a:pt x="10238" y="2936"/>
                  </a:lnTo>
                  <a:lnTo>
                    <a:pt x="13730" y="2301"/>
                  </a:lnTo>
                  <a:lnTo>
                    <a:pt x="16986" y="2777"/>
                  </a:lnTo>
                  <a:lnTo>
                    <a:pt x="20002" y="4603"/>
                  </a:lnTo>
                  <a:lnTo>
                    <a:pt x="21431" y="6191"/>
                  </a:lnTo>
                  <a:lnTo>
                    <a:pt x="22700" y="8333"/>
                  </a:lnTo>
                  <a:lnTo>
                    <a:pt x="23732" y="11112"/>
                  </a:lnTo>
                  <a:lnTo>
                    <a:pt x="24684" y="14524"/>
                  </a:lnTo>
                  <a:lnTo>
                    <a:pt x="26193" y="14524"/>
                  </a:lnTo>
                  <a:lnTo>
                    <a:pt x="25796" y="952"/>
                  </a:lnTo>
                  <a:lnTo>
                    <a:pt x="24684" y="952"/>
                  </a:lnTo>
                  <a:lnTo>
                    <a:pt x="24129" y="1587"/>
                  </a:lnTo>
                  <a:lnTo>
                    <a:pt x="23018" y="1983"/>
                  </a:lnTo>
                  <a:lnTo>
                    <a:pt x="19446" y="1031"/>
                  </a:lnTo>
                  <a:lnTo>
                    <a:pt x="16905" y="317"/>
                  </a:lnTo>
                  <a:lnTo>
                    <a:pt x="13889" y="0"/>
                  </a:lnTo>
                  <a:close/>
                </a:path>
              </a:pathLst>
            </a:custGeom>
            <a:solidFill>
              <a:srgbClr val="000000"/>
            </a:solidFill>
          </p:spPr>
          <p:txBody>
            <a:bodyPr vert="horz" lIns="91440" tIns="45720" rIns="91440" bIns="45720" anchor="t"/>
            <a:lstStyle/>
            <a:p>
              <a:endParaRPr lang="en-IN"/>
            </a:p>
          </p:txBody>
        </p:sp>
        <p:sp>
          <p:nvSpPr>
            <p:cNvPr id="3699" name="Shape 8439"/>
            <p:cNvSpPr/>
            <p:nvPr/>
          </p:nvSpPr>
          <p:spPr>
            <a:xfrm>
              <a:off x="4928091" y="7434150"/>
              <a:ext cx="29448" cy="46592"/>
            </a:xfrm>
            <a:custGeom>
              <a:avLst/>
              <a:gdLst/>
              <a:ahLst/>
              <a:cxnLst/>
              <a:rect l="0" t="0" r="0" b="0"/>
              <a:pathLst>
                <a:path w="29448" h="46592">
                  <a:moveTo>
                    <a:pt x="13891" y="0"/>
                  </a:moveTo>
                  <a:lnTo>
                    <a:pt x="9525" y="554"/>
                  </a:lnTo>
                  <a:lnTo>
                    <a:pt x="6032" y="1983"/>
                  </a:lnTo>
                  <a:lnTo>
                    <a:pt x="3413" y="3968"/>
                  </a:lnTo>
                  <a:lnTo>
                    <a:pt x="1508" y="6508"/>
                  </a:lnTo>
                  <a:lnTo>
                    <a:pt x="397" y="9286"/>
                  </a:lnTo>
                  <a:lnTo>
                    <a:pt x="0" y="12143"/>
                  </a:lnTo>
                  <a:lnTo>
                    <a:pt x="1032" y="16986"/>
                  </a:lnTo>
                  <a:lnTo>
                    <a:pt x="3572" y="20796"/>
                  </a:lnTo>
                  <a:lnTo>
                    <a:pt x="7223" y="23891"/>
                  </a:lnTo>
                  <a:lnTo>
                    <a:pt x="11588" y="26589"/>
                  </a:lnTo>
                  <a:lnTo>
                    <a:pt x="17383" y="29844"/>
                  </a:lnTo>
                  <a:lnTo>
                    <a:pt x="19526" y="31273"/>
                  </a:lnTo>
                  <a:lnTo>
                    <a:pt x="21113" y="32939"/>
                  </a:lnTo>
                  <a:lnTo>
                    <a:pt x="22146" y="34925"/>
                  </a:lnTo>
                  <a:lnTo>
                    <a:pt x="22542" y="37147"/>
                  </a:lnTo>
                  <a:lnTo>
                    <a:pt x="21749" y="40639"/>
                  </a:lnTo>
                  <a:lnTo>
                    <a:pt x="19765" y="42941"/>
                  </a:lnTo>
                  <a:lnTo>
                    <a:pt x="17145" y="44052"/>
                  </a:lnTo>
                  <a:lnTo>
                    <a:pt x="14526" y="44369"/>
                  </a:lnTo>
                  <a:lnTo>
                    <a:pt x="10318" y="43734"/>
                  </a:lnTo>
                  <a:lnTo>
                    <a:pt x="7143" y="41988"/>
                  </a:lnTo>
                  <a:lnTo>
                    <a:pt x="4921" y="39448"/>
                  </a:lnTo>
                  <a:lnTo>
                    <a:pt x="3413" y="36512"/>
                  </a:lnTo>
                  <a:lnTo>
                    <a:pt x="1746" y="30558"/>
                  </a:lnTo>
                  <a:lnTo>
                    <a:pt x="158" y="30558"/>
                  </a:lnTo>
                  <a:lnTo>
                    <a:pt x="158" y="45957"/>
                  </a:lnTo>
                  <a:lnTo>
                    <a:pt x="1428" y="45957"/>
                  </a:lnTo>
                  <a:lnTo>
                    <a:pt x="2222" y="45084"/>
                  </a:lnTo>
                  <a:lnTo>
                    <a:pt x="3572" y="44767"/>
                  </a:lnTo>
                  <a:lnTo>
                    <a:pt x="5953" y="45004"/>
                  </a:lnTo>
                  <a:lnTo>
                    <a:pt x="8731" y="45639"/>
                  </a:lnTo>
                  <a:lnTo>
                    <a:pt x="15081" y="46592"/>
                  </a:lnTo>
                  <a:lnTo>
                    <a:pt x="18336" y="46196"/>
                  </a:lnTo>
                  <a:lnTo>
                    <a:pt x="21590" y="45163"/>
                  </a:lnTo>
                  <a:lnTo>
                    <a:pt x="24606" y="43417"/>
                  </a:lnTo>
                  <a:lnTo>
                    <a:pt x="27146" y="40957"/>
                  </a:lnTo>
                  <a:lnTo>
                    <a:pt x="28813" y="37702"/>
                  </a:lnTo>
                  <a:lnTo>
                    <a:pt x="29448" y="33813"/>
                  </a:lnTo>
                  <a:lnTo>
                    <a:pt x="28813" y="29844"/>
                  </a:lnTo>
                  <a:lnTo>
                    <a:pt x="27067" y="26828"/>
                  </a:lnTo>
                  <a:lnTo>
                    <a:pt x="24447" y="24367"/>
                  </a:lnTo>
                  <a:lnTo>
                    <a:pt x="21113" y="22144"/>
                  </a:lnTo>
                  <a:lnTo>
                    <a:pt x="10398" y="15794"/>
                  </a:lnTo>
                  <a:lnTo>
                    <a:pt x="8176" y="14048"/>
                  </a:lnTo>
                  <a:lnTo>
                    <a:pt x="6906" y="12143"/>
                  </a:lnTo>
                  <a:lnTo>
                    <a:pt x="6191" y="8731"/>
                  </a:lnTo>
                  <a:lnTo>
                    <a:pt x="6588" y="6667"/>
                  </a:lnTo>
                  <a:lnTo>
                    <a:pt x="7937" y="4603"/>
                  </a:lnTo>
                  <a:lnTo>
                    <a:pt x="10240" y="2936"/>
                  </a:lnTo>
                  <a:lnTo>
                    <a:pt x="13732" y="2301"/>
                  </a:lnTo>
                  <a:lnTo>
                    <a:pt x="16986" y="2777"/>
                  </a:lnTo>
                  <a:lnTo>
                    <a:pt x="20002" y="4603"/>
                  </a:lnTo>
                  <a:lnTo>
                    <a:pt x="21431" y="6191"/>
                  </a:lnTo>
                  <a:lnTo>
                    <a:pt x="22701" y="8333"/>
                  </a:lnTo>
                  <a:lnTo>
                    <a:pt x="23733" y="11112"/>
                  </a:lnTo>
                  <a:lnTo>
                    <a:pt x="24686" y="14524"/>
                  </a:lnTo>
                  <a:lnTo>
                    <a:pt x="26193" y="14524"/>
                  </a:lnTo>
                  <a:lnTo>
                    <a:pt x="25797" y="952"/>
                  </a:lnTo>
                  <a:lnTo>
                    <a:pt x="24686" y="952"/>
                  </a:lnTo>
                  <a:lnTo>
                    <a:pt x="24130"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700" name="Shape 8440"/>
            <p:cNvSpPr/>
            <p:nvPr/>
          </p:nvSpPr>
          <p:spPr>
            <a:xfrm>
              <a:off x="5489272" y="7469630"/>
              <a:ext cx="13811" cy="24051"/>
            </a:xfrm>
            <a:custGeom>
              <a:avLst/>
              <a:gdLst/>
              <a:ahLst/>
              <a:cxnLst/>
              <a:rect l="0" t="0" r="0" b="0"/>
              <a:pathLst>
                <a:path w="13811" h="24051">
                  <a:moveTo>
                    <a:pt x="5794" y="0"/>
                  </a:moveTo>
                  <a:lnTo>
                    <a:pt x="3810" y="317"/>
                  </a:lnTo>
                  <a:lnTo>
                    <a:pt x="1985" y="1270"/>
                  </a:lnTo>
                  <a:lnTo>
                    <a:pt x="556" y="3016"/>
                  </a:lnTo>
                  <a:lnTo>
                    <a:pt x="0" y="5715"/>
                  </a:lnTo>
                  <a:lnTo>
                    <a:pt x="556" y="8176"/>
                  </a:lnTo>
                  <a:lnTo>
                    <a:pt x="2063" y="9683"/>
                  </a:lnTo>
                  <a:lnTo>
                    <a:pt x="4127" y="10557"/>
                  </a:lnTo>
                  <a:lnTo>
                    <a:pt x="6191" y="10716"/>
                  </a:lnTo>
                  <a:lnTo>
                    <a:pt x="7620" y="10477"/>
                  </a:lnTo>
                  <a:lnTo>
                    <a:pt x="8572" y="10318"/>
                  </a:lnTo>
                  <a:lnTo>
                    <a:pt x="9525" y="10636"/>
                  </a:lnTo>
                  <a:lnTo>
                    <a:pt x="9922" y="11668"/>
                  </a:lnTo>
                  <a:lnTo>
                    <a:pt x="9605" y="13493"/>
                  </a:lnTo>
                  <a:lnTo>
                    <a:pt x="8255" y="16113"/>
                  </a:lnTo>
                  <a:lnTo>
                    <a:pt x="5794" y="19050"/>
                  </a:lnTo>
                  <a:lnTo>
                    <a:pt x="1826" y="22225"/>
                  </a:lnTo>
                  <a:lnTo>
                    <a:pt x="2699" y="24051"/>
                  </a:lnTo>
                  <a:lnTo>
                    <a:pt x="4525" y="23177"/>
                  </a:lnTo>
                  <a:lnTo>
                    <a:pt x="6826" y="21431"/>
                  </a:lnTo>
                  <a:lnTo>
                    <a:pt x="11588" y="16192"/>
                  </a:lnTo>
                  <a:lnTo>
                    <a:pt x="13176" y="12938"/>
                  </a:lnTo>
                  <a:lnTo>
                    <a:pt x="13811" y="9525"/>
                  </a:lnTo>
                  <a:lnTo>
                    <a:pt x="13335" y="5953"/>
                  </a:lnTo>
                  <a:lnTo>
                    <a:pt x="12224" y="3413"/>
                  </a:lnTo>
                  <a:lnTo>
                    <a:pt x="10636" y="1667"/>
                  </a:lnTo>
                  <a:lnTo>
                    <a:pt x="8811" y="635"/>
                  </a:lnTo>
                  <a:lnTo>
                    <a:pt x="5794" y="0"/>
                  </a:lnTo>
                  <a:close/>
                </a:path>
              </a:pathLst>
            </a:custGeom>
            <a:solidFill>
              <a:srgbClr val="000000"/>
            </a:solidFill>
          </p:spPr>
          <p:txBody>
            <a:bodyPr vert="horz" lIns="91440" tIns="45720" rIns="91440" bIns="45720" anchor="t"/>
            <a:lstStyle/>
            <a:p>
              <a:endParaRPr lang="en-IN"/>
            </a:p>
          </p:txBody>
        </p:sp>
        <p:sp>
          <p:nvSpPr>
            <p:cNvPr id="3701" name="Shape 8441"/>
            <p:cNvSpPr/>
            <p:nvPr/>
          </p:nvSpPr>
          <p:spPr>
            <a:xfrm>
              <a:off x="5093032" y="7469630"/>
              <a:ext cx="13811" cy="24051"/>
            </a:xfrm>
            <a:custGeom>
              <a:avLst/>
              <a:gdLst/>
              <a:ahLst/>
              <a:cxnLst/>
              <a:rect l="0" t="0" r="0" b="0"/>
              <a:pathLst>
                <a:path w="13811" h="24051">
                  <a:moveTo>
                    <a:pt x="5794" y="0"/>
                  </a:moveTo>
                  <a:lnTo>
                    <a:pt x="3809" y="317"/>
                  </a:lnTo>
                  <a:lnTo>
                    <a:pt x="1984" y="1270"/>
                  </a:lnTo>
                  <a:lnTo>
                    <a:pt x="556" y="3016"/>
                  </a:lnTo>
                  <a:lnTo>
                    <a:pt x="0" y="5715"/>
                  </a:lnTo>
                  <a:lnTo>
                    <a:pt x="556" y="8176"/>
                  </a:lnTo>
                  <a:lnTo>
                    <a:pt x="2063" y="9683"/>
                  </a:lnTo>
                  <a:lnTo>
                    <a:pt x="4127" y="10557"/>
                  </a:lnTo>
                  <a:lnTo>
                    <a:pt x="6191" y="10716"/>
                  </a:lnTo>
                  <a:lnTo>
                    <a:pt x="7620" y="10477"/>
                  </a:lnTo>
                  <a:lnTo>
                    <a:pt x="8572" y="10318"/>
                  </a:lnTo>
                  <a:lnTo>
                    <a:pt x="9525" y="10636"/>
                  </a:lnTo>
                  <a:lnTo>
                    <a:pt x="9922" y="11668"/>
                  </a:lnTo>
                  <a:lnTo>
                    <a:pt x="9604" y="13493"/>
                  </a:lnTo>
                  <a:lnTo>
                    <a:pt x="8254" y="16113"/>
                  </a:lnTo>
                  <a:lnTo>
                    <a:pt x="5794" y="19050"/>
                  </a:lnTo>
                  <a:lnTo>
                    <a:pt x="1826" y="22225"/>
                  </a:lnTo>
                  <a:lnTo>
                    <a:pt x="2698" y="24051"/>
                  </a:lnTo>
                  <a:lnTo>
                    <a:pt x="4524" y="23177"/>
                  </a:lnTo>
                  <a:lnTo>
                    <a:pt x="6826" y="21431"/>
                  </a:lnTo>
                  <a:lnTo>
                    <a:pt x="11588" y="16192"/>
                  </a:lnTo>
                  <a:lnTo>
                    <a:pt x="13176" y="12938"/>
                  </a:lnTo>
                  <a:lnTo>
                    <a:pt x="13811" y="9525"/>
                  </a:lnTo>
                  <a:lnTo>
                    <a:pt x="13334" y="5953"/>
                  </a:lnTo>
                  <a:lnTo>
                    <a:pt x="12223" y="3413"/>
                  </a:lnTo>
                  <a:lnTo>
                    <a:pt x="10636" y="1667"/>
                  </a:lnTo>
                  <a:lnTo>
                    <a:pt x="8811" y="635"/>
                  </a:lnTo>
                  <a:lnTo>
                    <a:pt x="5794" y="0"/>
                  </a:lnTo>
                  <a:close/>
                </a:path>
              </a:pathLst>
            </a:custGeom>
            <a:solidFill>
              <a:srgbClr val="000000"/>
            </a:solidFill>
          </p:spPr>
          <p:txBody>
            <a:bodyPr vert="horz" lIns="91440" tIns="45720" rIns="91440" bIns="45720" anchor="t"/>
            <a:lstStyle/>
            <a:p>
              <a:endParaRPr lang="en-IN"/>
            </a:p>
          </p:txBody>
        </p:sp>
        <p:sp>
          <p:nvSpPr>
            <p:cNvPr id="3702" name="Shape 8442"/>
            <p:cNvSpPr/>
            <p:nvPr/>
          </p:nvSpPr>
          <p:spPr>
            <a:xfrm>
              <a:off x="6461457" y="7469869"/>
              <a:ext cx="11032" cy="10953"/>
            </a:xfrm>
            <a:custGeom>
              <a:avLst/>
              <a:gdLst/>
              <a:ahLst/>
              <a:cxnLst/>
              <a:rect l="0" t="0" r="0" b="0"/>
              <a:pathLst>
                <a:path w="11032" h="10953">
                  <a:moveTo>
                    <a:pt x="5476" y="0"/>
                  </a:moveTo>
                  <a:lnTo>
                    <a:pt x="3413" y="396"/>
                  </a:lnTo>
                  <a:lnTo>
                    <a:pt x="1666" y="1587"/>
                  </a:lnTo>
                  <a:lnTo>
                    <a:pt x="476" y="3333"/>
                  </a:lnTo>
                  <a:lnTo>
                    <a:pt x="0" y="5634"/>
                  </a:lnTo>
                  <a:lnTo>
                    <a:pt x="556" y="8016"/>
                  </a:lnTo>
                  <a:lnTo>
                    <a:pt x="1905" y="9683"/>
                  </a:lnTo>
                  <a:lnTo>
                    <a:pt x="3731" y="10636"/>
                  </a:lnTo>
                  <a:lnTo>
                    <a:pt x="5476" y="10953"/>
                  </a:lnTo>
                  <a:lnTo>
                    <a:pt x="7222" y="10636"/>
                  </a:lnTo>
                  <a:lnTo>
                    <a:pt x="8969" y="9683"/>
                  </a:lnTo>
                  <a:lnTo>
                    <a:pt x="10397" y="8016"/>
                  </a:lnTo>
                  <a:lnTo>
                    <a:pt x="11032" y="5634"/>
                  </a:lnTo>
                  <a:lnTo>
                    <a:pt x="10557" y="3412"/>
                  </a:lnTo>
                  <a:lnTo>
                    <a:pt x="9287" y="1666"/>
                  </a:lnTo>
                  <a:lnTo>
                    <a:pt x="7541" y="476"/>
                  </a:lnTo>
                  <a:lnTo>
                    <a:pt x="5476" y="0"/>
                  </a:lnTo>
                  <a:close/>
                </a:path>
              </a:pathLst>
            </a:custGeom>
            <a:solidFill>
              <a:srgbClr val="000000"/>
            </a:solidFill>
          </p:spPr>
          <p:txBody>
            <a:bodyPr vert="horz" lIns="91440" tIns="45720" rIns="91440" bIns="45720" anchor="t"/>
            <a:lstStyle/>
            <a:p>
              <a:endParaRPr lang="en-IN"/>
            </a:p>
          </p:txBody>
        </p:sp>
        <p:sp>
          <p:nvSpPr>
            <p:cNvPr id="3703" name="Shape 8443"/>
            <p:cNvSpPr/>
            <p:nvPr/>
          </p:nvSpPr>
          <p:spPr>
            <a:xfrm>
              <a:off x="6019577" y="7435181"/>
              <a:ext cx="46513" cy="45561"/>
            </a:xfrm>
            <a:custGeom>
              <a:avLst/>
              <a:gdLst/>
              <a:ahLst/>
              <a:cxnLst/>
              <a:rect l="0" t="0" r="0" b="0"/>
              <a:pathLst>
                <a:path w="46513" h="45561">
                  <a:moveTo>
                    <a:pt x="0" y="0"/>
                  </a:moveTo>
                  <a:lnTo>
                    <a:pt x="0" y="1350"/>
                  </a:lnTo>
                  <a:lnTo>
                    <a:pt x="2222" y="1587"/>
                  </a:lnTo>
                  <a:lnTo>
                    <a:pt x="4206" y="2381"/>
                  </a:lnTo>
                  <a:lnTo>
                    <a:pt x="5556" y="4207"/>
                  </a:lnTo>
                  <a:lnTo>
                    <a:pt x="6111" y="7700"/>
                  </a:lnTo>
                  <a:lnTo>
                    <a:pt x="6111" y="32702"/>
                  </a:lnTo>
                  <a:lnTo>
                    <a:pt x="6746" y="37227"/>
                  </a:lnTo>
                  <a:lnTo>
                    <a:pt x="8254" y="40639"/>
                  </a:lnTo>
                  <a:lnTo>
                    <a:pt x="10477" y="43021"/>
                  </a:lnTo>
                  <a:lnTo>
                    <a:pt x="13017" y="44529"/>
                  </a:lnTo>
                  <a:lnTo>
                    <a:pt x="15636" y="45402"/>
                  </a:lnTo>
                  <a:lnTo>
                    <a:pt x="17938" y="45561"/>
                  </a:lnTo>
                  <a:lnTo>
                    <a:pt x="19763" y="45402"/>
                  </a:lnTo>
                  <a:lnTo>
                    <a:pt x="22383" y="44847"/>
                  </a:lnTo>
                  <a:lnTo>
                    <a:pt x="25400" y="43577"/>
                  </a:lnTo>
                  <a:lnTo>
                    <a:pt x="28336" y="41275"/>
                  </a:lnTo>
                  <a:lnTo>
                    <a:pt x="32543" y="37068"/>
                  </a:lnTo>
                  <a:lnTo>
                    <a:pt x="32543" y="45243"/>
                  </a:lnTo>
                  <a:lnTo>
                    <a:pt x="32781" y="45482"/>
                  </a:lnTo>
                  <a:lnTo>
                    <a:pt x="39370" y="43101"/>
                  </a:lnTo>
                  <a:lnTo>
                    <a:pt x="46513" y="40957"/>
                  </a:lnTo>
                  <a:lnTo>
                    <a:pt x="46513" y="39608"/>
                  </a:lnTo>
                  <a:lnTo>
                    <a:pt x="43100" y="39291"/>
                  </a:lnTo>
                  <a:lnTo>
                    <a:pt x="41275" y="38179"/>
                  </a:lnTo>
                  <a:lnTo>
                    <a:pt x="40481" y="36353"/>
                  </a:lnTo>
                  <a:lnTo>
                    <a:pt x="40401" y="33972"/>
                  </a:lnTo>
                  <a:lnTo>
                    <a:pt x="40401" y="0"/>
                  </a:lnTo>
                  <a:lnTo>
                    <a:pt x="24764" y="0"/>
                  </a:lnTo>
                  <a:lnTo>
                    <a:pt x="24764" y="1667"/>
                  </a:lnTo>
                  <a:lnTo>
                    <a:pt x="28892" y="2143"/>
                  </a:lnTo>
                  <a:lnTo>
                    <a:pt x="30162" y="2619"/>
                  </a:lnTo>
                  <a:lnTo>
                    <a:pt x="31034" y="3333"/>
                  </a:lnTo>
                  <a:lnTo>
                    <a:pt x="31908" y="5318"/>
                  </a:lnTo>
                  <a:lnTo>
                    <a:pt x="32067" y="7937"/>
                  </a:lnTo>
                  <a:lnTo>
                    <a:pt x="32067" y="31194"/>
                  </a:lnTo>
                  <a:lnTo>
                    <a:pt x="31987" y="33258"/>
                  </a:lnTo>
                  <a:lnTo>
                    <a:pt x="31669" y="34687"/>
                  </a:lnTo>
                  <a:lnTo>
                    <a:pt x="30479" y="36275"/>
                  </a:lnTo>
                  <a:lnTo>
                    <a:pt x="26352" y="38814"/>
                  </a:lnTo>
                  <a:lnTo>
                    <a:pt x="21907" y="39846"/>
                  </a:lnTo>
                  <a:lnTo>
                    <a:pt x="19050" y="39369"/>
                  </a:lnTo>
                  <a:lnTo>
                    <a:pt x="16986" y="38179"/>
                  </a:lnTo>
                  <a:lnTo>
                    <a:pt x="15716" y="36592"/>
                  </a:lnTo>
                  <a:lnTo>
                    <a:pt x="14922" y="34846"/>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3704" name="Shape 8444"/>
            <p:cNvSpPr/>
            <p:nvPr/>
          </p:nvSpPr>
          <p:spPr>
            <a:xfrm>
              <a:off x="6216586" y="7540115"/>
              <a:ext cx="10080" cy="10081"/>
            </a:xfrm>
            <a:custGeom>
              <a:avLst/>
              <a:gdLst/>
              <a:ahLst/>
              <a:cxnLst/>
              <a:rect l="0" t="0" r="0" b="0"/>
              <a:pathLst>
                <a:path w="10080" h="10081">
                  <a:moveTo>
                    <a:pt x="4921" y="0"/>
                  </a:moveTo>
                  <a:lnTo>
                    <a:pt x="2697" y="476"/>
                  </a:lnTo>
                  <a:lnTo>
                    <a:pt x="1189" y="1826"/>
                  </a:lnTo>
                  <a:lnTo>
                    <a:pt x="316" y="3413"/>
                  </a:lnTo>
                  <a:lnTo>
                    <a:pt x="0" y="5080"/>
                  </a:lnTo>
                  <a:lnTo>
                    <a:pt x="316" y="6667"/>
                  </a:lnTo>
                  <a:lnTo>
                    <a:pt x="1110" y="8335"/>
                  </a:lnTo>
                  <a:lnTo>
                    <a:pt x="2697" y="9605"/>
                  </a:lnTo>
                  <a:lnTo>
                    <a:pt x="4921" y="10081"/>
                  </a:lnTo>
                  <a:lnTo>
                    <a:pt x="7063" y="9683"/>
                  </a:lnTo>
                  <a:lnTo>
                    <a:pt x="8651" y="8652"/>
                  </a:lnTo>
                  <a:lnTo>
                    <a:pt x="9762" y="7064"/>
                  </a:lnTo>
                  <a:lnTo>
                    <a:pt x="10080" y="5080"/>
                  </a:lnTo>
                  <a:lnTo>
                    <a:pt x="9762" y="3016"/>
                  </a:lnTo>
                  <a:lnTo>
                    <a:pt x="8651" y="1508"/>
                  </a:lnTo>
                  <a:lnTo>
                    <a:pt x="7063" y="397"/>
                  </a:lnTo>
                  <a:lnTo>
                    <a:pt x="4921" y="0"/>
                  </a:lnTo>
                  <a:close/>
                </a:path>
              </a:pathLst>
            </a:custGeom>
            <a:solidFill>
              <a:srgbClr val="000000"/>
            </a:solidFill>
          </p:spPr>
          <p:txBody>
            <a:bodyPr vert="horz" lIns="91440" tIns="45720" rIns="91440" bIns="45720" anchor="t"/>
            <a:lstStyle/>
            <a:p>
              <a:endParaRPr lang="en-IN"/>
            </a:p>
          </p:txBody>
        </p:sp>
        <p:sp>
          <p:nvSpPr>
            <p:cNvPr id="3705" name="Shape 8445"/>
            <p:cNvSpPr/>
            <p:nvPr/>
          </p:nvSpPr>
          <p:spPr>
            <a:xfrm>
              <a:off x="5868923" y="7540115"/>
              <a:ext cx="10080" cy="10081"/>
            </a:xfrm>
            <a:custGeom>
              <a:avLst/>
              <a:gdLst/>
              <a:ahLst/>
              <a:cxnLst/>
              <a:rect l="0" t="0" r="0" b="0"/>
              <a:pathLst>
                <a:path w="10080" h="10081">
                  <a:moveTo>
                    <a:pt x="4921" y="0"/>
                  </a:moveTo>
                  <a:lnTo>
                    <a:pt x="2699" y="476"/>
                  </a:lnTo>
                  <a:lnTo>
                    <a:pt x="1190" y="1826"/>
                  </a:lnTo>
                  <a:lnTo>
                    <a:pt x="317" y="3413"/>
                  </a:lnTo>
                  <a:lnTo>
                    <a:pt x="0" y="5080"/>
                  </a:lnTo>
                  <a:lnTo>
                    <a:pt x="237" y="6667"/>
                  </a:lnTo>
                  <a:lnTo>
                    <a:pt x="1111" y="8335"/>
                  </a:lnTo>
                  <a:lnTo>
                    <a:pt x="2699" y="9605"/>
                  </a:lnTo>
                  <a:lnTo>
                    <a:pt x="4921" y="10081"/>
                  </a:lnTo>
                  <a:lnTo>
                    <a:pt x="6985" y="9683"/>
                  </a:lnTo>
                  <a:lnTo>
                    <a:pt x="8651" y="8652"/>
                  </a:lnTo>
                  <a:lnTo>
                    <a:pt x="9762" y="7064"/>
                  </a:lnTo>
                  <a:lnTo>
                    <a:pt x="10080" y="5080"/>
                  </a:lnTo>
                  <a:lnTo>
                    <a:pt x="9762" y="3016"/>
                  </a:lnTo>
                  <a:lnTo>
                    <a:pt x="8651" y="150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3706" name="Shape 8446"/>
            <p:cNvSpPr/>
            <p:nvPr/>
          </p:nvSpPr>
          <p:spPr>
            <a:xfrm>
              <a:off x="5395372" y="7540115"/>
              <a:ext cx="10080" cy="10081"/>
            </a:xfrm>
            <a:custGeom>
              <a:avLst/>
              <a:gdLst/>
              <a:ahLst/>
              <a:cxnLst/>
              <a:rect l="0" t="0" r="0" b="0"/>
              <a:pathLst>
                <a:path w="10080" h="10081">
                  <a:moveTo>
                    <a:pt x="4999" y="0"/>
                  </a:moveTo>
                  <a:lnTo>
                    <a:pt x="2777" y="476"/>
                  </a:lnTo>
                  <a:lnTo>
                    <a:pt x="1189" y="1826"/>
                  </a:lnTo>
                  <a:lnTo>
                    <a:pt x="317" y="3413"/>
                  </a:lnTo>
                  <a:lnTo>
                    <a:pt x="0" y="5080"/>
                  </a:lnTo>
                  <a:lnTo>
                    <a:pt x="317" y="6667"/>
                  </a:lnTo>
                  <a:lnTo>
                    <a:pt x="1189" y="8335"/>
                  </a:lnTo>
                  <a:lnTo>
                    <a:pt x="2698" y="9605"/>
                  </a:lnTo>
                  <a:lnTo>
                    <a:pt x="4999" y="10081"/>
                  </a:lnTo>
                  <a:lnTo>
                    <a:pt x="7063" y="9683"/>
                  </a:lnTo>
                  <a:lnTo>
                    <a:pt x="8651" y="8652"/>
                  </a:lnTo>
                  <a:lnTo>
                    <a:pt x="9762" y="7064"/>
                  </a:lnTo>
                  <a:lnTo>
                    <a:pt x="10080" y="5080"/>
                  </a:lnTo>
                  <a:lnTo>
                    <a:pt x="9762" y="3016"/>
                  </a:lnTo>
                  <a:lnTo>
                    <a:pt x="8651" y="1508"/>
                  </a:lnTo>
                  <a:lnTo>
                    <a:pt x="7063" y="397"/>
                  </a:lnTo>
                  <a:lnTo>
                    <a:pt x="4999" y="0"/>
                  </a:lnTo>
                  <a:close/>
                </a:path>
              </a:pathLst>
            </a:custGeom>
            <a:solidFill>
              <a:srgbClr val="000000"/>
            </a:solidFill>
          </p:spPr>
          <p:txBody>
            <a:bodyPr vert="horz" lIns="91440" tIns="45720" rIns="91440" bIns="45720" anchor="t"/>
            <a:lstStyle/>
            <a:p>
              <a:endParaRPr lang="en-IN"/>
            </a:p>
          </p:txBody>
        </p:sp>
        <p:sp>
          <p:nvSpPr>
            <p:cNvPr id="3707" name="Shape 8447"/>
            <p:cNvSpPr/>
            <p:nvPr/>
          </p:nvSpPr>
          <p:spPr>
            <a:xfrm>
              <a:off x="5339889" y="7540115"/>
              <a:ext cx="10159" cy="10081"/>
            </a:xfrm>
            <a:custGeom>
              <a:avLst/>
              <a:gdLst/>
              <a:ahLst/>
              <a:cxnLst/>
              <a:rect l="0" t="0" r="0" b="0"/>
              <a:pathLst>
                <a:path w="10159" h="10081">
                  <a:moveTo>
                    <a:pt x="5001" y="0"/>
                  </a:moveTo>
                  <a:lnTo>
                    <a:pt x="2778" y="476"/>
                  </a:lnTo>
                  <a:lnTo>
                    <a:pt x="1191" y="1826"/>
                  </a:lnTo>
                  <a:lnTo>
                    <a:pt x="317" y="3413"/>
                  </a:lnTo>
                  <a:lnTo>
                    <a:pt x="0" y="5080"/>
                  </a:lnTo>
                  <a:lnTo>
                    <a:pt x="317" y="6667"/>
                  </a:lnTo>
                  <a:lnTo>
                    <a:pt x="1191" y="8335"/>
                  </a:lnTo>
                  <a:lnTo>
                    <a:pt x="2698" y="9605"/>
                  </a:lnTo>
                  <a:lnTo>
                    <a:pt x="5001" y="10081"/>
                  </a:lnTo>
                  <a:lnTo>
                    <a:pt x="7065" y="9683"/>
                  </a:lnTo>
                  <a:lnTo>
                    <a:pt x="8652" y="8652"/>
                  </a:lnTo>
                  <a:lnTo>
                    <a:pt x="9763" y="7064"/>
                  </a:lnTo>
                  <a:lnTo>
                    <a:pt x="10159" y="5080"/>
                  </a:lnTo>
                  <a:lnTo>
                    <a:pt x="9763" y="3016"/>
                  </a:lnTo>
                  <a:lnTo>
                    <a:pt x="8652" y="1508"/>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3708" name="Shape 8448"/>
            <p:cNvSpPr/>
            <p:nvPr/>
          </p:nvSpPr>
          <p:spPr>
            <a:xfrm>
              <a:off x="4918011" y="7540115"/>
              <a:ext cx="23573" cy="67627"/>
            </a:xfrm>
            <a:custGeom>
              <a:avLst/>
              <a:gdLst/>
              <a:ahLst/>
              <a:cxnLst/>
              <a:rect l="0" t="0" r="0" b="0"/>
              <a:pathLst>
                <a:path w="23573" h="67627">
                  <a:moveTo>
                    <a:pt x="15716" y="0"/>
                  </a:moveTo>
                  <a:lnTo>
                    <a:pt x="0" y="4366"/>
                  </a:lnTo>
                  <a:lnTo>
                    <a:pt x="0" y="5953"/>
                  </a:lnTo>
                  <a:lnTo>
                    <a:pt x="3333" y="5714"/>
                  </a:lnTo>
                  <a:lnTo>
                    <a:pt x="5715" y="6032"/>
                  </a:lnTo>
                  <a:lnTo>
                    <a:pt x="7063" y="7143"/>
                  </a:lnTo>
                  <a:lnTo>
                    <a:pt x="7698" y="8969"/>
                  </a:lnTo>
                  <a:lnTo>
                    <a:pt x="7857" y="11827"/>
                  </a:lnTo>
                  <a:lnTo>
                    <a:pt x="7857" y="59055"/>
                  </a:lnTo>
                  <a:lnTo>
                    <a:pt x="7461" y="62388"/>
                  </a:lnTo>
                  <a:lnTo>
                    <a:pt x="6270" y="64532"/>
                  </a:lnTo>
                  <a:lnTo>
                    <a:pt x="3888" y="65643"/>
                  </a:lnTo>
                  <a:lnTo>
                    <a:pt x="237" y="66198"/>
                  </a:lnTo>
                  <a:lnTo>
                    <a:pt x="237" y="67627"/>
                  </a:lnTo>
                  <a:lnTo>
                    <a:pt x="23573" y="67627"/>
                  </a:lnTo>
                  <a:lnTo>
                    <a:pt x="23573" y="66198"/>
                  </a:lnTo>
                  <a:lnTo>
                    <a:pt x="20002" y="65802"/>
                  </a:lnTo>
                  <a:lnTo>
                    <a:pt x="17700" y="64769"/>
                  </a:lnTo>
                  <a:lnTo>
                    <a:pt x="16510" y="62786"/>
                  </a:lnTo>
                  <a:lnTo>
                    <a:pt x="16112" y="59372"/>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3709" name="Shape 8449"/>
            <p:cNvSpPr/>
            <p:nvPr/>
          </p:nvSpPr>
          <p:spPr>
            <a:xfrm>
              <a:off x="6064265" y="7540115"/>
              <a:ext cx="35955" cy="67627"/>
            </a:xfrm>
            <a:custGeom>
              <a:avLst/>
              <a:gdLst/>
              <a:ahLst/>
              <a:cxnLst/>
              <a:rect l="0" t="0" r="0" b="0"/>
              <a:pathLst>
                <a:path w="35955" h="67627">
                  <a:moveTo>
                    <a:pt x="26034" y="0"/>
                  </a:moveTo>
                  <a:lnTo>
                    <a:pt x="20161" y="793"/>
                  </a:lnTo>
                  <a:lnTo>
                    <a:pt x="15716" y="2857"/>
                  </a:lnTo>
                  <a:lnTo>
                    <a:pt x="12541" y="5873"/>
                  </a:lnTo>
                  <a:lnTo>
                    <a:pt x="10398" y="9446"/>
                  </a:lnTo>
                  <a:lnTo>
                    <a:pt x="9128" y="13335"/>
                  </a:lnTo>
                  <a:lnTo>
                    <a:pt x="8413" y="17144"/>
                  </a:lnTo>
                  <a:lnTo>
                    <a:pt x="8176" y="20558"/>
                  </a:lnTo>
                  <a:lnTo>
                    <a:pt x="8176" y="23098"/>
                  </a:lnTo>
                  <a:lnTo>
                    <a:pt x="79" y="23098"/>
                  </a:lnTo>
                  <a:lnTo>
                    <a:pt x="79" y="26273"/>
                  </a:lnTo>
                  <a:lnTo>
                    <a:pt x="8176" y="26273"/>
                  </a:lnTo>
                  <a:lnTo>
                    <a:pt x="8176" y="57388"/>
                  </a:lnTo>
                  <a:lnTo>
                    <a:pt x="7858" y="61912"/>
                  </a:lnTo>
                  <a:lnTo>
                    <a:pt x="6588" y="64532"/>
                  </a:lnTo>
                  <a:lnTo>
                    <a:pt x="4048" y="65802"/>
                  </a:lnTo>
                  <a:lnTo>
                    <a:pt x="0" y="66198"/>
                  </a:lnTo>
                  <a:lnTo>
                    <a:pt x="0" y="67627"/>
                  </a:lnTo>
                  <a:lnTo>
                    <a:pt x="25717" y="67627"/>
                  </a:lnTo>
                  <a:lnTo>
                    <a:pt x="25717" y="66198"/>
                  </a:lnTo>
                  <a:lnTo>
                    <a:pt x="21907" y="65881"/>
                  </a:lnTo>
                  <a:lnTo>
                    <a:pt x="19288" y="65167"/>
                  </a:lnTo>
                  <a:lnTo>
                    <a:pt x="17701" y="63976"/>
                  </a:lnTo>
                  <a:lnTo>
                    <a:pt x="16827" y="62230"/>
                  </a:lnTo>
                  <a:lnTo>
                    <a:pt x="16589" y="60087"/>
                  </a:lnTo>
                  <a:lnTo>
                    <a:pt x="16509" y="57388"/>
                  </a:lnTo>
                  <a:lnTo>
                    <a:pt x="16509" y="26273"/>
                  </a:lnTo>
                  <a:lnTo>
                    <a:pt x="28575" y="26273"/>
                  </a:lnTo>
                  <a:lnTo>
                    <a:pt x="28575" y="23098"/>
                  </a:lnTo>
                  <a:lnTo>
                    <a:pt x="16431" y="23098"/>
                  </a:lnTo>
                  <a:lnTo>
                    <a:pt x="16431" y="11588"/>
                  </a:lnTo>
                  <a:lnTo>
                    <a:pt x="16748" y="7700"/>
                  </a:lnTo>
                  <a:lnTo>
                    <a:pt x="18414" y="4286"/>
                  </a:lnTo>
                  <a:lnTo>
                    <a:pt x="20082" y="3175"/>
                  </a:lnTo>
                  <a:lnTo>
                    <a:pt x="22383" y="2778"/>
                  </a:lnTo>
                  <a:lnTo>
                    <a:pt x="24447" y="3333"/>
                  </a:lnTo>
                  <a:lnTo>
                    <a:pt x="25956" y="4683"/>
                  </a:lnTo>
                  <a:lnTo>
                    <a:pt x="28416" y="8335"/>
                  </a:lnTo>
                  <a:lnTo>
                    <a:pt x="29844" y="9683"/>
                  </a:lnTo>
                  <a:lnTo>
                    <a:pt x="31670" y="10239"/>
                  </a:lnTo>
                  <a:lnTo>
                    <a:pt x="33178" y="9922"/>
                  </a:lnTo>
                  <a:lnTo>
                    <a:pt x="34528" y="9207"/>
                  </a:lnTo>
                  <a:lnTo>
                    <a:pt x="35559" y="7937"/>
                  </a:lnTo>
                  <a:lnTo>
                    <a:pt x="35955" y="6032"/>
                  </a:lnTo>
                  <a:lnTo>
                    <a:pt x="35163" y="3731"/>
                  </a:lnTo>
                  <a:lnTo>
                    <a:pt x="33019" y="1826"/>
                  </a:lnTo>
                  <a:lnTo>
                    <a:pt x="29924" y="476"/>
                  </a:lnTo>
                  <a:lnTo>
                    <a:pt x="26034" y="0"/>
                  </a:lnTo>
                  <a:close/>
                </a:path>
              </a:pathLst>
            </a:custGeom>
            <a:solidFill>
              <a:srgbClr val="000000"/>
            </a:solidFill>
          </p:spPr>
          <p:txBody>
            <a:bodyPr vert="horz" lIns="91440" tIns="45720" rIns="91440" bIns="45720" anchor="t"/>
            <a:lstStyle/>
            <a:p>
              <a:endParaRPr lang="en-IN"/>
            </a:p>
          </p:txBody>
        </p:sp>
        <p:sp>
          <p:nvSpPr>
            <p:cNvPr id="3710" name="Shape 8450"/>
            <p:cNvSpPr/>
            <p:nvPr/>
          </p:nvSpPr>
          <p:spPr>
            <a:xfrm>
              <a:off x="5361241" y="7550434"/>
              <a:ext cx="26352" cy="58341"/>
            </a:xfrm>
            <a:custGeom>
              <a:avLst/>
              <a:gdLst/>
              <a:ahLst/>
              <a:cxnLst/>
              <a:rect l="0" t="0" r="0" b="0"/>
              <a:pathLst>
                <a:path w="26352" h="58341">
                  <a:moveTo>
                    <a:pt x="13255" y="0"/>
                  </a:moveTo>
                  <a:lnTo>
                    <a:pt x="10873" y="3413"/>
                  </a:lnTo>
                  <a:lnTo>
                    <a:pt x="8809" y="6112"/>
                  </a:lnTo>
                  <a:lnTo>
                    <a:pt x="4364" y="11271"/>
                  </a:lnTo>
                  <a:lnTo>
                    <a:pt x="1348" y="13652"/>
                  </a:lnTo>
                  <a:lnTo>
                    <a:pt x="317" y="14446"/>
                  </a:lnTo>
                  <a:lnTo>
                    <a:pt x="0" y="15239"/>
                  </a:lnTo>
                  <a:lnTo>
                    <a:pt x="396" y="15955"/>
                  </a:lnTo>
                  <a:lnTo>
                    <a:pt x="5634" y="15955"/>
                  </a:lnTo>
                  <a:lnTo>
                    <a:pt x="5634" y="45719"/>
                  </a:lnTo>
                  <a:lnTo>
                    <a:pt x="5873" y="49133"/>
                  </a:lnTo>
                  <a:lnTo>
                    <a:pt x="6350" y="51911"/>
                  </a:lnTo>
                  <a:lnTo>
                    <a:pt x="7143" y="54133"/>
                  </a:lnTo>
                  <a:lnTo>
                    <a:pt x="8254" y="55721"/>
                  </a:lnTo>
                  <a:lnTo>
                    <a:pt x="11191" y="57706"/>
                  </a:lnTo>
                  <a:lnTo>
                    <a:pt x="14763" y="58341"/>
                  </a:lnTo>
                  <a:lnTo>
                    <a:pt x="18097" y="57706"/>
                  </a:lnTo>
                  <a:lnTo>
                    <a:pt x="21351" y="56118"/>
                  </a:lnTo>
                  <a:lnTo>
                    <a:pt x="24129" y="53816"/>
                  </a:lnTo>
                  <a:lnTo>
                    <a:pt x="26352" y="50800"/>
                  </a:lnTo>
                  <a:lnTo>
                    <a:pt x="25002" y="49688"/>
                  </a:lnTo>
                  <a:lnTo>
                    <a:pt x="22780" y="51911"/>
                  </a:lnTo>
                  <a:lnTo>
                    <a:pt x="21113" y="52785"/>
                  </a:lnTo>
                  <a:lnTo>
                    <a:pt x="18969" y="53181"/>
                  </a:lnTo>
                  <a:lnTo>
                    <a:pt x="16827" y="52705"/>
                  </a:lnTo>
                  <a:lnTo>
                    <a:pt x="15398" y="51514"/>
                  </a:lnTo>
                  <a:lnTo>
                    <a:pt x="14128" y="47942"/>
                  </a:lnTo>
                  <a:lnTo>
                    <a:pt x="13969" y="44291"/>
                  </a:lnTo>
                  <a:lnTo>
                    <a:pt x="13969" y="15955"/>
                  </a:lnTo>
                  <a:lnTo>
                    <a:pt x="23971" y="15955"/>
                  </a:lnTo>
                  <a:lnTo>
                    <a:pt x="23971" y="12780"/>
                  </a:lnTo>
                  <a:lnTo>
                    <a:pt x="13969" y="12780"/>
                  </a:lnTo>
                  <a:lnTo>
                    <a:pt x="13969" y="1269"/>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3711" name="Shape 8451"/>
            <p:cNvSpPr/>
            <p:nvPr/>
          </p:nvSpPr>
          <p:spPr>
            <a:xfrm>
              <a:off x="5306710" y="7550434"/>
              <a:ext cx="26352" cy="58341"/>
            </a:xfrm>
            <a:custGeom>
              <a:avLst/>
              <a:gdLst/>
              <a:ahLst/>
              <a:cxnLst/>
              <a:rect l="0" t="0" r="0" b="0"/>
              <a:pathLst>
                <a:path w="26352" h="58341">
                  <a:moveTo>
                    <a:pt x="13256" y="0"/>
                  </a:moveTo>
                  <a:lnTo>
                    <a:pt x="10875" y="3413"/>
                  </a:lnTo>
                  <a:lnTo>
                    <a:pt x="8890" y="6112"/>
                  </a:lnTo>
                  <a:lnTo>
                    <a:pt x="6826" y="8572"/>
                  </a:lnTo>
                  <a:lnTo>
                    <a:pt x="4366" y="11271"/>
                  </a:lnTo>
                  <a:lnTo>
                    <a:pt x="1428" y="13652"/>
                  </a:lnTo>
                  <a:lnTo>
                    <a:pt x="397" y="14446"/>
                  </a:lnTo>
                  <a:lnTo>
                    <a:pt x="0" y="15239"/>
                  </a:lnTo>
                  <a:lnTo>
                    <a:pt x="397" y="15955"/>
                  </a:lnTo>
                  <a:lnTo>
                    <a:pt x="5636" y="15955"/>
                  </a:lnTo>
                  <a:lnTo>
                    <a:pt x="5636" y="45719"/>
                  </a:lnTo>
                  <a:lnTo>
                    <a:pt x="5874" y="49133"/>
                  </a:lnTo>
                  <a:lnTo>
                    <a:pt x="6350" y="51911"/>
                  </a:lnTo>
                  <a:lnTo>
                    <a:pt x="7223" y="54133"/>
                  </a:lnTo>
                  <a:lnTo>
                    <a:pt x="8335" y="55721"/>
                  </a:lnTo>
                  <a:lnTo>
                    <a:pt x="11271" y="57706"/>
                  </a:lnTo>
                  <a:lnTo>
                    <a:pt x="14763" y="58341"/>
                  </a:lnTo>
                  <a:lnTo>
                    <a:pt x="18177" y="57706"/>
                  </a:lnTo>
                  <a:lnTo>
                    <a:pt x="21352" y="56118"/>
                  </a:lnTo>
                  <a:lnTo>
                    <a:pt x="24130" y="53816"/>
                  </a:lnTo>
                  <a:lnTo>
                    <a:pt x="26352" y="50800"/>
                  </a:lnTo>
                  <a:lnTo>
                    <a:pt x="25082" y="49688"/>
                  </a:lnTo>
                  <a:lnTo>
                    <a:pt x="22860" y="51911"/>
                  </a:lnTo>
                  <a:lnTo>
                    <a:pt x="21194" y="52785"/>
                  </a:lnTo>
                  <a:lnTo>
                    <a:pt x="19050" y="53181"/>
                  </a:lnTo>
                  <a:lnTo>
                    <a:pt x="16907" y="52705"/>
                  </a:lnTo>
                  <a:lnTo>
                    <a:pt x="15478" y="51514"/>
                  </a:lnTo>
                  <a:lnTo>
                    <a:pt x="14605" y="49847"/>
                  </a:lnTo>
                  <a:lnTo>
                    <a:pt x="14208" y="47942"/>
                  </a:lnTo>
                  <a:lnTo>
                    <a:pt x="13970" y="44291"/>
                  </a:lnTo>
                  <a:lnTo>
                    <a:pt x="13970" y="15955"/>
                  </a:lnTo>
                  <a:lnTo>
                    <a:pt x="23971" y="15955"/>
                  </a:lnTo>
                  <a:lnTo>
                    <a:pt x="23971" y="12780"/>
                  </a:lnTo>
                  <a:lnTo>
                    <a:pt x="13970" y="12780"/>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3712" name="Shape 8452"/>
            <p:cNvSpPr/>
            <p:nvPr/>
          </p:nvSpPr>
          <p:spPr>
            <a:xfrm>
              <a:off x="6210474" y="7562181"/>
              <a:ext cx="23415" cy="45561"/>
            </a:xfrm>
            <a:custGeom>
              <a:avLst/>
              <a:gdLst/>
              <a:ahLst/>
              <a:cxnLst/>
              <a:rect l="0" t="0" r="0" b="0"/>
              <a:pathLst>
                <a:path w="23415" h="45561">
                  <a:moveTo>
                    <a:pt x="15716" y="0"/>
                  </a:moveTo>
                  <a:lnTo>
                    <a:pt x="396" y="5477"/>
                  </a:lnTo>
                  <a:lnTo>
                    <a:pt x="396" y="6984"/>
                  </a:lnTo>
                  <a:lnTo>
                    <a:pt x="4365" y="6588"/>
                  </a:lnTo>
                  <a:lnTo>
                    <a:pt x="5556" y="6667"/>
                  </a:lnTo>
                  <a:lnTo>
                    <a:pt x="6667" y="7382"/>
                  </a:lnTo>
                  <a:lnTo>
                    <a:pt x="7460" y="9128"/>
                  </a:lnTo>
                  <a:lnTo>
                    <a:pt x="7778" y="12541"/>
                  </a:lnTo>
                  <a:lnTo>
                    <a:pt x="7778" y="35481"/>
                  </a:lnTo>
                  <a:lnTo>
                    <a:pt x="7619" y="38734"/>
                  </a:lnTo>
                  <a:lnTo>
                    <a:pt x="7143" y="41116"/>
                  </a:lnTo>
                  <a:lnTo>
                    <a:pt x="6191" y="42625"/>
                  </a:lnTo>
                  <a:lnTo>
                    <a:pt x="4762" y="43497"/>
                  </a:lnTo>
                  <a:lnTo>
                    <a:pt x="2698" y="43894"/>
                  </a:lnTo>
                  <a:lnTo>
                    <a:pt x="0" y="44132"/>
                  </a:lnTo>
                  <a:lnTo>
                    <a:pt x="0" y="45561"/>
                  </a:lnTo>
                  <a:lnTo>
                    <a:pt x="23415" y="45561"/>
                  </a:lnTo>
                  <a:lnTo>
                    <a:pt x="23415" y="44132"/>
                  </a:lnTo>
                  <a:lnTo>
                    <a:pt x="19446" y="43497"/>
                  </a:lnTo>
                  <a:lnTo>
                    <a:pt x="17224" y="42068"/>
                  </a:lnTo>
                  <a:lnTo>
                    <a:pt x="16271" y="39528"/>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713" name="Shape 8453"/>
            <p:cNvSpPr/>
            <p:nvPr/>
          </p:nvSpPr>
          <p:spPr>
            <a:xfrm>
              <a:off x="6016561" y="7562181"/>
              <a:ext cx="43735" cy="46593"/>
            </a:xfrm>
            <a:custGeom>
              <a:avLst/>
              <a:gdLst/>
              <a:ahLst/>
              <a:cxnLst/>
              <a:rect l="0" t="0" r="0" b="0"/>
              <a:pathLst>
                <a:path w="43735" h="46593">
                  <a:moveTo>
                    <a:pt x="21431" y="0"/>
                  </a:moveTo>
                  <a:lnTo>
                    <a:pt x="20637" y="2778"/>
                  </a:lnTo>
                  <a:lnTo>
                    <a:pt x="24843" y="3651"/>
                  </a:lnTo>
                  <a:lnTo>
                    <a:pt x="28336" y="6112"/>
                  </a:lnTo>
                  <a:lnTo>
                    <a:pt x="31115" y="9763"/>
                  </a:lnTo>
                  <a:lnTo>
                    <a:pt x="33178" y="14446"/>
                  </a:lnTo>
                  <a:lnTo>
                    <a:pt x="34368" y="19923"/>
                  </a:lnTo>
                  <a:lnTo>
                    <a:pt x="34766" y="25876"/>
                  </a:lnTo>
                  <a:lnTo>
                    <a:pt x="34290" y="32147"/>
                  </a:lnTo>
                  <a:lnTo>
                    <a:pt x="32861" y="36829"/>
                  </a:lnTo>
                  <a:lnTo>
                    <a:pt x="30876" y="40163"/>
                  </a:lnTo>
                  <a:lnTo>
                    <a:pt x="28336" y="42307"/>
                  </a:lnTo>
                  <a:lnTo>
                    <a:pt x="25717" y="43497"/>
                  </a:lnTo>
                  <a:lnTo>
                    <a:pt x="23097" y="43814"/>
                  </a:lnTo>
                  <a:lnTo>
                    <a:pt x="19050" y="43021"/>
                  </a:lnTo>
                  <a:lnTo>
                    <a:pt x="15875" y="40878"/>
                  </a:lnTo>
                  <a:lnTo>
                    <a:pt x="13413" y="37623"/>
                  </a:lnTo>
                  <a:lnTo>
                    <a:pt x="11588" y="33734"/>
                  </a:lnTo>
                  <a:lnTo>
                    <a:pt x="10318" y="29527"/>
                  </a:lnTo>
                  <a:lnTo>
                    <a:pt x="9525" y="25321"/>
                  </a:lnTo>
                  <a:lnTo>
                    <a:pt x="9127" y="21431"/>
                  </a:lnTo>
                  <a:lnTo>
                    <a:pt x="8968" y="18256"/>
                  </a:lnTo>
                  <a:lnTo>
                    <a:pt x="9207" y="14604"/>
                  </a:lnTo>
                  <a:lnTo>
                    <a:pt x="9842" y="11509"/>
                  </a:lnTo>
                  <a:lnTo>
                    <a:pt x="10953" y="8811"/>
                  </a:lnTo>
                  <a:lnTo>
                    <a:pt x="12382" y="6667"/>
                  </a:lnTo>
                  <a:lnTo>
                    <a:pt x="16192" y="3731"/>
                  </a:lnTo>
                  <a:lnTo>
                    <a:pt x="18335" y="3016"/>
                  </a:lnTo>
                  <a:lnTo>
                    <a:pt x="20637" y="2778"/>
                  </a:lnTo>
                  <a:lnTo>
                    <a:pt x="21431" y="0"/>
                  </a:lnTo>
                  <a:lnTo>
                    <a:pt x="15240" y="873"/>
                  </a:lnTo>
                  <a:lnTo>
                    <a:pt x="10001" y="3333"/>
                  </a:lnTo>
                  <a:lnTo>
                    <a:pt x="5715" y="6984"/>
                  </a:lnTo>
                  <a:lnTo>
                    <a:pt x="2618" y="11668"/>
                  </a:lnTo>
                  <a:lnTo>
                    <a:pt x="635" y="17066"/>
                  </a:lnTo>
                  <a:lnTo>
                    <a:pt x="0" y="23018"/>
                  </a:lnTo>
                  <a:lnTo>
                    <a:pt x="713" y="29368"/>
                  </a:lnTo>
                  <a:lnTo>
                    <a:pt x="2777" y="35083"/>
                  </a:lnTo>
                  <a:lnTo>
                    <a:pt x="6111" y="39767"/>
                  </a:lnTo>
                  <a:lnTo>
                    <a:pt x="10397" y="43418"/>
                  </a:lnTo>
                  <a:lnTo>
                    <a:pt x="15716" y="45719"/>
                  </a:lnTo>
                  <a:lnTo>
                    <a:pt x="21749" y="46593"/>
                  </a:lnTo>
                  <a:lnTo>
                    <a:pt x="28575" y="45482"/>
                  </a:lnTo>
                  <a:lnTo>
                    <a:pt x="34131" y="42625"/>
                  </a:lnTo>
                  <a:lnTo>
                    <a:pt x="38337" y="38417"/>
                  </a:lnTo>
                  <a:lnTo>
                    <a:pt x="41354" y="33496"/>
                  </a:lnTo>
                  <a:lnTo>
                    <a:pt x="43180" y="28098"/>
                  </a:lnTo>
                  <a:lnTo>
                    <a:pt x="43735" y="23018"/>
                  </a:lnTo>
                  <a:lnTo>
                    <a:pt x="43258" y="17859"/>
                  </a:lnTo>
                  <a:lnTo>
                    <a:pt x="42068" y="13334"/>
                  </a:lnTo>
                  <a:lnTo>
                    <a:pt x="40083" y="9366"/>
                  </a:lnTo>
                  <a:lnTo>
                    <a:pt x="37385"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3714" name="Shape 8454"/>
            <p:cNvSpPr/>
            <p:nvPr/>
          </p:nvSpPr>
          <p:spPr>
            <a:xfrm>
              <a:off x="5862732" y="7562181"/>
              <a:ext cx="23495" cy="45561"/>
            </a:xfrm>
            <a:custGeom>
              <a:avLst/>
              <a:gdLst/>
              <a:ahLst/>
              <a:cxnLst/>
              <a:rect l="0" t="0" r="0" b="0"/>
              <a:pathLst>
                <a:path w="23495" h="45561">
                  <a:moveTo>
                    <a:pt x="15795" y="0"/>
                  </a:moveTo>
                  <a:lnTo>
                    <a:pt x="396" y="5477"/>
                  </a:lnTo>
                  <a:lnTo>
                    <a:pt x="396" y="6984"/>
                  </a:lnTo>
                  <a:lnTo>
                    <a:pt x="4364" y="6588"/>
                  </a:lnTo>
                  <a:lnTo>
                    <a:pt x="5634" y="6667"/>
                  </a:lnTo>
                  <a:lnTo>
                    <a:pt x="6667" y="7382"/>
                  </a:lnTo>
                  <a:lnTo>
                    <a:pt x="7539" y="9128"/>
                  </a:lnTo>
                  <a:lnTo>
                    <a:pt x="7857" y="12541"/>
                  </a:lnTo>
                  <a:lnTo>
                    <a:pt x="7857" y="35481"/>
                  </a:lnTo>
                  <a:lnTo>
                    <a:pt x="7698" y="38734"/>
                  </a:lnTo>
                  <a:lnTo>
                    <a:pt x="7143" y="41116"/>
                  </a:lnTo>
                  <a:lnTo>
                    <a:pt x="6191" y="42625"/>
                  </a:lnTo>
                  <a:lnTo>
                    <a:pt x="4762" y="43497"/>
                  </a:lnTo>
                  <a:lnTo>
                    <a:pt x="2777" y="43894"/>
                  </a:lnTo>
                  <a:lnTo>
                    <a:pt x="0" y="44132"/>
                  </a:lnTo>
                  <a:lnTo>
                    <a:pt x="0" y="45561"/>
                  </a:lnTo>
                  <a:lnTo>
                    <a:pt x="23495" y="45561"/>
                  </a:lnTo>
                  <a:lnTo>
                    <a:pt x="23495" y="44132"/>
                  </a:lnTo>
                  <a:lnTo>
                    <a:pt x="19446" y="43497"/>
                  </a:lnTo>
                  <a:lnTo>
                    <a:pt x="17223" y="42068"/>
                  </a:lnTo>
                  <a:lnTo>
                    <a:pt x="16351" y="39528"/>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3715" name="Shape 8455"/>
            <p:cNvSpPr/>
            <p:nvPr/>
          </p:nvSpPr>
          <p:spPr>
            <a:xfrm>
              <a:off x="5728112" y="7562181"/>
              <a:ext cx="40163" cy="46593"/>
            </a:xfrm>
            <a:custGeom>
              <a:avLst/>
              <a:gdLst/>
              <a:ahLst/>
              <a:cxnLst/>
              <a:rect l="0" t="0" r="0" b="0"/>
              <a:pathLst>
                <a:path w="40163" h="46593">
                  <a:moveTo>
                    <a:pt x="18017" y="0"/>
                  </a:moveTo>
                  <a:lnTo>
                    <a:pt x="12858" y="556"/>
                  </a:lnTo>
                  <a:lnTo>
                    <a:pt x="8731" y="1984"/>
                  </a:lnTo>
                  <a:lnTo>
                    <a:pt x="5634" y="4048"/>
                  </a:lnTo>
                  <a:lnTo>
                    <a:pt x="3492" y="6429"/>
                  </a:lnTo>
                  <a:lnTo>
                    <a:pt x="2301" y="8811"/>
                  </a:lnTo>
                  <a:lnTo>
                    <a:pt x="1904" y="11033"/>
                  </a:lnTo>
                  <a:lnTo>
                    <a:pt x="2857" y="13811"/>
                  </a:lnTo>
                  <a:lnTo>
                    <a:pt x="4206" y="14922"/>
                  </a:lnTo>
                  <a:lnTo>
                    <a:pt x="6191" y="15398"/>
                  </a:lnTo>
                  <a:lnTo>
                    <a:pt x="7937" y="15002"/>
                  </a:lnTo>
                  <a:lnTo>
                    <a:pt x="9366" y="13969"/>
                  </a:lnTo>
                  <a:lnTo>
                    <a:pt x="10318" y="12621"/>
                  </a:lnTo>
                  <a:lnTo>
                    <a:pt x="10636" y="11112"/>
                  </a:lnTo>
                  <a:lnTo>
                    <a:pt x="10397" y="9366"/>
                  </a:lnTo>
                  <a:lnTo>
                    <a:pt x="10080" y="7223"/>
                  </a:lnTo>
                  <a:lnTo>
                    <a:pt x="10715" y="5238"/>
                  </a:lnTo>
                  <a:lnTo>
                    <a:pt x="12382" y="3731"/>
                  </a:lnTo>
                  <a:lnTo>
                    <a:pt x="14683" y="2698"/>
                  </a:lnTo>
                  <a:lnTo>
                    <a:pt x="17145" y="2381"/>
                  </a:lnTo>
                  <a:lnTo>
                    <a:pt x="19605" y="2698"/>
                  </a:lnTo>
                  <a:lnTo>
                    <a:pt x="22066" y="3809"/>
                  </a:lnTo>
                  <a:lnTo>
                    <a:pt x="24050" y="6350"/>
                  </a:lnTo>
                  <a:lnTo>
                    <a:pt x="24765" y="10636"/>
                  </a:lnTo>
                  <a:lnTo>
                    <a:pt x="24765" y="16668"/>
                  </a:lnTo>
                  <a:lnTo>
                    <a:pt x="24024" y="16960"/>
                  </a:lnTo>
                  <a:lnTo>
                    <a:pt x="24765" y="19050"/>
                  </a:lnTo>
                  <a:lnTo>
                    <a:pt x="24765" y="33417"/>
                  </a:lnTo>
                  <a:lnTo>
                    <a:pt x="24208" y="36751"/>
                  </a:lnTo>
                  <a:lnTo>
                    <a:pt x="23177" y="37941"/>
                  </a:lnTo>
                  <a:lnTo>
                    <a:pt x="21431" y="39052"/>
                  </a:lnTo>
                  <a:lnTo>
                    <a:pt x="18811" y="40084"/>
                  </a:lnTo>
                  <a:lnTo>
                    <a:pt x="15240" y="40878"/>
                  </a:lnTo>
                  <a:lnTo>
                    <a:pt x="12700" y="40322"/>
                  </a:lnTo>
                  <a:lnTo>
                    <a:pt x="10636" y="38734"/>
                  </a:lnTo>
                  <a:lnTo>
                    <a:pt x="9286" y="36275"/>
                  </a:lnTo>
                  <a:lnTo>
                    <a:pt x="8731" y="33100"/>
                  </a:lnTo>
                  <a:lnTo>
                    <a:pt x="8731" y="32941"/>
                  </a:lnTo>
                  <a:lnTo>
                    <a:pt x="8890" y="31114"/>
                  </a:lnTo>
                  <a:lnTo>
                    <a:pt x="9603" y="28972"/>
                  </a:lnTo>
                  <a:lnTo>
                    <a:pt x="11191" y="26591"/>
                  </a:lnTo>
                  <a:lnTo>
                    <a:pt x="13970" y="24129"/>
                  </a:lnTo>
                  <a:lnTo>
                    <a:pt x="15953" y="22859"/>
                  </a:lnTo>
                  <a:lnTo>
                    <a:pt x="18415" y="21589"/>
                  </a:lnTo>
                  <a:lnTo>
                    <a:pt x="24765" y="19050"/>
                  </a:lnTo>
                  <a:lnTo>
                    <a:pt x="24024" y="16960"/>
                  </a:lnTo>
                  <a:lnTo>
                    <a:pt x="17303" y="19606"/>
                  </a:lnTo>
                  <a:lnTo>
                    <a:pt x="11191" y="22383"/>
                  </a:lnTo>
                  <a:lnTo>
                    <a:pt x="6350" y="25162"/>
                  </a:lnTo>
                  <a:lnTo>
                    <a:pt x="2857" y="28178"/>
                  </a:lnTo>
                  <a:lnTo>
                    <a:pt x="713" y="31829"/>
                  </a:lnTo>
                  <a:lnTo>
                    <a:pt x="0" y="36275"/>
                  </a:lnTo>
                  <a:lnTo>
                    <a:pt x="952" y="40639"/>
                  </a:lnTo>
                  <a:lnTo>
                    <a:pt x="3253" y="43894"/>
                  </a:lnTo>
                  <a:lnTo>
                    <a:pt x="6667" y="45958"/>
                  </a:lnTo>
                  <a:lnTo>
                    <a:pt x="10477" y="46593"/>
                  </a:lnTo>
                  <a:lnTo>
                    <a:pt x="14525" y="45958"/>
                  </a:lnTo>
                  <a:lnTo>
                    <a:pt x="18415" y="44212"/>
                  </a:lnTo>
                  <a:lnTo>
                    <a:pt x="24843" y="39369"/>
                  </a:lnTo>
                  <a:lnTo>
                    <a:pt x="25400" y="42307"/>
                  </a:lnTo>
                  <a:lnTo>
                    <a:pt x="26352" y="44371"/>
                  </a:lnTo>
                  <a:lnTo>
                    <a:pt x="27622" y="45719"/>
                  </a:lnTo>
                  <a:lnTo>
                    <a:pt x="28971" y="46354"/>
                  </a:lnTo>
                  <a:lnTo>
                    <a:pt x="31352" y="46593"/>
                  </a:lnTo>
                  <a:lnTo>
                    <a:pt x="32781" y="46434"/>
                  </a:lnTo>
                  <a:lnTo>
                    <a:pt x="34766" y="45878"/>
                  </a:lnTo>
                  <a:lnTo>
                    <a:pt x="37226" y="44450"/>
                  </a:lnTo>
                  <a:lnTo>
                    <a:pt x="40163" y="41672"/>
                  </a:lnTo>
                  <a:lnTo>
                    <a:pt x="40163" y="39052"/>
                  </a:lnTo>
                  <a:lnTo>
                    <a:pt x="38337" y="40322"/>
                  </a:lnTo>
                  <a:lnTo>
                    <a:pt x="35638" y="40957"/>
                  </a:lnTo>
                  <a:lnTo>
                    <a:pt x="33972" y="40402"/>
                  </a:lnTo>
                  <a:lnTo>
                    <a:pt x="33178" y="39132"/>
                  </a:lnTo>
                  <a:lnTo>
                    <a:pt x="32781" y="35163"/>
                  </a:lnTo>
                  <a:lnTo>
                    <a:pt x="32781" y="15875"/>
                  </a:lnTo>
                  <a:lnTo>
                    <a:pt x="32226" y="9128"/>
                  </a:lnTo>
                  <a:lnTo>
                    <a:pt x="30956" y="5714"/>
                  </a:lnTo>
                  <a:lnTo>
                    <a:pt x="28416"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3716" name="Shape 8456"/>
            <p:cNvSpPr/>
            <p:nvPr/>
          </p:nvSpPr>
          <p:spPr>
            <a:xfrm>
              <a:off x="5574601" y="7540115"/>
              <a:ext cx="45957" cy="68660"/>
            </a:xfrm>
            <a:custGeom>
              <a:avLst/>
              <a:gdLst/>
              <a:ahLst/>
              <a:cxnLst/>
              <a:rect l="0" t="0" r="0" b="0"/>
              <a:pathLst>
                <a:path w="45957" h="68660">
                  <a:moveTo>
                    <a:pt x="38813" y="0"/>
                  </a:moveTo>
                  <a:lnTo>
                    <a:pt x="24288" y="4366"/>
                  </a:lnTo>
                  <a:lnTo>
                    <a:pt x="24288" y="5953"/>
                  </a:lnTo>
                  <a:lnTo>
                    <a:pt x="26589" y="5873"/>
                  </a:lnTo>
                  <a:lnTo>
                    <a:pt x="29130" y="6191"/>
                  </a:lnTo>
                  <a:lnTo>
                    <a:pt x="30479" y="7223"/>
                  </a:lnTo>
                  <a:lnTo>
                    <a:pt x="30956" y="10875"/>
                  </a:lnTo>
                  <a:lnTo>
                    <a:pt x="30956" y="26352"/>
                  </a:lnTo>
                  <a:lnTo>
                    <a:pt x="28575" y="24447"/>
                  </a:lnTo>
                  <a:lnTo>
                    <a:pt x="26113" y="23098"/>
                  </a:lnTo>
                  <a:lnTo>
                    <a:pt x="23495" y="22305"/>
                  </a:lnTo>
                  <a:lnTo>
                    <a:pt x="22685" y="22240"/>
                  </a:lnTo>
                  <a:lnTo>
                    <a:pt x="20796" y="24844"/>
                  </a:lnTo>
                  <a:lnTo>
                    <a:pt x="24288" y="25480"/>
                  </a:lnTo>
                  <a:lnTo>
                    <a:pt x="27383" y="27305"/>
                  </a:lnTo>
                  <a:lnTo>
                    <a:pt x="29764" y="30401"/>
                  </a:lnTo>
                  <a:lnTo>
                    <a:pt x="30956" y="34766"/>
                  </a:lnTo>
                  <a:lnTo>
                    <a:pt x="30956" y="57547"/>
                  </a:lnTo>
                  <a:lnTo>
                    <a:pt x="29845" y="60007"/>
                  </a:lnTo>
                  <a:lnTo>
                    <a:pt x="27781" y="61833"/>
                  </a:lnTo>
                  <a:lnTo>
                    <a:pt x="25161" y="63103"/>
                  </a:lnTo>
                  <a:lnTo>
                    <a:pt x="22145" y="63500"/>
                  </a:lnTo>
                  <a:lnTo>
                    <a:pt x="18891" y="63023"/>
                  </a:lnTo>
                  <a:lnTo>
                    <a:pt x="15716" y="61516"/>
                  </a:lnTo>
                  <a:lnTo>
                    <a:pt x="12937" y="58896"/>
                  </a:lnTo>
                  <a:lnTo>
                    <a:pt x="10636" y="55007"/>
                  </a:lnTo>
                  <a:lnTo>
                    <a:pt x="9127" y="49768"/>
                  </a:lnTo>
                  <a:lnTo>
                    <a:pt x="8492" y="43180"/>
                  </a:lnTo>
                  <a:lnTo>
                    <a:pt x="9048" y="37147"/>
                  </a:lnTo>
                  <a:lnTo>
                    <a:pt x="10477" y="32464"/>
                  </a:lnTo>
                  <a:lnTo>
                    <a:pt x="12620" y="28972"/>
                  </a:lnTo>
                  <a:lnTo>
                    <a:pt x="15159" y="26669"/>
                  </a:lnTo>
                  <a:lnTo>
                    <a:pt x="17938" y="25321"/>
                  </a:lnTo>
                  <a:lnTo>
                    <a:pt x="20796" y="24844"/>
                  </a:lnTo>
                  <a:lnTo>
                    <a:pt x="22685" y="22240"/>
                  </a:lnTo>
                  <a:lnTo>
                    <a:pt x="20478" y="22066"/>
                  </a:lnTo>
                  <a:lnTo>
                    <a:pt x="15159" y="23018"/>
                  </a:lnTo>
                  <a:lnTo>
                    <a:pt x="10238" y="25480"/>
                  </a:lnTo>
                  <a:lnTo>
                    <a:pt x="6111" y="29368"/>
                  </a:lnTo>
                  <a:lnTo>
                    <a:pt x="2857" y="34369"/>
                  </a:lnTo>
                  <a:lnTo>
                    <a:pt x="793" y="40163"/>
                  </a:lnTo>
                  <a:lnTo>
                    <a:pt x="0" y="46435"/>
                  </a:lnTo>
                  <a:lnTo>
                    <a:pt x="634" y="53261"/>
                  </a:lnTo>
                  <a:lnTo>
                    <a:pt x="2222" y="58419"/>
                  </a:lnTo>
                  <a:lnTo>
                    <a:pt x="4682" y="62388"/>
                  </a:lnTo>
                  <a:lnTo>
                    <a:pt x="7539" y="65167"/>
                  </a:lnTo>
                  <a:lnTo>
                    <a:pt x="10636" y="66992"/>
                  </a:lnTo>
                  <a:lnTo>
                    <a:pt x="13572" y="68025"/>
                  </a:lnTo>
                  <a:lnTo>
                    <a:pt x="16112" y="68580"/>
                  </a:lnTo>
                  <a:lnTo>
                    <a:pt x="18017" y="68660"/>
                  </a:lnTo>
                  <a:lnTo>
                    <a:pt x="22859" y="68025"/>
                  </a:lnTo>
                  <a:lnTo>
                    <a:pt x="26511" y="66516"/>
                  </a:lnTo>
                  <a:lnTo>
                    <a:pt x="29051" y="64452"/>
                  </a:lnTo>
                  <a:lnTo>
                    <a:pt x="30797" y="62310"/>
                  </a:lnTo>
                  <a:lnTo>
                    <a:pt x="30956" y="62310"/>
                  </a:lnTo>
                  <a:lnTo>
                    <a:pt x="30956" y="68342"/>
                  </a:lnTo>
                  <a:lnTo>
                    <a:pt x="31352" y="68660"/>
                  </a:lnTo>
                  <a:lnTo>
                    <a:pt x="38813" y="66039"/>
                  </a:lnTo>
                  <a:lnTo>
                    <a:pt x="45957" y="63500"/>
                  </a:lnTo>
                  <a:lnTo>
                    <a:pt x="45957" y="61912"/>
                  </a:lnTo>
                  <a:lnTo>
                    <a:pt x="43179" y="61912"/>
                  </a:lnTo>
                  <a:lnTo>
                    <a:pt x="41275" y="61594"/>
                  </a:lnTo>
                  <a:lnTo>
                    <a:pt x="40163" y="60801"/>
                  </a:lnTo>
                  <a:lnTo>
                    <a:pt x="39528" y="59769"/>
                  </a:lnTo>
                  <a:lnTo>
                    <a:pt x="39289" y="56356"/>
                  </a:lnTo>
                  <a:lnTo>
                    <a:pt x="39289" y="238"/>
                  </a:lnTo>
                  <a:lnTo>
                    <a:pt x="38813" y="0"/>
                  </a:lnTo>
                  <a:close/>
                </a:path>
              </a:pathLst>
            </a:custGeom>
            <a:solidFill>
              <a:srgbClr val="000000"/>
            </a:solidFill>
          </p:spPr>
          <p:txBody>
            <a:bodyPr vert="horz" lIns="91440" tIns="45720" rIns="91440" bIns="45720" anchor="t"/>
            <a:lstStyle/>
            <a:p>
              <a:endParaRPr lang="en-IN"/>
            </a:p>
          </p:txBody>
        </p:sp>
        <p:sp>
          <p:nvSpPr>
            <p:cNvPr id="3717" name="Shape 8457"/>
            <p:cNvSpPr/>
            <p:nvPr/>
          </p:nvSpPr>
          <p:spPr>
            <a:xfrm>
              <a:off x="5482446" y="7562181"/>
              <a:ext cx="40163" cy="46593"/>
            </a:xfrm>
            <a:custGeom>
              <a:avLst/>
              <a:gdLst/>
              <a:ahLst/>
              <a:cxnLst/>
              <a:rect l="0" t="0" r="0" b="0"/>
              <a:pathLst>
                <a:path w="40163" h="46593">
                  <a:moveTo>
                    <a:pt x="18018" y="0"/>
                  </a:moveTo>
                  <a:lnTo>
                    <a:pt x="12858" y="556"/>
                  </a:lnTo>
                  <a:lnTo>
                    <a:pt x="8731" y="1984"/>
                  </a:lnTo>
                  <a:lnTo>
                    <a:pt x="5636" y="4048"/>
                  </a:lnTo>
                  <a:lnTo>
                    <a:pt x="3492" y="6429"/>
                  </a:lnTo>
                  <a:lnTo>
                    <a:pt x="2302" y="8811"/>
                  </a:lnTo>
                  <a:lnTo>
                    <a:pt x="1904" y="11033"/>
                  </a:lnTo>
                  <a:lnTo>
                    <a:pt x="2857" y="13811"/>
                  </a:lnTo>
                  <a:lnTo>
                    <a:pt x="4207" y="14922"/>
                  </a:lnTo>
                  <a:lnTo>
                    <a:pt x="6191" y="15398"/>
                  </a:lnTo>
                  <a:lnTo>
                    <a:pt x="7937" y="15002"/>
                  </a:lnTo>
                  <a:lnTo>
                    <a:pt x="9366" y="13969"/>
                  </a:lnTo>
                  <a:lnTo>
                    <a:pt x="10318" y="12621"/>
                  </a:lnTo>
                  <a:lnTo>
                    <a:pt x="10636" y="11112"/>
                  </a:lnTo>
                  <a:lnTo>
                    <a:pt x="10398" y="9366"/>
                  </a:lnTo>
                  <a:lnTo>
                    <a:pt x="10081" y="7223"/>
                  </a:lnTo>
                  <a:lnTo>
                    <a:pt x="10716" y="5238"/>
                  </a:lnTo>
                  <a:lnTo>
                    <a:pt x="12382" y="3731"/>
                  </a:lnTo>
                  <a:lnTo>
                    <a:pt x="14684" y="2698"/>
                  </a:lnTo>
                  <a:lnTo>
                    <a:pt x="17144" y="2381"/>
                  </a:lnTo>
                  <a:lnTo>
                    <a:pt x="19606" y="2698"/>
                  </a:lnTo>
                  <a:lnTo>
                    <a:pt x="22066" y="3809"/>
                  </a:lnTo>
                  <a:lnTo>
                    <a:pt x="23971" y="6350"/>
                  </a:lnTo>
                  <a:lnTo>
                    <a:pt x="24764" y="10636"/>
                  </a:lnTo>
                  <a:lnTo>
                    <a:pt x="24764" y="16668"/>
                  </a:lnTo>
                  <a:lnTo>
                    <a:pt x="24024" y="16960"/>
                  </a:lnTo>
                  <a:lnTo>
                    <a:pt x="24764" y="19050"/>
                  </a:lnTo>
                  <a:lnTo>
                    <a:pt x="24764" y="33417"/>
                  </a:lnTo>
                  <a:lnTo>
                    <a:pt x="24209" y="36751"/>
                  </a:lnTo>
                  <a:lnTo>
                    <a:pt x="23177" y="37941"/>
                  </a:lnTo>
                  <a:lnTo>
                    <a:pt x="21431" y="39052"/>
                  </a:lnTo>
                  <a:lnTo>
                    <a:pt x="18812" y="40084"/>
                  </a:lnTo>
                  <a:lnTo>
                    <a:pt x="15239" y="40878"/>
                  </a:lnTo>
                  <a:lnTo>
                    <a:pt x="12700" y="40322"/>
                  </a:lnTo>
                  <a:lnTo>
                    <a:pt x="10636" y="38734"/>
                  </a:lnTo>
                  <a:lnTo>
                    <a:pt x="9287" y="36275"/>
                  </a:lnTo>
                  <a:lnTo>
                    <a:pt x="8731" y="33100"/>
                  </a:lnTo>
                  <a:lnTo>
                    <a:pt x="8731" y="32941"/>
                  </a:lnTo>
                  <a:lnTo>
                    <a:pt x="8889" y="31114"/>
                  </a:lnTo>
                  <a:lnTo>
                    <a:pt x="9604" y="28972"/>
                  </a:lnTo>
                  <a:lnTo>
                    <a:pt x="11112" y="26591"/>
                  </a:lnTo>
                  <a:lnTo>
                    <a:pt x="13969" y="24129"/>
                  </a:lnTo>
                  <a:lnTo>
                    <a:pt x="15954" y="22859"/>
                  </a:lnTo>
                  <a:lnTo>
                    <a:pt x="18414" y="21589"/>
                  </a:lnTo>
                  <a:lnTo>
                    <a:pt x="24764" y="19050"/>
                  </a:lnTo>
                  <a:lnTo>
                    <a:pt x="24024" y="16960"/>
                  </a:lnTo>
                  <a:lnTo>
                    <a:pt x="17303" y="19606"/>
                  </a:lnTo>
                  <a:lnTo>
                    <a:pt x="11192" y="22383"/>
                  </a:lnTo>
                  <a:lnTo>
                    <a:pt x="6350" y="25162"/>
                  </a:lnTo>
                  <a:lnTo>
                    <a:pt x="2857" y="28178"/>
                  </a:lnTo>
                  <a:lnTo>
                    <a:pt x="714" y="31829"/>
                  </a:lnTo>
                  <a:lnTo>
                    <a:pt x="0" y="36275"/>
                  </a:lnTo>
                  <a:lnTo>
                    <a:pt x="952" y="40639"/>
                  </a:lnTo>
                  <a:lnTo>
                    <a:pt x="3254" y="43894"/>
                  </a:lnTo>
                  <a:lnTo>
                    <a:pt x="6588" y="45958"/>
                  </a:lnTo>
                  <a:lnTo>
                    <a:pt x="10477" y="46593"/>
                  </a:lnTo>
                  <a:lnTo>
                    <a:pt x="14526" y="45958"/>
                  </a:lnTo>
                  <a:lnTo>
                    <a:pt x="18414" y="44212"/>
                  </a:lnTo>
                  <a:lnTo>
                    <a:pt x="24844" y="39369"/>
                  </a:lnTo>
                  <a:lnTo>
                    <a:pt x="25400" y="42307"/>
                  </a:lnTo>
                  <a:lnTo>
                    <a:pt x="26352" y="44371"/>
                  </a:lnTo>
                  <a:lnTo>
                    <a:pt x="27622" y="45719"/>
                  </a:lnTo>
                  <a:lnTo>
                    <a:pt x="28972" y="46354"/>
                  </a:lnTo>
                  <a:lnTo>
                    <a:pt x="31353" y="46593"/>
                  </a:lnTo>
                  <a:lnTo>
                    <a:pt x="32782" y="46434"/>
                  </a:lnTo>
                  <a:lnTo>
                    <a:pt x="34766" y="45878"/>
                  </a:lnTo>
                  <a:lnTo>
                    <a:pt x="37227" y="44450"/>
                  </a:lnTo>
                  <a:lnTo>
                    <a:pt x="40163" y="41672"/>
                  </a:lnTo>
                  <a:lnTo>
                    <a:pt x="40163" y="39052"/>
                  </a:lnTo>
                  <a:lnTo>
                    <a:pt x="38258" y="40322"/>
                  </a:lnTo>
                  <a:lnTo>
                    <a:pt x="35639" y="40957"/>
                  </a:lnTo>
                  <a:lnTo>
                    <a:pt x="33972" y="40402"/>
                  </a:lnTo>
                  <a:lnTo>
                    <a:pt x="33178" y="39132"/>
                  </a:lnTo>
                  <a:lnTo>
                    <a:pt x="32782" y="35163"/>
                  </a:lnTo>
                  <a:lnTo>
                    <a:pt x="32782" y="15875"/>
                  </a:lnTo>
                  <a:lnTo>
                    <a:pt x="32225" y="9128"/>
                  </a:lnTo>
                  <a:lnTo>
                    <a:pt x="30956" y="5714"/>
                  </a:lnTo>
                  <a:lnTo>
                    <a:pt x="28416"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3718" name="Shape 8458"/>
            <p:cNvSpPr/>
            <p:nvPr/>
          </p:nvSpPr>
          <p:spPr>
            <a:xfrm>
              <a:off x="5389260" y="7562181"/>
              <a:ext cx="23495" cy="45561"/>
            </a:xfrm>
            <a:custGeom>
              <a:avLst/>
              <a:gdLst/>
              <a:ahLst/>
              <a:cxnLst/>
              <a:rect l="0" t="0" r="0" b="0"/>
              <a:pathLst>
                <a:path w="23495" h="45561">
                  <a:moveTo>
                    <a:pt x="15716" y="0"/>
                  </a:moveTo>
                  <a:lnTo>
                    <a:pt x="397" y="5477"/>
                  </a:lnTo>
                  <a:lnTo>
                    <a:pt x="397" y="6984"/>
                  </a:lnTo>
                  <a:lnTo>
                    <a:pt x="4366" y="6588"/>
                  </a:lnTo>
                  <a:lnTo>
                    <a:pt x="5556" y="6667"/>
                  </a:lnTo>
                  <a:lnTo>
                    <a:pt x="6667" y="7382"/>
                  </a:lnTo>
                  <a:lnTo>
                    <a:pt x="7461" y="9128"/>
                  </a:lnTo>
                  <a:lnTo>
                    <a:pt x="7778" y="12541"/>
                  </a:lnTo>
                  <a:lnTo>
                    <a:pt x="7778" y="35481"/>
                  </a:lnTo>
                  <a:lnTo>
                    <a:pt x="7620" y="38734"/>
                  </a:lnTo>
                  <a:lnTo>
                    <a:pt x="7143" y="41116"/>
                  </a:lnTo>
                  <a:lnTo>
                    <a:pt x="6191" y="42625"/>
                  </a:lnTo>
                  <a:lnTo>
                    <a:pt x="4762" y="43497"/>
                  </a:lnTo>
                  <a:lnTo>
                    <a:pt x="2778" y="43894"/>
                  </a:lnTo>
                  <a:lnTo>
                    <a:pt x="0" y="44132"/>
                  </a:lnTo>
                  <a:lnTo>
                    <a:pt x="0" y="45561"/>
                  </a:lnTo>
                  <a:lnTo>
                    <a:pt x="23495" y="45561"/>
                  </a:lnTo>
                  <a:lnTo>
                    <a:pt x="23495" y="44132"/>
                  </a:lnTo>
                  <a:lnTo>
                    <a:pt x="19447" y="43497"/>
                  </a:lnTo>
                  <a:lnTo>
                    <a:pt x="17225" y="42068"/>
                  </a:lnTo>
                  <a:lnTo>
                    <a:pt x="16351" y="39528"/>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3719" name="Shape 8459"/>
            <p:cNvSpPr/>
            <p:nvPr/>
          </p:nvSpPr>
          <p:spPr>
            <a:xfrm>
              <a:off x="5333777" y="7562181"/>
              <a:ext cx="23495" cy="45561"/>
            </a:xfrm>
            <a:custGeom>
              <a:avLst/>
              <a:gdLst/>
              <a:ahLst/>
              <a:cxnLst/>
              <a:rect l="0" t="0" r="0" b="0"/>
              <a:pathLst>
                <a:path w="23495" h="45561">
                  <a:moveTo>
                    <a:pt x="15716" y="0"/>
                  </a:moveTo>
                  <a:lnTo>
                    <a:pt x="396" y="5477"/>
                  </a:lnTo>
                  <a:lnTo>
                    <a:pt x="396" y="6984"/>
                  </a:lnTo>
                  <a:lnTo>
                    <a:pt x="4364" y="6588"/>
                  </a:lnTo>
                  <a:lnTo>
                    <a:pt x="5556" y="6667"/>
                  </a:lnTo>
                  <a:lnTo>
                    <a:pt x="6667" y="7382"/>
                  </a:lnTo>
                  <a:lnTo>
                    <a:pt x="7461" y="9128"/>
                  </a:lnTo>
                  <a:lnTo>
                    <a:pt x="7778" y="12541"/>
                  </a:lnTo>
                  <a:lnTo>
                    <a:pt x="7778" y="35481"/>
                  </a:lnTo>
                  <a:lnTo>
                    <a:pt x="7620" y="38734"/>
                  </a:lnTo>
                  <a:lnTo>
                    <a:pt x="7143" y="41116"/>
                  </a:lnTo>
                  <a:lnTo>
                    <a:pt x="6191" y="42625"/>
                  </a:lnTo>
                  <a:lnTo>
                    <a:pt x="4762" y="43497"/>
                  </a:lnTo>
                  <a:lnTo>
                    <a:pt x="2777" y="43894"/>
                  </a:lnTo>
                  <a:lnTo>
                    <a:pt x="0" y="44132"/>
                  </a:lnTo>
                  <a:lnTo>
                    <a:pt x="0" y="45561"/>
                  </a:lnTo>
                  <a:lnTo>
                    <a:pt x="23495" y="45561"/>
                  </a:lnTo>
                  <a:lnTo>
                    <a:pt x="23495" y="44132"/>
                  </a:lnTo>
                  <a:lnTo>
                    <a:pt x="19446" y="43497"/>
                  </a:lnTo>
                  <a:lnTo>
                    <a:pt x="17223" y="42068"/>
                  </a:lnTo>
                  <a:lnTo>
                    <a:pt x="16351" y="39528"/>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720" name="Shape 8460"/>
            <p:cNvSpPr/>
            <p:nvPr/>
          </p:nvSpPr>
          <p:spPr>
            <a:xfrm>
              <a:off x="5264562" y="7562181"/>
              <a:ext cx="40083" cy="46593"/>
            </a:xfrm>
            <a:custGeom>
              <a:avLst/>
              <a:gdLst/>
              <a:ahLst/>
              <a:cxnLst/>
              <a:rect l="0" t="0" r="0" b="0"/>
              <a:pathLst>
                <a:path w="40083" h="46593">
                  <a:moveTo>
                    <a:pt x="18017" y="0"/>
                  </a:moveTo>
                  <a:lnTo>
                    <a:pt x="12778" y="556"/>
                  </a:lnTo>
                  <a:lnTo>
                    <a:pt x="8651" y="1984"/>
                  </a:lnTo>
                  <a:lnTo>
                    <a:pt x="5634" y="4048"/>
                  </a:lnTo>
                  <a:lnTo>
                    <a:pt x="3492" y="6429"/>
                  </a:lnTo>
                  <a:lnTo>
                    <a:pt x="2222" y="8811"/>
                  </a:lnTo>
                  <a:lnTo>
                    <a:pt x="1825" y="11033"/>
                  </a:lnTo>
                  <a:lnTo>
                    <a:pt x="2063" y="12382"/>
                  </a:lnTo>
                  <a:lnTo>
                    <a:pt x="2857" y="13811"/>
                  </a:lnTo>
                  <a:lnTo>
                    <a:pt x="4127" y="14922"/>
                  </a:lnTo>
                  <a:lnTo>
                    <a:pt x="6111" y="15398"/>
                  </a:lnTo>
                  <a:lnTo>
                    <a:pt x="7937" y="15002"/>
                  </a:lnTo>
                  <a:lnTo>
                    <a:pt x="9286" y="13969"/>
                  </a:lnTo>
                  <a:lnTo>
                    <a:pt x="10238" y="12621"/>
                  </a:lnTo>
                  <a:lnTo>
                    <a:pt x="10556" y="11112"/>
                  </a:lnTo>
                  <a:lnTo>
                    <a:pt x="10318" y="9366"/>
                  </a:lnTo>
                  <a:lnTo>
                    <a:pt x="10080" y="7223"/>
                  </a:lnTo>
                  <a:lnTo>
                    <a:pt x="10715" y="5238"/>
                  </a:lnTo>
                  <a:lnTo>
                    <a:pt x="12382" y="3731"/>
                  </a:lnTo>
                  <a:lnTo>
                    <a:pt x="14604" y="2698"/>
                  </a:lnTo>
                  <a:lnTo>
                    <a:pt x="17065" y="2381"/>
                  </a:lnTo>
                  <a:lnTo>
                    <a:pt x="19605" y="2698"/>
                  </a:lnTo>
                  <a:lnTo>
                    <a:pt x="22066" y="3809"/>
                  </a:lnTo>
                  <a:lnTo>
                    <a:pt x="23971" y="6350"/>
                  </a:lnTo>
                  <a:lnTo>
                    <a:pt x="24765" y="10636"/>
                  </a:lnTo>
                  <a:lnTo>
                    <a:pt x="24765" y="16668"/>
                  </a:lnTo>
                  <a:lnTo>
                    <a:pt x="24024" y="16957"/>
                  </a:lnTo>
                  <a:lnTo>
                    <a:pt x="24765" y="19050"/>
                  </a:lnTo>
                  <a:lnTo>
                    <a:pt x="24765" y="33417"/>
                  </a:lnTo>
                  <a:lnTo>
                    <a:pt x="24208" y="36751"/>
                  </a:lnTo>
                  <a:lnTo>
                    <a:pt x="23177" y="37941"/>
                  </a:lnTo>
                  <a:lnTo>
                    <a:pt x="21351" y="39052"/>
                  </a:lnTo>
                  <a:lnTo>
                    <a:pt x="18732" y="40084"/>
                  </a:lnTo>
                  <a:lnTo>
                    <a:pt x="15240" y="40878"/>
                  </a:lnTo>
                  <a:lnTo>
                    <a:pt x="12700" y="40322"/>
                  </a:lnTo>
                  <a:lnTo>
                    <a:pt x="10636" y="38734"/>
                  </a:lnTo>
                  <a:lnTo>
                    <a:pt x="9207" y="36275"/>
                  </a:lnTo>
                  <a:lnTo>
                    <a:pt x="8651" y="33100"/>
                  </a:lnTo>
                  <a:lnTo>
                    <a:pt x="8651" y="32941"/>
                  </a:lnTo>
                  <a:lnTo>
                    <a:pt x="8890" y="31114"/>
                  </a:lnTo>
                  <a:lnTo>
                    <a:pt x="9525" y="28972"/>
                  </a:lnTo>
                  <a:lnTo>
                    <a:pt x="11112" y="26591"/>
                  </a:lnTo>
                  <a:lnTo>
                    <a:pt x="13970" y="24129"/>
                  </a:lnTo>
                  <a:lnTo>
                    <a:pt x="15953" y="22859"/>
                  </a:lnTo>
                  <a:lnTo>
                    <a:pt x="18415" y="21589"/>
                  </a:lnTo>
                  <a:lnTo>
                    <a:pt x="21351" y="20319"/>
                  </a:lnTo>
                  <a:lnTo>
                    <a:pt x="24765" y="19050"/>
                  </a:lnTo>
                  <a:lnTo>
                    <a:pt x="24024" y="16957"/>
                  </a:lnTo>
                  <a:lnTo>
                    <a:pt x="17223" y="19606"/>
                  </a:lnTo>
                  <a:lnTo>
                    <a:pt x="11112" y="22383"/>
                  </a:lnTo>
                  <a:lnTo>
                    <a:pt x="6270" y="25162"/>
                  </a:lnTo>
                  <a:lnTo>
                    <a:pt x="2777" y="28178"/>
                  </a:lnTo>
                  <a:lnTo>
                    <a:pt x="713" y="31829"/>
                  </a:lnTo>
                  <a:lnTo>
                    <a:pt x="0" y="36275"/>
                  </a:lnTo>
                  <a:lnTo>
                    <a:pt x="872" y="40639"/>
                  </a:lnTo>
                  <a:lnTo>
                    <a:pt x="3253" y="43894"/>
                  </a:lnTo>
                  <a:lnTo>
                    <a:pt x="6587" y="45958"/>
                  </a:lnTo>
                  <a:lnTo>
                    <a:pt x="10477" y="46593"/>
                  </a:lnTo>
                  <a:lnTo>
                    <a:pt x="14525" y="45958"/>
                  </a:lnTo>
                  <a:lnTo>
                    <a:pt x="18334" y="44212"/>
                  </a:lnTo>
                  <a:lnTo>
                    <a:pt x="24843" y="39369"/>
                  </a:lnTo>
                  <a:lnTo>
                    <a:pt x="25400" y="42307"/>
                  </a:lnTo>
                  <a:lnTo>
                    <a:pt x="26352" y="44371"/>
                  </a:lnTo>
                  <a:lnTo>
                    <a:pt x="27542" y="45719"/>
                  </a:lnTo>
                  <a:lnTo>
                    <a:pt x="28892" y="46354"/>
                  </a:lnTo>
                  <a:lnTo>
                    <a:pt x="31273" y="46593"/>
                  </a:lnTo>
                  <a:lnTo>
                    <a:pt x="32702" y="46434"/>
                  </a:lnTo>
                  <a:lnTo>
                    <a:pt x="34686" y="45878"/>
                  </a:lnTo>
                  <a:lnTo>
                    <a:pt x="37147" y="44450"/>
                  </a:lnTo>
                  <a:lnTo>
                    <a:pt x="40083" y="41672"/>
                  </a:lnTo>
                  <a:lnTo>
                    <a:pt x="40083" y="39052"/>
                  </a:lnTo>
                  <a:lnTo>
                    <a:pt x="38258" y="40322"/>
                  </a:lnTo>
                  <a:lnTo>
                    <a:pt x="35638" y="40957"/>
                  </a:lnTo>
                  <a:lnTo>
                    <a:pt x="33972" y="40402"/>
                  </a:lnTo>
                  <a:lnTo>
                    <a:pt x="33098" y="39132"/>
                  </a:lnTo>
                  <a:lnTo>
                    <a:pt x="32781" y="35163"/>
                  </a:lnTo>
                  <a:lnTo>
                    <a:pt x="32781" y="15875"/>
                  </a:lnTo>
                  <a:lnTo>
                    <a:pt x="32226" y="9128"/>
                  </a:lnTo>
                  <a:lnTo>
                    <a:pt x="30956" y="5714"/>
                  </a:lnTo>
                  <a:lnTo>
                    <a:pt x="28416"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3721" name="Shape 8461"/>
            <p:cNvSpPr/>
            <p:nvPr/>
          </p:nvSpPr>
          <p:spPr>
            <a:xfrm>
              <a:off x="5109781" y="7562181"/>
              <a:ext cx="39528" cy="46593"/>
            </a:xfrm>
            <a:custGeom>
              <a:avLst/>
              <a:gdLst/>
              <a:ahLst/>
              <a:cxnLst/>
              <a:rect l="0" t="0" r="0" b="0"/>
              <a:pathLst>
                <a:path w="39528" h="46593">
                  <a:moveTo>
                    <a:pt x="20240" y="0"/>
                  </a:moveTo>
                  <a:lnTo>
                    <a:pt x="18017" y="3572"/>
                  </a:lnTo>
                  <a:lnTo>
                    <a:pt x="21431" y="4127"/>
                  </a:lnTo>
                  <a:lnTo>
                    <a:pt x="23812" y="5556"/>
                  </a:lnTo>
                  <a:lnTo>
                    <a:pt x="25478" y="7541"/>
                  </a:lnTo>
                  <a:lnTo>
                    <a:pt x="26511" y="9922"/>
                  </a:lnTo>
                  <a:lnTo>
                    <a:pt x="27542" y="15002"/>
                  </a:lnTo>
                  <a:lnTo>
                    <a:pt x="7143" y="15002"/>
                  </a:lnTo>
                  <a:lnTo>
                    <a:pt x="7857" y="12064"/>
                  </a:lnTo>
                  <a:lnTo>
                    <a:pt x="8731" y="9525"/>
                  </a:lnTo>
                  <a:lnTo>
                    <a:pt x="9842" y="7541"/>
                  </a:lnTo>
                  <a:lnTo>
                    <a:pt x="11191" y="6032"/>
                  </a:lnTo>
                  <a:lnTo>
                    <a:pt x="14287" y="4127"/>
                  </a:lnTo>
                  <a:lnTo>
                    <a:pt x="18017" y="3572"/>
                  </a:lnTo>
                  <a:lnTo>
                    <a:pt x="20240" y="0"/>
                  </a:lnTo>
                  <a:lnTo>
                    <a:pt x="15953" y="556"/>
                  </a:lnTo>
                  <a:lnTo>
                    <a:pt x="11429" y="2222"/>
                  </a:lnTo>
                  <a:lnTo>
                    <a:pt x="7143" y="5318"/>
                  </a:lnTo>
                  <a:lnTo>
                    <a:pt x="3492" y="9922"/>
                  </a:lnTo>
                  <a:lnTo>
                    <a:pt x="1031" y="16192"/>
                  </a:lnTo>
                  <a:lnTo>
                    <a:pt x="0" y="24368"/>
                  </a:lnTo>
                  <a:lnTo>
                    <a:pt x="396" y="29368"/>
                  </a:lnTo>
                  <a:lnTo>
                    <a:pt x="1348" y="33734"/>
                  </a:lnTo>
                  <a:lnTo>
                    <a:pt x="2857" y="37544"/>
                  </a:lnTo>
                  <a:lnTo>
                    <a:pt x="5079" y="40719"/>
                  </a:lnTo>
                  <a:lnTo>
                    <a:pt x="7778" y="43259"/>
                  </a:lnTo>
                  <a:lnTo>
                    <a:pt x="10953" y="45084"/>
                  </a:lnTo>
                  <a:lnTo>
                    <a:pt x="14525" y="46196"/>
                  </a:lnTo>
                  <a:lnTo>
                    <a:pt x="18573" y="46593"/>
                  </a:lnTo>
                  <a:lnTo>
                    <a:pt x="23495" y="45958"/>
                  </a:lnTo>
                  <a:lnTo>
                    <a:pt x="27701" y="44371"/>
                  </a:lnTo>
                  <a:lnTo>
                    <a:pt x="31193" y="42148"/>
                  </a:lnTo>
                  <a:lnTo>
                    <a:pt x="33972" y="39450"/>
                  </a:lnTo>
                  <a:lnTo>
                    <a:pt x="36195" y="36671"/>
                  </a:lnTo>
                  <a:lnTo>
                    <a:pt x="37782" y="33972"/>
                  </a:lnTo>
                  <a:lnTo>
                    <a:pt x="38893" y="31671"/>
                  </a:lnTo>
                  <a:lnTo>
                    <a:pt x="39528" y="30083"/>
                  </a:lnTo>
                  <a:lnTo>
                    <a:pt x="37941" y="29368"/>
                  </a:lnTo>
                  <a:lnTo>
                    <a:pt x="34925" y="33654"/>
                  </a:lnTo>
                  <a:lnTo>
                    <a:pt x="32702" y="35877"/>
                  </a:lnTo>
                  <a:lnTo>
                    <a:pt x="30003" y="37862"/>
                  </a:lnTo>
                  <a:lnTo>
                    <a:pt x="26590" y="39211"/>
                  </a:lnTo>
                  <a:lnTo>
                    <a:pt x="22621" y="39767"/>
                  </a:lnTo>
                  <a:lnTo>
                    <a:pt x="19208" y="39369"/>
                  </a:lnTo>
                  <a:lnTo>
                    <a:pt x="15875" y="38100"/>
                  </a:lnTo>
                  <a:lnTo>
                    <a:pt x="12700" y="35559"/>
                  </a:lnTo>
                  <a:lnTo>
                    <a:pt x="10001" y="31591"/>
                  </a:lnTo>
                  <a:lnTo>
                    <a:pt x="8890" y="28972"/>
                  </a:lnTo>
                  <a:lnTo>
                    <a:pt x="7937" y="25876"/>
                  </a:lnTo>
                  <a:lnTo>
                    <a:pt x="7302" y="22304"/>
                  </a:lnTo>
                  <a:lnTo>
                    <a:pt x="6826" y="18177"/>
                  </a:lnTo>
                  <a:lnTo>
                    <a:pt x="37623" y="18177"/>
                  </a:lnTo>
                  <a:lnTo>
                    <a:pt x="36988" y="13732"/>
                  </a:lnTo>
                  <a:lnTo>
                    <a:pt x="35797" y="9842"/>
                  </a:lnTo>
                  <a:lnTo>
                    <a:pt x="34131" y="6747"/>
                  </a:lnTo>
                  <a:lnTo>
                    <a:pt x="32067" y="4207"/>
                  </a:lnTo>
                  <a:lnTo>
                    <a:pt x="29527" y="2381"/>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3722" name="Shape 8462"/>
            <p:cNvSpPr/>
            <p:nvPr/>
          </p:nvSpPr>
          <p:spPr>
            <a:xfrm>
              <a:off x="5059457" y="7540115"/>
              <a:ext cx="45957" cy="68660"/>
            </a:xfrm>
            <a:custGeom>
              <a:avLst/>
              <a:gdLst/>
              <a:ahLst/>
              <a:cxnLst/>
              <a:rect l="0" t="0" r="0" b="0"/>
              <a:pathLst>
                <a:path w="45957" h="68660">
                  <a:moveTo>
                    <a:pt x="38813" y="0"/>
                  </a:moveTo>
                  <a:lnTo>
                    <a:pt x="24288" y="4366"/>
                  </a:lnTo>
                  <a:lnTo>
                    <a:pt x="24288" y="5953"/>
                  </a:lnTo>
                  <a:lnTo>
                    <a:pt x="26670" y="5873"/>
                  </a:lnTo>
                  <a:lnTo>
                    <a:pt x="29209" y="6191"/>
                  </a:lnTo>
                  <a:lnTo>
                    <a:pt x="30479" y="7223"/>
                  </a:lnTo>
                  <a:lnTo>
                    <a:pt x="31034" y="10875"/>
                  </a:lnTo>
                  <a:lnTo>
                    <a:pt x="31034" y="26352"/>
                  </a:lnTo>
                  <a:lnTo>
                    <a:pt x="28653" y="24447"/>
                  </a:lnTo>
                  <a:lnTo>
                    <a:pt x="26193" y="23098"/>
                  </a:lnTo>
                  <a:lnTo>
                    <a:pt x="23495" y="22305"/>
                  </a:lnTo>
                  <a:lnTo>
                    <a:pt x="22686" y="22239"/>
                  </a:lnTo>
                  <a:lnTo>
                    <a:pt x="20796" y="24844"/>
                  </a:lnTo>
                  <a:lnTo>
                    <a:pt x="24288" y="25480"/>
                  </a:lnTo>
                  <a:lnTo>
                    <a:pt x="27383" y="27305"/>
                  </a:lnTo>
                  <a:lnTo>
                    <a:pt x="29764" y="30401"/>
                  </a:lnTo>
                  <a:lnTo>
                    <a:pt x="31034" y="34766"/>
                  </a:lnTo>
                  <a:lnTo>
                    <a:pt x="31034" y="57547"/>
                  </a:lnTo>
                  <a:lnTo>
                    <a:pt x="29923" y="60007"/>
                  </a:lnTo>
                  <a:lnTo>
                    <a:pt x="27859" y="61833"/>
                  </a:lnTo>
                  <a:lnTo>
                    <a:pt x="25161" y="63103"/>
                  </a:lnTo>
                  <a:lnTo>
                    <a:pt x="22225" y="63500"/>
                  </a:lnTo>
                  <a:lnTo>
                    <a:pt x="18891" y="63023"/>
                  </a:lnTo>
                  <a:lnTo>
                    <a:pt x="15795" y="61516"/>
                  </a:lnTo>
                  <a:lnTo>
                    <a:pt x="12937" y="58896"/>
                  </a:lnTo>
                  <a:lnTo>
                    <a:pt x="10636" y="55007"/>
                  </a:lnTo>
                  <a:lnTo>
                    <a:pt x="9127" y="49768"/>
                  </a:lnTo>
                  <a:lnTo>
                    <a:pt x="8572" y="43180"/>
                  </a:lnTo>
                  <a:lnTo>
                    <a:pt x="9048" y="37147"/>
                  </a:lnTo>
                  <a:lnTo>
                    <a:pt x="10477" y="32464"/>
                  </a:lnTo>
                  <a:lnTo>
                    <a:pt x="12620" y="28972"/>
                  </a:lnTo>
                  <a:lnTo>
                    <a:pt x="15159" y="26669"/>
                  </a:lnTo>
                  <a:lnTo>
                    <a:pt x="17938" y="25321"/>
                  </a:lnTo>
                  <a:lnTo>
                    <a:pt x="20796" y="24844"/>
                  </a:lnTo>
                  <a:lnTo>
                    <a:pt x="22686" y="22239"/>
                  </a:lnTo>
                  <a:lnTo>
                    <a:pt x="20557" y="22066"/>
                  </a:lnTo>
                  <a:lnTo>
                    <a:pt x="15159" y="23018"/>
                  </a:lnTo>
                  <a:lnTo>
                    <a:pt x="10238" y="25480"/>
                  </a:lnTo>
                  <a:lnTo>
                    <a:pt x="6111" y="29368"/>
                  </a:lnTo>
                  <a:lnTo>
                    <a:pt x="2857" y="34369"/>
                  </a:lnTo>
                  <a:lnTo>
                    <a:pt x="793" y="40163"/>
                  </a:lnTo>
                  <a:lnTo>
                    <a:pt x="0" y="46435"/>
                  </a:lnTo>
                  <a:lnTo>
                    <a:pt x="634" y="53261"/>
                  </a:lnTo>
                  <a:lnTo>
                    <a:pt x="2301" y="58419"/>
                  </a:lnTo>
                  <a:lnTo>
                    <a:pt x="4682" y="62388"/>
                  </a:lnTo>
                  <a:lnTo>
                    <a:pt x="7620" y="65167"/>
                  </a:lnTo>
                  <a:lnTo>
                    <a:pt x="10636" y="66992"/>
                  </a:lnTo>
                  <a:lnTo>
                    <a:pt x="13572" y="68025"/>
                  </a:lnTo>
                  <a:lnTo>
                    <a:pt x="16112" y="68580"/>
                  </a:lnTo>
                  <a:lnTo>
                    <a:pt x="18017" y="68660"/>
                  </a:lnTo>
                  <a:lnTo>
                    <a:pt x="22859" y="68025"/>
                  </a:lnTo>
                  <a:lnTo>
                    <a:pt x="26511" y="66516"/>
                  </a:lnTo>
                  <a:lnTo>
                    <a:pt x="29051" y="64452"/>
                  </a:lnTo>
                  <a:lnTo>
                    <a:pt x="30797" y="62310"/>
                  </a:lnTo>
                  <a:lnTo>
                    <a:pt x="31034" y="62310"/>
                  </a:lnTo>
                  <a:lnTo>
                    <a:pt x="31034" y="68342"/>
                  </a:lnTo>
                  <a:lnTo>
                    <a:pt x="31432" y="68660"/>
                  </a:lnTo>
                  <a:lnTo>
                    <a:pt x="38813" y="66039"/>
                  </a:lnTo>
                  <a:lnTo>
                    <a:pt x="45957" y="63500"/>
                  </a:lnTo>
                  <a:lnTo>
                    <a:pt x="45957" y="61912"/>
                  </a:lnTo>
                  <a:lnTo>
                    <a:pt x="43179" y="61912"/>
                  </a:lnTo>
                  <a:lnTo>
                    <a:pt x="41353" y="61594"/>
                  </a:lnTo>
                  <a:lnTo>
                    <a:pt x="40242" y="60801"/>
                  </a:lnTo>
                  <a:lnTo>
                    <a:pt x="39607" y="59769"/>
                  </a:lnTo>
                  <a:lnTo>
                    <a:pt x="39370" y="56356"/>
                  </a:lnTo>
                  <a:lnTo>
                    <a:pt x="39370" y="238"/>
                  </a:lnTo>
                  <a:lnTo>
                    <a:pt x="38813" y="0"/>
                  </a:lnTo>
                  <a:close/>
                </a:path>
              </a:pathLst>
            </a:custGeom>
            <a:solidFill>
              <a:srgbClr val="000000"/>
            </a:solidFill>
          </p:spPr>
          <p:txBody>
            <a:bodyPr vert="horz" lIns="91440" tIns="45720" rIns="91440" bIns="45720" anchor="t"/>
            <a:lstStyle/>
            <a:p>
              <a:endParaRPr lang="en-IN"/>
            </a:p>
          </p:txBody>
        </p:sp>
        <p:sp>
          <p:nvSpPr>
            <p:cNvPr id="3723" name="Shape 8463"/>
            <p:cNvSpPr/>
            <p:nvPr/>
          </p:nvSpPr>
          <p:spPr>
            <a:xfrm>
              <a:off x="4985400" y="7562181"/>
              <a:ext cx="43656" cy="46593"/>
            </a:xfrm>
            <a:custGeom>
              <a:avLst/>
              <a:gdLst/>
              <a:ahLst/>
              <a:cxnLst/>
              <a:rect l="0" t="0" r="0" b="0"/>
              <a:pathLst>
                <a:path w="43656" h="46593">
                  <a:moveTo>
                    <a:pt x="21352" y="0"/>
                  </a:moveTo>
                  <a:lnTo>
                    <a:pt x="20558" y="2778"/>
                  </a:lnTo>
                  <a:lnTo>
                    <a:pt x="24844" y="3651"/>
                  </a:lnTo>
                  <a:lnTo>
                    <a:pt x="28337" y="6112"/>
                  </a:lnTo>
                  <a:lnTo>
                    <a:pt x="31115" y="9763"/>
                  </a:lnTo>
                  <a:lnTo>
                    <a:pt x="33099" y="14446"/>
                  </a:lnTo>
                  <a:lnTo>
                    <a:pt x="34369" y="19923"/>
                  </a:lnTo>
                  <a:lnTo>
                    <a:pt x="34766" y="25876"/>
                  </a:lnTo>
                  <a:lnTo>
                    <a:pt x="34211" y="32147"/>
                  </a:lnTo>
                  <a:lnTo>
                    <a:pt x="32782" y="36829"/>
                  </a:lnTo>
                  <a:lnTo>
                    <a:pt x="30797" y="40163"/>
                  </a:lnTo>
                  <a:lnTo>
                    <a:pt x="28337" y="42307"/>
                  </a:lnTo>
                  <a:lnTo>
                    <a:pt x="25638" y="43497"/>
                  </a:lnTo>
                  <a:lnTo>
                    <a:pt x="23018" y="43814"/>
                  </a:lnTo>
                  <a:lnTo>
                    <a:pt x="19050" y="43021"/>
                  </a:lnTo>
                  <a:lnTo>
                    <a:pt x="15796" y="40878"/>
                  </a:lnTo>
                  <a:lnTo>
                    <a:pt x="13334" y="37623"/>
                  </a:lnTo>
                  <a:lnTo>
                    <a:pt x="11510" y="33734"/>
                  </a:lnTo>
                  <a:lnTo>
                    <a:pt x="10240" y="29527"/>
                  </a:lnTo>
                  <a:lnTo>
                    <a:pt x="9446" y="25321"/>
                  </a:lnTo>
                  <a:lnTo>
                    <a:pt x="9048" y="21431"/>
                  </a:lnTo>
                  <a:lnTo>
                    <a:pt x="8890" y="18256"/>
                  </a:lnTo>
                  <a:lnTo>
                    <a:pt x="9128" y="14604"/>
                  </a:lnTo>
                  <a:lnTo>
                    <a:pt x="9842" y="11509"/>
                  </a:lnTo>
                  <a:lnTo>
                    <a:pt x="10874" y="8811"/>
                  </a:lnTo>
                  <a:lnTo>
                    <a:pt x="12382" y="6667"/>
                  </a:lnTo>
                  <a:lnTo>
                    <a:pt x="16113" y="3731"/>
                  </a:lnTo>
                  <a:lnTo>
                    <a:pt x="18256" y="3016"/>
                  </a:lnTo>
                  <a:lnTo>
                    <a:pt x="20558" y="2778"/>
                  </a:lnTo>
                  <a:lnTo>
                    <a:pt x="21352" y="0"/>
                  </a:lnTo>
                  <a:lnTo>
                    <a:pt x="15161" y="873"/>
                  </a:lnTo>
                  <a:lnTo>
                    <a:pt x="9922" y="3333"/>
                  </a:lnTo>
                  <a:lnTo>
                    <a:pt x="5715" y="6984"/>
                  </a:lnTo>
                  <a:lnTo>
                    <a:pt x="2540" y="11668"/>
                  </a:lnTo>
                  <a:lnTo>
                    <a:pt x="634" y="17066"/>
                  </a:lnTo>
                  <a:lnTo>
                    <a:pt x="0" y="23018"/>
                  </a:lnTo>
                  <a:lnTo>
                    <a:pt x="715" y="29368"/>
                  </a:lnTo>
                  <a:lnTo>
                    <a:pt x="2778" y="35083"/>
                  </a:lnTo>
                  <a:lnTo>
                    <a:pt x="6032" y="39767"/>
                  </a:lnTo>
                  <a:lnTo>
                    <a:pt x="10398" y="43418"/>
                  </a:lnTo>
                  <a:lnTo>
                    <a:pt x="15637" y="45719"/>
                  </a:lnTo>
                  <a:lnTo>
                    <a:pt x="21669" y="46593"/>
                  </a:lnTo>
                  <a:lnTo>
                    <a:pt x="28496" y="45482"/>
                  </a:lnTo>
                  <a:lnTo>
                    <a:pt x="34052" y="42625"/>
                  </a:lnTo>
                  <a:lnTo>
                    <a:pt x="38258" y="38417"/>
                  </a:lnTo>
                  <a:lnTo>
                    <a:pt x="41275" y="33496"/>
                  </a:lnTo>
                  <a:lnTo>
                    <a:pt x="43101" y="28098"/>
                  </a:lnTo>
                  <a:lnTo>
                    <a:pt x="43656" y="23018"/>
                  </a:lnTo>
                  <a:lnTo>
                    <a:pt x="43179" y="17859"/>
                  </a:lnTo>
                  <a:lnTo>
                    <a:pt x="41990" y="13334"/>
                  </a:lnTo>
                  <a:lnTo>
                    <a:pt x="40085" y="9366"/>
                  </a:lnTo>
                  <a:lnTo>
                    <a:pt x="37386" y="6112"/>
                  </a:lnTo>
                  <a:lnTo>
                    <a:pt x="34131" y="3492"/>
                  </a:lnTo>
                  <a:lnTo>
                    <a:pt x="30321" y="1587"/>
                  </a:lnTo>
                  <a:lnTo>
                    <a:pt x="26034" y="397"/>
                  </a:lnTo>
                  <a:lnTo>
                    <a:pt x="21352" y="0"/>
                  </a:lnTo>
                  <a:close/>
                </a:path>
              </a:pathLst>
            </a:custGeom>
            <a:solidFill>
              <a:srgbClr val="000000"/>
            </a:solidFill>
          </p:spPr>
          <p:txBody>
            <a:bodyPr vert="horz" lIns="91440" tIns="45720" rIns="91440" bIns="45720" anchor="t"/>
            <a:lstStyle/>
            <a:p>
              <a:endParaRPr lang="en-IN"/>
            </a:p>
          </p:txBody>
        </p:sp>
        <p:sp>
          <p:nvSpPr>
            <p:cNvPr id="3724" name="Shape 8464"/>
            <p:cNvSpPr/>
            <p:nvPr/>
          </p:nvSpPr>
          <p:spPr>
            <a:xfrm>
              <a:off x="5770498" y="7562181"/>
              <a:ext cx="38337" cy="46593"/>
            </a:xfrm>
            <a:custGeom>
              <a:avLst/>
              <a:gdLst/>
              <a:ahLst/>
              <a:cxnLst/>
              <a:rect l="0" t="0" r="0" b="0"/>
              <a:pathLst>
                <a:path w="38337" h="46593">
                  <a:moveTo>
                    <a:pt x="22225" y="0"/>
                  </a:moveTo>
                  <a:lnTo>
                    <a:pt x="16906" y="714"/>
                  </a:lnTo>
                  <a:lnTo>
                    <a:pt x="11747" y="2778"/>
                  </a:lnTo>
                  <a:lnTo>
                    <a:pt x="7143" y="6191"/>
                  </a:lnTo>
                  <a:lnTo>
                    <a:pt x="3412" y="10953"/>
                  </a:lnTo>
                  <a:lnTo>
                    <a:pt x="872" y="16986"/>
                  </a:lnTo>
                  <a:lnTo>
                    <a:pt x="0" y="24527"/>
                  </a:lnTo>
                  <a:lnTo>
                    <a:pt x="793" y="31591"/>
                  </a:lnTo>
                  <a:lnTo>
                    <a:pt x="3016" y="37147"/>
                  </a:lnTo>
                  <a:lnTo>
                    <a:pt x="6270" y="41354"/>
                  </a:lnTo>
                  <a:lnTo>
                    <a:pt x="10238" y="44291"/>
                  </a:lnTo>
                  <a:lnTo>
                    <a:pt x="14446" y="46037"/>
                  </a:lnTo>
                  <a:lnTo>
                    <a:pt x="18574" y="46593"/>
                  </a:lnTo>
                  <a:lnTo>
                    <a:pt x="24288" y="45800"/>
                  </a:lnTo>
                  <a:lnTo>
                    <a:pt x="29527" y="43101"/>
                  </a:lnTo>
                  <a:lnTo>
                    <a:pt x="31908" y="40957"/>
                  </a:lnTo>
                  <a:lnTo>
                    <a:pt x="34210" y="38258"/>
                  </a:lnTo>
                  <a:lnTo>
                    <a:pt x="36353" y="34925"/>
                  </a:lnTo>
                  <a:lnTo>
                    <a:pt x="38337" y="31036"/>
                  </a:lnTo>
                  <a:lnTo>
                    <a:pt x="36988" y="30162"/>
                  </a:lnTo>
                  <a:lnTo>
                    <a:pt x="34368" y="33734"/>
                  </a:lnTo>
                  <a:lnTo>
                    <a:pt x="31352" y="36671"/>
                  </a:lnTo>
                  <a:lnTo>
                    <a:pt x="27542" y="38734"/>
                  </a:lnTo>
                  <a:lnTo>
                    <a:pt x="22780" y="39450"/>
                  </a:lnTo>
                  <a:lnTo>
                    <a:pt x="19685" y="39052"/>
                  </a:lnTo>
                  <a:lnTo>
                    <a:pt x="16906" y="38100"/>
                  </a:lnTo>
                  <a:lnTo>
                    <a:pt x="14366" y="36512"/>
                  </a:lnTo>
                  <a:lnTo>
                    <a:pt x="12143" y="34289"/>
                  </a:lnTo>
                  <a:lnTo>
                    <a:pt x="10238" y="31512"/>
                  </a:lnTo>
                  <a:lnTo>
                    <a:pt x="8890" y="28257"/>
                  </a:lnTo>
                  <a:lnTo>
                    <a:pt x="8016" y="24606"/>
                  </a:lnTo>
                  <a:lnTo>
                    <a:pt x="7620" y="20558"/>
                  </a:lnTo>
                  <a:lnTo>
                    <a:pt x="8333" y="14208"/>
                  </a:lnTo>
                  <a:lnTo>
                    <a:pt x="10160" y="9525"/>
                  </a:lnTo>
                  <a:lnTo>
                    <a:pt x="12700" y="6271"/>
                  </a:lnTo>
                  <a:lnTo>
                    <a:pt x="15477" y="4207"/>
                  </a:lnTo>
                  <a:lnTo>
                    <a:pt x="18176" y="3175"/>
                  </a:lnTo>
                  <a:lnTo>
                    <a:pt x="20398" y="2937"/>
                  </a:lnTo>
                  <a:lnTo>
                    <a:pt x="23573" y="3254"/>
                  </a:lnTo>
                  <a:lnTo>
                    <a:pt x="25400" y="4127"/>
                  </a:lnTo>
                  <a:lnTo>
                    <a:pt x="26352" y="5636"/>
                  </a:lnTo>
                  <a:lnTo>
                    <a:pt x="26987" y="7619"/>
                  </a:lnTo>
                  <a:lnTo>
                    <a:pt x="27542" y="9842"/>
                  </a:lnTo>
                  <a:lnTo>
                    <a:pt x="29210" y="12938"/>
                  </a:lnTo>
                  <a:lnTo>
                    <a:pt x="30638" y="13969"/>
                  </a:lnTo>
                  <a:lnTo>
                    <a:pt x="32385" y="14367"/>
                  </a:lnTo>
                  <a:lnTo>
                    <a:pt x="34449" y="13969"/>
                  </a:lnTo>
                  <a:lnTo>
                    <a:pt x="35797" y="13017"/>
                  </a:lnTo>
                  <a:lnTo>
                    <a:pt x="36671" y="11668"/>
                  </a:lnTo>
                  <a:lnTo>
                    <a:pt x="36988" y="10001"/>
                  </a:lnTo>
                  <a:lnTo>
                    <a:pt x="36750" y="8493"/>
                  </a:lnTo>
                  <a:lnTo>
                    <a:pt x="35956" y="6667"/>
                  </a:lnTo>
                  <a:lnTo>
                    <a:pt x="34607" y="4762"/>
                  </a:lnTo>
                  <a:lnTo>
                    <a:pt x="32702" y="3096"/>
                  </a:lnTo>
                  <a:lnTo>
                    <a:pt x="30558" y="1984"/>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3725" name="Shape 8465"/>
            <p:cNvSpPr/>
            <p:nvPr/>
          </p:nvSpPr>
          <p:spPr>
            <a:xfrm>
              <a:off x="5648657" y="7562181"/>
              <a:ext cx="38338" cy="46593"/>
            </a:xfrm>
            <a:custGeom>
              <a:avLst/>
              <a:gdLst/>
              <a:ahLst/>
              <a:cxnLst/>
              <a:rect l="0" t="0" r="0" b="0"/>
              <a:pathLst>
                <a:path w="38338" h="46593">
                  <a:moveTo>
                    <a:pt x="22225" y="0"/>
                  </a:moveTo>
                  <a:lnTo>
                    <a:pt x="16907" y="714"/>
                  </a:lnTo>
                  <a:lnTo>
                    <a:pt x="11747" y="2778"/>
                  </a:lnTo>
                  <a:lnTo>
                    <a:pt x="7143" y="6191"/>
                  </a:lnTo>
                  <a:lnTo>
                    <a:pt x="3413" y="10953"/>
                  </a:lnTo>
                  <a:lnTo>
                    <a:pt x="873" y="16986"/>
                  </a:lnTo>
                  <a:lnTo>
                    <a:pt x="0" y="24527"/>
                  </a:lnTo>
                  <a:lnTo>
                    <a:pt x="793" y="31591"/>
                  </a:lnTo>
                  <a:lnTo>
                    <a:pt x="3016" y="37147"/>
                  </a:lnTo>
                  <a:lnTo>
                    <a:pt x="6271" y="41354"/>
                  </a:lnTo>
                  <a:lnTo>
                    <a:pt x="10240" y="44291"/>
                  </a:lnTo>
                  <a:lnTo>
                    <a:pt x="14446" y="46037"/>
                  </a:lnTo>
                  <a:lnTo>
                    <a:pt x="18573" y="46593"/>
                  </a:lnTo>
                  <a:lnTo>
                    <a:pt x="24288" y="45800"/>
                  </a:lnTo>
                  <a:lnTo>
                    <a:pt x="29527" y="43101"/>
                  </a:lnTo>
                  <a:lnTo>
                    <a:pt x="31908" y="40957"/>
                  </a:lnTo>
                  <a:lnTo>
                    <a:pt x="34211" y="38258"/>
                  </a:lnTo>
                  <a:lnTo>
                    <a:pt x="36353" y="34925"/>
                  </a:lnTo>
                  <a:lnTo>
                    <a:pt x="38338" y="31036"/>
                  </a:lnTo>
                  <a:lnTo>
                    <a:pt x="36988" y="30162"/>
                  </a:lnTo>
                  <a:lnTo>
                    <a:pt x="34369" y="33734"/>
                  </a:lnTo>
                  <a:lnTo>
                    <a:pt x="31353" y="36671"/>
                  </a:lnTo>
                  <a:lnTo>
                    <a:pt x="27543" y="38734"/>
                  </a:lnTo>
                  <a:lnTo>
                    <a:pt x="22781" y="39450"/>
                  </a:lnTo>
                  <a:lnTo>
                    <a:pt x="19684" y="39052"/>
                  </a:lnTo>
                  <a:lnTo>
                    <a:pt x="16907" y="38100"/>
                  </a:lnTo>
                  <a:lnTo>
                    <a:pt x="14367" y="36512"/>
                  </a:lnTo>
                  <a:lnTo>
                    <a:pt x="12144" y="34289"/>
                  </a:lnTo>
                  <a:lnTo>
                    <a:pt x="10240" y="31512"/>
                  </a:lnTo>
                  <a:lnTo>
                    <a:pt x="8889" y="28257"/>
                  </a:lnTo>
                  <a:lnTo>
                    <a:pt x="8017" y="24606"/>
                  </a:lnTo>
                  <a:lnTo>
                    <a:pt x="7620" y="20558"/>
                  </a:lnTo>
                  <a:lnTo>
                    <a:pt x="8334" y="14208"/>
                  </a:lnTo>
                  <a:lnTo>
                    <a:pt x="10159" y="9525"/>
                  </a:lnTo>
                  <a:lnTo>
                    <a:pt x="12700" y="6271"/>
                  </a:lnTo>
                  <a:lnTo>
                    <a:pt x="15478" y="4207"/>
                  </a:lnTo>
                  <a:lnTo>
                    <a:pt x="18177" y="3175"/>
                  </a:lnTo>
                  <a:lnTo>
                    <a:pt x="20399" y="2937"/>
                  </a:lnTo>
                  <a:lnTo>
                    <a:pt x="23574" y="3254"/>
                  </a:lnTo>
                  <a:lnTo>
                    <a:pt x="25400" y="4127"/>
                  </a:lnTo>
                  <a:lnTo>
                    <a:pt x="26352" y="5636"/>
                  </a:lnTo>
                  <a:lnTo>
                    <a:pt x="26987" y="7619"/>
                  </a:lnTo>
                  <a:lnTo>
                    <a:pt x="27543" y="9842"/>
                  </a:lnTo>
                  <a:lnTo>
                    <a:pt x="29209" y="12938"/>
                  </a:lnTo>
                  <a:lnTo>
                    <a:pt x="30638" y="13969"/>
                  </a:lnTo>
                  <a:lnTo>
                    <a:pt x="32384" y="14367"/>
                  </a:lnTo>
                  <a:lnTo>
                    <a:pt x="34448" y="13969"/>
                  </a:lnTo>
                  <a:lnTo>
                    <a:pt x="35798" y="13017"/>
                  </a:lnTo>
                  <a:lnTo>
                    <a:pt x="36671" y="11668"/>
                  </a:lnTo>
                  <a:lnTo>
                    <a:pt x="36988" y="10001"/>
                  </a:lnTo>
                  <a:lnTo>
                    <a:pt x="36751" y="8493"/>
                  </a:lnTo>
                  <a:lnTo>
                    <a:pt x="35957" y="6667"/>
                  </a:lnTo>
                  <a:lnTo>
                    <a:pt x="34607" y="4762"/>
                  </a:lnTo>
                  <a:lnTo>
                    <a:pt x="32702" y="3096"/>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3726" name="Shape 8466"/>
            <p:cNvSpPr/>
            <p:nvPr/>
          </p:nvSpPr>
          <p:spPr>
            <a:xfrm>
              <a:off x="5185187" y="7562181"/>
              <a:ext cx="75167" cy="45561"/>
            </a:xfrm>
            <a:custGeom>
              <a:avLst/>
              <a:gdLst/>
              <a:ahLst/>
              <a:cxnLst/>
              <a:rect l="0" t="0" r="0" b="0"/>
              <a:pathLst>
                <a:path w="75167" h="45561">
                  <a:moveTo>
                    <a:pt x="14128" y="0"/>
                  </a:moveTo>
                  <a:lnTo>
                    <a:pt x="317" y="4525"/>
                  </a:lnTo>
                  <a:lnTo>
                    <a:pt x="317" y="6191"/>
                  </a:lnTo>
                  <a:lnTo>
                    <a:pt x="3492" y="5794"/>
                  </a:lnTo>
                  <a:lnTo>
                    <a:pt x="4682" y="5873"/>
                  </a:lnTo>
                  <a:lnTo>
                    <a:pt x="5793" y="6588"/>
                  </a:lnTo>
                  <a:lnTo>
                    <a:pt x="6587" y="8493"/>
                  </a:lnTo>
                  <a:lnTo>
                    <a:pt x="6905" y="12144"/>
                  </a:lnTo>
                  <a:lnTo>
                    <a:pt x="6905" y="37147"/>
                  </a:lnTo>
                  <a:lnTo>
                    <a:pt x="6350" y="41037"/>
                  </a:lnTo>
                  <a:lnTo>
                    <a:pt x="4921" y="43101"/>
                  </a:lnTo>
                  <a:lnTo>
                    <a:pt x="2777" y="43894"/>
                  </a:lnTo>
                  <a:lnTo>
                    <a:pt x="0" y="44132"/>
                  </a:lnTo>
                  <a:lnTo>
                    <a:pt x="0" y="45561"/>
                  </a:lnTo>
                  <a:lnTo>
                    <a:pt x="21986" y="45561"/>
                  </a:lnTo>
                  <a:lnTo>
                    <a:pt x="21986" y="44132"/>
                  </a:lnTo>
                  <a:lnTo>
                    <a:pt x="19446" y="43973"/>
                  </a:lnTo>
                  <a:lnTo>
                    <a:pt x="17303" y="43338"/>
                  </a:lnTo>
                  <a:lnTo>
                    <a:pt x="15795" y="41751"/>
                  </a:lnTo>
                  <a:lnTo>
                    <a:pt x="15240" y="38973"/>
                  </a:lnTo>
                  <a:lnTo>
                    <a:pt x="15240" y="11033"/>
                  </a:lnTo>
                  <a:lnTo>
                    <a:pt x="15636" y="10398"/>
                  </a:lnTo>
                  <a:lnTo>
                    <a:pt x="16668" y="9287"/>
                  </a:lnTo>
                  <a:lnTo>
                    <a:pt x="18415" y="7937"/>
                  </a:lnTo>
                  <a:lnTo>
                    <a:pt x="20637" y="6588"/>
                  </a:lnTo>
                  <a:lnTo>
                    <a:pt x="23415" y="5556"/>
                  </a:lnTo>
                  <a:lnTo>
                    <a:pt x="26670" y="5159"/>
                  </a:lnTo>
                  <a:lnTo>
                    <a:pt x="29845" y="5873"/>
                  </a:lnTo>
                  <a:lnTo>
                    <a:pt x="31987" y="7937"/>
                  </a:lnTo>
                  <a:lnTo>
                    <a:pt x="33178" y="11192"/>
                  </a:lnTo>
                  <a:lnTo>
                    <a:pt x="33496" y="15557"/>
                  </a:lnTo>
                  <a:lnTo>
                    <a:pt x="33496" y="37068"/>
                  </a:lnTo>
                  <a:lnTo>
                    <a:pt x="33098" y="40878"/>
                  </a:lnTo>
                  <a:lnTo>
                    <a:pt x="31828" y="42942"/>
                  </a:lnTo>
                  <a:lnTo>
                    <a:pt x="29686" y="43814"/>
                  </a:lnTo>
                  <a:lnTo>
                    <a:pt x="26748" y="44132"/>
                  </a:lnTo>
                  <a:lnTo>
                    <a:pt x="26748" y="45561"/>
                  </a:lnTo>
                  <a:lnTo>
                    <a:pt x="48895" y="45561"/>
                  </a:lnTo>
                  <a:lnTo>
                    <a:pt x="48895" y="44132"/>
                  </a:lnTo>
                  <a:lnTo>
                    <a:pt x="45243" y="43656"/>
                  </a:lnTo>
                  <a:lnTo>
                    <a:pt x="43815" y="42862"/>
                  </a:lnTo>
                  <a:lnTo>
                    <a:pt x="42703" y="41513"/>
                  </a:lnTo>
                  <a:lnTo>
                    <a:pt x="42068" y="39369"/>
                  </a:lnTo>
                  <a:lnTo>
                    <a:pt x="41830" y="36194"/>
                  </a:lnTo>
                  <a:lnTo>
                    <a:pt x="41830" y="11192"/>
                  </a:lnTo>
                  <a:lnTo>
                    <a:pt x="43656" y="8889"/>
                  </a:lnTo>
                  <a:lnTo>
                    <a:pt x="46037" y="6984"/>
                  </a:lnTo>
                  <a:lnTo>
                    <a:pt x="49053" y="5714"/>
                  </a:lnTo>
                  <a:lnTo>
                    <a:pt x="52783" y="5159"/>
                  </a:lnTo>
                  <a:lnTo>
                    <a:pt x="55800" y="5636"/>
                  </a:lnTo>
                  <a:lnTo>
                    <a:pt x="57785" y="6906"/>
                  </a:lnTo>
                  <a:lnTo>
                    <a:pt x="59054" y="8731"/>
                  </a:lnTo>
                  <a:lnTo>
                    <a:pt x="59690" y="11033"/>
                  </a:lnTo>
                  <a:lnTo>
                    <a:pt x="60007" y="16113"/>
                  </a:lnTo>
                  <a:lnTo>
                    <a:pt x="60007" y="36988"/>
                  </a:lnTo>
                  <a:lnTo>
                    <a:pt x="59848" y="39687"/>
                  </a:lnTo>
                  <a:lnTo>
                    <a:pt x="59451" y="41513"/>
                  </a:lnTo>
                  <a:lnTo>
                    <a:pt x="57387" y="43418"/>
                  </a:lnTo>
                  <a:lnTo>
                    <a:pt x="55721" y="43814"/>
                  </a:lnTo>
                  <a:lnTo>
                    <a:pt x="53498" y="44132"/>
                  </a:lnTo>
                  <a:lnTo>
                    <a:pt x="53498" y="45561"/>
                  </a:lnTo>
                  <a:lnTo>
                    <a:pt x="75167" y="45561"/>
                  </a:lnTo>
                  <a:lnTo>
                    <a:pt x="75167" y="44132"/>
                  </a:lnTo>
                  <a:lnTo>
                    <a:pt x="72627" y="43894"/>
                  </a:lnTo>
                  <a:lnTo>
                    <a:pt x="70087" y="43021"/>
                  </a:lnTo>
                  <a:lnTo>
                    <a:pt x="68817" y="41513"/>
                  </a:lnTo>
                  <a:lnTo>
                    <a:pt x="68341" y="38100"/>
                  </a:lnTo>
                  <a:lnTo>
                    <a:pt x="68341" y="17701"/>
                  </a:lnTo>
                  <a:lnTo>
                    <a:pt x="67627" y="9842"/>
                  </a:lnTo>
                  <a:lnTo>
                    <a:pt x="66357" y="6112"/>
                  </a:lnTo>
                  <a:lnTo>
                    <a:pt x="64213" y="2937"/>
                  </a:lnTo>
                  <a:lnTo>
                    <a:pt x="61038" y="793"/>
                  </a:lnTo>
                  <a:lnTo>
                    <a:pt x="56673" y="0"/>
                  </a:lnTo>
                  <a:lnTo>
                    <a:pt x="52863" y="476"/>
                  </a:lnTo>
                  <a:lnTo>
                    <a:pt x="49450" y="1667"/>
                  </a:lnTo>
                  <a:lnTo>
                    <a:pt x="46513" y="3254"/>
                  </a:lnTo>
                  <a:lnTo>
                    <a:pt x="44052" y="5159"/>
                  </a:lnTo>
                  <a:lnTo>
                    <a:pt x="42068" y="6906"/>
                  </a:lnTo>
                  <a:lnTo>
                    <a:pt x="40718" y="8334"/>
                  </a:lnTo>
                  <a:lnTo>
                    <a:pt x="39448" y="5318"/>
                  </a:lnTo>
                  <a:lnTo>
                    <a:pt x="37384" y="2619"/>
                  </a:lnTo>
                  <a:lnTo>
                    <a:pt x="34290" y="714"/>
                  </a:lnTo>
                  <a:lnTo>
                    <a:pt x="30082" y="0"/>
                  </a:lnTo>
                  <a:lnTo>
                    <a:pt x="26272" y="634"/>
                  </a:lnTo>
                  <a:lnTo>
                    <a:pt x="22621" y="2222"/>
                  </a:lnTo>
                  <a:lnTo>
                    <a:pt x="18970" y="4603"/>
                  </a:lnTo>
                  <a:lnTo>
                    <a:pt x="14842" y="7619"/>
                  </a:lnTo>
                  <a:lnTo>
                    <a:pt x="14842" y="238"/>
                  </a:lnTo>
                  <a:lnTo>
                    <a:pt x="14128" y="0"/>
                  </a:lnTo>
                  <a:close/>
                </a:path>
              </a:pathLst>
            </a:custGeom>
            <a:solidFill>
              <a:srgbClr val="000000"/>
            </a:solidFill>
          </p:spPr>
          <p:txBody>
            <a:bodyPr vert="horz" lIns="91440" tIns="45720" rIns="91440" bIns="45720" anchor="t"/>
            <a:lstStyle/>
            <a:p>
              <a:endParaRPr lang="en-IN"/>
            </a:p>
          </p:txBody>
        </p:sp>
        <p:sp>
          <p:nvSpPr>
            <p:cNvPr id="3727" name="Shape 8467"/>
            <p:cNvSpPr/>
            <p:nvPr/>
          </p:nvSpPr>
          <p:spPr>
            <a:xfrm>
              <a:off x="6238176" y="7562181"/>
              <a:ext cx="46433" cy="45561"/>
            </a:xfrm>
            <a:custGeom>
              <a:avLst/>
              <a:gdLst/>
              <a:ahLst/>
              <a:cxnLst/>
              <a:rect l="0" t="0" r="0" b="0"/>
              <a:pathLst>
                <a:path w="46433" h="45561">
                  <a:moveTo>
                    <a:pt x="13651" y="0"/>
                  </a:moveTo>
                  <a:lnTo>
                    <a:pt x="0" y="4525"/>
                  </a:lnTo>
                  <a:lnTo>
                    <a:pt x="0" y="6191"/>
                  </a:lnTo>
                  <a:lnTo>
                    <a:pt x="1110" y="5873"/>
                  </a:lnTo>
                  <a:lnTo>
                    <a:pt x="2857" y="5794"/>
                  </a:lnTo>
                  <a:lnTo>
                    <a:pt x="4126" y="5873"/>
                  </a:lnTo>
                  <a:lnTo>
                    <a:pt x="5238" y="6588"/>
                  </a:lnTo>
                  <a:lnTo>
                    <a:pt x="6032" y="8493"/>
                  </a:lnTo>
                  <a:lnTo>
                    <a:pt x="6350" y="12144"/>
                  </a:lnTo>
                  <a:lnTo>
                    <a:pt x="6350" y="36671"/>
                  </a:lnTo>
                  <a:lnTo>
                    <a:pt x="6111" y="40243"/>
                  </a:lnTo>
                  <a:lnTo>
                    <a:pt x="5078" y="42466"/>
                  </a:lnTo>
                  <a:lnTo>
                    <a:pt x="3175" y="43656"/>
                  </a:lnTo>
                  <a:lnTo>
                    <a:pt x="237" y="44132"/>
                  </a:lnTo>
                  <a:lnTo>
                    <a:pt x="237" y="45561"/>
                  </a:lnTo>
                  <a:lnTo>
                    <a:pt x="21192" y="45561"/>
                  </a:lnTo>
                  <a:lnTo>
                    <a:pt x="21192" y="44132"/>
                  </a:lnTo>
                  <a:lnTo>
                    <a:pt x="18017" y="43656"/>
                  </a:lnTo>
                  <a:lnTo>
                    <a:pt x="16032" y="42703"/>
                  </a:lnTo>
                  <a:lnTo>
                    <a:pt x="15001" y="41116"/>
                  </a:lnTo>
                  <a:lnTo>
                    <a:pt x="14683" y="38973"/>
                  </a:lnTo>
                  <a:lnTo>
                    <a:pt x="14683" y="11112"/>
                  </a:lnTo>
                  <a:lnTo>
                    <a:pt x="17382" y="8731"/>
                  </a:lnTo>
                  <a:lnTo>
                    <a:pt x="19922" y="6984"/>
                  </a:lnTo>
                  <a:lnTo>
                    <a:pt x="22225" y="5873"/>
                  </a:lnTo>
                  <a:lnTo>
                    <a:pt x="24447" y="5477"/>
                  </a:lnTo>
                  <a:lnTo>
                    <a:pt x="28177" y="6112"/>
                  </a:lnTo>
                  <a:lnTo>
                    <a:pt x="30558" y="8017"/>
                  </a:lnTo>
                  <a:lnTo>
                    <a:pt x="31750" y="11033"/>
                  </a:lnTo>
                  <a:lnTo>
                    <a:pt x="32066" y="15081"/>
                  </a:lnTo>
                  <a:lnTo>
                    <a:pt x="32066" y="35798"/>
                  </a:lnTo>
                  <a:lnTo>
                    <a:pt x="31907" y="38973"/>
                  </a:lnTo>
                  <a:lnTo>
                    <a:pt x="31352" y="41196"/>
                  </a:lnTo>
                  <a:lnTo>
                    <a:pt x="30399" y="42625"/>
                  </a:lnTo>
                  <a:lnTo>
                    <a:pt x="29130" y="43497"/>
                  </a:lnTo>
                  <a:lnTo>
                    <a:pt x="25875" y="44132"/>
                  </a:lnTo>
                  <a:lnTo>
                    <a:pt x="25875" y="45561"/>
                  </a:lnTo>
                  <a:lnTo>
                    <a:pt x="46433" y="45561"/>
                  </a:lnTo>
                  <a:lnTo>
                    <a:pt x="46433" y="44132"/>
                  </a:lnTo>
                  <a:lnTo>
                    <a:pt x="43417" y="43577"/>
                  </a:lnTo>
                  <a:lnTo>
                    <a:pt x="41591" y="42466"/>
                  </a:lnTo>
                  <a:lnTo>
                    <a:pt x="40638" y="40481"/>
                  </a:lnTo>
                  <a:lnTo>
                    <a:pt x="40401" y="37544"/>
                  </a:lnTo>
                  <a:lnTo>
                    <a:pt x="40401" y="14922"/>
                  </a:lnTo>
                  <a:lnTo>
                    <a:pt x="39844" y="9525"/>
                  </a:lnTo>
                  <a:lnTo>
                    <a:pt x="38416" y="5636"/>
                  </a:lnTo>
                  <a:lnTo>
                    <a:pt x="36353" y="2937"/>
                  </a:lnTo>
                  <a:lnTo>
                    <a:pt x="33892" y="1191"/>
                  </a:lnTo>
                  <a:lnTo>
                    <a:pt x="31272" y="238"/>
                  </a:lnTo>
                  <a:lnTo>
                    <a:pt x="28812" y="0"/>
                  </a:lnTo>
                  <a:lnTo>
                    <a:pt x="24843" y="634"/>
                  </a:lnTo>
                  <a:lnTo>
                    <a:pt x="21272" y="2381"/>
                  </a:lnTo>
                  <a:lnTo>
                    <a:pt x="17858" y="4842"/>
                  </a:lnTo>
                  <a:lnTo>
                    <a:pt x="14366" y="8017"/>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3728" name="Shape 8468"/>
            <p:cNvSpPr/>
            <p:nvPr/>
          </p:nvSpPr>
          <p:spPr>
            <a:xfrm>
              <a:off x="5890514" y="7562181"/>
              <a:ext cx="46433" cy="45561"/>
            </a:xfrm>
            <a:custGeom>
              <a:avLst/>
              <a:gdLst/>
              <a:ahLst/>
              <a:cxnLst/>
              <a:rect l="0" t="0" r="0" b="0"/>
              <a:pathLst>
                <a:path w="46433" h="45561">
                  <a:moveTo>
                    <a:pt x="13652" y="0"/>
                  </a:moveTo>
                  <a:lnTo>
                    <a:pt x="0" y="4525"/>
                  </a:lnTo>
                  <a:lnTo>
                    <a:pt x="0" y="6191"/>
                  </a:lnTo>
                  <a:lnTo>
                    <a:pt x="1031" y="5873"/>
                  </a:lnTo>
                  <a:lnTo>
                    <a:pt x="2857" y="5794"/>
                  </a:lnTo>
                  <a:lnTo>
                    <a:pt x="4047" y="5873"/>
                  </a:lnTo>
                  <a:lnTo>
                    <a:pt x="5158" y="6588"/>
                  </a:lnTo>
                  <a:lnTo>
                    <a:pt x="6032" y="8493"/>
                  </a:lnTo>
                  <a:lnTo>
                    <a:pt x="6350" y="12144"/>
                  </a:lnTo>
                  <a:lnTo>
                    <a:pt x="6350" y="36671"/>
                  </a:lnTo>
                  <a:lnTo>
                    <a:pt x="6032" y="40243"/>
                  </a:lnTo>
                  <a:lnTo>
                    <a:pt x="5000" y="42466"/>
                  </a:lnTo>
                  <a:lnTo>
                    <a:pt x="3095" y="43656"/>
                  </a:lnTo>
                  <a:lnTo>
                    <a:pt x="158" y="44132"/>
                  </a:lnTo>
                  <a:lnTo>
                    <a:pt x="158" y="45561"/>
                  </a:lnTo>
                  <a:lnTo>
                    <a:pt x="21192" y="45561"/>
                  </a:lnTo>
                  <a:lnTo>
                    <a:pt x="21192" y="44132"/>
                  </a:lnTo>
                  <a:lnTo>
                    <a:pt x="18017" y="43656"/>
                  </a:lnTo>
                  <a:lnTo>
                    <a:pt x="15953" y="42703"/>
                  </a:lnTo>
                  <a:lnTo>
                    <a:pt x="14922" y="41116"/>
                  </a:lnTo>
                  <a:lnTo>
                    <a:pt x="14604" y="38973"/>
                  </a:lnTo>
                  <a:lnTo>
                    <a:pt x="14604" y="11112"/>
                  </a:lnTo>
                  <a:lnTo>
                    <a:pt x="17303" y="8731"/>
                  </a:lnTo>
                  <a:lnTo>
                    <a:pt x="19843" y="6984"/>
                  </a:lnTo>
                  <a:lnTo>
                    <a:pt x="22225" y="5873"/>
                  </a:lnTo>
                  <a:lnTo>
                    <a:pt x="24447" y="5477"/>
                  </a:lnTo>
                  <a:lnTo>
                    <a:pt x="28177" y="6112"/>
                  </a:lnTo>
                  <a:lnTo>
                    <a:pt x="30479" y="8017"/>
                  </a:lnTo>
                  <a:lnTo>
                    <a:pt x="31750" y="11033"/>
                  </a:lnTo>
                  <a:lnTo>
                    <a:pt x="32067" y="15081"/>
                  </a:lnTo>
                  <a:lnTo>
                    <a:pt x="32067" y="35798"/>
                  </a:lnTo>
                  <a:lnTo>
                    <a:pt x="31908" y="38973"/>
                  </a:lnTo>
                  <a:lnTo>
                    <a:pt x="31273" y="41196"/>
                  </a:lnTo>
                  <a:lnTo>
                    <a:pt x="30321" y="42625"/>
                  </a:lnTo>
                  <a:lnTo>
                    <a:pt x="29130" y="43497"/>
                  </a:lnTo>
                  <a:lnTo>
                    <a:pt x="25796" y="44132"/>
                  </a:lnTo>
                  <a:lnTo>
                    <a:pt x="25796" y="45561"/>
                  </a:lnTo>
                  <a:lnTo>
                    <a:pt x="46433" y="45561"/>
                  </a:lnTo>
                  <a:lnTo>
                    <a:pt x="46433" y="44132"/>
                  </a:lnTo>
                  <a:lnTo>
                    <a:pt x="43417" y="43577"/>
                  </a:lnTo>
                  <a:lnTo>
                    <a:pt x="41592" y="42466"/>
                  </a:lnTo>
                  <a:lnTo>
                    <a:pt x="40640" y="40481"/>
                  </a:lnTo>
                  <a:lnTo>
                    <a:pt x="40401" y="37544"/>
                  </a:lnTo>
                  <a:lnTo>
                    <a:pt x="40401" y="14922"/>
                  </a:lnTo>
                  <a:lnTo>
                    <a:pt x="39846" y="9525"/>
                  </a:lnTo>
                  <a:lnTo>
                    <a:pt x="38417" y="5636"/>
                  </a:lnTo>
                  <a:lnTo>
                    <a:pt x="36353" y="2937"/>
                  </a:lnTo>
                  <a:lnTo>
                    <a:pt x="33813" y="1191"/>
                  </a:lnTo>
                  <a:lnTo>
                    <a:pt x="31273" y="238"/>
                  </a:lnTo>
                  <a:lnTo>
                    <a:pt x="28812" y="0"/>
                  </a:lnTo>
                  <a:lnTo>
                    <a:pt x="24765" y="634"/>
                  </a:lnTo>
                  <a:lnTo>
                    <a:pt x="21192" y="2381"/>
                  </a:lnTo>
                  <a:lnTo>
                    <a:pt x="17858"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3729" name="Shape 8469"/>
            <p:cNvSpPr/>
            <p:nvPr/>
          </p:nvSpPr>
          <p:spPr>
            <a:xfrm>
              <a:off x="5524991" y="7562181"/>
              <a:ext cx="46435" cy="45561"/>
            </a:xfrm>
            <a:custGeom>
              <a:avLst/>
              <a:gdLst/>
              <a:ahLst/>
              <a:cxnLst/>
              <a:rect l="0" t="0" r="0" b="0"/>
              <a:pathLst>
                <a:path w="46435" h="45561">
                  <a:moveTo>
                    <a:pt x="13652" y="0"/>
                  </a:moveTo>
                  <a:lnTo>
                    <a:pt x="0" y="4525"/>
                  </a:lnTo>
                  <a:lnTo>
                    <a:pt x="0" y="6191"/>
                  </a:lnTo>
                  <a:lnTo>
                    <a:pt x="1032" y="5873"/>
                  </a:lnTo>
                  <a:lnTo>
                    <a:pt x="2857" y="5794"/>
                  </a:lnTo>
                  <a:lnTo>
                    <a:pt x="4048" y="5873"/>
                  </a:lnTo>
                  <a:lnTo>
                    <a:pt x="5160" y="6588"/>
                  </a:lnTo>
                  <a:lnTo>
                    <a:pt x="5953" y="8493"/>
                  </a:lnTo>
                  <a:lnTo>
                    <a:pt x="6271" y="12144"/>
                  </a:lnTo>
                  <a:lnTo>
                    <a:pt x="6271" y="36671"/>
                  </a:lnTo>
                  <a:lnTo>
                    <a:pt x="6032" y="40243"/>
                  </a:lnTo>
                  <a:lnTo>
                    <a:pt x="5001" y="42466"/>
                  </a:lnTo>
                  <a:lnTo>
                    <a:pt x="3096" y="43656"/>
                  </a:lnTo>
                  <a:lnTo>
                    <a:pt x="158" y="44132"/>
                  </a:lnTo>
                  <a:lnTo>
                    <a:pt x="158" y="45561"/>
                  </a:lnTo>
                  <a:lnTo>
                    <a:pt x="21194" y="45561"/>
                  </a:lnTo>
                  <a:lnTo>
                    <a:pt x="21194" y="44132"/>
                  </a:lnTo>
                  <a:lnTo>
                    <a:pt x="18019" y="43656"/>
                  </a:lnTo>
                  <a:lnTo>
                    <a:pt x="15955" y="42703"/>
                  </a:lnTo>
                  <a:lnTo>
                    <a:pt x="14922" y="41116"/>
                  </a:lnTo>
                  <a:lnTo>
                    <a:pt x="14605" y="38973"/>
                  </a:lnTo>
                  <a:lnTo>
                    <a:pt x="14605" y="11112"/>
                  </a:lnTo>
                  <a:lnTo>
                    <a:pt x="17303" y="8731"/>
                  </a:lnTo>
                  <a:lnTo>
                    <a:pt x="19843" y="6984"/>
                  </a:lnTo>
                  <a:lnTo>
                    <a:pt x="22225" y="5873"/>
                  </a:lnTo>
                  <a:lnTo>
                    <a:pt x="24447" y="5477"/>
                  </a:lnTo>
                  <a:lnTo>
                    <a:pt x="28099" y="6112"/>
                  </a:lnTo>
                  <a:lnTo>
                    <a:pt x="30480" y="8017"/>
                  </a:lnTo>
                  <a:lnTo>
                    <a:pt x="31750" y="11033"/>
                  </a:lnTo>
                  <a:lnTo>
                    <a:pt x="32067" y="15081"/>
                  </a:lnTo>
                  <a:lnTo>
                    <a:pt x="32067" y="35798"/>
                  </a:lnTo>
                  <a:lnTo>
                    <a:pt x="31908" y="38973"/>
                  </a:lnTo>
                  <a:lnTo>
                    <a:pt x="31274" y="41196"/>
                  </a:lnTo>
                  <a:lnTo>
                    <a:pt x="30321" y="42625"/>
                  </a:lnTo>
                  <a:lnTo>
                    <a:pt x="29051" y="43497"/>
                  </a:lnTo>
                  <a:lnTo>
                    <a:pt x="25797" y="44132"/>
                  </a:lnTo>
                  <a:lnTo>
                    <a:pt x="25797" y="45561"/>
                  </a:lnTo>
                  <a:lnTo>
                    <a:pt x="46435" y="45561"/>
                  </a:lnTo>
                  <a:lnTo>
                    <a:pt x="46435" y="44132"/>
                  </a:lnTo>
                  <a:lnTo>
                    <a:pt x="43419" y="43577"/>
                  </a:lnTo>
                  <a:lnTo>
                    <a:pt x="41592" y="42466"/>
                  </a:lnTo>
                  <a:lnTo>
                    <a:pt x="40640" y="40481"/>
                  </a:lnTo>
                  <a:lnTo>
                    <a:pt x="40402" y="37544"/>
                  </a:lnTo>
                  <a:lnTo>
                    <a:pt x="40402" y="14922"/>
                  </a:lnTo>
                  <a:lnTo>
                    <a:pt x="39846" y="9525"/>
                  </a:lnTo>
                  <a:lnTo>
                    <a:pt x="38417" y="5636"/>
                  </a:lnTo>
                  <a:lnTo>
                    <a:pt x="36353" y="2937"/>
                  </a:lnTo>
                  <a:lnTo>
                    <a:pt x="33813" y="1191"/>
                  </a:lnTo>
                  <a:lnTo>
                    <a:pt x="31274" y="238"/>
                  </a:lnTo>
                  <a:lnTo>
                    <a:pt x="28813" y="0"/>
                  </a:lnTo>
                  <a:lnTo>
                    <a:pt x="24765" y="634"/>
                  </a:lnTo>
                  <a:lnTo>
                    <a:pt x="21194" y="2381"/>
                  </a:lnTo>
                  <a:lnTo>
                    <a:pt x="17780" y="4842"/>
                  </a:lnTo>
                  <a:lnTo>
                    <a:pt x="14287" y="8017"/>
                  </a:lnTo>
                  <a:lnTo>
                    <a:pt x="14287" y="238"/>
                  </a:lnTo>
                  <a:lnTo>
                    <a:pt x="13652" y="0"/>
                  </a:lnTo>
                  <a:close/>
                </a:path>
              </a:pathLst>
            </a:custGeom>
            <a:solidFill>
              <a:srgbClr val="000000"/>
            </a:solidFill>
          </p:spPr>
          <p:txBody>
            <a:bodyPr vert="horz" lIns="91440" tIns="45720" rIns="91440" bIns="45720" anchor="t"/>
            <a:lstStyle/>
            <a:p>
              <a:endParaRPr lang="en-IN"/>
            </a:p>
          </p:txBody>
        </p:sp>
        <p:sp>
          <p:nvSpPr>
            <p:cNvPr id="3730" name="Shape 8470"/>
            <p:cNvSpPr/>
            <p:nvPr/>
          </p:nvSpPr>
          <p:spPr>
            <a:xfrm>
              <a:off x="5691282" y="7562181"/>
              <a:ext cx="32702" cy="45561"/>
            </a:xfrm>
            <a:custGeom>
              <a:avLst/>
              <a:gdLst/>
              <a:ahLst/>
              <a:cxnLst/>
              <a:rect l="0" t="0" r="0" b="0"/>
              <a:pathLst>
                <a:path w="32702" h="45561">
                  <a:moveTo>
                    <a:pt x="14842" y="0"/>
                  </a:moveTo>
                  <a:lnTo>
                    <a:pt x="158" y="5397"/>
                  </a:lnTo>
                  <a:lnTo>
                    <a:pt x="158" y="6984"/>
                  </a:lnTo>
                  <a:lnTo>
                    <a:pt x="3571" y="6588"/>
                  </a:lnTo>
                  <a:lnTo>
                    <a:pt x="4762" y="6667"/>
                  </a:lnTo>
                  <a:lnTo>
                    <a:pt x="5873" y="7382"/>
                  </a:lnTo>
                  <a:lnTo>
                    <a:pt x="6746" y="9128"/>
                  </a:lnTo>
                  <a:lnTo>
                    <a:pt x="7063" y="12541"/>
                  </a:lnTo>
                  <a:lnTo>
                    <a:pt x="7063" y="37306"/>
                  </a:lnTo>
                  <a:lnTo>
                    <a:pt x="6667" y="40561"/>
                  </a:lnTo>
                  <a:lnTo>
                    <a:pt x="5556" y="42386"/>
                  </a:lnTo>
                  <a:lnTo>
                    <a:pt x="3412" y="43338"/>
                  </a:lnTo>
                  <a:lnTo>
                    <a:pt x="0" y="44132"/>
                  </a:lnTo>
                  <a:lnTo>
                    <a:pt x="0" y="45561"/>
                  </a:lnTo>
                  <a:lnTo>
                    <a:pt x="23732" y="45561"/>
                  </a:lnTo>
                  <a:lnTo>
                    <a:pt x="23732" y="44132"/>
                  </a:lnTo>
                  <a:lnTo>
                    <a:pt x="20320" y="43814"/>
                  </a:lnTo>
                  <a:lnTo>
                    <a:pt x="17700" y="42862"/>
                  </a:lnTo>
                  <a:lnTo>
                    <a:pt x="15953" y="40719"/>
                  </a:lnTo>
                  <a:lnTo>
                    <a:pt x="15318" y="36671"/>
                  </a:lnTo>
                  <a:lnTo>
                    <a:pt x="15318" y="14367"/>
                  </a:lnTo>
                  <a:lnTo>
                    <a:pt x="15716" y="12621"/>
                  </a:lnTo>
                  <a:lnTo>
                    <a:pt x="16588" y="10875"/>
                  </a:lnTo>
                  <a:lnTo>
                    <a:pt x="19287" y="7700"/>
                  </a:lnTo>
                  <a:lnTo>
                    <a:pt x="20716" y="6667"/>
                  </a:lnTo>
                  <a:lnTo>
                    <a:pt x="22066" y="6271"/>
                  </a:lnTo>
                  <a:lnTo>
                    <a:pt x="24129" y="7223"/>
                  </a:lnTo>
                  <a:lnTo>
                    <a:pt x="26113" y="8811"/>
                  </a:lnTo>
                  <a:lnTo>
                    <a:pt x="28892" y="9763"/>
                  </a:lnTo>
                  <a:lnTo>
                    <a:pt x="30479" y="9446"/>
                  </a:lnTo>
                  <a:lnTo>
                    <a:pt x="31670" y="8493"/>
                  </a:lnTo>
                  <a:lnTo>
                    <a:pt x="32463" y="7143"/>
                  </a:lnTo>
                  <a:lnTo>
                    <a:pt x="32702" y="5397"/>
                  </a:lnTo>
                  <a:lnTo>
                    <a:pt x="32384" y="3175"/>
                  </a:lnTo>
                  <a:lnTo>
                    <a:pt x="31273" y="1428"/>
                  </a:lnTo>
                  <a:lnTo>
                    <a:pt x="29606" y="317"/>
                  </a:lnTo>
                  <a:lnTo>
                    <a:pt x="27304" y="0"/>
                  </a:lnTo>
                  <a:lnTo>
                    <a:pt x="24526" y="476"/>
                  </a:lnTo>
                  <a:lnTo>
                    <a:pt x="21748" y="1904"/>
                  </a:lnTo>
                  <a:lnTo>
                    <a:pt x="18811" y="4683"/>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3731" name="Shape 8471"/>
            <p:cNvSpPr/>
            <p:nvPr/>
          </p:nvSpPr>
          <p:spPr>
            <a:xfrm>
              <a:off x="5151373" y="7562181"/>
              <a:ext cx="32702" cy="45561"/>
            </a:xfrm>
            <a:custGeom>
              <a:avLst/>
              <a:gdLst/>
              <a:ahLst/>
              <a:cxnLst/>
              <a:rect l="0" t="0" r="0" b="0"/>
              <a:pathLst>
                <a:path w="32702" h="45561">
                  <a:moveTo>
                    <a:pt x="14922" y="0"/>
                  </a:moveTo>
                  <a:lnTo>
                    <a:pt x="237" y="5397"/>
                  </a:lnTo>
                  <a:lnTo>
                    <a:pt x="237" y="6984"/>
                  </a:lnTo>
                  <a:lnTo>
                    <a:pt x="3571" y="6588"/>
                  </a:lnTo>
                  <a:lnTo>
                    <a:pt x="4841" y="6667"/>
                  </a:lnTo>
                  <a:lnTo>
                    <a:pt x="5952" y="7382"/>
                  </a:lnTo>
                  <a:lnTo>
                    <a:pt x="6746" y="9128"/>
                  </a:lnTo>
                  <a:lnTo>
                    <a:pt x="7063" y="12541"/>
                  </a:lnTo>
                  <a:lnTo>
                    <a:pt x="7063" y="37306"/>
                  </a:lnTo>
                  <a:lnTo>
                    <a:pt x="6746" y="40561"/>
                  </a:lnTo>
                  <a:lnTo>
                    <a:pt x="5635" y="42386"/>
                  </a:lnTo>
                  <a:lnTo>
                    <a:pt x="3412" y="43338"/>
                  </a:lnTo>
                  <a:lnTo>
                    <a:pt x="0" y="44132"/>
                  </a:lnTo>
                  <a:lnTo>
                    <a:pt x="0" y="45561"/>
                  </a:lnTo>
                  <a:lnTo>
                    <a:pt x="23812" y="45561"/>
                  </a:lnTo>
                  <a:lnTo>
                    <a:pt x="23812" y="44132"/>
                  </a:lnTo>
                  <a:lnTo>
                    <a:pt x="20320" y="43814"/>
                  </a:lnTo>
                  <a:lnTo>
                    <a:pt x="17700" y="42862"/>
                  </a:lnTo>
                  <a:lnTo>
                    <a:pt x="16033" y="40719"/>
                  </a:lnTo>
                  <a:lnTo>
                    <a:pt x="15399" y="36671"/>
                  </a:lnTo>
                  <a:lnTo>
                    <a:pt x="15399" y="14367"/>
                  </a:lnTo>
                  <a:lnTo>
                    <a:pt x="16588" y="10875"/>
                  </a:lnTo>
                  <a:lnTo>
                    <a:pt x="19287" y="7700"/>
                  </a:lnTo>
                  <a:lnTo>
                    <a:pt x="20796" y="6667"/>
                  </a:lnTo>
                  <a:lnTo>
                    <a:pt x="22145" y="6271"/>
                  </a:lnTo>
                  <a:lnTo>
                    <a:pt x="24208" y="7223"/>
                  </a:lnTo>
                  <a:lnTo>
                    <a:pt x="26193" y="8811"/>
                  </a:lnTo>
                  <a:lnTo>
                    <a:pt x="28971" y="9763"/>
                  </a:lnTo>
                  <a:lnTo>
                    <a:pt x="30558" y="9446"/>
                  </a:lnTo>
                  <a:lnTo>
                    <a:pt x="31750" y="8493"/>
                  </a:lnTo>
                  <a:lnTo>
                    <a:pt x="32702" y="5397"/>
                  </a:lnTo>
                  <a:lnTo>
                    <a:pt x="32385" y="3175"/>
                  </a:lnTo>
                  <a:lnTo>
                    <a:pt x="31352" y="1428"/>
                  </a:lnTo>
                  <a:lnTo>
                    <a:pt x="29606" y="317"/>
                  </a:lnTo>
                  <a:lnTo>
                    <a:pt x="27383" y="0"/>
                  </a:lnTo>
                  <a:lnTo>
                    <a:pt x="24606" y="476"/>
                  </a:lnTo>
                  <a:lnTo>
                    <a:pt x="21827" y="1904"/>
                  </a:lnTo>
                  <a:lnTo>
                    <a:pt x="18891" y="4683"/>
                  </a:lnTo>
                  <a:lnTo>
                    <a:pt x="15557" y="9048"/>
                  </a:lnTo>
                  <a:lnTo>
                    <a:pt x="15399" y="9048"/>
                  </a:lnTo>
                  <a:lnTo>
                    <a:pt x="15399" y="238"/>
                  </a:lnTo>
                  <a:lnTo>
                    <a:pt x="14922" y="0"/>
                  </a:lnTo>
                  <a:close/>
                </a:path>
              </a:pathLst>
            </a:custGeom>
            <a:solidFill>
              <a:srgbClr val="000000"/>
            </a:solidFill>
          </p:spPr>
          <p:txBody>
            <a:bodyPr vert="horz" lIns="91440" tIns="45720" rIns="91440" bIns="45720" anchor="t"/>
            <a:lstStyle/>
            <a:p>
              <a:endParaRPr lang="en-IN"/>
            </a:p>
          </p:txBody>
        </p:sp>
        <p:sp>
          <p:nvSpPr>
            <p:cNvPr id="3732" name="Shape 8472"/>
            <p:cNvSpPr/>
            <p:nvPr/>
          </p:nvSpPr>
          <p:spPr>
            <a:xfrm>
              <a:off x="6159038" y="7540115"/>
              <a:ext cx="49291" cy="67627"/>
            </a:xfrm>
            <a:custGeom>
              <a:avLst/>
              <a:gdLst/>
              <a:ahLst/>
              <a:cxnLst/>
              <a:rect l="0" t="0" r="0" b="0"/>
              <a:pathLst>
                <a:path w="49291" h="67627">
                  <a:moveTo>
                    <a:pt x="15319" y="0"/>
                  </a:moveTo>
                  <a:lnTo>
                    <a:pt x="0" y="4366"/>
                  </a:lnTo>
                  <a:lnTo>
                    <a:pt x="0" y="5953"/>
                  </a:lnTo>
                  <a:lnTo>
                    <a:pt x="2937" y="5714"/>
                  </a:lnTo>
                  <a:lnTo>
                    <a:pt x="5319" y="6032"/>
                  </a:lnTo>
                  <a:lnTo>
                    <a:pt x="6667" y="7143"/>
                  </a:lnTo>
                  <a:lnTo>
                    <a:pt x="7302" y="8969"/>
                  </a:lnTo>
                  <a:lnTo>
                    <a:pt x="7461" y="11827"/>
                  </a:lnTo>
                  <a:lnTo>
                    <a:pt x="7461" y="59531"/>
                  </a:lnTo>
                  <a:lnTo>
                    <a:pt x="7222" y="62706"/>
                  </a:lnTo>
                  <a:lnTo>
                    <a:pt x="6270" y="64532"/>
                  </a:lnTo>
                  <a:lnTo>
                    <a:pt x="3968" y="65485"/>
                  </a:lnTo>
                  <a:lnTo>
                    <a:pt x="0" y="66198"/>
                  </a:lnTo>
                  <a:lnTo>
                    <a:pt x="0" y="67627"/>
                  </a:lnTo>
                  <a:lnTo>
                    <a:pt x="23177" y="67627"/>
                  </a:lnTo>
                  <a:lnTo>
                    <a:pt x="23177" y="66198"/>
                  </a:lnTo>
                  <a:lnTo>
                    <a:pt x="21194" y="66039"/>
                  </a:lnTo>
                  <a:lnTo>
                    <a:pt x="18970" y="65722"/>
                  </a:lnTo>
                  <a:lnTo>
                    <a:pt x="17225" y="65008"/>
                  </a:lnTo>
                  <a:lnTo>
                    <a:pt x="16113" y="63500"/>
                  </a:lnTo>
                  <a:lnTo>
                    <a:pt x="15716" y="61039"/>
                  </a:lnTo>
                  <a:lnTo>
                    <a:pt x="15716" y="43101"/>
                  </a:lnTo>
                  <a:lnTo>
                    <a:pt x="15954" y="43101"/>
                  </a:lnTo>
                  <a:lnTo>
                    <a:pt x="29607" y="61357"/>
                  </a:lnTo>
                  <a:lnTo>
                    <a:pt x="31115" y="63341"/>
                  </a:lnTo>
                  <a:lnTo>
                    <a:pt x="31670" y="64611"/>
                  </a:lnTo>
                  <a:lnTo>
                    <a:pt x="30956" y="65881"/>
                  </a:lnTo>
                  <a:lnTo>
                    <a:pt x="29607" y="66198"/>
                  </a:lnTo>
                  <a:lnTo>
                    <a:pt x="27701" y="66198"/>
                  </a:lnTo>
                  <a:lnTo>
                    <a:pt x="27701" y="67627"/>
                  </a:lnTo>
                  <a:lnTo>
                    <a:pt x="49291" y="67627"/>
                  </a:lnTo>
                  <a:lnTo>
                    <a:pt x="49291" y="66198"/>
                  </a:lnTo>
                  <a:lnTo>
                    <a:pt x="47149" y="65881"/>
                  </a:lnTo>
                  <a:lnTo>
                    <a:pt x="44450" y="64850"/>
                  </a:lnTo>
                  <a:lnTo>
                    <a:pt x="41275" y="62706"/>
                  </a:lnTo>
                  <a:lnTo>
                    <a:pt x="37703" y="58976"/>
                  </a:lnTo>
                  <a:lnTo>
                    <a:pt x="22622" y="39767"/>
                  </a:lnTo>
                  <a:lnTo>
                    <a:pt x="25479" y="37068"/>
                  </a:lnTo>
                  <a:lnTo>
                    <a:pt x="31353" y="31750"/>
                  </a:lnTo>
                  <a:lnTo>
                    <a:pt x="35797" y="28257"/>
                  </a:lnTo>
                  <a:lnTo>
                    <a:pt x="39211" y="26193"/>
                  </a:lnTo>
                  <a:lnTo>
                    <a:pt x="41988" y="25082"/>
                  </a:lnTo>
                  <a:lnTo>
                    <a:pt x="46831" y="24606"/>
                  </a:lnTo>
                  <a:lnTo>
                    <a:pt x="46831" y="23098"/>
                  </a:lnTo>
                  <a:lnTo>
                    <a:pt x="26670" y="23098"/>
                  </a:lnTo>
                  <a:lnTo>
                    <a:pt x="26670" y="24447"/>
                  </a:lnTo>
                  <a:lnTo>
                    <a:pt x="29210" y="24606"/>
                  </a:lnTo>
                  <a:lnTo>
                    <a:pt x="30719" y="25003"/>
                  </a:lnTo>
                  <a:lnTo>
                    <a:pt x="31432" y="25638"/>
                  </a:lnTo>
                  <a:lnTo>
                    <a:pt x="31591" y="26352"/>
                  </a:lnTo>
                  <a:lnTo>
                    <a:pt x="31035" y="27861"/>
                  </a:lnTo>
                  <a:lnTo>
                    <a:pt x="29288" y="29686"/>
                  </a:lnTo>
                  <a:lnTo>
                    <a:pt x="22463" y="35798"/>
                  </a:lnTo>
                  <a:lnTo>
                    <a:pt x="18970" y="38893"/>
                  </a:lnTo>
                  <a:lnTo>
                    <a:pt x="15954" y="41592"/>
                  </a:lnTo>
                  <a:lnTo>
                    <a:pt x="15716" y="41433"/>
                  </a:lnTo>
                  <a:lnTo>
                    <a:pt x="15716" y="238"/>
                  </a:lnTo>
                  <a:lnTo>
                    <a:pt x="15319" y="0"/>
                  </a:lnTo>
                  <a:close/>
                </a:path>
              </a:pathLst>
            </a:custGeom>
            <a:solidFill>
              <a:srgbClr val="000000"/>
            </a:solidFill>
          </p:spPr>
          <p:txBody>
            <a:bodyPr vert="horz" lIns="91440" tIns="45720" rIns="91440" bIns="45720" anchor="t"/>
            <a:lstStyle/>
            <a:p>
              <a:endParaRPr lang="en-IN"/>
            </a:p>
          </p:txBody>
        </p:sp>
        <p:sp>
          <p:nvSpPr>
            <p:cNvPr id="3733" name="Shape 8473"/>
            <p:cNvSpPr/>
            <p:nvPr/>
          </p:nvSpPr>
          <p:spPr>
            <a:xfrm>
              <a:off x="5811376" y="7540115"/>
              <a:ext cx="49292" cy="67627"/>
            </a:xfrm>
            <a:custGeom>
              <a:avLst/>
              <a:gdLst/>
              <a:ahLst/>
              <a:cxnLst/>
              <a:rect l="0" t="0" r="0" b="0"/>
              <a:pathLst>
                <a:path w="49292" h="67627">
                  <a:moveTo>
                    <a:pt x="15319" y="0"/>
                  </a:moveTo>
                  <a:lnTo>
                    <a:pt x="0" y="4366"/>
                  </a:lnTo>
                  <a:lnTo>
                    <a:pt x="0" y="5953"/>
                  </a:lnTo>
                  <a:lnTo>
                    <a:pt x="2937" y="5714"/>
                  </a:lnTo>
                  <a:lnTo>
                    <a:pt x="5238" y="6032"/>
                  </a:lnTo>
                  <a:lnTo>
                    <a:pt x="6588" y="7143"/>
                  </a:lnTo>
                  <a:lnTo>
                    <a:pt x="7223" y="8969"/>
                  </a:lnTo>
                  <a:lnTo>
                    <a:pt x="7382" y="11827"/>
                  </a:lnTo>
                  <a:lnTo>
                    <a:pt x="7382" y="59531"/>
                  </a:lnTo>
                  <a:lnTo>
                    <a:pt x="7223" y="62706"/>
                  </a:lnTo>
                  <a:lnTo>
                    <a:pt x="6191" y="64532"/>
                  </a:lnTo>
                  <a:lnTo>
                    <a:pt x="3968" y="65485"/>
                  </a:lnTo>
                  <a:lnTo>
                    <a:pt x="0" y="66198"/>
                  </a:lnTo>
                  <a:lnTo>
                    <a:pt x="0" y="67627"/>
                  </a:lnTo>
                  <a:lnTo>
                    <a:pt x="23177" y="67627"/>
                  </a:lnTo>
                  <a:lnTo>
                    <a:pt x="23177" y="66198"/>
                  </a:lnTo>
                  <a:lnTo>
                    <a:pt x="21193" y="66039"/>
                  </a:lnTo>
                  <a:lnTo>
                    <a:pt x="18971" y="65722"/>
                  </a:lnTo>
                  <a:lnTo>
                    <a:pt x="17224" y="65008"/>
                  </a:lnTo>
                  <a:lnTo>
                    <a:pt x="16113" y="63500"/>
                  </a:lnTo>
                  <a:lnTo>
                    <a:pt x="15716" y="61039"/>
                  </a:lnTo>
                  <a:lnTo>
                    <a:pt x="15716" y="43101"/>
                  </a:lnTo>
                  <a:lnTo>
                    <a:pt x="15875" y="43101"/>
                  </a:lnTo>
                  <a:lnTo>
                    <a:pt x="29607" y="61357"/>
                  </a:lnTo>
                  <a:lnTo>
                    <a:pt x="31114" y="63341"/>
                  </a:lnTo>
                  <a:lnTo>
                    <a:pt x="31671" y="64611"/>
                  </a:lnTo>
                  <a:lnTo>
                    <a:pt x="30956" y="65881"/>
                  </a:lnTo>
                  <a:lnTo>
                    <a:pt x="29607" y="66198"/>
                  </a:lnTo>
                  <a:lnTo>
                    <a:pt x="27702" y="66198"/>
                  </a:lnTo>
                  <a:lnTo>
                    <a:pt x="27702" y="67627"/>
                  </a:lnTo>
                  <a:lnTo>
                    <a:pt x="49292" y="67627"/>
                  </a:lnTo>
                  <a:lnTo>
                    <a:pt x="49292" y="66198"/>
                  </a:lnTo>
                  <a:lnTo>
                    <a:pt x="47069" y="65881"/>
                  </a:lnTo>
                  <a:lnTo>
                    <a:pt x="44371" y="64850"/>
                  </a:lnTo>
                  <a:lnTo>
                    <a:pt x="41275" y="62706"/>
                  </a:lnTo>
                  <a:lnTo>
                    <a:pt x="37703" y="58976"/>
                  </a:lnTo>
                  <a:lnTo>
                    <a:pt x="22542" y="39767"/>
                  </a:lnTo>
                  <a:lnTo>
                    <a:pt x="25400" y="37068"/>
                  </a:lnTo>
                  <a:lnTo>
                    <a:pt x="31273" y="31750"/>
                  </a:lnTo>
                  <a:lnTo>
                    <a:pt x="35718" y="28257"/>
                  </a:lnTo>
                  <a:lnTo>
                    <a:pt x="39211" y="26193"/>
                  </a:lnTo>
                  <a:lnTo>
                    <a:pt x="41909" y="25082"/>
                  </a:lnTo>
                  <a:lnTo>
                    <a:pt x="46831" y="24606"/>
                  </a:lnTo>
                  <a:lnTo>
                    <a:pt x="46831" y="23098"/>
                  </a:lnTo>
                  <a:lnTo>
                    <a:pt x="26591" y="23098"/>
                  </a:lnTo>
                  <a:lnTo>
                    <a:pt x="26591" y="24447"/>
                  </a:lnTo>
                  <a:lnTo>
                    <a:pt x="29131" y="24606"/>
                  </a:lnTo>
                  <a:lnTo>
                    <a:pt x="30638" y="25003"/>
                  </a:lnTo>
                  <a:lnTo>
                    <a:pt x="31353" y="25638"/>
                  </a:lnTo>
                  <a:lnTo>
                    <a:pt x="31591" y="26352"/>
                  </a:lnTo>
                  <a:lnTo>
                    <a:pt x="31036" y="27861"/>
                  </a:lnTo>
                  <a:lnTo>
                    <a:pt x="29290" y="29686"/>
                  </a:lnTo>
                  <a:lnTo>
                    <a:pt x="22463" y="35798"/>
                  </a:lnTo>
                  <a:lnTo>
                    <a:pt x="18971" y="38893"/>
                  </a:lnTo>
                  <a:lnTo>
                    <a:pt x="15875" y="41592"/>
                  </a:lnTo>
                  <a:lnTo>
                    <a:pt x="15716" y="41433"/>
                  </a:lnTo>
                  <a:lnTo>
                    <a:pt x="15716" y="238"/>
                  </a:lnTo>
                  <a:lnTo>
                    <a:pt x="15319" y="0"/>
                  </a:lnTo>
                  <a:close/>
                </a:path>
              </a:pathLst>
            </a:custGeom>
            <a:solidFill>
              <a:srgbClr val="000000"/>
            </a:solidFill>
          </p:spPr>
          <p:txBody>
            <a:bodyPr vert="horz" lIns="91440" tIns="45720" rIns="91440" bIns="45720" anchor="t"/>
            <a:lstStyle/>
            <a:p>
              <a:endParaRPr lang="en-IN"/>
            </a:p>
          </p:txBody>
        </p:sp>
        <p:sp>
          <p:nvSpPr>
            <p:cNvPr id="3734" name="Shape 8474"/>
            <p:cNvSpPr/>
            <p:nvPr/>
          </p:nvSpPr>
          <p:spPr>
            <a:xfrm>
              <a:off x="4846256" y="7540989"/>
              <a:ext cx="68500" cy="66753"/>
            </a:xfrm>
            <a:custGeom>
              <a:avLst/>
              <a:gdLst/>
              <a:ahLst/>
              <a:cxnLst/>
              <a:rect l="0" t="0" r="0" b="0"/>
              <a:pathLst>
                <a:path w="68500" h="66753">
                  <a:moveTo>
                    <a:pt x="32940" y="0"/>
                  </a:moveTo>
                  <a:lnTo>
                    <a:pt x="31352" y="14128"/>
                  </a:lnTo>
                  <a:lnTo>
                    <a:pt x="42862" y="41353"/>
                  </a:lnTo>
                  <a:lnTo>
                    <a:pt x="19922" y="41353"/>
                  </a:lnTo>
                  <a:lnTo>
                    <a:pt x="31352" y="14128"/>
                  </a:lnTo>
                  <a:lnTo>
                    <a:pt x="32940" y="0"/>
                  </a:lnTo>
                  <a:lnTo>
                    <a:pt x="12302" y="48656"/>
                  </a:lnTo>
                  <a:lnTo>
                    <a:pt x="10080" y="53736"/>
                  </a:lnTo>
                  <a:lnTo>
                    <a:pt x="7540" y="58974"/>
                  </a:lnTo>
                  <a:lnTo>
                    <a:pt x="6350" y="61118"/>
                  </a:lnTo>
                  <a:lnTo>
                    <a:pt x="5079" y="62706"/>
                  </a:lnTo>
                  <a:lnTo>
                    <a:pt x="3808" y="63817"/>
                  </a:lnTo>
                  <a:lnTo>
                    <a:pt x="2540" y="64531"/>
                  </a:lnTo>
                  <a:lnTo>
                    <a:pt x="0" y="64928"/>
                  </a:lnTo>
                  <a:lnTo>
                    <a:pt x="0" y="66753"/>
                  </a:lnTo>
                  <a:lnTo>
                    <a:pt x="19683" y="66753"/>
                  </a:lnTo>
                  <a:lnTo>
                    <a:pt x="19683" y="64928"/>
                  </a:lnTo>
                  <a:lnTo>
                    <a:pt x="16986" y="64769"/>
                  </a:lnTo>
                  <a:lnTo>
                    <a:pt x="14207" y="63737"/>
                  </a:lnTo>
                  <a:lnTo>
                    <a:pt x="13333" y="62547"/>
                  </a:lnTo>
                  <a:lnTo>
                    <a:pt x="12937" y="60721"/>
                  </a:lnTo>
                  <a:lnTo>
                    <a:pt x="13731" y="56991"/>
                  </a:lnTo>
                  <a:lnTo>
                    <a:pt x="18256" y="45402"/>
                  </a:lnTo>
                  <a:lnTo>
                    <a:pt x="44211" y="45402"/>
                  </a:lnTo>
                  <a:lnTo>
                    <a:pt x="48258" y="54927"/>
                  </a:lnTo>
                  <a:lnTo>
                    <a:pt x="49450" y="57943"/>
                  </a:lnTo>
                  <a:lnTo>
                    <a:pt x="50165" y="61118"/>
                  </a:lnTo>
                  <a:lnTo>
                    <a:pt x="49608" y="63341"/>
                  </a:lnTo>
                  <a:lnTo>
                    <a:pt x="48101" y="64452"/>
                  </a:lnTo>
                  <a:lnTo>
                    <a:pt x="43258" y="64928"/>
                  </a:lnTo>
                  <a:lnTo>
                    <a:pt x="43258" y="66753"/>
                  </a:lnTo>
                  <a:lnTo>
                    <a:pt x="68500" y="66753"/>
                  </a:lnTo>
                  <a:lnTo>
                    <a:pt x="68500" y="64928"/>
                  </a:lnTo>
                  <a:lnTo>
                    <a:pt x="65721" y="64452"/>
                  </a:lnTo>
                  <a:lnTo>
                    <a:pt x="63658" y="63182"/>
                  </a:lnTo>
                  <a:lnTo>
                    <a:pt x="61752" y="60642"/>
                  </a:lnTo>
                  <a:lnTo>
                    <a:pt x="59609" y="56276"/>
                  </a:lnTo>
                  <a:lnTo>
                    <a:pt x="34925" y="0"/>
                  </a:lnTo>
                  <a:lnTo>
                    <a:pt x="32940" y="0"/>
                  </a:lnTo>
                  <a:close/>
                </a:path>
              </a:pathLst>
            </a:custGeom>
            <a:solidFill>
              <a:srgbClr val="000000"/>
            </a:solidFill>
          </p:spPr>
          <p:txBody>
            <a:bodyPr vert="horz" lIns="91440" tIns="45720" rIns="91440" bIns="45720" anchor="t"/>
            <a:lstStyle/>
            <a:p>
              <a:endParaRPr lang="en-IN"/>
            </a:p>
          </p:txBody>
        </p:sp>
        <p:sp>
          <p:nvSpPr>
            <p:cNvPr id="3735" name="Shape 8475"/>
            <p:cNvSpPr/>
            <p:nvPr/>
          </p:nvSpPr>
          <p:spPr>
            <a:xfrm>
              <a:off x="5942186" y="7562181"/>
              <a:ext cx="43815" cy="67231"/>
            </a:xfrm>
            <a:custGeom>
              <a:avLst/>
              <a:gdLst/>
              <a:ahLst/>
              <a:cxnLst/>
              <a:rect l="0" t="0" r="0" b="0"/>
              <a:pathLst>
                <a:path w="43815" h="67231">
                  <a:moveTo>
                    <a:pt x="21113" y="0"/>
                  </a:moveTo>
                  <a:lnTo>
                    <a:pt x="19685" y="2778"/>
                  </a:lnTo>
                  <a:lnTo>
                    <a:pt x="22622" y="3333"/>
                  </a:lnTo>
                  <a:lnTo>
                    <a:pt x="24844" y="4921"/>
                  </a:lnTo>
                  <a:lnTo>
                    <a:pt x="27940" y="9763"/>
                  </a:lnTo>
                  <a:lnTo>
                    <a:pt x="29448" y="15161"/>
                  </a:lnTo>
                  <a:lnTo>
                    <a:pt x="29766" y="17383"/>
                  </a:lnTo>
                  <a:lnTo>
                    <a:pt x="29845" y="18812"/>
                  </a:lnTo>
                  <a:lnTo>
                    <a:pt x="29766" y="20319"/>
                  </a:lnTo>
                  <a:lnTo>
                    <a:pt x="29448" y="22304"/>
                  </a:lnTo>
                  <a:lnTo>
                    <a:pt x="28733" y="24447"/>
                  </a:lnTo>
                  <a:lnTo>
                    <a:pt x="27463" y="26352"/>
                  </a:lnTo>
                  <a:lnTo>
                    <a:pt x="25400" y="27781"/>
                  </a:lnTo>
                  <a:lnTo>
                    <a:pt x="22622" y="28337"/>
                  </a:lnTo>
                  <a:lnTo>
                    <a:pt x="19130" y="27622"/>
                  </a:lnTo>
                  <a:lnTo>
                    <a:pt x="16431" y="25797"/>
                  </a:lnTo>
                  <a:lnTo>
                    <a:pt x="14526" y="23018"/>
                  </a:lnTo>
                  <a:lnTo>
                    <a:pt x="13256" y="19526"/>
                  </a:lnTo>
                  <a:lnTo>
                    <a:pt x="12303" y="11747"/>
                  </a:lnTo>
                  <a:lnTo>
                    <a:pt x="12938" y="7541"/>
                  </a:lnTo>
                  <a:lnTo>
                    <a:pt x="14685" y="4762"/>
                  </a:lnTo>
                  <a:lnTo>
                    <a:pt x="17066" y="3254"/>
                  </a:lnTo>
                  <a:lnTo>
                    <a:pt x="19685" y="2778"/>
                  </a:lnTo>
                  <a:lnTo>
                    <a:pt x="21113" y="0"/>
                  </a:lnTo>
                  <a:lnTo>
                    <a:pt x="17224" y="397"/>
                  </a:lnTo>
                  <a:lnTo>
                    <a:pt x="13335" y="1746"/>
                  </a:lnTo>
                  <a:lnTo>
                    <a:pt x="9763" y="3889"/>
                  </a:lnTo>
                  <a:lnTo>
                    <a:pt x="6826" y="7064"/>
                  </a:lnTo>
                  <a:lnTo>
                    <a:pt x="4842" y="11271"/>
                  </a:lnTo>
                  <a:lnTo>
                    <a:pt x="4048" y="16589"/>
                  </a:lnTo>
                  <a:lnTo>
                    <a:pt x="4683" y="20637"/>
                  </a:lnTo>
                  <a:lnTo>
                    <a:pt x="6430" y="24209"/>
                  </a:lnTo>
                  <a:lnTo>
                    <a:pt x="9366" y="27146"/>
                  </a:lnTo>
                  <a:lnTo>
                    <a:pt x="13256" y="29448"/>
                  </a:lnTo>
                  <a:lnTo>
                    <a:pt x="9605" y="32861"/>
                  </a:lnTo>
                  <a:lnTo>
                    <a:pt x="7065" y="35322"/>
                  </a:lnTo>
                  <a:lnTo>
                    <a:pt x="5556" y="37068"/>
                  </a:lnTo>
                  <a:lnTo>
                    <a:pt x="4762" y="38417"/>
                  </a:lnTo>
                  <a:lnTo>
                    <a:pt x="4445" y="40243"/>
                  </a:lnTo>
                  <a:lnTo>
                    <a:pt x="4921" y="42068"/>
                  </a:lnTo>
                  <a:lnTo>
                    <a:pt x="6112" y="43418"/>
                  </a:lnTo>
                  <a:lnTo>
                    <a:pt x="9683" y="45482"/>
                  </a:lnTo>
                  <a:lnTo>
                    <a:pt x="6032" y="48259"/>
                  </a:lnTo>
                  <a:lnTo>
                    <a:pt x="2937" y="51197"/>
                  </a:lnTo>
                  <a:lnTo>
                    <a:pt x="793" y="54292"/>
                  </a:lnTo>
                  <a:lnTo>
                    <a:pt x="0" y="57547"/>
                  </a:lnTo>
                  <a:lnTo>
                    <a:pt x="397" y="59531"/>
                  </a:lnTo>
                  <a:lnTo>
                    <a:pt x="1349" y="61277"/>
                  </a:lnTo>
                  <a:lnTo>
                    <a:pt x="2937" y="62944"/>
                  </a:lnTo>
                  <a:lnTo>
                    <a:pt x="5001" y="64373"/>
                  </a:lnTo>
                  <a:lnTo>
                    <a:pt x="10557" y="66437"/>
                  </a:lnTo>
                  <a:lnTo>
                    <a:pt x="17542" y="67231"/>
                  </a:lnTo>
                  <a:lnTo>
                    <a:pt x="21193" y="66913"/>
                  </a:lnTo>
                  <a:lnTo>
                    <a:pt x="25241" y="66119"/>
                  </a:lnTo>
                  <a:lnTo>
                    <a:pt x="29448" y="64850"/>
                  </a:lnTo>
                  <a:lnTo>
                    <a:pt x="33576" y="63023"/>
                  </a:lnTo>
                  <a:lnTo>
                    <a:pt x="37227" y="60722"/>
                  </a:lnTo>
                  <a:lnTo>
                    <a:pt x="40163" y="57784"/>
                  </a:lnTo>
                  <a:lnTo>
                    <a:pt x="42148" y="54372"/>
                  </a:lnTo>
                  <a:lnTo>
                    <a:pt x="42862" y="50482"/>
                  </a:lnTo>
                  <a:lnTo>
                    <a:pt x="42148" y="46593"/>
                  </a:lnTo>
                  <a:lnTo>
                    <a:pt x="40878" y="44291"/>
                  </a:lnTo>
                  <a:lnTo>
                    <a:pt x="38735" y="42227"/>
                  </a:lnTo>
                  <a:lnTo>
                    <a:pt x="35481" y="40639"/>
                  </a:lnTo>
                  <a:lnTo>
                    <a:pt x="30877" y="39846"/>
                  </a:lnTo>
                  <a:lnTo>
                    <a:pt x="18097" y="39291"/>
                  </a:lnTo>
                  <a:lnTo>
                    <a:pt x="14763" y="39052"/>
                  </a:lnTo>
                  <a:lnTo>
                    <a:pt x="13275" y="38660"/>
                  </a:lnTo>
                  <a:lnTo>
                    <a:pt x="11827" y="45800"/>
                  </a:lnTo>
                  <a:lnTo>
                    <a:pt x="16033" y="46513"/>
                  </a:lnTo>
                  <a:lnTo>
                    <a:pt x="20637" y="46831"/>
                  </a:lnTo>
                  <a:lnTo>
                    <a:pt x="23812" y="46911"/>
                  </a:lnTo>
                  <a:lnTo>
                    <a:pt x="27940" y="47069"/>
                  </a:lnTo>
                  <a:lnTo>
                    <a:pt x="32941" y="47307"/>
                  </a:lnTo>
                  <a:lnTo>
                    <a:pt x="36751" y="47942"/>
                  </a:lnTo>
                  <a:lnTo>
                    <a:pt x="39291" y="49371"/>
                  </a:lnTo>
                  <a:lnTo>
                    <a:pt x="40163" y="51911"/>
                  </a:lnTo>
                  <a:lnTo>
                    <a:pt x="39846" y="53896"/>
                  </a:lnTo>
                  <a:lnTo>
                    <a:pt x="38893" y="55642"/>
                  </a:lnTo>
                  <a:lnTo>
                    <a:pt x="37306" y="57308"/>
                  </a:lnTo>
                  <a:lnTo>
                    <a:pt x="35242" y="58737"/>
                  </a:lnTo>
                  <a:lnTo>
                    <a:pt x="32623" y="59928"/>
                  </a:lnTo>
                  <a:lnTo>
                    <a:pt x="29527" y="60801"/>
                  </a:lnTo>
                  <a:lnTo>
                    <a:pt x="25956" y="61357"/>
                  </a:lnTo>
                  <a:lnTo>
                    <a:pt x="21828" y="61516"/>
                  </a:lnTo>
                  <a:lnTo>
                    <a:pt x="17938" y="61357"/>
                  </a:lnTo>
                  <a:lnTo>
                    <a:pt x="14763" y="60881"/>
                  </a:lnTo>
                  <a:lnTo>
                    <a:pt x="12144" y="60166"/>
                  </a:lnTo>
                  <a:lnTo>
                    <a:pt x="10160" y="59134"/>
                  </a:lnTo>
                  <a:lnTo>
                    <a:pt x="7699" y="56912"/>
                  </a:lnTo>
                  <a:lnTo>
                    <a:pt x="6906" y="54531"/>
                  </a:lnTo>
                  <a:lnTo>
                    <a:pt x="7223" y="52387"/>
                  </a:lnTo>
                  <a:lnTo>
                    <a:pt x="8254" y="50403"/>
                  </a:lnTo>
                  <a:lnTo>
                    <a:pt x="9763" y="48259"/>
                  </a:lnTo>
                  <a:lnTo>
                    <a:pt x="11827" y="45800"/>
                  </a:lnTo>
                  <a:lnTo>
                    <a:pt x="13275" y="38660"/>
                  </a:lnTo>
                  <a:lnTo>
                    <a:pt x="11747" y="38258"/>
                  </a:lnTo>
                  <a:lnTo>
                    <a:pt x="10795" y="37544"/>
                  </a:lnTo>
                  <a:lnTo>
                    <a:pt x="10398" y="36592"/>
                  </a:lnTo>
                  <a:lnTo>
                    <a:pt x="11033" y="34766"/>
                  </a:lnTo>
                  <a:lnTo>
                    <a:pt x="12621" y="32782"/>
                  </a:lnTo>
                  <a:lnTo>
                    <a:pt x="14604" y="31114"/>
                  </a:lnTo>
                  <a:lnTo>
                    <a:pt x="16351" y="30321"/>
                  </a:lnTo>
                  <a:lnTo>
                    <a:pt x="17224" y="30401"/>
                  </a:lnTo>
                  <a:lnTo>
                    <a:pt x="18812" y="30559"/>
                  </a:lnTo>
                  <a:lnTo>
                    <a:pt x="21669" y="30877"/>
                  </a:lnTo>
                  <a:lnTo>
                    <a:pt x="24765" y="30479"/>
                  </a:lnTo>
                  <a:lnTo>
                    <a:pt x="28257" y="29368"/>
                  </a:lnTo>
                  <a:lnTo>
                    <a:pt x="31671" y="27543"/>
                  </a:lnTo>
                  <a:lnTo>
                    <a:pt x="34607" y="24764"/>
                  </a:lnTo>
                  <a:lnTo>
                    <a:pt x="36671" y="21113"/>
                  </a:lnTo>
                  <a:lnTo>
                    <a:pt x="37465" y="16272"/>
                  </a:lnTo>
                  <a:lnTo>
                    <a:pt x="37306" y="13097"/>
                  </a:lnTo>
                  <a:lnTo>
                    <a:pt x="36910" y="10716"/>
                  </a:lnTo>
                  <a:lnTo>
                    <a:pt x="35560" y="7143"/>
                  </a:lnTo>
                  <a:lnTo>
                    <a:pt x="43815" y="7143"/>
                  </a:lnTo>
                  <a:lnTo>
                    <a:pt x="43815" y="3333"/>
                  </a:lnTo>
                  <a:lnTo>
                    <a:pt x="36195" y="3333"/>
                  </a:lnTo>
                  <a:lnTo>
                    <a:pt x="33654" y="3096"/>
                  </a:lnTo>
                  <a:lnTo>
                    <a:pt x="30718" y="2302"/>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3736" name="Shape 8476"/>
            <p:cNvSpPr/>
            <p:nvPr/>
          </p:nvSpPr>
          <p:spPr>
            <a:xfrm>
              <a:off x="6125780" y="7562181"/>
              <a:ext cx="29368" cy="46593"/>
            </a:xfrm>
            <a:custGeom>
              <a:avLst/>
              <a:gdLst/>
              <a:ahLst/>
              <a:cxnLst/>
              <a:rect l="0" t="0" r="0" b="0"/>
              <a:pathLst>
                <a:path w="29368" h="46593">
                  <a:moveTo>
                    <a:pt x="13812" y="0"/>
                  </a:moveTo>
                  <a:lnTo>
                    <a:pt x="9525" y="556"/>
                  </a:lnTo>
                  <a:lnTo>
                    <a:pt x="6033" y="1984"/>
                  </a:lnTo>
                  <a:lnTo>
                    <a:pt x="3334" y="3968"/>
                  </a:lnTo>
                  <a:lnTo>
                    <a:pt x="1428" y="6508"/>
                  </a:lnTo>
                  <a:lnTo>
                    <a:pt x="397" y="9287"/>
                  </a:lnTo>
                  <a:lnTo>
                    <a:pt x="0" y="12144"/>
                  </a:lnTo>
                  <a:lnTo>
                    <a:pt x="953" y="16986"/>
                  </a:lnTo>
                  <a:lnTo>
                    <a:pt x="3493" y="20796"/>
                  </a:lnTo>
                  <a:lnTo>
                    <a:pt x="7223" y="23892"/>
                  </a:lnTo>
                  <a:lnTo>
                    <a:pt x="11589" y="26591"/>
                  </a:lnTo>
                  <a:lnTo>
                    <a:pt x="17303" y="29844"/>
                  </a:lnTo>
                  <a:lnTo>
                    <a:pt x="19527" y="31273"/>
                  </a:lnTo>
                  <a:lnTo>
                    <a:pt x="21114" y="32941"/>
                  </a:lnTo>
                  <a:lnTo>
                    <a:pt x="22066" y="34925"/>
                  </a:lnTo>
                  <a:lnTo>
                    <a:pt x="22463" y="37147"/>
                  </a:lnTo>
                  <a:lnTo>
                    <a:pt x="21669" y="40639"/>
                  </a:lnTo>
                  <a:lnTo>
                    <a:pt x="19684" y="42942"/>
                  </a:lnTo>
                  <a:lnTo>
                    <a:pt x="17066" y="44053"/>
                  </a:lnTo>
                  <a:lnTo>
                    <a:pt x="14447" y="44371"/>
                  </a:lnTo>
                  <a:lnTo>
                    <a:pt x="10239" y="43736"/>
                  </a:lnTo>
                  <a:lnTo>
                    <a:pt x="7143" y="41989"/>
                  </a:lnTo>
                  <a:lnTo>
                    <a:pt x="4922" y="39450"/>
                  </a:lnTo>
                  <a:lnTo>
                    <a:pt x="3334" y="36512"/>
                  </a:lnTo>
                  <a:lnTo>
                    <a:pt x="1667" y="30559"/>
                  </a:lnTo>
                  <a:lnTo>
                    <a:pt x="79" y="30559"/>
                  </a:lnTo>
                  <a:lnTo>
                    <a:pt x="79" y="45958"/>
                  </a:lnTo>
                  <a:lnTo>
                    <a:pt x="1350" y="45958"/>
                  </a:lnTo>
                  <a:lnTo>
                    <a:pt x="2222" y="45084"/>
                  </a:lnTo>
                  <a:lnTo>
                    <a:pt x="3572" y="44767"/>
                  </a:lnTo>
                  <a:lnTo>
                    <a:pt x="5874" y="45006"/>
                  </a:lnTo>
                  <a:lnTo>
                    <a:pt x="8652" y="45641"/>
                  </a:lnTo>
                  <a:lnTo>
                    <a:pt x="15002" y="46593"/>
                  </a:lnTo>
                  <a:lnTo>
                    <a:pt x="18336" y="46196"/>
                  </a:lnTo>
                  <a:lnTo>
                    <a:pt x="21590" y="45164"/>
                  </a:lnTo>
                  <a:lnTo>
                    <a:pt x="24606" y="43418"/>
                  </a:lnTo>
                  <a:lnTo>
                    <a:pt x="27067" y="40957"/>
                  </a:lnTo>
                  <a:lnTo>
                    <a:pt x="28734" y="37703"/>
                  </a:lnTo>
                  <a:lnTo>
                    <a:pt x="29368" y="33813"/>
                  </a:lnTo>
                  <a:lnTo>
                    <a:pt x="28734" y="29844"/>
                  </a:lnTo>
                  <a:lnTo>
                    <a:pt x="26987" y="26828"/>
                  </a:lnTo>
                  <a:lnTo>
                    <a:pt x="24369" y="24368"/>
                  </a:lnTo>
                  <a:lnTo>
                    <a:pt x="21035" y="22146"/>
                  </a:lnTo>
                  <a:lnTo>
                    <a:pt x="10398" y="15796"/>
                  </a:lnTo>
                  <a:lnTo>
                    <a:pt x="8176" y="14050"/>
                  </a:lnTo>
                  <a:lnTo>
                    <a:pt x="6827" y="12144"/>
                  </a:lnTo>
                  <a:lnTo>
                    <a:pt x="6112" y="8731"/>
                  </a:lnTo>
                  <a:lnTo>
                    <a:pt x="6509" y="6667"/>
                  </a:lnTo>
                  <a:lnTo>
                    <a:pt x="7858" y="4603"/>
                  </a:lnTo>
                  <a:lnTo>
                    <a:pt x="10159" y="2937"/>
                  </a:lnTo>
                  <a:lnTo>
                    <a:pt x="13653" y="2302"/>
                  </a:lnTo>
                  <a:lnTo>
                    <a:pt x="16907" y="2778"/>
                  </a:lnTo>
                  <a:lnTo>
                    <a:pt x="20003" y="4603"/>
                  </a:lnTo>
                  <a:lnTo>
                    <a:pt x="21431" y="6191"/>
                  </a:lnTo>
                  <a:lnTo>
                    <a:pt x="22622" y="8334"/>
                  </a:lnTo>
                  <a:lnTo>
                    <a:pt x="23733" y="11112"/>
                  </a:lnTo>
                  <a:lnTo>
                    <a:pt x="24606" y="14526"/>
                  </a:lnTo>
                  <a:lnTo>
                    <a:pt x="26114" y="14526"/>
                  </a:lnTo>
                  <a:lnTo>
                    <a:pt x="25718" y="952"/>
                  </a:lnTo>
                  <a:lnTo>
                    <a:pt x="24606" y="952"/>
                  </a:lnTo>
                  <a:lnTo>
                    <a:pt x="24051" y="1587"/>
                  </a:lnTo>
                  <a:lnTo>
                    <a:pt x="22939" y="1984"/>
                  </a:lnTo>
                  <a:lnTo>
                    <a:pt x="21431" y="1746"/>
                  </a:lnTo>
                  <a:lnTo>
                    <a:pt x="19368" y="1032"/>
                  </a:lnTo>
                  <a:lnTo>
                    <a:pt x="16828" y="317"/>
                  </a:lnTo>
                  <a:lnTo>
                    <a:pt x="13812" y="0"/>
                  </a:lnTo>
                  <a:close/>
                </a:path>
              </a:pathLst>
            </a:custGeom>
            <a:solidFill>
              <a:srgbClr val="000000"/>
            </a:solidFill>
          </p:spPr>
          <p:txBody>
            <a:bodyPr vert="horz" lIns="91440" tIns="45720" rIns="91440" bIns="45720" anchor="t"/>
            <a:lstStyle/>
            <a:p>
              <a:endParaRPr lang="en-IN"/>
            </a:p>
          </p:txBody>
        </p:sp>
        <p:sp>
          <p:nvSpPr>
            <p:cNvPr id="3737" name="Shape 8477"/>
            <p:cNvSpPr/>
            <p:nvPr/>
          </p:nvSpPr>
          <p:spPr>
            <a:xfrm>
              <a:off x="5419422" y="7562181"/>
              <a:ext cx="29448" cy="46593"/>
            </a:xfrm>
            <a:custGeom>
              <a:avLst/>
              <a:gdLst/>
              <a:ahLst/>
              <a:cxnLst/>
              <a:rect l="0" t="0" r="0" b="0"/>
              <a:pathLst>
                <a:path w="29448" h="46593">
                  <a:moveTo>
                    <a:pt x="13891" y="0"/>
                  </a:moveTo>
                  <a:lnTo>
                    <a:pt x="9525" y="556"/>
                  </a:lnTo>
                  <a:lnTo>
                    <a:pt x="6112" y="1984"/>
                  </a:lnTo>
                  <a:lnTo>
                    <a:pt x="3413" y="3968"/>
                  </a:lnTo>
                  <a:lnTo>
                    <a:pt x="1508" y="6508"/>
                  </a:lnTo>
                  <a:lnTo>
                    <a:pt x="397" y="9287"/>
                  </a:lnTo>
                  <a:lnTo>
                    <a:pt x="0" y="12144"/>
                  </a:lnTo>
                  <a:lnTo>
                    <a:pt x="1032" y="16986"/>
                  </a:lnTo>
                  <a:lnTo>
                    <a:pt x="3572" y="20796"/>
                  </a:lnTo>
                  <a:lnTo>
                    <a:pt x="7223" y="23892"/>
                  </a:lnTo>
                  <a:lnTo>
                    <a:pt x="11588" y="26591"/>
                  </a:lnTo>
                  <a:lnTo>
                    <a:pt x="17383" y="29844"/>
                  </a:lnTo>
                  <a:lnTo>
                    <a:pt x="19526" y="31273"/>
                  </a:lnTo>
                  <a:lnTo>
                    <a:pt x="21113" y="32941"/>
                  </a:lnTo>
                  <a:lnTo>
                    <a:pt x="22146" y="34925"/>
                  </a:lnTo>
                  <a:lnTo>
                    <a:pt x="22542" y="37147"/>
                  </a:lnTo>
                  <a:lnTo>
                    <a:pt x="21749" y="40639"/>
                  </a:lnTo>
                  <a:lnTo>
                    <a:pt x="19765" y="42942"/>
                  </a:lnTo>
                  <a:lnTo>
                    <a:pt x="17145" y="44053"/>
                  </a:lnTo>
                  <a:lnTo>
                    <a:pt x="14526" y="44371"/>
                  </a:lnTo>
                  <a:lnTo>
                    <a:pt x="10318" y="43736"/>
                  </a:lnTo>
                  <a:lnTo>
                    <a:pt x="7143" y="41989"/>
                  </a:lnTo>
                  <a:lnTo>
                    <a:pt x="4921" y="39450"/>
                  </a:lnTo>
                  <a:lnTo>
                    <a:pt x="3413" y="36512"/>
                  </a:lnTo>
                  <a:lnTo>
                    <a:pt x="1746" y="30559"/>
                  </a:lnTo>
                  <a:lnTo>
                    <a:pt x="158" y="30559"/>
                  </a:lnTo>
                  <a:lnTo>
                    <a:pt x="158" y="45958"/>
                  </a:lnTo>
                  <a:lnTo>
                    <a:pt x="1428" y="45958"/>
                  </a:lnTo>
                  <a:lnTo>
                    <a:pt x="2222" y="45084"/>
                  </a:lnTo>
                  <a:lnTo>
                    <a:pt x="3572" y="44767"/>
                  </a:lnTo>
                  <a:lnTo>
                    <a:pt x="5953" y="45006"/>
                  </a:lnTo>
                  <a:lnTo>
                    <a:pt x="8731" y="45641"/>
                  </a:lnTo>
                  <a:lnTo>
                    <a:pt x="15081" y="46593"/>
                  </a:lnTo>
                  <a:lnTo>
                    <a:pt x="18336" y="46196"/>
                  </a:lnTo>
                  <a:lnTo>
                    <a:pt x="21590" y="45164"/>
                  </a:lnTo>
                  <a:lnTo>
                    <a:pt x="24606" y="43418"/>
                  </a:lnTo>
                  <a:lnTo>
                    <a:pt x="27146" y="40957"/>
                  </a:lnTo>
                  <a:lnTo>
                    <a:pt x="28813" y="37703"/>
                  </a:lnTo>
                  <a:lnTo>
                    <a:pt x="29448" y="33813"/>
                  </a:lnTo>
                  <a:lnTo>
                    <a:pt x="28813" y="29844"/>
                  </a:lnTo>
                  <a:lnTo>
                    <a:pt x="27067" y="26828"/>
                  </a:lnTo>
                  <a:lnTo>
                    <a:pt x="24447" y="24368"/>
                  </a:lnTo>
                  <a:lnTo>
                    <a:pt x="21113" y="22146"/>
                  </a:lnTo>
                  <a:lnTo>
                    <a:pt x="10398" y="15796"/>
                  </a:lnTo>
                  <a:lnTo>
                    <a:pt x="8176" y="14050"/>
                  </a:lnTo>
                  <a:lnTo>
                    <a:pt x="6906" y="12144"/>
                  </a:lnTo>
                  <a:lnTo>
                    <a:pt x="6191" y="8731"/>
                  </a:lnTo>
                  <a:lnTo>
                    <a:pt x="6588" y="6667"/>
                  </a:lnTo>
                  <a:lnTo>
                    <a:pt x="7937" y="4603"/>
                  </a:lnTo>
                  <a:lnTo>
                    <a:pt x="10240" y="2937"/>
                  </a:lnTo>
                  <a:lnTo>
                    <a:pt x="13732" y="2302"/>
                  </a:lnTo>
                  <a:lnTo>
                    <a:pt x="16986" y="2778"/>
                  </a:lnTo>
                  <a:lnTo>
                    <a:pt x="20082" y="4603"/>
                  </a:lnTo>
                  <a:lnTo>
                    <a:pt x="21431" y="6191"/>
                  </a:lnTo>
                  <a:lnTo>
                    <a:pt x="22701" y="8334"/>
                  </a:lnTo>
                  <a:lnTo>
                    <a:pt x="23733" y="11112"/>
                  </a:lnTo>
                  <a:lnTo>
                    <a:pt x="24686" y="14526"/>
                  </a:lnTo>
                  <a:lnTo>
                    <a:pt x="26193" y="14526"/>
                  </a:lnTo>
                  <a:lnTo>
                    <a:pt x="25797" y="952"/>
                  </a:lnTo>
                  <a:lnTo>
                    <a:pt x="24686" y="952"/>
                  </a:lnTo>
                  <a:lnTo>
                    <a:pt x="24130" y="1587"/>
                  </a:lnTo>
                  <a:lnTo>
                    <a:pt x="23018" y="1984"/>
                  </a:lnTo>
                  <a:lnTo>
                    <a:pt x="21511" y="1746"/>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738" name="Shape 8478"/>
            <p:cNvSpPr/>
            <p:nvPr/>
          </p:nvSpPr>
          <p:spPr>
            <a:xfrm>
              <a:off x="4948887" y="7562181"/>
              <a:ext cx="29448" cy="46593"/>
            </a:xfrm>
            <a:custGeom>
              <a:avLst/>
              <a:gdLst/>
              <a:ahLst/>
              <a:cxnLst/>
              <a:rect l="0" t="0" r="0" b="0"/>
              <a:pathLst>
                <a:path w="29448" h="46593">
                  <a:moveTo>
                    <a:pt x="13891" y="0"/>
                  </a:moveTo>
                  <a:lnTo>
                    <a:pt x="9525" y="556"/>
                  </a:lnTo>
                  <a:lnTo>
                    <a:pt x="6112" y="1984"/>
                  </a:lnTo>
                  <a:lnTo>
                    <a:pt x="3413" y="3968"/>
                  </a:lnTo>
                  <a:lnTo>
                    <a:pt x="1508" y="6508"/>
                  </a:lnTo>
                  <a:lnTo>
                    <a:pt x="397" y="9287"/>
                  </a:lnTo>
                  <a:lnTo>
                    <a:pt x="0" y="12144"/>
                  </a:lnTo>
                  <a:lnTo>
                    <a:pt x="1032" y="16986"/>
                  </a:lnTo>
                  <a:lnTo>
                    <a:pt x="3572" y="20796"/>
                  </a:lnTo>
                  <a:lnTo>
                    <a:pt x="7223" y="23892"/>
                  </a:lnTo>
                  <a:lnTo>
                    <a:pt x="11588" y="26591"/>
                  </a:lnTo>
                  <a:lnTo>
                    <a:pt x="17383" y="29844"/>
                  </a:lnTo>
                  <a:lnTo>
                    <a:pt x="19526" y="31273"/>
                  </a:lnTo>
                  <a:lnTo>
                    <a:pt x="21113" y="32941"/>
                  </a:lnTo>
                  <a:lnTo>
                    <a:pt x="22146" y="34925"/>
                  </a:lnTo>
                  <a:lnTo>
                    <a:pt x="22542" y="37147"/>
                  </a:lnTo>
                  <a:lnTo>
                    <a:pt x="21748" y="40639"/>
                  </a:lnTo>
                  <a:lnTo>
                    <a:pt x="19765" y="42942"/>
                  </a:lnTo>
                  <a:lnTo>
                    <a:pt x="17145" y="44053"/>
                  </a:lnTo>
                  <a:lnTo>
                    <a:pt x="14526" y="44371"/>
                  </a:lnTo>
                  <a:lnTo>
                    <a:pt x="10318" y="43736"/>
                  </a:lnTo>
                  <a:lnTo>
                    <a:pt x="7143" y="41989"/>
                  </a:lnTo>
                  <a:lnTo>
                    <a:pt x="4921" y="39450"/>
                  </a:lnTo>
                  <a:lnTo>
                    <a:pt x="3413" y="36512"/>
                  </a:lnTo>
                  <a:lnTo>
                    <a:pt x="1746" y="30559"/>
                  </a:lnTo>
                  <a:lnTo>
                    <a:pt x="158" y="30559"/>
                  </a:lnTo>
                  <a:lnTo>
                    <a:pt x="158" y="45958"/>
                  </a:lnTo>
                  <a:lnTo>
                    <a:pt x="1428" y="45958"/>
                  </a:lnTo>
                  <a:lnTo>
                    <a:pt x="2222" y="45084"/>
                  </a:lnTo>
                  <a:lnTo>
                    <a:pt x="3572" y="44767"/>
                  </a:lnTo>
                  <a:lnTo>
                    <a:pt x="5953" y="45006"/>
                  </a:lnTo>
                  <a:lnTo>
                    <a:pt x="8731" y="45641"/>
                  </a:lnTo>
                  <a:lnTo>
                    <a:pt x="15081" y="46593"/>
                  </a:lnTo>
                  <a:lnTo>
                    <a:pt x="18336" y="46196"/>
                  </a:lnTo>
                  <a:lnTo>
                    <a:pt x="21590" y="45164"/>
                  </a:lnTo>
                  <a:lnTo>
                    <a:pt x="24606" y="43418"/>
                  </a:lnTo>
                  <a:lnTo>
                    <a:pt x="27146" y="40957"/>
                  </a:lnTo>
                  <a:lnTo>
                    <a:pt x="28813" y="37703"/>
                  </a:lnTo>
                  <a:lnTo>
                    <a:pt x="29448" y="33813"/>
                  </a:lnTo>
                  <a:lnTo>
                    <a:pt x="28813" y="29844"/>
                  </a:lnTo>
                  <a:lnTo>
                    <a:pt x="27067" y="26828"/>
                  </a:lnTo>
                  <a:lnTo>
                    <a:pt x="24447" y="24368"/>
                  </a:lnTo>
                  <a:lnTo>
                    <a:pt x="21113" y="22146"/>
                  </a:lnTo>
                  <a:lnTo>
                    <a:pt x="10398" y="15796"/>
                  </a:lnTo>
                  <a:lnTo>
                    <a:pt x="8176" y="14050"/>
                  </a:lnTo>
                  <a:lnTo>
                    <a:pt x="6906" y="12144"/>
                  </a:lnTo>
                  <a:lnTo>
                    <a:pt x="6191" y="8731"/>
                  </a:lnTo>
                  <a:lnTo>
                    <a:pt x="6588" y="6667"/>
                  </a:lnTo>
                  <a:lnTo>
                    <a:pt x="7937" y="4603"/>
                  </a:lnTo>
                  <a:lnTo>
                    <a:pt x="10240" y="2937"/>
                  </a:lnTo>
                  <a:lnTo>
                    <a:pt x="13732" y="2302"/>
                  </a:lnTo>
                  <a:lnTo>
                    <a:pt x="16986" y="2778"/>
                  </a:lnTo>
                  <a:lnTo>
                    <a:pt x="20082" y="4603"/>
                  </a:lnTo>
                  <a:lnTo>
                    <a:pt x="21431" y="6191"/>
                  </a:lnTo>
                  <a:lnTo>
                    <a:pt x="22701" y="8334"/>
                  </a:lnTo>
                  <a:lnTo>
                    <a:pt x="23733" y="11112"/>
                  </a:lnTo>
                  <a:lnTo>
                    <a:pt x="24686" y="14526"/>
                  </a:lnTo>
                  <a:lnTo>
                    <a:pt x="26193" y="14526"/>
                  </a:lnTo>
                  <a:lnTo>
                    <a:pt x="25797" y="952"/>
                  </a:lnTo>
                  <a:lnTo>
                    <a:pt x="24686" y="952"/>
                  </a:lnTo>
                  <a:lnTo>
                    <a:pt x="24129" y="1587"/>
                  </a:lnTo>
                  <a:lnTo>
                    <a:pt x="23018" y="1984"/>
                  </a:lnTo>
                  <a:lnTo>
                    <a:pt x="21511" y="1746"/>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739" name="Shape 8479"/>
            <p:cNvSpPr/>
            <p:nvPr/>
          </p:nvSpPr>
          <p:spPr>
            <a:xfrm>
              <a:off x="6290721" y="7597663"/>
              <a:ext cx="13732" cy="24049"/>
            </a:xfrm>
            <a:custGeom>
              <a:avLst/>
              <a:gdLst/>
              <a:ahLst/>
              <a:cxnLst/>
              <a:rect l="0" t="0" r="0" b="0"/>
              <a:pathLst>
                <a:path w="13732" h="24049">
                  <a:moveTo>
                    <a:pt x="5715" y="0"/>
                  </a:moveTo>
                  <a:lnTo>
                    <a:pt x="3731" y="317"/>
                  </a:lnTo>
                  <a:lnTo>
                    <a:pt x="1906" y="1269"/>
                  </a:lnTo>
                  <a:lnTo>
                    <a:pt x="477" y="3016"/>
                  </a:lnTo>
                  <a:lnTo>
                    <a:pt x="0" y="5793"/>
                  </a:lnTo>
                  <a:lnTo>
                    <a:pt x="556" y="8174"/>
                  </a:lnTo>
                  <a:lnTo>
                    <a:pt x="2064" y="9683"/>
                  </a:lnTo>
                  <a:lnTo>
                    <a:pt x="4048" y="10556"/>
                  </a:lnTo>
                  <a:lnTo>
                    <a:pt x="6112" y="10714"/>
                  </a:lnTo>
                  <a:lnTo>
                    <a:pt x="7621" y="10477"/>
                  </a:lnTo>
                  <a:lnTo>
                    <a:pt x="8494" y="10318"/>
                  </a:lnTo>
                  <a:lnTo>
                    <a:pt x="9446" y="10636"/>
                  </a:lnTo>
                  <a:lnTo>
                    <a:pt x="9843" y="11667"/>
                  </a:lnTo>
                  <a:lnTo>
                    <a:pt x="9525" y="13493"/>
                  </a:lnTo>
                  <a:lnTo>
                    <a:pt x="8256" y="16112"/>
                  </a:lnTo>
                  <a:lnTo>
                    <a:pt x="5715" y="19128"/>
                  </a:lnTo>
                  <a:lnTo>
                    <a:pt x="1746" y="22225"/>
                  </a:lnTo>
                  <a:lnTo>
                    <a:pt x="2619" y="24049"/>
                  </a:lnTo>
                  <a:lnTo>
                    <a:pt x="4525" y="23177"/>
                  </a:lnTo>
                  <a:lnTo>
                    <a:pt x="6827" y="21431"/>
                  </a:lnTo>
                  <a:lnTo>
                    <a:pt x="11510" y="16192"/>
                  </a:lnTo>
                  <a:lnTo>
                    <a:pt x="13097" y="12937"/>
                  </a:lnTo>
                  <a:lnTo>
                    <a:pt x="13732" y="9525"/>
                  </a:lnTo>
                  <a:lnTo>
                    <a:pt x="13336" y="5952"/>
                  </a:lnTo>
                  <a:lnTo>
                    <a:pt x="12144" y="3412"/>
                  </a:lnTo>
                  <a:lnTo>
                    <a:pt x="10557" y="1666"/>
                  </a:lnTo>
                  <a:lnTo>
                    <a:pt x="8811" y="634"/>
                  </a:lnTo>
                  <a:lnTo>
                    <a:pt x="5715" y="0"/>
                  </a:lnTo>
                  <a:close/>
                </a:path>
              </a:pathLst>
            </a:custGeom>
            <a:solidFill>
              <a:srgbClr val="000000"/>
            </a:solidFill>
          </p:spPr>
          <p:txBody>
            <a:bodyPr vert="horz" lIns="91440" tIns="45720" rIns="91440" bIns="45720" anchor="t"/>
            <a:lstStyle/>
            <a:p>
              <a:endParaRPr lang="en-IN"/>
            </a:p>
          </p:txBody>
        </p:sp>
        <p:sp>
          <p:nvSpPr>
            <p:cNvPr id="3740" name="Shape 8480"/>
            <p:cNvSpPr/>
            <p:nvPr/>
          </p:nvSpPr>
          <p:spPr>
            <a:xfrm>
              <a:off x="5590635" y="7668068"/>
              <a:ext cx="23573" cy="67707"/>
            </a:xfrm>
            <a:custGeom>
              <a:avLst/>
              <a:gdLst/>
              <a:ahLst/>
              <a:cxnLst/>
              <a:rect l="0" t="0" r="0" b="0"/>
              <a:pathLst>
                <a:path w="23573" h="67707">
                  <a:moveTo>
                    <a:pt x="15716" y="0"/>
                  </a:moveTo>
                  <a:lnTo>
                    <a:pt x="0" y="4366"/>
                  </a:lnTo>
                  <a:lnTo>
                    <a:pt x="0" y="5953"/>
                  </a:lnTo>
                  <a:lnTo>
                    <a:pt x="3333" y="5795"/>
                  </a:lnTo>
                  <a:lnTo>
                    <a:pt x="5714" y="6112"/>
                  </a:lnTo>
                  <a:lnTo>
                    <a:pt x="7063" y="7145"/>
                  </a:lnTo>
                  <a:lnTo>
                    <a:pt x="7698" y="8970"/>
                  </a:lnTo>
                  <a:lnTo>
                    <a:pt x="7857" y="11827"/>
                  </a:lnTo>
                  <a:lnTo>
                    <a:pt x="7857" y="59056"/>
                  </a:lnTo>
                  <a:lnTo>
                    <a:pt x="7461" y="62388"/>
                  </a:lnTo>
                  <a:lnTo>
                    <a:pt x="6269" y="64532"/>
                  </a:lnTo>
                  <a:lnTo>
                    <a:pt x="3888" y="65643"/>
                  </a:lnTo>
                  <a:lnTo>
                    <a:pt x="158" y="66200"/>
                  </a:lnTo>
                  <a:lnTo>
                    <a:pt x="158" y="67707"/>
                  </a:lnTo>
                  <a:lnTo>
                    <a:pt x="23573" y="67707"/>
                  </a:lnTo>
                  <a:lnTo>
                    <a:pt x="23573" y="66200"/>
                  </a:lnTo>
                  <a:lnTo>
                    <a:pt x="19922" y="65802"/>
                  </a:lnTo>
                  <a:lnTo>
                    <a:pt x="17699" y="64850"/>
                  </a:lnTo>
                  <a:lnTo>
                    <a:pt x="16509" y="62786"/>
                  </a:lnTo>
                  <a:lnTo>
                    <a:pt x="16112" y="59372"/>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3741" name="Shape 8481"/>
            <p:cNvSpPr/>
            <p:nvPr/>
          </p:nvSpPr>
          <p:spPr>
            <a:xfrm>
              <a:off x="5475620" y="7668068"/>
              <a:ext cx="10081" cy="10160"/>
            </a:xfrm>
            <a:custGeom>
              <a:avLst/>
              <a:gdLst/>
              <a:ahLst/>
              <a:cxnLst/>
              <a:rect l="0" t="0" r="0" b="0"/>
              <a:pathLst>
                <a:path w="10081" h="10160">
                  <a:moveTo>
                    <a:pt x="4921" y="0"/>
                  </a:moveTo>
                  <a:lnTo>
                    <a:pt x="2698" y="556"/>
                  </a:lnTo>
                  <a:lnTo>
                    <a:pt x="1191" y="1826"/>
                  </a:lnTo>
                  <a:lnTo>
                    <a:pt x="317" y="3492"/>
                  </a:lnTo>
                  <a:lnTo>
                    <a:pt x="0" y="5080"/>
                  </a:lnTo>
                  <a:lnTo>
                    <a:pt x="317" y="6667"/>
                  </a:lnTo>
                  <a:lnTo>
                    <a:pt x="1111" y="8335"/>
                  </a:lnTo>
                  <a:lnTo>
                    <a:pt x="2698" y="9605"/>
                  </a:lnTo>
                  <a:lnTo>
                    <a:pt x="4921" y="10160"/>
                  </a:lnTo>
                  <a:lnTo>
                    <a:pt x="7065" y="9763"/>
                  </a:lnTo>
                  <a:lnTo>
                    <a:pt x="8652" y="8732"/>
                  </a:lnTo>
                  <a:lnTo>
                    <a:pt x="9763" y="7065"/>
                  </a:lnTo>
                  <a:lnTo>
                    <a:pt x="10081" y="5080"/>
                  </a:lnTo>
                  <a:lnTo>
                    <a:pt x="9763" y="3096"/>
                  </a:lnTo>
                  <a:lnTo>
                    <a:pt x="8652" y="1508"/>
                  </a:lnTo>
                  <a:lnTo>
                    <a:pt x="7065" y="397"/>
                  </a:lnTo>
                  <a:lnTo>
                    <a:pt x="4921" y="0"/>
                  </a:lnTo>
                  <a:close/>
                </a:path>
              </a:pathLst>
            </a:custGeom>
            <a:solidFill>
              <a:srgbClr val="000000"/>
            </a:solidFill>
          </p:spPr>
          <p:txBody>
            <a:bodyPr vert="horz" lIns="91440" tIns="45720" rIns="91440" bIns="45720" anchor="t"/>
            <a:lstStyle/>
            <a:p>
              <a:endParaRPr lang="en-IN"/>
            </a:p>
          </p:txBody>
        </p:sp>
        <p:sp>
          <p:nvSpPr>
            <p:cNvPr id="3742" name="Shape 8482"/>
            <p:cNvSpPr/>
            <p:nvPr/>
          </p:nvSpPr>
          <p:spPr>
            <a:xfrm>
              <a:off x="5260672" y="7668068"/>
              <a:ext cx="10081" cy="10160"/>
            </a:xfrm>
            <a:custGeom>
              <a:avLst/>
              <a:gdLst/>
              <a:ahLst/>
              <a:cxnLst/>
              <a:rect l="0" t="0" r="0" b="0"/>
              <a:pathLst>
                <a:path w="10081" h="10160">
                  <a:moveTo>
                    <a:pt x="4921" y="0"/>
                  </a:moveTo>
                  <a:lnTo>
                    <a:pt x="2699" y="556"/>
                  </a:lnTo>
                  <a:lnTo>
                    <a:pt x="1191" y="1826"/>
                  </a:lnTo>
                  <a:lnTo>
                    <a:pt x="317" y="3492"/>
                  </a:lnTo>
                  <a:lnTo>
                    <a:pt x="0" y="5080"/>
                  </a:lnTo>
                  <a:lnTo>
                    <a:pt x="317" y="6667"/>
                  </a:lnTo>
                  <a:lnTo>
                    <a:pt x="1111" y="8335"/>
                  </a:lnTo>
                  <a:lnTo>
                    <a:pt x="2699" y="9605"/>
                  </a:lnTo>
                  <a:lnTo>
                    <a:pt x="4921" y="10160"/>
                  </a:lnTo>
                  <a:lnTo>
                    <a:pt x="6985" y="9763"/>
                  </a:lnTo>
                  <a:lnTo>
                    <a:pt x="8652" y="8732"/>
                  </a:lnTo>
                  <a:lnTo>
                    <a:pt x="9763" y="7065"/>
                  </a:lnTo>
                  <a:lnTo>
                    <a:pt x="10081" y="5080"/>
                  </a:lnTo>
                  <a:lnTo>
                    <a:pt x="9763" y="3096"/>
                  </a:lnTo>
                  <a:lnTo>
                    <a:pt x="8652" y="150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3743" name="Shape 8483"/>
            <p:cNvSpPr/>
            <p:nvPr/>
          </p:nvSpPr>
          <p:spPr>
            <a:xfrm>
              <a:off x="4962461" y="7668068"/>
              <a:ext cx="10160" cy="10160"/>
            </a:xfrm>
            <a:custGeom>
              <a:avLst/>
              <a:gdLst/>
              <a:ahLst/>
              <a:cxnLst/>
              <a:rect l="0" t="0" r="0" b="0"/>
              <a:pathLst>
                <a:path w="10160" h="10160">
                  <a:moveTo>
                    <a:pt x="5000" y="0"/>
                  </a:moveTo>
                  <a:lnTo>
                    <a:pt x="2777" y="556"/>
                  </a:lnTo>
                  <a:lnTo>
                    <a:pt x="1190" y="1826"/>
                  </a:lnTo>
                  <a:lnTo>
                    <a:pt x="317" y="3492"/>
                  </a:lnTo>
                  <a:lnTo>
                    <a:pt x="0" y="5080"/>
                  </a:lnTo>
                  <a:lnTo>
                    <a:pt x="317" y="6667"/>
                  </a:lnTo>
                  <a:lnTo>
                    <a:pt x="1190" y="8335"/>
                  </a:lnTo>
                  <a:lnTo>
                    <a:pt x="2699" y="9605"/>
                  </a:lnTo>
                  <a:lnTo>
                    <a:pt x="5000" y="10160"/>
                  </a:lnTo>
                  <a:lnTo>
                    <a:pt x="7063" y="9763"/>
                  </a:lnTo>
                  <a:lnTo>
                    <a:pt x="8731" y="8732"/>
                  </a:lnTo>
                  <a:lnTo>
                    <a:pt x="9842" y="7065"/>
                  </a:lnTo>
                  <a:lnTo>
                    <a:pt x="10160" y="5080"/>
                  </a:lnTo>
                  <a:lnTo>
                    <a:pt x="9842" y="3096"/>
                  </a:lnTo>
                  <a:lnTo>
                    <a:pt x="8731" y="150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3744" name="Shape 8484"/>
            <p:cNvSpPr/>
            <p:nvPr/>
          </p:nvSpPr>
          <p:spPr>
            <a:xfrm>
              <a:off x="4846653" y="7668068"/>
              <a:ext cx="23653" cy="67707"/>
            </a:xfrm>
            <a:custGeom>
              <a:avLst/>
              <a:gdLst/>
              <a:ahLst/>
              <a:cxnLst/>
              <a:rect l="0" t="0" r="0" b="0"/>
              <a:pathLst>
                <a:path w="23653" h="67707">
                  <a:moveTo>
                    <a:pt x="15795" y="0"/>
                  </a:moveTo>
                  <a:lnTo>
                    <a:pt x="0" y="4366"/>
                  </a:lnTo>
                  <a:lnTo>
                    <a:pt x="0" y="5953"/>
                  </a:lnTo>
                  <a:lnTo>
                    <a:pt x="3412" y="5795"/>
                  </a:lnTo>
                  <a:lnTo>
                    <a:pt x="5714" y="6112"/>
                  </a:lnTo>
                  <a:lnTo>
                    <a:pt x="7064" y="7145"/>
                  </a:lnTo>
                  <a:lnTo>
                    <a:pt x="7699" y="8970"/>
                  </a:lnTo>
                  <a:lnTo>
                    <a:pt x="7858" y="11827"/>
                  </a:lnTo>
                  <a:lnTo>
                    <a:pt x="7858" y="59056"/>
                  </a:lnTo>
                  <a:lnTo>
                    <a:pt x="7541" y="62388"/>
                  </a:lnTo>
                  <a:lnTo>
                    <a:pt x="6270" y="64532"/>
                  </a:lnTo>
                  <a:lnTo>
                    <a:pt x="3968" y="65643"/>
                  </a:lnTo>
                  <a:lnTo>
                    <a:pt x="237" y="66200"/>
                  </a:lnTo>
                  <a:lnTo>
                    <a:pt x="237" y="67707"/>
                  </a:lnTo>
                  <a:lnTo>
                    <a:pt x="23653" y="67707"/>
                  </a:lnTo>
                  <a:lnTo>
                    <a:pt x="23653" y="66200"/>
                  </a:lnTo>
                  <a:lnTo>
                    <a:pt x="20002" y="65802"/>
                  </a:lnTo>
                  <a:lnTo>
                    <a:pt x="17699" y="64850"/>
                  </a:lnTo>
                  <a:lnTo>
                    <a:pt x="16509" y="62786"/>
                  </a:lnTo>
                  <a:lnTo>
                    <a:pt x="16192" y="59372"/>
                  </a:lnTo>
                  <a:lnTo>
                    <a:pt x="16192" y="238"/>
                  </a:lnTo>
                  <a:lnTo>
                    <a:pt x="15795" y="0"/>
                  </a:lnTo>
                  <a:close/>
                </a:path>
              </a:pathLst>
            </a:custGeom>
            <a:solidFill>
              <a:srgbClr val="000000"/>
            </a:solidFill>
          </p:spPr>
          <p:txBody>
            <a:bodyPr vert="horz" lIns="91440" tIns="45720" rIns="91440" bIns="45720" anchor="t"/>
            <a:lstStyle/>
            <a:p>
              <a:endParaRPr lang="en-IN"/>
            </a:p>
          </p:txBody>
        </p:sp>
        <p:sp>
          <p:nvSpPr>
            <p:cNvPr id="3745" name="Shape 8485"/>
            <p:cNvSpPr/>
            <p:nvPr/>
          </p:nvSpPr>
          <p:spPr>
            <a:xfrm>
              <a:off x="5197490" y="7668068"/>
              <a:ext cx="35957" cy="67707"/>
            </a:xfrm>
            <a:custGeom>
              <a:avLst/>
              <a:gdLst/>
              <a:ahLst/>
              <a:cxnLst/>
              <a:rect l="0" t="0" r="0" b="0"/>
              <a:pathLst>
                <a:path w="35957" h="67707">
                  <a:moveTo>
                    <a:pt x="26034" y="0"/>
                  </a:moveTo>
                  <a:lnTo>
                    <a:pt x="20161" y="793"/>
                  </a:lnTo>
                  <a:lnTo>
                    <a:pt x="15716" y="2857"/>
                  </a:lnTo>
                  <a:lnTo>
                    <a:pt x="12541" y="5873"/>
                  </a:lnTo>
                  <a:lnTo>
                    <a:pt x="10398" y="9526"/>
                  </a:lnTo>
                  <a:lnTo>
                    <a:pt x="9128" y="13335"/>
                  </a:lnTo>
                  <a:lnTo>
                    <a:pt x="8413" y="17145"/>
                  </a:lnTo>
                  <a:lnTo>
                    <a:pt x="8176" y="20558"/>
                  </a:lnTo>
                  <a:lnTo>
                    <a:pt x="8176" y="23098"/>
                  </a:lnTo>
                  <a:lnTo>
                    <a:pt x="79" y="23098"/>
                  </a:lnTo>
                  <a:lnTo>
                    <a:pt x="79" y="26273"/>
                  </a:lnTo>
                  <a:lnTo>
                    <a:pt x="8176" y="26273"/>
                  </a:lnTo>
                  <a:lnTo>
                    <a:pt x="8176" y="57388"/>
                  </a:lnTo>
                  <a:lnTo>
                    <a:pt x="8096" y="59928"/>
                  </a:lnTo>
                  <a:lnTo>
                    <a:pt x="7858" y="61992"/>
                  </a:lnTo>
                  <a:lnTo>
                    <a:pt x="7302" y="63501"/>
                  </a:lnTo>
                  <a:lnTo>
                    <a:pt x="6588" y="64532"/>
                  </a:lnTo>
                  <a:lnTo>
                    <a:pt x="4048" y="65802"/>
                  </a:lnTo>
                  <a:lnTo>
                    <a:pt x="0" y="66200"/>
                  </a:lnTo>
                  <a:lnTo>
                    <a:pt x="0" y="67707"/>
                  </a:lnTo>
                  <a:lnTo>
                    <a:pt x="25717" y="67707"/>
                  </a:lnTo>
                  <a:lnTo>
                    <a:pt x="25717" y="66200"/>
                  </a:lnTo>
                  <a:lnTo>
                    <a:pt x="21907" y="65882"/>
                  </a:lnTo>
                  <a:lnTo>
                    <a:pt x="19288" y="65167"/>
                  </a:lnTo>
                  <a:lnTo>
                    <a:pt x="17701" y="63976"/>
                  </a:lnTo>
                  <a:lnTo>
                    <a:pt x="16827" y="62310"/>
                  </a:lnTo>
                  <a:lnTo>
                    <a:pt x="16589" y="60087"/>
                  </a:lnTo>
                  <a:lnTo>
                    <a:pt x="16509" y="57388"/>
                  </a:lnTo>
                  <a:lnTo>
                    <a:pt x="16509" y="26273"/>
                  </a:lnTo>
                  <a:lnTo>
                    <a:pt x="28575" y="26273"/>
                  </a:lnTo>
                  <a:lnTo>
                    <a:pt x="28575" y="23098"/>
                  </a:lnTo>
                  <a:lnTo>
                    <a:pt x="16431" y="23098"/>
                  </a:lnTo>
                  <a:lnTo>
                    <a:pt x="16431" y="11588"/>
                  </a:lnTo>
                  <a:lnTo>
                    <a:pt x="16748" y="7700"/>
                  </a:lnTo>
                  <a:lnTo>
                    <a:pt x="18414" y="4286"/>
                  </a:lnTo>
                  <a:lnTo>
                    <a:pt x="20082" y="3175"/>
                  </a:lnTo>
                  <a:lnTo>
                    <a:pt x="22383" y="2778"/>
                  </a:lnTo>
                  <a:lnTo>
                    <a:pt x="24447" y="3333"/>
                  </a:lnTo>
                  <a:lnTo>
                    <a:pt x="25956" y="4763"/>
                  </a:lnTo>
                  <a:lnTo>
                    <a:pt x="28416" y="8335"/>
                  </a:lnTo>
                  <a:lnTo>
                    <a:pt x="29844" y="9683"/>
                  </a:lnTo>
                  <a:lnTo>
                    <a:pt x="31670" y="10240"/>
                  </a:lnTo>
                  <a:lnTo>
                    <a:pt x="33178" y="10001"/>
                  </a:lnTo>
                  <a:lnTo>
                    <a:pt x="34528" y="9207"/>
                  </a:lnTo>
                  <a:lnTo>
                    <a:pt x="35559" y="7938"/>
                  </a:lnTo>
                  <a:lnTo>
                    <a:pt x="35957" y="6032"/>
                  </a:lnTo>
                  <a:lnTo>
                    <a:pt x="35163" y="3731"/>
                  </a:lnTo>
                  <a:lnTo>
                    <a:pt x="33019" y="1826"/>
                  </a:lnTo>
                  <a:lnTo>
                    <a:pt x="29924" y="556"/>
                  </a:lnTo>
                  <a:lnTo>
                    <a:pt x="26034" y="0"/>
                  </a:lnTo>
                  <a:close/>
                </a:path>
              </a:pathLst>
            </a:custGeom>
            <a:solidFill>
              <a:srgbClr val="000000"/>
            </a:solidFill>
          </p:spPr>
          <p:txBody>
            <a:bodyPr vert="horz" lIns="91440" tIns="45720" rIns="91440" bIns="45720" anchor="t"/>
            <a:lstStyle/>
            <a:p>
              <a:endParaRPr lang="en-IN"/>
            </a:p>
          </p:txBody>
        </p:sp>
        <p:sp>
          <p:nvSpPr>
            <p:cNvPr id="3746" name="Shape 8486"/>
            <p:cNvSpPr/>
            <p:nvPr/>
          </p:nvSpPr>
          <p:spPr>
            <a:xfrm>
              <a:off x="6331045" y="7678388"/>
              <a:ext cx="26272" cy="58339"/>
            </a:xfrm>
            <a:custGeom>
              <a:avLst/>
              <a:gdLst/>
              <a:ahLst/>
              <a:cxnLst/>
              <a:rect l="0" t="0" r="0" b="0"/>
              <a:pathLst>
                <a:path w="26272" h="58339">
                  <a:moveTo>
                    <a:pt x="13255" y="0"/>
                  </a:moveTo>
                  <a:lnTo>
                    <a:pt x="10873" y="3412"/>
                  </a:lnTo>
                  <a:lnTo>
                    <a:pt x="8810" y="6111"/>
                  </a:lnTo>
                  <a:lnTo>
                    <a:pt x="4285" y="11269"/>
                  </a:lnTo>
                  <a:lnTo>
                    <a:pt x="1348" y="13651"/>
                  </a:lnTo>
                  <a:lnTo>
                    <a:pt x="316" y="14444"/>
                  </a:lnTo>
                  <a:lnTo>
                    <a:pt x="0" y="15238"/>
                  </a:lnTo>
                  <a:lnTo>
                    <a:pt x="316" y="15953"/>
                  </a:lnTo>
                  <a:lnTo>
                    <a:pt x="5635" y="15953"/>
                  </a:lnTo>
                  <a:lnTo>
                    <a:pt x="5635" y="45798"/>
                  </a:lnTo>
                  <a:lnTo>
                    <a:pt x="5793" y="49132"/>
                  </a:lnTo>
                  <a:lnTo>
                    <a:pt x="6350" y="51911"/>
                  </a:lnTo>
                  <a:lnTo>
                    <a:pt x="7143" y="54132"/>
                  </a:lnTo>
                  <a:lnTo>
                    <a:pt x="8253" y="55799"/>
                  </a:lnTo>
                  <a:lnTo>
                    <a:pt x="11191" y="57783"/>
                  </a:lnTo>
                  <a:lnTo>
                    <a:pt x="14683" y="58339"/>
                  </a:lnTo>
                  <a:lnTo>
                    <a:pt x="18097" y="57704"/>
                  </a:lnTo>
                  <a:lnTo>
                    <a:pt x="21272" y="56196"/>
                  </a:lnTo>
                  <a:lnTo>
                    <a:pt x="24128" y="53814"/>
                  </a:lnTo>
                  <a:lnTo>
                    <a:pt x="26272" y="50800"/>
                  </a:lnTo>
                  <a:lnTo>
                    <a:pt x="25002" y="49767"/>
                  </a:lnTo>
                  <a:lnTo>
                    <a:pt x="22780" y="51989"/>
                  </a:lnTo>
                  <a:lnTo>
                    <a:pt x="18970" y="53181"/>
                  </a:lnTo>
                  <a:lnTo>
                    <a:pt x="16826" y="52704"/>
                  </a:lnTo>
                  <a:lnTo>
                    <a:pt x="15397" y="51593"/>
                  </a:lnTo>
                  <a:lnTo>
                    <a:pt x="14128" y="47942"/>
                  </a:lnTo>
                  <a:lnTo>
                    <a:pt x="13889" y="44289"/>
                  </a:lnTo>
                  <a:lnTo>
                    <a:pt x="13889" y="15953"/>
                  </a:lnTo>
                  <a:lnTo>
                    <a:pt x="23969" y="15953"/>
                  </a:lnTo>
                  <a:lnTo>
                    <a:pt x="23969" y="12778"/>
                  </a:lnTo>
                  <a:lnTo>
                    <a:pt x="13889" y="12778"/>
                  </a:lnTo>
                  <a:lnTo>
                    <a:pt x="13889" y="1268"/>
                  </a:lnTo>
                  <a:lnTo>
                    <a:pt x="13810" y="316"/>
                  </a:lnTo>
                  <a:lnTo>
                    <a:pt x="13255" y="0"/>
                  </a:lnTo>
                  <a:close/>
                </a:path>
              </a:pathLst>
            </a:custGeom>
            <a:solidFill>
              <a:srgbClr val="000000"/>
            </a:solidFill>
          </p:spPr>
          <p:txBody>
            <a:bodyPr vert="horz" lIns="91440" tIns="45720" rIns="91440" bIns="45720" anchor="t"/>
            <a:lstStyle/>
            <a:p>
              <a:endParaRPr lang="en-IN"/>
            </a:p>
          </p:txBody>
        </p:sp>
        <p:sp>
          <p:nvSpPr>
            <p:cNvPr id="3747" name="Shape 8487"/>
            <p:cNvSpPr/>
            <p:nvPr/>
          </p:nvSpPr>
          <p:spPr>
            <a:xfrm>
              <a:off x="5442441" y="7678388"/>
              <a:ext cx="26352" cy="58339"/>
            </a:xfrm>
            <a:custGeom>
              <a:avLst/>
              <a:gdLst/>
              <a:ahLst/>
              <a:cxnLst/>
              <a:rect l="0" t="0" r="0" b="0"/>
              <a:pathLst>
                <a:path w="26352" h="58339">
                  <a:moveTo>
                    <a:pt x="13256" y="0"/>
                  </a:moveTo>
                  <a:lnTo>
                    <a:pt x="10875" y="3412"/>
                  </a:lnTo>
                  <a:lnTo>
                    <a:pt x="8890" y="6111"/>
                  </a:lnTo>
                  <a:lnTo>
                    <a:pt x="4366" y="11269"/>
                  </a:lnTo>
                  <a:lnTo>
                    <a:pt x="1350" y="13651"/>
                  </a:lnTo>
                  <a:lnTo>
                    <a:pt x="397" y="14444"/>
                  </a:lnTo>
                  <a:lnTo>
                    <a:pt x="0" y="15238"/>
                  </a:lnTo>
                  <a:lnTo>
                    <a:pt x="397" y="15953"/>
                  </a:lnTo>
                  <a:lnTo>
                    <a:pt x="5636" y="15953"/>
                  </a:lnTo>
                  <a:lnTo>
                    <a:pt x="5636" y="45798"/>
                  </a:lnTo>
                  <a:lnTo>
                    <a:pt x="5874" y="49132"/>
                  </a:lnTo>
                  <a:lnTo>
                    <a:pt x="6350" y="51911"/>
                  </a:lnTo>
                  <a:lnTo>
                    <a:pt x="7223" y="54132"/>
                  </a:lnTo>
                  <a:lnTo>
                    <a:pt x="8335" y="55799"/>
                  </a:lnTo>
                  <a:lnTo>
                    <a:pt x="11192" y="57783"/>
                  </a:lnTo>
                  <a:lnTo>
                    <a:pt x="14763" y="58339"/>
                  </a:lnTo>
                  <a:lnTo>
                    <a:pt x="18177" y="57704"/>
                  </a:lnTo>
                  <a:lnTo>
                    <a:pt x="21352" y="56196"/>
                  </a:lnTo>
                  <a:lnTo>
                    <a:pt x="24130" y="53814"/>
                  </a:lnTo>
                  <a:lnTo>
                    <a:pt x="26352" y="50800"/>
                  </a:lnTo>
                  <a:lnTo>
                    <a:pt x="25082" y="49767"/>
                  </a:lnTo>
                  <a:lnTo>
                    <a:pt x="22860" y="51989"/>
                  </a:lnTo>
                  <a:lnTo>
                    <a:pt x="19050" y="53181"/>
                  </a:lnTo>
                  <a:lnTo>
                    <a:pt x="16907" y="52704"/>
                  </a:lnTo>
                  <a:lnTo>
                    <a:pt x="15478" y="51593"/>
                  </a:lnTo>
                  <a:lnTo>
                    <a:pt x="14605" y="49926"/>
                  </a:lnTo>
                  <a:lnTo>
                    <a:pt x="14128" y="47942"/>
                  </a:lnTo>
                  <a:lnTo>
                    <a:pt x="13970" y="44289"/>
                  </a:lnTo>
                  <a:lnTo>
                    <a:pt x="13970" y="15953"/>
                  </a:lnTo>
                  <a:lnTo>
                    <a:pt x="23971" y="15953"/>
                  </a:lnTo>
                  <a:lnTo>
                    <a:pt x="23971" y="12778"/>
                  </a:lnTo>
                  <a:lnTo>
                    <a:pt x="13970" y="12778"/>
                  </a:lnTo>
                  <a:lnTo>
                    <a:pt x="13970"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3748" name="Shape 8488"/>
            <p:cNvSpPr/>
            <p:nvPr/>
          </p:nvSpPr>
          <p:spPr>
            <a:xfrm>
              <a:off x="5330522" y="7678388"/>
              <a:ext cx="26352" cy="58339"/>
            </a:xfrm>
            <a:custGeom>
              <a:avLst/>
              <a:gdLst/>
              <a:ahLst/>
              <a:cxnLst/>
              <a:rect l="0" t="0" r="0" b="0"/>
              <a:pathLst>
                <a:path w="26352" h="58339">
                  <a:moveTo>
                    <a:pt x="13256" y="0"/>
                  </a:moveTo>
                  <a:lnTo>
                    <a:pt x="10875" y="3412"/>
                  </a:lnTo>
                  <a:lnTo>
                    <a:pt x="8811" y="6111"/>
                  </a:lnTo>
                  <a:lnTo>
                    <a:pt x="4366" y="11269"/>
                  </a:lnTo>
                  <a:lnTo>
                    <a:pt x="1350" y="13651"/>
                  </a:lnTo>
                  <a:lnTo>
                    <a:pt x="397" y="14444"/>
                  </a:lnTo>
                  <a:lnTo>
                    <a:pt x="0" y="15238"/>
                  </a:lnTo>
                  <a:lnTo>
                    <a:pt x="397" y="15953"/>
                  </a:lnTo>
                  <a:lnTo>
                    <a:pt x="5636" y="15953"/>
                  </a:lnTo>
                  <a:lnTo>
                    <a:pt x="5636" y="45798"/>
                  </a:lnTo>
                  <a:lnTo>
                    <a:pt x="5874" y="49132"/>
                  </a:lnTo>
                  <a:lnTo>
                    <a:pt x="6350" y="51911"/>
                  </a:lnTo>
                  <a:lnTo>
                    <a:pt x="7223" y="54132"/>
                  </a:lnTo>
                  <a:lnTo>
                    <a:pt x="8335" y="55799"/>
                  </a:lnTo>
                  <a:lnTo>
                    <a:pt x="11192" y="57783"/>
                  </a:lnTo>
                  <a:lnTo>
                    <a:pt x="14763" y="58339"/>
                  </a:lnTo>
                  <a:lnTo>
                    <a:pt x="18097" y="57704"/>
                  </a:lnTo>
                  <a:lnTo>
                    <a:pt x="21352" y="56196"/>
                  </a:lnTo>
                  <a:lnTo>
                    <a:pt x="24130" y="53814"/>
                  </a:lnTo>
                  <a:lnTo>
                    <a:pt x="26352" y="50800"/>
                  </a:lnTo>
                  <a:lnTo>
                    <a:pt x="25003" y="49767"/>
                  </a:lnTo>
                  <a:lnTo>
                    <a:pt x="22781" y="51989"/>
                  </a:lnTo>
                  <a:lnTo>
                    <a:pt x="18971" y="53181"/>
                  </a:lnTo>
                  <a:lnTo>
                    <a:pt x="16907" y="52704"/>
                  </a:lnTo>
                  <a:lnTo>
                    <a:pt x="15399" y="51593"/>
                  </a:lnTo>
                  <a:lnTo>
                    <a:pt x="14128" y="47942"/>
                  </a:lnTo>
                  <a:lnTo>
                    <a:pt x="13970" y="44289"/>
                  </a:lnTo>
                  <a:lnTo>
                    <a:pt x="13970" y="15953"/>
                  </a:lnTo>
                  <a:lnTo>
                    <a:pt x="23971" y="15953"/>
                  </a:lnTo>
                  <a:lnTo>
                    <a:pt x="23971" y="12778"/>
                  </a:lnTo>
                  <a:lnTo>
                    <a:pt x="13970" y="12778"/>
                  </a:lnTo>
                  <a:lnTo>
                    <a:pt x="13970"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3749" name="Shape 8489"/>
            <p:cNvSpPr/>
            <p:nvPr/>
          </p:nvSpPr>
          <p:spPr>
            <a:xfrm>
              <a:off x="6459949" y="7690214"/>
              <a:ext cx="39528" cy="46513"/>
            </a:xfrm>
            <a:custGeom>
              <a:avLst/>
              <a:gdLst/>
              <a:ahLst/>
              <a:cxnLst/>
              <a:rect l="0" t="0" r="0" b="0"/>
              <a:pathLst>
                <a:path w="39528" h="46513">
                  <a:moveTo>
                    <a:pt x="20241" y="0"/>
                  </a:moveTo>
                  <a:lnTo>
                    <a:pt x="18097" y="3571"/>
                  </a:lnTo>
                  <a:lnTo>
                    <a:pt x="21431" y="4048"/>
                  </a:lnTo>
                  <a:lnTo>
                    <a:pt x="23892" y="5476"/>
                  </a:lnTo>
                  <a:lnTo>
                    <a:pt x="25479" y="7461"/>
                  </a:lnTo>
                  <a:lnTo>
                    <a:pt x="26512" y="9842"/>
                  </a:lnTo>
                  <a:lnTo>
                    <a:pt x="27544" y="14922"/>
                  </a:lnTo>
                  <a:lnTo>
                    <a:pt x="7143" y="14922"/>
                  </a:lnTo>
                  <a:lnTo>
                    <a:pt x="7858" y="11986"/>
                  </a:lnTo>
                  <a:lnTo>
                    <a:pt x="8731" y="9444"/>
                  </a:lnTo>
                  <a:lnTo>
                    <a:pt x="9843" y="7461"/>
                  </a:lnTo>
                  <a:lnTo>
                    <a:pt x="11192" y="5952"/>
                  </a:lnTo>
                  <a:lnTo>
                    <a:pt x="14287" y="4127"/>
                  </a:lnTo>
                  <a:lnTo>
                    <a:pt x="18097" y="3571"/>
                  </a:lnTo>
                  <a:lnTo>
                    <a:pt x="20241" y="0"/>
                  </a:lnTo>
                  <a:lnTo>
                    <a:pt x="15954" y="476"/>
                  </a:lnTo>
                  <a:lnTo>
                    <a:pt x="11510" y="2222"/>
                  </a:lnTo>
                  <a:lnTo>
                    <a:pt x="7223" y="5317"/>
                  </a:lnTo>
                  <a:lnTo>
                    <a:pt x="3572" y="9842"/>
                  </a:lnTo>
                  <a:lnTo>
                    <a:pt x="1032" y="16112"/>
                  </a:lnTo>
                  <a:lnTo>
                    <a:pt x="0" y="24367"/>
                  </a:lnTo>
                  <a:lnTo>
                    <a:pt x="397" y="29368"/>
                  </a:lnTo>
                  <a:lnTo>
                    <a:pt x="1350" y="33734"/>
                  </a:lnTo>
                  <a:lnTo>
                    <a:pt x="2937" y="37543"/>
                  </a:lnTo>
                  <a:lnTo>
                    <a:pt x="5160" y="40718"/>
                  </a:lnTo>
                  <a:lnTo>
                    <a:pt x="7858" y="43259"/>
                  </a:lnTo>
                  <a:lnTo>
                    <a:pt x="11033" y="45005"/>
                  </a:lnTo>
                  <a:lnTo>
                    <a:pt x="14606" y="46117"/>
                  </a:lnTo>
                  <a:lnTo>
                    <a:pt x="18574" y="46513"/>
                  </a:lnTo>
                  <a:lnTo>
                    <a:pt x="23496" y="45878"/>
                  </a:lnTo>
                  <a:lnTo>
                    <a:pt x="27702" y="44369"/>
                  </a:lnTo>
                  <a:lnTo>
                    <a:pt x="31194" y="42068"/>
                  </a:lnTo>
                  <a:lnTo>
                    <a:pt x="33972" y="39369"/>
                  </a:lnTo>
                  <a:lnTo>
                    <a:pt x="36196" y="36592"/>
                  </a:lnTo>
                  <a:lnTo>
                    <a:pt x="37862" y="33892"/>
                  </a:lnTo>
                  <a:lnTo>
                    <a:pt x="38973" y="31591"/>
                  </a:lnTo>
                  <a:lnTo>
                    <a:pt x="39528" y="30003"/>
                  </a:lnTo>
                  <a:lnTo>
                    <a:pt x="37941" y="29288"/>
                  </a:lnTo>
                  <a:lnTo>
                    <a:pt x="36672" y="31273"/>
                  </a:lnTo>
                  <a:lnTo>
                    <a:pt x="34925" y="33574"/>
                  </a:lnTo>
                  <a:lnTo>
                    <a:pt x="32703" y="35877"/>
                  </a:lnTo>
                  <a:lnTo>
                    <a:pt x="30003" y="37782"/>
                  </a:lnTo>
                  <a:lnTo>
                    <a:pt x="26671" y="39131"/>
                  </a:lnTo>
                  <a:lnTo>
                    <a:pt x="22622" y="39687"/>
                  </a:lnTo>
                  <a:lnTo>
                    <a:pt x="19288" y="39291"/>
                  </a:lnTo>
                  <a:lnTo>
                    <a:pt x="15875" y="38019"/>
                  </a:lnTo>
                  <a:lnTo>
                    <a:pt x="12700" y="35480"/>
                  </a:lnTo>
                  <a:lnTo>
                    <a:pt x="10002" y="31511"/>
                  </a:lnTo>
                  <a:lnTo>
                    <a:pt x="8890" y="28892"/>
                  </a:lnTo>
                  <a:lnTo>
                    <a:pt x="8017" y="25797"/>
                  </a:lnTo>
                  <a:lnTo>
                    <a:pt x="7303" y="22225"/>
                  </a:lnTo>
                  <a:lnTo>
                    <a:pt x="6906" y="18097"/>
                  </a:lnTo>
                  <a:lnTo>
                    <a:pt x="37703" y="18097"/>
                  </a:lnTo>
                  <a:lnTo>
                    <a:pt x="36989" y="13652"/>
                  </a:lnTo>
                  <a:lnTo>
                    <a:pt x="35878" y="9842"/>
                  </a:lnTo>
                  <a:lnTo>
                    <a:pt x="34211" y="6667"/>
                  </a:lnTo>
                  <a:lnTo>
                    <a:pt x="32068" y="4206"/>
                  </a:lnTo>
                  <a:lnTo>
                    <a:pt x="29607" y="2301"/>
                  </a:lnTo>
                  <a:lnTo>
                    <a:pt x="26750" y="952"/>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750" name="Shape 8490"/>
            <p:cNvSpPr/>
            <p:nvPr/>
          </p:nvSpPr>
          <p:spPr>
            <a:xfrm>
              <a:off x="6262861" y="7690214"/>
              <a:ext cx="39528" cy="46513"/>
            </a:xfrm>
            <a:custGeom>
              <a:avLst/>
              <a:gdLst/>
              <a:ahLst/>
              <a:cxnLst/>
              <a:rect l="0" t="0" r="0" b="0"/>
              <a:pathLst>
                <a:path w="39528" h="46513">
                  <a:moveTo>
                    <a:pt x="20160" y="0"/>
                  </a:moveTo>
                  <a:lnTo>
                    <a:pt x="18018" y="3571"/>
                  </a:lnTo>
                  <a:lnTo>
                    <a:pt x="21431" y="4048"/>
                  </a:lnTo>
                  <a:lnTo>
                    <a:pt x="23812" y="5476"/>
                  </a:lnTo>
                  <a:lnTo>
                    <a:pt x="25400" y="7461"/>
                  </a:lnTo>
                  <a:lnTo>
                    <a:pt x="26510" y="9842"/>
                  </a:lnTo>
                  <a:lnTo>
                    <a:pt x="27543" y="14922"/>
                  </a:lnTo>
                  <a:lnTo>
                    <a:pt x="7143" y="14922"/>
                  </a:lnTo>
                  <a:lnTo>
                    <a:pt x="7858" y="11986"/>
                  </a:lnTo>
                  <a:lnTo>
                    <a:pt x="8731" y="9444"/>
                  </a:lnTo>
                  <a:lnTo>
                    <a:pt x="9842" y="7461"/>
                  </a:lnTo>
                  <a:lnTo>
                    <a:pt x="11112" y="5952"/>
                  </a:lnTo>
                  <a:lnTo>
                    <a:pt x="14287" y="4127"/>
                  </a:lnTo>
                  <a:lnTo>
                    <a:pt x="18018" y="3571"/>
                  </a:lnTo>
                  <a:lnTo>
                    <a:pt x="20160" y="0"/>
                  </a:lnTo>
                  <a:lnTo>
                    <a:pt x="15953" y="476"/>
                  </a:lnTo>
                  <a:lnTo>
                    <a:pt x="11429" y="2222"/>
                  </a:lnTo>
                  <a:lnTo>
                    <a:pt x="7143" y="5317"/>
                  </a:lnTo>
                  <a:lnTo>
                    <a:pt x="3492" y="9842"/>
                  </a:lnTo>
                  <a:lnTo>
                    <a:pt x="951" y="16112"/>
                  </a:lnTo>
                  <a:lnTo>
                    <a:pt x="0" y="24367"/>
                  </a:lnTo>
                  <a:lnTo>
                    <a:pt x="396" y="29368"/>
                  </a:lnTo>
                  <a:lnTo>
                    <a:pt x="1349" y="33734"/>
                  </a:lnTo>
                  <a:lnTo>
                    <a:pt x="2857" y="37543"/>
                  </a:lnTo>
                  <a:lnTo>
                    <a:pt x="5079" y="40718"/>
                  </a:lnTo>
                  <a:lnTo>
                    <a:pt x="7778" y="43259"/>
                  </a:lnTo>
                  <a:lnTo>
                    <a:pt x="10953" y="45005"/>
                  </a:lnTo>
                  <a:lnTo>
                    <a:pt x="14524" y="46117"/>
                  </a:lnTo>
                  <a:lnTo>
                    <a:pt x="18493" y="46513"/>
                  </a:lnTo>
                  <a:lnTo>
                    <a:pt x="23494" y="45878"/>
                  </a:lnTo>
                  <a:lnTo>
                    <a:pt x="27702" y="44369"/>
                  </a:lnTo>
                  <a:lnTo>
                    <a:pt x="31193" y="42068"/>
                  </a:lnTo>
                  <a:lnTo>
                    <a:pt x="33972" y="39369"/>
                  </a:lnTo>
                  <a:lnTo>
                    <a:pt x="36194" y="36592"/>
                  </a:lnTo>
                  <a:lnTo>
                    <a:pt x="37782" y="33892"/>
                  </a:lnTo>
                  <a:lnTo>
                    <a:pt x="38893" y="31591"/>
                  </a:lnTo>
                  <a:lnTo>
                    <a:pt x="39528" y="30003"/>
                  </a:lnTo>
                  <a:lnTo>
                    <a:pt x="37941" y="29288"/>
                  </a:lnTo>
                  <a:lnTo>
                    <a:pt x="34925" y="33574"/>
                  </a:lnTo>
                  <a:lnTo>
                    <a:pt x="32701" y="35877"/>
                  </a:lnTo>
                  <a:lnTo>
                    <a:pt x="29924" y="37782"/>
                  </a:lnTo>
                  <a:lnTo>
                    <a:pt x="26590" y="39131"/>
                  </a:lnTo>
                  <a:lnTo>
                    <a:pt x="22542" y="39687"/>
                  </a:lnTo>
                  <a:lnTo>
                    <a:pt x="19208" y="39291"/>
                  </a:lnTo>
                  <a:lnTo>
                    <a:pt x="15875" y="38019"/>
                  </a:lnTo>
                  <a:lnTo>
                    <a:pt x="12700" y="35480"/>
                  </a:lnTo>
                  <a:lnTo>
                    <a:pt x="10000" y="31511"/>
                  </a:lnTo>
                  <a:lnTo>
                    <a:pt x="8889" y="28892"/>
                  </a:lnTo>
                  <a:lnTo>
                    <a:pt x="7937" y="25797"/>
                  </a:lnTo>
                  <a:lnTo>
                    <a:pt x="7301" y="22225"/>
                  </a:lnTo>
                  <a:lnTo>
                    <a:pt x="6825" y="18097"/>
                  </a:lnTo>
                  <a:lnTo>
                    <a:pt x="37623" y="18097"/>
                  </a:lnTo>
                  <a:lnTo>
                    <a:pt x="36988" y="13652"/>
                  </a:lnTo>
                  <a:lnTo>
                    <a:pt x="35797" y="9842"/>
                  </a:lnTo>
                  <a:lnTo>
                    <a:pt x="34131" y="6667"/>
                  </a:lnTo>
                  <a:lnTo>
                    <a:pt x="32067" y="4206"/>
                  </a:lnTo>
                  <a:lnTo>
                    <a:pt x="29526" y="2301"/>
                  </a:lnTo>
                  <a:lnTo>
                    <a:pt x="26749" y="952"/>
                  </a:lnTo>
                  <a:lnTo>
                    <a:pt x="23574" y="237"/>
                  </a:lnTo>
                  <a:lnTo>
                    <a:pt x="20160" y="0"/>
                  </a:lnTo>
                  <a:close/>
                </a:path>
              </a:pathLst>
            </a:custGeom>
            <a:solidFill>
              <a:srgbClr val="000000"/>
            </a:solidFill>
          </p:spPr>
          <p:txBody>
            <a:bodyPr vert="horz" lIns="91440" tIns="45720" rIns="91440" bIns="45720" anchor="t"/>
            <a:lstStyle/>
            <a:p>
              <a:endParaRPr lang="en-IN"/>
            </a:p>
          </p:txBody>
        </p:sp>
        <p:sp>
          <p:nvSpPr>
            <p:cNvPr id="3751" name="Shape 8491"/>
            <p:cNvSpPr/>
            <p:nvPr/>
          </p:nvSpPr>
          <p:spPr>
            <a:xfrm>
              <a:off x="6164198" y="7690214"/>
              <a:ext cx="43656" cy="46513"/>
            </a:xfrm>
            <a:custGeom>
              <a:avLst/>
              <a:gdLst/>
              <a:ahLst/>
              <a:cxnLst/>
              <a:rect l="0" t="0" r="0" b="0"/>
              <a:pathLst>
                <a:path w="43656" h="46513">
                  <a:moveTo>
                    <a:pt x="21351" y="0"/>
                  </a:moveTo>
                  <a:lnTo>
                    <a:pt x="20557" y="2777"/>
                  </a:lnTo>
                  <a:lnTo>
                    <a:pt x="24844" y="3571"/>
                  </a:lnTo>
                  <a:lnTo>
                    <a:pt x="28336" y="6032"/>
                  </a:lnTo>
                  <a:lnTo>
                    <a:pt x="31115" y="9683"/>
                  </a:lnTo>
                  <a:lnTo>
                    <a:pt x="33098" y="14367"/>
                  </a:lnTo>
                  <a:lnTo>
                    <a:pt x="34369" y="19843"/>
                  </a:lnTo>
                  <a:lnTo>
                    <a:pt x="34766" y="25797"/>
                  </a:lnTo>
                  <a:lnTo>
                    <a:pt x="34210" y="32067"/>
                  </a:lnTo>
                  <a:lnTo>
                    <a:pt x="32860" y="36749"/>
                  </a:lnTo>
                  <a:lnTo>
                    <a:pt x="30797" y="40084"/>
                  </a:lnTo>
                  <a:lnTo>
                    <a:pt x="28336" y="42306"/>
                  </a:lnTo>
                  <a:lnTo>
                    <a:pt x="25637" y="43417"/>
                  </a:lnTo>
                  <a:lnTo>
                    <a:pt x="23097" y="43736"/>
                  </a:lnTo>
                  <a:lnTo>
                    <a:pt x="19050" y="42942"/>
                  </a:lnTo>
                  <a:lnTo>
                    <a:pt x="15875" y="40798"/>
                  </a:lnTo>
                  <a:lnTo>
                    <a:pt x="13334" y="37623"/>
                  </a:lnTo>
                  <a:lnTo>
                    <a:pt x="11508" y="33734"/>
                  </a:lnTo>
                  <a:lnTo>
                    <a:pt x="10238" y="29448"/>
                  </a:lnTo>
                  <a:lnTo>
                    <a:pt x="9445" y="25241"/>
                  </a:lnTo>
                  <a:lnTo>
                    <a:pt x="9047" y="21351"/>
                  </a:lnTo>
                  <a:lnTo>
                    <a:pt x="8890" y="18176"/>
                  </a:lnTo>
                  <a:lnTo>
                    <a:pt x="9127" y="14524"/>
                  </a:lnTo>
                  <a:lnTo>
                    <a:pt x="9841" y="11430"/>
                  </a:lnTo>
                  <a:lnTo>
                    <a:pt x="12381" y="6587"/>
                  </a:lnTo>
                  <a:lnTo>
                    <a:pt x="16112" y="3730"/>
                  </a:lnTo>
                  <a:lnTo>
                    <a:pt x="20557" y="2777"/>
                  </a:lnTo>
                  <a:lnTo>
                    <a:pt x="21351" y="0"/>
                  </a:lnTo>
                  <a:lnTo>
                    <a:pt x="15240" y="793"/>
                  </a:lnTo>
                  <a:lnTo>
                    <a:pt x="9921" y="3255"/>
                  </a:lnTo>
                  <a:lnTo>
                    <a:pt x="5715" y="6905"/>
                  </a:lnTo>
                  <a:lnTo>
                    <a:pt x="2540" y="11588"/>
                  </a:lnTo>
                  <a:lnTo>
                    <a:pt x="634" y="17066"/>
                  </a:lnTo>
                  <a:lnTo>
                    <a:pt x="0" y="22938"/>
                  </a:lnTo>
                  <a:lnTo>
                    <a:pt x="713" y="29288"/>
                  </a:lnTo>
                  <a:lnTo>
                    <a:pt x="2777" y="35005"/>
                  </a:lnTo>
                  <a:lnTo>
                    <a:pt x="6031" y="39687"/>
                  </a:lnTo>
                  <a:lnTo>
                    <a:pt x="10397" y="43338"/>
                  </a:lnTo>
                  <a:lnTo>
                    <a:pt x="15636" y="45641"/>
                  </a:lnTo>
                  <a:lnTo>
                    <a:pt x="21669" y="46513"/>
                  </a:lnTo>
                  <a:lnTo>
                    <a:pt x="28495" y="45481"/>
                  </a:lnTo>
                  <a:lnTo>
                    <a:pt x="34051" y="42544"/>
                  </a:lnTo>
                  <a:lnTo>
                    <a:pt x="38258" y="38417"/>
                  </a:lnTo>
                  <a:lnTo>
                    <a:pt x="41275" y="33417"/>
                  </a:lnTo>
                  <a:lnTo>
                    <a:pt x="43100" y="28098"/>
                  </a:lnTo>
                  <a:lnTo>
                    <a:pt x="43656" y="22938"/>
                  </a:lnTo>
                  <a:lnTo>
                    <a:pt x="43178" y="17780"/>
                  </a:lnTo>
                  <a:lnTo>
                    <a:pt x="41988" y="13255"/>
                  </a:lnTo>
                  <a:lnTo>
                    <a:pt x="40083" y="9366"/>
                  </a:lnTo>
                  <a:lnTo>
                    <a:pt x="37385" y="6032"/>
                  </a:lnTo>
                  <a:lnTo>
                    <a:pt x="34131" y="3412"/>
                  </a:lnTo>
                  <a:lnTo>
                    <a:pt x="30321" y="150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3752" name="Shape 8492"/>
            <p:cNvSpPr/>
            <p:nvPr/>
          </p:nvSpPr>
          <p:spPr>
            <a:xfrm>
              <a:off x="6089665" y="7668068"/>
              <a:ext cx="45958" cy="68660"/>
            </a:xfrm>
            <a:custGeom>
              <a:avLst/>
              <a:gdLst/>
              <a:ahLst/>
              <a:cxnLst/>
              <a:rect l="0" t="0" r="0" b="0"/>
              <a:pathLst>
                <a:path w="45958" h="68660">
                  <a:moveTo>
                    <a:pt x="38893" y="0"/>
                  </a:moveTo>
                  <a:lnTo>
                    <a:pt x="24288" y="4366"/>
                  </a:lnTo>
                  <a:lnTo>
                    <a:pt x="24288" y="5953"/>
                  </a:lnTo>
                  <a:lnTo>
                    <a:pt x="26669" y="5873"/>
                  </a:lnTo>
                  <a:lnTo>
                    <a:pt x="29209" y="6191"/>
                  </a:lnTo>
                  <a:lnTo>
                    <a:pt x="30479" y="7223"/>
                  </a:lnTo>
                  <a:lnTo>
                    <a:pt x="30956" y="8811"/>
                  </a:lnTo>
                  <a:lnTo>
                    <a:pt x="31036" y="10953"/>
                  </a:lnTo>
                  <a:lnTo>
                    <a:pt x="31036" y="26352"/>
                  </a:lnTo>
                  <a:lnTo>
                    <a:pt x="28654" y="24447"/>
                  </a:lnTo>
                  <a:lnTo>
                    <a:pt x="26193" y="23177"/>
                  </a:lnTo>
                  <a:lnTo>
                    <a:pt x="23494" y="22383"/>
                  </a:lnTo>
                  <a:lnTo>
                    <a:pt x="22687" y="22318"/>
                  </a:lnTo>
                  <a:lnTo>
                    <a:pt x="20796" y="24923"/>
                  </a:lnTo>
                  <a:lnTo>
                    <a:pt x="24288" y="25480"/>
                  </a:lnTo>
                  <a:lnTo>
                    <a:pt x="27383" y="27305"/>
                  </a:lnTo>
                  <a:lnTo>
                    <a:pt x="29764" y="30401"/>
                  </a:lnTo>
                  <a:lnTo>
                    <a:pt x="31036" y="34766"/>
                  </a:lnTo>
                  <a:lnTo>
                    <a:pt x="31036" y="57547"/>
                  </a:lnTo>
                  <a:lnTo>
                    <a:pt x="29924" y="60007"/>
                  </a:lnTo>
                  <a:lnTo>
                    <a:pt x="27861" y="61913"/>
                  </a:lnTo>
                  <a:lnTo>
                    <a:pt x="25241" y="63103"/>
                  </a:lnTo>
                  <a:lnTo>
                    <a:pt x="22225" y="63501"/>
                  </a:lnTo>
                  <a:lnTo>
                    <a:pt x="18970" y="63025"/>
                  </a:lnTo>
                  <a:lnTo>
                    <a:pt x="15795" y="61516"/>
                  </a:lnTo>
                  <a:lnTo>
                    <a:pt x="13017" y="58896"/>
                  </a:lnTo>
                  <a:lnTo>
                    <a:pt x="10714" y="55087"/>
                  </a:lnTo>
                  <a:lnTo>
                    <a:pt x="9128" y="49847"/>
                  </a:lnTo>
                  <a:lnTo>
                    <a:pt x="8572" y="43181"/>
                  </a:lnTo>
                  <a:lnTo>
                    <a:pt x="9128" y="37147"/>
                  </a:lnTo>
                  <a:lnTo>
                    <a:pt x="10555" y="32465"/>
                  </a:lnTo>
                  <a:lnTo>
                    <a:pt x="12620" y="28972"/>
                  </a:lnTo>
                  <a:lnTo>
                    <a:pt x="15161" y="26670"/>
                  </a:lnTo>
                  <a:lnTo>
                    <a:pt x="18018" y="25321"/>
                  </a:lnTo>
                  <a:lnTo>
                    <a:pt x="20796" y="24923"/>
                  </a:lnTo>
                  <a:lnTo>
                    <a:pt x="22687" y="22318"/>
                  </a:lnTo>
                  <a:lnTo>
                    <a:pt x="20558" y="22146"/>
                  </a:lnTo>
                  <a:lnTo>
                    <a:pt x="15161" y="23020"/>
                  </a:lnTo>
                  <a:lnTo>
                    <a:pt x="10318" y="25558"/>
                  </a:lnTo>
                  <a:lnTo>
                    <a:pt x="6191" y="29448"/>
                  </a:lnTo>
                  <a:lnTo>
                    <a:pt x="2937" y="34370"/>
                  </a:lnTo>
                  <a:lnTo>
                    <a:pt x="793" y="40163"/>
                  </a:lnTo>
                  <a:lnTo>
                    <a:pt x="0" y="46513"/>
                  </a:lnTo>
                  <a:lnTo>
                    <a:pt x="634" y="53261"/>
                  </a:lnTo>
                  <a:lnTo>
                    <a:pt x="2302" y="58500"/>
                  </a:lnTo>
                  <a:lnTo>
                    <a:pt x="4762" y="62388"/>
                  </a:lnTo>
                  <a:lnTo>
                    <a:pt x="7619" y="65167"/>
                  </a:lnTo>
                  <a:lnTo>
                    <a:pt x="10635" y="66993"/>
                  </a:lnTo>
                  <a:lnTo>
                    <a:pt x="13573" y="68103"/>
                  </a:lnTo>
                  <a:lnTo>
                    <a:pt x="16112" y="68581"/>
                  </a:lnTo>
                  <a:lnTo>
                    <a:pt x="18097" y="68660"/>
                  </a:lnTo>
                  <a:lnTo>
                    <a:pt x="22939" y="68025"/>
                  </a:lnTo>
                  <a:lnTo>
                    <a:pt x="26510" y="66516"/>
                  </a:lnTo>
                  <a:lnTo>
                    <a:pt x="29130" y="64452"/>
                  </a:lnTo>
                  <a:lnTo>
                    <a:pt x="30877" y="62310"/>
                  </a:lnTo>
                  <a:lnTo>
                    <a:pt x="31036" y="62310"/>
                  </a:lnTo>
                  <a:lnTo>
                    <a:pt x="31036" y="68342"/>
                  </a:lnTo>
                  <a:lnTo>
                    <a:pt x="31432" y="68660"/>
                  </a:lnTo>
                  <a:lnTo>
                    <a:pt x="38893" y="66040"/>
                  </a:lnTo>
                  <a:lnTo>
                    <a:pt x="45958" y="63501"/>
                  </a:lnTo>
                  <a:lnTo>
                    <a:pt x="45958" y="61913"/>
                  </a:lnTo>
                  <a:lnTo>
                    <a:pt x="43179" y="61992"/>
                  </a:lnTo>
                  <a:lnTo>
                    <a:pt x="41354" y="61595"/>
                  </a:lnTo>
                  <a:lnTo>
                    <a:pt x="40243" y="60881"/>
                  </a:lnTo>
                  <a:lnTo>
                    <a:pt x="39608" y="59770"/>
                  </a:lnTo>
                  <a:lnTo>
                    <a:pt x="39369" y="56357"/>
                  </a:lnTo>
                  <a:lnTo>
                    <a:pt x="39369" y="238"/>
                  </a:lnTo>
                  <a:lnTo>
                    <a:pt x="38893" y="0"/>
                  </a:lnTo>
                  <a:close/>
                </a:path>
              </a:pathLst>
            </a:custGeom>
            <a:solidFill>
              <a:srgbClr val="000000"/>
            </a:solidFill>
          </p:spPr>
          <p:txBody>
            <a:bodyPr vert="horz" lIns="91440" tIns="45720" rIns="91440" bIns="45720" anchor="t"/>
            <a:lstStyle/>
            <a:p>
              <a:endParaRPr lang="en-IN"/>
            </a:p>
          </p:txBody>
        </p:sp>
        <p:sp>
          <p:nvSpPr>
            <p:cNvPr id="3753" name="Shape 8493"/>
            <p:cNvSpPr/>
            <p:nvPr/>
          </p:nvSpPr>
          <p:spPr>
            <a:xfrm>
              <a:off x="5997590" y="7690214"/>
              <a:ext cx="40084" cy="46513"/>
            </a:xfrm>
            <a:custGeom>
              <a:avLst/>
              <a:gdLst/>
              <a:ahLst/>
              <a:cxnLst/>
              <a:rect l="0" t="0" r="0" b="0"/>
              <a:pathLst>
                <a:path w="40084" h="46513">
                  <a:moveTo>
                    <a:pt x="18018" y="0"/>
                  </a:moveTo>
                  <a:lnTo>
                    <a:pt x="12858" y="476"/>
                  </a:lnTo>
                  <a:lnTo>
                    <a:pt x="8731" y="1983"/>
                  </a:lnTo>
                  <a:lnTo>
                    <a:pt x="5636" y="3968"/>
                  </a:lnTo>
                  <a:lnTo>
                    <a:pt x="3492" y="6350"/>
                  </a:lnTo>
                  <a:lnTo>
                    <a:pt x="2222" y="8731"/>
                  </a:lnTo>
                  <a:lnTo>
                    <a:pt x="1826" y="10953"/>
                  </a:lnTo>
                  <a:lnTo>
                    <a:pt x="2143" y="12302"/>
                  </a:lnTo>
                  <a:lnTo>
                    <a:pt x="2857" y="13731"/>
                  </a:lnTo>
                  <a:lnTo>
                    <a:pt x="4127" y="14842"/>
                  </a:lnTo>
                  <a:lnTo>
                    <a:pt x="6112" y="15318"/>
                  </a:lnTo>
                  <a:lnTo>
                    <a:pt x="7937" y="14922"/>
                  </a:lnTo>
                  <a:lnTo>
                    <a:pt x="9366" y="13969"/>
                  </a:lnTo>
                  <a:lnTo>
                    <a:pt x="10239" y="12619"/>
                  </a:lnTo>
                  <a:lnTo>
                    <a:pt x="10557" y="11032"/>
                  </a:lnTo>
                  <a:lnTo>
                    <a:pt x="10318" y="9366"/>
                  </a:lnTo>
                  <a:lnTo>
                    <a:pt x="10081" y="7223"/>
                  </a:lnTo>
                  <a:lnTo>
                    <a:pt x="10716" y="5158"/>
                  </a:lnTo>
                  <a:lnTo>
                    <a:pt x="12382" y="3651"/>
                  </a:lnTo>
                  <a:lnTo>
                    <a:pt x="14684" y="2698"/>
                  </a:lnTo>
                  <a:lnTo>
                    <a:pt x="17144" y="2381"/>
                  </a:lnTo>
                  <a:lnTo>
                    <a:pt x="19606" y="2618"/>
                  </a:lnTo>
                  <a:lnTo>
                    <a:pt x="22066" y="3809"/>
                  </a:lnTo>
                  <a:lnTo>
                    <a:pt x="23971" y="6269"/>
                  </a:lnTo>
                  <a:lnTo>
                    <a:pt x="24764" y="10556"/>
                  </a:lnTo>
                  <a:lnTo>
                    <a:pt x="24764" y="16588"/>
                  </a:lnTo>
                  <a:lnTo>
                    <a:pt x="24021" y="16881"/>
                  </a:lnTo>
                  <a:lnTo>
                    <a:pt x="24764" y="18969"/>
                  </a:lnTo>
                  <a:lnTo>
                    <a:pt x="24764" y="33337"/>
                  </a:lnTo>
                  <a:lnTo>
                    <a:pt x="24686" y="35322"/>
                  </a:lnTo>
                  <a:lnTo>
                    <a:pt x="24209" y="36749"/>
                  </a:lnTo>
                  <a:lnTo>
                    <a:pt x="23177" y="37861"/>
                  </a:lnTo>
                  <a:lnTo>
                    <a:pt x="21352" y="38973"/>
                  </a:lnTo>
                  <a:lnTo>
                    <a:pt x="20319" y="39448"/>
                  </a:lnTo>
                  <a:lnTo>
                    <a:pt x="18732" y="40005"/>
                  </a:lnTo>
                  <a:lnTo>
                    <a:pt x="15239" y="40798"/>
                  </a:lnTo>
                  <a:lnTo>
                    <a:pt x="12700" y="40242"/>
                  </a:lnTo>
                  <a:lnTo>
                    <a:pt x="10636" y="38734"/>
                  </a:lnTo>
                  <a:lnTo>
                    <a:pt x="9207" y="36194"/>
                  </a:lnTo>
                  <a:lnTo>
                    <a:pt x="8731" y="33019"/>
                  </a:lnTo>
                  <a:lnTo>
                    <a:pt x="8731" y="32861"/>
                  </a:lnTo>
                  <a:lnTo>
                    <a:pt x="8889" y="31036"/>
                  </a:lnTo>
                  <a:lnTo>
                    <a:pt x="9525" y="28892"/>
                  </a:lnTo>
                  <a:lnTo>
                    <a:pt x="11112" y="26591"/>
                  </a:lnTo>
                  <a:lnTo>
                    <a:pt x="13969" y="24049"/>
                  </a:lnTo>
                  <a:lnTo>
                    <a:pt x="15954" y="22780"/>
                  </a:lnTo>
                  <a:lnTo>
                    <a:pt x="18414" y="21511"/>
                  </a:lnTo>
                  <a:lnTo>
                    <a:pt x="21352" y="20241"/>
                  </a:lnTo>
                  <a:lnTo>
                    <a:pt x="24764" y="18969"/>
                  </a:lnTo>
                  <a:lnTo>
                    <a:pt x="24021" y="16881"/>
                  </a:lnTo>
                  <a:lnTo>
                    <a:pt x="17303" y="19526"/>
                  </a:lnTo>
                  <a:lnTo>
                    <a:pt x="11112" y="22305"/>
                  </a:lnTo>
                  <a:lnTo>
                    <a:pt x="6270" y="25082"/>
                  </a:lnTo>
                  <a:lnTo>
                    <a:pt x="2778" y="28178"/>
                  </a:lnTo>
                  <a:lnTo>
                    <a:pt x="714" y="31830"/>
                  </a:lnTo>
                  <a:lnTo>
                    <a:pt x="0" y="36194"/>
                  </a:lnTo>
                  <a:lnTo>
                    <a:pt x="873" y="40561"/>
                  </a:lnTo>
                  <a:lnTo>
                    <a:pt x="3254" y="43814"/>
                  </a:lnTo>
                  <a:lnTo>
                    <a:pt x="6588" y="45878"/>
                  </a:lnTo>
                  <a:lnTo>
                    <a:pt x="10477" y="46513"/>
                  </a:lnTo>
                  <a:lnTo>
                    <a:pt x="14526" y="45878"/>
                  </a:lnTo>
                  <a:lnTo>
                    <a:pt x="18336" y="44132"/>
                  </a:lnTo>
                  <a:lnTo>
                    <a:pt x="21828" y="41830"/>
                  </a:lnTo>
                  <a:lnTo>
                    <a:pt x="24844" y="39291"/>
                  </a:lnTo>
                  <a:lnTo>
                    <a:pt x="25400" y="42306"/>
                  </a:lnTo>
                  <a:lnTo>
                    <a:pt x="26352" y="44369"/>
                  </a:lnTo>
                  <a:lnTo>
                    <a:pt x="27622" y="45641"/>
                  </a:lnTo>
                  <a:lnTo>
                    <a:pt x="28892" y="46274"/>
                  </a:lnTo>
                  <a:lnTo>
                    <a:pt x="31273" y="46513"/>
                  </a:lnTo>
                  <a:lnTo>
                    <a:pt x="32702" y="46355"/>
                  </a:lnTo>
                  <a:lnTo>
                    <a:pt x="34687" y="45798"/>
                  </a:lnTo>
                  <a:lnTo>
                    <a:pt x="37147" y="44369"/>
                  </a:lnTo>
                  <a:lnTo>
                    <a:pt x="40084" y="41592"/>
                  </a:lnTo>
                  <a:lnTo>
                    <a:pt x="40084" y="38973"/>
                  </a:lnTo>
                  <a:lnTo>
                    <a:pt x="38258" y="40322"/>
                  </a:lnTo>
                  <a:lnTo>
                    <a:pt x="35639" y="40878"/>
                  </a:lnTo>
                  <a:lnTo>
                    <a:pt x="33972" y="40401"/>
                  </a:lnTo>
                  <a:lnTo>
                    <a:pt x="33099" y="39131"/>
                  </a:lnTo>
                  <a:lnTo>
                    <a:pt x="32782" y="35162"/>
                  </a:lnTo>
                  <a:lnTo>
                    <a:pt x="32782" y="15794"/>
                  </a:lnTo>
                  <a:lnTo>
                    <a:pt x="32225" y="9048"/>
                  </a:lnTo>
                  <a:lnTo>
                    <a:pt x="30956" y="5636"/>
                  </a:lnTo>
                  <a:lnTo>
                    <a:pt x="28416" y="2777"/>
                  </a:lnTo>
                  <a:lnTo>
                    <a:pt x="26591" y="1587"/>
                  </a:lnTo>
                  <a:lnTo>
                    <a:pt x="24209" y="713"/>
                  </a:lnTo>
                  <a:lnTo>
                    <a:pt x="21352" y="158"/>
                  </a:lnTo>
                  <a:lnTo>
                    <a:pt x="18018" y="0"/>
                  </a:lnTo>
                  <a:close/>
                </a:path>
              </a:pathLst>
            </a:custGeom>
            <a:solidFill>
              <a:srgbClr val="000000"/>
            </a:solidFill>
          </p:spPr>
          <p:txBody>
            <a:bodyPr vert="horz" lIns="91440" tIns="45720" rIns="91440" bIns="45720" anchor="t"/>
            <a:lstStyle/>
            <a:p>
              <a:endParaRPr lang="en-IN"/>
            </a:p>
          </p:txBody>
        </p:sp>
        <p:sp>
          <p:nvSpPr>
            <p:cNvPr id="3754" name="Shape 8494"/>
            <p:cNvSpPr/>
            <p:nvPr/>
          </p:nvSpPr>
          <p:spPr>
            <a:xfrm>
              <a:off x="5903451" y="7690214"/>
              <a:ext cx="40163" cy="46513"/>
            </a:xfrm>
            <a:custGeom>
              <a:avLst/>
              <a:gdLst/>
              <a:ahLst/>
              <a:cxnLst/>
              <a:rect l="0" t="0" r="0" b="0"/>
              <a:pathLst>
                <a:path w="40163" h="46513">
                  <a:moveTo>
                    <a:pt x="18018" y="0"/>
                  </a:moveTo>
                  <a:lnTo>
                    <a:pt x="12858" y="476"/>
                  </a:lnTo>
                  <a:lnTo>
                    <a:pt x="8731" y="1983"/>
                  </a:lnTo>
                  <a:lnTo>
                    <a:pt x="5636" y="3968"/>
                  </a:lnTo>
                  <a:lnTo>
                    <a:pt x="3492" y="6350"/>
                  </a:lnTo>
                  <a:lnTo>
                    <a:pt x="2302" y="8731"/>
                  </a:lnTo>
                  <a:lnTo>
                    <a:pt x="1904" y="10953"/>
                  </a:lnTo>
                  <a:lnTo>
                    <a:pt x="2857" y="13731"/>
                  </a:lnTo>
                  <a:lnTo>
                    <a:pt x="4207" y="14842"/>
                  </a:lnTo>
                  <a:lnTo>
                    <a:pt x="6191" y="15318"/>
                  </a:lnTo>
                  <a:lnTo>
                    <a:pt x="7937" y="14922"/>
                  </a:lnTo>
                  <a:lnTo>
                    <a:pt x="9366" y="13969"/>
                  </a:lnTo>
                  <a:lnTo>
                    <a:pt x="10318" y="12619"/>
                  </a:lnTo>
                  <a:lnTo>
                    <a:pt x="10636" y="11032"/>
                  </a:lnTo>
                  <a:lnTo>
                    <a:pt x="10398" y="9366"/>
                  </a:lnTo>
                  <a:lnTo>
                    <a:pt x="10081" y="7223"/>
                  </a:lnTo>
                  <a:lnTo>
                    <a:pt x="10716" y="5158"/>
                  </a:lnTo>
                  <a:lnTo>
                    <a:pt x="12382" y="3651"/>
                  </a:lnTo>
                  <a:lnTo>
                    <a:pt x="14684" y="2698"/>
                  </a:lnTo>
                  <a:lnTo>
                    <a:pt x="17145" y="2381"/>
                  </a:lnTo>
                  <a:lnTo>
                    <a:pt x="19606" y="2618"/>
                  </a:lnTo>
                  <a:lnTo>
                    <a:pt x="22066" y="3809"/>
                  </a:lnTo>
                  <a:lnTo>
                    <a:pt x="23971" y="6269"/>
                  </a:lnTo>
                  <a:lnTo>
                    <a:pt x="24764" y="10556"/>
                  </a:lnTo>
                  <a:lnTo>
                    <a:pt x="24764" y="16588"/>
                  </a:lnTo>
                  <a:lnTo>
                    <a:pt x="24021" y="16881"/>
                  </a:lnTo>
                  <a:lnTo>
                    <a:pt x="24764" y="18969"/>
                  </a:lnTo>
                  <a:lnTo>
                    <a:pt x="24764" y="33337"/>
                  </a:lnTo>
                  <a:lnTo>
                    <a:pt x="24686" y="35322"/>
                  </a:lnTo>
                  <a:lnTo>
                    <a:pt x="24209" y="36749"/>
                  </a:lnTo>
                  <a:lnTo>
                    <a:pt x="23177" y="37861"/>
                  </a:lnTo>
                  <a:lnTo>
                    <a:pt x="21431" y="38973"/>
                  </a:lnTo>
                  <a:lnTo>
                    <a:pt x="18812" y="40005"/>
                  </a:lnTo>
                  <a:lnTo>
                    <a:pt x="15239" y="40798"/>
                  </a:lnTo>
                  <a:lnTo>
                    <a:pt x="12700" y="40242"/>
                  </a:lnTo>
                  <a:lnTo>
                    <a:pt x="10636" y="38734"/>
                  </a:lnTo>
                  <a:lnTo>
                    <a:pt x="9287" y="36194"/>
                  </a:lnTo>
                  <a:lnTo>
                    <a:pt x="8731" y="33019"/>
                  </a:lnTo>
                  <a:lnTo>
                    <a:pt x="8731" y="32861"/>
                  </a:lnTo>
                  <a:lnTo>
                    <a:pt x="8889" y="31036"/>
                  </a:lnTo>
                  <a:lnTo>
                    <a:pt x="9604" y="28892"/>
                  </a:lnTo>
                  <a:lnTo>
                    <a:pt x="11112" y="26591"/>
                  </a:lnTo>
                  <a:lnTo>
                    <a:pt x="13970" y="24049"/>
                  </a:lnTo>
                  <a:lnTo>
                    <a:pt x="15954" y="22780"/>
                  </a:lnTo>
                  <a:lnTo>
                    <a:pt x="18414" y="21511"/>
                  </a:lnTo>
                  <a:lnTo>
                    <a:pt x="24764" y="18969"/>
                  </a:lnTo>
                  <a:lnTo>
                    <a:pt x="24021" y="16881"/>
                  </a:lnTo>
                  <a:lnTo>
                    <a:pt x="17303" y="19526"/>
                  </a:lnTo>
                  <a:lnTo>
                    <a:pt x="11192" y="22305"/>
                  </a:lnTo>
                  <a:lnTo>
                    <a:pt x="6350" y="25082"/>
                  </a:lnTo>
                  <a:lnTo>
                    <a:pt x="2857" y="28178"/>
                  </a:lnTo>
                  <a:lnTo>
                    <a:pt x="715" y="31830"/>
                  </a:lnTo>
                  <a:lnTo>
                    <a:pt x="0" y="36194"/>
                  </a:lnTo>
                  <a:lnTo>
                    <a:pt x="952" y="40561"/>
                  </a:lnTo>
                  <a:lnTo>
                    <a:pt x="3254" y="43814"/>
                  </a:lnTo>
                  <a:lnTo>
                    <a:pt x="6588" y="45878"/>
                  </a:lnTo>
                  <a:lnTo>
                    <a:pt x="10477" y="46513"/>
                  </a:lnTo>
                  <a:lnTo>
                    <a:pt x="14526" y="45878"/>
                  </a:lnTo>
                  <a:lnTo>
                    <a:pt x="18414" y="44132"/>
                  </a:lnTo>
                  <a:lnTo>
                    <a:pt x="24844" y="39291"/>
                  </a:lnTo>
                  <a:lnTo>
                    <a:pt x="25400" y="42306"/>
                  </a:lnTo>
                  <a:lnTo>
                    <a:pt x="26352" y="44369"/>
                  </a:lnTo>
                  <a:lnTo>
                    <a:pt x="27622" y="45641"/>
                  </a:lnTo>
                  <a:lnTo>
                    <a:pt x="28972" y="46274"/>
                  </a:lnTo>
                  <a:lnTo>
                    <a:pt x="31353" y="46513"/>
                  </a:lnTo>
                  <a:lnTo>
                    <a:pt x="32782" y="46355"/>
                  </a:lnTo>
                  <a:lnTo>
                    <a:pt x="34766" y="45798"/>
                  </a:lnTo>
                  <a:lnTo>
                    <a:pt x="37227" y="44369"/>
                  </a:lnTo>
                  <a:lnTo>
                    <a:pt x="40163" y="41592"/>
                  </a:lnTo>
                  <a:lnTo>
                    <a:pt x="40163" y="38973"/>
                  </a:lnTo>
                  <a:lnTo>
                    <a:pt x="38258" y="40322"/>
                  </a:lnTo>
                  <a:lnTo>
                    <a:pt x="35640" y="40878"/>
                  </a:lnTo>
                  <a:lnTo>
                    <a:pt x="33972" y="40401"/>
                  </a:lnTo>
                  <a:lnTo>
                    <a:pt x="33178" y="39131"/>
                  </a:lnTo>
                  <a:lnTo>
                    <a:pt x="32782" y="35162"/>
                  </a:lnTo>
                  <a:lnTo>
                    <a:pt x="32782" y="15794"/>
                  </a:lnTo>
                  <a:lnTo>
                    <a:pt x="32226" y="9048"/>
                  </a:lnTo>
                  <a:lnTo>
                    <a:pt x="30956" y="5636"/>
                  </a:lnTo>
                  <a:lnTo>
                    <a:pt x="28416" y="2777"/>
                  </a:lnTo>
                  <a:lnTo>
                    <a:pt x="26591" y="1587"/>
                  </a:lnTo>
                  <a:lnTo>
                    <a:pt x="24288" y="713"/>
                  </a:lnTo>
                  <a:lnTo>
                    <a:pt x="21431" y="158"/>
                  </a:lnTo>
                  <a:lnTo>
                    <a:pt x="18018" y="0"/>
                  </a:lnTo>
                  <a:close/>
                </a:path>
              </a:pathLst>
            </a:custGeom>
            <a:solidFill>
              <a:srgbClr val="000000"/>
            </a:solidFill>
          </p:spPr>
          <p:txBody>
            <a:bodyPr vert="horz" lIns="91440" tIns="45720" rIns="91440" bIns="45720" anchor="t"/>
            <a:lstStyle/>
            <a:p>
              <a:endParaRPr lang="en-IN"/>
            </a:p>
          </p:txBody>
        </p:sp>
        <p:sp>
          <p:nvSpPr>
            <p:cNvPr id="3755" name="Shape 8495"/>
            <p:cNvSpPr/>
            <p:nvPr/>
          </p:nvSpPr>
          <p:spPr>
            <a:xfrm>
              <a:off x="5815503" y="7690214"/>
              <a:ext cx="43656" cy="46513"/>
            </a:xfrm>
            <a:custGeom>
              <a:avLst/>
              <a:gdLst/>
              <a:ahLst/>
              <a:cxnLst/>
              <a:rect l="0" t="0" r="0" b="0"/>
              <a:pathLst>
                <a:path w="43656" h="46513">
                  <a:moveTo>
                    <a:pt x="21352" y="0"/>
                  </a:moveTo>
                  <a:lnTo>
                    <a:pt x="20637" y="2777"/>
                  </a:lnTo>
                  <a:lnTo>
                    <a:pt x="24844" y="3571"/>
                  </a:lnTo>
                  <a:lnTo>
                    <a:pt x="28337" y="6032"/>
                  </a:lnTo>
                  <a:lnTo>
                    <a:pt x="31115" y="9683"/>
                  </a:lnTo>
                  <a:lnTo>
                    <a:pt x="33100" y="14367"/>
                  </a:lnTo>
                  <a:lnTo>
                    <a:pt x="34369" y="19843"/>
                  </a:lnTo>
                  <a:lnTo>
                    <a:pt x="34766" y="25797"/>
                  </a:lnTo>
                  <a:lnTo>
                    <a:pt x="34211" y="32067"/>
                  </a:lnTo>
                  <a:lnTo>
                    <a:pt x="32861" y="36749"/>
                  </a:lnTo>
                  <a:lnTo>
                    <a:pt x="30797" y="40084"/>
                  </a:lnTo>
                  <a:lnTo>
                    <a:pt x="28337" y="42306"/>
                  </a:lnTo>
                  <a:lnTo>
                    <a:pt x="25638" y="43417"/>
                  </a:lnTo>
                  <a:lnTo>
                    <a:pt x="23098" y="43736"/>
                  </a:lnTo>
                  <a:lnTo>
                    <a:pt x="19050" y="42942"/>
                  </a:lnTo>
                  <a:lnTo>
                    <a:pt x="15875" y="40798"/>
                  </a:lnTo>
                  <a:lnTo>
                    <a:pt x="13335" y="37623"/>
                  </a:lnTo>
                  <a:lnTo>
                    <a:pt x="11510" y="33734"/>
                  </a:lnTo>
                  <a:lnTo>
                    <a:pt x="10240" y="29448"/>
                  </a:lnTo>
                  <a:lnTo>
                    <a:pt x="9446" y="25241"/>
                  </a:lnTo>
                  <a:lnTo>
                    <a:pt x="9049" y="21351"/>
                  </a:lnTo>
                  <a:lnTo>
                    <a:pt x="8890" y="18176"/>
                  </a:lnTo>
                  <a:lnTo>
                    <a:pt x="9128" y="14524"/>
                  </a:lnTo>
                  <a:lnTo>
                    <a:pt x="9842" y="11430"/>
                  </a:lnTo>
                  <a:lnTo>
                    <a:pt x="12382" y="6587"/>
                  </a:lnTo>
                  <a:lnTo>
                    <a:pt x="16113" y="3730"/>
                  </a:lnTo>
                  <a:lnTo>
                    <a:pt x="20637" y="2777"/>
                  </a:lnTo>
                  <a:lnTo>
                    <a:pt x="21352" y="0"/>
                  </a:lnTo>
                  <a:lnTo>
                    <a:pt x="15240" y="793"/>
                  </a:lnTo>
                  <a:lnTo>
                    <a:pt x="9922" y="3255"/>
                  </a:lnTo>
                  <a:lnTo>
                    <a:pt x="5715" y="6905"/>
                  </a:lnTo>
                  <a:lnTo>
                    <a:pt x="2540" y="11588"/>
                  </a:lnTo>
                  <a:lnTo>
                    <a:pt x="635" y="17066"/>
                  </a:lnTo>
                  <a:lnTo>
                    <a:pt x="0" y="22938"/>
                  </a:lnTo>
                  <a:lnTo>
                    <a:pt x="715" y="29288"/>
                  </a:lnTo>
                  <a:lnTo>
                    <a:pt x="2778" y="35005"/>
                  </a:lnTo>
                  <a:lnTo>
                    <a:pt x="6032" y="39687"/>
                  </a:lnTo>
                  <a:lnTo>
                    <a:pt x="10398" y="43338"/>
                  </a:lnTo>
                  <a:lnTo>
                    <a:pt x="15637" y="45641"/>
                  </a:lnTo>
                  <a:lnTo>
                    <a:pt x="21669" y="46513"/>
                  </a:lnTo>
                  <a:lnTo>
                    <a:pt x="28496" y="45481"/>
                  </a:lnTo>
                  <a:lnTo>
                    <a:pt x="34052" y="42544"/>
                  </a:lnTo>
                  <a:lnTo>
                    <a:pt x="38258" y="38417"/>
                  </a:lnTo>
                  <a:lnTo>
                    <a:pt x="41275" y="33417"/>
                  </a:lnTo>
                  <a:lnTo>
                    <a:pt x="43101" y="28098"/>
                  </a:lnTo>
                  <a:lnTo>
                    <a:pt x="43656" y="22938"/>
                  </a:lnTo>
                  <a:lnTo>
                    <a:pt x="43180" y="17780"/>
                  </a:lnTo>
                  <a:lnTo>
                    <a:pt x="41990" y="13255"/>
                  </a:lnTo>
                  <a:lnTo>
                    <a:pt x="40085" y="9366"/>
                  </a:lnTo>
                  <a:lnTo>
                    <a:pt x="37386" y="6032"/>
                  </a:lnTo>
                  <a:lnTo>
                    <a:pt x="34131" y="3412"/>
                  </a:lnTo>
                  <a:lnTo>
                    <a:pt x="30321" y="150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3756" name="Shape 8496"/>
            <p:cNvSpPr/>
            <p:nvPr/>
          </p:nvSpPr>
          <p:spPr>
            <a:xfrm>
              <a:off x="5547851" y="7690214"/>
              <a:ext cx="40084" cy="46513"/>
            </a:xfrm>
            <a:custGeom>
              <a:avLst/>
              <a:gdLst/>
              <a:ahLst/>
              <a:cxnLst/>
              <a:rect l="0" t="0" r="0" b="0"/>
              <a:pathLst>
                <a:path w="40084" h="46513">
                  <a:moveTo>
                    <a:pt x="18018" y="0"/>
                  </a:moveTo>
                  <a:lnTo>
                    <a:pt x="12858" y="476"/>
                  </a:lnTo>
                  <a:lnTo>
                    <a:pt x="8731" y="1983"/>
                  </a:lnTo>
                  <a:lnTo>
                    <a:pt x="5636" y="3968"/>
                  </a:lnTo>
                  <a:lnTo>
                    <a:pt x="3492" y="6350"/>
                  </a:lnTo>
                  <a:lnTo>
                    <a:pt x="2302" y="8731"/>
                  </a:lnTo>
                  <a:lnTo>
                    <a:pt x="1904" y="10953"/>
                  </a:lnTo>
                  <a:lnTo>
                    <a:pt x="2857" y="13731"/>
                  </a:lnTo>
                  <a:lnTo>
                    <a:pt x="4127" y="14842"/>
                  </a:lnTo>
                  <a:lnTo>
                    <a:pt x="6112" y="15318"/>
                  </a:lnTo>
                  <a:lnTo>
                    <a:pt x="7937" y="14922"/>
                  </a:lnTo>
                  <a:lnTo>
                    <a:pt x="9366" y="13969"/>
                  </a:lnTo>
                  <a:lnTo>
                    <a:pt x="10240" y="12619"/>
                  </a:lnTo>
                  <a:lnTo>
                    <a:pt x="10557" y="11032"/>
                  </a:lnTo>
                  <a:lnTo>
                    <a:pt x="10318" y="9366"/>
                  </a:lnTo>
                  <a:lnTo>
                    <a:pt x="10081" y="7223"/>
                  </a:lnTo>
                  <a:lnTo>
                    <a:pt x="10716" y="5158"/>
                  </a:lnTo>
                  <a:lnTo>
                    <a:pt x="12382" y="3651"/>
                  </a:lnTo>
                  <a:lnTo>
                    <a:pt x="14684" y="2698"/>
                  </a:lnTo>
                  <a:lnTo>
                    <a:pt x="17145" y="2381"/>
                  </a:lnTo>
                  <a:lnTo>
                    <a:pt x="19606" y="2618"/>
                  </a:lnTo>
                  <a:lnTo>
                    <a:pt x="22066" y="3809"/>
                  </a:lnTo>
                  <a:lnTo>
                    <a:pt x="23971" y="6269"/>
                  </a:lnTo>
                  <a:lnTo>
                    <a:pt x="24764" y="10556"/>
                  </a:lnTo>
                  <a:lnTo>
                    <a:pt x="24764" y="16588"/>
                  </a:lnTo>
                  <a:lnTo>
                    <a:pt x="24021" y="16881"/>
                  </a:lnTo>
                  <a:lnTo>
                    <a:pt x="24764" y="18969"/>
                  </a:lnTo>
                  <a:lnTo>
                    <a:pt x="24764" y="33337"/>
                  </a:lnTo>
                  <a:lnTo>
                    <a:pt x="24686" y="35322"/>
                  </a:lnTo>
                  <a:lnTo>
                    <a:pt x="24209" y="36749"/>
                  </a:lnTo>
                  <a:lnTo>
                    <a:pt x="23177" y="37861"/>
                  </a:lnTo>
                  <a:lnTo>
                    <a:pt x="21352" y="38973"/>
                  </a:lnTo>
                  <a:lnTo>
                    <a:pt x="20320" y="39448"/>
                  </a:lnTo>
                  <a:lnTo>
                    <a:pt x="18732" y="40005"/>
                  </a:lnTo>
                  <a:lnTo>
                    <a:pt x="15239" y="40798"/>
                  </a:lnTo>
                  <a:lnTo>
                    <a:pt x="12700" y="40242"/>
                  </a:lnTo>
                  <a:lnTo>
                    <a:pt x="10636" y="38734"/>
                  </a:lnTo>
                  <a:lnTo>
                    <a:pt x="9207" y="36194"/>
                  </a:lnTo>
                  <a:lnTo>
                    <a:pt x="8731" y="33019"/>
                  </a:lnTo>
                  <a:lnTo>
                    <a:pt x="8731" y="32861"/>
                  </a:lnTo>
                  <a:lnTo>
                    <a:pt x="8889" y="31036"/>
                  </a:lnTo>
                  <a:lnTo>
                    <a:pt x="9525" y="28892"/>
                  </a:lnTo>
                  <a:lnTo>
                    <a:pt x="11112" y="26591"/>
                  </a:lnTo>
                  <a:lnTo>
                    <a:pt x="13970" y="24049"/>
                  </a:lnTo>
                  <a:lnTo>
                    <a:pt x="15954" y="22780"/>
                  </a:lnTo>
                  <a:lnTo>
                    <a:pt x="18414" y="21511"/>
                  </a:lnTo>
                  <a:lnTo>
                    <a:pt x="21352" y="20241"/>
                  </a:lnTo>
                  <a:lnTo>
                    <a:pt x="24764" y="18969"/>
                  </a:lnTo>
                  <a:lnTo>
                    <a:pt x="24021" y="16881"/>
                  </a:lnTo>
                  <a:lnTo>
                    <a:pt x="17303" y="19526"/>
                  </a:lnTo>
                  <a:lnTo>
                    <a:pt x="11112" y="22305"/>
                  </a:lnTo>
                  <a:lnTo>
                    <a:pt x="6271" y="25082"/>
                  </a:lnTo>
                  <a:lnTo>
                    <a:pt x="2778" y="28178"/>
                  </a:lnTo>
                  <a:lnTo>
                    <a:pt x="715" y="31830"/>
                  </a:lnTo>
                  <a:lnTo>
                    <a:pt x="0" y="36194"/>
                  </a:lnTo>
                  <a:lnTo>
                    <a:pt x="873" y="40561"/>
                  </a:lnTo>
                  <a:lnTo>
                    <a:pt x="3254" y="43814"/>
                  </a:lnTo>
                  <a:lnTo>
                    <a:pt x="6588" y="45878"/>
                  </a:lnTo>
                  <a:lnTo>
                    <a:pt x="10477" y="46513"/>
                  </a:lnTo>
                  <a:lnTo>
                    <a:pt x="14526" y="45878"/>
                  </a:lnTo>
                  <a:lnTo>
                    <a:pt x="18336" y="44132"/>
                  </a:lnTo>
                  <a:lnTo>
                    <a:pt x="21828" y="41830"/>
                  </a:lnTo>
                  <a:lnTo>
                    <a:pt x="24844" y="39291"/>
                  </a:lnTo>
                  <a:lnTo>
                    <a:pt x="25400" y="42306"/>
                  </a:lnTo>
                  <a:lnTo>
                    <a:pt x="26352" y="44369"/>
                  </a:lnTo>
                  <a:lnTo>
                    <a:pt x="27622" y="45641"/>
                  </a:lnTo>
                  <a:lnTo>
                    <a:pt x="28892" y="46274"/>
                  </a:lnTo>
                  <a:lnTo>
                    <a:pt x="31273" y="46513"/>
                  </a:lnTo>
                  <a:lnTo>
                    <a:pt x="32782" y="46355"/>
                  </a:lnTo>
                  <a:lnTo>
                    <a:pt x="34687" y="45798"/>
                  </a:lnTo>
                  <a:lnTo>
                    <a:pt x="37147" y="44369"/>
                  </a:lnTo>
                  <a:lnTo>
                    <a:pt x="40084" y="41592"/>
                  </a:lnTo>
                  <a:lnTo>
                    <a:pt x="40084" y="38973"/>
                  </a:lnTo>
                  <a:lnTo>
                    <a:pt x="38258" y="40322"/>
                  </a:lnTo>
                  <a:lnTo>
                    <a:pt x="35640" y="40878"/>
                  </a:lnTo>
                  <a:lnTo>
                    <a:pt x="33972" y="40401"/>
                  </a:lnTo>
                  <a:lnTo>
                    <a:pt x="33099" y="39131"/>
                  </a:lnTo>
                  <a:lnTo>
                    <a:pt x="32782" y="35162"/>
                  </a:lnTo>
                  <a:lnTo>
                    <a:pt x="32782" y="15794"/>
                  </a:lnTo>
                  <a:lnTo>
                    <a:pt x="32226" y="9048"/>
                  </a:lnTo>
                  <a:lnTo>
                    <a:pt x="30956" y="5636"/>
                  </a:lnTo>
                  <a:lnTo>
                    <a:pt x="28416" y="2777"/>
                  </a:lnTo>
                  <a:lnTo>
                    <a:pt x="26591" y="1587"/>
                  </a:lnTo>
                  <a:lnTo>
                    <a:pt x="24209" y="713"/>
                  </a:lnTo>
                  <a:lnTo>
                    <a:pt x="21352" y="158"/>
                  </a:lnTo>
                  <a:lnTo>
                    <a:pt x="18018" y="0"/>
                  </a:lnTo>
                  <a:close/>
                </a:path>
              </a:pathLst>
            </a:custGeom>
            <a:solidFill>
              <a:srgbClr val="000000"/>
            </a:solidFill>
          </p:spPr>
          <p:txBody>
            <a:bodyPr vert="horz" lIns="91440" tIns="45720" rIns="91440" bIns="45720" anchor="t"/>
            <a:lstStyle/>
            <a:p>
              <a:endParaRPr lang="en-IN"/>
            </a:p>
          </p:txBody>
        </p:sp>
        <p:sp>
          <p:nvSpPr>
            <p:cNvPr id="3757" name="Shape 8497"/>
            <p:cNvSpPr/>
            <p:nvPr/>
          </p:nvSpPr>
          <p:spPr>
            <a:xfrm>
              <a:off x="5469509" y="7690214"/>
              <a:ext cx="23414" cy="45561"/>
            </a:xfrm>
            <a:custGeom>
              <a:avLst/>
              <a:gdLst/>
              <a:ahLst/>
              <a:cxnLst/>
              <a:rect l="0" t="0" r="0" b="0"/>
              <a:pathLst>
                <a:path w="23414" h="45561">
                  <a:moveTo>
                    <a:pt x="15716" y="0"/>
                  </a:moveTo>
                  <a:lnTo>
                    <a:pt x="396" y="5397"/>
                  </a:lnTo>
                  <a:lnTo>
                    <a:pt x="396" y="6905"/>
                  </a:lnTo>
                  <a:lnTo>
                    <a:pt x="4364" y="6508"/>
                  </a:lnTo>
                  <a:lnTo>
                    <a:pt x="5556" y="6587"/>
                  </a:lnTo>
                  <a:lnTo>
                    <a:pt x="6667" y="7302"/>
                  </a:lnTo>
                  <a:lnTo>
                    <a:pt x="7461" y="9048"/>
                  </a:lnTo>
                  <a:lnTo>
                    <a:pt x="7778" y="12461"/>
                  </a:lnTo>
                  <a:lnTo>
                    <a:pt x="7778" y="35401"/>
                  </a:lnTo>
                  <a:lnTo>
                    <a:pt x="7620" y="38734"/>
                  </a:lnTo>
                  <a:lnTo>
                    <a:pt x="7143" y="41036"/>
                  </a:lnTo>
                  <a:lnTo>
                    <a:pt x="6191" y="42544"/>
                  </a:lnTo>
                  <a:lnTo>
                    <a:pt x="4762" y="43417"/>
                  </a:lnTo>
                  <a:lnTo>
                    <a:pt x="2698" y="43814"/>
                  </a:lnTo>
                  <a:lnTo>
                    <a:pt x="0" y="44053"/>
                  </a:lnTo>
                  <a:lnTo>
                    <a:pt x="0" y="45561"/>
                  </a:lnTo>
                  <a:lnTo>
                    <a:pt x="23414" y="45561"/>
                  </a:lnTo>
                  <a:lnTo>
                    <a:pt x="23414" y="44053"/>
                  </a:lnTo>
                  <a:lnTo>
                    <a:pt x="19446" y="43417"/>
                  </a:lnTo>
                  <a:lnTo>
                    <a:pt x="17223" y="41988"/>
                  </a:lnTo>
                  <a:lnTo>
                    <a:pt x="16271" y="39448"/>
                  </a:lnTo>
                  <a:lnTo>
                    <a:pt x="16112" y="35401"/>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3758" name="Shape 8498"/>
            <p:cNvSpPr/>
            <p:nvPr/>
          </p:nvSpPr>
          <p:spPr>
            <a:xfrm>
              <a:off x="5359415" y="7690214"/>
              <a:ext cx="39528" cy="46513"/>
            </a:xfrm>
            <a:custGeom>
              <a:avLst/>
              <a:gdLst/>
              <a:ahLst/>
              <a:cxnLst/>
              <a:rect l="0" t="0" r="0" b="0"/>
              <a:pathLst>
                <a:path w="39528" h="46513">
                  <a:moveTo>
                    <a:pt x="20241" y="0"/>
                  </a:moveTo>
                  <a:lnTo>
                    <a:pt x="18018" y="3571"/>
                  </a:lnTo>
                  <a:lnTo>
                    <a:pt x="21431" y="4048"/>
                  </a:lnTo>
                  <a:lnTo>
                    <a:pt x="23812" y="5476"/>
                  </a:lnTo>
                  <a:lnTo>
                    <a:pt x="25479" y="7461"/>
                  </a:lnTo>
                  <a:lnTo>
                    <a:pt x="26511" y="9842"/>
                  </a:lnTo>
                  <a:lnTo>
                    <a:pt x="27543" y="14922"/>
                  </a:lnTo>
                  <a:lnTo>
                    <a:pt x="7143" y="14922"/>
                  </a:lnTo>
                  <a:lnTo>
                    <a:pt x="7858" y="11986"/>
                  </a:lnTo>
                  <a:lnTo>
                    <a:pt x="8731" y="9444"/>
                  </a:lnTo>
                  <a:lnTo>
                    <a:pt x="9842" y="7461"/>
                  </a:lnTo>
                  <a:lnTo>
                    <a:pt x="11192" y="5952"/>
                  </a:lnTo>
                  <a:lnTo>
                    <a:pt x="14287" y="4127"/>
                  </a:lnTo>
                  <a:lnTo>
                    <a:pt x="18018" y="3571"/>
                  </a:lnTo>
                  <a:lnTo>
                    <a:pt x="20241" y="0"/>
                  </a:lnTo>
                  <a:lnTo>
                    <a:pt x="15954" y="476"/>
                  </a:lnTo>
                  <a:lnTo>
                    <a:pt x="11429" y="2222"/>
                  </a:lnTo>
                  <a:lnTo>
                    <a:pt x="7143" y="5317"/>
                  </a:lnTo>
                  <a:lnTo>
                    <a:pt x="3492" y="9842"/>
                  </a:lnTo>
                  <a:lnTo>
                    <a:pt x="1032" y="16112"/>
                  </a:lnTo>
                  <a:lnTo>
                    <a:pt x="0" y="24367"/>
                  </a:lnTo>
                  <a:lnTo>
                    <a:pt x="397" y="29368"/>
                  </a:lnTo>
                  <a:lnTo>
                    <a:pt x="1349" y="33734"/>
                  </a:lnTo>
                  <a:lnTo>
                    <a:pt x="2857" y="37543"/>
                  </a:lnTo>
                  <a:lnTo>
                    <a:pt x="5079" y="40718"/>
                  </a:lnTo>
                  <a:lnTo>
                    <a:pt x="7778" y="43259"/>
                  </a:lnTo>
                  <a:lnTo>
                    <a:pt x="10953" y="45005"/>
                  </a:lnTo>
                  <a:lnTo>
                    <a:pt x="14526" y="46117"/>
                  </a:lnTo>
                  <a:lnTo>
                    <a:pt x="18573" y="46513"/>
                  </a:lnTo>
                  <a:lnTo>
                    <a:pt x="23494" y="45878"/>
                  </a:lnTo>
                  <a:lnTo>
                    <a:pt x="27702" y="44369"/>
                  </a:lnTo>
                  <a:lnTo>
                    <a:pt x="31194" y="42068"/>
                  </a:lnTo>
                  <a:lnTo>
                    <a:pt x="33972" y="39369"/>
                  </a:lnTo>
                  <a:lnTo>
                    <a:pt x="36194" y="36592"/>
                  </a:lnTo>
                  <a:lnTo>
                    <a:pt x="37782" y="33892"/>
                  </a:lnTo>
                  <a:lnTo>
                    <a:pt x="38893" y="31591"/>
                  </a:lnTo>
                  <a:lnTo>
                    <a:pt x="39528" y="30003"/>
                  </a:lnTo>
                  <a:lnTo>
                    <a:pt x="37941" y="29288"/>
                  </a:lnTo>
                  <a:lnTo>
                    <a:pt x="34925" y="33574"/>
                  </a:lnTo>
                  <a:lnTo>
                    <a:pt x="32702" y="35877"/>
                  </a:lnTo>
                  <a:lnTo>
                    <a:pt x="30003" y="37782"/>
                  </a:lnTo>
                  <a:lnTo>
                    <a:pt x="26591" y="39131"/>
                  </a:lnTo>
                  <a:lnTo>
                    <a:pt x="22622" y="39687"/>
                  </a:lnTo>
                  <a:lnTo>
                    <a:pt x="19208" y="39291"/>
                  </a:lnTo>
                  <a:lnTo>
                    <a:pt x="15875" y="38019"/>
                  </a:lnTo>
                  <a:lnTo>
                    <a:pt x="12700" y="35480"/>
                  </a:lnTo>
                  <a:lnTo>
                    <a:pt x="10000" y="31511"/>
                  </a:lnTo>
                  <a:lnTo>
                    <a:pt x="8889" y="28892"/>
                  </a:lnTo>
                  <a:lnTo>
                    <a:pt x="7937" y="25797"/>
                  </a:lnTo>
                  <a:lnTo>
                    <a:pt x="7302" y="22225"/>
                  </a:lnTo>
                  <a:lnTo>
                    <a:pt x="6825" y="18097"/>
                  </a:lnTo>
                  <a:lnTo>
                    <a:pt x="37623" y="18097"/>
                  </a:lnTo>
                  <a:lnTo>
                    <a:pt x="36988" y="13652"/>
                  </a:lnTo>
                  <a:lnTo>
                    <a:pt x="35798" y="9842"/>
                  </a:lnTo>
                  <a:lnTo>
                    <a:pt x="34131" y="6667"/>
                  </a:lnTo>
                  <a:lnTo>
                    <a:pt x="32067" y="4206"/>
                  </a:lnTo>
                  <a:lnTo>
                    <a:pt x="29527" y="2301"/>
                  </a:lnTo>
                  <a:lnTo>
                    <a:pt x="26749" y="952"/>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759" name="Shape 8499"/>
            <p:cNvSpPr/>
            <p:nvPr/>
          </p:nvSpPr>
          <p:spPr>
            <a:xfrm>
              <a:off x="5254481" y="7690214"/>
              <a:ext cx="23495" cy="45561"/>
            </a:xfrm>
            <a:custGeom>
              <a:avLst/>
              <a:gdLst/>
              <a:ahLst/>
              <a:cxnLst/>
              <a:rect l="0" t="0" r="0" b="0"/>
              <a:pathLst>
                <a:path w="23495" h="45561">
                  <a:moveTo>
                    <a:pt x="15796" y="0"/>
                  </a:moveTo>
                  <a:lnTo>
                    <a:pt x="397" y="5397"/>
                  </a:lnTo>
                  <a:lnTo>
                    <a:pt x="397" y="6905"/>
                  </a:lnTo>
                  <a:lnTo>
                    <a:pt x="4366" y="6508"/>
                  </a:lnTo>
                  <a:lnTo>
                    <a:pt x="5636" y="6587"/>
                  </a:lnTo>
                  <a:lnTo>
                    <a:pt x="6747" y="7302"/>
                  </a:lnTo>
                  <a:lnTo>
                    <a:pt x="7541" y="9048"/>
                  </a:lnTo>
                  <a:lnTo>
                    <a:pt x="7858" y="12461"/>
                  </a:lnTo>
                  <a:lnTo>
                    <a:pt x="7858" y="35401"/>
                  </a:lnTo>
                  <a:lnTo>
                    <a:pt x="7699" y="38734"/>
                  </a:lnTo>
                  <a:lnTo>
                    <a:pt x="7143" y="41036"/>
                  </a:lnTo>
                  <a:lnTo>
                    <a:pt x="6271" y="42544"/>
                  </a:lnTo>
                  <a:lnTo>
                    <a:pt x="4762" y="43417"/>
                  </a:lnTo>
                  <a:lnTo>
                    <a:pt x="2778" y="43814"/>
                  </a:lnTo>
                  <a:lnTo>
                    <a:pt x="0" y="44053"/>
                  </a:lnTo>
                  <a:lnTo>
                    <a:pt x="0" y="45561"/>
                  </a:lnTo>
                  <a:lnTo>
                    <a:pt x="23495" y="45561"/>
                  </a:lnTo>
                  <a:lnTo>
                    <a:pt x="23495" y="44053"/>
                  </a:lnTo>
                  <a:lnTo>
                    <a:pt x="19447" y="43417"/>
                  </a:lnTo>
                  <a:lnTo>
                    <a:pt x="18177" y="42862"/>
                  </a:lnTo>
                  <a:lnTo>
                    <a:pt x="17303" y="41988"/>
                  </a:lnTo>
                  <a:lnTo>
                    <a:pt x="16351" y="39448"/>
                  </a:lnTo>
                  <a:lnTo>
                    <a:pt x="16192" y="35401"/>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3760" name="Shape 8500"/>
            <p:cNvSpPr/>
            <p:nvPr/>
          </p:nvSpPr>
          <p:spPr>
            <a:xfrm>
              <a:off x="5147801" y="7690214"/>
              <a:ext cx="43736" cy="46513"/>
            </a:xfrm>
            <a:custGeom>
              <a:avLst/>
              <a:gdLst/>
              <a:ahLst/>
              <a:cxnLst/>
              <a:rect l="0" t="0" r="0" b="0"/>
              <a:pathLst>
                <a:path w="43736" h="46513">
                  <a:moveTo>
                    <a:pt x="21431" y="0"/>
                  </a:moveTo>
                  <a:lnTo>
                    <a:pt x="20637" y="2777"/>
                  </a:lnTo>
                  <a:lnTo>
                    <a:pt x="24844" y="3571"/>
                  </a:lnTo>
                  <a:lnTo>
                    <a:pt x="28337" y="6032"/>
                  </a:lnTo>
                  <a:lnTo>
                    <a:pt x="31114" y="9683"/>
                  </a:lnTo>
                  <a:lnTo>
                    <a:pt x="33178" y="14367"/>
                  </a:lnTo>
                  <a:lnTo>
                    <a:pt x="34369" y="19843"/>
                  </a:lnTo>
                  <a:lnTo>
                    <a:pt x="34766" y="25797"/>
                  </a:lnTo>
                  <a:lnTo>
                    <a:pt x="34289" y="32067"/>
                  </a:lnTo>
                  <a:lnTo>
                    <a:pt x="32861" y="36749"/>
                  </a:lnTo>
                  <a:lnTo>
                    <a:pt x="30877" y="40084"/>
                  </a:lnTo>
                  <a:lnTo>
                    <a:pt x="28337" y="42306"/>
                  </a:lnTo>
                  <a:lnTo>
                    <a:pt x="25717" y="43417"/>
                  </a:lnTo>
                  <a:lnTo>
                    <a:pt x="23098" y="43736"/>
                  </a:lnTo>
                  <a:lnTo>
                    <a:pt x="19050" y="42942"/>
                  </a:lnTo>
                  <a:lnTo>
                    <a:pt x="15875" y="40798"/>
                  </a:lnTo>
                  <a:lnTo>
                    <a:pt x="13415" y="37623"/>
                  </a:lnTo>
                  <a:lnTo>
                    <a:pt x="11588" y="33734"/>
                  </a:lnTo>
                  <a:lnTo>
                    <a:pt x="10318" y="29448"/>
                  </a:lnTo>
                  <a:lnTo>
                    <a:pt x="9525" y="25241"/>
                  </a:lnTo>
                  <a:lnTo>
                    <a:pt x="9128" y="21351"/>
                  </a:lnTo>
                  <a:lnTo>
                    <a:pt x="8969" y="18176"/>
                  </a:lnTo>
                  <a:lnTo>
                    <a:pt x="9207" y="14524"/>
                  </a:lnTo>
                  <a:lnTo>
                    <a:pt x="9842" y="11430"/>
                  </a:lnTo>
                  <a:lnTo>
                    <a:pt x="12382" y="6587"/>
                  </a:lnTo>
                  <a:lnTo>
                    <a:pt x="16192" y="3730"/>
                  </a:lnTo>
                  <a:lnTo>
                    <a:pt x="20637" y="2777"/>
                  </a:lnTo>
                  <a:lnTo>
                    <a:pt x="21431" y="0"/>
                  </a:lnTo>
                  <a:lnTo>
                    <a:pt x="15239" y="793"/>
                  </a:lnTo>
                  <a:lnTo>
                    <a:pt x="10001" y="3255"/>
                  </a:lnTo>
                  <a:lnTo>
                    <a:pt x="5714" y="6905"/>
                  </a:lnTo>
                  <a:lnTo>
                    <a:pt x="2619" y="11588"/>
                  </a:lnTo>
                  <a:lnTo>
                    <a:pt x="634" y="17066"/>
                  </a:lnTo>
                  <a:lnTo>
                    <a:pt x="0" y="22938"/>
                  </a:lnTo>
                  <a:lnTo>
                    <a:pt x="715" y="29288"/>
                  </a:lnTo>
                  <a:lnTo>
                    <a:pt x="2778" y="35005"/>
                  </a:lnTo>
                  <a:lnTo>
                    <a:pt x="6112" y="39687"/>
                  </a:lnTo>
                  <a:lnTo>
                    <a:pt x="10398" y="43338"/>
                  </a:lnTo>
                  <a:lnTo>
                    <a:pt x="15716" y="45641"/>
                  </a:lnTo>
                  <a:lnTo>
                    <a:pt x="21748" y="46513"/>
                  </a:lnTo>
                  <a:lnTo>
                    <a:pt x="28575" y="45481"/>
                  </a:lnTo>
                  <a:lnTo>
                    <a:pt x="34131" y="42544"/>
                  </a:lnTo>
                  <a:lnTo>
                    <a:pt x="38338" y="38417"/>
                  </a:lnTo>
                  <a:lnTo>
                    <a:pt x="41354" y="33417"/>
                  </a:lnTo>
                  <a:lnTo>
                    <a:pt x="43179" y="28098"/>
                  </a:lnTo>
                  <a:lnTo>
                    <a:pt x="43736" y="22938"/>
                  </a:lnTo>
                  <a:lnTo>
                    <a:pt x="43259" y="17780"/>
                  </a:lnTo>
                  <a:lnTo>
                    <a:pt x="42068" y="13255"/>
                  </a:lnTo>
                  <a:lnTo>
                    <a:pt x="40163" y="9366"/>
                  </a:lnTo>
                  <a:lnTo>
                    <a:pt x="37464" y="6032"/>
                  </a:lnTo>
                  <a:lnTo>
                    <a:pt x="34131" y="3412"/>
                  </a:lnTo>
                  <a:lnTo>
                    <a:pt x="30401" y="150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3761" name="Shape 8501"/>
            <p:cNvSpPr/>
            <p:nvPr/>
          </p:nvSpPr>
          <p:spPr>
            <a:xfrm>
              <a:off x="4985400" y="7690214"/>
              <a:ext cx="43656" cy="46513"/>
            </a:xfrm>
            <a:custGeom>
              <a:avLst/>
              <a:gdLst/>
              <a:ahLst/>
              <a:cxnLst/>
              <a:rect l="0" t="0" r="0" b="0"/>
              <a:pathLst>
                <a:path w="43656" h="46513">
                  <a:moveTo>
                    <a:pt x="21352" y="0"/>
                  </a:moveTo>
                  <a:lnTo>
                    <a:pt x="20558" y="2777"/>
                  </a:lnTo>
                  <a:lnTo>
                    <a:pt x="24844" y="3571"/>
                  </a:lnTo>
                  <a:lnTo>
                    <a:pt x="28337" y="6032"/>
                  </a:lnTo>
                  <a:lnTo>
                    <a:pt x="31115" y="9683"/>
                  </a:lnTo>
                  <a:lnTo>
                    <a:pt x="33099" y="14367"/>
                  </a:lnTo>
                  <a:lnTo>
                    <a:pt x="34369" y="19843"/>
                  </a:lnTo>
                  <a:lnTo>
                    <a:pt x="34766" y="25797"/>
                  </a:lnTo>
                  <a:lnTo>
                    <a:pt x="34211" y="32067"/>
                  </a:lnTo>
                  <a:lnTo>
                    <a:pt x="32782" y="36749"/>
                  </a:lnTo>
                  <a:lnTo>
                    <a:pt x="30797" y="40084"/>
                  </a:lnTo>
                  <a:lnTo>
                    <a:pt x="28337" y="42306"/>
                  </a:lnTo>
                  <a:lnTo>
                    <a:pt x="25638" y="43417"/>
                  </a:lnTo>
                  <a:lnTo>
                    <a:pt x="23018" y="43736"/>
                  </a:lnTo>
                  <a:lnTo>
                    <a:pt x="19050" y="42942"/>
                  </a:lnTo>
                  <a:lnTo>
                    <a:pt x="15796" y="40798"/>
                  </a:lnTo>
                  <a:lnTo>
                    <a:pt x="13334" y="37623"/>
                  </a:lnTo>
                  <a:lnTo>
                    <a:pt x="11510" y="33734"/>
                  </a:lnTo>
                  <a:lnTo>
                    <a:pt x="10240" y="29448"/>
                  </a:lnTo>
                  <a:lnTo>
                    <a:pt x="9446" y="25241"/>
                  </a:lnTo>
                  <a:lnTo>
                    <a:pt x="9048" y="21351"/>
                  </a:lnTo>
                  <a:lnTo>
                    <a:pt x="8890" y="18176"/>
                  </a:lnTo>
                  <a:lnTo>
                    <a:pt x="9128" y="14524"/>
                  </a:lnTo>
                  <a:lnTo>
                    <a:pt x="9842" y="11430"/>
                  </a:lnTo>
                  <a:lnTo>
                    <a:pt x="12382" y="6587"/>
                  </a:lnTo>
                  <a:lnTo>
                    <a:pt x="16113" y="3730"/>
                  </a:lnTo>
                  <a:lnTo>
                    <a:pt x="20558" y="2777"/>
                  </a:lnTo>
                  <a:lnTo>
                    <a:pt x="21352" y="0"/>
                  </a:lnTo>
                  <a:lnTo>
                    <a:pt x="15161" y="793"/>
                  </a:lnTo>
                  <a:lnTo>
                    <a:pt x="9922" y="3255"/>
                  </a:lnTo>
                  <a:lnTo>
                    <a:pt x="5715" y="6905"/>
                  </a:lnTo>
                  <a:lnTo>
                    <a:pt x="2540" y="11588"/>
                  </a:lnTo>
                  <a:lnTo>
                    <a:pt x="634" y="17066"/>
                  </a:lnTo>
                  <a:lnTo>
                    <a:pt x="0" y="22938"/>
                  </a:lnTo>
                  <a:lnTo>
                    <a:pt x="715" y="29288"/>
                  </a:lnTo>
                  <a:lnTo>
                    <a:pt x="2778" y="35005"/>
                  </a:lnTo>
                  <a:lnTo>
                    <a:pt x="6032" y="39687"/>
                  </a:lnTo>
                  <a:lnTo>
                    <a:pt x="10398" y="43338"/>
                  </a:lnTo>
                  <a:lnTo>
                    <a:pt x="15637" y="45641"/>
                  </a:lnTo>
                  <a:lnTo>
                    <a:pt x="21669" y="46513"/>
                  </a:lnTo>
                  <a:lnTo>
                    <a:pt x="28496" y="45481"/>
                  </a:lnTo>
                  <a:lnTo>
                    <a:pt x="34052" y="42544"/>
                  </a:lnTo>
                  <a:lnTo>
                    <a:pt x="38258" y="38417"/>
                  </a:lnTo>
                  <a:lnTo>
                    <a:pt x="41275" y="33417"/>
                  </a:lnTo>
                  <a:lnTo>
                    <a:pt x="43101" y="28098"/>
                  </a:lnTo>
                  <a:lnTo>
                    <a:pt x="43656" y="22938"/>
                  </a:lnTo>
                  <a:lnTo>
                    <a:pt x="43179" y="17780"/>
                  </a:lnTo>
                  <a:lnTo>
                    <a:pt x="41990" y="13255"/>
                  </a:lnTo>
                  <a:lnTo>
                    <a:pt x="40085" y="9366"/>
                  </a:lnTo>
                  <a:lnTo>
                    <a:pt x="37386" y="6032"/>
                  </a:lnTo>
                  <a:lnTo>
                    <a:pt x="34131" y="3412"/>
                  </a:lnTo>
                  <a:lnTo>
                    <a:pt x="30321" y="150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3762" name="Shape 8502"/>
            <p:cNvSpPr/>
            <p:nvPr/>
          </p:nvSpPr>
          <p:spPr>
            <a:xfrm>
              <a:off x="4956349" y="7690214"/>
              <a:ext cx="23495" cy="45561"/>
            </a:xfrm>
            <a:custGeom>
              <a:avLst/>
              <a:gdLst/>
              <a:ahLst/>
              <a:cxnLst/>
              <a:rect l="0" t="0" r="0" b="0"/>
              <a:pathLst>
                <a:path w="23495" h="45561">
                  <a:moveTo>
                    <a:pt x="15716" y="0"/>
                  </a:moveTo>
                  <a:lnTo>
                    <a:pt x="397" y="5397"/>
                  </a:lnTo>
                  <a:lnTo>
                    <a:pt x="397" y="6905"/>
                  </a:lnTo>
                  <a:lnTo>
                    <a:pt x="4366" y="6508"/>
                  </a:lnTo>
                  <a:lnTo>
                    <a:pt x="5636" y="6587"/>
                  </a:lnTo>
                  <a:lnTo>
                    <a:pt x="6667" y="7302"/>
                  </a:lnTo>
                  <a:lnTo>
                    <a:pt x="7541" y="9048"/>
                  </a:lnTo>
                  <a:lnTo>
                    <a:pt x="7858" y="12461"/>
                  </a:lnTo>
                  <a:lnTo>
                    <a:pt x="7858" y="35401"/>
                  </a:lnTo>
                  <a:lnTo>
                    <a:pt x="7699" y="38734"/>
                  </a:lnTo>
                  <a:lnTo>
                    <a:pt x="7143" y="41036"/>
                  </a:lnTo>
                  <a:lnTo>
                    <a:pt x="6191" y="42544"/>
                  </a:lnTo>
                  <a:lnTo>
                    <a:pt x="4762" y="43417"/>
                  </a:lnTo>
                  <a:lnTo>
                    <a:pt x="2778" y="43814"/>
                  </a:lnTo>
                  <a:lnTo>
                    <a:pt x="0" y="44053"/>
                  </a:lnTo>
                  <a:lnTo>
                    <a:pt x="0" y="45561"/>
                  </a:lnTo>
                  <a:lnTo>
                    <a:pt x="23495" y="45561"/>
                  </a:lnTo>
                  <a:lnTo>
                    <a:pt x="23495" y="44053"/>
                  </a:lnTo>
                  <a:lnTo>
                    <a:pt x="19447" y="43417"/>
                  </a:lnTo>
                  <a:lnTo>
                    <a:pt x="17224" y="41988"/>
                  </a:lnTo>
                  <a:lnTo>
                    <a:pt x="16351" y="39448"/>
                  </a:lnTo>
                  <a:lnTo>
                    <a:pt x="16113" y="35401"/>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3763" name="Shape 8503"/>
            <p:cNvSpPr/>
            <p:nvPr/>
          </p:nvSpPr>
          <p:spPr>
            <a:xfrm>
              <a:off x="4874990" y="7690214"/>
              <a:ext cx="39528" cy="46513"/>
            </a:xfrm>
            <a:custGeom>
              <a:avLst/>
              <a:gdLst/>
              <a:ahLst/>
              <a:cxnLst/>
              <a:rect l="0" t="0" r="0" b="0"/>
              <a:pathLst>
                <a:path w="39528" h="46513">
                  <a:moveTo>
                    <a:pt x="20239" y="0"/>
                  </a:moveTo>
                  <a:lnTo>
                    <a:pt x="18097" y="3571"/>
                  </a:lnTo>
                  <a:lnTo>
                    <a:pt x="21431" y="4048"/>
                  </a:lnTo>
                  <a:lnTo>
                    <a:pt x="23891" y="5476"/>
                  </a:lnTo>
                  <a:lnTo>
                    <a:pt x="25478" y="7461"/>
                  </a:lnTo>
                  <a:lnTo>
                    <a:pt x="26511" y="9842"/>
                  </a:lnTo>
                  <a:lnTo>
                    <a:pt x="27542" y="14922"/>
                  </a:lnTo>
                  <a:lnTo>
                    <a:pt x="7143" y="14922"/>
                  </a:lnTo>
                  <a:lnTo>
                    <a:pt x="7857" y="11986"/>
                  </a:lnTo>
                  <a:lnTo>
                    <a:pt x="8731" y="9444"/>
                  </a:lnTo>
                  <a:lnTo>
                    <a:pt x="9842" y="7461"/>
                  </a:lnTo>
                  <a:lnTo>
                    <a:pt x="11191" y="5952"/>
                  </a:lnTo>
                  <a:lnTo>
                    <a:pt x="14287" y="4127"/>
                  </a:lnTo>
                  <a:lnTo>
                    <a:pt x="18097" y="3571"/>
                  </a:lnTo>
                  <a:lnTo>
                    <a:pt x="20239" y="0"/>
                  </a:lnTo>
                  <a:lnTo>
                    <a:pt x="15953" y="476"/>
                  </a:lnTo>
                  <a:lnTo>
                    <a:pt x="11508" y="2222"/>
                  </a:lnTo>
                  <a:lnTo>
                    <a:pt x="7222" y="5317"/>
                  </a:lnTo>
                  <a:lnTo>
                    <a:pt x="3571" y="9842"/>
                  </a:lnTo>
                  <a:lnTo>
                    <a:pt x="1031" y="16112"/>
                  </a:lnTo>
                  <a:lnTo>
                    <a:pt x="0" y="24367"/>
                  </a:lnTo>
                  <a:lnTo>
                    <a:pt x="396" y="29368"/>
                  </a:lnTo>
                  <a:lnTo>
                    <a:pt x="1348" y="33734"/>
                  </a:lnTo>
                  <a:lnTo>
                    <a:pt x="2936" y="37543"/>
                  </a:lnTo>
                  <a:lnTo>
                    <a:pt x="5158" y="40718"/>
                  </a:lnTo>
                  <a:lnTo>
                    <a:pt x="7857" y="43259"/>
                  </a:lnTo>
                  <a:lnTo>
                    <a:pt x="11032" y="45005"/>
                  </a:lnTo>
                  <a:lnTo>
                    <a:pt x="14604" y="46117"/>
                  </a:lnTo>
                  <a:lnTo>
                    <a:pt x="18573" y="46513"/>
                  </a:lnTo>
                  <a:lnTo>
                    <a:pt x="23493" y="45878"/>
                  </a:lnTo>
                  <a:lnTo>
                    <a:pt x="27701" y="44369"/>
                  </a:lnTo>
                  <a:lnTo>
                    <a:pt x="31193" y="42068"/>
                  </a:lnTo>
                  <a:lnTo>
                    <a:pt x="33972" y="39369"/>
                  </a:lnTo>
                  <a:lnTo>
                    <a:pt x="36193" y="36592"/>
                  </a:lnTo>
                  <a:lnTo>
                    <a:pt x="37861" y="33892"/>
                  </a:lnTo>
                  <a:lnTo>
                    <a:pt x="38972" y="31591"/>
                  </a:lnTo>
                  <a:lnTo>
                    <a:pt x="39528" y="30003"/>
                  </a:lnTo>
                  <a:lnTo>
                    <a:pt x="37941" y="29288"/>
                  </a:lnTo>
                  <a:lnTo>
                    <a:pt x="36671" y="31273"/>
                  </a:lnTo>
                  <a:lnTo>
                    <a:pt x="34925" y="33574"/>
                  </a:lnTo>
                  <a:lnTo>
                    <a:pt x="32702" y="35877"/>
                  </a:lnTo>
                  <a:lnTo>
                    <a:pt x="30003" y="37782"/>
                  </a:lnTo>
                  <a:lnTo>
                    <a:pt x="26668" y="39131"/>
                  </a:lnTo>
                  <a:lnTo>
                    <a:pt x="22621" y="39687"/>
                  </a:lnTo>
                  <a:lnTo>
                    <a:pt x="19287" y="39291"/>
                  </a:lnTo>
                  <a:lnTo>
                    <a:pt x="15875" y="38019"/>
                  </a:lnTo>
                  <a:lnTo>
                    <a:pt x="12700" y="35480"/>
                  </a:lnTo>
                  <a:lnTo>
                    <a:pt x="9999" y="31511"/>
                  </a:lnTo>
                  <a:lnTo>
                    <a:pt x="8889" y="28892"/>
                  </a:lnTo>
                  <a:lnTo>
                    <a:pt x="8016" y="25797"/>
                  </a:lnTo>
                  <a:lnTo>
                    <a:pt x="7302" y="22225"/>
                  </a:lnTo>
                  <a:lnTo>
                    <a:pt x="6905" y="18097"/>
                  </a:lnTo>
                  <a:lnTo>
                    <a:pt x="37702" y="18097"/>
                  </a:lnTo>
                  <a:lnTo>
                    <a:pt x="36987" y="13652"/>
                  </a:lnTo>
                  <a:lnTo>
                    <a:pt x="35877" y="9842"/>
                  </a:lnTo>
                  <a:lnTo>
                    <a:pt x="34209" y="6667"/>
                  </a:lnTo>
                  <a:lnTo>
                    <a:pt x="32067" y="4206"/>
                  </a:lnTo>
                  <a:lnTo>
                    <a:pt x="29606" y="2301"/>
                  </a:lnTo>
                  <a:lnTo>
                    <a:pt x="26748" y="952"/>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764" name="Shape 8504"/>
            <p:cNvSpPr/>
            <p:nvPr/>
          </p:nvSpPr>
          <p:spPr>
            <a:xfrm>
              <a:off x="5770498" y="7690214"/>
              <a:ext cx="38337" cy="46513"/>
            </a:xfrm>
            <a:custGeom>
              <a:avLst/>
              <a:gdLst/>
              <a:ahLst/>
              <a:cxnLst/>
              <a:rect l="0" t="0" r="0" b="0"/>
              <a:pathLst>
                <a:path w="38337" h="46513">
                  <a:moveTo>
                    <a:pt x="22225" y="0"/>
                  </a:moveTo>
                  <a:lnTo>
                    <a:pt x="16906" y="634"/>
                  </a:lnTo>
                  <a:lnTo>
                    <a:pt x="11747" y="2698"/>
                  </a:lnTo>
                  <a:lnTo>
                    <a:pt x="7143" y="6111"/>
                  </a:lnTo>
                  <a:lnTo>
                    <a:pt x="3412" y="10873"/>
                  </a:lnTo>
                  <a:lnTo>
                    <a:pt x="872" y="16986"/>
                  </a:lnTo>
                  <a:lnTo>
                    <a:pt x="0" y="24447"/>
                  </a:lnTo>
                  <a:lnTo>
                    <a:pt x="793" y="31511"/>
                  </a:lnTo>
                  <a:lnTo>
                    <a:pt x="3016" y="37147"/>
                  </a:lnTo>
                  <a:lnTo>
                    <a:pt x="6270" y="41275"/>
                  </a:lnTo>
                  <a:lnTo>
                    <a:pt x="10238" y="44211"/>
                  </a:lnTo>
                  <a:lnTo>
                    <a:pt x="14446" y="45957"/>
                  </a:lnTo>
                  <a:lnTo>
                    <a:pt x="18574" y="46513"/>
                  </a:lnTo>
                  <a:lnTo>
                    <a:pt x="24288" y="45719"/>
                  </a:lnTo>
                  <a:lnTo>
                    <a:pt x="29527" y="43021"/>
                  </a:lnTo>
                  <a:lnTo>
                    <a:pt x="31908" y="40957"/>
                  </a:lnTo>
                  <a:lnTo>
                    <a:pt x="34210" y="38180"/>
                  </a:lnTo>
                  <a:lnTo>
                    <a:pt x="36353" y="34844"/>
                  </a:lnTo>
                  <a:lnTo>
                    <a:pt x="38337" y="30956"/>
                  </a:lnTo>
                  <a:lnTo>
                    <a:pt x="36988" y="30082"/>
                  </a:lnTo>
                  <a:lnTo>
                    <a:pt x="34368" y="33655"/>
                  </a:lnTo>
                  <a:lnTo>
                    <a:pt x="31352" y="36592"/>
                  </a:lnTo>
                  <a:lnTo>
                    <a:pt x="27542" y="38655"/>
                  </a:lnTo>
                  <a:lnTo>
                    <a:pt x="22780" y="39369"/>
                  </a:lnTo>
                  <a:lnTo>
                    <a:pt x="19685" y="39052"/>
                  </a:lnTo>
                  <a:lnTo>
                    <a:pt x="16906" y="38100"/>
                  </a:lnTo>
                  <a:lnTo>
                    <a:pt x="14366" y="36432"/>
                  </a:lnTo>
                  <a:lnTo>
                    <a:pt x="12143" y="34211"/>
                  </a:lnTo>
                  <a:lnTo>
                    <a:pt x="10238" y="31432"/>
                  </a:lnTo>
                  <a:lnTo>
                    <a:pt x="8890" y="28178"/>
                  </a:lnTo>
                  <a:lnTo>
                    <a:pt x="8016" y="24526"/>
                  </a:lnTo>
                  <a:lnTo>
                    <a:pt x="7620" y="20478"/>
                  </a:lnTo>
                  <a:lnTo>
                    <a:pt x="8333" y="14128"/>
                  </a:lnTo>
                  <a:lnTo>
                    <a:pt x="10160" y="9444"/>
                  </a:lnTo>
                  <a:lnTo>
                    <a:pt x="12700" y="6191"/>
                  </a:lnTo>
                  <a:lnTo>
                    <a:pt x="15477" y="4206"/>
                  </a:lnTo>
                  <a:lnTo>
                    <a:pt x="18176" y="3175"/>
                  </a:lnTo>
                  <a:lnTo>
                    <a:pt x="20398" y="2857"/>
                  </a:lnTo>
                  <a:lnTo>
                    <a:pt x="23573" y="3175"/>
                  </a:lnTo>
                  <a:lnTo>
                    <a:pt x="25400" y="4048"/>
                  </a:lnTo>
                  <a:lnTo>
                    <a:pt x="26987" y="7619"/>
                  </a:lnTo>
                  <a:lnTo>
                    <a:pt x="27542" y="9762"/>
                  </a:lnTo>
                  <a:lnTo>
                    <a:pt x="29210" y="12858"/>
                  </a:lnTo>
                  <a:lnTo>
                    <a:pt x="30638" y="13969"/>
                  </a:lnTo>
                  <a:lnTo>
                    <a:pt x="32385" y="14367"/>
                  </a:lnTo>
                  <a:lnTo>
                    <a:pt x="34449" y="13891"/>
                  </a:lnTo>
                  <a:lnTo>
                    <a:pt x="35797" y="12937"/>
                  </a:lnTo>
                  <a:lnTo>
                    <a:pt x="36671" y="11588"/>
                  </a:lnTo>
                  <a:lnTo>
                    <a:pt x="36988" y="10001"/>
                  </a:lnTo>
                  <a:lnTo>
                    <a:pt x="36750" y="8413"/>
                  </a:lnTo>
                  <a:lnTo>
                    <a:pt x="35956" y="6587"/>
                  </a:lnTo>
                  <a:lnTo>
                    <a:pt x="34607" y="4762"/>
                  </a:lnTo>
                  <a:lnTo>
                    <a:pt x="32702" y="3016"/>
                  </a:lnTo>
                  <a:lnTo>
                    <a:pt x="30558" y="1905"/>
                  </a:lnTo>
                  <a:lnTo>
                    <a:pt x="27860" y="873"/>
                  </a:lnTo>
                  <a:lnTo>
                    <a:pt x="22225" y="0"/>
                  </a:lnTo>
                  <a:close/>
                </a:path>
              </a:pathLst>
            </a:custGeom>
            <a:solidFill>
              <a:srgbClr val="000000"/>
            </a:solidFill>
          </p:spPr>
          <p:txBody>
            <a:bodyPr vert="horz" lIns="91440" tIns="45720" rIns="91440" bIns="45720" anchor="t"/>
            <a:lstStyle/>
            <a:p>
              <a:endParaRPr lang="en-IN"/>
            </a:p>
          </p:txBody>
        </p:sp>
        <p:sp>
          <p:nvSpPr>
            <p:cNvPr id="3765" name="Shape 8505"/>
            <p:cNvSpPr/>
            <p:nvPr/>
          </p:nvSpPr>
          <p:spPr>
            <a:xfrm>
              <a:off x="5643816" y="7690214"/>
              <a:ext cx="75167" cy="45561"/>
            </a:xfrm>
            <a:custGeom>
              <a:avLst/>
              <a:gdLst/>
              <a:ahLst/>
              <a:cxnLst/>
              <a:rect l="0" t="0" r="0" b="0"/>
              <a:pathLst>
                <a:path w="75167" h="45561">
                  <a:moveTo>
                    <a:pt x="14207" y="0"/>
                  </a:moveTo>
                  <a:lnTo>
                    <a:pt x="317" y="4444"/>
                  </a:lnTo>
                  <a:lnTo>
                    <a:pt x="317" y="6111"/>
                  </a:lnTo>
                  <a:lnTo>
                    <a:pt x="3492" y="5714"/>
                  </a:lnTo>
                  <a:lnTo>
                    <a:pt x="4682" y="5793"/>
                  </a:lnTo>
                  <a:lnTo>
                    <a:pt x="5793" y="6587"/>
                  </a:lnTo>
                  <a:lnTo>
                    <a:pt x="6587" y="8413"/>
                  </a:lnTo>
                  <a:lnTo>
                    <a:pt x="6905" y="12064"/>
                  </a:lnTo>
                  <a:lnTo>
                    <a:pt x="6905" y="37147"/>
                  </a:lnTo>
                  <a:lnTo>
                    <a:pt x="6428" y="40957"/>
                  </a:lnTo>
                  <a:lnTo>
                    <a:pt x="4999" y="43021"/>
                  </a:lnTo>
                  <a:lnTo>
                    <a:pt x="2777" y="43814"/>
                  </a:lnTo>
                  <a:lnTo>
                    <a:pt x="0" y="44053"/>
                  </a:lnTo>
                  <a:lnTo>
                    <a:pt x="0" y="45561"/>
                  </a:lnTo>
                  <a:lnTo>
                    <a:pt x="21986" y="45561"/>
                  </a:lnTo>
                  <a:lnTo>
                    <a:pt x="21986" y="44053"/>
                  </a:lnTo>
                  <a:lnTo>
                    <a:pt x="19525" y="43893"/>
                  </a:lnTo>
                  <a:lnTo>
                    <a:pt x="17382" y="43259"/>
                  </a:lnTo>
                  <a:lnTo>
                    <a:pt x="15875" y="41751"/>
                  </a:lnTo>
                  <a:lnTo>
                    <a:pt x="15239" y="38893"/>
                  </a:lnTo>
                  <a:lnTo>
                    <a:pt x="15239" y="10953"/>
                  </a:lnTo>
                  <a:lnTo>
                    <a:pt x="15636" y="10398"/>
                  </a:lnTo>
                  <a:lnTo>
                    <a:pt x="16668" y="9207"/>
                  </a:lnTo>
                  <a:lnTo>
                    <a:pt x="18414" y="7857"/>
                  </a:lnTo>
                  <a:lnTo>
                    <a:pt x="20637" y="6508"/>
                  </a:lnTo>
                  <a:lnTo>
                    <a:pt x="23414" y="5476"/>
                  </a:lnTo>
                  <a:lnTo>
                    <a:pt x="26669" y="5158"/>
                  </a:lnTo>
                  <a:lnTo>
                    <a:pt x="29844" y="5793"/>
                  </a:lnTo>
                  <a:lnTo>
                    <a:pt x="31987" y="7857"/>
                  </a:lnTo>
                  <a:lnTo>
                    <a:pt x="33178" y="11112"/>
                  </a:lnTo>
                  <a:lnTo>
                    <a:pt x="33496" y="15557"/>
                  </a:lnTo>
                  <a:lnTo>
                    <a:pt x="33496" y="36988"/>
                  </a:lnTo>
                  <a:lnTo>
                    <a:pt x="33098" y="40798"/>
                  </a:lnTo>
                  <a:lnTo>
                    <a:pt x="31828" y="42862"/>
                  </a:lnTo>
                  <a:lnTo>
                    <a:pt x="29686" y="43736"/>
                  </a:lnTo>
                  <a:lnTo>
                    <a:pt x="26748" y="44053"/>
                  </a:lnTo>
                  <a:lnTo>
                    <a:pt x="26748" y="45561"/>
                  </a:lnTo>
                  <a:lnTo>
                    <a:pt x="48973" y="45561"/>
                  </a:lnTo>
                  <a:lnTo>
                    <a:pt x="48973" y="44053"/>
                  </a:lnTo>
                  <a:lnTo>
                    <a:pt x="45243" y="43576"/>
                  </a:lnTo>
                  <a:lnTo>
                    <a:pt x="43893" y="42862"/>
                  </a:lnTo>
                  <a:lnTo>
                    <a:pt x="42782" y="41512"/>
                  </a:lnTo>
                  <a:lnTo>
                    <a:pt x="42068" y="39291"/>
                  </a:lnTo>
                  <a:lnTo>
                    <a:pt x="41830" y="36116"/>
                  </a:lnTo>
                  <a:lnTo>
                    <a:pt x="41830" y="11192"/>
                  </a:lnTo>
                  <a:lnTo>
                    <a:pt x="43656" y="8811"/>
                  </a:lnTo>
                  <a:lnTo>
                    <a:pt x="46037" y="6905"/>
                  </a:lnTo>
                  <a:lnTo>
                    <a:pt x="49053" y="5636"/>
                  </a:lnTo>
                  <a:lnTo>
                    <a:pt x="52783" y="5158"/>
                  </a:lnTo>
                  <a:lnTo>
                    <a:pt x="55799" y="5636"/>
                  </a:lnTo>
                  <a:lnTo>
                    <a:pt x="57784" y="6826"/>
                  </a:lnTo>
                  <a:lnTo>
                    <a:pt x="59054" y="8651"/>
                  </a:lnTo>
                  <a:lnTo>
                    <a:pt x="59768" y="10953"/>
                  </a:lnTo>
                  <a:lnTo>
                    <a:pt x="60007" y="16033"/>
                  </a:lnTo>
                  <a:lnTo>
                    <a:pt x="60007" y="36909"/>
                  </a:lnTo>
                  <a:lnTo>
                    <a:pt x="59848" y="39607"/>
                  </a:lnTo>
                  <a:lnTo>
                    <a:pt x="59451" y="41433"/>
                  </a:lnTo>
                  <a:lnTo>
                    <a:pt x="57387" y="43338"/>
                  </a:lnTo>
                  <a:lnTo>
                    <a:pt x="55721" y="43736"/>
                  </a:lnTo>
                  <a:lnTo>
                    <a:pt x="53498" y="44053"/>
                  </a:lnTo>
                  <a:lnTo>
                    <a:pt x="53498" y="45561"/>
                  </a:lnTo>
                  <a:lnTo>
                    <a:pt x="75167" y="45561"/>
                  </a:lnTo>
                  <a:lnTo>
                    <a:pt x="75167" y="44053"/>
                  </a:lnTo>
                  <a:lnTo>
                    <a:pt x="72627" y="43814"/>
                  </a:lnTo>
                  <a:lnTo>
                    <a:pt x="70087" y="43021"/>
                  </a:lnTo>
                  <a:lnTo>
                    <a:pt x="68817" y="41512"/>
                  </a:lnTo>
                  <a:lnTo>
                    <a:pt x="68341" y="38019"/>
                  </a:lnTo>
                  <a:lnTo>
                    <a:pt x="68341" y="17621"/>
                  </a:lnTo>
                  <a:lnTo>
                    <a:pt x="67627" y="9762"/>
                  </a:lnTo>
                  <a:lnTo>
                    <a:pt x="66357" y="6032"/>
                  </a:lnTo>
                  <a:lnTo>
                    <a:pt x="64213" y="2857"/>
                  </a:lnTo>
                  <a:lnTo>
                    <a:pt x="61038" y="713"/>
                  </a:lnTo>
                  <a:lnTo>
                    <a:pt x="56673" y="0"/>
                  </a:lnTo>
                  <a:lnTo>
                    <a:pt x="52942" y="396"/>
                  </a:lnTo>
                  <a:lnTo>
                    <a:pt x="49529" y="1587"/>
                  </a:lnTo>
                  <a:lnTo>
                    <a:pt x="46513" y="3255"/>
                  </a:lnTo>
                  <a:lnTo>
                    <a:pt x="44052" y="5080"/>
                  </a:lnTo>
                  <a:lnTo>
                    <a:pt x="42068" y="6826"/>
                  </a:lnTo>
                  <a:lnTo>
                    <a:pt x="40718" y="8255"/>
                  </a:lnTo>
                  <a:lnTo>
                    <a:pt x="39448" y="5238"/>
                  </a:lnTo>
                  <a:lnTo>
                    <a:pt x="37384" y="2539"/>
                  </a:lnTo>
                  <a:lnTo>
                    <a:pt x="34289" y="634"/>
                  </a:lnTo>
                  <a:lnTo>
                    <a:pt x="30162" y="0"/>
                  </a:lnTo>
                  <a:lnTo>
                    <a:pt x="26272" y="555"/>
                  </a:lnTo>
                  <a:lnTo>
                    <a:pt x="22621" y="2142"/>
                  </a:lnTo>
                  <a:lnTo>
                    <a:pt x="18969" y="4523"/>
                  </a:lnTo>
                  <a:lnTo>
                    <a:pt x="14842" y="7619"/>
                  </a:lnTo>
                  <a:lnTo>
                    <a:pt x="14842" y="158"/>
                  </a:lnTo>
                  <a:lnTo>
                    <a:pt x="14207" y="0"/>
                  </a:lnTo>
                  <a:close/>
                </a:path>
              </a:pathLst>
            </a:custGeom>
            <a:solidFill>
              <a:srgbClr val="000000"/>
            </a:solidFill>
          </p:spPr>
          <p:txBody>
            <a:bodyPr vert="horz" lIns="91440" tIns="45720" rIns="91440" bIns="45720" anchor="t"/>
            <a:lstStyle/>
            <a:p>
              <a:endParaRPr lang="en-IN"/>
            </a:p>
          </p:txBody>
        </p:sp>
        <p:sp>
          <p:nvSpPr>
            <p:cNvPr id="3766" name="Shape 8506"/>
            <p:cNvSpPr/>
            <p:nvPr/>
          </p:nvSpPr>
          <p:spPr>
            <a:xfrm>
              <a:off x="6213411" y="7690214"/>
              <a:ext cx="46433" cy="45561"/>
            </a:xfrm>
            <a:custGeom>
              <a:avLst/>
              <a:gdLst/>
              <a:ahLst/>
              <a:cxnLst/>
              <a:rect l="0" t="0" r="0" b="0"/>
              <a:pathLst>
                <a:path w="46433" h="45561">
                  <a:moveTo>
                    <a:pt x="13652" y="0"/>
                  </a:moveTo>
                  <a:lnTo>
                    <a:pt x="0" y="4444"/>
                  </a:lnTo>
                  <a:lnTo>
                    <a:pt x="0" y="6111"/>
                  </a:lnTo>
                  <a:lnTo>
                    <a:pt x="1110" y="5793"/>
                  </a:lnTo>
                  <a:lnTo>
                    <a:pt x="2856" y="5714"/>
                  </a:lnTo>
                  <a:lnTo>
                    <a:pt x="4127" y="5793"/>
                  </a:lnTo>
                  <a:lnTo>
                    <a:pt x="5237" y="6587"/>
                  </a:lnTo>
                  <a:lnTo>
                    <a:pt x="6031" y="8413"/>
                  </a:lnTo>
                  <a:lnTo>
                    <a:pt x="6350" y="12064"/>
                  </a:lnTo>
                  <a:lnTo>
                    <a:pt x="6350" y="36592"/>
                  </a:lnTo>
                  <a:lnTo>
                    <a:pt x="6111" y="40163"/>
                  </a:lnTo>
                  <a:lnTo>
                    <a:pt x="5078" y="42386"/>
                  </a:lnTo>
                  <a:lnTo>
                    <a:pt x="3175" y="43576"/>
                  </a:lnTo>
                  <a:lnTo>
                    <a:pt x="237" y="44053"/>
                  </a:lnTo>
                  <a:lnTo>
                    <a:pt x="237" y="45561"/>
                  </a:lnTo>
                  <a:lnTo>
                    <a:pt x="21192" y="45561"/>
                  </a:lnTo>
                  <a:lnTo>
                    <a:pt x="21192" y="44053"/>
                  </a:lnTo>
                  <a:lnTo>
                    <a:pt x="18017" y="43576"/>
                  </a:lnTo>
                  <a:lnTo>
                    <a:pt x="16033" y="42623"/>
                  </a:lnTo>
                  <a:lnTo>
                    <a:pt x="15001" y="41036"/>
                  </a:lnTo>
                  <a:lnTo>
                    <a:pt x="14683" y="38893"/>
                  </a:lnTo>
                  <a:lnTo>
                    <a:pt x="14683" y="11032"/>
                  </a:lnTo>
                  <a:lnTo>
                    <a:pt x="17382" y="8651"/>
                  </a:lnTo>
                  <a:lnTo>
                    <a:pt x="19922" y="6905"/>
                  </a:lnTo>
                  <a:lnTo>
                    <a:pt x="22225" y="5793"/>
                  </a:lnTo>
                  <a:lnTo>
                    <a:pt x="24447" y="5397"/>
                  </a:lnTo>
                  <a:lnTo>
                    <a:pt x="28177" y="6032"/>
                  </a:lnTo>
                  <a:lnTo>
                    <a:pt x="30558" y="7937"/>
                  </a:lnTo>
                  <a:lnTo>
                    <a:pt x="31750" y="10953"/>
                  </a:lnTo>
                  <a:lnTo>
                    <a:pt x="32066" y="15001"/>
                  </a:lnTo>
                  <a:lnTo>
                    <a:pt x="32066" y="35718"/>
                  </a:lnTo>
                  <a:lnTo>
                    <a:pt x="31908" y="38893"/>
                  </a:lnTo>
                  <a:lnTo>
                    <a:pt x="31352" y="41116"/>
                  </a:lnTo>
                  <a:lnTo>
                    <a:pt x="30400" y="42544"/>
                  </a:lnTo>
                  <a:lnTo>
                    <a:pt x="29130" y="43417"/>
                  </a:lnTo>
                  <a:lnTo>
                    <a:pt x="25875" y="44053"/>
                  </a:lnTo>
                  <a:lnTo>
                    <a:pt x="25875" y="45561"/>
                  </a:lnTo>
                  <a:lnTo>
                    <a:pt x="46433" y="45561"/>
                  </a:lnTo>
                  <a:lnTo>
                    <a:pt x="46433" y="44053"/>
                  </a:lnTo>
                  <a:lnTo>
                    <a:pt x="43417" y="43497"/>
                  </a:lnTo>
                  <a:lnTo>
                    <a:pt x="41591" y="42386"/>
                  </a:lnTo>
                  <a:lnTo>
                    <a:pt x="40640" y="40481"/>
                  </a:lnTo>
                  <a:lnTo>
                    <a:pt x="40401" y="37543"/>
                  </a:lnTo>
                  <a:lnTo>
                    <a:pt x="40401" y="14842"/>
                  </a:lnTo>
                  <a:lnTo>
                    <a:pt x="39846" y="9444"/>
                  </a:lnTo>
                  <a:lnTo>
                    <a:pt x="38416" y="5556"/>
                  </a:lnTo>
                  <a:lnTo>
                    <a:pt x="36353" y="2857"/>
                  </a:lnTo>
                  <a:lnTo>
                    <a:pt x="33892" y="1111"/>
                  </a:lnTo>
                  <a:lnTo>
                    <a:pt x="31272" y="237"/>
                  </a:lnTo>
                  <a:lnTo>
                    <a:pt x="28812" y="0"/>
                  </a:lnTo>
                  <a:lnTo>
                    <a:pt x="24844" y="555"/>
                  </a:lnTo>
                  <a:lnTo>
                    <a:pt x="21272" y="2301"/>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3767" name="Shape 8507"/>
            <p:cNvSpPr/>
            <p:nvPr/>
          </p:nvSpPr>
          <p:spPr>
            <a:xfrm>
              <a:off x="6040056" y="7690214"/>
              <a:ext cx="46433" cy="45561"/>
            </a:xfrm>
            <a:custGeom>
              <a:avLst/>
              <a:gdLst/>
              <a:ahLst/>
              <a:cxnLst/>
              <a:rect l="0" t="0" r="0" b="0"/>
              <a:pathLst>
                <a:path w="46433" h="45561">
                  <a:moveTo>
                    <a:pt x="13652" y="0"/>
                  </a:moveTo>
                  <a:lnTo>
                    <a:pt x="0" y="4444"/>
                  </a:lnTo>
                  <a:lnTo>
                    <a:pt x="0" y="6111"/>
                  </a:lnTo>
                  <a:lnTo>
                    <a:pt x="1111" y="5793"/>
                  </a:lnTo>
                  <a:lnTo>
                    <a:pt x="2857" y="5714"/>
                  </a:lnTo>
                  <a:lnTo>
                    <a:pt x="4127" y="5793"/>
                  </a:lnTo>
                  <a:lnTo>
                    <a:pt x="5238" y="6587"/>
                  </a:lnTo>
                  <a:lnTo>
                    <a:pt x="6032" y="8413"/>
                  </a:lnTo>
                  <a:lnTo>
                    <a:pt x="6350" y="12064"/>
                  </a:lnTo>
                  <a:lnTo>
                    <a:pt x="6350" y="36592"/>
                  </a:lnTo>
                  <a:lnTo>
                    <a:pt x="6111" y="40163"/>
                  </a:lnTo>
                  <a:lnTo>
                    <a:pt x="5079" y="42386"/>
                  </a:lnTo>
                  <a:lnTo>
                    <a:pt x="3175" y="43576"/>
                  </a:lnTo>
                  <a:lnTo>
                    <a:pt x="237" y="44053"/>
                  </a:lnTo>
                  <a:lnTo>
                    <a:pt x="237" y="45561"/>
                  </a:lnTo>
                  <a:lnTo>
                    <a:pt x="21192" y="45561"/>
                  </a:lnTo>
                  <a:lnTo>
                    <a:pt x="21192" y="44053"/>
                  </a:lnTo>
                  <a:lnTo>
                    <a:pt x="18017" y="43576"/>
                  </a:lnTo>
                  <a:lnTo>
                    <a:pt x="16033" y="42623"/>
                  </a:lnTo>
                  <a:lnTo>
                    <a:pt x="15001" y="41036"/>
                  </a:lnTo>
                  <a:lnTo>
                    <a:pt x="14683" y="38893"/>
                  </a:lnTo>
                  <a:lnTo>
                    <a:pt x="14683" y="11032"/>
                  </a:lnTo>
                  <a:lnTo>
                    <a:pt x="17382" y="8651"/>
                  </a:lnTo>
                  <a:lnTo>
                    <a:pt x="19922" y="6905"/>
                  </a:lnTo>
                  <a:lnTo>
                    <a:pt x="22225" y="5793"/>
                  </a:lnTo>
                  <a:lnTo>
                    <a:pt x="24447" y="5397"/>
                  </a:lnTo>
                  <a:lnTo>
                    <a:pt x="28177" y="6032"/>
                  </a:lnTo>
                  <a:lnTo>
                    <a:pt x="30558" y="7937"/>
                  </a:lnTo>
                  <a:lnTo>
                    <a:pt x="31750" y="10953"/>
                  </a:lnTo>
                  <a:lnTo>
                    <a:pt x="32067" y="15001"/>
                  </a:lnTo>
                  <a:lnTo>
                    <a:pt x="32067" y="35718"/>
                  </a:lnTo>
                  <a:lnTo>
                    <a:pt x="31908" y="38893"/>
                  </a:lnTo>
                  <a:lnTo>
                    <a:pt x="31352" y="41116"/>
                  </a:lnTo>
                  <a:lnTo>
                    <a:pt x="30400" y="42544"/>
                  </a:lnTo>
                  <a:lnTo>
                    <a:pt x="29130" y="43417"/>
                  </a:lnTo>
                  <a:lnTo>
                    <a:pt x="25876" y="44053"/>
                  </a:lnTo>
                  <a:lnTo>
                    <a:pt x="25876" y="45561"/>
                  </a:lnTo>
                  <a:lnTo>
                    <a:pt x="46433" y="45561"/>
                  </a:lnTo>
                  <a:lnTo>
                    <a:pt x="46433" y="44053"/>
                  </a:lnTo>
                  <a:lnTo>
                    <a:pt x="43417" y="43497"/>
                  </a:lnTo>
                  <a:lnTo>
                    <a:pt x="41592" y="42386"/>
                  </a:lnTo>
                  <a:lnTo>
                    <a:pt x="40640" y="40481"/>
                  </a:lnTo>
                  <a:lnTo>
                    <a:pt x="40401" y="37543"/>
                  </a:lnTo>
                  <a:lnTo>
                    <a:pt x="40401" y="14842"/>
                  </a:lnTo>
                  <a:lnTo>
                    <a:pt x="39846" y="9444"/>
                  </a:lnTo>
                  <a:lnTo>
                    <a:pt x="38417" y="5556"/>
                  </a:lnTo>
                  <a:lnTo>
                    <a:pt x="36353" y="2857"/>
                  </a:lnTo>
                  <a:lnTo>
                    <a:pt x="33892" y="1111"/>
                  </a:lnTo>
                  <a:lnTo>
                    <a:pt x="31273" y="237"/>
                  </a:lnTo>
                  <a:lnTo>
                    <a:pt x="28812" y="0"/>
                  </a:lnTo>
                  <a:lnTo>
                    <a:pt x="24843" y="555"/>
                  </a:lnTo>
                  <a:lnTo>
                    <a:pt x="21272" y="2301"/>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3768" name="Shape 8508"/>
            <p:cNvSpPr/>
            <p:nvPr/>
          </p:nvSpPr>
          <p:spPr>
            <a:xfrm>
              <a:off x="5497210" y="7690214"/>
              <a:ext cx="46435" cy="45561"/>
            </a:xfrm>
            <a:custGeom>
              <a:avLst/>
              <a:gdLst/>
              <a:ahLst/>
              <a:cxnLst/>
              <a:rect l="0" t="0" r="0" b="0"/>
              <a:pathLst>
                <a:path w="46435" h="45561">
                  <a:moveTo>
                    <a:pt x="13652" y="0"/>
                  </a:moveTo>
                  <a:lnTo>
                    <a:pt x="0" y="4444"/>
                  </a:lnTo>
                  <a:lnTo>
                    <a:pt x="0" y="6111"/>
                  </a:lnTo>
                  <a:lnTo>
                    <a:pt x="1111" y="5793"/>
                  </a:lnTo>
                  <a:lnTo>
                    <a:pt x="2857" y="5714"/>
                  </a:lnTo>
                  <a:lnTo>
                    <a:pt x="4127" y="5793"/>
                  </a:lnTo>
                  <a:lnTo>
                    <a:pt x="5238" y="6587"/>
                  </a:lnTo>
                  <a:lnTo>
                    <a:pt x="6032" y="8413"/>
                  </a:lnTo>
                  <a:lnTo>
                    <a:pt x="6350" y="12064"/>
                  </a:lnTo>
                  <a:lnTo>
                    <a:pt x="6350" y="36592"/>
                  </a:lnTo>
                  <a:lnTo>
                    <a:pt x="6112" y="40163"/>
                  </a:lnTo>
                  <a:lnTo>
                    <a:pt x="5080" y="42386"/>
                  </a:lnTo>
                  <a:lnTo>
                    <a:pt x="3175" y="43576"/>
                  </a:lnTo>
                  <a:lnTo>
                    <a:pt x="238" y="44053"/>
                  </a:lnTo>
                  <a:lnTo>
                    <a:pt x="238" y="45561"/>
                  </a:lnTo>
                  <a:lnTo>
                    <a:pt x="21194" y="45561"/>
                  </a:lnTo>
                  <a:lnTo>
                    <a:pt x="21194" y="44053"/>
                  </a:lnTo>
                  <a:lnTo>
                    <a:pt x="18019" y="43576"/>
                  </a:lnTo>
                  <a:lnTo>
                    <a:pt x="16033" y="42623"/>
                  </a:lnTo>
                  <a:lnTo>
                    <a:pt x="15002" y="41036"/>
                  </a:lnTo>
                  <a:lnTo>
                    <a:pt x="14685" y="38893"/>
                  </a:lnTo>
                  <a:lnTo>
                    <a:pt x="14685" y="11032"/>
                  </a:lnTo>
                  <a:lnTo>
                    <a:pt x="17383" y="8651"/>
                  </a:lnTo>
                  <a:lnTo>
                    <a:pt x="19923" y="6905"/>
                  </a:lnTo>
                  <a:lnTo>
                    <a:pt x="22225" y="5793"/>
                  </a:lnTo>
                  <a:lnTo>
                    <a:pt x="24447" y="5397"/>
                  </a:lnTo>
                  <a:lnTo>
                    <a:pt x="28178" y="6032"/>
                  </a:lnTo>
                  <a:lnTo>
                    <a:pt x="30480" y="7937"/>
                  </a:lnTo>
                  <a:lnTo>
                    <a:pt x="31750" y="10953"/>
                  </a:lnTo>
                  <a:lnTo>
                    <a:pt x="32067" y="15001"/>
                  </a:lnTo>
                  <a:lnTo>
                    <a:pt x="32067" y="35718"/>
                  </a:lnTo>
                  <a:lnTo>
                    <a:pt x="31908" y="38893"/>
                  </a:lnTo>
                  <a:lnTo>
                    <a:pt x="31274" y="41116"/>
                  </a:lnTo>
                  <a:lnTo>
                    <a:pt x="30401" y="42544"/>
                  </a:lnTo>
                  <a:lnTo>
                    <a:pt x="29131" y="43417"/>
                  </a:lnTo>
                  <a:lnTo>
                    <a:pt x="25876" y="44053"/>
                  </a:lnTo>
                  <a:lnTo>
                    <a:pt x="25876" y="45561"/>
                  </a:lnTo>
                  <a:lnTo>
                    <a:pt x="46435" y="45561"/>
                  </a:lnTo>
                  <a:lnTo>
                    <a:pt x="46435" y="44053"/>
                  </a:lnTo>
                  <a:lnTo>
                    <a:pt x="43419" y="43497"/>
                  </a:lnTo>
                  <a:lnTo>
                    <a:pt x="41592" y="42386"/>
                  </a:lnTo>
                  <a:lnTo>
                    <a:pt x="40640" y="40481"/>
                  </a:lnTo>
                  <a:lnTo>
                    <a:pt x="40402" y="37543"/>
                  </a:lnTo>
                  <a:lnTo>
                    <a:pt x="40402" y="14842"/>
                  </a:lnTo>
                  <a:lnTo>
                    <a:pt x="39846" y="9444"/>
                  </a:lnTo>
                  <a:lnTo>
                    <a:pt x="38417" y="5556"/>
                  </a:lnTo>
                  <a:lnTo>
                    <a:pt x="36353" y="2857"/>
                  </a:lnTo>
                  <a:lnTo>
                    <a:pt x="33894" y="1111"/>
                  </a:lnTo>
                  <a:lnTo>
                    <a:pt x="31274" y="237"/>
                  </a:lnTo>
                  <a:lnTo>
                    <a:pt x="28813" y="0"/>
                  </a:lnTo>
                  <a:lnTo>
                    <a:pt x="24844" y="555"/>
                  </a:lnTo>
                  <a:lnTo>
                    <a:pt x="21272" y="2301"/>
                  </a:lnTo>
                  <a:lnTo>
                    <a:pt x="17860"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3769" name="Shape 8509"/>
            <p:cNvSpPr/>
            <p:nvPr/>
          </p:nvSpPr>
          <p:spPr>
            <a:xfrm>
              <a:off x="5282262" y="7690214"/>
              <a:ext cx="46435" cy="45561"/>
            </a:xfrm>
            <a:custGeom>
              <a:avLst/>
              <a:gdLst/>
              <a:ahLst/>
              <a:cxnLst/>
              <a:rect l="0" t="0" r="0" b="0"/>
              <a:pathLst>
                <a:path w="46435" h="45561">
                  <a:moveTo>
                    <a:pt x="13652" y="0"/>
                  </a:moveTo>
                  <a:lnTo>
                    <a:pt x="0" y="4444"/>
                  </a:lnTo>
                  <a:lnTo>
                    <a:pt x="0" y="6111"/>
                  </a:lnTo>
                  <a:lnTo>
                    <a:pt x="1111" y="5793"/>
                  </a:lnTo>
                  <a:lnTo>
                    <a:pt x="2857" y="5714"/>
                  </a:lnTo>
                  <a:lnTo>
                    <a:pt x="4127" y="5793"/>
                  </a:lnTo>
                  <a:lnTo>
                    <a:pt x="5160" y="6587"/>
                  </a:lnTo>
                  <a:lnTo>
                    <a:pt x="6032" y="8413"/>
                  </a:lnTo>
                  <a:lnTo>
                    <a:pt x="6350" y="12064"/>
                  </a:lnTo>
                  <a:lnTo>
                    <a:pt x="6350" y="36592"/>
                  </a:lnTo>
                  <a:lnTo>
                    <a:pt x="6112" y="40163"/>
                  </a:lnTo>
                  <a:lnTo>
                    <a:pt x="5079" y="42386"/>
                  </a:lnTo>
                  <a:lnTo>
                    <a:pt x="3175" y="43576"/>
                  </a:lnTo>
                  <a:lnTo>
                    <a:pt x="158" y="44053"/>
                  </a:lnTo>
                  <a:lnTo>
                    <a:pt x="158" y="45561"/>
                  </a:lnTo>
                  <a:lnTo>
                    <a:pt x="21193" y="45561"/>
                  </a:lnTo>
                  <a:lnTo>
                    <a:pt x="21193" y="44053"/>
                  </a:lnTo>
                  <a:lnTo>
                    <a:pt x="18018" y="43576"/>
                  </a:lnTo>
                  <a:lnTo>
                    <a:pt x="15954" y="42623"/>
                  </a:lnTo>
                  <a:lnTo>
                    <a:pt x="14922" y="41036"/>
                  </a:lnTo>
                  <a:lnTo>
                    <a:pt x="14685" y="38893"/>
                  </a:lnTo>
                  <a:lnTo>
                    <a:pt x="14685" y="11032"/>
                  </a:lnTo>
                  <a:lnTo>
                    <a:pt x="17383" y="8651"/>
                  </a:lnTo>
                  <a:lnTo>
                    <a:pt x="19843" y="6905"/>
                  </a:lnTo>
                  <a:lnTo>
                    <a:pt x="22225" y="5793"/>
                  </a:lnTo>
                  <a:lnTo>
                    <a:pt x="24447" y="5397"/>
                  </a:lnTo>
                  <a:lnTo>
                    <a:pt x="28178" y="6032"/>
                  </a:lnTo>
                  <a:lnTo>
                    <a:pt x="30479" y="7937"/>
                  </a:lnTo>
                  <a:lnTo>
                    <a:pt x="31750" y="10953"/>
                  </a:lnTo>
                  <a:lnTo>
                    <a:pt x="32067" y="15001"/>
                  </a:lnTo>
                  <a:lnTo>
                    <a:pt x="32067" y="35718"/>
                  </a:lnTo>
                  <a:lnTo>
                    <a:pt x="31908" y="38893"/>
                  </a:lnTo>
                  <a:lnTo>
                    <a:pt x="31273" y="41116"/>
                  </a:lnTo>
                  <a:lnTo>
                    <a:pt x="30321" y="42544"/>
                  </a:lnTo>
                  <a:lnTo>
                    <a:pt x="29131" y="43417"/>
                  </a:lnTo>
                  <a:lnTo>
                    <a:pt x="25876" y="44053"/>
                  </a:lnTo>
                  <a:lnTo>
                    <a:pt x="25876" y="45561"/>
                  </a:lnTo>
                  <a:lnTo>
                    <a:pt x="46435" y="45561"/>
                  </a:lnTo>
                  <a:lnTo>
                    <a:pt x="46435" y="44053"/>
                  </a:lnTo>
                  <a:lnTo>
                    <a:pt x="43418" y="43497"/>
                  </a:lnTo>
                  <a:lnTo>
                    <a:pt x="41592" y="42386"/>
                  </a:lnTo>
                  <a:lnTo>
                    <a:pt x="40640" y="40481"/>
                  </a:lnTo>
                  <a:lnTo>
                    <a:pt x="40402" y="37543"/>
                  </a:lnTo>
                  <a:lnTo>
                    <a:pt x="40402" y="14842"/>
                  </a:lnTo>
                  <a:lnTo>
                    <a:pt x="39846" y="9444"/>
                  </a:lnTo>
                  <a:lnTo>
                    <a:pt x="38417" y="5556"/>
                  </a:lnTo>
                  <a:lnTo>
                    <a:pt x="36353" y="2857"/>
                  </a:lnTo>
                  <a:lnTo>
                    <a:pt x="33893" y="1111"/>
                  </a:lnTo>
                  <a:lnTo>
                    <a:pt x="31273" y="237"/>
                  </a:lnTo>
                  <a:lnTo>
                    <a:pt x="28813" y="0"/>
                  </a:lnTo>
                  <a:lnTo>
                    <a:pt x="24844" y="555"/>
                  </a:lnTo>
                  <a:lnTo>
                    <a:pt x="21272" y="2301"/>
                  </a:lnTo>
                  <a:lnTo>
                    <a:pt x="17860"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3770" name="Shape 8510"/>
            <p:cNvSpPr/>
            <p:nvPr/>
          </p:nvSpPr>
          <p:spPr>
            <a:xfrm>
              <a:off x="5033581" y="7690214"/>
              <a:ext cx="46513" cy="45561"/>
            </a:xfrm>
            <a:custGeom>
              <a:avLst/>
              <a:gdLst/>
              <a:ahLst/>
              <a:cxnLst/>
              <a:rect l="0" t="0" r="0" b="0"/>
              <a:pathLst>
                <a:path w="46513" h="45561">
                  <a:moveTo>
                    <a:pt x="13731" y="0"/>
                  </a:moveTo>
                  <a:lnTo>
                    <a:pt x="0" y="4444"/>
                  </a:lnTo>
                  <a:lnTo>
                    <a:pt x="0" y="6111"/>
                  </a:lnTo>
                  <a:lnTo>
                    <a:pt x="1111" y="5793"/>
                  </a:lnTo>
                  <a:lnTo>
                    <a:pt x="2936" y="5714"/>
                  </a:lnTo>
                  <a:lnTo>
                    <a:pt x="4127" y="5793"/>
                  </a:lnTo>
                  <a:lnTo>
                    <a:pt x="5238" y="6587"/>
                  </a:lnTo>
                  <a:lnTo>
                    <a:pt x="6032" y="8413"/>
                  </a:lnTo>
                  <a:lnTo>
                    <a:pt x="6350" y="12064"/>
                  </a:lnTo>
                  <a:lnTo>
                    <a:pt x="6350" y="36592"/>
                  </a:lnTo>
                  <a:lnTo>
                    <a:pt x="6111" y="40163"/>
                  </a:lnTo>
                  <a:lnTo>
                    <a:pt x="5079" y="42386"/>
                  </a:lnTo>
                  <a:lnTo>
                    <a:pt x="3175" y="43576"/>
                  </a:lnTo>
                  <a:lnTo>
                    <a:pt x="237" y="44053"/>
                  </a:lnTo>
                  <a:lnTo>
                    <a:pt x="237" y="45561"/>
                  </a:lnTo>
                  <a:lnTo>
                    <a:pt x="21272" y="45561"/>
                  </a:lnTo>
                  <a:lnTo>
                    <a:pt x="21272" y="44053"/>
                  </a:lnTo>
                  <a:lnTo>
                    <a:pt x="18097" y="43576"/>
                  </a:lnTo>
                  <a:lnTo>
                    <a:pt x="16033" y="42623"/>
                  </a:lnTo>
                  <a:lnTo>
                    <a:pt x="15001" y="41036"/>
                  </a:lnTo>
                  <a:lnTo>
                    <a:pt x="14683" y="38893"/>
                  </a:lnTo>
                  <a:lnTo>
                    <a:pt x="14683" y="11032"/>
                  </a:lnTo>
                  <a:lnTo>
                    <a:pt x="17382" y="8651"/>
                  </a:lnTo>
                  <a:lnTo>
                    <a:pt x="19922" y="6905"/>
                  </a:lnTo>
                  <a:lnTo>
                    <a:pt x="22303" y="5793"/>
                  </a:lnTo>
                  <a:lnTo>
                    <a:pt x="24526" y="5397"/>
                  </a:lnTo>
                  <a:lnTo>
                    <a:pt x="28177" y="6032"/>
                  </a:lnTo>
                  <a:lnTo>
                    <a:pt x="30558" y="7937"/>
                  </a:lnTo>
                  <a:lnTo>
                    <a:pt x="31828" y="10953"/>
                  </a:lnTo>
                  <a:lnTo>
                    <a:pt x="32146" y="15001"/>
                  </a:lnTo>
                  <a:lnTo>
                    <a:pt x="32146" y="35718"/>
                  </a:lnTo>
                  <a:lnTo>
                    <a:pt x="31908" y="38893"/>
                  </a:lnTo>
                  <a:lnTo>
                    <a:pt x="31352" y="41116"/>
                  </a:lnTo>
                  <a:lnTo>
                    <a:pt x="30400" y="42544"/>
                  </a:lnTo>
                  <a:lnTo>
                    <a:pt x="29130" y="43417"/>
                  </a:lnTo>
                  <a:lnTo>
                    <a:pt x="25876" y="44053"/>
                  </a:lnTo>
                  <a:lnTo>
                    <a:pt x="25876" y="45561"/>
                  </a:lnTo>
                  <a:lnTo>
                    <a:pt x="46513" y="45561"/>
                  </a:lnTo>
                  <a:lnTo>
                    <a:pt x="46513" y="44053"/>
                  </a:lnTo>
                  <a:lnTo>
                    <a:pt x="43497" y="43497"/>
                  </a:lnTo>
                  <a:lnTo>
                    <a:pt x="41671" y="42386"/>
                  </a:lnTo>
                  <a:lnTo>
                    <a:pt x="40718" y="40481"/>
                  </a:lnTo>
                  <a:lnTo>
                    <a:pt x="40481" y="37543"/>
                  </a:lnTo>
                  <a:lnTo>
                    <a:pt x="40481" y="14842"/>
                  </a:lnTo>
                  <a:lnTo>
                    <a:pt x="39925" y="9444"/>
                  </a:lnTo>
                  <a:lnTo>
                    <a:pt x="38496" y="5556"/>
                  </a:lnTo>
                  <a:lnTo>
                    <a:pt x="36432" y="2857"/>
                  </a:lnTo>
                  <a:lnTo>
                    <a:pt x="33892" y="1111"/>
                  </a:lnTo>
                  <a:lnTo>
                    <a:pt x="31352" y="237"/>
                  </a:lnTo>
                  <a:lnTo>
                    <a:pt x="28892" y="0"/>
                  </a:lnTo>
                  <a:lnTo>
                    <a:pt x="24843" y="555"/>
                  </a:lnTo>
                  <a:lnTo>
                    <a:pt x="21272" y="2301"/>
                  </a:lnTo>
                  <a:lnTo>
                    <a:pt x="17858" y="4842"/>
                  </a:lnTo>
                  <a:lnTo>
                    <a:pt x="14366" y="8017"/>
                  </a:lnTo>
                  <a:lnTo>
                    <a:pt x="14366" y="158"/>
                  </a:lnTo>
                  <a:lnTo>
                    <a:pt x="13731" y="0"/>
                  </a:lnTo>
                  <a:close/>
                </a:path>
              </a:pathLst>
            </a:custGeom>
            <a:solidFill>
              <a:srgbClr val="000000"/>
            </a:solidFill>
          </p:spPr>
          <p:txBody>
            <a:bodyPr vert="horz" lIns="91440" tIns="45720" rIns="91440" bIns="45720" anchor="t"/>
            <a:lstStyle/>
            <a:p>
              <a:endParaRPr lang="en-IN"/>
            </a:p>
          </p:txBody>
        </p:sp>
        <p:sp>
          <p:nvSpPr>
            <p:cNvPr id="3771" name="Shape 8511"/>
            <p:cNvSpPr/>
            <p:nvPr/>
          </p:nvSpPr>
          <p:spPr>
            <a:xfrm>
              <a:off x="5866225" y="7690214"/>
              <a:ext cx="29447" cy="46513"/>
            </a:xfrm>
            <a:custGeom>
              <a:avLst/>
              <a:gdLst/>
              <a:ahLst/>
              <a:cxnLst/>
              <a:rect l="0" t="0" r="0" b="0"/>
              <a:pathLst>
                <a:path w="29447" h="46513">
                  <a:moveTo>
                    <a:pt x="13890" y="0"/>
                  </a:moveTo>
                  <a:lnTo>
                    <a:pt x="9525" y="476"/>
                  </a:lnTo>
                  <a:lnTo>
                    <a:pt x="6032" y="1905"/>
                  </a:lnTo>
                  <a:lnTo>
                    <a:pt x="3333" y="3888"/>
                  </a:lnTo>
                  <a:lnTo>
                    <a:pt x="1507" y="6430"/>
                  </a:lnTo>
                  <a:lnTo>
                    <a:pt x="396" y="9207"/>
                  </a:lnTo>
                  <a:lnTo>
                    <a:pt x="0" y="12064"/>
                  </a:lnTo>
                  <a:lnTo>
                    <a:pt x="952" y="16906"/>
                  </a:lnTo>
                  <a:lnTo>
                    <a:pt x="3492" y="20717"/>
                  </a:lnTo>
                  <a:lnTo>
                    <a:pt x="7222" y="23812"/>
                  </a:lnTo>
                  <a:lnTo>
                    <a:pt x="11588" y="26511"/>
                  </a:lnTo>
                  <a:lnTo>
                    <a:pt x="17303" y="29766"/>
                  </a:lnTo>
                  <a:lnTo>
                    <a:pt x="19526" y="31193"/>
                  </a:lnTo>
                  <a:lnTo>
                    <a:pt x="21113" y="32941"/>
                  </a:lnTo>
                  <a:lnTo>
                    <a:pt x="22066" y="34925"/>
                  </a:lnTo>
                  <a:lnTo>
                    <a:pt x="22462" y="37147"/>
                  </a:lnTo>
                  <a:lnTo>
                    <a:pt x="21668" y="40639"/>
                  </a:lnTo>
                  <a:lnTo>
                    <a:pt x="19685" y="42862"/>
                  </a:lnTo>
                  <a:lnTo>
                    <a:pt x="17145" y="44053"/>
                  </a:lnTo>
                  <a:lnTo>
                    <a:pt x="14446" y="44369"/>
                  </a:lnTo>
                  <a:lnTo>
                    <a:pt x="10238" y="43736"/>
                  </a:lnTo>
                  <a:lnTo>
                    <a:pt x="7143" y="41909"/>
                  </a:lnTo>
                  <a:lnTo>
                    <a:pt x="4921" y="39369"/>
                  </a:lnTo>
                  <a:lnTo>
                    <a:pt x="3333" y="36432"/>
                  </a:lnTo>
                  <a:lnTo>
                    <a:pt x="1666" y="30480"/>
                  </a:lnTo>
                  <a:lnTo>
                    <a:pt x="78" y="30480"/>
                  </a:lnTo>
                  <a:lnTo>
                    <a:pt x="78" y="45957"/>
                  </a:lnTo>
                  <a:lnTo>
                    <a:pt x="1348" y="45957"/>
                  </a:lnTo>
                  <a:lnTo>
                    <a:pt x="2222" y="45005"/>
                  </a:lnTo>
                  <a:lnTo>
                    <a:pt x="3571" y="44767"/>
                  </a:lnTo>
                  <a:lnTo>
                    <a:pt x="5873" y="44926"/>
                  </a:lnTo>
                  <a:lnTo>
                    <a:pt x="8651" y="45561"/>
                  </a:lnTo>
                  <a:lnTo>
                    <a:pt x="15081" y="46513"/>
                  </a:lnTo>
                  <a:lnTo>
                    <a:pt x="18334" y="46196"/>
                  </a:lnTo>
                  <a:lnTo>
                    <a:pt x="21590" y="45163"/>
                  </a:lnTo>
                  <a:lnTo>
                    <a:pt x="24606" y="43338"/>
                  </a:lnTo>
                  <a:lnTo>
                    <a:pt x="27066" y="40878"/>
                  </a:lnTo>
                  <a:lnTo>
                    <a:pt x="28812" y="37623"/>
                  </a:lnTo>
                  <a:lnTo>
                    <a:pt x="29447" y="33734"/>
                  </a:lnTo>
                  <a:lnTo>
                    <a:pt x="28812" y="29844"/>
                  </a:lnTo>
                  <a:lnTo>
                    <a:pt x="27066" y="26748"/>
                  </a:lnTo>
                  <a:lnTo>
                    <a:pt x="24447" y="24288"/>
                  </a:lnTo>
                  <a:lnTo>
                    <a:pt x="21113" y="22066"/>
                  </a:lnTo>
                  <a:lnTo>
                    <a:pt x="10397" y="15716"/>
                  </a:lnTo>
                  <a:lnTo>
                    <a:pt x="8175" y="13969"/>
                  </a:lnTo>
                  <a:lnTo>
                    <a:pt x="6905" y="12143"/>
                  </a:lnTo>
                  <a:lnTo>
                    <a:pt x="6270" y="10238"/>
                  </a:lnTo>
                  <a:lnTo>
                    <a:pt x="6111" y="8651"/>
                  </a:lnTo>
                  <a:lnTo>
                    <a:pt x="6587" y="6587"/>
                  </a:lnTo>
                  <a:lnTo>
                    <a:pt x="7857" y="4523"/>
                  </a:lnTo>
                  <a:lnTo>
                    <a:pt x="10160" y="2936"/>
                  </a:lnTo>
                  <a:lnTo>
                    <a:pt x="13652" y="2222"/>
                  </a:lnTo>
                  <a:lnTo>
                    <a:pt x="16906" y="2698"/>
                  </a:lnTo>
                  <a:lnTo>
                    <a:pt x="20002" y="4523"/>
                  </a:lnTo>
                  <a:lnTo>
                    <a:pt x="21431" y="6111"/>
                  </a:lnTo>
                  <a:lnTo>
                    <a:pt x="22701" y="8255"/>
                  </a:lnTo>
                  <a:lnTo>
                    <a:pt x="23732" y="11032"/>
                  </a:lnTo>
                  <a:lnTo>
                    <a:pt x="24684" y="14446"/>
                  </a:lnTo>
                  <a:lnTo>
                    <a:pt x="26113" y="14446"/>
                  </a:lnTo>
                  <a:lnTo>
                    <a:pt x="25717" y="873"/>
                  </a:lnTo>
                  <a:lnTo>
                    <a:pt x="24684" y="873"/>
                  </a:lnTo>
                  <a:lnTo>
                    <a:pt x="24050" y="1587"/>
                  </a:lnTo>
                  <a:lnTo>
                    <a:pt x="22938" y="1983"/>
                  </a:lnTo>
                  <a:lnTo>
                    <a:pt x="21431" y="1667"/>
                  </a:lnTo>
                  <a:lnTo>
                    <a:pt x="19446" y="952"/>
                  </a:lnTo>
                  <a:lnTo>
                    <a:pt x="16906" y="237"/>
                  </a:lnTo>
                  <a:lnTo>
                    <a:pt x="13890" y="0"/>
                  </a:lnTo>
                  <a:close/>
                </a:path>
              </a:pathLst>
            </a:custGeom>
            <a:solidFill>
              <a:srgbClr val="000000"/>
            </a:solidFill>
          </p:spPr>
          <p:txBody>
            <a:bodyPr vert="horz" lIns="91440" tIns="45720" rIns="91440" bIns="45720" anchor="t"/>
            <a:lstStyle/>
            <a:p>
              <a:endParaRPr lang="en-IN"/>
            </a:p>
          </p:txBody>
        </p:sp>
        <p:sp>
          <p:nvSpPr>
            <p:cNvPr id="3772" name="Shape 8512"/>
            <p:cNvSpPr/>
            <p:nvPr/>
          </p:nvSpPr>
          <p:spPr>
            <a:xfrm>
              <a:off x="5406564" y="7690214"/>
              <a:ext cx="29448" cy="46513"/>
            </a:xfrm>
            <a:custGeom>
              <a:avLst/>
              <a:gdLst/>
              <a:ahLst/>
              <a:cxnLst/>
              <a:rect l="0" t="0" r="0" b="0"/>
              <a:pathLst>
                <a:path w="29448" h="46513">
                  <a:moveTo>
                    <a:pt x="13891" y="0"/>
                  </a:moveTo>
                  <a:lnTo>
                    <a:pt x="9525" y="476"/>
                  </a:lnTo>
                  <a:lnTo>
                    <a:pt x="6032" y="1905"/>
                  </a:lnTo>
                  <a:lnTo>
                    <a:pt x="3413" y="3888"/>
                  </a:lnTo>
                  <a:lnTo>
                    <a:pt x="1508" y="6430"/>
                  </a:lnTo>
                  <a:lnTo>
                    <a:pt x="397" y="9207"/>
                  </a:lnTo>
                  <a:lnTo>
                    <a:pt x="0" y="12064"/>
                  </a:lnTo>
                  <a:lnTo>
                    <a:pt x="1032" y="16906"/>
                  </a:lnTo>
                  <a:lnTo>
                    <a:pt x="3492" y="20717"/>
                  </a:lnTo>
                  <a:lnTo>
                    <a:pt x="7223" y="23812"/>
                  </a:lnTo>
                  <a:lnTo>
                    <a:pt x="11588" y="26511"/>
                  </a:lnTo>
                  <a:lnTo>
                    <a:pt x="17383" y="29766"/>
                  </a:lnTo>
                  <a:lnTo>
                    <a:pt x="19526" y="31193"/>
                  </a:lnTo>
                  <a:lnTo>
                    <a:pt x="21113" y="32941"/>
                  </a:lnTo>
                  <a:lnTo>
                    <a:pt x="22066" y="34925"/>
                  </a:lnTo>
                  <a:lnTo>
                    <a:pt x="22463" y="37147"/>
                  </a:lnTo>
                  <a:lnTo>
                    <a:pt x="21748" y="40639"/>
                  </a:lnTo>
                  <a:lnTo>
                    <a:pt x="19765" y="42862"/>
                  </a:lnTo>
                  <a:lnTo>
                    <a:pt x="17145" y="44053"/>
                  </a:lnTo>
                  <a:lnTo>
                    <a:pt x="14446" y="44369"/>
                  </a:lnTo>
                  <a:lnTo>
                    <a:pt x="10240" y="43736"/>
                  </a:lnTo>
                  <a:lnTo>
                    <a:pt x="7143" y="41909"/>
                  </a:lnTo>
                  <a:lnTo>
                    <a:pt x="4921" y="39369"/>
                  </a:lnTo>
                  <a:lnTo>
                    <a:pt x="3413" y="36432"/>
                  </a:lnTo>
                  <a:lnTo>
                    <a:pt x="1667" y="30480"/>
                  </a:lnTo>
                  <a:lnTo>
                    <a:pt x="79" y="30480"/>
                  </a:lnTo>
                  <a:lnTo>
                    <a:pt x="79" y="45957"/>
                  </a:lnTo>
                  <a:lnTo>
                    <a:pt x="1428" y="45957"/>
                  </a:lnTo>
                  <a:lnTo>
                    <a:pt x="2222" y="45005"/>
                  </a:lnTo>
                  <a:lnTo>
                    <a:pt x="3572" y="44767"/>
                  </a:lnTo>
                  <a:lnTo>
                    <a:pt x="8652" y="45561"/>
                  </a:lnTo>
                  <a:lnTo>
                    <a:pt x="15081" y="46513"/>
                  </a:lnTo>
                  <a:lnTo>
                    <a:pt x="18336" y="46196"/>
                  </a:lnTo>
                  <a:lnTo>
                    <a:pt x="21589" y="45163"/>
                  </a:lnTo>
                  <a:lnTo>
                    <a:pt x="24606" y="43338"/>
                  </a:lnTo>
                  <a:lnTo>
                    <a:pt x="27146" y="40878"/>
                  </a:lnTo>
                  <a:lnTo>
                    <a:pt x="28813" y="37623"/>
                  </a:lnTo>
                  <a:lnTo>
                    <a:pt x="29448" y="33734"/>
                  </a:lnTo>
                  <a:lnTo>
                    <a:pt x="28813" y="29844"/>
                  </a:lnTo>
                  <a:lnTo>
                    <a:pt x="27067" y="26748"/>
                  </a:lnTo>
                  <a:lnTo>
                    <a:pt x="24447" y="24288"/>
                  </a:lnTo>
                  <a:lnTo>
                    <a:pt x="21113" y="22066"/>
                  </a:lnTo>
                  <a:lnTo>
                    <a:pt x="10398" y="15716"/>
                  </a:lnTo>
                  <a:lnTo>
                    <a:pt x="8176" y="13969"/>
                  </a:lnTo>
                  <a:lnTo>
                    <a:pt x="6906" y="12143"/>
                  </a:lnTo>
                  <a:lnTo>
                    <a:pt x="6191" y="8651"/>
                  </a:lnTo>
                  <a:lnTo>
                    <a:pt x="6588" y="6587"/>
                  </a:lnTo>
                  <a:lnTo>
                    <a:pt x="7858" y="4523"/>
                  </a:lnTo>
                  <a:lnTo>
                    <a:pt x="10159" y="2936"/>
                  </a:lnTo>
                  <a:lnTo>
                    <a:pt x="13652" y="2222"/>
                  </a:lnTo>
                  <a:lnTo>
                    <a:pt x="16986" y="2698"/>
                  </a:lnTo>
                  <a:lnTo>
                    <a:pt x="20002" y="4523"/>
                  </a:lnTo>
                  <a:lnTo>
                    <a:pt x="21431" y="6111"/>
                  </a:lnTo>
                  <a:lnTo>
                    <a:pt x="22701" y="8255"/>
                  </a:lnTo>
                  <a:lnTo>
                    <a:pt x="23733" y="11032"/>
                  </a:lnTo>
                  <a:lnTo>
                    <a:pt x="24686" y="14446"/>
                  </a:lnTo>
                  <a:lnTo>
                    <a:pt x="26193" y="14446"/>
                  </a:lnTo>
                  <a:lnTo>
                    <a:pt x="25797" y="873"/>
                  </a:lnTo>
                  <a:lnTo>
                    <a:pt x="24686" y="873"/>
                  </a:lnTo>
                  <a:lnTo>
                    <a:pt x="24051" y="1587"/>
                  </a:lnTo>
                  <a:lnTo>
                    <a:pt x="23018" y="1983"/>
                  </a:lnTo>
                  <a:lnTo>
                    <a:pt x="19447" y="952"/>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3773" name="Shape 8513"/>
            <p:cNvSpPr/>
            <p:nvPr/>
          </p:nvSpPr>
          <p:spPr>
            <a:xfrm>
              <a:off x="5087635" y="7690214"/>
              <a:ext cx="29368" cy="46513"/>
            </a:xfrm>
            <a:custGeom>
              <a:avLst/>
              <a:gdLst/>
              <a:ahLst/>
              <a:cxnLst/>
              <a:rect l="0" t="0" r="0" b="0"/>
              <a:pathLst>
                <a:path w="29368" h="46513">
                  <a:moveTo>
                    <a:pt x="13811" y="0"/>
                  </a:moveTo>
                  <a:lnTo>
                    <a:pt x="9525" y="476"/>
                  </a:lnTo>
                  <a:lnTo>
                    <a:pt x="6032" y="1905"/>
                  </a:lnTo>
                  <a:lnTo>
                    <a:pt x="3333" y="3888"/>
                  </a:lnTo>
                  <a:lnTo>
                    <a:pt x="1428" y="6430"/>
                  </a:lnTo>
                  <a:lnTo>
                    <a:pt x="397" y="9207"/>
                  </a:lnTo>
                  <a:lnTo>
                    <a:pt x="0" y="12064"/>
                  </a:lnTo>
                  <a:lnTo>
                    <a:pt x="952" y="16906"/>
                  </a:lnTo>
                  <a:lnTo>
                    <a:pt x="3492" y="20717"/>
                  </a:lnTo>
                  <a:lnTo>
                    <a:pt x="7223" y="23812"/>
                  </a:lnTo>
                  <a:lnTo>
                    <a:pt x="11588" y="26511"/>
                  </a:lnTo>
                  <a:lnTo>
                    <a:pt x="17303" y="29766"/>
                  </a:lnTo>
                  <a:lnTo>
                    <a:pt x="19526" y="31193"/>
                  </a:lnTo>
                  <a:lnTo>
                    <a:pt x="21113" y="32941"/>
                  </a:lnTo>
                  <a:lnTo>
                    <a:pt x="22066" y="34925"/>
                  </a:lnTo>
                  <a:lnTo>
                    <a:pt x="22463" y="37147"/>
                  </a:lnTo>
                  <a:lnTo>
                    <a:pt x="21669" y="40639"/>
                  </a:lnTo>
                  <a:lnTo>
                    <a:pt x="19685" y="42862"/>
                  </a:lnTo>
                  <a:lnTo>
                    <a:pt x="17066" y="44053"/>
                  </a:lnTo>
                  <a:lnTo>
                    <a:pt x="14446" y="44369"/>
                  </a:lnTo>
                  <a:lnTo>
                    <a:pt x="10240" y="43736"/>
                  </a:lnTo>
                  <a:lnTo>
                    <a:pt x="7065" y="41909"/>
                  </a:lnTo>
                  <a:lnTo>
                    <a:pt x="4842" y="39369"/>
                  </a:lnTo>
                  <a:lnTo>
                    <a:pt x="3333" y="36432"/>
                  </a:lnTo>
                  <a:lnTo>
                    <a:pt x="1667" y="30480"/>
                  </a:lnTo>
                  <a:lnTo>
                    <a:pt x="80" y="30480"/>
                  </a:lnTo>
                  <a:lnTo>
                    <a:pt x="80" y="45957"/>
                  </a:lnTo>
                  <a:lnTo>
                    <a:pt x="1350" y="45957"/>
                  </a:lnTo>
                  <a:lnTo>
                    <a:pt x="2222" y="45005"/>
                  </a:lnTo>
                  <a:lnTo>
                    <a:pt x="3572" y="44767"/>
                  </a:lnTo>
                  <a:lnTo>
                    <a:pt x="5874" y="44926"/>
                  </a:lnTo>
                  <a:lnTo>
                    <a:pt x="8652" y="45561"/>
                  </a:lnTo>
                  <a:lnTo>
                    <a:pt x="15002" y="46513"/>
                  </a:lnTo>
                  <a:lnTo>
                    <a:pt x="18336" y="46196"/>
                  </a:lnTo>
                  <a:lnTo>
                    <a:pt x="21590" y="45163"/>
                  </a:lnTo>
                  <a:lnTo>
                    <a:pt x="24606" y="43338"/>
                  </a:lnTo>
                  <a:lnTo>
                    <a:pt x="27067" y="40878"/>
                  </a:lnTo>
                  <a:lnTo>
                    <a:pt x="28733" y="37623"/>
                  </a:lnTo>
                  <a:lnTo>
                    <a:pt x="29368" y="33734"/>
                  </a:lnTo>
                  <a:lnTo>
                    <a:pt x="28733" y="29844"/>
                  </a:lnTo>
                  <a:lnTo>
                    <a:pt x="26987" y="26748"/>
                  </a:lnTo>
                  <a:lnTo>
                    <a:pt x="24369" y="24288"/>
                  </a:lnTo>
                  <a:lnTo>
                    <a:pt x="21035" y="22066"/>
                  </a:lnTo>
                  <a:lnTo>
                    <a:pt x="10398" y="15716"/>
                  </a:lnTo>
                  <a:lnTo>
                    <a:pt x="8176" y="13969"/>
                  </a:lnTo>
                  <a:lnTo>
                    <a:pt x="6826" y="12143"/>
                  </a:lnTo>
                  <a:lnTo>
                    <a:pt x="6112" y="8651"/>
                  </a:lnTo>
                  <a:lnTo>
                    <a:pt x="6508" y="6587"/>
                  </a:lnTo>
                  <a:lnTo>
                    <a:pt x="7858" y="4523"/>
                  </a:lnTo>
                  <a:lnTo>
                    <a:pt x="10160" y="2936"/>
                  </a:lnTo>
                  <a:lnTo>
                    <a:pt x="13652" y="2222"/>
                  </a:lnTo>
                  <a:lnTo>
                    <a:pt x="16907" y="2698"/>
                  </a:lnTo>
                  <a:lnTo>
                    <a:pt x="20002" y="4523"/>
                  </a:lnTo>
                  <a:lnTo>
                    <a:pt x="21431" y="6111"/>
                  </a:lnTo>
                  <a:lnTo>
                    <a:pt x="22622" y="8255"/>
                  </a:lnTo>
                  <a:lnTo>
                    <a:pt x="23733" y="11032"/>
                  </a:lnTo>
                  <a:lnTo>
                    <a:pt x="24606" y="14446"/>
                  </a:lnTo>
                  <a:lnTo>
                    <a:pt x="26115" y="14446"/>
                  </a:lnTo>
                  <a:lnTo>
                    <a:pt x="25717" y="873"/>
                  </a:lnTo>
                  <a:lnTo>
                    <a:pt x="24606" y="873"/>
                  </a:lnTo>
                  <a:lnTo>
                    <a:pt x="24051" y="1587"/>
                  </a:lnTo>
                  <a:lnTo>
                    <a:pt x="22940" y="1983"/>
                  </a:lnTo>
                  <a:lnTo>
                    <a:pt x="19367" y="952"/>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3774" name="Shape 8514"/>
            <p:cNvSpPr/>
            <p:nvPr/>
          </p:nvSpPr>
          <p:spPr>
            <a:xfrm>
              <a:off x="4921186" y="7690214"/>
              <a:ext cx="29447" cy="46513"/>
            </a:xfrm>
            <a:custGeom>
              <a:avLst/>
              <a:gdLst/>
              <a:ahLst/>
              <a:cxnLst/>
              <a:rect l="0" t="0" r="0" b="0"/>
              <a:pathLst>
                <a:path w="29447" h="46513">
                  <a:moveTo>
                    <a:pt x="13890" y="0"/>
                  </a:moveTo>
                  <a:lnTo>
                    <a:pt x="9525" y="476"/>
                  </a:lnTo>
                  <a:lnTo>
                    <a:pt x="6032" y="1905"/>
                  </a:lnTo>
                  <a:lnTo>
                    <a:pt x="3333" y="3888"/>
                  </a:lnTo>
                  <a:lnTo>
                    <a:pt x="1507" y="6430"/>
                  </a:lnTo>
                  <a:lnTo>
                    <a:pt x="396" y="9207"/>
                  </a:lnTo>
                  <a:lnTo>
                    <a:pt x="0" y="12064"/>
                  </a:lnTo>
                  <a:lnTo>
                    <a:pt x="952" y="16906"/>
                  </a:lnTo>
                  <a:lnTo>
                    <a:pt x="3492" y="20717"/>
                  </a:lnTo>
                  <a:lnTo>
                    <a:pt x="7222" y="23812"/>
                  </a:lnTo>
                  <a:lnTo>
                    <a:pt x="11588" y="26511"/>
                  </a:lnTo>
                  <a:lnTo>
                    <a:pt x="17303" y="29766"/>
                  </a:lnTo>
                  <a:lnTo>
                    <a:pt x="19526" y="31193"/>
                  </a:lnTo>
                  <a:lnTo>
                    <a:pt x="21113" y="32941"/>
                  </a:lnTo>
                  <a:lnTo>
                    <a:pt x="22066" y="34925"/>
                  </a:lnTo>
                  <a:lnTo>
                    <a:pt x="22462" y="37147"/>
                  </a:lnTo>
                  <a:lnTo>
                    <a:pt x="21668" y="40639"/>
                  </a:lnTo>
                  <a:lnTo>
                    <a:pt x="19685" y="42862"/>
                  </a:lnTo>
                  <a:lnTo>
                    <a:pt x="17145" y="44053"/>
                  </a:lnTo>
                  <a:lnTo>
                    <a:pt x="14446" y="44369"/>
                  </a:lnTo>
                  <a:lnTo>
                    <a:pt x="10238" y="43736"/>
                  </a:lnTo>
                  <a:lnTo>
                    <a:pt x="7143" y="41909"/>
                  </a:lnTo>
                  <a:lnTo>
                    <a:pt x="4921" y="39369"/>
                  </a:lnTo>
                  <a:lnTo>
                    <a:pt x="3333" y="36432"/>
                  </a:lnTo>
                  <a:lnTo>
                    <a:pt x="1666" y="30480"/>
                  </a:lnTo>
                  <a:lnTo>
                    <a:pt x="79" y="30480"/>
                  </a:lnTo>
                  <a:lnTo>
                    <a:pt x="79" y="45957"/>
                  </a:lnTo>
                  <a:lnTo>
                    <a:pt x="1348" y="45957"/>
                  </a:lnTo>
                  <a:lnTo>
                    <a:pt x="2222" y="45005"/>
                  </a:lnTo>
                  <a:lnTo>
                    <a:pt x="3571" y="44767"/>
                  </a:lnTo>
                  <a:lnTo>
                    <a:pt x="5874" y="44926"/>
                  </a:lnTo>
                  <a:lnTo>
                    <a:pt x="8651" y="45561"/>
                  </a:lnTo>
                  <a:lnTo>
                    <a:pt x="15081" y="46513"/>
                  </a:lnTo>
                  <a:lnTo>
                    <a:pt x="18335" y="46196"/>
                  </a:lnTo>
                  <a:lnTo>
                    <a:pt x="21590" y="45163"/>
                  </a:lnTo>
                  <a:lnTo>
                    <a:pt x="24606" y="43338"/>
                  </a:lnTo>
                  <a:lnTo>
                    <a:pt x="27066" y="40878"/>
                  </a:lnTo>
                  <a:lnTo>
                    <a:pt x="28812" y="37623"/>
                  </a:lnTo>
                  <a:lnTo>
                    <a:pt x="29447" y="33734"/>
                  </a:lnTo>
                  <a:lnTo>
                    <a:pt x="28812" y="29844"/>
                  </a:lnTo>
                  <a:lnTo>
                    <a:pt x="27066" y="26748"/>
                  </a:lnTo>
                  <a:lnTo>
                    <a:pt x="24447" y="24288"/>
                  </a:lnTo>
                  <a:lnTo>
                    <a:pt x="21113" y="22066"/>
                  </a:lnTo>
                  <a:lnTo>
                    <a:pt x="10397" y="15716"/>
                  </a:lnTo>
                  <a:lnTo>
                    <a:pt x="8175" y="13969"/>
                  </a:lnTo>
                  <a:lnTo>
                    <a:pt x="6905" y="12143"/>
                  </a:lnTo>
                  <a:lnTo>
                    <a:pt x="6111" y="8651"/>
                  </a:lnTo>
                  <a:lnTo>
                    <a:pt x="6587" y="6587"/>
                  </a:lnTo>
                  <a:lnTo>
                    <a:pt x="7857" y="4523"/>
                  </a:lnTo>
                  <a:lnTo>
                    <a:pt x="10160" y="2936"/>
                  </a:lnTo>
                  <a:lnTo>
                    <a:pt x="13652" y="2222"/>
                  </a:lnTo>
                  <a:lnTo>
                    <a:pt x="16906" y="2698"/>
                  </a:lnTo>
                  <a:lnTo>
                    <a:pt x="20002" y="4523"/>
                  </a:lnTo>
                  <a:lnTo>
                    <a:pt x="21431" y="6111"/>
                  </a:lnTo>
                  <a:lnTo>
                    <a:pt x="22701" y="8255"/>
                  </a:lnTo>
                  <a:lnTo>
                    <a:pt x="23732" y="11032"/>
                  </a:lnTo>
                  <a:lnTo>
                    <a:pt x="24685" y="14446"/>
                  </a:lnTo>
                  <a:lnTo>
                    <a:pt x="26113" y="14446"/>
                  </a:lnTo>
                  <a:lnTo>
                    <a:pt x="25717" y="873"/>
                  </a:lnTo>
                  <a:lnTo>
                    <a:pt x="24685" y="873"/>
                  </a:lnTo>
                  <a:lnTo>
                    <a:pt x="24050" y="1587"/>
                  </a:lnTo>
                  <a:lnTo>
                    <a:pt x="23018" y="1983"/>
                  </a:lnTo>
                  <a:lnTo>
                    <a:pt x="19446" y="952"/>
                  </a:lnTo>
                  <a:lnTo>
                    <a:pt x="16906" y="237"/>
                  </a:lnTo>
                  <a:lnTo>
                    <a:pt x="13890" y="0"/>
                  </a:lnTo>
                  <a:close/>
                </a:path>
              </a:pathLst>
            </a:custGeom>
            <a:solidFill>
              <a:srgbClr val="000000"/>
            </a:solidFill>
          </p:spPr>
          <p:txBody>
            <a:bodyPr vert="horz" lIns="91440" tIns="45720" rIns="91440" bIns="45720" anchor="t"/>
            <a:lstStyle/>
            <a:p>
              <a:endParaRPr lang="en-IN"/>
            </a:p>
          </p:txBody>
        </p:sp>
        <p:sp>
          <p:nvSpPr>
            <p:cNvPr id="3775" name="Shape 8515"/>
            <p:cNvSpPr/>
            <p:nvPr/>
          </p:nvSpPr>
          <p:spPr>
            <a:xfrm>
              <a:off x="5948934" y="7725616"/>
              <a:ext cx="13731" cy="24130"/>
            </a:xfrm>
            <a:custGeom>
              <a:avLst/>
              <a:gdLst/>
              <a:ahLst/>
              <a:cxnLst/>
              <a:rect l="0" t="0" r="0" b="0"/>
              <a:pathLst>
                <a:path w="13731" h="24130">
                  <a:moveTo>
                    <a:pt x="5714" y="0"/>
                  </a:moveTo>
                  <a:lnTo>
                    <a:pt x="3809" y="317"/>
                  </a:lnTo>
                  <a:lnTo>
                    <a:pt x="1904" y="1348"/>
                  </a:lnTo>
                  <a:lnTo>
                    <a:pt x="555" y="3096"/>
                  </a:lnTo>
                  <a:lnTo>
                    <a:pt x="0" y="5793"/>
                  </a:lnTo>
                  <a:lnTo>
                    <a:pt x="555" y="8255"/>
                  </a:lnTo>
                  <a:lnTo>
                    <a:pt x="2063" y="9762"/>
                  </a:lnTo>
                  <a:lnTo>
                    <a:pt x="4127" y="10556"/>
                  </a:lnTo>
                  <a:lnTo>
                    <a:pt x="6111" y="10716"/>
                  </a:lnTo>
                  <a:lnTo>
                    <a:pt x="7620" y="10556"/>
                  </a:lnTo>
                  <a:lnTo>
                    <a:pt x="8492" y="10318"/>
                  </a:lnTo>
                  <a:lnTo>
                    <a:pt x="9444" y="10636"/>
                  </a:lnTo>
                  <a:lnTo>
                    <a:pt x="9921" y="11747"/>
                  </a:lnTo>
                  <a:lnTo>
                    <a:pt x="9603" y="13572"/>
                  </a:lnTo>
                  <a:lnTo>
                    <a:pt x="8254" y="16112"/>
                  </a:lnTo>
                  <a:lnTo>
                    <a:pt x="5793" y="19128"/>
                  </a:lnTo>
                  <a:lnTo>
                    <a:pt x="1746" y="22225"/>
                  </a:lnTo>
                  <a:lnTo>
                    <a:pt x="2698" y="24130"/>
                  </a:lnTo>
                  <a:lnTo>
                    <a:pt x="4523" y="23177"/>
                  </a:lnTo>
                  <a:lnTo>
                    <a:pt x="6826" y="21510"/>
                  </a:lnTo>
                  <a:lnTo>
                    <a:pt x="9286" y="19128"/>
                  </a:lnTo>
                  <a:lnTo>
                    <a:pt x="11508" y="16192"/>
                  </a:lnTo>
                  <a:lnTo>
                    <a:pt x="13176" y="12937"/>
                  </a:lnTo>
                  <a:lnTo>
                    <a:pt x="13731" y="9525"/>
                  </a:lnTo>
                  <a:lnTo>
                    <a:pt x="13334" y="5953"/>
                  </a:lnTo>
                  <a:lnTo>
                    <a:pt x="12143" y="3412"/>
                  </a:lnTo>
                  <a:lnTo>
                    <a:pt x="10636" y="1666"/>
                  </a:lnTo>
                  <a:lnTo>
                    <a:pt x="8809" y="635"/>
                  </a:lnTo>
                  <a:lnTo>
                    <a:pt x="5714" y="0"/>
                  </a:lnTo>
                  <a:close/>
                </a:path>
              </a:pathLst>
            </a:custGeom>
            <a:solidFill>
              <a:srgbClr val="000000"/>
            </a:solidFill>
          </p:spPr>
          <p:txBody>
            <a:bodyPr vert="horz" lIns="91440" tIns="45720" rIns="91440" bIns="45720" anchor="t"/>
            <a:lstStyle/>
            <a:p>
              <a:endParaRPr lang="en-IN"/>
            </a:p>
          </p:txBody>
        </p:sp>
        <p:sp>
          <p:nvSpPr>
            <p:cNvPr id="3776" name="Shape 8516"/>
            <p:cNvSpPr/>
            <p:nvPr/>
          </p:nvSpPr>
          <p:spPr>
            <a:xfrm>
              <a:off x="5719381" y="7691166"/>
              <a:ext cx="46592" cy="45561"/>
            </a:xfrm>
            <a:custGeom>
              <a:avLst/>
              <a:gdLst/>
              <a:ahLst/>
              <a:cxnLst/>
              <a:rect l="0" t="0" r="0" b="0"/>
              <a:pathLst>
                <a:path w="46592" h="45561">
                  <a:moveTo>
                    <a:pt x="0" y="0"/>
                  </a:moveTo>
                  <a:lnTo>
                    <a:pt x="0" y="1428"/>
                  </a:lnTo>
                  <a:lnTo>
                    <a:pt x="2222" y="1666"/>
                  </a:lnTo>
                  <a:lnTo>
                    <a:pt x="4206" y="2460"/>
                  </a:lnTo>
                  <a:lnTo>
                    <a:pt x="5634" y="4286"/>
                  </a:lnTo>
                  <a:lnTo>
                    <a:pt x="6191" y="7698"/>
                  </a:lnTo>
                  <a:lnTo>
                    <a:pt x="6191" y="32702"/>
                  </a:lnTo>
                  <a:lnTo>
                    <a:pt x="6826" y="37227"/>
                  </a:lnTo>
                  <a:lnTo>
                    <a:pt x="8333" y="40640"/>
                  </a:lnTo>
                  <a:lnTo>
                    <a:pt x="10556" y="43101"/>
                  </a:lnTo>
                  <a:lnTo>
                    <a:pt x="13017" y="44608"/>
                  </a:lnTo>
                  <a:lnTo>
                    <a:pt x="15636" y="45402"/>
                  </a:lnTo>
                  <a:lnTo>
                    <a:pt x="17938" y="45561"/>
                  </a:lnTo>
                  <a:lnTo>
                    <a:pt x="19843" y="45402"/>
                  </a:lnTo>
                  <a:lnTo>
                    <a:pt x="22383" y="44846"/>
                  </a:lnTo>
                  <a:lnTo>
                    <a:pt x="25400" y="43577"/>
                  </a:lnTo>
                  <a:lnTo>
                    <a:pt x="28336" y="41353"/>
                  </a:lnTo>
                  <a:lnTo>
                    <a:pt x="32622" y="37067"/>
                  </a:lnTo>
                  <a:lnTo>
                    <a:pt x="32622" y="45243"/>
                  </a:lnTo>
                  <a:lnTo>
                    <a:pt x="32781" y="45482"/>
                  </a:lnTo>
                  <a:lnTo>
                    <a:pt x="39370" y="43101"/>
                  </a:lnTo>
                  <a:lnTo>
                    <a:pt x="46592" y="41036"/>
                  </a:lnTo>
                  <a:lnTo>
                    <a:pt x="46592" y="39608"/>
                  </a:lnTo>
                  <a:lnTo>
                    <a:pt x="43100" y="39290"/>
                  </a:lnTo>
                  <a:lnTo>
                    <a:pt x="41275" y="38178"/>
                  </a:lnTo>
                  <a:lnTo>
                    <a:pt x="40559" y="36353"/>
                  </a:lnTo>
                  <a:lnTo>
                    <a:pt x="40481" y="33972"/>
                  </a:lnTo>
                  <a:lnTo>
                    <a:pt x="40481" y="0"/>
                  </a:lnTo>
                  <a:lnTo>
                    <a:pt x="24765" y="0"/>
                  </a:lnTo>
                  <a:lnTo>
                    <a:pt x="24765" y="1666"/>
                  </a:lnTo>
                  <a:lnTo>
                    <a:pt x="27066" y="1824"/>
                  </a:lnTo>
                  <a:lnTo>
                    <a:pt x="28892" y="2142"/>
                  </a:lnTo>
                  <a:lnTo>
                    <a:pt x="31115" y="3412"/>
                  </a:lnTo>
                  <a:lnTo>
                    <a:pt x="31987" y="5317"/>
                  </a:lnTo>
                  <a:lnTo>
                    <a:pt x="32146" y="7937"/>
                  </a:lnTo>
                  <a:lnTo>
                    <a:pt x="32146" y="31194"/>
                  </a:lnTo>
                  <a:lnTo>
                    <a:pt x="32067" y="33258"/>
                  </a:lnTo>
                  <a:lnTo>
                    <a:pt x="31670" y="34686"/>
                  </a:lnTo>
                  <a:lnTo>
                    <a:pt x="30558" y="36273"/>
                  </a:lnTo>
                  <a:lnTo>
                    <a:pt x="26352" y="38815"/>
                  </a:lnTo>
                  <a:lnTo>
                    <a:pt x="21907" y="39846"/>
                  </a:lnTo>
                  <a:lnTo>
                    <a:pt x="19050" y="39369"/>
                  </a:lnTo>
                  <a:lnTo>
                    <a:pt x="17065" y="38178"/>
                  </a:lnTo>
                  <a:lnTo>
                    <a:pt x="15795" y="36591"/>
                  </a:lnTo>
                  <a:lnTo>
                    <a:pt x="15001" y="34846"/>
                  </a:lnTo>
                  <a:lnTo>
                    <a:pt x="14683" y="33337"/>
                  </a:lnTo>
                  <a:lnTo>
                    <a:pt x="14525" y="32305"/>
                  </a:lnTo>
                  <a:lnTo>
                    <a:pt x="14525" y="0"/>
                  </a:lnTo>
                  <a:lnTo>
                    <a:pt x="0" y="0"/>
                  </a:lnTo>
                  <a:close/>
                </a:path>
              </a:pathLst>
            </a:custGeom>
            <a:solidFill>
              <a:srgbClr val="000000"/>
            </a:solidFill>
          </p:spPr>
          <p:txBody>
            <a:bodyPr vert="horz" lIns="91440" tIns="45720" rIns="91440" bIns="45720" anchor="t"/>
            <a:lstStyle/>
            <a:p>
              <a:endParaRPr lang="en-IN"/>
            </a:p>
          </p:txBody>
        </p:sp>
        <p:sp>
          <p:nvSpPr>
            <p:cNvPr id="3777" name="Shape 8517"/>
            <p:cNvSpPr/>
            <p:nvPr/>
          </p:nvSpPr>
          <p:spPr>
            <a:xfrm>
              <a:off x="6407482" y="7690214"/>
              <a:ext cx="46037" cy="67072"/>
            </a:xfrm>
            <a:custGeom>
              <a:avLst/>
              <a:gdLst/>
              <a:ahLst/>
              <a:cxnLst/>
              <a:rect l="0" t="0" r="0" b="0"/>
              <a:pathLst>
                <a:path w="46037" h="67072">
                  <a:moveTo>
                    <a:pt x="14685" y="0"/>
                  </a:moveTo>
                  <a:lnTo>
                    <a:pt x="397" y="4999"/>
                  </a:lnTo>
                  <a:lnTo>
                    <a:pt x="397" y="6587"/>
                  </a:lnTo>
                  <a:lnTo>
                    <a:pt x="3175" y="6508"/>
                  </a:lnTo>
                  <a:lnTo>
                    <a:pt x="5239" y="6826"/>
                  </a:lnTo>
                  <a:lnTo>
                    <a:pt x="6350" y="7857"/>
                  </a:lnTo>
                  <a:lnTo>
                    <a:pt x="6826" y="9605"/>
                  </a:lnTo>
                  <a:lnTo>
                    <a:pt x="6906" y="12143"/>
                  </a:lnTo>
                  <a:lnTo>
                    <a:pt x="6906" y="58498"/>
                  </a:lnTo>
                  <a:lnTo>
                    <a:pt x="6826" y="61277"/>
                  </a:lnTo>
                  <a:lnTo>
                    <a:pt x="5953" y="63341"/>
                  </a:lnTo>
                  <a:lnTo>
                    <a:pt x="3888" y="64611"/>
                  </a:lnTo>
                  <a:lnTo>
                    <a:pt x="0" y="65324"/>
                  </a:lnTo>
                  <a:lnTo>
                    <a:pt x="0" y="67072"/>
                  </a:lnTo>
                  <a:lnTo>
                    <a:pt x="23971" y="67072"/>
                  </a:lnTo>
                  <a:lnTo>
                    <a:pt x="23971" y="65246"/>
                  </a:lnTo>
                  <a:lnTo>
                    <a:pt x="19606" y="64928"/>
                  </a:lnTo>
                  <a:lnTo>
                    <a:pt x="16907" y="63897"/>
                  </a:lnTo>
                  <a:lnTo>
                    <a:pt x="15637" y="61673"/>
                  </a:lnTo>
                  <a:lnTo>
                    <a:pt x="15240" y="57784"/>
                  </a:lnTo>
                  <a:lnTo>
                    <a:pt x="15240" y="42306"/>
                  </a:lnTo>
                  <a:lnTo>
                    <a:pt x="17621" y="44291"/>
                  </a:lnTo>
                  <a:lnTo>
                    <a:pt x="20002" y="45561"/>
                  </a:lnTo>
                  <a:lnTo>
                    <a:pt x="25241" y="46513"/>
                  </a:lnTo>
                  <a:lnTo>
                    <a:pt x="28575" y="46196"/>
                  </a:lnTo>
                  <a:lnTo>
                    <a:pt x="31591" y="45402"/>
                  </a:lnTo>
                  <a:lnTo>
                    <a:pt x="36830" y="42466"/>
                  </a:lnTo>
                  <a:lnTo>
                    <a:pt x="40799" y="38100"/>
                  </a:lnTo>
                  <a:lnTo>
                    <a:pt x="43735" y="32861"/>
                  </a:lnTo>
                  <a:lnTo>
                    <a:pt x="45482" y="27067"/>
                  </a:lnTo>
                  <a:lnTo>
                    <a:pt x="46037" y="21272"/>
                  </a:lnTo>
                  <a:lnTo>
                    <a:pt x="45720" y="16509"/>
                  </a:lnTo>
                  <a:lnTo>
                    <a:pt x="44767" y="12382"/>
                  </a:lnTo>
                  <a:lnTo>
                    <a:pt x="43260" y="8731"/>
                  </a:lnTo>
                  <a:lnTo>
                    <a:pt x="41195" y="5636"/>
                  </a:lnTo>
                  <a:lnTo>
                    <a:pt x="38735" y="3175"/>
                  </a:lnTo>
                  <a:lnTo>
                    <a:pt x="36036" y="1428"/>
                  </a:lnTo>
                  <a:lnTo>
                    <a:pt x="33020" y="317"/>
                  </a:lnTo>
                  <a:lnTo>
                    <a:pt x="29686" y="0"/>
                  </a:lnTo>
                  <a:lnTo>
                    <a:pt x="26193" y="317"/>
                  </a:lnTo>
                  <a:lnTo>
                    <a:pt x="23097" y="1348"/>
                  </a:lnTo>
                  <a:lnTo>
                    <a:pt x="20181" y="3195"/>
                  </a:lnTo>
                  <a:lnTo>
                    <a:pt x="24924" y="5952"/>
                  </a:lnTo>
                  <a:lnTo>
                    <a:pt x="28972" y="6587"/>
                  </a:lnTo>
                  <a:lnTo>
                    <a:pt x="31988" y="8413"/>
                  </a:lnTo>
                  <a:lnTo>
                    <a:pt x="34210" y="11112"/>
                  </a:lnTo>
                  <a:lnTo>
                    <a:pt x="35718" y="14207"/>
                  </a:lnTo>
                  <a:lnTo>
                    <a:pt x="36751" y="17462"/>
                  </a:lnTo>
                  <a:lnTo>
                    <a:pt x="37226" y="20398"/>
                  </a:lnTo>
                  <a:lnTo>
                    <a:pt x="37465" y="22780"/>
                  </a:lnTo>
                  <a:lnTo>
                    <a:pt x="37544" y="24209"/>
                  </a:lnTo>
                  <a:lnTo>
                    <a:pt x="37385" y="28178"/>
                  </a:lnTo>
                  <a:lnTo>
                    <a:pt x="36910" y="31669"/>
                  </a:lnTo>
                  <a:lnTo>
                    <a:pt x="36116" y="34528"/>
                  </a:lnTo>
                  <a:lnTo>
                    <a:pt x="35083" y="36909"/>
                  </a:lnTo>
                  <a:lnTo>
                    <a:pt x="32622" y="40242"/>
                  </a:lnTo>
                  <a:lnTo>
                    <a:pt x="29925" y="42227"/>
                  </a:lnTo>
                  <a:lnTo>
                    <a:pt x="27385" y="43099"/>
                  </a:lnTo>
                  <a:lnTo>
                    <a:pt x="25320" y="43338"/>
                  </a:lnTo>
                  <a:lnTo>
                    <a:pt x="21510" y="42623"/>
                  </a:lnTo>
                  <a:lnTo>
                    <a:pt x="18256" y="40957"/>
                  </a:lnTo>
                  <a:lnTo>
                    <a:pt x="16033" y="38813"/>
                  </a:lnTo>
                  <a:lnTo>
                    <a:pt x="15240" y="36830"/>
                  </a:lnTo>
                  <a:lnTo>
                    <a:pt x="15240" y="12461"/>
                  </a:lnTo>
                  <a:lnTo>
                    <a:pt x="15954" y="10636"/>
                  </a:lnTo>
                  <a:lnTo>
                    <a:pt x="17225" y="9048"/>
                  </a:lnTo>
                  <a:lnTo>
                    <a:pt x="20955" y="6746"/>
                  </a:lnTo>
                  <a:lnTo>
                    <a:pt x="24924" y="5952"/>
                  </a:lnTo>
                  <a:lnTo>
                    <a:pt x="20181" y="3195"/>
                  </a:lnTo>
                  <a:lnTo>
                    <a:pt x="18335" y="4364"/>
                  </a:lnTo>
                  <a:lnTo>
                    <a:pt x="15478" y="7619"/>
                  </a:lnTo>
                  <a:lnTo>
                    <a:pt x="15240" y="7381"/>
                  </a:lnTo>
                  <a:lnTo>
                    <a:pt x="15240" y="158"/>
                  </a:lnTo>
                  <a:lnTo>
                    <a:pt x="14685" y="0"/>
                  </a:lnTo>
                  <a:close/>
                </a:path>
              </a:pathLst>
            </a:custGeom>
            <a:solidFill>
              <a:srgbClr val="000000"/>
            </a:solidFill>
          </p:spPr>
          <p:txBody>
            <a:bodyPr vert="horz" lIns="91440" tIns="45720" rIns="91440" bIns="45720" anchor="t"/>
            <a:lstStyle/>
            <a:p>
              <a:endParaRPr lang="en-IN"/>
            </a:p>
          </p:txBody>
        </p:sp>
        <p:sp>
          <p:nvSpPr>
            <p:cNvPr id="3778" name="Shape 8518"/>
            <p:cNvSpPr/>
            <p:nvPr/>
          </p:nvSpPr>
          <p:spPr>
            <a:xfrm>
              <a:off x="6359857" y="7691166"/>
              <a:ext cx="45641" cy="66198"/>
            </a:xfrm>
            <a:custGeom>
              <a:avLst/>
              <a:gdLst/>
              <a:ahLst/>
              <a:cxnLst/>
              <a:rect l="0" t="0" r="0" b="0"/>
              <a:pathLst>
                <a:path w="45641" h="66198">
                  <a:moveTo>
                    <a:pt x="0" y="0"/>
                  </a:moveTo>
                  <a:lnTo>
                    <a:pt x="0" y="1428"/>
                  </a:lnTo>
                  <a:lnTo>
                    <a:pt x="2540" y="2142"/>
                  </a:lnTo>
                  <a:lnTo>
                    <a:pt x="3888" y="3096"/>
                  </a:lnTo>
                  <a:lnTo>
                    <a:pt x="5001" y="4603"/>
                  </a:lnTo>
                  <a:lnTo>
                    <a:pt x="16351" y="28971"/>
                  </a:lnTo>
                  <a:lnTo>
                    <a:pt x="17304" y="30956"/>
                  </a:lnTo>
                  <a:lnTo>
                    <a:pt x="18574" y="33576"/>
                  </a:lnTo>
                  <a:lnTo>
                    <a:pt x="21194" y="39052"/>
                  </a:lnTo>
                  <a:lnTo>
                    <a:pt x="22066" y="41275"/>
                  </a:lnTo>
                  <a:lnTo>
                    <a:pt x="22463" y="42623"/>
                  </a:lnTo>
                  <a:lnTo>
                    <a:pt x="22304" y="43735"/>
                  </a:lnTo>
                  <a:lnTo>
                    <a:pt x="21749" y="45640"/>
                  </a:lnTo>
                  <a:lnTo>
                    <a:pt x="19843" y="50800"/>
                  </a:lnTo>
                  <a:lnTo>
                    <a:pt x="16986" y="55641"/>
                  </a:lnTo>
                  <a:lnTo>
                    <a:pt x="15240" y="57228"/>
                  </a:lnTo>
                  <a:lnTo>
                    <a:pt x="13335" y="57865"/>
                  </a:lnTo>
                  <a:lnTo>
                    <a:pt x="12144" y="57546"/>
                  </a:lnTo>
                  <a:lnTo>
                    <a:pt x="10397" y="56991"/>
                  </a:lnTo>
                  <a:lnTo>
                    <a:pt x="6350" y="56038"/>
                  </a:lnTo>
                  <a:lnTo>
                    <a:pt x="4366" y="56356"/>
                  </a:lnTo>
                  <a:lnTo>
                    <a:pt x="3016" y="57150"/>
                  </a:lnTo>
                  <a:lnTo>
                    <a:pt x="1826" y="59055"/>
                  </a:lnTo>
                  <a:lnTo>
                    <a:pt x="1587" y="60403"/>
                  </a:lnTo>
                  <a:lnTo>
                    <a:pt x="1985" y="62467"/>
                  </a:lnTo>
                  <a:lnTo>
                    <a:pt x="3333" y="64293"/>
                  </a:lnTo>
                  <a:lnTo>
                    <a:pt x="5635" y="65642"/>
                  </a:lnTo>
                  <a:lnTo>
                    <a:pt x="8810" y="66198"/>
                  </a:lnTo>
                  <a:lnTo>
                    <a:pt x="11430" y="65881"/>
                  </a:lnTo>
                  <a:lnTo>
                    <a:pt x="13891" y="64928"/>
                  </a:lnTo>
                  <a:lnTo>
                    <a:pt x="16113" y="63421"/>
                  </a:lnTo>
                  <a:lnTo>
                    <a:pt x="18098" y="61197"/>
                  </a:lnTo>
                  <a:lnTo>
                    <a:pt x="20002" y="58419"/>
                  </a:lnTo>
                  <a:lnTo>
                    <a:pt x="21907" y="55007"/>
                  </a:lnTo>
                  <a:lnTo>
                    <a:pt x="23812" y="50958"/>
                  </a:lnTo>
                  <a:lnTo>
                    <a:pt x="25638" y="46355"/>
                  </a:lnTo>
                  <a:lnTo>
                    <a:pt x="40878" y="5952"/>
                  </a:lnTo>
                  <a:lnTo>
                    <a:pt x="42068" y="3492"/>
                  </a:lnTo>
                  <a:lnTo>
                    <a:pt x="43339" y="2222"/>
                  </a:lnTo>
                  <a:lnTo>
                    <a:pt x="45641" y="1508"/>
                  </a:lnTo>
                  <a:lnTo>
                    <a:pt x="45641" y="0"/>
                  </a:lnTo>
                  <a:lnTo>
                    <a:pt x="32306" y="0"/>
                  </a:lnTo>
                  <a:lnTo>
                    <a:pt x="32306" y="1508"/>
                  </a:lnTo>
                  <a:lnTo>
                    <a:pt x="34369" y="1666"/>
                  </a:lnTo>
                  <a:lnTo>
                    <a:pt x="35797" y="2142"/>
                  </a:lnTo>
                  <a:lnTo>
                    <a:pt x="36671" y="3016"/>
                  </a:lnTo>
                  <a:lnTo>
                    <a:pt x="36989" y="4286"/>
                  </a:lnTo>
                  <a:lnTo>
                    <a:pt x="36830" y="5317"/>
                  </a:lnTo>
                  <a:lnTo>
                    <a:pt x="36275" y="6985"/>
                  </a:lnTo>
                  <a:lnTo>
                    <a:pt x="34766" y="11033"/>
                  </a:lnTo>
                  <a:lnTo>
                    <a:pt x="26987" y="33019"/>
                  </a:lnTo>
                  <a:lnTo>
                    <a:pt x="15637" y="7937"/>
                  </a:lnTo>
                  <a:lnTo>
                    <a:pt x="15001" y="6350"/>
                  </a:lnTo>
                  <a:lnTo>
                    <a:pt x="14605" y="4365"/>
                  </a:lnTo>
                  <a:lnTo>
                    <a:pt x="15160" y="2777"/>
                  </a:lnTo>
                  <a:lnTo>
                    <a:pt x="16588" y="1983"/>
                  </a:lnTo>
                  <a:lnTo>
                    <a:pt x="20400" y="1508"/>
                  </a:lnTo>
                  <a:lnTo>
                    <a:pt x="20400" y="0"/>
                  </a:lnTo>
                  <a:lnTo>
                    <a:pt x="0" y="0"/>
                  </a:lnTo>
                  <a:close/>
                </a:path>
              </a:pathLst>
            </a:custGeom>
            <a:solidFill>
              <a:srgbClr val="000000"/>
            </a:solidFill>
          </p:spPr>
          <p:txBody>
            <a:bodyPr vert="horz" lIns="91440" tIns="45720" rIns="91440" bIns="45720" anchor="t"/>
            <a:lstStyle/>
            <a:p>
              <a:endParaRPr lang="en-IN"/>
            </a:p>
          </p:txBody>
        </p:sp>
        <p:sp>
          <p:nvSpPr>
            <p:cNvPr id="3779" name="Shape 8519"/>
            <p:cNvSpPr/>
            <p:nvPr/>
          </p:nvSpPr>
          <p:spPr>
            <a:xfrm>
              <a:off x="5174471" y="7797688"/>
              <a:ext cx="10081" cy="10081"/>
            </a:xfrm>
            <a:custGeom>
              <a:avLst/>
              <a:gdLst/>
              <a:ahLst/>
              <a:cxnLst/>
              <a:rect l="0" t="0" r="0" b="0"/>
              <a:pathLst>
                <a:path w="10081" h="10081">
                  <a:moveTo>
                    <a:pt x="5001" y="0"/>
                  </a:moveTo>
                  <a:lnTo>
                    <a:pt x="2778" y="476"/>
                  </a:lnTo>
                  <a:lnTo>
                    <a:pt x="1191" y="1746"/>
                  </a:lnTo>
                  <a:lnTo>
                    <a:pt x="317" y="3412"/>
                  </a:lnTo>
                  <a:lnTo>
                    <a:pt x="0" y="5079"/>
                  </a:lnTo>
                  <a:lnTo>
                    <a:pt x="317" y="6667"/>
                  </a:lnTo>
                  <a:lnTo>
                    <a:pt x="1111" y="8333"/>
                  </a:lnTo>
                  <a:lnTo>
                    <a:pt x="2698" y="9604"/>
                  </a:lnTo>
                  <a:lnTo>
                    <a:pt x="5001" y="10081"/>
                  </a:lnTo>
                  <a:lnTo>
                    <a:pt x="7064" y="9683"/>
                  </a:lnTo>
                  <a:lnTo>
                    <a:pt x="8652" y="8651"/>
                  </a:lnTo>
                  <a:lnTo>
                    <a:pt x="9763" y="7063"/>
                  </a:lnTo>
                  <a:lnTo>
                    <a:pt x="10081" y="5079"/>
                  </a:lnTo>
                  <a:lnTo>
                    <a:pt x="9763" y="3016"/>
                  </a:lnTo>
                  <a:lnTo>
                    <a:pt x="8652" y="1507"/>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3780" name="Shape 8520"/>
            <p:cNvSpPr/>
            <p:nvPr/>
          </p:nvSpPr>
          <p:spPr>
            <a:xfrm>
              <a:off x="4897294" y="7797688"/>
              <a:ext cx="35957" cy="67627"/>
            </a:xfrm>
            <a:custGeom>
              <a:avLst/>
              <a:gdLst/>
              <a:ahLst/>
              <a:cxnLst/>
              <a:rect l="0" t="0" r="0" b="0"/>
              <a:pathLst>
                <a:path w="35957" h="67627">
                  <a:moveTo>
                    <a:pt x="26034" y="0"/>
                  </a:moveTo>
                  <a:lnTo>
                    <a:pt x="20161" y="793"/>
                  </a:lnTo>
                  <a:lnTo>
                    <a:pt x="15796" y="2777"/>
                  </a:lnTo>
                  <a:lnTo>
                    <a:pt x="12621" y="5793"/>
                  </a:lnTo>
                  <a:lnTo>
                    <a:pt x="10477" y="9444"/>
                  </a:lnTo>
                  <a:lnTo>
                    <a:pt x="9127" y="13334"/>
                  </a:lnTo>
                  <a:lnTo>
                    <a:pt x="8493" y="17144"/>
                  </a:lnTo>
                  <a:lnTo>
                    <a:pt x="8254" y="20478"/>
                  </a:lnTo>
                  <a:lnTo>
                    <a:pt x="8254" y="23098"/>
                  </a:lnTo>
                  <a:lnTo>
                    <a:pt x="79" y="23098"/>
                  </a:lnTo>
                  <a:lnTo>
                    <a:pt x="79" y="26273"/>
                  </a:lnTo>
                  <a:lnTo>
                    <a:pt x="8254" y="26273"/>
                  </a:lnTo>
                  <a:lnTo>
                    <a:pt x="8254" y="57308"/>
                  </a:lnTo>
                  <a:lnTo>
                    <a:pt x="8176" y="59848"/>
                  </a:lnTo>
                  <a:lnTo>
                    <a:pt x="7937" y="61912"/>
                  </a:lnTo>
                  <a:lnTo>
                    <a:pt x="7382" y="63419"/>
                  </a:lnTo>
                  <a:lnTo>
                    <a:pt x="6588" y="64531"/>
                  </a:lnTo>
                  <a:lnTo>
                    <a:pt x="4127" y="65801"/>
                  </a:lnTo>
                  <a:lnTo>
                    <a:pt x="0" y="66198"/>
                  </a:lnTo>
                  <a:lnTo>
                    <a:pt x="0" y="67627"/>
                  </a:lnTo>
                  <a:lnTo>
                    <a:pt x="25796" y="67627"/>
                  </a:lnTo>
                  <a:lnTo>
                    <a:pt x="25796" y="66198"/>
                  </a:lnTo>
                  <a:lnTo>
                    <a:pt x="21907" y="65881"/>
                  </a:lnTo>
                  <a:lnTo>
                    <a:pt x="19367" y="65087"/>
                  </a:lnTo>
                  <a:lnTo>
                    <a:pt x="17779" y="63896"/>
                  </a:lnTo>
                  <a:lnTo>
                    <a:pt x="16907" y="62229"/>
                  </a:lnTo>
                  <a:lnTo>
                    <a:pt x="16590" y="60007"/>
                  </a:lnTo>
                  <a:lnTo>
                    <a:pt x="16590" y="26273"/>
                  </a:lnTo>
                  <a:lnTo>
                    <a:pt x="28654" y="26273"/>
                  </a:lnTo>
                  <a:lnTo>
                    <a:pt x="28654" y="23098"/>
                  </a:lnTo>
                  <a:lnTo>
                    <a:pt x="16431" y="23098"/>
                  </a:lnTo>
                  <a:lnTo>
                    <a:pt x="16431" y="11588"/>
                  </a:lnTo>
                  <a:lnTo>
                    <a:pt x="16827" y="7700"/>
                  </a:lnTo>
                  <a:lnTo>
                    <a:pt x="18415" y="4286"/>
                  </a:lnTo>
                  <a:lnTo>
                    <a:pt x="20082" y="3175"/>
                  </a:lnTo>
                  <a:lnTo>
                    <a:pt x="22383" y="2777"/>
                  </a:lnTo>
                  <a:lnTo>
                    <a:pt x="24447" y="3333"/>
                  </a:lnTo>
                  <a:lnTo>
                    <a:pt x="25956" y="4682"/>
                  </a:lnTo>
                  <a:lnTo>
                    <a:pt x="28496" y="8333"/>
                  </a:lnTo>
                  <a:lnTo>
                    <a:pt x="29924" y="9683"/>
                  </a:lnTo>
                  <a:lnTo>
                    <a:pt x="31750" y="10159"/>
                  </a:lnTo>
                  <a:lnTo>
                    <a:pt x="34607" y="9207"/>
                  </a:lnTo>
                  <a:lnTo>
                    <a:pt x="35559" y="7937"/>
                  </a:lnTo>
                  <a:lnTo>
                    <a:pt x="35957" y="6032"/>
                  </a:lnTo>
                  <a:lnTo>
                    <a:pt x="35163" y="3651"/>
                  </a:lnTo>
                  <a:lnTo>
                    <a:pt x="33099" y="1746"/>
                  </a:lnTo>
                  <a:lnTo>
                    <a:pt x="29924" y="476"/>
                  </a:lnTo>
                  <a:lnTo>
                    <a:pt x="26034" y="0"/>
                  </a:lnTo>
                  <a:close/>
                </a:path>
              </a:pathLst>
            </a:custGeom>
            <a:solidFill>
              <a:srgbClr val="000000"/>
            </a:solidFill>
          </p:spPr>
          <p:txBody>
            <a:bodyPr vert="horz" lIns="91440" tIns="45720" rIns="91440" bIns="45720" anchor="t"/>
            <a:lstStyle/>
            <a:p>
              <a:endParaRPr lang="en-IN"/>
            </a:p>
          </p:txBody>
        </p:sp>
        <p:sp>
          <p:nvSpPr>
            <p:cNvPr id="3781" name="Shape 8521"/>
            <p:cNvSpPr/>
            <p:nvPr/>
          </p:nvSpPr>
          <p:spPr>
            <a:xfrm>
              <a:off x="5199157" y="7819754"/>
              <a:ext cx="40083" cy="46592"/>
            </a:xfrm>
            <a:custGeom>
              <a:avLst/>
              <a:gdLst/>
              <a:ahLst/>
              <a:cxnLst/>
              <a:rect l="0" t="0" r="0" b="0"/>
              <a:pathLst>
                <a:path w="40083" h="46592">
                  <a:moveTo>
                    <a:pt x="18017" y="0"/>
                  </a:moveTo>
                  <a:lnTo>
                    <a:pt x="12858" y="555"/>
                  </a:lnTo>
                  <a:lnTo>
                    <a:pt x="8731" y="1983"/>
                  </a:lnTo>
                  <a:lnTo>
                    <a:pt x="5634" y="4047"/>
                  </a:lnTo>
                  <a:lnTo>
                    <a:pt x="3492" y="6428"/>
                  </a:lnTo>
                  <a:lnTo>
                    <a:pt x="2301" y="8810"/>
                  </a:lnTo>
                  <a:lnTo>
                    <a:pt x="1904" y="11033"/>
                  </a:lnTo>
                  <a:lnTo>
                    <a:pt x="2857" y="13811"/>
                  </a:lnTo>
                  <a:lnTo>
                    <a:pt x="4127" y="14922"/>
                  </a:lnTo>
                  <a:lnTo>
                    <a:pt x="6111" y="15398"/>
                  </a:lnTo>
                  <a:lnTo>
                    <a:pt x="7937" y="15002"/>
                  </a:lnTo>
                  <a:lnTo>
                    <a:pt x="9366" y="13969"/>
                  </a:lnTo>
                  <a:lnTo>
                    <a:pt x="10238" y="12621"/>
                  </a:lnTo>
                  <a:lnTo>
                    <a:pt x="10556" y="11112"/>
                  </a:lnTo>
                  <a:lnTo>
                    <a:pt x="10318" y="9366"/>
                  </a:lnTo>
                  <a:lnTo>
                    <a:pt x="10080" y="7222"/>
                  </a:lnTo>
                  <a:lnTo>
                    <a:pt x="10714" y="5158"/>
                  </a:lnTo>
                  <a:lnTo>
                    <a:pt x="12382" y="3651"/>
                  </a:lnTo>
                  <a:lnTo>
                    <a:pt x="14683" y="2698"/>
                  </a:lnTo>
                  <a:lnTo>
                    <a:pt x="17145" y="2381"/>
                  </a:lnTo>
                  <a:lnTo>
                    <a:pt x="19605" y="2619"/>
                  </a:lnTo>
                  <a:lnTo>
                    <a:pt x="22066" y="3810"/>
                  </a:lnTo>
                  <a:lnTo>
                    <a:pt x="23971" y="6350"/>
                  </a:lnTo>
                  <a:lnTo>
                    <a:pt x="24765" y="10636"/>
                  </a:lnTo>
                  <a:lnTo>
                    <a:pt x="24765" y="16668"/>
                  </a:lnTo>
                  <a:lnTo>
                    <a:pt x="24024" y="16960"/>
                  </a:lnTo>
                  <a:lnTo>
                    <a:pt x="24765" y="19050"/>
                  </a:lnTo>
                  <a:lnTo>
                    <a:pt x="24765" y="33416"/>
                  </a:lnTo>
                  <a:lnTo>
                    <a:pt x="24208" y="36751"/>
                  </a:lnTo>
                  <a:lnTo>
                    <a:pt x="23177" y="37941"/>
                  </a:lnTo>
                  <a:lnTo>
                    <a:pt x="21351" y="39052"/>
                  </a:lnTo>
                  <a:lnTo>
                    <a:pt x="20320" y="39528"/>
                  </a:lnTo>
                  <a:lnTo>
                    <a:pt x="18732" y="40083"/>
                  </a:lnTo>
                  <a:lnTo>
                    <a:pt x="15240" y="40798"/>
                  </a:lnTo>
                  <a:lnTo>
                    <a:pt x="12700" y="40322"/>
                  </a:lnTo>
                  <a:lnTo>
                    <a:pt x="10636" y="38735"/>
                  </a:lnTo>
                  <a:lnTo>
                    <a:pt x="9286" y="36273"/>
                  </a:lnTo>
                  <a:lnTo>
                    <a:pt x="8731" y="33098"/>
                  </a:lnTo>
                  <a:lnTo>
                    <a:pt x="8731" y="32940"/>
                  </a:lnTo>
                  <a:lnTo>
                    <a:pt x="8890" y="31035"/>
                  </a:lnTo>
                  <a:lnTo>
                    <a:pt x="9525" y="28971"/>
                  </a:lnTo>
                  <a:lnTo>
                    <a:pt x="11112" y="26590"/>
                  </a:lnTo>
                  <a:lnTo>
                    <a:pt x="13970" y="24051"/>
                  </a:lnTo>
                  <a:lnTo>
                    <a:pt x="15953" y="22780"/>
                  </a:lnTo>
                  <a:lnTo>
                    <a:pt x="18415" y="21510"/>
                  </a:lnTo>
                  <a:lnTo>
                    <a:pt x="21351" y="20319"/>
                  </a:lnTo>
                  <a:lnTo>
                    <a:pt x="24765" y="19050"/>
                  </a:lnTo>
                  <a:lnTo>
                    <a:pt x="24024" y="16960"/>
                  </a:lnTo>
                  <a:lnTo>
                    <a:pt x="17303" y="19605"/>
                  </a:lnTo>
                  <a:lnTo>
                    <a:pt x="11112" y="22383"/>
                  </a:lnTo>
                  <a:lnTo>
                    <a:pt x="6270" y="25161"/>
                  </a:lnTo>
                  <a:lnTo>
                    <a:pt x="2777" y="28177"/>
                  </a:lnTo>
                  <a:lnTo>
                    <a:pt x="713" y="31828"/>
                  </a:lnTo>
                  <a:lnTo>
                    <a:pt x="0" y="36273"/>
                  </a:lnTo>
                  <a:lnTo>
                    <a:pt x="952" y="40640"/>
                  </a:lnTo>
                  <a:lnTo>
                    <a:pt x="3253" y="43894"/>
                  </a:lnTo>
                  <a:lnTo>
                    <a:pt x="6587" y="45878"/>
                  </a:lnTo>
                  <a:lnTo>
                    <a:pt x="10477" y="46592"/>
                  </a:lnTo>
                  <a:lnTo>
                    <a:pt x="14525" y="45958"/>
                  </a:lnTo>
                  <a:lnTo>
                    <a:pt x="18334" y="44211"/>
                  </a:lnTo>
                  <a:lnTo>
                    <a:pt x="21827" y="41830"/>
                  </a:lnTo>
                  <a:lnTo>
                    <a:pt x="24843" y="39369"/>
                  </a:lnTo>
                  <a:lnTo>
                    <a:pt x="25400" y="42307"/>
                  </a:lnTo>
                  <a:lnTo>
                    <a:pt x="26352" y="44371"/>
                  </a:lnTo>
                  <a:lnTo>
                    <a:pt x="27622" y="45719"/>
                  </a:lnTo>
                  <a:lnTo>
                    <a:pt x="28892" y="46355"/>
                  </a:lnTo>
                  <a:lnTo>
                    <a:pt x="31273" y="46592"/>
                  </a:lnTo>
                  <a:lnTo>
                    <a:pt x="32781" y="46433"/>
                  </a:lnTo>
                  <a:lnTo>
                    <a:pt x="34686" y="45878"/>
                  </a:lnTo>
                  <a:lnTo>
                    <a:pt x="37147" y="44371"/>
                  </a:lnTo>
                  <a:lnTo>
                    <a:pt x="40083" y="41592"/>
                  </a:lnTo>
                  <a:lnTo>
                    <a:pt x="40083" y="39052"/>
                  </a:lnTo>
                  <a:lnTo>
                    <a:pt x="38258" y="40322"/>
                  </a:lnTo>
                  <a:lnTo>
                    <a:pt x="35638" y="40957"/>
                  </a:lnTo>
                  <a:lnTo>
                    <a:pt x="33972" y="40402"/>
                  </a:lnTo>
                  <a:lnTo>
                    <a:pt x="33098" y="39132"/>
                  </a:lnTo>
                  <a:lnTo>
                    <a:pt x="32781" y="35163"/>
                  </a:lnTo>
                  <a:lnTo>
                    <a:pt x="32781" y="15875"/>
                  </a:lnTo>
                  <a:lnTo>
                    <a:pt x="32226" y="9127"/>
                  </a:lnTo>
                  <a:lnTo>
                    <a:pt x="30956" y="5715"/>
                  </a:lnTo>
                  <a:lnTo>
                    <a:pt x="28416" y="2777"/>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3782" name="Shape 8522"/>
            <p:cNvSpPr/>
            <p:nvPr/>
          </p:nvSpPr>
          <p:spPr>
            <a:xfrm>
              <a:off x="5168360" y="7819754"/>
              <a:ext cx="23494" cy="45561"/>
            </a:xfrm>
            <a:custGeom>
              <a:avLst/>
              <a:gdLst/>
              <a:ahLst/>
              <a:cxnLst/>
              <a:rect l="0" t="0" r="0" b="0"/>
              <a:pathLst>
                <a:path w="23494" h="45561">
                  <a:moveTo>
                    <a:pt x="15716" y="0"/>
                  </a:moveTo>
                  <a:lnTo>
                    <a:pt x="396" y="5477"/>
                  </a:lnTo>
                  <a:lnTo>
                    <a:pt x="396" y="6985"/>
                  </a:lnTo>
                  <a:lnTo>
                    <a:pt x="4364" y="6588"/>
                  </a:lnTo>
                  <a:lnTo>
                    <a:pt x="5556" y="6667"/>
                  </a:lnTo>
                  <a:lnTo>
                    <a:pt x="6667" y="7382"/>
                  </a:lnTo>
                  <a:lnTo>
                    <a:pt x="7461" y="9127"/>
                  </a:lnTo>
                  <a:lnTo>
                    <a:pt x="7778" y="12461"/>
                  </a:lnTo>
                  <a:lnTo>
                    <a:pt x="7778" y="35480"/>
                  </a:lnTo>
                  <a:lnTo>
                    <a:pt x="7619" y="38735"/>
                  </a:lnTo>
                  <a:lnTo>
                    <a:pt x="7143" y="41036"/>
                  </a:lnTo>
                  <a:lnTo>
                    <a:pt x="6191" y="42544"/>
                  </a:lnTo>
                  <a:lnTo>
                    <a:pt x="4762" y="43417"/>
                  </a:lnTo>
                  <a:lnTo>
                    <a:pt x="2698" y="43894"/>
                  </a:lnTo>
                  <a:lnTo>
                    <a:pt x="0" y="44132"/>
                  </a:lnTo>
                  <a:lnTo>
                    <a:pt x="0" y="45561"/>
                  </a:lnTo>
                  <a:lnTo>
                    <a:pt x="23494" y="45561"/>
                  </a:lnTo>
                  <a:lnTo>
                    <a:pt x="23494" y="44132"/>
                  </a:lnTo>
                  <a:lnTo>
                    <a:pt x="19446" y="43497"/>
                  </a:lnTo>
                  <a:lnTo>
                    <a:pt x="17223" y="42068"/>
                  </a:lnTo>
                  <a:lnTo>
                    <a:pt x="1627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783" name="Shape 8523"/>
            <p:cNvSpPr/>
            <p:nvPr/>
          </p:nvSpPr>
          <p:spPr>
            <a:xfrm>
              <a:off x="5048345" y="7819754"/>
              <a:ext cx="39528" cy="46592"/>
            </a:xfrm>
            <a:custGeom>
              <a:avLst/>
              <a:gdLst/>
              <a:ahLst/>
              <a:cxnLst/>
              <a:rect l="0" t="0" r="0" b="0"/>
              <a:pathLst>
                <a:path w="39528" h="46592">
                  <a:moveTo>
                    <a:pt x="20239" y="0"/>
                  </a:moveTo>
                  <a:lnTo>
                    <a:pt x="18097" y="3571"/>
                  </a:lnTo>
                  <a:lnTo>
                    <a:pt x="21431" y="4127"/>
                  </a:lnTo>
                  <a:lnTo>
                    <a:pt x="23891" y="5477"/>
                  </a:lnTo>
                  <a:lnTo>
                    <a:pt x="25478" y="7540"/>
                  </a:lnTo>
                  <a:lnTo>
                    <a:pt x="26511" y="9921"/>
                  </a:lnTo>
                  <a:lnTo>
                    <a:pt x="27542" y="15002"/>
                  </a:lnTo>
                  <a:lnTo>
                    <a:pt x="7143" y="15002"/>
                  </a:lnTo>
                  <a:lnTo>
                    <a:pt x="7857" y="12065"/>
                  </a:lnTo>
                  <a:lnTo>
                    <a:pt x="8731" y="9525"/>
                  </a:lnTo>
                  <a:lnTo>
                    <a:pt x="9842" y="7540"/>
                  </a:lnTo>
                  <a:lnTo>
                    <a:pt x="11191" y="6032"/>
                  </a:lnTo>
                  <a:lnTo>
                    <a:pt x="14287" y="4127"/>
                  </a:lnTo>
                  <a:lnTo>
                    <a:pt x="18097" y="3571"/>
                  </a:lnTo>
                  <a:lnTo>
                    <a:pt x="20239" y="0"/>
                  </a:lnTo>
                  <a:lnTo>
                    <a:pt x="15953" y="476"/>
                  </a:lnTo>
                  <a:lnTo>
                    <a:pt x="11508" y="2222"/>
                  </a:lnTo>
                  <a:lnTo>
                    <a:pt x="7222" y="5317"/>
                  </a:lnTo>
                  <a:lnTo>
                    <a:pt x="3571" y="9921"/>
                  </a:lnTo>
                  <a:lnTo>
                    <a:pt x="1031" y="16192"/>
                  </a:lnTo>
                  <a:lnTo>
                    <a:pt x="0" y="24367"/>
                  </a:lnTo>
                  <a:lnTo>
                    <a:pt x="396" y="29368"/>
                  </a:lnTo>
                  <a:lnTo>
                    <a:pt x="1348" y="33733"/>
                  </a:lnTo>
                  <a:lnTo>
                    <a:pt x="2936" y="37544"/>
                  </a:lnTo>
                  <a:lnTo>
                    <a:pt x="5158" y="40719"/>
                  </a:lnTo>
                  <a:lnTo>
                    <a:pt x="7857" y="43258"/>
                  </a:lnTo>
                  <a:lnTo>
                    <a:pt x="11032" y="45085"/>
                  </a:lnTo>
                  <a:lnTo>
                    <a:pt x="14604" y="46196"/>
                  </a:lnTo>
                  <a:lnTo>
                    <a:pt x="18573" y="46592"/>
                  </a:lnTo>
                  <a:lnTo>
                    <a:pt x="23495" y="45958"/>
                  </a:lnTo>
                  <a:lnTo>
                    <a:pt x="27701" y="44371"/>
                  </a:lnTo>
                  <a:lnTo>
                    <a:pt x="31193" y="42147"/>
                  </a:lnTo>
                  <a:lnTo>
                    <a:pt x="33972" y="39448"/>
                  </a:lnTo>
                  <a:lnTo>
                    <a:pt x="36195" y="36671"/>
                  </a:lnTo>
                  <a:lnTo>
                    <a:pt x="37861" y="33972"/>
                  </a:lnTo>
                  <a:lnTo>
                    <a:pt x="38972" y="31671"/>
                  </a:lnTo>
                  <a:lnTo>
                    <a:pt x="39528" y="30003"/>
                  </a:lnTo>
                  <a:lnTo>
                    <a:pt x="37941" y="29368"/>
                  </a:lnTo>
                  <a:lnTo>
                    <a:pt x="36671" y="31352"/>
                  </a:lnTo>
                  <a:lnTo>
                    <a:pt x="34925" y="33655"/>
                  </a:lnTo>
                  <a:lnTo>
                    <a:pt x="32702" y="35877"/>
                  </a:lnTo>
                  <a:lnTo>
                    <a:pt x="30003" y="37861"/>
                  </a:lnTo>
                  <a:lnTo>
                    <a:pt x="26670" y="39211"/>
                  </a:lnTo>
                  <a:lnTo>
                    <a:pt x="22621" y="39766"/>
                  </a:lnTo>
                  <a:lnTo>
                    <a:pt x="19287" y="39369"/>
                  </a:lnTo>
                  <a:lnTo>
                    <a:pt x="15875" y="38021"/>
                  </a:lnTo>
                  <a:lnTo>
                    <a:pt x="12700" y="35480"/>
                  </a:lnTo>
                  <a:lnTo>
                    <a:pt x="10001" y="31591"/>
                  </a:lnTo>
                  <a:lnTo>
                    <a:pt x="8890" y="28971"/>
                  </a:lnTo>
                  <a:lnTo>
                    <a:pt x="8016" y="25876"/>
                  </a:lnTo>
                  <a:lnTo>
                    <a:pt x="7302" y="22303"/>
                  </a:lnTo>
                  <a:lnTo>
                    <a:pt x="6905" y="18177"/>
                  </a:lnTo>
                  <a:lnTo>
                    <a:pt x="37702" y="18177"/>
                  </a:lnTo>
                  <a:lnTo>
                    <a:pt x="36988" y="13652"/>
                  </a:lnTo>
                  <a:lnTo>
                    <a:pt x="35877" y="9842"/>
                  </a:lnTo>
                  <a:lnTo>
                    <a:pt x="34209" y="6667"/>
                  </a:lnTo>
                  <a:lnTo>
                    <a:pt x="32067" y="4207"/>
                  </a:lnTo>
                  <a:lnTo>
                    <a:pt x="29606" y="2302"/>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3784" name="Shape 8524"/>
            <p:cNvSpPr/>
            <p:nvPr/>
          </p:nvSpPr>
          <p:spPr>
            <a:xfrm>
              <a:off x="4955476" y="7819754"/>
              <a:ext cx="40083" cy="46592"/>
            </a:xfrm>
            <a:custGeom>
              <a:avLst/>
              <a:gdLst/>
              <a:ahLst/>
              <a:cxnLst/>
              <a:rect l="0" t="0" r="0" b="0"/>
              <a:pathLst>
                <a:path w="40083" h="46592">
                  <a:moveTo>
                    <a:pt x="18017" y="0"/>
                  </a:moveTo>
                  <a:lnTo>
                    <a:pt x="12858" y="555"/>
                  </a:lnTo>
                  <a:lnTo>
                    <a:pt x="8731" y="1983"/>
                  </a:lnTo>
                  <a:lnTo>
                    <a:pt x="5634" y="4047"/>
                  </a:lnTo>
                  <a:lnTo>
                    <a:pt x="3492" y="6428"/>
                  </a:lnTo>
                  <a:lnTo>
                    <a:pt x="2222" y="8810"/>
                  </a:lnTo>
                  <a:lnTo>
                    <a:pt x="1825" y="11033"/>
                  </a:lnTo>
                  <a:lnTo>
                    <a:pt x="2142" y="12382"/>
                  </a:lnTo>
                  <a:lnTo>
                    <a:pt x="2857" y="13811"/>
                  </a:lnTo>
                  <a:lnTo>
                    <a:pt x="4127" y="14922"/>
                  </a:lnTo>
                  <a:lnTo>
                    <a:pt x="6111" y="15398"/>
                  </a:lnTo>
                  <a:lnTo>
                    <a:pt x="7937" y="15002"/>
                  </a:lnTo>
                  <a:lnTo>
                    <a:pt x="9366" y="13969"/>
                  </a:lnTo>
                  <a:lnTo>
                    <a:pt x="10238" y="12621"/>
                  </a:lnTo>
                  <a:lnTo>
                    <a:pt x="10556" y="11112"/>
                  </a:lnTo>
                  <a:lnTo>
                    <a:pt x="10318" y="9366"/>
                  </a:lnTo>
                  <a:lnTo>
                    <a:pt x="10080" y="7222"/>
                  </a:lnTo>
                  <a:lnTo>
                    <a:pt x="10714" y="5158"/>
                  </a:lnTo>
                  <a:lnTo>
                    <a:pt x="12382" y="3651"/>
                  </a:lnTo>
                  <a:lnTo>
                    <a:pt x="14683" y="2698"/>
                  </a:lnTo>
                  <a:lnTo>
                    <a:pt x="17145" y="2381"/>
                  </a:lnTo>
                  <a:lnTo>
                    <a:pt x="19605" y="2619"/>
                  </a:lnTo>
                  <a:lnTo>
                    <a:pt x="22066" y="3810"/>
                  </a:lnTo>
                  <a:lnTo>
                    <a:pt x="23971" y="6350"/>
                  </a:lnTo>
                  <a:lnTo>
                    <a:pt x="24765" y="10636"/>
                  </a:lnTo>
                  <a:lnTo>
                    <a:pt x="24765" y="16668"/>
                  </a:lnTo>
                  <a:lnTo>
                    <a:pt x="24024" y="16960"/>
                  </a:lnTo>
                  <a:lnTo>
                    <a:pt x="24765" y="19050"/>
                  </a:lnTo>
                  <a:lnTo>
                    <a:pt x="24765" y="33416"/>
                  </a:lnTo>
                  <a:lnTo>
                    <a:pt x="24208" y="36751"/>
                  </a:lnTo>
                  <a:lnTo>
                    <a:pt x="23177" y="37941"/>
                  </a:lnTo>
                  <a:lnTo>
                    <a:pt x="21351" y="39052"/>
                  </a:lnTo>
                  <a:lnTo>
                    <a:pt x="20320" y="39528"/>
                  </a:lnTo>
                  <a:lnTo>
                    <a:pt x="18732" y="40083"/>
                  </a:lnTo>
                  <a:lnTo>
                    <a:pt x="15240" y="40798"/>
                  </a:lnTo>
                  <a:lnTo>
                    <a:pt x="12700" y="40322"/>
                  </a:lnTo>
                  <a:lnTo>
                    <a:pt x="10636" y="38735"/>
                  </a:lnTo>
                  <a:lnTo>
                    <a:pt x="9207" y="36273"/>
                  </a:lnTo>
                  <a:lnTo>
                    <a:pt x="8731" y="33098"/>
                  </a:lnTo>
                  <a:lnTo>
                    <a:pt x="8731" y="32940"/>
                  </a:lnTo>
                  <a:lnTo>
                    <a:pt x="8890" y="31035"/>
                  </a:lnTo>
                  <a:lnTo>
                    <a:pt x="9525" y="28971"/>
                  </a:lnTo>
                  <a:lnTo>
                    <a:pt x="11112" y="26590"/>
                  </a:lnTo>
                  <a:lnTo>
                    <a:pt x="13970" y="24051"/>
                  </a:lnTo>
                  <a:lnTo>
                    <a:pt x="15953" y="22780"/>
                  </a:lnTo>
                  <a:lnTo>
                    <a:pt x="18415" y="21510"/>
                  </a:lnTo>
                  <a:lnTo>
                    <a:pt x="21351" y="20319"/>
                  </a:lnTo>
                  <a:lnTo>
                    <a:pt x="24765" y="19050"/>
                  </a:lnTo>
                  <a:lnTo>
                    <a:pt x="24024" y="16960"/>
                  </a:lnTo>
                  <a:lnTo>
                    <a:pt x="17303" y="19605"/>
                  </a:lnTo>
                  <a:lnTo>
                    <a:pt x="11112" y="22383"/>
                  </a:lnTo>
                  <a:lnTo>
                    <a:pt x="6270" y="25161"/>
                  </a:lnTo>
                  <a:lnTo>
                    <a:pt x="2777" y="28177"/>
                  </a:lnTo>
                  <a:lnTo>
                    <a:pt x="713" y="31828"/>
                  </a:lnTo>
                  <a:lnTo>
                    <a:pt x="0" y="36273"/>
                  </a:lnTo>
                  <a:lnTo>
                    <a:pt x="872" y="40640"/>
                  </a:lnTo>
                  <a:lnTo>
                    <a:pt x="3253" y="43894"/>
                  </a:lnTo>
                  <a:lnTo>
                    <a:pt x="6587" y="45878"/>
                  </a:lnTo>
                  <a:lnTo>
                    <a:pt x="10477" y="46592"/>
                  </a:lnTo>
                  <a:lnTo>
                    <a:pt x="14525" y="45958"/>
                  </a:lnTo>
                  <a:lnTo>
                    <a:pt x="18334" y="44211"/>
                  </a:lnTo>
                  <a:lnTo>
                    <a:pt x="21827" y="41830"/>
                  </a:lnTo>
                  <a:lnTo>
                    <a:pt x="24843" y="39369"/>
                  </a:lnTo>
                  <a:lnTo>
                    <a:pt x="25400" y="42307"/>
                  </a:lnTo>
                  <a:lnTo>
                    <a:pt x="26352" y="44371"/>
                  </a:lnTo>
                  <a:lnTo>
                    <a:pt x="27622" y="45719"/>
                  </a:lnTo>
                  <a:lnTo>
                    <a:pt x="28892" y="46355"/>
                  </a:lnTo>
                  <a:lnTo>
                    <a:pt x="31273" y="46592"/>
                  </a:lnTo>
                  <a:lnTo>
                    <a:pt x="32702" y="46433"/>
                  </a:lnTo>
                  <a:lnTo>
                    <a:pt x="34686" y="45878"/>
                  </a:lnTo>
                  <a:lnTo>
                    <a:pt x="37147" y="44371"/>
                  </a:lnTo>
                  <a:lnTo>
                    <a:pt x="40083" y="41592"/>
                  </a:lnTo>
                  <a:lnTo>
                    <a:pt x="40083" y="39052"/>
                  </a:lnTo>
                  <a:lnTo>
                    <a:pt x="38258" y="40322"/>
                  </a:lnTo>
                  <a:lnTo>
                    <a:pt x="35638" y="40957"/>
                  </a:lnTo>
                  <a:lnTo>
                    <a:pt x="33972" y="40402"/>
                  </a:lnTo>
                  <a:lnTo>
                    <a:pt x="33098" y="39132"/>
                  </a:lnTo>
                  <a:lnTo>
                    <a:pt x="32781" y="35163"/>
                  </a:lnTo>
                  <a:lnTo>
                    <a:pt x="32781" y="15875"/>
                  </a:lnTo>
                  <a:lnTo>
                    <a:pt x="32226" y="9127"/>
                  </a:lnTo>
                  <a:lnTo>
                    <a:pt x="30956" y="5715"/>
                  </a:lnTo>
                  <a:lnTo>
                    <a:pt x="28416" y="2777"/>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3785" name="Shape 8525"/>
            <p:cNvSpPr/>
            <p:nvPr/>
          </p:nvSpPr>
          <p:spPr>
            <a:xfrm>
              <a:off x="4847683" y="7819754"/>
              <a:ext cx="43656" cy="46592"/>
            </a:xfrm>
            <a:custGeom>
              <a:avLst/>
              <a:gdLst/>
              <a:ahLst/>
              <a:cxnLst/>
              <a:rect l="0" t="0" r="0" b="0"/>
              <a:pathLst>
                <a:path w="43656" h="46592">
                  <a:moveTo>
                    <a:pt x="21431" y="0"/>
                  </a:moveTo>
                  <a:lnTo>
                    <a:pt x="20637" y="2777"/>
                  </a:lnTo>
                  <a:lnTo>
                    <a:pt x="24844" y="3651"/>
                  </a:lnTo>
                  <a:lnTo>
                    <a:pt x="28337" y="6032"/>
                  </a:lnTo>
                  <a:lnTo>
                    <a:pt x="31116" y="9763"/>
                  </a:lnTo>
                  <a:lnTo>
                    <a:pt x="33100" y="14446"/>
                  </a:lnTo>
                  <a:lnTo>
                    <a:pt x="34369" y="19843"/>
                  </a:lnTo>
                  <a:lnTo>
                    <a:pt x="34767" y="25876"/>
                  </a:lnTo>
                  <a:lnTo>
                    <a:pt x="34211" y="32146"/>
                  </a:lnTo>
                  <a:lnTo>
                    <a:pt x="32862" y="36830"/>
                  </a:lnTo>
                  <a:lnTo>
                    <a:pt x="30798" y="40163"/>
                  </a:lnTo>
                  <a:lnTo>
                    <a:pt x="28337" y="42307"/>
                  </a:lnTo>
                  <a:lnTo>
                    <a:pt x="25638" y="43497"/>
                  </a:lnTo>
                  <a:lnTo>
                    <a:pt x="23098" y="43815"/>
                  </a:lnTo>
                  <a:lnTo>
                    <a:pt x="19050" y="43021"/>
                  </a:lnTo>
                  <a:lnTo>
                    <a:pt x="15875" y="40798"/>
                  </a:lnTo>
                  <a:lnTo>
                    <a:pt x="13336" y="37623"/>
                  </a:lnTo>
                  <a:lnTo>
                    <a:pt x="11510" y="33733"/>
                  </a:lnTo>
                  <a:lnTo>
                    <a:pt x="10240" y="29527"/>
                  </a:lnTo>
                  <a:lnTo>
                    <a:pt x="9446" y="25321"/>
                  </a:lnTo>
                  <a:lnTo>
                    <a:pt x="9050" y="21431"/>
                  </a:lnTo>
                  <a:lnTo>
                    <a:pt x="8891" y="18256"/>
                  </a:lnTo>
                  <a:lnTo>
                    <a:pt x="9128" y="14605"/>
                  </a:lnTo>
                  <a:lnTo>
                    <a:pt x="9843" y="11508"/>
                  </a:lnTo>
                  <a:lnTo>
                    <a:pt x="10875" y="8810"/>
                  </a:lnTo>
                  <a:lnTo>
                    <a:pt x="12383" y="6667"/>
                  </a:lnTo>
                  <a:lnTo>
                    <a:pt x="14130" y="4921"/>
                  </a:lnTo>
                  <a:lnTo>
                    <a:pt x="16113" y="3730"/>
                  </a:lnTo>
                  <a:lnTo>
                    <a:pt x="18256" y="3016"/>
                  </a:lnTo>
                  <a:lnTo>
                    <a:pt x="20637" y="2777"/>
                  </a:lnTo>
                  <a:lnTo>
                    <a:pt x="21431" y="0"/>
                  </a:lnTo>
                  <a:lnTo>
                    <a:pt x="15241" y="872"/>
                  </a:lnTo>
                  <a:lnTo>
                    <a:pt x="9922" y="3253"/>
                  </a:lnTo>
                  <a:lnTo>
                    <a:pt x="5716" y="6985"/>
                  </a:lnTo>
                  <a:lnTo>
                    <a:pt x="2541" y="11667"/>
                  </a:lnTo>
                  <a:lnTo>
                    <a:pt x="636" y="17065"/>
                  </a:lnTo>
                  <a:lnTo>
                    <a:pt x="0" y="23018"/>
                  </a:lnTo>
                  <a:lnTo>
                    <a:pt x="715" y="29368"/>
                  </a:lnTo>
                  <a:lnTo>
                    <a:pt x="2778" y="35003"/>
                  </a:lnTo>
                  <a:lnTo>
                    <a:pt x="6033" y="39766"/>
                  </a:lnTo>
                  <a:lnTo>
                    <a:pt x="10398" y="43417"/>
                  </a:lnTo>
                  <a:lnTo>
                    <a:pt x="15637" y="45719"/>
                  </a:lnTo>
                  <a:lnTo>
                    <a:pt x="21669" y="46592"/>
                  </a:lnTo>
                  <a:lnTo>
                    <a:pt x="28575" y="45482"/>
                  </a:lnTo>
                  <a:lnTo>
                    <a:pt x="34052" y="42623"/>
                  </a:lnTo>
                  <a:lnTo>
                    <a:pt x="38260" y="38417"/>
                  </a:lnTo>
                  <a:lnTo>
                    <a:pt x="41275" y="33416"/>
                  </a:lnTo>
                  <a:lnTo>
                    <a:pt x="43101" y="28098"/>
                  </a:lnTo>
                  <a:lnTo>
                    <a:pt x="43656" y="23018"/>
                  </a:lnTo>
                  <a:lnTo>
                    <a:pt x="43181" y="17858"/>
                  </a:lnTo>
                  <a:lnTo>
                    <a:pt x="41990" y="13335"/>
                  </a:lnTo>
                  <a:lnTo>
                    <a:pt x="40085" y="9366"/>
                  </a:lnTo>
                  <a:lnTo>
                    <a:pt x="37386"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3786" name="Shape 8526"/>
            <p:cNvSpPr/>
            <p:nvPr/>
          </p:nvSpPr>
          <p:spPr>
            <a:xfrm>
              <a:off x="5092080" y="7819754"/>
              <a:ext cx="75168" cy="45561"/>
            </a:xfrm>
            <a:custGeom>
              <a:avLst/>
              <a:gdLst/>
              <a:ahLst/>
              <a:cxnLst/>
              <a:rect l="0" t="0" r="0" b="0"/>
              <a:pathLst>
                <a:path w="75168" h="45561">
                  <a:moveTo>
                    <a:pt x="14128" y="0"/>
                  </a:moveTo>
                  <a:lnTo>
                    <a:pt x="317" y="4444"/>
                  </a:lnTo>
                  <a:lnTo>
                    <a:pt x="317" y="6191"/>
                  </a:lnTo>
                  <a:lnTo>
                    <a:pt x="3413" y="5794"/>
                  </a:lnTo>
                  <a:lnTo>
                    <a:pt x="4683" y="5873"/>
                  </a:lnTo>
                  <a:lnTo>
                    <a:pt x="5794" y="6588"/>
                  </a:lnTo>
                  <a:lnTo>
                    <a:pt x="6588" y="8492"/>
                  </a:lnTo>
                  <a:lnTo>
                    <a:pt x="6906" y="12065"/>
                  </a:lnTo>
                  <a:lnTo>
                    <a:pt x="6906" y="37147"/>
                  </a:lnTo>
                  <a:lnTo>
                    <a:pt x="6350" y="41036"/>
                  </a:lnTo>
                  <a:lnTo>
                    <a:pt x="4921" y="43021"/>
                  </a:lnTo>
                  <a:lnTo>
                    <a:pt x="2778" y="43894"/>
                  </a:lnTo>
                  <a:lnTo>
                    <a:pt x="0" y="44132"/>
                  </a:lnTo>
                  <a:lnTo>
                    <a:pt x="0" y="45561"/>
                  </a:lnTo>
                  <a:lnTo>
                    <a:pt x="21987" y="45561"/>
                  </a:lnTo>
                  <a:lnTo>
                    <a:pt x="21987" y="44132"/>
                  </a:lnTo>
                  <a:lnTo>
                    <a:pt x="17303" y="43338"/>
                  </a:lnTo>
                  <a:lnTo>
                    <a:pt x="15796" y="41751"/>
                  </a:lnTo>
                  <a:lnTo>
                    <a:pt x="15240" y="38972"/>
                  </a:lnTo>
                  <a:lnTo>
                    <a:pt x="15240" y="11033"/>
                  </a:lnTo>
                  <a:lnTo>
                    <a:pt x="15637" y="10397"/>
                  </a:lnTo>
                  <a:lnTo>
                    <a:pt x="16668" y="9286"/>
                  </a:lnTo>
                  <a:lnTo>
                    <a:pt x="18415" y="7858"/>
                  </a:lnTo>
                  <a:lnTo>
                    <a:pt x="20637" y="6588"/>
                  </a:lnTo>
                  <a:lnTo>
                    <a:pt x="23416" y="5556"/>
                  </a:lnTo>
                  <a:lnTo>
                    <a:pt x="26591" y="5158"/>
                  </a:lnTo>
                  <a:lnTo>
                    <a:pt x="29845" y="5873"/>
                  </a:lnTo>
                  <a:lnTo>
                    <a:pt x="31988" y="7858"/>
                  </a:lnTo>
                  <a:lnTo>
                    <a:pt x="33099" y="11191"/>
                  </a:lnTo>
                  <a:lnTo>
                    <a:pt x="33496" y="15557"/>
                  </a:lnTo>
                  <a:lnTo>
                    <a:pt x="33496" y="37067"/>
                  </a:lnTo>
                  <a:lnTo>
                    <a:pt x="33099" y="40877"/>
                  </a:lnTo>
                  <a:lnTo>
                    <a:pt x="31750" y="42941"/>
                  </a:lnTo>
                  <a:lnTo>
                    <a:pt x="29686" y="43815"/>
                  </a:lnTo>
                  <a:lnTo>
                    <a:pt x="26749" y="44132"/>
                  </a:lnTo>
                  <a:lnTo>
                    <a:pt x="26749" y="45561"/>
                  </a:lnTo>
                  <a:lnTo>
                    <a:pt x="48895" y="45561"/>
                  </a:lnTo>
                  <a:lnTo>
                    <a:pt x="48895" y="44132"/>
                  </a:lnTo>
                  <a:lnTo>
                    <a:pt x="45243" y="43656"/>
                  </a:lnTo>
                  <a:lnTo>
                    <a:pt x="43815" y="42862"/>
                  </a:lnTo>
                  <a:lnTo>
                    <a:pt x="42703" y="41513"/>
                  </a:lnTo>
                  <a:lnTo>
                    <a:pt x="41990" y="39290"/>
                  </a:lnTo>
                  <a:lnTo>
                    <a:pt x="41751" y="36194"/>
                  </a:lnTo>
                  <a:lnTo>
                    <a:pt x="41751" y="11191"/>
                  </a:lnTo>
                  <a:lnTo>
                    <a:pt x="46037" y="6985"/>
                  </a:lnTo>
                  <a:lnTo>
                    <a:pt x="49053" y="5635"/>
                  </a:lnTo>
                  <a:lnTo>
                    <a:pt x="52785" y="5158"/>
                  </a:lnTo>
                  <a:lnTo>
                    <a:pt x="55801" y="5635"/>
                  </a:lnTo>
                  <a:lnTo>
                    <a:pt x="57785" y="6905"/>
                  </a:lnTo>
                  <a:lnTo>
                    <a:pt x="59054" y="8731"/>
                  </a:lnTo>
                  <a:lnTo>
                    <a:pt x="59690" y="11033"/>
                  </a:lnTo>
                  <a:lnTo>
                    <a:pt x="60007" y="16033"/>
                  </a:lnTo>
                  <a:lnTo>
                    <a:pt x="60007" y="36988"/>
                  </a:lnTo>
                  <a:lnTo>
                    <a:pt x="59848" y="39608"/>
                  </a:lnTo>
                  <a:lnTo>
                    <a:pt x="59452" y="41433"/>
                  </a:lnTo>
                  <a:lnTo>
                    <a:pt x="58658" y="42703"/>
                  </a:lnTo>
                  <a:lnTo>
                    <a:pt x="57388" y="43417"/>
                  </a:lnTo>
                  <a:lnTo>
                    <a:pt x="55721" y="43815"/>
                  </a:lnTo>
                  <a:lnTo>
                    <a:pt x="53498" y="44132"/>
                  </a:lnTo>
                  <a:lnTo>
                    <a:pt x="53498" y="45561"/>
                  </a:lnTo>
                  <a:lnTo>
                    <a:pt x="75168" y="45561"/>
                  </a:lnTo>
                  <a:lnTo>
                    <a:pt x="75168" y="44132"/>
                  </a:lnTo>
                  <a:lnTo>
                    <a:pt x="72628" y="43894"/>
                  </a:lnTo>
                  <a:lnTo>
                    <a:pt x="70088" y="43021"/>
                  </a:lnTo>
                  <a:lnTo>
                    <a:pt x="68818" y="41513"/>
                  </a:lnTo>
                  <a:lnTo>
                    <a:pt x="68342" y="38021"/>
                  </a:lnTo>
                  <a:lnTo>
                    <a:pt x="68342" y="17621"/>
                  </a:lnTo>
                  <a:lnTo>
                    <a:pt x="67627" y="9842"/>
                  </a:lnTo>
                  <a:lnTo>
                    <a:pt x="66278" y="6111"/>
                  </a:lnTo>
                  <a:lnTo>
                    <a:pt x="64215" y="2936"/>
                  </a:lnTo>
                  <a:lnTo>
                    <a:pt x="61040" y="793"/>
                  </a:lnTo>
                  <a:lnTo>
                    <a:pt x="56673" y="0"/>
                  </a:lnTo>
                  <a:lnTo>
                    <a:pt x="52863" y="476"/>
                  </a:lnTo>
                  <a:lnTo>
                    <a:pt x="49451" y="1666"/>
                  </a:lnTo>
                  <a:lnTo>
                    <a:pt x="46513" y="3253"/>
                  </a:lnTo>
                  <a:lnTo>
                    <a:pt x="44053" y="5080"/>
                  </a:lnTo>
                  <a:lnTo>
                    <a:pt x="42068" y="6905"/>
                  </a:lnTo>
                  <a:lnTo>
                    <a:pt x="40719" y="8333"/>
                  </a:lnTo>
                  <a:lnTo>
                    <a:pt x="39449" y="5238"/>
                  </a:lnTo>
                  <a:lnTo>
                    <a:pt x="37386" y="2619"/>
                  </a:lnTo>
                  <a:lnTo>
                    <a:pt x="34290" y="715"/>
                  </a:lnTo>
                  <a:lnTo>
                    <a:pt x="30083" y="0"/>
                  </a:lnTo>
                  <a:lnTo>
                    <a:pt x="26273" y="635"/>
                  </a:lnTo>
                  <a:lnTo>
                    <a:pt x="22622" y="2222"/>
                  </a:lnTo>
                  <a:lnTo>
                    <a:pt x="18891" y="4603"/>
                  </a:lnTo>
                  <a:lnTo>
                    <a:pt x="14843" y="7619"/>
                  </a:lnTo>
                  <a:lnTo>
                    <a:pt x="14843" y="238"/>
                  </a:lnTo>
                  <a:lnTo>
                    <a:pt x="14128" y="0"/>
                  </a:lnTo>
                  <a:close/>
                </a:path>
              </a:pathLst>
            </a:custGeom>
            <a:solidFill>
              <a:srgbClr val="000000"/>
            </a:solidFill>
          </p:spPr>
          <p:txBody>
            <a:bodyPr vert="horz" lIns="91440" tIns="45720" rIns="91440" bIns="45720" anchor="t"/>
            <a:lstStyle/>
            <a:p>
              <a:endParaRPr lang="en-IN"/>
            </a:p>
          </p:txBody>
        </p:sp>
        <p:sp>
          <p:nvSpPr>
            <p:cNvPr id="3787" name="Shape 8527"/>
            <p:cNvSpPr/>
            <p:nvPr/>
          </p:nvSpPr>
          <p:spPr>
            <a:xfrm>
              <a:off x="4996989" y="7819754"/>
              <a:ext cx="46434" cy="45561"/>
            </a:xfrm>
            <a:custGeom>
              <a:avLst/>
              <a:gdLst/>
              <a:ahLst/>
              <a:cxnLst/>
              <a:rect l="0" t="0" r="0" b="0"/>
              <a:pathLst>
                <a:path w="46434" h="45561">
                  <a:moveTo>
                    <a:pt x="13652" y="0"/>
                  </a:moveTo>
                  <a:lnTo>
                    <a:pt x="0" y="4444"/>
                  </a:lnTo>
                  <a:lnTo>
                    <a:pt x="0" y="6191"/>
                  </a:lnTo>
                  <a:lnTo>
                    <a:pt x="1111" y="5873"/>
                  </a:lnTo>
                  <a:lnTo>
                    <a:pt x="2857" y="5794"/>
                  </a:lnTo>
                  <a:lnTo>
                    <a:pt x="4048" y="5873"/>
                  </a:lnTo>
                  <a:lnTo>
                    <a:pt x="5159" y="6588"/>
                  </a:lnTo>
                  <a:lnTo>
                    <a:pt x="6032" y="8492"/>
                  </a:lnTo>
                  <a:lnTo>
                    <a:pt x="6350" y="12065"/>
                  </a:lnTo>
                  <a:lnTo>
                    <a:pt x="6350" y="36671"/>
                  </a:lnTo>
                  <a:lnTo>
                    <a:pt x="6032" y="40242"/>
                  </a:lnTo>
                  <a:lnTo>
                    <a:pt x="5001" y="42465"/>
                  </a:lnTo>
                  <a:lnTo>
                    <a:pt x="3096" y="43656"/>
                  </a:lnTo>
                  <a:lnTo>
                    <a:pt x="158" y="44132"/>
                  </a:lnTo>
                  <a:lnTo>
                    <a:pt x="158" y="45561"/>
                  </a:lnTo>
                  <a:lnTo>
                    <a:pt x="21193" y="45561"/>
                  </a:lnTo>
                  <a:lnTo>
                    <a:pt x="21193" y="44132"/>
                  </a:lnTo>
                  <a:lnTo>
                    <a:pt x="18018" y="43656"/>
                  </a:lnTo>
                  <a:lnTo>
                    <a:pt x="15954" y="42623"/>
                  </a:lnTo>
                  <a:lnTo>
                    <a:pt x="14922" y="41116"/>
                  </a:lnTo>
                  <a:lnTo>
                    <a:pt x="14604" y="38972"/>
                  </a:lnTo>
                  <a:lnTo>
                    <a:pt x="14604" y="11112"/>
                  </a:lnTo>
                  <a:lnTo>
                    <a:pt x="17303" y="8652"/>
                  </a:lnTo>
                  <a:lnTo>
                    <a:pt x="19843" y="6905"/>
                  </a:lnTo>
                  <a:lnTo>
                    <a:pt x="22225" y="5873"/>
                  </a:lnTo>
                  <a:lnTo>
                    <a:pt x="24447" y="5477"/>
                  </a:lnTo>
                  <a:lnTo>
                    <a:pt x="28178" y="6111"/>
                  </a:lnTo>
                  <a:lnTo>
                    <a:pt x="30479" y="8016"/>
                  </a:lnTo>
                  <a:lnTo>
                    <a:pt x="31750" y="11033"/>
                  </a:lnTo>
                  <a:lnTo>
                    <a:pt x="32067" y="15081"/>
                  </a:lnTo>
                  <a:lnTo>
                    <a:pt x="32067" y="35797"/>
                  </a:lnTo>
                  <a:lnTo>
                    <a:pt x="31908" y="38972"/>
                  </a:lnTo>
                  <a:lnTo>
                    <a:pt x="31273" y="41196"/>
                  </a:lnTo>
                  <a:lnTo>
                    <a:pt x="30321" y="42623"/>
                  </a:lnTo>
                  <a:lnTo>
                    <a:pt x="29131" y="43417"/>
                  </a:lnTo>
                  <a:lnTo>
                    <a:pt x="25797" y="44132"/>
                  </a:lnTo>
                  <a:lnTo>
                    <a:pt x="25797" y="45561"/>
                  </a:lnTo>
                  <a:lnTo>
                    <a:pt x="46434" y="45561"/>
                  </a:lnTo>
                  <a:lnTo>
                    <a:pt x="46434" y="44132"/>
                  </a:lnTo>
                  <a:lnTo>
                    <a:pt x="43418" y="43577"/>
                  </a:lnTo>
                  <a:lnTo>
                    <a:pt x="41592" y="42465"/>
                  </a:lnTo>
                  <a:lnTo>
                    <a:pt x="40639" y="40481"/>
                  </a:lnTo>
                  <a:lnTo>
                    <a:pt x="40402" y="37544"/>
                  </a:lnTo>
                  <a:lnTo>
                    <a:pt x="40402" y="14842"/>
                  </a:lnTo>
                  <a:lnTo>
                    <a:pt x="39846" y="9525"/>
                  </a:lnTo>
                  <a:lnTo>
                    <a:pt x="38417" y="5635"/>
                  </a:lnTo>
                  <a:lnTo>
                    <a:pt x="36353" y="2936"/>
                  </a:lnTo>
                  <a:lnTo>
                    <a:pt x="33893" y="1190"/>
                  </a:lnTo>
                  <a:lnTo>
                    <a:pt x="31273" y="238"/>
                  </a:lnTo>
                  <a:lnTo>
                    <a:pt x="28813" y="0"/>
                  </a:lnTo>
                  <a:lnTo>
                    <a:pt x="24764" y="635"/>
                  </a:lnTo>
                  <a:lnTo>
                    <a:pt x="21193" y="2302"/>
                  </a:lnTo>
                  <a:lnTo>
                    <a:pt x="17859" y="4841"/>
                  </a:lnTo>
                  <a:lnTo>
                    <a:pt x="14367" y="801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3788" name="Shape 8528"/>
            <p:cNvSpPr/>
            <p:nvPr/>
          </p:nvSpPr>
          <p:spPr>
            <a:xfrm>
              <a:off x="5245036" y="7855394"/>
              <a:ext cx="10953" cy="11032"/>
            </a:xfrm>
            <a:custGeom>
              <a:avLst/>
              <a:gdLst/>
              <a:ahLst/>
              <a:cxnLst/>
              <a:rect l="0" t="0" r="0" b="0"/>
              <a:pathLst>
                <a:path w="10953" h="11032">
                  <a:moveTo>
                    <a:pt x="5397" y="0"/>
                  </a:moveTo>
                  <a:lnTo>
                    <a:pt x="3333" y="474"/>
                  </a:lnTo>
                  <a:lnTo>
                    <a:pt x="1587" y="1666"/>
                  </a:lnTo>
                  <a:lnTo>
                    <a:pt x="476" y="3412"/>
                  </a:lnTo>
                  <a:lnTo>
                    <a:pt x="0" y="5713"/>
                  </a:lnTo>
                  <a:lnTo>
                    <a:pt x="555" y="8094"/>
                  </a:lnTo>
                  <a:lnTo>
                    <a:pt x="1905" y="9762"/>
                  </a:lnTo>
                  <a:lnTo>
                    <a:pt x="3651" y="10714"/>
                  </a:lnTo>
                  <a:lnTo>
                    <a:pt x="5397" y="11032"/>
                  </a:lnTo>
                  <a:lnTo>
                    <a:pt x="7143" y="10714"/>
                  </a:lnTo>
                  <a:lnTo>
                    <a:pt x="8968" y="9762"/>
                  </a:lnTo>
                  <a:lnTo>
                    <a:pt x="10397" y="8094"/>
                  </a:lnTo>
                  <a:lnTo>
                    <a:pt x="10953" y="5713"/>
                  </a:lnTo>
                  <a:lnTo>
                    <a:pt x="10477" y="3492"/>
                  </a:lnTo>
                  <a:lnTo>
                    <a:pt x="9286" y="1744"/>
                  </a:lnTo>
                  <a:lnTo>
                    <a:pt x="7540" y="474"/>
                  </a:lnTo>
                  <a:lnTo>
                    <a:pt x="5397" y="0"/>
                  </a:lnTo>
                  <a:close/>
                </a:path>
              </a:pathLst>
            </a:custGeom>
            <a:solidFill>
              <a:srgbClr val="000000"/>
            </a:solidFill>
          </p:spPr>
          <p:txBody>
            <a:bodyPr vert="horz" lIns="91440" tIns="45720" rIns="91440" bIns="45720" anchor="t"/>
            <a:lstStyle/>
            <a:p>
              <a:endParaRPr lang="en-IN"/>
            </a:p>
          </p:txBody>
        </p:sp>
      </p:grpSp>
    </p:spTree>
    <p:extLst>
      <p:ext uri="{BB962C8B-B14F-4D97-AF65-F5344CB8AC3E}">
        <p14:creationId xmlns:p14="http://schemas.microsoft.com/office/powerpoint/2010/main" val="212063142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IN"/>
          </a:p>
        </p:txBody>
      </p:sp>
      <p:sp>
        <p:nvSpPr>
          <p:cNvPr id="3" name="Content Placeholder 2"/>
          <p:cNvSpPr>
            <a:spLocks noGrp="1"/>
          </p:cNvSpPr>
          <p:nvPr>
            <p:ph idx="1"/>
          </p:nvPr>
        </p:nvSpPr>
        <p:spPr/>
        <p:txBody>
          <a:bodyPr/>
          <a:lstStyle/>
          <a:p>
            <a:endParaRPr lang="en-IN" dirty="0"/>
          </a:p>
        </p:txBody>
      </p:sp>
      <p:grpSp>
        <p:nvGrpSpPr>
          <p:cNvPr id="4" name="drawingObject39"/>
          <p:cNvGrpSpPr/>
          <p:nvPr/>
        </p:nvGrpSpPr>
        <p:grpSpPr>
          <a:xfrm>
            <a:off x="76200" y="76200"/>
            <a:ext cx="8930640" cy="6781800"/>
            <a:chOff x="0" y="0"/>
            <a:chExt cx="6583680" cy="5966459"/>
          </a:xfrm>
          <a:noFill/>
        </p:grpSpPr>
        <p:sp>
          <p:nvSpPr>
            <p:cNvPr id="5" name="Shape 40"/>
            <p:cNvSpPr/>
            <p:nvPr/>
          </p:nvSpPr>
          <p:spPr>
            <a:xfrm>
              <a:off x="1524" y="800100"/>
              <a:ext cx="6582154" cy="5166359"/>
            </a:xfrm>
            <a:custGeom>
              <a:avLst/>
              <a:gdLst/>
              <a:ahLst/>
              <a:cxnLst/>
              <a:rect l="0" t="0" r="0" b="0"/>
              <a:pathLst>
                <a:path w="6582154" h="5166359">
                  <a:moveTo>
                    <a:pt x="0" y="0"/>
                  </a:moveTo>
                  <a:lnTo>
                    <a:pt x="0" y="5166359"/>
                  </a:lnTo>
                  <a:lnTo>
                    <a:pt x="6582154" y="5166359"/>
                  </a:lnTo>
                  <a:lnTo>
                    <a:pt x="6582154" y="0"/>
                  </a:lnTo>
                  <a:lnTo>
                    <a:pt x="0" y="0"/>
                  </a:lnTo>
                  <a:close/>
                </a:path>
              </a:pathLst>
            </a:custGeom>
            <a:solidFill>
              <a:srgbClr val="F2F0E6"/>
            </a:solidFill>
          </p:spPr>
          <p:txBody>
            <a:bodyPr vert="horz" lIns="91440" tIns="45720" rIns="91440" bIns="45720" anchor="t"/>
            <a:lstStyle/>
            <a:p>
              <a:endParaRPr lang="en-IN"/>
            </a:p>
          </p:txBody>
        </p:sp>
        <p:sp>
          <p:nvSpPr>
            <p:cNvPr id="6" name="Shape 41"/>
            <p:cNvSpPr/>
            <p:nvPr/>
          </p:nvSpPr>
          <p:spPr>
            <a:xfrm>
              <a:off x="1187909" y="847136"/>
              <a:ext cx="26669" cy="83265"/>
            </a:xfrm>
            <a:custGeom>
              <a:avLst/>
              <a:gdLst/>
              <a:ahLst/>
              <a:cxnLst/>
              <a:rect l="0" t="0" r="0" b="0"/>
              <a:pathLst>
                <a:path w="26669" h="83265">
                  <a:moveTo>
                    <a:pt x="0" y="0"/>
                  </a:moveTo>
                  <a:lnTo>
                    <a:pt x="3809" y="6271"/>
                  </a:lnTo>
                  <a:lnTo>
                    <a:pt x="7064" y="12621"/>
                  </a:lnTo>
                  <a:lnTo>
                    <a:pt x="9762" y="19129"/>
                  </a:lnTo>
                  <a:lnTo>
                    <a:pt x="11747" y="26035"/>
                  </a:lnTo>
                  <a:lnTo>
                    <a:pt x="13096" y="33416"/>
                  </a:lnTo>
                  <a:lnTo>
                    <a:pt x="13493" y="41592"/>
                  </a:lnTo>
                  <a:lnTo>
                    <a:pt x="12462" y="53023"/>
                  </a:lnTo>
                  <a:lnTo>
                    <a:pt x="9762" y="63658"/>
                  </a:lnTo>
                  <a:lnTo>
                    <a:pt x="5477" y="73660"/>
                  </a:lnTo>
                  <a:lnTo>
                    <a:pt x="0" y="83265"/>
                  </a:lnTo>
                  <a:lnTo>
                    <a:pt x="11747" y="83265"/>
                  </a:lnTo>
                  <a:lnTo>
                    <a:pt x="17938" y="73660"/>
                  </a:lnTo>
                  <a:lnTo>
                    <a:pt x="22621" y="63658"/>
                  </a:lnTo>
                  <a:lnTo>
                    <a:pt x="24368" y="58420"/>
                  </a:lnTo>
                  <a:lnTo>
                    <a:pt x="25637" y="53023"/>
                  </a:lnTo>
                  <a:lnTo>
                    <a:pt x="26431" y="47466"/>
                  </a:lnTo>
                  <a:lnTo>
                    <a:pt x="26669" y="41592"/>
                  </a:lnTo>
                  <a:lnTo>
                    <a:pt x="26273" y="33416"/>
                  </a:lnTo>
                  <a:lnTo>
                    <a:pt x="24923" y="26035"/>
                  </a:lnTo>
                  <a:lnTo>
                    <a:pt x="22701" y="19129"/>
                  </a:lnTo>
                  <a:lnTo>
                    <a:pt x="19764" y="12621"/>
                  </a:lnTo>
                  <a:lnTo>
                    <a:pt x="16033" y="6271"/>
                  </a:lnTo>
                  <a:lnTo>
                    <a:pt x="11747" y="0"/>
                  </a:lnTo>
                  <a:lnTo>
                    <a:pt x="0" y="0"/>
                  </a:lnTo>
                  <a:close/>
                </a:path>
              </a:pathLst>
            </a:custGeom>
            <a:solidFill>
              <a:srgbClr val="000000"/>
            </a:solidFill>
          </p:spPr>
          <p:txBody>
            <a:bodyPr vert="horz" lIns="91440" tIns="45720" rIns="91440" bIns="45720" anchor="t"/>
            <a:lstStyle/>
            <a:p>
              <a:endParaRPr lang="en-IN"/>
            </a:p>
          </p:txBody>
        </p:sp>
        <p:sp>
          <p:nvSpPr>
            <p:cNvPr id="7" name="Shape 42"/>
            <p:cNvSpPr/>
            <p:nvPr/>
          </p:nvSpPr>
          <p:spPr>
            <a:xfrm>
              <a:off x="718644" y="847136"/>
              <a:ext cx="26669" cy="83265"/>
            </a:xfrm>
            <a:custGeom>
              <a:avLst/>
              <a:gdLst/>
              <a:ahLst/>
              <a:cxnLst/>
              <a:rect l="0" t="0" r="0" b="0"/>
              <a:pathLst>
                <a:path w="26669" h="83265">
                  <a:moveTo>
                    <a:pt x="14843" y="0"/>
                  </a:moveTo>
                  <a:lnTo>
                    <a:pt x="10557" y="6271"/>
                  </a:lnTo>
                  <a:lnTo>
                    <a:pt x="6906" y="12621"/>
                  </a:lnTo>
                  <a:lnTo>
                    <a:pt x="3968" y="19129"/>
                  </a:lnTo>
                  <a:lnTo>
                    <a:pt x="1746" y="26035"/>
                  </a:lnTo>
                  <a:lnTo>
                    <a:pt x="397" y="33416"/>
                  </a:lnTo>
                  <a:lnTo>
                    <a:pt x="0" y="41592"/>
                  </a:lnTo>
                  <a:lnTo>
                    <a:pt x="1032" y="53023"/>
                  </a:lnTo>
                  <a:lnTo>
                    <a:pt x="2222" y="58420"/>
                  </a:lnTo>
                  <a:lnTo>
                    <a:pt x="3968" y="63658"/>
                  </a:lnTo>
                  <a:lnTo>
                    <a:pt x="8572" y="73660"/>
                  </a:lnTo>
                  <a:lnTo>
                    <a:pt x="14843" y="83265"/>
                  </a:lnTo>
                  <a:lnTo>
                    <a:pt x="26669" y="83265"/>
                  </a:lnTo>
                  <a:lnTo>
                    <a:pt x="21272" y="73660"/>
                  </a:lnTo>
                  <a:lnTo>
                    <a:pt x="16986" y="63658"/>
                  </a:lnTo>
                  <a:lnTo>
                    <a:pt x="14208" y="53023"/>
                  </a:lnTo>
                  <a:lnTo>
                    <a:pt x="13176" y="41592"/>
                  </a:lnTo>
                  <a:lnTo>
                    <a:pt x="13652" y="33416"/>
                  </a:lnTo>
                  <a:lnTo>
                    <a:pt x="14922" y="26035"/>
                  </a:lnTo>
                  <a:lnTo>
                    <a:pt x="16986" y="19129"/>
                  </a:lnTo>
                  <a:lnTo>
                    <a:pt x="19684" y="12621"/>
                  </a:lnTo>
                  <a:lnTo>
                    <a:pt x="22939" y="6271"/>
                  </a:lnTo>
                  <a:lnTo>
                    <a:pt x="26669" y="0"/>
                  </a:lnTo>
                  <a:lnTo>
                    <a:pt x="14843" y="0"/>
                  </a:lnTo>
                  <a:close/>
                </a:path>
              </a:pathLst>
            </a:custGeom>
            <a:solidFill>
              <a:srgbClr val="000000"/>
            </a:solidFill>
          </p:spPr>
          <p:txBody>
            <a:bodyPr vert="horz" lIns="91440" tIns="45720" rIns="91440" bIns="45720" anchor="t"/>
            <a:lstStyle/>
            <a:p>
              <a:endParaRPr lang="en-IN"/>
            </a:p>
          </p:txBody>
        </p:sp>
        <p:sp>
          <p:nvSpPr>
            <p:cNvPr id="8" name="Shape 43"/>
            <p:cNvSpPr/>
            <p:nvPr/>
          </p:nvSpPr>
          <p:spPr>
            <a:xfrm>
              <a:off x="623831" y="847693"/>
              <a:ext cx="0" cy="69690"/>
            </a:xfrm>
            <a:custGeom>
              <a:avLst/>
              <a:gdLst/>
              <a:ahLst/>
              <a:cxnLst/>
              <a:rect l="0" t="0" r="0" b="0"/>
              <a:pathLst>
                <a:path h="69690">
                  <a:moveTo>
                    <a:pt x="0" y="69690"/>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9" name="Shape 44"/>
            <p:cNvSpPr/>
            <p:nvPr/>
          </p:nvSpPr>
          <p:spPr>
            <a:xfrm>
              <a:off x="561562" y="847693"/>
              <a:ext cx="46990" cy="70802"/>
            </a:xfrm>
            <a:custGeom>
              <a:avLst/>
              <a:gdLst/>
              <a:ahLst/>
              <a:cxnLst/>
              <a:rect l="0" t="0" r="0" b="0"/>
              <a:pathLst>
                <a:path w="46990" h="70802">
                  <a:moveTo>
                    <a:pt x="0" y="0"/>
                  </a:moveTo>
                  <a:lnTo>
                    <a:pt x="0" y="69690"/>
                  </a:lnTo>
                  <a:lnTo>
                    <a:pt x="12065" y="69690"/>
                  </a:lnTo>
                  <a:lnTo>
                    <a:pt x="12065" y="63816"/>
                  </a:lnTo>
                  <a:lnTo>
                    <a:pt x="12223" y="63816"/>
                  </a:lnTo>
                  <a:lnTo>
                    <a:pt x="15318" y="67071"/>
                  </a:lnTo>
                  <a:lnTo>
                    <a:pt x="18970" y="69215"/>
                  </a:lnTo>
                  <a:lnTo>
                    <a:pt x="22860" y="70405"/>
                  </a:lnTo>
                  <a:lnTo>
                    <a:pt x="26907" y="70802"/>
                  </a:lnTo>
                  <a:lnTo>
                    <a:pt x="33496" y="69850"/>
                  </a:lnTo>
                  <a:lnTo>
                    <a:pt x="38655" y="67230"/>
                  </a:lnTo>
                  <a:lnTo>
                    <a:pt x="42465" y="63102"/>
                  </a:lnTo>
                  <a:lnTo>
                    <a:pt x="45085" y="58022"/>
                  </a:lnTo>
                  <a:lnTo>
                    <a:pt x="46513" y="52068"/>
                  </a:lnTo>
                  <a:lnTo>
                    <a:pt x="46990" y="45639"/>
                  </a:lnTo>
                  <a:lnTo>
                    <a:pt x="46513" y="39210"/>
                  </a:lnTo>
                  <a:lnTo>
                    <a:pt x="45085" y="33337"/>
                  </a:lnTo>
                  <a:lnTo>
                    <a:pt x="42465" y="28177"/>
                  </a:lnTo>
                  <a:lnTo>
                    <a:pt x="38655" y="24208"/>
                  </a:lnTo>
                  <a:lnTo>
                    <a:pt x="33496" y="21668"/>
                  </a:lnTo>
                  <a:lnTo>
                    <a:pt x="26907" y="20716"/>
                  </a:lnTo>
                  <a:lnTo>
                    <a:pt x="22462" y="21192"/>
                  </a:lnTo>
                  <a:lnTo>
                    <a:pt x="18652" y="22621"/>
                  </a:lnTo>
                  <a:lnTo>
                    <a:pt x="17974" y="23100"/>
                  </a:lnTo>
                  <a:lnTo>
                    <a:pt x="23653" y="30399"/>
                  </a:lnTo>
                  <a:lnTo>
                    <a:pt x="27224" y="31035"/>
                  </a:lnTo>
                  <a:lnTo>
                    <a:pt x="29923" y="32860"/>
                  </a:lnTo>
                  <a:lnTo>
                    <a:pt x="31908" y="35559"/>
                  </a:lnTo>
                  <a:lnTo>
                    <a:pt x="33098" y="38813"/>
                  </a:lnTo>
                  <a:lnTo>
                    <a:pt x="33813" y="42227"/>
                  </a:lnTo>
                  <a:lnTo>
                    <a:pt x="33972" y="45639"/>
                  </a:lnTo>
                  <a:lnTo>
                    <a:pt x="33098" y="52624"/>
                  </a:lnTo>
                  <a:lnTo>
                    <a:pt x="31828" y="55878"/>
                  </a:lnTo>
                  <a:lnTo>
                    <a:pt x="29845" y="58577"/>
                  </a:lnTo>
                  <a:lnTo>
                    <a:pt x="27146" y="60483"/>
                  </a:lnTo>
                  <a:lnTo>
                    <a:pt x="23495" y="61118"/>
                  </a:lnTo>
                  <a:lnTo>
                    <a:pt x="19843" y="60483"/>
                  </a:lnTo>
                  <a:lnTo>
                    <a:pt x="16986" y="58657"/>
                  </a:lnTo>
                  <a:lnTo>
                    <a:pt x="14922" y="55958"/>
                  </a:lnTo>
                  <a:lnTo>
                    <a:pt x="13572" y="52703"/>
                  </a:lnTo>
                  <a:lnTo>
                    <a:pt x="12778" y="49132"/>
                  </a:lnTo>
                  <a:lnTo>
                    <a:pt x="12541" y="45639"/>
                  </a:lnTo>
                  <a:lnTo>
                    <a:pt x="12778" y="42147"/>
                  </a:lnTo>
                  <a:lnTo>
                    <a:pt x="13652" y="38734"/>
                  </a:lnTo>
                  <a:lnTo>
                    <a:pt x="15081" y="35480"/>
                  </a:lnTo>
                  <a:lnTo>
                    <a:pt x="17223" y="32860"/>
                  </a:lnTo>
                  <a:lnTo>
                    <a:pt x="20081" y="31035"/>
                  </a:lnTo>
                  <a:lnTo>
                    <a:pt x="23653" y="30399"/>
                  </a:lnTo>
                  <a:lnTo>
                    <a:pt x="17974" y="23100"/>
                  </a:lnTo>
                  <a:lnTo>
                    <a:pt x="15398" y="24922"/>
                  </a:lnTo>
                  <a:lnTo>
                    <a:pt x="12620" y="27940"/>
                  </a:lnTo>
                  <a:lnTo>
                    <a:pt x="12461" y="27940"/>
                  </a:lnTo>
                  <a:lnTo>
                    <a:pt x="12461" y="0"/>
                  </a:lnTo>
                  <a:lnTo>
                    <a:pt x="0" y="0"/>
                  </a:lnTo>
                  <a:close/>
                </a:path>
              </a:pathLst>
            </a:custGeom>
            <a:solidFill>
              <a:srgbClr val="000000"/>
            </a:solidFill>
          </p:spPr>
          <p:txBody>
            <a:bodyPr vert="horz" lIns="91440" tIns="45720" rIns="91440" bIns="45720" anchor="t"/>
            <a:lstStyle/>
            <a:p>
              <a:endParaRPr lang="en-IN"/>
            </a:p>
          </p:txBody>
        </p:sp>
        <p:sp>
          <p:nvSpPr>
            <p:cNvPr id="10" name="Shape 45"/>
            <p:cNvSpPr/>
            <p:nvPr/>
          </p:nvSpPr>
          <p:spPr>
            <a:xfrm>
              <a:off x="484369" y="847693"/>
              <a:ext cx="0" cy="69690"/>
            </a:xfrm>
            <a:custGeom>
              <a:avLst/>
              <a:gdLst/>
              <a:ahLst/>
              <a:cxnLst/>
              <a:rect l="0" t="0" r="0" b="0"/>
              <a:pathLst>
                <a:path h="69690">
                  <a:moveTo>
                    <a:pt x="0" y="69690"/>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11" name="Shape 46"/>
            <p:cNvSpPr/>
            <p:nvPr/>
          </p:nvSpPr>
          <p:spPr>
            <a:xfrm>
              <a:off x="943910" y="854836"/>
              <a:ext cx="12461" cy="0"/>
            </a:xfrm>
            <a:custGeom>
              <a:avLst/>
              <a:gdLst/>
              <a:ahLst/>
              <a:cxnLst/>
              <a:rect l="0" t="0" r="0" b="0"/>
              <a:pathLst>
                <a:path w="12461">
                  <a:moveTo>
                    <a:pt x="0" y="0"/>
                  </a:moveTo>
                  <a:lnTo>
                    <a:pt x="12461" y="0"/>
                  </a:lnTo>
                </a:path>
              </a:pathLst>
            </a:custGeom>
            <a:noFill/>
            <a:ln w="11906" cap="flat">
              <a:solidFill>
                <a:srgbClr val="000000"/>
              </a:solidFill>
              <a:prstDash val="solid"/>
            </a:ln>
          </p:spPr>
          <p:txBody>
            <a:bodyPr vert="horz" lIns="91440" tIns="45720" rIns="91440" bIns="45720" anchor="t"/>
            <a:lstStyle/>
            <a:p>
              <a:endParaRPr lang="en-IN"/>
            </a:p>
          </p:txBody>
        </p:sp>
        <p:sp>
          <p:nvSpPr>
            <p:cNvPr id="12" name="Shape 47"/>
            <p:cNvSpPr/>
            <p:nvPr/>
          </p:nvSpPr>
          <p:spPr>
            <a:xfrm>
              <a:off x="903190" y="855946"/>
              <a:ext cx="33576" cy="62548"/>
            </a:xfrm>
            <a:custGeom>
              <a:avLst/>
              <a:gdLst/>
              <a:ahLst/>
              <a:cxnLst/>
              <a:rect l="0" t="0" r="0" b="0"/>
              <a:pathLst>
                <a:path w="33576" h="62548">
                  <a:moveTo>
                    <a:pt x="21669" y="0"/>
                  </a:moveTo>
                  <a:lnTo>
                    <a:pt x="9208" y="3968"/>
                  </a:lnTo>
                  <a:lnTo>
                    <a:pt x="9208" y="13573"/>
                  </a:lnTo>
                  <a:lnTo>
                    <a:pt x="0" y="13573"/>
                  </a:lnTo>
                  <a:lnTo>
                    <a:pt x="0" y="22702"/>
                  </a:lnTo>
                  <a:lnTo>
                    <a:pt x="9208" y="22702"/>
                  </a:lnTo>
                  <a:lnTo>
                    <a:pt x="9208" y="47069"/>
                  </a:lnTo>
                  <a:lnTo>
                    <a:pt x="9446" y="50483"/>
                  </a:lnTo>
                  <a:lnTo>
                    <a:pt x="10161" y="53419"/>
                  </a:lnTo>
                  <a:lnTo>
                    <a:pt x="11351" y="56039"/>
                  </a:lnTo>
                  <a:lnTo>
                    <a:pt x="13097" y="58341"/>
                  </a:lnTo>
                  <a:lnTo>
                    <a:pt x="15239" y="60167"/>
                  </a:lnTo>
                  <a:lnTo>
                    <a:pt x="17859" y="61436"/>
                  </a:lnTo>
                  <a:lnTo>
                    <a:pt x="20876" y="62230"/>
                  </a:lnTo>
                  <a:lnTo>
                    <a:pt x="24368" y="62548"/>
                  </a:lnTo>
                  <a:lnTo>
                    <a:pt x="29368" y="62310"/>
                  </a:lnTo>
                  <a:lnTo>
                    <a:pt x="33576" y="61436"/>
                  </a:lnTo>
                  <a:lnTo>
                    <a:pt x="33179" y="51593"/>
                  </a:lnTo>
                  <a:lnTo>
                    <a:pt x="30718" y="52546"/>
                  </a:lnTo>
                  <a:lnTo>
                    <a:pt x="27543" y="52864"/>
                  </a:lnTo>
                  <a:lnTo>
                    <a:pt x="24606" y="52230"/>
                  </a:lnTo>
                  <a:lnTo>
                    <a:pt x="22781" y="50483"/>
                  </a:lnTo>
                  <a:lnTo>
                    <a:pt x="21908" y="47942"/>
                  </a:lnTo>
                  <a:lnTo>
                    <a:pt x="21669" y="45006"/>
                  </a:lnTo>
                  <a:lnTo>
                    <a:pt x="21669" y="22702"/>
                  </a:lnTo>
                  <a:lnTo>
                    <a:pt x="32702" y="22702"/>
                  </a:lnTo>
                  <a:lnTo>
                    <a:pt x="32702" y="13573"/>
                  </a:lnTo>
                  <a:lnTo>
                    <a:pt x="21669" y="13573"/>
                  </a:lnTo>
                  <a:lnTo>
                    <a:pt x="21669" y="0"/>
                  </a:lnTo>
                  <a:close/>
                </a:path>
              </a:pathLst>
            </a:custGeom>
            <a:solidFill>
              <a:srgbClr val="000000"/>
            </a:solidFill>
          </p:spPr>
          <p:txBody>
            <a:bodyPr vert="horz" lIns="91440" tIns="45720" rIns="91440" bIns="45720" anchor="t"/>
            <a:lstStyle/>
            <a:p>
              <a:endParaRPr lang="en-IN"/>
            </a:p>
          </p:txBody>
        </p:sp>
        <p:sp>
          <p:nvSpPr>
            <p:cNvPr id="13" name="Shape 48"/>
            <p:cNvSpPr/>
            <p:nvPr/>
          </p:nvSpPr>
          <p:spPr>
            <a:xfrm>
              <a:off x="218026" y="855946"/>
              <a:ext cx="33576" cy="62548"/>
            </a:xfrm>
            <a:custGeom>
              <a:avLst/>
              <a:gdLst/>
              <a:ahLst/>
              <a:cxnLst/>
              <a:rect l="0" t="0" r="0" b="0"/>
              <a:pathLst>
                <a:path w="33576" h="62548">
                  <a:moveTo>
                    <a:pt x="21669" y="0"/>
                  </a:moveTo>
                  <a:lnTo>
                    <a:pt x="9208" y="3968"/>
                  </a:lnTo>
                  <a:lnTo>
                    <a:pt x="9208" y="13573"/>
                  </a:lnTo>
                  <a:lnTo>
                    <a:pt x="0" y="13573"/>
                  </a:lnTo>
                  <a:lnTo>
                    <a:pt x="0" y="22702"/>
                  </a:lnTo>
                  <a:lnTo>
                    <a:pt x="9208" y="22702"/>
                  </a:lnTo>
                  <a:lnTo>
                    <a:pt x="9208" y="47069"/>
                  </a:lnTo>
                  <a:lnTo>
                    <a:pt x="9446" y="50483"/>
                  </a:lnTo>
                  <a:lnTo>
                    <a:pt x="10161" y="53419"/>
                  </a:lnTo>
                  <a:lnTo>
                    <a:pt x="11351" y="56039"/>
                  </a:lnTo>
                  <a:lnTo>
                    <a:pt x="13097" y="58341"/>
                  </a:lnTo>
                  <a:lnTo>
                    <a:pt x="15241" y="60167"/>
                  </a:lnTo>
                  <a:lnTo>
                    <a:pt x="17859" y="61436"/>
                  </a:lnTo>
                  <a:lnTo>
                    <a:pt x="20876" y="62230"/>
                  </a:lnTo>
                  <a:lnTo>
                    <a:pt x="24368" y="62548"/>
                  </a:lnTo>
                  <a:lnTo>
                    <a:pt x="29448" y="62310"/>
                  </a:lnTo>
                  <a:lnTo>
                    <a:pt x="33576" y="61436"/>
                  </a:lnTo>
                  <a:lnTo>
                    <a:pt x="33179" y="51593"/>
                  </a:lnTo>
                  <a:lnTo>
                    <a:pt x="30718" y="52546"/>
                  </a:lnTo>
                  <a:lnTo>
                    <a:pt x="27543" y="52864"/>
                  </a:lnTo>
                  <a:lnTo>
                    <a:pt x="24606" y="52230"/>
                  </a:lnTo>
                  <a:lnTo>
                    <a:pt x="22861" y="50483"/>
                  </a:lnTo>
                  <a:lnTo>
                    <a:pt x="21908" y="47942"/>
                  </a:lnTo>
                  <a:lnTo>
                    <a:pt x="21669" y="45006"/>
                  </a:lnTo>
                  <a:lnTo>
                    <a:pt x="21669" y="22702"/>
                  </a:lnTo>
                  <a:lnTo>
                    <a:pt x="32703" y="22702"/>
                  </a:lnTo>
                  <a:lnTo>
                    <a:pt x="32703" y="13573"/>
                  </a:lnTo>
                  <a:lnTo>
                    <a:pt x="21669" y="13573"/>
                  </a:lnTo>
                  <a:lnTo>
                    <a:pt x="21669" y="0"/>
                  </a:lnTo>
                  <a:close/>
                </a:path>
              </a:pathLst>
            </a:custGeom>
            <a:solidFill>
              <a:srgbClr val="000000"/>
            </a:solidFill>
          </p:spPr>
          <p:txBody>
            <a:bodyPr vert="horz" lIns="91440" tIns="45720" rIns="91440" bIns="45720" anchor="t"/>
            <a:lstStyle/>
            <a:p>
              <a:endParaRPr lang="en-IN"/>
            </a:p>
          </p:txBody>
        </p:sp>
        <p:sp>
          <p:nvSpPr>
            <p:cNvPr id="14" name="Shape 49"/>
            <p:cNvSpPr/>
            <p:nvPr/>
          </p:nvSpPr>
          <p:spPr>
            <a:xfrm>
              <a:off x="72612" y="852534"/>
              <a:ext cx="91122" cy="64848"/>
            </a:xfrm>
            <a:custGeom>
              <a:avLst/>
              <a:gdLst/>
              <a:ahLst/>
              <a:cxnLst/>
              <a:rect l="0" t="0" r="0" b="0"/>
              <a:pathLst>
                <a:path w="91122" h="64848">
                  <a:moveTo>
                    <a:pt x="0" y="0"/>
                  </a:moveTo>
                  <a:lnTo>
                    <a:pt x="17223" y="64848"/>
                  </a:lnTo>
                  <a:lnTo>
                    <a:pt x="34051" y="64848"/>
                  </a:lnTo>
                  <a:lnTo>
                    <a:pt x="45561" y="13017"/>
                  </a:lnTo>
                  <a:lnTo>
                    <a:pt x="45798" y="13017"/>
                  </a:lnTo>
                  <a:lnTo>
                    <a:pt x="57467" y="64848"/>
                  </a:lnTo>
                  <a:lnTo>
                    <a:pt x="74215" y="64848"/>
                  </a:lnTo>
                  <a:lnTo>
                    <a:pt x="91122" y="0"/>
                  </a:lnTo>
                  <a:lnTo>
                    <a:pt x="78501" y="0"/>
                  </a:lnTo>
                  <a:lnTo>
                    <a:pt x="66277" y="51830"/>
                  </a:lnTo>
                  <a:lnTo>
                    <a:pt x="66118" y="51830"/>
                  </a:lnTo>
                  <a:lnTo>
                    <a:pt x="54688" y="0"/>
                  </a:lnTo>
                  <a:lnTo>
                    <a:pt x="36987" y="0"/>
                  </a:lnTo>
                  <a:lnTo>
                    <a:pt x="25955" y="51830"/>
                  </a:lnTo>
                  <a:lnTo>
                    <a:pt x="25796" y="51830"/>
                  </a:lnTo>
                  <a:lnTo>
                    <a:pt x="13731" y="0"/>
                  </a:lnTo>
                  <a:lnTo>
                    <a:pt x="0" y="0"/>
                  </a:lnTo>
                  <a:close/>
                </a:path>
              </a:pathLst>
            </a:custGeom>
            <a:solidFill>
              <a:srgbClr val="000000"/>
            </a:solidFill>
          </p:spPr>
          <p:txBody>
            <a:bodyPr vert="horz" lIns="91440" tIns="45720" rIns="91440" bIns="45720" anchor="t"/>
            <a:lstStyle/>
            <a:p>
              <a:endParaRPr lang="en-IN"/>
            </a:p>
          </p:txBody>
        </p:sp>
        <p:sp>
          <p:nvSpPr>
            <p:cNvPr id="15" name="Shape 50"/>
            <p:cNvSpPr/>
            <p:nvPr/>
          </p:nvSpPr>
          <p:spPr>
            <a:xfrm>
              <a:off x="1080912" y="868409"/>
              <a:ext cx="45006" cy="50086"/>
            </a:xfrm>
            <a:custGeom>
              <a:avLst/>
              <a:gdLst/>
              <a:ahLst/>
              <a:cxnLst/>
              <a:rect l="0" t="0" r="0" b="0"/>
              <a:pathLst>
                <a:path w="45006" h="50086">
                  <a:moveTo>
                    <a:pt x="22225" y="0"/>
                  </a:moveTo>
                  <a:lnTo>
                    <a:pt x="22939" y="9127"/>
                  </a:lnTo>
                  <a:lnTo>
                    <a:pt x="27463" y="10000"/>
                  </a:lnTo>
                  <a:lnTo>
                    <a:pt x="30559" y="12461"/>
                  </a:lnTo>
                  <a:lnTo>
                    <a:pt x="32385" y="16033"/>
                  </a:lnTo>
                  <a:lnTo>
                    <a:pt x="33099" y="20319"/>
                  </a:lnTo>
                  <a:lnTo>
                    <a:pt x="11906" y="20319"/>
                  </a:lnTo>
                  <a:lnTo>
                    <a:pt x="12858" y="15875"/>
                  </a:lnTo>
                  <a:lnTo>
                    <a:pt x="15002" y="12302"/>
                  </a:lnTo>
                  <a:lnTo>
                    <a:pt x="18414" y="10000"/>
                  </a:lnTo>
                  <a:lnTo>
                    <a:pt x="22939" y="9127"/>
                  </a:lnTo>
                  <a:lnTo>
                    <a:pt x="22225" y="0"/>
                  </a:lnTo>
                  <a:lnTo>
                    <a:pt x="15478" y="873"/>
                  </a:lnTo>
                  <a:lnTo>
                    <a:pt x="9842" y="3492"/>
                  </a:lnTo>
                  <a:lnTo>
                    <a:pt x="5556" y="7460"/>
                  </a:lnTo>
                  <a:lnTo>
                    <a:pt x="2459" y="12620"/>
                  </a:lnTo>
                  <a:lnTo>
                    <a:pt x="635" y="18652"/>
                  </a:lnTo>
                  <a:lnTo>
                    <a:pt x="0" y="25320"/>
                  </a:lnTo>
                  <a:lnTo>
                    <a:pt x="476" y="30877"/>
                  </a:lnTo>
                  <a:lnTo>
                    <a:pt x="1746" y="35798"/>
                  </a:lnTo>
                  <a:lnTo>
                    <a:pt x="3731" y="40004"/>
                  </a:lnTo>
                  <a:lnTo>
                    <a:pt x="6587" y="43577"/>
                  </a:lnTo>
                  <a:lnTo>
                    <a:pt x="10160" y="46354"/>
                  </a:lnTo>
                  <a:lnTo>
                    <a:pt x="14446" y="48418"/>
                  </a:lnTo>
                  <a:lnTo>
                    <a:pt x="19367" y="49608"/>
                  </a:lnTo>
                  <a:lnTo>
                    <a:pt x="25003" y="50086"/>
                  </a:lnTo>
                  <a:lnTo>
                    <a:pt x="34052" y="49133"/>
                  </a:lnTo>
                  <a:lnTo>
                    <a:pt x="41512" y="46274"/>
                  </a:lnTo>
                  <a:lnTo>
                    <a:pt x="41512" y="36194"/>
                  </a:lnTo>
                  <a:lnTo>
                    <a:pt x="34052" y="39528"/>
                  </a:lnTo>
                  <a:lnTo>
                    <a:pt x="30003" y="40561"/>
                  </a:lnTo>
                  <a:lnTo>
                    <a:pt x="25558" y="40957"/>
                  </a:lnTo>
                  <a:lnTo>
                    <a:pt x="20241" y="40163"/>
                  </a:lnTo>
                  <a:lnTo>
                    <a:pt x="16033" y="37861"/>
                  </a:lnTo>
                  <a:lnTo>
                    <a:pt x="13176" y="34052"/>
                  </a:lnTo>
                  <a:lnTo>
                    <a:pt x="11906" y="28892"/>
                  </a:lnTo>
                  <a:lnTo>
                    <a:pt x="45006" y="28892"/>
                  </a:lnTo>
                  <a:lnTo>
                    <a:pt x="44608" y="20954"/>
                  </a:lnTo>
                  <a:lnTo>
                    <a:pt x="43021" y="13969"/>
                  </a:lnTo>
                  <a:lnTo>
                    <a:pt x="40243" y="8174"/>
                  </a:lnTo>
                  <a:lnTo>
                    <a:pt x="36036" y="3809"/>
                  </a:lnTo>
                  <a:lnTo>
                    <a:pt x="30083" y="1030"/>
                  </a:lnTo>
                  <a:lnTo>
                    <a:pt x="22225" y="0"/>
                  </a:lnTo>
                  <a:close/>
                </a:path>
              </a:pathLst>
            </a:custGeom>
            <a:solidFill>
              <a:srgbClr val="000000"/>
            </a:solidFill>
          </p:spPr>
          <p:txBody>
            <a:bodyPr vert="horz" lIns="91440" tIns="45720" rIns="91440" bIns="45720" anchor="t"/>
            <a:lstStyle/>
            <a:p>
              <a:endParaRPr lang="en-IN"/>
            </a:p>
          </p:txBody>
        </p:sp>
        <p:sp>
          <p:nvSpPr>
            <p:cNvPr id="16" name="Shape 51"/>
            <p:cNvSpPr/>
            <p:nvPr/>
          </p:nvSpPr>
          <p:spPr>
            <a:xfrm>
              <a:off x="790876" y="868409"/>
              <a:ext cx="50086" cy="50086"/>
            </a:xfrm>
            <a:custGeom>
              <a:avLst/>
              <a:gdLst/>
              <a:ahLst/>
              <a:cxnLst/>
              <a:rect l="0" t="0" r="0" b="0"/>
              <a:pathLst>
                <a:path w="50086" h="50086">
                  <a:moveTo>
                    <a:pt x="25003" y="0"/>
                  </a:moveTo>
                  <a:lnTo>
                    <a:pt x="25003" y="9683"/>
                  </a:lnTo>
                  <a:lnTo>
                    <a:pt x="28733" y="10239"/>
                  </a:lnTo>
                  <a:lnTo>
                    <a:pt x="31829" y="11747"/>
                  </a:lnTo>
                  <a:lnTo>
                    <a:pt x="34131" y="14048"/>
                  </a:lnTo>
                  <a:lnTo>
                    <a:pt x="35798" y="16985"/>
                  </a:lnTo>
                  <a:lnTo>
                    <a:pt x="36751" y="20319"/>
                  </a:lnTo>
                  <a:lnTo>
                    <a:pt x="37068" y="23892"/>
                  </a:lnTo>
                  <a:lnTo>
                    <a:pt x="36829" y="27861"/>
                  </a:lnTo>
                  <a:lnTo>
                    <a:pt x="36036" y="31750"/>
                  </a:lnTo>
                  <a:lnTo>
                    <a:pt x="34607" y="35162"/>
                  </a:lnTo>
                  <a:lnTo>
                    <a:pt x="32384" y="37941"/>
                  </a:lnTo>
                  <a:lnTo>
                    <a:pt x="29209" y="39767"/>
                  </a:lnTo>
                  <a:lnTo>
                    <a:pt x="25003" y="40402"/>
                  </a:lnTo>
                  <a:lnTo>
                    <a:pt x="20796" y="39767"/>
                  </a:lnTo>
                  <a:lnTo>
                    <a:pt x="17701" y="37861"/>
                  </a:lnTo>
                  <a:lnTo>
                    <a:pt x="15478" y="35083"/>
                  </a:lnTo>
                  <a:lnTo>
                    <a:pt x="14050" y="31670"/>
                  </a:lnTo>
                  <a:lnTo>
                    <a:pt x="13256" y="27861"/>
                  </a:lnTo>
                  <a:lnTo>
                    <a:pt x="13017" y="23892"/>
                  </a:lnTo>
                  <a:lnTo>
                    <a:pt x="13334" y="20398"/>
                  </a:lnTo>
                  <a:lnTo>
                    <a:pt x="14287" y="16985"/>
                  </a:lnTo>
                  <a:lnTo>
                    <a:pt x="15954" y="14048"/>
                  </a:lnTo>
                  <a:lnTo>
                    <a:pt x="18336" y="11747"/>
                  </a:lnTo>
                  <a:lnTo>
                    <a:pt x="21352" y="10239"/>
                  </a:lnTo>
                  <a:lnTo>
                    <a:pt x="25003" y="9683"/>
                  </a:lnTo>
                  <a:lnTo>
                    <a:pt x="25003" y="0"/>
                  </a:lnTo>
                  <a:lnTo>
                    <a:pt x="18256" y="793"/>
                  </a:lnTo>
                  <a:lnTo>
                    <a:pt x="12223" y="3095"/>
                  </a:lnTo>
                  <a:lnTo>
                    <a:pt x="7223" y="6746"/>
                  </a:lnTo>
                  <a:lnTo>
                    <a:pt x="3333" y="11827"/>
                  </a:lnTo>
                  <a:lnTo>
                    <a:pt x="873" y="18017"/>
                  </a:lnTo>
                  <a:lnTo>
                    <a:pt x="0" y="25400"/>
                  </a:lnTo>
                  <a:lnTo>
                    <a:pt x="793" y="31987"/>
                  </a:lnTo>
                  <a:lnTo>
                    <a:pt x="3016" y="37941"/>
                  </a:lnTo>
                  <a:lnTo>
                    <a:pt x="6588" y="42942"/>
                  </a:lnTo>
                  <a:lnTo>
                    <a:pt x="11509" y="46752"/>
                  </a:lnTo>
                  <a:lnTo>
                    <a:pt x="17701" y="49212"/>
                  </a:lnTo>
                  <a:lnTo>
                    <a:pt x="25003" y="50086"/>
                  </a:lnTo>
                  <a:lnTo>
                    <a:pt x="32384" y="49212"/>
                  </a:lnTo>
                  <a:lnTo>
                    <a:pt x="38576" y="46752"/>
                  </a:lnTo>
                  <a:lnTo>
                    <a:pt x="43497" y="42942"/>
                  </a:lnTo>
                  <a:lnTo>
                    <a:pt x="47148" y="37941"/>
                  </a:lnTo>
                  <a:lnTo>
                    <a:pt x="49371" y="31987"/>
                  </a:lnTo>
                  <a:lnTo>
                    <a:pt x="50086" y="25400"/>
                  </a:lnTo>
                  <a:lnTo>
                    <a:pt x="49212" y="18017"/>
                  </a:lnTo>
                  <a:lnTo>
                    <a:pt x="46752" y="11827"/>
                  </a:lnTo>
                  <a:lnTo>
                    <a:pt x="42942" y="6746"/>
                  </a:lnTo>
                  <a:lnTo>
                    <a:pt x="37862" y="3095"/>
                  </a:lnTo>
                  <a:lnTo>
                    <a:pt x="31829" y="793"/>
                  </a:lnTo>
                  <a:lnTo>
                    <a:pt x="25003" y="0"/>
                  </a:lnTo>
                  <a:close/>
                </a:path>
              </a:pathLst>
            </a:custGeom>
            <a:solidFill>
              <a:srgbClr val="000000"/>
            </a:solidFill>
          </p:spPr>
          <p:txBody>
            <a:bodyPr vert="horz" lIns="91440" tIns="45720" rIns="91440" bIns="45720" anchor="t"/>
            <a:lstStyle/>
            <a:p>
              <a:endParaRPr lang="en-IN"/>
            </a:p>
          </p:txBody>
        </p:sp>
        <p:sp>
          <p:nvSpPr>
            <p:cNvPr id="17" name="Shape 52"/>
            <p:cNvSpPr/>
            <p:nvPr/>
          </p:nvSpPr>
          <p:spPr>
            <a:xfrm>
              <a:off x="640302" y="868409"/>
              <a:ext cx="45005" cy="50086"/>
            </a:xfrm>
            <a:custGeom>
              <a:avLst/>
              <a:gdLst/>
              <a:ahLst/>
              <a:cxnLst/>
              <a:rect l="0" t="0" r="0" b="0"/>
              <a:pathLst>
                <a:path w="45005" h="50086">
                  <a:moveTo>
                    <a:pt x="22225" y="0"/>
                  </a:moveTo>
                  <a:lnTo>
                    <a:pt x="22938" y="9127"/>
                  </a:lnTo>
                  <a:lnTo>
                    <a:pt x="22938" y="9127"/>
                  </a:lnTo>
                  <a:lnTo>
                    <a:pt x="27463" y="10000"/>
                  </a:lnTo>
                  <a:lnTo>
                    <a:pt x="30480" y="12461"/>
                  </a:lnTo>
                  <a:lnTo>
                    <a:pt x="32305" y="16033"/>
                  </a:lnTo>
                  <a:lnTo>
                    <a:pt x="33098" y="20319"/>
                  </a:lnTo>
                  <a:lnTo>
                    <a:pt x="11906" y="20319"/>
                  </a:lnTo>
                  <a:lnTo>
                    <a:pt x="12858" y="15875"/>
                  </a:lnTo>
                  <a:lnTo>
                    <a:pt x="15001" y="12302"/>
                  </a:lnTo>
                  <a:lnTo>
                    <a:pt x="18334" y="10000"/>
                  </a:lnTo>
                  <a:lnTo>
                    <a:pt x="22938" y="9127"/>
                  </a:lnTo>
                  <a:lnTo>
                    <a:pt x="22225" y="0"/>
                  </a:lnTo>
                  <a:lnTo>
                    <a:pt x="15398" y="873"/>
                  </a:lnTo>
                  <a:lnTo>
                    <a:pt x="9842" y="3492"/>
                  </a:lnTo>
                  <a:lnTo>
                    <a:pt x="5476" y="7460"/>
                  </a:lnTo>
                  <a:lnTo>
                    <a:pt x="2459" y="12620"/>
                  </a:lnTo>
                  <a:lnTo>
                    <a:pt x="634" y="18652"/>
                  </a:lnTo>
                  <a:lnTo>
                    <a:pt x="0" y="25320"/>
                  </a:lnTo>
                  <a:lnTo>
                    <a:pt x="396" y="30877"/>
                  </a:lnTo>
                  <a:lnTo>
                    <a:pt x="1666" y="35798"/>
                  </a:lnTo>
                  <a:lnTo>
                    <a:pt x="3730" y="40004"/>
                  </a:lnTo>
                  <a:lnTo>
                    <a:pt x="6587" y="43577"/>
                  </a:lnTo>
                  <a:lnTo>
                    <a:pt x="10159" y="46354"/>
                  </a:lnTo>
                  <a:lnTo>
                    <a:pt x="14446" y="48418"/>
                  </a:lnTo>
                  <a:lnTo>
                    <a:pt x="19367" y="49608"/>
                  </a:lnTo>
                  <a:lnTo>
                    <a:pt x="25002" y="50086"/>
                  </a:lnTo>
                  <a:lnTo>
                    <a:pt x="34051" y="49133"/>
                  </a:lnTo>
                  <a:lnTo>
                    <a:pt x="41433" y="46274"/>
                  </a:lnTo>
                  <a:lnTo>
                    <a:pt x="41433" y="36194"/>
                  </a:lnTo>
                  <a:lnTo>
                    <a:pt x="34051" y="39528"/>
                  </a:lnTo>
                  <a:lnTo>
                    <a:pt x="29923" y="40561"/>
                  </a:lnTo>
                  <a:lnTo>
                    <a:pt x="25558" y="40957"/>
                  </a:lnTo>
                  <a:lnTo>
                    <a:pt x="20239" y="40163"/>
                  </a:lnTo>
                  <a:lnTo>
                    <a:pt x="16033" y="37861"/>
                  </a:lnTo>
                  <a:lnTo>
                    <a:pt x="13176" y="34052"/>
                  </a:lnTo>
                  <a:lnTo>
                    <a:pt x="11906" y="28892"/>
                  </a:lnTo>
                  <a:lnTo>
                    <a:pt x="45005" y="28892"/>
                  </a:lnTo>
                  <a:lnTo>
                    <a:pt x="44528" y="20954"/>
                  </a:lnTo>
                  <a:lnTo>
                    <a:pt x="43021" y="13969"/>
                  </a:lnTo>
                  <a:lnTo>
                    <a:pt x="40242" y="8174"/>
                  </a:lnTo>
                  <a:lnTo>
                    <a:pt x="36036" y="3809"/>
                  </a:lnTo>
                  <a:lnTo>
                    <a:pt x="30082" y="1030"/>
                  </a:lnTo>
                  <a:lnTo>
                    <a:pt x="22225" y="0"/>
                  </a:lnTo>
                  <a:close/>
                </a:path>
              </a:pathLst>
            </a:custGeom>
            <a:solidFill>
              <a:srgbClr val="000000"/>
            </a:solidFill>
          </p:spPr>
          <p:txBody>
            <a:bodyPr vert="horz" lIns="91440" tIns="45720" rIns="91440" bIns="45720" anchor="t"/>
            <a:lstStyle/>
            <a:p>
              <a:endParaRPr lang="en-IN"/>
            </a:p>
          </p:txBody>
        </p:sp>
        <p:sp>
          <p:nvSpPr>
            <p:cNvPr id="18" name="Shape 53"/>
            <p:cNvSpPr/>
            <p:nvPr/>
          </p:nvSpPr>
          <p:spPr>
            <a:xfrm>
              <a:off x="418130" y="868409"/>
              <a:ext cx="50086" cy="50086"/>
            </a:xfrm>
            <a:custGeom>
              <a:avLst/>
              <a:gdLst/>
              <a:ahLst/>
              <a:cxnLst/>
              <a:rect l="0" t="0" r="0" b="0"/>
              <a:pathLst>
                <a:path w="50086" h="50086">
                  <a:moveTo>
                    <a:pt x="25003" y="0"/>
                  </a:moveTo>
                  <a:lnTo>
                    <a:pt x="25003" y="9683"/>
                  </a:lnTo>
                  <a:lnTo>
                    <a:pt x="28733" y="10239"/>
                  </a:lnTo>
                  <a:lnTo>
                    <a:pt x="31750" y="11747"/>
                  </a:lnTo>
                  <a:lnTo>
                    <a:pt x="34131" y="14048"/>
                  </a:lnTo>
                  <a:lnTo>
                    <a:pt x="35718" y="16985"/>
                  </a:lnTo>
                  <a:lnTo>
                    <a:pt x="36749" y="20319"/>
                  </a:lnTo>
                  <a:lnTo>
                    <a:pt x="37068" y="23892"/>
                  </a:lnTo>
                  <a:lnTo>
                    <a:pt x="36830" y="27861"/>
                  </a:lnTo>
                  <a:lnTo>
                    <a:pt x="36036" y="31750"/>
                  </a:lnTo>
                  <a:lnTo>
                    <a:pt x="34607" y="35162"/>
                  </a:lnTo>
                  <a:lnTo>
                    <a:pt x="32385" y="37941"/>
                  </a:lnTo>
                  <a:lnTo>
                    <a:pt x="29210" y="39767"/>
                  </a:lnTo>
                  <a:lnTo>
                    <a:pt x="25003" y="40402"/>
                  </a:lnTo>
                  <a:lnTo>
                    <a:pt x="20796" y="39767"/>
                  </a:lnTo>
                  <a:lnTo>
                    <a:pt x="17621" y="37861"/>
                  </a:lnTo>
                  <a:lnTo>
                    <a:pt x="15398" y="35083"/>
                  </a:lnTo>
                  <a:lnTo>
                    <a:pt x="13970" y="31670"/>
                  </a:lnTo>
                  <a:lnTo>
                    <a:pt x="13017" y="23892"/>
                  </a:lnTo>
                  <a:lnTo>
                    <a:pt x="13335" y="20398"/>
                  </a:lnTo>
                  <a:lnTo>
                    <a:pt x="14287" y="16985"/>
                  </a:lnTo>
                  <a:lnTo>
                    <a:pt x="15955" y="14048"/>
                  </a:lnTo>
                  <a:lnTo>
                    <a:pt x="18256" y="11747"/>
                  </a:lnTo>
                  <a:lnTo>
                    <a:pt x="21272" y="10239"/>
                  </a:lnTo>
                  <a:lnTo>
                    <a:pt x="25003" y="9683"/>
                  </a:lnTo>
                  <a:lnTo>
                    <a:pt x="25003" y="0"/>
                  </a:lnTo>
                  <a:lnTo>
                    <a:pt x="18176" y="793"/>
                  </a:lnTo>
                  <a:lnTo>
                    <a:pt x="12223" y="3095"/>
                  </a:lnTo>
                  <a:lnTo>
                    <a:pt x="7143" y="6746"/>
                  </a:lnTo>
                  <a:lnTo>
                    <a:pt x="3333" y="11827"/>
                  </a:lnTo>
                  <a:lnTo>
                    <a:pt x="873" y="18017"/>
                  </a:lnTo>
                  <a:lnTo>
                    <a:pt x="0" y="25400"/>
                  </a:lnTo>
                  <a:lnTo>
                    <a:pt x="713" y="31987"/>
                  </a:lnTo>
                  <a:lnTo>
                    <a:pt x="2937" y="37941"/>
                  </a:lnTo>
                  <a:lnTo>
                    <a:pt x="6587" y="42942"/>
                  </a:lnTo>
                  <a:lnTo>
                    <a:pt x="11510" y="46752"/>
                  </a:lnTo>
                  <a:lnTo>
                    <a:pt x="17699" y="49212"/>
                  </a:lnTo>
                  <a:lnTo>
                    <a:pt x="25003" y="50086"/>
                  </a:lnTo>
                  <a:lnTo>
                    <a:pt x="32385" y="49212"/>
                  </a:lnTo>
                  <a:lnTo>
                    <a:pt x="38576" y="46752"/>
                  </a:lnTo>
                  <a:lnTo>
                    <a:pt x="43418" y="42942"/>
                  </a:lnTo>
                  <a:lnTo>
                    <a:pt x="47068" y="37941"/>
                  </a:lnTo>
                  <a:lnTo>
                    <a:pt x="49292" y="31987"/>
                  </a:lnTo>
                  <a:lnTo>
                    <a:pt x="50086" y="25400"/>
                  </a:lnTo>
                  <a:lnTo>
                    <a:pt x="49212" y="18017"/>
                  </a:lnTo>
                  <a:lnTo>
                    <a:pt x="46751" y="11827"/>
                  </a:lnTo>
                  <a:lnTo>
                    <a:pt x="42862" y="6746"/>
                  </a:lnTo>
                  <a:lnTo>
                    <a:pt x="37782" y="3095"/>
                  </a:lnTo>
                  <a:lnTo>
                    <a:pt x="31750" y="793"/>
                  </a:lnTo>
                  <a:lnTo>
                    <a:pt x="25003" y="0"/>
                  </a:lnTo>
                  <a:close/>
                </a:path>
              </a:pathLst>
            </a:custGeom>
            <a:solidFill>
              <a:srgbClr val="000000"/>
            </a:solidFill>
          </p:spPr>
          <p:txBody>
            <a:bodyPr vert="horz" lIns="91440" tIns="45720" rIns="91440" bIns="45720" anchor="t"/>
            <a:lstStyle/>
            <a:p>
              <a:endParaRPr lang="en-IN"/>
            </a:p>
          </p:txBody>
        </p:sp>
        <p:sp>
          <p:nvSpPr>
            <p:cNvPr id="19" name="Shape 54"/>
            <p:cNvSpPr/>
            <p:nvPr/>
          </p:nvSpPr>
          <p:spPr>
            <a:xfrm>
              <a:off x="256364" y="868409"/>
              <a:ext cx="45005" cy="50086"/>
            </a:xfrm>
            <a:custGeom>
              <a:avLst/>
              <a:gdLst/>
              <a:ahLst/>
              <a:cxnLst/>
              <a:rect l="0" t="0" r="0" b="0"/>
              <a:pathLst>
                <a:path w="45005" h="50086">
                  <a:moveTo>
                    <a:pt x="22225" y="0"/>
                  </a:moveTo>
                  <a:lnTo>
                    <a:pt x="22939" y="9127"/>
                  </a:lnTo>
                  <a:lnTo>
                    <a:pt x="27463" y="10000"/>
                  </a:lnTo>
                  <a:lnTo>
                    <a:pt x="30480" y="12461"/>
                  </a:lnTo>
                  <a:lnTo>
                    <a:pt x="32305" y="16033"/>
                  </a:lnTo>
                  <a:lnTo>
                    <a:pt x="33098" y="20319"/>
                  </a:lnTo>
                  <a:lnTo>
                    <a:pt x="11906" y="20319"/>
                  </a:lnTo>
                  <a:lnTo>
                    <a:pt x="12858" y="15875"/>
                  </a:lnTo>
                  <a:lnTo>
                    <a:pt x="15002" y="12302"/>
                  </a:lnTo>
                  <a:lnTo>
                    <a:pt x="18334" y="10000"/>
                  </a:lnTo>
                  <a:lnTo>
                    <a:pt x="22939" y="9127"/>
                  </a:lnTo>
                  <a:lnTo>
                    <a:pt x="22225" y="0"/>
                  </a:lnTo>
                  <a:lnTo>
                    <a:pt x="15398" y="873"/>
                  </a:lnTo>
                  <a:lnTo>
                    <a:pt x="9842" y="3492"/>
                  </a:lnTo>
                  <a:lnTo>
                    <a:pt x="5477" y="7460"/>
                  </a:lnTo>
                  <a:lnTo>
                    <a:pt x="2459" y="12620"/>
                  </a:lnTo>
                  <a:lnTo>
                    <a:pt x="634" y="18652"/>
                  </a:lnTo>
                  <a:lnTo>
                    <a:pt x="0" y="25320"/>
                  </a:lnTo>
                  <a:lnTo>
                    <a:pt x="397" y="30877"/>
                  </a:lnTo>
                  <a:lnTo>
                    <a:pt x="1666" y="35798"/>
                  </a:lnTo>
                  <a:lnTo>
                    <a:pt x="3730" y="40004"/>
                  </a:lnTo>
                  <a:lnTo>
                    <a:pt x="6588" y="43577"/>
                  </a:lnTo>
                  <a:lnTo>
                    <a:pt x="10159" y="46354"/>
                  </a:lnTo>
                  <a:lnTo>
                    <a:pt x="14446" y="48418"/>
                  </a:lnTo>
                  <a:lnTo>
                    <a:pt x="19367" y="49608"/>
                  </a:lnTo>
                  <a:lnTo>
                    <a:pt x="25003" y="50086"/>
                  </a:lnTo>
                  <a:lnTo>
                    <a:pt x="34052" y="49133"/>
                  </a:lnTo>
                  <a:lnTo>
                    <a:pt x="41433" y="46274"/>
                  </a:lnTo>
                  <a:lnTo>
                    <a:pt x="41433" y="36194"/>
                  </a:lnTo>
                  <a:lnTo>
                    <a:pt x="34052" y="39528"/>
                  </a:lnTo>
                  <a:lnTo>
                    <a:pt x="29923" y="40561"/>
                  </a:lnTo>
                  <a:lnTo>
                    <a:pt x="25558" y="40957"/>
                  </a:lnTo>
                  <a:lnTo>
                    <a:pt x="20241" y="40163"/>
                  </a:lnTo>
                  <a:lnTo>
                    <a:pt x="16033" y="37861"/>
                  </a:lnTo>
                  <a:lnTo>
                    <a:pt x="13176" y="34052"/>
                  </a:lnTo>
                  <a:lnTo>
                    <a:pt x="11906" y="28892"/>
                  </a:lnTo>
                  <a:lnTo>
                    <a:pt x="45005" y="28892"/>
                  </a:lnTo>
                  <a:lnTo>
                    <a:pt x="44528" y="20954"/>
                  </a:lnTo>
                  <a:lnTo>
                    <a:pt x="43021" y="13969"/>
                  </a:lnTo>
                  <a:lnTo>
                    <a:pt x="40242" y="8174"/>
                  </a:lnTo>
                  <a:lnTo>
                    <a:pt x="35957" y="3809"/>
                  </a:lnTo>
                  <a:lnTo>
                    <a:pt x="33258" y="2222"/>
                  </a:lnTo>
                  <a:lnTo>
                    <a:pt x="30083" y="1030"/>
                  </a:lnTo>
                  <a:lnTo>
                    <a:pt x="26352" y="317"/>
                  </a:lnTo>
                  <a:lnTo>
                    <a:pt x="22225" y="0"/>
                  </a:lnTo>
                  <a:close/>
                </a:path>
              </a:pathLst>
            </a:custGeom>
            <a:solidFill>
              <a:srgbClr val="000000"/>
            </a:solidFill>
          </p:spPr>
          <p:txBody>
            <a:bodyPr vert="horz" lIns="91440" tIns="45720" rIns="91440" bIns="45720" anchor="t"/>
            <a:lstStyle/>
            <a:p>
              <a:endParaRPr lang="en-IN"/>
            </a:p>
          </p:txBody>
        </p:sp>
        <p:sp>
          <p:nvSpPr>
            <p:cNvPr id="20" name="Shape 55"/>
            <p:cNvSpPr/>
            <p:nvPr/>
          </p:nvSpPr>
          <p:spPr>
            <a:xfrm>
              <a:off x="950141" y="869520"/>
              <a:ext cx="0" cy="47862"/>
            </a:xfrm>
            <a:custGeom>
              <a:avLst/>
              <a:gdLst/>
              <a:ahLst/>
              <a:cxnLst/>
              <a:rect l="0" t="0" r="0" b="0"/>
              <a:pathLst>
                <a:path h="47862">
                  <a:moveTo>
                    <a:pt x="0" y="47862"/>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21" name="Shape 56"/>
            <p:cNvSpPr/>
            <p:nvPr/>
          </p:nvSpPr>
          <p:spPr>
            <a:xfrm>
              <a:off x="969628" y="868409"/>
              <a:ext cx="43973" cy="48973"/>
            </a:xfrm>
            <a:custGeom>
              <a:avLst/>
              <a:gdLst/>
              <a:ahLst/>
              <a:cxnLst/>
              <a:rect l="0" t="0" r="0" b="0"/>
              <a:pathLst>
                <a:path w="43973" h="48973">
                  <a:moveTo>
                    <a:pt x="27702" y="0"/>
                  </a:moveTo>
                  <a:lnTo>
                    <a:pt x="23098" y="396"/>
                  </a:lnTo>
                  <a:lnTo>
                    <a:pt x="18891" y="1745"/>
                  </a:lnTo>
                  <a:lnTo>
                    <a:pt x="15239" y="4126"/>
                  </a:lnTo>
                  <a:lnTo>
                    <a:pt x="11986" y="7619"/>
                  </a:lnTo>
                  <a:lnTo>
                    <a:pt x="11827" y="7619"/>
                  </a:lnTo>
                  <a:lnTo>
                    <a:pt x="11827" y="1110"/>
                  </a:lnTo>
                  <a:lnTo>
                    <a:pt x="0" y="1110"/>
                  </a:lnTo>
                  <a:lnTo>
                    <a:pt x="0" y="48973"/>
                  </a:lnTo>
                  <a:lnTo>
                    <a:pt x="12462" y="48973"/>
                  </a:lnTo>
                  <a:lnTo>
                    <a:pt x="12462" y="25558"/>
                  </a:lnTo>
                  <a:lnTo>
                    <a:pt x="12621" y="22304"/>
                  </a:lnTo>
                  <a:lnTo>
                    <a:pt x="13334" y="18732"/>
                  </a:lnTo>
                  <a:lnTo>
                    <a:pt x="14604" y="15318"/>
                  </a:lnTo>
                  <a:lnTo>
                    <a:pt x="16589" y="12382"/>
                  </a:lnTo>
                  <a:lnTo>
                    <a:pt x="19526" y="10398"/>
                  </a:lnTo>
                  <a:lnTo>
                    <a:pt x="23414" y="9683"/>
                  </a:lnTo>
                  <a:lnTo>
                    <a:pt x="26828" y="10318"/>
                  </a:lnTo>
                  <a:lnTo>
                    <a:pt x="29051" y="11906"/>
                  </a:lnTo>
                  <a:lnTo>
                    <a:pt x="30479" y="14367"/>
                  </a:lnTo>
                  <a:lnTo>
                    <a:pt x="31193" y="17303"/>
                  </a:lnTo>
                  <a:lnTo>
                    <a:pt x="31512" y="23414"/>
                  </a:lnTo>
                  <a:lnTo>
                    <a:pt x="31512" y="48973"/>
                  </a:lnTo>
                  <a:lnTo>
                    <a:pt x="43973" y="48973"/>
                  </a:lnTo>
                  <a:lnTo>
                    <a:pt x="43973" y="18811"/>
                  </a:lnTo>
                  <a:lnTo>
                    <a:pt x="43814" y="14842"/>
                  </a:lnTo>
                  <a:lnTo>
                    <a:pt x="43099" y="11270"/>
                  </a:lnTo>
                  <a:lnTo>
                    <a:pt x="41909" y="8095"/>
                  </a:lnTo>
                  <a:lnTo>
                    <a:pt x="40163" y="5317"/>
                  </a:lnTo>
                  <a:lnTo>
                    <a:pt x="37862" y="3095"/>
                  </a:lnTo>
                  <a:lnTo>
                    <a:pt x="35004" y="1428"/>
                  </a:lnTo>
                  <a:lnTo>
                    <a:pt x="31671" y="396"/>
                  </a:lnTo>
                  <a:lnTo>
                    <a:pt x="27702" y="0"/>
                  </a:lnTo>
                  <a:close/>
                </a:path>
              </a:pathLst>
            </a:custGeom>
            <a:solidFill>
              <a:srgbClr val="000000"/>
            </a:solidFill>
          </p:spPr>
          <p:txBody>
            <a:bodyPr vert="horz" lIns="91440" tIns="45720" rIns="91440" bIns="45720" anchor="t"/>
            <a:lstStyle/>
            <a:p>
              <a:endParaRPr lang="en-IN"/>
            </a:p>
          </p:txBody>
        </p:sp>
        <p:sp>
          <p:nvSpPr>
            <p:cNvPr id="22" name="Shape 57"/>
            <p:cNvSpPr/>
            <p:nvPr/>
          </p:nvSpPr>
          <p:spPr>
            <a:xfrm>
              <a:off x="850645" y="868409"/>
              <a:ext cx="43972" cy="48973"/>
            </a:xfrm>
            <a:custGeom>
              <a:avLst/>
              <a:gdLst/>
              <a:ahLst/>
              <a:cxnLst/>
              <a:rect l="0" t="0" r="0" b="0"/>
              <a:pathLst>
                <a:path w="43972" h="48973">
                  <a:moveTo>
                    <a:pt x="27701" y="0"/>
                  </a:moveTo>
                  <a:lnTo>
                    <a:pt x="23097" y="396"/>
                  </a:lnTo>
                  <a:lnTo>
                    <a:pt x="18891" y="1745"/>
                  </a:lnTo>
                  <a:lnTo>
                    <a:pt x="15238" y="4126"/>
                  </a:lnTo>
                  <a:lnTo>
                    <a:pt x="11985" y="7619"/>
                  </a:lnTo>
                  <a:lnTo>
                    <a:pt x="11826" y="7619"/>
                  </a:lnTo>
                  <a:lnTo>
                    <a:pt x="11826" y="1110"/>
                  </a:lnTo>
                  <a:lnTo>
                    <a:pt x="0" y="1110"/>
                  </a:lnTo>
                  <a:lnTo>
                    <a:pt x="0" y="48973"/>
                  </a:lnTo>
                  <a:lnTo>
                    <a:pt x="12461" y="48973"/>
                  </a:lnTo>
                  <a:lnTo>
                    <a:pt x="12461" y="25558"/>
                  </a:lnTo>
                  <a:lnTo>
                    <a:pt x="12620" y="22304"/>
                  </a:lnTo>
                  <a:lnTo>
                    <a:pt x="13335" y="18732"/>
                  </a:lnTo>
                  <a:lnTo>
                    <a:pt x="14603" y="15318"/>
                  </a:lnTo>
                  <a:lnTo>
                    <a:pt x="16588" y="12382"/>
                  </a:lnTo>
                  <a:lnTo>
                    <a:pt x="19526" y="10398"/>
                  </a:lnTo>
                  <a:lnTo>
                    <a:pt x="23415" y="9683"/>
                  </a:lnTo>
                  <a:lnTo>
                    <a:pt x="26828" y="10318"/>
                  </a:lnTo>
                  <a:lnTo>
                    <a:pt x="29051" y="11906"/>
                  </a:lnTo>
                  <a:lnTo>
                    <a:pt x="30478" y="14367"/>
                  </a:lnTo>
                  <a:lnTo>
                    <a:pt x="31193" y="17303"/>
                  </a:lnTo>
                  <a:lnTo>
                    <a:pt x="31511" y="23414"/>
                  </a:lnTo>
                  <a:lnTo>
                    <a:pt x="31511" y="48973"/>
                  </a:lnTo>
                  <a:lnTo>
                    <a:pt x="43972" y="48973"/>
                  </a:lnTo>
                  <a:lnTo>
                    <a:pt x="43972" y="18811"/>
                  </a:lnTo>
                  <a:lnTo>
                    <a:pt x="43813" y="14842"/>
                  </a:lnTo>
                  <a:lnTo>
                    <a:pt x="43100" y="11270"/>
                  </a:lnTo>
                  <a:lnTo>
                    <a:pt x="41830" y="8095"/>
                  </a:lnTo>
                  <a:lnTo>
                    <a:pt x="40083" y="5317"/>
                  </a:lnTo>
                  <a:lnTo>
                    <a:pt x="37861" y="3095"/>
                  </a:lnTo>
                  <a:lnTo>
                    <a:pt x="35003" y="1428"/>
                  </a:lnTo>
                  <a:lnTo>
                    <a:pt x="31670" y="396"/>
                  </a:lnTo>
                  <a:lnTo>
                    <a:pt x="27701" y="0"/>
                  </a:lnTo>
                  <a:close/>
                </a:path>
              </a:pathLst>
            </a:custGeom>
            <a:solidFill>
              <a:srgbClr val="000000"/>
            </a:solidFill>
          </p:spPr>
          <p:txBody>
            <a:bodyPr vert="horz" lIns="91440" tIns="45720" rIns="91440" bIns="45720" anchor="t"/>
            <a:lstStyle/>
            <a:p>
              <a:endParaRPr lang="en-IN"/>
            </a:p>
          </p:txBody>
        </p:sp>
        <p:sp>
          <p:nvSpPr>
            <p:cNvPr id="23" name="Shape 58"/>
            <p:cNvSpPr/>
            <p:nvPr/>
          </p:nvSpPr>
          <p:spPr>
            <a:xfrm>
              <a:off x="749046" y="868409"/>
              <a:ext cx="36036" cy="50086"/>
            </a:xfrm>
            <a:custGeom>
              <a:avLst/>
              <a:gdLst/>
              <a:ahLst/>
              <a:cxnLst/>
              <a:rect l="0" t="0" r="0" b="0"/>
              <a:pathLst>
                <a:path w="36036" h="50086">
                  <a:moveTo>
                    <a:pt x="23177" y="0"/>
                  </a:moveTo>
                  <a:lnTo>
                    <a:pt x="16192" y="873"/>
                  </a:lnTo>
                  <a:lnTo>
                    <a:pt x="10477" y="3333"/>
                  </a:lnTo>
                  <a:lnTo>
                    <a:pt x="5952" y="7143"/>
                  </a:lnTo>
                  <a:lnTo>
                    <a:pt x="2618" y="12223"/>
                  </a:lnTo>
                  <a:lnTo>
                    <a:pt x="634" y="18177"/>
                  </a:lnTo>
                  <a:lnTo>
                    <a:pt x="0" y="24843"/>
                  </a:lnTo>
                  <a:lnTo>
                    <a:pt x="634" y="31750"/>
                  </a:lnTo>
                  <a:lnTo>
                    <a:pt x="2618" y="37861"/>
                  </a:lnTo>
                  <a:lnTo>
                    <a:pt x="5952" y="42862"/>
                  </a:lnTo>
                  <a:lnTo>
                    <a:pt x="10477" y="46752"/>
                  </a:lnTo>
                  <a:lnTo>
                    <a:pt x="16351" y="49212"/>
                  </a:lnTo>
                  <a:lnTo>
                    <a:pt x="23573" y="50086"/>
                  </a:lnTo>
                  <a:lnTo>
                    <a:pt x="27224" y="50006"/>
                  </a:lnTo>
                  <a:lnTo>
                    <a:pt x="30399" y="49767"/>
                  </a:lnTo>
                  <a:lnTo>
                    <a:pt x="36036" y="48498"/>
                  </a:lnTo>
                  <a:lnTo>
                    <a:pt x="35480" y="38179"/>
                  </a:lnTo>
                  <a:lnTo>
                    <a:pt x="31273" y="39687"/>
                  </a:lnTo>
                  <a:lnTo>
                    <a:pt x="25955" y="40402"/>
                  </a:lnTo>
                  <a:lnTo>
                    <a:pt x="22859" y="40083"/>
                  </a:lnTo>
                  <a:lnTo>
                    <a:pt x="20239" y="39210"/>
                  </a:lnTo>
                  <a:lnTo>
                    <a:pt x="18017" y="37861"/>
                  </a:lnTo>
                  <a:lnTo>
                    <a:pt x="16192" y="35955"/>
                  </a:lnTo>
                  <a:lnTo>
                    <a:pt x="13811" y="30956"/>
                  </a:lnTo>
                  <a:lnTo>
                    <a:pt x="13017" y="24843"/>
                  </a:lnTo>
                  <a:lnTo>
                    <a:pt x="13889" y="18652"/>
                  </a:lnTo>
                  <a:lnTo>
                    <a:pt x="16430" y="13810"/>
                  </a:lnTo>
                  <a:lnTo>
                    <a:pt x="18256" y="12064"/>
                  </a:lnTo>
                  <a:lnTo>
                    <a:pt x="20398" y="10794"/>
                  </a:lnTo>
                  <a:lnTo>
                    <a:pt x="22859" y="10000"/>
                  </a:lnTo>
                  <a:lnTo>
                    <a:pt x="25637" y="9683"/>
                  </a:lnTo>
                  <a:lnTo>
                    <a:pt x="30480" y="10159"/>
                  </a:lnTo>
                  <a:lnTo>
                    <a:pt x="34131" y="11429"/>
                  </a:lnTo>
                  <a:lnTo>
                    <a:pt x="35242" y="1587"/>
                  </a:lnTo>
                  <a:lnTo>
                    <a:pt x="29764" y="396"/>
                  </a:lnTo>
                  <a:lnTo>
                    <a:pt x="23177" y="0"/>
                  </a:lnTo>
                  <a:close/>
                </a:path>
              </a:pathLst>
            </a:custGeom>
            <a:solidFill>
              <a:srgbClr val="000000"/>
            </a:solidFill>
          </p:spPr>
          <p:txBody>
            <a:bodyPr vert="horz" lIns="91440" tIns="45720" rIns="91440" bIns="45720" anchor="t"/>
            <a:lstStyle/>
            <a:p>
              <a:endParaRPr lang="en-IN"/>
            </a:p>
          </p:txBody>
        </p:sp>
        <p:sp>
          <p:nvSpPr>
            <p:cNvPr id="24" name="Shape 59"/>
            <p:cNvSpPr/>
            <p:nvPr/>
          </p:nvSpPr>
          <p:spPr>
            <a:xfrm>
              <a:off x="311768" y="868409"/>
              <a:ext cx="28178" cy="48973"/>
            </a:xfrm>
            <a:custGeom>
              <a:avLst/>
              <a:gdLst/>
              <a:ahLst/>
              <a:cxnLst/>
              <a:rect l="0" t="0" r="0" b="0"/>
              <a:pathLst>
                <a:path w="28178" h="48973">
                  <a:moveTo>
                    <a:pt x="24368" y="0"/>
                  </a:moveTo>
                  <a:lnTo>
                    <a:pt x="20874" y="555"/>
                  </a:lnTo>
                  <a:lnTo>
                    <a:pt x="17780" y="2063"/>
                  </a:lnTo>
                  <a:lnTo>
                    <a:pt x="15240" y="4285"/>
                  </a:lnTo>
                  <a:lnTo>
                    <a:pt x="13256" y="6905"/>
                  </a:lnTo>
                  <a:lnTo>
                    <a:pt x="11906" y="9525"/>
                  </a:lnTo>
                  <a:lnTo>
                    <a:pt x="11192" y="11986"/>
                  </a:lnTo>
                  <a:lnTo>
                    <a:pt x="11032" y="11986"/>
                  </a:lnTo>
                  <a:lnTo>
                    <a:pt x="11032" y="1110"/>
                  </a:lnTo>
                  <a:lnTo>
                    <a:pt x="0" y="1110"/>
                  </a:lnTo>
                  <a:lnTo>
                    <a:pt x="0" y="48973"/>
                  </a:lnTo>
                  <a:lnTo>
                    <a:pt x="12462" y="48973"/>
                  </a:lnTo>
                  <a:lnTo>
                    <a:pt x="12462" y="31432"/>
                  </a:lnTo>
                  <a:lnTo>
                    <a:pt x="12780" y="23255"/>
                  </a:lnTo>
                  <a:lnTo>
                    <a:pt x="13652" y="19050"/>
                  </a:lnTo>
                  <a:lnTo>
                    <a:pt x="15478" y="15398"/>
                  </a:lnTo>
                  <a:lnTo>
                    <a:pt x="18336" y="12858"/>
                  </a:lnTo>
                  <a:lnTo>
                    <a:pt x="22542" y="11906"/>
                  </a:lnTo>
                  <a:lnTo>
                    <a:pt x="25797" y="12143"/>
                  </a:lnTo>
                  <a:lnTo>
                    <a:pt x="28178" y="12937"/>
                  </a:lnTo>
                  <a:lnTo>
                    <a:pt x="28178" y="396"/>
                  </a:lnTo>
                  <a:lnTo>
                    <a:pt x="24368" y="0"/>
                  </a:lnTo>
                  <a:close/>
                </a:path>
              </a:pathLst>
            </a:custGeom>
            <a:solidFill>
              <a:srgbClr val="000000"/>
            </a:solidFill>
          </p:spPr>
          <p:txBody>
            <a:bodyPr vert="horz" lIns="91440" tIns="45720" rIns="91440" bIns="45720" anchor="t"/>
            <a:lstStyle/>
            <a:p>
              <a:endParaRPr lang="en-IN"/>
            </a:p>
          </p:txBody>
        </p:sp>
        <p:sp>
          <p:nvSpPr>
            <p:cNvPr id="25" name="Shape 60"/>
            <p:cNvSpPr/>
            <p:nvPr/>
          </p:nvSpPr>
          <p:spPr>
            <a:xfrm>
              <a:off x="344549" y="892420"/>
              <a:ext cx="24448" cy="0"/>
            </a:xfrm>
            <a:custGeom>
              <a:avLst/>
              <a:gdLst/>
              <a:ahLst/>
              <a:cxnLst/>
              <a:rect l="0" t="0" r="0" b="0"/>
              <a:pathLst>
                <a:path w="24448">
                  <a:moveTo>
                    <a:pt x="0" y="0"/>
                  </a:moveTo>
                  <a:lnTo>
                    <a:pt x="24448" y="0"/>
                  </a:lnTo>
                </a:path>
              </a:pathLst>
            </a:custGeom>
            <a:noFill/>
            <a:ln w="10238" cap="flat">
              <a:solidFill>
                <a:srgbClr val="000000"/>
              </a:solidFill>
              <a:prstDash val="solid"/>
            </a:ln>
          </p:spPr>
          <p:txBody>
            <a:bodyPr vert="horz" lIns="91440" tIns="45720" rIns="91440" bIns="45720" anchor="t"/>
            <a:lstStyle/>
            <a:p>
              <a:endParaRPr lang="en-IN"/>
            </a:p>
          </p:txBody>
        </p:sp>
        <p:sp>
          <p:nvSpPr>
            <p:cNvPr id="26" name="Shape 61"/>
            <p:cNvSpPr/>
            <p:nvPr/>
          </p:nvSpPr>
          <p:spPr>
            <a:xfrm>
              <a:off x="375348" y="868409"/>
              <a:ext cx="34686" cy="50086"/>
            </a:xfrm>
            <a:custGeom>
              <a:avLst/>
              <a:gdLst/>
              <a:ahLst/>
              <a:cxnLst/>
              <a:rect l="0" t="0" r="0" b="0"/>
              <a:pathLst>
                <a:path w="34686" h="50086">
                  <a:moveTo>
                    <a:pt x="18732" y="0"/>
                  </a:moveTo>
                  <a:lnTo>
                    <a:pt x="13969" y="396"/>
                  </a:lnTo>
                  <a:lnTo>
                    <a:pt x="9525" y="1587"/>
                  </a:lnTo>
                  <a:lnTo>
                    <a:pt x="5713" y="3571"/>
                  </a:lnTo>
                  <a:lnTo>
                    <a:pt x="2698" y="6429"/>
                  </a:lnTo>
                  <a:lnTo>
                    <a:pt x="713" y="10159"/>
                  </a:lnTo>
                  <a:lnTo>
                    <a:pt x="0" y="14842"/>
                  </a:lnTo>
                  <a:lnTo>
                    <a:pt x="951" y="20319"/>
                  </a:lnTo>
                  <a:lnTo>
                    <a:pt x="3412" y="24049"/>
                  </a:lnTo>
                  <a:lnTo>
                    <a:pt x="6826" y="26430"/>
                  </a:lnTo>
                  <a:lnTo>
                    <a:pt x="10794" y="28018"/>
                  </a:lnTo>
                  <a:lnTo>
                    <a:pt x="14763" y="29130"/>
                  </a:lnTo>
                  <a:lnTo>
                    <a:pt x="18256" y="30479"/>
                  </a:lnTo>
                  <a:lnTo>
                    <a:pt x="20716" y="32305"/>
                  </a:lnTo>
                  <a:lnTo>
                    <a:pt x="21668" y="35162"/>
                  </a:lnTo>
                  <a:lnTo>
                    <a:pt x="21271" y="37147"/>
                  </a:lnTo>
                  <a:lnTo>
                    <a:pt x="20240" y="38734"/>
                  </a:lnTo>
                  <a:lnTo>
                    <a:pt x="16986" y="40481"/>
                  </a:lnTo>
                  <a:lnTo>
                    <a:pt x="13493" y="40957"/>
                  </a:lnTo>
                  <a:lnTo>
                    <a:pt x="7222" y="40163"/>
                  </a:lnTo>
                  <a:lnTo>
                    <a:pt x="1190" y="37861"/>
                  </a:lnTo>
                  <a:lnTo>
                    <a:pt x="476" y="48021"/>
                  </a:lnTo>
                  <a:lnTo>
                    <a:pt x="7461" y="49529"/>
                  </a:lnTo>
                  <a:lnTo>
                    <a:pt x="14605" y="50086"/>
                  </a:lnTo>
                  <a:lnTo>
                    <a:pt x="19526" y="49688"/>
                  </a:lnTo>
                  <a:lnTo>
                    <a:pt x="24208" y="48498"/>
                  </a:lnTo>
                  <a:lnTo>
                    <a:pt x="28415" y="46433"/>
                  </a:lnTo>
                  <a:lnTo>
                    <a:pt x="31669" y="43497"/>
                  </a:lnTo>
                  <a:lnTo>
                    <a:pt x="33892" y="39528"/>
                  </a:lnTo>
                  <a:lnTo>
                    <a:pt x="34686" y="34527"/>
                  </a:lnTo>
                  <a:lnTo>
                    <a:pt x="33733" y="28971"/>
                  </a:lnTo>
                  <a:lnTo>
                    <a:pt x="31273" y="25161"/>
                  </a:lnTo>
                  <a:lnTo>
                    <a:pt x="27781" y="22542"/>
                  </a:lnTo>
                  <a:lnTo>
                    <a:pt x="23812" y="20795"/>
                  </a:lnTo>
                  <a:lnTo>
                    <a:pt x="19843" y="19525"/>
                  </a:lnTo>
                  <a:lnTo>
                    <a:pt x="16351" y="18336"/>
                  </a:lnTo>
                  <a:lnTo>
                    <a:pt x="13969" y="16748"/>
                  </a:lnTo>
                  <a:lnTo>
                    <a:pt x="13017" y="14445"/>
                  </a:lnTo>
                  <a:lnTo>
                    <a:pt x="13651" y="11906"/>
                  </a:lnTo>
                  <a:lnTo>
                    <a:pt x="15398" y="10239"/>
                  </a:lnTo>
                  <a:lnTo>
                    <a:pt x="17780" y="9366"/>
                  </a:lnTo>
                  <a:lnTo>
                    <a:pt x="20319" y="9127"/>
                  </a:lnTo>
                  <a:lnTo>
                    <a:pt x="26193" y="9604"/>
                  </a:lnTo>
                  <a:lnTo>
                    <a:pt x="31511" y="11192"/>
                  </a:lnTo>
                  <a:lnTo>
                    <a:pt x="32305" y="1745"/>
                  </a:lnTo>
                  <a:lnTo>
                    <a:pt x="26272" y="555"/>
                  </a:lnTo>
                  <a:lnTo>
                    <a:pt x="22858" y="158"/>
                  </a:lnTo>
                  <a:lnTo>
                    <a:pt x="18732" y="0"/>
                  </a:lnTo>
                  <a:close/>
                </a:path>
              </a:pathLst>
            </a:custGeom>
            <a:solidFill>
              <a:srgbClr val="000000"/>
            </a:solidFill>
          </p:spPr>
          <p:txBody>
            <a:bodyPr vert="horz" lIns="91440" tIns="45720" rIns="91440" bIns="45720" anchor="t"/>
            <a:lstStyle/>
            <a:p>
              <a:endParaRPr lang="en-IN"/>
            </a:p>
          </p:txBody>
        </p:sp>
        <p:sp>
          <p:nvSpPr>
            <p:cNvPr id="27" name="Shape 62"/>
            <p:cNvSpPr/>
            <p:nvPr/>
          </p:nvSpPr>
          <p:spPr>
            <a:xfrm>
              <a:off x="168019" y="868409"/>
              <a:ext cx="43259" cy="50086"/>
            </a:xfrm>
            <a:custGeom>
              <a:avLst/>
              <a:gdLst/>
              <a:ahLst/>
              <a:cxnLst/>
              <a:rect l="0" t="0" r="0" b="0"/>
              <a:pathLst>
                <a:path w="43259" h="50086">
                  <a:moveTo>
                    <a:pt x="21828" y="0"/>
                  </a:moveTo>
                  <a:lnTo>
                    <a:pt x="13336" y="951"/>
                  </a:lnTo>
                  <a:lnTo>
                    <a:pt x="5239" y="3650"/>
                  </a:lnTo>
                  <a:lnTo>
                    <a:pt x="5556" y="14287"/>
                  </a:lnTo>
                  <a:lnTo>
                    <a:pt x="12542" y="10476"/>
                  </a:lnTo>
                  <a:lnTo>
                    <a:pt x="16431" y="9445"/>
                  </a:lnTo>
                  <a:lnTo>
                    <a:pt x="20321" y="9127"/>
                  </a:lnTo>
                  <a:lnTo>
                    <a:pt x="25162" y="9604"/>
                  </a:lnTo>
                  <a:lnTo>
                    <a:pt x="28496" y="11349"/>
                  </a:lnTo>
                  <a:lnTo>
                    <a:pt x="30479" y="14524"/>
                  </a:lnTo>
                  <a:lnTo>
                    <a:pt x="31116" y="19446"/>
                  </a:lnTo>
                  <a:lnTo>
                    <a:pt x="24647" y="19446"/>
                  </a:lnTo>
                  <a:lnTo>
                    <a:pt x="25717" y="26828"/>
                  </a:lnTo>
                  <a:lnTo>
                    <a:pt x="31116" y="26828"/>
                  </a:lnTo>
                  <a:lnTo>
                    <a:pt x="30559" y="32146"/>
                  </a:lnTo>
                  <a:lnTo>
                    <a:pt x="29846" y="34527"/>
                  </a:lnTo>
                  <a:lnTo>
                    <a:pt x="28575" y="36749"/>
                  </a:lnTo>
                  <a:lnTo>
                    <a:pt x="26908" y="38496"/>
                  </a:lnTo>
                  <a:lnTo>
                    <a:pt x="24923" y="39845"/>
                  </a:lnTo>
                  <a:lnTo>
                    <a:pt x="22542" y="40639"/>
                  </a:lnTo>
                  <a:lnTo>
                    <a:pt x="19764" y="40957"/>
                  </a:lnTo>
                  <a:lnTo>
                    <a:pt x="16668" y="40639"/>
                  </a:lnTo>
                  <a:lnTo>
                    <a:pt x="14208" y="39608"/>
                  </a:lnTo>
                  <a:lnTo>
                    <a:pt x="12542" y="37782"/>
                  </a:lnTo>
                  <a:lnTo>
                    <a:pt x="11906" y="35162"/>
                  </a:lnTo>
                  <a:lnTo>
                    <a:pt x="12542" y="31987"/>
                  </a:lnTo>
                  <a:lnTo>
                    <a:pt x="14287" y="29764"/>
                  </a:lnTo>
                  <a:lnTo>
                    <a:pt x="16748" y="28257"/>
                  </a:lnTo>
                  <a:lnTo>
                    <a:pt x="19686" y="27383"/>
                  </a:lnTo>
                  <a:lnTo>
                    <a:pt x="25717" y="26828"/>
                  </a:lnTo>
                  <a:lnTo>
                    <a:pt x="24647" y="19446"/>
                  </a:lnTo>
                  <a:lnTo>
                    <a:pt x="24289" y="19446"/>
                  </a:lnTo>
                  <a:lnTo>
                    <a:pt x="16034" y="20001"/>
                  </a:lnTo>
                  <a:lnTo>
                    <a:pt x="11986" y="20795"/>
                  </a:lnTo>
                  <a:lnTo>
                    <a:pt x="8176" y="22225"/>
                  </a:lnTo>
                  <a:lnTo>
                    <a:pt x="4922" y="24288"/>
                  </a:lnTo>
                  <a:lnTo>
                    <a:pt x="2302" y="27224"/>
                  </a:lnTo>
                  <a:lnTo>
                    <a:pt x="636" y="31036"/>
                  </a:lnTo>
                  <a:lnTo>
                    <a:pt x="0" y="35876"/>
                  </a:lnTo>
                  <a:lnTo>
                    <a:pt x="636" y="40083"/>
                  </a:lnTo>
                  <a:lnTo>
                    <a:pt x="2461" y="43577"/>
                  </a:lnTo>
                  <a:lnTo>
                    <a:pt x="5239" y="46354"/>
                  </a:lnTo>
                  <a:lnTo>
                    <a:pt x="8652" y="48418"/>
                  </a:lnTo>
                  <a:lnTo>
                    <a:pt x="12621" y="49688"/>
                  </a:lnTo>
                  <a:lnTo>
                    <a:pt x="16748" y="50086"/>
                  </a:lnTo>
                  <a:lnTo>
                    <a:pt x="21034" y="49529"/>
                  </a:lnTo>
                  <a:lnTo>
                    <a:pt x="25162" y="47942"/>
                  </a:lnTo>
                  <a:lnTo>
                    <a:pt x="28813" y="45323"/>
                  </a:lnTo>
                  <a:lnTo>
                    <a:pt x="31512" y="41830"/>
                  </a:lnTo>
                  <a:lnTo>
                    <a:pt x="31671" y="41830"/>
                  </a:lnTo>
                  <a:lnTo>
                    <a:pt x="31829" y="45005"/>
                  </a:lnTo>
                  <a:lnTo>
                    <a:pt x="32227" y="48973"/>
                  </a:lnTo>
                  <a:lnTo>
                    <a:pt x="43259" y="48973"/>
                  </a:lnTo>
                  <a:lnTo>
                    <a:pt x="42704" y="38337"/>
                  </a:lnTo>
                  <a:lnTo>
                    <a:pt x="42546" y="32780"/>
                  </a:lnTo>
                  <a:lnTo>
                    <a:pt x="42466" y="26273"/>
                  </a:lnTo>
                  <a:lnTo>
                    <a:pt x="42466" y="20160"/>
                  </a:lnTo>
                  <a:lnTo>
                    <a:pt x="42228" y="15239"/>
                  </a:lnTo>
                  <a:lnTo>
                    <a:pt x="41354" y="11033"/>
                  </a:lnTo>
                  <a:lnTo>
                    <a:pt x="39767" y="7539"/>
                  </a:lnTo>
                  <a:lnTo>
                    <a:pt x="37623" y="4762"/>
                  </a:lnTo>
                  <a:lnTo>
                    <a:pt x="34846" y="2618"/>
                  </a:lnTo>
                  <a:lnTo>
                    <a:pt x="31273" y="1110"/>
                  </a:lnTo>
                  <a:lnTo>
                    <a:pt x="26908" y="237"/>
                  </a:lnTo>
                  <a:lnTo>
                    <a:pt x="21828" y="0"/>
                  </a:lnTo>
                  <a:close/>
                </a:path>
              </a:pathLst>
            </a:custGeom>
            <a:solidFill>
              <a:srgbClr val="000000"/>
            </a:solidFill>
          </p:spPr>
          <p:txBody>
            <a:bodyPr vert="horz" lIns="91440" tIns="45720" rIns="91440" bIns="45720" anchor="t"/>
            <a:lstStyle/>
            <a:p>
              <a:endParaRPr lang="en-IN"/>
            </a:p>
          </p:txBody>
        </p:sp>
        <p:sp>
          <p:nvSpPr>
            <p:cNvPr id="28" name="Shape 63"/>
            <p:cNvSpPr/>
            <p:nvPr/>
          </p:nvSpPr>
          <p:spPr>
            <a:xfrm>
              <a:off x="1027254" y="869520"/>
              <a:ext cx="43973" cy="48975"/>
            </a:xfrm>
            <a:custGeom>
              <a:avLst/>
              <a:gdLst/>
              <a:ahLst/>
              <a:cxnLst/>
              <a:rect l="0" t="0" r="0" b="0"/>
              <a:pathLst>
                <a:path w="43973" h="48975">
                  <a:moveTo>
                    <a:pt x="0" y="0"/>
                  </a:moveTo>
                  <a:lnTo>
                    <a:pt x="0" y="30241"/>
                  </a:lnTo>
                  <a:lnTo>
                    <a:pt x="238" y="34131"/>
                  </a:lnTo>
                  <a:lnTo>
                    <a:pt x="1032" y="37703"/>
                  </a:lnTo>
                  <a:lnTo>
                    <a:pt x="2222" y="40878"/>
                  </a:lnTo>
                  <a:lnTo>
                    <a:pt x="3968" y="43656"/>
                  </a:lnTo>
                  <a:lnTo>
                    <a:pt x="6191" y="45878"/>
                  </a:lnTo>
                  <a:lnTo>
                    <a:pt x="8969" y="47545"/>
                  </a:lnTo>
                  <a:lnTo>
                    <a:pt x="12303" y="48577"/>
                  </a:lnTo>
                  <a:lnTo>
                    <a:pt x="16272" y="48975"/>
                  </a:lnTo>
                  <a:lnTo>
                    <a:pt x="20955" y="48497"/>
                  </a:lnTo>
                  <a:lnTo>
                    <a:pt x="25161" y="46910"/>
                  </a:lnTo>
                  <a:lnTo>
                    <a:pt x="28813" y="44529"/>
                  </a:lnTo>
                  <a:lnTo>
                    <a:pt x="31988" y="41354"/>
                  </a:lnTo>
                  <a:lnTo>
                    <a:pt x="32226" y="41354"/>
                  </a:lnTo>
                  <a:lnTo>
                    <a:pt x="32226" y="47862"/>
                  </a:lnTo>
                  <a:lnTo>
                    <a:pt x="43973" y="47862"/>
                  </a:lnTo>
                  <a:lnTo>
                    <a:pt x="43973" y="0"/>
                  </a:lnTo>
                  <a:lnTo>
                    <a:pt x="31511" y="0"/>
                  </a:lnTo>
                  <a:lnTo>
                    <a:pt x="31511" y="23416"/>
                  </a:lnTo>
                  <a:lnTo>
                    <a:pt x="31353" y="26670"/>
                  </a:lnTo>
                  <a:lnTo>
                    <a:pt x="30717" y="30241"/>
                  </a:lnTo>
                  <a:lnTo>
                    <a:pt x="29448" y="33655"/>
                  </a:lnTo>
                  <a:lnTo>
                    <a:pt x="27384" y="36591"/>
                  </a:lnTo>
                  <a:lnTo>
                    <a:pt x="24526" y="38576"/>
                  </a:lnTo>
                  <a:lnTo>
                    <a:pt x="20557" y="39291"/>
                  </a:lnTo>
                  <a:lnTo>
                    <a:pt x="17223" y="38734"/>
                  </a:lnTo>
                  <a:lnTo>
                    <a:pt x="14922" y="37069"/>
                  </a:lnTo>
                  <a:lnTo>
                    <a:pt x="13573" y="34607"/>
                  </a:lnTo>
                  <a:lnTo>
                    <a:pt x="12780" y="31670"/>
                  </a:lnTo>
                  <a:lnTo>
                    <a:pt x="12461" y="25558"/>
                  </a:lnTo>
                  <a:lnTo>
                    <a:pt x="12461" y="0"/>
                  </a:lnTo>
                  <a:lnTo>
                    <a:pt x="0" y="0"/>
                  </a:lnTo>
                  <a:close/>
                </a:path>
              </a:pathLst>
            </a:custGeom>
            <a:solidFill>
              <a:srgbClr val="000000"/>
            </a:solidFill>
          </p:spPr>
          <p:txBody>
            <a:bodyPr vert="horz" lIns="91440" tIns="45720" rIns="91440" bIns="45720" anchor="t"/>
            <a:lstStyle/>
            <a:p>
              <a:endParaRPr lang="en-IN"/>
            </a:p>
          </p:txBody>
        </p:sp>
        <p:sp>
          <p:nvSpPr>
            <p:cNvPr id="29" name="Shape 64"/>
            <p:cNvSpPr/>
            <p:nvPr/>
          </p:nvSpPr>
          <p:spPr>
            <a:xfrm>
              <a:off x="502982" y="869520"/>
              <a:ext cx="43975" cy="48975"/>
            </a:xfrm>
            <a:custGeom>
              <a:avLst/>
              <a:gdLst/>
              <a:ahLst/>
              <a:cxnLst/>
              <a:rect l="0" t="0" r="0" b="0"/>
              <a:pathLst>
                <a:path w="43975" h="48975">
                  <a:moveTo>
                    <a:pt x="0" y="0"/>
                  </a:moveTo>
                  <a:lnTo>
                    <a:pt x="0" y="30241"/>
                  </a:lnTo>
                  <a:lnTo>
                    <a:pt x="238" y="34131"/>
                  </a:lnTo>
                  <a:lnTo>
                    <a:pt x="953" y="37703"/>
                  </a:lnTo>
                  <a:lnTo>
                    <a:pt x="2143" y="40878"/>
                  </a:lnTo>
                  <a:lnTo>
                    <a:pt x="3889" y="43656"/>
                  </a:lnTo>
                  <a:lnTo>
                    <a:pt x="6112" y="45878"/>
                  </a:lnTo>
                  <a:lnTo>
                    <a:pt x="8969" y="47545"/>
                  </a:lnTo>
                  <a:lnTo>
                    <a:pt x="12303" y="48577"/>
                  </a:lnTo>
                  <a:lnTo>
                    <a:pt x="16272" y="48975"/>
                  </a:lnTo>
                  <a:lnTo>
                    <a:pt x="20954" y="48497"/>
                  </a:lnTo>
                  <a:lnTo>
                    <a:pt x="25162" y="46910"/>
                  </a:lnTo>
                  <a:lnTo>
                    <a:pt x="28813" y="44529"/>
                  </a:lnTo>
                  <a:lnTo>
                    <a:pt x="31988" y="41354"/>
                  </a:lnTo>
                  <a:lnTo>
                    <a:pt x="32147" y="41354"/>
                  </a:lnTo>
                  <a:lnTo>
                    <a:pt x="32147" y="47862"/>
                  </a:lnTo>
                  <a:lnTo>
                    <a:pt x="43975" y="47862"/>
                  </a:lnTo>
                  <a:lnTo>
                    <a:pt x="43975" y="0"/>
                  </a:lnTo>
                  <a:lnTo>
                    <a:pt x="31512" y="0"/>
                  </a:lnTo>
                  <a:lnTo>
                    <a:pt x="31512" y="23416"/>
                  </a:lnTo>
                  <a:lnTo>
                    <a:pt x="31353" y="26670"/>
                  </a:lnTo>
                  <a:lnTo>
                    <a:pt x="30639" y="30241"/>
                  </a:lnTo>
                  <a:lnTo>
                    <a:pt x="29370" y="33655"/>
                  </a:lnTo>
                  <a:lnTo>
                    <a:pt x="27384" y="36591"/>
                  </a:lnTo>
                  <a:lnTo>
                    <a:pt x="24448" y="38576"/>
                  </a:lnTo>
                  <a:lnTo>
                    <a:pt x="20558" y="39291"/>
                  </a:lnTo>
                  <a:lnTo>
                    <a:pt x="17146" y="38734"/>
                  </a:lnTo>
                  <a:lnTo>
                    <a:pt x="14923" y="37069"/>
                  </a:lnTo>
                  <a:lnTo>
                    <a:pt x="13495" y="34607"/>
                  </a:lnTo>
                  <a:lnTo>
                    <a:pt x="12779" y="31670"/>
                  </a:lnTo>
                  <a:lnTo>
                    <a:pt x="12462" y="25558"/>
                  </a:lnTo>
                  <a:lnTo>
                    <a:pt x="12462" y="0"/>
                  </a:lnTo>
                  <a:lnTo>
                    <a:pt x="0" y="0"/>
                  </a:lnTo>
                  <a:close/>
                </a:path>
              </a:pathLst>
            </a:custGeom>
            <a:solidFill>
              <a:srgbClr val="000000"/>
            </a:solidFill>
          </p:spPr>
          <p:txBody>
            <a:bodyPr vert="horz" lIns="91440" tIns="45720" rIns="91440" bIns="45720" anchor="t"/>
            <a:lstStyle/>
            <a:p>
              <a:endParaRPr lang="en-IN"/>
            </a:p>
          </p:txBody>
        </p:sp>
        <p:sp>
          <p:nvSpPr>
            <p:cNvPr id="30" name="Shape 65"/>
            <p:cNvSpPr/>
            <p:nvPr/>
          </p:nvSpPr>
          <p:spPr>
            <a:xfrm>
              <a:off x="1132982" y="847693"/>
              <a:ext cx="47069" cy="70802"/>
            </a:xfrm>
            <a:custGeom>
              <a:avLst/>
              <a:gdLst/>
              <a:ahLst/>
              <a:cxnLst/>
              <a:rect l="0" t="0" r="0" b="0"/>
              <a:pathLst>
                <a:path w="47069" h="70802">
                  <a:moveTo>
                    <a:pt x="34607" y="0"/>
                  </a:moveTo>
                  <a:lnTo>
                    <a:pt x="34607" y="27383"/>
                  </a:lnTo>
                  <a:lnTo>
                    <a:pt x="34369" y="27383"/>
                  </a:lnTo>
                  <a:lnTo>
                    <a:pt x="31432" y="24367"/>
                  </a:lnTo>
                  <a:lnTo>
                    <a:pt x="28177" y="22304"/>
                  </a:lnTo>
                  <a:lnTo>
                    <a:pt x="26532" y="21778"/>
                  </a:lnTo>
                  <a:lnTo>
                    <a:pt x="23336" y="30399"/>
                  </a:lnTo>
                  <a:lnTo>
                    <a:pt x="23336" y="30399"/>
                  </a:lnTo>
                  <a:lnTo>
                    <a:pt x="26987" y="31035"/>
                  </a:lnTo>
                  <a:lnTo>
                    <a:pt x="29765" y="32860"/>
                  </a:lnTo>
                  <a:lnTo>
                    <a:pt x="31908" y="35480"/>
                  </a:lnTo>
                  <a:lnTo>
                    <a:pt x="33417" y="38734"/>
                  </a:lnTo>
                  <a:lnTo>
                    <a:pt x="34211" y="42147"/>
                  </a:lnTo>
                  <a:lnTo>
                    <a:pt x="34527" y="45639"/>
                  </a:lnTo>
                  <a:lnTo>
                    <a:pt x="34290" y="49132"/>
                  </a:lnTo>
                  <a:lnTo>
                    <a:pt x="33496" y="52703"/>
                  </a:lnTo>
                  <a:lnTo>
                    <a:pt x="32146" y="55958"/>
                  </a:lnTo>
                  <a:lnTo>
                    <a:pt x="30003" y="58657"/>
                  </a:lnTo>
                  <a:lnTo>
                    <a:pt x="27226" y="60483"/>
                  </a:lnTo>
                  <a:lnTo>
                    <a:pt x="23495" y="61118"/>
                  </a:lnTo>
                  <a:lnTo>
                    <a:pt x="19843" y="60483"/>
                  </a:lnTo>
                  <a:lnTo>
                    <a:pt x="17145" y="58577"/>
                  </a:lnTo>
                  <a:lnTo>
                    <a:pt x="15240" y="55878"/>
                  </a:lnTo>
                  <a:lnTo>
                    <a:pt x="13970" y="52624"/>
                  </a:lnTo>
                  <a:lnTo>
                    <a:pt x="13017" y="45639"/>
                  </a:lnTo>
                  <a:lnTo>
                    <a:pt x="13890" y="38813"/>
                  </a:lnTo>
                  <a:lnTo>
                    <a:pt x="15161" y="35559"/>
                  </a:lnTo>
                  <a:lnTo>
                    <a:pt x="17065" y="32860"/>
                  </a:lnTo>
                  <a:lnTo>
                    <a:pt x="19765" y="31035"/>
                  </a:lnTo>
                  <a:lnTo>
                    <a:pt x="23336" y="30399"/>
                  </a:lnTo>
                  <a:lnTo>
                    <a:pt x="26532" y="21778"/>
                  </a:lnTo>
                  <a:lnTo>
                    <a:pt x="24447" y="21112"/>
                  </a:lnTo>
                  <a:lnTo>
                    <a:pt x="20082" y="20716"/>
                  </a:lnTo>
                  <a:lnTo>
                    <a:pt x="13493" y="21668"/>
                  </a:lnTo>
                  <a:lnTo>
                    <a:pt x="8333" y="24208"/>
                  </a:lnTo>
                  <a:lnTo>
                    <a:pt x="4523" y="28177"/>
                  </a:lnTo>
                  <a:lnTo>
                    <a:pt x="1983" y="33337"/>
                  </a:lnTo>
                  <a:lnTo>
                    <a:pt x="476" y="39210"/>
                  </a:lnTo>
                  <a:lnTo>
                    <a:pt x="0" y="45639"/>
                  </a:lnTo>
                  <a:lnTo>
                    <a:pt x="476" y="52068"/>
                  </a:lnTo>
                  <a:lnTo>
                    <a:pt x="1983" y="58022"/>
                  </a:lnTo>
                  <a:lnTo>
                    <a:pt x="4523" y="63102"/>
                  </a:lnTo>
                  <a:lnTo>
                    <a:pt x="8333" y="67230"/>
                  </a:lnTo>
                  <a:lnTo>
                    <a:pt x="13493" y="69850"/>
                  </a:lnTo>
                  <a:lnTo>
                    <a:pt x="20082" y="70802"/>
                  </a:lnTo>
                  <a:lnTo>
                    <a:pt x="24288" y="70405"/>
                  </a:lnTo>
                  <a:lnTo>
                    <a:pt x="28257" y="69293"/>
                  </a:lnTo>
                  <a:lnTo>
                    <a:pt x="31750" y="67230"/>
                  </a:lnTo>
                  <a:lnTo>
                    <a:pt x="34766" y="64293"/>
                  </a:lnTo>
                  <a:lnTo>
                    <a:pt x="34925" y="64293"/>
                  </a:lnTo>
                  <a:lnTo>
                    <a:pt x="34925" y="69690"/>
                  </a:lnTo>
                  <a:lnTo>
                    <a:pt x="47069" y="69690"/>
                  </a:lnTo>
                  <a:lnTo>
                    <a:pt x="47069" y="0"/>
                  </a:lnTo>
                  <a:lnTo>
                    <a:pt x="34607" y="0"/>
                  </a:lnTo>
                  <a:close/>
                </a:path>
              </a:pathLst>
            </a:custGeom>
            <a:solidFill>
              <a:srgbClr val="000000"/>
            </a:solidFill>
          </p:spPr>
          <p:txBody>
            <a:bodyPr vert="horz" lIns="91440" tIns="45720" rIns="91440" bIns="45720" anchor="t"/>
            <a:lstStyle/>
            <a:p>
              <a:endParaRPr lang="en-IN"/>
            </a:p>
          </p:txBody>
        </p:sp>
        <p:sp>
          <p:nvSpPr>
            <p:cNvPr id="31" name="Shape 66"/>
            <p:cNvSpPr/>
            <p:nvPr/>
          </p:nvSpPr>
          <p:spPr>
            <a:xfrm>
              <a:off x="336294" y="1017872"/>
              <a:ext cx="12462" cy="0"/>
            </a:xfrm>
            <a:custGeom>
              <a:avLst/>
              <a:gdLst/>
              <a:ahLst/>
              <a:cxnLst/>
              <a:rect l="0" t="0" r="0" b="0"/>
              <a:pathLst>
                <a:path w="12462">
                  <a:moveTo>
                    <a:pt x="0" y="0"/>
                  </a:moveTo>
                  <a:lnTo>
                    <a:pt x="12462" y="0"/>
                  </a:lnTo>
                </a:path>
              </a:pathLst>
            </a:custGeom>
            <a:noFill/>
            <a:ln w="11906" cap="flat">
              <a:solidFill>
                <a:srgbClr val="000000"/>
              </a:solidFill>
              <a:prstDash val="solid"/>
            </a:ln>
          </p:spPr>
          <p:txBody>
            <a:bodyPr vert="horz" lIns="91440" tIns="45720" rIns="91440" bIns="45720" anchor="t"/>
            <a:lstStyle/>
            <a:p>
              <a:endParaRPr lang="en-IN"/>
            </a:p>
          </p:txBody>
        </p:sp>
        <p:sp>
          <p:nvSpPr>
            <p:cNvPr id="32" name="Shape 67"/>
            <p:cNvSpPr/>
            <p:nvPr/>
          </p:nvSpPr>
          <p:spPr>
            <a:xfrm>
              <a:off x="215407" y="1017872"/>
              <a:ext cx="12461" cy="0"/>
            </a:xfrm>
            <a:custGeom>
              <a:avLst/>
              <a:gdLst/>
              <a:ahLst/>
              <a:cxnLst/>
              <a:rect l="0" t="0" r="0" b="0"/>
              <a:pathLst>
                <a:path w="12461">
                  <a:moveTo>
                    <a:pt x="0" y="0"/>
                  </a:moveTo>
                  <a:lnTo>
                    <a:pt x="12461" y="0"/>
                  </a:lnTo>
                </a:path>
              </a:pathLst>
            </a:custGeom>
            <a:noFill/>
            <a:ln w="11906" cap="flat">
              <a:solidFill>
                <a:srgbClr val="000000"/>
              </a:solidFill>
              <a:prstDash val="solid"/>
            </a:ln>
          </p:spPr>
          <p:txBody>
            <a:bodyPr vert="horz" lIns="91440" tIns="45720" rIns="91440" bIns="45720" anchor="t"/>
            <a:lstStyle/>
            <a:p>
              <a:endParaRPr lang="en-IN"/>
            </a:p>
          </p:txBody>
        </p:sp>
        <p:sp>
          <p:nvSpPr>
            <p:cNvPr id="33" name="Shape 68"/>
            <p:cNvSpPr/>
            <p:nvPr/>
          </p:nvSpPr>
          <p:spPr>
            <a:xfrm>
              <a:off x="148653" y="1015570"/>
              <a:ext cx="53418" cy="64850"/>
            </a:xfrm>
            <a:custGeom>
              <a:avLst/>
              <a:gdLst/>
              <a:ahLst/>
              <a:cxnLst/>
              <a:rect l="0" t="0" r="0" b="0"/>
              <a:pathLst>
                <a:path w="53418" h="64850">
                  <a:moveTo>
                    <a:pt x="0" y="0"/>
                  </a:moveTo>
                  <a:lnTo>
                    <a:pt x="0" y="64850"/>
                  </a:lnTo>
                  <a:lnTo>
                    <a:pt x="12461" y="64850"/>
                  </a:lnTo>
                  <a:lnTo>
                    <a:pt x="12461" y="16351"/>
                  </a:lnTo>
                  <a:lnTo>
                    <a:pt x="12700" y="16351"/>
                  </a:lnTo>
                  <a:lnTo>
                    <a:pt x="37464" y="64850"/>
                  </a:lnTo>
                  <a:lnTo>
                    <a:pt x="53418" y="64850"/>
                  </a:lnTo>
                  <a:lnTo>
                    <a:pt x="53418" y="0"/>
                  </a:lnTo>
                  <a:lnTo>
                    <a:pt x="40957" y="0"/>
                  </a:lnTo>
                  <a:lnTo>
                    <a:pt x="40957" y="48497"/>
                  </a:lnTo>
                  <a:lnTo>
                    <a:pt x="40718" y="48497"/>
                  </a:lnTo>
                  <a:lnTo>
                    <a:pt x="16033" y="0"/>
                  </a:lnTo>
                  <a:lnTo>
                    <a:pt x="0" y="0"/>
                  </a:lnTo>
                  <a:close/>
                </a:path>
              </a:pathLst>
            </a:custGeom>
            <a:solidFill>
              <a:srgbClr val="000000"/>
            </a:solidFill>
          </p:spPr>
          <p:txBody>
            <a:bodyPr vert="horz" lIns="91440" tIns="45720" rIns="91440" bIns="45720" anchor="t"/>
            <a:lstStyle/>
            <a:p>
              <a:endParaRPr lang="en-IN"/>
            </a:p>
          </p:txBody>
        </p:sp>
        <p:sp>
          <p:nvSpPr>
            <p:cNvPr id="34" name="Shape 69"/>
            <p:cNvSpPr/>
            <p:nvPr/>
          </p:nvSpPr>
          <p:spPr>
            <a:xfrm>
              <a:off x="342525" y="1032557"/>
              <a:ext cx="0" cy="47863"/>
            </a:xfrm>
            <a:custGeom>
              <a:avLst/>
              <a:gdLst/>
              <a:ahLst/>
              <a:cxnLst/>
              <a:rect l="0" t="0" r="0" b="0"/>
              <a:pathLst>
                <a:path h="47863">
                  <a:moveTo>
                    <a:pt x="0" y="47863"/>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35" name="Shape 70"/>
            <p:cNvSpPr/>
            <p:nvPr/>
          </p:nvSpPr>
          <p:spPr>
            <a:xfrm>
              <a:off x="221637" y="1032557"/>
              <a:ext cx="0" cy="47863"/>
            </a:xfrm>
            <a:custGeom>
              <a:avLst/>
              <a:gdLst/>
              <a:ahLst/>
              <a:cxnLst/>
              <a:rect l="0" t="0" r="0" b="0"/>
              <a:pathLst>
                <a:path h="47863">
                  <a:moveTo>
                    <a:pt x="0" y="47863"/>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36" name="Shape 71"/>
            <p:cNvSpPr/>
            <p:nvPr/>
          </p:nvSpPr>
          <p:spPr>
            <a:xfrm>
              <a:off x="362012" y="1031445"/>
              <a:ext cx="43975" cy="48975"/>
            </a:xfrm>
            <a:custGeom>
              <a:avLst/>
              <a:gdLst/>
              <a:ahLst/>
              <a:cxnLst/>
              <a:rect l="0" t="0" r="0" b="0"/>
              <a:pathLst>
                <a:path w="43975" h="48975">
                  <a:moveTo>
                    <a:pt x="27702" y="0"/>
                  </a:moveTo>
                  <a:lnTo>
                    <a:pt x="23098" y="476"/>
                  </a:lnTo>
                  <a:lnTo>
                    <a:pt x="18892" y="1825"/>
                  </a:lnTo>
                  <a:lnTo>
                    <a:pt x="15241" y="4127"/>
                  </a:lnTo>
                  <a:lnTo>
                    <a:pt x="11986" y="7620"/>
                  </a:lnTo>
                  <a:lnTo>
                    <a:pt x="11827" y="7620"/>
                  </a:lnTo>
                  <a:lnTo>
                    <a:pt x="11827" y="1111"/>
                  </a:lnTo>
                  <a:lnTo>
                    <a:pt x="0" y="1111"/>
                  </a:lnTo>
                  <a:lnTo>
                    <a:pt x="0" y="48975"/>
                  </a:lnTo>
                  <a:lnTo>
                    <a:pt x="12462" y="48975"/>
                  </a:lnTo>
                  <a:lnTo>
                    <a:pt x="12462" y="25558"/>
                  </a:lnTo>
                  <a:lnTo>
                    <a:pt x="12621" y="22304"/>
                  </a:lnTo>
                  <a:lnTo>
                    <a:pt x="13336" y="18732"/>
                  </a:lnTo>
                  <a:lnTo>
                    <a:pt x="14606" y="15319"/>
                  </a:lnTo>
                  <a:lnTo>
                    <a:pt x="16590" y="12462"/>
                  </a:lnTo>
                  <a:lnTo>
                    <a:pt x="19526" y="10397"/>
                  </a:lnTo>
                  <a:lnTo>
                    <a:pt x="23416" y="9683"/>
                  </a:lnTo>
                  <a:lnTo>
                    <a:pt x="26830" y="10318"/>
                  </a:lnTo>
                  <a:lnTo>
                    <a:pt x="29051" y="11985"/>
                  </a:lnTo>
                  <a:lnTo>
                    <a:pt x="30481" y="14366"/>
                  </a:lnTo>
                  <a:lnTo>
                    <a:pt x="31195" y="17303"/>
                  </a:lnTo>
                  <a:lnTo>
                    <a:pt x="31512" y="23416"/>
                  </a:lnTo>
                  <a:lnTo>
                    <a:pt x="31512" y="48975"/>
                  </a:lnTo>
                  <a:lnTo>
                    <a:pt x="43975" y="48975"/>
                  </a:lnTo>
                  <a:lnTo>
                    <a:pt x="43975" y="18812"/>
                  </a:lnTo>
                  <a:lnTo>
                    <a:pt x="43816" y="14844"/>
                  </a:lnTo>
                  <a:lnTo>
                    <a:pt x="43101" y="11271"/>
                  </a:lnTo>
                  <a:lnTo>
                    <a:pt x="41911" y="8175"/>
                  </a:lnTo>
                  <a:lnTo>
                    <a:pt x="40163" y="5397"/>
                  </a:lnTo>
                  <a:lnTo>
                    <a:pt x="37862" y="3095"/>
                  </a:lnTo>
                  <a:lnTo>
                    <a:pt x="35005" y="1428"/>
                  </a:lnTo>
                  <a:lnTo>
                    <a:pt x="31671" y="397"/>
                  </a:lnTo>
                  <a:lnTo>
                    <a:pt x="27702" y="0"/>
                  </a:lnTo>
                  <a:close/>
                </a:path>
              </a:pathLst>
            </a:custGeom>
            <a:solidFill>
              <a:srgbClr val="000000"/>
            </a:solidFill>
          </p:spPr>
          <p:txBody>
            <a:bodyPr vert="horz" lIns="91440" tIns="45720" rIns="91440" bIns="45720" anchor="t"/>
            <a:lstStyle/>
            <a:p>
              <a:endParaRPr lang="en-IN"/>
            </a:p>
          </p:txBody>
        </p:sp>
        <p:sp>
          <p:nvSpPr>
            <p:cNvPr id="37" name="Shape 72"/>
            <p:cNvSpPr/>
            <p:nvPr/>
          </p:nvSpPr>
          <p:spPr>
            <a:xfrm>
              <a:off x="290178" y="1031445"/>
              <a:ext cx="36036" cy="50165"/>
            </a:xfrm>
            <a:custGeom>
              <a:avLst/>
              <a:gdLst/>
              <a:ahLst/>
              <a:cxnLst/>
              <a:rect l="0" t="0" r="0" b="0"/>
              <a:pathLst>
                <a:path w="36036" h="50165">
                  <a:moveTo>
                    <a:pt x="23177" y="0"/>
                  </a:moveTo>
                  <a:lnTo>
                    <a:pt x="16192" y="872"/>
                  </a:lnTo>
                  <a:lnTo>
                    <a:pt x="10477" y="3333"/>
                  </a:lnTo>
                  <a:lnTo>
                    <a:pt x="5952" y="7222"/>
                  </a:lnTo>
                  <a:lnTo>
                    <a:pt x="2619" y="12224"/>
                  </a:lnTo>
                  <a:lnTo>
                    <a:pt x="635" y="18176"/>
                  </a:lnTo>
                  <a:lnTo>
                    <a:pt x="0" y="24844"/>
                  </a:lnTo>
                  <a:lnTo>
                    <a:pt x="635" y="31750"/>
                  </a:lnTo>
                  <a:lnTo>
                    <a:pt x="2619" y="37862"/>
                  </a:lnTo>
                  <a:lnTo>
                    <a:pt x="5952" y="42941"/>
                  </a:lnTo>
                  <a:lnTo>
                    <a:pt x="10477" y="46751"/>
                  </a:lnTo>
                  <a:lnTo>
                    <a:pt x="16351" y="49291"/>
                  </a:lnTo>
                  <a:lnTo>
                    <a:pt x="23575" y="50165"/>
                  </a:lnTo>
                  <a:lnTo>
                    <a:pt x="30401" y="49769"/>
                  </a:lnTo>
                  <a:lnTo>
                    <a:pt x="36036" y="48577"/>
                  </a:lnTo>
                  <a:lnTo>
                    <a:pt x="35481" y="38258"/>
                  </a:lnTo>
                  <a:lnTo>
                    <a:pt x="31194" y="39687"/>
                  </a:lnTo>
                  <a:lnTo>
                    <a:pt x="25956" y="40481"/>
                  </a:lnTo>
                  <a:lnTo>
                    <a:pt x="22860" y="40085"/>
                  </a:lnTo>
                  <a:lnTo>
                    <a:pt x="20239" y="39211"/>
                  </a:lnTo>
                  <a:lnTo>
                    <a:pt x="18018" y="37862"/>
                  </a:lnTo>
                  <a:lnTo>
                    <a:pt x="16192" y="35956"/>
                  </a:lnTo>
                  <a:lnTo>
                    <a:pt x="13811" y="31035"/>
                  </a:lnTo>
                  <a:lnTo>
                    <a:pt x="13017" y="24844"/>
                  </a:lnTo>
                  <a:lnTo>
                    <a:pt x="13889" y="18653"/>
                  </a:lnTo>
                  <a:lnTo>
                    <a:pt x="16431" y="13891"/>
                  </a:lnTo>
                  <a:lnTo>
                    <a:pt x="18256" y="12065"/>
                  </a:lnTo>
                  <a:lnTo>
                    <a:pt x="20400" y="10795"/>
                  </a:lnTo>
                  <a:lnTo>
                    <a:pt x="22860" y="10001"/>
                  </a:lnTo>
                  <a:lnTo>
                    <a:pt x="25638" y="9683"/>
                  </a:lnTo>
                  <a:lnTo>
                    <a:pt x="30480" y="10238"/>
                  </a:lnTo>
                  <a:lnTo>
                    <a:pt x="34131" y="11430"/>
                  </a:lnTo>
                  <a:lnTo>
                    <a:pt x="35242" y="1587"/>
                  </a:lnTo>
                  <a:lnTo>
                    <a:pt x="29764" y="476"/>
                  </a:lnTo>
                  <a:lnTo>
                    <a:pt x="23177" y="0"/>
                  </a:lnTo>
                  <a:close/>
                </a:path>
              </a:pathLst>
            </a:custGeom>
            <a:solidFill>
              <a:srgbClr val="000000"/>
            </a:solidFill>
          </p:spPr>
          <p:txBody>
            <a:bodyPr vert="horz" lIns="91440" tIns="45720" rIns="91440" bIns="45720" anchor="t"/>
            <a:lstStyle/>
            <a:p>
              <a:endParaRPr lang="en-IN"/>
            </a:p>
          </p:txBody>
        </p:sp>
        <p:sp>
          <p:nvSpPr>
            <p:cNvPr id="38" name="Shape 73"/>
            <p:cNvSpPr/>
            <p:nvPr/>
          </p:nvSpPr>
          <p:spPr>
            <a:xfrm>
              <a:off x="238108" y="1031445"/>
              <a:ext cx="43259" cy="50165"/>
            </a:xfrm>
            <a:custGeom>
              <a:avLst/>
              <a:gdLst/>
              <a:ahLst/>
              <a:cxnLst/>
              <a:rect l="0" t="0" r="0" b="0"/>
              <a:pathLst>
                <a:path w="43259" h="50165">
                  <a:moveTo>
                    <a:pt x="21828" y="0"/>
                  </a:moveTo>
                  <a:lnTo>
                    <a:pt x="17701" y="237"/>
                  </a:lnTo>
                  <a:lnTo>
                    <a:pt x="13334" y="1031"/>
                  </a:lnTo>
                  <a:lnTo>
                    <a:pt x="5238" y="3651"/>
                  </a:lnTo>
                  <a:lnTo>
                    <a:pt x="5556" y="14366"/>
                  </a:lnTo>
                  <a:lnTo>
                    <a:pt x="8889" y="12144"/>
                  </a:lnTo>
                  <a:lnTo>
                    <a:pt x="12541" y="10556"/>
                  </a:lnTo>
                  <a:lnTo>
                    <a:pt x="16430" y="9445"/>
                  </a:lnTo>
                  <a:lnTo>
                    <a:pt x="20398" y="9128"/>
                  </a:lnTo>
                  <a:lnTo>
                    <a:pt x="25161" y="9683"/>
                  </a:lnTo>
                  <a:lnTo>
                    <a:pt x="28496" y="11430"/>
                  </a:lnTo>
                  <a:lnTo>
                    <a:pt x="30480" y="14605"/>
                  </a:lnTo>
                  <a:lnTo>
                    <a:pt x="31114" y="19447"/>
                  </a:lnTo>
                  <a:lnTo>
                    <a:pt x="24697" y="19447"/>
                  </a:lnTo>
                  <a:lnTo>
                    <a:pt x="25797" y="26907"/>
                  </a:lnTo>
                  <a:lnTo>
                    <a:pt x="31114" y="26907"/>
                  </a:lnTo>
                  <a:lnTo>
                    <a:pt x="30559" y="32226"/>
                  </a:lnTo>
                  <a:lnTo>
                    <a:pt x="29844" y="34607"/>
                  </a:lnTo>
                  <a:lnTo>
                    <a:pt x="28575" y="36750"/>
                  </a:lnTo>
                  <a:lnTo>
                    <a:pt x="24923" y="39846"/>
                  </a:lnTo>
                  <a:lnTo>
                    <a:pt x="19843" y="41037"/>
                  </a:lnTo>
                  <a:lnTo>
                    <a:pt x="16668" y="40640"/>
                  </a:lnTo>
                  <a:lnTo>
                    <a:pt x="14208" y="39607"/>
                  </a:lnTo>
                  <a:lnTo>
                    <a:pt x="12541" y="37782"/>
                  </a:lnTo>
                  <a:lnTo>
                    <a:pt x="11906" y="35162"/>
                  </a:lnTo>
                  <a:lnTo>
                    <a:pt x="12541" y="31987"/>
                  </a:lnTo>
                  <a:lnTo>
                    <a:pt x="14287" y="29766"/>
                  </a:lnTo>
                  <a:lnTo>
                    <a:pt x="16747" y="28257"/>
                  </a:lnTo>
                  <a:lnTo>
                    <a:pt x="19684" y="27385"/>
                  </a:lnTo>
                  <a:lnTo>
                    <a:pt x="25797" y="26907"/>
                  </a:lnTo>
                  <a:lnTo>
                    <a:pt x="24697" y="19447"/>
                  </a:lnTo>
                  <a:lnTo>
                    <a:pt x="24288" y="19447"/>
                  </a:lnTo>
                  <a:lnTo>
                    <a:pt x="16033" y="20002"/>
                  </a:lnTo>
                  <a:lnTo>
                    <a:pt x="11984" y="20875"/>
                  </a:lnTo>
                  <a:lnTo>
                    <a:pt x="8176" y="22225"/>
                  </a:lnTo>
                  <a:lnTo>
                    <a:pt x="4921" y="24289"/>
                  </a:lnTo>
                  <a:lnTo>
                    <a:pt x="2302" y="27225"/>
                  </a:lnTo>
                  <a:lnTo>
                    <a:pt x="634" y="31115"/>
                  </a:lnTo>
                  <a:lnTo>
                    <a:pt x="0" y="35877"/>
                  </a:lnTo>
                  <a:lnTo>
                    <a:pt x="634" y="40085"/>
                  </a:lnTo>
                  <a:lnTo>
                    <a:pt x="2459" y="43656"/>
                  </a:lnTo>
                  <a:lnTo>
                    <a:pt x="5238" y="46355"/>
                  </a:lnTo>
                  <a:lnTo>
                    <a:pt x="8652" y="48418"/>
                  </a:lnTo>
                  <a:lnTo>
                    <a:pt x="12621" y="49769"/>
                  </a:lnTo>
                  <a:lnTo>
                    <a:pt x="16747" y="50165"/>
                  </a:lnTo>
                  <a:lnTo>
                    <a:pt x="21034" y="49610"/>
                  </a:lnTo>
                  <a:lnTo>
                    <a:pt x="25161" y="48022"/>
                  </a:lnTo>
                  <a:lnTo>
                    <a:pt x="28813" y="45402"/>
                  </a:lnTo>
                  <a:lnTo>
                    <a:pt x="31511" y="41831"/>
                  </a:lnTo>
                  <a:lnTo>
                    <a:pt x="31671" y="41831"/>
                  </a:lnTo>
                  <a:lnTo>
                    <a:pt x="31828" y="45084"/>
                  </a:lnTo>
                  <a:lnTo>
                    <a:pt x="32226" y="48975"/>
                  </a:lnTo>
                  <a:lnTo>
                    <a:pt x="43259" y="48975"/>
                  </a:lnTo>
                  <a:lnTo>
                    <a:pt x="42703" y="38337"/>
                  </a:lnTo>
                  <a:lnTo>
                    <a:pt x="42544" y="32861"/>
                  </a:lnTo>
                  <a:lnTo>
                    <a:pt x="42466" y="26352"/>
                  </a:lnTo>
                  <a:lnTo>
                    <a:pt x="42466" y="20161"/>
                  </a:lnTo>
                  <a:lnTo>
                    <a:pt x="42227" y="15240"/>
                  </a:lnTo>
                  <a:lnTo>
                    <a:pt x="41353" y="11112"/>
                  </a:lnTo>
                  <a:lnTo>
                    <a:pt x="39766" y="7620"/>
                  </a:lnTo>
                  <a:lnTo>
                    <a:pt x="37623" y="4841"/>
                  </a:lnTo>
                  <a:lnTo>
                    <a:pt x="34846" y="2699"/>
                  </a:lnTo>
                  <a:lnTo>
                    <a:pt x="31273" y="1191"/>
                  </a:lnTo>
                  <a:lnTo>
                    <a:pt x="26908" y="237"/>
                  </a:lnTo>
                  <a:lnTo>
                    <a:pt x="21828" y="0"/>
                  </a:lnTo>
                  <a:close/>
                </a:path>
              </a:pathLst>
            </a:custGeom>
            <a:solidFill>
              <a:srgbClr val="000000"/>
            </a:solidFill>
          </p:spPr>
          <p:txBody>
            <a:bodyPr vert="horz" lIns="91440" tIns="45720" rIns="91440" bIns="45720" anchor="t"/>
            <a:lstStyle/>
            <a:p>
              <a:endParaRPr lang="en-IN"/>
            </a:p>
          </p:txBody>
        </p:sp>
        <p:sp>
          <p:nvSpPr>
            <p:cNvPr id="39" name="Shape 74"/>
            <p:cNvSpPr/>
            <p:nvPr/>
          </p:nvSpPr>
          <p:spPr>
            <a:xfrm>
              <a:off x="814927" y="1125980"/>
              <a:ext cx="26748" cy="83343"/>
            </a:xfrm>
            <a:custGeom>
              <a:avLst/>
              <a:gdLst/>
              <a:ahLst/>
              <a:cxnLst/>
              <a:rect l="0" t="0" r="0" b="0"/>
              <a:pathLst>
                <a:path w="26748" h="83343">
                  <a:moveTo>
                    <a:pt x="0" y="0"/>
                  </a:moveTo>
                  <a:lnTo>
                    <a:pt x="3809" y="6350"/>
                  </a:lnTo>
                  <a:lnTo>
                    <a:pt x="7063" y="12700"/>
                  </a:lnTo>
                  <a:lnTo>
                    <a:pt x="9762" y="19208"/>
                  </a:lnTo>
                  <a:lnTo>
                    <a:pt x="11826" y="26034"/>
                  </a:lnTo>
                  <a:lnTo>
                    <a:pt x="13096" y="33496"/>
                  </a:lnTo>
                  <a:lnTo>
                    <a:pt x="13493" y="41672"/>
                  </a:lnTo>
                  <a:lnTo>
                    <a:pt x="12541" y="53102"/>
                  </a:lnTo>
                  <a:lnTo>
                    <a:pt x="9762" y="63738"/>
                  </a:lnTo>
                  <a:lnTo>
                    <a:pt x="5476" y="73739"/>
                  </a:lnTo>
                  <a:lnTo>
                    <a:pt x="0" y="83343"/>
                  </a:lnTo>
                  <a:lnTo>
                    <a:pt x="11747" y="83343"/>
                  </a:lnTo>
                  <a:lnTo>
                    <a:pt x="17938" y="73739"/>
                  </a:lnTo>
                  <a:lnTo>
                    <a:pt x="22701" y="63738"/>
                  </a:lnTo>
                  <a:lnTo>
                    <a:pt x="25716" y="53102"/>
                  </a:lnTo>
                  <a:lnTo>
                    <a:pt x="26748" y="41672"/>
                  </a:lnTo>
                  <a:lnTo>
                    <a:pt x="26272" y="33496"/>
                  </a:lnTo>
                  <a:lnTo>
                    <a:pt x="24922" y="26034"/>
                  </a:lnTo>
                  <a:lnTo>
                    <a:pt x="22701" y="19208"/>
                  </a:lnTo>
                  <a:lnTo>
                    <a:pt x="19763" y="12700"/>
                  </a:lnTo>
                  <a:lnTo>
                    <a:pt x="16112" y="6350"/>
                  </a:lnTo>
                  <a:lnTo>
                    <a:pt x="11747" y="0"/>
                  </a:lnTo>
                  <a:lnTo>
                    <a:pt x="0" y="0"/>
                  </a:lnTo>
                  <a:close/>
                </a:path>
              </a:pathLst>
            </a:custGeom>
            <a:solidFill>
              <a:srgbClr val="000000"/>
            </a:solidFill>
          </p:spPr>
          <p:txBody>
            <a:bodyPr vert="horz" lIns="91440" tIns="45720" rIns="91440" bIns="45720" anchor="t"/>
            <a:lstStyle/>
            <a:p>
              <a:endParaRPr lang="en-IN"/>
            </a:p>
          </p:txBody>
        </p:sp>
        <p:sp>
          <p:nvSpPr>
            <p:cNvPr id="40" name="Shape 75"/>
            <p:cNvSpPr/>
            <p:nvPr/>
          </p:nvSpPr>
          <p:spPr>
            <a:xfrm>
              <a:off x="215487" y="1125980"/>
              <a:ext cx="26748" cy="83343"/>
            </a:xfrm>
            <a:custGeom>
              <a:avLst/>
              <a:gdLst/>
              <a:ahLst/>
              <a:cxnLst/>
              <a:rect l="0" t="0" r="0" b="0"/>
              <a:pathLst>
                <a:path w="26748" h="83343">
                  <a:moveTo>
                    <a:pt x="14922" y="0"/>
                  </a:moveTo>
                  <a:lnTo>
                    <a:pt x="10556" y="6350"/>
                  </a:lnTo>
                  <a:lnTo>
                    <a:pt x="6905" y="12700"/>
                  </a:lnTo>
                  <a:lnTo>
                    <a:pt x="3968" y="19208"/>
                  </a:lnTo>
                  <a:lnTo>
                    <a:pt x="1824" y="26034"/>
                  </a:lnTo>
                  <a:lnTo>
                    <a:pt x="474" y="33496"/>
                  </a:lnTo>
                  <a:lnTo>
                    <a:pt x="0" y="41672"/>
                  </a:lnTo>
                  <a:lnTo>
                    <a:pt x="1031" y="53102"/>
                  </a:lnTo>
                  <a:lnTo>
                    <a:pt x="3968" y="63738"/>
                  </a:lnTo>
                  <a:lnTo>
                    <a:pt x="8651" y="73739"/>
                  </a:lnTo>
                  <a:lnTo>
                    <a:pt x="14922" y="83343"/>
                  </a:lnTo>
                  <a:lnTo>
                    <a:pt x="26748" y="83343"/>
                  </a:lnTo>
                  <a:lnTo>
                    <a:pt x="21272" y="73739"/>
                  </a:lnTo>
                  <a:lnTo>
                    <a:pt x="16986" y="63738"/>
                  </a:lnTo>
                  <a:lnTo>
                    <a:pt x="14207" y="53102"/>
                  </a:lnTo>
                  <a:lnTo>
                    <a:pt x="13255" y="41672"/>
                  </a:lnTo>
                  <a:lnTo>
                    <a:pt x="13651" y="33496"/>
                  </a:lnTo>
                  <a:lnTo>
                    <a:pt x="14922" y="26034"/>
                  </a:lnTo>
                  <a:lnTo>
                    <a:pt x="16986" y="19208"/>
                  </a:lnTo>
                  <a:lnTo>
                    <a:pt x="19685" y="12700"/>
                  </a:lnTo>
                  <a:lnTo>
                    <a:pt x="23018" y="6350"/>
                  </a:lnTo>
                  <a:lnTo>
                    <a:pt x="26748" y="0"/>
                  </a:lnTo>
                  <a:lnTo>
                    <a:pt x="14922" y="0"/>
                  </a:lnTo>
                  <a:close/>
                </a:path>
              </a:pathLst>
            </a:custGeom>
            <a:solidFill>
              <a:srgbClr val="000000"/>
            </a:solidFill>
          </p:spPr>
          <p:txBody>
            <a:bodyPr vert="horz" lIns="91440" tIns="45720" rIns="91440" bIns="45720" anchor="t"/>
            <a:lstStyle/>
            <a:p>
              <a:endParaRPr lang="en-IN"/>
            </a:p>
          </p:txBody>
        </p:sp>
        <p:sp>
          <p:nvSpPr>
            <p:cNvPr id="41" name="Shape 76"/>
            <p:cNvSpPr/>
            <p:nvPr/>
          </p:nvSpPr>
          <p:spPr>
            <a:xfrm>
              <a:off x="685307" y="1133760"/>
              <a:ext cx="12462" cy="0"/>
            </a:xfrm>
            <a:custGeom>
              <a:avLst/>
              <a:gdLst/>
              <a:ahLst/>
              <a:cxnLst/>
              <a:rect l="0" t="0" r="0" b="0"/>
              <a:pathLst>
                <a:path w="12462">
                  <a:moveTo>
                    <a:pt x="0" y="0"/>
                  </a:moveTo>
                  <a:lnTo>
                    <a:pt x="12462" y="0"/>
                  </a:lnTo>
                </a:path>
              </a:pathLst>
            </a:custGeom>
            <a:noFill/>
            <a:ln w="11906" cap="flat">
              <a:solidFill>
                <a:srgbClr val="000000"/>
              </a:solidFill>
              <a:prstDash val="solid"/>
            </a:ln>
          </p:spPr>
          <p:txBody>
            <a:bodyPr vert="horz" lIns="91440" tIns="45720" rIns="91440" bIns="45720" anchor="t"/>
            <a:lstStyle/>
            <a:p>
              <a:endParaRPr lang="en-IN"/>
            </a:p>
          </p:txBody>
        </p:sp>
        <p:sp>
          <p:nvSpPr>
            <p:cNvPr id="42" name="Shape 77"/>
            <p:cNvSpPr/>
            <p:nvPr/>
          </p:nvSpPr>
          <p:spPr>
            <a:xfrm>
              <a:off x="466787" y="1133760"/>
              <a:ext cx="12462" cy="0"/>
            </a:xfrm>
            <a:custGeom>
              <a:avLst/>
              <a:gdLst/>
              <a:ahLst/>
              <a:cxnLst/>
              <a:rect l="0" t="0" r="0" b="0"/>
              <a:pathLst>
                <a:path w="12462">
                  <a:moveTo>
                    <a:pt x="0" y="0"/>
                  </a:moveTo>
                  <a:lnTo>
                    <a:pt x="12462" y="0"/>
                  </a:lnTo>
                </a:path>
              </a:pathLst>
            </a:custGeom>
            <a:noFill/>
            <a:ln w="11906" cap="flat">
              <a:solidFill>
                <a:srgbClr val="000000"/>
              </a:solidFill>
              <a:prstDash val="solid"/>
            </a:ln>
          </p:spPr>
          <p:txBody>
            <a:bodyPr vert="horz" lIns="91440" tIns="45720" rIns="91440" bIns="45720" anchor="t"/>
            <a:lstStyle/>
            <a:p>
              <a:endParaRPr lang="en-IN"/>
            </a:p>
          </p:txBody>
        </p:sp>
        <p:sp>
          <p:nvSpPr>
            <p:cNvPr id="43" name="Shape 78"/>
            <p:cNvSpPr/>
            <p:nvPr/>
          </p:nvSpPr>
          <p:spPr>
            <a:xfrm>
              <a:off x="306926" y="1133760"/>
              <a:ext cx="12462" cy="0"/>
            </a:xfrm>
            <a:custGeom>
              <a:avLst/>
              <a:gdLst/>
              <a:ahLst/>
              <a:cxnLst/>
              <a:rect l="0" t="0" r="0" b="0"/>
              <a:pathLst>
                <a:path w="12462">
                  <a:moveTo>
                    <a:pt x="0" y="0"/>
                  </a:moveTo>
                  <a:lnTo>
                    <a:pt x="12462" y="0"/>
                  </a:lnTo>
                </a:path>
              </a:pathLst>
            </a:custGeom>
            <a:noFill/>
            <a:ln w="11906" cap="flat">
              <a:solidFill>
                <a:srgbClr val="000000"/>
              </a:solidFill>
              <a:prstDash val="solid"/>
            </a:ln>
          </p:spPr>
          <p:txBody>
            <a:bodyPr vert="horz" lIns="91440" tIns="45720" rIns="91440" bIns="45720" anchor="t"/>
            <a:lstStyle/>
            <a:p>
              <a:endParaRPr lang="en-IN"/>
            </a:p>
          </p:txBody>
        </p:sp>
        <p:sp>
          <p:nvSpPr>
            <p:cNvPr id="44" name="Shape 79"/>
            <p:cNvSpPr/>
            <p:nvPr/>
          </p:nvSpPr>
          <p:spPr>
            <a:xfrm>
              <a:off x="425194" y="1134871"/>
              <a:ext cx="33497" cy="62547"/>
            </a:xfrm>
            <a:custGeom>
              <a:avLst/>
              <a:gdLst/>
              <a:ahLst/>
              <a:cxnLst/>
              <a:rect l="0" t="0" r="0" b="0"/>
              <a:pathLst>
                <a:path w="33497" h="62547">
                  <a:moveTo>
                    <a:pt x="21591" y="0"/>
                  </a:moveTo>
                  <a:lnTo>
                    <a:pt x="9128" y="3968"/>
                  </a:lnTo>
                  <a:lnTo>
                    <a:pt x="9128" y="13573"/>
                  </a:lnTo>
                  <a:lnTo>
                    <a:pt x="0" y="13573"/>
                  </a:lnTo>
                  <a:lnTo>
                    <a:pt x="0" y="22621"/>
                  </a:lnTo>
                  <a:lnTo>
                    <a:pt x="9128" y="22621"/>
                  </a:lnTo>
                  <a:lnTo>
                    <a:pt x="9128" y="46990"/>
                  </a:lnTo>
                  <a:lnTo>
                    <a:pt x="9367" y="50403"/>
                  </a:lnTo>
                  <a:lnTo>
                    <a:pt x="10161" y="53419"/>
                  </a:lnTo>
                  <a:lnTo>
                    <a:pt x="11351" y="56038"/>
                  </a:lnTo>
                  <a:lnTo>
                    <a:pt x="13097" y="58340"/>
                  </a:lnTo>
                  <a:lnTo>
                    <a:pt x="15241" y="60087"/>
                  </a:lnTo>
                  <a:lnTo>
                    <a:pt x="17859" y="61437"/>
                  </a:lnTo>
                  <a:lnTo>
                    <a:pt x="20876" y="62231"/>
                  </a:lnTo>
                  <a:lnTo>
                    <a:pt x="24289" y="62547"/>
                  </a:lnTo>
                  <a:lnTo>
                    <a:pt x="29368" y="62231"/>
                  </a:lnTo>
                  <a:lnTo>
                    <a:pt x="33497" y="61437"/>
                  </a:lnTo>
                  <a:lnTo>
                    <a:pt x="33179" y="51593"/>
                  </a:lnTo>
                  <a:lnTo>
                    <a:pt x="30718" y="52547"/>
                  </a:lnTo>
                  <a:lnTo>
                    <a:pt x="27464" y="52863"/>
                  </a:lnTo>
                  <a:lnTo>
                    <a:pt x="24606" y="52228"/>
                  </a:lnTo>
                  <a:lnTo>
                    <a:pt x="22781" y="50482"/>
                  </a:lnTo>
                  <a:lnTo>
                    <a:pt x="21908" y="47943"/>
                  </a:lnTo>
                  <a:lnTo>
                    <a:pt x="21591" y="45005"/>
                  </a:lnTo>
                  <a:lnTo>
                    <a:pt x="21591" y="22621"/>
                  </a:lnTo>
                  <a:lnTo>
                    <a:pt x="32703" y="22621"/>
                  </a:lnTo>
                  <a:lnTo>
                    <a:pt x="32703" y="13573"/>
                  </a:lnTo>
                  <a:lnTo>
                    <a:pt x="21591" y="13573"/>
                  </a:lnTo>
                  <a:lnTo>
                    <a:pt x="21591" y="0"/>
                  </a:lnTo>
                  <a:close/>
                </a:path>
              </a:pathLst>
            </a:custGeom>
            <a:solidFill>
              <a:srgbClr val="000000"/>
            </a:solidFill>
          </p:spPr>
          <p:txBody>
            <a:bodyPr vert="horz" lIns="91440" tIns="45720" rIns="91440" bIns="45720" anchor="t"/>
            <a:lstStyle/>
            <a:p>
              <a:endParaRPr lang="en-IN"/>
            </a:p>
          </p:txBody>
        </p:sp>
        <p:sp>
          <p:nvSpPr>
            <p:cNvPr id="45" name="Shape 80"/>
            <p:cNvSpPr/>
            <p:nvPr/>
          </p:nvSpPr>
          <p:spPr>
            <a:xfrm>
              <a:off x="765555" y="1147333"/>
              <a:ext cx="45005" cy="50085"/>
            </a:xfrm>
            <a:custGeom>
              <a:avLst/>
              <a:gdLst/>
              <a:ahLst/>
              <a:cxnLst/>
              <a:rect l="0" t="0" r="0" b="0"/>
              <a:pathLst>
                <a:path w="45005" h="50085">
                  <a:moveTo>
                    <a:pt x="22225" y="0"/>
                  </a:moveTo>
                  <a:lnTo>
                    <a:pt x="23018" y="9049"/>
                  </a:lnTo>
                  <a:lnTo>
                    <a:pt x="27463" y="9922"/>
                  </a:lnTo>
                  <a:lnTo>
                    <a:pt x="30558" y="12462"/>
                  </a:lnTo>
                  <a:lnTo>
                    <a:pt x="32385" y="16033"/>
                  </a:lnTo>
                  <a:lnTo>
                    <a:pt x="33098" y="20320"/>
                  </a:lnTo>
                  <a:lnTo>
                    <a:pt x="11906" y="20320"/>
                  </a:lnTo>
                  <a:lnTo>
                    <a:pt x="12937" y="15875"/>
                  </a:lnTo>
                  <a:lnTo>
                    <a:pt x="15081" y="12303"/>
                  </a:lnTo>
                  <a:lnTo>
                    <a:pt x="18415" y="9922"/>
                  </a:lnTo>
                  <a:lnTo>
                    <a:pt x="23018" y="9049"/>
                  </a:lnTo>
                  <a:lnTo>
                    <a:pt x="22225" y="0"/>
                  </a:lnTo>
                  <a:lnTo>
                    <a:pt x="15477" y="872"/>
                  </a:lnTo>
                  <a:lnTo>
                    <a:pt x="9921" y="3492"/>
                  </a:lnTo>
                  <a:lnTo>
                    <a:pt x="5556" y="7381"/>
                  </a:lnTo>
                  <a:lnTo>
                    <a:pt x="2540" y="12541"/>
                  </a:lnTo>
                  <a:lnTo>
                    <a:pt x="635" y="18574"/>
                  </a:lnTo>
                  <a:lnTo>
                    <a:pt x="0" y="25241"/>
                  </a:lnTo>
                  <a:lnTo>
                    <a:pt x="476" y="30876"/>
                  </a:lnTo>
                  <a:lnTo>
                    <a:pt x="1746" y="35797"/>
                  </a:lnTo>
                  <a:lnTo>
                    <a:pt x="3810" y="40005"/>
                  </a:lnTo>
                  <a:lnTo>
                    <a:pt x="6667" y="43576"/>
                  </a:lnTo>
                  <a:lnTo>
                    <a:pt x="10238" y="46355"/>
                  </a:lnTo>
                  <a:lnTo>
                    <a:pt x="14524" y="48418"/>
                  </a:lnTo>
                  <a:lnTo>
                    <a:pt x="19446" y="49610"/>
                  </a:lnTo>
                  <a:lnTo>
                    <a:pt x="25082" y="50085"/>
                  </a:lnTo>
                  <a:lnTo>
                    <a:pt x="34131" y="49132"/>
                  </a:lnTo>
                  <a:lnTo>
                    <a:pt x="41512" y="46275"/>
                  </a:lnTo>
                  <a:lnTo>
                    <a:pt x="41512" y="36116"/>
                  </a:lnTo>
                  <a:lnTo>
                    <a:pt x="34131" y="39528"/>
                  </a:lnTo>
                  <a:lnTo>
                    <a:pt x="30003" y="40560"/>
                  </a:lnTo>
                  <a:lnTo>
                    <a:pt x="25637" y="40957"/>
                  </a:lnTo>
                  <a:lnTo>
                    <a:pt x="20320" y="40164"/>
                  </a:lnTo>
                  <a:lnTo>
                    <a:pt x="16112" y="37862"/>
                  </a:lnTo>
                  <a:lnTo>
                    <a:pt x="13176" y="34051"/>
                  </a:lnTo>
                  <a:lnTo>
                    <a:pt x="11906" y="28892"/>
                  </a:lnTo>
                  <a:lnTo>
                    <a:pt x="45005" y="28892"/>
                  </a:lnTo>
                  <a:lnTo>
                    <a:pt x="44608" y="20955"/>
                  </a:lnTo>
                  <a:lnTo>
                    <a:pt x="43099" y="13970"/>
                  </a:lnTo>
                  <a:lnTo>
                    <a:pt x="40322" y="8175"/>
                  </a:lnTo>
                  <a:lnTo>
                    <a:pt x="36036" y="3809"/>
                  </a:lnTo>
                  <a:lnTo>
                    <a:pt x="33337" y="2144"/>
                  </a:lnTo>
                  <a:lnTo>
                    <a:pt x="30162" y="952"/>
                  </a:lnTo>
                  <a:lnTo>
                    <a:pt x="26431" y="237"/>
                  </a:lnTo>
                  <a:lnTo>
                    <a:pt x="22225" y="0"/>
                  </a:lnTo>
                  <a:close/>
                </a:path>
              </a:pathLst>
            </a:custGeom>
            <a:solidFill>
              <a:srgbClr val="000000"/>
            </a:solidFill>
          </p:spPr>
          <p:txBody>
            <a:bodyPr vert="horz" lIns="91440" tIns="45720" rIns="91440" bIns="45720" anchor="t"/>
            <a:lstStyle/>
            <a:p>
              <a:endParaRPr lang="en-IN"/>
            </a:p>
          </p:txBody>
        </p:sp>
        <p:sp>
          <p:nvSpPr>
            <p:cNvPr id="46" name="Shape 81"/>
            <p:cNvSpPr/>
            <p:nvPr/>
          </p:nvSpPr>
          <p:spPr>
            <a:xfrm>
              <a:off x="370505" y="1147333"/>
              <a:ext cx="50086" cy="50085"/>
            </a:xfrm>
            <a:custGeom>
              <a:avLst/>
              <a:gdLst/>
              <a:ahLst/>
              <a:cxnLst/>
              <a:rect l="0" t="0" r="0" b="0"/>
              <a:pathLst>
                <a:path w="50086" h="50085">
                  <a:moveTo>
                    <a:pt x="25003" y="0"/>
                  </a:moveTo>
                  <a:lnTo>
                    <a:pt x="25003" y="9604"/>
                  </a:lnTo>
                  <a:lnTo>
                    <a:pt x="28733" y="10159"/>
                  </a:lnTo>
                  <a:lnTo>
                    <a:pt x="31750" y="11747"/>
                  </a:lnTo>
                  <a:lnTo>
                    <a:pt x="34131" y="14050"/>
                  </a:lnTo>
                  <a:lnTo>
                    <a:pt x="35798" y="16906"/>
                  </a:lnTo>
                  <a:lnTo>
                    <a:pt x="36749" y="20241"/>
                  </a:lnTo>
                  <a:lnTo>
                    <a:pt x="37068" y="23891"/>
                  </a:lnTo>
                  <a:lnTo>
                    <a:pt x="36830" y="27860"/>
                  </a:lnTo>
                  <a:lnTo>
                    <a:pt x="36036" y="31750"/>
                  </a:lnTo>
                  <a:lnTo>
                    <a:pt x="34607" y="35162"/>
                  </a:lnTo>
                  <a:lnTo>
                    <a:pt x="32385" y="37862"/>
                  </a:lnTo>
                  <a:lnTo>
                    <a:pt x="29210" y="39687"/>
                  </a:lnTo>
                  <a:lnTo>
                    <a:pt x="25003" y="40401"/>
                  </a:lnTo>
                  <a:lnTo>
                    <a:pt x="20796" y="39687"/>
                  </a:lnTo>
                  <a:lnTo>
                    <a:pt x="17621" y="37862"/>
                  </a:lnTo>
                  <a:lnTo>
                    <a:pt x="15478" y="35083"/>
                  </a:lnTo>
                  <a:lnTo>
                    <a:pt x="14050" y="31591"/>
                  </a:lnTo>
                  <a:lnTo>
                    <a:pt x="13256" y="27781"/>
                  </a:lnTo>
                  <a:lnTo>
                    <a:pt x="13017" y="23891"/>
                  </a:lnTo>
                  <a:lnTo>
                    <a:pt x="13335" y="20320"/>
                  </a:lnTo>
                  <a:lnTo>
                    <a:pt x="14287" y="16986"/>
                  </a:lnTo>
                  <a:lnTo>
                    <a:pt x="15955" y="14050"/>
                  </a:lnTo>
                  <a:lnTo>
                    <a:pt x="18336" y="11747"/>
                  </a:lnTo>
                  <a:lnTo>
                    <a:pt x="21351" y="10159"/>
                  </a:lnTo>
                  <a:lnTo>
                    <a:pt x="25003" y="9604"/>
                  </a:lnTo>
                  <a:lnTo>
                    <a:pt x="25003" y="0"/>
                  </a:lnTo>
                  <a:lnTo>
                    <a:pt x="18256" y="713"/>
                  </a:lnTo>
                  <a:lnTo>
                    <a:pt x="12223" y="3016"/>
                  </a:lnTo>
                  <a:lnTo>
                    <a:pt x="7223" y="6747"/>
                  </a:lnTo>
                  <a:lnTo>
                    <a:pt x="3333" y="11747"/>
                  </a:lnTo>
                  <a:lnTo>
                    <a:pt x="873" y="18019"/>
                  </a:lnTo>
                  <a:lnTo>
                    <a:pt x="0" y="25320"/>
                  </a:lnTo>
                  <a:lnTo>
                    <a:pt x="713" y="31987"/>
                  </a:lnTo>
                  <a:lnTo>
                    <a:pt x="2937" y="37862"/>
                  </a:lnTo>
                  <a:lnTo>
                    <a:pt x="6587" y="42862"/>
                  </a:lnTo>
                  <a:lnTo>
                    <a:pt x="11510" y="46751"/>
                  </a:lnTo>
                  <a:lnTo>
                    <a:pt x="17699" y="49212"/>
                  </a:lnTo>
                  <a:lnTo>
                    <a:pt x="25003" y="50085"/>
                  </a:lnTo>
                  <a:lnTo>
                    <a:pt x="32385" y="49212"/>
                  </a:lnTo>
                  <a:lnTo>
                    <a:pt x="38576" y="46751"/>
                  </a:lnTo>
                  <a:lnTo>
                    <a:pt x="43497" y="42862"/>
                  </a:lnTo>
                  <a:lnTo>
                    <a:pt x="47148" y="37862"/>
                  </a:lnTo>
                  <a:lnTo>
                    <a:pt x="49371" y="31987"/>
                  </a:lnTo>
                  <a:lnTo>
                    <a:pt x="50086" y="25320"/>
                  </a:lnTo>
                  <a:lnTo>
                    <a:pt x="49212" y="18019"/>
                  </a:lnTo>
                  <a:lnTo>
                    <a:pt x="46751" y="11747"/>
                  </a:lnTo>
                  <a:lnTo>
                    <a:pt x="42942" y="6747"/>
                  </a:lnTo>
                  <a:lnTo>
                    <a:pt x="37862" y="3016"/>
                  </a:lnTo>
                  <a:lnTo>
                    <a:pt x="31830" y="713"/>
                  </a:lnTo>
                  <a:lnTo>
                    <a:pt x="25003" y="0"/>
                  </a:lnTo>
                  <a:close/>
                </a:path>
              </a:pathLst>
            </a:custGeom>
            <a:solidFill>
              <a:srgbClr val="000000"/>
            </a:solidFill>
          </p:spPr>
          <p:txBody>
            <a:bodyPr vert="horz" lIns="91440" tIns="45720" rIns="91440" bIns="45720" anchor="t"/>
            <a:lstStyle/>
            <a:p>
              <a:endParaRPr lang="en-IN"/>
            </a:p>
          </p:txBody>
        </p:sp>
        <p:sp>
          <p:nvSpPr>
            <p:cNvPr id="47" name="Shape 82"/>
            <p:cNvSpPr/>
            <p:nvPr/>
          </p:nvSpPr>
          <p:spPr>
            <a:xfrm>
              <a:off x="691538" y="1148444"/>
              <a:ext cx="0" cy="47863"/>
            </a:xfrm>
            <a:custGeom>
              <a:avLst/>
              <a:gdLst/>
              <a:ahLst/>
              <a:cxnLst/>
              <a:rect l="0" t="0" r="0" b="0"/>
              <a:pathLst>
                <a:path h="47863">
                  <a:moveTo>
                    <a:pt x="0" y="47863"/>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48" name="Shape 83"/>
            <p:cNvSpPr/>
            <p:nvPr/>
          </p:nvSpPr>
          <p:spPr>
            <a:xfrm>
              <a:off x="473018" y="1148444"/>
              <a:ext cx="0" cy="47863"/>
            </a:xfrm>
            <a:custGeom>
              <a:avLst/>
              <a:gdLst/>
              <a:ahLst/>
              <a:cxnLst/>
              <a:rect l="0" t="0" r="0" b="0"/>
              <a:pathLst>
                <a:path h="47863">
                  <a:moveTo>
                    <a:pt x="0" y="47863"/>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49" name="Shape 84"/>
            <p:cNvSpPr/>
            <p:nvPr/>
          </p:nvSpPr>
          <p:spPr>
            <a:xfrm>
              <a:off x="313157" y="1148444"/>
              <a:ext cx="0" cy="47863"/>
            </a:xfrm>
            <a:custGeom>
              <a:avLst/>
              <a:gdLst/>
              <a:ahLst/>
              <a:cxnLst/>
              <a:rect l="0" t="0" r="0" b="0"/>
              <a:pathLst>
                <a:path h="47863">
                  <a:moveTo>
                    <a:pt x="0" y="47863"/>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50" name="Shape 85"/>
            <p:cNvSpPr/>
            <p:nvPr/>
          </p:nvSpPr>
          <p:spPr>
            <a:xfrm>
              <a:off x="602043" y="1147333"/>
              <a:ext cx="70326" cy="48975"/>
            </a:xfrm>
            <a:custGeom>
              <a:avLst/>
              <a:gdLst/>
              <a:ahLst/>
              <a:cxnLst/>
              <a:rect l="0" t="0" r="0" b="0"/>
              <a:pathLst>
                <a:path w="70326" h="48975">
                  <a:moveTo>
                    <a:pt x="26035" y="0"/>
                  </a:moveTo>
                  <a:lnTo>
                    <a:pt x="22462" y="317"/>
                  </a:lnTo>
                  <a:lnTo>
                    <a:pt x="18652" y="1666"/>
                  </a:lnTo>
                  <a:lnTo>
                    <a:pt x="15001" y="4047"/>
                  </a:lnTo>
                  <a:lnTo>
                    <a:pt x="11826" y="7778"/>
                  </a:lnTo>
                  <a:lnTo>
                    <a:pt x="11667" y="7778"/>
                  </a:lnTo>
                  <a:lnTo>
                    <a:pt x="11667" y="1111"/>
                  </a:lnTo>
                  <a:lnTo>
                    <a:pt x="0" y="1111"/>
                  </a:lnTo>
                  <a:lnTo>
                    <a:pt x="0" y="48975"/>
                  </a:lnTo>
                  <a:lnTo>
                    <a:pt x="12461" y="48975"/>
                  </a:lnTo>
                  <a:lnTo>
                    <a:pt x="12461" y="25717"/>
                  </a:lnTo>
                  <a:lnTo>
                    <a:pt x="13017" y="18812"/>
                  </a:lnTo>
                  <a:lnTo>
                    <a:pt x="14048" y="15399"/>
                  </a:lnTo>
                  <a:lnTo>
                    <a:pt x="15716" y="12462"/>
                  </a:lnTo>
                  <a:lnTo>
                    <a:pt x="18176" y="10397"/>
                  </a:lnTo>
                  <a:lnTo>
                    <a:pt x="21748" y="9604"/>
                  </a:lnTo>
                  <a:lnTo>
                    <a:pt x="24765" y="10159"/>
                  </a:lnTo>
                  <a:lnTo>
                    <a:pt x="26828" y="11430"/>
                  </a:lnTo>
                  <a:lnTo>
                    <a:pt x="28098" y="13334"/>
                  </a:lnTo>
                  <a:lnTo>
                    <a:pt x="28733" y="15637"/>
                  </a:lnTo>
                  <a:lnTo>
                    <a:pt x="28971" y="20400"/>
                  </a:lnTo>
                  <a:lnTo>
                    <a:pt x="28971" y="48975"/>
                  </a:lnTo>
                  <a:lnTo>
                    <a:pt x="41433" y="48975"/>
                  </a:lnTo>
                  <a:lnTo>
                    <a:pt x="41433" y="25717"/>
                  </a:lnTo>
                  <a:lnTo>
                    <a:pt x="41988" y="18812"/>
                  </a:lnTo>
                  <a:lnTo>
                    <a:pt x="42941" y="15399"/>
                  </a:lnTo>
                  <a:lnTo>
                    <a:pt x="44608" y="12462"/>
                  </a:lnTo>
                  <a:lnTo>
                    <a:pt x="47148" y="10397"/>
                  </a:lnTo>
                  <a:lnTo>
                    <a:pt x="50720" y="9604"/>
                  </a:lnTo>
                  <a:lnTo>
                    <a:pt x="53736" y="10159"/>
                  </a:lnTo>
                  <a:lnTo>
                    <a:pt x="55721" y="11430"/>
                  </a:lnTo>
                  <a:lnTo>
                    <a:pt x="56991" y="13334"/>
                  </a:lnTo>
                  <a:lnTo>
                    <a:pt x="57626" y="15637"/>
                  </a:lnTo>
                  <a:lnTo>
                    <a:pt x="57863" y="20400"/>
                  </a:lnTo>
                  <a:lnTo>
                    <a:pt x="57863" y="48975"/>
                  </a:lnTo>
                  <a:lnTo>
                    <a:pt x="70326" y="48975"/>
                  </a:lnTo>
                  <a:lnTo>
                    <a:pt x="70326" y="18732"/>
                  </a:lnTo>
                  <a:lnTo>
                    <a:pt x="69611" y="11271"/>
                  </a:lnTo>
                  <a:lnTo>
                    <a:pt x="67230" y="5397"/>
                  </a:lnTo>
                  <a:lnTo>
                    <a:pt x="65246" y="3095"/>
                  </a:lnTo>
                  <a:lnTo>
                    <a:pt x="62547" y="1428"/>
                  </a:lnTo>
                  <a:lnTo>
                    <a:pt x="59213" y="397"/>
                  </a:lnTo>
                  <a:lnTo>
                    <a:pt x="55165" y="0"/>
                  </a:lnTo>
                  <a:lnTo>
                    <a:pt x="50800" y="476"/>
                  </a:lnTo>
                  <a:lnTo>
                    <a:pt x="46592" y="2064"/>
                  </a:lnTo>
                  <a:lnTo>
                    <a:pt x="42941" y="4682"/>
                  </a:lnTo>
                  <a:lnTo>
                    <a:pt x="40163" y="8414"/>
                  </a:lnTo>
                  <a:lnTo>
                    <a:pt x="37782" y="4603"/>
                  </a:lnTo>
                  <a:lnTo>
                    <a:pt x="34607" y="1985"/>
                  </a:lnTo>
                  <a:lnTo>
                    <a:pt x="30717" y="476"/>
                  </a:lnTo>
                  <a:lnTo>
                    <a:pt x="26035" y="0"/>
                  </a:lnTo>
                  <a:close/>
                </a:path>
              </a:pathLst>
            </a:custGeom>
            <a:solidFill>
              <a:srgbClr val="000000"/>
            </a:solidFill>
          </p:spPr>
          <p:txBody>
            <a:bodyPr vert="horz" lIns="91440" tIns="45720" rIns="91440" bIns="45720" anchor="t"/>
            <a:lstStyle/>
            <a:p>
              <a:endParaRPr lang="en-IN"/>
            </a:p>
          </p:txBody>
        </p:sp>
        <p:sp>
          <p:nvSpPr>
            <p:cNvPr id="51" name="Shape 86"/>
            <p:cNvSpPr/>
            <p:nvPr/>
          </p:nvSpPr>
          <p:spPr>
            <a:xfrm>
              <a:off x="492584" y="1147333"/>
              <a:ext cx="43973" cy="48975"/>
            </a:xfrm>
            <a:custGeom>
              <a:avLst/>
              <a:gdLst/>
              <a:ahLst/>
              <a:cxnLst/>
              <a:rect l="0" t="0" r="0" b="0"/>
              <a:pathLst>
                <a:path w="43973" h="48975">
                  <a:moveTo>
                    <a:pt x="27702" y="0"/>
                  </a:moveTo>
                  <a:lnTo>
                    <a:pt x="23018" y="397"/>
                  </a:lnTo>
                  <a:lnTo>
                    <a:pt x="18812" y="1746"/>
                  </a:lnTo>
                  <a:lnTo>
                    <a:pt x="15160" y="4047"/>
                  </a:lnTo>
                  <a:lnTo>
                    <a:pt x="11985" y="7620"/>
                  </a:lnTo>
                  <a:lnTo>
                    <a:pt x="11747" y="7620"/>
                  </a:lnTo>
                  <a:lnTo>
                    <a:pt x="11747" y="1111"/>
                  </a:lnTo>
                  <a:lnTo>
                    <a:pt x="0" y="1111"/>
                  </a:lnTo>
                  <a:lnTo>
                    <a:pt x="0" y="48975"/>
                  </a:lnTo>
                  <a:lnTo>
                    <a:pt x="12462" y="48975"/>
                  </a:lnTo>
                  <a:lnTo>
                    <a:pt x="12462" y="25558"/>
                  </a:lnTo>
                  <a:lnTo>
                    <a:pt x="12621" y="22225"/>
                  </a:lnTo>
                  <a:lnTo>
                    <a:pt x="13256" y="18732"/>
                  </a:lnTo>
                  <a:lnTo>
                    <a:pt x="14605" y="15319"/>
                  </a:lnTo>
                  <a:lnTo>
                    <a:pt x="16589" y="12382"/>
                  </a:lnTo>
                  <a:lnTo>
                    <a:pt x="19446" y="10397"/>
                  </a:lnTo>
                  <a:lnTo>
                    <a:pt x="23414" y="9604"/>
                  </a:lnTo>
                  <a:lnTo>
                    <a:pt x="26750" y="10238"/>
                  </a:lnTo>
                  <a:lnTo>
                    <a:pt x="29051" y="11906"/>
                  </a:lnTo>
                  <a:lnTo>
                    <a:pt x="30401" y="14287"/>
                  </a:lnTo>
                  <a:lnTo>
                    <a:pt x="31194" y="17225"/>
                  </a:lnTo>
                  <a:lnTo>
                    <a:pt x="31512" y="23416"/>
                  </a:lnTo>
                  <a:lnTo>
                    <a:pt x="31512" y="48975"/>
                  </a:lnTo>
                  <a:lnTo>
                    <a:pt x="43973" y="48975"/>
                  </a:lnTo>
                  <a:lnTo>
                    <a:pt x="43973" y="18732"/>
                  </a:lnTo>
                  <a:lnTo>
                    <a:pt x="43736" y="14844"/>
                  </a:lnTo>
                  <a:lnTo>
                    <a:pt x="43021" y="11271"/>
                  </a:lnTo>
                  <a:lnTo>
                    <a:pt x="41831" y="8096"/>
                  </a:lnTo>
                  <a:lnTo>
                    <a:pt x="40083" y="5319"/>
                  </a:lnTo>
                  <a:lnTo>
                    <a:pt x="37862" y="3095"/>
                  </a:lnTo>
                  <a:lnTo>
                    <a:pt x="35005" y="1428"/>
                  </a:lnTo>
                  <a:lnTo>
                    <a:pt x="31671" y="397"/>
                  </a:lnTo>
                  <a:lnTo>
                    <a:pt x="27702" y="0"/>
                  </a:lnTo>
                  <a:close/>
                </a:path>
              </a:pathLst>
            </a:custGeom>
            <a:solidFill>
              <a:srgbClr val="000000"/>
            </a:solidFill>
          </p:spPr>
          <p:txBody>
            <a:bodyPr vert="horz" lIns="91440" tIns="45720" rIns="91440" bIns="45720" anchor="t"/>
            <a:lstStyle/>
            <a:p>
              <a:endParaRPr lang="en-IN"/>
            </a:p>
          </p:txBody>
        </p:sp>
        <p:sp>
          <p:nvSpPr>
            <p:cNvPr id="52" name="Shape 87"/>
            <p:cNvSpPr/>
            <p:nvPr/>
          </p:nvSpPr>
          <p:spPr>
            <a:xfrm>
              <a:off x="329628" y="1147333"/>
              <a:ext cx="36035" cy="50085"/>
            </a:xfrm>
            <a:custGeom>
              <a:avLst/>
              <a:gdLst/>
              <a:ahLst/>
              <a:cxnLst/>
              <a:rect l="0" t="0" r="0" b="0"/>
              <a:pathLst>
                <a:path w="36035" h="50085">
                  <a:moveTo>
                    <a:pt x="23097" y="0"/>
                  </a:moveTo>
                  <a:lnTo>
                    <a:pt x="16191" y="793"/>
                  </a:lnTo>
                  <a:lnTo>
                    <a:pt x="10397" y="3333"/>
                  </a:lnTo>
                  <a:lnTo>
                    <a:pt x="5872" y="7143"/>
                  </a:lnTo>
                  <a:lnTo>
                    <a:pt x="2618" y="12224"/>
                  </a:lnTo>
                  <a:lnTo>
                    <a:pt x="633" y="18176"/>
                  </a:lnTo>
                  <a:lnTo>
                    <a:pt x="0" y="24765"/>
                  </a:lnTo>
                  <a:lnTo>
                    <a:pt x="633" y="31750"/>
                  </a:lnTo>
                  <a:lnTo>
                    <a:pt x="2618" y="37782"/>
                  </a:lnTo>
                  <a:lnTo>
                    <a:pt x="5872" y="42862"/>
                  </a:lnTo>
                  <a:lnTo>
                    <a:pt x="10477" y="46751"/>
                  </a:lnTo>
                  <a:lnTo>
                    <a:pt x="16351" y="49212"/>
                  </a:lnTo>
                  <a:lnTo>
                    <a:pt x="23573" y="50085"/>
                  </a:lnTo>
                  <a:lnTo>
                    <a:pt x="30399" y="49689"/>
                  </a:lnTo>
                  <a:lnTo>
                    <a:pt x="36035" y="48497"/>
                  </a:lnTo>
                  <a:lnTo>
                    <a:pt x="35480" y="38179"/>
                  </a:lnTo>
                  <a:lnTo>
                    <a:pt x="31193" y="39607"/>
                  </a:lnTo>
                  <a:lnTo>
                    <a:pt x="25876" y="40401"/>
                  </a:lnTo>
                  <a:lnTo>
                    <a:pt x="22858" y="40005"/>
                  </a:lnTo>
                  <a:lnTo>
                    <a:pt x="20239" y="39211"/>
                  </a:lnTo>
                  <a:lnTo>
                    <a:pt x="18017" y="37782"/>
                  </a:lnTo>
                  <a:lnTo>
                    <a:pt x="16191" y="35877"/>
                  </a:lnTo>
                  <a:lnTo>
                    <a:pt x="13810" y="30956"/>
                  </a:lnTo>
                  <a:lnTo>
                    <a:pt x="13016" y="24765"/>
                  </a:lnTo>
                  <a:lnTo>
                    <a:pt x="13889" y="18574"/>
                  </a:lnTo>
                  <a:lnTo>
                    <a:pt x="16430" y="13811"/>
                  </a:lnTo>
                  <a:lnTo>
                    <a:pt x="18256" y="12065"/>
                  </a:lnTo>
                  <a:lnTo>
                    <a:pt x="20398" y="10716"/>
                  </a:lnTo>
                  <a:lnTo>
                    <a:pt x="22858" y="9922"/>
                  </a:lnTo>
                  <a:lnTo>
                    <a:pt x="25637" y="9604"/>
                  </a:lnTo>
                  <a:lnTo>
                    <a:pt x="30399" y="10159"/>
                  </a:lnTo>
                  <a:lnTo>
                    <a:pt x="34051" y="11430"/>
                  </a:lnTo>
                  <a:lnTo>
                    <a:pt x="35162" y="1507"/>
                  </a:lnTo>
                  <a:lnTo>
                    <a:pt x="29764" y="397"/>
                  </a:lnTo>
                  <a:lnTo>
                    <a:pt x="23097" y="0"/>
                  </a:lnTo>
                  <a:close/>
                </a:path>
              </a:pathLst>
            </a:custGeom>
            <a:solidFill>
              <a:srgbClr val="000000"/>
            </a:solidFill>
          </p:spPr>
          <p:txBody>
            <a:bodyPr vert="horz" lIns="91440" tIns="45720" rIns="91440" bIns="45720" anchor="t"/>
            <a:lstStyle/>
            <a:p>
              <a:endParaRPr lang="en-IN"/>
            </a:p>
          </p:txBody>
        </p:sp>
        <p:sp>
          <p:nvSpPr>
            <p:cNvPr id="53" name="Shape 88"/>
            <p:cNvSpPr/>
            <p:nvPr/>
          </p:nvSpPr>
          <p:spPr>
            <a:xfrm>
              <a:off x="248982" y="1147333"/>
              <a:ext cx="43973" cy="48975"/>
            </a:xfrm>
            <a:custGeom>
              <a:avLst/>
              <a:gdLst/>
              <a:ahLst/>
              <a:cxnLst/>
              <a:rect l="0" t="0" r="0" b="0"/>
              <a:pathLst>
                <a:path w="43973" h="48975">
                  <a:moveTo>
                    <a:pt x="27702" y="0"/>
                  </a:moveTo>
                  <a:lnTo>
                    <a:pt x="23098" y="397"/>
                  </a:lnTo>
                  <a:lnTo>
                    <a:pt x="18892" y="1746"/>
                  </a:lnTo>
                  <a:lnTo>
                    <a:pt x="15241" y="4047"/>
                  </a:lnTo>
                  <a:lnTo>
                    <a:pt x="11986" y="7620"/>
                  </a:lnTo>
                  <a:lnTo>
                    <a:pt x="11827" y="7620"/>
                  </a:lnTo>
                  <a:lnTo>
                    <a:pt x="11827" y="1111"/>
                  </a:lnTo>
                  <a:lnTo>
                    <a:pt x="0" y="1111"/>
                  </a:lnTo>
                  <a:lnTo>
                    <a:pt x="0" y="48975"/>
                  </a:lnTo>
                  <a:lnTo>
                    <a:pt x="12462" y="48975"/>
                  </a:lnTo>
                  <a:lnTo>
                    <a:pt x="12462" y="25558"/>
                  </a:lnTo>
                  <a:lnTo>
                    <a:pt x="12621" y="22225"/>
                  </a:lnTo>
                  <a:lnTo>
                    <a:pt x="13336" y="18732"/>
                  </a:lnTo>
                  <a:lnTo>
                    <a:pt x="14604" y="15319"/>
                  </a:lnTo>
                  <a:lnTo>
                    <a:pt x="16589" y="12382"/>
                  </a:lnTo>
                  <a:lnTo>
                    <a:pt x="19527" y="10397"/>
                  </a:lnTo>
                  <a:lnTo>
                    <a:pt x="23416" y="9604"/>
                  </a:lnTo>
                  <a:lnTo>
                    <a:pt x="26829" y="10238"/>
                  </a:lnTo>
                  <a:lnTo>
                    <a:pt x="29052" y="11906"/>
                  </a:lnTo>
                  <a:lnTo>
                    <a:pt x="30479" y="14287"/>
                  </a:lnTo>
                  <a:lnTo>
                    <a:pt x="31194" y="17225"/>
                  </a:lnTo>
                  <a:lnTo>
                    <a:pt x="31512" y="23416"/>
                  </a:lnTo>
                  <a:lnTo>
                    <a:pt x="31512" y="48975"/>
                  </a:lnTo>
                  <a:lnTo>
                    <a:pt x="43973" y="48975"/>
                  </a:lnTo>
                  <a:lnTo>
                    <a:pt x="43973" y="18732"/>
                  </a:lnTo>
                  <a:lnTo>
                    <a:pt x="43816" y="14844"/>
                  </a:lnTo>
                  <a:lnTo>
                    <a:pt x="43101" y="11271"/>
                  </a:lnTo>
                  <a:lnTo>
                    <a:pt x="41831" y="8096"/>
                  </a:lnTo>
                  <a:lnTo>
                    <a:pt x="40084" y="5319"/>
                  </a:lnTo>
                  <a:lnTo>
                    <a:pt x="37862" y="3095"/>
                  </a:lnTo>
                  <a:lnTo>
                    <a:pt x="35004" y="1428"/>
                  </a:lnTo>
                  <a:lnTo>
                    <a:pt x="31671" y="397"/>
                  </a:lnTo>
                  <a:lnTo>
                    <a:pt x="27702" y="0"/>
                  </a:lnTo>
                  <a:close/>
                </a:path>
              </a:pathLst>
            </a:custGeom>
            <a:solidFill>
              <a:srgbClr val="000000"/>
            </a:solidFill>
          </p:spPr>
          <p:txBody>
            <a:bodyPr vert="horz" lIns="91440" tIns="45720" rIns="91440" bIns="45720" anchor="t"/>
            <a:lstStyle/>
            <a:p>
              <a:endParaRPr lang="en-IN"/>
            </a:p>
          </p:txBody>
        </p:sp>
        <p:sp>
          <p:nvSpPr>
            <p:cNvPr id="54" name="Shape 89"/>
            <p:cNvSpPr/>
            <p:nvPr/>
          </p:nvSpPr>
          <p:spPr>
            <a:xfrm>
              <a:off x="547116" y="1147333"/>
              <a:ext cx="43258" cy="50085"/>
            </a:xfrm>
            <a:custGeom>
              <a:avLst/>
              <a:gdLst/>
              <a:ahLst/>
              <a:cxnLst/>
              <a:rect l="0" t="0" r="0" b="0"/>
              <a:pathLst>
                <a:path w="43258" h="50085">
                  <a:moveTo>
                    <a:pt x="21827" y="0"/>
                  </a:moveTo>
                  <a:lnTo>
                    <a:pt x="13335" y="952"/>
                  </a:lnTo>
                  <a:lnTo>
                    <a:pt x="5238" y="3572"/>
                  </a:lnTo>
                  <a:lnTo>
                    <a:pt x="5556" y="14287"/>
                  </a:lnTo>
                  <a:lnTo>
                    <a:pt x="12541" y="10477"/>
                  </a:lnTo>
                  <a:lnTo>
                    <a:pt x="16430" y="9366"/>
                  </a:lnTo>
                  <a:lnTo>
                    <a:pt x="20398" y="9049"/>
                  </a:lnTo>
                  <a:lnTo>
                    <a:pt x="25161" y="9604"/>
                  </a:lnTo>
                  <a:lnTo>
                    <a:pt x="28494" y="11350"/>
                  </a:lnTo>
                  <a:lnTo>
                    <a:pt x="30480" y="14525"/>
                  </a:lnTo>
                  <a:lnTo>
                    <a:pt x="31193" y="19367"/>
                  </a:lnTo>
                  <a:lnTo>
                    <a:pt x="24692" y="19367"/>
                  </a:lnTo>
                  <a:lnTo>
                    <a:pt x="25796" y="26828"/>
                  </a:lnTo>
                  <a:lnTo>
                    <a:pt x="31193" y="26828"/>
                  </a:lnTo>
                  <a:lnTo>
                    <a:pt x="30558" y="32147"/>
                  </a:lnTo>
                  <a:lnTo>
                    <a:pt x="29844" y="34528"/>
                  </a:lnTo>
                  <a:lnTo>
                    <a:pt x="28575" y="36671"/>
                  </a:lnTo>
                  <a:lnTo>
                    <a:pt x="26907" y="38497"/>
                  </a:lnTo>
                  <a:lnTo>
                    <a:pt x="24923" y="39846"/>
                  </a:lnTo>
                  <a:lnTo>
                    <a:pt x="22542" y="40640"/>
                  </a:lnTo>
                  <a:lnTo>
                    <a:pt x="19843" y="40957"/>
                  </a:lnTo>
                  <a:lnTo>
                    <a:pt x="16668" y="40640"/>
                  </a:lnTo>
                  <a:lnTo>
                    <a:pt x="14207" y="39607"/>
                  </a:lnTo>
                  <a:lnTo>
                    <a:pt x="12541" y="37782"/>
                  </a:lnTo>
                  <a:lnTo>
                    <a:pt x="11906" y="35083"/>
                  </a:lnTo>
                  <a:lnTo>
                    <a:pt x="12541" y="31908"/>
                  </a:lnTo>
                  <a:lnTo>
                    <a:pt x="14287" y="29686"/>
                  </a:lnTo>
                  <a:lnTo>
                    <a:pt x="16747" y="28257"/>
                  </a:lnTo>
                  <a:lnTo>
                    <a:pt x="19685" y="27385"/>
                  </a:lnTo>
                  <a:lnTo>
                    <a:pt x="25796" y="26828"/>
                  </a:lnTo>
                  <a:lnTo>
                    <a:pt x="24692" y="19367"/>
                  </a:lnTo>
                  <a:lnTo>
                    <a:pt x="24288" y="19367"/>
                  </a:lnTo>
                  <a:lnTo>
                    <a:pt x="16033" y="19922"/>
                  </a:lnTo>
                  <a:lnTo>
                    <a:pt x="11985" y="20796"/>
                  </a:lnTo>
                  <a:lnTo>
                    <a:pt x="8174" y="22145"/>
                  </a:lnTo>
                  <a:lnTo>
                    <a:pt x="4921" y="24289"/>
                  </a:lnTo>
                  <a:lnTo>
                    <a:pt x="2301" y="27225"/>
                  </a:lnTo>
                  <a:lnTo>
                    <a:pt x="635" y="31035"/>
                  </a:lnTo>
                  <a:lnTo>
                    <a:pt x="0" y="35877"/>
                  </a:lnTo>
                  <a:lnTo>
                    <a:pt x="635" y="40085"/>
                  </a:lnTo>
                  <a:lnTo>
                    <a:pt x="2460" y="43576"/>
                  </a:lnTo>
                  <a:lnTo>
                    <a:pt x="5238" y="46355"/>
                  </a:lnTo>
                  <a:lnTo>
                    <a:pt x="8651" y="48418"/>
                  </a:lnTo>
                  <a:lnTo>
                    <a:pt x="12619" y="49689"/>
                  </a:lnTo>
                  <a:lnTo>
                    <a:pt x="16747" y="50085"/>
                  </a:lnTo>
                  <a:lnTo>
                    <a:pt x="21033" y="49530"/>
                  </a:lnTo>
                  <a:lnTo>
                    <a:pt x="25161" y="47942"/>
                  </a:lnTo>
                  <a:lnTo>
                    <a:pt x="28812" y="45322"/>
                  </a:lnTo>
                  <a:lnTo>
                    <a:pt x="31511" y="41831"/>
                  </a:lnTo>
                  <a:lnTo>
                    <a:pt x="31750" y="41831"/>
                  </a:lnTo>
                  <a:lnTo>
                    <a:pt x="31828" y="45006"/>
                  </a:lnTo>
                  <a:lnTo>
                    <a:pt x="32305" y="48975"/>
                  </a:lnTo>
                  <a:lnTo>
                    <a:pt x="43258" y="48975"/>
                  </a:lnTo>
                  <a:lnTo>
                    <a:pt x="42703" y="38258"/>
                  </a:lnTo>
                  <a:lnTo>
                    <a:pt x="42544" y="32781"/>
                  </a:lnTo>
                  <a:lnTo>
                    <a:pt x="42464" y="26272"/>
                  </a:lnTo>
                  <a:lnTo>
                    <a:pt x="42464" y="20161"/>
                  </a:lnTo>
                  <a:lnTo>
                    <a:pt x="42227" y="15240"/>
                  </a:lnTo>
                  <a:lnTo>
                    <a:pt x="41353" y="11032"/>
                  </a:lnTo>
                  <a:lnTo>
                    <a:pt x="39766" y="7541"/>
                  </a:lnTo>
                  <a:lnTo>
                    <a:pt x="37623" y="4762"/>
                  </a:lnTo>
                  <a:lnTo>
                    <a:pt x="34844" y="2619"/>
                  </a:lnTo>
                  <a:lnTo>
                    <a:pt x="31273" y="1111"/>
                  </a:lnTo>
                  <a:lnTo>
                    <a:pt x="26907" y="237"/>
                  </a:lnTo>
                  <a:lnTo>
                    <a:pt x="21827" y="0"/>
                  </a:lnTo>
                  <a:close/>
                </a:path>
              </a:pathLst>
            </a:custGeom>
            <a:solidFill>
              <a:srgbClr val="000000"/>
            </a:solidFill>
          </p:spPr>
          <p:txBody>
            <a:bodyPr vert="horz" lIns="91440" tIns="45720" rIns="91440" bIns="45720" anchor="t"/>
            <a:lstStyle/>
            <a:p>
              <a:endParaRPr lang="en-IN"/>
            </a:p>
          </p:txBody>
        </p:sp>
        <p:sp>
          <p:nvSpPr>
            <p:cNvPr id="55" name="Shape 90"/>
            <p:cNvSpPr/>
            <p:nvPr/>
          </p:nvSpPr>
          <p:spPr>
            <a:xfrm>
              <a:off x="707929" y="1126536"/>
              <a:ext cx="47068" cy="70881"/>
            </a:xfrm>
            <a:custGeom>
              <a:avLst/>
              <a:gdLst/>
              <a:ahLst/>
              <a:cxnLst/>
              <a:rect l="0" t="0" r="0" b="0"/>
              <a:pathLst>
                <a:path w="47068" h="70881">
                  <a:moveTo>
                    <a:pt x="34607" y="0"/>
                  </a:moveTo>
                  <a:lnTo>
                    <a:pt x="34607" y="27464"/>
                  </a:lnTo>
                  <a:lnTo>
                    <a:pt x="34448" y="27464"/>
                  </a:lnTo>
                  <a:lnTo>
                    <a:pt x="31432" y="24448"/>
                  </a:lnTo>
                  <a:lnTo>
                    <a:pt x="28177" y="22383"/>
                  </a:lnTo>
                  <a:lnTo>
                    <a:pt x="26506" y="21850"/>
                  </a:lnTo>
                  <a:lnTo>
                    <a:pt x="23336" y="30400"/>
                  </a:lnTo>
                  <a:lnTo>
                    <a:pt x="26987" y="31115"/>
                  </a:lnTo>
                  <a:lnTo>
                    <a:pt x="29844" y="32861"/>
                  </a:lnTo>
                  <a:lnTo>
                    <a:pt x="31908" y="35560"/>
                  </a:lnTo>
                  <a:lnTo>
                    <a:pt x="33416" y="38735"/>
                  </a:lnTo>
                  <a:lnTo>
                    <a:pt x="34210" y="42227"/>
                  </a:lnTo>
                  <a:lnTo>
                    <a:pt x="34527" y="45640"/>
                  </a:lnTo>
                  <a:lnTo>
                    <a:pt x="34290" y="49212"/>
                  </a:lnTo>
                  <a:lnTo>
                    <a:pt x="33496" y="52705"/>
                  </a:lnTo>
                  <a:lnTo>
                    <a:pt x="32146" y="55959"/>
                  </a:lnTo>
                  <a:lnTo>
                    <a:pt x="30082" y="58659"/>
                  </a:lnTo>
                  <a:lnTo>
                    <a:pt x="27224" y="60483"/>
                  </a:lnTo>
                  <a:lnTo>
                    <a:pt x="23573" y="61197"/>
                  </a:lnTo>
                  <a:lnTo>
                    <a:pt x="19922" y="60483"/>
                  </a:lnTo>
                  <a:lnTo>
                    <a:pt x="17144" y="58659"/>
                  </a:lnTo>
                  <a:lnTo>
                    <a:pt x="15240" y="55880"/>
                  </a:lnTo>
                  <a:lnTo>
                    <a:pt x="13969" y="52625"/>
                  </a:lnTo>
                  <a:lnTo>
                    <a:pt x="13017" y="45640"/>
                  </a:lnTo>
                  <a:lnTo>
                    <a:pt x="13890" y="38815"/>
                  </a:lnTo>
                  <a:lnTo>
                    <a:pt x="15160" y="35640"/>
                  </a:lnTo>
                  <a:lnTo>
                    <a:pt x="17065" y="32940"/>
                  </a:lnTo>
                  <a:lnTo>
                    <a:pt x="19763" y="31115"/>
                  </a:lnTo>
                  <a:lnTo>
                    <a:pt x="23336" y="30400"/>
                  </a:lnTo>
                  <a:lnTo>
                    <a:pt x="26506" y="21850"/>
                  </a:lnTo>
                  <a:lnTo>
                    <a:pt x="24447" y="21194"/>
                  </a:lnTo>
                  <a:lnTo>
                    <a:pt x="20081" y="20796"/>
                  </a:lnTo>
                  <a:lnTo>
                    <a:pt x="13493" y="21669"/>
                  </a:lnTo>
                  <a:lnTo>
                    <a:pt x="8333" y="24289"/>
                  </a:lnTo>
                  <a:lnTo>
                    <a:pt x="4523" y="28257"/>
                  </a:lnTo>
                  <a:lnTo>
                    <a:pt x="1983" y="33337"/>
                  </a:lnTo>
                  <a:lnTo>
                    <a:pt x="555" y="39211"/>
                  </a:lnTo>
                  <a:lnTo>
                    <a:pt x="0" y="45640"/>
                  </a:lnTo>
                  <a:lnTo>
                    <a:pt x="555" y="52150"/>
                  </a:lnTo>
                  <a:lnTo>
                    <a:pt x="1983" y="58022"/>
                  </a:lnTo>
                  <a:lnTo>
                    <a:pt x="4523" y="63182"/>
                  </a:lnTo>
                  <a:lnTo>
                    <a:pt x="8333" y="67231"/>
                  </a:lnTo>
                  <a:lnTo>
                    <a:pt x="13493" y="69929"/>
                  </a:lnTo>
                  <a:lnTo>
                    <a:pt x="20081" y="70881"/>
                  </a:lnTo>
                  <a:lnTo>
                    <a:pt x="24288" y="70485"/>
                  </a:lnTo>
                  <a:lnTo>
                    <a:pt x="28257" y="69374"/>
                  </a:lnTo>
                  <a:lnTo>
                    <a:pt x="31750" y="67310"/>
                  </a:lnTo>
                  <a:lnTo>
                    <a:pt x="34766" y="64372"/>
                  </a:lnTo>
                  <a:lnTo>
                    <a:pt x="35003" y="64372"/>
                  </a:lnTo>
                  <a:lnTo>
                    <a:pt x="35003" y="69771"/>
                  </a:lnTo>
                  <a:lnTo>
                    <a:pt x="47068" y="69771"/>
                  </a:lnTo>
                  <a:lnTo>
                    <a:pt x="47068" y="0"/>
                  </a:lnTo>
                  <a:lnTo>
                    <a:pt x="34607" y="0"/>
                  </a:lnTo>
                  <a:close/>
                </a:path>
              </a:pathLst>
            </a:custGeom>
            <a:solidFill>
              <a:srgbClr val="000000"/>
            </a:solidFill>
          </p:spPr>
          <p:txBody>
            <a:bodyPr vert="horz" lIns="91440" tIns="45720" rIns="91440" bIns="45720" anchor="t"/>
            <a:lstStyle/>
            <a:p>
              <a:endParaRPr lang="en-IN"/>
            </a:p>
          </p:txBody>
        </p:sp>
        <p:sp>
          <p:nvSpPr>
            <p:cNvPr id="56" name="Shape 91"/>
            <p:cNvSpPr/>
            <p:nvPr/>
          </p:nvSpPr>
          <p:spPr>
            <a:xfrm>
              <a:off x="2160016" y="1009777"/>
              <a:ext cx="10080" cy="10080"/>
            </a:xfrm>
            <a:custGeom>
              <a:avLst/>
              <a:gdLst/>
              <a:ahLst/>
              <a:cxnLst/>
              <a:rect l="0" t="0" r="0" b="0"/>
              <a:pathLst>
                <a:path w="10080" h="10080">
                  <a:moveTo>
                    <a:pt x="4921" y="0"/>
                  </a:moveTo>
                  <a:lnTo>
                    <a:pt x="2698" y="475"/>
                  </a:lnTo>
                  <a:lnTo>
                    <a:pt x="1190" y="1744"/>
                  </a:lnTo>
                  <a:lnTo>
                    <a:pt x="317" y="3412"/>
                  </a:lnTo>
                  <a:lnTo>
                    <a:pt x="0" y="5078"/>
                  </a:lnTo>
                  <a:lnTo>
                    <a:pt x="317" y="6666"/>
                  </a:lnTo>
                  <a:lnTo>
                    <a:pt x="1111" y="8333"/>
                  </a:lnTo>
                  <a:lnTo>
                    <a:pt x="2698" y="9603"/>
                  </a:lnTo>
                  <a:lnTo>
                    <a:pt x="4921" y="10080"/>
                  </a:lnTo>
                  <a:lnTo>
                    <a:pt x="6985" y="9682"/>
                  </a:lnTo>
                  <a:lnTo>
                    <a:pt x="8651" y="8651"/>
                  </a:lnTo>
                  <a:lnTo>
                    <a:pt x="9762" y="7063"/>
                  </a:lnTo>
                  <a:lnTo>
                    <a:pt x="10080" y="5078"/>
                  </a:lnTo>
                  <a:lnTo>
                    <a:pt x="9762" y="3016"/>
                  </a:lnTo>
                  <a:lnTo>
                    <a:pt x="8651"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57" name="Shape 92"/>
            <p:cNvSpPr/>
            <p:nvPr/>
          </p:nvSpPr>
          <p:spPr>
            <a:xfrm>
              <a:off x="1920303" y="1009777"/>
              <a:ext cx="10080" cy="10080"/>
            </a:xfrm>
            <a:custGeom>
              <a:avLst/>
              <a:gdLst/>
              <a:ahLst/>
              <a:cxnLst/>
              <a:rect l="0" t="0" r="0" b="0"/>
              <a:pathLst>
                <a:path w="10080" h="10080">
                  <a:moveTo>
                    <a:pt x="4921" y="0"/>
                  </a:moveTo>
                  <a:lnTo>
                    <a:pt x="2698" y="475"/>
                  </a:lnTo>
                  <a:lnTo>
                    <a:pt x="1190" y="1744"/>
                  </a:lnTo>
                  <a:lnTo>
                    <a:pt x="317" y="3412"/>
                  </a:lnTo>
                  <a:lnTo>
                    <a:pt x="0" y="5078"/>
                  </a:lnTo>
                  <a:lnTo>
                    <a:pt x="237" y="6666"/>
                  </a:lnTo>
                  <a:lnTo>
                    <a:pt x="1111" y="8333"/>
                  </a:lnTo>
                  <a:lnTo>
                    <a:pt x="2618" y="9603"/>
                  </a:lnTo>
                  <a:lnTo>
                    <a:pt x="4921" y="10080"/>
                  </a:lnTo>
                  <a:lnTo>
                    <a:pt x="6985" y="9682"/>
                  </a:lnTo>
                  <a:lnTo>
                    <a:pt x="8651" y="8651"/>
                  </a:lnTo>
                  <a:lnTo>
                    <a:pt x="9762" y="7063"/>
                  </a:lnTo>
                  <a:lnTo>
                    <a:pt x="10080" y="5078"/>
                  </a:lnTo>
                  <a:lnTo>
                    <a:pt x="9762" y="3016"/>
                  </a:lnTo>
                  <a:lnTo>
                    <a:pt x="8651"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58" name="Shape 93"/>
            <p:cNvSpPr/>
            <p:nvPr/>
          </p:nvSpPr>
          <p:spPr>
            <a:xfrm>
              <a:off x="1390316" y="1009777"/>
              <a:ext cx="10081" cy="10080"/>
            </a:xfrm>
            <a:custGeom>
              <a:avLst/>
              <a:gdLst/>
              <a:ahLst/>
              <a:cxnLst/>
              <a:rect l="0" t="0" r="0" b="0"/>
              <a:pathLst>
                <a:path w="10081" h="10080">
                  <a:moveTo>
                    <a:pt x="4921" y="0"/>
                  </a:moveTo>
                  <a:lnTo>
                    <a:pt x="2698" y="475"/>
                  </a:lnTo>
                  <a:lnTo>
                    <a:pt x="1189" y="1744"/>
                  </a:lnTo>
                  <a:lnTo>
                    <a:pt x="317" y="3412"/>
                  </a:lnTo>
                  <a:lnTo>
                    <a:pt x="0" y="5078"/>
                  </a:lnTo>
                  <a:lnTo>
                    <a:pt x="317" y="6666"/>
                  </a:lnTo>
                  <a:lnTo>
                    <a:pt x="1111" y="8333"/>
                  </a:lnTo>
                  <a:lnTo>
                    <a:pt x="2698" y="9603"/>
                  </a:lnTo>
                  <a:lnTo>
                    <a:pt x="4921" y="10080"/>
                  </a:lnTo>
                  <a:lnTo>
                    <a:pt x="6984" y="9682"/>
                  </a:lnTo>
                  <a:lnTo>
                    <a:pt x="8652" y="8651"/>
                  </a:lnTo>
                  <a:lnTo>
                    <a:pt x="9762" y="7063"/>
                  </a:lnTo>
                  <a:lnTo>
                    <a:pt x="10081" y="5078"/>
                  </a:lnTo>
                  <a:lnTo>
                    <a:pt x="9762" y="3016"/>
                  </a:lnTo>
                  <a:lnTo>
                    <a:pt x="8652"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59" name="Shape 94"/>
            <p:cNvSpPr/>
            <p:nvPr/>
          </p:nvSpPr>
          <p:spPr>
            <a:xfrm>
              <a:off x="1234582" y="1011839"/>
              <a:ext cx="66277" cy="65563"/>
            </a:xfrm>
            <a:custGeom>
              <a:avLst/>
              <a:gdLst/>
              <a:ahLst/>
              <a:cxnLst/>
              <a:rect l="0" t="0" r="0" b="0"/>
              <a:pathLst>
                <a:path w="66277" h="65563">
                  <a:moveTo>
                    <a:pt x="0" y="0"/>
                  </a:moveTo>
                  <a:lnTo>
                    <a:pt x="23495" y="3650"/>
                  </a:lnTo>
                  <a:lnTo>
                    <a:pt x="27861" y="3730"/>
                  </a:lnTo>
                  <a:lnTo>
                    <a:pt x="31671" y="4128"/>
                  </a:lnTo>
                  <a:lnTo>
                    <a:pt x="35005" y="4683"/>
                  </a:lnTo>
                  <a:lnTo>
                    <a:pt x="37782" y="5477"/>
                  </a:lnTo>
                  <a:lnTo>
                    <a:pt x="42465" y="7699"/>
                  </a:lnTo>
                  <a:lnTo>
                    <a:pt x="46276" y="10637"/>
                  </a:lnTo>
                  <a:lnTo>
                    <a:pt x="50561" y="15557"/>
                  </a:lnTo>
                  <a:lnTo>
                    <a:pt x="53419" y="21034"/>
                  </a:lnTo>
                  <a:lnTo>
                    <a:pt x="55007" y="26908"/>
                  </a:lnTo>
                  <a:lnTo>
                    <a:pt x="55483" y="33099"/>
                  </a:lnTo>
                  <a:lnTo>
                    <a:pt x="55165" y="38179"/>
                  </a:lnTo>
                  <a:lnTo>
                    <a:pt x="54371" y="42624"/>
                  </a:lnTo>
                  <a:lnTo>
                    <a:pt x="53181" y="46513"/>
                  </a:lnTo>
                  <a:lnTo>
                    <a:pt x="51515" y="49768"/>
                  </a:lnTo>
                  <a:lnTo>
                    <a:pt x="47386" y="54848"/>
                  </a:lnTo>
                  <a:lnTo>
                    <a:pt x="42465" y="58340"/>
                  </a:lnTo>
                  <a:lnTo>
                    <a:pt x="37227" y="60404"/>
                  </a:lnTo>
                  <a:lnTo>
                    <a:pt x="32226" y="61437"/>
                  </a:lnTo>
                  <a:lnTo>
                    <a:pt x="27940" y="61833"/>
                  </a:lnTo>
                  <a:lnTo>
                    <a:pt x="24765" y="61912"/>
                  </a:lnTo>
                  <a:lnTo>
                    <a:pt x="21827" y="61753"/>
                  </a:lnTo>
                  <a:lnTo>
                    <a:pt x="20002" y="61198"/>
                  </a:lnTo>
                  <a:lnTo>
                    <a:pt x="19050" y="59928"/>
                  </a:lnTo>
                  <a:lnTo>
                    <a:pt x="18811" y="57864"/>
                  </a:lnTo>
                  <a:lnTo>
                    <a:pt x="18811" y="7540"/>
                  </a:lnTo>
                  <a:lnTo>
                    <a:pt x="19446" y="4842"/>
                  </a:lnTo>
                  <a:lnTo>
                    <a:pt x="20796" y="3968"/>
                  </a:lnTo>
                  <a:lnTo>
                    <a:pt x="23495" y="3650"/>
                  </a:lnTo>
                  <a:lnTo>
                    <a:pt x="0" y="0"/>
                  </a:lnTo>
                  <a:lnTo>
                    <a:pt x="0" y="1906"/>
                  </a:lnTo>
                  <a:lnTo>
                    <a:pt x="2540" y="2143"/>
                  </a:lnTo>
                  <a:lnTo>
                    <a:pt x="4603" y="2461"/>
                  </a:lnTo>
                  <a:lnTo>
                    <a:pt x="6111" y="3095"/>
                  </a:lnTo>
                  <a:lnTo>
                    <a:pt x="7223" y="3809"/>
                  </a:lnTo>
                  <a:lnTo>
                    <a:pt x="8413" y="6350"/>
                  </a:lnTo>
                  <a:lnTo>
                    <a:pt x="8731" y="10794"/>
                  </a:lnTo>
                  <a:lnTo>
                    <a:pt x="8731" y="54768"/>
                  </a:lnTo>
                  <a:lnTo>
                    <a:pt x="8413" y="59056"/>
                  </a:lnTo>
                  <a:lnTo>
                    <a:pt x="7143" y="61674"/>
                  </a:lnTo>
                  <a:lnTo>
                    <a:pt x="4523" y="63103"/>
                  </a:lnTo>
                  <a:lnTo>
                    <a:pt x="0" y="63738"/>
                  </a:lnTo>
                  <a:lnTo>
                    <a:pt x="0" y="65563"/>
                  </a:lnTo>
                  <a:lnTo>
                    <a:pt x="28098" y="65563"/>
                  </a:lnTo>
                  <a:lnTo>
                    <a:pt x="33496" y="65326"/>
                  </a:lnTo>
                  <a:lnTo>
                    <a:pt x="38417" y="64690"/>
                  </a:lnTo>
                  <a:lnTo>
                    <a:pt x="42862" y="63738"/>
                  </a:lnTo>
                  <a:lnTo>
                    <a:pt x="46831" y="62388"/>
                  </a:lnTo>
                  <a:lnTo>
                    <a:pt x="53498" y="58737"/>
                  </a:lnTo>
                  <a:lnTo>
                    <a:pt x="58498" y="54213"/>
                  </a:lnTo>
                  <a:lnTo>
                    <a:pt x="62151" y="49053"/>
                  </a:lnTo>
                  <a:lnTo>
                    <a:pt x="64611" y="43656"/>
                  </a:lnTo>
                  <a:lnTo>
                    <a:pt x="65961" y="38179"/>
                  </a:lnTo>
                  <a:lnTo>
                    <a:pt x="66277" y="33019"/>
                  </a:lnTo>
                  <a:lnTo>
                    <a:pt x="65961" y="27702"/>
                  </a:lnTo>
                  <a:lnTo>
                    <a:pt x="65008" y="22859"/>
                  </a:lnTo>
                  <a:lnTo>
                    <a:pt x="63421" y="18494"/>
                  </a:lnTo>
                  <a:lnTo>
                    <a:pt x="61277" y="14606"/>
                  </a:lnTo>
                  <a:lnTo>
                    <a:pt x="58658" y="11112"/>
                  </a:lnTo>
                  <a:lnTo>
                    <a:pt x="55483" y="8176"/>
                  </a:lnTo>
                  <a:lnTo>
                    <a:pt x="51752" y="5636"/>
                  </a:lnTo>
                  <a:lnTo>
                    <a:pt x="47625" y="3650"/>
                  </a:lnTo>
                  <a:lnTo>
                    <a:pt x="37941" y="873"/>
                  </a:lnTo>
                  <a:lnTo>
                    <a:pt x="26748" y="0"/>
                  </a:lnTo>
                  <a:lnTo>
                    <a:pt x="0" y="0"/>
                  </a:lnTo>
                  <a:close/>
                </a:path>
              </a:pathLst>
            </a:custGeom>
            <a:solidFill>
              <a:srgbClr val="000000"/>
            </a:solidFill>
          </p:spPr>
          <p:txBody>
            <a:bodyPr vert="horz" lIns="91440" tIns="45720" rIns="91440" bIns="45720" anchor="t"/>
            <a:lstStyle/>
            <a:p>
              <a:endParaRPr lang="en-IN"/>
            </a:p>
          </p:txBody>
        </p:sp>
        <p:sp>
          <p:nvSpPr>
            <p:cNvPr id="60" name="Shape 95"/>
            <p:cNvSpPr/>
            <p:nvPr/>
          </p:nvSpPr>
          <p:spPr>
            <a:xfrm>
              <a:off x="1574783" y="1009777"/>
              <a:ext cx="35957" cy="67626"/>
            </a:xfrm>
            <a:custGeom>
              <a:avLst/>
              <a:gdLst/>
              <a:ahLst/>
              <a:cxnLst/>
              <a:rect l="0" t="0" r="0" b="0"/>
              <a:pathLst>
                <a:path w="35957" h="67626">
                  <a:moveTo>
                    <a:pt x="26035" y="0"/>
                  </a:moveTo>
                  <a:lnTo>
                    <a:pt x="20161" y="793"/>
                  </a:lnTo>
                  <a:lnTo>
                    <a:pt x="15716" y="2777"/>
                  </a:lnTo>
                  <a:lnTo>
                    <a:pt x="12541" y="5793"/>
                  </a:lnTo>
                  <a:lnTo>
                    <a:pt x="10397" y="9445"/>
                  </a:lnTo>
                  <a:lnTo>
                    <a:pt x="9048" y="13334"/>
                  </a:lnTo>
                  <a:lnTo>
                    <a:pt x="8413" y="17143"/>
                  </a:lnTo>
                  <a:lnTo>
                    <a:pt x="8176" y="20478"/>
                  </a:lnTo>
                  <a:lnTo>
                    <a:pt x="8176" y="23097"/>
                  </a:lnTo>
                  <a:lnTo>
                    <a:pt x="78" y="23097"/>
                  </a:lnTo>
                  <a:lnTo>
                    <a:pt x="78" y="26272"/>
                  </a:lnTo>
                  <a:lnTo>
                    <a:pt x="8176" y="26272"/>
                  </a:lnTo>
                  <a:lnTo>
                    <a:pt x="8176" y="57307"/>
                  </a:lnTo>
                  <a:lnTo>
                    <a:pt x="8096" y="59847"/>
                  </a:lnTo>
                  <a:lnTo>
                    <a:pt x="7857" y="61912"/>
                  </a:lnTo>
                  <a:lnTo>
                    <a:pt x="7302" y="63420"/>
                  </a:lnTo>
                  <a:lnTo>
                    <a:pt x="6588" y="64530"/>
                  </a:lnTo>
                  <a:lnTo>
                    <a:pt x="4047" y="65801"/>
                  </a:lnTo>
                  <a:lnTo>
                    <a:pt x="0" y="66197"/>
                  </a:lnTo>
                  <a:lnTo>
                    <a:pt x="0" y="67626"/>
                  </a:lnTo>
                  <a:lnTo>
                    <a:pt x="25717" y="67626"/>
                  </a:lnTo>
                  <a:lnTo>
                    <a:pt x="25717" y="66197"/>
                  </a:lnTo>
                  <a:lnTo>
                    <a:pt x="21907" y="65881"/>
                  </a:lnTo>
                  <a:lnTo>
                    <a:pt x="19288" y="65087"/>
                  </a:lnTo>
                  <a:lnTo>
                    <a:pt x="17701" y="63896"/>
                  </a:lnTo>
                  <a:lnTo>
                    <a:pt x="16827" y="62228"/>
                  </a:lnTo>
                  <a:lnTo>
                    <a:pt x="16588" y="60006"/>
                  </a:lnTo>
                  <a:lnTo>
                    <a:pt x="16510" y="57307"/>
                  </a:lnTo>
                  <a:lnTo>
                    <a:pt x="16510" y="26272"/>
                  </a:lnTo>
                  <a:lnTo>
                    <a:pt x="28575" y="26272"/>
                  </a:lnTo>
                  <a:lnTo>
                    <a:pt x="28575" y="23097"/>
                  </a:lnTo>
                  <a:lnTo>
                    <a:pt x="16431" y="23097"/>
                  </a:lnTo>
                  <a:lnTo>
                    <a:pt x="16431" y="11587"/>
                  </a:lnTo>
                  <a:lnTo>
                    <a:pt x="16747" y="7698"/>
                  </a:lnTo>
                  <a:lnTo>
                    <a:pt x="18414" y="4285"/>
                  </a:lnTo>
                  <a:lnTo>
                    <a:pt x="20002" y="3175"/>
                  </a:lnTo>
                  <a:lnTo>
                    <a:pt x="22383" y="2777"/>
                  </a:lnTo>
                  <a:lnTo>
                    <a:pt x="24447" y="3332"/>
                  </a:lnTo>
                  <a:lnTo>
                    <a:pt x="25956" y="4682"/>
                  </a:lnTo>
                  <a:lnTo>
                    <a:pt x="28416" y="8333"/>
                  </a:lnTo>
                  <a:lnTo>
                    <a:pt x="29845" y="9682"/>
                  </a:lnTo>
                  <a:lnTo>
                    <a:pt x="31669" y="10159"/>
                  </a:lnTo>
                  <a:lnTo>
                    <a:pt x="34528" y="9206"/>
                  </a:lnTo>
                  <a:lnTo>
                    <a:pt x="35560" y="7937"/>
                  </a:lnTo>
                  <a:lnTo>
                    <a:pt x="35957" y="6031"/>
                  </a:lnTo>
                  <a:lnTo>
                    <a:pt x="35163" y="3650"/>
                  </a:lnTo>
                  <a:lnTo>
                    <a:pt x="33020" y="1744"/>
                  </a:lnTo>
                  <a:lnTo>
                    <a:pt x="29924" y="475"/>
                  </a:lnTo>
                  <a:lnTo>
                    <a:pt x="26035" y="0"/>
                  </a:lnTo>
                  <a:close/>
                </a:path>
              </a:pathLst>
            </a:custGeom>
            <a:solidFill>
              <a:srgbClr val="000000"/>
            </a:solidFill>
          </p:spPr>
          <p:txBody>
            <a:bodyPr vert="horz" lIns="91440" tIns="45720" rIns="91440" bIns="45720" anchor="t"/>
            <a:lstStyle/>
            <a:p>
              <a:endParaRPr lang="en-IN"/>
            </a:p>
          </p:txBody>
        </p:sp>
        <p:sp>
          <p:nvSpPr>
            <p:cNvPr id="61" name="Shape 96"/>
            <p:cNvSpPr/>
            <p:nvPr/>
          </p:nvSpPr>
          <p:spPr>
            <a:xfrm>
              <a:off x="2415047" y="1020095"/>
              <a:ext cx="26352" cy="58339"/>
            </a:xfrm>
            <a:custGeom>
              <a:avLst/>
              <a:gdLst/>
              <a:ahLst/>
              <a:cxnLst/>
              <a:rect l="0" t="0" r="0" b="0"/>
              <a:pathLst>
                <a:path w="26352" h="58339">
                  <a:moveTo>
                    <a:pt x="13334" y="0"/>
                  </a:moveTo>
                  <a:lnTo>
                    <a:pt x="10874" y="3412"/>
                  </a:lnTo>
                  <a:lnTo>
                    <a:pt x="8889" y="6111"/>
                  </a:lnTo>
                  <a:lnTo>
                    <a:pt x="4366" y="11269"/>
                  </a:lnTo>
                  <a:lnTo>
                    <a:pt x="1428" y="13651"/>
                  </a:lnTo>
                  <a:lnTo>
                    <a:pt x="397" y="14444"/>
                  </a:lnTo>
                  <a:lnTo>
                    <a:pt x="0" y="15238"/>
                  </a:lnTo>
                  <a:lnTo>
                    <a:pt x="397" y="15953"/>
                  </a:lnTo>
                  <a:lnTo>
                    <a:pt x="5636" y="15953"/>
                  </a:lnTo>
                  <a:lnTo>
                    <a:pt x="5636" y="45718"/>
                  </a:lnTo>
                  <a:lnTo>
                    <a:pt x="5873" y="49132"/>
                  </a:lnTo>
                  <a:lnTo>
                    <a:pt x="6429" y="51910"/>
                  </a:lnTo>
                  <a:lnTo>
                    <a:pt x="7223" y="54132"/>
                  </a:lnTo>
                  <a:lnTo>
                    <a:pt x="8334" y="55719"/>
                  </a:lnTo>
                  <a:lnTo>
                    <a:pt x="11271" y="57705"/>
                  </a:lnTo>
                  <a:lnTo>
                    <a:pt x="14763" y="58339"/>
                  </a:lnTo>
                  <a:lnTo>
                    <a:pt x="18177" y="57705"/>
                  </a:lnTo>
                  <a:lnTo>
                    <a:pt x="21352" y="56117"/>
                  </a:lnTo>
                  <a:lnTo>
                    <a:pt x="24129" y="53736"/>
                  </a:lnTo>
                  <a:lnTo>
                    <a:pt x="26352" y="50800"/>
                  </a:lnTo>
                  <a:lnTo>
                    <a:pt x="25082" y="49687"/>
                  </a:lnTo>
                  <a:lnTo>
                    <a:pt x="22859" y="51910"/>
                  </a:lnTo>
                  <a:lnTo>
                    <a:pt x="21193" y="52783"/>
                  </a:lnTo>
                  <a:lnTo>
                    <a:pt x="19050" y="53181"/>
                  </a:lnTo>
                  <a:lnTo>
                    <a:pt x="16907" y="52703"/>
                  </a:lnTo>
                  <a:lnTo>
                    <a:pt x="15478" y="51513"/>
                  </a:lnTo>
                  <a:lnTo>
                    <a:pt x="14604" y="49847"/>
                  </a:lnTo>
                  <a:lnTo>
                    <a:pt x="14208" y="47941"/>
                  </a:lnTo>
                  <a:lnTo>
                    <a:pt x="13969" y="44291"/>
                  </a:lnTo>
                  <a:lnTo>
                    <a:pt x="13969" y="15953"/>
                  </a:lnTo>
                  <a:lnTo>
                    <a:pt x="23971" y="15953"/>
                  </a:lnTo>
                  <a:lnTo>
                    <a:pt x="23971" y="12778"/>
                  </a:lnTo>
                  <a:lnTo>
                    <a:pt x="13969" y="12778"/>
                  </a:lnTo>
                  <a:lnTo>
                    <a:pt x="13969" y="1268"/>
                  </a:lnTo>
                  <a:lnTo>
                    <a:pt x="13891" y="316"/>
                  </a:lnTo>
                  <a:lnTo>
                    <a:pt x="13334" y="0"/>
                  </a:lnTo>
                  <a:close/>
                </a:path>
              </a:pathLst>
            </a:custGeom>
            <a:solidFill>
              <a:srgbClr val="000000"/>
            </a:solidFill>
          </p:spPr>
          <p:txBody>
            <a:bodyPr vert="horz" lIns="91440" tIns="45720" rIns="91440" bIns="45720" anchor="t"/>
            <a:lstStyle/>
            <a:p>
              <a:endParaRPr lang="en-IN"/>
            </a:p>
          </p:txBody>
        </p:sp>
        <p:sp>
          <p:nvSpPr>
            <p:cNvPr id="62" name="Shape 97"/>
            <p:cNvSpPr/>
            <p:nvPr/>
          </p:nvSpPr>
          <p:spPr>
            <a:xfrm>
              <a:off x="2255583" y="1020095"/>
              <a:ext cx="26352" cy="58339"/>
            </a:xfrm>
            <a:custGeom>
              <a:avLst/>
              <a:gdLst/>
              <a:ahLst/>
              <a:cxnLst/>
              <a:rect l="0" t="0" r="0" b="0"/>
              <a:pathLst>
                <a:path w="26352" h="58339">
                  <a:moveTo>
                    <a:pt x="13255" y="0"/>
                  </a:moveTo>
                  <a:lnTo>
                    <a:pt x="10873" y="3412"/>
                  </a:lnTo>
                  <a:lnTo>
                    <a:pt x="8890" y="6111"/>
                  </a:lnTo>
                  <a:lnTo>
                    <a:pt x="4365" y="11269"/>
                  </a:lnTo>
                  <a:lnTo>
                    <a:pt x="1428" y="13651"/>
                  </a:lnTo>
                  <a:lnTo>
                    <a:pt x="396" y="14444"/>
                  </a:lnTo>
                  <a:lnTo>
                    <a:pt x="0" y="15238"/>
                  </a:lnTo>
                  <a:lnTo>
                    <a:pt x="396" y="15953"/>
                  </a:lnTo>
                  <a:lnTo>
                    <a:pt x="5635" y="15953"/>
                  </a:lnTo>
                  <a:lnTo>
                    <a:pt x="5635" y="45718"/>
                  </a:lnTo>
                  <a:lnTo>
                    <a:pt x="5873" y="49132"/>
                  </a:lnTo>
                  <a:lnTo>
                    <a:pt x="6350" y="51910"/>
                  </a:lnTo>
                  <a:lnTo>
                    <a:pt x="7222" y="54132"/>
                  </a:lnTo>
                  <a:lnTo>
                    <a:pt x="8333" y="55719"/>
                  </a:lnTo>
                  <a:lnTo>
                    <a:pt x="11271" y="57705"/>
                  </a:lnTo>
                  <a:lnTo>
                    <a:pt x="14763" y="58339"/>
                  </a:lnTo>
                  <a:lnTo>
                    <a:pt x="18176" y="57705"/>
                  </a:lnTo>
                  <a:lnTo>
                    <a:pt x="21351" y="56117"/>
                  </a:lnTo>
                  <a:lnTo>
                    <a:pt x="24130" y="53736"/>
                  </a:lnTo>
                  <a:lnTo>
                    <a:pt x="26352" y="50800"/>
                  </a:lnTo>
                  <a:lnTo>
                    <a:pt x="25082" y="49687"/>
                  </a:lnTo>
                  <a:lnTo>
                    <a:pt x="22860" y="51910"/>
                  </a:lnTo>
                  <a:lnTo>
                    <a:pt x="21192" y="52783"/>
                  </a:lnTo>
                  <a:lnTo>
                    <a:pt x="19050" y="53181"/>
                  </a:lnTo>
                  <a:lnTo>
                    <a:pt x="16906" y="52703"/>
                  </a:lnTo>
                  <a:lnTo>
                    <a:pt x="15477" y="51513"/>
                  </a:lnTo>
                  <a:lnTo>
                    <a:pt x="14605" y="49847"/>
                  </a:lnTo>
                  <a:lnTo>
                    <a:pt x="14207" y="47941"/>
                  </a:lnTo>
                  <a:lnTo>
                    <a:pt x="13970" y="44291"/>
                  </a:lnTo>
                  <a:lnTo>
                    <a:pt x="13970" y="15953"/>
                  </a:lnTo>
                  <a:lnTo>
                    <a:pt x="23971" y="15953"/>
                  </a:lnTo>
                  <a:lnTo>
                    <a:pt x="23971" y="12778"/>
                  </a:lnTo>
                  <a:lnTo>
                    <a:pt x="13970" y="12778"/>
                  </a:lnTo>
                  <a:lnTo>
                    <a:pt x="13970" y="1268"/>
                  </a:lnTo>
                  <a:lnTo>
                    <a:pt x="13890" y="316"/>
                  </a:lnTo>
                  <a:lnTo>
                    <a:pt x="13255" y="0"/>
                  </a:lnTo>
                  <a:close/>
                </a:path>
              </a:pathLst>
            </a:custGeom>
            <a:solidFill>
              <a:srgbClr val="000000"/>
            </a:solidFill>
          </p:spPr>
          <p:txBody>
            <a:bodyPr vert="horz" lIns="91440" tIns="45720" rIns="91440" bIns="45720" anchor="t"/>
            <a:lstStyle/>
            <a:p>
              <a:endParaRPr lang="en-IN"/>
            </a:p>
          </p:txBody>
        </p:sp>
        <p:sp>
          <p:nvSpPr>
            <p:cNvPr id="63" name="Shape 98"/>
            <p:cNvSpPr/>
            <p:nvPr/>
          </p:nvSpPr>
          <p:spPr>
            <a:xfrm>
              <a:off x="2592767" y="1031843"/>
              <a:ext cx="40164" cy="46592"/>
            </a:xfrm>
            <a:custGeom>
              <a:avLst/>
              <a:gdLst/>
              <a:ahLst/>
              <a:cxnLst/>
              <a:rect l="0" t="0" r="0" b="0"/>
              <a:pathLst>
                <a:path w="40164" h="46592">
                  <a:moveTo>
                    <a:pt x="18019" y="0"/>
                  </a:moveTo>
                  <a:lnTo>
                    <a:pt x="12860" y="555"/>
                  </a:lnTo>
                  <a:lnTo>
                    <a:pt x="8731" y="1983"/>
                  </a:lnTo>
                  <a:lnTo>
                    <a:pt x="5636" y="4047"/>
                  </a:lnTo>
                  <a:lnTo>
                    <a:pt x="3572" y="6429"/>
                  </a:lnTo>
                  <a:lnTo>
                    <a:pt x="2302" y="8810"/>
                  </a:lnTo>
                  <a:lnTo>
                    <a:pt x="1905" y="11032"/>
                  </a:lnTo>
                  <a:lnTo>
                    <a:pt x="2858" y="13810"/>
                  </a:lnTo>
                  <a:lnTo>
                    <a:pt x="4207" y="14921"/>
                  </a:lnTo>
                  <a:lnTo>
                    <a:pt x="6192" y="15397"/>
                  </a:lnTo>
                  <a:lnTo>
                    <a:pt x="7937" y="15001"/>
                  </a:lnTo>
                  <a:lnTo>
                    <a:pt x="9367" y="13968"/>
                  </a:lnTo>
                  <a:lnTo>
                    <a:pt x="10318" y="12620"/>
                  </a:lnTo>
                  <a:lnTo>
                    <a:pt x="10636" y="11112"/>
                  </a:lnTo>
                  <a:lnTo>
                    <a:pt x="10398" y="9365"/>
                  </a:lnTo>
                  <a:lnTo>
                    <a:pt x="10161" y="7222"/>
                  </a:lnTo>
                  <a:lnTo>
                    <a:pt x="10716" y="5158"/>
                  </a:lnTo>
                  <a:lnTo>
                    <a:pt x="12383" y="3650"/>
                  </a:lnTo>
                  <a:lnTo>
                    <a:pt x="14685" y="2697"/>
                  </a:lnTo>
                  <a:lnTo>
                    <a:pt x="17146" y="2381"/>
                  </a:lnTo>
                  <a:lnTo>
                    <a:pt x="19686" y="2618"/>
                  </a:lnTo>
                  <a:lnTo>
                    <a:pt x="22146" y="3809"/>
                  </a:lnTo>
                  <a:lnTo>
                    <a:pt x="24051" y="6350"/>
                  </a:lnTo>
                  <a:lnTo>
                    <a:pt x="24766" y="10635"/>
                  </a:lnTo>
                  <a:lnTo>
                    <a:pt x="24766" y="16668"/>
                  </a:lnTo>
                  <a:lnTo>
                    <a:pt x="24026" y="16960"/>
                  </a:lnTo>
                  <a:lnTo>
                    <a:pt x="24766" y="19050"/>
                  </a:lnTo>
                  <a:lnTo>
                    <a:pt x="24766" y="33416"/>
                  </a:lnTo>
                  <a:lnTo>
                    <a:pt x="24210" y="36749"/>
                  </a:lnTo>
                  <a:lnTo>
                    <a:pt x="23178" y="37940"/>
                  </a:lnTo>
                  <a:lnTo>
                    <a:pt x="21431" y="39052"/>
                  </a:lnTo>
                  <a:lnTo>
                    <a:pt x="18812" y="40083"/>
                  </a:lnTo>
                  <a:lnTo>
                    <a:pt x="15241" y="40797"/>
                  </a:lnTo>
                  <a:lnTo>
                    <a:pt x="12700" y="40321"/>
                  </a:lnTo>
                  <a:lnTo>
                    <a:pt x="10636" y="38734"/>
                  </a:lnTo>
                  <a:lnTo>
                    <a:pt x="9287" y="36273"/>
                  </a:lnTo>
                  <a:lnTo>
                    <a:pt x="8731" y="33098"/>
                  </a:lnTo>
                  <a:lnTo>
                    <a:pt x="8731" y="32939"/>
                  </a:lnTo>
                  <a:lnTo>
                    <a:pt x="8891" y="31035"/>
                  </a:lnTo>
                  <a:lnTo>
                    <a:pt x="9605" y="28971"/>
                  </a:lnTo>
                  <a:lnTo>
                    <a:pt x="11192" y="26589"/>
                  </a:lnTo>
                  <a:lnTo>
                    <a:pt x="13971" y="24049"/>
                  </a:lnTo>
                  <a:lnTo>
                    <a:pt x="15955" y="22780"/>
                  </a:lnTo>
                  <a:lnTo>
                    <a:pt x="18416" y="21510"/>
                  </a:lnTo>
                  <a:lnTo>
                    <a:pt x="24766" y="19050"/>
                  </a:lnTo>
                  <a:lnTo>
                    <a:pt x="24026" y="16960"/>
                  </a:lnTo>
                  <a:lnTo>
                    <a:pt x="17305" y="19605"/>
                  </a:lnTo>
                  <a:lnTo>
                    <a:pt x="11192" y="22383"/>
                  </a:lnTo>
                  <a:lnTo>
                    <a:pt x="6350" y="25161"/>
                  </a:lnTo>
                  <a:lnTo>
                    <a:pt x="2858" y="28177"/>
                  </a:lnTo>
                  <a:lnTo>
                    <a:pt x="715" y="31829"/>
                  </a:lnTo>
                  <a:lnTo>
                    <a:pt x="0" y="36273"/>
                  </a:lnTo>
                  <a:lnTo>
                    <a:pt x="953" y="40640"/>
                  </a:lnTo>
                  <a:lnTo>
                    <a:pt x="3255" y="43893"/>
                  </a:lnTo>
                  <a:lnTo>
                    <a:pt x="6667" y="45877"/>
                  </a:lnTo>
                  <a:lnTo>
                    <a:pt x="10557" y="46592"/>
                  </a:lnTo>
                  <a:lnTo>
                    <a:pt x="14605" y="45957"/>
                  </a:lnTo>
                  <a:lnTo>
                    <a:pt x="18416" y="44211"/>
                  </a:lnTo>
                  <a:lnTo>
                    <a:pt x="24844" y="39368"/>
                  </a:lnTo>
                  <a:lnTo>
                    <a:pt x="25400" y="42305"/>
                  </a:lnTo>
                  <a:lnTo>
                    <a:pt x="26353" y="44370"/>
                  </a:lnTo>
                  <a:lnTo>
                    <a:pt x="27623" y="45718"/>
                  </a:lnTo>
                  <a:lnTo>
                    <a:pt x="28972" y="46353"/>
                  </a:lnTo>
                  <a:lnTo>
                    <a:pt x="31353" y="46592"/>
                  </a:lnTo>
                  <a:lnTo>
                    <a:pt x="32782" y="46433"/>
                  </a:lnTo>
                  <a:lnTo>
                    <a:pt x="34767" y="45877"/>
                  </a:lnTo>
                  <a:lnTo>
                    <a:pt x="37227" y="44370"/>
                  </a:lnTo>
                  <a:lnTo>
                    <a:pt x="40164" y="41591"/>
                  </a:lnTo>
                  <a:lnTo>
                    <a:pt x="40164" y="39052"/>
                  </a:lnTo>
                  <a:lnTo>
                    <a:pt x="38338" y="40321"/>
                  </a:lnTo>
                  <a:lnTo>
                    <a:pt x="35718" y="40956"/>
                  </a:lnTo>
                  <a:lnTo>
                    <a:pt x="33973" y="40401"/>
                  </a:lnTo>
                  <a:lnTo>
                    <a:pt x="33180" y="39130"/>
                  </a:lnTo>
                  <a:lnTo>
                    <a:pt x="32782" y="35162"/>
                  </a:lnTo>
                  <a:lnTo>
                    <a:pt x="32782" y="15875"/>
                  </a:lnTo>
                  <a:lnTo>
                    <a:pt x="32227" y="9127"/>
                  </a:lnTo>
                  <a:lnTo>
                    <a:pt x="30956" y="5715"/>
                  </a:lnTo>
                  <a:lnTo>
                    <a:pt x="28417" y="2777"/>
                  </a:lnTo>
                  <a:lnTo>
                    <a:pt x="26591" y="1587"/>
                  </a:lnTo>
                  <a:lnTo>
                    <a:pt x="24289" y="793"/>
                  </a:lnTo>
                  <a:lnTo>
                    <a:pt x="21431" y="237"/>
                  </a:lnTo>
                  <a:lnTo>
                    <a:pt x="18019" y="0"/>
                  </a:lnTo>
                  <a:close/>
                </a:path>
              </a:pathLst>
            </a:custGeom>
            <a:solidFill>
              <a:srgbClr val="000000"/>
            </a:solidFill>
          </p:spPr>
          <p:txBody>
            <a:bodyPr vert="horz" lIns="91440" tIns="45720" rIns="91440" bIns="45720" anchor="t"/>
            <a:lstStyle/>
            <a:p>
              <a:endParaRPr lang="en-IN"/>
            </a:p>
          </p:txBody>
        </p:sp>
        <p:sp>
          <p:nvSpPr>
            <p:cNvPr id="64" name="Shape 99"/>
            <p:cNvSpPr/>
            <p:nvPr/>
          </p:nvSpPr>
          <p:spPr>
            <a:xfrm>
              <a:off x="2444416" y="1031843"/>
              <a:ext cx="43656" cy="46592"/>
            </a:xfrm>
            <a:custGeom>
              <a:avLst/>
              <a:gdLst/>
              <a:ahLst/>
              <a:cxnLst/>
              <a:rect l="0" t="0" r="0" b="0"/>
              <a:pathLst>
                <a:path w="43656" h="46592">
                  <a:moveTo>
                    <a:pt x="21351" y="0"/>
                  </a:moveTo>
                  <a:lnTo>
                    <a:pt x="20557" y="2777"/>
                  </a:lnTo>
                  <a:lnTo>
                    <a:pt x="24843" y="3650"/>
                  </a:lnTo>
                  <a:lnTo>
                    <a:pt x="28337" y="6031"/>
                  </a:lnTo>
                  <a:lnTo>
                    <a:pt x="31114" y="9762"/>
                  </a:lnTo>
                  <a:lnTo>
                    <a:pt x="33099" y="14446"/>
                  </a:lnTo>
                  <a:lnTo>
                    <a:pt x="34368" y="19843"/>
                  </a:lnTo>
                  <a:lnTo>
                    <a:pt x="34766" y="25875"/>
                  </a:lnTo>
                  <a:lnTo>
                    <a:pt x="34211" y="32146"/>
                  </a:lnTo>
                  <a:lnTo>
                    <a:pt x="32781" y="36828"/>
                  </a:lnTo>
                  <a:lnTo>
                    <a:pt x="30797" y="40162"/>
                  </a:lnTo>
                  <a:lnTo>
                    <a:pt x="28337" y="42305"/>
                  </a:lnTo>
                  <a:lnTo>
                    <a:pt x="25637" y="43496"/>
                  </a:lnTo>
                  <a:lnTo>
                    <a:pt x="23098" y="43815"/>
                  </a:lnTo>
                  <a:lnTo>
                    <a:pt x="19050" y="43021"/>
                  </a:lnTo>
                  <a:lnTo>
                    <a:pt x="15796" y="40797"/>
                  </a:lnTo>
                  <a:lnTo>
                    <a:pt x="13334" y="37622"/>
                  </a:lnTo>
                  <a:lnTo>
                    <a:pt x="11509" y="33733"/>
                  </a:lnTo>
                  <a:lnTo>
                    <a:pt x="10239" y="29527"/>
                  </a:lnTo>
                  <a:lnTo>
                    <a:pt x="9446" y="25320"/>
                  </a:lnTo>
                  <a:lnTo>
                    <a:pt x="9048" y="21431"/>
                  </a:lnTo>
                  <a:lnTo>
                    <a:pt x="8889" y="18256"/>
                  </a:lnTo>
                  <a:lnTo>
                    <a:pt x="9128" y="14603"/>
                  </a:lnTo>
                  <a:lnTo>
                    <a:pt x="9842" y="11508"/>
                  </a:lnTo>
                  <a:lnTo>
                    <a:pt x="10874" y="8810"/>
                  </a:lnTo>
                  <a:lnTo>
                    <a:pt x="12382" y="6666"/>
                  </a:lnTo>
                  <a:lnTo>
                    <a:pt x="14128" y="4921"/>
                  </a:lnTo>
                  <a:lnTo>
                    <a:pt x="16113" y="3730"/>
                  </a:lnTo>
                  <a:lnTo>
                    <a:pt x="18256" y="3015"/>
                  </a:lnTo>
                  <a:lnTo>
                    <a:pt x="20557" y="2777"/>
                  </a:lnTo>
                  <a:lnTo>
                    <a:pt x="21351" y="0"/>
                  </a:lnTo>
                  <a:lnTo>
                    <a:pt x="15239" y="872"/>
                  </a:lnTo>
                  <a:lnTo>
                    <a:pt x="9922" y="3254"/>
                  </a:lnTo>
                  <a:lnTo>
                    <a:pt x="5714" y="6984"/>
                  </a:lnTo>
                  <a:lnTo>
                    <a:pt x="2539" y="11667"/>
                  </a:lnTo>
                  <a:lnTo>
                    <a:pt x="634" y="17064"/>
                  </a:lnTo>
                  <a:lnTo>
                    <a:pt x="0" y="23018"/>
                  </a:lnTo>
                  <a:lnTo>
                    <a:pt x="714" y="29368"/>
                  </a:lnTo>
                  <a:lnTo>
                    <a:pt x="2778" y="35004"/>
                  </a:lnTo>
                  <a:lnTo>
                    <a:pt x="6032" y="39766"/>
                  </a:lnTo>
                  <a:lnTo>
                    <a:pt x="10398" y="43417"/>
                  </a:lnTo>
                  <a:lnTo>
                    <a:pt x="15637" y="45718"/>
                  </a:lnTo>
                  <a:lnTo>
                    <a:pt x="21668" y="46592"/>
                  </a:lnTo>
                  <a:lnTo>
                    <a:pt x="28494" y="45480"/>
                  </a:lnTo>
                  <a:lnTo>
                    <a:pt x="34051" y="42623"/>
                  </a:lnTo>
                  <a:lnTo>
                    <a:pt x="38258" y="38416"/>
                  </a:lnTo>
                  <a:lnTo>
                    <a:pt x="41275" y="33416"/>
                  </a:lnTo>
                  <a:lnTo>
                    <a:pt x="43100" y="28097"/>
                  </a:lnTo>
                  <a:lnTo>
                    <a:pt x="43656" y="23018"/>
                  </a:lnTo>
                  <a:lnTo>
                    <a:pt x="43179" y="17858"/>
                  </a:lnTo>
                  <a:lnTo>
                    <a:pt x="41988" y="13334"/>
                  </a:lnTo>
                  <a:lnTo>
                    <a:pt x="40084" y="9365"/>
                  </a:lnTo>
                  <a:lnTo>
                    <a:pt x="37386" y="6111"/>
                  </a:lnTo>
                  <a:lnTo>
                    <a:pt x="34131" y="3491"/>
                  </a:lnTo>
                  <a:lnTo>
                    <a:pt x="30321"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65" name="Shape 100"/>
            <p:cNvSpPr/>
            <p:nvPr/>
          </p:nvSpPr>
          <p:spPr>
            <a:xfrm>
              <a:off x="2181684" y="1009777"/>
              <a:ext cx="45958" cy="68658"/>
            </a:xfrm>
            <a:custGeom>
              <a:avLst/>
              <a:gdLst/>
              <a:ahLst/>
              <a:cxnLst/>
              <a:rect l="0" t="0" r="0" b="0"/>
              <a:pathLst>
                <a:path w="45958" h="68658">
                  <a:moveTo>
                    <a:pt x="38814" y="0"/>
                  </a:moveTo>
                  <a:lnTo>
                    <a:pt x="24288" y="4364"/>
                  </a:lnTo>
                  <a:lnTo>
                    <a:pt x="24288" y="5952"/>
                  </a:lnTo>
                  <a:lnTo>
                    <a:pt x="26669" y="5793"/>
                  </a:lnTo>
                  <a:lnTo>
                    <a:pt x="29209" y="6111"/>
                  </a:lnTo>
                  <a:lnTo>
                    <a:pt x="30479" y="7222"/>
                  </a:lnTo>
                  <a:lnTo>
                    <a:pt x="31036" y="10873"/>
                  </a:lnTo>
                  <a:lnTo>
                    <a:pt x="31036" y="26351"/>
                  </a:lnTo>
                  <a:lnTo>
                    <a:pt x="28654" y="24447"/>
                  </a:lnTo>
                  <a:lnTo>
                    <a:pt x="26193" y="23097"/>
                  </a:lnTo>
                  <a:lnTo>
                    <a:pt x="23494" y="22303"/>
                  </a:lnTo>
                  <a:lnTo>
                    <a:pt x="22684" y="22239"/>
                  </a:lnTo>
                  <a:lnTo>
                    <a:pt x="20796" y="24843"/>
                  </a:lnTo>
                  <a:lnTo>
                    <a:pt x="24288" y="25478"/>
                  </a:lnTo>
                  <a:lnTo>
                    <a:pt x="27384" y="27303"/>
                  </a:lnTo>
                  <a:lnTo>
                    <a:pt x="29766" y="30319"/>
                  </a:lnTo>
                  <a:lnTo>
                    <a:pt x="31036" y="34766"/>
                  </a:lnTo>
                  <a:lnTo>
                    <a:pt x="31036" y="57546"/>
                  </a:lnTo>
                  <a:lnTo>
                    <a:pt x="29924" y="59927"/>
                  </a:lnTo>
                  <a:lnTo>
                    <a:pt x="27861" y="61832"/>
                  </a:lnTo>
                  <a:lnTo>
                    <a:pt x="25162" y="63102"/>
                  </a:lnTo>
                  <a:lnTo>
                    <a:pt x="22225" y="63500"/>
                  </a:lnTo>
                  <a:lnTo>
                    <a:pt x="18891" y="63022"/>
                  </a:lnTo>
                  <a:lnTo>
                    <a:pt x="15716" y="61514"/>
                  </a:lnTo>
                  <a:lnTo>
                    <a:pt x="12938" y="58894"/>
                  </a:lnTo>
                  <a:lnTo>
                    <a:pt x="10636" y="55005"/>
                  </a:lnTo>
                  <a:lnTo>
                    <a:pt x="9128" y="49767"/>
                  </a:lnTo>
                  <a:lnTo>
                    <a:pt x="8493" y="43178"/>
                  </a:lnTo>
                  <a:lnTo>
                    <a:pt x="9048" y="37067"/>
                  </a:lnTo>
                  <a:lnTo>
                    <a:pt x="10477" y="32463"/>
                  </a:lnTo>
                  <a:lnTo>
                    <a:pt x="12621" y="28971"/>
                  </a:lnTo>
                  <a:lnTo>
                    <a:pt x="15161" y="26668"/>
                  </a:lnTo>
                  <a:lnTo>
                    <a:pt x="17938" y="25320"/>
                  </a:lnTo>
                  <a:lnTo>
                    <a:pt x="20796" y="24843"/>
                  </a:lnTo>
                  <a:lnTo>
                    <a:pt x="22684" y="22239"/>
                  </a:lnTo>
                  <a:lnTo>
                    <a:pt x="20478" y="22066"/>
                  </a:lnTo>
                  <a:lnTo>
                    <a:pt x="15161" y="22938"/>
                  </a:lnTo>
                  <a:lnTo>
                    <a:pt x="10239" y="25478"/>
                  </a:lnTo>
                  <a:lnTo>
                    <a:pt x="6112" y="29368"/>
                  </a:lnTo>
                  <a:lnTo>
                    <a:pt x="2857" y="34368"/>
                  </a:lnTo>
                  <a:lnTo>
                    <a:pt x="793" y="40162"/>
                  </a:lnTo>
                  <a:lnTo>
                    <a:pt x="0" y="46433"/>
                  </a:lnTo>
                  <a:lnTo>
                    <a:pt x="634" y="53181"/>
                  </a:lnTo>
                  <a:lnTo>
                    <a:pt x="2302" y="58418"/>
                  </a:lnTo>
                  <a:lnTo>
                    <a:pt x="4683" y="62308"/>
                  </a:lnTo>
                  <a:lnTo>
                    <a:pt x="7619" y="65087"/>
                  </a:lnTo>
                  <a:lnTo>
                    <a:pt x="10636" y="66912"/>
                  </a:lnTo>
                  <a:lnTo>
                    <a:pt x="13573" y="68023"/>
                  </a:lnTo>
                  <a:lnTo>
                    <a:pt x="16113" y="68578"/>
                  </a:lnTo>
                  <a:lnTo>
                    <a:pt x="18018" y="68658"/>
                  </a:lnTo>
                  <a:lnTo>
                    <a:pt x="22859" y="68023"/>
                  </a:lnTo>
                  <a:lnTo>
                    <a:pt x="26511" y="66516"/>
                  </a:lnTo>
                  <a:lnTo>
                    <a:pt x="29051" y="64451"/>
                  </a:lnTo>
                  <a:lnTo>
                    <a:pt x="30797" y="62308"/>
                  </a:lnTo>
                  <a:lnTo>
                    <a:pt x="31036" y="62308"/>
                  </a:lnTo>
                  <a:lnTo>
                    <a:pt x="31036" y="68340"/>
                  </a:lnTo>
                  <a:lnTo>
                    <a:pt x="31432" y="68658"/>
                  </a:lnTo>
                  <a:lnTo>
                    <a:pt x="38814" y="66038"/>
                  </a:lnTo>
                  <a:lnTo>
                    <a:pt x="45958" y="63500"/>
                  </a:lnTo>
                  <a:lnTo>
                    <a:pt x="45958" y="61912"/>
                  </a:lnTo>
                  <a:lnTo>
                    <a:pt x="43179" y="61912"/>
                  </a:lnTo>
                  <a:lnTo>
                    <a:pt x="41275" y="61514"/>
                  </a:lnTo>
                  <a:lnTo>
                    <a:pt x="39608" y="59688"/>
                  </a:lnTo>
                  <a:lnTo>
                    <a:pt x="39369" y="58260"/>
                  </a:lnTo>
                  <a:lnTo>
                    <a:pt x="39291" y="56356"/>
                  </a:lnTo>
                  <a:lnTo>
                    <a:pt x="39291" y="157"/>
                  </a:lnTo>
                  <a:lnTo>
                    <a:pt x="38814" y="0"/>
                  </a:lnTo>
                  <a:close/>
                </a:path>
              </a:pathLst>
            </a:custGeom>
            <a:solidFill>
              <a:srgbClr val="000000"/>
            </a:solidFill>
          </p:spPr>
          <p:txBody>
            <a:bodyPr vert="horz" lIns="91440" tIns="45720" rIns="91440" bIns="45720" anchor="t"/>
            <a:lstStyle/>
            <a:p>
              <a:endParaRPr lang="en-IN"/>
            </a:p>
          </p:txBody>
        </p:sp>
        <p:sp>
          <p:nvSpPr>
            <p:cNvPr id="66" name="Shape 101"/>
            <p:cNvSpPr/>
            <p:nvPr/>
          </p:nvSpPr>
          <p:spPr>
            <a:xfrm>
              <a:off x="2153824" y="1031843"/>
              <a:ext cx="23495" cy="45560"/>
            </a:xfrm>
            <a:custGeom>
              <a:avLst/>
              <a:gdLst/>
              <a:ahLst/>
              <a:cxnLst/>
              <a:rect l="0" t="0" r="0" b="0"/>
              <a:pathLst>
                <a:path w="23495" h="45560">
                  <a:moveTo>
                    <a:pt x="15794" y="0"/>
                  </a:moveTo>
                  <a:lnTo>
                    <a:pt x="396" y="5476"/>
                  </a:lnTo>
                  <a:lnTo>
                    <a:pt x="396" y="6984"/>
                  </a:lnTo>
                  <a:lnTo>
                    <a:pt x="4365" y="6587"/>
                  </a:lnTo>
                  <a:lnTo>
                    <a:pt x="5635" y="6666"/>
                  </a:lnTo>
                  <a:lnTo>
                    <a:pt x="6746" y="7380"/>
                  </a:lnTo>
                  <a:lnTo>
                    <a:pt x="7540" y="9127"/>
                  </a:lnTo>
                  <a:lnTo>
                    <a:pt x="7857" y="12461"/>
                  </a:lnTo>
                  <a:lnTo>
                    <a:pt x="7857" y="35480"/>
                  </a:lnTo>
                  <a:lnTo>
                    <a:pt x="7698" y="38734"/>
                  </a:lnTo>
                  <a:lnTo>
                    <a:pt x="7143" y="41036"/>
                  </a:lnTo>
                  <a:lnTo>
                    <a:pt x="6191" y="42543"/>
                  </a:lnTo>
                  <a:lnTo>
                    <a:pt x="4762" y="43417"/>
                  </a:lnTo>
                  <a:lnTo>
                    <a:pt x="2777" y="43893"/>
                  </a:lnTo>
                  <a:lnTo>
                    <a:pt x="0" y="44131"/>
                  </a:lnTo>
                  <a:lnTo>
                    <a:pt x="0" y="45560"/>
                  </a:lnTo>
                  <a:lnTo>
                    <a:pt x="23495" y="45560"/>
                  </a:lnTo>
                  <a:lnTo>
                    <a:pt x="23495" y="44131"/>
                  </a:lnTo>
                  <a:lnTo>
                    <a:pt x="19446" y="43496"/>
                  </a:lnTo>
                  <a:lnTo>
                    <a:pt x="18176" y="42862"/>
                  </a:lnTo>
                  <a:lnTo>
                    <a:pt x="17303" y="42068"/>
                  </a:lnTo>
                  <a:lnTo>
                    <a:pt x="16351" y="39527"/>
                  </a:lnTo>
                  <a:lnTo>
                    <a:pt x="16192" y="35480"/>
                  </a:lnTo>
                  <a:lnTo>
                    <a:pt x="16192" y="316"/>
                  </a:lnTo>
                  <a:lnTo>
                    <a:pt x="15794" y="0"/>
                  </a:lnTo>
                  <a:close/>
                </a:path>
              </a:pathLst>
            </a:custGeom>
            <a:solidFill>
              <a:srgbClr val="000000"/>
            </a:solidFill>
          </p:spPr>
          <p:txBody>
            <a:bodyPr vert="horz" lIns="91440" tIns="45720" rIns="91440" bIns="45720" anchor="t"/>
            <a:lstStyle/>
            <a:p>
              <a:endParaRPr lang="en-IN"/>
            </a:p>
          </p:txBody>
        </p:sp>
        <p:sp>
          <p:nvSpPr>
            <p:cNvPr id="67" name="Shape 102"/>
            <p:cNvSpPr/>
            <p:nvPr/>
          </p:nvSpPr>
          <p:spPr>
            <a:xfrm>
              <a:off x="2066749" y="1031843"/>
              <a:ext cx="40163" cy="46592"/>
            </a:xfrm>
            <a:custGeom>
              <a:avLst/>
              <a:gdLst/>
              <a:ahLst/>
              <a:cxnLst/>
              <a:rect l="0" t="0" r="0" b="0"/>
              <a:pathLst>
                <a:path w="40163" h="46592">
                  <a:moveTo>
                    <a:pt x="18018" y="0"/>
                  </a:moveTo>
                  <a:lnTo>
                    <a:pt x="12858" y="555"/>
                  </a:lnTo>
                  <a:lnTo>
                    <a:pt x="8731" y="1983"/>
                  </a:lnTo>
                  <a:lnTo>
                    <a:pt x="5636" y="4047"/>
                  </a:lnTo>
                  <a:lnTo>
                    <a:pt x="3572" y="6429"/>
                  </a:lnTo>
                  <a:lnTo>
                    <a:pt x="2302" y="8810"/>
                  </a:lnTo>
                  <a:lnTo>
                    <a:pt x="1904" y="11032"/>
                  </a:lnTo>
                  <a:lnTo>
                    <a:pt x="2143" y="12381"/>
                  </a:lnTo>
                  <a:lnTo>
                    <a:pt x="2937" y="13810"/>
                  </a:lnTo>
                  <a:lnTo>
                    <a:pt x="4207" y="14921"/>
                  </a:lnTo>
                  <a:lnTo>
                    <a:pt x="6191" y="15397"/>
                  </a:lnTo>
                  <a:lnTo>
                    <a:pt x="7937" y="15001"/>
                  </a:lnTo>
                  <a:lnTo>
                    <a:pt x="9366" y="13968"/>
                  </a:lnTo>
                  <a:lnTo>
                    <a:pt x="10318" y="12620"/>
                  </a:lnTo>
                  <a:lnTo>
                    <a:pt x="10636" y="11112"/>
                  </a:lnTo>
                  <a:lnTo>
                    <a:pt x="10398" y="9365"/>
                  </a:lnTo>
                  <a:lnTo>
                    <a:pt x="10160" y="7222"/>
                  </a:lnTo>
                  <a:lnTo>
                    <a:pt x="10716" y="5158"/>
                  </a:lnTo>
                  <a:lnTo>
                    <a:pt x="12382" y="3650"/>
                  </a:lnTo>
                  <a:lnTo>
                    <a:pt x="14684" y="2697"/>
                  </a:lnTo>
                  <a:lnTo>
                    <a:pt x="17144" y="2381"/>
                  </a:lnTo>
                  <a:lnTo>
                    <a:pt x="19685" y="2618"/>
                  </a:lnTo>
                  <a:lnTo>
                    <a:pt x="22146" y="3809"/>
                  </a:lnTo>
                  <a:lnTo>
                    <a:pt x="24051" y="6350"/>
                  </a:lnTo>
                  <a:lnTo>
                    <a:pt x="24764" y="10635"/>
                  </a:lnTo>
                  <a:lnTo>
                    <a:pt x="24764" y="16668"/>
                  </a:lnTo>
                  <a:lnTo>
                    <a:pt x="24024" y="16960"/>
                  </a:lnTo>
                  <a:lnTo>
                    <a:pt x="24764" y="19050"/>
                  </a:lnTo>
                  <a:lnTo>
                    <a:pt x="24764" y="33416"/>
                  </a:lnTo>
                  <a:lnTo>
                    <a:pt x="24209" y="36749"/>
                  </a:lnTo>
                  <a:lnTo>
                    <a:pt x="23177" y="37940"/>
                  </a:lnTo>
                  <a:lnTo>
                    <a:pt x="21431" y="39052"/>
                  </a:lnTo>
                  <a:lnTo>
                    <a:pt x="18812" y="40083"/>
                  </a:lnTo>
                  <a:lnTo>
                    <a:pt x="15319" y="40797"/>
                  </a:lnTo>
                  <a:lnTo>
                    <a:pt x="12780" y="40321"/>
                  </a:lnTo>
                  <a:lnTo>
                    <a:pt x="10716" y="38734"/>
                  </a:lnTo>
                  <a:lnTo>
                    <a:pt x="9287" y="36273"/>
                  </a:lnTo>
                  <a:lnTo>
                    <a:pt x="8731" y="33098"/>
                  </a:lnTo>
                  <a:lnTo>
                    <a:pt x="8731" y="32939"/>
                  </a:lnTo>
                  <a:lnTo>
                    <a:pt x="8889" y="31035"/>
                  </a:lnTo>
                  <a:lnTo>
                    <a:pt x="9605" y="28971"/>
                  </a:lnTo>
                  <a:lnTo>
                    <a:pt x="11192" y="26589"/>
                  </a:lnTo>
                  <a:lnTo>
                    <a:pt x="13969" y="24049"/>
                  </a:lnTo>
                  <a:lnTo>
                    <a:pt x="15955" y="22780"/>
                  </a:lnTo>
                  <a:lnTo>
                    <a:pt x="18414" y="21510"/>
                  </a:lnTo>
                  <a:lnTo>
                    <a:pt x="24764" y="19050"/>
                  </a:lnTo>
                  <a:lnTo>
                    <a:pt x="24024" y="16960"/>
                  </a:lnTo>
                  <a:lnTo>
                    <a:pt x="17303" y="19605"/>
                  </a:lnTo>
                  <a:lnTo>
                    <a:pt x="11192" y="22383"/>
                  </a:lnTo>
                  <a:lnTo>
                    <a:pt x="6350" y="25161"/>
                  </a:lnTo>
                  <a:lnTo>
                    <a:pt x="2857" y="28177"/>
                  </a:lnTo>
                  <a:lnTo>
                    <a:pt x="714" y="31829"/>
                  </a:lnTo>
                  <a:lnTo>
                    <a:pt x="0" y="36273"/>
                  </a:lnTo>
                  <a:lnTo>
                    <a:pt x="952" y="40640"/>
                  </a:lnTo>
                  <a:lnTo>
                    <a:pt x="3333" y="43893"/>
                  </a:lnTo>
                  <a:lnTo>
                    <a:pt x="6667" y="45877"/>
                  </a:lnTo>
                  <a:lnTo>
                    <a:pt x="10557" y="46592"/>
                  </a:lnTo>
                  <a:lnTo>
                    <a:pt x="14604" y="45957"/>
                  </a:lnTo>
                  <a:lnTo>
                    <a:pt x="18414" y="44211"/>
                  </a:lnTo>
                  <a:lnTo>
                    <a:pt x="24923" y="39368"/>
                  </a:lnTo>
                  <a:lnTo>
                    <a:pt x="25400" y="42305"/>
                  </a:lnTo>
                  <a:lnTo>
                    <a:pt x="26352" y="44370"/>
                  </a:lnTo>
                  <a:lnTo>
                    <a:pt x="27622" y="45718"/>
                  </a:lnTo>
                  <a:lnTo>
                    <a:pt x="28972" y="46353"/>
                  </a:lnTo>
                  <a:lnTo>
                    <a:pt x="31353" y="46592"/>
                  </a:lnTo>
                  <a:lnTo>
                    <a:pt x="32782" y="46433"/>
                  </a:lnTo>
                  <a:lnTo>
                    <a:pt x="34766" y="45877"/>
                  </a:lnTo>
                  <a:lnTo>
                    <a:pt x="37227" y="44370"/>
                  </a:lnTo>
                  <a:lnTo>
                    <a:pt x="40163" y="41591"/>
                  </a:lnTo>
                  <a:lnTo>
                    <a:pt x="40163" y="39052"/>
                  </a:lnTo>
                  <a:lnTo>
                    <a:pt x="38338" y="40321"/>
                  </a:lnTo>
                  <a:lnTo>
                    <a:pt x="35718" y="40956"/>
                  </a:lnTo>
                  <a:lnTo>
                    <a:pt x="34052" y="40401"/>
                  </a:lnTo>
                  <a:lnTo>
                    <a:pt x="33178" y="39130"/>
                  </a:lnTo>
                  <a:lnTo>
                    <a:pt x="32782" y="35162"/>
                  </a:lnTo>
                  <a:lnTo>
                    <a:pt x="32782" y="15875"/>
                  </a:lnTo>
                  <a:lnTo>
                    <a:pt x="32306" y="9127"/>
                  </a:lnTo>
                  <a:lnTo>
                    <a:pt x="31036" y="5715"/>
                  </a:lnTo>
                  <a:lnTo>
                    <a:pt x="28496" y="2777"/>
                  </a:lnTo>
                  <a:lnTo>
                    <a:pt x="26669"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68" name="Shape 103"/>
            <p:cNvSpPr/>
            <p:nvPr/>
          </p:nvSpPr>
          <p:spPr>
            <a:xfrm>
              <a:off x="1991660" y="1031843"/>
              <a:ext cx="43736" cy="46592"/>
            </a:xfrm>
            <a:custGeom>
              <a:avLst/>
              <a:gdLst/>
              <a:ahLst/>
              <a:cxnLst/>
              <a:rect l="0" t="0" r="0" b="0"/>
              <a:pathLst>
                <a:path w="43736" h="46592">
                  <a:moveTo>
                    <a:pt x="21431" y="0"/>
                  </a:moveTo>
                  <a:lnTo>
                    <a:pt x="20637" y="2777"/>
                  </a:lnTo>
                  <a:lnTo>
                    <a:pt x="24844" y="3650"/>
                  </a:lnTo>
                  <a:lnTo>
                    <a:pt x="28337" y="6031"/>
                  </a:lnTo>
                  <a:lnTo>
                    <a:pt x="31114" y="9762"/>
                  </a:lnTo>
                  <a:lnTo>
                    <a:pt x="33178" y="14446"/>
                  </a:lnTo>
                  <a:lnTo>
                    <a:pt x="34369" y="19843"/>
                  </a:lnTo>
                  <a:lnTo>
                    <a:pt x="34766" y="25875"/>
                  </a:lnTo>
                  <a:lnTo>
                    <a:pt x="34289" y="32146"/>
                  </a:lnTo>
                  <a:lnTo>
                    <a:pt x="32861" y="36828"/>
                  </a:lnTo>
                  <a:lnTo>
                    <a:pt x="30877" y="40162"/>
                  </a:lnTo>
                  <a:lnTo>
                    <a:pt x="28337" y="42305"/>
                  </a:lnTo>
                  <a:lnTo>
                    <a:pt x="25717" y="43496"/>
                  </a:lnTo>
                  <a:lnTo>
                    <a:pt x="23098" y="43815"/>
                  </a:lnTo>
                  <a:lnTo>
                    <a:pt x="19050" y="43021"/>
                  </a:lnTo>
                  <a:lnTo>
                    <a:pt x="15875" y="40797"/>
                  </a:lnTo>
                  <a:lnTo>
                    <a:pt x="13415" y="37622"/>
                  </a:lnTo>
                  <a:lnTo>
                    <a:pt x="11588" y="33733"/>
                  </a:lnTo>
                  <a:lnTo>
                    <a:pt x="10318" y="29527"/>
                  </a:lnTo>
                  <a:lnTo>
                    <a:pt x="9525" y="25320"/>
                  </a:lnTo>
                  <a:lnTo>
                    <a:pt x="9128" y="21431"/>
                  </a:lnTo>
                  <a:lnTo>
                    <a:pt x="8969" y="18256"/>
                  </a:lnTo>
                  <a:lnTo>
                    <a:pt x="9207" y="14603"/>
                  </a:lnTo>
                  <a:lnTo>
                    <a:pt x="9842" y="11508"/>
                  </a:lnTo>
                  <a:lnTo>
                    <a:pt x="10953" y="8810"/>
                  </a:lnTo>
                  <a:lnTo>
                    <a:pt x="12382" y="6666"/>
                  </a:lnTo>
                  <a:lnTo>
                    <a:pt x="14208" y="4921"/>
                  </a:lnTo>
                  <a:lnTo>
                    <a:pt x="16192" y="3730"/>
                  </a:lnTo>
                  <a:lnTo>
                    <a:pt x="18336" y="3015"/>
                  </a:lnTo>
                  <a:lnTo>
                    <a:pt x="20637" y="2777"/>
                  </a:lnTo>
                  <a:lnTo>
                    <a:pt x="21431" y="0"/>
                  </a:lnTo>
                  <a:lnTo>
                    <a:pt x="15239" y="872"/>
                  </a:lnTo>
                  <a:lnTo>
                    <a:pt x="10001" y="3254"/>
                  </a:lnTo>
                  <a:lnTo>
                    <a:pt x="5714" y="6984"/>
                  </a:lnTo>
                  <a:lnTo>
                    <a:pt x="2619" y="11667"/>
                  </a:lnTo>
                  <a:lnTo>
                    <a:pt x="635" y="17064"/>
                  </a:lnTo>
                  <a:lnTo>
                    <a:pt x="0" y="23018"/>
                  </a:lnTo>
                  <a:lnTo>
                    <a:pt x="715" y="29368"/>
                  </a:lnTo>
                  <a:lnTo>
                    <a:pt x="2778" y="35004"/>
                  </a:lnTo>
                  <a:lnTo>
                    <a:pt x="6112" y="39766"/>
                  </a:lnTo>
                  <a:lnTo>
                    <a:pt x="10398" y="43417"/>
                  </a:lnTo>
                  <a:lnTo>
                    <a:pt x="15716" y="45718"/>
                  </a:lnTo>
                  <a:lnTo>
                    <a:pt x="21748" y="46592"/>
                  </a:lnTo>
                  <a:lnTo>
                    <a:pt x="28575" y="45480"/>
                  </a:lnTo>
                  <a:lnTo>
                    <a:pt x="34131" y="42623"/>
                  </a:lnTo>
                  <a:lnTo>
                    <a:pt x="38338" y="38416"/>
                  </a:lnTo>
                  <a:lnTo>
                    <a:pt x="41355" y="33416"/>
                  </a:lnTo>
                  <a:lnTo>
                    <a:pt x="43180" y="28097"/>
                  </a:lnTo>
                  <a:lnTo>
                    <a:pt x="43736" y="23018"/>
                  </a:lnTo>
                  <a:lnTo>
                    <a:pt x="43259" y="17858"/>
                  </a:lnTo>
                  <a:lnTo>
                    <a:pt x="42068" y="13334"/>
                  </a:lnTo>
                  <a:lnTo>
                    <a:pt x="40084" y="9365"/>
                  </a:lnTo>
                  <a:lnTo>
                    <a:pt x="37386"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69" name="Shape 104"/>
            <p:cNvSpPr/>
            <p:nvPr/>
          </p:nvSpPr>
          <p:spPr>
            <a:xfrm>
              <a:off x="1914112" y="1031843"/>
              <a:ext cx="23495" cy="45560"/>
            </a:xfrm>
            <a:custGeom>
              <a:avLst/>
              <a:gdLst/>
              <a:ahLst/>
              <a:cxnLst/>
              <a:rect l="0" t="0" r="0" b="0"/>
              <a:pathLst>
                <a:path w="23495" h="45560">
                  <a:moveTo>
                    <a:pt x="15794" y="0"/>
                  </a:moveTo>
                  <a:lnTo>
                    <a:pt x="396" y="5476"/>
                  </a:lnTo>
                  <a:lnTo>
                    <a:pt x="396" y="6984"/>
                  </a:lnTo>
                  <a:lnTo>
                    <a:pt x="4365" y="6587"/>
                  </a:lnTo>
                  <a:lnTo>
                    <a:pt x="5635" y="6666"/>
                  </a:lnTo>
                  <a:lnTo>
                    <a:pt x="6667" y="7380"/>
                  </a:lnTo>
                  <a:lnTo>
                    <a:pt x="7540" y="9127"/>
                  </a:lnTo>
                  <a:lnTo>
                    <a:pt x="7857" y="12461"/>
                  </a:lnTo>
                  <a:lnTo>
                    <a:pt x="7857" y="35480"/>
                  </a:lnTo>
                  <a:lnTo>
                    <a:pt x="7698" y="38734"/>
                  </a:lnTo>
                  <a:lnTo>
                    <a:pt x="7143" y="41036"/>
                  </a:lnTo>
                  <a:lnTo>
                    <a:pt x="6191" y="42543"/>
                  </a:lnTo>
                  <a:lnTo>
                    <a:pt x="4762" y="43417"/>
                  </a:lnTo>
                  <a:lnTo>
                    <a:pt x="2777" y="43893"/>
                  </a:lnTo>
                  <a:lnTo>
                    <a:pt x="0" y="44131"/>
                  </a:lnTo>
                  <a:lnTo>
                    <a:pt x="0" y="45560"/>
                  </a:lnTo>
                  <a:lnTo>
                    <a:pt x="23495" y="45560"/>
                  </a:lnTo>
                  <a:lnTo>
                    <a:pt x="23495" y="44131"/>
                  </a:lnTo>
                  <a:lnTo>
                    <a:pt x="19446" y="43496"/>
                  </a:lnTo>
                  <a:lnTo>
                    <a:pt x="17223" y="42068"/>
                  </a:lnTo>
                  <a:lnTo>
                    <a:pt x="16351" y="39527"/>
                  </a:lnTo>
                  <a:lnTo>
                    <a:pt x="16192" y="35480"/>
                  </a:lnTo>
                  <a:lnTo>
                    <a:pt x="16192" y="316"/>
                  </a:lnTo>
                  <a:lnTo>
                    <a:pt x="15794" y="0"/>
                  </a:lnTo>
                  <a:close/>
                </a:path>
              </a:pathLst>
            </a:custGeom>
            <a:solidFill>
              <a:srgbClr val="000000"/>
            </a:solidFill>
          </p:spPr>
          <p:txBody>
            <a:bodyPr vert="horz" lIns="91440" tIns="45720" rIns="91440" bIns="45720" anchor="t"/>
            <a:lstStyle/>
            <a:p>
              <a:endParaRPr lang="en-IN"/>
            </a:p>
          </p:txBody>
        </p:sp>
        <p:sp>
          <p:nvSpPr>
            <p:cNvPr id="70" name="Shape 105"/>
            <p:cNvSpPr/>
            <p:nvPr/>
          </p:nvSpPr>
          <p:spPr>
            <a:xfrm>
              <a:off x="1794334" y="1031843"/>
              <a:ext cx="40163" cy="46592"/>
            </a:xfrm>
            <a:custGeom>
              <a:avLst/>
              <a:gdLst/>
              <a:ahLst/>
              <a:cxnLst/>
              <a:rect l="0" t="0" r="0" b="0"/>
              <a:pathLst>
                <a:path w="40163" h="46592">
                  <a:moveTo>
                    <a:pt x="18018" y="0"/>
                  </a:moveTo>
                  <a:lnTo>
                    <a:pt x="12858" y="555"/>
                  </a:lnTo>
                  <a:lnTo>
                    <a:pt x="8731" y="1983"/>
                  </a:lnTo>
                  <a:lnTo>
                    <a:pt x="5636" y="4047"/>
                  </a:lnTo>
                  <a:lnTo>
                    <a:pt x="3571" y="6429"/>
                  </a:lnTo>
                  <a:lnTo>
                    <a:pt x="2302" y="8810"/>
                  </a:lnTo>
                  <a:lnTo>
                    <a:pt x="1904" y="11032"/>
                  </a:lnTo>
                  <a:lnTo>
                    <a:pt x="2143" y="12381"/>
                  </a:lnTo>
                  <a:lnTo>
                    <a:pt x="2937" y="13810"/>
                  </a:lnTo>
                  <a:lnTo>
                    <a:pt x="4206" y="14921"/>
                  </a:lnTo>
                  <a:lnTo>
                    <a:pt x="6191" y="15397"/>
                  </a:lnTo>
                  <a:lnTo>
                    <a:pt x="7937" y="15001"/>
                  </a:lnTo>
                  <a:lnTo>
                    <a:pt x="9366" y="13968"/>
                  </a:lnTo>
                  <a:lnTo>
                    <a:pt x="10318" y="12620"/>
                  </a:lnTo>
                  <a:lnTo>
                    <a:pt x="10636" y="11112"/>
                  </a:lnTo>
                  <a:lnTo>
                    <a:pt x="10398" y="9365"/>
                  </a:lnTo>
                  <a:lnTo>
                    <a:pt x="10159" y="7222"/>
                  </a:lnTo>
                  <a:lnTo>
                    <a:pt x="10714" y="5158"/>
                  </a:lnTo>
                  <a:lnTo>
                    <a:pt x="12382" y="3650"/>
                  </a:lnTo>
                  <a:lnTo>
                    <a:pt x="14683" y="2697"/>
                  </a:lnTo>
                  <a:lnTo>
                    <a:pt x="17144" y="2381"/>
                  </a:lnTo>
                  <a:lnTo>
                    <a:pt x="19684" y="2618"/>
                  </a:lnTo>
                  <a:lnTo>
                    <a:pt x="22146" y="3809"/>
                  </a:lnTo>
                  <a:lnTo>
                    <a:pt x="24049" y="6350"/>
                  </a:lnTo>
                  <a:lnTo>
                    <a:pt x="24764" y="10635"/>
                  </a:lnTo>
                  <a:lnTo>
                    <a:pt x="24764" y="16668"/>
                  </a:lnTo>
                  <a:lnTo>
                    <a:pt x="24024" y="16960"/>
                  </a:lnTo>
                  <a:lnTo>
                    <a:pt x="24764" y="19050"/>
                  </a:lnTo>
                  <a:lnTo>
                    <a:pt x="24764" y="33416"/>
                  </a:lnTo>
                  <a:lnTo>
                    <a:pt x="24209" y="36749"/>
                  </a:lnTo>
                  <a:lnTo>
                    <a:pt x="23177" y="37940"/>
                  </a:lnTo>
                  <a:lnTo>
                    <a:pt x="21431" y="39052"/>
                  </a:lnTo>
                  <a:lnTo>
                    <a:pt x="18812" y="40083"/>
                  </a:lnTo>
                  <a:lnTo>
                    <a:pt x="15318" y="40797"/>
                  </a:lnTo>
                  <a:lnTo>
                    <a:pt x="12779" y="40321"/>
                  </a:lnTo>
                  <a:lnTo>
                    <a:pt x="10714" y="38734"/>
                  </a:lnTo>
                  <a:lnTo>
                    <a:pt x="9287" y="36273"/>
                  </a:lnTo>
                  <a:lnTo>
                    <a:pt x="8731" y="33098"/>
                  </a:lnTo>
                  <a:lnTo>
                    <a:pt x="8731" y="32939"/>
                  </a:lnTo>
                  <a:lnTo>
                    <a:pt x="8889" y="31035"/>
                  </a:lnTo>
                  <a:lnTo>
                    <a:pt x="9604" y="28971"/>
                  </a:lnTo>
                  <a:lnTo>
                    <a:pt x="11192" y="26589"/>
                  </a:lnTo>
                  <a:lnTo>
                    <a:pt x="13969" y="24049"/>
                  </a:lnTo>
                  <a:lnTo>
                    <a:pt x="15954" y="22780"/>
                  </a:lnTo>
                  <a:lnTo>
                    <a:pt x="18414" y="21510"/>
                  </a:lnTo>
                  <a:lnTo>
                    <a:pt x="24764" y="19050"/>
                  </a:lnTo>
                  <a:lnTo>
                    <a:pt x="24024" y="16960"/>
                  </a:lnTo>
                  <a:lnTo>
                    <a:pt x="17303" y="19605"/>
                  </a:lnTo>
                  <a:lnTo>
                    <a:pt x="11192" y="22383"/>
                  </a:lnTo>
                  <a:lnTo>
                    <a:pt x="6350" y="25161"/>
                  </a:lnTo>
                  <a:lnTo>
                    <a:pt x="2857" y="28177"/>
                  </a:lnTo>
                  <a:lnTo>
                    <a:pt x="714" y="31829"/>
                  </a:lnTo>
                  <a:lnTo>
                    <a:pt x="0" y="36273"/>
                  </a:lnTo>
                  <a:lnTo>
                    <a:pt x="952" y="40640"/>
                  </a:lnTo>
                  <a:lnTo>
                    <a:pt x="3333" y="43893"/>
                  </a:lnTo>
                  <a:lnTo>
                    <a:pt x="6667" y="45877"/>
                  </a:lnTo>
                  <a:lnTo>
                    <a:pt x="10556" y="46592"/>
                  </a:lnTo>
                  <a:lnTo>
                    <a:pt x="14604" y="45957"/>
                  </a:lnTo>
                  <a:lnTo>
                    <a:pt x="18414" y="44211"/>
                  </a:lnTo>
                  <a:lnTo>
                    <a:pt x="24923" y="39368"/>
                  </a:lnTo>
                  <a:lnTo>
                    <a:pt x="25400" y="42305"/>
                  </a:lnTo>
                  <a:lnTo>
                    <a:pt x="26352" y="44370"/>
                  </a:lnTo>
                  <a:lnTo>
                    <a:pt x="27622" y="45718"/>
                  </a:lnTo>
                  <a:lnTo>
                    <a:pt x="28972" y="46353"/>
                  </a:lnTo>
                  <a:lnTo>
                    <a:pt x="31353" y="46592"/>
                  </a:lnTo>
                  <a:lnTo>
                    <a:pt x="32781" y="46433"/>
                  </a:lnTo>
                  <a:lnTo>
                    <a:pt x="34766" y="45877"/>
                  </a:lnTo>
                  <a:lnTo>
                    <a:pt x="37227" y="44370"/>
                  </a:lnTo>
                  <a:lnTo>
                    <a:pt x="40163" y="41591"/>
                  </a:lnTo>
                  <a:lnTo>
                    <a:pt x="40163" y="39052"/>
                  </a:lnTo>
                  <a:lnTo>
                    <a:pt x="38337" y="40321"/>
                  </a:lnTo>
                  <a:lnTo>
                    <a:pt x="35718" y="40956"/>
                  </a:lnTo>
                  <a:lnTo>
                    <a:pt x="34052" y="40401"/>
                  </a:lnTo>
                  <a:lnTo>
                    <a:pt x="33178" y="39130"/>
                  </a:lnTo>
                  <a:lnTo>
                    <a:pt x="32781" y="35162"/>
                  </a:lnTo>
                  <a:lnTo>
                    <a:pt x="32781" y="15875"/>
                  </a:lnTo>
                  <a:lnTo>
                    <a:pt x="32306" y="9127"/>
                  </a:lnTo>
                  <a:lnTo>
                    <a:pt x="31036" y="5715"/>
                  </a:lnTo>
                  <a:lnTo>
                    <a:pt x="28496" y="2777"/>
                  </a:lnTo>
                  <a:lnTo>
                    <a:pt x="26669"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71" name="Shape 106"/>
            <p:cNvSpPr/>
            <p:nvPr/>
          </p:nvSpPr>
          <p:spPr>
            <a:xfrm>
              <a:off x="1642965" y="1031843"/>
              <a:ext cx="43736" cy="46592"/>
            </a:xfrm>
            <a:custGeom>
              <a:avLst/>
              <a:gdLst/>
              <a:ahLst/>
              <a:cxnLst/>
              <a:rect l="0" t="0" r="0" b="0"/>
              <a:pathLst>
                <a:path w="43736" h="46592">
                  <a:moveTo>
                    <a:pt x="21431" y="0"/>
                  </a:moveTo>
                  <a:lnTo>
                    <a:pt x="20637" y="2777"/>
                  </a:lnTo>
                  <a:lnTo>
                    <a:pt x="24844" y="3650"/>
                  </a:lnTo>
                  <a:lnTo>
                    <a:pt x="28337" y="6031"/>
                  </a:lnTo>
                  <a:lnTo>
                    <a:pt x="31114" y="9762"/>
                  </a:lnTo>
                  <a:lnTo>
                    <a:pt x="33179" y="14446"/>
                  </a:lnTo>
                  <a:lnTo>
                    <a:pt x="34369" y="19843"/>
                  </a:lnTo>
                  <a:lnTo>
                    <a:pt x="34767" y="25875"/>
                  </a:lnTo>
                  <a:lnTo>
                    <a:pt x="34289" y="32146"/>
                  </a:lnTo>
                  <a:lnTo>
                    <a:pt x="32862" y="36828"/>
                  </a:lnTo>
                  <a:lnTo>
                    <a:pt x="30877" y="40162"/>
                  </a:lnTo>
                  <a:lnTo>
                    <a:pt x="28337" y="42305"/>
                  </a:lnTo>
                  <a:lnTo>
                    <a:pt x="25718" y="43496"/>
                  </a:lnTo>
                  <a:lnTo>
                    <a:pt x="23098" y="43815"/>
                  </a:lnTo>
                  <a:lnTo>
                    <a:pt x="19050" y="43021"/>
                  </a:lnTo>
                  <a:lnTo>
                    <a:pt x="15875" y="40797"/>
                  </a:lnTo>
                  <a:lnTo>
                    <a:pt x="13415" y="37622"/>
                  </a:lnTo>
                  <a:lnTo>
                    <a:pt x="11589" y="33733"/>
                  </a:lnTo>
                  <a:lnTo>
                    <a:pt x="10318" y="29527"/>
                  </a:lnTo>
                  <a:lnTo>
                    <a:pt x="9525" y="25320"/>
                  </a:lnTo>
                  <a:lnTo>
                    <a:pt x="9128" y="21431"/>
                  </a:lnTo>
                  <a:lnTo>
                    <a:pt x="8969" y="18256"/>
                  </a:lnTo>
                  <a:lnTo>
                    <a:pt x="9208" y="14603"/>
                  </a:lnTo>
                  <a:lnTo>
                    <a:pt x="9843" y="11508"/>
                  </a:lnTo>
                  <a:lnTo>
                    <a:pt x="10954" y="8810"/>
                  </a:lnTo>
                  <a:lnTo>
                    <a:pt x="12383" y="6666"/>
                  </a:lnTo>
                  <a:lnTo>
                    <a:pt x="14208" y="4921"/>
                  </a:lnTo>
                  <a:lnTo>
                    <a:pt x="16193" y="3730"/>
                  </a:lnTo>
                  <a:lnTo>
                    <a:pt x="18336" y="3015"/>
                  </a:lnTo>
                  <a:lnTo>
                    <a:pt x="20637" y="2777"/>
                  </a:lnTo>
                  <a:lnTo>
                    <a:pt x="21431" y="0"/>
                  </a:lnTo>
                  <a:lnTo>
                    <a:pt x="15239" y="872"/>
                  </a:lnTo>
                  <a:lnTo>
                    <a:pt x="10002" y="3254"/>
                  </a:lnTo>
                  <a:lnTo>
                    <a:pt x="5714" y="6984"/>
                  </a:lnTo>
                  <a:lnTo>
                    <a:pt x="2619" y="11667"/>
                  </a:lnTo>
                  <a:lnTo>
                    <a:pt x="636" y="17064"/>
                  </a:lnTo>
                  <a:lnTo>
                    <a:pt x="0" y="23018"/>
                  </a:lnTo>
                  <a:lnTo>
                    <a:pt x="715" y="29368"/>
                  </a:lnTo>
                  <a:lnTo>
                    <a:pt x="2778" y="35004"/>
                  </a:lnTo>
                  <a:lnTo>
                    <a:pt x="6112" y="39766"/>
                  </a:lnTo>
                  <a:lnTo>
                    <a:pt x="10398" y="43417"/>
                  </a:lnTo>
                  <a:lnTo>
                    <a:pt x="15717" y="45718"/>
                  </a:lnTo>
                  <a:lnTo>
                    <a:pt x="21750" y="46592"/>
                  </a:lnTo>
                  <a:lnTo>
                    <a:pt x="28575" y="45480"/>
                  </a:lnTo>
                  <a:lnTo>
                    <a:pt x="34131" y="42623"/>
                  </a:lnTo>
                  <a:lnTo>
                    <a:pt x="38338" y="38416"/>
                  </a:lnTo>
                  <a:lnTo>
                    <a:pt x="41355" y="33416"/>
                  </a:lnTo>
                  <a:lnTo>
                    <a:pt x="43181" y="28097"/>
                  </a:lnTo>
                  <a:lnTo>
                    <a:pt x="43736" y="23018"/>
                  </a:lnTo>
                  <a:lnTo>
                    <a:pt x="43259" y="17858"/>
                  </a:lnTo>
                  <a:lnTo>
                    <a:pt x="42068" y="13334"/>
                  </a:lnTo>
                  <a:lnTo>
                    <a:pt x="40164" y="9365"/>
                  </a:lnTo>
                  <a:lnTo>
                    <a:pt x="37464"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72" name="Shape 107"/>
            <p:cNvSpPr/>
            <p:nvPr/>
          </p:nvSpPr>
          <p:spPr>
            <a:xfrm>
              <a:off x="1502155" y="1009777"/>
              <a:ext cx="45957" cy="68658"/>
            </a:xfrm>
            <a:custGeom>
              <a:avLst/>
              <a:gdLst/>
              <a:ahLst/>
              <a:cxnLst/>
              <a:rect l="0" t="0" r="0" b="0"/>
              <a:pathLst>
                <a:path w="45957" h="68658">
                  <a:moveTo>
                    <a:pt x="38813" y="0"/>
                  </a:moveTo>
                  <a:lnTo>
                    <a:pt x="24287" y="4364"/>
                  </a:lnTo>
                  <a:lnTo>
                    <a:pt x="24287" y="5952"/>
                  </a:lnTo>
                  <a:lnTo>
                    <a:pt x="26590" y="5793"/>
                  </a:lnTo>
                  <a:lnTo>
                    <a:pt x="29130" y="6111"/>
                  </a:lnTo>
                  <a:lnTo>
                    <a:pt x="30478" y="7222"/>
                  </a:lnTo>
                  <a:lnTo>
                    <a:pt x="30956" y="10873"/>
                  </a:lnTo>
                  <a:lnTo>
                    <a:pt x="30956" y="26351"/>
                  </a:lnTo>
                  <a:lnTo>
                    <a:pt x="28575" y="24447"/>
                  </a:lnTo>
                  <a:lnTo>
                    <a:pt x="26113" y="23097"/>
                  </a:lnTo>
                  <a:lnTo>
                    <a:pt x="23493" y="22303"/>
                  </a:lnTo>
                  <a:lnTo>
                    <a:pt x="22684" y="22239"/>
                  </a:lnTo>
                  <a:lnTo>
                    <a:pt x="20796" y="24843"/>
                  </a:lnTo>
                  <a:lnTo>
                    <a:pt x="24287" y="25478"/>
                  </a:lnTo>
                  <a:lnTo>
                    <a:pt x="27383" y="27303"/>
                  </a:lnTo>
                  <a:lnTo>
                    <a:pt x="29765" y="30319"/>
                  </a:lnTo>
                  <a:lnTo>
                    <a:pt x="30956" y="34766"/>
                  </a:lnTo>
                  <a:lnTo>
                    <a:pt x="30956" y="57546"/>
                  </a:lnTo>
                  <a:lnTo>
                    <a:pt x="29843" y="59927"/>
                  </a:lnTo>
                  <a:lnTo>
                    <a:pt x="27781" y="61832"/>
                  </a:lnTo>
                  <a:lnTo>
                    <a:pt x="25161" y="63102"/>
                  </a:lnTo>
                  <a:lnTo>
                    <a:pt x="22144" y="63500"/>
                  </a:lnTo>
                  <a:lnTo>
                    <a:pt x="18891" y="63022"/>
                  </a:lnTo>
                  <a:lnTo>
                    <a:pt x="15716" y="61514"/>
                  </a:lnTo>
                  <a:lnTo>
                    <a:pt x="12937" y="58894"/>
                  </a:lnTo>
                  <a:lnTo>
                    <a:pt x="10635" y="55005"/>
                  </a:lnTo>
                  <a:lnTo>
                    <a:pt x="9127" y="49767"/>
                  </a:lnTo>
                  <a:lnTo>
                    <a:pt x="8492" y="43178"/>
                  </a:lnTo>
                  <a:lnTo>
                    <a:pt x="9047" y="37067"/>
                  </a:lnTo>
                  <a:lnTo>
                    <a:pt x="10477" y="32463"/>
                  </a:lnTo>
                  <a:lnTo>
                    <a:pt x="12619" y="28971"/>
                  </a:lnTo>
                  <a:lnTo>
                    <a:pt x="15160" y="26668"/>
                  </a:lnTo>
                  <a:lnTo>
                    <a:pt x="17937" y="25320"/>
                  </a:lnTo>
                  <a:lnTo>
                    <a:pt x="20796" y="24843"/>
                  </a:lnTo>
                  <a:lnTo>
                    <a:pt x="22684" y="22239"/>
                  </a:lnTo>
                  <a:lnTo>
                    <a:pt x="20478" y="22066"/>
                  </a:lnTo>
                  <a:lnTo>
                    <a:pt x="15160" y="22938"/>
                  </a:lnTo>
                  <a:lnTo>
                    <a:pt x="10238" y="25478"/>
                  </a:lnTo>
                  <a:lnTo>
                    <a:pt x="6111" y="29368"/>
                  </a:lnTo>
                  <a:lnTo>
                    <a:pt x="2856" y="34368"/>
                  </a:lnTo>
                  <a:lnTo>
                    <a:pt x="793" y="40162"/>
                  </a:lnTo>
                  <a:lnTo>
                    <a:pt x="0" y="46433"/>
                  </a:lnTo>
                  <a:lnTo>
                    <a:pt x="635" y="53181"/>
                  </a:lnTo>
                  <a:lnTo>
                    <a:pt x="2222" y="58418"/>
                  </a:lnTo>
                  <a:lnTo>
                    <a:pt x="4682" y="62308"/>
                  </a:lnTo>
                  <a:lnTo>
                    <a:pt x="7540" y="65087"/>
                  </a:lnTo>
                  <a:lnTo>
                    <a:pt x="10635" y="66912"/>
                  </a:lnTo>
                  <a:lnTo>
                    <a:pt x="13572" y="68023"/>
                  </a:lnTo>
                  <a:lnTo>
                    <a:pt x="16112" y="68578"/>
                  </a:lnTo>
                  <a:lnTo>
                    <a:pt x="18017" y="68658"/>
                  </a:lnTo>
                  <a:lnTo>
                    <a:pt x="22860" y="68023"/>
                  </a:lnTo>
                  <a:lnTo>
                    <a:pt x="26510" y="66516"/>
                  </a:lnTo>
                  <a:lnTo>
                    <a:pt x="29049" y="64451"/>
                  </a:lnTo>
                  <a:lnTo>
                    <a:pt x="30797" y="62308"/>
                  </a:lnTo>
                  <a:lnTo>
                    <a:pt x="30956" y="62308"/>
                  </a:lnTo>
                  <a:lnTo>
                    <a:pt x="30956" y="68340"/>
                  </a:lnTo>
                  <a:lnTo>
                    <a:pt x="31352" y="68658"/>
                  </a:lnTo>
                  <a:lnTo>
                    <a:pt x="38813" y="66038"/>
                  </a:lnTo>
                  <a:lnTo>
                    <a:pt x="45957" y="63500"/>
                  </a:lnTo>
                  <a:lnTo>
                    <a:pt x="45957" y="61912"/>
                  </a:lnTo>
                  <a:lnTo>
                    <a:pt x="43178" y="61912"/>
                  </a:lnTo>
                  <a:lnTo>
                    <a:pt x="41275" y="61514"/>
                  </a:lnTo>
                  <a:lnTo>
                    <a:pt x="40162" y="60800"/>
                  </a:lnTo>
                  <a:lnTo>
                    <a:pt x="39528" y="59688"/>
                  </a:lnTo>
                  <a:lnTo>
                    <a:pt x="39290" y="58260"/>
                  </a:lnTo>
                  <a:lnTo>
                    <a:pt x="39290" y="157"/>
                  </a:lnTo>
                  <a:lnTo>
                    <a:pt x="38813" y="0"/>
                  </a:lnTo>
                  <a:close/>
                </a:path>
              </a:pathLst>
            </a:custGeom>
            <a:solidFill>
              <a:srgbClr val="000000"/>
            </a:solidFill>
          </p:spPr>
          <p:txBody>
            <a:bodyPr vert="horz" lIns="91440" tIns="45720" rIns="91440" bIns="45720" anchor="t"/>
            <a:lstStyle/>
            <a:p>
              <a:endParaRPr lang="en-IN"/>
            </a:p>
          </p:txBody>
        </p:sp>
        <p:sp>
          <p:nvSpPr>
            <p:cNvPr id="73" name="Shape 108"/>
            <p:cNvSpPr/>
            <p:nvPr/>
          </p:nvSpPr>
          <p:spPr>
            <a:xfrm>
              <a:off x="1458341" y="1031843"/>
              <a:ext cx="39527" cy="46592"/>
            </a:xfrm>
            <a:custGeom>
              <a:avLst/>
              <a:gdLst/>
              <a:ahLst/>
              <a:cxnLst/>
              <a:rect l="0" t="0" r="0" b="0"/>
              <a:pathLst>
                <a:path w="39527" h="46592">
                  <a:moveTo>
                    <a:pt x="20240" y="0"/>
                  </a:moveTo>
                  <a:lnTo>
                    <a:pt x="18017" y="3571"/>
                  </a:lnTo>
                  <a:lnTo>
                    <a:pt x="21431" y="4127"/>
                  </a:lnTo>
                  <a:lnTo>
                    <a:pt x="23812" y="5476"/>
                  </a:lnTo>
                  <a:lnTo>
                    <a:pt x="25478" y="7539"/>
                  </a:lnTo>
                  <a:lnTo>
                    <a:pt x="26511" y="9921"/>
                  </a:lnTo>
                  <a:lnTo>
                    <a:pt x="27542" y="15001"/>
                  </a:lnTo>
                  <a:lnTo>
                    <a:pt x="7143" y="15001"/>
                  </a:lnTo>
                  <a:lnTo>
                    <a:pt x="7857" y="12065"/>
                  </a:lnTo>
                  <a:lnTo>
                    <a:pt x="8731" y="9525"/>
                  </a:lnTo>
                  <a:lnTo>
                    <a:pt x="9842" y="7539"/>
                  </a:lnTo>
                  <a:lnTo>
                    <a:pt x="11191" y="6031"/>
                  </a:lnTo>
                  <a:lnTo>
                    <a:pt x="14287" y="4127"/>
                  </a:lnTo>
                  <a:lnTo>
                    <a:pt x="18017" y="3571"/>
                  </a:lnTo>
                  <a:lnTo>
                    <a:pt x="20240" y="0"/>
                  </a:lnTo>
                  <a:lnTo>
                    <a:pt x="15953" y="475"/>
                  </a:lnTo>
                  <a:lnTo>
                    <a:pt x="11429" y="2221"/>
                  </a:lnTo>
                  <a:lnTo>
                    <a:pt x="7143" y="5317"/>
                  </a:lnTo>
                  <a:lnTo>
                    <a:pt x="3492" y="9921"/>
                  </a:lnTo>
                  <a:lnTo>
                    <a:pt x="1031" y="16191"/>
                  </a:lnTo>
                  <a:lnTo>
                    <a:pt x="0" y="24367"/>
                  </a:lnTo>
                  <a:lnTo>
                    <a:pt x="396" y="29368"/>
                  </a:lnTo>
                  <a:lnTo>
                    <a:pt x="1348" y="33733"/>
                  </a:lnTo>
                  <a:lnTo>
                    <a:pt x="2856" y="37543"/>
                  </a:lnTo>
                  <a:lnTo>
                    <a:pt x="5079" y="40718"/>
                  </a:lnTo>
                  <a:lnTo>
                    <a:pt x="7777" y="43258"/>
                  </a:lnTo>
                  <a:lnTo>
                    <a:pt x="10952" y="45084"/>
                  </a:lnTo>
                  <a:lnTo>
                    <a:pt x="14525" y="46196"/>
                  </a:lnTo>
                  <a:lnTo>
                    <a:pt x="18573" y="46592"/>
                  </a:lnTo>
                  <a:lnTo>
                    <a:pt x="23493" y="45957"/>
                  </a:lnTo>
                  <a:lnTo>
                    <a:pt x="27701" y="44370"/>
                  </a:lnTo>
                  <a:lnTo>
                    <a:pt x="31193" y="42147"/>
                  </a:lnTo>
                  <a:lnTo>
                    <a:pt x="33971" y="39448"/>
                  </a:lnTo>
                  <a:lnTo>
                    <a:pt x="36193" y="36671"/>
                  </a:lnTo>
                  <a:lnTo>
                    <a:pt x="37781" y="33971"/>
                  </a:lnTo>
                  <a:lnTo>
                    <a:pt x="38893" y="31670"/>
                  </a:lnTo>
                  <a:lnTo>
                    <a:pt x="39527" y="30002"/>
                  </a:lnTo>
                  <a:lnTo>
                    <a:pt x="37939" y="29368"/>
                  </a:lnTo>
                  <a:lnTo>
                    <a:pt x="34925" y="33653"/>
                  </a:lnTo>
                  <a:lnTo>
                    <a:pt x="32702" y="35877"/>
                  </a:lnTo>
                  <a:lnTo>
                    <a:pt x="30002" y="37861"/>
                  </a:lnTo>
                  <a:lnTo>
                    <a:pt x="26590" y="39210"/>
                  </a:lnTo>
                  <a:lnTo>
                    <a:pt x="22621" y="39766"/>
                  </a:lnTo>
                  <a:lnTo>
                    <a:pt x="19208" y="39368"/>
                  </a:lnTo>
                  <a:lnTo>
                    <a:pt x="15875" y="38020"/>
                  </a:lnTo>
                  <a:lnTo>
                    <a:pt x="12700" y="35480"/>
                  </a:lnTo>
                  <a:lnTo>
                    <a:pt x="9999" y="31590"/>
                  </a:lnTo>
                  <a:lnTo>
                    <a:pt x="8889" y="28971"/>
                  </a:lnTo>
                  <a:lnTo>
                    <a:pt x="7937" y="25875"/>
                  </a:lnTo>
                  <a:lnTo>
                    <a:pt x="7302" y="22304"/>
                  </a:lnTo>
                  <a:lnTo>
                    <a:pt x="6824" y="18176"/>
                  </a:lnTo>
                  <a:lnTo>
                    <a:pt x="37623" y="18176"/>
                  </a:lnTo>
                  <a:lnTo>
                    <a:pt x="36987" y="13652"/>
                  </a:lnTo>
                  <a:lnTo>
                    <a:pt x="35797" y="9841"/>
                  </a:lnTo>
                  <a:lnTo>
                    <a:pt x="34131" y="6666"/>
                  </a:lnTo>
                  <a:lnTo>
                    <a:pt x="32067" y="4205"/>
                  </a:lnTo>
                  <a:lnTo>
                    <a:pt x="29527" y="2301"/>
                  </a:lnTo>
                  <a:lnTo>
                    <a:pt x="26748" y="1030"/>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74" name="Shape 109"/>
            <p:cNvSpPr/>
            <p:nvPr/>
          </p:nvSpPr>
          <p:spPr>
            <a:xfrm>
              <a:off x="1384124" y="1031843"/>
              <a:ext cx="23494" cy="45560"/>
            </a:xfrm>
            <a:custGeom>
              <a:avLst/>
              <a:gdLst/>
              <a:ahLst/>
              <a:cxnLst/>
              <a:rect l="0" t="0" r="0" b="0"/>
              <a:pathLst>
                <a:path w="23494" h="45560">
                  <a:moveTo>
                    <a:pt x="15796" y="0"/>
                  </a:moveTo>
                  <a:lnTo>
                    <a:pt x="397" y="5476"/>
                  </a:lnTo>
                  <a:lnTo>
                    <a:pt x="397" y="6984"/>
                  </a:lnTo>
                  <a:lnTo>
                    <a:pt x="4366" y="6587"/>
                  </a:lnTo>
                  <a:lnTo>
                    <a:pt x="5634" y="6666"/>
                  </a:lnTo>
                  <a:lnTo>
                    <a:pt x="6747" y="7380"/>
                  </a:lnTo>
                  <a:lnTo>
                    <a:pt x="7541" y="9127"/>
                  </a:lnTo>
                  <a:lnTo>
                    <a:pt x="7858" y="12461"/>
                  </a:lnTo>
                  <a:lnTo>
                    <a:pt x="7858" y="35480"/>
                  </a:lnTo>
                  <a:lnTo>
                    <a:pt x="7699" y="38734"/>
                  </a:lnTo>
                  <a:lnTo>
                    <a:pt x="7143" y="41036"/>
                  </a:lnTo>
                  <a:lnTo>
                    <a:pt x="6191" y="42543"/>
                  </a:lnTo>
                  <a:lnTo>
                    <a:pt x="4762" y="43417"/>
                  </a:lnTo>
                  <a:lnTo>
                    <a:pt x="2778" y="43893"/>
                  </a:lnTo>
                  <a:lnTo>
                    <a:pt x="0" y="44131"/>
                  </a:lnTo>
                  <a:lnTo>
                    <a:pt x="0" y="45560"/>
                  </a:lnTo>
                  <a:lnTo>
                    <a:pt x="23494" y="45560"/>
                  </a:lnTo>
                  <a:lnTo>
                    <a:pt x="23494" y="44131"/>
                  </a:lnTo>
                  <a:lnTo>
                    <a:pt x="19447" y="43496"/>
                  </a:lnTo>
                  <a:lnTo>
                    <a:pt x="18177" y="42862"/>
                  </a:lnTo>
                  <a:lnTo>
                    <a:pt x="17303" y="42068"/>
                  </a:lnTo>
                  <a:lnTo>
                    <a:pt x="16351" y="39527"/>
                  </a:lnTo>
                  <a:lnTo>
                    <a:pt x="16192" y="35480"/>
                  </a:lnTo>
                  <a:lnTo>
                    <a:pt x="16192" y="316"/>
                  </a:lnTo>
                  <a:lnTo>
                    <a:pt x="15796" y="0"/>
                  </a:lnTo>
                  <a:close/>
                </a:path>
              </a:pathLst>
            </a:custGeom>
            <a:solidFill>
              <a:srgbClr val="000000"/>
            </a:solidFill>
          </p:spPr>
          <p:txBody>
            <a:bodyPr vert="horz" lIns="91440" tIns="45720" rIns="91440" bIns="45720" anchor="t"/>
            <a:lstStyle/>
            <a:p>
              <a:endParaRPr lang="en-IN"/>
            </a:p>
          </p:txBody>
        </p:sp>
        <p:sp>
          <p:nvSpPr>
            <p:cNvPr id="75" name="Shape 110"/>
            <p:cNvSpPr/>
            <p:nvPr/>
          </p:nvSpPr>
          <p:spPr>
            <a:xfrm>
              <a:off x="1306813" y="1031843"/>
              <a:ext cx="39528" cy="46592"/>
            </a:xfrm>
            <a:custGeom>
              <a:avLst/>
              <a:gdLst/>
              <a:ahLst/>
              <a:cxnLst/>
              <a:rect l="0" t="0" r="0" b="0"/>
              <a:pathLst>
                <a:path w="39528" h="46592">
                  <a:moveTo>
                    <a:pt x="20161" y="0"/>
                  </a:moveTo>
                  <a:lnTo>
                    <a:pt x="18017" y="3571"/>
                  </a:lnTo>
                  <a:lnTo>
                    <a:pt x="21431" y="4127"/>
                  </a:lnTo>
                  <a:lnTo>
                    <a:pt x="23812" y="5476"/>
                  </a:lnTo>
                  <a:lnTo>
                    <a:pt x="25400" y="7539"/>
                  </a:lnTo>
                  <a:lnTo>
                    <a:pt x="26511" y="9921"/>
                  </a:lnTo>
                  <a:lnTo>
                    <a:pt x="27542" y="15001"/>
                  </a:lnTo>
                  <a:lnTo>
                    <a:pt x="7143" y="15001"/>
                  </a:lnTo>
                  <a:lnTo>
                    <a:pt x="7858" y="12065"/>
                  </a:lnTo>
                  <a:lnTo>
                    <a:pt x="8731" y="9525"/>
                  </a:lnTo>
                  <a:lnTo>
                    <a:pt x="9763" y="7539"/>
                  </a:lnTo>
                  <a:lnTo>
                    <a:pt x="11112" y="6031"/>
                  </a:lnTo>
                  <a:lnTo>
                    <a:pt x="14287" y="4127"/>
                  </a:lnTo>
                  <a:lnTo>
                    <a:pt x="18017" y="3571"/>
                  </a:lnTo>
                  <a:lnTo>
                    <a:pt x="20161" y="0"/>
                  </a:lnTo>
                  <a:lnTo>
                    <a:pt x="15955" y="475"/>
                  </a:lnTo>
                  <a:lnTo>
                    <a:pt x="11430" y="2221"/>
                  </a:lnTo>
                  <a:lnTo>
                    <a:pt x="7143" y="5317"/>
                  </a:lnTo>
                  <a:lnTo>
                    <a:pt x="3492" y="9921"/>
                  </a:lnTo>
                  <a:lnTo>
                    <a:pt x="952" y="16191"/>
                  </a:lnTo>
                  <a:lnTo>
                    <a:pt x="0" y="24367"/>
                  </a:lnTo>
                  <a:lnTo>
                    <a:pt x="396" y="29368"/>
                  </a:lnTo>
                  <a:lnTo>
                    <a:pt x="1348" y="33733"/>
                  </a:lnTo>
                  <a:lnTo>
                    <a:pt x="2857" y="37543"/>
                  </a:lnTo>
                  <a:lnTo>
                    <a:pt x="5080" y="40718"/>
                  </a:lnTo>
                  <a:lnTo>
                    <a:pt x="7778" y="43258"/>
                  </a:lnTo>
                  <a:lnTo>
                    <a:pt x="10953" y="45084"/>
                  </a:lnTo>
                  <a:lnTo>
                    <a:pt x="14526" y="46196"/>
                  </a:lnTo>
                  <a:lnTo>
                    <a:pt x="18494" y="46592"/>
                  </a:lnTo>
                  <a:lnTo>
                    <a:pt x="23495" y="45957"/>
                  </a:lnTo>
                  <a:lnTo>
                    <a:pt x="27702" y="44370"/>
                  </a:lnTo>
                  <a:lnTo>
                    <a:pt x="31194" y="42147"/>
                  </a:lnTo>
                  <a:lnTo>
                    <a:pt x="33972" y="39448"/>
                  </a:lnTo>
                  <a:lnTo>
                    <a:pt x="36195" y="36671"/>
                  </a:lnTo>
                  <a:lnTo>
                    <a:pt x="37782" y="33971"/>
                  </a:lnTo>
                  <a:lnTo>
                    <a:pt x="38893" y="31670"/>
                  </a:lnTo>
                  <a:lnTo>
                    <a:pt x="39528" y="30002"/>
                  </a:lnTo>
                  <a:lnTo>
                    <a:pt x="37941" y="29368"/>
                  </a:lnTo>
                  <a:lnTo>
                    <a:pt x="34925" y="33653"/>
                  </a:lnTo>
                  <a:lnTo>
                    <a:pt x="32702" y="35877"/>
                  </a:lnTo>
                  <a:lnTo>
                    <a:pt x="29923" y="37861"/>
                  </a:lnTo>
                  <a:lnTo>
                    <a:pt x="26590" y="39210"/>
                  </a:lnTo>
                  <a:lnTo>
                    <a:pt x="22542" y="39766"/>
                  </a:lnTo>
                  <a:lnTo>
                    <a:pt x="19208" y="39368"/>
                  </a:lnTo>
                  <a:lnTo>
                    <a:pt x="15796" y="38020"/>
                  </a:lnTo>
                  <a:lnTo>
                    <a:pt x="12700" y="35480"/>
                  </a:lnTo>
                  <a:lnTo>
                    <a:pt x="10001" y="31590"/>
                  </a:lnTo>
                  <a:lnTo>
                    <a:pt x="8890" y="28971"/>
                  </a:lnTo>
                  <a:lnTo>
                    <a:pt x="7937" y="25875"/>
                  </a:lnTo>
                  <a:lnTo>
                    <a:pt x="7302" y="22304"/>
                  </a:lnTo>
                  <a:lnTo>
                    <a:pt x="6826" y="18176"/>
                  </a:lnTo>
                  <a:lnTo>
                    <a:pt x="37623" y="18176"/>
                  </a:lnTo>
                  <a:lnTo>
                    <a:pt x="36908" y="13652"/>
                  </a:lnTo>
                  <a:lnTo>
                    <a:pt x="35798" y="9841"/>
                  </a:lnTo>
                  <a:lnTo>
                    <a:pt x="34131" y="6666"/>
                  </a:lnTo>
                  <a:lnTo>
                    <a:pt x="31988" y="4205"/>
                  </a:lnTo>
                  <a:lnTo>
                    <a:pt x="29527" y="2301"/>
                  </a:lnTo>
                  <a:lnTo>
                    <a:pt x="26670"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76" name="Shape 111"/>
            <p:cNvSpPr/>
            <p:nvPr/>
          </p:nvSpPr>
          <p:spPr>
            <a:xfrm>
              <a:off x="1408254" y="1032874"/>
              <a:ext cx="45323" cy="45959"/>
            </a:xfrm>
            <a:custGeom>
              <a:avLst/>
              <a:gdLst/>
              <a:ahLst/>
              <a:cxnLst/>
              <a:rect l="0" t="0" r="0" b="0"/>
              <a:pathLst>
                <a:path w="45323" h="45959">
                  <a:moveTo>
                    <a:pt x="0" y="0"/>
                  </a:moveTo>
                  <a:lnTo>
                    <a:pt x="0" y="1429"/>
                  </a:lnTo>
                  <a:lnTo>
                    <a:pt x="2857" y="2223"/>
                  </a:lnTo>
                  <a:lnTo>
                    <a:pt x="4286" y="3333"/>
                  </a:lnTo>
                  <a:lnTo>
                    <a:pt x="5397" y="5159"/>
                  </a:lnTo>
                  <a:lnTo>
                    <a:pt x="6985" y="8414"/>
                  </a:lnTo>
                  <a:lnTo>
                    <a:pt x="8969" y="12937"/>
                  </a:lnTo>
                  <a:lnTo>
                    <a:pt x="13573" y="23575"/>
                  </a:lnTo>
                  <a:lnTo>
                    <a:pt x="17938" y="33973"/>
                  </a:lnTo>
                  <a:lnTo>
                    <a:pt x="19685" y="38179"/>
                  </a:lnTo>
                  <a:lnTo>
                    <a:pt x="20876" y="41275"/>
                  </a:lnTo>
                  <a:lnTo>
                    <a:pt x="21828" y="43815"/>
                  </a:lnTo>
                  <a:lnTo>
                    <a:pt x="22463" y="45165"/>
                  </a:lnTo>
                  <a:lnTo>
                    <a:pt x="23018" y="45800"/>
                  </a:lnTo>
                  <a:lnTo>
                    <a:pt x="23573" y="45959"/>
                  </a:lnTo>
                  <a:lnTo>
                    <a:pt x="24130" y="45561"/>
                  </a:lnTo>
                  <a:lnTo>
                    <a:pt x="24764" y="44450"/>
                  </a:lnTo>
                  <a:lnTo>
                    <a:pt x="26193" y="40957"/>
                  </a:lnTo>
                  <a:lnTo>
                    <a:pt x="38893" y="9207"/>
                  </a:lnTo>
                  <a:lnTo>
                    <a:pt x="40481" y="5556"/>
                  </a:lnTo>
                  <a:lnTo>
                    <a:pt x="41751" y="3254"/>
                  </a:lnTo>
                  <a:lnTo>
                    <a:pt x="43259" y="1984"/>
                  </a:lnTo>
                  <a:lnTo>
                    <a:pt x="45323" y="1429"/>
                  </a:lnTo>
                  <a:lnTo>
                    <a:pt x="45323" y="0"/>
                  </a:lnTo>
                  <a:lnTo>
                    <a:pt x="31591" y="0"/>
                  </a:lnTo>
                  <a:lnTo>
                    <a:pt x="31591" y="1429"/>
                  </a:lnTo>
                  <a:lnTo>
                    <a:pt x="34766" y="2302"/>
                  </a:lnTo>
                  <a:lnTo>
                    <a:pt x="35877" y="3254"/>
                  </a:lnTo>
                  <a:lnTo>
                    <a:pt x="36195" y="4762"/>
                  </a:lnTo>
                  <a:lnTo>
                    <a:pt x="35718" y="7461"/>
                  </a:lnTo>
                  <a:lnTo>
                    <a:pt x="34289" y="11589"/>
                  </a:lnTo>
                  <a:lnTo>
                    <a:pt x="32305" y="16747"/>
                  </a:lnTo>
                  <a:lnTo>
                    <a:pt x="30003" y="22383"/>
                  </a:lnTo>
                  <a:lnTo>
                    <a:pt x="27781" y="28019"/>
                  </a:lnTo>
                  <a:lnTo>
                    <a:pt x="25797" y="33259"/>
                  </a:lnTo>
                  <a:lnTo>
                    <a:pt x="15716" y="7859"/>
                  </a:lnTo>
                  <a:lnTo>
                    <a:pt x="15161" y="6350"/>
                  </a:lnTo>
                  <a:lnTo>
                    <a:pt x="14842" y="4445"/>
                  </a:lnTo>
                  <a:lnTo>
                    <a:pt x="15239" y="2937"/>
                  </a:lnTo>
                  <a:lnTo>
                    <a:pt x="16192" y="2064"/>
                  </a:lnTo>
                  <a:lnTo>
                    <a:pt x="19367" y="1429"/>
                  </a:lnTo>
                  <a:lnTo>
                    <a:pt x="19367" y="0"/>
                  </a:lnTo>
                  <a:lnTo>
                    <a:pt x="0" y="0"/>
                  </a:lnTo>
                  <a:close/>
                </a:path>
              </a:pathLst>
            </a:custGeom>
            <a:solidFill>
              <a:srgbClr val="000000"/>
            </a:solidFill>
          </p:spPr>
          <p:txBody>
            <a:bodyPr vert="horz" lIns="91440" tIns="45720" rIns="91440" bIns="45720" anchor="t"/>
            <a:lstStyle/>
            <a:p>
              <a:endParaRPr lang="en-IN"/>
            </a:p>
          </p:txBody>
        </p:sp>
        <p:sp>
          <p:nvSpPr>
            <p:cNvPr id="77" name="Shape 112"/>
            <p:cNvSpPr/>
            <p:nvPr/>
          </p:nvSpPr>
          <p:spPr>
            <a:xfrm>
              <a:off x="2110168" y="1031843"/>
              <a:ext cx="38337" cy="46592"/>
            </a:xfrm>
            <a:custGeom>
              <a:avLst/>
              <a:gdLst/>
              <a:ahLst/>
              <a:cxnLst/>
              <a:rect l="0" t="0" r="0" b="0"/>
              <a:pathLst>
                <a:path w="38337" h="46592">
                  <a:moveTo>
                    <a:pt x="22225" y="0"/>
                  </a:moveTo>
                  <a:lnTo>
                    <a:pt x="16827" y="713"/>
                  </a:lnTo>
                  <a:lnTo>
                    <a:pt x="11667" y="2697"/>
                  </a:lnTo>
                  <a:lnTo>
                    <a:pt x="7063" y="6111"/>
                  </a:lnTo>
                  <a:lnTo>
                    <a:pt x="3333" y="10873"/>
                  </a:lnTo>
                  <a:lnTo>
                    <a:pt x="872" y="16985"/>
                  </a:lnTo>
                  <a:lnTo>
                    <a:pt x="0" y="24446"/>
                  </a:lnTo>
                  <a:lnTo>
                    <a:pt x="793" y="31511"/>
                  </a:lnTo>
                  <a:lnTo>
                    <a:pt x="3016" y="37146"/>
                  </a:lnTo>
                  <a:lnTo>
                    <a:pt x="6269" y="41354"/>
                  </a:lnTo>
                  <a:lnTo>
                    <a:pt x="10238" y="44290"/>
                  </a:lnTo>
                  <a:lnTo>
                    <a:pt x="14366" y="46037"/>
                  </a:lnTo>
                  <a:lnTo>
                    <a:pt x="18493" y="46592"/>
                  </a:lnTo>
                  <a:lnTo>
                    <a:pt x="24288" y="45718"/>
                  </a:lnTo>
                  <a:lnTo>
                    <a:pt x="29447" y="43021"/>
                  </a:lnTo>
                  <a:lnTo>
                    <a:pt x="31828" y="40956"/>
                  </a:lnTo>
                  <a:lnTo>
                    <a:pt x="34131" y="38258"/>
                  </a:lnTo>
                  <a:lnTo>
                    <a:pt x="36273" y="34925"/>
                  </a:lnTo>
                  <a:lnTo>
                    <a:pt x="38337" y="31035"/>
                  </a:lnTo>
                  <a:lnTo>
                    <a:pt x="36908" y="30162"/>
                  </a:lnTo>
                  <a:lnTo>
                    <a:pt x="34368" y="33653"/>
                  </a:lnTo>
                  <a:lnTo>
                    <a:pt x="31273" y="36671"/>
                  </a:lnTo>
                  <a:lnTo>
                    <a:pt x="27542" y="38655"/>
                  </a:lnTo>
                  <a:lnTo>
                    <a:pt x="22780" y="39448"/>
                  </a:lnTo>
                  <a:lnTo>
                    <a:pt x="19685" y="39052"/>
                  </a:lnTo>
                  <a:lnTo>
                    <a:pt x="16906" y="38100"/>
                  </a:lnTo>
                  <a:lnTo>
                    <a:pt x="14366" y="36432"/>
                  </a:lnTo>
                  <a:lnTo>
                    <a:pt x="12064" y="34210"/>
                  </a:lnTo>
                  <a:lnTo>
                    <a:pt x="10160" y="31511"/>
                  </a:lnTo>
                  <a:lnTo>
                    <a:pt x="8810" y="28256"/>
                  </a:lnTo>
                  <a:lnTo>
                    <a:pt x="8016" y="24606"/>
                  </a:lnTo>
                  <a:lnTo>
                    <a:pt x="7620" y="20557"/>
                  </a:lnTo>
                  <a:lnTo>
                    <a:pt x="8255" y="14127"/>
                  </a:lnTo>
                  <a:lnTo>
                    <a:pt x="10080" y="9445"/>
                  </a:lnTo>
                  <a:lnTo>
                    <a:pt x="12619" y="6190"/>
                  </a:lnTo>
                  <a:lnTo>
                    <a:pt x="15477" y="4205"/>
                  </a:lnTo>
                  <a:lnTo>
                    <a:pt x="18176" y="3175"/>
                  </a:lnTo>
                  <a:lnTo>
                    <a:pt x="20398" y="2856"/>
                  </a:lnTo>
                  <a:lnTo>
                    <a:pt x="23495" y="3175"/>
                  </a:lnTo>
                  <a:lnTo>
                    <a:pt x="25319" y="4127"/>
                  </a:lnTo>
                  <a:lnTo>
                    <a:pt x="26352" y="5635"/>
                  </a:lnTo>
                  <a:lnTo>
                    <a:pt x="26907" y="7618"/>
                  </a:lnTo>
                  <a:lnTo>
                    <a:pt x="27542" y="9841"/>
                  </a:lnTo>
                  <a:lnTo>
                    <a:pt x="29210" y="12937"/>
                  </a:lnTo>
                  <a:lnTo>
                    <a:pt x="30558" y="13968"/>
                  </a:lnTo>
                  <a:lnTo>
                    <a:pt x="32385" y="14366"/>
                  </a:lnTo>
                  <a:lnTo>
                    <a:pt x="34368" y="13889"/>
                  </a:lnTo>
                  <a:lnTo>
                    <a:pt x="35797" y="13016"/>
                  </a:lnTo>
                  <a:lnTo>
                    <a:pt x="36671" y="11667"/>
                  </a:lnTo>
                  <a:lnTo>
                    <a:pt x="36908" y="10000"/>
                  </a:lnTo>
                  <a:lnTo>
                    <a:pt x="36671" y="8492"/>
                  </a:lnTo>
                  <a:lnTo>
                    <a:pt x="35877" y="6666"/>
                  </a:lnTo>
                  <a:lnTo>
                    <a:pt x="34607" y="4762"/>
                  </a:lnTo>
                  <a:lnTo>
                    <a:pt x="32702" y="309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78" name="Shape 113"/>
            <p:cNvSpPr/>
            <p:nvPr/>
          </p:nvSpPr>
          <p:spPr>
            <a:xfrm>
              <a:off x="1836879" y="1031843"/>
              <a:ext cx="75168" cy="45560"/>
            </a:xfrm>
            <a:custGeom>
              <a:avLst/>
              <a:gdLst/>
              <a:ahLst/>
              <a:cxnLst/>
              <a:rect l="0" t="0" r="0" b="0"/>
              <a:pathLst>
                <a:path w="75168" h="45560">
                  <a:moveTo>
                    <a:pt x="14128" y="0"/>
                  </a:moveTo>
                  <a:lnTo>
                    <a:pt x="238" y="4443"/>
                  </a:lnTo>
                  <a:lnTo>
                    <a:pt x="238" y="6190"/>
                  </a:lnTo>
                  <a:lnTo>
                    <a:pt x="3413" y="5793"/>
                  </a:lnTo>
                  <a:lnTo>
                    <a:pt x="4683" y="5872"/>
                  </a:lnTo>
                  <a:lnTo>
                    <a:pt x="5794" y="6587"/>
                  </a:lnTo>
                  <a:lnTo>
                    <a:pt x="6588" y="8492"/>
                  </a:lnTo>
                  <a:lnTo>
                    <a:pt x="6905" y="12065"/>
                  </a:lnTo>
                  <a:lnTo>
                    <a:pt x="6905" y="37146"/>
                  </a:lnTo>
                  <a:lnTo>
                    <a:pt x="6350" y="41036"/>
                  </a:lnTo>
                  <a:lnTo>
                    <a:pt x="4921" y="43021"/>
                  </a:lnTo>
                  <a:lnTo>
                    <a:pt x="2778" y="43893"/>
                  </a:lnTo>
                  <a:lnTo>
                    <a:pt x="0" y="44131"/>
                  </a:lnTo>
                  <a:lnTo>
                    <a:pt x="0" y="45560"/>
                  </a:lnTo>
                  <a:lnTo>
                    <a:pt x="21986" y="45560"/>
                  </a:lnTo>
                  <a:lnTo>
                    <a:pt x="21986" y="44131"/>
                  </a:lnTo>
                  <a:lnTo>
                    <a:pt x="17303" y="43337"/>
                  </a:lnTo>
                  <a:lnTo>
                    <a:pt x="15796" y="41750"/>
                  </a:lnTo>
                  <a:lnTo>
                    <a:pt x="15239" y="38972"/>
                  </a:lnTo>
                  <a:lnTo>
                    <a:pt x="15239" y="11032"/>
                  </a:lnTo>
                  <a:lnTo>
                    <a:pt x="15636" y="10397"/>
                  </a:lnTo>
                  <a:lnTo>
                    <a:pt x="16668" y="9286"/>
                  </a:lnTo>
                  <a:lnTo>
                    <a:pt x="18414" y="7857"/>
                  </a:lnTo>
                  <a:lnTo>
                    <a:pt x="20637" y="6587"/>
                  </a:lnTo>
                  <a:lnTo>
                    <a:pt x="23416" y="5556"/>
                  </a:lnTo>
                  <a:lnTo>
                    <a:pt x="26591" y="5158"/>
                  </a:lnTo>
                  <a:lnTo>
                    <a:pt x="29845" y="5872"/>
                  </a:lnTo>
                  <a:lnTo>
                    <a:pt x="31988" y="7857"/>
                  </a:lnTo>
                  <a:lnTo>
                    <a:pt x="33098" y="11191"/>
                  </a:lnTo>
                  <a:lnTo>
                    <a:pt x="33496" y="15556"/>
                  </a:lnTo>
                  <a:lnTo>
                    <a:pt x="33496" y="37067"/>
                  </a:lnTo>
                  <a:lnTo>
                    <a:pt x="33098" y="40877"/>
                  </a:lnTo>
                  <a:lnTo>
                    <a:pt x="31750" y="42941"/>
                  </a:lnTo>
                  <a:lnTo>
                    <a:pt x="29686" y="43815"/>
                  </a:lnTo>
                  <a:lnTo>
                    <a:pt x="26748" y="44131"/>
                  </a:lnTo>
                  <a:lnTo>
                    <a:pt x="26748" y="45560"/>
                  </a:lnTo>
                  <a:lnTo>
                    <a:pt x="48895" y="45560"/>
                  </a:lnTo>
                  <a:lnTo>
                    <a:pt x="48895" y="44131"/>
                  </a:lnTo>
                  <a:lnTo>
                    <a:pt x="45243" y="43656"/>
                  </a:lnTo>
                  <a:lnTo>
                    <a:pt x="43814" y="42862"/>
                  </a:lnTo>
                  <a:lnTo>
                    <a:pt x="42703" y="41512"/>
                  </a:lnTo>
                  <a:lnTo>
                    <a:pt x="41990" y="39289"/>
                  </a:lnTo>
                  <a:lnTo>
                    <a:pt x="41751" y="36193"/>
                  </a:lnTo>
                  <a:lnTo>
                    <a:pt x="41751" y="11191"/>
                  </a:lnTo>
                  <a:lnTo>
                    <a:pt x="46037" y="6984"/>
                  </a:lnTo>
                  <a:lnTo>
                    <a:pt x="49053" y="5635"/>
                  </a:lnTo>
                  <a:lnTo>
                    <a:pt x="52784" y="5158"/>
                  </a:lnTo>
                  <a:lnTo>
                    <a:pt x="55801" y="5635"/>
                  </a:lnTo>
                  <a:lnTo>
                    <a:pt x="57785" y="6905"/>
                  </a:lnTo>
                  <a:lnTo>
                    <a:pt x="59055" y="8731"/>
                  </a:lnTo>
                  <a:lnTo>
                    <a:pt x="59689" y="11032"/>
                  </a:lnTo>
                  <a:lnTo>
                    <a:pt x="60007" y="16033"/>
                  </a:lnTo>
                  <a:lnTo>
                    <a:pt x="60007" y="36987"/>
                  </a:lnTo>
                  <a:lnTo>
                    <a:pt x="59848" y="39607"/>
                  </a:lnTo>
                  <a:lnTo>
                    <a:pt x="59452" y="41433"/>
                  </a:lnTo>
                  <a:lnTo>
                    <a:pt x="58658" y="42702"/>
                  </a:lnTo>
                  <a:lnTo>
                    <a:pt x="57388" y="43417"/>
                  </a:lnTo>
                  <a:lnTo>
                    <a:pt x="55721" y="43815"/>
                  </a:lnTo>
                  <a:lnTo>
                    <a:pt x="53498" y="44131"/>
                  </a:lnTo>
                  <a:lnTo>
                    <a:pt x="53498" y="45560"/>
                  </a:lnTo>
                  <a:lnTo>
                    <a:pt x="75168" y="45560"/>
                  </a:lnTo>
                  <a:lnTo>
                    <a:pt x="75168" y="44131"/>
                  </a:lnTo>
                  <a:lnTo>
                    <a:pt x="72628" y="43893"/>
                  </a:lnTo>
                  <a:lnTo>
                    <a:pt x="70088" y="43021"/>
                  </a:lnTo>
                  <a:lnTo>
                    <a:pt x="68818" y="41512"/>
                  </a:lnTo>
                  <a:lnTo>
                    <a:pt x="68342" y="38020"/>
                  </a:lnTo>
                  <a:lnTo>
                    <a:pt x="68342" y="17621"/>
                  </a:lnTo>
                  <a:lnTo>
                    <a:pt x="67627" y="9841"/>
                  </a:lnTo>
                  <a:lnTo>
                    <a:pt x="66278" y="6111"/>
                  </a:lnTo>
                  <a:lnTo>
                    <a:pt x="64215" y="2936"/>
                  </a:lnTo>
                  <a:lnTo>
                    <a:pt x="61040" y="793"/>
                  </a:lnTo>
                  <a:lnTo>
                    <a:pt x="56673" y="0"/>
                  </a:lnTo>
                  <a:lnTo>
                    <a:pt x="52863" y="475"/>
                  </a:lnTo>
                  <a:lnTo>
                    <a:pt x="49451" y="1666"/>
                  </a:lnTo>
                  <a:lnTo>
                    <a:pt x="43973" y="5078"/>
                  </a:lnTo>
                  <a:lnTo>
                    <a:pt x="42068" y="6905"/>
                  </a:lnTo>
                  <a:lnTo>
                    <a:pt x="40719" y="8333"/>
                  </a:lnTo>
                  <a:lnTo>
                    <a:pt x="39448" y="5237"/>
                  </a:lnTo>
                  <a:lnTo>
                    <a:pt x="37386" y="2618"/>
                  </a:lnTo>
                  <a:lnTo>
                    <a:pt x="34289" y="713"/>
                  </a:lnTo>
                  <a:lnTo>
                    <a:pt x="30083" y="0"/>
                  </a:lnTo>
                  <a:lnTo>
                    <a:pt x="26273" y="634"/>
                  </a:lnTo>
                  <a:lnTo>
                    <a:pt x="22622" y="2221"/>
                  </a:lnTo>
                  <a:lnTo>
                    <a:pt x="18891" y="4602"/>
                  </a:lnTo>
                  <a:lnTo>
                    <a:pt x="14842" y="7618"/>
                  </a:lnTo>
                  <a:lnTo>
                    <a:pt x="14842" y="237"/>
                  </a:lnTo>
                  <a:lnTo>
                    <a:pt x="14128" y="0"/>
                  </a:lnTo>
                  <a:close/>
                </a:path>
              </a:pathLst>
            </a:custGeom>
            <a:solidFill>
              <a:srgbClr val="000000"/>
            </a:solidFill>
          </p:spPr>
          <p:txBody>
            <a:bodyPr vert="horz" lIns="91440" tIns="45720" rIns="91440" bIns="45720" anchor="t"/>
            <a:lstStyle/>
            <a:p>
              <a:endParaRPr lang="en-IN"/>
            </a:p>
          </p:txBody>
        </p:sp>
        <p:sp>
          <p:nvSpPr>
            <p:cNvPr id="79" name="Shape 114"/>
            <p:cNvSpPr/>
            <p:nvPr/>
          </p:nvSpPr>
          <p:spPr>
            <a:xfrm>
              <a:off x="1690274" y="1031843"/>
              <a:ext cx="75167" cy="45560"/>
            </a:xfrm>
            <a:custGeom>
              <a:avLst/>
              <a:gdLst/>
              <a:ahLst/>
              <a:cxnLst/>
              <a:rect l="0" t="0" r="0" b="0"/>
              <a:pathLst>
                <a:path w="75167" h="45560">
                  <a:moveTo>
                    <a:pt x="14128" y="0"/>
                  </a:moveTo>
                  <a:lnTo>
                    <a:pt x="237" y="4443"/>
                  </a:lnTo>
                  <a:lnTo>
                    <a:pt x="237" y="6190"/>
                  </a:lnTo>
                  <a:lnTo>
                    <a:pt x="3412" y="5793"/>
                  </a:lnTo>
                  <a:lnTo>
                    <a:pt x="4682" y="5872"/>
                  </a:lnTo>
                  <a:lnTo>
                    <a:pt x="5793" y="6587"/>
                  </a:lnTo>
                  <a:lnTo>
                    <a:pt x="6587" y="8492"/>
                  </a:lnTo>
                  <a:lnTo>
                    <a:pt x="6905" y="12065"/>
                  </a:lnTo>
                  <a:lnTo>
                    <a:pt x="6905" y="37146"/>
                  </a:lnTo>
                  <a:lnTo>
                    <a:pt x="6350" y="41036"/>
                  </a:lnTo>
                  <a:lnTo>
                    <a:pt x="4921" y="43021"/>
                  </a:lnTo>
                  <a:lnTo>
                    <a:pt x="2777" y="43893"/>
                  </a:lnTo>
                  <a:lnTo>
                    <a:pt x="0" y="44131"/>
                  </a:lnTo>
                  <a:lnTo>
                    <a:pt x="0" y="45560"/>
                  </a:lnTo>
                  <a:lnTo>
                    <a:pt x="21986" y="45560"/>
                  </a:lnTo>
                  <a:lnTo>
                    <a:pt x="21986" y="44131"/>
                  </a:lnTo>
                  <a:lnTo>
                    <a:pt x="17303" y="43337"/>
                  </a:lnTo>
                  <a:lnTo>
                    <a:pt x="15794" y="41750"/>
                  </a:lnTo>
                  <a:lnTo>
                    <a:pt x="15239" y="38972"/>
                  </a:lnTo>
                  <a:lnTo>
                    <a:pt x="15239" y="11032"/>
                  </a:lnTo>
                  <a:lnTo>
                    <a:pt x="15636" y="10397"/>
                  </a:lnTo>
                  <a:lnTo>
                    <a:pt x="16668" y="9286"/>
                  </a:lnTo>
                  <a:lnTo>
                    <a:pt x="18414" y="7857"/>
                  </a:lnTo>
                  <a:lnTo>
                    <a:pt x="20637" y="6587"/>
                  </a:lnTo>
                  <a:lnTo>
                    <a:pt x="23415" y="5556"/>
                  </a:lnTo>
                  <a:lnTo>
                    <a:pt x="26590" y="5158"/>
                  </a:lnTo>
                  <a:lnTo>
                    <a:pt x="29843" y="5872"/>
                  </a:lnTo>
                  <a:lnTo>
                    <a:pt x="31987" y="7857"/>
                  </a:lnTo>
                  <a:lnTo>
                    <a:pt x="33098" y="11191"/>
                  </a:lnTo>
                  <a:lnTo>
                    <a:pt x="33496" y="15556"/>
                  </a:lnTo>
                  <a:lnTo>
                    <a:pt x="33496" y="37067"/>
                  </a:lnTo>
                  <a:lnTo>
                    <a:pt x="33018" y="40877"/>
                  </a:lnTo>
                  <a:lnTo>
                    <a:pt x="31750" y="42941"/>
                  </a:lnTo>
                  <a:lnTo>
                    <a:pt x="29685" y="43815"/>
                  </a:lnTo>
                  <a:lnTo>
                    <a:pt x="26748" y="44131"/>
                  </a:lnTo>
                  <a:lnTo>
                    <a:pt x="26748" y="45560"/>
                  </a:lnTo>
                  <a:lnTo>
                    <a:pt x="48893" y="45560"/>
                  </a:lnTo>
                  <a:lnTo>
                    <a:pt x="48893" y="44131"/>
                  </a:lnTo>
                  <a:lnTo>
                    <a:pt x="45243" y="43656"/>
                  </a:lnTo>
                  <a:lnTo>
                    <a:pt x="43814" y="42862"/>
                  </a:lnTo>
                  <a:lnTo>
                    <a:pt x="42703" y="41512"/>
                  </a:lnTo>
                  <a:lnTo>
                    <a:pt x="41988" y="39289"/>
                  </a:lnTo>
                  <a:lnTo>
                    <a:pt x="41749" y="36193"/>
                  </a:lnTo>
                  <a:lnTo>
                    <a:pt x="41749" y="11191"/>
                  </a:lnTo>
                  <a:lnTo>
                    <a:pt x="46037" y="6984"/>
                  </a:lnTo>
                  <a:lnTo>
                    <a:pt x="49053" y="5635"/>
                  </a:lnTo>
                  <a:lnTo>
                    <a:pt x="52783" y="5158"/>
                  </a:lnTo>
                  <a:lnTo>
                    <a:pt x="55800" y="5635"/>
                  </a:lnTo>
                  <a:lnTo>
                    <a:pt x="57785" y="6905"/>
                  </a:lnTo>
                  <a:lnTo>
                    <a:pt x="59053" y="8731"/>
                  </a:lnTo>
                  <a:lnTo>
                    <a:pt x="59689" y="11032"/>
                  </a:lnTo>
                  <a:lnTo>
                    <a:pt x="60006" y="16033"/>
                  </a:lnTo>
                  <a:lnTo>
                    <a:pt x="60006" y="36987"/>
                  </a:lnTo>
                  <a:lnTo>
                    <a:pt x="59847" y="39607"/>
                  </a:lnTo>
                  <a:lnTo>
                    <a:pt x="59451" y="41433"/>
                  </a:lnTo>
                  <a:lnTo>
                    <a:pt x="58657" y="42702"/>
                  </a:lnTo>
                  <a:lnTo>
                    <a:pt x="57387" y="43417"/>
                  </a:lnTo>
                  <a:lnTo>
                    <a:pt x="55721" y="43815"/>
                  </a:lnTo>
                  <a:lnTo>
                    <a:pt x="53497" y="44131"/>
                  </a:lnTo>
                  <a:lnTo>
                    <a:pt x="53497" y="45560"/>
                  </a:lnTo>
                  <a:lnTo>
                    <a:pt x="75167" y="45560"/>
                  </a:lnTo>
                  <a:lnTo>
                    <a:pt x="75167" y="44131"/>
                  </a:lnTo>
                  <a:lnTo>
                    <a:pt x="72547" y="43893"/>
                  </a:lnTo>
                  <a:lnTo>
                    <a:pt x="70087" y="43021"/>
                  </a:lnTo>
                  <a:lnTo>
                    <a:pt x="68817" y="41512"/>
                  </a:lnTo>
                  <a:lnTo>
                    <a:pt x="68341" y="38020"/>
                  </a:lnTo>
                  <a:lnTo>
                    <a:pt x="68341" y="17621"/>
                  </a:lnTo>
                  <a:lnTo>
                    <a:pt x="68182" y="13810"/>
                  </a:lnTo>
                  <a:lnTo>
                    <a:pt x="67547" y="9841"/>
                  </a:lnTo>
                  <a:lnTo>
                    <a:pt x="66277" y="6111"/>
                  </a:lnTo>
                  <a:lnTo>
                    <a:pt x="64213" y="2936"/>
                  </a:lnTo>
                  <a:lnTo>
                    <a:pt x="61038" y="793"/>
                  </a:lnTo>
                  <a:lnTo>
                    <a:pt x="56672" y="0"/>
                  </a:lnTo>
                  <a:lnTo>
                    <a:pt x="52862" y="475"/>
                  </a:lnTo>
                  <a:lnTo>
                    <a:pt x="49450" y="1666"/>
                  </a:lnTo>
                  <a:lnTo>
                    <a:pt x="43972" y="5078"/>
                  </a:lnTo>
                  <a:lnTo>
                    <a:pt x="42068" y="6905"/>
                  </a:lnTo>
                  <a:lnTo>
                    <a:pt x="40718" y="8333"/>
                  </a:lnTo>
                  <a:lnTo>
                    <a:pt x="39448" y="5237"/>
                  </a:lnTo>
                  <a:lnTo>
                    <a:pt x="37385" y="2618"/>
                  </a:lnTo>
                  <a:lnTo>
                    <a:pt x="34289" y="713"/>
                  </a:lnTo>
                  <a:lnTo>
                    <a:pt x="30082" y="0"/>
                  </a:lnTo>
                  <a:lnTo>
                    <a:pt x="26272" y="634"/>
                  </a:lnTo>
                  <a:lnTo>
                    <a:pt x="22621" y="2221"/>
                  </a:lnTo>
                  <a:lnTo>
                    <a:pt x="18891" y="4602"/>
                  </a:lnTo>
                  <a:lnTo>
                    <a:pt x="14842" y="7618"/>
                  </a:lnTo>
                  <a:lnTo>
                    <a:pt x="14842" y="237"/>
                  </a:lnTo>
                  <a:lnTo>
                    <a:pt x="14128" y="0"/>
                  </a:lnTo>
                  <a:close/>
                </a:path>
              </a:pathLst>
            </a:custGeom>
            <a:solidFill>
              <a:srgbClr val="000000"/>
            </a:solidFill>
          </p:spPr>
          <p:txBody>
            <a:bodyPr vert="horz" lIns="91440" tIns="45720" rIns="91440" bIns="45720" anchor="t"/>
            <a:lstStyle/>
            <a:p>
              <a:endParaRPr lang="en-IN"/>
            </a:p>
          </p:txBody>
        </p:sp>
        <p:sp>
          <p:nvSpPr>
            <p:cNvPr id="80" name="Shape 115"/>
            <p:cNvSpPr/>
            <p:nvPr/>
          </p:nvSpPr>
          <p:spPr>
            <a:xfrm>
              <a:off x="2541491" y="1009777"/>
              <a:ext cx="47307" cy="67626"/>
            </a:xfrm>
            <a:custGeom>
              <a:avLst/>
              <a:gdLst/>
              <a:ahLst/>
              <a:cxnLst/>
              <a:rect l="0" t="0" r="0" b="0"/>
              <a:pathLst>
                <a:path w="47307" h="67626">
                  <a:moveTo>
                    <a:pt x="14129" y="0"/>
                  </a:moveTo>
                  <a:lnTo>
                    <a:pt x="79" y="4364"/>
                  </a:lnTo>
                  <a:lnTo>
                    <a:pt x="79" y="5952"/>
                  </a:lnTo>
                  <a:lnTo>
                    <a:pt x="953" y="5793"/>
                  </a:lnTo>
                  <a:lnTo>
                    <a:pt x="1984" y="5793"/>
                  </a:lnTo>
                  <a:lnTo>
                    <a:pt x="4524" y="6111"/>
                  </a:lnTo>
                  <a:lnTo>
                    <a:pt x="5794" y="7222"/>
                  </a:lnTo>
                  <a:lnTo>
                    <a:pt x="6350" y="10873"/>
                  </a:lnTo>
                  <a:lnTo>
                    <a:pt x="6350" y="57546"/>
                  </a:lnTo>
                  <a:lnTo>
                    <a:pt x="6270" y="60641"/>
                  </a:lnTo>
                  <a:lnTo>
                    <a:pt x="5874" y="62863"/>
                  </a:lnTo>
                  <a:lnTo>
                    <a:pt x="5238" y="64293"/>
                  </a:lnTo>
                  <a:lnTo>
                    <a:pt x="4048" y="65244"/>
                  </a:lnTo>
                  <a:lnTo>
                    <a:pt x="2302" y="65801"/>
                  </a:lnTo>
                  <a:lnTo>
                    <a:pt x="0" y="66197"/>
                  </a:lnTo>
                  <a:lnTo>
                    <a:pt x="0" y="67626"/>
                  </a:lnTo>
                  <a:lnTo>
                    <a:pt x="21352" y="67626"/>
                  </a:lnTo>
                  <a:lnTo>
                    <a:pt x="21352" y="66197"/>
                  </a:lnTo>
                  <a:lnTo>
                    <a:pt x="17542" y="65403"/>
                  </a:lnTo>
                  <a:lnTo>
                    <a:pt x="16193" y="64610"/>
                  </a:lnTo>
                  <a:lnTo>
                    <a:pt x="15319" y="63102"/>
                  </a:lnTo>
                  <a:lnTo>
                    <a:pt x="14763" y="60800"/>
                  </a:lnTo>
                  <a:lnTo>
                    <a:pt x="14606" y="57546"/>
                  </a:lnTo>
                  <a:lnTo>
                    <a:pt x="14606" y="33653"/>
                  </a:lnTo>
                  <a:lnTo>
                    <a:pt x="17622" y="30717"/>
                  </a:lnTo>
                  <a:lnTo>
                    <a:pt x="20479" y="28732"/>
                  </a:lnTo>
                  <a:lnTo>
                    <a:pt x="23098" y="27701"/>
                  </a:lnTo>
                  <a:lnTo>
                    <a:pt x="25479" y="27462"/>
                  </a:lnTo>
                  <a:lnTo>
                    <a:pt x="28972" y="28097"/>
                  </a:lnTo>
                  <a:lnTo>
                    <a:pt x="31274" y="30162"/>
                  </a:lnTo>
                  <a:lnTo>
                    <a:pt x="32623" y="33415"/>
                  </a:lnTo>
                  <a:lnTo>
                    <a:pt x="33099" y="37941"/>
                  </a:lnTo>
                  <a:lnTo>
                    <a:pt x="33099" y="57546"/>
                  </a:lnTo>
                  <a:lnTo>
                    <a:pt x="32941" y="60800"/>
                  </a:lnTo>
                  <a:lnTo>
                    <a:pt x="32386" y="63102"/>
                  </a:lnTo>
                  <a:lnTo>
                    <a:pt x="31512" y="64610"/>
                  </a:lnTo>
                  <a:lnTo>
                    <a:pt x="30162" y="65403"/>
                  </a:lnTo>
                  <a:lnTo>
                    <a:pt x="26353" y="66197"/>
                  </a:lnTo>
                  <a:lnTo>
                    <a:pt x="26353" y="67626"/>
                  </a:lnTo>
                  <a:lnTo>
                    <a:pt x="47307" y="67626"/>
                  </a:lnTo>
                  <a:lnTo>
                    <a:pt x="47307" y="66197"/>
                  </a:lnTo>
                  <a:lnTo>
                    <a:pt x="45164" y="65722"/>
                  </a:lnTo>
                  <a:lnTo>
                    <a:pt x="43577" y="65087"/>
                  </a:lnTo>
                  <a:lnTo>
                    <a:pt x="42466" y="64213"/>
                  </a:lnTo>
                  <a:lnTo>
                    <a:pt x="41831" y="62784"/>
                  </a:lnTo>
                  <a:lnTo>
                    <a:pt x="41513" y="60641"/>
                  </a:lnTo>
                  <a:lnTo>
                    <a:pt x="41354" y="57546"/>
                  </a:lnTo>
                  <a:lnTo>
                    <a:pt x="41354" y="37861"/>
                  </a:lnTo>
                  <a:lnTo>
                    <a:pt x="41275" y="35241"/>
                  </a:lnTo>
                  <a:lnTo>
                    <a:pt x="40878" y="31987"/>
                  </a:lnTo>
                  <a:lnTo>
                    <a:pt x="39767" y="28495"/>
                  </a:lnTo>
                  <a:lnTo>
                    <a:pt x="37703" y="25320"/>
                  </a:lnTo>
                  <a:lnTo>
                    <a:pt x="34290" y="22938"/>
                  </a:lnTo>
                  <a:lnTo>
                    <a:pt x="29131" y="22066"/>
                  </a:lnTo>
                  <a:lnTo>
                    <a:pt x="24844" y="22621"/>
                  </a:lnTo>
                  <a:lnTo>
                    <a:pt x="21034" y="24287"/>
                  </a:lnTo>
                  <a:lnTo>
                    <a:pt x="17701" y="26828"/>
                  </a:lnTo>
                  <a:lnTo>
                    <a:pt x="14843" y="30240"/>
                  </a:lnTo>
                  <a:lnTo>
                    <a:pt x="14606" y="30240"/>
                  </a:lnTo>
                  <a:lnTo>
                    <a:pt x="14606" y="316"/>
                  </a:lnTo>
                  <a:lnTo>
                    <a:pt x="14129" y="0"/>
                  </a:lnTo>
                  <a:close/>
                </a:path>
              </a:pathLst>
            </a:custGeom>
            <a:solidFill>
              <a:srgbClr val="000000"/>
            </a:solidFill>
          </p:spPr>
          <p:txBody>
            <a:bodyPr vert="horz" lIns="91440" tIns="45720" rIns="91440" bIns="45720" anchor="t"/>
            <a:lstStyle/>
            <a:p>
              <a:endParaRPr lang="en-IN"/>
            </a:p>
          </p:txBody>
        </p:sp>
        <p:sp>
          <p:nvSpPr>
            <p:cNvPr id="81" name="Shape 116"/>
            <p:cNvSpPr/>
            <p:nvPr/>
          </p:nvSpPr>
          <p:spPr>
            <a:xfrm>
              <a:off x="2635313" y="1031843"/>
              <a:ext cx="46433" cy="45560"/>
            </a:xfrm>
            <a:custGeom>
              <a:avLst/>
              <a:gdLst/>
              <a:ahLst/>
              <a:cxnLst/>
              <a:rect l="0" t="0" r="0" b="0"/>
              <a:pathLst>
                <a:path w="46433" h="45560">
                  <a:moveTo>
                    <a:pt x="13652" y="0"/>
                  </a:moveTo>
                  <a:lnTo>
                    <a:pt x="0" y="4443"/>
                  </a:lnTo>
                  <a:lnTo>
                    <a:pt x="0" y="6190"/>
                  </a:lnTo>
                  <a:lnTo>
                    <a:pt x="1031" y="5872"/>
                  </a:lnTo>
                  <a:lnTo>
                    <a:pt x="2857" y="5793"/>
                  </a:lnTo>
                  <a:lnTo>
                    <a:pt x="4047" y="5872"/>
                  </a:lnTo>
                  <a:lnTo>
                    <a:pt x="5158" y="6587"/>
                  </a:lnTo>
                  <a:lnTo>
                    <a:pt x="6032" y="8492"/>
                  </a:lnTo>
                  <a:lnTo>
                    <a:pt x="6350" y="12065"/>
                  </a:lnTo>
                  <a:lnTo>
                    <a:pt x="6350" y="36671"/>
                  </a:lnTo>
                  <a:lnTo>
                    <a:pt x="6032" y="40242"/>
                  </a:lnTo>
                  <a:lnTo>
                    <a:pt x="5000" y="42464"/>
                  </a:lnTo>
                  <a:lnTo>
                    <a:pt x="3095" y="43656"/>
                  </a:lnTo>
                  <a:lnTo>
                    <a:pt x="158" y="44131"/>
                  </a:lnTo>
                  <a:lnTo>
                    <a:pt x="158" y="45560"/>
                  </a:lnTo>
                  <a:lnTo>
                    <a:pt x="21192" y="45560"/>
                  </a:lnTo>
                  <a:lnTo>
                    <a:pt x="21192" y="44131"/>
                  </a:lnTo>
                  <a:lnTo>
                    <a:pt x="18017" y="43656"/>
                  </a:lnTo>
                  <a:lnTo>
                    <a:pt x="15954" y="42623"/>
                  </a:lnTo>
                  <a:lnTo>
                    <a:pt x="14921" y="41115"/>
                  </a:lnTo>
                  <a:lnTo>
                    <a:pt x="14603" y="38972"/>
                  </a:lnTo>
                  <a:lnTo>
                    <a:pt x="14603" y="11112"/>
                  </a:lnTo>
                  <a:lnTo>
                    <a:pt x="17302" y="8651"/>
                  </a:lnTo>
                  <a:lnTo>
                    <a:pt x="19843" y="6905"/>
                  </a:lnTo>
                  <a:lnTo>
                    <a:pt x="22225" y="5872"/>
                  </a:lnTo>
                  <a:lnTo>
                    <a:pt x="24446" y="5476"/>
                  </a:lnTo>
                  <a:lnTo>
                    <a:pt x="28097" y="6111"/>
                  </a:lnTo>
                  <a:lnTo>
                    <a:pt x="30478" y="8016"/>
                  </a:lnTo>
                  <a:lnTo>
                    <a:pt x="31750" y="11032"/>
                  </a:lnTo>
                  <a:lnTo>
                    <a:pt x="32066" y="15081"/>
                  </a:lnTo>
                  <a:lnTo>
                    <a:pt x="32066" y="35797"/>
                  </a:lnTo>
                  <a:lnTo>
                    <a:pt x="31908" y="38972"/>
                  </a:lnTo>
                  <a:lnTo>
                    <a:pt x="31272" y="41195"/>
                  </a:lnTo>
                  <a:lnTo>
                    <a:pt x="30321" y="42623"/>
                  </a:lnTo>
                  <a:lnTo>
                    <a:pt x="29130" y="43417"/>
                  </a:lnTo>
                  <a:lnTo>
                    <a:pt x="25796" y="44131"/>
                  </a:lnTo>
                  <a:lnTo>
                    <a:pt x="25796" y="45560"/>
                  </a:lnTo>
                  <a:lnTo>
                    <a:pt x="46433" y="45560"/>
                  </a:lnTo>
                  <a:lnTo>
                    <a:pt x="46433" y="44131"/>
                  </a:lnTo>
                  <a:lnTo>
                    <a:pt x="43417" y="43576"/>
                  </a:lnTo>
                  <a:lnTo>
                    <a:pt x="41591" y="42464"/>
                  </a:lnTo>
                  <a:lnTo>
                    <a:pt x="40640" y="40481"/>
                  </a:lnTo>
                  <a:lnTo>
                    <a:pt x="40401" y="37543"/>
                  </a:lnTo>
                  <a:lnTo>
                    <a:pt x="40401" y="14842"/>
                  </a:lnTo>
                  <a:lnTo>
                    <a:pt x="39846" y="9525"/>
                  </a:lnTo>
                  <a:lnTo>
                    <a:pt x="38416" y="5635"/>
                  </a:lnTo>
                  <a:lnTo>
                    <a:pt x="36352" y="2936"/>
                  </a:lnTo>
                  <a:lnTo>
                    <a:pt x="33813" y="1189"/>
                  </a:lnTo>
                  <a:lnTo>
                    <a:pt x="31272" y="237"/>
                  </a:lnTo>
                  <a:lnTo>
                    <a:pt x="28812" y="0"/>
                  </a:lnTo>
                  <a:lnTo>
                    <a:pt x="24765" y="634"/>
                  </a:lnTo>
                  <a:lnTo>
                    <a:pt x="21192" y="230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82" name="Shape 117"/>
            <p:cNvSpPr/>
            <p:nvPr/>
          </p:nvSpPr>
          <p:spPr>
            <a:xfrm>
              <a:off x="1941893" y="1031843"/>
              <a:ext cx="46433" cy="45560"/>
            </a:xfrm>
            <a:custGeom>
              <a:avLst/>
              <a:gdLst/>
              <a:ahLst/>
              <a:cxnLst/>
              <a:rect l="0" t="0" r="0" b="0"/>
              <a:pathLst>
                <a:path w="46433" h="45560">
                  <a:moveTo>
                    <a:pt x="13652" y="0"/>
                  </a:moveTo>
                  <a:lnTo>
                    <a:pt x="0" y="4443"/>
                  </a:lnTo>
                  <a:lnTo>
                    <a:pt x="0" y="6190"/>
                  </a:lnTo>
                  <a:lnTo>
                    <a:pt x="1031" y="5872"/>
                  </a:lnTo>
                  <a:lnTo>
                    <a:pt x="2857" y="5793"/>
                  </a:lnTo>
                  <a:lnTo>
                    <a:pt x="4047" y="5872"/>
                  </a:lnTo>
                  <a:lnTo>
                    <a:pt x="5158" y="6587"/>
                  </a:lnTo>
                  <a:lnTo>
                    <a:pt x="6032" y="8492"/>
                  </a:lnTo>
                  <a:lnTo>
                    <a:pt x="6350" y="12065"/>
                  </a:lnTo>
                  <a:lnTo>
                    <a:pt x="6350" y="36671"/>
                  </a:lnTo>
                  <a:lnTo>
                    <a:pt x="6032" y="40242"/>
                  </a:lnTo>
                  <a:lnTo>
                    <a:pt x="5000" y="42464"/>
                  </a:lnTo>
                  <a:lnTo>
                    <a:pt x="3094" y="43656"/>
                  </a:lnTo>
                  <a:lnTo>
                    <a:pt x="158" y="44131"/>
                  </a:lnTo>
                  <a:lnTo>
                    <a:pt x="158" y="45560"/>
                  </a:lnTo>
                  <a:lnTo>
                    <a:pt x="21192" y="45560"/>
                  </a:lnTo>
                  <a:lnTo>
                    <a:pt x="21192" y="44131"/>
                  </a:lnTo>
                  <a:lnTo>
                    <a:pt x="18017" y="43656"/>
                  </a:lnTo>
                  <a:lnTo>
                    <a:pt x="15953" y="42623"/>
                  </a:lnTo>
                  <a:lnTo>
                    <a:pt x="14922" y="41115"/>
                  </a:lnTo>
                  <a:lnTo>
                    <a:pt x="14605" y="38972"/>
                  </a:lnTo>
                  <a:lnTo>
                    <a:pt x="14605" y="11112"/>
                  </a:lnTo>
                  <a:lnTo>
                    <a:pt x="17303" y="8651"/>
                  </a:lnTo>
                  <a:lnTo>
                    <a:pt x="19843" y="6905"/>
                  </a:lnTo>
                  <a:lnTo>
                    <a:pt x="22225" y="5872"/>
                  </a:lnTo>
                  <a:lnTo>
                    <a:pt x="24447" y="5476"/>
                  </a:lnTo>
                  <a:lnTo>
                    <a:pt x="28098" y="6111"/>
                  </a:lnTo>
                  <a:lnTo>
                    <a:pt x="30480" y="8016"/>
                  </a:lnTo>
                  <a:lnTo>
                    <a:pt x="31750" y="11032"/>
                  </a:lnTo>
                  <a:lnTo>
                    <a:pt x="32067" y="15081"/>
                  </a:lnTo>
                  <a:lnTo>
                    <a:pt x="32067" y="35797"/>
                  </a:lnTo>
                  <a:lnTo>
                    <a:pt x="31908" y="38972"/>
                  </a:lnTo>
                  <a:lnTo>
                    <a:pt x="31273" y="41195"/>
                  </a:lnTo>
                  <a:lnTo>
                    <a:pt x="30321" y="42623"/>
                  </a:lnTo>
                  <a:lnTo>
                    <a:pt x="29130" y="43417"/>
                  </a:lnTo>
                  <a:lnTo>
                    <a:pt x="25796" y="44131"/>
                  </a:lnTo>
                  <a:lnTo>
                    <a:pt x="25796" y="45560"/>
                  </a:lnTo>
                  <a:lnTo>
                    <a:pt x="46433" y="45560"/>
                  </a:lnTo>
                  <a:lnTo>
                    <a:pt x="46433" y="44131"/>
                  </a:lnTo>
                  <a:lnTo>
                    <a:pt x="43417" y="43576"/>
                  </a:lnTo>
                  <a:lnTo>
                    <a:pt x="41592" y="42464"/>
                  </a:lnTo>
                  <a:lnTo>
                    <a:pt x="40639" y="40481"/>
                  </a:lnTo>
                  <a:lnTo>
                    <a:pt x="40401" y="37543"/>
                  </a:lnTo>
                  <a:lnTo>
                    <a:pt x="40401" y="14842"/>
                  </a:lnTo>
                  <a:lnTo>
                    <a:pt x="39846" y="9525"/>
                  </a:lnTo>
                  <a:lnTo>
                    <a:pt x="38417" y="5635"/>
                  </a:lnTo>
                  <a:lnTo>
                    <a:pt x="36353" y="2936"/>
                  </a:lnTo>
                  <a:lnTo>
                    <a:pt x="33813" y="1189"/>
                  </a:lnTo>
                  <a:lnTo>
                    <a:pt x="31273" y="237"/>
                  </a:lnTo>
                  <a:lnTo>
                    <a:pt x="28812" y="0"/>
                  </a:lnTo>
                  <a:lnTo>
                    <a:pt x="24764" y="634"/>
                  </a:lnTo>
                  <a:lnTo>
                    <a:pt x="21192" y="230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83" name="Shape 118"/>
            <p:cNvSpPr/>
            <p:nvPr/>
          </p:nvSpPr>
          <p:spPr>
            <a:xfrm>
              <a:off x="2281538" y="1031843"/>
              <a:ext cx="32702" cy="45560"/>
            </a:xfrm>
            <a:custGeom>
              <a:avLst/>
              <a:gdLst/>
              <a:ahLst/>
              <a:cxnLst/>
              <a:rect l="0" t="0" r="0" b="0"/>
              <a:pathLst>
                <a:path w="32702" h="45560">
                  <a:moveTo>
                    <a:pt x="14843" y="0"/>
                  </a:moveTo>
                  <a:lnTo>
                    <a:pt x="238" y="5396"/>
                  </a:lnTo>
                  <a:lnTo>
                    <a:pt x="238" y="6984"/>
                  </a:lnTo>
                  <a:lnTo>
                    <a:pt x="3572" y="6587"/>
                  </a:lnTo>
                  <a:lnTo>
                    <a:pt x="4842" y="6666"/>
                  </a:lnTo>
                  <a:lnTo>
                    <a:pt x="5873" y="7380"/>
                  </a:lnTo>
                  <a:lnTo>
                    <a:pt x="6747" y="9127"/>
                  </a:lnTo>
                  <a:lnTo>
                    <a:pt x="7065" y="12461"/>
                  </a:lnTo>
                  <a:lnTo>
                    <a:pt x="7065" y="37226"/>
                  </a:lnTo>
                  <a:lnTo>
                    <a:pt x="6747" y="40481"/>
                  </a:lnTo>
                  <a:lnTo>
                    <a:pt x="5636" y="42385"/>
                  </a:lnTo>
                  <a:lnTo>
                    <a:pt x="3413" y="43337"/>
                  </a:lnTo>
                  <a:lnTo>
                    <a:pt x="0" y="44131"/>
                  </a:lnTo>
                  <a:lnTo>
                    <a:pt x="0" y="45560"/>
                  </a:lnTo>
                  <a:lnTo>
                    <a:pt x="23812" y="45560"/>
                  </a:lnTo>
                  <a:lnTo>
                    <a:pt x="23812" y="44131"/>
                  </a:lnTo>
                  <a:lnTo>
                    <a:pt x="20320" y="43815"/>
                  </a:lnTo>
                  <a:lnTo>
                    <a:pt x="17701" y="42862"/>
                  </a:lnTo>
                  <a:lnTo>
                    <a:pt x="15955" y="40718"/>
                  </a:lnTo>
                  <a:lnTo>
                    <a:pt x="15319" y="36671"/>
                  </a:lnTo>
                  <a:lnTo>
                    <a:pt x="15319" y="14366"/>
                  </a:lnTo>
                  <a:lnTo>
                    <a:pt x="15716" y="12620"/>
                  </a:lnTo>
                  <a:lnTo>
                    <a:pt x="16590" y="10873"/>
                  </a:lnTo>
                  <a:lnTo>
                    <a:pt x="19288" y="7698"/>
                  </a:lnTo>
                  <a:lnTo>
                    <a:pt x="20796" y="6666"/>
                  </a:lnTo>
                  <a:lnTo>
                    <a:pt x="22066" y="6270"/>
                  </a:lnTo>
                  <a:lnTo>
                    <a:pt x="24210" y="7222"/>
                  </a:lnTo>
                  <a:lnTo>
                    <a:pt x="26115" y="8810"/>
                  </a:lnTo>
                  <a:lnTo>
                    <a:pt x="28892" y="9683"/>
                  </a:lnTo>
                  <a:lnTo>
                    <a:pt x="30480" y="9365"/>
                  </a:lnTo>
                  <a:lnTo>
                    <a:pt x="31671" y="8492"/>
                  </a:lnTo>
                  <a:lnTo>
                    <a:pt x="32465" y="7063"/>
                  </a:lnTo>
                  <a:lnTo>
                    <a:pt x="32702" y="5396"/>
                  </a:lnTo>
                  <a:lnTo>
                    <a:pt x="32385" y="3175"/>
                  </a:lnTo>
                  <a:lnTo>
                    <a:pt x="31273" y="1427"/>
                  </a:lnTo>
                  <a:lnTo>
                    <a:pt x="29607" y="316"/>
                  </a:lnTo>
                  <a:lnTo>
                    <a:pt x="27305" y="0"/>
                  </a:lnTo>
                  <a:lnTo>
                    <a:pt x="24606" y="396"/>
                  </a:lnTo>
                  <a:lnTo>
                    <a:pt x="21828" y="1903"/>
                  </a:lnTo>
                  <a:lnTo>
                    <a:pt x="18812" y="4682"/>
                  </a:lnTo>
                  <a:lnTo>
                    <a:pt x="15557" y="9047"/>
                  </a:lnTo>
                  <a:lnTo>
                    <a:pt x="15319" y="9047"/>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84" name="Shape 119"/>
            <p:cNvSpPr/>
            <p:nvPr/>
          </p:nvSpPr>
          <p:spPr>
            <a:xfrm>
              <a:off x="1606930" y="1031843"/>
              <a:ext cx="32702" cy="45560"/>
            </a:xfrm>
            <a:custGeom>
              <a:avLst/>
              <a:gdLst/>
              <a:ahLst/>
              <a:cxnLst/>
              <a:rect l="0" t="0" r="0" b="0"/>
              <a:pathLst>
                <a:path w="32702" h="45560">
                  <a:moveTo>
                    <a:pt x="14842" y="0"/>
                  </a:moveTo>
                  <a:lnTo>
                    <a:pt x="237" y="5396"/>
                  </a:lnTo>
                  <a:lnTo>
                    <a:pt x="237" y="6984"/>
                  </a:lnTo>
                  <a:lnTo>
                    <a:pt x="1666" y="6666"/>
                  </a:lnTo>
                  <a:lnTo>
                    <a:pt x="3571" y="6587"/>
                  </a:lnTo>
                  <a:lnTo>
                    <a:pt x="4841" y="6666"/>
                  </a:lnTo>
                  <a:lnTo>
                    <a:pt x="5872" y="7380"/>
                  </a:lnTo>
                  <a:lnTo>
                    <a:pt x="6746" y="9127"/>
                  </a:lnTo>
                  <a:lnTo>
                    <a:pt x="7063" y="12461"/>
                  </a:lnTo>
                  <a:lnTo>
                    <a:pt x="7063" y="37226"/>
                  </a:lnTo>
                  <a:lnTo>
                    <a:pt x="6746" y="40481"/>
                  </a:lnTo>
                  <a:lnTo>
                    <a:pt x="5635" y="42385"/>
                  </a:lnTo>
                  <a:lnTo>
                    <a:pt x="3412" y="43337"/>
                  </a:lnTo>
                  <a:lnTo>
                    <a:pt x="0" y="44131"/>
                  </a:lnTo>
                  <a:lnTo>
                    <a:pt x="0" y="45560"/>
                  </a:lnTo>
                  <a:lnTo>
                    <a:pt x="23812" y="45560"/>
                  </a:lnTo>
                  <a:lnTo>
                    <a:pt x="23812" y="44131"/>
                  </a:lnTo>
                  <a:lnTo>
                    <a:pt x="20318" y="43815"/>
                  </a:lnTo>
                  <a:lnTo>
                    <a:pt x="17700" y="42862"/>
                  </a:lnTo>
                  <a:lnTo>
                    <a:pt x="15953" y="40718"/>
                  </a:lnTo>
                  <a:lnTo>
                    <a:pt x="15397" y="36671"/>
                  </a:lnTo>
                  <a:lnTo>
                    <a:pt x="15397" y="14366"/>
                  </a:lnTo>
                  <a:lnTo>
                    <a:pt x="15716" y="12620"/>
                  </a:lnTo>
                  <a:lnTo>
                    <a:pt x="16588" y="10873"/>
                  </a:lnTo>
                  <a:lnTo>
                    <a:pt x="19287" y="7698"/>
                  </a:lnTo>
                  <a:lnTo>
                    <a:pt x="20796" y="6666"/>
                  </a:lnTo>
                  <a:lnTo>
                    <a:pt x="22066" y="6270"/>
                  </a:lnTo>
                  <a:lnTo>
                    <a:pt x="24208" y="7222"/>
                  </a:lnTo>
                  <a:lnTo>
                    <a:pt x="26193" y="8810"/>
                  </a:lnTo>
                  <a:lnTo>
                    <a:pt x="28971" y="9683"/>
                  </a:lnTo>
                  <a:lnTo>
                    <a:pt x="30558" y="9365"/>
                  </a:lnTo>
                  <a:lnTo>
                    <a:pt x="31750" y="8492"/>
                  </a:lnTo>
                  <a:lnTo>
                    <a:pt x="32702" y="5396"/>
                  </a:lnTo>
                  <a:lnTo>
                    <a:pt x="32385" y="3175"/>
                  </a:lnTo>
                  <a:lnTo>
                    <a:pt x="31352" y="1427"/>
                  </a:lnTo>
                  <a:lnTo>
                    <a:pt x="29606" y="316"/>
                  </a:lnTo>
                  <a:lnTo>
                    <a:pt x="27383" y="0"/>
                  </a:lnTo>
                  <a:lnTo>
                    <a:pt x="24606" y="396"/>
                  </a:lnTo>
                  <a:lnTo>
                    <a:pt x="21827" y="1903"/>
                  </a:lnTo>
                  <a:lnTo>
                    <a:pt x="18811" y="4682"/>
                  </a:lnTo>
                  <a:lnTo>
                    <a:pt x="15556" y="9047"/>
                  </a:lnTo>
                  <a:lnTo>
                    <a:pt x="15397" y="9047"/>
                  </a:lnTo>
                  <a:lnTo>
                    <a:pt x="15397" y="237"/>
                  </a:lnTo>
                  <a:lnTo>
                    <a:pt x="14842" y="0"/>
                  </a:lnTo>
                  <a:close/>
                </a:path>
              </a:pathLst>
            </a:custGeom>
            <a:solidFill>
              <a:srgbClr val="000000"/>
            </a:solidFill>
          </p:spPr>
          <p:txBody>
            <a:bodyPr vert="horz" lIns="91440" tIns="45720" rIns="91440" bIns="45720" anchor="t"/>
            <a:lstStyle/>
            <a:p>
              <a:endParaRPr lang="en-IN"/>
            </a:p>
          </p:txBody>
        </p:sp>
        <p:sp>
          <p:nvSpPr>
            <p:cNvPr id="85" name="Shape 120"/>
            <p:cNvSpPr/>
            <p:nvPr/>
          </p:nvSpPr>
          <p:spPr>
            <a:xfrm>
              <a:off x="1349358" y="1031843"/>
              <a:ext cx="32702" cy="45560"/>
            </a:xfrm>
            <a:custGeom>
              <a:avLst/>
              <a:gdLst/>
              <a:ahLst/>
              <a:cxnLst/>
              <a:rect l="0" t="0" r="0" b="0"/>
              <a:pathLst>
                <a:path w="32702" h="45560">
                  <a:moveTo>
                    <a:pt x="14922" y="0"/>
                  </a:moveTo>
                  <a:lnTo>
                    <a:pt x="238" y="5396"/>
                  </a:lnTo>
                  <a:lnTo>
                    <a:pt x="238" y="6984"/>
                  </a:lnTo>
                  <a:lnTo>
                    <a:pt x="3572" y="6587"/>
                  </a:lnTo>
                  <a:lnTo>
                    <a:pt x="4841" y="6666"/>
                  </a:lnTo>
                  <a:lnTo>
                    <a:pt x="5953" y="7380"/>
                  </a:lnTo>
                  <a:lnTo>
                    <a:pt x="6747" y="9127"/>
                  </a:lnTo>
                  <a:lnTo>
                    <a:pt x="7063" y="12461"/>
                  </a:lnTo>
                  <a:lnTo>
                    <a:pt x="7063" y="37226"/>
                  </a:lnTo>
                  <a:lnTo>
                    <a:pt x="6747" y="40481"/>
                  </a:lnTo>
                  <a:lnTo>
                    <a:pt x="5634" y="42385"/>
                  </a:lnTo>
                  <a:lnTo>
                    <a:pt x="3413" y="43337"/>
                  </a:lnTo>
                  <a:lnTo>
                    <a:pt x="0" y="44131"/>
                  </a:lnTo>
                  <a:lnTo>
                    <a:pt x="0" y="45560"/>
                  </a:lnTo>
                  <a:lnTo>
                    <a:pt x="23812" y="45560"/>
                  </a:lnTo>
                  <a:lnTo>
                    <a:pt x="23812" y="44131"/>
                  </a:lnTo>
                  <a:lnTo>
                    <a:pt x="20320" y="43815"/>
                  </a:lnTo>
                  <a:lnTo>
                    <a:pt x="17701" y="42862"/>
                  </a:lnTo>
                  <a:lnTo>
                    <a:pt x="16033" y="40718"/>
                  </a:lnTo>
                  <a:lnTo>
                    <a:pt x="15398" y="36671"/>
                  </a:lnTo>
                  <a:lnTo>
                    <a:pt x="15398" y="14366"/>
                  </a:lnTo>
                  <a:lnTo>
                    <a:pt x="16588" y="10873"/>
                  </a:lnTo>
                  <a:lnTo>
                    <a:pt x="19288" y="7698"/>
                  </a:lnTo>
                  <a:lnTo>
                    <a:pt x="20796" y="6666"/>
                  </a:lnTo>
                  <a:lnTo>
                    <a:pt x="22144" y="6270"/>
                  </a:lnTo>
                  <a:lnTo>
                    <a:pt x="24209" y="7222"/>
                  </a:lnTo>
                  <a:lnTo>
                    <a:pt x="26193" y="8810"/>
                  </a:lnTo>
                  <a:lnTo>
                    <a:pt x="28972" y="9683"/>
                  </a:lnTo>
                  <a:lnTo>
                    <a:pt x="30559" y="9365"/>
                  </a:lnTo>
                  <a:lnTo>
                    <a:pt x="31750" y="8492"/>
                  </a:lnTo>
                  <a:lnTo>
                    <a:pt x="32702" y="5396"/>
                  </a:lnTo>
                  <a:lnTo>
                    <a:pt x="32385" y="3175"/>
                  </a:lnTo>
                  <a:lnTo>
                    <a:pt x="31353" y="1427"/>
                  </a:lnTo>
                  <a:lnTo>
                    <a:pt x="29607" y="316"/>
                  </a:lnTo>
                  <a:lnTo>
                    <a:pt x="27384" y="0"/>
                  </a:lnTo>
                  <a:lnTo>
                    <a:pt x="24606" y="396"/>
                  </a:lnTo>
                  <a:lnTo>
                    <a:pt x="21828" y="1903"/>
                  </a:lnTo>
                  <a:lnTo>
                    <a:pt x="18891" y="4682"/>
                  </a:lnTo>
                  <a:lnTo>
                    <a:pt x="15557" y="9047"/>
                  </a:lnTo>
                  <a:lnTo>
                    <a:pt x="15398" y="9047"/>
                  </a:lnTo>
                  <a:lnTo>
                    <a:pt x="15398" y="237"/>
                  </a:lnTo>
                  <a:lnTo>
                    <a:pt x="14922" y="0"/>
                  </a:lnTo>
                  <a:close/>
                </a:path>
              </a:pathLst>
            </a:custGeom>
            <a:solidFill>
              <a:srgbClr val="000000"/>
            </a:solidFill>
          </p:spPr>
          <p:txBody>
            <a:bodyPr vert="horz" lIns="91440" tIns="45720" rIns="91440" bIns="45720" anchor="t"/>
            <a:lstStyle/>
            <a:p>
              <a:endParaRPr lang="en-IN"/>
            </a:p>
          </p:txBody>
        </p:sp>
        <p:sp>
          <p:nvSpPr>
            <p:cNvPr id="86" name="Shape 121"/>
            <p:cNvSpPr/>
            <p:nvPr/>
          </p:nvSpPr>
          <p:spPr>
            <a:xfrm>
              <a:off x="2691192" y="1067482"/>
              <a:ext cx="10955" cy="11032"/>
            </a:xfrm>
            <a:custGeom>
              <a:avLst/>
              <a:gdLst/>
              <a:ahLst/>
              <a:cxnLst/>
              <a:rect l="0" t="0" r="0" b="0"/>
              <a:pathLst>
                <a:path w="10955" h="11032">
                  <a:moveTo>
                    <a:pt x="5398" y="0"/>
                  </a:moveTo>
                  <a:lnTo>
                    <a:pt x="3335" y="475"/>
                  </a:lnTo>
                  <a:lnTo>
                    <a:pt x="1587" y="1667"/>
                  </a:lnTo>
                  <a:lnTo>
                    <a:pt x="397" y="3413"/>
                  </a:lnTo>
                  <a:lnTo>
                    <a:pt x="0" y="5715"/>
                  </a:lnTo>
                  <a:lnTo>
                    <a:pt x="477" y="8096"/>
                  </a:lnTo>
                  <a:lnTo>
                    <a:pt x="1905" y="9763"/>
                  </a:lnTo>
                  <a:lnTo>
                    <a:pt x="3652" y="10714"/>
                  </a:lnTo>
                  <a:lnTo>
                    <a:pt x="5398" y="11032"/>
                  </a:lnTo>
                  <a:lnTo>
                    <a:pt x="7143" y="10714"/>
                  </a:lnTo>
                  <a:lnTo>
                    <a:pt x="8891" y="9763"/>
                  </a:lnTo>
                  <a:lnTo>
                    <a:pt x="10318" y="8096"/>
                  </a:lnTo>
                  <a:lnTo>
                    <a:pt x="10955" y="5715"/>
                  </a:lnTo>
                  <a:lnTo>
                    <a:pt x="10478" y="3492"/>
                  </a:lnTo>
                  <a:lnTo>
                    <a:pt x="9287" y="1746"/>
                  </a:lnTo>
                  <a:lnTo>
                    <a:pt x="7541" y="475"/>
                  </a:lnTo>
                  <a:lnTo>
                    <a:pt x="5398" y="0"/>
                  </a:lnTo>
                  <a:close/>
                </a:path>
              </a:pathLst>
            </a:custGeom>
            <a:solidFill>
              <a:srgbClr val="000000"/>
            </a:solidFill>
          </p:spPr>
          <p:txBody>
            <a:bodyPr vert="horz" lIns="91440" tIns="45720" rIns="91440" bIns="45720" anchor="t"/>
            <a:lstStyle/>
            <a:p>
              <a:endParaRPr lang="en-IN"/>
            </a:p>
          </p:txBody>
        </p:sp>
        <p:sp>
          <p:nvSpPr>
            <p:cNvPr id="87" name="Shape 122"/>
            <p:cNvSpPr/>
            <p:nvPr/>
          </p:nvSpPr>
          <p:spPr>
            <a:xfrm>
              <a:off x="2490533" y="1031843"/>
              <a:ext cx="46116" cy="67071"/>
            </a:xfrm>
            <a:custGeom>
              <a:avLst/>
              <a:gdLst/>
              <a:ahLst/>
              <a:cxnLst/>
              <a:rect l="0" t="0" r="0" b="0"/>
              <a:pathLst>
                <a:path w="46116" h="67071">
                  <a:moveTo>
                    <a:pt x="14683" y="0"/>
                  </a:moveTo>
                  <a:lnTo>
                    <a:pt x="396" y="5078"/>
                  </a:lnTo>
                  <a:lnTo>
                    <a:pt x="396" y="6666"/>
                  </a:lnTo>
                  <a:lnTo>
                    <a:pt x="3175" y="6587"/>
                  </a:lnTo>
                  <a:lnTo>
                    <a:pt x="5238" y="6905"/>
                  </a:lnTo>
                  <a:lnTo>
                    <a:pt x="6350" y="7857"/>
                  </a:lnTo>
                  <a:lnTo>
                    <a:pt x="6826" y="9683"/>
                  </a:lnTo>
                  <a:lnTo>
                    <a:pt x="6983" y="12222"/>
                  </a:lnTo>
                  <a:lnTo>
                    <a:pt x="6983" y="58577"/>
                  </a:lnTo>
                  <a:lnTo>
                    <a:pt x="6826" y="61355"/>
                  </a:lnTo>
                  <a:lnTo>
                    <a:pt x="5952" y="63340"/>
                  </a:lnTo>
                  <a:lnTo>
                    <a:pt x="3888" y="64689"/>
                  </a:lnTo>
                  <a:lnTo>
                    <a:pt x="0" y="65403"/>
                  </a:lnTo>
                  <a:lnTo>
                    <a:pt x="0" y="67071"/>
                  </a:lnTo>
                  <a:lnTo>
                    <a:pt x="23970" y="67071"/>
                  </a:lnTo>
                  <a:lnTo>
                    <a:pt x="23970" y="65324"/>
                  </a:lnTo>
                  <a:lnTo>
                    <a:pt x="19605" y="65007"/>
                  </a:lnTo>
                  <a:lnTo>
                    <a:pt x="16986" y="63975"/>
                  </a:lnTo>
                  <a:lnTo>
                    <a:pt x="15636" y="61752"/>
                  </a:lnTo>
                  <a:lnTo>
                    <a:pt x="15238" y="57863"/>
                  </a:lnTo>
                  <a:lnTo>
                    <a:pt x="15238" y="42305"/>
                  </a:lnTo>
                  <a:lnTo>
                    <a:pt x="17620" y="44290"/>
                  </a:lnTo>
                  <a:lnTo>
                    <a:pt x="20001" y="45639"/>
                  </a:lnTo>
                  <a:lnTo>
                    <a:pt x="25320" y="46592"/>
                  </a:lnTo>
                  <a:lnTo>
                    <a:pt x="31670" y="45480"/>
                  </a:lnTo>
                  <a:lnTo>
                    <a:pt x="36829" y="42543"/>
                  </a:lnTo>
                  <a:lnTo>
                    <a:pt x="40877" y="38179"/>
                  </a:lnTo>
                  <a:lnTo>
                    <a:pt x="43734" y="32939"/>
                  </a:lnTo>
                  <a:lnTo>
                    <a:pt x="45561" y="27146"/>
                  </a:lnTo>
                  <a:lnTo>
                    <a:pt x="46116" y="21271"/>
                  </a:lnTo>
                  <a:lnTo>
                    <a:pt x="45720" y="16588"/>
                  </a:lnTo>
                  <a:lnTo>
                    <a:pt x="44767" y="12381"/>
                  </a:lnTo>
                  <a:lnTo>
                    <a:pt x="43258" y="8810"/>
                  </a:lnTo>
                  <a:lnTo>
                    <a:pt x="41195" y="5715"/>
                  </a:lnTo>
                  <a:lnTo>
                    <a:pt x="38733" y="3254"/>
                  </a:lnTo>
                  <a:lnTo>
                    <a:pt x="36036" y="1507"/>
                  </a:lnTo>
                  <a:lnTo>
                    <a:pt x="33020" y="396"/>
                  </a:lnTo>
                  <a:lnTo>
                    <a:pt x="29765" y="0"/>
                  </a:lnTo>
                  <a:lnTo>
                    <a:pt x="26193" y="396"/>
                  </a:lnTo>
                  <a:lnTo>
                    <a:pt x="23176" y="1427"/>
                  </a:lnTo>
                  <a:lnTo>
                    <a:pt x="20308" y="3243"/>
                  </a:lnTo>
                  <a:lnTo>
                    <a:pt x="25002" y="5952"/>
                  </a:lnTo>
                  <a:lnTo>
                    <a:pt x="28971" y="6587"/>
                  </a:lnTo>
                  <a:lnTo>
                    <a:pt x="31987" y="8492"/>
                  </a:lnTo>
                  <a:lnTo>
                    <a:pt x="34288" y="11112"/>
                  </a:lnTo>
                  <a:lnTo>
                    <a:pt x="35797" y="14287"/>
                  </a:lnTo>
                  <a:lnTo>
                    <a:pt x="37306" y="20477"/>
                  </a:lnTo>
                  <a:lnTo>
                    <a:pt x="37463" y="22859"/>
                  </a:lnTo>
                  <a:lnTo>
                    <a:pt x="37543" y="24287"/>
                  </a:lnTo>
                  <a:lnTo>
                    <a:pt x="37384" y="28256"/>
                  </a:lnTo>
                  <a:lnTo>
                    <a:pt x="36908" y="31670"/>
                  </a:lnTo>
                  <a:lnTo>
                    <a:pt x="36195" y="34606"/>
                  </a:lnTo>
                  <a:lnTo>
                    <a:pt x="35162" y="36908"/>
                  </a:lnTo>
                  <a:lnTo>
                    <a:pt x="32701" y="40321"/>
                  </a:lnTo>
                  <a:lnTo>
                    <a:pt x="30002" y="42227"/>
                  </a:lnTo>
                  <a:lnTo>
                    <a:pt x="27463" y="43178"/>
                  </a:lnTo>
                  <a:lnTo>
                    <a:pt x="25400" y="43417"/>
                  </a:lnTo>
                  <a:lnTo>
                    <a:pt x="21509" y="42702"/>
                  </a:lnTo>
                  <a:lnTo>
                    <a:pt x="18334" y="40956"/>
                  </a:lnTo>
                  <a:lnTo>
                    <a:pt x="16112" y="38813"/>
                  </a:lnTo>
                  <a:lnTo>
                    <a:pt x="15238" y="36828"/>
                  </a:lnTo>
                  <a:lnTo>
                    <a:pt x="15238" y="12461"/>
                  </a:lnTo>
                  <a:lnTo>
                    <a:pt x="15953" y="10714"/>
                  </a:lnTo>
                  <a:lnTo>
                    <a:pt x="17223" y="9127"/>
                  </a:lnTo>
                  <a:lnTo>
                    <a:pt x="20954" y="6825"/>
                  </a:lnTo>
                  <a:lnTo>
                    <a:pt x="25002" y="5952"/>
                  </a:lnTo>
                  <a:lnTo>
                    <a:pt x="20308" y="3243"/>
                  </a:lnTo>
                  <a:lnTo>
                    <a:pt x="18413" y="4443"/>
                  </a:lnTo>
                  <a:lnTo>
                    <a:pt x="16747" y="6111"/>
                  </a:lnTo>
                  <a:lnTo>
                    <a:pt x="15477" y="7618"/>
                  </a:lnTo>
                  <a:lnTo>
                    <a:pt x="15238" y="7460"/>
                  </a:lnTo>
                  <a:lnTo>
                    <a:pt x="15238" y="237"/>
                  </a:lnTo>
                  <a:lnTo>
                    <a:pt x="14683" y="0"/>
                  </a:lnTo>
                  <a:close/>
                </a:path>
              </a:pathLst>
            </a:custGeom>
            <a:solidFill>
              <a:srgbClr val="000000"/>
            </a:solidFill>
          </p:spPr>
          <p:txBody>
            <a:bodyPr vert="horz" lIns="91440" tIns="45720" rIns="91440" bIns="45720" anchor="t"/>
            <a:lstStyle/>
            <a:p>
              <a:endParaRPr lang="en-IN"/>
            </a:p>
          </p:txBody>
        </p:sp>
        <p:sp>
          <p:nvSpPr>
            <p:cNvPr id="88" name="Shape 123"/>
            <p:cNvSpPr/>
            <p:nvPr/>
          </p:nvSpPr>
          <p:spPr>
            <a:xfrm>
              <a:off x="2364723" y="1031843"/>
              <a:ext cx="46117" cy="67071"/>
            </a:xfrm>
            <a:custGeom>
              <a:avLst/>
              <a:gdLst/>
              <a:ahLst/>
              <a:cxnLst/>
              <a:rect l="0" t="0" r="0" b="0"/>
              <a:pathLst>
                <a:path w="46117" h="67071">
                  <a:moveTo>
                    <a:pt x="14684" y="0"/>
                  </a:moveTo>
                  <a:lnTo>
                    <a:pt x="397" y="5078"/>
                  </a:lnTo>
                  <a:lnTo>
                    <a:pt x="397" y="6666"/>
                  </a:lnTo>
                  <a:lnTo>
                    <a:pt x="3175" y="6587"/>
                  </a:lnTo>
                  <a:lnTo>
                    <a:pt x="5238" y="6905"/>
                  </a:lnTo>
                  <a:lnTo>
                    <a:pt x="6350" y="7857"/>
                  </a:lnTo>
                  <a:lnTo>
                    <a:pt x="6906" y="9683"/>
                  </a:lnTo>
                  <a:lnTo>
                    <a:pt x="6985" y="12222"/>
                  </a:lnTo>
                  <a:lnTo>
                    <a:pt x="6985" y="58577"/>
                  </a:lnTo>
                  <a:lnTo>
                    <a:pt x="6826" y="61355"/>
                  </a:lnTo>
                  <a:lnTo>
                    <a:pt x="5953" y="63340"/>
                  </a:lnTo>
                  <a:lnTo>
                    <a:pt x="3890" y="64689"/>
                  </a:lnTo>
                  <a:lnTo>
                    <a:pt x="0" y="65403"/>
                  </a:lnTo>
                  <a:lnTo>
                    <a:pt x="0" y="67071"/>
                  </a:lnTo>
                  <a:lnTo>
                    <a:pt x="23971" y="67071"/>
                  </a:lnTo>
                  <a:lnTo>
                    <a:pt x="23971" y="65324"/>
                  </a:lnTo>
                  <a:lnTo>
                    <a:pt x="19606" y="65007"/>
                  </a:lnTo>
                  <a:lnTo>
                    <a:pt x="16986" y="63975"/>
                  </a:lnTo>
                  <a:lnTo>
                    <a:pt x="15716" y="61752"/>
                  </a:lnTo>
                  <a:lnTo>
                    <a:pt x="15319" y="57863"/>
                  </a:lnTo>
                  <a:lnTo>
                    <a:pt x="15319" y="42305"/>
                  </a:lnTo>
                  <a:lnTo>
                    <a:pt x="17701" y="44290"/>
                  </a:lnTo>
                  <a:lnTo>
                    <a:pt x="20002" y="45639"/>
                  </a:lnTo>
                  <a:lnTo>
                    <a:pt x="25321" y="46592"/>
                  </a:lnTo>
                  <a:lnTo>
                    <a:pt x="31671" y="45480"/>
                  </a:lnTo>
                  <a:lnTo>
                    <a:pt x="36830" y="42543"/>
                  </a:lnTo>
                  <a:lnTo>
                    <a:pt x="40878" y="38179"/>
                  </a:lnTo>
                  <a:lnTo>
                    <a:pt x="43736" y="32939"/>
                  </a:lnTo>
                  <a:lnTo>
                    <a:pt x="45561" y="27146"/>
                  </a:lnTo>
                  <a:lnTo>
                    <a:pt x="46117" y="21271"/>
                  </a:lnTo>
                  <a:lnTo>
                    <a:pt x="45720" y="16588"/>
                  </a:lnTo>
                  <a:lnTo>
                    <a:pt x="44767" y="12381"/>
                  </a:lnTo>
                  <a:lnTo>
                    <a:pt x="43338" y="8810"/>
                  </a:lnTo>
                  <a:lnTo>
                    <a:pt x="41275" y="5715"/>
                  </a:lnTo>
                  <a:lnTo>
                    <a:pt x="38735" y="3254"/>
                  </a:lnTo>
                  <a:lnTo>
                    <a:pt x="36036" y="1507"/>
                  </a:lnTo>
                  <a:lnTo>
                    <a:pt x="33020" y="396"/>
                  </a:lnTo>
                  <a:lnTo>
                    <a:pt x="29766" y="0"/>
                  </a:lnTo>
                  <a:lnTo>
                    <a:pt x="26193" y="396"/>
                  </a:lnTo>
                  <a:lnTo>
                    <a:pt x="23177" y="1427"/>
                  </a:lnTo>
                  <a:lnTo>
                    <a:pt x="20309" y="3243"/>
                  </a:lnTo>
                  <a:lnTo>
                    <a:pt x="25003" y="5952"/>
                  </a:lnTo>
                  <a:lnTo>
                    <a:pt x="28972" y="6587"/>
                  </a:lnTo>
                  <a:lnTo>
                    <a:pt x="31988" y="8492"/>
                  </a:lnTo>
                  <a:lnTo>
                    <a:pt x="34289" y="11112"/>
                  </a:lnTo>
                  <a:lnTo>
                    <a:pt x="35798" y="14287"/>
                  </a:lnTo>
                  <a:lnTo>
                    <a:pt x="37306" y="20477"/>
                  </a:lnTo>
                  <a:lnTo>
                    <a:pt x="37464" y="22859"/>
                  </a:lnTo>
                  <a:lnTo>
                    <a:pt x="37544" y="24287"/>
                  </a:lnTo>
                  <a:lnTo>
                    <a:pt x="37386" y="28256"/>
                  </a:lnTo>
                  <a:lnTo>
                    <a:pt x="36909" y="31670"/>
                  </a:lnTo>
                  <a:lnTo>
                    <a:pt x="36195" y="34606"/>
                  </a:lnTo>
                  <a:lnTo>
                    <a:pt x="35163" y="36908"/>
                  </a:lnTo>
                  <a:lnTo>
                    <a:pt x="32702" y="40321"/>
                  </a:lnTo>
                  <a:lnTo>
                    <a:pt x="30003" y="42227"/>
                  </a:lnTo>
                  <a:lnTo>
                    <a:pt x="27463" y="43178"/>
                  </a:lnTo>
                  <a:lnTo>
                    <a:pt x="25400" y="43417"/>
                  </a:lnTo>
                  <a:lnTo>
                    <a:pt x="21511" y="42702"/>
                  </a:lnTo>
                  <a:lnTo>
                    <a:pt x="18336" y="40956"/>
                  </a:lnTo>
                  <a:lnTo>
                    <a:pt x="16113" y="38813"/>
                  </a:lnTo>
                  <a:lnTo>
                    <a:pt x="15319" y="36828"/>
                  </a:lnTo>
                  <a:lnTo>
                    <a:pt x="15319" y="12461"/>
                  </a:lnTo>
                  <a:lnTo>
                    <a:pt x="15955" y="10714"/>
                  </a:lnTo>
                  <a:lnTo>
                    <a:pt x="17225" y="9127"/>
                  </a:lnTo>
                  <a:lnTo>
                    <a:pt x="20955" y="6825"/>
                  </a:lnTo>
                  <a:lnTo>
                    <a:pt x="25003" y="5952"/>
                  </a:lnTo>
                  <a:lnTo>
                    <a:pt x="20309" y="3243"/>
                  </a:lnTo>
                  <a:lnTo>
                    <a:pt x="18414" y="4443"/>
                  </a:lnTo>
                  <a:lnTo>
                    <a:pt x="16748" y="6111"/>
                  </a:lnTo>
                  <a:lnTo>
                    <a:pt x="15478" y="7618"/>
                  </a:lnTo>
                  <a:lnTo>
                    <a:pt x="15319" y="7460"/>
                  </a:lnTo>
                  <a:lnTo>
                    <a:pt x="15319" y="237"/>
                  </a:lnTo>
                  <a:lnTo>
                    <a:pt x="14684" y="0"/>
                  </a:lnTo>
                  <a:close/>
                </a:path>
              </a:pathLst>
            </a:custGeom>
            <a:solidFill>
              <a:srgbClr val="000000"/>
            </a:solidFill>
          </p:spPr>
          <p:txBody>
            <a:bodyPr vert="horz" lIns="91440" tIns="45720" rIns="91440" bIns="45720" anchor="t"/>
            <a:lstStyle/>
            <a:p>
              <a:endParaRPr lang="en-IN"/>
            </a:p>
          </p:txBody>
        </p:sp>
        <p:sp>
          <p:nvSpPr>
            <p:cNvPr id="89" name="Shape 124"/>
            <p:cNvSpPr/>
            <p:nvPr/>
          </p:nvSpPr>
          <p:spPr>
            <a:xfrm>
              <a:off x="2316146" y="1032874"/>
              <a:ext cx="45641" cy="66119"/>
            </a:xfrm>
            <a:custGeom>
              <a:avLst/>
              <a:gdLst/>
              <a:ahLst/>
              <a:cxnLst/>
              <a:rect l="0" t="0" r="0" b="0"/>
              <a:pathLst>
                <a:path w="45641" h="66119">
                  <a:moveTo>
                    <a:pt x="0" y="0"/>
                  </a:moveTo>
                  <a:lnTo>
                    <a:pt x="0" y="1350"/>
                  </a:lnTo>
                  <a:lnTo>
                    <a:pt x="2539" y="2064"/>
                  </a:lnTo>
                  <a:lnTo>
                    <a:pt x="3890" y="3016"/>
                  </a:lnTo>
                  <a:lnTo>
                    <a:pt x="5001" y="4525"/>
                  </a:lnTo>
                  <a:lnTo>
                    <a:pt x="16272" y="28892"/>
                  </a:lnTo>
                  <a:lnTo>
                    <a:pt x="17303" y="30877"/>
                  </a:lnTo>
                  <a:lnTo>
                    <a:pt x="18573" y="33496"/>
                  </a:lnTo>
                  <a:lnTo>
                    <a:pt x="21193" y="39052"/>
                  </a:lnTo>
                  <a:lnTo>
                    <a:pt x="22066" y="41275"/>
                  </a:lnTo>
                  <a:lnTo>
                    <a:pt x="22463" y="42545"/>
                  </a:lnTo>
                  <a:lnTo>
                    <a:pt x="22305" y="43656"/>
                  </a:lnTo>
                  <a:lnTo>
                    <a:pt x="21748" y="45640"/>
                  </a:lnTo>
                  <a:lnTo>
                    <a:pt x="19843" y="50800"/>
                  </a:lnTo>
                  <a:lnTo>
                    <a:pt x="16986" y="55641"/>
                  </a:lnTo>
                  <a:lnTo>
                    <a:pt x="15239" y="57229"/>
                  </a:lnTo>
                  <a:lnTo>
                    <a:pt x="13335" y="57785"/>
                  </a:lnTo>
                  <a:lnTo>
                    <a:pt x="12144" y="57546"/>
                  </a:lnTo>
                  <a:lnTo>
                    <a:pt x="10398" y="56912"/>
                  </a:lnTo>
                  <a:lnTo>
                    <a:pt x="6271" y="56039"/>
                  </a:lnTo>
                  <a:lnTo>
                    <a:pt x="4366" y="56356"/>
                  </a:lnTo>
                  <a:lnTo>
                    <a:pt x="3016" y="57071"/>
                  </a:lnTo>
                  <a:lnTo>
                    <a:pt x="1826" y="58975"/>
                  </a:lnTo>
                  <a:lnTo>
                    <a:pt x="1587" y="60404"/>
                  </a:lnTo>
                  <a:lnTo>
                    <a:pt x="1984" y="62389"/>
                  </a:lnTo>
                  <a:lnTo>
                    <a:pt x="3333" y="64293"/>
                  </a:lnTo>
                  <a:lnTo>
                    <a:pt x="5636" y="65644"/>
                  </a:lnTo>
                  <a:lnTo>
                    <a:pt x="8811" y="66119"/>
                  </a:lnTo>
                  <a:lnTo>
                    <a:pt x="11429" y="65802"/>
                  </a:lnTo>
                  <a:lnTo>
                    <a:pt x="13811" y="64929"/>
                  </a:lnTo>
                  <a:lnTo>
                    <a:pt x="16113" y="63341"/>
                  </a:lnTo>
                  <a:lnTo>
                    <a:pt x="18097" y="61197"/>
                  </a:lnTo>
                  <a:lnTo>
                    <a:pt x="20002" y="58420"/>
                  </a:lnTo>
                  <a:lnTo>
                    <a:pt x="21907" y="55006"/>
                  </a:lnTo>
                  <a:lnTo>
                    <a:pt x="23812" y="50958"/>
                  </a:lnTo>
                  <a:lnTo>
                    <a:pt x="25638" y="46355"/>
                  </a:lnTo>
                  <a:lnTo>
                    <a:pt x="40878" y="5953"/>
                  </a:lnTo>
                  <a:lnTo>
                    <a:pt x="42068" y="3492"/>
                  </a:lnTo>
                  <a:lnTo>
                    <a:pt x="43338" y="2223"/>
                  </a:lnTo>
                  <a:lnTo>
                    <a:pt x="45641" y="1429"/>
                  </a:lnTo>
                  <a:lnTo>
                    <a:pt x="45641" y="0"/>
                  </a:lnTo>
                  <a:lnTo>
                    <a:pt x="32226" y="0"/>
                  </a:lnTo>
                  <a:lnTo>
                    <a:pt x="32226" y="1429"/>
                  </a:lnTo>
                  <a:lnTo>
                    <a:pt x="34289" y="1587"/>
                  </a:lnTo>
                  <a:lnTo>
                    <a:pt x="35798" y="2064"/>
                  </a:lnTo>
                  <a:lnTo>
                    <a:pt x="36671" y="2937"/>
                  </a:lnTo>
                  <a:lnTo>
                    <a:pt x="36988" y="4206"/>
                  </a:lnTo>
                  <a:lnTo>
                    <a:pt x="36829" y="5319"/>
                  </a:lnTo>
                  <a:lnTo>
                    <a:pt x="36274" y="6985"/>
                  </a:lnTo>
                  <a:lnTo>
                    <a:pt x="34766" y="10954"/>
                  </a:lnTo>
                  <a:lnTo>
                    <a:pt x="26987" y="32940"/>
                  </a:lnTo>
                  <a:lnTo>
                    <a:pt x="15637" y="7859"/>
                  </a:lnTo>
                  <a:lnTo>
                    <a:pt x="15002" y="6350"/>
                  </a:lnTo>
                  <a:lnTo>
                    <a:pt x="14604" y="4365"/>
                  </a:lnTo>
                  <a:lnTo>
                    <a:pt x="15161" y="2778"/>
                  </a:lnTo>
                  <a:lnTo>
                    <a:pt x="16590" y="1984"/>
                  </a:lnTo>
                  <a:lnTo>
                    <a:pt x="20399" y="1429"/>
                  </a:lnTo>
                  <a:lnTo>
                    <a:pt x="20399" y="0"/>
                  </a:lnTo>
                  <a:lnTo>
                    <a:pt x="0" y="0"/>
                  </a:lnTo>
                  <a:close/>
                </a:path>
              </a:pathLst>
            </a:custGeom>
            <a:solidFill>
              <a:srgbClr val="000000"/>
            </a:solidFill>
          </p:spPr>
          <p:txBody>
            <a:bodyPr vert="horz" lIns="91440" tIns="45720" rIns="91440" bIns="45720" anchor="t"/>
            <a:lstStyle/>
            <a:p>
              <a:endParaRPr lang="en-IN"/>
            </a:p>
          </p:txBody>
        </p:sp>
        <p:sp>
          <p:nvSpPr>
            <p:cNvPr id="90" name="Shape 125"/>
            <p:cNvSpPr/>
            <p:nvPr/>
          </p:nvSpPr>
          <p:spPr>
            <a:xfrm>
              <a:off x="1237518" y="1139952"/>
              <a:ext cx="44212" cy="68578"/>
            </a:xfrm>
            <a:custGeom>
              <a:avLst/>
              <a:gdLst/>
              <a:ahLst/>
              <a:cxnLst/>
              <a:rect l="0" t="0" r="0" b="0"/>
              <a:pathLst>
                <a:path w="44212" h="68578">
                  <a:moveTo>
                    <a:pt x="19843" y="0"/>
                  </a:moveTo>
                  <a:lnTo>
                    <a:pt x="16510" y="237"/>
                  </a:lnTo>
                  <a:lnTo>
                    <a:pt x="13335" y="872"/>
                  </a:lnTo>
                  <a:lnTo>
                    <a:pt x="10478" y="2062"/>
                  </a:lnTo>
                  <a:lnTo>
                    <a:pt x="8017" y="3809"/>
                  </a:lnTo>
                  <a:lnTo>
                    <a:pt x="5875" y="6111"/>
                  </a:lnTo>
                  <a:lnTo>
                    <a:pt x="4366" y="8968"/>
                  </a:lnTo>
                  <a:lnTo>
                    <a:pt x="3335" y="12541"/>
                  </a:lnTo>
                  <a:lnTo>
                    <a:pt x="3016" y="16747"/>
                  </a:lnTo>
                  <a:lnTo>
                    <a:pt x="3255" y="20001"/>
                  </a:lnTo>
                  <a:lnTo>
                    <a:pt x="4128" y="22859"/>
                  </a:lnTo>
                  <a:lnTo>
                    <a:pt x="7065" y="27781"/>
                  </a:lnTo>
                  <a:lnTo>
                    <a:pt x="11351" y="32146"/>
                  </a:lnTo>
                  <a:lnTo>
                    <a:pt x="16748" y="36512"/>
                  </a:lnTo>
                  <a:lnTo>
                    <a:pt x="21828" y="39210"/>
                  </a:lnTo>
                  <a:lnTo>
                    <a:pt x="25797" y="41671"/>
                  </a:lnTo>
                  <a:lnTo>
                    <a:pt x="28735" y="43972"/>
                  </a:lnTo>
                  <a:lnTo>
                    <a:pt x="30877" y="46037"/>
                  </a:lnTo>
                  <a:lnTo>
                    <a:pt x="32227" y="48021"/>
                  </a:lnTo>
                  <a:lnTo>
                    <a:pt x="33021" y="49847"/>
                  </a:lnTo>
                  <a:lnTo>
                    <a:pt x="33497" y="53338"/>
                  </a:lnTo>
                  <a:lnTo>
                    <a:pt x="32703" y="57784"/>
                  </a:lnTo>
                  <a:lnTo>
                    <a:pt x="30322" y="61673"/>
                  </a:lnTo>
                  <a:lnTo>
                    <a:pt x="26432" y="64451"/>
                  </a:lnTo>
                  <a:lnTo>
                    <a:pt x="24051" y="65244"/>
                  </a:lnTo>
                  <a:lnTo>
                    <a:pt x="21352" y="65483"/>
                  </a:lnTo>
                  <a:lnTo>
                    <a:pt x="17146" y="64848"/>
                  </a:lnTo>
                  <a:lnTo>
                    <a:pt x="13573" y="63261"/>
                  </a:lnTo>
                  <a:lnTo>
                    <a:pt x="10637" y="60880"/>
                  </a:lnTo>
                  <a:lnTo>
                    <a:pt x="8176" y="58022"/>
                  </a:lnTo>
                  <a:lnTo>
                    <a:pt x="6271" y="55005"/>
                  </a:lnTo>
                  <a:lnTo>
                    <a:pt x="4842" y="51989"/>
                  </a:lnTo>
                  <a:lnTo>
                    <a:pt x="3731" y="49290"/>
                  </a:lnTo>
                  <a:lnTo>
                    <a:pt x="3016" y="47227"/>
                  </a:lnTo>
                  <a:lnTo>
                    <a:pt x="0" y="47227"/>
                  </a:lnTo>
                  <a:lnTo>
                    <a:pt x="3016" y="68578"/>
                  </a:lnTo>
                  <a:lnTo>
                    <a:pt x="4603" y="68578"/>
                  </a:lnTo>
                  <a:lnTo>
                    <a:pt x="4842" y="67388"/>
                  </a:lnTo>
                  <a:lnTo>
                    <a:pt x="5556" y="66436"/>
                  </a:lnTo>
                  <a:lnTo>
                    <a:pt x="6510" y="65722"/>
                  </a:lnTo>
                  <a:lnTo>
                    <a:pt x="7621" y="65483"/>
                  </a:lnTo>
                  <a:lnTo>
                    <a:pt x="10240" y="65959"/>
                  </a:lnTo>
                  <a:lnTo>
                    <a:pt x="13493" y="66991"/>
                  </a:lnTo>
                  <a:lnTo>
                    <a:pt x="17701" y="68103"/>
                  </a:lnTo>
                  <a:lnTo>
                    <a:pt x="22860" y="68578"/>
                  </a:lnTo>
                  <a:lnTo>
                    <a:pt x="27702" y="68182"/>
                  </a:lnTo>
                  <a:lnTo>
                    <a:pt x="31988" y="66991"/>
                  </a:lnTo>
                  <a:lnTo>
                    <a:pt x="35640" y="65165"/>
                  </a:lnTo>
                  <a:lnTo>
                    <a:pt x="38656" y="62863"/>
                  </a:lnTo>
                  <a:lnTo>
                    <a:pt x="41116" y="60086"/>
                  </a:lnTo>
                  <a:lnTo>
                    <a:pt x="42783" y="56991"/>
                  </a:lnTo>
                  <a:lnTo>
                    <a:pt x="43894" y="53656"/>
                  </a:lnTo>
                  <a:lnTo>
                    <a:pt x="44212" y="50243"/>
                  </a:lnTo>
                  <a:lnTo>
                    <a:pt x="43816" y="46751"/>
                  </a:lnTo>
                  <a:lnTo>
                    <a:pt x="42783" y="43576"/>
                  </a:lnTo>
                  <a:lnTo>
                    <a:pt x="41116" y="40718"/>
                  </a:lnTo>
                  <a:lnTo>
                    <a:pt x="38973" y="38100"/>
                  </a:lnTo>
                  <a:lnTo>
                    <a:pt x="33576" y="33494"/>
                  </a:lnTo>
                  <a:lnTo>
                    <a:pt x="27385" y="29526"/>
                  </a:lnTo>
                  <a:lnTo>
                    <a:pt x="21272" y="25716"/>
                  </a:lnTo>
                  <a:lnTo>
                    <a:pt x="15875" y="21747"/>
                  </a:lnTo>
                  <a:lnTo>
                    <a:pt x="13732" y="19605"/>
                  </a:lnTo>
                  <a:lnTo>
                    <a:pt x="12066" y="17382"/>
                  </a:lnTo>
                  <a:lnTo>
                    <a:pt x="11033" y="14842"/>
                  </a:lnTo>
                  <a:lnTo>
                    <a:pt x="10637" y="12143"/>
                  </a:lnTo>
                  <a:lnTo>
                    <a:pt x="11431" y="8174"/>
                  </a:lnTo>
                  <a:lnTo>
                    <a:pt x="13493" y="5317"/>
                  </a:lnTo>
                  <a:lnTo>
                    <a:pt x="16431" y="3571"/>
                  </a:lnTo>
                  <a:lnTo>
                    <a:pt x="19843" y="3016"/>
                  </a:lnTo>
                  <a:lnTo>
                    <a:pt x="23653" y="3412"/>
                  </a:lnTo>
                  <a:lnTo>
                    <a:pt x="26987" y="4603"/>
                  </a:lnTo>
                  <a:lnTo>
                    <a:pt x="30003" y="6350"/>
                  </a:lnTo>
                  <a:lnTo>
                    <a:pt x="32623" y="8731"/>
                  </a:lnTo>
                  <a:lnTo>
                    <a:pt x="36751" y="14603"/>
                  </a:lnTo>
                  <a:lnTo>
                    <a:pt x="39608" y="21272"/>
                  </a:lnTo>
                  <a:lnTo>
                    <a:pt x="41116" y="21272"/>
                  </a:lnTo>
                  <a:lnTo>
                    <a:pt x="39608" y="0"/>
                  </a:lnTo>
                  <a:lnTo>
                    <a:pt x="36592" y="0"/>
                  </a:lnTo>
                  <a:lnTo>
                    <a:pt x="36512" y="475"/>
                  </a:lnTo>
                  <a:lnTo>
                    <a:pt x="36196" y="1507"/>
                  </a:lnTo>
                  <a:lnTo>
                    <a:pt x="35322" y="2538"/>
                  </a:lnTo>
                  <a:lnTo>
                    <a:pt x="33497" y="3016"/>
                  </a:lnTo>
                  <a:lnTo>
                    <a:pt x="30956" y="2538"/>
                  </a:lnTo>
                  <a:lnTo>
                    <a:pt x="27781" y="1507"/>
                  </a:lnTo>
                  <a:lnTo>
                    <a:pt x="24131" y="475"/>
                  </a:lnTo>
                  <a:lnTo>
                    <a:pt x="19843" y="0"/>
                  </a:lnTo>
                  <a:close/>
                </a:path>
              </a:pathLst>
            </a:custGeom>
            <a:solidFill>
              <a:srgbClr val="000000"/>
            </a:solidFill>
          </p:spPr>
          <p:txBody>
            <a:bodyPr vert="horz" lIns="91440" tIns="45720" rIns="91440" bIns="45720" anchor="t"/>
            <a:lstStyle/>
            <a:p>
              <a:endParaRPr lang="en-IN"/>
            </a:p>
          </p:txBody>
        </p:sp>
        <p:sp>
          <p:nvSpPr>
            <p:cNvPr id="91" name="Shape 126"/>
            <p:cNvSpPr/>
            <p:nvPr/>
          </p:nvSpPr>
          <p:spPr>
            <a:xfrm>
              <a:off x="1290859" y="1161224"/>
              <a:ext cx="42702" cy="47306"/>
            </a:xfrm>
            <a:custGeom>
              <a:avLst/>
              <a:gdLst/>
              <a:ahLst/>
              <a:cxnLst/>
              <a:rect l="0" t="0" r="0" b="0"/>
              <a:pathLst>
                <a:path w="42702" h="47306">
                  <a:moveTo>
                    <a:pt x="21351" y="0"/>
                  </a:moveTo>
                  <a:lnTo>
                    <a:pt x="19843" y="1587"/>
                  </a:lnTo>
                  <a:lnTo>
                    <a:pt x="23573" y="2142"/>
                  </a:lnTo>
                  <a:lnTo>
                    <a:pt x="26748" y="3650"/>
                  </a:lnTo>
                  <a:lnTo>
                    <a:pt x="29368" y="6111"/>
                  </a:lnTo>
                  <a:lnTo>
                    <a:pt x="31431" y="9206"/>
                  </a:lnTo>
                  <a:lnTo>
                    <a:pt x="33098" y="12858"/>
                  </a:lnTo>
                  <a:lnTo>
                    <a:pt x="34209" y="16985"/>
                  </a:lnTo>
                  <a:lnTo>
                    <a:pt x="35083" y="25955"/>
                  </a:lnTo>
                  <a:lnTo>
                    <a:pt x="34764" y="30717"/>
                  </a:lnTo>
                  <a:lnTo>
                    <a:pt x="33812" y="34606"/>
                  </a:lnTo>
                  <a:lnTo>
                    <a:pt x="32463" y="37781"/>
                  </a:lnTo>
                  <a:lnTo>
                    <a:pt x="30717" y="40242"/>
                  </a:lnTo>
                  <a:lnTo>
                    <a:pt x="28733" y="42068"/>
                  </a:lnTo>
                  <a:lnTo>
                    <a:pt x="26748" y="43258"/>
                  </a:lnTo>
                  <a:lnTo>
                    <a:pt x="24684" y="43972"/>
                  </a:lnTo>
                  <a:lnTo>
                    <a:pt x="22858" y="44211"/>
                  </a:lnTo>
                  <a:lnTo>
                    <a:pt x="18731" y="43417"/>
                  </a:lnTo>
                  <a:lnTo>
                    <a:pt x="15318" y="41275"/>
                  </a:lnTo>
                  <a:lnTo>
                    <a:pt x="12700" y="38020"/>
                  </a:lnTo>
                  <a:lnTo>
                    <a:pt x="10636" y="34131"/>
                  </a:lnTo>
                  <a:lnTo>
                    <a:pt x="9206" y="29843"/>
                  </a:lnTo>
                  <a:lnTo>
                    <a:pt x="8254" y="25558"/>
                  </a:lnTo>
                  <a:lnTo>
                    <a:pt x="7777" y="21668"/>
                  </a:lnTo>
                  <a:lnTo>
                    <a:pt x="7618" y="18335"/>
                  </a:lnTo>
                  <a:lnTo>
                    <a:pt x="7857" y="14524"/>
                  </a:lnTo>
                  <a:lnTo>
                    <a:pt x="8651" y="11191"/>
                  </a:lnTo>
                  <a:lnTo>
                    <a:pt x="9842" y="8333"/>
                  </a:lnTo>
                  <a:lnTo>
                    <a:pt x="11429" y="5952"/>
                  </a:lnTo>
                  <a:lnTo>
                    <a:pt x="13255" y="4047"/>
                  </a:lnTo>
                  <a:lnTo>
                    <a:pt x="15318" y="2697"/>
                  </a:lnTo>
                  <a:lnTo>
                    <a:pt x="17541" y="1903"/>
                  </a:lnTo>
                  <a:lnTo>
                    <a:pt x="19843" y="1587"/>
                  </a:lnTo>
                  <a:lnTo>
                    <a:pt x="21351" y="0"/>
                  </a:lnTo>
                  <a:lnTo>
                    <a:pt x="16508" y="475"/>
                  </a:lnTo>
                  <a:lnTo>
                    <a:pt x="12223" y="1824"/>
                  </a:lnTo>
                  <a:lnTo>
                    <a:pt x="8571" y="4047"/>
                  </a:lnTo>
                  <a:lnTo>
                    <a:pt x="5556" y="6905"/>
                  </a:lnTo>
                  <a:lnTo>
                    <a:pt x="3094" y="10318"/>
                  </a:lnTo>
                  <a:lnTo>
                    <a:pt x="1427" y="14127"/>
                  </a:lnTo>
                  <a:lnTo>
                    <a:pt x="317" y="18415"/>
                  </a:lnTo>
                  <a:lnTo>
                    <a:pt x="0" y="22859"/>
                  </a:lnTo>
                  <a:lnTo>
                    <a:pt x="317" y="27860"/>
                  </a:lnTo>
                  <a:lnTo>
                    <a:pt x="1427" y="32463"/>
                  </a:lnTo>
                  <a:lnTo>
                    <a:pt x="3094" y="36591"/>
                  </a:lnTo>
                  <a:lnTo>
                    <a:pt x="5556" y="40242"/>
                  </a:lnTo>
                  <a:lnTo>
                    <a:pt x="8571" y="43178"/>
                  </a:lnTo>
                  <a:lnTo>
                    <a:pt x="12223" y="45402"/>
                  </a:lnTo>
                  <a:lnTo>
                    <a:pt x="16508" y="46831"/>
                  </a:lnTo>
                  <a:lnTo>
                    <a:pt x="21351" y="47306"/>
                  </a:lnTo>
                  <a:lnTo>
                    <a:pt x="26668" y="46671"/>
                  </a:lnTo>
                  <a:lnTo>
                    <a:pt x="31114" y="44766"/>
                  </a:lnTo>
                  <a:lnTo>
                    <a:pt x="34764" y="41988"/>
                  </a:lnTo>
                  <a:lnTo>
                    <a:pt x="37781" y="38496"/>
                  </a:lnTo>
                  <a:lnTo>
                    <a:pt x="40004" y="34606"/>
                  </a:lnTo>
                  <a:lnTo>
                    <a:pt x="41512" y="30558"/>
                  </a:lnTo>
                  <a:lnTo>
                    <a:pt x="42386" y="26589"/>
                  </a:lnTo>
                  <a:lnTo>
                    <a:pt x="42702" y="22859"/>
                  </a:lnTo>
                  <a:lnTo>
                    <a:pt x="42386" y="17462"/>
                  </a:lnTo>
                  <a:lnTo>
                    <a:pt x="41275" y="12858"/>
                  </a:lnTo>
                  <a:lnTo>
                    <a:pt x="39607" y="8890"/>
                  </a:lnTo>
                  <a:lnTo>
                    <a:pt x="37146" y="5715"/>
                  </a:lnTo>
                  <a:lnTo>
                    <a:pt x="34131" y="3175"/>
                  </a:lnTo>
                  <a:lnTo>
                    <a:pt x="30479" y="1427"/>
                  </a:lnTo>
                  <a:lnTo>
                    <a:pt x="26193" y="316"/>
                  </a:lnTo>
                  <a:lnTo>
                    <a:pt x="21351" y="0"/>
                  </a:lnTo>
                  <a:close/>
                </a:path>
              </a:pathLst>
            </a:custGeom>
            <a:solidFill>
              <a:srgbClr val="000000"/>
            </a:solidFill>
          </p:spPr>
          <p:txBody>
            <a:bodyPr vert="horz" lIns="91440" tIns="45720" rIns="91440" bIns="45720" anchor="t"/>
            <a:lstStyle/>
            <a:p>
              <a:endParaRPr lang="en-IN"/>
            </a:p>
          </p:txBody>
        </p:sp>
        <p:sp>
          <p:nvSpPr>
            <p:cNvPr id="92" name="Shape 127"/>
            <p:cNvSpPr/>
            <p:nvPr/>
          </p:nvSpPr>
          <p:spPr>
            <a:xfrm>
              <a:off x="1339595" y="1162811"/>
              <a:ext cx="45720" cy="45718"/>
            </a:xfrm>
            <a:custGeom>
              <a:avLst/>
              <a:gdLst/>
              <a:ahLst/>
              <a:cxnLst/>
              <a:rect l="0" t="0" r="0" b="0"/>
              <a:pathLst>
                <a:path w="45720" h="45718">
                  <a:moveTo>
                    <a:pt x="0" y="0"/>
                  </a:moveTo>
                  <a:lnTo>
                    <a:pt x="2222" y="952"/>
                  </a:lnTo>
                  <a:lnTo>
                    <a:pt x="4206" y="2062"/>
                  </a:lnTo>
                  <a:lnTo>
                    <a:pt x="5556" y="4047"/>
                  </a:lnTo>
                  <a:lnTo>
                    <a:pt x="5952" y="5635"/>
                  </a:lnTo>
                  <a:lnTo>
                    <a:pt x="6111" y="7618"/>
                  </a:lnTo>
                  <a:lnTo>
                    <a:pt x="6111" y="31987"/>
                  </a:lnTo>
                  <a:lnTo>
                    <a:pt x="6350" y="35638"/>
                  </a:lnTo>
                  <a:lnTo>
                    <a:pt x="7143" y="38655"/>
                  </a:lnTo>
                  <a:lnTo>
                    <a:pt x="8253" y="41036"/>
                  </a:lnTo>
                  <a:lnTo>
                    <a:pt x="9762" y="42862"/>
                  </a:lnTo>
                  <a:lnTo>
                    <a:pt x="11428" y="44211"/>
                  </a:lnTo>
                  <a:lnTo>
                    <a:pt x="13176" y="45084"/>
                  </a:lnTo>
                  <a:lnTo>
                    <a:pt x="16826" y="45718"/>
                  </a:lnTo>
                  <a:lnTo>
                    <a:pt x="18493" y="45402"/>
                  </a:lnTo>
                  <a:lnTo>
                    <a:pt x="20953" y="44529"/>
                  </a:lnTo>
                  <a:lnTo>
                    <a:pt x="24050" y="43099"/>
                  </a:lnTo>
                  <a:lnTo>
                    <a:pt x="27463" y="41115"/>
                  </a:lnTo>
                  <a:lnTo>
                    <a:pt x="32066" y="36512"/>
                  </a:lnTo>
                  <a:lnTo>
                    <a:pt x="32066" y="45718"/>
                  </a:lnTo>
                  <a:lnTo>
                    <a:pt x="35241" y="44529"/>
                  </a:lnTo>
                  <a:lnTo>
                    <a:pt x="38337" y="43417"/>
                  </a:lnTo>
                  <a:lnTo>
                    <a:pt x="41671" y="42227"/>
                  </a:lnTo>
                  <a:lnTo>
                    <a:pt x="45720" y="41115"/>
                  </a:lnTo>
                  <a:lnTo>
                    <a:pt x="45720" y="39607"/>
                  </a:lnTo>
                  <a:lnTo>
                    <a:pt x="43735" y="39448"/>
                  </a:lnTo>
                  <a:lnTo>
                    <a:pt x="42226" y="39052"/>
                  </a:lnTo>
                  <a:lnTo>
                    <a:pt x="40481" y="37702"/>
                  </a:lnTo>
                  <a:lnTo>
                    <a:pt x="39766" y="35718"/>
                  </a:lnTo>
                  <a:lnTo>
                    <a:pt x="39687" y="33496"/>
                  </a:lnTo>
                  <a:lnTo>
                    <a:pt x="39687" y="0"/>
                  </a:lnTo>
                  <a:lnTo>
                    <a:pt x="24447" y="0"/>
                  </a:lnTo>
                  <a:lnTo>
                    <a:pt x="24447" y="1507"/>
                  </a:lnTo>
                  <a:lnTo>
                    <a:pt x="28177" y="1824"/>
                  </a:lnTo>
                  <a:lnTo>
                    <a:pt x="30558" y="2856"/>
                  </a:lnTo>
                  <a:lnTo>
                    <a:pt x="31750" y="4682"/>
                  </a:lnTo>
                  <a:lnTo>
                    <a:pt x="32066" y="7618"/>
                  </a:lnTo>
                  <a:lnTo>
                    <a:pt x="32066" y="30478"/>
                  </a:lnTo>
                  <a:lnTo>
                    <a:pt x="31828" y="32463"/>
                  </a:lnTo>
                  <a:lnTo>
                    <a:pt x="31272" y="34051"/>
                  </a:lnTo>
                  <a:lnTo>
                    <a:pt x="30717" y="35321"/>
                  </a:lnTo>
                  <a:lnTo>
                    <a:pt x="30478" y="36512"/>
                  </a:lnTo>
                  <a:lnTo>
                    <a:pt x="25955" y="38655"/>
                  </a:lnTo>
                  <a:lnTo>
                    <a:pt x="23653" y="39368"/>
                  </a:lnTo>
                  <a:lnTo>
                    <a:pt x="21351" y="39607"/>
                  </a:lnTo>
                  <a:lnTo>
                    <a:pt x="18811" y="39368"/>
                  </a:lnTo>
                  <a:lnTo>
                    <a:pt x="16985" y="38655"/>
                  </a:lnTo>
                  <a:lnTo>
                    <a:pt x="15557" y="37622"/>
                  </a:lnTo>
                  <a:lnTo>
                    <a:pt x="14683" y="36352"/>
                  </a:lnTo>
                  <a:lnTo>
                    <a:pt x="13890" y="33812"/>
                  </a:lnTo>
                  <a:lnTo>
                    <a:pt x="13731" y="31987"/>
                  </a:lnTo>
                  <a:lnTo>
                    <a:pt x="13731" y="0"/>
                  </a:lnTo>
                  <a:lnTo>
                    <a:pt x="0" y="0"/>
                  </a:lnTo>
                  <a:close/>
                </a:path>
              </a:pathLst>
            </a:custGeom>
            <a:solidFill>
              <a:srgbClr val="000000"/>
            </a:solidFill>
          </p:spPr>
          <p:txBody>
            <a:bodyPr vert="horz" lIns="91440" tIns="45720" rIns="91440" bIns="45720" anchor="t"/>
            <a:lstStyle/>
            <a:p>
              <a:endParaRPr lang="en-IN"/>
            </a:p>
          </p:txBody>
        </p:sp>
        <p:sp>
          <p:nvSpPr>
            <p:cNvPr id="93" name="Shape 128"/>
            <p:cNvSpPr/>
            <p:nvPr/>
          </p:nvSpPr>
          <p:spPr>
            <a:xfrm>
              <a:off x="1388410" y="1161224"/>
              <a:ext cx="30480" cy="45718"/>
            </a:xfrm>
            <a:custGeom>
              <a:avLst/>
              <a:gdLst/>
              <a:ahLst/>
              <a:cxnLst/>
              <a:rect l="0" t="0" r="0" b="0"/>
              <a:pathLst>
                <a:path w="30480" h="45718">
                  <a:moveTo>
                    <a:pt x="13732" y="0"/>
                  </a:moveTo>
                  <a:lnTo>
                    <a:pt x="10318" y="475"/>
                  </a:lnTo>
                  <a:lnTo>
                    <a:pt x="6826" y="1746"/>
                  </a:lnTo>
                  <a:lnTo>
                    <a:pt x="3413" y="3254"/>
                  </a:lnTo>
                  <a:lnTo>
                    <a:pt x="0" y="4602"/>
                  </a:lnTo>
                  <a:lnTo>
                    <a:pt x="0" y="6111"/>
                  </a:lnTo>
                  <a:lnTo>
                    <a:pt x="3016" y="6111"/>
                  </a:lnTo>
                  <a:lnTo>
                    <a:pt x="4127" y="6190"/>
                  </a:lnTo>
                  <a:lnTo>
                    <a:pt x="5159" y="6905"/>
                  </a:lnTo>
                  <a:lnTo>
                    <a:pt x="5873" y="8651"/>
                  </a:lnTo>
                  <a:lnTo>
                    <a:pt x="6032" y="10238"/>
                  </a:lnTo>
                  <a:lnTo>
                    <a:pt x="6111" y="12222"/>
                  </a:lnTo>
                  <a:lnTo>
                    <a:pt x="6111" y="36591"/>
                  </a:lnTo>
                  <a:lnTo>
                    <a:pt x="6032" y="38575"/>
                  </a:lnTo>
                  <a:lnTo>
                    <a:pt x="5794" y="40162"/>
                  </a:lnTo>
                  <a:lnTo>
                    <a:pt x="4762" y="42147"/>
                  </a:lnTo>
                  <a:lnTo>
                    <a:pt x="2857" y="43258"/>
                  </a:lnTo>
                  <a:lnTo>
                    <a:pt x="0" y="44211"/>
                  </a:lnTo>
                  <a:lnTo>
                    <a:pt x="0" y="45718"/>
                  </a:lnTo>
                  <a:lnTo>
                    <a:pt x="22860" y="45718"/>
                  </a:lnTo>
                  <a:lnTo>
                    <a:pt x="22860" y="44211"/>
                  </a:lnTo>
                  <a:lnTo>
                    <a:pt x="18891" y="43893"/>
                  </a:lnTo>
                  <a:lnTo>
                    <a:pt x="16033" y="42702"/>
                  </a:lnTo>
                  <a:lnTo>
                    <a:pt x="14287" y="40321"/>
                  </a:lnTo>
                  <a:lnTo>
                    <a:pt x="13732" y="36591"/>
                  </a:lnTo>
                  <a:lnTo>
                    <a:pt x="13732" y="13730"/>
                  </a:lnTo>
                  <a:lnTo>
                    <a:pt x="14526" y="11271"/>
                  </a:lnTo>
                  <a:lnTo>
                    <a:pt x="16351" y="8810"/>
                  </a:lnTo>
                  <a:lnTo>
                    <a:pt x="18891" y="6905"/>
                  </a:lnTo>
                  <a:lnTo>
                    <a:pt x="21351" y="6111"/>
                  </a:lnTo>
                  <a:lnTo>
                    <a:pt x="22542" y="6587"/>
                  </a:lnTo>
                  <a:lnTo>
                    <a:pt x="23812" y="7618"/>
                  </a:lnTo>
                  <a:lnTo>
                    <a:pt x="25400" y="8731"/>
                  </a:lnTo>
                  <a:lnTo>
                    <a:pt x="27384" y="9206"/>
                  </a:lnTo>
                  <a:lnTo>
                    <a:pt x="29210" y="8890"/>
                  </a:lnTo>
                  <a:lnTo>
                    <a:pt x="30082" y="8016"/>
                  </a:lnTo>
                  <a:lnTo>
                    <a:pt x="30401" y="6587"/>
                  </a:lnTo>
                  <a:lnTo>
                    <a:pt x="30480" y="4602"/>
                  </a:lnTo>
                  <a:lnTo>
                    <a:pt x="30162" y="2618"/>
                  </a:lnTo>
                  <a:lnTo>
                    <a:pt x="29368" y="1189"/>
                  </a:lnTo>
                  <a:lnTo>
                    <a:pt x="27939" y="316"/>
                  </a:lnTo>
                  <a:lnTo>
                    <a:pt x="25876" y="0"/>
                  </a:lnTo>
                  <a:lnTo>
                    <a:pt x="22701" y="316"/>
                  </a:lnTo>
                  <a:lnTo>
                    <a:pt x="19843" y="1507"/>
                  </a:lnTo>
                  <a:lnTo>
                    <a:pt x="16907" y="3888"/>
                  </a:lnTo>
                  <a:lnTo>
                    <a:pt x="13732" y="7618"/>
                  </a:lnTo>
                  <a:lnTo>
                    <a:pt x="13732" y="0"/>
                  </a:lnTo>
                  <a:close/>
                </a:path>
              </a:pathLst>
            </a:custGeom>
            <a:solidFill>
              <a:srgbClr val="000000"/>
            </a:solidFill>
          </p:spPr>
          <p:txBody>
            <a:bodyPr vert="horz" lIns="91440" tIns="45720" rIns="91440" bIns="45720" anchor="t"/>
            <a:lstStyle/>
            <a:p>
              <a:endParaRPr lang="en-IN"/>
            </a:p>
          </p:txBody>
        </p:sp>
        <p:sp>
          <p:nvSpPr>
            <p:cNvPr id="94" name="Shape 129"/>
            <p:cNvSpPr/>
            <p:nvPr/>
          </p:nvSpPr>
          <p:spPr>
            <a:xfrm>
              <a:off x="1423416" y="1161224"/>
              <a:ext cx="38100" cy="47306"/>
            </a:xfrm>
            <a:custGeom>
              <a:avLst/>
              <a:gdLst/>
              <a:ahLst/>
              <a:cxnLst/>
              <a:rect l="0" t="0" r="0" b="0"/>
              <a:pathLst>
                <a:path w="38100" h="47306">
                  <a:moveTo>
                    <a:pt x="21351" y="0"/>
                  </a:moveTo>
                  <a:lnTo>
                    <a:pt x="17382" y="396"/>
                  </a:lnTo>
                  <a:lnTo>
                    <a:pt x="13493" y="1427"/>
                  </a:lnTo>
                  <a:lnTo>
                    <a:pt x="9921" y="3333"/>
                  </a:lnTo>
                  <a:lnTo>
                    <a:pt x="6667" y="5872"/>
                  </a:lnTo>
                  <a:lnTo>
                    <a:pt x="3968" y="9286"/>
                  </a:lnTo>
                  <a:lnTo>
                    <a:pt x="1825" y="13493"/>
                  </a:lnTo>
                  <a:lnTo>
                    <a:pt x="474" y="18572"/>
                  </a:lnTo>
                  <a:lnTo>
                    <a:pt x="0" y="24446"/>
                  </a:lnTo>
                  <a:lnTo>
                    <a:pt x="474" y="29764"/>
                  </a:lnTo>
                  <a:lnTo>
                    <a:pt x="1825" y="34447"/>
                  </a:lnTo>
                  <a:lnTo>
                    <a:pt x="3808" y="38337"/>
                  </a:lnTo>
                  <a:lnTo>
                    <a:pt x="6350" y="41591"/>
                  </a:lnTo>
                  <a:lnTo>
                    <a:pt x="9206" y="44052"/>
                  </a:lnTo>
                  <a:lnTo>
                    <a:pt x="12223" y="45877"/>
                  </a:lnTo>
                  <a:lnTo>
                    <a:pt x="15398" y="46910"/>
                  </a:lnTo>
                  <a:lnTo>
                    <a:pt x="18334" y="47306"/>
                  </a:lnTo>
                  <a:lnTo>
                    <a:pt x="21112" y="47068"/>
                  </a:lnTo>
                  <a:lnTo>
                    <a:pt x="23812" y="46433"/>
                  </a:lnTo>
                  <a:lnTo>
                    <a:pt x="26352" y="45243"/>
                  </a:lnTo>
                  <a:lnTo>
                    <a:pt x="28812" y="43496"/>
                  </a:lnTo>
                  <a:lnTo>
                    <a:pt x="31193" y="41195"/>
                  </a:lnTo>
                  <a:lnTo>
                    <a:pt x="33575" y="38258"/>
                  </a:lnTo>
                  <a:lnTo>
                    <a:pt x="35797" y="34686"/>
                  </a:lnTo>
                  <a:lnTo>
                    <a:pt x="38100" y="30478"/>
                  </a:lnTo>
                  <a:lnTo>
                    <a:pt x="36591" y="30478"/>
                  </a:lnTo>
                  <a:lnTo>
                    <a:pt x="34051" y="33892"/>
                  </a:lnTo>
                  <a:lnTo>
                    <a:pt x="30876" y="36828"/>
                  </a:lnTo>
                  <a:lnTo>
                    <a:pt x="27146" y="38893"/>
                  </a:lnTo>
                  <a:lnTo>
                    <a:pt x="22858" y="39687"/>
                  </a:lnTo>
                  <a:lnTo>
                    <a:pt x="19605" y="39368"/>
                  </a:lnTo>
                  <a:lnTo>
                    <a:pt x="16588" y="38337"/>
                  </a:lnTo>
                  <a:lnTo>
                    <a:pt x="14048" y="36671"/>
                  </a:lnTo>
                  <a:lnTo>
                    <a:pt x="11826" y="34368"/>
                  </a:lnTo>
                  <a:lnTo>
                    <a:pt x="9999" y="31511"/>
                  </a:lnTo>
                  <a:lnTo>
                    <a:pt x="8731" y="28097"/>
                  </a:lnTo>
                  <a:lnTo>
                    <a:pt x="7937" y="24208"/>
                  </a:lnTo>
                  <a:lnTo>
                    <a:pt x="7618" y="19843"/>
                  </a:lnTo>
                  <a:lnTo>
                    <a:pt x="8016" y="15081"/>
                  </a:lnTo>
                  <a:lnTo>
                    <a:pt x="9127" y="11191"/>
                  </a:lnTo>
                  <a:lnTo>
                    <a:pt x="10715" y="8016"/>
                  </a:lnTo>
                  <a:lnTo>
                    <a:pt x="12619" y="5556"/>
                  </a:lnTo>
                  <a:lnTo>
                    <a:pt x="14683" y="3730"/>
                  </a:lnTo>
                  <a:lnTo>
                    <a:pt x="16668" y="2540"/>
                  </a:lnTo>
                  <a:lnTo>
                    <a:pt x="18414" y="1824"/>
                  </a:lnTo>
                  <a:lnTo>
                    <a:pt x="19843" y="1587"/>
                  </a:lnTo>
                  <a:lnTo>
                    <a:pt x="21827" y="1746"/>
                  </a:lnTo>
                  <a:lnTo>
                    <a:pt x="23415" y="2142"/>
                  </a:lnTo>
                  <a:lnTo>
                    <a:pt x="25161" y="3491"/>
                  </a:lnTo>
                  <a:lnTo>
                    <a:pt x="25874" y="5396"/>
                  </a:lnTo>
                  <a:lnTo>
                    <a:pt x="25955" y="7618"/>
                  </a:lnTo>
                  <a:lnTo>
                    <a:pt x="27462" y="9206"/>
                  </a:lnTo>
                  <a:lnTo>
                    <a:pt x="27781" y="11191"/>
                  </a:lnTo>
                  <a:lnTo>
                    <a:pt x="28575" y="12620"/>
                  </a:lnTo>
                  <a:lnTo>
                    <a:pt x="30002" y="13413"/>
                  </a:lnTo>
                  <a:lnTo>
                    <a:pt x="32067" y="13730"/>
                  </a:lnTo>
                  <a:lnTo>
                    <a:pt x="34051" y="13413"/>
                  </a:lnTo>
                  <a:lnTo>
                    <a:pt x="35480" y="12620"/>
                  </a:lnTo>
                  <a:lnTo>
                    <a:pt x="36273" y="11191"/>
                  </a:lnTo>
                  <a:lnTo>
                    <a:pt x="36591" y="9206"/>
                  </a:lnTo>
                  <a:lnTo>
                    <a:pt x="36273" y="7777"/>
                  </a:lnTo>
                  <a:lnTo>
                    <a:pt x="35480" y="6111"/>
                  </a:lnTo>
                  <a:lnTo>
                    <a:pt x="34051" y="4443"/>
                  </a:lnTo>
                  <a:lnTo>
                    <a:pt x="32067" y="3095"/>
                  </a:lnTo>
                  <a:lnTo>
                    <a:pt x="30400" y="1983"/>
                  </a:lnTo>
                  <a:lnTo>
                    <a:pt x="27859" y="952"/>
                  </a:lnTo>
                  <a:lnTo>
                    <a:pt x="24764" y="237"/>
                  </a:lnTo>
                  <a:lnTo>
                    <a:pt x="21351" y="0"/>
                  </a:lnTo>
                  <a:close/>
                </a:path>
              </a:pathLst>
            </a:custGeom>
            <a:solidFill>
              <a:srgbClr val="000000"/>
            </a:solidFill>
          </p:spPr>
          <p:txBody>
            <a:bodyPr vert="horz" lIns="91440" tIns="45720" rIns="91440" bIns="45720" anchor="t"/>
            <a:lstStyle/>
            <a:p>
              <a:endParaRPr lang="en-IN"/>
            </a:p>
          </p:txBody>
        </p:sp>
        <p:sp>
          <p:nvSpPr>
            <p:cNvPr id="95" name="Shape 130"/>
            <p:cNvSpPr/>
            <p:nvPr/>
          </p:nvSpPr>
          <p:spPr>
            <a:xfrm>
              <a:off x="1467627" y="1161224"/>
              <a:ext cx="39607" cy="45718"/>
            </a:xfrm>
            <a:custGeom>
              <a:avLst/>
              <a:gdLst/>
              <a:ahLst/>
              <a:cxnLst/>
              <a:rect l="0" t="0" r="0" b="0"/>
              <a:pathLst>
                <a:path w="39607" h="45718">
                  <a:moveTo>
                    <a:pt x="19843" y="0"/>
                  </a:moveTo>
                  <a:lnTo>
                    <a:pt x="16747" y="1587"/>
                  </a:lnTo>
                  <a:lnTo>
                    <a:pt x="19763" y="1903"/>
                  </a:lnTo>
                  <a:lnTo>
                    <a:pt x="22066" y="2856"/>
                  </a:lnTo>
                  <a:lnTo>
                    <a:pt x="23812" y="4285"/>
                  </a:lnTo>
                  <a:lnTo>
                    <a:pt x="25003" y="6111"/>
                  </a:lnTo>
                  <a:lnTo>
                    <a:pt x="26432" y="10555"/>
                  </a:lnTo>
                  <a:lnTo>
                    <a:pt x="27463" y="15240"/>
                  </a:lnTo>
                  <a:lnTo>
                    <a:pt x="6112" y="15240"/>
                  </a:lnTo>
                  <a:lnTo>
                    <a:pt x="6826" y="11587"/>
                  </a:lnTo>
                  <a:lnTo>
                    <a:pt x="7778" y="8651"/>
                  </a:lnTo>
                  <a:lnTo>
                    <a:pt x="8969" y="6270"/>
                  </a:lnTo>
                  <a:lnTo>
                    <a:pt x="10318" y="4443"/>
                  </a:lnTo>
                  <a:lnTo>
                    <a:pt x="11826" y="3095"/>
                  </a:lnTo>
                  <a:lnTo>
                    <a:pt x="13413" y="2221"/>
                  </a:lnTo>
                  <a:lnTo>
                    <a:pt x="16747" y="1587"/>
                  </a:lnTo>
                  <a:lnTo>
                    <a:pt x="19843" y="0"/>
                  </a:lnTo>
                  <a:lnTo>
                    <a:pt x="16351" y="237"/>
                  </a:lnTo>
                  <a:lnTo>
                    <a:pt x="12858" y="1030"/>
                  </a:lnTo>
                  <a:lnTo>
                    <a:pt x="9525" y="2540"/>
                  </a:lnTo>
                  <a:lnTo>
                    <a:pt x="6508" y="4762"/>
                  </a:lnTo>
                  <a:lnTo>
                    <a:pt x="3888" y="8016"/>
                  </a:lnTo>
                  <a:lnTo>
                    <a:pt x="1826" y="12222"/>
                  </a:lnTo>
                  <a:lnTo>
                    <a:pt x="476" y="17699"/>
                  </a:lnTo>
                  <a:lnTo>
                    <a:pt x="0" y="24446"/>
                  </a:lnTo>
                  <a:lnTo>
                    <a:pt x="317" y="29764"/>
                  </a:lnTo>
                  <a:lnTo>
                    <a:pt x="1111" y="34210"/>
                  </a:lnTo>
                  <a:lnTo>
                    <a:pt x="2539" y="37861"/>
                  </a:lnTo>
                  <a:lnTo>
                    <a:pt x="4603" y="40797"/>
                  </a:lnTo>
                  <a:lnTo>
                    <a:pt x="7143" y="43021"/>
                  </a:lnTo>
                  <a:lnTo>
                    <a:pt x="10318" y="44529"/>
                  </a:lnTo>
                  <a:lnTo>
                    <a:pt x="14049" y="45402"/>
                  </a:lnTo>
                  <a:lnTo>
                    <a:pt x="18334" y="45718"/>
                  </a:lnTo>
                  <a:lnTo>
                    <a:pt x="23097" y="45163"/>
                  </a:lnTo>
                  <a:lnTo>
                    <a:pt x="27226" y="43735"/>
                  </a:lnTo>
                  <a:lnTo>
                    <a:pt x="30638" y="41750"/>
                  </a:lnTo>
                  <a:lnTo>
                    <a:pt x="33496" y="39289"/>
                  </a:lnTo>
                  <a:lnTo>
                    <a:pt x="35797" y="36671"/>
                  </a:lnTo>
                  <a:lnTo>
                    <a:pt x="37544" y="34131"/>
                  </a:lnTo>
                  <a:lnTo>
                    <a:pt x="38813" y="31987"/>
                  </a:lnTo>
                  <a:lnTo>
                    <a:pt x="39607" y="30478"/>
                  </a:lnTo>
                  <a:lnTo>
                    <a:pt x="38100" y="28971"/>
                  </a:lnTo>
                  <a:lnTo>
                    <a:pt x="35481" y="32622"/>
                  </a:lnTo>
                  <a:lnTo>
                    <a:pt x="31988" y="36035"/>
                  </a:lnTo>
                  <a:lnTo>
                    <a:pt x="27384" y="38655"/>
                  </a:lnTo>
                  <a:lnTo>
                    <a:pt x="24606" y="39448"/>
                  </a:lnTo>
                  <a:lnTo>
                    <a:pt x="21351" y="39687"/>
                  </a:lnTo>
                  <a:lnTo>
                    <a:pt x="18969" y="39527"/>
                  </a:lnTo>
                  <a:lnTo>
                    <a:pt x="16431" y="38893"/>
                  </a:lnTo>
                  <a:lnTo>
                    <a:pt x="13811" y="37781"/>
                  </a:lnTo>
                  <a:lnTo>
                    <a:pt x="11429" y="35877"/>
                  </a:lnTo>
                  <a:lnTo>
                    <a:pt x="9287" y="33098"/>
                  </a:lnTo>
                  <a:lnTo>
                    <a:pt x="7620" y="29368"/>
                  </a:lnTo>
                  <a:lnTo>
                    <a:pt x="6508" y="24526"/>
                  </a:lnTo>
                  <a:lnTo>
                    <a:pt x="6112" y="18335"/>
                  </a:lnTo>
                  <a:lnTo>
                    <a:pt x="38100" y="18335"/>
                  </a:lnTo>
                  <a:lnTo>
                    <a:pt x="37226" y="13572"/>
                  </a:lnTo>
                  <a:lnTo>
                    <a:pt x="35877" y="9683"/>
                  </a:lnTo>
                  <a:lnTo>
                    <a:pt x="34051" y="6508"/>
                  </a:lnTo>
                  <a:lnTo>
                    <a:pt x="31828" y="4047"/>
                  </a:lnTo>
                  <a:lnTo>
                    <a:pt x="29210" y="2142"/>
                  </a:lnTo>
                  <a:lnTo>
                    <a:pt x="26352" y="952"/>
                  </a:lnTo>
                  <a:lnTo>
                    <a:pt x="23177" y="237"/>
                  </a:lnTo>
                  <a:lnTo>
                    <a:pt x="19843" y="0"/>
                  </a:lnTo>
                  <a:close/>
                </a:path>
              </a:pathLst>
            </a:custGeom>
            <a:solidFill>
              <a:srgbClr val="000000"/>
            </a:solidFill>
          </p:spPr>
          <p:txBody>
            <a:bodyPr vert="horz" lIns="91440" tIns="45720" rIns="91440" bIns="45720" anchor="t"/>
            <a:lstStyle/>
            <a:p>
              <a:endParaRPr lang="en-IN"/>
            </a:p>
          </p:txBody>
        </p:sp>
        <p:sp>
          <p:nvSpPr>
            <p:cNvPr id="96" name="Shape 131"/>
            <p:cNvSpPr/>
            <p:nvPr/>
          </p:nvSpPr>
          <p:spPr>
            <a:xfrm>
              <a:off x="1513347" y="1161224"/>
              <a:ext cx="28971" cy="47306"/>
            </a:xfrm>
            <a:custGeom>
              <a:avLst/>
              <a:gdLst/>
              <a:ahLst/>
              <a:cxnLst/>
              <a:rect l="0" t="0" r="0" b="0"/>
              <a:pathLst>
                <a:path w="28971" h="47306">
                  <a:moveTo>
                    <a:pt x="13731" y="0"/>
                  </a:moveTo>
                  <a:lnTo>
                    <a:pt x="10081" y="237"/>
                  </a:lnTo>
                  <a:lnTo>
                    <a:pt x="7064" y="1030"/>
                  </a:lnTo>
                  <a:lnTo>
                    <a:pt x="4683" y="2221"/>
                  </a:lnTo>
                  <a:lnTo>
                    <a:pt x="2857" y="3809"/>
                  </a:lnTo>
                  <a:lnTo>
                    <a:pt x="1508" y="5635"/>
                  </a:lnTo>
                  <a:lnTo>
                    <a:pt x="634" y="7698"/>
                  </a:lnTo>
                  <a:lnTo>
                    <a:pt x="0" y="12222"/>
                  </a:lnTo>
                  <a:lnTo>
                    <a:pt x="793" y="17143"/>
                  </a:lnTo>
                  <a:lnTo>
                    <a:pt x="3096" y="20796"/>
                  </a:lnTo>
                  <a:lnTo>
                    <a:pt x="6429" y="23573"/>
                  </a:lnTo>
                  <a:lnTo>
                    <a:pt x="10714" y="25955"/>
                  </a:lnTo>
                  <a:lnTo>
                    <a:pt x="16748" y="28971"/>
                  </a:lnTo>
                  <a:lnTo>
                    <a:pt x="18971" y="31035"/>
                  </a:lnTo>
                  <a:lnTo>
                    <a:pt x="20954" y="32780"/>
                  </a:lnTo>
                  <a:lnTo>
                    <a:pt x="22304" y="34527"/>
                  </a:lnTo>
                  <a:lnTo>
                    <a:pt x="22859" y="36591"/>
                  </a:lnTo>
                  <a:lnTo>
                    <a:pt x="22066" y="40321"/>
                  </a:lnTo>
                  <a:lnTo>
                    <a:pt x="20002" y="42702"/>
                  </a:lnTo>
                  <a:lnTo>
                    <a:pt x="17064" y="43893"/>
                  </a:lnTo>
                  <a:lnTo>
                    <a:pt x="13731" y="44211"/>
                  </a:lnTo>
                  <a:lnTo>
                    <a:pt x="10636" y="43815"/>
                  </a:lnTo>
                  <a:lnTo>
                    <a:pt x="8174" y="42702"/>
                  </a:lnTo>
                  <a:lnTo>
                    <a:pt x="6271" y="41115"/>
                  </a:lnTo>
                  <a:lnTo>
                    <a:pt x="4762" y="39052"/>
                  </a:lnTo>
                  <a:lnTo>
                    <a:pt x="2777" y="34527"/>
                  </a:lnTo>
                  <a:lnTo>
                    <a:pt x="1508" y="30478"/>
                  </a:lnTo>
                  <a:lnTo>
                    <a:pt x="0" y="30478"/>
                  </a:lnTo>
                  <a:lnTo>
                    <a:pt x="0" y="45718"/>
                  </a:lnTo>
                  <a:lnTo>
                    <a:pt x="1508" y="45718"/>
                  </a:lnTo>
                  <a:lnTo>
                    <a:pt x="1508" y="45480"/>
                  </a:lnTo>
                  <a:lnTo>
                    <a:pt x="1746" y="44925"/>
                  </a:lnTo>
                  <a:lnTo>
                    <a:pt x="2143" y="44450"/>
                  </a:lnTo>
                  <a:lnTo>
                    <a:pt x="3096" y="44211"/>
                  </a:lnTo>
                  <a:lnTo>
                    <a:pt x="5636" y="44687"/>
                  </a:lnTo>
                  <a:lnTo>
                    <a:pt x="8572" y="45718"/>
                  </a:lnTo>
                  <a:lnTo>
                    <a:pt x="11827" y="46831"/>
                  </a:lnTo>
                  <a:lnTo>
                    <a:pt x="15239" y="47306"/>
                  </a:lnTo>
                  <a:lnTo>
                    <a:pt x="20002" y="46433"/>
                  </a:lnTo>
                  <a:lnTo>
                    <a:pt x="24368" y="43893"/>
                  </a:lnTo>
                  <a:lnTo>
                    <a:pt x="26273" y="41909"/>
                  </a:lnTo>
                  <a:lnTo>
                    <a:pt x="27702" y="39607"/>
                  </a:lnTo>
                  <a:lnTo>
                    <a:pt x="28654" y="36749"/>
                  </a:lnTo>
                  <a:lnTo>
                    <a:pt x="28971" y="33574"/>
                  </a:lnTo>
                  <a:lnTo>
                    <a:pt x="28416" y="29527"/>
                  </a:lnTo>
                  <a:lnTo>
                    <a:pt x="26908" y="26352"/>
                  </a:lnTo>
                  <a:lnTo>
                    <a:pt x="24447" y="23732"/>
                  </a:lnTo>
                  <a:lnTo>
                    <a:pt x="21352" y="21351"/>
                  </a:lnTo>
                  <a:lnTo>
                    <a:pt x="9127" y="15240"/>
                  </a:lnTo>
                  <a:lnTo>
                    <a:pt x="7381" y="13889"/>
                  </a:lnTo>
                  <a:lnTo>
                    <a:pt x="6508" y="12222"/>
                  </a:lnTo>
                  <a:lnTo>
                    <a:pt x="6191" y="10555"/>
                  </a:lnTo>
                  <a:lnTo>
                    <a:pt x="6112" y="9206"/>
                  </a:lnTo>
                  <a:lnTo>
                    <a:pt x="6429" y="6746"/>
                  </a:lnTo>
                  <a:lnTo>
                    <a:pt x="7461" y="4205"/>
                  </a:lnTo>
                  <a:lnTo>
                    <a:pt x="9366" y="2381"/>
                  </a:lnTo>
                  <a:lnTo>
                    <a:pt x="12223" y="1587"/>
                  </a:lnTo>
                  <a:lnTo>
                    <a:pt x="15637" y="2221"/>
                  </a:lnTo>
                  <a:lnTo>
                    <a:pt x="18891" y="4205"/>
                  </a:lnTo>
                  <a:lnTo>
                    <a:pt x="20399" y="5872"/>
                  </a:lnTo>
                  <a:lnTo>
                    <a:pt x="21827" y="8016"/>
                  </a:lnTo>
                  <a:lnTo>
                    <a:pt x="23177" y="10555"/>
                  </a:lnTo>
                  <a:lnTo>
                    <a:pt x="24368" y="13730"/>
                  </a:lnTo>
                  <a:lnTo>
                    <a:pt x="25956" y="13730"/>
                  </a:lnTo>
                  <a:lnTo>
                    <a:pt x="24368" y="1587"/>
                  </a:lnTo>
                  <a:lnTo>
                    <a:pt x="22859" y="1587"/>
                  </a:lnTo>
                  <a:lnTo>
                    <a:pt x="20558" y="1348"/>
                  </a:lnTo>
                  <a:lnTo>
                    <a:pt x="18336" y="793"/>
                  </a:lnTo>
                  <a:lnTo>
                    <a:pt x="16033" y="237"/>
                  </a:lnTo>
                  <a:lnTo>
                    <a:pt x="13731" y="0"/>
                  </a:lnTo>
                  <a:close/>
                </a:path>
              </a:pathLst>
            </a:custGeom>
            <a:solidFill>
              <a:srgbClr val="000000"/>
            </a:solidFill>
          </p:spPr>
          <p:txBody>
            <a:bodyPr vert="horz" lIns="91440" tIns="45720" rIns="91440" bIns="45720" anchor="t"/>
            <a:lstStyle/>
            <a:p>
              <a:endParaRPr lang="en-IN"/>
            </a:p>
          </p:txBody>
        </p:sp>
        <p:sp>
          <p:nvSpPr>
            <p:cNvPr id="97" name="Shape 132"/>
            <p:cNvSpPr/>
            <p:nvPr/>
          </p:nvSpPr>
          <p:spPr>
            <a:xfrm>
              <a:off x="1554543" y="1161224"/>
              <a:ext cx="10635" cy="10714"/>
            </a:xfrm>
            <a:custGeom>
              <a:avLst/>
              <a:gdLst/>
              <a:ahLst/>
              <a:cxnLst/>
              <a:rect l="0" t="0" r="0" b="0"/>
              <a:pathLst>
                <a:path w="10635" h="10714">
                  <a:moveTo>
                    <a:pt x="4523" y="0"/>
                  </a:moveTo>
                  <a:lnTo>
                    <a:pt x="3175" y="316"/>
                  </a:lnTo>
                  <a:lnTo>
                    <a:pt x="1666" y="1189"/>
                  </a:lnTo>
                  <a:lnTo>
                    <a:pt x="474" y="2618"/>
                  </a:lnTo>
                  <a:lnTo>
                    <a:pt x="0" y="4602"/>
                  </a:lnTo>
                  <a:lnTo>
                    <a:pt x="474" y="7460"/>
                  </a:lnTo>
                  <a:lnTo>
                    <a:pt x="1666" y="9365"/>
                  </a:lnTo>
                  <a:lnTo>
                    <a:pt x="3175" y="10397"/>
                  </a:lnTo>
                  <a:lnTo>
                    <a:pt x="4523" y="10714"/>
                  </a:lnTo>
                  <a:lnTo>
                    <a:pt x="6746" y="10397"/>
                  </a:lnTo>
                  <a:lnTo>
                    <a:pt x="8731" y="9365"/>
                  </a:lnTo>
                  <a:lnTo>
                    <a:pt x="10080" y="7460"/>
                  </a:lnTo>
                  <a:lnTo>
                    <a:pt x="10635" y="4602"/>
                  </a:lnTo>
                  <a:lnTo>
                    <a:pt x="10080" y="2618"/>
                  </a:lnTo>
                  <a:lnTo>
                    <a:pt x="8731" y="1189"/>
                  </a:lnTo>
                  <a:lnTo>
                    <a:pt x="6746" y="316"/>
                  </a:lnTo>
                  <a:lnTo>
                    <a:pt x="4523" y="0"/>
                  </a:lnTo>
                  <a:close/>
                </a:path>
              </a:pathLst>
            </a:custGeom>
            <a:solidFill>
              <a:srgbClr val="000000"/>
            </a:solidFill>
          </p:spPr>
          <p:txBody>
            <a:bodyPr vert="horz" lIns="91440" tIns="45720" rIns="91440" bIns="45720" anchor="t"/>
            <a:lstStyle/>
            <a:p>
              <a:endParaRPr lang="en-IN"/>
            </a:p>
          </p:txBody>
        </p:sp>
        <p:sp>
          <p:nvSpPr>
            <p:cNvPr id="98" name="Shape 133"/>
            <p:cNvSpPr/>
            <p:nvPr/>
          </p:nvSpPr>
          <p:spPr>
            <a:xfrm>
              <a:off x="1554543" y="1197816"/>
              <a:ext cx="10635" cy="10714"/>
            </a:xfrm>
            <a:custGeom>
              <a:avLst/>
              <a:gdLst/>
              <a:ahLst/>
              <a:cxnLst/>
              <a:rect l="0" t="0" r="0" b="0"/>
              <a:pathLst>
                <a:path w="10635" h="10714">
                  <a:moveTo>
                    <a:pt x="4523" y="0"/>
                  </a:moveTo>
                  <a:lnTo>
                    <a:pt x="3175" y="317"/>
                  </a:lnTo>
                  <a:lnTo>
                    <a:pt x="1666" y="1110"/>
                  </a:lnTo>
                  <a:lnTo>
                    <a:pt x="474" y="2539"/>
                  </a:lnTo>
                  <a:lnTo>
                    <a:pt x="0" y="4603"/>
                  </a:lnTo>
                  <a:lnTo>
                    <a:pt x="474" y="7460"/>
                  </a:lnTo>
                  <a:lnTo>
                    <a:pt x="1666" y="9366"/>
                  </a:lnTo>
                  <a:lnTo>
                    <a:pt x="3175" y="10398"/>
                  </a:lnTo>
                  <a:lnTo>
                    <a:pt x="4523" y="10714"/>
                  </a:lnTo>
                  <a:lnTo>
                    <a:pt x="6746" y="10159"/>
                  </a:lnTo>
                  <a:lnTo>
                    <a:pt x="8731" y="8811"/>
                  </a:lnTo>
                  <a:lnTo>
                    <a:pt x="10080" y="6825"/>
                  </a:lnTo>
                  <a:lnTo>
                    <a:pt x="10635" y="4603"/>
                  </a:lnTo>
                  <a:lnTo>
                    <a:pt x="10080" y="2539"/>
                  </a:lnTo>
                  <a:lnTo>
                    <a:pt x="8731" y="1110"/>
                  </a:lnTo>
                  <a:lnTo>
                    <a:pt x="6746" y="317"/>
                  </a:lnTo>
                  <a:lnTo>
                    <a:pt x="4523" y="0"/>
                  </a:lnTo>
                  <a:close/>
                </a:path>
              </a:pathLst>
            </a:custGeom>
            <a:solidFill>
              <a:srgbClr val="000000"/>
            </a:solidFill>
          </p:spPr>
          <p:txBody>
            <a:bodyPr vert="horz" lIns="91440" tIns="45720" rIns="91440" bIns="45720" anchor="t"/>
            <a:lstStyle/>
            <a:p>
              <a:endParaRPr lang="en-IN"/>
            </a:p>
          </p:txBody>
        </p:sp>
        <p:sp>
          <p:nvSpPr>
            <p:cNvPr id="99" name="Shape 134"/>
            <p:cNvSpPr/>
            <p:nvPr/>
          </p:nvSpPr>
          <p:spPr>
            <a:xfrm>
              <a:off x="1600262" y="1162811"/>
              <a:ext cx="45721" cy="63975"/>
            </a:xfrm>
            <a:custGeom>
              <a:avLst/>
              <a:gdLst/>
              <a:ahLst/>
              <a:cxnLst/>
              <a:rect l="0" t="0" r="0" b="0"/>
              <a:pathLst>
                <a:path w="45721" h="63975">
                  <a:moveTo>
                    <a:pt x="0" y="0"/>
                  </a:moveTo>
                  <a:lnTo>
                    <a:pt x="0" y="1507"/>
                  </a:lnTo>
                  <a:lnTo>
                    <a:pt x="1350" y="1587"/>
                  </a:lnTo>
                  <a:lnTo>
                    <a:pt x="3016" y="1903"/>
                  </a:lnTo>
                  <a:lnTo>
                    <a:pt x="4683" y="2777"/>
                  </a:lnTo>
                  <a:lnTo>
                    <a:pt x="6033" y="4523"/>
                  </a:lnTo>
                  <a:lnTo>
                    <a:pt x="16748" y="28891"/>
                  </a:lnTo>
                  <a:lnTo>
                    <a:pt x="17462" y="30321"/>
                  </a:lnTo>
                  <a:lnTo>
                    <a:pt x="18336" y="32146"/>
                  </a:lnTo>
                  <a:lnTo>
                    <a:pt x="20400" y="36193"/>
                  </a:lnTo>
                  <a:lnTo>
                    <a:pt x="21352" y="38100"/>
                  </a:lnTo>
                  <a:lnTo>
                    <a:pt x="22146" y="39607"/>
                  </a:lnTo>
                  <a:lnTo>
                    <a:pt x="22622" y="40718"/>
                  </a:lnTo>
                  <a:lnTo>
                    <a:pt x="22860" y="41115"/>
                  </a:lnTo>
                  <a:lnTo>
                    <a:pt x="22622" y="42623"/>
                  </a:lnTo>
                  <a:lnTo>
                    <a:pt x="22066" y="44766"/>
                  </a:lnTo>
                  <a:lnTo>
                    <a:pt x="20003" y="49846"/>
                  </a:lnTo>
                  <a:lnTo>
                    <a:pt x="18575" y="52307"/>
                  </a:lnTo>
                  <a:lnTo>
                    <a:pt x="17066" y="54371"/>
                  </a:lnTo>
                  <a:lnTo>
                    <a:pt x="15400" y="55799"/>
                  </a:lnTo>
                  <a:lnTo>
                    <a:pt x="13653" y="56356"/>
                  </a:lnTo>
                  <a:lnTo>
                    <a:pt x="12303" y="56117"/>
                  </a:lnTo>
                  <a:lnTo>
                    <a:pt x="10637" y="55562"/>
                  </a:lnTo>
                  <a:lnTo>
                    <a:pt x="8969" y="55085"/>
                  </a:lnTo>
                  <a:lnTo>
                    <a:pt x="7621" y="54847"/>
                  </a:lnTo>
                  <a:lnTo>
                    <a:pt x="4762" y="55323"/>
                  </a:lnTo>
                  <a:lnTo>
                    <a:pt x="2858" y="56515"/>
                  </a:lnTo>
                  <a:lnTo>
                    <a:pt x="1826" y="58022"/>
                  </a:lnTo>
                  <a:lnTo>
                    <a:pt x="1508" y="59371"/>
                  </a:lnTo>
                  <a:lnTo>
                    <a:pt x="2064" y="60721"/>
                  </a:lnTo>
                  <a:lnTo>
                    <a:pt x="3572" y="62228"/>
                  </a:lnTo>
                  <a:lnTo>
                    <a:pt x="6033" y="63500"/>
                  </a:lnTo>
                  <a:lnTo>
                    <a:pt x="9128" y="63975"/>
                  </a:lnTo>
                  <a:lnTo>
                    <a:pt x="11827" y="63737"/>
                  </a:lnTo>
                  <a:lnTo>
                    <a:pt x="14287" y="63022"/>
                  </a:lnTo>
                  <a:lnTo>
                    <a:pt x="16590" y="61832"/>
                  </a:lnTo>
                  <a:lnTo>
                    <a:pt x="18653" y="59927"/>
                  </a:lnTo>
                  <a:lnTo>
                    <a:pt x="20558" y="57466"/>
                  </a:lnTo>
                  <a:lnTo>
                    <a:pt x="22385" y="54291"/>
                  </a:lnTo>
                  <a:lnTo>
                    <a:pt x="24131" y="50402"/>
                  </a:lnTo>
                  <a:lnTo>
                    <a:pt x="25877" y="45718"/>
                  </a:lnTo>
                  <a:lnTo>
                    <a:pt x="41116" y="4523"/>
                  </a:lnTo>
                  <a:lnTo>
                    <a:pt x="42228" y="2777"/>
                  </a:lnTo>
                  <a:lnTo>
                    <a:pt x="43418" y="1903"/>
                  </a:lnTo>
                  <a:lnTo>
                    <a:pt x="44530" y="1587"/>
                  </a:lnTo>
                  <a:lnTo>
                    <a:pt x="45721" y="1507"/>
                  </a:lnTo>
                  <a:lnTo>
                    <a:pt x="45721" y="0"/>
                  </a:lnTo>
                  <a:lnTo>
                    <a:pt x="31988" y="0"/>
                  </a:lnTo>
                  <a:lnTo>
                    <a:pt x="31988" y="1507"/>
                  </a:lnTo>
                  <a:lnTo>
                    <a:pt x="34846" y="1507"/>
                  </a:lnTo>
                  <a:lnTo>
                    <a:pt x="36751" y="1666"/>
                  </a:lnTo>
                  <a:lnTo>
                    <a:pt x="37783" y="2142"/>
                  </a:lnTo>
                  <a:lnTo>
                    <a:pt x="38100" y="3015"/>
                  </a:lnTo>
                  <a:lnTo>
                    <a:pt x="37862" y="4443"/>
                  </a:lnTo>
                  <a:lnTo>
                    <a:pt x="37147" y="6270"/>
                  </a:lnTo>
                  <a:lnTo>
                    <a:pt x="35005" y="10635"/>
                  </a:lnTo>
                  <a:lnTo>
                    <a:pt x="27385" y="31987"/>
                  </a:lnTo>
                  <a:lnTo>
                    <a:pt x="15241" y="7618"/>
                  </a:lnTo>
                  <a:lnTo>
                    <a:pt x="15241" y="3015"/>
                  </a:lnTo>
                  <a:lnTo>
                    <a:pt x="15796" y="2142"/>
                  </a:lnTo>
                  <a:lnTo>
                    <a:pt x="17146" y="1666"/>
                  </a:lnTo>
                  <a:lnTo>
                    <a:pt x="19050" y="1507"/>
                  </a:lnTo>
                  <a:lnTo>
                    <a:pt x="21272" y="1507"/>
                  </a:lnTo>
                  <a:lnTo>
                    <a:pt x="21272" y="0"/>
                  </a:lnTo>
                  <a:lnTo>
                    <a:pt x="0" y="0"/>
                  </a:lnTo>
                  <a:close/>
                </a:path>
              </a:pathLst>
            </a:custGeom>
            <a:solidFill>
              <a:srgbClr val="000000"/>
            </a:solidFill>
          </p:spPr>
          <p:txBody>
            <a:bodyPr vert="horz" lIns="91440" tIns="45720" rIns="91440" bIns="45720" anchor="t"/>
            <a:lstStyle/>
            <a:p>
              <a:endParaRPr lang="en-IN"/>
            </a:p>
          </p:txBody>
        </p:sp>
        <p:sp>
          <p:nvSpPr>
            <p:cNvPr id="100" name="Shape 135"/>
            <p:cNvSpPr/>
            <p:nvPr/>
          </p:nvSpPr>
          <p:spPr>
            <a:xfrm>
              <a:off x="1652016" y="1161224"/>
              <a:ext cx="39687" cy="45718"/>
            </a:xfrm>
            <a:custGeom>
              <a:avLst/>
              <a:gdLst/>
              <a:ahLst/>
              <a:cxnLst/>
              <a:rect l="0" t="0" r="0" b="0"/>
              <a:pathLst>
                <a:path w="39687" h="45718">
                  <a:moveTo>
                    <a:pt x="19843" y="0"/>
                  </a:moveTo>
                  <a:lnTo>
                    <a:pt x="16827" y="1587"/>
                  </a:lnTo>
                  <a:lnTo>
                    <a:pt x="19922" y="1903"/>
                  </a:lnTo>
                  <a:lnTo>
                    <a:pt x="22303" y="2856"/>
                  </a:lnTo>
                  <a:lnTo>
                    <a:pt x="24208" y="4285"/>
                  </a:lnTo>
                  <a:lnTo>
                    <a:pt x="25558" y="6111"/>
                  </a:lnTo>
                  <a:lnTo>
                    <a:pt x="27066" y="10555"/>
                  </a:lnTo>
                  <a:lnTo>
                    <a:pt x="27462" y="15240"/>
                  </a:lnTo>
                  <a:lnTo>
                    <a:pt x="6111" y="15240"/>
                  </a:lnTo>
                  <a:lnTo>
                    <a:pt x="6824" y="11587"/>
                  </a:lnTo>
                  <a:lnTo>
                    <a:pt x="7777" y="8651"/>
                  </a:lnTo>
                  <a:lnTo>
                    <a:pt x="8968" y="6270"/>
                  </a:lnTo>
                  <a:lnTo>
                    <a:pt x="10318" y="4443"/>
                  </a:lnTo>
                  <a:lnTo>
                    <a:pt x="11826" y="3095"/>
                  </a:lnTo>
                  <a:lnTo>
                    <a:pt x="13413" y="2221"/>
                  </a:lnTo>
                  <a:lnTo>
                    <a:pt x="16827" y="1587"/>
                  </a:lnTo>
                  <a:lnTo>
                    <a:pt x="19843" y="0"/>
                  </a:lnTo>
                  <a:lnTo>
                    <a:pt x="16827" y="237"/>
                  </a:lnTo>
                  <a:lnTo>
                    <a:pt x="13493" y="1030"/>
                  </a:lnTo>
                  <a:lnTo>
                    <a:pt x="10238" y="2540"/>
                  </a:lnTo>
                  <a:lnTo>
                    <a:pt x="7063" y="4762"/>
                  </a:lnTo>
                  <a:lnTo>
                    <a:pt x="4286" y="8016"/>
                  </a:lnTo>
                  <a:lnTo>
                    <a:pt x="2062" y="12222"/>
                  </a:lnTo>
                  <a:lnTo>
                    <a:pt x="555" y="17699"/>
                  </a:lnTo>
                  <a:lnTo>
                    <a:pt x="0" y="24446"/>
                  </a:lnTo>
                  <a:lnTo>
                    <a:pt x="317" y="29764"/>
                  </a:lnTo>
                  <a:lnTo>
                    <a:pt x="1111" y="34210"/>
                  </a:lnTo>
                  <a:lnTo>
                    <a:pt x="2539" y="37861"/>
                  </a:lnTo>
                  <a:lnTo>
                    <a:pt x="4602" y="40797"/>
                  </a:lnTo>
                  <a:lnTo>
                    <a:pt x="7143" y="43021"/>
                  </a:lnTo>
                  <a:lnTo>
                    <a:pt x="10318" y="44529"/>
                  </a:lnTo>
                  <a:lnTo>
                    <a:pt x="14048" y="45402"/>
                  </a:lnTo>
                  <a:lnTo>
                    <a:pt x="18334" y="45718"/>
                  </a:lnTo>
                  <a:lnTo>
                    <a:pt x="23097" y="45163"/>
                  </a:lnTo>
                  <a:lnTo>
                    <a:pt x="27225" y="43735"/>
                  </a:lnTo>
                  <a:lnTo>
                    <a:pt x="30717" y="41750"/>
                  </a:lnTo>
                  <a:lnTo>
                    <a:pt x="33575" y="39289"/>
                  </a:lnTo>
                  <a:lnTo>
                    <a:pt x="35877" y="36671"/>
                  </a:lnTo>
                  <a:lnTo>
                    <a:pt x="37623" y="34131"/>
                  </a:lnTo>
                  <a:lnTo>
                    <a:pt x="38893" y="31987"/>
                  </a:lnTo>
                  <a:lnTo>
                    <a:pt x="39687" y="30478"/>
                  </a:lnTo>
                  <a:lnTo>
                    <a:pt x="38100" y="28971"/>
                  </a:lnTo>
                  <a:lnTo>
                    <a:pt x="35718" y="32622"/>
                  </a:lnTo>
                  <a:lnTo>
                    <a:pt x="32781" y="36035"/>
                  </a:lnTo>
                  <a:lnTo>
                    <a:pt x="28733" y="38655"/>
                  </a:lnTo>
                  <a:lnTo>
                    <a:pt x="26033" y="39448"/>
                  </a:lnTo>
                  <a:lnTo>
                    <a:pt x="22858" y="39687"/>
                  </a:lnTo>
                  <a:lnTo>
                    <a:pt x="20002" y="39527"/>
                  </a:lnTo>
                  <a:lnTo>
                    <a:pt x="17223" y="38893"/>
                  </a:lnTo>
                  <a:lnTo>
                    <a:pt x="14604" y="37781"/>
                  </a:lnTo>
                  <a:lnTo>
                    <a:pt x="12223" y="35877"/>
                  </a:lnTo>
                  <a:lnTo>
                    <a:pt x="10080" y="33098"/>
                  </a:lnTo>
                  <a:lnTo>
                    <a:pt x="8254" y="29368"/>
                  </a:lnTo>
                  <a:lnTo>
                    <a:pt x="6983" y="24526"/>
                  </a:lnTo>
                  <a:lnTo>
                    <a:pt x="6111" y="18335"/>
                  </a:lnTo>
                  <a:lnTo>
                    <a:pt x="38100" y="18335"/>
                  </a:lnTo>
                  <a:lnTo>
                    <a:pt x="37226" y="13572"/>
                  </a:lnTo>
                  <a:lnTo>
                    <a:pt x="35877" y="9683"/>
                  </a:lnTo>
                  <a:lnTo>
                    <a:pt x="34051" y="6508"/>
                  </a:lnTo>
                  <a:lnTo>
                    <a:pt x="31828" y="4047"/>
                  </a:lnTo>
                  <a:lnTo>
                    <a:pt x="29208" y="2142"/>
                  </a:lnTo>
                  <a:lnTo>
                    <a:pt x="26352" y="952"/>
                  </a:lnTo>
                  <a:lnTo>
                    <a:pt x="23177" y="237"/>
                  </a:lnTo>
                  <a:lnTo>
                    <a:pt x="19843" y="0"/>
                  </a:lnTo>
                  <a:close/>
                </a:path>
              </a:pathLst>
            </a:custGeom>
            <a:solidFill>
              <a:srgbClr val="000000"/>
            </a:solidFill>
          </p:spPr>
          <p:txBody>
            <a:bodyPr vert="horz" lIns="91440" tIns="45720" rIns="91440" bIns="45720" anchor="t"/>
            <a:lstStyle/>
            <a:p>
              <a:endParaRPr lang="en-IN"/>
            </a:p>
          </p:txBody>
        </p:sp>
        <p:sp>
          <p:nvSpPr>
            <p:cNvPr id="101" name="Shape 136"/>
            <p:cNvSpPr/>
            <p:nvPr/>
          </p:nvSpPr>
          <p:spPr>
            <a:xfrm>
              <a:off x="1697734" y="1161224"/>
              <a:ext cx="39687" cy="47306"/>
            </a:xfrm>
            <a:custGeom>
              <a:avLst/>
              <a:gdLst/>
              <a:ahLst/>
              <a:cxnLst/>
              <a:rect l="0" t="0" r="0" b="0"/>
              <a:pathLst>
                <a:path w="39687" h="47306">
                  <a:moveTo>
                    <a:pt x="16827" y="0"/>
                  </a:moveTo>
                  <a:lnTo>
                    <a:pt x="13097" y="237"/>
                  </a:lnTo>
                  <a:lnTo>
                    <a:pt x="9922" y="1030"/>
                  </a:lnTo>
                  <a:lnTo>
                    <a:pt x="7302" y="2142"/>
                  </a:lnTo>
                  <a:lnTo>
                    <a:pt x="5159" y="3650"/>
                  </a:lnTo>
                  <a:lnTo>
                    <a:pt x="3572" y="5317"/>
                  </a:lnTo>
                  <a:lnTo>
                    <a:pt x="2461" y="7063"/>
                  </a:lnTo>
                  <a:lnTo>
                    <a:pt x="1587" y="10714"/>
                  </a:lnTo>
                  <a:lnTo>
                    <a:pt x="1826" y="11826"/>
                  </a:lnTo>
                  <a:lnTo>
                    <a:pt x="2539" y="12779"/>
                  </a:lnTo>
                  <a:lnTo>
                    <a:pt x="3493" y="13493"/>
                  </a:lnTo>
                  <a:lnTo>
                    <a:pt x="4604" y="13730"/>
                  </a:lnTo>
                  <a:lnTo>
                    <a:pt x="6588" y="13493"/>
                  </a:lnTo>
                  <a:lnTo>
                    <a:pt x="8017" y="12779"/>
                  </a:lnTo>
                  <a:lnTo>
                    <a:pt x="8889" y="11826"/>
                  </a:lnTo>
                  <a:lnTo>
                    <a:pt x="9208" y="10714"/>
                  </a:lnTo>
                  <a:lnTo>
                    <a:pt x="9208" y="6111"/>
                  </a:lnTo>
                  <a:lnTo>
                    <a:pt x="9763" y="4762"/>
                  </a:lnTo>
                  <a:lnTo>
                    <a:pt x="11271" y="3254"/>
                  </a:lnTo>
                  <a:lnTo>
                    <a:pt x="13732" y="2062"/>
                  </a:lnTo>
                  <a:lnTo>
                    <a:pt x="16827" y="1587"/>
                  </a:lnTo>
                  <a:lnTo>
                    <a:pt x="19288" y="1903"/>
                  </a:lnTo>
                  <a:lnTo>
                    <a:pt x="21750" y="3095"/>
                  </a:lnTo>
                  <a:lnTo>
                    <a:pt x="23654" y="5476"/>
                  </a:lnTo>
                  <a:lnTo>
                    <a:pt x="24448" y="9206"/>
                  </a:lnTo>
                  <a:lnTo>
                    <a:pt x="24448" y="15240"/>
                  </a:lnTo>
                  <a:lnTo>
                    <a:pt x="23336" y="15661"/>
                  </a:lnTo>
                  <a:lnTo>
                    <a:pt x="24448" y="18335"/>
                  </a:lnTo>
                  <a:lnTo>
                    <a:pt x="24448" y="33574"/>
                  </a:lnTo>
                  <a:lnTo>
                    <a:pt x="24368" y="35559"/>
                  </a:lnTo>
                  <a:lnTo>
                    <a:pt x="23892" y="37146"/>
                  </a:lnTo>
                  <a:lnTo>
                    <a:pt x="22543" y="38496"/>
                  </a:lnTo>
                  <a:lnTo>
                    <a:pt x="19843" y="39687"/>
                  </a:lnTo>
                  <a:lnTo>
                    <a:pt x="19288" y="39924"/>
                  </a:lnTo>
                  <a:lnTo>
                    <a:pt x="17939" y="40401"/>
                  </a:lnTo>
                  <a:lnTo>
                    <a:pt x="15955" y="40956"/>
                  </a:lnTo>
                  <a:lnTo>
                    <a:pt x="13732" y="41195"/>
                  </a:lnTo>
                  <a:lnTo>
                    <a:pt x="11509" y="40640"/>
                  </a:lnTo>
                  <a:lnTo>
                    <a:pt x="9525" y="38893"/>
                  </a:lnTo>
                  <a:lnTo>
                    <a:pt x="8176" y="36035"/>
                  </a:lnTo>
                  <a:lnTo>
                    <a:pt x="7621" y="32066"/>
                  </a:lnTo>
                  <a:lnTo>
                    <a:pt x="7858" y="29288"/>
                  </a:lnTo>
                  <a:lnTo>
                    <a:pt x="8493" y="27542"/>
                  </a:lnTo>
                  <a:lnTo>
                    <a:pt x="9763" y="25716"/>
                  </a:lnTo>
                  <a:lnTo>
                    <a:pt x="11748" y="23891"/>
                  </a:lnTo>
                  <a:lnTo>
                    <a:pt x="14684" y="21986"/>
                  </a:lnTo>
                  <a:lnTo>
                    <a:pt x="18892" y="20080"/>
                  </a:lnTo>
                  <a:lnTo>
                    <a:pt x="24448" y="18335"/>
                  </a:lnTo>
                  <a:lnTo>
                    <a:pt x="23336" y="15661"/>
                  </a:lnTo>
                  <a:lnTo>
                    <a:pt x="18575" y="17462"/>
                  </a:lnTo>
                  <a:lnTo>
                    <a:pt x="13493" y="19684"/>
                  </a:lnTo>
                  <a:lnTo>
                    <a:pt x="9287" y="21906"/>
                  </a:lnTo>
                  <a:lnTo>
                    <a:pt x="5953" y="24208"/>
                  </a:lnTo>
                  <a:lnTo>
                    <a:pt x="3333" y="26748"/>
                  </a:lnTo>
                  <a:lnTo>
                    <a:pt x="1429" y="29605"/>
                  </a:lnTo>
                  <a:lnTo>
                    <a:pt x="397" y="32860"/>
                  </a:lnTo>
                  <a:lnTo>
                    <a:pt x="0" y="36591"/>
                  </a:lnTo>
                  <a:lnTo>
                    <a:pt x="793" y="40877"/>
                  </a:lnTo>
                  <a:lnTo>
                    <a:pt x="2858" y="44211"/>
                  </a:lnTo>
                  <a:lnTo>
                    <a:pt x="5794" y="46512"/>
                  </a:lnTo>
                  <a:lnTo>
                    <a:pt x="9208" y="47306"/>
                  </a:lnTo>
                  <a:lnTo>
                    <a:pt x="13493" y="46512"/>
                  </a:lnTo>
                  <a:lnTo>
                    <a:pt x="17383" y="44608"/>
                  </a:lnTo>
                  <a:lnTo>
                    <a:pt x="20956" y="42147"/>
                  </a:lnTo>
                  <a:lnTo>
                    <a:pt x="24448" y="39687"/>
                  </a:lnTo>
                  <a:lnTo>
                    <a:pt x="24606" y="42227"/>
                  </a:lnTo>
                  <a:lnTo>
                    <a:pt x="25162" y="44052"/>
                  </a:lnTo>
                  <a:lnTo>
                    <a:pt x="25956" y="45480"/>
                  </a:lnTo>
                  <a:lnTo>
                    <a:pt x="26908" y="46353"/>
                  </a:lnTo>
                  <a:lnTo>
                    <a:pt x="28893" y="47147"/>
                  </a:lnTo>
                  <a:lnTo>
                    <a:pt x="30481" y="47306"/>
                  </a:lnTo>
                  <a:lnTo>
                    <a:pt x="31908" y="47227"/>
                  </a:lnTo>
                  <a:lnTo>
                    <a:pt x="33973" y="46512"/>
                  </a:lnTo>
                  <a:lnTo>
                    <a:pt x="36512" y="44766"/>
                  </a:lnTo>
                  <a:lnTo>
                    <a:pt x="38021" y="43178"/>
                  </a:lnTo>
                  <a:lnTo>
                    <a:pt x="39687" y="41195"/>
                  </a:lnTo>
                  <a:lnTo>
                    <a:pt x="39687" y="39687"/>
                  </a:lnTo>
                  <a:lnTo>
                    <a:pt x="38497" y="39924"/>
                  </a:lnTo>
                  <a:lnTo>
                    <a:pt x="37386" y="40401"/>
                  </a:lnTo>
                  <a:lnTo>
                    <a:pt x="36196" y="40956"/>
                  </a:lnTo>
                  <a:lnTo>
                    <a:pt x="35083" y="41195"/>
                  </a:lnTo>
                  <a:lnTo>
                    <a:pt x="33337" y="40640"/>
                  </a:lnTo>
                  <a:lnTo>
                    <a:pt x="32465" y="39289"/>
                  </a:lnTo>
                  <a:lnTo>
                    <a:pt x="32147" y="37306"/>
                  </a:lnTo>
                  <a:lnTo>
                    <a:pt x="32068" y="35083"/>
                  </a:lnTo>
                  <a:lnTo>
                    <a:pt x="32068" y="15240"/>
                  </a:lnTo>
                  <a:lnTo>
                    <a:pt x="31830" y="10318"/>
                  </a:lnTo>
                  <a:lnTo>
                    <a:pt x="31275" y="7777"/>
                  </a:lnTo>
                  <a:lnTo>
                    <a:pt x="30162" y="5317"/>
                  </a:lnTo>
                  <a:lnTo>
                    <a:pt x="28337" y="3254"/>
                  </a:lnTo>
                  <a:lnTo>
                    <a:pt x="25638" y="1507"/>
                  </a:lnTo>
                  <a:lnTo>
                    <a:pt x="21828" y="396"/>
                  </a:lnTo>
                  <a:lnTo>
                    <a:pt x="16827" y="0"/>
                  </a:lnTo>
                  <a:close/>
                </a:path>
              </a:pathLst>
            </a:custGeom>
            <a:solidFill>
              <a:srgbClr val="000000"/>
            </a:solidFill>
          </p:spPr>
          <p:txBody>
            <a:bodyPr vert="horz" lIns="91440" tIns="45720" rIns="91440" bIns="45720" anchor="t"/>
            <a:lstStyle/>
            <a:p>
              <a:endParaRPr lang="en-IN"/>
            </a:p>
          </p:txBody>
        </p:sp>
        <p:sp>
          <p:nvSpPr>
            <p:cNvPr id="102" name="Shape 137"/>
            <p:cNvSpPr/>
            <p:nvPr/>
          </p:nvSpPr>
          <p:spPr>
            <a:xfrm>
              <a:off x="1741947" y="1161224"/>
              <a:ext cx="30479" cy="47306"/>
            </a:xfrm>
            <a:custGeom>
              <a:avLst/>
              <a:gdLst/>
              <a:ahLst/>
              <a:cxnLst/>
              <a:rect l="0" t="0" r="0" b="0"/>
              <a:pathLst>
                <a:path w="30479" h="47306">
                  <a:moveTo>
                    <a:pt x="13731" y="0"/>
                  </a:moveTo>
                  <a:lnTo>
                    <a:pt x="10081" y="237"/>
                  </a:lnTo>
                  <a:lnTo>
                    <a:pt x="7064" y="1030"/>
                  </a:lnTo>
                  <a:lnTo>
                    <a:pt x="4683" y="2221"/>
                  </a:lnTo>
                  <a:lnTo>
                    <a:pt x="2857" y="3809"/>
                  </a:lnTo>
                  <a:lnTo>
                    <a:pt x="1508" y="5635"/>
                  </a:lnTo>
                  <a:lnTo>
                    <a:pt x="634" y="7698"/>
                  </a:lnTo>
                  <a:lnTo>
                    <a:pt x="0" y="12222"/>
                  </a:lnTo>
                  <a:lnTo>
                    <a:pt x="793" y="17143"/>
                  </a:lnTo>
                  <a:lnTo>
                    <a:pt x="3096" y="20796"/>
                  </a:lnTo>
                  <a:lnTo>
                    <a:pt x="6429" y="23573"/>
                  </a:lnTo>
                  <a:lnTo>
                    <a:pt x="10714" y="25955"/>
                  </a:lnTo>
                  <a:lnTo>
                    <a:pt x="16748" y="28971"/>
                  </a:lnTo>
                  <a:lnTo>
                    <a:pt x="18971" y="31035"/>
                  </a:lnTo>
                  <a:lnTo>
                    <a:pt x="20954" y="32780"/>
                  </a:lnTo>
                  <a:lnTo>
                    <a:pt x="22304" y="34527"/>
                  </a:lnTo>
                  <a:lnTo>
                    <a:pt x="22859" y="36591"/>
                  </a:lnTo>
                  <a:lnTo>
                    <a:pt x="22066" y="40321"/>
                  </a:lnTo>
                  <a:lnTo>
                    <a:pt x="20002" y="42702"/>
                  </a:lnTo>
                  <a:lnTo>
                    <a:pt x="17064" y="43893"/>
                  </a:lnTo>
                  <a:lnTo>
                    <a:pt x="13731" y="44211"/>
                  </a:lnTo>
                  <a:lnTo>
                    <a:pt x="10636" y="43815"/>
                  </a:lnTo>
                  <a:lnTo>
                    <a:pt x="8174" y="42702"/>
                  </a:lnTo>
                  <a:lnTo>
                    <a:pt x="6271" y="41115"/>
                  </a:lnTo>
                  <a:lnTo>
                    <a:pt x="4762" y="39052"/>
                  </a:lnTo>
                  <a:lnTo>
                    <a:pt x="2777" y="34527"/>
                  </a:lnTo>
                  <a:lnTo>
                    <a:pt x="1508" y="30478"/>
                  </a:lnTo>
                  <a:lnTo>
                    <a:pt x="0" y="30478"/>
                  </a:lnTo>
                  <a:lnTo>
                    <a:pt x="0" y="45718"/>
                  </a:lnTo>
                  <a:lnTo>
                    <a:pt x="1508" y="45718"/>
                  </a:lnTo>
                  <a:lnTo>
                    <a:pt x="1508" y="45480"/>
                  </a:lnTo>
                  <a:lnTo>
                    <a:pt x="1746" y="44925"/>
                  </a:lnTo>
                  <a:lnTo>
                    <a:pt x="2143" y="44450"/>
                  </a:lnTo>
                  <a:lnTo>
                    <a:pt x="3096" y="44211"/>
                  </a:lnTo>
                  <a:lnTo>
                    <a:pt x="5636" y="44687"/>
                  </a:lnTo>
                  <a:lnTo>
                    <a:pt x="8572" y="45718"/>
                  </a:lnTo>
                  <a:lnTo>
                    <a:pt x="11827" y="46831"/>
                  </a:lnTo>
                  <a:lnTo>
                    <a:pt x="15239" y="47306"/>
                  </a:lnTo>
                  <a:lnTo>
                    <a:pt x="20161" y="46433"/>
                  </a:lnTo>
                  <a:lnTo>
                    <a:pt x="25162" y="43893"/>
                  </a:lnTo>
                  <a:lnTo>
                    <a:pt x="27304" y="41909"/>
                  </a:lnTo>
                  <a:lnTo>
                    <a:pt x="28971" y="39607"/>
                  </a:lnTo>
                  <a:lnTo>
                    <a:pt x="30083" y="36749"/>
                  </a:lnTo>
                  <a:lnTo>
                    <a:pt x="30479" y="33574"/>
                  </a:lnTo>
                  <a:lnTo>
                    <a:pt x="29686" y="29527"/>
                  </a:lnTo>
                  <a:lnTo>
                    <a:pt x="27622" y="26352"/>
                  </a:lnTo>
                  <a:lnTo>
                    <a:pt x="24686" y="23732"/>
                  </a:lnTo>
                  <a:lnTo>
                    <a:pt x="21352" y="21351"/>
                  </a:lnTo>
                  <a:lnTo>
                    <a:pt x="9127" y="15240"/>
                  </a:lnTo>
                  <a:lnTo>
                    <a:pt x="7381" y="13889"/>
                  </a:lnTo>
                  <a:lnTo>
                    <a:pt x="6508" y="12222"/>
                  </a:lnTo>
                  <a:lnTo>
                    <a:pt x="6191" y="10555"/>
                  </a:lnTo>
                  <a:lnTo>
                    <a:pt x="6112" y="9206"/>
                  </a:lnTo>
                  <a:lnTo>
                    <a:pt x="6429" y="6746"/>
                  </a:lnTo>
                  <a:lnTo>
                    <a:pt x="7619" y="4205"/>
                  </a:lnTo>
                  <a:lnTo>
                    <a:pt x="10001" y="2381"/>
                  </a:lnTo>
                  <a:lnTo>
                    <a:pt x="13731" y="1587"/>
                  </a:lnTo>
                  <a:lnTo>
                    <a:pt x="16271" y="2221"/>
                  </a:lnTo>
                  <a:lnTo>
                    <a:pt x="19050" y="4205"/>
                  </a:lnTo>
                  <a:lnTo>
                    <a:pt x="20478" y="5872"/>
                  </a:lnTo>
                  <a:lnTo>
                    <a:pt x="21827" y="8016"/>
                  </a:lnTo>
                  <a:lnTo>
                    <a:pt x="23177" y="10555"/>
                  </a:lnTo>
                  <a:lnTo>
                    <a:pt x="24368" y="13730"/>
                  </a:lnTo>
                  <a:lnTo>
                    <a:pt x="25956" y="13730"/>
                  </a:lnTo>
                  <a:lnTo>
                    <a:pt x="24368" y="1587"/>
                  </a:lnTo>
                  <a:lnTo>
                    <a:pt x="22859" y="1587"/>
                  </a:lnTo>
                  <a:lnTo>
                    <a:pt x="21431" y="1348"/>
                  </a:lnTo>
                  <a:lnTo>
                    <a:pt x="19446" y="793"/>
                  </a:lnTo>
                  <a:lnTo>
                    <a:pt x="16906" y="237"/>
                  </a:lnTo>
                  <a:lnTo>
                    <a:pt x="13731" y="0"/>
                  </a:lnTo>
                  <a:close/>
                </a:path>
              </a:pathLst>
            </a:custGeom>
            <a:solidFill>
              <a:srgbClr val="000000"/>
            </a:solidFill>
          </p:spPr>
          <p:txBody>
            <a:bodyPr vert="horz" lIns="91440" tIns="45720" rIns="91440" bIns="45720" anchor="t"/>
            <a:lstStyle/>
            <a:p>
              <a:endParaRPr lang="en-IN"/>
            </a:p>
          </p:txBody>
        </p:sp>
        <p:sp>
          <p:nvSpPr>
            <p:cNvPr id="103" name="Shape 138"/>
            <p:cNvSpPr/>
            <p:nvPr/>
          </p:nvSpPr>
          <p:spPr>
            <a:xfrm>
              <a:off x="1777031" y="1149079"/>
              <a:ext cx="25876" cy="57863"/>
            </a:xfrm>
            <a:custGeom>
              <a:avLst/>
              <a:gdLst/>
              <a:ahLst/>
              <a:cxnLst/>
              <a:rect l="0" t="0" r="0" b="0"/>
              <a:pathLst>
                <a:path w="25876" h="57863">
                  <a:moveTo>
                    <a:pt x="13731" y="0"/>
                  </a:moveTo>
                  <a:lnTo>
                    <a:pt x="10794" y="3809"/>
                  </a:lnTo>
                  <a:lnTo>
                    <a:pt x="8572" y="6667"/>
                  </a:lnTo>
                  <a:lnTo>
                    <a:pt x="6587" y="9207"/>
                  </a:lnTo>
                  <a:lnTo>
                    <a:pt x="4524" y="12144"/>
                  </a:lnTo>
                  <a:lnTo>
                    <a:pt x="3175" y="13097"/>
                  </a:lnTo>
                  <a:lnTo>
                    <a:pt x="1666" y="13732"/>
                  </a:lnTo>
                  <a:lnTo>
                    <a:pt x="476" y="14366"/>
                  </a:lnTo>
                  <a:lnTo>
                    <a:pt x="0" y="15240"/>
                  </a:lnTo>
                  <a:lnTo>
                    <a:pt x="6112" y="15240"/>
                  </a:lnTo>
                  <a:lnTo>
                    <a:pt x="6112" y="47228"/>
                  </a:lnTo>
                  <a:lnTo>
                    <a:pt x="6271" y="50324"/>
                  </a:lnTo>
                  <a:lnTo>
                    <a:pt x="6667" y="52705"/>
                  </a:lnTo>
                  <a:lnTo>
                    <a:pt x="7302" y="54609"/>
                  </a:lnTo>
                  <a:lnTo>
                    <a:pt x="8174" y="55960"/>
                  </a:lnTo>
                  <a:lnTo>
                    <a:pt x="10636" y="57467"/>
                  </a:lnTo>
                  <a:lnTo>
                    <a:pt x="13731" y="57863"/>
                  </a:lnTo>
                  <a:lnTo>
                    <a:pt x="17144" y="57547"/>
                  </a:lnTo>
                  <a:lnTo>
                    <a:pt x="20399" y="56515"/>
                  </a:lnTo>
                  <a:lnTo>
                    <a:pt x="23336" y="54688"/>
                  </a:lnTo>
                  <a:lnTo>
                    <a:pt x="25876" y="51832"/>
                  </a:lnTo>
                  <a:lnTo>
                    <a:pt x="24368" y="50244"/>
                  </a:lnTo>
                  <a:lnTo>
                    <a:pt x="23177" y="51593"/>
                  </a:lnTo>
                  <a:lnTo>
                    <a:pt x="21907" y="53101"/>
                  </a:lnTo>
                  <a:lnTo>
                    <a:pt x="20319" y="54372"/>
                  </a:lnTo>
                  <a:lnTo>
                    <a:pt x="18256" y="54847"/>
                  </a:lnTo>
                  <a:lnTo>
                    <a:pt x="16747" y="54609"/>
                  </a:lnTo>
                  <a:lnTo>
                    <a:pt x="15637" y="53816"/>
                  </a:lnTo>
                  <a:lnTo>
                    <a:pt x="14287" y="51434"/>
                  </a:lnTo>
                  <a:lnTo>
                    <a:pt x="13811" y="48418"/>
                  </a:lnTo>
                  <a:lnTo>
                    <a:pt x="13731" y="45719"/>
                  </a:lnTo>
                  <a:lnTo>
                    <a:pt x="13731" y="15240"/>
                  </a:lnTo>
                  <a:lnTo>
                    <a:pt x="22860" y="15240"/>
                  </a:lnTo>
                  <a:lnTo>
                    <a:pt x="22860" y="13732"/>
                  </a:lnTo>
                  <a:lnTo>
                    <a:pt x="13731" y="13732"/>
                  </a:lnTo>
                  <a:lnTo>
                    <a:pt x="13731" y="0"/>
                  </a:lnTo>
                  <a:close/>
                </a:path>
              </a:pathLst>
            </a:custGeom>
            <a:solidFill>
              <a:srgbClr val="000000"/>
            </a:solidFill>
          </p:spPr>
          <p:txBody>
            <a:bodyPr vert="horz" lIns="91440" tIns="45720" rIns="91440" bIns="45720" anchor="t"/>
            <a:lstStyle/>
            <a:p>
              <a:endParaRPr lang="en-IN"/>
            </a:p>
          </p:txBody>
        </p:sp>
        <p:sp>
          <p:nvSpPr>
            <p:cNvPr id="104" name="Shape 139"/>
            <p:cNvSpPr/>
            <p:nvPr/>
          </p:nvSpPr>
          <p:spPr>
            <a:xfrm>
              <a:off x="1809018" y="1196308"/>
              <a:ext cx="13732" cy="24367"/>
            </a:xfrm>
            <a:custGeom>
              <a:avLst/>
              <a:gdLst/>
              <a:ahLst/>
              <a:cxnLst/>
              <a:rect l="0" t="0" r="0" b="0"/>
              <a:pathLst>
                <a:path w="13732" h="24367">
                  <a:moveTo>
                    <a:pt x="4603" y="0"/>
                  </a:moveTo>
                  <a:lnTo>
                    <a:pt x="3255" y="316"/>
                  </a:lnTo>
                  <a:lnTo>
                    <a:pt x="1747" y="1110"/>
                  </a:lnTo>
                  <a:lnTo>
                    <a:pt x="477" y="2538"/>
                  </a:lnTo>
                  <a:lnTo>
                    <a:pt x="0" y="4603"/>
                  </a:lnTo>
                  <a:lnTo>
                    <a:pt x="556" y="7460"/>
                  </a:lnTo>
                  <a:lnTo>
                    <a:pt x="1906" y="9286"/>
                  </a:lnTo>
                  <a:lnTo>
                    <a:pt x="3890" y="10318"/>
                  </a:lnTo>
                  <a:lnTo>
                    <a:pt x="6112" y="10635"/>
                  </a:lnTo>
                  <a:lnTo>
                    <a:pt x="6351" y="10397"/>
                  </a:lnTo>
                  <a:lnTo>
                    <a:pt x="6906" y="9841"/>
                  </a:lnTo>
                  <a:lnTo>
                    <a:pt x="7382" y="9366"/>
                  </a:lnTo>
                  <a:lnTo>
                    <a:pt x="7621" y="9127"/>
                  </a:lnTo>
                  <a:lnTo>
                    <a:pt x="9128" y="10635"/>
                  </a:lnTo>
                  <a:lnTo>
                    <a:pt x="8811" y="13175"/>
                  </a:lnTo>
                  <a:lnTo>
                    <a:pt x="7621" y="15953"/>
                  </a:lnTo>
                  <a:lnTo>
                    <a:pt x="5239" y="18811"/>
                  </a:lnTo>
                  <a:lnTo>
                    <a:pt x="1508" y="21351"/>
                  </a:lnTo>
                  <a:lnTo>
                    <a:pt x="1508" y="24367"/>
                  </a:lnTo>
                  <a:lnTo>
                    <a:pt x="2937" y="23493"/>
                  </a:lnTo>
                  <a:lnTo>
                    <a:pt x="4762" y="22225"/>
                  </a:lnTo>
                  <a:lnTo>
                    <a:pt x="8811" y="18493"/>
                  </a:lnTo>
                  <a:lnTo>
                    <a:pt x="10716" y="16271"/>
                  </a:lnTo>
                  <a:lnTo>
                    <a:pt x="12225" y="13889"/>
                  </a:lnTo>
                  <a:lnTo>
                    <a:pt x="13335" y="11508"/>
                  </a:lnTo>
                  <a:lnTo>
                    <a:pt x="13732" y="9127"/>
                  </a:lnTo>
                  <a:lnTo>
                    <a:pt x="13495" y="6507"/>
                  </a:lnTo>
                  <a:lnTo>
                    <a:pt x="12701" y="4523"/>
                  </a:lnTo>
                  <a:lnTo>
                    <a:pt x="10320" y="1665"/>
                  </a:lnTo>
                  <a:lnTo>
                    <a:pt x="7303" y="316"/>
                  </a:lnTo>
                  <a:lnTo>
                    <a:pt x="4603" y="0"/>
                  </a:lnTo>
                  <a:close/>
                </a:path>
              </a:pathLst>
            </a:custGeom>
            <a:solidFill>
              <a:srgbClr val="000000"/>
            </a:solidFill>
          </p:spPr>
          <p:txBody>
            <a:bodyPr vert="horz" lIns="91440" tIns="45720" rIns="91440" bIns="45720" anchor="t"/>
            <a:lstStyle/>
            <a:p>
              <a:endParaRPr lang="en-IN"/>
            </a:p>
          </p:txBody>
        </p:sp>
        <p:sp>
          <p:nvSpPr>
            <p:cNvPr id="105" name="Shape 140"/>
            <p:cNvSpPr/>
            <p:nvPr/>
          </p:nvSpPr>
          <p:spPr>
            <a:xfrm>
              <a:off x="1854739" y="1161224"/>
              <a:ext cx="73183" cy="45718"/>
            </a:xfrm>
            <a:custGeom>
              <a:avLst/>
              <a:gdLst/>
              <a:ahLst/>
              <a:cxnLst/>
              <a:rect l="0" t="0" r="0" b="0"/>
              <a:pathLst>
                <a:path w="73183" h="45718">
                  <a:moveTo>
                    <a:pt x="13731" y="0"/>
                  </a:moveTo>
                  <a:lnTo>
                    <a:pt x="0" y="4602"/>
                  </a:lnTo>
                  <a:lnTo>
                    <a:pt x="0" y="6111"/>
                  </a:lnTo>
                  <a:lnTo>
                    <a:pt x="3016" y="6111"/>
                  </a:lnTo>
                  <a:lnTo>
                    <a:pt x="4445" y="6190"/>
                  </a:lnTo>
                  <a:lnTo>
                    <a:pt x="5952" y="6905"/>
                  </a:lnTo>
                  <a:lnTo>
                    <a:pt x="7143" y="8651"/>
                  </a:lnTo>
                  <a:lnTo>
                    <a:pt x="7461" y="10238"/>
                  </a:lnTo>
                  <a:lnTo>
                    <a:pt x="7620" y="12222"/>
                  </a:lnTo>
                  <a:lnTo>
                    <a:pt x="7620" y="36591"/>
                  </a:lnTo>
                  <a:lnTo>
                    <a:pt x="7461" y="39130"/>
                  </a:lnTo>
                  <a:lnTo>
                    <a:pt x="7063" y="40956"/>
                  </a:lnTo>
                  <a:lnTo>
                    <a:pt x="6428" y="42385"/>
                  </a:lnTo>
                  <a:lnTo>
                    <a:pt x="5556" y="43258"/>
                  </a:lnTo>
                  <a:lnTo>
                    <a:pt x="3095" y="44052"/>
                  </a:lnTo>
                  <a:lnTo>
                    <a:pt x="0" y="44211"/>
                  </a:lnTo>
                  <a:lnTo>
                    <a:pt x="0" y="45718"/>
                  </a:lnTo>
                  <a:lnTo>
                    <a:pt x="21351" y="45718"/>
                  </a:lnTo>
                  <a:lnTo>
                    <a:pt x="21351" y="44211"/>
                  </a:lnTo>
                  <a:lnTo>
                    <a:pt x="19128" y="44131"/>
                  </a:lnTo>
                  <a:lnTo>
                    <a:pt x="17145" y="43417"/>
                  </a:lnTo>
                  <a:lnTo>
                    <a:pt x="15795" y="41671"/>
                  </a:lnTo>
                  <a:lnTo>
                    <a:pt x="15398" y="40083"/>
                  </a:lnTo>
                  <a:lnTo>
                    <a:pt x="15238" y="38100"/>
                  </a:lnTo>
                  <a:lnTo>
                    <a:pt x="15238" y="10714"/>
                  </a:lnTo>
                  <a:lnTo>
                    <a:pt x="16032" y="9127"/>
                  </a:lnTo>
                  <a:lnTo>
                    <a:pt x="18335" y="7063"/>
                  </a:lnTo>
                  <a:lnTo>
                    <a:pt x="21668" y="5317"/>
                  </a:lnTo>
                  <a:lnTo>
                    <a:pt x="25876" y="4602"/>
                  </a:lnTo>
                  <a:lnTo>
                    <a:pt x="29606" y="5158"/>
                  </a:lnTo>
                  <a:lnTo>
                    <a:pt x="31987" y="7063"/>
                  </a:lnTo>
                  <a:lnTo>
                    <a:pt x="33178" y="10397"/>
                  </a:lnTo>
                  <a:lnTo>
                    <a:pt x="33496" y="15240"/>
                  </a:lnTo>
                  <a:lnTo>
                    <a:pt x="33496" y="36591"/>
                  </a:lnTo>
                  <a:lnTo>
                    <a:pt x="32940" y="40321"/>
                  </a:lnTo>
                  <a:lnTo>
                    <a:pt x="31432" y="42702"/>
                  </a:lnTo>
                  <a:lnTo>
                    <a:pt x="28971" y="43893"/>
                  </a:lnTo>
                  <a:lnTo>
                    <a:pt x="25876" y="44211"/>
                  </a:lnTo>
                  <a:lnTo>
                    <a:pt x="25876" y="45718"/>
                  </a:lnTo>
                  <a:lnTo>
                    <a:pt x="47227" y="45718"/>
                  </a:lnTo>
                  <a:lnTo>
                    <a:pt x="47227" y="44211"/>
                  </a:lnTo>
                  <a:lnTo>
                    <a:pt x="45005" y="43893"/>
                  </a:lnTo>
                  <a:lnTo>
                    <a:pt x="43021" y="42464"/>
                  </a:lnTo>
                  <a:lnTo>
                    <a:pt x="41671" y="39687"/>
                  </a:lnTo>
                  <a:lnTo>
                    <a:pt x="41275" y="37702"/>
                  </a:lnTo>
                  <a:lnTo>
                    <a:pt x="41116" y="35083"/>
                  </a:lnTo>
                  <a:lnTo>
                    <a:pt x="41116" y="10714"/>
                  </a:lnTo>
                  <a:lnTo>
                    <a:pt x="42623" y="8492"/>
                  </a:lnTo>
                  <a:lnTo>
                    <a:pt x="44767" y="6508"/>
                  </a:lnTo>
                  <a:lnTo>
                    <a:pt x="47783" y="5158"/>
                  </a:lnTo>
                  <a:lnTo>
                    <a:pt x="51831" y="4602"/>
                  </a:lnTo>
                  <a:lnTo>
                    <a:pt x="54371" y="4841"/>
                  </a:lnTo>
                  <a:lnTo>
                    <a:pt x="56276" y="5635"/>
                  </a:lnTo>
                  <a:lnTo>
                    <a:pt x="57626" y="6746"/>
                  </a:lnTo>
                  <a:lnTo>
                    <a:pt x="58498" y="8253"/>
                  </a:lnTo>
                  <a:lnTo>
                    <a:pt x="59372" y="11667"/>
                  </a:lnTo>
                  <a:lnTo>
                    <a:pt x="59451" y="15240"/>
                  </a:lnTo>
                  <a:lnTo>
                    <a:pt x="59451" y="36591"/>
                  </a:lnTo>
                  <a:lnTo>
                    <a:pt x="59372" y="38575"/>
                  </a:lnTo>
                  <a:lnTo>
                    <a:pt x="59133" y="40162"/>
                  </a:lnTo>
                  <a:lnTo>
                    <a:pt x="57943" y="42147"/>
                  </a:lnTo>
                  <a:lnTo>
                    <a:pt x="55562" y="43258"/>
                  </a:lnTo>
                  <a:lnTo>
                    <a:pt x="51831" y="44211"/>
                  </a:lnTo>
                  <a:lnTo>
                    <a:pt x="51831" y="45718"/>
                  </a:lnTo>
                  <a:lnTo>
                    <a:pt x="73183" y="45718"/>
                  </a:lnTo>
                  <a:lnTo>
                    <a:pt x="73183" y="44211"/>
                  </a:lnTo>
                  <a:lnTo>
                    <a:pt x="70087" y="44211"/>
                  </a:lnTo>
                  <a:lnTo>
                    <a:pt x="68341" y="42862"/>
                  </a:lnTo>
                  <a:lnTo>
                    <a:pt x="67468" y="41195"/>
                  </a:lnTo>
                  <a:lnTo>
                    <a:pt x="67151" y="39527"/>
                  </a:lnTo>
                  <a:lnTo>
                    <a:pt x="67071" y="38100"/>
                  </a:lnTo>
                  <a:lnTo>
                    <a:pt x="67071" y="16827"/>
                  </a:lnTo>
                  <a:lnTo>
                    <a:pt x="66675" y="10952"/>
                  </a:lnTo>
                  <a:lnTo>
                    <a:pt x="66040" y="8174"/>
                  </a:lnTo>
                  <a:lnTo>
                    <a:pt x="65007" y="5556"/>
                  </a:lnTo>
                  <a:lnTo>
                    <a:pt x="63420" y="3333"/>
                  </a:lnTo>
                  <a:lnTo>
                    <a:pt x="61277" y="1587"/>
                  </a:lnTo>
                  <a:lnTo>
                    <a:pt x="58420" y="396"/>
                  </a:lnTo>
                  <a:lnTo>
                    <a:pt x="54847" y="0"/>
                  </a:lnTo>
                  <a:lnTo>
                    <a:pt x="49450" y="793"/>
                  </a:lnTo>
                  <a:lnTo>
                    <a:pt x="44926" y="2697"/>
                  </a:lnTo>
                  <a:lnTo>
                    <a:pt x="41592" y="5158"/>
                  </a:lnTo>
                  <a:lnTo>
                    <a:pt x="39607" y="7618"/>
                  </a:lnTo>
                  <a:lnTo>
                    <a:pt x="38178" y="4523"/>
                  </a:lnTo>
                  <a:lnTo>
                    <a:pt x="36036" y="2142"/>
                  </a:lnTo>
                  <a:lnTo>
                    <a:pt x="33020" y="555"/>
                  </a:lnTo>
                  <a:lnTo>
                    <a:pt x="28971" y="0"/>
                  </a:lnTo>
                  <a:lnTo>
                    <a:pt x="25478" y="555"/>
                  </a:lnTo>
                  <a:lnTo>
                    <a:pt x="21907" y="1903"/>
                  </a:lnTo>
                  <a:lnTo>
                    <a:pt x="18017" y="3888"/>
                  </a:lnTo>
                  <a:lnTo>
                    <a:pt x="13731" y="6111"/>
                  </a:lnTo>
                  <a:lnTo>
                    <a:pt x="13731" y="0"/>
                  </a:lnTo>
                  <a:close/>
                </a:path>
              </a:pathLst>
            </a:custGeom>
            <a:solidFill>
              <a:srgbClr val="000000"/>
            </a:solidFill>
          </p:spPr>
          <p:txBody>
            <a:bodyPr vert="horz" lIns="91440" tIns="45720" rIns="91440" bIns="45720" anchor="t"/>
            <a:lstStyle/>
            <a:p>
              <a:endParaRPr lang="en-IN"/>
            </a:p>
          </p:txBody>
        </p:sp>
        <p:sp>
          <p:nvSpPr>
            <p:cNvPr id="106" name="Shape 141"/>
            <p:cNvSpPr/>
            <p:nvPr/>
          </p:nvSpPr>
          <p:spPr>
            <a:xfrm>
              <a:off x="1932447" y="1161224"/>
              <a:ext cx="39608" cy="45718"/>
            </a:xfrm>
            <a:custGeom>
              <a:avLst/>
              <a:gdLst/>
              <a:ahLst/>
              <a:cxnLst/>
              <a:rect l="0" t="0" r="0" b="0"/>
              <a:pathLst>
                <a:path w="39608" h="45718">
                  <a:moveTo>
                    <a:pt x="19843" y="0"/>
                  </a:moveTo>
                  <a:lnTo>
                    <a:pt x="18336" y="1587"/>
                  </a:lnTo>
                  <a:lnTo>
                    <a:pt x="20954" y="1903"/>
                  </a:lnTo>
                  <a:lnTo>
                    <a:pt x="22939" y="2856"/>
                  </a:lnTo>
                  <a:lnTo>
                    <a:pt x="24606" y="4285"/>
                  </a:lnTo>
                  <a:lnTo>
                    <a:pt x="25797" y="6111"/>
                  </a:lnTo>
                  <a:lnTo>
                    <a:pt x="27146" y="10555"/>
                  </a:lnTo>
                  <a:lnTo>
                    <a:pt x="27463" y="15240"/>
                  </a:lnTo>
                  <a:lnTo>
                    <a:pt x="6112" y="15240"/>
                  </a:lnTo>
                  <a:lnTo>
                    <a:pt x="6826" y="11587"/>
                  </a:lnTo>
                  <a:lnTo>
                    <a:pt x="7778" y="8651"/>
                  </a:lnTo>
                  <a:lnTo>
                    <a:pt x="9048" y="6270"/>
                  </a:lnTo>
                  <a:lnTo>
                    <a:pt x="10477" y="4443"/>
                  </a:lnTo>
                  <a:lnTo>
                    <a:pt x="12144" y="3095"/>
                  </a:lnTo>
                  <a:lnTo>
                    <a:pt x="14049" y="2221"/>
                  </a:lnTo>
                  <a:lnTo>
                    <a:pt x="18336" y="1587"/>
                  </a:lnTo>
                  <a:lnTo>
                    <a:pt x="19843" y="0"/>
                  </a:lnTo>
                  <a:lnTo>
                    <a:pt x="16827" y="237"/>
                  </a:lnTo>
                  <a:lnTo>
                    <a:pt x="13493" y="1030"/>
                  </a:lnTo>
                  <a:lnTo>
                    <a:pt x="10239" y="2540"/>
                  </a:lnTo>
                  <a:lnTo>
                    <a:pt x="7064" y="4762"/>
                  </a:lnTo>
                  <a:lnTo>
                    <a:pt x="4286" y="8016"/>
                  </a:lnTo>
                  <a:lnTo>
                    <a:pt x="2063" y="12222"/>
                  </a:lnTo>
                  <a:lnTo>
                    <a:pt x="556" y="17699"/>
                  </a:lnTo>
                  <a:lnTo>
                    <a:pt x="0" y="24446"/>
                  </a:lnTo>
                  <a:lnTo>
                    <a:pt x="317" y="29764"/>
                  </a:lnTo>
                  <a:lnTo>
                    <a:pt x="1349" y="34210"/>
                  </a:lnTo>
                  <a:lnTo>
                    <a:pt x="2937" y="37861"/>
                  </a:lnTo>
                  <a:lnTo>
                    <a:pt x="5159" y="40797"/>
                  </a:lnTo>
                  <a:lnTo>
                    <a:pt x="7858" y="43021"/>
                  </a:lnTo>
                  <a:lnTo>
                    <a:pt x="10953" y="44529"/>
                  </a:lnTo>
                  <a:lnTo>
                    <a:pt x="14446" y="45402"/>
                  </a:lnTo>
                  <a:lnTo>
                    <a:pt x="18336" y="45718"/>
                  </a:lnTo>
                  <a:lnTo>
                    <a:pt x="23653" y="45163"/>
                  </a:lnTo>
                  <a:lnTo>
                    <a:pt x="28098" y="43735"/>
                  </a:lnTo>
                  <a:lnTo>
                    <a:pt x="31750" y="41750"/>
                  </a:lnTo>
                  <a:lnTo>
                    <a:pt x="34687" y="39289"/>
                  </a:lnTo>
                  <a:lnTo>
                    <a:pt x="36909" y="36671"/>
                  </a:lnTo>
                  <a:lnTo>
                    <a:pt x="38417" y="34131"/>
                  </a:lnTo>
                  <a:lnTo>
                    <a:pt x="39291" y="31987"/>
                  </a:lnTo>
                  <a:lnTo>
                    <a:pt x="39608" y="30478"/>
                  </a:lnTo>
                  <a:lnTo>
                    <a:pt x="38100" y="28971"/>
                  </a:lnTo>
                  <a:lnTo>
                    <a:pt x="36353" y="32622"/>
                  </a:lnTo>
                  <a:lnTo>
                    <a:pt x="33337" y="36035"/>
                  </a:lnTo>
                  <a:lnTo>
                    <a:pt x="28892" y="38655"/>
                  </a:lnTo>
                  <a:lnTo>
                    <a:pt x="26034" y="39448"/>
                  </a:lnTo>
                  <a:lnTo>
                    <a:pt x="22859" y="39687"/>
                  </a:lnTo>
                  <a:lnTo>
                    <a:pt x="20478" y="39527"/>
                  </a:lnTo>
                  <a:lnTo>
                    <a:pt x="17859" y="38893"/>
                  </a:lnTo>
                  <a:lnTo>
                    <a:pt x="15239" y="37781"/>
                  </a:lnTo>
                  <a:lnTo>
                    <a:pt x="12779" y="35877"/>
                  </a:lnTo>
                  <a:lnTo>
                    <a:pt x="10477" y="33098"/>
                  </a:lnTo>
                  <a:lnTo>
                    <a:pt x="8493" y="29368"/>
                  </a:lnTo>
                  <a:lnTo>
                    <a:pt x="6984" y="24526"/>
                  </a:lnTo>
                  <a:lnTo>
                    <a:pt x="6112" y="18335"/>
                  </a:lnTo>
                  <a:lnTo>
                    <a:pt x="38100" y="18335"/>
                  </a:lnTo>
                  <a:lnTo>
                    <a:pt x="37306" y="13572"/>
                  </a:lnTo>
                  <a:lnTo>
                    <a:pt x="36116" y="9683"/>
                  </a:lnTo>
                  <a:lnTo>
                    <a:pt x="34448" y="6508"/>
                  </a:lnTo>
                  <a:lnTo>
                    <a:pt x="32384" y="4047"/>
                  </a:lnTo>
                  <a:lnTo>
                    <a:pt x="29924" y="2142"/>
                  </a:lnTo>
                  <a:lnTo>
                    <a:pt x="26987" y="952"/>
                  </a:lnTo>
                  <a:lnTo>
                    <a:pt x="23653" y="237"/>
                  </a:lnTo>
                  <a:lnTo>
                    <a:pt x="19843" y="0"/>
                  </a:lnTo>
                  <a:close/>
                </a:path>
              </a:pathLst>
            </a:custGeom>
            <a:solidFill>
              <a:srgbClr val="000000"/>
            </a:solidFill>
          </p:spPr>
          <p:txBody>
            <a:bodyPr vert="horz" lIns="91440" tIns="45720" rIns="91440" bIns="45720" anchor="t"/>
            <a:lstStyle/>
            <a:p>
              <a:endParaRPr lang="en-IN"/>
            </a:p>
          </p:txBody>
        </p:sp>
        <p:sp>
          <p:nvSpPr>
            <p:cNvPr id="107" name="Shape 142"/>
            <p:cNvSpPr/>
            <p:nvPr/>
          </p:nvSpPr>
          <p:spPr>
            <a:xfrm>
              <a:off x="1978167" y="1161224"/>
              <a:ext cx="39608" cy="47306"/>
            </a:xfrm>
            <a:custGeom>
              <a:avLst/>
              <a:gdLst/>
              <a:ahLst/>
              <a:cxnLst/>
              <a:rect l="0" t="0" r="0" b="0"/>
              <a:pathLst>
                <a:path w="39608" h="47306">
                  <a:moveTo>
                    <a:pt x="18336" y="0"/>
                  </a:moveTo>
                  <a:lnTo>
                    <a:pt x="14128" y="237"/>
                  </a:lnTo>
                  <a:lnTo>
                    <a:pt x="10557" y="1030"/>
                  </a:lnTo>
                  <a:lnTo>
                    <a:pt x="7620" y="2142"/>
                  </a:lnTo>
                  <a:lnTo>
                    <a:pt x="5318" y="3650"/>
                  </a:lnTo>
                  <a:lnTo>
                    <a:pt x="3572" y="5317"/>
                  </a:lnTo>
                  <a:lnTo>
                    <a:pt x="2381" y="7063"/>
                  </a:lnTo>
                  <a:lnTo>
                    <a:pt x="1746" y="8968"/>
                  </a:lnTo>
                  <a:lnTo>
                    <a:pt x="1508" y="10714"/>
                  </a:lnTo>
                  <a:lnTo>
                    <a:pt x="1826" y="11826"/>
                  </a:lnTo>
                  <a:lnTo>
                    <a:pt x="2698" y="12779"/>
                  </a:lnTo>
                  <a:lnTo>
                    <a:pt x="4127" y="13493"/>
                  </a:lnTo>
                  <a:lnTo>
                    <a:pt x="6112" y="13730"/>
                  </a:lnTo>
                  <a:lnTo>
                    <a:pt x="7223" y="13493"/>
                  </a:lnTo>
                  <a:lnTo>
                    <a:pt x="8176" y="12779"/>
                  </a:lnTo>
                  <a:lnTo>
                    <a:pt x="8889" y="11826"/>
                  </a:lnTo>
                  <a:lnTo>
                    <a:pt x="9128" y="10714"/>
                  </a:lnTo>
                  <a:lnTo>
                    <a:pt x="9128" y="6111"/>
                  </a:lnTo>
                  <a:lnTo>
                    <a:pt x="9922" y="4762"/>
                  </a:lnTo>
                  <a:lnTo>
                    <a:pt x="11827" y="3254"/>
                  </a:lnTo>
                  <a:lnTo>
                    <a:pt x="14287" y="2062"/>
                  </a:lnTo>
                  <a:lnTo>
                    <a:pt x="16748" y="1587"/>
                  </a:lnTo>
                  <a:lnTo>
                    <a:pt x="19208" y="1903"/>
                  </a:lnTo>
                  <a:lnTo>
                    <a:pt x="21748" y="3095"/>
                  </a:lnTo>
                  <a:lnTo>
                    <a:pt x="23575" y="5476"/>
                  </a:lnTo>
                  <a:lnTo>
                    <a:pt x="24368" y="9206"/>
                  </a:lnTo>
                  <a:lnTo>
                    <a:pt x="24368" y="15240"/>
                  </a:lnTo>
                  <a:lnTo>
                    <a:pt x="23463" y="15582"/>
                  </a:lnTo>
                  <a:lnTo>
                    <a:pt x="24368" y="18335"/>
                  </a:lnTo>
                  <a:lnTo>
                    <a:pt x="24368" y="33574"/>
                  </a:lnTo>
                  <a:lnTo>
                    <a:pt x="24288" y="35559"/>
                  </a:lnTo>
                  <a:lnTo>
                    <a:pt x="23971" y="37146"/>
                  </a:lnTo>
                  <a:lnTo>
                    <a:pt x="23098" y="38496"/>
                  </a:lnTo>
                  <a:lnTo>
                    <a:pt x="21352" y="39687"/>
                  </a:lnTo>
                  <a:lnTo>
                    <a:pt x="20002" y="39924"/>
                  </a:lnTo>
                  <a:lnTo>
                    <a:pt x="18336" y="40401"/>
                  </a:lnTo>
                  <a:lnTo>
                    <a:pt x="16590" y="40956"/>
                  </a:lnTo>
                  <a:lnTo>
                    <a:pt x="15239" y="41195"/>
                  </a:lnTo>
                  <a:lnTo>
                    <a:pt x="12144" y="40640"/>
                  </a:lnTo>
                  <a:lnTo>
                    <a:pt x="9763" y="38893"/>
                  </a:lnTo>
                  <a:lnTo>
                    <a:pt x="8176" y="36035"/>
                  </a:lnTo>
                  <a:lnTo>
                    <a:pt x="7620" y="32066"/>
                  </a:lnTo>
                  <a:lnTo>
                    <a:pt x="8096" y="29288"/>
                  </a:lnTo>
                  <a:lnTo>
                    <a:pt x="8889" y="27542"/>
                  </a:lnTo>
                  <a:lnTo>
                    <a:pt x="10318" y="25716"/>
                  </a:lnTo>
                  <a:lnTo>
                    <a:pt x="12382" y="23891"/>
                  </a:lnTo>
                  <a:lnTo>
                    <a:pt x="15319" y="21986"/>
                  </a:lnTo>
                  <a:lnTo>
                    <a:pt x="19288" y="20080"/>
                  </a:lnTo>
                  <a:lnTo>
                    <a:pt x="24368" y="18335"/>
                  </a:lnTo>
                  <a:lnTo>
                    <a:pt x="23463" y="15582"/>
                  </a:lnTo>
                  <a:lnTo>
                    <a:pt x="18494" y="17462"/>
                  </a:lnTo>
                  <a:lnTo>
                    <a:pt x="13493" y="19684"/>
                  </a:lnTo>
                  <a:lnTo>
                    <a:pt x="9287" y="21906"/>
                  </a:lnTo>
                  <a:lnTo>
                    <a:pt x="5873" y="24208"/>
                  </a:lnTo>
                  <a:lnTo>
                    <a:pt x="3333" y="26748"/>
                  </a:lnTo>
                  <a:lnTo>
                    <a:pt x="1428" y="29605"/>
                  </a:lnTo>
                  <a:lnTo>
                    <a:pt x="397" y="32860"/>
                  </a:lnTo>
                  <a:lnTo>
                    <a:pt x="0" y="36591"/>
                  </a:lnTo>
                  <a:lnTo>
                    <a:pt x="793" y="40877"/>
                  </a:lnTo>
                  <a:lnTo>
                    <a:pt x="2857" y="44211"/>
                  </a:lnTo>
                  <a:lnTo>
                    <a:pt x="5794" y="46512"/>
                  </a:lnTo>
                  <a:lnTo>
                    <a:pt x="9128" y="47306"/>
                  </a:lnTo>
                  <a:lnTo>
                    <a:pt x="13652" y="46512"/>
                  </a:lnTo>
                  <a:lnTo>
                    <a:pt x="17938" y="44608"/>
                  </a:lnTo>
                  <a:lnTo>
                    <a:pt x="21589" y="42147"/>
                  </a:lnTo>
                  <a:lnTo>
                    <a:pt x="24368" y="39687"/>
                  </a:lnTo>
                  <a:lnTo>
                    <a:pt x="25003" y="42227"/>
                  </a:lnTo>
                  <a:lnTo>
                    <a:pt x="25797" y="44052"/>
                  </a:lnTo>
                  <a:lnTo>
                    <a:pt x="26591" y="45480"/>
                  </a:lnTo>
                  <a:lnTo>
                    <a:pt x="27463" y="46353"/>
                  </a:lnTo>
                  <a:lnTo>
                    <a:pt x="29131" y="47147"/>
                  </a:lnTo>
                  <a:lnTo>
                    <a:pt x="30480" y="47306"/>
                  </a:lnTo>
                  <a:lnTo>
                    <a:pt x="31908" y="47227"/>
                  </a:lnTo>
                  <a:lnTo>
                    <a:pt x="33893" y="46512"/>
                  </a:lnTo>
                  <a:lnTo>
                    <a:pt x="36512" y="44766"/>
                  </a:lnTo>
                  <a:lnTo>
                    <a:pt x="37941" y="43178"/>
                  </a:lnTo>
                  <a:lnTo>
                    <a:pt x="39608" y="41195"/>
                  </a:lnTo>
                  <a:lnTo>
                    <a:pt x="39608" y="39687"/>
                  </a:lnTo>
                  <a:lnTo>
                    <a:pt x="38497" y="39924"/>
                  </a:lnTo>
                  <a:lnTo>
                    <a:pt x="37386" y="40401"/>
                  </a:lnTo>
                  <a:lnTo>
                    <a:pt x="36195" y="40956"/>
                  </a:lnTo>
                  <a:lnTo>
                    <a:pt x="35083" y="41195"/>
                  </a:lnTo>
                  <a:lnTo>
                    <a:pt x="33258" y="40640"/>
                  </a:lnTo>
                  <a:lnTo>
                    <a:pt x="32385" y="39289"/>
                  </a:lnTo>
                  <a:lnTo>
                    <a:pt x="32067" y="37306"/>
                  </a:lnTo>
                  <a:lnTo>
                    <a:pt x="31988" y="35083"/>
                  </a:lnTo>
                  <a:lnTo>
                    <a:pt x="31988" y="15240"/>
                  </a:lnTo>
                  <a:lnTo>
                    <a:pt x="31750" y="10318"/>
                  </a:lnTo>
                  <a:lnTo>
                    <a:pt x="31273" y="7777"/>
                  </a:lnTo>
                  <a:lnTo>
                    <a:pt x="30321" y="5317"/>
                  </a:lnTo>
                  <a:lnTo>
                    <a:pt x="28655" y="3254"/>
                  </a:lnTo>
                  <a:lnTo>
                    <a:pt x="26193" y="1507"/>
                  </a:lnTo>
                  <a:lnTo>
                    <a:pt x="22860" y="396"/>
                  </a:lnTo>
                  <a:lnTo>
                    <a:pt x="18336" y="0"/>
                  </a:lnTo>
                  <a:close/>
                </a:path>
              </a:pathLst>
            </a:custGeom>
            <a:solidFill>
              <a:srgbClr val="000000"/>
            </a:solidFill>
          </p:spPr>
          <p:txBody>
            <a:bodyPr vert="horz" lIns="91440" tIns="45720" rIns="91440" bIns="45720" anchor="t"/>
            <a:lstStyle/>
            <a:p>
              <a:endParaRPr lang="en-IN"/>
            </a:p>
          </p:txBody>
        </p:sp>
        <p:sp>
          <p:nvSpPr>
            <p:cNvPr id="108" name="Shape 143"/>
            <p:cNvSpPr/>
            <p:nvPr/>
          </p:nvSpPr>
          <p:spPr>
            <a:xfrm>
              <a:off x="2019363" y="1149079"/>
              <a:ext cx="25876" cy="57863"/>
            </a:xfrm>
            <a:custGeom>
              <a:avLst/>
              <a:gdLst/>
              <a:ahLst/>
              <a:cxnLst/>
              <a:rect l="0" t="0" r="0" b="0"/>
              <a:pathLst>
                <a:path w="25876" h="57863">
                  <a:moveTo>
                    <a:pt x="13652" y="0"/>
                  </a:moveTo>
                  <a:lnTo>
                    <a:pt x="10953" y="3809"/>
                  </a:lnTo>
                  <a:lnTo>
                    <a:pt x="9127" y="6667"/>
                  </a:lnTo>
                  <a:lnTo>
                    <a:pt x="7222" y="9207"/>
                  </a:lnTo>
                  <a:lnTo>
                    <a:pt x="4523" y="12144"/>
                  </a:lnTo>
                  <a:lnTo>
                    <a:pt x="3175" y="13097"/>
                  </a:lnTo>
                  <a:lnTo>
                    <a:pt x="1666" y="13732"/>
                  </a:lnTo>
                  <a:lnTo>
                    <a:pt x="476" y="14366"/>
                  </a:lnTo>
                  <a:lnTo>
                    <a:pt x="0" y="15240"/>
                  </a:lnTo>
                  <a:lnTo>
                    <a:pt x="6032" y="15240"/>
                  </a:lnTo>
                  <a:lnTo>
                    <a:pt x="6032" y="47228"/>
                  </a:lnTo>
                  <a:lnTo>
                    <a:pt x="6269" y="50324"/>
                  </a:lnTo>
                  <a:lnTo>
                    <a:pt x="6826" y="52705"/>
                  </a:lnTo>
                  <a:lnTo>
                    <a:pt x="7698" y="54609"/>
                  </a:lnTo>
                  <a:lnTo>
                    <a:pt x="8889" y="55960"/>
                  </a:lnTo>
                  <a:lnTo>
                    <a:pt x="11826" y="57467"/>
                  </a:lnTo>
                  <a:lnTo>
                    <a:pt x="15239" y="57863"/>
                  </a:lnTo>
                  <a:lnTo>
                    <a:pt x="18573" y="57547"/>
                  </a:lnTo>
                  <a:lnTo>
                    <a:pt x="21668" y="56515"/>
                  </a:lnTo>
                  <a:lnTo>
                    <a:pt x="24208" y="54688"/>
                  </a:lnTo>
                  <a:lnTo>
                    <a:pt x="25876" y="51832"/>
                  </a:lnTo>
                  <a:lnTo>
                    <a:pt x="24367" y="50244"/>
                  </a:lnTo>
                  <a:lnTo>
                    <a:pt x="23812" y="51593"/>
                  </a:lnTo>
                  <a:lnTo>
                    <a:pt x="22462" y="53101"/>
                  </a:lnTo>
                  <a:lnTo>
                    <a:pt x="20478" y="54372"/>
                  </a:lnTo>
                  <a:lnTo>
                    <a:pt x="18256" y="54847"/>
                  </a:lnTo>
                  <a:lnTo>
                    <a:pt x="16747" y="54609"/>
                  </a:lnTo>
                  <a:lnTo>
                    <a:pt x="15557" y="53816"/>
                  </a:lnTo>
                  <a:lnTo>
                    <a:pt x="14207" y="51434"/>
                  </a:lnTo>
                  <a:lnTo>
                    <a:pt x="13731" y="48418"/>
                  </a:lnTo>
                  <a:lnTo>
                    <a:pt x="13652" y="45719"/>
                  </a:lnTo>
                  <a:lnTo>
                    <a:pt x="13652" y="15240"/>
                  </a:lnTo>
                  <a:lnTo>
                    <a:pt x="24367" y="15240"/>
                  </a:lnTo>
                  <a:lnTo>
                    <a:pt x="24367" y="13732"/>
                  </a:lnTo>
                  <a:lnTo>
                    <a:pt x="13652" y="13732"/>
                  </a:lnTo>
                  <a:lnTo>
                    <a:pt x="13652" y="0"/>
                  </a:lnTo>
                  <a:close/>
                </a:path>
              </a:pathLst>
            </a:custGeom>
            <a:solidFill>
              <a:srgbClr val="000000"/>
            </a:solidFill>
          </p:spPr>
          <p:txBody>
            <a:bodyPr vert="horz" lIns="91440" tIns="45720" rIns="91440" bIns="45720" anchor="t"/>
            <a:lstStyle/>
            <a:p>
              <a:endParaRPr lang="en-IN"/>
            </a:p>
          </p:txBody>
        </p:sp>
        <p:sp>
          <p:nvSpPr>
            <p:cNvPr id="109" name="Shape 144"/>
            <p:cNvSpPr/>
            <p:nvPr/>
          </p:nvSpPr>
          <p:spPr>
            <a:xfrm>
              <a:off x="2049843" y="1161224"/>
              <a:ext cx="30480" cy="47306"/>
            </a:xfrm>
            <a:custGeom>
              <a:avLst/>
              <a:gdLst/>
              <a:ahLst/>
              <a:cxnLst/>
              <a:rect l="0" t="0" r="0" b="0"/>
              <a:pathLst>
                <a:path w="30480" h="47306">
                  <a:moveTo>
                    <a:pt x="13652" y="0"/>
                  </a:moveTo>
                  <a:lnTo>
                    <a:pt x="10477" y="237"/>
                  </a:lnTo>
                  <a:lnTo>
                    <a:pt x="7698" y="1030"/>
                  </a:lnTo>
                  <a:lnTo>
                    <a:pt x="3412" y="3809"/>
                  </a:lnTo>
                  <a:lnTo>
                    <a:pt x="872" y="7698"/>
                  </a:lnTo>
                  <a:lnTo>
                    <a:pt x="0" y="12222"/>
                  </a:lnTo>
                  <a:lnTo>
                    <a:pt x="237" y="14842"/>
                  </a:lnTo>
                  <a:lnTo>
                    <a:pt x="1031" y="17143"/>
                  </a:lnTo>
                  <a:lnTo>
                    <a:pt x="3810" y="20796"/>
                  </a:lnTo>
                  <a:lnTo>
                    <a:pt x="7698" y="23573"/>
                  </a:lnTo>
                  <a:lnTo>
                    <a:pt x="12143" y="25955"/>
                  </a:lnTo>
                  <a:lnTo>
                    <a:pt x="18256" y="28971"/>
                  </a:lnTo>
                  <a:lnTo>
                    <a:pt x="20240" y="31035"/>
                  </a:lnTo>
                  <a:lnTo>
                    <a:pt x="21668" y="32780"/>
                  </a:lnTo>
                  <a:lnTo>
                    <a:pt x="22542" y="34527"/>
                  </a:lnTo>
                  <a:lnTo>
                    <a:pt x="22860" y="36591"/>
                  </a:lnTo>
                  <a:lnTo>
                    <a:pt x="22066" y="40321"/>
                  </a:lnTo>
                  <a:lnTo>
                    <a:pt x="20161" y="42702"/>
                  </a:lnTo>
                  <a:lnTo>
                    <a:pt x="17700" y="43893"/>
                  </a:lnTo>
                  <a:lnTo>
                    <a:pt x="15239" y="44211"/>
                  </a:lnTo>
                  <a:lnTo>
                    <a:pt x="11667" y="43815"/>
                  </a:lnTo>
                  <a:lnTo>
                    <a:pt x="8810" y="42702"/>
                  </a:lnTo>
                  <a:lnTo>
                    <a:pt x="6587" y="41115"/>
                  </a:lnTo>
                  <a:lnTo>
                    <a:pt x="4921" y="39052"/>
                  </a:lnTo>
                  <a:lnTo>
                    <a:pt x="2777" y="34527"/>
                  </a:lnTo>
                  <a:lnTo>
                    <a:pt x="1507" y="30478"/>
                  </a:lnTo>
                  <a:lnTo>
                    <a:pt x="0" y="30478"/>
                  </a:lnTo>
                  <a:lnTo>
                    <a:pt x="0" y="45718"/>
                  </a:lnTo>
                  <a:lnTo>
                    <a:pt x="1507" y="45718"/>
                  </a:lnTo>
                  <a:lnTo>
                    <a:pt x="1746" y="45480"/>
                  </a:lnTo>
                  <a:lnTo>
                    <a:pt x="2460" y="44925"/>
                  </a:lnTo>
                  <a:lnTo>
                    <a:pt x="3412" y="44450"/>
                  </a:lnTo>
                  <a:lnTo>
                    <a:pt x="4523" y="44211"/>
                  </a:lnTo>
                  <a:lnTo>
                    <a:pt x="6191" y="44687"/>
                  </a:lnTo>
                  <a:lnTo>
                    <a:pt x="8731" y="45718"/>
                  </a:lnTo>
                  <a:lnTo>
                    <a:pt x="11826" y="46831"/>
                  </a:lnTo>
                  <a:lnTo>
                    <a:pt x="15239" y="47306"/>
                  </a:lnTo>
                  <a:lnTo>
                    <a:pt x="20875" y="46433"/>
                  </a:lnTo>
                  <a:lnTo>
                    <a:pt x="25717" y="43893"/>
                  </a:lnTo>
                  <a:lnTo>
                    <a:pt x="27701" y="41909"/>
                  </a:lnTo>
                  <a:lnTo>
                    <a:pt x="29210" y="39607"/>
                  </a:lnTo>
                  <a:lnTo>
                    <a:pt x="30162" y="36749"/>
                  </a:lnTo>
                  <a:lnTo>
                    <a:pt x="30480" y="33574"/>
                  </a:lnTo>
                  <a:lnTo>
                    <a:pt x="29923" y="29527"/>
                  </a:lnTo>
                  <a:lnTo>
                    <a:pt x="28177" y="26352"/>
                  </a:lnTo>
                  <a:lnTo>
                    <a:pt x="25319" y="23732"/>
                  </a:lnTo>
                  <a:lnTo>
                    <a:pt x="21272" y="21351"/>
                  </a:lnTo>
                  <a:lnTo>
                    <a:pt x="10636" y="15240"/>
                  </a:lnTo>
                  <a:lnTo>
                    <a:pt x="7937" y="13889"/>
                  </a:lnTo>
                  <a:lnTo>
                    <a:pt x="6587" y="12222"/>
                  </a:lnTo>
                  <a:lnTo>
                    <a:pt x="6111" y="10555"/>
                  </a:lnTo>
                  <a:lnTo>
                    <a:pt x="6032" y="9206"/>
                  </a:lnTo>
                  <a:lnTo>
                    <a:pt x="6350" y="6746"/>
                  </a:lnTo>
                  <a:lnTo>
                    <a:pt x="7620" y="4205"/>
                  </a:lnTo>
                  <a:lnTo>
                    <a:pt x="9921" y="2381"/>
                  </a:lnTo>
                  <a:lnTo>
                    <a:pt x="13652" y="1587"/>
                  </a:lnTo>
                  <a:lnTo>
                    <a:pt x="17065" y="2221"/>
                  </a:lnTo>
                  <a:lnTo>
                    <a:pt x="20161" y="4205"/>
                  </a:lnTo>
                  <a:lnTo>
                    <a:pt x="21510" y="5872"/>
                  </a:lnTo>
                  <a:lnTo>
                    <a:pt x="22701" y="8016"/>
                  </a:lnTo>
                  <a:lnTo>
                    <a:pt x="23653" y="10555"/>
                  </a:lnTo>
                  <a:lnTo>
                    <a:pt x="24367" y="13730"/>
                  </a:lnTo>
                  <a:lnTo>
                    <a:pt x="25876" y="13730"/>
                  </a:lnTo>
                  <a:lnTo>
                    <a:pt x="25876" y="1587"/>
                  </a:lnTo>
                  <a:lnTo>
                    <a:pt x="22860" y="1587"/>
                  </a:lnTo>
                  <a:lnTo>
                    <a:pt x="21431" y="1348"/>
                  </a:lnTo>
                  <a:lnTo>
                    <a:pt x="19367" y="793"/>
                  </a:lnTo>
                  <a:lnTo>
                    <a:pt x="16827" y="237"/>
                  </a:lnTo>
                  <a:lnTo>
                    <a:pt x="13652" y="0"/>
                  </a:lnTo>
                  <a:close/>
                </a:path>
              </a:pathLst>
            </a:custGeom>
            <a:solidFill>
              <a:srgbClr val="000000"/>
            </a:solidFill>
          </p:spPr>
          <p:txBody>
            <a:bodyPr vert="horz" lIns="91440" tIns="45720" rIns="91440" bIns="45720" anchor="t"/>
            <a:lstStyle/>
            <a:p>
              <a:endParaRPr lang="en-IN"/>
            </a:p>
          </p:txBody>
        </p:sp>
        <p:sp>
          <p:nvSpPr>
            <p:cNvPr id="110" name="Shape 145"/>
            <p:cNvSpPr/>
            <p:nvPr/>
          </p:nvSpPr>
          <p:spPr>
            <a:xfrm>
              <a:off x="2089450" y="1196308"/>
              <a:ext cx="13732" cy="24367"/>
            </a:xfrm>
            <a:custGeom>
              <a:avLst/>
              <a:gdLst/>
              <a:ahLst/>
              <a:cxnLst/>
              <a:rect l="0" t="0" r="0" b="0"/>
              <a:pathLst>
                <a:path w="13732" h="24367">
                  <a:moveTo>
                    <a:pt x="6112" y="0"/>
                  </a:moveTo>
                  <a:lnTo>
                    <a:pt x="3890" y="316"/>
                  </a:lnTo>
                  <a:lnTo>
                    <a:pt x="1905" y="1110"/>
                  </a:lnTo>
                  <a:lnTo>
                    <a:pt x="556" y="2538"/>
                  </a:lnTo>
                  <a:lnTo>
                    <a:pt x="0" y="4603"/>
                  </a:lnTo>
                  <a:lnTo>
                    <a:pt x="556" y="7460"/>
                  </a:lnTo>
                  <a:lnTo>
                    <a:pt x="1905" y="9286"/>
                  </a:lnTo>
                  <a:lnTo>
                    <a:pt x="3890" y="10318"/>
                  </a:lnTo>
                  <a:lnTo>
                    <a:pt x="6112" y="10635"/>
                  </a:lnTo>
                  <a:lnTo>
                    <a:pt x="6985" y="10397"/>
                  </a:lnTo>
                  <a:lnTo>
                    <a:pt x="7461" y="9841"/>
                  </a:lnTo>
                  <a:lnTo>
                    <a:pt x="7620" y="9366"/>
                  </a:lnTo>
                  <a:lnTo>
                    <a:pt x="7620" y="9127"/>
                  </a:lnTo>
                  <a:lnTo>
                    <a:pt x="9128" y="9127"/>
                  </a:lnTo>
                  <a:lnTo>
                    <a:pt x="9366" y="10000"/>
                  </a:lnTo>
                  <a:lnTo>
                    <a:pt x="9922" y="10476"/>
                  </a:lnTo>
                  <a:lnTo>
                    <a:pt x="10398" y="10635"/>
                  </a:lnTo>
                  <a:lnTo>
                    <a:pt x="10636" y="10635"/>
                  </a:lnTo>
                  <a:lnTo>
                    <a:pt x="10318" y="13175"/>
                  </a:lnTo>
                  <a:lnTo>
                    <a:pt x="8969" y="15953"/>
                  </a:lnTo>
                  <a:lnTo>
                    <a:pt x="6112" y="18811"/>
                  </a:lnTo>
                  <a:lnTo>
                    <a:pt x="4127" y="20160"/>
                  </a:lnTo>
                  <a:lnTo>
                    <a:pt x="1508" y="21351"/>
                  </a:lnTo>
                  <a:lnTo>
                    <a:pt x="3016" y="24367"/>
                  </a:lnTo>
                  <a:lnTo>
                    <a:pt x="4366" y="23493"/>
                  </a:lnTo>
                  <a:lnTo>
                    <a:pt x="6032" y="22225"/>
                  </a:lnTo>
                  <a:lnTo>
                    <a:pt x="9525" y="18493"/>
                  </a:lnTo>
                  <a:lnTo>
                    <a:pt x="12462" y="13889"/>
                  </a:lnTo>
                  <a:lnTo>
                    <a:pt x="13415" y="11508"/>
                  </a:lnTo>
                  <a:lnTo>
                    <a:pt x="13732" y="9127"/>
                  </a:lnTo>
                  <a:lnTo>
                    <a:pt x="13493" y="6507"/>
                  </a:lnTo>
                  <a:lnTo>
                    <a:pt x="12780" y="4523"/>
                  </a:lnTo>
                  <a:lnTo>
                    <a:pt x="10477" y="1665"/>
                  </a:lnTo>
                  <a:lnTo>
                    <a:pt x="7937" y="316"/>
                  </a:lnTo>
                  <a:lnTo>
                    <a:pt x="6112" y="0"/>
                  </a:lnTo>
                  <a:close/>
                </a:path>
              </a:pathLst>
            </a:custGeom>
            <a:solidFill>
              <a:srgbClr val="000000"/>
            </a:solidFill>
          </p:spPr>
          <p:txBody>
            <a:bodyPr vert="horz" lIns="91440" tIns="45720" rIns="91440" bIns="45720" anchor="t"/>
            <a:lstStyle/>
            <a:p>
              <a:endParaRPr lang="en-IN"/>
            </a:p>
          </p:txBody>
        </p:sp>
        <p:sp>
          <p:nvSpPr>
            <p:cNvPr id="111" name="Shape 146"/>
            <p:cNvSpPr/>
            <p:nvPr/>
          </p:nvSpPr>
          <p:spPr>
            <a:xfrm>
              <a:off x="2136679" y="1139952"/>
              <a:ext cx="22859" cy="66991"/>
            </a:xfrm>
            <a:custGeom>
              <a:avLst/>
              <a:gdLst/>
              <a:ahLst/>
              <a:cxnLst/>
              <a:rect l="0" t="0" r="0" b="0"/>
              <a:pathLst>
                <a:path w="22859" h="66991">
                  <a:moveTo>
                    <a:pt x="15239" y="0"/>
                  </a:moveTo>
                  <a:lnTo>
                    <a:pt x="11588" y="237"/>
                  </a:lnTo>
                  <a:lnTo>
                    <a:pt x="7619" y="951"/>
                  </a:lnTo>
                  <a:lnTo>
                    <a:pt x="3651" y="1903"/>
                  </a:lnTo>
                  <a:lnTo>
                    <a:pt x="0" y="3016"/>
                  </a:lnTo>
                  <a:lnTo>
                    <a:pt x="0" y="4523"/>
                  </a:lnTo>
                  <a:lnTo>
                    <a:pt x="3016" y="4523"/>
                  </a:lnTo>
                  <a:lnTo>
                    <a:pt x="5714" y="4840"/>
                  </a:lnTo>
                  <a:lnTo>
                    <a:pt x="7063" y="5872"/>
                  </a:lnTo>
                  <a:lnTo>
                    <a:pt x="7539" y="7698"/>
                  </a:lnTo>
                  <a:lnTo>
                    <a:pt x="7619" y="10635"/>
                  </a:lnTo>
                  <a:lnTo>
                    <a:pt x="7619" y="57863"/>
                  </a:lnTo>
                  <a:lnTo>
                    <a:pt x="7539" y="59847"/>
                  </a:lnTo>
                  <a:lnTo>
                    <a:pt x="7302" y="61435"/>
                  </a:lnTo>
                  <a:lnTo>
                    <a:pt x="6111" y="63420"/>
                  </a:lnTo>
                  <a:lnTo>
                    <a:pt x="3730" y="64530"/>
                  </a:lnTo>
                  <a:lnTo>
                    <a:pt x="0" y="65483"/>
                  </a:lnTo>
                  <a:lnTo>
                    <a:pt x="0" y="66991"/>
                  </a:lnTo>
                  <a:lnTo>
                    <a:pt x="22859" y="66991"/>
                  </a:lnTo>
                  <a:lnTo>
                    <a:pt x="22859" y="65483"/>
                  </a:lnTo>
                  <a:lnTo>
                    <a:pt x="19128" y="65165"/>
                  </a:lnTo>
                  <a:lnTo>
                    <a:pt x="16747" y="63975"/>
                  </a:lnTo>
                  <a:lnTo>
                    <a:pt x="15557" y="61593"/>
                  </a:lnTo>
                  <a:lnTo>
                    <a:pt x="15239" y="57863"/>
                  </a:lnTo>
                  <a:lnTo>
                    <a:pt x="15239" y="0"/>
                  </a:lnTo>
                  <a:close/>
                </a:path>
              </a:pathLst>
            </a:custGeom>
            <a:solidFill>
              <a:srgbClr val="000000"/>
            </a:solidFill>
          </p:spPr>
          <p:txBody>
            <a:bodyPr vert="horz" lIns="91440" tIns="45720" rIns="91440" bIns="45720" anchor="t"/>
            <a:lstStyle/>
            <a:p>
              <a:endParaRPr lang="en-IN"/>
            </a:p>
          </p:txBody>
        </p:sp>
        <p:sp>
          <p:nvSpPr>
            <p:cNvPr id="112" name="Shape 147"/>
            <p:cNvSpPr/>
            <p:nvPr/>
          </p:nvSpPr>
          <p:spPr>
            <a:xfrm>
              <a:off x="2168667" y="1139952"/>
              <a:ext cx="10716" cy="9127"/>
            </a:xfrm>
            <a:custGeom>
              <a:avLst/>
              <a:gdLst/>
              <a:ahLst/>
              <a:cxnLst/>
              <a:rect l="0" t="0" r="0" b="0"/>
              <a:pathLst>
                <a:path w="10716" h="9127">
                  <a:moveTo>
                    <a:pt x="6112" y="0"/>
                  </a:moveTo>
                  <a:lnTo>
                    <a:pt x="3255" y="475"/>
                  </a:lnTo>
                  <a:lnTo>
                    <a:pt x="1350" y="1665"/>
                  </a:lnTo>
                  <a:lnTo>
                    <a:pt x="317" y="3175"/>
                  </a:lnTo>
                  <a:lnTo>
                    <a:pt x="0" y="4523"/>
                  </a:lnTo>
                  <a:lnTo>
                    <a:pt x="317" y="5872"/>
                  </a:lnTo>
                  <a:lnTo>
                    <a:pt x="1350" y="7380"/>
                  </a:lnTo>
                  <a:lnTo>
                    <a:pt x="3255" y="8651"/>
                  </a:lnTo>
                  <a:lnTo>
                    <a:pt x="6112" y="9127"/>
                  </a:lnTo>
                  <a:lnTo>
                    <a:pt x="8096" y="8809"/>
                  </a:lnTo>
                  <a:lnTo>
                    <a:pt x="9525" y="8015"/>
                  </a:lnTo>
                  <a:lnTo>
                    <a:pt x="10398" y="6587"/>
                  </a:lnTo>
                  <a:lnTo>
                    <a:pt x="10716" y="4523"/>
                  </a:lnTo>
                  <a:lnTo>
                    <a:pt x="10398" y="2538"/>
                  </a:lnTo>
                  <a:lnTo>
                    <a:pt x="9525" y="1110"/>
                  </a:lnTo>
                  <a:lnTo>
                    <a:pt x="8096" y="316"/>
                  </a:lnTo>
                  <a:lnTo>
                    <a:pt x="6112" y="0"/>
                  </a:lnTo>
                  <a:close/>
                </a:path>
              </a:pathLst>
            </a:custGeom>
            <a:solidFill>
              <a:srgbClr val="000000"/>
            </a:solidFill>
          </p:spPr>
          <p:txBody>
            <a:bodyPr vert="horz" lIns="91440" tIns="45720" rIns="91440" bIns="45720" anchor="t"/>
            <a:lstStyle/>
            <a:p>
              <a:endParaRPr lang="en-IN"/>
            </a:p>
          </p:txBody>
        </p:sp>
        <p:sp>
          <p:nvSpPr>
            <p:cNvPr id="113" name="Shape 148"/>
            <p:cNvSpPr/>
            <p:nvPr/>
          </p:nvSpPr>
          <p:spPr>
            <a:xfrm>
              <a:off x="2162555" y="1161224"/>
              <a:ext cx="22860" cy="45718"/>
            </a:xfrm>
            <a:custGeom>
              <a:avLst/>
              <a:gdLst/>
              <a:ahLst/>
              <a:cxnLst/>
              <a:rect l="0" t="0" r="0" b="0"/>
              <a:pathLst>
                <a:path w="22860" h="45718">
                  <a:moveTo>
                    <a:pt x="15239" y="0"/>
                  </a:moveTo>
                  <a:lnTo>
                    <a:pt x="8255" y="2301"/>
                  </a:lnTo>
                  <a:lnTo>
                    <a:pt x="4286" y="3491"/>
                  </a:lnTo>
                  <a:lnTo>
                    <a:pt x="0" y="4602"/>
                  </a:lnTo>
                  <a:lnTo>
                    <a:pt x="0" y="6111"/>
                  </a:lnTo>
                  <a:lnTo>
                    <a:pt x="4603" y="6111"/>
                  </a:lnTo>
                  <a:lnTo>
                    <a:pt x="5714" y="6190"/>
                  </a:lnTo>
                  <a:lnTo>
                    <a:pt x="6667" y="6905"/>
                  </a:lnTo>
                  <a:lnTo>
                    <a:pt x="7381" y="8651"/>
                  </a:lnTo>
                  <a:lnTo>
                    <a:pt x="7540" y="10238"/>
                  </a:lnTo>
                  <a:lnTo>
                    <a:pt x="7620" y="12222"/>
                  </a:lnTo>
                  <a:lnTo>
                    <a:pt x="7620" y="35083"/>
                  </a:lnTo>
                  <a:lnTo>
                    <a:pt x="7540" y="37702"/>
                  </a:lnTo>
                  <a:lnTo>
                    <a:pt x="7302" y="39687"/>
                  </a:lnTo>
                  <a:lnTo>
                    <a:pt x="6111" y="42464"/>
                  </a:lnTo>
                  <a:lnTo>
                    <a:pt x="3730" y="43893"/>
                  </a:lnTo>
                  <a:lnTo>
                    <a:pt x="0" y="44211"/>
                  </a:lnTo>
                  <a:lnTo>
                    <a:pt x="0" y="45718"/>
                  </a:lnTo>
                  <a:lnTo>
                    <a:pt x="22860" y="45718"/>
                  </a:lnTo>
                  <a:lnTo>
                    <a:pt x="22860" y="44211"/>
                  </a:lnTo>
                  <a:lnTo>
                    <a:pt x="20320" y="43656"/>
                  </a:lnTo>
                  <a:lnTo>
                    <a:pt x="18493" y="43021"/>
                  </a:lnTo>
                  <a:lnTo>
                    <a:pt x="17065" y="42305"/>
                  </a:lnTo>
                  <a:lnTo>
                    <a:pt x="16192" y="41354"/>
                  </a:lnTo>
                  <a:lnTo>
                    <a:pt x="15398" y="38893"/>
                  </a:lnTo>
                  <a:lnTo>
                    <a:pt x="15239" y="35083"/>
                  </a:lnTo>
                  <a:lnTo>
                    <a:pt x="15239" y="0"/>
                  </a:lnTo>
                  <a:close/>
                </a:path>
              </a:pathLst>
            </a:custGeom>
            <a:solidFill>
              <a:srgbClr val="000000"/>
            </a:solidFill>
          </p:spPr>
          <p:txBody>
            <a:bodyPr vert="horz" lIns="91440" tIns="45720" rIns="91440" bIns="45720" anchor="t"/>
            <a:lstStyle/>
            <a:p>
              <a:endParaRPr lang="en-IN"/>
            </a:p>
          </p:txBody>
        </p:sp>
        <p:sp>
          <p:nvSpPr>
            <p:cNvPr id="114" name="Shape 149"/>
            <p:cNvSpPr/>
            <p:nvPr/>
          </p:nvSpPr>
          <p:spPr>
            <a:xfrm>
              <a:off x="2190019" y="1162811"/>
              <a:ext cx="44211" cy="45718"/>
            </a:xfrm>
            <a:custGeom>
              <a:avLst/>
              <a:gdLst/>
              <a:ahLst/>
              <a:cxnLst/>
              <a:rect l="0" t="0" r="0" b="0"/>
              <a:pathLst>
                <a:path w="44211" h="45718">
                  <a:moveTo>
                    <a:pt x="0" y="0"/>
                  </a:moveTo>
                  <a:lnTo>
                    <a:pt x="0" y="1507"/>
                  </a:lnTo>
                  <a:lnTo>
                    <a:pt x="1111" y="1587"/>
                  </a:lnTo>
                  <a:lnTo>
                    <a:pt x="2301" y="1903"/>
                  </a:lnTo>
                  <a:lnTo>
                    <a:pt x="3412" y="2777"/>
                  </a:lnTo>
                  <a:lnTo>
                    <a:pt x="4603" y="4523"/>
                  </a:lnTo>
                  <a:lnTo>
                    <a:pt x="6508" y="8016"/>
                  </a:lnTo>
                  <a:lnTo>
                    <a:pt x="8731" y="12620"/>
                  </a:lnTo>
                  <a:lnTo>
                    <a:pt x="11112" y="17858"/>
                  </a:lnTo>
                  <a:lnTo>
                    <a:pt x="13493" y="23414"/>
                  </a:lnTo>
                  <a:lnTo>
                    <a:pt x="15875" y="28891"/>
                  </a:lnTo>
                  <a:lnTo>
                    <a:pt x="18097" y="33892"/>
                  </a:lnTo>
                  <a:lnTo>
                    <a:pt x="19922" y="38100"/>
                  </a:lnTo>
                  <a:lnTo>
                    <a:pt x="21351" y="41115"/>
                  </a:lnTo>
                  <a:lnTo>
                    <a:pt x="22225" y="43099"/>
                  </a:lnTo>
                  <a:lnTo>
                    <a:pt x="22701" y="44529"/>
                  </a:lnTo>
                  <a:lnTo>
                    <a:pt x="22860" y="45402"/>
                  </a:lnTo>
                  <a:lnTo>
                    <a:pt x="22860" y="45718"/>
                  </a:lnTo>
                  <a:lnTo>
                    <a:pt x="23732" y="45163"/>
                  </a:lnTo>
                  <a:lnTo>
                    <a:pt x="24367" y="43815"/>
                  </a:lnTo>
                  <a:lnTo>
                    <a:pt x="25002" y="41830"/>
                  </a:lnTo>
                  <a:lnTo>
                    <a:pt x="25876" y="39607"/>
                  </a:lnTo>
                  <a:lnTo>
                    <a:pt x="38100" y="9127"/>
                  </a:lnTo>
                  <a:lnTo>
                    <a:pt x="39290" y="5396"/>
                  </a:lnTo>
                  <a:lnTo>
                    <a:pt x="40559" y="3015"/>
                  </a:lnTo>
                  <a:lnTo>
                    <a:pt x="42147" y="1824"/>
                  </a:lnTo>
                  <a:lnTo>
                    <a:pt x="44211" y="1507"/>
                  </a:lnTo>
                  <a:lnTo>
                    <a:pt x="44211" y="0"/>
                  </a:lnTo>
                  <a:lnTo>
                    <a:pt x="31987" y="0"/>
                  </a:lnTo>
                  <a:lnTo>
                    <a:pt x="31987" y="1507"/>
                  </a:lnTo>
                  <a:lnTo>
                    <a:pt x="33337" y="1587"/>
                  </a:lnTo>
                  <a:lnTo>
                    <a:pt x="34844" y="1903"/>
                  </a:lnTo>
                  <a:lnTo>
                    <a:pt x="36115" y="2777"/>
                  </a:lnTo>
                  <a:lnTo>
                    <a:pt x="36591" y="4523"/>
                  </a:lnTo>
                  <a:lnTo>
                    <a:pt x="36273" y="6190"/>
                  </a:lnTo>
                  <a:lnTo>
                    <a:pt x="35321" y="8810"/>
                  </a:lnTo>
                  <a:lnTo>
                    <a:pt x="34051" y="12143"/>
                  </a:lnTo>
                  <a:lnTo>
                    <a:pt x="32385" y="15954"/>
                  </a:lnTo>
                  <a:lnTo>
                    <a:pt x="28892" y="24287"/>
                  </a:lnTo>
                  <a:lnTo>
                    <a:pt x="27224" y="28336"/>
                  </a:lnTo>
                  <a:lnTo>
                    <a:pt x="25876" y="31987"/>
                  </a:lnTo>
                  <a:lnTo>
                    <a:pt x="15239" y="7618"/>
                  </a:lnTo>
                  <a:lnTo>
                    <a:pt x="15239" y="3015"/>
                  </a:lnTo>
                  <a:lnTo>
                    <a:pt x="15557" y="2142"/>
                  </a:lnTo>
                  <a:lnTo>
                    <a:pt x="16351" y="1666"/>
                  </a:lnTo>
                  <a:lnTo>
                    <a:pt x="17779" y="1507"/>
                  </a:lnTo>
                  <a:lnTo>
                    <a:pt x="19843" y="1507"/>
                  </a:lnTo>
                  <a:lnTo>
                    <a:pt x="19843" y="0"/>
                  </a:lnTo>
                  <a:lnTo>
                    <a:pt x="0" y="0"/>
                  </a:lnTo>
                  <a:close/>
                </a:path>
              </a:pathLst>
            </a:custGeom>
            <a:solidFill>
              <a:srgbClr val="000000"/>
            </a:solidFill>
          </p:spPr>
          <p:txBody>
            <a:bodyPr vert="horz" lIns="91440" tIns="45720" rIns="91440" bIns="45720" anchor="t"/>
            <a:lstStyle/>
            <a:p>
              <a:endParaRPr lang="en-IN"/>
            </a:p>
          </p:txBody>
        </p:sp>
        <p:sp>
          <p:nvSpPr>
            <p:cNvPr id="115" name="Shape 150"/>
            <p:cNvSpPr/>
            <p:nvPr/>
          </p:nvSpPr>
          <p:spPr>
            <a:xfrm>
              <a:off x="2237247" y="1161224"/>
              <a:ext cx="39608" cy="45718"/>
            </a:xfrm>
            <a:custGeom>
              <a:avLst/>
              <a:gdLst/>
              <a:ahLst/>
              <a:cxnLst/>
              <a:rect l="0" t="0" r="0" b="0"/>
              <a:pathLst>
                <a:path w="39608" h="45718">
                  <a:moveTo>
                    <a:pt x="19843" y="0"/>
                  </a:moveTo>
                  <a:lnTo>
                    <a:pt x="18336" y="1587"/>
                  </a:lnTo>
                  <a:lnTo>
                    <a:pt x="20954" y="1903"/>
                  </a:lnTo>
                  <a:lnTo>
                    <a:pt x="22939" y="2856"/>
                  </a:lnTo>
                  <a:lnTo>
                    <a:pt x="24606" y="4285"/>
                  </a:lnTo>
                  <a:lnTo>
                    <a:pt x="25797" y="6111"/>
                  </a:lnTo>
                  <a:lnTo>
                    <a:pt x="27146" y="10555"/>
                  </a:lnTo>
                  <a:lnTo>
                    <a:pt x="27463" y="15240"/>
                  </a:lnTo>
                  <a:lnTo>
                    <a:pt x="6112" y="15240"/>
                  </a:lnTo>
                  <a:lnTo>
                    <a:pt x="6826" y="11587"/>
                  </a:lnTo>
                  <a:lnTo>
                    <a:pt x="7778" y="8651"/>
                  </a:lnTo>
                  <a:lnTo>
                    <a:pt x="9048" y="6270"/>
                  </a:lnTo>
                  <a:lnTo>
                    <a:pt x="10477" y="4443"/>
                  </a:lnTo>
                  <a:lnTo>
                    <a:pt x="12144" y="3095"/>
                  </a:lnTo>
                  <a:lnTo>
                    <a:pt x="14049" y="2221"/>
                  </a:lnTo>
                  <a:lnTo>
                    <a:pt x="18336" y="1587"/>
                  </a:lnTo>
                  <a:lnTo>
                    <a:pt x="19843" y="0"/>
                  </a:lnTo>
                  <a:lnTo>
                    <a:pt x="16827" y="237"/>
                  </a:lnTo>
                  <a:lnTo>
                    <a:pt x="13493" y="1030"/>
                  </a:lnTo>
                  <a:lnTo>
                    <a:pt x="10239" y="2540"/>
                  </a:lnTo>
                  <a:lnTo>
                    <a:pt x="7064" y="4762"/>
                  </a:lnTo>
                  <a:lnTo>
                    <a:pt x="4286" y="8016"/>
                  </a:lnTo>
                  <a:lnTo>
                    <a:pt x="2063" y="12222"/>
                  </a:lnTo>
                  <a:lnTo>
                    <a:pt x="556" y="17699"/>
                  </a:lnTo>
                  <a:lnTo>
                    <a:pt x="0" y="24446"/>
                  </a:lnTo>
                  <a:lnTo>
                    <a:pt x="317" y="29764"/>
                  </a:lnTo>
                  <a:lnTo>
                    <a:pt x="1349" y="34210"/>
                  </a:lnTo>
                  <a:lnTo>
                    <a:pt x="2937" y="37861"/>
                  </a:lnTo>
                  <a:lnTo>
                    <a:pt x="5159" y="40797"/>
                  </a:lnTo>
                  <a:lnTo>
                    <a:pt x="7858" y="43021"/>
                  </a:lnTo>
                  <a:lnTo>
                    <a:pt x="10953" y="44529"/>
                  </a:lnTo>
                  <a:lnTo>
                    <a:pt x="14446" y="45402"/>
                  </a:lnTo>
                  <a:lnTo>
                    <a:pt x="18336" y="45718"/>
                  </a:lnTo>
                  <a:lnTo>
                    <a:pt x="23653" y="45163"/>
                  </a:lnTo>
                  <a:lnTo>
                    <a:pt x="28098" y="43735"/>
                  </a:lnTo>
                  <a:lnTo>
                    <a:pt x="31750" y="41750"/>
                  </a:lnTo>
                  <a:lnTo>
                    <a:pt x="34687" y="39289"/>
                  </a:lnTo>
                  <a:lnTo>
                    <a:pt x="36909" y="36671"/>
                  </a:lnTo>
                  <a:lnTo>
                    <a:pt x="38417" y="34131"/>
                  </a:lnTo>
                  <a:lnTo>
                    <a:pt x="39291" y="31987"/>
                  </a:lnTo>
                  <a:lnTo>
                    <a:pt x="39608" y="30478"/>
                  </a:lnTo>
                  <a:lnTo>
                    <a:pt x="38100" y="28971"/>
                  </a:lnTo>
                  <a:lnTo>
                    <a:pt x="36353" y="32622"/>
                  </a:lnTo>
                  <a:lnTo>
                    <a:pt x="33337" y="36035"/>
                  </a:lnTo>
                  <a:lnTo>
                    <a:pt x="28892" y="38655"/>
                  </a:lnTo>
                  <a:lnTo>
                    <a:pt x="26034" y="39448"/>
                  </a:lnTo>
                  <a:lnTo>
                    <a:pt x="22859" y="39687"/>
                  </a:lnTo>
                  <a:lnTo>
                    <a:pt x="20002" y="39527"/>
                  </a:lnTo>
                  <a:lnTo>
                    <a:pt x="17224" y="38893"/>
                  </a:lnTo>
                  <a:lnTo>
                    <a:pt x="14604" y="37781"/>
                  </a:lnTo>
                  <a:lnTo>
                    <a:pt x="12223" y="35877"/>
                  </a:lnTo>
                  <a:lnTo>
                    <a:pt x="10081" y="33098"/>
                  </a:lnTo>
                  <a:lnTo>
                    <a:pt x="8254" y="29368"/>
                  </a:lnTo>
                  <a:lnTo>
                    <a:pt x="6984" y="24526"/>
                  </a:lnTo>
                  <a:lnTo>
                    <a:pt x="6112" y="18335"/>
                  </a:lnTo>
                  <a:lnTo>
                    <a:pt x="38100" y="18335"/>
                  </a:lnTo>
                  <a:lnTo>
                    <a:pt x="37306" y="13572"/>
                  </a:lnTo>
                  <a:lnTo>
                    <a:pt x="36116" y="9683"/>
                  </a:lnTo>
                  <a:lnTo>
                    <a:pt x="34448" y="6508"/>
                  </a:lnTo>
                  <a:lnTo>
                    <a:pt x="32384" y="4047"/>
                  </a:lnTo>
                  <a:lnTo>
                    <a:pt x="29924" y="2142"/>
                  </a:lnTo>
                  <a:lnTo>
                    <a:pt x="26987" y="952"/>
                  </a:lnTo>
                  <a:lnTo>
                    <a:pt x="23653" y="237"/>
                  </a:lnTo>
                  <a:lnTo>
                    <a:pt x="19843" y="0"/>
                  </a:lnTo>
                  <a:close/>
                </a:path>
              </a:pathLst>
            </a:custGeom>
            <a:solidFill>
              <a:srgbClr val="000000"/>
            </a:solidFill>
          </p:spPr>
          <p:txBody>
            <a:bodyPr vert="horz" lIns="91440" tIns="45720" rIns="91440" bIns="45720" anchor="t"/>
            <a:lstStyle/>
            <a:p>
              <a:endParaRPr lang="en-IN"/>
            </a:p>
          </p:txBody>
        </p:sp>
        <p:sp>
          <p:nvSpPr>
            <p:cNvPr id="116" name="Shape 151"/>
            <p:cNvSpPr/>
            <p:nvPr/>
          </p:nvSpPr>
          <p:spPr>
            <a:xfrm>
              <a:off x="2278443" y="1161224"/>
              <a:ext cx="31987" cy="45718"/>
            </a:xfrm>
            <a:custGeom>
              <a:avLst/>
              <a:gdLst/>
              <a:ahLst/>
              <a:cxnLst/>
              <a:rect l="0" t="0" r="0" b="0"/>
              <a:pathLst>
                <a:path w="31987" h="45718">
                  <a:moveTo>
                    <a:pt x="15239" y="0"/>
                  </a:moveTo>
                  <a:lnTo>
                    <a:pt x="11826" y="475"/>
                  </a:lnTo>
                  <a:lnTo>
                    <a:pt x="8333" y="1746"/>
                  </a:lnTo>
                  <a:lnTo>
                    <a:pt x="4921" y="3254"/>
                  </a:lnTo>
                  <a:lnTo>
                    <a:pt x="1507" y="4602"/>
                  </a:lnTo>
                  <a:lnTo>
                    <a:pt x="1507" y="6111"/>
                  </a:lnTo>
                  <a:lnTo>
                    <a:pt x="4523" y="6111"/>
                  </a:lnTo>
                  <a:lnTo>
                    <a:pt x="5635" y="6190"/>
                  </a:lnTo>
                  <a:lnTo>
                    <a:pt x="6667" y="6905"/>
                  </a:lnTo>
                  <a:lnTo>
                    <a:pt x="7381" y="8651"/>
                  </a:lnTo>
                  <a:lnTo>
                    <a:pt x="7540" y="10238"/>
                  </a:lnTo>
                  <a:lnTo>
                    <a:pt x="7620" y="12222"/>
                  </a:lnTo>
                  <a:lnTo>
                    <a:pt x="7620" y="36591"/>
                  </a:lnTo>
                  <a:lnTo>
                    <a:pt x="7540" y="38575"/>
                  </a:lnTo>
                  <a:lnTo>
                    <a:pt x="7302" y="40162"/>
                  </a:lnTo>
                  <a:lnTo>
                    <a:pt x="6111" y="42147"/>
                  </a:lnTo>
                  <a:lnTo>
                    <a:pt x="3730" y="43258"/>
                  </a:lnTo>
                  <a:lnTo>
                    <a:pt x="0" y="44211"/>
                  </a:lnTo>
                  <a:lnTo>
                    <a:pt x="0" y="45718"/>
                  </a:lnTo>
                  <a:lnTo>
                    <a:pt x="24367" y="45718"/>
                  </a:lnTo>
                  <a:lnTo>
                    <a:pt x="24367" y="44211"/>
                  </a:lnTo>
                  <a:lnTo>
                    <a:pt x="20398" y="43893"/>
                  </a:lnTo>
                  <a:lnTo>
                    <a:pt x="17541" y="42702"/>
                  </a:lnTo>
                  <a:lnTo>
                    <a:pt x="15794" y="40321"/>
                  </a:lnTo>
                  <a:lnTo>
                    <a:pt x="15239" y="36591"/>
                  </a:lnTo>
                  <a:lnTo>
                    <a:pt x="15239" y="13730"/>
                  </a:lnTo>
                  <a:lnTo>
                    <a:pt x="15953" y="11271"/>
                  </a:lnTo>
                  <a:lnTo>
                    <a:pt x="17700" y="8810"/>
                  </a:lnTo>
                  <a:lnTo>
                    <a:pt x="19685" y="6905"/>
                  </a:lnTo>
                  <a:lnTo>
                    <a:pt x="21272" y="6111"/>
                  </a:lnTo>
                  <a:lnTo>
                    <a:pt x="23336" y="6587"/>
                  </a:lnTo>
                  <a:lnTo>
                    <a:pt x="25082" y="7618"/>
                  </a:lnTo>
                  <a:lnTo>
                    <a:pt x="26828" y="8731"/>
                  </a:lnTo>
                  <a:lnTo>
                    <a:pt x="28892" y="9206"/>
                  </a:lnTo>
                  <a:lnTo>
                    <a:pt x="30082" y="8890"/>
                  </a:lnTo>
                  <a:lnTo>
                    <a:pt x="31035" y="8016"/>
                  </a:lnTo>
                  <a:lnTo>
                    <a:pt x="31750" y="6587"/>
                  </a:lnTo>
                  <a:lnTo>
                    <a:pt x="31987" y="4602"/>
                  </a:lnTo>
                  <a:lnTo>
                    <a:pt x="31669" y="2618"/>
                  </a:lnTo>
                  <a:lnTo>
                    <a:pt x="30876" y="1189"/>
                  </a:lnTo>
                  <a:lnTo>
                    <a:pt x="29447" y="316"/>
                  </a:lnTo>
                  <a:lnTo>
                    <a:pt x="27383" y="0"/>
                  </a:lnTo>
                  <a:lnTo>
                    <a:pt x="24208" y="316"/>
                  </a:lnTo>
                  <a:lnTo>
                    <a:pt x="21351" y="1507"/>
                  </a:lnTo>
                  <a:lnTo>
                    <a:pt x="18414" y="3888"/>
                  </a:lnTo>
                  <a:lnTo>
                    <a:pt x="15239" y="7618"/>
                  </a:lnTo>
                  <a:lnTo>
                    <a:pt x="15239" y="0"/>
                  </a:lnTo>
                  <a:close/>
                </a:path>
              </a:pathLst>
            </a:custGeom>
            <a:solidFill>
              <a:srgbClr val="000000"/>
            </a:solidFill>
          </p:spPr>
          <p:txBody>
            <a:bodyPr vert="horz" lIns="91440" tIns="45720" rIns="91440" bIns="45720" anchor="t"/>
            <a:lstStyle/>
            <a:p>
              <a:endParaRPr lang="en-IN"/>
            </a:p>
          </p:txBody>
        </p:sp>
        <p:sp>
          <p:nvSpPr>
            <p:cNvPr id="117" name="Shape 152"/>
            <p:cNvSpPr/>
            <p:nvPr/>
          </p:nvSpPr>
          <p:spPr>
            <a:xfrm>
              <a:off x="2313447" y="1196308"/>
              <a:ext cx="13732" cy="24367"/>
            </a:xfrm>
            <a:custGeom>
              <a:avLst/>
              <a:gdLst/>
              <a:ahLst/>
              <a:cxnLst/>
              <a:rect l="0" t="0" r="0" b="0"/>
              <a:pathLst>
                <a:path w="13732" h="24367">
                  <a:moveTo>
                    <a:pt x="6112" y="0"/>
                  </a:moveTo>
                  <a:lnTo>
                    <a:pt x="3889" y="316"/>
                  </a:lnTo>
                  <a:lnTo>
                    <a:pt x="1904" y="1110"/>
                  </a:lnTo>
                  <a:lnTo>
                    <a:pt x="556" y="2538"/>
                  </a:lnTo>
                  <a:lnTo>
                    <a:pt x="0" y="4603"/>
                  </a:lnTo>
                  <a:lnTo>
                    <a:pt x="556" y="7460"/>
                  </a:lnTo>
                  <a:lnTo>
                    <a:pt x="1904" y="9286"/>
                  </a:lnTo>
                  <a:lnTo>
                    <a:pt x="3889" y="10318"/>
                  </a:lnTo>
                  <a:lnTo>
                    <a:pt x="6112" y="10635"/>
                  </a:lnTo>
                  <a:lnTo>
                    <a:pt x="6906" y="9841"/>
                  </a:lnTo>
                  <a:lnTo>
                    <a:pt x="7382" y="9366"/>
                  </a:lnTo>
                  <a:lnTo>
                    <a:pt x="7619" y="9127"/>
                  </a:lnTo>
                  <a:lnTo>
                    <a:pt x="8493" y="10000"/>
                  </a:lnTo>
                  <a:lnTo>
                    <a:pt x="9128" y="10635"/>
                  </a:lnTo>
                  <a:lnTo>
                    <a:pt x="8811" y="13175"/>
                  </a:lnTo>
                  <a:lnTo>
                    <a:pt x="7619" y="15953"/>
                  </a:lnTo>
                  <a:lnTo>
                    <a:pt x="5238" y="18811"/>
                  </a:lnTo>
                  <a:lnTo>
                    <a:pt x="1508" y="21351"/>
                  </a:lnTo>
                  <a:lnTo>
                    <a:pt x="3096" y="24367"/>
                  </a:lnTo>
                  <a:lnTo>
                    <a:pt x="3968" y="23493"/>
                  </a:lnTo>
                  <a:lnTo>
                    <a:pt x="5397" y="22225"/>
                  </a:lnTo>
                  <a:lnTo>
                    <a:pt x="8969" y="18493"/>
                  </a:lnTo>
                  <a:lnTo>
                    <a:pt x="12303" y="13889"/>
                  </a:lnTo>
                  <a:lnTo>
                    <a:pt x="13334" y="11508"/>
                  </a:lnTo>
                  <a:lnTo>
                    <a:pt x="13732" y="9127"/>
                  </a:lnTo>
                  <a:lnTo>
                    <a:pt x="13493" y="6507"/>
                  </a:lnTo>
                  <a:lnTo>
                    <a:pt x="12779" y="4523"/>
                  </a:lnTo>
                  <a:lnTo>
                    <a:pt x="10477" y="1665"/>
                  </a:lnTo>
                  <a:lnTo>
                    <a:pt x="7937" y="316"/>
                  </a:lnTo>
                  <a:lnTo>
                    <a:pt x="6112" y="0"/>
                  </a:lnTo>
                  <a:close/>
                </a:path>
              </a:pathLst>
            </a:custGeom>
            <a:solidFill>
              <a:srgbClr val="000000"/>
            </a:solidFill>
          </p:spPr>
          <p:txBody>
            <a:bodyPr vert="horz" lIns="91440" tIns="45720" rIns="91440" bIns="45720" anchor="t"/>
            <a:lstStyle/>
            <a:p>
              <a:endParaRPr lang="en-IN"/>
            </a:p>
          </p:txBody>
        </p:sp>
        <p:sp>
          <p:nvSpPr>
            <p:cNvPr id="118" name="Shape 153"/>
            <p:cNvSpPr/>
            <p:nvPr/>
          </p:nvSpPr>
          <p:spPr>
            <a:xfrm>
              <a:off x="2360676" y="1139952"/>
              <a:ext cx="47307" cy="66991"/>
            </a:xfrm>
            <a:custGeom>
              <a:avLst/>
              <a:gdLst/>
              <a:ahLst/>
              <a:cxnLst/>
              <a:rect l="0" t="0" r="0" b="0"/>
              <a:pathLst>
                <a:path w="47307" h="66991">
                  <a:moveTo>
                    <a:pt x="27463" y="0"/>
                  </a:moveTo>
                  <a:lnTo>
                    <a:pt x="22701" y="316"/>
                  </a:lnTo>
                  <a:lnTo>
                    <a:pt x="18573" y="1428"/>
                  </a:lnTo>
                  <a:lnTo>
                    <a:pt x="15159" y="3175"/>
                  </a:lnTo>
                  <a:lnTo>
                    <a:pt x="12382" y="5713"/>
                  </a:lnTo>
                  <a:lnTo>
                    <a:pt x="10238" y="8888"/>
                  </a:lnTo>
                  <a:lnTo>
                    <a:pt x="8809" y="12857"/>
                  </a:lnTo>
                  <a:lnTo>
                    <a:pt x="7937" y="17462"/>
                  </a:lnTo>
                  <a:lnTo>
                    <a:pt x="7619" y="22859"/>
                  </a:lnTo>
                  <a:lnTo>
                    <a:pt x="0" y="22859"/>
                  </a:lnTo>
                  <a:lnTo>
                    <a:pt x="0" y="24367"/>
                  </a:lnTo>
                  <a:lnTo>
                    <a:pt x="7619" y="24367"/>
                  </a:lnTo>
                  <a:lnTo>
                    <a:pt x="7619" y="57863"/>
                  </a:lnTo>
                  <a:lnTo>
                    <a:pt x="7302" y="61593"/>
                  </a:lnTo>
                  <a:lnTo>
                    <a:pt x="6111" y="63975"/>
                  </a:lnTo>
                  <a:lnTo>
                    <a:pt x="3730" y="65165"/>
                  </a:lnTo>
                  <a:lnTo>
                    <a:pt x="0" y="65483"/>
                  </a:lnTo>
                  <a:lnTo>
                    <a:pt x="0" y="66991"/>
                  </a:lnTo>
                  <a:lnTo>
                    <a:pt x="21351" y="66991"/>
                  </a:lnTo>
                  <a:lnTo>
                    <a:pt x="21351" y="65483"/>
                  </a:lnTo>
                  <a:lnTo>
                    <a:pt x="19367" y="65324"/>
                  </a:lnTo>
                  <a:lnTo>
                    <a:pt x="17779" y="64928"/>
                  </a:lnTo>
                  <a:lnTo>
                    <a:pt x="16033" y="63420"/>
                  </a:lnTo>
                  <a:lnTo>
                    <a:pt x="15318" y="60959"/>
                  </a:lnTo>
                  <a:lnTo>
                    <a:pt x="15239" y="57863"/>
                  </a:lnTo>
                  <a:lnTo>
                    <a:pt x="15239" y="24367"/>
                  </a:lnTo>
                  <a:lnTo>
                    <a:pt x="16271" y="24447"/>
                  </a:lnTo>
                  <a:lnTo>
                    <a:pt x="18017" y="24606"/>
                  </a:lnTo>
                  <a:lnTo>
                    <a:pt x="22701" y="25081"/>
                  </a:lnTo>
                  <a:lnTo>
                    <a:pt x="25082" y="25400"/>
                  </a:lnTo>
                  <a:lnTo>
                    <a:pt x="27066" y="25637"/>
                  </a:lnTo>
                  <a:lnTo>
                    <a:pt x="28416" y="25796"/>
                  </a:lnTo>
                  <a:lnTo>
                    <a:pt x="28971" y="25875"/>
                  </a:lnTo>
                  <a:lnTo>
                    <a:pt x="31669" y="26193"/>
                  </a:lnTo>
                  <a:lnTo>
                    <a:pt x="33019" y="26987"/>
                  </a:lnTo>
                  <a:lnTo>
                    <a:pt x="33496" y="28416"/>
                  </a:lnTo>
                  <a:lnTo>
                    <a:pt x="33574" y="30478"/>
                  </a:lnTo>
                  <a:lnTo>
                    <a:pt x="33574" y="56356"/>
                  </a:lnTo>
                  <a:lnTo>
                    <a:pt x="33496" y="60166"/>
                  </a:lnTo>
                  <a:lnTo>
                    <a:pt x="32622" y="62626"/>
                  </a:lnTo>
                  <a:lnTo>
                    <a:pt x="31750" y="63578"/>
                  </a:lnTo>
                  <a:lnTo>
                    <a:pt x="30399" y="64293"/>
                  </a:lnTo>
                  <a:lnTo>
                    <a:pt x="28494" y="64928"/>
                  </a:lnTo>
                  <a:lnTo>
                    <a:pt x="25955" y="65483"/>
                  </a:lnTo>
                  <a:lnTo>
                    <a:pt x="25955" y="66991"/>
                  </a:lnTo>
                  <a:lnTo>
                    <a:pt x="47307" y="66991"/>
                  </a:lnTo>
                  <a:lnTo>
                    <a:pt x="47307" y="65483"/>
                  </a:lnTo>
                  <a:lnTo>
                    <a:pt x="44450" y="64530"/>
                  </a:lnTo>
                  <a:lnTo>
                    <a:pt x="42544" y="63181"/>
                  </a:lnTo>
                  <a:lnTo>
                    <a:pt x="41910" y="62228"/>
                  </a:lnTo>
                  <a:lnTo>
                    <a:pt x="41512" y="60800"/>
                  </a:lnTo>
                  <a:lnTo>
                    <a:pt x="41275" y="58894"/>
                  </a:lnTo>
                  <a:lnTo>
                    <a:pt x="41194" y="56356"/>
                  </a:lnTo>
                  <a:lnTo>
                    <a:pt x="41194" y="21272"/>
                  </a:lnTo>
                  <a:lnTo>
                    <a:pt x="39687" y="21272"/>
                  </a:lnTo>
                  <a:lnTo>
                    <a:pt x="38019" y="21509"/>
                  </a:lnTo>
                  <a:lnTo>
                    <a:pt x="35638" y="22066"/>
                  </a:lnTo>
                  <a:lnTo>
                    <a:pt x="33019" y="22621"/>
                  </a:lnTo>
                  <a:lnTo>
                    <a:pt x="30479" y="22859"/>
                  </a:lnTo>
                  <a:lnTo>
                    <a:pt x="15239" y="22859"/>
                  </a:lnTo>
                  <a:lnTo>
                    <a:pt x="14366" y="17699"/>
                  </a:lnTo>
                  <a:lnTo>
                    <a:pt x="14128" y="13730"/>
                  </a:lnTo>
                  <a:lnTo>
                    <a:pt x="14366" y="10873"/>
                  </a:lnTo>
                  <a:lnTo>
                    <a:pt x="15239" y="9127"/>
                  </a:lnTo>
                  <a:lnTo>
                    <a:pt x="16668" y="6666"/>
                  </a:lnTo>
                  <a:lnTo>
                    <a:pt x="18732" y="4126"/>
                  </a:lnTo>
                  <a:lnTo>
                    <a:pt x="21272" y="2301"/>
                  </a:lnTo>
                  <a:lnTo>
                    <a:pt x="24447" y="1507"/>
                  </a:lnTo>
                  <a:lnTo>
                    <a:pt x="26987" y="1903"/>
                  </a:lnTo>
                  <a:lnTo>
                    <a:pt x="28892" y="2936"/>
                  </a:lnTo>
                  <a:lnTo>
                    <a:pt x="31669" y="6031"/>
                  </a:lnTo>
                  <a:lnTo>
                    <a:pt x="33892" y="9206"/>
                  </a:lnTo>
                  <a:lnTo>
                    <a:pt x="35083" y="10238"/>
                  </a:lnTo>
                  <a:lnTo>
                    <a:pt x="36591" y="10635"/>
                  </a:lnTo>
                  <a:lnTo>
                    <a:pt x="37702" y="10318"/>
                  </a:lnTo>
                  <a:lnTo>
                    <a:pt x="38735" y="9525"/>
                  </a:lnTo>
                  <a:lnTo>
                    <a:pt x="39448" y="8094"/>
                  </a:lnTo>
                  <a:lnTo>
                    <a:pt x="39687" y="6031"/>
                  </a:lnTo>
                  <a:lnTo>
                    <a:pt x="39448" y="4443"/>
                  </a:lnTo>
                  <a:lnTo>
                    <a:pt x="38655" y="3175"/>
                  </a:lnTo>
                  <a:lnTo>
                    <a:pt x="35877" y="1348"/>
                  </a:lnTo>
                  <a:lnTo>
                    <a:pt x="31987" y="316"/>
                  </a:lnTo>
                  <a:lnTo>
                    <a:pt x="27463" y="0"/>
                  </a:lnTo>
                  <a:close/>
                </a:path>
              </a:pathLst>
            </a:custGeom>
            <a:solidFill>
              <a:srgbClr val="000000"/>
            </a:solidFill>
          </p:spPr>
          <p:txBody>
            <a:bodyPr vert="horz" lIns="91440" tIns="45720" rIns="91440" bIns="45720" anchor="t"/>
            <a:lstStyle/>
            <a:p>
              <a:endParaRPr lang="en-IN"/>
            </a:p>
          </p:txBody>
        </p:sp>
        <p:sp>
          <p:nvSpPr>
            <p:cNvPr id="119" name="Shape 154"/>
            <p:cNvSpPr/>
            <p:nvPr/>
          </p:nvSpPr>
          <p:spPr>
            <a:xfrm>
              <a:off x="2723735" y="1139315"/>
              <a:ext cx="23575" cy="67707"/>
            </a:xfrm>
            <a:custGeom>
              <a:avLst/>
              <a:gdLst/>
              <a:ahLst/>
              <a:cxnLst/>
              <a:rect l="0" t="0" r="0" b="0"/>
              <a:pathLst>
                <a:path w="23575" h="67707">
                  <a:moveTo>
                    <a:pt x="15796" y="0"/>
                  </a:moveTo>
                  <a:lnTo>
                    <a:pt x="0" y="4366"/>
                  </a:lnTo>
                  <a:lnTo>
                    <a:pt x="0" y="5953"/>
                  </a:lnTo>
                  <a:lnTo>
                    <a:pt x="3413" y="5794"/>
                  </a:lnTo>
                  <a:lnTo>
                    <a:pt x="5716" y="6112"/>
                  </a:lnTo>
                  <a:lnTo>
                    <a:pt x="7065" y="7143"/>
                  </a:lnTo>
                  <a:lnTo>
                    <a:pt x="7700" y="8969"/>
                  </a:lnTo>
                  <a:lnTo>
                    <a:pt x="7858" y="11827"/>
                  </a:lnTo>
                  <a:lnTo>
                    <a:pt x="7858" y="59055"/>
                  </a:lnTo>
                  <a:lnTo>
                    <a:pt x="7541" y="62389"/>
                  </a:lnTo>
                  <a:lnTo>
                    <a:pt x="6271" y="64532"/>
                  </a:lnTo>
                  <a:lnTo>
                    <a:pt x="3890" y="65644"/>
                  </a:lnTo>
                  <a:lnTo>
                    <a:pt x="238" y="66199"/>
                  </a:lnTo>
                  <a:lnTo>
                    <a:pt x="238" y="67707"/>
                  </a:lnTo>
                  <a:lnTo>
                    <a:pt x="23575" y="67707"/>
                  </a:lnTo>
                  <a:lnTo>
                    <a:pt x="23575" y="66199"/>
                  </a:lnTo>
                  <a:lnTo>
                    <a:pt x="20003" y="65802"/>
                  </a:lnTo>
                  <a:lnTo>
                    <a:pt x="17701" y="64771"/>
                  </a:lnTo>
                  <a:lnTo>
                    <a:pt x="16511" y="62786"/>
                  </a:lnTo>
                  <a:lnTo>
                    <a:pt x="16192" y="59373"/>
                  </a:lnTo>
                  <a:lnTo>
                    <a:pt x="16192" y="238"/>
                  </a:lnTo>
                  <a:lnTo>
                    <a:pt x="15796" y="0"/>
                  </a:lnTo>
                  <a:close/>
                </a:path>
              </a:pathLst>
            </a:custGeom>
            <a:solidFill>
              <a:srgbClr val="000000"/>
            </a:solidFill>
          </p:spPr>
          <p:txBody>
            <a:bodyPr vert="horz" lIns="91440" tIns="45720" rIns="91440" bIns="45720" anchor="t"/>
            <a:lstStyle/>
            <a:p>
              <a:endParaRPr lang="en-IN"/>
            </a:p>
          </p:txBody>
        </p:sp>
        <p:sp>
          <p:nvSpPr>
            <p:cNvPr id="120" name="Shape 155"/>
            <p:cNvSpPr/>
            <p:nvPr/>
          </p:nvSpPr>
          <p:spPr>
            <a:xfrm>
              <a:off x="2752073" y="1161461"/>
              <a:ext cx="39528" cy="46514"/>
            </a:xfrm>
            <a:custGeom>
              <a:avLst/>
              <a:gdLst/>
              <a:ahLst/>
              <a:cxnLst/>
              <a:rect l="0" t="0" r="0" b="0"/>
              <a:pathLst>
                <a:path w="39528" h="46514">
                  <a:moveTo>
                    <a:pt x="20241" y="0"/>
                  </a:moveTo>
                  <a:lnTo>
                    <a:pt x="18017" y="3492"/>
                  </a:lnTo>
                  <a:lnTo>
                    <a:pt x="21431" y="4047"/>
                  </a:lnTo>
                  <a:lnTo>
                    <a:pt x="23812" y="5477"/>
                  </a:lnTo>
                  <a:lnTo>
                    <a:pt x="25479" y="7461"/>
                  </a:lnTo>
                  <a:lnTo>
                    <a:pt x="26511" y="9842"/>
                  </a:lnTo>
                  <a:lnTo>
                    <a:pt x="27542" y="14923"/>
                  </a:lnTo>
                  <a:lnTo>
                    <a:pt x="7143" y="14923"/>
                  </a:lnTo>
                  <a:lnTo>
                    <a:pt x="7858" y="11985"/>
                  </a:lnTo>
                  <a:lnTo>
                    <a:pt x="8731" y="9446"/>
                  </a:lnTo>
                  <a:lnTo>
                    <a:pt x="9842" y="7461"/>
                  </a:lnTo>
                  <a:lnTo>
                    <a:pt x="11112" y="5953"/>
                  </a:lnTo>
                  <a:lnTo>
                    <a:pt x="14287" y="4127"/>
                  </a:lnTo>
                  <a:lnTo>
                    <a:pt x="18017" y="3492"/>
                  </a:lnTo>
                  <a:lnTo>
                    <a:pt x="20241" y="0"/>
                  </a:lnTo>
                  <a:lnTo>
                    <a:pt x="15954" y="476"/>
                  </a:lnTo>
                  <a:lnTo>
                    <a:pt x="11429" y="2223"/>
                  </a:lnTo>
                  <a:lnTo>
                    <a:pt x="7143" y="5239"/>
                  </a:lnTo>
                  <a:lnTo>
                    <a:pt x="3492" y="9842"/>
                  </a:lnTo>
                  <a:lnTo>
                    <a:pt x="952" y="16112"/>
                  </a:lnTo>
                  <a:lnTo>
                    <a:pt x="0" y="24369"/>
                  </a:lnTo>
                  <a:lnTo>
                    <a:pt x="397" y="29368"/>
                  </a:lnTo>
                  <a:lnTo>
                    <a:pt x="1348" y="33734"/>
                  </a:lnTo>
                  <a:lnTo>
                    <a:pt x="2857" y="37465"/>
                  </a:lnTo>
                  <a:lnTo>
                    <a:pt x="5079" y="40640"/>
                  </a:lnTo>
                  <a:lnTo>
                    <a:pt x="7778" y="43180"/>
                  </a:lnTo>
                  <a:lnTo>
                    <a:pt x="10953" y="45006"/>
                  </a:lnTo>
                  <a:lnTo>
                    <a:pt x="14524" y="46116"/>
                  </a:lnTo>
                  <a:lnTo>
                    <a:pt x="18493" y="46514"/>
                  </a:lnTo>
                  <a:lnTo>
                    <a:pt x="23494" y="45879"/>
                  </a:lnTo>
                  <a:lnTo>
                    <a:pt x="27702" y="44371"/>
                  </a:lnTo>
                  <a:lnTo>
                    <a:pt x="31193" y="42068"/>
                  </a:lnTo>
                  <a:lnTo>
                    <a:pt x="33972" y="39370"/>
                  </a:lnTo>
                  <a:lnTo>
                    <a:pt x="36194" y="36591"/>
                  </a:lnTo>
                  <a:lnTo>
                    <a:pt x="37782" y="33894"/>
                  </a:lnTo>
                  <a:lnTo>
                    <a:pt x="38893" y="31591"/>
                  </a:lnTo>
                  <a:lnTo>
                    <a:pt x="39528" y="30004"/>
                  </a:lnTo>
                  <a:lnTo>
                    <a:pt x="37941" y="29290"/>
                  </a:lnTo>
                  <a:lnTo>
                    <a:pt x="34925" y="33575"/>
                  </a:lnTo>
                  <a:lnTo>
                    <a:pt x="32702" y="35877"/>
                  </a:lnTo>
                  <a:lnTo>
                    <a:pt x="30003" y="37782"/>
                  </a:lnTo>
                  <a:lnTo>
                    <a:pt x="26591" y="39131"/>
                  </a:lnTo>
                  <a:lnTo>
                    <a:pt x="22622" y="39687"/>
                  </a:lnTo>
                  <a:lnTo>
                    <a:pt x="19208" y="39290"/>
                  </a:lnTo>
                  <a:lnTo>
                    <a:pt x="15875" y="38021"/>
                  </a:lnTo>
                  <a:lnTo>
                    <a:pt x="12700" y="35481"/>
                  </a:lnTo>
                  <a:lnTo>
                    <a:pt x="10000" y="31512"/>
                  </a:lnTo>
                  <a:lnTo>
                    <a:pt x="8889" y="28892"/>
                  </a:lnTo>
                  <a:lnTo>
                    <a:pt x="7937" y="25796"/>
                  </a:lnTo>
                  <a:lnTo>
                    <a:pt x="7302" y="22225"/>
                  </a:lnTo>
                  <a:lnTo>
                    <a:pt x="6825" y="18098"/>
                  </a:lnTo>
                  <a:lnTo>
                    <a:pt x="37623" y="18098"/>
                  </a:lnTo>
                  <a:lnTo>
                    <a:pt x="36988" y="13652"/>
                  </a:lnTo>
                  <a:lnTo>
                    <a:pt x="35798" y="9842"/>
                  </a:lnTo>
                  <a:lnTo>
                    <a:pt x="34131" y="6667"/>
                  </a:lnTo>
                  <a:lnTo>
                    <a:pt x="32067" y="4206"/>
                  </a:lnTo>
                  <a:lnTo>
                    <a:pt x="29527" y="2302"/>
                  </a:lnTo>
                  <a:lnTo>
                    <a:pt x="26748" y="952"/>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21" name="Shape 156"/>
            <p:cNvSpPr/>
            <p:nvPr/>
          </p:nvSpPr>
          <p:spPr>
            <a:xfrm>
              <a:off x="2674207" y="1161461"/>
              <a:ext cx="43656" cy="46514"/>
            </a:xfrm>
            <a:custGeom>
              <a:avLst/>
              <a:gdLst/>
              <a:ahLst/>
              <a:cxnLst/>
              <a:rect l="0" t="0" r="0" b="0"/>
              <a:pathLst>
                <a:path w="43656" h="46514">
                  <a:moveTo>
                    <a:pt x="21431" y="0"/>
                  </a:moveTo>
                  <a:lnTo>
                    <a:pt x="20637" y="2699"/>
                  </a:lnTo>
                  <a:lnTo>
                    <a:pt x="24843" y="3571"/>
                  </a:lnTo>
                  <a:lnTo>
                    <a:pt x="28336" y="6032"/>
                  </a:lnTo>
                  <a:lnTo>
                    <a:pt x="31115" y="9683"/>
                  </a:lnTo>
                  <a:lnTo>
                    <a:pt x="33177" y="14366"/>
                  </a:lnTo>
                  <a:lnTo>
                    <a:pt x="34368" y="19843"/>
                  </a:lnTo>
                  <a:lnTo>
                    <a:pt x="34765" y="25796"/>
                  </a:lnTo>
                  <a:lnTo>
                    <a:pt x="34210" y="32067"/>
                  </a:lnTo>
                  <a:lnTo>
                    <a:pt x="32860" y="36750"/>
                  </a:lnTo>
                  <a:lnTo>
                    <a:pt x="30796" y="40084"/>
                  </a:lnTo>
                  <a:lnTo>
                    <a:pt x="28336" y="42227"/>
                  </a:lnTo>
                  <a:lnTo>
                    <a:pt x="25716" y="43419"/>
                  </a:lnTo>
                  <a:lnTo>
                    <a:pt x="23097" y="43735"/>
                  </a:lnTo>
                  <a:lnTo>
                    <a:pt x="19050" y="42941"/>
                  </a:lnTo>
                  <a:lnTo>
                    <a:pt x="15875" y="40799"/>
                  </a:lnTo>
                  <a:lnTo>
                    <a:pt x="13334" y="37544"/>
                  </a:lnTo>
                  <a:lnTo>
                    <a:pt x="11508" y="33655"/>
                  </a:lnTo>
                  <a:lnTo>
                    <a:pt x="9445" y="25241"/>
                  </a:lnTo>
                  <a:lnTo>
                    <a:pt x="9047" y="21352"/>
                  </a:lnTo>
                  <a:lnTo>
                    <a:pt x="8890" y="18177"/>
                  </a:lnTo>
                  <a:lnTo>
                    <a:pt x="9127" y="14525"/>
                  </a:lnTo>
                  <a:lnTo>
                    <a:pt x="9841" y="11430"/>
                  </a:lnTo>
                  <a:lnTo>
                    <a:pt x="12382" y="6587"/>
                  </a:lnTo>
                  <a:lnTo>
                    <a:pt x="16112" y="3651"/>
                  </a:lnTo>
                  <a:lnTo>
                    <a:pt x="18256" y="2937"/>
                  </a:lnTo>
                  <a:lnTo>
                    <a:pt x="20637" y="2699"/>
                  </a:lnTo>
                  <a:lnTo>
                    <a:pt x="21431" y="0"/>
                  </a:lnTo>
                  <a:lnTo>
                    <a:pt x="15240" y="793"/>
                  </a:lnTo>
                  <a:lnTo>
                    <a:pt x="10001" y="3254"/>
                  </a:lnTo>
                  <a:lnTo>
                    <a:pt x="5715" y="6906"/>
                  </a:lnTo>
                  <a:lnTo>
                    <a:pt x="2618" y="11589"/>
                  </a:lnTo>
                  <a:lnTo>
                    <a:pt x="634" y="17065"/>
                  </a:lnTo>
                  <a:lnTo>
                    <a:pt x="0" y="22940"/>
                  </a:lnTo>
                  <a:lnTo>
                    <a:pt x="713" y="29290"/>
                  </a:lnTo>
                  <a:lnTo>
                    <a:pt x="2777" y="35004"/>
                  </a:lnTo>
                  <a:lnTo>
                    <a:pt x="6032" y="39687"/>
                  </a:lnTo>
                  <a:lnTo>
                    <a:pt x="10397" y="43339"/>
                  </a:lnTo>
                  <a:lnTo>
                    <a:pt x="15636" y="45640"/>
                  </a:lnTo>
                  <a:lnTo>
                    <a:pt x="21668" y="46514"/>
                  </a:lnTo>
                  <a:lnTo>
                    <a:pt x="28575" y="45402"/>
                  </a:lnTo>
                  <a:lnTo>
                    <a:pt x="34051" y="42545"/>
                  </a:lnTo>
                  <a:lnTo>
                    <a:pt x="38337" y="38417"/>
                  </a:lnTo>
                  <a:lnTo>
                    <a:pt x="41354" y="33416"/>
                  </a:lnTo>
                  <a:lnTo>
                    <a:pt x="43100" y="28099"/>
                  </a:lnTo>
                  <a:lnTo>
                    <a:pt x="43656" y="22940"/>
                  </a:lnTo>
                  <a:lnTo>
                    <a:pt x="43178" y="17780"/>
                  </a:lnTo>
                  <a:lnTo>
                    <a:pt x="41988" y="13256"/>
                  </a:lnTo>
                  <a:lnTo>
                    <a:pt x="40083" y="9366"/>
                  </a:lnTo>
                  <a:lnTo>
                    <a:pt x="37385" y="6032"/>
                  </a:lnTo>
                  <a:lnTo>
                    <a:pt x="34131" y="3412"/>
                  </a:lnTo>
                  <a:lnTo>
                    <a:pt x="30400" y="1509"/>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22" name="Shape 157"/>
            <p:cNvSpPr/>
            <p:nvPr/>
          </p:nvSpPr>
          <p:spPr>
            <a:xfrm>
              <a:off x="2553557" y="1162414"/>
              <a:ext cx="66675" cy="45957"/>
            </a:xfrm>
            <a:custGeom>
              <a:avLst/>
              <a:gdLst/>
              <a:ahLst/>
              <a:cxnLst/>
              <a:rect l="0" t="0" r="0" b="0"/>
              <a:pathLst>
                <a:path w="66675" h="45957">
                  <a:moveTo>
                    <a:pt x="0" y="0"/>
                  </a:moveTo>
                  <a:lnTo>
                    <a:pt x="0" y="1507"/>
                  </a:lnTo>
                  <a:lnTo>
                    <a:pt x="1587" y="1905"/>
                  </a:lnTo>
                  <a:lnTo>
                    <a:pt x="2857" y="2937"/>
                  </a:lnTo>
                  <a:lnTo>
                    <a:pt x="3968" y="4762"/>
                  </a:lnTo>
                  <a:lnTo>
                    <a:pt x="5238" y="7700"/>
                  </a:lnTo>
                  <a:lnTo>
                    <a:pt x="18652" y="41592"/>
                  </a:lnTo>
                  <a:lnTo>
                    <a:pt x="19526" y="43656"/>
                  </a:lnTo>
                  <a:lnTo>
                    <a:pt x="20160" y="45006"/>
                  </a:lnTo>
                  <a:lnTo>
                    <a:pt x="21192" y="45957"/>
                  </a:lnTo>
                  <a:lnTo>
                    <a:pt x="22145" y="45084"/>
                  </a:lnTo>
                  <a:lnTo>
                    <a:pt x="22780" y="43894"/>
                  </a:lnTo>
                  <a:lnTo>
                    <a:pt x="23652" y="42068"/>
                  </a:lnTo>
                  <a:lnTo>
                    <a:pt x="34765" y="18335"/>
                  </a:lnTo>
                  <a:lnTo>
                    <a:pt x="43815" y="41672"/>
                  </a:lnTo>
                  <a:lnTo>
                    <a:pt x="44687" y="43894"/>
                  </a:lnTo>
                  <a:lnTo>
                    <a:pt x="45243" y="45163"/>
                  </a:lnTo>
                  <a:lnTo>
                    <a:pt x="45640" y="45800"/>
                  </a:lnTo>
                  <a:lnTo>
                    <a:pt x="46196" y="45957"/>
                  </a:lnTo>
                  <a:lnTo>
                    <a:pt x="46751" y="45800"/>
                  </a:lnTo>
                  <a:lnTo>
                    <a:pt x="47307" y="45006"/>
                  </a:lnTo>
                  <a:lnTo>
                    <a:pt x="48021" y="43497"/>
                  </a:lnTo>
                  <a:lnTo>
                    <a:pt x="48973" y="41116"/>
                  </a:lnTo>
                  <a:lnTo>
                    <a:pt x="62626" y="6826"/>
                  </a:lnTo>
                  <a:lnTo>
                    <a:pt x="63579" y="4525"/>
                  </a:lnTo>
                  <a:lnTo>
                    <a:pt x="64372" y="3016"/>
                  </a:lnTo>
                  <a:lnTo>
                    <a:pt x="66675" y="1507"/>
                  </a:lnTo>
                  <a:lnTo>
                    <a:pt x="66675" y="0"/>
                  </a:lnTo>
                  <a:lnTo>
                    <a:pt x="54451" y="0"/>
                  </a:lnTo>
                  <a:lnTo>
                    <a:pt x="54451" y="1507"/>
                  </a:lnTo>
                  <a:lnTo>
                    <a:pt x="57626" y="2460"/>
                  </a:lnTo>
                  <a:lnTo>
                    <a:pt x="58498" y="3333"/>
                  </a:lnTo>
                  <a:lnTo>
                    <a:pt x="58816" y="4762"/>
                  </a:lnTo>
                  <a:lnTo>
                    <a:pt x="58420" y="7461"/>
                  </a:lnTo>
                  <a:lnTo>
                    <a:pt x="57150" y="11112"/>
                  </a:lnTo>
                  <a:lnTo>
                    <a:pt x="48259" y="33100"/>
                  </a:lnTo>
                  <a:lnTo>
                    <a:pt x="40321" y="11906"/>
                  </a:lnTo>
                  <a:lnTo>
                    <a:pt x="39370" y="9445"/>
                  </a:lnTo>
                  <a:lnTo>
                    <a:pt x="38734" y="7700"/>
                  </a:lnTo>
                  <a:lnTo>
                    <a:pt x="38258" y="5160"/>
                  </a:lnTo>
                  <a:lnTo>
                    <a:pt x="38734" y="3412"/>
                  </a:lnTo>
                  <a:lnTo>
                    <a:pt x="39925" y="2460"/>
                  </a:lnTo>
                  <a:lnTo>
                    <a:pt x="43972" y="1507"/>
                  </a:lnTo>
                  <a:lnTo>
                    <a:pt x="43972" y="0"/>
                  </a:lnTo>
                  <a:lnTo>
                    <a:pt x="23891" y="0"/>
                  </a:lnTo>
                  <a:lnTo>
                    <a:pt x="23891" y="1507"/>
                  </a:lnTo>
                  <a:lnTo>
                    <a:pt x="27146" y="2460"/>
                  </a:lnTo>
                  <a:lnTo>
                    <a:pt x="28415" y="3651"/>
                  </a:lnTo>
                  <a:lnTo>
                    <a:pt x="29685" y="5715"/>
                  </a:lnTo>
                  <a:lnTo>
                    <a:pt x="31035" y="9049"/>
                  </a:lnTo>
                  <a:lnTo>
                    <a:pt x="32702" y="13891"/>
                  </a:lnTo>
                  <a:lnTo>
                    <a:pt x="23652" y="33575"/>
                  </a:lnTo>
                  <a:lnTo>
                    <a:pt x="18890" y="21272"/>
                  </a:lnTo>
                  <a:lnTo>
                    <a:pt x="16747" y="15716"/>
                  </a:lnTo>
                  <a:lnTo>
                    <a:pt x="14921" y="11032"/>
                  </a:lnTo>
                  <a:lnTo>
                    <a:pt x="13731" y="7302"/>
                  </a:lnTo>
                  <a:lnTo>
                    <a:pt x="13255" y="4841"/>
                  </a:lnTo>
                  <a:lnTo>
                    <a:pt x="13652" y="3254"/>
                  </a:lnTo>
                  <a:lnTo>
                    <a:pt x="14683" y="2222"/>
                  </a:lnTo>
                  <a:lnTo>
                    <a:pt x="17858" y="1507"/>
                  </a:lnTo>
                  <a:lnTo>
                    <a:pt x="17858" y="0"/>
                  </a:lnTo>
                  <a:lnTo>
                    <a:pt x="0" y="0"/>
                  </a:lnTo>
                  <a:close/>
                </a:path>
              </a:pathLst>
            </a:custGeom>
            <a:solidFill>
              <a:srgbClr val="000000"/>
            </a:solidFill>
          </p:spPr>
          <p:txBody>
            <a:bodyPr vert="horz" lIns="91440" tIns="45720" rIns="91440" bIns="45720" anchor="t"/>
            <a:lstStyle/>
            <a:p>
              <a:endParaRPr lang="en-IN"/>
            </a:p>
          </p:txBody>
        </p:sp>
        <p:sp>
          <p:nvSpPr>
            <p:cNvPr id="123" name="Shape 158"/>
            <p:cNvSpPr/>
            <p:nvPr/>
          </p:nvSpPr>
          <p:spPr>
            <a:xfrm>
              <a:off x="2623723" y="1139315"/>
              <a:ext cx="47308" cy="67707"/>
            </a:xfrm>
            <a:custGeom>
              <a:avLst/>
              <a:gdLst/>
              <a:ahLst/>
              <a:cxnLst/>
              <a:rect l="0" t="0" r="0" b="0"/>
              <a:pathLst>
                <a:path w="47308" h="67707">
                  <a:moveTo>
                    <a:pt x="14130" y="0"/>
                  </a:moveTo>
                  <a:lnTo>
                    <a:pt x="80" y="4366"/>
                  </a:lnTo>
                  <a:lnTo>
                    <a:pt x="80" y="5953"/>
                  </a:lnTo>
                  <a:lnTo>
                    <a:pt x="873" y="5874"/>
                  </a:lnTo>
                  <a:lnTo>
                    <a:pt x="1985" y="5874"/>
                  </a:lnTo>
                  <a:lnTo>
                    <a:pt x="4525" y="6192"/>
                  </a:lnTo>
                  <a:lnTo>
                    <a:pt x="5794" y="7223"/>
                  </a:lnTo>
                  <a:lnTo>
                    <a:pt x="6192" y="8811"/>
                  </a:lnTo>
                  <a:lnTo>
                    <a:pt x="6271" y="10955"/>
                  </a:lnTo>
                  <a:lnTo>
                    <a:pt x="6271" y="57547"/>
                  </a:lnTo>
                  <a:lnTo>
                    <a:pt x="6192" y="60642"/>
                  </a:lnTo>
                  <a:lnTo>
                    <a:pt x="5874" y="62865"/>
                  </a:lnTo>
                  <a:lnTo>
                    <a:pt x="5160" y="64373"/>
                  </a:lnTo>
                  <a:lnTo>
                    <a:pt x="4048" y="65246"/>
                  </a:lnTo>
                  <a:lnTo>
                    <a:pt x="2302" y="65802"/>
                  </a:lnTo>
                  <a:lnTo>
                    <a:pt x="0" y="66199"/>
                  </a:lnTo>
                  <a:lnTo>
                    <a:pt x="0" y="67707"/>
                  </a:lnTo>
                  <a:lnTo>
                    <a:pt x="21352" y="67707"/>
                  </a:lnTo>
                  <a:lnTo>
                    <a:pt x="21352" y="66199"/>
                  </a:lnTo>
                  <a:lnTo>
                    <a:pt x="17542" y="65485"/>
                  </a:lnTo>
                  <a:lnTo>
                    <a:pt x="16192" y="64611"/>
                  </a:lnTo>
                  <a:lnTo>
                    <a:pt x="15319" y="63103"/>
                  </a:lnTo>
                  <a:lnTo>
                    <a:pt x="14764" y="60802"/>
                  </a:lnTo>
                  <a:lnTo>
                    <a:pt x="14605" y="57547"/>
                  </a:lnTo>
                  <a:lnTo>
                    <a:pt x="14605" y="33735"/>
                  </a:lnTo>
                  <a:lnTo>
                    <a:pt x="17622" y="30719"/>
                  </a:lnTo>
                  <a:lnTo>
                    <a:pt x="20480" y="28813"/>
                  </a:lnTo>
                  <a:lnTo>
                    <a:pt x="23098" y="27781"/>
                  </a:lnTo>
                  <a:lnTo>
                    <a:pt x="25400" y="27464"/>
                  </a:lnTo>
                  <a:lnTo>
                    <a:pt x="28892" y="28099"/>
                  </a:lnTo>
                  <a:lnTo>
                    <a:pt x="31274" y="30162"/>
                  </a:lnTo>
                  <a:lnTo>
                    <a:pt x="32623" y="33496"/>
                  </a:lnTo>
                  <a:lnTo>
                    <a:pt x="33021" y="37942"/>
                  </a:lnTo>
                  <a:lnTo>
                    <a:pt x="33021" y="57547"/>
                  </a:lnTo>
                  <a:lnTo>
                    <a:pt x="32861" y="60802"/>
                  </a:lnTo>
                  <a:lnTo>
                    <a:pt x="32386" y="63103"/>
                  </a:lnTo>
                  <a:lnTo>
                    <a:pt x="31512" y="64611"/>
                  </a:lnTo>
                  <a:lnTo>
                    <a:pt x="30162" y="65485"/>
                  </a:lnTo>
                  <a:lnTo>
                    <a:pt x="26353" y="66199"/>
                  </a:lnTo>
                  <a:lnTo>
                    <a:pt x="26353" y="67707"/>
                  </a:lnTo>
                  <a:lnTo>
                    <a:pt x="47308" y="67707"/>
                  </a:lnTo>
                  <a:lnTo>
                    <a:pt x="47308" y="66199"/>
                  </a:lnTo>
                  <a:lnTo>
                    <a:pt x="45165" y="65723"/>
                  </a:lnTo>
                  <a:lnTo>
                    <a:pt x="43577" y="65167"/>
                  </a:lnTo>
                  <a:lnTo>
                    <a:pt x="42466" y="64214"/>
                  </a:lnTo>
                  <a:lnTo>
                    <a:pt x="41831" y="62786"/>
                  </a:lnTo>
                  <a:lnTo>
                    <a:pt x="41513" y="60642"/>
                  </a:lnTo>
                  <a:lnTo>
                    <a:pt x="41355" y="57547"/>
                  </a:lnTo>
                  <a:lnTo>
                    <a:pt x="41355" y="37862"/>
                  </a:lnTo>
                  <a:lnTo>
                    <a:pt x="41275" y="35322"/>
                  </a:lnTo>
                  <a:lnTo>
                    <a:pt x="40878" y="31988"/>
                  </a:lnTo>
                  <a:lnTo>
                    <a:pt x="39767" y="28495"/>
                  </a:lnTo>
                  <a:lnTo>
                    <a:pt x="37624" y="25320"/>
                  </a:lnTo>
                  <a:lnTo>
                    <a:pt x="34211" y="23018"/>
                  </a:lnTo>
                  <a:lnTo>
                    <a:pt x="29131" y="22145"/>
                  </a:lnTo>
                  <a:lnTo>
                    <a:pt x="24844" y="22702"/>
                  </a:lnTo>
                  <a:lnTo>
                    <a:pt x="21035" y="24289"/>
                  </a:lnTo>
                  <a:lnTo>
                    <a:pt x="17622" y="26830"/>
                  </a:lnTo>
                  <a:lnTo>
                    <a:pt x="14844" y="30242"/>
                  </a:lnTo>
                  <a:lnTo>
                    <a:pt x="14605" y="30242"/>
                  </a:lnTo>
                  <a:lnTo>
                    <a:pt x="14605" y="317"/>
                  </a:lnTo>
                  <a:lnTo>
                    <a:pt x="14130" y="0"/>
                  </a:lnTo>
                  <a:close/>
                </a:path>
              </a:pathLst>
            </a:custGeom>
            <a:solidFill>
              <a:srgbClr val="000000"/>
            </a:solidFill>
          </p:spPr>
          <p:txBody>
            <a:bodyPr vert="horz" lIns="91440" tIns="45720" rIns="91440" bIns="45720" anchor="t"/>
            <a:lstStyle/>
            <a:p>
              <a:endParaRPr lang="en-IN"/>
            </a:p>
          </p:txBody>
        </p:sp>
        <p:sp>
          <p:nvSpPr>
            <p:cNvPr id="124" name="Shape 159"/>
            <p:cNvSpPr/>
            <p:nvPr/>
          </p:nvSpPr>
          <p:spPr>
            <a:xfrm>
              <a:off x="2451322" y="1139315"/>
              <a:ext cx="47386" cy="67707"/>
            </a:xfrm>
            <a:custGeom>
              <a:avLst/>
              <a:gdLst/>
              <a:ahLst/>
              <a:cxnLst/>
              <a:rect l="0" t="0" r="0" b="0"/>
              <a:pathLst>
                <a:path w="47386" h="67707">
                  <a:moveTo>
                    <a:pt x="14207" y="0"/>
                  </a:moveTo>
                  <a:lnTo>
                    <a:pt x="78" y="4366"/>
                  </a:lnTo>
                  <a:lnTo>
                    <a:pt x="78" y="5953"/>
                  </a:lnTo>
                  <a:lnTo>
                    <a:pt x="952" y="5874"/>
                  </a:lnTo>
                  <a:lnTo>
                    <a:pt x="1983" y="5874"/>
                  </a:lnTo>
                  <a:lnTo>
                    <a:pt x="4523" y="6192"/>
                  </a:lnTo>
                  <a:lnTo>
                    <a:pt x="5793" y="7223"/>
                  </a:lnTo>
                  <a:lnTo>
                    <a:pt x="6269" y="8811"/>
                  </a:lnTo>
                  <a:lnTo>
                    <a:pt x="6350" y="10955"/>
                  </a:lnTo>
                  <a:lnTo>
                    <a:pt x="6350" y="57547"/>
                  </a:lnTo>
                  <a:lnTo>
                    <a:pt x="6269" y="60642"/>
                  </a:lnTo>
                  <a:lnTo>
                    <a:pt x="5873" y="62865"/>
                  </a:lnTo>
                  <a:lnTo>
                    <a:pt x="5238" y="64373"/>
                  </a:lnTo>
                  <a:lnTo>
                    <a:pt x="4047" y="65246"/>
                  </a:lnTo>
                  <a:lnTo>
                    <a:pt x="2381" y="65802"/>
                  </a:lnTo>
                  <a:lnTo>
                    <a:pt x="0" y="66199"/>
                  </a:lnTo>
                  <a:lnTo>
                    <a:pt x="0" y="67707"/>
                  </a:lnTo>
                  <a:lnTo>
                    <a:pt x="21431" y="67707"/>
                  </a:lnTo>
                  <a:lnTo>
                    <a:pt x="21431" y="66199"/>
                  </a:lnTo>
                  <a:lnTo>
                    <a:pt x="19287" y="65881"/>
                  </a:lnTo>
                  <a:lnTo>
                    <a:pt x="17541" y="65485"/>
                  </a:lnTo>
                  <a:lnTo>
                    <a:pt x="16271" y="64611"/>
                  </a:lnTo>
                  <a:lnTo>
                    <a:pt x="15398" y="63103"/>
                  </a:lnTo>
                  <a:lnTo>
                    <a:pt x="14842" y="60802"/>
                  </a:lnTo>
                  <a:lnTo>
                    <a:pt x="14683" y="57547"/>
                  </a:lnTo>
                  <a:lnTo>
                    <a:pt x="14683" y="33735"/>
                  </a:lnTo>
                  <a:lnTo>
                    <a:pt x="17700" y="30719"/>
                  </a:lnTo>
                  <a:lnTo>
                    <a:pt x="20478" y="28813"/>
                  </a:lnTo>
                  <a:lnTo>
                    <a:pt x="23176" y="27781"/>
                  </a:lnTo>
                  <a:lnTo>
                    <a:pt x="25478" y="27464"/>
                  </a:lnTo>
                  <a:lnTo>
                    <a:pt x="28971" y="28099"/>
                  </a:lnTo>
                  <a:lnTo>
                    <a:pt x="31273" y="30162"/>
                  </a:lnTo>
                  <a:lnTo>
                    <a:pt x="32622" y="33496"/>
                  </a:lnTo>
                  <a:lnTo>
                    <a:pt x="33098" y="37942"/>
                  </a:lnTo>
                  <a:lnTo>
                    <a:pt x="33098" y="57547"/>
                  </a:lnTo>
                  <a:lnTo>
                    <a:pt x="32939" y="60802"/>
                  </a:lnTo>
                  <a:lnTo>
                    <a:pt x="32384" y="63103"/>
                  </a:lnTo>
                  <a:lnTo>
                    <a:pt x="31511" y="64611"/>
                  </a:lnTo>
                  <a:lnTo>
                    <a:pt x="30241" y="65485"/>
                  </a:lnTo>
                  <a:lnTo>
                    <a:pt x="26351" y="66199"/>
                  </a:lnTo>
                  <a:lnTo>
                    <a:pt x="26351" y="67707"/>
                  </a:lnTo>
                  <a:lnTo>
                    <a:pt x="47386" y="67707"/>
                  </a:lnTo>
                  <a:lnTo>
                    <a:pt x="47386" y="66199"/>
                  </a:lnTo>
                  <a:lnTo>
                    <a:pt x="45163" y="65723"/>
                  </a:lnTo>
                  <a:lnTo>
                    <a:pt x="43576" y="65167"/>
                  </a:lnTo>
                  <a:lnTo>
                    <a:pt x="42464" y="64214"/>
                  </a:lnTo>
                  <a:lnTo>
                    <a:pt x="41830" y="62786"/>
                  </a:lnTo>
                  <a:lnTo>
                    <a:pt x="41512" y="60642"/>
                  </a:lnTo>
                  <a:lnTo>
                    <a:pt x="41432" y="57547"/>
                  </a:lnTo>
                  <a:lnTo>
                    <a:pt x="41432" y="37862"/>
                  </a:lnTo>
                  <a:lnTo>
                    <a:pt x="41353" y="35322"/>
                  </a:lnTo>
                  <a:lnTo>
                    <a:pt x="40956" y="31988"/>
                  </a:lnTo>
                  <a:lnTo>
                    <a:pt x="39844" y="28495"/>
                  </a:lnTo>
                  <a:lnTo>
                    <a:pt x="37702" y="25320"/>
                  </a:lnTo>
                  <a:lnTo>
                    <a:pt x="34288" y="23018"/>
                  </a:lnTo>
                  <a:lnTo>
                    <a:pt x="29130" y="22145"/>
                  </a:lnTo>
                  <a:lnTo>
                    <a:pt x="24923" y="22702"/>
                  </a:lnTo>
                  <a:lnTo>
                    <a:pt x="21033" y="24289"/>
                  </a:lnTo>
                  <a:lnTo>
                    <a:pt x="17700" y="26830"/>
                  </a:lnTo>
                  <a:lnTo>
                    <a:pt x="14842" y="30242"/>
                  </a:lnTo>
                  <a:lnTo>
                    <a:pt x="14683" y="30242"/>
                  </a:lnTo>
                  <a:lnTo>
                    <a:pt x="14683" y="317"/>
                  </a:lnTo>
                  <a:lnTo>
                    <a:pt x="14207" y="0"/>
                  </a:lnTo>
                  <a:close/>
                </a:path>
              </a:pathLst>
            </a:custGeom>
            <a:solidFill>
              <a:srgbClr val="000000"/>
            </a:solidFill>
          </p:spPr>
          <p:txBody>
            <a:bodyPr vert="horz" lIns="91440" tIns="45720" rIns="91440" bIns="45720" anchor="t"/>
            <a:lstStyle/>
            <a:p>
              <a:endParaRPr lang="en-IN"/>
            </a:p>
          </p:txBody>
        </p:sp>
        <p:sp>
          <p:nvSpPr>
            <p:cNvPr id="125" name="Shape 160"/>
            <p:cNvSpPr/>
            <p:nvPr/>
          </p:nvSpPr>
          <p:spPr>
            <a:xfrm>
              <a:off x="2797078" y="1184678"/>
              <a:ext cx="24368" cy="0"/>
            </a:xfrm>
            <a:custGeom>
              <a:avLst/>
              <a:gdLst/>
              <a:ahLst/>
              <a:cxnLst/>
              <a:rect l="0" t="0" r="0" b="0"/>
              <a:pathLst>
                <a:path w="24368">
                  <a:moveTo>
                    <a:pt x="0" y="0"/>
                  </a:moveTo>
                  <a:lnTo>
                    <a:pt x="24368" y="0"/>
                  </a:lnTo>
                </a:path>
              </a:pathLst>
            </a:custGeom>
            <a:noFill/>
            <a:ln w="6270" cap="flat">
              <a:solidFill>
                <a:srgbClr val="000000"/>
              </a:solidFill>
              <a:prstDash val="solid"/>
            </a:ln>
          </p:spPr>
          <p:txBody>
            <a:bodyPr vert="horz" lIns="91440" tIns="45720" rIns="91440" bIns="45720" anchor="t"/>
            <a:lstStyle/>
            <a:p>
              <a:endParaRPr lang="en-IN"/>
            </a:p>
          </p:txBody>
        </p:sp>
        <p:sp>
          <p:nvSpPr>
            <p:cNvPr id="126" name="Shape 161"/>
            <p:cNvSpPr/>
            <p:nvPr/>
          </p:nvSpPr>
          <p:spPr>
            <a:xfrm>
              <a:off x="2417826" y="1161461"/>
              <a:ext cx="29447" cy="46514"/>
            </a:xfrm>
            <a:custGeom>
              <a:avLst/>
              <a:gdLst/>
              <a:ahLst/>
              <a:cxnLst/>
              <a:rect l="0" t="0" r="0" b="0"/>
              <a:pathLst>
                <a:path w="29447" h="46514">
                  <a:moveTo>
                    <a:pt x="13890" y="0"/>
                  </a:moveTo>
                  <a:lnTo>
                    <a:pt x="9525" y="476"/>
                  </a:lnTo>
                  <a:lnTo>
                    <a:pt x="6032" y="1905"/>
                  </a:lnTo>
                  <a:lnTo>
                    <a:pt x="3412" y="3890"/>
                  </a:lnTo>
                  <a:lnTo>
                    <a:pt x="1507" y="6429"/>
                  </a:lnTo>
                  <a:lnTo>
                    <a:pt x="396" y="9207"/>
                  </a:lnTo>
                  <a:lnTo>
                    <a:pt x="0" y="12065"/>
                  </a:lnTo>
                  <a:lnTo>
                    <a:pt x="1031" y="16906"/>
                  </a:lnTo>
                  <a:lnTo>
                    <a:pt x="3571" y="20716"/>
                  </a:lnTo>
                  <a:lnTo>
                    <a:pt x="7222" y="23812"/>
                  </a:lnTo>
                  <a:lnTo>
                    <a:pt x="11588" y="26511"/>
                  </a:lnTo>
                  <a:lnTo>
                    <a:pt x="17382" y="29765"/>
                  </a:lnTo>
                  <a:lnTo>
                    <a:pt x="19526" y="31194"/>
                  </a:lnTo>
                  <a:lnTo>
                    <a:pt x="21113" y="32940"/>
                  </a:lnTo>
                  <a:lnTo>
                    <a:pt x="22144" y="34925"/>
                  </a:lnTo>
                  <a:lnTo>
                    <a:pt x="22542" y="37148"/>
                  </a:lnTo>
                  <a:lnTo>
                    <a:pt x="21748" y="40640"/>
                  </a:lnTo>
                  <a:lnTo>
                    <a:pt x="19763" y="42862"/>
                  </a:lnTo>
                  <a:lnTo>
                    <a:pt x="17144" y="43974"/>
                  </a:lnTo>
                  <a:lnTo>
                    <a:pt x="14446" y="44371"/>
                  </a:lnTo>
                  <a:lnTo>
                    <a:pt x="10318" y="43735"/>
                  </a:lnTo>
                  <a:lnTo>
                    <a:pt x="7143" y="41910"/>
                  </a:lnTo>
                  <a:lnTo>
                    <a:pt x="4921" y="39370"/>
                  </a:lnTo>
                  <a:lnTo>
                    <a:pt x="3412" y="36434"/>
                  </a:lnTo>
                  <a:lnTo>
                    <a:pt x="1666" y="30480"/>
                  </a:lnTo>
                  <a:lnTo>
                    <a:pt x="158" y="30480"/>
                  </a:lnTo>
                  <a:lnTo>
                    <a:pt x="158" y="45959"/>
                  </a:lnTo>
                  <a:lnTo>
                    <a:pt x="1428" y="45959"/>
                  </a:lnTo>
                  <a:lnTo>
                    <a:pt x="2222" y="45006"/>
                  </a:lnTo>
                  <a:lnTo>
                    <a:pt x="3571" y="44767"/>
                  </a:lnTo>
                  <a:lnTo>
                    <a:pt x="8651" y="45561"/>
                  </a:lnTo>
                  <a:lnTo>
                    <a:pt x="15081" y="46514"/>
                  </a:lnTo>
                  <a:lnTo>
                    <a:pt x="18334" y="46196"/>
                  </a:lnTo>
                  <a:lnTo>
                    <a:pt x="21589" y="45165"/>
                  </a:lnTo>
                  <a:lnTo>
                    <a:pt x="24606" y="43339"/>
                  </a:lnTo>
                  <a:lnTo>
                    <a:pt x="27146" y="40878"/>
                  </a:lnTo>
                  <a:lnTo>
                    <a:pt x="28812" y="37624"/>
                  </a:lnTo>
                  <a:lnTo>
                    <a:pt x="29447" y="33734"/>
                  </a:lnTo>
                  <a:lnTo>
                    <a:pt x="28812" y="29845"/>
                  </a:lnTo>
                  <a:lnTo>
                    <a:pt x="27066" y="26750"/>
                  </a:lnTo>
                  <a:lnTo>
                    <a:pt x="24447" y="24289"/>
                  </a:lnTo>
                  <a:lnTo>
                    <a:pt x="21113" y="22066"/>
                  </a:lnTo>
                  <a:lnTo>
                    <a:pt x="10397" y="15716"/>
                  </a:lnTo>
                  <a:lnTo>
                    <a:pt x="8174" y="13970"/>
                  </a:lnTo>
                  <a:lnTo>
                    <a:pt x="6905" y="12065"/>
                  </a:lnTo>
                  <a:lnTo>
                    <a:pt x="6191" y="8652"/>
                  </a:lnTo>
                  <a:lnTo>
                    <a:pt x="6587" y="6587"/>
                  </a:lnTo>
                  <a:lnTo>
                    <a:pt x="7857" y="4525"/>
                  </a:lnTo>
                  <a:lnTo>
                    <a:pt x="10160" y="2857"/>
                  </a:lnTo>
                  <a:lnTo>
                    <a:pt x="13652" y="2223"/>
                  </a:lnTo>
                  <a:lnTo>
                    <a:pt x="16986" y="2699"/>
                  </a:lnTo>
                  <a:lnTo>
                    <a:pt x="20002" y="4525"/>
                  </a:lnTo>
                  <a:lnTo>
                    <a:pt x="21431" y="6112"/>
                  </a:lnTo>
                  <a:lnTo>
                    <a:pt x="22701" y="8255"/>
                  </a:lnTo>
                  <a:lnTo>
                    <a:pt x="23732" y="11034"/>
                  </a:lnTo>
                  <a:lnTo>
                    <a:pt x="24684" y="14446"/>
                  </a:lnTo>
                  <a:lnTo>
                    <a:pt x="26193" y="14446"/>
                  </a:lnTo>
                  <a:lnTo>
                    <a:pt x="25796" y="872"/>
                  </a:lnTo>
                  <a:lnTo>
                    <a:pt x="24684" y="872"/>
                  </a:lnTo>
                  <a:lnTo>
                    <a:pt x="24129" y="1587"/>
                  </a:lnTo>
                  <a:lnTo>
                    <a:pt x="23018" y="1984"/>
                  </a:lnTo>
                  <a:lnTo>
                    <a:pt x="19446" y="952"/>
                  </a:lnTo>
                  <a:lnTo>
                    <a:pt x="16906" y="237"/>
                  </a:lnTo>
                  <a:lnTo>
                    <a:pt x="13890" y="0"/>
                  </a:lnTo>
                  <a:close/>
                </a:path>
              </a:pathLst>
            </a:custGeom>
            <a:solidFill>
              <a:srgbClr val="000000"/>
            </a:solidFill>
          </p:spPr>
          <p:txBody>
            <a:bodyPr vert="horz" lIns="91440" tIns="45720" rIns="91440" bIns="45720" anchor="t"/>
            <a:lstStyle/>
            <a:p>
              <a:endParaRPr lang="en-IN"/>
            </a:p>
          </p:txBody>
        </p:sp>
        <p:sp>
          <p:nvSpPr>
            <p:cNvPr id="127" name="Shape 162"/>
            <p:cNvSpPr/>
            <p:nvPr/>
          </p:nvSpPr>
          <p:spPr>
            <a:xfrm>
              <a:off x="2506487" y="1196863"/>
              <a:ext cx="13811" cy="24129"/>
            </a:xfrm>
            <a:custGeom>
              <a:avLst/>
              <a:gdLst/>
              <a:ahLst/>
              <a:cxnLst/>
              <a:rect l="0" t="0" r="0" b="0"/>
              <a:pathLst>
                <a:path w="13811" h="24129">
                  <a:moveTo>
                    <a:pt x="5794" y="0"/>
                  </a:moveTo>
                  <a:lnTo>
                    <a:pt x="3810" y="317"/>
                  </a:lnTo>
                  <a:lnTo>
                    <a:pt x="1985" y="1348"/>
                  </a:lnTo>
                  <a:lnTo>
                    <a:pt x="555" y="3095"/>
                  </a:lnTo>
                  <a:lnTo>
                    <a:pt x="0" y="5794"/>
                  </a:lnTo>
                  <a:lnTo>
                    <a:pt x="555" y="8176"/>
                  </a:lnTo>
                  <a:lnTo>
                    <a:pt x="2063" y="9763"/>
                  </a:lnTo>
                  <a:lnTo>
                    <a:pt x="4127" y="10557"/>
                  </a:lnTo>
                  <a:lnTo>
                    <a:pt x="6191" y="10714"/>
                  </a:lnTo>
                  <a:lnTo>
                    <a:pt x="7620" y="10557"/>
                  </a:lnTo>
                  <a:lnTo>
                    <a:pt x="8572" y="10318"/>
                  </a:lnTo>
                  <a:lnTo>
                    <a:pt x="9525" y="10635"/>
                  </a:lnTo>
                  <a:lnTo>
                    <a:pt x="9922" y="11747"/>
                  </a:lnTo>
                  <a:lnTo>
                    <a:pt x="9604" y="13573"/>
                  </a:lnTo>
                  <a:lnTo>
                    <a:pt x="8255" y="16113"/>
                  </a:lnTo>
                  <a:lnTo>
                    <a:pt x="5794" y="19129"/>
                  </a:lnTo>
                  <a:lnTo>
                    <a:pt x="1826" y="22225"/>
                  </a:lnTo>
                  <a:lnTo>
                    <a:pt x="2699" y="24129"/>
                  </a:lnTo>
                  <a:lnTo>
                    <a:pt x="4523" y="23177"/>
                  </a:lnTo>
                  <a:lnTo>
                    <a:pt x="6826" y="21511"/>
                  </a:lnTo>
                  <a:lnTo>
                    <a:pt x="9366" y="19129"/>
                  </a:lnTo>
                  <a:lnTo>
                    <a:pt x="11588" y="16192"/>
                  </a:lnTo>
                  <a:lnTo>
                    <a:pt x="13176" y="12938"/>
                  </a:lnTo>
                  <a:lnTo>
                    <a:pt x="13811" y="9525"/>
                  </a:lnTo>
                  <a:lnTo>
                    <a:pt x="13335" y="5952"/>
                  </a:lnTo>
                  <a:lnTo>
                    <a:pt x="12224" y="3413"/>
                  </a:lnTo>
                  <a:lnTo>
                    <a:pt x="10636" y="1667"/>
                  </a:lnTo>
                  <a:lnTo>
                    <a:pt x="8810" y="634"/>
                  </a:lnTo>
                  <a:lnTo>
                    <a:pt x="5794" y="0"/>
                  </a:lnTo>
                  <a:close/>
                </a:path>
              </a:pathLst>
            </a:custGeom>
            <a:solidFill>
              <a:srgbClr val="000000"/>
            </a:solidFill>
          </p:spPr>
          <p:txBody>
            <a:bodyPr vert="horz" lIns="91440" tIns="45720" rIns="91440" bIns="45720" anchor="t"/>
            <a:lstStyle/>
            <a:p>
              <a:endParaRPr lang="en-IN"/>
            </a:p>
          </p:txBody>
        </p:sp>
        <p:sp>
          <p:nvSpPr>
            <p:cNvPr id="128" name="Shape 163"/>
            <p:cNvSpPr/>
            <p:nvPr/>
          </p:nvSpPr>
          <p:spPr>
            <a:xfrm>
              <a:off x="2079291" y="1267348"/>
              <a:ext cx="46037" cy="68660"/>
            </a:xfrm>
            <a:custGeom>
              <a:avLst/>
              <a:gdLst/>
              <a:ahLst/>
              <a:cxnLst/>
              <a:rect l="0" t="0" r="0" b="0"/>
              <a:pathLst>
                <a:path w="46037" h="68660">
                  <a:moveTo>
                    <a:pt x="14367" y="0"/>
                  </a:moveTo>
                  <a:lnTo>
                    <a:pt x="0" y="4366"/>
                  </a:lnTo>
                  <a:lnTo>
                    <a:pt x="0" y="5953"/>
                  </a:lnTo>
                  <a:lnTo>
                    <a:pt x="2143" y="5794"/>
                  </a:lnTo>
                  <a:lnTo>
                    <a:pt x="4683" y="6111"/>
                  </a:lnTo>
                  <a:lnTo>
                    <a:pt x="5953" y="7222"/>
                  </a:lnTo>
                  <a:lnTo>
                    <a:pt x="6429" y="8810"/>
                  </a:lnTo>
                  <a:lnTo>
                    <a:pt x="6508" y="10873"/>
                  </a:lnTo>
                  <a:lnTo>
                    <a:pt x="6508" y="62310"/>
                  </a:lnTo>
                  <a:lnTo>
                    <a:pt x="7302" y="64055"/>
                  </a:lnTo>
                  <a:lnTo>
                    <a:pt x="9366" y="65563"/>
                  </a:lnTo>
                  <a:lnTo>
                    <a:pt x="15716" y="67786"/>
                  </a:lnTo>
                  <a:lnTo>
                    <a:pt x="19050" y="68421"/>
                  </a:lnTo>
                  <a:lnTo>
                    <a:pt x="21828" y="68660"/>
                  </a:lnTo>
                  <a:lnTo>
                    <a:pt x="28178" y="67944"/>
                  </a:lnTo>
                  <a:lnTo>
                    <a:pt x="33337" y="66040"/>
                  </a:lnTo>
                  <a:lnTo>
                    <a:pt x="37544" y="63182"/>
                  </a:lnTo>
                  <a:lnTo>
                    <a:pt x="40798" y="59690"/>
                  </a:lnTo>
                  <a:lnTo>
                    <a:pt x="43259" y="55801"/>
                  </a:lnTo>
                  <a:lnTo>
                    <a:pt x="44847" y="51672"/>
                  </a:lnTo>
                  <a:lnTo>
                    <a:pt x="45719" y="47704"/>
                  </a:lnTo>
                  <a:lnTo>
                    <a:pt x="46037" y="44053"/>
                  </a:lnTo>
                  <a:lnTo>
                    <a:pt x="45561" y="38655"/>
                  </a:lnTo>
                  <a:lnTo>
                    <a:pt x="44132" y="33576"/>
                  </a:lnTo>
                  <a:lnTo>
                    <a:pt x="41672" y="29050"/>
                  </a:lnTo>
                  <a:lnTo>
                    <a:pt x="38258" y="25400"/>
                  </a:lnTo>
                  <a:lnTo>
                    <a:pt x="33813" y="22938"/>
                  </a:lnTo>
                  <a:lnTo>
                    <a:pt x="28416" y="22066"/>
                  </a:lnTo>
                  <a:lnTo>
                    <a:pt x="24844" y="22463"/>
                  </a:lnTo>
                  <a:lnTo>
                    <a:pt x="22886" y="23216"/>
                  </a:lnTo>
                  <a:lnTo>
                    <a:pt x="24764" y="28336"/>
                  </a:lnTo>
                  <a:lnTo>
                    <a:pt x="28733" y="29050"/>
                  </a:lnTo>
                  <a:lnTo>
                    <a:pt x="31988" y="31274"/>
                  </a:lnTo>
                  <a:lnTo>
                    <a:pt x="34369" y="34528"/>
                  </a:lnTo>
                  <a:lnTo>
                    <a:pt x="36036" y="38575"/>
                  </a:lnTo>
                  <a:lnTo>
                    <a:pt x="36988" y="43021"/>
                  </a:lnTo>
                  <a:lnTo>
                    <a:pt x="37306" y="47704"/>
                  </a:lnTo>
                  <a:lnTo>
                    <a:pt x="37147" y="51275"/>
                  </a:lnTo>
                  <a:lnTo>
                    <a:pt x="36433" y="55166"/>
                  </a:lnTo>
                  <a:lnTo>
                    <a:pt x="35083" y="59055"/>
                  </a:lnTo>
                  <a:lnTo>
                    <a:pt x="32782" y="62310"/>
                  </a:lnTo>
                  <a:lnTo>
                    <a:pt x="29289" y="64611"/>
                  </a:lnTo>
                  <a:lnTo>
                    <a:pt x="24368" y="65485"/>
                  </a:lnTo>
                  <a:lnTo>
                    <a:pt x="20796" y="65007"/>
                  </a:lnTo>
                  <a:lnTo>
                    <a:pt x="16748" y="63500"/>
                  </a:lnTo>
                  <a:lnTo>
                    <a:pt x="15398" y="62230"/>
                  </a:lnTo>
                  <a:lnTo>
                    <a:pt x="14843" y="60722"/>
                  </a:lnTo>
                  <a:lnTo>
                    <a:pt x="14843" y="35718"/>
                  </a:lnTo>
                  <a:lnTo>
                    <a:pt x="15478" y="33257"/>
                  </a:lnTo>
                  <a:lnTo>
                    <a:pt x="16827" y="31353"/>
                  </a:lnTo>
                  <a:lnTo>
                    <a:pt x="20796" y="28972"/>
                  </a:lnTo>
                  <a:lnTo>
                    <a:pt x="24764" y="28336"/>
                  </a:lnTo>
                  <a:lnTo>
                    <a:pt x="22886" y="23216"/>
                  </a:lnTo>
                  <a:lnTo>
                    <a:pt x="21748" y="23653"/>
                  </a:lnTo>
                  <a:lnTo>
                    <a:pt x="19050" y="25241"/>
                  </a:lnTo>
                  <a:lnTo>
                    <a:pt x="17066" y="26987"/>
                  </a:lnTo>
                  <a:lnTo>
                    <a:pt x="15716" y="28733"/>
                  </a:lnTo>
                  <a:lnTo>
                    <a:pt x="15002" y="30082"/>
                  </a:lnTo>
                  <a:lnTo>
                    <a:pt x="14843" y="30082"/>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129" name="Shape 164"/>
            <p:cNvSpPr/>
            <p:nvPr/>
          </p:nvSpPr>
          <p:spPr>
            <a:xfrm>
              <a:off x="1367534" y="1267348"/>
              <a:ext cx="10081" cy="10080"/>
            </a:xfrm>
            <a:custGeom>
              <a:avLst/>
              <a:gdLst/>
              <a:ahLst/>
              <a:cxnLst/>
              <a:rect l="0" t="0" r="0" b="0"/>
              <a:pathLst>
                <a:path w="10081" h="10080">
                  <a:moveTo>
                    <a:pt x="4921" y="0"/>
                  </a:moveTo>
                  <a:lnTo>
                    <a:pt x="2700" y="475"/>
                  </a:lnTo>
                  <a:lnTo>
                    <a:pt x="1191" y="1746"/>
                  </a:lnTo>
                  <a:lnTo>
                    <a:pt x="318" y="3413"/>
                  </a:lnTo>
                  <a:lnTo>
                    <a:pt x="0" y="5001"/>
                  </a:lnTo>
                  <a:lnTo>
                    <a:pt x="318" y="6667"/>
                  </a:lnTo>
                  <a:lnTo>
                    <a:pt x="1112" y="8335"/>
                  </a:lnTo>
                  <a:lnTo>
                    <a:pt x="2700" y="9604"/>
                  </a:lnTo>
                  <a:lnTo>
                    <a:pt x="4921" y="10080"/>
                  </a:lnTo>
                  <a:lnTo>
                    <a:pt x="6986" y="9683"/>
                  </a:lnTo>
                  <a:lnTo>
                    <a:pt x="8652" y="8651"/>
                  </a:lnTo>
                  <a:lnTo>
                    <a:pt x="9763" y="7063"/>
                  </a:lnTo>
                  <a:lnTo>
                    <a:pt x="10081" y="5001"/>
                  </a:lnTo>
                  <a:lnTo>
                    <a:pt x="9763" y="3016"/>
                  </a:lnTo>
                  <a:lnTo>
                    <a:pt x="8652" y="1428"/>
                  </a:lnTo>
                  <a:lnTo>
                    <a:pt x="6986" y="397"/>
                  </a:lnTo>
                  <a:lnTo>
                    <a:pt x="4921" y="0"/>
                  </a:lnTo>
                  <a:close/>
                </a:path>
              </a:pathLst>
            </a:custGeom>
            <a:solidFill>
              <a:srgbClr val="000000"/>
            </a:solidFill>
          </p:spPr>
          <p:txBody>
            <a:bodyPr vert="horz" lIns="91440" tIns="45720" rIns="91440" bIns="45720" anchor="t"/>
            <a:lstStyle/>
            <a:p>
              <a:endParaRPr lang="en-IN"/>
            </a:p>
          </p:txBody>
        </p:sp>
        <p:sp>
          <p:nvSpPr>
            <p:cNvPr id="130" name="Shape 165"/>
            <p:cNvSpPr/>
            <p:nvPr/>
          </p:nvSpPr>
          <p:spPr>
            <a:xfrm>
              <a:off x="2454734" y="1277587"/>
              <a:ext cx="26273" cy="58421"/>
            </a:xfrm>
            <a:custGeom>
              <a:avLst/>
              <a:gdLst/>
              <a:ahLst/>
              <a:cxnLst/>
              <a:rect l="0" t="0" r="0" b="0"/>
              <a:pathLst>
                <a:path w="26273" h="58421">
                  <a:moveTo>
                    <a:pt x="13256" y="0"/>
                  </a:moveTo>
                  <a:lnTo>
                    <a:pt x="10874" y="3413"/>
                  </a:lnTo>
                  <a:lnTo>
                    <a:pt x="8811" y="6191"/>
                  </a:lnTo>
                  <a:lnTo>
                    <a:pt x="4286" y="11351"/>
                  </a:lnTo>
                  <a:lnTo>
                    <a:pt x="1349" y="13732"/>
                  </a:lnTo>
                  <a:lnTo>
                    <a:pt x="317" y="14526"/>
                  </a:lnTo>
                  <a:lnTo>
                    <a:pt x="0" y="15319"/>
                  </a:lnTo>
                  <a:lnTo>
                    <a:pt x="397" y="15954"/>
                  </a:lnTo>
                  <a:lnTo>
                    <a:pt x="5636" y="15954"/>
                  </a:lnTo>
                  <a:lnTo>
                    <a:pt x="5636" y="45799"/>
                  </a:lnTo>
                  <a:lnTo>
                    <a:pt x="5794" y="49212"/>
                  </a:lnTo>
                  <a:lnTo>
                    <a:pt x="6350" y="51991"/>
                  </a:lnTo>
                  <a:lnTo>
                    <a:pt x="7143" y="54213"/>
                  </a:lnTo>
                  <a:lnTo>
                    <a:pt x="8254" y="55801"/>
                  </a:lnTo>
                  <a:lnTo>
                    <a:pt x="11192" y="57784"/>
                  </a:lnTo>
                  <a:lnTo>
                    <a:pt x="14684" y="58421"/>
                  </a:lnTo>
                  <a:lnTo>
                    <a:pt x="18097" y="57784"/>
                  </a:lnTo>
                  <a:lnTo>
                    <a:pt x="21272" y="56197"/>
                  </a:lnTo>
                  <a:lnTo>
                    <a:pt x="24129" y="53816"/>
                  </a:lnTo>
                  <a:lnTo>
                    <a:pt x="26273" y="50879"/>
                  </a:lnTo>
                  <a:lnTo>
                    <a:pt x="25003" y="49768"/>
                  </a:lnTo>
                  <a:lnTo>
                    <a:pt x="22781" y="51991"/>
                  </a:lnTo>
                  <a:lnTo>
                    <a:pt x="21113" y="52864"/>
                  </a:lnTo>
                  <a:lnTo>
                    <a:pt x="18969" y="53261"/>
                  </a:lnTo>
                  <a:lnTo>
                    <a:pt x="16827" y="52785"/>
                  </a:lnTo>
                  <a:lnTo>
                    <a:pt x="15398" y="51593"/>
                  </a:lnTo>
                  <a:lnTo>
                    <a:pt x="14128" y="47943"/>
                  </a:lnTo>
                  <a:lnTo>
                    <a:pt x="13891" y="44291"/>
                  </a:lnTo>
                  <a:lnTo>
                    <a:pt x="13891" y="15954"/>
                  </a:lnTo>
                  <a:lnTo>
                    <a:pt x="23971" y="15954"/>
                  </a:lnTo>
                  <a:lnTo>
                    <a:pt x="23971" y="12779"/>
                  </a:lnTo>
                  <a:lnTo>
                    <a:pt x="13891" y="12779"/>
                  </a:lnTo>
                  <a:lnTo>
                    <a:pt x="13891" y="1349"/>
                  </a:lnTo>
                  <a:lnTo>
                    <a:pt x="13811" y="318"/>
                  </a:lnTo>
                  <a:lnTo>
                    <a:pt x="13256" y="0"/>
                  </a:lnTo>
                  <a:close/>
                </a:path>
              </a:pathLst>
            </a:custGeom>
            <a:solidFill>
              <a:srgbClr val="000000"/>
            </a:solidFill>
          </p:spPr>
          <p:txBody>
            <a:bodyPr vert="horz" lIns="91440" tIns="45720" rIns="91440" bIns="45720" anchor="t"/>
            <a:lstStyle/>
            <a:p>
              <a:endParaRPr lang="en-IN"/>
            </a:p>
          </p:txBody>
        </p:sp>
        <p:sp>
          <p:nvSpPr>
            <p:cNvPr id="131" name="Shape 166"/>
            <p:cNvSpPr/>
            <p:nvPr/>
          </p:nvSpPr>
          <p:spPr>
            <a:xfrm>
              <a:off x="1738454" y="1277587"/>
              <a:ext cx="26352" cy="58421"/>
            </a:xfrm>
            <a:custGeom>
              <a:avLst/>
              <a:gdLst/>
              <a:ahLst/>
              <a:cxnLst/>
              <a:rect l="0" t="0" r="0" b="0"/>
              <a:pathLst>
                <a:path w="26352" h="58421">
                  <a:moveTo>
                    <a:pt x="13335" y="0"/>
                  </a:moveTo>
                  <a:lnTo>
                    <a:pt x="10953" y="3413"/>
                  </a:lnTo>
                  <a:lnTo>
                    <a:pt x="8889" y="6191"/>
                  </a:lnTo>
                  <a:lnTo>
                    <a:pt x="4366" y="11351"/>
                  </a:lnTo>
                  <a:lnTo>
                    <a:pt x="1428" y="13732"/>
                  </a:lnTo>
                  <a:lnTo>
                    <a:pt x="397" y="14526"/>
                  </a:lnTo>
                  <a:lnTo>
                    <a:pt x="0" y="15319"/>
                  </a:lnTo>
                  <a:lnTo>
                    <a:pt x="397" y="15954"/>
                  </a:lnTo>
                  <a:lnTo>
                    <a:pt x="5714" y="15954"/>
                  </a:lnTo>
                  <a:lnTo>
                    <a:pt x="5714" y="45799"/>
                  </a:lnTo>
                  <a:lnTo>
                    <a:pt x="5873" y="49212"/>
                  </a:lnTo>
                  <a:lnTo>
                    <a:pt x="6430" y="51991"/>
                  </a:lnTo>
                  <a:lnTo>
                    <a:pt x="7223" y="54213"/>
                  </a:lnTo>
                  <a:lnTo>
                    <a:pt x="8334" y="55801"/>
                  </a:lnTo>
                  <a:lnTo>
                    <a:pt x="11271" y="57784"/>
                  </a:lnTo>
                  <a:lnTo>
                    <a:pt x="14763" y="58421"/>
                  </a:lnTo>
                  <a:lnTo>
                    <a:pt x="18176" y="57784"/>
                  </a:lnTo>
                  <a:lnTo>
                    <a:pt x="21351" y="56197"/>
                  </a:lnTo>
                  <a:lnTo>
                    <a:pt x="24209" y="53816"/>
                  </a:lnTo>
                  <a:lnTo>
                    <a:pt x="26352" y="50879"/>
                  </a:lnTo>
                  <a:lnTo>
                    <a:pt x="25082" y="49768"/>
                  </a:lnTo>
                  <a:lnTo>
                    <a:pt x="22860" y="51991"/>
                  </a:lnTo>
                  <a:lnTo>
                    <a:pt x="21192" y="52864"/>
                  </a:lnTo>
                  <a:lnTo>
                    <a:pt x="19050" y="53261"/>
                  </a:lnTo>
                  <a:lnTo>
                    <a:pt x="16907" y="52785"/>
                  </a:lnTo>
                  <a:lnTo>
                    <a:pt x="15478" y="51593"/>
                  </a:lnTo>
                  <a:lnTo>
                    <a:pt x="14207" y="47943"/>
                  </a:lnTo>
                  <a:lnTo>
                    <a:pt x="13970" y="44291"/>
                  </a:lnTo>
                  <a:lnTo>
                    <a:pt x="13970" y="15954"/>
                  </a:lnTo>
                  <a:lnTo>
                    <a:pt x="24051" y="15954"/>
                  </a:lnTo>
                  <a:lnTo>
                    <a:pt x="24051" y="12779"/>
                  </a:lnTo>
                  <a:lnTo>
                    <a:pt x="13970" y="12779"/>
                  </a:lnTo>
                  <a:lnTo>
                    <a:pt x="13970" y="1349"/>
                  </a:lnTo>
                  <a:lnTo>
                    <a:pt x="13891" y="318"/>
                  </a:lnTo>
                  <a:lnTo>
                    <a:pt x="13335" y="0"/>
                  </a:lnTo>
                  <a:close/>
                </a:path>
              </a:pathLst>
            </a:custGeom>
            <a:solidFill>
              <a:srgbClr val="000000"/>
            </a:solidFill>
          </p:spPr>
          <p:txBody>
            <a:bodyPr vert="horz" lIns="91440" tIns="45720" rIns="91440" bIns="45720" anchor="t"/>
            <a:lstStyle/>
            <a:p>
              <a:endParaRPr lang="en-IN"/>
            </a:p>
          </p:txBody>
        </p:sp>
        <p:sp>
          <p:nvSpPr>
            <p:cNvPr id="132" name="Shape 167"/>
            <p:cNvSpPr/>
            <p:nvPr/>
          </p:nvSpPr>
          <p:spPr>
            <a:xfrm>
              <a:off x="2175732" y="1289414"/>
              <a:ext cx="40163" cy="46594"/>
            </a:xfrm>
            <a:custGeom>
              <a:avLst/>
              <a:gdLst/>
              <a:ahLst/>
              <a:cxnLst/>
              <a:rect l="0" t="0" r="0" b="0"/>
              <a:pathLst>
                <a:path w="40163" h="46594">
                  <a:moveTo>
                    <a:pt x="18017" y="0"/>
                  </a:moveTo>
                  <a:lnTo>
                    <a:pt x="12858" y="556"/>
                  </a:lnTo>
                  <a:lnTo>
                    <a:pt x="8731" y="1985"/>
                  </a:lnTo>
                  <a:lnTo>
                    <a:pt x="5634" y="4047"/>
                  </a:lnTo>
                  <a:lnTo>
                    <a:pt x="3492" y="6350"/>
                  </a:lnTo>
                  <a:lnTo>
                    <a:pt x="2301" y="8810"/>
                  </a:lnTo>
                  <a:lnTo>
                    <a:pt x="1904" y="11032"/>
                  </a:lnTo>
                  <a:lnTo>
                    <a:pt x="2857" y="13731"/>
                  </a:lnTo>
                  <a:lnTo>
                    <a:pt x="4206" y="14922"/>
                  </a:lnTo>
                  <a:lnTo>
                    <a:pt x="6191" y="15319"/>
                  </a:lnTo>
                  <a:lnTo>
                    <a:pt x="7937" y="15001"/>
                  </a:lnTo>
                  <a:lnTo>
                    <a:pt x="9366" y="13970"/>
                  </a:lnTo>
                  <a:lnTo>
                    <a:pt x="10318" y="12620"/>
                  </a:lnTo>
                  <a:lnTo>
                    <a:pt x="10636" y="11112"/>
                  </a:lnTo>
                  <a:lnTo>
                    <a:pt x="10397" y="9366"/>
                  </a:lnTo>
                  <a:lnTo>
                    <a:pt x="10080" y="7222"/>
                  </a:lnTo>
                  <a:lnTo>
                    <a:pt x="10715" y="5160"/>
                  </a:lnTo>
                  <a:lnTo>
                    <a:pt x="12382" y="3651"/>
                  </a:lnTo>
                  <a:lnTo>
                    <a:pt x="14683" y="2699"/>
                  </a:lnTo>
                  <a:lnTo>
                    <a:pt x="17144" y="2381"/>
                  </a:lnTo>
                  <a:lnTo>
                    <a:pt x="19605" y="2619"/>
                  </a:lnTo>
                  <a:lnTo>
                    <a:pt x="22066" y="3809"/>
                  </a:lnTo>
                  <a:lnTo>
                    <a:pt x="23971" y="6350"/>
                  </a:lnTo>
                  <a:lnTo>
                    <a:pt x="24764" y="10636"/>
                  </a:lnTo>
                  <a:lnTo>
                    <a:pt x="24764" y="16668"/>
                  </a:lnTo>
                  <a:lnTo>
                    <a:pt x="24024" y="16960"/>
                  </a:lnTo>
                  <a:lnTo>
                    <a:pt x="24764" y="19050"/>
                  </a:lnTo>
                  <a:lnTo>
                    <a:pt x="24764" y="33416"/>
                  </a:lnTo>
                  <a:lnTo>
                    <a:pt x="24208" y="36750"/>
                  </a:lnTo>
                  <a:lnTo>
                    <a:pt x="23177" y="37941"/>
                  </a:lnTo>
                  <a:lnTo>
                    <a:pt x="21431" y="39052"/>
                  </a:lnTo>
                  <a:lnTo>
                    <a:pt x="18811" y="40085"/>
                  </a:lnTo>
                  <a:lnTo>
                    <a:pt x="15239" y="40799"/>
                  </a:lnTo>
                  <a:lnTo>
                    <a:pt x="12700" y="40244"/>
                  </a:lnTo>
                  <a:lnTo>
                    <a:pt x="10636" y="38734"/>
                  </a:lnTo>
                  <a:lnTo>
                    <a:pt x="9286" y="36275"/>
                  </a:lnTo>
                  <a:lnTo>
                    <a:pt x="8731" y="33100"/>
                  </a:lnTo>
                  <a:lnTo>
                    <a:pt x="8731" y="32861"/>
                  </a:lnTo>
                  <a:lnTo>
                    <a:pt x="8889" y="31035"/>
                  </a:lnTo>
                  <a:lnTo>
                    <a:pt x="9603" y="28892"/>
                  </a:lnTo>
                  <a:lnTo>
                    <a:pt x="11112" y="26591"/>
                  </a:lnTo>
                  <a:lnTo>
                    <a:pt x="13969" y="24050"/>
                  </a:lnTo>
                  <a:lnTo>
                    <a:pt x="15953" y="22781"/>
                  </a:lnTo>
                  <a:lnTo>
                    <a:pt x="18414" y="21510"/>
                  </a:lnTo>
                  <a:lnTo>
                    <a:pt x="24764" y="19050"/>
                  </a:lnTo>
                  <a:lnTo>
                    <a:pt x="24024" y="16960"/>
                  </a:lnTo>
                  <a:lnTo>
                    <a:pt x="17303" y="19606"/>
                  </a:lnTo>
                  <a:lnTo>
                    <a:pt x="11191" y="22304"/>
                  </a:lnTo>
                  <a:lnTo>
                    <a:pt x="6350" y="25082"/>
                  </a:lnTo>
                  <a:lnTo>
                    <a:pt x="2857" y="28178"/>
                  </a:lnTo>
                  <a:lnTo>
                    <a:pt x="713" y="31829"/>
                  </a:lnTo>
                  <a:lnTo>
                    <a:pt x="0" y="36275"/>
                  </a:lnTo>
                  <a:lnTo>
                    <a:pt x="952" y="40640"/>
                  </a:lnTo>
                  <a:lnTo>
                    <a:pt x="3253" y="43894"/>
                  </a:lnTo>
                  <a:lnTo>
                    <a:pt x="6667" y="45878"/>
                  </a:lnTo>
                  <a:lnTo>
                    <a:pt x="10477" y="46594"/>
                  </a:lnTo>
                  <a:lnTo>
                    <a:pt x="14524" y="45957"/>
                  </a:lnTo>
                  <a:lnTo>
                    <a:pt x="18414" y="44212"/>
                  </a:lnTo>
                  <a:lnTo>
                    <a:pt x="24843" y="39291"/>
                  </a:lnTo>
                  <a:lnTo>
                    <a:pt x="25400" y="42306"/>
                  </a:lnTo>
                  <a:lnTo>
                    <a:pt x="26352" y="44370"/>
                  </a:lnTo>
                  <a:lnTo>
                    <a:pt x="27622" y="45641"/>
                  </a:lnTo>
                  <a:lnTo>
                    <a:pt x="28971" y="46275"/>
                  </a:lnTo>
                  <a:lnTo>
                    <a:pt x="31352" y="46594"/>
                  </a:lnTo>
                  <a:lnTo>
                    <a:pt x="32781" y="46435"/>
                  </a:lnTo>
                  <a:lnTo>
                    <a:pt x="34766" y="45878"/>
                  </a:lnTo>
                  <a:lnTo>
                    <a:pt x="37226" y="44370"/>
                  </a:lnTo>
                  <a:lnTo>
                    <a:pt x="40163" y="41592"/>
                  </a:lnTo>
                  <a:lnTo>
                    <a:pt x="40163" y="39052"/>
                  </a:lnTo>
                  <a:lnTo>
                    <a:pt x="38337" y="40322"/>
                  </a:lnTo>
                  <a:lnTo>
                    <a:pt x="35638" y="40878"/>
                  </a:lnTo>
                  <a:lnTo>
                    <a:pt x="33972" y="40401"/>
                  </a:lnTo>
                  <a:lnTo>
                    <a:pt x="33178" y="39131"/>
                  </a:lnTo>
                  <a:lnTo>
                    <a:pt x="32781" y="35162"/>
                  </a:lnTo>
                  <a:lnTo>
                    <a:pt x="32781" y="15875"/>
                  </a:lnTo>
                  <a:lnTo>
                    <a:pt x="32226" y="9128"/>
                  </a:lnTo>
                  <a:lnTo>
                    <a:pt x="30956" y="5715"/>
                  </a:lnTo>
                  <a:lnTo>
                    <a:pt x="28416" y="2778"/>
                  </a:lnTo>
                  <a:lnTo>
                    <a:pt x="26590" y="1587"/>
                  </a:lnTo>
                  <a:lnTo>
                    <a:pt x="24288"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133" name="Shape 168"/>
            <p:cNvSpPr/>
            <p:nvPr/>
          </p:nvSpPr>
          <p:spPr>
            <a:xfrm>
              <a:off x="2131996" y="1289414"/>
              <a:ext cx="39449" cy="46594"/>
            </a:xfrm>
            <a:custGeom>
              <a:avLst/>
              <a:gdLst/>
              <a:ahLst/>
              <a:cxnLst/>
              <a:rect l="0" t="0" r="0" b="0"/>
              <a:pathLst>
                <a:path w="39449" h="46594">
                  <a:moveTo>
                    <a:pt x="20161" y="0"/>
                  </a:moveTo>
                  <a:lnTo>
                    <a:pt x="18018" y="3572"/>
                  </a:lnTo>
                  <a:lnTo>
                    <a:pt x="21352" y="4127"/>
                  </a:lnTo>
                  <a:lnTo>
                    <a:pt x="23812" y="5476"/>
                  </a:lnTo>
                  <a:lnTo>
                    <a:pt x="25400" y="7541"/>
                  </a:lnTo>
                  <a:lnTo>
                    <a:pt x="26432" y="9922"/>
                  </a:lnTo>
                  <a:lnTo>
                    <a:pt x="27463" y="14922"/>
                  </a:lnTo>
                  <a:lnTo>
                    <a:pt x="7065" y="14922"/>
                  </a:lnTo>
                  <a:lnTo>
                    <a:pt x="7778" y="11985"/>
                  </a:lnTo>
                  <a:lnTo>
                    <a:pt x="8652" y="9445"/>
                  </a:lnTo>
                  <a:lnTo>
                    <a:pt x="11112" y="5953"/>
                  </a:lnTo>
                  <a:lnTo>
                    <a:pt x="14287" y="4127"/>
                  </a:lnTo>
                  <a:lnTo>
                    <a:pt x="18018" y="3572"/>
                  </a:lnTo>
                  <a:lnTo>
                    <a:pt x="20161" y="0"/>
                  </a:lnTo>
                  <a:lnTo>
                    <a:pt x="15875" y="476"/>
                  </a:lnTo>
                  <a:lnTo>
                    <a:pt x="11429" y="2222"/>
                  </a:lnTo>
                  <a:lnTo>
                    <a:pt x="7143" y="5319"/>
                  </a:lnTo>
                  <a:lnTo>
                    <a:pt x="3492" y="9922"/>
                  </a:lnTo>
                  <a:lnTo>
                    <a:pt x="952" y="16192"/>
                  </a:lnTo>
                  <a:lnTo>
                    <a:pt x="238" y="20002"/>
                  </a:lnTo>
                  <a:lnTo>
                    <a:pt x="0" y="24369"/>
                  </a:lnTo>
                  <a:lnTo>
                    <a:pt x="317" y="29368"/>
                  </a:lnTo>
                  <a:lnTo>
                    <a:pt x="1270" y="33735"/>
                  </a:lnTo>
                  <a:lnTo>
                    <a:pt x="2857" y="37544"/>
                  </a:lnTo>
                  <a:lnTo>
                    <a:pt x="5079" y="40719"/>
                  </a:lnTo>
                  <a:lnTo>
                    <a:pt x="7778" y="43260"/>
                  </a:lnTo>
                  <a:lnTo>
                    <a:pt x="10953" y="45084"/>
                  </a:lnTo>
                  <a:lnTo>
                    <a:pt x="14526" y="46196"/>
                  </a:lnTo>
                  <a:lnTo>
                    <a:pt x="18494" y="46594"/>
                  </a:lnTo>
                  <a:lnTo>
                    <a:pt x="23416" y="45957"/>
                  </a:lnTo>
                  <a:lnTo>
                    <a:pt x="27622" y="44370"/>
                  </a:lnTo>
                  <a:lnTo>
                    <a:pt x="31114" y="42147"/>
                  </a:lnTo>
                  <a:lnTo>
                    <a:pt x="33972" y="39450"/>
                  </a:lnTo>
                  <a:lnTo>
                    <a:pt x="37782" y="33894"/>
                  </a:lnTo>
                  <a:lnTo>
                    <a:pt x="38893" y="31591"/>
                  </a:lnTo>
                  <a:lnTo>
                    <a:pt x="39449" y="30003"/>
                  </a:lnTo>
                  <a:lnTo>
                    <a:pt x="37941" y="29288"/>
                  </a:lnTo>
                  <a:lnTo>
                    <a:pt x="36592" y="31353"/>
                  </a:lnTo>
                  <a:lnTo>
                    <a:pt x="34846" y="33655"/>
                  </a:lnTo>
                  <a:lnTo>
                    <a:pt x="32623" y="35877"/>
                  </a:lnTo>
                  <a:lnTo>
                    <a:pt x="29924" y="37862"/>
                  </a:lnTo>
                  <a:lnTo>
                    <a:pt x="26591" y="39211"/>
                  </a:lnTo>
                  <a:lnTo>
                    <a:pt x="22542" y="39687"/>
                  </a:lnTo>
                  <a:lnTo>
                    <a:pt x="19208" y="39291"/>
                  </a:lnTo>
                  <a:lnTo>
                    <a:pt x="15796" y="38020"/>
                  </a:lnTo>
                  <a:lnTo>
                    <a:pt x="12700" y="35481"/>
                  </a:lnTo>
                  <a:lnTo>
                    <a:pt x="10001" y="31512"/>
                  </a:lnTo>
                  <a:lnTo>
                    <a:pt x="8889" y="28972"/>
                  </a:lnTo>
                  <a:lnTo>
                    <a:pt x="7937" y="25876"/>
                  </a:lnTo>
                  <a:lnTo>
                    <a:pt x="7223" y="22225"/>
                  </a:lnTo>
                  <a:lnTo>
                    <a:pt x="6826" y="18097"/>
                  </a:lnTo>
                  <a:lnTo>
                    <a:pt x="37623" y="18097"/>
                  </a:lnTo>
                  <a:lnTo>
                    <a:pt x="36909" y="13652"/>
                  </a:lnTo>
                  <a:lnTo>
                    <a:pt x="35798" y="9842"/>
                  </a:lnTo>
                  <a:lnTo>
                    <a:pt x="34131" y="6667"/>
                  </a:lnTo>
                  <a:lnTo>
                    <a:pt x="31988" y="4206"/>
                  </a:lnTo>
                  <a:lnTo>
                    <a:pt x="29527" y="2301"/>
                  </a:lnTo>
                  <a:lnTo>
                    <a:pt x="26670"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34" name="Shape 169"/>
            <p:cNvSpPr/>
            <p:nvPr/>
          </p:nvSpPr>
          <p:spPr>
            <a:xfrm>
              <a:off x="1949909" y="1289414"/>
              <a:ext cx="40084" cy="46594"/>
            </a:xfrm>
            <a:custGeom>
              <a:avLst/>
              <a:gdLst/>
              <a:ahLst/>
              <a:cxnLst/>
              <a:rect l="0" t="0" r="0" b="0"/>
              <a:pathLst>
                <a:path w="40084" h="46594">
                  <a:moveTo>
                    <a:pt x="18018" y="0"/>
                  </a:moveTo>
                  <a:lnTo>
                    <a:pt x="12779" y="556"/>
                  </a:lnTo>
                  <a:lnTo>
                    <a:pt x="8731" y="1985"/>
                  </a:lnTo>
                  <a:lnTo>
                    <a:pt x="5636" y="4047"/>
                  </a:lnTo>
                  <a:lnTo>
                    <a:pt x="3492" y="6350"/>
                  </a:lnTo>
                  <a:lnTo>
                    <a:pt x="2222" y="8810"/>
                  </a:lnTo>
                  <a:lnTo>
                    <a:pt x="1826" y="11032"/>
                  </a:lnTo>
                  <a:lnTo>
                    <a:pt x="2143" y="12303"/>
                  </a:lnTo>
                  <a:lnTo>
                    <a:pt x="2857" y="13731"/>
                  </a:lnTo>
                  <a:lnTo>
                    <a:pt x="4127" y="14922"/>
                  </a:lnTo>
                  <a:lnTo>
                    <a:pt x="6112" y="15319"/>
                  </a:lnTo>
                  <a:lnTo>
                    <a:pt x="7937" y="15001"/>
                  </a:lnTo>
                  <a:lnTo>
                    <a:pt x="9366" y="13970"/>
                  </a:lnTo>
                  <a:lnTo>
                    <a:pt x="10239" y="12620"/>
                  </a:lnTo>
                  <a:lnTo>
                    <a:pt x="10557" y="11112"/>
                  </a:lnTo>
                  <a:lnTo>
                    <a:pt x="10318" y="9366"/>
                  </a:lnTo>
                  <a:lnTo>
                    <a:pt x="10081" y="7222"/>
                  </a:lnTo>
                  <a:lnTo>
                    <a:pt x="10716" y="5160"/>
                  </a:lnTo>
                  <a:lnTo>
                    <a:pt x="12382" y="3651"/>
                  </a:lnTo>
                  <a:lnTo>
                    <a:pt x="14684" y="2699"/>
                  </a:lnTo>
                  <a:lnTo>
                    <a:pt x="17144" y="2381"/>
                  </a:lnTo>
                  <a:lnTo>
                    <a:pt x="19606" y="2619"/>
                  </a:lnTo>
                  <a:lnTo>
                    <a:pt x="22066" y="3809"/>
                  </a:lnTo>
                  <a:lnTo>
                    <a:pt x="23971" y="6350"/>
                  </a:lnTo>
                  <a:lnTo>
                    <a:pt x="24764" y="10636"/>
                  </a:lnTo>
                  <a:lnTo>
                    <a:pt x="24764" y="16668"/>
                  </a:lnTo>
                  <a:lnTo>
                    <a:pt x="24023" y="16957"/>
                  </a:lnTo>
                  <a:lnTo>
                    <a:pt x="24764" y="19050"/>
                  </a:lnTo>
                  <a:lnTo>
                    <a:pt x="24764" y="33416"/>
                  </a:lnTo>
                  <a:lnTo>
                    <a:pt x="24209" y="36750"/>
                  </a:lnTo>
                  <a:lnTo>
                    <a:pt x="23177" y="37941"/>
                  </a:lnTo>
                  <a:lnTo>
                    <a:pt x="21352" y="39052"/>
                  </a:lnTo>
                  <a:lnTo>
                    <a:pt x="20319" y="39450"/>
                  </a:lnTo>
                  <a:lnTo>
                    <a:pt x="18732" y="40085"/>
                  </a:lnTo>
                  <a:lnTo>
                    <a:pt x="15239" y="40799"/>
                  </a:lnTo>
                  <a:lnTo>
                    <a:pt x="12700" y="40244"/>
                  </a:lnTo>
                  <a:lnTo>
                    <a:pt x="10636" y="38734"/>
                  </a:lnTo>
                  <a:lnTo>
                    <a:pt x="9207" y="36275"/>
                  </a:lnTo>
                  <a:lnTo>
                    <a:pt x="8731" y="33100"/>
                  </a:lnTo>
                  <a:lnTo>
                    <a:pt x="8731" y="32861"/>
                  </a:lnTo>
                  <a:lnTo>
                    <a:pt x="8889" y="31035"/>
                  </a:lnTo>
                  <a:lnTo>
                    <a:pt x="9525" y="28892"/>
                  </a:lnTo>
                  <a:lnTo>
                    <a:pt x="11112" y="26591"/>
                  </a:lnTo>
                  <a:lnTo>
                    <a:pt x="13969" y="24050"/>
                  </a:lnTo>
                  <a:lnTo>
                    <a:pt x="15954" y="22781"/>
                  </a:lnTo>
                  <a:lnTo>
                    <a:pt x="18414" y="21510"/>
                  </a:lnTo>
                  <a:lnTo>
                    <a:pt x="21352" y="20241"/>
                  </a:lnTo>
                  <a:lnTo>
                    <a:pt x="24764" y="19050"/>
                  </a:lnTo>
                  <a:lnTo>
                    <a:pt x="24023" y="16957"/>
                  </a:lnTo>
                  <a:lnTo>
                    <a:pt x="17224" y="19606"/>
                  </a:lnTo>
                  <a:lnTo>
                    <a:pt x="11112" y="22304"/>
                  </a:lnTo>
                  <a:lnTo>
                    <a:pt x="6271" y="25082"/>
                  </a:lnTo>
                  <a:lnTo>
                    <a:pt x="2778" y="28178"/>
                  </a:lnTo>
                  <a:lnTo>
                    <a:pt x="714" y="31829"/>
                  </a:lnTo>
                  <a:lnTo>
                    <a:pt x="0" y="36275"/>
                  </a:lnTo>
                  <a:lnTo>
                    <a:pt x="873" y="40640"/>
                  </a:lnTo>
                  <a:lnTo>
                    <a:pt x="3254" y="43894"/>
                  </a:lnTo>
                  <a:lnTo>
                    <a:pt x="6588" y="45878"/>
                  </a:lnTo>
                  <a:lnTo>
                    <a:pt x="10477" y="46594"/>
                  </a:lnTo>
                  <a:lnTo>
                    <a:pt x="14526" y="45957"/>
                  </a:lnTo>
                  <a:lnTo>
                    <a:pt x="18336" y="44212"/>
                  </a:lnTo>
                  <a:lnTo>
                    <a:pt x="21828" y="41831"/>
                  </a:lnTo>
                  <a:lnTo>
                    <a:pt x="24844" y="39291"/>
                  </a:lnTo>
                  <a:lnTo>
                    <a:pt x="25400" y="42306"/>
                  </a:lnTo>
                  <a:lnTo>
                    <a:pt x="26352" y="44370"/>
                  </a:lnTo>
                  <a:lnTo>
                    <a:pt x="27543" y="45641"/>
                  </a:lnTo>
                  <a:lnTo>
                    <a:pt x="28892" y="46275"/>
                  </a:lnTo>
                  <a:lnTo>
                    <a:pt x="31273" y="46594"/>
                  </a:lnTo>
                  <a:lnTo>
                    <a:pt x="32702" y="46435"/>
                  </a:lnTo>
                  <a:lnTo>
                    <a:pt x="34687" y="45878"/>
                  </a:lnTo>
                  <a:lnTo>
                    <a:pt x="37147" y="44370"/>
                  </a:lnTo>
                  <a:lnTo>
                    <a:pt x="40084" y="41592"/>
                  </a:lnTo>
                  <a:lnTo>
                    <a:pt x="40084" y="39052"/>
                  </a:lnTo>
                  <a:lnTo>
                    <a:pt x="38258" y="40322"/>
                  </a:lnTo>
                  <a:lnTo>
                    <a:pt x="35639" y="40878"/>
                  </a:lnTo>
                  <a:lnTo>
                    <a:pt x="33972" y="40401"/>
                  </a:lnTo>
                  <a:lnTo>
                    <a:pt x="33099" y="39131"/>
                  </a:lnTo>
                  <a:lnTo>
                    <a:pt x="32782" y="35162"/>
                  </a:lnTo>
                  <a:lnTo>
                    <a:pt x="32782" y="15875"/>
                  </a:lnTo>
                  <a:lnTo>
                    <a:pt x="32226" y="9128"/>
                  </a:lnTo>
                  <a:lnTo>
                    <a:pt x="30956" y="5715"/>
                  </a:lnTo>
                  <a:lnTo>
                    <a:pt x="28416" y="2778"/>
                  </a:lnTo>
                  <a:lnTo>
                    <a:pt x="26591" y="1587"/>
                  </a:lnTo>
                  <a:lnTo>
                    <a:pt x="24209" y="71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135" name="Shape 170"/>
            <p:cNvSpPr/>
            <p:nvPr/>
          </p:nvSpPr>
          <p:spPr>
            <a:xfrm>
              <a:off x="1904111" y="1289414"/>
              <a:ext cx="39528" cy="46594"/>
            </a:xfrm>
            <a:custGeom>
              <a:avLst/>
              <a:gdLst/>
              <a:ahLst/>
              <a:cxnLst/>
              <a:rect l="0" t="0" r="0" b="0"/>
              <a:pathLst>
                <a:path w="39528" h="46594">
                  <a:moveTo>
                    <a:pt x="20239" y="0"/>
                  </a:moveTo>
                  <a:lnTo>
                    <a:pt x="18017" y="3572"/>
                  </a:lnTo>
                  <a:lnTo>
                    <a:pt x="21431" y="4127"/>
                  </a:lnTo>
                  <a:lnTo>
                    <a:pt x="23812" y="5476"/>
                  </a:lnTo>
                  <a:lnTo>
                    <a:pt x="25478" y="7541"/>
                  </a:lnTo>
                  <a:lnTo>
                    <a:pt x="26511" y="9922"/>
                  </a:lnTo>
                  <a:lnTo>
                    <a:pt x="27542" y="14922"/>
                  </a:lnTo>
                  <a:lnTo>
                    <a:pt x="7143" y="14922"/>
                  </a:lnTo>
                  <a:lnTo>
                    <a:pt x="7857" y="11985"/>
                  </a:lnTo>
                  <a:lnTo>
                    <a:pt x="8731" y="9445"/>
                  </a:lnTo>
                  <a:lnTo>
                    <a:pt x="11191" y="5953"/>
                  </a:lnTo>
                  <a:lnTo>
                    <a:pt x="14287" y="4127"/>
                  </a:lnTo>
                  <a:lnTo>
                    <a:pt x="18017" y="3572"/>
                  </a:lnTo>
                  <a:lnTo>
                    <a:pt x="20239" y="0"/>
                  </a:lnTo>
                  <a:lnTo>
                    <a:pt x="15953" y="476"/>
                  </a:lnTo>
                  <a:lnTo>
                    <a:pt x="11429" y="2222"/>
                  </a:lnTo>
                  <a:lnTo>
                    <a:pt x="7143" y="5319"/>
                  </a:lnTo>
                  <a:lnTo>
                    <a:pt x="3492" y="9922"/>
                  </a:lnTo>
                  <a:lnTo>
                    <a:pt x="1031" y="16192"/>
                  </a:lnTo>
                  <a:lnTo>
                    <a:pt x="317" y="20002"/>
                  </a:lnTo>
                  <a:lnTo>
                    <a:pt x="0" y="24369"/>
                  </a:lnTo>
                  <a:lnTo>
                    <a:pt x="396" y="29368"/>
                  </a:lnTo>
                  <a:lnTo>
                    <a:pt x="1348" y="33735"/>
                  </a:lnTo>
                  <a:lnTo>
                    <a:pt x="2857" y="37544"/>
                  </a:lnTo>
                  <a:lnTo>
                    <a:pt x="5079" y="40719"/>
                  </a:lnTo>
                  <a:lnTo>
                    <a:pt x="7778" y="43260"/>
                  </a:lnTo>
                  <a:lnTo>
                    <a:pt x="10953" y="45084"/>
                  </a:lnTo>
                  <a:lnTo>
                    <a:pt x="14524" y="46196"/>
                  </a:lnTo>
                  <a:lnTo>
                    <a:pt x="18573" y="46594"/>
                  </a:lnTo>
                  <a:lnTo>
                    <a:pt x="23494" y="45957"/>
                  </a:lnTo>
                  <a:lnTo>
                    <a:pt x="27701" y="44370"/>
                  </a:lnTo>
                  <a:lnTo>
                    <a:pt x="31193" y="42147"/>
                  </a:lnTo>
                  <a:lnTo>
                    <a:pt x="33972" y="39450"/>
                  </a:lnTo>
                  <a:lnTo>
                    <a:pt x="36194" y="36591"/>
                  </a:lnTo>
                  <a:lnTo>
                    <a:pt x="37782" y="33894"/>
                  </a:lnTo>
                  <a:lnTo>
                    <a:pt x="38893" y="31591"/>
                  </a:lnTo>
                  <a:lnTo>
                    <a:pt x="39528" y="30003"/>
                  </a:lnTo>
                  <a:lnTo>
                    <a:pt x="37941" y="29288"/>
                  </a:lnTo>
                  <a:lnTo>
                    <a:pt x="34925" y="33655"/>
                  </a:lnTo>
                  <a:lnTo>
                    <a:pt x="32702" y="35877"/>
                  </a:lnTo>
                  <a:lnTo>
                    <a:pt x="30003" y="37862"/>
                  </a:lnTo>
                  <a:lnTo>
                    <a:pt x="26589" y="39211"/>
                  </a:lnTo>
                  <a:lnTo>
                    <a:pt x="22621" y="39687"/>
                  </a:lnTo>
                  <a:lnTo>
                    <a:pt x="19208" y="39291"/>
                  </a:lnTo>
                  <a:lnTo>
                    <a:pt x="15875" y="38020"/>
                  </a:lnTo>
                  <a:lnTo>
                    <a:pt x="12700" y="35481"/>
                  </a:lnTo>
                  <a:lnTo>
                    <a:pt x="10001" y="31512"/>
                  </a:lnTo>
                  <a:lnTo>
                    <a:pt x="8889" y="28972"/>
                  </a:lnTo>
                  <a:lnTo>
                    <a:pt x="7937" y="25876"/>
                  </a:lnTo>
                  <a:lnTo>
                    <a:pt x="7302" y="22225"/>
                  </a:lnTo>
                  <a:lnTo>
                    <a:pt x="6826" y="18097"/>
                  </a:lnTo>
                  <a:lnTo>
                    <a:pt x="37623" y="18097"/>
                  </a:lnTo>
                  <a:lnTo>
                    <a:pt x="36988" y="13652"/>
                  </a:lnTo>
                  <a:lnTo>
                    <a:pt x="35797" y="9842"/>
                  </a:lnTo>
                  <a:lnTo>
                    <a:pt x="34131" y="6667"/>
                  </a:lnTo>
                  <a:lnTo>
                    <a:pt x="32067" y="4206"/>
                  </a:lnTo>
                  <a:lnTo>
                    <a:pt x="29527" y="2301"/>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136" name="Shape 171"/>
            <p:cNvSpPr/>
            <p:nvPr/>
          </p:nvSpPr>
          <p:spPr>
            <a:xfrm>
              <a:off x="1597247" y="1267348"/>
              <a:ext cx="45957" cy="68660"/>
            </a:xfrm>
            <a:custGeom>
              <a:avLst/>
              <a:gdLst/>
              <a:ahLst/>
              <a:cxnLst/>
              <a:rect l="0" t="0" r="0" b="0"/>
              <a:pathLst>
                <a:path w="45957" h="68660">
                  <a:moveTo>
                    <a:pt x="38813" y="0"/>
                  </a:moveTo>
                  <a:lnTo>
                    <a:pt x="24287" y="4366"/>
                  </a:lnTo>
                  <a:lnTo>
                    <a:pt x="24287" y="5953"/>
                  </a:lnTo>
                  <a:lnTo>
                    <a:pt x="26668" y="5794"/>
                  </a:lnTo>
                  <a:lnTo>
                    <a:pt x="29208" y="6111"/>
                  </a:lnTo>
                  <a:lnTo>
                    <a:pt x="30479" y="7222"/>
                  </a:lnTo>
                  <a:lnTo>
                    <a:pt x="30876" y="8810"/>
                  </a:lnTo>
                  <a:lnTo>
                    <a:pt x="30956" y="10873"/>
                  </a:lnTo>
                  <a:lnTo>
                    <a:pt x="30956" y="26352"/>
                  </a:lnTo>
                  <a:lnTo>
                    <a:pt x="28575" y="24447"/>
                  </a:lnTo>
                  <a:lnTo>
                    <a:pt x="26113" y="23097"/>
                  </a:lnTo>
                  <a:lnTo>
                    <a:pt x="23493" y="22304"/>
                  </a:lnTo>
                  <a:lnTo>
                    <a:pt x="22685" y="22240"/>
                  </a:lnTo>
                  <a:lnTo>
                    <a:pt x="20796" y="24844"/>
                  </a:lnTo>
                  <a:lnTo>
                    <a:pt x="24287" y="25400"/>
                  </a:lnTo>
                  <a:lnTo>
                    <a:pt x="27383" y="27226"/>
                  </a:lnTo>
                  <a:lnTo>
                    <a:pt x="29765" y="30321"/>
                  </a:lnTo>
                  <a:lnTo>
                    <a:pt x="30956" y="34766"/>
                  </a:lnTo>
                  <a:lnTo>
                    <a:pt x="30956" y="57547"/>
                  </a:lnTo>
                  <a:lnTo>
                    <a:pt x="29843" y="59928"/>
                  </a:lnTo>
                  <a:lnTo>
                    <a:pt x="27859" y="61832"/>
                  </a:lnTo>
                  <a:lnTo>
                    <a:pt x="25161" y="63103"/>
                  </a:lnTo>
                  <a:lnTo>
                    <a:pt x="22144" y="63500"/>
                  </a:lnTo>
                  <a:lnTo>
                    <a:pt x="18889" y="62944"/>
                  </a:lnTo>
                  <a:lnTo>
                    <a:pt x="15714" y="61516"/>
                  </a:lnTo>
                  <a:lnTo>
                    <a:pt x="12937" y="58896"/>
                  </a:lnTo>
                  <a:lnTo>
                    <a:pt x="10636" y="55007"/>
                  </a:lnTo>
                  <a:lnTo>
                    <a:pt x="9127" y="49767"/>
                  </a:lnTo>
                  <a:lnTo>
                    <a:pt x="8492" y="43180"/>
                  </a:lnTo>
                  <a:lnTo>
                    <a:pt x="9048" y="37067"/>
                  </a:lnTo>
                  <a:lnTo>
                    <a:pt x="10477" y="32384"/>
                  </a:lnTo>
                  <a:lnTo>
                    <a:pt x="12619" y="28972"/>
                  </a:lnTo>
                  <a:lnTo>
                    <a:pt x="15159" y="26591"/>
                  </a:lnTo>
                  <a:lnTo>
                    <a:pt x="17937" y="25241"/>
                  </a:lnTo>
                  <a:lnTo>
                    <a:pt x="20796" y="24844"/>
                  </a:lnTo>
                  <a:lnTo>
                    <a:pt x="22685" y="22240"/>
                  </a:lnTo>
                  <a:lnTo>
                    <a:pt x="20477" y="22066"/>
                  </a:lnTo>
                  <a:lnTo>
                    <a:pt x="15159" y="22938"/>
                  </a:lnTo>
                  <a:lnTo>
                    <a:pt x="10238" y="25479"/>
                  </a:lnTo>
                  <a:lnTo>
                    <a:pt x="6111" y="29368"/>
                  </a:lnTo>
                  <a:lnTo>
                    <a:pt x="2856" y="34369"/>
                  </a:lnTo>
                  <a:lnTo>
                    <a:pt x="793" y="40163"/>
                  </a:lnTo>
                  <a:lnTo>
                    <a:pt x="0" y="46435"/>
                  </a:lnTo>
                  <a:lnTo>
                    <a:pt x="633" y="53181"/>
                  </a:lnTo>
                  <a:lnTo>
                    <a:pt x="2301" y="58419"/>
                  </a:lnTo>
                  <a:lnTo>
                    <a:pt x="4682" y="62310"/>
                  </a:lnTo>
                  <a:lnTo>
                    <a:pt x="7540" y="65087"/>
                  </a:lnTo>
                  <a:lnTo>
                    <a:pt x="10636" y="66913"/>
                  </a:lnTo>
                  <a:lnTo>
                    <a:pt x="13572" y="68023"/>
                  </a:lnTo>
                  <a:lnTo>
                    <a:pt x="16112" y="68501"/>
                  </a:lnTo>
                  <a:lnTo>
                    <a:pt x="18017" y="68660"/>
                  </a:lnTo>
                  <a:lnTo>
                    <a:pt x="22858" y="68023"/>
                  </a:lnTo>
                  <a:lnTo>
                    <a:pt x="26511" y="66516"/>
                  </a:lnTo>
                  <a:lnTo>
                    <a:pt x="29049" y="64452"/>
                  </a:lnTo>
                  <a:lnTo>
                    <a:pt x="30796" y="62310"/>
                  </a:lnTo>
                  <a:lnTo>
                    <a:pt x="30956" y="62310"/>
                  </a:lnTo>
                  <a:lnTo>
                    <a:pt x="30956" y="68341"/>
                  </a:lnTo>
                  <a:lnTo>
                    <a:pt x="31352" y="68660"/>
                  </a:lnTo>
                  <a:lnTo>
                    <a:pt x="38813" y="65960"/>
                  </a:lnTo>
                  <a:lnTo>
                    <a:pt x="45957" y="63500"/>
                  </a:lnTo>
                  <a:lnTo>
                    <a:pt x="45957" y="61912"/>
                  </a:lnTo>
                  <a:lnTo>
                    <a:pt x="43179" y="61912"/>
                  </a:lnTo>
                  <a:lnTo>
                    <a:pt x="41275" y="61516"/>
                  </a:lnTo>
                  <a:lnTo>
                    <a:pt x="40162" y="60800"/>
                  </a:lnTo>
                  <a:lnTo>
                    <a:pt x="39527" y="59690"/>
                  </a:lnTo>
                  <a:lnTo>
                    <a:pt x="39290" y="56356"/>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137" name="Shape 172"/>
            <p:cNvSpPr/>
            <p:nvPr/>
          </p:nvSpPr>
          <p:spPr>
            <a:xfrm>
              <a:off x="1546922" y="1289414"/>
              <a:ext cx="43656" cy="46594"/>
            </a:xfrm>
            <a:custGeom>
              <a:avLst/>
              <a:gdLst/>
              <a:ahLst/>
              <a:cxnLst/>
              <a:rect l="0" t="0" r="0" b="0"/>
              <a:pathLst>
                <a:path w="43656" h="46594">
                  <a:moveTo>
                    <a:pt x="21352" y="0"/>
                  </a:moveTo>
                  <a:lnTo>
                    <a:pt x="20558" y="2778"/>
                  </a:lnTo>
                  <a:lnTo>
                    <a:pt x="24844" y="3651"/>
                  </a:lnTo>
                  <a:lnTo>
                    <a:pt x="28337" y="6032"/>
                  </a:lnTo>
                  <a:lnTo>
                    <a:pt x="31114" y="9762"/>
                  </a:lnTo>
                  <a:lnTo>
                    <a:pt x="33100" y="14446"/>
                  </a:lnTo>
                  <a:lnTo>
                    <a:pt x="34369" y="19843"/>
                  </a:lnTo>
                  <a:lnTo>
                    <a:pt x="34767" y="25876"/>
                  </a:lnTo>
                  <a:lnTo>
                    <a:pt x="34211" y="32147"/>
                  </a:lnTo>
                  <a:lnTo>
                    <a:pt x="32862" y="36830"/>
                  </a:lnTo>
                  <a:lnTo>
                    <a:pt x="30798" y="40164"/>
                  </a:lnTo>
                  <a:lnTo>
                    <a:pt x="28337" y="42306"/>
                  </a:lnTo>
                  <a:lnTo>
                    <a:pt x="25638" y="43419"/>
                  </a:lnTo>
                  <a:lnTo>
                    <a:pt x="23098" y="43815"/>
                  </a:lnTo>
                  <a:lnTo>
                    <a:pt x="19050" y="43021"/>
                  </a:lnTo>
                  <a:lnTo>
                    <a:pt x="15875" y="40799"/>
                  </a:lnTo>
                  <a:lnTo>
                    <a:pt x="13336" y="37624"/>
                  </a:lnTo>
                  <a:lnTo>
                    <a:pt x="11509" y="33735"/>
                  </a:lnTo>
                  <a:lnTo>
                    <a:pt x="10240" y="29527"/>
                  </a:lnTo>
                  <a:lnTo>
                    <a:pt x="9446" y="25320"/>
                  </a:lnTo>
                  <a:lnTo>
                    <a:pt x="9050" y="21431"/>
                  </a:lnTo>
                  <a:lnTo>
                    <a:pt x="8889" y="18256"/>
                  </a:lnTo>
                  <a:lnTo>
                    <a:pt x="9128" y="14605"/>
                  </a:lnTo>
                  <a:lnTo>
                    <a:pt x="9843" y="11510"/>
                  </a:lnTo>
                  <a:lnTo>
                    <a:pt x="10875" y="8810"/>
                  </a:lnTo>
                  <a:lnTo>
                    <a:pt x="12383" y="6667"/>
                  </a:lnTo>
                  <a:lnTo>
                    <a:pt x="14129" y="4921"/>
                  </a:lnTo>
                  <a:lnTo>
                    <a:pt x="16113" y="3731"/>
                  </a:lnTo>
                  <a:lnTo>
                    <a:pt x="18256" y="3016"/>
                  </a:lnTo>
                  <a:lnTo>
                    <a:pt x="20558" y="2778"/>
                  </a:lnTo>
                  <a:lnTo>
                    <a:pt x="21352" y="0"/>
                  </a:lnTo>
                  <a:lnTo>
                    <a:pt x="15239" y="872"/>
                  </a:lnTo>
                  <a:lnTo>
                    <a:pt x="9922" y="3254"/>
                  </a:lnTo>
                  <a:lnTo>
                    <a:pt x="5714" y="6984"/>
                  </a:lnTo>
                  <a:lnTo>
                    <a:pt x="2539" y="11669"/>
                  </a:lnTo>
                  <a:lnTo>
                    <a:pt x="636" y="17066"/>
                  </a:lnTo>
                  <a:lnTo>
                    <a:pt x="0" y="23018"/>
                  </a:lnTo>
                  <a:lnTo>
                    <a:pt x="715" y="29368"/>
                  </a:lnTo>
                  <a:lnTo>
                    <a:pt x="2778" y="35004"/>
                  </a:lnTo>
                  <a:lnTo>
                    <a:pt x="6033" y="39766"/>
                  </a:lnTo>
                  <a:lnTo>
                    <a:pt x="10398" y="43419"/>
                  </a:lnTo>
                  <a:lnTo>
                    <a:pt x="15637" y="45720"/>
                  </a:lnTo>
                  <a:lnTo>
                    <a:pt x="21669" y="46594"/>
                  </a:lnTo>
                  <a:lnTo>
                    <a:pt x="28496" y="45481"/>
                  </a:lnTo>
                  <a:lnTo>
                    <a:pt x="34052" y="42625"/>
                  </a:lnTo>
                  <a:lnTo>
                    <a:pt x="38258" y="38417"/>
                  </a:lnTo>
                  <a:lnTo>
                    <a:pt x="41275" y="33416"/>
                  </a:lnTo>
                  <a:lnTo>
                    <a:pt x="43101" y="28099"/>
                  </a:lnTo>
                  <a:lnTo>
                    <a:pt x="43656" y="23018"/>
                  </a:lnTo>
                  <a:lnTo>
                    <a:pt x="43181" y="17860"/>
                  </a:lnTo>
                  <a:lnTo>
                    <a:pt x="41990" y="13334"/>
                  </a:lnTo>
                  <a:lnTo>
                    <a:pt x="40084" y="9366"/>
                  </a:lnTo>
                  <a:lnTo>
                    <a:pt x="37386" y="6112"/>
                  </a:lnTo>
                  <a:lnTo>
                    <a:pt x="34131" y="3492"/>
                  </a:lnTo>
                  <a:lnTo>
                    <a:pt x="30321" y="1587"/>
                  </a:lnTo>
                  <a:lnTo>
                    <a:pt x="26115" y="397"/>
                  </a:lnTo>
                  <a:lnTo>
                    <a:pt x="21352" y="0"/>
                  </a:lnTo>
                  <a:close/>
                </a:path>
              </a:pathLst>
            </a:custGeom>
            <a:solidFill>
              <a:srgbClr val="000000"/>
            </a:solidFill>
          </p:spPr>
          <p:txBody>
            <a:bodyPr vert="horz" lIns="91440" tIns="45720" rIns="91440" bIns="45720" anchor="t"/>
            <a:lstStyle/>
            <a:p>
              <a:endParaRPr lang="en-IN"/>
            </a:p>
          </p:txBody>
        </p:sp>
        <p:sp>
          <p:nvSpPr>
            <p:cNvPr id="138" name="Shape 173"/>
            <p:cNvSpPr/>
            <p:nvPr/>
          </p:nvSpPr>
          <p:spPr>
            <a:xfrm>
              <a:off x="1361343" y="1289414"/>
              <a:ext cx="23496" cy="45561"/>
            </a:xfrm>
            <a:custGeom>
              <a:avLst/>
              <a:gdLst/>
              <a:ahLst/>
              <a:cxnLst/>
              <a:rect l="0" t="0" r="0" b="0"/>
              <a:pathLst>
                <a:path w="23496" h="45561">
                  <a:moveTo>
                    <a:pt x="15796" y="0"/>
                  </a:moveTo>
                  <a:lnTo>
                    <a:pt x="397" y="5476"/>
                  </a:lnTo>
                  <a:lnTo>
                    <a:pt x="397" y="6906"/>
                  </a:lnTo>
                  <a:lnTo>
                    <a:pt x="4366" y="6508"/>
                  </a:lnTo>
                  <a:lnTo>
                    <a:pt x="5636" y="6667"/>
                  </a:lnTo>
                  <a:lnTo>
                    <a:pt x="6747" y="7302"/>
                  </a:lnTo>
                  <a:lnTo>
                    <a:pt x="7541" y="9128"/>
                  </a:lnTo>
                  <a:lnTo>
                    <a:pt x="7858" y="12462"/>
                  </a:lnTo>
                  <a:lnTo>
                    <a:pt x="7858" y="35481"/>
                  </a:lnTo>
                  <a:lnTo>
                    <a:pt x="7700" y="38734"/>
                  </a:lnTo>
                  <a:lnTo>
                    <a:pt x="7143" y="41037"/>
                  </a:lnTo>
                  <a:lnTo>
                    <a:pt x="6191" y="42545"/>
                  </a:lnTo>
                  <a:lnTo>
                    <a:pt x="4762" y="43419"/>
                  </a:lnTo>
                  <a:lnTo>
                    <a:pt x="2778" y="43894"/>
                  </a:lnTo>
                  <a:lnTo>
                    <a:pt x="0" y="44053"/>
                  </a:lnTo>
                  <a:lnTo>
                    <a:pt x="0" y="45561"/>
                  </a:lnTo>
                  <a:lnTo>
                    <a:pt x="23496" y="45561"/>
                  </a:lnTo>
                  <a:lnTo>
                    <a:pt x="23496" y="44053"/>
                  </a:lnTo>
                  <a:lnTo>
                    <a:pt x="19447" y="43497"/>
                  </a:lnTo>
                  <a:lnTo>
                    <a:pt x="18177" y="42862"/>
                  </a:lnTo>
                  <a:lnTo>
                    <a:pt x="17303" y="42068"/>
                  </a:lnTo>
                  <a:lnTo>
                    <a:pt x="16352" y="39450"/>
                  </a:lnTo>
                  <a:lnTo>
                    <a:pt x="16193" y="35481"/>
                  </a:lnTo>
                  <a:lnTo>
                    <a:pt x="16193" y="317"/>
                  </a:lnTo>
                  <a:lnTo>
                    <a:pt x="15796" y="0"/>
                  </a:lnTo>
                  <a:close/>
                </a:path>
              </a:pathLst>
            </a:custGeom>
            <a:solidFill>
              <a:srgbClr val="000000"/>
            </a:solidFill>
          </p:spPr>
          <p:txBody>
            <a:bodyPr vert="horz" lIns="91440" tIns="45720" rIns="91440" bIns="45720" anchor="t"/>
            <a:lstStyle/>
            <a:p>
              <a:endParaRPr lang="en-IN"/>
            </a:p>
          </p:txBody>
        </p:sp>
        <p:sp>
          <p:nvSpPr>
            <p:cNvPr id="139" name="Shape 174"/>
            <p:cNvSpPr/>
            <p:nvPr/>
          </p:nvSpPr>
          <p:spPr>
            <a:xfrm>
              <a:off x="1318878" y="1289414"/>
              <a:ext cx="40083" cy="46594"/>
            </a:xfrm>
            <a:custGeom>
              <a:avLst/>
              <a:gdLst/>
              <a:ahLst/>
              <a:cxnLst/>
              <a:rect l="0" t="0" r="0" b="0"/>
              <a:pathLst>
                <a:path w="40083" h="46594">
                  <a:moveTo>
                    <a:pt x="18018" y="0"/>
                  </a:moveTo>
                  <a:lnTo>
                    <a:pt x="12858" y="556"/>
                  </a:lnTo>
                  <a:lnTo>
                    <a:pt x="8731" y="1985"/>
                  </a:lnTo>
                  <a:lnTo>
                    <a:pt x="5636" y="4047"/>
                  </a:lnTo>
                  <a:lnTo>
                    <a:pt x="3492" y="6350"/>
                  </a:lnTo>
                  <a:lnTo>
                    <a:pt x="2302" y="8810"/>
                  </a:lnTo>
                  <a:lnTo>
                    <a:pt x="1904" y="11032"/>
                  </a:lnTo>
                  <a:lnTo>
                    <a:pt x="2857" y="13731"/>
                  </a:lnTo>
                  <a:lnTo>
                    <a:pt x="4127" y="14922"/>
                  </a:lnTo>
                  <a:lnTo>
                    <a:pt x="6112" y="15319"/>
                  </a:lnTo>
                  <a:lnTo>
                    <a:pt x="7937" y="15001"/>
                  </a:lnTo>
                  <a:lnTo>
                    <a:pt x="9366" y="13970"/>
                  </a:lnTo>
                  <a:lnTo>
                    <a:pt x="10239" y="12620"/>
                  </a:lnTo>
                  <a:lnTo>
                    <a:pt x="10556" y="11112"/>
                  </a:lnTo>
                  <a:lnTo>
                    <a:pt x="10318" y="9366"/>
                  </a:lnTo>
                  <a:lnTo>
                    <a:pt x="10081" y="7222"/>
                  </a:lnTo>
                  <a:lnTo>
                    <a:pt x="10714" y="5160"/>
                  </a:lnTo>
                  <a:lnTo>
                    <a:pt x="12382" y="3651"/>
                  </a:lnTo>
                  <a:lnTo>
                    <a:pt x="14683" y="2699"/>
                  </a:lnTo>
                  <a:lnTo>
                    <a:pt x="17144" y="2381"/>
                  </a:lnTo>
                  <a:lnTo>
                    <a:pt x="19606" y="2619"/>
                  </a:lnTo>
                  <a:lnTo>
                    <a:pt x="22066" y="3809"/>
                  </a:lnTo>
                  <a:lnTo>
                    <a:pt x="23971" y="6350"/>
                  </a:lnTo>
                  <a:lnTo>
                    <a:pt x="24764" y="10636"/>
                  </a:lnTo>
                  <a:lnTo>
                    <a:pt x="24764" y="16668"/>
                  </a:lnTo>
                  <a:lnTo>
                    <a:pt x="24024" y="16960"/>
                  </a:lnTo>
                  <a:lnTo>
                    <a:pt x="24764" y="19050"/>
                  </a:lnTo>
                  <a:lnTo>
                    <a:pt x="24764" y="33416"/>
                  </a:lnTo>
                  <a:lnTo>
                    <a:pt x="24208" y="36750"/>
                  </a:lnTo>
                  <a:lnTo>
                    <a:pt x="23177" y="37941"/>
                  </a:lnTo>
                  <a:lnTo>
                    <a:pt x="21431" y="39052"/>
                  </a:lnTo>
                  <a:lnTo>
                    <a:pt x="20319" y="39450"/>
                  </a:lnTo>
                  <a:lnTo>
                    <a:pt x="18732" y="40085"/>
                  </a:lnTo>
                  <a:lnTo>
                    <a:pt x="15239" y="40799"/>
                  </a:lnTo>
                  <a:lnTo>
                    <a:pt x="12700" y="40244"/>
                  </a:lnTo>
                  <a:lnTo>
                    <a:pt x="10636" y="38734"/>
                  </a:lnTo>
                  <a:lnTo>
                    <a:pt x="9287" y="36275"/>
                  </a:lnTo>
                  <a:lnTo>
                    <a:pt x="8731" y="33100"/>
                  </a:lnTo>
                  <a:lnTo>
                    <a:pt x="8731" y="32861"/>
                  </a:lnTo>
                  <a:lnTo>
                    <a:pt x="8889" y="31035"/>
                  </a:lnTo>
                  <a:lnTo>
                    <a:pt x="9525" y="28892"/>
                  </a:lnTo>
                  <a:lnTo>
                    <a:pt x="11112" y="26591"/>
                  </a:lnTo>
                  <a:lnTo>
                    <a:pt x="13969" y="24050"/>
                  </a:lnTo>
                  <a:lnTo>
                    <a:pt x="15954" y="22781"/>
                  </a:lnTo>
                  <a:lnTo>
                    <a:pt x="18414" y="21510"/>
                  </a:lnTo>
                  <a:lnTo>
                    <a:pt x="21352" y="20241"/>
                  </a:lnTo>
                  <a:lnTo>
                    <a:pt x="24764" y="19050"/>
                  </a:lnTo>
                  <a:lnTo>
                    <a:pt x="24024" y="16960"/>
                  </a:lnTo>
                  <a:lnTo>
                    <a:pt x="17303" y="19606"/>
                  </a:lnTo>
                  <a:lnTo>
                    <a:pt x="11112" y="22304"/>
                  </a:lnTo>
                  <a:lnTo>
                    <a:pt x="6271" y="25082"/>
                  </a:lnTo>
                  <a:lnTo>
                    <a:pt x="2857" y="28178"/>
                  </a:lnTo>
                  <a:lnTo>
                    <a:pt x="714" y="31829"/>
                  </a:lnTo>
                  <a:lnTo>
                    <a:pt x="0" y="36275"/>
                  </a:lnTo>
                  <a:lnTo>
                    <a:pt x="952" y="40640"/>
                  </a:lnTo>
                  <a:lnTo>
                    <a:pt x="3254" y="43894"/>
                  </a:lnTo>
                  <a:lnTo>
                    <a:pt x="6587" y="45878"/>
                  </a:lnTo>
                  <a:lnTo>
                    <a:pt x="10477" y="46594"/>
                  </a:lnTo>
                  <a:lnTo>
                    <a:pt x="14524" y="45957"/>
                  </a:lnTo>
                  <a:lnTo>
                    <a:pt x="18336" y="44212"/>
                  </a:lnTo>
                  <a:lnTo>
                    <a:pt x="21827" y="41831"/>
                  </a:lnTo>
                  <a:lnTo>
                    <a:pt x="24843" y="39291"/>
                  </a:lnTo>
                  <a:lnTo>
                    <a:pt x="25400" y="42306"/>
                  </a:lnTo>
                  <a:lnTo>
                    <a:pt x="26352" y="44370"/>
                  </a:lnTo>
                  <a:lnTo>
                    <a:pt x="27622" y="45641"/>
                  </a:lnTo>
                  <a:lnTo>
                    <a:pt x="28892" y="46275"/>
                  </a:lnTo>
                  <a:lnTo>
                    <a:pt x="31273" y="46594"/>
                  </a:lnTo>
                  <a:lnTo>
                    <a:pt x="32781" y="46435"/>
                  </a:lnTo>
                  <a:lnTo>
                    <a:pt x="34687" y="45878"/>
                  </a:lnTo>
                  <a:lnTo>
                    <a:pt x="37147" y="44370"/>
                  </a:lnTo>
                  <a:lnTo>
                    <a:pt x="40083" y="41592"/>
                  </a:lnTo>
                  <a:lnTo>
                    <a:pt x="40083" y="39052"/>
                  </a:lnTo>
                  <a:lnTo>
                    <a:pt x="38258" y="40322"/>
                  </a:lnTo>
                  <a:lnTo>
                    <a:pt x="35639" y="40878"/>
                  </a:lnTo>
                  <a:lnTo>
                    <a:pt x="33972" y="40401"/>
                  </a:lnTo>
                  <a:lnTo>
                    <a:pt x="33099" y="39131"/>
                  </a:lnTo>
                  <a:lnTo>
                    <a:pt x="32781" y="35162"/>
                  </a:lnTo>
                  <a:lnTo>
                    <a:pt x="32781" y="15875"/>
                  </a:lnTo>
                  <a:lnTo>
                    <a:pt x="32226" y="9128"/>
                  </a:lnTo>
                  <a:lnTo>
                    <a:pt x="30956" y="5715"/>
                  </a:lnTo>
                  <a:lnTo>
                    <a:pt x="28416" y="2778"/>
                  </a:lnTo>
                  <a:lnTo>
                    <a:pt x="26589" y="1587"/>
                  </a:lnTo>
                  <a:lnTo>
                    <a:pt x="24288"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40" name="Shape 175"/>
            <p:cNvSpPr/>
            <p:nvPr/>
          </p:nvSpPr>
          <p:spPr>
            <a:xfrm>
              <a:off x="1696068" y="1289414"/>
              <a:ext cx="38337" cy="46594"/>
            </a:xfrm>
            <a:custGeom>
              <a:avLst/>
              <a:gdLst/>
              <a:ahLst/>
              <a:cxnLst/>
              <a:rect l="0" t="0" r="0" b="0"/>
              <a:pathLst>
                <a:path w="38337" h="46594">
                  <a:moveTo>
                    <a:pt x="22225" y="0"/>
                  </a:moveTo>
                  <a:lnTo>
                    <a:pt x="16906" y="634"/>
                  </a:lnTo>
                  <a:lnTo>
                    <a:pt x="11747" y="2699"/>
                  </a:lnTo>
                  <a:lnTo>
                    <a:pt x="7143" y="6112"/>
                  </a:lnTo>
                  <a:lnTo>
                    <a:pt x="3412" y="10875"/>
                  </a:lnTo>
                  <a:lnTo>
                    <a:pt x="872" y="16986"/>
                  </a:lnTo>
                  <a:lnTo>
                    <a:pt x="0" y="24447"/>
                  </a:lnTo>
                  <a:lnTo>
                    <a:pt x="793" y="31512"/>
                  </a:lnTo>
                  <a:lnTo>
                    <a:pt x="3016" y="37147"/>
                  </a:lnTo>
                  <a:lnTo>
                    <a:pt x="6271" y="41354"/>
                  </a:lnTo>
                  <a:lnTo>
                    <a:pt x="10239" y="44291"/>
                  </a:lnTo>
                  <a:lnTo>
                    <a:pt x="14446" y="46037"/>
                  </a:lnTo>
                  <a:lnTo>
                    <a:pt x="18573" y="46594"/>
                  </a:lnTo>
                  <a:lnTo>
                    <a:pt x="24288" y="45720"/>
                  </a:lnTo>
                  <a:lnTo>
                    <a:pt x="26987" y="44608"/>
                  </a:lnTo>
                  <a:lnTo>
                    <a:pt x="29527" y="43021"/>
                  </a:lnTo>
                  <a:lnTo>
                    <a:pt x="31908" y="40957"/>
                  </a:lnTo>
                  <a:lnTo>
                    <a:pt x="34209" y="38179"/>
                  </a:lnTo>
                  <a:lnTo>
                    <a:pt x="36353" y="34925"/>
                  </a:lnTo>
                  <a:lnTo>
                    <a:pt x="38337" y="31035"/>
                  </a:lnTo>
                  <a:lnTo>
                    <a:pt x="36988" y="30082"/>
                  </a:lnTo>
                  <a:lnTo>
                    <a:pt x="34368" y="33655"/>
                  </a:lnTo>
                  <a:lnTo>
                    <a:pt x="31353" y="36671"/>
                  </a:lnTo>
                  <a:lnTo>
                    <a:pt x="27543" y="38656"/>
                  </a:lnTo>
                  <a:lnTo>
                    <a:pt x="22781" y="39450"/>
                  </a:lnTo>
                  <a:lnTo>
                    <a:pt x="19685" y="39052"/>
                  </a:lnTo>
                  <a:lnTo>
                    <a:pt x="16906" y="38100"/>
                  </a:lnTo>
                  <a:lnTo>
                    <a:pt x="14366" y="36432"/>
                  </a:lnTo>
                  <a:lnTo>
                    <a:pt x="12143" y="34210"/>
                  </a:lnTo>
                  <a:lnTo>
                    <a:pt x="10239" y="31432"/>
                  </a:lnTo>
                  <a:lnTo>
                    <a:pt x="8889" y="28257"/>
                  </a:lnTo>
                  <a:lnTo>
                    <a:pt x="8016" y="24606"/>
                  </a:lnTo>
                  <a:lnTo>
                    <a:pt x="7619" y="20478"/>
                  </a:lnTo>
                  <a:lnTo>
                    <a:pt x="8334" y="14128"/>
                  </a:lnTo>
                  <a:lnTo>
                    <a:pt x="10160" y="9445"/>
                  </a:lnTo>
                  <a:lnTo>
                    <a:pt x="12700" y="6191"/>
                  </a:lnTo>
                  <a:lnTo>
                    <a:pt x="15478" y="4206"/>
                  </a:lnTo>
                  <a:lnTo>
                    <a:pt x="18177" y="3175"/>
                  </a:lnTo>
                  <a:lnTo>
                    <a:pt x="20399" y="2857"/>
                  </a:lnTo>
                  <a:lnTo>
                    <a:pt x="23574" y="3175"/>
                  </a:lnTo>
                  <a:lnTo>
                    <a:pt x="25400" y="4127"/>
                  </a:lnTo>
                  <a:lnTo>
                    <a:pt x="26352" y="5635"/>
                  </a:lnTo>
                  <a:lnTo>
                    <a:pt x="26987" y="7620"/>
                  </a:lnTo>
                  <a:lnTo>
                    <a:pt x="27543" y="9842"/>
                  </a:lnTo>
                  <a:lnTo>
                    <a:pt x="29289" y="12937"/>
                  </a:lnTo>
                  <a:lnTo>
                    <a:pt x="30638" y="13970"/>
                  </a:lnTo>
                  <a:lnTo>
                    <a:pt x="32385" y="14366"/>
                  </a:lnTo>
                  <a:lnTo>
                    <a:pt x="34448" y="13891"/>
                  </a:lnTo>
                  <a:lnTo>
                    <a:pt x="35797" y="12937"/>
                  </a:lnTo>
                  <a:lnTo>
                    <a:pt x="36671" y="11589"/>
                  </a:lnTo>
                  <a:lnTo>
                    <a:pt x="36988" y="10001"/>
                  </a:lnTo>
                  <a:lnTo>
                    <a:pt x="36749" y="8414"/>
                  </a:lnTo>
                  <a:lnTo>
                    <a:pt x="35956" y="6667"/>
                  </a:lnTo>
                  <a:lnTo>
                    <a:pt x="34607" y="4762"/>
                  </a:lnTo>
                  <a:lnTo>
                    <a:pt x="32702" y="3095"/>
                  </a:lnTo>
                  <a:lnTo>
                    <a:pt x="30559" y="1985"/>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41" name="Shape 176"/>
            <p:cNvSpPr/>
            <p:nvPr/>
          </p:nvSpPr>
          <p:spPr>
            <a:xfrm>
              <a:off x="2355913" y="1289414"/>
              <a:ext cx="46513" cy="45561"/>
            </a:xfrm>
            <a:custGeom>
              <a:avLst/>
              <a:gdLst/>
              <a:ahLst/>
              <a:cxnLst/>
              <a:rect l="0" t="0" r="0" b="0"/>
              <a:pathLst>
                <a:path w="46513" h="45561">
                  <a:moveTo>
                    <a:pt x="13652" y="0"/>
                  </a:moveTo>
                  <a:lnTo>
                    <a:pt x="0" y="4445"/>
                  </a:lnTo>
                  <a:lnTo>
                    <a:pt x="0" y="6112"/>
                  </a:lnTo>
                  <a:lnTo>
                    <a:pt x="1111" y="5794"/>
                  </a:lnTo>
                  <a:lnTo>
                    <a:pt x="2857" y="5715"/>
                  </a:lnTo>
                  <a:lnTo>
                    <a:pt x="4127" y="5874"/>
                  </a:lnTo>
                  <a:lnTo>
                    <a:pt x="5238" y="6587"/>
                  </a:lnTo>
                  <a:lnTo>
                    <a:pt x="6032" y="8494"/>
                  </a:lnTo>
                  <a:lnTo>
                    <a:pt x="6350" y="12065"/>
                  </a:lnTo>
                  <a:lnTo>
                    <a:pt x="6350" y="36671"/>
                  </a:lnTo>
                  <a:lnTo>
                    <a:pt x="6111" y="40244"/>
                  </a:lnTo>
                  <a:lnTo>
                    <a:pt x="5079" y="42466"/>
                  </a:lnTo>
                  <a:lnTo>
                    <a:pt x="3175" y="43656"/>
                  </a:lnTo>
                  <a:lnTo>
                    <a:pt x="237" y="44053"/>
                  </a:lnTo>
                  <a:lnTo>
                    <a:pt x="237" y="45561"/>
                  </a:lnTo>
                  <a:lnTo>
                    <a:pt x="21192" y="45561"/>
                  </a:lnTo>
                  <a:lnTo>
                    <a:pt x="21192" y="44053"/>
                  </a:lnTo>
                  <a:lnTo>
                    <a:pt x="18017" y="43656"/>
                  </a:lnTo>
                  <a:lnTo>
                    <a:pt x="16033" y="42625"/>
                  </a:lnTo>
                  <a:lnTo>
                    <a:pt x="15001" y="41116"/>
                  </a:lnTo>
                  <a:lnTo>
                    <a:pt x="14683" y="38893"/>
                  </a:lnTo>
                  <a:lnTo>
                    <a:pt x="14683" y="11112"/>
                  </a:lnTo>
                  <a:lnTo>
                    <a:pt x="17382" y="8651"/>
                  </a:lnTo>
                  <a:lnTo>
                    <a:pt x="19922" y="6906"/>
                  </a:lnTo>
                  <a:lnTo>
                    <a:pt x="22303" y="5794"/>
                  </a:lnTo>
                  <a:lnTo>
                    <a:pt x="24526" y="5476"/>
                  </a:lnTo>
                  <a:lnTo>
                    <a:pt x="28177" y="6112"/>
                  </a:lnTo>
                  <a:lnTo>
                    <a:pt x="30558" y="7937"/>
                  </a:lnTo>
                  <a:lnTo>
                    <a:pt x="31750" y="11032"/>
                  </a:lnTo>
                  <a:lnTo>
                    <a:pt x="32146" y="15081"/>
                  </a:lnTo>
                  <a:lnTo>
                    <a:pt x="32146" y="35797"/>
                  </a:lnTo>
                  <a:lnTo>
                    <a:pt x="31908" y="38972"/>
                  </a:lnTo>
                  <a:lnTo>
                    <a:pt x="31352" y="41195"/>
                  </a:lnTo>
                  <a:lnTo>
                    <a:pt x="30399" y="42625"/>
                  </a:lnTo>
                  <a:lnTo>
                    <a:pt x="29130" y="43419"/>
                  </a:lnTo>
                  <a:lnTo>
                    <a:pt x="25876" y="44053"/>
                  </a:lnTo>
                  <a:lnTo>
                    <a:pt x="25876" y="45561"/>
                  </a:lnTo>
                  <a:lnTo>
                    <a:pt x="46513" y="45561"/>
                  </a:lnTo>
                  <a:lnTo>
                    <a:pt x="46513" y="44053"/>
                  </a:lnTo>
                  <a:lnTo>
                    <a:pt x="43497" y="43576"/>
                  </a:lnTo>
                  <a:lnTo>
                    <a:pt x="41592" y="42466"/>
                  </a:lnTo>
                  <a:lnTo>
                    <a:pt x="40718" y="40481"/>
                  </a:lnTo>
                  <a:lnTo>
                    <a:pt x="40401" y="37544"/>
                  </a:lnTo>
                  <a:lnTo>
                    <a:pt x="40401" y="14844"/>
                  </a:lnTo>
                  <a:lnTo>
                    <a:pt x="39924" y="9525"/>
                  </a:lnTo>
                  <a:lnTo>
                    <a:pt x="38417" y="5556"/>
                  </a:lnTo>
                  <a:lnTo>
                    <a:pt x="36432" y="2857"/>
                  </a:lnTo>
                  <a:lnTo>
                    <a:pt x="33892" y="1111"/>
                  </a:lnTo>
                  <a:lnTo>
                    <a:pt x="31273" y="237"/>
                  </a:lnTo>
                  <a:lnTo>
                    <a:pt x="28812" y="0"/>
                  </a:lnTo>
                  <a:lnTo>
                    <a:pt x="24843" y="634"/>
                  </a:lnTo>
                  <a:lnTo>
                    <a:pt x="21272" y="2301"/>
                  </a:lnTo>
                  <a:lnTo>
                    <a:pt x="17858"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142" name="Shape 177"/>
            <p:cNvSpPr/>
            <p:nvPr/>
          </p:nvSpPr>
          <p:spPr>
            <a:xfrm>
              <a:off x="2217244" y="1289414"/>
              <a:ext cx="46435" cy="45561"/>
            </a:xfrm>
            <a:custGeom>
              <a:avLst/>
              <a:gdLst/>
              <a:ahLst/>
              <a:cxnLst/>
              <a:rect l="0" t="0" r="0" b="0"/>
              <a:pathLst>
                <a:path w="46435" h="45561">
                  <a:moveTo>
                    <a:pt x="13652" y="0"/>
                  </a:moveTo>
                  <a:lnTo>
                    <a:pt x="0" y="4445"/>
                  </a:lnTo>
                  <a:lnTo>
                    <a:pt x="0" y="6112"/>
                  </a:lnTo>
                  <a:lnTo>
                    <a:pt x="1111" y="5794"/>
                  </a:lnTo>
                  <a:lnTo>
                    <a:pt x="2857" y="5715"/>
                  </a:lnTo>
                  <a:lnTo>
                    <a:pt x="4127" y="5874"/>
                  </a:lnTo>
                  <a:lnTo>
                    <a:pt x="5238" y="6587"/>
                  </a:lnTo>
                  <a:lnTo>
                    <a:pt x="6032" y="8494"/>
                  </a:lnTo>
                  <a:lnTo>
                    <a:pt x="6350" y="12065"/>
                  </a:lnTo>
                  <a:lnTo>
                    <a:pt x="6350" y="36671"/>
                  </a:lnTo>
                  <a:lnTo>
                    <a:pt x="6112" y="40244"/>
                  </a:lnTo>
                  <a:lnTo>
                    <a:pt x="5080" y="42466"/>
                  </a:lnTo>
                  <a:lnTo>
                    <a:pt x="3175" y="43656"/>
                  </a:lnTo>
                  <a:lnTo>
                    <a:pt x="238" y="44053"/>
                  </a:lnTo>
                  <a:lnTo>
                    <a:pt x="238" y="45561"/>
                  </a:lnTo>
                  <a:lnTo>
                    <a:pt x="21193" y="45561"/>
                  </a:lnTo>
                  <a:lnTo>
                    <a:pt x="21193" y="44053"/>
                  </a:lnTo>
                  <a:lnTo>
                    <a:pt x="18018" y="43656"/>
                  </a:lnTo>
                  <a:lnTo>
                    <a:pt x="16033" y="42625"/>
                  </a:lnTo>
                  <a:lnTo>
                    <a:pt x="15002" y="41116"/>
                  </a:lnTo>
                  <a:lnTo>
                    <a:pt x="14685" y="38893"/>
                  </a:lnTo>
                  <a:lnTo>
                    <a:pt x="14685" y="11112"/>
                  </a:lnTo>
                  <a:lnTo>
                    <a:pt x="17383" y="8651"/>
                  </a:lnTo>
                  <a:lnTo>
                    <a:pt x="19923" y="6906"/>
                  </a:lnTo>
                  <a:lnTo>
                    <a:pt x="22225" y="5794"/>
                  </a:lnTo>
                  <a:lnTo>
                    <a:pt x="24447" y="5476"/>
                  </a:lnTo>
                  <a:lnTo>
                    <a:pt x="28178" y="6112"/>
                  </a:lnTo>
                  <a:lnTo>
                    <a:pt x="30480" y="7937"/>
                  </a:lnTo>
                  <a:lnTo>
                    <a:pt x="31750" y="11032"/>
                  </a:lnTo>
                  <a:lnTo>
                    <a:pt x="32067" y="15081"/>
                  </a:lnTo>
                  <a:lnTo>
                    <a:pt x="32067" y="35797"/>
                  </a:lnTo>
                  <a:lnTo>
                    <a:pt x="31908" y="38972"/>
                  </a:lnTo>
                  <a:lnTo>
                    <a:pt x="31273" y="41195"/>
                  </a:lnTo>
                  <a:lnTo>
                    <a:pt x="30401" y="42625"/>
                  </a:lnTo>
                  <a:lnTo>
                    <a:pt x="29131" y="43419"/>
                  </a:lnTo>
                  <a:lnTo>
                    <a:pt x="25876" y="44053"/>
                  </a:lnTo>
                  <a:lnTo>
                    <a:pt x="25876" y="45561"/>
                  </a:lnTo>
                  <a:lnTo>
                    <a:pt x="46435" y="45561"/>
                  </a:lnTo>
                  <a:lnTo>
                    <a:pt x="46435" y="44053"/>
                  </a:lnTo>
                  <a:lnTo>
                    <a:pt x="43418" y="43576"/>
                  </a:lnTo>
                  <a:lnTo>
                    <a:pt x="41592" y="42466"/>
                  </a:lnTo>
                  <a:lnTo>
                    <a:pt x="40640" y="40481"/>
                  </a:lnTo>
                  <a:lnTo>
                    <a:pt x="40402" y="37544"/>
                  </a:lnTo>
                  <a:lnTo>
                    <a:pt x="40402" y="14844"/>
                  </a:lnTo>
                  <a:lnTo>
                    <a:pt x="39846" y="9525"/>
                  </a:lnTo>
                  <a:lnTo>
                    <a:pt x="38417" y="5556"/>
                  </a:lnTo>
                  <a:lnTo>
                    <a:pt x="36353" y="2857"/>
                  </a:lnTo>
                  <a:lnTo>
                    <a:pt x="33893" y="1111"/>
                  </a:lnTo>
                  <a:lnTo>
                    <a:pt x="31273" y="237"/>
                  </a:lnTo>
                  <a:lnTo>
                    <a:pt x="28813" y="0"/>
                  </a:lnTo>
                  <a:lnTo>
                    <a:pt x="24844" y="634"/>
                  </a:lnTo>
                  <a:lnTo>
                    <a:pt x="21272" y="2301"/>
                  </a:lnTo>
                  <a:lnTo>
                    <a:pt x="17860" y="4841"/>
                  </a:lnTo>
                  <a:lnTo>
                    <a:pt x="14367" y="8016"/>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143" name="Shape 178"/>
            <p:cNvSpPr/>
            <p:nvPr/>
          </p:nvSpPr>
          <p:spPr>
            <a:xfrm>
              <a:off x="1388093" y="1289414"/>
              <a:ext cx="46513" cy="45561"/>
            </a:xfrm>
            <a:custGeom>
              <a:avLst/>
              <a:gdLst/>
              <a:ahLst/>
              <a:cxnLst/>
              <a:rect l="0" t="0" r="0" b="0"/>
              <a:pathLst>
                <a:path w="46513" h="45561">
                  <a:moveTo>
                    <a:pt x="13731" y="0"/>
                  </a:moveTo>
                  <a:lnTo>
                    <a:pt x="0" y="4445"/>
                  </a:lnTo>
                  <a:lnTo>
                    <a:pt x="0" y="6112"/>
                  </a:lnTo>
                  <a:lnTo>
                    <a:pt x="1111" y="5794"/>
                  </a:lnTo>
                  <a:lnTo>
                    <a:pt x="2937" y="5715"/>
                  </a:lnTo>
                  <a:lnTo>
                    <a:pt x="4127" y="5874"/>
                  </a:lnTo>
                  <a:lnTo>
                    <a:pt x="5238" y="6587"/>
                  </a:lnTo>
                  <a:lnTo>
                    <a:pt x="6032" y="8494"/>
                  </a:lnTo>
                  <a:lnTo>
                    <a:pt x="6350" y="12065"/>
                  </a:lnTo>
                  <a:lnTo>
                    <a:pt x="6350" y="36671"/>
                  </a:lnTo>
                  <a:lnTo>
                    <a:pt x="6112" y="40244"/>
                  </a:lnTo>
                  <a:lnTo>
                    <a:pt x="5079" y="42466"/>
                  </a:lnTo>
                  <a:lnTo>
                    <a:pt x="3175" y="43656"/>
                  </a:lnTo>
                  <a:lnTo>
                    <a:pt x="237" y="44053"/>
                  </a:lnTo>
                  <a:lnTo>
                    <a:pt x="237" y="45561"/>
                  </a:lnTo>
                  <a:lnTo>
                    <a:pt x="21193" y="45561"/>
                  </a:lnTo>
                  <a:lnTo>
                    <a:pt x="21193" y="44053"/>
                  </a:lnTo>
                  <a:lnTo>
                    <a:pt x="18018" y="43656"/>
                  </a:lnTo>
                  <a:lnTo>
                    <a:pt x="16033" y="42625"/>
                  </a:lnTo>
                  <a:lnTo>
                    <a:pt x="15002" y="41116"/>
                  </a:lnTo>
                  <a:lnTo>
                    <a:pt x="14684" y="38893"/>
                  </a:lnTo>
                  <a:lnTo>
                    <a:pt x="14684" y="11112"/>
                  </a:lnTo>
                  <a:lnTo>
                    <a:pt x="17383" y="8651"/>
                  </a:lnTo>
                  <a:lnTo>
                    <a:pt x="19922" y="6906"/>
                  </a:lnTo>
                  <a:lnTo>
                    <a:pt x="22303" y="5794"/>
                  </a:lnTo>
                  <a:lnTo>
                    <a:pt x="24527" y="5476"/>
                  </a:lnTo>
                  <a:lnTo>
                    <a:pt x="28178" y="6112"/>
                  </a:lnTo>
                  <a:lnTo>
                    <a:pt x="30559" y="7937"/>
                  </a:lnTo>
                  <a:lnTo>
                    <a:pt x="31750" y="11032"/>
                  </a:lnTo>
                  <a:lnTo>
                    <a:pt x="32147" y="15081"/>
                  </a:lnTo>
                  <a:lnTo>
                    <a:pt x="32147" y="35797"/>
                  </a:lnTo>
                  <a:lnTo>
                    <a:pt x="31908" y="38972"/>
                  </a:lnTo>
                  <a:lnTo>
                    <a:pt x="31353" y="41195"/>
                  </a:lnTo>
                  <a:lnTo>
                    <a:pt x="30399" y="42625"/>
                  </a:lnTo>
                  <a:lnTo>
                    <a:pt x="29131" y="43419"/>
                  </a:lnTo>
                  <a:lnTo>
                    <a:pt x="25876" y="44053"/>
                  </a:lnTo>
                  <a:lnTo>
                    <a:pt x="25876" y="45561"/>
                  </a:lnTo>
                  <a:lnTo>
                    <a:pt x="46513" y="45561"/>
                  </a:lnTo>
                  <a:lnTo>
                    <a:pt x="46513" y="44053"/>
                  </a:lnTo>
                  <a:lnTo>
                    <a:pt x="43497" y="43576"/>
                  </a:lnTo>
                  <a:lnTo>
                    <a:pt x="41592" y="42466"/>
                  </a:lnTo>
                  <a:lnTo>
                    <a:pt x="40718" y="40481"/>
                  </a:lnTo>
                  <a:lnTo>
                    <a:pt x="40402" y="37544"/>
                  </a:lnTo>
                  <a:lnTo>
                    <a:pt x="40402" y="14844"/>
                  </a:lnTo>
                  <a:lnTo>
                    <a:pt x="39924" y="9525"/>
                  </a:lnTo>
                  <a:lnTo>
                    <a:pt x="38497" y="5556"/>
                  </a:lnTo>
                  <a:lnTo>
                    <a:pt x="36433" y="2857"/>
                  </a:lnTo>
                  <a:lnTo>
                    <a:pt x="33893" y="1111"/>
                  </a:lnTo>
                  <a:lnTo>
                    <a:pt x="31273" y="237"/>
                  </a:lnTo>
                  <a:lnTo>
                    <a:pt x="28812" y="0"/>
                  </a:lnTo>
                  <a:lnTo>
                    <a:pt x="24843" y="634"/>
                  </a:lnTo>
                  <a:lnTo>
                    <a:pt x="21272" y="2301"/>
                  </a:lnTo>
                  <a:lnTo>
                    <a:pt x="17859" y="4841"/>
                  </a:lnTo>
                  <a:lnTo>
                    <a:pt x="14366" y="8016"/>
                  </a:lnTo>
                  <a:lnTo>
                    <a:pt x="14366" y="158"/>
                  </a:lnTo>
                  <a:lnTo>
                    <a:pt x="13731" y="0"/>
                  </a:lnTo>
                  <a:close/>
                </a:path>
              </a:pathLst>
            </a:custGeom>
            <a:solidFill>
              <a:srgbClr val="000000"/>
            </a:solidFill>
          </p:spPr>
          <p:txBody>
            <a:bodyPr vert="horz" lIns="91440" tIns="45720" rIns="91440" bIns="45720" anchor="t"/>
            <a:lstStyle/>
            <a:p>
              <a:endParaRPr lang="en-IN"/>
            </a:p>
          </p:txBody>
        </p:sp>
        <p:sp>
          <p:nvSpPr>
            <p:cNvPr id="144" name="Shape 179"/>
            <p:cNvSpPr/>
            <p:nvPr/>
          </p:nvSpPr>
          <p:spPr>
            <a:xfrm>
              <a:off x="1512871" y="1289414"/>
              <a:ext cx="32622" cy="45561"/>
            </a:xfrm>
            <a:custGeom>
              <a:avLst/>
              <a:gdLst/>
              <a:ahLst/>
              <a:cxnLst/>
              <a:rect l="0" t="0" r="0" b="0"/>
              <a:pathLst>
                <a:path w="32622" h="45561">
                  <a:moveTo>
                    <a:pt x="14843" y="0"/>
                  </a:moveTo>
                  <a:lnTo>
                    <a:pt x="158" y="5319"/>
                  </a:lnTo>
                  <a:lnTo>
                    <a:pt x="158" y="6906"/>
                  </a:lnTo>
                  <a:lnTo>
                    <a:pt x="3492" y="6508"/>
                  </a:lnTo>
                  <a:lnTo>
                    <a:pt x="4762" y="6667"/>
                  </a:lnTo>
                  <a:lnTo>
                    <a:pt x="5873" y="7302"/>
                  </a:lnTo>
                  <a:lnTo>
                    <a:pt x="6667" y="9128"/>
                  </a:lnTo>
                  <a:lnTo>
                    <a:pt x="6985" y="12462"/>
                  </a:lnTo>
                  <a:lnTo>
                    <a:pt x="6985" y="37226"/>
                  </a:lnTo>
                  <a:lnTo>
                    <a:pt x="6667" y="40481"/>
                  </a:lnTo>
                  <a:lnTo>
                    <a:pt x="5556" y="42306"/>
                  </a:lnTo>
                  <a:lnTo>
                    <a:pt x="3413" y="43339"/>
                  </a:lnTo>
                  <a:lnTo>
                    <a:pt x="0" y="44053"/>
                  </a:lnTo>
                  <a:lnTo>
                    <a:pt x="0" y="45561"/>
                  </a:lnTo>
                  <a:lnTo>
                    <a:pt x="23732" y="45561"/>
                  </a:lnTo>
                  <a:lnTo>
                    <a:pt x="23732" y="44053"/>
                  </a:lnTo>
                  <a:lnTo>
                    <a:pt x="20320" y="43735"/>
                  </a:lnTo>
                  <a:lnTo>
                    <a:pt x="17621" y="42862"/>
                  </a:lnTo>
                  <a:lnTo>
                    <a:pt x="15953" y="40640"/>
                  </a:lnTo>
                  <a:lnTo>
                    <a:pt x="15319" y="36671"/>
                  </a:lnTo>
                  <a:lnTo>
                    <a:pt x="15319" y="14366"/>
                  </a:lnTo>
                  <a:lnTo>
                    <a:pt x="15716" y="12620"/>
                  </a:lnTo>
                  <a:lnTo>
                    <a:pt x="16588" y="10875"/>
                  </a:lnTo>
                  <a:lnTo>
                    <a:pt x="19208" y="7700"/>
                  </a:lnTo>
                  <a:lnTo>
                    <a:pt x="20716" y="6587"/>
                  </a:lnTo>
                  <a:lnTo>
                    <a:pt x="22066" y="6270"/>
                  </a:lnTo>
                  <a:lnTo>
                    <a:pt x="24129" y="7143"/>
                  </a:lnTo>
                  <a:lnTo>
                    <a:pt x="26113" y="8810"/>
                  </a:lnTo>
                  <a:lnTo>
                    <a:pt x="28892" y="9683"/>
                  </a:lnTo>
                  <a:lnTo>
                    <a:pt x="30479" y="9366"/>
                  </a:lnTo>
                  <a:lnTo>
                    <a:pt x="31669" y="8494"/>
                  </a:lnTo>
                  <a:lnTo>
                    <a:pt x="32622" y="5319"/>
                  </a:lnTo>
                  <a:lnTo>
                    <a:pt x="32306" y="3095"/>
                  </a:lnTo>
                  <a:lnTo>
                    <a:pt x="31273" y="1428"/>
                  </a:lnTo>
                  <a:lnTo>
                    <a:pt x="29607" y="317"/>
                  </a:lnTo>
                  <a:lnTo>
                    <a:pt x="27304" y="0"/>
                  </a:lnTo>
                  <a:lnTo>
                    <a:pt x="24526" y="397"/>
                  </a:lnTo>
                  <a:lnTo>
                    <a:pt x="21748" y="1905"/>
                  </a:lnTo>
                  <a:lnTo>
                    <a:pt x="18812" y="4603"/>
                  </a:lnTo>
                  <a:lnTo>
                    <a:pt x="15478" y="9049"/>
                  </a:lnTo>
                  <a:lnTo>
                    <a:pt x="15319" y="904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145" name="Shape 180"/>
            <p:cNvSpPr/>
            <p:nvPr/>
          </p:nvSpPr>
          <p:spPr>
            <a:xfrm>
              <a:off x="1284033" y="1289414"/>
              <a:ext cx="32701" cy="45561"/>
            </a:xfrm>
            <a:custGeom>
              <a:avLst/>
              <a:gdLst/>
              <a:ahLst/>
              <a:cxnLst/>
              <a:rect l="0" t="0" r="0" b="0"/>
              <a:pathLst>
                <a:path w="32701" h="45561">
                  <a:moveTo>
                    <a:pt x="14842" y="0"/>
                  </a:moveTo>
                  <a:lnTo>
                    <a:pt x="157" y="5319"/>
                  </a:lnTo>
                  <a:lnTo>
                    <a:pt x="157" y="6906"/>
                  </a:lnTo>
                  <a:lnTo>
                    <a:pt x="3571" y="6508"/>
                  </a:lnTo>
                  <a:lnTo>
                    <a:pt x="4762" y="6667"/>
                  </a:lnTo>
                  <a:lnTo>
                    <a:pt x="5872" y="7302"/>
                  </a:lnTo>
                  <a:lnTo>
                    <a:pt x="6666" y="9128"/>
                  </a:lnTo>
                  <a:lnTo>
                    <a:pt x="6985" y="12462"/>
                  </a:lnTo>
                  <a:lnTo>
                    <a:pt x="6985" y="37226"/>
                  </a:lnTo>
                  <a:lnTo>
                    <a:pt x="6666" y="40481"/>
                  </a:lnTo>
                  <a:lnTo>
                    <a:pt x="5556" y="42306"/>
                  </a:lnTo>
                  <a:lnTo>
                    <a:pt x="3412" y="43339"/>
                  </a:lnTo>
                  <a:lnTo>
                    <a:pt x="0" y="44053"/>
                  </a:lnTo>
                  <a:lnTo>
                    <a:pt x="0" y="45561"/>
                  </a:lnTo>
                  <a:lnTo>
                    <a:pt x="23732" y="45561"/>
                  </a:lnTo>
                  <a:lnTo>
                    <a:pt x="23732" y="44053"/>
                  </a:lnTo>
                  <a:lnTo>
                    <a:pt x="20320" y="43735"/>
                  </a:lnTo>
                  <a:lnTo>
                    <a:pt x="17620" y="42862"/>
                  </a:lnTo>
                  <a:lnTo>
                    <a:pt x="15953" y="40640"/>
                  </a:lnTo>
                  <a:lnTo>
                    <a:pt x="15318" y="36671"/>
                  </a:lnTo>
                  <a:lnTo>
                    <a:pt x="15318" y="14366"/>
                  </a:lnTo>
                  <a:lnTo>
                    <a:pt x="15716" y="12620"/>
                  </a:lnTo>
                  <a:lnTo>
                    <a:pt x="16588" y="10875"/>
                  </a:lnTo>
                  <a:lnTo>
                    <a:pt x="19207" y="7700"/>
                  </a:lnTo>
                  <a:lnTo>
                    <a:pt x="20716" y="6587"/>
                  </a:lnTo>
                  <a:lnTo>
                    <a:pt x="22066" y="6270"/>
                  </a:lnTo>
                  <a:lnTo>
                    <a:pt x="24128" y="7143"/>
                  </a:lnTo>
                  <a:lnTo>
                    <a:pt x="26113" y="8810"/>
                  </a:lnTo>
                  <a:lnTo>
                    <a:pt x="28891" y="9683"/>
                  </a:lnTo>
                  <a:lnTo>
                    <a:pt x="30478" y="9366"/>
                  </a:lnTo>
                  <a:lnTo>
                    <a:pt x="31670" y="8494"/>
                  </a:lnTo>
                  <a:lnTo>
                    <a:pt x="32463" y="7063"/>
                  </a:lnTo>
                  <a:lnTo>
                    <a:pt x="32701" y="5319"/>
                  </a:lnTo>
                  <a:lnTo>
                    <a:pt x="32385" y="3095"/>
                  </a:lnTo>
                  <a:lnTo>
                    <a:pt x="31272" y="1428"/>
                  </a:lnTo>
                  <a:lnTo>
                    <a:pt x="29606" y="317"/>
                  </a:lnTo>
                  <a:lnTo>
                    <a:pt x="27303" y="0"/>
                  </a:lnTo>
                  <a:lnTo>
                    <a:pt x="24526" y="397"/>
                  </a:lnTo>
                  <a:lnTo>
                    <a:pt x="21747" y="1905"/>
                  </a:lnTo>
                  <a:lnTo>
                    <a:pt x="18811" y="4603"/>
                  </a:lnTo>
                  <a:lnTo>
                    <a:pt x="15557" y="9049"/>
                  </a:lnTo>
                  <a:lnTo>
                    <a:pt x="15318" y="9049"/>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146" name="Shape 181"/>
            <p:cNvSpPr/>
            <p:nvPr/>
          </p:nvSpPr>
          <p:spPr>
            <a:xfrm>
              <a:off x="1235772" y="1289414"/>
              <a:ext cx="43814" cy="67151"/>
            </a:xfrm>
            <a:custGeom>
              <a:avLst/>
              <a:gdLst/>
              <a:ahLst/>
              <a:cxnLst/>
              <a:rect l="0" t="0" r="0" b="0"/>
              <a:pathLst>
                <a:path w="43814" h="67151">
                  <a:moveTo>
                    <a:pt x="21114" y="0"/>
                  </a:moveTo>
                  <a:lnTo>
                    <a:pt x="20513" y="2939"/>
                  </a:lnTo>
                  <a:lnTo>
                    <a:pt x="22543" y="3333"/>
                  </a:lnTo>
                  <a:lnTo>
                    <a:pt x="24844" y="4921"/>
                  </a:lnTo>
                  <a:lnTo>
                    <a:pt x="27939" y="9762"/>
                  </a:lnTo>
                  <a:lnTo>
                    <a:pt x="29448" y="15160"/>
                  </a:lnTo>
                  <a:lnTo>
                    <a:pt x="29766" y="17382"/>
                  </a:lnTo>
                  <a:lnTo>
                    <a:pt x="29846" y="18812"/>
                  </a:lnTo>
                  <a:lnTo>
                    <a:pt x="29766" y="20241"/>
                  </a:lnTo>
                  <a:lnTo>
                    <a:pt x="29448" y="22225"/>
                  </a:lnTo>
                  <a:lnTo>
                    <a:pt x="28733" y="24369"/>
                  </a:lnTo>
                  <a:lnTo>
                    <a:pt x="27464" y="26352"/>
                  </a:lnTo>
                  <a:lnTo>
                    <a:pt x="25400" y="27781"/>
                  </a:lnTo>
                  <a:lnTo>
                    <a:pt x="22543" y="28337"/>
                  </a:lnTo>
                  <a:lnTo>
                    <a:pt x="19130" y="27622"/>
                  </a:lnTo>
                  <a:lnTo>
                    <a:pt x="16431" y="25717"/>
                  </a:lnTo>
                  <a:lnTo>
                    <a:pt x="14446" y="22938"/>
                  </a:lnTo>
                  <a:lnTo>
                    <a:pt x="13177" y="19447"/>
                  </a:lnTo>
                  <a:lnTo>
                    <a:pt x="12303" y="11669"/>
                  </a:lnTo>
                  <a:lnTo>
                    <a:pt x="12938" y="7461"/>
                  </a:lnTo>
                  <a:lnTo>
                    <a:pt x="14684" y="4682"/>
                  </a:lnTo>
                  <a:lnTo>
                    <a:pt x="17066" y="3175"/>
                  </a:lnTo>
                  <a:lnTo>
                    <a:pt x="19686" y="2778"/>
                  </a:lnTo>
                  <a:lnTo>
                    <a:pt x="20513" y="2939"/>
                  </a:lnTo>
                  <a:lnTo>
                    <a:pt x="21114" y="0"/>
                  </a:lnTo>
                  <a:lnTo>
                    <a:pt x="17225" y="397"/>
                  </a:lnTo>
                  <a:lnTo>
                    <a:pt x="13336" y="1666"/>
                  </a:lnTo>
                  <a:lnTo>
                    <a:pt x="9683" y="3888"/>
                  </a:lnTo>
                  <a:lnTo>
                    <a:pt x="6747" y="7063"/>
                  </a:lnTo>
                  <a:lnTo>
                    <a:pt x="4762" y="11191"/>
                  </a:lnTo>
                  <a:lnTo>
                    <a:pt x="4048" y="16509"/>
                  </a:lnTo>
                  <a:lnTo>
                    <a:pt x="4683" y="20637"/>
                  </a:lnTo>
                  <a:lnTo>
                    <a:pt x="6430" y="24130"/>
                  </a:lnTo>
                  <a:lnTo>
                    <a:pt x="9367" y="27146"/>
                  </a:lnTo>
                  <a:lnTo>
                    <a:pt x="13256" y="29447"/>
                  </a:lnTo>
                  <a:lnTo>
                    <a:pt x="9525" y="32861"/>
                  </a:lnTo>
                  <a:lnTo>
                    <a:pt x="6986" y="35322"/>
                  </a:lnTo>
                  <a:lnTo>
                    <a:pt x="5556" y="37069"/>
                  </a:lnTo>
                  <a:lnTo>
                    <a:pt x="4762" y="38417"/>
                  </a:lnTo>
                  <a:lnTo>
                    <a:pt x="4446" y="40244"/>
                  </a:lnTo>
                  <a:lnTo>
                    <a:pt x="4921" y="41988"/>
                  </a:lnTo>
                  <a:lnTo>
                    <a:pt x="6112" y="43419"/>
                  </a:lnTo>
                  <a:lnTo>
                    <a:pt x="9683" y="45481"/>
                  </a:lnTo>
                  <a:lnTo>
                    <a:pt x="6033" y="48181"/>
                  </a:lnTo>
                  <a:lnTo>
                    <a:pt x="2937" y="51197"/>
                  </a:lnTo>
                  <a:lnTo>
                    <a:pt x="793" y="54292"/>
                  </a:lnTo>
                  <a:lnTo>
                    <a:pt x="0" y="57547"/>
                  </a:lnTo>
                  <a:lnTo>
                    <a:pt x="397" y="59531"/>
                  </a:lnTo>
                  <a:lnTo>
                    <a:pt x="1350" y="61277"/>
                  </a:lnTo>
                  <a:lnTo>
                    <a:pt x="2937" y="62944"/>
                  </a:lnTo>
                  <a:lnTo>
                    <a:pt x="5001" y="64372"/>
                  </a:lnTo>
                  <a:lnTo>
                    <a:pt x="10557" y="66357"/>
                  </a:lnTo>
                  <a:lnTo>
                    <a:pt x="17542" y="67151"/>
                  </a:lnTo>
                  <a:lnTo>
                    <a:pt x="21193" y="66912"/>
                  </a:lnTo>
                  <a:lnTo>
                    <a:pt x="25242" y="66119"/>
                  </a:lnTo>
                  <a:lnTo>
                    <a:pt x="33496" y="63024"/>
                  </a:lnTo>
                  <a:lnTo>
                    <a:pt x="37227" y="60642"/>
                  </a:lnTo>
                  <a:lnTo>
                    <a:pt x="40164" y="57784"/>
                  </a:lnTo>
                  <a:lnTo>
                    <a:pt x="42148" y="54292"/>
                  </a:lnTo>
                  <a:lnTo>
                    <a:pt x="42862" y="50403"/>
                  </a:lnTo>
                  <a:lnTo>
                    <a:pt x="42148" y="46594"/>
                  </a:lnTo>
                  <a:lnTo>
                    <a:pt x="40878" y="44291"/>
                  </a:lnTo>
                  <a:lnTo>
                    <a:pt x="38736" y="42227"/>
                  </a:lnTo>
                  <a:lnTo>
                    <a:pt x="35481" y="40640"/>
                  </a:lnTo>
                  <a:lnTo>
                    <a:pt x="30877" y="39846"/>
                  </a:lnTo>
                  <a:lnTo>
                    <a:pt x="18098" y="39211"/>
                  </a:lnTo>
                  <a:lnTo>
                    <a:pt x="14764" y="39052"/>
                  </a:lnTo>
                  <a:lnTo>
                    <a:pt x="13212" y="38644"/>
                  </a:lnTo>
                  <a:lnTo>
                    <a:pt x="11748" y="45800"/>
                  </a:lnTo>
                  <a:lnTo>
                    <a:pt x="15955" y="46435"/>
                  </a:lnTo>
                  <a:lnTo>
                    <a:pt x="20637" y="46831"/>
                  </a:lnTo>
                  <a:lnTo>
                    <a:pt x="23812" y="46910"/>
                  </a:lnTo>
                  <a:lnTo>
                    <a:pt x="27939" y="47069"/>
                  </a:lnTo>
                  <a:lnTo>
                    <a:pt x="32862" y="47228"/>
                  </a:lnTo>
                  <a:lnTo>
                    <a:pt x="36751" y="47862"/>
                  </a:lnTo>
                  <a:lnTo>
                    <a:pt x="39212" y="49291"/>
                  </a:lnTo>
                  <a:lnTo>
                    <a:pt x="40084" y="51911"/>
                  </a:lnTo>
                  <a:lnTo>
                    <a:pt x="39767" y="53895"/>
                  </a:lnTo>
                  <a:lnTo>
                    <a:pt x="38815" y="55641"/>
                  </a:lnTo>
                  <a:lnTo>
                    <a:pt x="37306" y="57229"/>
                  </a:lnTo>
                  <a:lnTo>
                    <a:pt x="35243" y="58657"/>
                  </a:lnTo>
                  <a:lnTo>
                    <a:pt x="32623" y="59849"/>
                  </a:lnTo>
                  <a:lnTo>
                    <a:pt x="29527" y="60722"/>
                  </a:lnTo>
                  <a:lnTo>
                    <a:pt x="25877" y="61277"/>
                  </a:lnTo>
                  <a:lnTo>
                    <a:pt x="21750" y="61516"/>
                  </a:lnTo>
                  <a:lnTo>
                    <a:pt x="17939" y="61277"/>
                  </a:lnTo>
                  <a:lnTo>
                    <a:pt x="14764" y="60801"/>
                  </a:lnTo>
                  <a:lnTo>
                    <a:pt x="12144" y="60087"/>
                  </a:lnTo>
                  <a:lnTo>
                    <a:pt x="10161" y="59135"/>
                  </a:lnTo>
                  <a:lnTo>
                    <a:pt x="7700" y="56912"/>
                  </a:lnTo>
                  <a:lnTo>
                    <a:pt x="6906" y="54451"/>
                  </a:lnTo>
                  <a:lnTo>
                    <a:pt x="7223" y="52387"/>
                  </a:lnTo>
                  <a:lnTo>
                    <a:pt x="8176" y="50403"/>
                  </a:lnTo>
                  <a:lnTo>
                    <a:pt x="11748" y="45800"/>
                  </a:lnTo>
                  <a:lnTo>
                    <a:pt x="13212" y="38644"/>
                  </a:lnTo>
                  <a:lnTo>
                    <a:pt x="11748" y="38258"/>
                  </a:lnTo>
                  <a:lnTo>
                    <a:pt x="10796" y="37544"/>
                  </a:lnTo>
                  <a:lnTo>
                    <a:pt x="10398" y="36512"/>
                  </a:lnTo>
                  <a:lnTo>
                    <a:pt x="11033" y="34687"/>
                  </a:lnTo>
                  <a:lnTo>
                    <a:pt x="12621" y="32702"/>
                  </a:lnTo>
                  <a:lnTo>
                    <a:pt x="14606" y="31035"/>
                  </a:lnTo>
                  <a:lnTo>
                    <a:pt x="16352" y="30321"/>
                  </a:lnTo>
                  <a:lnTo>
                    <a:pt x="17225" y="30400"/>
                  </a:lnTo>
                  <a:lnTo>
                    <a:pt x="18733" y="30560"/>
                  </a:lnTo>
                  <a:lnTo>
                    <a:pt x="21669" y="30797"/>
                  </a:lnTo>
                  <a:lnTo>
                    <a:pt x="24764" y="30400"/>
                  </a:lnTo>
                  <a:lnTo>
                    <a:pt x="28258" y="29368"/>
                  </a:lnTo>
                  <a:lnTo>
                    <a:pt x="31671" y="27544"/>
                  </a:lnTo>
                  <a:lnTo>
                    <a:pt x="34608" y="24765"/>
                  </a:lnTo>
                  <a:lnTo>
                    <a:pt x="36671" y="21035"/>
                  </a:lnTo>
                  <a:lnTo>
                    <a:pt x="37464" y="16272"/>
                  </a:lnTo>
                  <a:lnTo>
                    <a:pt x="37306" y="13097"/>
                  </a:lnTo>
                  <a:lnTo>
                    <a:pt x="36909" y="10716"/>
                  </a:lnTo>
                  <a:lnTo>
                    <a:pt x="35561" y="7143"/>
                  </a:lnTo>
                  <a:lnTo>
                    <a:pt x="43814" y="7143"/>
                  </a:lnTo>
                  <a:lnTo>
                    <a:pt x="43814" y="3254"/>
                  </a:lnTo>
                  <a:lnTo>
                    <a:pt x="36116" y="3254"/>
                  </a:lnTo>
                  <a:lnTo>
                    <a:pt x="33576" y="3095"/>
                  </a:lnTo>
                  <a:lnTo>
                    <a:pt x="30718" y="2301"/>
                  </a:lnTo>
                  <a:lnTo>
                    <a:pt x="25718" y="556"/>
                  </a:lnTo>
                  <a:lnTo>
                    <a:pt x="21114" y="0"/>
                  </a:lnTo>
                  <a:close/>
                </a:path>
              </a:pathLst>
            </a:custGeom>
            <a:solidFill>
              <a:srgbClr val="000000"/>
            </a:solidFill>
          </p:spPr>
          <p:txBody>
            <a:bodyPr vert="horz" lIns="91440" tIns="45720" rIns="91440" bIns="45720" anchor="t"/>
            <a:lstStyle/>
            <a:p>
              <a:endParaRPr lang="en-IN"/>
            </a:p>
          </p:txBody>
        </p:sp>
        <p:sp>
          <p:nvSpPr>
            <p:cNvPr id="147" name="Shape 182"/>
            <p:cNvSpPr/>
            <p:nvPr/>
          </p:nvSpPr>
          <p:spPr>
            <a:xfrm>
              <a:off x="2486167" y="1289414"/>
              <a:ext cx="29448" cy="46594"/>
            </a:xfrm>
            <a:custGeom>
              <a:avLst/>
              <a:gdLst/>
              <a:ahLst/>
              <a:cxnLst/>
              <a:rect l="0" t="0" r="0" b="0"/>
              <a:pathLst>
                <a:path w="29448" h="46594">
                  <a:moveTo>
                    <a:pt x="13891" y="0"/>
                  </a:moveTo>
                  <a:lnTo>
                    <a:pt x="9525" y="556"/>
                  </a:lnTo>
                  <a:lnTo>
                    <a:pt x="6111" y="1905"/>
                  </a:lnTo>
                  <a:lnTo>
                    <a:pt x="3412" y="3968"/>
                  </a:lnTo>
                  <a:lnTo>
                    <a:pt x="1508" y="6508"/>
                  </a:lnTo>
                  <a:lnTo>
                    <a:pt x="397" y="9287"/>
                  </a:lnTo>
                  <a:lnTo>
                    <a:pt x="0" y="12065"/>
                  </a:lnTo>
                  <a:lnTo>
                    <a:pt x="1030" y="16906"/>
                  </a:lnTo>
                  <a:lnTo>
                    <a:pt x="3572" y="20716"/>
                  </a:lnTo>
                  <a:lnTo>
                    <a:pt x="7223" y="23812"/>
                  </a:lnTo>
                  <a:lnTo>
                    <a:pt x="11588" y="26511"/>
                  </a:lnTo>
                  <a:lnTo>
                    <a:pt x="17383" y="29845"/>
                  </a:lnTo>
                  <a:lnTo>
                    <a:pt x="19525" y="31274"/>
                  </a:lnTo>
                  <a:lnTo>
                    <a:pt x="21113" y="32941"/>
                  </a:lnTo>
                  <a:lnTo>
                    <a:pt x="22145" y="34925"/>
                  </a:lnTo>
                  <a:lnTo>
                    <a:pt x="22542" y="37147"/>
                  </a:lnTo>
                  <a:lnTo>
                    <a:pt x="21748" y="40640"/>
                  </a:lnTo>
                  <a:lnTo>
                    <a:pt x="19764" y="42862"/>
                  </a:lnTo>
                  <a:lnTo>
                    <a:pt x="17144" y="44053"/>
                  </a:lnTo>
                  <a:lnTo>
                    <a:pt x="14524" y="44370"/>
                  </a:lnTo>
                  <a:lnTo>
                    <a:pt x="10318" y="43735"/>
                  </a:lnTo>
                  <a:lnTo>
                    <a:pt x="7143" y="41988"/>
                  </a:lnTo>
                  <a:lnTo>
                    <a:pt x="4921" y="39450"/>
                  </a:lnTo>
                  <a:lnTo>
                    <a:pt x="3412" y="36432"/>
                  </a:lnTo>
                  <a:lnTo>
                    <a:pt x="1746" y="30480"/>
                  </a:lnTo>
                  <a:lnTo>
                    <a:pt x="158" y="30480"/>
                  </a:lnTo>
                  <a:lnTo>
                    <a:pt x="158" y="45957"/>
                  </a:lnTo>
                  <a:lnTo>
                    <a:pt x="1428" y="45957"/>
                  </a:lnTo>
                  <a:lnTo>
                    <a:pt x="2222" y="45006"/>
                  </a:lnTo>
                  <a:lnTo>
                    <a:pt x="3572" y="44767"/>
                  </a:lnTo>
                  <a:lnTo>
                    <a:pt x="5953" y="45006"/>
                  </a:lnTo>
                  <a:lnTo>
                    <a:pt x="8731" y="45641"/>
                  </a:lnTo>
                  <a:lnTo>
                    <a:pt x="15081" y="46594"/>
                  </a:lnTo>
                  <a:lnTo>
                    <a:pt x="18336" y="46196"/>
                  </a:lnTo>
                  <a:lnTo>
                    <a:pt x="21589" y="45163"/>
                  </a:lnTo>
                  <a:lnTo>
                    <a:pt x="24606" y="43419"/>
                  </a:lnTo>
                  <a:lnTo>
                    <a:pt x="27146" y="40878"/>
                  </a:lnTo>
                  <a:lnTo>
                    <a:pt x="28812" y="37703"/>
                  </a:lnTo>
                  <a:lnTo>
                    <a:pt x="29448" y="33814"/>
                  </a:lnTo>
                  <a:lnTo>
                    <a:pt x="28812" y="29845"/>
                  </a:lnTo>
                  <a:lnTo>
                    <a:pt x="27067" y="26828"/>
                  </a:lnTo>
                  <a:lnTo>
                    <a:pt x="24447" y="24289"/>
                  </a:lnTo>
                  <a:lnTo>
                    <a:pt x="21113" y="22066"/>
                  </a:lnTo>
                  <a:lnTo>
                    <a:pt x="10398" y="15716"/>
                  </a:lnTo>
                  <a:lnTo>
                    <a:pt x="8174" y="13970"/>
                  </a:lnTo>
                  <a:lnTo>
                    <a:pt x="6905" y="12144"/>
                  </a:lnTo>
                  <a:lnTo>
                    <a:pt x="6191" y="8731"/>
                  </a:lnTo>
                  <a:lnTo>
                    <a:pt x="6587" y="6587"/>
                  </a:lnTo>
                  <a:lnTo>
                    <a:pt x="7937" y="4525"/>
                  </a:lnTo>
                  <a:lnTo>
                    <a:pt x="10239" y="2937"/>
                  </a:lnTo>
                  <a:lnTo>
                    <a:pt x="13730" y="2301"/>
                  </a:lnTo>
                  <a:lnTo>
                    <a:pt x="16986" y="2778"/>
                  </a:lnTo>
                  <a:lnTo>
                    <a:pt x="20002" y="4525"/>
                  </a:lnTo>
                  <a:lnTo>
                    <a:pt x="21431" y="6112"/>
                  </a:lnTo>
                  <a:lnTo>
                    <a:pt x="22700" y="8255"/>
                  </a:lnTo>
                  <a:lnTo>
                    <a:pt x="23733" y="11032"/>
                  </a:lnTo>
                  <a:lnTo>
                    <a:pt x="24686" y="14446"/>
                  </a:lnTo>
                  <a:lnTo>
                    <a:pt x="26193" y="14446"/>
                  </a:lnTo>
                  <a:lnTo>
                    <a:pt x="25797" y="872"/>
                  </a:lnTo>
                  <a:lnTo>
                    <a:pt x="24686" y="872"/>
                  </a:lnTo>
                  <a:lnTo>
                    <a:pt x="24129" y="1587"/>
                  </a:lnTo>
                  <a:lnTo>
                    <a:pt x="23018" y="1985"/>
                  </a:lnTo>
                  <a:lnTo>
                    <a:pt x="19447" y="952"/>
                  </a:lnTo>
                  <a:lnTo>
                    <a:pt x="16905" y="317"/>
                  </a:lnTo>
                  <a:lnTo>
                    <a:pt x="13891" y="0"/>
                  </a:lnTo>
                  <a:close/>
                </a:path>
              </a:pathLst>
            </a:custGeom>
            <a:solidFill>
              <a:srgbClr val="000000"/>
            </a:solidFill>
          </p:spPr>
          <p:txBody>
            <a:bodyPr vert="horz" lIns="91440" tIns="45720" rIns="91440" bIns="45720" anchor="t"/>
            <a:lstStyle/>
            <a:p>
              <a:endParaRPr lang="en-IN"/>
            </a:p>
          </p:txBody>
        </p:sp>
        <p:sp>
          <p:nvSpPr>
            <p:cNvPr id="148" name="Shape 183"/>
            <p:cNvSpPr/>
            <p:nvPr/>
          </p:nvSpPr>
          <p:spPr>
            <a:xfrm>
              <a:off x="2271219" y="1289414"/>
              <a:ext cx="29448" cy="46594"/>
            </a:xfrm>
            <a:custGeom>
              <a:avLst/>
              <a:gdLst/>
              <a:ahLst/>
              <a:cxnLst/>
              <a:rect l="0" t="0" r="0" b="0"/>
              <a:pathLst>
                <a:path w="29448" h="46594">
                  <a:moveTo>
                    <a:pt x="13891" y="0"/>
                  </a:moveTo>
                  <a:lnTo>
                    <a:pt x="9525" y="556"/>
                  </a:lnTo>
                  <a:lnTo>
                    <a:pt x="6032" y="1905"/>
                  </a:lnTo>
                  <a:lnTo>
                    <a:pt x="3413" y="3968"/>
                  </a:lnTo>
                  <a:lnTo>
                    <a:pt x="1508" y="6508"/>
                  </a:lnTo>
                  <a:lnTo>
                    <a:pt x="397" y="9287"/>
                  </a:lnTo>
                  <a:lnTo>
                    <a:pt x="0" y="12065"/>
                  </a:lnTo>
                  <a:lnTo>
                    <a:pt x="1032" y="16906"/>
                  </a:lnTo>
                  <a:lnTo>
                    <a:pt x="3572" y="20716"/>
                  </a:lnTo>
                  <a:lnTo>
                    <a:pt x="7223" y="23812"/>
                  </a:lnTo>
                  <a:lnTo>
                    <a:pt x="11588" y="26511"/>
                  </a:lnTo>
                  <a:lnTo>
                    <a:pt x="17383" y="29845"/>
                  </a:lnTo>
                  <a:lnTo>
                    <a:pt x="19526" y="31274"/>
                  </a:lnTo>
                  <a:lnTo>
                    <a:pt x="21113" y="32941"/>
                  </a:lnTo>
                  <a:lnTo>
                    <a:pt x="22146" y="34925"/>
                  </a:lnTo>
                  <a:lnTo>
                    <a:pt x="22542" y="37147"/>
                  </a:lnTo>
                  <a:lnTo>
                    <a:pt x="21748" y="40640"/>
                  </a:lnTo>
                  <a:lnTo>
                    <a:pt x="19765" y="42862"/>
                  </a:lnTo>
                  <a:lnTo>
                    <a:pt x="17145" y="44053"/>
                  </a:lnTo>
                  <a:lnTo>
                    <a:pt x="14446" y="44370"/>
                  </a:lnTo>
                  <a:lnTo>
                    <a:pt x="10318" y="43735"/>
                  </a:lnTo>
                  <a:lnTo>
                    <a:pt x="7143" y="41988"/>
                  </a:lnTo>
                  <a:lnTo>
                    <a:pt x="4921" y="39450"/>
                  </a:lnTo>
                  <a:lnTo>
                    <a:pt x="3413" y="36432"/>
                  </a:lnTo>
                  <a:lnTo>
                    <a:pt x="1667" y="30480"/>
                  </a:lnTo>
                  <a:lnTo>
                    <a:pt x="80" y="30480"/>
                  </a:lnTo>
                  <a:lnTo>
                    <a:pt x="80" y="45957"/>
                  </a:lnTo>
                  <a:lnTo>
                    <a:pt x="1428" y="45957"/>
                  </a:lnTo>
                  <a:lnTo>
                    <a:pt x="2222" y="45006"/>
                  </a:lnTo>
                  <a:lnTo>
                    <a:pt x="3572" y="44767"/>
                  </a:lnTo>
                  <a:lnTo>
                    <a:pt x="8652" y="45641"/>
                  </a:lnTo>
                  <a:lnTo>
                    <a:pt x="15081" y="46594"/>
                  </a:lnTo>
                  <a:lnTo>
                    <a:pt x="18336" y="46196"/>
                  </a:lnTo>
                  <a:lnTo>
                    <a:pt x="21590" y="45163"/>
                  </a:lnTo>
                  <a:lnTo>
                    <a:pt x="24606" y="43419"/>
                  </a:lnTo>
                  <a:lnTo>
                    <a:pt x="27146" y="40878"/>
                  </a:lnTo>
                  <a:lnTo>
                    <a:pt x="28813" y="37703"/>
                  </a:lnTo>
                  <a:lnTo>
                    <a:pt x="29448" y="33814"/>
                  </a:lnTo>
                  <a:lnTo>
                    <a:pt x="28813" y="29845"/>
                  </a:lnTo>
                  <a:lnTo>
                    <a:pt x="27067" y="26828"/>
                  </a:lnTo>
                  <a:lnTo>
                    <a:pt x="24447" y="24289"/>
                  </a:lnTo>
                  <a:lnTo>
                    <a:pt x="21113" y="22066"/>
                  </a:lnTo>
                  <a:lnTo>
                    <a:pt x="10398" y="15716"/>
                  </a:lnTo>
                  <a:lnTo>
                    <a:pt x="8176" y="13970"/>
                  </a:lnTo>
                  <a:lnTo>
                    <a:pt x="6906" y="12144"/>
                  </a:lnTo>
                  <a:lnTo>
                    <a:pt x="6191" y="8731"/>
                  </a:lnTo>
                  <a:lnTo>
                    <a:pt x="6588" y="6587"/>
                  </a:lnTo>
                  <a:lnTo>
                    <a:pt x="7858" y="4525"/>
                  </a:lnTo>
                  <a:lnTo>
                    <a:pt x="10160" y="2937"/>
                  </a:lnTo>
                  <a:lnTo>
                    <a:pt x="13652" y="2301"/>
                  </a:lnTo>
                  <a:lnTo>
                    <a:pt x="16986" y="2778"/>
                  </a:lnTo>
                  <a:lnTo>
                    <a:pt x="20002" y="4525"/>
                  </a:lnTo>
                  <a:lnTo>
                    <a:pt x="21431" y="6112"/>
                  </a:lnTo>
                  <a:lnTo>
                    <a:pt x="22701" y="8255"/>
                  </a:lnTo>
                  <a:lnTo>
                    <a:pt x="23733" y="11032"/>
                  </a:lnTo>
                  <a:lnTo>
                    <a:pt x="24686" y="14446"/>
                  </a:lnTo>
                  <a:lnTo>
                    <a:pt x="26193" y="14446"/>
                  </a:lnTo>
                  <a:lnTo>
                    <a:pt x="25797" y="872"/>
                  </a:lnTo>
                  <a:lnTo>
                    <a:pt x="24686" y="872"/>
                  </a:lnTo>
                  <a:lnTo>
                    <a:pt x="24051"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49" name="Shape 184"/>
            <p:cNvSpPr/>
            <p:nvPr/>
          </p:nvSpPr>
          <p:spPr>
            <a:xfrm>
              <a:off x="1995868" y="1289414"/>
              <a:ext cx="29368" cy="46594"/>
            </a:xfrm>
            <a:custGeom>
              <a:avLst/>
              <a:gdLst/>
              <a:ahLst/>
              <a:cxnLst/>
              <a:rect l="0" t="0" r="0" b="0"/>
              <a:pathLst>
                <a:path w="29368" h="46594">
                  <a:moveTo>
                    <a:pt x="13890" y="0"/>
                  </a:moveTo>
                  <a:lnTo>
                    <a:pt x="9525" y="556"/>
                  </a:lnTo>
                  <a:lnTo>
                    <a:pt x="6032" y="1905"/>
                  </a:lnTo>
                  <a:lnTo>
                    <a:pt x="3333" y="3968"/>
                  </a:lnTo>
                  <a:lnTo>
                    <a:pt x="1507" y="6508"/>
                  </a:lnTo>
                  <a:lnTo>
                    <a:pt x="396" y="9287"/>
                  </a:lnTo>
                  <a:lnTo>
                    <a:pt x="0" y="12065"/>
                  </a:lnTo>
                  <a:lnTo>
                    <a:pt x="952" y="16906"/>
                  </a:lnTo>
                  <a:lnTo>
                    <a:pt x="3492" y="20716"/>
                  </a:lnTo>
                  <a:lnTo>
                    <a:pt x="7222" y="23812"/>
                  </a:lnTo>
                  <a:lnTo>
                    <a:pt x="11588" y="26511"/>
                  </a:lnTo>
                  <a:lnTo>
                    <a:pt x="17303" y="29845"/>
                  </a:lnTo>
                  <a:lnTo>
                    <a:pt x="19526" y="31274"/>
                  </a:lnTo>
                  <a:lnTo>
                    <a:pt x="21113" y="32941"/>
                  </a:lnTo>
                  <a:lnTo>
                    <a:pt x="22066" y="34925"/>
                  </a:lnTo>
                  <a:lnTo>
                    <a:pt x="22462" y="37147"/>
                  </a:lnTo>
                  <a:lnTo>
                    <a:pt x="21668" y="40640"/>
                  </a:lnTo>
                  <a:lnTo>
                    <a:pt x="19685" y="42862"/>
                  </a:lnTo>
                  <a:lnTo>
                    <a:pt x="17065" y="44053"/>
                  </a:lnTo>
                  <a:lnTo>
                    <a:pt x="14446" y="44370"/>
                  </a:lnTo>
                  <a:lnTo>
                    <a:pt x="10238" y="43735"/>
                  </a:lnTo>
                  <a:lnTo>
                    <a:pt x="7143" y="41988"/>
                  </a:lnTo>
                  <a:lnTo>
                    <a:pt x="4921" y="39450"/>
                  </a:lnTo>
                  <a:lnTo>
                    <a:pt x="3333" y="36432"/>
                  </a:lnTo>
                  <a:lnTo>
                    <a:pt x="1666" y="30480"/>
                  </a:lnTo>
                  <a:lnTo>
                    <a:pt x="78" y="30480"/>
                  </a:lnTo>
                  <a:lnTo>
                    <a:pt x="78" y="45957"/>
                  </a:lnTo>
                  <a:lnTo>
                    <a:pt x="1348" y="45957"/>
                  </a:lnTo>
                  <a:lnTo>
                    <a:pt x="2222" y="45006"/>
                  </a:lnTo>
                  <a:lnTo>
                    <a:pt x="3571" y="44767"/>
                  </a:lnTo>
                  <a:lnTo>
                    <a:pt x="5873" y="45006"/>
                  </a:lnTo>
                  <a:lnTo>
                    <a:pt x="8651" y="45641"/>
                  </a:lnTo>
                  <a:lnTo>
                    <a:pt x="15001" y="46594"/>
                  </a:lnTo>
                  <a:lnTo>
                    <a:pt x="18335" y="46196"/>
                  </a:lnTo>
                  <a:lnTo>
                    <a:pt x="21589" y="45163"/>
                  </a:lnTo>
                  <a:lnTo>
                    <a:pt x="24606" y="43419"/>
                  </a:lnTo>
                  <a:lnTo>
                    <a:pt x="27066" y="40878"/>
                  </a:lnTo>
                  <a:lnTo>
                    <a:pt x="28812" y="37703"/>
                  </a:lnTo>
                  <a:lnTo>
                    <a:pt x="29368" y="33814"/>
                  </a:lnTo>
                  <a:lnTo>
                    <a:pt x="28812" y="29845"/>
                  </a:lnTo>
                  <a:lnTo>
                    <a:pt x="26987" y="26828"/>
                  </a:lnTo>
                  <a:lnTo>
                    <a:pt x="24367" y="24289"/>
                  </a:lnTo>
                  <a:lnTo>
                    <a:pt x="21113" y="22066"/>
                  </a:lnTo>
                  <a:lnTo>
                    <a:pt x="10397" y="15716"/>
                  </a:lnTo>
                  <a:lnTo>
                    <a:pt x="8175" y="13970"/>
                  </a:lnTo>
                  <a:lnTo>
                    <a:pt x="6905" y="12144"/>
                  </a:lnTo>
                  <a:lnTo>
                    <a:pt x="6269" y="10318"/>
                  </a:lnTo>
                  <a:lnTo>
                    <a:pt x="6111" y="8731"/>
                  </a:lnTo>
                  <a:lnTo>
                    <a:pt x="6508" y="6587"/>
                  </a:lnTo>
                  <a:lnTo>
                    <a:pt x="7857" y="4525"/>
                  </a:lnTo>
                  <a:lnTo>
                    <a:pt x="10160" y="2937"/>
                  </a:lnTo>
                  <a:lnTo>
                    <a:pt x="13652" y="2301"/>
                  </a:lnTo>
                  <a:lnTo>
                    <a:pt x="16906" y="2778"/>
                  </a:lnTo>
                  <a:lnTo>
                    <a:pt x="20002" y="4525"/>
                  </a:lnTo>
                  <a:lnTo>
                    <a:pt x="21431" y="6112"/>
                  </a:lnTo>
                  <a:lnTo>
                    <a:pt x="22621" y="8255"/>
                  </a:lnTo>
                  <a:lnTo>
                    <a:pt x="23732" y="11032"/>
                  </a:lnTo>
                  <a:lnTo>
                    <a:pt x="24685" y="14446"/>
                  </a:lnTo>
                  <a:lnTo>
                    <a:pt x="26113" y="14446"/>
                  </a:lnTo>
                  <a:lnTo>
                    <a:pt x="25717" y="872"/>
                  </a:lnTo>
                  <a:lnTo>
                    <a:pt x="24685" y="872"/>
                  </a:lnTo>
                  <a:lnTo>
                    <a:pt x="24050" y="1587"/>
                  </a:lnTo>
                  <a:lnTo>
                    <a:pt x="22938" y="1985"/>
                  </a:lnTo>
                  <a:lnTo>
                    <a:pt x="21431" y="1666"/>
                  </a:lnTo>
                  <a:lnTo>
                    <a:pt x="19367" y="952"/>
                  </a:lnTo>
                  <a:lnTo>
                    <a:pt x="13890" y="0"/>
                  </a:lnTo>
                  <a:close/>
                </a:path>
              </a:pathLst>
            </a:custGeom>
            <a:solidFill>
              <a:srgbClr val="000000"/>
            </a:solidFill>
          </p:spPr>
          <p:txBody>
            <a:bodyPr vert="horz" lIns="91440" tIns="45720" rIns="91440" bIns="45720" anchor="t"/>
            <a:lstStyle/>
            <a:p>
              <a:endParaRPr lang="en-IN"/>
            </a:p>
          </p:txBody>
        </p:sp>
        <p:sp>
          <p:nvSpPr>
            <p:cNvPr id="150" name="Shape 185"/>
            <p:cNvSpPr/>
            <p:nvPr/>
          </p:nvSpPr>
          <p:spPr>
            <a:xfrm>
              <a:off x="1769965" y="1289414"/>
              <a:ext cx="29448" cy="46594"/>
            </a:xfrm>
            <a:custGeom>
              <a:avLst/>
              <a:gdLst/>
              <a:ahLst/>
              <a:cxnLst/>
              <a:rect l="0" t="0" r="0" b="0"/>
              <a:pathLst>
                <a:path w="29448" h="46594">
                  <a:moveTo>
                    <a:pt x="13891" y="0"/>
                  </a:moveTo>
                  <a:lnTo>
                    <a:pt x="9525" y="556"/>
                  </a:lnTo>
                  <a:lnTo>
                    <a:pt x="6033" y="1905"/>
                  </a:lnTo>
                  <a:lnTo>
                    <a:pt x="3413" y="3968"/>
                  </a:lnTo>
                  <a:lnTo>
                    <a:pt x="1508" y="6508"/>
                  </a:lnTo>
                  <a:lnTo>
                    <a:pt x="397" y="9287"/>
                  </a:lnTo>
                  <a:lnTo>
                    <a:pt x="0" y="12065"/>
                  </a:lnTo>
                  <a:lnTo>
                    <a:pt x="1032" y="16906"/>
                  </a:lnTo>
                  <a:lnTo>
                    <a:pt x="3572" y="20716"/>
                  </a:lnTo>
                  <a:lnTo>
                    <a:pt x="7223" y="23812"/>
                  </a:lnTo>
                  <a:lnTo>
                    <a:pt x="11589" y="26511"/>
                  </a:lnTo>
                  <a:lnTo>
                    <a:pt x="17383" y="29845"/>
                  </a:lnTo>
                  <a:lnTo>
                    <a:pt x="19527" y="31274"/>
                  </a:lnTo>
                  <a:lnTo>
                    <a:pt x="21114" y="32941"/>
                  </a:lnTo>
                  <a:lnTo>
                    <a:pt x="22146" y="34925"/>
                  </a:lnTo>
                  <a:lnTo>
                    <a:pt x="22543" y="37147"/>
                  </a:lnTo>
                  <a:lnTo>
                    <a:pt x="21750" y="40640"/>
                  </a:lnTo>
                  <a:lnTo>
                    <a:pt x="19765" y="42862"/>
                  </a:lnTo>
                  <a:lnTo>
                    <a:pt x="17146" y="44053"/>
                  </a:lnTo>
                  <a:lnTo>
                    <a:pt x="14526" y="44370"/>
                  </a:lnTo>
                  <a:lnTo>
                    <a:pt x="10318" y="43735"/>
                  </a:lnTo>
                  <a:lnTo>
                    <a:pt x="7143" y="41988"/>
                  </a:lnTo>
                  <a:lnTo>
                    <a:pt x="4921" y="39450"/>
                  </a:lnTo>
                  <a:lnTo>
                    <a:pt x="3413" y="36432"/>
                  </a:lnTo>
                  <a:lnTo>
                    <a:pt x="1746" y="30480"/>
                  </a:lnTo>
                  <a:lnTo>
                    <a:pt x="158" y="30480"/>
                  </a:lnTo>
                  <a:lnTo>
                    <a:pt x="158" y="45957"/>
                  </a:lnTo>
                  <a:lnTo>
                    <a:pt x="1429" y="45957"/>
                  </a:lnTo>
                  <a:lnTo>
                    <a:pt x="2223" y="45006"/>
                  </a:lnTo>
                  <a:lnTo>
                    <a:pt x="3572" y="44767"/>
                  </a:lnTo>
                  <a:lnTo>
                    <a:pt x="5953" y="45006"/>
                  </a:lnTo>
                  <a:lnTo>
                    <a:pt x="8731" y="45641"/>
                  </a:lnTo>
                  <a:lnTo>
                    <a:pt x="15081" y="46594"/>
                  </a:lnTo>
                  <a:lnTo>
                    <a:pt x="18336" y="46196"/>
                  </a:lnTo>
                  <a:lnTo>
                    <a:pt x="21589" y="45163"/>
                  </a:lnTo>
                  <a:lnTo>
                    <a:pt x="24606" y="43419"/>
                  </a:lnTo>
                  <a:lnTo>
                    <a:pt x="27146" y="40878"/>
                  </a:lnTo>
                  <a:lnTo>
                    <a:pt x="28813" y="37703"/>
                  </a:lnTo>
                  <a:lnTo>
                    <a:pt x="29448" y="33814"/>
                  </a:lnTo>
                  <a:lnTo>
                    <a:pt x="28813" y="29845"/>
                  </a:lnTo>
                  <a:lnTo>
                    <a:pt x="27067" y="26828"/>
                  </a:lnTo>
                  <a:lnTo>
                    <a:pt x="24448" y="24289"/>
                  </a:lnTo>
                  <a:lnTo>
                    <a:pt x="21114" y="22066"/>
                  </a:lnTo>
                  <a:lnTo>
                    <a:pt x="10398" y="15716"/>
                  </a:lnTo>
                  <a:lnTo>
                    <a:pt x="8176" y="13970"/>
                  </a:lnTo>
                  <a:lnTo>
                    <a:pt x="6906" y="12144"/>
                  </a:lnTo>
                  <a:lnTo>
                    <a:pt x="6192" y="8731"/>
                  </a:lnTo>
                  <a:lnTo>
                    <a:pt x="6588" y="6587"/>
                  </a:lnTo>
                  <a:lnTo>
                    <a:pt x="7937" y="4525"/>
                  </a:lnTo>
                  <a:lnTo>
                    <a:pt x="10240" y="2937"/>
                  </a:lnTo>
                  <a:lnTo>
                    <a:pt x="13732" y="2301"/>
                  </a:lnTo>
                  <a:lnTo>
                    <a:pt x="16987" y="2778"/>
                  </a:lnTo>
                  <a:lnTo>
                    <a:pt x="20002" y="4525"/>
                  </a:lnTo>
                  <a:lnTo>
                    <a:pt x="21431" y="6112"/>
                  </a:lnTo>
                  <a:lnTo>
                    <a:pt x="22702" y="8255"/>
                  </a:lnTo>
                  <a:lnTo>
                    <a:pt x="23733" y="11032"/>
                  </a:lnTo>
                  <a:lnTo>
                    <a:pt x="24686" y="14446"/>
                  </a:lnTo>
                  <a:lnTo>
                    <a:pt x="26193" y="14446"/>
                  </a:lnTo>
                  <a:lnTo>
                    <a:pt x="25797" y="872"/>
                  </a:lnTo>
                  <a:lnTo>
                    <a:pt x="24686" y="872"/>
                  </a:lnTo>
                  <a:lnTo>
                    <a:pt x="24131"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51" name="Shape 186"/>
            <p:cNvSpPr/>
            <p:nvPr/>
          </p:nvSpPr>
          <p:spPr>
            <a:xfrm>
              <a:off x="2310352" y="1324895"/>
              <a:ext cx="13811" cy="24049"/>
            </a:xfrm>
            <a:custGeom>
              <a:avLst/>
              <a:gdLst/>
              <a:ahLst/>
              <a:cxnLst/>
              <a:rect l="0" t="0" r="0" b="0"/>
              <a:pathLst>
                <a:path w="13811" h="24049">
                  <a:moveTo>
                    <a:pt x="5793" y="0"/>
                  </a:moveTo>
                  <a:lnTo>
                    <a:pt x="3810" y="316"/>
                  </a:lnTo>
                  <a:lnTo>
                    <a:pt x="1983" y="1268"/>
                  </a:lnTo>
                  <a:lnTo>
                    <a:pt x="555" y="3016"/>
                  </a:lnTo>
                  <a:lnTo>
                    <a:pt x="0" y="5713"/>
                  </a:lnTo>
                  <a:lnTo>
                    <a:pt x="555" y="8174"/>
                  </a:lnTo>
                  <a:lnTo>
                    <a:pt x="2063" y="9682"/>
                  </a:lnTo>
                  <a:lnTo>
                    <a:pt x="4127" y="10476"/>
                  </a:lnTo>
                  <a:lnTo>
                    <a:pt x="6191" y="10714"/>
                  </a:lnTo>
                  <a:lnTo>
                    <a:pt x="7620" y="10476"/>
                  </a:lnTo>
                  <a:lnTo>
                    <a:pt x="8572" y="10318"/>
                  </a:lnTo>
                  <a:lnTo>
                    <a:pt x="9525" y="10635"/>
                  </a:lnTo>
                  <a:lnTo>
                    <a:pt x="9921" y="11667"/>
                  </a:lnTo>
                  <a:lnTo>
                    <a:pt x="9603" y="13493"/>
                  </a:lnTo>
                  <a:lnTo>
                    <a:pt x="8255" y="16112"/>
                  </a:lnTo>
                  <a:lnTo>
                    <a:pt x="5793" y="19050"/>
                  </a:lnTo>
                  <a:lnTo>
                    <a:pt x="1825" y="22145"/>
                  </a:lnTo>
                  <a:lnTo>
                    <a:pt x="2698" y="24049"/>
                  </a:lnTo>
                  <a:lnTo>
                    <a:pt x="4523" y="23176"/>
                  </a:lnTo>
                  <a:lnTo>
                    <a:pt x="6826" y="21431"/>
                  </a:lnTo>
                  <a:lnTo>
                    <a:pt x="11588" y="16191"/>
                  </a:lnTo>
                  <a:lnTo>
                    <a:pt x="13176" y="12937"/>
                  </a:lnTo>
                  <a:lnTo>
                    <a:pt x="13811" y="9525"/>
                  </a:lnTo>
                  <a:lnTo>
                    <a:pt x="13335" y="5952"/>
                  </a:lnTo>
                  <a:lnTo>
                    <a:pt x="12223" y="3332"/>
                  </a:lnTo>
                  <a:lnTo>
                    <a:pt x="10636" y="1587"/>
                  </a:lnTo>
                  <a:lnTo>
                    <a:pt x="8810" y="555"/>
                  </a:lnTo>
                  <a:lnTo>
                    <a:pt x="5793" y="0"/>
                  </a:lnTo>
                  <a:close/>
                </a:path>
              </a:pathLst>
            </a:custGeom>
            <a:solidFill>
              <a:srgbClr val="000000"/>
            </a:solidFill>
          </p:spPr>
          <p:txBody>
            <a:bodyPr vert="horz" lIns="91440" tIns="45720" rIns="91440" bIns="45720" anchor="t"/>
            <a:lstStyle/>
            <a:p>
              <a:endParaRPr lang="en-IN"/>
            </a:p>
          </p:txBody>
        </p:sp>
        <p:sp>
          <p:nvSpPr>
            <p:cNvPr id="152" name="Shape 187"/>
            <p:cNvSpPr/>
            <p:nvPr/>
          </p:nvSpPr>
          <p:spPr>
            <a:xfrm>
              <a:off x="2033968" y="1324895"/>
              <a:ext cx="13811" cy="24049"/>
            </a:xfrm>
            <a:custGeom>
              <a:avLst/>
              <a:gdLst/>
              <a:ahLst/>
              <a:cxnLst/>
              <a:rect l="0" t="0" r="0" b="0"/>
              <a:pathLst>
                <a:path w="13811" h="24049">
                  <a:moveTo>
                    <a:pt x="5793" y="0"/>
                  </a:moveTo>
                  <a:lnTo>
                    <a:pt x="3810" y="316"/>
                  </a:lnTo>
                  <a:lnTo>
                    <a:pt x="1983" y="1268"/>
                  </a:lnTo>
                  <a:lnTo>
                    <a:pt x="555" y="3016"/>
                  </a:lnTo>
                  <a:lnTo>
                    <a:pt x="0" y="5713"/>
                  </a:lnTo>
                  <a:lnTo>
                    <a:pt x="555" y="8174"/>
                  </a:lnTo>
                  <a:lnTo>
                    <a:pt x="2063" y="9682"/>
                  </a:lnTo>
                  <a:lnTo>
                    <a:pt x="4127" y="10476"/>
                  </a:lnTo>
                  <a:lnTo>
                    <a:pt x="6191" y="10714"/>
                  </a:lnTo>
                  <a:lnTo>
                    <a:pt x="7620" y="10476"/>
                  </a:lnTo>
                  <a:lnTo>
                    <a:pt x="8572" y="10318"/>
                  </a:lnTo>
                  <a:lnTo>
                    <a:pt x="9525" y="10635"/>
                  </a:lnTo>
                  <a:lnTo>
                    <a:pt x="9921" y="11667"/>
                  </a:lnTo>
                  <a:lnTo>
                    <a:pt x="9603" y="13493"/>
                  </a:lnTo>
                  <a:lnTo>
                    <a:pt x="8255" y="16112"/>
                  </a:lnTo>
                  <a:lnTo>
                    <a:pt x="5793" y="19050"/>
                  </a:lnTo>
                  <a:lnTo>
                    <a:pt x="1825" y="22145"/>
                  </a:lnTo>
                  <a:lnTo>
                    <a:pt x="2698" y="24049"/>
                  </a:lnTo>
                  <a:lnTo>
                    <a:pt x="4523" y="23176"/>
                  </a:lnTo>
                  <a:lnTo>
                    <a:pt x="6826" y="21431"/>
                  </a:lnTo>
                  <a:lnTo>
                    <a:pt x="11588" y="16191"/>
                  </a:lnTo>
                  <a:lnTo>
                    <a:pt x="13176" y="12937"/>
                  </a:lnTo>
                  <a:lnTo>
                    <a:pt x="13811" y="9525"/>
                  </a:lnTo>
                  <a:lnTo>
                    <a:pt x="13335" y="5952"/>
                  </a:lnTo>
                  <a:lnTo>
                    <a:pt x="12223" y="3332"/>
                  </a:lnTo>
                  <a:lnTo>
                    <a:pt x="10636" y="1587"/>
                  </a:lnTo>
                  <a:lnTo>
                    <a:pt x="8810" y="555"/>
                  </a:lnTo>
                  <a:lnTo>
                    <a:pt x="5793" y="0"/>
                  </a:lnTo>
                  <a:close/>
                </a:path>
              </a:pathLst>
            </a:custGeom>
            <a:solidFill>
              <a:srgbClr val="000000"/>
            </a:solidFill>
          </p:spPr>
          <p:txBody>
            <a:bodyPr vert="horz" lIns="91440" tIns="45720" rIns="91440" bIns="45720" anchor="t"/>
            <a:lstStyle/>
            <a:p>
              <a:endParaRPr lang="en-IN"/>
            </a:p>
          </p:txBody>
        </p:sp>
        <p:sp>
          <p:nvSpPr>
            <p:cNvPr id="153" name="Shape 188"/>
            <p:cNvSpPr/>
            <p:nvPr/>
          </p:nvSpPr>
          <p:spPr>
            <a:xfrm>
              <a:off x="1808146" y="1324895"/>
              <a:ext cx="13732" cy="24049"/>
            </a:xfrm>
            <a:custGeom>
              <a:avLst/>
              <a:gdLst/>
              <a:ahLst/>
              <a:cxnLst/>
              <a:rect l="0" t="0" r="0" b="0"/>
              <a:pathLst>
                <a:path w="13732" h="24049">
                  <a:moveTo>
                    <a:pt x="5714" y="0"/>
                  </a:moveTo>
                  <a:lnTo>
                    <a:pt x="3810" y="316"/>
                  </a:lnTo>
                  <a:lnTo>
                    <a:pt x="1904" y="1268"/>
                  </a:lnTo>
                  <a:lnTo>
                    <a:pt x="556" y="3016"/>
                  </a:lnTo>
                  <a:lnTo>
                    <a:pt x="0" y="5713"/>
                  </a:lnTo>
                  <a:lnTo>
                    <a:pt x="556" y="8174"/>
                  </a:lnTo>
                  <a:lnTo>
                    <a:pt x="2063" y="9682"/>
                  </a:lnTo>
                  <a:lnTo>
                    <a:pt x="4127" y="10476"/>
                  </a:lnTo>
                  <a:lnTo>
                    <a:pt x="6112" y="10714"/>
                  </a:lnTo>
                  <a:lnTo>
                    <a:pt x="7620" y="10476"/>
                  </a:lnTo>
                  <a:lnTo>
                    <a:pt x="8493" y="10318"/>
                  </a:lnTo>
                  <a:lnTo>
                    <a:pt x="9444" y="10635"/>
                  </a:lnTo>
                  <a:lnTo>
                    <a:pt x="9922" y="11667"/>
                  </a:lnTo>
                  <a:lnTo>
                    <a:pt x="9525" y="13493"/>
                  </a:lnTo>
                  <a:lnTo>
                    <a:pt x="8254" y="16112"/>
                  </a:lnTo>
                  <a:lnTo>
                    <a:pt x="5714" y="19050"/>
                  </a:lnTo>
                  <a:lnTo>
                    <a:pt x="1746" y="22145"/>
                  </a:lnTo>
                  <a:lnTo>
                    <a:pt x="2698" y="24049"/>
                  </a:lnTo>
                  <a:lnTo>
                    <a:pt x="4524" y="23176"/>
                  </a:lnTo>
                  <a:lnTo>
                    <a:pt x="6826" y="21431"/>
                  </a:lnTo>
                  <a:lnTo>
                    <a:pt x="11509" y="16191"/>
                  </a:lnTo>
                  <a:lnTo>
                    <a:pt x="13097" y="12937"/>
                  </a:lnTo>
                  <a:lnTo>
                    <a:pt x="13732" y="9525"/>
                  </a:lnTo>
                  <a:lnTo>
                    <a:pt x="13335" y="5952"/>
                  </a:lnTo>
                  <a:lnTo>
                    <a:pt x="12144" y="3332"/>
                  </a:lnTo>
                  <a:lnTo>
                    <a:pt x="10636" y="1587"/>
                  </a:lnTo>
                  <a:lnTo>
                    <a:pt x="8811" y="555"/>
                  </a:lnTo>
                  <a:lnTo>
                    <a:pt x="5714" y="0"/>
                  </a:lnTo>
                  <a:close/>
                </a:path>
              </a:pathLst>
            </a:custGeom>
            <a:solidFill>
              <a:srgbClr val="000000"/>
            </a:solidFill>
          </p:spPr>
          <p:txBody>
            <a:bodyPr vert="horz" lIns="91440" tIns="45720" rIns="91440" bIns="45720" anchor="t"/>
            <a:lstStyle/>
            <a:p>
              <a:endParaRPr lang="en-IN"/>
            </a:p>
          </p:txBody>
        </p:sp>
        <p:sp>
          <p:nvSpPr>
            <p:cNvPr id="154" name="Shape 189"/>
            <p:cNvSpPr/>
            <p:nvPr/>
          </p:nvSpPr>
          <p:spPr>
            <a:xfrm>
              <a:off x="2525696" y="1325053"/>
              <a:ext cx="11032" cy="11033"/>
            </a:xfrm>
            <a:custGeom>
              <a:avLst/>
              <a:gdLst/>
              <a:ahLst/>
              <a:cxnLst/>
              <a:rect l="0" t="0" r="0" b="0"/>
              <a:pathLst>
                <a:path w="11032" h="11033">
                  <a:moveTo>
                    <a:pt x="5476" y="0"/>
                  </a:moveTo>
                  <a:lnTo>
                    <a:pt x="3413" y="477"/>
                  </a:lnTo>
                  <a:lnTo>
                    <a:pt x="1667" y="1667"/>
                  </a:lnTo>
                  <a:lnTo>
                    <a:pt x="476" y="3413"/>
                  </a:lnTo>
                  <a:lnTo>
                    <a:pt x="0" y="5636"/>
                  </a:lnTo>
                  <a:lnTo>
                    <a:pt x="556" y="8096"/>
                  </a:lnTo>
                  <a:lnTo>
                    <a:pt x="1983" y="9763"/>
                  </a:lnTo>
                  <a:lnTo>
                    <a:pt x="3731" y="10716"/>
                  </a:lnTo>
                  <a:lnTo>
                    <a:pt x="5476" y="11033"/>
                  </a:lnTo>
                  <a:lnTo>
                    <a:pt x="7223" y="10716"/>
                  </a:lnTo>
                  <a:lnTo>
                    <a:pt x="8969" y="9763"/>
                  </a:lnTo>
                  <a:lnTo>
                    <a:pt x="10398" y="8096"/>
                  </a:lnTo>
                  <a:lnTo>
                    <a:pt x="11032" y="5636"/>
                  </a:lnTo>
                  <a:lnTo>
                    <a:pt x="10557" y="3492"/>
                  </a:lnTo>
                  <a:lnTo>
                    <a:pt x="9366" y="1667"/>
                  </a:lnTo>
                  <a:lnTo>
                    <a:pt x="7539" y="477"/>
                  </a:lnTo>
                  <a:lnTo>
                    <a:pt x="5476" y="0"/>
                  </a:lnTo>
                  <a:close/>
                </a:path>
              </a:pathLst>
            </a:custGeom>
            <a:solidFill>
              <a:srgbClr val="000000"/>
            </a:solidFill>
          </p:spPr>
          <p:txBody>
            <a:bodyPr vert="horz" lIns="91440" tIns="45720" rIns="91440" bIns="45720" anchor="t"/>
            <a:lstStyle/>
            <a:p>
              <a:endParaRPr lang="en-IN"/>
            </a:p>
          </p:txBody>
        </p:sp>
        <p:sp>
          <p:nvSpPr>
            <p:cNvPr id="155" name="Shape 190"/>
            <p:cNvSpPr/>
            <p:nvPr/>
          </p:nvSpPr>
          <p:spPr>
            <a:xfrm>
              <a:off x="2404808" y="1290366"/>
              <a:ext cx="46513" cy="45641"/>
            </a:xfrm>
            <a:custGeom>
              <a:avLst/>
              <a:gdLst/>
              <a:ahLst/>
              <a:cxnLst/>
              <a:rect l="0" t="0" r="0" b="0"/>
              <a:pathLst>
                <a:path w="46513" h="45641">
                  <a:moveTo>
                    <a:pt x="0" y="0"/>
                  </a:moveTo>
                  <a:lnTo>
                    <a:pt x="0" y="1428"/>
                  </a:lnTo>
                  <a:lnTo>
                    <a:pt x="2222" y="1666"/>
                  </a:lnTo>
                  <a:lnTo>
                    <a:pt x="4206" y="2460"/>
                  </a:lnTo>
                  <a:lnTo>
                    <a:pt x="5556" y="4286"/>
                  </a:lnTo>
                  <a:lnTo>
                    <a:pt x="6111" y="7778"/>
                  </a:lnTo>
                  <a:lnTo>
                    <a:pt x="6111" y="32702"/>
                  </a:lnTo>
                  <a:lnTo>
                    <a:pt x="6746" y="37306"/>
                  </a:lnTo>
                  <a:lnTo>
                    <a:pt x="8255" y="40719"/>
                  </a:lnTo>
                  <a:lnTo>
                    <a:pt x="10477" y="43101"/>
                  </a:lnTo>
                  <a:lnTo>
                    <a:pt x="13017" y="44608"/>
                  </a:lnTo>
                  <a:lnTo>
                    <a:pt x="15557" y="45402"/>
                  </a:lnTo>
                  <a:lnTo>
                    <a:pt x="17858" y="45641"/>
                  </a:lnTo>
                  <a:lnTo>
                    <a:pt x="19763" y="45482"/>
                  </a:lnTo>
                  <a:lnTo>
                    <a:pt x="22383" y="44925"/>
                  </a:lnTo>
                  <a:lnTo>
                    <a:pt x="25320" y="43576"/>
                  </a:lnTo>
                  <a:lnTo>
                    <a:pt x="28257" y="41354"/>
                  </a:lnTo>
                  <a:lnTo>
                    <a:pt x="32543" y="37067"/>
                  </a:lnTo>
                  <a:lnTo>
                    <a:pt x="32543" y="45322"/>
                  </a:lnTo>
                  <a:lnTo>
                    <a:pt x="32781" y="45482"/>
                  </a:lnTo>
                  <a:lnTo>
                    <a:pt x="39370" y="43101"/>
                  </a:lnTo>
                  <a:lnTo>
                    <a:pt x="46513" y="41036"/>
                  </a:lnTo>
                  <a:lnTo>
                    <a:pt x="46513" y="39687"/>
                  </a:lnTo>
                  <a:lnTo>
                    <a:pt x="43021" y="39291"/>
                  </a:lnTo>
                  <a:lnTo>
                    <a:pt x="41195" y="38258"/>
                  </a:lnTo>
                  <a:lnTo>
                    <a:pt x="40481" y="36432"/>
                  </a:lnTo>
                  <a:lnTo>
                    <a:pt x="40401" y="34051"/>
                  </a:lnTo>
                  <a:lnTo>
                    <a:pt x="40401" y="0"/>
                  </a:lnTo>
                  <a:lnTo>
                    <a:pt x="24765" y="0"/>
                  </a:lnTo>
                  <a:lnTo>
                    <a:pt x="24765" y="1746"/>
                  </a:lnTo>
                  <a:lnTo>
                    <a:pt x="28812" y="2222"/>
                  </a:lnTo>
                  <a:lnTo>
                    <a:pt x="31035" y="3413"/>
                  </a:lnTo>
                  <a:lnTo>
                    <a:pt x="31908" y="5317"/>
                  </a:lnTo>
                  <a:lnTo>
                    <a:pt x="32067" y="7937"/>
                  </a:lnTo>
                  <a:lnTo>
                    <a:pt x="32067" y="31274"/>
                  </a:lnTo>
                  <a:lnTo>
                    <a:pt x="31987" y="33337"/>
                  </a:lnTo>
                  <a:lnTo>
                    <a:pt x="31591" y="34686"/>
                  </a:lnTo>
                  <a:lnTo>
                    <a:pt x="30480" y="36273"/>
                  </a:lnTo>
                  <a:lnTo>
                    <a:pt x="26272" y="38893"/>
                  </a:lnTo>
                  <a:lnTo>
                    <a:pt x="21827" y="39846"/>
                  </a:lnTo>
                  <a:lnTo>
                    <a:pt x="19050" y="39369"/>
                  </a:lnTo>
                  <a:lnTo>
                    <a:pt x="16986" y="38258"/>
                  </a:lnTo>
                  <a:lnTo>
                    <a:pt x="15716" y="36671"/>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156" name="Shape 191"/>
            <p:cNvSpPr/>
            <p:nvPr/>
          </p:nvSpPr>
          <p:spPr>
            <a:xfrm>
              <a:off x="1643998" y="1290366"/>
              <a:ext cx="46513" cy="45641"/>
            </a:xfrm>
            <a:custGeom>
              <a:avLst/>
              <a:gdLst/>
              <a:ahLst/>
              <a:cxnLst/>
              <a:rect l="0" t="0" r="0" b="0"/>
              <a:pathLst>
                <a:path w="46513" h="45641">
                  <a:moveTo>
                    <a:pt x="0" y="0"/>
                  </a:moveTo>
                  <a:lnTo>
                    <a:pt x="0" y="1428"/>
                  </a:lnTo>
                  <a:lnTo>
                    <a:pt x="2222" y="1666"/>
                  </a:lnTo>
                  <a:lnTo>
                    <a:pt x="4207" y="2460"/>
                  </a:lnTo>
                  <a:lnTo>
                    <a:pt x="5556" y="4286"/>
                  </a:lnTo>
                  <a:lnTo>
                    <a:pt x="6111" y="7778"/>
                  </a:lnTo>
                  <a:lnTo>
                    <a:pt x="6111" y="32702"/>
                  </a:lnTo>
                  <a:lnTo>
                    <a:pt x="6747" y="37306"/>
                  </a:lnTo>
                  <a:lnTo>
                    <a:pt x="8255" y="40719"/>
                  </a:lnTo>
                  <a:lnTo>
                    <a:pt x="10477" y="43101"/>
                  </a:lnTo>
                  <a:lnTo>
                    <a:pt x="13017" y="44608"/>
                  </a:lnTo>
                  <a:lnTo>
                    <a:pt x="15636" y="45402"/>
                  </a:lnTo>
                  <a:lnTo>
                    <a:pt x="17938" y="45641"/>
                  </a:lnTo>
                  <a:lnTo>
                    <a:pt x="19763" y="45482"/>
                  </a:lnTo>
                  <a:lnTo>
                    <a:pt x="22383" y="44925"/>
                  </a:lnTo>
                  <a:lnTo>
                    <a:pt x="25400" y="43576"/>
                  </a:lnTo>
                  <a:lnTo>
                    <a:pt x="28336" y="41354"/>
                  </a:lnTo>
                  <a:lnTo>
                    <a:pt x="32543" y="37067"/>
                  </a:lnTo>
                  <a:lnTo>
                    <a:pt x="32543" y="45322"/>
                  </a:lnTo>
                  <a:lnTo>
                    <a:pt x="32782" y="45482"/>
                  </a:lnTo>
                  <a:lnTo>
                    <a:pt x="39370" y="43101"/>
                  </a:lnTo>
                  <a:lnTo>
                    <a:pt x="46513" y="41036"/>
                  </a:lnTo>
                  <a:lnTo>
                    <a:pt x="46513" y="39687"/>
                  </a:lnTo>
                  <a:lnTo>
                    <a:pt x="43101" y="39291"/>
                  </a:lnTo>
                  <a:lnTo>
                    <a:pt x="41275" y="38258"/>
                  </a:lnTo>
                  <a:lnTo>
                    <a:pt x="40481" y="36432"/>
                  </a:lnTo>
                  <a:lnTo>
                    <a:pt x="40401" y="34051"/>
                  </a:lnTo>
                  <a:lnTo>
                    <a:pt x="40401" y="0"/>
                  </a:lnTo>
                  <a:lnTo>
                    <a:pt x="24764" y="0"/>
                  </a:lnTo>
                  <a:lnTo>
                    <a:pt x="24764" y="1746"/>
                  </a:lnTo>
                  <a:lnTo>
                    <a:pt x="28892" y="2222"/>
                  </a:lnTo>
                  <a:lnTo>
                    <a:pt x="30162" y="2699"/>
                  </a:lnTo>
                  <a:lnTo>
                    <a:pt x="31036" y="3413"/>
                  </a:lnTo>
                  <a:lnTo>
                    <a:pt x="31908" y="5317"/>
                  </a:lnTo>
                  <a:lnTo>
                    <a:pt x="32067" y="7937"/>
                  </a:lnTo>
                  <a:lnTo>
                    <a:pt x="32067" y="31274"/>
                  </a:lnTo>
                  <a:lnTo>
                    <a:pt x="31988" y="33337"/>
                  </a:lnTo>
                  <a:lnTo>
                    <a:pt x="31669" y="34686"/>
                  </a:lnTo>
                  <a:lnTo>
                    <a:pt x="30480" y="36273"/>
                  </a:lnTo>
                  <a:lnTo>
                    <a:pt x="26352" y="38893"/>
                  </a:lnTo>
                  <a:lnTo>
                    <a:pt x="21907" y="39846"/>
                  </a:lnTo>
                  <a:lnTo>
                    <a:pt x="19050" y="39369"/>
                  </a:lnTo>
                  <a:lnTo>
                    <a:pt x="17066" y="38258"/>
                  </a:lnTo>
                  <a:lnTo>
                    <a:pt x="15716" y="36671"/>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157" name="Shape 192"/>
            <p:cNvSpPr/>
            <p:nvPr/>
          </p:nvSpPr>
          <p:spPr>
            <a:xfrm>
              <a:off x="1853628" y="1289414"/>
              <a:ext cx="46037" cy="67072"/>
            </a:xfrm>
            <a:custGeom>
              <a:avLst/>
              <a:gdLst/>
              <a:ahLst/>
              <a:cxnLst/>
              <a:rect l="0" t="0" r="0" b="0"/>
              <a:pathLst>
                <a:path w="46037" h="67072">
                  <a:moveTo>
                    <a:pt x="14604" y="0"/>
                  </a:moveTo>
                  <a:lnTo>
                    <a:pt x="396" y="5080"/>
                  </a:lnTo>
                  <a:lnTo>
                    <a:pt x="396" y="6667"/>
                  </a:lnTo>
                  <a:lnTo>
                    <a:pt x="3175" y="6508"/>
                  </a:lnTo>
                  <a:lnTo>
                    <a:pt x="5158" y="6826"/>
                  </a:lnTo>
                  <a:lnTo>
                    <a:pt x="6350" y="7857"/>
                  </a:lnTo>
                  <a:lnTo>
                    <a:pt x="6824" y="9604"/>
                  </a:lnTo>
                  <a:lnTo>
                    <a:pt x="6905" y="12144"/>
                  </a:lnTo>
                  <a:lnTo>
                    <a:pt x="6905" y="58578"/>
                  </a:lnTo>
                  <a:lnTo>
                    <a:pt x="6824" y="61277"/>
                  </a:lnTo>
                  <a:lnTo>
                    <a:pt x="5952" y="63341"/>
                  </a:lnTo>
                  <a:lnTo>
                    <a:pt x="3888" y="64691"/>
                  </a:lnTo>
                  <a:lnTo>
                    <a:pt x="0" y="65405"/>
                  </a:lnTo>
                  <a:lnTo>
                    <a:pt x="0" y="67072"/>
                  </a:lnTo>
                  <a:lnTo>
                    <a:pt x="23971" y="67072"/>
                  </a:lnTo>
                  <a:lnTo>
                    <a:pt x="23971" y="65246"/>
                  </a:lnTo>
                  <a:lnTo>
                    <a:pt x="19605" y="65007"/>
                  </a:lnTo>
                  <a:lnTo>
                    <a:pt x="16906" y="63976"/>
                  </a:lnTo>
                  <a:lnTo>
                    <a:pt x="15636" y="61675"/>
                  </a:lnTo>
                  <a:lnTo>
                    <a:pt x="15239" y="57863"/>
                  </a:lnTo>
                  <a:lnTo>
                    <a:pt x="15239" y="42306"/>
                  </a:lnTo>
                  <a:lnTo>
                    <a:pt x="17621" y="44291"/>
                  </a:lnTo>
                  <a:lnTo>
                    <a:pt x="20002" y="45641"/>
                  </a:lnTo>
                  <a:lnTo>
                    <a:pt x="25241" y="46594"/>
                  </a:lnTo>
                  <a:lnTo>
                    <a:pt x="31591" y="45481"/>
                  </a:lnTo>
                  <a:lnTo>
                    <a:pt x="36750" y="42466"/>
                  </a:lnTo>
                  <a:lnTo>
                    <a:pt x="40798" y="38179"/>
                  </a:lnTo>
                  <a:lnTo>
                    <a:pt x="43734" y="32861"/>
                  </a:lnTo>
                  <a:lnTo>
                    <a:pt x="45481" y="27066"/>
                  </a:lnTo>
                  <a:lnTo>
                    <a:pt x="46037" y="21272"/>
                  </a:lnTo>
                  <a:lnTo>
                    <a:pt x="45640" y="16588"/>
                  </a:lnTo>
                  <a:lnTo>
                    <a:pt x="44687" y="12382"/>
                  </a:lnTo>
                  <a:lnTo>
                    <a:pt x="43258" y="8810"/>
                  </a:lnTo>
                  <a:lnTo>
                    <a:pt x="41194" y="5715"/>
                  </a:lnTo>
                  <a:lnTo>
                    <a:pt x="38735" y="3254"/>
                  </a:lnTo>
                  <a:lnTo>
                    <a:pt x="35956" y="1507"/>
                  </a:lnTo>
                  <a:lnTo>
                    <a:pt x="32940" y="397"/>
                  </a:lnTo>
                  <a:lnTo>
                    <a:pt x="29686" y="0"/>
                  </a:lnTo>
                  <a:lnTo>
                    <a:pt x="26193" y="397"/>
                  </a:lnTo>
                  <a:lnTo>
                    <a:pt x="23097" y="1350"/>
                  </a:lnTo>
                  <a:lnTo>
                    <a:pt x="20203" y="3230"/>
                  </a:lnTo>
                  <a:lnTo>
                    <a:pt x="24923" y="5953"/>
                  </a:lnTo>
                  <a:lnTo>
                    <a:pt x="28971" y="6587"/>
                  </a:lnTo>
                  <a:lnTo>
                    <a:pt x="31987" y="8494"/>
                  </a:lnTo>
                  <a:lnTo>
                    <a:pt x="34209" y="11112"/>
                  </a:lnTo>
                  <a:lnTo>
                    <a:pt x="35718" y="14287"/>
                  </a:lnTo>
                  <a:lnTo>
                    <a:pt x="37226" y="20478"/>
                  </a:lnTo>
                  <a:lnTo>
                    <a:pt x="37464" y="22781"/>
                  </a:lnTo>
                  <a:lnTo>
                    <a:pt x="37543" y="24289"/>
                  </a:lnTo>
                  <a:lnTo>
                    <a:pt x="37384" y="28257"/>
                  </a:lnTo>
                  <a:lnTo>
                    <a:pt x="36908" y="31670"/>
                  </a:lnTo>
                  <a:lnTo>
                    <a:pt x="36115" y="34528"/>
                  </a:lnTo>
                  <a:lnTo>
                    <a:pt x="35083" y="36910"/>
                  </a:lnTo>
                  <a:lnTo>
                    <a:pt x="32622" y="40244"/>
                  </a:lnTo>
                  <a:lnTo>
                    <a:pt x="29923" y="42227"/>
                  </a:lnTo>
                  <a:lnTo>
                    <a:pt x="27383" y="43180"/>
                  </a:lnTo>
                  <a:lnTo>
                    <a:pt x="25319" y="43419"/>
                  </a:lnTo>
                  <a:lnTo>
                    <a:pt x="21431" y="42703"/>
                  </a:lnTo>
                  <a:lnTo>
                    <a:pt x="18256" y="40957"/>
                  </a:lnTo>
                  <a:lnTo>
                    <a:pt x="16033" y="38813"/>
                  </a:lnTo>
                  <a:lnTo>
                    <a:pt x="15239" y="36830"/>
                  </a:lnTo>
                  <a:lnTo>
                    <a:pt x="15239" y="12462"/>
                  </a:lnTo>
                  <a:lnTo>
                    <a:pt x="15953" y="10636"/>
                  </a:lnTo>
                  <a:lnTo>
                    <a:pt x="17223" y="9128"/>
                  </a:lnTo>
                  <a:lnTo>
                    <a:pt x="20954" y="6747"/>
                  </a:lnTo>
                  <a:lnTo>
                    <a:pt x="24923" y="5953"/>
                  </a:lnTo>
                  <a:lnTo>
                    <a:pt x="20203" y="3230"/>
                  </a:lnTo>
                  <a:lnTo>
                    <a:pt x="18334" y="4445"/>
                  </a:lnTo>
                  <a:lnTo>
                    <a:pt x="15398" y="7620"/>
                  </a:lnTo>
                  <a:lnTo>
                    <a:pt x="15239" y="7461"/>
                  </a:lnTo>
                  <a:lnTo>
                    <a:pt x="15239" y="158"/>
                  </a:lnTo>
                  <a:lnTo>
                    <a:pt x="14604" y="0"/>
                  </a:lnTo>
                  <a:close/>
                </a:path>
              </a:pathLst>
            </a:custGeom>
            <a:solidFill>
              <a:srgbClr val="000000"/>
            </a:solidFill>
          </p:spPr>
          <p:txBody>
            <a:bodyPr vert="horz" lIns="91440" tIns="45720" rIns="91440" bIns="45720" anchor="t"/>
            <a:lstStyle/>
            <a:p>
              <a:endParaRPr lang="en-IN"/>
            </a:p>
          </p:txBody>
        </p:sp>
        <p:sp>
          <p:nvSpPr>
            <p:cNvPr id="158" name="Shape 193"/>
            <p:cNvSpPr/>
            <p:nvPr/>
          </p:nvSpPr>
          <p:spPr>
            <a:xfrm>
              <a:off x="1462309" y="1289414"/>
              <a:ext cx="46037" cy="67072"/>
            </a:xfrm>
            <a:custGeom>
              <a:avLst/>
              <a:gdLst/>
              <a:ahLst/>
              <a:cxnLst/>
              <a:rect l="0" t="0" r="0" b="0"/>
              <a:pathLst>
                <a:path w="46037" h="67072">
                  <a:moveTo>
                    <a:pt x="14683" y="0"/>
                  </a:moveTo>
                  <a:lnTo>
                    <a:pt x="396" y="5080"/>
                  </a:lnTo>
                  <a:lnTo>
                    <a:pt x="396" y="6667"/>
                  </a:lnTo>
                  <a:lnTo>
                    <a:pt x="3175" y="6508"/>
                  </a:lnTo>
                  <a:lnTo>
                    <a:pt x="5237" y="6826"/>
                  </a:lnTo>
                  <a:lnTo>
                    <a:pt x="6350" y="7857"/>
                  </a:lnTo>
                  <a:lnTo>
                    <a:pt x="6824" y="9604"/>
                  </a:lnTo>
                  <a:lnTo>
                    <a:pt x="6905" y="12144"/>
                  </a:lnTo>
                  <a:lnTo>
                    <a:pt x="6905" y="58578"/>
                  </a:lnTo>
                  <a:lnTo>
                    <a:pt x="6824" y="61277"/>
                  </a:lnTo>
                  <a:lnTo>
                    <a:pt x="5952" y="63341"/>
                  </a:lnTo>
                  <a:lnTo>
                    <a:pt x="3888" y="64691"/>
                  </a:lnTo>
                  <a:lnTo>
                    <a:pt x="0" y="65405"/>
                  </a:lnTo>
                  <a:lnTo>
                    <a:pt x="0" y="67072"/>
                  </a:lnTo>
                  <a:lnTo>
                    <a:pt x="23971" y="67072"/>
                  </a:lnTo>
                  <a:lnTo>
                    <a:pt x="23971" y="65246"/>
                  </a:lnTo>
                  <a:lnTo>
                    <a:pt x="19605" y="65007"/>
                  </a:lnTo>
                  <a:lnTo>
                    <a:pt x="16906" y="63976"/>
                  </a:lnTo>
                  <a:lnTo>
                    <a:pt x="15636" y="61675"/>
                  </a:lnTo>
                  <a:lnTo>
                    <a:pt x="15239" y="57863"/>
                  </a:lnTo>
                  <a:lnTo>
                    <a:pt x="15239" y="42306"/>
                  </a:lnTo>
                  <a:lnTo>
                    <a:pt x="17621" y="44291"/>
                  </a:lnTo>
                  <a:lnTo>
                    <a:pt x="20002" y="45641"/>
                  </a:lnTo>
                  <a:lnTo>
                    <a:pt x="25239" y="46594"/>
                  </a:lnTo>
                  <a:lnTo>
                    <a:pt x="31669" y="45481"/>
                  </a:lnTo>
                  <a:lnTo>
                    <a:pt x="36829" y="42466"/>
                  </a:lnTo>
                  <a:lnTo>
                    <a:pt x="40877" y="38179"/>
                  </a:lnTo>
                  <a:lnTo>
                    <a:pt x="43734" y="32861"/>
                  </a:lnTo>
                  <a:lnTo>
                    <a:pt x="45481" y="27066"/>
                  </a:lnTo>
                  <a:lnTo>
                    <a:pt x="46037" y="21272"/>
                  </a:lnTo>
                  <a:lnTo>
                    <a:pt x="45718" y="16588"/>
                  </a:lnTo>
                  <a:lnTo>
                    <a:pt x="44767" y="12382"/>
                  </a:lnTo>
                  <a:lnTo>
                    <a:pt x="43258" y="8810"/>
                  </a:lnTo>
                  <a:lnTo>
                    <a:pt x="41194" y="5715"/>
                  </a:lnTo>
                  <a:lnTo>
                    <a:pt x="38733" y="3254"/>
                  </a:lnTo>
                  <a:lnTo>
                    <a:pt x="36036" y="1507"/>
                  </a:lnTo>
                  <a:lnTo>
                    <a:pt x="33018" y="397"/>
                  </a:lnTo>
                  <a:lnTo>
                    <a:pt x="29686" y="0"/>
                  </a:lnTo>
                  <a:lnTo>
                    <a:pt x="26193" y="397"/>
                  </a:lnTo>
                  <a:lnTo>
                    <a:pt x="23097" y="1350"/>
                  </a:lnTo>
                  <a:lnTo>
                    <a:pt x="20266" y="3221"/>
                  </a:lnTo>
                  <a:lnTo>
                    <a:pt x="25002" y="5953"/>
                  </a:lnTo>
                  <a:lnTo>
                    <a:pt x="28971" y="6587"/>
                  </a:lnTo>
                  <a:lnTo>
                    <a:pt x="31987" y="8494"/>
                  </a:lnTo>
                  <a:lnTo>
                    <a:pt x="34289" y="11112"/>
                  </a:lnTo>
                  <a:lnTo>
                    <a:pt x="35797" y="14287"/>
                  </a:lnTo>
                  <a:lnTo>
                    <a:pt x="37226" y="20478"/>
                  </a:lnTo>
                  <a:lnTo>
                    <a:pt x="37464" y="22781"/>
                  </a:lnTo>
                  <a:lnTo>
                    <a:pt x="37543" y="24289"/>
                  </a:lnTo>
                  <a:lnTo>
                    <a:pt x="37384" y="28257"/>
                  </a:lnTo>
                  <a:lnTo>
                    <a:pt x="36908" y="31670"/>
                  </a:lnTo>
                  <a:lnTo>
                    <a:pt x="36115" y="34528"/>
                  </a:lnTo>
                  <a:lnTo>
                    <a:pt x="35083" y="36910"/>
                  </a:lnTo>
                  <a:lnTo>
                    <a:pt x="32702" y="40244"/>
                  </a:lnTo>
                  <a:lnTo>
                    <a:pt x="30002" y="42227"/>
                  </a:lnTo>
                  <a:lnTo>
                    <a:pt x="27462" y="43180"/>
                  </a:lnTo>
                  <a:lnTo>
                    <a:pt x="25400" y="43419"/>
                  </a:lnTo>
                  <a:lnTo>
                    <a:pt x="21509" y="42703"/>
                  </a:lnTo>
                  <a:lnTo>
                    <a:pt x="18256" y="40957"/>
                  </a:lnTo>
                  <a:lnTo>
                    <a:pt x="16033" y="38813"/>
                  </a:lnTo>
                  <a:lnTo>
                    <a:pt x="15239" y="36830"/>
                  </a:lnTo>
                  <a:lnTo>
                    <a:pt x="15239" y="12462"/>
                  </a:lnTo>
                  <a:lnTo>
                    <a:pt x="15953" y="10636"/>
                  </a:lnTo>
                  <a:lnTo>
                    <a:pt x="17223" y="9128"/>
                  </a:lnTo>
                  <a:lnTo>
                    <a:pt x="20954" y="6747"/>
                  </a:lnTo>
                  <a:lnTo>
                    <a:pt x="25002" y="5953"/>
                  </a:lnTo>
                  <a:lnTo>
                    <a:pt x="20266" y="3221"/>
                  </a:lnTo>
                  <a:lnTo>
                    <a:pt x="18414" y="4445"/>
                  </a:lnTo>
                  <a:lnTo>
                    <a:pt x="16668" y="6112"/>
                  </a:lnTo>
                  <a:lnTo>
                    <a:pt x="15477" y="7620"/>
                  </a:lnTo>
                  <a:lnTo>
                    <a:pt x="15239" y="7461"/>
                  </a:lnTo>
                  <a:lnTo>
                    <a:pt x="15239" y="158"/>
                  </a:lnTo>
                  <a:lnTo>
                    <a:pt x="14683" y="0"/>
                  </a:lnTo>
                  <a:close/>
                </a:path>
              </a:pathLst>
            </a:custGeom>
            <a:solidFill>
              <a:srgbClr val="000000"/>
            </a:solidFill>
          </p:spPr>
          <p:txBody>
            <a:bodyPr vert="horz" lIns="91440" tIns="45720" rIns="91440" bIns="45720" anchor="t"/>
            <a:lstStyle/>
            <a:p>
              <a:endParaRPr lang="en-IN"/>
            </a:p>
          </p:txBody>
        </p:sp>
        <p:sp>
          <p:nvSpPr>
            <p:cNvPr id="159" name="Shape 194"/>
            <p:cNvSpPr/>
            <p:nvPr/>
          </p:nvSpPr>
          <p:spPr>
            <a:xfrm>
              <a:off x="3371595" y="1009777"/>
              <a:ext cx="23573" cy="67626"/>
            </a:xfrm>
            <a:custGeom>
              <a:avLst/>
              <a:gdLst/>
              <a:ahLst/>
              <a:cxnLst/>
              <a:rect l="0" t="0" r="0" b="0"/>
              <a:pathLst>
                <a:path w="23573" h="67626">
                  <a:moveTo>
                    <a:pt x="15714" y="0"/>
                  </a:moveTo>
                  <a:lnTo>
                    <a:pt x="0" y="4364"/>
                  </a:lnTo>
                  <a:lnTo>
                    <a:pt x="0" y="5952"/>
                  </a:lnTo>
                  <a:lnTo>
                    <a:pt x="3332" y="5713"/>
                  </a:lnTo>
                  <a:lnTo>
                    <a:pt x="5713" y="6031"/>
                  </a:lnTo>
                  <a:lnTo>
                    <a:pt x="7063" y="7143"/>
                  </a:lnTo>
                  <a:lnTo>
                    <a:pt x="7698" y="8968"/>
                  </a:lnTo>
                  <a:lnTo>
                    <a:pt x="7857" y="11747"/>
                  </a:lnTo>
                  <a:lnTo>
                    <a:pt x="7857" y="59053"/>
                  </a:lnTo>
                  <a:lnTo>
                    <a:pt x="7461" y="62387"/>
                  </a:lnTo>
                  <a:lnTo>
                    <a:pt x="6270" y="64451"/>
                  </a:lnTo>
                  <a:lnTo>
                    <a:pt x="3888" y="65642"/>
                  </a:lnTo>
                  <a:lnTo>
                    <a:pt x="237" y="66197"/>
                  </a:lnTo>
                  <a:lnTo>
                    <a:pt x="237" y="67626"/>
                  </a:lnTo>
                  <a:lnTo>
                    <a:pt x="23573" y="67626"/>
                  </a:lnTo>
                  <a:lnTo>
                    <a:pt x="23573" y="66197"/>
                  </a:lnTo>
                  <a:lnTo>
                    <a:pt x="20001" y="65801"/>
                  </a:lnTo>
                  <a:lnTo>
                    <a:pt x="17700" y="64768"/>
                  </a:lnTo>
                  <a:lnTo>
                    <a:pt x="16508" y="62706"/>
                  </a:lnTo>
                  <a:lnTo>
                    <a:pt x="16112" y="59292"/>
                  </a:lnTo>
                  <a:lnTo>
                    <a:pt x="16112" y="157"/>
                  </a:lnTo>
                  <a:lnTo>
                    <a:pt x="15714" y="0"/>
                  </a:lnTo>
                  <a:close/>
                </a:path>
              </a:pathLst>
            </a:custGeom>
            <a:solidFill>
              <a:srgbClr val="000000"/>
            </a:solidFill>
          </p:spPr>
          <p:txBody>
            <a:bodyPr vert="horz" lIns="91440" tIns="45720" rIns="91440" bIns="45720" anchor="t"/>
            <a:lstStyle/>
            <a:p>
              <a:endParaRPr lang="en-IN"/>
            </a:p>
          </p:txBody>
        </p:sp>
        <p:sp>
          <p:nvSpPr>
            <p:cNvPr id="160" name="Shape 195"/>
            <p:cNvSpPr/>
            <p:nvPr/>
          </p:nvSpPr>
          <p:spPr>
            <a:xfrm>
              <a:off x="3306111" y="1009777"/>
              <a:ext cx="10080" cy="10080"/>
            </a:xfrm>
            <a:custGeom>
              <a:avLst/>
              <a:gdLst/>
              <a:ahLst/>
              <a:cxnLst/>
              <a:rect l="0" t="0" r="0" b="0"/>
              <a:pathLst>
                <a:path w="10080" h="10080">
                  <a:moveTo>
                    <a:pt x="4921" y="0"/>
                  </a:moveTo>
                  <a:lnTo>
                    <a:pt x="2698" y="475"/>
                  </a:lnTo>
                  <a:lnTo>
                    <a:pt x="1191" y="1744"/>
                  </a:lnTo>
                  <a:lnTo>
                    <a:pt x="317" y="3412"/>
                  </a:lnTo>
                  <a:lnTo>
                    <a:pt x="0" y="5078"/>
                  </a:lnTo>
                  <a:lnTo>
                    <a:pt x="317" y="6666"/>
                  </a:lnTo>
                  <a:lnTo>
                    <a:pt x="1111" y="8333"/>
                  </a:lnTo>
                  <a:lnTo>
                    <a:pt x="2698" y="9603"/>
                  </a:lnTo>
                  <a:lnTo>
                    <a:pt x="4921" y="10080"/>
                  </a:lnTo>
                  <a:lnTo>
                    <a:pt x="7064" y="9682"/>
                  </a:lnTo>
                  <a:lnTo>
                    <a:pt x="8652" y="8651"/>
                  </a:lnTo>
                  <a:lnTo>
                    <a:pt x="9762" y="7063"/>
                  </a:lnTo>
                  <a:lnTo>
                    <a:pt x="10080" y="5078"/>
                  </a:lnTo>
                  <a:lnTo>
                    <a:pt x="9762" y="3016"/>
                  </a:lnTo>
                  <a:lnTo>
                    <a:pt x="8652" y="1507"/>
                  </a:lnTo>
                  <a:lnTo>
                    <a:pt x="7064" y="396"/>
                  </a:lnTo>
                  <a:lnTo>
                    <a:pt x="4921" y="0"/>
                  </a:lnTo>
                  <a:close/>
                </a:path>
              </a:pathLst>
            </a:custGeom>
            <a:solidFill>
              <a:srgbClr val="000000"/>
            </a:solidFill>
          </p:spPr>
          <p:txBody>
            <a:bodyPr vert="horz" lIns="91440" tIns="45720" rIns="91440" bIns="45720" anchor="t"/>
            <a:lstStyle/>
            <a:p>
              <a:endParaRPr lang="en-IN"/>
            </a:p>
          </p:txBody>
        </p:sp>
        <p:sp>
          <p:nvSpPr>
            <p:cNvPr id="161" name="Shape 196"/>
            <p:cNvSpPr/>
            <p:nvPr/>
          </p:nvSpPr>
          <p:spPr>
            <a:xfrm>
              <a:off x="4540233" y="1011839"/>
              <a:ext cx="66278" cy="65563"/>
            </a:xfrm>
            <a:custGeom>
              <a:avLst/>
              <a:gdLst/>
              <a:ahLst/>
              <a:cxnLst/>
              <a:rect l="0" t="0" r="0" b="0"/>
              <a:pathLst>
                <a:path w="66278" h="65563">
                  <a:moveTo>
                    <a:pt x="0" y="0"/>
                  </a:moveTo>
                  <a:lnTo>
                    <a:pt x="23416" y="3650"/>
                  </a:lnTo>
                  <a:lnTo>
                    <a:pt x="27781" y="3730"/>
                  </a:lnTo>
                  <a:lnTo>
                    <a:pt x="31671" y="4128"/>
                  </a:lnTo>
                  <a:lnTo>
                    <a:pt x="35004" y="4683"/>
                  </a:lnTo>
                  <a:lnTo>
                    <a:pt x="37782" y="5477"/>
                  </a:lnTo>
                  <a:lnTo>
                    <a:pt x="42466" y="7699"/>
                  </a:lnTo>
                  <a:lnTo>
                    <a:pt x="46196" y="10637"/>
                  </a:lnTo>
                  <a:lnTo>
                    <a:pt x="50562" y="15557"/>
                  </a:lnTo>
                  <a:lnTo>
                    <a:pt x="53419" y="21034"/>
                  </a:lnTo>
                  <a:lnTo>
                    <a:pt x="55007" y="26908"/>
                  </a:lnTo>
                  <a:lnTo>
                    <a:pt x="55483" y="33099"/>
                  </a:lnTo>
                  <a:lnTo>
                    <a:pt x="55166" y="38179"/>
                  </a:lnTo>
                  <a:lnTo>
                    <a:pt x="54372" y="42624"/>
                  </a:lnTo>
                  <a:lnTo>
                    <a:pt x="53181" y="46513"/>
                  </a:lnTo>
                  <a:lnTo>
                    <a:pt x="51515" y="49768"/>
                  </a:lnTo>
                  <a:lnTo>
                    <a:pt x="47387" y="54848"/>
                  </a:lnTo>
                  <a:lnTo>
                    <a:pt x="42466" y="58340"/>
                  </a:lnTo>
                  <a:lnTo>
                    <a:pt x="37227" y="60404"/>
                  </a:lnTo>
                  <a:lnTo>
                    <a:pt x="32226" y="61437"/>
                  </a:lnTo>
                  <a:lnTo>
                    <a:pt x="27940" y="61833"/>
                  </a:lnTo>
                  <a:lnTo>
                    <a:pt x="24765" y="61912"/>
                  </a:lnTo>
                  <a:lnTo>
                    <a:pt x="21828" y="61753"/>
                  </a:lnTo>
                  <a:lnTo>
                    <a:pt x="20002" y="61198"/>
                  </a:lnTo>
                  <a:lnTo>
                    <a:pt x="19050" y="59928"/>
                  </a:lnTo>
                  <a:lnTo>
                    <a:pt x="18812" y="57864"/>
                  </a:lnTo>
                  <a:lnTo>
                    <a:pt x="18812" y="7540"/>
                  </a:lnTo>
                  <a:lnTo>
                    <a:pt x="19367" y="4842"/>
                  </a:lnTo>
                  <a:lnTo>
                    <a:pt x="20717" y="3968"/>
                  </a:lnTo>
                  <a:lnTo>
                    <a:pt x="23416" y="3650"/>
                  </a:lnTo>
                  <a:lnTo>
                    <a:pt x="0" y="0"/>
                  </a:lnTo>
                  <a:lnTo>
                    <a:pt x="0" y="1906"/>
                  </a:lnTo>
                  <a:lnTo>
                    <a:pt x="4603" y="2461"/>
                  </a:lnTo>
                  <a:lnTo>
                    <a:pt x="6112" y="3095"/>
                  </a:lnTo>
                  <a:lnTo>
                    <a:pt x="7223" y="3809"/>
                  </a:lnTo>
                  <a:lnTo>
                    <a:pt x="8413" y="6350"/>
                  </a:lnTo>
                  <a:lnTo>
                    <a:pt x="8652" y="10794"/>
                  </a:lnTo>
                  <a:lnTo>
                    <a:pt x="8652" y="54768"/>
                  </a:lnTo>
                  <a:lnTo>
                    <a:pt x="8413" y="59056"/>
                  </a:lnTo>
                  <a:lnTo>
                    <a:pt x="7143" y="61674"/>
                  </a:lnTo>
                  <a:lnTo>
                    <a:pt x="6032" y="62468"/>
                  </a:lnTo>
                  <a:lnTo>
                    <a:pt x="4524" y="63103"/>
                  </a:lnTo>
                  <a:lnTo>
                    <a:pt x="0" y="63738"/>
                  </a:lnTo>
                  <a:lnTo>
                    <a:pt x="0" y="65563"/>
                  </a:lnTo>
                  <a:lnTo>
                    <a:pt x="28098" y="65563"/>
                  </a:lnTo>
                  <a:lnTo>
                    <a:pt x="33496" y="65326"/>
                  </a:lnTo>
                  <a:lnTo>
                    <a:pt x="38417" y="64690"/>
                  </a:lnTo>
                  <a:lnTo>
                    <a:pt x="42862" y="63738"/>
                  </a:lnTo>
                  <a:lnTo>
                    <a:pt x="46831" y="62388"/>
                  </a:lnTo>
                  <a:lnTo>
                    <a:pt x="53419" y="58737"/>
                  </a:lnTo>
                  <a:lnTo>
                    <a:pt x="58499" y="54213"/>
                  </a:lnTo>
                  <a:lnTo>
                    <a:pt x="62151" y="49053"/>
                  </a:lnTo>
                  <a:lnTo>
                    <a:pt x="64532" y="43656"/>
                  </a:lnTo>
                  <a:lnTo>
                    <a:pt x="65881" y="38179"/>
                  </a:lnTo>
                  <a:lnTo>
                    <a:pt x="66278" y="33019"/>
                  </a:lnTo>
                  <a:lnTo>
                    <a:pt x="65961" y="27702"/>
                  </a:lnTo>
                  <a:lnTo>
                    <a:pt x="65008" y="22859"/>
                  </a:lnTo>
                  <a:lnTo>
                    <a:pt x="63421" y="18494"/>
                  </a:lnTo>
                  <a:lnTo>
                    <a:pt x="61277" y="14606"/>
                  </a:lnTo>
                  <a:lnTo>
                    <a:pt x="58578" y="11112"/>
                  </a:lnTo>
                  <a:lnTo>
                    <a:pt x="55403" y="8176"/>
                  </a:lnTo>
                  <a:lnTo>
                    <a:pt x="51752" y="5636"/>
                  </a:lnTo>
                  <a:lnTo>
                    <a:pt x="47546" y="3650"/>
                  </a:lnTo>
                  <a:lnTo>
                    <a:pt x="37941" y="873"/>
                  </a:lnTo>
                  <a:lnTo>
                    <a:pt x="26749" y="0"/>
                  </a:lnTo>
                  <a:lnTo>
                    <a:pt x="0" y="0"/>
                  </a:lnTo>
                  <a:close/>
                </a:path>
              </a:pathLst>
            </a:custGeom>
            <a:solidFill>
              <a:srgbClr val="000000"/>
            </a:solidFill>
          </p:spPr>
          <p:txBody>
            <a:bodyPr vert="horz" lIns="91440" tIns="45720" rIns="91440" bIns="45720" anchor="t"/>
            <a:lstStyle/>
            <a:p>
              <a:endParaRPr lang="en-IN"/>
            </a:p>
          </p:txBody>
        </p:sp>
        <p:sp>
          <p:nvSpPr>
            <p:cNvPr id="162" name="Shape 197"/>
            <p:cNvSpPr/>
            <p:nvPr/>
          </p:nvSpPr>
          <p:spPr>
            <a:xfrm>
              <a:off x="4401089" y="1011839"/>
              <a:ext cx="68896" cy="66675"/>
            </a:xfrm>
            <a:custGeom>
              <a:avLst/>
              <a:gdLst/>
              <a:ahLst/>
              <a:cxnLst/>
              <a:rect l="0" t="0" r="0" b="0"/>
              <a:pathLst>
                <a:path w="68896" h="66675">
                  <a:moveTo>
                    <a:pt x="0" y="0"/>
                  </a:moveTo>
                  <a:lnTo>
                    <a:pt x="0" y="1906"/>
                  </a:lnTo>
                  <a:lnTo>
                    <a:pt x="2618" y="2063"/>
                  </a:lnTo>
                  <a:lnTo>
                    <a:pt x="4762" y="2778"/>
                  </a:lnTo>
                  <a:lnTo>
                    <a:pt x="6983" y="4365"/>
                  </a:lnTo>
                  <a:lnTo>
                    <a:pt x="9682" y="7303"/>
                  </a:lnTo>
                  <a:lnTo>
                    <a:pt x="9682" y="51038"/>
                  </a:lnTo>
                  <a:lnTo>
                    <a:pt x="9445" y="55642"/>
                  </a:lnTo>
                  <a:lnTo>
                    <a:pt x="8809" y="58976"/>
                  </a:lnTo>
                  <a:lnTo>
                    <a:pt x="7698" y="61198"/>
                  </a:lnTo>
                  <a:lnTo>
                    <a:pt x="5873" y="62547"/>
                  </a:lnTo>
                  <a:lnTo>
                    <a:pt x="3412" y="63341"/>
                  </a:lnTo>
                  <a:lnTo>
                    <a:pt x="0" y="63738"/>
                  </a:lnTo>
                  <a:lnTo>
                    <a:pt x="0" y="65563"/>
                  </a:lnTo>
                  <a:lnTo>
                    <a:pt x="23336" y="65563"/>
                  </a:lnTo>
                  <a:lnTo>
                    <a:pt x="23336" y="63738"/>
                  </a:lnTo>
                  <a:lnTo>
                    <a:pt x="18811" y="63103"/>
                  </a:lnTo>
                  <a:lnTo>
                    <a:pt x="15953" y="61039"/>
                  </a:lnTo>
                  <a:lnTo>
                    <a:pt x="15081" y="59452"/>
                  </a:lnTo>
                  <a:lnTo>
                    <a:pt x="14446" y="57229"/>
                  </a:lnTo>
                  <a:lnTo>
                    <a:pt x="14127" y="54450"/>
                  </a:lnTo>
                  <a:lnTo>
                    <a:pt x="13970" y="51038"/>
                  </a:lnTo>
                  <a:lnTo>
                    <a:pt x="13970" y="12382"/>
                  </a:lnTo>
                  <a:lnTo>
                    <a:pt x="14207" y="12382"/>
                  </a:lnTo>
                  <a:lnTo>
                    <a:pt x="57783" y="66675"/>
                  </a:lnTo>
                  <a:lnTo>
                    <a:pt x="59451" y="66675"/>
                  </a:lnTo>
                  <a:lnTo>
                    <a:pt x="59451" y="14606"/>
                  </a:lnTo>
                  <a:lnTo>
                    <a:pt x="59768" y="9684"/>
                  </a:lnTo>
                  <a:lnTo>
                    <a:pt x="60483" y="6270"/>
                  </a:lnTo>
                  <a:lnTo>
                    <a:pt x="61832" y="4128"/>
                  </a:lnTo>
                  <a:lnTo>
                    <a:pt x="63658" y="2857"/>
                  </a:lnTo>
                  <a:lnTo>
                    <a:pt x="65959" y="2222"/>
                  </a:lnTo>
                  <a:lnTo>
                    <a:pt x="68896" y="1906"/>
                  </a:lnTo>
                  <a:lnTo>
                    <a:pt x="68896" y="0"/>
                  </a:lnTo>
                  <a:lnTo>
                    <a:pt x="45640" y="0"/>
                  </a:lnTo>
                  <a:lnTo>
                    <a:pt x="45640" y="1906"/>
                  </a:lnTo>
                  <a:lnTo>
                    <a:pt x="48656" y="2222"/>
                  </a:lnTo>
                  <a:lnTo>
                    <a:pt x="51037" y="2857"/>
                  </a:lnTo>
                  <a:lnTo>
                    <a:pt x="52863" y="4128"/>
                  </a:lnTo>
                  <a:lnTo>
                    <a:pt x="54133" y="6270"/>
                  </a:lnTo>
                  <a:lnTo>
                    <a:pt x="54847" y="9684"/>
                  </a:lnTo>
                  <a:lnTo>
                    <a:pt x="55086" y="14606"/>
                  </a:lnTo>
                  <a:lnTo>
                    <a:pt x="55086" y="47625"/>
                  </a:lnTo>
                  <a:lnTo>
                    <a:pt x="54927" y="47625"/>
                  </a:lnTo>
                  <a:lnTo>
                    <a:pt x="16986" y="0"/>
                  </a:lnTo>
                  <a:lnTo>
                    <a:pt x="0" y="0"/>
                  </a:lnTo>
                  <a:close/>
                </a:path>
              </a:pathLst>
            </a:custGeom>
            <a:solidFill>
              <a:srgbClr val="000000"/>
            </a:solidFill>
          </p:spPr>
          <p:txBody>
            <a:bodyPr vert="horz" lIns="91440" tIns="45720" rIns="91440" bIns="45720" anchor="t"/>
            <a:lstStyle/>
            <a:p>
              <a:endParaRPr lang="en-IN"/>
            </a:p>
          </p:txBody>
        </p:sp>
        <p:sp>
          <p:nvSpPr>
            <p:cNvPr id="163" name="Shape 198"/>
            <p:cNvSpPr/>
            <p:nvPr/>
          </p:nvSpPr>
          <p:spPr>
            <a:xfrm>
              <a:off x="4136056" y="1011839"/>
              <a:ext cx="66278" cy="65563"/>
            </a:xfrm>
            <a:custGeom>
              <a:avLst/>
              <a:gdLst/>
              <a:ahLst/>
              <a:cxnLst/>
              <a:rect l="0" t="0" r="0" b="0"/>
              <a:pathLst>
                <a:path w="66278" h="65563">
                  <a:moveTo>
                    <a:pt x="0" y="0"/>
                  </a:moveTo>
                  <a:lnTo>
                    <a:pt x="23495" y="3650"/>
                  </a:lnTo>
                  <a:lnTo>
                    <a:pt x="27860" y="3730"/>
                  </a:lnTo>
                  <a:lnTo>
                    <a:pt x="31671" y="4128"/>
                  </a:lnTo>
                  <a:lnTo>
                    <a:pt x="35004" y="4683"/>
                  </a:lnTo>
                  <a:lnTo>
                    <a:pt x="37782" y="5477"/>
                  </a:lnTo>
                  <a:lnTo>
                    <a:pt x="42466" y="7699"/>
                  </a:lnTo>
                  <a:lnTo>
                    <a:pt x="46276" y="10637"/>
                  </a:lnTo>
                  <a:lnTo>
                    <a:pt x="50561" y="15557"/>
                  </a:lnTo>
                  <a:lnTo>
                    <a:pt x="53419" y="21034"/>
                  </a:lnTo>
                  <a:lnTo>
                    <a:pt x="55007" y="26908"/>
                  </a:lnTo>
                  <a:lnTo>
                    <a:pt x="55483" y="33099"/>
                  </a:lnTo>
                  <a:lnTo>
                    <a:pt x="55166" y="38179"/>
                  </a:lnTo>
                  <a:lnTo>
                    <a:pt x="54372" y="42624"/>
                  </a:lnTo>
                  <a:lnTo>
                    <a:pt x="53181" y="46513"/>
                  </a:lnTo>
                  <a:lnTo>
                    <a:pt x="51515" y="49768"/>
                  </a:lnTo>
                  <a:lnTo>
                    <a:pt x="47386" y="54848"/>
                  </a:lnTo>
                  <a:lnTo>
                    <a:pt x="42466" y="58340"/>
                  </a:lnTo>
                  <a:lnTo>
                    <a:pt x="37227" y="60404"/>
                  </a:lnTo>
                  <a:lnTo>
                    <a:pt x="32226" y="61437"/>
                  </a:lnTo>
                  <a:lnTo>
                    <a:pt x="27940" y="61833"/>
                  </a:lnTo>
                  <a:lnTo>
                    <a:pt x="24765" y="61912"/>
                  </a:lnTo>
                  <a:lnTo>
                    <a:pt x="21828" y="61753"/>
                  </a:lnTo>
                  <a:lnTo>
                    <a:pt x="20002" y="61198"/>
                  </a:lnTo>
                  <a:lnTo>
                    <a:pt x="19050" y="59928"/>
                  </a:lnTo>
                  <a:lnTo>
                    <a:pt x="18811" y="57864"/>
                  </a:lnTo>
                  <a:lnTo>
                    <a:pt x="18811" y="7540"/>
                  </a:lnTo>
                  <a:lnTo>
                    <a:pt x="19367" y="4842"/>
                  </a:lnTo>
                  <a:lnTo>
                    <a:pt x="20716" y="3968"/>
                  </a:lnTo>
                  <a:lnTo>
                    <a:pt x="23495" y="3650"/>
                  </a:lnTo>
                  <a:lnTo>
                    <a:pt x="0" y="0"/>
                  </a:lnTo>
                  <a:lnTo>
                    <a:pt x="0" y="1906"/>
                  </a:lnTo>
                  <a:lnTo>
                    <a:pt x="4603" y="2461"/>
                  </a:lnTo>
                  <a:lnTo>
                    <a:pt x="6111" y="3095"/>
                  </a:lnTo>
                  <a:lnTo>
                    <a:pt x="7222" y="3809"/>
                  </a:lnTo>
                  <a:lnTo>
                    <a:pt x="8413" y="6350"/>
                  </a:lnTo>
                  <a:lnTo>
                    <a:pt x="8731" y="10794"/>
                  </a:lnTo>
                  <a:lnTo>
                    <a:pt x="8731" y="54768"/>
                  </a:lnTo>
                  <a:lnTo>
                    <a:pt x="8413" y="59056"/>
                  </a:lnTo>
                  <a:lnTo>
                    <a:pt x="7143" y="61674"/>
                  </a:lnTo>
                  <a:lnTo>
                    <a:pt x="4523" y="63103"/>
                  </a:lnTo>
                  <a:lnTo>
                    <a:pt x="0" y="63738"/>
                  </a:lnTo>
                  <a:lnTo>
                    <a:pt x="0" y="65563"/>
                  </a:lnTo>
                  <a:lnTo>
                    <a:pt x="28099" y="65563"/>
                  </a:lnTo>
                  <a:lnTo>
                    <a:pt x="33496" y="65326"/>
                  </a:lnTo>
                  <a:lnTo>
                    <a:pt x="38417" y="64690"/>
                  </a:lnTo>
                  <a:lnTo>
                    <a:pt x="42862" y="63738"/>
                  </a:lnTo>
                  <a:lnTo>
                    <a:pt x="46831" y="62388"/>
                  </a:lnTo>
                  <a:lnTo>
                    <a:pt x="53499" y="58737"/>
                  </a:lnTo>
                  <a:lnTo>
                    <a:pt x="58498" y="54213"/>
                  </a:lnTo>
                  <a:lnTo>
                    <a:pt x="62151" y="49053"/>
                  </a:lnTo>
                  <a:lnTo>
                    <a:pt x="64611" y="43656"/>
                  </a:lnTo>
                  <a:lnTo>
                    <a:pt x="65881" y="38179"/>
                  </a:lnTo>
                  <a:lnTo>
                    <a:pt x="66278" y="33019"/>
                  </a:lnTo>
                  <a:lnTo>
                    <a:pt x="65960" y="27702"/>
                  </a:lnTo>
                  <a:lnTo>
                    <a:pt x="65008" y="22859"/>
                  </a:lnTo>
                  <a:lnTo>
                    <a:pt x="63421" y="18494"/>
                  </a:lnTo>
                  <a:lnTo>
                    <a:pt x="61277" y="14606"/>
                  </a:lnTo>
                  <a:lnTo>
                    <a:pt x="58658" y="11112"/>
                  </a:lnTo>
                  <a:lnTo>
                    <a:pt x="55483" y="8176"/>
                  </a:lnTo>
                  <a:lnTo>
                    <a:pt x="51752" y="5636"/>
                  </a:lnTo>
                  <a:lnTo>
                    <a:pt x="47546" y="3650"/>
                  </a:lnTo>
                  <a:lnTo>
                    <a:pt x="37941" y="873"/>
                  </a:lnTo>
                  <a:lnTo>
                    <a:pt x="26748" y="0"/>
                  </a:lnTo>
                  <a:lnTo>
                    <a:pt x="0" y="0"/>
                  </a:lnTo>
                  <a:close/>
                </a:path>
              </a:pathLst>
            </a:custGeom>
            <a:solidFill>
              <a:srgbClr val="000000"/>
            </a:solidFill>
          </p:spPr>
          <p:txBody>
            <a:bodyPr vert="horz" lIns="91440" tIns="45720" rIns="91440" bIns="45720" anchor="t"/>
            <a:lstStyle/>
            <a:p>
              <a:endParaRPr lang="en-IN"/>
            </a:p>
          </p:txBody>
        </p:sp>
        <p:sp>
          <p:nvSpPr>
            <p:cNvPr id="164" name="Shape 199"/>
            <p:cNvSpPr/>
            <p:nvPr/>
          </p:nvSpPr>
          <p:spPr>
            <a:xfrm>
              <a:off x="3995959" y="1011839"/>
              <a:ext cx="68897" cy="66675"/>
            </a:xfrm>
            <a:custGeom>
              <a:avLst/>
              <a:gdLst/>
              <a:ahLst/>
              <a:cxnLst/>
              <a:rect l="0" t="0" r="0" b="0"/>
              <a:pathLst>
                <a:path w="68897" h="66675">
                  <a:moveTo>
                    <a:pt x="0" y="0"/>
                  </a:moveTo>
                  <a:lnTo>
                    <a:pt x="0" y="1906"/>
                  </a:lnTo>
                  <a:lnTo>
                    <a:pt x="2538" y="2063"/>
                  </a:lnTo>
                  <a:lnTo>
                    <a:pt x="4762" y="2778"/>
                  </a:lnTo>
                  <a:lnTo>
                    <a:pt x="6984" y="4365"/>
                  </a:lnTo>
                  <a:lnTo>
                    <a:pt x="9603" y="7303"/>
                  </a:lnTo>
                  <a:lnTo>
                    <a:pt x="9603" y="51038"/>
                  </a:lnTo>
                  <a:lnTo>
                    <a:pt x="9445" y="55642"/>
                  </a:lnTo>
                  <a:lnTo>
                    <a:pt x="8809" y="58976"/>
                  </a:lnTo>
                  <a:lnTo>
                    <a:pt x="7618" y="61198"/>
                  </a:lnTo>
                  <a:lnTo>
                    <a:pt x="5873" y="62547"/>
                  </a:lnTo>
                  <a:lnTo>
                    <a:pt x="3332" y="63341"/>
                  </a:lnTo>
                  <a:lnTo>
                    <a:pt x="0" y="63738"/>
                  </a:lnTo>
                  <a:lnTo>
                    <a:pt x="0" y="65563"/>
                  </a:lnTo>
                  <a:lnTo>
                    <a:pt x="23256" y="65563"/>
                  </a:lnTo>
                  <a:lnTo>
                    <a:pt x="23256" y="63738"/>
                  </a:lnTo>
                  <a:lnTo>
                    <a:pt x="18811" y="63103"/>
                  </a:lnTo>
                  <a:lnTo>
                    <a:pt x="15875" y="61039"/>
                  </a:lnTo>
                  <a:lnTo>
                    <a:pt x="15001" y="59452"/>
                  </a:lnTo>
                  <a:lnTo>
                    <a:pt x="14366" y="57229"/>
                  </a:lnTo>
                  <a:lnTo>
                    <a:pt x="14048" y="54450"/>
                  </a:lnTo>
                  <a:lnTo>
                    <a:pt x="13968" y="51038"/>
                  </a:lnTo>
                  <a:lnTo>
                    <a:pt x="13968" y="12382"/>
                  </a:lnTo>
                  <a:lnTo>
                    <a:pt x="14207" y="12382"/>
                  </a:lnTo>
                  <a:lnTo>
                    <a:pt x="57784" y="66675"/>
                  </a:lnTo>
                  <a:lnTo>
                    <a:pt x="59451" y="66675"/>
                  </a:lnTo>
                  <a:lnTo>
                    <a:pt x="59451" y="14606"/>
                  </a:lnTo>
                  <a:lnTo>
                    <a:pt x="59688" y="9684"/>
                  </a:lnTo>
                  <a:lnTo>
                    <a:pt x="60482" y="6270"/>
                  </a:lnTo>
                  <a:lnTo>
                    <a:pt x="61832" y="4128"/>
                  </a:lnTo>
                  <a:lnTo>
                    <a:pt x="63578" y="2857"/>
                  </a:lnTo>
                  <a:lnTo>
                    <a:pt x="65959" y="2222"/>
                  </a:lnTo>
                  <a:lnTo>
                    <a:pt x="68897" y="1906"/>
                  </a:lnTo>
                  <a:lnTo>
                    <a:pt x="68897" y="0"/>
                  </a:lnTo>
                  <a:lnTo>
                    <a:pt x="45561" y="0"/>
                  </a:lnTo>
                  <a:lnTo>
                    <a:pt x="45561" y="1906"/>
                  </a:lnTo>
                  <a:lnTo>
                    <a:pt x="48656" y="2222"/>
                  </a:lnTo>
                  <a:lnTo>
                    <a:pt x="51037" y="2857"/>
                  </a:lnTo>
                  <a:lnTo>
                    <a:pt x="52862" y="4128"/>
                  </a:lnTo>
                  <a:lnTo>
                    <a:pt x="54132" y="6270"/>
                  </a:lnTo>
                  <a:lnTo>
                    <a:pt x="54847" y="9684"/>
                  </a:lnTo>
                  <a:lnTo>
                    <a:pt x="55086" y="14606"/>
                  </a:lnTo>
                  <a:lnTo>
                    <a:pt x="55086" y="47625"/>
                  </a:lnTo>
                  <a:lnTo>
                    <a:pt x="54926" y="47625"/>
                  </a:lnTo>
                  <a:lnTo>
                    <a:pt x="16986" y="0"/>
                  </a:lnTo>
                  <a:lnTo>
                    <a:pt x="0" y="0"/>
                  </a:lnTo>
                  <a:close/>
                </a:path>
              </a:pathLst>
            </a:custGeom>
            <a:solidFill>
              <a:srgbClr val="000000"/>
            </a:solidFill>
          </p:spPr>
          <p:txBody>
            <a:bodyPr vert="horz" lIns="91440" tIns="45720" rIns="91440" bIns="45720" anchor="t"/>
            <a:lstStyle/>
            <a:p>
              <a:endParaRPr lang="en-IN"/>
            </a:p>
          </p:txBody>
        </p:sp>
        <p:sp>
          <p:nvSpPr>
            <p:cNvPr id="165" name="Shape 200"/>
            <p:cNvSpPr/>
            <p:nvPr/>
          </p:nvSpPr>
          <p:spPr>
            <a:xfrm>
              <a:off x="3938333" y="1009777"/>
              <a:ext cx="35956" cy="67626"/>
            </a:xfrm>
            <a:custGeom>
              <a:avLst/>
              <a:gdLst/>
              <a:ahLst/>
              <a:cxnLst/>
              <a:rect l="0" t="0" r="0" b="0"/>
              <a:pathLst>
                <a:path w="35956" h="67626">
                  <a:moveTo>
                    <a:pt x="26033" y="0"/>
                  </a:moveTo>
                  <a:lnTo>
                    <a:pt x="20161" y="793"/>
                  </a:lnTo>
                  <a:lnTo>
                    <a:pt x="15714" y="2777"/>
                  </a:lnTo>
                  <a:lnTo>
                    <a:pt x="12539" y="5793"/>
                  </a:lnTo>
                  <a:lnTo>
                    <a:pt x="10397" y="9445"/>
                  </a:lnTo>
                  <a:lnTo>
                    <a:pt x="9127" y="13334"/>
                  </a:lnTo>
                  <a:lnTo>
                    <a:pt x="8492" y="17143"/>
                  </a:lnTo>
                  <a:lnTo>
                    <a:pt x="8254" y="20478"/>
                  </a:lnTo>
                  <a:lnTo>
                    <a:pt x="8175" y="23097"/>
                  </a:lnTo>
                  <a:lnTo>
                    <a:pt x="78" y="23097"/>
                  </a:lnTo>
                  <a:lnTo>
                    <a:pt x="78" y="26272"/>
                  </a:lnTo>
                  <a:lnTo>
                    <a:pt x="8175" y="26272"/>
                  </a:lnTo>
                  <a:lnTo>
                    <a:pt x="8175" y="57307"/>
                  </a:lnTo>
                  <a:lnTo>
                    <a:pt x="8095" y="59847"/>
                  </a:lnTo>
                  <a:lnTo>
                    <a:pt x="7857" y="61912"/>
                  </a:lnTo>
                  <a:lnTo>
                    <a:pt x="7301" y="63420"/>
                  </a:lnTo>
                  <a:lnTo>
                    <a:pt x="6587" y="64530"/>
                  </a:lnTo>
                  <a:lnTo>
                    <a:pt x="4047" y="65801"/>
                  </a:lnTo>
                  <a:lnTo>
                    <a:pt x="0" y="66197"/>
                  </a:lnTo>
                  <a:lnTo>
                    <a:pt x="0" y="67626"/>
                  </a:lnTo>
                  <a:lnTo>
                    <a:pt x="25717" y="67626"/>
                  </a:lnTo>
                  <a:lnTo>
                    <a:pt x="25717" y="66197"/>
                  </a:lnTo>
                  <a:lnTo>
                    <a:pt x="21907" y="65881"/>
                  </a:lnTo>
                  <a:lnTo>
                    <a:pt x="19287" y="65087"/>
                  </a:lnTo>
                  <a:lnTo>
                    <a:pt x="17700" y="63896"/>
                  </a:lnTo>
                  <a:lnTo>
                    <a:pt x="16906" y="62228"/>
                  </a:lnTo>
                  <a:lnTo>
                    <a:pt x="16588" y="60006"/>
                  </a:lnTo>
                  <a:lnTo>
                    <a:pt x="16508" y="57307"/>
                  </a:lnTo>
                  <a:lnTo>
                    <a:pt x="16508" y="26272"/>
                  </a:lnTo>
                  <a:lnTo>
                    <a:pt x="28575" y="26272"/>
                  </a:lnTo>
                  <a:lnTo>
                    <a:pt x="28575" y="23097"/>
                  </a:lnTo>
                  <a:lnTo>
                    <a:pt x="16430" y="23097"/>
                  </a:lnTo>
                  <a:lnTo>
                    <a:pt x="16430" y="11587"/>
                  </a:lnTo>
                  <a:lnTo>
                    <a:pt x="16747" y="7698"/>
                  </a:lnTo>
                  <a:lnTo>
                    <a:pt x="18413" y="4285"/>
                  </a:lnTo>
                  <a:lnTo>
                    <a:pt x="20081" y="3175"/>
                  </a:lnTo>
                  <a:lnTo>
                    <a:pt x="22382" y="2777"/>
                  </a:lnTo>
                  <a:lnTo>
                    <a:pt x="24446" y="3332"/>
                  </a:lnTo>
                  <a:lnTo>
                    <a:pt x="25955" y="4682"/>
                  </a:lnTo>
                  <a:lnTo>
                    <a:pt x="28495" y="8333"/>
                  </a:lnTo>
                  <a:lnTo>
                    <a:pt x="29923" y="9682"/>
                  </a:lnTo>
                  <a:lnTo>
                    <a:pt x="31670" y="10159"/>
                  </a:lnTo>
                  <a:lnTo>
                    <a:pt x="34527" y="9206"/>
                  </a:lnTo>
                  <a:lnTo>
                    <a:pt x="35558" y="7937"/>
                  </a:lnTo>
                  <a:lnTo>
                    <a:pt x="35956" y="6031"/>
                  </a:lnTo>
                  <a:lnTo>
                    <a:pt x="35162" y="3650"/>
                  </a:lnTo>
                  <a:lnTo>
                    <a:pt x="33098" y="1744"/>
                  </a:lnTo>
                  <a:lnTo>
                    <a:pt x="29923" y="475"/>
                  </a:lnTo>
                  <a:lnTo>
                    <a:pt x="26033" y="0"/>
                  </a:lnTo>
                  <a:close/>
                </a:path>
              </a:pathLst>
            </a:custGeom>
            <a:solidFill>
              <a:srgbClr val="000000"/>
            </a:solidFill>
          </p:spPr>
          <p:txBody>
            <a:bodyPr vert="horz" lIns="91440" tIns="45720" rIns="91440" bIns="45720" anchor="t"/>
            <a:lstStyle/>
            <a:p>
              <a:endParaRPr lang="en-IN"/>
            </a:p>
          </p:txBody>
        </p:sp>
        <p:sp>
          <p:nvSpPr>
            <p:cNvPr id="166" name="Shape 201"/>
            <p:cNvSpPr/>
            <p:nvPr/>
          </p:nvSpPr>
          <p:spPr>
            <a:xfrm>
              <a:off x="3835622" y="1020095"/>
              <a:ext cx="26351" cy="58339"/>
            </a:xfrm>
            <a:custGeom>
              <a:avLst/>
              <a:gdLst/>
              <a:ahLst/>
              <a:cxnLst/>
              <a:rect l="0" t="0" r="0" b="0"/>
              <a:pathLst>
                <a:path w="26351" h="58339">
                  <a:moveTo>
                    <a:pt x="13255" y="0"/>
                  </a:moveTo>
                  <a:lnTo>
                    <a:pt x="10873" y="3412"/>
                  </a:lnTo>
                  <a:lnTo>
                    <a:pt x="8809" y="6111"/>
                  </a:lnTo>
                  <a:lnTo>
                    <a:pt x="4364" y="11269"/>
                  </a:lnTo>
                  <a:lnTo>
                    <a:pt x="1348" y="13651"/>
                  </a:lnTo>
                  <a:lnTo>
                    <a:pt x="317" y="14444"/>
                  </a:lnTo>
                  <a:lnTo>
                    <a:pt x="0" y="15238"/>
                  </a:lnTo>
                  <a:lnTo>
                    <a:pt x="396" y="15953"/>
                  </a:lnTo>
                  <a:lnTo>
                    <a:pt x="5634" y="15953"/>
                  </a:lnTo>
                  <a:lnTo>
                    <a:pt x="5634" y="45718"/>
                  </a:lnTo>
                  <a:lnTo>
                    <a:pt x="5873" y="49132"/>
                  </a:lnTo>
                  <a:lnTo>
                    <a:pt x="6350" y="51910"/>
                  </a:lnTo>
                  <a:lnTo>
                    <a:pt x="7143" y="54132"/>
                  </a:lnTo>
                  <a:lnTo>
                    <a:pt x="8254" y="55719"/>
                  </a:lnTo>
                  <a:lnTo>
                    <a:pt x="11191" y="57705"/>
                  </a:lnTo>
                  <a:lnTo>
                    <a:pt x="14762" y="58339"/>
                  </a:lnTo>
                  <a:lnTo>
                    <a:pt x="18097" y="57705"/>
                  </a:lnTo>
                  <a:lnTo>
                    <a:pt x="21351" y="56117"/>
                  </a:lnTo>
                  <a:lnTo>
                    <a:pt x="24129" y="53736"/>
                  </a:lnTo>
                  <a:lnTo>
                    <a:pt x="26351" y="50800"/>
                  </a:lnTo>
                  <a:lnTo>
                    <a:pt x="25002" y="49687"/>
                  </a:lnTo>
                  <a:lnTo>
                    <a:pt x="22780" y="51910"/>
                  </a:lnTo>
                  <a:lnTo>
                    <a:pt x="21112" y="52783"/>
                  </a:lnTo>
                  <a:lnTo>
                    <a:pt x="18970" y="53181"/>
                  </a:lnTo>
                  <a:lnTo>
                    <a:pt x="16826" y="52703"/>
                  </a:lnTo>
                  <a:lnTo>
                    <a:pt x="15398" y="51513"/>
                  </a:lnTo>
                  <a:lnTo>
                    <a:pt x="14128" y="47941"/>
                  </a:lnTo>
                  <a:lnTo>
                    <a:pt x="13968" y="44291"/>
                  </a:lnTo>
                  <a:lnTo>
                    <a:pt x="13968" y="15953"/>
                  </a:lnTo>
                  <a:lnTo>
                    <a:pt x="23969" y="15953"/>
                  </a:lnTo>
                  <a:lnTo>
                    <a:pt x="23969" y="12778"/>
                  </a:lnTo>
                  <a:lnTo>
                    <a:pt x="13968" y="12778"/>
                  </a:lnTo>
                  <a:lnTo>
                    <a:pt x="13968" y="1268"/>
                  </a:lnTo>
                  <a:lnTo>
                    <a:pt x="13889" y="316"/>
                  </a:lnTo>
                  <a:lnTo>
                    <a:pt x="13255" y="0"/>
                  </a:lnTo>
                  <a:close/>
                </a:path>
              </a:pathLst>
            </a:custGeom>
            <a:solidFill>
              <a:srgbClr val="000000"/>
            </a:solidFill>
          </p:spPr>
          <p:txBody>
            <a:bodyPr vert="horz" lIns="91440" tIns="45720" rIns="91440" bIns="45720" anchor="t"/>
            <a:lstStyle/>
            <a:p>
              <a:endParaRPr lang="en-IN"/>
            </a:p>
          </p:txBody>
        </p:sp>
        <p:sp>
          <p:nvSpPr>
            <p:cNvPr id="167" name="Shape 202"/>
            <p:cNvSpPr/>
            <p:nvPr/>
          </p:nvSpPr>
          <p:spPr>
            <a:xfrm>
              <a:off x="3271980" y="1020095"/>
              <a:ext cx="26273" cy="58339"/>
            </a:xfrm>
            <a:custGeom>
              <a:avLst/>
              <a:gdLst/>
              <a:ahLst/>
              <a:cxnLst/>
              <a:rect l="0" t="0" r="0" b="0"/>
              <a:pathLst>
                <a:path w="26273" h="58339">
                  <a:moveTo>
                    <a:pt x="13255" y="0"/>
                  </a:moveTo>
                  <a:lnTo>
                    <a:pt x="10873" y="3412"/>
                  </a:lnTo>
                  <a:lnTo>
                    <a:pt x="8811" y="6111"/>
                  </a:lnTo>
                  <a:lnTo>
                    <a:pt x="4286" y="11269"/>
                  </a:lnTo>
                  <a:lnTo>
                    <a:pt x="1348" y="13651"/>
                  </a:lnTo>
                  <a:lnTo>
                    <a:pt x="317" y="14444"/>
                  </a:lnTo>
                  <a:lnTo>
                    <a:pt x="0" y="15238"/>
                  </a:lnTo>
                  <a:lnTo>
                    <a:pt x="397" y="15953"/>
                  </a:lnTo>
                  <a:lnTo>
                    <a:pt x="5636" y="15953"/>
                  </a:lnTo>
                  <a:lnTo>
                    <a:pt x="5636" y="45718"/>
                  </a:lnTo>
                  <a:lnTo>
                    <a:pt x="5793" y="49132"/>
                  </a:lnTo>
                  <a:lnTo>
                    <a:pt x="6350" y="51910"/>
                  </a:lnTo>
                  <a:lnTo>
                    <a:pt x="7143" y="54132"/>
                  </a:lnTo>
                  <a:lnTo>
                    <a:pt x="8254" y="55719"/>
                  </a:lnTo>
                  <a:lnTo>
                    <a:pt x="11192" y="57705"/>
                  </a:lnTo>
                  <a:lnTo>
                    <a:pt x="14684" y="58339"/>
                  </a:lnTo>
                  <a:lnTo>
                    <a:pt x="18097" y="57705"/>
                  </a:lnTo>
                  <a:lnTo>
                    <a:pt x="21272" y="56117"/>
                  </a:lnTo>
                  <a:lnTo>
                    <a:pt x="24129" y="53736"/>
                  </a:lnTo>
                  <a:lnTo>
                    <a:pt x="26273" y="50800"/>
                  </a:lnTo>
                  <a:lnTo>
                    <a:pt x="25003" y="49687"/>
                  </a:lnTo>
                  <a:lnTo>
                    <a:pt x="22780" y="51910"/>
                  </a:lnTo>
                  <a:lnTo>
                    <a:pt x="21113" y="52783"/>
                  </a:lnTo>
                  <a:lnTo>
                    <a:pt x="18970" y="53181"/>
                  </a:lnTo>
                  <a:lnTo>
                    <a:pt x="16827" y="52703"/>
                  </a:lnTo>
                  <a:lnTo>
                    <a:pt x="15398" y="51513"/>
                  </a:lnTo>
                  <a:lnTo>
                    <a:pt x="14128" y="47941"/>
                  </a:lnTo>
                  <a:lnTo>
                    <a:pt x="13891" y="44291"/>
                  </a:lnTo>
                  <a:lnTo>
                    <a:pt x="13891" y="15953"/>
                  </a:lnTo>
                  <a:lnTo>
                    <a:pt x="23971" y="15953"/>
                  </a:lnTo>
                  <a:lnTo>
                    <a:pt x="23971" y="12778"/>
                  </a:lnTo>
                  <a:lnTo>
                    <a:pt x="13891" y="12778"/>
                  </a:lnTo>
                  <a:lnTo>
                    <a:pt x="13891" y="1268"/>
                  </a:lnTo>
                  <a:lnTo>
                    <a:pt x="13811" y="316"/>
                  </a:lnTo>
                  <a:lnTo>
                    <a:pt x="13255" y="0"/>
                  </a:lnTo>
                  <a:close/>
                </a:path>
              </a:pathLst>
            </a:custGeom>
            <a:solidFill>
              <a:srgbClr val="000000"/>
            </a:solidFill>
          </p:spPr>
          <p:txBody>
            <a:bodyPr vert="horz" lIns="91440" tIns="45720" rIns="91440" bIns="45720" anchor="t"/>
            <a:lstStyle/>
            <a:p>
              <a:endParaRPr lang="en-IN"/>
            </a:p>
          </p:txBody>
        </p:sp>
        <p:sp>
          <p:nvSpPr>
            <p:cNvPr id="168" name="Shape 203"/>
            <p:cNvSpPr/>
            <p:nvPr/>
          </p:nvSpPr>
          <p:spPr>
            <a:xfrm>
              <a:off x="4328302" y="1009777"/>
              <a:ext cx="45957" cy="68658"/>
            </a:xfrm>
            <a:custGeom>
              <a:avLst/>
              <a:gdLst/>
              <a:ahLst/>
              <a:cxnLst/>
              <a:rect l="0" t="0" r="0" b="0"/>
              <a:pathLst>
                <a:path w="45957" h="68658">
                  <a:moveTo>
                    <a:pt x="38813" y="0"/>
                  </a:moveTo>
                  <a:lnTo>
                    <a:pt x="24288" y="4364"/>
                  </a:lnTo>
                  <a:lnTo>
                    <a:pt x="24288" y="5952"/>
                  </a:lnTo>
                  <a:lnTo>
                    <a:pt x="26670" y="5793"/>
                  </a:lnTo>
                  <a:lnTo>
                    <a:pt x="29209" y="6111"/>
                  </a:lnTo>
                  <a:lnTo>
                    <a:pt x="30479" y="7222"/>
                  </a:lnTo>
                  <a:lnTo>
                    <a:pt x="31036" y="10873"/>
                  </a:lnTo>
                  <a:lnTo>
                    <a:pt x="31036" y="26351"/>
                  </a:lnTo>
                  <a:lnTo>
                    <a:pt x="28654" y="24447"/>
                  </a:lnTo>
                  <a:lnTo>
                    <a:pt x="26193" y="23097"/>
                  </a:lnTo>
                  <a:lnTo>
                    <a:pt x="23495" y="22303"/>
                  </a:lnTo>
                  <a:lnTo>
                    <a:pt x="22685" y="22238"/>
                  </a:lnTo>
                  <a:lnTo>
                    <a:pt x="20796" y="24843"/>
                  </a:lnTo>
                  <a:lnTo>
                    <a:pt x="24288" y="25478"/>
                  </a:lnTo>
                  <a:lnTo>
                    <a:pt x="27383" y="27303"/>
                  </a:lnTo>
                  <a:lnTo>
                    <a:pt x="29764" y="30319"/>
                  </a:lnTo>
                  <a:lnTo>
                    <a:pt x="31036" y="34766"/>
                  </a:lnTo>
                  <a:lnTo>
                    <a:pt x="31036" y="57546"/>
                  </a:lnTo>
                  <a:lnTo>
                    <a:pt x="29924" y="59927"/>
                  </a:lnTo>
                  <a:lnTo>
                    <a:pt x="27861" y="61832"/>
                  </a:lnTo>
                  <a:lnTo>
                    <a:pt x="25162" y="63102"/>
                  </a:lnTo>
                  <a:lnTo>
                    <a:pt x="22225" y="63500"/>
                  </a:lnTo>
                  <a:lnTo>
                    <a:pt x="18891" y="63022"/>
                  </a:lnTo>
                  <a:lnTo>
                    <a:pt x="15795" y="61514"/>
                  </a:lnTo>
                  <a:lnTo>
                    <a:pt x="12938" y="58894"/>
                  </a:lnTo>
                  <a:lnTo>
                    <a:pt x="10636" y="55005"/>
                  </a:lnTo>
                  <a:lnTo>
                    <a:pt x="9127" y="49767"/>
                  </a:lnTo>
                  <a:lnTo>
                    <a:pt x="8572" y="43178"/>
                  </a:lnTo>
                  <a:lnTo>
                    <a:pt x="9048" y="37067"/>
                  </a:lnTo>
                  <a:lnTo>
                    <a:pt x="10477" y="32463"/>
                  </a:lnTo>
                  <a:lnTo>
                    <a:pt x="12620" y="28971"/>
                  </a:lnTo>
                  <a:lnTo>
                    <a:pt x="15161" y="26668"/>
                  </a:lnTo>
                  <a:lnTo>
                    <a:pt x="17938" y="25320"/>
                  </a:lnTo>
                  <a:lnTo>
                    <a:pt x="20796" y="24843"/>
                  </a:lnTo>
                  <a:lnTo>
                    <a:pt x="22685" y="22238"/>
                  </a:lnTo>
                  <a:lnTo>
                    <a:pt x="20557" y="22066"/>
                  </a:lnTo>
                  <a:lnTo>
                    <a:pt x="15161" y="22938"/>
                  </a:lnTo>
                  <a:lnTo>
                    <a:pt x="10238" y="25478"/>
                  </a:lnTo>
                  <a:lnTo>
                    <a:pt x="6112" y="29368"/>
                  </a:lnTo>
                  <a:lnTo>
                    <a:pt x="2857" y="34368"/>
                  </a:lnTo>
                  <a:lnTo>
                    <a:pt x="793" y="40162"/>
                  </a:lnTo>
                  <a:lnTo>
                    <a:pt x="0" y="46433"/>
                  </a:lnTo>
                  <a:lnTo>
                    <a:pt x="634" y="53181"/>
                  </a:lnTo>
                  <a:lnTo>
                    <a:pt x="2301" y="58418"/>
                  </a:lnTo>
                  <a:lnTo>
                    <a:pt x="4682" y="62308"/>
                  </a:lnTo>
                  <a:lnTo>
                    <a:pt x="7620" y="65087"/>
                  </a:lnTo>
                  <a:lnTo>
                    <a:pt x="10636" y="66912"/>
                  </a:lnTo>
                  <a:lnTo>
                    <a:pt x="13573" y="68023"/>
                  </a:lnTo>
                  <a:lnTo>
                    <a:pt x="16113" y="68578"/>
                  </a:lnTo>
                  <a:lnTo>
                    <a:pt x="18018" y="68658"/>
                  </a:lnTo>
                  <a:lnTo>
                    <a:pt x="22859" y="68023"/>
                  </a:lnTo>
                  <a:lnTo>
                    <a:pt x="26511" y="66516"/>
                  </a:lnTo>
                  <a:lnTo>
                    <a:pt x="29131" y="64451"/>
                  </a:lnTo>
                  <a:lnTo>
                    <a:pt x="30797" y="62308"/>
                  </a:lnTo>
                  <a:lnTo>
                    <a:pt x="31036" y="62308"/>
                  </a:lnTo>
                  <a:lnTo>
                    <a:pt x="31036" y="68340"/>
                  </a:lnTo>
                  <a:lnTo>
                    <a:pt x="31432" y="68658"/>
                  </a:lnTo>
                  <a:lnTo>
                    <a:pt x="38813" y="66038"/>
                  </a:lnTo>
                  <a:lnTo>
                    <a:pt x="45957" y="63500"/>
                  </a:lnTo>
                  <a:lnTo>
                    <a:pt x="45957" y="61912"/>
                  </a:lnTo>
                  <a:lnTo>
                    <a:pt x="43179" y="61912"/>
                  </a:lnTo>
                  <a:lnTo>
                    <a:pt x="41354" y="61514"/>
                  </a:lnTo>
                  <a:lnTo>
                    <a:pt x="40243" y="60800"/>
                  </a:lnTo>
                  <a:lnTo>
                    <a:pt x="39607" y="59688"/>
                  </a:lnTo>
                  <a:lnTo>
                    <a:pt x="39370" y="58260"/>
                  </a:lnTo>
                  <a:lnTo>
                    <a:pt x="39370" y="157"/>
                  </a:lnTo>
                  <a:lnTo>
                    <a:pt x="38813" y="0"/>
                  </a:lnTo>
                  <a:close/>
                </a:path>
              </a:pathLst>
            </a:custGeom>
            <a:solidFill>
              <a:srgbClr val="000000"/>
            </a:solidFill>
          </p:spPr>
          <p:txBody>
            <a:bodyPr vert="horz" lIns="91440" tIns="45720" rIns="91440" bIns="45720" anchor="t"/>
            <a:lstStyle/>
            <a:p>
              <a:endParaRPr lang="en-IN"/>
            </a:p>
          </p:txBody>
        </p:sp>
        <p:sp>
          <p:nvSpPr>
            <p:cNvPr id="169" name="Shape 204"/>
            <p:cNvSpPr/>
            <p:nvPr/>
          </p:nvSpPr>
          <p:spPr>
            <a:xfrm>
              <a:off x="4234242" y="1031843"/>
              <a:ext cx="40085" cy="46592"/>
            </a:xfrm>
            <a:custGeom>
              <a:avLst/>
              <a:gdLst/>
              <a:ahLst/>
              <a:cxnLst/>
              <a:rect l="0" t="0" r="0" b="0"/>
              <a:pathLst>
                <a:path w="40085" h="46592">
                  <a:moveTo>
                    <a:pt x="18019" y="0"/>
                  </a:moveTo>
                  <a:lnTo>
                    <a:pt x="12780" y="555"/>
                  </a:lnTo>
                  <a:lnTo>
                    <a:pt x="8652" y="1983"/>
                  </a:lnTo>
                  <a:lnTo>
                    <a:pt x="5636" y="4047"/>
                  </a:lnTo>
                  <a:lnTo>
                    <a:pt x="3492" y="6429"/>
                  </a:lnTo>
                  <a:lnTo>
                    <a:pt x="2223" y="8810"/>
                  </a:lnTo>
                  <a:lnTo>
                    <a:pt x="1826" y="11032"/>
                  </a:lnTo>
                  <a:lnTo>
                    <a:pt x="2064" y="12381"/>
                  </a:lnTo>
                  <a:lnTo>
                    <a:pt x="2858" y="13810"/>
                  </a:lnTo>
                  <a:lnTo>
                    <a:pt x="4128" y="14921"/>
                  </a:lnTo>
                  <a:lnTo>
                    <a:pt x="6112" y="15397"/>
                  </a:lnTo>
                  <a:lnTo>
                    <a:pt x="7937" y="15001"/>
                  </a:lnTo>
                  <a:lnTo>
                    <a:pt x="9367" y="13968"/>
                  </a:lnTo>
                  <a:lnTo>
                    <a:pt x="10240" y="12620"/>
                  </a:lnTo>
                  <a:lnTo>
                    <a:pt x="10557" y="11112"/>
                  </a:lnTo>
                  <a:lnTo>
                    <a:pt x="10318" y="9365"/>
                  </a:lnTo>
                  <a:lnTo>
                    <a:pt x="10081" y="7222"/>
                  </a:lnTo>
                  <a:lnTo>
                    <a:pt x="10716" y="5158"/>
                  </a:lnTo>
                  <a:lnTo>
                    <a:pt x="12383" y="3650"/>
                  </a:lnTo>
                  <a:lnTo>
                    <a:pt x="14605" y="2697"/>
                  </a:lnTo>
                  <a:lnTo>
                    <a:pt x="17066" y="2381"/>
                  </a:lnTo>
                  <a:lnTo>
                    <a:pt x="19606" y="2618"/>
                  </a:lnTo>
                  <a:lnTo>
                    <a:pt x="22067" y="3809"/>
                  </a:lnTo>
                  <a:lnTo>
                    <a:pt x="23972" y="6350"/>
                  </a:lnTo>
                  <a:lnTo>
                    <a:pt x="24766" y="10635"/>
                  </a:lnTo>
                  <a:lnTo>
                    <a:pt x="24766" y="16668"/>
                  </a:lnTo>
                  <a:lnTo>
                    <a:pt x="24025" y="16957"/>
                  </a:lnTo>
                  <a:lnTo>
                    <a:pt x="24766" y="19050"/>
                  </a:lnTo>
                  <a:lnTo>
                    <a:pt x="24766" y="33416"/>
                  </a:lnTo>
                  <a:lnTo>
                    <a:pt x="24210" y="36749"/>
                  </a:lnTo>
                  <a:lnTo>
                    <a:pt x="23178" y="37940"/>
                  </a:lnTo>
                  <a:lnTo>
                    <a:pt x="21352" y="39052"/>
                  </a:lnTo>
                  <a:lnTo>
                    <a:pt x="20321" y="39527"/>
                  </a:lnTo>
                  <a:lnTo>
                    <a:pt x="18733" y="40083"/>
                  </a:lnTo>
                  <a:lnTo>
                    <a:pt x="15241" y="40797"/>
                  </a:lnTo>
                  <a:lnTo>
                    <a:pt x="12700" y="40321"/>
                  </a:lnTo>
                  <a:lnTo>
                    <a:pt x="10636" y="38734"/>
                  </a:lnTo>
                  <a:lnTo>
                    <a:pt x="9208" y="36273"/>
                  </a:lnTo>
                  <a:lnTo>
                    <a:pt x="8652" y="33098"/>
                  </a:lnTo>
                  <a:lnTo>
                    <a:pt x="8652" y="32939"/>
                  </a:lnTo>
                  <a:lnTo>
                    <a:pt x="8891" y="31035"/>
                  </a:lnTo>
                  <a:lnTo>
                    <a:pt x="9525" y="28971"/>
                  </a:lnTo>
                  <a:lnTo>
                    <a:pt x="11112" y="26589"/>
                  </a:lnTo>
                  <a:lnTo>
                    <a:pt x="13971" y="24049"/>
                  </a:lnTo>
                  <a:lnTo>
                    <a:pt x="15955" y="22780"/>
                  </a:lnTo>
                  <a:lnTo>
                    <a:pt x="18416" y="21510"/>
                  </a:lnTo>
                  <a:lnTo>
                    <a:pt x="21352" y="20318"/>
                  </a:lnTo>
                  <a:lnTo>
                    <a:pt x="24766" y="19050"/>
                  </a:lnTo>
                  <a:lnTo>
                    <a:pt x="24025" y="16957"/>
                  </a:lnTo>
                  <a:lnTo>
                    <a:pt x="17225" y="19605"/>
                  </a:lnTo>
                  <a:lnTo>
                    <a:pt x="11112" y="22383"/>
                  </a:lnTo>
                  <a:lnTo>
                    <a:pt x="6271" y="25161"/>
                  </a:lnTo>
                  <a:lnTo>
                    <a:pt x="2778" y="28177"/>
                  </a:lnTo>
                  <a:lnTo>
                    <a:pt x="715" y="31829"/>
                  </a:lnTo>
                  <a:lnTo>
                    <a:pt x="0" y="36273"/>
                  </a:lnTo>
                  <a:lnTo>
                    <a:pt x="873" y="40640"/>
                  </a:lnTo>
                  <a:lnTo>
                    <a:pt x="3255" y="43893"/>
                  </a:lnTo>
                  <a:lnTo>
                    <a:pt x="6588" y="45877"/>
                  </a:lnTo>
                  <a:lnTo>
                    <a:pt x="10478" y="46592"/>
                  </a:lnTo>
                  <a:lnTo>
                    <a:pt x="14526" y="45957"/>
                  </a:lnTo>
                  <a:lnTo>
                    <a:pt x="18336" y="44211"/>
                  </a:lnTo>
                  <a:lnTo>
                    <a:pt x="21828" y="41830"/>
                  </a:lnTo>
                  <a:lnTo>
                    <a:pt x="24844" y="39368"/>
                  </a:lnTo>
                  <a:lnTo>
                    <a:pt x="25400" y="42305"/>
                  </a:lnTo>
                  <a:lnTo>
                    <a:pt x="26353" y="44370"/>
                  </a:lnTo>
                  <a:lnTo>
                    <a:pt x="27544" y="45718"/>
                  </a:lnTo>
                  <a:lnTo>
                    <a:pt x="28892" y="46353"/>
                  </a:lnTo>
                  <a:lnTo>
                    <a:pt x="31274" y="46592"/>
                  </a:lnTo>
                  <a:lnTo>
                    <a:pt x="32703" y="46433"/>
                  </a:lnTo>
                  <a:lnTo>
                    <a:pt x="34687" y="45877"/>
                  </a:lnTo>
                  <a:lnTo>
                    <a:pt x="37148" y="44370"/>
                  </a:lnTo>
                  <a:lnTo>
                    <a:pt x="40085" y="41591"/>
                  </a:lnTo>
                  <a:lnTo>
                    <a:pt x="40085" y="39052"/>
                  </a:lnTo>
                  <a:lnTo>
                    <a:pt x="38260" y="40321"/>
                  </a:lnTo>
                  <a:lnTo>
                    <a:pt x="35640" y="40956"/>
                  </a:lnTo>
                  <a:lnTo>
                    <a:pt x="33973" y="40401"/>
                  </a:lnTo>
                  <a:lnTo>
                    <a:pt x="33100" y="39130"/>
                  </a:lnTo>
                  <a:lnTo>
                    <a:pt x="32782" y="35162"/>
                  </a:lnTo>
                  <a:lnTo>
                    <a:pt x="32782" y="15875"/>
                  </a:lnTo>
                  <a:lnTo>
                    <a:pt x="32227" y="9127"/>
                  </a:lnTo>
                  <a:lnTo>
                    <a:pt x="30956" y="5715"/>
                  </a:lnTo>
                  <a:lnTo>
                    <a:pt x="28417" y="2777"/>
                  </a:lnTo>
                  <a:lnTo>
                    <a:pt x="26591" y="1587"/>
                  </a:lnTo>
                  <a:lnTo>
                    <a:pt x="24210" y="793"/>
                  </a:lnTo>
                  <a:lnTo>
                    <a:pt x="21352" y="237"/>
                  </a:lnTo>
                  <a:lnTo>
                    <a:pt x="18019" y="0"/>
                  </a:lnTo>
                  <a:close/>
                </a:path>
              </a:pathLst>
            </a:custGeom>
            <a:solidFill>
              <a:srgbClr val="000000"/>
            </a:solidFill>
          </p:spPr>
          <p:txBody>
            <a:bodyPr vert="horz" lIns="91440" tIns="45720" rIns="91440" bIns="45720" anchor="t"/>
            <a:lstStyle/>
            <a:p>
              <a:endParaRPr lang="en-IN"/>
            </a:p>
          </p:txBody>
        </p:sp>
        <p:sp>
          <p:nvSpPr>
            <p:cNvPr id="170" name="Shape 205"/>
            <p:cNvSpPr/>
            <p:nvPr/>
          </p:nvSpPr>
          <p:spPr>
            <a:xfrm>
              <a:off x="3890708" y="1031843"/>
              <a:ext cx="43656" cy="46592"/>
            </a:xfrm>
            <a:custGeom>
              <a:avLst/>
              <a:gdLst/>
              <a:ahLst/>
              <a:cxnLst/>
              <a:rect l="0" t="0" r="0" b="0"/>
              <a:pathLst>
                <a:path w="43656" h="46592">
                  <a:moveTo>
                    <a:pt x="21351" y="0"/>
                  </a:moveTo>
                  <a:lnTo>
                    <a:pt x="20557" y="2777"/>
                  </a:lnTo>
                  <a:lnTo>
                    <a:pt x="24763" y="3650"/>
                  </a:lnTo>
                  <a:lnTo>
                    <a:pt x="28257" y="6031"/>
                  </a:lnTo>
                  <a:lnTo>
                    <a:pt x="31034" y="9762"/>
                  </a:lnTo>
                  <a:lnTo>
                    <a:pt x="33098" y="14446"/>
                  </a:lnTo>
                  <a:lnTo>
                    <a:pt x="34368" y="19843"/>
                  </a:lnTo>
                  <a:lnTo>
                    <a:pt x="34764" y="25875"/>
                  </a:lnTo>
                  <a:lnTo>
                    <a:pt x="34209" y="32146"/>
                  </a:lnTo>
                  <a:lnTo>
                    <a:pt x="32781" y="36828"/>
                  </a:lnTo>
                  <a:lnTo>
                    <a:pt x="30796" y="40162"/>
                  </a:lnTo>
                  <a:lnTo>
                    <a:pt x="28257" y="42305"/>
                  </a:lnTo>
                  <a:lnTo>
                    <a:pt x="25637" y="43496"/>
                  </a:lnTo>
                  <a:lnTo>
                    <a:pt x="23018" y="43815"/>
                  </a:lnTo>
                  <a:lnTo>
                    <a:pt x="19050" y="43021"/>
                  </a:lnTo>
                  <a:lnTo>
                    <a:pt x="15795" y="40797"/>
                  </a:lnTo>
                  <a:lnTo>
                    <a:pt x="13333" y="37622"/>
                  </a:lnTo>
                  <a:lnTo>
                    <a:pt x="11508" y="33733"/>
                  </a:lnTo>
                  <a:lnTo>
                    <a:pt x="10238" y="29527"/>
                  </a:lnTo>
                  <a:lnTo>
                    <a:pt x="9445" y="25320"/>
                  </a:lnTo>
                  <a:lnTo>
                    <a:pt x="9048" y="21431"/>
                  </a:lnTo>
                  <a:lnTo>
                    <a:pt x="8888" y="18256"/>
                  </a:lnTo>
                  <a:lnTo>
                    <a:pt x="9127" y="14603"/>
                  </a:lnTo>
                  <a:lnTo>
                    <a:pt x="9842" y="11508"/>
                  </a:lnTo>
                  <a:lnTo>
                    <a:pt x="10873" y="8810"/>
                  </a:lnTo>
                  <a:lnTo>
                    <a:pt x="12382" y="6666"/>
                  </a:lnTo>
                  <a:lnTo>
                    <a:pt x="14127" y="4921"/>
                  </a:lnTo>
                  <a:lnTo>
                    <a:pt x="16112" y="3730"/>
                  </a:lnTo>
                  <a:lnTo>
                    <a:pt x="18256" y="3015"/>
                  </a:lnTo>
                  <a:lnTo>
                    <a:pt x="20557" y="2777"/>
                  </a:lnTo>
                  <a:lnTo>
                    <a:pt x="21351" y="0"/>
                  </a:lnTo>
                  <a:lnTo>
                    <a:pt x="15159" y="872"/>
                  </a:lnTo>
                  <a:lnTo>
                    <a:pt x="9921" y="3254"/>
                  </a:lnTo>
                  <a:lnTo>
                    <a:pt x="5713" y="6984"/>
                  </a:lnTo>
                  <a:lnTo>
                    <a:pt x="2538" y="11667"/>
                  </a:lnTo>
                  <a:lnTo>
                    <a:pt x="633" y="17064"/>
                  </a:lnTo>
                  <a:lnTo>
                    <a:pt x="0" y="23018"/>
                  </a:lnTo>
                  <a:lnTo>
                    <a:pt x="633" y="29368"/>
                  </a:lnTo>
                  <a:lnTo>
                    <a:pt x="2698" y="35004"/>
                  </a:lnTo>
                  <a:lnTo>
                    <a:pt x="6032" y="39766"/>
                  </a:lnTo>
                  <a:lnTo>
                    <a:pt x="10397" y="43417"/>
                  </a:lnTo>
                  <a:lnTo>
                    <a:pt x="15636" y="45718"/>
                  </a:lnTo>
                  <a:lnTo>
                    <a:pt x="21668" y="46592"/>
                  </a:lnTo>
                  <a:lnTo>
                    <a:pt x="28495" y="45480"/>
                  </a:lnTo>
                  <a:lnTo>
                    <a:pt x="34051" y="42623"/>
                  </a:lnTo>
                  <a:lnTo>
                    <a:pt x="38257" y="38416"/>
                  </a:lnTo>
                  <a:lnTo>
                    <a:pt x="41275" y="33416"/>
                  </a:lnTo>
                  <a:lnTo>
                    <a:pt x="43100" y="28097"/>
                  </a:lnTo>
                  <a:lnTo>
                    <a:pt x="43656" y="23018"/>
                  </a:lnTo>
                  <a:lnTo>
                    <a:pt x="43179" y="17858"/>
                  </a:lnTo>
                  <a:lnTo>
                    <a:pt x="41988" y="13334"/>
                  </a:lnTo>
                  <a:lnTo>
                    <a:pt x="40083" y="9365"/>
                  </a:lnTo>
                  <a:lnTo>
                    <a:pt x="37384" y="6111"/>
                  </a:lnTo>
                  <a:lnTo>
                    <a:pt x="34051" y="3491"/>
                  </a:lnTo>
                  <a:lnTo>
                    <a:pt x="30320" y="1587"/>
                  </a:lnTo>
                  <a:lnTo>
                    <a:pt x="26033" y="396"/>
                  </a:lnTo>
                  <a:lnTo>
                    <a:pt x="21351" y="0"/>
                  </a:lnTo>
                  <a:close/>
                </a:path>
              </a:pathLst>
            </a:custGeom>
            <a:solidFill>
              <a:srgbClr val="000000"/>
            </a:solidFill>
          </p:spPr>
          <p:txBody>
            <a:bodyPr vert="horz" lIns="91440" tIns="45720" rIns="91440" bIns="45720" anchor="t"/>
            <a:lstStyle/>
            <a:p>
              <a:endParaRPr lang="en-IN"/>
            </a:p>
          </p:txBody>
        </p:sp>
        <p:sp>
          <p:nvSpPr>
            <p:cNvPr id="171" name="Shape 206"/>
            <p:cNvSpPr/>
            <p:nvPr/>
          </p:nvSpPr>
          <p:spPr>
            <a:xfrm>
              <a:off x="3743625" y="1031843"/>
              <a:ext cx="39528" cy="46592"/>
            </a:xfrm>
            <a:custGeom>
              <a:avLst/>
              <a:gdLst/>
              <a:ahLst/>
              <a:cxnLst/>
              <a:rect l="0" t="0" r="0" b="0"/>
              <a:pathLst>
                <a:path w="39528" h="46592">
                  <a:moveTo>
                    <a:pt x="20240" y="0"/>
                  </a:moveTo>
                  <a:lnTo>
                    <a:pt x="18097" y="3571"/>
                  </a:lnTo>
                  <a:lnTo>
                    <a:pt x="21431" y="4127"/>
                  </a:lnTo>
                  <a:lnTo>
                    <a:pt x="23891" y="5476"/>
                  </a:lnTo>
                  <a:lnTo>
                    <a:pt x="25478" y="7539"/>
                  </a:lnTo>
                  <a:lnTo>
                    <a:pt x="26511" y="9921"/>
                  </a:lnTo>
                  <a:lnTo>
                    <a:pt x="27543" y="15001"/>
                  </a:lnTo>
                  <a:lnTo>
                    <a:pt x="7143" y="15001"/>
                  </a:lnTo>
                  <a:lnTo>
                    <a:pt x="7858" y="12065"/>
                  </a:lnTo>
                  <a:lnTo>
                    <a:pt x="8731" y="9525"/>
                  </a:lnTo>
                  <a:lnTo>
                    <a:pt x="9842" y="7539"/>
                  </a:lnTo>
                  <a:lnTo>
                    <a:pt x="11191" y="6031"/>
                  </a:lnTo>
                  <a:lnTo>
                    <a:pt x="14366" y="4127"/>
                  </a:lnTo>
                  <a:lnTo>
                    <a:pt x="18097" y="3571"/>
                  </a:lnTo>
                  <a:lnTo>
                    <a:pt x="20240" y="0"/>
                  </a:lnTo>
                  <a:lnTo>
                    <a:pt x="15953" y="475"/>
                  </a:lnTo>
                  <a:lnTo>
                    <a:pt x="11508" y="2221"/>
                  </a:lnTo>
                  <a:lnTo>
                    <a:pt x="7222" y="5317"/>
                  </a:lnTo>
                  <a:lnTo>
                    <a:pt x="3571" y="9921"/>
                  </a:lnTo>
                  <a:lnTo>
                    <a:pt x="1032" y="16191"/>
                  </a:lnTo>
                  <a:lnTo>
                    <a:pt x="0" y="24367"/>
                  </a:lnTo>
                  <a:lnTo>
                    <a:pt x="396" y="29368"/>
                  </a:lnTo>
                  <a:lnTo>
                    <a:pt x="1349" y="33733"/>
                  </a:lnTo>
                  <a:lnTo>
                    <a:pt x="2937" y="37543"/>
                  </a:lnTo>
                  <a:lnTo>
                    <a:pt x="5158" y="40718"/>
                  </a:lnTo>
                  <a:lnTo>
                    <a:pt x="7858" y="43258"/>
                  </a:lnTo>
                  <a:lnTo>
                    <a:pt x="11033" y="45084"/>
                  </a:lnTo>
                  <a:lnTo>
                    <a:pt x="14604" y="46196"/>
                  </a:lnTo>
                  <a:lnTo>
                    <a:pt x="18573" y="46592"/>
                  </a:lnTo>
                  <a:lnTo>
                    <a:pt x="23495" y="45957"/>
                  </a:lnTo>
                  <a:lnTo>
                    <a:pt x="27702" y="44370"/>
                  </a:lnTo>
                  <a:lnTo>
                    <a:pt x="31194" y="42147"/>
                  </a:lnTo>
                  <a:lnTo>
                    <a:pt x="34052" y="39448"/>
                  </a:lnTo>
                  <a:lnTo>
                    <a:pt x="37862" y="33971"/>
                  </a:lnTo>
                  <a:lnTo>
                    <a:pt x="38972" y="31670"/>
                  </a:lnTo>
                  <a:lnTo>
                    <a:pt x="39528" y="30002"/>
                  </a:lnTo>
                  <a:lnTo>
                    <a:pt x="37941" y="29368"/>
                  </a:lnTo>
                  <a:lnTo>
                    <a:pt x="36671" y="31352"/>
                  </a:lnTo>
                  <a:lnTo>
                    <a:pt x="34925" y="33653"/>
                  </a:lnTo>
                  <a:lnTo>
                    <a:pt x="32702" y="35877"/>
                  </a:lnTo>
                  <a:lnTo>
                    <a:pt x="30003" y="37861"/>
                  </a:lnTo>
                  <a:lnTo>
                    <a:pt x="26670" y="39210"/>
                  </a:lnTo>
                  <a:lnTo>
                    <a:pt x="22621" y="39766"/>
                  </a:lnTo>
                  <a:lnTo>
                    <a:pt x="19288" y="39368"/>
                  </a:lnTo>
                  <a:lnTo>
                    <a:pt x="15875" y="38020"/>
                  </a:lnTo>
                  <a:lnTo>
                    <a:pt x="12778" y="35480"/>
                  </a:lnTo>
                  <a:lnTo>
                    <a:pt x="10081" y="31590"/>
                  </a:lnTo>
                  <a:lnTo>
                    <a:pt x="8969" y="28971"/>
                  </a:lnTo>
                  <a:lnTo>
                    <a:pt x="8016" y="25875"/>
                  </a:lnTo>
                  <a:lnTo>
                    <a:pt x="7302" y="22304"/>
                  </a:lnTo>
                  <a:lnTo>
                    <a:pt x="6906" y="18176"/>
                  </a:lnTo>
                  <a:lnTo>
                    <a:pt x="37702" y="18176"/>
                  </a:lnTo>
                  <a:lnTo>
                    <a:pt x="36988" y="13652"/>
                  </a:lnTo>
                  <a:lnTo>
                    <a:pt x="35877" y="9841"/>
                  </a:lnTo>
                  <a:lnTo>
                    <a:pt x="34209" y="6666"/>
                  </a:lnTo>
                  <a:lnTo>
                    <a:pt x="32067" y="4205"/>
                  </a:lnTo>
                  <a:lnTo>
                    <a:pt x="29607" y="2301"/>
                  </a:lnTo>
                  <a:lnTo>
                    <a:pt x="26749"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72" name="Shape 207"/>
            <p:cNvSpPr/>
            <p:nvPr/>
          </p:nvSpPr>
          <p:spPr>
            <a:xfrm>
              <a:off x="3644963" y="1031843"/>
              <a:ext cx="43735" cy="46592"/>
            </a:xfrm>
            <a:custGeom>
              <a:avLst/>
              <a:gdLst/>
              <a:ahLst/>
              <a:cxnLst/>
              <a:rect l="0" t="0" r="0" b="0"/>
              <a:pathLst>
                <a:path w="43735" h="46592">
                  <a:moveTo>
                    <a:pt x="21431" y="0"/>
                  </a:moveTo>
                  <a:lnTo>
                    <a:pt x="20637" y="2777"/>
                  </a:lnTo>
                  <a:lnTo>
                    <a:pt x="24843" y="3650"/>
                  </a:lnTo>
                  <a:lnTo>
                    <a:pt x="28336" y="6031"/>
                  </a:lnTo>
                  <a:lnTo>
                    <a:pt x="31115" y="9762"/>
                  </a:lnTo>
                  <a:lnTo>
                    <a:pt x="33177" y="14446"/>
                  </a:lnTo>
                  <a:lnTo>
                    <a:pt x="34447" y="19843"/>
                  </a:lnTo>
                  <a:lnTo>
                    <a:pt x="34845" y="25875"/>
                  </a:lnTo>
                  <a:lnTo>
                    <a:pt x="34290" y="32146"/>
                  </a:lnTo>
                  <a:lnTo>
                    <a:pt x="32860" y="36828"/>
                  </a:lnTo>
                  <a:lnTo>
                    <a:pt x="30876" y="40162"/>
                  </a:lnTo>
                  <a:lnTo>
                    <a:pt x="28336" y="42305"/>
                  </a:lnTo>
                  <a:lnTo>
                    <a:pt x="25716" y="43496"/>
                  </a:lnTo>
                  <a:lnTo>
                    <a:pt x="23097" y="43815"/>
                  </a:lnTo>
                  <a:lnTo>
                    <a:pt x="19050" y="43021"/>
                  </a:lnTo>
                  <a:lnTo>
                    <a:pt x="15875" y="40797"/>
                  </a:lnTo>
                  <a:lnTo>
                    <a:pt x="13413" y="37622"/>
                  </a:lnTo>
                  <a:lnTo>
                    <a:pt x="11588" y="33733"/>
                  </a:lnTo>
                  <a:lnTo>
                    <a:pt x="10318" y="29527"/>
                  </a:lnTo>
                  <a:lnTo>
                    <a:pt x="9525" y="25320"/>
                  </a:lnTo>
                  <a:lnTo>
                    <a:pt x="9127" y="21431"/>
                  </a:lnTo>
                  <a:lnTo>
                    <a:pt x="8968" y="18256"/>
                  </a:lnTo>
                  <a:lnTo>
                    <a:pt x="9207" y="14603"/>
                  </a:lnTo>
                  <a:lnTo>
                    <a:pt x="9841" y="11508"/>
                  </a:lnTo>
                  <a:lnTo>
                    <a:pt x="10952" y="8810"/>
                  </a:lnTo>
                  <a:lnTo>
                    <a:pt x="12382" y="6666"/>
                  </a:lnTo>
                  <a:lnTo>
                    <a:pt x="14207" y="4921"/>
                  </a:lnTo>
                  <a:lnTo>
                    <a:pt x="16191" y="3730"/>
                  </a:lnTo>
                  <a:lnTo>
                    <a:pt x="18335" y="3015"/>
                  </a:lnTo>
                  <a:lnTo>
                    <a:pt x="20637" y="2777"/>
                  </a:lnTo>
                  <a:lnTo>
                    <a:pt x="21431" y="0"/>
                  </a:lnTo>
                  <a:lnTo>
                    <a:pt x="15240" y="872"/>
                  </a:lnTo>
                  <a:lnTo>
                    <a:pt x="10001" y="3254"/>
                  </a:lnTo>
                  <a:lnTo>
                    <a:pt x="5793" y="6984"/>
                  </a:lnTo>
                  <a:lnTo>
                    <a:pt x="2618" y="11667"/>
                  </a:lnTo>
                  <a:lnTo>
                    <a:pt x="634" y="17064"/>
                  </a:lnTo>
                  <a:lnTo>
                    <a:pt x="0" y="23018"/>
                  </a:lnTo>
                  <a:lnTo>
                    <a:pt x="713" y="29368"/>
                  </a:lnTo>
                  <a:lnTo>
                    <a:pt x="2777" y="35004"/>
                  </a:lnTo>
                  <a:lnTo>
                    <a:pt x="6111" y="39766"/>
                  </a:lnTo>
                  <a:lnTo>
                    <a:pt x="10477" y="43417"/>
                  </a:lnTo>
                  <a:lnTo>
                    <a:pt x="15715" y="45718"/>
                  </a:lnTo>
                  <a:lnTo>
                    <a:pt x="21747" y="46592"/>
                  </a:lnTo>
                  <a:lnTo>
                    <a:pt x="28575" y="45480"/>
                  </a:lnTo>
                  <a:lnTo>
                    <a:pt x="34131" y="42623"/>
                  </a:lnTo>
                  <a:lnTo>
                    <a:pt x="38337" y="38416"/>
                  </a:lnTo>
                  <a:lnTo>
                    <a:pt x="41354" y="33416"/>
                  </a:lnTo>
                  <a:lnTo>
                    <a:pt x="43178" y="28097"/>
                  </a:lnTo>
                  <a:lnTo>
                    <a:pt x="43735" y="23018"/>
                  </a:lnTo>
                  <a:lnTo>
                    <a:pt x="43258" y="17858"/>
                  </a:lnTo>
                  <a:lnTo>
                    <a:pt x="42068" y="13334"/>
                  </a:lnTo>
                  <a:lnTo>
                    <a:pt x="40163" y="9365"/>
                  </a:lnTo>
                  <a:lnTo>
                    <a:pt x="37465"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73" name="Shape 208"/>
            <p:cNvSpPr/>
            <p:nvPr/>
          </p:nvSpPr>
          <p:spPr>
            <a:xfrm>
              <a:off x="3468671" y="1031843"/>
              <a:ext cx="43656" cy="46592"/>
            </a:xfrm>
            <a:custGeom>
              <a:avLst/>
              <a:gdLst/>
              <a:ahLst/>
              <a:cxnLst/>
              <a:rect l="0" t="0" r="0" b="0"/>
              <a:pathLst>
                <a:path w="43656" h="46592">
                  <a:moveTo>
                    <a:pt x="21431" y="0"/>
                  </a:moveTo>
                  <a:lnTo>
                    <a:pt x="20637" y="2777"/>
                  </a:lnTo>
                  <a:lnTo>
                    <a:pt x="24844" y="3650"/>
                  </a:lnTo>
                  <a:lnTo>
                    <a:pt x="28337" y="6031"/>
                  </a:lnTo>
                  <a:lnTo>
                    <a:pt x="31115" y="9762"/>
                  </a:lnTo>
                  <a:lnTo>
                    <a:pt x="33178" y="14446"/>
                  </a:lnTo>
                  <a:lnTo>
                    <a:pt x="34369" y="19843"/>
                  </a:lnTo>
                  <a:lnTo>
                    <a:pt x="34766" y="25875"/>
                  </a:lnTo>
                  <a:lnTo>
                    <a:pt x="34211" y="32146"/>
                  </a:lnTo>
                  <a:lnTo>
                    <a:pt x="32861" y="36828"/>
                  </a:lnTo>
                  <a:lnTo>
                    <a:pt x="30797" y="40162"/>
                  </a:lnTo>
                  <a:lnTo>
                    <a:pt x="28337" y="42305"/>
                  </a:lnTo>
                  <a:lnTo>
                    <a:pt x="25717" y="43496"/>
                  </a:lnTo>
                  <a:lnTo>
                    <a:pt x="23098" y="43815"/>
                  </a:lnTo>
                  <a:lnTo>
                    <a:pt x="19050" y="43021"/>
                  </a:lnTo>
                  <a:lnTo>
                    <a:pt x="15875" y="40797"/>
                  </a:lnTo>
                  <a:lnTo>
                    <a:pt x="13334" y="37622"/>
                  </a:lnTo>
                  <a:lnTo>
                    <a:pt x="11508" y="33733"/>
                  </a:lnTo>
                  <a:lnTo>
                    <a:pt x="9445" y="25320"/>
                  </a:lnTo>
                  <a:lnTo>
                    <a:pt x="9048" y="21431"/>
                  </a:lnTo>
                  <a:lnTo>
                    <a:pt x="8890" y="18256"/>
                  </a:lnTo>
                  <a:lnTo>
                    <a:pt x="9127" y="14603"/>
                  </a:lnTo>
                  <a:lnTo>
                    <a:pt x="9842" y="11508"/>
                  </a:lnTo>
                  <a:lnTo>
                    <a:pt x="10874" y="8810"/>
                  </a:lnTo>
                  <a:lnTo>
                    <a:pt x="12382" y="6666"/>
                  </a:lnTo>
                  <a:lnTo>
                    <a:pt x="14128" y="4921"/>
                  </a:lnTo>
                  <a:lnTo>
                    <a:pt x="16113" y="3730"/>
                  </a:lnTo>
                  <a:lnTo>
                    <a:pt x="18256" y="3015"/>
                  </a:lnTo>
                  <a:lnTo>
                    <a:pt x="20637" y="2777"/>
                  </a:lnTo>
                  <a:lnTo>
                    <a:pt x="21431" y="0"/>
                  </a:lnTo>
                  <a:lnTo>
                    <a:pt x="15240" y="872"/>
                  </a:lnTo>
                  <a:lnTo>
                    <a:pt x="9921" y="3254"/>
                  </a:lnTo>
                  <a:lnTo>
                    <a:pt x="5715" y="6984"/>
                  </a:lnTo>
                  <a:lnTo>
                    <a:pt x="2540" y="11667"/>
                  </a:lnTo>
                  <a:lnTo>
                    <a:pt x="634" y="17064"/>
                  </a:lnTo>
                  <a:lnTo>
                    <a:pt x="0" y="23018"/>
                  </a:lnTo>
                  <a:lnTo>
                    <a:pt x="713" y="29368"/>
                  </a:lnTo>
                  <a:lnTo>
                    <a:pt x="2777" y="35004"/>
                  </a:lnTo>
                  <a:lnTo>
                    <a:pt x="6032" y="39766"/>
                  </a:lnTo>
                  <a:lnTo>
                    <a:pt x="10398" y="43417"/>
                  </a:lnTo>
                  <a:lnTo>
                    <a:pt x="15637" y="45718"/>
                  </a:lnTo>
                  <a:lnTo>
                    <a:pt x="21669" y="46592"/>
                  </a:lnTo>
                  <a:lnTo>
                    <a:pt x="28575" y="45480"/>
                  </a:lnTo>
                  <a:lnTo>
                    <a:pt x="34051" y="42623"/>
                  </a:lnTo>
                  <a:lnTo>
                    <a:pt x="38258" y="38416"/>
                  </a:lnTo>
                  <a:lnTo>
                    <a:pt x="41275" y="33416"/>
                  </a:lnTo>
                  <a:lnTo>
                    <a:pt x="43101" y="28097"/>
                  </a:lnTo>
                  <a:lnTo>
                    <a:pt x="43656" y="23018"/>
                  </a:lnTo>
                  <a:lnTo>
                    <a:pt x="43179" y="17858"/>
                  </a:lnTo>
                  <a:lnTo>
                    <a:pt x="41988" y="13334"/>
                  </a:lnTo>
                  <a:lnTo>
                    <a:pt x="40083" y="9365"/>
                  </a:lnTo>
                  <a:lnTo>
                    <a:pt x="37386" y="6111"/>
                  </a:lnTo>
                  <a:lnTo>
                    <a:pt x="34131" y="3491"/>
                  </a:lnTo>
                  <a:lnTo>
                    <a:pt x="30401"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74" name="Shape 209"/>
            <p:cNvSpPr/>
            <p:nvPr/>
          </p:nvSpPr>
          <p:spPr>
            <a:xfrm>
              <a:off x="3328812" y="1031843"/>
              <a:ext cx="40085" cy="46592"/>
            </a:xfrm>
            <a:custGeom>
              <a:avLst/>
              <a:gdLst/>
              <a:ahLst/>
              <a:cxnLst/>
              <a:rect l="0" t="0" r="0" b="0"/>
              <a:pathLst>
                <a:path w="40085" h="46592">
                  <a:moveTo>
                    <a:pt x="18017" y="0"/>
                  </a:moveTo>
                  <a:lnTo>
                    <a:pt x="12858" y="555"/>
                  </a:lnTo>
                  <a:lnTo>
                    <a:pt x="8731" y="1983"/>
                  </a:lnTo>
                  <a:lnTo>
                    <a:pt x="5635" y="4047"/>
                  </a:lnTo>
                  <a:lnTo>
                    <a:pt x="3492" y="6429"/>
                  </a:lnTo>
                  <a:lnTo>
                    <a:pt x="2302" y="8810"/>
                  </a:lnTo>
                  <a:lnTo>
                    <a:pt x="1905" y="11032"/>
                  </a:lnTo>
                  <a:lnTo>
                    <a:pt x="2857" y="13810"/>
                  </a:lnTo>
                  <a:lnTo>
                    <a:pt x="4127" y="14921"/>
                  </a:lnTo>
                  <a:lnTo>
                    <a:pt x="6111" y="15397"/>
                  </a:lnTo>
                  <a:lnTo>
                    <a:pt x="7937" y="15001"/>
                  </a:lnTo>
                  <a:lnTo>
                    <a:pt x="9366" y="13968"/>
                  </a:lnTo>
                  <a:lnTo>
                    <a:pt x="10240" y="12620"/>
                  </a:lnTo>
                  <a:lnTo>
                    <a:pt x="10557" y="11112"/>
                  </a:lnTo>
                  <a:lnTo>
                    <a:pt x="10318" y="9365"/>
                  </a:lnTo>
                  <a:lnTo>
                    <a:pt x="10080" y="7222"/>
                  </a:lnTo>
                  <a:lnTo>
                    <a:pt x="10716" y="5158"/>
                  </a:lnTo>
                  <a:lnTo>
                    <a:pt x="12382" y="3650"/>
                  </a:lnTo>
                  <a:lnTo>
                    <a:pt x="14685" y="2697"/>
                  </a:lnTo>
                  <a:lnTo>
                    <a:pt x="17145" y="2381"/>
                  </a:lnTo>
                  <a:lnTo>
                    <a:pt x="19605" y="2618"/>
                  </a:lnTo>
                  <a:lnTo>
                    <a:pt x="22066" y="3809"/>
                  </a:lnTo>
                  <a:lnTo>
                    <a:pt x="23971" y="6350"/>
                  </a:lnTo>
                  <a:lnTo>
                    <a:pt x="24765" y="10635"/>
                  </a:lnTo>
                  <a:lnTo>
                    <a:pt x="24765" y="16668"/>
                  </a:lnTo>
                  <a:lnTo>
                    <a:pt x="24024" y="16960"/>
                  </a:lnTo>
                  <a:lnTo>
                    <a:pt x="24765" y="19050"/>
                  </a:lnTo>
                  <a:lnTo>
                    <a:pt x="24765" y="33416"/>
                  </a:lnTo>
                  <a:lnTo>
                    <a:pt x="24210" y="36749"/>
                  </a:lnTo>
                  <a:lnTo>
                    <a:pt x="23177" y="37940"/>
                  </a:lnTo>
                  <a:lnTo>
                    <a:pt x="21352" y="39052"/>
                  </a:lnTo>
                  <a:lnTo>
                    <a:pt x="20320" y="39527"/>
                  </a:lnTo>
                  <a:lnTo>
                    <a:pt x="18732" y="40083"/>
                  </a:lnTo>
                  <a:lnTo>
                    <a:pt x="15240" y="40797"/>
                  </a:lnTo>
                  <a:lnTo>
                    <a:pt x="12700" y="40321"/>
                  </a:lnTo>
                  <a:lnTo>
                    <a:pt x="10636" y="38734"/>
                  </a:lnTo>
                  <a:lnTo>
                    <a:pt x="9286" y="36273"/>
                  </a:lnTo>
                  <a:lnTo>
                    <a:pt x="8731" y="33098"/>
                  </a:lnTo>
                  <a:lnTo>
                    <a:pt x="8731" y="32939"/>
                  </a:lnTo>
                  <a:lnTo>
                    <a:pt x="8890" y="31035"/>
                  </a:lnTo>
                  <a:lnTo>
                    <a:pt x="9525" y="28971"/>
                  </a:lnTo>
                  <a:lnTo>
                    <a:pt x="11112" y="26589"/>
                  </a:lnTo>
                  <a:lnTo>
                    <a:pt x="13970" y="24049"/>
                  </a:lnTo>
                  <a:lnTo>
                    <a:pt x="15954" y="22780"/>
                  </a:lnTo>
                  <a:lnTo>
                    <a:pt x="18415" y="21510"/>
                  </a:lnTo>
                  <a:lnTo>
                    <a:pt x="21352" y="20318"/>
                  </a:lnTo>
                  <a:lnTo>
                    <a:pt x="24765" y="19050"/>
                  </a:lnTo>
                  <a:lnTo>
                    <a:pt x="24024" y="16960"/>
                  </a:lnTo>
                  <a:lnTo>
                    <a:pt x="17303" y="19605"/>
                  </a:lnTo>
                  <a:lnTo>
                    <a:pt x="11112" y="22383"/>
                  </a:lnTo>
                  <a:lnTo>
                    <a:pt x="6271" y="25161"/>
                  </a:lnTo>
                  <a:lnTo>
                    <a:pt x="2778" y="28177"/>
                  </a:lnTo>
                  <a:lnTo>
                    <a:pt x="715" y="31829"/>
                  </a:lnTo>
                  <a:lnTo>
                    <a:pt x="0" y="36273"/>
                  </a:lnTo>
                  <a:lnTo>
                    <a:pt x="952" y="40640"/>
                  </a:lnTo>
                  <a:lnTo>
                    <a:pt x="3254" y="43893"/>
                  </a:lnTo>
                  <a:lnTo>
                    <a:pt x="6588" y="45877"/>
                  </a:lnTo>
                  <a:lnTo>
                    <a:pt x="10477" y="46592"/>
                  </a:lnTo>
                  <a:lnTo>
                    <a:pt x="14526" y="45957"/>
                  </a:lnTo>
                  <a:lnTo>
                    <a:pt x="18335" y="44211"/>
                  </a:lnTo>
                  <a:lnTo>
                    <a:pt x="21828" y="41830"/>
                  </a:lnTo>
                  <a:lnTo>
                    <a:pt x="24844" y="39368"/>
                  </a:lnTo>
                  <a:lnTo>
                    <a:pt x="25400" y="42305"/>
                  </a:lnTo>
                  <a:lnTo>
                    <a:pt x="26352" y="44370"/>
                  </a:lnTo>
                  <a:lnTo>
                    <a:pt x="27622" y="45718"/>
                  </a:lnTo>
                  <a:lnTo>
                    <a:pt x="28892" y="46353"/>
                  </a:lnTo>
                  <a:lnTo>
                    <a:pt x="31274" y="46592"/>
                  </a:lnTo>
                  <a:lnTo>
                    <a:pt x="32782" y="46433"/>
                  </a:lnTo>
                  <a:lnTo>
                    <a:pt x="34686" y="45877"/>
                  </a:lnTo>
                  <a:lnTo>
                    <a:pt x="37147" y="44370"/>
                  </a:lnTo>
                  <a:lnTo>
                    <a:pt x="40085" y="41591"/>
                  </a:lnTo>
                  <a:lnTo>
                    <a:pt x="40085" y="39052"/>
                  </a:lnTo>
                  <a:lnTo>
                    <a:pt x="38258" y="40321"/>
                  </a:lnTo>
                  <a:lnTo>
                    <a:pt x="35640" y="40956"/>
                  </a:lnTo>
                  <a:lnTo>
                    <a:pt x="33972" y="40401"/>
                  </a:lnTo>
                  <a:lnTo>
                    <a:pt x="33098" y="39130"/>
                  </a:lnTo>
                  <a:lnTo>
                    <a:pt x="32782" y="35162"/>
                  </a:lnTo>
                  <a:lnTo>
                    <a:pt x="32782" y="15875"/>
                  </a:lnTo>
                  <a:lnTo>
                    <a:pt x="32226" y="9127"/>
                  </a:lnTo>
                  <a:lnTo>
                    <a:pt x="30956" y="5715"/>
                  </a:lnTo>
                  <a:lnTo>
                    <a:pt x="28416" y="2777"/>
                  </a:lnTo>
                  <a:lnTo>
                    <a:pt x="26591" y="1587"/>
                  </a:lnTo>
                  <a:lnTo>
                    <a:pt x="24210" y="793"/>
                  </a:lnTo>
                  <a:lnTo>
                    <a:pt x="21352" y="237"/>
                  </a:lnTo>
                  <a:lnTo>
                    <a:pt x="18017" y="0"/>
                  </a:lnTo>
                  <a:close/>
                </a:path>
              </a:pathLst>
            </a:custGeom>
            <a:solidFill>
              <a:srgbClr val="000000"/>
            </a:solidFill>
          </p:spPr>
          <p:txBody>
            <a:bodyPr vert="horz" lIns="91440" tIns="45720" rIns="91440" bIns="45720" anchor="t"/>
            <a:lstStyle/>
            <a:p>
              <a:endParaRPr lang="en-IN"/>
            </a:p>
          </p:txBody>
        </p:sp>
        <p:sp>
          <p:nvSpPr>
            <p:cNvPr id="175" name="Shape 210"/>
            <p:cNvSpPr/>
            <p:nvPr/>
          </p:nvSpPr>
          <p:spPr>
            <a:xfrm>
              <a:off x="3299998" y="1031843"/>
              <a:ext cx="23416" cy="45560"/>
            </a:xfrm>
            <a:custGeom>
              <a:avLst/>
              <a:gdLst/>
              <a:ahLst/>
              <a:cxnLst/>
              <a:rect l="0" t="0" r="0" b="0"/>
              <a:pathLst>
                <a:path w="23416" h="45560">
                  <a:moveTo>
                    <a:pt x="15717" y="0"/>
                  </a:moveTo>
                  <a:lnTo>
                    <a:pt x="397" y="5476"/>
                  </a:lnTo>
                  <a:lnTo>
                    <a:pt x="397" y="6984"/>
                  </a:lnTo>
                  <a:lnTo>
                    <a:pt x="4366" y="6587"/>
                  </a:lnTo>
                  <a:lnTo>
                    <a:pt x="5556" y="6666"/>
                  </a:lnTo>
                  <a:lnTo>
                    <a:pt x="6667" y="7380"/>
                  </a:lnTo>
                  <a:lnTo>
                    <a:pt x="7461" y="9127"/>
                  </a:lnTo>
                  <a:lnTo>
                    <a:pt x="7780" y="12461"/>
                  </a:lnTo>
                  <a:lnTo>
                    <a:pt x="7780" y="35480"/>
                  </a:lnTo>
                  <a:lnTo>
                    <a:pt x="7621" y="38734"/>
                  </a:lnTo>
                  <a:lnTo>
                    <a:pt x="7143" y="41036"/>
                  </a:lnTo>
                  <a:lnTo>
                    <a:pt x="6192" y="42543"/>
                  </a:lnTo>
                  <a:lnTo>
                    <a:pt x="4762" y="43417"/>
                  </a:lnTo>
                  <a:lnTo>
                    <a:pt x="2699" y="43893"/>
                  </a:lnTo>
                  <a:lnTo>
                    <a:pt x="0" y="44131"/>
                  </a:lnTo>
                  <a:lnTo>
                    <a:pt x="0" y="45560"/>
                  </a:lnTo>
                  <a:lnTo>
                    <a:pt x="23416" y="45560"/>
                  </a:lnTo>
                  <a:lnTo>
                    <a:pt x="23416" y="44131"/>
                  </a:lnTo>
                  <a:lnTo>
                    <a:pt x="19447" y="43496"/>
                  </a:lnTo>
                  <a:lnTo>
                    <a:pt x="17225" y="42068"/>
                  </a:lnTo>
                  <a:lnTo>
                    <a:pt x="16272" y="39527"/>
                  </a:lnTo>
                  <a:lnTo>
                    <a:pt x="16113" y="35480"/>
                  </a:lnTo>
                  <a:lnTo>
                    <a:pt x="16113" y="316"/>
                  </a:lnTo>
                  <a:lnTo>
                    <a:pt x="15717" y="0"/>
                  </a:lnTo>
                  <a:close/>
                </a:path>
              </a:pathLst>
            </a:custGeom>
            <a:solidFill>
              <a:srgbClr val="000000"/>
            </a:solidFill>
          </p:spPr>
          <p:txBody>
            <a:bodyPr vert="horz" lIns="91440" tIns="45720" rIns="91440" bIns="45720" anchor="t"/>
            <a:lstStyle/>
            <a:p>
              <a:endParaRPr lang="en-IN"/>
            </a:p>
          </p:txBody>
        </p:sp>
        <p:sp>
          <p:nvSpPr>
            <p:cNvPr id="176" name="Shape 211"/>
            <p:cNvSpPr/>
            <p:nvPr/>
          </p:nvSpPr>
          <p:spPr>
            <a:xfrm>
              <a:off x="3179032" y="1031843"/>
              <a:ext cx="39527" cy="46592"/>
            </a:xfrm>
            <a:custGeom>
              <a:avLst/>
              <a:gdLst/>
              <a:ahLst/>
              <a:cxnLst/>
              <a:rect l="0" t="0" r="0" b="0"/>
              <a:pathLst>
                <a:path w="39527" h="46592">
                  <a:moveTo>
                    <a:pt x="20160" y="0"/>
                  </a:moveTo>
                  <a:lnTo>
                    <a:pt x="18017" y="3571"/>
                  </a:lnTo>
                  <a:lnTo>
                    <a:pt x="21431" y="4127"/>
                  </a:lnTo>
                  <a:lnTo>
                    <a:pt x="23812" y="5476"/>
                  </a:lnTo>
                  <a:lnTo>
                    <a:pt x="25479" y="7539"/>
                  </a:lnTo>
                  <a:lnTo>
                    <a:pt x="26510" y="9921"/>
                  </a:lnTo>
                  <a:lnTo>
                    <a:pt x="27542" y="15001"/>
                  </a:lnTo>
                  <a:lnTo>
                    <a:pt x="7143" y="15001"/>
                  </a:lnTo>
                  <a:lnTo>
                    <a:pt x="7857" y="12065"/>
                  </a:lnTo>
                  <a:lnTo>
                    <a:pt x="8731" y="9525"/>
                  </a:lnTo>
                  <a:lnTo>
                    <a:pt x="9841" y="7539"/>
                  </a:lnTo>
                  <a:lnTo>
                    <a:pt x="11112" y="6031"/>
                  </a:lnTo>
                  <a:lnTo>
                    <a:pt x="14287" y="4127"/>
                  </a:lnTo>
                  <a:lnTo>
                    <a:pt x="18017" y="3571"/>
                  </a:lnTo>
                  <a:lnTo>
                    <a:pt x="20160" y="0"/>
                  </a:lnTo>
                  <a:lnTo>
                    <a:pt x="15954" y="475"/>
                  </a:lnTo>
                  <a:lnTo>
                    <a:pt x="11428" y="2221"/>
                  </a:lnTo>
                  <a:lnTo>
                    <a:pt x="7143" y="5317"/>
                  </a:lnTo>
                  <a:lnTo>
                    <a:pt x="3491" y="9921"/>
                  </a:lnTo>
                  <a:lnTo>
                    <a:pt x="952" y="16191"/>
                  </a:lnTo>
                  <a:lnTo>
                    <a:pt x="0" y="24367"/>
                  </a:lnTo>
                  <a:lnTo>
                    <a:pt x="396" y="29368"/>
                  </a:lnTo>
                  <a:lnTo>
                    <a:pt x="1348" y="33733"/>
                  </a:lnTo>
                  <a:lnTo>
                    <a:pt x="2857" y="37543"/>
                  </a:lnTo>
                  <a:lnTo>
                    <a:pt x="5078" y="40718"/>
                  </a:lnTo>
                  <a:lnTo>
                    <a:pt x="7777" y="43258"/>
                  </a:lnTo>
                  <a:lnTo>
                    <a:pt x="10952" y="45084"/>
                  </a:lnTo>
                  <a:lnTo>
                    <a:pt x="14525" y="46196"/>
                  </a:lnTo>
                  <a:lnTo>
                    <a:pt x="18493" y="46592"/>
                  </a:lnTo>
                  <a:lnTo>
                    <a:pt x="23495" y="45957"/>
                  </a:lnTo>
                  <a:lnTo>
                    <a:pt x="27701" y="44370"/>
                  </a:lnTo>
                  <a:lnTo>
                    <a:pt x="31193" y="42147"/>
                  </a:lnTo>
                  <a:lnTo>
                    <a:pt x="33971" y="39448"/>
                  </a:lnTo>
                  <a:lnTo>
                    <a:pt x="36195" y="36671"/>
                  </a:lnTo>
                  <a:lnTo>
                    <a:pt x="37782" y="33971"/>
                  </a:lnTo>
                  <a:lnTo>
                    <a:pt x="38893" y="31670"/>
                  </a:lnTo>
                  <a:lnTo>
                    <a:pt x="39527" y="30002"/>
                  </a:lnTo>
                  <a:lnTo>
                    <a:pt x="37940" y="29368"/>
                  </a:lnTo>
                  <a:lnTo>
                    <a:pt x="34925" y="33653"/>
                  </a:lnTo>
                  <a:lnTo>
                    <a:pt x="32702" y="35877"/>
                  </a:lnTo>
                  <a:lnTo>
                    <a:pt x="29923" y="37861"/>
                  </a:lnTo>
                  <a:lnTo>
                    <a:pt x="26590" y="39210"/>
                  </a:lnTo>
                  <a:lnTo>
                    <a:pt x="22541" y="39766"/>
                  </a:lnTo>
                  <a:lnTo>
                    <a:pt x="19208" y="39368"/>
                  </a:lnTo>
                  <a:lnTo>
                    <a:pt x="15875" y="38020"/>
                  </a:lnTo>
                  <a:lnTo>
                    <a:pt x="12700" y="35480"/>
                  </a:lnTo>
                  <a:lnTo>
                    <a:pt x="10001" y="31590"/>
                  </a:lnTo>
                  <a:lnTo>
                    <a:pt x="8890" y="28971"/>
                  </a:lnTo>
                  <a:lnTo>
                    <a:pt x="7937" y="25875"/>
                  </a:lnTo>
                  <a:lnTo>
                    <a:pt x="7302" y="22304"/>
                  </a:lnTo>
                  <a:lnTo>
                    <a:pt x="6826" y="18176"/>
                  </a:lnTo>
                  <a:lnTo>
                    <a:pt x="37622" y="18176"/>
                  </a:lnTo>
                  <a:lnTo>
                    <a:pt x="36988" y="13652"/>
                  </a:lnTo>
                  <a:lnTo>
                    <a:pt x="35797" y="9841"/>
                  </a:lnTo>
                  <a:lnTo>
                    <a:pt x="34131" y="6666"/>
                  </a:lnTo>
                  <a:lnTo>
                    <a:pt x="32066" y="4205"/>
                  </a:lnTo>
                  <a:lnTo>
                    <a:pt x="29527" y="2301"/>
                  </a:lnTo>
                  <a:lnTo>
                    <a:pt x="26748" y="1030"/>
                  </a:lnTo>
                  <a:lnTo>
                    <a:pt x="23573" y="237"/>
                  </a:lnTo>
                  <a:lnTo>
                    <a:pt x="20160" y="0"/>
                  </a:lnTo>
                  <a:close/>
                </a:path>
              </a:pathLst>
            </a:custGeom>
            <a:solidFill>
              <a:srgbClr val="000000"/>
            </a:solidFill>
          </p:spPr>
          <p:txBody>
            <a:bodyPr vert="horz" lIns="91440" tIns="45720" rIns="91440" bIns="45720" anchor="t"/>
            <a:lstStyle/>
            <a:p>
              <a:endParaRPr lang="en-IN"/>
            </a:p>
          </p:txBody>
        </p:sp>
        <p:sp>
          <p:nvSpPr>
            <p:cNvPr id="177" name="Shape 212"/>
            <p:cNvSpPr/>
            <p:nvPr/>
          </p:nvSpPr>
          <p:spPr>
            <a:xfrm>
              <a:off x="3423666" y="1031843"/>
              <a:ext cx="38337" cy="46592"/>
            </a:xfrm>
            <a:custGeom>
              <a:avLst/>
              <a:gdLst/>
              <a:ahLst/>
              <a:cxnLst/>
              <a:rect l="0" t="0" r="0" b="0"/>
              <a:pathLst>
                <a:path w="38337" h="46592">
                  <a:moveTo>
                    <a:pt x="22225" y="0"/>
                  </a:moveTo>
                  <a:lnTo>
                    <a:pt x="16906" y="713"/>
                  </a:lnTo>
                  <a:lnTo>
                    <a:pt x="11747" y="2697"/>
                  </a:lnTo>
                  <a:lnTo>
                    <a:pt x="7143" y="6111"/>
                  </a:lnTo>
                  <a:lnTo>
                    <a:pt x="3412" y="10873"/>
                  </a:lnTo>
                  <a:lnTo>
                    <a:pt x="872" y="16985"/>
                  </a:lnTo>
                  <a:lnTo>
                    <a:pt x="0" y="24446"/>
                  </a:lnTo>
                  <a:lnTo>
                    <a:pt x="872" y="31511"/>
                  </a:lnTo>
                  <a:lnTo>
                    <a:pt x="3095" y="37146"/>
                  </a:lnTo>
                  <a:lnTo>
                    <a:pt x="6350" y="41354"/>
                  </a:lnTo>
                  <a:lnTo>
                    <a:pt x="10238" y="44290"/>
                  </a:lnTo>
                  <a:lnTo>
                    <a:pt x="14444" y="46037"/>
                  </a:lnTo>
                  <a:lnTo>
                    <a:pt x="18573" y="46592"/>
                  </a:lnTo>
                  <a:lnTo>
                    <a:pt x="24367" y="45718"/>
                  </a:lnTo>
                  <a:lnTo>
                    <a:pt x="29526" y="43021"/>
                  </a:lnTo>
                  <a:lnTo>
                    <a:pt x="31907" y="40956"/>
                  </a:lnTo>
                  <a:lnTo>
                    <a:pt x="34209" y="38258"/>
                  </a:lnTo>
                  <a:lnTo>
                    <a:pt x="36353" y="34925"/>
                  </a:lnTo>
                  <a:lnTo>
                    <a:pt x="38337" y="31035"/>
                  </a:lnTo>
                  <a:lnTo>
                    <a:pt x="36987" y="30162"/>
                  </a:lnTo>
                  <a:lnTo>
                    <a:pt x="34368" y="33653"/>
                  </a:lnTo>
                  <a:lnTo>
                    <a:pt x="31352" y="36671"/>
                  </a:lnTo>
                  <a:lnTo>
                    <a:pt x="27542" y="38655"/>
                  </a:lnTo>
                  <a:lnTo>
                    <a:pt x="22780" y="39448"/>
                  </a:lnTo>
                  <a:lnTo>
                    <a:pt x="19684" y="39052"/>
                  </a:lnTo>
                  <a:lnTo>
                    <a:pt x="16906" y="38100"/>
                  </a:lnTo>
                  <a:lnTo>
                    <a:pt x="14366" y="36432"/>
                  </a:lnTo>
                  <a:lnTo>
                    <a:pt x="12143" y="34210"/>
                  </a:lnTo>
                  <a:lnTo>
                    <a:pt x="10238" y="31511"/>
                  </a:lnTo>
                  <a:lnTo>
                    <a:pt x="8888" y="28256"/>
                  </a:lnTo>
                  <a:lnTo>
                    <a:pt x="8016" y="24606"/>
                  </a:lnTo>
                  <a:lnTo>
                    <a:pt x="7698" y="20557"/>
                  </a:lnTo>
                  <a:lnTo>
                    <a:pt x="8333" y="14127"/>
                  </a:lnTo>
                  <a:lnTo>
                    <a:pt x="10159" y="9445"/>
                  </a:lnTo>
                  <a:lnTo>
                    <a:pt x="12700" y="6190"/>
                  </a:lnTo>
                  <a:lnTo>
                    <a:pt x="15477" y="4205"/>
                  </a:lnTo>
                  <a:lnTo>
                    <a:pt x="18256" y="3175"/>
                  </a:lnTo>
                  <a:lnTo>
                    <a:pt x="20478" y="2856"/>
                  </a:lnTo>
                  <a:lnTo>
                    <a:pt x="23573" y="3175"/>
                  </a:lnTo>
                  <a:lnTo>
                    <a:pt x="25400" y="4127"/>
                  </a:lnTo>
                  <a:lnTo>
                    <a:pt x="26431" y="5635"/>
                  </a:lnTo>
                  <a:lnTo>
                    <a:pt x="26987" y="7618"/>
                  </a:lnTo>
                  <a:lnTo>
                    <a:pt x="27542" y="9841"/>
                  </a:lnTo>
                  <a:lnTo>
                    <a:pt x="29288" y="12937"/>
                  </a:lnTo>
                  <a:lnTo>
                    <a:pt x="30637" y="13968"/>
                  </a:lnTo>
                  <a:lnTo>
                    <a:pt x="32463" y="14366"/>
                  </a:lnTo>
                  <a:lnTo>
                    <a:pt x="34448" y="13889"/>
                  </a:lnTo>
                  <a:lnTo>
                    <a:pt x="35876" y="13016"/>
                  </a:lnTo>
                  <a:lnTo>
                    <a:pt x="36669" y="11667"/>
                  </a:lnTo>
                  <a:lnTo>
                    <a:pt x="36987" y="10000"/>
                  </a:lnTo>
                  <a:lnTo>
                    <a:pt x="36750" y="8492"/>
                  </a:lnTo>
                  <a:lnTo>
                    <a:pt x="35956" y="6666"/>
                  </a:lnTo>
                  <a:lnTo>
                    <a:pt x="34606" y="4762"/>
                  </a:lnTo>
                  <a:lnTo>
                    <a:pt x="32701" y="3095"/>
                  </a:lnTo>
                  <a:lnTo>
                    <a:pt x="30558" y="1983"/>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78" name="Shape 213"/>
            <p:cNvSpPr/>
            <p:nvPr/>
          </p:nvSpPr>
          <p:spPr>
            <a:xfrm>
              <a:off x="3517883" y="1031843"/>
              <a:ext cx="75247" cy="45560"/>
            </a:xfrm>
            <a:custGeom>
              <a:avLst/>
              <a:gdLst/>
              <a:ahLst/>
              <a:cxnLst/>
              <a:rect l="0" t="0" r="0" b="0"/>
              <a:pathLst>
                <a:path w="75247" h="45560">
                  <a:moveTo>
                    <a:pt x="14207" y="0"/>
                  </a:moveTo>
                  <a:lnTo>
                    <a:pt x="317" y="4443"/>
                  </a:lnTo>
                  <a:lnTo>
                    <a:pt x="317" y="6190"/>
                  </a:lnTo>
                  <a:lnTo>
                    <a:pt x="3492" y="5793"/>
                  </a:lnTo>
                  <a:lnTo>
                    <a:pt x="4762" y="5872"/>
                  </a:lnTo>
                  <a:lnTo>
                    <a:pt x="5794" y="6587"/>
                  </a:lnTo>
                  <a:lnTo>
                    <a:pt x="6667" y="8492"/>
                  </a:lnTo>
                  <a:lnTo>
                    <a:pt x="6984" y="12065"/>
                  </a:lnTo>
                  <a:lnTo>
                    <a:pt x="6984" y="37146"/>
                  </a:lnTo>
                  <a:lnTo>
                    <a:pt x="6429" y="41036"/>
                  </a:lnTo>
                  <a:lnTo>
                    <a:pt x="5001" y="43021"/>
                  </a:lnTo>
                  <a:lnTo>
                    <a:pt x="2777" y="43893"/>
                  </a:lnTo>
                  <a:lnTo>
                    <a:pt x="0" y="44131"/>
                  </a:lnTo>
                  <a:lnTo>
                    <a:pt x="0" y="45560"/>
                  </a:lnTo>
                  <a:lnTo>
                    <a:pt x="21987" y="45560"/>
                  </a:lnTo>
                  <a:lnTo>
                    <a:pt x="21987" y="44131"/>
                  </a:lnTo>
                  <a:lnTo>
                    <a:pt x="17382" y="43337"/>
                  </a:lnTo>
                  <a:lnTo>
                    <a:pt x="15875" y="41750"/>
                  </a:lnTo>
                  <a:lnTo>
                    <a:pt x="15240" y="38972"/>
                  </a:lnTo>
                  <a:lnTo>
                    <a:pt x="15240" y="11032"/>
                  </a:lnTo>
                  <a:lnTo>
                    <a:pt x="15637" y="10397"/>
                  </a:lnTo>
                  <a:lnTo>
                    <a:pt x="16748" y="9286"/>
                  </a:lnTo>
                  <a:lnTo>
                    <a:pt x="18415" y="7857"/>
                  </a:lnTo>
                  <a:lnTo>
                    <a:pt x="20717" y="6587"/>
                  </a:lnTo>
                  <a:lnTo>
                    <a:pt x="23495" y="5556"/>
                  </a:lnTo>
                  <a:lnTo>
                    <a:pt x="26670" y="5158"/>
                  </a:lnTo>
                  <a:lnTo>
                    <a:pt x="29924" y="5872"/>
                  </a:lnTo>
                  <a:lnTo>
                    <a:pt x="31988" y="7857"/>
                  </a:lnTo>
                  <a:lnTo>
                    <a:pt x="33178" y="11191"/>
                  </a:lnTo>
                  <a:lnTo>
                    <a:pt x="33496" y="15556"/>
                  </a:lnTo>
                  <a:lnTo>
                    <a:pt x="33496" y="37067"/>
                  </a:lnTo>
                  <a:lnTo>
                    <a:pt x="33099" y="40877"/>
                  </a:lnTo>
                  <a:lnTo>
                    <a:pt x="31829" y="42941"/>
                  </a:lnTo>
                  <a:lnTo>
                    <a:pt x="29764" y="43815"/>
                  </a:lnTo>
                  <a:lnTo>
                    <a:pt x="26749" y="44131"/>
                  </a:lnTo>
                  <a:lnTo>
                    <a:pt x="26749" y="45560"/>
                  </a:lnTo>
                  <a:lnTo>
                    <a:pt x="48974" y="45560"/>
                  </a:lnTo>
                  <a:lnTo>
                    <a:pt x="48974" y="44131"/>
                  </a:lnTo>
                  <a:lnTo>
                    <a:pt x="45323" y="43656"/>
                  </a:lnTo>
                  <a:lnTo>
                    <a:pt x="43894" y="42862"/>
                  </a:lnTo>
                  <a:lnTo>
                    <a:pt x="42782" y="41512"/>
                  </a:lnTo>
                  <a:lnTo>
                    <a:pt x="42068" y="39289"/>
                  </a:lnTo>
                  <a:lnTo>
                    <a:pt x="41831" y="36193"/>
                  </a:lnTo>
                  <a:lnTo>
                    <a:pt x="41831" y="11191"/>
                  </a:lnTo>
                  <a:lnTo>
                    <a:pt x="43656" y="8890"/>
                  </a:lnTo>
                  <a:lnTo>
                    <a:pt x="46117" y="6984"/>
                  </a:lnTo>
                  <a:lnTo>
                    <a:pt x="49132" y="5635"/>
                  </a:lnTo>
                  <a:lnTo>
                    <a:pt x="52783" y="5158"/>
                  </a:lnTo>
                  <a:lnTo>
                    <a:pt x="55801" y="5635"/>
                  </a:lnTo>
                  <a:lnTo>
                    <a:pt x="57863" y="6905"/>
                  </a:lnTo>
                  <a:lnTo>
                    <a:pt x="59054" y="8731"/>
                  </a:lnTo>
                  <a:lnTo>
                    <a:pt x="59769" y="11032"/>
                  </a:lnTo>
                  <a:lnTo>
                    <a:pt x="60087" y="16033"/>
                  </a:lnTo>
                  <a:lnTo>
                    <a:pt x="60087" y="36987"/>
                  </a:lnTo>
                  <a:lnTo>
                    <a:pt x="59927" y="39607"/>
                  </a:lnTo>
                  <a:lnTo>
                    <a:pt x="59451" y="41433"/>
                  </a:lnTo>
                  <a:lnTo>
                    <a:pt x="58657" y="42702"/>
                  </a:lnTo>
                  <a:lnTo>
                    <a:pt x="57467" y="43417"/>
                  </a:lnTo>
                  <a:lnTo>
                    <a:pt x="55721" y="43815"/>
                  </a:lnTo>
                  <a:lnTo>
                    <a:pt x="53498" y="44131"/>
                  </a:lnTo>
                  <a:lnTo>
                    <a:pt x="53498" y="45560"/>
                  </a:lnTo>
                  <a:lnTo>
                    <a:pt x="75247" y="45560"/>
                  </a:lnTo>
                  <a:lnTo>
                    <a:pt x="75247" y="44131"/>
                  </a:lnTo>
                  <a:lnTo>
                    <a:pt x="72627" y="43893"/>
                  </a:lnTo>
                  <a:lnTo>
                    <a:pt x="70088" y="43021"/>
                  </a:lnTo>
                  <a:lnTo>
                    <a:pt x="68897" y="41512"/>
                  </a:lnTo>
                  <a:lnTo>
                    <a:pt x="68342" y="38020"/>
                  </a:lnTo>
                  <a:lnTo>
                    <a:pt x="68342" y="17621"/>
                  </a:lnTo>
                  <a:lnTo>
                    <a:pt x="67627" y="9841"/>
                  </a:lnTo>
                  <a:lnTo>
                    <a:pt x="66357" y="6111"/>
                  </a:lnTo>
                  <a:lnTo>
                    <a:pt x="64293" y="2936"/>
                  </a:lnTo>
                  <a:lnTo>
                    <a:pt x="61118" y="793"/>
                  </a:lnTo>
                  <a:lnTo>
                    <a:pt x="56673" y="0"/>
                  </a:lnTo>
                  <a:lnTo>
                    <a:pt x="52943" y="475"/>
                  </a:lnTo>
                  <a:lnTo>
                    <a:pt x="49529" y="1666"/>
                  </a:lnTo>
                  <a:lnTo>
                    <a:pt x="44052" y="5078"/>
                  </a:lnTo>
                  <a:lnTo>
                    <a:pt x="42068" y="6905"/>
                  </a:lnTo>
                  <a:lnTo>
                    <a:pt x="40719" y="8333"/>
                  </a:lnTo>
                  <a:lnTo>
                    <a:pt x="39528" y="5237"/>
                  </a:lnTo>
                  <a:lnTo>
                    <a:pt x="37386" y="2618"/>
                  </a:lnTo>
                  <a:lnTo>
                    <a:pt x="34369" y="713"/>
                  </a:lnTo>
                  <a:lnTo>
                    <a:pt x="30162" y="0"/>
                  </a:lnTo>
                  <a:lnTo>
                    <a:pt x="26273" y="634"/>
                  </a:lnTo>
                  <a:lnTo>
                    <a:pt x="22621" y="2221"/>
                  </a:lnTo>
                  <a:lnTo>
                    <a:pt x="18970" y="4602"/>
                  </a:lnTo>
                  <a:lnTo>
                    <a:pt x="14922" y="7618"/>
                  </a:lnTo>
                  <a:lnTo>
                    <a:pt x="14922" y="237"/>
                  </a:lnTo>
                  <a:lnTo>
                    <a:pt x="14207" y="0"/>
                  </a:lnTo>
                  <a:close/>
                </a:path>
              </a:pathLst>
            </a:custGeom>
            <a:solidFill>
              <a:srgbClr val="000000"/>
            </a:solidFill>
          </p:spPr>
          <p:txBody>
            <a:bodyPr vert="horz" lIns="91440" tIns="45720" rIns="91440" bIns="45720" anchor="t"/>
            <a:lstStyle/>
            <a:p>
              <a:endParaRPr lang="en-IN"/>
            </a:p>
          </p:txBody>
        </p:sp>
        <p:sp>
          <p:nvSpPr>
            <p:cNvPr id="179" name="Shape 214"/>
            <p:cNvSpPr/>
            <p:nvPr/>
          </p:nvSpPr>
          <p:spPr>
            <a:xfrm>
              <a:off x="4276708" y="1031843"/>
              <a:ext cx="46433" cy="45560"/>
            </a:xfrm>
            <a:custGeom>
              <a:avLst/>
              <a:gdLst/>
              <a:ahLst/>
              <a:cxnLst/>
              <a:rect l="0" t="0" r="0" b="0"/>
              <a:pathLst>
                <a:path w="46433" h="45560">
                  <a:moveTo>
                    <a:pt x="13652" y="0"/>
                  </a:moveTo>
                  <a:lnTo>
                    <a:pt x="0" y="4443"/>
                  </a:lnTo>
                  <a:lnTo>
                    <a:pt x="0" y="6190"/>
                  </a:lnTo>
                  <a:lnTo>
                    <a:pt x="1111" y="5872"/>
                  </a:lnTo>
                  <a:lnTo>
                    <a:pt x="2857" y="5793"/>
                  </a:lnTo>
                  <a:lnTo>
                    <a:pt x="4127" y="5872"/>
                  </a:lnTo>
                  <a:lnTo>
                    <a:pt x="5238" y="6587"/>
                  </a:lnTo>
                  <a:lnTo>
                    <a:pt x="6032" y="8492"/>
                  </a:lnTo>
                  <a:lnTo>
                    <a:pt x="6350" y="12065"/>
                  </a:lnTo>
                  <a:lnTo>
                    <a:pt x="6350" y="36671"/>
                  </a:lnTo>
                  <a:lnTo>
                    <a:pt x="6112" y="40242"/>
                  </a:lnTo>
                  <a:lnTo>
                    <a:pt x="5079" y="42464"/>
                  </a:lnTo>
                  <a:lnTo>
                    <a:pt x="3175" y="43656"/>
                  </a:lnTo>
                  <a:lnTo>
                    <a:pt x="158" y="44131"/>
                  </a:lnTo>
                  <a:lnTo>
                    <a:pt x="158" y="45560"/>
                  </a:lnTo>
                  <a:lnTo>
                    <a:pt x="21193" y="45560"/>
                  </a:lnTo>
                  <a:lnTo>
                    <a:pt x="21193" y="44131"/>
                  </a:lnTo>
                  <a:lnTo>
                    <a:pt x="18018" y="43656"/>
                  </a:lnTo>
                  <a:lnTo>
                    <a:pt x="16033" y="42623"/>
                  </a:lnTo>
                  <a:lnTo>
                    <a:pt x="14922" y="41115"/>
                  </a:lnTo>
                  <a:lnTo>
                    <a:pt x="14683" y="38972"/>
                  </a:lnTo>
                  <a:lnTo>
                    <a:pt x="14683" y="11112"/>
                  </a:lnTo>
                  <a:lnTo>
                    <a:pt x="17382" y="8651"/>
                  </a:lnTo>
                  <a:lnTo>
                    <a:pt x="19843" y="6905"/>
                  </a:lnTo>
                  <a:lnTo>
                    <a:pt x="22225" y="5872"/>
                  </a:lnTo>
                  <a:lnTo>
                    <a:pt x="24447" y="5476"/>
                  </a:lnTo>
                  <a:lnTo>
                    <a:pt x="28177" y="6111"/>
                  </a:lnTo>
                  <a:lnTo>
                    <a:pt x="30479" y="8016"/>
                  </a:lnTo>
                  <a:lnTo>
                    <a:pt x="31750" y="11032"/>
                  </a:lnTo>
                  <a:lnTo>
                    <a:pt x="32067" y="15081"/>
                  </a:lnTo>
                  <a:lnTo>
                    <a:pt x="32067" y="35797"/>
                  </a:lnTo>
                  <a:lnTo>
                    <a:pt x="31908" y="38972"/>
                  </a:lnTo>
                  <a:lnTo>
                    <a:pt x="31273" y="41195"/>
                  </a:lnTo>
                  <a:lnTo>
                    <a:pt x="30401" y="42623"/>
                  </a:lnTo>
                  <a:lnTo>
                    <a:pt x="29131" y="43417"/>
                  </a:lnTo>
                  <a:lnTo>
                    <a:pt x="25876" y="44131"/>
                  </a:lnTo>
                  <a:lnTo>
                    <a:pt x="25876" y="45560"/>
                  </a:lnTo>
                  <a:lnTo>
                    <a:pt x="46433" y="45560"/>
                  </a:lnTo>
                  <a:lnTo>
                    <a:pt x="46433" y="44131"/>
                  </a:lnTo>
                  <a:lnTo>
                    <a:pt x="43418" y="43576"/>
                  </a:lnTo>
                  <a:lnTo>
                    <a:pt x="41592" y="42464"/>
                  </a:lnTo>
                  <a:lnTo>
                    <a:pt x="40640" y="40481"/>
                  </a:lnTo>
                  <a:lnTo>
                    <a:pt x="40401" y="37543"/>
                  </a:lnTo>
                  <a:lnTo>
                    <a:pt x="40401" y="14842"/>
                  </a:lnTo>
                  <a:lnTo>
                    <a:pt x="39846" y="9525"/>
                  </a:lnTo>
                  <a:lnTo>
                    <a:pt x="38417" y="5635"/>
                  </a:lnTo>
                  <a:lnTo>
                    <a:pt x="36353" y="2936"/>
                  </a:lnTo>
                  <a:lnTo>
                    <a:pt x="33893" y="1189"/>
                  </a:lnTo>
                  <a:lnTo>
                    <a:pt x="31273" y="237"/>
                  </a:lnTo>
                  <a:lnTo>
                    <a:pt x="28813" y="0"/>
                  </a:lnTo>
                  <a:lnTo>
                    <a:pt x="24844" y="634"/>
                  </a:lnTo>
                  <a:lnTo>
                    <a:pt x="21272" y="2301"/>
                  </a:lnTo>
                  <a:lnTo>
                    <a:pt x="17858"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180" name="Shape 215"/>
            <p:cNvSpPr/>
            <p:nvPr/>
          </p:nvSpPr>
          <p:spPr>
            <a:xfrm>
              <a:off x="3787361" y="1031843"/>
              <a:ext cx="46435" cy="45560"/>
            </a:xfrm>
            <a:custGeom>
              <a:avLst/>
              <a:gdLst/>
              <a:ahLst/>
              <a:cxnLst/>
              <a:rect l="0" t="0" r="0" b="0"/>
              <a:pathLst>
                <a:path w="46435" h="45560">
                  <a:moveTo>
                    <a:pt x="13653" y="0"/>
                  </a:moveTo>
                  <a:lnTo>
                    <a:pt x="0" y="4443"/>
                  </a:lnTo>
                  <a:lnTo>
                    <a:pt x="0" y="6190"/>
                  </a:lnTo>
                  <a:lnTo>
                    <a:pt x="1111" y="5872"/>
                  </a:lnTo>
                  <a:lnTo>
                    <a:pt x="2858" y="5793"/>
                  </a:lnTo>
                  <a:lnTo>
                    <a:pt x="4128" y="5872"/>
                  </a:lnTo>
                  <a:lnTo>
                    <a:pt x="5160" y="6587"/>
                  </a:lnTo>
                  <a:lnTo>
                    <a:pt x="6033" y="8492"/>
                  </a:lnTo>
                  <a:lnTo>
                    <a:pt x="6350" y="12065"/>
                  </a:lnTo>
                  <a:lnTo>
                    <a:pt x="6350" y="36671"/>
                  </a:lnTo>
                  <a:lnTo>
                    <a:pt x="6112" y="40242"/>
                  </a:lnTo>
                  <a:lnTo>
                    <a:pt x="5080" y="42464"/>
                  </a:lnTo>
                  <a:lnTo>
                    <a:pt x="3096" y="43656"/>
                  </a:lnTo>
                  <a:lnTo>
                    <a:pt x="160" y="44131"/>
                  </a:lnTo>
                  <a:lnTo>
                    <a:pt x="160" y="45560"/>
                  </a:lnTo>
                  <a:lnTo>
                    <a:pt x="21194" y="45560"/>
                  </a:lnTo>
                  <a:lnTo>
                    <a:pt x="21194" y="44131"/>
                  </a:lnTo>
                  <a:lnTo>
                    <a:pt x="18019" y="43656"/>
                  </a:lnTo>
                  <a:lnTo>
                    <a:pt x="15955" y="42623"/>
                  </a:lnTo>
                  <a:lnTo>
                    <a:pt x="14923" y="41115"/>
                  </a:lnTo>
                  <a:lnTo>
                    <a:pt x="14685" y="38972"/>
                  </a:lnTo>
                  <a:lnTo>
                    <a:pt x="14685" y="11112"/>
                  </a:lnTo>
                  <a:lnTo>
                    <a:pt x="17383" y="8651"/>
                  </a:lnTo>
                  <a:lnTo>
                    <a:pt x="19843" y="6905"/>
                  </a:lnTo>
                  <a:lnTo>
                    <a:pt x="22225" y="5872"/>
                  </a:lnTo>
                  <a:lnTo>
                    <a:pt x="24448" y="5476"/>
                  </a:lnTo>
                  <a:lnTo>
                    <a:pt x="28178" y="6111"/>
                  </a:lnTo>
                  <a:lnTo>
                    <a:pt x="30480" y="8016"/>
                  </a:lnTo>
                  <a:lnTo>
                    <a:pt x="31750" y="11032"/>
                  </a:lnTo>
                  <a:lnTo>
                    <a:pt x="32067" y="15081"/>
                  </a:lnTo>
                  <a:lnTo>
                    <a:pt x="32067" y="35797"/>
                  </a:lnTo>
                  <a:lnTo>
                    <a:pt x="31910" y="38972"/>
                  </a:lnTo>
                  <a:lnTo>
                    <a:pt x="31274" y="41195"/>
                  </a:lnTo>
                  <a:lnTo>
                    <a:pt x="30322" y="42623"/>
                  </a:lnTo>
                  <a:lnTo>
                    <a:pt x="29131" y="43417"/>
                  </a:lnTo>
                  <a:lnTo>
                    <a:pt x="25877" y="44131"/>
                  </a:lnTo>
                  <a:lnTo>
                    <a:pt x="25877" y="45560"/>
                  </a:lnTo>
                  <a:lnTo>
                    <a:pt x="46435" y="45560"/>
                  </a:lnTo>
                  <a:lnTo>
                    <a:pt x="46435" y="44131"/>
                  </a:lnTo>
                  <a:lnTo>
                    <a:pt x="43419" y="43576"/>
                  </a:lnTo>
                  <a:lnTo>
                    <a:pt x="41592" y="42464"/>
                  </a:lnTo>
                  <a:lnTo>
                    <a:pt x="40641" y="40481"/>
                  </a:lnTo>
                  <a:lnTo>
                    <a:pt x="40402" y="37543"/>
                  </a:lnTo>
                  <a:lnTo>
                    <a:pt x="40402" y="14842"/>
                  </a:lnTo>
                  <a:lnTo>
                    <a:pt x="39847" y="9525"/>
                  </a:lnTo>
                  <a:lnTo>
                    <a:pt x="38417" y="5635"/>
                  </a:lnTo>
                  <a:lnTo>
                    <a:pt x="36355" y="2936"/>
                  </a:lnTo>
                  <a:lnTo>
                    <a:pt x="33894" y="1189"/>
                  </a:lnTo>
                  <a:lnTo>
                    <a:pt x="31274" y="237"/>
                  </a:lnTo>
                  <a:lnTo>
                    <a:pt x="28813" y="0"/>
                  </a:lnTo>
                  <a:lnTo>
                    <a:pt x="24766" y="634"/>
                  </a:lnTo>
                  <a:lnTo>
                    <a:pt x="21273" y="2301"/>
                  </a:lnTo>
                  <a:lnTo>
                    <a:pt x="17860" y="4841"/>
                  </a:lnTo>
                  <a:lnTo>
                    <a:pt x="14367" y="8016"/>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181" name="Shape 216"/>
            <p:cNvSpPr/>
            <p:nvPr/>
          </p:nvSpPr>
          <p:spPr>
            <a:xfrm>
              <a:off x="3693222" y="1031843"/>
              <a:ext cx="46513" cy="45560"/>
            </a:xfrm>
            <a:custGeom>
              <a:avLst/>
              <a:gdLst/>
              <a:ahLst/>
              <a:cxnLst/>
              <a:rect l="0" t="0" r="0" b="0"/>
              <a:pathLst>
                <a:path w="46513" h="45560">
                  <a:moveTo>
                    <a:pt x="13653" y="0"/>
                  </a:moveTo>
                  <a:lnTo>
                    <a:pt x="0" y="4443"/>
                  </a:lnTo>
                  <a:lnTo>
                    <a:pt x="0" y="6190"/>
                  </a:lnTo>
                  <a:lnTo>
                    <a:pt x="1112" y="5872"/>
                  </a:lnTo>
                  <a:lnTo>
                    <a:pt x="2857" y="5793"/>
                  </a:lnTo>
                  <a:lnTo>
                    <a:pt x="4128" y="5872"/>
                  </a:lnTo>
                  <a:lnTo>
                    <a:pt x="5238" y="6587"/>
                  </a:lnTo>
                  <a:lnTo>
                    <a:pt x="6032" y="8492"/>
                  </a:lnTo>
                  <a:lnTo>
                    <a:pt x="6350" y="12065"/>
                  </a:lnTo>
                  <a:lnTo>
                    <a:pt x="6350" y="36671"/>
                  </a:lnTo>
                  <a:lnTo>
                    <a:pt x="6112" y="40242"/>
                  </a:lnTo>
                  <a:lnTo>
                    <a:pt x="5081" y="42464"/>
                  </a:lnTo>
                  <a:lnTo>
                    <a:pt x="3175" y="43656"/>
                  </a:lnTo>
                  <a:lnTo>
                    <a:pt x="238" y="44131"/>
                  </a:lnTo>
                  <a:lnTo>
                    <a:pt x="238" y="45560"/>
                  </a:lnTo>
                  <a:lnTo>
                    <a:pt x="21193" y="45560"/>
                  </a:lnTo>
                  <a:lnTo>
                    <a:pt x="21193" y="44131"/>
                  </a:lnTo>
                  <a:lnTo>
                    <a:pt x="18018" y="43656"/>
                  </a:lnTo>
                  <a:lnTo>
                    <a:pt x="16034" y="42623"/>
                  </a:lnTo>
                  <a:lnTo>
                    <a:pt x="15002" y="41115"/>
                  </a:lnTo>
                  <a:lnTo>
                    <a:pt x="14684" y="38972"/>
                  </a:lnTo>
                  <a:lnTo>
                    <a:pt x="14684" y="11112"/>
                  </a:lnTo>
                  <a:lnTo>
                    <a:pt x="17383" y="8651"/>
                  </a:lnTo>
                  <a:lnTo>
                    <a:pt x="19923" y="6905"/>
                  </a:lnTo>
                  <a:lnTo>
                    <a:pt x="22304" y="5872"/>
                  </a:lnTo>
                  <a:lnTo>
                    <a:pt x="24527" y="5476"/>
                  </a:lnTo>
                  <a:lnTo>
                    <a:pt x="28178" y="6111"/>
                  </a:lnTo>
                  <a:lnTo>
                    <a:pt x="30559" y="8016"/>
                  </a:lnTo>
                  <a:lnTo>
                    <a:pt x="31750" y="11032"/>
                  </a:lnTo>
                  <a:lnTo>
                    <a:pt x="32147" y="15081"/>
                  </a:lnTo>
                  <a:lnTo>
                    <a:pt x="32147" y="35797"/>
                  </a:lnTo>
                  <a:lnTo>
                    <a:pt x="31909" y="38972"/>
                  </a:lnTo>
                  <a:lnTo>
                    <a:pt x="31353" y="41195"/>
                  </a:lnTo>
                  <a:lnTo>
                    <a:pt x="30401" y="42623"/>
                  </a:lnTo>
                  <a:lnTo>
                    <a:pt x="29131" y="43417"/>
                  </a:lnTo>
                  <a:lnTo>
                    <a:pt x="25875" y="44131"/>
                  </a:lnTo>
                  <a:lnTo>
                    <a:pt x="25875" y="45560"/>
                  </a:lnTo>
                  <a:lnTo>
                    <a:pt x="46513" y="45560"/>
                  </a:lnTo>
                  <a:lnTo>
                    <a:pt x="46513" y="44131"/>
                  </a:lnTo>
                  <a:lnTo>
                    <a:pt x="43498" y="43576"/>
                  </a:lnTo>
                  <a:lnTo>
                    <a:pt x="41593" y="42464"/>
                  </a:lnTo>
                  <a:lnTo>
                    <a:pt x="40719" y="40481"/>
                  </a:lnTo>
                  <a:lnTo>
                    <a:pt x="40402" y="37543"/>
                  </a:lnTo>
                  <a:lnTo>
                    <a:pt x="40402" y="14842"/>
                  </a:lnTo>
                  <a:lnTo>
                    <a:pt x="39926" y="9525"/>
                  </a:lnTo>
                  <a:lnTo>
                    <a:pt x="38418" y="5635"/>
                  </a:lnTo>
                  <a:lnTo>
                    <a:pt x="36433" y="2936"/>
                  </a:lnTo>
                  <a:lnTo>
                    <a:pt x="33893" y="1189"/>
                  </a:lnTo>
                  <a:lnTo>
                    <a:pt x="31274" y="237"/>
                  </a:lnTo>
                  <a:lnTo>
                    <a:pt x="28813" y="0"/>
                  </a:lnTo>
                  <a:lnTo>
                    <a:pt x="24844" y="634"/>
                  </a:lnTo>
                  <a:lnTo>
                    <a:pt x="21273" y="2301"/>
                  </a:lnTo>
                  <a:lnTo>
                    <a:pt x="17859" y="4841"/>
                  </a:lnTo>
                  <a:lnTo>
                    <a:pt x="14367" y="8016"/>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182" name="Shape 217"/>
            <p:cNvSpPr/>
            <p:nvPr/>
          </p:nvSpPr>
          <p:spPr>
            <a:xfrm>
              <a:off x="3221734" y="1031843"/>
              <a:ext cx="46434" cy="45560"/>
            </a:xfrm>
            <a:custGeom>
              <a:avLst/>
              <a:gdLst/>
              <a:ahLst/>
              <a:cxnLst/>
              <a:rect l="0" t="0" r="0" b="0"/>
              <a:pathLst>
                <a:path w="46434" h="45560">
                  <a:moveTo>
                    <a:pt x="13653" y="0"/>
                  </a:moveTo>
                  <a:lnTo>
                    <a:pt x="0" y="4443"/>
                  </a:lnTo>
                  <a:lnTo>
                    <a:pt x="0" y="6190"/>
                  </a:lnTo>
                  <a:lnTo>
                    <a:pt x="1112" y="5872"/>
                  </a:lnTo>
                  <a:lnTo>
                    <a:pt x="2857" y="5793"/>
                  </a:lnTo>
                  <a:lnTo>
                    <a:pt x="4128" y="5872"/>
                  </a:lnTo>
                  <a:lnTo>
                    <a:pt x="5159" y="6587"/>
                  </a:lnTo>
                  <a:lnTo>
                    <a:pt x="6032" y="8492"/>
                  </a:lnTo>
                  <a:lnTo>
                    <a:pt x="6350" y="12065"/>
                  </a:lnTo>
                  <a:lnTo>
                    <a:pt x="6350" y="36671"/>
                  </a:lnTo>
                  <a:lnTo>
                    <a:pt x="6032" y="40242"/>
                  </a:lnTo>
                  <a:lnTo>
                    <a:pt x="5001" y="42464"/>
                  </a:lnTo>
                  <a:lnTo>
                    <a:pt x="3095" y="43656"/>
                  </a:lnTo>
                  <a:lnTo>
                    <a:pt x="159" y="44131"/>
                  </a:lnTo>
                  <a:lnTo>
                    <a:pt x="159" y="45560"/>
                  </a:lnTo>
                  <a:lnTo>
                    <a:pt x="21193" y="45560"/>
                  </a:lnTo>
                  <a:lnTo>
                    <a:pt x="21193" y="44131"/>
                  </a:lnTo>
                  <a:lnTo>
                    <a:pt x="18018" y="43656"/>
                  </a:lnTo>
                  <a:lnTo>
                    <a:pt x="15954" y="42623"/>
                  </a:lnTo>
                  <a:lnTo>
                    <a:pt x="14923" y="41115"/>
                  </a:lnTo>
                  <a:lnTo>
                    <a:pt x="14606" y="38972"/>
                  </a:lnTo>
                  <a:lnTo>
                    <a:pt x="14606" y="11112"/>
                  </a:lnTo>
                  <a:lnTo>
                    <a:pt x="17304" y="8651"/>
                  </a:lnTo>
                  <a:lnTo>
                    <a:pt x="19843" y="6905"/>
                  </a:lnTo>
                  <a:lnTo>
                    <a:pt x="22225" y="5872"/>
                  </a:lnTo>
                  <a:lnTo>
                    <a:pt x="24448" y="5476"/>
                  </a:lnTo>
                  <a:lnTo>
                    <a:pt x="28178" y="6111"/>
                  </a:lnTo>
                  <a:lnTo>
                    <a:pt x="30481" y="8016"/>
                  </a:lnTo>
                  <a:lnTo>
                    <a:pt x="31750" y="11032"/>
                  </a:lnTo>
                  <a:lnTo>
                    <a:pt x="32068" y="15081"/>
                  </a:lnTo>
                  <a:lnTo>
                    <a:pt x="32068" y="35797"/>
                  </a:lnTo>
                  <a:lnTo>
                    <a:pt x="31909" y="38972"/>
                  </a:lnTo>
                  <a:lnTo>
                    <a:pt x="31274" y="41195"/>
                  </a:lnTo>
                  <a:lnTo>
                    <a:pt x="30322" y="42623"/>
                  </a:lnTo>
                  <a:lnTo>
                    <a:pt x="29131" y="43417"/>
                  </a:lnTo>
                  <a:lnTo>
                    <a:pt x="25875" y="44131"/>
                  </a:lnTo>
                  <a:lnTo>
                    <a:pt x="25875" y="45560"/>
                  </a:lnTo>
                  <a:lnTo>
                    <a:pt x="46434" y="45560"/>
                  </a:lnTo>
                  <a:lnTo>
                    <a:pt x="46434" y="44131"/>
                  </a:lnTo>
                  <a:lnTo>
                    <a:pt x="43418" y="43576"/>
                  </a:lnTo>
                  <a:lnTo>
                    <a:pt x="41593" y="42464"/>
                  </a:lnTo>
                  <a:lnTo>
                    <a:pt x="40640" y="40481"/>
                  </a:lnTo>
                  <a:lnTo>
                    <a:pt x="40402" y="37543"/>
                  </a:lnTo>
                  <a:lnTo>
                    <a:pt x="40402" y="14842"/>
                  </a:lnTo>
                  <a:lnTo>
                    <a:pt x="39847" y="9525"/>
                  </a:lnTo>
                  <a:lnTo>
                    <a:pt x="38418" y="5635"/>
                  </a:lnTo>
                  <a:lnTo>
                    <a:pt x="36354" y="2936"/>
                  </a:lnTo>
                  <a:lnTo>
                    <a:pt x="33893" y="1189"/>
                  </a:lnTo>
                  <a:lnTo>
                    <a:pt x="31274" y="237"/>
                  </a:lnTo>
                  <a:lnTo>
                    <a:pt x="28813" y="0"/>
                  </a:lnTo>
                  <a:lnTo>
                    <a:pt x="24765" y="634"/>
                  </a:lnTo>
                  <a:lnTo>
                    <a:pt x="21193" y="2301"/>
                  </a:lnTo>
                  <a:lnTo>
                    <a:pt x="17859" y="4841"/>
                  </a:lnTo>
                  <a:lnTo>
                    <a:pt x="14367" y="8016"/>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183" name="Shape 218"/>
            <p:cNvSpPr/>
            <p:nvPr/>
          </p:nvSpPr>
          <p:spPr>
            <a:xfrm>
              <a:off x="3040046" y="1011839"/>
              <a:ext cx="57943" cy="65563"/>
            </a:xfrm>
            <a:custGeom>
              <a:avLst/>
              <a:gdLst/>
              <a:ahLst/>
              <a:cxnLst/>
              <a:rect l="0" t="0" r="0" b="0"/>
              <a:pathLst>
                <a:path w="57943" h="65563">
                  <a:moveTo>
                    <a:pt x="0" y="0"/>
                  </a:moveTo>
                  <a:lnTo>
                    <a:pt x="0" y="1906"/>
                  </a:lnTo>
                  <a:lnTo>
                    <a:pt x="2777" y="2143"/>
                  </a:lnTo>
                  <a:lnTo>
                    <a:pt x="5001" y="2699"/>
                  </a:lnTo>
                  <a:lnTo>
                    <a:pt x="6667" y="3571"/>
                  </a:lnTo>
                  <a:lnTo>
                    <a:pt x="7778" y="5081"/>
                  </a:lnTo>
                  <a:lnTo>
                    <a:pt x="8413" y="7462"/>
                  </a:lnTo>
                  <a:lnTo>
                    <a:pt x="8651" y="10794"/>
                  </a:lnTo>
                  <a:lnTo>
                    <a:pt x="8651" y="54768"/>
                  </a:lnTo>
                  <a:lnTo>
                    <a:pt x="8493" y="57309"/>
                  </a:lnTo>
                  <a:lnTo>
                    <a:pt x="8176" y="59372"/>
                  </a:lnTo>
                  <a:lnTo>
                    <a:pt x="7539" y="60880"/>
                  </a:lnTo>
                  <a:lnTo>
                    <a:pt x="6667" y="61992"/>
                  </a:lnTo>
                  <a:lnTo>
                    <a:pt x="3968" y="63182"/>
                  </a:lnTo>
                  <a:lnTo>
                    <a:pt x="0" y="63738"/>
                  </a:lnTo>
                  <a:lnTo>
                    <a:pt x="0" y="65563"/>
                  </a:lnTo>
                  <a:lnTo>
                    <a:pt x="53498" y="65563"/>
                  </a:lnTo>
                  <a:lnTo>
                    <a:pt x="57943" y="48815"/>
                  </a:lnTo>
                  <a:lnTo>
                    <a:pt x="55164" y="48815"/>
                  </a:lnTo>
                  <a:lnTo>
                    <a:pt x="52943" y="53261"/>
                  </a:lnTo>
                  <a:lnTo>
                    <a:pt x="50402" y="56674"/>
                  </a:lnTo>
                  <a:lnTo>
                    <a:pt x="47307" y="59134"/>
                  </a:lnTo>
                  <a:lnTo>
                    <a:pt x="43656" y="60643"/>
                  </a:lnTo>
                  <a:lnTo>
                    <a:pt x="39052" y="61515"/>
                  </a:lnTo>
                  <a:lnTo>
                    <a:pt x="33496" y="61833"/>
                  </a:lnTo>
                  <a:lnTo>
                    <a:pt x="30082" y="61833"/>
                  </a:lnTo>
                  <a:lnTo>
                    <a:pt x="27226" y="61753"/>
                  </a:lnTo>
                  <a:lnTo>
                    <a:pt x="24923" y="61674"/>
                  </a:lnTo>
                  <a:lnTo>
                    <a:pt x="23098" y="61594"/>
                  </a:lnTo>
                  <a:lnTo>
                    <a:pt x="20557" y="61278"/>
                  </a:lnTo>
                  <a:lnTo>
                    <a:pt x="19288" y="60563"/>
                  </a:lnTo>
                  <a:lnTo>
                    <a:pt x="18812" y="59372"/>
                  </a:lnTo>
                  <a:lnTo>
                    <a:pt x="18732" y="57625"/>
                  </a:lnTo>
                  <a:lnTo>
                    <a:pt x="18732" y="33099"/>
                  </a:lnTo>
                  <a:lnTo>
                    <a:pt x="33972" y="33258"/>
                  </a:lnTo>
                  <a:lnTo>
                    <a:pt x="37544" y="33497"/>
                  </a:lnTo>
                  <a:lnTo>
                    <a:pt x="40243" y="34052"/>
                  </a:lnTo>
                  <a:lnTo>
                    <a:pt x="42068" y="35084"/>
                  </a:lnTo>
                  <a:lnTo>
                    <a:pt x="43418" y="36751"/>
                  </a:lnTo>
                  <a:lnTo>
                    <a:pt x="44291" y="39212"/>
                  </a:lnTo>
                  <a:lnTo>
                    <a:pt x="44846" y="42703"/>
                  </a:lnTo>
                  <a:lnTo>
                    <a:pt x="47148" y="42703"/>
                  </a:lnTo>
                  <a:lnTo>
                    <a:pt x="47148" y="19684"/>
                  </a:lnTo>
                  <a:lnTo>
                    <a:pt x="44846" y="19684"/>
                  </a:lnTo>
                  <a:lnTo>
                    <a:pt x="44291" y="22859"/>
                  </a:lnTo>
                  <a:lnTo>
                    <a:pt x="43497" y="25241"/>
                  </a:lnTo>
                  <a:lnTo>
                    <a:pt x="42307" y="27067"/>
                  </a:lnTo>
                  <a:lnTo>
                    <a:pt x="40481" y="28257"/>
                  </a:lnTo>
                  <a:lnTo>
                    <a:pt x="37782" y="28893"/>
                  </a:lnTo>
                  <a:lnTo>
                    <a:pt x="33972" y="29130"/>
                  </a:lnTo>
                  <a:lnTo>
                    <a:pt x="18732" y="29130"/>
                  </a:lnTo>
                  <a:lnTo>
                    <a:pt x="18732" y="7143"/>
                  </a:lnTo>
                  <a:lnTo>
                    <a:pt x="18891" y="5238"/>
                  </a:lnTo>
                  <a:lnTo>
                    <a:pt x="19526" y="4207"/>
                  </a:lnTo>
                  <a:lnTo>
                    <a:pt x="21987" y="3730"/>
                  </a:lnTo>
                  <a:lnTo>
                    <a:pt x="35321" y="3730"/>
                  </a:lnTo>
                  <a:lnTo>
                    <a:pt x="40163" y="3889"/>
                  </a:lnTo>
                  <a:lnTo>
                    <a:pt x="43815" y="4444"/>
                  </a:lnTo>
                  <a:lnTo>
                    <a:pt x="46433" y="5636"/>
                  </a:lnTo>
                  <a:lnTo>
                    <a:pt x="48259" y="7540"/>
                  </a:lnTo>
                  <a:lnTo>
                    <a:pt x="49529" y="10318"/>
                  </a:lnTo>
                  <a:lnTo>
                    <a:pt x="50402" y="14208"/>
                  </a:lnTo>
                  <a:lnTo>
                    <a:pt x="52863" y="14208"/>
                  </a:lnTo>
                  <a:lnTo>
                    <a:pt x="52626" y="0"/>
                  </a:lnTo>
                  <a:lnTo>
                    <a:pt x="0" y="0"/>
                  </a:lnTo>
                  <a:close/>
                </a:path>
              </a:pathLst>
            </a:custGeom>
            <a:solidFill>
              <a:srgbClr val="000000"/>
            </a:solidFill>
          </p:spPr>
          <p:txBody>
            <a:bodyPr vert="horz" lIns="91440" tIns="45720" rIns="91440" bIns="45720" anchor="t"/>
            <a:lstStyle/>
            <a:p>
              <a:endParaRPr lang="en-IN"/>
            </a:p>
          </p:txBody>
        </p:sp>
        <p:sp>
          <p:nvSpPr>
            <p:cNvPr id="184" name="Shape 219"/>
            <p:cNvSpPr/>
            <p:nvPr/>
          </p:nvSpPr>
          <p:spPr>
            <a:xfrm>
              <a:off x="4611512" y="1011839"/>
              <a:ext cx="52150" cy="65563"/>
            </a:xfrm>
            <a:custGeom>
              <a:avLst/>
              <a:gdLst/>
              <a:ahLst/>
              <a:cxnLst/>
              <a:rect l="0" t="0" r="0" b="0"/>
              <a:pathLst>
                <a:path w="52150" h="65563">
                  <a:moveTo>
                    <a:pt x="0" y="0"/>
                  </a:moveTo>
                  <a:lnTo>
                    <a:pt x="22542" y="3650"/>
                  </a:lnTo>
                  <a:lnTo>
                    <a:pt x="24527" y="3650"/>
                  </a:lnTo>
                  <a:lnTo>
                    <a:pt x="27226" y="3889"/>
                  </a:lnTo>
                  <a:lnTo>
                    <a:pt x="33576" y="5556"/>
                  </a:lnTo>
                  <a:lnTo>
                    <a:pt x="36512" y="7303"/>
                  </a:lnTo>
                  <a:lnTo>
                    <a:pt x="38973" y="9843"/>
                  </a:lnTo>
                  <a:lnTo>
                    <a:pt x="40719" y="13334"/>
                  </a:lnTo>
                  <a:lnTo>
                    <a:pt x="41355" y="18018"/>
                  </a:lnTo>
                  <a:lnTo>
                    <a:pt x="40799" y="22939"/>
                  </a:lnTo>
                  <a:lnTo>
                    <a:pt x="39211" y="26669"/>
                  </a:lnTo>
                  <a:lnTo>
                    <a:pt x="36988" y="29368"/>
                  </a:lnTo>
                  <a:lnTo>
                    <a:pt x="34211" y="31194"/>
                  </a:lnTo>
                  <a:lnTo>
                    <a:pt x="31353" y="32305"/>
                  </a:lnTo>
                  <a:lnTo>
                    <a:pt x="28575" y="32862"/>
                  </a:lnTo>
                  <a:lnTo>
                    <a:pt x="26193" y="33099"/>
                  </a:lnTo>
                  <a:lnTo>
                    <a:pt x="24369" y="33099"/>
                  </a:lnTo>
                  <a:lnTo>
                    <a:pt x="18415" y="32782"/>
                  </a:lnTo>
                  <a:lnTo>
                    <a:pt x="18415" y="7064"/>
                  </a:lnTo>
                  <a:lnTo>
                    <a:pt x="18653" y="5081"/>
                  </a:lnTo>
                  <a:lnTo>
                    <a:pt x="19367" y="4128"/>
                  </a:lnTo>
                  <a:lnTo>
                    <a:pt x="20637" y="3730"/>
                  </a:lnTo>
                  <a:lnTo>
                    <a:pt x="22542" y="3650"/>
                  </a:lnTo>
                  <a:lnTo>
                    <a:pt x="0" y="0"/>
                  </a:lnTo>
                  <a:lnTo>
                    <a:pt x="0" y="1906"/>
                  </a:lnTo>
                  <a:lnTo>
                    <a:pt x="4366" y="2619"/>
                  </a:lnTo>
                  <a:lnTo>
                    <a:pt x="6906" y="3968"/>
                  </a:lnTo>
                  <a:lnTo>
                    <a:pt x="8096" y="6509"/>
                  </a:lnTo>
                  <a:lnTo>
                    <a:pt x="8335" y="10794"/>
                  </a:lnTo>
                  <a:lnTo>
                    <a:pt x="8335" y="56832"/>
                  </a:lnTo>
                  <a:lnTo>
                    <a:pt x="8017" y="59372"/>
                  </a:lnTo>
                  <a:lnTo>
                    <a:pt x="7302" y="61118"/>
                  </a:lnTo>
                  <a:lnTo>
                    <a:pt x="5874" y="62388"/>
                  </a:lnTo>
                  <a:lnTo>
                    <a:pt x="3492" y="63262"/>
                  </a:lnTo>
                  <a:lnTo>
                    <a:pt x="0" y="63738"/>
                  </a:lnTo>
                  <a:lnTo>
                    <a:pt x="0" y="65563"/>
                  </a:lnTo>
                  <a:lnTo>
                    <a:pt x="27781" y="65563"/>
                  </a:lnTo>
                  <a:lnTo>
                    <a:pt x="27781" y="63738"/>
                  </a:lnTo>
                  <a:lnTo>
                    <a:pt x="23098" y="63262"/>
                  </a:lnTo>
                  <a:lnTo>
                    <a:pt x="20241" y="61833"/>
                  </a:lnTo>
                  <a:lnTo>
                    <a:pt x="18891" y="59134"/>
                  </a:lnTo>
                  <a:lnTo>
                    <a:pt x="18415" y="54768"/>
                  </a:lnTo>
                  <a:lnTo>
                    <a:pt x="18415" y="36751"/>
                  </a:lnTo>
                  <a:lnTo>
                    <a:pt x="21749" y="36988"/>
                  </a:lnTo>
                  <a:lnTo>
                    <a:pt x="25082" y="37068"/>
                  </a:lnTo>
                  <a:lnTo>
                    <a:pt x="32147" y="36672"/>
                  </a:lnTo>
                  <a:lnTo>
                    <a:pt x="37862" y="35639"/>
                  </a:lnTo>
                  <a:lnTo>
                    <a:pt x="42466" y="33893"/>
                  </a:lnTo>
                  <a:lnTo>
                    <a:pt x="46117" y="31194"/>
                  </a:lnTo>
                  <a:lnTo>
                    <a:pt x="47149" y="30162"/>
                  </a:lnTo>
                  <a:lnTo>
                    <a:pt x="48418" y="28734"/>
                  </a:lnTo>
                  <a:lnTo>
                    <a:pt x="49769" y="26828"/>
                  </a:lnTo>
                  <a:lnTo>
                    <a:pt x="50958" y="24368"/>
                  </a:lnTo>
                  <a:lnTo>
                    <a:pt x="51832" y="21431"/>
                  </a:lnTo>
                  <a:lnTo>
                    <a:pt x="52150" y="17859"/>
                  </a:lnTo>
                  <a:lnTo>
                    <a:pt x="51117" y="12144"/>
                  </a:lnTo>
                  <a:lnTo>
                    <a:pt x="48418" y="7619"/>
                  </a:lnTo>
                  <a:lnTo>
                    <a:pt x="44291" y="4207"/>
                  </a:lnTo>
                  <a:lnTo>
                    <a:pt x="38973" y="1826"/>
                  </a:lnTo>
                  <a:lnTo>
                    <a:pt x="32861" y="475"/>
                  </a:lnTo>
                  <a:lnTo>
                    <a:pt x="26193" y="0"/>
                  </a:lnTo>
                  <a:lnTo>
                    <a:pt x="0" y="0"/>
                  </a:lnTo>
                  <a:close/>
                </a:path>
              </a:pathLst>
            </a:custGeom>
            <a:solidFill>
              <a:srgbClr val="000000"/>
            </a:solidFill>
          </p:spPr>
          <p:txBody>
            <a:bodyPr vert="horz" lIns="91440" tIns="45720" rIns="91440" bIns="45720" anchor="t"/>
            <a:lstStyle/>
            <a:p>
              <a:endParaRPr lang="en-IN"/>
            </a:p>
          </p:txBody>
        </p:sp>
        <p:sp>
          <p:nvSpPr>
            <p:cNvPr id="185" name="Shape 220"/>
            <p:cNvSpPr/>
            <p:nvPr/>
          </p:nvSpPr>
          <p:spPr>
            <a:xfrm>
              <a:off x="4468796" y="1010649"/>
              <a:ext cx="68421" cy="66754"/>
            </a:xfrm>
            <a:custGeom>
              <a:avLst/>
              <a:gdLst/>
              <a:ahLst/>
              <a:cxnLst/>
              <a:rect l="0" t="0" r="0" b="0"/>
              <a:pathLst>
                <a:path w="68421" h="66754">
                  <a:moveTo>
                    <a:pt x="32861" y="0"/>
                  </a:moveTo>
                  <a:lnTo>
                    <a:pt x="31273" y="14050"/>
                  </a:lnTo>
                  <a:lnTo>
                    <a:pt x="42783" y="41354"/>
                  </a:lnTo>
                  <a:lnTo>
                    <a:pt x="19923" y="41354"/>
                  </a:lnTo>
                  <a:lnTo>
                    <a:pt x="31273" y="14050"/>
                  </a:lnTo>
                  <a:lnTo>
                    <a:pt x="32861" y="0"/>
                  </a:lnTo>
                  <a:lnTo>
                    <a:pt x="12302" y="48656"/>
                  </a:lnTo>
                  <a:lnTo>
                    <a:pt x="10081" y="53737"/>
                  </a:lnTo>
                  <a:lnTo>
                    <a:pt x="7539" y="58975"/>
                  </a:lnTo>
                  <a:lnTo>
                    <a:pt x="6271" y="61118"/>
                  </a:lnTo>
                  <a:lnTo>
                    <a:pt x="5079" y="62706"/>
                  </a:lnTo>
                  <a:lnTo>
                    <a:pt x="3809" y="63817"/>
                  </a:lnTo>
                  <a:lnTo>
                    <a:pt x="2461" y="64531"/>
                  </a:lnTo>
                  <a:lnTo>
                    <a:pt x="0" y="64929"/>
                  </a:lnTo>
                  <a:lnTo>
                    <a:pt x="0" y="66754"/>
                  </a:lnTo>
                  <a:lnTo>
                    <a:pt x="19606" y="66754"/>
                  </a:lnTo>
                  <a:lnTo>
                    <a:pt x="19606" y="64929"/>
                  </a:lnTo>
                  <a:lnTo>
                    <a:pt x="16907" y="64770"/>
                  </a:lnTo>
                  <a:lnTo>
                    <a:pt x="14128" y="63737"/>
                  </a:lnTo>
                  <a:lnTo>
                    <a:pt x="13256" y="62548"/>
                  </a:lnTo>
                  <a:lnTo>
                    <a:pt x="12858" y="60721"/>
                  </a:lnTo>
                  <a:lnTo>
                    <a:pt x="13652" y="56991"/>
                  </a:lnTo>
                  <a:lnTo>
                    <a:pt x="18177" y="45402"/>
                  </a:lnTo>
                  <a:lnTo>
                    <a:pt x="44132" y="45402"/>
                  </a:lnTo>
                  <a:lnTo>
                    <a:pt x="48259" y="54847"/>
                  </a:lnTo>
                  <a:lnTo>
                    <a:pt x="49371" y="57943"/>
                  </a:lnTo>
                  <a:lnTo>
                    <a:pt x="50086" y="61118"/>
                  </a:lnTo>
                  <a:lnTo>
                    <a:pt x="49529" y="63262"/>
                  </a:lnTo>
                  <a:lnTo>
                    <a:pt x="48021" y="64372"/>
                  </a:lnTo>
                  <a:lnTo>
                    <a:pt x="43179" y="64929"/>
                  </a:lnTo>
                  <a:lnTo>
                    <a:pt x="43179" y="66754"/>
                  </a:lnTo>
                  <a:lnTo>
                    <a:pt x="68421" y="66754"/>
                  </a:lnTo>
                  <a:lnTo>
                    <a:pt x="68421" y="64929"/>
                  </a:lnTo>
                  <a:lnTo>
                    <a:pt x="65643" y="64372"/>
                  </a:lnTo>
                  <a:lnTo>
                    <a:pt x="63579" y="63182"/>
                  </a:lnTo>
                  <a:lnTo>
                    <a:pt x="61674" y="60642"/>
                  </a:lnTo>
                  <a:lnTo>
                    <a:pt x="59531" y="56277"/>
                  </a:lnTo>
                  <a:lnTo>
                    <a:pt x="34846" y="0"/>
                  </a:lnTo>
                  <a:lnTo>
                    <a:pt x="32861" y="0"/>
                  </a:lnTo>
                  <a:close/>
                </a:path>
              </a:pathLst>
            </a:custGeom>
            <a:solidFill>
              <a:srgbClr val="000000"/>
            </a:solidFill>
          </p:spPr>
          <p:txBody>
            <a:bodyPr vert="horz" lIns="91440" tIns="45720" rIns="91440" bIns="45720" anchor="t"/>
            <a:lstStyle/>
            <a:p>
              <a:endParaRPr lang="en-IN"/>
            </a:p>
          </p:txBody>
        </p:sp>
        <p:sp>
          <p:nvSpPr>
            <p:cNvPr id="186" name="Shape 221"/>
            <p:cNvSpPr/>
            <p:nvPr/>
          </p:nvSpPr>
          <p:spPr>
            <a:xfrm>
              <a:off x="4064618" y="1010649"/>
              <a:ext cx="68421" cy="66754"/>
            </a:xfrm>
            <a:custGeom>
              <a:avLst/>
              <a:gdLst/>
              <a:ahLst/>
              <a:cxnLst/>
              <a:rect l="0" t="0" r="0" b="0"/>
              <a:pathLst>
                <a:path w="68421" h="66754">
                  <a:moveTo>
                    <a:pt x="32861" y="0"/>
                  </a:moveTo>
                  <a:lnTo>
                    <a:pt x="31274" y="14050"/>
                  </a:lnTo>
                  <a:lnTo>
                    <a:pt x="42783" y="41354"/>
                  </a:lnTo>
                  <a:lnTo>
                    <a:pt x="19922" y="41354"/>
                  </a:lnTo>
                  <a:lnTo>
                    <a:pt x="31274" y="14050"/>
                  </a:lnTo>
                  <a:lnTo>
                    <a:pt x="32861" y="0"/>
                  </a:lnTo>
                  <a:lnTo>
                    <a:pt x="12303" y="48656"/>
                  </a:lnTo>
                  <a:lnTo>
                    <a:pt x="10080" y="53737"/>
                  </a:lnTo>
                  <a:lnTo>
                    <a:pt x="7541" y="58975"/>
                  </a:lnTo>
                  <a:lnTo>
                    <a:pt x="6271" y="61118"/>
                  </a:lnTo>
                  <a:lnTo>
                    <a:pt x="5080" y="62706"/>
                  </a:lnTo>
                  <a:lnTo>
                    <a:pt x="3810" y="63817"/>
                  </a:lnTo>
                  <a:lnTo>
                    <a:pt x="2460" y="64531"/>
                  </a:lnTo>
                  <a:lnTo>
                    <a:pt x="0" y="64929"/>
                  </a:lnTo>
                  <a:lnTo>
                    <a:pt x="0" y="66754"/>
                  </a:lnTo>
                  <a:lnTo>
                    <a:pt x="19605" y="66754"/>
                  </a:lnTo>
                  <a:lnTo>
                    <a:pt x="19605" y="64929"/>
                  </a:lnTo>
                  <a:lnTo>
                    <a:pt x="16907" y="64770"/>
                  </a:lnTo>
                  <a:lnTo>
                    <a:pt x="14128" y="63737"/>
                  </a:lnTo>
                  <a:lnTo>
                    <a:pt x="13255" y="62548"/>
                  </a:lnTo>
                  <a:lnTo>
                    <a:pt x="12858" y="60721"/>
                  </a:lnTo>
                  <a:lnTo>
                    <a:pt x="13652" y="56991"/>
                  </a:lnTo>
                  <a:lnTo>
                    <a:pt x="18256" y="45402"/>
                  </a:lnTo>
                  <a:lnTo>
                    <a:pt x="44211" y="45402"/>
                  </a:lnTo>
                  <a:lnTo>
                    <a:pt x="48260" y="54847"/>
                  </a:lnTo>
                  <a:lnTo>
                    <a:pt x="49371" y="57943"/>
                  </a:lnTo>
                  <a:lnTo>
                    <a:pt x="50165" y="61118"/>
                  </a:lnTo>
                  <a:lnTo>
                    <a:pt x="49610" y="63262"/>
                  </a:lnTo>
                  <a:lnTo>
                    <a:pt x="48022" y="64372"/>
                  </a:lnTo>
                  <a:lnTo>
                    <a:pt x="45878" y="64770"/>
                  </a:lnTo>
                  <a:lnTo>
                    <a:pt x="43180" y="64929"/>
                  </a:lnTo>
                  <a:lnTo>
                    <a:pt x="43180" y="66754"/>
                  </a:lnTo>
                  <a:lnTo>
                    <a:pt x="68421" y="66754"/>
                  </a:lnTo>
                  <a:lnTo>
                    <a:pt x="68421" y="64929"/>
                  </a:lnTo>
                  <a:lnTo>
                    <a:pt x="65722" y="64372"/>
                  </a:lnTo>
                  <a:lnTo>
                    <a:pt x="63579" y="63182"/>
                  </a:lnTo>
                  <a:lnTo>
                    <a:pt x="61673" y="60642"/>
                  </a:lnTo>
                  <a:lnTo>
                    <a:pt x="59531" y="56277"/>
                  </a:lnTo>
                  <a:lnTo>
                    <a:pt x="34846" y="0"/>
                  </a:lnTo>
                  <a:lnTo>
                    <a:pt x="32861" y="0"/>
                  </a:lnTo>
                  <a:close/>
                </a:path>
              </a:pathLst>
            </a:custGeom>
            <a:solidFill>
              <a:srgbClr val="000000"/>
            </a:solidFill>
          </p:spPr>
          <p:txBody>
            <a:bodyPr vert="horz" lIns="91440" tIns="45720" rIns="91440" bIns="45720" anchor="t"/>
            <a:lstStyle/>
            <a:p>
              <a:endParaRPr lang="en-IN"/>
            </a:p>
          </p:txBody>
        </p:sp>
        <p:sp>
          <p:nvSpPr>
            <p:cNvPr id="187" name="Shape 222"/>
            <p:cNvSpPr/>
            <p:nvPr/>
          </p:nvSpPr>
          <p:spPr>
            <a:xfrm>
              <a:off x="3142995" y="1031843"/>
              <a:ext cx="29368" cy="46592"/>
            </a:xfrm>
            <a:custGeom>
              <a:avLst/>
              <a:gdLst/>
              <a:ahLst/>
              <a:cxnLst/>
              <a:rect l="0" t="0" r="0" b="0"/>
              <a:pathLst>
                <a:path w="29368" h="46592">
                  <a:moveTo>
                    <a:pt x="13811" y="0"/>
                  </a:moveTo>
                  <a:lnTo>
                    <a:pt x="9525" y="555"/>
                  </a:lnTo>
                  <a:lnTo>
                    <a:pt x="6032" y="1983"/>
                  </a:lnTo>
                  <a:lnTo>
                    <a:pt x="3332" y="3968"/>
                  </a:lnTo>
                  <a:lnTo>
                    <a:pt x="1427" y="6508"/>
                  </a:lnTo>
                  <a:lnTo>
                    <a:pt x="396" y="9286"/>
                  </a:lnTo>
                  <a:lnTo>
                    <a:pt x="0" y="12065"/>
                  </a:lnTo>
                  <a:lnTo>
                    <a:pt x="951" y="16905"/>
                  </a:lnTo>
                  <a:lnTo>
                    <a:pt x="3492" y="20796"/>
                  </a:lnTo>
                  <a:lnTo>
                    <a:pt x="7222" y="23891"/>
                  </a:lnTo>
                  <a:lnTo>
                    <a:pt x="11588" y="26589"/>
                  </a:lnTo>
                  <a:lnTo>
                    <a:pt x="17302" y="29843"/>
                  </a:lnTo>
                  <a:lnTo>
                    <a:pt x="19526" y="31272"/>
                  </a:lnTo>
                  <a:lnTo>
                    <a:pt x="21113" y="32939"/>
                  </a:lnTo>
                  <a:lnTo>
                    <a:pt x="22064" y="34925"/>
                  </a:lnTo>
                  <a:lnTo>
                    <a:pt x="22462" y="37146"/>
                  </a:lnTo>
                  <a:lnTo>
                    <a:pt x="21668" y="40640"/>
                  </a:lnTo>
                  <a:lnTo>
                    <a:pt x="19683" y="42941"/>
                  </a:lnTo>
                  <a:lnTo>
                    <a:pt x="17065" y="44052"/>
                  </a:lnTo>
                  <a:lnTo>
                    <a:pt x="14445" y="44370"/>
                  </a:lnTo>
                  <a:lnTo>
                    <a:pt x="10238" y="43735"/>
                  </a:lnTo>
                  <a:lnTo>
                    <a:pt x="7063" y="41988"/>
                  </a:lnTo>
                  <a:lnTo>
                    <a:pt x="4841" y="39448"/>
                  </a:lnTo>
                  <a:lnTo>
                    <a:pt x="3332" y="36432"/>
                  </a:lnTo>
                  <a:lnTo>
                    <a:pt x="1666" y="30558"/>
                  </a:lnTo>
                  <a:lnTo>
                    <a:pt x="78" y="30558"/>
                  </a:lnTo>
                  <a:lnTo>
                    <a:pt x="78" y="45957"/>
                  </a:lnTo>
                  <a:lnTo>
                    <a:pt x="1348" y="45957"/>
                  </a:lnTo>
                  <a:lnTo>
                    <a:pt x="2221" y="45005"/>
                  </a:lnTo>
                  <a:lnTo>
                    <a:pt x="3571" y="44766"/>
                  </a:lnTo>
                  <a:lnTo>
                    <a:pt x="5873" y="45005"/>
                  </a:lnTo>
                  <a:lnTo>
                    <a:pt x="8651" y="45639"/>
                  </a:lnTo>
                  <a:lnTo>
                    <a:pt x="15001" y="46592"/>
                  </a:lnTo>
                  <a:lnTo>
                    <a:pt x="18334" y="46196"/>
                  </a:lnTo>
                  <a:lnTo>
                    <a:pt x="21588" y="45163"/>
                  </a:lnTo>
                  <a:lnTo>
                    <a:pt x="24606" y="43417"/>
                  </a:lnTo>
                  <a:lnTo>
                    <a:pt x="27066" y="40956"/>
                  </a:lnTo>
                  <a:lnTo>
                    <a:pt x="28732" y="37702"/>
                  </a:lnTo>
                  <a:lnTo>
                    <a:pt x="29368" y="33812"/>
                  </a:lnTo>
                  <a:lnTo>
                    <a:pt x="28732" y="29843"/>
                  </a:lnTo>
                  <a:lnTo>
                    <a:pt x="26987" y="26827"/>
                  </a:lnTo>
                  <a:lnTo>
                    <a:pt x="24367" y="24287"/>
                  </a:lnTo>
                  <a:lnTo>
                    <a:pt x="21033" y="22065"/>
                  </a:lnTo>
                  <a:lnTo>
                    <a:pt x="10397" y="15795"/>
                  </a:lnTo>
                  <a:lnTo>
                    <a:pt x="8175" y="13968"/>
                  </a:lnTo>
                  <a:lnTo>
                    <a:pt x="6826" y="12143"/>
                  </a:lnTo>
                  <a:lnTo>
                    <a:pt x="6111" y="8731"/>
                  </a:lnTo>
                  <a:lnTo>
                    <a:pt x="6507" y="6666"/>
                  </a:lnTo>
                  <a:lnTo>
                    <a:pt x="7857" y="4602"/>
                  </a:lnTo>
                  <a:lnTo>
                    <a:pt x="10158" y="2936"/>
                  </a:lnTo>
                  <a:lnTo>
                    <a:pt x="13651" y="2301"/>
                  </a:lnTo>
                  <a:lnTo>
                    <a:pt x="16906" y="2777"/>
                  </a:lnTo>
                  <a:lnTo>
                    <a:pt x="20001" y="4602"/>
                  </a:lnTo>
                  <a:lnTo>
                    <a:pt x="21431" y="6111"/>
                  </a:lnTo>
                  <a:lnTo>
                    <a:pt x="22621" y="8253"/>
                  </a:lnTo>
                  <a:lnTo>
                    <a:pt x="23732" y="11032"/>
                  </a:lnTo>
                  <a:lnTo>
                    <a:pt x="24606" y="14446"/>
                  </a:lnTo>
                  <a:lnTo>
                    <a:pt x="26113" y="14446"/>
                  </a:lnTo>
                  <a:lnTo>
                    <a:pt x="25717" y="872"/>
                  </a:lnTo>
                  <a:lnTo>
                    <a:pt x="24606" y="872"/>
                  </a:lnTo>
                  <a:lnTo>
                    <a:pt x="24050" y="1587"/>
                  </a:lnTo>
                  <a:lnTo>
                    <a:pt x="22938" y="1983"/>
                  </a:lnTo>
                  <a:lnTo>
                    <a:pt x="19367" y="1030"/>
                  </a:lnTo>
                  <a:lnTo>
                    <a:pt x="16826" y="316"/>
                  </a:lnTo>
                  <a:lnTo>
                    <a:pt x="13811" y="0"/>
                  </a:lnTo>
                  <a:close/>
                </a:path>
              </a:pathLst>
            </a:custGeom>
            <a:solidFill>
              <a:srgbClr val="000000"/>
            </a:solidFill>
          </p:spPr>
          <p:txBody>
            <a:bodyPr vert="horz" lIns="91440" tIns="45720" rIns="91440" bIns="45720" anchor="t"/>
            <a:lstStyle/>
            <a:p>
              <a:endParaRPr lang="en-IN"/>
            </a:p>
          </p:txBody>
        </p:sp>
        <p:sp>
          <p:nvSpPr>
            <p:cNvPr id="188" name="Shape 223"/>
            <p:cNvSpPr/>
            <p:nvPr/>
          </p:nvSpPr>
          <p:spPr>
            <a:xfrm>
              <a:off x="3105292" y="1031843"/>
              <a:ext cx="29448" cy="46592"/>
            </a:xfrm>
            <a:custGeom>
              <a:avLst/>
              <a:gdLst/>
              <a:ahLst/>
              <a:cxnLst/>
              <a:rect l="0" t="0" r="0" b="0"/>
              <a:pathLst>
                <a:path w="29448" h="46592">
                  <a:moveTo>
                    <a:pt x="13891" y="0"/>
                  </a:moveTo>
                  <a:lnTo>
                    <a:pt x="9525" y="555"/>
                  </a:lnTo>
                  <a:lnTo>
                    <a:pt x="6111" y="1983"/>
                  </a:lnTo>
                  <a:lnTo>
                    <a:pt x="3412" y="3968"/>
                  </a:lnTo>
                  <a:lnTo>
                    <a:pt x="1508" y="6508"/>
                  </a:lnTo>
                  <a:lnTo>
                    <a:pt x="397" y="9286"/>
                  </a:lnTo>
                  <a:lnTo>
                    <a:pt x="0" y="12065"/>
                  </a:lnTo>
                  <a:lnTo>
                    <a:pt x="1030" y="16905"/>
                  </a:lnTo>
                  <a:lnTo>
                    <a:pt x="3572" y="20796"/>
                  </a:lnTo>
                  <a:lnTo>
                    <a:pt x="7223" y="23891"/>
                  </a:lnTo>
                  <a:lnTo>
                    <a:pt x="11588" y="26589"/>
                  </a:lnTo>
                  <a:lnTo>
                    <a:pt x="17383" y="29843"/>
                  </a:lnTo>
                  <a:lnTo>
                    <a:pt x="19525" y="31272"/>
                  </a:lnTo>
                  <a:lnTo>
                    <a:pt x="21113" y="32939"/>
                  </a:lnTo>
                  <a:lnTo>
                    <a:pt x="22145" y="34925"/>
                  </a:lnTo>
                  <a:lnTo>
                    <a:pt x="22542" y="37146"/>
                  </a:lnTo>
                  <a:lnTo>
                    <a:pt x="21748" y="40640"/>
                  </a:lnTo>
                  <a:lnTo>
                    <a:pt x="19764" y="42941"/>
                  </a:lnTo>
                  <a:lnTo>
                    <a:pt x="17144" y="44052"/>
                  </a:lnTo>
                  <a:lnTo>
                    <a:pt x="14524" y="44370"/>
                  </a:lnTo>
                  <a:lnTo>
                    <a:pt x="10318" y="43735"/>
                  </a:lnTo>
                  <a:lnTo>
                    <a:pt x="7143" y="41988"/>
                  </a:lnTo>
                  <a:lnTo>
                    <a:pt x="4921" y="39448"/>
                  </a:lnTo>
                  <a:lnTo>
                    <a:pt x="3412" y="36432"/>
                  </a:lnTo>
                  <a:lnTo>
                    <a:pt x="1746" y="30558"/>
                  </a:lnTo>
                  <a:lnTo>
                    <a:pt x="158" y="30558"/>
                  </a:lnTo>
                  <a:lnTo>
                    <a:pt x="158" y="45957"/>
                  </a:lnTo>
                  <a:lnTo>
                    <a:pt x="1428" y="45957"/>
                  </a:lnTo>
                  <a:lnTo>
                    <a:pt x="2222" y="45005"/>
                  </a:lnTo>
                  <a:lnTo>
                    <a:pt x="3572" y="44766"/>
                  </a:lnTo>
                  <a:lnTo>
                    <a:pt x="5953" y="45005"/>
                  </a:lnTo>
                  <a:lnTo>
                    <a:pt x="8731" y="45639"/>
                  </a:lnTo>
                  <a:lnTo>
                    <a:pt x="15081" y="46592"/>
                  </a:lnTo>
                  <a:lnTo>
                    <a:pt x="18336" y="46196"/>
                  </a:lnTo>
                  <a:lnTo>
                    <a:pt x="21589" y="45163"/>
                  </a:lnTo>
                  <a:lnTo>
                    <a:pt x="24606" y="43417"/>
                  </a:lnTo>
                  <a:lnTo>
                    <a:pt x="27146" y="40956"/>
                  </a:lnTo>
                  <a:lnTo>
                    <a:pt x="28812" y="37702"/>
                  </a:lnTo>
                  <a:lnTo>
                    <a:pt x="29448" y="33812"/>
                  </a:lnTo>
                  <a:lnTo>
                    <a:pt x="28812" y="29843"/>
                  </a:lnTo>
                  <a:lnTo>
                    <a:pt x="27067" y="26827"/>
                  </a:lnTo>
                  <a:lnTo>
                    <a:pt x="24447" y="24287"/>
                  </a:lnTo>
                  <a:lnTo>
                    <a:pt x="21113" y="22065"/>
                  </a:lnTo>
                  <a:lnTo>
                    <a:pt x="10398" y="15795"/>
                  </a:lnTo>
                  <a:lnTo>
                    <a:pt x="8174" y="13968"/>
                  </a:lnTo>
                  <a:lnTo>
                    <a:pt x="6905" y="12143"/>
                  </a:lnTo>
                  <a:lnTo>
                    <a:pt x="6191" y="8731"/>
                  </a:lnTo>
                  <a:lnTo>
                    <a:pt x="6587" y="6666"/>
                  </a:lnTo>
                  <a:lnTo>
                    <a:pt x="7937" y="4602"/>
                  </a:lnTo>
                  <a:lnTo>
                    <a:pt x="10239" y="2936"/>
                  </a:lnTo>
                  <a:lnTo>
                    <a:pt x="13730" y="2301"/>
                  </a:lnTo>
                  <a:lnTo>
                    <a:pt x="16986" y="2777"/>
                  </a:lnTo>
                  <a:lnTo>
                    <a:pt x="20002" y="4602"/>
                  </a:lnTo>
                  <a:lnTo>
                    <a:pt x="21431" y="6111"/>
                  </a:lnTo>
                  <a:lnTo>
                    <a:pt x="22700" y="8253"/>
                  </a:lnTo>
                  <a:lnTo>
                    <a:pt x="23733" y="11032"/>
                  </a:lnTo>
                  <a:lnTo>
                    <a:pt x="24686" y="14446"/>
                  </a:lnTo>
                  <a:lnTo>
                    <a:pt x="26193" y="14446"/>
                  </a:lnTo>
                  <a:lnTo>
                    <a:pt x="25797" y="872"/>
                  </a:lnTo>
                  <a:lnTo>
                    <a:pt x="24686" y="872"/>
                  </a:lnTo>
                  <a:lnTo>
                    <a:pt x="24129" y="1587"/>
                  </a:lnTo>
                  <a:lnTo>
                    <a:pt x="23018" y="1983"/>
                  </a:lnTo>
                  <a:lnTo>
                    <a:pt x="19447" y="1030"/>
                  </a:lnTo>
                  <a:lnTo>
                    <a:pt x="16905" y="316"/>
                  </a:lnTo>
                  <a:lnTo>
                    <a:pt x="13891" y="0"/>
                  </a:lnTo>
                  <a:close/>
                </a:path>
              </a:pathLst>
            </a:custGeom>
            <a:solidFill>
              <a:srgbClr val="000000"/>
            </a:solidFill>
          </p:spPr>
          <p:txBody>
            <a:bodyPr vert="horz" lIns="91440" tIns="45720" rIns="91440" bIns="45720" anchor="t"/>
            <a:lstStyle/>
            <a:p>
              <a:endParaRPr lang="en-IN"/>
            </a:p>
          </p:txBody>
        </p:sp>
        <p:sp>
          <p:nvSpPr>
            <p:cNvPr id="189" name="Shape 224"/>
            <p:cNvSpPr/>
            <p:nvPr/>
          </p:nvSpPr>
          <p:spPr>
            <a:xfrm>
              <a:off x="4660089" y="1067323"/>
              <a:ext cx="13732" cy="24051"/>
            </a:xfrm>
            <a:custGeom>
              <a:avLst/>
              <a:gdLst/>
              <a:ahLst/>
              <a:cxnLst/>
              <a:rect l="0" t="0" r="0" b="0"/>
              <a:pathLst>
                <a:path w="13732" h="24051">
                  <a:moveTo>
                    <a:pt x="5715" y="0"/>
                  </a:moveTo>
                  <a:lnTo>
                    <a:pt x="3731" y="317"/>
                  </a:lnTo>
                  <a:lnTo>
                    <a:pt x="1904" y="1269"/>
                  </a:lnTo>
                  <a:lnTo>
                    <a:pt x="556" y="3016"/>
                  </a:lnTo>
                  <a:lnTo>
                    <a:pt x="0" y="5715"/>
                  </a:lnTo>
                  <a:lnTo>
                    <a:pt x="556" y="8176"/>
                  </a:lnTo>
                  <a:lnTo>
                    <a:pt x="2063" y="9683"/>
                  </a:lnTo>
                  <a:lnTo>
                    <a:pt x="4127" y="10477"/>
                  </a:lnTo>
                  <a:lnTo>
                    <a:pt x="6112" y="10716"/>
                  </a:lnTo>
                  <a:lnTo>
                    <a:pt x="7620" y="10477"/>
                  </a:lnTo>
                  <a:lnTo>
                    <a:pt x="8493" y="10318"/>
                  </a:lnTo>
                  <a:lnTo>
                    <a:pt x="9446" y="10636"/>
                  </a:lnTo>
                  <a:lnTo>
                    <a:pt x="9922" y="11667"/>
                  </a:lnTo>
                  <a:lnTo>
                    <a:pt x="9525" y="13493"/>
                  </a:lnTo>
                  <a:lnTo>
                    <a:pt x="8254" y="16113"/>
                  </a:lnTo>
                  <a:lnTo>
                    <a:pt x="5715" y="19050"/>
                  </a:lnTo>
                  <a:lnTo>
                    <a:pt x="1746" y="22225"/>
                  </a:lnTo>
                  <a:lnTo>
                    <a:pt x="2619" y="24051"/>
                  </a:lnTo>
                  <a:lnTo>
                    <a:pt x="4524" y="23177"/>
                  </a:lnTo>
                  <a:lnTo>
                    <a:pt x="6826" y="21431"/>
                  </a:lnTo>
                  <a:lnTo>
                    <a:pt x="11510" y="16192"/>
                  </a:lnTo>
                  <a:lnTo>
                    <a:pt x="13097" y="12938"/>
                  </a:lnTo>
                  <a:lnTo>
                    <a:pt x="13732" y="9525"/>
                  </a:lnTo>
                  <a:lnTo>
                    <a:pt x="13334" y="5953"/>
                  </a:lnTo>
                  <a:lnTo>
                    <a:pt x="12144" y="3333"/>
                  </a:lnTo>
                  <a:lnTo>
                    <a:pt x="10636" y="1587"/>
                  </a:lnTo>
                  <a:lnTo>
                    <a:pt x="8811" y="555"/>
                  </a:lnTo>
                  <a:lnTo>
                    <a:pt x="5715" y="0"/>
                  </a:lnTo>
                  <a:close/>
                </a:path>
              </a:pathLst>
            </a:custGeom>
            <a:solidFill>
              <a:srgbClr val="000000"/>
            </a:solidFill>
          </p:spPr>
          <p:txBody>
            <a:bodyPr vert="horz" lIns="91440" tIns="45720" rIns="91440" bIns="45720" anchor="t"/>
            <a:lstStyle/>
            <a:p>
              <a:endParaRPr lang="en-IN"/>
            </a:p>
          </p:txBody>
        </p:sp>
        <p:sp>
          <p:nvSpPr>
            <p:cNvPr id="190" name="Shape 225"/>
            <p:cNvSpPr/>
            <p:nvPr/>
          </p:nvSpPr>
          <p:spPr>
            <a:xfrm>
              <a:off x="3593131" y="1031843"/>
              <a:ext cx="46037" cy="67071"/>
            </a:xfrm>
            <a:custGeom>
              <a:avLst/>
              <a:gdLst/>
              <a:ahLst/>
              <a:cxnLst/>
              <a:rect l="0" t="0" r="0" b="0"/>
              <a:pathLst>
                <a:path w="46037" h="67071">
                  <a:moveTo>
                    <a:pt x="14605" y="0"/>
                  </a:moveTo>
                  <a:lnTo>
                    <a:pt x="397" y="5078"/>
                  </a:lnTo>
                  <a:lnTo>
                    <a:pt x="397" y="6666"/>
                  </a:lnTo>
                  <a:lnTo>
                    <a:pt x="3096" y="6587"/>
                  </a:lnTo>
                  <a:lnTo>
                    <a:pt x="5160" y="6905"/>
                  </a:lnTo>
                  <a:lnTo>
                    <a:pt x="6271" y="7857"/>
                  </a:lnTo>
                  <a:lnTo>
                    <a:pt x="6826" y="9683"/>
                  </a:lnTo>
                  <a:lnTo>
                    <a:pt x="6905" y="12222"/>
                  </a:lnTo>
                  <a:lnTo>
                    <a:pt x="6905" y="58577"/>
                  </a:lnTo>
                  <a:lnTo>
                    <a:pt x="6747" y="61355"/>
                  </a:lnTo>
                  <a:lnTo>
                    <a:pt x="5874" y="63340"/>
                  </a:lnTo>
                  <a:lnTo>
                    <a:pt x="3810" y="64689"/>
                  </a:lnTo>
                  <a:lnTo>
                    <a:pt x="0" y="65403"/>
                  </a:lnTo>
                  <a:lnTo>
                    <a:pt x="0" y="67071"/>
                  </a:lnTo>
                  <a:lnTo>
                    <a:pt x="23971" y="67071"/>
                  </a:lnTo>
                  <a:lnTo>
                    <a:pt x="23971" y="65324"/>
                  </a:lnTo>
                  <a:lnTo>
                    <a:pt x="19526" y="65007"/>
                  </a:lnTo>
                  <a:lnTo>
                    <a:pt x="16907" y="63975"/>
                  </a:lnTo>
                  <a:lnTo>
                    <a:pt x="15636" y="61752"/>
                  </a:lnTo>
                  <a:lnTo>
                    <a:pt x="15240" y="57863"/>
                  </a:lnTo>
                  <a:lnTo>
                    <a:pt x="15240" y="42305"/>
                  </a:lnTo>
                  <a:lnTo>
                    <a:pt x="17621" y="44290"/>
                  </a:lnTo>
                  <a:lnTo>
                    <a:pt x="20002" y="45639"/>
                  </a:lnTo>
                  <a:lnTo>
                    <a:pt x="25241" y="46592"/>
                  </a:lnTo>
                  <a:lnTo>
                    <a:pt x="31591" y="45480"/>
                  </a:lnTo>
                  <a:lnTo>
                    <a:pt x="36751" y="42543"/>
                  </a:lnTo>
                  <a:lnTo>
                    <a:pt x="40799" y="38179"/>
                  </a:lnTo>
                  <a:lnTo>
                    <a:pt x="43735" y="32939"/>
                  </a:lnTo>
                  <a:lnTo>
                    <a:pt x="45482" y="27146"/>
                  </a:lnTo>
                  <a:lnTo>
                    <a:pt x="46037" y="21271"/>
                  </a:lnTo>
                  <a:lnTo>
                    <a:pt x="45641" y="16588"/>
                  </a:lnTo>
                  <a:lnTo>
                    <a:pt x="44688" y="12381"/>
                  </a:lnTo>
                  <a:lnTo>
                    <a:pt x="43260" y="8810"/>
                  </a:lnTo>
                  <a:lnTo>
                    <a:pt x="41196" y="5715"/>
                  </a:lnTo>
                  <a:lnTo>
                    <a:pt x="38735" y="3254"/>
                  </a:lnTo>
                  <a:lnTo>
                    <a:pt x="35957" y="1507"/>
                  </a:lnTo>
                  <a:lnTo>
                    <a:pt x="32941" y="396"/>
                  </a:lnTo>
                  <a:lnTo>
                    <a:pt x="29686" y="0"/>
                  </a:lnTo>
                  <a:lnTo>
                    <a:pt x="26193" y="396"/>
                  </a:lnTo>
                  <a:lnTo>
                    <a:pt x="23097" y="1427"/>
                  </a:lnTo>
                  <a:lnTo>
                    <a:pt x="20229" y="3243"/>
                  </a:lnTo>
                  <a:lnTo>
                    <a:pt x="24924" y="5952"/>
                  </a:lnTo>
                  <a:lnTo>
                    <a:pt x="28892" y="6587"/>
                  </a:lnTo>
                  <a:lnTo>
                    <a:pt x="31988" y="8492"/>
                  </a:lnTo>
                  <a:lnTo>
                    <a:pt x="34210" y="11112"/>
                  </a:lnTo>
                  <a:lnTo>
                    <a:pt x="35718" y="14287"/>
                  </a:lnTo>
                  <a:lnTo>
                    <a:pt x="37227" y="20477"/>
                  </a:lnTo>
                  <a:lnTo>
                    <a:pt x="37465" y="22859"/>
                  </a:lnTo>
                  <a:lnTo>
                    <a:pt x="37544" y="24287"/>
                  </a:lnTo>
                  <a:lnTo>
                    <a:pt x="37385" y="28256"/>
                  </a:lnTo>
                  <a:lnTo>
                    <a:pt x="36910" y="31670"/>
                  </a:lnTo>
                  <a:lnTo>
                    <a:pt x="36116" y="34606"/>
                  </a:lnTo>
                  <a:lnTo>
                    <a:pt x="35083" y="36908"/>
                  </a:lnTo>
                  <a:lnTo>
                    <a:pt x="32622" y="40321"/>
                  </a:lnTo>
                  <a:lnTo>
                    <a:pt x="29923" y="42227"/>
                  </a:lnTo>
                  <a:lnTo>
                    <a:pt x="27385" y="43178"/>
                  </a:lnTo>
                  <a:lnTo>
                    <a:pt x="25321" y="43417"/>
                  </a:lnTo>
                  <a:lnTo>
                    <a:pt x="21431" y="42702"/>
                  </a:lnTo>
                  <a:lnTo>
                    <a:pt x="18256" y="40956"/>
                  </a:lnTo>
                  <a:lnTo>
                    <a:pt x="16033" y="38813"/>
                  </a:lnTo>
                  <a:lnTo>
                    <a:pt x="15240" y="36828"/>
                  </a:lnTo>
                  <a:lnTo>
                    <a:pt x="15240" y="12461"/>
                  </a:lnTo>
                  <a:lnTo>
                    <a:pt x="15875" y="10714"/>
                  </a:lnTo>
                  <a:lnTo>
                    <a:pt x="17223" y="9127"/>
                  </a:lnTo>
                  <a:lnTo>
                    <a:pt x="20876" y="6825"/>
                  </a:lnTo>
                  <a:lnTo>
                    <a:pt x="24924" y="5952"/>
                  </a:lnTo>
                  <a:lnTo>
                    <a:pt x="20229" y="3243"/>
                  </a:lnTo>
                  <a:lnTo>
                    <a:pt x="18335" y="4443"/>
                  </a:lnTo>
                  <a:lnTo>
                    <a:pt x="15399" y="7618"/>
                  </a:lnTo>
                  <a:lnTo>
                    <a:pt x="15240" y="7460"/>
                  </a:lnTo>
                  <a:lnTo>
                    <a:pt x="15240" y="237"/>
                  </a:lnTo>
                  <a:lnTo>
                    <a:pt x="14605" y="0"/>
                  </a:lnTo>
                  <a:close/>
                </a:path>
              </a:pathLst>
            </a:custGeom>
            <a:solidFill>
              <a:srgbClr val="000000"/>
            </a:solidFill>
          </p:spPr>
          <p:txBody>
            <a:bodyPr vert="horz" lIns="91440" tIns="45720" rIns="91440" bIns="45720" anchor="t"/>
            <a:lstStyle/>
            <a:p>
              <a:endParaRPr lang="en-IN"/>
            </a:p>
          </p:txBody>
        </p:sp>
        <p:sp>
          <p:nvSpPr>
            <p:cNvPr id="191" name="Shape 226"/>
            <p:cNvSpPr/>
            <p:nvPr/>
          </p:nvSpPr>
          <p:spPr>
            <a:xfrm>
              <a:off x="4285836" y="1139315"/>
              <a:ext cx="10081" cy="10161"/>
            </a:xfrm>
            <a:custGeom>
              <a:avLst/>
              <a:gdLst/>
              <a:ahLst/>
              <a:cxnLst/>
              <a:rect l="0" t="0" r="0" b="0"/>
              <a:pathLst>
                <a:path w="10081" h="10161">
                  <a:moveTo>
                    <a:pt x="4922" y="0"/>
                  </a:moveTo>
                  <a:lnTo>
                    <a:pt x="2699" y="556"/>
                  </a:lnTo>
                  <a:lnTo>
                    <a:pt x="1191" y="1826"/>
                  </a:lnTo>
                  <a:lnTo>
                    <a:pt x="317" y="3492"/>
                  </a:lnTo>
                  <a:lnTo>
                    <a:pt x="0" y="5080"/>
                  </a:lnTo>
                  <a:lnTo>
                    <a:pt x="317" y="6667"/>
                  </a:lnTo>
                  <a:lnTo>
                    <a:pt x="1111" y="8335"/>
                  </a:lnTo>
                  <a:lnTo>
                    <a:pt x="2699" y="9604"/>
                  </a:lnTo>
                  <a:lnTo>
                    <a:pt x="4922" y="10161"/>
                  </a:lnTo>
                  <a:lnTo>
                    <a:pt x="6986" y="9763"/>
                  </a:lnTo>
                  <a:lnTo>
                    <a:pt x="8652" y="8652"/>
                  </a:lnTo>
                  <a:lnTo>
                    <a:pt x="9763" y="7064"/>
                  </a:lnTo>
                  <a:lnTo>
                    <a:pt x="10081" y="5080"/>
                  </a:lnTo>
                  <a:lnTo>
                    <a:pt x="9763" y="3095"/>
                  </a:lnTo>
                  <a:lnTo>
                    <a:pt x="8652" y="1508"/>
                  </a:lnTo>
                  <a:lnTo>
                    <a:pt x="6986" y="397"/>
                  </a:lnTo>
                  <a:lnTo>
                    <a:pt x="4922" y="0"/>
                  </a:lnTo>
                  <a:close/>
                </a:path>
              </a:pathLst>
            </a:custGeom>
            <a:solidFill>
              <a:srgbClr val="000000"/>
            </a:solidFill>
          </p:spPr>
          <p:txBody>
            <a:bodyPr vert="horz" lIns="91440" tIns="45720" rIns="91440" bIns="45720" anchor="t"/>
            <a:lstStyle/>
            <a:p>
              <a:endParaRPr lang="en-IN"/>
            </a:p>
          </p:txBody>
        </p:sp>
        <p:sp>
          <p:nvSpPr>
            <p:cNvPr id="192" name="Shape 227"/>
            <p:cNvSpPr/>
            <p:nvPr/>
          </p:nvSpPr>
          <p:spPr>
            <a:xfrm>
              <a:off x="3861816" y="1139315"/>
              <a:ext cx="10159" cy="10161"/>
            </a:xfrm>
            <a:custGeom>
              <a:avLst/>
              <a:gdLst/>
              <a:ahLst/>
              <a:cxnLst/>
              <a:rect l="0" t="0" r="0" b="0"/>
              <a:pathLst>
                <a:path w="10159" h="10161">
                  <a:moveTo>
                    <a:pt x="5000" y="0"/>
                  </a:moveTo>
                  <a:lnTo>
                    <a:pt x="2777" y="556"/>
                  </a:lnTo>
                  <a:lnTo>
                    <a:pt x="1189" y="1826"/>
                  </a:lnTo>
                  <a:lnTo>
                    <a:pt x="317" y="3492"/>
                  </a:lnTo>
                  <a:lnTo>
                    <a:pt x="0" y="5080"/>
                  </a:lnTo>
                  <a:lnTo>
                    <a:pt x="317" y="6667"/>
                  </a:lnTo>
                  <a:lnTo>
                    <a:pt x="1189" y="8335"/>
                  </a:lnTo>
                  <a:lnTo>
                    <a:pt x="2698" y="9604"/>
                  </a:lnTo>
                  <a:lnTo>
                    <a:pt x="5000" y="10161"/>
                  </a:lnTo>
                  <a:lnTo>
                    <a:pt x="7063" y="9763"/>
                  </a:lnTo>
                  <a:lnTo>
                    <a:pt x="8731" y="8652"/>
                  </a:lnTo>
                  <a:lnTo>
                    <a:pt x="9842" y="7064"/>
                  </a:lnTo>
                  <a:lnTo>
                    <a:pt x="10159" y="5080"/>
                  </a:lnTo>
                  <a:lnTo>
                    <a:pt x="9842" y="3095"/>
                  </a:lnTo>
                  <a:lnTo>
                    <a:pt x="8731" y="150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193" name="Shape 228"/>
            <p:cNvSpPr/>
            <p:nvPr/>
          </p:nvSpPr>
          <p:spPr>
            <a:xfrm>
              <a:off x="3712272" y="1139315"/>
              <a:ext cx="10081" cy="10161"/>
            </a:xfrm>
            <a:custGeom>
              <a:avLst/>
              <a:gdLst/>
              <a:ahLst/>
              <a:cxnLst/>
              <a:rect l="0" t="0" r="0" b="0"/>
              <a:pathLst>
                <a:path w="10081" h="10161">
                  <a:moveTo>
                    <a:pt x="4922" y="0"/>
                  </a:moveTo>
                  <a:lnTo>
                    <a:pt x="2699" y="556"/>
                  </a:lnTo>
                  <a:lnTo>
                    <a:pt x="1191" y="1826"/>
                  </a:lnTo>
                  <a:lnTo>
                    <a:pt x="318" y="3492"/>
                  </a:lnTo>
                  <a:lnTo>
                    <a:pt x="0" y="5080"/>
                  </a:lnTo>
                  <a:lnTo>
                    <a:pt x="318" y="6667"/>
                  </a:lnTo>
                  <a:lnTo>
                    <a:pt x="1112" y="8335"/>
                  </a:lnTo>
                  <a:lnTo>
                    <a:pt x="2699" y="9604"/>
                  </a:lnTo>
                  <a:lnTo>
                    <a:pt x="4922" y="10161"/>
                  </a:lnTo>
                  <a:lnTo>
                    <a:pt x="6986" y="9763"/>
                  </a:lnTo>
                  <a:lnTo>
                    <a:pt x="8652" y="8652"/>
                  </a:lnTo>
                  <a:lnTo>
                    <a:pt x="9763" y="7064"/>
                  </a:lnTo>
                  <a:lnTo>
                    <a:pt x="10081" y="5080"/>
                  </a:lnTo>
                  <a:lnTo>
                    <a:pt x="9763" y="3095"/>
                  </a:lnTo>
                  <a:lnTo>
                    <a:pt x="8652" y="1508"/>
                  </a:lnTo>
                  <a:lnTo>
                    <a:pt x="6986" y="397"/>
                  </a:lnTo>
                  <a:lnTo>
                    <a:pt x="4922" y="0"/>
                  </a:lnTo>
                  <a:close/>
                </a:path>
              </a:pathLst>
            </a:custGeom>
            <a:solidFill>
              <a:srgbClr val="000000"/>
            </a:solidFill>
          </p:spPr>
          <p:txBody>
            <a:bodyPr vert="horz" lIns="91440" tIns="45720" rIns="91440" bIns="45720" anchor="t"/>
            <a:lstStyle/>
            <a:p>
              <a:endParaRPr lang="en-IN"/>
            </a:p>
          </p:txBody>
        </p:sp>
        <p:sp>
          <p:nvSpPr>
            <p:cNvPr id="194" name="Shape 229"/>
            <p:cNvSpPr/>
            <p:nvPr/>
          </p:nvSpPr>
          <p:spPr>
            <a:xfrm>
              <a:off x="3511136" y="1139315"/>
              <a:ext cx="10161" cy="10161"/>
            </a:xfrm>
            <a:custGeom>
              <a:avLst/>
              <a:gdLst/>
              <a:ahLst/>
              <a:cxnLst/>
              <a:rect l="0" t="0" r="0" b="0"/>
              <a:pathLst>
                <a:path w="10161" h="10161">
                  <a:moveTo>
                    <a:pt x="5001" y="0"/>
                  </a:moveTo>
                  <a:lnTo>
                    <a:pt x="2778" y="556"/>
                  </a:lnTo>
                  <a:lnTo>
                    <a:pt x="1191" y="1826"/>
                  </a:lnTo>
                  <a:lnTo>
                    <a:pt x="317" y="3492"/>
                  </a:lnTo>
                  <a:lnTo>
                    <a:pt x="0" y="5080"/>
                  </a:lnTo>
                  <a:lnTo>
                    <a:pt x="317" y="6667"/>
                  </a:lnTo>
                  <a:lnTo>
                    <a:pt x="1191" y="8335"/>
                  </a:lnTo>
                  <a:lnTo>
                    <a:pt x="2699" y="9604"/>
                  </a:lnTo>
                  <a:lnTo>
                    <a:pt x="5001" y="10161"/>
                  </a:lnTo>
                  <a:lnTo>
                    <a:pt x="7065" y="9763"/>
                  </a:lnTo>
                  <a:lnTo>
                    <a:pt x="8731" y="8652"/>
                  </a:lnTo>
                  <a:lnTo>
                    <a:pt x="9842" y="7064"/>
                  </a:lnTo>
                  <a:lnTo>
                    <a:pt x="10161" y="5080"/>
                  </a:lnTo>
                  <a:lnTo>
                    <a:pt x="9842" y="3095"/>
                  </a:lnTo>
                  <a:lnTo>
                    <a:pt x="8731" y="1508"/>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195" name="Shape 230"/>
            <p:cNvSpPr/>
            <p:nvPr/>
          </p:nvSpPr>
          <p:spPr>
            <a:xfrm>
              <a:off x="4251625" y="1149634"/>
              <a:ext cx="26352" cy="58341"/>
            </a:xfrm>
            <a:custGeom>
              <a:avLst/>
              <a:gdLst/>
              <a:ahLst/>
              <a:cxnLst/>
              <a:rect l="0" t="0" r="0" b="0"/>
              <a:pathLst>
                <a:path w="26352" h="58341">
                  <a:moveTo>
                    <a:pt x="13256" y="0"/>
                  </a:moveTo>
                  <a:lnTo>
                    <a:pt x="10874" y="3413"/>
                  </a:lnTo>
                  <a:lnTo>
                    <a:pt x="8890" y="6112"/>
                  </a:lnTo>
                  <a:lnTo>
                    <a:pt x="4365" y="11271"/>
                  </a:lnTo>
                  <a:lnTo>
                    <a:pt x="1428" y="13652"/>
                  </a:lnTo>
                  <a:lnTo>
                    <a:pt x="396" y="14446"/>
                  </a:lnTo>
                  <a:lnTo>
                    <a:pt x="0" y="15240"/>
                  </a:lnTo>
                  <a:lnTo>
                    <a:pt x="396" y="15954"/>
                  </a:lnTo>
                  <a:lnTo>
                    <a:pt x="5634" y="15954"/>
                  </a:lnTo>
                  <a:lnTo>
                    <a:pt x="5634" y="45800"/>
                  </a:lnTo>
                  <a:lnTo>
                    <a:pt x="5873" y="49133"/>
                  </a:lnTo>
                  <a:lnTo>
                    <a:pt x="6350" y="51911"/>
                  </a:lnTo>
                  <a:lnTo>
                    <a:pt x="7222" y="54133"/>
                  </a:lnTo>
                  <a:lnTo>
                    <a:pt x="8333" y="55801"/>
                  </a:lnTo>
                  <a:lnTo>
                    <a:pt x="11271" y="57786"/>
                  </a:lnTo>
                  <a:lnTo>
                    <a:pt x="14763" y="58341"/>
                  </a:lnTo>
                  <a:lnTo>
                    <a:pt x="18177" y="57706"/>
                  </a:lnTo>
                  <a:lnTo>
                    <a:pt x="21352" y="56198"/>
                  </a:lnTo>
                  <a:lnTo>
                    <a:pt x="24129" y="53817"/>
                  </a:lnTo>
                  <a:lnTo>
                    <a:pt x="26352" y="50800"/>
                  </a:lnTo>
                  <a:lnTo>
                    <a:pt x="25082" y="49769"/>
                  </a:lnTo>
                  <a:lnTo>
                    <a:pt x="22860" y="51991"/>
                  </a:lnTo>
                  <a:lnTo>
                    <a:pt x="19050" y="53181"/>
                  </a:lnTo>
                  <a:lnTo>
                    <a:pt x="16907" y="52705"/>
                  </a:lnTo>
                  <a:lnTo>
                    <a:pt x="15477" y="51593"/>
                  </a:lnTo>
                  <a:lnTo>
                    <a:pt x="14604" y="49927"/>
                  </a:lnTo>
                  <a:lnTo>
                    <a:pt x="14208" y="47942"/>
                  </a:lnTo>
                  <a:lnTo>
                    <a:pt x="13970" y="44292"/>
                  </a:lnTo>
                  <a:lnTo>
                    <a:pt x="13970" y="15954"/>
                  </a:lnTo>
                  <a:lnTo>
                    <a:pt x="23971" y="15954"/>
                  </a:lnTo>
                  <a:lnTo>
                    <a:pt x="23971" y="12779"/>
                  </a:lnTo>
                  <a:lnTo>
                    <a:pt x="13970" y="12779"/>
                  </a:lnTo>
                  <a:lnTo>
                    <a:pt x="13970" y="1271"/>
                  </a:lnTo>
                  <a:lnTo>
                    <a:pt x="13890" y="317"/>
                  </a:lnTo>
                  <a:lnTo>
                    <a:pt x="13256" y="0"/>
                  </a:lnTo>
                  <a:close/>
                </a:path>
              </a:pathLst>
            </a:custGeom>
            <a:solidFill>
              <a:srgbClr val="000000"/>
            </a:solidFill>
          </p:spPr>
          <p:txBody>
            <a:bodyPr vert="horz" lIns="91440" tIns="45720" rIns="91440" bIns="45720" anchor="t"/>
            <a:lstStyle/>
            <a:p>
              <a:endParaRPr lang="en-IN"/>
            </a:p>
          </p:txBody>
        </p:sp>
        <p:sp>
          <p:nvSpPr>
            <p:cNvPr id="196" name="Shape 231"/>
            <p:cNvSpPr/>
            <p:nvPr/>
          </p:nvSpPr>
          <p:spPr>
            <a:xfrm>
              <a:off x="3827684" y="1149634"/>
              <a:ext cx="26351" cy="58341"/>
            </a:xfrm>
            <a:custGeom>
              <a:avLst/>
              <a:gdLst/>
              <a:ahLst/>
              <a:cxnLst/>
              <a:rect l="0" t="0" r="0" b="0"/>
              <a:pathLst>
                <a:path w="26351" h="58341">
                  <a:moveTo>
                    <a:pt x="13255" y="0"/>
                  </a:moveTo>
                  <a:lnTo>
                    <a:pt x="10873" y="3413"/>
                  </a:lnTo>
                  <a:lnTo>
                    <a:pt x="8888" y="6112"/>
                  </a:lnTo>
                  <a:lnTo>
                    <a:pt x="4364" y="11271"/>
                  </a:lnTo>
                  <a:lnTo>
                    <a:pt x="1348" y="13652"/>
                  </a:lnTo>
                  <a:lnTo>
                    <a:pt x="396" y="14446"/>
                  </a:lnTo>
                  <a:lnTo>
                    <a:pt x="0" y="15240"/>
                  </a:lnTo>
                  <a:lnTo>
                    <a:pt x="396" y="15954"/>
                  </a:lnTo>
                  <a:lnTo>
                    <a:pt x="5634" y="15954"/>
                  </a:lnTo>
                  <a:lnTo>
                    <a:pt x="5634" y="45800"/>
                  </a:lnTo>
                  <a:lnTo>
                    <a:pt x="5873" y="49133"/>
                  </a:lnTo>
                  <a:lnTo>
                    <a:pt x="6350" y="51911"/>
                  </a:lnTo>
                  <a:lnTo>
                    <a:pt x="7222" y="54133"/>
                  </a:lnTo>
                  <a:lnTo>
                    <a:pt x="8333" y="55801"/>
                  </a:lnTo>
                  <a:lnTo>
                    <a:pt x="11191" y="57786"/>
                  </a:lnTo>
                  <a:lnTo>
                    <a:pt x="14762" y="58341"/>
                  </a:lnTo>
                  <a:lnTo>
                    <a:pt x="18176" y="57706"/>
                  </a:lnTo>
                  <a:lnTo>
                    <a:pt x="21351" y="56198"/>
                  </a:lnTo>
                  <a:lnTo>
                    <a:pt x="24129" y="53817"/>
                  </a:lnTo>
                  <a:lnTo>
                    <a:pt x="26351" y="50800"/>
                  </a:lnTo>
                  <a:lnTo>
                    <a:pt x="25081" y="49769"/>
                  </a:lnTo>
                  <a:lnTo>
                    <a:pt x="22780" y="51991"/>
                  </a:lnTo>
                  <a:lnTo>
                    <a:pt x="18970" y="53181"/>
                  </a:lnTo>
                  <a:lnTo>
                    <a:pt x="16906" y="52705"/>
                  </a:lnTo>
                  <a:lnTo>
                    <a:pt x="15398" y="51593"/>
                  </a:lnTo>
                  <a:lnTo>
                    <a:pt x="14128" y="47942"/>
                  </a:lnTo>
                  <a:lnTo>
                    <a:pt x="13968" y="44292"/>
                  </a:lnTo>
                  <a:lnTo>
                    <a:pt x="13968" y="15954"/>
                  </a:lnTo>
                  <a:lnTo>
                    <a:pt x="23969" y="15954"/>
                  </a:lnTo>
                  <a:lnTo>
                    <a:pt x="23969" y="12779"/>
                  </a:lnTo>
                  <a:lnTo>
                    <a:pt x="13968" y="12779"/>
                  </a:lnTo>
                  <a:lnTo>
                    <a:pt x="13968" y="1271"/>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97" name="Shape 232"/>
            <p:cNvSpPr/>
            <p:nvPr/>
          </p:nvSpPr>
          <p:spPr>
            <a:xfrm>
              <a:off x="4309728" y="1161461"/>
              <a:ext cx="43656" cy="46514"/>
            </a:xfrm>
            <a:custGeom>
              <a:avLst/>
              <a:gdLst/>
              <a:ahLst/>
              <a:cxnLst/>
              <a:rect l="0" t="0" r="0" b="0"/>
              <a:pathLst>
                <a:path w="43656" h="46514">
                  <a:moveTo>
                    <a:pt x="21351" y="0"/>
                  </a:moveTo>
                  <a:lnTo>
                    <a:pt x="20557" y="2699"/>
                  </a:lnTo>
                  <a:lnTo>
                    <a:pt x="24764" y="3571"/>
                  </a:lnTo>
                  <a:lnTo>
                    <a:pt x="28257" y="6032"/>
                  </a:lnTo>
                  <a:lnTo>
                    <a:pt x="31036" y="9683"/>
                  </a:lnTo>
                  <a:lnTo>
                    <a:pt x="33099" y="14366"/>
                  </a:lnTo>
                  <a:lnTo>
                    <a:pt x="34368" y="19843"/>
                  </a:lnTo>
                  <a:lnTo>
                    <a:pt x="34766" y="25796"/>
                  </a:lnTo>
                  <a:lnTo>
                    <a:pt x="34211" y="32067"/>
                  </a:lnTo>
                  <a:lnTo>
                    <a:pt x="32781" y="36750"/>
                  </a:lnTo>
                  <a:lnTo>
                    <a:pt x="30797" y="40084"/>
                  </a:lnTo>
                  <a:lnTo>
                    <a:pt x="28257" y="42227"/>
                  </a:lnTo>
                  <a:lnTo>
                    <a:pt x="25637" y="43419"/>
                  </a:lnTo>
                  <a:lnTo>
                    <a:pt x="23018" y="43735"/>
                  </a:lnTo>
                  <a:lnTo>
                    <a:pt x="19050" y="42941"/>
                  </a:lnTo>
                  <a:lnTo>
                    <a:pt x="15794" y="40799"/>
                  </a:lnTo>
                  <a:lnTo>
                    <a:pt x="13334" y="37544"/>
                  </a:lnTo>
                  <a:lnTo>
                    <a:pt x="11509" y="33655"/>
                  </a:lnTo>
                  <a:lnTo>
                    <a:pt x="10238" y="29447"/>
                  </a:lnTo>
                  <a:lnTo>
                    <a:pt x="9444" y="25241"/>
                  </a:lnTo>
                  <a:lnTo>
                    <a:pt x="9048" y="21352"/>
                  </a:lnTo>
                  <a:lnTo>
                    <a:pt x="8889" y="18177"/>
                  </a:lnTo>
                  <a:lnTo>
                    <a:pt x="9128" y="14525"/>
                  </a:lnTo>
                  <a:lnTo>
                    <a:pt x="9842" y="11430"/>
                  </a:lnTo>
                  <a:lnTo>
                    <a:pt x="12382" y="6587"/>
                  </a:lnTo>
                  <a:lnTo>
                    <a:pt x="16112" y="3651"/>
                  </a:lnTo>
                  <a:lnTo>
                    <a:pt x="18256" y="2937"/>
                  </a:lnTo>
                  <a:lnTo>
                    <a:pt x="20557" y="2699"/>
                  </a:lnTo>
                  <a:lnTo>
                    <a:pt x="21351" y="0"/>
                  </a:lnTo>
                  <a:lnTo>
                    <a:pt x="15161" y="793"/>
                  </a:lnTo>
                  <a:lnTo>
                    <a:pt x="9922" y="3254"/>
                  </a:lnTo>
                  <a:lnTo>
                    <a:pt x="5714" y="6906"/>
                  </a:lnTo>
                  <a:lnTo>
                    <a:pt x="2539" y="11589"/>
                  </a:lnTo>
                  <a:lnTo>
                    <a:pt x="634" y="17065"/>
                  </a:lnTo>
                  <a:lnTo>
                    <a:pt x="0" y="22940"/>
                  </a:lnTo>
                  <a:lnTo>
                    <a:pt x="713" y="29290"/>
                  </a:lnTo>
                  <a:lnTo>
                    <a:pt x="2778" y="35004"/>
                  </a:lnTo>
                  <a:lnTo>
                    <a:pt x="6032" y="39687"/>
                  </a:lnTo>
                  <a:lnTo>
                    <a:pt x="10398" y="43339"/>
                  </a:lnTo>
                  <a:lnTo>
                    <a:pt x="15637" y="45640"/>
                  </a:lnTo>
                  <a:lnTo>
                    <a:pt x="21668" y="46514"/>
                  </a:lnTo>
                  <a:lnTo>
                    <a:pt x="28494" y="45402"/>
                  </a:lnTo>
                  <a:lnTo>
                    <a:pt x="34051" y="42545"/>
                  </a:lnTo>
                  <a:lnTo>
                    <a:pt x="38258" y="38417"/>
                  </a:lnTo>
                  <a:lnTo>
                    <a:pt x="41275" y="33416"/>
                  </a:lnTo>
                  <a:lnTo>
                    <a:pt x="43100" y="28099"/>
                  </a:lnTo>
                  <a:lnTo>
                    <a:pt x="43656" y="22940"/>
                  </a:lnTo>
                  <a:lnTo>
                    <a:pt x="43179" y="17780"/>
                  </a:lnTo>
                  <a:lnTo>
                    <a:pt x="41988" y="13256"/>
                  </a:lnTo>
                  <a:lnTo>
                    <a:pt x="40084" y="9366"/>
                  </a:lnTo>
                  <a:lnTo>
                    <a:pt x="37386" y="6032"/>
                  </a:lnTo>
                  <a:lnTo>
                    <a:pt x="34131" y="3412"/>
                  </a:lnTo>
                  <a:lnTo>
                    <a:pt x="30321" y="1509"/>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198" name="Shape 233"/>
            <p:cNvSpPr/>
            <p:nvPr/>
          </p:nvSpPr>
          <p:spPr>
            <a:xfrm>
              <a:off x="4279645" y="1161461"/>
              <a:ext cx="23495" cy="45561"/>
            </a:xfrm>
            <a:custGeom>
              <a:avLst/>
              <a:gdLst/>
              <a:ahLst/>
              <a:cxnLst/>
              <a:rect l="0" t="0" r="0" b="0"/>
              <a:pathLst>
                <a:path w="23495" h="45561">
                  <a:moveTo>
                    <a:pt x="15795" y="0"/>
                  </a:moveTo>
                  <a:lnTo>
                    <a:pt x="396" y="5398"/>
                  </a:lnTo>
                  <a:lnTo>
                    <a:pt x="396" y="6906"/>
                  </a:lnTo>
                  <a:lnTo>
                    <a:pt x="4365" y="6508"/>
                  </a:lnTo>
                  <a:lnTo>
                    <a:pt x="5634" y="6587"/>
                  </a:lnTo>
                  <a:lnTo>
                    <a:pt x="6746" y="7302"/>
                  </a:lnTo>
                  <a:lnTo>
                    <a:pt x="7540" y="9049"/>
                  </a:lnTo>
                  <a:lnTo>
                    <a:pt x="7857" y="12462"/>
                  </a:lnTo>
                  <a:lnTo>
                    <a:pt x="7857" y="35401"/>
                  </a:lnTo>
                  <a:lnTo>
                    <a:pt x="7698" y="38656"/>
                  </a:lnTo>
                  <a:lnTo>
                    <a:pt x="7143" y="41037"/>
                  </a:lnTo>
                  <a:lnTo>
                    <a:pt x="6189" y="42545"/>
                  </a:lnTo>
                  <a:lnTo>
                    <a:pt x="4762" y="43419"/>
                  </a:lnTo>
                  <a:lnTo>
                    <a:pt x="2777" y="43815"/>
                  </a:lnTo>
                  <a:lnTo>
                    <a:pt x="0" y="44053"/>
                  </a:lnTo>
                  <a:lnTo>
                    <a:pt x="0" y="45561"/>
                  </a:lnTo>
                  <a:lnTo>
                    <a:pt x="23495" y="45561"/>
                  </a:lnTo>
                  <a:lnTo>
                    <a:pt x="23495" y="44053"/>
                  </a:lnTo>
                  <a:lnTo>
                    <a:pt x="19446" y="43419"/>
                  </a:lnTo>
                  <a:lnTo>
                    <a:pt x="18176" y="42862"/>
                  </a:lnTo>
                  <a:lnTo>
                    <a:pt x="17302" y="41990"/>
                  </a:lnTo>
                  <a:lnTo>
                    <a:pt x="16351" y="39450"/>
                  </a:lnTo>
                  <a:lnTo>
                    <a:pt x="16192" y="35401"/>
                  </a:lnTo>
                  <a:lnTo>
                    <a:pt x="16192" y="237"/>
                  </a:lnTo>
                  <a:lnTo>
                    <a:pt x="15795" y="0"/>
                  </a:lnTo>
                  <a:close/>
                </a:path>
              </a:pathLst>
            </a:custGeom>
            <a:solidFill>
              <a:srgbClr val="000000"/>
            </a:solidFill>
          </p:spPr>
          <p:txBody>
            <a:bodyPr vert="horz" lIns="91440" tIns="45720" rIns="91440" bIns="45720" anchor="t"/>
            <a:lstStyle/>
            <a:p>
              <a:endParaRPr lang="en-IN"/>
            </a:p>
          </p:txBody>
        </p:sp>
        <p:sp>
          <p:nvSpPr>
            <p:cNvPr id="199" name="Shape 234"/>
            <p:cNvSpPr/>
            <p:nvPr/>
          </p:nvSpPr>
          <p:spPr>
            <a:xfrm>
              <a:off x="4110417" y="1139315"/>
              <a:ext cx="45958" cy="68660"/>
            </a:xfrm>
            <a:custGeom>
              <a:avLst/>
              <a:gdLst/>
              <a:ahLst/>
              <a:cxnLst/>
              <a:rect l="0" t="0" r="0" b="0"/>
              <a:pathLst>
                <a:path w="45958" h="68660">
                  <a:moveTo>
                    <a:pt x="38815" y="0"/>
                  </a:moveTo>
                  <a:lnTo>
                    <a:pt x="24210" y="4366"/>
                  </a:lnTo>
                  <a:lnTo>
                    <a:pt x="24210" y="5953"/>
                  </a:lnTo>
                  <a:lnTo>
                    <a:pt x="26591" y="5874"/>
                  </a:lnTo>
                  <a:lnTo>
                    <a:pt x="29131" y="6192"/>
                  </a:lnTo>
                  <a:lnTo>
                    <a:pt x="30401" y="7223"/>
                  </a:lnTo>
                  <a:lnTo>
                    <a:pt x="30877" y="8811"/>
                  </a:lnTo>
                  <a:lnTo>
                    <a:pt x="30956" y="10955"/>
                  </a:lnTo>
                  <a:lnTo>
                    <a:pt x="30956" y="26352"/>
                  </a:lnTo>
                  <a:lnTo>
                    <a:pt x="28575" y="24448"/>
                  </a:lnTo>
                  <a:lnTo>
                    <a:pt x="26115" y="23177"/>
                  </a:lnTo>
                  <a:lnTo>
                    <a:pt x="23496" y="22383"/>
                  </a:lnTo>
                  <a:lnTo>
                    <a:pt x="22631" y="22315"/>
                  </a:lnTo>
                  <a:lnTo>
                    <a:pt x="20797" y="24844"/>
                  </a:lnTo>
                  <a:lnTo>
                    <a:pt x="24210" y="25479"/>
                  </a:lnTo>
                  <a:lnTo>
                    <a:pt x="27385" y="27305"/>
                  </a:lnTo>
                  <a:lnTo>
                    <a:pt x="29686" y="30401"/>
                  </a:lnTo>
                  <a:lnTo>
                    <a:pt x="30956" y="34767"/>
                  </a:lnTo>
                  <a:lnTo>
                    <a:pt x="30956" y="57547"/>
                  </a:lnTo>
                  <a:lnTo>
                    <a:pt x="29846" y="60008"/>
                  </a:lnTo>
                  <a:lnTo>
                    <a:pt x="27781" y="61912"/>
                  </a:lnTo>
                  <a:lnTo>
                    <a:pt x="25162" y="63103"/>
                  </a:lnTo>
                  <a:lnTo>
                    <a:pt x="22146" y="63500"/>
                  </a:lnTo>
                  <a:lnTo>
                    <a:pt x="18892" y="63024"/>
                  </a:lnTo>
                  <a:lnTo>
                    <a:pt x="15717" y="61516"/>
                  </a:lnTo>
                  <a:lnTo>
                    <a:pt x="12938" y="58896"/>
                  </a:lnTo>
                  <a:lnTo>
                    <a:pt x="10636" y="55086"/>
                  </a:lnTo>
                  <a:lnTo>
                    <a:pt x="9128" y="49848"/>
                  </a:lnTo>
                  <a:lnTo>
                    <a:pt x="8494" y="43180"/>
                  </a:lnTo>
                  <a:lnTo>
                    <a:pt x="9049" y="37148"/>
                  </a:lnTo>
                  <a:lnTo>
                    <a:pt x="10478" y="32464"/>
                  </a:lnTo>
                  <a:lnTo>
                    <a:pt x="12621" y="28972"/>
                  </a:lnTo>
                  <a:lnTo>
                    <a:pt x="15161" y="26671"/>
                  </a:lnTo>
                  <a:lnTo>
                    <a:pt x="17939" y="25320"/>
                  </a:lnTo>
                  <a:lnTo>
                    <a:pt x="20797" y="24844"/>
                  </a:lnTo>
                  <a:lnTo>
                    <a:pt x="22631" y="22315"/>
                  </a:lnTo>
                  <a:lnTo>
                    <a:pt x="20480" y="22145"/>
                  </a:lnTo>
                  <a:lnTo>
                    <a:pt x="15081" y="23018"/>
                  </a:lnTo>
                  <a:lnTo>
                    <a:pt x="10240" y="25558"/>
                  </a:lnTo>
                  <a:lnTo>
                    <a:pt x="6112" y="29368"/>
                  </a:lnTo>
                  <a:lnTo>
                    <a:pt x="2858" y="34369"/>
                  </a:lnTo>
                  <a:lnTo>
                    <a:pt x="715" y="40164"/>
                  </a:lnTo>
                  <a:lnTo>
                    <a:pt x="0" y="46514"/>
                  </a:lnTo>
                  <a:lnTo>
                    <a:pt x="556" y="53261"/>
                  </a:lnTo>
                  <a:lnTo>
                    <a:pt x="2223" y="58500"/>
                  </a:lnTo>
                  <a:lnTo>
                    <a:pt x="4683" y="62389"/>
                  </a:lnTo>
                  <a:lnTo>
                    <a:pt x="7541" y="65167"/>
                  </a:lnTo>
                  <a:lnTo>
                    <a:pt x="10557" y="66992"/>
                  </a:lnTo>
                  <a:lnTo>
                    <a:pt x="13573" y="68105"/>
                  </a:lnTo>
                  <a:lnTo>
                    <a:pt x="16113" y="68580"/>
                  </a:lnTo>
                  <a:lnTo>
                    <a:pt x="18019" y="68660"/>
                  </a:lnTo>
                  <a:lnTo>
                    <a:pt x="22861" y="68025"/>
                  </a:lnTo>
                  <a:lnTo>
                    <a:pt x="26432" y="66517"/>
                  </a:lnTo>
                  <a:lnTo>
                    <a:pt x="29052" y="64452"/>
                  </a:lnTo>
                  <a:lnTo>
                    <a:pt x="30798" y="62310"/>
                  </a:lnTo>
                  <a:lnTo>
                    <a:pt x="30956" y="62310"/>
                  </a:lnTo>
                  <a:lnTo>
                    <a:pt x="30956" y="68342"/>
                  </a:lnTo>
                  <a:lnTo>
                    <a:pt x="31353" y="68660"/>
                  </a:lnTo>
                  <a:lnTo>
                    <a:pt x="38815" y="66040"/>
                  </a:lnTo>
                  <a:lnTo>
                    <a:pt x="45958" y="63500"/>
                  </a:lnTo>
                  <a:lnTo>
                    <a:pt x="45958" y="61912"/>
                  </a:lnTo>
                  <a:lnTo>
                    <a:pt x="43180" y="61912"/>
                  </a:lnTo>
                  <a:lnTo>
                    <a:pt x="41275" y="61596"/>
                  </a:lnTo>
                  <a:lnTo>
                    <a:pt x="40164" y="60881"/>
                  </a:lnTo>
                  <a:lnTo>
                    <a:pt x="39530" y="59769"/>
                  </a:lnTo>
                  <a:lnTo>
                    <a:pt x="39291" y="56356"/>
                  </a:lnTo>
                  <a:lnTo>
                    <a:pt x="39291" y="238"/>
                  </a:lnTo>
                  <a:lnTo>
                    <a:pt x="38815" y="0"/>
                  </a:lnTo>
                  <a:close/>
                </a:path>
              </a:pathLst>
            </a:custGeom>
            <a:solidFill>
              <a:srgbClr val="000000"/>
            </a:solidFill>
          </p:spPr>
          <p:txBody>
            <a:bodyPr vert="horz" lIns="91440" tIns="45720" rIns="91440" bIns="45720" anchor="t"/>
            <a:lstStyle/>
            <a:p>
              <a:endParaRPr lang="en-IN"/>
            </a:p>
          </p:txBody>
        </p:sp>
        <p:sp>
          <p:nvSpPr>
            <p:cNvPr id="200" name="Shape 235"/>
            <p:cNvSpPr/>
            <p:nvPr/>
          </p:nvSpPr>
          <p:spPr>
            <a:xfrm>
              <a:off x="4066603" y="1161461"/>
              <a:ext cx="39528" cy="46514"/>
            </a:xfrm>
            <a:custGeom>
              <a:avLst/>
              <a:gdLst/>
              <a:ahLst/>
              <a:cxnLst/>
              <a:rect l="0" t="0" r="0" b="0"/>
              <a:pathLst>
                <a:path w="39528" h="46514">
                  <a:moveTo>
                    <a:pt x="20239" y="0"/>
                  </a:moveTo>
                  <a:lnTo>
                    <a:pt x="18017" y="3492"/>
                  </a:lnTo>
                  <a:lnTo>
                    <a:pt x="21431" y="4047"/>
                  </a:lnTo>
                  <a:lnTo>
                    <a:pt x="23812" y="5477"/>
                  </a:lnTo>
                  <a:lnTo>
                    <a:pt x="25478" y="7461"/>
                  </a:lnTo>
                  <a:lnTo>
                    <a:pt x="26511" y="9842"/>
                  </a:lnTo>
                  <a:lnTo>
                    <a:pt x="27542" y="14923"/>
                  </a:lnTo>
                  <a:lnTo>
                    <a:pt x="7143" y="14923"/>
                  </a:lnTo>
                  <a:lnTo>
                    <a:pt x="7857" y="11985"/>
                  </a:lnTo>
                  <a:lnTo>
                    <a:pt x="8731" y="9446"/>
                  </a:lnTo>
                  <a:lnTo>
                    <a:pt x="9842" y="7461"/>
                  </a:lnTo>
                  <a:lnTo>
                    <a:pt x="11112" y="5953"/>
                  </a:lnTo>
                  <a:lnTo>
                    <a:pt x="14287" y="4127"/>
                  </a:lnTo>
                  <a:lnTo>
                    <a:pt x="18017" y="3492"/>
                  </a:lnTo>
                  <a:lnTo>
                    <a:pt x="20239" y="0"/>
                  </a:lnTo>
                  <a:lnTo>
                    <a:pt x="15953" y="476"/>
                  </a:lnTo>
                  <a:lnTo>
                    <a:pt x="11429" y="2223"/>
                  </a:lnTo>
                  <a:lnTo>
                    <a:pt x="7143" y="5239"/>
                  </a:lnTo>
                  <a:lnTo>
                    <a:pt x="3492" y="9842"/>
                  </a:lnTo>
                  <a:lnTo>
                    <a:pt x="951" y="16112"/>
                  </a:lnTo>
                  <a:lnTo>
                    <a:pt x="0" y="24369"/>
                  </a:lnTo>
                  <a:lnTo>
                    <a:pt x="396" y="29368"/>
                  </a:lnTo>
                  <a:lnTo>
                    <a:pt x="1348" y="33734"/>
                  </a:lnTo>
                  <a:lnTo>
                    <a:pt x="2856" y="37465"/>
                  </a:lnTo>
                  <a:lnTo>
                    <a:pt x="5079" y="40640"/>
                  </a:lnTo>
                  <a:lnTo>
                    <a:pt x="7778" y="43180"/>
                  </a:lnTo>
                  <a:lnTo>
                    <a:pt x="10953" y="45006"/>
                  </a:lnTo>
                  <a:lnTo>
                    <a:pt x="14525" y="46116"/>
                  </a:lnTo>
                  <a:lnTo>
                    <a:pt x="18493" y="46514"/>
                  </a:lnTo>
                  <a:lnTo>
                    <a:pt x="23493" y="45879"/>
                  </a:lnTo>
                  <a:lnTo>
                    <a:pt x="27701" y="44371"/>
                  </a:lnTo>
                  <a:lnTo>
                    <a:pt x="31193" y="42068"/>
                  </a:lnTo>
                  <a:lnTo>
                    <a:pt x="33972" y="39370"/>
                  </a:lnTo>
                  <a:lnTo>
                    <a:pt x="36193" y="36591"/>
                  </a:lnTo>
                  <a:lnTo>
                    <a:pt x="37781" y="33894"/>
                  </a:lnTo>
                  <a:lnTo>
                    <a:pt x="38893" y="31591"/>
                  </a:lnTo>
                  <a:lnTo>
                    <a:pt x="39528" y="30004"/>
                  </a:lnTo>
                  <a:lnTo>
                    <a:pt x="37941" y="29290"/>
                  </a:lnTo>
                  <a:lnTo>
                    <a:pt x="34925" y="33575"/>
                  </a:lnTo>
                  <a:lnTo>
                    <a:pt x="32701" y="35877"/>
                  </a:lnTo>
                  <a:lnTo>
                    <a:pt x="30003" y="37782"/>
                  </a:lnTo>
                  <a:lnTo>
                    <a:pt x="26589" y="39131"/>
                  </a:lnTo>
                  <a:lnTo>
                    <a:pt x="22621" y="39687"/>
                  </a:lnTo>
                  <a:lnTo>
                    <a:pt x="19207" y="39290"/>
                  </a:lnTo>
                  <a:lnTo>
                    <a:pt x="15875" y="38021"/>
                  </a:lnTo>
                  <a:lnTo>
                    <a:pt x="12700" y="35481"/>
                  </a:lnTo>
                  <a:lnTo>
                    <a:pt x="10000" y="31512"/>
                  </a:lnTo>
                  <a:lnTo>
                    <a:pt x="8888" y="28892"/>
                  </a:lnTo>
                  <a:lnTo>
                    <a:pt x="7937" y="25796"/>
                  </a:lnTo>
                  <a:lnTo>
                    <a:pt x="7301" y="22225"/>
                  </a:lnTo>
                  <a:lnTo>
                    <a:pt x="6825" y="18098"/>
                  </a:lnTo>
                  <a:lnTo>
                    <a:pt x="37623" y="18098"/>
                  </a:lnTo>
                  <a:lnTo>
                    <a:pt x="36987" y="13652"/>
                  </a:lnTo>
                  <a:lnTo>
                    <a:pt x="35797" y="9842"/>
                  </a:lnTo>
                  <a:lnTo>
                    <a:pt x="34131" y="6667"/>
                  </a:lnTo>
                  <a:lnTo>
                    <a:pt x="32067" y="4206"/>
                  </a:lnTo>
                  <a:lnTo>
                    <a:pt x="29526" y="2302"/>
                  </a:lnTo>
                  <a:lnTo>
                    <a:pt x="26748" y="952"/>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01" name="Shape 236"/>
            <p:cNvSpPr/>
            <p:nvPr/>
          </p:nvSpPr>
          <p:spPr>
            <a:xfrm>
              <a:off x="3884755" y="1161461"/>
              <a:ext cx="43656" cy="46514"/>
            </a:xfrm>
            <a:custGeom>
              <a:avLst/>
              <a:gdLst/>
              <a:ahLst/>
              <a:cxnLst/>
              <a:rect l="0" t="0" r="0" b="0"/>
              <a:pathLst>
                <a:path w="43656" h="46514">
                  <a:moveTo>
                    <a:pt x="21352" y="0"/>
                  </a:moveTo>
                  <a:lnTo>
                    <a:pt x="20558" y="2699"/>
                  </a:lnTo>
                  <a:lnTo>
                    <a:pt x="24843" y="3571"/>
                  </a:lnTo>
                  <a:lnTo>
                    <a:pt x="28336" y="6032"/>
                  </a:lnTo>
                  <a:lnTo>
                    <a:pt x="31114" y="9683"/>
                  </a:lnTo>
                  <a:lnTo>
                    <a:pt x="33098" y="14366"/>
                  </a:lnTo>
                  <a:lnTo>
                    <a:pt x="34368" y="19843"/>
                  </a:lnTo>
                  <a:lnTo>
                    <a:pt x="34766" y="25796"/>
                  </a:lnTo>
                  <a:lnTo>
                    <a:pt x="34211" y="32067"/>
                  </a:lnTo>
                  <a:lnTo>
                    <a:pt x="32780" y="36750"/>
                  </a:lnTo>
                  <a:lnTo>
                    <a:pt x="30797" y="40084"/>
                  </a:lnTo>
                  <a:lnTo>
                    <a:pt x="28336" y="42227"/>
                  </a:lnTo>
                  <a:lnTo>
                    <a:pt x="25637" y="43419"/>
                  </a:lnTo>
                  <a:lnTo>
                    <a:pt x="23018" y="43735"/>
                  </a:lnTo>
                  <a:lnTo>
                    <a:pt x="19050" y="42941"/>
                  </a:lnTo>
                  <a:lnTo>
                    <a:pt x="15795" y="40799"/>
                  </a:lnTo>
                  <a:lnTo>
                    <a:pt x="13334" y="37544"/>
                  </a:lnTo>
                  <a:lnTo>
                    <a:pt x="11509" y="33655"/>
                  </a:lnTo>
                  <a:lnTo>
                    <a:pt x="10239" y="29447"/>
                  </a:lnTo>
                  <a:lnTo>
                    <a:pt x="9445" y="25241"/>
                  </a:lnTo>
                  <a:lnTo>
                    <a:pt x="9048" y="21352"/>
                  </a:lnTo>
                  <a:lnTo>
                    <a:pt x="8889" y="18177"/>
                  </a:lnTo>
                  <a:lnTo>
                    <a:pt x="9128" y="14525"/>
                  </a:lnTo>
                  <a:lnTo>
                    <a:pt x="9842" y="11430"/>
                  </a:lnTo>
                  <a:lnTo>
                    <a:pt x="12382" y="6587"/>
                  </a:lnTo>
                  <a:lnTo>
                    <a:pt x="16112" y="3651"/>
                  </a:lnTo>
                  <a:lnTo>
                    <a:pt x="18256" y="2937"/>
                  </a:lnTo>
                  <a:lnTo>
                    <a:pt x="20558" y="2699"/>
                  </a:lnTo>
                  <a:lnTo>
                    <a:pt x="21352" y="0"/>
                  </a:lnTo>
                  <a:lnTo>
                    <a:pt x="15161" y="793"/>
                  </a:lnTo>
                  <a:lnTo>
                    <a:pt x="9922" y="3254"/>
                  </a:lnTo>
                  <a:lnTo>
                    <a:pt x="5714" y="6906"/>
                  </a:lnTo>
                  <a:lnTo>
                    <a:pt x="2539" y="11589"/>
                  </a:lnTo>
                  <a:lnTo>
                    <a:pt x="634" y="17065"/>
                  </a:lnTo>
                  <a:lnTo>
                    <a:pt x="0" y="22940"/>
                  </a:lnTo>
                  <a:lnTo>
                    <a:pt x="714" y="29290"/>
                  </a:lnTo>
                  <a:lnTo>
                    <a:pt x="2778" y="35004"/>
                  </a:lnTo>
                  <a:lnTo>
                    <a:pt x="6032" y="39687"/>
                  </a:lnTo>
                  <a:lnTo>
                    <a:pt x="10398" y="43339"/>
                  </a:lnTo>
                  <a:lnTo>
                    <a:pt x="15636" y="45640"/>
                  </a:lnTo>
                  <a:lnTo>
                    <a:pt x="21668" y="46514"/>
                  </a:lnTo>
                  <a:lnTo>
                    <a:pt x="28495" y="45402"/>
                  </a:lnTo>
                  <a:lnTo>
                    <a:pt x="34052" y="42545"/>
                  </a:lnTo>
                  <a:lnTo>
                    <a:pt x="38258" y="38417"/>
                  </a:lnTo>
                  <a:lnTo>
                    <a:pt x="41275" y="33416"/>
                  </a:lnTo>
                  <a:lnTo>
                    <a:pt x="43099" y="28099"/>
                  </a:lnTo>
                  <a:lnTo>
                    <a:pt x="43656" y="22940"/>
                  </a:lnTo>
                  <a:lnTo>
                    <a:pt x="43179" y="17780"/>
                  </a:lnTo>
                  <a:lnTo>
                    <a:pt x="41989" y="13256"/>
                  </a:lnTo>
                  <a:lnTo>
                    <a:pt x="40084" y="9366"/>
                  </a:lnTo>
                  <a:lnTo>
                    <a:pt x="37386" y="6032"/>
                  </a:lnTo>
                  <a:lnTo>
                    <a:pt x="34131" y="3412"/>
                  </a:lnTo>
                  <a:lnTo>
                    <a:pt x="30321" y="1509"/>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202" name="Shape 237"/>
            <p:cNvSpPr/>
            <p:nvPr/>
          </p:nvSpPr>
          <p:spPr>
            <a:xfrm>
              <a:off x="3855703" y="1161461"/>
              <a:ext cx="23495" cy="45561"/>
            </a:xfrm>
            <a:custGeom>
              <a:avLst/>
              <a:gdLst/>
              <a:ahLst/>
              <a:cxnLst/>
              <a:rect l="0" t="0" r="0" b="0"/>
              <a:pathLst>
                <a:path w="23495" h="45561">
                  <a:moveTo>
                    <a:pt x="15716" y="0"/>
                  </a:moveTo>
                  <a:lnTo>
                    <a:pt x="397" y="5398"/>
                  </a:lnTo>
                  <a:lnTo>
                    <a:pt x="397" y="6906"/>
                  </a:lnTo>
                  <a:lnTo>
                    <a:pt x="4366" y="6508"/>
                  </a:lnTo>
                  <a:lnTo>
                    <a:pt x="5556" y="6587"/>
                  </a:lnTo>
                  <a:lnTo>
                    <a:pt x="6667" y="7302"/>
                  </a:lnTo>
                  <a:lnTo>
                    <a:pt x="7541" y="9049"/>
                  </a:lnTo>
                  <a:lnTo>
                    <a:pt x="7857" y="12462"/>
                  </a:lnTo>
                  <a:lnTo>
                    <a:pt x="7857" y="35401"/>
                  </a:lnTo>
                  <a:lnTo>
                    <a:pt x="7699" y="38656"/>
                  </a:lnTo>
                  <a:lnTo>
                    <a:pt x="7143" y="41037"/>
                  </a:lnTo>
                  <a:lnTo>
                    <a:pt x="6191" y="42545"/>
                  </a:lnTo>
                  <a:lnTo>
                    <a:pt x="4762" y="43419"/>
                  </a:lnTo>
                  <a:lnTo>
                    <a:pt x="2778" y="43815"/>
                  </a:lnTo>
                  <a:lnTo>
                    <a:pt x="0" y="44053"/>
                  </a:lnTo>
                  <a:lnTo>
                    <a:pt x="0" y="45561"/>
                  </a:lnTo>
                  <a:lnTo>
                    <a:pt x="23495" y="45561"/>
                  </a:lnTo>
                  <a:lnTo>
                    <a:pt x="23495" y="44053"/>
                  </a:lnTo>
                  <a:lnTo>
                    <a:pt x="19447" y="43419"/>
                  </a:lnTo>
                  <a:lnTo>
                    <a:pt x="17224" y="41990"/>
                  </a:lnTo>
                  <a:lnTo>
                    <a:pt x="16351" y="39450"/>
                  </a:lnTo>
                  <a:lnTo>
                    <a:pt x="16112" y="35401"/>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03" name="Shape 238"/>
            <p:cNvSpPr/>
            <p:nvPr/>
          </p:nvSpPr>
          <p:spPr>
            <a:xfrm>
              <a:off x="3786488" y="1161461"/>
              <a:ext cx="40083" cy="46514"/>
            </a:xfrm>
            <a:custGeom>
              <a:avLst/>
              <a:gdLst/>
              <a:ahLst/>
              <a:cxnLst/>
              <a:rect l="0" t="0" r="0" b="0"/>
              <a:pathLst>
                <a:path w="40083" h="46514">
                  <a:moveTo>
                    <a:pt x="18018" y="0"/>
                  </a:moveTo>
                  <a:lnTo>
                    <a:pt x="12778" y="476"/>
                  </a:lnTo>
                  <a:lnTo>
                    <a:pt x="8652" y="1984"/>
                  </a:lnTo>
                  <a:lnTo>
                    <a:pt x="5634" y="3968"/>
                  </a:lnTo>
                  <a:lnTo>
                    <a:pt x="3492" y="6350"/>
                  </a:lnTo>
                  <a:lnTo>
                    <a:pt x="2222" y="8731"/>
                  </a:lnTo>
                  <a:lnTo>
                    <a:pt x="1826" y="10954"/>
                  </a:lnTo>
                  <a:lnTo>
                    <a:pt x="2143" y="12303"/>
                  </a:lnTo>
                  <a:lnTo>
                    <a:pt x="2857" y="13731"/>
                  </a:lnTo>
                  <a:lnTo>
                    <a:pt x="4127" y="14844"/>
                  </a:lnTo>
                  <a:lnTo>
                    <a:pt x="6112" y="15319"/>
                  </a:lnTo>
                  <a:lnTo>
                    <a:pt x="7937" y="14923"/>
                  </a:lnTo>
                  <a:lnTo>
                    <a:pt x="9366" y="13970"/>
                  </a:lnTo>
                  <a:lnTo>
                    <a:pt x="10240" y="12621"/>
                  </a:lnTo>
                  <a:lnTo>
                    <a:pt x="10557" y="11034"/>
                  </a:lnTo>
                  <a:lnTo>
                    <a:pt x="10318" y="9287"/>
                  </a:lnTo>
                  <a:lnTo>
                    <a:pt x="10081" y="7222"/>
                  </a:lnTo>
                  <a:lnTo>
                    <a:pt x="10715" y="5159"/>
                  </a:lnTo>
                  <a:lnTo>
                    <a:pt x="12382" y="3651"/>
                  </a:lnTo>
                  <a:lnTo>
                    <a:pt x="14683" y="2699"/>
                  </a:lnTo>
                  <a:lnTo>
                    <a:pt x="17145" y="2381"/>
                  </a:lnTo>
                  <a:lnTo>
                    <a:pt x="19606" y="2619"/>
                  </a:lnTo>
                  <a:lnTo>
                    <a:pt x="22066" y="3810"/>
                  </a:lnTo>
                  <a:lnTo>
                    <a:pt x="23971" y="6271"/>
                  </a:lnTo>
                  <a:lnTo>
                    <a:pt x="24765" y="10556"/>
                  </a:lnTo>
                  <a:lnTo>
                    <a:pt x="24765" y="16590"/>
                  </a:lnTo>
                  <a:lnTo>
                    <a:pt x="24021" y="16880"/>
                  </a:lnTo>
                  <a:lnTo>
                    <a:pt x="24765" y="18971"/>
                  </a:lnTo>
                  <a:lnTo>
                    <a:pt x="24765" y="33337"/>
                  </a:lnTo>
                  <a:lnTo>
                    <a:pt x="24606" y="35242"/>
                  </a:lnTo>
                  <a:lnTo>
                    <a:pt x="24208" y="36750"/>
                  </a:lnTo>
                  <a:lnTo>
                    <a:pt x="23177" y="37862"/>
                  </a:lnTo>
                  <a:lnTo>
                    <a:pt x="21352" y="38972"/>
                  </a:lnTo>
                  <a:lnTo>
                    <a:pt x="20320" y="39450"/>
                  </a:lnTo>
                  <a:lnTo>
                    <a:pt x="18732" y="40005"/>
                  </a:lnTo>
                  <a:lnTo>
                    <a:pt x="15240" y="40799"/>
                  </a:lnTo>
                  <a:lnTo>
                    <a:pt x="12700" y="40244"/>
                  </a:lnTo>
                  <a:lnTo>
                    <a:pt x="10636" y="38735"/>
                  </a:lnTo>
                  <a:lnTo>
                    <a:pt x="9207" y="36195"/>
                  </a:lnTo>
                  <a:lnTo>
                    <a:pt x="8652" y="33020"/>
                  </a:lnTo>
                  <a:lnTo>
                    <a:pt x="8652" y="32861"/>
                  </a:lnTo>
                  <a:lnTo>
                    <a:pt x="8890" y="31035"/>
                  </a:lnTo>
                  <a:lnTo>
                    <a:pt x="9525" y="28892"/>
                  </a:lnTo>
                  <a:lnTo>
                    <a:pt x="11112" y="26511"/>
                  </a:lnTo>
                  <a:lnTo>
                    <a:pt x="13970" y="24050"/>
                  </a:lnTo>
                  <a:lnTo>
                    <a:pt x="15953" y="22781"/>
                  </a:lnTo>
                  <a:lnTo>
                    <a:pt x="18415" y="21510"/>
                  </a:lnTo>
                  <a:lnTo>
                    <a:pt x="21352" y="20240"/>
                  </a:lnTo>
                  <a:lnTo>
                    <a:pt x="24765" y="18971"/>
                  </a:lnTo>
                  <a:lnTo>
                    <a:pt x="24021" y="16880"/>
                  </a:lnTo>
                  <a:lnTo>
                    <a:pt x="17224" y="19526"/>
                  </a:lnTo>
                  <a:lnTo>
                    <a:pt x="11112" y="22304"/>
                  </a:lnTo>
                  <a:lnTo>
                    <a:pt x="6271" y="25082"/>
                  </a:lnTo>
                  <a:lnTo>
                    <a:pt x="2777" y="28178"/>
                  </a:lnTo>
                  <a:lnTo>
                    <a:pt x="715" y="31829"/>
                  </a:lnTo>
                  <a:lnTo>
                    <a:pt x="0" y="36195"/>
                  </a:lnTo>
                  <a:lnTo>
                    <a:pt x="872" y="40560"/>
                  </a:lnTo>
                  <a:lnTo>
                    <a:pt x="3253" y="43815"/>
                  </a:lnTo>
                  <a:lnTo>
                    <a:pt x="6588" y="45879"/>
                  </a:lnTo>
                  <a:lnTo>
                    <a:pt x="10477" y="46514"/>
                  </a:lnTo>
                  <a:lnTo>
                    <a:pt x="14526" y="45879"/>
                  </a:lnTo>
                  <a:lnTo>
                    <a:pt x="18334" y="44132"/>
                  </a:lnTo>
                  <a:lnTo>
                    <a:pt x="21827" y="41831"/>
                  </a:lnTo>
                  <a:lnTo>
                    <a:pt x="24844" y="39290"/>
                  </a:lnTo>
                  <a:lnTo>
                    <a:pt x="25400" y="42306"/>
                  </a:lnTo>
                  <a:lnTo>
                    <a:pt x="26352" y="44371"/>
                  </a:lnTo>
                  <a:lnTo>
                    <a:pt x="27543" y="45640"/>
                  </a:lnTo>
                  <a:lnTo>
                    <a:pt x="28892" y="46275"/>
                  </a:lnTo>
                  <a:lnTo>
                    <a:pt x="31273" y="46514"/>
                  </a:lnTo>
                  <a:lnTo>
                    <a:pt x="32702" y="46355"/>
                  </a:lnTo>
                  <a:lnTo>
                    <a:pt x="34687" y="45800"/>
                  </a:lnTo>
                  <a:lnTo>
                    <a:pt x="37147" y="44371"/>
                  </a:lnTo>
                  <a:lnTo>
                    <a:pt x="40083" y="41592"/>
                  </a:lnTo>
                  <a:lnTo>
                    <a:pt x="40083" y="38972"/>
                  </a:lnTo>
                  <a:lnTo>
                    <a:pt x="38258" y="40244"/>
                  </a:lnTo>
                  <a:lnTo>
                    <a:pt x="35640" y="40878"/>
                  </a:lnTo>
                  <a:lnTo>
                    <a:pt x="33972" y="40402"/>
                  </a:lnTo>
                  <a:lnTo>
                    <a:pt x="33099" y="39131"/>
                  </a:lnTo>
                  <a:lnTo>
                    <a:pt x="32782" y="35162"/>
                  </a:lnTo>
                  <a:lnTo>
                    <a:pt x="32782" y="15796"/>
                  </a:lnTo>
                  <a:lnTo>
                    <a:pt x="32226" y="9049"/>
                  </a:lnTo>
                  <a:lnTo>
                    <a:pt x="30956" y="5635"/>
                  </a:lnTo>
                  <a:lnTo>
                    <a:pt x="28416" y="2699"/>
                  </a:lnTo>
                  <a:lnTo>
                    <a:pt x="26590" y="1509"/>
                  </a:lnTo>
                  <a:lnTo>
                    <a:pt x="24208" y="715"/>
                  </a:lnTo>
                  <a:lnTo>
                    <a:pt x="21352" y="158"/>
                  </a:lnTo>
                  <a:lnTo>
                    <a:pt x="18018" y="0"/>
                  </a:lnTo>
                  <a:close/>
                </a:path>
              </a:pathLst>
            </a:custGeom>
            <a:solidFill>
              <a:srgbClr val="000000"/>
            </a:solidFill>
          </p:spPr>
          <p:txBody>
            <a:bodyPr vert="horz" lIns="91440" tIns="45720" rIns="91440" bIns="45720" anchor="t"/>
            <a:lstStyle/>
            <a:p>
              <a:endParaRPr lang="en-IN"/>
            </a:p>
          </p:txBody>
        </p:sp>
        <p:sp>
          <p:nvSpPr>
            <p:cNvPr id="204" name="Shape 239"/>
            <p:cNvSpPr/>
            <p:nvPr/>
          </p:nvSpPr>
          <p:spPr>
            <a:xfrm>
              <a:off x="3736958" y="1139315"/>
              <a:ext cx="45957" cy="68660"/>
            </a:xfrm>
            <a:custGeom>
              <a:avLst/>
              <a:gdLst/>
              <a:ahLst/>
              <a:cxnLst/>
              <a:rect l="0" t="0" r="0" b="0"/>
              <a:pathLst>
                <a:path w="45957" h="68660">
                  <a:moveTo>
                    <a:pt x="38813" y="0"/>
                  </a:moveTo>
                  <a:lnTo>
                    <a:pt x="24208" y="4366"/>
                  </a:lnTo>
                  <a:lnTo>
                    <a:pt x="24208" y="5953"/>
                  </a:lnTo>
                  <a:lnTo>
                    <a:pt x="26589" y="5874"/>
                  </a:lnTo>
                  <a:lnTo>
                    <a:pt x="29131" y="6192"/>
                  </a:lnTo>
                  <a:lnTo>
                    <a:pt x="30401" y="7223"/>
                  </a:lnTo>
                  <a:lnTo>
                    <a:pt x="30876" y="8811"/>
                  </a:lnTo>
                  <a:lnTo>
                    <a:pt x="30956" y="10955"/>
                  </a:lnTo>
                  <a:lnTo>
                    <a:pt x="30956" y="26352"/>
                  </a:lnTo>
                  <a:lnTo>
                    <a:pt x="28575" y="24448"/>
                  </a:lnTo>
                  <a:lnTo>
                    <a:pt x="26113" y="23177"/>
                  </a:lnTo>
                  <a:lnTo>
                    <a:pt x="23495" y="22383"/>
                  </a:lnTo>
                  <a:lnTo>
                    <a:pt x="22630" y="22315"/>
                  </a:lnTo>
                  <a:lnTo>
                    <a:pt x="20796" y="24844"/>
                  </a:lnTo>
                  <a:lnTo>
                    <a:pt x="24208" y="25479"/>
                  </a:lnTo>
                  <a:lnTo>
                    <a:pt x="27383" y="27305"/>
                  </a:lnTo>
                  <a:lnTo>
                    <a:pt x="29686" y="30401"/>
                  </a:lnTo>
                  <a:lnTo>
                    <a:pt x="30956" y="34767"/>
                  </a:lnTo>
                  <a:lnTo>
                    <a:pt x="30956" y="57547"/>
                  </a:lnTo>
                  <a:lnTo>
                    <a:pt x="29845" y="60008"/>
                  </a:lnTo>
                  <a:lnTo>
                    <a:pt x="27781" y="61912"/>
                  </a:lnTo>
                  <a:lnTo>
                    <a:pt x="25162" y="63103"/>
                  </a:lnTo>
                  <a:lnTo>
                    <a:pt x="22145" y="63500"/>
                  </a:lnTo>
                  <a:lnTo>
                    <a:pt x="18891" y="63024"/>
                  </a:lnTo>
                  <a:lnTo>
                    <a:pt x="15716" y="61516"/>
                  </a:lnTo>
                  <a:lnTo>
                    <a:pt x="12938" y="58896"/>
                  </a:lnTo>
                  <a:lnTo>
                    <a:pt x="10636" y="55086"/>
                  </a:lnTo>
                  <a:lnTo>
                    <a:pt x="9127" y="49848"/>
                  </a:lnTo>
                  <a:lnTo>
                    <a:pt x="8493" y="43180"/>
                  </a:lnTo>
                  <a:lnTo>
                    <a:pt x="9048" y="37148"/>
                  </a:lnTo>
                  <a:lnTo>
                    <a:pt x="10477" y="32464"/>
                  </a:lnTo>
                  <a:lnTo>
                    <a:pt x="12620" y="28972"/>
                  </a:lnTo>
                  <a:lnTo>
                    <a:pt x="15161" y="26671"/>
                  </a:lnTo>
                  <a:lnTo>
                    <a:pt x="17938" y="25320"/>
                  </a:lnTo>
                  <a:lnTo>
                    <a:pt x="20796" y="24844"/>
                  </a:lnTo>
                  <a:lnTo>
                    <a:pt x="22630" y="22315"/>
                  </a:lnTo>
                  <a:lnTo>
                    <a:pt x="20478" y="22145"/>
                  </a:lnTo>
                  <a:lnTo>
                    <a:pt x="15081" y="23018"/>
                  </a:lnTo>
                  <a:lnTo>
                    <a:pt x="10238" y="25558"/>
                  </a:lnTo>
                  <a:lnTo>
                    <a:pt x="6112" y="29368"/>
                  </a:lnTo>
                  <a:lnTo>
                    <a:pt x="2857" y="34369"/>
                  </a:lnTo>
                  <a:lnTo>
                    <a:pt x="713" y="40164"/>
                  </a:lnTo>
                  <a:lnTo>
                    <a:pt x="0" y="46514"/>
                  </a:lnTo>
                  <a:lnTo>
                    <a:pt x="556" y="53261"/>
                  </a:lnTo>
                  <a:lnTo>
                    <a:pt x="2222" y="58500"/>
                  </a:lnTo>
                  <a:lnTo>
                    <a:pt x="4682" y="62389"/>
                  </a:lnTo>
                  <a:lnTo>
                    <a:pt x="7539" y="65167"/>
                  </a:lnTo>
                  <a:lnTo>
                    <a:pt x="10557" y="66992"/>
                  </a:lnTo>
                  <a:lnTo>
                    <a:pt x="13573" y="68105"/>
                  </a:lnTo>
                  <a:lnTo>
                    <a:pt x="16113" y="68580"/>
                  </a:lnTo>
                  <a:lnTo>
                    <a:pt x="18018" y="68660"/>
                  </a:lnTo>
                  <a:lnTo>
                    <a:pt x="22859" y="68025"/>
                  </a:lnTo>
                  <a:lnTo>
                    <a:pt x="26432" y="66517"/>
                  </a:lnTo>
                  <a:lnTo>
                    <a:pt x="29051" y="64452"/>
                  </a:lnTo>
                  <a:lnTo>
                    <a:pt x="30797" y="62310"/>
                  </a:lnTo>
                  <a:lnTo>
                    <a:pt x="30956" y="62310"/>
                  </a:lnTo>
                  <a:lnTo>
                    <a:pt x="30956" y="68342"/>
                  </a:lnTo>
                  <a:lnTo>
                    <a:pt x="31352" y="68660"/>
                  </a:lnTo>
                  <a:lnTo>
                    <a:pt x="38813" y="66040"/>
                  </a:lnTo>
                  <a:lnTo>
                    <a:pt x="45957" y="63500"/>
                  </a:lnTo>
                  <a:lnTo>
                    <a:pt x="45957" y="61912"/>
                  </a:lnTo>
                  <a:lnTo>
                    <a:pt x="43179" y="61912"/>
                  </a:lnTo>
                  <a:lnTo>
                    <a:pt x="41275" y="61596"/>
                  </a:lnTo>
                  <a:lnTo>
                    <a:pt x="40163" y="60881"/>
                  </a:lnTo>
                  <a:lnTo>
                    <a:pt x="39528" y="59769"/>
                  </a:lnTo>
                  <a:lnTo>
                    <a:pt x="39289" y="56356"/>
                  </a:lnTo>
                  <a:lnTo>
                    <a:pt x="39289" y="238"/>
                  </a:lnTo>
                  <a:lnTo>
                    <a:pt x="38813" y="0"/>
                  </a:lnTo>
                  <a:close/>
                </a:path>
              </a:pathLst>
            </a:custGeom>
            <a:solidFill>
              <a:srgbClr val="000000"/>
            </a:solidFill>
          </p:spPr>
          <p:txBody>
            <a:bodyPr vert="horz" lIns="91440" tIns="45720" rIns="91440" bIns="45720" anchor="t"/>
            <a:lstStyle/>
            <a:p>
              <a:endParaRPr lang="en-IN"/>
            </a:p>
          </p:txBody>
        </p:sp>
        <p:sp>
          <p:nvSpPr>
            <p:cNvPr id="205" name="Shape 240"/>
            <p:cNvSpPr/>
            <p:nvPr/>
          </p:nvSpPr>
          <p:spPr>
            <a:xfrm>
              <a:off x="3706161" y="1161461"/>
              <a:ext cx="23416" cy="45561"/>
            </a:xfrm>
            <a:custGeom>
              <a:avLst/>
              <a:gdLst/>
              <a:ahLst/>
              <a:cxnLst/>
              <a:rect l="0" t="0" r="0" b="0"/>
              <a:pathLst>
                <a:path w="23416" h="45561">
                  <a:moveTo>
                    <a:pt x="15716" y="0"/>
                  </a:moveTo>
                  <a:lnTo>
                    <a:pt x="317" y="5398"/>
                  </a:lnTo>
                  <a:lnTo>
                    <a:pt x="317" y="6906"/>
                  </a:lnTo>
                  <a:lnTo>
                    <a:pt x="4286" y="6508"/>
                  </a:lnTo>
                  <a:lnTo>
                    <a:pt x="5556" y="6587"/>
                  </a:lnTo>
                  <a:lnTo>
                    <a:pt x="6667" y="7302"/>
                  </a:lnTo>
                  <a:lnTo>
                    <a:pt x="7461" y="9049"/>
                  </a:lnTo>
                  <a:lnTo>
                    <a:pt x="7778" y="12462"/>
                  </a:lnTo>
                  <a:lnTo>
                    <a:pt x="7778" y="35401"/>
                  </a:lnTo>
                  <a:lnTo>
                    <a:pt x="7619" y="38656"/>
                  </a:lnTo>
                  <a:lnTo>
                    <a:pt x="7064" y="41037"/>
                  </a:lnTo>
                  <a:lnTo>
                    <a:pt x="6191" y="42545"/>
                  </a:lnTo>
                  <a:lnTo>
                    <a:pt x="4683" y="43419"/>
                  </a:lnTo>
                  <a:lnTo>
                    <a:pt x="2698" y="43815"/>
                  </a:lnTo>
                  <a:lnTo>
                    <a:pt x="0" y="44053"/>
                  </a:lnTo>
                  <a:lnTo>
                    <a:pt x="0" y="45561"/>
                  </a:lnTo>
                  <a:lnTo>
                    <a:pt x="23416" y="45561"/>
                  </a:lnTo>
                  <a:lnTo>
                    <a:pt x="23416" y="44053"/>
                  </a:lnTo>
                  <a:lnTo>
                    <a:pt x="19367" y="43419"/>
                  </a:lnTo>
                  <a:lnTo>
                    <a:pt x="18097" y="42862"/>
                  </a:lnTo>
                  <a:lnTo>
                    <a:pt x="17223" y="41990"/>
                  </a:lnTo>
                  <a:lnTo>
                    <a:pt x="16272" y="39450"/>
                  </a:lnTo>
                  <a:lnTo>
                    <a:pt x="16112" y="35401"/>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06" name="Shape 241"/>
            <p:cNvSpPr/>
            <p:nvPr/>
          </p:nvSpPr>
          <p:spPr>
            <a:xfrm>
              <a:off x="3608371" y="1161461"/>
              <a:ext cx="43656" cy="46514"/>
            </a:xfrm>
            <a:custGeom>
              <a:avLst/>
              <a:gdLst/>
              <a:ahLst/>
              <a:cxnLst/>
              <a:rect l="0" t="0" r="0" b="0"/>
              <a:pathLst>
                <a:path w="43656" h="46514">
                  <a:moveTo>
                    <a:pt x="21351" y="0"/>
                  </a:moveTo>
                  <a:lnTo>
                    <a:pt x="20557" y="2699"/>
                  </a:lnTo>
                  <a:lnTo>
                    <a:pt x="24844" y="3571"/>
                  </a:lnTo>
                  <a:lnTo>
                    <a:pt x="28337" y="6032"/>
                  </a:lnTo>
                  <a:lnTo>
                    <a:pt x="31115" y="9683"/>
                  </a:lnTo>
                  <a:lnTo>
                    <a:pt x="33099" y="14366"/>
                  </a:lnTo>
                  <a:lnTo>
                    <a:pt x="34369" y="19843"/>
                  </a:lnTo>
                  <a:lnTo>
                    <a:pt x="34766" y="25796"/>
                  </a:lnTo>
                  <a:lnTo>
                    <a:pt x="34211" y="32067"/>
                  </a:lnTo>
                  <a:lnTo>
                    <a:pt x="32782" y="36750"/>
                  </a:lnTo>
                  <a:lnTo>
                    <a:pt x="30797" y="40084"/>
                  </a:lnTo>
                  <a:lnTo>
                    <a:pt x="28337" y="42227"/>
                  </a:lnTo>
                  <a:lnTo>
                    <a:pt x="25638" y="43419"/>
                  </a:lnTo>
                  <a:lnTo>
                    <a:pt x="23098" y="43735"/>
                  </a:lnTo>
                  <a:lnTo>
                    <a:pt x="19050" y="42941"/>
                  </a:lnTo>
                  <a:lnTo>
                    <a:pt x="15795" y="40799"/>
                  </a:lnTo>
                  <a:lnTo>
                    <a:pt x="13334" y="37544"/>
                  </a:lnTo>
                  <a:lnTo>
                    <a:pt x="11508" y="33655"/>
                  </a:lnTo>
                  <a:lnTo>
                    <a:pt x="10238" y="29447"/>
                  </a:lnTo>
                  <a:lnTo>
                    <a:pt x="9445" y="25241"/>
                  </a:lnTo>
                  <a:lnTo>
                    <a:pt x="9048" y="21352"/>
                  </a:lnTo>
                  <a:lnTo>
                    <a:pt x="8890" y="18177"/>
                  </a:lnTo>
                  <a:lnTo>
                    <a:pt x="9127" y="14525"/>
                  </a:lnTo>
                  <a:lnTo>
                    <a:pt x="9842" y="11430"/>
                  </a:lnTo>
                  <a:lnTo>
                    <a:pt x="12382" y="6587"/>
                  </a:lnTo>
                  <a:lnTo>
                    <a:pt x="16113" y="3651"/>
                  </a:lnTo>
                  <a:lnTo>
                    <a:pt x="18256" y="2937"/>
                  </a:lnTo>
                  <a:lnTo>
                    <a:pt x="20557" y="2699"/>
                  </a:lnTo>
                  <a:lnTo>
                    <a:pt x="21351" y="0"/>
                  </a:lnTo>
                  <a:lnTo>
                    <a:pt x="15240" y="793"/>
                  </a:lnTo>
                  <a:lnTo>
                    <a:pt x="9921" y="3254"/>
                  </a:lnTo>
                  <a:lnTo>
                    <a:pt x="5715" y="6906"/>
                  </a:lnTo>
                  <a:lnTo>
                    <a:pt x="2540" y="11589"/>
                  </a:lnTo>
                  <a:lnTo>
                    <a:pt x="634" y="17065"/>
                  </a:lnTo>
                  <a:lnTo>
                    <a:pt x="0" y="22940"/>
                  </a:lnTo>
                  <a:lnTo>
                    <a:pt x="713" y="29290"/>
                  </a:lnTo>
                  <a:lnTo>
                    <a:pt x="2777" y="35004"/>
                  </a:lnTo>
                  <a:lnTo>
                    <a:pt x="6032" y="39687"/>
                  </a:lnTo>
                  <a:lnTo>
                    <a:pt x="10398" y="43339"/>
                  </a:lnTo>
                  <a:lnTo>
                    <a:pt x="15637" y="45640"/>
                  </a:lnTo>
                  <a:lnTo>
                    <a:pt x="21669" y="46514"/>
                  </a:lnTo>
                  <a:lnTo>
                    <a:pt x="28495" y="45402"/>
                  </a:lnTo>
                  <a:lnTo>
                    <a:pt x="34051" y="42545"/>
                  </a:lnTo>
                  <a:lnTo>
                    <a:pt x="38258" y="38417"/>
                  </a:lnTo>
                  <a:lnTo>
                    <a:pt x="41275" y="33416"/>
                  </a:lnTo>
                  <a:lnTo>
                    <a:pt x="43101" y="28099"/>
                  </a:lnTo>
                  <a:lnTo>
                    <a:pt x="43656" y="22940"/>
                  </a:lnTo>
                  <a:lnTo>
                    <a:pt x="43179" y="17780"/>
                  </a:lnTo>
                  <a:lnTo>
                    <a:pt x="41988" y="13256"/>
                  </a:lnTo>
                  <a:lnTo>
                    <a:pt x="40083" y="9366"/>
                  </a:lnTo>
                  <a:lnTo>
                    <a:pt x="37386" y="6032"/>
                  </a:lnTo>
                  <a:lnTo>
                    <a:pt x="34131" y="3412"/>
                  </a:lnTo>
                  <a:lnTo>
                    <a:pt x="30321" y="1509"/>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207" name="Shape 242"/>
            <p:cNvSpPr/>
            <p:nvPr/>
          </p:nvSpPr>
          <p:spPr>
            <a:xfrm>
              <a:off x="3505024" y="1161461"/>
              <a:ext cx="23495" cy="45561"/>
            </a:xfrm>
            <a:custGeom>
              <a:avLst/>
              <a:gdLst/>
              <a:ahLst/>
              <a:cxnLst/>
              <a:rect l="0" t="0" r="0" b="0"/>
              <a:pathLst>
                <a:path w="23495" h="45561">
                  <a:moveTo>
                    <a:pt x="15796" y="0"/>
                  </a:moveTo>
                  <a:lnTo>
                    <a:pt x="397" y="5398"/>
                  </a:lnTo>
                  <a:lnTo>
                    <a:pt x="397" y="6906"/>
                  </a:lnTo>
                  <a:lnTo>
                    <a:pt x="4366" y="6508"/>
                  </a:lnTo>
                  <a:lnTo>
                    <a:pt x="5635" y="6587"/>
                  </a:lnTo>
                  <a:lnTo>
                    <a:pt x="6667" y="7302"/>
                  </a:lnTo>
                  <a:lnTo>
                    <a:pt x="7541" y="9049"/>
                  </a:lnTo>
                  <a:lnTo>
                    <a:pt x="7858" y="12462"/>
                  </a:lnTo>
                  <a:lnTo>
                    <a:pt x="7858" y="35401"/>
                  </a:lnTo>
                  <a:lnTo>
                    <a:pt x="7698" y="38656"/>
                  </a:lnTo>
                  <a:lnTo>
                    <a:pt x="7143" y="41037"/>
                  </a:lnTo>
                  <a:lnTo>
                    <a:pt x="6191" y="42545"/>
                  </a:lnTo>
                  <a:lnTo>
                    <a:pt x="4762" y="43419"/>
                  </a:lnTo>
                  <a:lnTo>
                    <a:pt x="2778" y="43815"/>
                  </a:lnTo>
                  <a:lnTo>
                    <a:pt x="0" y="44053"/>
                  </a:lnTo>
                  <a:lnTo>
                    <a:pt x="0" y="45561"/>
                  </a:lnTo>
                  <a:lnTo>
                    <a:pt x="23495" y="45561"/>
                  </a:lnTo>
                  <a:lnTo>
                    <a:pt x="23495" y="44053"/>
                  </a:lnTo>
                  <a:lnTo>
                    <a:pt x="19447" y="43419"/>
                  </a:lnTo>
                  <a:lnTo>
                    <a:pt x="17223" y="41990"/>
                  </a:lnTo>
                  <a:lnTo>
                    <a:pt x="16351" y="39450"/>
                  </a:lnTo>
                  <a:lnTo>
                    <a:pt x="16113" y="35401"/>
                  </a:lnTo>
                  <a:lnTo>
                    <a:pt x="16113" y="237"/>
                  </a:lnTo>
                  <a:lnTo>
                    <a:pt x="15796" y="0"/>
                  </a:lnTo>
                  <a:close/>
                </a:path>
              </a:pathLst>
            </a:custGeom>
            <a:solidFill>
              <a:srgbClr val="000000"/>
            </a:solidFill>
          </p:spPr>
          <p:txBody>
            <a:bodyPr vert="horz" lIns="91440" tIns="45720" rIns="91440" bIns="45720" anchor="t"/>
            <a:lstStyle/>
            <a:p>
              <a:endParaRPr lang="en-IN"/>
            </a:p>
          </p:txBody>
        </p:sp>
        <p:sp>
          <p:nvSpPr>
            <p:cNvPr id="208" name="Shape 243"/>
            <p:cNvSpPr/>
            <p:nvPr/>
          </p:nvSpPr>
          <p:spPr>
            <a:xfrm>
              <a:off x="3399932" y="1161461"/>
              <a:ext cx="39528" cy="46514"/>
            </a:xfrm>
            <a:custGeom>
              <a:avLst/>
              <a:gdLst/>
              <a:ahLst/>
              <a:cxnLst/>
              <a:rect l="0" t="0" r="0" b="0"/>
              <a:pathLst>
                <a:path w="39528" h="46514">
                  <a:moveTo>
                    <a:pt x="20240" y="0"/>
                  </a:moveTo>
                  <a:lnTo>
                    <a:pt x="18018" y="3492"/>
                  </a:lnTo>
                  <a:lnTo>
                    <a:pt x="21431" y="4047"/>
                  </a:lnTo>
                  <a:lnTo>
                    <a:pt x="23812" y="5477"/>
                  </a:lnTo>
                  <a:lnTo>
                    <a:pt x="25478" y="7461"/>
                  </a:lnTo>
                  <a:lnTo>
                    <a:pt x="26511" y="9842"/>
                  </a:lnTo>
                  <a:lnTo>
                    <a:pt x="27543" y="14923"/>
                  </a:lnTo>
                  <a:lnTo>
                    <a:pt x="7143" y="14923"/>
                  </a:lnTo>
                  <a:lnTo>
                    <a:pt x="7858" y="11985"/>
                  </a:lnTo>
                  <a:lnTo>
                    <a:pt x="8731" y="9446"/>
                  </a:lnTo>
                  <a:lnTo>
                    <a:pt x="9842" y="7461"/>
                  </a:lnTo>
                  <a:lnTo>
                    <a:pt x="11112" y="5953"/>
                  </a:lnTo>
                  <a:lnTo>
                    <a:pt x="14287" y="4127"/>
                  </a:lnTo>
                  <a:lnTo>
                    <a:pt x="18018" y="3492"/>
                  </a:lnTo>
                  <a:lnTo>
                    <a:pt x="20240" y="0"/>
                  </a:lnTo>
                  <a:lnTo>
                    <a:pt x="15953" y="476"/>
                  </a:lnTo>
                  <a:lnTo>
                    <a:pt x="11429" y="2223"/>
                  </a:lnTo>
                  <a:lnTo>
                    <a:pt x="7143" y="5239"/>
                  </a:lnTo>
                  <a:lnTo>
                    <a:pt x="3492" y="9842"/>
                  </a:lnTo>
                  <a:lnTo>
                    <a:pt x="952" y="16112"/>
                  </a:lnTo>
                  <a:lnTo>
                    <a:pt x="0" y="24369"/>
                  </a:lnTo>
                  <a:lnTo>
                    <a:pt x="396" y="29368"/>
                  </a:lnTo>
                  <a:lnTo>
                    <a:pt x="1349" y="33734"/>
                  </a:lnTo>
                  <a:lnTo>
                    <a:pt x="2857" y="37465"/>
                  </a:lnTo>
                  <a:lnTo>
                    <a:pt x="5079" y="40640"/>
                  </a:lnTo>
                  <a:lnTo>
                    <a:pt x="7778" y="43180"/>
                  </a:lnTo>
                  <a:lnTo>
                    <a:pt x="10953" y="45006"/>
                  </a:lnTo>
                  <a:lnTo>
                    <a:pt x="14526" y="46116"/>
                  </a:lnTo>
                  <a:lnTo>
                    <a:pt x="18494" y="46514"/>
                  </a:lnTo>
                  <a:lnTo>
                    <a:pt x="23495" y="45879"/>
                  </a:lnTo>
                  <a:lnTo>
                    <a:pt x="27702" y="44371"/>
                  </a:lnTo>
                  <a:lnTo>
                    <a:pt x="31194" y="42068"/>
                  </a:lnTo>
                  <a:lnTo>
                    <a:pt x="33972" y="39370"/>
                  </a:lnTo>
                  <a:lnTo>
                    <a:pt x="36195" y="36591"/>
                  </a:lnTo>
                  <a:lnTo>
                    <a:pt x="37782" y="33894"/>
                  </a:lnTo>
                  <a:lnTo>
                    <a:pt x="38893" y="31591"/>
                  </a:lnTo>
                  <a:lnTo>
                    <a:pt x="39528" y="30004"/>
                  </a:lnTo>
                  <a:lnTo>
                    <a:pt x="37941" y="29290"/>
                  </a:lnTo>
                  <a:lnTo>
                    <a:pt x="34925" y="33575"/>
                  </a:lnTo>
                  <a:lnTo>
                    <a:pt x="32702" y="35877"/>
                  </a:lnTo>
                  <a:lnTo>
                    <a:pt x="29924" y="37782"/>
                  </a:lnTo>
                  <a:lnTo>
                    <a:pt x="26590" y="39131"/>
                  </a:lnTo>
                  <a:lnTo>
                    <a:pt x="22542" y="39687"/>
                  </a:lnTo>
                  <a:lnTo>
                    <a:pt x="19208" y="39290"/>
                  </a:lnTo>
                  <a:lnTo>
                    <a:pt x="15875" y="38021"/>
                  </a:lnTo>
                  <a:lnTo>
                    <a:pt x="12700" y="35481"/>
                  </a:lnTo>
                  <a:lnTo>
                    <a:pt x="10001" y="31512"/>
                  </a:lnTo>
                  <a:lnTo>
                    <a:pt x="8890" y="28892"/>
                  </a:lnTo>
                  <a:lnTo>
                    <a:pt x="7937" y="25796"/>
                  </a:lnTo>
                  <a:lnTo>
                    <a:pt x="7302" y="22225"/>
                  </a:lnTo>
                  <a:lnTo>
                    <a:pt x="6826" y="18098"/>
                  </a:lnTo>
                  <a:lnTo>
                    <a:pt x="37623" y="18098"/>
                  </a:lnTo>
                  <a:lnTo>
                    <a:pt x="36988" y="13652"/>
                  </a:lnTo>
                  <a:lnTo>
                    <a:pt x="35797" y="9842"/>
                  </a:lnTo>
                  <a:lnTo>
                    <a:pt x="34131" y="6667"/>
                  </a:lnTo>
                  <a:lnTo>
                    <a:pt x="32067" y="4206"/>
                  </a:lnTo>
                  <a:lnTo>
                    <a:pt x="29527" y="2302"/>
                  </a:lnTo>
                  <a:lnTo>
                    <a:pt x="26749" y="952"/>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09" name="Shape 244"/>
            <p:cNvSpPr/>
            <p:nvPr/>
          </p:nvSpPr>
          <p:spPr>
            <a:xfrm>
              <a:off x="3134422" y="1161461"/>
              <a:ext cx="39529" cy="46514"/>
            </a:xfrm>
            <a:custGeom>
              <a:avLst/>
              <a:gdLst/>
              <a:ahLst/>
              <a:cxnLst/>
              <a:rect l="0" t="0" r="0" b="0"/>
              <a:pathLst>
                <a:path w="39529" h="46514">
                  <a:moveTo>
                    <a:pt x="20241" y="0"/>
                  </a:moveTo>
                  <a:lnTo>
                    <a:pt x="18018" y="3492"/>
                  </a:lnTo>
                  <a:lnTo>
                    <a:pt x="18018" y="3492"/>
                  </a:lnTo>
                  <a:lnTo>
                    <a:pt x="21431" y="4047"/>
                  </a:lnTo>
                  <a:lnTo>
                    <a:pt x="23812" y="5477"/>
                  </a:lnTo>
                  <a:lnTo>
                    <a:pt x="25479" y="7461"/>
                  </a:lnTo>
                  <a:lnTo>
                    <a:pt x="26512" y="9842"/>
                  </a:lnTo>
                  <a:lnTo>
                    <a:pt x="27543" y="14923"/>
                  </a:lnTo>
                  <a:lnTo>
                    <a:pt x="7143" y="14923"/>
                  </a:lnTo>
                  <a:lnTo>
                    <a:pt x="7858" y="11985"/>
                  </a:lnTo>
                  <a:lnTo>
                    <a:pt x="8731" y="9446"/>
                  </a:lnTo>
                  <a:lnTo>
                    <a:pt x="9843" y="7461"/>
                  </a:lnTo>
                  <a:lnTo>
                    <a:pt x="11192" y="5953"/>
                  </a:lnTo>
                  <a:lnTo>
                    <a:pt x="14287" y="4127"/>
                  </a:lnTo>
                  <a:lnTo>
                    <a:pt x="18018" y="3492"/>
                  </a:lnTo>
                  <a:lnTo>
                    <a:pt x="20241" y="0"/>
                  </a:lnTo>
                  <a:lnTo>
                    <a:pt x="15954" y="476"/>
                  </a:lnTo>
                  <a:lnTo>
                    <a:pt x="11431" y="2223"/>
                  </a:lnTo>
                  <a:lnTo>
                    <a:pt x="7143" y="5239"/>
                  </a:lnTo>
                  <a:lnTo>
                    <a:pt x="3572" y="9842"/>
                  </a:lnTo>
                  <a:lnTo>
                    <a:pt x="1032" y="16112"/>
                  </a:lnTo>
                  <a:lnTo>
                    <a:pt x="0" y="24369"/>
                  </a:lnTo>
                  <a:lnTo>
                    <a:pt x="397" y="29368"/>
                  </a:lnTo>
                  <a:lnTo>
                    <a:pt x="1349" y="33734"/>
                  </a:lnTo>
                  <a:lnTo>
                    <a:pt x="2937" y="37465"/>
                  </a:lnTo>
                  <a:lnTo>
                    <a:pt x="5159" y="40640"/>
                  </a:lnTo>
                  <a:lnTo>
                    <a:pt x="7858" y="43180"/>
                  </a:lnTo>
                  <a:lnTo>
                    <a:pt x="11033" y="45006"/>
                  </a:lnTo>
                  <a:lnTo>
                    <a:pt x="14606" y="46116"/>
                  </a:lnTo>
                  <a:lnTo>
                    <a:pt x="18574" y="46514"/>
                  </a:lnTo>
                  <a:lnTo>
                    <a:pt x="23494" y="45879"/>
                  </a:lnTo>
                  <a:lnTo>
                    <a:pt x="27702" y="44371"/>
                  </a:lnTo>
                  <a:lnTo>
                    <a:pt x="31194" y="42068"/>
                  </a:lnTo>
                  <a:lnTo>
                    <a:pt x="33973" y="39370"/>
                  </a:lnTo>
                  <a:lnTo>
                    <a:pt x="36194" y="36591"/>
                  </a:lnTo>
                  <a:lnTo>
                    <a:pt x="37782" y="33894"/>
                  </a:lnTo>
                  <a:lnTo>
                    <a:pt x="38893" y="31591"/>
                  </a:lnTo>
                  <a:lnTo>
                    <a:pt x="39529" y="30004"/>
                  </a:lnTo>
                  <a:lnTo>
                    <a:pt x="37942" y="29290"/>
                  </a:lnTo>
                  <a:lnTo>
                    <a:pt x="34925" y="33575"/>
                  </a:lnTo>
                  <a:lnTo>
                    <a:pt x="32703" y="35877"/>
                  </a:lnTo>
                  <a:lnTo>
                    <a:pt x="30004" y="37782"/>
                  </a:lnTo>
                  <a:lnTo>
                    <a:pt x="26591" y="39131"/>
                  </a:lnTo>
                  <a:lnTo>
                    <a:pt x="22622" y="39687"/>
                  </a:lnTo>
                  <a:lnTo>
                    <a:pt x="19288" y="39290"/>
                  </a:lnTo>
                  <a:lnTo>
                    <a:pt x="15875" y="38021"/>
                  </a:lnTo>
                  <a:lnTo>
                    <a:pt x="12700" y="35481"/>
                  </a:lnTo>
                  <a:lnTo>
                    <a:pt x="10000" y="31512"/>
                  </a:lnTo>
                  <a:lnTo>
                    <a:pt x="8890" y="28892"/>
                  </a:lnTo>
                  <a:lnTo>
                    <a:pt x="8017" y="25796"/>
                  </a:lnTo>
                  <a:lnTo>
                    <a:pt x="7303" y="22225"/>
                  </a:lnTo>
                  <a:lnTo>
                    <a:pt x="6825" y="18098"/>
                  </a:lnTo>
                  <a:lnTo>
                    <a:pt x="37703" y="18098"/>
                  </a:lnTo>
                  <a:lnTo>
                    <a:pt x="36988" y="13652"/>
                  </a:lnTo>
                  <a:lnTo>
                    <a:pt x="35878" y="9842"/>
                  </a:lnTo>
                  <a:lnTo>
                    <a:pt x="34211" y="6667"/>
                  </a:lnTo>
                  <a:lnTo>
                    <a:pt x="32068" y="4206"/>
                  </a:lnTo>
                  <a:lnTo>
                    <a:pt x="29607" y="2302"/>
                  </a:lnTo>
                  <a:lnTo>
                    <a:pt x="26749" y="952"/>
                  </a:lnTo>
                  <a:lnTo>
                    <a:pt x="23654" y="237"/>
                  </a:lnTo>
                  <a:lnTo>
                    <a:pt x="20241" y="0"/>
                  </a:lnTo>
                  <a:close/>
                </a:path>
              </a:pathLst>
            </a:custGeom>
            <a:solidFill>
              <a:srgbClr val="000000"/>
            </a:solidFill>
          </p:spPr>
          <p:txBody>
            <a:bodyPr vert="horz" lIns="91440" tIns="45720" rIns="91440" bIns="45720" anchor="t"/>
            <a:lstStyle/>
            <a:p>
              <a:endParaRPr lang="en-IN"/>
            </a:p>
          </p:txBody>
        </p:sp>
        <p:sp>
          <p:nvSpPr>
            <p:cNvPr id="210" name="Shape 245"/>
            <p:cNvSpPr/>
            <p:nvPr/>
          </p:nvSpPr>
          <p:spPr>
            <a:xfrm>
              <a:off x="3086322" y="1161461"/>
              <a:ext cx="43656" cy="46514"/>
            </a:xfrm>
            <a:custGeom>
              <a:avLst/>
              <a:gdLst/>
              <a:ahLst/>
              <a:cxnLst/>
              <a:rect l="0" t="0" r="0" b="0"/>
              <a:pathLst>
                <a:path w="43656" h="46514">
                  <a:moveTo>
                    <a:pt x="21351" y="0"/>
                  </a:moveTo>
                  <a:lnTo>
                    <a:pt x="20557" y="2699"/>
                  </a:lnTo>
                  <a:lnTo>
                    <a:pt x="24843" y="3571"/>
                  </a:lnTo>
                  <a:lnTo>
                    <a:pt x="28336" y="6032"/>
                  </a:lnTo>
                  <a:lnTo>
                    <a:pt x="31113" y="9683"/>
                  </a:lnTo>
                  <a:lnTo>
                    <a:pt x="33098" y="14366"/>
                  </a:lnTo>
                  <a:lnTo>
                    <a:pt x="34368" y="19843"/>
                  </a:lnTo>
                  <a:lnTo>
                    <a:pt x="34766" y="25796"/>
                  </a:lnTo>
                  <a:lnTo>
                    <a:pt x="34209" y="32067"/>
                  </a:lnTo>
                  <a:lnTo>
                    <a:pt x="32781" y="36750"/>
                  </a:lnTo>
                  <a:lnTo>
                    <a:pt x="30797" y="40084"/>
                  </a:lnTo>
                  <a:lnTo>
                    <a:pt x="28336" y="42227"/>
                  </a:lnTo>
                  <a:lnTo>
                    <a:pt x="25637" y="43419"/>
                  </a:lnTo>
                  <a:lnTo>
                    <a:pt x="23097" y="43735"/>
                  </a:lnTo>
                  <a:lnTo>
                    <a:pt x="19050" y="42941"/>
                  </a:lnTo>
                  <a:lnTo>
                    <a:pt x="15795" y="40799"/>
                  </a:lnTo>
                  <a:lnTo>
                    <a:pt x="13334" y="37544"/>
                  </a:lnTo>
                  <a:lnTo>
                    <a:pt x="11508" y="33655"/>
                  </a:lnTo>
                  <a:lnTo>
                    <a:pt x="10238" y="29447"/>
                  </a:lnTo>
                  <a:lnTo>
                    <a:pt x="9445" y="25241"/>
                  </a:lnTo>
                  <a:lnTo>
                    <a:pt x="9048" y="21352"/>
                  </a:lnTo>
                  <a:lnTo>
                    <a:pt x="8888" y="18177"/>
                  </a:lnTo>
                  <a:lnTo>
                    <a:pt x="9127" y="14525"/>
                  </a:lnTo>
                  <a:lnTo>
                    <a:pt x="9842" y="11430"/>
                  </a:lnTo>
                  <a:lnTo>
                    <a:pt x="12381" y="6587"/>
                  </a:lnTo>
                  <a:lnTo>
                    <a:pt x="16112" y="3651"/>
                  </a:lnTo>
                  <a:lnTo>
                    <a:pt x="18256" y="2937"/>
                  </a:lnTo>
                  <a:lnTo>
                    <a:pt x="20557" y="2699"/>
                  </a:lnTo>
                  <a:lnTo>
                    <a:pt x="21351" y="0"/>
                  </a:lnTo>
                  <a:lnTo>
                    <a:pt x="15238" y="793"/>
                  </a:lnTo>
                  <a:lnTo>
                    <a:pt x="9921" y="3254"/>
                  </a:lnTo>
                  <a:lnTo>
                    <a:pt x="5713" y="6906"/>
                  </a:lnTo>
                  <a:lnTo>
                    <a:pt x="2538" y="11589"/>
                  </a:lnTo>
                  <a:lnTo>
                    <a:pt x="634" y="17065"/>
                  </a:lnTo>
                  <a:lnTo>
                    <a:pt x="0" y="22940"/>
                  </a:lnTo>
                  <a:lnTo>
                    <a:pt x="713" y="29290"/>
                  </a:lnTo>
                  <a:lnTo>
                    <a:pt x="2777" y="35004"/>
                  </a:lnTo>
                  <a:lnTo>
                    <a:pt x="6031" y="39687"/>
                  </a:lnTo>
                  <a:lnTo>
                    <a:pt x="10397" y="43339"/>
                  </a:lnTo>
                  <a:lnTo>
                    <a:pt x="15636" y="45640"/>
                  </a:lnTo>
                  <a:lnTo>
                    <a:pt x="21668" y="46514"/>
                  </a:lnTo>
                  <a:lnTo>
                    <a:pt x="28495" y="45402"/>
                  </a:lnTo>
                  <a:lnTo>
                    <a:pt x="34051" y="42545"/>
                  </a:lnTo>
                  <a:lnTo>
                    <a:pt x="38257" y="38417"/>
                  </a:lnTo>
                  <a:lnTo>
                    <a:pt x="41275" y="33416"/>
                  </a:lnTo>
                  <a:lnTo>
                    <a:pt x="43100" y="28099"/>
                  </a:lnTo>
                  <a:lnTo>
                    <a:pt x="43656" y="22940"/>
                  </a:lnTo>
                  <a:lnTo>
                    <a:pt x="43179" y="17780"/>
                  </a:lnTo>
                  <a:lnTo>
                    <a:pt x="41988" y="13256"/>
                  </a:lnTo>
                  <a:lnTo>
                    <a:pt x="40083" y="9366"/>
                  </a:lnTo>
                  <a:lnTo>
                    <a:pt x="37384" y="6032"/>
                  </a:lnTo>
                  <a:lnTo>
                    <a:pt x="34131" y="3412"/>
                  </a:lnTo>
                  <a:lnTo>
                    <a:pt x="30319" y="1509"/>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211" name="Shape 246"/>
            <p:cNvSpPr/>
            <p:nvPr/>
          </p:nvSpPr>
          <p:spPr>
            <a:xfrm>
              <a:off x="3228720" y="1162414"/>
              <a:ext cx="38733" cy="44608"/>
            </a:xfrm>
            <a:custGeom>
              <a:avLst/>
              <a:gdLst/>
              <a:ahLst/>
              <a:cxnLst/>
              <a:rect l="0" t="0" r="0" b="0"/>
              <a:pathLst>
                <a:path w="38733" h="44608">
                  <a:moveTo>
                    <a:pt x="2936" y="0"/>
                  </a:moveTo>
                  <a:lnTo>
                    <a:pt x="2618" y="11669"/>
                  </a:lnTo>
                  <a:lnTo>
                    <a:pt x="4365" y="11669"/>
                  </a:lnTo>
                  <a:lnTo>
                    <a:pt x="5238" y="7063"/>
                  </a:lnTo>
                  <a:lnTo>
                    <a:pt x="6032" y="5319"/>
                  </a:lnTo>
                  <a:lnTo>
                    <a:pt x="7461" y="4047"/>
                  </a:lnTo>
                  <a:lnTo>
                    <a:pt x="9603" y="3254"/>
                  </a:lnTo>
                  <a:lnTo>
                    <a:pt x="12700" y="2937"/>
                  </a:lnTo>
                  <a:lnTo>
                    <a:pt x="26351" y="2937"/>
                  </a:lnTo>
                  <a:lnTo>
                    <a:pt x="0" y="43100"/>
                  </a:lnTo>
                  <a:lnTo>
                    <a:pt x="0" y="44608"/>
                  </a:lnTo>
                  <a:lnTo>
                    <a:pt x="37384" y="44608"/>
                  </a:lnTo>
                  <a:lnTo>
                    <a:pt x="38733" y="31194"/>
                  </a:lnTo>
                  <a:lnTo>
                    <a:pt x="36988" y="30797"/>
                  </a:lnTo>
                  <a:lnTo>
                    <a:pt x="36195" y="34290"/>
                  </a:lnTo>
                  <a:lnTo>
                    <a:pt x="35321" y="37069"/>
                  </a:lnTo>
                  <a:lnTo>
                    <a:pt x="33971" y="39131"/>
                  </a:lnTo>
                  <a:lnTo>
                    <a:pt x="31907" y="40481"/>
                  </a:lnTo>
                  <a:lnTo>
                    <a:pt x="28732" y="41354"/>
                  </a:lnTo>
                  <a:lnTo>
                    <a:pt x="24288" y="41592"/>
                  </a:lnTo>
                  <a:lnTo>
                    <a:pt x="10636" y="41592"/>
                  </a:lnTo>
                  <a:lnTo>
                    <a:pt x="37306" y="1507"/>
                  </a:lnTo>
                  <a:lnTo>
                    <a:pt x="37306" y="0"/>
                  </a:lnTo>
                  <a:lnTo>
                    <a:pt x="2936" y="0"/>
                  </a:lnTo>
                  <a:close/>
                </a:path>
              </a:pathLst>
            </a:custGeom>
            <a:solidFill>
              <a:srgbClr val="000000"/>
            </a:solidFill>
          </p:spPr>
          <p:txBody>
            <a:bodyPr vert="horz" lIns="91440" tIns="45720" rIns="91440" bIns="45720" anchor="t"/>
            <a:lstStyle/>
            <a:p>
              <a:endParaRPr lang="en-IN"/>
            </a:p>
          </p:txBody>
        </p:sp>
        <p:sp>
          <p:nvSpPr>
            <p:cNvPr id="212" name="Shape 247"/>
            <p:cNvSpPr/>
            <p:nvPr/>
          </p:nvSpPr>
          <p:spPr>
            <a:xfrm>
              <a:off x="4210272" y="1161461"/>
              <a:ext cx="38337" cy="46514"/>
            </a:xfrm>
            <a:custGeom>
              <a:avLst/>
              <a:gdLst/>
              <a:ahLst/>
              <a:cxnLst/>
              <a:rect l="0" t="0" r="0" b="0"/>
              <a:pathLst>
                <a:path w="38337" h="46514">
                  <a:moveTo>
                    <a:pt x="22145" y="0"/>
                  </a:moveTo>
                  <a:lnTo>
                    <a:pt x="16826" y="635"/>
                  </a:lnTo>
                  <a:lnTo>
                    <a:pt x="11667" y="2699"/>
                  </a:lnTo>
                  <a:lnTo>
                    <a:pt x="7063" y="6112"/>
                  </a:lnTo>
                  <a:lnTo>
                    <a:pt x="3332" y="10875"/>
                  </a:lnTo>
                  <a:lnTo>
                    <a:pt x="872" y="16986"/>
                  </a:lnTo>
                  <a:lnTo>
                    <a:pt x="0" y="24448"/>
                  </a:lnTo>
                  <a:lnTo>
                    <a:pt x="793" y="31512"/>
                  </a:lnTo>
                  <a:lnTo>
                    <a:pt x="3016" y="37148"/>
                  </a:lnTo>
                  <a:lnTo>
                    <a:pt x="6270" y="41275"/>
                  </a:lnTo>
                  <a:lnTo>
                    <a:pt x="10159" y="44212"/>
                  </a:lnTo>
                  <a:lnTo>
                    <a:pt x="14366" y="45959"/>
                  </a:lnTo>
                  <a:lnTo>
                    <a:pt x="18493" y="46514"/>
                  </a:lnTo>
                  <a:lnTo>
                    <a:pt x="24287" y="45720"/>
                  </a:lnTo>
                  <a:lnTo>
                    <a:pt x="29447" y="43021"/>
                  </a:lnTo>
                  <a:lnTo>
                    <a:pt x="31828" y="40878"/>
                  </a:lnTo>
                  <a:lnTo>
                    <a:pt x="34131" y="38179"/>
                  </a:lnTo>
                  <a:lnTo>
                    <a:pt x="36273" y="34846"/>
                  </a:lnTo>
                  <a:lnTo>
                    <a:pt x="38337" y="30956"/>
                  </a:lnTo>
                  <a:lnTo>
                    <a:pt x="36908" y="30084"/>
                  </a:lnTo>
                  <a:lnTo>
                    <a:pt x="34288" y="33655"/>
                  </a:lnTo>
                  <a:lnTo>
                    <a:pt x="31273" y="36591"/>
                  </a:lnTo>
                  <a:lnTo>
                    <a:pt x="27542" y="38656"/>
                  </a:lnTo>
                  <a:lnTo>
                    <a:pt x="22780" y="39370"/>
                  </a:lnTo>
                  <a:lnTo>
                    <a:pt x="19684" y="38972"/>
                  </a:lnTo>
                  <a:lnTo>
                    <a:pt x="16906" y="38021"/>
                  </a:lnTo>
                  <a:lnTo>
                    <a:pt x="14366" y="36434"/>
                  </a:lnTo>
                  <a:lnTo>
                    <a:pt x="12063" y="34210"/>
                  </a:lnTo>
                  <a:lnTo>
                    <a:pt x="10159" y="31432"/>
                  </a:lnTo>
                  <a:lnTo>
                    <a:pt x="8809" y="28178"/>
                  </a:lnTo>
                  <a:lnTo>
                    <a:pt x="7937" y="24527"/>
                  </a:lnTo>
                  <a:lnTo>
                    <a:pt x="7618" y="20479"/>
                  </a:lnTo>
                  <a:lnTo>
                    <a:pt x="8254" y="14129"/>
                  </a:lnTo>
                  <a:lnTo>
                    <a:pt x="10080" y="9446"/>
                  </a:lnTo>
                  <a:lnTo>
                    <a:pt x="12620" y="6191"/>
                  </a:lnTo>
                  <a:lnTo>
                    <a:pt x="15398" y="4206"/>
                  </a:lnTo>
                  <a:lnTo>
                    <a:pt x="18176" y="3175"/>
                  </a:lnTo>
                  <a:lnTo>
                    <a:pt x="20398" y="2857"/>
                  </a:lnTo>
                  <a:lnTo>
                    <a:pt x="23493" y="3175"/>
                  </a:lnTo>
                  <a:lnTo>
                    <a:pt x="25320" y="4047"/>
                  </a:lnTo>
                  <a:lnTo>
                    <a:pt x="26907" y="7620"/>
                  </a:lnTo>
                  <a:lnTo>
                    <a:pt x="27542" y="9762"/>
                  </a:lnTo>
                  <a:lnTo>
                    <a:pt x="29209" y="12858"/>
                  </a:lnTo>
                  <a:lnTo>
                    <a:pt x="30558" y="13970"/>
                  </a:lnTo>
                  <a:lnTo>
                    <a:pt x="32384" y="14366"/>
                  </a:lnTo>
                  <a:lnTo>
                    <a:pt x="34368" y="13890"/>
                  </a:lnTo>
                  <a:lnTo>
                    <a:pt x="35797" y="12937"/>
                  </a:lnTo>
                  <a:lnTo>
                    <a:pt x="36591" y="11589"/>
                  </a:lnTo>
                  <a:lnTo>
                    <a:pt x="36908" y="10001"/>
                  </a:lnTo>
                  <a:lnTo>
                    <a:pt x="36669" y="8414"/>
                  </a:lnTo>
                  <a:lnTo>
                    <a:pt x="35876" y="6587"/>
                  </a:lnTo>
                  <a:lnTo>
                    <a:pt x="34527" y="4762"/>
                  </a:lnTo>
                  <a:lnTo>
                    <a:pt x="32622" y="3016"/>
                  </a:lnTo>
                  <a:lnTo>
                    <a:pt x="30479" y="1905"/>
                  </a:lnTo>
                  <a:lnTo>
                    <a:pt x="27781" y="872"/>
                  </a:lnTo>
                  <a:lnTo>
                    <a:pt x="22145" y="0"/>
                  </a:lnTo>
                  <a:close/>
                </a:path>
              </a:pathLst>
            </a:custGeom>
            <a:solidFill>
              <a:srgbClr val="000000"/>
            </a:solidFill>
          </p:spPr>
          <p:txBody>
            <a:bodyPr vert="horz" lIns="91440" tIns="45720" rIns="91440" bIns="45720" anchor="t"/>
            <a:lstStyle/>
            <a:p>
              <a:endParaRPr lang="en-IN"/>
            </a:p>
          </p:txBody>
        </p:sp>
        <p:sp>
          <p:nvSpPr>
            <p:cNvPr id="213" name="Shape 248"/>
            <p:cNvSpPr/>
            <p:nvPr/>
          </p:nvSpPr>
          <p:spPr>
            <a:xfrm>
              <a:off x="3041316" y="1161461"/>
              <a:ext cx="38337" cy="46514"/>
            </a:xfrm>
            <a:custGeom>
              <a:avLst/>
              <a:gdLst/>
              <a:ahLst/>
              <a:cxnLst/>
              <a:rect l="0" t="0" r="0" b="0"/>
              <a:pathLst>
                <a:path w="38337" h="46514">
                  <a:moveTo>
                    <a:pt x="22225" y="0"/>
                  </a:moveTo>
                  <a:lnTo>
                    <a:pt x="16827" y="635"/>
                  </a:lnTo>
                  <a:lnTo>
                    <a:pt x="11668" y="2699"/>
                  </a:lnTo>
                  <a:lnTo>
                    <a:pt x="7063" y="6112"/>
                  </a:lnTo>
                  <a:lnTo>
                    <a:pt x="3412" y="10875"/>
                  </a:lnTo>
                  <a:lnTo>
                    <a:pt x="873" y="16986"/>
                  </a:lnTo>
                  <a:lnTo>
                    <a:pt x="0" y="24448"/>
                  </a:lnTo>
                  <a:lnTo>
                    <a:pt x="793" y="31512"/>
                  </a:lnTo>
                  <a:lnTo>
                    <a:pt x="3016" y="37148"/>
                  </a:lnTo>
                  <a:lnTo>
                    <a:pt x="6269" y="41275"/>
                  </a:lnTo>
                  <a:lnTo>
                    <a:pt x="10238" y="44212"/>
                  </a:lnTo>
                  <a:lnTo>
                    <a:pt x="14446" y="45959"/>
                  </a:lnTo>
                  <a:lnTo>
                    <a:pt x="18573" y="46514"/>
                  </a:lnTo>
                  <a:lnTo>
                    <a:pt x="24288" y="45720"/>
                  </a:lnTo>
                  <a:lnTo>
                    <a:pt x="29448" y="43021"/>
                  </a:lnTo>
                  <a:lnTo>
                    <a:pt x="31908" y="40878"/>
                  </a:lnTo>
                  <a:lnTo>
                    <a:pt x="34131" y="38179"/>
                  </a:lnTo>
                  <a:lnTo>
                    <a:pt x="36274" y="34846"/>
                  </a:lnTo>
                  <a:lnTo>
                    <a:pt x="38337" y="30956"/>
                  </a:lnTo>
                  <a:lnTo>
                    <a:pt x="36988" y="30084"/>
                  </a:lnTo>
                  <a:lnTo>
                    <a:pt x="34368" y="33655"/>
                  </a:lnTo>
                  <a:lnTo>
                    <a:pt x="31353" y="36591"/>
                  </a:lnTo>
                  <a:lnTo>
                    <a:pt x="27543" y="38656"/>
                  </a:lnTo>
                  <a:lnTo>
                    <a:pt x="22781" y="39370"/>
                  </a:lnTo>
                  <a:lnTo>
                    <a:pt x="19684" y="38972"/>
                  </a:lnTo>
                  <a:lnTo>
                    <a:pt x="16906" y="38021"/>
                  </a:lnTo>
                  <a:lnTo>
                    <a:pt x="14367" y="36434"/>
                  </a:lnTo>
                  <a:lnTo>
                    <a:pt x="12064" y="34210"/>
                  </a:lnTo>
                  <a:lnTo>
                    <a:pt x="10238" y="31432"/>
                  </a:lnTo>
                  <a:lnTo>
                    <a:pt x="8889" y="28178"/>
                  </a:lnTo>
                  <a:lnTo>
                    <a:pt x="8017" y="24527"/>
                  </a:lnTo>
                  <a:lnTo>
                    <a:pt x="7620" y="20479"/>
                  </a:lnTo>
                  <a:lnTo>
                    <a:pt x="8334" y="14129"/>
                  </a:lnTo>
                  <a:lnTo>
                    <a:pt x="10081" y="9446"/>
                  </a:lnTo>
                  <a:lnTo>
                    <a:pt x="12619" y="6191"/>
                  </a:lnTo>
                  <a:lnTo>
                    <a:pt x="15478" y="4206"/>
                  </a:lnTo>
                  <a:lnTo>
                    <a:pt x="18176" y="3175"/>
                  </a:lnTo>
                  <a:lnTo>
                    <a:pt x="20399" y="2857"/>
                  </a:lnTo>
                  <a:lnTo>
                    <a:pt x="23574" y="3175"/>
                  </a:lnTo>
                  <a:lnTo>
                    <a:pt x="25400" y="4047"/>
                  </a:lnTo>
                  <a:lnTo>
                    <a:pt x="26987" y="7620"/>
                  </a:lnTo>
                  <a:lnTo>
                    <a:pt x="27543" y="9762"/>
                  </a:lnTo>
                  <a:lnTo>
                    <a:pt x="29209" y="12858"/>
                  </a:lnTo>
                  <a:lnTo>
                    <a:pt x="30638" y="13970"/>
                  </a:lnTo>
                  <a:lnTo>
                    <a:pt x="32384" y="14366"/>
                  </a:lnTo>
                  <a:lnTo>
                    <a:pt x="34368" y="13890"/>
                  </a:lnTo>
                  <a:lnTo>
                    <a:pt x="35798" y="12937"/>
                  </a:lnTo>
                  <a:lnTo>
                    <a:pt x="36671" y="11589"/>
                  </a:lnTo>
                  <a:lnTo>
                    <a:pt x="36988" y="10001"/>
                  </a:lnTo>
                  <a:lnTo>
                    <a:pt x="36750" y="8414"/>
                  </a:lnTo>
                  <a:lnTo>
                    <a:pt x="35956" y="6587"/>
                  </a:lnTo>
                  <a:lnTo>
                    <a:pt x="34607" y="4762"/>
                  </a:lnTo>
                  <a:lnTo>
                    <a:pt x="32702" y="3016"/>
                  </a:lnTo>
                  <a:lnTo>
                    <a:pt x="27861" y="872"/>
                  </a:lnTo>
                  <a:lnTo>
                    <a:pt x="22225" y="0"/>
                  </a:lnTo>
                  <a:close/>
                </a:path>
              </a:pathLst>
            </a:custGeom>
            <a:solidFill>
              <a:srgbClr val="000000"/>
            </a:solidFill>
          </p:spPr>
          <p:txBody>
            <a:bodyPr vert="horz" lIns="91440" tIns="45720" rIns="91440" bIns="45720" anchor="t"/>
            <a:lstStyle/>
            <a:p>
              <a:endParaRPr lang="en-IN"/>
            </a:p>
          </p:txBody>
        </p:sp>
        <p:sp>
          <p:nvSpPr>
            <p:cNvPr id="214" name="Shape 249"/>
            <p:cNvSpPr/>
            <p:nvPr/>
          </p:nvSpPr>
          <p:spPr>
            <a:xfrm>
              <a:off x="3320795" y="1161461"/>
              <a:ext cx="75167" cy="45561"/>
            </a:xfrm>
            <a:custGeom>
              <a:avLst/>
              <a:gdLst/>
              <a:ahLst/>
              <a:cxnLst/>
              <a:rect l="0" t="0" r="0" b="0"/>
              <a:pathLst>
                <a:path w="75167" h="45561">
                  <a:moveTo>
                    <a:pt x="14127" y="0"/>
                  </a:moveTo>
                  <a:lnTo>
                    <a:pt x="317" y="4445"/>
                  </a:lnTo>
                  <a:lnTo>
                    <a:pt x="317" y="6112"/>
                  </a:lnTo>
                  <a:lnTo>
                    <a:pt x="3412" y="5715"/>
                  </a:lnTo>
                  <a:lnTo>
                    <a:pt x="4682" y="5794"/>
                  </a:lnTo>
                  <a:lnTo>
                    <a:pt x="5793" y="6587"/>
                  </a:lnTo>
                  <a:lnTo>
                    <a:pt x="6587" y="8414"/>
                  </a:lnTo>
                  <a:lnTo>
                    <a:pt x="6905" y="12065"/>
                  </a:lnTo>
                  <a:lnTo>
                    <a:pt x="6905" y="37148"/>
                  </a:lnTo>
                  <a:lnTo>
                    <a:pt x="6350" y="40957"/>
                  </a:lnTo>
                  <a:lnTo>
                    <a:pt x="4920" y="43021"/>
                  </a:lnTo>
                  <a:lnTo>
                    <a:pt x="2777" y="43815"/>
                  </a:lnTo>
                  <a:lnTo>
                    <a:pt x="0" y="44053"/>
                  </a:lnTo>
                  <a:lnTo>
                    <a:pt x="0" y="45561"/>
                  </a:lnTo>
                  <a:lnTo>
                    <a:pt x="21986" y="45561"/>
                  </a:lnTo>
                  <a:lnTo>
                    <a:pt x="21986" y="44053"/>
                  </a:lnTo>
                  <a:lnTo>
                    <a:pt x="19446" y="43894"/>
                  </a:lnTo>
                  <a:lnTo>
                    <a:pt x="17302" y="43259"/>
                  </a:lnTo>
                  <a:lnTo>
                    <a:pt x="15795" y="41671"/>
                  </a:lnTo>
                  <a:lnTo>
                    <a:pt x="15238" y="38893"/>
                  </a:lnTo>
                  <a:lnTo>
                    <a:pt x="15238" y="10954"/>
                  </a:lnTo>
                  <a:lnTo>
                    <a:pt x="15636" y="10397"/>
                  </a:lnTo>
                  <a:lnTo>
                    <a:pt x="16668" y="9207"/>
                  </a:lnTo>
                  <a:lnTo>
                    <a:pt x="18413" y="7859"/>
                  </a:lnTo>
                  <a:lnTo>
                    <a:pt x="20637" y="6508"/>
                  </a:lnTo>
                  <a:lnTo>
                    <a:pt x="23415" y="5477"/>
                  </a:lnTo>
                  <a:lnTo>
                    <a:pt x="26590" y="5080"/>
                  </a:lnTo>
                  <a:lnTo>
                    <a:pt x="29845" y="5794"/>
                  </a:lnTo>
                  <a:lnTo>
                    <a:pt x="31987" y="7859"/>
                  </a:lnTo>
                  <a:lnTo>
                    <a:pt x="33098" y="11112"/>
                  </a:lnTo>
                  <a:lnTo>
                    <a:pt x="33495" y="15478"/>
                  </a:lnTo>
                  <a:lnTo>
                    <a:pt x="33495" y="36989"/>
                  </a:lnTo>
                  <a:lnTo>
                    <a:pt x="33098" y="40799"/>
                  </a:lnTo>
                  <a:lnTo>
                    <a:pt x="31750" y="42862"/>
                  </a:lnTo>
                  <a:lnTo>
                    <a:pt x="29686" y="43735"/>
                  </a:lnTo>
                  <a:lnTo>
                    <a:pt x="26748" y="44053"/>
                  </a:lnTo>
                  <a:lnTo>
                    <a:pt x="26748" y="45561"/>
                  </a:lnTo>
                  <a:lnTo>
                    <a:pt x="48895" y="45561"/>
                  </a:lnTo>
                  <a:lnTo>
                    <a:pt x="48895" y="44053"/>
                  </a:lnTo>
                  <a:lnTo>
                    <a:pt x="45243" y="43577"/>
                  </a:lnTo>
                  <a:lnTo>
                    <a:pt x="43813" y="42862"/>
                  </a:lnTo>
                  <a:lnTo>
                    <a:pt x="42702" y="41433"/>
                  </a:lnTo>
                  <a:lnTo>
                    <a:pt x="41988" y="39290"/>
                  </a:lnTo>
                  <a:lnTo>
                    <a:pt x="41751" y="36115"/>
                  </a:lnTo>
                  <a:lnTo>
                    <a:pt x="41751" y="11191"/>
                  </a:lnTo>
                  <a:lnTo>
                    <a:pt x="46037" y="6906"/>
                  </a:lnTo>
                  <a:lnTo>
                    <a:pt x="49052" y="5635"/>
                  </a:lnTo>
                  <a:lnTo>
                    <a:pt x="52783" y="5080"/>
                  </a:lnTo>
                  <a:lnTo>
                    <a:pt x="55800" y="5556"/>
                  </a:lnTo>
                  <a:lnTo>
                    <a:pt x="57783" y="6826"/>
                  </a:lnTo>
                  <a:lnTo>
                    <a:pt x="59054" y="8652"/>
                  </a:lnTo>
                  <a:lnTo>
                    <a:pt x="59688" y="10954"/>
                  </a:lnTo>
                  <a:lnTo>
                    <a:pt x="60007" y="16033"/>
                  </a:lnTo>
                  <a:lnTo>
                    <a:pt x="60007" y="36909"/>
                  </a:lnTo>
                  <a:lnTo>
                    <a:pt x="59848" y="39609"/>
                  </a:lnTo>
                  <a:lnTo>
                    <a:pt x="59451" y="41433"/>
                  </a:lnTo>
                  <a:lnTo>
                    <a:pt x="57387" y="43339"/>
                  </a:lnTo>
                  <a:lnTo>
                    <a:pt x="55720" y="43735"/>
                  </a:lnTo>
                  <a:lnTo>
                    <a:pt x="53498" y="44053"/>
                  </a:lnTo>
                  <a:lnTo>
                    <a:pt x="53498" y="45561"/>
                  </a:lnTo>
                  <a:lnTo>
                    <a:pt x="75167" y="45561"/>
                  </a:lnTo>
                  <a:lnTo>
                    <a:pt x="75167" y="44053"/>
                  </a:lnTo>
                  <a:lnTo>
                    <a:pt x="72627" y="43815"/>
                  </a:lnTo>
                  <a:lnTo>
                    <a:pt x="70087" y="42941"/>
                  </a:lnTo>
                  <a:lnTo>
                    <a:pt x="68817" y="41433"/>
                  </a:lnTo>
                  <a:lnTo>
                    <a:pt x="68341" y="38021"/>
                  </a:lnTo>
                  <a:lnTo>
                    <a:pt x="68341" y="17621"/>
                  </a:lnTo>
                  <a:lnTo>
                    <a:pt x="67626" y="9762"/>
                  </a:lnTo>
                  <a:lnTo>
                    <a:pt x="66277" y="6032"/>
                  </a:lnTo>
                  <a:lnTo>
                    <a:pt x="64213" y="2857"/>
                  </a:lnTo>
                  <a:lnTo>
                    <a:pt x="61038" y="715"/>
                  </a:lnTo>
                  <a:lnTo>
                    <a:pt x="56673" y="0"/>
                  </a:lnTo>
                  <a:lnTo>
                    <a:pt x="52863" y="396"/>
                  </a:lnTo>
                  <a:lnTo>
                    <a:pt x="49450" y="1587"/>
                  </a:lnTo>
                  <a:lnTo>
                    <a:pt x="46513" y="3254"/>
                  </a:lnTo>
                  <a:lnTo>
                    <a:pt x="44052" y="5080"/>
                  </a:lnTo>
                  <a:lnTo>
                    <a:pt x="42068" y="6826"/>
                  </a:lnTo>
                  <a:lnTo>
                    <a:pt x="40718" y="8255"/>
                  </a:lnTo>
                  <a:lnTo>
                    <a:pt x="39448" y="5239"/>
                  </a:lnTo>
                  <a:lnTo>
                    <a:pt x="37384" y="2540"/>
                  </a:lnTo>
                  <a:lnTo>
                    <a:pt x="34288" y="635"/>
                  </a:lnTo>
                  <a:lnTo>
                    <a:pt x="30082" y="0"/>
                  </a:lnTo>
                  <a:lnTo>
                    <a:pt x="26272" y="556"/>
                  </a:lnTo>
                  <a:lnTo>
                    <a:pt x="22621" y="2144"/>
                  </a:lnTo>
                  <a:lnTo>
                    <a:pt x="18889" y="4525"/>
                  </a:lnTo>
                  <a:lnTo>
                    <a:pt x="14842" y="7620"/>
                  </a:lnTo>
                  <a:lnTo>
                    <a:pt x="14842" y="158"/>
                  </a:lnTo>
                  <a:lnTo>
                    <a:pt x="14127" y="0"/>
                  </a:lnTo>
                  <a:close/>
                </a:path>
              </a:pathLst>
            </a:custGeom>
            <a:solidFill>
              <a:srgbClr val="000000"/>
            </a:solidFill>
          </p:spPr>
          <p:txBody>
            <a:bodyPr vert="horz" lIns="91440" tIns="45720" rIns="91440" bIns="45720" anchor="t"/>
            <a:lstStyle/>
            <a:p>
              <a:endParaRPr lang="en-IN"/>
            </a:p>
          </p:txBody>
        </p:sp>
        <p:sp>
          <p:nvSpPr>
            <p:cNvPr id="215" name="Shape 250"/>
            <p:cNvSpPr/>
            <p:nvPr/>
          </p:nvSpPr>
          <p:spPr>
            <a:xfrm>
              <a:off x="4356957" y="1161461"/>
              <a:ext cx="46433" cy="45561"/>
            </a:xfrm>
            <a:custGeom>
              <a:avLst/>
              <a:gdLst/>
              <a:ahLst/>
              <a:cxnLst/>
              <a:rect l="0" t="0" r="0" b="0"/>
              <a:pathLst>
                <a:path w="46433" h="45561">
                  <a:moveTo>
                    <a:pt x="13652" y="0"/>
                  </a:moveTo>
                  <a:lnTo>
                    <a:pt x="0" y="4445"/>
                  </a:lnTo>
                  <a:lnTo>
                    <a:pt x="0" y="6112"/>
                  </a:lnTo>
                  <a:lnTo>
                    <a:pt x="1110" y="5794"/>
                  </a:lnTo>
                  <a:lnTo>
                    <a:pt x="2857" y="5715"/>
                  </a:lnTo>
                  <a:lnTo>
                    <a:pt x="4127" y="5794"/>
                  </a:lnTo>
                  <a:lnTo>
                    <a:pt x="5158" y="6587"/>
                  </a:lnTo>
                  <a:lnTo>
                    <a:pt x="6032" y="8414"/>
                  </a:lnTo>
                  <a:lnTo>
                    <a:pt x="6350" y="12065"/>
                  </a:lnTo>
                  <a:lnTo>
                    <a:pt x="6350" y="36591"/>
                  </a:lnTo>
                  <a:lnTo>
                    <a:pt x="6111" y="40164"/>
                  </a:lnTo>
                  <a:lnTo>
                    <a:pt x="5078" y="42386"/>
                  </a:lnTo>
                  <a:lnTo>
                    <a:pt x="3095" y="43577"/>
                  </a:lnTo>
                  <a:lnTo>
                    <a:pt x="158" y="44053"/>
                  </a:lnTo>
                  <a:lnTo>
                    <a:pt x="158" y="45561"/>
                  </a:lnTo>
                  <a:lnTo>
                    <a:pt x="21192" y="45561"/>
                  </a:lnTo>
                  <a:lnTo>
                    <a:pt x="21192" y="44053"/>
                  </a:lnTo>
                  <a:lnTo>
                    <a:pt x="18017" y="43577"/>
                  </a:lnTo>
                  <a:lnTo>
                    <a:pt x="15954" y="42625"/>
                  </a:lnTo>
                  <a:lnTo>
                    <a:pt x="14921" y="41037"/>
                  </a:lnTo>
                  <a:lnTo>
                    <a:pt x="14683" y="38893"/>
                  </a:lnTo>
                  <a:lnTo>
                    <a:pt x="14683" y="11034"/>
                  </a:lnTo>
                  <a:lnTo>
                    <a:pt x="17382" y="8652"/>
                  </a:lnTo>
                  <a:lnTo>
                    <a:pt x="19843" y="6906"/>
                  </a:lnTo>
                  <a:lnTo>
                    <a:pt x="22225" y="5794"/>
                  </a:lnTo>
                  <a:lnTo>
                    <a:pt x="24446" y="5398"/>
                  </a:lnTo>
                  <a:lnTo>
                    <a:pt x="28177" y="6032"/>
                  </a:lnTo>
                  <a:lnTo>
                    <a:pt x="30478" y="7937"/>
                  </a:lnTo>
                  <a:lnTo>
                    <a:pt x="31750" y="10954"/>
                  </a:lnTo>
                  <a:lnTo>
                    <a:pt x="32066" y="15002"/>
                  </a:lnTo>
                  <a:lnTo>
                    <a:pt x="32066" y="35718"/>
                  </a:lnTo>
                  <a:lnTo>
                    <a:pt x="31908" y="38893"/>
                  </a:lnTo>
                  <a:lnTo>
                    <a:pt x="31272" y="41116"/>
                  </a:lnTo>
                  <a:lnTo>
                    <a:pt x="30321" y="42545"/>
                  </a:lnTo>
                  <a:lnTo>
                    <a:pt x="29130" y="43419"/>
                  </a:lnTo>
                  <a:lnTo>
                    <a:pt x="25876" y="44053"/>
                  </a:lnTo>
                  <a:lnTo>
                    <a:pt x="25876" y="45561"/>
                  </a:lnTo>
                  <a:lnTo>
                    <a:pt x="46433" y="45561"/>
                  </a:lnTo>
                  <a:lnTo>
                    <a:pt x="46433" y="44053"/>
                  </a:lnTo>
                  <a:lnTo>
                    <a:pt x="43417" y="43498"/>
                  </a:lnTo>
                  <a:lnTo>
                    <a:pt x="41591" y="42386"/>
                  </a:lnTo>
                  <a:lnTo>
                    <a:pt x="40640" y="40481"/>
                  </a:lnTo>
                  <a:lnTo>
                    <a:pt x="40401" y="37544"/>
                  </a:lnTo>
                  <a:lnTo>
                    <a:pt x="40401" y="14844"/>
                  </a:lnTo>
                  <a:lnTo>
                    <a:pt x="39846" y="9446"/>
                  </a:lnTo>
                  <a:lnTo>
                    <a:pt x="38416" y="5556"/>
                  </a:lnTo>
                  <a:lnTo>
                    <a:pt x="36352" y="2857"/>
                  </a:lnTo>
                  <a:lnTo>
                    <a:pt x="33892" y="1111"/>
                  </a:lnTo>
                  <a:lnTo>
                    <a:pt x="31272" y="237"/>
                  </a:lnTo>
                  <a:lnTo>
                    <a:pt x="28812" y="0"/>
                  </a:lnTo>
                  <a:lnTo>
                    <a:pt x="24765" y="556"/>
                  </a:lnTo>
                  <a:lnTo>
                    <a:pt x="21271" y="2302"/>
                  </a:lnTo>
                  <a:lnTo>
                    <a:pt x="17858"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216" name="Shape 251"/>
            <p:cNvSpPr/>
            <p:nvPr/>
          </p:nvSpPr>
          <p:spPr>
            <a:xfrm>
              <a:off x="3933967" y="1161461"/>
              <a:ext cx="46434" cy="45561"/>
            </a:xfrm>
            <a:custGeom>
              <a:avLst/>
              <a:gdLst/>
              <a:ahLst/>
              <a:cxnLst/>
              <a:rect l="0" t="0" r="0" b="0"/>
              <a:pathLst>
                <a:path w="46434" h="45561">
                  <a:moveTo>
                    <a:pt x="13652" y="0"/>
                  </a:moveTo>
                  <a:lnTo>
                    <a:pt x="0" y="4445"/>
                  </a:lnTo>
                  <a:lnTo>
                    <a:pt x="0" y="6112"/>
                  </a:lnTo>
                  <a:lnTo>
                    <a:pt x="1111" y="5794"/>
                  </a:lnTo>
                  <a:lnTo>
                    <a:pt x="2857" y="5715"/>
                  </a:lnTo>
                  <a:lnTo>
                    <a:pt x="4127" y="5794"/>
                  </a:lnTo>
                  <a:lnTo>
                    <a:pt x="5159" y="6587"/>
                  </a:lnTo>
                  <a:lnTo>
                    <a:pt x="6032" y="8414"/>
                  </a:lnTo>
                  <a:lnTo>
                    <a:pt x="6350" y="12065"/>
                  </a:lnTo>
                  <a:lnTo>
                    <a:pt x="6350" y="36591"/>
                  </a:lnTo>
                  <a:lnTo>
                    <a:pt x="6111" y="40164"/>
                  </a:lnTo>
                  <a:lnTo>
                    <a:pt x="5079" y="42386"/>
                  </a:lnTo>
                  <a:lnTo>
                    <a:pt x="3175" y="43577"/>
                  </a:lnTo>
                  <a:lnTo>
                    <a:pt x="158" y="44053"/>
                  </a:lnTo>
                  <a:lnTo>
                    <a:pt x="158" y="45561"/>
                  </a:lnTo>
                  <a:lnTo>
                    <a:pt x="21192" y="45561"/>
                  </a:lnTo>
                  <a:lnTo>
                    <a:pt x="21192" y="44053"/>
                  </a:lnTo>
                  <a:lnTo>
                    <a:pt x="18017" y="43577"/>
                  </a:lnTo>
                  <a:lnTo>
                    <a:pt x="15954" y="42625"/>
                  </a:lnTo>
                  <a:lnTo>
                    <a:pt x="14922" y="41037"/>
                  </a:lnTo>
                  <a:lnTo>
                    <a:pt x="14684" y="38893"/>
                  </a:lnTo>
                  <a:lnTo>
                    <a:pt x="14684" y="11034"/>
                  </a:lnTo>
                  <a:lnTo>
                    <a:pt x="17383" y="8652"/>
                  </a:lnTo>
                  <a:lnTo>
                    <a:pt x="19843" y="6906"/>
                  </a:lnTo>
                  <a:lnTo>
                    <a:pt x="22225" y="5794"/>
                  </a:lnTo>
                  <a:lnTo>
                    <a:pt x="24447" y="5398"/>
                  </a:lnTo>
                  <a:lnTo>
                    <a:pt x="28178" y="6032"/>
                  </a:lnTo>
                  <a:lnTo>
                    <a:pt x="30479" y="7937"/>
                  </a:lnTo>
                  <a:lnTo>
                    <a:pt x="31750" y="10954"/>
                  </a:lnTo>
                  <a:lnTo>
                    <a:pt x="32067" y="15002"/>
                  </a:lnTo>
                  <a:lnTo>
                    <a:pt x="32067" y="35718"/>
                  </a:lnTo>
                  <a:lnTo>
                    <a:pt x="31908" y="38893"/>
                  </a:lnTo>
                  <a:lnTo>
                    <a:pt x="31273" y="41116"/>
                  </a:lnTo>
                  <a:lnTo>
                    <a:pt x="30321" y="42545"/>
                  </a:lnTo>
                  <a:lnTo>
                    <a:pt x="29130" y="43419"/>
                  </a:lnTo>
                  <a:lnTo>
                    <a:pt x="25875" y="44053"/>
                  </a:lnTo>
                  <a:lnTo>
                    <a:pt x="25875" y="45561"/>
                  </a:lnTo>
                  <a:lnTo>
                    <a:pt x="46434" y="45561"/>
                  </a:lnTo>
                  <a:lnTo>
                    <a:pt x="46434" y="44053"/>
                  </a:lnTo>
                  <a:lnTo>
                    <a:pt x="43417" y="43498"/>
                  </a:lnTo>
                  <a:lnTo>
                    <a:pt x="41592" y="42386"/>
                  </a:lnTo>
                  <a:lnTo>
                    <a:pt x="40639" y="40481"/>
                  </a:lnTo>
                  <a:lnTo>
                    <a:pt x="40402" y="37544"/>
                  </a:lnTo>
                  <a:lnTo>
                    <a:pt x="40402" y="14844"/>
                  </a:lnTo>
                  <a:lnTo>
                    <a:pt x="39846" y="9446"/>
                  </a:lnTo>
                  <a:lnTo>
                    <a:pt x="38417" y="5556"/>
                  </a:lnTo>
                  <a:lnTo>
                    <a:pt x="36353" y="2857"/>
                  </a:lnTo>
                  <a:lnTo>
                    <a:pt x="33892" y="1111"/>
                  </a:lnTo>
                  <a:lnTo>
                    <a:pt x="31273" y="237"/>
                  </a:lnTo>
                  <a:lnTo>
                    <a:pt x="28812" y="0"/>
                  </a:lnTo>
                  <a:lnTo>
                    <a:pt x="24764" y="556"/>
                  </a:lnTo>
                  <a:lnTo>
                    <a:pt x="21272" y="2302"/>
                  </a:lnTo>
                  <a:lnTo>
                    <a:pt x="17859" y="4841"/>
                  </a:lnTo>
                  <a:lnTo>
                    <a:pt x="14367" y="8016"/>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217" name="Shape 252"/>
            <p:cNvSpPr/>
            <p:nvPr/>
          </p:nvSpPr>
          <p:spPr>
            <a:xfrm>
              <a:off x="3534711" y="1161461"/>
              <a:ext cx="46513" cy="45561"/>
            </a:xfrm>
            <a:custGeom>
              <a:avLst/>
              <a:gdLst/>
              <a:ahLst/>
              <a:cxnLst/>
              <a:rect l="0" t="0" r="0" b="0"/>
              <a:pathLst>
                <a:path w="46513" h="45561">
                  <a:moveTo>
                    <a:pt x="13730" y="0"/>
                  </a:moveTo>
                  <a:lnTo>
                    <a:pt x="0" y="4445"/>
                  </a:lnTo>
                  <a:lnTo>
                    <a:pt x="0" y="6112"/>
                  </a:lnTo>
                  <a:lnTo>
                    <a:pt x="1111" y="5794"/>
                  </a:lnTo>
                  <a:lnTo>
                    <a:pt x="2936" y="5715"/>
                  </a:lnTo>
                  <a:lnTo>
                    <a:pt x="4127" y="5794"/>
                  </a:lnTo>
                  <a:lnTo>
                    <a:pt x="5238" y="6587"/>
                  </a:lnTo>
                  <a:lnTo>
                    <a:pt x="6032" y="8414"/>
                  </a:lnTo>
                  <a:lnTo>
                    <a:pt x="6350" y="12065"/>
                  </a:lnTo>
                  <a:lnTo>
                    <a:pt x="6350" y="36591"/>
                  </a:lnTo>
                  <a:lnTo>
                    <a:pt x="6111" y="40164"/>
                  </a:lnTo>
                  <a:lnTo>
                    <a:pt x="5079" y="42386"/>
                  </a:lnTo>
                  <a:lnTo>
                    <a:pt x="3175" y="43577"/>
                  </a:lnTo>
                  <a:lnTo>
                    <a:pt x="237" y="44053"/>
                  </a:lnTo>
                  <a:lnTo>
                    <a:pt x="237" y="45561"/>
                  </a:lnTo>
                  <a:lnTo>
                    <a:pt x="21272" y="45561"/>
                  </a:lnTo>
                  <a:lnTo>
                    <a:pt x="21272" y="44053"/>
                  </a:lnTo>
                  <a:lnTo>
                    <a:pt x="18097" y="43577"/>
                  </a:lnTo>
                  <a:lnTo>
                    <a:pt x="16033" y="42625"/>
                  </a:lnTo>
                  <a:lnTo>
                    <a:pt x="15002" y="41037"/>
                  </a:lnTo>
                  <a:lnTo>
                    <a:pt x="14684" y="38893"/>
                  </a:lnTo>
                  <a:lnTo>
                    <a:pt x="14684" y="11034"/>
                  </a:lnTo>
                  <a:lnTo>
                    <a:pt x="17383" y="8652"/>
                  </a:lnTo>
                  <a:lnTo>
                    <a:pt x="19923" y="6906"/>
                  </a:lnTo>
                  <a:lnTo>
                    <a:pt x="22304" y="5794"/>
                  </a:lnTo>
                  <a:lnTo>
                    <a:pt x="24527" y="5398"/>
                  </a:lnTo>
                  <a:lnTo>
                    <a:pt x="28178" y="6032"/>
                  </a:lnTo>
                  <a:lnTo>
                    <a:pt x="30559" y="7937"/>
                  </a:lnTo>
                  <a:lnTo>
                    <a:pt x="31829" y="10954"/>
                  </a:lnTo>
                  <a:lnTo>
                    <a:pt x="32147" y="15002"/>
                  </a:lnTo>
                  <a:lnTo>
                    <a:pt x="32147" y="35718"/>
                  </a:lnTo>
                  <a:lnTo>
                    <a:pt x="31908" y="38893"/>
                  </a:lnTo>
                  <a:lnTo>
                    <a:pt x="31353" y="41116"/>
                  </a:lnTo>
                  <a:lnTo>
                    <a:pt x="30399" y="42545"/>
                  </a:lnTo>
                  <a:lnTo>
                    <a:pt x="29130" y="43419"/>
                  </a:lnTo>
                  <a:lnTo>
                    <a:pt x="25875" y="44053"/>
                  </a:lnTo>
                  <a:lnTo>
                    <a:pt x="25875" y="45561"/>
                  </a:lnTo>
                  <a:lnTo>
                    <a:pt x="46513" y="45561"/>
                  </a:lnTo>
                  <a:lnTo>
                    <a:pt x="46513" y="44053"/>
                  </a:lnTo>
                  <a:lnTo>
                    <a:pt x="43497" y="43498"/>
                  </a:lnTo>
                  <a:lnTo>
                    <a:pt x="41672" y="42386"/>
                  </a:lnTo>
                  <a:lnTo>
                    <a:pt x="40718" y="40481"/>
                  </a:lnTo>
                  <a:lnTo>
                    <a:pt x="40481" y="37544"/>
                  </a:lnTo>
                  <a:lnTo>
                    <a:pt x="40481" y="14844"/>
                  </a:lnTo>
                  <a:lnTo>
                    <a:pt x="39924" y="9446"/>
                  </a:lnTo>
                  <a:lnTo>
                    <a:pt x="38497" y="5556"/>
                  </a:lnTo>
                  <a:lnTo>
                    <a:pt x="36433" y="2857"/>
                  </a:lnTo>
                  <a:lnTo>
                    <a:pt x="33892" y="1111"/>
                  </a:lnTo>
                  <a:lnTo>
                    <a:pt x="31353" y="237"/>
                  </a:lnTo>
                  <a:lnTo>
                    <a:pt x="28892" y="0"/>
                  </a:lnTo>
                  <a:lnTo>
                    <a:pt x="24843" y="556"/>
                  </a:lnTo>
                  <a:lnTo>
                    <a:pt x="21272" y="2302"/>
                  </a:lnTo>
                  <a:lnTo>
                    <a:pt x="17859" y="4841"/>
                  </a:lnTo>
                  <a:lnTo>
                    <a:pt x="14367" y="8016"/>
                  </a:lnTo>
                  <a:lnTo>
                    <a:pt x="14367" y="158"/>
                  </a:lnTo>
                  <a:lnTo>
                    <a:pt x="13730" y="0"/>
                  </a:lnTo>
                  <a:close/>
                </a:path>
              </a:pathLst>
            </a:custGeom>
            <a:solidFill>
              <a:srgbClr val="000000"/>
            </a:solidFill>
          </p:spPr>
          <p:txBody>
            <a:bodyPr vert="horz" lIns="91440" tIns="45720" rIns="91440" bIns="45720" anchor="t"/>
            <a:lstStyle/>
            <a:p>
              <a:endParaRPr lang="en-IN"/>
            </a:p>
          </p:txBody>
        </p:sp>
        <p:sp>
          <p:nvSpPr>
            <p:cNvPr id="218" name="Shape 253"/>
            <p:cNvSpPr/>
            <p:nvPr/>
          </p:nvSpPr>
          <p:spPr>
            <a:xfrm>
              <a:off x="3178158" y="1161461"/>
              <a:ext cx="46433" cy="45561"/>
            </a:xfrm>
            <a:custGeom>
              <a:avLst/>
              <a:gdLst/>
              <a:ahLst/>
              <a:cxnLst/>
              <a:rect l="0" t="0" r="0" b="0"/>
              <a:pathLst>
                <a:path w="46433" h="45561">
                  <a:moveTo>
                    <a:pt x="13652" y="0"/>
                  </a:moveTo>
                  <a:lnTo>
                    <a:pt x="0" y="4445"/>
                  </a:lnTo>
                  <a:lnTo>
                    <a:pt x="0" y="6112"/>
                  </a:lnTo>
                  <a:lnTo>
                    <a:pt x="1032" y="5794"/>
                  </a:lnTo>
                  <a:lnTo>
                    <a:pt x="2857" y="5715"/>
                  </a:lnTo>
                  <a:lnTo>
                    <a:pt x="4048" y="5794"/>
                  </a:lnTo>
                  <a:lnTo>
                    <a:pt x="5158" y="6587"/>
                  </a:lnTo>
                  <a:lnTo>
                    <a:pt x="6032" y="8414"/>
                  </a:lnTo>
                  <a:lnTo>
                    <a:pt x="6350" y="12065"/>
                  </a:lnTo>
                  <a:lnTo>
                    <a:pt x="6350" y="36591"/>
                  </a:lnTo>
                  <a:lnTo>
                    <a:pt x="6032" y="40164"/>
                  </a:lnTo>
                  <a:lnTo>
                    <a:pt x="5001" y="42386"/>
                  </a:lnTo>
                  <a:lnTo>
                    <a:pt x="3095" y="43577"/>
                  </a:lnTo>
                  <a:lnTo>
                    <a:pt x="158" y="44053"/>
                  </a:lnTo>
                  <a:lnTo>
                    <a:pt x="158" y="45561"/>
                  </a:lnTo>
                  <a:lnTo>
                    <a:pt x="21193" y="45561"/>
                  </a:lnTo>
                  <a:lnTo>
                    <a:pt x="21193" y="44053"/>
                  </a:lnTo>
                  <a:lnTo>
                    <a:pt x="18018" y="43577"/>
                  </a:lnTo>
                  <a:lnTo>
                    <a:pt x="15954" y="42625"/>
                  </a:lnTo>
                  <a:lnTo>
                    <a:pt x="14922" y="41037"/>
                  </a:lnTo>
                  <a:lnTo>
                    <a:pt x="14604" y="38893"/>
                  </a:lnTo>
                  <a:lnTo>
                    <a:pt x="14604" y="11034"/>
                  </a:lnTo>
                  <a:lnTo>
                    <a:pt x="17303" y="8652"/>
                  </a:lnTo>
                  <a:lnTo>
                    <a:pt x="19843" y="6906"/>
                  </a:lnTo>
                  <a:lnTo>
                    <a:pt x="22225" y="5794"/>
                  </a:lnTo>
                  <a:lnTo>
                    <a:pt x="24447" y="5398"/>
                  </a:lnTo>
                  <a:lnTo>
                    <a:pt x="28177" y="6032"/>
                  </a:lnTo>
                  <a:lnTo>
                    <a:pt x="30479" y="7937"/>
                  </a:lnTo>
                  <a:lnTo>
                    <a:pt x="31750" y="10954"/>
                  </a:lnTo>
                  <a:lnTo>
                    <a:pt x="32067" y="15002"/>
                  </a:lnTo>
                  <a:lnTo>
                    <a:pt x="32067" y="35718"/>
                  </a:lnTo>
                  <a:lnTo>
                    <a:pt x="31908" y="38893"/>
                  </a:lnTo>
                  <a:lnTo>
                    <a:pt x="31273" y="41116"/>
                  </a:lnTo>
                  <a:lnTo>
                    <a:pt x="30321" y="42545"/>
                  </a:lnTo>
                  <a:lnTo>
                    <a:pt x="29131" y="43419"/>
                  </a:lnTo>
                  <a:lnTo>
                    <a:pt x="25796" y="44053"/>
                  </a:lnTo>
                  <a:lnTo>
                    <a:pt x="25796" y="45561"/>
                  </a:lnTo>
                  <a:lnTo>
                    <a:pt x="46433" y="45561"/>
                  </a:lnTo>
                  <a:lnTo>
                    <a:pt x="46433" y="44053"/>
                  </a:lnTo>
                  <a:lnTo>
                    <a:pt x="43418" y="43498"/>
                  </a:lnTo>
                  <a:lnTo>
                    <a:pt x="41592" y="42386"/>
                  </a:lnTo>
                  <a:lnTo>
                    <a:pt x="40640" y="40481"/>
                  </a:lnTo>
                  <a:lnTo>
                    <a:pt x="40401" y="37544"/>
                  </a:lnTo>
                  <a:lnTo>
                    <a:pt x="40401" y="14844"/>
                  </a:lnTo>
                  <a:lnTo>
                    <a:pt x="39846" y="9446"/>
                  </a:lnTo>
                  <a:lnTo>
                    <a:pt x="38417" y="5556"/>
                  </a:lnTo>
                  <a:lnTo>
                    <a:pt x="36353" y="2857"/>
                  </a:lnTo>
                  <a:lnTo>
                    <a:pt x="33813" y="1111"/>
                  </a:lnTo>
                  <a:lnTo>
                    <a:pt x="31273" y="237"/>
                  </a:lnTo>
                  <a:lnTo>
                    <a:pt x="28813" y="0"/>
                  </a:lnTo>
                  <a:lnTo>
                    <a:pt x="24765" y="556"/>
                  </a:lnTo>
                  <a:lnTo>
                    <a:pt x="21193" y="2302"/>
                  </a:lnTo>
                  <a:lnTo>
                    <a:pt x="17858" y="4841"/>
                  </a:lnTo>
                  <a:lnTo>
                    <a:pt x="14367" y="8016"/>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219" name="Shape 254"/>
            <p:cNvSpPr/>
            <p:nvPr/>
          </p:nvSpPr>
          <p:spPr>
            <a:xfrm>
              <a:off x="4031915" y="1161461"/>
              <a:ext cx="32702" cy="45561"/>
            </a:xfrm>
            <a:custGeom>
              <a:avLst/>
              <a:gdLst/>
              <a:ahLst/>
              <a:cxnLst/>
              <a:rect l="0" t="0" r="0" b="0"/>
              <a:pathLst>
                <a:path w="32702" h="45561">
                  <a:moveTo>
                    <a:pt x="14843" y="0"/>
                  </a:moveTo>
                  <a:lnTo>
                    <a:pt x="237" y="5319"/>
                  </a:lnTo>
                  <a:lnTo>
                    <a:pt x="237" y="6906"/>
                  </a:lnTo>
                  <a:lnTo>
                    <a:pt x="1667" y="6587"/>
                  </a:lnTo>
                  <a:lnTo>
                    <a:pt x="3572" y="6508"/>
                  </a:lnTo>
                  <a:lnTo>
                    <a:pt x="4842" y="6587"/>
                  </a:lnTo>
                  <a:lnTo>
                    <a:pt x="5873" y="7302"/>
                  </a:lnTo>
                  <a:lnTo>
                    <a:pt x="6747" y="9049"/>
                  </a:lnTo>
                  <a:lnTo>
                    <a:pt x="7063" y="12462"/>
                  </a:lnTo>
                  <a:lnTo>
                    <a:pt x="7063" y="37227"/>
                  </a:lnTo>
                  <a:lnTo>
                    <a:pt x="6747" y="40481"/>
                  </a:lnTo>
                  <a:lnTo>
                    <a:pt x="5636" y="42306"/>
                  </a:lnTo>
                  <a:lnTo>
                    <a:pt x="3412" y="43339"/>
                  </a:lnTo>
                  <a:lnTo>
                    <a:pt x="0" y="44053"/>
                  </a:lnTo>
                  <a:lnTo>
                    <a:pt x="0" y="45561"/>
                  </a:lnTo>
                  <a:lnTo>
                    <a:pt x="23812" y="45561"/>
                  </a:lnTo>
                  <a:lnTo>
                    <a:pt x="23812" y="44053"/>
                  </a:lnTo>
                  <a:lnTo>
                    <a:pt x="20320" y="43735"/>
                  </a:lnTo>
                  <a:lnTo>
                    <a:pt x="17700" y="42784"/>
                  </a:lnTo>
                  <a:lnTo>
                    <a:pt x="15954" y="40640"/>
                  </a:lnTo>
                  <a:lnTo>
                    <a:pt x="15398" y="36591"/>
                  </a:lnTo>
                  <a:lnTo>
                    <a:pt x="15398" y="14366"/>
                  </a:lnTo>
                  <a:lnTo>
                    <a:pt x="15716" y="12621"/>
                  </a:lnTo>
                  <a:lnTo>
                    <a:pt x="16588" y="10795"/>
                  </a:lnTo>
                  <a:lnTo>
                    <a:pt x="19287" y="7620"/>
                  </a:lnTo>
                  <a:lnTo>
                    <a:pt x="20796" y="6587"/>
                  </a:lnTo>
                  <a:lnTo>
                    <a:pt x="22066" y="6191"/>
                  </a:lnTo>
                  <a:lnTo>
                    <a:pt x="24209" y="7143"/>
                  </a:lnTo>
                  <a:lnTo>
                    <a:pt x="26193" y="8810"/>
                  </a:lnTo>
                  <a:lnTo>
                    <a:pt x="28972" y="9683"/>
                  </a:lnTo>
                  <a:lnTo>
                    <a:pt x="30559" y="9366"/>
                  </a:lnTo>
                  <a:lnTo>
                    <a:pt x="31750" y="8414"/>
                  </a:lnTo>
                  <a:lnTo>
                    <a:pt x="32702" y="5319"/>
                  </a:lnTo>
                  <a:lnTo>
                    <a:pt x="32384" y="3096"/>
                  </a:lnTo>
                  <a:lnTo>
                    <a:pt x="31353" y="1429"/>
                  </a:lnTo>
                  <a:lnTo>
                    <a:pt x="29606" y="317"/>
                  </a:lnTo>
                  <a:lnTo>
                    <a:pt x="27384" y="0"/>
                  </a:lnTo>
                  <a:lnTo>
                    <a:pt x="24606" y="396"/>
                  </a:lnTo>
                  <a:lnTo>
                    <a:pt x="21828" y="1825"/>
                  </a:lnTo>
                  <a:lnTo>
                    <a:pt x="18812" y="4604"/>
                  </a:lnTo>
                  <a:lnTo>
                    <a:pt x="15557" y="8969"/>
                  </a:lnTo>
                  <a:lnTo>
                    <a:pt x="15398" y="8969"/>
                  </a:lnTo>
                  <a:lnTo>
                    <a:pt x="15398" y="158"/>
                  </a:lnTo>
                  <a:lnTo>
                    <a:pt x="14843" y="0"/>
                  </a:lnTo>
                  <a:close/>
                </a:path>
              </a:pathLst>
            </a:custGeom>
            <a:solidFill>
              <a:srgbClr val="000000"/>
            </a:solidFill>
          </p:spPr>
          <p:txBody>
            <a:bodyPr vert="horz" lIns="91440" tIns="45720" rIns="91440" bIns="45720" anchor="t"/>
            <a:lstStyle/>
            <a:p>
              <a:endParaRPr lang="en-IN"/>
            </a:p>
          </p:txBody>
        </p:sp>
        <p:sp>
          <p:nvSpPr>
            <p:cNvPr id="220" name="Shape 255"/>
            <p:cNvSpPr/>
            <p:nvPr/>
          </p:nvSpPr>
          <p:spPr>
            <a:xfrm>
              <a:off x="3980878" y="1184678"/>
              <a:ext cx="49529" cy="0"/>
            </a:xfrm>
            <a:custGeom>
              <a:avLst/>
              <a:gdLst/>
              <a:ahLst/>
              <a:cxnLst/>
              <a:rect l="0" t="0" r="0" b="0"/>
              <a:pathLst>
                <a:path w="49529">
                  <a:moveTo>
                    <a:pt x="0" y="0"/>
                  </a:moveTo>
                  <a:lnTo>
                    <a:pt x="49529" y="0"/>
                  </a:lnTo>
                </a:path>
              </a:pathLst>
            </a:custGeom>
            <a:noFill/>
            <a:ln w="4841" cap="flat">
              <a:solidFill>
                <a:srgbClr val="000000"/>
              </a:solidFill>
              <a:prstDash val="solid"/>
            </a:ln>
          </p:spPr>
          <p:txBody>
            <a:bodyPr vert="horz" lIns="91440" tIns="45720" rIns="91440" bIns="45720" anchor="t"/>
            <a:lstStyle/>
            <a:p>
              <a:endParaRPr lang="en-IN"/>
            </a:p>
          </p:txBody>
        </p:sp>
        <p:sp>
          <p:nvSpPr>
            <p:cNvPr id="221" name="Shape 256"/>
            <p:cNvSpPr/>
            <p:nvPr/>
          </p:nvSpPr>
          <p:spPr>
            <a:xfrm>
              <a:off x="3657663" y="1162414"/>
              <a:ext cx="45798" cy="44608"/>
            </a:xfrm>
            <a:custGeom>
              <a:avLst/>
              <a:gdLst/>
              <a:ahLst/>
              <a:cxnLst/>
              <a:rect l="0" t="0" r="0" b="0"/>
              <a:pathLst>
                <a:path w="45798" h="44608">
                  <a:moveTo>
                    <a:pt x="713" y="0"/>
                  </a:moveTo>
                  <a:lnTo>
                    <a:pt x="713" y="1507"/>
                  </a:lnTo>
                  <a:lnTo>
                    <a:pt x="2857" y="1507"/>
                  </a:lnTo>
                  <a:lnTo>
                    <a:pt x="4682" y="2144"/>
                  </a:lnTo>
                  <a:lnTo>
                    <a:pt x="6666" y="3968"/>
                  </a:lnTo>
                  <a:lnTo>
                    <a:pt x="9207" y="7461"/>
                  </a:lnTo>
                  <a:lnTo>
                    <a:pt x="18572" y="21669"/>
                  </a:lnTo>
                  <a:lnTo>
                    <a:pt x="7222" y="38020"/>
                  </a:lnTo>
                  <a:lnTo>
                    <a:pt x="5158" y="40719"/>
                  </a:lnTo>
                  <a:lnTo>
                    <a:pt x="3412" y="42147"/>
                  </a:lnTo>
                  <a:lnTo>
                    <a:pt x="0" y="43100"/>
                  </a:lnTo>
                  <a:lnTo>
                    <a:pt x="0" y="44608"/>
                  </a:lnTo>
                  <a:lnTo>
                    <a:pt x="14366" y="44608"/>
                  </a:lnTo>
                  <a:lnTo>
                    <a:pt x="14366" y="43100"/>
                  </a:lnTo>
                  <a:lnTo>
                    <a:pt x="11826" y="42862"/>
                  </a:lnTo>
                  <a:lnTo>
                    <a:pt x="10873" y="42306"/>
                  </a:lnTo>
                  <a:lnTo>
                    <a:pt x="10397" y="41275"/>
                  </a:lnTo>
                  <a:lnTo>
                    <a:pt x="11191" y="39211"/>
                  </a:lnTo>
                  <a:lnTo>
                    <a:pt x="12382" y="37226"/>
                  </a:lnTo>
                  <a:lnTo>
                    <a:pt x="20240" y="25082"/>
                  </a:lnTo>
                  <a:lnTo>
                    <a:pt x="28257" y="37385"/>
                  </a:lnTo>
                  <a:lnTo>
                    <a:pt x="29209" y="38576"/>
                  </a:lnTo>
                  <a:lnTo>
                    <a:pt x="29845" y="40481"/>
                  </a:lnTo>
                  <a:lnTo>
                    <a:pt x="29606" y="41751"/>
                  </a:lnTo>
                  <a:lnTo>
                    <a:pt x="28971" y="42545"/>
                  </a:lnTo>
                  <a:lnTo>
                    <a:pt x="27781" y="42941"/>
                  </a:lnTo>
                  <a:lnTo>
                    <a:pt x="25876" y="43100"/>
                  </a:lnTo>
                  <a:lnTo>
                    <a:pt x="25876" y="44608"/>
                  </a:lnTo>
                  <a:lnTo>
                    <a:pt x="45798" y="44608"/>
                  </a:lnTo>
                  <a:lnTo>
                    <a:pt x="45798" y="43100"/>
                  </a:lnTo>
                  <a:lnTo>
                    <a:pt x="44290" y="42941"/>
                  </a:lnTo>
                  <a:lnTo>
                    <a:pt x="42465" y="42227"/>
                  </a:lnTo>
                  <a:lnTo>
                    <a:pt x="40242" y="40481"/>
                  </a:lnTo>
                  <a:lnTo>
                    <a:pt x="37622" y="37147"/>
                  </a:lnTo>
                  <a:lnTo>
                    <a:pt x="25002" y="17700"/>
                  </a:lnTo>
                  <a:lnTo>
                    <a:pt x="33177" y="5874"/>
                  </a:lnTo>
                  <a:lnTo>
                    <a:pt x="34210" y="4682"/>
                  </a:lnTo>
                  <a:lnTo>
                    <a:pt x="35877" y="3254"/>
                  </a:lnTo>
                  <a:lnTo>
                    <a:pt x="38258" y="1985"/>
                  </a:lnTo>
                  <a:lnTo>
                    <a:pt x="41195" y="1507"/>
                  </a:lnTo>
                  <a:lnTo>
                    <a:pt x="41195" y="0"/>
                  </a:lnTo>
                  <a:lnTo>
                    <a:pt x="25558" y="0"/>
                  </a:lnTo>
                  <a:lnTo>
                    <a:pt x="25558" y="1507"/>
                  </a:lnTo>
                  <a:lnTo>
                    <a:pt x="28177" y="1905"/>
                  </a:lnTo>
                  <a:lnTo>
                    <a:pt x="29130" y="2540"/>
                  </a:lnTo>
                  <a:lnTo>
                    <a:pt x="29527" y="3731"/>
                  </a:lnTo>
                  <a:lnTo>
                    <a:pt x="29130" y="5080"/>
                  </a:lnTo>
                  <a:lnTo>
                    <a:pt x="28495" y="6270"/>
                  </a:lnTo>
                  <a:lnTo>
                    <a:pt x="27303" y="8096"/>
                  </a:lnTo>
                  <a:lnTo>
                    <a:pt x="25479" y="10716"/>
                  </a:lnTo>
                  <a:lnTo>
                    <a:pt x="22938" y="14446"/>
                  </a:lnTo>
                  <a:lnTo>
                    <a:pt x="20557" y="10795"/>
                  </a:lnTo>
                  <a:lnTo>
                    <a:pt x="18096" y="6667"/>
                  </a:lnTo>
                  <a:lnTo>
                    <a:pt x="17302" y="5000"/>
                  </a:lnTo>
                  <a:lnTo>
                    <a:pt x="16985" y="3731"/>
                  </a:lnTo>
                  <a:lnTo>
                    <a:pt x="17382" y="2540"/>
                  </a:lnTo>
                  <a:lnTo>
                    <a:pt x="18415" y="1825"/>
                  </a:lnTo>
                  <a:lnTo>
                    <a:pt x="21192" y="1507"/>
                  </a:lnTo>
                  <a:lnTo>
                    <a:pt x="21192" y="0"/>
                  </a:lnTo>
                  <a:lnTo>
                    <a:pt x="713" y="0"/>
                  </a:lnTo>
                  <a:close/>
                </a:path>
              </a:pathLst>
            </a:custGeom>
            <a:solidFill>
              <a:srgbClr val="000000"/>
            </a:solidFill>
          </p:spPr>
          <p:txBody>
            <a:bodyPr vert="horz" lIns="91440" tIns="45720" rIns="91440" bIns="45720" anchor="t"/>
            <a:lstStyle/>
            <a:p>
              <a:endParaRPr lang="en-IN"/>
            </a:p>
          </p:txBody>
        </p:sp>
        <p:sp>
          <p:nvSpPr>
            <p:cNvPr id="222" name="Shape 257"/>
            <p:cNvSpPr/>
            <p:nvPr/>
          </p:nvSpPr>
          <p:spPr>
            <a:xfrm>
              <a:off x="3446128" y="1161461"/>
              <a:ext cx="29368" cy="46514"/>
            </a:xfrm>
            <a:custGeom>
              <a:avLst/>
              <a:gdLst/>
              <a:ahLst/>
              <a:cxnLst/>
              <a:rect l="0" t="0" r="0" b="0"/>
              <a:pathLst>
                <a:path w="29368" h="46514">
                  <a:moveTo>
                    <a:pt x="13811" y="0"/>
                  </a:moveTo>
                  <a:lnTo>
                    <a:pt x="9444" y="476"/>
                  </a:lnTo>
                  <a:lnTo>
                    <a:pt x="6032" y="1905"/>
                  </a:lnTo>
                  <a:lnTo>
                    <a:pt x="3333" y="3890"/>
                  </a:lnTo>
                  <a:lnTo>
                    <a:pt x="1428" y="6429"/>
                  </a:lnTo>
                  <a:lnTo>
                    <a:pt x="397" y="9207"/>
                  </a:lnTo>
                  <a:lnTo>
                    <a:pt x="0" y="12065"/>
                  </a:lnTo>
                  <a:lnTo>
                    <a:pt x="952" y="16906"/>
                  </a:lnTo>
                  <a:lnTo>
                    <a:pt x="3492" y="20716"/>
                  </a:lnTo>
                  <a:lnTo>
                    <a:pt x="7223" y="23812"/>
                  </a:lnTo>
                  <a:lnTo>
                    <a:pt x="11588" y="26511"/>
                  </a:lnTo>
                  <a:lnTo>
                    <a:pt x="17303" y="29765"/>
                  </a:lnTo>
                  <a:lnTo>
                    <a:pt x="19526" y="31194"/>
                  </a:lnTo>
                  <a:lnTo>
                    <a:pt x="21113" y="32940"/>
                  </a:lnTo>
                  <a:lnTo>
                    <a:pt x="22066" y="34925"/>
                  </a:lnTo>
                  <a:lnTo>
                    <a:pt x="22462" y="37148"/>
                  </a:lnTo>
                  <a:lnTo>
                    <a:pt x="21668" y="40640"/>
                  </a:lnTo>
                  <a:lnTo>
                    <a:pt x="19684" y="42862"/>
                  </a:lnTo>
                  <a:lnTo>
                    <a:pt x="17066" y="43974"/>
                  </a:lnTo>
                  <a:lnTo>
                    <a:pt x="14446" y="44371"/>
                  </a:lnTo>
                  <a:lnTo>
                    <a:pt x="10238" y="43735"/>
                  </a:lnTo>
                  <a:lnTo>
                    <a:pt x="7063" y="41910"/>
                  </a:lnTo>
                  <a:lnTo>
                    <a:pt x="4842" y="39370"/>
                  </a:lnTo>
                  <a:lnTo>
                    <a:pt x="3333" y="36434"/>
                  </a:lnTo>
                  <a:lnTo>
                    <a:pt x="1667" y="30480"/>
                  </a:lnTo>
                  <a:lnTo>
                    <a:pt x="79" y="30480"/>
                  </a:lnTo>
                  <a:lnTo>
                    <a:pt x="79" y="45959"/>
                  </a:lnTo>
                  <a:lnTo>
                    <a:pt x="1349" y="45959"/>
                  </a:lnTo>
                  <a:lnTo>
                    <a:pt x="2222" y="45006"/>
                  </a:lnTo>
                  <a:lnTo>
                    <a:pt x="3492" y="44767"/>
                  </a:lnTo>
                  <a:lnTo>
                    <a:pt x="5873" y="44926"/>
                  </a:lnTo>
                  <a:lnTo>
                    <a:pt x="8651" y="45561"/>
                  </a:lnTo>
                  <a:lnTo>
                    <a:pt x="15001" y="46514"/>
                  </a:lnTo>
                  <a:lnTo>
                    <a:pt x="18336" y="46196"/>
                  </a:lnTo>
                  <a:lnTo>
                    <a:pt x="21589" y="45165"/>
                  </a:lnTo>
                  <a:lnTo>
                    <a:pt x="24606" y="43339"/>
                  </a:lnTo>
                  <a:lnTo>
                    <a:pt x="27067" y="40878"/>
                  </a:lnTo>
                  <a:lnTo>
                    <a:pt x="28733" y="37624"/>
                  </a:lnTo>
                  <a:lnTo>
                    <a:pt x="29368" y="33734"/>
                  </a:lnTo>
                  <a:lnTo>
                    <a:pt x="28733" y="29845"/>
                  </a:lnTo>
                  <a:lnTo>
                    <a:pt x="26987" y="26750"/>
                  </a:lnTo>
                  <a:lnTo>
                    <a:pt x="24368" y="24289"/>
                  </a:lnTo>
                  <a:lnTo>
                    <a:pt x="21034" y="22066"/>
                  </a:lnTo>
                  <a:lnTo>
                    <a:pt x="10398" y="15716"/>
                  </a:lnTo>
                  <a:lnTo>
                    <a:pt x="8175" y="13970"/>
                  </a:lnTo>
                  <a:lnTo>
                    <a:pt x="6826" y="12065"/>
                  </a:lnTo>
                  <a:lnTo>
                    <a:pt x="6112" y="8652"/>
                  </a:lnTo>
                  <a:lnTo>
                    <a:pt x="6508" y="6587"/>
                  </a:lnTo>
                  <a:lnTo>
                    <a:pt x="7857" y="4525"/>
                  </a:lnTo>
                  <a:lnTo>
                    <a:pt x="10159" y="2857"/>
                  </a:lnTo>
                  <a:lnTo>
                    <a:pt x="13652" y="2223"/>
                  </a:lnTo>
                  <a:lnTo>
                    <a:pt x="16906" y="2699"/>
                  </a:lnTo>
                  <a:lnTo>
                    <a:pt x="20002" y="4525"/>
                  </a:lnTo>
                  <a:lnTo>
                    <a:pt x="21431" y="6112"/>
                  </a:lnTo>
                  <a:lnTo>
                    <a:pt x="22622" y="8255"/>
                  </a:lnTo>
                  <a:lnTo>
                    <a:pt x="23732" y="11034"/>
                  </a:lnTo>
                  <a:lnTo>
                    <a:pt x="24606" y="14446"/>
                  </a:lnTo>
                  <a:lnTo>
                    <a:pt x="26113" y="14446"/>
                  </a:lnTo>
                  <a:lnTo>
                    <a:pt x="25717" y="872"/>
                  </a:lnTo>
                  <a:lnTo>
                    <a:pt x="24606" y="872"/>
                  </a:lnTo>
                  <a:lnTo>
                    <a:pt x="24050" y="1587"/>
                  </a:lnTo>
                  <a:lnTo>
                    <a:pt x="22938" y="1984"/>
                  </a:lnTo>
                  <a:lnTo>
                    <a:pt x="19367" y="952"/>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223" name="Shape 258"/>
            <p:cNvSpPr/>
            <p:nvPr/>
          </p:nvSpPr>
          <p:spPr>
            <a:xfrm>
              <a:off x="4158122" y="1162414"/>
              <a:ext cx="46593" cy="45561"/>
            </a:xfrm>
            <a:custGeom>
              <a:avLst/>
              <a:gdLst/>
              <a:ahLst/>
              <a:cxnLst/>
              <a:rect l="0" t="0" r="0" b="0"/>
              <a:pathLst>
                <a:path w="46593" h="45561">
                  <a:moveTo>
                    <a:pt x="0" y="0"/>
                  </a:moveTo>
                  <a:lnTo>
                    <a:pt x="0" y="1428"/>
                  </a:lnTo>
                  <a:lnTo>
                    <a:pt x="2222" y="1666"/>
                  </a:lnTo>
                  <a:lnTo>
                    <a:pt x="4206" y="2460"/>
                  </a:lnTo>
                  <a:lnTo>
                    <a:pt x="5636" y="4286"/>
                  </a:lnTo>
                  <a:lnTo>
                    <a:pt x="6191" y="7700"/>
                  </a:lnTo>
                  <a:lnTo>
                    <a:pt x="6191" y="32702"/>
                  </a:lnTo>
                  <a:lnTo>
                    <a:pt x="6747" y="37226"/>
                  </a:lnTo>
                  <a:lnTo>
                    <a:pt x="8254" y="40640"/>
                  </a:lnTo>
                  <a:lnTo>
                    <a:pt x="10477" y="43021"/>
                  </a:lnTo>
                  <a:lnTo>
                    <a:pt x="13017" y="44608"/>
                  </a:lnTo>
                  <a:lnTo>
                    <a:pt x="15637" y="45402"/>
                  </a:lnTo>
                  <a:lnTo>
                    <a:pt x="17938" y="45561"/>
                  </a:lnTo>
                  <a:lnTo>
                    <a:pt x="19763" y="45402"/>
                  </a:lnTo>
                  <a:lnTo>
                    <a:pt x="22383" y="44847"/>
                  </a:lnTo>
                  <a:lnTo>
                    <a:pt x="25400" y="43576"/>
                  </a:lnTo>
                  <a:lnTo>
                    <a:pt x="28337" y="41275"/>
                  </a:lnTo>
                  <a:lnTo>
                    <a:pt x="32623" y="37069"/>
                  </a:lnTo>
                  <a:lnTo>
                    <a:pt x="32623" y="45243"/>
                  </a:lnTo>
                  <a:lnTo>
                    <a:pt x="32781" y="45481"/>
                  </a:lnTo>
                  <a:lnTo>
                    <a:pt x="39370" y="43100"/>
                  </a:lnTo>
                  <a:lnTo>
                    <a:pt x="46593" y="41037"/>
                  </a:lnTo>
                  <a:lnTo>
                    <a:pt x="46593" y="39607"/>
                  </a:lnTo>
                  <a:lnTo>
                    <a:pt x="43100" y="39291"/>
                  </a:lnTo>
                  <a:lnTo>
                    <a:pt x="41275" y="38179"/>
                  </a:lnTo>
                  <a:lnTo>
                    <a:pt x="40561" y="36353"/>
                  </a:lnTo>
                  <a:lnTo>
                    <a:pt x="40401" y="33972"/>
                  </a:lnTo>
                  <a:lnTo>
                    <a:pt x="40401" y="0"/>
                  </a:lnTo>
                  <a:lnTo>
                    <a:pt x="24764" y="0"/>
                  </a:lnTo>
                  <a:lnTo>
                    <a:pt x="24764" y="1666"/>
                  </a:lnTo>
                  <a:lnTo>
                    <a:pt x="27067" y="1825"/>
                  </a:lnTo>
                  <a:lnTo>
                    <a:pt x="28892" y="2144"/>
                  </a:lnTo>
                  <a:lnTo>
                    <a:pt x="30162" y="2619"/>
                  </a:lnTo>
                  <a:lnTo>
                    <a:pt x="31036" y="3333"/>
                  </a:lnTo>
                  <a:lnTo>
                    <a:pt x="31908" y="5319"/>
                  </a:lnTo>
                  <a:lnTo>
                    <a:pt x="32067" y="7937"/>
                  </a:lnTo>
                  <a:lnTo>
                    <a:pt x="32067" y="31194"/>
                  </a:lnTo>
                  <a:lnTo>
                    <a:pt x="31987" y="33257"/>
                  </a:lnTo>
                  <a:lnTo>
                    <a:pt x="31669" y="34687"/>
                  </a:lnTo>
                  <a:lnTo>
                    <a:pt x="30559" y="36275"/>
                  </a:lnTo>
                  <a:lnTo>
                    <a:pt x="26352" y="38813"/>
                  </a:lnTo>
                  <a:lnTo>
                    <a:pt x="21907" y="39846"/>
                  </a:lnTo>
                  <a:lnTo>
                    <a:pt x="19050" y="39370"/>
                  </a:lnTo>
                  <a:lnTo>
                    <a:pt x="17066" y="38179"/>
                  </a:lnTo>
                  <a:lnTo>
                    <a:pt x="15716" y="36591"/>
                  </a:lnTo>
                  <a:lnTo>
                    <a:pt x="15001" y="34845"/>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224" name="Shape 259"/>
            <p:cNvSpPr/>
            <p:nvPr/>
          </p:nvSpPr>
          <p:spPr>
            <a:xfrm>
              <a:off x="3272059" y="1162414"/>
              <a:ext cx="45639" cy="66199"/>
            </a:xfrm>
            <a:custGeom>
              <a:avLst/>
              <a:gdLst/>
              <a:ahLst/>
              <a:cxnLst/>
              <a:rect l="0" t="0" r="0" b="0"/>
              <a:pathLst>
                <a:path w="45639" h="66199">
                  <a:moveTo>
                    <a:pt x="0" y="0"/>
                  </a:moveTo>
                  <a:lnTo>
                    <a:pt x="0" y="1428"/>
                  </a:lnTo>
                  <a:lnTo>
                    <a:pt x="2538" y="2144"/>
                  </a:lnTo>
                  <a:lnTo>
                    <a:pt x="3888" y="3016"/>
                  </a:lnTo>
                  <a:lnTo>
                    <a:pt x="5000" y="4525"/>
                  </a:lnTo>
                  <a:lnTo>
                    <a:pt x="16350" y="28892"/>
                  </a:lnTo>
                  <a:lnTo>
                    <a:pt x="17303" y="30956"/>
                  </a:lnTo>
                  <a:lnTo>
                    <a:pt x="18573" y="33496"/>
                  </a:lnTo>
                  <a:lnTo>
                    <a:pt x="21192" y="39052"/>
                  </a:lnTo>
                  <a:lnTo>
                    <a:pt x="22066" y="41275"/>
                  </a:lnTo>
                  <a:lnTo>
                    <a:pt x="22462" y="42625"/>
                  </a:lnTo>
                  <a:lnTo>
                    <a:pt x="22303" y="43656"/>
                  </a:lnTo>
                  <a:lnTo>
                    <a:pt x="21748" y="45641"/>
                  </a:lnTo>
                  <a:lnTo>
                    <a:pt x="19843" y="50800"/>
                  </a:lnTo>
                  <a:lnTo>
                    <a:pt x="16986" y="55641"/>
                  </a:lnTo>
                  <a:lnTo>
                    <a:pt x="15238" y="57229"/>
                  </a:lnTo>
                  <a:lnTo>
                    <a:pt x="13334" y="57863"/>
                  </a:lnTo>
                  <a:lnTo>
                    <a:pt x="12143" y="57547"/>
                  </a:lnTo>
                  <a:lnTo>
                    <a:pt x="10397" y="56991"/>
                  </a:lnTo>
                  <a:lnTo>
                    <a:pt x="6350" y="56039"/>
                  </a:lnTo>
                  <a:lnTo>
                    <a:pt x="4364" y="56356"/>
                  </a:lnTo>
                  <a:lnTo>
                    <a:pt x="3016" y="57150"/>
                  </a:lnTo>
                  <a:lnTo>
                    <a:pt x="1825" y="59055"/>
                  </a:lnTo>
                  <a:lnTo>
                    <a:pt x="1587" y="60404"/>
                  </a:lnTo>
                  <a:lnTo>
                    <a:pt x="1983" y="62469"/>
                  </a:lnTo>
                  <a:lnTo>
                    <a:pt x="3332" y="64293"/>
                  </a:lnTo>
                  <a:lnTo>
                    <a:pt x="5634" y="65644"/>
                  </a:lnTo>
                  <a:lnTo>
                    <a:pt x="8809" y="66199"/>
                  </a:lnTo>
                  <a:lnTo>
                    <a:pt x="11429" y="65881"/>
                  </a:lnTo>
                  <a:lnTo>
                    <a:pt x="13889" y="64928"/>
                  </a:lnTo>
                  <a:lnTo>
                    <a:pt x="16112" y="63420"/>
                  </a:lnTo>
                  <a:lnTo>
                    <a:pt x="18097" y="61197"/>
                  </a:lnTo>
                  <a:lnTo>
                    <a:pt x="20001" y="58420"/>
                  </a:lnTo>
                  <a:lnTo>
                    <a:pt x="21906" y="55006"/>
                  </a:lnTo>
                  <a:lnTo>
                    <a:pt x="23812" y="50958"/>
                  </a:lnTo>
                  <a:lnTo>
                    <a:pt x="25637" y="46355"/>
                  </a:lnTo>
                  <a:lnTo>
                    <a:pt x="40877" y="5953"/>
                  </a:lnTo>
                  <a:lnTo>
                    <a:pt x="42147" y="3492"/>
                  </a:lnTo>
                  <a:lnTo>
                    <a:pt x="43337" y="2222"/>
                  </a:lnTo>
                  <a:lnTo>
                    <a:pt x="45639" y="1507"/>
                  </a:lnTo>
                  <a:lnTo>
                    <a:pt x="45639" y="0"/>
                  </a:lnTo>
                  <a:lnTo>
                    <a:pt x="32305" y="0"/>
                  </a:lnTo>
                  <a:lnTo>
                    <a:pt x="32305" y="1507"/>
                  </a:lnTo>
                  <a:lnTo>
                    <a:pt x="34368" y="1666"/>
                  </a:lnTo>
                  <a:lnTo>
                    <a:pt x="35876" y="2144"/>
                  </a:lnTo>
                  <a:lnTo>
                    <a:pt x="36750" y="3016"/>
                  </a:lnTo>
                  <a:lnTo>
                    <a:pt x="37067" y="4286"/>
                  </a:lnTo>
                  <a:lnTo>
                    <a:pt x="36829" y="5319"/>
                  </a:lnTo>
                  <a:lnTo>
                    <a:pt x="36273" y="6984"/>
                  </a:lnTo>
                  <a:lnTo>
                    <a:pt x="34766" y="11032"/>
                  </a:lnTo>
                  <a:lnTo>
                    <a:pt x="26987" y="33020"/>
                  </a:lnTo>
                  <a:lnTo>
                    <a:pt x="15636" y="7937"/>
                  </a:lnTo>
                  <a:lnTo>
                    <a:pt x="15001" y="6350"/>
                  </a:lnTo>
                  <a:lnTo>
                    <a:pt x="14604" y="4366"/>
                  </a:lnTo>
                  <a:lnTo>
                    <a:pt x="15159" y="2778"/>
                  </a:lnTo>
                  <a:lnTo>
                    <a:pt x="16588" y="1985"/>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225" name="Shape 260"/>
            <p:cNvSpPr/>
            <p:nvPr/>
          </p:nvSpPr>
          <p:spPr>
            <a:xfrm>
              <a:off x="4484909" y="1267348"/>
              <a:ext cx="10159" cy="10080"/>
            </a:xfrm>
            <a:custGeom>
              <a:avLst/>
              <a:gdLst/>
              <a:ahLst/>
              <a:cxnLst/>
              <a:rect l="0" t="0" r="0" b="0"/>
              <a:pathLst>
                <a:path w="10159" h="10080">
                  <a:moveTo>
                    <a:pt x="5000" y="0"/>
                  </a:moveTo>
                  <a:lnTo>
                    <a:pt x="2777" y="475"/>
                  </a:lnTo>
                  <a:lnTo>
                    <a:pt x="1189" y="1746"/>
                  </a:lnTo>
                  <a:lnTo>
                    <a:pt x="317" y="3413"/>
                  </a:lnTo>
                  <a:lnTo>
                    <a:pt x="0" y="5001"/>
                  </a:lnTo>
                  <a:lnTo>
                    <a:pt x="317" y="6667"/>
                  </a:lnTo>
                  <a:lnTo>
                    <a:pt x="1189" y="8335"/>
                  </a:lnTo>
                  <a:lnTo>
                    <a:pt x="2698" y="9604"/>
                  </a:lnTo>
                  <a:lnTo>
                    <a:pt x="5000" y="10080"/>
                  </a:lnTo>
                  <a:lnTo>
                    <a:pt x="7063" y="9683"/>
                  </a:lnTo>
                  <a:lnTo>
                    <a:pt x="8651" y="8651"/>
                  </a:lnTo>
                  <a:lnTo>
                    <a:pt x="9762" y="7063"/>
                  </a:lnTo>
                  <a:lnTo>
                    <a:pt x="10159" y="5001"/>
                  </a:lnTo>
                  <a:lnTo>
                    <a:pt x="9762" y="3016"/>
                  </a:lnTo>
                  <a:lnTo>
                    <a:pt x="8651" y="142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26" name="Shape 261"/>
            <p:cNvSpPr/>
            <p:nvPr/>
          </p:nvSpPr>
          <p:spPr>
            <a:xfrm>
              <a:off x="4427997" y="1267348"/>
              <a:ext cx="46037" cy="68660"/>
            </a:xfrm>
            <a:custGeom>
              <a:avLst/>
              <a:gdLst/>
              <a:ahLst/>
              <a:cxnLst/>
              <a:rect l="0" t="0" r="0" b="0"/>
              <a:pathLst>
                <a:path w="46037" h="68660">
                  <a:moveTo>
                    <a:pt x="14367" y="0"/>
                  </a:moveTo>
                  <a:lnTo>
                    <a:pt x="0" y="4366"/>
                  </a:lnTo>
                  <a:lnTo>
                    <a:pt x="0" y="5953"/>
                  </a:lnTo>
                  <a:lnTo>
                    <a:pt x="2143" y="5794"/>
                  </a:lnTo>
                  <a:lnTo>
                    <a:pt x="4682" y="6111"/>
                  </a:lnTo>
                  <a:lnTo>
                    <a:pt x="5953" y="7222"/>
                  </a:lnTo>
                  <a:lnTo>
                    <a:pt x="6429" y="8810"/>
                  </a:lnTo>
                  <a:lnTo>
                    <a:pt x="6508" y="10873"/>
                  </a:lnTo>
                  <a:lnTo>
                    <a:pt x="6508" y="62310"/>
                  </a:lnTo>
                  <a:lnTo>
                    <a:pt x="7302" y="64055"/>
                  </a:lnTo>
                  <a:lnTo>
                    <a:pt x="9366" y="65563"/>
                  </a:lnTo>
                  <a:lnTo>
                    <a:pt x="15716" y="67786"/>
                  </a:lnTo>
                  <a:lnTo>
                    <a:pt x="19050" y="68421"/>
                  </a:lnTo>
                  <a:lnTo>
                    <a:pt x="21828" y="68660"/>
                  </a:lnTo>
                  <a:lnTo>
                    <a:pt x="28178" y="67944"/>
                  </a:lnTo>
                  <a:lnTo>
                    <a:pt x="33337" y="66040"/>
                  </a:lnTo>
                  <a:lnTo>
                    <a:pt x="37544" y="63182"/>
                  </a:lnTo>
                  <a:lnTo>
                    <a:pt x="40798" y="59690"/>
                  </a:lnTo>
                  <a:lnTo>
                    <a:pt x="43259" y="55801"/>
                  </a:lnTo>
                  <a:lnTo>
                    <a:pt x="44847" y="51672"/>
                  </a:lnTo>
                  <a:lnTo>
                    <a:pt x="45720" y="47704"/>
                  </a:lnTo>
                  <a:lnTo>
                    <a:pt x="46037" y="44053"/>
                  </a:lnTo>
                  <a:lnTo>
                    <a:pt x="45561" y="38655"/>
                  </a:lnTo>
                  <a:lnTo>
                    <a:pt x="44132" y="33576"/>
                  </a:lnTo>
                  <a:lnTo>
                    <a:pt x="41672" y="29050"/>
                  </a:lnTo>
                  <a:lnTo>
                    <a:pt x="38258" y="25400"/>
                  </a:lnTo>
                  <a:lnTo>
                    <a:pt x="33813" y="22938"/>
                  </a:lnTo>
                  <a:lnTo>
                    <a:pt x="28416" y="22066"/>
                  </a:lnTo>
                  <a:lnTo>
                    <a:pt x="24844" y="22463"/>
                  </a:lnTo>
                  <a:lnTo>
                    <a:pt x="22886" y="23216"/>
                  </a:lnTo>
                  <a:lnTo>
                    <a:pt x="24764" y="28336"/>
                  </a:lnTo>
                  <a:lnTo>
                    <a:pt x="28733" y="29050"/>
                  </a:lnTo>
                  <a:lnTo>
                    <a:pt x="31988" y="31274"/>
                  </a:lnTo>
                  <a:lnTo>
                    <a:pt x="34369" y="34528"/>
                  </a:lnTo>
                  <a:lnTo>
                    <a:pt x="36036" y="38575"/>
                  </a:lnTo>
                  <a:lnTo>
                    <a:pt x="36988" y="43021"/>
                  </a:lnTo>
                  <a:lnTo>
                    <a:pt x="37306" y="47704"/>
                  </a:lnTo>
                  <a:lnTo>
                    <a:pt x="37147" y="51275"/>
                  </a:lnTo>
                  <a:lnTo>
                    <a:pt x="36512" y="55166"/>
                  </a:lnTo>
                  <a:lnTo>
                    <a:pt x="35083" y="59055"/>
                  </a:lnTo>
                  <a:lnTo>
                    <a:pt x="32782" y="62310"/>
                  </a:lnTo>
                  <a:lnTo>
                    <a:pt x="29288" y="64611"/>
                  </a:lnTo>
                  <a:lnTo>
                    <a:pt x="24368" y="65485"/>
                  </a:lnTo>
                  <a:lnTo>
                    <a:pt x="20796" y="65007"/>
                  </a:lnTo>
                  <a:lnTo>
                    <a:pt x="16748" y="63500"/>
                  </a:lnTo>
                  <a:lnTo>
                    <a:pt x="15398" y="62230"/>
                  </a:lnTo>
                  <a:lnTo>
                    <a:pt x="14843" y="60722"/>
                  </a:lnTo>
                  <a:lnTo>
                    <a:pt x="14843" y="35718"/>
                  </a:lnTo>
                  <a:lnTo>
                    <a:pt x="15478" y="33257"/>
                  </a:lnTo>
                  <a:lnTo>
                    <a:pt x="16827" y="31353"/>
                  </a:lnTo>
                  <a:lnTo>
                    <a:pt x="20796" y="28972"/>
                  </a:lnTo>
                  <a:lnTo>
                    <a:pt x="24764" y="28336"/>
                  </a:lnTo>
                  <a:lnTo>
                    <a:pt x="22886" y="23216"/>
                  </a:lnTo>
                  <a:lnTo>
                    <a:pt x="21748" y="23653"/>
                  </a:lnTo>
                  <a:lnTo>
                    <a:pt x="19129" y="25241"/>
                  </a:lnTo>
                  <a:lnTo>
                    <a:pt x="17066" y="26987"/>
                  </a:lnTo>
                  <a:lnTo>
                    <a:pt x="15716" y="28733"/>
                  </a:lnTo>
                  <a:lnTo>
                    <a:pt x="15001" y="30082"/>
                  </a:lnTo>
                  <a:lnTo>
                    <a:pt x="14843" y="30082"/>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227" name="Shape 262"/>
            <p:cNvSpPr/>
            <p:nvPr/>
          </p:nvSpPr>
          <p:spPr>
            <a:xfrm>
              <a:off x="4407677" y="1267348"/>
              <a:ext cx="10081" cy="10080"/>
            </a:xfrm>
            <a:custGeom>
              <a:avLst/>
              <a:gdLst/>
              <a:ahLst/>
              <a:cxnLst/>
              <a:rect l="0" t="0" r="0" b="0"/>
              <a:pathLst>
                <a:path w="10081" h="10080">
                  <a:moveTo>
                    <a:pt x="4921" y="0"/>
                  </a:moveTo>
                  <a:lnTo>
                    <a:pt x="2698" y="475"/>
                  </a:lnTo>
                  <a:lnTo>
                    <a:pt x="1189" y="1746"/>
                  </a:lnTo>
                  <a:lnTo>
                    <a:pt x="317" y="3413"/>
                  </a:lnTo>
                  <a:lnTo>
                    <a:pt x="0" y="5001"/>
                  </a:lnTo>
                  <a:lnTo>
                    <a:pt x="317" y="6667"/>
                  </a:lnTo>
                  <a:lnTo>
                    <a:pt x="1111" y="8335"/>
                  </a:lnTo>
                  <a:lnTo>
                    <a:pt x="2698" y="9604"/>
                  </a:lnTo>
                  <a:lnTo>
                    <a:pt x="4921" y="10080"/>
                  </a:lnTo>
                  <a:lnTo>
                    <a:pt x="6984" y="9683"/>
                  </a:lnTo>
                  <a:lnTo>
                    <a:pt x="8652" y="8651"/>
                  </a:lnTo>
                  <a:lnTo>
                    <a:pt x="9763" y="7063"/>
                  </a:lnTo>
                  <a:lnTo>
                    <a:pt x="10081" y="5001"/>
                  </a:lnTo>
                  <a:lnTo>
                    <a:pt x="9763" y="3016"/>
                  </a:lnTo>
                  <a:lnTo>
                    <a:pt x="8652" y="142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228" name="Shape 263"/>
            <p:cNvSpPr/>
            <p:nvPr/>
          </p:nvSpPr>
          <p:spPr>
            <a:xfrm>
              <a:off x="4280836" y="1267348"/>
              <a:ext cx="10159" cy="10080"/>
            </a:xfrm>
            <a:custGeom>
              <a:avLst/>
              <a:gdLst/>
              <a:ahLst/>
              <a:cxnLst/>
              <a:rect l="0" t="0" r="0" b="0"/>
              <a:pathLst>
                <a:path w="10159" h="10080">
                  <a:moveTo>
                    <a:pt x="4999" y="0"/>
                  </a:moveTo>
                  <a:lnTo>
                    <a:pt x="2778" y="475"/>
                  </a:lnTo>
                  <a:lnTo>
                    <a:pt x="1191" y="1746"/>
                  </a:lnTo>
                  <a:lnTo>
                    <a:pt x="317" y="3413"/>
                  </a:lnTo>
                  <a:lnTo>
                    <a:pt x="0" y="5001"/>
                  </a:lnTo>
                  <a:lnTo>
                    <a:pt x="317" y="6667"/>
                  </a:lnTo>
                  <a:lnTo>
                    <a:pt x="1191" y="8335"/>
                  </a:lnTo>
                  <a:lnTo>
                    <a:pt x="2698" y="9604"/>
                  </a:lnTo>
                  <a:lnTo>
                    <a:pt x="4999" y="10080"/>
                  </a:lnTo>
                  <a:lnTo>
                    <a:pt x="7064" y="9683"/>
                  </a:lnTo>
                  <a:lnTo>
                    <a:pt x="8731" y="8651"/>
                  </a:lnTo>
                  <a:lnTo>
                    <a:pt x="9842" y="7063"/>
                  </a:lnTo>
                  <a:lnTo>
                    <a:pt x="10159" y="5001"/>
                  </a:lnTo>
                  <a:lnTo>
                    <a:pt x="9842" y="3016"/>
                  </a:lnTo>
                  <a:lnTo>
                    <a:pt x="8731" y="1428"/>
                  </a:lnTo>
                  <a:lnTo>
                    <a:pt x="7064" y="397"/>
                  </a:lnTo>
                  <a:lnTo>
                    <a:pt x="4999" y="0"/>
                  </a:lnTo>
                  <a:close/>
                </a:path>
              </a:pathLst>
            </a:custGeom>
            <a:solidFill>
              <a:srgbClr val="000000"/>
            </a:solidFill>
          </p:spPr>
          <p:txBody>
            <a:bodyPr vert="horz" lIns="91440" tIns="45720" rIns="91440" bIns="45720" anchor="t"/>
            <a:lstStyle/>
            <a:p>
              <a:endParaRPr lang="en-IN"/>
            </a:p>
          </p:txBody>
        </p:sp>
        <p:sp>
          <p:nvSpPr>
            <p:cNvPr id="229" name="Shape 264"/>
            <p:cNvSpPr/>
            <p:nvPr/>
          </p:nvSpPr>
          <p:spPr>
            <a:xfrm>
              <a:off x="4087716" y="1267348"/>
              <a:ext cx="10081" cy="10080"/>
            </a:xfrm>
            <a:custGeom>
              <a:avLst/>
              <a:gdLst/>
              <a:ahLst/>
              <a:cxnLst/>
              <a:rect l="0" t="0" r="0" b="0"/>
              <a:pathLst>
                <a:path w="10081" h="10080">
                  <a:moveTo>
                    <a:pt x="4922" y="0"/>
                  </a:moveTo>
                  <a:lnTo>
                    <a:pt x="2699" y="475"/>
                  </a:lnTo>
                  <a:lnTo>
                    <a:pt x="1191" y="1746"/>
                  </a:lnTo>
                  <a:lnTo>
                    <a:pt x="318" y="3413"/>
                  </a:lnTo>
                  <a:lnTo>
                    <a:pt x="0" y="5001"/>
                  </a:lnTo>
                  <a:lnTo>
                    <a:pt x="318" y="6667"/>
                  </a:lnTo>
                  <a:lnTo>
                    <a:pt x="1112" y="8335"/>
                  </a:lnTo>
                  <a:lnTo>
                    <a:pt x="2699" y="9604"/>
                  </a:lnTo>
                  <a:lnTo>
                    <a:pt x="4922" y="10080"/>
                  </a:lnTo>
                  <a:lnTo>
                    <a:pt x="6986" y="9683"/>
                  </a:lnTo>
                  <a:lnTo>
                    <a:pt x="8652" y="8651"/>
                  </a:lnTo>
                  <a:lnTo>
                    <a:pt x="9763" y="7063"/>
                  </a:lnTo>
                  <a:lnTo>
                    <a:pt x="10081" y="5001"/>
                  </a:lnTo>
                  <a:lnTo>
                    <a:pt x="9763" y="3016"/>
                  </a:lnTo>
                  <a:lnTo>
                    <a:pt x="8652" y="1428"/>
                  </a:lnTo>
                  <a:lnTo>
                    <a:pt x="6986" y="397"/>
                  </a:lnTo>
                  <a:lnTo>
                    <a:pt x="4922" y="0"/>
                  </a:lnTo>
                  <a:close/>
                </a:path>
              </a:pathLst>
            </a:custGeom>
            <a:solidFill>
              <a:srgbClr val="000000"/>
            </a:solidFill>
          </p:spPr>
          <p:txBody>
            <a:bodyPr vert="horz" lIns="91440" tIns="45720" rIns="91440" bIns="45720" anchor="t"/>
            <a:lstStyle/>
            <a:p>
              <a:endParaRPr lang="en-IN"/>
            </a:p>
          </p:txBody>
        </p:sp>
        <p:sp>
          <p:nvSpPr>
            <p:cNvPr id="230" name="Shape 265"/>
            <p:cNvSpPr/>
            <p:nvPr/>
          </p:nvSpPr>
          <p:spPr>
            <a:xfrm>
              <a:off x="4054140" y="1267348"/>
              <a:ext cx="23574" cy="67627"/>
            </a:xfrm>
            <a:custGeom>
              <a:avLst/>
              <a:gdLst/>
              <a:ahLst/>
              <a:cxnLst/>
              <a:rect l="0" t="0" r="0" b="0"/>
              <a:pathLst>
                <a:path w="23574" h="67627">
                  <a:moveTo>
                    <a:pt x="15716" y="0"/>
                  </a:moveTo>
                  <a:lnTo>
                    <a:pt x="0" y="4366"/>
                  </a:lnTo>
                  <a:lnTo>
                    <a:pt x="0" y="5953"/>
                  </a:lnTo>
                  <a:lnTo>
                    <a:pt x="3333" y="5715"/>
                  </a:lnTo>
                  <a:lnTo>
                    <a:pt x="5636" y="6032"/>
                  </a:lnTo>
                  <a:lnTo>
                    <a:pt x="6984" y="7143"/>
                  </a:lnTo>
                  <a:lnTo>
                    <a:pt x="7620" y="8969"/>
                  </a:lnTo>
                  <a:lnTo>
                    <a:pt x="7778" y="11747"/>
                  </a:lnTo>
                  <a:lnTo>
                    <a:pt x="7778" y="58976"/>
                  </a:lnTo>
                  <a:lnTo>
                    <a:pt x="7461" y="62388"/>
                  </a:lnTo>
                  <a:lnTo>
                    <a:pt x="6191" y="64452"/>
                  </a:lnTo>
                  <a:lnTo>
                    <a:pt x="3888" y="65642"/>
                  </a:lnTo>
                  <a:lnTo>
                    <a:pt x="158" y="66119"/>
                  </a:lnTo>
                  <a:lnTo>
                    <a:pt x="158" y="67627"/>
                  </a:lnTo>
                  <a:lnTo>
                    <a:pt x="23574" y="67627"/>
                  </a:lnTo>
                  <a:lnTo>
                    <a:pt x="23574" y="66119"/>
                  </a:lnTo>
                  <a:lnTo>
                    <a:pt x="19923" y="65801"/>
                  </a:lnTo>
                  <a:lnTo>
                    <a:pt x="17621" y="64769"/>
                  </a:lnTo>
                  <a:lnTo>
                    <a:pt x="16431"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231" name="Shape 266"/>
            <p:cNvSpPr/>
            <p:nvPr/>
          </p:nvSpPr>
          <p:spPr>
            <a:xfrm>
              <a:off x="3953493" y="1267348"/>
              <a:ext cx="46037" cy="68660"/>
            </a:xfrm>
            <a:custGeom>
              <a:avLst/>
              <a:gdLst/>
              <a:ahLst/>
              <a:cxnLst/>
              <a:rect l="0" t="0" r="0" b="0"/>
              <a:pathLst>
                <a:path w="46037" h="68660">
                  <a:moveTo>
                    <a:pt x="14366" y="0"/>
                  </a:moveTo>
                  <a:lnTo>
                    <a:pt x="0" y="4366"/>
                  </a:lnTo>
                  <a:lnTo>
                    <a:pt x="0" y="5953"/>
                  </a:lnTo>
                  <a:lnTo>
                    <a:pt x="2142" y="5794"/>
                  </a:lnTo>
                  <a:lnTo>
                    <a:pt x="4683" y="6111"/>
                  </a:lnTo>
                  <a:lnTo>
                    <a:pt x="5953" y="7222"/>
                  </a:lnTo>
                  <a:lnTo>
                    <a:pt x="6429" y="8810"/>
                  </a:lnTo>
                  <a:lnTo>
                    <a:pt x="6508" y="10873"/>
                  </a:lnTo>
                  <a:lnTo>
                    <a:pt x="6508" y="62310"/>
                  </a:lnTo>
                  <a:lnTo>
                    <a:pt x="7302" y="64055"/>
                  </a:lnTo>
                  <a:lnTo>
                    <a:pt x="9366" y="65563"/>
                  </a:lnTo>
                  <a:lnTo>
                    <a:pt x="15716" y="67786"/>
                  </a:lnTo>
                  <a:lnTo>
                    <a:pt x="21907" y="68660"/>
                  </a:lnTo>
                  <a:lnTo>
                    <a:pt x="28178" y="67944"/>
                  </a:lnTo>
                  <a:lnTo>
                    <a:pt x="33337" y="66040"/>
                  </a:lnTo>
                  <a:lnTo>
                    <a:pt x="37544" y="63182"/>
                  </a:lnTo>
                  <a:lnTo>
                    <a:pt x="40878" y="59690"/>
                  </a:lnTo>
                  <a:lnTo>
                    <a:pt x="43260" y="55801"/>
                  </a:lnTo>
                  <a:lnTo>
                    <a:pt x="44847" y="51672"/>
                  </a:lnTo>
                  <a:lnTo>
                    <a:pt x="45720" y="47704"/>
                  </a:lnTo>
                  <a:lnTo>
                    <a:pt x="46037" y="44053"/>
                  </a:lnTo>
                  <a:lnTo>
                    <a:pt x="45561" y="38655"/>
                  </a:lnTo>
                  <a:lnTo>
                    <a:pt x="44132" y="33576"/>
                  </a:lnTo>
                  <a:lnTo>
                    <a:pt x="41672" y="29050"/>
                  </a:lnTo>
                  <a:lnTo>
                    <a:pt x="38258" y="25400"/>
                  </a:lnTo>
                  <a:lnTo>
                    <a:pt x="33813" y="22938"/>
                  </a:lnTo>
                  <a:lnTo>
                    <a:pt x="28416" y="22066"/>
                  </a:lnTo>
                  <a:lnTo>
                    <a:pt x="24844" y="22463"/>
                  </a:lnTo>
                  <a:lnTo>
                    <a:pt x="22886" y="23216"/>
                  </a:lnTo>
                  <a:lnTo>
                    <a:pt x="24765" y="28336"/>
                  </a:lnTo>
                  <a:lnTo>
                    <a:pt x="28813" y="29050"/>
                  </a:lnTo>
                  <a:lnTo>
                    <a:pt x="31988" y="31274"/>
                  </a:lnTo>
                  <a:lnTo>
                    <a:pt x="34369" y="34528"/>
                  </a:lnTo>
                  <a:lnTo>
                    <a:pt x="36036" y="38575"/>
                  </a:lnTo>
                  <a:lnTo>
                    <a:pt x="36988" y="43021"/>
                  </a:lnTo>
                  <a:lnTo>
                    <a:pt x="37306" y="47704"/>
                  </a:lnTo>
                  <a:lnTo>
                    <a:pt x="37147" y="51275"/>
                  </a:lnTo>
                  <a:lnTo>
                    <a:pt x="36512" y="55166"/>
                  </a:lnTo>
                  <a:lnTo>
                    <a:pt x="35083" y="59055"/>
                  </a:lnTo>
                  <a:lnTo>
                    <a:pt x="32782" y="62310"/>
                  </a:lnTo>
                  <a:lnTo>
                    <a:pt x="29290" y="64611"/>
                  </a:lnTo>
                  <a:lnTo>
                    <a:pt x="24367" y="65485"/>
                  </a:lnTo>
                  <a:lnTo>
                    <a:pt x="20796" y="65007"/>
                  </a:lnTo>
                  <a:lnTo>
                    <a:pt x="16747" y="63500"/>
                  </a:lnTo>
                  <a:lnTo>
                    <a:pt x="15399" y="62230"/>
                  </a:lnTo>
                  <a:lnTo>
                    <a:pt x="14842" y="60722"/>
                  </a:lnTo>
                  <a:lnTo>
                    <a:pt x="14842" y="35718"/>
                  </a:lnTo>
                  <a:lnTo>
                    <a:pt x="15478" y="33257"/>
                  </a:lnTo>
                  <a:lnTo>
                    <a:pt x="16907" y="31353"/>
                  </a:lnTo>
                  <a:lnTo>
                    <a:pt x="20796" y="28972"/>
                  </a:lnTo>
                  <a:lnTo>
                    <a:pt x="24765" y="28336"/>
                  </a:lnTo>
                  <a:lnTo>
                    <a:pt x="22886" y="23216"/>
                  </a:lnTo>
                  <a:lnTo>
                    <a:pt x="21749" y="23653"/>
                  </a:lnTo>
                  <a:lnTo>
                    <a:pt x="19129" y="25241"/>
                  </a:lnTo>
                  <a:lnTo>
                    <a:pt x="17066" y="26987"/>
                  </a:lnTo>
                  <a:lnTo>
                    <a:pt x="15716" y="28733"/>
                  </a:lnTo>
                  <a:lnTo>
                    <a:pt x="15002" y="30082"/>
                  </a:lnTo>
                  <a:lnTo>
                    <a:pt x="14842" y="30082"/>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232" name="Shape 267"/>
            <p:cNvSpPr/>
            <p:nvPr/>
          </p:nvSpPr>
          <p:spPr>
            <a:xfrm>
              <a:off x="3666711" y="1267348"/>
              <a:ext cx="10081" cy="10080"/>
            </a:xfrm>
            <a:custGeom>
              <a:avLst/>
              <a:gdLst/>
              <a:ahLst/>
              <a:cxnLst/>
              <a:rect l="0" t="0" r="0" b="0"/>
              <a:pathLst>
                <a:path w="10081" h="10080">
                  <a:moveTo>
                    <a:pt x="4922" y="0"/>
                  </a:moveTo>
                  <a:lnTo>
                    <a:pt x="2699" y="475"/>
                  </a:lnTo>
                  <a:lnTo>
                    <a:pt x="1191" y="1746"/>
                  </a:lnTo>
                  <a:lnTo>
                    <a:pt x="317" y="3413"/>
                  </a:lnTo>
                  <a:lnTo>
                    <a:pt x="0" y="5001"/>
                  </a:lnTo>
                  <a:lnTo>
                    <a:pt x="317" y="6667"/>
                  </a:lnTo>
                  <a:lnTo>
                    <a:pt x="1111" y="8335"/>
                  </a:lnTo>
                  <a:lnTo>
                    <a:pt x="2699" y="9604"/>
                  </a:lnTo>
                  <a:lnTo>
                    <a:pt x="4922" y="10080"/>
                  </a:lnTo>
                  <a:lnTo>
                    <a:pt x="6986" y="9683"/>
                  </a:lnTo>
                  <a:lnTo>
                    <a:pt x="8652" y="8651"/>
                  </a:lnTo>
                  <a:lnTo>
                    <a:pt x="9763" y="7063"/>
                  </a:lnTo>
                  <a:lnTo>
                    <a:pt x="10081" y="5001"/>
                  </a:lnTo>
                  <a:lnTo>
                    <a:pt x="9763" y="3016"/>
                  </a:lnTo>
                  <a:lnTo>
                    <a:pt x="8652" y="1428"/>
                  </a:lnTo>
                  <a:lnTo>
                    <a:pt x="6986" y="397"/>
                  </a:lnTo>
                  <a:lnTo>
                    <a:pt x="4922" y="0"/>
                  </a:lnTo>
                  <a:close/>
                </a:path>
              </a:pathLst>
            </a:custGeom>
            <a:solidFill>
              <a:srgbClr val="000000"/>
            </a:solidFill>
          </p:spPr>
          <p:txBody>
            <a:bodyPr vert="horz" lIns="91440" tIns="45720" rIns="91440" bIns="45720" anchor="t"/>
            <a:lstStyle/>
            <a:p>
              <a:endParaRPr lang="en-IN"/>
            </a:p>
          </p:txBody>
        </p:sp>
        <p:sp>
          <p:nvSpPr>
            <p:cNvPr id="233" name="Shape 268"/>
            <p:cNvSpPr/>
            <p:nvPr/>
          </p:nvSpPr>
          <p:spPr>
            <a:xfrm>
              <a:off x="3589401" y="1267348"/>
              <a:ext cx="10159" cy="10080"/>
            </a:xfrm>
            <a:custGeom>
              <a:avLst/>
              <a:gdLst/>
              <a:ahLst/>
              <a:cxnLst/>
              <a:rect l="0" t="0" r="0" b="0"/>
              <a:pathLst>
                <a:path w="10159" h="10080">
                  <a:moveTo>
                    <a:pt x="5000" y="0"/>
                  </a:moveTo>
                  <a:lnTo>
                    <a:pt x="2777" y="475"/>
                  </a:lnTo>
                  <a:lnTo>
                    <a:pt x="1190" y="1746"/>
                  </a:lnTo>
                  <a:lnTo>
                    <a:pt x="316" y="3413"/>
                  </a:lnTo>
                  <a:lnTo>
                    <a:pt x="0" y="5001"/>
                  </a:lnTo>
                  <a:lnTo>
                    <a:pt x="316" y="6667"/>
                  </a:lnTo>
                  <a:lnTo>
                    <a:pt x="1190" y="8335"/>
                  </a:lnTo>
                  <a:lnTo>
                    <a:pt x="2697" y="9604"/>
                  </a:lnTo>
                  <a:lnTo>
                    <a:pt x="5000" y="10080"/>
                  </a:lnTo>
                  <a:lnTo>
                    <a:pt x="7063" y="9683"/>
                  </a:lnTo>
                  <a:lnTo>
                    <a:pt x="8731" y="8651"/>
                  </a:lnTo>
                  <a:lnTo>
                    <a:pt x="9841" y="7063"/>
                  </a:lnTo>
                  <a:lnTo>
                    <a:pt x="10159" y="5001"/>
                  </a:lnTo>
                  <a:lnTo>
                    <a:pt x="9841" y="3016"/>
                  </a:lnTo>
                  <a:lnTo>
                    <a:pt x="8731" y="142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34" name="Shape 269"/>
            <p:cNvSpPr/>
            <p:nvPr/>
          </p:nvSpPr>
          <p:spPr>
            <a:xfrm>
              <a:off x="3555824" y="1267348"/>
              <a:ext cx="23573" cy="67627"/>
            </a:xfrm>
            <a:custGeom>
              <a:avLst/>
              <a:gdLst/>
              <a:ahLst/>
              <a:cxnLst/>
              <a:rect l="0" t="0" r="0" b="0"/>
              <a:pathLst>
                <a:path w="23573" h="67627">
                  <a:moveTo>
                    <a:pt x="15796" y="0"/>
                  </a:moveTo>
                  <a:lnTo>
                    <a:pt x="0" y="4366"/>
                  </a:lnTo>
                  <a:lnTo>
                    <a:pt x="0" y="5953"/>
                  </a:lnTo>
                  <a:lnTo>
                    <a:pt x="3413" y="5715"/>
                  </a:lnTo>
                  <a:lnTo>
                    <a:pt x="5715" y="6032"/>
                  </a:lnTo>
                  <a:lnTo>
                    <a:pt x="7065" y="7143"/>
                  </a:lnTo>
                  <a:lnTo>
                    <a:pt x="7698" y="8969"/>
                  </a:lnTo>
                  <a:lnTo>
                    <a:pt x="7858" y="11747"/>
                  </a:lnTo>
                  <a:lnTo>
                    <a:pt x="7858" y="58976"/>
                  </a:lnTo>
                  <a:lnTo>
                    <a:pt x="7541" y="62388"/>
                  </a:lnTo>
                  <a:lnTo>
                    <a:pt x="6271" y="64452"/>
                  </a:lnTo>
                  <a:lnTo>
                    <a:pt x="3890" y="65642"/>
                  </a:lnTo>
                  <a:lnTo>
                    <a:pt x="238" y="66119"/>
                  </a:lnTo>
                  <a:lnTo>
                    <a:pt x="238" y="67627"/>
                  </a:lnTo>
                  <a:lnTo>
                    <a:pt x="23573" y="67627"/>
                  </a:lnTo>
                  <a:lnTo>
                    <a:pt x="23573" y="66119"/>
                  </a:lnTo>
                  <a:lnTo>
                    <a:pt x="20002" y="65801"/>
                  </a:lnTo>
                  <a:lnTo>
                    <a:pt x="17701" y="64769"/>
                  </a:lnTo>
                  <a:lnTo>
                    <a:pt x="16510" y="62706"/>
                  </a:lnTo>
                  <a:lnTo>
                    <a:pt x="16192" y="59292"/>
                  </a:lnTo>
                  <a:lnTo>
                    <a:pt x="16192" y="158"/>
                  </a:lnTo>
                  <a:lnTo>
                    <a:pt x="15796" y="0"/>
                  </a:lnTo>
                  <a:close/>
                </a:path>
              </a:pathLst>
            </a:custGeom>
            <a:solidFill>
              <a:srgbClr val="000000"/>
            </a:solidFill>
          </p:spPr>
          <p:txBody>
            <a:bodyPr vert="horz" lIns="91440" tIns="45720" rIns="91440" bIns="45720" anchor="t"/>
            <a:lstStyle/>
            <a:p>
              <a:endParaRPr lang="en-IN"/>
            </a:p>
          </p:txBody>
        </p:sp>
        <p:sp>
          <p:nvSpPr>
            <p:cNvPr id="235" name="Shape 270"/>
            <p:cNvSpPr/>
            <p:nvPr/>
          </p:nvSpPr>
          <p:spPr>
            <a:xfrm>
              <a:off x="3238722" y="1267348"/>
              <a:ext cx="10159" cy="10080"/>
            </a:xfrm>
            <a:custGeom>
              <a:avLst/>
              <a:gdLst/>
              <a:ahLst/>
              <a:cxnLst/>
              <a:rect l="0" t="0" r="0" b="0"/>
              <a:pathLst>
                <a:path w="10159" h="10080">
                  <a:moveTo>
                    <a:pt x="5000" y="0"/>
                  </a:moveTo>
                  <a:lnTo>
                    <a:pt x="2777" y="475"/>
                  </a:lnTo>
                  <a:lnTo>
                    <a:pt x="1189" y="1746"/>
                  </a:lnTo>
                  <a:lnTo>
                    <a:pt x="317" y="3413"/>
                  </a:lnTo>
                  <a:lnTo>
                    <a:pt x="0" y="5001"/>
                  </a:lnTo>
                  <a:lnTo>
                    <a:pt x="317" y="6667"/>
                  </a:lnTo>
                  <a:lnTo>
                    <a:pt x="1189" y="8335"/>
                  </a:lnTo>
                  <a:lnTo>
                    <a:pt x="2698" y="9604"/>
                  </a:lnTo>
                  <a:lnTo>
                    <a:pt x="5000" y="10080"/>
                  </a:lnTo>
                  <a:lnTo>
                    <a:pt x="7063" y="9683"/>
                  </a:lnTo>
                  <a:lnTo>
                    <a:pt x="8731" y="8651"/>
                  </a:lnTo>
                  <a:lnTo>
                    <a:pt x="9842" y="7063"/>
                  </a:lnTo>
                  <a:lnTo>
                    <a:pt x="10159" y="5001"/>
                  </a:lnTo>
                  <a:lnTo>
                    <a:pt x="9842" y="3016"/>
                  </a:lnTo>
                  <a:lnTo>
                    <a:pt x="8731" y="142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36" name="Shape 271"/>
            <p:cNvSpPr/>
            <p:nvPr/>
          </p:nvSpPr>
          <p:spPr>
            <a:xfrm>
              <a:off x="3448747" y="1269411"/>
              <a:ext cx="29448" cy="65564"/>
            </a:xfrm>
            <a:custGeom>
              <a:avLst/>
              <a:gdLst/>
              <a:ahLst/>
              <a:cxnLst/>
              <a:rect l="0" t="0" r="0" b="0"/>
              <a:pathLst>
                <a:path w="29448" h="65564">
                  <a:moveTo>
                    <a:pt x="0" y="0"/>
                  </a:moveTo>
                  <a:lnTo>
                    <a:pt x="0" y="1905"/>
                  </a:lnTo>
                  <a:lnTo>
                    <a:pt x="2778" y="1984"/>
                  </a:lnTo>
                  <a:lnTo>
                    <a:pt x="5001" y="2381"/>
                  </a:lnTo>
                  <a:lnTo>
                    <a:pt x="6747" y="2937"/>
                  </a:lnTo>
                  <a:lnTo>
                    <a:pt x="7937" y="3731"/>
                  </a:lnTo>
                  <a:lnTo>
                    <a:pt x="9287" y="6350"/>
                  </a:lnTo>
                  <a:lnTo>
                    <a:pt x="9604" y="10795"/>
                  </a:lnTo>
                  <a:lnTo>
                    <a:pt x="9604" y="54768"/>
                  </a:lnTo>
                  <a:lnTo>
                    <a:pt x="9287" y="59134"/>
                  </a:lnTo>
                  <a:lnTo>
                    <a:pt x="8017" y="61834"/>
                  </a:lnTo>
                  <a:lnTo>
                    <a:pt x="6825" y="62627"/>
                  </a:lnTo>
                  <a:lnTo>
                    <a:pt x="5081" y="63182"/>
                  </a:lnTo>
                  <a:lnTo>
                    <a:pt x="2778" y="63579"/>
                  </a:lnTo>
                  <a:lnTo>
                    <a:pt x="0" y="63658"/>
                  </a:lnTo>
                  <a:lnTo>
                    <a:pt x="0" y="65564"/>
                  </a:lnTo>
                  <a:lnTo>
                    <a:pt x="29448" y="65564"/>
                  </a:lnTo>
                  <a:lnTo>
                    <a:pt x="29448" y="63658"/>
                  </a:lnTo>
                  <a:lnTo>
                    <a:pt x="24844" y="63262"/>
                  </a:lnTo>
                  <a:lnTo>
                    <a:pt x="21828" y="62071"/>
                  </a:lnTo>
                  <a:lnTo>
                    <a:pt x="20876" y="60960"/>
                  </a:lnTo>
                  <a:lnTo>
                    <a:pt x="20241" y="59373"/>
                  </a:lnTo>
                  <a:lnTo>
                    <a:pt x="19843" y="57308"/>
                  </a:lnTo>
                  <a:lnTo>
                    <a:pt x="19764" y="54768"/>
                  </a:lnTo>
                  <a:lnTo>
                    <a:pt x="19764" y="10795"/>
                  </a:lnTo>
                  <a:lnTo>
                    <a:pt x="20003" y="7381"/>
                  </a:lnTo>
                  <a:lnTo>
                    <a:pt x="20637" y="5080"/>
                  </a:lnTo>
                  <a:lnTo>
                    <a:pt x="21907" y="3492"/>
                  </a:lnTo>
                  <a:lnTo>
                    <a:pt x="23733" y="2540"/>
                  </a:lnTo>
                  <a:lnTo>
                    <a:pt x="26273" y="2064"/>
                  </a:lnTo>
                  <a:lnTo>
                    <a:pt x="29448" y="1905"/>
                  </a:lnTo>
                  <a:lnTo>
                    <a:pt x="29448" y="0"/>
                  </a:lnTo>
                  <a:lnTo>
                    <a:pt x="0" y="0"/>
                  </a:lnTo>
                  <a:close/>
                </a:path>
              </a:pathLst>
            </a:custGeom>
            <a:solidFill>
              <a:srgbClr val="000000"/>
            </a:solidFill>
          </p:spPr>
          <p:txBody>
            <a:bodyPr vert="horz" lIns="91440" tIns="45720" rIns="91440" bIns="45720" anchor="t"/>
            <a:lstStyle/>
            <a:p>
              <a:endParaRPr lang="en-IN"/>
            </a:p>
          </p:txBody>
        </p:sp>
        <p:sp>
          <p:nvSpPr>
            <p:cNvPr id="237" name="Shape 272"/>
            <p:cNvSpPr/>
            <p:nvPr/>
          </p:nvSpPr>
          <p:spPr>
            <a:xfrm>
              <a:off x="4506261" y="1277587"/>
              <a:ext cx="26352" cy="58421"/>
            </a:xfrm>
            <a:custGeom>
              <a:avLst/>
              <a:gdLst/>
              <a:ahLst/>
              <a:cxnLst/>
              <a:rect l="0" t="0" r="0" b="0"/>
              <a:pathLst>
                <a:path w="26352" h="58421">
                  <a:moveTo>
                    <a:pt x="13256" y="0"/>
                  </a:moveTo>
                  <a:lnTo>
                    <a:pt x="10874" y="3413"/>
                  </a:lnTo>
                  <a:lnTo>
                    <a:pt x="8811" y="6191"/>
                  </a:lnTo>
                  <a:lnTo>
                    <a:pt x="4366" y="11351"/>
                  </a:lnTo>
                  <a:lnTo>
                    <a:pt x="1349" y="13732"/>
                  </a:lnTo>
                  <a:lnTo>
                    <a:pt x="317" y="14526"/>
                  </a:lnTo>
                  <a:lnTo>
                    <a:pt x="0" y="15319"/>
                  </a:lnTo>
                  <a:lnTo>
                    <a:pt x="397" y="15954"/>
                  </a:lnTo>
                  <a:lnTo>
                    <a:pt x="5636" y="15954"/>
                  </a:lnTo>
                  <a:lnTo>
                    <a:pt x="5636" y="45799"/>
                  </a:lnTo>
                  <a:lnTo>
                    <a:pt x="5873" y="49212"/>
                  </a:lnTo>
                  <a:lnTo>
                    <a:pt x="6350" y="51991"/>
                  </a:lnTo>
                  <a:lnTo>
                    <a:pt x="7143" y="54213"/>
                  </a:lnTo>
                  <a:lnTo>
                    <a:pt x="8254" y="55801"/>
                  </a:lnTo>
                  <a:lnTo>
                    <a:pt x="11192" y="57784"/>
                  </a:lnTo>
                  <a:lnTo>
                    <a:pt x="14763" y="58421"/>
                  </a:lnTo>
                  <a:lnTo>
                    <a:pt x="18097" y="57784"/>
                  </a:lnTo>
                  <a:lnTo>
                    <a:pt x="21352" y="56197"/>
                  </a:lnTo>
                  <a:lnTo>
                    <a:pt x="24129" y="53816"/>
                  </a:lnTo>
                  <a:lnTo>
                    <a:pt x="26352" y="50879"/>
                  </a:lnTo>
                  <a:lnTo>
                    <a:pt x="25003" y="49768"/>
                  </a:lnTo>
                  <a:lnTo>
                    <a:pt x="22781" y="51991"/>
                  </a:lnTo>
                  <a:lnTo>
                    <a:pt x="21113" y="52864"/>
                  </a:lnTo>
                  <a:lnTo>
                    <a:pt x="18970" y="53261"/>
                  </a:lnTo>
                  <a:lnTo>
                    <a:pt x="16827" y="52785"/>
                  </a:lnTo>
                  <a:lnTo>
                    <a:pt x="15398" y="51593"/>
                  </a:lnTo>
                  <a:lnTo>
                    <a:pt x="14128" y="47943"/>
                  </a:lnTo>
                  <a:lnTo>
                    <a:pt x="13969" y="44291"/>
                  </a:lnTo>
                  <a:lnTo>
                    <a:pt x="13969" y="15954"/>
                  </a:lnTo>
                  <a:lnTo>
                    <a:pt x="23971" y="15954"/>
                  </a:lnTo>
                  <a:lnTo>
                    <a:pt x="23971" y="12779"/>
                  </a:lnTo>
                  <a:lnTo>
                    <a:pt x="13969" y="12779"/>
                  </a:lnTo>
                  <a:lnTo>
                    <a:pt x="13969" y="1349"/>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238" name="Shape 273"/>
            <p:cNvSpPr/>
            <p:nvPr/>
          </p:nvSpPr>
          <p:spPr>
            <a:xfrm>
              <a:off x="3883167" y="1277587"/>
              <a:ext cx="26352" cy="58421"/>
            </a:xfrm>
            <a:custGeom>
              <a:avLst/>
              <a:gdLst/>
              <a:ahLst/>
              <a:cxnLst/>
              <a:rect l="0" t="0" r="0" b="0"/>
              <a:pathLst>
                <a:path w="26352" h="58421">
                  <a:moveTo>
                    <a:pt x="13255" y="0"/>
                  </a:moveTo>
                  <a:lnTo>
                    <a:pt x="10873" y="3413"/>
                  </a:lnTo>
                  <a:lnTo>
                    <a:pt x="8811" y="6191"/>
                  </a:lnTo>
                  <a:lnTo>
                    <a:pt x="4366" y="11351"/>
                  </a:lnTo>
                  <a:lnTo>
                    <a:pt x="1348" y="13732"/>
                  </a:lnTo>
                  <a:lnTo>
                    <a:pt x="397" y="14526"/>
                  </a:lnTo>
                  <a:lnTo>
                    <a:pt x="0" y="15319"/>
                  </a:lnTo>
                  <a:lnTo>
                    <a:pt x="397" y="15954"/>
                  </a:lnTo>
                  <a:lnTo>
                    <a:pt x="5636" y="15954"/>
                  </a:lnTo>
                  <a:lnTo>
                    <a:pt x="5636" y="45799"/>
                  </a:lnTo>
                  <a:lnTo>
                    <a:pt x="5873" y="49212"/>
                  </a:lnTo>
                  <a:lnTo>
                    <a:pt x="6350" y="51991"/>
                  </a:lnTo>
                  <a:lnTo>
                    <a:pt x="7223" y="54213"/>
                  </a:lnTo>
                  <a:lnTo>
                    <a:pt x="8334" y="55801"/>
                  </a:lnTo>
                  <a:lnTo>
                    <a:pt x="11192" y="57784"/>
                  </a:lnTo>
                  <a:lnTo>
                    <a:pt x="14763" y="58421"/>
                  </a:lnTo>
                  <a:lnTo>
                    <a:pt x="18097" y="57784"/>
                  </a:lnTo>
                  <a:lnTo>
                    <a:pt x="21352" y="56197"/>
                  </a:lnTo>
                  <a:lnTo>
                    <a:pt x="24129" y="53816"/>
                  </a:lnTo>
                  <a:lnTo>
                    <a:pt x="26352" y="50879"/>
                  </a:lnTo>
                  <a:lnTo>
                    <a:pt x="25003" y="49768"/>
                  </a:lnTo>
                  <a:lnTo>
                    <a:pt x="22780" y="51991"/>
                  </a:lnTo>
                  <a:lnTo>
                    <a:pt x="21113" y="52864"/>
                  </a:lnTo>
                  <a:lnTo>
                    <a:pt x="18970" y="53261"/>
                  </a:lnTo>
                  <a:lnTo>
                    <a:pt x="16827" y="52785"/>
                  </a:lnTo>
                  <a:lnTo>
                    <a:pt x="15398" y="51593"/>
                  </a:lnTo>
                  <a:lnTo>
                    <a:pt x="14128" y="47943"/>
                  </a:lnTo>
                  <a:lnTo>
                    <a:pt x="13969" y="44291"/>
                  </a:lnTo>
                  <a:lnTo>
                    <a:pt x="13969" y="15954"/>
                  </a:lnTo>
                  <a:lnTo>
                    <a:pt x="23971" y="15954"/>
                  </a:lnTo>
                  <a:lnTo>
                    <a:pt x="23971" y="12779"/>
                  </a:lnTo>
                  <a:lnTo>
                    <a:pt x="13969" y="12779"/>
                  </a:lnTo>
                  <a:lnTo>
                    <a:pt x="13969" y="1349"/>
                  </a:lnTo>
                  <a:lnTo>
                    <a:pt x="13891" y="318"/>
                  </a:lnTo>
                  <a:lnTo>
                    <a:pt x="13255" y="0"/>
                  </a:lnTo>
                  <a:close/>
                </a:path>
              </a:pathLst>
            </a:custGeom>
            <a:solidFill>
              <a:srgbClr val="000000"/>
            </a:solidFill>
          </p:spPr>
          <p:txBody>
            <a:bodyPr vert="horz" lIns="91440" tIns="45720" rIns="91440" bIns="45720" anchor="t"/>
            <a:lstStyle/>
            <a:p>
              <a:endParaRPr lang="en-IN"/>
            </a:p>
          </p:txBody>
        </p:sp>
        <p:sp>
          <p:nvSpPr>
            <p:cNvPr id="239" name="Shape 274"/>
            <p:cNvSpPr/>
            <p:nvPr/>
          </p:nvSpPr>
          <p:spPr>
            <a:xfrm>
              <a:off x="3204591" y="1277587"/>
              <a:ext cx="26351" cy="58421"/>
            </a:xfrm>
            <a:custGeom>
              <a:avLst/>
              <a:gdLst/>
              <a:ahLst/>
              <a:cxnLst/>
              <a:rect l="0" t="0" r="0" b="0"/>
              <a:pathLst>
                <a:path w="26351" h="58421">
                  <a:moveTo>
                    <a:pt x="13255" y="0"/>
                  </a:moveTo>
                  <a:lnTo>
                    <a:pt x="10873" y="3413"/>
                  </a:lnTo>
                  <a:lnTo>
                    <a:pt x="8888" y="6191"/>
                  </a:lnTo>
                  <a:lnTo>
                    <a:pt x="4364" y="11351"/>
                  </a:lnTo>
                  <a:lnTo>
                    <a:pt x="1348" y="13732"/>
                  </a:lnTo>
                  <a:lnTo>
                    <a:pt x="396" y="14526"/>
                  </a:lnTo>
                  <a:lnTo>
                    <a:pt x="0" y="15319"/>
                  </a:lnTo>
                  <a:lnTo>
                    <a:pt x="396" y="15954"/>
                  </a:lnTo>
                  <a:lnTo>
                    <a:pt x="5634" y="15954"/>
                  </a:lnTo>
                  <a:lnTo>
                    <a:pt x="5634" y="45799"/>
                  </a:lnTo>
                  <a:lnTo>
                    <a:pt x="5873" y="49212"/>
                  </a:lnTo>
                  <a:lnTo>
                    <a:pt x="6350" y="51991"/>
                  </a:lnTo>
                  <a:lnTo>
                    <a:pt x="7222" y="54213"/>
                  </a:lnTo>
                  <a:lnTo>
                    <a:pt x="8333" y="55801"/>
                  </a:lnTo>
                  <a:lnTo>
                    <a:pt x="11191" y="57784"/>
                  </a:lnTo>
                  <a:lnTo>
                    <a:pt x="14762" y="58421"/>
                  </a:lnTo>
                  <a:lnTo>
                    <a:pt x="18176" y="57784"/>
                  </a:lnTo>
                  <a:lnTo>
                    <a:pt x="21351" y="56197"/>
                  </a:lnTo>
                  <a:lnTo>
                    <a:pt x="24129" y="53816"/>
                  </a:lnTo>
                  <a:lnTo>
                    <a:pt x="26351" y="50879"/>
                  </a:lnTo>
                  <a:lnTo>
                    <a:pt x="25081" y="49768"/>
                  </a:lnTo>
                  <a:lnTo>
                    <a:pt x="22859" y="51991"/>
                  </a:lnTo>
                  <a:lnTo>
                    <a:pt x="21112" y="52864"/>
                  </a:lnTo>
                  <a:lnTo>
                    <a:pt x="19050" y="53261"/>
                  </a:lnTo>
                  <a:lnTo>
                    <a:pt x="16906" y="52785"/>
                  </a:lnTo>
                  <a:lnTo>
                    <a:pt x="15477" y="51593"/>
                  </a:lnTo>
                  <a:lnTo>
                    <a:pt x="14604" y="49927"/>
                  </a:lnTo>
                  <a:lnTo>
                    <a:pt x="14128" y="47943"/>
                  </a:lnTo>
                  <a:lnTo>
                    <a:pt x="13968" y="44291"/>
                  </a:lnTo>
                  <a:lnTo>
                    <a:pt x="13968" y="15954"/>
                  </a:lnTo>
                  <a:lnTo>
                    <a:pt x="23969" y="15954"/>
                  </a:lnTo>
                  <a:lnTo>
                    <a:pt x="23969" y="12779"/>
                  </a:lnTo>
                  <a:lnTo>
                    <a:pt x="13968" y="12779"/>
                  </a:lnTo>
                  <a:lnTo>
                    <a:pt x="13968" y="1349"/>
                  </a:lnTo>
                  <a:lnTo>
                    <a:pt x="13889" y="318"/>
                  </a:lnTo>
                  <a:lnTo>
                    <a:pt x="13255" y="0"/>
                  </a:lnTo>
                  <a:close/>
                </a:path>
              </a:pathLst>
            </a:custGeom>
            <a:solidFill>
              <a:srgbClr val="000000"/>
            </a:solidFill>
          </p:spPr>
          <p:txBody>
            <a:bodyPr vert="horz" lIns="91440" tIns="45720" rIns="91440" bIns="45720" anchor="t"/>
            <a:lstStyle/>
            <a:p>
              <a:endParaRPr lang="en-IN"/>
            </a:p>
          </p:txBody>
        </p:sp>
        <p:sp>
          <p:nvSpPr>
            <p:cNvPr id="240" name="Shape 275"/>
            <p:cNvSpPr/>
            <p:nvPr/>
          </p:nvSpPr>
          <p:spPr>
            <a:xfrm>
              <a:off x="4478797" y="1289414"/>
              <a:ext cx="23495" cy="45561"/>
            </a:xfrm>
            <a:custGeom>
              <a:avLst/>
              <a:gdLst/>
              <a:ahLst/>
              <a:cxnLst/>
              <a:rect l="0" t="0" r="0" b="0"/>
              <a:pathLst>
                <a:path w="23495" h="45561">
                  <a:moveTo>
                    <a:pt x="15716" y="0"/>
                  </a:moveTo>
                  <a:lnTo>
                    <a:pt x="397" y="5476"/>
                  </a:lnTo>
                  <a:lnTo>
                    <a:pt x="397" y="6906"/>
                  </a:lnTo>
                  <a:lnTo>
                    <a:pt x="4366" y="6508"/>
                  </a:lnTo>
                  <a:lnTo>
                    <a:pt x="5556" y="6667"/>
                  </a:lnTo>
                  <a:lnTo>
                    <a:pt x="6667" y="7302"/>
                  </a:lnTo>
                  <a:lnTo>
                    <a:pt x="7461" y="9128"/>
                  </a:lnTo>
                  <a:lnTo>
                    <a:pt x="7778" y="12462"/>
                  </a:lnTo>
                  <a:lnTo>
                    <a:pt x="7778" y="35481"/>
                  </a:lnTo>
                  <a:lnTo>
                    <a:pt x="7620" y="38734"/>
                  </a:lnTo>
                  <a:lnTo>
                    <a:pt x="7143" y="41037"/>
                  </a:lnTo>
                  <a:lnTo>
                    <a:pt x="6191" y="42545"/>
                  </a:lnTo>
                  <a:lnTo>
                    <a:pt x="4762" y="43419"/>
                  </a:lnTo>
                  <a:lnTo>
                    <a:pt x="2778" y="43894"/>
                  </a:lnTo>
                  <a:lnTo>
                    <a:pt x="0" y="44053"/>
                  </a:lnTo>
                  <a:lnTo>
                    <a:pt x="0" y="45561"/>
                  </a:lnTo>
                  <a:lnTo>
                    <a:pt x="23495" y="45561"/>
                  </a:lnTo>
                  <a:lnTo>
                    <a:pt x="23495" y="44053"/>
                  </a:lnTo>
                  <a:lnTo>
                    <a:pt x="19447" y="43497"/>
                  </a:lnTo>
                  <a:lnTo>
                    <a:pt x="17224" y="42068"/>
                  </a:lnTo>
                  <a:lnTo>
                    <a:pt x="16351" y="39450"/>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41" name="Shape 276"/>
            <p:cNvSpPr/>
            <p:nvPr/>
          </p:nvSpPr>
          <p:spPr>
            <a:xfrm>
              <a:off x="4401486" y="1289414"/>
              <a:ext cx="23494" cy="45561"/>
            </a:xfrm>
            <a:custGeom>
              <a:avLst/>
              <a:gdLst/>
              <a:ahLst/>
              <a:cxnLst/>
              <a:rect l="0" t="0" r="0" b="0"/>
              <a:pathLst>
                <a:path w="23494" h="45561">
                  <a:moveTo>
                    <a:pt x="15795" y="0"/>
                  </a:moveTo>
                  <a:lnTo>
                    <a:pt x="397" y="5476"/>
                  </a:lnTo>
                  <a:lnTo>
                    <a:pt x="397" y="6906"/>
                  </a:lnTo>
                  <a:lnTo>
                    <a:pt x="4366" y="6508"/>
                  </a:lnTo>
                  <a:lnTo>
                    <a:pt x="5636" y="6667"/>
                  </a:lnTo>
                  <a:lnTo>
                    <a:pt x="6747" y="7302"/>
                  </a:lnTo>
                  <a:lnTo>
                    <a:pt x="7541" y="9128"/>
                  </a:lnTo>
                  <a:lnTo>
                    <a:pt x="7858" y="12462"/>
                  </a:lnTo>
                  <a:lnTo>
                    <a:pt x="7858" y="35481"/>
                  </a:lnTo>
                  <a:lnTo>
                    <a:pt x="7698" y="38734"/>
                  </a:lnTo>
                  <a:lnTo>
                    <a:pt x="7143" y="41037"/>
                  </a:lnTo>
                  <a:lnTo>
                    <a:pt x="6191" y="42545"/>
                  </a:lnTo>
                  <a:lnTo>
                    <a:pt x="4762" y="43419"/>
                  </a:lnTo>
                  <a:lnTo>
                    <a:pt x="2778" y="43894"/>
                  </a:lnTo>
                  <a:lnTo>
                    <a:pt x="0" y="44053"/>
                  </a:lnTo>
                  <a:lnTo>
                    <a:pt x="0" y="45561"/>
                  </a:lnTo>
                  <a:lnTo>
                    <a:pt x="23494" y="45561"/>
                  </a:lnTo>
                  <a:lnTo>
                    <a:pt x="23494" y="44053"/>
                  </a:lnTo>
                  <a:lnTo>
                    <a:pt x="19447" y="43497"/>
                  </a:lnTo>
                  <a:lnTo>
                    <a:pt x="18177" y="42862"/>
                  </a:lnTo>
                  <a:lnTo>
                    <a:pt x="17303" y="42068"/>
                  </a:lnTo>
                  <a:lnTo>
                    <a:pt x="16350" y="39450"/>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242" name="Shape 277"/>
            <p:cNvSpPr/>
            <p:nvPr/>
          </p:nvSpPr>
          <p:spPr>
            <a:xfrm>
              <a:off x="4274723" y="1289414"/>
              <a:ext cx="23496" cy="45561"/>
            </a:xfrm>
            <a:custGeom>
              <a:avLst/>
              <a:gdLst/>
              <a:ahLst/>
              <a:cxnLst/>
              <a:rect l="0" t="0" r="0" b="0"/>
              <a:pathLst>
                <a:path w="23496" h="45561">
                  <a:moveTo>
                    <a:pt x="15717" y="0"/>
                  </a:moveTo>
                  <a:lnTo>
                    <a:pt x="397" y="5476"/>
                  </a:lnTo>
                  <a:lnTo>
                    <a:pt x="397" y="6906"/>
                  </a:lnTo>
                  <a:lnTo>
                    <a:pt x="4366" y="6508"/>
                  </a:lnTo>
                  <a:lnTo>
                    <a:pt x="5636" y="6667"/>
                  </a:lnTo>
                  <a:lnTo>
                    <a:pt x="6667" y="7302"/>
                  </a:lnTo>
                  <a:lnTo>
                    <a:pt x="7541" y="9128"/>
                  </a:lnTo>
                  <a:lnTo>
                    <a:pt x="7858" y="12462"/>
                  </a:lnTo>
                  <a:lnTo>
                    <a:pt x="7858" y="35481"/>
                  </a:lnTo>
                  <a:lnTo>
                    <a:pt x="7700" y="38734"/>
                  </a:lnTo>
                  <a:lnTo>
                    <a:pt x="7143" y="41037"/>
                  </a:lnTo>
                  <a:lnTo>
                    <a:pt x="6192" y="42545"/>
                  </a:lnTo>
                  <a:lnTo>
                    <a:pt x="4762" y="43419"/>
                  </a:lnTo>
                  <a:lnTo>
                    <a:pt x="2778" y="43894"/>
                  </a:lnTo>
                  <a:lnTo>
                    <a:pt x="0" y="44053"/>
                  </a:lnTo>
                  <a:lnTo>
                    <a:pt x="0" y="45561"/>
                  </a:lnTo>
                  <a:lnTo>
                    <a:pt x="23496" y="45561"/>
                  </a:lnTo>
                  <a:lnTo>
                    <a:pt x="23496" y="44053"/>
                  </a:lnTo>
                  <a:lnTo>
                    <a:pt x="19447" y="43497"/>
                  </a:lnTo>
                  <a:lnTo>
                    <a:pt x="17225" y="42068"/>
                  </a:lnTo>
                  <a:lnTo>
                    <a:pt x="16352" y="39450"/>
                  </a:lnTo>
                  <a:lnTo>
                    <a:pt x="16113" y="35481"/>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243" name="Shape 278"/>
            <p:cNvSpPr/>
            <p:nvPr/>
          </p:nvSpPr>
          <p:spPr>
            <a:xfrm>
              <a:off x="4081526" y="1289414"/>
              <a:ext cx="23495" cy="45561"/>
            </a:xfrm>
            <a:custGeom>
              <a:avLst/>
              <a:gdLst/>
              <a:ahLst/>
              <a:cxnLst/>
              <a:rect l="0" t="0" r="0" b="0"/>
              <a:pathLst>
                <a:path w="23495" h="45561">
                  <a:moveTo>
                    <a:pt x="15795" y="0"/>
                  </a:moveTo>
                  <a:lnTo>
                    <a:pt x="396" y="5476"/>
                  </a:lnTo>
                  <a:lnTo>
                    <a:pt x="396" y="6906"/>
                  </a:lnTo>
                  <a:lnTo>
                    <a:pt x="4365" y="6508"/>
                  </a:lnTo>
                  <a:lnTo>
                    <a:pt x="5635" y="6667"/>
                  </a:lnTo>
                  <a:lnTo>
                    <a:pt x="6746" y="7302"/>
                  </a:lnTo>
                  <a:lnTo>
                    <a:pt x="7540" y="9128"/>
                  </a:lnTo>
                  <a:lnTo>
                    <a:pt x="7857" y="12462"/>
                  </a:lnTo>
                  <a:lnTo>
                    <a:pt x="7857" y="35481"/>
                  </a:lnTo>
                  <a:lnTo>
                    <a:pt x="7698" y="38734"/>
                  </a:lnTo>
                  <a:lnTo>
                    <a:pt x="7143" y="41037"/>
                  </a:lnTo>
                  <a:lnTo>
                    <a:pt x="6190" y="42545"/>
                  </a:lnTo>
                  <a:lnTo>
                    <a:pt x="4762" y="43419"/>
                  </a:lnTo>
                  <a:lnTo>
                    <a:pt x="2777" y="43894"/>
                  </a:lnTo>
                  <a:lnTo>
                    <a:pt x="0" y="44053"/>
                  </a:lnTo>
                  <a:lnTo>
                    <a:pt x="0" y="45561"/>
                  </a:lnTo>
                  <a:lnTo>
                    <a:pt x="23495" y="45561"/>
                  </a:lnTo>
                  <a:lnTo>
                    <a:pt x="23495" y="44053"/>
                  </a:lnTo>
                  <a:lnTo>
                    <a:pt x="19446" y="43497"/>
                  </a:lnTo>
                  <a:lnTo>
                    <a:pt x="18176" y="42862"/>
                  </a:lnTo>
                  <a:lnTo>
                    <a:pt x="17302" y="42068"/>
                  </a:lnTo>
                  <a:lnTo>
                    <a:pt x="16351" y="39450"/>
                  </a:lnTo>
                  <a:lnTo>
                    <a:pt x="16191" y="35481"/>
                  </a:lnTo>
                  <a:lnTo>
                    <a:pt x="16191" y="317"/>
                  </a:lnTo>
                  <a:lnTo>
                    <a:pt x="15795" y="0"/>
                  </a:lnTo>
                  <a:close/>
                </a:path>
              </a:pathLst>
            </a:custGeom>
            <a:solidFill>
              <a:srgbClr val="000000"/>
            </a:solidFill>
          </p:spPr>
          <p:txBody>
            <a:bodyPr vert="horz" lIns="91440" tIns="45720" rIns="91440" bIns="45720" anchor="t"/>
            <a:lstStyle/>
            <a:p>
              <a:endParaRPr lang="en-IN"/>
            </a:p>
          </p:txBody>
        </p:sp>
        <p:sp>
          <p:nvSpPr>
            <p:cNvPr id="244" name="Shape 279"/>
            <p:cNvSpPr/>
            <p:nvPr/>
          </p:nvSpPr>
          <p:spPr>
            <a:xfrm>
              <a:off x="4006595" y="1289414"/>
              <a:ext cx="43656" cy="46594"/>
            </a:xfrm>
            <a:custGeom>
              <a:avLst/>
              <a:gdLst/>
              <a:ahLst/>
              <a:cxnLst/>
              <a:rect l="0" t="0" r="0" b="0"/>
              <a:pathLst>
                <a:path w="43656" h="46594">
                  <a:moveTo>
                    <a:pt x="21351" y="0"/>
                  </a:moveTo>
                  <a:lnTo>
                    <a:pt x="20557" y="2778"/>
                  </a:lnTo>
                  <a:lnTo>
                    <a:pt x="24843" y="3651"/>
                  </a:lnTo>
                  <a:lnTo>
                    <a:pt x="28336" y="6032"/>
                  </a:lnTo>
                  <a:lnTo>
                    <a:pt x="31113" y="9762"/>
                  </a:lnTo>
                  <a:lnTo>
                    <a:pt x="33098" y="14446"/>
                  </a:lnTo>
                  <a:lnTo>
                    <a:pt x="34368" y="19843"/>
                  </a:lnTo>
                  <a:lnTo>
                    <a:pt x="34764" y="25876"/>
                  </a:lnTo>
                  <a:lnTo>
                    <a:pt x="34209" y="32147"/>
                  </a:lnTo>
                  <a:lnTo>
                    <a:pt x="32781" y="36830"/>
                  </a:lnTo>
                  <a:lnTo>
                    <a:pt x="30796" y="40164"/>
                  </a:lnTo>
                  <a:lnTo>
                    <a:pt x="28336" y="42306"/>
                  </a:lnTo>
                  <a:lnTo>
                    <a:pt x="25637" y="43419"/>
                  </a:lnTo>
                  <a:lnTo>
                    <a:pt x="23018" y="43815"/>
                  </a:lnTo>
                  <a:lnTo>
                    <a:pt x="19050" y="43021"/>
                  </a:lnTo>
                  <a:lnTo>
                    <a:pt x="15795" y="40799"/>
                  </a:lnTo>
                  <a:lnTo>
                    <a:pt x="13333" y="37624"/>
                  </a:lnTo>
                  <a:lnTo>
                    <a:pt x="11508" y="33735"/>
                  </a:lnTo>
                  <a:lnTo>
                    <a:pt x="10238" y="29527"/>
                  </a:lnTo>
                  <a:lnTo>
                    <a:pt x="9445" y="25320"/>
                  </a:lnTo>
                  <a:lnTo>
                    <a:pt x="9048" y="21431"/>
                  </a:lnTo>
                  <a:lnTo>
                    <a:pt x="8888" y="18256"/>
                  </a:lnTo>
                  <a:lnTo>
                    <a:pt x="9127" y="14605"/>
                  </a:lnTo>
                  <a:lnTo>
                    <a:pt x="9842" y="11510"/>
                  </a:lnTo>
                  <a:lnTo>
                    <a:pt x="10873" y="8810"/>
                  </a:lnTo>
                  <a:lnTo>
                    <a:pt x="12382" y="6667"/>
                  </a:lnTo>
                  <a:lnTo>
                    <a:pt x="14127" y="4921"/>
                  </a:lnTo>
                  <a:lnTo>
                    <a:pt x="16112" y="3731"/>
                  </a:lnTo>
                  <a:lnTo>
                    <a:pt x="18256" y="3016"/>
                  </a:lnTo>
                  <a:lnTo>
                    <a:pt x="20557" y="2778"/>
                  </a:lnTo>
                  <a:lnTo>
                    <a:pt x="21351" y="0"/>
                  </a:lnTo>
                  <a:lnTo>
                    <a:pt x="15159" y="872"/>
                  </a:lnTo>
                  <a:lnTo>
                    <a:pt x="9921" y="3254"/>
                  </a:lnTo>
                  <a:lnTo>
                    <a:pt x="5713" y="6984"/>
                  </a:lnTo>
                  <a:lnTo>
                    <a:pt x="2538" y="11669"/>
                  </a:lnTo>
                  <a:lnTo>
                    <a:pt x="633" y="17066"/>
                  </a:lnTo>
                  <a:lnTo>
                    <a:pt x="0" y="23018"/>
                  </a:lnTo>
                  <a:lnTo>
                    <a:pt x="713" y="29368"/>
                  </a:lnTo>
                  <a:lnTo>
                    <a:pt x="2777" y="35004"/>
                  </a:lnTo>
                  <a:lnTo>
                    <a:pt x="6032" y="39766"/>
                  </a:lnTo>
                  <a:lnTo>
                    <a:pt x="10397" y="43419"/>
                  </a:lnTo>
                  <a:lnTo>
                    <a:pt x="15636" y="45720"/>
                  </a:lnTo>
                  <a:lnTo>
                    <a:pt x="21668" y="46594"/>
                  </a:lnTo>
                  <a:lnTo>
                    <a:pt x="28495" y="45481"/>
                  </a:lnTo>
                  <a:lnTo>
                    <a:pt x="34051" y="42625"/>
                  </a:lnTo>
                  <a:lnTo>
                    <a:pt x="38257" y="38417"/>
                  </a:lnTo>
                  <a:lnTo>
                    <a:pt x="41275" y="33416"/>
                  </a:lnTo>
                  <a:lnTo>
                    <a:pt x="43100" y="28099"/>
                  </a:lnTo>
                  <a:lnTo>
                    <a:pt x="43656" y="23018"/>
                  </a:lnTo>
                  <a:lnTo>
                    <a:pt x="43179" y="17860"/>
                  </a:lnTo>
                  <a:lnTo>
                    <a:pt x="41988" y="13334"/>
                  </a:lnTo>
                  <a:lnTo>
                    <a:pt x="40083" y="9366"/>
                  </a:lnTo>
                  <a:lnTo>
                    <a:pt x="37384" y="6112"/>
                  </a:lnTo>
                  <a:lnTo>
                    <a:pt x="34131" y="3492"/>
                  </a:lnTo>
                  <a:lnTo>
                    <a:pt x="30320" y="1587"/>
                  </a:lnTo>
                  <a:lnTo>
                    <a:pt x="26033" y="397"/>
                  </a:lnTo>
                  <a:lnTo>
                    <a:pt x="21351" y="0"/>
                  </a:lnTo>
                  <a:close/>
                </a:path>
              </a:pathLst>
            </a:custGeom>
            <a:solidFill>
              <a:srgbClr val="000000"/>
            </a:solidFill>
          </p:spPr>
          <p:txBody>
            <a:bodyPr vert="horz" lIns="91440" tIns="45720" rIns="91440" bIns="45720" anchor="t"/>
            <a:lstStyle/>
            <a:p>
              <a:endParaRPr lang="en-IN"/>
            </a:p>
          </p:txBody>
        </p:sp>
        <p:sp>
          <p:nvSpPr>
            <p:cNvPr id="245" name="Shape 280"/>
            <p:cNvSpPr/>
            <p:nvPr/>
          </p:nvSpPr>
          <p:spPr>
            <a:xfrm>
              <a:off x="3913251" y="1289414"/>
              <a:ext cx="40163" cy="46594"/>
            </a:xfrm>
            <a:custGeom>
              <a:avLst/>
              <a:gdLst/>
              <a:ahLst/>
              <a:cxnLst/>
              <a:rect l="0" t="0" r="0" b="0"/>
              <a:pathLst>
                <a:path w="40163" h="46594">
                  <a:moveTo>
                    <a:pt x="18017" y="0"/>
                  </a:moveTo>
                  <a:lnTo>
                    <a:pt x="12858" y="556"/>
                  </a:lnTo>
                  <a:lnTo>
                    <a:pt x="8731" y="1985"/>
                  </a:lnTo>
                  <a:lnTo>
                    <a:pt x="5635" y="4047"/>
                  </a:lnTo>
                  <a:lnTo>
                    <a:pt x="3491" y="6350"/>
                  </a:lnTo>
                  <a:lnTo>
                    <a:pt x="2301" y="8810"/>
                  </a:lnTo>
                  <a:lnTo>
                    <a:pt x="1903" y="11032"/>
                  </a:lnTo>
                  <a:lnTo>
                    <a:pt x="2857" y="13731"/>
                  </a:lnTo>
                  <a:lnTo>
                    <a:pt x="4206" y="14922"/>
                  </a:lnTo>
                  <a:lnTo>
                    <a:pt x="6111" y="15319"/>
                  </a:lnTo>
                  <a:lnTo>
                    <a:pt x="7937" y="15001"/>
                  </a:lnTo>
                  <a:lnTo>
                    <a:pt x="9365" y="13970"/>
                  </a:lnTo>
                  <a:lnTo>
                    <a:pt x="10318" y="12620"/>
                  </a:lnTo>
                  <a:lnTo>
                    <a:pt x="10635" y="11112"/>
                  </a:lnTo>
                  <a:lnTo>
                    <a:pt x="10318" y="9366"/>
                  </a:lnTo>
                  <a:lnTo>
                    <a:pt x="10080" y="7222"/>
                  </a:lnTo>
                  <a:lnTo>
                    <a:pt x="10715" y="5160"/>
                  </a:lnTo>
                  <a:lnTo>
                    <a:pt x="12382" y="3651"/>
                  </a:lnTo>
                  <a:lnTo>
                    <a:pt x="14683" y="2699"/>
                  </a:lnTo>
                  <a:lnTo>
                    <a:pt x="17145" y="2381"/>
                  </a:lnTo>
                  <a:lnTo>
                    <a:pt x="19605" y="2619"/>
                  </a:lnTo>
                  <a:lnTo>
                    <a:pt x="22065" y="3809"/>
                  </a:lnTo>
                  <a:lnTo>
                    <a:pt x="23971" y="6350"/>
                  </a:lnTo>
                  <a:lnTo>
                    <a:pt x="24765" y="10636"/>
                  </a:lnTo>
                  <a:lnTo>
                    <a:pt x="24765" y="16668"/>
                  </a:lnTo>
                  <a:lnTo>
                    <a:pt x="24024" y="16960"/>
                  </a:lnTo>
                  <a:lnTo>
                    <a:pt x="24765" y="19050"/>
                  </a:lnTo>
                  <a:lnTo>
                    <a:pt x="24765" y="33416"/>
                  </a:lnTo>
                  <a:lnTo>
                    <a:pt x="24208" y="36750"/>
                  </a:lnTo>
                  <a:lnTo>
                    <a:pt x="23177" y="37941"/>
                  </a:lnTo>
                  <a:lnTo>
                    <a:pt x="21431" y="39052"/>
                  </a:lnTo>
                  <a:lnTo>
                    <a:pt x="18811" y="40085"/>
                  </a:lnTo>
                  <a:lnTo>
                    <a:pt x="15240" y="40799"/>
                  </a:lnTo>
                  <a:lnTo>
                    <a:pt x="12700" y="40244"/>
                  </a:lnTo>
                  <a:lnTo>
                    <a:pt x="10635" y="38734"/>
                  </a:lnTo>
                  <a:lnTo>
                    <a:pt x="9286" y="36275"/>
                  </a:lnTo>
                  <a:lnTo>
                    <a:pt x="8731" y="33100"/>
                  </a:lnTo>
                  <a:lnTo>
                    <a:pt x="8731" y="32861"/>
                  </a:lnTo>
                  <a:lnTo>
                    <a:pt x="8890" y="31035"/>
                  </a:lnTo>
                  <a:lnTo>
                    <a:pt x="9604" y="28892"/>
                  </a:lnTo>
                  <a:lnTo>
                    <a:pt x="11112" y="26591"/>
                  </a:lnTo>
                  <a:lnTo>
                    <a:pt x="13970" y="24050"/>
                  </a:lnTo>
                  <a:lnTo>
                    <a:pt x="15954" y="22781"/>
                  </a:lnTo>
                  <a:lnTo>
                    <a:pt x="18415" y="21510"/>
                  </a:lnTo>
                  <a:lnTo>
                    <a:pt x="24765" y="19050"/>
                  </a:lnTo>
                  <a:lnTo>
                    <a:pt x="24024" y="16960"/>
                  </a:lnTo>
                  <a:lnTo>
                    <a:pt x="17302" y="19606"/>
                  </a:lnTo>
                  <a:lnTo>
                    <a:pt x="11112" y="22304"/>
                  </a:lnTo>
                  <a:lnTo>
                    <a:pt x="6270" y="25082"/>
                  </a:lnTo>
                  <a:lnTo>
                    <a:pt x="2857" y="28178"/>
                  </a:lnTo>
                  <a:lnTo>
                    <a:pt x="713" y="31829"/>
                  </a:lnTo>
                  <a:lnTo>
                    <a:pt x="0" y="36275"/>
                  </a:lnTo>
                  <a:lnTo>
                    <a:pt x="952" y="40640"/>
                  </a:lnTo>
                  <a:lnTo>
                    <a:pt x="3254" y="43894"/>
                  </a:lnTo>
                  <a:lnTo>
                    <a:pt x="6587" y="45878"/>
                  </a:lnTo>
                  <a:lnTo>
                    <a:pt x="10477" y="46594"/>
                  </a:lnTo>
                  <a:lnTo>
                    <a:pt x="14525" y="45957"/>
                  </a:lnTo>
                  <a:lnTo>
                    <a:pt x="18415" y="44212"/>
                  </a:lnTo>
                  <a:lnTo>
                    <a:pt x="24843" y="39291"/>
                  </a:lnTo>
                  <a:lnTo>
                    <a:pt x="25400" y="42306"/>
                  </a:lnTo>
                  <a:lnTo>
                    <a:pt x="26352" y="44370"/>
                  </a:lnTo>
                  <a:lnTo>
                    <a:pt x="27621" y="45641"/>
                  </a:lnTo>
                  <a:lnTo>
                    <a:pt x="28891" y="46275"/>
                  </a:lnTo>
                  <a:lnTo>
                    <a:pt x="31272" y="46594"/>
                  </a:lnTo>
                  <a:lnTo>
                    <a:pt x="32781" y="46435"/>
                  </a:lnTo>
                  <a:lnTo>
                    <a:pt x="34686" y="45878"/>
                  </a:lnTo>
                  <a:lnTo>
                    <a:pt x="37226" y="44370"/>
                  </a:lnTo>
                  <a:lnTo>
                    <a:pt x="40163" y="41592"/>
                  </a:lnTo>
                  <a:lnTo>
                    <a:pt x="40163" y="39052"/>
                  </a:lnTo>
                  <a:lnTo>
                    <a:pt x="38258" y="40322"/>
                  </a:lnTo>
                  <a:lnTo>
                    <a:pt x="35638" y="40878"/>
                  </a:lnTo>
                  <a:lnTo>
                    <a:pt x="33971" y="40401"/>
                  </a:lnTo>
                  <a:lnTo>
                    <a:pt x="33177" y="39131"/>
                  </a:lnTo>
                  <a:lnTo>
                    <a:pt x="32781" y="35162"/>
                  </a:lnTo>
                  <a:lnTo>
                    <a:pt x="32781" y="15875"/>
                  </a:lnTo>
                  <a:lnTo>
                    <a:pt x="32226" y="9128"/>
                  </a:lnTo>
                  <a:lnTo>
                    <a:pt x="30956" y="5715"/>
                  </a:lnTo>
                  <a:lnTo>
                    <a:pt x="28415" y="2778"/>
                  </a:lnTo>
                  <a:lnTo>
                    <a:pt x="26590" y="1587"/>
                  </a:lnTo>
                  <a:lnTo>
                    <a:pt x="24288"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46" name="Shape 281"/>
            <p:cNvSpPr/>
            <p:nvPr/>
          </p:nvSpPr>
          <p:spPr>
            <a:xfrm>
              <a:off x="3839748" y="1289414"/>
              <a:ext cx="39530" cy="46594"/>
            </a:xfrm>
            <a:custGeom>
              <a:avLst/>
              <a:gdLst/>
              <a:ahLst/>
              <a:cxnLst/>
              <a:rect l="0" t="0" r="0" b="0"/>
              <a:pathLst>
                <a:path w="39530" h="46594">
                  <a:moveTo>
                    <a:pt x="20241" y="0"/>
                  </a:moveTo>
                  <a:lnTo>
                    <a:pt x="18019" y="3572"/>
                  </a:lnTo>
                  <a:lnTo>
                    <a:pt x="21431" y="4127"/>
                  </a:lnTo>
                  <a:lnTo>
                    <a:pt x="23812" y="5476"/>
                  </a:lnTo>
                  <a:lnTo>
                    <a:pt x="25480" y="7541"/>
                  </a:lnTo>
                  <a:lnTo>
                    <a:pt x="26511" y="9922"/>
                  </a:lnTo>
                  <a:lnTo>
                    <a:pt x="27544" y="14922"/>
                  </a:lnTo>
                  <a:lnTo>
                    <a:pt x="7143" y="14922"/>
                  </a:lnTo>
                  <a:lnTo>
                    <a:pt x="7858" y="11985"/>
                  </a:lnTo>
                  <a:lnTo>
                    <a:pt x="8731" y="9445"/>
                  </a:lnTo>
                  <a:lnTo>
                    <a:pt x="11112" y="5953"/>
                  </a:lnTo>
                  <a:lnTo>
                    <a:pt x="14287" y="4127"/>
                  </a:lnTo>
                  <a:lnTo>
                    <a:pt x="18019" y="3572"/>
                  </a:lnTo>
                  <a:lnTo>
                    <a:pt x="20241" y="0"/>
                  </a:lnTo>
                  <a:lnTo>
                    <a:pt x="15955" y="476"/>
                  </a:lnTo>
                  <a:lnTo>
                    <a:pt x="11430" y="2222"/>
                  </a:lnTo>
                  <a:lnTo>
                    <a:pt x="7143" y="5319"/>
                  </a:lnTo>
                  <a:lnTo>
                    <a:pt x="3492" y="9922"/>
                  </a:lnTo>
                  <a:lnTo>
                    <a:pt x="953" y="16192"/>
                  </a:lnTo>
                  <a:lnTo>
                    <a:pt x="317" y="20002"/>
                  </a:lnTo>
                  <a:lnTo>
                    <a:pt x="0" y="24369"/>
                  </a:lnTo>
                  <a:lnTo>
                    <a:pt x="397" y="29368"/>
                  </a:lnTo>
                  <a:lnTo>
                    <a:pt x="1350" y="33735"/>
                  </a:lnTo>
                  <a:lnTo>
                    <a:pt x="2858" y="37544"/>
                  </a:lnTo>
                  <a:lnTo>
                    <a:pt x="5080" y="40719"/>
                  </a:lnTo>
                  <a:lnTo>
                    <a:pt x="7780" y="43260"/>
                  </a:lnTo>
                  <a:lnTo>
                    <a:pt x="10955" y="45084"/>
                  </a:lnTo>
                  <a:lnTo>
                    <a:pt x="14526" y="46196"/>
                  </a:lnTo>
                  <a:lnTo>
                    <a:pt x="18494" y="46594"/>
                  </a:lnTo>
                  <a:lnTo>
                    <a:pt x="23496" y="45957"/>
                  </a:lnTo>
                  <a:lnTo>
                    <a:pt x="27702" y="44370"/>
                  </a:lnTo>
                  <a:lnTo>
                    <a:pt x="31194" y="42147"/>
                  </a:lnTo>
                  <a:lnTo>
                    <a:pt x="33973" y="39450"/>
                  </a:lnTo>
                  <a:lnTo>
                    <a:pt x="36196" y="36591"/>
                  </a:lnTo>
                  <a:lnTo>
                    <a:pt x="37783" y="33894"/>
                  </a:lnTo>
                  <a:lnTo>
                    <a:pt x="38893" y="31591"/>
                  </a:lnTo>
                  <a:lnTo>
                    <a:pt x="39530" y="30003"/>
                  </a:lnTo>
                  <a:lnTo>
                    <a:pt x="37942" y="29288"/>
                  </a:lnTo>
                  <a:lnTo>
                    <a:pt x="34925" y="33655"/>
                  </a:lnTo>
                  <a:lnTo>
                    <a:pt x="32703" y="35877"/>
                  </a:lnTo>
                  <a:lnTo>
                    <a:pt x="30005" y="37862"/>
                  </a:lnTo>
                  <a:lnTo>
                    <a:pt x="26591" y="39211"/>
                  </a:lnTo>
                  <a:lnTo>
                    <a:pt x="22622" y="39687"/>
                  </a:lnTo>
                  <a:lnTo>
                    <a:pt x="19210" y="39291"/>
                  </a:lnTo>
                  <a:lnTo>
                    <a:pt x="15875" y="38020"/>
                  </a:lnTo>
                  <a:lnTo>
                    <a:pt x="12700" y="35481"/>
                  </a:lnTo>
                  <a:lnTo>
                    <a:pt x="10002" y="31512"/>
                  </a:lnTo>
                  <a:lnTo>
                    <a:pt x="8891" y="28972"/>
                  </a:lnTo>
                  <a:lnTo>
                    <a:pt x="7937" y="25876"/>
                  </a:lnTo>
                  <a:lnTo>
                    <a:pt x="7303" y="22225"/>
                  </a:lnTo>
                  <a:lnTo>
                    <a:pt x="6827" y="18097"/>
                  </a:lnTo>
                  <a:lnTo>
                    <a:pt x="37624" y="18097"/>
                  </a:lnTo>
                  <a:lnTo>
                    <a:pt x="36989" y="13652"/>
                  </a:lnTo>
                  <a:lnTo>
                    <a:pt x="35798" y="9842"/>
                  </a:lnTo>
                  <a:lnTo>
                    <a:pt x="34131" y="6667"/>
                  </a:lnTo>
                  <a:lnTo>
                    <a:pt x="32067" y="4206"/>
                  </a:lnTo>
                  <a:lnTo>
                    <a:pt x="29528" y="2301"/>
                  </a:lnTo>
                  <a:lnTo>
                    <a:pt x="26750" y="1031"/>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247" name="Shape 282"/>
            <p:cNvSpPr/>
            <p:nvPr/>
          </p:nvSpPr>
          <p:spPr>
            <a:xfrm>
              <a:off x="3689413" y="1267348"/>
              <a:ext cx="45957" cy="68660"/>
            </a:xfrm>
            <a:custGeom>
              <a:avLst/>
              <a:gdLst/>
              <a:ahLst/>
              <a:cxnLst/>
              <a:rect l="0" t="0" r="0" b="0"/>
              <a:pathLst>
                <a:path w="45957" h="68660">
                  <a:moveTo>
                    <a:pt x="38813" y="0"/>
                  </a:moveTo>
                  <a:lnTo>
                    <a:pt x="24208" y="4366"/>
                  </a:lnTo>
                  <a:lnTo>
                    <a:pt x="24208" y="5953"/>
                  </a:lnTo>
                  <a:lnTo>
                    <a:pt x="26590" y="5794"/>
                  </a:lnTo>
                  <a:lnTo>
                    <a:pt x="29130" y="6111"/>
                  </a:lnTo>
                  <a:lnTo>
                    <a:pt x="30400" y="7222"/>
                  </a:lnTo>
                  <a:lnTo>
                    <a:pt x="30876" y="8810"/>
                  </a:lnTo>
                  <a:lnTo>
                    <a:pt x="30956" y="10873"/>
                  </a:lnTo>
                  <a:lnTo>
                    <a:pt x="30956" y="26352"/>
                  </a:lnTo>
                  <a:lnTo>
                    <a:pt x="28575" y="24447"/>
                  </a:lnTo>
                  <a:lnTo>
                    <a:pt x="26113" y="23097"/>
                  </a:lnTo>
                  <a:lnTo>
                    <a:pt x="23495" y="22304"/>
                  </a:lnTo>
                  <a:lnTo>
                    <a:pt x="22685" y="22240"/>
                  </a:lnTo>
                  <a:lnTo>
                    <a:pt x="20796" y="24844"/>
                  </a:lnTo>
                  <a:lnTo>
                    <a:pt x="20796" y="24844"/>
                  </a:lnTo>
                  <a:lnTo>
                    <a:pt x="24208" y="25400"/>
                  </a:lnTo>
                  <a:lnTo>
                    <a:pt x="27383" y="27226"/>
                  </a:lnTo>
                  <a:lnTo>
                    <a:pt x="29685" y="30321"/>
                  </a:lnTo>
                  <a:lnTo>
                    <a:pt x="30956" y="34766"/>
                  </a:lnTo>
                  <a:lnTo>
                    <a:pt x="30956" y="57547"/>
                  </a:lnTo>
                  <a:lnTo>
                    <a:pt x="29845" y="59928"/>
                  </a:lnTo>
                  <a:lnTo>
                    <a:pt x="27781" y="61832"/>
                  </a:lnTo>
                  <a:lnTo>
                    <a:pt x="25161" y="63103"/>
                  </a:lnTo>
                  <a:lnTo>
                    <a:pt x="22145" y="63500"/>
                  </a:lnTo>
                  <a:lnTo>
                    <a:pt x="18890" y="62944"/>
                  </a:lnTo>
                  <a:lnTo>
                    <a:pt x="15715" y="61516"/>
                  </a:lnTo>
                  <a:lnTo>
                    <a:pt x="12937" y="58896"/>
                  </a:lnTo>
                  <a:lnTo>
                    <a:pt x="10635" y="55007"/>
                  </a:lnTo>
                  <a:lnTo>
                    <a:pt x="9127" y="49767"/>
                  </a:lnTo>
                  <a:lnTo>
                    <a:pt x="8492" y="43180"/>
                  </a:lnTo>
                  <a:lnTo>
                    <a:pt x="9047" y="37067"/>
                  </a:lnTo>
                  <a:lnTo>
                    <a:pt x="10477" y="32384"/>
                  </a:lnTo>
                  <a:lnTo>
                    <a:pt x="12620" y="28972"/>
                  </a:lnTo>
                  <a:lnTo>
                    <a:pt x="15160" y="26591"/>
                  </a:lnTo>
                  <a:lnTo>
                    <a:pt x="17938" y="25241"/>
                  </a:lnTo>
                  <a:lnTo>
                    <a:pt x="20796" y="24844"/>
                  </a:lnTo>
                  <a:lnTo>
                    <a:pt x="22685" y="22240"/>
                  </a:lnTo>
                  <a:lnTo>
                    <a:pt x="20477" y="22066"/>
                  </a:lnTo>
                  <a:lnTo>
                    <a:pt x="15081" y="22938"/>
                  </a:lnTo>
                  <a:lnTo>
                    <a:pt x="10238" y="25479"/>
                  </a:lnTo>
                  <a:lnTo>
                    <a:pt x="6111" y="29368"/>
                  </a:lnTo>
                  <a:lnTo>
                    <a:pt x="2857" y="34369"/>
                  </a:lnTo>
                  <a:lnTo>
                    <a:pt x="713" y="40163"/>
                  </a:lnTo>
                  <a:lnTo>
                    <a:pt x="0" y="46435"/>
                  </a:lnTo>
                  <a:lnTo>
                    <a:pt x="555" y="53181"/>
                  </a:lnTo>
                  <a:lnTo>
                    <a:pt x="2221" y="58419"/>
                  </a:lnTo>
                  <a:lnTo>
                    <a:pt x="4682" y="62310"/>
                  </a:lnTo>
                  <a:lnTo>
                    <a:pt x="7540" y="65087"/>
                  </a:lnTo>
                  <a:lnTo>
                    <a:pt x="10556" y="66913"/>
                  </a:lnTo>
                  <a:lnTo>
                    <a:pt x="13572" y="68023"/>
                  </a:lnTo>
                  <a:lnTo>
                    <a:pt x="16112" y="68501"/>
                  </a:lnTo>
                  <a:lnTo>
                    <a:pt x="18017" y="68660"/>
                  </a:lnTo>
                  <a:lnTo>
                    <a:pt x="22859" y="68023"/>
                  </a:lnTo>
                  <a:lnTo>
                    <a:pt x="26431" y="66516"/>
                  </a:lnTo>
                  <a:lnTo>
                    <a:pt x="29051" y="64452"/>
                  </a:lnTo>
                  <a:lnTo>
                    <a:pt x="30796" y="62310"/>
                  </a:lnTo>
                  <a:lnTo>
                    <a:pt x="30956" y="62310"/>
                  </a:lnTo>
                  <a:lnTo>
                    <a:pt x="30956" y="68341"/>
                  </a:lnTo>
                  <a:lnTo>
                    <a:pt x="31352" y="68660"/>
                  </a:lnTo>
                  <a:lnTo>
                    <a:pt x="38813" y="65960"/>
                  </a:lnTo>
                  <a:lnTo>
                    <a:pt x="45957" y="63500"/>
                  </a:lnTo>
                  <a:lnTo>
                    <a:pt x="45957" y="61912"/>
                  </a:lnTo>
                  <a:lnTo>
                    <a:pt x="43178" y="61912"/>
                  </a:lnTo>
                  <a:lnTo>
                    <a:pt x="41275" y="61516"/>
                  </a:lnTo>
                  <a:lnTo>
                    <a:pt x="40163" y="60800"/>
                  </a:lnTo>
                  <a:lnTo>
                    <a:pt x="39527" y="59690"/>
                  </a:lnTo>
                  <a:lnTo>
                    <a:pt x="39290" y="56356"/>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248" name="Shape 283"/>
            <p:cNvSpPr/>
            <p:nvPr/>
          </p:nvSpPr>
          <p:spPr>
            <a:xfrm>
              <a:off x="3660520" y="1289414"/>
              <a:ext cx="23495" cy="45561"/>
            </a:xfrm>
            <a:custGeom>
              <a:avLst/>
              <a:gdLst/>
              <a:ahLst/>
              <a:cxnLst/>
              <a:rect l="0" t="0" r="0" b="0"/>
              <a:pathLst>
                <a:path w="23495" h="45561">
                  <a:moveTo>
                    <a:pt x="15795" y="0"/>
                  </a:moveTo>
                  <a:lnTo>
                    <a:pt x="396" y="5476"/>
                  </a:lnTo>
                  <a:lnTo>
                    <a:pt x="396" y="6906"/>
                  </a:lnTo>
                  <a:lnTo>
                    <a:pt x="4365" y="6508"/>
                  </a:lnTo>
                  <a:lnTo>
                    <a:pt x="5634" y="6667"/>
                  </a:lnTo>
                  <a:lnTo>
                    <a:pt x="6746" y="7302"/>
                  </a:lnTo>
                  <a:lnTo>
                    <a:pt x="7540" y="9128"/>
                  </a:lnTo>
                  <a:lnTo>
                    <a:pt x="7857" y="12462"/>
                  </a:lnTo>
                  <a:lnTo>
                    <a:pt x="7857" y="35481"/>
                  </a:lnTo>
                  <a:lnTo>
                    <a:pt x="7698" y="38734"/>
                  </a:lnTo>
                  <a:lnTo>
                    <a:pt x="7143" y="41037"/>
                  </a:lnTo>
                  <a:lnTo>
                    <a:pt x="6189" y="42545"/>
                  </a:lnTo>
                  <a:lnTo>
                    <a:pt x="4762" y="43419"/>
                  </a:lnTo>
                  <a:lnTo>
                    <a:pt x="2777" y="43894"/>
                  </a:lnTo>
                  <a:lnTo>
                    <a:pt x="0" y="44053"/>
                  </a:lnTo>
                  <a:lnTo>
                    <a:pt x="0" y="45561"/>
                  </a:lnTo>
                  <a:lnTo>
                    <a:pt x="23495" y="45561"/>
                  </a:lnTo>
                  <a:lnTo>
                    <a:pt x="23495" y="44053"/>
                  </a:lnTo>
                  <a:lnTo>
                    <a:pt x="19446" y="43497"/>
                  </a:lnTo>
                  <a:lnTo>
                    <a:pt x="18176" y="42862"/>
                  </a:lnTo>
                  <a:lnTo>
                    <a:pt x="17302" y="42068"/>
                  </a:lnTo>
                  <a:lnTo>
                    <a:pt x="16351" y="39450"/>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249" name="Shape 284"/>
            <p:cNvSpPr/>
            <p:nvPr/>
          </p:nvSpPr>
          <p:spPr>
            <a:xfrm>
              <a:off x="3583288" y="1289414"/>
              <a:ext cx="23495" cy="45561"/>
            </a:xfrm>
            <a:custGeom>
              <a:avLst/>
              <a:gdLst/>
              <a:ahLst/>
              <a:cxnLst/>
              <a:rect l="0" t="0" r="0" b="0"/>
              <a:pathLst>
                <a:path w="23495" h="45561">
                  <a:moveTo>
                    <a:pt x="15716" y="0"/>
                  </a:moveTo>
                  <a:lnTo>
                    <a:pt x="396" y="5476"/>
                  </a:lnTo>
                  <a:lnTo>
                    <a:pt x="396" y="6906"/>
                  </a:lnTo>
                  <a:lnTo>
                    <a:pt x="4365" y="6508"/>
                  </a:lnTo>
                  <a:lnTo>
                    <a:pt x="5556" y="6667"/>
                  </a:lnTo>
                  <a:lnTo>
                    <a:pt x="6667" y="7302"/>
                  </a:lnTo>
                  <a:lnTo>
                    <a:pt x="7540" y="9128"/>
                  </a:lnTo>
                  <a:lnTo>
                    <a:pt x="7858" y="12462"/>
                  </a:lnTo>
                  <a:lnTo>
                    <a:pt x="7858" y="35481"/>
                  </a:lnTo>
                  <a:lnTo>
                    <a:pt x="7699" y="38734"/>
                  </a:lnTo>
                  <a:lnTo>
                    <a:pt x="7143" y="41037"/>
                  </a:lnTo>
                  <a:lnTo>
                    <a:pt x="6191" y="42545"/>
                  </a:lnTo>
                  <a:lnTo>
                    <a:pt x="4762" y="43419"/>
                  </a:lnTo>
                  <a:lnTo>
                    <a:pt x="2777" y="43894"/>
                  </a:lnTo>
                  <a:lnTo>
                    <a:pt x="0" y="44053"/>
                  </a:lnTo>
                  <a:lnTo>
                    <a:pt x="0" y="45561"/>
                  </a:lnTo>
                  <a:lnTo>
                    <a:pt x="23495" y="45561"/>
                  </a:lnTo>
                  <a:lnTo>
                    <a:pt x="23495" y="44053"/>
                  </a:lnTo>
                  <a:lnTo>
                    <a:pt x="19446" y="43497"/>
                  </a:lnTo>
                  <a:lnTo>
                    <a:pt x="17224" y="42068"/>
                  </a:lnTo>
                  <a:lnTo>
                    <a:pt x="16351" y="39450"/>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50" name="Shape 285"/>
            <p:cNvSpPr/>
            <p:nvPr/>
          </p:nvSpPr>
          <p:spPr>
            <a:xfrm>
              <a:off x="3262613" y="1289414"/>
              <a:ext cx="43734" cy="46594"/>
            </a:xfrm>
            <a:custGeom>
              <a:avLst/>
              <a:gdLst/>
              <a:ahLst/>
              <a:cxnLst/>
              <a:rect l="0" t="0" r="0" b="0"/>
              <a:pathLst>
                <a:path w="43734" h="46594">
                  <a:moveTo>
                    <a:pt x="21431" y="0"/>
                  </a:moveTo>
                  <a:lnTo>
                    <a:pt x="20637" y="2778"/>
                  </a:lnTo>
                  <a:lnTo>
                    <a:pt x="24844" y="3651"/>
                  </a:lnTo>
                  <a:lnTo>
                    <a:pt x="28337" y="6032"/>
                  </a:lnTo>
                  <a:lnTo>
                    <a:pt x="31115" y="9762"/>
                  </a:lnTo>
                  <a:lnTo>
                    <a:pt x="33178" y="14446"/>
                  </a:lnTo>
                  <a:lnTo>
                    <a:pt x="34369" y="19843"/>
                  </a:lnTo>
                  <a:lnTo>
                    <a:pt x="34766" y="25876"/>
                  </a:lnTo>
                  <a:lnTo>
                    <a:pt x="34209" y="32147"/>
                  </a:lnTo>
                  <a:lnTo>
                    <a:pt x="32861" y="36830"/>
                  </a:lnTo>
                  <a:lnTo>
                    <a:pt x="30877" y="40164"/>
                  </a:lnTo>
                  <a:lnTo>
                    <a:pt x="28337" y="42306"/>
                  </a:lnTo>
                  <a:lnTo>
                    <a:pt x="25717" y="43419"/>
                  </a:lnTo>
                  <a:lnTo>
                    <a:pt x="23097" y="43815"/>
                  </a:lnTo>
                  <a:lnTo>
                    <a:pt x="19050" y="43021"/>
                  </a:lnTo>
                  <a:lnTo>
                    <a:pt x="15875" y="40799"/>
                  </a:lnTo>
                  <a:lnTo>
                    <a:pt x="13415" y="37624"/>
                  </a:lnTo>
                  <a:lnTo>
                    <a:pt x="11588" y="33735"/>
                  </a:lnTo>
                  <a:lnTo>
                    <a:pt x="9446" y="25320"/>
                  </a:lnTo>
                  <a:lnTo>
                    <a:pt x="9127" y="21431"/>
                  </a:lnTo>
                  <a:lnTo>
                    <a:pt x="8969" y="18256"/>
                  </a:lnTo>
                  <a:lnTo>
                    <a:pt x="9207" y="14605"/>
                  </a:lnTo>
                  <a:lnTo>
                    <a:pt x="9842" y="11510"/>
                  </a:lnTo>
                  <a:lnTo>
                    <a:pt x="10874" y="8810"/>
                  </a:lnTo>
                  <a:lnTo>
                    <a:pt x="12382" y="6667"/>
                  </a:lnTo>
                  <a:lnTo>
                    <a:pt x="14128" y="4921"/>
                  </a:lnTo>
                  <a:lnTo>
                    <a:pt x="16113" y="3731"/>
                  </a:lnTo>
                  <a:lnTo>
                    <a:pt x="18256" y="3016"/>
                  </a:lnTo>
                  <a:lnTo>
                    <a:pt x="20637" y="2778"/>
                  </a:lnTo>
                  <a:lnTo>
                    <a:pt x="21431" y="0"/>
                  </a:lnTo>
                  <a:lnTo>
                    <a:pt x="15240" y="872"/>
                  </a:lnTo>
                  <a:lnTo>
                    <a:pt x="10001" y="3254"/>
                  </a:lnTo>
                  <a:lnTo>
                    <a:pt x="5715" y="6984"/>
                  </a:lnTo>
                  <a:lnTo>
                    <a:pt x="2619" y="11669"/>
                  </a:lnTo>
                  <a:lnTo>
                    <a:pt x="635" y="17066"/>
                  </a:lnTo>
                  <a:lnTo>
                    <a:pt x="0" y="23018"/>
                  </a:lnTo>
                  <a:lnTo>
                    <a:pt x="715" y="29368"/>
                  </a:lnTo>
                  <a:lnTo>
                    <a:pt x="2777" y="35004"/>
                  </a:lnTo>
                  <a:lnTo>
                    <a:pt x="6032" y="39766"/>
                  </a:lnTo>
                  <a:lnTo>
                    <a:pt x="10397" y="43419"/>
                  </a:lnTo>
                  <a:lnTo>
                    <a:pt x="15637" y="45720"/>
                  </a:lnTo>
                  <a:lnTo>
                    <a:pt x="21748" y="46594"/>
                  </a:lnTo>
                  <a:lnTo>
                    <a:pt x="28575" y="45481"/>
                  </a:lnTo>
                  <a:lnTo>
                    <a:pt x="34131" y="42625"/>
                  </a:lnTo>
                  <a:lnTo>
                    <a:pt x="38338" y="38417"/>
                  </a:lnTo>
                  <a:lnTo>
                    <a:pt x="41353" y="33416"/>
                  </a:lnTo>
                  <a:lnTo>
                    <a:pt x="43179" y="28099"/>
                  </a:lnTo>
                  <a:lnTo>
                    <a:pt x="43734" y="23018"/>
                  </a:lnTo>
                  <a:lnTo>
                    <a:pt x="43258" y="17860"/>
                  </a:lnTo>
                  <a:lnTo>
                    <a:pt x="41990" y="13334"/>
                  </a:lnTo>
                  <a:lnTo>
                    <a:pt x="40083" y="9366"/>
                  </a:lnTo>
                  <a:lnTo>
                    <a:pt x="37384"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251" name="Shape 286"/>
            <p:cNvSpPr/>
            <p:nvPr/>
          </p:nvSpPr>
          <p:spPr>
            <a:xfrm>
              <a:off x="3232609" y="1289414"/>
              <a:ext cx="23495" cy="45561"/>
            </a:xfrm>
            <a:custGeom>
              <a:avLst/>
              <a:gdLst/>
              <a:ahLst/>
              <a:cxnLst/>
              <a:rect l="0" t="0" r="0" b="0"/>
              <a:pathLst>
                <a:path w="23495" h="45561">
                  <a:moveTo>
                    <a:pt x="15794" y="0"/>
                  </a:moveTo>
                  <a:lnTo>
                    <a:pt x="397" y="5476"/>
                  </a:lnTo>
                  <a:lnTo>
                    <a:pt x="397" y="6906"/>
                  </a:lnTo>
                  <a:lnTo>
                    <a:pt x="4366" y="6508"/>
                  </a:lnTo>
                  <a:lnTo>
                    <a:pt x="5636" y="6667"/>
                  </a:lnTo>
                  <a:lnTo>
                    <a:pt x="6667" y="7302"/>
                  </a:lnTo>
                  <a:lnTo>
                    <a:pt x="7541" y="9128"/>
                  </a:lnTo>
                  <a:lnTo>
                    <a:pt x="7857" y="12462"/>
                  </a:lnTo>
                  <a:lnTo>
                    <a:pt x="7857" y="35481"/>
                  </a:lnTo>
                  <a:lnTo>
                    <a:pt x="7699" y="38734"/>
                  </a:lnTo>
                  <a:lnTo>
                    <a:pt x="7143" y="41037"/>
                  </a:lnTo>
                  <a:lnTo>
                    <a:pt x="6191" y="42545"/>
                  </a:lnTo>
                  <a:lnTo>
                    <a:pt x="4762" y="43419"/>
                  </a:lnTo>
                  <a:lnTo>
                    <a:pt x="2778" y="43894"/>
                  </a:lnTo>
                  <a:lnTo>
                    <a:pt x="0" y="44053"/>
                  </a:lnTo>
                  <a:lnTo>
                    <a:pt x="0" y="45561"/>
                  </a:lnTo>
                  <a:lnTo>
                    <a:pt x="23495" y="45561"/>
                  </a:lnTo>
                  <a:lnTo>
                    <a:pt x="23495" y="44053"/>
                  </a:lnTo>
                  <a:lnTo>
                    <a:pt x="19447" y="43497"/>
                  </a:lnTo>
                  <a:lnTo>
                    <a:pt x="17224" y="42068"/>
                  </a:lnTo>
                  <a:lnTo>
                    <a:pt x="16351" y="39450"/>
                  </a:lnTo>
                  <a:lnTo>
                    <a:pt x="16112" y="35481"/>
                  </a:lnTo>
                  <a:lnTo>
                    <a:pt x="16112" y="317"/>
                  </a:lnTo>
                  <a:lnTo>
                    <a:pt x="15794" y="0"/>
                  </a:lnTo>
                  <a:close/>
                </a:path>
              </a:pathLst>
            </a:custGeom>
            <a:solidFill>
              <a:srgbClr val="000000"/>
            </a:solidFill>
          </p:spPr>
          <p:txBody>
            <a:bodyPr vert="horz" lIns="91440" tIns="45720" rIns="91440" bIns="45720" anchor="t"/>
            <a:lstStyle/>
            <a:p>
              <a:endParaRPr lang="en-IN"/>
            </a:p>
          </p:txBody>
        </p:sp>
        <p:sp>
          <p:nvSpPr>
            <p:cNvPr id="252" name="Shape 287"/>
            <p:cNvSpPr/>
            <p:nvPr/>
          </p:nvSpPr>
          <p:spPr>
            <a:xfrm>
              <a:off x="3120770" y="1289414"/>
              <a:ext cx="40163" cy="46594"/>
            </a:xfrm>
            <a:custGeom>
              <a:avLst/>
              <a:gdLst/>
              <a:ahLst/>
              <a:cxnLst/>
              <a:rect l="0" t="0" r="0" b="0"/>
              <a:pathLst>
                <a:path w="40163" h="46594">
                  <a:moveTo>
                    <a:pt x="18017" y="0"/>
                  </a:moveTo>
                  <a:lnTo>
                    <a:pt x="12857" y="556"/>
                  </a:lnTo>
                  <a:lnTo>
                    <a:pt x="8731" y="1985"/>
                  </a:lnTo>
                  <a:lnTo>
                    <a:pt x="5634" y="4047"/>
                  </a:lnTo>
                  <a:lnTo>
                    <a:pt x="3492" y="6350"/>
                  </a:lnTo>
                  <a:lnTo>
                    <a:pt x="2301" y="8810"/>
                  </a:lnTo>
                  <a:lnTo>
                    <a:pt x="1904" y="11032"/>
                  </a:lnTo>
                  <a:lnTo>
                    <a:pt x="2857" y="13731"/>
                  </a:lnTo>
                  <a:lnTo>
                    <a:pt x="4206" y="14922"/>
                  </a:lnTo>
                  <a:lnTo>
                    <a:pt x="6111" y="15319"/>
                  </a:lnTo>
                  <a:lnTo>
                    <a:pt x="7937" y="15001"/>
                  </a:lnTo>
                  <a:lnTo>
                    <a:pt x="9364" y="13970"/>
                  </a:lnTo>
                  <a:lnTo>
                    <a:pt x="10318" y="12620"/>
                  </a:lnTo>
                  <a:lnTo>
                    <a:pt x="10636" y="11112"/>
                  </a:lnTo>
                  <a:lnTo>
                    <a:pt x="10318" y="9366"/>
                  </a:lnTo>
                  <a:lnTo>
                    <a:pt x="10080" y="7222"/>
                  </a:lnTo>
                  <a:lnTo>
                    <a:pt x="10715" y="5160"/>
                  </a:lnTo>
                  <a:lnTo>
                    <a:pt x="12382" y="3651"/>
                  </a:lnTo>
                  <a:lnTo>
                    <a:pt x="14683" y="2699"/>
                  </a:lnTo>
                  <a:lnTo>
                    <a:pt x="17145" y="2381"/>
                  </a:lnTo>
                  <a:lnTo>
                    <a:pt x="19605" y="2619"/>
                  </a:lnTo>
                  <a:lnTo>
                    <a:pt x="22064" y="3809"/>
                  </a:lnTo>
                  <a:lnTo>
                    <a:pt x="23970" y="6350"/>
                  </a:lnTo>
                  <a:lnTo>
                    <a:pt x="24763" y="10636"/>
                  </a:lnTo>
                  <a:lnTo>
                    <a:pt x="24763" y="16668"/>
                  </a:lnTo>
                  <a:lnTo>
                    <a:pt x="24023" y="16960"/>
                  </a:lnTo>
                  <a:lnTo>
                    <a:pt x="24763" y="19050"/>
                  </a:lnTo>
                  <a:lnTo>
                    <a:pt x="24763" y="33416"/>
                  </a:lnTo>
                  <a:lnTo>
                    <a:pt x="24208" y="36750"/>
                  </a:lnTo>
                  <a:lnTo>
                    <a:pt x="23176" y="37941"/>
                  </a:lnTo>
                  <a:lnTo>
                    <a:pt x="21431" y="39052"/>
                  </a:lnTo>
                  <a:lnTo>
                    <a:pt x="18811" y="40085"/>
                  </a:lnTo>
                  <a:lnTo>
                    <a:pt x="15238" y="40799"/>
                  </a:lnTo>
                  <a:lnTo>
                    <a:pt x="12700" y="40244"/>
                  </a:lnTo>
                  <a:lnTo>
                    <a:pt x="10636" y="38734"/>
                  </a:lnTo>
                  <a:lnTo>
                    <a:pt x="9286" y="36275"/>
                  </a:lnTo>
                  <a:lnTo>
                    <a:pt x="8731" y="33100"/>
                  </a:lnTo>
                  <a:lnTo>
                    <a:pt x="8731" y="32861"/>
                  </a:lnTo>
                  <a:lnTo>
                    <a:pt x="8888" y="31035"/>
                  </a:lnTo>
                  <a:lnTo>
                    <a:pt x="9603" y="28892"/>
                  </a:lnTo>
                  <a:lnTo>
                    <a:pt x="11112" y="26591"/>
                  </a:lnTo>
                  <a:lnTo>
                    <a:pt x="13970" y="24050"/>
                  </a:lnTo>
                  <a:lnTo>
                    <a:pt x="15953" y="22781"/>
                  </a:lnTo>
                  <a:lnTo>
                    <a:pt x="18413" y="21510"/>
                  </a:lnTo>
                  <a:lnTo>
                    <a:pt x="24763" y="19050"/>
                  </a:lnTo>
                  <a:lnTo>
                    <a:pt x="24023" y="16960"/>
                  </a:lnTo>
                  <a:lnTo>
                    <a:pt x="17302" y="19606"/>
                  </a:lnTo>
                  <a:lnTo>
                    <a:pt x="11112" y="22304"/>
                  </a:lnTo>
                  <a:lnTo>
                    <a:pt x="6270" y="25082"/>
                  </a:lnTo>
                  <a:lnTo>
                    <a:pt x="2857" y="28178"/>
                  </a:lnTo>
                  <a:lnTo>
                    <a:pt x="713" y="31829"/>
                  </a:lnTo>
                  <a:lnTo>
                    <a:pt x="0" y="36275"/>
                  </a:lnTo>
                  <a:lnTo>
                    <a:pt x="951" y="40640"/>
                  </a:lnTo>
                  <a:lnTo>
                    <a:pt x="3253" y="43894"/>
                  </a:lnTo>
                  <a:lnTo>
                    <a:pt x="6587" y="45878"/>
                  </a:lnTo>
                  <a:lnTo>
                    <a:pt x="10476" y="46594"/>
                  </a:lnTo>
                  <a:lnTo>
                    <a:pt x="14525" y="45957"/>
                  </a:lnTo>
                  <a:lnTo>
                    <a:pt x="18413" y="44212"/>
                  </a:lnTo>
                  <a:lnTo>
                    <a:pt x="24843" y="39291"/>
                  </a:lnTo>
                  <a:lnTo>
                    <a:pt x="25400" y="42306"/>
                  </a:lnTo>
                  <a:lnTo>
                    <a:pt x="26351" y="44370"/>
                  </a:lnTo>
                  <a:lnTo>
                    <a:pt x="27621" y="45641"/>
                  </a:lnTo>
                  <a:lnTo>
                    <a:pt x="28892" y="46275"/>
                  </a:lnTo>
                  <a:lnTo>
                    <a:pt x="31273" y="46594"/>
                  </a:lnTo>
                  <a:lnTo>
                    <a:pt x="32781" y="46435"/>
                  </a:lnTo>
                  <a:lnTo>
                    <a:pt x="34764" y="45878"/>
                  </a:lnTo>
                  <a:lnTo>
                    <a:pt x="37226" y="44370"/>
                  </a:lnTo>
                  <a:lnTo>
                    <a:pt x="40163" y="41592"/>
                  </a:lnTo>
                  <a:lnTo>
                    <a:pt x="40163" y="39052"/>
                  </a:lnTo>
                  <a:lnTo>
                    <a:pt x="38257" y="40322"/>
                  </a:lnTo>
                  <a:lnTo>
                    <a:pt x="35638" y="40878"/>
                  </a:lnTo>
                  <a:lnTo>
                    <a:pt x="33971" y="40401"/>
                  </a:lnTo>
                  <a:lnTo>
                    <a:pt x="33177" y="39131"/>
                  </a:lnTo>
                  <a:lnTo>
                    <a:pt x="32781" y="35162"/>
                  </a:lnTo>
                  <a:lnTo>
                    <a:pt x="32781" y="15875"/>
                  </a:lnTo>
                  <a:lnTo>
                    <a:pt x="32226" y="9128"/>
                  </a:lnTo>
                  <a:lnTo>
                    <a:pt x="30956" y="5715"/>
                  </a:lnTo>
                  <a:lnTo>
                    <a:pt x="28414" y="2778"/>
                  </a:lnTo>
                  <a:lnTo>
                    <a:pt x="26590" y="1587"/>
                  </a:lnTo>
                  <a:lnTo>
                    <a:pt x="24288"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53" name="Shape 288"/>
            <p:cNvSpPr/>
            <p:nvPr/>
          </p:nvSpPr>
          <p:spPr>
            <a:xfrm>
              <a:off x="3075050" y="1289414"/>
              <a:ext cx="39448" cy="46594"/>
            </a:xfrm>
            <a:custGeom>
              <a:avLst/>
              <a:gdLst/>
              <a:ahLst/>
              <a:cxnLst/>
              <a:rect l="0" t="0" r="0" b="0"/>
              <a:pathLst>
                <a:path w="39448" h="46594">
                  <a:moveTo>
                    <a:pt x="20160" y="0"/>
                  </a:moveTo>
                  <a:lnTo>
                    <a:pt x="18017" y="3572"/>
                  </a:lnTo>
                  <a:lnTo>
                    <a:pt x="21351" y="4127"/>
                  </a:lnTo>
                  <a:lnTo>
                    <a:pt x="23812" y="5476"/>
                  </a:lnTo>
                  <a:lnTo>
                    <a:pt x="25400" y="7541"/>
                  </a:lnTo>
                  <a:lnTo>
                    <a:pt x="26431" y="9922"/>
                  </a:lnTo>
                  <a:lnTo>
                    <a:pt x="27463" y="14922"/>
                  </a:lnTo>
                  <a:lnTo>
                    <a:pt x="7063" y="14922"/>
                  </a:lnTo>
                  <a:lnTo>
                    <a:pt x="7777" y="11985"/>
                  </a:lnTo>
                  <a:lnTo>
                    <a:pt x="8651" y="9445"/>
                  </a:lnTo>
                  <a:lnTo>
                    <a:pt x="11112" y="5953"/>
                  </a:lnTo>
                  <a:lnTo>
                    <a:pt x="14287" y="4127"/>
                  </a:lnTo>
                  <a:lnTo>
                    <a:pt x="18017" y="3572"/>
                  </a:lnTo>
                  <a:lnTo>
                    <a:pt x="20160" y="0"/>
                  </a:lnTo>
                  <a:lnTo>
                    <a:pt x="15875" y="476"/>
                  </a:lnTo>
                  <a:lnTo>
                    <a:pt x="11428" y="2222"/>
                  </a:lnTo>
                  <a:lnTo>
                    <a:pt x="7143" y="5319"/>
                  </a:lnTo>
                  <a:lnTo>
                    <a:pt x="3491" y="9922"/>
                  </a:lnTo>
                  <a:lnTo>
                    <a:pt x="952" y="16192"/>
                  </a:lnTo>
                  <a:lnTo>
                    <a:pt x="237" y="20002"/>
                  </a:lnTo>
                  <a:lnTo>
                    <a:pt x="0" y="24369"/>
                  </a:lnTo>
                  <a:lnTo>
                    <a:pt x="316" y="29368"/>
                  </a:lnTo>
                  <a:lnTo>
                    <a:pt x="1270" y="33735"/>
                  </a:lnTo>
                  <a:lnTo>
                    <a:pt x="2857" y="37544"/>
                  </a:lnTo>
                  <a:lnTo>
                    <a:pt x="5078" y="40719"/>
                  </a:lnTo>
                  <a:lnTo>
                    <a:pt x="7777" y="43260"/>
                  </a:lnTo>
                  <a:lnTo>
                    <a:pt x="10952" y="45084"/>
                  </a:lnTo>
                  <a:lnTo>
                    <a:pt x="14525" y="46196"/>
                  </a:lnTo>
                  <a:lnTo>
                    <a:pt x="18493" y="46594"/>
                  </a:lnTo>
                  <a:lnTo>
                    <a:pt x="23415" y="45957"/>
                  </a:lnTo>
                  <a:lnTo>
                    <a:pt x="27621" y="44370"/>
                  </a:lnTo>
                  <a:lnTo>
                    <a:pt x="31115" y="42147"/>
                  </a:lnTo>
                  <a:lnTo>
                    <a:pt x="33971" y="39450"/>
                  </a:lnTo>
                  <a:lnTo>
                    <a:pt x="37782" y="33894"/>
                  </a:lnTo>
                  <a:lnTo>
                    <a:pt x="38893" y="31591"/>
                  </a:lnTo>
                  <a:lnTo>
                    <a:pt x="39448" y="30003"/>
                  </a:lnTo>
                  <a:lnTo>
                    <a:pt x="37861" y="29288"/>
                  </a:lnTo>
                  <a:lnTo>
                    <a:pt x="36591" y="31353"/>
                  </a:lnTo>
                  <a:lnTo>
                    <a:pt x="34845" y="33655"/>
                  </a:lnTo>
                  <a:lnTo>
                    <a:pt x="32622" y="35877"/>
                  </a:lnTo>
                  <a:lnTo>
                    <a:pt x="29923" y="37862"/>
                  </a:lnTo>
                  <a:lnTo>
                    <a:pt x="26590" y="39211"/>
                  </a:lnTo>
                  <a:lnTo>
                    <a:pt x="22541" y="39687"/>
                  </a:lnTo>
                  <a:lnTo>
                    <a:pt x="19208" y="39291"/>
                  </a:lnTo>
                  <a:lnTo>
                    <a:pt x="15795" y="38020"/>
                  </a:lnTo>
                  <a:lnTo>
                    <a:pt x="12700" y="35481"/>
                  </a:lnTo>
                  <a:lnTo>
                    <a:pt x="10001" y="31512"/>
                  </a:lnTo>
                  <a:lnTo>
                    <a:pt x="8890" y="28972"/>
                  </a:lnTo>
                  <a:lnTo>
                    <a:pt x="7937" y="25876"/>
                  </a:lnTo>
                  <a:lnTo>
                    <a:pt x="7222" y="22225"/>
                  </a:lnTo>
                  <a:lnTo>
                    <a:pt x="6826" y="18097"/>
                  </a:lnTo>
                  <a:lnTo>
                    <a:pt x="37622" y="18097"/>
                  </a:lnTo>
                  <a:lnTo>
                    <a:pt x="36908" y="13652"/>
                  </a:lnTo>
                  <a:lnTo>
                    <a:pt x="35797" y="9842"/>
                  </a:lnTo>
                  <a:lnTo>
                    <a:pt x="34131" y="6667"/>
                  </a:lnTo>
                  <a:lnTo>
                    <a:pt x="31987" y="4206"/>
                  </a:lnTo>
                  <a:lnTo>
                    <a:pt x="29527" y="2301"/>
                  </a:lnTo>
                  <a:lnTo>
                    <a:pt x="26670" y="1031"/>
                  </a:lnTo>
                  <a:lnTo>
                    <a:pt x="23573" y="237"/>
                  </a:lnTo>
                  <a:lnTo>
                    <a:pt x="20160" y="0"/>
                  </a:lnTo>
                  <a:close/>
                </a:path>
              </a:pathLst>
            </a:custGeom>
            <a:solidFill>
              <a:srgbClr val="000000"/>
            </a:solidFill>
          </p:spPr>
          <p:txBody>
            <a:bodyPr vert="horz" lIns="91440" tIns="45720" rIns="91440" bIns="45720" anchor="t"/>
            <a:lstStyle/>
            <a:p>
              <a:endParaRPr lang="en-IN"/>
            </a:p>
          </p:txBody>
        </p:sp>
        <p:sp>
          <p:nvSpPr>
            <p:cNvPr id="254" name="Shape 289"/>
            <p:cNvSpPr/>
            <p:nvPr/>
          </p:nvSpPr>
          <p:spPr>
            <a:xfrm>
              <a:off x="3162203" y="1289414"/>
              <a:ext cx="38338" cy="46594"/>
            </a:xfrm>
            <a:custGeom>
              <a:avLst/>
              <a:gdLst/>
              <a:ahLst/>
              <a:cxnLst/>
              <a:rect l="0" t="0" r="0" b="0"/>
              <a:pathLst>
                <a:path w="38338" h="46594">
                  <a:moveTo>
                    <a:pt x="22145" y="0"/>
                  </a:moveTo>
                  <a:lnTo>
                    <a:pt x="16828" y="634"/>
                  </a:lnTo>
                  <a:lnTo>
                    <a:pt x="11668" y="2699"/>
                  </a:lnTo>
                  <a:lnTo>
                    <a:pt x="7064" y="6112"/>
                  </a:lnTo>
                  <a:lnTo>
                    <a:pt x="3334" y="10875"/>
                  </a:lnTo>
                  <a:lnTo>
                    <a:pt x="873" y="16986"/>
                  </a:lnTo>
                  <a:lnTo>
                    <a:pt x="0" y="24447"/>
                  </a:lnTo>
                  <a:lnTo>
                    <a:pt x="793" y="31512"/>
                  </a:lnTo>
                  <a:lnTo>
                    <a:pt x="3017" y="37147"/>
                  </a:lnTo>
                  <a:lnTo>
                    <a:pt x="6270" y="41354"/>
                  </a:lnTo>
                  <a:lnTo>
                    <a:pt x="10161" y="44291"/>
                  </a:lnTo>
                  <a:lnTo>
                    <a:pt x="14367" y="46037"/>
                  </a:lnTo>
                  <a:lnTo>
                    <a:pt x="18494" y="46594"/>
                  </a:lnTo>
                  <a:lnTo>
                    <a:pt x="24288" y="45720"/>
                  </a:lnTo>
                  <a:lnTo>
                    <a:pt x="26908" y="44608"/>
                  </a:lnTo>
                  <a:lnTo>
                    <a:pt x="29448" y="43021"/>
                  </a:lnTo>
                  <a:lnTo>
                    <a:pt x="31829" y="40957"/>
                  </a:lnTo>
                  <a:lnTo>
                    <a:pt x="34131" y="38179"/>
                  </a:lnTo>
                  <a:lnTo>
                    <a:pt x="36274" y="34925"/>
                  </a:lnTo>
                  <a:lnTo>
                    <a:pt x="38338" y="31035"/>
                  </a:lnTo>
                  <a:lnTo>
                    <a:pt x="36909" y="30082"/>
                  </a:lnTo>
                  <a:lnTo>
                    <a:pt x="34369" y="33655"/>
                  </a:lnTo>
                  <a:lnTo>
                    <a:pt x="31274" y="36671"/>
                  </a:lnTo>
                  <a:lnTo>
                    <a:pt x="27543" y="38656"/>
                  </a:lnTo>
                  <a:lnTo>
                    <a:pt x="22781" y="39450"/>
                  </a:lnTo>
                  <a:lnTo>
                    <a:pt x="19686" y="39052"/>
                  </a:lnTo>
                  <a:lnTo>
                    <a:pt x="16907" y="38100"/>
                  </a:lnTo>
                  <a:lnTo>
                    <a:pt x="14367" y="36432"/>
                  </a:lnTo>
                  <a:lnTo>
                    <a:pt x="12065" y="34210"/>
                  </a:lnTo>
                  <a:lnTo>
                    <a:pt x="10161" y="31432"/>
                  </a:lnTo>
                  <a:lnTo>
                    <a:pt x="8811" y="28257"/>
                  </a:lnTo>
                  <a:lnTo>
                    <a:pt x="8017" y="24606"/>
                  </a:lnTo>
                  <a:lnTo>
                    <a:pt x="7619" y="20478"/>
                  </a:lnTo>
                  <a:lnTo>
                    <a:pt x="8256" y="14128"/>
                  </a:lnTo>
                  <a:lnTo>
                    <a:pt x="10081" y="9445"/>
                  </a:lnTo>
                  <a:lnTo>
                    <a:pt x="12620" y="6191"/>
                  </a:lnTo>
                  <a:lnTo>
                    <a:pt x="15399" y="4206"/>
                  </a:lnTo>
                  <a:lnTo>
                    <a:pt x="18177" y="3175"/>
                  </a:lnTo>
                  <a:lnTo>
                    <a:pt x="20399" y="2857"/>
                  </a:lnTo>
                  <a:lnTo>
                    <a:pt x="23494" y="3175"/>
                  </a:lnTo>
                  <a:lnTo>
                    <a:pt x="25320" y="4127"/>
                  </a:lnTo>
                  <a:lnTo>
                    <a:pt x="26353" y="5635"/>
                  </a:lnTo>
                  <a:lnTo>
                    <a:pt x="26908" y="7620"/>
                  </a:lnTo>
                  <a:lnTo>
                    <a:pt x="27543" y="9842"/>
                  </a:lnTo>
                  <a:lnTo>
                    <a:pt x="29211" y="12937"/>
                  </a:lnTo>
                  <a:lnTo>
                    <a:pt x="30559" y="13970"/>
                  </a:lnTo>
                  <a:lnTo>
                    <a:pt x="32386" y="14366"/>
                  </a:lnTo>
                  <a:lnTo>
                    <a:pt x="34369" y="13891"/>
                  </a:lnTo>
                  <a:lnTo>
                    <a:pt x="35798" y="12937"/>
                  </a:lnTo>
                  <a:lnTo>
                    <a:pt x="36592" y="11589"/>
                  </a:lnTo>
                  <a:lnTo>
                    <a:pt x="36909" y="10001"/>
                  </a:lnTo>
                  <a:lnTo>
                    <a:pt x="36672" y="8414"/>
                  </a:lnTo>
                  <a:lnTo>
                    <a:pt x="35878" y="6667"/>
                  </a:lnTo>
                  <a:lnTo>
                    <a:pt x="34528" y="4762"/>
                  </a:lnTo>
                  <a:lnTo>
                    <a:pt x="32703" y="3095"/>
                  </a:lnTo>
                  <a:lnTo>
                    <a:pt x="30481" y="1985"/>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255" name="Shape 290"/>
            <p:cNvSpPr/>
            <p:nvPr/>
          </p:nvSpPr>
          <p:spPr>
            <a:xfrm>
              <a:off x="4148914" y="1289414"/>
              <a:ext cx="75168" cy="45561"/>
            </a:xfrm>
            <a:custGeom>
              <a:avLst/>
              <a:gdLst/>
              <a:ahLst/>
              <a:cxnLst/>
              <a:rect l="0" t="0" r="0" b="0"/>
              <a:pathLst>
                <a:path w="75168" h="45561">
                  <a:moveTo>
                    <a:pt x="14207" y="0"/>
                  </a:moveTo>
                  <a:lnTo>
                    <a:pt x="317" y="4445"/>
                  </a:lnTo>
                  <a:lnTo>
                    <a:pt x="317" y="6112"/>
                  </a:lnTo>
                  <a:lnTo>
                    <a:pt x="3492" y="5715"/>
                  </a:lnTo>
                  <a:lnTo>
                    <a:pt x="4682" y="5874"/>
                  </a:lnTo>
                  <a:lnTo>
                    <a:pt x="5794" y="6587"/>
                  </a:lnTo>
                  <a:lnTo>
                    <a:pt x="6588" y="8494"/>
                  </a:lnTo>
                  <a:lnTo>
                    <a:pt x="6906" y="12065"/>
                  </a:lnTo>
                  <a:lnTo>
                    <a:pt x="6906" y="37147"/>
                  </a:lnTo>
                  <a:lnTo>
                    <a:pt x="6429" y="41037"/>
                  </a:lnTo>
                  <a:lnTo>
                    <a:pt x="4921" y="43021"/>
                  </a:lnTo>
                  <a:lnTo>
                    <a:pt x="2777" y="43894"/>
                  </a:lnTo>
                  <a:lnTo>
                    <a:pt x="0" y="44053"/>
                  </a:lnTo>
                  <a:lnTo>
                    <a:pt x="0" y="45561"/>
                  </a:lnTo>
                  <a:lnTo>
                    <a:pt x="21987" y="45561"/>
                  </a:lnTo>
                  <a:lnTo>
                    <a:pt x="21987" y="44053"/>
                  </a:lnTo>
                  <a:lnTo>
                    <a:pt x="19526" y="43894"/>
                  </a:lnTo>
                  <a:lnTo>
                    <a:pt x="17303" y="43260"/>
                  </a:lnTo>
                  <a:lnTo>
                    <a:pt x="15795" y="41751"/>
                  </a:lnTo>
                  <a:lnTo>
                    <a:pt x="15240" y="38893"/>
                  </a:lnTo>
                  <a:lnTo>
                    <a:pt x="15240" y="11032"/>
                  </a:lnTo>
                  <a:lnTo>
                    <a:pt x="15637" y="10397"/>
                  </a:lnTo>
                  <a:lnTo>
                    <a:pt x="16668" y="9287"/>
                  </a:lnTo>
                  <a:lnTo>
                    <a:pt x="18415" y="7857"/>
                  </a:lnTo>
                  <a:lnTo>
                    <a:pt x="20637" y="6508"/>
                  </a:lnTo>
                  <a:lnTo>
                    <a:pt x="23414" y="5556"/>
                  </a:lnTo>
                  <a:lnTo>
                    <a:pt x="26670" y="5160"/>
                  </a:lnTo>
                  <a:lnTo>
                    <a:pt x="29845" y="5794"/>
                  </a:lnTo>
                  <a:lnTo>
                    <a:pt x="31988" y="7857"/>
                  </a:lnTo>
                  <a:lnTo>
                    <a:pt x="33178" y="11112"/>
                  </a:lnTo>
                  <a:lnTo>
                    <a:pt x="33496" y="15557"/>
                  </a:lnTo>
                  <a:lnTo>
                    <a:pt x="33496" y="37069"/>
                  </a:lnTo>
                  <a:lnTo>
                    <a:pt x="33099" y="40799"/>
                  </a:lnTo>
                  <a:lnTo>
                    <a:pt x="31829" y="42862"/>
                  </a:lnTo>
                  <a:lnTo>
                    <a:pt x="29686" y="43735"/>
                  </a:lnTo>
                  <a:lnTo>
                    <a:pt x="26749" y="44053"/>
                  </a:lnTo>
                  <a:lnTo>
                    <a:pt x="26749" y="45561"/>
                  </a:lnTo>
                  <a:lnTo>
                    <a:pt x="48974" y="45561"/>
                  </a:lnTo>
                  <a:lnTo>
                    <a:pt x="48974" y="44053"/>
                  </a:lnTo>
                  <a:lnTo>
                    <a:pt x="45243" y="43656"/>
                  </a:lnTo>
                  <a:lnTo>
                    <a:pt x="43815" y="42862"/>
                  </a:lnTo>
                  <a:lnTo>
                    <a:pt x="42782" y="41512"/>
                  </a:lnTo>
                  <a:lnTo>
                    <a:pt x="42068" y="39291"/>
                  </a:lnTo>
                  <a:lnTo>
                    <a:pt x="41831" y="36116"/>
                  </a:lnTo>
                  <a:lnTo>
                    <a:pt x="41831" y="11191"/>
                  </a:lnTo>
                  <a:lnTo>
                    <a:pt x="43656" y="8810"/>
                  </a:lnTo>
                  <a:lnTo>
                    <a:pt x="46037" y="6906"/>
                  </a:lnTo>
                  <a:lnTo>
                    <a:pt x="49053" y="5635"/>
                  </a:lnTo>
                  <a:lnTo>
                    <a:pt x="52783" y="5160"/>
                  </a:lnTo>
                  <a:lnTo>
                    <a:pt x="55801" y="5635"/>
                  </a:lnTo>
                  <a:lnTo>
                    <a:pt x="57784" y="6906"/>
                  </a:lnTo>
                  <a:lnTo>
                    <a:pt x="59054" y="8731"/>
                  </a:lnTo>
                  <a:lnTo>
                    <a:pt x="59769" y="11032"/>
                  </a:lnTo>
                  <a:lnTo>
                    <a:pt x="60007" y="16033"/>
                  </a:lnTo>
                  <a:lnTo>
                    <a:pt x="60007" y="36910"/>
                  </a:lnTo>
                  <a:lnTo>
                    <a:pt x="59848" y="39607"/>
                  </a:lnTo>
                  <a:lnTo>
                    <a:pt x="59451" y="41433"/>
                  </a:lnTo>
                  <a:lnTo>
                    <a:pt x="57388" y="43419"/>
                  </a:lnTo>
                  <a:lnTo>
                    <a:pt x="55721" y="43815"/>
                  </a:lnTo>
                  <a:lnTo>
                    <a:pt x="53498" y="44053"/>
                  </a:lnTo>
                  <a:lnTo>
                    <a:pt x="53498" y="45561"/>
                  </a:lnTo>
                  <a:lnTo>
                    <a:pt x="75168" y="45561"/>
                  </a:lnTo>
                  <a:lnTo>
                    <a:pt x="75168" y="44053"/>
                  </a:lnTo>
                  <a:lnTo>
                    <a:pt x="72627" y="43894"/>
                  </a:lnTo>
                  <a:lnTo>
                    <a:pt x="70088" y="43021"/>
                  </a:lnTo>
                  <a:lnTo>
                    <a:pt x="68818" y="41512"/>
                  </a:lnTo>
                  <a:lnTo>
                    <a:pt x="68342" y="38020"/>
                  </a:lnTo>
                  <a:lnTo>
                    <a:pt x="68342" y="17621"/>
                  </a:lnTo>
                  <a:lnTo>
                    <a:pt x="67627" y="9842"/>
                  </a:lnTo>
                  <a:lnTo>
                    <a:pt x="66357" y="6032"/>
                  </a:lnTo>
                  <a:lnTo>
                    <a:pt x="64213" y="2937"/>
                  </a:lnTo>
                  <a:lnTo>
                    <a:pt x="61038" y="793"/>
                  </a:lnTo>
                  <a:lnTo>
                    <a:pt x="56673" y="0"/>
                  </a:lnTo>
                  <a:lnTo>
                    <a:pt x="52863" y="476"/>
                  </a:lnTo>
                  <a:lnTo>
                    <a:pt x="49451" y="1666"/>
                  </a:lnTo>
                  <a:lnTo>
                    <a:pt x="46513" y="3254"/>
                  </a:lnTo>
                  <a:lnTo>
                    <a:pt x="44052" y="5080"/>
                  </a:lnTo>
                  <a:lnTo>
                    <a:pt x="42068" y="6826"/>
                  </a:lnTo>
                  <a:lnTo>
                    <a:pt x="40719" y="8335"/>
                  </a:lnTo>
                  <a:lnTo>
                    <a:pt x="39449" y="5239"/>
                  </a:lnTo>
                  <a:lnTo>
                    <a:pt x="37386" y="2540"/>
                  </a:lnTo>
                  <a:lnTo>
                    <a:pt x="34290" y="713"/>
                  </a:lnTo>
                  <a:lnTo>
                    <a:pt x="30082" y="0"/>
                  </a:lnTo>
                  <a:lnTo>
                    <a:pt x="26273" y="556"/>
                  </a:lnTo>
                  <a:lnTo>
                    <a:pt x="22621" y="2144"/>
                  </a:lnTo>
                  <a:lnTo>
                    <a:pt x="18970" y="4603"/>
                  </a:lnTo>
                  <a:lnTo>
                    <a:pt x="14843" y="7620"/>
                  </a:lnTo>
                  <a:lnTo>
                    <a:pt x="14843" y="158"/>
                  </a:lnTo>
                  <a:lnTo>
                    <a:pt x="14207" y="0"/>
                  </a:lnTo>
                  <a:close/>
                </a:path>
              </a:pathLst>
            </a:custGeom>
            <a:solidFill>
              <a:srgbClr val="000000"/>
            </a:solidFill>
          </p:spPr>
          <p:txBody>
            <a:bodyPr vert="horz" lIns="91440" tIns="45720" rIns="91440" bIns="45720" anchor="t"/>
            <a:lstStyle/>
            <a:p>
              <a:endParaRPr lang="en-IN"/>
            </a:p>
          </p:txBody>
        </p:sp>
        <p:sp>
          <p:nvSpPr>
            <p:cNvPr id="256" name="Shape 291"/>
            <p:cNvSpPr/>
            <p:nvPr/>
          </p:nvSpPr>
          <p:spPr>
            <a:xfrm>
              <a:off x="3762597" y="1289414"/>
              <a:ext cx="75167" cy="45561"/>
            </a:xfrm>
            <a:custGeom>
              <a:avLst/>
              <a:gdLst/>
              <a:ahLst/>
              <a:cxnLst/>
              <a:rect l="0" t="0" r="0" b="0"/>
              <a:pathLst>
                <a:path w="75167" h="45561">
                  <a:moveTo>
                    <a:pt x="14128" y="0"/>
                  </a:moveTo>
                  <a:lnTo>
                    <a:pt x="317" y="4445"/>
                  </a:lnTo>
                  <a:lnTo>
                    <a:pt x="317" y="6112"/>
                  </a:lnTo>
                  <a:lnTo>
                    <a:pt x="3492" y="5715"/>
                  </a:lnTo>
                  <a:lnTo>
                    <a:pt x="4682" y="5874"/>
                  </a:lnTo>
                  <a:lnTo>
                    <a:pt x="5793" y="6587"/>
                  </a:lnTo>
                  <a:lnTo>
                    <a:pt x="6587" y="8494"/>
                  </a:lnTo>
                  <a:lnTo>
                    <a:pt x="6905" y="12065"/>
                  </a:lnTo>
                  <a:lnTo>
                    <a:pt x="6905" y="37147"/>
                  </a:lnTo>
                  <a:lnTo>
                    <a:pt x="6350" y="41037"/>
                  </a:lnTo>
                  <a:lnTo>
                    <a:pt x="4919" y="43021"/>
                  </a:lnTo>
                  <a:lnTo>
                    <a:pt x="2777" y="43894"/>
                  </a:lnTo>
                  <a:lnTo>
                    <a:pt x="0" y="44053"/>
                  </a:lnTo>
                  <a:lnTo>
                    <a:pt x="0" y="45561"/>
                  </a:lnTo>
                  <a:lnTo>
                    <a:pt x="21986" y="45561"/>
                  </a:lnTo>
                  <a:lnTo>
                    <a:pt x="21986" y="44053"/>
                  </a:lnTo>
                  <a:lnTo>
                    <a:pt x="19446" y="43894"/>
                  </a:lnTo>
                  <a:lnTo>
                    <a:pt x="17303" y="43260"/>
                  </a:lnTo>
                  <a:lnTo>
                    <a:pt x="15795" y="41751"/>
                  </a:lnTo>
                  <a:lnTo>
                    <a:pt x="15238" y="38893"/>
                  </a:lnTo>
                  <a:lnTo>
                    <a:pt x="15238" y="11032"/>
                  </a:lnTo>
                  <a:lnTo>
                    <a:pt x="15636" y="10397"/>
                  </a:lnTo>
                  <a:lnTo>
                    <a:pt x="16668" y="9287"/>
                  </a:lnTo>
                  <a:lnTo>
                    <a:pt x="18413" y="7857"/>
                  </a:lnTo>
                  <a:lnTo>
                    <a:pt x="20637" y="6508"/>
                  </a:lnTo>
                  <a:lnTo>
                    <a:pt x="23414" y="5556"/>
                  </a:lnTo>
                  <a:lnTo>
                    <a:pt x="26668" y="5160"/>
                  </a:lnTo>
                  <a:lnTo>
                    <a:pt x="29843" y="5794"/>
                  </a:lnTo>
                  <a:lnTo>
                    <a:pt x="31987" y="7857"/>
                  </a:lnTo>
                  <a:lnTo>
                    <a:pt x="33178" y="11112"/>
                  </a:lnTo>
                  <a:lnTo>
                    <a:pt x="33494" y="15557"/>
                  </a:lnTo>
                  <a:lnTo>
                    <a:pt x="33494" y="37069"/>
                  </a:lnTo>
                  <a:lnTo>
                    <a:pt x="33098" y="40799"/>
                  </a:lnTo>
                  <a:lnTo>
                    <a:pt x="31750" y="42862"/>
                  </a:lnTo>
                  <a:lnTo>
                    <a:pt x="29686" y="43735"/>
                  </a:lnTo>
                  <a:lnTo>
                    <a:pt x="26748" y="44053"/>
                  </a:lnTo>
                  <a:lnTo>
                    <a:pt x="26748" y="45561"/>
                  </a:lnTo>
                  <a:lnTo>
                    <a:pt x="48893" y="45561"/>
                  </a:lnTo>
                  <a:lnTo>
                    <a:pt x="48893" y="44053"/>
                  </a:lnTo>
                  <a:lnTo>
                    <a:pt x="45243" y="43656"/>
                  </a:lnTo>
                  <a:lnTo>
                    <a:pt x="43813" y="42862"/>
                  </a:lnTo>
                  <a:lnTo>
                    <a:pt x="42703" y="41512"/>
                  </a:lnTo>
                  <a:lnTo>
                    <a:pt x="42068" y="39291"/>
                  </a:lnTo>
                  <a:lnTo>
                    <a:pt x="41830" y="36116"/>
                  </a:lnTo>
                  <a:lnTo>
                    <a:pt x="41830" y="11191"/>
                  </a:lnTo>
                  <a:lnTo>
                    <a:pt x="43656" y="8810"/>
                  </a:lnTo>
                  <a:lnTo>
                    <a:pt x="46037" y="6906"/>
                  </a:lnTo>
                  <a:lnTo>
                    <a:pt x="49053" y="5635"/>
                  </a:lnTo>
                  <a:lnTo>
                    <a:pt x="52783" y="5160"/>
                  </a:lnTo>
                  <a:lnTo>
                    <a:pt x="55800" y="5635"/>
                  </a:lnTo>
                  <a:lnTo>
                    <a:pt x="57784" y="6906"/>
                  </a:lnTo>
                  <a:lnTo>
                    <a:pt x="59054" y="8731"/>
                  </a:lnTo>
                  <a:lnTo>
                    <a:pt x="59688" y="11032"/>
                  </a:lnTo>
                  <a:lnTo>
                    <a:pt x="60006" y="16033"/>
                  </a:lnTo>
                  <a:lnTo>
                    <a:pt x="60006" y="36910"/>
                  </a:lnTo>
                  <a:lnTo>
                    <a:pt x="59848" y="39607"/>
                  </a:lnTo>
                  <a:lnTo>
                    <a:pt x="59451" y="41433"/>
                  </a:lnTo>
                  <a:lnTo>
                    <a:pt x="57387" y="43419"/>
                  </a:lnTo>
                  <a:lnTo>
                    <a:pt x="55719" y="43815"/>
                  </a:lnTo>
                  <a:lnTo>
                    <a:pt x="53498" y="44053"/>
                  </a:lnTo>
                  <a:lnTo>
                    <a:pt x="53498" y="45561"/>
                  </a:lnTo>
                  <a:lnTo>
                    <a:pt x="75167" y="45561"/>
                  </a:lnTo>
                  <a:lnTo>
                    <a:pt x="75167" y="44053"/>
                  </a:lnTo>
                  <a:lnTo>
                    <a:pt x="72627" y="43894"/>
                  </a:lnTo>
                  <a:lnTo>
                    <a:pt x="70087" y="43021"/>
                  </a:lnTo>
                  <a:lnTo>
                    <a:pt x="68817" y="41512"/>
                  </a:lnTo>
                  <a:lnTo>
                    <a:pt x="68341" y="38020"/>
                  </a:lnTo>
                  <a:lnTo>
                    <a:pt x="68341" y="17621"/>
                  </a:lnTo>
                  <a:lnTo>
                    <a:pt x="67626" y="9842"/>
                  </a:lnTo>
                  <a:lnTo>
                    <a:pt x="66356" y="6032"/>
                  </a:lnTo>
                  <a:lnTo>
                    <a:pt x="64213" y="2937"/>
                  </a:lnTo>
                  <a:lnTo>
                    <a:pt x="61038" y="793"/>
                  </a:lnTo>
                  <a:lnTo>
                    <a:pt x="56673" y="0"/>
                  </a:lnTo>
                  <a:lnTo>
                    <a:pt x="52862" y="476"/>
                  </a:lnTo>
                  <a:lnTo>
                    <a:pt x="49450" y="1666"/>
                  </a:lnTo>
                  <a:lnTo>
                    <a:pt x="46512" y="3254"/>
                  </a:lnTo>
                  <a:lnTo>
                    <a:pt x="44052" y="5080"/>
                  </a:lnTo>
                  <a:lnTo>
                    <a:pt x="42068" y="6826"/>
                  </a:lnTo>
                  <a:lnTo>
                    <a:pt x="40718" y="8335"/>
                  </a:lnTo>
                  <a:lnTo>
                    <a:pt x="39448" y="5239"/>
                  </a:lnTo>
                  <a:lnTo>
                    <a:pt x="37384" y="2540"/>
                  </a:lnTo>
                  <a:lnTo>
                    <a:pt x="34288" y="713"/>
                  </a:lnTo>
                  <a:lnTo>
                    <a:pt x="30082" y="0"/>
                  </a:lnTo>
                  <a:lnTo>
                    <a:pt x="26272" y="556"/>
                  </a:lnTo>
                  <a:lnTo>
                    <a:pt x="22621" y="2144"/>
                  </a:lnTo>
                  <a:lnTo>
                    <a:pt x="18891" y="4603"/>
                  </a:lnTo>
                  <a:lnTo>
                    <a:pt x="14842" y="7620"/>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257" name="Shape 292"/>
            <p:cNvSpPr/>
            <p:nvPr/>
          </p:nvSpPr>
          <p:spPr>
            <a:xfrm>
              <a:off x="4352273" y="1267348"/>
              <a:ext cx="47386" cy="67627"/>
            </a:xfrm>
            <a:custGeom>
              <a:avLst/>
              <a:gdLst/>
              <a:ahLst/>
              <a:cxnLst/>
              <a:rect l="0" t="0" r="0" b="0"/>
              <a:pathLst>
                <a:path w="47386" h="67627">
                  <a:moveTo>
                    <a:pt x="14208" y="0"/>
                  </a:moveTo>
                  <a:lnTo>
                    <a:pt x="79" y="4366"/>
                  </a:lnTo>
                  <a:lnTo>
                    <a:pt x="79" y="5953"/>
                  </a:lnTo>
                  <a:lnTo>
                    <a:pt x="952" y="5794"/>
                  </a:lnTo>
                  <a:lnTo>
                    <a:pt x="1984" y="5794"/>
                  </a:lnTo>
                  <a:lnTo>
                    <a:pt x="4523" y="6111"/>
                  </a:lnTo>
                  <a:lnTo>
                    <a:pt x="5793" y="7222"/>
                  </a:lnTo>
                  <a:lnTo>
                    <a:pt x="6270" y="8810"/>
                  </a:lnTo>
                  <a:lnTo>
                    <a:pt x="6350" y="10873"/>
                  </a:lnTo>
                  <a:lnTo>
                    <a:pt x="6350" y="57547"/>
                  </a:lnTo>
                  <a:lnTo>
                    <a:pt x="6270" y="60642"/>
                  </a:lnTo>
                  <a:lnTo>
                    <a:pt x="5873" y="62865"/>
                  </a:lnTo>
                  <a:lnTo>
                    <a:pt x="5238" y="64293"/>
                  </a:lnTo>
                  <a:lnTo>
                    <a:pt x="4048" y="65166"/>
                  </a:lnTo>
                  <a:lnTo>
                    <a:pt x="2381" y="65722"/>
                  </a:lnTo>
                  <a:lnTo>
                    <a:pt x="0" y="66119"/>
                  </a:lnTo>
                  <a:lnTo>
                    <a:pt x="0" y="67627"/>
                  </a:lnTo>
                  <a:lnTo>
                    <a:pt x="21431" y="67627"/>
                  </a:lnTo>
                  <a:lnTo>
                    <a:pt x="21431" y="66119"/>
                  </a:lnTo>
                  <a:lnTo>
                    <a:pt x="17542" y="65405"/>
                  </a:lnTo>
                  <a:lnTo>
                    <a:pt x="16272" y="64532"/>
                  </a:lnTo>
                  <a:lnTo>
                    <a:pt x="15398" y="63103"/>
                  </a:lnTo>
                  <a:lnTo>
                    <a:pt x="14842" y="60800"/>
                  </a:lnTo>
                  <a:lnTo>
                    <a:pt x="14684" y="57547"/>
                  </a:lnTo>
                  <a:lnTo>
                    <a:pt x="14684" y="33655"/>
                  </a:lnTo>
                  <a:lnTo>
                    <a:pt x="17699" y="30717"/>
                  </a:lnTo>
                  <a:lnTo>
                    <a:pt x="20558" y="28733"/>
                  </a:lnTo>
                  <a:lnTo>
                    <a:pt x="23177" y="27701"/>
                  </a:lnTo>
                  <a:lnTo>
                    <a:pt x="25479" y="27385"/>
                  </a:lnTo>
                  <a:lnTo>
                    <a:pt x="28972" y="28099"/>
                  </a:lnTo>
                  <a:lnTo>
                    <a:pt x="31353" y="30162"/>
                  </a:lnTo>
                  <a:lnTo>
                    <a:pt x="32702" y="33416"/>
                  </a:lnTo>
                  <a:lnTo>
                    <a:pt x="33098" y="37941"/>
                  </a:lnTo>
                  <a:lnTo>
                    <a:pt x="33098" y="57547"/>
                  </a:lnTo>
                  <a:lnTo>
                    <a:pt x="32941" y="60800"/>
                  </a:lnTo>
                  <a:lnTo>
                    <a:pt x="32384" y="63103"/>
                  </a:lnTo>
                  <a:lnTo>
                    <a:pt x="31511" y="64532"/>
                  </a:lnTo>
                  <a:lnTo>
                    <a:pt x="30242" y="65405"/>
                  </a:lnTo>
                  <a:lnTo>
                    <a:pt x="26352" y="66119"/>
                  </a:lnTo>
                  <a:lnTo>
                    <a:pt x="26352" y="67627"/>
                  </a:lnTo>
                  <a:lnTo>
                    <a:pt x="47386" y="67627"/>
                  </a:lnTo>
                  <a:lnTo>
                    <a:pt x="47386" y="66119"/>
                  </a:lnTo>
                  <a:lnTo>
                    <a:pt x="45164" y="65722"/>
                  </a:lnTo>
                  <a:lnTo>
                    <a:pt x="43577" y="65087"/>
                  </a:lnTo>
                  <a:lnTo>
                    <a:pt x="42544" y="64213"/>
                  </a:lnTo>
                  <a:lnTo>
                    <a:pt x="41830" y="62785"/>
                  </a:lnTo>
                  <a:lnTo>
                    <a:pt x="41512" y="60642"/>
                  </a:lnTo>
                  <a:lnTo>
                    <a:pt x="41433" y="57547"/>
                  </a:lnTo>
                  <a:lnTo>
                    <a:pt x="41433" y="37782"/>
                  </a:lnTo>
                  <a:lnTo>
                    <a:pt x="41354" y="35242"/>
                  </a:lnTo>
                  <a:lnTo>
                    <a:pt x="40957" y="31988"/>
                  </a:lnTo>
                  <a:lnTo>
                    <a:pt x="39846" y="28495"/>
                  </a:lnTo>
                  <a:lnTo>
                    <a:pt x="37703" y="25320"/>
                  </a:lnTo>
                  <a:lnTo>
                    <a:pt x="34289" y="22938"/>
                  </a:lnTo>
                  <a:lnTo>
                    <a:pt x="29130" y="22066"/>
                  </a:lnTo>
                  <a:lnTo>
                    <a:pt x="24923" y="22622"/>
                  </a:lnTo>
                  <a:lnTo>
                    <a:pt x="21034" y="24210"/>
                  </a:lnTo>
                  <a:lnTo>
                    <a:pt x="17699" y="26828"/>
                  </a:lnTo>
                  <a:lnTo>
                    <a:pt x="14842" y="30162"/>
                  </a:lnTo>
                  <a:lnTo>
                    <a:pt x="14684" y="30162"/>
                  </a:lnTo>
                  <a:lnTo>
                    <a:pt x="14684" y="238"/>
                  </a:lnTo>
                  <a:lnTo>
                    <a:pt x="14208" y="0"/>
                  </a:lnTo>
                  <a:close/>
                </a:path>
              </a:pathLst>
            </a:custGeom>
            <a:solidFill>
              <a:srgbClr val="000000"/>
            </a:solidFill>
          </p:spPr>
          <p:txBody>
            <a:bodyPr vert="horz" lIns="91440" tIns="45720" rIns="91440" bIns="45720" anchor="t"/>
            <a:lstStyle/>
            <a:p>
              <a:endParaRPr lang="en-IN"/>
            </a:p>
          </p:txBody>
        </p:sp>
        <p:sp>
          <p:nvSpPr>
            <p:cNvPr id="258" name="Shape 293"/>
            <p:cNvSpPr/>
            <p:nvPr/>
          </p:nvSpPr>
          <p:spPr>
            <a:xfrm>
              <a:off x="4302425" y="1289414"/>
              <a:ext cx="46513" cy="45561"/>
            </a:xfrm>
            <a:custGeom>
              <a:avLst/>
              <a:gdLst/>
              <a:ahLst/>
              <a:cxnLst/>
              <a:rect l="0" t="0" r="0" b="0"/>
              <a:pathLst>
                <a:path w="46513" h="45561">
                  <a:moveTo>
                    <a:pt x="13732" y="0"/>
                  </a:moveTo>
                  <a:lnTo>
                    <a:pt x="0" y="4445"/>
                  </a:lnTo>
                  <a:lnTo>
                    <a:pt x="0" y="6112"/>
                  </a:lnTo>
                  <a:lnTo>
                    <a:pt x="1111" y="5794"/>
                  </a:lnTo>
                  <a:lnTo>
                    <a:pt x="2937" y="5715"/>
                  </a:lnTo>
                  <a:lnTo>
                    <a:pt x="4127" y="5874"/>
                  </a:lnTo>
                  <a:lnTo>
                    <a:pt x="5238" y="6587"/>
                  </a:lnTo>
                  <a:lnTo>
                    <a:pt x="6032" y="8494"/>
                  </a:lnTo>
                  <a:lnTo>
                    <a:pt x="6350" y="12065"/>
                  </a:lnTo>
                  <a:lnTo>
                    <a:pt x="6350" y="36671"/>
                  </a:lnTo>
                  <a:lnTo>
                    <a:pt x="6112" y="40244"/>
                  </a:lnTo>
                  <a:lnTo>
                    <a:pt x="5079" y="42466"/>
                  </a:lnTo>
                  <a:lnTo>
                    <a:pt x="3175" y="43656"/>
                  </a:lnTo>
                  <a:lnTo>
                    <a:pt x="238" y="44053"/>
                  </a:lnTo>
                  <a:lnTo>
                    <a:pt x="238" y="45561"/>
                  </a:lnTo>
                  <a:lnTo>
                    <a:pt x="21272" y="45561"/>
                  </a:lnTo>
                  <a:lnTo>
                    <a:pt x="21272" y="44053"/>
                  </a:lnTo>
                  <a:lnTo>
                    <a:pt x="18097" y="43656"/>
                  </a:lnTo>
                  <a:lnTo>
                    <a:pt x="16033" y="42625"/>
                  </a:lnTo>
                  <a:lnTo>
                    <a:pt x="15002" y="41116"/>
                  </a:lnTo>
                  <a:lnTo>
                    <a:pt x="14683" y="38893"/>
                  </a:lnTo>
                  <a:lnTo>
                    <a:pt x="14683" y="11112"/>
                  </a:lnTo>
                  <a:lnTo>
                    <a:pt x="17383" y="8651"/>
                  </a:lnTo>
                  <a:lnTo>
                    <a:pt x="19922" y="6906"/>
                  </a:lnTo>
                  <a:lnTo>
                    <a:pt x="22303" y="5794"/>
                  </a:lnTo>
                  <a:lnTo>
                    <a:pt x="24527" y="5476"/>
                  </a:lnTo>
                  <a:lnTo>
                    <a:pt x="28177" y="6112"/>
                  </a:lnTo>
                  <a:lnTo>
                    <a:pt x="30558" y="7937"/>
                  </a:lnTo>
                  <a:lnTo>
                    <a:pt x="31828" y="11032"/>
                  </a:lnTo>
                  <a:lnTo>
                    <a:pt x="32146" y="15081"/>
                  </a:lnTo>
                  <a:lnTo>
                    <a:pt x="32146" y="35797"/>
                  </a:lnTo>
                  <a:lnTo>
                    <a:pt x="31908" y="38972"/>
                  </a:lnTo>
                  <a:lnTo>
                    <a:pt x="31352" y="41195"/>
                  </a:lnTo>
                  <a:lnTo>
                    <a:pt x="30401" y="42625"/>
                  </a:lnTo>
                  <a:lnTo>
                    <a:pt x="29131" y="43419"/>
                  </a:lnTo>
                  <a:lnTo>
                    <a:pt x="25876" y="44053"/>
                  </a:lnTo>
                  <a:lnTo>
                    <a:pt x="25876" y="45561"/>
                  </a:lnTo>
                  <a:lnTo>
                    <a:pt x="46513" y="45561"/>
                  </a:lnTo>
                  <a:lnTo>
                    <a:pt x="46513" y="44053"/>
                  </a:lnTo>
                  <a:lnTo>
                    <a:pt x="43497" y="43576"/>
                  </a:lnTo>
                  <a:lnTo>
                    <a:pt x="41671" y="42466"/>
                  </a:lnTo>
                  <a:lnTo>
                    <a:pt x="40719" y="40481"/>
                  </a:lnTo>
                  <a:lnTo>
                    <a:pt x="40481" y="37544"/>
                  </a:lnTo>
                  <a:lnTo>
                    <a:pt x="40481" y="14844"/>
                  </a:lnTo>
                  <a:lnTo>
                    <a:pt x="39926" y="9525"/>
                  </a:lnTo>
                  <a:lnTo>
                    <a:pt x="38496" y="5556"/>
                  </a:lnTo>
                  <a:lnTo>
                    <a:pt x="36433" y="2857"/>
                  </a:lnTo>
                  <a:lnTo>
                    <a:pt x="33893" y="1111"/>
                  </a:lnTo>
                  <a:lnTo>
                    <a:pt x="31352" y="237"/>
                  </a:lnTo>
                  <a:lnTo>
                    <a:pt x="28892" y="0"/>
                  </a:lnTo>
                  <a:lnTo>
                    <a:pt x="24844" y="634"/>
                  </a:lnTo>
                  <a:lnTo>
                    <a:pt x="21272" y="2301"/>
                  </a:lnTo>
                  <a:lnTo>
                    <a:pt x="17858" y="4841"/>
                  </a:lnTo>
                  <a:lnTo>
                    <a:pt x="14366" y="8016"/>
                  </a:lnTo>
                  <a:lnTo>
                    <a:pt x="14366" y="158"/>
                  </a:lnTo>
                  <a:lnTo>
                    <a:pt x="13732" y="0"/>
                  </a:lnTo>
                  <a:close/>
                </a:path>
              </a:pathLst>
            </a:custGeom>
            <a:solidFill>
              <a:srgbClr val="000000"/>
            </a:solidFill>
          </p:spPr>
          <p:txBody>
            <a:bodyPr vert="horz" lIns="91440" tIns="45720" rIns="91440" bIns="45720" anchor="t"/>
            <a:lstStyle/>
            <a:p>
              <a:endParaRPr lang="en-IN"/>
            </a:p>
          </p:txBody>
        </p:sp>
        <p:sp>
          <p:nvSpPr>
            <p:cNvPr id="259" name="Shape 294"/>
            <p:cNvSpPr/>
            <p:nvPr/>
          </p:nvSpPr>
          <p:spPr>
            <a:xfrm>
              <a:off x="3481291" y="1289414"/>
              <a:ext cx="46434" cy="45561"/>
            </a:xfrm>
            <a:custGeom>
              <a:avLst/>
              <a:gdLst/>
              <a:ahLst/>
              <a:cxnLst/>
              <a:rect l="0" t="0" r="0" b="0"/>
              <a:pathLst>
                <a:path w="46434" h="45561">
                  <a:moveTo>
                    <a:pt x="13653" y="0"/>
                  </a:moveTo>
                  <a:lnTo>
                    <a:pt x="0" y="4445"/>
                  </a:lnTo>
                  <a:lnTo>
                    <a:pt x="0" y="6112"/>
                  </a:lnTo>
                  <a:lnTo>
                    <a:pt x="1032" y="5794"/>
                  </a:lnTo>
                  <a:lnTo>
                    <a:pt x="2857" y="5715"/>
                  </a:lnTo>
                  <a:lnTo>
                    <a:pt x="4048" y="5874"/>
                  </a:lnTo>
                  <a:lnTo>
                    <a:pt x="5159" y="6587"/>
                  </a:lnTo>
                  <a:lnTo>
                    <a:pt x="5953" y="8494"/>
                  </a:lnTo>
                  <a:lnTo>
                    <a:pt x="6270" y="12065"/>
                  </a:lnTo>
                  <a:lnTo>
                    <a:pt x="6270" y="36671"/>
                  </a:lnTo>
                  <a:lnTo>
                    <a:pt x="6032" y="40244"/>
                  </a:lnTo>
                  <a:lnTo>
                    <a:pt x="5001" y="42466"/>
                  </a:lnTo>
                  <a:lnTo>
                    <a:pt x="3095" y="43656"/>
                  </a:lnTo>
                  <a:lnTo>
                    <a:pt x="159" y="44053"/>
                  </a:lnTo>
                  <a:lnTo>
                    <a:pt x="159" y="45561"/>
                  </a:lnTo>
                  <a:lnTo>
                    <a:pt x="21193" y="45561"/>
                  </a:lnTo>
                  <a:lnTo>
                    <a:pt x="21193" y="44053"/>
                  </a:lnTo>
                  <a:lnTo>
                    <a:pt x="18018" y="43656"/>
                  </a:lnTo>
                  <a:lnTo>
                    <a:pt x="15954" y="42625"/>
                  </a:lnTo>
                  <a:lnTo>
                    <a:pt x="14923" y="41116"/>
                  </a:lnTo>
                  <a:lnTo>
                    <a:pt x="14606" y="38893"/>
                  </a:lnTo>
                  <a:lnTo>
                    <a:pt x="14606" y="11112"/>
                  </a:lnTo>
                  <a:lnTo>
                    <a:pt x="17304" y="8651"/>
                  </a:lnTo>
                  <a:lnTo>
                    <a:pt x="19843" y="6906"/>
                  </a:lnTo>
                  <a:lnTo>
                    <a:pt x="22225" y="5794"/>
                  </a:lnTo>
                  <a:lnTo>
                    <a:pt x="24448" y="5476"/>
                  </a:lnTo>
                  <a:lnTo>
                    <a:pt x="28099" y="6112"/>
                  </a:lnTo>
                  <a:lnTo>
                    <a:pt x="30481" y="7937"/>
                  </a:lnTo>
                  <a:lnTo>
                    <a:pt x="31750" y="11032"/>
                  </a:lnTo>
                  <a:lnTo>
                    <a:pt x="32068" y="15081"/>
                  </a:lnTo>
                  <a:lnTo>
                    <a:pt x="32068" y="35797"/>
                  </a:lnTo>
                  <a:lnTo>
                    <a:pt x="31909" y="38972"/>
                  </a:lnTo>
                  <a:lnTo>
                    <a:pt x="31274" y="41195"/>
                  </a:lnTo>
                  <a:lnTo>
                    <a:pt x="30322" y="42625"/>
                  </a:lnTo>
                  <a:lnTo>
                    <a:pt x="29050" y="43419"/>
                  </a:lnTo>
                  <a:lnTo>
                    <a:pt x="25797" y="44053"/>
                  </a:lnTo>
                  <a:lnTo>
                    <a:pt x="25797" y="45561"/>
                  </a:lnTo>
                  <a:lnTo>
                    <a:pt x="46434" y="45561"/>
                  </a:lnTo>
                  <a:lnTo>
                    <a:pt x="46434" y="44053"/>
                  </a:lnTo>
                  <a:lnTo>
                    <a:pt x="43418" y="43576"/>
                  </a:lnTo>
                  <a:lnTo>
                    <a:pt x="41593" y="42466"/>
                  </a:lnTo>
                  <a:lnTo>
                    <a:pt x="40640" y="40481"/>
                  </a:lnTo>
                  <a:lnTo>
                    <a:pt x="40402" y="37544"/>
                  </a:lnTo>
                  <a:lnTo>
                    <a:pt x="40402" y="14844"/>
                  </a:lnTo>
                  <a:lnTo>
                    <a:pt x="39847" y="9525"/>
                  </a:lnTo>
                  <a:lnTo>
                    <a:pt x="38418" y="5556"/>
                  </a:lnTo>
                  <a:lnTo>
                    <a:pt x="36354" y="2857"/>
                  </a:lnTo>
                  <a:lnTo>
                    <a:pt x="33813" y="1111"/>
                  </a:lnTo>
                  <a:lnTo>
                    <a:pt x="31274" y="237"/>
                  </a:lnTo>
                  <a:lnTo>
                    <a:pt x="28813" y="0"/>
                  </a:lnTo>
                  <a:lnTo>
                    <a:pt x="24765" y="634"/>
                  </a:lnTo>
                  <a:lnTo>
                    <a:pt x="21193" y="2301"/>
                  </a:lnTo>
                  <a:lnTo>
                    <a:pt x="17781" y="4841"/>
                  </a:lnTo>
                  <a:lnTo>
                    <a:pt x="14367" y="8016"/>
                  </a:lnTo>
                  <a:lnTo>
                    <a:pt x="14367" y="158"/>
                  </a:lnTo>
                  <a:lnTo>
                    <a:pt x="13653" y="0"/>
                  </a:lnTo>
                  <a:close/>
                </a:path>
              </a:pathLst>
            </a:custGeom>
            <a:solidFill>
              <a:srgbClr val="000000"/>
            </a:solidFill>
          </p:spPr>
          <p:txBody>
            <a:bodyPr vert="horz" lIns="91440" tIns="45720" rIns="91440" bIns="45720" anchor="t"/>
            <a:lstStyle/>
            <a:p>
              <a:endParaRPr lang="en-IN"/>
            </a:p>
          </p:txBody>
        </p:sp>
        <p:sp>
          <p:nvSpPr>
            <p:cNvPr id="260" name="Shape 295"/>
            <p:cNvSpPr/>
            <p:nvPr/>
          </p:nvSpPr>
          <p:spPr>
            <a:xfrm>
              <a:off x="3309921" y="1289414"/>
              <a:ext cx="46433" cy="45561"/>
            </a:xfrm>
            <a:custGeom>
              <a:avLst/>
              <a:gdLst/>
              <a:ahLst/>
              <a:cxnLst/>
              <a:rect l="0" t="0" r="0" b="0"/>
              <a:pathLst>
                <a:path w="46433" h="45561">
                  <a:moveTo>
                    <a:pt x="13652" y="0"/>
                  </a:moveTo>
                  <a:lnTo>
                    <a:pt x="0" y="4445"/>
                  </a:lnTo>
                  <a:lnTo>
                    <a:pt x="0" y="6112"/>
                  </a:lnTo>
                  <a:lnTo>
                    <a:pt x="1032" y="5794"/>
                  </a:lnTo>
                  <a:lnTo>
                    <a:pt x="2857" y="5715"/>
                  </a:lnTo>
                  <a:lnTo>
                    <a:pt x="4048" y="5874"/>
                  </a:lnTo>
                  <a:lnTo>
                    <a:pt x="5158" y="6587"/>
                  </a:lnTo>
                  <a:lnTo>
                    <a:pt x="5952" y="8494"/>
                  </a:lnTo>
                  <a:lnTo>
                    <a:pt x="6270" y="12065"/>
                  </a:lnTo>
                  <a:lnTo>
                    <a:pt x="6270" y="36671"/>
                  </a:lnTo>
                  <a:lnTo>
                    <a:pt x="6032" y="40244"/>
                  </a:lnTo>
                  <a:lnTo>
                    <a:pt x="5001" y="42466"/>
                  </a:lnTo>
                  <a:lnTo>
                    <a:pt x="3095" y="43656"/>
                  </a:lnTo>
                  <a:lnTo>
                    <a:pt x="158" y="44053"/>
                  </a:lnTo>
                  <a:lnTo>
                    <a:pt x="158" y="45561"/>
                  </a:lnTo>
                  <a:lnTo>
                    <a:pt x="21193" y="45561"/>
                  </a:lnTo>
                  <a:lnTo>
                    <a:pt x="21193" y="44053"/>
                  </a:lnTo>
                  <a:lnTo>
                    <a:pt x="18018" y="43656"/>
                  </a:lnTo>
                  <a:lnTo>
                    <a:pt x="15954" y="42625"/>
                  </a:lnTo>
                  <a:lnTo>
                    <a:pt x="14922" y="41116"/>
                  </a:lnTo>
                  <a:lnTo>
                    <a:pt x="14604" y="38893"/>
                  </a:lnTo>
                  <a:lnTo>
                    <a:pt x="14604" y="11112"/>
                  </a:lnTo>
                  <a:lnTo>
                    <a:pt x="17303" y="8651"/>
                  </a:lnTo>
                  <a:lnTo>
                    <a:pt x="19843" y="6906"/>
                  </a:lnTo>
                  <a:lnTo>
                    <a:pt x="22225" y="5794"/>
                  </a:lnTo>
                  <a:lnTo>
                    <a:pt x="24447" y="5476"/>
                  </a:lnTo>
                  <a:lnTo>
                    <a:pt x="28098" y="6112"/>
                  </a:lnTo>
                  <a:lnTo>
                    <a:pt x="30479" y="7937"/>
                  </a:lnTo>
                  <a:lnTo>
                    <a:pt x="31750" y="11032"/>
                  </a:lnTo>
                  <a:lnTo>
                    <a:pt x="32067" y="15081"/>
                  </a:lnTo>
                  <a:lnTo>
                    <a:pt x="32067" y="35797"/>
                  </a:lnTo>
                  <a:lnTo>
                    <a:pt x="31908" y="38972"/>
                  </a:lnTo>
                  <a:lnTo>
                    <a:pt x="31273" y="41195"/>
                  </a:lnTo>
                  <a:lnTo>
                    <a:pt x="30321" y="42625"/>
                  </a:lnTo>
                  <a:lnTo>
                    <a:pt x="29051" y="43419"/>
                  </a:lnTo>
                  <a:lnTo>
                    <a:pt x="25796" y="44053"/>
                  </a:lnTo>
                  <a:lnTo>
                    <a:pt x="25796" y="45561"/>
                  </a:lnTo>
                  <a:lnTo>
                    <a:pt x="46433" y="45561"/>
                  </a:lnTo>
                  <a:lnTo>
                    <a:pt x="46433" y="44053"/>
                  </a:lnTo>
                  <a:lnTo>
                    <a:pt x="43418" y="43576"/>
                  </a:lnTo>
                  <a:lnTo>
                    <a:pt x="41592" y="42466"/>
                  </a:lnTo>
                  <a:lnTo>
                    <a:pt x="40640" y="40481"/>
                  </a:lnTo>
                  <a:lnTo>
                    <a:pt x="40401" y="37544"/>
                  </a:lnTo>
                  <a:lnTo>
                    <a:pt x="40401" y="14844"/>
                  </a:lnTo>
                  <a:lnTo>
                    <a:pt x="39846" y="9525"/>
                  </a:lnTo>
                  <a:lnTo>
                    <a:pt x="38417" y="5556"/>
                  </a:lnTo>
                  <a:lnTo>
                    <a:pt x="36353" y="2857"/>
                  </a:lnTo>
                  <a:lnTo>
                    <a:pt x="33813" y="1111"/>
                  </a:lnTo>
                  <a:lnTo>
                    <a:pt x="31273" y="237"/>
                  </a:lnTo>
                  <a:lnTo>
                    <a:pt x="28813" y="0"/>
                  </a:lnTo>
                  <a:lnTo>
                    <a:pt x="24765" y="634"/>
                  </a:lnTo>
                  <a:lnTo>
                    <a:pt x="21193" y="2301"/>
                  </a:lnTo>
                  <a:lnTo>
                    <a:pt x="17779" y="4841"/>
                  </a:lnTo>
                  <a:lnTo>
                    <a:pt x="14287" y="8016"/>
                  </a:lnTo>
                  <a:lnTo>
                    <a:pt x="14287" y="158"/>
                  </a:lnTo>
                  <a:lnTo>
                    <a:pt x="13652" y="0"/>
                  </a:lnTo>
                  <a:close/>
                </a:path>
              </a:pathLst>
            </a:custGeom>
            <a:solidFill>
              <a:srgbClr val="000000"/>
            </a:solidFill>
          </p:spPr>
          <p:txBody>
            <a:bodyPr vert="horz" lIns="91440" tIns="45720" rIns="91440" bIns="45720" anchor="t"/>
            <a:lstStyle/>
            <a:p>
              <a:endParaRPr lang="en-IN"/>
            </a:p>
          </p:txBody>
        </p:sp>
        <p:sp>
          <p:nvSpPr>
            <p:cNvPr id="261" name="Shape 296"/>
            <p:cNvSpPr/>
            <p:nvPr/>
          </p:nvSpPr>
          <p:spPr>
            <a:xfrm>
              <a:off x="3039332" y="1289414"/>
              <a:ext cx="32702" cy="45561"/>
            </a:xfrm>
            <a:custGeom>
              <a:avLst/>
              <a:gdLst/>
              <a:ahLst/>
              <a:cxnLst/>
              <a:rect l="0" t="0" r="0" b="0"/>
              <a:pathLst>
                <a:path w="32702" h="45561">
                  <a:moveTo>
                    <a:pt x="14842" y="0"/>
                  </a:moveTo>
                  <a:lnTo>
                    <a:pt x="237" y="5319"/>
                  </a:lnTo>
                  <a:lnTo>
                    <a:pt x="237" y="6906"/>
                  </a:lnTo>
                  <a:lnTo>
                    <a:pt x="3571" y="6508"/>
                  </a:lnTo>
                  <a:lnTo>
                    <a:pt x="4841" y="6667"/>
                  </a:lnTo>
                  <a:lnTo>
                    <a:pt x="5872" y="7302"/>
                  </a:lnTo>
                  <a:lnTo>
                    <a:pt x="6746" y="9128"/>
                  </a:lnTo>
                  <a:lnTo>
                    <a:pt x="7063" y="12462"/>
                  </a:lnTo>
                  <a:lnTo>
                    <a:pt x="7063" y="37226"/>
                  </a:lnTo>
                  <a:lnTo>
                    <a:pt x="6746" y="40481"/>
                  </a:lnTo>
                  <a:lnTo>
                    <a:pt x="5635" y="42306"/>
                  </a:lnTo>
                  <a:lnTo>
                    <a:pt x="3412" y="43339"/>
                  </a:lnTo>
                  <a:lnTo>
                    <a:pt x="0" y="44053"/>
                  </a:lnTo>
                  <a:lnTo>
                    <a:pt x="0" y="45561"/>
                  </a:lnTo>
                  <a:lnTo>
                    <a:pt x="23812" y="45561"/>
                  </a:lnTo>
                  <a:lnTo>
                    <a:pt x="23812" y="44053"/>
                  </a:lnTo>
                  <a:lnTo>
                    <a:pt x="20320" y="43735"/>
                  </a:lnTo>
                  <a:lnTo>
                    <a:pt x="17700" y="42862"/>
                  </a:lnTo>
                  <a:lnTo>
                    <a:pt x="15954" y="40640"/>
                  </a:lnTo>
                  <a:lnTo>
                    <a:pt x="15397" y="36671"/>
                  </a:lnTo>
                  <a:lnTo>
                    <a:pt x="15397" y="14366"/>
                  </a:lnTo>
                  <a:lnTo>
                    <a:pt x="15715" y="12620"/>
                  </a:lnTo>
                  <a:lnTo>
                    <a:pt x="16588" y="10875"/>
                  </a:lnTo>
                  <a:lnTo>
                    <a:pt x="19287" y="7700"/>
                  </a:lnTo>
                  <a:lnTo>
                    <a:pt x="20796" y="6587"/>
                  </a:lnTo>
                  <a:lnTo>
                    <a:pt x="22145" y="6270"/>
                  </a:lnTo>
                  <a:lnTo>
                    <a:pt x="24208" y="7143"/>
                  </a:lnTo>
                  <a:lnTo>
                    <a:pt x="26193" y="8810"/>
                  </a:lnTo>
                  <a:lnTo>
                    <a:pt x="28971" y="9683"/>
                  </a:lnTo>
                  <a:lnTo>
                    <a:pt x="30558" y="9366"/>
                  </a:lnTo>
                  <a:lnTo>
                    <a:pt x="31750" y="8494"/>
                  </a:lnTo>
                  <a:lnTo>
                    <a:pt x="32702" y="5319"/>
                  </a:lnTo>
                  <a:lnTo>
                    <a:pt x="32384" y="3095"/>
                  </a:lnTo>
                  <a:lnTo>
                    <a:pt x="31352" y="1428"/>
                  </a:lnTo>
                  <a:lnTo>
                    <a:pt x="29606" y="317"/>
                  </a:lnTo>
                  <a:lnTo>
                    <a:pt x="27383" y="0"/>
                  </a:lnTo>
                  <a:lnTo>
                    <a:pt x="24606" y="397"/>
                  </a:lnTo>
                  <a:lnTo>
                    <a:pt x="21827" y="1905"/>
                  </a:lnTo>
                  <a:lnTo>
                    <a:pt x="18811" y="4603"/>
                  </a:lnTo>
                  <a:lnTo>
                    <a:pt x="15557" y="9049"/>
                  </a:lnTo>
                  <a:lnTo>
                    <a:pt x="15397" y="9049"/>
                  </a:lnTo>
                  <a:lnTo>
                    <a:pt x="15397" y="158"/>
                  </a:lnTo>
                  <a:lnTo>
                    <a:pt x="14842" y="0"/>
                  </a:lnTo>
                  <a:close/>
                </a:path>
              </a:pathLst>
            </a:custGeom>
            <a:solidFill>
              <a:srgbClr val="000000"/>
            </a:solidFill>
          </p:spPr>
          <p:txBody>
            <a:bodyPr vert="horz" lIns="91440" tIns="45720" rIns="91440" bIns="45720" anchor="t"/>
            <a:lstStyle/>
            <a:p>
              <a:endParaRPr lang="en-IN"/>
            </a:p>
          </p:txBody>
        </p:sp>
        <p:sp>
          <p:nvSpPr>
            <p:cNvPr id="262" name="Shape 297"/>
            <p:cNvSpPr/>
            <p:nvPr/>
          </p:nvSpPr>
          <p:spPr>
            <a:xfrm>
              <a:off x="4537693" y="1289414"/>
              <a:ext cx="29448" cy="46594"/>
            </a:xfrm>
            <a:custGeom>
              <a:avLst/>
              <a:gdLst/>
              <a:ahLst/>
              <a:cxnLst/>
              <a:rect l="0" t="0" r="0" b="0"/>
              <a:pathLst>
                <a:path w="29448" h="46594">
                  <a:moveTo>
                    <a:pt x="13891" y="0"/>
                  </a:moveTo>
                  <a:lnTo>
                    <a:pt x="9525" y="556"/>
                  </a:lnTo>
                  <a:lnTo>
                    <a:pt x="6112" y="1905"/>
                  </a:lnTo>
                  <a:lnTo>
                    <a:pt x="3413" y="3968"/>
                  </a:lnTo>
                  <a:lnTo>
                    <a:pt x="1508" y="6508"/>
                  </a:lnTo>
                  <a:lnTo>
                    <a:pt x="397" y="9287"/>
                  </a:lnTo>
                  <a:lnTo>
                    <a:pt x="0" y="12065"/>
                  </a:lnTo>
                  <a:lnTo>
                    <a:pt x="1032" y="16906"/>
                  </a:lnTo>
                  <a:lnTo>
                    <a:pt x="3572" y="20716"/>
                  </a:lnTo>
                  <a:lnTo>
                    <a:pt x="7223" y="23812"/>
                  </a:lnTo>
                  <a:lnTo>
                    <a:pt x="11588" y="26511"/>
                  </a:lnTo>
                  <a:lnTo>
                    <a:pt x="17383" y="29845"/>
                  </a:lnTo>
                  <a:lnTo>
                    <a:pt x="19526" y="31274"/>
                  </a:lnTo>
                  <a:lnTo>
                    <a:pt x="21113" y="32941"/>
                  </a:lnTo>
                  <a:lnTo>
                    <a:pt x="22146" y="34925"/>
                  </a:lnTo>
                  <a:lnTo>
                    <a:pt x="22542" y="37147"/>
                  </a:lnTo>
                  <a:lnTo>
                    <a:pt x="21749" y="40640"/>
                  </a:lnTo>
                  <a:lnTo>
                    <a:pt x="19765" y="42862"/>
                  </a:lnTo>
                  <a:lnTo>
                    <a:pt x="17145" y="44053"/>
                  </a:lnTo>
                  <a:lnTo>
                    <a:pt x="14526" y="44370"/>
                  </a:lnTo>
                  <a:lnTo>
                    <a:pt x="10318" y="43735"/>
                  </a:lnTo>
                  <a:lnTo>
                    <a:pt x="7143" y="41988"/>
                  </a:lnTo>
                  <a:lnTo>
                    <a:pt x="4921" y="39450"/>
                  </a:lnTo>
                  <a:lnTo>
                    <a:pt x="3413" y="36432"/>
                  </a:lnTo>
                  <a:lnTo>
                    <a:pt x="1746" y="30480"/>
                  </a:lnTo>
                  <a:lnTo>
                    <a:pt x="158" y="30480"/>
                  </a:lnTo>
                  <a:lnTo>
                    <a:pt x="158" y="45957"/>
                  </a:lnTo>
                  <a:lnTo>
                    <a:pt x="1428" y="45957"/>
                  </a:lnTo>
                  <a:lnTo>
                    <a:pt x="2302" y="45006"/>
                  </a:lnTo>
                  <a:lnTo>
                    <a:pt x="3572" y="44767"/>
                  </a:lnTo>
                  <a:lnTo>
                    <a:pt x="5953" y="45006"/>
                  </a:lnTo>
                  <a:lnTo>
                    <a:pt x="8731" y="45641"/>
                  </a:lnTo>
                  <a:lnTo>
                    <a:pt x="15081" y="46594"/>
                  </a:lnTo>
                  <a:lnTo>
                    <a:pt x="18415" y="46196"/>
                  </a:lnTo>
                  <a:lnTo>
                    <a:pt x="21669" y="45163"/>
                  </a:lnTo>
                  <a:lnTo>
                    <a:pt x="24686" y="43419"/>
                  </a:lnTo>
                  <a:lnTo>
                    <a:pt x="27146" y="40878"/>
                  </a:lnTo>
                  <a:lnTo>
                    <a:pt x="28813" y="37703"/>
                  </a:lnTo>
                  <a:lnTo>
                    <a:pt x="29448" y="33814"/>
                  </a:lnTo>
                  <a:lnTo>
                    <a:pt x="28813" y="29845"/>
                  </a:lnTo>
                  <a:lnTo>
                    <a:pt x="27067" y="26828"/>
                  </a:lnTo>
                  <a:lnTo>
                    <a:pt x="24447" y="24289"/>
                  </a:lnTo>
                  <a:lnTo>
                    <a:pt x="21113" y="22066"/>
                  </a:lnTo>
                  <a:lnTo>
                    <a:pt x="10477" y="15716"/>
                  </a:lnTo>
                  <a:lnTo>
                    <a:pt x="8255" y="13970"/>
                  </a:lnTo>
                  <a:lnTo>
                    <a:pt x="6906" y="12144"/>
                  </a:lnTo>
                  <a:lnTo>
                    <a:pt x="6191" y="8731"/>
                  </a:lnTo>
                  <a:lnTo>
                    <a:pt x="6588" y="6587"/>
                  </a:lnTo>
                  <a:lnTo>
                    <a:pt x="7937" y="4525"/>
                  </a:lnTo>
                  <a:lnTo>
                    <a:pt x="10240" y="2937"/>
                  </a:lnTo>
                  <a:lnTo>
                    <a:pt x="13732" y="2301"/>
                  </a:lnTo>
                  <a:lnTo>
                    <a:pt x="16986" y="2778"/>
                  </a:lnTo>
                  <a:lnTo>
                    <a:pt x="20082" y="4525"/>
                  </a:lnTo>
                  <a:lnTo>
                    <a:pt x="21511" y="6112"/>
                  </a:lnTo>
                  <a:lnTo>
                    <a:pt x="22701" y="8255"/>
                  </a:lnTo>
                  <a:lnTo>
                    <a:pt x="23812" y="11032"/>
                  </a:lnTo>
                  <a:lnTo>
                    <a:pt x="24686" y="14446"/>
                  </a:lnTo>
                  <a:lnTo>
                    <a:pt x="26193" y="14446"/>
                  </a:lnTo>
                  <a:lnTo>
                    <a:pt x="25797" y="872"/>
                  </a:lnTo>
                  <a:lnTo>
                    <a:pt x="24686" y="872"/>
                  </a:lnTo>
                  <a:lnTo>
                    <a:pt x="24130"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63" name="Shape 298"/>
            <p:cNvSpPr/>
            <p:nvPr/>
          </p:nvSpPr>
          <p:spPr>
            <a:xfrm>
              <a:off x="4112798" y="1289414"/>
              <a:ext cx="29368" cy="46594"/>
            </a:xfrm>
            <a:custGeom>
              <a:avLst/>
              <a:gdLst/>
              <a:ahLst/>
              <a:cxnLst/>
              <a:rect l="0" t="0" r="0" b="0"/>
              <a:pathLst>
                <a:path w="29368" h="46594">
                  <a:moveTo>
                    <a:pt x="13811" y="0"/>
                  </a:moveTo>
                  <a:lnTo>
                    <a:pt x="9446" y="556"/>
                  </a:lnTo>
                  <a:lnTo>
                    <a:pt x="6033" y="1905"/>
                  </a:lnTo>
                  <a:lnTo>
                    <a:pt x="3335" y="3968"/>
                  </a:lnTo>
                  <a:lnTo>
                    <a:pt x="1430" y="6508"/>
                  </a:lnTo>
                  <a:lnTo>
                    <a:pt x="397" y="9287"/>
                  </a:lnTo>
                  <a:lnTo>
                    <a:pt x="0" y="12065"/>
                  </a:lnTo>
                  <a:lnTo>
                    <a:pt x="953" y="16906"/>
                  </a:lnTo>
                  <a:lnTo>
                    <a:pt x="3492" y="20716"/>
                  </a:lnTo>
                  <a:lnTo>
                    <a:pt x="7223" y="23812"/>
                  </a:lnTo>
                  <a:lnTo>
                    <a:pt x="11589" y="26511"/>
                  </a:lnTo>
                  <a:lnTo>
                    <a:pt x="17305" y="29845"/>
                  </a:lnTo>
                  <a:lnTo>
                    <a:pt x="19527" y="31274"/>
                  </a:lnTo>
                  <a:lnTo>
                    <a:pt x="21114" y="32941"/>
                  </a:lnTo>
                  <a:lnTo>
                    <a:pt x="22067" y="34925"/>
                  </a:lnTo>
                  <a:lnTo>
                    <a:pt x="22463" y="37147"/>
                  </a:lnTo>
                  <a:lnTo>
                    <a:pt x="21669" y="40640"/>
                  </a:lnTo>
                  <a:lnTo>
                    <a:pt x="19686" y="42862"/>
                  </a:lnTo>
                  <a:lnTo>
                    <a:pt x="17066" y="44053"/>
                  </a:lnTo>
                  <a:lnTo>
                    <a:pt x="14447" y="44370"/>
                  </a:lnTo>
                  <a:lnTo>
                    <a:pt x="10240" y="43735"/>
                  </a:lnTo>
                  <a:lnTo>
                    <a:pt x="7065" y="41988"/>
                  </a:lnTo>
                  <a:lnTo>
                    <a:pt x="4842" y="39450"/>
                  </a:lnTo>
                  <a:lnTo>
                    <a:pt x="3335" y="36432"/>
                  </a:lnTo>
                  <a:lnTo>
                    <a:pt x="1667" y="30480"/>
                  </a:lnTo>
                  <a:lnTo>
                    <a:pt x="80" y="30480"/>
                  </a:lnTo>
                  <a:lnTo>
                    <a:pt x="80" y="45957"/>
                  </a:lnTo>
                  <a:lnTo>
                    <a:pt x="1350" y="45957"/>
                  </a:lnTo>
                  <a:lnTo>
                    <a:pt x="2223" y="45006"/>
                  </a:lnTo>
                  <a:lnTo>
                    <a:pt x="3492" y="44767"/>
                  </a:lnTo>
                  <a:lnTo>
                    <a:pt x="5874" y="45006"/>
                  </a:lnTo>
                  <a:lnTo>
                    <a:pt x="8652" y="45641"/>
                  </a:lnTo>
                  <a:lnTo>
                    <a:pt x="15002" y="46594"/>
                  </a:lnTo>
                  <a:lnTo>
                    <a:pt x="18336" y="46196"/>
                  </a:lnTo>
                  <a:lnTo>
                    <a:pt x="21591" y="45163"/>
                  </a:lnTo>
                  <a:lnTo>
                    <a:pt x="24606" y="43419"/>
                  </a:lnTo>
                  <a:lnTo>
                    <a:pt x="27067" y="40878"/>
                  </a:lnTo>
                  <a:lnTo>
                    <a:pt x="28735" y="37703"/>
                  </a:lnTo>
                  <a:lnTo>
                    <a:pt x="29368" y="33814"/>
                  </a:lnTo>
                  <a:lnTo>
                    <a:pt x="28735" y="29845"/>
                  </a:lnTo>
                  <a:lnTo>
                    <a:pt x="26987" y="26828"/>
                  </a:lnTo>
                  <a:lnTo>
                    <a:pt x="24369" y="24289"/>
                  </a:lnTo>
                  <a:lnTo>
                    <a:pt x="21035" y="22066"/>
                  </a:lnTo>
                  <a:lnTo>
                    <a:pt x="10398" y="15716"/>
                  </a:lnTo>
                  <a:lnTo>
                    <a:pt x="8176" y="13970"/>
                  </a:lnTo>
                  <a:lnTo>
                    <a:pt x="6827" y="12144"/>
                  </a:lnTo>
                  <a:lnTo>
                    <a:pt x="6112" y="8731"/>
                  </a:lnTo>
                  <a:lnTo>
                    <a:pt x="6510" y="6587"/>
                  </a:lnTo>
                  <a:lnTo>
                    <a:pt x="7858" y="4525"/>
                  </a:lnTo>
                  <a:lnTo>
                    <a:pt x="10161" y="2937"/>
                  </a:lnTo>
                  <a:lnTo>
                    <a:pt x="13653" y="2301"/>
                  </a:lnTo>
                  <a:lnTo>
                    <a:pt x="16907" y="2778"/>
                  </a:lnTo>
                  <a:lnTo>
                    <a:pt x="20003" y="4525"/>
                  </a:lnTo>
                  <a:lnTo>
                    <a:pt x="21431" y="6112"/>
                  </a:lnTo>
                  <a:lnTo>
                    <a:pt x="22622" y="8255"/>
                  </a:lnTo>
                  <a:lnTo>
                    <a:pt x="23733" y="11032"/>
                  </a:lnTo>
                  <a:lnTo>
                    <a:pt x="24606" y="14446"/>
                  </a:lnTo>
                  <a:lnTo>
                    <a:pt x="26115" y="14446"/>
                  </a:lnTo>
                  <a:lnTo>
                    <a:pt x="25717" y="872"/>
                  </a:lnTo>
                  <a:lnTo>
                    <a:pt x="24606" y="872"/>
                  </a:lnTo>
                  <a:lnTo>
                    <a:pt x="24051" y="1587"/>
                  </a:lnTo>
                  <a:lnTo>
                    <a:pt x="22940" y="1985"/>
                  </a:lnTo>
                  <a:lnTo>
                    <a:pt x="19367" y="952"/>
                  </a:lnTo>
                  <a:lnTo>
                    <a:pt x="16828" y="317"/>
                  </a:lnTo>
                  <a:lnTo>
                    <a:pt x="13811" y="0"/>
                  </a:lnTo>
                  <a:close/>
                </a:path>
              </a:pathLst>
            </a:custGeom>
            <a:solidFill>
              <a:srgbClr val="000000"/>
            </a:solidFill>
          </p:spPr>
          <p:txBody>
            <a:bodyPr vert="horz" lIns="91440" tIns="45720" rIns="91440" bIns="45720" anchor="t"/>
            <a:lstStyle/>
            <a:p>
              <a:endParaRPr lang="en-IN"/>
            </a:p>
          </p:txBody>
        </p:sp>
        <p:sp>
          <p:nvSpPr>
            <p:cNvPr id="264" name="Shape 299"/>
            <p:cNvSpPr/>
            <p:nvPr/>
          </p:nvSpPr>
          <p:spPr>
            <a:xfrm>
              <a:off x="3363896" y="1289414"/>
              <a:ext cx="29368" cy="46594"/>
            </a:xfrm>
            <a:custGeom>
              <a:avLst/>
              <a:gdLst/>
              <a:ahLst/>
              <a:cxnLst/>
              <a:rect l="0" t="0" r="0" b="0"/>
              <a:pathLst>
                <a:path w="29368" h="46594">
                  <a:moveTo>
                    <a:pt x="13811" y="0"/>
                  </a:moveTo>
                  <a:lnTo>
                    <a:pt x="9525" y="556"/>
                  </a:lnTo>
                  <a:lnTo>
                    <a:pt x="6032" y="1905"/>
                  </a:lnTo>
                  <a:lnTo>
                    <a:pt x="3333" y="3968"/>
                  </a:lnTo>
                  <a:lnTo>
                    <a:pt x="1428" y="6508"/>
                  </a:lnTo>
                  <a:lnTo>
                    <a:pt x="396" y="9287"/>
                  </a:lnTo>
                  <a:lnTo>
                    <a:pt x="0" y="12065"/>
                  </a:lnTo>
                  <a:lnTo>
                    <a:pt x="952" y="16906"/>
                  </a:lnTo>
                  <a:lnTo>
                    <a:pt x="3492" y="20716"/>
                  </a:lnTo>
                  <a:lnTo>
                    <a:pt x="7223" y="23812"/>
                  </a:lnTo>
                  <a:lnTo>
                    <a:pt x="11588" y="26511"/>
                  </a:lnTo>
                  <a:lnTo>
                    <a:pt x="17303" y="29845"/>
                  </a:lnTo>
                  <a:lnTo>
                    <a:pt x="19526" y="31274"/>
                  </a:lnTo>
                  <a:lnTo>
                    <a:pt x="21113" y="32941"/>
                  </a:lnTo>
                  <a:lnTo>
                    <a:pt x="22066" y="34925"/>
                  </a:lnTo>
                  <a:lnTo>
                    <a:pt x="22463" y="37147"/>
                  </a:lnTo>
                  <a:lnTo>
                    <a:pt x="21669" y="40640"/>
                  </a:lnTo>
                  <a:lnTo>
                    <a:pt x="19684" y="42862"/>
                  </a:lnTo>
                  <a:lnTo>
                    <a:pt x="17064" y="44053"/>
                  </a:lnTo>
                  <a:lnTo>
                    <a:pt x="14446" y="44370"/>
                  </a:lnTo>
                  <a:lnTo>
                    <a:pt x="10238" y="43735"/>
                  </a:lnTo>
                  <a:lnTo>
                    <a:pt x="7143" y="41988"/>
                  </a:lnTo>
                  <a:lnTo>
                    <a:pt x="4921" y="39450"/>
                  </a:lnTo>
                  <a:lnTo>
                    <a:pt x="3333" y="36432"/>
                  </a:lnTo>
                  <a:lnTo>
                    <a:pt x="1667" y="30480"/>
                  </a:lnTo>
                  <a:lnTo>
                    <a:pt x="79" y="30480"/>
                  </a:lnTo>
                  <a:lnTo>
                    <a:pt x="79" y="45957"/>
                  </a:lnTo>
                  <a:lnTo>
                    <a:pt x="1349" y="45957"/>
                  </a:lnTo>
                  <a:lnTo>
                    <a:pt x="2222" y="45006"/>
                  </a:lnTo>
                  <a:lnTo>
                    <a:pt x="3571" y="44767"/>
                  </a:lnTo>
                  <a:lnTo>
                    <a:pt x="5873" y="45006"/>
                  </a:lnTo>
                  <a:lnTo>
                    <a:pt x="8651" y="45641"/>
                  </a:lnTo>
                  <a:lnTo>
                    <a:pt x="15001" y="46594"/>
                  </a:lnTo>
                  <a:lnTo>
                    <a:pt x="18336" y="46196"/>
                  </a:lnTo>
                  <a:lnTo>
                    <a:pt x="21590" y="45163"/>
                  </a:lnTo>
                  <a:lnTo>
                    <a:pt x="24606" y="43419"/>
                  </a:lnTo>
                  <a:lnTo>
                    <a:pt x="27067" y="40878"/>
                  </a:lnTo>
                  <a:lnTo>
                    <a:pt x="28733" y="37703"/>
                  </a:lnTo>
                  <a:lnTo>
                    <a:pt x="29368" y="33814"/>
                  </a:lnTo>
                  <a:lnTo>
                    <a:pt x="28733" y="29845"/>
                  </a:lnTo>
                  <a:lnTo>
                    <a:pt x="26987" y="26828"/>
                  </a:lnTo>
                  <a:lnTo>
                    <a:pt x="24368" y="24289"/>
                  </a:lnTo>
                  <a:lnTo>
                    <a:pt x="21033" y="22066"/>
                  </a:lnTo>
                  <a:lnTo>
                    <a:pt x="10398" y="15716"/>
                  </a:lnTo>
                  <a:lnTo>
                    <a:pt x="8176" y="13970"/>
                  </a:lnTo>
                  <a:lnTo>
                    <a:pt x="6826" y="12144"/>
                  </a:lnTo>
                  <a:lnTo>
                    <a:pt x="6112" y="8731"/>
                  </a:lnTo>
                  <a:lnTo>
                    <a:pt x="6508" y="6587"/>
                  </a:lnTo>
                  <a:lnTo>
                    <a:pt x="7857" y="4525"/>
                  </a:lnTo>
                  <a:lnTo>
                    <a:pt x="10159" y="2937"/>
                  </a:lnTo>
                  <a:lnTo>
                    <a:pt x="13652" y="2301"/>
                  </a:lnTo>
                  <a:lnTo>
                    <a:pt x="16907" y="2778"/>
                  </a:lnTo>
                  <a:lnTo>
                    <a:pt x="20002" y="4525"/>
                  </a:lnTo>
                  <a:lnTo>
                    <a:pt x="21431" y="6112"/>
                  </a:lnTo>
                  <a:lnTo>
                    <a:pt x="22621" y="8255"/>
                  </a:lnTo>
                  <a:lnTo>
                    <a:pt x="23732" y="11032"/>
                  </a:lnTo>
                  <a:lnTo>
                    <a:pt x="24606" y="14446"/>
                  </a:lnTo>
                  <a:lnTo>
                    <a:pt x="26113" y="14446"/>
                  </a:lnTo>
                  <a:lnTo>
                    <a:pt x="25717" y="872"/>
                  </a:lnTo>
                  <a:lnTo>
                    <a:pt x="24606" y="872"/>
                  </a:lnTo>
                  <a:lnTo>
                    <a:pt x="24051" y="1587"/>
                  </a:lnTo>
                  <a:lnTo>
                    <a:pt x="22938" y="1985"/>
                  </a:lnTo>
                  <a:lnTo>
                    <a:pt x="19367" y="95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65" name="Shape 300"/>
            <p:cNvSpPr/>
            <p:nvPr/>
          </p:nvSpPr>
          <p:spPr>
            <a:xfrm>
              <a:off x="4228131" y="1324895"/>
              <a:ext cx="13811" cy="24049"/>
            </a:xfrm>
            <a:custGeom>
              <a:avLst/>
              <a:gdLst/>
              <a:ahLst/>
              <a:cxnLst/>
              <a:rect l="0" t="0" r="0" b="0"/>
              <a:pathLst>
                <a:path w="13811" h="24049">
                  <a:moveTo>
                    <a:pt x="5794" y="0"/>
                  </a:moveTo>
                  <a:lnTo>
                    <a:pt x="3810" y="316"/>
                  </a:lnTo>
                  <a:lnTo>
                    <a:pt x="1985" y="1268"/>
                  </a:lnTo>
                  <a:lnTo>
                    <a:pt x="555" y="3016"/>
                  </a:lnTo>
                  <a:lnTo>
                    <a:pt x="0" y="5713"/>
                  </a:lnTo>
                  <a:lnTo>
                    <a:pt x="635" y="8174"/>
                  </a:lnTo>
                  <a:lnTo>
                    <a:pt x="2142" y="9682"/>
                  </a:lnTo>
                  <a:lnTo>
                    <a:pt x="4127" y="10476"/>
                  </a:lnTo>
                  <a:lnTo>
                    <a:pt x="6191" y="10714"/>
                  </a:lnTo>
                  <a:lnTo>
                    <a:pt x="7698" y="10476"/>
                  </a:lnTo>
                  <a:lnTo>
                    <a:pt x="8572" y="10318"/>
                  </a:lnTo>
                  <a:lnTo>
                    <a:pt x="9525" y="10635"/>
                  </a:lnTo>
                  <a:lnTo>
                    <a:pt x="9922" y="11667"/>
                  </a:lnTo>
                  <a:lnTo>
                    <a:pt x="9604" y="13493"/>
                  </a:lnTo>
                  <a:lnTo>
                    <a:pt x="8335" y="16112"/>
                  </a:lnTo>
                  <a:lnTo>
                    <a:pt x="5794" y="19050"/>
                  </a:lnTo>
                  <a:lnTo>
                    <a:pt x="1826" y="22145"/>
                  </a:lnTo>
                  <a:lnTo>
                    <a:pt x="2699" y="24049"/>
                  </a:lnTo>
                  <a:lnTo>
                    <a:pt x="4523" y="23176"/>
                  </a:lnTo>
                  <a:lnTo>
                    <a:pt x="6905" y="21431"/>
                  </a:lnTo>
                  <a:lnTo>
                    <a:pt x="11588" y="16191"/>
                  </a:lnTo>
                  <a:lnTo>
                    <a:pt x="13176" y="12937"/>
                  </a:lnTo>
                  <a:lnTo>
                    <a:pt x="13811" y="9525"/>
                  </a:lnTo>
                  <a:lnTo>
                    <a:pt x="13335" y="5952"/>
                  </a:lnTo>
                  <a:lnTo>
                    <a:pt x="12224" y="3332"/>
                  </a:lnTo>
                  <a:lnTo>
                    <a:pt x="10636" y="1587"/>
                  </a:lnTo>
                  <a:lnTo>
                    <a:pt x="8890" y="555"/>
                  </a:lnTo>
                  <a:lnTo>
                    <a:pt x="5794" y="0"/>
                  </a:lnTo>
                  <a:close/>
                </a:path>
              </a:pathLst>
            </a:custGeom>
            <a:solidFill>
              <a:srgbClr val="000000"/>
            </a:solidFill>
          </p:spPr>
          <p:txBody>
            <a:bodyPr vert="horz" lIns="91440" tIns="45720" rIns="91440" bIns="45720" anchor="t"/>
            <a:lstStyle/>
            <a:p>
              <a:endParaRPr lang="en-IN"/>
            </a:p>
          </p:txBody>
        </p:sp>
        <p:sp>
          <p:nvSpPr>
            <p:cNvPr id="266" name="Shape 301"/>
            <p:cNvSpPr/>
            <p:nvPr/>
          </p:nvSpPr>
          <p:spPr>
            <a:xfrm>
              <a:off x="3404377" y="1325053"/>
              <a:ext cx="11032" cy="11033"/>
            </a:xfrm>
            <a:custGeom>
              <a:avLst/>
              <a:gdLst/>
              <a:ahLst/>
              <a:cxnLst/>
              <a:rect l="0" t="0" r="0" b="0"/>
              <a:pathLst>
                <a:path w="11032" h="11033">
                  <a:moveTo>
                    <a:pt x="5476" y="0"/>
                  </a:moveTo>
                  <a:lnTo>
                    <a:pt x="3413" y="477"/>
                  </a:lnTo>
                  <a:lnTo>
                    <a:pt x="1667" y="1667"/>
                  </a:lnTo>
                  <a:lnTo>
                    <a:pt x="476" y="3413"/>
                  </a:lnTo>
                  <a:lnTo>
                    <a:pt x="0" y="5636"/>
                  </a:lnTo>
                  <a:lnTo>
                    <a:pt x="556" y="8096"/>
                  </a:lnTo>
                  <a:lnTo>
                    <a:pt x="1904" y="9763"/>
                  </a:lnTo>
                  <a:lnTo>
                    <a:pt x="3731" y="10716"/>
                  </a:lnTo>
                  <a:lnTo>
                    <a:pt x="5476" y="11033"/>
                  </a:lnTo>
                  <a:lnTo>
                    <a:pt x="7223" y="10716"/>
                  </a:lnTo>
                  <a:lnTo>
                    <a:pt x="8969" y="9763"/>
                  </a:lnTo>
                  <a:lnTo>
                    <a:pt x="10398" y="8096"/>
                  </a:lnTo>
                  <a:lnTo>
                    <a:pt x="11032" y="5636"/>
                  </a:lnTo>
                  <a:lnTo>
                    <a:pt x="10557" y="3492"/>
                  </a:lnTo>
                  <a:lnTo>
                    <a:pt x="9287" y="1667"/>
                  </a:lnTo>
                  <a:lnTo>
                    <a:pt x="7539" y="477"/>
                  </a:lnTo>
                  <a:lnTo>
                    <a:pt x="5476" y="0"/>
                  </a:lnTo>
                  <a:close/>
                </a:path>
              </a:pathLst>
            </a:custGeom>
            <a:solidFill>
              <a:srgbClr val="000000"/>
            </a:solidFill>
          </p:spPr>
          <p:txBody>
            <a:bodyPr vert="horz" lIns="91440" tIns="45720" rIns="91440" bIns="45720" anchor="t"/>
            <a:lstStyle/>
            <a:p>
              <a:endParaRPr lang="en-IN"/>
            </a:p>
          </p:txBody>
        </p:sp>
        <p:sp>
          <p:nvSpPr>
            <p:cNvPr id="267" name="Shape 302"/>
            <p:cNvSpPr/>
            <p:nvPr/>
          </p:nvSpPr>
          <p:spPr>
            <a:xfrm>
              <a:off x="3608927" y="1289414"/>
              <a:ext cx="46116" cy="67072"/>
            </a:xfrm>
            <a:custGeom>
              <a:avLst/>
              <a:gdLst/>
              <a:ahLst/>
              <a:cxnLst/>
              <a:rect l="0" t="0" r="0" b="0"/>
              <a:pathLst>
                <a:path w="46116" h="67072">
                  <a:moveTo>
                    <a:pt x="14683" y="0"/>
                  </a:moveTo>
                  <a:lnTo>
                    <a:pt x="396" y="5080"/>
                  </a:lnTo>
                  <a:lnTo>
                    <a:pt x="396" y="6667"/>
                  </a:lnTo>
                  <a:lnTo>
                    <a:pt x="3175" y="6508"/>
                  </a:lnTo>
                  <a:lnTo>
                    <a:pt x="5238" y="6826"/>
                  </a:lnTo>
                  <a:lnTo>
                    <a:pt x="6350" y="7857"/>
                  </a:lnTo>
                  <a:lnTo>
                    <a:pt x="6826" y="9604"/>
                  </a:lnTo>
                  <a:lnTo>
                    <a:pt x="6983" y="12144"/>
                  </a:lnTo>
                  <a:lnTo>
                    <a:pt x="6983" y="58578"/>
                  </a:lnTo>
                  <a:lnTo>
                    <a:pt x="6826" y="61277"/>
                  </a:lnTo>
                  <a:lnTo>
                    <a:pt x="5952" y="63341"/>
                  </a:lnTo>
                  <a:lnTo>
                    <a:pt x="3888" y="64691"/>
                  </a:lnTo>
                  <a:lnTo>
                    <a:pt x="0" y="65405"/>
                  </a:lnTo>
                  <a:lnTo>
                    <a:pt x="0" y="67072"/>
                  </a:lnTo>
                  <a:lnTo>
                    <a:pt x="23970" y="67072"/>
                  </a:lnTo>
                  <a:lnTo>
                    <a:pt x="23970" y="65246"/>
                  </a:lnTo>
                  <a:lnTo>
                    <a:pt x="19605" y="65007"/>
                  </a:lnTo>
                  <a:lnTo>
                    <a:pt x="16986" y="63976"/>
                  </a:lnTo>
                  <a:lnTo>
                    <a:pt x="15636" y="61675"/>
                  </a:lnTo>
                  <a:lnTo>
                    <a:pt x="15238" y="57863"/>
                  </a:lnTo>
                  <a:lnTo>
                    <a:pt x="15238" y="42306"/>
                  </a:lnTo>
                  <a:lnTo>
                    <a:pt x="17620" y="44291"/>
                  </a:lnTo>
                  <a:lnTo>
                    <a:pt x="20001" y="45641"/>
                  </a:lnTo>
                  <a:lnTo>
                    <a:pt x="25239" y="46594"/>
                  </a:lnTo>
                  <a:lnTo>
                    <a:pt x="31670" y="45481"/>
                  </a:lnTo>
                  <a:lnTo>
                    <a:pt x="36829" y="42466"/>
                  </a:lnTo>
                  <a:lnTo>
                    <a:pt x="40877" y="38179"/>
                  </a:lnTo>
                  <a:lnTo>
                    <a:pt x="43734" y="32861"/>
                  </a:lnTo>
                  <a:lnTo>
                    <a:pt x="45561" y="27066"/>
                  </a:lnTo>
                  <a:lnTo>
                    <a:pt x="46116" y="21272"/>
                  </a:lnTo>
                  <a:lnTo>
                    <a:pt x="45720" y="16588"/>
                  </a:lnTo>
                  <a:lnTo>
                    <a:pt x="44767" y="12382"/>
                  </a:lnTo>
                  <a:lnTo>
                    <a:pt x="43258" y="8810"/>
                  </a:lnTo>
                  <a:lnTo>
                    <a:pt x="41195" y="5715"/>
                  </a:lnTo>
                  <a:lnTo>
                    <a:pt x="38733" y="3254"/>
                  </a:lnTo>
                  <a:lnTo>
                    <a:pt x="36036" y="1507"/>
                  </a:lnTo>
                  <a:lnTo>
                    <a:pt x="33020" y="397"/>
                  </a:lnTo>
                  <a:lnTo>
                    <a:pt x="29765" y="0"/>
                  </a:lnTo>
                  <a:lnTo>
                    <a:pt x="26193" y="397"/>
                  </a:lnTo>
                  <a:lnTo>
                    <a:pt x="23176" y="1350"/>
                  </a:lnTo>
                  <a:lnTo>
                    <a:pt x="20283" y="3230"/>
                  </a:lnTo>
                  <a:lnTo>
                    <a:pt x="25002" y="5953"/>
                  </a:lnTo>
                  <a:lnTo>
                    <a:pt x="28971" y="6587"/>
                  </a:lnTo>
                  <a:lnTo>
                    <a:pt x="31987" y="8494"/>
                  </a:lnTo>
                  <a:lnTo>
                    <a:pt x="34288" y="11112"/>
                  </a:lnTo>
                  <a:lnTo>
                    <a:pt x="35797" y="14287"/>
                  </a:lnTo>
                  <a:lnTo>
                    <a:pt x="37226" y="20478"/>
                  </a:lnTo>
                  <a:lnTo>
                    <a:pt x="37463" y="22781"/>
                  </a:lnTo>
                  <a:lnTo>
                    <a:pt x="37543" y="24289"/>
                  </a:lnTo>
                  <a:lnTo>
                    <a:pt x="37384" y="28257"/>
                  </a:lnTo>
                  <a:lnTo>
                    <a:pt x="36908" y="31670"/>
                  </a:lnTo>
                  <a:lnTo>
                    <a:pt x="36195" y="34528"/>
                  </a:lnTo>
                  <a:lnTo>
                    <a:pt x="35162" y="36910"/>
                  </a:lnTo>
                  <a:lnTo>
                    <a:pt x="32701" y="40244"/>
                  </a:lnTo>
                  <a:lnTo>
                    <a:pt x="30002" y="42227"/>
                  </a:lnTo>
                  <a:lnTo>
                    <a:pt x="27463" y="43180"/>
                  </a:lnTo>
                  <a:lnTo>
                    <a:pt x="25400" y="43419"/>
                  </a:lnTo>
                  <a:lnTo>
                    <a:pt x="21509" y="42703"/>
                  </a:lnTo>
                  <a:lnTo>
                    <a:pt x="18256" y="40957"/>
                  </a:lnTo>
                  <a:lnTo>
                    <a:pt x="16032" y="38813"/>
                  </a:lnTo>
                  <a:lnTo>
                    <a:pt x="15238" y="36830"/>
                  </a:lnTo>
                  <a:lnTo>
                    <a:pt x="15238" y="12462"/>
                  </a:lnTo>
                  <a:lnTo>
                    <a:pt x="15953" y="10636"/>
                  </a:lnTo>
                  <a:lnTo>
                    <a:pt x="17223" y="9128"/>
                  </a:lnTo>
                  <a:lnTo>
                    <a:pt x="20954" y="6747"/>
                  </a:lnTo>
                  <a:lnTo>
                    <a:pt x="25002" y="5953"/>
                  </a:lnTo>
                  <a:lnTo>
                    <a:pt x="20283" y="3230"/>
                  </a:lnTo>
                  <a:lnTo>
                    <a:pt x="18413" y="4445"/>
                  </a:lnTo>
                  <a:lnTo>
                    <a:pt x="16668" y="6112"/>
                  </a:lnTo>
                  <a:lnTo>
                    <a:pt x="15477" y="7620"/>
                  </a:lnTo>
                  <a:lnTo>
                    <a:pt x="15238" y="7461"/>
                  </a:lnTo>
                  <a:lnTo>
                    <a:pt x="15238" y="158"/>
                  </a:lnTo>
                  <a:lnTo>
                    <a:pt x="14683" y="0"/>
                  </a:lnTo>
                  <a:close/>
                </a:path>
              </a:pathLst>
            </a:custGeom>
            <a:solidFill>
              <a:srgbClr val="000000"/>
            </a:solidFill>
          </p:spPr>
          <p:txBody>
            <a:bodyPr vert="horz" lIns="91440" tIns="45720" rIns="91440" bIns="45720" anchor="t"/>
            <a:lstStyle/>
            <a:p>
              <a:endParaRPr lang="en-IN"/>
            </a:p>
          </p:txBody>
        </p:sp>
        <p:sp>
          <p:nvSpPr>
            <p:cNvPr id="268" name="Shape 303"/>
            <p:cNvSpPr/>
            <p:nvPr/>
          </p:nvSpPr>
          <p:spPr>
            <a:xfrm>
              <a:off x="4515627" y="1395300"/>
              <a:ext cx="10081" cy="10080"/>
            </a:xfrm>
            <a:custGeom>
              <a:avLst/>
              <a:gdLst/>
              <a:ahLst/>
              <a:cxnLst/>
              <a:rect l="0" t="0" r="0" b="0"/>
              <a:pathLst>
                <a:path w="10081" h="10080">
                  <a:moveTo>
                    <a:pt x="5001" y="0"/>
                  </a:moveTo>
                  <a:lnTo>
                    <a:pt x="2777" y="475"/>
                  </a:lnTo>
                  <a:lnTo>
                    <a:pt x="1189" y="1826"/>
                  </a:lnTo>
                  <a:lnTo>
                    <a:pt x="317" y="3413"/>
                  </a:lnTo>
                  <a:lnTo>
                    <a:pt x="0" y="5079"/>
                  </a:lnTo>
                  <a:lnTo>
                    <a:pt x="317" y="6667"/>
                  </a:lnTo>
                  <a:lnTo>
                    <a:pt x="1189" y="8333"/>
                  </a:lnTo>
                  <a:lnTo>
                    <a:pt x="2698" y="9604"/>
                  </a:lnTo>
                  <a:lnTo>
                    <a:pt x="5001" y="10080"/>
                  </a:lnTo>
                  <a:lnTo>
                    <a:pt x="7065" y="9683"/>
                  </a:lnTo>
                  <a:lnTo>
                    <a:pt x="8652" y="8651"/>
                  </a:lnTo>
                  <a:lnTo>
                    <a:pt x="9763" y="7063"/>
                  </a:lnTo>
                  <a:lnTo>
                    <a:pt x="10081" y="5079"/>
                  </a:lnTo>
                  <a:lnTo>
                    <a:pt x="9763" y="3016"/>
                  </a:lnTo>
                  <a:lnTo>
                    <a:pt x="8652"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269" name="Shape 304"/>
            <p:cNvSpPr/>
            <p:nvPr/>
          </p:nvSpPr>
          <p:spPr>
            <a:xfrm>
              <a:off x="4357116" y="1395300"/>
              <a:ext cx="10159" cy="10080"/>
            </a:xfrm>
            <a:custGeom>
              <a:avLst/>
              <a:gdLst/>
              <a:ahLst/>
              <a:cxnLst/>
              <a:rect l="0" t="0" r="0" b="0"/>
              <a:pathLst>
                <a:path w="10159" h="10080">
                  <a:moveTo>
                    <a:pt x="5000" y="0"/>
                  </a:moveTo>
                  <a:lnTo>
                    <a:pt x="2777" y="475"/>
                  </a:lnTo>
                  <a:lnTo>
                    <a:pt x="1189" y="1826"/>
                  </a:lnTo>
                  <a:lnTo>
                    <a:pt x="317" y="3413"/>
                  </a:lnTo>
                  <a:lnTo>
                    <a:pt x="0" y="5079"/>
                  </a:lnTo>
                  <a:lnTo>
                    <a:pt x="317" y="6667"/>
                  </a:lnTo>
                  <a:lnTo>
                    <a:pt x="1189" y="8333"/>
                  </a:lnTo>
                  <a:lnTo>
                    <a:pt x="2698" y="9604"/>
                  </a:lnTo>
                  <a:lnTo>
                    <a:pt x="5000" y="10080"/>
                  </a:lnTo>
                  <a:lnTo>
                    <a:pt x="7063" y="9683"/>
                  </a:lnTo>
                  <a:lnTo>
                    <a:pt x="8731" y="8651"/>
                  </a:lnTo>
                  <a:lnTo>
                    <a:pt x="9842" y="7063"/>
                  </a:lnTo>
                  <a:lnTo>
                    <a:pt x="10159" y="5079"/>
                  </a:lnTo>
                  <a:lnTo>
                    <a:pt x="9842" y="3016"/>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70" name="Shape 305"/>
            <p:cNvSpPr/>
            <p:nvPr/>
          </p:nvSpPr>
          <p:spPr>
            <a:xfrm>
              <a:off x="4010564" y="1395300"/>
              <a:ext cx="23573" cy="67627"/>
            </a:xfrm>
            <a:custGeom>
              <a:avLst/>
              <a:gdLst/>
              <a:ahLst/>
              <a:cxnLst/>
              <a:rect l="0" t="0" r="0" b="0"/>
              <a:pathLst>
                <a:path w="23573" h="67627">
                  <a:moveTo>
                    <a:pt x="15714" y="0"/>
                  </a:moveTo>
                  <a:lnTo>
                    <a:pt x="0" y="4364"/>
                  </a:lnTo>
                  <a:lnTo>
                    <a:pt x="0" y="5952"/>
                  </a:lnTo>
                  <a:lnTo>
                    <a:pt x="3332" y="5715"/>
                  </a:lnTo>
                  <a:lnTo>
                    <a:pt x="5634" y="6032"/>
                  </a:lnTo>
                  <a:lnTo>
                    <a:pt x="6983" y="7143"/>
                  </a:lnTo>
                  <a:lnTo>
                    <a:pt x="7620" y="8969"/>
                  </a:lnTo>
                  <a:lnTo>
                    <a:pt x="7777" y="11826"/>
                  </a:lnTo>
                  <a:lnTo>
                    <a:pt x="7777" y="59054"/>
                  </a:lnTo>
                  <a:lnTo>
                    <a:pt x="7461" y="62388"/>
                  </a:lnTo>
                  <a:lnTo>
                    <a:pt x="6189" y="64532"/>
                  </a:lnTo>
                  <a:lnTo>
                    <a:pt x="3888" y="65642"/>
                  </a:lnTo>
                  <a:lnTo>
                    <a:pt x="157" y="66198"/>
                  </a:lnTo>
                  <a:lnTo>
                    <a:pt x="157" y="67627"/>
                  </a:lnTo>
                  <a:lnTo>
                    <a:pt x="23573" y="67627"/>
                  </a:lnTo>
                  <a:lnTo>
                    <a:pt x="23573" y="66198"/>
                  </a:lnTo>
                  <a:lnTo>
                    <a:pt x="19922" y="65801"/>
                  </a:lnTo>
                  <a:lnTo>
                    <a:pt x="17620" y="64769"/>
                  </a:lnTo>
                  <a:lnTo>
                    <a:pt x="16430" y="62786"/>
                  </a:lnTo>
                  <a:lnTo>
                    <a:pt x="16112" y="59372"/>
                  </a:lnTo>
                  <a:lnTo>
                    <a:pt x="16112" y="238"/>
                  </a:lnTo>
                  <a:lnTo>
                    <a:pt x="15714" y="0"/>
                  </a:lnTo>
                  <a:close/>
                </a:path>
              </a:pathLst>
            </a:custGeom>
            <a:solidFill>
              <a:srgbClr val="000000"/>
            </a:solidFill>
          </p:spPr>
          <p:txBody>
            <a:bodyPr vert="horz" lIns="91440" tIns="45720" rIns="91440" bIns="45720" anchor="t"/>
            <a:lstStyle/>
            <a:p>
              <a:endParaRPr lang="en-IN"/>
            </a:p>
          </p:txBody>
        </p:sp>
        <p:sp>
          <p:nvSpPr>
            <p:cNvPr id="271" name="Shape 306"/>
            <p:cNvSpPr/>
            <p:nvPr/>
          </p:nvSpPr>
          <p:spPr>
            <a:xfrm>
              <a:off x="3746007" y="1395300"/>
              <a:ext cx="23574" cy="67627"/>
            </a:xfrm>
            <a:custGeom>
              <a:avLst/>
              <a:gdLst/>
              <a:ahLst/>
              <a:cxnLst/>
              <a:rect l="0" t="0" r="0" b="0"/>
              <a:pathLst>
                <a:path w="23574" h="67627">
                  <a:moveTo>
                    <a:pt x="15796" y="0"/>
                  </a:moveTo>
                  <a:lnTo>
                    <a:pt x="0" y="4364"/>
                  </a:lnTo>
                  <a:lnTo>
                    <a:pt x="0" y="5952"/>
                  </a:lnTo>
                  <a:lnTo>
                    <a:pt x="3413" y="5715"/>
                  </a:lnTo>
                  <a:lnTo>
                    <a:pt x="5715" y="6032"/>
                  </a:lnTo>
                  <a:lnTo>
                    <a:pt x="7065" y="7143"/>
                  </a:lnTo>
                  <a:lnTo>
                    <a:pt x="7699" y="8969"/>
                  </a:lnTo>
                  <a:lnTo>
                    <a:pt x="7858" y="11826"/>
                  </a:lnTo>
                  <a:lnTo>
                    <a:pt x="7858" y="59054"/>
                  </a:lnTo>
                  <a:lnTo>
                    <a:pt x="7540" y="62388"/>
                  </a:lnTo>
                  <a:lnTo>
                    <a:pt x="6271" y="64532"/>
                  </a:lnTo>
                  <a:lnTo>
                    <a:pt x="3968" y="65642"/>
                  </a:lnTo>
                  <a:lnTo>
                    <a:pt x="238" y="66198"/>
                  </a:lnTo>
                  <a:lnTo>
                    <a:pt x="238" y="67627"/>
                  </a:lnTo>
                  <a:lnTo>
                    <a:pt x="23574" y="67627"/>
                  </a:lnTo>
                  <a:lnTo>
                    <a:pt x="23574" y="66198"/>
                  </a:lnTo>
                  <a:lnTo>
                    <a:pt x="20002" y="65801"/>
                  </a:lnTo>
                  <a:lnTo>
                    <a:pt x="17701" y="64769"/>
                  </a:lnTo>
                  <a:lnTo>
                    <a:pt x="16510" y="62786"/>
                  </a:lnTo>
                  <a:lnTo>
                    <a:pt x="16192" y="59372"/>
                  </a:lnTo>
                  <a:lnTo>
                    <a:pt x="16192" y="238"/>
                  </a:lnTo>
                  <a:lnTo>
                    <a:pt x="15796" y="0"/>
                  </a:lnTo>
                  <a:close/>
                </a:path>
              </a:pathLst>
            </a:custGeom>
            <a:solidFill>
              <a:srgbClr val="000000"/>
            </a:solidFill>
          </p:spPr>
          <p:txBody>
            <a:bodyPr vert="horz" lIns="91440" tIns="45720" rIns="91440" bIns="45720" anchor="t"/>
            <a:lstStyle/>
            <a:p>
              <a:endParaRPr lang="en-IN"/>
            </a:p>
          </p:txBody>
        </p:sp>
        <p:sp>
          <p:nvSpPr>
            <p:cNvPr id="272" name="Shape 307"/>
            <p:cNvSpPr/>
            <p:nvPr/>
          </p:nvSpPr>
          <p:spPr>
            <a:xfrm>
              <a:off x="3349688" y="1395300"/>
              <a:ext cx="10159" cy="10080"/>
            </a:xfrm>
            <a:custGeom>
              <a:avLst/>
              <a:gdLst/>
              <a:ahLst/>
              <a:cxnLst/>
              <a:rect l="0" t="0" r="0" b="0"/>
              <a:pathLst>
                <a:path w="10159" h="10080">
                  <a:moveTo>
                    <a:pt x="5000" y="0"/>
                  </a:moveTo>
                  <a:lnTo>
                    <a:pt x="2777" y="475"/>
                  </a:lnTo>
                  <a:lnTo>
                    <a:pt x="1190" y="1826"/>
                  </a:lnTo>
                  <a:lnTo>
                    <a:pt x="316" y="3413"/>
                  </a:lnTo>
                  <a:lnTo>
                    <a:pt x="0" y="5079"/>
                  </a:lnTo>
                  <a:lnTo>
                    <a:pt x="316" y="6667"/>
                  </a:lnTo>
                  <a:lnTo>
                    <a:pt x="1190" y="8333"/>
                  </a:lnTo>
                  <a:lnTo>
                    <a:pt x="2697" y="9604"/>
                  </a:lnTo>
                  <a:lnTo>
                    <a:pt x="5000" y="10080"/>
                  </a:lnTo>
                  <a:lnTo>
                    <a:pt x="7063" y="9683"/>
                  </a:lnTo>
                  <a:lnTo>
                    <a:pt x="8651" y="8651"/>
                  </a:lnTo>
                  <a:lnTo>
                    <a:pt x="9762" y="7063"/>
                  </a:lnTo>
                  <a:lnTo>
                    <a:pt x="10159" y="5079"/>
                  </a:lnTo>
                  <a:lnTo>
                    <a:pt x="9762" y="3016"/>
                  </a:lnTo>
                  <a:lnTo>
                    <a:pt x="865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73" name="Shape 308"/>
            <p:cNvSpPr/>
            <p:nvPr/>
          </p:nvSpPr>
          <p:spPr>
            <a:xfrm>
              <a:off x="3545030" y="1395300"/>
              <a:ext cx="35955" cy="67627"/>
            </a:xfrm>
            <a:custGeom>
              <a:avLst/>
              <a:gdLst/>
              <a:ahLst/>
              <a:cxnLst/>
              <a:rect l="0" t="0" r="0" b="0"/>
              <a:pathLst>
                <a:path w="35955" h="67627">
                  <a:moveTo>
                    <a:pt x="26034" y="0"/>
                  </a:moveTo>
                  <a:lnTo>
                    <a:pt x="20161" y="793"/>
                  </a:lnTo>
                  <a:lnTo>
                    <a:pt x="15795" y="2857"/>
                  </a:lnTo>
                  <a:lnTo>
                    <a:pt x="12620" y="5873"/>
                  </a:lnTo>
                  <a:lnTo>
                    <a:pt x="10477" y="9445"/>
                  </a:lnTo>
                  <a:lnTo>
                    <a:pt x="9128" y="13334"/>
                  </a:lnTo>
                  <a:lnTo>
                    <a:pt x="8492" y="17144"/>
                  </a:lnTo>
                  <a:lnTo>
                    <a:pt x="8254" y="20557"/>
                  </a:lnTo>
                  <a:lnTo>
                    <a:pt x="8254" y="23098"/>
                  </a:lnTo>
                  <a:lnTo>
                    <a:pt x="158" y="23098"/>
                  </a:lnTo>
                  <a:lnTo>
                    <a:pt x="158" y="26273"/>
                  </a:lnTo>
                  <a:lnTo>
                    <a:pt x="8254" y="26273"/>
                  </a:lnTo>
                  <a:lnTo>
                    <a:pt x="8254" y="57388"/>
                  </a:lnTo>
                  <a:lnTo>
                    <a:pt x="7937" y="61912"/>
                  </a:lnTo>
                  <a:lnTo>
                    <a:pt x="6587" y="64532"/>
                  </a:lnTo>
                  <a:lnTo>
                    <a:pt x="4127" y="65801"/>
                  </a:lnTo>
                  <a:lnTo>
                    <a:pt x="0" y="66198"/>
                  </a:lnTo>
                  <a:lnTo>
                    <a:pt x="0" y="67627"/>
                  </a:lnTo>
                  <a:lnTo>
                    <a:pt x="25797" y="67627"/>
                  </a:lnTo>
                  <a:lnTo>
                    <a:pt x="25797" y="66198"/>
                  </a:lnTo>
                  <a:lnTo>
                    <a:pt x="21907" y="65881"/>
                  </a:lnTo>
                  <a:lnTo>
                    <a:pt x="19367" y="65167"/>
                  </a:lnTo>
                  <a:lnTo>
                    <a:pt x="17779" y="63975"/>
                  </a:lnTo>
                  <a:lnTo>
                    <a:pt x="16905" y="62229"/>
                  </a:lnTo>
                  <a:lnTo>
                    <a:pt x="16589" y="60086"/>
                  </a:lnTo>
                  <a:lnTo>
                    <a:pt x="16589" y="26273"/>
                  </a:lnTo>
                  <a:lnTo>
                    <a:pt x="28654" y="26273"/>
                  </a:lnTo>
                  <a:lnTo>
                    <a:pt x="28654" y="23098"/>
                  </a:lnTo>
                  <a:lnTo>
                    <a:pt x="16430" y="23098"/>
                  </a:lnTo>
                  <a:lnTo>
                    <a:pt x="16430" y="11588"/>
                  </a:lnTo>
                  <a:lnTo>
                    <a:pt x="16827" y="7698"/>
                  </a:lnTo>
                  <a:lnTo>
                    <a:pt x="18414" y="4285"/>
                  </a:lnTo>
                  <a:lnTo>
                    <a:pt x="20080" y="3175"/>
                  </a:lnTo>
                  <a:lnTo>
                    <a:pt x="22383" y="2777"/>
                  </a:lnTo>
                  <a:lnTo>
                    <a:pt x="24447" y="3333"/>
                  </a:lnTo>
                  <a:lnTo>
                    <a:pt x="25955" y="4682"/>
                  </a:lnTo>
                  <a:lnTo>
                    <a:pt x="28495" y="8333"/>
                  </a:lnTo>
                  <a:lnTo>
                    <a:pt x="29923" y="9683"/>
                  </a:lnTo>
                  <a:lnTo>
                    <a:pt x="31750" y="10238"/>
                  </a:lnTo>
                  <a:lnTo>
                    <a:pt x="33258" y="9921"/>
                  </a:lnTo>
                  <a:lnTo>
                    <a:pt x="34607" y="9207"/>
                  </a:lnTo>
                  <a:lnTo>
                    <a:pt x="35559" y="7937"/>
                  </a:lnTo>
                  <a:lnTo>
                    <a:pt x="35955" y="6032"/>
                  </a:lnTo>
                  <a:lnTo>
                    <a:pt x="35162" y="3730"/>
                  </a:lnTo>
                  <a:lnTo>
                    <a:pt x="33098" y="1826"/>
                  </a:lnTo>
                  <a:lnTo>
                    <a:pt x="29923" y="475"/>
                  </a:lnTo>
                  <a:lnTo>
                    <a:pt x="26034" y="0"/>
                  </a:lnTo>
                  <a:close/>
                </a:path>
              </a:pathLst>
            </a:custGeom>
            <a:solidFill>
              <a:srgbClr val="000000"/>
            </a:solidFill>
          </p:spPr>
          <p:txBody>
            <a:bodyPr vert="horz" lIns="91440" tIns="45720" rIns="91440" bIns="45720" anchor="t"/>
            <a:lstStyle/>
            <a:p>
              <a:endParaRPr lang="en-IN"/>
            </a:p>
          </p:txBody>
        </p:sp>
        <p:sp>
          <p:nvSpPr>
            <p:cNvPr id="274" name="Shape 309"/>
            <p:cNvSpPr/>
            <p:nvPr/>
          </p:nvSpPr>
          <p:spPr>
            <a:xfrm>
              <a:off x="4418076" y="1405619"/>
              <a:ext cx="26352" cy="58339"/>
            </a:xfrm>
            <a:custGeom>
              <a:avLst/>
              <a:gdLst/>
              <a:ahLst/>
              <a:cxnLst/>
              <a:rect l="0" t="0" r="0" b="0"/>
              <a:pathLst>
                <a:path w="26352" h="58339">
                  <a:moveTo>
                    <a:pt x="13255" y="0"/>
                  </a:moveTo>
                  <a:lnTo>
                    <a:pt x="10873" y="3413"/>
                  </a:lnTo>
                  <a:lnTo>
                    <a:pt x="8890" y="6111"/>
                  </a:lnTo>
                  <a:lnTo>
                    <a:pt x="4365" y="11271"/>
                  </a:lnTo>
                  <a:lnTo>
                    <a:pt x="1348" y="13652"/>
                  </a:lnTo>
                  <a:lnTo>
                    <a:pt x="396" y="14446"/>
                  </a:lnTo>
                  <a:lnTo>
                    <a:pt x="0" y="15240"/>
                  </a:lnTo>
                  <a:lnTo>
                    <a:pt x="396" y="15954"/>
                  </a:lnTo>
                  <a:lnTo>
                    <a:pt x="5635" y="15954"/>
                  </a:lnTo>
                  <a:lnTo>
                    <a:pt x="5635" y="45719"/>
                  </a:lnTo>
                  <a:lnTo>
                    <a:pt x="5872" y="49132"/>
                  </a:lnTo>
                  <a:lnTo>
                    <a:pt x="6350" y="51910"/>
                  </a:lnTo>
                  <a:lnTo>
                    <a:pt x="7222" y="54133"/>
                  </a:lnTo>
                  <a:lnTo>
                    <a:pt x="8333" y="55721"/>
                  </a:lnTo>
                  <a:lnTo>
                    <a:pt x="11191" y="57705"/>
                  </a:lnTo>
                  <a:lnTo>
                    <a:pt x="14763" y="58339"/>
                  </a:lnTo>
                  <a:lnTo>
                    <a:pt x="18176" y="57705"/>
                  </a:lnTo>
                  <a:lnTo>
                    <a:pt x="21351" y="56117"/>
                  </a:lnTo>
                  <a:lnTo>
                    <a:pt x="24128" y="53816"/>
                  </a:lnTo>
                  <a:lnTo>
                    <a:pt x="26352" y="50800"/>
                  </a:lnTo>
                  <a:lnTo>
                    <a:pt x="25082" y="49688"/>
                  </a:lnTo>
                  <a:lnTo>
                    <a:pt x="22860" y="51910"/>
                  </a:lnTo>
                  <a:lnTo>
                    <a:pt x="21113" y="52783"/>
                  </a:lnTo>
                  <a:lnTo>
                    <a:pt x="18970" y="53181"/>
                  </a:lnTo>
                  <a:lnTo>
                    <a:pt x="16906" y="52704"/>
                  </a:lnTo>
                  <a:lnTo>
                    <a:pt x="15477" y="51513"/>
                  </a:lnTo>
                  <a:lnTo>
                    <a:pt x="14603" y="49847"/>
                  </a:lnTo>
                  <a:lnTo>
                    <a:pt x="14128" y="47942"/>
                  </a:lnTo>
                  <a:lnTo>
                    <a:pt x="13970" y="44291"/>
                  </a:lnTo>
                  <a:lnTo>
                    <a:pt x="13970" y="15954"/>
                  </a:lnTo>
                  <a:lnTo>
                    <a:pt x="23971" y="15954"/>
                  </a:lnTo>
                  <a:lnTo>
                    <a:pt x="23971" y="12779"/>
                  </a:lnTo>
                  <a:lnTo>
                    <a:pt x="13970" y="12779"/>
                  </a:lnTo>
                  <a:lnTo>
                    <a:pt x="13970" y="126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75" name="Shape 310"/>
            <p:cNvSpPr/>
            <p:nvPr/>
          </p:nvSpPr>
          <p:spPr>
            <a:xfrm>
              <a:off x="3855386" y="1405619"/>
              <a:ext cx="26352" cy="58339"/>
            </a:xfrm>
            <a:custGeom>
              <a:avLst/>
              <a:gdLst/>
              <a:ahLst/>
              <a:cxnLst/>
              <a:rect l="0" t="0" r="0" b="0"/>
              <a:pathLst>
                <a:path w="26352" h="58339">
                  <a:moveTo>
                    <a:pt x="13255" y="0"/>
                  </a:moveTo>
                  <a:lnTo>
                    <a:pt x="10873" y="3413"/>
                  </a:lnTo>
                  <a:lnTo>
                    <a:pt x="8889" y="6111"/>
                  </a:lnTo>
                  <a:lnTo>
                    <a:pt x="4366" y="11271"/>
                  </a:lnTo>
                  <a:lnTo>
                    <a:pt x="1428" y="13652"/>
                  </a:lnTo>
                  <a:lnTo>
                    <a:pt x="397" y="14446"/>
                  </a:lnTo>
                  <a:lnTo>
                    <a:pt x="0" y="15240"/>
                  </a:lnTo>
                  <a:lnTo>
                    <a:pt x="397" y="15954"/>
                  </a:lnTo>
                  <a:lnTo>
                    <a:pt x="5636" y="15954"/>
                  </a:lnTo>
                  <a:lnTo>
                    <a:pt x="5636" y="45719"/>
                  </a:lnTo>
                  <a:lnTo>
                    <a:pt x="5873" y="49132"/>
                  </a:lnTo>
                  <a:lnTo>
                    <a:pt x="6350" y="51910"/>
                  </a:lnTo>
                  <a:lnTo>
                    <a:pt x="7223" y="54133"/>
                  </a:lnTo>
                  <a:lnTo>
                    <a:pt x="8334" y="55721"/>
                  </a:lnTo>
                  <a:lnTo>
                    <a:pt x="11271" y="57705"/>
                  </a:lnTo>
                  <a:lnTo>
                    <a:pt x="14763" y="58339"/>
                  </a:lnTo>
                  <a:lnTo>
                    <a:pt x="18177" y="57705"/>
                  </a:lnTo>
                  <a:lnTo>
                    <a:pt x="21352" y="56117"/>
                  </a:lnTo>
                  <a:lnTo>
                    <a:pt x="24129" y="53816"/>
                  </a:lnTo>
                  <a:lnTo>
                    <a:pt x="26352" y="50800"/>
                  </a:lnTo>
                  <a:lnTo>
                    <a:pt x="25082" y="49688"/>
                  </a:lnTo>
                  <a:lnTo>
                    <a:pt x="22859" y="51910"/>
                  </a:lnTo>
                  <a:lnTo>
                    <a:pt x="21192" y="52783"/>
                  </a:lnTo>
                  <a:lnTo>
                    <a:pt x="19050" y="53181"/>
                  </a:lnTo>
                  <a:lnTo>
                    <a:pt x="16905" y="52704"/>
                  </a:lnTo>
                  <a:lnTo>
                    <a:pt x="15478" y="51513"/>
                  </a:lnTo>
                  <a:lnTo>
                    <a:pt x="14604" y="49847"/>
                  </a:lnTo>
                  <a:lnTo>
                    <a:pt x="14208" y="47942"/>
                  </a:lnTo>
                  <a:lnTo>
                    <a:pt x="13969" y="44291"/>
                  </a:lnTo>
                  <a:lnTo>
                    <a:pt x="13969" y="15954"/>
                  </a:lnTo>
                  <a:lnTo>
                    <a:pt x="23971" y="15954"/>
                  </a:lnTo>
                  <a:lnTo>
                    <a:pt x="23971" y="12779"/>
                  </a:lnTo>
                  <a:lnTo>
                    <a:pt x="13969" y="12779"/>
                  </a:lnTo>
                  <a:lnTo>
                    <a:pt x="13969" y="1269"/>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76" name="Shape 311"/>
            <p:cNvSpPr/>
            <p:nvPr/>
          </p:nvSpPr>
          <p:spPr>
            <a:xfrm>
              <a:off x="3316509" y="1405619"/>
              <a:ext cx="26351" cy="58339"/>
            </a:xfrm>
            <a:custGeom>
              <a:avLst/>
              <a:gdLst/>
              <a:ahLst/>
              <a:cxnLst/>
              <a:rect l="0" t="0" r="0" b="0"/>
              <a:pathLst>
                <a:path w="26351" h="58339">
                  <a:moveTo>
                    <a:pt x="13255" y="0"/>
                  </a:moveTo>
                  <a:lnTo>
                    <a:pt x="10873" y="3413"/>
                  </a:lnTo>
                  <a:lnTo>
                    <a:pt x="8888" y="6111"/>
                  </a:lnTo>
                  <a:lnTo>
                    <a:pt x="4364" y="11271"/>
                  </a:lnTo>
                  <a:lnTo>
                    <a:pt x="1428" y="13652"/>
                  </a:lnTo>
                  <a:lnTo>
                    <a:pt x="396" y="14446"/>
                  </a:lnTo>
                  <a:lnTo>
                    <a:pt x="0" y="15240"/>
                  </a:lnTo>
                  <a:lnTo>
                    <a:pt x="396" y="15954"/>
                  </a:lnTo>
                  <a:lnTo>
                    <a:pt x="5634" y="15954"/>
                  </a:lnTo>
                  <a:lnTo>
                    <a:pt x="5634" y="45719"/>
                  </a:lnTo>
                  <a:lnTo>
                    <a:pt x="5873" y="49132"/>
                  </a:lnTo>
                  <a:lnTo>
                    <a:pt x="6350" y="51910"/>
                  </a:lnTo>
                  <a:lnTo>
                    <a:pt x="7222" y="54133"/>
                  </a:lnTo>
                  <a:lnTo>
                    <a:pt x="8333" y="55721"/>
                  </a:lnTo>
                  <a:lnTo>
                    <a:pt x="11269" y="57705"/>
                  </a:lnTo>
                  <a:lnTo>
                    <a:pt x="14762" y="58339"/>
                  </a:lnTo>
                  <a:lnTo>
                    <a:pt x="18176" y="57705"/>
                  </a:lnTo>
                  <a:lnTo>
                    <a:pt x="21351" y="56117"/>
                  </a:lnTo>
                  <a:lnTo>
                    <a:pt x="24129" y="53816"/>
                  </a:lnTo>
                  <a:lnTo>
                    <a:pt x="26351" y="50800"/>
                  </a:lnTo>
                  <a:lnTo>
                    <a:pt x="25081" y="49688"/>
                  </a:lnTo>
                  <a:lnTo>
                    <a:pt x="22859" y="51910"/>
                  </a:lnTo>
                  <a:lnTo>
                    <a:pt x="21192" y="52783"/>
                  </a:lnTo>
                  <a:lnTo>
                    <a:pt x="19050" y="53181"/>
                  </a:lnTo>
                  <a:lnTo>
                    <a:pt x="16906" y="52704"/>
                  </a:lnTo>
                  <a:lnTo>
                    <a:pt x="15477" y="51513"/>
                  </a:lnTo>
                  <a:lnTo>
                    <a:pt x="14604" y="49847"/>
                  </a:lnTo>
                  <a:lnTo>
                    <a:pt x="14207" y="47942"/>
                  </a:lnTo>
                  <a:lnTo>
                    <a:pt x="13968" y="44291"/>
                  </a:lnTo>
                  <a:lnTo>
                    <a:pt x="13968" y="15954"/>
                  </a:lnTo>
                  <a:lnTo>
                    <a:pt x="23969" y="15954"/>
                  </a:lnTo>
                  <a:lnTo>
                    <a:pt x="23969" y="12779"/>
                  </a:lnTo>
                  <a:lnTo>
                    <a:pt x="13968" y="12779"/>
                  </a:lnTo>
                  <a:lnTo>
                    <a:pt x="13968" y="1269"/>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77" name="Shape 312"/>
            <p:cNvSpPr/>
            <p:nvPr/>
          </p:nvSpPr>
          <p:spPr>
            <a:xfrm>
              <a:off x="4509516" y="1417366"/>
              <a:ext cx="23495" cy="45561"/>
            </a:xfrm>
            <a:custGeom>
              <a:avLst/>
              <a:gdLst/>
              <a:ahLst/>
              <a:cxnLst/>
              <a:rect l="0" t="0" r="0" b="0"/>
              <a:pathLst>
                <a:path w="23495" h="45561">
                  <a:moveTo>
                    <a:pt x="15716" y="0"/>
                  </a:moveTo>
                  <a:lnTo>
                    <a:pt x="396" y="5476"/>
                  </a:lnTo>
                  <a:lnTo>
                    <a:pt x="396" y="6984"/>
                  </a:lnTo>
                  <a:lnTo>
                    <a:pt x="4364" y="6588"/>
                  </a:lnTo>
                  <a:lnTo>
                    <a:pt x="5556" y="6667"/>
                  </a:lnTo>
                  <a:lnTo>
                    <a:pt x="6667" y="7382"/>
                  </a:lnTo>
                  <a:lnTo>
                    <a:pt x="7461" y="9128"/>
                  </a:lnTo>
                  <a:lnTo>
                    <a:pt x="7778" y="12541"/>
                  </a:lnTo>
                  <a:lnTo>
                    <a:pt x="7778" y="35480"/>
                  </a:lnTo>
                  <a:lnTo>
                    <a:pt x="7620" y="38734"/>
                  </a:lnTo>
                  <a:lnTo>
                    <a:pt x="7143" y="41116"/>
                  </a:lnTo>
                  <a:lnTo>
                    <a:pt x="6191" y="42623"/>
                  </a:lnTo>
                  <a:lnTo>
                    <a:pt x="4762" y="43497"/>
                  </a:lnTo>
                  <a:lnTo>
                    <a:pt x="2777" y="43894"/>
                  </a:lnTo>
                  <a:lnTo>
                    <a:pt x="0" y="44132"/>
                  </a:lnTo>
                  <a:lnTo>
                    <a:pt x="0" y="45561"/>
                  </a:lnTo>
                  <a:lnTo>
                    <a:pt x="23495" y="45561"/>
                  </a:lnTo>
                  <a:lnTo>
                    <a:pt x="23495" y="44132"/>
                  </a:lnTo>
                  <a:lnTo>
                    <a:pt x="19446" y="43497"/>
                  </a:lnTo>
                  <a:lnTo>
                    <a:pt x="17223" y="42068"/>
                  </a:lnTo>
                  <a:lnTo>
                    <a:pt x="1635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78" name="Shape 313"/>
            <p:cNvSpPr/>
            <p:nvPr/>
          </p:nvSpPr>
          <p:spPr>
            <a:xfrm>
              <a:off x="4351003" y="1417366"/>
              <a:ext cx="23495" cy="45561"/>
            </a:xfrm>
            <a:custGeom>
              <a:avLst/>
              <a:gdLst/>
              <a:ahLst/>
              <a:cxnLst/>
              <a:rect l="0" t="0" r="0" b="0"/>
              <a:pathLst>
                <a:path w="23495" h="45561">
                  <a:moveTo>
                    <a:pt x="15716" y="0"/>
                  </a:moveTo>
                  <a:lnTo>
                    <a:pt x="397" y="5476"/>
                  </a:lnTo>
                  <a:lnTo>
                    <a:pt x="397" y="6984"/>
                  </a:lnTo>
                  <a:lnTo>
                    <a:pt x="4366" y="6588"/>
                  </a:lnTo>
                  <a:lnTo>
                    <a:pt x="5556" y="6667"/>
                  </a:lnTo>
                  <a:lnTo>
                    <a:pt x="6667" y="7382"/>
                  </a:lnTo>
                  <a:lnTo>
                    <a:pt x="7541" y="9128"/>
                  </a:lnTo>
                  <a:lnTo>
                    <a:pt x="7857" y="12541"/>
                  </a:lnTo>
                  <a:lnTo>
                    <a:pt x="7857" y="35480"/>
                  </a:lnTo>
                  <a:lnTo>
                    <a:pt x="7699" y="38734"/>
                  </a:lnTo>
                  <a:lnTo>
                    <a:pt x="7143" y="41116"/>
                  </a:lnTo>
                  <a:lnTo>
                    <a:pt x="6191" y="42623"/>
                  </a:lnTo>
                  <a:lnTo>
                    <a:pt x="4762" y="43497"/>
                  </a:lnTo>
                  <a:lnTo>
                    <a:pt x="2778" y="43894"/>
                  </a:lnTo>
                  <a:lnTo>
                    <a:pt x="0" y="44132"/>
                  </a:lnTo>
                  <a:lnTo>
                    <a:pt x="0" y="45561"/>
                  </a:lnTo>
                  <a:lnTo>
                    <a:pt x="23495" y="45561"/>
                  </a:lnTo>
                  <a:lnTo>
                    <a:pt x="23495" y="44132"/>
                  </a:lnTo>
                  <a:lnTo>
                    <a:pt x="19447" y="43497"/>
                  </a:lnTo>
                  <a:lnTo>
                    <a:pt x="17224" y="42068"/>
                  </a:lnTo>
                  <a:lnTo>
                    <a:pt x="1635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79" name="Shape 314"/>
            <p:cNvSpPr/>
            <p:nvPr/>
          </p:nvSpPr>
          <p:spPr>
            <a:xfrm>
              <a:off x="4233211" y="1417366"/>
              <a:ext cx="40163" cy="46592"/>
            </a:xfrm>
            <a:custGeom>
              <a:avLst/>
              <a:gdLst/>
              <a:ahLst/>
              <a:cxnLst/>
              <a:rect l="0" t="0" r="0" b="0"/>
              <a:pathLst>
                <a:path w="40163" h="46592">
                  <a:moveTo>
                    <a:pt x="18017" y="0"/>
                  </a:moveTo>
                  <a:lnTo>
                    <a:pt x="12858" y="555"/>
                  </a:lnTo>
                  <a:lnTo>
                    <a:pt x="8731" y="1985"/>
                  </a:lnTo>
                  <a:lnTo>
                    <a:pt x="5636" y="4047"/>
                  </a:lnTo>
                  <a:lnTo>
                    <a:pt x="3492" y="6429"/>
                  </a:lnTo>
                  <a:lnTo>
                    <a:pt x="2302" y="8810"/>
                  </a:lnTo>
                  <a:lnTo>
                    <a:pt x="1904" y="11032"/>
                  </a:lnTo>
                  <a:lnTo>
                    <a:pt x="2857" y="13811"/>
                  </a:lnTo>
                  <a:lnTo>
                    <a:pt x="4205" y="14922"/>
                  </a:lnTo>
                  <a:lnTo>
                    <a:pt x="6111" y="15399"/>
                  </a:lnTo>
                  <a:lnTo>
                    <a:pt x="7937" y="15001"/>
                  </a:lnTo>
                  <a:lnTo>
                    <a:pt x="9366" y="13969"/>
                  </a:lnTo>
                  <a:lnTo>
                    <a:pt x="10318" y="12620"/>
                  </a:lnTo>
                  <a:lnTo>
                    <a:pt x="10636" y="11112"/>
                  </a:lnTo>
                  <a:lnTo>
                    <a:pt x="10398" y="9366"/>
                  </a:lnTo>
                  <a:lnTo>
                    <a:pt x="10080" y="7222"/>
                  </a:lnTo>
                  <a:lnTo>
                    <a:pt x="10716" y="5238"/>
                  </a:lnTo>
                  <a:lnTo>
                    <a:pt x="12382" y="3730"/>
                  </a:lnTo>
                  <a:lnTo>
                    <a:pt x="14684" y="2699"/>
                  </a:lnTo>
                  <a:lnTo>
                    <a:pt x="17144" y="2381"/>
                  </a:lnTo>
                  <a:lnTo>
                    <a:pt x="19605" y="2699"/>
                  </a:lnTo>
                  <a:lnTo>
                    <a:pt x="22066" y="3809"/>
                  </a:lnTo>
                  <a:lnTo>
                    <a:pt x="23971" y="6350"/>
                  </a:lnTo>
                  <a:lnTo>
                    <a:pt x="24764" y="10636"/>
                  </a:lnTo>
                  <a:lnTo>
                    <a:pt x="24764" y="16668"/>
                  </a:lnTo>
                  <a:lnTo>
                    <a:pt x="24024" y="16960"/>
                  </a:lnTo>
                  <a:lnTo>
                    <a:pt x="24764" y="19050"/>
                  </a:lnTo>
                  <a:lnTo>
                    <a:pt x="24764" y="33416"/>
                  </a:lnTo>
                  <a:lnTo>
                    <a:pt x="24209" y="36751"/>
                  </a:lnTo>
                  <a:lnTo>
                    <a:pt x="23177" y="37941"/>
                  </a:lnTo>
                  <a:lnTo>
                    <a:pt x="21431" y="39052"/>
                  </a:lnTo>
                  <a:lnTo>
                    <a:pt x="18811" y="40085"/>
                  </a:lnTo>
                  <a:lnTo>
                    <a:pt x="15239" y="40878"/>
                  </a:lnTo>
                  <a:lnTo>
                    <a:pt x="12700" y="40322"/>
                  </a:lnTo>
                  <a:lnTo>
                    <a:pt x="10636" y="38734"/>
                  </a:lnTo>
                  <a:lnTo>
                    <a:pt x="9286" y="36273"/>
                  </a:lnTo>
                  <a:lnTo>
                    <a:pt x="8731" y="33098"/>
                  </a:lnTo>
                  <a:lnTo>
                    <a:pt x="8731" y="32941"/>
                  </a:lnTo>
                  <a:lnTo>
                    <a:pt x="8889" y="31115"/>
                  </a:lnTo>
                  <a:lnTo>
                    <a:pt x="9604" y="28972"/>
                  </a:lnTo>
                  <a:lnTo>
                    <a:pt x="11112" y="26591"/>
                  </a:lnTo>
                  <a:lnTo>
                    <a:pt x="13969" y="24130"/>
                  </a:lnTo>
                  <a:lnTo>
                    <a:pt x="15954" y="22859"/>
                  </a:lnTo>
                  <a:lnTo>
                    <a:pt x="18414" y="21590"/>
                  </a:lnTo>
                  <a:lnTo>
                    <a:pt x="24764" y="19050"/>
                  </a:lnTo>
                  <a:lnTo>
                    <a:pt x="24024" y="16960"/>
                  </a:lnTo>
                  <a:lnTo>
                    <a:pt x="17303" y="19605"/>
                  </a:lnTo>
                  <a:lnTo>
                    <a:pt x="11192" y="22383"/>
                  </a:lnTo>
                  <a:lnTo>
                    <a:pt x="6350" y="25161"/>
                  </a:lnTo>
                  <a:lnTo>
                    <a:pt x="2857" y="28178"/>
                  </a:lnTo>
                  <a:lnTo>
                    <a:pt x="714" y="31829"/>
                  </a:lnTo>
                  <a:lnTo>
                    <a:pt x="0" y="36273"/>
                  </a:lnTo>
                  <a:lnTo>
                    <a:pt x="952" y="40640"/>
                  </a:lnTo>
                  <a:lnTo>
                    <a:pt x="3254" y="43894"/>
                  </a:lnTo>
                  <a:lnTo>
                    <a:pt x="6587" y="45957"/>
                  </a:lnTo>
                  <a:lnTo>
                    <a:pt x="10477" y="46592"/>
                  </a:lnTo>
                  <a:lnTo>
                    <a:pt x="14524" y="45957"/>
                  </a:lnTo>
                  <a:lnTo>
                    <a:pt x="18414" y="44211"/>
                  </a:lnTo>
                  <a:lnTo>
                    <a:pt x="24843" y="39369"/>
                  </a:lnTo>
                  <a:lnTo>
                    <a:pt x="25400" y="42307"/>
                  </a:lnTo>
                  <a:lnTo>
                    <a:pt x="26352" y="44370"/>
                  </a:lnTo>
                  <a:lnTo>
                    <a:pt x="27622" y="45719"/>
                  </a:lnTo>
                  <a:lnTo>
                    <a:pt x="28972" y="46355"/>
                  </a:lnTo>
                  <a:lnTo>
                    <a:pt x="31273" y="46592"/>
                  </a:lnTo>
                  <a:lnTo>
                    <a:pt x="32780" y="46435"/>
                  </a:lnTo>
                  <a:lnTo>
                    <a:pt x="34766" y="45878"/>
                  </a:lnTo>
                  <a:lnTo>
                    <a:pt x="37227" y="44450"/>
                  </a:lnTo>
                  <a:lnTo>
                    <a:pt x="40163" y="41672"/>
                  </a:lnTo>
                  <a:lnTo>
                    <a:pt x="40163" y="39052"/>
                  </a:lnTo>
                  <a:lnTo>
                    <a:pt x="38258" y="40322"/>
                  </a:lnTo>
                  <a:lnTo>
                    <a:pt x="35639" y="40957"/>
                  </a:lnTo>
                  <a:lnTo>
                    <a:pt x="33972" y="40401"/>
                  </a:lnTo>
                  <a:lnTo>
                    <a:pt x="33178" y="39132"/>
                  </a:lnTo>
                  <a:lnTo>
                    <a:pt x="32780" y="35163"/>
                  </a:lnTo>
                  <a:lnTo>
                    <a:pt x="32780" y="15875"/>
                  </a:lnTo>
                  <a:lnTo>
                    <a:pt x="32225" y="9128"/>
                  </a:lnTo>
                  <a:lnTo>
                    <a:pt x="30956" y="5715"/>
                  </a:lnTo>
                  <a:lnTo>
                    <a:pt x="28416" y="2778"/>
                  </a:lnTo>
                  <a:lnTo>
                    <a:pt x="26591"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80" name="Shape 315"/>
            <p:cNvSpPr/>
            <p:nvPr/>
          </p:nvSpPr>
          <p:spPr>
            <a:xfrm>
              <a:off x="4156932" y="1395300"/>
              <a:ext cx="45957" cy="68658"/>
            </a:xfrm>
            <a:custGeom>
              <a:avLst/>
              <a:gdLst/>
              <a:ahLst/>
              <a:cxnLst/>
              <a:rect l="0" t="0" r="0" b="0"/>
              <a:pathLst>
                <a:path w="45957" h="68658">
                  <a:moveTo>
                    <a:pt x="38813" y="0"/>
                  </a:moveTo>
                  <a:lnTo>
                    <a:pt x="24288" y="4364"/>
                  </a:lnTo>
                  <a:lnTo>
                    <a:pt x="24288" y="5952"/>
                  </a:lnTo>
                  <a:lnTo>
                    <a:pt x="26670" y="5873"/>
                  </a:lnTo>
                  <a:lnTo>
                    <a:pt x="29209" y="6191"/>
                  </a:lnTo>
                  <a:lnTo>
                    <a:pt x="30478" y="7223"/>
                  </a:lnTo>
                  <a:lnTo>
                    <a:pt x="31035" y="10873"/>
                  </a:lnTo>
                  <a:lnTo>
                    <a:pt x="31035" y="26352"/>
                  </a:lnTo>
                  <a:lnTo>
                    <a:pt x="28654" y="24447"/>
                  </a:lnTo>
                  <a:lnTo>
                    <a:pt x="26193" y="23098"/>
                  </a:lnTo>
                  <a:lnTo>
                    <a:pt x="23495" y="22304"/>
                  </a:lnTo>
                  <a:lnTo>
                    <a:pt x="22685" y="22240"/>
                  </a:lnTo>
                  <a:lnTo>
                    <a:pt x="20796" y="24844"/>
                  </a:lnTo>
                  <a:lnTo>
                    <a:pt x="24288" y="25479"/>
                  </a:lnTo>
                  <a:lnTo>
                    <a:pt x="27383" y="27304"/>
                  </a:lnTo>
                  <a:lnTo>
                    <a:pt x="29765" y="30401"/>
                  </a:lnTo>
                  <a:lnTo>
                    <a:pt x="31035" y="34766"/>
                  </a:lnTo>
                  <a:lnTo>
                    <a:pt x="31035" y="57546"/>
                  </a:lnTo>
                  <a:lnTo>
                    <a:pt x="29923" y="60007"/>
                  </a:lnTo>
                  <a:lnTo>
                    <a:pt x="27860" y="61832"/>
                  </a:lnTo>
                  <a:lnTo>
                    <a:pt x="25161" y="63102"/>
                  </a:lnTo>
                  <a:lnTo>
                    <a:pt x="22225" y="63500"/>
                  </a:lnTo>
                  <a:lnTo>
                    <a:pt x="18890" y="63023"/>
                  </a:lnTo>
                  <a:lnTo>
                    <a:pt x="15795" y="61514"/>
                  </a:lnTo>
                  <a:lnTo>
                    <a:pt x="12937" y="58896"/>
                  </a:lnTo>
                  <a:lnTo>
                    <a:pt x="10635" y="55007"/>
                  </a:lnTo>
                  <a:lnTo>
                    <a:pt x="9127" y="49767"/>
                  </a:lnTo>
                  <a:lnTo>
                    <a:pt x="8492" y="43179"/>
                  </a:lnTo>
                  <a:lnTo>
                    <a:pt x="9047" y="37147"/>
                  </a:lnTo>
                  <a:lnTo>
                    <a:pt x="10477" y="32463"/>
                  </a:lnTo>
                  <a:lnTo>
                    <a:pt x="12620" y="28971"/>
                  </a:lnTo>
                  <a:lnTo>
                    <a:pt x="15160" y="26669"/>
                  </a:lnTo>
                  <a:lnTo>
                    <a:pt x="17938" y="25320"/>
                  </a:lnTo>
                  <a:lnTo>
                    <a:pt x="20796" y="24844"/>
                  </a:lnTo>
                  <a:lnTo>
                    <a:pt x="22685" y="22240"/>
                  </a:lnTo>
                  <a:lnTo>
                    <a:pt x="20477" y="22066"/>
                  </a:lnTo>
                  <a:lnTo>
                    <a:pt x="15160" y="23018"/>
                  </a:lnTo>
                  <a:lnTo>
                    <a:pt x="10238" y="25479"/>
                  </a:lnTo>
                  <a:lnTo>
                    <a:pt x="6111" y="29368"/>
                  </a:lnTo>
                  <a:lnTo>
                    <a:pt x="2857" y="34369"/>
                  </a:lnTo>
                  <a:lnTo>
                    <a:pt x="793" y="40163"/>
                  </a:lnTo>
                  <a:lnTo>
                    <a:pt x="0" y="46433"/>
                  </a:lnTo>
                  <a:lnTo>
                    <a:pt x="634" y="53261"/>
                  </a:lnTo>
                  <a:lnTo>
                    <a:pt x="2301" y="58419"/>
                  </a:lnTo>
                  <a:lnTo>
                    <a:pt x="4682" y="62388"/>
                  </a:lnTo>
                  <a:lnTo>
                    <a:pt x="7620" y="65167"/>
                  </a:lnTo>
                  <a:lnTo>
                    <a:pt x="10635" y="66992"/>
                  </a:lnTo>
                  <a:lnTo>
                    <a:pt x="13572" y="68023"/>
                  </a:lnTo>
                  <a:lnTo>
                    <a:pt x="16112" y="68579"/>
                  </a:lnTo>
                  <a:lnTo>
                    <a:pt x="18017" y="68658"/>
                  </a:lnTo>
                  <a:lnTo>
                    <a:pt x="22859" y="68023"/>
                  </a:lnTo>
                  <a:lnTo>
                    <a:pt x="26510" y="66516"/>
                  </a:lnTo>
                  <a:lnTo>
                    <a:pt x="29051" y="64452"/>
                  </a:lnTo>
                  <a:lnTo>
                    <a:pt x="30796" y="62308"/>
                  </a:lnTo>
                  <a:lnTo>
                    <a:pt x="31035" y="62308"/>
                  </a:lnTo>
                  <a:lnTo>
                    <a:pt x="31035" y="68342"/>
                  </a:lnTo>
                  <a:lnTo>
                    <a:pt x="31432" y="68658"/>
                  </a:lnTo>
                  <a:lnTo>
                    <a:pt x="38813" y="66040"/>
                  </a:lnTo>
                  <a:lnTo>
                    <a:pt x="45957" y="63500"/>
                  </a:lnTo>
                  <a:lnTo>
                    <a:pt x="45957" y="61912"/>
                  </a:lnTo>
                  <a:lnTo>
                    <a:pt x="43178" y="61912"/>
                  </a:lnTo>
                  <a:lnTo>
                    <a:pt x="41354" y="61594"/>
                  </a:lnTo>
                  <a:lnTo>
                    <a:pt x="40242" y="60800"/>
                  </a:lnTo>
                  <a:lnTo>
                    <a:pt x="39607" y="59769"/>
                  </a:lnTo>
                  <a:lnTo>
                    <a:pt x="39370" y="56356"/>
                  </a:lnTo>
                  <a:lnTo>
                    <a:pt x="39370" y="238"/>
                  </a:lnTo>
                  <a:lnTo>
                    <a:pt x="38813" y="0"/>
                  </a:lnTo>
                  <a:close/>
                </a:path>
              </a:pathLst>
            </a:custGeom>
            <a:solidFill>
              <a:srgbClr val="000000"/>
            </a:solidFill>
          </p:spPr>
          <p:txBody>
            <a:bodyPr vert="horz" lIns="91440" tIns="45720" rIns="91440" bIns="45720" anchor="t"/>
            <a:lstStyle/>
            <a:p>
              <a:endParaRPr lang="en-IN"/>
            </a:p>
          </p:txBody>
        </p:sp>
        <p:sp>
          <p:nvSpPr>
            <p:cNvPr id="281" name="Shape 316"/>
            <p:cNvSpPr/>
            <p:nvPr/>
          </p:nvSpPr>
          <p:spPr>
            <a:xfrm>
              <a:off x="4064857" y="1417366"/>
              <a:ext cx="40083" cy="46592"/>
            </a:xfrm>
            <a:custGeom>
              <a:avLst/>
              <a:gdLst/>
              <a:ahLst/>
              <a:cxnLst/>
              <a:rect l="0" t="0" r="0" b="0"/>
              <a:pathLst>
                <a:path w="40083" h="46592">
                  <a:moveTo>
                    <a:pt x="18017" y="0"/>
                  </a:moveTo>
                  <a:lnTo>
                    <a:pt x="12779" y="555"/>
                  </a:lnTo>
                  <a:lnTo>
                    <a:pt x="8651" y="1985"/>
                  </a:lnTo>
                  <a:lnTo>
                    <a:pt x="5635" y="4047"/>
                  </a:lnTo>
                  <a:lnTo>
                    <a:pt x="3491" y="6429"/>
                  </a:lnTo>
                  <a:lnTo>
                    <a:pt x="2221" y="8810"/>
                  </a:lnTo>
                  <a:lnTo>
                    <a:pt x="1825" y="11032"/>
                  </a:lnTo>
                  <a:lnTo>
                    <a:pt x="2063" y="12382"/>
                  </a:lnTo>
                  <a:lnTo>
                    <a:pt x="2857" y="13811"/>
                  </a:lnTo>
                  <a:lnTo>
                    <a:pt x="4127" y="14922"/>
                  </a:lnTo>
                  <a:lnTo>
                    <a:pt x="6111" y="15399"/>
                  </a:lnTo>
                  <a:lnTo>
                    <a:pt x="7937" y="15001"/>
                  </a:lnTo>
                  <a:lnTo>
                    <a:pt x="9286" y="13969"/>
                  </a:lnTo>
                  <a:lnTo>
                    <a:pt x="10238" y="12620"/>
                  </a:lnTo>
                  <a:lnTo>
                    <a:pt x="10556" y="11112"/>
                  </a:lnTo>
                  <a:lnTo>
                    <a:pt x="10318" y="9366"/>
                  </a:lnTo>
                  <a:lnTo>
                    <a:pt x="10080" y="7222"/>
                  </a:lnTo>
                  <a:lnTo>
                    <a:pt x="10715" y="5238"/>
                  </a:lnTo>
                  <a:lnTo>
                    <a:pt x="12382" y="3730"/>
                  </a:lnTo>
                  <a:lnTo>
                    <a:pt x="14603" y="2699"/>
                  </a:lnTo>
                  <a:lnTo>
                    <a:pt x="17065" y="2381"/>
                  </a:lnTo>
                  <a:lnTo>
                    <a:pt x="19605" y="2699"/>
                  </a:lnTo>
                  <a:lnTo>
                    <a:pt x="22065" y="3809"/>
                  </a:lnTo>
                  <a:lnTo>
                    <a:pt x="23971" y="6350"/>
                  </a:lnTo>
                  <a:lnTo>
                    <a:pt x="24765" y="10636"/>
                  </a:lnTo>
                  <a:lnTo>
                    <a:pt x="24765" y="16668"/>
                  </a:lnTo>
                  <a:lnTo>
                    <a:pt x="24024" y="16957"/>
                  </a:lnTo>
                  <a:lnTo>
                    <a:pt x="24765" y="19050"/>
                  </a:lnTo>
                  <a:lnTo>
                    <a:pt x="24765" y="33416"/>
                  </a:lnTo>
                  <a:lnTo>
                    <a:pt x="24208" y="36751"/>
                  </a:lnTo>
                  <a:lnTo>
                    <a:pt x="23177" y="37941"/>
                  </a:lnTo>
                  <a:lnTo>
                    <a:pt x="21351" y="39052"/>
                  </a:lnTo>
                  <a:lnTo>
                    <a:pt x="18732" y="40085"/>
                  </a:lnTo>
                  <a:lnTo>
                    <a:pt x="15240" y="40878"/>
                  </a:lnTo>
                  <a:lnTo>
                    <a:pt x="12700" y="40322"/>
                  </a:lnTo>
                  <a:lnTo>
                    <a:pt x="10635" y="38734"/>
                  </a:lnTo>
                  <a:lnTo>
                    <a:pt x="9207" y="36273"/>
                  </a:lnTo>
                  <a:lnTo>
                    <a:pt x="8651" y="33098"/>
                  </a:lnTo>
                  <a:lnTo>
                    <a:pt x="8651" y="32941"/>
                  </a:lnTo>
                  <a:lnTo>
                    <a:pt x="8890" y="31115"/>
                  </a:lnTo>
                  <a:lnTo>
                    <a:pt x="9525" y="28972"/>
                  </a:lnTo>
                  <a:lnTo>
                    <a:pt x="11112" y="26591"/>
                  </a:lnTo>
                  <a:lnTo>
                    <a:pt x="13890" y="24130"/>
                  </a:lnTo>
                  <a:lnTo>
                    <a:pt x="18415" y="21590"/>
                  </a:lnTo>
                  <a:lnTo>
                    <a:pt x="21351" y="20319"/>
                  </a:lnTo>
                  <a:lnTo>
                    <a:pt x="24765" y="19050"/>
                  </a:lnTo>
                  <a:lnTo>
                    <a:pt x="24024" y="16957"/>
                  </a:lnTo>
                  <a:lnTo>
                    <a:pt x="17223" y="19605"/>
                  </a:lnTo>
                  <a:lnTo>
                    <a:pt x="11112" y="22383"/>
                  </a:lnTo>
                  <a:lnTo>
                    <a:pt x="6270" y="25161"/>
                  </a:lnTo>
                  <a:lnTo>
                    <a:pt x="2777" y="28178"/>
                  </a:lnTo>
                  <a:lnTo>
                    <a:pt x="713" y="31829"/>
                  </a:lnTo>
                  <a:lnTo>
                    <a:pt x="0" y="36273"/>
                  </a:lnTo>
                  <a:lnTo>
                    <a:pt x="872" y="40640"/>
                  </a:lnTo>
                  <a:lnTo>
                    <a:pt x="3254" y="43894"/>
                  </a:lnTo>
                  <a:lnTo>
                    <a:pt x="6587" y="45957"/>
                  </a:lnTo>
                  <a:lnTo>
                    <a:pt x="10477" y="46592"/>
                  </a:lnTo>
                  <a:lnTo>
                    <a:pt x="14525" y="45957"/>
                  </a:lnTo>
                  <a:lnTo>
                    <a:pt x="18335" y="44211"/>
                  </a:lnTo>
                  <a:lnTo>
                    <a:pt x="24843" y="39369"/>
                  </a:lnTo>
                  <a:lnTo>
                    <a:pt x="25320" y="42307"/>
                  </a:lnTo>
                  <a:lnTo>
                    <a:pt x="26272" y="44370"/>
                  </a:lnTo>
                  <a:lnTo>
                    <a:pt x="27542" y="45719"/>
                  </a:lnTo>
                  <a:lnTo>
                    <a:pt x="28891" y="46355"/>
                  </a:lnTo>
                  <a:lnTo>
                    <a:pt x="31272" y="46592"/>
                  </a:lnTo>
                  <a:lnTo>
                    <a:pt x="32702" y="46435"/>
                  </a:lnTo>
                  <a:lnTo>
                    <a:pt x="34686" y="45878"/>
                  </a:lnTo>
                  <a:lnTo>
                    <a:pt x="37146" y="44450"/>
                  </a:lnTo>
                  <a:lnTo>
                    <a:pt x="40083" y="41672"/>
                  </a:lnTo>
                  <a:lnTo>
                    <a:pt x="40083" y="39052"/>
                  </a:lnTo>
                  <a:lnTo>
                    <a:pt x="38258" y="40322"/>
                  </a:lnTo>
                  <a:lnTo>
                    <a:pt x="35638" y="40957"/>
                  </a:lnTo>
                  <a:lnTo>
                    <a:pt x="33971" y="40401"/>
                  </a:lnTo>
                  <a:lnTo>
                    <a:pt x="33098" y="39132"/>
                  </a:lnTo>
                  <a:lnTo>
                    <a:pt x="32781" y="35163"/>
                  </a:lnTo>
                  <a:lnTo>
                    <a:pt x="32781" y="15875"/>
                  </a:lnTo>
                  <a:lnTo>
                    <a:pt x="32226" y="9128"/>
                  </a:lnTo>
                  <a:lnTo>
                    <a:pt x="30956" y="5715"/>
                  </a:lnTo>
                  <a:lnTo>
                    <a:pt x="28415"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82" name="Shape 317"/>
            <p:cNvSpPr/>
            <p:nvPr/>
          </p:nvSpPr>
          <p:spPr>
            <a:xfrm>
              <a:off x="3961986" y="1417366"/>
              <a:ext cx="43656" cy="46592"/>
            </a:xfrm>
            <a:custGeom>
              <a:avLst/>
              <a:gdLst/>
              <a:ahLst/>
              <a:cxnLst/>
              <a:rect l="0" t="0" r="0" b="0"/>
              <a:pathLst>
                <a:path w="43656" h="46592">
                  <a:moveTo>
                    <a:pt x="21431" y="0"/>
                  </a:moveTo>
                  <a:lnTo>
                    <a:pt x="20637" y="2778"/>
                  </a:lnTo>
                  <a:lnTo>
                    <a:pt x="24844" y="3650"/>
                  </a:lnTo>
                  <a:lnTo>
                    <a:pt x="28337" y="6111"/>
                  </a:lnTo>
                  <a:lnTo>
                    <a:pt x="31116" y="9763"/>
                  </a:lnTo>
                  <a:lnTo>
                    <a:pt x="33180" y="14446"/>
                  </a:lnTo>
                  <a:lnTo>
                    <a:pt x="34369" y="19922"/>
                  </a:lnTo>
                  <a:lnTo>
                    <a:pt x="34767" y="25875"/>
                  </a:lnTo>
                  <a:lnTo>
                    <a:pt x="34211" y="32147"/>
                  </a:lnTo>
                  <a:lnTo>
                    <a:pt x="32861" y="36830"/>
                  </a:lnTo>
                  <a:lnTo>
                    <a:pt x="30798" y="40163"/>
                  </a:lnTo>
                  <a:lnTo>
                    <a:pt x="28337" y="42307"/>
                  </a:lnTo>
                  <a:lnTo>
                    <a:pt x="25717" y="43497"/>
                  </a:lnTo>
                  <a:lnTo>
                    <a:pt x="23098" y="43815"/>
                  </a:lnTo>
                  <a:lnTo>
                    <a:pt x="19050" y="43021"/>
                  </a:lnTo>
                  <a:lnTo>
                    <a:pt x="15875" y="40878"/>
                  </a:lnTo>
                  <a:lnTo>
                    <a:pt x="13336" y="37624"/>
                  </a:lnTo>
                  <a:lnTo>
                    <a:pt x="11510" y="33735"/>
                  </a:lnTo>
                  <a:lnTo>
                    <a:pt x="9446" y="25320"/>
                  </a:lnTo>
                  <a:lnTo>
                    <a:pt x="9049" y="21431"/>
                  </a:lnTo>
                  <a:lnTo>
                    <a:pt x="8891" y="18256"/>
                  </a:lnTo>
                  <a:lnTo>
                    <a:pt x="9128" y="14605"/>
                  </a:lnTo>
                  <a:lnTo>
                    <a:pt x="9842" y="11510"/>
                  </a:lnTo>
                  <a:lnTo>
                    <a:pt x="10875" y="8810"/>
                  </a:lnTo>
                  <a:lnTo>
                    <a:pt x="12383" y="6667"/>
                  </a:lnTo>
                  <a:lnTo>
                    <a:pt x="16113" y="3730"/>
                  </a:lnTo>
                  <a:lnTo>
                    <a:pt x="18256" y="3016"/>
                  </a:lnTo>
                  <a:lnTo>
                    <a:pt x="20637" y="2778"/>
                  </a:lnTo>
                  <a:lnTo>
                    <a:pt x="21431" y="0"/>
                  </a:lnTo>
                  <a:lnTo>
                    <a:pt x="15241" y="872"/>
                  </a:lnTo>
                  <a:lnTo>
                    <a:pt x="10002" y="3333"/>
                  </a:lnTo>
                  <a:lnTo>
                    <a:pt x="5716" y="6984"/>
                  </a:lnTo>
                  <a:lnTo>
                    <a:pt x="2619" y="11667"/>
                  </a:lnTo>
                  <a:lnTo>
                    <a:pt x="636" y="17066"/>
                  </a:lnTo>
                  <a:lnTo>
                    <a:pt x="0" y="23018"/>
                  </a:lnTo>
                  <a:lnTo>
                    <a:pt x="715" y="29368"/>
                  </a:lnTo>
                  <a:lnTo>
                    <a:pt x="2778" y="35083"/>
                  </a:lnTo>
                  <a:lnTo>
                    <a:pt x="6033" y="39766"/>
                  </a:lnTo>
                  <a:lnTo>
                    <a:pt x="10398" y="43417"/>
                  </a:lnTo>
                  <a:lnTo>
                    <a:pt x="15637" y="45719"/>
                  </a:lnTo>
                  <a:lnTo>
                    <a:pt x="21669" y="46592"/>
                  </a:lnTo>
                  <a:lnTo>
                    <a:pt x="28575" y="45482"/>
                  </a:lnTo>
                  <a:lnTo>
                    <a:pt x="34052" y="42623"/>
                  </a:lnTo>
                  <a:lnTo>
                    <a:pt x="38338" y="38417"/>
                  </a:lnTo>
                  <a:lnTo>
                    <a:pt x="41355" y="33496"/>
                  </a:lnTo>
                  <a:lnTo>
                    <a:pt x="43101" y="28099"/>
                  </a:lnTo>
                  <a:lnTo>
                    <a:pt x="43656" y="23018"/>
                  </a:lnTo>
                  <a:lnTo>
                    <a:pt x="43180" y="17860"/>
                  </a:lnTo>
                  <a:lnTo>
                    <a:pt x="41990" y="13334"/>
                  </a:lnTo>
                  <a:lnTo>
                    <a:pt x="40085" y="9366"/>
                  </a:lnTo>
                  <a:lnTo>
                    <a:pt x="37386" y="6111"/>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283" name="Shape 318"/>
            <p:cNvSpPr/>
            <p:nvPr/>
          </p:nvSpPr>
          <p:spPr>
            <a:xfrm>
              <a:off x="3884358" y="1417366"/>
              <a:ext cx="39527" cy="46592"/>
            </a:xfrm>
            <a:custGeom>
              <a:avLst/>
              <a:gdLst/>
              <a:ahLst/>
              <a:cxnLst/>
              <a:rect l="0" t="0" r="0" b="0"/>
              <a:pathLst>
                <a:path w="39527" h="46592">
                  <a:moveTo>
                    <a:pt x="20161" y="0"/>
                  </a:moveTo>
                  <a:lnTo>
                    <a:pt x="18017" y="3572"/>
                  </a:lnTo>
                  <a:lnTo>
                    <a:pt x="21431" y="4127"/>
                  </a:lnTo>
                  <a:lnTo>
                    <a:pt x="23812" y="5556"/>
                  </a:lnTo>
                  <a:lnTo>
                    <a:pt x="25400" y="7541"/>
                  </a:lnTo>
                  <a:lnTo>
                    <a:pt x="26511" y="9922"/>
                  </a:lnTo>
                  <a:lnTo>
                    <a:pt x="27542" y="15001"/>
                  </a:lnTo>
                  <a:lnTo>
                    <a:pt x="7143" y="15001"/>
                  </a:lnTo>
                  <a:lnTo>
                    <a:pt x="7777" y="12065"/>
                  </a:lnTo>
                  <a:lnTo>
                    <a:pt x="8651" y="9525"/>
                  </a:lnTo>
                  <a:lnTo>
                    <a:pt x="9762" y="7541"/>
                  </a:lnTo>
                  <a:lnTo>
                    <a:pt x="11112" y="6032"/>
                  </a:lnTo>
                  <a:lnTo>
                    <a:pt x="14287" y="4127"/>
                  </a:lnTo>
                  <a:lnTo>
                    <a:pt x="18017" y="3572"/>
                  </a:lnTo>
                  <a:lnTo>
                    <a:pt x="20161" y="0"/>
                  </a:lnTo>
                  <a:lnTo>
                    <a:pt x="15875" y="555"/>
                  </a:lnTo>
                  <a:lnTo>
                    <a:pt x="11429" y="2222"/>
                  </a:lnTo>
                  <a:lnTo>
                    <a:pt x="7143" y="5317"/>
                  </a:lnTo>
                  <a:lnTo>
                    <a:pt x="3492" y="9922"/>
                  </a:lnTo>
                  <a:lnTo>
                    <a:pt x="951" y="16192"/>
                  </a:lnTo>
                  <a:lnTo>
                    <a:pt x="0" y="24367"/>
                  </a:lnTo>
                  <a:lnTo>
                    <a:pt x="317" y="29368"/>
                  </a:lnTo>
                  <a:lnTo>
                    <a:pt x="1270" y="33735"/>
                  </a:lnTo>
                  <a:lnTo>
                    <a:pt x="2857" y="37544"/>
                  </a:lnTo>
                  <a:lnTo>
                    <a:pt x="5079" y="40719"/>
                  </a:lnTo>
                  <a:lnTo>
                    <a:pt x="7777" y="43260"/>
                  </a:lnTo>
                  <a:lnTo>
                    <a:pt x="10952" y="45084"/>
                  </a:lnTo>
                  <a:lnTo>
                    <a:pt x="14525" y="46196"/>
                  </a:lnTo>
                  <a:lnTo>
                    <a:pt x="18493" y="46592"/>
                  </a:lnTo>
                  <a:lnTo>
                    <a:pt x="23415" y="45957"/>
                  </a:lnTo>
                  <a:lnTo>
                    <a:pt x="27621" y="44370"/>
                  </a:lnTo>
                  <a:lnTo>
                    <a:pt x="31193" y="42147"/>
                  </a:lnTo>
                  <a:lnTo>
                    <a:pt x="33971" y="39448"/>
                  </a:lnTo>
                  <a:lnTo>
                    <a:pt x="36195" y="36671"/>
                  </a:lnTo>
                  <a:lnTo>
                    <a:pt x="37782" y="33972"/>
                  </a:lnTo>
                  <a:lnTo>
                    <a:pt x="38893" y="31670"/>
                  </a:lnTo>
                  <a:lnTo>
                    <a:pt x="39527" y="30082"/>
                  </a:lnTo>
                  <a:lnTo>
                    <a:pt x="37939" y="29368"/>
                  </a:lnTo>
                  <a:lnTo>
                    <a:pt x="34925" y="33655"/>
                  </a:lnTo>
                  <a:lnTo>
                    <a:pt x="32701" y="35877"/>
                  </a:lnTo>
                  <a:lnTo>
                    <a:pt x="29923" y="37861"/>
                  </a:lnTo>
                  <a:lnTo>
                    <a:pt x="26590" y="39211"/>
                  </a:lnTo>
                  <a:lnTo>
                    <a:pt x="22542" y="39766"/>
                  </a:lnTo>
                  <a:lnTo>
                    <a:pt x="19207" y="39369"/>
                  </a:lnTo>
                  <a:lnTo>
                    <a:pt x="15795" y="38100"/>
                  </a:lnTo>
                  <a:lnTo>
                    <a:pt x="12700" y="35559"/>
                  </a:lnTo>
                  <a:lnTo>
                    <a:pt x="10001" y="31591"/>
                  </a:lnTo>
                  <a:lnTo>
                    <a:pt x="8888" y="28972"/>
                  </a:lnTo>
                  <a:lnTo>
                    <a:pt x="7937" y="25875"/>
                  </a:lnTo>
                  <a:lnTo>
                    <a:pt x="7301" y="22304"/>
                  </a:lnTo>
                  <a:lnTo>
                    <a:pt x="6826" y="18176"/>
                  </a:lnTo>
                  <a:lnTo>
                    <a:pt x="37623" y="18176"/>
                  </a:lnTo>
                  <a:lnTo>
                    <a:pt x="36908" y="13732"/>
                  </a:lnTo>
                  <a:lnTo>
                    <a:pt x="35797" y="9842"/>
                  </a:lnTo>
                  <a:lnTo>
                    <a:pt x="34131" y="6747"/>
                  </a:lnTo>
                  <a:lnTo>
                    <a:pt x="31987" y="4207"/>
                  </a:lnTo>
                  <a:lnTo>
                    <a:pt x="29526" y="2381"/>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284" name="Shape 319"/>
            <p:cNvSpPr/>
            <p:nvPr/>
          </p:nvSpPr>
          <p:spPr>
            <a:xfrm>
              <a:off x="3774344" y="1417366"/>
              <a:ext cx="39527" cy="46592"/>
            </a:xfrm>
            <a:custGeom>
              <a:avLst/>
              <a:gdLst/>
              <a:ahLst/>
              <a:cxnLst/>
              <a:rect l="0" t="0" r="0" b="0"/>
              <a:pathLst>
                <a:path w="39527" h="46592">
                  <a:moveTo>
                    <a:pt x="20240" y="0"/>
                  </a:moveTo>
                  <a:lnTo>
                    <a:pt x="18096" y="3572"/>
                  </a:lnTo>
                  <a:lnTo>
                    <a:pt x="21431" y="4127"/>
                  </a:lnTo>
                  <a:lnTo>
                    <a:pt x="23891" y="5556"/>
                  </a:lnTo>
                  <a:lnTo>
                    <a:pt x="25479" y="7541"/>
                  </a:lnTo>
                  <a:lnTo>
                    <a:pt x="26510" y="9922"/>
                  </a:lnTo>
                  <a:lnTo>
                    <a:pt x="27542" y="15001"/>
                  </a:lnTo>
                  <a:lnTo>
                    <a:pt x="7143" y="15001"/>
                  </a:lnTo>
                  <a:lnTo>
                    <a:pt x="7857" y="12065"/>
                  </a:lnTo>
                  <a:lnTo>
                    <a:pt x="8731" y="9525"/>
                  </a:lnTo>
                  <a:lnTo>
                    <a:pt x="9841" y="7541"/>
                  </a:lnTo>
                  <a:lnTo>
                    <a:pt x="11191" y="6032"/>
                  </a:lnTo>
                  <a:lnTo>
                    <a:pt x="14287" y="4127"/>
                  </a:lnTo>
                  <a:lnTo>
                    <a:pt x="18096" y="3572"/>
                  </a:lnTo>
                  <a:lnTo>
                    <a:pt x="20240" y="0"/>
                  </a:lnTo>
                  <a:lnTo>
                    <a:pt x="15954" y="555"/>
                  </a:lnTo>
                  <a:lnTo>
                    <a:pt x="11508" y="2222"/>
                  </a:lnTo>
                  <a:lnTo>
                    <a:pt x="7222" y="5317"/>
                  </a:lnTo>
                  <a:lnTo>
                    <a:pt x="3571" y="9922"/>
                  </a:lnTo>
                  <a:lnTo>
                    <a:pt x="1031" y="16192"/>
                  </a:lnTo>
                  <a:lnTo>
                    <a:pt x="0" y="24367"/>
                  </a:lnTo>
                  <a:lnTo>
                    <a:pt x="396" y="29368"/>
                  </a:lnTo>
                  <a:lnTo>
                    <a:pt x="1348" y="33735"/>
                  </a:lnTo>
                  <a:lnTo>
                    <a:pt x="2936" y="37544"/>
                  </a:lnTo>
                  <a:lnTo>
                    <a:pt x="5158" y="40719"/>
                  </a:lnTo>
                  <a:lnTo>
                    <a:pt x="7857" y="43260"/>
                  </a:lnTo>
                  <a:lnTo>
                    <a:pt x="11032" y="45084"/>
                  </a:lnTo>
                  <a:lnTo>
                    <a:pt x="14603" y="46196"/>
                  </a:lnTo>
                  <a:lnTo>
                    <a:pt x="18572" y="46592"/>
                  </a:lnTo>
                  <a:lnTo>
                    <a:pt x="23495" y="45957"/>
                  </a:lnTo>
                  <a:lnTo>
                    <a:pt x="27701" y="44370"/>
                  </a:lnTo>
                  <a:lnTo>
                    <a:pt x="31193" y="42147"/>
                  </a:lnTo>
                  <a:lnTo>
                    <a:pt x="33971" y="39448"/>
                  </a:lnTo>
                  <a:lnTo>
                    <a:pt x="36195" y="36671"/>
                  </a:lnTo>
                  <a:lnTo>
                    <a:pt x="37782" y="33972"/>
                  </a:lnTo>
                  <a:lnTo>
                    <a:pt x="38893" y="31670"/>
                  </a:lnTo>
                  <a:lnTo>
                    <a:pt x="39527" y="30082"/>
                  </a:lnTo>
                  <a:lnTo>
                    <a:pt x="37940" y="29368"/>
                  </a:lnTo>
                  <a:lnTo>
                    <a:pt x="36671" y="31353"/>
                  </a:lnTo>
                  <a:lnTo>
                    <a:pt x="34925" y="33655"/>
                  </a:lnTo>
                  <a:lnTo>
                    <a:pt x="32702" y="35877"/>
                  </a:lnTo>
                  <a:lnTo>
                    <a:pt x="30002" y="37861"/>
                  </a:lnTo>
                  <a:lnTo>
                    <a:pt x="26670" y="39211"/>
                  </a:lnTo>
                  <a:lnTo>
                    <a:pt x="22621" y="39766"/>
                  </a:lnTo>
                  <a:lnTo>
                    <a:pt x="19287" y="39369"/>
                  </a:lnTo>
                  <a:lnTo>
                    <a:pt x="15875" y="38100"/>
                  </a:lnTo>
                  <a:lnTo>
                    <a:pt x="12700" y="35559"/>
                  </a:lnTo>
                  <a:lnTo>
                    <a:pt x="10001" y="31591"/>
                  </a:lnTo>
                  <a:lnTo>
                    <a:pt x="8890" y="28972"/>
                  </a:lnTo>
                  <a:lnTo>
                    <a:pt x="8016" y="25875"/>
                  </a:lnTo>
                  <a:lnTo>
                    <a:pt x="7302" y="22304"/>
                  </a:lnTo>
                  <a:lnTo>
                    <a:pt x="6826" y="18176"/>
                  </a:lnTo>
                  <a:lnTo>
                    <a:pt x="37702" y="18176"/>
                  </a:lnTo>
                  <a:lnTo>
                    <a:pt x="36988" y="13732"/>
                  </a:lnTo>
                  <a:lnTo>
                    <a:pt x="35877" y="9842"/>
                  </a:lnTo>
                  <a:lnTo>
                    <a:pt x="34210" y="6747"/>
                  </a:lnTo>
                  <a:lnTo>
                    <a:pt x="32066" y="4207"/>
                  </a:lnTo>
                  <a:lnTo>
                    <a:pt x="29606" y="2381"/>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285" name="Shape 320"/>
            <p:cNvSpPr/>
            <p:nvPr/>
          </p:nvSpPr>
          <p:spPr>
            <a:xfrm>
              <a:off x="3697509" y="1417366"/>
              <a:ext cx="43656" cy="46592"/>
            </a:xfrm>
            <a:custGeom>
              <a:avLst/>
              <a:gdLst/>
              <a:ahLst/>
              <a:cxnLst/>
              <a:rect l="0" t="0" r="0" b="0"/>
              <a:pathLst>
                <a:path w="43656" h="46592">
                  <a:moveTo>
                    <a:pt x="21351" y="0"/>
                  </a:moveTo>
                  <a:lnTo>
                    <a:pt x="20637" y="2778"/>
                  </a:lnTo>
                  <a:lnTo>
                    <a:pt x="24843" y="3650"/>
                  </a:lnTo>
                  <a:lnTo>
                    <a:pt x="28336" y="6111"/>
                  </a:lnTo>
                  <a:lnTo>
                    <a:pt x="31113" y="9763"/>
                  </a:lnTo>
                  <a:lnTo>
                    <a:pt x="33098" y="14446"/>
                  </a:lnTo>
                  <a:lnTo>
                    <a:pt x="34368" y="19922"/>
                  </a:lnTo>
                  <a:lnTo>
                    <a:pt x="34766" y="25875"/>
                  </a:lnTo>
                  <a:lnTo>
                    <a:pt x="34209" y="32147"/>
                  </a:lnTo>
                  <a:lnTo>
                    <a:pt x="32861" y="36830"/>
                  </a:lnTo>
                  <a:lnTo>
                    <a:pt x="30797" y="40163"/>
                  </a:lnTo>
                  <a:lnTo>
                    <a:pt x="28336" y="42307"/>
                  </a:lnTo>
                  <a:lnTo>
                    <a:pt x="25637" y="43497"/>
                  </a:lnTo>
                  <a:lnTo>
                    <a:pt x="23097" y="43815"/>
                  </a:lnTo>
                  <a:lnTo>
                    <a:pt x="19050" y="43021"/>
                  </a:lnTo>
                  <a:lnTo>
                    <a:pt x="15875" y="40878"/>
                  </a:lnTo>
                  <a:lnTo>
                    <a:pt x="13334" y="37624"/>
                  </a:lnTo>
                  <a:lnTo>
                    <a:pt x="11508" y="33735"/>
                  </a:lnTo>
                  <a:lnTo>
                    <a:pt x="10238" y="29527"/>
                  </a:lnTo>
                  <a:lnTo>
                    <a:pt x="9445" y="25320"/>
                  </a:lnTo>
                  <a:lnTo>
                    <a:pt x="9048" y="21431"/>
                  </a:lnTo>
                  <a:lnTo>
                    <a:pt x="8888" y="18256"/>
                  </a:lnTo>
                  <a:lnTo>
                    <a:pt x="9127" y="14605"/>
                  </a:lnTo>
                  <a:lnTo>
                    <a:pt x="9842" y="11510"/>
                  </a:lnTo>
                  <a:lnTo>
                    <a:pt x="10873" y="8810"/>
                  </a:lnTo>
                  <a:lnTo>
                    <a:pt x="12381" y="6667"/>
                  </a:lnTo>
                  <a:lnTo>
                    <a:pt x="16112" y="3730"/>
                  </a:lnTo>
                  <a:lnTo>
                    <a:pt x="18256" y="3016"/>
                  </a:lnTo>
                  <a:lnTo>
                    <a:pt x="20637" y="2778"/>
                  </a:lnTo>
                  <a:lnTo>
                    <a:pt x="21351" y="0"/>
                  </a:lnTo>
                  <a:lnTo>
                    <a:pt x="15238" y="872"/>
                  </a:lnTo>
                  <a:lnTo>
                    <a:pt x="9921" y="3333"/>
                  </a:lnTo>
                  <a:lnTo>
                    <a:pt x="5713" y="6984"/>
                  </a:lnTo>
                  <a:lnTo>
                    <a:pt x="2538" y="11667"/>
                  </a:lnTo>
                  <a:lnTo>
                    <a:pt x="634" y="17066"/>
                  </a:lnTo>
                  <a:lnTo>
                    <a:pt x="0" y="23018"/>
                  </a:lnTo>
                  <a:lnTo>
                    <a:pt x="713" y="29368"/>
                  </a:lnTo>
                  <a:lnTo>
                    <a:pt x="2777" y="35083"/>
                  </a:lnTo>
                  <a:lnTo>
                    <a:pt x="6031" y="39766"/>
                  </a:lnTo>
                  <a:lnTo>
                    <a:pt x="10397" y="43417"/>
                  </a:lnTo>
                  <a:lnTo>
                    <a:pt x="15636" y="45719"/>
                  </a:lnTo>
                  <a:lnTo>
                    <a:pt x="21668" y="46592"/>
                  </a:lnTo>
                  <a:lnTo>
                    <a:pt x="28495" y="45482"/>
                  </a:lnTo>
                  <a:lnTo>
                    <a:pt x="34051" y="42623"/>
                  </a:lnTo>
                  <a:lnTo>
                    <a:pt x="38257" y="38417"/>
                  </a:lnTo>
                  <a:lnTo>
                    <a:pt x="41275" y="33496"/>
                  </a:lnTo>
                  <a:lnTo>
                    <a:pt x="43100" y="28099"/>
                  </a:lnTo>
                  <a:lnTo>
                    <a:pt x="43656" y="23018"/>
                  </a:lnTo>
                  <a:lnTo>
                    <a:pt x="43179" y="17860"/>
                  </a:lnTo>
                  <a:lnTo>
                    <a:pt x="41988" y="13334"/>
                  </a:lnTo>
                  <a:lnTo>
                    <a:pt x="40083" y="9366"/>
                  </a:lnTo>
                  <a:lnTo>
                    <a:pt x="37384" y="6111"/>
                  </a:lnTo>
                  <a:lnTo>
                    <a:pt x="34131" y="3492"/>
                  </a:lnTo>
                  <a:lnTo>
                    <a:pt x="30319"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286" name="Shape 321"/>
            <p:cNvSpPr/>
            <p:nvPr/>
          </p:nvSpPr>
          <p:spPr>
            <a:xfrm>
              <a:off x="3496372" y="1417366"/>
              <a:ext cx="43736" cy="46592"/>
            </a:xfrm>
            <a:custGeom>
              <a:avLst/>
              <a:gdLst/>
              <a:ahLst/>
              <a:cxnLst/>
              <a:rect l="0" t="0" r="0" b="0"/>
              <a:pathLst>
                <a:path w="43736" h="46592">
                  <a:moveTo>
                    <a:pt x="21431" y="0"/>
                  </a:moveTo>
                  <a:lnTo>
                    <a:pt x="20637" y="2778"/>
                  </a:lnTo>
                  <a:lnTo>
                    <a:pt x="24844" y="3650"/>
                  </a:lnTo>
                  <a:lnTo>
                    <a:pt x="28337" y="6111"/>
                  </a:lnTo>
                  <a:lnTo>
                    <a:pt x="31115" y="9763"/>
                  </a:lnTo>
                  <a:lnTo>
                    <a:pt x="33179" y="14446"/>
                  </a:lnTo>
                  <a:lnTo>
                    <a:pt x="34449" y="19922"/>
                  </a:lnTo>
                  <a:lnTo>
                    <a:pt x="34845" y="25875"/>
                  </a:lnTo>
                  <a:lnTo>
                    <a:pt x="34290" y="32147"/>
                  </a:lnTo>
                  <a:lnTo>
                    <a:pt x="32862" y="36830"/>
                  </a:lnTo>
                  <a:lnTo>
                    <a:pt x="30877" y="40163"/>
                  </a:lnTo>
                  <a:lnTo>
                    <a:pt x="28337" y="42307"/>
                  </a:lnTo>
                  <a:lnTo>
                    <a:pt x="25718" y="43497"/>
                  </a:lnTo>
                  <a:lnTo>
                    <a:pt x="23098" y="43815"/>
                  </a:lnTo>
                  <a:lnTo>
                    <a:pt x="19050" y="43021"/>
                  </a:lnTo>
                  <a:lnTo>
                    <a:pt x="15875" y="40878"/>
                  </a:lnTo>
                  <a:lnTo>
                    <a:pt x="13414" y="37624"/>
                  </a:lnTo>
                  <a:lnTo>
                    <a:pt x="11588" y="33735"/>
                  </a:lnTo>
                  <a:lnTo>
                    <a:pt x="10318" y="29527"/>
                  </a:lnTo>
                  <a:lnTo>
                    <a:pt x="9525" y="25320"/>
                  </a:lnTo>
                  <a:lnTo>
                    <a:pt x="9128" y="21431"/>
                  </a:lnTo>
                  <a:lnTo>
                    <a:pt x="8969" y="18256"/>
                  </a:lnTo>
                  <a:lnTo>
                    <a:pt x="9207" y="14605"/>
                  </a:lnTo>
                  <a:lnTo>
                    <a:pt x="9843" y="11510"/>
                  </a:lnTo>
                  <a:lnTo>
                    <a:pt x="10954" y="8810"/>
                  </a:lnTo>
                  <a:lnTo>
                    <a:pt x="12382" y="6667"/>
                  </a:lnTo>
                  <a:lnTo>
                    <a:pt x="16193" y="3730"/>
                  </a:lnTo>
                  <a:lnTo>
                    <a:pt x="18336" y="3016"/>
                  </a:lnTo>
                  <a:lnTo>
                    <a:pt x="20637" y="2778"/>
                  </a:lnTo>
                  <a:lnTo>
                    <a:pt x="21431" y="0"/>
                  </a:lnTo>
                  <a:lnTo>
                    <a:pt x="15240" y="872"/>
                  </a:lnTo>
                  <a:lnTo>
                    <a:pt x="10000" y="3333"/>
                  </a:lnTo>
                  <a:lnTo>
                    <a:pt x="5794" y="6984"/>
                  </a:lnTo>
                  <a:lnTo>
                    <a:pt x="2619" y="11667"/>
                  </a:lnTo>
                  <a:lnTo>
                    <a:pt x="636" y="17066"/>
                  </a:lnTo>
                  <a:lnTo>
                    <a:pt x="0" y="23018"/>
                  </a:lnTo>
                  <a:lnTo>
                    <a:pt x="714" y="29368"/>
                  </a:lnTo>
                  <a:lnTo>
                    <a:pt x="2778" y="35083"/>
                  </a:lnTo>
                  <a:lnTo>
                    <a:pt x="6112" y="39766"/>
                  </a:lnTo>
                  <a:lnTo>
                    <a:pt x="10478" y="43417"/>
                  </a:lnTo>
                  <a:lnTo>
                    <a:pt x="15717" y="45719"/>
                  </a:lnTo>
                  <a:lnTo>
                    <a:pt x="21749" y="46592"/>
                  </a:lnTo>
                  <a:lnTo>
                    <a:pt x="28575" y="45482"/>
                  </a:lnTo>
                  <a:lnTo>
                    <a:pt x="34131" y="42623"/>
                  </a:lnTo>
                  <a:lnTo>
                    <a:pt x="38338" y="38417"/>
                  </a:lnTo>
                  <a:lnTo>
                    <a:pt x="41354" y="33496"/>
                  </a:lnTo>
                  <a:lnTo>
                    <a:pt x="43181" y="28099"/>
                  </a:lnTo>
                  <a:lnTo>
                    <a:pt x="43736" y="23018"/>
                  </a:lnTo>
                  <a:lnTo>
                    <a:pt x="43259" y="17860"/>
                  </a:lnTo>
                  <a:lnTo>
                    <a:pt x="42068" y="13334"/>
                  </a:lnTo>
                  <a:lnTo>
                    <a:pt x="40163" y="9366"/>
                  </a:lnTo>
                  <a:lnTo>
                    <a:pt x="37465" y="6111"/>
                  </a:lnTo>
                  <a:lnTo>
                    <a:pt x="34131" y="3492"/>
                  </a:lnTo>
                  <a:lnTo>
                    <a:pt x="30401"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287" name="Shape 322"/>
            <p:cNvSpPr/>
            <p:nvPr/>
          </p:nvSpPr>
          <p:spPr>
            <a:xfrm>
              <a:off x="3372547" y="1417366"/>
              <a:ext cx="43736" cy="46592"/>
            </a:xfrm>
            <a:custGeom>
              <a:avLst/>
              <a:gdLst/>
              <a:ahLst/>
              <a:cxnLst/>
              <a:rect l="0" t="0" r="0" b="0"/>
              <a:pathLst>
                <a:path w="43736" h="46592">
                  <a:moveTo>
                    <a:pt x="21431" y="0"/>
                  </a:moveTo>
                  <a:lnTo>
                    <a:pt x="20637" y="2778"/>
                  </a:lnTo>
                  <a:lnTo>
                    <a:pt x="24844" y="3650"/>
                  </a:lnTo>
                  <a:lnTo>
                    <a:pt x="28337" y="6111"/>
                  </a:lnTo>
                  <a:lnTo>
                    <a:pt x="31115" y="9763"/>
                  </a:lnTo>
                  <a:lnTo>
                    <a:pt x="33179" y="14446"/>
                  </a:lnTo>
                  <a:lnTo>
                    <a:pt x="34449" y="19922"/>
                  </a:lnTo>
                  <a:lnTo>
                    <a:pt x="34845" y="25875"/>
                  </a:lnTo>
                  <a:lnTo>
                    <a:pt x="34290" y="32147"/>
                  </a:lnTo>
                  <a:lnTo>
                    <a:pt x="32862" y="36830"/>
                  </a:lnTo>
                  <a:lnTo>
                    <a:pt x="30877" y="40163"/>
                  </a:lnTo>
                  <a:lnTo>
                    <a:pt x="28337" y="42307"/>
                  </a:lnTo>
                  <a:lnTo>
                    <a:pt x="25718" y="43497"/>
                  </a:lnTo>
                  <a:lnTo>
                    <a:pt x="23098" y="43815"/>
                  </a:lnTo>
                  <a:lnTo>
                    <a:pt x="19050" y="43021"/>
                  </a:lnTo>
                  <a:lnTo>
                    <a:pt x="15875" y="40878"/>
                  </a:lnTo>
                  <a:lnTo>
                    <a:pt x="13414" y="37624"/>
                  </a:lnTo>
                  <a:lnTo>
                    <a:pt x="11588" y="33735"/>
                  </a:lnTo>
                  <a:lnTo>
                    <a:pt x="10318" y="29527"/>
                  </a:lnTo>
                  <a:lnTo>
                    <a:pt x="9525" y="25320"/>
                  </a:lnTo>
                  <a:lnTo>
                    <a:pt x="9128" y="21431"/>
                  </a:lnTo>
                  <a:lnTo>
                    <a:pt x="8969" y="18256"/>
                  </a:lnTo>
                  <a:lnTo>
                    <a:pt x="9207" y="14605"/>
                  </a:lnTo>
                  <a:lnTo>
                    <a:pt x="9843" y="11510"/>
                  </a:lnTo>
                  <a:lnTo>
                    <a:pt x="10954" y="8810"/>
                  </a:lnTo>
                  <a:lnTo>
                    <a:pt x="12382" y="6667"/>
                  </a:lnTo>
                  <a:lnTo>
                    <a:pt x="16193" y="3730"/>
                  </a:lnTo>
                  <a:lnTo>
                    <a:pt x="18336" y="3016"/>
                  </a:lnTo>
                  <a:lnTo>
                    <a:pt x="20637" y="2778"/>
                  </a:lnTo>
                  <a:lnTo>
                    <a:pt x="21431" y="0"/>
                  </a:lnTo>
                  <a:lnTo>
                    <a:pt x="15240" y="872"/>
                  </a:lnTo>
                  <a:lnTo>
                    <a:pt x="10000" y="3333"/>
                  </a:lnTo>
                  <a:lnTo>
                    <a:pt x="5794" y="6984"/>
                  </a:lnTo>
                  <a:lnTo>
                    <a:pt x="2619" y="11667"/>
                  </a:lnTo>
                  <a:lnTo>
                    <a:pt x="636" y="17066"/>
                  </a:lnTo>
                  <a:lnTo>
                    <a:pt x="0" y="23018"/>
                  </a:lnTo>
                  <a:lnTo>
                    <a:pt x="714" y="29368"/>
                  </a:lnTo>
                  <a:lnTo>
                    <a:pt x="2778" y="35083"/>
                  </a:lnTo>
                  <a:lnTo>
                    <a:pt x="6112" y="39766"/>
                  </a:lnTo>
                  <a:lnTo>
                    <a:pt x="10478" y="43417"/>
                  </a:lnTo>
                  <a:lnTo>
                    <a:pt x="15717" y="45719"/>
                  </a:lnTo>
                  <a:lnTo>
                    <a:pt x="21749" y="46592"/>
                  </a:lnTo>
                  <a:lnTo>
                    <a:pt x="28575" y="45482"/>
                  </a:lnTo>
                  <a:lnTo>
                    <a:pt x="34131" y="42623"/>
                  </a:lnTo>
                  <a:lnTo>
                    <a:pt x="38338" y="38417"/>
                  </a:lnTo>
                  <a:lnTo>
                    <a:pt x="41354" y="33496"/>
                  </a:lnTo>
                  <a:lnTo>
                    <a:pt x="43181" y="28099"/>
                  </a:lnTo>
                  <a:lnTo>
                    <a:pt x="43736" y="23018"/>
                  </a:lnTo>
                  <a:lnTo>
                    <a:pt x="43259" y="17860"/>
                  </a:lnTo>
                  <a:lnTo>
                    <a:pt x="42068" y="13334"/>
                  </a:lnTo>
                  <a:lnTo>
                    <a:pt x="40163" y="9366"/>
                  </a:lnTo>
                  <a:lnTo>
                    <a:pt x="37465" y="6111"/>
                  </a:lnTo>
                  <a:lnTo>
                    <a:pt x="34131" y="3492"/>
                  </a:lnTo>
                  <a:lnTo>
                    <a:pt x="30401"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288" name="Shape 323"/>
            <p:cNvSpPr/>
            <p:nvPr/>
          </p:nvSpPr>
          <p:spPr>
            <a:xfrm>
              <a:off x="3343575" y="1417366"/>
              <a:ext cx="23495" cy="45561"/>
            </a:xfrm>
            <a:custGeom>
              <a:avLst/>
              <a:gdLst/>
              <a:ahLst/>
              <a:cxnLst/>
              <a:rect l="0" t="0" r="0" b="0"/>
              <a:pathLst>
                <a:path w="23495" h="45561">
                  <a:moveTo>
                    <a:pt x="15716" y="0"/>
                  </a:moveTo>
                  <a:lnTo>
                    <a:pt x="396" y="5476"/>
                  </a:lnTo>
                  <a:lnTo>
                    <a:pt x="396" y="6984"/>
                  </a:lnTo>
                  <a:lnTo>
                    <a:pt x="4365" y="6588"/>
                  </a:lnTo>
                  <a:lnTo>
                    <a:pt x="5556" y="6667"/>
                  </a:lnTo>
                  <a:lnTo>
                    <a:pt x="6667" y="7382"/>
                  </a:lnTo>
                  <a:lnTo>
                    <a:pt x="7461" y="9128"/>
                  </a:lnTo>
                  <a:lnTo>
                    <a:pt x="7778" y="12541"/>
                  </a:lnTo>
                  <a:lnTo>
                    <a:pt x="7778" y="35480"/>
                  </a:lnTo>
                  <a:lnTo>
                    <a:pt x="7620" y="38734"/>
                  </a:lnTo>
                  <a:lnTo>
                    <a:pt x="7143" y="41116"/>
                  </a:lnTo>
                  <a:lnTo>
                    <a:pt x="6191" y="42623"/>
                  </a:lnTo>
                  <a:lnTo>
                    <a:pt x="4762" y="43497"/>
                  </a:lnTo>
                  <a:lnTo>
                    <a:pt x="2777" y="43894"/>
                  </a:lnTo>
                  <a:lnTo>
                    <a:pt x="0" y="44132"/>
                  </a:lnTo>
                  <a:lnTo>
                    <a:pt x="0" y="45561"/>
                  </a:lnTo>
                  <a:lnTo>
                    <a:pt x="23495" y="45561"/>
                  </a:lnTo>
                  <a:lnTo>
                    <a:pt x="23495" y="44132"/>
                  </a:lnTo>
                  <a:lnTo>
                    <a:pt x="19446" y="43497"/>
                  </a:lnTo>
                  <a:lnTo>
                    <a:pt x="17224" y="42068"/>
                  </a:lnTo>
                  <a:lnTo>
                    <a:pt x="16351" y="3952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89" name="Shape 324"/>
            <p:cNvSpPr/>
            <p:nvPr/>
          </p:nvSpPr>
          <p:spPr>
            <a:xfrm>
              <a:off x="3174269" y="1395300"/>
              <a:ext cx="45957" cy="68658"/>
            </a:xfrm>
            <a:custGeom>
              <a:avLst/>
              <a:gdLst/>
              <a:ahLst/>
              <a:cxnLst/>
              <a:rect l="0" t="0" r="0" b="0"/>
              <a:pathLst>
                <a:path w="45957" h="68658">
                  <a:moveTo>
                    <a:pt x="38813" y="0"/>
                  </a:moveTo>
                  <a:lnTo>
                    <a:pt x="24288" y="4364"/>
                  </a:lnTo>
                  <a:lnTo>
                    <a:pt x="24288" y="5952"/>
                  </a:lnTo>
                  <a:lnTo>
                    <a:pt x="26670" y="5873"/>
                  </a:lnTo>
                  <a:lnTo>
                    <a:pt x="29209" y="6191"/>
                  </a:lnTo>
                  <a:lnTo>
                    <a:pt x="30478" y="7223"/>
                  </a:lnTo>
                  <a:lnTo>
                    <a:pt x="31035" y="10873"/>
                  </a:lnTo>
                  <a:lnTo>
                    <a:pt x="31035" y="26352"/>
                  </a:lnTo>
                  <a:lnTo>
                    <a:pt x="28575" y="24447"/>
                  </a:lnTo>
                  <a:lnTo>
                    <a:pt x="26113" y="23098"/>
                  </a:lnTo>
                  <a:lnTo>
                    <a:pt x="23495" y="22304"/>
                  </a:lnTo>
                  <a:lnTo>
                    <a:pt x="22685" y="22240"/>
                  </a:lnTo>
                  <a:lnTo>
                    <a:pt x="20796" y="24844"/>
                  </a:lnTo>
                  <a:lnTo>
                    <a:pt x="24288" y="25479"/>
                  </a:lnTo>
                  <a:lnTo>
                    <a:pt x="27383" y="27304"/>
                  </a:lnTo>
                  <a:lnTo>
                    <a:pt x="29765" y="30401"/>
                  </a:lnTo>
                  <a:lnTo>
                    <a:pt x="31035" y="34766"/>
                  </a:lnTo>
                  <a:lnTo>
                    <a:pt x="31035" y="57546"/>
                  </a:lnTo>
                  <a:lnTo>
                    <a:pt x="29845" y="60007"/>
                  </a:lnTo>
                  <a:lnTo>
                    <a:pt x="27860" y="61832"/>
                  </a:lnTo>
                  <a:lnTo>
                    <a:pt x="25161" y="63102"/>
                  </a:lnTo>
                  <a:lnTo>
                    <a:pt x="22225" y="63500"/>
                  </a:lnTo>
                  <a:lnTo>
                    <a:pt x="18890" y="63023"/>
                  </a:lnTo>
                  <a:lnTo>
                    <a:pt x="15715" y="61514"/>
                  </a:lnTo>
                  <a:lnTo>
                    <a:pt x="12937" y="58896"/>
                  </a:lnTo>
                  <a:lnTo>
                    <a:pt x="10635" y="55007"/>
                  </a:lnTo>
                  <a:lnTo>
                    <a:pt x="9127" y="49767"/>
                  </a:lnTo>
                  <a:lnTo>
                    <a:pt x="8492" y="43179"/>
                  </a:lnTo>
                  <a:lnTo>
                    <a:pt x="9047" y="37147"/>
                  </a:lnTo>
                  <a:lnTo>
                    <a:pt x="10477" y="32463"/>
                  </a:lnTo>
                  <a:lnTo>
                    <a:pt x="12620" y="28971"/>
                  </a:lnTo>
                  <a:lnTo>
                    <a:pt x="15160" y="26669"/>
                  </a:lnTo>
                  <a:lnTo>
                    <a:pt x="17938" y="25320"/>
                  </a:lnTo>
                  <a:lnTo>
                    <a:pt x="20796" y="24844"/>
                  </a:lnTo>
                  <a:lnTo>
                    <a:pt x="22685" y="22240"/>
                  </a:lnTo>
                  <a:lnTo>
                    <a:pt x="20477" y="22066"/>
                  </a:lnTo>
                  <a:lnTo>
                    <a:pt x="15160" y="23018"/>
                  </a:lnTo>
                  <a:lnTo>
                    <a:pt x="10238" y="25479"/>
                  </a:lnTo>
                  <a:lnTo>
                    <a:pt x="6111" y="29368"/>
                  </a:lnTo>
                  <a:lnTo>
                    <a:pt x="2857" y="34369"/>
                  </a:lnTo>
                  <a:lnTo>
                    <a:pt x="793" y="40163"/>
                  </a:lnTo>
                  <a:lnTo>
                    <a:pt x="0" y="46433"/>
                  </a:lnTo>
                  <a:lnTo>
                    <a:pt x="634" y="53261"/>
                  </a:lnTo>
                  <a:lnTo>
                    <a:pt x="2301" y="58419"/>
                  </a:lnTo>
                  <a:lnTo>
                    <a:pt x="4682" y="62388"/>
                  </a:lnTo>
                  <a:lnTo>
                    <a:pt x="7540" y="65167"/>
                  </a:lnTo>
                  <a:lnTo>
                    <a:pt x="10635" y="66992"/>
                  </a:lnTo>
                  <a:lnTo>
                    <a:pt x="13572" y="68023"/>
                  </a:lnTo>
                  <a:lnTo>
                    <a:pt x="16112" y="68579"/>
                  </a:lnTo>
                  <a:lnTo>
                    <a:pt x="18017" y="68658"/>
                  </a:lnTo>
                  <a:lnTo>
                    <a:pt x="22859" y="68023"/>
                  </a:lnTo>
                  <a:lnTo>
                    <a:pt x="26510" y="66516"/>
                  </a:lnTo>
                  <a:lnTo>
                    <a:pt x="29051" y="64452"/>
                  </a:lnTo>
                  <a:lnTo>
                    <a:pt x="30796" y="62308"/>
                  </a:lnTo>
                  <a:lnTo>
                    <a:pt x="31035" y="62308"/>
                  </a:lnTo>
                  <a:lnTo>
                    <a:pt x="31035" y="68342"/>
                  </a:lnTo>
                  <a:lnTo>
                    <a:pt x="31432" y="68658"/>
                  </a:lnTo>
                  <a:lnTo>
                    <a:pt x="38813" y="66040"/>
                  </a:lnTo>
                  <a:lnTo>
                    <a:pt x="45957" y="63500"/>
                  </a:lnTo>
                  <a:lnTo>
                    <a:pt x="45957" y="61912"/>
                  </a:lnTo>
                  <a:lnTo>
                    <a:pt x="43178" y="61912"/>
                  </a:lnTo>
                  <a:lnTo>
                    <a:pt x="41275" y="61594"/>
                  </a:lnTo>
                  <a:lnTo>
                    <a:pt x="40163" y="60800"/>
                  </a:lnTo>
                  <a:lnTo>
                    <a:pt x="39607" y="59769"/>
                  </a:lnTo>
                  <a:lnTo>
                    <a:pt x="39290" y="56356"/>
                  </a:lnTo>
                  <a:lnTo>
                    <a:pt x="39290" y="238"/>
                  </a:lnTo>
                  <a:lnTo>
                    <a:pt x="38813" y="0"/>
                  </a:lnTo>
                  <a:close/>
                </a:path>
              </a:pathLst>
            </a:custGeom>
            <a:solidFill>
              <a:srgbClr val="000000"/>
            </a:solidFill>
          </p:spPr>
          <p:txBody>
            <a:bodyPr vert="horz" lIns="91440" tIns="45720" rIns="91440" bIns="45720" anchor="t"/>
            <a:lstStyle/>
            <a:p>
              <a:endParaRPr lang="en-IN"/>
            </a:p>
          </p:txBody>
        </p:sp>
        <p:sp>
          <p:nvSpPr>
            <p:cNvPr id="290" name="Shape 325"/>
            <p:cNvSpPr/>
            <p:nvPr/>
          </p:nvSpPr>
          <p:spPr>
            <a:xfrm>
              <a:off x="3123945" y="1417366"/>
              <a:ext cx="43656" cy="46592"/>
            </a:xfrm>
            <a:custGeom>
              <a:avLst/>
              <a:gdLst/>
              <a:ahLst/>
              <a:cxnLst/>
              <a:rect l="0" t="0" r="0" b="0"/>
              <a:pathLst>
                <a:path w="43656" h="46592">
                  <a:moveTo>
                    <a:pt x="21431" y="0"/>
                  </a:moveTo>
                  <a:lnTo>
                    <a:pt x="20637" y="2778"/>
                  </a:lnTo>
                  <a:lnTo>
                    <a:pt x="24843" y="3650"/>
                  </a:lnTo>
                  <a:lnTo>
                    <a:pt x="28336" y="6111"/>
                  </a:lnTo>
                  <a:lnTo>
                    <a:pt x="31113" y="9763"/>
                  </a:lnTo>
                  <a:lnTo>
                    <a:pt x="33098" y="14446"/>
                  </a:lnTo>
                  <a:lnTo>
                    <a:pt x="34368" y="19922"/>
                  </a:lnTo>
                  <a:lnTo>
                    <a:pt x="34764" y="25875"/>
                  </a:lnTo>
                  <a:lnTo>
                    <a:pt x="34209" y="32147"/>
                  </a:lnTo>
                  <a:lnTo>
                    <a:pt x="32861" y="36830"/>
                  </a:lnTo>
                  <a:lnTo>
                    <a:pt x="30796" y="40163"/>
                  </a:lnTo>
                  <a:lnTo>
                    <a:pt x="28336" y="42307"/>
                  </a:lnTo>
                  <a:lnTo>
                    <a:pt x="25637" y="43497"/>
                  </a:lnTo>
                  <a:lnTo>
                    <a:pt x="23097" y="43815"/>
                  </a:lnTo>
                  <a:lnTo>
                    <a:pt x="19050" y="43021"/>
                  </a:lnTo>
                  <a:lnTo>
                    <a:pt x="15875" y="40878"/>
                  </a:lnTo>
                  <a:lnTo>
                    <a:pt x="13333" y="37624"/>
                  </a:lnTo>
                  <a:lnTo>
                    <a:pt x="11508" y="33735"/>
                  </a:lnTo>
                  <a:lnTo>
                    <a:pt x="9445" y="25320"/>
                  </a:lnTo>
                  <a:lnTo>
                    <a:pt x="9048" y="21431"/>
                  </a:lnTo>
                  <a:lnTo>
                    <a:pt x="8888" y="18256"/>
                  </a:lnTo>
                  <a:lnTo>
                    <a:pt x="9127" y="14605"/>
                  </a:lnTo>
                  <a:lnTo>
                    <a:pt x="9842" y="11510"/>
                  </a:lnTo>
                  <a:lnTo>
                    <a:pt x="10873" y="8810"/>
                  </a:lnTo>
                  <a:lnTo>
                    <a:pt x="12382" y="6667"/>
                  </a:lnTo>
                  <a:lnTo>
                    <a:pt x="16112" y="3730"/>
                  </a:lnTo>
                  <a:lnTo>
                    <a:pt x="18256" y="3016"/>
                  </a:lnTo>
                  <a:lnTo>
                    <a:pt x="20637" y="2778"/>
                  </a:lnTo>
                  <a:lnTo>
                    <a:pt x="21431" y="0"/>
                  </a:lnTo>
                  <a:lnTo>
                    <a:pt x="15238" y="872"/>
                  </a:lnTo>
                  <a:lnTo>
                    <a:pt x="9921" y="3333"/>
                  </a:lnTo>
                  <a:lnTo>
                    <a:pt x="5713" y="6984"/>
                  </a:lnTo>
                  <a:lnTo>
                    <a:pt x="2538" y="11667"/>
                  </a:lnTo>
                  <a:lnTo>
                    <a:pt x="633" y="17066"/>
                  </a:lnTo>
                  <a:lnTo>
                    <a:pt x="0" y="23018"/>
                  </a:lnTo>
                  <a:lnTo>
                    <a:pt x="713" y="29368"/>
                  </a:lnTo>
                  <a:lnTo>
                    <a:pt x="2777" y="35083"/>
                  </a:lnTo>
                  <a:lnTo>
                    <a:pt x="6032" y="39766"/>
                  </a:lnTo>
                  <a:lnTo>
                    <a:pt x="10397" y="43417"/>
                  </a:lnTo>
                  <a:lnTo>
                    <a:pt x="15636" y="45719"/>
                  </a:lnTo>
                  <a:lnTo>
                    <a:pt x="21668" y="46592"/>
                  </a:lnTo>
                  <a:lnTo>
                    <a:pt x="28575" y="45482"/>
                  </a:lnTo>
                  <a:lnTo>
                    <a:pt x="34051" y="42623"/>
                  </a:lnTo>
                  <a:lnTo>
                    <a:pt x="38257" y="38417"/>
                  </a:lnTo>
                  <a:lnTo>
                    <a:pt x="41275" y="33496"/>
                  </a:lnTo>
                  <a:lnTo>
                    <a:pt x="43100" y="28099"/>
                  </a:lnTo>
                  <a:lnTo>
                    <a:pt x="43656" y="23018"/>
                  </a:lnTo>
                  <a:lnTo>
                    <a:pt x="43179" y="17860"/>
                  </a:lnTo>
                  <a:lnTo>
                    <a:pt x="41988" y="13334"/>
                  </a:lnTo>
                  <a:lnTo>
                    <a:pt x="40083" y="9366"/>
                  </a:lnTo>
                  <a:lnTo>
                    <a:pt x="37384" y="6111"/>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91" name="Shape 326"/>
            <p:cNvSpPr/>
            <p:nvPr/>
          </p:nvSpPr>
          <p:spPr>
            <a:xfrm>
              <a:off x="3604004" y="1417366"/>
              <a:ext cx="38338" cy="46592"/>
            </a:xfrm>
            <a:custGeom>
              <a:avLst/>
              <a:gdLst/>
              <a:ahLst/>
              <a:cxnLst/>
              <a:rect l="0" t="0" r="0" b="0"/>
              <a:pathLst>
                <a:path w="38338" h="46592">
                  <a:moveTo>
                    <a:pt x="22146" y="0"/>
                  </a:moveTo>
                  <a:lnTo>
                    <a:pt x="16828" y="713"/>
                  </a:lnTo>
                  <a:lnTo>
                    <a:pt x="11669" y="2778"/>
                  </a:lnTo>
                  <a:lnTo>
                    <a:pt x="7065" y="6191"/>
                  </a:lnTo>
                  <a:lnTo>
                    <a:pt x="3335" y="10953"/>
                  </a:lnTo>
                  <a:lnTo>
                    <a:pt x="873" y="16986"/>
                  </a:lnTo>
                  <a:lnTo>
                    <a:pt x="0" y="24526"/>
                  </a:lnTo>
                  <a:lnTo>
                    <a:pt x="793" y="31591"/>
                  </a:lnTo>
                  <a:lnTo>
                    <a:pt x="3017" y="37147"/>
                  </a:lnTo>
                  <a:lnTo>
                    <a:pt x="6271" y="41354"/>
                  </a:lnTo>
                  <a:lnTo>
                    <a:pt x="10161" y="44291"/>
                  </a:lnTo>
                  <a:lnTo>
                    <a:pt x="14367" y="46037"/>
                  </a:lnTo>
                  <a:lnTo>
                    <a:pt x="18494" y="46592"/>
                  </a:lnTo>
                  <a:lnTo>
                    <a:pt x="24289" y="45798"/>
                  </a:lnTo>
                  <a:lnTo>
                    <a:pt x="29448" y="43101"/>
                  </a:lnTo>
                  <a:lnTo>
                    <a:pt x="31830" y="40957"/>
                  </a:lnTo>
                  <a:lnTo>
                    <a:pt x="34131" y="38258"/>
                  </a:lnTo>
                  <a:lnTo>
                    <a:pt x="36275" y="34925"/>
                  </a:lnTo>
                  <a:lnTo>
                    <a:pt x="38338" y="31035"/>
                  </a:lnTo>
                  <a:lnTo>
                    <a:pt x="36910" y="30162"/>
                  </a:lnTo>
                  <a:lnTo>
                    <a:pt x="34369" y="33735"/>
                  </a:lnTo>
                  <a:lnTo>
                    <a:pt x="31274" y="36671"/>
                  </a:lnTo>
                  <a:lnTo>
                    <a:pt x="27544" y="38734"/>
                  </a:lnTo>
                  <a:lnTo>
                    <a:pt x="22781" y="39448"/>
                  </a:lnTo>
                  <a:lnTo>
                    <a:pt x="19686" y="39052"/>
                  </a:lnTo>
                  <a:lnTo>
                    <a:pt x="16907" y="38100"/>
                  </a:lnTo>
                  <a:lnTo>
                    <a:pt x="14367" y="36512"/>
                  </a:lnTo>
                  <a:lnTo>
                    <a:pt x="12066" y="34290"/>
                  </a:lnTo>
                  <a:lnTo>
                    <a:pt x="10161" y="31511"/>
                  </a:lnTo>
                  <a:lnTo>
                    <a:pt x="8811" y="28257"/>
                  </a:lnTo>
                  <a:lnTo>
                    <a:pt x="8017" y="24606"/>
                  </a:lnTo>
                  <a:lnTo>
                    <a:pt x="7621" y="20557"/>
                  </a:lnTo>
                  <a:lnTo>
                    <a:pt x="8255" y="14207"/>
                  </a:lnTo>
                  <a:lnTo>
                    <a:pt x="10081" y="9525"/>
                  </a:lnTo>
                  <a:lnTo>
                    <a:pt x="12621" y="6270"/>
                  </a:lnTo>
                  <a:lnTo>
                    <a:pt x="15478" y="4207"/>
                  </a:lnTo>
                  <a:lnTo>
                    <a:pt x="18177" y="3175"/>
                  </a:lnTo>
                  <a:lnTo>
                    <a:pt x="20400" y="2936"/>
                  </a:lnTo>
                  <a:lnTo>
                    <a:pt x="23496" y="3254"/>
                  </a:lnTo>
                  <a:lnTo>
                    <a:pt x="25321" y="4127"/>
                  </a:lnTo>
                  <a:lnTo>
                    <a:pt x="26353" y="5635"/>
                  </a:lnTo>
                  <a:lnTo>
                    <a:pt x="26908" y="7619"/>
                  </a:lnTo>
                  <a:lnTo>
                    <a:pt x="27544" y="9842"/>
                  </a:lnTo>
                  <a:lnTo>
                    <a:pt x="29211" y="12938"/>
                  </a:lnTo>
                  <a:lnTo>
                    <a:pt x="30560" y="13969"/>
                  </a:lnTo>
                  <a:lnTo>
                    <a:pt x="32386" y="14366"/>
                  </a:lnTo>
                  <a:lnTo>
                    <a:pt x="34369" y="13969"/>
                  </a:lnTo>
                  <a:lnTo>
                    <a:pt x="35798" y="13017"/>
                  </a:lnTo>
                  <a:lnTo>
                    <a:pt x="36672" y="11667"/>
                  </a:lnTo>
                  <a:lnTo>
                    <a:pt x="36910" y="10000"/>
                  </a:lnTo>
                  <a:lnTo>
                    <a:pt x="36672" y="8492"/>
                  </a:lnTo>
                  <a:lnTo>
                    <a:pt x="35878" y="6667"/>
                  </a:lnTo>
                  <a:lnTo>
                    <a:pt x="34528" y="4762"/>
                  </a:lnTo>
                  <a:lnTo>
                    <a:pt x="32703" y="3095"/>
                  </a:lnTo>
                  <a:lnTo>
                    <a:pt x="27861" y="952"/>
                  </a:lnTo>
                  <a:lnTo>
                    <a:pt x="22146" y="0"/>
                  </a:lnTo>
                  <a:close/>
                </a:path>
              </a:pathLst>
            </a:custGeom>
            <a:solidFill>
              <a:srgbClr val="000000"/>
            </a:solidFill>
          </p:spPr>
          <p:txBody>
            <a:bodyPr vert="horz" lIns="91440" tIns="45720" rIns="91440" bIns="45720" anchor="t"/>
            <a:lstStyle/>
            <a:p>
              <a:endParaRPr lang="en-IN"/>
            </a:p>
          </p:txBody>
        </p:sp>
        <p:sp>
          <p:nvSpPr>
            <p:cNvPr id="292" name="Shape 327"/>
            <p:cNvSpPr/>
            <p:nvPr/>
          </p:nvSpPr>
          <p:spPr>
            <a:xfrm>
              <a:off x="3273090" y="1417366"/>
              <a:ext cx="38337" cy="46592"/>
            </a:xfrm>
            <a:custGeom>
              <a:avLst/>
              <a:gdLst/>
              <a:ahLst/>
              <a:cxnLst/>
              <a:rect l="0" t="0" r="0" b="0"/>
              <a:pathLst>
                <a:path w="38337" h="46592">
                  <a:moveTo>
                    <a:pt x="22225" y="0"/>
                  </a:moveTo>
                  <a:lnTo>
                    <a:pt x="16906" y="713"/>
                  </a:lnTo>
                  <a:lnTo>
                    <a:pt x="11747" y="2778"/>
                  </a:lnTo>
                  <a:lnTo>
                    <a:pt x="7143" y="6191"/>
                  </a:lnTo>
                  <a:lnTo>
                    <a:pt x="3412" y="10953"/>
                  </a:lnTo>
                  <a:lnTo>
                    <a:pt x="873" y="16986"/>
                  </a:lnTo>
                  <a:lnTo>
                    <a:pt x="0" y="24526"/>
                  </a:lnTo>
                  <a:lnTo>
                    <a:pt x="873" y="31591"/>
                  </a:lnTo>
                  <a:lnTo>
                    <a:pt x="3094" y="37147"/>
                  </a:lnTo>
                  <a:lnTo>
                    <a:pt x="6350" y="41354"/>
                  </a:lnTo>
                  <a:lnTo>
                    <a:pt x="10238" y="44291"/>
                  </a:lnTo>
                  <a:lnTo>
                    <a:pt x="14446" y="46037"/>
                  </a:lnTo>
                  <a:lnTo>
                    <a:pt x="18573" y="46592"/>
                  </a:lnTo>
                  <a:lnTo>
                    <a:pt x="24368" y="45798"/>
                  </a:lnTo>
                  <a:lnTo>
                    <a:pt x="29527" y="43101"/>
                  </a:lnTo>
                  <a:lnTo>
                    <a:pt x="31908" y="40957"/>
                  </a:lnTo>
                  <a:lnTo>
                    <a:pt x="34211" y="38258"/>
                  </a:lnTo>
                  <a:lnTo>
                    <a:pt x="36353" y="34925"/>
                  </a:lnTo>
                  <a:lnTo>
                    <a:pt x="38337" y="31035"/>
                  </a:lnTo>
                  <a:lnTo>
                    <a:pt x="36988" y="30162"/>
                  </a:lnTo>
                  <a:lnTo>
                    <a:pt x="34368" y="33735"/>
                  </a:lnTo>
                  <a:lnTo>
                    <a:pt x="31353" y="36671"/>
                  </a:lnTo>
                  <a:lnTo>
                    <a:pt x="27622" y="38734"/>
                  </a:lnTo>
                  <a:lnTo>
                    <a:pt x="22859" y="39448"/>
                  </a:lnTo>
                  <a:lnTo>
                    <a:pt x="19763" y="39052"/>
                  </a:lnTo>
                  <a:lnTo>
                    <a:pt x="16906" y="38100"/>
                  </a:lnTo>
                  <a:lnTo>
                    <a:pt x="14446" y="36512"/>
                  </a:lnTo>
                  <a:lnTo>
                    <a:pt x="12143" y="34290"/>
                  </a:lnTo>
                  <a:lnTo>
                    <a:pt x="10238" y="31511"/>
                  </a:lnTo>
                  <a:lnTo>
                    <a:pt x="8889" y="28257"/>
                  </a:lnTo>
                  <a:lnTo>
                    <a:pt x="8017" y="24606"/>
                  </a:lnTo>
                  <a:lnTo>
                    <a:pt x="7699" y="20557"/>
                  </a:lnTo>
                  <a:lnTo>
                    <a:pt x="8334" y="14207"/>
                  </a:lnTo>
                  <a:lnTo>
                    <a:pt x="10159" y="9525"/>
                  </a:lnTo>
                  <a:lnTo>
                    <a:pt x="12700" y="6270"/>
                  </a:lnTo>
                  <a:lnTo>
                    <a:pt x="15478" y="4207"/>
                  </a:lnTo>
                  <a:lnTo>
                    <a:pt x="18256" y="3175"/>
                  </a:lnTo>
                  <a:lnTo>
                    <a:pt x="20478" y="2936"/>
                  </a:lnTo>
                  <a:lnTo>
                    <a:pt x="23574" y="3254"/>
                  </a:lnTo>
                  <a:lnTo>
                    <a:pt x="25400" y="4127"/>
                  </a:lnTo>
                  <a:lnTo>
                    <a:pt x="26431" y="5635"/>
                  </a:lnTo>
                  <a:lnTo>
                    <a:pt x="26987" y="7619"/>
                  </a:lnTo>
                  <a:lnTo>
                    <a:pt x="27543" y="9842"/>
                  </a:lnTo>
                  <a:lnTo>
                    <a:pt x="29288" y="12938"/>
                  </a:lnTo>
                  <a:lnTo>
                    <a:pt x="30638" y="13969"/>
                  </a:lnTo>
                  <a:lnTo>
                    <a:pt x="32463" y="14366"/>
                  </a:lnTo>
                  <a:lnTo>
                    <a:pt x="34448" y="13969"/>
                  </a:lnTo>
                  <a:lnTo>
                    <a:pt x="35877" y="13017"/>
                  </a:lnTo>
                  <a:lnTo>
                    <a:pt x="36671" y="11667"/>
                  </a:lnTo>
                  <a:lnTo>
                    <a:pt x="36988" y="10000"/>
                  </a:lnTo>
                  <a:lnTo>
                    <a:pt x="36750" y="8492"/>
                  </a:lnTo>
                  <a:lnTo>
                    <a:pt x="35956" y="6667"/>
                  </a:lnTo>
                  <a:lnTo>
                    <a:pt x="34607" y="4762"/>
                  </a:lnTo>
                  <a:lnTo>
                    <a:pt x="32702" y="3095"/>
                  </a:lnTo>
                  <a:lnTo>
                    <a:pt x="30559" y="198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293" name="Shape 328"/>
            <p:cNvSpPr/>
            <p:nvPr/>
          </p:nvSpPr>
          <p:spPr>
            <a:xfrm>
              <a:off x="3645994" y="1395300"/>
              <a:ext cx="47387" cy="67627"/>
            </a:xfrm>
            <a:custGeom>
              <a:avLst/>
              <a:gdLst/>
              <a:ahLst/>
              <a:cxnLst/>
              <a:rect l="0" t="0" r="0" b="0"/>
              <a:pathLst>
                <a:path w="47387" h="67627">
                  <a:moveTo>
                    <a:pt x="14128" y="0"/>
                  </a:moveTo>
                  <a:lnTo>
                    <a:pt x="78" y="4364"/>
                  </a:lnTo>
                  <a:lnTo>
                    <a:pt x="78" y="5952"/>
                  </a:lnTo>
                  <a:lnTo>
                    <a:pt x="952" y="5873"/>
                  </a:lnTo>
                  <a:lnTo>
                    <a:pt x="1983" y="5873"/>
                  </a:lnTo>
                  <a:lnTo>
                    <a:pt x="4524" y="6191"/>
                  </a:lnTo>
                  <a:lnTo>
                    <a:pt x="5794" y="7223"/>
                  </a:lnTo>
                  <a:lnTo>
                    <a:pt x="6350" y="10873"/>
                  </a:lnTo>
                  <a:lnTo>
                    <a:pt x="6350" y="57546"/>
                  </a:lnTo>
                  <a:lnTo>
                    <a:pt x="6271" y="60642"/>
                  </a:lnTo>
                  <a:lnTo>
                    <a:pt x="5873" y="62865"/>
                  </a:lnTo>
                  <a:lnTo>
                    <a:pt x="5238" y="64293"/>
                  </a:lnTo>
                  <a:lnTo>
                    <a:pt x="4047" y="65246"/>
                  </a:lnTo>
                  <a:lnTo>
                    <a:pt x="2302" y="65801"/>
                  </a:lnTo>
                  <a:lnTo>
                    <a:pt x="0" y="66198"/>
                  </a:lnTo>
                  <a:lnTo>
                    <a:pt x="0" y="67627"/>
                  </a:lnTo>
                  <a:lnTo>
                    <a:pt x="21431" y="67627"/>
                  </a:lnTo>
                  <a:lnTo>
                    <a:pt x="21431" y="66198"/>
                  </a:lnTo>
                  <a:lnTo>
                    <a:pt x="19288" y="65881"/>
                  </a:lnTo>
                  <a:lnTo>
                    <a:pt x="17541" y="65404"/>
                  </a:lnTo>
                  <a:lnTo>
                    <a:pt x="16192" y="64610"/>
                  </a:lnTo>
                  <a:lnTo>
                    <a:pt x="15319" y="63102"/>
                  </a:lnTo>
                  <a:lnTo>
                    <a:pt x="14843" y="60800"/>
                  </a:lnTo>
                  <a:lnTo>
                    <a:pt x="14683" y="57546"/>
                  </a:lnTo>
                  <a:lnTo>
                    <a:pt x="14683" y="33654"/>
                  </a:lnTo>
                  <a:lnTo>
                    <a:pt x="17621" y="30717"/>
                  </a:lnTo>
                  <a:lnTo>
                    <a:pt x="20478" y="28813"/>
                  </a:lnTo>
                  <a:lnTo>
                    <a:pt x="23097" y="27781"/>
                  </a:lnTo>
                  <a:lnTo>
                    <a:pt x="25478" y="27463"/>
                  </a:lnTo>
                  <a:lnTo>
                    <a:pt x="28971" y="28098"/>
                  </a:lnTo>
                  <a:lnTo>
                    <a:pt x="31273" y="30162"/>
                  </a:lnTo>
                  <a:lnTo>
                    <a:pt x="32622" y="33496"/>
                  </a:lnTo>
                  <a:lnTo>
                    <a:pt x="33099" y="37941"/>
                  </a:lnTo>
                  <a:lnTo>
                    <a:pt x="33099" y="57546"/>
                  </a:lnTo>
                  <a:lnTo>
                    <a:pt x="32940" y="60800"/>
                  </a:lnTo>
                  <a:lnTo>
                    <a:pt x="32385" y="63102"/>
                  </a:lnTo>
                  <a:lnTo>
                    <a:pt x="31512" y="64610"/>
                  </a:lnTo>
                  <a:lnTo>
                    <a:pt x="30241" y="65404"/>
                  </a:lnTo>
                  <a:lnTo>
                    <a:pt x="26352" y="66198"/>
                  </a:lnTo>
                  <a:lnTo>
                    <a:pt x="26352" y="67627"/>
                  </a:lnTo>
                  <a:lnTo>
                    <a:pt x="47387" y="67627"/>
                  </a:lnTo>
                  <a:lnTo>
                    <a:pt x="47387" y="66198"/>
                  </a:lnTo>
                  <a:lnTo>
                    <a:pt x="45165" y="65722"/>
                  </a:lnTo>
                  <a:lnTo>
                    <a:pt x="43577" y="65167"/>
                  </a:lnTo>
                  <a:lnTo>
                    <a:pt x="41831" y="62786"/>
                  </a:lnTo>
                  <a:lnTo>
                    <a:pt x="41513" y="60642"/>
                  </a:lnTo>
                  <a:lnTo>
                    <a:pt x="41433" y="57546"/>
                  </a:lnTo>
                  <a:lnTo>
                    <a:pt x="41433" y="37861"/>
                  </a:lnTo>
                  <a:lnTo>
                    <a:pt x="41275" y="35321"/>
                  </a:lnTo>
                  <a:lnTo>
                    <a:pt x="40877" y="31988"/>
                  </a:lnTo>
                  <a:lnTo>
                    <a:pt x="39766" y="28495"/>
                  </a:lnTo>
                  <a:lnTo>
                    <a:pt x="37702" y="25320"/>
                  </a:lnTo>
                  <a:lnTo>
                    <a:pt x="34290" y="23018"/>
                  </a:lnTo>
                  <a:lnTo>
                    <a:pt x="29131" y="22066"/>
                  </a:lnTo>
                  <a:lnTo>
                    <a:pt x="24844" y="22621"/>
                  </a:lnTo>
                  <a:lnTo>
                    <a:pt x="21033" y="24288"/>
                  </a:lnTo>
                  <a:lnTo>
                    <a:pt x="17701" y="26828"/>
                  </a:lnTo>
                  <a:lnTo>
                    <a:pt x="14843" y="30242"/>
                  </a:lnTo>
                  <a:lnTo>
                    <a:pt x="14683" y="30242"/>
                  </a:lnTo>
                  <a:lnTo>
                    <a:pt x="14683" y="317"/>
                  </a:lnTo>
                  <a:lnTo>
                    <a:pt x="14128" y="0"/>
                  </a:lnTo>
                  <a:close/>
                </a:path>
              </a:pathLst>
            </a:custGeom>
            <a:solidFill>
              <a:srgbClr val="000000"/>
            </a:solidFill>
          </p:spPr>
          <p:txBody>
            <a:bodyPr vert="horz" lIns="91440" tIns="45720" rIns="91440" bIns="45720" anchor="t"/>
            <a:lstStyle/>
            <a:p>
              <a:endParaRPr lang="en-IN"/>
            </a:p>
          </p:txBody>
        </p:sp>
        <p:sp>
          <p:nvSpPr>
            <p:cNvPr id="294" name="Shape 329"/>
            <p:cNvSpPr/>
            <p:nvPr/>
          </p:nvSpPr>
          <p:spPr>
            <a:xfrm>
              <a:off x="4537217" y="1417366"/>
              <a:ext cx="46513" cy="45561"/>
            </a:xfrm>
            <a:custGeom>
              <a:avLst/>
              <a:gdLst/>
              <a:ahLst/>
              <a:cxnLst/>
              <a:rect l="0" t="0" r="0" b="0"/>
              <a:pathLst>
                <a:path w="46513" h="45561">
                  <a:moveTo>
                    <a:pt x="13652" y="0"/>
                  </a:moveTo>
                  <a:lnTo>
                    <a:pt x="0" y="4523"/>
                  </a:lnTo>
                  <a:lnTo>
                    <a:pt x="0" y="6191"/>
                  </a:lnTo>
                  <a:lnTo>
                    <a:pt x="1111" y="5874"/>
                  </a:lnTo>
                  <a:lnTo>
                    <a:pt x="2857" y="5794"/>
                  </a:lnTo>
                  <a:lnTo>
                    <a:pt x="4127" y="5874"/>
                  </a:lnTo>
                  <a:lnTo>
                    <a:pt x="5238" y="6588"/>
                  </a:lnTo>
                  <a:lnTo>
                    <a:pt x="6032" y="8492"/>
                  </a:lnTo>
                  <a:lnTo>
                    <a:pt x="6350" y="12144"/>
                  </a:lnTo>
                  <a:lnTo>
                    <a:pt x="6350" y="36671"/>
                  </a:lnTo>
                  <a:lnTo>
                    <a:pt x="6112" y="40242"/>
                  </a:lnTo>
                  <a:lnTo>
                    <a:pt x="5079" y="42466"/>
                  </a:lnTo>
                  <a:lnTo>
                    <a:pt x="3175" y="43656"/>
                  </a:lnTo>
                  <a:lnTo>
                    <a:pt x="237" y="44132"/>
                  </a:lnTo>
                  <a:lnTo>
                    <a:pt x="237" y="45561"/>
                  </a:lnTo>
                  <a:lnTo>
                    <a:pt x="21193" y="45561"/>
                  </a:lnTo>
                  <a:lnTo>
                    <a:pt x="21193" y="44132"/>
                  </a:lnTo>
                  <a:lnTo>
                    <a:pt x="18018" y="43656"/>
                  </a:lnTo>
                  <a:lnTo>
                    <a:pt x="16033" y="42703"/>
                  </a:lnTo>
                  <a:lnTo>
                    <a:pt x="15002" y="41116"/>
                  </a:lnTo>
                  <a:lnTo>
                    <a:pt x="14684" y="38972"/>
                  </a:lnTo>
                  <a:lnTo>
                    <a:pt x="14684" y="11112"/>
                  </a:lnTo>
                  <a:lnTo>
                    <a:pt x="17383" y="8731"/>
                  </a:lnTo>
                  <a:lnTo>
                    <a:pt x="19923" y="6984"/>
                  </a:lnTo>
                  <a:lnTo>
                    <a:pt x="22304" y="5874"/>
                  </a:lnTo>
                  <a:lnTo>
                    <a:pt x="24447" y="5476"/>
                  </a:lnTo>
                  <a:lnTo>
                    <a:pt x="28178" y="6111"/>
                  </a:lnTo>
                  <a:lnTo>
                    <a:pt x="30559" y="8016"/>
                  </a:lnTo>
                  <a:lnTo>
                    <a:pt x="31750" y="11032"/>
                  </a:lnTo>
                  <a:lnTo>
                    <a:pt x="32147" y="15081"/>
                  </a:lnTo>
                  <a:lnTo>
                    <a:pt x="32147" y="35797"/>
                  </a:lnTo>
                  <a:lnTo>
                    <a:pt x="31908" y="38972"/>
                  </a:lnTo>
                  <a:lnTo>
                    <a:pt x="31353" y="41195"/>
                  </a:lnTo>
                  <a:lnTo>
                    <a:pt x="30401" y="42623"/>
                  </a:lnTo>
                  <a:lnTo>
                    <a:pt x="29131" y="43497"/>
                  </a:lnTo>
                  <a:lnTo>
                    <a:pt x="25875" y="44132"/>
                  </a:lnTo>
                  <a:lnTo>
                    <a:pt x="25875" y="45561"/>
                  </a:lnTo>
                  <a:lnTo>
                    <a:pt x="46513" y="45561"/>
                  </a:lnTo>
                  <a:lnTo>
                    <a:pt x="46513" y="44132"/>
                  </a:lnTo>
                  <a:lnTo>
                    <a:pt x="43497" y="43576"/>
                  </a:lnTo>
                  <a:lnTo>
                    <a:pt x="41592" y="42466"/>
                  </a:lnTo>
                  <a:lnTo>
                    <a:pt x="40719" y="40481"/>
                  </a:lnTo>
                  <a:lnTo>
                    <a:pt x="40402" y="37544"/>
                  </a:lnTo>
                  <a:lnTo>
                    <a:pt x="40402" y="14922"/>
                  </a:lnTo>
                  <a:lnTo>
                    <a:pt x="39926" y="9525"/>
                  </a:lnTo>
                  <a:lnTo>
                    <a:pt x="38417" y="5635"/>
                  </a:lnTo>
                  <a:lnTo>
                    <a:pt x="36433" y="2936"/>
                  </a:lnTo>
                  <a:lnTo>
                    <a:pt x="33893" y="1191"/>
                  </a:lnTo>
                  <a:lnTo>
                    <a:pt x="31273" y="238"/>
                  </a:lnTo>
                  <a:lnTo>
                    <a:pt x="28813" y="0"/>
                  </a:lnTo>
                  <a:lnTo>
                    <a:pt x="24844" y="634"/>
                  </a:lnTo>
                  <a:lnTo>
                    <a:pt x="21272" y="2381"/>
                  </a:lnTo>
                  <a:lnTo>
                    <a:pt x="17859" y="4841"/>
                  </a:lnTo>
                  <a:lnTo>
                    <a:pt x="14367" y="801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295" name="Shape 330"/>
            <p:cNvSpPr/>
            <p:nvPr/>
          </p:nvSpPr>
          <p:spPr>
            <a:xfrm>
              <a:off x="4107322" y="1417366"/>
              <a:ext cx="46434" cy="45561"/>
            </a:xfrm>
            <a:custGeom>
              <a:avLst/>
              <a:gdLst/>
              <a:ahLst/>
              <a:cxnLst/>
              <a:rect l="0" t="0" r="0" b="0"/>
              <a:pathLst>
                <a:path w="46434" h="45561">
                  <a:moveTo>
                    <a:pt x="13652" y="0"/>
                  </a:moveTo>
                  <a:lnTo>
                    <a:pt x="0" y="4523"/>
                  </a:lnTo>
                  <a:lnTo>
                    <a:pt x="0" y="6191"/>
                  </a:lnTo>
                  <a:lnTo>
                    <a:pt x="1111" y="5874"/>
                  </a:lnTo>
                  <a:lnTo>
                    <a:pt x="2857" y="5794"/>
                  </a:lnTo>
                  <a:lnTo>
                    <a:pt x="4127" y="5874"/>
                  </a:lnTo>
                  <a:lnTo>
                    <a:pt x="5159" y="6588"/>
                  </a:lnTo>
                  <a:lnTo>
                    <a:pt x="6032" y="8492"/>
                  </a:lnTo>
                  <a:lnTo>
                    <a:pt x="6350" y="12144"/>
                  </a:lnTo>
                  <a:lnTo>
                    <a:pt x="6350" y="36671"/>
                  </a:lnTo>
                  <a:lnTo>
                    <a:pt x="6112" y="40242"/>
                  </a:lnTo>
                  <a:lnTo>
                    <a:pt x="5079" y="42466"/>
                  </a:lnTo>
                  <a:lnTo>
                    <a:pt x="3175" y="43656"/>
                  </a:lnTo>
                  <a:lnTo>
                    <a:pt x="158" y="44132"/>
                  </a:lnTo>
                  <a:lnTo>
                    <a:pt x="158" y="45561"/>
                  </a:lnTo>
                  <a:lnTo>
                    <a:pt x="21193" y="45561"/>
                  </a:lnTo>
                  <a:lnTo>
                    <a:pt x="21193" y="44132"/>
                  </a:lnTo>
                  <a:lnTo>
                    <a:pt x="18018" y="43656"/>
                  </a:lnTo>
                  <a:lnTo>
                    <a:pt x="15954" y="42703"/>
                  </a:lnTo>
                  <a:lnTo>
                    <a:pt x="14922" y="41116"/>
                  </a:lnTo>
                  <a:lnTo>
                    <a:pt x="14684" y="38972"/>
                  </a:lnTo>
                  <a:lnTo>
                    <a:pt x="14684" y="11112"/>
                  </a:lnTo>
                  <a:lnTo>
                    <a:pt x="17382" y="8731"/>
                  </a:lnTo>
                  <a:lnTo>
                    <a:pt x="19843" y="6984"/>
                  </a:lnTo>
                  <a:lnTo>
                    <a:pt x="22225" y="5874"/>
                  </a:lnTo>
                  <a:lnTo>
                    <a:pt x="24447" y="5476"/>
                  </a:lnTo>
                  <a:lnTo>
                    <a:pt x="28178" y="6111"/>
                  </a:lnTo>
                  <a:lnTo>
                    <a:pt x="30479" y="8016"/>
                  </a:lnTo>
                  <a:lnTo>
                    <a:pt x="31750" y="11032"/>
                  </a:lnTo>
                  <a:lnTo>
                    <a:pt x="32067" y="15081"/>
                  </a:lnTo>
                  <a:lnTo>
                    <a:pt x="32067" y="35797"/>
                  </a:lnTo>
                  <a:lnTo>
                    <a:pt x="31908" y="38972"/>
                  </a:lnTo>
                  <a:lnTo>
                    <a:pt x="31273" y="41195"/>
                  </a:lnTo>
                  <a:lnTo>
                    <a:pt x="30321" y="42623"/>
                  </a:lnTo>
                  <a:lnTo>
                    <a:pt x="29131" y="43497"/>
                  </a:lnTo>
                  <a:lnTo>
                    <a:pt x="25876" y="44132"/>
                  </a:lnTo>
                  <a:lnTo>
                    <a:pt x="25876" y="45561"/>
                  </a:lnTo>
                  <a:lnTo>
                    <a:pt x="46434" y="45561"/>
                  </a:lnTo>
                  <a:lnTo>
                    <a:pt x="46434" y="44132"/>
                  </a:lnTo>
                  <a:lnTo>
                    <a:pt x="43418" y="43576"/>
                  </a:lnTo>
                  <a:lnTo>
                    <a:pt x="41592" y="42466"/>
                  </a:lnTo>
                  <a:lnTo>
                    <a:pt x="40639" y="40481"/>
                  </a:lnTo>
                  <a:lnTo>
                    <a:pt x="40401" y="37544"/>
                  </a:lnTo>
                  <a:lnTo>
                    <a:pt x="40401" y="14922"/>
                  </a:lnTo>
                  <a:lnTo>
                    <a:pt x="39846" y="9525"/>
                  </a:lnTo>
                  <a:lnTo>
                    <a:pt x="38417" y="5635"/>
                  </a:lnTo>
                  <a:lnTo>
                    <a:pt x="36353" y="2936"/>
                  </a:lnTo>
                  <a:lnTo>
                    <a:pt x="33893" y="1191"/>
                  </a:lnTo>
                  <a:lnTo>
                    <a:pt x="31273" y="238"/>
                  </a:lnTo>
                  <a:lnTo>
                    <a:pt x="28812" y="0"/>
                  </a:lnTo>
                  <a:lnTo>
                    <a:pt x="24764" y="634"/>
                  </a:lnTo>
                  <a:lnTo>
                    <a:pt x="21272" y="2381"/>
                  </a:lnTo>
                  <a:lnTo>
                    <a:pt x="17859" y="4841"/>
                  </a:lnTo>
                  <a:lnTo>
                    <a:pt x="14367" y="801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296" name="Shape 331"/>
            <p:cNvSpPr/>
            <p:nvPr/>
          </p:nvSpPr>
          <p:spPr>
            <a:xfrm>
              <a:off x="3419854" y="1417366"/>
              <a:ext cx="46435" cy="45561"/>
            </a:xfrm>
            <a:custGeom>
              <a:avLst/>
              <a:gdLst/>
              <a:ahLst/>
              <a:cxnLst/>
              <a:rect l="0" t="0" r="0" b="0"/>
              <a:pathLst>
                <a:path w="46435" h="45561">
                  <a:moveTo>
                    <a:pt x="13653" y="0"/>
                  </a:moveTo>
                  <a:lnTo>
                    <a:pt x="0" y="4523"/>
                  </a:lnTo>
                  <a:lnTo>
                    <a:pt x="0" y="6191"/>
                  </a:lnTo>
                  <a:lnTo>
                    <a:pt x="1111" y="5874"/>
                  </a:lnTo>
                  <a:lnTo>
                    <a:pt x="2858" y="5794"/>
                  </a:lnTo>
                  <a:lnTo>
                    <a:pt x="4128" y="5874"/>
                  </a:lnTo>
                  <a:lnTo>
                    <a:pt x="5160" y="6588"/>
                  </a:lnTo>
                  <a:lnTo>
                    <a:pt x="6033" y="8492"/>
                  </a:lnTo>
                  <a:lnTo>
                    <a:pt x="6350" y="12144"/>
                  </a:lnTo>
                  <a:lnTo>
                    <a:pt x="6350" y="36671"/>
                  </a:lnTo>
                  <a:lnTo>
                    <a:pt x="6033" y="40242"/>
                  </a:lnTo>
                  <a:lnTo>
                    <a:pt x="5001" y="42466"/>
                  </a:lnTo>
                  <a:lnTo>
                    <a:pt x="3096" y="43656"/>
                  </a:lnTo>
                  <a:lnTo>
                    <a:pt x="160" y="44132"/>
                  </a:lnTo>
                  <a:lnTo>
                    <a:pt x="160" y="45561"/>
                  </a:lnTo>
                  <a:lnTo>
                    <a:pt x="21194" y="45561"/>
                  </a:lnTo>
                  <a:lnTo>
                    <a:pt x="21194" y="44132"/>
                  </a:lnTo>
                  <a:lnTo>
                    <a:pt x="18019" y="43656"/>
                  </a:lnTo>
                  <a:lnTo>
                    <a:pt x="15955" y="42703"/>
                  </a:lnTo>
                  <a:lnTo>
                    <a:pt x="14923" y="41116"/>
                  </a:lnTo>
                  <a:lnTo>
                    <a:pt x="14605" y="38972"/>
                  </a:lnTo>
                  <a:lnTo>
                    <a:pt x="14605" y="11112"/>
                  </a:lnTo>
                  <a:lnTo>
                    <a:pt x="17305" y="8731"/>
                  </a:lnTo>
                  <a:lnTo>
                    <a:pt x="19843" y="6984"/>
                  </a:lnTo>
                  <a:lnTo>
                    <a:pt x="22225" y="5874"/>
                  </a:lnTo>
                  <a:lnTo>
                    <a:pt x="24448" y="5476"/>
                  </a:lnTo>
                  <a:lnTo>
                    <a:pt x="28178" y="6111"/>
                  </a:lnTo>
                  <a:lnTo>
                    <a:pt x="30480" y="8016"/>
                  </a:lnTo>
                  <a:lnTo>
                    <a:pt x="31750" y="11032"/>
                  </a:lnTo>
                  <a:lnTo>
                    <a:pt x="32067" y="15081"/>
                  </a:lnTo>
                  <a:lnTo>
                    <a:pt x="32067" y="35797"/>
                  </a:lnTo>
                  <a:lnTo>
                    <a:pt x="31910" y="38972"/>
                  </a:lnTo>
                  <a:lnTo>
                    <a:pt x="31274" y="41195"/>
                  </a:lnTo>
                  <a:lnTo>
                    <a:pt x="30322" y="42623"/>
                  </a:lnTo>
                  <a:lnTo>
                    <a:pt x="29131" y="43497"/>
                  </a:lnTo>
                  <a:lnTo>
                    <a:pt x="25877" y="44132"/>
                  </a:lnTo>
                  <a:lnTo>
                    <a:pt x="25877" y="45561"/>
                  </a:lnTo>
                  <a:lnTo>
                    <a:pt x="46435" y="45561"/>
                  </a:lnTo>
                  <a:lnTo>
                    <a:pt x="46435" y="44132"/>
                  </a:lnTo>
                  <a:lnTo>
                    <a:pt x="43419" y="43576"/>
                  </a:lnTo>
                  <a:lnTo>
                    <a:pt x="41592" y="42466"/>
                  </a:lnTo>
                  <a:lnTo>
                    <a:pt x="40641" y="40481"/>
                  </a:lnTo>
                  <a:lnTo>
                    <a:pt x="40402" y="37544"/>
                  </a:lnTo>
                  <a:lnTo>
                    <a:pt x="40402" y="14922"/>
                  </a:lnTo>
                  <a:lnTo>
                    <a:pt x="39847" y="9525"/>
                  </a:lnTo>
                  <a:lnTo>
                    <a:pt x="38417" y="5635"/>
                  </a:lnTo>
                  <a:lnTo>
                    <a:pt x="36355" y="2936"/>
                  </a:lnTo>
                  <a:lnTo>
                    <a:pt x="33894" y="1191"/>
                  </a:lnTo>
                  <a:lnTo>
                    <a:pt x="31274" y="238"/>
                  </a:lnTo>
                  <a:lnTo>
                    <a:pt x="28813" y="0"/>
                  </a:lnTo>
                  <a:lnTo>
                    <a:pt x="24766" y="634"/>
                  </a:lnTo>
                  <a:lnTo>
                    <a:pt x="21194" y="2381"/>
                  </a:lnTo>
                  <a:lnTo>
                    <a:pt x="17860" y="4841"/>
                  </a:lnTo>
                  <a:lnTo>
                    <a:pt x="14367" y="8016"/>
                  </a:lnTo>
                  <a:lnTo>
                    <a:pt x="14367" y="238"/>
                  </a:lnTo>
                  <a:lnTo>
                    <a:pt x="13653" y="0"/>
                  </a:lnTo>
                  <a:close/>
                </a:path>
              </a:pathLst>
            </a:custGeom>
            <a:solidFill>
              <a:srgbClr val="000000"/>
            </a:solidFill>
          </p:spPr>
          <p:txBody>
            <a:bodyPr vert="horz" lIns="91440" tIns="45720" rIns="91440" bIns="45720" anchor="t"/>
            <a:lstStyle/>
            <a:p>
              <a:endParaRPr lang="en-IN"/>
            </a:p>
          </p:txBody>
        </p:sp>
        <p:sp>
          <p:nvSpPr>
            <p:cNvPr id="297" name="Shape 332"/>
            <p:cNvSpPr/>
            <p:nvPr/>
          </p:nvSpPr>
          <p:spPr>
            <a:xfrm>
              <a:off x="3925951" y="1417366"/>
              <a:ext cx="32702" cy="45561"/>
            </a:xfrm>
            <a:custGeom>
              <a:avLst/>
              <a:gdLst/>
              <a:ahLst/>
              <a:cxnLst/>
              <a:rect l="0" t="0" r="0" b="0"/>
              <a:pathLst>
                <a:path w="32702" h="45561">
                  <a:moveTo>
                    <a:pt x="14842" y="0"/>
                  </a:moveTo>
                  <a:lnTo>
                    <a:pt x="158" y="5397"/>
                  </a:lnTo>
                  <a:lnTo>
                    <a:pt x="158" y="6984"/>
                  </a:lnTo>
                  <a:lnTo>
                    <a:pt x="3571" y="6588"/>
                  </a:lnTo>
                  <a:lnTo>
                    <a:pt x="4762" y="6667"/>
                  </a:lnTo>
                  <a:lnTo>
                    <a:pt x="5872" y="7382"/>
                  </a:lnTo>
                  <a:lnTo>
                    <a:pt x="6666" y="9128"/>
                  </a:lnTo>
                  <a:lnTo>
                    <a:pt x="6984" y="12541"/>
                  </a:lnTo>
                  <a:lnTo>
                    <a:pt x="6984" y="37306"/>
                  </a:lnTo>
                  <a:lnTo>
                    <a:pt x="6666" y="40560"/>
                  </a:lnTo>
                  <a:lnTo>
                    <a:pt x="5556" y="42386"/>
                  </a:lnTo>
                  <a:lnTo>
                    <a:pt x="3412" y="43338"/>
                  </a:lnTo>
                  <a:lnTo>
                    <a:pt x="0" y="44132"/>
                  </a:lnTo>
                  <a:lnTo>
                    <a:pt x="0" y="45561"/>
                  </a:lnTo>
                  <a:lnTo>
                    <a:pt x="23732" y="45561"/>
                  </a:lnTo>
                  <a:lnTo>
                    <a:pt x="23732" y="44132"/>
                  </a:lnTo>
                  <a:lnTo>
                    <a:pt x="20320" y="43815"/>
                  </a:lnTo>
                  <a:lnTo>
                    <a:pt x="17700" y="42862"/>
                  </a:lnTo>
                  <a:lnTo>
                    <a:pt x="15954" y="40719"/>
                  </a:lnTo>
                  <a:lnTo>
                    <a:pt x="15318" y="36671"/>
                  </a:lnTo>
                  <a:lnTo>
                    <a:pt x="15318" y="14366"/>
                  </a:lnTo>
                  <a:lnTo>
                    <a:pt x="15715" y="12620"/>
                  </a:lnTo>
                  <a:lnTo>
                    <a:pt x="16588" y="10873"/>
                  </a:lnTo>
                  <a:lnTo>
                    <a:pt x="19287" y="7698"/>
                  </a:lnTo>
                  <a:lnTo>
                    <a:pt x="20716" y="6667"/>
                  </a:lnTo>
                  <a:lnTo>
                    <a:pt x="22065" y="6270"/>
                  </a:lnTo>
                  <a:lnTo>
                    <a:pt x="24128" y="7222"/>
                  </a:lnTo>
                  <a:lnTo>
                    <a:pt x="26113" y="8810"/>
                  </a:lnTo>
                  <a:lnTo>
                    <a:pt x="28891" y="9763"/>
                  </a:lnTo>
                  <a:lnTo>
                    <a:pt x="30478" y="9445"/>
                  </a:lnTo>
                  <a:lnTo>
                    <a:pt x="31670" y="8492"/>
                  </a:lnTo>
                  <a:lnTo>
                    <a:pt x="32463" y="7143"/>
                  </a:lnTo>
                  <a:lnTo>
                    <a:pt x="32702" y="5397"/>
                  </a:lnTo>
                  <a:lnTo>
                    <a:pt x="32384" y="3175"/>
                  </a:lnTo>
                  <a:lnTo>
                    <a:pt x="31272" y="1428"/>
                  </a:lnTo>
                  <a:lnTo>
                    <a:pt x="29606" y="317"/>
                  </a:lnTo>
                  <a:lnTo>
                    <a:pt x="27303" y="0"/>
                  </a:lnTo>
                  <a:lnTo>
                    <a:pt x="24526" y="475"/>
                  </a:lnTo>
                  <a:lnTo>
                    <a:pt x="21747" y="1905"/>
                  </a:lnTo>
                  <a:lnTo>
                    <a:pt x="18811" y="4682"/>
                  </a:lnTo>
                  <a:lnTo>
                    <a:pt x="15557"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298" name="Shape 333"/>
            <p:cNvSpPr/>
            <p:nvPr/>
          </p:nvSpPr>
          <p:spPr>
            <a:xfrm>
              <a:off x="3089893" y="1417366"/>
              <a:ext cx="32702" cy="45561"/>
            </a:xfrm>
            <a:custGeom>
              <a:avLst/>
              <a:gdLst/>
              <a:ahLst/>
              <a:cxnLst/>
              <a:rect l="0" t="0" r="0" b="0"/>
              <a:pathLst>
                <a:path w="32702" h="45561">
                  <a:moveTo>
                    <a:pt x="14842" y="0"/>
                  </a:moveTo>
                  <a:lnTo>
                    <a:pt x="158" y="5397"/>
                  </a:lnTo>
                  <a:lnTo>
                    <a:pt x="158" y="6984"/>
                  </a:lnTo>
                  <a:lnTo>
                    <a:pt x="3572" y="6588"/>
                  </a:lnTo>
                  <a:lnTo>
                    <a:pt x="4762" y="6667"/>
                  </a:lnTo>
                  <a:lnTo>
                    <a:pt x="5874" y="7382"/>
                  </a:lnTo>
                  <a:lnTo>
                    <a:pt x="6667" y="9128"/>
                  </a:lnTo>
                  <a:lnTo>
                    <a:pt x="6985" y="12541"/>
                  </a:lnTo>
                  <a:lnTo>
                    <a:pt x="6985" y="37306"/>
                  </a:lnTo>
                  <a:lnTo>
                    <a:pt x="6667" y="40560"/>
                  </a:lnTo>
                  <a:lnTo>
                    <a:pt x="5556" y="42386"/>
                  </a:lnTo>
                  <a:lnTo>
                    <a:pt x="3413" y="43338"/>
                  </a:lnTo>
                  <a:lnTo>
                    <a:pt x="0" y="44132"/>
                  </a:lnTo>
                  <a:lnTo>
                    <a:pt x="0" y="45561"/>
                  </a:lnTo>
                  <a:lnTo>
                    <a:pt x="23733" y="45561"/>
                  </a:lnTo>
                  <a:lnTo>
                    <a:pt x="23733" y="44132"/>
                  </a:lnTo>
                  <a:lnTo>
                    <a:pt x="20320" y="43815"/>
                  </a:lnTo>
                  <a:lnTo>
                    <a:pt x="17621" y="42862"/>
                  </a:lnTo>
                  <a:lnTo>
                    <a:pt x="15954" y="40719"/>
                  </a:lnTo>
                  <a:lnTo>
                    <a:pt x="15319" y="36671"/>
                  </a:lnTo>
                  <a:lnTo>
                    <a:pt x="15319" y="14366"/>
                  </a:lnTo>
                  <a:lnTo>
                    <a:pt x="15716" y="12620"/>
                  </a:lnTo>
                  <a:lnTo>
                    <a:pt x="16590" y="10873"/>
                  </a:lnTo>
                  <a:lnTo>
                    <a:pt x="19208" y="7698"/>
                  </a:lnTo>
                  <a:lnTo>
                    <a:pt x="20716" y="6667"/>
                  </a:lnTo>
                  <a:lnTo>
                    <a:pt x="22066" y="6270"/>
                  </a:lnTo>
                  <a:lnTo>
                    <a:pt x="24130" y="7222"/>
                  </a:lnTo>
                  <a:lnTo>
                    <a:pt x="26115" y="8810"/>
                  </a:lnTo>
                  <a:lnTo>
                    <a:pt x="28892" y="9763"/>
                  </a:lnTo>
                  <a:lnTo>
                    <a:pt x="30480" y="9445"/>
                  </a:lnTo>
                  <a:lnTo>
                    <a:pt x="31671" y="8492"/>
                  </a:lnTo>
                  <a:lnTo>
                    <a:pt x="32465" y="7143"/>
                  </a:lnTo>
                  <a:lnTo>
                    <a:pt x="32702" y="5397"/>
                  </a:lnTo>
                  <a:lnTo>
                    <a:pt x="32385" y="3175"/>
                  </a:lnTo>
                  <a:lnTo>
                    <a:pt x="31274" y="1428"/>
                  </a:lnTo>
                  <a:lnTo>
                    <a:pt x="29607" y="317"/>
                  </a:lnTo>
                  <a:lnTo>
                    <a:pt x="27305" y="0"/>
                  </a:lnTo>
                  <a:lnTo>
                    <a:pt x="24527" y="475"/>
                  </a:lnTo>
                  <a:lnTo>
                    <a:pt x="21749" y="1905"/>
                  </a:lnTo>
                  <a:lnTo>
                    <a:pt x="18811" y="4682"/>
                  </a:lnTo>
                  <a:lnTo>
                    <a:pt x="15557" y="9049"/>
                  </a:lnTo>
                  <a:lnTo>
                    <a:pt x="15319" y="9049"/>
                  </a:lnTo>
                  <a:lnTo>
                    <a:pt x="15319" y="238"/>
                  </a:lnTo>
                  <a:lnTo>
                    <a:pt x="14842" y="0"/>
                  </a:lnTo>
                  <a:close/>
                </a:path>
              </a:pathLst>
            </a:custGeom>
            <a:solidFill>
              <a:srgbClr val="000000"/>
            </a:solidFill>
          </p:spPr>
          <p:txBody>
            <a:bodyPr vert="horz" lIns="91440" tIns="45720" rIns="91440" bIns="45720" anchor="t"/>
            <a:lstStyle/>
            <a:p>
              <a:endParaRPr lang="en-IN"/>
            </a:p>
          </p:txBody>
        </p:sp>
        <p:sp>
          <p:nvSpPr>
            <p:cNvPr id="299" name="Shape 334"/>
            <p:cNvSpPr/>
            <p:nvPr/>
          </p:nvSpPr>
          <p:spPr>
            <a:xfrm>
              <a:off x="4449587" y="1417366"/>
              <a:ext cx="29368" cy="46592"/>
            </a:xfrm>
            <a:custGeom>
              <a:avLst/>
              <a:gdLst/>
              <a:ahLst/>
              <a:cxnLst/>
              <a:rect l="0" t="0" r="0" b="0"/>
              <a:pathLst>
                <a:path w="29368" h="46592">
                  <a:moveTo>
                    <a:pt x="13811" y="0"/>
                  </a:moveTo>
                  <a:lnTo>
                    <a:pt x="9525" y="555"/>
                  </a:lnTo>
                  <a:lnTo>
                    <a:pt x="6032" y="1985"/>
                  </a:lnTo>
                  <a:lnTo>
                    <a:pt x="3333" y="3968"/>
                  </a:lnTo>
                  <a:lnTo>
                    <a:pt x="1428" y="6508"/>
                  </a:lnTo>
                  <a:lnTo>
                    <a:pt x="397" y="9286"/>
                  </a:lnTo>
                  <a:lnTo>
                    <a:pt x="0" y="12144"/>
                  </a:lnTo>
                  <a:lnTo>
                    <a:pt x="952" y="16986"/>
                  </a:lnTo>
                  <a:lnTo>
                    <a:pt x="3492" y="20796"/>
                  </a:lnTo>
                  <a:lnTo>
                    <a:pt x="7223" y="23891"/>
                  </a:lnTo>
                  <a:lnTo>
                    <a:pt x="11588" y="26591"/>
                  </a:lnTo>
                  <a:lnTo>
                    <a:pt x="17303" y="29844"/>
                  </a:lnTo>
                  <a:lnTo>
                    <a:pt x="19526" y="31274"/>
                  </a:lnTo>
                  <a:lnTo>
                    <a:pt x="21113" y="32941"/>
                  </a:lnTo>
                  <a:lnTo>
                    <a:pt x="22066" y="34925"/>
                  </a:lnTo>
                  <a:lnTo>
                    <a:pt x="22463" y="37147"/>
                  </a:lnTo>
                  <a:lnTo>
                    <a:pt x="21669" y="40640"/>
                  </a:lnTo>
                  <a:lnTo>
                    <a:pt x="19685" y="42941"/>
                  </a:lnTo>
                  <a:lnTo>
                    <a:pt x="17066" y="44053"/>
                  </a:lnTo>
                  <a:lnTo>
                    <a:pt x="14446" y="44370"/>
                  </a:lnTo>
                  <a:lnTo>
                    <a:pt x="10240" y="43735"/>
                  </a:lnTo>
                  <a:lnTo>
                    <a:pt x="7143" y="41988"/>
                  </a:lnTo>
                  <a:lnTo>
                    <a:pt x="4921" y="39448"/>
                  </a:lnTo>
                  <a:lnTo>
                    <a:pt x="3333" y="36512"/>
                  </a:lnTo>
                  <a:lnTo>
                    <a:pt x="1667" y="30560"/>
                  </a:lnTo>
                  <a:lnTo>
                    <a:pt x="80" y="30560"/>
                  </a:lnTo>
                  <a:lnTo>
                    <a:pt x="80" y="45957"/>
                  </a:lnTo>
                  <a:lnTo>
                    <a:pt x="1348" y="45957"/>
                  </a:lnTo>
                  <a:lnTo>
                    <a:pt x="2222" y="45084"/>
                  </a:lnTo>
                  <a:lnTo>
                    <a:pt x="3572" y="44767"/>
                  </a:lnTo>
                  <a:lnTo>
                    <a:pt x="5874" y="45005"/>
                  </a:lnTo>
                  <a:lnTo>
                    <a:pt x="8652" y="45641"/>
                  </a:lnTo>
                  <a:lnTo>
                    <a:pt x="15002" y="46592"/>
                  </a:lnTo>
                  <a:lnTo>
                    <a:pt x="18336" y="46196"/>
                  </a:lnTo>
                  <a:lnTo>
                    <a:pt x="21590" y="45163"/>
                  </a:lnTo>
                  <a:lnTo>
                    <a:pt x="24606" y="43417"/>
                  </a:lnTo>
                  <a:lnTo>
                    <a:pt x="27067" y="40957"/>
                  </a:lnTo>
                  <a:lnTo>
                    <a:pt x="28813" y="37703"/>
                  </a:lnTo>
                  <a:lnTo>
                    <a:pt x="29368" y="33813"/>
                  </a:lnTo>
                  <a:lnTo>
                    <a:pt x="28813" y="29844"/>
                  </a:lnTo>
                  <a:lnTo>
                    <a:pt x="26987" y="26828"/>
                  </a:lnTo>
                  <a:lnTo>
                    <a:pt x="24367" y="24367"/>
                  </a:lnTo>
                  <a:lnTo>
                    <a:pt x="21113" y="22145"/>
                  </a:lnTo>
                  <a:lnTo>
                    <a:pt x="10398" y="15795"/>
                  </a:lnTo>
                  <a:lnTo>
                    <a:pt x="8176" y="14048"/>
                  </a:lnTo>
                  <a:lnTo>
                    <a:pt x="6826" y="12144"/>
                  </a:lnTo>
                  <a:lnTo>
                    <a:pt x="6111" y="8731"/>
                  </a:lnTo>
                  <a:lnTo>
                    <a:pt x="6508" y="6667"/>
                  </a:lnTo>
                  <a:lnTo>
                    <a:pt x="7858" y="4603"/>
                  </a:lnTo>
                  <a:lnTo>
                    <a:pt x="10160" y="2936"/>
                  </a:lnTo>
                  <a:lnTo>
                    <a:pt x="13652" y="2301"/>
                  </a:lnTo>
                  <a:lnTo>
                    <a:pt x="16907" y="2778"/>
                  </a:lnTo>
                  <a:lnTo>
                    <a:pt x="20002" y="4603"/>
                  </a:lnTo>
                  <a:lnTo>
                    <a:pt x="21431" y="6191"/>
                  </a:lnTo>
                  <a:lnTo>
                    <a:pt x="22622" y="8335"/>
                  </a:lnTo>
                  <a:lnTo>
                    <a:pt x="23733" y="11112"/>
                  </a:lnTo>
                  <a:lnTo>
                    <a:pt x="24606" y="14526"/>
                  </a:lnTo>
                  <a:lnTo>
                    <a:pt x="26115" y="14526"/>
                  </a:lnTo>
                  <a:lnTo>
                    <a:pt x="25717" y="952"/>
                  </a:lnTo>
                  <a:lnTo>
                    <a:pt x="24606" y="952"/>
                  </a:lnTo>
                  <a:lnTo>
                    <a:pt x="24051" y="1587"/>
                  </a:lnTo>
                  <a:lnTo>
                    <a:pt x="22940" y="1985"/>
                  </a:lnTo>
                  <a:lnTo>
                    <a:pt x="21431" y="1746"/>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00" name="Shape 335"/>
            <p:cNvSpPr/>
            <p:nvPr/>
          </p:nvSpPr>
          <p:spPr>
            <a:xfrm>
              <a:off x="4383230" y="1417366"/>
              <a:ext cx="29368" cy="46592"/>
            </a:xfrm>
            <a:custGeom>
              <a:avLst/>
              <a:gdLst/>
              <a:ahLst/>
              <a:cxnLst/>
              <a:rect l="0" t="0" r="0" b="0"/>
              <a:pathLst>
                <a:path w="29368" h="46592">
                  <a:moveTo>
                    <a:pt x="13811" y="0"/>
                  </a:moveTo>
                  <a:lnTo>
                    <a:pt x="9525" y="555"/>
                  </a:lnTo>
                  <a:lnTo>
                    <a:pt x="6032" y="1985"/>
                  </a:lnTo>
                  <a:lnTo>
                    <a:pt x="3333" y="3968"/>
                  </a:lnTo>
                  <a:lnTo>
                    <a:pt x="1428" y="6508"/>
                  </a:lnTo>
                  <a:lnTo>
                    <a:pt x="397" y="9286"/>
                  </a:lnTo>
                  <a:lnTo>
                    <a:pt x="0" y="12144"/>
                  </a:lnTo>
                  <a:lnTo>
                    <a:pt x="952" y="16986"/>
                  </a:lnTo>
                  <a:lnTo>
                    <a:pt x="3492" y="20796"/>
                  </a:lnTo>
                  <a:lnTo>
                    <a:pt x="7223" y="23891"/>
                  </a:lnTo>
                  <a:lnTo>
                    <a:pt x="11588" y="26591"/>
                  </a:lnTo>
                  <a:lnTo>
                    <a:pt x="17303" y="29844"/>
                  </a:lnTo>
                  <a:lnTo>
                    <a:pt x="19525" y="31274"/>
                  </a:lnTo>
                  <a:lnTo>
                    <a:pt x="21113" y="32941"/>
                  </a:lnTo>
                  <a:lnTo>
                    <a:pt x="22066" y="34925"/>
                  </a:lnTo>
                  <a:lnTo>
                    <a:pt x="22462" y="37147"/>
                  </a:lnTo>
                  <a:lnTo>
                    <a:pt x="21668" y="40640"/>
                  </a:lnTo>
                  <a:lnTo>
                    <a:pt x="19684" y="42941"/>
                  </a:lnTo>
                  <a:lnTo>
                    <a:pt x="17066" y="44053"/>
                  </a:lnTo>
                  <a:lnTo>
                    <a:pt x="14446" y="44370"/>
                  </a:lnTo>
                  <a:lnTo>
                    <a:pt x="10239" y="43735"/>
                  </a:lnTo>
                  <a:lnTo>
                    <a:pt x="7064" y="41988"/>
                  </a:lnTo>
                  <a:lnTo>
                    <a:pt x="4842" y="39448"/>
                  </a:lnTo>
                  <a:lnTo>
                    <a:pt x="3333" y="36512"/>
                  </a:lnTo>
                  <a:lnTo>
                    <a:pt x="1667" y="30560"/>
                  </a:lnTo>
                  <a:lnTo>
                    <a:pt x="79" y="30560"/>
                  </a:lnTo>
                  <a:lnTo>
                    <a:pt x="79" y="45957"/>
                  </a:lnTo>
                  <a:lnTo>
                    <a:pt x="1348" y="45957"/>
                  </a:lnTo>
                  <a:lnTo>
                    <a:pt x="2222" y="45084"/>
                  </a:lnTo>
                  <a:lnTo>
                    <a:pt x="3572" y="44767"/>
                  </a:lnTo>
                  <a:lnTo>
                    <a:pt x="5873" y="45005"/>
                  </a:lnTo>
                  <a:lnTo>
                    <a:pt x="8652" y="45641"/>
                  </a:lnTo>
                  <a:lnTo>
                    <a:pt x="15002" y="46592"/>
                  </a:lnTo>
                  <a:lnTo>
                    <a:pt x="18336" y="46196"/>
                  </a:lnTo>
                  <a:lnTo>
                    <a:pt x="21589" y="45163"/>
                  </a:lnTo>
                  <a:lnTo>
                    <a:pt x="24606" y="43417"/>
                  </a:lnTo>
                  <a:lnTo>
                    <a:pt x="27067" y="40957"/>
                  </a:lnTo>
                  <a:lnTo>
                    <a:pt x="28733" y="37703"/>
                  </a:lnTo>
                  <a:lnTo>
                    <a:pt x="29368" y="33813"/>
                  </a:lnTo>
                  <a:lnTo>
                    <a:pt x="28733" y="29844"/>
                  </a:lnTo>
                  <a:lnTo>
                    <a:pt x="26987" y="26828"/>
                  </a:lnTo>
                  <a:lnTo>
                    <a:pt x="24367" y="24367"/>
                  </a:lnTo>
                  <a:lnTo>
                    <a:pt x="21034" y="22145"/>
                  </a:lnTo>
                  <a:lnTo>
                    <a:pt x="10398" y="15795"/>
                  </a:lnTo>
                  <a:lnTo>
                    <a:pt x="8174" y="14048"/>
                  </a:lnTo>
                  <a:lnTo>
                    <a:pt x="6825" y="12144"/>
                  </a:lnTo>
                  <a:lnTo>
                    <a:pt x="6111" y="8731"/>
                  </a:lnTo>
                  <a:lnTo>
                    <a:pt x="6508" y="6667"/>
                  </a:lnTo>
                  <a:lnTo>
                    <a:pt x="7858" y="4603"/>
                  </a:lnTo>
                  <a:lnTo>
                    <a:pt x="10159" y="2936"/>
                  </a:lnTo>
                  <a:lnTo>
                    <a:pt x="13652" y="2301"/>
                  </a:lnTo>
                  <a:lnTo>
                    <a:pt x="16905" y="2778"/>
                  </a:lnTo>
                  <a:lnTo>
                    <a:pt x="20002" y="4603"/>
                  </a:lnTo>
                  <a:lnTo>
                    <a:pt x="21431" y="6191"/>
                  </a:lnTo>
                  <a:lnTo>
                    <a:pt x="22622" y="8335"/>
                  </a:lnTo>
                  <a:lnTo>
                    <a:pt x="23733" y="11112"/>
                  </a:lnTo>
                  <a:lnTo>
                    <a:pt x="24606" y="14526"/>
                  </a:lnTo>
                  <a:lnTo>
                    <a:pt x="26114" y="14526"/>
                  </a:lnTo>
                  <a:lnTo>
                    <a:pt x="25717" y="952"/>
                  </a:lnTo>
                  <a:lnTo>
                    <a:pt x="24606" y="952"/>
                  </a:lnTo>
                  <a:lnTo>
                    <a:pt x="24049" y="1587"/>
                  </a:lnTo>
                  <a:lnTo>
                    <a:pt x="22939" y="1985"/>
                  </a:lnTo>
                  <a:lnTo>
                    <a:pt x="21431" y="1746"/>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01" name="Shape 336"/>
            <p:cNvSpPr/>
            <p:nvPr/>
          </p:nvSpPr>
          <p:spPr>
            <a:xfrm>
              <a:off x="4316792" y="1417366"/>
              <a:ext cx="29448" cy="46592"/>
            </a:xfrm>
            <a:custGeom>
              <a:avLst/>
              <a:gdLst/>
              <a:ahLst/>
              <a:cxnLst/>
              <a:rect l="0" t="0" r="0" b="0"/>
              <a:pathLst>
                <a:path w="29448" h="46592">
                  <a:moveTo>
                    <a:pt x="13891" y="0"/>
                  </a:moveTo>
                  <a:lnTo>
                    <a:pt x="9525" y="555"/>
                  </a:lnTo>
                  <a:lnTo>
                    <a:pt x="6112" y="1985"/>
                  </a:lnTo>
                  <a:lnTo>
                    <a:pt x="3413" y="3968"/>
                  </a:lnTo>
                  <a:lnTo>
                    <a:pt x="1508" y="6508"/>
                  </a:lnTo>
                  <a:lnTo>
                    <a:pt x="397" y="9286"/>
                  </a:lnTo>
                  <a:lnTo>
                    <a:pt x="0" y="12144"/>
                  </a:lnTo>
                  <a:lnTo>
                    <a:pt x="1032" y="16986"/>
                  </a:lnTo>
                  <a:lnTo>
                    <a:pt x="3572" y="20796"/>
                  </a:lnTo>
                  <a:lnTo>
                    <a:pt x="7223" y="23891"/>
                  </a:lnTo>
                  <a:lnTo>
                    <a:pt x="11589" y="26591"/>
                  </a:lnTo>
                  <a:lnTo>
                    <a:pt x="17383" y="29844"/>
                  </a:lnTo>
                  <a:lnTo>
                    <a:pt x="19527" y="31274"/>
                  </a:lnTo>
                  <a:lnTo>
                    <a:pt x="21114" y="32941"/>
                  </a:lnTo>
                  <a:lnTo>
                    <a:pt x="22146" y="34925"/>
                  </a:lnTo>
                  <a:lnTo>
                    <a:pt x="22542" y="37147"/>
                  </a:lnTo>
                  <a:lnTo>
                    <a:pt x="21749" y="40640"/>
                  </a:lnTo>
                  <a:lnTo>
                    <a:pt x="19765" y="42941"/>
                  </a:lnTo>
                  <a:lnTo>
                    <a:pt x="17146" y="44053"/>
                  </a:lnTo>
                  <a:lnTo>
                    <a:pt x="14526" y="44370"/>
                  </a:lnTo>
                  <a:lnTo>
                    <a:pt x="10318" y="43735"/>
                  </a:lnTo>
                  <a:lnTo>
                    <a:pt x="7143" y="41988"/>
                  </a:lnTo>
                  <a:lnTo>
                    <a:pt x="4922" y="39448"/>
                  </a:lnTo>
                  <a:lnTo>
                    <a:pt x="3413" y="36512"/>
                  </a:lnTo>
                  <a:lnTo>
                    <a:pt x="1747" y="30560"/>
                  </a:lnTo>
                  <a:lnTo>
                    <a:pt x="160" y="30560"/>
                  </a:lnTo>
                  <a:lnTo>
                    <a:pt x="160" y="45957"/>
                  </a:lnTo>
                  <a:lnTo>
                    <a:pt x="1430" y="45957"/>
                  </a:lnTo>
                  <a:lnTo>
                    <a:pt x="2302" y="45084"/>
                  </a:lnTo>
                  <a:lnTo>
                    <a:pt x="3572" y="44767"/>
                  </a:lnTo>
                  <a:lnTo>
                    <a:pt x="5953" y="45005"/>
                  </a:lnTo>
                  <a:lnTo>
                    <a:pt x="8731" y="45641"/>
                  </a:lnTo>
                  <a:lnTo>
                    <a:pt x="15081" y="46592"/>
                  </a:lnTo>
                  <a:lnTo>
                    <a:pt x="18336" y="46196"/>
                  </a:lnTo>
                  <a:lnTo>
                    <a:pt x="21591" y="45163"/>
                  </a:lnTo>
                  <a:lnTo>
                    <a:pt x="24606" y="43417"/>
                  </a:lnTo>
                  <a:lnTo>
                    <a:pt x="27147" y="40957"/>
                  </a:lnTo>
                  <a:lnTo>
                    <a:pt x="28813" y="37703"/>
                  </a:lnTo>
                  <a:lnTo>
                    <a:pt x="29448" y="33813"/>
                  </a:lnTo>
                  <a:lnTo>
                    <a:pt x="28813" y="29844"/>
                  </a:lnTo>
                  <a:lnTo>
                    <a:pt x="27067" y="26828"/>
                  </a:lnTo>
                  <a:lnTo>
                    <a:pt x="24448" y="24367"/>
                  </a:lnTo>
                  <a:lnTo>
                    <a:pt x="21114" y="22145"/>
                  </a:lnTo>
                  <a:lnTo>
                    <a:pt x="10398" y="15795"/>
                  </a:lnTo>
                  <a:lnTo>
                    <a:pt x="8176" y="14048"/>
                  </a:lnTo>
                  <a:lnTo>
                    <a:pt x="6906" y="12144"/>
                  </a:lnTo>
                  <a:lnTo>
                    <a:pt x="6192" y="8731"/>
                  </a:lnTo>
                  <a:lnTo>
                    <a:pt x="6588" y="6667"/>
                  </a:lnTo>
                  <a:lnTo>
                    <a:pt x="7937" y="4603"/>
                  </a:lnTo>
                  <a:lnTo>
                    <a:pt x="10240" y="2936"/>
                  </a:lnTo>
                  <a:lnTo>
                    <a:pt x="13732" y="2301"/>
                  </a:lnTo>
                  <a:lnTo>
                    <a:pt x="16986" y="2778"/>
                  </a:lnTo>
                  <a:lnTo>
                    <a:pt x="20082" y="4603"/>
                  </a:lnTo>
                  <a:lnTo>
                    <a:pt x="21431" y="6191"/>
                  </a:lnTo>
                  <a:lnTo>
                    <a:pt x="22702" y="8335"/>
                  </a:lnTo>
                  <a:lnTo>
                    <a:pt x="23733" y="11112"/>
                  </a:lnTo>
                  <a:lnTo>
                    <a:pt x="24686" y="14526"/>
                  </a:lnTo>
                  <a:lnTo>
                    <a:pt x="26193" y="14526"/>
                  </a:lnTo>
                  <a:lnTo>
                    <a:pt x="25797" y="952"/>
                  </a:lnTo>
                  <a:lnTo>
                    <a:pt x="24686" y="952"/>
                  </a:lnTo>
                  <a:lnTo>
                    <a:pt x="24130" y="1587"/>
                  </a:lnTo>
                  <a:lnTo>
                    <a:pt x="23018" y="1985"/>
                  </a:lnTo>
                  <a:lnTo>
                    <a:pt x="21511" y="1746"/>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02" name="Shape 337"/>
            <p:cNvSpPr/>
            <p:nvPr/>
          </p:nvSpPr>
          <p:spPr>
            <a:xfrm>
              <a:off x="4278216" y="1417366"/>
              <a:ext cx="29368" cy="46592"/>
            </a:xfrm>
            <a:custGeom>
              <a:avLst/>
              <a:gdLst/>
              <a:ahLst/>
              <a:cxnLst/>
              <a:rect l="0" t="0" r="0" b="0"/>
              <a:pathLst>
                <a:path w="29368" h="46592">
                  <a:moveTo>
                    <a:pt x="13812" y="0"/>
                  </a:moveTo>
                  <a:lnTo>
                    <a:pt x="9525" y="555"/>
                  </a:lnTo>
                  <a:lnTo>
                    <a:pt x="6032" y="1985"/>
                  </a:lnTo>
                  <a:lnTo>
                    <a:pt x="3334" y="3968"/>
                  </a:lnTo>
                  <a:lnTo>
                    <a:pt x="1429" y="6508"/>
                  </a:lnTo>
                  <a:lnTo>
                    <a:pt x="397" y="9286"/>
                  </a:lnTo>
                  <a:lnTo>
                    <a:pt x="0" y="12144"/>
                  </a:lnTo>
                  <a:lnTo>
                    <a:pt x="953" y="16986"/>
                  </a:lnTo>
                  <a:lnTo>
                    <a:pt x="3493" y="20796"/>
                  </a:lnTo>
                  <a:lnTo>
                    <a:pt x="7223" y="23891"/>
                  </a:lnTo>
                  <a:lnTo>
                    <a:pt x="11588" y="26591"/>
                  </a:lnTo>
                  <a:lnTo>
                    <a:pt x="17304" y="29844"/>
                  </a:lnTo>
                  <a:lnTo>
                    <a:pt x="19525" y="31274"/>
                  </a:lnTo>
                  <a:lnTo>
                    <a:pt x="21113" y="32941"/>
                  </a:lnTo>
                  <a:lnTo>
                    <a:pt x="22067" y="34925"/>
                  </a:lnTo>
                  <a:lnTo>
                    <a:pt x="22463" y="37147"/>
                  </a:lnTo>
                  <a:lnTo>
                    <a:pt x="21669" y="40640"/>
                  </a:lnTo>
                  <a:lnTo>
                    <a:pt x="19686" y="42941"/>
                  </a:lnTo>
                  <a:lnTo>
                    <a:pt x="17066" y="44053"/>
                  </a:lnTo>
                  <a:lnTo>
                    <a:pt x="14447" y="44370"/>
                  </a:lnTo>
                  <a:lnTo>
                    <a:pt x="10239" y="43735"/>
                  </a:lnTo>
                  <a:lnTo>
                    <a:pt x="7143" y="41988"/>
                  </a:lnTo>
                  <a:lnTo>
                    <a:pt x="4922" y="39448"/>
                  </a:lnTo>
                  <a:lnTo>
                    <a:pt x="3334" y="36512"/>
                  </a:lnTo>
                  <a:lnTo>
                    <a:pt x="1667" y="30560"/>
                  </a:lnTo>
                  <a:lnTo>
                    <a:pt x="79" y="30560"/>
                  </a:lnTo>
                  <a:lnTo>
                    <a:pt x="79" y="45957"/>
                  </a:lnTo>
                  <a:lnTo>
                    <a:pt x="1349" y="45957"/>
                  </a:lnTo>
                  <a:lnTo>
                    <a:pt x="2223" y="45084"/>
                  </a:lnTo>
                  <a:lnTo>
                    <a:pt x="3572" y="44767"/>
                  </a:lnTo>
                  <a:lnTo>
                    <a:pt x="5874" y="45005"/>
                  </a:lnTo>
                  <a:lnTo>
                    <a:pt x="8652" y="45641"/>
                  </a:lnTo>
                  <a:lnTo>
                    <a:pt x="15002" y="46592"/>
                  </a:lnTo>
                  <a:lnTo>
                    <a:pt x="18336" y="46196"/>
                  </a:lnTo>
                  <a:lnTo>
                    <a:pt x="21590" y="45163"/>
                  </a:lnTo>
                  <a:lnTo>
                    <a:pt x="24606" y="43417"/>
                  </a:lnTo>
                  <a:lnTo>
                    <a:pt x="27067" y="40957"/>
                  </a:lnTo>
                  <a:lnTo>
                    <a:pt x="28813" y="37703"/>
                  </a:lnTo>
                  <a:lnTo>
                    <a:pt x="29368" y="33813"/>
                  </a:lnTo>
                  <a:lnTo>
                    <a:pt x="28813" y="29844"/>
                  </a:lnTo>
                  <a:lnTo>
                    <a:pt x="26987" y="26828"/>
                  </a:lnTo>
                  <a:lnTo>
                    <a:pt x="24368" y="24367"/>
                  </a:lnTo>
                  <a:lnTo>
                    <a:pt x="21113" y="22145"/>
                  </a:lnTo>
                  <a:lnTo>
                    <a:pt x="10398" y="15795"/>
                  </a:lnTo>
                  <a:lnTo>
                    <a:pt x="8176" y="14048"/>
                  </a:lnTo>
                  <a:lnTo>
                    <a:pt x="6825" y="12144"/>
                  </a:lnTo>
                  <a:lnTo>
                    <a:pt x="6112" y="8731"/>
                  </a:lnTo>
                  <a:lnTo>
                    <a:pt x="6509" y="6667"/>
                  </a:lnTo>
                  <a:lnTo>
                    <a:pt x="7858" y="4603"/>
                  </a:lnTo>
                  <a:lnTo>
                    <a:pt x="10161" y="2936"/>
                  </a:lnTo>
                  <a:lnTo>
                    <a:pt x="13653" y="2301"/>
                  </a:lnTo>
                  <a:lnTo>
                    <a:pt x="16907" y="2778"/>
                  </a:lnTo>
                  <a:lnTo>
                    <a:pt x="20003" y="4603"/>
                  </a:lnTo>
                  <a:lnTo>
                    <a:pt x="21431" y="6191"/>
                  </a:lnTo>
                  <a:lnTo>
                    <a:pt x="22622" y="8335"/>
                  </a:lnTo>
                  <a:lnTo>
                    <a:pt x="23733" y="11112"/>
                  </a:lnTo>
                  <a:lnTo>
                    <a:pt x="24606" y="14526"/>
                  </a:lnTo>
                  <a:lnTo>
                    <a:pt x="26114" y="14526"/>
                  </a:lnTo>
                  <a:lnTo>
                    <a:pt x="25718" y="952"/>
                  </a:lnTo>
                  <a:lnTo>
                    <a:pt x="24606" y="952"/>
                  </a:lnTo>
                  <a:lnTo>
                    <a:pt x="24051" y="1587"/>
                  </a:lnTo>
                  <a:lnTo>
                    <a:pt x="22939" y="1985"/>
                  </a:lnTo>
                  <a:lnTo>
                    <a:pt x="21431" y="1746"/>
                  </a:lnTo>
                  <a:lnTo>
                    <a:pt x="19368" y="1032"/>
                  </a:lnTo>
                  <a:lnTo>
                    <a:pt x="16828" y="317"/>
                  </a:lnTo>
                  <a:lnTo>
                    <a:pt x="13812" y="0"/>
                  </a:lnTo>
                  <a:close/>
                </a:path>
              </a:pathLst>
            </a:custGeom>
            <a:solidFill>
              <a:srgbClr val="000000"/>
            </a:solidFill>
          </p:spPr>
          <p:txBody>
            <a:bodyPr vert="horz" lIns="91440" tIns="45720" rIns="91440" bIns="45720" anchor="t"/>
            <a:lstStyle/>
            <a:p>
              <a:endParaRPr lang="en-IN"/>
            </a:p>
          </p:txBody>
        </p:sp>
        <p:sp>
          <p:nvSpPr>
            <p:cNvPr id="303" name="Shape 338"/>
            <p:cNvSpPr/>
            <p:nvPr/>
          </p:nvSpPr>
          <p:spPr>
            <a:xfrm>
              <a:off x="3821492" y="1417366"/>
              <a:ext cx="29448" cy="46592"/>
            </a:xfrm>
            <a:custGeom>
              <a:avLst/>
              <a:gdLst/>
              <a:ahLst/>
              <a:cxnLst/>
              <a:rect l="0" t="0" r="0" b="0"/>
              <a:pathLst>
                <a:path w="29448" h="46592">
                  <a:moveTo>
                    <a:pt x="13891" y="0"/>
                  </a:moveTo>
                  <a:lnTo>
                    <a:pt x="9525" y="555"/>
                  </a:lnTo>
                  <a:lnTo>
                    <a:pt x="6112" y="1985"/>
                  </a:lnTo>
                  <a:lnTo>
                    <a:pt x="3413" y="3968"/>
                  </a:lnTo>
                  <a:lnTo>
                    <a:pt x="1508" y="6508"/>
                  </a:lnTo>
                  <a:lnTo>
                    <a:pt x="397" y="9286"/>
                  </a:lnTo>
                  <a:lnTo>
                    <a:pt x="0" y="12144"/>
                  </a:lnTo>
                  <a:lnTo>
                    <a:pt x="1032" y="16986"/>
                  </a:lnTo>
                  <a:lnTo>
                    <a:pt x="3572" y="20796"/>
                  </a:lnTo>
                  <a:lnTo>
                    <a:pt x="7223" y="23891"/>
                  </a:lnTo>
                  <a:lnTo>
                    <a:pt x="11589" y="26591"/>
                  </a:lnTo>
                  <a:lnTo>
                    <a:pt x="17383" y="29844"/>
                  </a:lnTo>
                  <a:lnTo>
                    <a:pt x="19527" y="31274"/>
                  </a:lnTo>
                  <a:lnTo>
                    <a:pt x="21114" y="32941"/>
                  </a:lnTo>
                  <a:lnTo>
                    <a:pt x="22146" y="34925"/>
                  </a:lnTo>
                  <a:lnTo>
                    <a:pt x="22542" y="37147"/>
                  </a:lnTo>
                  <a:lnTo>
                    <a:pt x="21749" y="40640"/>
                  </a:lnTo>
                  <a:lnTo>
                    <a:pt x="19765" y="42941"/>
                  </a:lnTo>
                  <a:lnTo>
                    <a:pt x="17146" y="44053"/>
                  </a:lnTo>
                  <a:lnTo>
                    <a:pt x="14526" y="44370"/>
                  </a:lnTo>
                  <a:lnTo>
                    <a:pt x="10318" y="43735"/>
                  </a:lnTo>
                  <a:lnTo>
                    <a:pt x="7143" y="41988"/>
                  </a:lnTo>
                  <a:lnTo>
                    <a:pt x="4922" y="39448"/>
                  </a:lnTo>
                  <a:lnTo>
                    <a:pt x="3413" y="36512"/>
                  </a:lnTo>
                  <a:lnTo>
                    <a:pt x="1747" y="30560"/>
                  </a:lnTo>
                  <a:lnTo>
                    <a:pt x="160" y="30560"/>
                  </a:lnTo>
                  <a:lnTo>
                    <a:pt x="160" y="45957"/>
                  </a:lnTo>
                  <a:lnTo>
                    <a:pt x="1430" y="45957"/>
                  </a:lnTo>
                  <a:lnTo>
                    <a:pt x="2302" y="45084"/>
                  </a:lnTo>
                  <a:lnTo>
                    <a:pt x="3572" y="44767"/>
                  </a:lnTo>
                  <a:lnTo>
                    <a:pt x="5953" y="45005"/>
                  </a:lnTo>
                  <a:lnTo>
                    <a:pt x="8731" y="45641"/>
                  </a:lnTo>
                  <a:lnTo>
                    <a:pt x="15081" y="46592"/>
                  </a:lnTo>
                  <a:lnTo>
                    <a:pt x="18336" y="46196"/>
                  </a:lnTo>
                  <a:lnTo>
                    <a:pt x="21591" y="45163"/>
                  </a:lnTo>
                  <a:lnTo>
                    <a:pt x="24606" y="43417"/>
                  </a:lnTo>
                  <a:lnTo>
                    <a:pt x="27147" y="40957"/>
                  </a:lnTo>
                  <a:lnTo>
                    <a:pt x="28813" y="37703"/>
                  </a:lnTo>
                  <a:lnTo>
                    <a:pt x="29448" y="33813"/>
                  </a:lnTo>
                  <a:lnTo>
                    <a:pt x="28813" y="29844"/>
                  </a:lnTo>
                  <a:lnTo>
                    <a:pt x="27067" y="26828"/>
                  </a:lnTo>
                  <a:lnTo>
                    <a:pt x="24448" y="24367"/>
                  </a:lnTo>
                  <a:lnTo>
                    <a:pt x="21114" y="22145"/>
                  </a:lnTo>
                  <a:lnTo>
                    <a:pt x="10398" y="15795"/>
                  </a:lnTo>
                  <a:lnTo>
                    <a:pt x="8176" y="14048"/>
                  </a:lnTo>
                  <a:lnTo>
                    <a:pt x="6906" y="12144"/>
                  </a:lnTo>
                  <a:lnTo>
                    <a:pt x="6192" y="8731"/>
                  </a:lnTo>
                  <a:lnTo>
                    <a:pt x="6588" y="6667"/>
                  </a:lnTo>
                  <a:lnTo>
                    <a:pt x="7937" y="4603"/>
                  </a:lnTo>
                  <a:lnTo>
                    <a:pt x="10240" y="2936"/>
                  </a:lnTo>
                  <a:lnTo>
                    <a:pt x="13732" y="2301"/>
                  </a:lnTo>
                  <a:lnTo>
                    <a:pt x="16986" y="2778"/>
                  </a:lnTo>
                  <a:lnTo>
                    <a:pt x="20082" y="4603"/>
                  </a:lnTo>
                  <a:lnTo>
                    <a:pt x="21431" y="6191"/>
                  </a:lnTo>
                  <a:lnTo>
                    <a:pt x="22702" y="8335"/>
                  </a:lnTo>
                  <a:lnTo>
                    <a:pt x="23733" y="11112"/>
                  </a:lnTo>
                  <a:lnTo>
                    <a:pt x="24686" y="14526"/>
                  </a:lnTo>
                  <a:lnTo>
                    <a:pt x="26193" y="14526"/>
                  </a:lnTo>
                  <a:lnTo>
                    <a:pt x="25797" y="952"/>
                  </a:lnTo>
                  <a:lnTo>
                    <a:pt x="24686" y="952"/>
                  </a:lnTo>
                  <a:lnTo>
                    <a:pt x="24130" y="1587"/>
                  </a:lnTo>
                  <a:lnTo>
                    <a:pt x="23018" y="1985"/>
                  </a:lnTo>
                  <a:lnTo>
                    <a:pt x="21511" y="1746"/>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04" name="Shape 339"/>
            <p:cNvSpPr/>
            <p:nvPr/>
          </p:nvSpPr>
          <p:spPr>
            <a:xfrm>
              <a:off x="3221021" y="1418399"/>
              <a:ext cx="46593" cy="45560"/>
            </a:xfrm>
            <a:custGeom>
              <a:avLst/>
              <a:gdLst/>
              <a:ahLst/>
              <a:cxnLst/>
              <a:rect l="0" t="0" r="0" b="0"/>
              <a:pathLst>
                <a:path w="46593" h="45560">
                  <a:moveTo>
                    <a:pt x="0" y="0"/>
                  </a:moveTo>
                  <a:lnTo>
                    <a:pt x="0" y="1348"/>
                  </a:lnTo>
                  <a:lnTo>
                    <a:pt x="2222" y="1587"/>
                  </a:lnTo>
                  <a:lnTo>
                    <a:pt x="4207" y="2381"/>
                  </a:lnTo>
                  <a:lnTo>
                    <a:pt x="5636" y="4205"/>
                  </a:lnTo>
                  <a:lnTo>
                    <a:pt x="6112" y="7698"/>
                  </a:lnTo>
                  <a:lnTo>
                    <a:pt x="6112" y="32702"/>
                  </a:lnTo>
                  <a:lnTo>
                    <a:pt x="6746" y="37226"/>
                  </a:lnTo>
                  <a:lnTo>
                    <a:pt x="8254" y="40640"/>
                  </a:lnTo>
                  <a:lnTo>
                    <a:pt x="10477" y="43021"/>
                  </a:lnTo>
                  <a:lnTo>
                    <a:pt x="13017" y="44529"/>
                  </a:lnTo>
                  <a:lnTo>
                    <a:pt x="15637" y="45402"/>
                  </a:lnTo>
                  <a:lnTo>
                    <a:pt x="17938" y="45560"/>
                  </a:lnTo>
                  <a:lnTo>
                    <a:pt x="19763" y="45402"/>
                  </a:lnTo>
                  <a:lnTo>
                    <a:pt x="22383" y="44846"/>
                  </a:lnTo>
                  <a:lnTo>
                    <a:pt x="25400" y="43576"/>
                  </a:lnTo>
                  <a:lnTo>
                    <a:pt x="28337" y="41275"/>
                  </a:lnTo>
                  <a:lnTo>
                    <a:pt x="32623" y="37067"/>
                  </a:lnTo>
                  <a:lnTo>
                    <a:pt x="32623" y="45243"/>
                  </a:lnTo>
                  <a:lnTo>
                    <a:pt x="32782" y="45480"/>
                  </a:lnTo>
                  <a:lnTo>
                    <a:pt x="39370" y="43099"/>
                  </a:lnTo>
                  <a:lnTo>
                    <a:pt x="46593" y="41036"/>
                  </a:lnTo>
                  <a:lnTo>
                    <a:pt x="46593" y="39607"/>
                  </a:lnTo>
                  <a:lnTo>
                    <a:pt x="43101" y="39289"/>
                  </a:lnTo>
                  <a:lnTo>
                    <a:pt x="41275" y="38179"/>
                  </a:lnTo>
                  <a:lnTo>
                    <a:pt x="40561" y="36352"/>
                  </a:lnTo>
                  <a:lnTo>
                    <a:pt x="40401" y="33971"/>
                  </a:lnTo>
                  <a:lnTo>
                    <a:pt x="40401" y="0"/>
                  </a:lnTo>
                  <a:lnTo>
                    <a:pt x="24765" y="0"/>
                  </a:lnTo>
                  <a:lnTo>
                    <a:pt x="24765" y="1666"/>
                  </a:lnTo>
                  <a:lnTo>
                    <a:pt x="28892" y="2142"/>
                  </a:lnTo>
                  <a:lnTo>
                    <a:pt x="30162" y="2618"/>
                  </a:lnTo>
                  <a:lnTo>
                    <a:pt x="31036" y="3333"/>
                  </a:lnTo>
                  <a:lnTo>
                    <a:pt x="31908" y="5317"/>
                  </a:lnTo>
                  <a:lnTo>
                    <a:pt x="32067" y="7937"/>
                  </a:lnTo>
                  <a:lnTo>
                    <a:pt x="32067" y="31193"/>
                  </a:lnTo>
                  <a:lnTo>
                    <a:pt x="31988" y="33257"/>
                  </a:lnTo>
                  <a:lnTo>
                    <a:pt x="31670" y="34686"/>
                  </a:lnTo>
                  <a:lnTo>
                    <a:pt x="30479" y="36273"/>
                  </a:lnTo>
                  <a:lnTo>
                    <a:pt x="26352" y="38813"/>
                  </a:lnTo>
                  <a:lnTo>
                    <a:pt x="21907" y="39846"/>
                  </a:lnTo>
                  <a:lnTo>
                    <a:pt x="19050" y="39368"/>
                  </a:lnTo>
                  <a:lnTo>
                    <a:pt x="17064" y="38179"/>
                  </a:lnTo>
                  <a:lnTo>
                    <a:pt x="15716" y="36591"/>
                  </a:lnTo>
                  <a:lnTo>
                    <a:pt x="15001" y="34845"/>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305" name="Shape 340"/>
            <p:cNvSpPr/>
            <p:nvPr/>
          </p:nvSpPr>
          <p:spPr>
            <a:xfrm>
              <a:off x="3039332" y="1417366"/>
              <a:ext cx="46116" cy="67072"/>
            </a:xfrm>
            <a:custGeom>
              <a:avLst/>
              <a:gdLst/>
              <a:ahLst/>
              <a:cxnLst/>
              <a:rect l="0" t="0" r="0" b="0"/>
              <a:pathLst>
                <a:path w="46116" h="67072">
                  <a:moveTo>
                    <a:pt x="14683" y="0"/>
                  </a:moveTo>
                  <a:lnTo>
                    <a:pt x="396" y="5080"/>
                  </a:lnTo>
                  <a:lnTo>
                    <a:pt x="396" y="6667"/>
                  </a:lnTo>
                  <a:lnTo>
                    <a:pt x="3175" y="6588"/>
                  </a:lnTo>
                  <a:lnTo>
                    <a:pt x="5238" y="6905"/>
                  </a:lnTo>
                  <a:lnTo>
                    <a:pt x="6350" y="7937"/>
                  </a:lnTo>
                  <a:lnTo>
                    <a:pt x="6826" y="9683"/>
                  </a:lnTo>
                  <a:lnTo>
                    <a:pt x="6984" y="12224"/>
                  </a:lnTo>
                  <a:lnTo>
                    <a:pt x="6984" y="58578"/>
                  </a:lnTo>
                  <a:lnTo>
                    <a:pt x="6826" y="61357"/>
                  </a:lnTo>
                  <a:lnTo>
                    <a:pt x="5952" y="63341"/>
                  </a:lnTo>
                  <a:lnTo>
                    <a:pt x="3888" y="64691"/>
                  </a:lnTo>
                  <a:lnTo>
                    <a:pt x="0" y="65405"/>
                  </a:lnTo>
                  <a:lnTo>
                    <a:pt x="0" y="67072"/>
                  </a:lnTo>
                  <a:lnTo>
                    <a:pt x="23971" y="67072"/>
                  </a:lnTo>
                  <a:lnTo>
                    <a:pt x="23971" y="65326"/>
                  </a:lnTo>
                  <a:lnTo>
                    <a:pt x="19605" y="65007"/>
                  </a:lnTo>
                  <a:lnTo>
                    <a:pt x="16985" y="63975"/>
                  </a:lnTo>
                  <a:lnTo>
                    <a:pt x="15636" y="61753"/>
                  </a:lnTo>
                  <a:lnTo>
                    <a:pt x="15240" y="57863"/>
                  </a:lnTo>
                  <a:lnTo>
                    <a:pt x="15240" y="42307"/>
                  </a:lnTo>
                  <a:lnTo>
                    <a:pt x="17621" y="44291"/>
                  </a:lnTo>
                  <a:lnTo>
                    <a:pt x="20002" y="45641"/>
                  </a:lnTo>
                  <a:lnTo>
                    <a:pt x="25240" y="46592"/>
                  </a:lnTo>
                  <a:lnTo>
                    <a:pt x="31670" y="45482"/>
                  </a:lnTo>
                  <a:lnTo>
                    <a:pt x="36828" y="42544"/>
                  </a:lnTo>
                  <a:lnTo>
                    <a:pt x="40877" y="38179"/>
                  </a:lnTo>
                  <a:lnTo>
                    <a:pt x="43735" y="32941"/>
                  </a:lnTo>
                  <a:lnTo>
                    <a:pt x="45560" y="27146"/>
                  </a:lnTo>
                  <a:lnTo>
                    <a:pt x="46116" y="21351"/>
                  </a:lnTo>
                  <a:lnTo>
                    <a:pt x="45720" y="16588"/>
                  </a:lnTo>
                  <a:lnTo>
                    <a:pt x="44766" y="12461"/>
                  </a:lnTo>
                  <a:lnTo>
                    <a:pt x="43258" y="8810"/>
                  </a:lnTo>
                  <a:lnTo>
                    <a:pt x="41195" y="5715"/>
                  </a:lnTo>
                  <a:lnTo>
                    <a:pt x="38734" y="3254"/>
                  </a:lnTo>
                  <a:lnTo>
                    <a:pt x="36035" y="1507"/>
                  </a:lnTo>
                  <a:lnTo>
                    <a:pt x="33020" y="397"/>
                  </a:lnTo>
                  <a:lnTo>
                    <a:pt x="29765" y="0"/>
                  </a:lnTo>
                  <a:lnTo>
                    <a:pt x="26193" y="397"/>
                  </a:lnTo>
                  <a:lnTo>
                    <a:pt x="23177" y="1428"/>
                  </a:lnTo>
                  <a:lnTo>
                    <a:pt x="20308" y="3245"/>
                  </a:lnTo>
                  <a:lnTo>
                    <a:pt x="25002" y="5953"/>
                  </a:lnTo>
                  <a:lnTo>
                    <a:pt x="28971" y="6667"/>
                  </a:lnTo>
                  <a:lnTo>
                    <a:pt x="31987" y="8492"/>
                  </a:lnTo>
                  <a:lnTo>
                    <a:pt x="34290" y="11112"/>
                  </a:lnTo>
                  <a:lnTo>
                    <a:pt x="35797" y="14287"/>
                  </a:lnTo>
                  <a:lnTo>
                    <a:pt x="37226" y="20478"/>
                  </a:lnTo>
                  <a:lnTo>
                    <a:pt x="37465" y="22859"/>
                  </a:lnTo>
                  <a:lnTo>
                    <a:pt x="37543" y="24288"/>
                  </a:lnTo>
                  <a:lnTo>
                    <a:pt x="37385" y="28257"/>
                  </a:lnTo>
                  <a:lnTo>
                    <a:pt x="36908" y="31750"/>
                  </a:lnTo>
                  <a:lnTo>
                    <a:pt x="36195" y="34607"/>
                  </a:lnTo>
                  <a:lnTo>
                    <a:pt x="35162" y="36910"/>
                  </a:lnTo>
                  <a:lnTo>
                    <a:pt x="32702" y="40322"/>
                  </a:lnTo>
                  <a:lnTo>
                    <a:pt x="30002" y="42307"/>
                  </a:lnTo>
                  <a:lnTo>
                    <a:pt x="27463" y="43180"/>
                  </a:lnTo>
                  <a:lnTo>
                    <a:pt x="25400" y="43417"/>
                  </a:lnTo>
                  <a:lnTo>
                    <a:pt x="21510" y="42703"/>
                  </a:lnTo>
                  <a:lnTo>
                    <a:pt x="18256" y="40957"/>
                  </a:lnTo>
                  <a:lnTo>
                    <a:pt x="16033" y="38813"/>
                  </a:lnTo>
                  <a:lnTo>
                    <a:pt x="15240" y="36910"/>
                  </a:lnTo>
                  <a:lnTo>
                    <a:pt x="15240" y="12541"/>
                  </a:lnTo>
                  <a:lnTo>
                    <a:pt x="15954" y="10716"/>
                  </a:lnTo>
                  <a:lnTo>
                    <a:pt x="17223" y="9128"/>
                  </a:lnTo>
                  <a:lnTo>
                    <a:pt x="20953" y="6825"/>
                  </a:lnTo>
                  <a:lnTo>
                    <a:pt x="25002" y="5953"/>
                  </a:lnTo>
                  <a:lnTo>
                    <a:pt x="20308" y="3245"/>
                  </a:lnTo>
                  <a:lnTo>
                    <a:pt x="18415" y="4444"/>
                  </a:lnTo>
                  <a:lnTo>
                    <a:pt x="16747" y="6111"/>
                  </a:lnTo>
                  <a:lnTo>
                    <a:pt x="15477" y="7619"/>
                  </a:lnTo>
                  <a:lnTo>
                    <a:pt x="15240" y="7461"/>
                  </a:lnTo>
                  <a:lnTo>
                    <a:pt x="15240" y="238"/>
                  </a:lnTo>
                  <a:lnTo>
                    <a:pt x="14683" y="0"/>
                  </a:lnTo>
                  <a:close/>
                </a:path>
              </a:pathLst>
            </a:custGeom>
            <a:solidFill>
              <a:srgbClr val="000000"/>
            </a:solidFill>
          </p:spPr>
          <p:txBody>
            <a:bodyPr vert="horz" lIns="91440" tIns="45720" rIns="91440" bIns="45720" anchor="t"/>
            <a:lstStyle/>
            <a:p>
              <a:endParaRPr lang="en-IN"/>
            </a:p>
          </p:txBody>
        </p:sp>
        <p:sp>
          <p:nvSpPr>
            <p:cNvPr id="306" name="Shape 341"/>
            <p:cNvSpPr/>
            <p:nvPr/>
          </p:nvSpPr>
          <p:spPr>
            <a:xfrm>
              <a:off x="3520582" y="1523411"/>
              <a:ext cx="46037" cy="68659"/>
            </a:xfrm>
            <a:custGeom>
              <a:avLst/>
              <a:gdLst/>
              <a:ahLst/>
              <a:cxnLst/>
              <a:rect l="0" t="0" r="0" b="0"/>
              <a:pathLst>
                <a:path w="46037" h="68659">
                  <a:moveTo>
                    <a:pt x="14366" y="0"/>
                  </a:moveTo>
                  <a:lnTo>
                    <a:pt x="0" y="4365"/>
                  </a:lnTo>
                  <a:lnTo>
                    <a:pt x="0" y="5953"/>
                  </a:lnTo>
                  <a:lnTo>
                    <a:pt x="2143" y="5794"/>
                  </a:lnTo>
                  <a:lnTo>
                    <a:pt x="4683" y="6112"/>
                  </a:lnTo>
                  <a:lnTo>
                    <a:pt x="6032" y="7222"/>
                  </a:lnTo>
                  <a:lnTo>
                    <a:pt x="6428" y="8810"/>
                  </a:lnTo>
                  <a:lnTo>
                    <a:pt x="6508" y="10875"/>
                  </a:lnTo>
                  <a:lnTo>
                    <a:pt x="6508" y="62309"/>
                  </a:lnTo>
                  <a:lnTo>
                    <a:pt x="7302" y="64056"/>
                  </a:lnTo>
                  <a:lnTo>
                    <a:pt x="9446" y="65564"/>
                  </a:lnTo>
                  <a:lnTo>
                    <a:pt x="15716" y="67786"/>
                  </a:lnTo>
                  <a:lnTo>
                    <a:pt x="21907" y="68659"/>
                  </a:lnTo>
                  <a:lnTo>
                    <a:pt x="28177" y="67945"/>
                  </a:lnTo>
                  <a:lnTo>
                    <a:pt x="33416" y="66040"/>
                  </a:lnTo>
                  <a:lnTo>
                    <a:pt x="37623" y="63182"/>
                  </a:lnTo>
                  <a:lnTo>
                    <a:pt x="40877" y="59690"/>
                  </a:lnTo>
                  <a:lnTo>
                    <a:pt x="43258" y="55800"/>
                  </a:lnTo>
                  <a:lnTo>
                    <a:pt x="44846" y="51672"/>
                  </a:lnTo>
                  <a:lnTo>
                    <a:pt x="45720" y="47704"/>
                  </a:lnTo>
                  <a:lnTo>
                    <a:pt x="46037" y="44053"/>
                  </a:lnTo>
                  <a:lnTo>
                    <a:pt x="45561" y="38656"/>
                  </a:lnTo>
                  <a:lnTo>
                    <a:pt x="44132" y="33575"/>
                  </a:lnTo>
                  <a:lnTo>
                    <a:pt x="41671" y="29051"/>
                  </a:lnTo>
                  <a:lnTo>
                    <a:pt x="38258" y="25400"/>
                  </a:lnTo>
                  <a:lnTo>
                    <a:pt x="33813" y="22940"/>
                  </a:lnTo>
                  <a:lnTo>
                    <a:pt x="28416" y="22066"/>
                  </a:lnTo>
                  <a:lnTo>
                    <a:pt x="24844" y="22542"/>
                  </a:lnTo>
                  <a:lnTo>
                    <a:pt x="22895" y="23242"/>
                  </a:lnTo>
                  <a:lnTo>
                    <a:pt x="24765" y="28337"/>
                  </a:lnTo>
                  <a:lnTo>
                    <a:pt x="28813" y="29131"/>
                  </a:lnTo>
                  <a:lnTo>
                    <a:pt x="31988" y="31274"/>
                  </a:lnTo>
                  <a:lnTo>
                    <a:pt x="34369" y="34528"/>
                  </a:lnTo>
                  <a:lnTo>
                    <a:pt x="36036" y="38576"/>
                  </a:lnTo>
                  <a:lnTo>
                    <a:pt x="36988" y="43021"/>
                  </a:lnTo>
                  <a:lnTo>
                    <a:pt x="37306" y="47704"/>
                  </a:lnTo>
                  <a:lnTo>
                    <a:pt x="37147" y="51276"/>
                  </a:lnTo>
                  <a:lnTo>
                    <a:pt x="36512" y="55245"/>
                  </a:lnTo>
                  <a:lnTo>
                    <a:pt x="35083" y="59055"/>
                  </a:lnTo>
                  <a:lnTo>
                    <a:pt x="32782" y="62309"/>
                  </a:lnTo>
                  <a:lnTo>
                    <a:pt x="29290" y="64611"/>
                  </a:lnTo>
                  <a:lnTo>
                    <a:pt x="24368" y="65484"/>
                  </a:lnTo>
                  <a:lnTo>
                    <a:pt x="20796" y="65009"/>
                  </a:lnTo>
                  <a:lnTo>
                    <a:pt x="16827" y="63500"/>
                  </a:lnTo>
                  <a:lnTo>
                    <a:pt x="15398" y="62230"/>
                  </a:lnTo>
                  <a:lnTo>
                    <a:pt x="14843" y="60721"/>
                  </a:lnTo>
                  <a:lnTo>
                    <a:pt x="14843" y="35718"/>
                  </a:lnTo>
                  <a:lnTo>
                    <a:pt x="15557" y="33259"/>
                  </a:lnTo>
                  <a:lnTo>
                    <a:pt x="16907" y="31353"/>
                  </a:lnTo>
                  <a:lnTo>
                    <a:pt x="20876" y="28971"/>
                  </a:lnTo>
                  <a:lnTo>
                    <a:pt x="24765" y="28337"/>
                  </a:lnTo>
                  <a:lnTo>
                    <a:pt x="22895" y="23242"/>
                  </a:lnTo>
                  <a:lnTo>
                    <a:pt x="21748" y="23654"/>
                  </a:lnTo>
                  <a:lnTo>
                    <a:pt x="19128" y="25241"/>
                  </a:lnTo>
                  <a:lnTo>
                    <a:pt x="17065" y="26987"/>
                  </a:lnTo>
                  <a:lnTo>
                    <a:pt x="15716" y="28733"/>
                  </a:lnTo>
                  <a:lnTo>
                    <a:pt x="15081" y="30084"/>
                  </a:lnTo>
                  <a:lnTo>
                    <a:pt x="14843" y="30084"/>
                  </a:lnTo>
                  <a:lnTo>
                    <a:pt x="14843" y="158"/>
                  </a:lnTo>
                  <a:lnTo>
                    <a:pt x="14366" y="0"/>
                  </a:lnTo>
                  <a:close/>
                </a:path>
              </a:pathLst>
            </a:custGeom>
            <a:solidFill>
              <a:srgbClr val="000000"/>
            </a:solidFill>
          </p:spPr>
          <p:txBody>
            <a:bodyPr vert="horz" lIns="91440" tIns="45720" rIns="91440" bIns="45720" anchor="t"/>
            <a:lstStyle/>
            <a:p>
              <a:endParaRPr lang="en-IN"/>
            </a:p>
          </p:txBody>
        </p:sp>
        <p:sp>
          <p:nvSpPr>
            <p:cNvPr id="307" name="Shape 342"/>
            <p:cNvSpPr/>
            <p:nvPr/>
          </p:nvSpPr>
          <p:spPr>
            <a:xfrm>
              <a:off x="3383422" y="1523411"/>
              <a:ext cx="10081" cy="10081"/>
            </a:xfrm>
            <a:custGeom>
              <a:avLst/>
              <a:gdLst/>
              <a:ahLst/>
              <a:cxnLst/>
              <a:rect l="0" t="0" r="0" b="0"/>
              <a:pathLst>
                <a:path w="10081" h="10081">
                  <a:moveTo>
                    <a:pt x="4921" y="0"/>
                  </a:moveTo>
                  <a:lnTo>
                    <a:pt x="2698" y="476"/>
                  </a:lnTo>
                  <a:lnTo>
                    <a:pt x="1111" y="1746"/>
                  </a:lnTo>
                  <a:lnTo>
                    <a:pt x="317" y="3412"/>
                  </a:lnTo>
                  <a:lnTo>
                    <a:pt x="0" y="5000"/>
                  </a:lnTo>
                  <a:lnTo>
                    <a:pt x="237" y="6667"/>
                  </a:lnTo>
                  <a:lnTo>
                    <a:pt x="1111" y="8334"/>
                  </a:lnTo>
                  <a:lnTo>
                    <a:pt x="2618" y="9604"/>
                  </a:lnTo>
                  <a:lnTo>
                    <a:pt x="4921" y="10081"/>
                  </a:lnTo>
                  <a:lnTo>
                    <a:pt x="6984" y="9683"/>
                  </a:lnTo>
                  <a:lnTo>
                    <a:pt x="8651" y="8652"/>
                  </a:lnTo>
                  <a:lnTo>
                    <a:pt x="9762" y="7065"/>
                  </a:lnTo>
                  <a:lnTo>
                    <a:pt x="10081" y="5000"/>
                  </a:lnTo>
                  <a:lnTo>
                    <a:pt x="9762" y="3016"/>
                  </a:lnTo>
                  <a:lnTo>
                    <a:pt x="8651" y="1429"/>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308" name="Shape 343"/>
            <p:cNvSpPr/>
            <p:nvPr/>
          </p:nvSpPr>
          <p:spPr>
            <a:xfrm>
              <a:off x="3178397" y="1523411"/>
              <a:ext cx="23573" cy="67627"/>
            </a:xfrm>
            <a:custGeom>
              <a:avLst/>
              <a:gdLst/>
              <a:ahLst/>
              <a:cxnLst/>
              <a:rect l="0" t="0" r="0" b="0"/>
              <a:pathLst>
                <a:path w="23573" h="67627">
                  <a:moveTo>
                    <a:pt x="15795" y="0"/>
                  </a:moveTo>
                  <a:lnTo>
                    <a:pt x="0" y="4365"/>
                  </a:lnTo>
                  <a:lnTo>
                    <a:pt x="0" y="5953"/>
                  </a:lnTo>
                  <a:lnTo>
                    <a:pt x="3412" y="5715"/>
                  </a:lnTo>
                  <a:lnTo>
                    <a:pt x="5713" y="6032"/>
                  </a:lnTo>
                  <a:lnTo>
                    <a:pt x="7063" y="7143"/>
                  </a:lnTo>
                  <a:lnTo>
                    <a:pt x="7698" y="8969"/>
                  </a:lnTo>
                  <a:lnTo>
                    <a:pt x="7857" y="11748"/>
                  </a:lnTo>
                  <a:lnTo>
                    <a:pt x="7857" y="59055"/>
                  </a:lnTo>
                  <a:lnTo>
                    <a:pt x="7539" y="62389"/>
                  </a:lnTo>
                  <a:lnTo>
                    <a:pt x="6270" y="64452"/>
                  </a:lnTo>
                  <a:lnTo>
                    <a:pt x="3968" y="65644"/>
                  </a:lnTo>
                  <a:lnTo>
                    <a:pt x="237" y="66119"/>
                  </a:lnTo>
                  <a:lnTo>
                    <a:pt x="237" y="67627"/>
                  </a:lnTo>
                  <a:lnTo>
                    <a:pt x="23573" y="67627"/>
                  </a:lnTo>
                  <a:lnTo>
                    <a:pt x="23573" y="66119"/>
                  </a:lnTo>
                  <a:lnTo>
                    <a:pt x="20001" y="65802"/>
                  </a:lnTo>
                  <a:lnTo>
                    <a:pt x="17700" y="64770"/>
                  </a:lnTo>
                  <a:lnTo>
                    <a:pt x="16509" y="62706"/>
                  </a:lnTo>
                  <a:lnTo>
                    <a:pt x="16192" y="59294"/>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309" name="Shape 344"/>
            <p:cNvSpPr/>
            <p:nvPr/>
          </p:nvSpPr>
          <p:spPr>
            <a:xfrm>
              <a:off x="3107991" y="1523411"/>
              <a:ext cx="10081" cy="10081"/>
            </a:xfrm>
            <a:custGeom>
              <a:avLst/>
              <a:gdLst/>
              <a:ahLst/>
              <a:cxnLst/>
              <a:rect l="0" t="0" r="0" b="0"/>
              <a:pathLst>
                <a:path w="10081" h="10081">
                  <a:moveTo>
                    <a:pt x="4921" y="0"/>
                  </a:moveTo>
                  <a:lnTo>
                    <a:pt x="2698" y="476"/>
                  </a:lnTo>
                  <a:lnTo>
                    <a:pt x="1191" y="1746"/>
                  </a:lnTo>
                  <a:lnTo>
                    <a:pt x="317" y="3412"/>
                  </a:lnTo>
                  <a:lnTo>
                    <a:pt x="0" y="5000"/>
                  </a:lnTo>
                  <a:lnTo>
                    <a:pt x="317" y="6667"/>
                  </a:lnTo>
                  <a:lnTo>
                    <a:pt x="1111" y="8334"/>
                  </a:lnTo>
                  <a:lnTo>
                    <a:pt x="2698" y="9604"/>
                  </a:lnTo>
                  <a:lnTo>
                    <a:pt x="4921" y="10081"/>
                  </a:lnTo>
                  <a:lnTo>
                    <a:pt x="7063" y="9683"/>
                  </a:lnTo>
                  <a:lnTo>
                    <a:pt x="8651" y="8652"/>
                  </a:lnTo>
                  <a:lnTo>
                    <a:pt x="9762" y="7065"/>
                  </a:lnTo>
                  <a:lnTo>
                    <a:pt x="10081" y="5000"/>
                  </a:lnTo>
                  <a:lnTo>
                    <a:pt x="9762" y="3016"/>
                  </a:lnTo>
                  <a:lnTo>
                    <a:pt x="8651" y="1429"/>
                  </a:lnTo>
                  <a:lnTo>
                    <a:pt x="7063" y="396"/>
                  </a:lnTo>
                  <a:lnTo>
                    <a:pt x="4921" y="0"/>
                  </a:lnTo>
                  <a:close/>
                </a:path>
              </a:pathLst>
            </a:custGeom>
            <a:solidFill>
              <a:srgbClr val="000000"/>
            </a:solidFill>
          </p:spPr>
          <p:txBody>
            <a:bodyPr vert="horz" lIns="91440" tIns="45720" rIns="91440" bIns="45720" anchor="t"/>
            <a:lstStyle/>
            <a:p>
              <a:endParaRPr lang="en-IN"/>
            </a:p>
          </p:txBody>
        </p:sp>
        <p:sp>
          <p:nvSpPr>
            <p:cNvPr id="310" name="Shape 345"/>
            <p:cNvSpPr/>
            <p:nvPr/>
          </p:nvSpPr>
          <p:spPr>
            <a:xfrm>
              <a:off x="3040125" y="1533730"/>
              <a:ext cx="26352" cy="58340"/>
            </a:xfrm>
            <a:custGeom>
              <a:avLst/>
              <a:gdLst/>
              <a:ahLst/>
              <a:cxnLst/>
              <a:rect l="0" t="0" r="0" b="0"/>
              <a:pathLst>
                <a:path w="26352" h="58340">
                  <a:moveTo>
                    <a:pt x="13255" y="0"/>
                  </a:moveTo>
                  <a:lnTo>
                    <a:pt x="10873" y="3412"/>
                  </a:lnTo>
                  <a:lnTo>
                    <a:pt x="8890" y="6112"/>
                  </a:lnTo>
                  <a:lnTo>
                    <a:pt x="4365" y="11271"/>
                  </a:lnTo>
                  <a:lnTo>
                    <a:pt x="1427" y="13652"/>
                  </a:lnTo>
                  <a:lnTo>
                    <a:pt x="396" y="14446"/>
                  </a:lnTo>
                  <a:lnTo>
                    <a:pt x="0" y="15240"/>
                  </a:lnTo>
                  <a:lnTo>
                    <a:pt x="396" y="15875"/>
                  </a:lnTo>
                  <a:lnTo>
                    <a:pt x="5635" y="15875"/>
                  </a:lnTo>
                  <a:lnTo>
                    <a:pt x="5635" y="45720"/>
                  </a:lnTo>
                  <a:lnTo>
                    <a:pt x="5872" y="49134"/>
                  </a:lnTo>
                  <a:lnTo>
                    <a:pt x="6350" y="51911"/>
                  </a:lnTo>
                  <a:lnTo>
                    <a:pt x="7222" y="54133"/>
                  </a:lnTo>
                  <a:lnTo>
                    <a:pt x="8333" y="55721"/>
                  </a:lnTo>
                  <a:lnTo>
                    <a:pt x="11271" y="57706"/>
                  </a:lnTo>
                  <a:lnTo>
                    <a:pt x="14763" y="58340"/>
                  </a:lnTo>
                  <a:lnTo>
                    <a:pt x="18176" y="57706"/>
                  </a:lnTo>
                  <a:lnTo>
                    <a:pt x="21351" y="56119"/>
                  </a:lnTo>
                  <a:lnTo>
                    <a:pt x="24128" y="53737"/>
                  </a:lnTo>
                  <a:lnTo>
                    <a:pt x="26352" y="50800"/>
                  </a:lnTo>
                  <a:lnTo>
                    <a:pt x="25082" y="49689"/>
                  </a:lnTo>
                  <a:lnTo>
                    <a:pt x="22859" y="51911"/>
                  </a:lnTo>
                  <a:lnTo>
                    <a:pt x="21192" y="52784"/>
                  </a:lnTo>
                  <a:lnTo>
                    <a:pt x="19050" y="53181"/>
                  </a:lnTo>
                  <a:lnTo>
                    <a:pt x="16906" y="52705"/>
                  </a:lnTo>
                  <a:lnTo>
                    <a:pt x="15477" y="51515"/>
                  </a:lnTo>
                  <a:lnTo>
                    <a:pt x="14603" y="49848"/>
                  </a:lnTo>
                  <a:lnTo>
                    <a:pt x="14207" y="47942"/>
                  </a:lnTo>
                  <a:lnTo>
                    <a:pt x="13970" y="44212"/>
                  </a:lnTo>
                  <a:lnTo>
                    <a:pt x="13970" y="15875"/>
                  </a:lnTo>
                  <a:lnTo>
                    <a:pt x="23971" y="15875"/>
                  </a:lnTo>
                  <a:lnTo>
                    <a:pt x="23971" y="12779"/>
                  </a:lnTo>
                  <a:lnTo>
                    <a:pt x="13970" y="12779"/>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311" name="Shape 346"/>
            <p:cNvSpPr/>
            <p:nvPr/>
          </p:nvSpPr>
          <p:spPr>
            <a:xfrm>
              <a:off x="3793553" y="1545478"/>
              <a:ext cx="43734" cy="46592"/>
            </a:xfrm>
            <a:custGeom>
              <a:avLst/>
              <a:gdLst/>
              <a:ahLst/>
              <a:cxnLst/>
              <a:rect l="0" t="0" r="0" b="0"/>
              <a:pathLst>
                <a:path w="43734" h="46592">
                  <a:moveTo>
                    <a:pt x="21431" y="0"/>
                  </a:moveTo>
                  <a:lnTo>
                    <a:pt x="20637" y="2777"/>
                  </a:lnTo>
                  <a:lnTo>
                    <a:pt x="24843" y="3650"/>
                  </a:lnTo>
                  <a:lnTo>
                    <a:pt x="28336" y="6032"/>
                  </a:lnTo>
                  <a:lnTo>
                    <a:pt x="31113" y="9762"/>
                  </a:lnTo>
                  <a:lnTo>
                    <a:pt x="33178" y="14445"/>
                  </a:lnTo>
                  <a:lnTo>
                    <a:pt x="34448" y="19843"/>
                  </a:lnTo>
                  <a:lnTo>
                    <a:pt x="34845" y="25875"/>
                  </a:lnTo>
                  <a:lnTo>
                    <a:pt x="34288" y="32146"/>
                  </a:lnTo>
                  <a:lnTo>
                    <a:pt x="32861" y="36829"/>
                  </a:lnTo>
                  <a:lnTo>
                    <a:pt x="30876" y="40163"/>
                  </a:lnTo>
                  <a:lnTo>
                    <a:pt x="28336" y="42305"/>
                  </a:lnTo>
                  <a:lnTo>
                    <a:pt x="25717" y="43417"/>
                  </a:lnTo>
                  <a:lnTo>
                    <a:pt x="23097" y="43814"/>
                  </a:lnTo>
                  <a:lnTo>
                    <a:pt x="19050" y="43020"/>
                  </a:lnTo>
                  <a:lnTo>
                    <a:pt x="15875" y="40798"/>
                  </a:lnTo>
                  <a:lnTo>
                    <a:pt x="13413" y="37623"/>
                  </a:lnTo>
                  <a:lnTo>
                    <a:pt x="11587" y="33733"/>
                  </a:lnTo>
                  <a:lnTo>
                    <a:pt x="10318" y="29526"/>
                  </a:lnTo>
                  <a:lnTo>
                    <a:pt x="9525" y="25320"/>
                  </a:lnTo>
                  <a:lnTo>
                    <a:pt x="9127" y="21431"/>
                  </a:lnTo>
                  <a:lnTo>
                    <a:pt x="8968" y="18256"/>
                  </a:lnTo>
                  <a:lnTo>
                    <a:pt x="9206" y="14604"/>
                  </a:lnTo>
                  <a:lnTo>
                    <a:pt x="9842" y="11508"/>
                  </a:lnTo>
                  <a:lnTo>
                    <a:pt x="10953" y="8811"/>
                  </a:lnTo>
                  <a:lnTo>
                    <a:pt x="12381" y="6667"/>
                  </a:lnTo>
                  <a:lnTo>
                    <a:pt x="14207" y="4920"/>
                  </a:lnTo>
                  <a:lnTo>
                    <a:pt x="16192" y="3730"/>
                  </a:lnTo>
                  <a:lnTo>
                    <a:pt x="18334" y="3016"/>
                  </a:lnTo>
                  <a:lnTo>
                    <a:pt x="20637" y="2777"/>
                  </a:lnTo>
                  <a:lnTo>
                    <a:pt x="21431" y="0"/>
                  </a:lnTo>
                  <a:lnTo>
                    <a:pt x="15238" y="873"/>
                  </a:lnTo>
                  <a:lnTo>
                    <a:pt x="10000" y="3254"/>
                  </a:lnTo>
                  <a:lnTo>
                    <a:pt x="5793" y="6984"/>
                  </a:lnTo>
                  <a:lnTo>
                    <a:pt x="2618" y="11667"/>
                  </a:lnTo>
                  <a:lnTo>
                    <a:pt x="634" y="17064"/>
                  </a:lnTo>
                  <a:lnTo>
                    <a:pt x="0" y="23018"/>
                  </a:lnTo>
                  <a:lnTo>
                    <a:pt x="713" y="29368"/>
                  </a:lnTo>
                  <a:lnTo>
                    <a:pt x="2777" y="35004"/>
                  </a:lnTo>
                  <a:lnTo>
                    <a:pt x="6111" y="39767"/>
                  </a:lnTo>
                  <a:lnTo>
                    <a:pt x="10476" y="43417"/>
                  </a:lnTo>
                  <a:lnTo>
                    <a:pt x="15716" y="45719"/>
                  </a:lnTo>
                  <a:lnTo>
                    <a:pt x="21748" y="46592"/>
                  </a:lnTo>
                  <a:lnTo>
                    <a:pt x="28575" y="45480"/>
                  </a:lnTo>
                  <a:lnTo>
                    <a:pt x="34131" y="42623"/>
                  </a:lnTo>
                  <a:lnTo>
                    <a:pt x="38337" y="38417"/>
                  </a:lnTo>
                  <a:lnTo>
                    <a:pt x="41353" y="33417"/>
                  </a:lnTo>
                  <a:lnTo>
                    <a:pt x="43179" y="28098"/>
                  </a:lnTo>
                  <a:lnTo>
                    <a:pt x="43734" y="23018"/>
                  </a:lnTo>
                  <a:lnTo>
                    <a:pt x="43258" y="17858"/>
                  </a:lnTo>
                  <a:lnTo>
                    <a:pt x="42068" y="13334"/>
                  </a:lnTo>
                  <a:lnTo>
                    <a:pt x="40162" y="9366"/>
                  </a:lnTo>
                  <a:lnTo>
                    <a:pt x="37463"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312" name="Shape 347"/>
            <p:cNvSpPr/>
            <p:nvPr/>
          </p:nvSpPr>
          <p:spPr>
            <a:xfrm>
              <a:off x="3743864" y="1523411"/>
              <a:ext cx="45957" cy="68659"/>
            </a:xfrm>
            <a:custGeom>
              <a:avLst/>
              <a:gdLst/>
              <a:ahLst/>
              <a:cxnLst/>
              <a:rect l="0" t="0" r="0" b="0"/>
              <a:pathLst>
                <a:path w="45957" h="68659">
                  <a:moveTo>
                    <a:pt x="38813" y="0"/>
                  </a:moveTo>
                  <a:lnTo>
                    <a:pt x="24288" y="4365"/>
                  </a:lnTo>
                  <a:lnTo>
                    <a:pt x="24288" y="5953"/>
                  </a:lnTo>
                  <a:lnTo>
                    <a:pt x="26670" y="5794"/>
                  </a:lnTo>
                  <a:lnTo>
                    <a:pt x="29208" y="6112"/>
                  </a:lnTo>
                  <a:lnTo>
                    <a:pt x="30479" y="7222"/>
                  </a:lnTo>
                  <a:lnTo>
                    <a:pt x="30876" y="8810"/>
                  </a:lnTo>
                  <a:lnTo>
                    <a:pt x="31034" y="10875"/>
                  </a:lnTo>
                  <a:lnTo>
                    <a:pt x="31034" y="26352"/>
                  </a:lnTo>
                  <a:lnTo>
                    <a:pt x="28575" y="24448"/>
                  </a:lnTo>
                  <a:lnTo>
                    <a:pt x="26113" y="23097"/>
                  </a:lnTo>
                  <a:lnTo>
                    <a:pt x="23495" y="22304"/>
                  </a:lnTo>
                  <a:lnTo>
                    <a:pt x="22683" y="22240"/>
                  </a:lnTo>
                  <a:lnTo>
                    <a:pt x="20795" y="24844"/>
                  </a:lnTo>
                  <a:lnTo>
                    <a:pt x="24288" y="25479"/>
                  </a:lnTo>
                  <a:lnTo>
                    <a:pt x="27383" y="27305"/>
                  </a:lnTo>
                  <a:lnTo>
                    <a:pt x="29765" y="30321"/>
                  </a:lnTo>
                  <a:lnTo>
                    <a:pt x="31034" y="34766"/>
                  </a:lnTo>
                  <a:lnTo>
                    <a:pt x="31034" y="57546"/>
                  </a:lnTo>
                  <a:lnTo>
                    <a:pt x="29845" y="59928"/>
                  </a:lnTo>
                  <a:lnTo>
                    <a:pt x="27859" y="61834"/>
                  </a:lnTo>
                  <a:lnTo>
                    <a:pt x="25161" y="63103"/>
                  </a:lnTo>
                  <a:lnTo>
                    <a:pt x="22225" y="63500"/>
                  </a:lnTo>
                  <a:lnTo>
                    <a:pt x="18889" y="62944"/>
                  </a:lnTo>
                  <a:lnTo>
                    <a:pt x="15714" y="61515"/>
                  </a:lnTo>
                  <a:lnTo>
                    <a:pt x="12937" y="58896"/>
                  </a:lnTo>
                  <a:lnTo>
                    <a:pt x="10636" y="55006"/>
                  </a:lnTo>
                  <a:lnTo>
                    <a:pt x="9127" y="49769"/>
                  </a:lnTo>
                  <a:lnTo>
                    <a:pt x="8492" y="43180"/>
                  </a:lnTo>
                  <a:lnTo>
                    <a:pt x="9048" y="37069"/>
                  </a:lnTo>
                  <a:lnTo>
                    <a:pt x="10476" y="32385"/>
                  </a:lnTo>
                  <a:lnTo>
                    <a:pt x="12620" y="28971"/>
                  </a:lnTo>
                  <a:lnTo>
                    <a:pt x="15159" y="26590"/>
                  </a:lnTo>
                  <a:lnTo>
                    <a:pt x="17938" y="25241"/>
                  </a:lnTo>
                  <a:lnTo>
                    <a:pt x="20795" y="24844"/>
                  </a:lnTo>
                  <a:lnTo>
                    <a:pt x="22683" y="22240"/>
                  </a:lnTo>
                  <a:lnTo>
                    <a:pt x="20477" y="22066"/>
                  </a:lnTo>
                  <a:lnTo>
                    <a:pt x="15159" y="22940"/>
                  </a:lnTo>
                  <a:lnTo>
                    <a:pt x="10238" y="25479"/>
                  </a:lnTo>
                  <a:lnTo>
                    <a:pt x="6111" y="29368"/>
                  </a:lnTo>
                  <a:lnTo>
                    <a:pt x="2857" y="34369"/>
                  </a:lnTo>
                  <a:lnTo>
                    <a:pt x="793" y="40164"/>
                  </a:lnTo>
                  <a:lnTo>
                    <a:pt x="0" y="46434"/>
                  </a:lnTo>
                  <a:lnTo>
                    <a:pt x="633" y="53181"/>
                  </a:lnTo>
                  <a:lnTo>
                    <a:pt x="2301" y="58420"/>
                  </a:lnTo>
                  <a:lnTo>
                    <a:pt x="4682" y="62309"/>
                  </a:lnTo>
                  <a:lnTo>
                    <a:pt x="7540" y="65087"/>
                  </a:lnTo>
                  <a:lnTo>
                    <a:pt x="10636" y="66912"/>
                  </a:lnTo>
                  <a:lnTo>
                    <a:pt x="13572" y="68025"/>
                  </a:lnTo>
                  <a:lnTo>
                    <a:pt x="16112" y="68500"/>
                  </a:lnTo>
                  <a:lnTo>
                    <a:pt x="18017" y="68659"/>
                  </a:lnTo>
                  <a:lnTo>
                    <a:pt x="22858" y="68025"/>
                  </a:lnTo>
                  <a:lnTo>
                    <a:pt x="26511" y="66516"/>
                  </a:lnTo>
                  <a:lnTo>
                    <a:pt x="29051" y="64452"/>
                  </a:lnTo>
                  <a:lnTo>
                    <a:pt x="30796" y="62309"/>
                  </a:lnTo>
                  <a:lnTo>
                    <a:pt x="31034" y="62309"/>
                  </a:lnTo>
                  <a:lnTo>
                    <a:pt x="31034" y="68341"/>
                  </a:lnTo>
                  <a:lnTo>
                    <a:pt x="31432" y="68659"/>
                  </a:lnTo>
                  <a:lnTo>
                    <a:pt x="38813" y="66040"/>
                  </a:lnTo>
                  <a:lnTo>
                    <a:pt x="45957" y="63500"/>
                  </a:lnTo>
                  <a:lnTo>
                    <a:pt x="45957" y="61912"/>
                  </a:lnTo>
                  <a:lnTo>
                    <a:pt x="43179" y="61912"/>
                  </a:lnTo>
                  <a:lnTo>
                    <a:pt x="41275" y="61515"/>
                  </a:lnTo>
                  <a:lnTo>
                    <a:pt x="40163" y="60801"/>
                  </a:lnTo>
                  <a:lnTo>
                    <a:pt x="39607" y="59690"/>
                  </a:lnTo>
                  <a:lnTo>
                    <a:pt x="39290" y="56356"/>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313" name="Shape 348"/>
            <p:cNvSpPr/>
            <p:nvPr/>
          </p:nvSpPr>
          <p:spPr>
            <a:xfrm>
              <a:off x="3650757" y="1545478"/>
              <a:ext cx="40083" cy="46592"/>
            </a:xfrm>
            <a:custGeom>
              <a:avLst/>
              <a:gdLst/>
              <a:ahLst/>
              <a:cxnLst/>
              <a:rect l="0" t="0" r="0" b="0"/>
              <a:pathLst>
                <a:path w="40083" h="46592">
                  <a:moveTo>
                    <a:pt x="18018" y="0"/>
                  </a:moveTo>
                  <a:lnTo>
                    <a:pt x="12858" y="555"/>
                  </a:lnTo>
                  <a:lnTo>
                    <a:pt x="8731" y="1983"/>
                  </a:lnTo>
                  <a:lnTo>
                    <a:pt x="5634" y="4048"/>
                  </a:lnTo>
                  <a:lnTo>
                    <a:pt x="3492" y="6429"/>
                  </a:lnTo>
                  <a:lnTo>
                    <a:pt x="2302" y="8811"/>
                  </a:lnTo>
                  <a:lnTo>
                    <a:pt x="1904" y="11033"/>
                  </a:lnTo>
                  <a:lnTo>
                    <a:pt x="2857" y="13810"/>
                  </a:lnTo>
                  <a:lnTo>
                    <a:pt x="4127" y="14922"/>
                  </a:lnTo>
                  <a:lnTo>
                    <a:pt x="6112" y="15318"/>
                  </a:lnTo>
                  <a:lnTo>
                    <a:pt x="7937" y="15002"/>
                  </a:lnTo>
                  <a:lnTo>
                    <a:pt x="9366" y="13969"/>
                  </a:lnTo>
                  <a:lnTo>
                    <a:pt x="10240" y="12620"/>
                  </a:lnTo>
                  <a:lnTo>
                    <a:pt x="10557" y="11112"/>
                  </a:lnTo>
                  <a:lnTo>
                    <a:pt x="10318" y="9366"/>
                  </a:lnTo>
                  <a:lnTo>
                    <a:pt x="10081" y="7223"/>
                  </a:lnTo>
                  <a:lnTo>
                    <a:pt x="10715" y="5158"/>
                  </a:lnTo>
                  <a:lnTo>
                    <a:pt x="12382" y="3650"/>
                  </a:lnTo>
                  <a:lnTo>
                    <a:pt x="14683" y="2698"/>
                  </a:lnTo>
                  <a:lnTo>
                    <a:pt x="17145" y="2381"/>
                  </a:lnTo>
                  <a:lnTo>
                    <a:pt x="19606" y="2618"/>
                  </a:lnTo>
                  <a:lnTo>
                    <a:pt x="22066" y="3809"/>
                  </a:lnTo>
                  <a:lnTo>
                    <a:pt x="23971" y="6350"/>
                  </a:lnTo>
                  <a:lnTo>
                    <a:pt x="24765" y="10635"/>
                  </a:lnTo>
                  <a:lnTo>
                    <a:pt x="24765" y="16668"/>
                  </a:lnTo>
                  <a:lnTo>
                    <a:pt x="24024" y="16960"/>
                  </a:lnTo>
                  <a:lnTo>
                    <a:pt x="24765" y="19050"/>
                  </a:lnTo>
                  <a:lnTo>
                    <a:pt x="24765" y="33417"/>
                  </a:lnTo>
                  <a:lnTo>
                    <a:pt x="24208" y="36749"/>
                  </a:lnTo>
                  <a:lnTo>
                    <a:pt x="23177" y="37941"/>
                  </a:lnTo>
                  <a:lnTo>
                    <a:pt x="21352" y="39051"/>
                  </a:lnTo>
                  <a:lnTo>
                    <a:pt x="20320" y="39448"/>
                  </a:lnTo>
                  <a:lnTo>
                    <a:pt x="18732" y="40083"/>
                  </a:lnTo>
                  <a:lnTo>
                    <a:pt x="15240" y="40798"/>
                  </a:lnTo>
                  <a:lnTo>
                    <a:pt x="12700" y="40242"/>
                  </a:lnTo>
                  <a:lnTo>
                    <a:pt x="10636" y="38734"/>
                  </a:lnTo>
                  <a:lnTo>
                    <a:pt x="9287" y="36273"/>
                  </a:lnTo>
                  <a:lnTo>
                    <a:pt x="8731" y="33098"/>
                  </a:lnTo>
                  <a:lnTo>
                    <a:pt x="8731" y="32860"/>
                  </a:lnTo>
                  <a:lnTo>
                    <a:pt x="8890" y="31036"/>
                  </a:lnTo>
                  <a:lnTo>
                    <a:pt x="9525" y="28892"/>
                  </a:lnTo>
                  <a:lnTo>
                    <a:pt x="11112" y="26589"/>
                  </a:lnTo>
                  <a:lnTo>
                    <a:pt x="13970" y="24049"/>
                  </a:lnTo>
                  <a:lnTo>
                    <a:pt x="15953" y="22780"/>
                  </a:lnTo>
                  <a:lnTo>
                    <a:pt x="18415" y="21511"/>
                  </a:lnTo>
                  <a:lnTo>
                    <a:pt x="21352" y="20239"/>
                  </a:lnTo>
                  <a:lnTo>
                    <a:pt x="24765" y="19050"/>
                  </a:lnTo>
                  <a:lnTo>
                    <a:pt x="24024" y="16960"/>
                  </a:lnTo>
                  <a:lnTo>
                    <a:pt x="17303" y="19605"/>
                  </a:lnTo>
                  <a:lnTo>
                    <a:pt x="11112" y="22304"/>
                  </a:lnTo>
                  <a:lnTo>
                    <a:pt x="6271" y="25082"/>
                  </a:lnTo>
                  <a:lnTo>
                    <a:pt x="2777" y="28177"/>
                  </a:lnTo>
                  <a:lnTo>
                    <a:pt x="715" y="31829"/>
                  </a:lnTo>
                  <a:lnTo>
                    <a:pt x="0" y="36273"/>
                  </a:lnTo>
                  <a:lnTo>
                    <a:pt x="952" y="40639"/>
                  </a:lnTo>
                  <a:lnTo>
                    <a:pt x="3253" y="43893"/>
                  </a:lnTo>
                  <a:lnTo>
                    <a:pt x="6588" y="45878"/>
                  </a:lnTo>
                  <a:lnTo>
                    <a:pt x="10477" y="46592"/>
                  </a:lnTo>
                  <a:lnTo>
                    <a:pt x="14526" y="45958"/>
                  </a:lnTo>
                  <a:lnTo>
                    <a:pt x="18334" y="44211"/>
                  </a:lnTo>
                  <a:lnTo>
                    <a:pt x="21827" y="41830"/>
                  </a:lnTo>
                  <a:lnTo>
                    <a:pt x="24844" y="39369"/>
                  </a:lnTo>
                  <a:lnTo>
                    <a:pt x="25400" y="42305"/>
                  </a:lnTo>
                  <a:lnTo>
                    <a:pt x="26352" y="44370"/>
                  </a:lnTo>
                  <a:lnTo>
                    <a:pt x="27622" y="45639"/>
                  </a:lnTo>
                  <a:lnTo>
                    <a:pt x="28892" y="46274"/>
                  </a:lnTo>
                  <a:lnTo>
                    <a:pt x="31273" y="46592"/>
                  </a:lnTo>
                  <a:lnTo>
                    <a:pt x="32782" y="46433"/>
                  </a:lnTo>
                  <a:lnTo>
                    <a:pt x="34687" y="45878"/>
                  </a:lnTo>
                  <a:lnTo>
                    <a:pt x="37147" y="44370"/>
                  </a:lnTo>
                  <a:lnTo>
                    <a:pt x="40083" y="41592"/>
                  </a:lnTo>
                  <a:lnTo>
                    <a:pt x="40083" y="39051"/>
                  </a:lnTo>
                  <a:lnTo>
                    <a:pt x="38258" y="40322"/>
                  </a:lnTo>
                  <a:lnTo>
                    <a:pt x="35640" y="40877"/>
                  </a:lnTo>
                  <a:lnTo>
                    <a:pt x="33972" y="40402"/>
                  </a:lnTo>
                  <a:lnTo>
                    <a:pt x="33099" y="39130"/>
                  </a:lnTo>
                  <a:lnTo>
                    <a:pt x="32782" y="35162"/>
                  </a:lnTo>
                  <a:lnTo>
                    <a:pt x="32782" y="15875"/>
                  </a:lnTo>
                  <a:lnTo>
                    <a:pt x="32226" y="9127"/>
                  </a:lnTo>
                  <a:lnTo>
                    <a:pt x="30956" y="5714"/>
                  </a:lnTo>
                  <a:lnTo>
                    <a:pt x="28416" y="2777"/>
                  </a:lnTo>
                  <a:lnTo>
                    <a:pt x="26590" y="1587"/>
                  </a:lnTo>
                  <a:lnTo>
                    <a:pt x="24208" y="79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314" name="Shape 349"/>
            <p:cNvSpPr/>
            <p:nvPr/>
          </p:nvSpPr>
          <p:spPr>
            <a:xfrm>
              <a:off x="3606942" y="1545478"/>
              <a:ext cx="39528" cy="46592"/>
            </a:xfrm>
            <a:custGeom>
              <a:avLst/>
              <a:gdLst/>
              <a:ahLst/>
              <a:cxnLst/>
              <a:rect l="0" t="0" r="0" b="0"/>
              <a:pathLst>
                <a:path w="39528" h="46592">
                  <a:moveTo>
                    <a:pt x="20241" y="0"/>
                  </a:moveTo>
                  <a:lnTo>
                    <a:pt x="18017" y="3571"/>
                  </a:lnTo>
                  <a:lnTo>
                    <a:pt x="21431" y="4126"/>
                  </a:lnTo>
                  <a:lnTo>
                    <a:pt x="23812" y="5477"/>
                  </a:lnTo>
                  <a:lnTo>
                    <a:pt x="25479" y="7539"/>
                  </a:lnTo>
                  <a:lnTo>
                    <a:pt x="26511" y="9921"/>
                  </a:lnTo>
                  <a:lnTo>
                    <a:pt x="27542" y="14922"/>
                  </a:lnTo>
                  <a:lnTo>
                    <a:pt x="7143" y="14922"/>
                  </a:lnTo>
                  <a:lnTo>
                    <a:pt x="7858" y="11986"/>
                  </a:lnTo>
                  <a:lnTo>
                    <a:pt x="8731" y="9525"/>
                  </a:lnTo>
                  <a:lnTo>
                    <a:pt x="9842" y="7539"/>
                  </a:lnTo>
                  <a:lnTo>
                    <a:pt x="11192" y="6032"/>
                  </a:lnTo>
                  <a:lnTo>
                    <a:pt x="14287" y="4126"/>
                  </a:lnTo>
                  <a:lnTo>
                    <a:pt x="18017" y="3571"/>
                  </a:lnTo>
                  <a:lnTo>
                    <a:pt x="20241" y="0"/>
                  </a:lnTo>
                  <a:lnTo>
                    <a:pt x="15954" y="475"/>
                  </a:lnTo>
                  <a:lnTo>
                    <a:pt x="11429" y="2222"/>
                  </a:lnTo>
                  <a:lnTo>
                    <a:pt x="7143" y="5317"/>
                  </a:lnTo>
                  <a:lnTo>
                    <a:pt x="3572" y="9921"/>
                  </a:lnTo>
                  <a:lnTo>
                    <a:pt x="1030" y="16192"/>
                  </a:lnTo>
                  <a:lnTo>
                    <a:pt x="0" y="24367"/>
                  </a:lnTo>
                  <a:lnTo>
                    <a:pt x="397" y="29368"/>
                  </a:lnTo>
                  <a:lnTo>
                    <a:pt x="1348" y="33733"/>
                  </a:lnTo>
                  <a:lnTo>
                    <a:pt x="2936" y="37543"/>
                  </a:lnTo>
                  <a:lnTo>
                    <a:pt x="5159" y="40718"/>
                  </a:lnTo>
                  <a:lnTo>
                    <a:pt x="7858" y="43258"/>
                  </a:lnTo>
                  <a:lnTo>
                    <a:pt x="11033" y="45084"/>
                  </a:lnTo>
                  <a:lnTo>
                    <a:pt x="14604" y="46195"/>
                  </a:lnTo>
                  <a:lnTo>
                    <a:pt x="18573" y="46592"/>
                  </a:lnTo>
                  <a:lnTo>
                    <a:pt x="23494" y="45958"/>
                  </a:lnTo>
                  <a:lnTo>
                    <a:pt x="27702" y="44370"/>
                  </a:lnTo>
                  <a:lnTo>
                    <a:pt x="31193" y="42148"/>
                  </a:lnTo>
                  <a:lnTo>
                    <a:pt x="33972" y="39448"/>
                  </a:lnTo>
                  <a:lnTo>
                    <a:pt x="36194" y="36670"/>
                  </a:lnTo>
                  <a:lnTo>
                    <a:pt x="37782" y="33892"/>
                  </a:lnTo>
                  <a:lnTo>
                    <a:pt x="38893" y="31591"/>
                  </a:lnTo>
                  <a:lnTo>
                    <a:pt x="39528" y="30003"/>
                  </a:lnTo>
                  <a:lnTo>
                    <a:pt x="37941" y="29289"/>
                  </a:lnTo>
                  <a:lnTo>
                    <a:pt x="34925" y="33654"/>
                  </a:lnTo>
                  <a:lnTo>
                    <a:pt x="32702" y="35876"/>
                  </a:lnTo>
                  <a:lnTo>
                    <a:pt x="30003" y="37861"/>
                  </a:lnTo>
                  <a:lnTo>
                    <a:pt x="26591" y="39210"/>
                  </a:lnTo>
                  <a:lnTo>
                    <a:pt x="22622" y="39687"/>
                  </a:lnTo>
                  <a:lnTo>
                    <a:pt x="19287" y="39289"/>
                  </a:lnTo>
                  <a:lnTo>
                    <a:pt x="15875" y="38020"/>
                  </a:lnTo>
                  <a:lnTo>
                    <a:pt x="12700" y="35480"/>
                  </a:lnTo>
                  <a:lnTo>
                    <a:pt x="10000" y="31591"/>
                  </a:lnTo>
                  <a:lnTo>
                    <a:pt x="8889" y="28971"/>
                  </a:lnTo>
                  <a:lnTo>
                    <a:pt x="8017" y="25875"/>
                  </a:lnTo>
                  <a:lnTo>
                    <a:pt x="7302" y="22225"/>
                  </a:lnTo>
                  <a:lnTo>
                    <a:pt x="6825" y="18097"/>
                  </a:lnTo>
                  <a:lnTo>
                    <a:pt x="37623" y="18097"/>
                  </a:lnTo>
                  <a:lnTo>
                    <a:pt x="36988" y="13651"/>
                  </a:lnTo>
                  <a:lnTo>
                    <a:pt x="35798" y="9842"/>
                  </a:lnTo>
                  <a:lnTo>
                    <a:pt x="34211" y="6667"/>
                  </a:lnTo>
                  <a:lnTo>
                    <a:pt x="32067" y="4205"/>
                  </a:lnTo>
                  <a:lnTo>
                    <a:pt x="29527" y="2302"/>
                  </a:lnTo>
                  <a:lnTo>
                    <a:pt x="26748"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15" name="Shape 350"/>
            <p:cNvSpPr/>
            <p:nvPr/>
          </p:nvSpPr>
          <p:spPr>
            <a:xfrm>
              <a:off x="3454383" y="1545478"/>
              <a:ext cx="39528" cy="46592"/>
            </a:xfrm>
            <a:custGeom>
              <a:avLst/>
              <a:gdLst/>
              <a:ahLst/>
              <a:cxnLst/>
              <a:rect l="0" t="0" r="0" b="0"/>
              <a:pathLst>
                <a:path w="39528" h="46592">
                  <a:moveTo>
                    <a:pt x="20239" y="0"/>
                  </a:moveTo>
                  <a:lnTo>
                    <a:pt x="18018" y="3571"/>
                  </a:lnTo>
                  <a:lnTo>
                    <a:pt x="21431" y="4126"/>
                  </a:lnTo>
                  <a:lnTo>
                    <a:pt x="23812" y="5477"/>
                  </a:lnTo>
                  <a:lnTo>
                    <a:pt x="25479" y="7539"/>
                  </a:lnTo>
                  <a:lnTo>
                    <a:pt x="26511" y="9921"/>
                  </a:lnTo>
                  <a:lnTo>
                    <a:pt x="27543" y="14922"/>
                  </a:lnTo>
                  <a:lnTo>
                    <a:pt x="7143" y="14922"/>
                  </a:lnTo>
                  <a:lnTo>
                    <a:pt x="7857" y="11986"/>
                  </a:lnTo>
                  <a:lnTo>
                    <a:pt x="8731" y="9525"/>
                  </a:lnTo>
                  <a:lnTo>
                    <a:pt x="9842" y="7539"/>
                  </a:lnTo>
                  <a:lnTo>
                    <a:pt x="11192" y="6032"/>
                  </a:lnTo>
                  <a:lnTo>
                    <a:pt x="14287" y="4126"/>
                  </a:lnTo>
                  <a:lnTo>
                    <a:pt x="18018" y="3571"/>
                  </a:lnTo>
                  <a:lnTo>
                    <a:pt x="20239" y="0"/>
                  </a:lnTo>
                  <a:lnTo>
                    <a:pt x="15954" y="475"/>
                  </a:lnTo>
                  <a:lnTo>
                    <a:pt x="11429" y="2222"/>
                  </a:lnTo>
                  <a:lnTo>
                    <a:pt x="7223" y="5317"/>
                  </a:lnTo>
                  <a:lnTo>
                    <a:pt x="3571" y="9921"/>
                  </a:lnTo>
                  <a:lnTo>
                    <a:pt x="1032" y="16192"/>
                  </a:lnTo>
                  <a:lnTo>
                    <a:pt x="0" y="24367"/>
                  </a:lnTo>
                  <a:lnTo>
                    <a:pt x="396" y="29368"/>
                  </a:lnTo>
                  <a:lnTo>
                    <a:pt x="1349" y="33733"/>
                  </a:lnTo>
                  <a:lnTo>
                    <a:pt x="2937" y="37543"/>
                  </a:lnTo>
                  <a:lnTo>
                    <a:pt x="5158" y="40718"/>
                  </a:lnTo>
                  <a:lnTo>
                    <a:pt x="7857" y="43258"/>
                  </a:lnTo>
                  <a:lnTo>
                    <a:pt x="11032" y="45084"/>
                  </a:lnTo>
                  <a:lnTo>
                    <a:pt x="14604" y="46195"/>
                  </a:lnTo>
                  <a:lnTo>
                    <a:pt x="18573" y="46592"/>
                  </a:lnTo>
                  <a:lnTo>
                    <a:pt x="23495" y="45958"/>
                  </a:lnTo>
                  <a:lnTo>
                    <a:pt x="27701" y="44370"/>
                  </a:lnTo>
                  <a:lnTo>
                    <a:pt x="31194" y="42148"/>
                  </a:lnTo>
                  <a:lnTo>
                    <a:pt x="33972" y="39448"/>
                  </a:lnTo>
                  <a:lnTo>
                    <a:pt x="36195" y="36670"/>
                  </a:lnTo>
                  <a:lnTo>
                    <a:pt x="37782" y="33892"/>
                  </a:lnTo>
                  <a:lnTo>
                    <a:pt x="38893" y="31591"/>
                  </a:lnTo>
                  <a:lnTo>
                    <a:pt x="39528" y="30003"/>
                  </a:lnTo>
                  <a:lnTo>
                    <a:pt x="37941" y="29289"/>
                  </a:lnTo>
                  <a:lnTo>
                    <a:pt x="34925" y="33654"/>
                  </a:lnTo>
                  <a:lnTo>
                    <a:pt x="32702" y="35876"/>
                  </a:lnTo>
                  <a:lnTo>
                    <a:pt x="30003" y="37861"/>
                  </a:lnTo>
                  <a:lnTo>
                    <a:pt x="26589" y="39210"/>
                  </a:lnTo>
                  <a:lnTo>
                    <a:pt x="22621" y="39687"/>
                  </a:lnTo>
                  <a:lnTo>
                    <a:pt x="19288" y="39289"/>
                  </a:lnTo>
                  <a:lnTo>
                    <a:pt x="15875" y="38020"/>
                  </a:lnTo>
                  <a:lnTo>
                    <a:pt x="12700" y="35480"/>
                  </a:lnTo>
                  <a:lnTo>
                    <a:pt x="10001" y="31591"/>
                  </a:lnTo>
                  <a:lnTo>
                    <a:pt x="8890" y="28971"/>
                  </a:lnTo>
                  <a:lnTo>
                    <a:pt x="8017" y="25875"/>
                  </a:lnTo>
                  <a:lnTo>
                    <a:pt x="7302" y="22225"/>
                  </a:lnTo>
                  <a:lnTo>
                    <a:pt x="6826" y="18097"/>
                  </a:lnTo>
                  <a:lnTo>
                    <a:pt x="37702" y="18097"/>
                  </a:lnTo>
                  <a:lnTo>
                    <a:pt x="36988" y="13651"/>
                  </a:lnTo>
                  <a:lnTo>
                    <a:pt x="35877" y="9842"/>
                  </a:lnTo>
                  <a:lnTo>
                    <a:pt x="34211" y="6667"/>
                  </a:lnTo>
                  <a:lnTo>
                    <a:pt x="32067" y="4205"/>
                  </a:lnTo>
                  <a:lnTo>
                    <a:pt x="29607" y="2302"/>
                  </a:lnTo>
                  <a:lnTo>
                    <a:pt x="26749" y="1030"/>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16" name="Shape 351"/>
            <p:cNvSpPr/>
            <p:nvPr/>
          </p:nvSpPr>
          <p:spPr>
            <a:xfrm>
              <a:off x="3406044" y="1523411"/>
              <a:ext cx="45957" cy="68659"/>
            </a:xfrm>
            <a:custGeom>
              <a:avLst/>
              <a:gdLst/>
              <a:ahLst/>
              <a:cxnLst/>
              <a:rect l="0" t="0" r="0" b="0"/>
              <a:pathLst>
                <a:path w="45957" h="68659">
                  <a:moveTo>
                    <a:pt x="38893" y="0"/>
                  </a:moveTo>
                  <a:lnTo>
                    <a:pt x="24288" y="4365"/>
                  </a:lnTo>
                  <a:lnTo>
                    <a:pt x="24288" y="5953"/>
                  </a:lnTo>
                  <a:lnTo>
                    <a:pt x="26670" y="5794"/>
                  </a:lnTo>
                  <a:lnTo>
                    <a:pt x="29209" y="6112"/>
                  </a:lnTo>
                  <a:lnTo>
                    <a:pt x="30478" y="7222"/>
                  </a:lnTo>
                  <a:lnTo>
                    <a:pt x="30956" y="8810"/>
                  </a:lnTo>
                  <a:lnTo>
                    <a:pt x="31035" y="10875"/>
                  </a:lnTo>
                  <a:lnTo>
                    <a:pt x="31035" y="26352"/>
                  </a:lnTo>
                  <a:lnTo>
                    <a:pt x="28654" y="24448"/>
                  </a:lnTo>
                  <a:lnTo>
                    <a:pt x="26193" y="23097"/>
                  </a:lnTo>
                  <a:lnTo>
                    <a:pt x="23495" y="22304"/>
                  </a:lnTo>
                  <a:lnTo>
                    <a:pt x="22693" y="22239"/>
                  </a:lnTo>
                  <a:lnTo>
                    <a:pt x="20796" y="24844"/>
                  </a:lnTo>
                  <a:lnTo>
                    <a:pt x="24288" y="25479"/>
                  </a:lnTo>
                  <a:lnTo>
                    <a:pt x="27383" y="27305"/>
                  </a:lnTo>
                  <a:lnTo>
                    <a:pt x="29765" y="30321"/>
                  </a:lnTo>
                  <a:lnTo>
                    <a:pt x="31035" y="34766"/>
                  </a:lnTo>
                  <a:lnTo>
                    <a:pt x="31035" y="57546"/>
                  </a:lnTo>
                  <a:lnTo>
                    <a:pt x="29923" y="59928"/>
                  </a:lnTo>
                  <a:lnTo>
                    <a:pt x="27860" y="61834"/>
                  </a:lnTo>
                  <a:lnTo>
                    <a:pt x="25161" y="63103"/>
                  </a:lnTo>
                  <a:lnTo>
                    <a:pt x="22225" y="63500"/>
                  </a:lnTo>
                  <a:lnTo>
                    <a:pt x="18970" y="62944"/>
                  </a:lnTo>
                  <a:lnTo>
                    <a:pt x="15795" y="61515"/>
                  </a:lnTo>
                  <a:lnTo>
                    <a:pt x="13016" y="58896"/>
                  </a:lnTo>
                  <a:lnTo>
                    <a:pt x="10635" y="55006"/>
                  </a:lnTo>
                  <a:lnTo>
                    <a:pt x="9127" y="49769"/>
                  </a:lnTo>
                  <a:lnTo>
                    <a:pt x="8571" y="43180"/>
                  </a:lnTo>
                  <a:lnTo>
                    <a:pt x="9127" y="37069"/>
                  </a:lnTo>
                  <a:lnTo>
                    <a:pt x="10556" y="32385"/>
                  </a:lnTo>
                  <a:lnTo>
                    <a:pt x="12620" y="28971"/>
                  </a:lnTo>
                  <a:lnTo>
                    <a:pt x="15160" y="26590"/>
                  </a:lnTo>
                  <a:lnTo>
                    <a:pt x="18017" y="25241"/>
                  </a:lnTo>
                  <a:lnTo>
                    <a:pt x="20796" y="24844"/>
                  </a:lnTo>
                  <a:lnTo>
                    <a:pt x="22693" y="22239"/>
                  </a:lnTo>
                  <a:lnTo>
                    <a:pt x="20557" y="22066"/>
                  </a:lnTo>
                  <a:lnTo>
                    <a:pt x="15160" y="22940"/>
                  </a:lnTo>
                  <a:lnTo>
                    <a:pt x="10238" y="25479"/>
                  </a:lnTo>
                  <a:lnTo>
                    <a:pt x="6111" y="29368"/>
                  </a:lnTo>
                  <a:lnTo>
                    <a:pt x="2936" y="34369"/>
                  </a:lnTo>
                  <a:lnTo>
                    <a:pt x="793" y="40164"/>
                  </a:lnTo>
                  <a:lnTo>
                    <a:pt x="0" y="46434"/>
                  </a:lnTo>
                  <a:lnTo>
                    <a:pt x="634" y="53181"/>
                  </a:lnTo>
                  <a:lnTo>
                    <a:pt x="2301" y="58420"/>
                  </a:lnTo>
                  <a:lnTo>
                    <a:pt x="4762" y="62309"/>
                  </a:lnTo>
                  <a:lnTo>
                    <a:pt x="7620" y="65087"/>
                  </a:lnTo>
                  <a:lnTo>
                    <a:pt x="10635" y="66912"/>
                  </a:lnTo>
                  <a:lnTo>
                    <a:pt x="13572" y="68025"/>
                  </a:lnTo>
                  <a:lnTo>
                    <a:pt x="16112" y="68500"/>
                  </a:lnTo>
                  <a:lnTo>
                    <a:pt x="18017" y="68659"/>
                  </a:lnTo>
                  <a:lnTo>
                    <a:pt x="22859" y="68025"/>
                  </a:lnTo>
                  <a:lnTo>
                    <a:pt x="26510" y="66516"/>
                  </a:lnTo>
                  <a:lnTo>
                    <a:pt x="29130" y="64452"/>
                  </a:lnTo>
                  <a:lnTo>
                    <a:pt x="30796" y="62309"/>
                  </a:lnTo>
                  <a:lnTo>
                    <a:pt x="31035" y="62309"/>
                  </a:lnTo>
                  <a:lnTo>
                    <a:pt x="31035" y="68341"/>
                  </a:lnTo>
                  <a:lnTo>
                    <a:pt x="31432" y="68659"/>
                  </a:lnTo>
                  <a:lnTo>
                    <a:pt x="38893" y="66040"/>
                  </a:lnTo>
                  <a:lnTo>
                    <a:pt x="45957" y="63500"/>
                  </a:lnTo>
                  <a:lnTo>
                    <a:pt x="45957" y="61912"/>
                  </a:lnTo>
                  <a:lnTo>
                    <a:pt x="43178" y="61912"/>
                  </a:lnTo>
                  <a:lnTo>
                    <a:pt x="41354" y="61515"/>
                  </a:lnTo>
                  <a:lnTo>
                    <a:pt x="40242" y="60801"/>
                  </a:lnTo>
                  <a:lnTo>
                    <a:pt x="39607" y="59690"/>
                  </a:lnTo>
                  <a:lnTo>
                    <a:pt x="39370" y="56356"/>
                  </a:lnTo>
                  <a:lnTo>
                    <a:pt x="39370" y="158"/>
                  </a:lnTo>
                  <a:lnTo>
                    <a:pt x="38893" y="0"/>
                  </a:lnTo>
                  <a:close/>
                </a:path>
              </a:pathLst>
            </a:custGeom>
            <a:solidFill>
              <a:srgbClr val="000000"/>
            </a:solidFill>
          </p:spPr>
          <p:txBody>
            <a:bodyPr vert="horz" lIns="91440" tIns="45720" rIns="91440" bIns="45720" anchor="t"/>
            <a:lstStyle/>
            <a:p>
              <a:endParaRPr lang="en-IN"/>
            </a:p>
          </p:txBody>
        </p:sp>
        <p:sp>
          <p:nvSpPr>
            <p:cNvPr id="317" name="Shape 352"/>
            <p:cNvSpPr/>
            <p:nvPr/>
          </p:nvSpPr>
          <p:spPr>
            <a:xfrm>
              <a:off x="3377231" y="1545478"/>
              <a:ext cx="23495" cy="45560"/>
            </a:xfrm>
            <a:custGeom>
              <a:avLst/>
              <a:gdLst/>
              <a:ahLst/>
              <a:cxnLst/>
              <a:rect l="0" t="0" r="0" b="0"/>
              <a:pathLst>
                <a:path w="23495" h="45560">
                  <a:moveTo>
                    <a:pt x="15796" y="0"/>
                  </a:moveTo>
                  <a:lnTo>
                    <a:pt x="397" y="5477"/>
                  </a:lnTo>
                  <a:lnTo>
                    <a:pt x="397" y="6905"/>
                  </a:lnTo>
                  <a:lnTo>
                    <a:pt x="4366" y="6508"/>
                  </a:lnTo>
                  <a:lnTo>
                    <a:pt x="5635" y="6667"/>
                  </a:lnTo>
                  <a:lnTo>
                    <a:pt x="6667" y="7301"/>
                  </a:lnTo>
                  <a:lnTo>
                    <a:pt x="7541" y="9127"/>
                  </a:lnTo>
                  <a:lnTo>
                    <a:pt x="7858" y="12461"/>
                  </a:lnTo>
                  <a:lnTo>
                    <a:pt x="7858" y="35480"/>
                  </a:lnTo>
                  <a:lnTo>
                    <a:pt x="7698" y="38734"/>
                  </a:lnTo>
                  <a:lnTo>
                    <a:pt x="7143" y="41036"/>
                  </a:lnTo>
                  <a:lnTo>
                    <a:pt x="6191" y="42544"/>
                  </a:lnTo>
                  <a:lnTo>
                    <a:pt x="4762" y="43417"/>
                  </a:lnTo>
                  <a:lnTo>
                    <a:pt x="2778" y="43893"/>
                  </a:lnTo>
                  <a:lnTo>
                    <a:pt x="0" y="44052"/>
                  </a:lnTo>
                  <a:lnTo>
                    <a:pt x="0" y="45560"/>
                  </a:lnTo>
                  <a:lnTo>
                    <a:pt x="23495" y="45560"/>
                  </a:lnTo>
                  <a:lnTo>
                    <a:pt x="23495" y="44052"/>
                  </a:lnTo>
                  <a:lnTo>
                    <a:pt x="19447" y="43497"/>
                  </a:lnTo>
                  <a:lnTo>
                    <a:pt x="17223" y="42068"/>
                  </a:lnTo>
                  <a:lnTo>
                    <a:pt x="16351" y="3944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318" name="Shape 353"/>
            <p:cNvSpPr/>
            <p:nvPr/>
          </p:nvSpPr>
          <p:spPr>
            <a:xfrm>
              <a:off x="3300872" y="1545478"/>
              <a:ext cx="39528" cy="46592"/>
            </a:xfrm>
            <a:custGeom>
              <a:avLst/>
              <a:gdLst/>
              <a:ahLst/>
              <a:cxnLst/>
              <a:rect l="0" t="0" r="0" b="0"/>
              <a:pathLst>
                <a:path w="39528" h="46592">
                  <a:moveTo>
                    <a:pt x="20241" y="0"/>
                  </a:moveTo>
                  <a:lnTo>
                    <a:pt x="18018" y="3571"/>
                  </a:lnTo>
                  <a:lnTo>
                    <a:pt x="21431" y="4126"/>
                  </a:lnTo>
                  <a:lnTo>
                    <a:pt x="23812" y="5477"/>
                  </a:lnTo>
                  <a:lnTo>
                    <a:pt x="25479" y="7539"/>
                  </a:lnTo>
                  <a:lnTo>
                    <a:pt x="26511" y="9921"/>
                  </a:lnTo>
                  <a:lnTo>
                    <a:pt x="27543" y="14922"/>
                  </a:lnTo>
                  <a:lnTo>
                    <a:pt x="7143" y="14922"/>
                  </a:lnTo>
                  <a:lnTo>
                    <a:pt x="7857" y="11986"/>
                  </a:lnTo>
                  <a:lnTo>
                    <a:pt x="8731" y="9525"/>
                  </a:lnTo>
                  <a:lnTo>
                    <a:pt x="9842" y="7539"/>
                  </a:lnTo>
                  <a:lnTo>
                    <a:pt x="11112" y="6032"/>
                  </a:lnTo>
                  <a:lnTo>
                    <a:pt x="14287" y="4126"/>
                  </a:lnTo>
                  <a:lnTo>
                    <a:pt x="18018" y="3571"/>
                  </a:lnTo>
                  <a:lnTo>
                    <a:pt x="20241" y="0"/>
                  </a:lnTo>
                  <a:lnTo>
                    <a:pt x="15954" y="475"/>
                  </a:lnTo>
                  <a:lnTo>
                    <a:pt x="11429" y="2222"/>
                  </a:lnTo>
                  <a:lnTo>
                    <a:pt x="7143" y="5317"/>
                  </a:lnTo>
                  <a:lnTo>
                    <a:pt x="3492" y="9921"/>
                  </a:lnTo>
                  <a:lnTo>
                    <a:pt x="952" y="16192"/>
                  </a:lnTo>
                  <a:lnTo>
                    <a:pt x="0" y="24367"/>
                  </a:lnTo>
                  <a:lnTo>
                    <a:pt x="397" y="29368"/>
                  </a:lnTo>
                  <a:lnTo>
                    <a:pt x="1349" y="33733"/>
                  </a:lnTo>
                  <a:lnTo>
                    <a:pt x="2857" y="37543"/>
                  </a:lnTo>
                  <a:lnTo>
                    <a:pt x="5079" y="40718"/>
                  </a:lnTo>
                  <a:lnTo>
                    <a:pt x="7778" y="43258"/>
                  </a:lnTo>
                  <a:lnTo>
                    <a:pt x="10953" y="45084"/>
                  </a:lnTo>
                  <a:lnTo>
                    <a:pt x="14525" y="46195"/>
                  </a:lnTo>
                  <a:lnTo>
                    <a:pt x="18493" y="46592"/>
                  </a:lnTo>
                  <a:lnTo>
                    <a:pt x="23495" y="45958"/>
                  </a:lnTo>
                  <a:lnTo>
                    <a:pt x="27701" y="44370"/>
                  </a:lnTo>
                  <a:lnTo>
                    <a:pt x="31193" y="42148"/>
                  </a:lnTo>
                  <a:lnTo>
                    <a:pt x="33972" y="39448"/>
                  </a:lnTo>
                  <a:lnTo>
                    <a:pt x="36195" y="36670"/>
                  </a:lnTo>
                  <a:lnTo>
                    <a:pt x="37782" y="33892"/>
                  </a:lnTo>
                  <a:lnTo>
                    <a:pt x="38893" y="31591"/>
                  </a:lnTo>
                  <a:lnTo>
                    <a:pt x="39528" y="30003"/>
                  </a:lnTo>
                  <a:lnTo>
                    <a:pt x="37941" y="29289"/>
                  </a:lnTo>
                  <a:lnTo>
                    <a:pt x="34925" y="33654"/>
                  </a:lnTo>
                  <a:lnTo>
                    <a:pt x="32702" y="35876"/>
                  </a:lnTo>
                  <a:lnTo>
                    <a:pt x="29924" y="37861"/>
                  </a:lnTo>
                  <a:lnTo>
                    <a:pt x="26591" y="39210"/>
                  </a:lnTo>
                  <a:lnTo>
                    <a:pt x="22542" y="39687"/>
                  </a:lnTo>
                  <a:lnTo>
                    <a:pt x="19208" y="39289"/>
                  </a:lnTo>
                  <a:lnTo>
                    <a:pt x="15875" y="38020"/>
                  </a:lnTo>
                  <a:lnTo>
                    <a:pt x="12700" y="35480"/>
                  </a:lnTo>
                  <a:lnTo>
                    <a:pt x="10001" y="31591"/>
                  </a:lnTo>
                  <a:lnTo>
                    <a:pt x="8889" y="28971"/>
                  </a:lnTo>
                  <a:lnTo>
                    <a:pt x="7937" y="25875"/>
                  </a:lnTo>
                  <a:lnTo>
                    <a:pt x="7302" y="22225"/>
                  </a:lnTo>
                  <a:lnTo>
                    <a:pt x="6826" y="18097"/>
                  </a:lnTo>
                  <a:lnTo>
                    <a:pt x="37623" y="18097"/>
                  </a:lnTo>
                  <a:lnTo>
                    <a:pt x="36988" y="13651"/>
                  </a:lnTo>
                  <a:lnTo>
                    <a:pt x="35798" y="9842"/>
                  </a:lnTo>
                  <a:lnTo>
                    <a:pt x="34131" y="6667"/>
                  </a:lnTo>
                  <a:lnTo>
                    <a:pt x="32067" y="4205"/>
                  </a:lnTo>
                  <a:lnTo>
                    <a:pt x="29527" y="2302"/>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19" name="Shape 354"/>
            <p:cNvSpPr/>
            <p:nvPr/>
          </p:nvSpPr>
          <p:spPr>
            <a:xfrm>
              <a:off x="3101878" y="1545478"/>
              <a:ext cx="23416" cy="45560"/>
            </a:xfrm>
            <a:custGeom>
              <a:avLst/>
              <a:gdLst/>
              <a:ahLst/>
              <a:cxnLst/>
              <a:rect l="0" t="0" r="0" b="0"/>
              <a:pathLst>
                <a:path w="23416" h="45560">
                  <a:moveTo>
                    <a:pt x="15717" y="0"/>
                  </a:moveTo>
                  <a:lnTo>
                    <a:pt x="397" y="5477"/>
                  </a:lnTo>
                  <a:lnTo>
                    <a:pt x="397" y="6905"/>
                  </a:lnTo>
                  <a:lnTo>
                    <a:pt x="4366" y="6508"/>
                  </a:lnTo>
                  <a:lnTo>
                    <a:pt x="5556" y="6667"/>
                  </a:lnTo>
                  <a:lnTo>
                    <a:pt x="6668" y="7301"/>
                  </a:lnTo>
                  <a:lnTo>
                    <a:pt x="7462" y="9127"/>
                  </a:lnTo>
                  <a:lnTo>
                    <a:pt x="7779" y="12461"/>
                  </a:lnTo>
                  <a:lnTo>
                    <a:pt x="7779" y="35480"/>
                  </a:lnTo>
                  <a:lnTo>
                    <a:pt x="7619" y="38734"/>
                  </a:lnTo>
                  <a:lnTo>
                    <a:pt x="7143" y="41036"/>
                  </a:lnTo>
                  <a:lnTo>
                    <a:pt x="6192" y="42544"/>
                  </a:lnTo>
                  <a:lnTo>
                    <a:pt x="4762" y="43417"/>
                  </a:lnTo>
                  <a:lnTo>
                    <a:pt x="2699" y="43893"/>
                  </a:lnTo>
                  <a:lnTo>
                    <a:pt x="0" y="44052"/>
                  </a:lnTo>
                  <a:lnTo>
                    <a:pt x="0" y="45560"/>
                  </a:lnTo>
                  <a:lnTo>
                    <a:pt x="23416" y="45560"/>
                  </a:lnTo>
                  <a:lnTo>
                    <a:pt x="23416" y="44052"/>
                  </a:lnTo>
                  <a:lnTo>
                    <a:pt x="19447" y="43497"/>
                  </a:lnTo>
                  <a:lnTo>
                    <a:pt x="17224" y="42068"/>
                  </a:lnTo>
                  <a:lnTo>
                    <a:pt x="16272" y="39448"/>
                  </a:lnTo>
                  <a:lnTo>
                    <a:pt x="16113" y="35480"/>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320" name="Shape 355"/>
            <p:cNvSpPr/>
            <p:nvPr/>
          </p:nvSpPr>
          <p:spPr>
            <a:xfrm>
              <a:off x="3839352" y="1546509"/>
              <a:ext cx="66675" cy="45958"/>
            </a:xfrm>
            <a:custGeom>
              <a:avLst/>
              <a:gdLst/>
              <a:ahLst/>
              <a:cxnLst/>
              <a:rect l="0" t="0" r="0" b="0"/>
              <a:pathLst>
                <a:path w="66675" h="45958">
                  <a:moveTo>
                    <a:pt x="0" y="0"/>
                  </a:moveTo>
                  <a:lnTo>
                    <a:pt x="0" y="1430"/>
                  </a:lnTo>
                  <a:lnTo>
                    <a:pt x="1587" y="1826"/>
                  </a:lnTo>
                  <a:lnTo>
                    <a:pt x="2857" y="2858"/>
                  </a:lnTo>
                  <a:lnTo>
                    <a:pt x="3968" y="4762"/>
                  </a:lnTo>
                  <a:lnTo>
                    <a:pt x="5238" y="7700"/>
                  </a:lnTo>
                  <a:lnTo>
                    <a:pt x="18652" y="41592"/>
                  </a:lnTo>
                  <a:lnTo>
                    <a:pt x="19526" y="43656"/>
                  </a:lnTo>
                  <a:lnTo>
                    <a:pt x="20161" y="45006"/>
                  </a:lnTo>
                  <a:lnTo>
                    <a:pt x="21193" y="45958"/>
                  </a:lnTo>
                  <a:lnTo>
                    <a:pt x="22145" y="45006"/>
                  </a:lnTo>
                  <a:lnTo>
                    <a:pt x="22781" y="43815"/>
                  </a:lnTo>
                  <a:lnTo>
                    <a:pt x="23653" y="42068"/>
                  </a:lnTo>
                  <a:lnTo>
                    <a:pt x="34766" y="18256"/>
                  </a:lnTo>
                  <a:lnTo>
                    <a:pt x="43815" y="41672"/>
                  </a:lnTo>
                  <a:lnTo>
                    <a:pt x="44688" y="43815"/>
                  </a:lnTo>
                  <a:lnTo>
                    <a:pt x="45243" y="45164"/>
                  </a:lnTo>
                  <a:lnTo>
                    <a:pt x="46196" y="45958"/>
                  </a:lnTo>
                  <a:lnTo>
                    <a:pt x="47307" y="45006"/>
                  </a:lnTo>
                  <a:lnTo>
                    <a:pt x="48021" y="43498"/>
                  </a:lnTo>
                  <a:lnTo>
                    <a:pt x="48974" y="41037"/>
                  </a:lnTo>
                  <a:lnTo>
                    <a:pt x="62626" y="6827"/>
                  </a:lnTo>
                  <a:lnTo>
                    <a:pt x="63579" y="4525"/>
                  </a:lnTo>
                  <a:lnTo>
                    <a:pt x="64373" y="3017"/>
                  </a:lnTo>
                  <a:lnTo>
                    <a:pt x="66675" y="1430"/>
                  </a:lnTo>
                  <a:lnTo>
                    <a:pt x="66675" y="0"/>
                  </a:lnTo>
                  <a:lnTo>
                    <a:pt x="54451" y="0"/>
                  </a:lnTo>
                  <a:lnTo>
                    <a:pt x="54451" y="1430"/>
                  </a:lnTo>
                  <a:lnTo>
                    <a:pt x="57626" y="2381"/>
                  </a:lnTo>
                  <a:lnTo>
                    <a:pt x="58499" y="3254"/>
                  </a:lnTo>
                  <a:lnTo>
                    <a:pt x="58817" y="4683"/>
                  </a:lnTo>
                  <a:lnTo>
                    <a:pt x="58420" y="7461"/>
                  </a:lnTo>
                  <a:lnTo>
                    <a:pt x="57150" y="11033"/>
                  </a:lnTo>
                  <a:lnTo>
                    <a:pt x="48259" y="33021"/>
                  </a:lnTo>
                  <a:lnTo>
                    <a:pt x="40322" y="11827"/>
                  </a:lnTo>
                  <a:lnTo>
                    <a:pt x="39370" y="9445"/>
                  </a:lnTo>
                  <a:lnTo>
                    <a:pt x="38734" y="7700"/>
                  </a:lnTo>
                  <a:lnTo>
                    <a:pt x="38258" y="5080"/>
                  </a:lnTo>
                  <a:lnTo>
                    <a:pt x="38734" y="3413"/>
                  </a:lnTo>
                  <a:lnTo>
                    <a:pt x="39926" y="2381"/>
                  </a:lnTo>
                  <a:lnTo>
                    <a:pt x="43973" y="1430"/>
                  </a:lnTo>
                  <a:lnTo>
                    <a:pt x="43973" y="0"/>
                  </a:lnTo>
                  <a:lnTo>
                    <a:pt x="23892" y="0"/>
                  </a:lnTo>
                  <a:lnTo>
                    <a:pt x="23892" y="1430"/>
                  </a:lnTo>
                  <a:lnTo>
                    <a:pt x="27146" y="2381"/>
                  </a:lnTo>
                  <a:lnTo>
                    <a:pt x="28416" y="3572"/>
                  </a:lnTo>
                  <a:lnTo>
                    <a:pt x="29686" y="5715"/>
                  </a:lnTo>
                  <a:lnTo>
                    <a:pt x="31036" y="9049"/>
                  </a:lnTo>
                  <a:lnTo>
                    <a:pt x="32702" y="13811"/>
                  </a:lnTo>
                  <a:lnTo>
                    <a:pt x="23653" y="33576"/>
                  </a:lnTo>
                  <a:lnTo>
                    <a:pt x="18891" y="21194"/>
                  </a:lnTo>
                  <a:lnTo>
                    <a:pt x="16748" y="15717"/>
                  </a:lnTo>
                  <a:lnTo>
                    <a:pt x="15001" y="10955"/>
                  </a:lnTo>
                  <a:lnTo>
                    <a:pt x="13732" y="7223"/>
                  </a:lnTo>
                  <a:lnTo>
                    <a:pt x="13256" y="4842"/>
                  </a:lnTo>
                  <a:lnTo>
                    <a:pt x="13652" y="3175"/>
                  </a:lnTo>
                  <a:lnTo>
                    <a:pt x="14683" y="2223"/>
                  </a:lnTo>
                  <a:lnTo>
                    <a:pt x="17858" y="1430"/>
                  </a:lnTo>
                  <a:lnTo>
                    <a:pt x="17858" y="0"/>
                  </a:lnTo>
                  <a:lnTo>
                    <a:pt x="0" y="0"/>
                  </a:lnTo>
                  <a:close/>
                </a:path>
              </a:pathLst>
            </a:custGeom>
            <a:solidFill>
              <a:srgbClr val="000000"/>
            </a:solidFill>
          </p:spPr>
          <p:txBody>
            <a:bodyPr vert="horz" lIns="91440" tIns="45720" rIns="91440" bIns="45720" anchor="t"/>
            <a:lstStyle/>
            <a:p>
              <a:endParaRPr lang="en-IN"/>
            </a:p>
          </p:txBody>
        </p:sp>
        <p:sp>
          <p:nvSpPr>
            <p:cNvPr id="321" name="Shape 356"/>
            <p:cNvSpPr/>
            <p:nvPr/>
          </p:nvSpPr>
          <p:spPr>
            <a:xfrm>
              <a:off x="3256263" y="1545478"/>
              <a:ext cx="38338" cy="46592"/>
            </a:xfrm>
            <a:custGeom>
              <a:avLst/>
              <a:gdLst/>
              <a:ahLst/>
              <a:cxnLst/>
              <a:rect l="0" t="0" r="0" b="0"/>
              <a:pathLst>
                <a:path w="38338" h="46592">
                  <a:moveTo>
                    <a:pt x="22225" y="0"/>
                  </a:moveTo>
                  <a:lnTo>
                    <a:pt x="16907" y="634"/>
                  </a:lnTo>
                  <a:lnTo>
                    <a:pt x="11747" y="2698"/>
                  </a:lnTo>
                  <a:lnTo>
                    <a:pt x="7143" y="6111"/>
                  </a:lnTo>
                  <a:lnTo>
                    <a:pt x="3413" y="10873"/>
                  </a:lnTo>
                  <a:lnTo>
                    <a:pt x="872" y="16985"/>
                  </a:lnTo>
                  <a:lnTo>
                    <a:pt x="0" y="24447"/>
                  </a:lnTo>
                  <a:lnTo>
                    <a:pt x="793" y="31511"/>
                  </a:lnTo>
                  <a:lnTo>
                    <a:pt x="3016" y="37147"/>
                  </a:lnTo>
                  <a:lnTo>
                    <a:pt x="6271" y="41354"/>
                  </a:lnTo>
                  <a:lnTo>
                    <a:pt x="10240" y="44291"/>
                  </a:lnTo>
                  <a:lnTo>
                    <a:pt x="14446" y="46037"/>
                  </a:lnTo>
                  <a:lnTo>
                    <a:pt x="18573" y="46592"/>
                  </a:lnTo>
                  <a:lnTo>
                    <a:pt x="24288" y="45719"/>
                  </a:lnTo>
                  <a:lnTo>
                    <a:pt x="26987" y="44608"/>
                  </a:lnTo>
                  <a:lnTo>
                    <a:pt x="29527" y="43020"/>
                  </a:lnTo>
                  <a:lnTo>
                    <a:pt x="31908" y="40957"/>
                  </a:lnTo>
                  <a:lnTo>
                    <a:pt x="34209" y="38179"/>
                  </a:lnTo>
                  <a:lnTo>
                    <a:pt x="36353" y="34925"/>
                  </a:lnTo>
                  <a:lnTo>
                    <a:pt x="38338" y="31036"/>
                  </a:lnTo>
                  <a:lnTo>
                    <a:pt x="36988" y="30083"/>
                  </a:lnTo>
                  <a:lnTo>
                    <a:pt x="34369" y="33654"/>
                  </a:lnTo>
                  <a:lnTo>
                    <a:pt x="31352" y="36670"/>
                  </a:lnTo>
                  <a:lnTo>
                    <a:pt x="27543" y="38655"/>
                  </a:lnTo>
                  <a:lnTo>
                    <a:pt x="22781" y="39448"/>
                  </a:lnTo>
                  <a:lnTo>
                    <a:pt x="19685" y="39051"/>
                  </a:lnTo>
                  <a:lnTo>
                    <a:pt x="16907" y="38100"/>
                  </a:lnTo>
                  <a:lnTo>
                    <a:pt x="14366" y="36433"/>
                  </a:lnTo>
                  <a:lnTo>
                    <a:pt x="12144" y="34211"/>
                  </a:lnTo>
                  <a:lnTo>
                    <a:pt x="10240" y="31432"/>
                  </a:lnTo>
                  <a:lnTo>
                    <a:pt x="8890" y="28257"/>
                  </a:lnTo>
                  <a:lnTo>
                    <a:pt x="8016" y="24606"/>
                  </a:lnTo>
                  <a:lnTo>
                    <a:pt x="7620" y="20478"/>
                  </a:lnTo>
                  <a:lnTo>
                    <a:pt x="8333" y="14128"/>
                  </a:lnTo>
                  <a:lnTo>
                    <a:pt x="10160" y="9445"/>
                  </a:lnTo>
                  <a:lnTo>
                    <a:pt x="12700" y="6191"/>
                  </a:lnTo>
                  <a:lnTo>
                    <a:pt x="15477" y="4205"/>
                  </a:lnTo>
                  <a:lnTo>
                    <a:pt x="18177" y="3175"/>
                  </a:lnTo>
                  <a:lnTo>
                    <a:pt x="20399" y="2857"/>
                  </a:lnTo>
                  <a:lnTo>
                    <a:pt x="23574" y="3175"/>
                  </a:lnTo>
                  <a:lnTo>
                    <a:pt x="25400" y="4126"/>
                  </a:lnTo>
                  <a:lnTo>
                    <a:pt x="26352" y="5636"/>
                  </a:lnTo>
                  <a:lnTo>
                    <a:pt x="26987" y="7619"/>
                  </a:lnTo>
                  <a:lnTo>
                    <a:pt x="27543" y="9842"/>
                  </a:lnTo>
                  <a:lnTo>
                    <a:pt x="29210" y="12937"/>
                  </a:lnTo>
                  <a:lnTo>
                    <a:pt x="30638" y="13969"/>
                  </a:lnTo>
                  <a:lnTo>
                    <a:pt x="32385" y="14367"/>
                  </a:lnTo>
                  <a:lnTo>
                    <a:pt x="34448" y="13889"/>
                  </a:lnTo>
                  <a:lnTo>
                    <a:pt x="35797" y="13017"/>
                  </a:lnTo>
                  <a:lnTo>
                    <a:pt x="36671" y="11667"/>
                  </a:lnTo>
                  <a:lnTo>
                    <a:pt x="36988" y="10000"/>
                  </a:lnTo>
                  <a:lnTo>
                    <a:pt x="36751" y="8413"/>
                  </a:lnTo>
                  <a:lnTo>
                    <a:pt x="35957" y="6667"/>
                  </a:lnTo>
                  <a:lnTo>
                    <a:pt x="34607" y="4762"/>
                  </a:lnTo>
                  <a:lnTo>
                    <a:pt x="32702" y="3095"/>
                  </a:lnTo>
                  <a:lnTo>
                    <a:pt x="30558" y="1983"/>
                  </a:lnTo>
                  <a:lnTo>
                    <a:pt x="27859" y="951"/>
                  </a:lnTo>
                  <a:lnTo>
                    <a:pt x="22225" y="0"/>
                  </a:lnTo>
                  <a:close/>
                </a:path>
              </a:pathLst>
            </a:custGeom>
            <a:solidFill>
              <a:srgbClr val="000000"/>
            </a:solidFill>
          </p:spPr>
          <p:txBody>
            <a:bodyPr vert="horz" lIns="91440" tIns="45720" rIns="91440" bIns="45720" anchor="t"/>
            <a:lstStyle/>
            <a:p>
              <a:endParaRPr lang="en-IN"/>
            </a:p>
          </p:txBody>
        </p:sp>
        <p:sp>
          <p:nvSpPr>
            <p:cNvPr id="322" name="Shape 357"/>
            <p:cNvSpPr/>
            <p:nvPr/>
          </p:nvSpPr>
          <p:spPr>
            <a:xfrm>
              <a:off x="3911186" y="1545478"/>
              <a:ext cx="46435" cy="45560"/>
            </a:xfrm>
            <a:custGeom>
              <a:avLst/>
              <a:gdLst/>
              <a:ahLst/>
              <a:cxnLst/>
              <a:rect l="0" t="0" r="0" b="0"/>
              <a:pathLst>
                <a:path w="46435" h="45560">
                  <a:moveTo>
                    <a:pt x="13653" y="0"/>
                  </a:moveTo>
                  <a:lnTo>
                    <a:pt x="0" y="4444"/>
                  </a:lnTo>
                  <a:lnTo>
                    <a:pt x="0" y="6111"/>
                  </a:lnTo>
                  <a:lnTo>
                    <a:pt x="1111" y="5793"/>
                  </a:lnTo>
                  <a:lnTo>
                    <a:pt x="2858" y="5714"/>
                  </a:lnTo>
                  <a:lnTo>
                    <a:pt x="4128" y="5873"/>
                  </a:lnTo>
                  <a:lnTo>
                    <a:pt x="5160" y="6587"/>
                  </a:lnTo>
                  <a:lnTo>
                    <a:pt x="6033" y="8492"/>
                  </a:lnTo>
                  <a:lnTo>
                    <a:pt x="6350" y="12064"/>
                  </a:lnTo>
                  <a:lnTo>
                    <a:pt x="6350" y="36670"/>
                  </a:lnTo>
                  <a:lnTo>
                    <a:pt x="6112" y="40242"/>
                  </a:lnTo>
                  <a:lnTo>
                    <a:pt x="5080" y="42464"/>
                  </a:lnTo>
                  <a:lnTo>
                    <a:pt x="3096" y="43656"/>
                  </a:lnTo>
                  <a:lnTo>
                    <a:pt x="160" y="44052"/>
                  </a:lnTo>
                  <a:lnTo>
                    <a:pt x="160" y="45560"/>
                  </a:lnTo>
                  <a:lnTo>
                    <a:pt x="21194" y="45560"/>
                  </a:lnTo>
                  <a:lnTo>
                    <a:pt x="21194" y="44052"/>
                  </a:lnTo>
                  <a:lnTo>
                    <a:pt x="18019" y="43656"/>
                  </a:lnTo>
                  <a:lnTo>
                    <a:pt x="15955" y="42623"/>
                  </a:lnTo>
                  <a:lnTo>
                    <a:pt x="14923" y="41116"/>
                  </a:lnTo>
                  <a:lnTo>
                    <a:pt x="14685" y="38973"/>
                  </a:lnTo>
                  <a:lnTo>
                    <a:pt x="14685" y="11112"/>
                  </a:lnTo>
                  <a:lnTo>
                    <a:pt x="17383" y="8652"/>
                  </a:lnTo>
                  <a:lnTo>
                    <a:pt x="19843" y="6905"/>
                  </a:lnTo>
                  <a:lnTo>
                    <a:pt x="22225" y="5873"/>
                  </a:lnTo>
                  <a:lnTo>
                    <a:pt x="24448" y="5477"/>
                  </a:lnTo>
                  <a:lnTo>
                    <a:pt x="28178" y="6111"/>
                  </a:lnTo>
                  <a:lnTo>
                    <a:pt x="30480" y="8017"/>
                  </a:lnTo>
                  <a:lnTo>
                    <a:pt x="31750" y="11033"/>
                  </a:lnTo>
                  <a:lnTo>
                    <a:pt x="32067" y="15081"/>
                  </a:lnTo>
                  <a:lnTo>
                    <a:pt x="32067" y="35798"/>
                  </a:lnTo>
                  <a:lnTo>
                    <a:pt x="31910" y="38973"/>
                  </a:lnTo>
                  <a:lnTo>
                    <a:pt x="31274" y="41195"/>
                  </a:lnTo>
                  <a:lnTo>
                    <a:pt x="30322" y="42623"/>
                  </a:lnTo>
                  <a:lnTo>
                    <a:pt x="29131" y="43417"/>
                  </a:lnTo>
                  <a:lnTo>
                    <a:pt x="25877" y="44052"/>
                  </a:lnTo>
                  <a:lnTo>
                    <a:pt x="25877" y="45560"/>
                  </a:lnTo>
                  <a:lnTo>
                    <a:pt x="46435" y="45560"/>
                  </a:lnTo>
                  <a:lnTo>
                    <a:pt x="46435" y="44052"/>
                  </a:lnTo>
                  <a:lnTo>
                    <a:pt x="43419" y="43577"/>
                  </a:lnTo>
                  <a:lnTo>
                    <a:pt x="41592" y="42464"/>
                  </a:lnTo>
                  <a:lnTo>
                    <a:pt x="40641" y="40481"/>
                  </a:lnTo>
                  <a:lnTo>
                    <a:pt x="40402" y="37543"/>
                  </a:lnTo>
                  <a:lnTo>
                    <a:pt x="40402" y="14842"/>
                  </a:lnTo>
                  <a:lnTo>
                    <a:pt x="39847" y="9525"/>
                  </a:lnTo>
                  <a:lnTo>
                    <a:pt x="38417" y="5636"/>
                  </a:lnTo>
                  <a:lnTo>
                    <a:pt x="36355" y="2857"/>
                  </a:lnTo>
                  <a:lnTo>
                    <a:pt x="33894" y="1110"/>
                  </a:lnTo>
                  <a:lnTo>
                    <a:pt x="31274" y="237"/>
                  </a:lnTo>
                  <a:lnTo>
                    <a:pt x="28813" y="0"/>
                  </a:lnTo>
                  <a:lnTo>
                    <a:pt x="24766" y="634"/>
                  </a:lnTo>
                  <a:lnTo>
                    <a:pt x="21273" y="2302"/>
                  </a:lnTo>
                  <a:lnTo>
                    <a:pt x="17860" y="4842"/>
                  </a:lnTo>
                  <a:lnTo>
                    <a:pt x="14367" y="8017"/>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323" name="Shape 358"/>
            <p:cNvSpPr/>
            <p:nvPr/>
          </p:nvSpPr>
          <p:spPr>
            <a:xfrm>
              <a:off x="3571303" y="1545478"/>
              <a:ext cx="32701" cy="45560"/>
            </a:xfrm>
            <a:custGeom>
              <a:avLst/>
              <a:gdLst/>
              <a:ahLst/>
              <a:cxnLst/>
              <a:rect l="0" t="0" r="0" b="0"/>
              <a:pathLst>
                <a:path w="32701" h="45560">
                  <a:moveTo>
                    <a:pt x="14842" y="0"/>
                  </a:moveTo>
                  <a:lnTo>
                    <a:pt x="157" y="5317"/>
                  </a:lnTo>
                  <a:lnTo>
                    <a:pt x="157" y="6905"/>
                  </a:lnTo>
                  <a:lnTo>
                    <a:pt x="3571" y="6508"/>
                  </a:lnTo>
                  <a:lnTo>
                    <a:pt x="4762" y="6667"/>
                  </a:lnTo>
                  <a:lnTo>
                    <a:pt x="5873" y="7301"/>
                  </a:lnTo>
                  <a:lnTo>
                    <a:pt x="6746" y="9127"/>
                  </a:lnTo>
                  <a:lnTo>
                    <a:pt x="7063" y="12461"/>
                  </a:lnTo>
                  <a:lnTo>
                    <a:pt x="7063" y="37227"/>
                  </a:lnTo>
                  <a:lnTo>
                    <a:pt x="6667" y="40481"/>
                  </a:lnTo>
                  <a:lnTo>
                    <a:pt x="5556" y="42385"/>
                  </a:lnTo>
                  <a:lnTo>
                    <a:pt x="3412" y="43338"/>
                  </a:lnTo>
                  <a:lnTo>
                    <a:pt x="0" y="44052"/>
                  </a:lnTo>
                  <a:lnTo>
                    <a:pt x="0" y="45560"/>
                  </a:lnTo>
                  <a:lnTo>
                    <a:pt x="23732" y="45560"/>
                  </a:lnTo>
                  <a:lnTo>
                    <a:pt x="23732" y="44052"/>
                  </a:lnTo>
                  <a:lnTo>
                    <a:pt x="20318" y="43736"/>
                  </a:lnTo>
                  <a:lnTo>
                    <a:pt x="17700" y="42862"/>
                  </a:lnTo>
                  <a:lnTo>
                    <a:pt x="15953" y="40639"/>
                  </a:lnTo>
                  <a:lnTo>
                    <a:pt x="15318" y="36670"/>
                  </a:lnTo>
                  <a:lnTo>
                    <a:pt x="15318" y="14367"/>
                  </a:lnTo>
                  <a:lnTo>
                    <a:pt x="15716" y="12620"/>
                  </a:lnTo>
                  <a:lnTo>
                    <a:pt x="16588" y="10873"/>
                  </a:lnTo>
                  <a:lnTo>
                    <a:pt x="19287" y="7698"/>
                  </a:lnTo>
                  <a:lnTo>
                    <a:pt x="20716" y="6667"/>
                  </a:lnTo>
                  <a:lnTo>
                    <a:pt x="22066" y="6270"/>
                  </a:lnTo>
                  <a:lnTo>
                    <a:pt x="23176" y="6508"/>
                  </a:lnTo>
                  <a:lnTo>
                    <a:pt x="24129" y="7223"/>
                  </a:lnTo>
                  <a:lnTo>
                    <a:pt x="26113" y="8811"/>
                  </a:lnTo>
                  <a:lnTo>
                    <a:pt x="28892" y="9683"/>
                  </a:lnTo>
                  <a:lnTo>
                    <a:pt x="30479" y="9366"/>
                  </a:lnTo>
                  <a:lnTo>
                    <a:pt x="31670" y="8492"/>
                  </a:lnTo>
                  <a:lnTo>
                    <a:pt x="32463" y="7064"/>
                  </a:lnTo>
                  <a:lnTo>
                    <a:pt x="32701" y="5317"/>
                  </a:lnTo>
                  <a:lnTo>
                    <a:pt x="32384" y="3095"/>
                  </a:lnTo>
                  <a:lnTo>
                    <a:pt x="31273" y="1428"/>
                  </a:lnTo>
                  <a:lnTo>
                    <a:pt x="29606" y="317"/>
                  </a:lnTo>
                  <a:lnTo>
                    <a:pt x="27304" y="0"/>
                  </a:lnTo>
                  <a:lnTo>
                    <a:pt x="24606" y="396"/>
                  </a:lnTo>
                  <a:lnTo>
                    <a:pt x="21827" y="1904"/>
                  </a:lnTo>
                  <a:lnTo>
                    <a:pt x="18811" y="4603"/>
                  </a:lnTo>
                  <a:lnTo>
                    <a:pt x="15556" y="9048"/>
                  </a:lnTo>
                  <a:lnTo>
                    <a:pt x="15318" y="9048"/>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324" name="Shape 359"/>
            <p:cNvSpPr/>
            <p:nvPr/>
          </p:nvSpPr>
          <p:spPr>
            <a:xfrm>
              <a:off x="3342464" y="1545478"/>
              <a:ext cx="32702" cy="45560"/>
            </a:xfrm>
            <a:custGeom>
              <a:avLst/>
              <a:gdLst/>
              <a:ahLst/>
              <a:cxnLst/>
              <a:rect l="0" t="0" r="0" b="0"/>
              <a:pathLst>
                <a:path w="32702" h="45560">
                  <a:moveTo>
                    <a:pt x="14843" y="0"/>
                  </a:moveTo>
                  <a:lnTo>
                    <a:pt x="238" y="5317"/>
                  </a:lnTo>
                  <a:lnTo>
                    <a:pt x="238" y="6905"/>
                  </a:lnTo>
                  <a:lnTo>
                    <a:pt x="1667" y="6587"/>
                  </a:lnTo>
                  <a:lnTo>
                    <a:pt x="3571" y="6508"/>
                  </a:lnTo>
                  <a:lnTo>
                    <a:pt x="4842" y="6667"/>
                  </a:lnTo>
                  <a:lnTo>
                    <a:pt x="5873" y="7301"/>
                  </a:lnTo>
                  <a:lnTo>
                    <a:pt x="6746" y="9127"/>
                  </a:lnTo>
                  <a:lnTo>
                    <a:pt x="7063" y="12461"/>
                  </a:lnTo>
                  <a:lnTo>
                    <a:pt x="7063" y="37227"/>
                  </a:lnTo>
                  <a:lnTo>
                    <a:pt x="6746" y="40481"/>
                  </a:lnTo>
                  <a:lnTo>
                    <a:pt x="5636" y="42385"/>
                  </a:lnTo>
                  <a:lnTo>
                    <a:pt x="3413" y="43338"/>
                  </a:lnTo>
                  <a:lnTo>
                    <a:pt x="0" y="44052"/>
                  </a:lnTo>
                  <a:lnTo>
                    <a:pt x="0" y="45560"/>
                  </a:lnTo>
                  <a:lnTo>
                    <a:pt x="23812" y="45560"/>
                  </a:lnTo>
                  <a:lnTo>
                    <a:pt x="23812" y="44052"/>
                  </a:lnTo>
                  <a:lnTo>
                    <a:pt x="20320" y="43736"/>
                  </a:lnTo>
                  <a:lnTo>
                    <a:pt x="17701" y="42862"/>
                  </a:lnTo>
                  <a:lnTo>
                    <a:pt x="15954" y="40639"/>
                  </a:lnTo>
                  <a:lnTo>
                    <a:pt x="15398" y="36670"/>
                  </a:lnTo>
                  <a:lnTo>
                    <a:pt x="15398" y="14367"/>
                  </a:lnTo>
                  <a:lnTo>
                    <a:pt x="15716" y="12620"/>
                  </a:lnTo>
                  <a:lnTo>
                    <a:pt x="16588" y="10873"/>
                  </a:lnTo>
                  <a:lnTo>
                    <a:pt x="19288" y="7698"/>
                  </a:lnTo>
                  <a:lnTo>
                    <a:pt x="20796" y="6667"/>
                  </a:lnTo>
                  <a:lnTo>
                    <a:pt x="22066" y="6270"/>
                  </a:lnTo>
                  <a:lnTo>
                    <a:pt x="23177" y="6508"/>
                  </a:lnTo>
                  <a:lnTo>
                    <a:pt x="24208" y="7223"/>
                  </a:lnTo>
                  <a:lnTo>
                    <a:pt x="26193" y="8811"/>
                  </a:lnTo>
                  <a:lnTo>
                    <a:pt x="28971" y="9683"/>
                  </a:lnTo>
                  <a:lnTo>
                    <a:pt x="30479" y="9366"/>
                  </a:lnTo>
                  <a:lnTo>
                    <a:pt x="31670" y="8492"/>
                  </a:lnTo>
                  <a:lnTo>
                    <a:pt x="32463" y="7064"/>
                  </a:lnTo>
                  <a:lnTo>
                    <a:pt x="32702" y="5317"/>
                  </a:lnTo>
                  <a:lnTo>
                    <a:pt x="32384" y="3095"/>
                  </a:lnTo>
                  <a:lnTo>
                    <a:pt x="31273" y="1428"/>
                  </a:lnTo>
                  <a:lnTo>
                    <a:pt x="29607" y="317"/>
                  </a:lnTo>
                  <a:lnTo>
                    <a:pt x="27383" y="0"/>
                  </a:lnTo>
                  <a:lnTo>
                    <a:pt x="24606" y="396"/>
                  </a:lnTo>
                  <a:lnTo>
                    <a:pt x="21827" y="1904"/>
                  </a:lnTo>
                  <a:lnTo>
                    <a:pt x="18812" y="4603"/>
                  </a:lnTo>
                  <a:lnTo>
                    <a:pt x="15557" y="9048"/>
                  </a:lnTo>
                  <a:lnTo>
                    <a:pt x="15398" y="9048"/>
                  </a:lnTo>
                  <a:lnTo>
                    <a:pt x="15398" y="237"/>
                  </a:lnTo>
                  <a:lnTo>
                    <a:pt x="14843" y="0"/>
                  </a:lnTo>
                  <a:close/>
                </a:path>
              </a:pathLst>
            </a:custGeom>
            <a:solidFill>
              <a:srgbClr val="000000"/>
            </a:solidFill>
          </p:spPr>
          <p:txBody>
            <a:bodyPr vert="horz" lIns="91440" tIns="45720" rIns="91440" bIns="45720" anchor="t"/>
            <a:lstStyle/>
            <a:p>
              <a:endParaRPr lang="en-IN"/>
            </a:p>
          </p:txBody>
        </p:sp>
        <p:sp>
          <p:nvSpPr>
            <p:cNvPr id="325" name="Shape 360"/>
            <p:cNvSpPr/>
            <p:nvPr/>
          </p:nvSpPr>
          <p:spPr>
            <a:xfrm>
              <a:off x="3067113" y="1545478"/>
              <a:ext cx="32702" cy="45560"/>
            </a:xfrm>
            <a:custGeom>
              <a:avLst/>
              <a:gdLst/>
              <a:ahLst/>
              <a:cxnLst/>
              <a:rect l="0" t="0" r="0" b="0"/>
              <a:pathLst>
                <a:path w="32702" h="45560">
                  <a:moveTo>
                    <a:pt x="14842" y="0"/>
                  </a:moveTo>
                  <a:lnTo>
                    <a:pt x="158" y="5317"/>
                  </a:lnTo>
                  <a:lnTo>
                    <a:pt x="158" y="6905"/>
                  </a:lnTo>
                  <a:lnTo>
                    <a:pt x="3571" y="6508"/>
                  </a:lnTo>
                  <a:lnTo>
                    <a:pt x="4762" y="6667"/>
                  </a:lnTo>
                  <a:lnTo>
                    <a:pt x="5872" y="7301"/>
                  </a:lnTo>
                  <a:lnTo>
                    <a:pt x="6666" y="9127"/>
                  </a:lnTo>
                  <a:lnTo>
                    <a:pt x="6984" y="12461"/>
                  </a:lnTo>
                  <a:lnTo>
                    <a:pt x="6984" y="37227"/>
                  </a:lnTo>
                  <a:lnTo>
                    <a:pt x="6666" y="40481"/>
                  </a:lnTo>
                  <a:lnTo>
                    <a:pt x="5556" y="42385"/>
                  </a:lnTo>
                  <a:lnTo>
                    <a:pt x="3412" y="43338"/>
                  </a:lnTo>
                  <a:lnTo>
                    <a:pt x="0" y="44052"/>
                  </a:lnTo>
                  <a:lnTo>
                    <a:pt x="0" y="45560"/>
                  </a:lnTo>
                  <a:lnTo>
                    <a:pt x="23732" y="45560"/>
                  </a:lnTo>
                  <a:lnTo>
                    <a:pt x="23732" y="44052"/>
                  </a:lnTo>
                  <a:lnTo>
                    <a:pt x="20320" y="43736"/>
                  </a:lnTo>
                  <a:lnTo>
                    <a:pt x="17621" y="42862"/>
                  </a:lnTo>
                  <a:lnTo>
                    <a:pt x="15954" y="40639"/>
                  </a:lnTo>
                  <a:lnTo>
                    <a:pt x="15318" y="36670"/>
                  </a:lnTo>
                  <a:lnTo>
                    <a:pt x="15318" y="14367"/>
                  </a:lnTo>
                  <a:lnTo>
                    <a:pt x="15715" y="12620"/>
                  </a:lnTo>
                  <a:lnTo>
                    <a:pt x="16588" y="10873"/>
                  </a:lnTo>
                  <a:lnTo>
                    <a:pt x="19208" y="7698"/>
                  </a:lnTo>
                  <a:lnTo>
                    <a:pt x="20716" y="6667"/>
                  </a:lnTo>
                  <a:lnTo>
                    <a:pt x="22065" y="6270"/>
                  </a:lnTo>
                  <a:lnTo>
                    <a:pt x="23177" y="6508"/>
                  </a:lnTo>
                  <a:lnTo>
                    <a:pt x="24128" y="7223"/>
                  </a:lnTo>
                  <a:lnTo>
                    <a:pt x="26113" y="8811"/>
                  </a:lnTo>
                  <a:lnTo>
                    <a:pt x="28891" y="9683"/>
                  </a:lnTo>
                  <a:lnTo>
                    <a:pt x="30478" y="9366"/>
                  </a:lnTo>
                  <a:lnTo>
                    <a:pt x="31670" y="8492"/>
                  </a:lnTo>
                  <a:lnTo>
                    <a:pt x="32463" y="7064"/>
                  </a:lnTo>
                  <a:lnTo>
                    <a:pt x="32702" y="5317"/>
                  </a:lnTo>
                  <a:lnTo>
                    <a:pt x="32384" y="3095"/>
                  </a:lnTo>
                  <a:lnTo>
                    <a:pt x="31272" y="1428"/>
                  </a:lnTo>
                  <a:lnTo>
                    <a:pt x="29606" y="317"/>
                  </a:lnTo>
                  <a:lnTo>
                    <a:pt x="27303" y="0"/>
                  </a:lnTo>
                  <a:lnTo>
                    <a:pt x="24526" y="396"/>
                  </a:lnTo>
                  <a:lnTo>
                    <a:pt x="21747" y="1904"/>
                  </a:lnTo>
                  <a:lnTo>
                    <a:pt x="18811" y="4603"/>
                  </a:lnTo>
                  <a:lnTo>
                    <a:pt x="15557" y="9048"/>
                  </a:lnTo>
                  <a:lnTo>
                    <a:pt x="15318" y="9048"/>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326" name="Shape 361"/>
            <p:cNvSpPr/>
            <p:nvPr/>
          </p:nvSpPr>
          <p:spPr>
            <a:xfrm>
              <a:off x="3692349" y="1523411"/>
              <a:ext cx="49371" cy="67627"/>
            </a:xfrm>
            <a:custGeom>
              <a:avLst/>
              <a:gdLst/>
              <a:ahLst/>
              <a:cxnLst/>
              <a:rect l="0" t="0" r="0" b="0"/>
              <a:pathLst>
                <a:path w="49371" h="67627">
                  <a:moveTo>
                    <a:pt x="15319" y="0"/>
                  </a:moveTo>
                  <a:lnTo>
                    <a:pt x="0" y="4365"/>
                  </a:lnTo>
                  <a:lnTo>
                    <a:pt x="0" y="5953"/>
                  </a:lnTo>
                  <a:lnTo>
                    <a:pt x="2936" y="5715"/>
                  </a:lnTo>
                  <a:lnTo>
                    <a:pt x="5317" y="6032"/>
                  </a:lnTo>
                  <a:lnTo>
                    <a:pt x="6667" y="7143"/>
                  </a:lnTo>
                  <a:lnTo>
                    <a:pt x="7302" y="8969"/>
                  </a:lnTo>
                  <a:lnTo>
                    <a:pt x="7461" y="11748"/>
                  </a:lnTo>
                  <a:lnTo>
                    <a:pt x="7461" y="59531"/>
                  </a:lnTo>
                  <a:lnTo>
                    <a:pt x="7222" y="62706"/>
                  </a:lnTo>
                  <a:lnTo>
                    <a:pt x="6271" y="64452"/>
                  </a:lnTo>
                  <a:lnTo>
                    <a:pt x="3968" y="65405"/>
                  </a:lnTo>
                  <a:lnTo>
                    <a:pt x="0" y="66119"/>
                  </a:lnTo>
                  <a:lnTo>
                    <a:pt x="0" y="67627"/>
                  </a:lnTo>
                  <a:lnTo>
                    <a:pt x="23177" y="67627"/>
                  </a:lnTo>
                  <a:lnTo>
                    <a:pt x="23177" y="66119"/>
                  </a:lnTo>
                  <a:lnTo>
                    <a:pt x="21192" y="66040"/>
                  </a:lnTo>
                  <a:lnTo>
                    <a:pt x="18971" y="65723"/>
                  </a:lnTo>
                  <a:lnTo>
                    <a:pt x="17223" y="64929"/>
                  </a:lnTo>
                  <a:lnTo>
                    <a:pt x="16113" y="63421"/>
                  </a:lnTo>
                  <a:lnTo>
                    <a:pt x="15716" y="61040"/>
                  </a:lnTo>
                  <a:lnTo>
                    <a:pt x="15716" y="43100"/>
                  </a:lnTo>
                  <a:lnTo>
                    <a:pt x="15954" y="43100"/>
                  </a:lnTo>
                  <a:lnTo>
                    <a:pt x="29607" y="61277"/>
                  </a:lnTo>
                  <a:lnTo>
                    <a:pt x="31115" y="63262"/>
                  </a:lnTo>
                  <a:lnTo>
                    <a:pt x="31671" y="64531"/>
                  </a:lnTo>
                  <a:lnTo>
                    <a:pt x="30956" y="65881"/>
                  </a:lnTo>
                  <a:lnTo>
                    <a:pt x="29607" y="66119"/>
                  </a:lnTo>
                  <a:lnTo>
                    <a:pt x="27702" y="66119"/>
                  </a:lnTo>
                  <a:lnTo>
                    <a:pt x="27702" y="67627"/>
                  </a:lnTo>
                  <a:lnTo>
                    <a:pt x="49371" y="67627"/>
                  </a:lnTo>
                  <a:lnTo>
                    <a:pt x="49371" y="66119"/>
                  </a:lnTo>
                  <a:lnTo>
                    <a:pt x="47149" y="65802"/>
                  </a:lnTo>
                  <a:lnTo>
                    <a:pt x="44450" y="64850"/>
                  </a:lnTo>
                  <a:lnTo>
                    <a:pt x="41275" y="62706"/>
                  </a:lnTo>
                  <a:lnTo>
                    <a:pt x="37782" y="58896"/>
                  </a:lnTo>
                  <a:lnTo>
                    <a:pt x="22622" y="39687"/>
                  </a:lnTo>
                  <a:lnTo>
                    <a:pt x="25479" y="36989"/>
                  </a:lnTo>
                  <a:lnTo>
                    <a:pt x="31353" y="31750"/>
                  </a:lnTo>
                  <a:lnTo>
                    <a:pt x="35797" y="28257"/>
                  </a:lnTo>
                  <a:lnTo>
                    <a:pt x="39211" y="26115"/>
                  </a:lnTo>
                  <a:lnTo>
                    <a:pt x="41990" y="25003"/>
                  </a:lnTo>
                  <a:lnTo>
                    <a:pt x="46831" y="24527"/>
                  </a:lnTo>
                  <a:lnTo>
                    <a:pt x="46831" y="23097"/>
                  </a:lnTo>
                  <a:lnTo>
                    <a:pt x="26670" y="23097"/>
                  </a:lnTo>
                  <a:lnTo>
                    <a:pt x="26670" y="24448"/>
                  </a:lnTo>
                  <a:lnTo>
                    <a:pt x="29210" y="24606"/>
                  </a:lnTo>
                  <a:lnTo>
                    <a:pt x="30717" y="25003"/>
                  </a:lnTo>
                  <a:lnTo>
                    <a:pt x="31432" y="25558"/>
                  </a:lnTo>
                  <a:lnTo>
                    <a:pt x="31591" y="26352"/>
                  </a:lnTo>
                  <a:lnTo>
                    <a:pt x="31035" y="27860"/>
                  </a:lnTo>
                  <a:lnTo>
                    <a:pt x="29290" y="29686"/>
                  </a:lnTo>
                  <a:lnTo>
                    <a:pt x="22463" y="35718"/>
                  </a:lnTo>
                  <a:lnTo>
                    <a:pt x="18971" y="38893"/>
                  </a:lnTo>
                  <a:lnTo>
                    <a:pt x="15954" y="41592"/>
                  </a:lnTo>
                  <a:lnTo>
                    <a:pt x="15716" y="41354"/>
                  </a:lnTo>
                  <a:lnTo>
                    <a:pt x="15716" y="158"/>
                  </a:lnTo>
                  <a:lnTo>
                    <a:pt x="15319" y="0"/>
                  </a:lnTo>
                  <a:close/>
                </a:path>
              </a:pathLst>
            </a:custGeom>
            <a:solidFill>
              <a:srgbClr val="000000"/>
            </a:solidFill>
          </p:spPr>
          <p:txBody>
            <a:bodyPr vert="horz" lIns="91440" tIns="45720" rIns="91440" bIns="45720" anchor="t"/>
            <a:lstStyle/>
            <a:p>
              <a:endParaRPr lang="en-IN"/>
            </a:p>
          </p:txBody>
        </p:sp>
        <p:sp>
          <p:nvSpPr>
            <p:cNvPr id="327" name="Shape 362"/>
            <p:cNvSpPr/>
            <p:nvPr/>
          </p:nvSpPr>
          <p:spPr>
            <a:xfrm>
              <a:off x="3129819" y="1545478"/>
              <a:ext cx="43735" cy="67150"/>
            </a:xfrm>
            <a:custGeom>
              <a:avLst/>
              <a:gdLst/>
              <a:ahLst/>
              <a:cxnLst/>
              <a:rect l="0" t="0" r="0" b="0"/>
              <a:pathLst>
                <a:path w="43735" h="67150">
                  <a:moveTo>
                    <a:pt x="21033" y="0"/>
                  </a:moveTo>
                  <a:lnTo>
                    <a:pt x="19684" y="2777"/>
                  </a:lnTo>
                  <a:lnTo>
                    <a:pt x="22541" y="3333"/>
                  </a:lnTo>
                  <a:lnTo>
                    <a:pt x="24843" y="4920"/>
                  </a:lnTo>
                  <a:lnTo>
                    <a:pt x="26590" y="7143"/>
                  </a:lnTo>
                  <a:lnTo>
                    <a:pt x="27940" y="9762"/>
                  </a:lnTo>
                  <a:lnTo>
                    <a:pt x="29368" y="15161"/>
                  </a:lnTo>
                  <a:lnTo>
                    <a:pt x="29685" y="17383"/>
                  </a:lnTo>
                  <a:lnTo>
                    <a:pt x="29765" y="18811"/>
                  </a:lnTo>
                  <a:lnTo>
                    <a:pt x="29765" y="20239"/>
                  </a:lnTo>
                  <a:lnTo>
                    <a:pt x="29447" y="22225"/>
                  </a:lnTo>
                  <a:lnTo>
                    <a:pt x="28733" y="24367"/>
                  </a:lnTo>
                  <a:lnTo>
                    <a:pt x="27383" y="26351"/>
                  </a:lnTo>
                  <a:lnTo>
                    <a:pt x="25400" y="27781"/>
                  </a:lnTo>
                  <a:lnTo>
                    <a:pt x="22541" y="28336"/>
                  </a:lnTo>
                  <a:lnTo>
                    <a:pt x="19129" y="27622"/>
                  </a:lnTo>
                  <a:lnTo>
                    <a:pt x="16430" y="25796"/>
                  </a:lnTo>
                  <a:lnTo>
                    <a:pt x="14446" y="22939"/>
                  </a:lnTo>
                  <a:lnTo>
                    <a:pt x="13176" y="19446"/>
                  </a:lnTo>
                  <a:lnTo>
                    <a:pt x="12222" y="11667"/>
                  </a:lnTo>
                  <a:lnTo>
                    <a:pt x="12858" y="7460"/>
                  </a:lnTo>
                  <a:lnTo>
                    <a:pt x="14603" y="4683"/>
                  </a:lnTo>
                  <a:lnTo>
                    <a:pt x="17065" y="3175"/>
                  </a:lnTo>
                  <a:lnTo>
                    <a:pt x="19684" y="2777"/>
                  </a:lnTo>
                  <a:lnTo>
                    <a:pt x="21033" y="0"/>
                  </a:lnTo>
                  <a:lnTo>
                    <a:pt x="17223" y="396"/>
                  </a:lnTo>
                  <a:lnTo>
                    <a:pt x="13334" y="1667"/>
                  </a:lnTo>
                  <a:lnTo>
                    <a:pt x="9683" y="3889"/>
                  </a:lnTo>
                  <a:lnTo>
                    <a:pt x="6746" y="7064"/>
                  </a:lnTo>
                  <a:lnTo>
                    <a:pt x="4762" y="11192"/>
                  </a:lnTo>
                  <a:lnTo>
                    <a:pt x="4047" y="16509"/>
                  </a:lnTo>
                  <a:lnTo>
                    <a:pt x="4682" y="20637"/>
                  </a:lnTo>
                  <a:lnTo>
                    <a:pt x="6429" y="24208"/>
                  </a:lnTo>
                  <a:lnTo>
                    <a:pt x="9286" y="27145"/>
                  </a:lnTo>
                  <a:lnTo>
                    <a:pt x="13255" y="29448"/>
                  </a:lnTo>
                  <a:lnTo>
                    <a:pt x="9525" y="32860"/>
                  </a:lnTo>
                  <a:lnTo>
                    <a:pt x="6984" y="35321"/>
                  </a:lnTo>
                  <a:lnTo>
                    <a:pt x="5476" y="37067"/>
                  </a:lnTo>
                  <a:lnTo>
                    <a:pt x="4762" y="38417"/>
                  </a:lnTo>
                  <a:lnTo>
                    <a:pt x="4445" y="40242"/>
                  </a:lnTo>
                  <a:lnTo>
                    <a:pt x="4921" y="41989"/>
                  </a:lnTo>
                  <a:lnTo>
                    <a:pt x="6032" y="43417"/>
                  </a:lnTo>
                  <a:lnTo>
                    <a:pt x="9683" y="45480"/>
                  </a:lnTo>
                  <a:lnTo>
                    <a:pt x="6032" y="48180"/>
                  </a:lnTo>
                  <a:lnTo>
                    <a:pt x="2857" y="51196"/>
                  </a:lnTo>
                  <a:lnTo>
                    <a:pt x="713" y="54292"/>
                  </a:lnTo>
                  <a:lnTo>
                    <a:pt x="0" y="57546"/>
                  </a:lnTo>
                  <a:lnTo>
                    <a:pt x="396" y="59531"/>
                  </a:lnTo>
                  <a:lnTo>
                    <a:pt x="1348" y="61276"/>
                  </a:lnTo>
                  <a:lnTo>
                    <a:pt x="2857" y="62943"/>
                  </a:lnTo>
                  <a:lnTo>
                    <a:pt x="5000" y="64373"/>
                  </a:lnTo>
                  <a:lnTo>
                    <a:pt x="10556" y="66436"/>
                  </a:lnTo>
                  <a:lnTo>
                    <a:pt x="17541" y="67150"/>
                  </a:lnTo>
                  <a:lnTo>
                    <a:pt x="21192" y="66912"/>
                  </a:lnTo>
                  <a:lnTo>
                    <a:pt x="25240" y="66118"/>
                  </a:lnTo>
                  <a:lnTo>
                    <a:pt x="33496" y="63023"/>
                  </a:lnTo>
                  <a:lnTo>
                    <a:pt x="37226" y="60642"/>
                  </a:lnTo>
                  <a:lnTo>
                    <a:pt x="40163" y="57784"/>
                  </a:lnTo>
                  <a:lnTo>
                    <a:pt x="42147" y="54292"/>
                  </a:lnTo>
                  <a:lnTo>
                    <a:pt x="42862" y="50402"/>
                  </a:lnTo>
                  <a:lnTo>
                    <a:pt x="42147" y="46592"/>
                  </a:lnTo>
                  <a:lnTo>
                    <a:pt x="40877" y="44291"/>
                  </a:lnTo>
                  <a:lnTo>
                    <a:pt x="38734" y="42226"/>
                  </a:lnTo>
                  <a:lnTo>
                    <a:pt x="35480" y="40639"/>
                  </a:lnTo>
                  <a:lnTo>
                    <a:pt x="30876" y="39845"/>
                  </a:lnTo>
                  <a:lnTo>
                    <a:pt x="18096" y="39210"/>
                  </a:lnTo>
                  <a:lnTo>
                    <a:pt x="14763" y="39051"/>
                  </a:lnTo>
                  <a:lnTo>
                    <a:pt x="13198" y="38640"/>
                  </a:lnTo>
                  <a:lnTo>
                    <a:pt x="11746" y="45798"/>
                  </a:lnTo>
                  <a:lnTo>
                    <a:pt x="11746" y="45798"/>
                  </a:lnTo>
                  <a:lnTo>
                    <a:pt x="15954" y="46433"/>
                  </a:lnTo>
                  <a:lnTo>
                    <a:pt x="20637" y="46831"/>
                  </a:lnTo>
                  <a:lnTo>
                    <a:pt x="23812" y="46911"/>
                  </a:lnTo>
                  <a:lnTo>
                    <a:pt x="27940" y="47068"/>
                  </a:lnTo>
                  <a:lnTo>
                    <a:pt x="32860" y="47227"/>
                  </a:lnTo>
                  <a:lnTo>
                    <a:pt x="36750" y="47862"/>
                  </a:lnTo>
                  <a:lnTo>
                    <a:pt x="39210" y="49292"/>
                  </a:lnTo>
                  <a:lnTo>
                    <a:pt x="40083" y="51910"/>
                  </a:lnTo>
                  <a:lnTo>
                    <a:pt x="39766" y="53895"/>
                  </a:lnTo>
                  <a:lnTo>
                    <a:pt x="38813" y="55642"/>
                  </a:lnTo>
                  <a:lnTo>
                    <a:pt x="37306" y="57229"/>
                  </a:lnTo>
                  <a:lnTo>
                    <a:pt x="35241" y="58658"/>
                  </a:lnTo>
                  <a:lnTo>
                    <a:pt x="32622" y="59848"/>
                  </a:lnTo>
                  <a:lnTo>
                    <a:pt x="29447" y="60721"/>
                  </a:lnTo>
                  <a:lnTo>
                    <a:pt x="25876" y="61276"/>
                  </a:lnTo>
                  <a:lnTo>
                    <a:pt x="21747" y="61514"/>
                  </a:lnTo>
                  <a:lnTo>
                    <a:pt x="17858" y="61276"/>
                  </a:lnTo>
                  <a:lnTo>
                    <a:pt x="14683" y="60800"/>
                  </a:lnTo>
                  <a:lnTo>
                    <a:pt x="12065" y="60086"/>
                  </a:lnTo>
                  <a:lnTo>
                    <a:pt x="10159" y="59133"/>
                  </a:lnTo>
                  <a:lnTo>
                    <a:pt x="7698" y="56911"/>
                  </a:lnTo>
                  <a:lnTo>
                    <a:pt x="6905" y="54450"/>
                  </a:lnTo>
                  <a:lnTo>
                    <a:pt x="7222" y="52387"/>
                  </a:lnTo>
                  <a:lnTo>
                    <a:pt x="8175" y="50402"/>
                  </a:lnTo>
                  <a:lnTo>
                    <a:pt x="11746" y="45798"/>
                  </a:lnTo>
                  <a:lnTo>
                    <a:pt x="13198" y="38640"/>
                  </a:lnTo>
                  <a:lnTo>
                    <a:pt x="11746" y="38258"/>
                  </a:lnTo>
                  <a:lnTo>
                    <a:pt x="10795" y="37543"/>
                  </a:lnTo>
                  <a:lnTo>
                    <a:pt x="10397" y="36592"/>
                  </a:lnTo>
                  <a:lnTo>
                    <a:pt x="11032" y="34766"/>
                  </a:lnTo>
                  <a:lnTo>
                    <a:pt x="12620" y="32780"/>
                  </a:lnTo>
                  <a:lnTo>
                    <a:pt x="14525" y="31036"/>
                  </a:lnTo>
                  <a:lnTo>
                    <a:pt x="16351" y="30320"/>
                  </a:lnTo>
                  <a:lnTo>
                    <a:pt x="17223" y="30399"/>
                  </a:lnTo>
                  <a:lnTo>
                    <a:pt x="18732" y="30558"/>
                  </a:lnTo>
                  <a:lnTo>
                    <a:pt x="21668" y="30797"/>
                  </a:lnTo>
                  <a:lnTo>
                    <a:pt x="24765" y="30399"/>
                  </a:lnTo>
                  <a:lnTo>
                    <a:pt x="28177" y="29368"/>
                  </a:lnTo>
                  <a:lnTo>
                    <a:pt x="31670" y="27542"/>
                  </a:lnTo>
                  <a:lnTo>
                    <a:pt x="34607" y="24764"/>
                  </a:lnTo>
                  <a:lnTo>
                    <a:pt x="36671" y="21033"/>
                  </a:lnTo>
                  <a:lnTo>
                    <a:pt x="37385" y="16271"/>
                  </a:lnTo>
                  <a:lnTo>
                    <a:pt x="37306" y="13096"/>
                  </a:lnTo>
                  <a:lnTo>
                    <a:pt x="36908" y="10714"/>
                  </a:lnTo>
                  <a:lnTo>
                    <a:pt x="35559" y="7143"/>
                  </a:lnTo>
                  <a:lnTo>
                    <a:pt x="43735" y="7143"/>
                  </a:lnTo>
                  <a:lnTo>
                    <a:pt x="43735" y="3254"/>
                  </a:lnTo>
                  <a:lnTo>
                    <a:pt x="36115" y="3254"/>
                  </a:lnTo>
                  <a:lnTo>
                    <a:pt x="33575" y="3095"/>
                  </a:lnTo>
                  <a:lnTo>
                    <a:pt x="30717" y="2302"/>
                  </a:lnTo>
                  <a:lnTo>
                    <a:pt x="25716" y="634"/>
                  </a:lnTo>
                  <a:lnTo>
                    <a:pt x="21033" y="0"/>
                  </a:lnTo>
                  <a:close/>
                </a:path>
              </a:pathLst>
            </a:custGeom>
            <a:solidFill>
              <a:srgbClr val="000000"/>
            </a:solidFill>
          </p:spPr>
          <p:txBody>
            <a:bodyPr vert="horz" lIns="91440" tIns="45720" rIns="91440" bIns="45720" anchor="t"/>
            <a:lstStyle/>
            <a:p>
              <a:endParaRPr lang="en-IN"/>
            </a:p>
          </p:txBody>
        </p:sp>
        <p:sp>
          <p:nvSpPr>
            <p:cNvPr id="328" name="Shape 363"/>
            <p:cNvSpPr/>
            <p:nvPr/>
          </p:nvSpPr>
          <p:spPr>
            <a:xfrm>
              <a:off x="3966034" y="1581118"/>
              <a:ext cx="11032" cy="11032"/>
            </a:xfrm>
            <a:custGeom>
              <a:avLst/>
              <a:gdLst/>
              <a:ahLst/>
              <a:cxnLst/>
              <a:rect l="0" t="0" r="0" b="0"/>
              <a:pathLst>
                <a:path w="11032" h="11032">
                  <a:moveTo>
                    <a:pt x="5476" y="0"/>
                  </a:moveTo>
                  <a:lnTo>
                    <a:pt x="3412" y="475"/>
                  </a:lnTo>
                  <a:lnTo>
                    <a:pt x="1667" y="1666"/>
                  </a:lnTo>
                  <a:lnTo>
                    <a:pt x="476" y="3412"/>
                  </a:lnTo>
                  <a:lnTo>
                    <a:pt x="0" y="5635"/>
                  </a:lnTo>
                  <a:lnTo>
                    <a:pt x="556" y="8096"/>
                  </a:lnTo>
                  <a:lnTo>
                    <a:pt x="1984" y="9762"/>
                  </a:lnTo>
                  <a:lnTo>
                    <a:pt x="3731" y="10714"/>
                  </a:lnTo>
                  <a:lnTo>
                    <a:pt x="5476" y="11032"/>
                  </a:lnTo>
                  <a:lnTo>
                    <a:pt x="7223" y="10714"/>
                  </a:lnTo>
                  <a:lnTo>
                    <a:pt x="8968" y="9762"/>
                  </a:lnTo>
                  <a:lnTo>
                    <a:pt x="10398" y="8096"/>
                  </a:lnTo>
                  <a:lnTo>
                    <a:pt x="11032" y="5635"/>
                  </a:lnTo>
                  <a:lnTo>
                    <a:pt x="10556" y="3491"/>
                  </a:lnTo>
                  <a:lnTo>
                    <a:pt x="9366" y="1746"/>
                  </a:lnTo>
                  <a:lnTo>
                    <a:pt x="7541" y="475"/>
                  </a:lnTo>
                  <a:lnTo>
                    <a:pt x="5476" y="0"/>
                  </a:lnTo>
                  <a:close/>
                </a:path>
              </a:pathLst>
            </a:custGeom>
            <a:solidFill>
              <a:srgbClr val="000000"/>
            </a:solidFill>
          </p:spPr>
          <p:txBody>
            <a:bodyPr vert="horz" lIns="91440" tIns="45720" rIns="91440" bIns="45720" anchor="t"/>
            <a:lstStyle/>
            <a:p>
              <a:endParaRPr lang="en-IN"/>
            </a:p>
          </p:txBody>
        </p:sp>
        <p:sp>
          <p:nvSpPr>
            <p:cNvPr id="329" name="Shape 364"/>
            <p:cNvSpPr/>
            <p:nvPr/>
          </p:nvSpPr>
          <p:spPr>
            <a:xfrm>
              <a:off x="3206653" y="1546509"/>
              <a:ext cx="45641" cy="66119"/>
            </a:xfrm>
            <a:custGeom>
              <a:avLst/>
              <a:gdLst/>
              <a:ahLst/>
              <a:cxnLst/>
              <a:rect l="0" t="0" r="0" b="0"/>
              <a:pathLst>
                <a:path w="45641" h="66119">
                  <a:moveTo>
                    <a:pt x="0" y="0"/>
                  </a:moveTo>
                  <a:lnTo>
                    <a:pt x="0" y="1350"/>
                  </a:lnTo>
                  <a:lnTo>
                    <a:pt x="2619" y="2064"/>
                  </a:lnTo>
                  <a:lnTo>
                    <a:pt x="3968" y="3017"/>
                  </a:lnTo>
                  <a:lnTo>
                    <a:pt x="5081" y="4525"/>
                  </a:lnTo>
                  <a:lnTo>
                    <a:pt x="16350" y="28892"/>
                  </a:lnTo>
                  <a:lnTo>
                    <a:pt x="17304" y="30877"/>
                  </a:lnTo>
                  <a:lnTo>
                    <a:pt x="18574" y="33496"/>
                  </a:lnTo>
                  <a:lnTo>
                    <a:pt x="21193" y="39052"/>
                  </a:lnTo>
                  <a:lnTo>
                    <a:pt x="22145" y="41275"/>
                  </a:lnTo>
                  <a:lnTo>
                    <a:pt x="22463" y="42546"/>
                  </a:lnTo>
                  <a:lnTo>
                    <a:pt x="22304" y="43656"/>
                  </a:lnTo>
                  <a:lnTo>
                    <a:pt x="21828" y="45641"/>
                  </a:lnTo>
                  <a:lnTo>
                    <a:pt x="19843" y="50800"/>
                  </a:lnTo>
                  <a:lnTo>
                    <a:pt x="16987" y="55642"/>
                  </a:lnTo>
                  <a:lnTo>
                    <a:pt x="15240" y="57229"/>
                  </a:lnTo>
                  <a:lnTo>
                    <a:pt x="13414" y="57786"/>
                  </a:lnTo>
                  <a:lnTo>
                    <a:pt x="12144" y="57547"/>
                  </a:lnTo>
                  <a:lnTo>
                    <a:pt x="10398" y="56912"/>
                  </a:lnTo>
                  <a:lnTo>
                    <a:pt x="6350" y="56039"/>
                  </a:lnTo>
                  <a:lnTo>
                    <a:pt x="4366" y="56356"/>
                  </a:lnTo>
                  <a:lnTo>
                    <a:pt x="3095" y="57070"/>
                  </a:lnTo>
                  <a:lnTo>
                    <a:pt x="1826" y="58976"/>
                  </a:lnTo>
                  <a:lnTo>
                    <a:pt x="1587" y="60404"/>
                  </a:lnTo>
                  <a:lnTo>
                    <a:pt x="2063" y="62389"/>
                  </a:lnTo>
                  <a:lnTo>
                    <a:pt x="3413" y="64214"/>
                  </a:lnTo>
                  <a:lnTo>
                    <a:pt x="5636" y="65564"/>
                  </a:lnTo>
                  <a:lnTo>
                    <a:pt x="8811" y="66119"/>
                  </a:lnTo>
                  <a:lnTo>
                    <a:pt x="11431" y="65802"/>
                  </a:lnTo>
                  <a:lnTo>
                    <a:pt x="13891" y="64850"/>
                  </a:lnTo>
                  <a:lnTo>
                    <a:pt x="16113" y="63342"/>
                  </a:lnTo>
                  <a:lnTo>
                    <a:pt x="18098" y="61198"/>
                  </a:lnTo>
                  <a:lnTo>
                    <a:pt x="20082" y="58421"/>
                  </a:lnTo>
                  <a:lnTo>
                    <a:pt x="21987" y="55007"/>
                  </a:lnTo>
                  <a:lnTo>
                    <a:pt x="23812" y="50958"/>
                  </a:lnTo>
                  <a:lnTo>
                    <a:pt x="25638" y="46355"/>
                  </a:lnTo>
                  <a:lnTo>
                    <a:pt x="40957" y="5874"/>
                  </a:lnTo>
                  <a:lnTo>
                    <a:pt x="42148" y="3492"/>
                  </a:lnTo>
                  <a:lnTo>
                    <a:pt x="43418" y="2223"/>
                  </a:lnTo>
                  <a:lnTo>
                    <a:pt x="45641" y="1430"/>
                  </a:lnTo>
                  <a:lnTo>
                    <a:pt x="45641" y="0"/>
                  </a:lnTo>
                  <a:lnTo>
                    <a:pt x="32306" y="0"/>
                  </a:lnTo>
                  <a:lnTo>
                    <a:pt x="32306" y="1430"/>
                  </a:lnTo>
                  <a:lnTo>
                    <a:pt x="34369" y="1587"/>
                  </a:lnTo>
                  <a:lnTo>
                    <a:pt x="35878" y="2064"/>
                  </a:lnTo>
                  <a:lnTo>
                    <a:pt x="36751" y="2937"/>
                  </a:lnTo>
                  <a:lnTo>
                    <a:pt x="37068" y="4207"/>
                  </a:lnTo>
                  <a:lnTo>
                    <a:pt x="36909" y="5319"/>
                  </a:lnTo>
                  <a:lnTo>
                    <a:pt x="36274" y="6986"/>
                  </a:lnTo>
                  <a:lnTo>
                    <a:pt x="34767" y="10955"/>
                  </a:lnTo>
                  <a:lnTo>
                    <a:pt x="27067" y="32941"/>
                  </a:lnTo>
                  <a:lnTo>
                    <a:pt x="15637" y="7858"/>
                  </a:lnTo>
                  <a:lnTo>
                    <a:pt x="15002" y="6270"/>
                  </a:lnTo>
                  <a:lnTo>
                    <a:pt x="14684" y="4286"/>
                  </a:lnTo>
                  <a:lnTo>
                    <a:pt x="15240" y="2778"/>
                  </a:lnTo>
                  <a:lnTo>
                    <a:pt x="16668" y="1905"/>
                  </a:lnTo>
                  <a:lnTo>
                    <a:pt x="20399" y="1430"/>
                  </a:lnTo>
                  <a:lnTo>
                    <a:pt x="20399" y="0"/>
                  </a:lnTo>
                  <a:lnTo>
                    <a:pt x="0" y="0"/>
                  </a:lnTo>
                  <a:close/>
                </a:path>
              </a:pathLst>
            </a:custGeom>
            <a:solidFill>
              <a:srgbClr val="000000"/>
            </a:solidFill>
          </p:spPr>
          <p:txBody>
            <a:bodyPr vert="horz" lIns="91440" tIns="45720" rIns="91440" bIns="45720" anchor="t"/>
            <a:lstStyle/>
            <a:p>
              <a:endParaRPr lang="en-IN"/>
            </a:p>
          </p:txBody>
        </p:sp>
        <p:sp>
          <p:nvSpPr>
            <p:cNvPr id="330" name="Shape 365"/>
            <p:cNvSpPr/>
            <p:nvPr/>
          </p:nvSpPr>
          <p:spPr>
            <a:xfrm>
              <a:off x="4847890" y="1011919"/>
              <a:ext cx="51832" cy="65483"/>
            </a:xfrm>
            <a:custGeom>
              <a:avLst/>
              <a:gdLst/>
              <a:ahLst/>
              <a:cxnLst/>
              <a:rect l="0" t="0" r="0" b="0"/>
              <a:pathLst>
                <a:path w="51832" h="65483">
                  <a:moveTo>
                    <a:pt x="0" y="0"/>
                  </a:moveTo>
                  <a:lnTo>
                    <a:pt x="22859" y="3016"/>
                  </a:lnTo>
                  <a:lnTo>
                    <a:pt x="24923" y="3016"/>
                  </a:lnTo>
                  <a:lnTo>
                    <a:pt x="27622" y="3254"/>
                  </a:lnTo>
                  <a:lnTo>
                    <a:pt x="30638" y="3809"/>
                  </a:lnTo>
                  <a:lnTo>
                    <a:pt x="33654" y="4921"/>
                  </a:lnTo>
                  <a:lnTo>
                    <a:pt x="36512" y="6746"/>
                  </a:lnTo>
                  <a:lnTo>
                    <a:pt x="38893" y="9445"/>
                  </a:lnTo>
                  <a:lnTo>
                    <a:pt x="40481" y="13255"/>
                  </a:lnTo>
                  <a:lnTo>
                    <a:pt x="41116" y="18256"/>
                  </a:lnTo>
                  <a:lnTo>
                    <a:pt x="40481" y="23257"/>
                  </a:lnTo>
                  <a:lnTo>
                    <a:pt x="38893" y="27067"/>
                  </a:lnTo>
                  <a:lnTo>
                    <a:pt x="36592" y="29764"/>
                  </a:lnTo>
                  <a:lnTo>
                    <a:pt x="33893" y="31591"/>
                  </a:lnTo>
                  <a:lnTo>
                    <a:pt x="30956" y="32702"/>
                  </a:lnTo>
                  <a:lnTo>
                    <a:pt x="28257" y="33257"/>
                  </a:lnTo>
                  <a:lnTo>
                    <a:pt x="25956" y="33496"/>
                  </a:lnTo>
                  <a:lnTo>
                    <a:pt x="23018" y="33496"/>
                  </a:lnTo>
                  <a:lnTo>
                    <a:pt x="21352" y="33337"/>
                  </a:lnTo>
                  <a:lnTo>
                    <a:pt x="19606" y="32860"/>
                  </a:lnTo>
                  <a:lnTo>
                    <a:pt x="18256" y="31988"/>
                  </a:lnTo>
                  <a:lnTo>
                    <a:pt x="18256" y="6111"/>
                  </a:lnTo>
                  <a:lnTo>
                    <a:pt x="18573" y="4285"/>
                  </a:lnTo>
                  <a:lnTo>
                    <a:pt x="19367" y="3413"/>
                  </a:lnTo>
                  <a:lnTo>
                    <a:pt x="20796" y="3095"/>
                  </a:lnTo>
                  <a:lnTo>
                    <a:pt x="22859" y="3016"/>
                  </a:lnTo>
                  <a:lnTo>
                    <a:pt x="0" y="0"/>
                  </a:lnTo>
                  <a:lnTo>
                    <a:pt x="0" y="1507"/>
                  </a:lnTo>
                  <a:lnTo>
                    <a:pt x="2539" y="2063"/>
                  </a:lnTo>
                  <a:lnTo>
                    <a:pt x="4445" y="2698"/>
                  </a:lnTo>
                  <a:lnTo>
                    <a:pt x="5794" y="3413"/>
                  </a:lnTo>
                  <a:lnTo>
                    <a:pt x="6667" y="4364"/>
                  </a:lnTo>
                  <a:lnTo>
                    <a:pt x="7541" y="6825"/>
                  </a:lnTo>
                  <a:lnTo>
                    <a:pt x="7620" y="10635"/>
                  </a:lnTo>
                  <a:lnTo>
                    <a:pt x="7620" y="54848"/>
                  </a:lnTo>
                  <a:lnTo>
                    <a:pt x="7541" y="58817"/>
                  </a:lnTo>
                  <a:lnTo>
                    <a:pt x="6667" y="61673"/>
                  </a:lnTo>
                  <a:lnTo>
                    <a:pt x="5794" y="62706"/>
                  </a:lnTo>
                  <a:lnTo>
                    <a:pt x="4445" y="63420"/>
                  </a:lnTo>
                  <a:lnTo>
                    <a:pt x="2539" y="63817"/>
                  </a:lnTo>
                  <a:lnTo>
                    <a:pt x="0" y="63975"/>
                  </a:lnTo>
                  <a:lnTo>
                    <a:pt x="0" y="65483"/>
                  </a:lnTo>
                  <a:lnTo>
                    <a:pt x="27384" y="65483"/>
                  </a:lnTo>
                  <a:lnTo>
                    <a:pt x="27384" y="63975"/>
                  </a:lnTo>
                  <a:lnTo>
                    <a:pt x="24764" y="63896"/>
                  </a:lnTo>
                  <a:lnTo>
                    <a:pt x="22781" y="63658"/>
                  </a:lnTo>
                  <a:lnTo>
                    <a:pt x="20002" y="62229"/>
                  </a:lnTo>
                  <a:lnTo>
                    <a:pt x="18573" y="59451"/>
                  </a:lnTo>
                  <a:lnTo>
                    <a:pt x="18336" y="57467"/>
                  </a:lnTo>
                  <a:lnTo>
                    <a:pt x="18256" y="54848"/>
                  </a:lnTo>
                  <a:lnTo>
                    <a:pt x="18256" y="36592"/>
                  </a:lnTo>
                  <a:lnTo>
                    <a:pt x="24368" y="36592"/>
                  </a:lnTo>
                  <a:lnTo>
                    <a:pt x="31512" y="36273"/>
                  </a:lnTo>
                  <a:lnTo>
                    <a:pt x="37306" y="35242"/>
                  </a:lnTo>
                  <a:lnTo>
                    <a:pt x="41909" y="33337"/>
                  </a:lnTo>
                  <a:lnTo>
                    <a:pt x="45720" y="30479"/>
                  </a:lnTo>
                  <a:lnTo>
                    <a:pt x="47307" y="28971"/>
                  </a:lnTo>
                  <a:lnTo>
                    <a:pt x="49371" y="26669"/>
                  </a:lnTo>
                  <a:lnTo>
                    <a:pt x="51117" y="23177"/>
                  </a:lnTo>
                  <a:lnTo>
                    <a:pt x="51832" y="18256"/>
                  </a:lnTo>
                  <a:lnTo>
                    <a:pt x="51276" y="13493"/>
                  </a:lnTo>
                  <a:lnTo>
                    <a:pt x="49688" y="9604"/>
                  </a:lnTo>
                  <a:lnTo>
                    <a:pt x="47228" y="6429"/>
                  </a:lnTo>
                  <a:lnTo>
                    <a:pt x="43973" y="3968"/>
                  </a:lnTo>
                  <a:lnTo>
                    <a:pt x="40084" y="2142"/>
                  </a:lnTo>
                  <a:lnTo>
                    <a:pt x="35718" y="952"/>
                  </a:lnTo>
                  <a:lnTo>
                    <a:pt x="30956" y="238"/>
                  </a:lnTo>
                  <a:lnTo>
                    <a:pt x="25876" y="0"/>
                  </a:lnTo>
                  <a:lnTo>
                    <a:pt x="0" y="0"/>
                  </a:lnTo>
                  <a:close/>
                </a:path>
              </a:pathLst>
            </a:custGeom>
            <a:solidFill>
              <a:srgbClr val="000000"/>
            </a:solidFill>
          </p:spPr>
          <p:txBody>
            <a:bodyPr vert="horz" lIns="91440" tIns="45720" rIns="91440" bIns="45720" anchor="t"/>
            <a:lstStyle/>
            <a:p>
              <a:endParaRPr lang="en-IN"/>
            </a:p>
          </p:txBody>
        </p:sp>
        <p:sp>
          <p:nvSpPr>
            <p:cNvPr id="331" name="Shape 366"/>
            <p:cNvSpPr/>
            <p:nvPr/>
          </p:nvSpPr>
          <p:spPr>
            <a:xfrm>
              <a:off x="4902739" y="1033271"/>
              <a:ext cx="31987" cy="44132"/>
            </a:xfrm>
            <a:custGeom>
              <a:avLst/>
              <a:gdLst/>
              <a:ahLst/>
              <a:cxnLst/>
              <a:rect l="0" t="0" r="0" b="0"/>
              <a:pathLst>
                <a:path w="31987" h="44132">
                  <a:moveTo>
                    <a:pt x="13731" y="0"/>
                  </a:moveTo>
                  <a:lnTo>
                    <a:pt x="10318" y="238"/>
                  </a:lnTo>
                  <a:lnTo>
                    <a:pt x="6905" y="953"/>
                  </a:lnTo>
                  <a:lnTo>
                    <a:pt x="0" y="3016"/>
                  </a:lnTo>
                  <a:lnTo>
                    <a:pt x="0" y="6032"/>
                  </a:lnTo>
                  <a:lnTo>
                    <a:pt x="237" y="5159"/>
                  </a:lnTo>
                  <a:lnTo>
                    <a:pt x="952" y="4683"/>
                  </a:lnTo>
                  <a:lnTo>
                    <a:pt x="3016" y="4524"/>
                  </a:lnTo>
                  <a:lnTo>
                    <a:pt x="4206" y="4603"/>
                  </a:lnTo>
                  <a:lnTo>
                    <a:pt x="5158" y="5318"/>
                  </a:lnTo>
                  <a:lnTo>
                    <a:pt x="5873" y="7064"/>
                  </a:lnTo>
                  <a:lnTo>
                    <a:pt x="6032" y="8652"/>
                  </a:lnTo>
                  <a:lnTo>
                    <a:pt x="6111" y="10637"/>
                  </a:lnTo>
                  <a:lnTo>
                    <a:pt x="6111" y="36512"/>
                  </a:lnTo>
                  <a:lnTo>
                    <a:pt x="6032" y="38496"/>
                  </a:lnTo>
                  <a:lnTo>
                    <a:pt x="5793" y="40084"/>
                  </a:lnTo>
                  <a:lnTo>
                    <a:pt x="4762" y="41830"/>
                  </a:lnTo>
                  <a:lnTo>
                    <a:pt x="2936" y="42544"/>
                  </a:lnTo>
                  <a:lnTo>
                    <a:pt x="0" y="42624"/>
                  </a:lnTo>
                  <a:lnTo>
                    <a:pt x="0" y="44132"/>
                  </a:lnTo>
                  <a:lnTo>
                    <a:pt x="22860" y="44132"/>
                  </a:lnTo>
                  <a:lnTo>
                    <a:pt x="22860" y="42624"/>
                  </a:lnTo>
                  <a:lnTo>
                    <a:pt x="18891" y="42544"/>
                  </a:lnTo>
                  <a:lnTo>
                    <a:pt x="16033" y="41830"/>
                  </a:lnTo>
                  <a:lnTo>
                    <a:pt x="14287" y="40084"/>
                  </a:lnTo>
                  <a:lnTo>
                    <a:pt x="13890" y="38496"/>
                  </a:lnTo>
                  <a:lnTo>
                    <a:pt x="13731" y="36512"/>
                  </a:lnTo>
                  <a:lnTo>
                    <a:pt x="13731" y="13653"/>
                  </a:lnTo>
                  <a:lnTo>
                    <a:pt x="14525" y="10953"/>
                  </a:lnTo>
                  <a:lnTo>
                    <a:pt x="16351" y="7937"/>
                  </a:lnTo>
                  <a:lnTo>
                    <a:pt x="18891" y="5556"/>
                  </a:lnTo>
                  <a:lnTo>
                    <a:pt x="20161" y="4762"/>
                  </a:lnTo>
                  <a:lnTo>
                    <a:pt x="21351" y="4524"/>
                  </a:lnTo>
                  <a:lnTo>
                    <a:pt x="22542" y="5238"/>
                  </a:lnTo>
                  <a:lnTo>
                    <a:pt x="23812" y="6825"/>
                  </a:lnTo>
                  <a:lnTo>
                    <a:pt x="25400" y="8413"/>
                  </a:lnTo>
                  <a:lnTo>
                    <a:pt x="27463" y="9128"/>
                  </a:lnTo>
                  <a:lnTo>
                    <a:pt x="29447" y="8652"/>
                  </a:lnTo>
                  <a:lnTo>
                    <a:pt x="30876" y="7382"/>
                  </a:lnTo>
                  <a:lnTo>
                    <a:pt x="31670" y="5874"/>
                  </a:lnTo>
                  <a:lnTo>
                    <a:pt x="31987" y="4524"/>
                  </a:lnTo>
                  <a:lnTo>
                    <a:pt x="31432" y="2540"/>
                  </a:lnTo>
                  <a:lnTo>
                    <a:pt x="30082" y="1112"/>
                  </a:lnTo>
                  <a:lnTo>
                    <a:pt x="28098" y="318"/>
                  </a:lnTo>
                  <a:lnTo>
                    <a:pt x="25876" y="0"/>
                  </a:lnTo>
                  <a:lnTo>
                    <a:pt x="23336" y="318"/>
                  </a:lnTo>
                  <a:lnTo>
                    <a:pt x="20398" y="1508"/>
                  </a:lnTo>
                  <a:lnTo>
                    <a:pt x="17145" y="3889"/>
                  </a:lnTo>
                  <a:lnTo>
                    <a:pt x="13731" y="7619"/>
                  </a:lnTo>
                  <a:lnTo>
                    <a:pt x="13731" y="0"/>
                  </a:lnTo>
                  <a:close/>
                </a:path>
              </a:pathLst>
            </a:custGeom>
            <a:solidFill>
              <a:srgbClr val="000000"/>
            </a:solidFill>
          </p:spPr>
          <p:txBody>
            <a:bodyPr vert="horz" lIns="91440" tIns="45720" rIns="91440" bIns="45720" anchor="t"/>
            <a:lstStyle/>
            <a:p>
              <a:endParaRPr lang="en-IN"/>
            </a:p>
          </p:txBody>
        </p:sp>
        <p:sp>
          <p:nvSpPr>
            <p:cNvPr id="332" name="Shape 367"/>
            <p:cNvSpPr/>
            <p:nvPr/>
          </p:nvSpPr>
          <p:spPr>
            <a:xfrm>
              <a:off x="4942347" y="1010411"/>
              <a:ext cx="10716" cy="10635"/>
            </a:xfrm>
            <a:custGeom>
              <a:avLst/>
              <a:gdLst/>
              <a:ahLst/>
              <a:cxnLst/>
              <a:rect l="0" t="0" r="0" b="0"/>
              <a:pathLst>
                <a:path w="10716" h="10635">
                  <a:moveTo>
                    <a:pt x="4603" y="0"/>
                  </a:moveTo>
                  <a:lnTo>
                    <a:pt x="2539" y="555"/>
                  </a:lnTo>
                  <a:lnTo>
                    <a:pt x="1111" y="1903"/>
                  </a:lnTo>
                  <a:lnTo>
                    <a:pt x="317" y="3809"/>
                  </a:lnTo>
                  <a:lnTo>
                    <a:pt x="0" y="6031"/>
                  </a:lnTo>
                  <a:lnTo>
                    <a:pt x="317" y="7380"/>
                  </a:lnTo>
                  <a:lnTo>
                    <a:pt x="1111" y="8890"/>
                  </a:lnTo>
                  <a:lnTo>
                    <a:pt x="2539" y="10159"/>
                  </a:lnTo>
                  <a:lnTo>
                    <a:pt x="4603" y="10635"/>
                  </a:lnTo>
                  <a:lnTo>
                    <a:pt x="6826" y="10318"/>
                  </a:lnTo>
                  <a:lnTo>
                    <a:pt x="8811" y="9525"/>
                  </a:lnTo>
                  <a:lnTo>
                    <a:pt x="10159" y="8096"/>
                  </a:lnTo>
                  <a:lnTo>
                    <a:pt x="10716" y="6031"/>
                  </a:lnTo>
                  <a:lnTo>
                    <a:pt x="10159" y="3809"/>
                  </a:lnTo>
                  <a:lnTo>
                    <a:pt x="8811" y="1903"/>
                  </a:lnTo>
                  <a:lnTo>
                    <a:pt x="6826" y="555"/>
                  </a:lnTo>
                  <a:lnTo>
                    <a:pt x="4603" y="0"/>
                  </a:lnTo>
                  <a:close/>
                </a:path>
              </a:pathLst>
            </a:custGeom>
            <a:solidFill>
              <a:srgbClr val="000000"/>
            </a:solidFill>
          </p:spPr>
          <p:txBody>
            <a:bodyPr vert="horz" lIns="91440" tIns="45720" rIns="91440" bIns="45720" anchor="t"/>
            <a:lstStyle/>
            <a:p>
              <a:endParaRPr lang="en-IN"/>
            </a:p>
          </p:txBody>
        </p:sp>
        <p:sp>
          <p:nvSpPr>
            <p:cNvPr id="333" name="Shape 368"/>
            <p:cNvSpPr/>
            <p:nvPr/>
          </p:nvSpPr>
          <p:spPr>
            <a:xfrm>
              <a:off x="4936235" y="1031683"/>
              <a:ext cx="22859" cy="45719"/>
            </a:xfrm>
            <a:custGeom>
              <a:avLst/>
              <a:gdLst/>
              <a:ahLst/>
              <a:cxnLst/>
              <a:rect l="0" t="0" r="0" b="0"/>
              <a:pathLst>
                <a:path w="22859" h="45719">
                  <a:moveTo>
                    <a:pt x="15239" y="0"/>
                  </a:moveTo>
                  <a:lnTo>
                    <a:pt x="8254" y="2302"/>
                  </a:lnTo>
                  <a:lnTo>
                    <a:pt x="4286" y="3493"/>
                  </a:lnTo>
                  <a:lnTo>
                    <a:pt x="0" y="4603"/>
                  </a:lnTo>
                  <a:lnTo>
                    <a:pt x="0" y="7619"/>
                  </a:lnTo>
                  <a:lnTo>
                    <a:pt x="1189" y="6746"/>
                  </a:lnTo>
                  <a:lnTo>
                    <a:pt x="2301" y="6270"/>
                  </a:lnTo>
                  <a:lnTo>
                    <a:pt x="4603" y="6112"/>
                  </a:lnTo>
                  <a:lnTo>
                    <a:pt x="5714" y="6191"/>
                  </a:lnTo>
                  <a:lnTo>
                    <a:pt x="6667" y="6905"/>
                  </a:lnTo>
                  <a:lnTo>
                    <a:pt x="7381" y="8652"/>
                  </a:lnTo>
                  <a:lnTo>
                    <a:pt x="7539" y="10239"/>
                  </a:lnTo>
                  <a:lnTo>
                    <a:pt x="7620" y="12224"/>
                  </a:lnTo>
                  <a:lnTo>
                    <a:pt x="7620" y="36592"/>
                  </a:lnTo>
                  <a:lnTo>
                    <a:pt x="7539" y="39132"/>
                  </a:lnTo>
                  <a:lnTo>
                    <a:pt x="7302" y="40957"/>
                  </a:lnTo>
                  <a:lnTo>
                    <a:pt x="6826" y="42387"/>
                  </a:lnTo>
                  <a:lnTo>
                    <a:pt x="6111" y="43259"/>
                  </a:lnTo>
                  <a:lnTo>
                    <a:pt x="3730" y="44053"/>
                  </a:lnTo>
                  <a:lnTo>
                    <a:pt x="0" y="44212"/>
                  </a:lnTo>
                  <a:lnTo>
                    <a:pt x="0" y="45719"/>
                  </a:lnTo>
                  <a:lnTo>
                    <a:pt x="22859" y="45719"/>
                  </a:lnTo>
                  <a:lnTo>
                    <a:pt x="22859" y="44212"/>
                  </a:lnTo>
                  <a:lnTo>
                    <a:pt x="20320" y="44132"/>
                  </a:lnTo>
                  <a:lnTo>
                    <a:pt x="18493" y="43894"/>
                  </a:lnTo>
                  <a:lnTo>
                    <a:pt x="17064" y="43418"/>
                  </a:lnTo>
                  <a:lnTo>
                    <a:pt x="16192" y="42703"/>
                  </a:lnTo>
                  <a:lnTo>
                    <a:pt x="15398" y="40322"/>
                  </a:lnTo>
                  <a:lnTo>
                    <a:pt x="15239" y="36592"/>
                  </a:lnTo>
                  <a:lnTo>
                    <a:pt x="15239" y="0"/>
                  </a:lnTo>
                  <a:close/>
                </a:path>
              </a:pathLst>
            </a:custGeom>
            <a:solidFill>
              <a:srgbClr val="000000"/>
            </a:solidFill>
          </p:spPr>
          <p:txBody>
            <a:bodyPr vert="horz" lIns="91440" tIns="45720" rIns="91440" bIns="45720" anchor="t"/>
            <a:lstStyle/>
            <a:p>
              <a:endParaRPr lang="en-IN"/>
            </a:p>
          </p:txBody>
        </p:sp>
        <p:sp>
          <p:nvSpPr>
            <p:cNvPr id="334" name="Shape 369"/>
            <p:cNvSpPr/>
            <p:nvPr/>
          </p:nvSpPr>
          <p:spPr>
            <a:xfrm>
              <a:off x="4963700" y="1031683"/>
              <a:ext cx="45719" cy="45719"/>
            </a:xfrm>
            <a:custGeom>
              <a:avLst/>
              <a:gdLst/>
              <a:ahLst/>
              <a:cxnLst/>
              <a:rect l="0" t="0" r="0" b="0"/>
              <a:pathLst>
                <a:path w="45719" h="45719">
                  <a:moveTo>
                    <a:pt x="12223" y="0"/>
                  </a:moveTo>
                  <a:lnTo>
                    <a:pt x="9683" y="2063"/>
                  </a:lnTo>
                  <a:lnTo>
                    <a:pt x="6667" y="3493"/>
                  </a:lnTo>
                  <a:lnTo>
                    <a:pt x="3412" y="4287"/>
                  </a:lnTo>
                  <a:lnTo>
                    <a:pt x="0" y="4603"/>
                  </a:lnTo>
                  <a:lnTo>
                    <a:pt x="0" y="7619"/>
                  </a:lnTo>
                  <a:lnTo>
                    <a:pt x="237" y="6746"/>
                  </a:lnTo>
                  <a:lnTo>
                    <a:pt x="952" y="6270"/>
                  </a:lnTo>
                  <a:lnTo>
                    <a:pt x="3016" y="6112"/>
                  </a:lnTo>
                  <a:lnTo>
                    <a:pt x="4205" y="6191"/>
                  </a:lnTo>
                  <a:lnTo>
                    <a:pt x="5158" y="7064"/>
                  </a:lnTo>
                  <a:lnTo>
                    <a:pt x="5556" y="7937"/>
                  </a:lnTo>
                  <a:lnTo>
                    <a:pt x="5873" y="9287"/>
                  </a:lnTo>
                  <a:lnTo>
                    <a:pt x="6032" y="11192"/>
                  </a:lnTo>
                  <a:lnTo>
                    <a:pt x="6111" y="13732"/>
                  </a:lnTo>
                  <a:lnTo>
                    <a:pt x="6111" y="38100"/>
                  </a:lnTo>
                  <a:lnTo>
                    <a:pt x="5793" y="40957"/>
                  </a:lnTo>
                  <a:lnTo>
                    <a:pt x="4762" y="42862"/>
                  </a:lnTo>
                  <a:lnTo>
                    <a:pt x="2936" y="43894"/>
                  </a:lnTo>
                  <a:lnTo>
                    <a:pt x="0" y="44212"/>
                  </a:lnTo>
                  <a:lnTo>
                    <a:pt x="0" y="45719"/>
                  </a:lnTo>
                  <a:lnTo>
                    <a:pt x="21351" y="45719"/>
                  </a:lnTo>
                  <a:lnTo>
                    <a:pt x="21351" y="44212"/>
                  </a:lnTo>
                  <a:lnTo>
                    <a:pt x="17621" y="43894"/>
                  </a:lnTo>
                  <a:lnTo>
                    <a:pt x="15239" y="43101"/>
                  </a:lnTo>
                  <a:lnTo>
                    <a:pt x="14048" y="41671"/>
                  </a:lnTo>
                  <a:lnTo>
                    <a:pt x="13730" y="39687"/>
                  </a:lnTo>
                  <a:lnTo>
                    <a:pt x="13730" y="12224"/>
                  </a:lnTo>
                  <a:lnTo>
                    <a:pt x="16905" y="9287"/>
                  </a:lnTo>
                  <a:lnTo>
                    <a:pt x="19605" y="7462"/>
                  </a:lnTo>
                  <a:lnTo>
                    <a:pt x="22066" y="6429"/>
                  </a:lnTo>
                  <a:lnTo>
                    <a:pt x="24367" y="6112"/>
                  </a:lnTo>
                  <a:lnTo>
                    <a:pt x="28098" y="6668"/>
                  </a:lnTo>
                  <a:lnTo>
                    <a:pt x="30479" y="8413"/>
                  </a:lnTo>
                  <a:lnTo>
                    <a:pt x="31669" y="11272"/>
                  </a:lnTo>
                  <a:lnTo>
                    <a:pt x="31987" y="15240"/>
                  </a:lnTo>
                  <a:lnTo>
                    <a:pt x="31987" y="36592"/>
                  </a:lnTo>
                  <a:lnTo>
                    <a:pt x="31828" y="39132"/>
                  </a:lnTo>
                  <a:lnTo>
                    <a:pt x="31432" y="40957"/>
                  </a:lnTo>
                  <a:lnTo>
                    <a:pt x="30876" y="42387"/>
                  </a:lnTo>
                  <a:lnTo>
                    <a:pt x="30082" y="43259"/>
                  </a:lnTo>
                  <a:lnTo>
                    <a:pt x="28098" y="44053"/>
                  </a:lnTo>
                  <a:lnTo>
                    <a:pt x="25875" y="44212"/>
                  </a:lnTo>
                  <a:lnTo>
                    <a:pt x="25875" y="45719"/>
                  </a:lnTo>
                  <a:lnTo>
                    <a:pt x="45719" y="45719"/>
                  </a:lnTo>
                  <a:lnTo>
                    <a:pt x="45719" y="44212"/>
                  </a:lnTo>
                  <a:lnTo>
                    <a:pt x="42862" y="43894"/>
                  </a:lnTo>
                  <a:lnTo>
                    <a:pt x="40957" y="42862"/>
                  </a:lnTo>
                  <a:lnTo>
                    <a:pt x="39924" y="40957"/>
                  </a:lnTo>
                  <a:lnTo>
                    <a:pt x="39607" y="38100"/>
                  </a:lnTo>
                  <a:lnTo>
                    <a:pt x="39607" y="15240"/>
                  </a:lnTo>
                  <a:lnTo>
                    <a:pt x="39369" y="11112"/>
                  </a:lnTo>
                  <a:lnTo>
                    <a:pt x="38575" y="7699"/>
                  </a:lnTo>
                  <a:lnTo>
                    <a:pt x="37464" y="5081"/>
                  </a:lnTo>
                  <a:lnTo>
                    <a:pt x="35955" y="3095"/>
                  </a:lnTo>
                  <a:lnTo>
                    <a:pt x="34289" y="1587"/>
                  </a:lnTo>
                  <a:lnTo>
                    <a:pt x="32543" y="634"/>
                  </a:lnTo>
                  <a:lnTo>
                    <a:pt x="28971" y="0"/>
                  </a:lnTo>
                  <a:lnTo>
                    <a:pt x="24684" y="793"/>
                  </a:lnTo>
                  <a:lnTo>
                    <a:pt x="20796" y="2857"/>
                  </a:lnTo>
                  <a:lnTo>
                    <a:pt x="17144" y="5794"/>
                  </a:lnTo>
                  <a:lnTo>
                    <a:pt x="13730" y="9207"/>
                  </a:lnTo>
                  <a:lnTo>
                    <a:pt x="13730" y="0"/>
                  </a:lnTo>
                  <a:lnTo>
                    <a:pt x="12223" y="0"/>
                  </a:lnTo>
                  <a:close/>
                </a:path>
              </a:pathLst>
            </a:custGeom>
            <a:solidFill>
              <a:srgbClr val="000000"/>
            </a:solidFill>
          </p:spPr>
          <p:txBody>
            <a:bodyPr vert="horz" lIns="91440" tIns="45720" rIns="91440" bIns="45720" anchor="t"/>
            <a:lstStyle/>
            <a:p>
              <a:endParaRPr lang="en-IN"/>
            </a:p>
          </p:txBody>
        </p:sp>
        <p:sp>
          <p:nvSpPr>
            <p:cNvPr id="335" name="Shape 370"/>
            <p:cNvSpPr/>
            <p:nvPr/>
          </p:nvSpPr>
          <p:spPr>
            <a:xfrm>
              <a:off x="5015531" y="1031683"/>
              <a:ext cx="38100" cy="47307"/>
            </a:xfrm>
            <a:custGeom>
              <a:avLst/>
              <a:gdLst/>
              <a:ahLst/>
              <a:cxnLst/>
              <a:rect l="0" t="0" r="0" b="0"/>
              <a:pathLst>
                <a:path w="38100" h="47307">
                  <a:moveTo>
                    <a:pt x="21352" y="0"/>
                  </a:moveTo>
                  <a:lnTo>
                    <a:pt x="17383" y="396"/>
                  </a:lnTo>
                  <a:lnTo>
                    <a:pt x="13493" y="1667"/>
                  </a:lnTo>
                  <a:lnTo>
                    <a:pt x="9922" y="3809"/>
                  </a:lnTo>
                  <a:lnTo>
                    <a:pt x="6667" y="6668"/>
                  </a:lnTo>
                  <a:lnTo>
                    <a:pt x="3968" y="10398"/>
                  </a:lnTo>
                  <a:lnTo>
                    <a:pt x="1826" y="14843"/>
                  </a:lnTo>
                  <a:lnTo>
                    <a:pt x="476" y="20003"/>
                  </a:lnTo>
                  <a:lnTo>
                    <a:pt x="0" y="25955"/>
                  </a:lnTo>
                  <a:lnTo>
                    <a:pt x="476" y="31274"/>
                  </a:lnTo>
                  <a:lnTo>
                    <a:pt x="1746" y="35718"/>
                  </a:lnTo>
                  <a:lnTo>
                    <a:pt x="3731" y="39369"/>
                  </a:lnTo>
                  <a:lnTo>
                    <a:pt x="6271" y="42307"/>
                  </a:lnTo>
                  <a:lnTo>
                    <a:pt x="9128" y="44609"/>
                  </a:lnTo>
                  <a:lnTo>
                    <a:pt x="12224" y="46117"/>
                  </a:lnTo>
                  <a:lnTo>
                    <a:pt x="15319" y="46990"/>
                  </a:lnTo>
                  <a:lnTo>
                    <a:pt x="18256" y="47307"/>
                  </a:lnTo>
                  <a:lnTo>
                    <a:pt x="23733" y="46672"/>
                  </a:lnTo>
                  <a:lnTo>
                    <a:pt x="26273" y="45719"/>
                  </a:lnTo>
                  <a:lnTo>
                    <a:pt x="28733" y="44212"/>
                  </a:lnTo>
                  <a:lnTo>
                    <a:pt x="31115" y="42228"/>
                  </a:lnTo>
                  <a:lnTo>
                    <a:pt x="33496" y="39608"/>
                  </a:lnTo>
                  <a:lnTo>
                    <a:pt x="35798" y="36194"/>
                  </a:lnTo>
                  <a:lnTo>
                    <a:pt x="38100" y="32068"/>
                  </a:lnTo>
                  <a:lnTo>
                    <a:pt x="36592" y="30481"/>
                  </a:lnTo>
                  <a:lnTo>
                    <a:pt x="33972" y="34766"/>
                  </a:lnTo>
                  <a:lnTo>
                    <a:pt x="30877" y="38100"/>
                  </a:lnTo>
                  <a:lnTo>
                    <a:pt x="27146" y="40402"/>
                  </a:lnTo>
                  <a:lnTo>
                    <a:pt x="22860" y="41195"/>
                  </a:lnTo>
                  <a:lnTo>
                    <a:pt x="19606" y="40878"/>
                  </a:lnTo>
                  <a:lnTo>
                    <a:pt x="16590" y="39847"/>
                  </a:lnTo>
                  <a:lnTo>
                    <a:pt x="14050" y="38179"/>
                  </a:lnTo>
                  <a:lnTo>
                    <a:pt x="11827" y="35878"/>
                  </a:lnTo>
                  <a:lnTo>
                    <a:pt x="10001" y="33019"/>
                  </a:lnTo>
                  <a:lnTo>
                    <a:pt x="8731" y="29607"/>
                  </a:lnTo>
                  <a:lnTo>
                    <a:pt x="7937" y="25718"/>
                  </a:lnTo>
                  <a:lnTo>
                    <a:pt x="7620" y="21352"/>
                  </a:lnTo>
                  <a:lnTo>
                    <a:pt x="8017" y="16193"/>
                  </a:lnTo>
                  <a:lnTo>
                    <a:pt x="9128" y="12065"/>
                  </a:lnTo>
                  <a:lnTo>
                    <a:pt x="10636" y="8890"/>
                  </a:lnTo>
                  <a:lnTo>
                    <a:pt x="12541" y="6509"/>
                  </a:lnTo>
                  <a:lnTo>
                    <a:pt x="14605" y="4842"/>
                  </a:lnTo>
                  <a:lnTo>
                    <a:pt x="16590" y="3809"/>
                  </a:lnTo>
                  <a:lnTo>
                    <a:pt x="18415" y="3254"/>
                  </a:lnTo>
                  <a:lnTo>
                    <a:pt x="19765" y="3095"/>
                  </a:lnTo>
                  <a:lnTo>
                    <a:pt x="22701" y="3413"/>
                  </a:lnTo>
                  <a:lnTo>
                    <a:pt x="24527" y="4207"/>
                  </a:lnTo>
                  <a:lnTo>
                    <a:pt x="25558" y="5636"/>
                  </a:lnTo>
                  <a:lnTo>
                    <a:pt x="25876" y="7619"/>
                  </a:lnTo>
                  <a:lnTo>
                    <a:pt x="27385" y="10715"/>
                  </a:lnTo>
                  <a:lnTo>
                    <a:pt x="27702" y="12065"/>
                  </a:lnTo>
                  <a:lnTo>
                    <a:pt x="28575" y="13573"/>
                  </a:lnTo>
                  <a:lnTo>
                    <a:pt x="30003" y="14763"/>
                  </a:lnTo>
                  <a:lnTo>
                    <a:pt x="31988" y="15240"/>
                  </a:lnTo>
                  <a:lnTo>
                    <a:pt x="33972" y="14922"/>
                  </a:lnTo>
                  <a:lnTo>
                    <a:pt x="35401" y="14128"/>
                  </a:lnTo>
                  <a:lnTo>
                    <a:pt x="36275" y="12700"/>
                  </a:lnTo>
                  <a:lnTo>
                    <a:pt x="36592" y="10715"/>
                  </a:lnTo>
                  <a:lnTo>
                    <a:pt x="36275" y="9287"/>
                  </a:lnTo>
                  <a:lnTo>
                    <a:pt x="35401" y="7462"/>
                  </a:lnTo>
                  <a:lnTo>
                    <a:pt x="33972" y="5318"/>
                  </a:lnTo>
                  <a:lnTo>
                    <a:pt x="31988" y="3095"/>
                  </a:lnTo>
                  <a:lnTo>
                    <a:pt x="29448" y="1984"/>
                  </a:lnTo>
                  <a:lnTo>
                    <a:pt x="26670" y="953"/>
                  </a:lnTo>
                  <a:lnTo>
                    <a:pt x="23892" y="238"/>
                  </a:lnTo>
                  <a:lnTo>
                    <a:pt x="21352" y="0"/>
                  </a:lnTo>
                  <a:close/>
                </a:path>
              </a:pathLst>
            </a:custGeom>
            <a:solidFill>
              <a:srgbClr val="000000"/>
            </a:solidFill>
          </p:spPr>
          <p:txBody>
            <a:bodyPr vert="horz" lIns="91440" tIns="45720" rIns="91440" bIns="45720" anchor="t"/>
            <a:lstStyle/>
            <a:p>
              <a:endParaRPr lang="en-IN"/>
            </a:p>
          </p:txBody>
        </p:sp>
        <p:sp>
          <p:nvSpPr>
            <p:cNvPr id="336" name="Shape 371"/>
            <p:cNvSpPr/>
            <p:nvPr/>
          </p:nvSpPr>
          <p:spPr>
            <a:xfrm>
              <a:off x="5064267" y="1010411"/>
              <a:ext cx="9128" cy="10635"/>
            </a:xfrm>
            <a:custGeom>
              <a:avLst/>
              <a:gdLst/>
              <a:ahLst/>
              <a:cxnLst/>
              <a:rect l="0" t="0" r="0" b="0"/>
              <a:pathLst>
                <a:path w="9128" h="10635">
                  <a:moveTo>
                    <a:pt x="4603" y="0"/>
                  </a:moveTo>
                  <a:lnTo>
                    <a:pt x="2539" y="555"/>
                  </a:lnTo>
                  <a:lnTo>
                    <a:pt x="1111" y="1903"/>
                  </a:lnTo>
                  <a:lnTo>
                    <a:pt x="317" y="3809"/>
                  </a:lnTo>
                  <a:lnTo>
                    <a:pt x="0" y="6031"/>
                  </a:lnTo>
                  <a:lnTo>
                    <a:pt x="317" y="7380"/>
                  </a:lnTo>
                  <a:lnTo>
                    <a:pt x="1111" y="8890"/>
                  </a:lnTo>
                  <a:lnTo>
                    <a:pt x="2539" y="10159"/>
                  </a:lnTo>
                  <a:lnTo>
                    <a:pt x="4603" y="10635"/>
                  </a:lnTo>
                  <a:lnTo>
                    <a:pt x="6588" y="10318"/>
                  </a:lnTo>
                  <a:lnTo>
                    <a:pt x="8017" y="9525"/>
                  </a:lnTo>
                  <a:lnTo>
                    <a:pt x="8811" y="8096"/>
                  </a:lnTo>
                  <a:lnTo>
                    <a:pt x="9128" y="6031"/>
                  </a:lnTo>
                  <a:lnTo>
                    <a:pt x="8811" y="3809"/>
                  </a:lnTo>
                  <a:lnTo>
                    <a:pt x="8017" y="1903"/>
                  </a:lnTo>
                  <a:lnTo>
                    <a:pt x="6588" y="555"/>
                  </a:lnTo>
                  <a:lnTo>
                    <a:pt x="4603" y="0"/>
                  </a:lnTo>
                  <a:close/>
                </a:path>
              </a:pathLst>
            </a:custGeom>
            <a:solidFill>
              <a:srgbClr val="000000"/>
            </a:solidFill>
          </p:spPr>
          <p:txBody>
            <a:bodyPr vert="horz" lIns="91440" tIns="45720" rIns="91440" bIns="45720" anchor="t"/>
            <a:lstStyle/>
            <a:p>
              <a:endParaRPr lang="en-IN"/>
            </a:p>
          </p:txBody>
        </p:sp>
        <p:sp>
          <p:nvSpPr>
            <p:cNvPr id="337" name="Shape 372"/>
            <p:cNvSpPr/>
            <p:nvPr/>
          </p:nvSpPr>
          <p:spPr>
            <a:xfrm>
              <a:off x="5056647" y="1031683"/>
              <a:ext cx="22859" cy="45719"/>
            </a:xfrm>
            <a:custGeom>
              <a:avLst/>
              <a:gdLst/>
              <a:ahLst/>
              <a:cxnLst/>
              <a:rect l="0" t="0" r="0" b="0"/>
              <a:pathLst>
                <a:path w="22859" h="45719">
                  <a:moveTo>
                    <a:pt x="15239" y="0"/>
                  </a:moveTo>
                  <a:lnTo>
                    <a:pt x="1508" y="4603"/>
                  </a:lnTo>
                  <a:lnTo>
                    <a:pt x="1508" y="7619"/>
                  </a:lnTo>
                  <a:lnTo>
                    <a:pt x="2461" y="6746"/>
                  </a:lnTo>
                  <a:lnTo>
                    <a:pt x="3096" y="6270"/>
                  </a:lnTo>
                  <a:lnTo>
                    <a:pt x="3731" y="6112"/>
                  </a:lnTo>
                  <a:lnTo>
                    <a:pt x="4603" y="6112"/>
                  </a:lnTo>
                  <a:lnTo>
                    <a:pt x="5953" y="6191"/>
                  </a:lnTo>
                  <a:lnTo>
                    <a:pt x="7461" y="6905"/>
                  </a:lnTo>
                  <a:lnTo>
                    <a:pt x="8652" y="8652"/>
                  </a:lnTo>
                  <a:lnTo>
                    <a:pt x="8969" y="10239"/>
                  </a:lnTo>
                  <a:lnTo>
                    <a:pt x="9128" y="12224"/>
                  </a:lnTo>
                  <a:lnTo>
                    <a:pt x="9128" y="36592"/>
                  </a:lnTo>
                  <a:lnTo>
                    <a:pt x="8969" y="39132"/>
                  </a:lnTo>
                  <a:lnTo>
                    <a:pt x="8572" y="40957"/>
                  </a:lnTo>
                  <a:lnTo>
                    <a:pt x="7858" y="42387"/>
                  </a:lnTo>
                  <a:lnTo>
                    <a:pt x="6826" y="43259"/>
                  </a:lnTo>
                  <a:lnTo>
                    <a:pt x="3968" y="44053"/>
                  </a:lnTo>
                  <a:lnTo>
                    <a:pt x="0" y="44212"/>
                  </a:lnTo>
                  <a:lnTo>
                    <a:pt x="0" y="45719"/>
                  </a:lnTo>
                  <a:lnTo>
                    <a:pt x="22859" y="45719"/>
                  </a:lnTo>
                  <a:lnTo>
                    <a:pt x="22859" y="44212"/>
                  </a:lnTo>
                  <a:lnTo>
                    <a:pt x="19129" y="43894"/>
                  </a:lnTo>
                  <a:lnTo>
                    <a:pt x="16748" y="42703"/>
                  </a:lnTo>
                  <a:lnTo>
                    <a:pt x="15557" y="40322"/>
                  </a:lnTo>
                  <a:lnTo>
                    <a:pt x="15239" y="36592"/>
                  </a:lnTo>
                  <a:lnTo>
                    <a:pt x="15239" y="0"/>
                  </a:lnTo>
                  <a:close/>
                </a:path>
              </a:pathLst>
            </a:custGeom>
            <a:solidFill>
              <a:srgbClr val="000000"/>
            </a:solidFill>
          </p:spPr>
          <p:txBody>
            <a:bodyPr vert="horz" lIns="91440" tIns="45720" rIns="91440" bIns="45720" anchor="t"/>
            <a:lstStyle/>
            <a:p>
              <a:endParaRPr lang="en-IN"/>
            </a:p>
          </p:txBody>
        </p:sp>
        <p:sp>
          <p:nvSpPr>
            <p:cNvPr id="338" name="Shape 373"/>
            <p:cNvSpPr/>
            <p:nvPr/>
          </p:nvSpPr>
          <p:spPr>
            <a:xfrm>
              <a:off x="5084111" y="1031683"/>
              <a:ext cx="45719" cy="67071"/>
            </a:xfrm>
            <a:custGeom>
              <a:avLst/>
              <a:gdLst/>
              <a:ahLst/>
              <a:cxnLst/>
              <a:rect l="0" t="0" r="0" b="0"/>
              <a:pathLst>
                <a:path w="45719" h="67071">
                  <a:moveTo>
                    <a:pt x="13732" y="0"/>
                  </a:moveTo>
                  <a:lnTo>
                    <a:pt x="0" y="4603"/>
                  </a:lnTo>
                  <a:lnTo>
                    <a:pt x="0" y="6112"/>
                  </a:lnTo>
                  <a:lnTo>
                    <a:pt x="3016" y="6112"/>
                  </a:lnTo>
                  <a:lnTo>
                    <a:pt x="5079" y="6429"/>
                  </a:lnTo>
                  <a:lnTo>
                    <a:pt x="6508" y="7462"/>
                  </a:lnTo>
                  <a:lnTo>
                    <a:pt x="7302" y="9287"/>
                  </a:lnTo>
                  <a:lnTo>
                    <a:pt x="7619" y="12224"/>
                  </a:lnTo>
                  <a:lnTo>
                    <a:pt x="7619" y="59452"/>
                  </a:lnTo>
                  <a:lnTo>
                    <a:pt x="7302" y="62309"/>
                  </a:lnTo>
                  <a:lnTo>
                    <a:pt x="6112" y="64214"/>
                  </a:lnTo>
                  <a:lnTo>
                    <a:pt x="3731" y="65247"/>
                  </a:lnTo>
                  <a:lnTo>
                    <a:pt x="0" y="65563"/>
                  </a:lnTo>
                  <a:lnTo>
                    <a:pt x="0" y="67071"/>
                  </a:lnTo>
                  <a:lnTo>
                    <a:pt x="22859" y="67071"/>
                  </a:lnTo>
                  <a:lnTo>
                    <a:pt x="22859" y="65563"/>
                  </a:lnTo>
                  <a:lnTo>
                    <a:pt x="19129" y="65484"/>
                  </a:lnTo>
                  <a:lnTo>
                    <a:pt x="16748" y="64769"/>
                  </a:lnTo>
                  <a:lnTo>
                    <a:pt x="15557" y="63024"/>
                  </a:lnTo>
                  <a:lnTo>
                    <a:pt x="15319" y="61437"/>
                  </a:lnTo>
                  <a:lnTo>
                    <a:pt x="15239" y="59452"/>
                  </a:lnTo>
                  <a:lnTo>
                    <a:pt x="15239" y="44212"/>
                  </a:lnTo>
                  <a:lnTo>
                    <a:pt x="17542" y="46037"/>
                  </a:lnTo>
                  <a:lnTo>
                    <a:pt x="19843" y="46911"/>
                  </a:lnTo>
                  <a:lnTo>
                    <a:pt x="22066" y="47228"/>
                  </a:lnTo>
                  <a:lnTo>
                    <a:pt x="24368" y="47307"/>
                  </a:lnTo>
                  <a:lnTo>
                    <a:pt x="29686" y="46672"/>
                  </a:lnTo>
                  <a:lnTo>
                    <a:pt x="34131" y="45005"/>
                  </a:lnTo>
                  <a:lnTo>
                    <a:pt x="37782" y="42387"/>
                  </a:lnTo>
                  <a:lnTo>
                    <a:pt x="40798" y="39132"/>
                  </a:lnTo>
                  <a:lnTo>
                    <a:pt x="43021" y="35321"/>
                  </a:lnTo>
                  <a:lnTo>
                    <a:pt x="44529" y="31194"/>
                  </a:lnTo>
                  <a:lnTo>
                    <a:pt x="45402" y="26987"/>
                  </a:lnTo>
                  <a:lnTo>
                    <a:pt x="45719" y="22859"/>
                  </a:lnTo>
                  <a:lnTo>
                    <a:pt x="45402" y="17938"/>
                  </a:lnTo>
                  <a:lnTo>
                    <a:pt x="44370" y="13493"/>
                  </a:lnTo>
                  <a:lnTo>
                    <a:pt x="42862" y="9604"/>
                  </a:lnTo>
                  <a:lnTo>
                    <a:pt x="40798" y="6270"/>
                  </a:lnTo>
                  <a:lnTo>
                    <a:pt x="38258" y="3650"/>
                  </a:lnTo>
                  <a:lnTo>
                    <a:pt x="35400" y="1667"/>
                  </a:lnTo>
                  <a:lnTo>
                    <a:pt x="32306" y="396"/>
                  </a:lnTo>
                  <a:lnTo>
                    <a:pt x="28972" y="0"/>
                  </a:lnTo>
                  <a:lnTo>
                    <a:pt x="26273" y="238"/>
                  </a:lnTo>
                  <a:lnTo>
                    <a:pt x="23812" y="953"/>
                  </a:lnTo>
                  <a:lnTo>
                    <a:pt x="19843" y="3254"/>
                  </a:lnTo>
                  <a:lnTo>
                    <a:pt x="19668" y="3410"/>
                  </a:lnTo>
                  <a:lnTo>
                    <a:pt x="24368" y="6112"/>
                  </a:lnTo>
                  <a:lnTo>
                    <a:pt x="28495" y="6825"/>
                  </a:lnTo>
                  <a:lnTo>
                    <a:pt x="31670" y="8811"/>
                  </a:lnTo>
                  <a:lnTo>
                    <a:pt x="34052" y="11588"/>
                  </a:lnTo>
                  <a:lnTo>
                    <a:pt x="35798" y="14843"/>
                  </a:lnTo>
                  <a:lnTo>
                    <a:pt x="36988" y="18336"/>
                  </a:lnTo>
                  <a:lnTo>
                    <a:pt x="37703" y="21511"/>
                  </a:lnTo>
                  <a:lnTo>
                    <a:pt x="38020" y="24209"/>
                  </a:lnTo>
                  <a:lnTo>
                    <a:pt x="38100" y="25955"/>
                  </a:lnTo>
                  <a:lnTo>
                    <a:pt x="37703" y="31591"/>
                  </a:lnTo>
                  <a:lnTo>
                    <a:pt x="36592" y="36115"/>
                  </a:lnTo>
                  <a:lnTo>
                    <a:pt x="35004" y="39608"/>
                  </a:lnTo>
                  <a:lnTo>
                    <a:pt x="32941" y="42148"/>
                  </a:lnTo>
                  <a:lnTo>
                    <a:pt x="30718" y="43894"/>
                  </a:lnTo>
                  <a:lnTo>
                    <a:pt x="28495" y="45005"/>
                  </a:lnTo>
                  <a:lnTo>
                    <a:pt x="26273" y="45562"/>
                  </a:lnTo>
                  <a:lnTo>
                    <a:pt x="24368" y="45719"/>
                  </a:lnTo>
                  <a:lnTo>
                    <a:pt x="21034" y="44925"/>
                  </a:lnTo>
                  <a:lnTo>
                    <a:pt x="18097" y="43101"/>
                  </a:lnTo>
                  <a:lnTo>
                    <a:pt x="16033" y="40561"/>
                  </a:lnTo>
                  <a:lnTo>
                    <a:pt x="15239" y="38100"/>
                  </a:lnTo>
                  <a:lnTo>
                    <a:pt x="15239" y="13732"/>
                  </a:lnTo>
                  <a:lnTo>
                    <a:pt x="15478" y="12144"/>
                  </a:lnTo>
                  <a:lnTo>
                    <a:pt x="16272" y="10637"/>
                  </a:lnTo>
                  <a:lnTo>
                    <a:pt x="18653" y="8256"/>
                  </a:lnTo>
                  <a:lnTo>
                    <a:pt x="21669" y="6668"/>
                  </a:lnTo>
                  <a:lnTo>
                    <a:pt x="24368" y="6112"/>
                  </a:lnTo>
                  <a:lnTo>
                    <a:pt x="19668" y="3410"/>
                  </a:lnTo>
                  <a:lnTo>
                    <a:pt x="16986" y="5794"/>
                  </a:lnTo>
                  <a:lnTo>
                    <a:pt x="15239" y="7619"/>
                  </a:lnTo>
                  <a:lnTo>
                    <a:pt x="15239" y="1587"/>
                  </a:lnTo>
                  <a:lnTo>
                    <a:pt x="13732" y="0"/>
                  </a:lnTo>
                  <a:close/>
                </a:path>
              </a:pathLst>
            </a:custGeom>
            <a:solidFill>
              <a:srgbClr val="000000"/>
            </a:solidFill>
          </p:spPr>
          <p:txBody>
            <a:bodyPr vert="horz" lIns="91440" tIns="45720" rIns="91440" bIns="45720" anchor="t"/>
            <a:lstStyle/>
            <a:p>
              <a:endParaRPr lang="en-IN"/>
            </a:p>
          </p:txBody>
        </p:sp>
        <p:sp>
          <p:nvSpPr>
            <p:cNvPr id="339" name="Shape 374"/>
            <p:cNvSpPr/>
            <p:nvPr/>
          </p:nvSpPr>
          <p:spPr>
            <a:xfrm>
              <a:off x="5137450" y="1031683"/>
              <a:ext cx="39608" cy="47307"/>
            </a:xfrm>
            <a:custGeom>
              <a:avLst/>
              <a:gdLst/>
              <a:ahLst/>
              <a:cxnLst/>
              <a:rect l="0" t="0" r="0" b="0"/>
              <a:pathLst>
                <a:path w="39608" h="47307">
                  <a:moveTo>
                    <a:pt x="18256" y="0"/>
                  </a:moveTo>
                  <a:lnTo>
                    <a:pt x="14049" y="318"/>
                  </a:lnTo>
                  <a:lnTo>
                    <a:pt x="10477" y="1269"/>
                  </a:lnTo>
                  <a:lnTo>
                    <a:pt x="7620" y="2540"/>
                  </a:lnTo>
                  <a:lnTo>
                    <a:pt x="5318" y="4207"/>
                  </a:lnTo>
                  <a:lnTo>
                    <a:pt x="3572" y="5953"/>
                  </a:lnTo>
                  <a:lnTo>
                    <a:pt x="2381" y="7699"/>
                  </a:lnTo>
                  <a:lnTo>
                    <a:pt x="1746" y="9366"/>
                  </a:lnTo>
                  <a:lnTo>
                    <a:pt x="1508" y="10715"/>
                  </a:lnTo>
                  <a:lnTo>
                    <a:pt x="1826" y="12065"/>
                  </a:lnTo>
                  <a:lnTo>
                    <a:pt x="2619" y="13573"/>
                  </a:lnTo>
                  <a:lnTo>
                    <a:pt x="4048" y="14763"/>
                  </a:lnTo>
                  <a:lnTo>
                    <a:pt x="6112" y="15240"/>
                  </a:lnTo>
                  <a:lnTo>
                    <a:pt x="7223" y="15002"/>
                  </a:lnTo>
                  <a:lnTo>
                    <a:pt x="8176" y="14287"/>
                  </a:lnTo>
                  <a:lnTo>
                    <a:pt x="8890" y="13334"/>
                  </a:lnTo>
                  <a:lnTo>
                    <a:pt x="9128" y="12224"/>
                  </a:lnTo>
                  <a:lnTo>
                    <a:pt x="9128" y="7619"/>
                  </a:lnTo>
                  <a:lnTo>
                    <a:pt x="9922" y="5636"/>
                  </a:lnTo>
                  <a:lnTo>
                    <a:pt x="11827" y="4207"/>
                  </a:lnTo>
                  <a:lnTo>
                    <a:pt x="14287" y="3413"/>
                  </a:lnTo>
                  <a:lnTo>
                    <a:pt x="16748" y="3095"/>
                  </a:lnTo>
                  <a:lnTo>
                    <a:pt x="19208" y="3413"/>
                  </a:lnTo>
                  <a:lnTo>
                    <a:pt x="21669" y="4603"/>
                  </a:lnTo>
                  <a:lnTo>
                    <a:pt x="23574" y="6984"/>
                  </a:lnTo>
                  <a:lnTo>
                    <a:pt x="24368" y="10715"/>
                  </a:lnTo>
                  <a:lnTo>
                    <a:pt x="24368" y="16828"/>
                  </a:lnTo>
                  <a:lnTo>
                    <a:pt x="23920" y="16991"/>
                  </a:lnTo>
                  <a:lnTo>
                    <a:pt x="24368" y="18336"/>
                  </a:lnTo>
                  <a:lnTo>
                    <a:pt x="24368" y="33576"/>
                  </a:lnTo>
                  <a:lnTo>
                    <a:pt x="24288" y="36194"/>
                  </a:lnTo>
                  <a:lnTo>
                    <a:pt x="23971" y="37703"/>
                  </a:lnTo>
                  <a:lnTo>
                    <a:pt x="23098" y="38734"/>
                  </a:lnTo>
                  <a:lnTo>
                    <a:pt x="21352" y="39687"/>
                  </a:lnTo>
                  <a:lnTo>
                    <a:pt x="19923" y="40799"/>
                  </a:lnTo>
                  <a:lnTo>
                    <a:pt x="18256" y="41750"/>
                  </a:lnTo>
                  <a:lnTo>
                    <a:pt x="16590" y="42465"/>
                  </a:lnTo>
                  <a:lnTo>
                    <a:pt x="15240" y="42703"/>
                  </a:lnTo>
                  <a:lnTo>
                    <a:pt x="12144" y="41909"/>
                  </a:lnTo>
                  <a:lnTo>
                    <a:pt x="9683" y="39847"/>
                  </a:lnTo>
                  <a:lnTo>
                    <a:pt x="8176" y="36909"/>
                  </a:lnTo>
                  <a:lnTo>
                    <a:pt x="7620" y="33576"/>
                  </a:lnTo>
                  <a:lnTo>
                    <a:pt x="8096" y="30718"/>
                  </a:lnTo>
                  <a:lnTo>
                    <a:pt x="8890" y="28971"/>
                  </a:lnTo>
                  <a:lnTo>
                    <a:pt x="10318" y="27067"/>
                  </a:lnTo>
                  <a:lnTo>
                    <a:pt x="12382" y="25003"/>
                  </a:lnTo>
                  <a:lnTo>
                    <a:pt x="15319" y="22859"/>
                  </a:lnTo>
                  <a:lnTo>
                    <a:pt x="19288" y="20637"/>
                  </a:lnTo>
                  <a:lnTo>
                    <a:pt x="24368" y="18336"/>
                  </a:lnTo>
                  <a:lnTo>
                    <a:pt x="23920" y="16991"/>
                  </a:lnTo>
                  <a:lnTo>
                    <a:pt x="18494" y="18970"/>
                  </a:lnTo>
                  <a:lnTo>
                    <a:pt x="13493" y="20956"/>
                  </a:lnTo>
                  <a:lnTo>
                    <a:pt x="9287" y="22939"/>
                  </a:lnTo>
                  <a:lnTo>
                    <a:pt x="5873" y="25003"/>
                  </a:lnTo>
                  <a:lnTo>
                    <a:pt x="3333" y="27226"/>
                  </a:lnTo>
                  <a:lnTo>
                    <a:pt x="1428" y="29844"/>
                  </a:lnTo>
                  <a:lnTo>
                    <a:pt x="397" y="32940"/>
                  </a:lnTo>
                  <a:lnTo>
                    <a:pt x="0" y="36592"/>
                  </a:lnTo>
                  <a:lnTo>
                    <a:pt x="793" y="41513"/>
                  </a:lnTo>
                  <a:lnTo>
                    <a:pt x="2857" y="44768"/>
                  </a:lnTo>
                  <a:lnTo>
                    <a:pt x="5794" y="46672"/>
                  </a:lnTo>
                  <a:lnTo>
                    <a:pt x="9128" y="47307"/>
                  </a:lnTo>
                  <a:lnTo>
                    <a:pt x="13652" y="46752"/>
                  </a:lnTo>
                  <a:lnTo>
                    <a:pt x="17938" y="45403"/>
                  </a:lnTo>
                  <a:lnTo>
                    <a:pt x="21590" y="43418"/>
                  </a:lnTo>
                  <a:lnTo>
                    <a:pt x="24368" y="41195"/>
                  </a:lnTo>
                  <a:lnTo>
                    <a:pt x="25003" y="43181"/>
                  </a:lnTo>
                  <a:lnTo>
                    <a:pt x="25717" y="44768"/>
                  </a:lnTo>
                  <a:lnTo>
                    <a:pt x="27463" y="46513"/>
                  </a:lnTo>
                  <a:lnTo>
                    <a:pt x="29131" y="47228"/>
                  </a:lnTo>
                  <a:lnTo>
                    <a:pt x="30479" y="47307"/>
                  </a:lnTo>
                  <a:lnTo>
                    <a:pt x="31908" y="47228"/>
                  </a:lnTo>
                  <a:lnTo>
                    <a:pt x="33893" y="46752"/>
                  </a:lnTo>
                  <a:lnTo>
                    <a:pt x="36433" y="45403"/>
                  </a:lnTo>
                  <a:lnTo>
                    <a:pt x="39608" y="42703"/>
                  </a:lnTo>
                  <a:lnTo>
                    <a:pt x="39608" y="39687"/>
                  </a:lnTo>
                  <a:lnTo>
                    <a:pt x="37306" y="41750"/>
                  </a:lnTo>
                  <a:lnTo>
                    <a:pt x="36195" y="42465"/>
                  </a:lnTo>
                  <a:lnTo>
                    <a:pt x="35005" y="42703"/>
                  </a:lnTo>
                  <a:lnTo>
                    <a:pt x="33258" y="42148"/>
                  </a:lnTo>
                  <a:lnTo>
                    <a:pt x="32385" y="40799"/>
                  </a:lnTo>
                  <a:lnTo>
                    <a:pt x="32067" y="38814"/>
                  </a:lnTo>
                  <a:lnTo>
                    <a:pt x="31988" y="36592"/>
                  </a:lnTo>
                  <a:lnTo>
                    <a:pt x="31988" y="13255"/>
                  </a:lnTo>
                  <a:lnTo>
                    <a:pt x="31750" y="10953"/>
                  </a:lnTo>
                  <a:lnTo>
                    <a:pt x="31273" y="8413"/>
                  </a:lnTo>
                  <a:lnTo>
                    <a:pt x="30242" y="5953"/>
                  </a:lnTo>
                  <a:lnTo>
                    <a:pt x="28655" y="3650"/>
                  </a:lnTo>
                  <a:lnTo>
                    <a:pt x="26193" y="1747"/>
                  </a:lnTo>
                  <a:lnTo>
                    <a:pt x="22781" y="475"/>
                  </a:lnTo>
                  <a:lnTo>
                    <a:pt x="18256" y="0"/>
                  </a:lnTo>
                  <a:close/>
                </a:path>
              </a:pathLst>
            </a:custGeom>
            <a:solidFill>
              <a:srgbClr val="000000"/>
            </a:solidFill>
          </p:spPr>
          <p:txBody>
            <a:bodyPr vert="horz" lIns="91440" tIns="45720" rIns="91440" bIns="45720" anchor="t"/>
            <a:lstStyle/>
            <a:p>
              <a:endParaRPr lang="en-IN"/>
            </a:p>
          </p:txBody>
        </p:sp>
        <p:sp>
          <p:nvSpPr>
            <p:cNvPr id="340" name="Shape 375"/>
            <p:cNvSpPr/>
            <p:nvPr/>
          </p:nvSpPr>
          <p:spPr>
            <a:xfrm>
              <a:off x="5180076" y="1010411"/>
              <a:ext cx="22860" cy="66991"/>
            </a:xfrm>
            <a:custGeom>
              <a:avLst/>
              <a:gdLst/>
              <a:ahLst/>
              <a:cxnLst/>
              <a:rect l="0" t="0" r="0" b="0"/>
              <a:pathLst>
                <a:path w="22860" h="66991">
                  <a:moveTo>
                    <a:pt x="15240" y="0"/>
                  </a:moveTo>
                  <a:lnTo>
                    <a:pt x="11588" y="1110"/>
                  </a:lnTo>
                  <a:lnTo>
                    <a:pt x="7620" y="2062"/>
                  </a:lnTo>
                  <a:lnTo>
                    <a:pt x="3651" y="2777"/>
                  </a:lnTo>
                  <a:lnTo>
                    <a:pt x="0" y="3015"/>
                  </a:lnTo>
                  <a:lnTo>
                    <a:pt x="0" y="4523"/>
                  </a:lnTo>
                  <a:lnTo>
                    <a:pt x="3095" y="4523"/>
                  </a:lnTo>
                  <a:lnTo>
                    <a:pt x="5715" y="4841"/>
                  </a:lnTo>
                  <a:lnTo>
                    <a:pt x="7063" y="5872"/>
                  </a:lnTo>
                  <a:lnTo>
                    <a:pt x="7540" y="7698"/>
                  </a:lnTo>
                  <a:lnTo>
                    <a:pt x="7620" y="10635"/>
                  </a:lnTo>
                  <a:lnTo>
                    <a:pt x="7620" y="59371"/>
                  </a:lnTo>
                  <a:lnTo>
                    <a:pt x="7302" y="62228"/>
                  </a:lnTo>
                  <a:lnTo>
                    <a:pt x="6111" y="64134"/>
                  </a:lnTo>
                  <a:lnTo>
                    <a:pt x="3730" y="65166"/>
                  </a:lnTo>
                  <a:lnTo>
                    <a:pt x="0" y="65483"/>
                  </a:lnTo>
                  <a:lnTo>
                    <a:pt x="0" y="66991"/>
                  </a:lnTo>
                  <a:lnTo>
                    <a:pt x="22860" y="66991"/>
                  </a:lnTo>
                  <a:lnTo>
                    <a:pt x="22860" y="65483"/>
                  </a:lnTo>
                  <a:lnTo>
                    <a:pt x="19129" y="65403"/>
                  </a:lnTo>
                  <a:lnTo>
                    <a:pt x="16827" y="64689"/>
                  </a:lnTo>
                  <a:lnTo>
                    <a:pt x="15557" y="62943"/>
                  </a:lnTo>
                  <a:lnTo>
                    <a:pt x="15318" y="61355"/>
                  </a:lnTo>
                  <a:lnTo>
                    <a:pt x="15240" y="59371"/>
                  </a:lnTo>
                  <a:lnTo>
                    <a:pt x="15240" y="0"/>
                  </a:lnTo>
                  <a:close/>
                </a:path>
              </a:pathLst>
            </a:custGeom>
            <a:solidFill>
              <a:srgbClr val="000000"/>
            </a:solidFill>
          </p:spPr>
          <p:txBody>
            <a:bodyPr vert="horz" lIns="91440" tIns="45720" rIns="91440" bIns="45720" anchor="t"/>
            <a:lstStyle/>
            <a:p>
              <a:endParaRPr lang="en-IN"/>
            </a:p>
          </p:txBody>
        </p:sp>
        <p:sp>
          <p:nvSpPr>
            <p:cNvPr id="341" name="Shape 376"/>
            <p:cNvSpPr/>
            <p:nvPr/>
          </p:nvSpPr>
          <p:spPr>
            <a:xfrm>
              <a:off x="5231907" y="1010411"/>
              <a:ext cx="45720" cy="70087"/>
            </a:xfrm>
            <a:custGeom>
              <a:avLst/>
              <a:gdLst/>
              <a:ahLst/>
              <a:cxnLst/>
              <a:rect l="0" t="0" r="0" b="0"/>
              <a:pathLst>
                <a:path w="45720" h="70087">
                  <a:moveTo>
                    <a:pt x="38100" y="0"/>
                  </a:moveTo>
                  <a:lnTo>
                    <a:pt x="31273" y="2062"/>
                  </a:lnTo>
                  <a:lnTo>
                    <a:pt x="27781" y="2777"/>
                  </a:lnTo>
                  <a:lnTo>
                    <a:pt x="24368" y="3015"/>
                  </a:lnTo>
                  <a:lnTo>
                    <a:pt x="24368" y="4523"/>
                  </a:lnTo>
                  <a:lnTo>
                    <a:pt x="27463" y="4523"/>
                  </a:lnTo>
                  <a:lnTo>
                    <a:pt x="29210" y="5078"/>
                  </a:lnTo>
                  <a:lnTo>
                    <a:pt x="30083" y="6429"/>
                  </a:lnTo>
                  <a:lnTo>
                    <a:pt x="30401" y="8412"/>
                  </a:lnTo>
                  <a:lnTo>
                    <a:pt x="30479" y="10635"/>
                  </a:lnTo>
                  <a:lnTo>
                    <a:pt x="30479" y="25875"/>
                  </a:lnTo>
                  <a:lnTo>
                    <a:pt x="28178" y="23891"/>
                  </a:lnTo>
                  <a:lnTo>
                    <a:pt x="25717" y="22462"/>
                  </a:lnTo>
                  <a:lnTo>
                    <a:pt x="23217" y="21654"/>
                  </a:lnTo>
                  <a:lnTo>
                    <a:pt x="21352" y="24367"/>
                  </a:lnTo>
                  <a:lnTo>
                    <a:pt x="24686" y="24922"/>
                  </a:lnTo>
                  <a:lnTo>
                    <a:pt x="27622" y="26827"/>
                  </a:lnTo>
                  <a:lnTo>
                    <a:pt x="29686" y="30162"/>
                  </a:lnTo>
                  <a:lnTo>
                    <a:pt x="30479" y="35004"/>
                  </a:lnTo>
                  <a:lnTo>
                    <a:pt x="30479" y="57863"/>
                  </a:lnTo>
                  <a:lnTo>
                    <a:pt x="29686" y="60721"/>
                  </a:lnTo>
                  <a:lnTo>
                    <a:pt x="27861" y="62626"/>
                  </a:lnTo>
                  <a:lnTo>
                    <a:pt x="25321" y="63658"/>
                  </a:lnTo>
                  <a:lnTo>
                    <a:pt x="22860" y="63975"/>
                  </a:lnTo>
                  <a:lnTo>
                    <a:pt x="20002" y="63737"/>
                  </a:lnTo>
                  <a:lnTo>
                    <a:pt x="17303" y="63022"/>
                  </a:lnTo>
                  <a:lnTo>
                    <a:pt x="14685" y="61752"/>
                  </a:lnTo>
                  <a:lnTo>
                    <a:pt x="12382" y="59768"/>
                  </a:lnTo>
                  <a:lnTo>
                    <a:pt x="10398" y="57070"/>
                  </a:lnTo>
                  <a:lnTo>
                    <a:pt x="8969" y="53656"/>
                  </a:lnTo>
                  <a:lnTo>
                    <a:pt x="7937" y="49371"/>
                  </a:lnTo>
                  <a:lnTo>
                    <a:pt x="7620" y="44131"/>
                  </a:lnTo>
                  <a:lnTo>
                    <a:pt x="7937" y="39368"/>
                  </a:lnTo>
                  <a:lnTo>
                    <a:pt x="8890" y="35321"/>
                  </a:lnTo>
                  <a:lnTo>
                    <a:pt x="10318" y="31908"/>
                  </a:lnTo>
                  <a:lnTo>
                    <a:pt x="12223" y="29130"/>
                  </a:lnTo>
                  <a:lnTo>
                    <a:pt x="14287" y="26987"/>
                  </a:lnTo>
                  <a:lnTo>
                    <a:pt x="16590" y="25558"/>
                  </a:lnTo>
                  <a:lnTo>
                    <a:pt x="18971" y="24685"/>
                  </a:lnTo>
                  <a:lnTo>
                    <a:pt x="21352" y="24367"/>
                  </a:lnTo>
                  <a:lnTo>
                    <a:pt x="23217" y="21654"/>
                  </a:lnTo>
                  <a:lnTo>
                    <a:pt x="23018" y="21590"/>
                  </a:lnTo>
                  <a:lnTo>
                    <a:pt x="19843" y="21271"/>
                  </a:lnTo>
                  <a:lnTo>
                    <a:pt x="15875" y="21827"/>
                  </a:lnTo>
                  <a:lnTo>
                    <a:pt x="12223" y="23335"/>
                  </a:lnTo>
                  <a:lnTo>
                    <a:pt x="8890" y="25796"/>
                  </a:lnTo>
                  <a:lnTo>
                    <a:pt x="5873" y="28891"/>
                  </a:lnTo>
                  <a:lnTo>
                    <a:pt x="3492" y="32622"/>
                  </a:lnTo>
                  <a:lnTo>
                    <a:pt x="1587" y="36749"/>
                  </a:lnTo>
                  <a:lnTo>
                    <a:pt x="397" y="41195"/>
                  </a:lnTo>
                  <a:lnTo>
                    <a:pt x="0" y="45718"/>
                  </a:lnTo>
                  <a:lnTo>
                    <a:pt x="635" y="52783"/>
                  </a:lnTo>
                  <a:lnTo>
                    <a:pt x="2222" y="58260"/>
                  </a:lnTo>
                  <a:lnTo>
                    <a:pt x="4603" y="62308"/>
                  </a:lnTo>
                  <a:lnTo>
                    <a:pt x="7461" y="65087"/>
                  </a:lnTo>
                  <a:lnTo>
                    <a:pt x="10477" y="66991"/>
                  </a:lnTo>
                  <a:lnTo>
                    <a:pt x="13493" y="68023"/>
                  </a:lnTo>
                  <a:lnTo>
                    <a:pt x="16192" y="68499"/>
                  </a:lnTo>
                  <a:lnTo>
                    <a:pt x="18336" y="68578"/>
                  </a:lnTo>
                  <a:lnTo>
                    <a:pt x="23257" y="68023"/>
                  </a:lnTo>
                  <a:lnTo>
                    <a:pt x="26670" y="66675"/>
                  </a:lnTo>
                  <a:lnTo>
                    <a:pt x="29051" y="64689"/>
                  </a:lnTo>
                  <a:lnTo>
                    <a:pt x="30479" y="62467"/>
                  </a:lnTo>
                  <a:lnTo>
                    <a:pt x="30479" y="68578"/>
                  </a:lnTo>
                  <a:lnTo>
                    <a:pt x="31988" y="70087"/>
                  </a:lnTo>
                  <a:lnTo>
                    <a:pt x="35401" y="68023"/>
                  </a:lnTo>
                  <a:lnTo>
                    <a:pt x="38893" y="66277"/>
                  </a:lnTo>
                  <a:lnTo>
                    <a:pt x="42307" y="64530"/>
                  </a:lnTo>
                  <a:lnTo>
                    <a:pt x="45720" y="62467"/>
                  </a:lnTo>
                  <a:lnTo>
                    <a:pt x="45720" y="60959"/>
                  </a:lnTo>
                  <a:lnTo>
                    <a:pt x="43179" y="61355"/>
                  </a:lnTo>
                  <a:lnTo>
                    <a:pt x="41355" y="61277"/>
                  </a:lnTo>
                  <a:lnTo>
                    <a:pt x="39926" y="60959"/>
                  </a:lnTo>
                  <a:lnTo>
                    <a:pt x="39052" y="60325"/>
                  </a:lnTo>
                  <a:lnTo>
                    <a:pt x="38258" y="58577"/>
                  </a:lnTo>
                  <a:lnTo>
                    <a:pt x="38100" y="56356"/>
                  </a:lnTo>
                  <a:lnTo>
                    <a:pt x="38100" y="0"/>
                  </a:lnTo>
                  <a:close/>
                </a:path>
              </a:pathLst>
            </a:custGeom>
            <a:solidFill>
              <a:srgbClr val="000000"/>
            </a:solidFill>
          </p:spPr>
          <p:txBody>
            <a:bodyPr vert="horz" lIns="91440" tIns="45720" rIns="91440" bIns="45720" anchor="t"/>
            <a:lstStyle/>
            <a:p>
              <a:endParaRPr lang="en-IN"/>
            </a:p>
          </p:txBody>
        </p:sp>
        <p:sp>
          <p:nvSpPr>
            <p:cNvPr id="342" name="Shape 377"/>
            <p:cNvSpPr/>
            <p:nvPr/>
          </p:nvSpPr>
          <p:spPr>
            <a:xfrm>
              <a:off x="5282231" y="1031683"/>
              <a:ext cx="39608" cy="47307"/>
            </a:xfrm>
            <a:custGeom>
              <a:avLst/>
              <a:gdLst/>
              <a:ahLst/>
              <a:cxnLst/>
              <a:rect l="0" t="0" r="0" b="0"/>
              <a:pathLst>
                <a:path w="39608" h="47307">
                  <a:moveTo>
                    <a:pt x="19765" y="0"/>
                  </a:moveTo>
                  <a:lnTo>
                    <a:pt x="18256" y="3095"/>
                  </a:lnTo>
                  <a:lnTo>
                    <a:pt x="20876" y="3413"/>
                  </a:lnTo>
                  <a:lnTo>
                    <a:pt x="22860" y="4365"/>
                  </a:lnTo>
                  <a:lnTo>
                    <a:pt x="25717" y="7462"/>
                  </a:lnTo>
                  <a:lnTo>
                    <a:pt x="27067" y="11431"/>
                  </a:lnTo>
                  <a:lnTo>
                    <a:pt x="27385" y="15240"/>
                  </a:lnTo>
                  <a:lnTo>
                    <a:pt x="6112" y="15240"/>
                  </a:lnTo>
                  <a:lnTo>
                    <a:pt x="6826" y="12065"/>
                  </a:lnTo>
                  <a:lnTo>
                    <a:pt x="7778" y="9525"/>
                  </a:lnTo>
                  <a:lnTo>
                    <a:pt x="8969" y="7382"/>
                  </a:lnTo>
                  <a:lnTo>
                    <a:pt x="10477" y="5715"/>
                  </a:lnTo>
                  <a:lnTo>
                    <a:pt x="13970" y="3730"/>
                  </a:lnTo>
                  <a:lnTo>
                    <a:pt x="18256" y="3095"/>
                  </a:lnTo>
                  <a:lnTo>
                    <a:pt x="19765" y="0"/>
                  </a:lnTo>
                  <a:lnTo>
                    <a:pt x="16748" y="318"/>
                  </a:lnTo>
                  <a:lnTo>
                    <a:pt x="13493" y="1269"/>
                  </a:lnTo>
                  <a:lnTo>
                    <a:pt x="10160" y="3016"/>
                  </a:lnTo>
                  <a:lnTo>
                    <a:pt x="7065" y="5556"/>
                  </a:lnTo>
                  <a:lnTo>
                    <a:pt x="4207" y="9049"/>
                  </a:lnTo>
                  <a:lnTo>
                    <a:pt x="1985" y="13493"/>
                  </a:lnTo>
                  <a:lnTo>
                    <a:pt x="556" y="19129"/>
                  </a:lnTo>
                  <a:lnTo>
                    <a:pt x="0" y="25955"/>
                  </a:lnTo>
                  <a:lnTo>
                    <a:pt x="317" y="30797"/>
                  </a:lnTo>
                  <a:lnTo>
                    <a:pt x="1111" y="35084"/>
                  </a:lnTo>
                  <a:lnTo>
                    <a:pt x="2540" y="38734"/>
                  </a:lnTo>
                  <a:lnTo>
                    <a:pt x="4603" y="41750"/>
                  </a:lnTo>
                  <a:lnTo>
                    <a:pt x="7143" y="44212"/>
                  </a:lnTo>
                  <a:lnTo>
                    <a:pt x="10318" y="45878"/>
                  </a:lnTo>
                  <a:lnTo>
                    <a:pt x="13970" y="46990"/>
                  </a:lnTo>
                  <a:lnTo>
                    <a:pt x="18256" y="47307"/>
                  </a:lnTo>
                  <a:lnTo>
                    <a:pt x="23495" y="46752"/>
                  </a:lnTo>
                  <a:lnTo>
                    <a:pt x="27781" y="45323"/>
                  </a:lnTo>
                  <a:lnTo>
                    <a:pt x="31274" y="43259"/>
                  </a:lnTo>
                  <a:lnTo>
                    <a:pt x="34052" y="40799"/>
                  </a:lnTo>
                  <a:lnTo>
                    <a:pt x="36195" y="38179"/>
                  </a:lnTo>
                  <a:lnTo>
                    <a:pt x="37782" y="35718"/>
                  </a:lnTo>
                  <a:lnTo>
                    <a:pt x="38893" y="33576"/>
                  </a:lnTo>
                  <a:lnTo>
                    <a:pt x="39608" y="32068"/>
                  </a:lnTo>
                  <a:lnTo>
                    <a:pt x="38100" y="30481"/>
                  </a:lnTo>
                  <a:lnTo>
                    <a:pt x="35718" y="34131"/>
                  </a:lnTo>
                  <a:lnTo>
                    <a:pt x="32782" y="37544"/>
                  </a:lnTo>
                  <a:lnTo>
                    <a:pt x="28655" y="40163"/>
                  </a:lnTo>
                  <a:lnTo>
                    <a:pt x="26035" y="40957"/>
                  </a:lnTo>
                  <a:lnTo>
                    <a:pt x="22860" y="41195"/>
                  </a:lnTo>
                  <a:lnTo>
                    <a:pt x="20002" y="40957"/>
                  </a:lnTo>
                  <a:lnTo>
                    <a:pt x="17225" y="40163"/>
                  </a:lnTo>
                  <a:lnTo>
                    <a:pt x="14605" y="38814"/>
                  </a:lnTo>
                  <a:lnTo>
                    <a:pt x="12224" y="36592"/>
                  </a:lnTo>
                  <a:lnTo>
                    <a:pt x="10081" y="33576"/>
                  </a:lnTo>
                  <a:lnTo>
                    <a:pt x="8255" y="29607"/>
                  </a:lnTo>
                  <a:lnTo>
                    <a:pt x="6985" y="24527"/>
                  </a:lnTo>
                  <a:lnTo>
                    <a:pt x="6112" y="18336"/>
                  </a:lnTo>
                  <a:lnTo>
                    <a:pt x="38100" y="18336"/>
                  </a:lnTo>
                  <a:lnTo>
                    <a:pt x="37227" y="13573"/>
                  </a:lnTo>
                  <a:lnTo>
                    <a:pt x="35877" y="9684"/>
                  </a:lnTo>
                  <a:lnTo>
                    <a:pt x="34052" y="6509"/>
                  </a:lnTo>
                  <a:lnTo>
                    <a:pt x="31830" y="4048"/>
                  </a:lnTo>
                  <a:lnTo>
                    <a:pt x="29210" y="2143"/>
                  </a:lnTo>
                  <a:lnTo>
                    <a:pt x="26273" y="953"/>
                  </a:lnTo>
                  <a:lnTo>
                    <a:pt x="23098" y="238"/>
                  </a:lnTo>
                  <a:lnTo>
                    <a:pt x="19765" y="0"/>
                  </a:lnTo>
                  <a:close/>
                </a:path>
              </a:pathLst>
            </a:custGeom>
            <a:solidFill>
              <a:srgbClr val="000000"/>
            </a:solidFill>
          </p:spPr>
          <p:txBody>
            <a:bodyPr vert="horz" lIns="91440" tIns="45720" rIns="91440" bIns="45720" anchor="t"/>
            <a:lstStyle/>
            <a:p>
              <a:endParaRPr lang="en-IN"/>
            </a:p>
          </p:txBody>
        </p:sp>
        <p:sp>
          <p:nvSpPr>
            <p:cNvPr id="343" name="Shape 378"/>
            <p:cNvSpPr/>
            <p:nvPr/>
          </p:nvSpPr>
          <p:spPr>
            <a:xfrm>
              <a:off x="5326443" y="1010411"/>
              <a:ext cx="47227" cy="66991"/>
            </a:xfrm>
            <a:custGeom>
              <a:avLst/>
              <a:gdLst/>
              <a:ahLst/>
              <a:cxnLst/>
              <a:rect l="0" t="0" r="0" b="0"/>
              <a:pathLst>
                <a:path w="47227" h="66991">
                  <a:moveTo>
                    <a:pt x="28892" y="0"/>
                  </a:moveTo>
                  <a:lnTo>
                    <a:pt x="24049" y="396"/>
                  </a:lnTo>
                  <a:lnTo>
                    <a:pt x="19843" y="1666"/>
                  </a:lnTo>
                  <a:lnTo>
                    <a:pt x="16192" y="3650"/>
                  </a:lnTo>
                  <a:lnTo>
                    <a:pt x="13175" y="6270"/>
                  </a:lnTo>
                  <a:lnTo>
                    <a:pt x="10714" y="9604"/>
                  </a:lnTo>
                  <a:lnTo>
                    <a:pt x="9048" y="13493"/>
                  </a:lnTo>
                  <a:lnTo>
                    <a:pt x="7937" y="17937"/>
                  </a:lnTo>
                  <a:lnTo>
                    <a:pt x="7619" y="22859"/>
                  </a:lnTo>
                  <a:lnTo>
                    <a:pt x="0" y="22859"/>
                  </a:lnTo>
                  <a:lnTo>
                    <a:pt x="0" y="25875"/>
                  </a:lnTo>
                  <a:lnTo>
                    <a:pt x="7619" y="25875"/>
                  </a:lnTo>
                  <a:lnTo>
                    <a:pt x="7619" y="57863"/>
                  </a:lnTo>
                  <a:lnTo>
                    <a:pt x="7539" y="60404"/>
                  </a:lnTo>
                  <a:lnTo>
                    <a:pt x="7302" y="62228"/>
                  </a:lnTo>
                  <a:lnTo>
                    <a:pt x="6905" y="63658"/>
                  </a:lnTo>
                  <a:lnTo>
                    <a:pt x="6269" y="64530"/>
                  </a:lnTo>
                  <a:lnTo>
                    <a:pt x="4364" y="65324"/>
                  </a:lnTo>
                  <a:lnTo>
                    <a:pt x="1507" y="65483"/>
                  </a:lnTo>
                  <a:lnTo>
                    <a:pt x="1507" y="66991"/>
                  </a:lnTo>
                  <a:lnTo>
                    <a:pt x="21272" y="66991"/>
                  </a:lnTo>
                  <a:lnTo>
                    <a:pt x="21272" y="65483"/>
                  </a:lnTo>
                  <a:lnTo>
                    <a:pt x="19287" y="65324"/>
                  </a:lnTo>
                  <a:lnTo>
                    <a:pt x="17779" y="64927"/>
                  </a:lnTo>
                  <a:lnTo>
                    <a:pt x="16033" y="63579"/>
                  </a:lnTo>
                  <a:lnTo>
                    <a:pt x="15318" y="61593"/>
                  </a:lnTo>
                  <a:lnTo>
                    <a:pt x="15239" y="59371"/>
                  </a:lnTo>
                  <a:lnTo>
                    <a:pt x="15239" y="25875"/>
                  </a:lnTo>
                  <a:lnTo>
                    <a:pt x="30479" y="25875"/>
                  </a:lnTo>
                  <a:lnTo>
                    <a:pt x="32225" y="26827"/>
                  </a:lnTo>
                  <a:lnTo>
                    <a:pt x="33098" y="27781"/>
                  </a:lnTo>
                  <a:lnTo>
                    <a:pt x="33416" y="29288"/>
                  </a:lnTo>
                  <a:lnTo>
                    <a:pt x="33496" y="31987"/>
                  </a:lnTo>
                  <a:lnTo>
                    <a:pt x="33496" y="57863"/>
                  </a:lnTo>
                  <a:lnTo>
                    <a:pt x="33416" y="61593"/>
                  </a:lnTo>
                  <a:lnTo>
                    <a:pt x="32543" y="63975"/>
                  </a:lnTo>
                  <a:lnTo>
                    <a:pt x="31669" y="64689"/>
                  </a:lnTo>
                  <a:lnTo>
                    <a:pt x="30321" y="65166"/>
                  </a:lnTo>
                  <a:lnTo>
                    <a:pt x="28416" y="65403"/>
                  </a:lnTo>
                  <a:lnTo>
                    <a:pt x="25875" y="65483"/>
                  </a:lnTo>
                  <a:lnTo>
                    <a:pt x="25875" y="66991"/>
                  </a:lnTo>
                  <a:lnTo>
                    <a:pt x="47227" y="66991"/>
                  </a:lnTo>
                  <a:lnTo>
                    <a:pt x="47227" y="65483"/>
                  </a:lnTo>
                  <a:lnTo>
                    <a:pt x="44369" y="65324"/>
                  </a:lnTo>
                  <a:lnTo>
                    <a:pt x="42464" y="64530"/>
                  </a:lnTo>
                  <a:lnTo>
                    <a:pt x="41830" y="63658"/>
                  </a:lnTo>
                  <a:lnTo>
                    <a:pt x="41433" y="62228"/>
                  </a:lnTo>
                  <a:lnTo>
                    <a:pt x="41194" y="60404"/>
                  </a:lnTo>
                  <a:lnTo>
                    <a:pt x="41116" y="57863"/>
                  </a:lnTo>
                  <a:lnTo>
                    <a:pt x="41116" y="21271"/>
                  </a:lnTo>
                  <a:lnTo>
                    <a:pt x="38575" y="22225"/>
                  </a:lnTo>
                  <a:lnTo>
                    <a:pt x="35797" y="22621"/>
                  </a:lnTo>
                  <a:lnTo>
                    <a:pt x="33019" y="22859"/>
                  </a:lnTo>
                  <a:lnTo>
                    <a:pt x="15239" y="22859"/>
                  </a:lnTo>
                  <a:lnTo>
                    <a:pt x="15239" y="9127"/>
                  </a:lnTo>
                  <a:lnTo>
                    <a:pt x="16668" y="6905"/>
                  </a:lnTo>
                  <a:lnTo>
                    <a:pt x="18652" y="4921"/>
                  </a:lnTo>
                  <a:lnTo>
                    <a:pt x="21192" y="3571"/>
                  </a:lnTo>
                  <a:lnTo>
                    <a:pt x="24367" y="3015"/>
                  </a:lnTo>
                  <a:lnTo>
                    <a:pt x="26907" y="3412"/>
                  </a:lnTo>
                  <a:lnTo>
                    <a:pt x="28812" y="4443"/>
                  </a:lnTo>
                  <a:lnTo>
                    <a:pt x="31591" y="7539"/>
                  </a:lnTo>
                  <a:lnTo>
                    <a:pt x="33813" y="10714"/>
                  </a:lnTo>
                  <a:lnTo>
                    <a:pt x="35003" y="11746"/>
                  </a:lnTo>
                  <a:lnTo>
                    <a:pt x="36512" y="12143"/>
                  </a:lnTo>
                  <a:lnTo>
                    <a:pt x="37702" y="11667"/>
                  </a:lnTo>
                  <a:lnTo>
                    <a:pt x="38655" y="10477"/>
                  </a:lnTo>
                  <a:lnTo>
                    <a:pt x="39369" y="8968"/>
                  </a:lnTo>
                  <a:lnTo>
                    <a:pt x="39607" y="7618"/>
                  </a:lnTo>
                  <a:lnTo>
                    <a:pt x="38813" y="4523"/>
                  </a:lnTo>
                  <a:lnTo>
                    <a:pt x="36512" y="2062"/>
                  </a:lnTo>
                  <a:lnTo>
                    <a:pt x="33178" y="555"/>
                  </a:lnTo>
                  <a:lnTo>
                    <a:pt x="28892" y="0"/>
                  </a:lnTo>
                  <a:close/>
                </a:path>
              </a:pathLst>
            </a:custGeom>
            <a:solidFill>
              <a:srgbClr val="000000"/>
            </a:solidFill>
          </p:spPr>
          <p:txBody>
            <a:bodyPr vert="horz" lIns="91440" tIns="45720" rIns="91440" bIns="45720" anchor="t"/>
            <a:lstStyle/>
            <a:p>
              <a:endParaRPr lang="en-IN"/>
            </a:p>
          </p:txBody>
        </p:sp>
        <p:sp>
          <p:nvSpPr>
            <p:cNvPr id="344" name="Shape 379"/>
            <p:cNvSpPr/>
            <p:nvPr/>
          </p:nvSpPr>
          <p:spPr>
            <a:xfrm>
              <a:off x="5667597" y="1009777"/>
              <a:ext cx="10080" cy="10080"/>
            </a:xfrm>
            <a:custGeom>
              <a:avLst/>
              <a:gdLst/>
              <a:ahLst/>
              <a:cxnLst/>
              <a:rect l="0" t="0" r="0" b="0"/>
              <a:pathLst>
                <a:path w="10080" h="10080">
                  <a:moveTo>
                    <a:pt x="5000" y="0"/>
                  </a:moveTo>
                  <a:lnTo>
                    <a:pt x="2777" y="475"/>
                  </a:lnTo>
                  <a:lnTo>
                    <a:pt x="1189" y="1744"/>
                  </a:lnTo>
                  <a:lnTo>
                    <a:pt x="317" y="3412"/>
                  </a:lnTo>
                  <a:lnTo>
                    <a:pt x="0" y="5078"/>
                  </a:lnTo>
                  <a:lnTo>
                    <a:pt x="317" y="6666"/>
                  </a:lnTo>
                  <a:lnTo>
                    <a:pt x="1111" y="8333"/>
                  </a:lnTo>
                  <a:lnTo>
                    <a:pt x="2698" y="9603"/>
                  </a:lnTo>
                  <a:lnTo>
                    <a:pt x="5000" y="10080"/>
                  </a:lnTo>
                  <a:lnTo>
                    <a:pt x="7063" y="9682"/>
                  </a:lnTo>
                  <a:lnTo>
                    <a:pt x="8651" y="8651"/>
                  </a:lnTo>
                  <a:lnTo>
                    <a:pt x="9762" y="7063"/>
                  </a:lnTo>
                  <a:lnTo>
                    <a:pt x="10080" y="5078"/>
                  </a:lnTo>
                  <a:lnTo>
                    <a:pt x="9762" y="3016"/>
                  </a:lnTo>
                  <a:lnTo>
                    <a:pt x="865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345" name="Shape 380"/>
            <p:cNvSpPr/>
            <p:nvPr/>
          </p:nvSpPr>
          <p:spPr>
            <a:xfrm>
              <a:off x="5429868" y="1009777"/>
              <a:ext cx="10081" cy="10080"/>
            </a:xfrm>
            <a:custGeom>
              <a:avLst/>
              <a:gdLst/>
              <a:ahLst/>
              <a:cxnLst/>
              <a:rect l="0" t="0" r="0" b="0"/>
              <a:pathLst>
                <a:path w="10081" h="10080">
                  <a:moveTo>
                    <a:pt x="4921" y="0"/>
                  </a:moveTo>
                  <a:lnTo>
                    <a:pt x="2699" y="475"/>
                  </a:lnTo>
                  <a:lnTo>
                    <a:pt x="1191" y="1744"/>
                  </a:lnTo>
                  <a:lnTo>
                    <a:pt x="317" y="3412"/>
                  </a:lnTo>
                  <a:lnTo>
                    <a:pt x="0" y="5078"/>
                  </a:lnTo>
                  <a:lnTo>
                    <a:pt x="317" y="6666"/>
                  </a:lnTo>
                  <a:lnTo>
                    <a:pt x="1111" y="8333"/>
                  </a:lnTo>
                  <a:lnTo>
                    <a:pt x="2699" y="9603"/>
                  </a:lnTo>
                  <a:lnTo>
                    <a:pt x="4921" y="10080"/>
                  </a:lnTo>
                  <a:lnTo>
                    <a:pt x="6985" y="9682"/>
                  </a:lnTo>
                  <a:lnTo>
                    <a:pt x="8652" y="8651"/>
                  </a:lnTo>
                  <a:lnTo>
                    <a:pt x="9763" y="7063"/>
                  </a:lnTo>
                  <a:lnTo>
                    <a:pt x="10081" y="5078"/>
                  </a:lnTo>
                  <a:lnTo>
                    <a:pt x="9763" y="3016"/>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346" name="Shape 381"/>
            <p:cNvSpPr/>
            <p:nvPr/>
          </p:nvSpPr>
          <p:spPr>
            <a:xfrm>
              <a:off x="5661484" y="1031843"/>
              <a:ext cx="23495" cy="45560"/>
            </a:xfrm>
            <a:custGeom>
              <a:avLst/>
              <a:gdLst/>
              <a:ahLst/>
              <a:cxnLst/>
              <a:rect l="0" t="0" r="0" b="0"/>
              <a:pathLst>
                <a:path w="23495" h="45560">
                  <a:moveTo>
                    <a:pt x="15716" y="0"/>
                  </a:moveTo>
                  <a:lnTo>
                    <a:pt x="397" y="5476"/>
                  </a:lnTo>
                  <a:lnTo>
                    <a:pt x="397" y="6984"/>
                  </a:lnTo>
                  <a:lnTo>
                    <a:pt x="4366" y="6587"/>
                  </a:lnTo>
                  <a:lnTo>
                    <a:pt x="5556" y="6666"/>
                  </a:lnTo>
                  <a:lnTo>
                    <a:pt x="6667" y="7380"/>
                  </a:lnTo>
                  <a:lnTo>
                    <a:pt x="7461" y="9127"/>
                  </a:lnTo>
                  <a:lnTo>
                    <a:pt x="7778" y="12461"/>
                  </a:lnTo>
                  <a:lnTo>
                    <a:pt x="7778" y="35480"/>
                  </a:lnTo>
                  <a:lnTo>
                    <a:pt x="7620" y="38734"/>
                  </a:lnTo>
                  <a:lnTo>
                    <a:pt x="7143" y="41036"/>
                  </a:lnTo>
                  <a:lnTo>
                    <a:pt x="6191" y="42543"/>
                  </a:lnTo>
                  <a:lnTo>
                    <a:pt x="4762" y="43417"/>
                  </a:lnTo>
                  <a:lnTo>
                    <a:pt x="2778" y="43893"/>
                  </a:lnTo>
                  <a:lnTo>
                    <a:pt x="0" y="44131"/>
                  </a:lnTo>
                  <a:lnTo>
                    <a:pt x="0" y="45560"/>
                  </a:lnTo>
                  <a:lnTo>
                    <a:pt x="23495" y="45560"/>
                  </a:lnTo>
                  <a:lnTo>
                    <a:pt x="23495" y="44131"/>
                  </a:lnTo>
                  <a:lnTo>
                    <a:pt x="19447" y="43496"/>
                  </a:lnTo>
                  <a:lnTo>
                    <a:pt x="17224" y="42068"/>
                  </a:lnTo>
                  <a:lnTo>
                    <a:pt x="16351" y="39527"/>
                  </a:lnTo>
                  <a:lnTo>
                    <a:pt x="16113" y="35480"/>
                  </a:lnTo>
                  <a:lnTo>
                    <a:pt x="16113" y="316"/>
                  </a:lnTo>
                  <a:lnTo>
                    <a:pt x="15716" y="0"/>
                  </a:lnTo>
                  <a:close/>
                </a:path>
              </a:pathLst>
            </a:custGeom>
            <a:solidFill>
              <a:srgbClr val="000000"/>
            </a:solidFill>
          </p:spPr>
          <p:txBody>
            <a:bodyPr vert="horz" lIns="91440" tIns="45720" rIns="91440" bIns="45720" anchor="t"/>
            <a:lstStyle/>
            <a:p>
              <a:endParaRPr lang="en-IN"/>
            </a:p>
          </p:txBody>
        </p:sp>
        <p:sp>
          <p:nvSpPr>
            <p:cNvPr id="347" name="Shape 382"/>
            <p:cNvSpPr/>
            <p:nvPr/>
          </p:nvSpPr>
          <p:spPr>
            <a:xfrm>
              <a:off x="5452332" y="1031843"/>
              <a:ext cx="39528" cy="46592"/>
            </a:xfrm>
            <a:custGeom>
              <a:avLst/>
              <a:gdLst/>
              <a:ahLst/>
              <a:cxnLst/>
              <a:rect l="0" t="0" r="0" b="0"/>
              <a:pathLst>
                <a:path w="39528" h="46592">
                  <a:moveTo>
                    <a:pt x="20240" y="0"/>
                  </a:moveTo>
                  <a:lnTo>
                    <a:pt x="18017" y="3571"/>
                  </a:lnTo>
                  <a:lnTo>
                    <a:pt x="21431" y="4127"/>
                  </a:lnTo>
                  <a:lnTo>
                    <a:pt x="23812" y="5476"/>
                  </a:lnTo>
                  <a:lnTo>
                    <a:pt x="25479" y="7539"/>
                  </a:lnTo>
                  <a:lnTo>
                    <a:pt x="26511" y="9921"/>
                  </a:lnTo>
                  <a:lnTo>
                    <a:pt x="27542" y="15001"/>
                  </a:lnTo>
                  <a:lnTo>
                    <a:pt x="7143" y="15001"/>
                  </a:lnTo>
                  <a:lnTo>
                    <a:pt x="7857" y="12065"/>
                  </a:lnTo>
                  <a:lnTo>
                    <a:pt x="8731" y="9525"/>
                  </a:lnTo>
                  <a:lnTo>
                    <a:pt x="9842" y="7539"/>
                  </a:lnTo>
                  <a:lnTo>
                    <a:pt x="11191" y="6031"/>
                  </a:lnTo>
                  <a:lnTo>
                    <a:pt x="14287" y="4127"/>
                  </a:lnTo>
                  <a:lnTo>
                    <a:pt x="18017" y="3571"/>
                  </a:lnTo>
                  <a:lnTo>
                    <a:pt x="20240" y="0"/>
                  </a:lnTo>
                  <a:lnTo>
                    <a:pt x="15954" y="475"/>
                  </a:lnTo>
                  <a:lnTo>
                    <a:pt x="11430" y="2221"/>
                  </a:lnTo>
                  <a:lnTo>
                    <a:pt x="7143" y="5317"/>
                  </a:lnTo>
                  <a:lnTo>
                    <a:pt x="3571" y="9921"/>
                  </a:lnTo>
                  <a:lnTo>
                    <a:pt x="1031" y="16191"/>
                  </a:lnTo>
                  <a:lnTo>
                    <a:pt x="0" y="24367"/>
                  </a:lnTo>
                  <a:lnTo>
                    <a:pt x="396" y="29368"/>
                  </a:lnTo>
                  <a:lnTo>
                    <a:pt x="1348" y="33733"/>
                  </a:lnTo>
                  <a:lnTo>
                    <a:pt x="2936" y="37543"/>
                  </a:lnTo>
                  <a:lnTo>
                    <a:pt x="5158" y="40718"/>
                  </a:lnTo>
                  <a:lnTo>
                    <a:pt x="7857" y="43258"/>
                  </a:lnTo>
                  <a:lnTo>
                    <a:pt x="11032" y="45084"/>
                  </a:lnTo>
                  <a:lnTo>
                    <a:pt x="14605" y="46196"/>
                  </a:lnTo>
                  <a:lnTo>
                    <a:pt x="18574" y="46592"/>
                  </a:lnTo>
                  <a:lnTo>
                    <a:pt x="23495" y="45957"/>
                  </a:lnTo>
                  <a:lnTo>
                    <a:pt x="27701" y="44370"/>
                  </a:lnTo>
                  <a:lnTo>
                    <a:pt x="31193" y="42147"/>
                  </a:lnTo>
                  <a:lnTo>
                    <a:pt x="33972" y="39448"/>
                  </a:lnTo>
                  <a:lnTo>
                    <a:pt x="36195" y="36671"/>
                  </a:lnTo>
                  <a:lnTo>
                    <a:pt x="37782" y="33971"/>
                  </a:lnTo>
                  <a:lnTo>
                    <a:pt x="38893" y="31670"/>
                  </a:lnTo>
                  <a:lnTo>
                    <a:pt x="39528" y="30002"/>
                  </a:lnTo>
                  <a:lnTo>
                    <a:pt x="37941" y="29368"/>
                  </a:lnTo>
                  <a:lnTo>
                    <a:pt x="34925" y="33653"/>
                  </a:lnTo>
                  <a:lnTo>
                    <a:pt x="32702" y="35877"/>
                  </a:lnTo>
                  <a:lnTo>
                    <a:pt x="30003" y="37861"/>
                  </a:lnTo>
                  <a:lnTo>
                    <a:pt x="26590" y="39210"/>
                  </a:lnTo>
                  <a:lnTo>
                    <a:pt x="22621" y="39766"/>
                  </a:lnTo>
                  <a:lnTo>
                    <a:pt x="19208" y="39368"/>
                  </a:lnTo>
                  <a:lnTo>
                    <a:pt x="15875" y="38020"/>
                  </a:lnTo>
                  <a:lnTo>
                    <a:pt x="12700" y="35480"/>
                  </a:lnTo>
                  <a:lnTo>
                    <a:pt x="10001" y="31590"/>
                  </a:lnTo>
                  <a:lnTo>
                    <a:pt x="8890" y="28971"/>
                  </a:lnTo>
                  <a:lnTo>
                    <a:pt x="7937" y="25875"/>
                  </a:lnTo>
                  <a:lnTo>
                    <a:pt x="7302" y="22304"/>
                  </a:lnTo>
                  <a:lnTo>
                    <a:pt x="6826" y="18176"/>
                  </a:lnTo>
                  <a:lnTo>
                    <a:pt x="37624" y="18176"/>
                  </a:lnTo>
                  <a:lnTo>
                    <a:pt x="36988" y="13652"/>
                  </a:lnTo>
                  <a:lnTo>
                    <a:pt x="35797" y="9841"/>
                  </a:lnTo>
                  <a:lnTo>
                    <a:pt x="34131" y="6666"/>
                  </a:lnTo>
                  <a:lnTo>
                    <a:pt x="32067" y="4205"/>
                  </a:lnTo>
                  <a:lnTo>
                    <a:pt x="29527" y="2301"/>
                  </a:lnTo>
                  <a:lnTo>
                    <a:pt x="26748"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348" name="Shape 383"/>
            <p:cNvSpPr/>
            <p:nvPr/>
          </p:nvSpPr>
          <p:spPr>
            <a:xfrm>
              <a:off x="5423757" y="1031843"/>
              <a:ext cx="23415" cy="45560"/>
            </a:xfrm>
            <a:custGeom>
              <a:avLst/>
              <a:gdLst/>
              <a:ahLst/>
              <a:cxnLst/>
              <a:rect l="0" t="0" r="0" b="0"/>
              <a:pathLst>
                <a:path w="23415" h="45560">
                  <a:moveTo>
                    <a:pt x="15716" y="0"/>
                  </a:moveTo>
                  <a:lnTo>
                    <a:pt x="396" y="5476"/>
                  </a:lnTo>
                  <a:lnTo>
                    <a:pt x="396" y="6984"/>
                  </a:lnTo>
                  <a:lnTo>
                    <a:pt x="4286" y="6587"/>
                  </a:lnTo>
                  <a:lnTo>
                    <a:pt x="5556" y="6666"/>
                  </a:lnTo>
                  <a:lnTo>
                    <a:pt x="6667" y="7380"/>
                  </a:lnTo>
                  <a:lnTo>
                    <a:pt x="7461" y="9127"/>
                  </a:lnTo>
                  <a:lnTo>
                    <a:pt x="7778" y="12461"/>
                  </a:lnTo>
                  <a:lnTo>
                    <a:pt x="7778" y="35480"/>
                  </a:lnTo>
                  <a:lnTo>
                    <a:pt x="7620" y="38734"/>
                  </a:lnTo>
                  <a:lnTo>
                    <a:pt x="7063" y="41036"/>
                  </a:lnTo>
                  <a:lnTo>
                    <a:pt x="6191" y="42543"/>
                  </a:lnTo>
                  <a:lnTo>
                    <a:pt x="4682" y="43417"/>
                  </a:lnTo>
                  <a:lnTo>
                    <a:pt x="2699" y="43893"/>
                  </a:lnTo>
                  <a:lnTo>
                    <a:pt x="0" y="44131"/>
                  </a:lnTo>
                  <a:lnTo>
                    <a:pt x="0" y="45560"/>
                  </a:lnTo>
                  <a:lnTo>
                    <a:pt x="23415" y="45560"/>
                  </a:lnTo>
                  <a:lnTo>
                    <a:pt x="23415" y="44131"/>
                  </a:lnTo>
                  <a:lnTo>
                    <a:pt x="19446" y="43496"/>
                  </a:lnTo>
                  <a:lnTo>
                    <a:pt x="17223" y="42068"/>
                  </a:lnTo>
                  <a:lnTo>
                    <a:pt x="16271" y="39527"/>
                  </a:lnTo>
                  <a:lnTo>
                    <a:pt x="16112" y="35480"/>
                  </a:lnTo>
                  <a:lnTo>
                    <a:pt x="16112" y="316"/>
                  </a:lnTo>
                  <a:lnTo>
                    <a:pt x="15716" y="0"/>
                  </a:lnTo>
                  <a:close/>
                </a:path>
              </a:pathLst>
            </a:custGeom>
            <a:solidFill>
              <a:srgbClr val="000000"/>
            </a:solidFill>
          </p:spPr>
          <p:txBody>
            <a:bodyPr vert="horz" lIns="91440" tIns="45720" rIns="91440" bIns="45720" anchor="t"/>
            <a:lstStyle/>
            <a:p>
              <a:endParaRPr lang="en-IN"/>
            </a:p>
          </p:txBody>
        </p:sp>
        <p:sp>
          <p:nvSpPr>
            <p:cNvPr id="349" name="Shape 384"/>
            <p:cNvSpPr/>
            <p:nvPr/>
          </p:nvSpPr>
          <p:spPr>
            <a:xfrm>
              <a:off x="5546470" y="1031843"/>
              <a:ext cx="38337" cy="46592"/>
            </a:xfrm>
            <a:custGeom>
              <a:avLst/>
              <a:gdLst/>
              <a:ahLst/>
              <a:cxnLst/>
              <a:rect l="0" t="0" r="0" b="0"/>
              <a:pathLst>
                <a:path w="38337" h="46592">
                  <a:moveTo>
                    <a:pt x="22145" y="0"/>
                  </a:moveTo>
                  <a:lnTo>
                    <a:pt x="16827" y="713"/>
                  </a:lnTo>
                  <a:lnTo>
                    <a:pt x="11667" y="2697"/>
                  </a:lnTo>
                  <a:lnTo>
                    <a:pt x="7063" y="6111"/>
                  </a:lnTo>
                  <a:lnTo>
                    <a:pt x="3333" y="10873"/>
                  </a:lnTo>
                  <a:lnTo>
                    <a:pt x="872" y="16985"/>
                  </a:lnTo>
                  <a:lnTo>
                    <a:pt x="0" y="24446"/>
                  </a:lnTo>
                  <a:lnTo>
                    <a:pt x="793" y="31511"/>
                  </a:lnTo>
                  <a:lnTo>
                    <a:pt x="3016" y="37146"/>
                  </a:lnTo>
                  <a:lnTo>
                    <a:pt x="6270" y="41354"/>
                  </a:lnTo>
                  <a:lnTo>
                    <a:pt x="10160" y="44290"/>
                  </a:lnTo>
                  <a:lnTo>
                    <a:pt x="14366" y="46037"/>
                  </a:lnTo>
                  <a:lnTo>
                    <a:pt x="18493" y="46592"/>
                  </a:lnTo>
                  <a:lnTo>
                    <a:pt x="24288" y="45718"/>
                  </a:lnTo>
                  <a:lnTo>
                    <a:pt x="29447" y="43021"/>
                  </a:lnTo>
                  <a:lnTo>
                    <a:pt x="31828" y="40956"/>
                  </a:lnTo>
                  <a:lnTo>
                    <a:pt x="34131" y="38258"/>
                  </a:lnTo>
                  <a:lnTo>
                    <a:pt x="36273" y="34925"/>
                  </a:lnTo>
                  <a:lnTo>
                    <a:pt x="38337" y="31035"/>
                  </a:lnTo>
                  <a:lnTo>
                    <a:pt x="36908" y="30162"/>
                  </a:lnTo>
                  <a:lnTo>
                    <a:pt x="34368" y="33653"/>
                  </a:lnTo>
                  <a:lnTo>
                    <a:pt x="31273" y="36671"/>
                  </a:lnTo>
                  <a:lnTo>
                    <a:pt x="27542" y="38655"/>
                  </a:lnTo>
                  <a:lnTo>
                    <a:pt x="22780" y="39448"/>
                  </a:lnTo>
                  <a:lnTo>
                    <a:pt x="19685" y="39052"/>
                  </a:lnTo>
                  <a:lnTo>
                    <a:pt x="16906" y="38100"/>
                  </a:lnTo>
                  <a:lnTo>
                    <a:pt x="14366" y="36432"/>
                  </a:lnTo>
                  <a:lnTo>
                    <a:pt x="12065" y="34210"/>
                  </a:lnTo>
                  <a:lnTo>
                    <a:pt x="10160" y="31511"/>
                  </a:lnTo>
                  <a:lnTo>
                    <a:pt x="8809" y="28256"/>
                  </a:lnTo>
                  <a:lnTo>
                    <a:pt x="8016" y="24606"/>
                  </a:lnTo>
                  <a:lnTo>
                    <a:pt x="7620" y="20557"/>
                  </a:lnTo>
                  <a:lnTo>
                    <a:pt x="8254" y="14127"/>
                  </a:lnTo>
                  <a:lnTo>
                    <a:pt x="10080" y="9445"/>
                  </a:lnTo>
                  <a:lnTo>
                    <a:pt x="12620" y="6190"/>
                  </a:lnTo>
                  <a:lnTo>
                    <a:pt x="15477" y="4205"/>
                  </a:lnTo>
                  <a:lnTo>
                    <a:pt x="18176" y="3175"/>
                  </a:lnTo>
                  <a:lnTo>
                    <a:pt x="20398" y="2856"/>
                  </a:lnTo>
                  <a:lnTo>
                    <a:pt x="23495" y="3175"/>
                  </a:lnTo>
                  <a:lnTo>
                    <a:pt x="25320" y="4127"/>
                  </a:lnTo>
                  <a:lnTo>
                    <a:pt x="26352" y="5635"/>
                  </a:lnTo>
                  <a:lnTo>
                    <a:pt x="26907" y="7618"/>
                  </a:lnTo>
                  <a:lnTo>
                    <a:pt x="27542" y="9841"/>
                  </a:lnTo>
                  <a:lnTo>
                    <a:pt x="29210" y="12937"/>
                  </a:lnTo>
                  <a:lnTo>
                    <a:pt x="30558" y="13968"/>
                  </a:lnTo>
                  <a:lnTo>
                    <a:pt x="32385" y="14366"/>
                  </a:lnTo>
                  <a:lnTo>
                    <a:pt x="34368" y="13889"/>
                  </a:lnTo>
                  <a:lnTo>
                    <a:pt x="35797" y="13016"/>
                  </a:lnTo>
                  <a:lnTo>
                    <a:pt x="36671" y="11667"/>
                  </a:lnTo>
                  <a:lnTo>
                    <a:pt x="36908" y="10000"/>
                  </a:lnTo>
                  <a:lnTo>
                    <a:pt x="36671" y="8492"/>
                  </a:lnTo>
                  <a:lnTo>
                    <a:pt x="35877" y="6666"/>
                  </a:lnTo>
                  <a:lnTo>
                    <a:pt x="34607" y="4762"/>
                  </a:lnTo>
                  <a:lnTo>
                    <a:pt x="32702" y="3095"/>
                  </a:lnTo>
                  <a:lnTo>
                    <a:pt x="27859" y="952"/>
                  </a:lnTo>
                  <a:lnTo>
                    <a:pt x="22145" y="0"/>
                  </a:lnTo>
                  <a:close/>
                </a:path>
              </a:pathLst>
            </a:custGeom>
            <a:solidFill>
              <a:srgbClr val="000000"/>
            </a:solidFill>
          </p:spPr>
          <p:txBody>
            <a:bodyPr vert="horz" lIns="91440" tIns="45720" rIns="91440" bIns="45720" anchor="t"/>
            <a:lstStyle/>
            <a:p>
              <a:endParaRPr lang="en-IN"/>
            </a:p>
          </p:txBody>
        </p:sp>
        <p:sp>
          <p:nvSpPr>
            <p:cNvPr id="350" name="Shape 385"/>
            <p:cNvSpPr/>
            <p:nvPr/>
          </p:nvSpPr>
          <p:spPr>
            <a:xfrm>
              <a:off x="5381053" y="1031843"/>
              <a:ext cx="38337" cy="46592"/>
            </a:xfrm>
            <a:custGeom>
              <a:avLst/>
              <a:gdLst/>
              <a:ahLst/>
              <a:cxnLst/>
              <a:rect l="0" t="0" r="0" b="0"/>
              <a:pathLst>
                <a:path w="38337" h="46592">
                  <a:moveTo>
                    <a:pt x="22145" y="0"/>
                  </a:moveTo>
                  <a:lnTo>
                    <a:pt x="16827" y="713"/>
                  </a:lnTo>
                  <a:lnTo>
                    <a:pt x="11667" y="2697"/>
                  </a:lnTo>
                  <a:lnTo>
                    <a:pt x="7063" y="6111"/>
                  </a:lnTo>
                  <a:lnTo>
                    <a:pt x="3333" y="10873"/>
                  </a:lnTo>
                  <a:lnTo>
                    <a:pt x="872" y="16985"/>
                  </a:lnTo>
                  <a:lnTo>
                    <a:pt x="0" y="24446"/>
                  </a:lnTo>
                  <a:lnTo>
                    <a:pt x="793" y="31511"/>
                  </a:lnTo>
                  <a:lnTo>
                    <a:pt x="3016" y="37146"/>
                  </a:lnTo>
                  <a:lnTo>
                    <a:pt x="6270" y="41354"/>
                  </a:lnTo>
                  <a:lnTo>
                    <a:pt x="10159" y="44290"/>
                  </a:lnTo>
                  <a:lnTo>
                    <a:pt x="14366" y="46037"/>
                  </a:lnTo>
                  <a:lnTo>
                    <a:pt x="18493" y="46592"/>
                  </a:lnTo>
                  <a:lnTo>
                    <a:pt x="24288" y="45718"/>
                  </a:lnTo>
                  <a:lnTo>
                    <a:pt x="29447" y="43021"/>
                  </a:lnTo>
                  <a:lnTo>
                    <a:pt x="31828" y="40956"/>
                  </a:lnTo>
                  <a:lnTo>
                    <a:pt x="34131" y="38258"/>
                  </a:lnTo>
                  <a:lnTo>
                    <a:pt x="36273" y="34925"/>
                  </a:lnTo>
                  <a:lnTo>
                    <a:pt x="38337" y="31035"/>
                  </a:lnTo>
                  <a:lnTo>
                    <a:pt x="36908" y="30162"/>
                  </a:lnTo>
                  <a:lnTo>
                    <a:pt x="34368" y="33653"/>
                  </a:lnTo>
                  <a:lnTo>
                    <a:pt x="31273" y="36671"/>
                  </a:lnTo>
                  <a:lnTo>
                    <a:pt x="27542" y="38655"/>
                  </a:lnTo>
                  <a:lnTo>
                    <a:pt x="22780" y="39448"/>
                  </a:lnTo>
                  <a:lnTo>
                    <a:pt x="19684" y="39052"/>
                  </a:lnTo>
                  <a:lnTo>
                    <a:pt x="16906" y="38100"/>
                  </a:lnTo>
                  <a:lnTo>
                    <a:pt x="14366" y="36432"/>
                  </a:lnTo>
                  <a:lnTo>
                    <a:pt x="12065" y="34210"/>
                  </a:lnTo>
                  <a:lnTo>
                    <a:pt x="10159" y="31511"/>
                  </a:lnTo>
                  <a:lnTo>
                    <a:pt x="8809" y="28256"/>
                  </a:lnTo>
                  <a:lnTo>
                    <a:pt x="7937" y="24606"/>
                  </a:lnTo>
                  <a:lnTo>
                    <a:pt x="7620" y="20557"/>
                  </a:lnTo>
                  <a:lnTo>
                    <a:pt x="8254" y="14127"/>
                  </a:lnTo>
                  <a:lnTo>
                    <a:pt x="10080" y="9445"/>
                  </a:lnTo>
                  <a:lnTo>
                    <a:pt x="12620" y="6190"/>
                  </a:lnTo>
                  <a:lnTo>
                    <a:pt x="15398" y="4205"/>
                  </a:lnTo>
                  <a:lnTo>
                    <a:pt x="18176" y="3175"/>
                  </a:lnTo>
                  <a:lnTo>
                    <a:pt x="20398" y="2856"/>
                  </a:lnTo>
                  <a:lnTo>
                    <a:pt x="23495" y="3175"/>
                  </a:lnTo>
                  <a:lnTo>
                    <a:pt x="25320" y="4127"/>
                  </a:lnTo>
                  <a:lnTo>
                    <a:pt x="26352" y="5635"/>
                  </a:lnTo>
                  <a:lnTo>
                    <a:pt x="26907" y="7618"/>
                  </a:lnTo>
                  <a:lnTo>
                    <a:pt x="27542" y="9841"/>
                  </a:lnTo>
                  <a:lnTo>
                    <a:pt x="29209" y="12937"/>
                  </a:lnTo>
                  <a:lnTo>
                    <a:pt x="30558" y="13968"/>
                  </a:lnTo>
                  <a:lnTo>
                    <a:pt x="32384" y="14366"/>
                  </a:lnTo>
                  <a:lnTo>
                    <a:pt x="34368" y="13889"/>
                  </a:lnTo>
                  <a:lnTo>
                    <a:pt x="35797" y="13016"/>
                  </a:lnTo>
                  <a:lnTo>
                    <a:pt x="36591" y="11667"/>
                  </a:lnTo>
                  <a:lnTo>
                    <a:pt x="36908" y="10000"/>
                  </a:lnTo>
                  <a:lnTo>
                    <a:pt x="36671" y="8492"/>
                  </a:lnTo>
                  <a:lnTo>
                    <a:pt x="35877" y="6666"/>
                  </a:lnTo>
                  <a:lnTo>
                    <a:pt x="34527" y="4762"/>
                  </a:lnTo>
                  <a:lnTo>
                    <a:pt x="32702" y="3095"/>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351" name="Shape 386"/>
            <p:cNvSpPr/>
            <p:nvPr/>
          </p:nvSpPr>
          <p:spPr>
            <a:xfrm>
              <a:off x="5496067" y="1031843"/>
              <a:ext cx="46434" cy="45560"/>
            </a:xfrm>
            <a:custGeom>
              <a:avLst/>
              <a:gdLst/>
              <a:ahLst/>
              <a:cxnLst/>
              <a:rect l="0" t="0" r="0" b="0"/>
              <a:pathLst>
                <a:path w="46434" h="45560">
                  <a:moveTo>
                    <a:pt x="13652" y="0"/>
                  </a:moveTo>
                  <a:lnTo>
                    <a:pt x="0" y="4443"/>
                  </a:lnTo>
                  <a:lnTo>
                    <a:pt x="0" y="6190"/>
                  </a:lnTo>
                  <a:lnTo>
                    <a:pt x="1032" y="5872"/>
                  </a:lnTo>
                  <a:lnTo>
                    <a:pt x="2857" y="5793"/>
                  </a:lnTo>
                  <a:lnTo>
                    <a:pt x="4048" y="5872"/>
                  </a:lnTo>
                  <a:lnTo>
                    <a:pt x="5159" y="6587"/>
                  </a:lnTo>
                  <a:lnTo>
                    <a:pt x="5953" y="8492"/>
                  </a:lnTo>
                  <a:lnTo>
                    <a:pt x="6270" y="12065"/>
                  </a:lnTo>
                  <a:lnTo>
                    <a:pt x="6270" y="36671"/>
                  </a:lnTo>
                  <a:lnTo>
                    <a:pt x="6032" y="40242"/>
                  </a:lnTo>
                  <a:lnTo>
                    <a:pt x="5001" y="42464"/>
                  </a:lnTo>
                  <a:lnTo>
                    <a:pt x="3095" y="43656"/>
                  </a:lnTo>
                  <a:lnTo>
                    <a:pt x="158" y="44131"/>
                  </a:lnTo>
                  <a:lnTo>
                    <a:pt x="158" y="45560"/>
                  </a:lnTo>
                  <a:lnTo>
                    <a:pt x="21193" y="45560"/>
                  </a:lnTo>
                  <a:lnTo>
                    <a:pt x="21193" y="44131"/>
                  </a:lnTo>
                  <a:lnTo>
                    <a:pt x="18018" y="43656"/>
                  </a:lnTo>
                  <a:lnTo>
                    <a:pt x="15954" y="42623"/>
                  </a:lnTo>
                  <a:lnTo>
                    <a:pt x="14922" y="41115"/>
                  </a:lnTo>
                  <a:lnTo>
                    <a:pt x="14604" y="38972"/>
                  </a:lnTo>
                  <a:lnTo>
                    <a:pt x="14604" y="11112"/>
                  </a:lnTo>
                  <a:lnTo>
                    <a:pt x="17303" y="8651"/>
                  </a:lnTo>
                  <a:lnTo>
                    <a:pt x="19843" y="6905"/>
                  </a:lnTo>
                  <a:lnTo>
                    <a:pt x="22225" y="5872"/>
                  </a:lnTo>
                  <a:lnTo>
                    <a:pt x="24447" y="5476"/>
                  </a:lnTo>
                  <a:lnTo>
                    <a:pt x="28098" y="6111"/>
                  </a:lnTo>
                  <a:lnTo>
                    <a:pt x="30479" y="8016"/>
                  </a:lnTo>
                  <a:lnTo>
                    <a:pt x="31750" y="11032"/>
                  </a:lnTo>
                  <a:lnTo>
                    <a:pt x="32067" y="15081"/>
                  </a:lnTo>
                  <a:lnTo>
                    <a:pt x="32067" y="35797"/>
                  </a:lnTo>
                  <a:lnTo>
                    <a:pt x="31908" y="38972"/>
                  </a:lnTo>
                  <a:lnTo>
                    <a:pt x="31273" y="41195"/>
                  </a:lnTo>
                  <a:lnTo>
                    <a:pt x="30321" y="42623"/>
                  </a:lnTo>
                  <a:lnTo>
                    <a:pt x="29131" y="43417"/>
                  </a:lnTo>
                  <a:lnTo>
                    <a:pt x="25797" y="44131"/>
                  </a:lnTo>
                  <a:lnTo>
                    <a:pt x="25797" y="45560"/>
                  </a:lnTo>
                  <a:lnTo>
                    <a:pt x="46434" y="45560"/>
                  </a:lnTo>
                  <a:lnTo>
                    <a:pt x="46434" y="44131"/>
                  </a:lnTo>
                  <a:lnTo>
                    <a:pt x="43418" y="43576"/>
                  </a:lnTo>
                  <a:lnTo>
                    <a:pt x="41592" y="42464"/>
                  </a:lnTo>
                  <a:lnTo>
                    <a:pt x="40639" y="40481"/>
                  </a:lnTo>
                  <a:lnTo>
                    <a:pt x="40402" y="37543"/>
                  </a:lnTo>
                  <a:lnTo>
                    <a:pt x="40402" y="14842"/>
                  </a:lnTo>
                  <a:lnTo>
                    <a:pt x="39846" y="9525"/>
                  </a:lnTo>
                  <a:lnTo>
                    <a:pt x="38417" y="5635"/>
                  </a:lnTo>
                  <a:lnTo>
                    <a:pt x="36353" y="2936"/>
                  </a:lnTo>
                  <a:lnTo>
                    <a:pt x="33813" y="1189"/>
                  </a:lnTo>
                  <a:lnTo>
                    <a:pt x="31273" y="237"/>
                  </a:lnTo>
                  <a:lnTo>
                    <a:pt x="28813" y="0"/>
                  </a:lnTo>
                  <a:lnTo>
                    <a:pt x="24764" y="634"/>
                  </a:lnTo>
                  <a:lnTo>
                    <a:pt x="21193" y="2301"/>
                  </a:lnTo>
                  <a:lnTo>
                    <a:pt x="17859"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352" name="Shape 387"/>
            <p:cNvSpPr/>
            <p:nvPr/>
          </p:nvSpPr>
          <p:spPr>
            <a:xfrm>
              <a:off x="5692679" y="1031843"/>
              <a:ext cx="29447" cy="46592"/>
            </a:xfrm>
            <a:custGeom>
              <a:avLst/>
              <a:gdLst/>
              <a:ahLst/>
              <a:cxnLst/>
              <a:rect l="0" t="0" r="0" b="0"/>
              <a:pathLst>
                <a:path w="29447" h="46592">
                  <a:moveTo>
                    <a:pt x="13889" y="0"/>
                  </a:moveTo>
                  <a:lnTo>
                    <a:pt x="9525" y="555"/>
                  </a:lnTo>
                  <a:lnTo>
                    <a:pt x="6032" y="1983"/>
                  </a:lnTo>
                  <a:lnTo>
                    <a:pt x="3333" y="3968"/>
                  </a:lnTo>
                  <a:lnTo>
                    <a:pt x="1507" y="6508"/>
                  </a:lnTo>
                  <a:lnTo>
                    <a:pt x="396" y="9286"/>
                  </a:lnTo>
                  <a:lnTo>
                    <a:pt x="0" y="12065"/>
                  </a:lnTo>
                  <a:lnTo>
                    <a:pt x="952" y="16905"/>
                  </a:lnTo>
                  <a:lnTo>
                    <a:pt x="3492" y="20796"/>
                  </a:lnTo>
                  <a:lnTo>
                    <a:pt x="7222" y="23891"/>
                  </a:lnTo>
                  <a:lnTo>
                    <a:pt x="11588" y="26589"/>
                  </a:lnTo>
                  <a:lnTo>
                    <a:pt x="17303" y="29843"/>
                  </a:lnTo>
                  <a:lnTo>
                    <a:pt x="19526" y="31272"/>
                  </a:lnTo>
                  <a:lnTo>
                    <a:pt x="21113" y="32939"/>
                  </a:lnTo>
                  <a:lnTo>
                    <a:pt x="22066" y="34925"/>
                  </a:lnTo>
                  <a:lnTo>
                    <a:pt x="22462" y="37146"/>
                  </a:lnTo>
                  <a:lnTo>
                    <a:pt x="21668" y="40640"/>
                  </a:lnTo>
                  <a:lnTo>
                    <a:pt x="19684" y="42941"/>
                  </a:lnTo>
                  <a:lnTo>
                    <a:pt x="17145" y="44052"/>
                  </a:lnTo>
                  <a:lnTo>
                    <a:pt x="14446" y="44370"/>
                  </a:lnTo>
                  <a:lnTo>
                    <a:pt x="10238" y="43735"/>
                  </a:lnTo>
                  <a:lnTo>
                    <a:pt x="7143" y="41988"/>
                  </a:lnTo>
                  <a:lnTo>
                    <a:pt x="4921" y="39448"/>
                  </a:lnTo>
                  <a:lnTo>
                    <a:pt x="3333" y="36432"/>
                  </a:lnTo>
                  <a:lnTo>
                    <a:pt x="1666" y="30558"/>
                  </a:lnTo>
                  <a:lnTo>
                    <a:pt x="78" y="30558"/>
                  </a:lnTo>
                  <a:lnTo>
                    <a:pt x="78" y="45957"/>
                  </a:lnTo>
                  <a:lnTo>
                    <a:pt x="1348" y="45957"/>
                  </a:lnTo>
                  <a:lnTo>
                    <a:pt x="2222" y="45005"/>
                  </a:lnTo>
                  <a:lnTo>
                    <a:pt x="3571" y="44766"/>
                  </a:lnTo>
                  <a:lnTo>
                    <a:pt x="5873" y="45005"/>
                  </a:lnTo>
                  <a:lnTo>
                    <a:pt x="8651" y="45639"/>
                  </a:lnTo>
                  <a:lnTo>
                    <a:pt x="15081" y="46592"/>
                  </a:lnTo>
                  <a:lnTo>
                    <a:pt x="18334" y="46196"/>
                  </a:lnTo>
                  <a:lnTo>
                    <a:pt x="21589" y="45163"/>
                  </a:lnTo>
                  <a:lnTo>
                    <a:pt x="24605" y="43417"/>
                  </a:lnTo>
                  <a:lnTo>
                    <a:pt x="27066" y="40956"/>
                  </a:lnTo>
                  <a:lnTo>
                    <a:pt x="28812" y="37702"/>
                  </a:lnTo>
                  <a:lnTo>
                    <a:pt x="29447" y="33812"/>
                  </a:lnTo>
                  <a:lnTo>
                    <a:pt x="28812" y="29843"/>
                  </a:lnTo>
                  <a:lnTo>
                    <a:pt x="27066" y="26827"/>
                  </a:lnTo>
                  <a:lnTo>
                    <a:pt x="24367" y="24287"/>
                  </a:lnTo>
                  <a:lnTo>
                    <a:pt x="21113" y="22065"/>
                  </a:lnTo>
                  <a:lnTo>
                    <a:pt x="10397" y="15795"/>
                  </a:lnTo>
                  <a:lnTo>
                    <a:pt x="8175" y="13968"/>
                  </a:lnTo>
                  <a:lnTo>
                    <a:pt x="6905" y="12143"/>
                  </a:lnTo>
                  <a:lnTo>
                    <a:pt x="6269" y="10318"/>
                  </a:lnTo>
                  <a:lnTo>
                    <a:pt x="6111" y="8731"/>
                  </a:lnTo>
                  <a:lnTo>
                    <a:pt x="6587" y="6666"/>
                  </a:lnTo>
                  <a:lnTo>
                    <a:pt x="7857" y="4602"/>
                  </a:lnTo>
                  <a:lnTo>
                    <a:pt x="10159" y="2936"/>
                  </a:lnTo>
                  <a:lnTo>
                    <a:pt x="13652" y="2301"/>
                  </a:lnTo>
                  <a:lnTo>
                    <a:pt x="16906" y="2777"/>
                  </a:lnTo>
                  <a:lnTo>
                    <a:pt x="20002" y="4602"/>
                  </a:lnTo>
                  <a:lnTo>
                    <a:pt x="21431" y="6111"/>
                  </a:lnTo>
                  <a:lnTo>
                    <a:pt x="22621" y="8253"/>
                  </a:lnTo>
                  <a:lnTo>
                    <a:pt x="23732" y="11032"/>
                  </a:lnTo>
                  <a:lnTo>
                    <a:pt x="24684" y="14446"/>
                  </a:lnTo>
                  <a:lnTo>
                    <a:pt x="26113" y="14446"/>
                  </a:lnTo>
                  <a:lnTo>
                    <a:pt x="25717" y="872"/>
                  </a:lnTo>
                  <a:lnTo>
                    <a:pt x="24684" y="872"/>
                  </a:lnTo>
                  <a:lnTo>
                    <a:pt x="24050" y="1587"/>
                  </a:lnTo>
                  <a:lnTo>
                    <a:pt x="22938" y="1983"/>
                  </a:lnTo>
                  <a:lnTo>
                    <a:pt x="21431" y="1666"/>
                  </a:lnTo>
                  <a:lnTo>
                    <a:pt x="19367" y="1030"/>
                  </a:lnTo>
                  <a:lnTo>
                    <a:pt x="13889" y="0"/>
                  </a:lnTo>
                  <a:close/>
                </a:path>
              </a:pathLst>
            </a:custGeom>
            <a:solidFill>
              <a:srgbClr val="000000"/>
            </a:solidFill>
          </p:spPr>
          <p:txBody>
            <a:bodyPr vert="horz" lIns="91440" tIns="45720" rIns="91440" bIns="45720" anchor="t"/>
            <a:lstStyle/>
            <a:p>
              <a:endParaRPr lang="en-IN"/>
            </a:p>
          </p:txBody>
        </p:sp>
        <p:sp>
          <p:nvSpPr>
            <p:cNvPr id="353" name="Shape 388"/>
            <p:cNvSpPr/>
            <p:nvPr/>
          </p:nvSpPr>
          <p:spPr>
            <a:xfrm>
              <a:off x="5586952" y="1032874"/>
              <a:ext cx="45720" cy="66119"/>
            </a:xfrm>
            <a:custGeom>
              <a:avLst/>
              <a:gdLst/>
              <a:ahLst/>
              <a:cxnLst/>
              <a:rect l="0" t="0" r="0" b="0"/>
              <a:pathLst>
                <a:path w="45720" h="66119">
                  <a:moveTo>
                    <a:pt x="0" y="0"/>
                  </a:moveTo>
                  <a:lnTo>
                    <a:pt x="0" y="1350"/>
                  </a:lnTo>
                  <a:lnTo>
                    <a:pt x="2618" y="2064"/>
                  </a:lnTo>
                  <a:lnTo>
                    <a:pt x="3968" y="3016"/>
                  </a:lnTo>
                  <a:lnTo>
                    <a:pt x="5079" y="4525"/>
                  </a:lnTo>
                  <a:lnTo>
                    <a:pt x="16351" y="28892"/>
                  </a:lnTo>
                  <a:lnTo>
                    <a:pt x="17303" y="30877"/>
                  </a:lnTo>
                  <a:lnTo>
                    <a:pt x="18573" y="33496"/>
                  </a:lnTo>
                  <a:lnTo>
                    <a:pt x="21192" y="39052"/>
                  </a:lnTo>
                  <a:lnTo>
                    <a:pt x="22145" y="41275"/>
                  </a:lnTo>
                  <a:lnTo>
                    <a:pt x="22542" y="42545"/>
                  </a:lnTo>
                  <a:lnTo>
                    <a:pt x="22383" y="43656"/>
                  </a:lnTo>
                  <a:lnTo>
                    <a:pt x="21827" y="45640"/>
                  </a:lnTo>
                  <a:lnTo>
                    <a:pt x="19843" y="50800"/>
                  </a:lnTo>
                  <a:lnTo>
                    <a:pt x="16986" y="55641"/>
                  </a:lnTo>
                  <a:lnTo>
                    <a:pt x="15318" y="57229"/>
                  </a:lnTo>
                  <a:lnTo>
                    <a:pt x="13413" y="57785"/>
                  </a:lnTo>
                  <a:lnTo>
                    <a:pt x="12143" y="57546"/>
                  </a:lnTo>
                  <a:lnTo>
                    <a:pt x="10397" y="56912"/>
                  </a:lnTo>
                  <a:lnTo>
                    <a:pt x="6350" y="56039"/>
                  </a:lnTo>
                  <a:lnTo>
                    <a:pt x="4365" y="56356"/>
                  </a:lnTo>
                  <a:lnTo>
                    <a:pt x="3095" y="57071"/>
                  </a:lnTo>
                  <a:lnTo>
                    <a:pt x="1825" y="58975"/>
                  </a:lnTo>
                  <a:lnTo>
                    <a:pt x="1587" y="60404"/>
                  </a:lnTo>
                  <a:lnTo>
                    <a:pt x="2063" y="62389"/>
                  </a:lnTo>
                  <a:lnTo>
                    <a:pt x="3412" y="64293"/>
                  </a:lnTo>
                  <a:lnTo>
                    <a:pt x="5634" y="65644"/>
                  </a:lnTo>
                  <a:lnTo>
                    <a:pt x="8809" y="66119"/>
                  </a:lnTo>
                  <a:lnTo>
                    <a:pt x="11429" y="65802"/>
                  </a:lnTo>
                  <a:lnTo>
                    <a:pt x="13890" y="64929"/>
                  </a:lnTo>
                  <a:lnTo>
                    <a:pt x="16112" y="63341"/>
                  </a:lnTo>
                  <a:lnTo>
                    <a:pt x="18176" y="61197"/>
                  </a:lnTo>
                  <a:lnTo>
                    <a:pt x="20081" y="58420"/>
                  </a:lnTo>
                  <a:lnTo>
                    <a:pt x="21986" y="55006"/>
                  </a:lnTo>
                  <a:lnTo>
                    <a:pt x="23891" y="50958"/>
                  </a:lnTo>
                  <a:lnTo>
                    <a:pt x="25717" y="46355"/>
                  </a:lnTo>
                  <a:lnTo>
                    <a:pt x="40957" y="5953"/>
                  </a:lnTo>
                  <a:lnTo>
                    <a:pt x="42147" y="3492"/>
                  </a:lnTo>
                  <a:lnTo>
                    <a:pt x="43417" y="2223"/>
                  </a:lnTo>
                  <a:lnTo>
                    <a:pt x="45720" y="1429"/>
                  </a:lnTo>
                  <a:lnTo>
                    <a:pt x="45720" y="0"/>
                  </a:lnTo>
                  <a:lnTo>
                    <a:pt x="32305" y="0"/>
                  </a:lnTo>
                  <a:lnTo>
                    <a:pt x="32305" y="1429"/>
                  </a:lnTo>
                  <a:lnTo>
                    <a:pt x="34368" y="1587"/>
                  </a:lnTo>
                  <a:lnTo>
                    <a:pt x="35877" y="2064"/>
                  </a:lnTo>
                  <a:lnTo>
                    <a:pt x="36750" y="2937"/>
                  </a:lnTo>
                  <a:lnTo>
                    <a:pt x="37067" y="4206"/>
                  </a:lnTo>
                  <a:lnTo>
                    <a:pt x="36908" y="5319"/>
                  </a:lnTo>
                  <a:lnTo>
                    <a:pt x="36353" y="6985"/>
                  </a:lnTo>
                  <a:lnTo>
                    <a:pt x="34766" y="10954"/>
                  </a:lnTo>
                  <a:lnTo>
                    <a:pt x="27066" y="32940"/>
                  </a:lnTo>
                  <a:lnTo>
                    <a:pt x="15636" y="7859"/>
                  </a:lnTo>
                  <a:lnTo>
                    <a:pt x="15001" y="6350"/>
                  </a:lnTo>
                  <a:lnTo>
                    <a:pt x="14683" y="4365"/>
                  </a:lnTo>
                  <a:lnTo>
                    <a:pt x="15240" y="2778"/>
                  </a:lnTo>
                  <a:lnTo>
                    <a:pt x="16668" y="1984"/>
                  </a:lnTo>
                  <a:lnTo>
                    <a:pt x="20398" y="1429"/>
                  </a:lnTo>
                  <a:lnTo>
                    <a:pt x="20398" y="0"/>
                  </a:lnTo>
                  <a:lnTo>
                    <a:pt x="0" y="0"/>
                  </a:lnTo>
                  <a:close/>
                </a:path>
              </a:pathLst>
            </a:custGeom>
            <a:solidFill>
              <a:srgbClr val="000000"/>
            </a:solidFill>
          </p:spPr>
          <p:txBody>
            <a:bodyPr vert="horz" lIns="91440" tIns="45720" rIns="91440" bIns="45720" anchor="t"/>
            <a:lstStyle/>
            <a:p>
              <a:endParaRPr lang="en-IN"/>
            </a:p>
          </p:txBody>
        </p:sp>
        <p:sp>
          <p:nvSpPr>
            <p:cNvPr id="354" name="Shape 389"/>
            <p:cNvSpPr/>
            <p:nvPr/>
          </p:nvSpPr>
          <p:spPr>
            <a:xfrm>
              <a:off x="5880004" y="1010491"/>
              <a:ext cx="23652" cy="66912"/>
            </a:xfrm>
            <a:custGeom>
              <a:avLst/>
              <a:gdLst/>
              <a:ahLst/>
              <a:cxnLst/>
              <a:rect l="0" t="0" r="0" b="0"/>
              <a:pathLst>
                <a:path w="23652" h="66912">
                  <a:moveTo>
                    <a:pt x="0" y="0"/>
                  </a:moveTo>
                  <a:lnTo>
                    <a:pt x="0" y="2381"/>
                  </a:lnTo>
                  <a:lnTo>
                    <a:pt x="2062" y="2698"/>
                  </a:lnTo>
                  <a:lnTo>
                    <a:pt x="3492" y="3571"/>
                  </a:lnTo>
                  <a:lnTo>
                    <a:pt x="4762" y="6111"/>
                  </a:lnTo>
                  <a:lnTo>
                    <a:pt x="5080" y="8095"/>
                  </a:lnTo>
                  <a:lnTo>
                    <a:pt x="5080" y="58578"/>
                  </a:lnTo>
                  <a:lnTo>
                    <a:pt x="4841" y="60483"/>
                  </a:lnTo>
                  <a:lnTo>
                    <a:pt x="3968" y="62388"/>
                  </a:lnTo>
                  <a:lnTo>
                    <a:pt x="2460" y="63896"/>
                  </a:lnTo>
                  <a:lnTo>
                    <a:pt x="0" y="64530"/>
                  </a:lnTo>
                  <a:lnTo>
                    <a:pt x="0" y="66912"/>
                  </a:lnTo>
                  <a:lnTo>
                    <a:pt x="23652" y="66912"/>
                  </a:lnTo>
                  <a:lnTo>
                    <a:pt x="23652" y="64530"/>
                  </a:lnTo>
                  <a:lnTo>
                    <a:pt x="21271" y="64055"/>
                  </a:lnTo>
                  <a:lnTo>
                    <a:pt x="19763" y="62706"/>
                  </a:lnTo>
                  <a:lnTo>
                    <a:pt x="18970" y="60800"/>
                  </a:lnTo>
                  <a:lnTo>
                    <a:pt x="18811" y="58578"/>
                  </a:lnTo>
                  <a:lnTo>
                    <a:pt x="18811" y="0"/>
                  </a:lnTo>
                  <a:lnTo>
                    <a:pt x="0" y="0"/>
                  </a:lnTo>
                  <a:close/>
                </a:path>
              </a:pathLst>
            </a:custGeom>
            <a:solidFill>
              <a:srgbClr val="000000"/>
            </a:solidFill>
          </p:spPr>
          <p:txBody>
            <a:bodyPr vert="horz" lIns="91440" tIns="45720" rIns="91440" bIns="45720" anchor="t"/>
            <a:lstStyle/>
            <a:p>
              <a:endParaRPr lang="en-IN"/>
            </a:p>
          </p:txBody>
        </p:sp>
        <p:sp>
          <p:nvSpPr>
            <p:cNvPr id="355" name="Shape 390"/>
            <p:cNvSpPr/>
            <p:nvPr/>
          </p:nvSpPr>
          <p:spPr>
            <a:xfrm>
              <a:off x="5852223" y="1010491"/>
              <a:ext cx="23732" cy="66912"/>
            </a:xfrm>
            <a:custGeom>
              <a:avLst/>
              <a:gdLst/>
              <a:ahLst/>
              <a:cxnLst/>
              <a:rect l="0" t="0" r="0" b="0"/>
              <a:pathLst>
                <a:path w="23732" h="66912">
                  <a:moveTo>
                    <a:pt x="0" y="0"/>
                  </a:moveTo>
                  <a:lnTo>
                    <a:pt x="0" y="2381"/>
                  </a:lnTo>
                  <a:lnTo>
                    <a:pt x="2062" y="2698"/>
                  </a:lnTo>
                  <a:lnTo>
                    <a:pt x="3492" y="3571"/>
                  </a:lnTo>
                  <a:lnTo>
                    <a:pt x="4841" y="6111"/>
                  </a:lnTo>
                  <a:lnTo>
                    <a:pt x="5080" y="8095"/>
                  </a:lnTo>
                  <a:lnTo>
                    <a:pt x="5080" y="58578"/>
                  </a:lnTo>
                  <a:lnTo>
                    <a:pt x="4921" y="60483"/>
                  </a:lnTo>
                  <a:lnTo>
                    <a:pt x="4047" y="62388"/>
                  </a:lnTo>
                  <a:lnTo>
                    <a:pt x="2460" y="63896"/>
                  </a:lnTo>
                  <a:lnTo>
                    <a:pt x="0" y="64530"/>
                  </a:lnTo>
                  <a:lnTo>
                    <a:pt x="0" y="66912"/>
                  </a:lnTo>
                  <a:lnTo>
                    <a:pt x="23732" y="66912"/>
                  </a:lnTo>
                  <a:lnTo>
                    <a:pt x="23732" y="64530"/>
                  </a:lnTo>
                  <a:lnTo>
                    <a:pt x="21271" y="64055"/>
                  </a:lnTo>
                  <a:lnTo>
                    <a:pt x="19763" y="62706"/>
                  </a:lnTo>
                  <a:lnTo>
                    <a:pt x="19050" y="60800"/>
                  </a:lnTo>
                  <a:lnTo>
                    <a:pt x="18890" y="58578"/>
                  </a:lnTo>
                  <a:lnTo>
                    <a:pt x="18890" y="0"/>
                  </a:lnTo>
                  <a:lnTo>
                    <a:pt x="0" y="0"/>
                  </a:lnTo>
                  <a:close/>
                </a:path>
              </a:pathLst>
            </a:custGeom>
            <a:solidFill>
              <a:srgbClr val="000000"/>
            </a:solidFill>
          </p:spPr>
          <p:txBody>
            <a:bodyPr vert="horz" lIns="91440" tIns="45720" rIns="91440" bIns="45720" anchor="t"/>
            <a:lstStyle/>
            <a:p>
              <a:endParaRPr lang="en-IN"/>
            </a:p>
          </p:txBody>
        </p:sp>
        <p:sp>
          <p:nvSpPr>
            <p:cNvPr id="356" name="Shape 391"/>
            <p:cNvSpPr/>
            <p:nvPr/>
          </p:nvSpPr>
          <p:spPr>
            <a:xfrm>
              <a:off x="6051294" y="1030571"/>
              <a:ext cx="45800" cy="48261"/>
            </a:xfrm>
            <a:custGeom>
              <a:avLst/>
              <a:gdLst/>
              <a:ahLst/>
              <a:cxnLst/>
              <a:rect l="0" t="0" r="0" b="0"/>
              <a:pathLst>
                <a:path w="45800" h="48261">
                  <a:moveTo>
                    <a:pt x="20400" y="0"/>
                  </a:moveTo>
                  <a:lnTo>
                    <a:pt x="16034" y="317"/>
                  </a:lnTo>
                  <a:lnTo>
                    <a:pt x="12303" y="1032"/>
                  </a:lnTo>
                  <a:lnTo>
                    <a:pt x="9128" y="2223"/>
                  </a:lnTo>
                  <a:lnTo>
                    <a:pt x="6509" y="3811"/>
                  </a:lnTo>
                  <a:lnTo>
                    <a:pt x="4446" y="5715"/>
                  </a:lnTo>
                  <a:lnTo>
                    <a:pt x="3016" y="7700"/>
                  </a:lnTo>
                  <a:lnTo>
                    <a:pt x="2144" y="9922"/>
                  </a:lnTo>
                  <a:lnTo>
                    <a:pt x="1826" y="12303"/>
                  </a:lnTo>
                  <a:lnTo>
                    <a:pt x="2222" y="15081"/>
                  </a:lnTo>
                  <a:lnTo>
                    <a:pt x="3254" y="16986"/>
                  </a:lnTo>
                  <a:lnTo>
                    <a:pt x="4683" y="18177"/>
                  </a:lnTo>
                  <a:lnTo>
                    <a:pt x="6191" y="18733"/>
                  </a:lnTo>
                  <a:lnTo>
                    <a:pt x="8414" y="19050"/>
                  </a:lnTo>
                  <a:lnTo>
                    <a:pt x="11589" y="18415"/>
                  </a:lnTo>
                  <a:lnTo>
                    <a:pt x="13653" y="16907"/>
                  </a:lnTo>
                  <a:lnTo>
                    <a:pt x="14685" y="15081"/>
                  </a:lnTo>
                  <a:lnTo>
                    <a:pt x="15002" y="13493"/>
                  </a:lnTo>
                  <a:lnTo>
                    <a:pt x="14526" y="11033"/>
                  </a:lnTo>
                  <a:lnTo>
                    <a:pt x="13573" y="9445"/>
                  </a:lnTo>
                  <a:lnTo>
                    <a:pt x="12541" y="8096"/>
                  </a:lnTo>
                  <a:lnTo>
                    <a:pt x="12065" y="6747"/>
                  </a:lnTo>
                  <a:lnTo>
                    <a:pt x="12462" y="5477"/>
                  </a:lnTo>
                  <a:lnTo>
                    <a:pt x="13653" y="4366"/>
                  </a:lnTo>
                  <a:lnTo>
                    <a:pt x="15478" y="3492"/>
                  </a:lnTo>
                  <a:lnTo>
                    <a:pt x="17939" y="3175"/>
                  </a:lnTo>
                  <a:lnTo>
                    <a:pt x="22304" y="3811"/>
                  </a:lnTo>
                  <a:lnTo>
                    <a:pt x="25003" y="5636"/>
                  </a:lnTo>
                  <a:lnTo>
                    <a:pt x="26273" y="8414"/>
                  </a:lnTo>
                  <a:lnTo>
                    <a:pt x="26591" y="11906"/>
                  </a:lnTo>
                  <a:lnTo>
                    <a:pt x="26591" y="19129"/>
                  </a:lnTo>
                  <a:lnTo>
                    <a:pt x="25665" y="19420"/>
                  </a:lnTo>
                  <a:lnTo>
                    <a:pt x="26512" y="22542"/>
                  </a:lnTo>
                  <a:lnTo>
                    <a:pt x="26512" y="36910"/>
                  </a:lnTo>
                  <a:lnTo>
                    <a:pt x="23733" y="39687"/>
                  </a:lnTo>
                  <a:lnTo>
                    <a:pt x="21749" y="40799"/>
                  </a:lnTo>
                  <a:lnTo>
                    <a:pt x="19527" y="41195"/>
                  </a:lnTo>
                  <a:lnTo>
                    <a:pt x="17225" y="40561"/>
                  </a:lnTo>
                  <a:lnTo>
                    <a:pt x="15637" y="39052"/>
                  </a:lnTo>
                  <a:lnTo>
                    <a:pt x="14764" y="36910"/>
                  </a:lnTo>
                  <a:lnTo>
                    <a:pt x="14447" y="34528"/>
                  </a:lnTo>
                  <a:lnTo>
                    <a:pt x="15240" y="30719"/>
                  </a:lnTo>
                  <a:lnTo>
                    <a:pt x="17066" y="27702"/>
                  </a:lnTo>
                  <a:lnTo>
                    <a:pt x="19606" y="25479"/>
                  </a:lnTo>
                  <a:lnTo>
                    <a:pt x="22384" y="23971"/>
                  </a:lnTo>
                  <a:lnTo>
                    <a:pt x="24844" y="23018"/>
                  </a:lnTo>
                  <a:lnTo>
                    <a:pt x="26512" y="22542"/>
                  </a:lnTo>
                  <a:lnTo>
                    <a:pt x="25665" y="19420"/>
                  </a:lnTo>
                  <a:lnTo>
                    <a:pt x="19764" y="21273"/>
                  </a:lnTo>
                  <a:lnTo>
                    <a:pt x="13414" y="23496"/>
                  </a:lnTo>
                  <a:lnTo>
                    <a:pt x="8017" y="26114"/>
                  </a:lnTo>
                  <a:lnTo>
                    <a:pt x="3731" y="29211"/>
                  </a:lnTo>
                  <a:lnTo>
                    <a:pt x="953" y="33021"/>
                  </a:lnTo>
                  <a:lnTo>
                    <a:pt x="0" y="37624"/>
                  </a:lnTo>
                  <a:lnTo>
                    <a:pt x="477" y="41037"/>
                  </a:lnTo>
                  <a:lnTo>
                    <a:pt x="1747" y="43736"/>
                  </a:lnTo>
                  <a:lnTo>
                    <a:pt x="3652" y="45721"/>
                  </a:lnTo>
                  <a:lnTo>
                    <a:pt x="5953" y="47149"/>
                  </a:lnTo>
                  <a:lnTo>
                    <a:pt x="8414" y="47942"/>
                  </a:lnTo>
                  <a:lnTo>
                    <a:pt x="10875" y="48261"/>
                  </a:lnTo>
                  <a:lnTo>
                    <a:pt x="13493" y="48102"/>
                  </a:lnTo>
                  <a:lnTo>
                    <a:pt x="17225" y="47228"/>
                  </a:lnTo>
                  <a:lnTo>
                    <a:pt x="21828" y="45086"/>
                  </a:lnTo>
                  <a:lnTo>
                    <a:pt x="26591" y="41275"/>
                  </a:lnTo>
                  <a:lnTo>
                    <a:pt x="27226" y="43498"/>
                  </a:lnTo>
                  <a:lnTo>
                    <a:pt x="28416" y="45800"/>
                  </a:lnTo>
                  <a:lnTo>
                    <a:pt x="30797" y="47545"/>
                  </a:lnTo>
                  <a:lnTo>
                    <a:pt x="34925" y="48261"/>
                  </a:lnTo>
                  <a:lnTo>
                    <a:pt x="38100" y="47863"/>
                  </a:lnTo>
                  <a:lnTo>
                    <a:pt x="41037" y="46673"/>
                  </a:lnTo>
                  <a:lnTo>
                    <a:pt x="45800" y="42625"/>
                  </a:lnTo>
                  <a:lnTo>
                    <a:pt x="44370" y="40481"/>
                  </a:lnTo>
                  <a:lnTo>
                    <a:pt x="43339" y="41513"/>
                  </a:lnTo>
                  <a:lnTo>
                    <a:pt x="42387" y="41911"/>
                  </a:lnTo>
                  <a:lnTo>
                    <a:pt x="41037" y="41592"/>
                  </a:lnTo>
                  <a:lnTo>
                    <a:pt x="40402" y="40878"/>
                  </a:lnTo>
                  <a:lnTo>
                    <a:pt x="40164" y="39450"/>
                  </a:lnTo>
                  <a:lnTo>
                    <a:pt x="40164" y="13573"/>
                  </a:lnTo>
                  <a:lnTo>
                    <a:pt x="39450" y="9367"/>
                  </a:lnTo>
                  <a:lnTo>
                    <a:pt x="37465" y="5874"/>
                  </a:lnTo>
                  <a:lnTo>
                    <a:pt x="34369" y="3254"/>
                  </a:lnTo>
                  <a:lnTo>
                    <a:pt x="30401" y="1430"/>
                  </a:lnTo>
                  <a:lnTo>
                    <a:pt x="25638" y="317"/>
                  </a:lnTo>
                  <a:lnTo>
                    <a:pt x="20400" y="0"/>
                  </a:lnTo>
                  <a:close/>
                </a:path>
              </a:pathLst>
            </a:custGeom>
            <a:solidFill>
              <a:srgbClr val="000000"/>
            </a:solidFill>
          </p:spPr>
          <p:txBody>
            <a:bodyPr vert="horz" lIns="91440" tIns="45720" rIns="91440" bIns="45720" anchor="t"/>
            <a:lstStyle/>
            <a:p>
              <a:endParaRPr lang="en-IN"/>
            </a:p>
          </p:txBody>
        </p:sp>
        <p:sp>
          <p:nvSpPr>
            <p:cNvPr id="357" name="Shape 392"/>
            <p:cNvSpPr/>
            <p:nvPr/>
          </p:nvSpPr>
          <p:spPr>
            <a:xfrm>
              <a:off x="5958426" y="1030571"/>
              <a:ext cx="45084" cy="67231"/>
            </a:xfrm>
            <a:custGeom>
              <a:avLst/>
              <a:gdLst/>
              <a:ahLst/>
              <a:cxnLst/>
              <a:rect l="0" t="0" r="0" b="0"/>
              <a:pathLst>
                <a:path w="45084" h="67231">
                  <a:moveTo>
                    <a:pt x="21194" y="0"/>
                  </a:moveTo>
                  <a:lnTo>
                    <a:pt x="21035" y="3095"/>
                  </a:lnTo>
                  <a:lnTo>
                    <a:pt x="23733" y="3652"/>
                  </a:lnTo>
                  <a:lnTo>
                    <a:pt x="25559" y="5477"/>
                  </a:lnTo>
                  <a:lnTo>
                    <a:pt x="26671" y="7937"/>
                  </a:lnTo>
                  <a:lnTo>
                    <a:pt x="27306" y="10716"/>
                  </a:lnTo>
                  <a:lnTo>
                    <a:pt x="27544" y="16033"/>
                  </a:lnTo>
                  <a:lnTo>
                    <a:pt x="27226" y="21828"/>
                  </a:lnTo>
                  <a:lnTo>
                    <a:pt x="26591" y="24527"/>
                  </a:lnTo>
                  <a:lnTo>
                    <a:pt x="25479" y="26750"/>
                  </a:lnTo>
                  <a:lnTo>
                    <a:pt x="23653" y="28258"/>
                  </a:lnTo>
                  <a:lnTo>
                    <a:pt x="21035" y="28813"/>
                  </a:lnTo>
                  <a:lnTo>
                    <a:pt x="17542" y="27702"/>
                  </a:lnTo>
                  <a:lnTo>
                    <a:pt x="15558" y="24924"/>
                  </a:lnTo>
                  <a:lnTo>
                    <a:pt x="14685" y="20876"/>
                  </a:lnTo>
                  <a:lnTo>
                    <a:pt x="14447" y="16033"/>
                  </a:lnTo>
                  <a:lnTo>
                    <a:pt x="14844" y="9922"/>
                  </a:lnTo>
                  <a:lnTo>
                    <a:pt x="15558" y="7223"/>
                  </a:lnTo>
                  <a:lnTo>
                    <a:pt x="16668" y="5080"/>
                  </a:lnTo>
                  <a:lnTo>
                    <a:pt x="18494" y="3572"/>
                  </a:lnTo>
                  <a:lnTo>
                    <a:pt x="21035" y="3095"/>
                  </a:lnTo>
                  <a:lnTo>
                    <a:pt x="21194" y="0"/>
                  </a:lnTo>
                  <a:lnTo>
                    <a:pt x="15002" y="636"/>
                  </a:lnTo>
                  <a:lnTo>
                    <a:pt x="9922" y="2302"/>
                  </a:lnTo>
                  <a:lnTo>
                    <a:pt x="5953" y="4842"/>
                  </a:lnTo>
                  <a:lnTo>
                    <a:pt x="3175" y="8096"/>
                  </a:lnTo>
                  <a:lnTo>
                    <a:pt x="1508" y="11748"/>
                  </a:lnTo>
                  <a:lnTo>
                    <a:pt x="953" y="15717"/>
                  </a:lnTo>
                  <a:lnTo>
                    <a:pt x="1747" y="20717"/>
                  </a:lnTo>
                  <a:lnTo>
                    <a:pt x="4207" y="24924"/>
                  </a:lnTo>
                  <a:lnTo>
                    <a:pt x="8017" y="28337"/>
                  </a:lnTo>
                  <a:lnTo>
                    <a:pt x="13018" y="30877"/>
                  </a:lnTo>
                  <a:lnTo>
                    <a:pt x="13018" y="31115"/>
                  </a:lnTo>
                  <a:lnTo>
                    <a:pt x="8176" y="33180"/>
                  </a:lnTo>
                  <a:lnTo>
                    <a:pt x="3493" y="36910"/>
                  </a:lnTo>
                  <a:lnTo>
                    <a:pt x="1985" y="39450"/>
                  </a:lnTo>
                  <a:lnTo>
                    <a:pt x="1428" y="42386"/>
                  </a:lnTo>
                  <a:lnTo>
                    <a:pt x="2064" y="45641"/>
                  </a:lnTo>
                  <a:lnTo>
                    <a:pt x="3652" y="47863"/>
                  </a:lnTo>
                  <a:lnTo>
                    <a:pt x="6112" y="49371"/>
                  </a:lnTo>
                  <a:lnTo>
                    <a:pt x="9128" y="50642"/>
                  </a:lnTo>
                  <a:lnTo>
                    <a:pt x="9128" y="50800"/>
                  </a:lnTo>
                  <a:lnTo>
                    <a:pt x="5397" y="51593"/>
                  </a:lnTo>
                  <a:lnTo>
                    <a:pt x="2540" y="53261"/>
                  </a:lnTo>
                  <a:lnTo>
                    <a:pt x="714" y="55483"/>
                  </a:lnTo>
                  <a:lnTo>
                    <a:pt x="0" y="58261"/>
                  </a:lnTo>
                  <a:lnTo>
                    <a:pt x="397" y="60245"/>
                  </a:lnTo>
                  <a:lnTo>
                    <a:pt x="1350" y="61992"/>
                  </a:lnTo>
                  <a:lnTo>
                    <a:pt x="3016" y="63500"/>
                  </a:lnTo>
                  <a:lnTo>
                    <a:pt x="5239" y="64850"/>
                  </a:lnTo>
                  <a:lnTo>
                    <a:pt x="8017" y="65881"/>
                  </a:lnTo>
                  <a:lnTo>
                    <a:pt x="11351" y="66595"/>
                  </a:lnTo>
                  <a:lnTo>
                    <a:pt x="15240" y="67072"/>
                  </a:lnTo>
                  <a:lnTo>
                    <a:pt x="19606" y="67231"/>
                  </a:lnTo>
                  <a:lnTo>
                    <a:pt x="25877" y="66992"/>
                  </a:lnTo>
                  <a:lnTo>
                    <a:pt x="31750" y="66119"/>
                  </a:lnTo>
                  <a:lnTo>
                    <a:pt x="37069" y="64373"/>
                  </a:lnTo>
                  <a:lnTo>
                    <a:pt x="41275" y="61596"/>
                  </a:lnTo>
                  <a:lnTo>
                    <a:pt x="44053" y="57627"/>
                  </a:lnTo>
                  <a:lnTo>
                    <a:pt x="45084" y="52308"/>
                  </a:lnTo>
                  <a:lnTo>
                    <a:pt x="44212" y="47545"/>
                  </a:lnTo>
                  <a:lnTo>
                    <a:pt x="41909" y="44292"/>
                  </a:lnTo>
                  <a:lnTo>
                    <a:pt x="38734" y="42148"/>
                  </a:lnTo>
                  <a:lnTo>
                    <a:pt x="35163" y="40958"/>
                  </a:lnTo>
                  <a:lnTo>
                    <a:pt x="31750" y="40402"/>
                  </a:lnTo>
                  <a:lnTo>
                    <a:pt x="28813" y="40244"/>
                  </a:lnTo>
                  <a:lnTo>
                    <a:pt x="22384" y="40085"/>
                  </a:lnTo>
                  <a:lnTo>
                    <a:pt x="17781" y="39926"/>
                  </a:lnTo>
                  <a:lnTo>
                    <a:pt x="14685" y="39530"/>
                  </a:lnTo>
                  <a:lnTo>
                    <a:pt x="14404" y="39356"/>
                  </a:lnTo>
                  <a:lnTo>
                    <a:pt x="12224" y="51991"/>
                  </a:lnTo>
                  <a:lnTo>
                    <a:pt x="29368" y="51991"/>
                  </a:lnTo>
                  <a:lnTo>
                    <a:pt x="32782" y="52230"/>
                  </a:lnTo>
                  <a:lnTo>
                    <a:pt x="35243" y="53181"/>
                  </a:lnTo>
                  <a:lnTo>
                    <a:pt x="36751" y="54768"/>
                  </a:lnTo>
                  <a:lnTo>
                    <a:pt x="37306" y="57070"/>
                  </a:lnTo>
                  <a:lnTo>
                    <a:pt x="36353" y="60008"/>
                  </a:lnTo>
                  <a:lnTo>
                    <a:pt x="33894" y="61992"/>
                  </a:lnTo>
                  <a:lnTo>
                    <a:pt x="30560" y="63183"/>
                  </a:lnTo>
                  <a:lnTo>
                    <a:pt x="26828" y="63817"/>
                  </a:lnTo>
                  <a:lnTo>
                    <a:pt x="23416" y="64056"/>
                  </a:lnTo>
                  <a:lnTo>
                    <a:pt x="19368" y="64056"/>
                  </a:lnTo>
                  <a:lnTo>
                    <a:pt x="16987" y="63817"/>
                  </a:lnTo>
                  <a:lnTo>
                    <a:pt x="14208" y="63183"/>
                  </a:lnTo>
                  <a:lnTo>
                    <a:pt x="11510" y="62071"/>
                  </a:lnTo>
                  <a:lnTo>
                    <a:pt x="9525" y="60245"/>
                  </a:lnTo>
                  <a:lnTo>
                    <a:pt x="8731" y="57547"/>
                  </a:lnTo>
                  <a:lnTo>
                    <a:pt x="9525" y="54689"/>
                  </a:lnTo>
                  <a:lnTo>
                    <a:pt x="10637" y="53419"/>
                  </a:lnTo>
                  <a:lnTo>
                    <a:pt x="12224" y="51991"/>
                  </a:lnTo>
                  <a:lnTo>
                    <a:pt x="14404" y="39356"/>
                  </a:lnTo>
                  <a:lnTo>
                    <a:pt x="13018" y="38497"/>
                  </a:lnTo>
                  <a:lnTo>
                    <a:pt x="12541" y="36512"/>
                  </a:lnTo>
                  <a:lnTo>
                    <a:pt x="13097" y="34449"/>
                  </a:lnTo>
                  <a:lnTo>
                    <a:pt x="14606" y="32941"/>
                  </a:lnTo>
                  <a:lnTo>
                    <a:pt x="16431" y="31908"/>
                  </a:lnTo>
                  <a:lnTo>
                    <a:pt x="18019" y="31592"/>
                  </a:lnTo>
                  <a:lnTo>
                    <a:pt x="22066" y="31592"/>
                  </a:lnTo>
                  <a:lnTo>
                    <a:pt x="24924" y="31512"/>
                  </a:lnTo>
                  <a:lnTo>
                    <a:pt x="26828" y="31433"/>
                  </a:lnTo>
                  <a:lnTo>
                    <a:pt x="28178" y="31274"/>
                  </a:lnTo>
                  <a:lnTo>
                    <a:pt x="30560" y="30719"/>
                  </a:lnTo>
                  <a:lnTo>
                    <a:pt x="35243" y="28495"/>
                  </a:lnTo>
                  <a:lnTo>
                    <a:pt x="38418" y="25320"/>
                  </a:lnTo>
                  <a:lnTo>
                    <a:pt x="40322" y="21511"/>
                  </a:lnTo>
                  <a:lnTo>
                    <a:pt x="40958" y="17225"/>
                  </a:lnTo>
                  <a:lnTo>
                    <a:pt x="40402" y="13336"/>
                  </a:lnTo>
                  <a:lnTo>
                    <a:pt x="39291" y="10477"/>
                  </a:lnTo>
                  <a:lnTo>
                    <a:pt x="38020" y="8494"/>
                  </a:lnTo>
                  <a:lnTo>
                    <a:pt x="36989" y="7461"/>
                  </a:lnTo>
                  <a:lnTo>
                    <a:pt x="45006" y="7461"/>
                  </a:lnTo>
                  <a:lnTo>
                    <a:pt x="45006" y="2144"/>
                  </a:lnTo>
                  <a:lnTo>
                    <a:pt x="32147" y="2144"/>
                  </a:lnTo>
                  <a:lnTo>
                    <a:pt x="26512" y="477"/>
                  </a:lnTo>
                  <a:lnTo>
                    <a:pt x="21194" y="0"/>
                  </a:lnTo>
                  <a:close/>
                </a:path>
              </a:pathLst>
            </a:custGeom>
            <a:solidFill>
              <a:srgbClr val="000000"/>
            </a:solidFill>
          </p:spPr>
          <p:txBody>
            <a:bodyPr vert="horz" lIns="91440" tIns="45720" rIns="91440" bIns="45720" anchor="t"/>
            <a:lstStyle/>
            <a:p>
              <a:endParaRPr lang="en-IN"/>
            </a:p>
          </p:txBody>
        </p:sp>
        <p:sp>
          <p:nvSpPr>
            <p:cNvPr id="358" name="Shape 393"/>
            <p:cNvSpPr/>
            <p:nvPr/>
          </p:nvSpPr>
          <p:spPr>
            <a:xfrm>
              <a:off x="5907626" y="1030571"/>
              <a:ext cx="45878" cy="48261"/>
            </a:xfrm>
            <a:custGeom>
              <a:avLst/>
              <a:gdLst/>
              <a:ahLst/>
              <a:cxnLst/>
              <a:rect l="0" t="0" r="0" b="0"/>
              <a:pathLst>
                <a:path w="45878" h="48261">
                  <a:moveTo>
                    <a:pt x="20400" y="0"/>
                  </a:moveTo>
                  <a:lnTo>
                    <a:pt x="16113" y="317"/>
                  </a:lnTo>
                  <a:lnTo>
                    <a:pt x="12383" y="1032"/>
                  </a:lnTo>
                  <a:lnTo>
                    <a:pt x="9128" y="2223"/>
                  </a:lnTo>
                  <a:lnTo>
                    <a:pt x="6509" y="3811"/>
                  </a:lnTo>
                  <a:lnTo>
                    <a:pt x="4446" y="5715"/>
                  </a:lnTo>
                  <a:lnTo>
                    <a:pt x="3016" y="7700"/>
                  </a:lnTo>
                  <a:lnTo>
                    <a:pt x="2222" y="9922"/>
                  </a:lnTo>
                  <a:lnTo>
                    <a:pt x="1906" y="12303"/>
                  </a:lnTo>
                  <a:lnTo>
                    <a:pt x="2302" y="15081"/>
                  </a:lnTo>
                  <a:lnTo>
                    <a:pt x="3334" y="16986"/>
                  </a:lnTo>
                  <a:lnTo>
                    <a:pt x="4683" y="18177"/>
                  </a:lnTo>
                  <a:lnTo>
                    <a:pt x="6191" y="18733"/>
                  </a:lnTo>
                  <a:lnTo>
                    <a:pt x="8414" y="19050"/>
                  </a:lnTo>
                  <a:lnTo>
                    <a:pt x="11669" y="18415"/>
                  </a:lnTo>
                  <a:lnTo>
                    <a:pt x="13653" y="16907"/>
                  </a:lnTo>
                  <a:lnTo>
                    <a:pt x="14764" y="15081"/>
                  </a:lnTo>
                  <a:lnTo>
                    <a:pt x="15081" y="13493"/>
                  </a:lnTo>
                  <a:lnTo>
                    <a:pt x="14606" y="11033"/>
                  </a:lnTo>
                  <a:lnTo>
                    <a:pt x="13573" y="9445"/>
                  </a:lnTo>
                  <a:lnTo>
                    <a:pt x="12541" y="8096"/>
                  </a:lnTo>
                  <a:lnTo>
                    <a:pt x="12065" y="6747"/>
                  </a:lnTo>
                  <a:lnTo>
                    <a:pt x="12462" y="5477"/>
                  </a:lnTo>
                  <a:lnTo>
                    <a:pt x="13653" y="4366"/>
                  </a:lnTo>
                  <a:lnTo>
                    <a:pt x="15558" y="3492"/>
                  </a:lnTo>
                  <a:lnTo>
                    <a:pt x="17939" y="3175"/>
                  </a:lnTo>
                  <a:lnTo>
                    <a:pt x="22384" y="3811"/>
                  </a:lnTo>
                  <a:lnTo>
                    <a:pt x="25003" y="5636"/>
                  </a:lnTo>
                  <a:lnTo>
                    <a:pt x="26353" y="8414"/>
                  </a:lnTo>
                  <a:lnTo>
                    <a:pt x="26671" y="11906"/>
                  </a:lnTo>
                  <a:lnTo>
                    <a:pt x="26671" y="19129"/>
                  </a:lnTo>
                  <a:lnTo>
                    <a:pt x="25734" y="19423"/>
                  </a:lnTo>
                  <a:lnTo>
                    <a:pt x="26591" y="22542"/>
                  </a:lnTo>
                  <a:lnTo>
                    <a:pt x="26591" y="36910"/>
                  </a:lnTo>
                  <a:lnTo>
                    <a:pt x="23812" y="39687"/>
                  </a:lnTo>
                  <a:lnTo>
                    <a:pt x="21828" y="40799"/>
                  </a:lnTo>
                  <a:lnTo>
                    <a:pt x="19527" y="41195"/>
                  </a:lnTo>
                  <a:lnTo>
                    <a:pt x="17225" y="40561"/>
                  </a:lnTo>
                  <a:lnTo>
                    <a:pt x="15637" y="39052"/>
                  </a:lnTo>
                  <a:lnTo>
                    <a:pt x="14764" y="36910"/>
                  </a:lnTo>
                  <a:lnTo>
                    <a:pt x="14447" y="34528"/>
                  </a:lnTo>
                  <a:lnTo>
                    <a:pt x="15240" y="30719"/>
                  </a:lnTo>
                  <a:lnTo>
                    <a:pt x="17066" y="27702"/>
                  </a:lnTo>
                  <a:lnTo>
                    <a:pt x="19606" y="25479"/>
                  </a:lnTo>
                  <a:lnTo>
                    <a:pt x="22384" y="23971"/>
                  </a:lnTo>
                  <a:lnTo>
                    <a:pt x="24844" y="23018"/>
                  </a:lnTo>
                  <a:lnTo>
                    <a:pt x="26591" y="22542"/>
                  </a:lnTo>
                  <a:lnTo>
                    <a:pt x="25734" y="19423"/>
                  </a:lnTo>
                  <a:lnTo>
                    <a:pt x="19843" y="21273"/>
                  </a:lnTo>
                  <a:lnTo>
                    <a:pt x="13493" y="23496"/>
                  </a:lnTo>
                  <a:lnTo>
                    <a:pt x="8017" y="26114"/>
                  </a:lnTo>
                  <a:lnTo>
                    <a:pt x="3731" y="29211"/>
                  </a:lnTo>
                  <a:lnTo>
                    <a:pt x="1032" y="33021"/>
                  </a:lnTo>
                  <a:lnTo>
                    <a:pt x="0" y="37624"/>
                  </a:lnTo>
                  <a:lnTo>
                    <a:pt x="477" y="41037"/>
                  </a:lnTo>
                  <a:lnTo>
                    <a:pt x="1826" y="43736"/>
                  </a:lnTo>
                  <a:lnTo>
                    <a:pt x="3652" y="45721"/>
                  </a:lnTo>
                  <a:lnTo>
                    <a:pt x="5953" y="47149"/>
                  </a:lnTo>
                  <a:lnTo>
                    <a:pt x="8414" y="47942"/>
                  </a:lnTo>
                  <a:lnTo>
                    <a:pt x="10875" y="48261"/>
                  </a:lnTo>
                  <a:lnTo>
                    <a:pt x="13493" y="48102"/>
                  </a:lnTo>
                  <a:lnTo>
                    <a:pt x="17303" y="47228"/>
                  </a:lnTo>
                  <a:lnTo>
                    <a:pt x="21828" y="45086"/>
                  </a:lnTo>
                  <a:lnTo>
                    <a:pt x="26671" y="41275"/>
                  </a:lnTo>
                  <a:lnTo>
                    <a:pt x="27226" y="43498"/>
                  </a:lnTo>
                  <a:lnTo>
                    <a:pt x="28416" y="45800"/>
                  </a:lnTo>
                  <a:lnTo>
                    <a:pt x="30797" y="47545"/>
                  </a:lnTo>
                  <a:lnTo>
                    <a:pt x="35004" y="48261"/>
                  </a:lnTo>
                  <a:lnTo>
                    <a:pt x="38179" y="47863"/>
                  </a:lnTo>
                  <a:lnTo>
                    <a:pt x="41037" y="46673"/>
                  </a:lnTo>
                  <a:lnTo>
                    <a:pt x="45878" y="42625"/>
                  </a:lnTo>
                  <a:lnTo>
                    <a:pt x="44370" y="40481"/>
                  </a:lnTo>
                  <a:lnTo>
                    <a:pt x="43419" y="41513"/>
                  </a:lnTo>
                  <a:lnTo>
                    <a:pt x="42387" y="41911"/>
                  </a:lnTo>
                  <a:lnTo>
                    <a:pt x="41116" y="41592"/>
                  </a:lnTo>
                  <a:lnTo>
                    <a:pt x="40481" y="40878"/>
                  </a:lnTo>
                  <a:lnTo>
                    <a:pt x="40244" y="39450"/>
                  </a:lnTo>
                  <a:lnTo>
                    <a:pt x="40244" y="13573"/>
                  </a:lnTo>
                  <a:lnTo>
                    <a:pt x="39450" y="9367"/>
                  </a:lnTo>
                  <a:lnTo>
                    <a:pt x="37465" y="5874"/>
                  </a:lnTo>
                  <a:lnTo>
                    <a:pt x="34449" y="3254"/>
                  </a:lnTo>
                  <a:lnTo>
                    <a:pt x="30401" y="1430"/>
                  </a:lnTo>
                  <a:lnTo>
                    <a:pt x="25718" y="317"/>
                  </a:lnTo>
                  <a:lnTo>
                    <a:pt x="20400" y="0"/>
                  </a:lnTo>
                  <a:close/>
                </a:path>
              </a:pathLst>
            </a:custGeom>
            <a:solidFill>
              <a:srgbClr val="000000"/>
            </a:solidFill>
          </p:spPr>
          <p:txBody>
            <a:bodyPr vert="horz" lIns="91440" tIns="45720" rIns="91440" bIns="45720" anchor="t"/>
            <a:lstStyle/>
            <a:p>
              <a:endParaRPr lang="en-IN"/>
            </a:p>
          </p:txBody>
        </p:sp>
        <p:sp>
          <p:nvSpPr>
            <p:cNvPr id="359" name="Shape 394"/>
            <p:cNvSpPr/>
            <p:nvPr/>
          </p:nvSpPr>
          <p:spPr>
            <a:xfrm>
              <a:off x="5808567" y="1030571"/>
              <a:ext cx="39766" cy="48261"/>
            </a:xfrm>
            <a:custGeom>
              <a:avLst/>
              <a:gdLst/>
              <a:ahLst/>
              <a:cxnLst/>
              <a:rect l="0" t="0" r="0" b="0"/>
              <a:pathLst>
                <a:path w="39766" h="48261">
                  <a:moveTo>
                    <a:pt x="20398" y="0"/>
                  </a:moveTo>
                  <a:lnTo>
                    <a:pt x="20796" y="3095"/>
                  </a:lnTo>
                  <a:lnTo>
                    <a:pt x="23097" y="3492"/>
                  </a:lnTo>
                  <a:lnTo>
                    <a:pt x="24606" y="4605"/>
                  </a:lnTo>
                  <a:lnTo>
                    <a:pt x="26193" y="7700"/>
                  </a:lnTo>
                  <a:lnTo>
                    <a:pt x="26907" y="13256"/>
                  </a:lnTo>
                  <a:lnTo>
                    <a:pt x="27066" y="18892"/>
                  </a:lnTo>
                  <a:lnTo>
                    <a:pt x="13811" y="18892"/>
                  </a:lnTo>
                  <a:lnTo>
                    <a:pt x="14048" y="13017"/>
                  </a:lnTo>
                  <a:lnTo>
                    <a:pt x="14762" y="8731"/>
                  </a:lnTo>
                  <a:lnTo>
                    <a:pt x="15875" y="5794"/>
                  </a:lnTo>
                  <a:lnTo>
                    <a:pt x="17302" y="4127"/>
                  </a:lnTo>
                  <a:lnTo>
                    <a:pt x="18970" y="3254"/>
                  </a:lnTo>
                  <a:lnTo>
                    <a:pt x="20796" y="3095"/>
                  </a:lnTo>
                  <a:lnTo>
                    <a:pt x="20398" y="0"/>
                  </a:lnTo>
                  <a:lnTo>
                    <a:pt x="14921" y="714"/>
                  </a:lnTo>
                  <a:lnTo>
                    <a:pt x="10080" y="2937"/>
                  </a:lnTo>
                  <a:lnTo>
                    <a:pt x="5953" y="6429"/>
                  </a:lnTo>
                  <a:lnTo>
                    <a:pt x="2778" y="11271"/>
                  </a:lnTo>
                  <a:lnTo>
                    <a:pt x="793" y="17146"/>
                  </a:lnTo>
                  <a:lnTo>
                    <a:pt x="0" y="23971"/>
                  </a:lnTo>
                  <a:lnTo>
                    <a:pt x="793" y="31670"/>
                  </a:lnTo>
                  <a:lnTo>
                    <a:pt x="2936" y="37783"/>
                  </a:lnTo>
                  <a:lnTo>
                    <a:pt x="6270" y="42466"/>
                  </a:lnTo>
                  <a:lnTo>
                    <a:pt x="10477" y="45721"/>
                  </a:lnTo>
                  <a:lnTo>
                    <a:pt x="15160" y="47625"/>
                  </a:lnTo>
                  <a:lnTo>
                    <a:pt x="20081" y="48261"/>
                  </a:lnTo>
                  <a:lnTo>
                    <a:pt x="25637" y="47625"/>
                  </a:lnTo>
                  <a:lnTo>
                    <a:pt x="30637" y="45482"/>
                  </a:lnTo>
                  <a:lnTo>
                    <a:pt x="32940" y="43815"/>
                  </a:lnTo>
                  <a:lnTo>
                    <a:pt x="35242" y="41672"/>
                  </a:lnTo>
                  <a:lnTo>
                    <a:pt x="37465" y="39052"/>
                  </a:lnTo>
                  <a:lnTo>
                    <a:pt x="39766" y="35877"/>
                  </a:lnTo>
                  <a:lnTo>
                    <a:pt x="37385" y="34449"/>
                  </a:lnTo>
                  <a:lnTo>
                    <a:pt x="34925" y="37227"/>
                  </a:lnTo>
                  <a:lnTo>
                    <a:pt x="31194" y="39846"/>
                  </a:lnTo>
                  <a:lnTo>
                    <a:pt x="28892" y="40719"/>
                  </a:lnTo>
                  <a:lnTo>
                    <a:pt x="26193" y="41117"/>
                  </a:lnTo>
                  <a:lnTo>
                    <a:pt x="21986" y="40323"/>
                  </a:lnTo>
                  <a:lnTo>
                    <a:pt x="18970" y="38179"/>
                  </a:lnTo>
                  <a:lnTo>
                    <a:pt x="16827" y="35004"/>
                  </a:lnTo>
                  <a:lnTo>
                    <a:pt x="15399" y="31115"/>
                  </a:lnTo>
                  <a:lnTo>
                    <a:pt x="14605" y="26908"/>
                  </a:lnTo>
                  <a:lnTo>
                    <a:pt x="14287" y="22542"/>
                  </a:lnTo>
                  <a:lnTo>
                    <a:pt x="39211" y="22542"/>
                  </a:lnTo>
                  <a:lnTo>
                    <a:pt x="39052" y="20082"/>
                  </a:lnTo>
                  <a:lnTo>
                    <a:pt x="38575" y="16827"/>
                  </a:lnTo>
                  <a:lnTo>
                    <a:pt x="37781" y="13097"/>
                  </a:lnTo>
                  <a:lnTo>
                    <a:pt x="36193" y="9287"/>
                  </a:lnTo>
                  <a:lnTo>
                    <a:pt x="33892" y="5715"/>
                  </a:lnTo>
                  <a:lnTo>
                    <a:pt x="30637" y="2778"/>
                  </a:lnTo>
                  <a:lnTo>
                    <a:pt x="26193" y="714"/>
                  </a:lnTo>
                  <a:lnTo>
                    <a:pt x="20398" y="0"/>
                  </a:lnTo>
                  <a:close/>
                </a:path>
              </a:pathLst>
            </a:custGeom>
            <a:solidFill>
              <a:srgbClr val="000000"/>
            </a:solidFill>
          </p:spPr>
          <p:txBody>
            <a:bodyPr vert="horz" lIns="91440" tIns="45720" rIns="91440" bIns="45720" anchor="t"/>
            <a:lstStyle/>
            <a:p>
              <a:endParaRPr lang="en-IN"/>
            </a:p>
          </p:txBody>
        </p:sp>
        <p:sp>
          <p:nvSpPr>
            <p:cNvPr id="360" name="Shape 395"/>
            <p:cNvSpPr/>
            <p:nvPr/>
          </p:nvSpPr>
          <p:spPr>
            <a:xfrm>
              <a:off x="6007083" y="1030571"/>
              <a:ext cx="40083" cy="46831"/>
            </a:xfrm>
            <a:custGeom>
              <a:avLst/>
              <a:gdLst/>
              <a:ahLst/>
              <a:cxnLst/>
              <a:rect l="0" t="0" r="0" b="0"/>
              <a:pathLst>
                <a:path w="40083" h="46831">
                  <a:moveTo>
                    <a:pt x="31908" y="0"/>
                  </a:moveTo>
                  <a:lnTo>
                    <a:pt x="28813" y="477"/>
                  </a:lnTo>
                  <a:lnTo>
                    <a:pt x="26114" y="1667"/>
                  </a:lnTo>
                  <a:lnTo>
                    <a:pt x="21827" y="5319"/>
                  </a:lnTo>
                  <a:lnTo>
                    <a:pt x="18891" y="9049"/>
                  </a:lnTo>
                  <a:lnTo>
                    <a:pt x="18732" y="9049"/>
                  </a:lnTo>
                  <a:lnTo>
                    <a:pt x="18732" y="1191"/>
                  </a:lnTo>
                  <a:lnTo>
                    <a:pt x="0" y="1191"/>
                  </a:lnTo>
                  <a:lnTo>
                    <a:pt x="0" y="3572"/>
                  </a:lnTo>
                  <a:lnTo>
                    <a:pt x="3730" y="4762"/>
                  </a:lnTo>
                  <a:lnTo>
                    <a:pt x="4921" y="6508"/>
                  </a:lnTo>
                  <a:lnTo>
                    <a:pt x="5317" y="9445"/>
                  </a:lnTo>
                  <a:lnTo>
                    <a:pt x="5317" y="38497"/>
                  </a:lnTo>
                  <a:lnTo>
                    <a:pt x="5001" y="41433"/>
                  </a:lnTo>
                  <a:lnTo>
                    <a:pt x="3889" y="43101"/>
                  </a:lnTo>
                  <a:lnTo>
                    <a:pt x="0" y="44450"/>
                  </a:lnTo>
                  <a:lnTo>
                    <a:pt x="0" y="46831"/>
                  </a:lnTo>
                  <a:lnTo>
                    <a:pt x="26352" y="46831"/>
                  </a:lnTo>
                  <a:lnTo>
                    <a:pt x="26352" y="44450"/>
                  </a:lnTo>
                  <a:lnTo>
                    <a:pt x="22700" y="43974"/>
                  </a:lnTo>
                  <a:lnTo>
                    <a:pt x="20478" y="42705"/>
                  </a:lnTo>
                  <a:lnTo>
                    <a:pt x="19446" y="40402"/>
                  </a:lnTo>
                  <a:lnTo>
                    <a:pt x="19129" y="36671"/>
                  </a:lnTo>
                  <a:lnTo>
                    <a:pt x="19129" y="17939"/>
                  </a:lnTo>
                  <a:lnTo>
                    <a:pt x="19525" y="14764"/>
                  </a:lnTo>
                  <a:lnTo>
                    <a:pt x="20319" y="12303"/>
                  </a:lnTo>
                  <a:lnTo>
                    <a:pt x="21431" y="10477"/>
                  </a:lnTo>
                  <a:lnTo>
                    <a:pt x="22780" y="9367"/>
                  </a:lnTo>
                  <a:lnTo>
                    <a:pt x="25002" y="8494"/>
                  </a:lnTo>
                  <a:lnTo>
                    <a:pt x="26352" y="8890"/>
                  </a:lnTo>
                  <a:lnTo>
                    <a:pt x="27383" y="10002"/>
                  </a:lnTo>
                  <a:lnTo>
                    <a:pt x="29686" y="12858"/>
                  </a:lnTo>
                  <a:lnTo>
                    <a:pt x="31352" y="13971"/>
                  </a:lnTo>
                  <a:lnTo>
                    <a:pt x="33813" y="14367"/>
                  </a:lnTo>
                  <a:lnTo>
                    <a:pt x="36908" y="13652"/>
                  </a:lnTo>
                  <a:lnTo>
                    <a:pt x="38814" y="11986"/>
                  </a:lnTo>
                  <a:lnTo>
                    <a:pt x="39846" y="9842"/>
                  </a:lnTo>
                  <a:lnTo>
                    <a:pt x="40083" y="7700"/>
                  </a:lnTo>
                  <a:lnTo>
                    <a:pt x="39448" y="4683"/>
                  </a:lnTo>
                  <a:lnTo>
                    <a:pt x="38575" y="2937"/>
                  </a:lnTo>
                  <a:lnTo>
                    <a:pt x="37067" y="1508"/>
                  </a:lnTo>
                  <a:lnTo>
                    <a:pt x="34845" y="397"/>
                  </a:lnTo>
                  <a:lnTo>
                    <a:pt x="31908" y="0"/>
                  </a:lnTo>
                  <a:close/>
                </a:path>
              </a:pathLst>
            </a:custGeom>
            <a:solidFill>
              <a:srgbClr val="000000"/>
            </a:solidFill>
          </p:spPr>
          <p:txBody>
            <a:bodyPr vert="horz" lIns="91440" tIns="45720" rIns="91440" bIns="45720" anchor="t"/>
            <a:lstStyle/>
            <a:p>
              <a:endParaRPr lang="en-IN"/>
            </a:p>
          </p:txBody>
        </p:sp>
        <p:sp>
          <p:nvSpPr>
            <p:cNvPr id="361" name="Shape 396"/>
            <p:cNvSpPr/>
            <p:nvPr/>
          </p:nvSpPr>
          <p:spPr>
            <a:xfrm>
              <a:off x="5753479" y="1030571"/>
              <a:ext cx="50006" cy="67152"/>
            </a:xfrm>
            <a:custGeom>
              <a:avLst/>
              <a:gdLst/>
              <a:ahLst/>
              <a:cxnLst/>
              <a:rect l="0" t="0" r="0" b="0"/>
              <a:pathLst>
                <a:path w="50006" h="67152">
                  <a:moveTo>
                    <a:pt x="31908" y="0"/>
                  </a:moveTo>
                  <a:lnTo>
                    <a:pt x="27623" y="5636"/>
                  </a:lnTo>
                  <a:lnTo>
                    <a:pt x="30719" y="6429"/>
                  </a:lnTo>
                  <a:lnTo>
                    <a:pt x="32862" y="8731"/>
                  </a:lnTo>
                  <a:lnTo>
                    <a:pt x="34211" y="12144"/>
                  </a:lnTo>
                  <a:lnTo>
                    <a:pt x="35004" y="16113"/>
                  </a:lnTo>
                  <a:lnTo>
                    <a:pt x="35402" y="24765"/>
                  </a:lnTo>
                  <a:lnTo>
                    <a:pt x="35322" y="28019"/>
                  </a:lnTo>
                  <a:lnTo>
                    <a:pt x="35004" y="31908"/>
                  </a:lnTo>
                  <a:lnTo>
                    <a:pt x="34290" y="35798"/>
                  </a:lnTo>
                  <a:lnTo>
                    <a:pt x="32782" y="39291"/>
                  </a:lnTo>
                  <a:lnTo>
                    <a:pt x="30401" y="41752"/>
                  </a:lnTo>
                  <a:lnTo>
                    <a:pt x="26987" y="42705"/>
                  </a:lnTo>
                  <a:lnTo>
                    <a:pt x="24527" y="42227"/>
                  </a:lnTo>
                  <a:lnTo>
                    <a:pt x="22622" y="41117"/>
                  </a:lnTo>
                  <a:lnTo>
                    <a:pt x="21194" y="39608"/>
                  </a:lnTo>
                  <a:lnTo>
                    <a:pt x="20162" y="38179"/>
                  </a:lnTo>
                  <a:lnTo>
                    <a:pt x="19527" y="37069"/>
                  </a:lnTo>
                  <a:lnTo>
                    <a:pt x="19368" y="36671"/>
                  </a:lnTo>
                  <a:lnTo>
                    <a:pt x="19368" y="12542"/>
                  </a:lnTo>
                  <a:lnTo>
                    <a:pt x="19606" y="11589"/>
                  </a:lnTo>
                  <a:lnTo>
                    <a:pt x="20480" y="10161"/>
                  </a:lnTo>
                  <a:lnTo>
                    <a:pt x="23496" y="7143"/>
                  </a:lnTo>
                  <a:lnTo>
                    <a:pt x="25479" y="6033"/>
                  </a:lnTo>
                  <a:lnTo>
                    <a:pt x="27623" y="5636"/>
                  </a:lnTo>
                  <a:lnTo>
                    <a:pt x="31908" y="0"/>
                  </a:lnTo>
                  <a:lnTo>
                    <a:pt x="26830" y="793"/>
                  </a:lnTo>
                  <a:lnTo>
                    <a:pt x="23257" y="2619"/>
                  </a:lnTo>
                  <a:lnTo>
                    <a:pt x="20956" y="5080"/>
                  </a:lnTo>
                  <a:lnTo>
                    <a:pt x="19368" y="7700"/>
                  </a:lnTo>
                  <a:lnTo>
                    <a:pt x="19129" y="7700"/>
                  </a:lnTo>
                  <a:lnTo>
                    <a:pt x="19129" y="1191"/>
                  </a:lnTo>
                  <a:lnTo>
                    <a:pt x="238" y="1191"/>
                  </a:lnTo>
                  <a:lnTo>
                    <a:pt x="238" y="3572"/>
                  </a:lnTo>
                  <a:lnTo>
                    <a:pt x="3017" y="4207"/>
                  </a:lnTo>
                  <a:lnTo>
                    <a:pt x="4605" y="5319"/>
                  </a:lnTo>
                  <a:lnTo>
                    <a:pt x="5398" y="6986"/>
                  </a:lnTo>
                  <a:lnTo>
                    <a:pt x="5556" y="9445"/>
                  </a:lnTo>
                  <a:lnTo>
                    <a:pt x="5556" y="59055"/>
                  </a:lnTo>
                  <a:lnTo>
                    <a:pt x="5398" y="61596"/>
                  </a:lnTo>
                  <a:lnTo>
                    <a:pt x="4525" y="63183"/>
                  </a:lnTo>
                  <a:lnTo>
                    <a:pt x="2778" y="64214"/>
                  </a:lnTo>
                  <a:lnTo>
                    <a:pt x="0" y="64771"/>
                  </a:lnTo>
                  <a:lnTo>
                    <a:pt x="0" y="67152"/>
                  </a:lnTo>
                  <a:lnTo>
                    <a:pt x="27067" y="67152"/>
                  </a:lnTo>
                  <a:lnTo>
                    <a:pt x="27067" y="65087"/>
                  </a:lnTo>
                  <a:lnTo>
                    <a:pt x="23892" y="64691"/>
                  </a:lnTo>
                  <a:lnTo>
                    <a:pt x="21431" y="63420"/>
                  </a:lnTo>
                  <a:lnTo>
                    <a:pt x="20480" y="62389"/>
                  </a:lnTo>
                  <a:lnTo>
                    <a:pt x="19843" y="60802"/>
                  </a:lnTo>
                  <a:lnTo>
                    <a:pt x="19527" y="58737"/>
                  </a:lnTo>
                  <a:lnTo>
                    <a:pt x="19368" y="56198"/>
                  </a:lnTo>
                  <a:lnTo>
                    <a:pt x="19368" y="42227"/>
                  </a:lnTo>
                  <a:lnTo>
                    <a:pt x="24369" y="46355"/>
                  </a:lnTo>
                  <a:lnTo>
                    <a:pt x="27385" y="47625"/>
                  </a:lnTo>
                  <a:lnTo>
                    <a:pt x="31036" y="48102"/>
                  </a:lnTo>
                  <a:lnTo>
                    <a:pt x="35957" y="47387"/>
                  </a:lnTo>
                  <a:lnTo>
                    <a:pt x="40481" y="45243"/>
                  </a:lnTo>
                  <a:lnTo>
                    <a:pt x="44371" y="41592"/>
                  </a:lnTo>
                  <a:lnTo>
                    <a:pt x="47387" y="36671"/>
                  </a:lnTo>
                  <a:lnTo>
                    <a:pt x="49292" y="30401"/>
                  </a:lnTo>
                  <a:lnTo>
                    <a:pt x="50006" y="22861"/>
                  </a:lnTo>
                  <a:lnTo>
                    <a:pt x="49292" y="15558"/>
                  </a:lnTo>
                  <a:lnTo>
                    <a:pt x="47228" y="9763"/>
                  </a:lnTo>
                  <a:lnTo>
                    <a:pt x="44133" y="5398"/>
                  </a:lnTo>
                  <a:lnTo>
                    <a:pt x="40323" y="2381"/>
                  </a:lnTo>
                  <a:lnTo>
                    <a:pt x="36116" y="556"/>
                  </a:lnTo>
                  <a:lnTo>
                    <a:pt x="31908" y="0"/>
                  </a:lnTo>
                  <a:close/>
                </a:path>
              </a:pathLst>
            </a:custGeom>
            <a:solidFill>
              <a:srgbClr val="000000"/>
            </a:solidFill>
          </p:spPr>
          <p:txBody>
            <a:bodyPr vert="horz" lIns="91440" tIns="45720" rIns="91440" bIns="45720" anchor="t"/>
            <a:lstStyle/>
            <a:p>
              <a:endParaRPr lang="en-IN"/>
            </a:p>
          </p:txBody>
        </p:sp>
        <p:sp>
          <p:nvSpPr>
            <p:cNvPr id="362" name="Shape 397"/>
            <p:cNvSpPr/>
            <p:nvPr/>
          </p:nvSpPr>
          <p:spPr>
            <a:xfrm>
              <a:off x="6104635" y="1067323"/>
              <a:ext cx="13811" cy="24051"/>
            </a:xfrm>
            <a:custGeom>
              <a:avLst/>
              <a:gdLst/>
              <a:ahLst/>
              <a:cxnLst/>
              <a:rect l="0" t="0" r="0" b="0"/>
              <a:pathLst>
                <a:path w="13811" h="24051">
                  <a:moveTo>
                    <a:pt x="5794" y="0"/>
                  </a:moveTo>
                  <a:lnTo>
                    <a:pt x="3809" y="317"/>
                  </a:lnTo>
                  <a:lnTo>
                    <a:pt x="1984" y="1269"/>
                  </a:lnTo>
                  <a:lnTo>
                    <a:pt x="555" y="3016"/>
                  </a:lnTo>
                  <a:lnTo>
                    <a:pt x="0" y="5715"/>
                  </a:lnTo>
                  <a:lnTo>
                    <a:pt x="634" y="8176"/>
                  </a:lnTo>
                  <a:lnTo>
                    <a:pt x="2142" y="9683"/>
                  </a:lnTo>
                  <a:lnTo>
                    <a:pt x="4127" y="10477"/>
                  </a:lnTo>
                  <a:lnTo>
                    <a:pt x="6190" y="10716"/>
                  </a:lnTo>
                  <a:lnTo>
                    <a:pt x="7698" y="10477"/>
                  </a:lnTo>
                  <a:lnTo>
                    <a:pt x="8571" y="10318"/>
                  </a:lnTo>
                  <a:lnTo>
                    <a:pt x="9525" y="10636"/>
                  </a:lnTo>
                  <a:lnTo>
                    <a:pt x="9921" y="11667"/>
                  </a:lnTo>
                  <a:lnTo>
                    <a:pt x="9604" y="13493"/>
                  </a:lnTo>
                  <a:lnTo>
                    <a:pt x="8334" y="16113"/>
                  </a:lnTo>
                  <a:lnTo>
                    <a:pt x="5794" y="19050"/>
                  </a:lnTo>
                  <a:lnTo>
                    <a:pt x="1825" y="22225"/>
                  </a:lnTo>
                  <a:lnTo>
                    <a:pt x="2699" y="24051"/>
                  </a:lnTo>
                  <a:lnTo>
                    <a:pt x="4523" y="23177"/>
                  </a:lnTo>
                  <a:lnTo>
                    <a:pt x="6905" y="21431"/>
                  </a:lnTo>
                  <a:lnTo>
                    <a:pt x="11587" y="16192"/>
                  </a:lnTo>
                  <a:lnTo>
                    <a:pt x="13175" y="12938"/>
                  </a:lnTo>
                  <a:lnTo>
                    <a:pt x="13811" y="9525"/>
                  </a:lnTo>
                  <a:lnTo>
                    <a:pt x="13334" y="5953"/>
                  </a:lnTo>
                  <a:lnTo>
                    <a:pt x="12224" y="3333"/>
                  </a:lnTo>
                  <a:lnTo>
                    <a:pt x="10636" y="1587"/>
                  </a:lnTo>
                  <a:lnTo>
                    <a:pt x="8890" y="555"/>
                  </a:lnTo>
                  <a:lnTo>
                    <a:pt x="5794" y="0"/>
                  </a:lnTo>
                  <a:close/>
                </a:path>
              </a:pathLst>
            </a:custGeom>
            <a:solidFill>
              <a:srgbClr val="000000"/>
            </a:solidFill>
          </p:spPr>
          <p:txBody>
            <a:bodyPr vert="horz" lIns="91440" tIns="45720" rIns="91440" bIns="45720" anchor="t"/>
            <a:lstStyle/>
            <a:p>
              <a:endParaRPr lang="en-IN"/>
            </a:p>
          </p:txBody>
        </p:sp>
        <p:sp>
          <p:nvSpPr>
            <p:cNvPr id="363" name="Shape 398"/>
            <p:cNvSpPr/>
            <p:nvPr/>
          </p:nvSpPr>
          <p:spPr>
            <a:xfrm>
              <a:off x="6027959" y="1139315"/>
              <a:ext cx="10159" cy="10161"/>
            </a:xfrm>
            <a:custGeom>
              <a:avLst/>
              <a:gdLst/>
              <a:ahLst/>
              <a:cxnLst/>
              <a:rect l="0" t="0" r="0" b="0"/>
              <a:pathLst>
                <a:path w="10159" h="10161">
                  <a:moveTo>
                    <a:pt x="4999" y="0"/>
                  </a:moveTo>
                  <a:lnTo>
                    <a:pt x="2777" y="556"/>
                  </a:lnTo>
                  <a:lnTo>
                    <a:pt x="1189" y="1826"/>
                  </a:lnTo>
                  <a:lnTo>
                    <a:pt x="316" y="3492"/>
                  </a:lnTo>
                  <a:lnTo>
                    <a:pt x="0" y="5080"/>
                  </a:lnTo>
                  <a:lnTo>
                    <a:pt x="316" y="6667"/>
                  </a:lnTo>
                  <a:lnTo>
                    <a:pt x="1189" y="8335"/>
                  </a:lnTo>
                  <a:lnTo>
                    <a:pt x="2697" y="9604"/>
                  </a:lnTo>
                  <a:lnTo>
                    <a:pt x="4999" y="10161"/>
                  </a:lnTo>
                  <a:lnTo>
                    <a:pt x="7063" y="9763"/>
                  </a:lnTo>
                  <a:lnTo>
                    <a:pt x="8731" y="8652"/>
                  </a:lnTo>
                  <a:lnTo>
                    <a:pt x="9841" y="7064"/>
                  </a:lnTo>
                  <a:lnTo>
                    <a:pt x="10159" y="5080"/>
                  </a:lnTo>
                  <a:lnTo>
                    <a:pt x="9841" y="3095"/>
                  </a:lnTo>
                  <a:lnTo>
                    <a:pt x="8731" y="1508"/>
                  </a:lnTo>
                  <a:lnTo>
                    <a:pt x="7063" y="397"/>
                  </a:lnTo>
                  <a:lnTo>
                    <a:pt x="4999" y="0"/>
                  </a:lnTo>
                  <a:close/>
                </a:path>
              </a:pathLst>
            </a:custGeom>
            <a:solidFill>
              <a:srgbClr val="000000"/>
            </a:solidFill>
          </p:spPr>
          <p:txBody>
            <a:bodyPr vert="horz" lIns="91440" tIns="45720" rIns="91440" bIns="45720" anchor="t"/>
            <a:lstStyle/>
            <a:p>
              <a:endParaRPr lang="en-IN"/>
            </a:p>
          </p:txBody>
        </p:sp>
        <p:sp>
          <p:nvSpPr>
            <p:cNvPr id="364" name="Shape 399"/>
            <p:cNvSpPr/>
            <p:nvPr/>
          </p:nvSpPr>
          <p:spPr>
            <a:xfrm>
              <a:off x="5862542" y="1139315"/>
              <a:ext cx="10159" cy="10161"/>
            </a:xfrm>
            <a:custGeom>
              <a:avLst/>
              <a:gdLst/>
              <a:ahLst/>
              <a:cxnLst/>
              <a:rect l="0" t="0" r="0" b="0"/>
              <a:pathLst>
                <a:path w="10159" h="10161">
                  <a:moveTo>
                    <a:pt x="5000" y="0"/>
                  </a:moveTo>
                  <a:lnTo>
                    <a:pt x="2778" y="556"/>
                  </a:lnTo>
                  <a:lnTo>
                    <a:pt x="1190" y="1826"/>
                  </a:lnTo>
                  <a:lnTo>
                    <a:pt x="317" y="3492"/>
                  </a:lnTo>
                  <a:lnTo>
                    <a:pt x="0" y="5080"/>
                  </a:lnTo>
                  <a:lnTo>
                    <a:pt x="317" y="6667"/>
                  </a:lnTo>
                  <a:lnTo>
                    <a:pt x="1190" y="8335"/>
                  </a:lnTo>
                  <a:lnTo>
                    <a:pt x="2699" y="9604"/>
                  </a:lnTo>
                  <a:lnTo>
                    <a:pt x="5000" y="10161"/>
                  </a:lnTo>
                  <a:lnTo>
                    <a:pt x="7063" y="9763"/>
                  </a:lnTo>
                  <a:lnTo>
                    <a:pt x="8651" y="8652"/>
                  </a:lnTo>
                  <a:lnTo>
                    <a:pt x="9762" y="7064"/>
                  </a:lnTo>
                  <a:lnTo>
                    <a:pt x="10159" y="5080"/>
                  </a:lnTo>
                  <a:lnTo>
                    <a:pt x="9762" y="3095"/>
                  </a:lnTo>
                  <a:lnTo>
                    <a:pt x="8651" y="150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365" name="Shape 400"/>
            <p:cNvSpPr/>
            <p:nvPr/>
          </p:nvSpPr>
          <p:spPr>
            <a:xfrm>
              <a:off x="5807058" y="1139315"/>
              <a:ext cx="10159" cy="10161"/>
            </a:xfrm>
            <a:custGeom>
              <a:avLst/>
              <a:gdLst/>
              <a:ahLst/>
              <a:cxnLst/>
              <a:rect l="0" t="0" r="0" b="0"/>
              <a:pathLst>
                <a:path w="10159" h="10161">
                  <a:moveTo>
                    <a:pt x="5001" y="0"/>
                  </a:moveTo>
                  <a:lnTo>
                    <a:pt x="2777" y="556"/>
                  </a:lnTo>
                  <a:lnTo>
                    <a:pt x="1189" y="1826"/>
                  </a:lnTo>
                  <a:lnTo>
                    <a:pt x="317" y="3492"/>
                  </a:lnTo>
                  <a:lnTo>
                    <a:pt x="0" y="5080"/>
                  </a:lnTo>
                  <a:lnTo>
                    <a:pt x="317" y="6667"/>
                  </a:lnTo>
                  <a:lnTo>
                    <a:pt x="1189" y="8335"/>
                  </a:lnTo>
                  <a:lnTo>
                    <a:pt x="2699" y="9604"/>
                  </a:lnTo>
                  <a:lnTo>
                    <a:pt x="5001" y="10161"/>
                  </a:lnTo>
                  <a:lnTo>
                    <a:pt x="7064" y="9763"/>
                  </a:lnTo>
                  <a:lnTo>
                    <a:pt x="8731" y="8652"/>
                  </a:lnTo>
                  <a:lnTo>
                    <a:pt x="9842" y="7064"/>
                  </a:lnTo>
                  <a:lnTo>
                    <a:pt x="10159" y="5080"/>
                  </a:lnTo>
                  <a:lnTo>
                    <a:pt x="9842" y="3095"/>
                  </a:lnTo>
                  <a:lnTo>
                    <a:pt x="8731" y="1508"/>
                  </a:lnTo>
                  <a:lnTo>
                    <a:pt x="7064" y="397"/>
                  </a:lnTo>
                  <a:lnTo>
                    <a:pt x="5001" y="0"/>
                  </a:lnTo>
                  <a:close/>
                </a:path>
              </a:pathLst>
            </a:custGeom>
            <a:solidFill>
              <a:srgbClr val="000000"/>
            </a:solidFill>
          </p:spPr>
          <p:txBody>
            <a:bodyPr vert="horz" lIns="91440" tIns="45720" rIns="91440" bIns="45720" anchor="t"/>
            <a:lstStyle/>
            <a:p>
              <a:endParaRPr lang="en-IN"/>
            </a:p>
          </p:txBody>
        </p:sp>
        <p:sp>
          <p:nvSpPr>
            <p:cNvPr id="366" name="Shape 401"/>
            <p:cNvSpPr/>
            <p:nvPr/>
          </p:nvSpPr>
          <p:spPr>
            <a:xfrm>
              <a:off x="5399468" y="1139315"/>
              <a:ext cx="46037" cy="68660"/>
            </a:xfrm>
            <a:custGeom>
              <a:avLst/>
              <a:gdLst/>
              <a:ahLst/>
              <a:cxnLst/>
              <a:rect l="0" t="0" r="0" b="0"/>
              <a:pathLst>
                <a:path w="46037" h="68660">
                  <a:moveTo>
                    <a:pt x="14366" y="0"/>
                  </a:moveTo>
                  <a:lnTo>
                    <a:pt x="0" y="4366"/>
                  </a:lnTo>
                  <a:lnTo>
                    <a:pt x="0" y="5953"/>
                  </a:lnTo>
                  <a:lnTo>
                    <a:pt x="2142" y="5874"/>
                  </a:lnTo>
                  <a:lnTo>
                    <a:pt x="4682" y="6192"/>
                  </a:lnTo>
                  <a:lnTo>
                    <a:pt x="5952" y="7223"/>
                  </a:lnTo>
                  <a:lnTo>
                    <a:pt x="6428" y="8811"/>
                  </a:lnTo>
                  <a:lnTo>
                    <a:pt x="6508" y="10955"/>
                  </a:lnTo>
                  <a:lnTo>
                    <a:pt x="6508" y="62310"/>
                  </a:lnTo>
                  <a:lnTo>
                    <a:pt x="7302" y="64056"/>
                  </a:lnTo>
                  <a:lnTo>
                    <a:pt x="9366" y="65564"/>
                  </a:lnTo>
                  <a:lnTo>
                    <a:pt x="15716" y="67866"/>
                  </a:lnTo>
                  <a:lnTo>
                    <a:pt x="21907" y="68660"/>
                  </a:lnTo>
                  <a:lnTo>
                    <a:pt x="28177" y="67946"/>
                  </a:lnTo>
                  <a:lnTo>
                    <a:pt x="33337" y="66119"/>
                  </a:lnTo>
                  <a:lnTo>
                    <a:pt x="37543" y="63262"/>
                  </a:lnTo>
                  <a:lnTo>
                    <a:pt x="40877" y="59769"/>
                  </a:lnTo>
                  <a:lnTo>
                    <a:pt x="43258" y="55801"/>
                  </a:lnTo>
                  <a:lnTo>
                    <a:pt x="44846" y="51752"/>
                  </a:lnTo>
                  <a:lnTo>
                    <a:pt x="45719" y="47783"/>
                  </a:lnTo>
                  <a:lnTo>
                    <a:pt x="46037" y="44133"/>
                  </a:lnTo>
                  <a:lnTo>
                    <a:pt x="45561" y="38736"/>
                  </a:lnTo>
                  <a:lnTo>
                    <a:pt x="44132" y="33655"/>
                  </a:lnTo>
                  <a:lnTo>
                    <a:pt x="41671" y="29052"/>
                  </a:lnTo>
                  <a:lnTo>
                    <a:pt x="38258" y="25400"/>
                  </a:lnTo>
                  <a:lnTo>
                    <a:pt x="33813" y="22939"/>
                  </a:lnTo>
                  <a:lnTo>
                    <a:pt x="28416" y="22145"/>
                  </a:lnTo>
                  <a:lnTo>
                    <a:pt x="24843" y="22542"/>
                  </a:lnTo>
                  <a:lnTo>
                    <a:pt x="22911" y="23286"/>
                  </a:lnTo>
                  <a:lnTo>
                    <a:pt x="24764" y="28337"/>
                  </a:lnTo>
                  <a:lnTo>
                    <a:pt x="28812" y="29131"/>
                  </a:lnTo>
                  <a:lnTo>
                    <a:pt x="31987" y="31353"/>
                  </a:lnTo>
                  <a:lnTo>
                    <a:pt x="34368" y="34608"/>
                  </a:lnTo>
                  <a:lnTo>
                    <a:pt x="36036" y="38577"/>
                  </a:lnTo>
                  <a:lnTo>
                    <a:pt x="36988" y="43101"/>
                  </a:lnTo>
                  <a:lnTo>
                    <a:pt x="37306" y="47783"/>
                  </a:lnTo>
                  <a:lnTo>
                    <a:pt x="37147" y="51277"/>
                  </a:lnTo>
                  <a:lnTo>
                    <a:pt x="36512" y="55246"/>
                  </a:lnTo>
                  <a:lnTo>
                    <a:pt x="35083" y="59055"/>
                  </a:lnTo>
                  <a:lnTo>
                    <a:pt x="32780" y="62389"/>
                  </a:lnTo>
                  <a:lnTo>
                    <a:pt x="29288" y="64611"/>
                  </a:lnTo>
                  <a:lnTo>
                    <a:pt x="24367" y="65485"/>
                  </a:lnTo>
                  <a:lnTo>
                    <a:pt x="20796" y="65087"/>
                  </a:lnTo>
                  <a:lnTo>
                    <a:pt x="16747" y="63500"/>
                  </a:lnTo>
                  <a:lnTo>
                    <a:pt x="15398" y="62230"/>
                  </a:lnTo>
                  <a:lnTo>
                    <a:pt x="14842" y="60722"/>
                  </a:lnTo>
                  <a:lnTo>
                    <a:pt x="14842" y="35798"/>
                  </a:lnTo>
                  <a:lnTo>
                    <a:pt x="15557" y="33258"/>
                  </a:lnTo>
                  <a:lnTo>
                    <a:pt x="16905" y="31353"/>
                  </a:lnTo>
                  <a:lnTo>
                    <a:pt x="20874" y="29052"/>
                  </a:lnTo>
                  <a:lnTo>
                    <a:pt x="24764" y="28337"/>
                  </a:lnTo>
                  <a:lnTo>
                    <a:pt x="22911" y="23286"/>
                  </a:lnTo>
                  <a:lnTo>
                    <a:pt x="21748" y="23733"/>
                  </a:lnTo>
                  <a:lnTo>
                    <a:pt x="19128" y="25242"/>
                  </a:lnTo>
                  <a:lnTo>
                    <a:pt x="17064" y="27067"/>
                  </a:lnTo>
                  <a:lnTo>
                    <a:pt x="15716" y="28813"/>
                  </a:lnTo>
                  <a:lnTo>
                    <a:pt x="15081" y="30162"/>
                  </a:lnTo>
                  <a:lnTo>
                    <a:pt x="14842" y="30162"/>
                  </a:lnTo>
                  <a:lnTo>
                    <a:pt x="14842" y="238"/>
                  </a:lnTo>
                  <a:lnTo>
                    <a:pt x="14366" y="0"/>
                  </a:lnTo>
                  <a:close/>
                </a:path>
              </a:pathLst>
            </a:custGeom>
            <a:solidFill>
              <a:srgbClr val="000000"/>
            </a:solidFill>
          </p:spPr>
          <p:txBody>
            <a:bodyPr vert="horz" lIns="91440" tIns="45720" rIns="91440" bIns="45720" anchor="t"/>
            <a:lstStyle/>
            <a:p>
              <a:endParaRPr lang="en-IN"/>
            </a:p>
          </p:txBody>
        </p:sp>
        <p:sp>
          <p:nvSpPr>
            <p:cNvPr id="367" name="Shape 402"/>
            <p:cNvSpPr/>
            <p:nvPr/>
          </p:nvSpPr>
          <p:spPr>
            <a:xfrm>
              <a:off x="5216667" y="1139315"/>
              <a:ext cx="10159" cy="10161"/>
            </a:xfrm>
            <a:custGeom>
              <a:avLst/>
              <a:gdLst/>
              <a:ahLst/>
              <a:cxnLst/>
              <a:rect l="0" t="0" r="0" b="0"/>
              <a:pathLst>
                <a:path w="10159" h="10161">
                  <a:moveTo>
                    <a:pt x="5001" y="0"/>
                  </a:moveTo>
                  <a:lnTo>
                    <a:pt x="2778" y="556"/>
                  </a:lnTo>
                  <a:lnTo>
                    <a:pt x="1191" y="1826"/>
                  </a:lnTo>
                  <a:lnTo>
                    <a:pt x="317" y="3492"/>
                  </a:lnTo>
                  <a:lnTo>
                    <a:pt x="0" y="5080"/>
                  </a:lnTo>
                  <a:lnTo>
                    <a:pt x="317" y="6667"/>
                  </a:lnTo>
                  <a:lnTo>
                    <a:pt x="1191" y="8335"/>
                  </a:lnTo>
                  <a:lnTo>
                    <a:pt x="2698" y="9604"/>
                  </a:lnTo>
                  <a:lnTo>
                    <a:pt x="5001" y="10161"/>
                  </a:lnTo>
                  <a:lnTo>
                    <a:pt x="7064" y="9763"/>
                  </a:lnTo>
                  <a:lnTo>
                    <a:pt x="8652" y="8652"/>
                  </a:lnTo>
                  <a:lnTo>
                    <a:pt x="9763" y="7064"/>
                  </a:lnTo>
                  <a:lnTo>
                    <a:pt x="10159" y="5080"/>
                  </a:lnTo>
                  <a:lnTo>
                    <a:pt x="9763" y="3095"/>
                  </a:lnTo>
                  <a:lnTo>
                    <a:pt x="8652" y="1508"/>
                  </a:lnTo>
                  <a:lnTo>
                    <a:pt x="7064" y="397"/>
                  </a:lnTo>
                  <a:lnTo>
                    <a:pt x="5001" y="0"/>
                  </a:lnTo>
                  <a:close/>
                </a:path>
              </a:pathLst>
            </a:custGeom>
            <a:solidFill>
              <a:srgbClr val="000000"/>
            </a:solidFill>
          </p:spPr>
          <p:txBody>
            <a:bodyPr vert="horz" lIns="91440" tIns="45720" rIns="91440" bIns="45720" anchor="t"/>
            <a:lstStyle/>
            <a:p>
              <a:endParaRPr lang="en-IN"/>
            </a:p>
          </p:txBody>
        </p:sp>
        <p:sp>
          <p:nvSpPr>
            <p:cNvPr id="368" name="Shape 403"/>
            <p:cNvSpPr/>
            <p:nvPr/>
          </p:nvSpPr>
          <p:spPr>
            <a:xfrm>
              <a:off x="5827378" y="1149634"/>
              <a:ext cx="26352" cy="58341"/>
            </a:xfrm>
            <a:custGeom>
              <a:avLst/>
              <a:gdLst/>
              <a:ahLst/>
              <a:cxnLst/>
              <a:rect l="0" t="0" r="0" b="0"/>
              <a:pathLst>
                <a:path w="26352" h="58341">
                  <a:moveTo>
                    <a:pt x="13256" y="0"/>
                  </a:moveTo>
                  <a:lnTo>
                    <a:pt x="10875" y="3413"/>
                  </a:lnTo>
                  <a:lnTo>
                    <a:pt x="8890" y="6112"/>
                  </a:lnTo>
                  <a:lnTo>
                    <a:pt x="6826" y="8573"/>
                  </a:lnTo>
                  <a:lnTo>
                    <a:pt x="4366" y="11271"/>
                  </a:lnTo>
                  <a:lnTo>
                    <a:pt x="1429" y="13652"/>
                  </a:lnTo>
                  <a:lnTo>
                    <a:pt x="397" y="14446"/>
                  </a:lnTo>
                  <a:lnTo>
                    <a:pt x="0" y="15240"/>
                  </a:lnTo>
                  <a:lnTo>
                    <a:pt x="397" y="15954"/>
                  </a:lnTo>
                  <a:lnTo>
                    <a:pt x="5635" y="15954"/>
                  </a:lnTo>
                  <a:lnTo>
                    <a:pt x="5635" y="45800"/>
                  </a:lnTo>
                  <a:lnTo>
                    <a:pt x="5874" y="49133"/>
                  </a:lnTo>
                  <a:lnTo>
                    <a:pt x="6350" y="51911"/>
                  </a:lnTo>
                  <a:lnTo>
                    <a:pt x="7222" y="54133"/>
                  </a:lnTo>
                  <a:lnTo>
                    <a:pt x="8335" y="55801"/>
                  </a:lnTo>
                  <a:lnTo>
                    <a:pt x="11271" y="57786"/>
                  </a:lnTo>
                  <a:lnTo>
                    <a:pt x="14764" y="58341"/>
                  </a:lnTo>
                  <a:lnTo>
                    <a:pt x="18176" y="57706"/>
                  </a:lnTo>
                  <a:lnTo>
                    <a:pt x="21351" y="56198"/>
                  </a:lnTo>
                  <a:lnTo>
                    <a:pt x="24130" y="53817"/>
                  </a:lnTo>
                  <a:lnTo>
                    <a:pt x="26352" y="50800"/>
                  </a:lnTo>
                  <a:lnTo>
                    <a:pt x="25082" y="49769"/>
                  </a:lnTo>
                  <a:lnTo>
                    <a:pt x="22860" y="51991"/>
                  </a:lnTo>
                  <a:lnTo>
                    <a:pt x="19050" y="53181"/>
                  </a:lnTo>
                  <a:lnTo>
                    <a:pt x="16907" y="52705"/>
                  </a:lnTo>
                  <a:lnTo>
                    <a:pt x="15478" y="51593"/>
                  </a:lnTo>
                  <a:lnTo>
                    <a:pt x="14605" y="49927"/>
                  </a:lnTo>
                  <a:lnTo>
                    <a:pt x="14207" y="47942"/>
                  </a:lnTo>
                  <a:lnTo>
                    <a:pt x="13970" y="44292"/>
                  </a:lnTo>
                  <a:lnTo>
                    <a:pt x="13970" y="15954"/>
                  </a:lnTo>
                  <a:lnTo>
                    <a:pt x="23971" y="15954"/>
                  </a:lnTo>
                  <a:lnTo>
                    <a:pt x="23971" y="12779"/>
                  </a:lnTo>
                  <a:lnTo>
                    <a:pt x="13970" y="12779"/>
                  </a:lnTo>
                  <a:lnTo>
                    <a:pt x="13970" y="1271"/>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369" name="Shape 404"/>
            <p:cNvSpPr/>
            <p:nvPr/>
          </p:nvSpPr>
          <p:spPr>
            <a:xfrm>
              <a:off x="5772927" y="1149634"/>
              <a:ext cx="26352" cy="58341"/>
            </a:xfrm>
            <a:custGeom>
              <a:avLst/>
              <a:gdLst/>
              <a:ahLst/>
              <a:cxnLst/>
              <a:rect l="0" t="0" r="0" b="0"/>
              <a:pathLst>
                <a:path w="26352" h="58341">
                  <a:moveTo>
                    <a:pt x="13255" y="0"/>
                  </a:moveTo>
                  <a:lnTo>
                    <a:pt x="10873" y="3413"/>
                  </a:lnTo>
                  <a:lnTo>
                    <a:pt x="8811" y="6112"/>
                  </a:lnTo>
                  <a:lnTo>
                    <a:pt x="4364" y="11271"/>
                  </a:lnTo>
                  <a:lnTo>
                    <a:pt x="1348" y="13652"/>
                  </a:lnTo>
                  <a:lnTo>
                    <a:pt x="396" y="14446"/>
                  </a:lnTo>
                  <a:lnTo>
                    <a:pt x="0" y="15240"/>
                  </a:lnTo>
                  <a:lnTo>
                    <a:pt x="396" y="15954"/>
                  </a:lnTo>
                  <a:lnTo>
                    <a:pt x="5636" y="15954"/>
                  </a:lnTo>
                  <a:lnTo>
                    <a:pt x="5636" y="45800"/>
                  </a:lnTo>
                  <a:lnTo>
                    <a:pt x="5874" y="49133"/>
                  </a:lnTo>
                  <a:lnTo>
                    <a:pt x="6350" y="51911"/>
                  </a:lnTo>
                  <a:lnTo>
                    <a:pt x="7223" y="54133"/>
                  </a:lnTo>
                  <a:lnTo>
                    <a:pt x="8333" y="55801"/>
                  </a:lnTo>
                  <a:lnTo>
                    <a:pt x="11192" y="57786"/>
                  </a:lnTo>
                  <a:lnTo>
                    <a:pt x="14763" y="58341"/>
                  </a:lnTo>
                  <a:lnTo>
                    <a:pt x="18177" y="57706"/>
                  </a:lnTo>
                  <a:lnTo>
                    <a:pt x="21352" y="56198"/>
                  </a:lnTo>
                  <a:lnTo>
                    <a:pt x="24130" y="53817"/>
                  </a:lnTo>
                  <a:lnTo>
                    <a:pt x="26352" y="50800"/>
                  </a:lnTo>
                  <a:lnTo>
                    <a:pt x="25082" y="49769"/>
                  </a:lnTo>
                  <a:lnTo>
                    <a:pt x="22780" y="51991"/>
                  </a:lnTo>
                  <a:lnTo>
                    <a:pt x="18970" y="53181"/>
                  </a:lnTo>
                  <a:lnTo>
                    <a:pt x="16907" y="52705"/>
                  </a:lnTo>
                  <a:lnTo>
                    <a:pt x="15399" y="51593"/>
                  </a:lnTo>
                  <a:lnTo>
                    <a:pt x="14128" y="47942"/>
                  </a:lnTo>
                  <a:lnTo>
                    <a:pt x="13969" y="44292"/>
                  </a:lnTo>
                  <a:lnTo>
                    <a:pt x="13969" y="15954"/>
                  </a:lnTo>
                  <a:lnTo>
                    <a:pt x="23971" y="15954"/>
                  </a:lnTo>
                  <a:lnTo>
                    <a:pt x="23971" y="12779"/>
                  </a:lnTo>
                  <a:lnTo>
                    <a:pt x="13969" y="12779"/>
                  </a:lnTo>
                  <a:lnTo>
                    <a:pt x="13969" y="1271"/>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370" name="Shape 405"/>
            <p:cNvSpPr/>
            <p:nvPr/>
          </p:nvSpPr>
          <p:spPr>
            <a:xfrm>
              <a:off x="5107209" y="1149634"/>
              <a:ext cx="26352" cy="58341"/>
            </a:xfrm>
            <a:custGeom>
              <a:avLst/>
              <a:gdLst/>
              <a:ahLst/>
              <a:cxnLst/>
              <a:rect l="0" t="0" r="0" b="0"/>
              <a:pathLst>
                <a:path w="26352" h="58341">
                  <a:moveTo>
                    <a:pt x="13255" y="0"/>
                  </a:moveTo>
                  <a:lnTo>
                    <a:pt x="10873" y="3413"/>
                  </a:lnTo>
                  <a:lnTo>
                    <a:pt x="8890" y="6112"/>
                  </a:lnTo>
                  <a:lnTo>
                    <a:pt x="4364" y="11271"/>
                  </a:lnTo>
                  <a:lnTo>
                    <a:pt x="1428" y="13652"/>
                  </a:lnTo>
                  <a:lnTo>
                    <a:pt x="396" y="14446"/>
                  </a:lnTo>
                  <a:lnTo>
                    <a:pt x="0" y="15240"/>
                  </a:lnTo>
                  <a:lnTo>
                    <a:pt x="396" y="15954"/>
                  </a:lnTo>
                  <a:lnTo>
                    <a:pt x="5634" y="15954"/>
                  </a:lnTo>
                  <a:lnTo>
                    <a:pt x="5634" y="45800"/>
                  </a:lnTo>
                  <a:lnTo>
                    <a:pt x="5873" y="49133"/>
                  </a:lnTo>
                  <a:lnTo>
                    <a:pt x="6350" y="51911"/>
                  </a:lnTo>
                  <a:lnTo>
                    <a:pt x="7222" y="54133"/>
                  </a:lnTo>
                  <a:lnTo>
                    <a:pt x="8333" y="55801"/>
                  </a:lnTo>
                  <a:lnTo>
                    <a:pt x="11271" y="57786"/>
                  </a:lnTo>
                  <a:lnTo>
                    <a:pt x="14763" y="58341"/>
                  </a:lnTo>
                  <a:lnTo>
                    <a:pt x="18176" y="57706"/>
                  </a:lnTo>
                  <a:lnTo>
                    <a:pt x="21351" y="56198"/>
                  </a:lnTo>
                  <a:lnTo>
                    <a:pt x="24129" y="53817"/>
                  </a:lnTo>
                  <a:lnTo>
                    <a:pt x="26352" y="50800"/>
                  </a:lnTo>
                  <a:lnTo>
                    <a:pt x="25082" y="49769"/>
                  </a:lnTo>
                  <a:lnTo>
                    <a:pt x="22859" y="51991"/>
                  </a:lnTo>
                  <a:lnTo>
                    <a:pt x="19050" y="53181"/>
                  </a:lnTo>
                  <a:lnTo>
                    <a:pt x="16906" y="52705"/>
                  </a:lnTo>
                  <a:lnTo>
                    <a:pt x="15477" y="51593"/>
                  </a:lnTo>
                  <a:lnTo>
                    <a:pt x="14604" y="49927"/>
                  </a:lnTo>
                  <a:lnTo>
                    <a:pt x="14207" y="47942"/>
                  </a:lnTo>
                  <a:lnTo>
                    <a:pt x="13970" y="44292"/>
                  </a:lnTo>
                  <a:lnTo>
                    <a:pt x="13970" y="15954"/>
                  </a:lnTo>
                  <a:lnTo>
                    <a:pt x="23971" y="15954"/>
                  </a:lnTo>
                  <a:lnTo>
                    <a:pt x="23971" y="12779"/>
                  </a:lnTo>
                  <a:lnTo>
                    <a:pt x="13970" y="12779"/>
                  </a:lnTo>
                  <a:lnTo>
                    <a:pt x="13970" y="1271"/>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371" name="Shape 406"/>
            <p:cNvSpPr/>
            <p:nvPr/>
          </p:nvSpPr>
          <p:spPr>
            <a:xfrm>
              <a:off x="6441979" y="1139315"/>
              <a:ext cx="45957" cy="68660"/>
            </a:xfrm>
            <a:custGeom>
              <a:avLst/>
              <a:gdLst/>
              <a:ahLst/>
              <a:cxnLst/>
              <a:rect l="0" t="0" r="0" b="0"/>
              <a:pathLst>
                <a:path w="45957" h="68660">
                  <a:moveTo>
                    <a:pt x="38813" y="0"/>
                  </a:moveTo>
                  <a:lnTo>
                    <a:pt x="24287" y="4366"/>
                  </a:lnTo>
                  <a:lnTo>
                    <a:pt x="24287" y="5953"/>
                  </a:lnTo>
                  <a:lnTo>
                    <a:pt x="26590" y="5874"/>
                  </a:lnTo>
                  <a:lnTo>
                    <a:pt x="29130" y="6192"/>
                  </a:lnTo>
                  <a:lnTo>
                    <a:pt x="30480" y="7223"/>
                  </a:lnTo>
                  <a:lnTo>
                    <a:pt x="30876" y="8811"/>
                  </a:lnTo>
                  <a:lnTo>
                    <a:pt x="30956" y="10955"/>
                  </a:lnTo>
                  <a:lnTo>
                    <a:pt x="30956" y="26352"/>
                  </a:lnTo>
                  <a:lnTo>
                    <a:pt x="28575" y="24448"/>
                  </a:lnTo>
                  <a:lnTo>
                    <a:pt x="26113" y="23177"/>
                  </a:lnTo>
                  <a:lnTo>
                    <a:pt x="23493" y="22383"/>
                  </a:lnTo>
                  <a:lnTo>
                    <a:pt x="22630" y="22315"/>
                  </a:lnTo>
                  <a:lnTo>
                    <a:pt x="20796" y="24844"/>
                  </a:lnTo>
                  <a:lnTo>
                    <a:pt x="24287" y="25479"/>
                  </a:lnTo>
                  <a:lnTo>
                    <a:pt x="27384" y="27305"/>
                  </a:lnTo>
                  <a:lnTo>
                    <a:pt x="29765" y="30401"/>
                  </a:lnTo>
                  <a:lnTo>
                    <a:pt x="30956" y="34767"/>
                  </a:lnTo>
                  <a:lnTo>
                    <a:pt x="30956" y="57547"/>
                  </a:lnTo>
                  <a:lnTo>
                    <a:pt x="29843" y="60008"/>
                  </a:lnTo>
                  <a:lnTo>
                    <a:pt x="27781" y="61912"/>
                  </a:lnTo>
                  <a:lnTo>
                    <a:pt x="25161" y="63103"/>
                  </a:lnTo>
                  <a:lnTo>
                    <a:pt x="22145" y="63500"/>
                  </a:lnTo>
                  <a:lnTo>
                    <a:pt x="18890" y="63024"/>
                  </a:lnTo>
                  <a:lnTo>
                    <a:pt x="15715" y="61516"/>
                  </a:lnTo>
                  <a:lnTo>
                    <a:pt x="12937" y="58896"/>
                  </a:lnTo>
                  <a:lnTo>
                    <a:pt x="10636" y="55086"/>
                  </a:lnTo>
                  <a:lnTo>
                    <a:pt x="9128" y="49848"/>
                  </a:lnTo>
                  <a:lnTo>
                    <a:pt x="8492" y="43180"/>
                  </a:lnTo>
                  <a:lnTo>
                    <a:pt x="9049" y="37148"/>
                  </a:lnTo>
                  <a:lnTo>
                    <a:pt x="10477" y="32464"/>
                  </a:lnTo>
                  <a:lnTo>
                    <a:pt x="12620" y="28972"/>
                  </a:lnTo>
                  <a:lnTo>
                    <a:pt x="15160" y="26671"/>
                  </a:lnTo>
                  <a:lnTo>
                    <a:pt x="17937" y="25320"/>
                  </a:lnTo>
                  <a:lnTo>
                    <a:pt x="20796" y="24844"/>
                  </a:lnTo>
                  <a:lnTo>
                    <a:pt x="22630" y="22315"/>
                  </a:lnTo>
                  <a:lnTo>
                    <a:pt x="20477" y="22145"/>
                  </a:lnTo>
                  <a:lnTo>
                    <a:pt x="15160" y="23018"/>
                  </a:lnTo>
                  <a:lnTo>
                    <a:pt x="10238" y="25558"/>
                  </a:lnTo>
                  <a:lnTo>
                    <a:pt x="6111" y="29368"/>
                  </a:lnTo>
                  <a:lnTo>
                    <a:pt x="2856" y="34369"/>
                  </a:lnTo>
                  <a:lnTo>
                    <a:pt x="793" y="40164"/>
                  </a:lnTo>
                  <a:lnTo>
                    <a:pt x="0" y="46514"/>
                  </a:lnTo>
                  <a:lnTo>
                    <a:pt x="634" y="53261"/>
                  </a:lnTo>
                  <a:lnTo>
                    <a:pt x="2221" y="58500"/>
                  </a:lnTo>
                  <a:lnTo>
                    <a:pt x="4682" y="62389"/>
                  </a:lnTo>
                  <a:lnTo>
                    <a:pt x="7540" y="65167"/>
                  </a:lnTo>
                  <a:lnTo>
                    <a:pt x="10636" y="66992"/>
                  </a:lnTo>
                  <a:lnTo>
                    <a:pt x="13572" y="68105"/>
                  </a:lnTo>
                  <a:lnTo>
                    <a:pt x="16112" y="68580"/>
                  </a:lnTo>
                  <a:lnTo>
                    <a:pt x="18017" y="68660"/>
                  </a:lnTo>
                  <a:lnTo>
                    <a:pt x="22859" y="68025"/>
                  </a:lnTo>
                  <a:lnTo>
                    <a:pt x="26511" y="66517"/>
                  </a:lnTo>
                  <a:lnTo>
                    <a:pt x="29050" y="64452"/>
                  </a:lnTo>
                  <a:lnTo>
                    <a:pt x="30796" y="62310"/>
                  </a:lnTo>
                  <a:lnTo>
                    <a:pt x="30956" y="62310"/>
                  </a:lnTo>
                  <a:lnTo>
                    <a:pt x="30956" y="68342"/>
                  </a:lnTo>
                  <a:lnTo>
                    <a:pt x="31353" y="68660"/>
                  </a:lnTo>
                  <a:lnTo>
                    <a:pt x="38813" y="66040"/>
                  </a:lnTo>
                  <a:lnTo>
                    <a:pt x="45957" y="63500"/>
                  </a:lnTo>
                  <a:lnTo>
                    <a:pt x="45957" y="61912"/>
                  </a:lnTo>
                  <a:lnTo>
                    <a:pt x="43180" y="61912"/>
                  </a:lnTo>
                  <a:lnTo>
                    <a:pt x="41275" y="61596"/>
                  </a:lnTo>
                  <a:lnTo>
                    <a:pt x="40162" y="60881"/>
                  </a:lnTo>
                  <a:lnTo>
                    <a:pt x="39527" y="59769"/>
                  </a:lnTo>
                  <a:lnTo>
                    <a:pt x="39290" y="56356"/>
                  </a:lnTo>
                  <a:lnTo>
                    <a:pt x="39290" y="238"/>
                  </a:lnTo>
                  <a:lnTo>
                    <a:pt x="38813" y="0"/>
                  </a:lnTo>
                  <a:close/>
                </a:path>
              </a:pathLst>
            </a:custGeom>
            <a:solidFill>
              <a:srgbClr val="000000"/>
            </a:solidFill>
          </p:spPr>
          <p:txBody>
            <a:bodyPr vert="horz" lIns="91440" tIns="45720" rIns="91440" bIns="45720" anchor="t"/>
            <a:lstStyle/>
            <a:p>
              <a:endParaRPr lang="en-IN"/>
            </a:p>
          </p:txBody>
        </p:sp>
        <p:sp>
          <p:nvSpPr>
            <p:cNvPr id="372" name="Shape 407"/>
            <p:cNvSpPr/>
            <p:nvPr/>
          </p:nvSpPr>
          <p:spPr>
            <a:xfrm>
              <a:off x="6347841" y="1161461"/>
              <a:ext cx="40163" cy="46514"/>
            </a:xfrm>
            <a:custGeom>
              <a:avLst/>
              <a:gdLst/>
              <a:ahLst/>
              <a:cxnLst/>
              <a:rect l="0" t="0" r="0" b="0"/>
              <a:pathLst>
                <a:path w="40163" h="46514">
                  <a:moveTo>
                    <a:pt x="18017" y="0"/>
                  </a:moveTo>
                  <a:lnTo>
                    <a:pt x="12857" y="476"/>
                  </a:lnTo>
                  <a:lnTo>
                    <a:pt x="8731" y="1984"/>
                  </a:lnTo>
                  <a:lnTo>
                    <a:pt x="5635" y="3968"/>
                  </a:lnTo>
                  <a:lnTo>
                    <a:pt x="3491" y="6350"/>
                  </a:lnTo>
                  <a:lnTo>
                    <a:pt x="2301" y="8731"/>
                  </a:lnTo>
                  <a:lnTo>
                    <a:pt x="1903" y="10954"/>
                  </a:lnTo>
                  <a:lnTo>
                    <a:pt x="2857" y="13731"/>
                  </a:lnTo>
                  <a:lnTo>
                    <a:pt x="4205" y="14844"/>
                  </a:lnTo>
                  <a:lnTo>
                    <a:pt x="6191" y="15319"/>
                  </a:lnTo>
                  <a:lnTo>
                    <a:pt x="7937" y="14923"/>
                  </a:lnTo>
                  <a:lnTo>
                    <a:pt x="9366" y="13970"/>
                  </a:lnTo>
                  <a:lnTo>
                    <a:pt x="10318" y="12621"/>
                  </a:lnTo>
                  <a:lnTo>
                    <a:pt x="10635" y="11034"/>
                  </a:lnTo>
                  <a:lnTo>
                    <a:pt x="10397" y="9287"/>
                  </a:lnTo>
                  <a:lnTo>
                    <a:pt x="10080" y="7222"/>
                  </a:lnTo>
                  <a:lnTo>
                    <a:pt x="10714" y="5159"/>
                  </a:lnTo>
                  <a:lnTo>
                    <a:pt x="12382" y="3651"/>
                  </a:lnTo>
                  <a:lnTo>
                    <a:pt x="14683" y="2699"/>
                  </a:lnTo>
                  <a:lnTo>
                    <a:pt x="17144" y="2381"/>
                  </a:lnTo>
                  <a:lnTo>
                    <a:pt x="19605" y="2619"/>
                  </a:lnTo>
                  <a:lnTo>
                    <a:pt x="22066" y="3810"/>
                  </a:lnTo>
                  <a:lnTo>
                    <a:pt x="24049" y="6271"/>
                  </a:lnTo>
                  <a:lnTo>
                    <a:pt x="24763" y="10556"/>
                  </a:lnTo>
                  <a:lnTo>
                    <a:pt x="24763" y="16590"/>
                  </a:lnTo>
                  <a:lnTo>
                    <a:pt x="24021" y="16882"/>
                  </a:lnTo>
                  <a:lnTo>
                    <a:pt x="24763" y="18971"/>
                  </a:lnTo>
                  <a:lnTo>
                    <a:pt x="24763" y="33337"/>
                  </a:lnTo>
                  <a:lnTo>
                    <a:pt x="24685" y="35242"/>
                  </a:lnTo>
                  <a:lnTo>
                    <a:pt x="24208" y="36750"/>
                  </a:lnTo>
                  <a:lnTo>
                    <a:pt x="23176" y="37862"/>
                  </a:lnTo>
                  <a:lnTo>
                    <a:pt x="21431" y="38972"/>
                  </a:lnTo>
                  <a:lnTo>
                    <a:pt x="18811" y="40005"/>
                  </a:lnTo>
                  <a:lnTo>
                    <a:pt x="15238" y="40799"/>
                  </a:lnTo>
                  <a:lnTo>
                    <a:pt x="12700" y="40244"/>
                  </a:lnTo>
                  <a:lnTo>
                    <a:pt x="10635" y="38735"/>
                  </a:lnTo>
                  <a:lnTo>
                    <a:pt x="9286" y="36195"/>
                  </a:lnTo>
                  <a:lnTo>
                    <a:pt x="8731" y="33020"/>
                  </a:lnTo>
                  <a:lnTo>
                    <a:pt x="8731" y="32861"/>
                  </a:lnTo>
                  <a:lnTo>
                    <a:pt x="8888" y="31035"/>
                  </a:lnTo>
                  <a:lnTo>
                    <a:pt x="9604" y="28892"/>
                  </a:lnTo>
                  <a:lnTo>
                    <a:pt x="11191" y="26511"/>
                  </a:lnTo>
                  <a:lnTo>
                    <a:pt x="13969" y="24050"/>
                  </a:lnTo>
                  <a:lnTo>
                    <a:pt x="15954" y="22781"/>
                  </a:lnTo>
                  <a:lnTo>
                    <a:pt x="18413" y="21510"/>
                  </a:lnTo>
                  <a:lnTo>
                    <a:pt x="24763" y="18971"/>
                  </a:lnTo>
                  <a:lnTo>
                    <a:pt x="24021" y="16882"/>
                  </a:lnTo>
                  <a:lnTo>
                    <a:pt x="17303" y="19526"/>
                  </a:lnTo>
                  <a:lnTo>
                    <a:pt x="11191" y="22304"/>
                  </a:lnTo>
                  <a:lnTo>
                    <a:pt x="6350" y="25082"/>
                  </a:lnTo>
                  <a:lnTo>
                    <a:pt x="2857" y="28178"/>
                  </a:lnTo>
                  <a:lnTo>
                    <a:pt x="713" y="31829"/>
                  </a:lnTo>
                  <a:lnTo>
                    <a:pt x="0" y="36195"/>
                  </a:lnTo>
                  <a:lnTo>
                    <a:pt x="951" y="40560"/>
                  </a:lnTo>
                  <a:lnTo>
                    <a:pt x="3254" y="43815"/>
                  </a:lnTo>
                  <a:lnTo>
                    <a:pt x="6666" y="45879"/>
                  </a:lnTo>
                  <a:lnTo>
                    <a:pt x="10476" y="46514"/>
                  </a:lnTo>
                  <a:lnTo>
                    <a:pt x="14524" y="45879"/>
                  </a:lnTo>
                  <a:lnTo>
                    <a:pt x="18413" y="44132"/>
                  </a:lnTo>
                  <a:lnTo>
                    <a:pt x="24843" y="39290"/>
                  </a:lnTo>
                  <a:lnTo>
                    <a:pt x="25400" y="42306"/>
                  </a:lnTo>
                  <a:lnTo>
                    <a:pt x="26351" y="44371"/>
                  </a:lnTo>
                  <a:lnTo>
                    <a:pt x="27622" y="45640"/>
                  </a:lnTo>
                  <a:lnTo>
                    <a:pt x="28971" y="46275"/>
                  </a:lnTo>
                  <a:lnTo>
                    <a:pt x="31352" y="46514"/>
                  </a:lnTo>
                  <a:lnTo>
                    <a:pt x="32780" y="46355"/>
                  </a:lnTo>
                  <a:lnTo>
                    <a:pt x="34766" y="45800"/>
                  </a:lnTo>
                  <a:lnTo>
                    <a:pt x="37226" y="44371"/>
                  </a:lnTo>
                  <a:lnTo>
                    <a:pt x="40163" y="41592"/>
                  </a:lnTo>
                  <a:lnTo>
                    <a:pt x="40163" y="38972"/>
                  </a:lnTo>
                  <a:lnTo>
                    <a:pt x="38337" y="40244"/>
                  </a:lnTo>
                  <a:lnTo>
                    <a:pt x="35638" y="40878"/>
                  </a:lnTo>
                  <a:lnTo>
                    <a:pt x="33972" y="40402"/>
                  </a:lnTo>
                  <a:lnTo>
                    <a:pt x="33178" y="39131"/>
                  </a:lnTo>
                  <a:lnTo>
                    <a:pt x="32780" y="35162"/>
                  </a:lnTo>
                  <a:lnTo>
                    <a:pt x="32780" y="15796"/>
                  </a:lnTo>
                  <a:lnTo>
                    <a:pt x="32225" y="9049"/>
                  </a:lnTo>
                  <a:lnTo>
                    <a:pt x="30956" y="5635"/>
                  </a:lnTo>
                  <a:lnTo>
                    <a:pt x="28416" y="2699"/>
                  </a:lnTo>
                  <a:lnTo>
                    <a:pt x="26589" y="1509"/>
                  </a:lnTo>
                  <a:lnTo>
                    <a:pt x="24288" y="715"/>
                  </a:lnTo>
                  <a:lnTo>
                    <a:pt x="21431" y="158"/>
                  </a:lnTo>
                  <a:lnTo>
                    <a:pt x="18017" y="0"/>
                  </a:lnTo>
                  <a:close/>
                </a:path>
              </a:pathLst>
            </a:custGeom>
            <a:solidFill>
              <a:srgbClr val="000000"/>
            </a:solidFill>
          </p:spPr>
          <p:txBody>
            <a:bodyPr vert="horz" lIns="91440" tIns="45720" rIns="91440" bIns="45720" anchor="t"/>
            <a:lstStyle/>
            <a:p>
              <a:endParaRPr lang="en-IN"/>
            </a:p>
          </p:txBody>
        </p:sp>
        <p:sp>
          <p:nvSpPr>
            <p:cNvPr id="373" name="Shape 408"/>
            <p:cNvSpPr/>
            <p:nvPr/>
          </p:nvSpPr>
          <p:spPr>
            <a:xfrm>
              <a:off x="6254733" y="1161461"/>
              <a:ext cx="40083" cy="46514"/>
            </a:xfrm>
            <a:custGeom>
              <a:avLst/>
              <a:gdLst/>
              <a:ahLst/>
              <a:cxnLst/>
              <a:rect l="0" t="0" r="0" b="0"/>
              <a:pathLst>
                <a:path w="40083" h="46514">
                  <a:moveTo>
                    <a:pt x="18017" y="0"/>
                  </a:moveTo>
                  <a:lnTo>
                    <a:pt x="12858" y="476"/>
                  </a:lnTo>
                  <a:lnTo>
                    <a:pt x="8731" y="1984"/>
                  </a:lnTo>
                  <a:lnTo>
                    <a:pt x="5636" y="3968"/>
                  </a:lnTo>
                  <a:lnTo>
                    <a:pt x="3492" y="6350"/>
                  </a:lnTo>
                  <a:lnTo>
                    <a:pt x="2302" y="8731"/>
                  </a:lnTo>
                  <a:lnTo>
                    <a:pt x="1905" y="10954"/>
                  </a:lnTo>
                  <a:lnTo>
                    <a:pt x="2857" y="13731"/>
                  </a:lnTo>
                  <a:lnTo>
                    <a:pt x="4207" y="14844"/>
                  </a:lnTo>
                  <a:lnTo>
                    <a:pt x="6111" y="15319"/>
                  </a:lnTo>
                  <a:lnTo>
                    <a:pt x="7937" y="14923"/>
                  </a:lnTo>
                  <a:lnTo>
                    <a:pt x="9366" y="13970"/>
                  </a:lnTo>
                  <a:lnTo>
                    <a:pt x="10318" y="12621"/>
                  </a:lnTo>
                  <a:lnTo>
                    <a:pt x="10636" y="11034"/>
                  </a:lnTo>
                  <a:lnTo>
                    <a:pt x="10318" y="9287"/>
                  </a:lnTo>
                  <a:lnTo>
                    <a:pt x="10080" y="7222"/>
                  </a:lnTo>
                  <a:lnTo>
                    <a:pt x="10714" y="5159"/>
                  </a:lnTo>
                  <a:lnTo>
                    <a:pt x="12382" y="3651"/>
                  </a:lnTo>
                  <a:lnTo>
                    <a:pt x="14683" y="2699"/>
                  </a:lnTo>
                  <a:lnTo>
                    <a:pt x="17144" y="2381"/>
                  </a:lnTo>
                  <a:lnTo>
                    <a:pt x="19605" y="2619"/>
                  </a:lnTo>
                  <a:lnTo>
                    <a:pt x="22066" y="3810"/>
                  </a:lnTo>
                  <a:lnTo>
                    <a:pt x="23971" y="6271"/>
                  </a:lnTo>
                  <a:lnTo>
                    <a:pt x="24765" y="10556"/>
                  </a:lnTo>
                  <a:lnTo>
                    <a:pt x="24765" y="16590"/>
                  </a:lnTo>
                  <a:lnTo>
                    <a:pt x="24022" y="16882"/>
                  </a:lnTo>
                  <a:lnTo>
                    <a:pt x="24765" y="18971"/>
                  </a:lnTo>
                  <a:lnTo>
                    <a:pt x="24765" y="33337"/>
                  </a:lnTo>
                  <a:lnTo>
                    <a:pt x="24686" y="35242"/>
                  </a:lnTo>
                  <a:lnTo>
                    <a:pt x="24208" y="36750"/>
                  </a:lnTo>
                  <a:lnTo>
                    <a:pt x="23177" y="37862"/>
                  </a:lnTo>
                  <a:lnTo>
                    <a:pt x="21431" y="38972"/>
                  </a:lnTo>
                  <a:lnTo>
                    <a:pt x="18811" y="40005"/>
                  </a:lnTo>
                  <a:lnTo>
                    <a:pt x="15240" y="40799"/>
                  </a:lnTo>
                  <a:lnTo>
                    <a:pt x="12700" y="40244"/>
                  </a:lnTo>
                  <a:lnTo>
                    <a:pt x="10636" y="38735"/>
                  </a:lnTo>
                  <a:lnTo>
                    <a:pt x="9286" y="36195"/>
                  </a:lnTo>
                  <a:lnTo>
                    <a:pt x="8731" y="33020"/>
                  </a:lnTo>
                  <a:lnTo>
                    <a:pt x="8731" y="32861"/>
                  </a:lnTo>
                  <a:lnTo>
                    <a:pt x="8890" y="31035"/>
                  </a:lnTo>
                  <a:lnTo>
                    <a:pt x="9525" y="28892"/>
                  </a:lnTo>
                  <a:lnTo>
                    <a:pt x="11112" y="26511"/>
                  </a:lnTo>
                  <a:lnTo>
                    <a:pt x="13969" y="24050"/>
                  </a:lnTo>
                  <a:lnTo>
                    <a:pt x="15954" y="22781"/>
                  </a:lnTo>
                  <a:lnTo>
                    <a:pt x="18415" y="21510"/>
                  </a:lnTo>
                  <a:lnTo>
                    <a:pt x="21352" y="20240"/>
                  </a:lnTo>
                  <a:lnTo>
                    <a:pt x="24765" y="18971"/>
                  </a:lnTo>
                  <a:lnTo>
                    <a:pt x="24022" y="16882"/>
                  </a:lnTo>
                  <a:lnTo>
                    <a:pt x="17303" y="19526"/>
                  </a:lnTo>
                  <a:lnTo>
                    <a:pt x="11112" y="22304"/>
                  </a:lnTo>
                  <a:lnTo>
                    <a:pt x="6270" y="25082"/>
                  </a:lnTo>
                  <a:lnTo>
                    <a:pt x="2857" y="28178"/>
                  </a:lnTo>
                  <a:lnTo>
                    <a:pt x="714" y="31829"/>
                  </a:lnTo>
                  <a:lnTo>
                    <a:pt x="0" y="36195"/>
                  </a:lnTo>
                  <a:lnTo>
                    <a:pt x="952" y="40560"/>
                  </a:lnTo>
                  <a:lnTo>
                    <a:pt x="3254" y="43815"/>
                  </a:lnTo>
                  <a:lnTo>
                    <a:pt x="6588" y="45879"/>
                  </a:lnTo>
                  <a:lnTo>
                    <a:pt x="10477" y="46514"/>
                  </a:lnTo>
                  <a:lnTo>
                    <a:pt x="14526" y="45879"/>
                  </a:lnTo>
                  <a:lnTo>
                    <a:pt x="18415" y="44132"/>
                  </a:lnTo>
                  <a:lnTo>
                    <a:pt x="24844" y="39290"/>
                  </a:lnTo>
                  <a:lnTo>
                    <a:pt x="25400" y="42306"/>
                  </a:lnTo>
                  <a:lnTo>
                    <a:pt x="26352" y="44371"/>
                  </a:lnTo>
                  <a:lnTo>
                    <a:pt x="27622" y="45640"/>
                  </a:lnTo>
                  <a:lnTo>
                    <a:pt x="28892" y="46275"/>
                  </a:lnTo>
                  <a:lnTo>
                    <a:pt x="31274" y="46514"/>
                  </a:lnTo>
                  <a:lnTo>
                    <a:pt x="32782" y="46355"/>
                  </a:lnTo>
                  <a:lnTo>
                    <a:pt x="34686" y="45800"/>
                  </a:lnTo>
                  <a:lnTo>
                    <a:pt x="37147" y="44371"/>
                  </a:lnTo>
                  <a:lnTo>
                    <a:pt x="40083" y="41592"/>
                  </a:lnTo>
                  <a:lnTo>
                    <a:pt x="40083" y="38972"/>
                  </a:lnTo>
                  <a:lnTo>
                    <a:pt x="38258" y="40244"/>
                  </a:lnTo>
                  <a:lnTo>
                    <a:pt x="35639" y="40878"/>
                  </a:lnTo>
                  <a:lnTo>
                    <a:pt x="33972" y="40402"/>
                  </a:lnTo>
                  <a:lnTo>
                    <a:pt x="33178" y="39131"/>
                  </a:lnTo>
                  <a:lnTo>
                    <a:pt x="32782" y="35162"/>
                  </a:lnTo>
                  <a:lnTo>
                    <a:pt x="32782" y="15796"/>
                  </a:lnTo>
                  <a:lnTo>
                    <a:pt x="32225" y="9049"/>
                  </a:lnTo>
                  <a:lnTo>
                    <a:pt x="30956" y="5635"/>
                  </a:lnTo>
                  <a:lnTo>
                    <a:pt x="28416" y="2699"/>
                  </a:lnTo>
                  <a:lnTo>
                    <a:pt x="26589" y="1509"/>
                  </a:lnTo>
                  <a:lnTo>
                    <a:pt x="24288" y="715"/>
                  </a:lnTo>
                  <a:lnTo>
                    <a:pt x="21431" y="158"/>
                  </a:lnTo>
                  <a:lnTo>
                    <a:pt x="18017" y="0"/>
                  </a:lnTo>
                  <a:close/>
                </a:path>
              </a:pathLst>
            </a:custGeom>
            <a:solidFill>
              <a:srgbClr val="000000"/>
            </a:solidFill>
          </p:spPr>
          <p:txBody>
            <a:bodyPr vert="horz" lIns="91440" tIns="45720" rIns="91440" bIns="45720" anchor="t"/>
            <a:lstStyle/>
            <a:p>
              <a:endParaRPr lang="en-IN"/>
            </a:p>
          </p:txBody>
        </p:sp>
        <p:sp>
          <p:nvSpPr>
            <p:cNvPr id="374" name="Shape 409"/>
            <p:cNvSpPr/>
            <p:nvPr/>
          </p:nvSpPr>
          <p:spPr>
            <a:xfrm>
              <a:off x="6209965" y="1161461"/>
              <a:ext cx="39529" cy="46514"/>
            </a:xfrm>
            <a:custGeom>
              <a:avLst/>
              <a:gdLst/>
              <a:ahLst/>
              <a:cxnLst/>
              <a:rect l="0" t="0" r="0" b="0"/>
              <a:pathLst>
                <a:path w="39529" h="46514">
                  <a:moveTo>
                    <a:pt x="20241" y="0"/>
                  </a:moveTo>
                  <a:lnTo>
                    <a:pt x="18019" y="3492"/>
                  </a:lnTo>
                  <a:lnTo>
                    <a:pt x="21431" y="4047"/>
                  </a:lnTo>
                  <a:lnTo>
                    <a:pt x="23812" y="5477"/>
                  </a:lnTo>
                  <a:lnTo>
                    <a:pt x="25479" y="7461"/>
                  </a:lnTo>
                  <a:lnTo>
                    <a:pt x="26511" y="9842"/>
                  </a:lnTo>
                  <a:lnTo>
                    <a:pt x="27544" y="14923"/>
                  </a:lnTo>
                  <a:lnTo>
                    <a:pt x="7143" y="14923"/>
                  </a:lnTo>
                  <a:lnTo>
                    <a:pt x="7857" y="11985"/>
                  </a:lnTo>
                  <a:lnTo>
                    <a:pt x="8731" y="9446"/>
                  </a:lnTo>
                  <a:lnTo>
                    <a:pt x="9842" y="7461"/>
                  </a:lnTo>
                  <a:lnTo>
                    <a:pt x="11112" y="5953"/>
                  </a:lnTo>
                  <a:lnTo>
                    <a:pt x="14287" y="4127"/>
                  </a:lnTo>
                  <a:lnTo>
                    <a:pt x="18019" y="3492"/>
                  </a:lnTo>
                  <a:lnTo>
                    <a:pt x="20241" y="0"/>
                  </a:lnTo>
                  <a:lnTo>
                    <a:pt x="15954" y="476"/>
                  </a:lnTo>
                  <a:lnTo>
                    <a:pt x="11430" y="2223"/>
                  </a:lnTo>
                  <a:lnTo>
                    <a:pt x="7143" y="5239"/>
                  </a:lnTo>
                  <a:lnTo>
                    <a:pt x="3492" y="9842"/>
                  </a:lnTo>
                  <a:lnTo>
                    <a:pt x="952" y="16112"/>
                  </a:lnTo>
                  <a:lnTo>
                    <a:pt x="0" y="24369"/>
                  </a:lnTo>
                  <a:lnTo>
                    <a:pt x="397" y="29368"/>
                  </a:lnTo>
                  <a:lnTo>
                    <a:pt x="1350" y="33734"/>
                  </a:lnTo>
                  <a:lnTo>
                    <a:pt x="2857" y="37465"/>
                  </a:lnTo>
                  <a:lnTo>
                    <a:pt x="5080" y="40640"/>
                  </a:lnTo>
                  <a:lnTo>
                    <a:pt x="7779" y="43180"/>
                  </a:lnTo>
                  <a:lnTo>
                    <a:pt x="10954" y="45006"/>
                  </a:lnTo>
                  <a:lnTo>
                    <a:pt x="14526" y="46116"/>
                  </a:lnTo>
                  <a:lnTo>
                    <a:pt x="18494" y="46514"/>
                  </a:lnTo>
                  <a:lnTo>
                    <a:pt x="23495" y="45879"/>
                  </a:lnTo>
                  <a:lnTo>
                    <a:pt x="27701" y="44371"/>
                  </a:lnTo>
                  <a:lnTo>
                    <a:pt x="31194" y="42068"/>
                  </a:lnTo>
                  <a:lnTo>
                    <a:pt x="33973" y="39370"/>
                  </a:lnTo>
                  <a:lnTo>
                    <a:pt x="36195" y="36591"/>
                  </a:lnTo>
                  <a:lnTo>
                    <a:pt x="37782" y="33894"/>
                  </a:lnTo>
                  <a:lnTo>
                    <a:pt x="38893" y="31591"/>
                  </a:lnTo>
                  <a:lnTo>
                    <a:pt x="39529" y="30004"/>
                  </a:lnTo>
                  <a:lnTo>
                    <a:pt x="37941" y="29290"/>
                  </a:lnTo>
                  <a:lnTo>
                    <a:pt x="34925" y="33575"/>
                  </a:lnTo>
                  <a:lnTo>
                    <a:pt x="32702" y="35877"/>
                  </a:lnTo>
                  <a:lnTo>
                    <a:pt x="29925" y="37782"/>
                  </a:lnTo>
                  <a:lnTo>
                    <a:pt x="26591" y="39131"/>
                  </a:lnTo>
                  <a:lnTo>
                    <a:pt x="22542" y="39687"/>
                  </a:lnTo>
                  <a:lnTo>
                    <a:pt x="19208" y="39290"/>
                  </a:lnTo>
                  <a:lnTo>
                    <a:pt x="15875" y="38021"/>
                  </a:lnTo>
                  <a:lnTo>
                    <a:pt x="12700" y="35481"/>
                  </a:lnTo>
                  <a:lnTo>
                    <a:pt x="10001" y="31512"/>
                  </a:lnTo>
                  <a:lnTo>
                    <a:pt x="8890" y="28892"/>
                  </a:lnTo>
                  <a:lnTo>
                    <a:pt x="7937" y="25796"/>
                  </a:lnTo>
                  <a:lnTo>
                    <a:pt x="7302" y="22225"/>
                  </a:lnTo>
                  <a:lnTo>
                    <a:pt x="6826" y="18098"/>
                  </a:lnTo>
                  <a:lnTo>
                    <a:pt x="37624" y="18098"/>
                  </a:lnTo>
                  <a:lnTo>
                    <a:pt x="36989" y="13652"/>
                  </a:lnTo>
                  <a:lnTo>
                    <a:pt x="35797" y="9842"/>
                  </a:lnTo>
                  <a:lnTo>
                    <a:pt x="34131" y="6667"/>
                  </a:lnTo>
                  <a:lnTo>
                    <a:pt x="32067" y="4206"/>
                  </a:lnTo>
                  <a:lnTo>
                    <a:pt x="29527" y="2302"/>
                  </a:lnTo>
                  <a:lnTo>
                    <a:pt x="26750" y="952"/>
                  </a:lnTo>
                  <a:lnTo>
                    <a:pt x="23654" y="237"/>
                  </a:lnTo>
                  <a:lnTo>
                    <a:pt x="20241" y="0"/>
                  </a:lnTo>
                  <a:close/>
                </a:path>
              </a:pathLst>
            </a:custGeom>
            <a:solidFill>
              <a:srgbClr val="000000"/>
            </a:solidFill>
          </p:spPr>
          <p:txBody>
            <a:bodyPr vert="horz" lIns="91440" tIns="45720" rIns="91440" bIns="45720" anchor="t"/>
            <a:lstStyle/>
            <a:p>
              <a:endParaRPr lang="en-IN"/>
            </a:p>
          </p:txBody>
        </p:sp>
        <p:sp>
          <p:nvSpPr>
            <p:cNvPr id="375" name="Shape 410"/>
            <p:cNvSpPr/>
            <p:nvPr/>
          </p:nvSpPr>
          <p:spPr>
            <a:xfrm>
              <a:off x="6050660" y="1161461"/>
              <a:ext cx="40162" cy="46514"/>
            </a:xfrm>
            <a:custGeom>
              <a:avLst/>
              <a:gdLst/>
              <a:ahLst/>
              <a:cxnLst/>
              <a:rect l="0" t="0" r="0" b="0"/>
              <a:pathLst>
                <a:path w="40162" h="46514">
                  <a:moveTo>
                    <a:pt x="18017" y="0"/>
                  </a:moveTo>
                  <a:lnTo>
                    <a:pt x="12858" y="476"/>
                  </a:lnTo>
                  <a:lnTo>
                    <a:pt x="8731" y="1984"/>
                  </a:lnTo>
                  <a:lnTo>
                    <a:pt x="5635" y="3968"/>
                  </a:lnTo>
                  <a:lnTo>
                    <a:pt x="3492" y="6350"/>
                  </a:lnTo>
                  <a:lnTo>
                    <a:pt x="2301" y="8731"/>
                  </a:lnTo>
                  <a:lnTo>
                    <a:pt x="1905" y="10954"/>
                  </a:lnTo>
                  <a:lnTo>
                    <a:pt x="2856" y="13731"/>
                  </a:lnTo>
                  <a:lnTo>
                    <a:pt x="4206" y="14844"/>
                  </a:lnTo>
                  <a:lnTo>
                    <a:pt x="6190" y="15319"/>
                  </a:lnTo>
                  <a:lnTo>
                    <a:pt x="7937" y="14923"/>
                  </a:lnTo>
                  <a:lnTo>
                    <a:pt x="9365" y="13970"/>
                  </a:lnTo>
                  <a:lnTo>
                    <a:pt x="10318" y="12621"/>
                  </a:lnTo>
                  <a:lnTo>
                    <a:pt x="10636" y="11034"/>
                  </a:lnTo>
                  <a:lnTo>
                    <a:pt x="10397" y="9287"/>
                  </a:lnTo>
                  <a:lnTo>
                    <a:pt x="10080" y="7222"/>
                  </a:lnTo>
                  <a:lnTo>
                    <a:pt x="10715" y="5159"/>
                  </a:lnTo>
                  <a:lnTo>
                    <a:pt x="12381" y="3651"/>
                  </a:lnTo>
                  <a:lnTo>
                    <a:pt x="14684" y="2699"/>
                  </a:lnTo>
                  <a:lnTo>
                    <a:pt x="17143" y="2381"/>
                  </a:lnTo>
                  <a:lnTo>
                    <a:pt x="19605" y="2619"/>
                  </a:lnTo>
                  <a:lnTo>
                    <a:pt x="22065" y="3810"/>
                  </a:lnTo>
                  <a:lnTo>
                    <a:pt x="24050" y="6271"/>
                  </a:lnTo>
                  <a:lnTo>
                    <a:pt x="24765" y="10556"/>
                  </a:lnTo>
                  <a:lnTo>
                    <a:pt x="24765" y="16590"/>
                  </a:lnTo>
                  <a:lnTo>
                    <a:pt x="24022" y="16882"/>
                  </a:lnTo>
                  <a:lnTo>
                    <a:pt x="24765" y="18971"/>
                  </a:lnTo>
                  <a:lnTo>
                    <a:pt x="24765" y="33337"/>
                  </a:lnTo>
                  <a:lnTo>
                    <a:pt x="24685" y="35242"/>
                  </a:lnTo>
                  <a:lnTo>
                    <a:pt x="24209" y="36750"/>
                  </a:lnTo>
                  <a:lnTo>
                    <a:pt x="23177" y="37862"/>
                  </a:lnTo>
                  <a:lnTo>
                    <a:pt x="21431" y="38972"/>
                  </a:lnTo>
                  <a:lnTo>
                    <a:pt x="18811" y="40005"/>
                  </a:lnTo>
                  <a:lnTo>
                    <a:pt x="15240" y="40799"/>
                  </a:lnTo>
                  <a:lnTo>
                    <a:pt x="12700" y="40244"/>
                  </a:lnTo>
                  <a:lnTo>
                    <a:pt x="10636" y="38735"/>
                  </a:lnTo>
                  <a:lnTo>
                    <a:pt x="9286" y="36195"/>
                  </a:lnTo>
                  <a:lnTo>
                    <a:pt x="8731" y="33020"/>
                  </a:lnTo>
                  <a:lnTo>
                    <a:pt x="8731" y="32861"/>
                  </a:lnTo>
                  <a:lnTo>
                    <a:pt x="8890" y="31035"/>
                  </a:lnTo>
                  <a:lnTo>
                    <a:pt x="9604" y="28892"/>
                  </a:lnTo>
                  <a:lnTo>
                    <a:pt x="11191" y="26511"/>
                  </a:lnTo>
                  <a:lnTo>
                    <a:pt x="13968" y="24050"/>
                  </a:lnTo>
                  <a:lnTo>
                    <a:pt x="15954" y="22781"/>
                  </a:lnTo>
                  <a:lnTo>
                    <a:pt x="18415" y="21510"/>
                  </a:lnTo>
                  <a:lnTo>
                    <a:pt x="24765" y="18971"/>
                  </a:lnTo>
                  <a:lnTo>
                    <a:pt x="24022" y="16882"/>
                  </a:lnTo>
                  <a:lnTo>
                    <a:pt x="17302" y="19526"/>
                  </a:lnTo>
                  <a:lnTo>
                    <a:pt x="11191" y="22304"/>
                  </a:lnTo>
                  <a:lnTo>
                    <a:pt x="6350" y="25082"/>
                  </a:lnTo>
                  <a:lnTo>
                    <a:pt x="2856" y="28178"/>
                  </a:lnTo>
                  <a:lnTo>
                    <a:pt x="713" y="31829"/>
                  </a:lnTo>
                  <a:lnTo>
                    <a:pt x="0" y="36195"/>
                  </a:lnTo>
                  <a:lnTo>
                    <a:pt x="952" y="40560"/>
                  </a:lnTo>
                  <a:lnTo>
                    <a:pt x="3254" y="43815"/>
                  </a:lnTo>
                  <a:lnTo>
                    <a:pt x="6667" y="45879"/>
                  </a:lnTo>
                  <a:lnTo>
                    <a:pt x="10477" y="46514"/>
                  </a:lnTo>
                  <a:lnTo>
                    <a:pt x="14525" y="45879"/>
                  </a:lnTo>
                  <a:lnTo>
                    <a:pt x="18415" y="44132"/>
                  </a:lnTo>
                  <a:lnTo>
                    <a:pt x="24844" y="39290"/>
                  </a:lnTo>
                  <a:lnTo>
                    <a:pt x="25400" y="42306"/>
                  </a:lnTo>
                  <a:lnTo>
                    <a:pt x="26352" y="44371"/>
                  </a:lnTo>
                  <a:lnTo>
                    <a:pt x="27621" y="45640"/>
                  </a:lnTo>
                  <a:lnTo>
                    <a:pt x="28971" y="46275"/>
                  </a:lnTo>
                  <a:lnTo>
                    <a:pt x="31353" y="46514"/>
                  </a:lnTo>
                  <a:lnTo>
                    <a:pt x="32781" y="46355"/>
                  </a:lnTo>
                  <a:lnTo>
                    <a:pt x="34765" y="45800"/>
                  </a:lnTo>
                  <a:lnTo>
                    <a:pt x="37226" y="44371"/>
                  </a:lnTo>
                  <a:lnTo>
                    <a:pt x="40162" y="41592"/>
                  </a:lnTo>
                  <a:lnTo>
                    <a:pt x="40162" y="38972"/>
                  </a:lnTo>
                  <a:lnTo>
                    <a:pt x="38337" y="40244"/>
                  </a:lnTo>
                  <a:lnTo>
                    <a:pt x="35638" y="40878"/>
                  </a:lnTo>
                  <a:lnTo>
                    <a:pt x="33971" y="40402"/>
                  </a:lnTo>
                  <a:lnTo>
                    <a:pt x="33177" y="39131"/>
                  </a:lnTo>
                  <a:lnTo>
                    <a:pt x="32781" y="35162"/>
                  </a:lnTo>
                  <a:lnTo>
                    <a:pt x="32781" y="15796"/>
                  </a:lnTo>
                  <a:lnTo>
                    <a:pt x="32225" y="9049"/>
                  </a:lnTo>
                  <a:lnTo>
                    <a:pt x="30956" y="5635"/>
                  </a:lnTo>
                  <a:lnTo>
                    <a:pt x="28415" y="2699"/>
                  </a:lnTo>
                  <a:lnTo>
                    <a:pt x="26590" y="1509"/>
                  </a:lnTo>
                  <a:lnTo>
                    <a:pt x="24287" y="715"/>
                  </a:lnTo>
                  <a:lnTo>
                    <a:pt x="21431" y="158"/>
                  </a:lnTo>
                  <a:lnTo>
                    <a:pt x="18017" y="0"/>
                  </a:lnTo>
                  <a:close/>
                </a:path>
              </a:pathLst>
            </a:custGeom>
            <a:solidFill>
              <a:srgbClr val="000000"/>
            </a:solidFill>
          </p:spPr>
          <p:txBody>
            <a:bodyPr vert="horz" lIns="91440" tIns="45720" rIns="91440" bIns="45720" anchor="t"/>
            <a:lstStyle/>
            <a:p>
              <a:endParaRPr lang="en-IN"/>
            </a:p>
          </p:txBody>
        </p:sp>
        <p:sp>
          <p:nvSpPr>
            <p:cNvPr id="376" name="Shape 411"/>
            <p:cNvSpPr/>
            <p:nvPr/>
          </p:nvSpPr>
          <p:spPr>
            <a:xfrm>
              <a:off x="6021847" y="1161461"/>
              <a:ext cx="23495" cy="45561"/>
            </a:xfrm>
            <a:custGeom>
              <a:avLst/>
              <a:gdLst/>
              <a:ahLst/>
              <a:cxnLst/>
              <a:rect l="0" t="0" r="0" b="0"/>
              <a:pathLst>
                <a:path w="23495" h="45561">
                  <a:moveTo>
                    <a:pt x="15716" y="0"/>
                  </a:moveTo>
                  <a:lnTo>
                    <a:pt x="397" y="5398"/>
                  </a:lnTo>
                  <a:lnTo>
                    <a:pt x="397" y="6906"/>
                  </a:lnTo>
                  <a:lnTo>
                    <a:pt x="4366" y="6508"/>
                  </a:lnTo>
                  <a:lnTo>
                    <a:pt x="5635" y="6587"/>
                  </a:lnTo>
                  <a:lnTo>
                    <a:pt x="6667" y="7302"/>
                  </a:lnTo>
                  <a:lnTo>
                    <a:pt x="7541" y="9049"/>
                  </a:lnTo>
                  <a:lnTo>
                    <a:pt x="7857" y="12462"/>
                  </a:lnTo>
                  <a:lnTo>
                    <a:pt x="7857" y="35401"/>
                  </a:lnTo>
                  <a:lnTo>
                    <a:pt x="7700" y="38656"/>
                  </a:lnTo>
                  <a:lnTo>
                    <a:pt x="7143" y="41037"/>
                  </a:lnTo>
                  <a:lnTo>
                    <a:pt x="6191" y="42545"/>
                  </a:lnTo>
                  <a:lnTo>
                    <a:pt x="4762" y="43419"/>
                  </a:lnTo>
                  <a:lnTo>
                    <a:pt x="2778" y="43815"/>
                  </a:lnTo>
                  <a:lnTo>
                    <a:pt x="0" y="44053"/>
                  </a:lnTo>
                  <a:lnTo>
                    <a:pt x="0" y="45561"/>
                  </a:lnTo>
                  <a:lnTo>
                    <a:pt x="23495" y="45561"/>
                  </a:lnTo>
                  <a:lnTo>
                    <a:pt x="23495" y="44053"/>
                  </a:lnTo>
                  <a:lnTo>
                    <a:pt x="19447" y="43419"/>
                  </a:lnTo>
                  <a:lnTo>
                    <a:pt x="17225" y="41990"/>
                  </a:lnTo>
                  <a:lnTo>
                    <a:pt x="16351" y="39450"/>
                  </a:lnTo>
                  <a:lnTo>
                    <a:pt x="16113" y="35401"/>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377" name="Shape 412"/>
            <p:cNvSpPr/>
            <p:nvPr/>
          </p:nvSpPr>
          <p:spPr>
            <a:xfrm>
              <a:off x="5972397" y="1139315"/>
              <a:ext cx="45957" cy="68660"/>
            </a:xfrm>
            <a:custGeom>
              <a:avLst/>
              <a:gdLst/>
              <a:ahLst/>
              <a:cxnLst/>
              <a:rect l="0" t="0" r="0" b="0"/>
              <a:pathLst>
                <a:path w="45957" h="68660">
                  <a:moveTo>
                    <a:pt x="38813" y="0"/>
                  </a:moveTo>
                  <a:lnTo>
                    <a:pt x="24288" y="4366"/>
                  </a:lnTo>
                  <a:lnTo>
                    <a:pt x="24288" y="5953"/>
                  </a:lnTo>
                  <a:lnTo>
                    <a:pt x="26669" y="5874"/>
                  </a:lnTo>
                  <a:lnTo>
                    <a:pt x="29209" y="6192"/>
                  </a:lnTo>
                  <a:lnTo>
                    <a:pt x="30478" y="7223"/>
                  </a:lnTo>
                  <a:lnTo>
                    <a:pt x="30956" y="8811"/>
                  </a:lnTo>
                  <a:lnTo>
                    <a:pt x="31035" y="10955"/>
                  </a:lnTo>
                  <a:lnTo>
                    <a:pt x="31035" y="26352"/>
                  </a:lnTo>
                  <a:lnTo>
                    <a:pt x="28654" y="24448"/>
                  </a:lnTo>
                  <a:lnTo>
                    <a:pt x="26193" y="23177"/>
                  </a:lnTo>
                  <a:lnTo>
                    <a:pt x="23494" y="22383"/>
                  </a:lnTo>
                  <a:lnTo>
                    <a:pt x="22630" y="22314"/>
                  </a:lnTo>
                  <a:lnTo>
                    <a:pt x="20794" y="24844"/>
                  </a:lnTo>
                  <a:lnTo>
                    <a:pt x="24288" y="25479"/>
                  </a:lnTo>
                  <a:lnTo>
                    <a:pt x="27383" y="27305"/>
                  </a:lnTo>
                  <a:lnTo>
                    <a:pt x="29764" y="30401"/>
                  </a:lnTo>
                  <a:lnTo>
                    <a:pt x="31035" y="34767"/>
                  </a:lnTo>
                  <a:lnTo>
                    <a:pt x="31035" y="57547"/>
                  </a:lnTo>
                  <a:lnTo>
                    <a:pt x="29923" y="60008"/>
                  </a:lnTo>
                  <a:lnTo>
                    <a:pt x="27860" y="61912"/>
                  </a:lnTo>
                  <a:lnTo>
                    <a:pt x="25161" y="63103"/>
                  </a:lnTo>
                  <a:lnTo>
                    <a:pt x="22225" y="63500"/>
                  </a:lnTo>
                  <a:lnTo>
                    <a:pt x="18891" y="63024"/>
                  </a:lnTo>
                  <a:lnTo>
                    <a:pt x="15795" y="61516"/>
                  </a:lnTo>
                  <a:lnTo>
                    <a:pt x="12937" y="58896"/>
                  </a:lnTo>
                  <a:lnTo>
                    <a:pt x="10635" y="55086"/>
                  </a:lnTo>
                  <a:lnTo>
                    <a:pt x="9127" y="49848"/>
                  </a:lnTo>
                  <a:lnTo>
                    <a:pt x="8572" y="43180"/>
                  </a:lnTo>
                  <a:lnTo>
                    <a:pt x="9127" y="37148"/>
                  </a:lnTo>
                  <a:lnTo>
                    <a:pt x="10555" y="32464"/>
                  </a:lnTo>
                  <a:lnTo>
                    <a:pt x="12620" y="28972"/>
                  </a:lnTo>
                  <a:lnTo>
                    <a:pt x="15160" y="26671"/>
                  </a:lnTo>
                  <a:lnTo>
                    <a:pt x="17938" y="25320"/>
                  </a:lnTo>
                  <a:lnTo>
                    <a:pt x="20794" y="24844"/>
                  </a:lnTo>
                  <a:lnTo>
                    <a:pt x="22630" y="22314"/>
                  </a:lnTo>
                  <a:lnTo>
                    <a:pt x="20557" y="22145"/>
                  </a:lnTo>
                  <a:lnTo>
                    <a:pt x="15160" y="23018"/>
                  </a:lnTo>
                  <a:lnTo>
                    <a:pt x="10238" y="25558"/>
                  </a:lnTo>
                  <a:lnTo>
                    <a:pt x="6111" y="29368"/>
                  </a:lnTo>
                  <a:lnTo>
                    <a:pt x="2857" y="34369"/>
                  </a:lnTo>
                  <a:lnTo>
                    <a:pt x="793" y="40164"/>
                  </a:lnTo>
                  <a:lnTo>
                    <a:pt x="0" y="46514"/>
                  </a:lnTo>
                  <a:lnTo>
                    <a:pt x="634" y="53261"/>
                  </a:lnTo>
                  <a:lnTo>
                    <a:pt x="2301" y="58500"/>
                  </a:lnTo>
                  <a:lnTo>
                    <a:pt x="4762" y="62389"/>
                  </a:lnTo>
                  <a:lnTo>
                    <a:pt x="7619" y="65167"/>
                  </a:lnTo>
                  <a:lnTo>
                    <a:pt x="10635" y="66992"/>
                  </a:lnTo>
                  <a:lnTo>
                    <a:pt x="13572" y="68105"/>
                  </a:lnTo>
                  <a:lnTo>
                    <a:pt x="16112" y="68580"/>
                  </a:lnTo>
                  <a:lnTo>
                    <a:pt x="18017" y="68660"/>
                  </a:lnTo>
                  <a:lnTo>
                    <a:pt x="22859" y="68025"/>
                  </a:lnTo>
                  <a:lnTo>
                    <a:pt x="26510" y="66517"/>
                  </a:lnTo>
                  <a:lnTo>
                    <a:pt x="29130" y="64452"/>
                  </a:lnTo>
                  <a:lnTo>
                    <a:pt x="30797" y="62310"/>
                  </a:lnTo>
                  <a:lnTo>
                    <a:pt x="31035" y="62310"/>
                  </a:lnTo>
                  <a:lnTo>
                    <a:pt x="31035" y="68342"/>
                  </a:lnTo>
                  <a:lnTo>
                    <a:pt x="31432" y="68660"/>
                  </a:lnTo>
                  <a:lnTo>
                    <a:pt x="38813" y="66040"/>
                  </a:lnTo>
                  <a:lnTo>
                    <a:pt x="45957" y="63500"/>
                  </a:lnTo>
                  <a:lnTo>
                    <a:pt x="45957" y="61912"/>
                  </a:lnTo>
                  <a:lnTo>
                    <a:pt x="43178" y="61912"/>
                  </a:lnTo>
                  <a:lnTo>
                    <a:pt x="41354" y="61596"/>
                  </a:lnTo>
                  <a:lnTo>
                    <a:pt x="40242" y="60881"/>
                  </a:lnTo>
                  <a:lnTo>
                    <a:pt x="39607" y="59769"/>
                  </a:lnTo>
                  <a:lnTo>
                    <a:pt x="39369" y="56356"/>
                  </a:lnTo>
                  <a:lnTo>
                    <a:pt x="39369" y="238"/>
                  </a:lnTo>
                  <a:lnTo>
                    <a:pt x="38813" y="0"/>
                  </a:lnTo>
                  <a:close/>
                </a:path>
              </a:pathLst>
            </a:custGeom>
            <a:solidFill>
              <a:srgbClr val="000000"/>
            </a:solidFill>
          </p:spPr>
          <p:txBody>
            <a:bodyPr vert="horz" lIns="91440" tIns="45720" rIns="91440" bIns="45720" anchor="t"/>
            <a:lstStyle/>
            <a:p>
              <a:endParaRPr lang="en-IN"/>
            </a:p>
          </p:txBody>
        </p:sp>
        <p:sp>
          <p:nvSpPr>
            <p:cNvPr id="378" name="Shape 413"/>
            <p:cNvSpPr/>
            <p:nvPr/>
          </p:nvSpPr>
          <p:spPr>
            <a:xfrm>
              <a:off x="5856430" y="1161461"/>
              <a:ext cx="23494" cy="45561"/>
            </a:xfrm>
            <a:custGeom>
              <a:avLst/>
              <a:gdLst/>
              <a:ahLst/>
              <a:cxnLst/>
              <a:rect l="0" t="0" r="0" b="0"/>
              <a:pathLst>
                <a:path w="23494" h="45561">
                  <a:moveTo>
                    <a:pt x="15716" y="0"/>
                  </a:moveTo>
                  <a:lnTo>
                    <a:pt x="396" y="5398"/>
                  </a:lnTo>
                  <a:lnTo>
                    <a:pt x="396" y="6906"/>
                  </a:lnTo>
                  <a:lnTo>
                    <a:pt x="4364" y="6508"/>
                  </a:lnTo>
                  <a:lnTo>
                    <a:pt x="5556" y="6587"/>
                  </a:lnTo>
                  <a:lnTo>
                    <a:pt x="6667" y="7302"/>
                  </a:lnTo>
                  <a:lnTo>
                    <a:pt x="7460" y="9049"/>
                  </a:lnTo>
                  <a:lnTo>
                    <a:pt x="7778" y="12462"/>
                  </a:lnTo>
                  <a:lnTo>
                    <a:pt x="7778" y="35401"/>
                  </a:lnTo>
                  <a:lnTo>
                    <a:pt x="7619" y="38656"/>
                  </a:lnTo>
                  <a:lnTo>
                    <a:pt x="7143" y="41037"/>
                  </a:lnTo>
                  <a:lnTo>
                    <a:pt x="6191" y="42545"/>
                  </a:lnTo>
                  <a:lnTo>
                    <a:pt x="4762" y="43419"/>
                  </a:lnTo>
                  <a:lnTo>
                    <a:pt x="2777" y="43815"/>
                  </a:lnTo>
                  <a:lnTo>
                    <a:pt x="0" y="44053"/>
                  </a:lnTo>
                  <a:lnTo>
                    <a:pt x="0" y="45561"/>
                  </a:lnTo>
                  <a:lnTo>
                    <a:pt x="23494" y="45561"/>
                  </a:lnTo>
                  <a:lnTo>
                    <a:pt x="23494" y="44053"/>
                  </a:lnTo>
                  <a:lnTo>
                    <a:pt x="19446" y="43419"/>
                  </a:lnTo>
                  <a:lnTo>
                    <a:pt x="17224" y="41990"/>
                  </a:lnTo>
                  <a:lnTo>
                    <a:pt x="16350" y="39450"/>
                  </a:lnTo>
                  <a:lnTo>
                    <a:pt x="16112" y="35401"/>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379" name="Shape 414"/>
            <p:cNvSpPr/>
            <p:nvPr/>
          </p:nvSpPr>
          <p:spPr>
            <a:xfrm>
              <a:off x="5800947" y="1161461"/>
              <a:ext cx="23494" cy="45561"/>
            </a:xfrm>
            <a:custGeom>
              <a:avLst/>
              <a:gdLst/>
              <a:ahLst/>
              <a:cxnLst/>
              <a:rect l="0" t="0" r="0" b="0"/>
              <a:pathLst>
                <a:path w="23494" h="45561">
                  <a:moveTo>
                    <a:pt x="15716" y="0"/>
                  </a:moveTo>
                  <a:lnTo>
                    <a:pt x="396" y="5398"/>
                  </a:lnTo>
                  <a:lnTo>
                    <a:pt x="396" y="6906"/>
                  </a:lnTo>
                  <a:lnTo>
                    <a:pt x="4364" y="6508"/>
                  </a:lnTo>
                  <a:lnTo>
                    <a:pt x="5556" y="6587"/>
                  </a:lnTo>
                  <a:lnTo>
                    <a:pt x="6666" y="7302"/>
                  </a:lnTo>
                  <a:lnTo>
                    <a:pt x="7539" y="9049"/>
                  </a:lnTo>
                  <a:lnTo>
                    <a:pt x="7857" y="12462"/>
                  </a:lnTo>
                  <a:lnTo>
                    <a:pt x="7857" y="35401"/>
                  </a:lnTo>
                  <a:lnTo>
                    <a:pt x="7698" y="38656"/>
                  </a:lnTo>
                  <a:lnTo>
                    <a:pt x="7143" y="41037"/>
                  </a:lnTo>
                  <a:lnTo>
                    <a:pt x="6191" y="42545"/>
                  </a:lnTo>
                  <a:lnTo>
                    <a:pt x="4762" y="43419"/>
                  </a:lnTo>
                  <a:lnTo>
                    <a:pt x="2777" y="43815"/>
                  </a:lnTo>
                  <a:lnTo>
                    <a:pt x="0" y="44053"/>
                  </a:lnTo>
                  <a:lnTo>
                    <a:pt x="0" y="45561"/>
                  </a:lnTo>
                  <a:lnTo>
                    <a:pt x="23494" y="45561"/>
                  </a:lnTo>
                  <a:lnTo>
                    <a:pt x="23494" y="44053"/>
                  </a:lnTo>
                  <a:lnTo>
                    <a:pt x="19446" y="43419"/>
                  </a:lnTo>
                  <a:lnTo>
                    <a:pt x="17223" y="41990"/>
                  </a:lnTo>
                  <a:lnTo>
                    <a:pt x="16350" y="39450"/>
                  </a:lnTo>
                  <a:lnTo>
                    <a:pt x="16112" y="35401"/>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380" name="Shape 415"/>
            <p:cNvSpPr/>
            <p:nvPr/>
          </p:nvSpPr>
          <p:spPr>
            <a:xfrm>
              <a:off x="5730699" y="1161461"/>
              <a:ext cx="40164" cy="46514"/>
            </a:xfrm>
            <a:custGeom>
              <a:avLst/>
              <a:gdLst/>
              <a:ahLst/>
              <a:cxnLst/>
              <a:rect l="0" t="0" r="0" b="0"/>
              <a:pathLst>
                <a:path w="40164" h="46514">
                  <a:moveTo>
                    <a:pt x="18017" y="0"/>
                  </a:moveTo>
                  <a:lnTo>
                    <a:pt x="12858" y="476"/>
                  </a:lnTo>
                  <a:lnTo>
                    <a:pt x="8731" y="1984"/>
                  </a:lnTo>
                  <a:lnTo>
                    <a:pt x="5636" y="3968"/>
                  </a:lnTo>
                  <a:lnTo>
                    <a:pt x="3492" y="6350"/>
                  </a:lnTo>
                  <a:lnTo>
                    <a:pt x="2301" y="8731"/>
                  </a:lnTo>
                  <a:lnTo>
                    <a:pt x="1905" y="10954"/>
                  </a:lnTo>
                  <a:lnTo>
                    <a:pt x="2857" y="13731"/>
                  </a:lnTo>
                  <a:lnTo>
                    <a:pt x="4207" y="14844"/>
                  </a:lnTo>
                  <a:lnTo>
                    <a:pt x="6191" y="15319"/>
                  </a:lnTo>
                  <a:lnTo>
                    <a:pt x="7937" y="14923"/>
                  </a:lnTo>
                  <a:lnTo>
                    <a:pt x="9366" y="13970"/>
                  </a:lnTo>
                  <a:lnTo>
                    <a:pt x="10318" y="12621"/>
                  </a:lnTo>
                  <a:lnTo>
                    <a:pt x="10636" y="11034"/>
                  </a:lnTo>
                  <a:lnTo>
                    <a:pt x="10398" y="9287"/>
                  </a:lnTo>
                  <a:lnTo>
                    <a:pt x="10080" y="7222"/>
                  </a:lnTo>
                  <a:lnTo>
                    <a:pt x="10716" y="5159"/>
                  </a:lnTo>
                  <a:lnTo>
                    <a:pt x="12382" y="3651"/>
                  </a:lnTo>
                  <a:lnTo>
                    <a:pt x="14685" y="2699"/>
                  </a:lnTo>
                  <a:lnTo>
                    <a:pt x="17145" y="2381"/>
                  </a:lnTo>
                  <a:lnTo>
                    <a:pt x="19605" y="2619"/>
                  </a:lnTo>
                  <a:lnTo>
                    <a:pt x="22066" y="3810"/>
                  </a:lnTo>
                  <a:lnTo>
                    <a:pt x="23971" y="6271"/>
                  </a:lnTo>
                  <a:lnTo>
                    <a:pt x="24765" y="10556"/>
                  </a:lnTo>
                  <a:lnTo>
                    <a:pt x="24765" y="16590"/>
                  </a:lnTo>
                  <a:lnTo>
                    <a:pt x="24022" y="16882"/>
                  </a:lnTo>
                  <a:lnTo>
                    <a:pt x="24765" y="18971"/>
                  </a:lnTo>
                  <a:lnTo>
                    <a:pt x="24765" y="33337"/>
                  </a:lnTo>
                  <a:lnTo>
                    <a:pt x="24686" y="35242"/>
                  </a:lnTo>
                  <a:lnTo>
                    <a:pt x="24210" y="36750"/>
                  </a:lnTo>
                  <a:lnTo>
                    <a:pt x="23177" y="37862"/>
                  </a:lnTo>
                  <a:lnTo>
                    <a:pt x="21431" y="38972"/>
                  </a:lnTo>
                  <a:lnTo>
                    <a:pt x="18811" y="40005"/>
                  </a:lnTo>
                  <a:lnTo>
                    <a:pt x="15240" y="40799"/>
                  </a:lnTo>
                  <a:lnTo>
                    <a:pt x="12700" y="40244"/>
                  </a:lnTo>
                  <a:lnTo>
                    <a:pt x="10636" y="38735"/>
                  </a:lnTo>
                  <a:lnTo>
                    <a:pt x="9286" y="36195"/>
                  </a:lnTo>
                  <a:lnTo>
                    <a:pt x="8731" y="33020"/>
                  </a:lnTo>
                  <a:lnTo>
                    <a:pt x="8731" y="32861"/>
                  </a:lnTo>
                  <a:lnTo>
                    <a:pt x="8890" y="31035"/>
                  </a:lnTo>
                  <a:lnTo>
                    <a:pt x="9604" y="28892"/>
                  </a:lnTo>
                  <a:lnTo>
                    <a:pt x="11112" y="26511"/>
                  </a:lnTo>
                  <a:lnTo>
                    <a:pt x="13970" y="24050"/>
                  </a:lnTo>
                  <a:lnTo>
                    <a:pt x="15954" y="22781"/>
                  </a:lnTo>
                  <a:lnTo>
                    <a:pt x="18415" y="21510"/>
                  </a:lnTo>
                  <a:lnTo>
                    <a:pt x="24765" y="18971"/>
                  </a:lnTo>
                  <a:lnTo>
                    <a:pt x="24022" y="16882"/>
                  </a:lnTo>
                  <a:lnTo>
                    <a:pt x="17303" y="19526"/>
                  </a:lnTo>
                  <a:lnTo>
                    <a:pt x="11192" y="22304"/>
                  </a:lnTo>
                  <a:lnTo>
                    <a:pt x="6350" y="25082"/>
                  </a:lnTo>
                  <a:lnTo>
                    <a:pt x="2857" y="28178"/>
                  </a:lnTo>
                  <a:lnTo>
                    <a:pt x="713" y="31829"/>
                  </a:lnTo>
                  <a:lnTo>
                    <a:pt x="0" y="36195"/>
                  </a:lnTo>
                  <a:lnTo>
                    <a:pt x="952" y="40560"/>
                  </a:lnTo>
                  <a:lnTo>
                    <a:pt x="3254" y="43815"/>
                  </a:lnTo>
                  <a:lnTo>
                    <a:pt x="6588" y="45879"/>
                  </a:lnTo>
                  <a:lnTo>
                    <a:pt x="10477" y="46514"/>
                  </a:lnTo>
                  <a:lnTo>
                    <a:pt x="14526" y="45879"/>
                  </a:lnTo>
                  <a:lnTo>
                    <a:pt x="18415" y="44132"/>
                  </a:lnTo>
                  <a:lnTo>
                    <a:pt x="24844" y="39290"/>
                  </a:lnTo>
                  <a:lnTo>
                    <a:pt x="25400" y="42306"/>
                  </a:lnTo>
                  <a:lnTo>
                    <a:pt x="26352" y="44371"/>
                  </a:lnTo>
                  <a:lnTo>
                    <a:pt x="27622" y="45640"/>
                  </a:lnTo>
                  <a:lnTo>
                    <a:pt x="28972" y="46275"/>
                  </a:lnTo>
                  <a:lnTo>
                    <a:pt x="31274" y="46514"/>
                  </a:lnTo>
                  <a:lnTo>
                    <a:pt x="32782" y="46355"/>
                  </a:lnTo>
                  <a:lnTo>
                    <a:pt x="34766" y="45800"/>
                  </a:lnTo>
                  <a:lnTo>
                    <a:pt x="37226" y="44371"/>
                  </a:lnTo>
                  <a:lnTo>
                    <a:pt x="40164" y="41592"/>
                  </a:lnTo>
                  <a:lnTo>
                    <a:pt x="40164" y="38972"/>
                  </a:lnTo>
                  <a:lnTo>
                    <a:pt x="38258" y="40244"/>
                  </a:lnTo>
                  <a:lnTo>
                    <a:pt x="35638" y="40878"/>
                  </a:lnTo>
                  <a:lnTo>
                    <a:pt x="33972" y="40402"/>
                  </a:lnTo>
                  <a:lnTo>
                    <a:pt x="33178" y="39131"/>
                  </a:lnTo>
                  <a:lnTo>
                    <a:pt x="32782" y="35162"/>
                  </a:lnTo>
                  <a:lnTo>
                    <a:pt x="32782" y="15796"/>
                  </a:lnTo>
                  <a:lnTo>
                    <a:pt x="32226" y="9049"/>
                  </a:lnTo>
                  <a:lnTo>
                    <a:pt x="30956" y="5635"/>
                  </a:lnTo>
                  <a:lnTo>
                    <a:pt x="28416" y="2699"/>
                  </a:lnTo>
                  <a:lnTo>
                    <a:pt x="26591" y="1509"/>
                  </a:lnTo>
                  <a:lnTo>
                    <a:pt x="24289" y="715"/>
                  </a:lnTo>
                  <a:lnTo>
                    <a:pt x="21431" y="158"/>
                  </a:lnTo>
                  <a:lnTo>
                    <a:pt x="18017" y="0"/>
                  </a:lnTo>
                  <a:close/>
                </a:path>
              </a:pathLst>
            </a:custGeom>
            <a:solidFill>
              <a:srgbClr val="000000"/>
            </a:solidFill>
          </p:spPr>
          <p:txBody>
            <a:bodyPr vert="horz" lIns="91440" tIns="45720" rIns="91440" bIns="45720" anchor="t"/>
            <a:lstStyle/>
            <a:p>
              <a:endParaRPr lang="en-IN"/>
            </a:p>
          </p:txBody>
        </p:sp>
        <p:sp>
          <p:nvSpPr>
            <p:cNvPr id="381" name="Shape 416"/>
            <p:cNvSpPr/>
            <p:nvPr/>
          </p:nvSpPr>
          <p:spPr>
            <a:xfrm>
              <a:off x="5575998" y="1161461"/>
              <a:ext cx="39528" cy="46514"/>
            </a:xfrm>
            <a:custGeom>
              <a:avLst/>
              <a:gdLst/>
              <a:ahLst/>
              <a:cxnLst/>
              <a:rect l="0" t="0" r="0" b="0"/>
              <a:pathLst>
                <a:path w="39528" h="46514">
                  <a:moveTo>
                    <a:pt x="20161" y="0"/>
                  </a:moveTo>
                  <a:lnTo>
                    <a:pt x="18017" y="3492"/>
                  </a:lnTo>
                  <a:lnTo>
                    <a:pt x="21431" y="4047"/>
                  </a:lnTo>
                  <a:lnTo>
                    <a:pt x="23812" y="5477"/>
                  </a:lnTo>
                  <a:lnTo>
                    <a:pt x="25400" y="7461"/>
                  </a:lnTo>
                  <a:lnTo>
                    <a:pt x="26511" y="9842"/>
                  </a:lnTo>
                  <a:lnTo>
                    <a:pt x="27542" y="14923"/>
                  </a:lnTo>
                  <a:lnTo>
                    <a:pt x="7143" y="14923"/>
                  </a:lnTo>
                  <a:lnTo>
                    <a:pt x="7857" y="11985"/>
                  </a:lnTo>
                  <a:lnTo>
                    <a:pt x="8731" y="9446"/>
                  </a:lnTo>
                  <a:lnTo>
                    <a:pt x="9762" y="7461"/>
                  </a:lnTo>
                  <a:lnTo>
                    <a:pt x="11112" y="5953"/>
                  </a:lnTo>
                  <a:lnTo>
                    <a:pt x="14287" y="4127"/>
                  </a:lnTo>
                  <a:lnTo>
                    <a:pt x="18017" y="3492"/>
                  </a:lnTo>
                  <a:lnTo>
                    <a:pt x="20161" y="0"/>
                  </a:lnTo>
                  <a:lnTo>
                    <a:pt x="15953" y="476"/>
                  </a:lnTo>
                  <a:lnTo>
                    <a:pt x="11429" y="2223"/>
                  </a:lnTo>
                  <a:lnTo>
                    <a:pt x="7143" y="5239"/>
                  </a:lnTo>
                  <a:lnTo>
                    <a:pt x="3492" y="9842"/>
                  </a:lnTo>
                  <a:lnTo>
                    <a:pt x="952" y="16112"/>
                  </a:lnTo>
                  <a:lnTo>
                    <a:pt x="0" y="24369"/>
                  </a:lnTo>
                  <a:lnTo>
                    <a:pt x="396" y="29368"/>
                  </a:lnTo>
                  <a:lnTo>
                    <a:pt x="1348" y="33734"/>
                  </a:lnTo>
                  <a:lnTo>
                    <a:pt x="2857" y="37465"/>
                  </a:lnTo>
                  <a:lnTo>
                    <a:pt x="5079" y="40640"/>
                  </a:lnTo>
                  <a:lnTo>
                    <a:pt x="7778" y="43180"/>
                  </a:lnTo>
                  <a:lnTo>
                    <a:pt x="10953" y="45006"/>
                  </a:lnTo>
                  <a:lnTo>
                    <a:pt x="14525" y="46116"/>
                  </a:lnTo>
                  <a:lnTo>
                    <a:pt x="18493" y="46514"/>
                  </a:lnTo>
                  <a:lnTo>
                    <a:pt x="23495" y="45879"/>
                  </a:lnTo>
                  <a:lnTo>
                    <a:pt x="27701" y="44371"/>
                  </a:lnTo>
                  <a:lnTo>
                    <a:pt x="31193" y="42068"/>
                  </a:lnTo>
                  <a:lnTo>
                    <a:pt x="33972" y="39370"/>
                  </a:lnTo>
                  <a:lnTo>
                    <a:pt x="36195" y="36591"/>
                  </a:lnTo>
                  <a:lnTo>
                    <a:pt x="37782" y="33894"/>
                  </a:lnTo>
                  <a:lnTo>
                    <a:pt x="38893" y="31591"/>
                  </a:lnTo>
                  <a:lnTo>
                    <a:pt x="39528" y="30004"/>
                  </a:lnTo>
                  <a:lnTo>
                    <a:pt x="37941" y="29290"/>
                  </a:lnTo>
                  <a:lnTo>
                    <a:pt x="34925" y="33575"/>
                  </a:lnTo>
                  <a:lnTo>
                    <a:pt x="32702" y="35877"/>
                  </a:lnTo>
                  <a:lnTo>
                    <a:pt x="29923" y="37782"/>
                  </a:lnTo>
                  <a:lnTo>
                    <a:pt x="26589" y="39131"/>
                  </a:lnTo>
                  <a:lnTo>
                    <a:pt x="22542" y="39687"/>
                  </a:lnTo>
                  <a:lnTo>
                    <a:pt x="19208" y="39290"/>
                  </a:lnTo>
                  <a:lnTo>
                    <a:pt x="15794" y="38021"/>
                  </a:lnTo>
                  <a:lnTo>
                    <a:pt x="12700" y="35481"/>
                  </a:lnTo>
                  <a:lnTo>
                    <a:pt x="10001" y="31512"/>
                  </a:lnTo>
                  <a:lnTo>
                    <a:pt x="8889" y="28892"/>
                  </a:lnTo>
                  <a:lnTo>
                    <a:pt x="7937" y="25796"/>
                  </a:lnTo>
                  <a:lnTo>
                    <a:pt x="7302" y="22225"/>
                  </a:lnTo>
                  <a:lnTo>
                    <a:pt x="6826" y="18098"/>
                  </a:lnTo>
                  <a:lnTo>
                    <a:pt x="37623" y="18098"/>
                  </a:lnTo>
                  <a:lnTo>
                    <a:pt x="36988" y="13652"/>
                  </a:lnTo>
                  <a:lnTo>
                    <a:pt x="35797" y="9842"/>
                  </a:lnTo>
                  <a:lnTo>
                    <a:pt x="34131" y="6667"/>
                  </a:lnTo>
                  <a:lnTo>
                    <a:pt x="31987" y="4206"/>
                  </a:lnTo>
                  <a:lnTo>
                    <a:pt x="29527" y="2302"/>
                  </a:lnTo>
                  <a:lnTo>
                    <a:pt x="26670" y="952"/>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82" name="Shape 417"/>
            <p:cNvSpPr/>
            <p:nvPr/>
          </p:nvSpPr>
          <p:spPr>
            <a:xfrm>
              <a:off x="5527658" y="1139315"/>
              <a:ext cx="45958" cy="68660"/>
            </a:xfrm>
            <a:custGeom>
              <a:avLst/>
              <a:gdLst/>
              <a:ahLst/>
              <a:cxnLst/>
              <a:rect l="0" t="0" r="0" b="0"/>
              <a:pathLst>
                <a:path w="45958" h="68660">
                  <a:moveTo>
                    <a:pt x="38815" y="0"/>
                  </a:moveTo>
                  <a:lnTo>
                    <a:pt x="24210" y="4366"/>
                  </a:lnTo>
                  <a:lnTo>
                    <a:pt x="24210" y="5953"/>
                  </a:lnTo>
                  <a:lnTo>
                    <a:pt x="26591" y="5874"/>
                  </a:lnTo>
                  <a:lnTo>
                    <a:pt x="29131" y="6192"/>
                  </a:lnTo>
                  <a:lnTo>
                    <a:pt x="30401" y="7223"/>
                  </a:lnTo>
                  <a:lnTo>
                    <a:pt x="30877" y="8811"/>
                  </a:lnTo>
                  <a:lnTo>
                    <a:pt x="30956" y="10955"/>
                  </a:lnTo>
                  <a:lnTo>
                    <a:pt x="30956" y="26352"/>
                  </a:lnTo>
                  <a:lnTo>
                    <a:pt x="28575" y="24448"/>
                  </a:lnTo>
                  <a:lnTo>
                    <a:pt x="26115" y="23177"/>
                  </a:lnTo>
                  <a:lnTo>
                    <a:pt x="23495" y="22383"/>
                  </a:lnTo>
                  <a:lnTo>
                    <a:pt x="22630" y="22315"/>
                  </a:lnTo>
                  <a:lnTo>
                    <a:pt x="20796" y="24844"/>
                  </a:lnTo>
                  <a:lnTo>
                    <a:pt x="24288" y="25479"/>
                  </a:lnTo>
                  <a:lnTo>
                    <a:pt x="27385" y="27305"/>
                  </a:lnTo>
                  <a:lnTo>
                    <a:pt x="29766" y="30401"/>
                  </a:lnTo>
                  <a:lnTo>
                    <a:pt x="30956" y="34767"/>
                  </a:lnTo>
                  <a:lnTo>
                    <a:pt x="30956" y="57547"/>
                  </a:lnTo>
                  <a:lnTo>
                    <a:pt x="29845" y="60008"/>
                  </a:lnTo>
                  <a:lnTo>
                    <a:pt x="27781" y="61912"/>
                  </a:lnTo>
                  <a:lnTo>
                    <a:pt x="25162" y="63103"/>
                  </a:lnTo>
                  <a:lnTo>
                    <a:pt x="22146" y="63500"/>
                  </a:lnTo>
                  <a:lnTo>
                    <a:pt x="18891" y="63024"/>
                  </a:lnTo>
                  <a:lnTo>
                    <a:pt x="15716" y="61516"/>
                  </a:lnTo>
                  <a:lnTo>
                    <a:pt x="12938" y="58896"/>
                  </a:lnTo>
                  <a:lnTo>
                    <a:pt x="10636" y="55086"/>
                  </a:lnTo>
                  <a:lnTo>
                    <a:pt x="9128" y="49848"/>
                  </a:lnTo>
                  <a:lnTo>
                    <a:pt x="8493" y="43180"/>
                  </a:lnTo>
                  <a:lnTo>
                    <a:pt x="9048" y="37148"/>
                  </a:lnTo>
                  <a:lnTo>
                    <a:pt x="10477" y="32464"/>
                  </a:lnTo>
                  <a:lnTo>
                    <a:pt x="12621" y="28972"/>
                  </a:lnTo>
                  <a:lnTo>
                    <a:pt x="15161" y="26671"/>
                  </a:lnTo>
                  <a:lnTo>
                    <a:pt x="17938" y="25320"/>
                  </a:lnTo>
                  <a:lnTo>
                    <a:pt x="20796" y="24844"/>
                  </a:lnTo>
                  <a:lnTo>
                    <a:pt x="22630" y="22315"/>
                  </a:lnTo>
                  <a:lnTo>
                    <a:pt x="20478" y="22145"/>
                  </a:lnTo>
                  <a:lnTo>
                    <a:pt x="15161" y="23018"/>
                  </a:lnTo>
                  <a:lnTo>
                    <a:pt x="10240" y="25558"/>
                  </a:lnTo>
                  <a:lnTo>
                    <a:pt x="6112" y="29368"/>
                  </a:lnTo>
                  <a:lnTo>
                    <a:pt x="2857" y="34369"/>
                  </a:lnTo>
                  <a:lnTo>
                    <a:pt x="793" y="40164"/>
                  </a:lnTo>
                  <a:lnTo>
                    <a:pt x="0" y="46514"/>
                  </a:lnTo>
                  <a:lnTo>
                    <a:pt x="634" y="53261"/>
                  </a:lnTo>
                  <a:lnTo>
                    <a:pt x="2222" y="58500"/>
                  </a:lnTo>
                  <a:lnTo>
                    <a:pt x="4683" y="62389"/>
                  </a:lnTo>
                  <a:lnTo>
                    <a:pt x="7541" y="65167"/>
                  </a:lnTo>
                  <a:lnTo>
                    <a:pt x="10636" y="66992"/>
                  </a:lnTo>
                  <a:lnTo>
                    <a:pt x="13573" y="68105"/>
                  </a:lnTo>
                  <a:lnTo>
                    <a:pt x="16113" y="68580"/>
                  </a:lnTo>
                  <a:lnTo>
                    <a:pt x="18018" y="68660"/>
                  </a:lnTo>
                  <a:lnTo>
                    <a:pt x="22859" y="68025"/>
                  </a:lnTo>
                  <a:lnTo>
                    <a:pt x="26511" y="66517"/>
                  </a:lnTo>
                  <a:lnTo>
                    <a:pt x="29051" y="64452"/>
                  </a:lnTo>
                  <a:lnTo>
                    <a:pt x="30797" y="62310"/>
                  </a:lnTo>
                  <a:lnTo>
                    <a:pt x="30956" y="62310"/>
                  </a:lnTo>
                  <a:lnTo>
                    <a:pt x="30956" y="68342"/>
                  </a:lnTo>
                  <a:lnTo>
                    <a:pt x="31353" y="68660"/>
                  </a:lnTo>
                  <a:lnTo>
                    <a:pt x="38815" y="66040"/>
                  </a:lnTo>
                  <a:lnTo>
                    <a:pt x="45958" y="63500"/>
                  </a:lnTo>
                  <a:lnTo>
                    <a:pt x="45958" y="61912"/>
                  </a:lnTo>
                  <a:lnTo>
                    <a:pt x="43179" y="61912"/>
                  </a:lnTo>
                  <a:lnTo>
                    <a:pt x="41275" y="61596"/>
                  </a:lnTo>
                  <a:lnTo>
                    <a:pt x="40163" y="60881"/>
                  </a:lnTo>
                  <a:lnTo>
                    <a:pt x="39528" y="59769"/>
                  </a:lnTo>
                  <a:lnTo>
                    <a:pt x="39291" y="56356"/>
                  </a:lnTo>
                  <a:lnTo>
                    <a:pt x="39291" y="238"/>
                  </a:lnTo>
                  <a:lnTo>
                    <a:pt x="38815" y="0"/>
                  </a:lnTo>
                  <a:close/>
                </a:path>
              </a:pathLst>
            </a:custGeom>
            <a:solidFill>
              <a:srgbClr val="000000"/>
            </a:solidFill>
          </p:spPr>
          <p:txBody>
            <a:bodyPr vert="horz" lIns="91440" tIns="45720" rIns="91440" bIns="45720" anchor="t"/>
            <a:lstStyle/>
            <a:p>
              <a:endParaRPr lang="en-IN"/>
            </a:p>
          </p:txBody>
        </p:sp>
        <p:sp>
          <p:nvSpPr>
            <p:cNvPr id="383" name="Shape 418"/>
            <p:cNvSpPr/>
            <p:nvPr/>
          </p:nvSpPr>
          <p:spPr>
            <a:xfrm>
              <a:off x="5327554" y="1139315"/>
              <a:ext cx="45957" cy="68660"/>
            </a:xfrm>
            <a:custGeom>
              <a:avLst/>
              <a:gdLst/>
              <a:ahLst/>
              <a:cxnLst/>
              <a:rect l="0" t="0" r="0" b="0"/>
              <a:pathLst>
                <a:path w="45957" h="68660">
                  <a:moveTo>
                    <a:pt x="38813" y="0"/>
                  </a:moveTo>
                  <a:lnTo>
                    <a:pt x="24288" y="4366"/>
                  </a:lnTo>
                  <a:lnTo>
                    <a:pt x="24288" y="5953"/>
                  </a:lnTo>
                  <a:lnTo>
                    <a:pt x="26589" y="5874"/>
                  </a:lnTo>
                  <a:lnTo>
                    <a:pt x="29130" y="6192"/>
                  </a:lnTo>
                  <a:lnTo>
                    <a:pt x="30479" y="7223"/>
                  </a:lnTo>
                  <a:lnTo>
                    <a:pt x="30876" y="8811"/>
                  </a:lnTo>
                  <a:lnTo>
                    <a:pt x="30956" y="10955"/>
                  </a:lnTo>
                  <a:lnTo>
                    <a:pt x="30956" y="26352"/>
                  </a:lnTo>
                  <a:lnTo>
                    <a:pt x="28575" y="24448"/>
                  </a:lnTo>
                  <a:lnTo>
                    <a:pt x="26113" y="23177"/>
                  </a:lnTo>
                  <a:lnTo>
                    <a:pt x="23495" y="22383"/>
                  </a:lnTo>
                  <a:lnTo>
                    <a:pt x="22630" y="22315"/>
                  </a:lnTo>
                  <a:lnTo>
                    <a:pt x="20796" y="24844"/>
                  </a:lnTo>
                  <a:lnTo>
                    <a:pt x="24288" y="25479"/>
                  </a:lnTo>
                  <a:lnTo>
                    <a:pt x="27383" y="27305"/>
                  </a:lnTo>
                  <a:lnTo>
                    <a:pt x="29764" y="30401"/>
                  </a:lnTo>
                  <a:lnTo>
                    <a:pt x="30956" y="34767"/>
                  </a:lnTo>
                  <a:lnTo>
                    <a:pt x="30956" y="57547"/>
                  </a:lnTo>
                  <a:lnTo>
                    <a:pt x="29845" y="60008"/>
                  </a:lnTo>
                  <a:lnTo>
                    <a:pt x="27781" y="61912"/>
                  </a:lnTo>
                  <a:lnTo>
                    <a:pt x="25161" y="63103"/>
                  </a:lnTo>
                  <a:lnTo>
                    <a:pt x="22144" y="63500"/>
                  </a:lnTo>
                  <a:lnTo>
                    <a:pt x="18891" y="63024"/>
                  </a:lnTo>
                  <a:lnTo>
                    <a:pt x="15716" y="61516"/>
                  </a:lnTo>
                  <a:lnTo>
                    <a:pt x="12937" y="58896"/>
                  </a:lnTo>
                  <a:lnTo>
                    <a:pt x="10636" y="55086"/>
                  </a:lnTo>
                  <a:lnTo>
                    <a:pt x="9127" y="49848"/>
                  </a:lnTo>
                  <a:lnTo>
                    <a:pt x="8492" y="43180"/>
                  </a:lnTo>
                  <a:lnTo>
                    <a:pt x="9048" y="37148"/>
                  </a:lnTo>
                  <a:lnTo>
                    <a:pt x="10477" y="32464"/>
                  </a:lnTo>
                  <a:lnTo>
                    <a:pt x="12619" y="28972"/>
                  </a:lnTo>
                  <a:lnTo>
                    <a:pt x="15159" y="26671"/>
                  </a:lnTo>
                  <a:lnTo>
                    <a:pt x="17938" y="25320"/>
                  </a:lnTo>
                  <a:lnTo>
                    <a:pt x="20796" y="24844"/>
                  </a:lnTo>
                  <a:lnTo>
                    <a:pt x="22630" y="22315"/>
                  </a:lnTo>
                  <a:lnTo>
                    <a:pt x="20478" y="22145"/>
                  </a:lnTo>
                  <a:lnTo>
                    <a:pt x="15159" y="23018"/>
                  </a:lnTo>
                  <a:lnTo>
                    <a:pt x="10238" y="25558"/>
                  </a:lnTo>
                  <a:lnTo>
                    <a:pt x="6111" y="29368"/>
                  </a:lnTo>
                  <a:lnTo>
                    <a:pt x="2857" y="34369"/>
                  </a:lnTo>
                  <a:lnTo>
                    <a:pt x="793" y="40164"/>
                  </a:lnTo>
                  <a:lnTo>
                    <a:pt x="0" y="46514"/>
                  </a:lnTo>
                  <a:lnTo>
                    <a:pt x="634" y="53261"/>
                  </a:lnTo>
                  <a:lnTo>
                    <a:pt x="2222" y="58500"/>
                  </a:lnTo>
                  <a:lnTo>
                    <a:pt x="4682" y="62389"/>
                  </a:lnTo>
                  <a:lnTo>
                    <a:pt x="7539" y="65167"/>
                  </a:lnTo>
                  <a:lnTo>
                    <a:pt x="10636" y="66992"/>
                  </a:lnTo>
                  <a:lnTo>
                    <a:pt x="13572" y="68105"/>
                  </a:lnTo>
                  <a:lnTo>
                    <a:pt x="16112" y="68580"/>
                  </a:lnTo>
                  <a:lnTo>
                    <a:pt x="18017" y="68660"/>
                  </a:lnTo>
                  <a:lnTo>
                    <a:pt x="22859" y="68025"/>
                  </a:lnTo>
                  <a:lnTo>
                    <a:pt x="26511" y="66517"/>
                  </a:lnTo>
                  <a:lnTo>
                    <a:pt x="29051" y="64452"/>
                  </a:lnTo>
                  <a:lnTo>
                    <a:pt x="30797" y="62310"/>
                  </a:lnTo>
                  <a:lnTo>
                    <a:pt x="30956" y="62310"/>
                  </a:lnTo>
                  <a:lnTo>
                    <a:pt x="30956" y="68342"/>
                  </a:lnTo>
                  <a:lnTo>
                    <a:pt x="31352" y="68660"/>
                  </a:lnTo>
                  <a:lnTo>
                    <a:pt x="38813" y="66040"/>
                  </a:lnTo>
                  <a:lnTo>
                    <a:pt x="45957" y="63500"/>
                  </a:lnTo>
                  <a:lnTo>
                    <a:pt x="45957" y="61912"/>
                  </a:lnTo>
                  <a:lnTo>
                    <a:pt x="43179" y="61912"/>
                  </a:lnTo>
                  <a:lnTo>
                    <a:pt x="41275" y="61596"/>
                  </a:lnTo>
                  <a:lnTo>
                    <a:pt x="40163" y="60881"/>
                  </a:lnTo>
                  <a:lnTo>
                    <a:pt x="39528" y="59769"/>
                  </a:lnTo>
                  <a:lnTo>
                    <a:pt x="39289" y="56356"/>
                  </a:lnTo>
                  <a:lnTo>
                    <a:pt x="39289" y="238"/>
                  </a:lnTo>
                  <a:lnTo>
                    <a:pt x="38813" y="0"/>
                  </a:lnTo>
                  <a:close/>
                </a:path>
              </a:pathLst>
            </a:custGeom>
            <a:solidFill>
              <a:srgbClr val="000000"/>
            </a:solidFill>
          </p:spPr>
          <p:txBody>
            <a:bodyPr vert="horz" lIns="91440" tIns="45720" rIns="91440" bIns="45720" anchor="t"/>
            <a:lstStyle/>
            <a:p>
              <a:endParaRPr lang="en-IN"/>
            </a:p>
          </p:txBody>
        </p:sp>
        <p:sp>
          <p:nvSpPr>
            <p:cNvPr id="384" name="Shape 419"/>
            <p:cNvSpPr/>
            <p:nvPr/>
          </p:nvSpPr>
          <p:spPr>
            <a:xfrm>
              <a:off x="5282787" y="1161461"/>
              <a:ext cx="39528" cy="46514"/>
            </a:xfrm>
            <a:custGeom>
              <a:avLst/>
              <a:gdLst/>
              <a:ahLst/>
              <a:cxnLst/>
              <a:rect l="0" t="0" r="0" b="0"/>
              <a:pathLst>
                <a:path w="39528" h="46514">
                  <a:moveTo>
                    <a:pt x="20161" y="0"/>
                  </a:moveTo>
                  <a:lnTo>
                    <a:pt x="18017" y="3492"/>
                  </a:lnTo>
                  <a:lnTo>
                    <a:pt x="21431" y="4047"/>
                  </a:lnTo>
                  <a:lnTo>
                    <a:pt x="23812" y="5477"/>
                  </a:lnTo>
                  <a:lnTo>
                    <a:pt x="25400" y="7461"/>
                  </a:lnTo>
                  <a:lnTo>
                    <a:pt x="26511" y="9842"/>
                  </a:lnTo>
                  <a:lnTo>
                    <a:pt x="27542" y="14923"/>
                  </a:lnTo>
                  <a:lnTo>
                    <a:pt x="7143" y="14923"/>
                  </a:lnTo>
                  <a:lnTo>
                    <a:pt x="7857" y="11985"/>
                  </a:lnTo>
                  <a:lnTo>
                    <a:pt x="8731" y="9446"/>
                  </a:lnTo>
                  <a:lnTo>
                    <a:pt x="9762" y="7461"/>
                  </a:lnTo>
                  <a:lnTo>
                    <a:pt x="11112" y="5953"/>
                  </a:lnTo>
                  <a:lnTo>
                    <a:pt x="14287" y="4127"/>
                  </a:lnTo>
                  <a:lnTo>
                    <a:pt x="18017" y="3492"/>
                  </a:lnTo>
                  <a:lnTo>
                    <a:pt x="20161" y="0"/>
                  </a:lnTo>
                  <a:lnTo>
                    <a:pt x="15953" y="476"/>
                  </a:lnTo>
                  <a:lnTo>
                    <a:pt x="11429" y="2223"/>
                  </a:lnTo>
                  <a:lnTo>
                    <a:pt x="7143" y="5239"/>
                  </a:lnTo>
                  <a:lnTo>
                    <a:pt x="3492" y="9842"/>
                  </a:lnTo>
                  <a:lnTo>
                    <a:pt x="952" y="16112"/>
                  </a:lnTo>
                  <a:lnTo>
                    <a:pt x="0" y="24369"/>
                  </a:lnTo>
                  <a:lnTo>
                    <a:pt x="396" y="29368"/>
                  </a:lnTo>
                  <a:lnTo>
                    <a:pt x="1348" y="33734"/>
                  </a:lnTo>
                  <a:lnTo>
                    <a:pt x="2857" y="37465"/>
                  </a:lnTo>
                  <a:lnTo>
                    <a:pt x="5079" y="40640"/>
                  </a:lnTo>
                  <a:lnTo>
                    <a:pt x="7778" y="43180"/>
                  </a:lnTo>
                  <a:lnTo>
                    <a:pt x="10953" y="45006"/>
                  </a:lnTo>
                  <a:lnTo>
                    <a:pt x="14524" y="46116"/>
                  </a:lnTo>
                  <a:lnTo>
                    <a:pt x="18493" y="46514"/>
                  </a:lnTo>
                  <a:lnTo>
                    <a:pt x="23414" y="45879"/>
                  </a:lnTo>
                  <a:lnTo>
                    <a:pt x="27622" y="44371"/>
                  </a:lnTo>
                  <a:lnTo>
                    <a:pt x="31193" y="42068"/>
                  </a:lnTo>
                  <a:lnTo>
                    <a:pt x="33972" y="39370"/>
                  </a:lnTo>
                  <a:lnTo>
                    <a:pt x="36194" y="36591"/>
                  </a:lnTo>
                  <a:lnTo>
                    <a:pt x="37782" y="33894"/>
                  </a:lnTo>
                  <a:lnTo>
                    <a:pt x="38893" y="31591"/>
                  </a:lnTo>
                  <a:lnTo>
                    <a:pt x="39528" y="30004"/>
                  </a:lnTo>
                  <a:lnTo>
                    <a:pt x="37941" y="29290"/>
                  </a:lnTo>
                  <a:lnTo>
                    <a:pt x="34925" y="33575"/>
                  </a:lnTo>
                  <a:lnTo>
                    <a:pt x="32702" y="35877"/>
                  </a:lnTo>
                  <a:lnTo>
                    <a:pt x="29923" y="37782"/>
                  </a:lnTo>
                  <a:lnTo>
                    <a:pt x="26589" y="39131"/>
                  </a:lnTo>
                  <a:lnTo>
                    <a:pt x="22542" y="39687"/>
                  </a:lnTo>
                  <a:lnTo>
                    <a:pt x="19208" y="39290"/>
                  </a:lnTo>
                  <a:lnTo>
                    <a:pt x="15794" y="38021"/>
                  </a:lnTo>
                  <a:lnTo>
                    <a:pt x="12700" y="35481"/>
                  </a:lnTo>
                  <a:lnTo>
                    <a:pt x="10000" y="31512"/>
                  </a:lnTo>
                  <a:lnTo>
                    <a:pt x="8889" y="28892"/>
                  </a:lnTo>
                  <a:lnTo>
                    <a:pt x="7937" y="25796"/>
                  </a:lnTo>
                  <a:lnTo>
                    <a:pt x="7302" y="22225"/>
                  </a:lnTo>
                  <a:lnTo>
                    <a:pt x="6825" y="18098"/>
                  </a:lnTo>
                  <a:lnTo>
                    <a:pt x="37623" y="18098"/>
                  </a:lnTo>
                  <a:lnTo>
                    <a:pt x="36908" y="13652"/>
                  </a:lnTo>
                  <a:lnTo>
                    <a:pt x="35797" y="9842"/>
                  </a:lnTo>
                  <a:lnTo>
                    <a:pt x="34131" y="6667"/>
                  </a:lnTo>
                  <a:lnTo>
                    <a:pt x="31987" y="4206"/>
                  </a:lnTo>
                  <a:lnTo>
                    <a:pt x="29527" y="2302"/>
                  </a:lnTo>
                  <a:lnTo>
                    <a:pt x="26669" y="952"/>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85" name="Shape 420"/>
            <p:cNvSpPr/>
            <p:nvPr/>
          </p:nvSpPr>
          <p:spPr>
            <a:xfrm>
              <a:off x="5210556" y="1161461"/>
              <a:ext cx="23494" cy="45561"/>
            </a:xfrm>
            <a:custGeom>
              <a:avLst/>
              <a:gdLst/>
              <a:ahLst/>
              <a:cxnLst/>
              <a:rect l="0" t="0" r="0" b="0"/>
              <a:pathLst>
                <a:path w="23494" h="45561">
                  <a:moveTo>
                    <a:pt x="15716" y="0"/>
                  </a:moveTo>
                  <a:lnTo>
                    <a:pt x="396" y="5398"/>
                  </a:lnTo>
                  <a:lnTo>
                    <a:pt x="396" y="6906"/>
                  </a:lnTo>
                  <a:lnTo>
                    <a:pt x="4364" y="6508"/>
                  </a:lnTo>
                  <a:lnTo>
                    <a:pt x="5556" y="6587"/>
                  </a:lnTo>
                  <a:lnTo>
                    <a:pt x="6667" y="7302"/>
                  </a:lnTo>
                  <a:lnTo>
                    <a:pt x="7461" y="9049"/>
                  </a:lnTo>
                  <a:lnTo>
                    <a:pt x="7778" y="12462"/>
                  </a:lnTo>
                  <a:lnTo>
                    <a:pt x="7778" y="35401"/>
                  </a:lnTo>
                  <a:lnTo>
                    <a:pt x="7619" y="38656"/>
                  </a:lnTo>
                  <a:lnTo>
                    <a:pt x="7143" y="41037"/>
                  </a:lnTo>
                  <a:lnTo>
                    <a:pt x="6191" y="42545"/>
                  </a:lnTo>
                  <a:lnTo>
                    <a:pt x="4762" y="43419"/>
                  </a:lnTo>
                  <a:lnTo>
                    <a:pt x="2777" y="43815"/>
                  </a:lnTo>
                  <a:lnTo>
                    <a:pt x="0" y="44053"/>
                  </a:lnTo>
                  <a:lnTo>
                    <a:pt x="0" y="45561"/>
                  </a:lnTo>
                  <a:lnTo>
                    <a:pt x="23494" y="45561"/>
                  </a:lnTo>
                  <a:lnTo>
                    <a:pt x="23494" y="44053"/>
                  </a:lnTo>
                  <a:lnTo>
                    <a:pt x="19446" y="43419"/>
                  </a:lnTo>
                  <a:lnTo>
                    <a:pt x="17223" y="41990"/>
                  </a:lnTo>
                  <a:lnTo>
                    <a:pt x="16350" y="39450"/>
                  </a:lnTo>
                  <a:lnTo>
                    <a:pt x="16112" y="35401"/>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386" name="Shape 421"/>
            <p:cNvSpPr/>
            <p:nvPr/>
          </p:nvSpPr>
          <p:spPr>
            <a:xfrm>
              <a:off x="5135150" y="1161461"/>
              <a:ext cx="39528" cy="46514"/>
            </a:xfrm>
            <a:custGeom>
              <a:avLst/>
              <a:gdLst/>
              <a:ahLst/>
              <a:cxnLst/>
              <a:rect l="0" t="0" r="0" b="0"/>
              <a:pathLst>
                <a:path w="39528" h="46514">
                  <a:moveTo>
                    <a:pt x="20239" y="0"/>
                  </a:moveTo>
                  <a:lnTo>
                    <a:pt x="18017" y="3492"/>
                  </a:lnTo>
                  <a:lnTo>
                    <a:pt x="21431" y="4047"/>
                  </a:lnTo>
                  <a:lnTo>
                    <a:pt x="23812" y="5477"/>
                  </a:lnTo>
                  <a:lnTo>
                    <a:pt x="25478" y="7461"/>
                  </a:lnTo>
                  <a:lnTo>
                    <a:pt x="26511" y="9842"/>
                  </a:lnTo>
                  <a:lnTo>
                    <a:pt x="27542" y="14923"/>
                  </a:lnTo>
                  <a:lnTo>
                    <a:pt x="7143" y="14923"/>
                  </a:lnTo>
                  <a:lnTo>
                    <a:pt x="7857" y="11985"/>
                  </a:lnTo>
                  <a:lnTo>
                    <a:pt x="8731" y="9446"/>
                  </a:lnTo>
                  <a:lnTo>
                    <a:pt x="9842" y="7461"/>
                  </a:lnTo>
                  <a:lnTo>
                    <a:pt x="11191" y="5953"/>
                  </a:lnTo>
                  <a:lnTo>
                    <a:pt x="14287" y="4127"/>
                  </a:lnTo>
                  <a:lnTo>
                    <a:pt x="18017" y="3492"/>
                  </a:lnTo>
                  <a:lnTo>
                    <a:pt x="20239" y="0"/>
                  </a:lnTo>
                  <a:lnTo>
                    <a:pt x="15953" y="476"/>
                  </a:lnTo>
                  <a:lnTo>
                    <a:pt x="11429" y="2223"/>
                  </a:lnTo>
                  <a:lnTo>
                    <a:pt x="7143" y="5239"/>
                  </a:lnTo>
                  <a:lnTo>
                    <a:pt x="3492" y="9842"/>
                  </a:lnTo>
                  <a:lnTo>
                    <a:pt x="1030" y="16112"/>
                  </a:lnTo>
                  <a:lnTo>
                    <a:pt x="0" y="24369"/>
                  </a:lnTo>
                  <a:lnTo>
                    <a:pt x="396" y="29368"/>
                  </a:lnTo>
                  <a:lnTo>
                    <a:pt x="1348" y="33734"/>
                  </a:lnTo>
                  <a:lnTo>
                    <a:pt x="2857" y="37465"/>
                  </a:lnTo>
                  <a:lnTo>
                    <a:pt x="5079" y="40640"/>
                  </a:lnTo>
                  <a:lnTo>
                    <a:pt x="7778" y="43180"/>
                  </a:lnTo>
                  <a:lnTo>
                    <a:pt x="10953" y="45006"/>
                  </a:lnTo>
                  <a:lnTo>
                    <a:pt x="14524" y="46116"/>
                  </a:lnTo>
                  <a:lnTo>
                    <a:pt x="18573" y="46514"/>
                  </a:lnTo>
                  <a:lnTo>
                    <a:pt x="23494" y="45879"/>
                  </a:lnTo>
                  <a:lnTo>
                    <a:pt x="27701" y="44371"/>
                  </a:lnTo>
                  <a:lnTo>
                    <a:pt x="31193" y="42068"/>
                  </a:lnTo>
                  <a:lnTo>
                    <a:pt x="33972" y="39370"/>
                  </a:lnTo>
                  <a:lnTo>
                    <a:pt x="36194" y="36591"/>
                  </a:lnTo>
                  <a:lnTo>
                    <a:pt x="37782" y="33894"/>
                  </a:lnTo>
                  <a:lnTo>
                    <a:pt x="38893" y="31591"/>
                  </a:lnTo>
                  <a:lnTo>
                    <a:pt x="39528" y="30004"/>
                  </a:lnTo>
                  <a:lnTo>
                    <a:pt x="37941" y="29290"/>
                  </a:lnTo>
                  <a:lnTo>
                    <a:pt x="34925" y="33575"/>
                  </a:lnTo>
                  <a:lnTo>
                    <a:pt x="32702" y="35877"/>
                  </a:lnTo>
                  <a:lnTo>
                    <a:pt x="30003" y="37782"/>
                  </a:lnTo>
                  <a:lnTo>
                    <a:pt x="26589" y="39131"/>
                  </a:lnTo>
                  <a:lnTo>
                    <a:pt x="22621" y="39687"/>
                  </a:lnTo>
                  <a:lnTo>
                    <a:pt x="19208" y="39290"/>
                  </a:lnTo>
                  <a:lnTo>
                    <a:pt x="15875" y="38021"/>
                  </a:lnTo>
                  <a:lnTo>
                    <a:pt x="12700" y="35481"/>
                  </a:lnTo>
                  <a:lnTo>
                    <a:pt x="10000" y="31512"/>
                  </a:lnTo>
                  <a:lnTo>
                    <a:pt x="8889" y="28892"/>
                  </a:lnTo>
                  <a:lnTo>
                    <a:pt x="7937" y="25796"/>
                  </a:lnTo>
                  <a:lnTo>
                    <a:pt x="7302" y="22225"/>
                  </a:lnTo>
                  <a:lnTo>
                    <a:pt x="6825" y="18098"/>
                  </a:lnTo>
                  <a:lnTo>
                    <a:pt x="37623" y="18098"/>
                  </a:lnTo>
                  <a:lnTo>
                    <a:pt x="36988" y="13652"/>
                  </a:lnTo>
                  <a:lnTo>
                    <a:pt x="35797" y="9842"/>
                  </a:lnTo>
                  <a:lnTo>
                    <a:pt x="34131" y="6667"/>
                  </a:lnTo>
                  <a:lnTo>
                    <a:pt x="32067" y="4206"/>
                  </a:lnTo>
                  <a:lnTo>
                    <a:pt x="29527" y="2302"/>
                  </a:lnTo>
                  <a:lnTo>
                    <a:pt x="26748" y="952"/>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87" name="Shape 422"/>
            <p:cNvSpPr/>
            <p:nvPr/>
          </p:nvSpPr>
          <p:spPr>
            <a:xfrm>
              <a:off x="5020452" y="1161461"/>
              <a:ext cx="40085" cy="46514"/>
            </a:xfrm>
            <a:custGeom>
              <a:avLst/>
              <a:gdLst/>
              <a:ahLst/>
              <a:cxnLst/>
              <a:rect l="0" t="0" r="0" b="0"/>
              <a:pathLst>
                <a:path w="40085" h="46514">
                  <a:moveTo>
                    <a:pt x="18018" y="0"/>
                  </a:moveTo>
                  <a:lnTo>
                    <a:pt x="12858" y="476"/>
                  </a:lnTo>
                  <a:lnTo>
                    <a:pt x="8731" y="1984"/>
                  </a:lnTo>
                  <a:lnTo>
                    <a:pt x="5636" y="3968"/>
                  </a:lnTo>
                  <a:lnTo>
                    <a:pt x="3492" y="6350"/>
                  </a:lnTo>
                  <a:lnTo>
                    <a:pt x="2302" y="8731"/>
                  </a:lnTo>
                  <a:lnTo>
                    <a:pt x="1904" y="10954"/>
                  </a:lnTo>
                  <a:lnTo>
                    <a:pt x="2857" y="13731"/>
                  </a:lnTo>
                  <a:lnTo>
                    <a:pt x="4127" y="14844"/>
                  </a:lnTo>
                  <a:lnTo>
                    <a:pt x="6112" y="15319"/>
                  </a:lnTo>
                  <a:lnTo>
                    <a:pt x="7937" y="14923"/>
                  </a:lnTo>
                  <a:lnTo>
                    <a:pt x="9366" y="13970"/>
                  </a:lnTo>
                  <a:lnTo>
                    <a:pt x="10318" y="12621"/>
                  </a:lnTo>
                  <a:lnTo>
                    <a:pt x="10636" y="11034"/>
                  </a:lnTo>
                  <a:lnTo>
                    <a:pt x="10318" y="9287"/>
                  </a:lnTo>
                  <a:lnTo>
                    <a:pt x="10081" y="7222"/>
                  </a:lnTo>
                  <a:lnTo>
                    <a:pt x="10716" y="5159"/>
                  </a:lnTo>
                  <a:lnTo>
                    <a:pt x="12382" y="3651"/>
                  </a:lnTo>
                  <a:lnTo>
                    <a:pt x="14685" y="2699"/>
                  </a:lnTo>
                  <a:lnTo>
                    <a:pt x="17145" y="2381"/>
                  </a:lnTo>
                  <a:lnTo>
                    <a:pt x="19606" y="2619"/>
                  </a:lnTo>
                  <a:lnTo>
                    <a:pt x="22066" y="3810"/>
                  </a:lnTo>
                  <a:lnTo>
                    <a:pt x="23971" y="6271"/>
                  </a:lnTo>
                  <a:lnTo>
                    <a:pt x="24765" y="10556"/>
                  </a:lnTo>
                  <a:lnTo>
                    <a:pt x="24765" y="16590"/>
                  </a:lnTo>
                  <a:lnTo>
                    <a:pt x="24022" y="16882"/>
                  </a:lnTo>
                  <a:lnTo>
                    <a:pt x="24765" y="18971"/>
                  </a:lnTo>
                  <a:lnTo>
                    <a:pt x="24765" y="33337"/>
                  </a:lnTo>
                  <a:lnTo>
                    <a:pt x="24686" y="35242"/>
                  </a:lnTo>
                  <a:lnTo>
                    <a:pt x="24210" y="36750"/>
                  </a:lnTo>
                  <a:lnTo>
                    <a:pt x="23177" y="37862"/>
                  </a:lnTo>
                  <a:lnTo>
                    <a:pt x="21431" y="38972"/>
                  </a:lnTo>
                  <a:lnTo>
                    <a:pt x="20320" y="39450"/>
                  </a:lnTo>
                  <a:lnTo>
                    <a:pt x="18732" y="40005"/>
                  </a:lnTo>
                  <a:lnTo>
                    <a:pt x="15240" y="40799"/>
                  </a:lnTo>
                  <a:lnTo>
                    <a:pt x="12700" y="40244"/>
                  </a:lnTo>
                  <a:lnTo>
                    <a:pt x="10636" y="38735"/>
                  </a:lnTo>
                  <a:lnTo>
                    <a:pt x="9287" y="36195"/>
                  </a:lnTo>
                  <a:lnTo>
                    <a:pt x="8731" y="33020"/>
                  </a:lnTo>
                  <a:lnTo>
                    <a:pt x="8731" y="32861"/>
                  </a:lnTo>
                  <a:lnTo>
                    <a:pt x="8890" y="31035"/>
                  </a:lnTo>
                  <a:lnTo>
                    <a:pt x="9525" y="28892"/>
                  </a:lnTo>
                  <a:lnTo>
                    <a:pt x="11112" y="26511"/>
                  </a:lnTo>
                  <a:lnTo>
                    <a:pt x="13970" y="24050"/>
                  </a:lnTo>
                  <a:lnTo>
                    <a:pt x="15954" y="22781"/>
                  </a:lnTo>
                  <a:lnTo>
                    <a:pt x="18415" y="21510"/>
                  </a:lnTo>
                  <a:lnTo>
                    <a:pt x="21352" y="20240"/>
                  </a:lnTo>
                  <a:lnTo>
                    <a:pt x="24765" y="18971"/>
                  </a:lnTo>
                  <a:lnTo>
                    <a:pt x="24022" y="16882"/>
                  </a:lnTo>
                  <a:lnTo>
                    <a:pt x="17303" y="19526"/>
                  </a:lnTo>
                  <a:lnTo>
                    <a:pt x="11112" y="22304"/>
                  </a:lnTo>
                  <a:lnTo>
                    <a:pt x="6271" y="25082"/>
                  </a:lnTo>
                  <a:lnTo>
                    <a:pt x="2857" y="28178"/>
                  </a:lnTo>
                  <a:lnTo>
                    <a:pt x="715" y="31829"/>
                  </a:lnTo>
                  <a:lnTo>
                    <a:pt x="0" y="36195"/>
                  </a:lnTo>
                  <a:lnTo>
                    <a:pt x="952" y="40560"/>
                  </a:lnTo>
                  <a:lnTo>
                    <a:pt x="3254" y="43815"/>
                  </a:lnTo>
                  <a:lnTo>
                    <a:pt x="6588" y="45879"/>
                  </a:lnTo>
                  <a:lnTo>
                    <a:pt x="10477" y="46514"/>
                  </a:lnTo>
                  <a:lnTo>
                    <a:pt x="14526" y="45879"/>
                  </a:lnTo>
                  <a:lnTo>
                    <a:pt x="18336" y="44132"/>
                  </a:lnTo>
                  <a:lnTo>
                    <a:pt x="21828" y="41831"/>
                  </a:lnTo>
                  <a:lnTo>
                    <a:pt x="24844" y="39290"/>
                  </a:lnTo>
                  <a:lnTo>
                    <a:pt x="25400" y="42306"/>
                  </a:lnTo>
                  <a:lnTo>
                    <a:pt x="26352" y="44371"/>
                  </a:lnTo>
                  <a:lnTo>
                    <a:pt x="27622" y="45640"/>
                  </a:lnTo>
                  <a:lnTo>
                    <a:pt x="28892" y="46275"/>
                  </a:lnTo>
                  <a:lnTo>
                    <a:pt x="31273" y="46514"/>
                  </a:lnTo>
                  <a:lnTo>
                    <a:pt x="32782" y="46355"/>
                  </a:lnTo>
                  <a:lnTo>
                    <a:pt x="34687" y="45800"/>
                  </a:lnTo>
                  <a:lnTo>
                    <a:pt x="37147" y="44371"/>
                  </a:lnTo>
                  <a:lnTo>
                    <a:pt x="40085" y="41592"/>
                  </a:lnTo>
                  <a:lnTo>
                    <a:pt x="40085" y="38972"/>
                  </a:lnTo>
                  <a:lnTo>
                    <a:pt x="38258" y="40244"/>
                  </a:lnTo>
                  <a:lnTo>
                    <a:pt x="35640" y="40878"/>
                  </a:lnTo>
                  <a:lnTo>
                    <a:pt x="33972" y="40402"/>
                  </a:lnTo>
                  <a:lnTo>
                    <a:pt x="33099" y="39131"/>
                  </a:lnTo>
                  <a:lnTo>
                    <a:pt x="32782" y="35162"/>
                  </a:lnTo>
                  <a:lnTo>
                    <a:pt x="32782" y="15796"/>
                  </a:lnTo>
                  <a:lnTo>
                    <a:pt x="32226" y="9049"/>
                  </a:lnTo>
                  <a:lnTo>
                    <a:pt x="30956" y="5635"/>
                  </a:lnTo>
                  <a:lnTo>
                    <a:pt x="28416" y="2699"/>
                  </a:lnTo>
                  <a:lnTo>
                    <a:pt x="26591" y="1509"/>
                  </a:lnTo>
                  <a:lnTo>
                    <a:pt x="24288" y="715"/>
                  </a:lnTo>
                  <a:lnTo>
                    <a:pt x="21431" y="158"/>
                  </a:lnTo>
                  <a:lnTo>
                    <a:pt x="18018" y="0"/>
                  </a:lnTo>
                  <a:close/>
                </a:path>
              </a:pathLst>
            </a:custGeom>
            <a:solidFill>
              <a:srgbClr val="000000"/>
            </a:solidFill>
          </p:spPr>
          <p:txBody>
            <a:bodyPr vert="horz" lIns="91440" tIns="45720" rIns="91440" bIns="45720" anchor="t"/>
            <a:lstStyle/>
            <a:p>
              <a:endParaRPr lang="en-IN"/>
            </a:p>
          </p:txBody>
        </p:sp>
        <p:sp>
          <p:nvSpPr>
            <p:cNvPr id="388" name="Shape 423"/>
            <p:cNvSpPr/>
            <p:nvPr/>
          </p:nvSpPr>
          <p:spPr>
            <a:xfrm>
              <a:off x="4943220" y="1161461"/>
              <a:ext cx="40083" cy="46514"/>
            </a:xfrm>
            <a:custGeom>
              <a:avLst/>
              <a:gdLst/>
              <a:ahLst/>
              <a:cxnLst/>
              <a:rect l="0" t="0" r="0" b="0"/>
              <a:pathLst>
                <a:path w="40083" h="46514">
                  <a:moveTo>
                    <a:pt x="18017" y="0"/>
                  </a:moveTo>
                  <a:lnTo>
                    <a:pt x="12778" y="476"/>
                  </a:lnTo>
                  <a:lnTo>
                    <a:pt x="8651" y="1984"/>
                  </a:lnTo>
                  <a:lnTo>
                    <a:pt x="5634" y="3968"/>
                  </a:lnTo>
                  <a:lnTo>
                    <a:pt x="3492" y="6350"/>
                  </a:lnTo>
                  <a:lnTo>
                    <a:pt x="2222" y="8731"/>
                  </a:lnTo>
                  <a:lnTo>
                    <a:pt x="1825" y="10954"/>
                  </a:lnTo>
                  <a:lnTo>
                    <a:pt x="2063" y="12303"/>
                  </a:lnTo>
                  <a:lnTo>
                    <a:pt x="2857" y="13731"/>
                  </a:lnTo>
                  <a:lnTo>
                    <a:pt x="4127" y="14844"/>
                  </a:lnTo>
                  <a:lnTo>
                    <a:pt x="6111" y="15319"/>
                  </a:lnTo>
                  <a:lnTo>
                    <a:pt x="7937" y="14923"/>
                  </a:lnTo>
                  <a:lnTo>
                    <a:pt x="9286" y="13970"/>
                  </a:lnTo>
                  <a:lnTo>
                    <a:pt x="10238" y="12621"/>
                  </a:lnTo>
                  <a:lnTo>
                    <a:pt x="10556" y="11034"/>
                  </a:lnTo>
                  <a:lnTo>
                    <a:pt x="10318" y="9287"/>
                  </a:lnTo>
                  <a:lnTo>
                    <a:pt x="10080" y="7222"/>
                  </a:lnTo>
                  <a:lnTo>
                    <a:pt x="10715" y="5159"/>
                  </a:lnTo>
                  <a:lnTo>
                    <a:pt x="12382" y="3651"/>
                  </a:lnTo>
                  <a:lnTo>
                    <a:pt x="14604" y="2699"/>
                  </a:lnTo>
                  <a:lnTo>
                    <a:pt x="17065" y="2381"/>
                  </a:lnTo>
                  <a:lnTo>
                    <a:pt x="19605" y="2619"/>
                  </a:lnTo>
                  <a:lnTo>
                    <a:pt x="22066" y="3810"/>
                  </a:lnTo>
                  <a:lnTo>
                    <a:pt x="23971" y="6271"/>
                  </a:lnTo>
                  <a:lnTo>
                    <a:pt x="24765" y="10556"/>
                  </a:lnTo>
                  <a:lnTo>
                    <a:pt x="24765" y="16590"/>
                  </a:lnTo>
                  <a:lnTo>
                    <a:pt x="24021" y="16880"/>
                  </a:lnTo>
                  <a:lnTo>
                    <a:pt x="24765" y="18971"/>
                  </a:lnTo>
                  <a:lnTo>
                    <a:pt x="24765" y="33337"/>
                  </a:lnTo>
                  <a:lnTo>
                    <a:pt x="24606" y="35242"/>
                  </a:lnTo>
                  <a:lnTo>
                    <a:pt x="24208" y="36750"/>
                  </a:lnTo>
                  <a:lnTo>
                    <a:pt x="23177" y="37862"/>
                  </a:lnTo>
                  <a:lnTo>
                    <a:pt x="21351" y="38972"/>
                  </a:lnTo>
                  <a:lnTo>
                    <a:pt x="18732" y="40005"/>
                  </a:lnTo>
                  <a:lnTo>
                    <a:pt x="15240" y="40799"/>
                  </a:lnTo>
                  <a:lnTo>
                    <a:pt x="12700" y="40244"/>
                  </a:lnTo>
                  <a:lnTo>
                    <a:pt x="10636" y="38735"/>
                  </a:lnTo>
                  <a:lnTo>
                    <a:pt x="9207" y="36195"/>
                  </a:lnTo>
                  <a:lnTo>
                    <a:pt x="8651" y="33020"/>
                  </a:lnTo>
                  <a:lnTo>
                    <a:pt x="8651" y="32861"/>
                  </a:lnTo>
                  <a:lnTo>
                    <a:pt x="8890" y="31035"/>
                  </a:lnTo>
                  <a:lnTo>
                    <a:pt x="9525" y="28892"/>
                  </a:lnTo>
                  <a:lnTo>
                    <a:pt x="11112" y="26511"/>
                  </a:lnTo>
                  <a:lnTo>
                    <a:pt x="13890" y="24050"/>
                  </a:lnTo>
                  <a:lnTo>
                    <a:pt x="18415" y="21510"/>
                  </a:lnTo>
                  <a:lnTo>
                    <a:pt x="21351" y="20240"/>
                  </a:lnTo>
                  <a:lnTo>
                    <a:pt x="24765" y="18971"/>
                  </a:lnTo>
                  <a:lnTo>
                    <a:pt x="24021" y="16880"/>
                  </a:lnTo>
                  <a:lnTo>
                    <a:pt x="17223" y="19526"/>
                  </a:lnTo>
                  <a:lnTo>
                    <a:pt x="11112" y="22304"/>
                  </a:lnTo>
                  <a:lnTo>
                    <a:pt x="6270" y="25082"/>
                  </a:lnTo>
                  <a:lnTo>
                    <a:pt x="2777" y="28178"/>
                  </a:lnTo>
                  <a:lnTo>
                    <a:pt x="713" y="31829"/>
                  </a:lnTo>
                  <a:lnTo>
                    <a:pt x="0" y="36195"/>
                  </a:lnTo>
                  <a:lnTo>
                    <a:pt x="872" y="40560"/>
                  </a:lnTo>
                  <a:lnTo>
                    <a:pt x="3253" y="43815"/>
                  </a:lnTo>
                  <a:lnTo>
                    <a:pt x="6587" y="45879"/>
                  </a:lnTo>
                  <a:lnTo>
                    <a:pt x="10477" y="46514"/>
                  </a:lnTo>
                  <a:lnTo>
                    <a:pt x="14525" y="45879"/>
                  </a:lnTo>
                  <a:lnTo>
                    <a:pt x="18334" y="44132"/>
                  </a:lnTo>
                  <a:lnTo>
                    <a:pt x="24843" y="39290"/>
                  </a:lnTo>
                  <a:lnTo>
                    <a:pt x="25320" y="42306"/>
                  </a:lnTo>
                  <a:lnTo>
                    <a:pt x="26272" y="44371"/>
                  </a:lnTo>
                  <a:lnTo>
                    <a:pt x="27542" y="45640"/>
                  </a:lnTo>
                  <a:lnTo>
                    <a:pt x="28892" y="46275"/>
                  </a:lnTo>
                  <a:lnTo>
                    <a:pt x="31273" y="46514"/>
                  </a:lnTo>
                  <a:lnTo>
                    <a:pt x="32702" y="46355"/>
                  </a:lnTo>
                  <a:lnTo>
                    <a:pt x="34686" y="45800"/>
                  </a:lnTo>
                  <a:lnTo>
                    <a:pt x="37147" y="44371"/>
                  </a:lnTo>
                  <a:lnTo>
                    <a:pt x="40083" y="41592"/>
                  </a:lnTo>
                  <a:lnTo>
                    <a:pt x="40083" y="38972"/>
                  </a:lnTo>
                  <a:lnTo>
                    <a:pt x="38258" y="40244"/>
                  </a:lnTo>
                  <a:lnTo>
                    <a:pt x="35638" y="40878"/>
                  </a:lnTo>
                  <a:lnTo>
                    <a:pt x="33972" y="40402"/>
                  </a:lnTo>
                  <a:lnTo>
                    <a:pt x="33098" y="39131"/>
                  </a:lnTo>
                  <a:lnTo>
                    <a:pt x="32781" y="35162"/>
                  </a:lnTo>
                  <a:lnTo>
                    <a:pt x="32781" y="15796"/>
                  </a:lnTo>
                  <a:lnTo>
                    <a:pt x="32226" y="9049"/>
                  </a:lnTo>
                  <a:lnTo>
                    <a:pt x="30956" y="5635"/>
                  </a:lnTo>
                  <a:lnTo>
                    <a:pt x="28416" y="2699"/>
                  </a:lnTo>
                  <a:lnTo>
                    <a:pt x="26590" y="1509"/>
                  </a:lnTo>
                  <a:lnTo>
                    <a:pt x="24208" y="715"/>
                  </a:lnTo>
                  <a:lnTo>
                    <a:pt x="21351" y="158"/>
                  </a:lnTo>
                  <a:lnTo>
                    <a:pt x="18017" y="0"/>
                  </a:lnTo>
                  <a:close/>
                </a:path>
              </a:pathLst>
            </a:custGeom>
            <a:solidFill>
              <a:srgbClr val="000000"/>
            </a:solidFill>
          </p:spPr>
          <p:txBody>
            <a:bodyPr vert="horz" lIns="91440" tIns="45720" rIns="91440" bIns="45720" anchor="t"/>
            <a:lstStyle/>
            <a:p>
              <a:endParaRPr lang="en-IN"/>
            </a:p>
          </p:txBody>
        </p:sp>
        <p:sp>
          <p:nvSpPr>
            <p:cNvPr id="389" name="Shape 424"/>
            <p:cNvSpPr/>
            <p:nvPr/>
          </p:nvSpPr>
          <p:spPr>
            <a:xfrm>
              <a:off x="5240401" y="1162414"/>
              <a:ext cx="38655" cy="44608"/>
            </a:xfrm>
            <a:custGeom>
              <a:avLst/>
              <a:gdLst/>
              <a:ahLst/>
              <a:cxnLst/>
              <a:rect l="0" t="0" r="0" b="0"/>
              <a:pathLst>
                <a:path w="38655" h="44608">
                  <a:moveTo>
                    <a:pt x="2857" y="0"/>
                  </a:moveTo>
                  <a:lnTo>
                    <a:pt x="2540" y="11669"/>
                  </a:lnTo>
                  <a:lnTo>
                    <a:pt x="4286" y="11669"/>
                  </a:lnTo>
                  <a:lnTo>
                    <a:pt x="5158" y="7063"/>
                  </a:lnTo>
                  <a:lnTo>
                    <a:pt x="6032" y="5319"/>
                  </a:lnTo>
                  <a:lnTo>
                    <a:pt x="7381" y="4047"/>
                  </a:lnTo>
                  <a:lnTo>
                    <a:pt x="9525" y="3254"/>
                  </a:lnTo>
                  <a:lnTo>
                    <a:pt x="12620" y="2937"/>
                  </a:lnTo>
                  <a:lnTo>
                    <a:pt x="26272" y="2937"/>
                  </a:lnTo>
                  <a:lnTo>
                    <a:pt x="0" y="43100"/>
                  </a:lnTo>
                  <a:lnTo>
                    <a:pt x="0" y="44608"/>
                  </a:lnTo>
                  <a:lnTo>
                    <a:pt x="37306" y="44608"/>
                  </a:lnTo>
                  <a:lnTo>
                    <a:pt x="38655" y="31194"/>
                  </a:lnTo>
                  <a:lnTo>
                    <a:pt x="36908" y="30797"/>
                  </a:lnTo>
                  <a:lnTo>
                    <a:pt x="36115" y="34290"/>
                  </a:lnTo>
                  <a:lnTo>
                    <a:pt x="35242" y="37069"/>
                  </a:lnTo>
                  <a:lnTo>
                    <a:pt x="33892" y="39131"/>
                  </a:lnTo>
                  <a:lnTo>
                    <a:pt x="31829" y="40481"/>
                  </a:lnTo>
                  <a:lnTo>
                    <a:pt x="28733" y="41354"/>
                  </a:lnTo>
                  <a:lnTo>
                    <a:pt x="24208" y="41592"/>
                  </a:lnTo>
                  <a:lnTo>
                    <a:pt x="10556" y="41592"/>
                  </a:lnTo>
                  <a:lnTo>
                    <a:pt x="37226" y="1507"/>
                  </a:lnTo>
                  <a:lnTo>
                    <a:pt x="37226" y="0"/>
                  </a:lnTo>
                  <a:lnTo>
                    <a:pt x="2857" y="0"/>
                  </a:lnTo>
                  <a:close/>
                </a:path>
              </a:pathLst>
            </a:custGeom>
            <a:solidFill>
              <a:srgbClr val="000000"/>
            </a:solidFill>
          </p:spPr>
          <p:txBody>
            <a:bodyPr vert="horz" lIns="91440" tIns="45720" rIns="91440" bIns="45720" anchor="t"/>
            <a:lstStyle/>
            <a:p>
              <a:endParaRPr lang="en-IN"/>
            </a:p>
          </p:txBody>
        </p:sp>
        <p:sp>
          <p:nvSpPr>
            <p:cNvPr id="390" name="Shape 425"/>
            <p:cNvSpPr/>
            <p:nvPr/>
          </p:nvSpPr>
          <p:spPr>
            <a:xfrm>
              <a:off x="5063870" y="1161461"/>
              <a:ext cx="38337" cy="46514"/>
            </a:xfrm>
            <a:custGeom>
              <a:avLst/>
              <a:gdLst/>
              <a:ahLst/>
              <a:cxnLst/>
              <a:rect l="0" t="0" r="0" b="0"/>
              <a:pathLst>
                <a:path w="38337" h="46514">
                  <a:moveTo>
                    <a:pt x="22145" y="0"/>
                  </a:moveTo>
                  <a:lnTo>
                    <a:pt x="16827" y="635"/>
                  </a:lnTo>
                  <a:lnTo>
                    <a:pt x="11667" y="2699"/>
                  </a:lnTo>
                  <a:lnTo>
                    <a:pt x="7063" y="6112"/>
                  </a:lnTo>
                  <a:lnTo>
                    <a:pt x="3333" y="10875"/>
                  </a:lnTo>
                  <a:lnTo>
                    <a:pt x="872" y="16986"/>
                  </a:lnTo>
                  <a:lnTo>
                    <a:pt x="0" y="24448"/>
                  </a:lnTo>
                  <a:lnTo>
                    <a:pt x="793" y="31512"/>
                  </a:lnTo>
                  <a:lnTo>
                    <a:pt x="3016" y="37148"/>
                  </a:lnTo>
                  <a:lnTo>
                    <a:pt x="6270" y="41275"/>
                  </a:lnTo>
                  <a:lnTo>
                    <a:pt x="10160" y="44212"/>
                  </a:lnTo>
                  <a:lnTo>
                    <a:pt x="14366" y="45959"/>
                  </a:lnTo>
                  <a:lnTo>
                    <a:pt x="18493" y="46514"/>
                  </a:lnTo>
                  <a:lnTo>
                    <a:pt x="24288" y="45720"/>
                  </a:lnTo>
                  <a:lnTo>
                    <a:pt x="29447" y="43021"/>
                  </a:lnTo>
                  <a:lnTo>
                    <a:pt x="31828" y="40878"/>
                  </a:lnTo>
                  <a:lnTo>
                    <a:pt x="34131" y="38179"/>
                  </a:lnTo>
                  <a:lnTo>
                    <a:pt x="36273" y="34846"/>
                  </a:lnTo>
                  <a:lnTo>
                    <a:pt x="38337" y="30956"/>
                  </a:lnTo>
                  <a:lnTo>
                    <a:pt x="36908" y="30084"/>
                  </a:lnTo>
                  <a:lnTo>
                    <a:pt x="34290" y="33655"/>
                  </a:lnTo>
                  <a:lnTo>
                    <a:pt x="31273" y="36591"/>
                  </a:lnTo>
                  <a:lnTo>
                    <a:pt x="27542" y="38656"/>
                  </a:lnTo>
                  <a:lnTo>
                    <a:pt x="22780" y="39370"/>
                  </a:lnTo>
                  <a:lnTo>
                    <a:pt x="19685" y="38972"/>
                  </a:lnTo>
                  <a:lnTo>
                    <a:pt x="16906" y="38021"/>
                  </a:lnTo>
                  <a:lnTo>
                    <a:pt x="14366" y="36434"/>
                  </a:lnTo>
                  <a:lnTo>
                    <a:pt x="12065" y="34210"/>
                  </a:lnTo>
                  <a:lnTo>
                    <a:pt x="10160" y="31432"/>
                  </a:lnTo>
                  <a:lnTo>
                    <a:pt x="8809" y="28178"/>
                  </a:lnTo>
                  <a:lnTo>
                    <a:pt x="7937" y="24527"/>
                  </a:lnTo>
                  <a:lnTo>
                    <a:pt x="7620" y="20479"/>
                  </a:lnTo>
                  <a:lnTo>
                    <a:pt x="8254" y="14129"/>
                  </a:lnTo>
                  <a:lnTo>
                    <a:pt x="10080" y="9446"/>
                  </a:lnTo>
                  <a:lnTo>
                    <a:pt x="12620" y="6191"/>
                  </a:lnTo>
                  <a:lnTo>
                    <a:pt x="15398" y="4206"/>
                  </a:lnTo>
                  <a:lnTo>
                    <a:pt x="18176" y="3175"/>
                  </a:lnTo>
                  <a:lnTo>
                    <a:pt x="20398" y="2857"/>
                  </a:lnTo>
                  <a:lnTo>
                    <a:pt x="23495" y="3175"/>
                  </a:lnTo>
                  <a:lnTo>
                    <a:pt x="25320" y="4047"/>
                  </a:lnTo>
                  <a:lnTo>
                    <a:pt x="26907" y="7620"/>
                  </a:lnTo>
                  <a:lnTo>
                    <a:pt x="27542" y="9762"/>
                  </a:lnTo>
                  <a:lnTo>
                    <a:pt x="29210" y="12858"/>
                  </a:lnTo>
                  <a:lnTo>
                    <a:pt x="30558" y="13970"/>
                  </a:lnTo>
                  <a:lnTo>
                    <a:pt x="32385" y="14366"/>
                  </a:lnTo>
                  <a:lnTo>
                    <a:pt x="34368" y="13890"/>
                  </a:lnTo>
                  <a:lnTo>
                    <a:pt x="35797" y="12937"/>
                  </a:lnTo>
                  <a:lnTo>
                    <a:pt x="36591" y="11589"/>
                  </a:lnTo>
                  <a:lnTo>
                    <a:pt x="36908" y="10001"/>
                  </a:lnTo>
                  <a:lnTo>
                    <a:pt x="36671" y="8414"/>
                  </a:lnTo>
                  <a:lnTo>
                    <a:pt x="35877" y="6587"/>
                  </a:lnTo>
                  <a:lnTo>
                    <a:pt x="34527" y="4762"/>
                  </a:lnTo>
                  <a:lnTo>
                    <a:pt x="32622" y="3016"/>
                  </a:lnTo>
                  <a:lnTo>
                    <a:pt x="30479" y="1905"/>
                  </a:lnTo>
                  <a:lnTo>
                    <a:pt x="27781" y="872"/>
                  </a:lnTo>
                  <a:lnTo>
                    <a:pt x="22145" y="0"/>
                  </a:lnTo>
                  <a:close/>
                </a:path>
              </a:pathLst>
            </a:custGeom>
            <a:solidFill>
              <a:srgbClr val="000000"/>
            </a:solidFill>
          </p:spPr>
          <p:txBody>
            <a:bodyPr vert="horz" lIns="91440" tIns="45720" rIns="91440" bIns="45720" anchor="t"/>
            <a:lstStyle/>
            <a:p>
              <a:endParaRPr lang="en-IN"/>
            </a:p>
          </p:txBody>
        </p:sp>
        <p:sp>
          <p:nvSpPr>
            <p:cNvPr id="391" name="Shape 426"/>
            <p:cNvSpPr/>
            <p:nvPr/>
          </p:nvSpPr>
          <p:spPr>
            <a:xfrm>
              <a:off x="4848843" y="1161461"/>
              <a:ext cx="38338" cy="46514"/>
            </a:xfrm>
            <a:custGeom>
              <a:avLst/>
              <a:gdLst/>
              <a:ahLst/>
              <a:cxnLst/>
              <a:rect l="0" t="0" r="0" b="0"/>
              <a:pathLst>
                <a:path w="38338" h="46514">
                  <a:moveTo>
                    <a:pt x="22225" y="0"/>
                  </a:moveTo>
                  <a:lnTo>
                    <a:pt x="16907" y="635"/>
                  </a:lnTo>
                  <a:lnTo>
                    <a:pt x="11747" y="2699"/>
                  </a:lnTo>
                  <a:lnTo>
                    <a:pt x="7143" y="6112"/>
                  </a:lnTo>
                  <a:lnTo>
                    <a:pt x="3413" y="10875"/>
                  </a:lnTo>
                  <a:lnTo>
                    <a:pt x="873" y="16986"/>
                  </a:lnTo>
                  <a:lnTo>
                    <a:pt x="0" y="24448"/>
                  </a:lnTo>
                  <a:lnTo>
                    <a:pt x="793" y="31512"/>
                  </a:lnTo>
                  <a:lnTo>
                    <a:pt x="3016" y="37148"/>
                  </a:lnTo>
                  <a:lnTo>
                    <a:pt x="6271" y="41275"/>
                  </a:lnTo>
                  <a:lnTo>
                    <a:pt x="10240" y="44212"/>
                  </a:lnTo>
                  <a:lnTo>
                    <a:pt x="14446" y="45959"/>
                  </a:lnTo>
                  <a:lnTo>
                    <a:pt x="18574" y="46514"/>
                  </a:lnTo>
                  <a:lnTo>
                    <a:pt x="24369" y="45720"/>
                  </a:lnTo>
                  <a:lnTo>
                    <a:pt x="29527" y="43021"/>
                  </a:lnTo>
                  <a:lnTo>
                    <a:pt x="31908" y="40878"/>
                  </a:lnTo>
                  <a:lnTo>
                    <a:pt x="34211" y="38179"/>
                  </a:lnTo>
                  <a:lnTo>
                    <a:pt x="36353" y="34846"/>
                  </a:lnTo>
                  <a:lnTo>
                    <a:pt x="38338" y="30956"/>
                  </a:lnTo>
                  <a:lnTo>
                    <a:pt x="36988" y="30084"/>
                  </a:lnTo>
                  <a:lnTo>
                    <a:pt x="34369" y="33655"/>
                  </a:lnTo>
                  <a:lnTo>
                    <a:pt x="31353" y="36591"/>
                  </a:lnTo>
                  <a:lnTo>
                    <a:pt x="27544" y="38656"/>
                  </a:lnTo>
                  <a:lnTo>
                    <a:pt x="22781" y="39370"/>
                  </a:lnTo>
                  <a:lnTo>
                    <a:pt x="19685" y="38972"/>
                  </a:lnTo>
                  <a:lnTo>
                    <a:pt x="16907" y="38021"/>
                  </a:lnTo>
                  <a:lnTo>
                    <a:pt x="14367" y="36434"/>
                  </a:lnTo>
                  <a:lnTo>
                    <a:pt x="12144" y="34210"/>
                  </a:lnTo>
                  <a:lnTo>
                    <a:pt x="10240" y="31432"/>
                  </a:lnTo>
                  <a:lnTo>
                    <a:pt x="8890" y="28178"/>
                  </a:lnTo>
                  <a:lnTo>
                    <a:pt x="8017" y="24527"/>
                  </a:lnTo>
                  <a:lnTo>
                    <a:pt x="7700" y="20479"/>
                  </a:lnTo>
                  <a:lnTo>
                    <a:pt x="8335" y="14129"/>
                  </a:lnTo>
                  <a:lnTo>
                    <a:pt x="10160" y="9446"/>
                  </a:lnTo>
                  <a:lnTo>
                    <a:pt x="12700" y="6191"/>
                  </a:lnTo>
                  <a:lnTo>
                    <a:pt x="15478" y="4206"/>
                  </a:lnTo>
                  <a:lnTo>
                    <a:pt x="18256" y="3175"/>
                  </a:lnTo>
                  <a:lnTo>
                    <a:pt x="20478" y="2857"/>
                  </a:lnTo>
                  <a:lnTo>
                    <a:pt x="23575" y="3175"/>
                  </a:lnTo>
                  <a:lnTo>
                    <a:pt x="25400" y="4047"/>
                  </a:lnTo>
                  <a:lnTo>
                    <a:pt x="26987" y="7620"/>
                  </a:lnTo>
                  <a:lnTo>
                    <a:pt x="27544" y="9762"/>
                  </a:lnTo>
                  <a:lnTo>
                    <a:pt x="29290" y="12858"/>
                  </a:lnTo>
                  <a:lnTo>
                    <a:pt x="30638" y="13970"/>
                  </a:lnTo>
                  <a:lnTo>
                    <a:pt x="32465" y="14366"/>
                  </a:lnTo>
                  <a:lnTo>
                    <a:pt x="34449" y="13890"/>
                  </a:lnTo>
                  <a:lnTo>
                    <a:pt x="35877" y="12937"/>
                  </a:lnTo>
                  <a:lnTo>
                    <a:pt x="36671" y="11589"/>
                  </a:lnTo>
                  <a:lnTo>
                    <a:pt x="36988" y="10001"/>
                  </a:lnTo>
                  <a:lnTo>
                    <a:pt x="36751" y="8414"/>
                  </a:lnTo>
                  <a:lnTo>
                    <a:pt x="35957" y="6587"/>
                  </a:lnTo>
                  <a:lnTo>
                    <a:pt x="34607" y="4762"/>
                  </a:lnTo>
                  <a:lnTo>
                    <a:pt x="32702" y="3016"/>
                  </a:lnTo>
                  <a:lnTo>
                    <a:pt x="30560" y="1905"/>
                  </a:lnTo>
                  <a:lnTo>
                    <a:pt x="27861" y="872"/>
                  </a:lnTo>
                  <a:lnTo>
                    <a:pt x="22225" y="0"/>
                  </a:lnTo>
                  <a:close/>
                </a:path>
              </a:pathLst>
            </a:custGeom>
            <a:solidFill>
              <a:srgbClr val="000000"/>
            </a:solidFill>
          </p:spPr>
          <p:txBody>
            <a:bodyPr vert="horz" lIns="91440" tIns="45720" rIns="91440" bIns="45720" anchor="t"/>
            <a:lstStyle/>
            <a:p>
              <a:endParaRPr lang="en-IN"/>
            </a:p>
          </p:txBody>
        </p:sp>
        <p:sp>
          <p:nvSpPr>
            <p:cNvPr id="392" name="Shape 427"/>
            <p:cNvSpPr/>
            <p:nvPr/>
          </p:nvSpPr>
          <p:spPr>
            <a:xfrm>
              <a:off x="5652357" y="1161461"/>
              <a:ext cx="75167" cy="45561"/>
            </a:xfrm>
            <a:custGeom>
              <a:avLst/>
              <a:gdLst/>
              <a:ahLst/>
              <a:cxnLst/>
              <a:rect l="0" t="0" r="0" b="0"/>
              <a:pathLst>
                <a:path w="75167" h="45561">
                  <a:moveTo>
                    <a:pt x="14128" y="0"/>
                  </a:moveTo>
                  <a:lnTo>
                    <a:pt x="317" y="4445"/>
                  </a:lnTo>
                  <a:lnTo>
                    <a:pt x="317" y="6112"/>
                  </a:lnTo>
                  <a:lnTo>
                    <a:pt x="3492" y="5715"/>
                  </a:lnTo>
                  <a:lnTo>
                    <a:pt x="4682" y="5794"/>
                  </a:lnTo>
                  <a:lnTo>
                    <a:pt x="5793" y="6587"/>
                  </a:lnTo>
                  <a:lnTo>
                    <a:pt x="6587" y="8414"/>
                  </a:lnTo>
                  <a:lnTo>
                    <a:pt x="6905" y="12065"/>
                  </a:lnTo>
                  <a:lnTo>
                    <a:pt x="6905" y="37148"/>
                  </a:lnTo>
                  <a:lnTo>
                    <a:pt x="6350" y="40957"/>
                  </a:lnTo>
                  <a:lnTo>
                    <a:pt x="4921" y="43021"/>
                  </a:lnTo>
                  <a:lnTo>
                    <a:pt x="2777" y="43815"/>
                  </a:lnTo>
                  <a:lnTo>
                    <a:pt x="0" y="44053"/>
                  </a:lnTo>
                  <a:lnTo>
                    <a:pt x="0" y="45561"/>
                  </a:lnTo>
                  <a:lnTo>
                    <a:pt x="21986" y="45561"/>
                  </a:lnTo>
                  <a:lnTo>
                    <a:pt x="21986" y="44053"/>
                  </a:lnTo>
                  <a:lnTo>
                    <a:pt x="19526" y="43894"/>
                  </a:lnTo>
                  <a:lnTo>
                    <a:pt x="17303" y="43259"/>
                  </a:lnTo>
                  <a:lnTo>
                    <a:pt x="15795" y="41671"/>
                  </a:lnTo>
                  <a:lnTo>
                    <a:pt x="15240" y="38893"/>
                  </a:lnTo>
                  <a:lnTo>
                    <a:pt x="15240" y="10954"/>
                  </a:lnTo>
                  <a:lnTo>
                    <a:pt x="15636" y="10397"/>
                  </a:lnTo>
                  <a:lnTo>
                    <a:pt x="16668" y="9207"/>
                  </a:lnTo>
                  <a:lnTo>
                    <a:pt x="18415" y="7859"/>
                  </a:lnTo>
                  <a:lnTo>
                    <a:pt x="20637" y="6508"/>
                  </a:lnTo>
                  <a:lnTo>
                    <a:pt x="23415" y="5477"/>
                  </a:lnTo>
                  <a:lnTo>
                    <a:pt x="26670" y="5080"/>
                  </a:lnTo>
                  <a:lnTo>
                    <a:pt x="29845" y="5794"/>
                  </a:lnTo>
                  <a:lnTo>
                    <a:pt x="31987" y="7859"/>
                  </a:lnTo>
                  <a:lnTo>
                    <a:pt x="33178" y="11112"/>
                  </a:lnTo>
                  <a:lnTo>
                    <a:pt x="33496" y="15478"/>
                  </a:lnTo>
                  <a:lnTo>
                    <a:pt x="33496" y="36989"/>
                  </a:lnTo>
                  <a:lnTo>
                    <a:pt x="33098" y="40799"/>
                  </a:lnTo>
                  <a:lnTo>
                    <a:pt x="31829" y="42862"/>
                  </a:lnTo>
                  <a:lnTo>
                    <a:pt x="29686" y="43735"/>
                  </a:lnTo>
                  <a:lnTo>
                    <a:pt x="26748" y="44053"/>
                  </a:lnTo>
                  <a:lnTo>
                    <a:pt x="26748" y="45561"/>
                  </a:lnTo>
                  <a:lnTo>
                    <a:pt x="48895" y="45561"/>
                  </a:lnTo>
                  <a:lnTo>
                    <a:pt x="48895" y="44053"/>
                  </a:lnTo>
                  <a:lnTo>
                    <a:pt x="45243" y="43577"/>
                  </a:lnTo>
                  <a:lnTo>
                    <a:pt x="43815" y="42862"/>
                  </a:lnTo>
                  <a:lnTo>
                    <a:pt x="42703" y="41433"/>
                  </a:lnTo>
                  <a:lnTo>
                    <a:pt x="42068" y="39290"/>
                  </a:lnTo>
                  <a:lnTo>
                    <a:pt x="41830" y="36115"/>
                  </a:lnTo>
                  <a:lnTo>
                    <a:pt x="41830" y="11191"/>
                  </a:lnTo>
                  <a:lnTo>
                    <a:pt x="43656" y="8810"/>
                  </a:lnTo>
                  <a:lnTo>
                    <a:pt x="46037" y="6906"/>
                  </a:lnTo>
                  <a:lnTo>
                    <a:pt x="49053" y="5635"/>
                  </a:lnTo>
                  <a:lnTo>
                    <a:pt x="52783" y="5080"/>
                  </a:lnTo>
                  <a:lnTo>
                    <a:pt x="55800" y="5556"/>
                  </a:lnTo>
                  <a:lnTo>
                    <a:pt x="57785" y="6826"/>
                  </a:lnTo>
                  <a:lnTo>
                    <a:pt x="59055" y="8652"/>
                  </a:lnTo>
                  <a:lnTo>
                    <a:pt x="59768" y="10954"/>
                  </a:lnTo>
                  <a:lnTo>
                    <a:pt x="60007" y="16033"/>
                  </a:lnTo>
                  <a:lnTo>
                    <a:pt x="60007" y="36909"/>
                  </a:lnTo>
                  <a:lnTo>
                    <a:pt x="59849" y="39609"/>
                  </a:lnTo>
                  <a:lnTo>
                    <a:pt x="59451" y="41433"/>
                  </a:lnTo>
                  <a:lnTo>
                    <a:pt x="57387" y="43339"/>
                  </a:lnTo>
                  <a:lnTo>
                    <a:pt x="55721" y="43735"/>
                  </a:lnTo>
                  <a:lnTo>
                    <a:pt x="53499" y="44053"/>
                  </a:lnTo>
                  <a:lnTo>
                    <a:pt x="53499" y="45561"/>
                  </a:lnTo>
                  <a:lnTo>
                    <a:pt x="75167" y="45561"/>
                  </a:lnTo>
                  <a:lnTo>
                    <a:pt x="75167" y="44053"/>
                  </a:lnTo>
                  <a:lnTo>
                    <a:pt x="72627" y="43815"/>
                  </a:lnTo>
                  <a:lnTo>
                    <a:pt x="70087" y="42941"/>
                  </a:lnTo>
                  <a:lnTo>
                    <a:pt x="68817" y="41433"/>
                  </a:lnTo>
                  <a:lnTo>
                    <a:pt x="68341" y="38021"/>
                  </a:lnTo>
                  <a:lnTo>
                    <a:pt x="68341" y="17621"/>
                  </a:lnTo>
                  <a:lnTo>
                    <a:pt x="67627" y="9762"/>
                  </a:lnTo>
                  <a:lnTo>
                    <a:pt x="66356" y="6032"/>
                  </a:lnTo>
                  <a:lnTo>
                    <a:pt x="64213" y="2857"/>
                  </a:lnTo>
                  <a:lnTo>
                    <a:pt x="61038" y="715"/>
                  </a:lnTo>
                  <a:lnTo>
                    <a:pt x="56674" y="0"/>
                  </a:lnTo>
                  <a:lnTo>
                    <a:pt x="52863" y="396"/>
                  </a:lnTo>
                  <a:lnTo>
                    <a:pt x="49450" y="1587"/>
                  </a:lnTo>
                  <a:lnTo>
                    <a:pt x="46513" y="3254"/>
                  </a:lnTo>
                  <a:lnTo>
                    <a:pt x="44052" y="5080"/>
                  </a:lnTo>
                  <a:lnTo>
                    <a:pt x="42068" y="6826"/>
                  </a:lnTo>
                  <a:lnTo>
                    <a:pt x="40718" y="8255"/>
                  </a:lnTo>
                  <a:lnTo>
                    <a:pt x="39448" y="5239"/>
                  </a:lnTo>
                  <a:lnTo>
                    <a:pt x="37385" y="2540"/>
                  </a:lnTo>
                  <a:lnTo>
                    <a:pt x="34290" y="635"/>
                  </a:lnTo>
                  <a:lnTo>
                    <a:pt x="30082" y="0"/>
                  </a:lnTo>
                  <a:lnTo>
                    <a:pt x="26272" y="556"/>
                  </a:lnTo>
                  <a:lnTo>
                    <a:pt x="22621" y="2144"/>
                  </a:lnTo>
                  <a:lnTo>
                    <a:pt x="18970" y="4525"/>
                  </a:lnTo>
                  <a:lnTo>
                    <a:pt x="14842" y="7620"/>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393" name="Shape 428"/>
            <p:cNvSpPr/>
            <p:nvPr/>
          </p:nvSpPr>
          <p:spPr>
            <a:xfrm>
              <a:off x="6157896" y="1139315"/>
              <a:ext cx="47307" cy="67707"/>
            </a:xfrm>
            <a:custGeom>
              <a:avLst/>
              <a:gdLst/>
              <a:ahLst/>
              <a:cxnLst/>
              <a:rect l="0" t="0" r="0" b="0"/>
              <a:pathLst>
                <a:path w="47307" h="67707">
                  <a:moveTo>
                    <a:pt x="14128" y="0"/>
                  </a:moveTo>
                  <a:lnTo>
                    <a:pt x="79" y="4366"/>
                  </a:lnTo>
                  <a:lnTo>
                    <a:pt x="79" y="5953"/>
                  </a:lnTo>
                  <a:lnTo>
                    <a:pt x="873" y="5874"/>
                  </a:lnTo>
                  <a:lnTo>
                    <a:pt x="1905" y="5874"/>
                  </a:lnTo>
                  <a:lnTo>
                    <a:pt x="4444" y="6192"/>
                  </a:lnTo>
                  <a:lnTo>
                    <a:pt x="5794" y="7223"/>
                  </a:lnTo>
                  <a:lnTo>
                    <a:pt x="6191" y="8811"/>
                  </a:lnTo>
                  <a:lnTo>
                    <a:pt x="6270" y="10955"/>
                  </a:lnTo>
                  <a:lnTo>
                    <a:pt x="6270" y="57547"/>
                  </a:lnTo>
                  <a:lnTo>
                    <a:pt x="6191" y="60642"/>
                  </a:lnTo>
                  <a:lnTo>
                    <a:pt x="5874" y="62865"/>
                  </a:lnTo>
                  <a:lnTo>
                    <a:pt x="5158" y="64373"/>
                  </a:lnTo>
                  <a:lnTo>
                    <a:pt x="4048" y="65246"/>
                  </a:lnTo>
                  <a:lnTo>
                    <a:pt x="2302" y="65802"/>
                  </a:lnTo>
                  <a:lnTo>
                    <a:pt x="0" y="66199"/>
                  </a:lnTo>
                  <a:lnTo>
                    <a:pt x="0" y="67707"/>
                  </a:lnTo>
                  <a:lnTo>
                    <a:pt x="21352" y="67707"/>
                  </a:lnTo>
                  <a:lnTo>
                    <a:pt x="21352" y="66199"/>
                  </a:lnTo>
                  <a:lnTo>
                    <a:pt x="17462" y="65485"/>
                  </a:lnTo>
                  <a:lnTo>
                    <a:pt x="16192" y="64611"/>
                  </a:lnTo>
                  <a:lnTo>
                    <a:pt x="15319" y="63103"/>
                  </a:lnTo>
                  <a:lnTo>
                    <a:pt x="14763" y="60802"/>
                  </a:lnTo>
                  <a:lnTo>
                    <a:pt x="14605" y="57547"/>
                  </a:lnTo>
                  <a:lnTo>
                    <a:pt x="14605" y="33735"/>
                  </a:lnTo>
                  <a:lnTo>
                    <a:pt x="17621" y="30719"/>
                  </a:lnTo>
                  <a:lnTo>
                    <a:pt x="20478" y="28813"/>
                  </a:lnTo>
                  <a:lnTo>
                    <a:pt x="23098" y="27781"/>
                  </a:lnTo>
                  <a:lnTo>
                    <a:pt x="25400" y="27464"/>
                  </a:lnTo>
                  <a:lnTo>
                    <a:pt x="28892" y="28099"/>
                  </a:lnTo>
                  <a:lnTo>
                    <a:pt x="31274" y="30162"/>
                  </a:lnTo>
                  <a:lnTo>
                    <a:pt x="32623" y="33496"/>
                  </a:lnTo>
                  <a:lnTo>
                    <a:pt x="33019" y="37942"/>
                  </a:lnTo>
                  <a:lnTo>
                    <a:pt x="33019" y="57547"/>
                  </a:lnTo>
                  <a:lnTo>
                    <a:pt x="32861" y="60802"/>
                  </a:lnTo>
                  <a:lnTo>
                    <a:pt x="32384" y="63103"/>
                  </a:lnTo>
                  <a:lnTo>
                    <a:pt x="31511" y="64611"/>
                  </a:lnTo>
                  <a:lnTo>
                    <a:pt x="30162" y="65485"/>
                  </a:lnTo>
                  <a:lnTo>
                    <a:pt x="28495" y="65881"/>
                  </a:lnTo>
                  <a:lnTo>
                    <a:pt x="26273" y="66199"/>
                  </a:lnTo>
                  <a:lnTo>
                    <a:pt x="26273" y="67707"/>
                  </a:lnTo>
                  <a:lnTo>
                    <a:pt x="47307" y="67707"/>
                  </a:lnTo>
                  <a:lnTo>
                    <a:pt x="47307" y="66199"/>
                  </a:lnTo>
                  <a:lnTo>
                    <a:pt x="45084" y="65723"/>
                  </a:lnTo>
                  <a:lnTo>
                    <a:pt x="43577" y="65167"/>
                  </a:lnTo>
                  <a:lnTo>
                    <a:pt x="42464" y="64214"/>
                  </a:lnTo>
                  <a:lnTo>
                    <a:pt x="41830" y="62786"/>
                  </a:lnTo>
                  <a:lnTo>
                    <a:pt x="41513" y="60642"/>
                  </a:lnTo>
                  <a:lnTo>
                    <a:pt x="41354" y="57547"/>
                  </a:lnTo>
                  <a:lnTo>
                    <a:pt x="41354" y="37862"/>
                  </a:lnTo>
                  <a:lnTo>
                    <a:pt x="41275" y="35322"/>
                  </a:lnTo>
                  <a:lnTo>
                    <a:pt x="40877" y="31988"/>
                  </a:lnTo>
                  <a:lnTo>
                    <a:pt x="39767" y="28495"/>
                  </a:lnTo>
                  <a:lnTo>
                    <a:pt x="37624" y="25320"/>
                  </a:lnTo>
                  <a:lnTo>
                    <a:pt x="34211" y="23018"/>
                  </a:lnTo>
                  <a:lnTo>
                    <a:pt x="29050" y="22145"/>
                  </a:lnTo>
                  <a:lnTo>
                    <a:pt x="24844" y="22702"/>
                  </a:lnTo>
                  <a:lnTo>
                    <a:pt x="21033" y="24289"/>
                  </a:lnTo>
                  <a:lnTo>
                    <a:pt x="17621" y="26830"/>
                  </a:lnTo>
                  <a:lnTo>
                    <a:pt x="14842" y="30242"/>
                  </a:lnTo>
                  <a:lnTo>
                    <a:pt x="14605" y="30242"/>
                  </a:lnTo>
                  <a:lnTo>
                    <a:pt x="14605" y="317"/>
                  </a:lnTo>
                  <a:lnTo>
                    <a:pt x="14128" y="0"/>
                  </a:lnTo>
                  <a:close/>
                </a:path>
              </a:pathLst>
            </a:custGeom>
            <a:solidFill>
              <a:srgbClr val="000000"/>
            </a:solidFill>
          </p:spPr>
          <p:txBody>
            <a:bodyPr vert="horz" lIns="91440" tIns="45720" rIns="91440" bIns="45720" anchor="t"/>
            <a:lstStyle/>
            <a:p>
              <a:endParaRPr lang="en-IN"/>
            </a:p>
          </p:txBody>
        </p:sp>
        <p:sp>
          <p:nvSpPr>
            <p:cNvPr id="394" name="Shape 429"/>
            <p:cNvSpPr/>
            <p:nvPr/>
          </p:nvSpPr>
          <p:spPr>
            <a:xfrm>
              <a:off x="4891864" y="1139315"/>
              <a:ext cx="47387" cy="67707"/>
            </a:xfrm>
            <a:custGeom>
              <a:avLst/>
              <a:gdLst/>
              <a:ahLst/>
              <a:cxnLst/>
              <a:rect l="0" t="0" r="0" b="0"/>
              <a:pathLst>
                <a:path w="47387" h="67707">
                  <a:moveTo>
                    <a:pt x="14208" y="0"/>
                  </a:moveTo>
                  <a:lnTo>
                    <a:pt x="79" y="4366"/>
                  </a:lnTo>
                  <a:lnTo>
                    <a:pt x="79" y="5953"/>
                  </a:lnTo>
                  <a:lnTo>
                    <a:pt x="952" y="5874"/>
                  </a:lnTo>
                  <a:lnTo>
                    <a:pt x="1985" y="5874"/>
                  </a:lnTo>
                  <a:lnTo>
                    <a:pt x="4524" y="6192"/>
                  </a:lnTo>
                  <a:lnTo>
                    <a:pt x="5794" y="7223"/>
                  </a:lnTo>
                  <a:lnTo>
                    <a:pt x="6271" y="8811"/>
                  </a:lnTo>
                  <a:lnTo>
                    <a:pt x="6350" y="10955"/>
                  </a:lnTo>
                  <a:lnTo>
                    <a:pt x="6350" y="57547"/>
                  </a:lnTo>
                  <a:lnTo>
                    <a:pt x="6271" y="60642"/>
                  </a:lnTo>
                  <a:lnTo>
                    <a:pt x="5873" y="62865"/>
                  </a:lnTo>
                  <a:lnTo>
                    <a:pt x="5238" y="64373"/>
                  </a:lnTo>
                  <a:lnTo>
                    <a:pt x="4048" y="65246"/>
                  </a:lnTo>
                  <a:lnTo>
                    <a:pt x="2381" y="65802"/>
                  </a:lnTo>
                  <a:lnTo>
                    <a:pt x="0" y="66199"/>
                  </a:lnTo>
                  <a:lnTo>
                    <a:pt x="0" y="67707"/>
                  </a:lnTo>
                  <a:lnTo>
                    <a:pt x="21431" y="67707"/>
                  </a:lnTo>
                  <a:lnTo>
                    <a:pt x="21431" y="66199"/>
                  </a:lnTo>
                  <a:lnTo>
                    <a:pt x="19288" y="65881"/>
                  </a:lnTo>
                  <a:lnTo>
                    <a:pt x="17542" y="65485"/>
                  </a:lnTo>
                  <a:lnTo>
                    <a:pt x="16272" y="64611"/>
                  </a:lnTo>
                  <a:lnTo>
                    <a:pt x="15398" y="63103"/>
                  </a:lnTo>
                  <a:lnTo>
                    <a:pt x="14843" y="60802"/>
                  </a:lnTo>
                  <a:lnTo>
                    <a:pt x="14685" y="57547"/>
                  </a:lnTo>
                  <a:lnTo>
                    <a:pt x="14685" y="33735"/>
                  </a:lnTo>
                  <a:lnTo>
                    <a:pt x="17701" y="30719"/>
                  </a:lnTo>
                  <a:lnTo>
                    <a:pt x="20478" y="28813"/>
                  </a:lnTo>
                  <a:lnTo>
                    <a:pt x="23098" y="27781"/>
                  </a:lnTo>
                  <a:lnTo>
                    <a:pt x="25479" y="27464"/>
                  </a:lnTo>
                  <a:lnTo>
                    <a:pt x="28972" y="28099"/>
                  </a:lnTo>
                  <a:lnTo>
                    <a:pt x="31273" y="30162"/>
                  </a:lnTo>
                  <a:lnTo>
                    <a:pt x="32623" y="33496"/>
                  </a:lnTo>
                  <a:lnTo>
                    <a:pt x="33099" y="37942"/>
                  </a:lnTo>
                  <a:lnTo>
                    <a:pt x="33099" y="57547"/>
                  </a:lnTo>
                  <a:lnTo>
                    <a:pt x="32941" y="60802"/>
                  </a:lnTo>
                  <a:lnTo>
                    <a:pt x="32384" y="63103"/>
                  </a:lnTo>
                  <a:lnTo>
                    <a:pt x="31512" y="64611"/>
                  </a:lnTo>
                  <a:lnTo>
                    <a:pt x="30242" y="65485"/>
                  </a:lnTo>
                  <a:lnTo>
                    <a:pt x="26352" y="66199"/>
                  </a:lnTo>
                  <a:lnTo>
                    <a:pt x="26352" y="67707"/>
                  </a:lnTo>
                  <a:lnTo>
                    <a:pt x="47387" y="67707"/>
                  </a:lnTo>
                  <a:lnTo>
                    <a:pt x="47387" y="66199"/>
                  </a:lnTo>
                  <a:lnTo>
                    <a:pt x="45165" y="65723"/>
                  </a:lnTo>
                  <a:lnTo>
                    <a:pt x="43577" y="65167"/>
                  </a:lnTo>
                  <a:lnTo>
                    <a:pt x="42466" y="64214"/>
                  </a:lnTo>
                  <a:lnTo>
                    <a:pt x="41831" y="62786"/>
                  </a:lnTo>
                  <a:lnTo>
                    <a:pt x="41513" y="60642"/>
                  </a:lnTo>
                  <a:lnTo>
                    <a:pt x="41433" y="57547"/>
                  </a:lnTo>
                  <a:lnTo>
                    <a:pt x="41433" y="37862"/>
                  </a:lnTo>
                  <a:lnTo>
                    <a:pt x="41354" y="35322"/>
                  </a:lnTo>
                  <a:lnTo>
                    <a:pt x="40878" y="31988"/>
                  </a:lnTo>
                  <a:lnTo>
                    <a:pt x="39767" y="28495"/>
                  </a:lnTo>
                  <a:lnTo>
                    <a:pt x="37703" y="25320"/>
                  </a:lnTo>
                  <a:lnTo>
                    <a:pt x="34290" y="23018"/>
                  </a:lnTo>
                  <a:lnTo>
                    <a:pt x="29131" y="22145"/>
                  </a:lnTo>
                  <a:lnTo>
                    <a:pt x="24923" y="22702"/>
                  </a:lnTo>
                  <a:lnTo>
                    <a:pt x="21035" y="24289"/>
                  </a:lnTo>
                  <a:lnTo>
                    <a:pt x="17701" y="26830"/>
                  </a:lnTo>
                  <a:lnTo>
                    <a:pt x="14843" y="30242"/>
                  </a:lnTo>
                  <a:lnTo>
                    <a:pt x="14685" y="30242"/>
                  </a:lnTo>
                  <a:lnTo>
                    <a:pt x="14685" y="317"/>
                  </a:lnTo>
                  <a:lnTo>
                    <a:pt x="14208" y="0"/>
                  </a:lnTo>
                  <a:close/>
                </a:path>
              </a:pathLst>
            </a:custGeom>
            <a:solidFill>
              <a:srgbClr val="000000"/>
            </a:solidFill>
          </p:spPr>
          <p:txBody>
            <a:bodyPr vert="horz" lIns="91440" tIns="45720" rIns="91440" bIns="45720" anchor="t"/>
            <a:lstStyle/>
            <a:p>
              <a:endParaRPr lang="en-IN"/>
            </a:p>
          </p:txBody>
        </p:sp>
        <p:sp>
          <p:nvSpPr>
            <p:cNvPr id="395" name="Shape 430"/>
            <p:cNvSpPr/>
            <p:nvPr/>
          </p:nvSpPr>
          <p:spPr>
            <a:xfrm>
              <a:off x="6390385" y="1161461"/>
              <a:ext cx="46434" cy="45561"/>
            </a:xfrm>
            <a:custGeom>
              <a:avLst/>
              <a:gdLst/>
              <a:ahLst/>
              <a:cxnLst/>
              <a:rect l="0" t="0" r="0" b="0"/>
              <a:pathLst>
                <a:path w="46434" h="45561">
                  <a:moveTo>
                    <a:pt x="13652" y="0"/>
                  </a:moveTo>
                  <a:lnTo>
                    <a:pt x="0" y="4445"/>
                  </a:lnTo>
                  <a:lnTo>
                    <a:pt x="0" y="6112"/>
                  </a:lnTo>
                  <a:lnTo>
                    <a:pt x="1031" y="5794"/>
                  </a:lnTo>
                  <a:lnTo>
                    <a:pt x="2856" y="5715"/>
                  </a:lnTo>
                  <a:lnTo>
                    <a:pt x="4047" y="5794"/>
                  </a:lnTo>
                  <a:lnTo>
                    <a:pt x="5159" y="6587"/>
                  </a:lnTo>
                  <a:lnTo>
                    <a:pt x="5953" y="8414"/>
                  </a:lnTo>
                  <a:lnTo>
                    <a:pt x="6270" y="12065"/>
                  </a:lnTo>
                  <a:lnTo>
                    <a:pt x="6270" y="36591"/>
                  </a:lnTo>
                  <a:lnTo>
                    <a:pt x="6031" y="40164"/>
                  </a:lnTo>
                  <a:lnTo>
                    <a:pt x="5000" y="42386"/>
                  </a:lnTo>
                  <a:lnTo>
                    <a:pt x="3095" y="43577"/>
                  </a:lnTo>
                  <a:lnTo>
                    <a:pt x="158" y="44053"/>
                  </a:lnTo>
                  <a:lnTo>
                    <a:pt x="158" y="45561"/>
                  </a:lnTo>
                  <a:lnTo>
                    <a:pt x="21192" y="45561"/>
                  </a:lnTo>
                  <a:lnTo>
                    <a:pt x="21192" y="44053"/>
                  </a:lnTo>
                  <a:lnTo>
                    <a:pt x="18017" y="43577"/>
                  </a:lnTo>
                  <a:lnTo>
                    <a:pt x="15954" y="42625"/>
                  </a:lnTo>
                  <a:lnTo>
                    <a:pt x="14921" y="41037"/>
                  </a:lnTo>
                  <a:lnTo>
                    <a:pt x="14605" y="38893"/>
                  </a:lnTo>
                  <a:lnTo>
                    <a:pt x="14605" y="11034"/>
                  </a:lnTo>
                  <a:lnTo>
                    <a:pt x="17302" y="8652"/>
                  </a:lnTo>
                  <a:lnTo>
                    <a:pt x="19843" y="6906"/>
                  </a:lnTo>
                  <a:lnTo>
                    <a:pt x="22225" y="5794"/>
                  </a:lnTo>
                  <a:lnTo>
                    <a:pt x="24446" y="5398"/>
                  </a:lnTo>
                  <a:lnTo>
                    <a:pt x="28099" y="6032"/>
                  </a:lnTo>
                  <a:lnTo>
                    <a:pt x="30480" y="7937"/>
                  </a:lnTo>
                  <a:lnTo>
                    <a:pt x="31750" y="10954"/>
                  </a:lnTo>
                  <a:lnTo>
                    <a:pt x="32067" y="15002"/>
                  </a:lnTo>
                  <a:lnTo>
                    <a:pt x="32067" y="35718"/>
                  </a:lnTo>
                  <a:lnTo>
                    <a:pt x="31908" y="38893"/>
                  </a:lnTo>
                  <a:lnTo>
                    <a:pt x="31274" y="41116"/>
                  </a:lnTo>
                  <a:lnTo>
                    <a:pt x="30321" y="42545"/>
                  </a:lnTo>
                  <a:lnTo>
                    <a:pt x="29050" y="43419"/>
                  </a:lnTo>
                  <a:lnTo>
                    <a:pt x="25796" y="44053"/>
                  </a:lnTo>
                  <a:lnTo>
                    <a:pt x="25796" y="45561"/>
                  </a:lnTo>
                  <a:lnTo>
                    <a:pt x="46434" y="45561"/>
                  </a:lnTo>
                  <a:lnTo>
                    <a:pt x="46434" y="44053"/>
                  </a:lnTo>
                  <a:lnTo>
                    <a:pt x="43417" y="43498"/>
                  </a:lnTo>
                  <a:lnTo>
                    <a:pt x="41592" y="42386"/>
                  </a:lnTo>
                  <a:lnTo>
                    <a:pt x="40640" y="40481"/>
                  </a:lnTo>
                  <a:lnTo>
                    <a:pt x="40401" y="37544"/>
                  </a:lnTo>
                  <a:lnTo>
                    <a:pt x="40401" y="14844"/>
                  </a:lnTo>
                  <a:lnTo>
                    <a:pt x="39846" y="9446"/>
                  </a:lnTo>
                  <a:lnTo>
                    <a:pt x="38417" y="5556"/>
                  </a:lnTo>
                  <a:lnTo>
                    <a:pt x="36352" y="2857"/>
                  </a:lnTo>
                  <a:lnTo>
                    <a:pt x="33812" y="1111"/>
                  </a:lnTo>
                  <a:lnTo>
                    <a:pt x="31274" y="237"/>
                  </a:lnTo>
                  <a:lnTo>
                    <a:pt x="28812" y="0"/>
                  </a:lnTo>
                  <a:lnTo>
                    <a:pt x="24765" y="556"/>
                  </a:lnTo>
                  <a:lnTo>
                    <a:pt x="21192" y="2302"/>
                  </a:lnTo>
                  <a:lnTo>
                    <a:pt x="17780"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396" name="Shape 431"/>
            <p:cNvSpPr/>
            <p:nvPr/>
          </p:nvSpPr>
          <p:spPr>
            <a:xfrm>
              <a:off x="6125748" y="1161461"/>
              <a:ext cx="32702" cy="45561"/>
            </a:xfrm>
            <a:custGeom>
              <a:avLst/>
              <a:gdLst/>
              <a:ahLst/>
              <a:cxnLst/>
              <a:rect l="0" t="0" r="0" b="0"/>
              <a:pathLst>
                <a:path w="32702" h="45561">
                  <a:moveTo>
                    <a:pt x="14844" y="0"/>
                  </a:moveTo>
                  <a:lnTo>
                    <a:pt x="238" y="5319"/>
                  </a:lnTo>
                  <a:lnTo>
                    <a:pt x="238" y="6906"/>
                  </a:lnTo>
                  <a:lnTo>
                    <a:pt x="1667" y="6587"/>
                  </a:lnTo>
                  <a:lnTo>
                    <a:pt x="3572" y="6508"/>
                  </a:lnTo>
                  <a:lnTo>
                    <a:pt x="4842" y="6587"/>
                  </a:lnTo>
                  <a:lnTo>
                    <a:pt x="5874" y="7302"/>
                  </a:lnTo>
                  <a:lnTo>
                    <a:pt x="6747" y="9049"/>
                  </a:lnTo>
                  <a:lnTo>
                    <a:pt x="7065" y="12462"/>
                  </a:lnTo>
                  <a:lnTo>
                    <a:pt x="7065" y="37227"/>
                  </a:lnTo>
                  <a:lnTo>
                    <a:pt x="6747" y="40481"/>
                  </a:lnTo>
                  <a:lnTo>
                    <a:pt x="5636" y="42306"/>
                  </a:lnTo>
                  <a:lnTo>
                    <a:pt x="3413" y="43339"/>
                  </a:lnTo>
                  <a:lnTo>
                    <a:pt x="0" y="44053"/>
                  </a:lnTo>
                  <a:lnTo>
                    <a:pt x="0" y="45561"/>
                  </a:lnTo>
                  <a:lnTo>
                    <a:pt x="23812" y="45561"/>
                  </a:lnTo>
                  <a:lnTo>
                    <a:pt x="23812" y="44053"/>
                  </a:lnTo>
                  <a:lnTo>
                    <a:pt x="20321" y="43735"/>
                  </a:lnTo>
                  <a:lnTo>
                    <a:pt x="17701" y="42784"/>
                  </a:lnTo>
                  <a:lnTo>
                    <a:pt x="15954" y="40640"/>
                  </a:lnTo>
                  <a:lnTo>
                    <a:pt x="15399" y="36591"/>
                  </a:lnTo>
                  <a:lnTo>
                    <a:pt x="15399" y="14366"/>
                  </a:lnTo>
                  <a:lnTo>
                    <a:pt x="15717" y="12621"/>
                  </a:lnTo>
                  <a:lnTo>
                    <a:pt x="16590" y="10795"/>
                  </a:lnTo>
                  <a:lnTo>
                    <a:pt x="19288" y="7620"/>
                  </a:lnTo>
                  <a:lnTo>
                    <a:pt x="20796" y="6587"/>
                  </a:lnTo>
                  <a:lnTo>
                    <a:pt x="22067" y="6191"/>
                  </a:lnTo>
                  <a:lnTo>
                    <a:pt x="24210" y="7143"/>
                  </a:lnTo>
                  <a:lnTo>
                    <a:pt x="26193" y="8810"/>
                  </a:lnTo>
                  <a:lnTo>
                    <a:pt x="28972" y="9683"/>
                  </a:lnTo>
                  <a:lnTo>
                    <a:pt x="30560" y="9366"/>
                  </a:lnTo>
                  <a:lnTo>
                    <a:pt x="31750" y="8414"/>
                  </a:lnTo>
                  <a:lnTo>
                    <a:pt x="32702" y="5319"/>
                  </a:lnTo>
                  <a:lnTo>
                    <a:pt x="32386" y="3096"/>
                  </a:lnTo>
                  <a:lnTo>
                    <a:pt x="31353" y="1429"/>
                  </a:lnTo>
                  <a:lnTo>
                    <a:pt x="29607" y="317"/>
                  </a:lnTo>
                  <a:lnTo>
                    <a:pt x="27385" y="0"/>
                  </a:lnTo>
                  <a:lnTo>
                    <a:pt x="24606" y="396"/>
                  </a:lnTo>
                  <a:lnTo>
                    <a:pt x="21828" y="1825"/>
                  </a:lnTo>
                  <a:lnTo>
                    <a:pt x="18812" y="4604"/>
                  </a:lnTo>
                  <a:lnTo>
                    <a:pt x="15558" y="8969"/>
                  </a:lnTo>
                  <a:lnTo>
                    <a:pt x="15399" y="8969"/>
                  </a:lnTo>
                  <a:lnTo>
                    <a:pt x="15399" y="158"/>
                  </a:lnTo>
                  <a:lnTo>
                    <a:pt x="14844" y="0"/>
                  </a:lnTo>
                  <a:close/>
                </a:path>
              </a:pathLst>
            </a:custGeom>
            <a:solidFill>
              <a:srgbClr val="000000"/>
            </a:solidFill>
          </p:spPr>
          <p:txBody>
            <a:bodyPr vert="horz" lIns="91440" tIns="45720" rIns="91440" bIns="45720" anchor="t"/>
            <a:lstStyle/>
            <a:p>
              <a:endParaRPr lang="en-IN"/>
            </a:p>
          </p:txBody>
        </p:sp>
        <p:sp>
          <p:nvSpPr>
            <p:cNvPr id="397" name="Shape 432"/>
            <p:cNvSpPr/>
            <p:nvPr/>
          </p:nvSpPr>
          <p:spPr>
            <a:xfrm>
              <a:off x="6092094" y="1161461"/>
              <a:ext cx="32702" cy="45561"/>
            </a:xfrm>
            <a:custGeom>
              <a:avLst/>
              <a:gdLst/>
              <a:ahLst/>
              <a:cxnLst/>
              <a:rect l="0" t="0" r="0" b="0"/>
              <a:pathLst>
                <a:path w="32702" h="45561">
                  <a:moveTo>
                    <a:pt x="14842" y="0"/>
                  </a:moveTo>
                  <a:lnTo>
                    <a:pt x="158" y="5319"/>
                  </a:lnTo>
                  <a:lnTo>
                    <a:pt x="158" y="6906"/>
                  </a:lnTo>
                  <a:lnTo>
                    <a:pt x="3571" y="6508"/>
                  </a:lnTo>
                  <a:lnTo>
                    <a:pt x="4762" y="6587"/>
                  </a:lnTo>
                  <a:lnTo>
                    <a:pt x="5872" y="7302"/>
                  </a:lnTo>
                  <a:lnTo>
                    <a:pt x="6666" y="9049"/>
                  </a:lnTo>
                  <a:lnTo>
                    <a:pt x="6984" y="12462"/>
                  </a:lnTo>
                  <a:lnTo>
                    <a:pt x="6984" y="37227"/>
                  </a:lnTo>
                  <a:lnTo>
                    <a:pt x="6666" y="40481"/>
                  </a:lnTo>
                  <a:lnTo>
                    <a:pt x="5556" y="42306"/>
                  </a:lnTo>
                  <a:lnTo>
                    <a:pt x="3412" y="43339"/>
                  </a:lnTo>
                  <a:lnTo>
                    <a:pt x="0" y="44053"/>
                  </a:lnTo>
                  <a:lnTo>
                    <a:pt x="0" y="45561"/>
                  </a:lnTo>
                  <a:lnTo>
                    <a:pt x="23732" y="45561"/>
                  </a:lnTo>
                  <a:lnTo>
                    <a:pt x="23732" y="44053"/>
                  </a:lnTo>
                  <a:lnTo>
                    <a:pt x="20318" y="43735"/>
                  </a:lnTo>
                  <a:lnTo>
                    <a:pt x="17700" y="42784"/>
                  </a:lnTo>
                  <a:lnTo>
                    <a:pt x="15954" y="40640"/>
                  </a:lnTo>
                  <a:lnTo>
                    <a:pt x="15319" y="36591"/>
                  </a:lnTo>
                  <a:lnTo>
                    <a:pt x="15319" y="14366"/>
                  </a:lnTo>
                  <a:lnTo>
                    <a:pt x="15716" y="12621"/>
                  </a:lnTo>
                  <a:lnTo>
                    <a:pt x="16588" y="10795"/>
                  </a:lnTo>
                  <a:lnTo>
                    <a:pt x="19287" y="7620"/>
                  </a:lnTo>
                  <a:lnTo>
                    <a:pt x="20716" y="6587"/>
                  </a:lnTo>
                  <a:lnTo>
                    <a:pt x="22066" y="6191"/>
                  </a:lnTo>
                  <a:lnTo>
                    <a:pt x="24128" y="7143"/>
                  </a:lnTo>
                  <a:lnTo>
                    <a:pt x="26113" y="8810"/>
                  </a:lnTo>
                  <a:lnTo>
                    <a:pt x="28891" y="9683"/>
                  </a:lnTo>
                  <a:lnTo>
                    <a:pt x="30478" y="9366"/>
                  </a:lnTo>
                  <a:lnTo>
                    <a:pt x="31670" y="8414"/>
                  </a:lnTo>
                  <a:lnTo>
                    <a:pt x="32463" y="7065"/>
                  </a:lnTo>
                  <a:lnTo>
                    <a:pt x="32702" y="5319"/>
                  </a:lnTo>
                  <a:lnTo>
                    <a:pt x="32384" y="3096"/>
                  </a:lnTo>
                  <a:lnTo>
                    <a:pt x="31272" y="1429"/>
                  </a:lnTo>
                  <a:lnTo>
                    <a:pt x="29606" y="317"/>
                  </a:lnTo>
                  <a:lnTo>
                    <a:pt x="27303" y="0"/>
                  </a:lnTo>
                  <a:lnTo>
                    <a:pt x="24526" y="396"/>
                  </a:lnTo>
                  <a:lnTo>
                    <a:pt x="21747" y="1825"/>
                  </a:lnTo>
                  <a:lnTo>
                    <a:pt x="18811" y="4604"/>
                  </a:lnTo>
                  <a:lnTo>
                    <a:pt x="15556" y="8969"/>
                  </a:lnTo>
                  <a:lnTo>
                    <a:pt x="15319" y="8969"/>
                  </a:lnTo>
                  <a:lnTo>
                    <a:pt x="15319" y="158"/>
                  </a:lnTo>
                  <a:lnTo>
                    <a:pt x="14842" y="0"/>
                  </a:lnTo>
                  <a:close/>
                </a:path>
              </a:pathLst>
            </a:custGeom>
            <a:solidFill>
              <a:srgbClr val="000000"/>
            </a:solidFill>
          </p:spPr>
          <p:txBody>
            <a:bodyPr vert="horz" lIns="91440" tIns="45720" rIns="91440" bIns="45720" anchor="t"/>
            <a:lstStyle/>
            <a:p>
              <a:endParaRPr lang="en-IN"/>
            </a:p>
          </p:txBody>
        </p:sp>
        <p:sp>
          <p:nvSpPr>
            <p:cNvPr id="398" name="Shape 433"/>
            <p:cNvSpPr/>
            <p:nvPr/>
          </p:nvSpPr>
          <p:spPr>
            <a:xfrm>
              <a:off x="5617591" y="1161461"/>
              <a:ext cx="32702" cy="45561"/>
            </a:xfrm>
            <a:custGeom>
              <a:avLst/>
              <a:gdLst/>
              <a:ahLst/>
              <a:cxnLst/>
              <a:rect l="0" t="0" r="0" b="0"/>
              <a:pathLst>
                <a:path w="32702" h="45561">
                  <a:moveTo>
                    <a:pt x="14842" y="0"/>
                  </a:moveTo>
                  <a:lnTo>
                    <a:pt x="158" y="5319"/>
                  </a:lnTo>
                  <a:lnTo>
                    <a:pt x="158" y="6906"/>
                  </a:lnTo>
                  <a:lnTo>
                    <a:pt x="3571" y="6508"/>
                  </a:lnTo>
                  <a:lnTo>
                    <a:pt x="4762" y="6587"/>
                  </a:lnTo>
                  <a:lnTo>
                    <a:pt x="5873" y="7302"/>
                  </a:lnTo>
                  <a:lnTo>
                    <a:pt x="6746" y="9049"/>
                  </a:lnTo>
                  <a:lnTo>
                    <a:pt x="7063" y="12462"/>
                  </a:lnTo>
                  <a:lnTo>
                    <a:pt x="7063" y="37227"/>
                  </a:lnTo>
                  <a:lnTo>
                    <a:pt x="6667" y="40481"/>
                  </a:lnTo>
                  <a:lnTo>
                    <a:pt x="5556" y="42306"/>
                  </a:lnTo>
                  <a:lnTo>
                    <a:pt x="3412" y="43339"/>
                  </a:lnTo>
                  <a:lnTo>
                    <a:pt x="0" y="44053"/>
                  </a:lnTo>
                  <a:lnTo>
                    <a:pt x="0" y="45561"/>
                  </a:lnTo>
                  <a:lnTo>
                    <a:pt x="23732" y="45561"/>
                  </a:lnTo>
                  <a:lnTo>
                    <a:pt x="23732" y="44053"/>
                  </a:lnTo>
                  <a:lnTo>
                    <a:pt x="20320" y="43735"/>
                  </a:lnTo>
                  <a:lnTo>
                    <a:pt x="17700" y="42784"/>
                  </a:lnTo>
                  <a:lnTo>
                    <a:pt x="15953" y="40640"/>
                  </a:lnTo>
                  <a:lnTo>
                    <a:pt x="15318" y="36591"/>
                  </a:lnTo>
                  <a:lnTo>
                    <a:pt x="15318" y="14366"/>
                  </a:lnTo>
                  <a:lnTo>
                    <a:pt x="15716" y="12621"/>
                  </a:lnTo>
                  <a:lnTo>
                    <a:pt x="16588" y="10795"/>
                  </a:lnTo>
                  <a:lnTo>
                    <a:pt x="19287" y="7620"/>
                  </a:lnTo>
                  <a:lnTo>
                    <a:pt x="20716" y="6587"/>
                  </a:lnTo>
                  <a:lnTo>
                    <a:pt x="22066" y="6191"/>
                  </a:lnTo>
                  <a:lnTo>
                    <a:pt x="24129" y="7143"/>
                  </a:lnTo>
                  <a:lnTo>
                    <a:pt x="26113" y="8810"/>
                  </a:lnTo>
                  <a:lnTo>
                    <a:pt x="28892" y="9683"/>
                  </a:lnTo>
                  <a:lnTo>
                    <a:pt x="30479" y="9366"/>
                  </a:lnTo>
                  <a:lnTo>
                    <a:pt x="31670" y="8414"/>
                  </a:lnTo>
                  <a:lnTo>
                    <a:pt x="32463" y="7065"/>
                  </a:lnTo>
                  <a:lnTo>
                    <a:pt x="32702" y="5319"/>
                  </a:lnTo>
                  <a:lnTo>
                    <a:pt x="32384" y="3096"/>
                  </a:lnTo>
                  <a:lnTo>
                    <a:pt x="31273" y="1429"/>
                  </a:lnTo>
                  <a:lnTo>
                    <a:pt x="29606" y="317"/>
                  </a:lnTo>
                  <a:lnTo>
                    <a:pt x="27304" y="0"/>
                  </a:lnTo>
                  <a:lnTo>
                    <a:pt x="24526" y="396"/>
                  </a:lnTo>
                  <a:lnTo>
                    <a:pt x="21748" y="1825"/>
                  </a:lnTo>
                  <a:lnTo>
                    <a:pt x="18811" y="4604"/>
                  </a:lnTo>
                  <a:lnTo>
                    <a:pt x="15557" y="8969"/>
                  </a:lnTo>
                  <a:lnTo>
                    <a:pt x="15318" y="8969"/>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399" name="Shape 434"/>
            <p:cNvSpPr/>
            <p:nvPr/>
          </p:nvSpPr>
          <p:spPr>
            <a:xfrm>
              <a:off x="5177773" y="1161461"/>
              <a:ext cx="32702" cy="45561"/>
            </a:xfrm>
            <a:custGeom>
              <a:avLst/>
              <a:gdLst/>
              <a:ahLst/>
              <a:cxnLst/>
              <a:rect l="0" t="0" r="0" b="0"/>
              <a:pathLst>
                <a:path w="32702" h="45561">
                  <a:moveTo>
                    <a:pt x="14843" y="0"/>
                  </a:moveTo>
                  <a:lnTo>
                    <a:pt x="158" y="5319"/>
                  </a:lnTo>
                  <a:lnTo>
                    <a:pt x="158" y="6906"/>
                  </a:lnTo>
                  <a:lnTo>
                    <a:pt x="3572" y="6508"/>
                  </a:lnTo>
                  <a:lnTo>
                    <a:pt x="4762" y="6587"/>
                  </a:lnTo>
                  <a:lnTo>
                    <a:pt x="5873" y="7302"/>
                  </a:lnTo>
                  <a:lnTo>
                    <a:pt x="6667" y="9049"/>
                  </a:lnTo>
                  <a:lnTo>
                    <a:pt x="6984" y="12462"/>
                  </a:lnTo>
                  <a:lnTo>
                    <a:pt x="6984" y="37227"/>
                  </a:lnTo>
                  <a:lnTo>
                    <a:pt x="6667" y="40481"/>
                  </a:lnTo>
                  <a:lnTo>
                    <a:pt x="5556" y="42306"/>
                  </a:lnTo>
                  <a:lnTo>
                    <a:pt x="3413" y="43339"/>
                  </a:lnTo>
                  <a:lnTo>
                    <a:pt x="0" y="44053"/>
                  </a:lnTo>
                  <a:lnTo>
                    <a:pt x="0" y="45561"/>
                  </a:lnTo>
                  <a:lnTo>
                    <a:pt x="23733" y="45561"/>
                  </a:lnTo>
                  <a:lnTo>
                    <a:pt x="23733" y="44053"/>
                  </a:lnTo>
                  <a:lnTo>
                    <a:pt x="20319" y="43735"/>
                  </a:lnTo>
                  <a:lnTo>
                    <a:pt x="17701" y="42784"/>
                  </a:lnTo>
                  <a:lnTo>
                    <a:pt x="15954" y="40640"/>
                  </a:lnTo>
                  <a:lnTo>
                    <a:pt x="15319" y="36591"/>
                  </a:lnTo>
                  <a:lnTo>
                    <a:pt x="15319" y="14366"/>
                  </a:lnTo>
                  <a:lnTo>
                    <a:pt x="15716" y="12621"/>
                  </a:lnTo>
                  <a:lnTo>
                    <a:pt x="16589" y="10795"/>
                  </a:lnTo>
                  <a:lnTo>
                    <a:pt x="19288" y="7620"/>
                  </a:lnTo>
                  <a:lnTo>
                    <a:pt x="20717" y="6587"/>
                  </a:lnTo>
                  <a:lnTo>
                    <a:pt x="22066" y="6191"/>
                  </a:lnTo>
                  <a:lnTo>
                    <a:pt x="24129" y="7143"/>
                  </a:lnTo>
                  <a:lnTo>
                    <a:pt x="26114" y="8810"/>
                  </a:lnTo>
                  <a:lnTo>
                    <a:pt x="28892" y="9683"/>
                  </a:lnTo>
                  <a:lnTo>
                    <a:pt x="30479" y="9366"/>
                  </a:lnTo>
                  <a:lnTo>
                    <a:pt x="31670" y="8414"/>
                  </a:lnTo>
                  <a:lnTo>
                    <a:pt x="32464" y="7065"/>
                  </a:lnTo>
                  <a:lnTo>
                    <a:pt x="32702" y="5319"/>
                  </a:lnTo>
                  <a:lnTo>
                    <a:pt x="32384" y="3096"/>
                  </a:lnTo>
                  <a:lnTo>
                    <a:pt x="31273" y="1429"/>
                  </a:lnTo>
                  <a:lnTo>
                    <a:pt x="29607" y="317"/>
                  </a:lnTo>
                  <a:lnTo>
                    <a:pt x="27304" y="0"/>
                  </a:lnTo>
                  <a:lnTo>
                    <a:pt x="24527" y="396"/>
                  </a:lnTo>
                  <a:lnTo>
                    <a:pt x="21748" y="1825"/>
                  </a:lnTo>
                  <a:lnTo>
                    <a:pt x="18812" y="4604"/>
                  </a:lnTo>
                  <a:lnTo>
                    <a:pt x="15557"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400" name="Shape 435"/>
            <p:cNvSpPr/>
            <p:nvPr/>
          </p:nvSpPr>
          <p:spPr>
            <a:xfrm>
              <a:off x="4983622" y="1161461"/>
              <a:ext cx="32702" cy="45561"/>
            </a:xfrm>
            <a:custGeom>
              <a:avLst/>
              <a:gdLst/>
              <a:ahLst/>
              <a:cxnLst/>
              <a:rect l="0" t="0" r="0" b="0"/>
              <a:pathLst>
                <a:path w="32702" h="45561">
                  <a:moveTo>
                    <a:pt x="14843" y="0"/>
                  </a:moveTo>
                  <a:lnTo>
                    <a:pt x="158" y="5319"/>
                  </a:lnTo>
                  <a:lnTo>
                    <a:pt x="158" y="6906"/>
                  </a:lnTo>
                  <a:lnTo>
                    <a:pt x="3572" y="6508"/>
                  </a:lnTo>
                  <a:lnTo>
                    <a:pt x="4762" y="6587"/>
                  </a:lnTo>
                  <a:lnTo>
                    <a:pt x="5873" y="7302"/>
                  </a:lnTo>
                  <a:lnTo>
                    <a:pt x="6667" y="9049"/>
                  </a:lnTo>
                  <a:lnTo>
                    <a:pt x="6984" y="12462"/>
                  </a:lnTo>
                  <a:lnTo>
                    <a:pt x="6984" y="37227"/>
                  </a:lnTo>
                  <a:lnTo>
                    <a:pt x="6667" y="40481"/>
                  </a:lnTo>
                  <a:lnTo>
                    <a:pt x="5556" y="42306"/>
                  </a:lnTo>
                  <a:lnTo>
                    <a:pt x="3413" y="43339"/>
                  </a:lnTo>
                  <a:lnTo>
                    <a:pt x="0" y="44053"/>
                  </a:lnTo>
                  <a:lnTo>
                    <a:pt x="0" y="45561"/>
                  </a:lnTo>
                  <a:lnTo>
                    <a:pt x="23733" y="45561"/>
                  </a:lnTo>
                  <a:lnTo>
                    <a:pt x="23733" y="44053"/>
                  </a:lnTo>
                  <a:lnTo>
                    <a:pt x="20320" y="43735"/>
                  </a:lnTo>
                  <a:lnTo>
                    <a:pt x="17621" y="42784"/>
                  </a:lnTo>
                  <a:lnTo>
                    <a:pt x="15954" y="40640"/>
                  </a:lnTo>
                  <a:lnTo>
                    <a:pt x="15319" y="36591"/>
                  </a:lnTo>
                  <a:lnTo>
                    <a:pt x="15319" y="14366"/>
                  </a:lnTo>
                  <a:lnTo>
                    <a:pt x="15716" y="12621"/>
                  </a:lnTo>
                  <a:lnTo>
                    <a:pt x="16590" y="10795"/>
                  </a:lnTo>
                  <a:lnTo>
                    <a:pt x="19208" y="7620"/>
                  </a:lnTo>
                  <a:lnTo>
                    <a:pt x="20717" y="6587"/>
                  </a:lnTo>
                  <a:lnTo>
                    <a:pt x="22066" y="6191"/>
                  </a:lnTo>
                  <a:lnTo>
                    <a:pt x="24129" y="7143"/>
                  </a:lnTo>
                  <a:lnTo>
                    <a:pt x="26115" y="8810"/>
                  </a:lnTo>
                  <a:lnTo>
                    <a:pt x="28892" y="9683"/>
                  </a:lnTo>
                  <a:lnTo>
                    <a:pt x="30479" y="9366"/>
                  </a:lnTo>
                  <a:lnTo>
                    <a:pt x="31671" y="8414"/>
                  </a:lnTo>
                  <a:lnTo>
                    <a:pt x="32465" y="7065"/>
                  </a:lnTo>
                  <a:lnTo>
                    <a:pt x="32702" y="5319"/>
                  </a:lnTo>
                  <a:lnTo>
                    <a:pt x="32384" y="3096"/>
                  </a:lnTo>
                  <a:lnTo>
                    <a:pt x="31273" y="1429"/>
                  </a:lnTo>
                  <a:lnTo>
                    <a:pt x="29607" y="317"/>
                  </a:lnTo>
                  <a:lnTo>
                    <a:pt x="27304" y="0"/>
                  </a:lnTo>
                  <a:lnTo>
                    <a:pt x="24527" y="396"/>
                  </a:lnTo>
                  <a:lnTo>
                    <a:pt x="21748" y="1825"/>
                  </a:lnTo>
                  <a:lnTo>
                    <a:pt x="18812" y="4604"/>
                  </a:lnTo>
                  <a:lnTo>
                    <a:pt x="15557" y="8969"/>
                  </a:lnTo>
                  <a:lnTo>
                    <a:pt x="15319" y="8969"/>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401" name="Shape 436"/>
            <p:cNvSpPr/>
            <p:nvPr/>
          </p:nvSpPr>
          <p:spPr>
            <a:xfrm>
              <a:off x="5887623" y="1161461"/>
              <a:ext cx="29448" cy="46514"/>
            </a:xfrm>
            <a:custGeom>
              <a:avLst/>
              <a:gdLst/>
              <a:ahLst/>
              <a:cxnLst/>
              <a:rect l="0" t="0" r="0" b="0"/>
              <a:pathLst>
                <a:path w="29448" h="46514">
                  <a:moveTo>
                    <a:pt x="13891" y="0"/>
                  </a:moveTo>
                  <a:lnTo>
                    <a:pt x="9525" y="476"/>
                  </a:lnTo>
                  <a:lnTo>
                    <a:pt x="6033" y="1905"/>
                  </a:lnTo>
                  <a:lnTo>
                    <a:pt x="3333" y="3890"/>
                  </a:lnTo>
                  <a:lnTo>
                    <a:pt x="1509" y="6429"/>
                  </a:lnTo>
                  <a:lnTo>
                    <a:pt x="397" y="9207"/>
                  </a:lnTo>
                  <a:lnTo>
                    <a:pt x="0" y="12065"/>
                  </a:lnTo>
                  <a:lnTo>
                    <a:pt x="952" y="16906"/>
                  </a:lnTo>
                  <a:lnTo>
                    <a:pt x="3493" y="20716"/>
                  </a:lnTo>
                  <a:lnTo>
                    <a:pt x="7223" y="23812"/>
                  </a:lnTo>
                  <a:lnTo>
                    <a:pt x="11589" y="26511"/>
                  </a:lnTo>
                  <a:lnTo>
                    <a:pt x="17305" y="29765"/>
                  </a:lnTo>
                  <a:lnTo>
                    <a:pt x="19527" y="31194"/>
                  </a:lnTo>
                  <a:lnTo>
                    <a:pt x="21114" y="32940"/>
                  </a:lnTo>
                  <a:lnTo>
                    <a:pt x="22067" y="34925"/>
                  </a:lnTo>
                  <a:lnTo>
                    <a:pt x="22463" y="37148"/>
                  </a:lnTo>
                  <a:lnTo>
                    <a:pt x="21669" y="40640"/>
                  </a:lnTo>
                  <a:lnTo>
                    <a:pt x="19686" y="42862"/>
                  </a:lnTo>
                  <a:lnTo>
                    <a:pt x="17146" y="43974"/>
                  </a:lnTo>
                  <a:lnTo>
                    <a:pt x="14446" y="44371"/>
                  </a:lnTo>
                  <a:lnTo>
                    <a:pt x="10240" y="43735"/>
                  </a:lnTo>
                  <a:lnTo>
                    <a:pt x="7143" y="41910"/>
                  </a:lnTo>
                  <a:lnTo>
                    <a:pt x="4921" y="39370"/>
                  </a:lnTo>
                  <a:lnTo>
                    <a:pt x="3333" y="36434"/>
                  </a:lnTo>
                  <a:lnTo>
                    <a:pt x="1667" y="30480"/>
                  </a:lnTo>
                  <a:lnTo>
                    <a:pt x="79" y="30480"/>
                  </a:lnTo>
                  <a:lnTo>
                    <a:pt x="79" y="45959"/>
                  </a:lnTo>
                  <a:lnTo>
                    <a:pt x="1350" y="45959"/>
                  </a:lnTo>
                  <a:lnTo>
                    <a:pt x="2223" y="45006"/>
                  </a:lnTo>
                  <a:lnTo>
                    <a:pt x="3572" y="44767"/>
                  </a:lnTo>
                  <a:lnTo>
                    <a:pt x="5874" y="44926"/>
                  </a:lnTo>
                  <a:lnTo>
                    <a:pt x="8652" y="45561"/>
                  </a:lnTo>
                  <a:lnTo>
                    <a:pt x="15081" y="46514"/>
                  </a:lnTo>
                  <a:lnTo>
                    <a:pt x="18336" y="46196"/>
                  </a:lnTo>
                  <a:lnTo>
                    <a:pt x="21590" y="45165"/>
                  </a:lnTo>
                  <a:lnTo>
                    <a:pt x="24606" y="43339"/>
                  </a:lnTo>
                  <a:lnTo>
                    <a:pt x="27067" y="40878"/>
                  </a:lnTo>
                  <a:lnTo>
                    <a:pt x="28813" y="37624"/>
                  </a:lnTo>
                  <a:lnTo>
                    <a:pt x="29448" y="33734"/>
                  </a:lnTo>
                  <a:lnTo>
                    <a:pt x="28813" y="29845"/>
                  </a:lnTo>
                  <a:lnTo>
                    <a:pt x="27067" y="26750"/>
                  </a:lnTo>
                  <a:lnTo>
                    <a:pt x="24448" y="24289"/>
                  </a:lnTo>
                  <a:lnTo>
                    <a:pt x="21114" y="22066"/>
                  </a:lnTo>
                  <a:lnTo>
                    <a:pt x="10398" y="15716"/>
                  </a:lnTo>
                  <a:lnTo>
                    <a:pt x="8176" y="13970"/>
                  </a:lnTo>
                  <a:lnTo>
                    <a:pt x="6906" y="12065"/>
                  </a:lnTo>
                  <a:lnTo>
                    <a:pt x="6112" y="8652"/>
                  </a:lnTo>
                  <a:lnTo>
                    <a:pt x="6588" y="6587"/>
                  </a:lnTo>
                  <a:lnTo>
                    <a:pt x="7859" y="4525"/>
                  </a:lnTo>
                  <a:lnTo>
                    <a:pt x="10161" y="2857"/>
                  </a:lnTo>
                  <a:lnTo>
                    <a:pt x="13652" y="2223"/>
                  </a:lnTo>
                  <a:lnTo>
                    <a:pt x="16907" y="2699"/>
                  </a:lnTo>
                  <a:lnTo>
                    <a:pt x="20002" y="4525"/>
                  </a:lnTo>
                  <a:lnTo>
                    <a:pt x="21431" y="6112"/>
                  </a:lnTo>
                  <a:lnTo>
                    <a:pt x="22702" y="8255"/>
                  </a:lnTo>
                  <a:lnTo>
                    <a:pt x="23734" y="11034"/>
                  </a:lnTo>
                  <a:lnTo>
                    <a:pt x="24686" y="14446"/>
                  </a:lnTo>
                  <a:lnTo>
                    <a:pt x="26115" y="14446"/>
                  </a:lnTo>
                  <a:lnTo>
                    <a:pt x="25718" y="872"/>
                  </a:lnTo>
                  <a:lnTo>
                    <a:pt x="24686" y="872"/>
                  </a:lnTo>
                  <a:lnTo>
                    <a:pt x="24051" y="1587"/>
                  </a:lnTo>
                  <a:lnTo>
                    <a:pt x="22940" y="1984"/>
                  </a:lnTo>
                  <a:lnTo>
                    <a:pt x="21431" y="1666"/>
                  </a:lnTo>
                  <a:lnTo>
                    <a:pt x="19447" y="952"/>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402" name="Shape 437"/>
            <p:cNvSpPr/>
            <p:nvPr/>
          </p:nvSpPr>
          <p:spPr>
            <a:xfrm>
              <a:off x="6301167" y="1196863"/>
              <a:ext cx="13812" cy="24129"/>
            </a:xfrm>
            <a:custGeom>
              <a:avLst/>
              <a:gdLst/>
              <a:ahLst/>
              <a:cxnLst/>
              <a:rect l="0" t="0" r="0" b="0"/>
              <a:pathLst>
                <a:path w="13812" h="24129">
                  <a:moveTo>
                    <a:pt x="5794" y="0"/>
                  </a:moveTo>
                  <a:lnTo>
                    <a:pt x="3811" y="317"/>
                  </a:lnTo>
                  <a:lnTo>
                    <a:pt x="1985" y="1348"/>
                  </a:lnTo>
                  <a:lnTo>
                    <a:pt x="556" y="3095"/>
                  </a:lnTo>
                  <a:lnTo>
                    <a:pt x="0" y="5794"/>
                  </a:lnTo>
                  <a:lnTo>
                    <a:pt x="636" y="8176"/>
                  </a:lnTo>
                  <a:lnTo>
                    <a:pt x="2144" y="9763"/>
                  </a:lnTo>
                  <a:lnTo>
                    <a:pt x="4127" y="10557"/>
                  </a:lnTo>
                  <a:lnTo>
                    <a:pt x="6192" y="10714"/>
                  </a:lnTo>
                  <a:lnTo>
                    <a:pt x="7621" y="10557"/>
                  </a:lnTo>
                  <a:lnTo>
                    <a:pt x="8573" y="10318"/>
                  </a:lnTo>
                  <a:lnTo>
                    <a:pt x="9525" y="10635"/>
                  </a:lnTo>
                  <a:lnTo>
                    <a:pt x="9922" y="11747"/>
                  </a:lnTo>
                  <a:lnTo>
                    <a:pt x="9604" y="13573"/>
                  </a:lnTo>
                  <a:lnTo>
                    <a:pt x="8335" y="16113"/>
                  </a:lnTo>
                  <a:lnTo>
                    <a:pt x="5794" y="19129"/>
                  </a:lnTo>
                  <a:lnTo>
                    <a:pt x="1826" y="22225"/>
                  </a:lnTo>
                  <a:lnTo>
                    <a:pt x="2699" y="24129"/>
                  </a:lnTo>
                  <a:lnTo>
                    <a:pt x="4525" y="23177"/>
                  </a:lnTo>
                  <a:lnTo>
                    <a:pt x="6827" y="21511"/>
                  </a:lnTo>
                  <a:lnTo>
                    <a:pt x="9367" y="19129"/>
                  </a:lnTo>
                  <a:lnTo>
                    <a:pt x="11589" y="16192"/>
                  </a:lnTo>
                  <a:lnTo>
                    <a:pt x="13177" y="12938"/>
                  </a:lnTo>
                  <a:lnTo>
                    <a:pt x="13812" y="9525"/>
                  </a:lnTo>
                  <a:lnTo>
                    <a:pt x="13336" y="5952"/>
                  </a:lnTo>
                  <a:lnTo>
                    <a:pt x="12224" y="3413"/>
                  </a:lnTo>
                  <a:lnTo>
                    <a:pt x="10637" y="1667"/>
                  </a:lnTo>
                  <a:lnTo>
                    <a:pt x="8811" y="634"/>
                  </a:lnTo>
                  <a:lnTo>
                    <a:pt x="5794" y="0"/>
                  </a:lnTo>
                  <a:close/>
                </a:path>
              </a:pathLst>
            </a:custGeom>
            <a:solidFill>
              <a:srgbClr val="000000"/>
            </a:solidFill>
          </p:spPr>
          <p:txBody>
            <a:bodyPr vert="horz" lIns="91440" tIns="45720" rIns="91440" bIns="45720" anchor="t"/>
            <a:lstStyle/>
            <a:p>
              <a:endParaRPr lang="en-IN"/>
            </a:p>
          </p:txBody>
        </p:sp>
        <p:sp>
          <p:nvSpPr>
            <p:cNvPr id="403" name="Shape 438"/>
            <p:cNvSpPr/>
            <p:nvPr/>
          </p:nvSpPr>
          <p:spPr>
            <a:xfrm>
              <a:off x="5926756" y="1196863"/>
              <a:ext cx="13732" cy="24129"/>
            </a:xfrm>
            <a:custGeom>
              <a:avLst/>
              <a:gdLst/>
              <a:ahLst/>
              <a:cxnLst/>
              <a:rect l="0" t="0" r="0" b="0"/>
              <a:pathLst>
                <a:path w="13732" h="24129">
                  <a:moveTo>
                    <a:pt x="5715" y="0"/>
                  </a:moveTo>
                  <a:lnTo>
                    <a:pt x="3809" y="317"/>
                  </a:lnTo>
                  <a:lnTo>
                    <a:pt x="1905" y="1348"/>
                  </a:lnTo>
                  <a:lnTo>
                    <a:pt x="555" y="3095"/>
                  </a:lnTo>
                  <a:lnTo>
                    <a:pt x="0" y="5794"/>
                  </a:lnTo>
                  <a:lnTo>
                    <a:pt x="555" y="8176"/>
                  </a:lnTo>
                  <a:lnTo>
                    <a:pt x="2064" y="9763"/>
                  </a:lnTo>
                  <a:lnTo>
                    <a:pt x="4127" y="10557"/>
                  </a:lnTo>
                  <a:lnTo>
                    <a:pt x="6111" y="10714"/>
                  </a:lnTo>
                  <a:lnTo>
                    <a:pt x="7620" y="10557"/>
                  </a:lnTo>
                  <a:lnTo>
                    <a:pt x="8492" y="10318"/>
                  </a:lnTo>
                  <a:lnTo>
                    <a:pt x="9445" y="10635"/>
                  </a:lnTo>
                  <a:lnTo>
                    <a:pt x="9922" y="11747"/>
                  </a:lnTo>
                  <a:lnTo>
                    <a:pt x="9604" y="13573"/>
                  </a:lnTo>
                  <a:lnTo>
                    <a:pt x="8255" y="16113"/>
                  </a:lnTo>
                  <a:lnTo>
                    <a:pt x="5794" y="19129"/>
                  </a:lnTo>
                  <a:lnTo>
                    <a:pt x="1746" y="22225"/>
                  </a:lnTo>
                  <a:lnTo>
                    <a:pt x="2699" y="24129"/>
                  </a:lnTo>
                  <a:lnTo>
                    <a:pt x="4523" y="23177"/>
                  </a:lnTo>
                  <a:lnTo>
                    <a:pt x="6826" y="21511"/>
                  </a:lnTo>
                  <a:lnTo>
                    <a:pt x="9286" y="19129"/>
                  </a:lnTo>
                  <a:lnTo>
                    <a:pt x="11510" y="16192"/>
                  </a:lnTo>
                  <a:lnTo>
                    <a:pt x="13176" y="12938"/>
                  </a:lnTo>
                  <a:lnTo>
                    <a:pt x="13732" y="9525"/>
                  </a:lnTo>
                  <a:lnTo>
                    <a:pt x="13334" y="5952"/>
                  </a:lnTo>
                  <a:lnTo>
                    <a:pt x="12144" y="3413"/>
                  </a:lnTo>
                  <a:lnTo>
                    <a:pt x="10636" y="1667"/>
                  </a:lnTo>
                  <a:lnTo>
                    <a:pt x="8811" y="634"/>
                  </a:lnTo>
                  <a:lnTo>
                    <a:pt x="5715" y="0"/>
                  </a:lnTo>
                  <a:close/>
                </a:path>
              </a:pathLst>
            </a:custGeom>
            <a:solidFill>
              <a:srgbClr val="000000"/>
            </a:solidFill>
          </p:spPr>
          <p:txBody>
            <a:bodyPr vert="horz" lIns="91440" tIns="45720" rIns="91440" bIns="45720" anchor="t"/>
            <a:lstStyle/>
            <a:p>
              <a:endParaRPr lang="en-IN"/>
            </a:p>
          </p:txBody>
        </p:sp>
        <p:sp>
          <p:nvSpPr>
            <p:cNvPr id="404" name="Shape 439"/>
            <p:cNvSpPr/>
            <p:nvPr/>
          </p:nvSpPr>
          <p:spPr>
            <a:xfrm>
              <a:off x="5451062" y="1162414"/>
              <a:ext cx="45639" cy="66199"/>
            </a:xfrm>
            <a:custGeom>
              <a:avLst/>
              <a:gdLst/>
              <a:ahLst/>
              <a:cxnLst/>
              <a:rect l="0" t="0" r="0" b="0"/>
              <a:pathLst>
                <a:path w="45639" h="66199">
                  <a:moveTo>
                    <a:pt x="0" y="0"/>
                  </a:moveTo>
                  <a:lnTo>
                    <a:pt x="0" y="1428"/>
                  </a:lnTo>
                  <a:lnTo>
                    <a:pt x="2539" y="2144"/>
                  </a:lnTo>
                  <a:lnTo>
                    <a:pt x="3968" y="3016"/>
                  </a:lnTo>
                  <a:lnTo>
                    <a:pt x="5079" y="4525"/>
                  </a:lnTo>
                  <a:lnTo>
                    <a:pt x="16350" y="28892"/>
                  </a:lnTo>
                  <a:lnTo>
                    <a:pt x="17303" y="30956"/>
                  </a:lnTo>
                  <a:lnTo>
                    <a:pt x="18573" y="33496"/>
                  </a:lnTo>
                  <a:lnTo>
                    <a:pt x="21192" y="39052"/>
                  </a:lnTo>
                  <a:lnTo>
                    <a:pt x="22066" y="41275"/>
                  </a:lnTo>
                  <a:lnTo>
                    <a:pt x="22462" y="42625"/>
                  </a:lnTo>
                  <a:lnTo>
                    <a:pt x="22303" y="43656"/>
                  </a:lnTo>
                  <a:lnTo>
                    <a:pt x="21827" y="45641"/>
                  </a:lnTo>
                  <a:lnTo>
                    <a:pt x="19843" y="50800"/>
                  </a:lnTo>
                  <a:lnTo>
                    <a:pt x="16986" y="55641"/>
                  </a:lnTo>
                  <a:lnTo>
                    <a:pt x="15239" y="57229"/>
                  </a:lnTo>
                  <a:lnTo>
                    <a:pt x="13413" y="57863"/>
                  </a:lnTo>
                  <a:lnTo>
                    <a:pt x="12143" y="57547"/>
                  </a:lnTo>
                  <a:lnTo>
                    <a:pt x="10397" y="56991"/>
                  </a:lnTo>
                  <a:lnTo>
                    <a:pt x="6350" y="56039"/>
                  </a:lnTo>
                  <a:lnTo>
                    <a:pt x="4364" y="56356"/>
                  </a:lnTo>
                  <a:lnTo>
                    <a:pt x="3094" y="57150"/>
                  </a:lnTo>
                  <a:lnTo>
                    <a:pt x="1824" y="59055"/>
                  </a:lnTo>
                  <a:lnTo>
                    <a:pt x="1587" y="60404"/>
                  </a:lnTo>
                  <a:lnTo>
                    <a:pt x="1983" y="62469"/>
                  </a:lnTo>
                  <a:lnTo>
                    <a:pt x="3333" y="64293"/>
                  </a:lnTo>
                  <a:lnTo>
                    <a:pt x="5634" y="65644"/>
                  </a:lnTo>
                  <a:lnTo>
                    <a:pt x="8809" y="66199"/>
                  </a:lnTo>
                  <a:lnTo>
                    <a:pt x="11429" y="65881"/>
                  </a:lnTo>
                  <a:lnTo>
                    <a:pt x="13889" y="64928"/>
                  </a:lnTo>
                  <a:lnTo>
                    <a:pt x="16112" y="63420"/>
                  </a:lnTo>
                  <a:lnTo>
                    <a:pt x="18097" y="61197"/>
                  </a:lnTo>
                  <a:lnTo>
                    <a:pt x="20002" y="58420"/>
                  </a:lnTo>
                  <a:lnTo>
                    <a:pt x="21907" y="55006"/>
                  </a:lnTo>
                  <a:lnTo>
                    <a:pt x="23812" y="50958"/>
                  </a:lnTo>
                  <a:lnTo>
                    <a:pt x="25637" y="46355"/>
                  </a:lnTo>
                  <a:lnTo>
                    <a:pt x="40877" y="5953"/>
                  </a:lnTo>
                  <a:lnTo>
                    <a:pt x="42147" y="3492"/>
                  </a:lnTo>
                  <a:lnTo>
                    <a:pt x="43417" y="2222"/>
                  </a:lnTo>
                  <a:lnTo>
                    <a:pt x="45639" y="1507"/>
                  </a:lnTo>
                  <a:lnTo>
                    <a:pt x="45639" y="0"/>
                  </a:lnTo>
                  <a:lnTo>
                    <a:pt x="32305" y="0"/>
                  </a:lnTo>
                  <a:lnTo>
                    <a:pt x="32305" y="1507"/>
                  </a:lnTo>
                  <a:lnTo>
                    <a:pt x="34368" y="1666"/>
                  </a:lnTo>
                  <a:lnTo>
                    <a:pt x="35877" y="2144"/>
                  </a:lnTo>
                  <a:lnTo>
                    <a:pt x="36749" y="3016"/>
                  </a:lnTo>
                  <a:lnTo>
                    <a:pt x="37067" y="4286"/>
                  </a:lnTo>
                  <a:lnTo>
                    <a:pt x="36908" y="5319"/>
                  </a:lnTo>
                  <a:lnTo>
                    <a:pt x="36273" y="6984"/>
                  </a:lnTo>
                  <a:lnTo>
                    <a:pt x="34766" y="11032"/>
                  </a:lnTo>
                  <a:lnTo>
                    <a:pt x="27066" y="33020"/>
                  </a:lnTo>
                  <a:lnTo>
                    <a:pt x="15636" y="7937"/>
                  </a:lnTo>
                  <a:lnTo>
                    <a:pt x="15001" y="6350"/>
                  </a:lnTo>
                  <a:lnTo>
                    <a:pt x="14683" y="4366"/>
                  </a:lnTo>
                  <a:lnTo>
                    <a:pt x="15239" y="2778"/>
                  </a:lnTo>
                  <a:lnTo>
                    <a:pt x="16668" y="1985"/>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405" name="Shape 440"/>
            <p:cNvSpPr/>
            <p:nvPr/>
          </p:nvSpPr>
          <p:spPr>
            <a:xfrm>
              <a:off x="5648070" y="1267348"/>
              <a:ext cx="46116" cy="68660"/>
            </a:xfrm>
            <a:custGeom>
              <a:avLst/>
              <a:gdLst/>
              <a:ahLst/>
              <a:cxnLst/>
              <a:rect l="0" t="0" r="0" b="0"/>
              <a:pathLst>
                <a:path w="46116" h="68660">
                  <a:moveTo>
                    <a:pt x="14366" y="0"/>
                  </a:moveTo>
                  <a:lnTo>
                    <a:pt x="0" y="4366"/>
                  </a:lnTo>
                  <a:lnTo>
                    <a:pt x="0" y="5953"/>
                  </a:lnTo>
                  <a:lnTo>
                    <a:pt x="2222" y="5794"/>
                  </a:lnTo>
                  <a:lnTo>
                    <a:pt x="4762" y="6111"/>
                  </a:lnTo>
                  <a:lnTo>
                    <a:pt x="6032" y="7222"/>
                  </a:lnTo>
                  <a:lnTo>
                    <a:pt x="6428" y="8810"/>
                  </a:lnTo>
                  <a:lnTo>
                    <a:pt x="6587" y="10873"/>
                  </a:lnTo>
                  <a:lnTo>
                    <a:pt x="6587" y="62310"/>
                  </a:lnTo>
                  <a:lnTo>
                    <a:pt x="7302" y="64055"/>
                  </a:lnTo>
                  <a:lnTo>
                    <a:pt x="9445" y="65563"/>
                  </a:lnTo>
                  <a:lnTo>
                    <a:pt x="15795" y="67786"/>
                  </a:lnTo>
                  <a:lnTo>
                    <a:pt x="19128" y="68421"/>
                  </a:lnTo>
                  <a:lnTo>
                    <a:pt x="21907" y="68660"/>
                  </a:lnTo>
                  <a:lnTo>
                    <a:pt x="28257" y="67944"/>
                  </a:lnTo>
                  <a:lnTo>
                    <a:pt x="33416" y="66040"/>
                  </a:lnTo>
                  <a:lnTo>
                    <a:pt x="37623" y="63182"/>
                  </a:lnTo>
                  <a:lnTo>
                    <a:pt x="40877" y="59690"/>
                  </a:lnTo>
                  <a:lnTo>
                    <a:pt x="43338" y="55801"/>
                  </a:lnTo>
                  <a:lnTo>
                    <a:pt x="44926" y="51672"/>
                  </a:lnTo>
                  <a:lnTo>
                    <a:pt x="45798" y="47704"/>
                  </a:lnTo>
                  <a:lnTo>
                    <a:pt x="46116" y="44053"/>
                  </a:lnTo>
                  <a:lnTo>
                    <a:pt x="45640" y="38655"/>
                  </a:lnTo>
                  <a:lnTo>
                    <a:pt x="44132" y="33576"/>
                  </a:lnTo>
                  <a:lnTo>
                    <a:pt x="41751" y="29050"/>
                  </a:lnTo>
                  <a:lnTo>
                    <a:pt x="38337" y="25400"/>
                  </a:lnTo>
                  <a:lnTo>
                    <a:pt x="33892" y="22938"/>
                  </a:lnTo>
                  <a:lnTo>
                    <a:pt x="28416" y="22066"/>
                  </a:lnTo>
                  <a:lnTo>
                    <a:pt x="24923" y="22463"/>
                  </a:lnTo>
                  <a:lnTo>
                    <a:pt x="22889" y="23225"/>
                  </a:lnTo>
                  <a:lnTo>
                    <a:pt x="24765" y="28336"/>
                  </a:lnTo>
                  <a:lnTo>
                    <a:pt x="28812" y="29050"/>
                  </a:lnTo>
                  <a:lnTo>
                    <a:pt x="31987" y="31274"/>
                  </a:lnTo>
                  <a:lnTo>
                    <a:pt x="34448" y="34528"/>
                  </a:lnTo>
                  <a:lnTo>
                    <a:pt x="36115" y="38575"/>
                  </a:lnTo>
                  <a:lnTo>
                    <a:pt x="37067" y="43021"/>
                  </a:lnTo>
                  <a:lnTo>
                    <a:pt x="37384" y="47704"/>
                  </a:lnTo>
                  <a:lnTo>
                    <a:pt x="37226" y="51275"/>
                  </a:lnTo>
                  <a:lnTo>
                    <a:pt x="36512" y="55166"/>
                  </a:lnTo>
                  <a:lnTo>
                    <a:pt x="35162" y="59055"/>
                  </a:lnTo>
                  <a:lnTo>
                    <a:pt x="32781" y="62310"/>
                  </a:lnTo>
                  <a:lnTo>
                    <a:pt x="29288" y="64611"/>
                  </a:lnTo>
                  <a:lnTo>
                    <a:pt x="24367" y="65485"/>
                  </a:lnTo>
                  <a:lnTo>
                    <a:pt x="20796" y="65007"/>
                  </a:lnTo>
                  <a:lnTo>
                    <a:pt x="16827" y="63500"/>
                  </a:lnTo>
                  <a:lnTo>
                    <a:pt x="15398" y="62230"/>
                  </a:lnTo>
                  <a:lnTo>
                    <a:pt x="14842" y="60722"/>
                  </a:lnTo>
                  <a:lnTo>
                    <a:pt x="14842" y="35718"/>
                  </a:lnTo>
                  <a:lnTo>
                    <a:pt x="15557" y="33257"/>
                  </a:lnTo>
                  <a:lnTo>
                    <a:pt x="16906" y="31353"/>
                  </a:lnTo>
                  <a:lnTo>
                    <a:pt x="20875" y="28972"/>
                  </a:lnTo>
                  <a:lnTo>
                    <a:pt x="24765" y="28336"/>
                  </a:lnTo>
                  <a:lnTo>
                    <a:pt x="22889" y="23225"/>
                  </a:lnTo>
                  <a:lnTo>
                    <a:pt x="21748" y="23653"/>
                  </a:lnTo>
                  <a:lnTo>
                    <a:pt x="19128" y="25241"/>
                  </a:lnTo>
                  <a:lnTo>
                    <a:pt x="17145" y="26987"/>
                  </a:lnTo>
                  <a:lnTo>
                    <a:pt x="15716" y="28733"/>
                  </a:lnTo>
                  <a:lnTo>
                    <a:pt x="15081" y="30082"/>
                  </a:lnTo>
                  <a:lnTo>
                    <a:pt x="14842" y="30082"/>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406" name="Shape 441"/>
            <p:cNvSpPr/>
            <p:nvPr/>
          </p:nvSpPr>
          <p:spPr>
            <a:xfrm>
              <a:off x="5479160" y="1267348"/>
              <a:ext cx="10159" cy="10080"/>
            </a:xfrm>
            <a:custGeom>
              <a:avLst/>
              <a:gdLst/>
              <a:ahLst/>
              <a:cxnLst/>
              <a:rect l="0" t="0" r="0" b="0"/>
              <a:pathLst>
                <a:path w="10159" h="10080">
                  <a:moveTo>
                    <a:pt x="5000" y="0"/>
                  </a:moveTo>
                  <a:lnTo>
                    <a:pt x="2777" y="475"/>
                  </a:lnTo>
                  <a:lnTo>
                    <a:pt x="1189" y="1746"/>
                  </a:lnTo>
                  <a:lnTo>
                    <a:pt x="317" y="3413"/>
                  </a:lnTo>
                  <a:lnTo>
                    <a:pt x="0" y="5001"/>
                  </a:lnTo>
                  <a:lnTo>
                    <a:pt x="317" y="6667"/>
                  </a:lnTo>
                  <a:lnTo>
                    <a:pt x="1189" y="8335"/>
                  </a:lnTo>
                  <a:lnTo>
                    <a:pt x="2698" y="9604"/>
                  </a:lnTo>
                  <a:lnTo>
                    <a:pt x="5000" y="10080"/>
                  </a:lnTo>
                  <a:lnTo>
                    <a:pt x="7063" y="9683"/>
                  </a:lnTo>
                  <a:lnTo>
                    <a:pt x="8731" y="8651"/>
                  </a:lnTo>
                  <a:lnTo>
                    <a:pt x="9842" y="7063"/>
                  </a:lnTo>
                  <a:lnTo>
                    <a:pt x="10159" y="5001"/>
                  </a:lnTo>
                  <a:lnTo>
                    <a:pt x="9842" y="3016"/>
                  </a:lnTo>
                  <a:lnTo>
                    <a:pt x="8731" y="142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407" name="Shape 442"/>
            <p:cNvSpPr/>
            <p:nvPr/>
          </p:nvSpPr>
          <p:spPr>
            <a:xfrm>
              <a:off x="5371289" y="1267348"/>
              <a:ext cx="23574" cy="67627"/>
            </a:xfrm>
            <a:custGeom>
              <a:avLst/>
              <a:gdLst/>
              <a:ahLst/>
              <a:cxnLst/>
              <a:rect l="0" t="0" r="0" b="0"/>
              <a:pathLst>
                <a:path w="23574" h="67627">
                  <a:moveTo>
                    <a:pt x="15796" y="0"/>
                  </a:moveTo>
                  <a:lnTo>
                    <a:pt x="0" y="4366"/>
                  </a:lnTo>
                  <a:lnTo>
                    <a:pt x="0" y="5953"/>
                  </a:lnTo>
                  <a:lnTo>
                    <a:pt x="3413" y="5715"/>
                  </a:lnTo>
                  <a:lnTo>
                    <a:pt x="5715" y="6032"/>
                  </a:lnTo>
                  <a:lnTo>
                    <a:pt x="7065" y="7143"/>
                  </a:lnTo>
                  <a:lnTo>
                    <a:pt x="7699" y="8969"/>
                  </a:lnTo>
                  <a:lnTo>
                    <a:pt x="7858" y="11747"/>
                  </a:lnTo>
                  <a:lnTo>
                    <a:pt x="7858" y="58976"/>
                  </a:lnTo>
                  <a:lnTo>
                    <a:pt x="7541" y="62388"/>
                  </a:lnTo>
                  <a:lnTo>
                    <a:pt x="6271" y="64452"/>
                  </a:lnTo>
                  <a:lnTo>
                    <a:pt x="3890" y="65642"/>
                  </a:lnTo>
                  <a:lnTo>
                    <a:pt x="238" y="66119"/>
                  </a:lnTo>
                  <a:lnTo>
                    <a:pt x="238" y="67627"/>
                  </a:lnTo>
                  <a:lnTo>
                    <a:pt x="23574" y="67627"/>
                  </a:lnTo>
                  <a:lnTo>
                    <a:pt x="23574" y="66119"/>
                  </a:lnTo>
                  <a:lnTo>
                    <a:pt x="20002" y="65801"/>
                  </a:lnTo>
                  <a:lnTo>
                    <a:pt x="17701" y="64769"/>
                  </a:lnTo>
                  <a:lnTo>
                    <a:pt x="16509" y="62706"/>
                  </a:lnTo>
                  <a:lnTo>
                    <a:pt x="16192" y="59292"/>
                  </a:lnTo>
                  <a:lnTo>
                    <a:pt x="16192" y="158"/>
                  </a:lnTo>
                  <a:lnTo>
                    <a:pt x="15796" y="0"/>
                  </a:lnTo>
                  <a:close/>
                </a:path>
              </a:pathLst>
            </a:custGeom>
            <a:solidFill>
              <a:srgbClr val="000000"/>
            </a:solidFill>
          </p:spPr>
          <p:txBody>
            <a:bodyPr vert="horz" lIns="91440" tIns="45720" rIns="91440" bIns="45720" anchor="t"/>
            <a:lstStyle/>
            <a:p>
              <a:endParaRPr lang="en-IN"/>
            </a:p>
          </p:txBody>
        </p:sp>
        <p:sp>
          <p:nvSpPr>
            <p:cNvPr id="408" name="Shape 443"/>
            <p:cNvSpPr/>
            <p:nvPr/>
          </p:nvSpPr>
          <p:spPr>
            <a:xfrm>
              <a:off x="5262228" y="1267348"/>
              <a:ext cx="10159" cy="10080"/>
            </a:xfrm>
            <a:custGeom>
              <a:avLst/>
              <a:gdLst/>
              <a:ahLst/>
              <a:cxnLst/>
              <a:rect l="0" t="0" r="0" b="0"/>
              <a:pathLst>
                <a:path w="10159" h="10080">
                  <a:moveTo>
                    <a:pt x="5001" y="0"/>
                  </a:moveTo>
                  <a:lnTo>
                    <a:pt x="2778" y="475"/>
                  </a:lnTo>
                  <a:lnTo>
                    <a:pt x="1191" y="1746"/>
                  </a:lnTo>
                  <a:lnTo>
                    <a:pt x="317" y="3413"/>
                  </a:lnTo>
                  <a:lnTo>
                    <a:pt x="0" y="5001"/>
                  </a:lnTo>
                  <a:lnTo>
                    <a:pt x="317" y="6667"/>
                  </a:lnTo>
                  <a:lnTo>
                    <a:pt x="1191" y="8335"/>
                  </a:lnTo>
                  <a:lnTo>
                    <a:pt x="2698" y="9604"/>
                  </a:lnTo>
                  <a:lnTo>
                    <a:pt x="5001" y="10080"/>
                  </a:lnTo>
                  <a:lnTo>
                    <a:pt x="7065" y="9683"/>
                  </a:lnTo>
                  <a:lnTo>
                    <a:pt x="8731" y="8651"/>
                  </a:lnTo>
                  <a:lnTo>
                    <a:pt x="9842" y="7063"/>
                  </a:lnTo>
                  <a:lnTo>
                    <a:pt x="10159" y="5001"/>
                  </a:lnTo>
                  <a:lnTo>
                    <a:pt x="9842" y="3016"/>
                  </a:lnTo>
                  <a:lnTo>
                    <a:pt x="8731" y="1428"/>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409" name="Shape 444"/>
            <p:cNvSpPr/>
            <p:nvPr/>
          </p:nvSpPr>
          <p:spPr>
            <a:xfrm>
              <a:off x="5128641" y="1267348"/>
              <a:ext cx="23573" cy="67627"/>
            </a:xfrm>
            <a:custGeom>
              <a:avLst/>
              <a:gdLst/>
              <a:ahLst/>
              <a:cxnLst/>
              <a:rect l="0" t="0" r="0" b="0"/>
              <a:pathLst>
                <a:path w="23573" h="67627">
                  <a:moveTo>
                    <a:pt x="15716" y="0"/>
                  </a:moveTo>
                  <a:lnTo>
                    <a:pt x="0" y="4366"/>
                  </a:lnTo>
                  <a:lnTo>
                    <a:pt x="0" y="5953"/>
                  </a:lnTo>
                  <a:lnTo>
                    <a:pt x="3333" y="5715"/>
                  </a:lnTo>
                  <a:lnTo>
                    <a:pt x="5634" y="6032"/>
                  </a:lnTo>
                  <a:lnTo>
                    <a:pt x="6984" y="7143"/>
                  </a:lnTo>
                  <a:lnTo>
                    <a:pt x="7620" y="8969"/>
                  </a:lnTo>
                  <a:lnTo>
                    <a:pt x="7778" y="11747"/>
                  </a:lnTo>
                  <a:lnTo>
                    <a:pt x="7778" y="58976"/>
                  </a:lnTo>
                  <a:lnTo>
                    <a:pt x="7461" y="62388"/>
                  </a:lnTo>
                  <a:lnTo>
                    <a:pt x="6191" y="64452"/>
                  </a:lnTo>
                  <a:lnTo>
                    <a:pt x="3888" y="65642"/>
                  </a:lnTo>
                  <a:lnTo>
                    <a:pt x="158" y="66119"/>
                  </a:lnTo>
                  <a:lnTo>
                    <a:pt x="158" y="67627"/>
                  </a:lnTo>
                  <a:lnTo>
                    <a:pt x="23573" y="67627"/>
                  </a:lnTo>
                  <a:lnTo>
                    <a:pt x="23573" y="66119"/>
                  </a:lnTo>
                  <a:lnTo>
                    <a:pt x="19922" y="65801"/>
                  </a:lnTo>
                  <a:lnTo>
                    <a:pt x="17700" y="64769"/>
                  </a:lnTo>
                  <a:lnTo>
                    <a:pt x="16430" y="62706"/>
                  </a:lnTo>
                  <a:lnTo>
                    <a:pt x="16112" y="5929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410" name="Shape 445"/>
            <p:cNvSpPr/>
            <p:nvPr/>
          </p:nvSpPr>
          <p:spPr>
            <a:xfrm>
              <a:off x="5539088" y="1277587"/>
              <a:ext cx="26352" cy="58421"/>
            </a:xfrm>
            <a:custGeom>
              <a:avLst/>
              <a:gdLst/>
              <a:ahLst/>
              <a:cxnLst/>
              <a:rect l="0" t="0" r="0" b="0"/>
              <a:pathLst>
                <a:path w="26352" h="58421">
                  <a:moveTo>
                    <a:pt x="13335" y="0"/>
                  </a:moveTo>
                  <a:lnTo>
                    <a:pt x="10953" y="3413"/>
                  </a:lnTo>
                  <a:lnTo>
                    <a:pt x="8890" y="6191"/>
                  </a:lnTo>
                  <a:lnTo>
                    <a:pt x="4366" y="11351"/>
                  </a:lnTo>
                  <a:lnTo>
                    <a:pt x="1428" y="13732"/>
                  </a:lnTo>
                  <a:lnTo>
                    <a:pt x="397" y="14526"/>
                  </a:lnTo>
                  <a:lnTo>
                    <a:pt x="0" y="15319"/>
                  </a:lnTo>
                  <a:lnTo>
                    <a:pt x="397" y="15954"/>
                  </a:lnTo>
                  <a:lnTo>
                    <a:pt x="5715" y="15954"/>
                  </a:lnTo>
                  <a:lnTo>
                    <a:pt x="5715" y="45799"/>
                  </a:lnTo>
                  <a:lnTo>
                    <a:pt x="5873" y="49212"/>
                  </a:lnTo>
                  <a:lnTo>
                    <a:pt x="6430" y="51991"/>
                  </a:lnTo>
                  <a:lnTo>
                    <a:pt x="7223" y="54213"/>
                  </a:lnTo>
                  <a:lnTo>
                    <a:pt x="8335" y="55801"/>
                  </a:lnTo>
                  <a:lnTo>
                    <a:pt x="11271" y="57784"/>
                  </a:lnTo>
                  <a:lnTo>
                    <a:pt x="14763" y="58421"/>
                  </a:lnTo>
                  <a:lnTo>
                    <a:pt x="18177" y="57784"/>
                  </a:lnTo>
                  <a:lnTo>
                    <a:pt x="21352" y="56197"/>
                  </a:lnTo>
                  <a:lnTo>
                    <a:pt x="24210" y="53816"/>
                  </a:lnTo>
                  <a:lnTo>
                    <a:pt x="26352" y="50879"/>
                  </a:lnTo>
                  <a:lnTo>
                    <a:pt x="25082" y="49768"/>
                  </a:lnTo>
                  <a:lnTo>
                    <a:pt x="22860" y="51991"/>
                  </a:lnTo>
                  <a:lnTo>
                    <a:pt x="21193" y="52864"/>
                  </a:lnTo>
                  <a:lnTo>
                    <a:pt x="19050" y="53261"/>
                  </a:lnTo>
                  <a:lnTo>
                    <a:pt x="16907" y="52785"/>
                  </a:lnTo>
                  <a:lnTo>
                    <a:pt x="15478" y="51593"/>
                  </a:lnTo>
                  <a:lnTo>
                    <a:pt x="14208" y="47943"/>
                  </a:lnTo>
                  <a:lnTo>
                    <a:pt x="13970" y="44291"/>
                  </a:lnTo>
                  <a:lnTo>
                    <a:pt x="13970" y="15954"/>
                  </a:lnTo>
                  <a:lnTo>
                    <a:pt x="24051" y="15954"/>
                  </a:lnTo>
                  <a:lnTo>
                    <a:pt x="24051" y="12779"/>
                  </a:lnTo>
                  <a:lnTo>
                    <a:pt x="13970" y="12779"/>
                  </a:lnTo>
                  <a:lnTo>
                    <a:pt x="13970" y="1349"/>
                  </a:lnTo>
                  <a:lnTo>
                    <a:pt x="13891" y="318"/>
                  </a:lnTo>
                  <a:lnTo>
                    <a:pt x="13335" y="0"/>
                  </a:lnTo>
                  <a:close/>
                </a:path>
              </a:pathLst>
            </a:custGeom>
            <a:solidFill>
              <a:srgbClr val="000000"/>
            </a:solidFill>
          </p:spPr>
          <p:txBody>
            <a:bodyPr vert="horz" lIns="91440" tIns="45720" rIns="91440" bIns="45720" anchor="t"/>
            <a:lstStyle/>
            <a:p>
              <a:endParaRPr lang="en-IN"/>
            </a:p>
          </p:txBody>
        </p:sp>
        <p:sp>
          <p:nvSpPr>
            <p:cNvPr id="411" name="Shape 446"/>
            <p:cNvSpPr/>
            <p:nvPr/>
          </p:nvSpPr>
          <p:spPr>
            <a:xfrm>
              <a:off x="5837459" y="1289414"/>
              <a:ext cx="39528" cy="46594"/>
            </a:xfrm>
            <a:custGeom>
              <a:avLst/>
              <a:gdLst/>
              <a:ahLst/>
              <a:cxnLst/>
              <a:rect l="0" t="0" r="0" b="0"/>
              <a:pathLst>
                <a:path w="39528" h="46594">
                  <a:moveTo>
                    <a:pt x="20239" y="0"/>
                  </a:moveTo>
                  <a:lnTo>
                    <a:pt x="18097" y="3572"/>
                  </a:lnTo>
                  <a:lnTo>
                    <a:pt x="21431" y="4127"/>
                  </a:lnTo>
                  <a:lnTo>
                    <a:pt x="23891" y="5476"/>
                  </a:lnTo>
                  <a:lnTo>
                    <a:pt x="25479" y="7541"/>
                  </a:lnTo>
                  <a:lnTo>
                    <a:pt x="26510" y="9922"/>
                  </a:lnTo>
                  <a:lnTo>
                    <a:pt x="27542" y="14922"/>
                  </a:lnTo>
                  <a:lnTo>
                    <a:pt x="7143" y="14922"/>
                  </a:lnTo>
                  <a:lnTo>
                    <a:pt x="7857" y="11985"/>
                  </a:lnTo>
                  <a:lnTo>
                    <a:pt x="8731" y="9445"/>
                  </a:lnTo>
                  <a:lnTo>
                    <a:pt x="11191" y="5953"/>
                  </a:lnTo>
                  <a:lnTo>
                    <a:pt x="14287" y="4127"/>
                  </a:lnTo>
                  <a:lnTo>
                    <a:pt x="18097" y="3572"/>
                  </a:lnTo>
                  <a:lnTo>
                    <a:pt x="20239" y="0"/>
                  </a:lnTo>
                  <a:lnTo>
                    <a:pt x="15954" y="476"/>
                  </a:lnTo>
                  <a:lnTo>
                    <a:pt x="11508" y="2222"/>
                  </a:lnTo>
                  <a:lnTo>
                    <a:pt x="7222" y="5319"/>
                  </a:lnTo>
                  <a:lnTo>
                    <a:pt x="3571" y="9922"/>
                  </a:lnTo>
                  <a:lnTo>
                    <a:pt x="1030" y="16192"/>
                  </a:lnTo>
                  <a:lnTo>
                    <a:pt x="316" y="20002"/>
                  </a:lnTo>
                  <a:lnTo>
                    <a:pt x="0" y="24369"/>
                  </a:lnTo>
                  <a:lnTo>
                    <a:pt x="396" y="29368"/>
                  </a:lnTo>
                  <a:lnTo>
                    <a:pt x="1348" y="33735"/>
                  </a:lnTo>
                  <a:lnTo>
                    <a:pt x="2936" y="37544"/>
                  </a:lnTo>
                  <a:lnTo>
                    <a:pt x="5158" y="40719"/>
                  </a:lnTo>
                  <a:lnTo>
                    <a:pt x="7857" y="43260"/>
                  </a:lnTo>
                  <a:lnTo>
                    <a:pt x="11032" y="45084"/>
                  </a:lnTo>
                  <a:lnTo>
                    <a:pt x="14603" y="46196"/>
                  </a:lnTo>
                  <a:lnTo>
                    <a:pt x="18572" y="46594"/>
                  </a:lnTo>
                  <a:lnTo>
                    <a:pt x="23494" y="45957"/>
                  </a:lnTo>
                  <a:lnTo>
                    <a:pt x="27701" y="44370"/>
                  </a:lnTo>
                  <a:lnTo>
                    <a:pt x="31193" y="42147"/>
                  </a:lnTo>
                  <a:lnTo>
                    <a:pt x="34051" y="39450"/>
                  </a:lnTo>
                  <a:lnTo>
                    <a:pt x="37861" y="33894"/>
                  </a:lnTo>
                  <a:lnTo>
                    <a:pt x="38972" y="31591"/>
                  </a:lnTo>
                  <a:lnTo>
                    <a:pt x="39528" y="30003"/>
                  </a:lnTo>
                  <a:lnTo>
                    <a:pt x="37941" y="29288"/>
                  </a:lnTo>
                  <a:lnTo>
                    <a:pt x="36669" y="31353"/>
                  </a:lnTo>
                  <a:lnTo>
                    <a:pt x="34925" y="33655"/>
                  </a:lnTo>
                  <a:lnTo>
                    <a:pt x="32701" y="35877"/>
                  </a:lnTo>
                  <a:lnTo>
                    <a:pt x="30003" y="37862"/>
                  </a:lnTo>
                  <a:lnTo>
                    <a:pt x="26669" y="39211"/>
                  </a:lnTo>
                  <a:lnTo>
                    <a:pt x="22621" y="39687"/>
                  </a:lnTo>
                  <a:lnTo>
                    <a:pt x="19287" y="39291"/>
                  </a:lnTo>
                  <a:lnTo>
                    <a:pt x="15875" y="38020"/>
                  </a:lnTo>
                  <a:lnTo>
                    <a:pt x="12779" y="35481"/>
                  </a:lnTo>
                  <a:lnTo>
                    <a:pt x="10080" y="31512"/>
                  </a:lnTo>
                  <a:lnTo>
                    <a:pt x="8968" y="28972"/>
                  </a:lnTo>
                  <a:lnTo>
                    <a:pt x="8016" y="25876"/>
                  </a:lnTo>
                  <a:lnTo>
                    <a:pt x="7301" y="22225"/>
                  </a:lnTo>
                  <a:lnTo>
                    <a:pt x="6905" y="18097"/>
                  </a:lnTo>
                  <a:lnTo>
                    <a:pt x="37702" y="18097"/>
                  </a:lnTo>
                  <a:lnTo>
                    <a:pt x="36988" y="13652"/>
                  </a:lnTo>
                  <a:lnTo>
                    <a:pt x="35876" y="9842"/>
                  </a:lnTo>
                  <a:lnTo>
                    <a:pt x="34210" y="6667"/>
                  </a:lnTo>
                  <a:lnTo>
                    <a:pt x="32066" y="4206"/>
                  </a:lnTo>
                  <a:lnTo>
                    <a:pt x="29605" y="2301"/>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412" name="Shape 447"/>
            <p:cNvSpPr/>
            <p:nvPr/>
          </p:nvSpPr>
          <p:spPr>
            <a:xfrm>
              <a:off x="5701965" y="1289414"/>
              <a:ext cx="40163" cy="46594"/>
            </a:xfrm>
            <a:custGeom>
              <a:avLst/>
              <a:gdLst/>
              <a:ahLst/>
              <a:cxnLst/>
              <a:rect l="0" t="0" r="0" b="0"/>
              <a:pathLst>
                <a:path w="40163" h="46594">
                  <a:moveTo>
                    <a:pt x="18018" y="0"/>
                  </a:moveTo>
                  <a:lnTo>
                    <a:pt x="12858" y="556"/>
                  </a:lnTo>
                  <a:lnTo>
                    <a:pt x="8731" y="1985"/>
                  </a:lnTo>
                  <a:lnTo>
                    <a:pt x="5636" y="4047"/>
                  </a:lnTo>
                  <a:lnTo>
                    <a:pt x="3572" y="6350"/>
                  </a:lnTo>
                  <a:lnTo>
                    <a:pt x="2302" y="8810"/>
                  </a:lnTo>
                  <a:lnTo>
                    <a:pt x="1904" y="11032"/>
                  </a:lnTo>
                  <a:lnTo>
                    <a:pt x="2857" y="13731"/>
                  </a:lnTo>
                  <a:lnTo>
                    <a:pt x="4207" y="14922"/>
                  </a:lnTo>
                  <a:lnTo>
                    <a:pt x="6191" y="15319"/>
                  </a:lnTo>
                  <a:lnTo>
                    <a:pt x="7937" y="15001"/>
                  </a:lnTo>
                  <a:lnTo>
                    <a:pt x="9366" y="13970"/>
                  </a:lnTo>
                  <a:lnTo>
                    <a:pt x="10318" y="12620"/>
                  </a:lnTo>
                  <a:lnTo>
                    <a:pt x="10636" y="11112"/>
                  </a:lnTo>
                  <a:lnTo>
                    <a:pt x="10398" y="9366"/>
                  </a:lnTo>
                  <a:lnTo>
                    <a:pt x="10159" y="7222"/>
                  </a:lnTo>
                  <a:lnTo>
                    <a:pt x="10716" y="5160"/>
                  </a:lnTo>
                  <a:lnTo>
                    <a:pt x="12382" y="3651"/>
                  </a:lnTo>
                  <a:lnTo>
                    <a:pt x="14684" y="2699"/>
                  </a:lnTo>
                  <a:lnTo>
                    <a:pt x="17145" y="2381"/>
                  </a:lnTo>
                  <a:lnTo>
                    <a:pt x="19685" y="2619"/>
                  </a:lnTo>
                  <a:lnTo>
                    <a:pt x="22144" y="3809"/>
                  </a:lnTo>
                  <a:lnTo>
                    <a:pt x="24050" y="6350"/>
                  </a:lnTo>
                  <a:lnTo>
                    <a:pt x="24764" y="10636"/>
                  </a:lnTo>
                  <a:lnTo>
                    <a:pt x="24764" y="16668"/>
                  </a:lnTo>
                  <a:lnTo>
                    <a:pt x="24024" y="16960"/>
                  </a:lnTo>
                  <a:lnTo>
                    <a:pt x="24764" y="19050"/>
                  </a:lnTo>
                  <a:lnTo>
                    <a:pt x="24764" y="33416"/>
                  </a:lnTo>
                  <a:lnTo>
                    <a:pt x="24209" y="36750"/>
                  </a:lnTo>
                  <a:lnTo>
                    <a:pt x="23177" y="37941"/>
                  </a:lnTo>
                  <a:lnTo>
                    <a:pt x="21430" y="39052"/>
                  </a:lnTo>
                  <a:lnTo>
                    <a:pt x="18812" y="40085"/>
                  </a:lnTo>
                  <a:lnTo>
                    <a:pt x="15239" y="40799"/>
                  </a:lnTo>
                  <a:lnTo>
                    <a:pt x="12700" y="40244"/>
                  </a:lnTo>
                  <a:lnTo>
                    <a:pt x="10636" y="38734"/>
                  </a:lnTo>
                  <a:lnTo>
                    <a:pt x="9287" y="36275"/>
                  </a:lnTo>
                  <a:lnTo>
                    <a:pt x="8731" y="33100"/>
                  </a:lnTo>
                  <a:lnTo>
                    <a:pt x="8731" y="32861"/>
                  </a:lnTo>
                  <a:lnTo>
                    <a:pt x="8889" y="31035"/>
                  </a:lnTo>
                  <a:lnTo>
                    <a:pt x="9604" y="28892"/>
                  </a:lnTo>
                  <a:lnTo>
                    <a:pt x="11192" y="26591"/>
                  </a:lnTo>
                  <a:lnTo>
                    <a:pt x="13970" y="24050"/>
                  </a:lnTo>
                  <a:lnTo>
                    <a:pt x="15953" y="22781"/>
                  </a:lnTo>
                  <a:lnTo>
                    <a:pt x="18414" y="21510"/>
                  </a:lnTo>
                  <a:lnTo>
                    <a:pt x="24764" y="19050"/>
                  </a:lnTo>
                  <a:lnTo>
                    <a:pt x="24024" y="16960"/>
                  </a:lnTo>
                  <a:lnTo>
                    <a:pt x="17303" y="19606"/>
                  </a:lnTo>
                  <a:lnTo>
                    <a:pt x="11192" y="22304"/>
                  </a:lnTo>
                  <a:lnTo>
                    <a:pt x="6350" y="25082"/>
                  </a:lnTo>
                  <a:lnTo>
                    <a:pt x="2857" y="28178"/>
                  </a:lnTo>
                  <a:lnTo>
                    <a:pt x="715" y="31829"/>
                  </a:lnTo>
                  <a:lnTo>
                    <a:pt x="0" y="36275"/>
                  </a:lnTo>
                  <a:lnTo>
                    <a:pt x="952" y="40640"/>
                  </a:lnTo>
                  <a:lnTo>
                    <a:pt x="3254" y="43894"/>
                  </a:lnTo>
                  <a:lnTo>
                    <a:pt x="6667" y="45878"/>
                  </a:lnTo>
                  <a:lnTo>
                    <a:pt x="10477" y="46594"/>
                  </a:lnTo>
                  <a:lnTo>
                    <a:pt x="14604" y="45957"/>
                  </a:lnTo>
                  <a:lnTo>
                    <a:pt x="18414" y="44212"/>
                  </a:lnTo>
                  <a:lnTo>
                    <a:pt x="24844" y="39291"/>
                  </a:lnTo>
                  <a:lnTo>
                    <a:pt x="25399" y="42306"/>
                  </a:lnTo>
                  <a:lnTo>
                    <a:pt x="26352" y="44370"/>
                  </a:lnTo>
                  <a:lnTo>
                    <a:pt x="27622" y="45641"/>
                  </a:lnTo>
                  <a:lnTo>
                    <a:pt x="28972" y="46275"/>
                  </a:lnTo>
                  <a:lnTo>
                    <a:pt x="31353" y="46594"/>
                  </a:lnTo>
                  <a:lnTo>
                    <a:pt x="32782" y="46435"/>
                  </a:lnTo>
                  <a:lnTo>
                    <a:pt x="34766" y="45878"/>
                  </a:lnTo>
                  <a:lnTo>
                    <a:pt x="37226" y="44370"/>
                  </a:lnTo>
                  <a:lnTo>
                    <a:pt x="40163" y="41592"/>
                  </a:lnTo>
                  <a:lnTo>
                    <a:pt x="40163" y="39052"/>
                  </a:lnTo>
                  <a:lnTo>
                    <a:pt x="38338" y="40322"/>
                  </a:lnTo>
                  <a:lnTo>
                    <a:pt x="35638" y="40878"/>
                  </a:lnTo>
                  <a:lnTo>
                    <a:pt x="33972" y="40401"/>
                  </a:lnTo>
                  <a:lnTo>
                    <a:pt x="33178" y="39131"/>
                  </a:lnTo>
                  <a:lnTo>
                    <a:pt x="32782" y="35162"/>
                  </a:lnTo>
                  <a:lnTo>
                    <a:pt x="32782" y="15875"/>
                  </a:lnTo>
                  <a:lnTo>
                    <a:pt x="32226" y="9128"/>
                  </a:lnTo>
                  <a:lnTo>
                    <a:pt x="30955" y="5715"/>
                  </a:lnTo>
                  <a:lnTo>
                    <a:pt x="28416" y="2778"/>
                  </a:lnTo>
                  <a:lnTo>
                    <a:pt x="26591" y="1587"/>
                  </a:lnTo>
                  <a:lnTo>
                    <a:pt x="24288" y="713"/>
                  </a:lnTo>
                  <a:lnTo>
                    <a:pt x="21430" y="237"/>
                  </a:lnTo>
                  <a:lnTo>
                    <a:pt x="18018" y="0"/>
                  </a:lnTo>
                  <a:close/>
                </a:path>
              </a:pathLst>
            </a:custGeom>
            <a:solidFill>
              <a:srgbClr val="000000"/>
            </a:solidFill>
          </p:spPr>
          <p:txBody>
            <a:bodyPr vert="horz" lIns="91440" tIns="45720" rIns="91440" bIns="45720" anchor="t"/>
            <a:lstStyle/>
            <a:p>
              <a:endParaRPr lang="en-IN"/>
            </a:p>
          </p:txBody>
        </p:sp>
        <p:sp>
          <p:nvSpPr>
            <p:cNvPr id="413" name="Shape 448"/>
            <p:cNvSpPr/>
            <p:nvPr/>
          </p:nvSpPr>
          <p:spPr>
            <a:xfrm>
              <a:off x="5473048" y="1289414"/>
              <a:ext cx="23494" cy="45561"/>
            </a:xfrm>
            <a:custGeom>
              <a:avLst/>
              <a:gdLst/>
              <a:ahLst/>
              <a:cxnLst/>
              <a:rect l="0" t="0" r="0" b="0"/>
              <a:pathLst>
                <a:path w="23494" h="45561">
                  <a:moveTo>
                    <a:pt x="15795" y="0"/>
                  </a:moveTo>
                  <a:lnTo>
                    <a:pt x="397" y="5476"/>
                  </a:lnTo>
                  <a:lnTo>
                    <a:pt x="397" y="6906"/>
                  </a:lnTo>
                  <a:lnTo>
                    <a:pt x="4366" y="6508"/>
                  </a:lnTo>
                  <a:lnTo>
                    <a:pt x="5636" y="6667"/>
                  </a:lnTo>
                  <a:lnTo>
                    <a:pt x="6667" y="7302"/>
                  </a:lnTo>
                  <a:lnTo>
                    <a:pt x="7541" y="9128"/>
                  </a:lnTo>
                  <a:lnTo>
                    <a:pt x="7858" y="12462"/>
                  </a:lnTo>
                  <a:lnTo>
                    <a:pt x="7858" y="35481"/>
                  </a:lnTo>
                  <a:lnTo>
                    <a:pt x="7699" y="38734"/>
                  </a:lnTo>
                  <a:lnTo>
                    <a:pt x="7143" y="41037"/>
                  </a:lnTo>
                  <a:lnTo>
                    <a:pt x="6191" y="42545"/>
                  </a:lnTo>
                  <a:lnTo>
                    <a:pt x="4762" y="43419"/>
                  </a:lnTo>
                  <a:lnTo>
                    <a:pt x="2778" y="43894"/>
                  </a:lnTo>
                  <a:lnTo>
                    <a:pt x="0" y="44053"/>
                  </a:lnTo>
                  <a:lnTo>
                    <a:pt x="0" y="45561"/>
                  </a:lnTo>
                  <a:lnTo>
                    <a:pt x="23494" y="45561"/>
                  </a:lnTo>
                  <a:lnTo>
                    <a:pt x="23494" y="44053"/>
                  </a:lnTo>
                  <a:lnTo>
                    <a:pt x="19447" y="43497"/>
                  </a:lnTo>
                  <a:lnTo>
                    <a:pt x="17224" y="42068"/>
                  </a:lnTo>
                  <a:lnTo>
                    <a:pt x="16350" y="39450"/>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414" name="Shape 449"/>
            <p:cNvSpPr/>
            <p:nvPr/>
          </p:nvSpPr>
          <p:spPr>
            <a:xfrm>
              <a:off x="5425582" y="1267348"/>
              <a:ext cx="45958" cy="68660"/>
            </a:xfrm>
            <a:custGeom>
              <a:avLst/>
              <a:gdLst/>
              <a:ahLst/>
              <a:cxnLst/>
              <a:rect l="0" t="0" r="0" b="0"/>
              <a:pathLst>
                <a:path w="45958" h="68660">
                  <a:moveTo>
                    <a:pt x="38893" y="0"/>
                  </a:moveTo>
                  <a:lnTo>
                    <a:pt x="24288" y="4366"/>
                  </a:lnTo>
                  <a:lnTo>
                    <a:pt x="24288" y="5953"/>
                  </a:lnTo>
                  <a:lnTo>
                    <a:pt x="26670" y="5794"/>
                  </a:lnTo>
                  <a:lnTo>
                    <a:pt x="29210" y="6111"/>
                  </a:lnTo>
                  <a:lnTo>
                    <a:pt x="30479" y="7222"/>
                  </a:lnTo>
                  <a:lnTo>
                    <a:pt x="30956" y="8810"/>
                  </a:lnTo>
                  <a:lnTo>
                    <a:pt x="31036" y="10873"/>
                  </a:lnTo>
                  <a:lnTo>
                    <a:pt x="31036" y="26352"/>
                  </a:lnTo>
                  <a:lnTo>
                    <a:pt x="28655" y="24447"/>
                  </a:lnTo>
                  <a:lnTo>
                    <a:pt x="26193" y="23097"/>
                  </a:lnTo>
                  <a:lnTo>
                    <a:pt x="23495" y="22304"/>
                  </a:lnTo>
                  <a:lnTo>
                    <a:pt x="22694" y="22238"/>
                  </a:lnTo>
                  <a:lnTo>
                    <a:pt x="20796" y="24844"/>
                  </a:lnTo>
                  <a:lnTo>
                    <a:pt x="24288" y="25400"/>
                  </a:lnTo>
                  <a:lnTo>
                    <a:pt x="27385" y="27226"/>
                  </a:lnTo>
                  <a:lnTo>
                    <a:pt x="29766" y="30321"/>
                  </a:lnTo>
                  <a:lnTo>
                    <a:pt x="31036" y="34766"/>
                  </a:lnTo>
                  <a:lnTo>
                    <a:pt x="31036" y="57547"/>
                  </a:lnTo>
                  <a:lnTo>
                    <a:pt x="29924" y="59928"/>
                  </a:lnTo>
                  <a:lnTo>
                    <a:pt x="27861" y="61832"/>
                  </a:lnTo>
                  <a:lnTo>
                    <a:pt x="25162" y="63103"/>
                  </a:lnTo>
                  <a:lnTo>
                    <a:pt x="22225" y="63500"/>
                  </a:lnTo>
                  <a:lnTo>
                    <a:pt x="18971" y="62944"/>
                  </a:lnTo>
                  <a:lnTo>
                    <a:pt x="15796" y="61516"/>
                  </a:lnTo>
                  <a:lnTo>
                    <a:pt x="13017" y="58896"/>
                  </a:lnTo>
                  <a:lnTo>
                    <a:pt x="10636" y="55007"/>
                  </a:lnTo>
                  <a:lnTo>
                    <a:pt x="9128" y="49767"/>
                  </a:lnTo>
                  <a:lnTo>
                    <a:pt x="8572" y="43180"/>
                  </a:lnTo>
                  <a:lnTo>
                    <a:pt x="9128" y="37067"/>
                  </a:lnTo>
                  <a:lnTo>
                    <a:pt x="10557" y="32384"/>
                  </a:lnTo>
                  <a:lnTo>
                    <a:pt x="12621" y="28972"/>
                  </a:lnTo>
                  <a:lnTo>
                    <a:pt x="15161" y="26591"/>
                  </a:lnTo>
                  <a:lnTo>
                    <a:pt x="18018" y="25241"/>
                  </a:lnTo>
                  <a:lnTo>
                    <a:pt x="20796" y="24844"/>
                  </a:lnTo>
                  <a:lnTo>
                    <a:pt x="22694" y="22238"/>
                  </a:lnTo>
                  <a:lnTo>
                    <a:pt x="20558" y="22066"/>
                  </a:lnTo>
                  <a:lnTo>
                    <a:pt x="15161" y="22938"/>
                  </a:lnTo>
                  <a:lnTo>
                    <a:pt x="10240" y="25479"/>
                  </a:lnTo>
                  <a:lnTo>
                    <a:pt x="6112" y="29368"/>
                  </a:lnTo>
                  <a:lnTo>
                    <a:pt x="2857" y="34369"/>
                  </a:lnTo>
                  <a:lnTo>
                    <a:pt x="793" y="40163"/>
                  </a:lnTo>
                  <a:lnTo>
                    <a:pt x="0" y="46435"/>
                  </a:lnTo>
                  <a:lnTo>
                    <a:pt x="635" y="53181"/>
                  </a:lnTo>
                  <a:lnTo>
                    <a:pt x="2302" y="58419"/>
                  </a:lnTo>
                  <a:lnTo>
                    <a:pt x="4762" y="62310"/>
                  </a:lnTo>
                  <a:lnTo>
                    <a:pt x="7620" y="65087"/>
                  </a:lnTo>
                  <a:lnTo>
                    <a:pt x="10636" y="66913"/>
                  </a:lnTo>
                  <a:lnTo>
                    <a:pt x="13573" y="68023"/>
                  </a:lnTo>
                  <a:lnTo>
                    <a:pt x="16113" y="68501"/>
                  </a:lnTo>
                  <a:lnTo>
                    <a:pt x="18018" y="68660"/>
                  </a:lnTo>
                  <a:lnTo>
                    <a:pt x="22860" y="68023"/>
                  </a:lnTo>
                  <a:lnTo>
                    <a:pt x="26511" y="66516"/>
                  </a:lnTo>
                  <a:lnTo>
                    <a:pt x="29131" y="64452"/>
                  </a:lnTo>
                  <a:lnTo>
                    <a:pt x="30797" y="62310"/>
                  </a:lnTo>
                  <a:lnTo>
                    <a:pt x="31036" y="62310"/>
                  </a:lnTo>
                  <a:lnTo>
                    <a:pt x="31036" y="68341"/>
                  </a:lnTo>
                  <a:lnTo>
                    <a:pt x="31432" y="68660"/>
                  </a:lnTo>
                  <a:lnTo>
                    <a:pt x="38893" y="65960"/>
                  </a:lnTo>
                  <a:lnTo>
                    <a:pt x="45958" y="63500"/>
                  </a:lnTo>
                  <a:lnTo>
                    <a:pt x="45958" y="61912"/>
                  </a:lnTo>
                  <a:lnTo>
                    <a:pt x="43179" y="61912"/>
                  </a:lnTo>
                  <a:lnTo>
                    <a:pt x="41355" y="61516"/>
                  </a:lnTo>
                  <a:lnTo>
                    <a:pt x="40243" y="60800"/>
                  </a:lnTo>
                  <a:lnTo>
                    <a:pt x="39608" y="59690"/>
                  </a:lnTo>
                  <a:lnTo>
                    <a:pt x="39370" y="56356"/>
                  </a:lnTo>
                  <a:lnTo>
                    <a:pt x="39370" y="158"/>
                  </a:lnTo>
                  <a:lnTo>
                    <a:pt x="38893" y="0"/>
                  </a:lnTo>
                  <a:close/>
                </a:path>
              </a:pathLst>
            </a:custGeom>
            <a:solidFill>
              <a:srgbClr val="000000"/>
            </a:solidFill>
          </p:spPr>
          <p:txBody>
            <a:bodyPr vert="horz" lIns="91440" tIns="45720" rIns="91440" bIns="45720" anchor="t"/>
            <a:lstStyle/>
            <a:p>
              <a:endParaRPr lang="en-IN"/>
            </a:p>
          </p:txBody>
        </p:sp>
        <p:sp>
          <p:nvSpPr>
            <p:cNvPr id="415" name="Shape 450"/>
            <p:cNvSpPr/>
            <p:nvPr/>
          </p:nvSpPr>
          <p:spPr>
            <a:xfrm>
              <a:off x="5330490" y="1289414"/>
              <a:ext cx="40163" cy="46594"/>
            </a:xfrm>
            <a:custGeom>
              <a:avLst/>
              <a:gdLst/>
              <a:ahLst/>
              <a:cxnLst/>
              <a:rect l="0" t="0" r="0" b="0"/>
              <a:pathLst>
                <a:path w="40163" h="46594">
                  <a:moveTo>
                    <a:pt x="18018" y="0"/>
                  </a:moveTo>
                  <a:lnTo>
                    <a:pt x="12858" y="556"/>
                  </a:lnTo>
                  <a:lnTo>
                    <a:pt x="8731" y="1985"/>
                  </a:lnTo>
                  <a:lnTo>
                    <a:pt x="5636" y="4047"/>
                  </a:lnTo>
                  <a:lnTo>
                    <a:pt x="3572" y="6350"/>
                  </a:lnTo>
                  <a:lnTo>
                    <a:pt x="2302" y="8810"/>
                  </a:lnTo>
                  <a:lnTo>
                    <a:pt x="1904" y="11032"/>
                  </a:lnTo>
                  <a:lnTo>
                    <a:pt x="2857" y="13731"/>
                  </a:lnTo>
                  <a:lnTo>
                    <a:pt x="4207" y="14922"/>
                  </a:lnTo>
                  <a:lnTo>
                    <a:pt x="6191" y="15319"/>
                  </a:lnTo>
                  <a:lnTo>
                    <a:pt x="7937" y="15001"/>
                  </a:lnTo>
                  <a:lnTo>
                    <a:pt x="9366" y="13970"/>
                  </a:lnTo>
                  <a:lnTo>
                    <a:pt x="10318" y="12620"/>
                  </a:lnTo>
                  <a:lnTo>
                    <a:pt x="10636" y="11112"/>
                  </a:lnTo>
                  <a:lnTo>
                    <a:pt x="10398" y="9366"/>
                  </a:lnTo>
                  <a:lnTo>
                    <a:pt x="10159" y="7222"/>
                  </a:lnTo>
                  <a:lnTo>
                    <a:pt x="10716" y="5160"/>
                  </a:lnTo>
                  <a:lnTo>
                    <a:pt x="12382" y="3651"/>
                  </a:lnTo>
                  <a:lnTo>
                    <a:pt x="14684" y="2699"/>
                  </a:lnTo>
                  <a:lnTo>
                    <a:pt x="17145" y="2381"/>
                  </a:lnTo>
                  <a:lnTo>
                    <a:pt x="19684" y="2619"/>
                  </a:lnTo>
                  <a:lnTo>
                    <a:pt x="22146" y="3809"/>
                  </a:lnTo>
                  <a:lnTo>
                    <a:pt x="24051" y="6350"/>
                  </a:lnTo>
                  <a:lnTo>
                    <a:pt x="24764" y="10636"/>
                  </a:lnTo>
                  <a:lnTo>
                    <a:pt x="24764" y="16668"/>
                  </a:lnTo>
                  <a:lnTo>
                    <a:pt x="24024" y="16960"/>
                  </a:lnTo>
                  <a:lnTo>
                    <a:pt x="24764" y="19050"/>
                  </a:lnTo>
                  <a:lnTo>
                    <a:pt x="24764" y="33416"/>
                  </a:lnTo>
                  <a:lnTo>
                    <a:pt x="24209" y="36750"/>
                  </a:lnTo>
                  <a:lnTo>
                    <a:pt x="23177" y="37941"/>
                  </a:lnTo>
                  <a:lnTo>
                    <a:pt x="21431" y="39052"/>
                  </a:lnTo>
                  <a:lnTo>
                    <a:pt x="18812" y="40085"/>
                  </a:lnTo>
                  <a:lnTo>
                    <a:pt x="15239" y="40799"/>
                  </a:lnTo>
                  <a:lnTo>
                    <a:pt x="12700" y="40244"/>
                  </a:lnTo>
                  <a:lnTo>
                    <a:pt x="10636" y="38734"/>
                  </a:lnTo>
                  <a:lnTo>
                    <a:pt x="9287" y="36275"/>
                  </a:lnTo>
                  <a:lnTo>
                    <a:pt x="8731" y="33100"/>
                  </a:lnTo>
                  <a:lnTo>
                    <a:pt x="8731" y="32861"/>
                  </a:lnTo>
                  <a:lnTo>
                    <a:pt x="8889" y="31035"/>
                  </a:lnTo>
                  <a:lnTo>
                    <a:pt x="9604" y="28892"/>
                  </a:lnTo>
                  <a:lnTo>
                    <a:pt x="11192" y="26591"/>
                  </a:lnTo>
                  <a:lnTo>
                    <a:pt x="13970" y="24050"/>
                  </a:lnTo>
                  <a:lnTo>
                    <a:pt x="15954" y="22781"/>
                  </a:lnTo>
                  <a:lnTo>
                    <a:pt x="18414" y="21510"/>
                  </a:lnTo>
                  <a:lnTo>
                    <a:pt x="24764" y="19050"/>
                  </a:lnTo>
                  <a:lnTo>
                    <a:pt x="24024" y="16960"/>
                  </a:lnTo>
                  <a:lnTo>
                    <a:pt x="17303" y="19606"/>
                  </a:lnTo>
                  <a:lnTo>
                    <a:pt x="11192" y="22304"/>
                  </a:lnTo>
                  <a:lnTo>
                    <a:pt x="6350" y="25082"/>
                  </a:lnTo>
                  <a:lnTo>
                    <a:pt x="2857" y="28178"/>
                  </a:lnTo>
                  <a:lnTo>
                    <a:pt x="715" y="31829"/>
                  </a:lnTo>
                  <a:lnTo>
                    <a:pt x="0" y="36275"/>
                  </a:lnTo>
                  <a:lnTo>
                    <a:pt x="952" y="40640"/>
                  </a:lnTo>
                  <a:lnTo>
                    <a:pt x="3254" y="43894"/>
                  </a:lnTo>
                  <a:lnTo>
                    <a:pt x="6667" y="45878"/>
                  </a:lnTo>
                  <a:lnTo>
                    <a:pt x="10477" y="46594"/>
                  </a:lnTo>
                  <a:lnTo>
                    <a:pt x="14604" y="45957"/>
                  </a:lnTo>
                  <a:lnTo>
                    <a:pt x="18414" y="44212"/>
                  </a:lnTo>
                  <a:lnTo>
                    <a:pt x="24844" y="39291"/>
                  </a:lnTo>
                  <a:lnTo>
                    <a:pt x="25400" y="42306"/>
                  </a:lnTo>
                  <a:lnTo>
                    <a:pt x="26352" y="44370"/>
                  </a:lnTo>
                  <a:lnTo>
                    <a:pt x="27622" y="45641"/>
                  </a:lnTo>
                  <a:lnTo>
                    <a:pt x="28972" y="46275"/>
                  </a:lnTo>
                  <a:lnTo>
                    <a:pt x="31353" y="46594"/>
                  </a:lnTo>
                  <a:lnTo>
                    <a:pt x="32782" y="46435"/>
                  </a:lnTo>
                  <a:lnTo>
                    <a:pt x="34766" y="45878"/>
                  </a:lnTo>
                  <a:lnTo>
                    <a:pt x="37227" y="44370"/>
                  </a:lnTo>
                  <a:lnTo>
                    <a:pt x="40163" y="41592"/>
                  </a:lnTo>
                  <a:lnTo>
                    <a:pt x="40163" y="39052"/>
                  </a:lnTo>
                  <a:lnTo>
                    <a:pt x="38338" y="40322"/>
                  </a:lnTo>
                  <a:lnTo>
                    <a:pt x="35640" y="40878"/>
                  </a:lnTo>
                  <a:lnTo>
                    <a:pt x="33972" y="40401"/>
                  </a:lnTo>
                  <a:lnTo>
                    <a:pt x="33178" y="39131"/>
                  </a:lnTo>
                  <a:lnTo>
                    <a:pt x="32782" y="35162"/>
                  </a:lnTo>
                  <a:lnTo>
                    <a:pt x="32782" y="15875"/>
                  </a:lnTo>
                  <a:lnTo>
                    <a:pt x="32226" y="9128"/>
                  </a:lnTo>
                  <a:lnTo>
                    <a:pt x="30956" y="5715"/>
                  </a:lnTo>
                  <a:lnTo>
                    <a:pt x="28416" y="2778"/>
                  </a:lnTo>
                  <a:lnTo>
                    <a:pt x="26591" y="1587"/>
                  </a:lnTo>
                  <a:lnTo>
                    <a:pt x="24288"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416" name="Shape 451"/>
            <p:cNvSpPr/>
            <p:nvPr/>
          </p:nvSpPr>
          <p:spPr>
            <a:xfrm>
              <a:off x="5256117" y="1289414"/>
              <a:ext cx="23495" cy="45561"/>
            </a:xfrm>
            <a:custGeom>
              <a:avLst/>
              <a:gdLst/>
              <a:ahLst/>
              <a:cxnLst/>
              <a:rect l="0" t="0" r="0" b="0"/>
              <a:pathLst>
                <a:path w="23495" h="45561">
                  <a:moveTo>
                    <a:pt x="15716" y="0"/>
                  </a:moveTo>
                  <a:lnTo>
                    <a:pt x="396" y="5476"/>
                  </a:lnTo>
                  <a:lnTo>
                    <a:pt x="396" y="6906"/>
                  </a:lnTo>
                  <a:lnTo>
                    <a:pt x="4364" y="6508"/>
                  </a:lnTo>
                  <a:lnTo>
                    <a:pt x="5556" y="6667"/>
                  </a:lnTo>
                  <a:lnTo>
                    <a:pt x="6667" y="7302"/>
                  </a:lnTo>
                  <a:lnTo>
                    <a:pt x="7539" y="9128"/>
                  </a:lnTo>
                  <a:lnTo>
                    <a:pt x="7857" y="12462"/>
                  </a:lnTo>
                  <a:lnTo>
                    <a:pt x="7857" y="35481"/>
                  </a:lnTo>
                  <a:lnTo>
                    <a:pt x="7698" y="38734"/>
                  </a:lnTo>
                  <a:lnTo>
                    <a:pt x="7143" y="41037"/>
                  </a:lnTo>
                  <a:lnTo>
                    <a:pt x="6191" y="42545"/>
                  </a:lnTo>
                  <a:lnTo>
                    <a:pt x="4762" y="43419"/>
                  </a:lnTo>
                  <a:lnTo>
                    <a:pt x="2777" y="43894"/>
                  </a:lnTo>
                  <a:lnTo>
                    <a:pt x="0" y="44053"/>
                  </a:lnTo>
                  <a:lnTo>
                    <a:pt x="0" y="45561"/>
                  </a:lnTo>
                  <a:lnTo>
                    <a:pt x="23495" y="45561"/>
                  </a:lnTo>
                  <a:lnTo>
                    <a:pt x="23495" y="44053"/>
                  </a:lnTo>
                  <a:lnTo>
                    <a:pt x="19446" y="43497"/>
                  </a:lnTo>
                  <a:lnTo>
                    <a:pt x="17223" y="42068"/>
                  </a:lnTo>
                  <a:lnTo>
                    <a:pt x="16351" y="39450"/>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417" name="Shape 452"/>
            <p:cNvSpPr/>
            <p:nvPr/>
          </p:nvSpPr>
          <p:spPr>
            <a:xfrm>
              <a:off x="5157375" y="1289414"/>
              <a:ext cx="43656" cy="46594"/>
            </a:xfrm>
            <a:custGeom>
              <a:avLst/>
              <a:gdLst/>
              <a:ahLst/>
              <a:cxnLst/>
              <a:rect l="0" t="0" r="0" b="0"/>
              <a:pathLst>
                <a:path w="43656" h="46594">
                  <a:moveTo>
                    <a:pt x="21351" y="0"/>
                  </a:moveTo>
                  <a:lnTo>
                    <a:pt x="20557" y="2778"/>
                  </a:lnTo>
                  <a:lnTo>
                    <a:pt x="24843" y="3651"/>
                  </a:lnTo>
                  <a:lnTo>
                    <a:pt x="28336" y="6032"/>
                  </a:lnTo>
                  <a:lnTo>
                    <a:pt x="31114" y="9762"/>
                  </a:lnTo>
                  <a:lnTo>
                    <a:pt x="33098" y="14446"/>
                  </a:lnTo>
                  <a:lnTo>
                    <a:pt x="34368" y="19843"/>
                  </a:lnTo>
                  <a:lnTo>
                    <a:pt x="34766" y="25876"/>
                  </a:lnTo>
                  <a:lnTo>
                    <a:pt x="34209" y="32147"/>
                  </a:lnTo>
                  <a:lnTo>
                    <a:pt x="32780" y="36830"/>
                  </a:lnTo>
                  <a:lnTo>
                    <a:pt x="30797" y="40164"/>
                  </a:lnTo>
                  <a:lnTo>
                    <a:pt x="28336" y="42306"/>
                  </a:lnTo>
                  <a:lnTo>
                    <a:pt x="25637" y="43419"/>
                  </a:lnTo>
                  <a:lnTo>
                    <a:pt x="23018" y="43815"/>
                  </a:lnTo>
                  <a:lnTo>
                    <a:pt x="19050" y="43021"/>
                  </a:lnTo>
                  <a:lnTo>
                    <a:pt x="15794" y="40799"/>
                  </a:lnTo>
                  <a:lnTo>
                    <a:pt x="13334" y="37624"/>
                  </a:lnTo>
                  <a:lnTo>
                    <a:pt x="11508" y="33735"/>
                  </a:lnTo>
                  <a:lnTo>
                    <a:pt x="10238" y="29527"/>
                  </a:lnTo>
                  <a:lnTo>
                    <a:pt x="9444" y="25320"/>
                  </a:lnTo>
                  <a:lnTo>
                    <a:pt x="9048" y="21431"/>
                  </a:lnTo>
                  <a:lnTo>
                    <a:pt x="8889" y="18256"/>
                  </a:lnTo>
                  <a:lnTo>
                    <a:pt x="9127" y="14605"/>
                  </a:lnTo>
                  <a:lnTo>
                    <a:pt x="9842" y="11510"/>
                  </a:lnTo>
                  <a:lnTo>
                    <a:pt x="10873" y="8810"/>
                  </a:lnTo>
                  <a:lnTo>
                    <a:pt x="12382" y="6667"/>
                  </a:lnTo>
                  <a:lnTo>
                    <a:pt x="14128" y="4921"/>
                  </a:lnTo>
                  <a:lnTo>
                    <a:pt x="16112" y="3731"/>
                  </a:lnTo>
                  <a:lnTo>
                    <a:pt x="18256" y="3016"/>
                  </a:lnTo>
                  <a:lnTo>
                    <a:pt x="20557" y="2778"/>
                  </a:lnTo>
                  <a:lnTo>
                    <a:pt x="21351" y="0"/>
                  </a:lnTo>
                  <a:lnTo>
                    <a:pt x="15159" y="872"/>
                  </a:lnTo>
                  <a:lnTo>
                    <a:pt x="9921" y="3254"/>
                  </a:lnTo>
                  <a:lnTo>
                    <a:pt x="5714" y="6984"/>
                  </a:lnTo>
                  <a:lnTo>
                    <a:pt x="2539" y="11669"/>
                  </a:lnTo>
                  <a:lnTo>
                    <a:pt x="634" y="17066"/>
                  </a:lnTo>
                  <a:lnTo>
                    <a:pt x="0" y="23018"/>
                  </a:lnTo>
                  <a:lnTo>
                    <a:pt x="713" y="29368"/>
                  </a:lnTo>
                  <a:lnTo>
                    <a:pt x="2777" y="35004"/>
                  </a:lnTo>
                  <a:lnTo>
                    <a:pt x="6032" y="39766"/>
                  </a:lnTo>
                  <a:lnTo>
                    <a:pt x="10397" y="43419"/>
                  </a:lnTo>
                  <a:lnTo>
                    <a:pt x="15636" y="45720"/>
                  </a:lnTo>
                  <a:lnTo>
                    <a:pt x="21668" y="46594"/>
                  </a:lnTo>
                  <a:lnTo>
                    <a:pt x="28494" y="45481"/>
                  </a:lnTo>
                  <a:lnTo>
                    <a:pt x="34051" y="42625"/>
                  </a:lnTo>
                  <a:lnTo>
                    <a:pt x="38258" y="38417"/>
                  </a:lnTo>
                  <a:lnTo>
                    <a:pt x="41275" y="33416"/>
                  </a:lnTo>
                  <a:lnTo>
                    <a:pt x="43099" y="28099"/>
                  </a:lnTo>
                  <a:lnTo>
                    <a:pt x="43656" y="23018"/>
                  </a:lnTo>
                  <a:lnTo>
                    <a:pt x="43179" y="17860"/>
                  </a:lnTo>
                  <a:lnTo>
                    <a:pt x="41988" y="13334"/>
                  </a:lnTo>
                  <a:lnTo>
                    <a:pt x="40083" y="9366"/>
                  </a:lnTo>
                  <a:lnTo>
                    <a:pt x="37384" y="6112"/>
                  </a:lnTo>
                  <a:lnTo>
                    <a:pt x="34131" y="3492"/>
                  </a:lnTo>
                  <a:lnTo>
                    <a:pt x="30321"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418" name="Shape 453"/>
            <p:cNvSpPr/>
            <p:nvPr/>
          </p:nvSpPr>
          <p:spPr>
            <a:xfrm>
              <a:off x="5081094" y="1289414"/>
              <a:ext cx="43656" cy="46594"/>
            </a:xfrm>
            <a:custGeom>
              <a:avLst/>
              <a:gdLst/>
              <a:ahLst/>
              <a:cxnLst/>
              <a:rect l="0" t="0" r="0" b="0"/>
              <a:pathLst>
                <a:path w="43656" h="46594">
                  <a:moveTo>
                    <a:pt x="21352" y="0"/>
                  </a:moveTo>
                  <a:lnTo>
                    <a:pt x="20558" y="2778"/>
                  </a:lnTo>
                  <a:lnTo>
                    <a:pt x="24844" y="3651"/>
                  </a:lnTo>
                  <a:lnTo>
                    <a:pt x="28337" y="6032"/>
                  </a:lnTo>
                  <a:lnTo>
                    <a:pt x="31115" y="9762"/>
                  </a:lnTo>
                  <a:lnTo>
                    <a:pt x="33099" y="14446"/>
                  </a:lnTo>
                  <a:lnTo>
                    <a:pt x="34369" y="19843"/>
                  </a:lnTo>
                  <a:lnTo>
                    <a:pt x="34766" y="25876"/>
                  </a:lnTo>
                  <a:lnTo>
                    <a:pt x="34211" y="32147"/>
                  </a:lnTo>
                  <a:lnTo>
                    <a:pt x="32782" y="36830"/>
                  </a:lnTo>
                  <a:lnTo>
                    <a:pt x="30797" y="40164"/>
                  </a:lnTo>
                  <a:lnTo>
                    <a:pt x="28337" y="42306"/>
                  </a:lnTo>
                  <a:lnTo>
                    <a:pt x="25638" y="43419"/>
                  </a:lnTo>
                  <a:lnTo>
                    <a:pt x="23098" y="43815"/>
                  </a:lnTo>
                  <a:lnTo>
                    <a:pt x="19050" y="43021"/>
                  </a:lnTo>
                  <a:lnTo>
                    <a:pt x="15796" y="40799"/>
                  </a:lnTo>
                  <a:lnTo>
                    <a:pt x="13335" y="37624"/>
                  </a:lnTo>
                  <a:lnTo>
                    <a:pt x="11510" y="33735"/>
                  </a:lnTo>
                  <a:lnTo>
                    <a:pt x="10240" y="29527"/>
                  </a:lnTo>
                  <a:lnTo>
                    <a:pt x="9446" y="25320"/>
                  </a:lnTo>
                  <a:lnTo>
                    <a:pt x="9048" y="21431"/>
                  </a:lnTo>
                  <a:lnTo>
                    <a:pt x="8890" y="18256"/>
                  </a:lnTo>
                  <a:lnTo>
                    <a:pt x="9128" y="14605"/>
                  </a:lnTo>
                  <a:lnTo>
                    <a:pt x="9842" y="11510"/>
                  </a:lnTo>
                  <a:lnTo>
                    <a:pt x="10874" y="8810"/>
                  </a:lnTo>
                  <a:lnTo>
                    <a:pt x="12382" y="6667"/>
                  </a:lnTo>
                  <a:lnTo>
                    <a:pt x="14128" y="4921"/>
                  </a:lnTo>
                  <a:lnTo>
                    <a:pt x="16113" y="3731"/>
                  </a:lnTo>
                  <a:lnTo>
                    <a:pt x="18256" y="3016"/>
                  </a:lnTo>
                  <a:lnTo>
                    <a:pt x="20558" y="2778"/>
                  </a:lnTo>
                  <a:lnTo>
                    <a:pt x="21352" y="0"/>
                  </a:lnTo>
                  <a:lnTo>
                    <a:pt x="15240" y="872"/>
                  </a:lnTo>
                  <a:lnTo>
                    <a:pt x="9922" y="3254"/>
                  </a:lnTo>
                  <a:lnTo>
                    <a:pt x="5715" y="6984"/>
                  </a:lnTo>
                  <a:lnTo>
                    <a:pt x="2540" y="11669"/>
                  </a:lnTo>
                  <a:lnTo>
                    <a:pt x="635" y="17066"/>
                  </a:lnTo>
                  <a:lnTo>
                    <a:pt x="0" y="23018"/>
                  </a:lnTo>
                  <a:lnTo>
                    <a:pt x="715" y="29368"/>
                  </a:lnTo>
                  <a:lnTo>
                    <a:pt x="2778" y="35004"/>
                  </a:lnTo>
                  <a:lnTo>
                    <a:pt x="6032" y="39766"/>
                  </a:lnTo>
                  <a:lnTo>
                    <a:pt x="10398" y="43419"/>
                  </a:lnTo>
                  <a:lnTo>
                    <a:pt x="15637" y="45720"/>
                  </a:lnTo>
                  <a:lnTo>
                    <a:pt x="21669" y="46594"/>
                  </a:lnTo>
                  <a:lnTo>
                    <a:pt x="28496" y="45481"/>
                  </a:lnTo>
                  <a:lnTo>
                    <a:pt x="34052" y="42625"/>
                  </a:lnTo>
                  <a:lnTo>
                    <a:pt x="38258" y="38417"/>
                  </a:lnTo>
                  <a:lnTo>
                    <a:pt x="41275" y="33416"/>
                  </a:lnTo>
                  <a:lnTo>
                    <a:pt x="43101" y="28099"/>
                  </a:lnTo>
                  <a:lnTo>
                    <a:pt x="43656" y="23018"/>
                  </a:lnTo>
                  <a:lnTo>
                    <a:pt x="43179" y="17860"/>
                  </a:lnTo>
                  <a:lnTo>
                    <a:pt x="41990" y="13334"/>
                  </a:lnTo>
                  <a:lnTo>
                    <a:pt x="40085" y="9366"/>
                  </a:lnTo>
                  <a:lnTo>
                    <a:pt x="37386" y="6112"/>
                  </a:lnTo>
                  <a:lnTo>
                    <a:pt x="34131" y="3492"/>
                  </a:lnTo>
                  <a:lnTo>
                    <a:pt x="30321" y="1587"/>
                  </a:lnTo>
                  <a:lnTo>
                    <a:pt x="26115" y="397"/>
                  </a:lnTo>
                  <a:lnTo>
                    <a:pt x="21352" y="0"/>
                  </a:lnTo>
                  <a:close/>
                </a:path>
              </a:pathLst>
            </a:custGeom>
            <a:solidFill>
              <a:srgbClr val="000000"/>
            </a:solidFill>
          </p:spPr>
          <p:txBody>
            <a:bodyPr vert="horz" lIns="91440" tIns="45720" rIns="91440" bIns="45720" anchor="t"/>
            <a:lstStyle/>
            <a:p>
              <a:endParaRPr lang="en-IN"/>
            </a:p>
          </p:txBody>
        </p:sp>
        <p:sp>
          <p:nvSpPr>
            <p:cNvPr id="419" name="Shape 454"/>
            <p:cNvSpPr/>
            <p:nvPr/>
          </p:nvSpPr>
          <p:spPr>
            <a:xfrm>
              <a:off x="5793882" y="1289414"/>
              <a:ext cx="38337" cy="46594"/>
            </a:xfrm>
            <a:custGeom>
              <a:avLst/>
              <a:gdLst/>
              <a:ahLst/>
              <a:cxnLst/>
              <a:rect l="0" t="0" r="0" b="0"/>
              <a:pathLst>
                <a:path w="38337" h="46594">
                  <a:moveTo>
                    <a:pt x="22225" y="0"/>
                  </a:moveTo>
                  <a:lnTo>
                    <a:pt x="16905" y="634"/>
                  </a:lnTo>
                  <a:lnTo>
                    <a:pt x="11747" y="2699"/>
                  </a:lnTo>
                  <a:lnTo>
                    <a:pt x="7143" y="6112"/>
                  </a:lnTo>
                  <a:lnTo>
                    <a:pt x="3412" y="10875"/>
                  </a:lnTo>
                  <a:lnTo>
                    <a:pt x="872" y="16986"/>
                  </a:lnTo>
                  <a:lnTo>
                    <a:pt x="0" y="24447"/>
                  </a:lnTo>
                  <a:lnTo>
                    <a:pt x="793" y="31512"/>
                  </a:lnTo>
                  <a:lnTo>
                    <a:pt x="3016" y="37147"/>
                  </a:lnTo>
                  <a:lnTo>
                    <a:pt x="6270" y="41354"/>
                  </a:lnTo>
                  <a:lnTo>
                    <a:pt x="10239" y="44291"/>
                  </a:lnTo>
                  <a:lnTo>
                    <a:pt x="14445" y="46037"/>
                  </a:lnTo>
                  <a:lnTo>
                    <a:pt x="18573" y="46594"/>
                  </a:lnTo>
                  <a:lnTo>
                    <a:pt x="24288" y="45720"/>
                  </a:lnTo>
                  <a:lnTo>
                    <a:pt x="26987" y="44608"/>
                  </a:lnTo>
                  <a:lnTo>
                    <a:pt x="29526" y="43021"/>
                  </a:lnTo>
                  <a:lnTo>
                    <a:pt x="31908" y="40957"/>
                  </a:lnTo>
                  <a:lnTo>
                    <a:pt x="34209" y="38179"/>
                  </a:lnTo>
                  <a:lnTo>
                    <a:pt x="36353" y="34925"/>
                  </a:lnTo>
                  <a:lnTo>
                    <a:pt x="38337" y="31035"/>
                  </a:lnTo>
                  <a:lnTo>
                    <a:pt x="36988" y="30082"/>
                  </a:lnTo>
                  <a:lnTo>
                    <a:pt x="34368" y="33655"/>
                  </a:lnTo>
                  <a:lnTo>
                    <a:pt x="31353" y="36671"/>
                  </a:lnTo>
                  <a:lnTo>
                    <a:pt x="27543" y="38656"/>
                  </a:lnTo>
                  <a:lnTo>
                    <a:pt x="22780" y="39450"/>
                  </a:lnTo>
                  <a:lnTo>
                    <a:pt x="19684" y="39052"/>
                  </a:lnTo>
                  <a:lnTo>
                    <a:pt x="16905" y="38100"/>
                  </a:lnTo>
                  <a:lnTo>
                    <a:pt x="14365" y="36432"/>
                  </a:lnTo>
                  <a:lnTo>
                    <a:pt x="12143" y="34210"/>
                  </a:lnTo>
                  <a:lnTo>
                    <a:pt x="10239" y="31432"/>
                  </a:lnTo>
                  <a:lnTo>
                    <a:pt x="8889" y="28257"/>
                  </a:lnTo>
                  <a:lnTo>
                    <a:pt x="8015" y="24606"/>
                  </a:lnTo>
                  <a:lnTo>
                    <a:pt x="7619" y="20478"/>
                  </a:lnTo>
                  <a:lnTo>
                    <a:pt x="8334" y="14128"/>
                  </a:lnTo>
                  <a:lnTo>
                    <a:pt x="10159" y="9445"/>
                  </a:lnTo>
                  <a:lnTo>
                    <a:pt x="12700" y="6191"/>
                  </a:lnTo>
                  <a:lnTo>
                    <a:pt x="15478" y="4206"/>
                  </a:lnTo>
                  <a:lnTo>
                    <a:pt x="18177" y="3175"/>
                  </a:lnTo>
                  <a:lnTo>
                    <a:pt x="20399" y="2857"/>
                  </a:lnTo>
                  <a:lnTo>
                    <a:pt x="23574" y="3175"/>
                  </a:lnTo>
                  <a:lnTo>
                    <a:pt x="25400" y="4127"/>
                  </a:lnTo>
                  <a:lnTo>
                    <a:pt x="26351" y="5635"/>
                  </a:lnTo>
                  <a:lnTo>
                    <a:pt x="26987" y="7620"/>
                  </a:lnTo>
                  <a:lnTo>
                    <a:pt x="27543" y="9842"/>
                  </a:lnTo>
                  <a:lnTo>
                    <a:pt x="29289" y="12937"/>
                  </a:lnTo>
                  <a:lnTo>
                    <a:pt x="30638" y="13970"/>
                  </a:lnTo>
                  <a:lnTo>
                    <a:pt x="32384" y="14366"/>
                  </a:lnTo>
                  <a:lnTo>
                    <a:pt x="34448" y="13891"/>
                  </a:lnTo>
                  <a:lnTo>
                    <a:pt x="35876" y="12937"/>
                  </a:lnTo>
                  <a:lnTo>
                    <a:pt x="36670" y="11589"/>
                  </a:lnTo>
                  <a:lnTo>
                    <a:pt x="36988" y="10001"/>
                  </a:lnTo>
                  <a:lnTo>
                    <a:pt x="36749" y="8414"/>
                  </a:lnTo>
                  <a:lnTo>
                    <a:pt x="35955" y="6667"/>
                  </a:lnTo>
                  <a:lnTo>
                    <a:pt x="34607" y="4762"/>
                  </a:lnTo>
                  <a:lnTo>
                    <a:pt x="32701" y="3095"/>
                  </a:lnTo>
                  <a:lnTo>
                    <a:pt x="30559" y="1985"/>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420" name="Shape 455"/>
            <p:cNvSpPr/>
            <p:nvPr/>
          </p:nvSpPr>
          <p:spPr>
            <a:xfrm>
              <a:off x="5284771" y="1289414"/>
              <a:ext cx="38338" cy="46594"/>
            </a:xfrm>
            <a:custGeom>
              <a:avLst/>
              <a:gdLst/>
              <a:ahLst/>
              <a:cxnLst/>
              <a:rect l="0" t="0" r="0" b="0"/>
              <a:pathLst>
                <a:path w="38338" h="46594">
                  <a:moveTo>
                    <a:pt x="22146" y="0"/>
                  </a:moveTo>
                  <a:lnTo>
                    <a:pt x="16827" y="634"/>
                  </a:lnTo>
                  <a:lnTo>
                    <a:pt x="11668" y="2699"/>
                  </a:lnTo>
                  <a:lnTo>
                    <a:pt x="7065" y="6112"/>
                  </a:lnTo>
                  <a:lnTo>
                    <a:pt x="3333" y="10875"/>
                  </a:lnTo>
                  <a:lnTo>
                    <a:pt x="873" y="16986"/>
                  </a:lnTo>
                  <a:lnTo>
                    <a:pt x="0" y="24447"/>
                  </a:lnTo>
                  <a:lnTo>
                    <a:pt x="793" y="31512"/>
                  </a:lnTo>
                  <a:lnTo>
                    <a:pt x="3016" y="37147"/>
                  </a:lnTo>
                  <a:lnTo>
                    <a:pt x="6271" y="41354"/>
                  </a:lnTo>
                  <a:lnTo>
                    <a:pt x="10159" y="44291"/>
                  </a:lnTo>
                  <a:lnTo>
                    <a:pt x="14367" y="46037"/>
                  </a:lnTo>
                  <a:lnTo>
                    <a:pt x="18494" y="46594"/>
                  </a:lnTo>
                  <a:lnTo>
                    <a:pt x="24288" y="45720"/>
                  </a:lnTo>
                  <a:lnTo>
                    <a:pt x="26908" y="44608"/>
                  </a:lnTo>
                  <a:lnTo>
                    <a:pt x="29448" y="43021"/>
                  </a:lnTo>
                  <a:lnTo>
                    <a:pt x="31829" y="40957"/>
                  </a:lnTo>
                  <a:lnTo>
                    <a:pt x="34131" y="38179"/>
                  </a:lnTo>
                  <a:lnTo>
                    <a:pt x="36274" y="34925"/>
                  </a:lnTo>
                  <a:lnTo>
                    <a:pt x="38338" y="31035"/>
                  </a:lnTo>
                  <a:lnTo>
                    <a:pt x="36910" y="30082"/>
                  </a:lnTo>
                  <a:lnTo>
                    <a:pt x="34290" y="33655"/>
                  </a:lnTo>
                  <a:lnTo>
                    <a:pt x="31273" y="36671"/>
                  </a:lnTo>
                  <a:lnTo>
                    <a:pt x="27543" y="38656"/>
                  </a:lnTo>
                  <a:lnTo>
                    <a:pt x="22781" y="39450"/>
                  </a:lnTo>
                  <a:lnTo>
                    <a:pt x="19684" y="39052"/>
                  </a:lnTo>
                  <a:lnTo>
                    <a:pt x="16907" y="38100"/>
                  </a:lnTo>
                  <a:lnTo>
                    <a:pt x="14367" y="36432"/>
                  </a:lnTo>
                  <a:lnTo>
                    <a:pt x="12065" y="34210"/>
                  </a:lnTo>
                  <a:lnTo>
                    <a:pt x="10159" y="31432"/>
                  </a:lnTo>
                  <a:lnTo>
                    <a:pt x="8811" y="28257"/>
                  </a:lnTo>
                  <a:lnTo>
                    <a:pt x="7937" y="24606"/>
                  </a:lnTo>
                  <a:lnTo>
                    <a:pt x="7620" y="20478"/>
                  </a:lnTo>
                  <a:lnTo>
                    <a:pt x="8254" y="14128"/>
                  </a:lnTo>
                  <a:lnTo>
                    <a:pt x="10081" y="9445"/>
                  </a:lnTo>
                  <a:lnTo>
                    <a:pt x="12621" y="6191"/>
                  </a:lnTo>
                  <a:lnTo>
                    <a:pt x="15398" y="4206"/>
                  </a:lnTo>
                  <a:lnTo>
                    <a:pt x="18177" y="3175"/>
                  </a:lnTo>
                  <a:lnTo>
                    <a:pt x="20399" y="2857"/>
                  </a:lnTo>
                  <a:lnTo>
                    <a:pt x="23495" y="3175"/>
                  </a:lnTo>
                  <a:lnTo>
                    <a:pt x="25321" y="4127"/>
                  </a:lnTo>
                  <a:lnTo>
                    <a:pt x="26352" y="5635"/>
                  </a:lnTo>
                  <a:lnTo>
                    <a:pt x="26908" y="7620"/>
                  </a:lnTo>
                  <a:lnTo>
                    <a:pt x="27543" y="9842"/>
                  </a:lnTo>
                  <a:lnTo>
                    <a:pt x="29209" y="12937"/>
                  </a:lnTo>
                  <a:lnTo>
                    <a:pt x="30560" y="13970"/>
                  </a:lnTo>
                  <a:lnTo>
                    <a:pt x="32384" y="14366"/>
                  </a:lnTo>
                  <a:lnTo>
                    <a:pt x="34369" y="13891"/>
                  </a:lnTo>
                  <a:lnTo>
                    <a:pt x="35798" y="12937"/>
                  </a:lnTo>
                  <a:lnTo>
                    <a:pt x="36592" y="11589"/>
                  </a:lnTo>
                  <a:lnTo>
                    <a:pt x="36910" y="10001"/>
                  </a:lnTo>
                  <a:lnTo>
                    <a:pt x="36671" y="8414"/>
                  </a:lnTo>
                  <a:lnTo>
                    <a:pt x="35877" y="6667"/>
                  </a:lnTo>
                  <a:lnTo>
                    <a:pt x="34528" y="4762"/>
                  </a:lnTo>
                  <a:lnTo>
                    <a:pt x="32623" y="3095"/>
                  </a:lnTo>
                  <a:lnTo>
                    <a:pt x="30479" y="1985"/>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421" name="Shape 456"/>
            <p:cNvSpPr/>
            <p:nvPr/>
          </p:nvSpPr>
          <p:spPr>
            <a:xfrm>
              <a:off x="4985607" y="1289414"/>
              <a:ext cx="38337" cy="46594"/>
            </a:xfrm>
            <a:custGeom>
              <a:avLst/>
              <a:gdLst/>
              <a:ahLst/>
              <a:cxnLst/>
              <a:rect l="0" t="0" r="0" b="0"/>
              <a:pathLst>
                <a:path w="38337" h="46594">
                  <a:moveTo>
                    <a:pt x="22145" y="0"/>
                  </a:moveTo>
                  <a:lnTo>
                    <a:pt x="16827" y="634"/>
                  </a:lnTo>
                  <a:lnTo>
                    <a:pt x="11667" y="2699"/>
                  </a:lnTo>
                  <a:lnTo>
                    <a:pt x="7063" y="6112"/>
                  </a:lnTo>
                  <a:lnTo>
                    <a:pt x="3333" y="10875"/>
                  </a:lnTo>
                  <a:lnTo>
                    <a:pt x="872" y="16986"/>
                  </a:lnTo>
                  <a:lnTo>
                    <a:pt x="0" y="24447"/>
                  </a:lnTo>
                  <a:lnTo>
                    <a:pt x="793" y="31512"/>
                  </a:lnTo>
                  <a:lnTo>
                    <a:pt x="3016" y="37147"/>
                  </a:lnTo>
                  <a:lnTo>
                    <a:pt x="6270" y="41354"/>
                  </a:lnTo>
                  <a:lnTo>
                    <a:pt x="10160" y="44291"/>
                  </a:lnTo>
                  <a:lnTo>
                    <a:pt x="14366" y="46037"/>
                  </a:lnTo>
                  <a:lnTo>
                    <a:pt x="18493" y="46594"/>
                  </a:lnTo>
                  <a:lnTo>
                    <a:pt x="24288" y="45720"/>
                  </a:lnTo>
                  <a:lnTo>
                    <a:pt x="26907" y="44608"/>
                  </a:lnTo>
                  <a:lnTo>
                    <a:pt x="29447" y="43021"/>
                  </a:lnTo>
                  <a:lnTo>
                    <a:pt x="31829" y="40957"/>
                  </a:lnTo>
                  <a:lnTo>
                    <a:pt x="34131" y="38179"/>
                  </a:lnTo>
                  <a:lnTo>
                    <a:pt x="36273" y="34925"/>
                  </a:lnTo>
                  <a:lnTo>
                    <a:pt x="38337" y="31035"/>
                  </a:lnTo>
                  <a:lnTo>
                    <a:pt x="36908" y="30082"/>
                  </a:lnTo>
                  <a:lnTo>
                    <a:pt x="34290" y="33655"/>
                  </a:lnTo>
                  <a:lnTo>
                    <a:pt x="31274" y="36671"/>
                  </a:lnTo>
                  <a:lnTo>
                    <a:pt x="27542" y="38656"/>
                  </a:lnTo>
                  <a:lnTo>
                    <a:pt x="22780" y="39450"/>
                  </a:lnTo>
                  <a:lnTo>
                    <a:pt x="19685" y="39052"/>
                  </a:lnTo>
                  <a:lnTo>
                    <a:pt x="16906" y="38100"/>
                  </a:lnTo>
                  <a:lnTo>
                    <a:pt x="14366" y="36432"/>
                  </a:lnTo>
                  <a:lnTo>
                    <a:pt x="12065" y="34210"/>
                  </a:lnTo>
                  <a:lnTo>
                    <a:pt x="10160" y="31432"/>
                  </a:lnTo>
                  <a:lnTo>
                    <a:pt x="8810" y="28257"/>
                  </a:lnTo>
                  <a:lnTo>
                    <a:pt x="7937" y="24606"/>
                  </a:lnTo>
                  <a:lnTo>
                    <a:pt x="7620" y="20478"/>
                  </a:lnTo>
                  <a:lnTo>
                    <a:pt x="8255" y="14128"/>
                  </a:lnTo>
                  <a:lnTo>
                    <a:pt x="10080" y="9445"/>
                  </a:lnTo>
                  <a:lnTo>
                    <a:pt x="12620" y="6191"/>
                  </a:lnTo>
                  <a:lnTo>
                    <a:pt x="15399" y="4206"/>
                  </a:lnTo>
                  <a:lnTo>
                    <a:pt x="18176" y="3175"/>
                  </a:lnTo>
                  <a:lnTo>
                    <a:pt x="20398" y="2857"/>
                  </a:lnTo>
                  <a:lnTo>
                    <a:pt x="23495" y="3175"/>
                  </a:lnTo>
                  <a:lnTo>
                    <a:pt x="25320" y="4127"/>
                  </a:lnTo>
                  <a:lnTo>
                    <a:pt x="26352" y="5635"/>
                  </a:lnTo>
                  <a:lnTo>
                    <a:pt x="26907" y="7620"/>
                  </a:lnTo>
                  <a:lnTo>
                    <a:pt x="27542" y="9842"/>
                  </a:lnTo>
                  <a:lnTo>
                    <a:pt x="29210" y="12937"/>
                  </a:lnTo>
                  <a:lnTo>
                    <a:pt x="30558" y="13970"/>
                  </a:lnTo>
                  <a:lnTo>
                    <a:pt x="32385" y="14366"/>
                  </a:lnTo>
                  <a:lnTo>
                    <a:pt x="34368" y="13891"/>
                  </a:lnTo>
                  <a:lnTo>
                    <a:pt x="35797" y="12937"/>
                  </a:lnTo>
                  <a:lnTo>
                    <a:pt x="36591" y="11589"/>
                  </a:lnTo>
                  <a:lnTo>
                    <a:pt x="36908" y="10001"/>
                  </a:lnTo>
                  <a:lnTo>
                    <a:pt x="36671" y="8414"/>
                  </a:lnTo>
                  <a:lnTo>
                    <a:pt x="35877" y="6667"/>
                  </a:lnTo>
                  <a:lnTo>
                    <a:pt x="34527" y="4762"/>
                  </a:lnTo>
                  <a:lnTo>
                    <a:pt x="32702" y="3095"/>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422" name="Shape 457"/>
            <p:cNvSpPr/>
            <p:nvPr/>
          </p:nvSpPr>
          <p:spPr>
            <a:xfrm>
              <a:off x="5028548" y="1267348"/>
              <a:ext cx="47387" cy="67627"/>
            </a:xfrm>
            <a:custGeom>
              <a:avLst/>
              <a:gdLst/>
              <a:ahLst/>
              <a:cxnLst/>
              <a:rect l="0" t="0" r="0" b="0"/>
              <a:pathLst>
                <a:path w="47387" h="67627">
                  <a:moveTo>
                    <a:pt x="14208" y="0"/>
                  </a:moveTo>
                  <a:lnTo>
                    <a:pt x="158" y="4366"/>
                  </a:lnTo>
                  <a:lnTo>
                    <a:pt x="158" y="5953"/>
                  </a:lnTo>
                  <a:lnTo>
                    <a:pt x="952" y="5794"/>
                  </a:lnTo>
                  <a:lnTo>
                    <a:pt x="1984" y="5794"/>
                  </a:lnTo>
                  <a:lnTo>
                    <a:pt x="4524" y="6111"/>
                  </a:lnTo>
                  <a:lnTo>
                    <a:pt x="5794" y="7222"/>
                  </a:lnTo>
                  <a:lnTo>
                    <a:pt x="6270" y="8810"/>
                  </a:lnTo>
                  <a:lnTo>
                    <a:pt x="6350" y="10873"/>
                  </a:lnTo>
                  <a:lnTo>
                    <a:pt x="6350" y="57547"/>
                  </a:lnTo>
                  <a:lnTo>
                    <a:pt x="6270" y="60642"/>
                  </a:lnTo>
                  <a:lnTo>
                    <a:pt x="5953" y="62865"/>
                  </a:lnTo>
                  <a:lnTo>
                    <a:pt x="5238" y="64293"/>
                  </a:lnTo>
                  <a:lnTo>
                    <a:pt x="4048" y="65166"/>
                  </a:lnTo>
                  <a:lnTo>
                    <a:pt x="2381" y="65722"/>
                  </a:lnTo>
                  <a:lnTo>
                    <a:pt x="0" y="66119"/>
                  </a:lnTo>
                  <a:lnTo>
                    <a:pt x="0" y="67627"/>
                  </a:lnTo>
                  <a:lnTo>
                    <a:pt x="21431" y="67627"/>
                  </a:lnTo>
                  <a:lnTo>
                    <a:pt x="21431" y="66119"/>
                  </a:lnTo>
                  <a:lnTo>
                    <a:pt x="17542" y="65405"/>
                  </a:lnTo>
                  <a:lnTo>
                    <a:pt x="16272" y="64532"/>
                  </a:lnTo>
                  <a:lnTo>
                    <a:pt x="15398" y="63103"/>
                  </a:lnTo>
                  <a:lnTo>
                    <a:pt x="14843" y="60800"/>
                  </a:lnTo>
                  <a:lnTo>
                    <a:pt x="14684" y="57547"/>
                  </a:lnTo>
                  <a:lnTo>
                    <a:pt x="14684" y="33655"/>
                  </a:lnTo>
                  <a:lnTo>
                    <a:pt x="17701" y="30717"/>
                  </a:lnTo>
                  <a:lnTo>
                    <a:pt x="20558" y="28733"/>
                  </a:lnTo>
                  <a:lnTo>
                    <a:pt x="23177" y="27701"/>
                  </a:lnTo>
                  <a:lnTo>
                    <a:pt x="25479" y="27385"/>
                  </a:lnTo>
                  <a:lnTo>
                    <a:pt x="28972" y="28099"/>
                  </a:lnTo>
                  <a:lnTo>
                    <a:pt x="31353" y="30162"/>
                  </a:lnTo>
                  <a:lnTo>
                    <a:pt x="32702" y="33416"/>
                  </a:lnTo>
                  <a:lnTo>
                    <a:pt x="33099" y="37941"/>
                  </a:lnTo>
                  <a:lnTo>
                    <a:pt x="33099" y="57547"/>
                  </a:lnTo>
                  <a:lnTo>
                    <a:pt x="32941" y="60800"/>
                  </a:lnTo>
                  <a:lnTo>
                    <a:pt x="32384" y="63103"/>
                  </a:lnTo>
                  <a:lnTo>
                    <a:pt x="31512" y="64532"/>
                  </a:lnTo>
                  <a:lnTo>
                    <a:pt x="30242" y="65405"/>
                  </a:lnTo>
                  <a:lnTo>
                    <a:pt x="26352" y="66119"/>
                  </a:lnTo>
                  <a:lnTo>
                    <a:pt x="26352" y="67627"/>
                  </a:lnTo>
                  <a:lnTo>
                    <a:pt x="47387" y="67627"/>
                  </a:lnTo>
                  <a:lnTo>
                    <a:pt x="47387" y="66119"/>
                  </a:lnTo>
                  <a:lnTo>
                    <a:pt x="45164" y="65722"/>
                  </a:lnTo>
                  <a:lnTo>
                    <a:pt x="43577" y="65087"/>
                  </a:lnTo>
                  <a:lnTo>
                    <a:pt x="42544" y="64213"/>
                  </a:lnTo>
                  <a:lnTo>
                    <a:pt x="41909" y="62785"/>
                  </a:lnTo>
                  <a:lnTo>
                    <a:pt x="41592" y="60642"/>
                  </a:lnTo>
                  <a:lnTo>
                    <a:pt x="41433" y="57547"/>
                  </a:lnTo>
                  <a:lnTo>
                    <a:pt x="41433" y="37782"/>
                  </a:lnTo>
                  <a:lnTo>
                    <a:pt x="41354" y="35242"/>
                  </a:lnTo>
                  <a:lnTo>
                    <a:pt x="40957" y="31988"/>
                  </a:lnTo>
                  <a:lnTo>
                    <a:pt x="39846" y="28495"/>
                  </a:lnTo>
                  <a:lnTo>
                    <a:pt x="37703" y="25320"/>
                  </a:lnTo>
                  <a:lnTo>
                    <a:pt x="34289" y="22938"/>
                  </a:lnTo>
                  <a:lnTo>
                    <a:pt x="29131" y="22066"/>
                  </a:lnTo>
                  <a:lnTo>
                    <a:pt x="24923" y="22622"/>
                  </a:lnTo>
                  <a:lnTo>
                    <a:pt x="21113" y="24210"/>
                  </a:lnTo>
                  <a:lnTo>
                    <a:pt x="17701" y="26828"/>
                  </a:lnTo>
                  <a:lnTo>
                    <a:pt x="14922" y="30162"/>
                  </a:lnTo>
                  <a:lnTo>
                    <a:pt x="14684" y="30162"/>
                  </a:lnTo>
                  <a:lnTo>
                    <a:pt x="14684" y="238"/>
                  </a:lnTo>
                  <a:lnTo>
                    <a:pt x="14208" y="0"/>
                  </a:lnTo>
                  <a:close/>
                </a:path>
              </a:pathLst>
            </a:custGeom>
            <a:solidFill>
              <a:srgbClr val="000000"/>
            </a:solidFill>
          </p:spPr>
          <p:txBody>
            <a:bodyPr vert="horz" lIns="91440" tIns="45720" rIns="91440" bIns="45720" anchor="t"/>
            <a:lstStyle/>
            <a:p>
              <a:endParaRPr lang="en-IN"/>
            </a:p>
          </p:txBody>
        </p:sp>
        <p:sp>
          <p:nvSpPr>
            <p:cNvPr id="423" name="Shape 458"/>
            <p:cNvSpPr/>
            <p:nvPr/>
          </p:nvSpPr>
          <p:spPr>
            <a:xfrm>
              <a:off x="5744511" y="1289414"/>
              <a:ext cx="46433" cy="45561"/>
            </a:xfrm>
            <a:custGeom>
              <a:avLst/>
              <a:gdLst/>
              <a:ahLst/>
              <a:cxnLst/>
              <a:rect l="0" t="0" r="0" b="0"/>
              <a:pathLst>
                <a:path w="46433" h="45561">
                  <a:moveTo>
                    <a:pt x="13652" y="0"/>
                  </a:moveTo>
                  <a:lnTo>
                    <a:pt x="0" y="4445"/>
                  </a:lnTo>
                  <a:lnTo>
                    <a:pt x="0" y="6112"/>
                  </a:lnTo>
                  <a:lnTo>
                    <a:pt x="1030" y="5794"/>
                  </a:lnTo>
                  <a:lnTo>
                    <a:pt x="2857" y="5715"/>
                  </a:lnTo>
                  <a:lnTo>
                    <a:pt x="4048" y="5874"/>
                  </a:lnTo>
                  <a:lnTo>
                    <a:pt x="5158" y="6587"/>
                  </a:lnTo>
                  <a:lnTo>
                    <a:pt x="5952" y="8494"/>
                  </a:lnTo>
                  <a:lnTo>
                    <a:pt x="6270" y="12065"/>
                  </a:lnTo>
                  <a:lnTo>
                    <a:pt x="6270" y="36671"/>
                  </a:lnTo>
                  <a:lnTo>
                    <a:pt x="6032" y="40244"/>
                  </a:lnTo>
                  <a:lnTo>
                    <a:pt x="4999" y="42466"/>
                  </a:lnTo>
                  <a:lnTo>
                    <a:pt x="3095" y="43656"/>
                  </a:lnTo>
                  <a:lnTo>
                    <a:pt x="158" y="44053"/>
                  </a:lnTo>
                  <a:lnTo>
                    <a:pt x="158" y="45561"/>
                  </a:lnTo>
                  <a:lnTo>
                    <a:pt x="21193" y="45561"/>
                  </a:lnTo>
                  <a:lnTo>
                    <a:pt x="21193" y="44053"/>
                  </a:lnTo>
                  <a:lnTo>
                    <a:pt x="18018" y="43656"/>
                  </a:lnTo>
                  <a:lnTo>
                    <a:pt x="15954" y="42625"/>
                  </a:lnTo>
                  <a:lnTo>
                    <a:pt x="14922" y="41116"/>
                  </a:lnTo>
                  <a:lnTo>
                    <a:pt x="14604" y="38893"/>
                  </a:lnTo>
                  <a:lnTo>
                    <a:pt x="14604" y="11112"/>
                  </a:lnTo>
                  <a:lnTo>
                    <a:pt x="17303" y="8651"/>
                  </a:lnTo>
                  <a:lnTo>
                    <a:pt x="19843" y="6906"/>
                  </a:lnTo>
                  <a:lnTo>
                    <a:pt x="22225" y="5794"/>
                  </a:lnTo>
                  <a:lnTo>
                    <a:pt x="24447" y="5476"/>
                  </a:lnTo>
                  <a:lnTo>
                    <a:pt x="28098" y="6112"/>
                  </a:lnTo>
                  <a:lnTo>
                    <a:pt x="30479" y="7937"/>
                  </a:lnTo>
                  <a:lnTo>
                    <a:pt x="31750" y="11032"/>
                  </a:lnTo>
                  <a:lnTo>
                    <a:pt x="32067" y="15081"/>
                  </a:lnTo>
                  <a:lnTo>
                    <a:pt x="32067" y="35797"/>
                  </a:lnTo>
                  <a:lnTo>
                    <a:pt x="31908" y="38972"/>
                  </a:lnTo>
                  <a:lnTo>
                    <a:pt x="31273" y="41195"/>
                  </a:lnTo>
                  <a:lnTo>
                    <a:pt x="30321" y="42625"/>
                  </a:lnTo>
                  <a:lnTo>
                    <a:pt x="29130" y="43419"/>
                  </a:lnTo>
                  <a:lnTo>
                    <a:pt x="25796" y="44053"/>
                  </a:lnTo>
                  <a:lnTo>
                    <a:pt x="25796" y="45561"/>
                  </a:lnTo>
                  <a:lnTo>
                    <a:pt x="46433" y="45561"/>
                  </a:lnTo>
                  <a:lnTo>
                    <a:pt x="46433" y="44053"/>
                  </a:lnTo>
                  <a:lnTo>
                    <a:pt x="43418" y="43576"/>
                  </a:lnTo>
                  <a:lnTo>
                    <a:pt x="41592" y="42466"/>
                  </a:lnTo>
                  <a:lnTo>
                    <a:pt x="40640" y="40481"/>
                  </a:lnTo>
                  <a:lnTo>
                    <a:pt x="40402" y="37544"/>
                  </a:lnTo>
                  <a:lnTo>
                    <a:pt x="40402" y="14844"/>
                  </a:lnTo>
                  <a:lnTo>
                    <a:pt x="39846" y="9525"/>
                  </a:lnTo>
                  <a:lnTo>
                    <a:pt x="38417" y="5556"/>
                  </a:lnTo>
                  <a:lnTo>
                    <a:pt x="36353" y="2857"/>
                  </a:lnTo>
                  <a:lnTo>
                    <a:pt x="33813" y="1111"/>
                  </a:lnTo>
                  <a:lnTo>
                    <a:pt x="31273" y="237"/>
                  </a:lnTo>
                  <a:lnTo>
                    <a:pt x="28812" y="0"/>
                  </a:lnTo>
                  <a:lnTo>
                    <a:pt x="24765" y="634"/>
                  </a:lnTo>
                  <a:lnTo>
                    <a:pt x="21193" y="2301"/>
                  </a:lnTo>
                  <a:lnTo>
                    <a:pt x="17858" y="4841"/>
                  </a:lnTo>
                  <a:lnTo>
                    <a:pt x="14367" y="8016"/>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424" name="Shape 459"/>
            <p:cNvSpPr/>
            <p:nvPr/>
          </p:nvSpPr>
          <p:spPr>
            <a:xfrm>
              <a:off x="5614575" y="1289414"/>
              <a:ext cx="32702" cy="45561"/>
            </a:xfrm>
            <a:custGeom>
              <a:avLst/>
              <a:gdLst/>
              <a:ahLst/>
              <a:cxnLst/>
              <a:rect l="0" t="0" r="0" b="0"/>
              <a:pathLst>
                <a:path w="32702" h="45561">
                  <a:moveTo>
                    <a:pt x="14922" y="0"/>
                  </a:moveTo>
                  <a:lnTo>
                    <a:pt x="237" y="5319"/>
                  </a:lnTo>
                  <a:lnTo>
                    <a:pt x="237" y="6906"/>
                  </a:lnTo>
                  <a:lnTo>
                    <a:pt x="3571" y="6508"/>
                  </a:lnTo>
                  <a:lnTo>
                    <a:pt x="4841" y="6667"/>
                  </a:lnTo>
                  <a:lnTo>
                    <a:pt x="5952" y="7302"/>
                  </a:lnTo>
                  <a:lnTo>
                    <a:pt x="6746" y="9128"/>
                  </a:lnTo>
                  <a:lnTo>
                    <a:pt x="7063" y="12462"/>
                  </a:lnTo>
                  <a:lnTo>
                    <a:pt x="7063" y="37226"/>
                  </a:lnTo>
                  <a:lnTo>
                    <a:pt x="6746" y="40481"/>
                  </a:lnTo>
                  <a:lnTo>
                    <a:pt x="5634" y="42306"/>
                  </a:lnTo>
                  <a:lnTo>
                    <a:pt x="3492" y="43339"/>
                  </a:lnTo>
                  <a:lnTo>
                    <a:pt x="0" y="44053"/>
                  </a:lnTo>
                  <a:lnTo>
                    <a:pt x="0" y="45561"/>
                  </a:lnTo>
                  <a:lnTo>
                    <a:pt x="23812" y="45561"/>
                  </a:lnTo>
                  <a:lnTo>
                    <a:pt x="23812" y="44053"/>
                  </a:lnTo>
                  <a:lnTo>
                    <a:pt x="20398" y="43735"/>
                  </a:lnTo>
                  <a:lnTo>
                    <a:pt x="17699" y="42862"/>
                  </a:lnTo>
                  <a:lnTo>
                    <a:pt x="16033" y="40640"/>
                  </a:lnTo>
                  <a:lnTo>
                    <a:pt x="15398" y="36671"/>
                  </a:lnTo>
                  <a:lnTo>
                    <a:pt x="15398" y="14366"/>
                  </a:lnTo>
                  <a:lnTo>
                    <a:pt x="15794" y="12620"/>
                  </a:lnTo>
                  <a:lnTo>
                    <a:pt x="16668" y="10875"/>
                  </a:lnTo>
                  <a:lnTo>
                    <a:pt x="19287" y="7700"/>
                  </a:lnTo>
                  <a:lnTo>
                    <a:pt x="20796" y="6587"/>
                  </a:lnTo>
                  <a:lnTo>
                    <a:pt x="22144" y="6270"/>
                  </a:lnTo>
                  <a:lnTo>
                    <a:pt x="24208" y="7143"/>
                  </a:lnTo>
                  <a:lnTo>
                    <a:pt x="26193" y="8810"/>
                  </a:lnTo>
                  <a:lnTo>
                    <a:pt x="28971" y="9683"/>
                  </a:lnTo>
                  <a:lnTo>
                    <a:pt x="30558" y="9366"/>
                  </a:lnTo>
                  <a:lnTo>
                    <a:pt x="31750" y="8494"/>
                  </a:lnTo>
                  <a:lnTo>
                    <a:pt x="32702" y="5319"/>
                  </a:lnTo>
                  <a:lnTo>
                    <a:pt x="32384" y="3095"/>
                  </a:lnTo>
                  <a:lnTo>
                    <a:pt x="31352" y="1428"/>
                  </a:lnTo>
                  <a:lnTo>
                    <a:pt x="29686" y="317"/>
                  </a:lnTo>
                  <a:lnTo>
                    <a:pt x="27383" y="0"/>
                  </a:lnTo>
                  <a:lnTo>
                    <a:pt x="24606" y="397"/>
                  </a:lnTo>
                  <a:lnTo>
                    <a:pt x="21827" y="1905"/>
                  </a:lnTo>
                  <a:lnTo>
                    <a:pt x="18891" y="4603"/>
                  </a:lnTo>
                  <a:lnTo>
                    <a:pt x="15557" y="9049"/>
                  </a:lnTo>
                  <a:lnTo>
                    <a:pt x="15398" y="9049"/>
                  </a:lnTo>
                  <a:lnTo>
                    <a:pt x="15398" y="158"/>
                  </a:lnTo>
                  <a:lnTo>
                    <a:pt x="14922" y="0"/>
                  </a:lnTo>
                  <a:close/>
                </a:path>
              </a:pathLst>
            </a:custGeom>
            <a:solidFill>
              <a:srgbClr val="000000"/>
            </a:solidFill>
          </p:spPr>
          <p:txBody>
            <a:bodyPr vert="horz" lIns="91440" tIns="45720" rIns="91440" bIns="45720" anchor="t"/>
            <a:lstStyle/>
            <a:p>
              <a:endParaRPr lang="en-IN"/>
            </a:p>
          </p:txBody>
        </p:sp>
        <p:sp>
          <p:nvSpPr>
            <p:cNvPr id="425" name="Shape 460"/>
            <p:cNvSpPr/>
            <p:nvPr/>
          </p:nvSpPr>
          <p:spPr>
            <a:xfrm>
              <a:off x="5207777" y="1289414"/>
              <a:ext cx="43815" cy="67151"/>
            </a:xfrm>
            <a:custGeom>
              <a:avLst/>
              <a:gdLst/>
              <a:ahLst/>
              <a:cxnLst/>
              <a:rect l="0" t="0" r="0" b="0"/>
              <a:pathLst>
                <a:path w="43815" h="67151">
                  <a:moveTo>
                    <a:pt x="21113" y="0"/>
                  </a:moveTo>
                  <a:lnTo>
                    <a:pt x="19684" y="2778"/>
                  </a:lnTo>
                  <a:lnTo>
                    <a:pt x="22622" y="3333"/>
                  </a:lnTo>
                  <a:lnTo>
                    <a:pt x="24844" y="4921"/>
                  </a:lnTo>
                  <a:lnTo>
                    <a:pt x="27940" y="9762"/>
                  </a:lnTo>
                  <a:lnTo>
                    <a:pt x="29448" y="15160"/>
                  </a:lnTo>
                  <a:lnTo>
                    <a:pt x="29766" y="17382"/>
                  </a:lnTo>
                  <a:lnTo>
                    <a:pt x="29845" y="18812"/>
                  </a:lnTo>
                  <a:lnTo>
                    <a:pt x="29766" y="20241"/>
                  </a:lnTo>
                  <a:lnTo>
                    <a:pt x="29448" y="22225"/>
                  </a:lnTo>
                  <a:lnTo>
                    <a:pt x="28733" y="24369"/>
                  </a:lnTo>
                  <a:lnTo>
                    <a:pt x="27463" y="26352"/>
                  </a:lnTo>
                  <a:lnTo>
                    <a:pt x="25400" y="27781"/>
                  </a:lnTo>
                  <a:lnTo>
                    <a:pt x="22542" y="28337"/>
                  </a:lnTo>
                  <a:lnTo>
                    <a:pt x="19129" y="27622"/>
                  </a:lnTo>
                  <a:lnTo>
                    <a:pt x="16431" y="25717"/>
                  </a:lnTo>
                  <a:lnTo>
                    <a:pt x="14526" y="22938"/>
                  </a:lnTo>
                  <a:lnTo>
                    <a:pt x="13256" y="19447"/>
                  </a:lnTo>
                  <a:lnTo>
                    <a:pt x="12303" y="11669"/>
                  </a:lnTo>
                  <a:lnTo>
                    <a:pt x="12938" y="7461"/>
                  </a:lnTo>
                  <a:lnTo>
                    <a:pt x="14685" y="4682"/>
                  </a:lnTo>
                  <a:lnTo>
                    <a:pt x="17066" y="3175"/>
                  </a:lnTo>
                  <a:lnTo>
                    <a:pt x="19684" y="2778"/>
                  </a:lnTo>
                  <a:lnTo>
                    <a:pt x="21113" y="0"/>
                  </a:lnTo>
                  <a:lnTo>
                    <a:pt x="17224" y="397"/>
                  </a:lnTo>
                  <a:lnTo>
                    <a:pt x="13334" y="1666"/>
                  </a:lnTo>
                  <a:lnTo>
                    <a:pt x="9683" y="3888"/>
                  </a:lnTo>
                  <a:lnTo>
                    <a:pt x="6747" y="7063"/>
                  </a:lnTo>
                  <a:lnTo>
                    <a:pt x="4762" y="11191"/>
                  </a:lnTo>
                  <a:lnTo>
                    <a:pt x="4048" y="16509"/>
                  </a:lnTo>
                  <a:lnTo>
                    <a:pt x="4683" y="20637"/>
                  </a:lnTo>
                  <a:lnTo>
                    <a:pt x="6429" y="24130"/>
                  </a:lnTo>
                  <a:lnTo>
                    <a:pt x="9366" y="27146"/>
                  </a:lnTo>
                  <a:lnTo>
                    <a:pt x="13256" y="29447"/>
                  </a:lnTo>
                  <a:lnTo>
                    <a:pt x="9525" y="32861"/>
                  </a:lnTo>
                  <a:lnTo>
                    <a:pt x="7065" y="35322"/>
                  </a:lnTo>
                  <a:lnTo>
                    <a:pt x="5556" y="37069"/>
                  </a:lnTo>
                  <a:lnTo>
                    <a:pt x="4762" y="38417"/>
                  </a:lnTo>
                  <a:lnTo>
                    <a:pt x="4445" y="40244"/>
                  </a:lnTo>
                  <a:lnTo>
                    <a:pt x="4921" y="41988"/>
                  </a:lnTo>
                  <a:lnTo>
                    <a:pt x="6112" y="43419"/>
                  </a:lnTo>
                  <a:lnTo>
                    <a:pt x="9683" y="45481"/>
                  </a:lnTo>
                  <a:lnTo>
                    <a:pt x="6032" y="48181"/>
                  </a:lnTo>
                  <a:lnTo>
                    <a:pt x="2937" y="51197"/>
                  </a:lnTo>
                  <a:lnTo>
                    <a:pt x="793" y="54292"/>
                  </a:lnTo>
                  <a:lnTo>
                    <a:pt x="0" y="57547"/>
                  </a:lnTo>
                  <a:lnTo>
                    <a:pt x="397" y="59531"/>
                  </a:lnTo>
                  <a:lnTo>
                    <a:pt x="1349" y="61277"/>
                  </a:lnTo>
                  <a:lnTo>
                    <a:pt x="2937" y="62944"/>
                  </a:lnTo>
                  <a:lnTo>
                    <a:pt x="5001" y="64372"/>
                  </a:lnTo>
                  <a:lnTo>
                    <a:pt x="10557" y="66357"/>
                  </a:lnTo>
                  <a:lnTo>
                    <a:pt x="17542" y="67151"/>
                  </a:lnTo>
                  <a:lnTo>
                    <a:pt x="21193" y="66912"/>
                  </a:lnTo>
                  <a:lnTo>
                    <a:pt x="25241" y="66119"/>
                  </a:lnTo>
                  <a:lnTo>
                    <a:pt x="33496" y="63024"/>
                  </a:lnTo>
                  <a:lnTo>
                    <a:pt x="37227" y="60642"/>
                  </a:lnTo>
                  <a:lnTo>
                    <a:pt x="40163" y="57784"/>
                  </a:lnTo>
                  <a:lnTo>
                    <a:pt x="42148" y="54292"/>
                  </a:lnTo>
                  <a:lnTo>
                    <a:pt x="42862" y="50403"/>
                  </a:lnTo>
                  <a:lnTo>
                    <a:pt x="42148" y="46594"/>
                  </a:lnTo>
                  <a:lnTo>
                    <a:pt x="40878" y="44291"/>
                  </a:lnTo>
                  <a:lnTo>
                    <a:pt x="38734" y="42227"/>
                  </a:lnTo>
                  <a:lnTo>
                    <a:pt x="35481" y="40640"/>
                  </a:lnTo>
                  <a:lnTo>
                    <a:pt x="30877" y="39846"/>
                  </a:lnTo>
                  <a:lnTo>
                    <a:pt x="18097" y="39211"/>
                  </a:lnTo>
                  <a:lnTo>
                    <a:pt x="14763" y="39052"/>
                  </a:lnTo>
                  <a:lnTo>
                    <a:pt x="13210" y="38644"/>
                  </a:lnTo>
                  <a:lnTo>
                    <a:pt x="11747" y="45800"/>
                  </a:lnTo>
                  <a:lnTo>
                    <a:pt x="15954" y="46435"/>
                  </a:lnTo>
                  <a:lnTo>
                    <a:pt x="20637" y="46831"/>
                  </a:lnTo>
                  <a:lnTo>
                    <a:pt x="23812" y="46910"/>
                  </a:lnTo>
                  <a:lnTo>
                    <a:pt x="27940" y="47069"/>
                  </a:lnTo>
                  <a:lnTo>
                    <a:pt x="32861" y="47228"/>
                  </a:lnTo>
                  <a:lnTo>
                    <a:pt x="36751" y="47862"/>
                  </a:lnTo>
                  <a:lnTo>
                    <a:pt x="39211" y="49291"/>
                  </a:lnTo>
                  <a:lnTo>
                    <a:pt x="40085" y="51911"/>
                  </a:lnTo>
                  <a:lnTo>
                    <a:pt x="39767" y="53895"/>
                  </a:lnTo>
                  <a:lnTo>
                    <a:pt x="38893" y="55641"/>
                  </a:lnTo>
                  <a:lnTo>
                    <a:pt x="37306" y="57229"/>
                  </a:lnTo>
                  <a:lnTo>
                    <a:pt x="35242" y="58657"/>
                  </a:lnTo>
                  <a:lnTo>
                    <a:pt x="32623" y="59849"/>
                  </a:lnTo>
                  <a:lnTo>
                    <a:pt x="29527" y="60722"/>
                  </a:lnTo>
                  <a:lnTo>
                    <a:pt x="25876" y="61277"/>
                  </a:lnTo>
                  <a:lnTo>
                    <a:pt x="21748" y="61516"/>
                  </a:lnTo>
                  <a:lnTo>
                    <a:pt x="17938" y="61277"/>
                  </a:lnTo>
                  <a:lnTo>
                    <a:pt x="14763" y="60801"/>
                  </a:lnTo>
                  <a:lnTo>
                    <a:pt x="12144" y="60087"/>
                  </a:lnTo>
                  <a:lnTo>
                    <a:pt x="10159" y="59135"/>
                  </a:lnTo>
                  <a:lnTo>
                    <a:pt x="7699" y="56912"/>
                  </a:lnTo>
                  <a:lnTo>
                    <a:pt x="6906" y="54451"/>
                  </a:lnTo>
                  <a:lnTo>
                    <a:pt x="7223" y="52387"/>
                  </a:lnTo>
                  <a:lnTo>
                    <a:pt x="8254" y="50403"/>
                  </a:lnTo>
                  <a:lnTo>
                    <a:pt x="9763" y="48259"/>
                  </a:lnTo>
                  <a:lnTo>
                    <a:pt x="11747" y="45800"/>
                  </a:lnTo>
                  <a:lnTo>
                    <a:pt x="13210" y="38644"/>
                  </a:lnTo>
                  <a:lnTo>
                    <a:pt x="11747" y="38258"/>
                  </a:lnTo>
                  <a:lnTo>
                    <a:pt x="10795" y="37544"/>
                  </a:lnTo>
                  <a:lnTo>
                    <a:pt x="10398" y="36512"/>
                  </a:lnTo>
                  <a:lnTo>
                    <a:pt x="11033" y="34687"/>
                  </a:lnTo>
                  <a:lnTo>
                    <a:pt x="12621" y="32702"/>
                  </a:lnTo>
                  <a:lnTo>
                    <a:pt x="14604" y="31035"/>
                  </a:lnTo>
                  <a:lnTo>
                    <a:pt x="16351" y="30321"/>
                  </a:lnTo>
                  <a:lnTo>
                    <a:pt x="17224" y="30400"/>
                  </a:lnTo>
                  <a:lnTo>
                    <a:pt x="18732" y="30560"/>
                  </a:lnTo>
                  <a:lnTo>
                    <a:pt x="21669" y="30797"/>
                  </a:lnTo>
                  <a:lnTo>
                    <a:pt x="24765" y="30400"/>
                  </a:lnTo>
                  <a:lnTo>
                    <a:pt x="28257" y="29368"/>
                  </a:lnTo>
                  <a:lnTo>
                    <a:pt x="31671" y="27544"/>
                  </a:lnTo>
                  <a:lnTo>
                    <a:pt x="34607" y="24765"/>
                  </a:lnTo>
                  <a:lnTo>
                    <a:pt x="36671" y="21035"/>
                  </a:lnTo>
                  <a:lnTo>
                    <a:pt x="37465" y="16272"/>
                  </a:lnTo>
                  <a:lnTo>
                    <a:pt x="37306" y="13097"/>
                  </a:lnTo>
                  <a:lnTo>
                    <a:pt x="36910" y="10716"/>
                  </a:lnTo>
                  <a:lnTo>
                    <a:pt x="35559" y="7143"/>
                  </a:lnTo>
                  <a:lnTo>
                    <a:pt x="43815" y="7143"/>
                  </a:lnTo>
                  <a:lnTo>
                    <a:pt x="43815" y="3254"/>
                  </a:lnTo>
                  <a:lnTo>
                    <a:pt x="36116" y="3254"/>
                  </a:lnTo>
                  <a:lnTo>
                    <a:pt x="33576" y="3095"/>
                  </a:lnTo>
                  <a:lnTo>
                    <a:pt x="30718" y="2301"/>
                  </a:lnTo>
                  <a:lnTo>
                    <a:pt x="25717" y="556"/>
                  </a:lnTo>
                  <a:lnTo>
                    <a:pt x="21113" y="0"/>
                  </a:lnTo>
                  <a:close/>
                </a:path>
              </a:pathLst>
            </a:custGeom>
            <a:solidFill>
              <a:srgbClr val="000000"/>
            </a:solidFill>
          </p:spPr>
          <p:txBody>
            <a:bodyPr vert="horz" lIns="91440" tIns="45720" rIns="91440" bIns="45720" anchor="t"/>
            <a:lstStyle/>
            <a:p>
              <a:endParaRPr lang="en-IN"/>
            </a:p>
          </p:txBody>
        </p:sp>
        <p:sp>
          <p:nvSpPr>
            <p:cNvPr id="426" name="Shape 461"/>
            <p:cNvSpPr/>
            <p:nvPr/>
          </p:nvSpPr>
          <p:spPr>
            <a:xfrm>
              <a:off x="5884687" y="1289414"/>
              <a:ext cx="29368" cy="46594"/>
            </a:xfrm>
            <a:custGeom>
              <a:avLst/>
              <a:gdLst/>
              <a:ahLst/>
              <a:cxnLst/>
              <a:rect l="0" t="0" r="0" b="0"/>
              <a:pathLst>
                <a:path w="29368" h="46594">
                  <a:moveTo>
                    <a:pt x="13811" y="0"/>
                  </a:moveTo>
                  <a:lnTo>
                    <a:pt x="9445" y="556"/>
                  </a:lnTo>
                  <a:lnTo>
                    <a:pt x="6032" y="1905"/>
                  </a:lnTo>
                  <a:lnTo>
                    <a:pt x="3333" y="3968"/>
                  </a:lnTo>
                  <a:lnTo>
                    <a:pt x="1428" y="6508"/>
                  </a:lnTo>
                  <a:lnTo>
                    <a:pt x="397" y="9287"/>
                  </a:lnTo>
                  <a:lnTo>
                    <a:pt x="0" y="12065"/>
                  </a:lnTo>
                  <a:lnTo>
                    <a:pt x="952" y="16906"/>
                  </a:lnTo>
                  <a:lnTo>
                    <a:pt x="3492" y="20716"/>
                  </a:lnTo>
                  <a:lnTo>
                    <a:pt x="7223" y="23812"/>
                  </a:lnTo>
                  <a:lnTo>
                    <a:pt x="11589" y="26511"/>
                  </a:lnTo>
                  <a:lnTo>
                    <a:pt x="17303" y="29845"/>
                  </a:lnTo>
                  <a:lnTo>
                    <a:pt x="19526" y="31274"/>
                  </a:lnTo>
                  <a:lnTo>
                    <a:pt x="21114" y="32941"/>
                  </a:lnTo>
                  <a:lnTo>
                    <a:pt x="22066" y="34925"/>
                  </a:lnTo>
                  <a:lnTo>
                    <a:pt x="22463" y="37147"/>
                  </a:lnTo>
                  <a:lnTo>
                    <a:pt x="21669" y="40640"/>
                  </a:lnTo>
                  <a:lnTo>
                    <a:pt x="19684" y="42862"/>
                  </a:lnTo>
                  <a:lnTo>
                    <a:pt x="17066" y="44053"/>
                  </a:lnTo>
                  <a:lnTo>
                    <a:pt x="14446" y="44370"/>
                  </a:lnTo>
                  <a:lnTo>
                    <a:pt x="10238" y="43735"/>
                  </a:lnTo>
                  <a:lnTo>
                    <a:pt x="7063" y="41988"/>
                  </a:lnTo>
                  <a:lnTo>
                    <a:pt x="4842" y="39450"/>
                  </a:lnTo>
                  <a:lnTo>
                    <a:pt x="3333" y="36432"/>
                  </a:lnTo>
                  <a:lnTo>
                    <a:pt x="1667" y="30480"/>
                  </a:lnTo>
                  <a:lnTo>
                    <a:pt x="79" y="30480"/>
                  </a:lnTo>
                  <a:lnTo>
                    <a:pt x="79" y="45957"/>
                  </a:lnTo>
                  <a:lnTo>
                    <a:pt x="1348" y="45957"/>
                  </a:lnTo>
                  <a:lnTo>
                    <a:pt x="2222" y="45006"/>
                  </a:lnTo>
                  <a:lnTo>
                    <a:pt x="3492" y="44767"/>
                  </a:lnTo>
                  <a:lnTo>
                    <a:pt x="5874" y="45006"/>
                  </a:lnTo>
                  <a:lnTo>
                    <a:pt x="8651" y="45641"/>
                  </a:lnTo>
                  <a:lnTo>
                    <a:pt x="15001" y="46594"/>
                  </a:lnTo>
                  <a:lnTo>
                    <a:pt x="18336" y="46196"/>
                  </a:lnTo>
                  <a:lnTo>
                    <a:pt x="21590" y="45163"/>
                  </a:lnTo>
                  <a:lnTo>
                    <a:pt x="24606" y="43419"/>
                  </a:lnTo>
                  <a:lnTo>
                    <a:pt x="27067" y="40878"/>
                  </a:lnTo>
                  <a:lnTo>
                    <a:pt x="28733" y="37703"/>
                  </a:lnTo>
                  <a:lnTo>
                    <a:pt x="29368" y="33814"/>
                  </a:lnTo>
                  <a:lnTo>
                    <a:pt x="28733" y="29845"/>
                  </a:lnTo>
                  <a:lnTo>
                    <a:pt x="26987" y="26828"/>
                  </a:lnTo>
                  <a:lnTo>
                    <a:pt x="24367" y="24289"/>
                  </a:lnTo>
                  <a:lnTo>
                    <a:pt x="21035" y="22066"/>
                  </a:lnTo>
                  <a:lnTo>
                    <a:pt x="10398" y="15716"/>
                  </a:lnTo>
                  <a:lnTo>
                    <a:pt x="8176" y="13970"/>
                  </a:lnTo>
                  <a:lnTo>
                    <a:pt x="6826" y="12144"/>
                  </a:lnTo>
                  <a:lnTo>
                    <a:pt x="6111" y="8731"/>
                  </a:lnTo>
                  <a:lnTo>
                    <a:pt x="6508" y="6587"/>
                  </a:lnTo>
                  <a:lnTo>
                    <a:pt x="7857" y="4525"/>
                  </a:lnTo>
                  <a:lnTo>
                    <a:pt x="10159" y="2937"/>
                  </a:lnTo>
                  <a:lnTo>
                    <a:pt x="13652" y="2301"/>
                  </a:lnTo>
                  <a:lnTo>
                    <a:pt x="16907" y="2778"/>
                  </a:lnTo>
                  <a:lnTo>
                    <a:pt x="20002" y="4525"/>
                  </a:lnTo>
                  <a:lnTo>
                    <a:pt x="21431" y="6112"/>
                  </a:lnTo>
                  <a:lnTo>
                    <a:pt x="22622" y="8255"/>
                  </a:lnTo>
                  <a:lnTo>
                    <a:pt x="23732" y="11032"/>
                  </a:lnTo>
                  <a:lnTo>
                    <a:pt x="24606" y="14446"/>
                  </a:lnTo>
                  <a:lnTo>
                    <a:pt x="26113" y="14446"/>
                  </a:lnTo>
                  <a:lnTo>
                    <a:pt x="25717" y="872"/>
                  </a:lnTo>
                  <a:lnTo>
                    <a:pt x="24606" y="872"/>
                  </a:lnTo>
                  <a:lnTo>
                    <a:pt x="24051" y="1587"/>
                  </a:lnTo>
                  <a:lnTo>
                    <a:pt x="22938" y="1985"/>
                  </a:lnTo>
                  <a:lnTo>
                    <a:pt x="19367" y="95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427" name="Shape 462"/>
            <p:cNvSpPr/>
            <p:nvPr/>
          </p:nvSpPr>
          <p:spPr>
            <a:xfrm>
              <a:off x="5503291" y="1289414"/>
              <a:ext cx="29368" cy="46594"/>
            </a:xfrm>
            <a:custGeom>
              <a:avLst/>
              <a:gdLst/>
              <a:ahLst/>
              <a:cxnLst/>
              <a:rect l="0" t="0" r="0" b="0"/>
              <a:pathLst>
                <a:path w="29368" h="46594">
                  <a:moveTo>
                    <a:pt x="13811" y="0"/>
                  </a:moveTo>
                  <a:lnTo>
                    <a:pt x="9525" y="556"/>
                  </a:lnTo>
                  <a:lnTo>
                    <a:pt x="6032" y="1905"/>
                  </a:lnTo>
                  <a:lnTo>
                    <a:pt x="3333" y="3968"/>
                  </a:lnTo>
                  <a:lnTo>
                    <a:pt x="1428" y="6508"/>
                  </a:lnTo>
                  <a:lnTo>
                    <a:pt x="396" y="9287"/>
                  </a:lnTo>
                  <a:lnTo>
                    <a:pt x="0" y="12065"/>
                  </a:lnTo>
                  <a:lnTo>
                    <a:pt x="952" y="16906"/>
                  </a:lnTo>
                  <a:lnTo>
                    <a:pt x="3492" y="20716"/>
                  </a:lnTo>
                  <a:lnTo>
                    <a:pt x="7222" y="23812"/>
                  </a:lnTo>
                  <a:lnTo>
                    <a:pt x="11588" y="26511"/>
                  </a:lnTo>
                  <a:lnTo>
                    <a:pt x="17303" y="29845"/>
                  </a:lnTo>
                  <a:lnTo>
                    <a:pt x="19526" y="31274"/>
                  </a:lnTo>
                  <a:lnTo>
                    <a:pt x="21113" y="32941"/>
                  </a:lnTo>
                  <a:lnTo>
                    <a:pt x="22066" y="34925"/>
                  </a:lnTo>
                  <a:lnTo>
                    <a:pt x="22462" y="37147"/>
                  </a:lnTo>
                  <a:lnTo>
                    <a:pt x="21668" y="40640"/>
                  </a:lnTo>
                  <a:lnTo>
                    <a:pt x="19684" y="42862"/>
                  </a:lnTo>
                  <a:lnTo>
                    <a:pt x="17064" y="44053"/>
                  </a:lnTo>
                  <a:lnTo>
                    <a:pt x="14446" y="44370"/>
                  </a:lnTo>
                  <a:lnTo>
                    <a:pt x="10238" y="43735"/>
                  </a:lnTo>
                  <a:lnTo>
                    <a:pt x="7143" y="41988"/>
                  </a:lnTo>
                  <a:lnTo>
                    <a:pt x="4921" y="39450"/>
                  </a:lnTo>
                  <a:lnTo>
                    <a:pt x="3333" y="36432"/>
                  </a:lnTo>
                  <a:lnTo>
                    <a:pt x="1666" y="30480"/>
                  </a:lnTo>
                  <a:lnTo>
                    <a:pt x="78" y="30480"/>
                  </a:lnTo>
                  <a:lnTo>
                    <a:pt x="78" y="45957"/>
                  </a:lnTo>
                  <a:lnTo>
                    <a:pt x="1348" y="45957"/>
                  </a:lnTo>
                  <a:lnTo>
                    <a:pt x="2222" y="45006"/>
                  </a:lnTo>
                  <a:lnTo>
                    <a:pt x="3571" y="44767"/>
                  </a:lnTo>
                  <a:lnTo>
                    <a:pt x="5873" y="45006"/>
                  </a:lnTo>
                  <a:lnTo>
                    <a:pt x="8651" y="45641"/>
                  </a:lnTo>
                  <a:lnTo>
                    <a:pt x="15001" y="46594"/>
                  </a:lnTo>
                  <a:lnTo>
                    <a:pt x="18334" y="46196"/>
                  </a:lnTo>
                  <a:lnTo>
                    <a:pt x="21590" y="45163"/>
                  </a:lnTo>
                  <a:lnTo>
                    <a:pt x="24606" y="43419"/>
                  </a:lnTo>
                  <a:lnTo>
                    <a:pt x="27066" y="40878"/>
                  </a:lnTo>
                  <a:lnTo>
                    <a:pt x="28812" y="37703"/>
                  </a:lnTo>
                  <a:lnTo>
                    <a:pt x="29368" y="33814"/>
                  </a:lnTo>
                  <a:lnTo>
                    <a:pt x="28812" y="29845"/>
                  </a:lnTo>
                  <a:lnTo>
                    <a:pt x="26987" y="26828"/>
                  </a:lnTo>
                  <a:lnTo>
                    <a:pt x="24367" y="24289"/>
                  </a:lnTo>
                  <a:lnTo>
                    <a:pt x="21113" y="22066"/>
                  </a:lnTo>
                  <a:lnTo>
                    <a:pt x="10397" y="15716"/>
                  </a:lnTo>
                  <a:lnTo>
                    <a:pt x="8175" y="13970"/>
                  </a:lnTo>
                  <a:lnTo>
                    <a:pt x="6826" y="12144"/>
                  </a:lnTo>
                  <a:lnTo>
                    <a:pt x="6111" y="8731"/>
                  </a:lnTo>
                  <a:lnTo>
                    <a:pt x="6508" y="6587"/>
                  </a:lnTo>
                  <a:lnTo>
                    <a:pt x="7857" y="4525"/>
                  </a:lnTo>
                  <a:lnTo>
                    <a:pt x="10159" y="2937"/>
                  </a:lnTo>
                  <a:lnTo>
                    <a:pt x="13652" y="2301"/>
                  </a:lnTo>
                  <a:lnTo>
                    <a:pt x="16906" y="2778"/>
                  </a:lnTo>
                  <a:lnTo>
                    <a:pt x="20002" y="4525"/>
                  </a:lnTo>
                  <a:lnTo>
                    <a:pt x="21431" y="6112"/>
                  </a:lnTo>
                  <a:lnTo>
                    <a:pt x="22621" y="8255"/>
                  </a:lnTo>
                  <a:lnTo>
                    <a:pt x="23732" y="11032"/>
                  </a:lnTo>
                  <a:lnTo>
                    <a:pt x="24606" y="14446"/>
                  </a:lnTo>
                  <a:lnTo>
                    <a:pt x="26113" y="14446"/>
                  </a:lnTo>
                  <a:lnTo>
                    <a:pt x="25717" y="872"/>
                  </a:lnTo>
                  <a:lnTo>
                    <a:pt x="24606" y="872"/>
                  </a:lnTo>
                  <a:lnTo>
                    <a:pt x="24050" y="1587"/>
                  </a:lnTo>
                  <a:lnTo>
                    <a:pt x="22938" y="1985"/>
                  </a:lnTo>
                  <a:lnTo>
                    <a:pt x="19367" y="95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428" name="Shape 463"/>
            <p:cNvSpPr/>
            <p:nvPr/>
          </p:nvSpPr>
          <p:spPr>
            <a:xfrm>
              <a:off x="4901945" y="1289414"/>
              <a:ext cx="29447" cy="46594"/>
            </a:xfrm>
            <a:custGeom>
              <a:avLst/>
              <a:gdLst/>
              <a:ahLst/>
              <a:cxnLst/>
              <a:rect l="0" t="0" r="0" b="0"/>
              <a:pathLst>
                <a:path w="29447" h="46594">
                  <a:moveTo>
                    <a:pt x="13890" y="0"/>
                  </a:moveTo>
                  <a:lnTo>
                    <a:pt x="9525" y="556"/>
                  </a:lnTo>
                  <a:lnTo>
                    <a:pt x="6032" y="1905"/>
                  </a:lnTo>
                  <a:lnTo>
                    <a:pt x="3412" y="3968"/>
                  </a:lnTo>
                  <a:lnTo>
                    <a:pt x="1507" y="6508"/>
                  </a:lnTo>
                  <a:lnTo>
                    <a:pt x="396" y="9287"/>
                  </a:lnTo>
                  <a:lnTo>
                    <a:pt x="0" y="12065"/>
                  </a:lnTo>
                  <a:lnTo>
                    <a:pt x="1031" y="16906"/>
                  </a:lnTo>
                  <a:lnTo>
                    <a:pt x="3571" y="20716"/>
                  </a:lnTo>
                  <a:lnTo>
                    <a:pt x="7222" y="23812"/>
                  </a:lnTo>
                  <a:lnTo>
                    <a:pt x="11588" y="26511"/>
                  </a:lnTo>
                  <a:lnTo>
                    <a:pt x="17382" y="29845"/>
                  </a:lnTo>
                  <a:lnTo>
                    <a:pt x="19526" y="31274"/>
                  </a:lnTo>
                  <a:lnTo>
                    <a:pt x="21113" y="32941"/>
                  </a:lnTo>
                  <a:lnTo>
                    <a:pt x="22145" y="34925"/>
                  </a:lnTo>
                  <a:lnTo>
                    <a:pt x="22542" y="37147"/>
                  </a:lnTo>
                  <a:lnTo>
                    <a:pt x="21748" y="40640"/>
                  </a:lnTo>
                  <a:lnTo>
                    <a:pt x="19763" y="42862"/>
                  </a:lnTo>
                  <a:lnTo>
                    <a:pt x="17145" y="44053"/>
                  </a:lnTo>
                  <a:lnTo>
                    <a:pt x="14525" y="44370"/>
                  </a:lnTo>
                  <a:lnTo>
                    <a:pt x="10318" y="43735"/>
                  </a:lnTo>
                  <a:lnTo>
                    <a:pt x="7143" y="41988"/>
                  </a:lnTo>
                  <a:lnTo>
                    <a:pt x="4921" y="39450"/>
                  </a:lnTo>
                  <a:lnTo>
                    <a:pt x="3412" y="36432"/>
                  </a:lnTo>
                  <a:lnTo>
                    <a:pt x="1746" y="30480"/>
                  </a:lnTo>
                  <a:lnTo>
                    <a:pt x="158" y="30480"/>
                  </a:lnTo>
                  <a:lnTo>
                    <a:pt x="158" y="45957"/>
                  </a:lnTo>
                  <a:lnTo>
                    <a:pt x="1428" y="45957"/>
                  </a:lnTo>
                  <a:lnTo>
                    <a:pt x="2222" y="45006"/>
                  </a:lnTo>
                  <a:lnTo>
                    <a:pt x="3571" y="44767"/>
                  </a:lnTo>
                  <a:lnTo>
                    <a:pt x="5952" y="45006"/>
                  </a:lnTo>
                  <a:lnTo>
                    <a:pt x="8731" y="45641"/>
                  </a:lnTo>
                  <a:lnTo>
                    <a:pt x="15081" y="46594"/>
                  </a:lnTo>
                  <a:lnTo>
                    <a:pt x="18334" y="46196"/>
                  </a:lnTo>
                  <a:lnTo>
                    <a:pt x="21590" y="45163"/>
                  </a:lnTo>
                  <a:lnTo>
                    <a:pt x="24606" y="43419"/>
                  </a:lnTo>
                  <a:lnTo>
                    <a:pt x="27146" y="40878"/>
                  </a:lnTo>
                  <a:lnTo>
                    <a:pt x="28812" y="37703"/>
                  </a:lnTo>
                  <a:lnTo>
                    <a:pt x="29447" y="33814"/>
                  </a:lnTo>
                  <a:lnTo>
                    <a:pt x="28812" y="29845"/>
                  </a:lnTo>
                  <a:lnTo>
                    <a:pt x="27066" y="26828"/>
                  </a:lnTo>
                  <a:lnTo>
                    <a:pt x="24447" y="24289"/>
                  </a:lnTo>
                  <a:lnTo>
                    <a:pt x="21113" y="22066"/>
                  </a:lnTo>
                  <a:lnTo>
                    <a:pt x="10397" y="15716"/>
                  </a:lnTo>
                  <a:lnTo>
                    <a:pt x="8175" y="13970"/>
                  </a:lnTo>
                  <a:lnTo>
                    <a:pt x="6905" y="12144"/>
                  </a:lnTo>
                  <a:lnTo>
                    <a:pt x="6191" y="8731"/>
                  </a:lnTo>
                  <a:lnTo>
                    <a:pt x="6587" y="6587"/>
                  </a:lnTo>
                  <a:lnTo>
                    <a:pt x="7937" y="4525"/>
                  </a:lnTo>
                  <a:lnTo>
                    <a:pt x="10238" y="2937"/>
                  </a:lnTo>
                  <a:lnTo>
                    <a:pt x="13731" y="2301"/>
                  </a:lnTo>
                  <a:lnTo>
                    <a:pt x="16986" y="2778"/>
                  </a:lnTo>
                  <a:lnTo>
                    <a:pt x="20002" y="4525"/>
                  </a:lnTo>
                  <a:lnTo>
                    <a:pt x="21431" y="6112"/>
                  </a:lnTo>
                  <a:lnTo>
                    <a:pt x="22701" y="8255"/>
                  </a:lnTo>
                  <a:lnTo>
                    <a:pt x="23732" y="11032"/>
                  </a:lnTo>
                  <a:lnTo>
                    <a:pt x="24684" y="14446"/>
                  </a:lnTo>
                  <a:lnTo>
                    <a:pt x="26193" y="14446"/>
                  </a:lnTo>
                  <a:lnTo>
                    <a:pt x="25796" y="872"/>
                  </a:lnTo>
                  <a:lnTo>
                    <a:pt x="24684" y="872"/>
                  </a:lnTo>
                  <a:lnTo>
                    <a:pt x="24129" y="1587"/>
                  </a:lnTo>
                  <a:lnTo>
                    <a:pt x="23018" y="1985"/>
                  </a:lnTo>
                  <a:lnTo>
                    <a:pt x="19446" y="952"/>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429" name="Shape 464"/>
            <p:cNvSpPr/>
            <p:nvPr/>
          </p:nvSpPr>
          <p:spPr>
            <a:xfrm>
              <a:off x="5925168" y="1325053"/>
              <a:ext cx="10953" cy="11033"/>
            </a:xfrm>
            <a:custGeom>
              <a:avLst/>
              <a:gdLst/>
              <a:ahLst/>
              <a:cxnLst/>
              <a:rect l="0" t="0" r="0" b="0"/>
              <a:pathLst>
                <a:path w="10953" h="11033">
                  <a:moveTo>
                    <a:pt x="5476" y="0"/>
                  </a:moveTo>
                  <a:lnTo>
                    <a:pt x="3333" y="477"/>
                  </a:lnTo>
                  <a:lnTo>
                    <a:pt x="1667" y="1667"/>
                  </a:lnTo>
                  <a:lnTo>
                    <a:pt x="476" y="3413"/>
                  </a:lnTo>
                  <a:lnTo>
                    <a:pt x="0" y="5636"/>
                  </a:lnTo>
                  <a:lnTo>
                    <a:pt x="555" y="8096"/>
                  </a:lnTo>
                  <a:lnTo>
                    <a:pt x="1905" y="9763"/>
                  </a:lnTo>
                  <a:lnTo>
                    <a:pt x="3730" y="10716"/>
                  </a:lnTo>
                  <a:lnTo>
                    <a:pt x="5476" y="11033"/>
                  </a:lnTo>
                  <a:lnTo>
                    <a:pt x="7223" y="10716"/>
                  </a:lnTo>
                  <a:lnTo>
                    <a:pt x="8969" y="9763"/>
                  </a:lnTo>
                  <a:lnTo>
                    <a:pt x="10398" y="8096"/>
                  </a:lnTo>
                  <a:lnTo>
                    <a:pt x="10953" y="5636"/>
                  </a:lnTo>
                  <a:lnTo>
                    <a:pt x="10557" y="3492"/>
                  </a:lnTo>
                  <a:lnTo>
                    <a:pt x="9286" y="1667"/>
                  </a:lnTo>
                  <a:lnTo>
                    <a:pt x="7541" y="477"/>
                  </a:lnTo>
                  <a:lnTo>
                    <a:pt x="5476" y="0"/>
                  </a:lnTo>
                  <a:close/>
                </a:path>
              </a:pathLst>
            </a:custGeom>
            <a:solidFill>
              <a:srgbClr val="000000"/>
            </a:solidFill>
          </p:spPr>
          <p:txBody>
            <a:bodyPr vert="horz" lIns="91440" tIns="45720" rIns="91440" bIns="45720" anchor="t"/>
            <a:lstStyle/>
            <a:p>
              <a:endParaRPr lang="en-IN"/>
            </a:p>
          </p:txBody>
        </p:sp>
        <p:sp>
          <p:nvSpPr>
            <p:cNvPr id="430" name="Shape 465"/>
            <p:cNvSpPr/>
            <p:nvPr/>
          </p:nvSpPr>
          <p:spPr>
            <a:xfrm>
              <a:off x="5566473" y="1290366"/>
              <a:ext cx="46592" cy="45641"/>
            </a:xfrm>
            <a:custGeom>
              <a:avLst/>
              <a:gdLst/>
              <a:ahLst/>
              <a:cxnLst/>
              <a:rect l="0" t="0" r="0" b="0"/>
              <a:pathLst>
                <a:path w="46592" h="45641">
                  <a:moveTo>
                    <a:pt x="0" y="0"/>
                  </a:moveTo>
                  <a:lnTo>
                    <a:pt x="0" y="1428"/>
                  </a:lnTo>
                  <a:lnTo>
                    <a:pt x="2222" y="1666"/>
                  </a:lnTo>
                  <a:lnTo>
                    <a:pt x="4206" y="2460"/>
                  </a:lnTo>
                  <a:lnTo>
                    <a:pt x="5556" y="4286"/>
                  </a:lnTo>
                  <a:lnTo>
                    <a:pt x="6111" y="7778"/>
                  </a:lnTo>
                  <a:lnTo>
                    <a:pt x="6111" y="32702"/>
                  </a:lnTo>
                  <a:lnTo>
                    <a:pt x="6746" y="37306"/>
                  </a:lnTo>
                  <a:lnTo>
                    <a:pt x="8254" y="40719"/>
                  </a:lnTo>
                  <a:lnTo>
                    <a:pt x="10477" y="43101"/>
                  </a:lnTo>
                  <a:lnTo>
                    <a:pt x="13017" y="44608"/>
                  </a:lnTo>
                  <a:lnTo>
                    <a:pt x="15636" y="45402"/>
                  </a:lnTo>
                  <a:lnTo>
                    <a:pt x="17938" y="45641"/>
                  </a:lnTo>
                  <a:lnTo>
                    <a:pt x="19763" y="45482"/>
                  </a:lnTo>
                  <a:lnTo>
                    <a:pt x="22383" y="44925"/>
                  </a:lnTo>
                  <a:lnTo>
                    <a:pt x="25400" y="43576"/>
                  </a:lnTo>
                  <a:lnTo>
                    <a:pt x="28336" y="41354"/>
                  </a:lnTo>
                  <a:lnTo>
                    <a:pt x="32622" y="37067"/>
                  </a:lnTo>
                  <a:lnTo>
                    <a:pt x="32622" y="45322"/>
                  </a:lnTo>
                  <a:lnTo>
                    <a:pt x="32781" y="45482"/>
                  </a:lnTo>
                  <a:lnTo>
                    <a:pt x="39370" y="43101"/>
                  </a:lnTo>
                  <a:lnTo>
                    <a:pt x="46592" y="41036"/>
                  </a:lnTo>
                  <a:lnTo>
                    <a:pt x="46592" y="39687"/>
                  </a:lnTo>
                  <a:lnTo>
                    <a:pt x="43100" y="39291"/>
                  </a:lnTo>
                  <a:lnTo>
                    <a:pt x="41275" y="38258"/>
                  </a:lnTo>
                  <a:lnTo>
                    <a:pt x="40481" y="36432"/>
                  </a:lnTo>
                  <a:lnTo>
                    <a:pt x="40401" y="34051"/>
                  </a:lnTo>
                  <a:lnTo>
                    <a:pt x="40401" y="0"/>
                  </a:lnTo>
                  <a:lnTo>
                    <a:pt x="24764" y="0"/>
                  </a:lnTo>
                  <a:lnTo>
                    <a:pt x="24764" y="1746"/>
                  </a:lnTo>
                  <a:lnTo>
                    <a:pt x="28892" y="2222"/>
                  </a:lnTo>
                  <a:lnTo>
                    <a:pt x="30162" y="2699"/>
                  </a:lnTo>
                  <a:lnTo>
                    <a:pt x="31034" y="3413"/>
                  </a:lnTo>
                  <a:lnTo>
                    <a:pt x="31908" y="5317"/>
                  </a:lnTo>
                  <a:lnTo>
                    <a:pt x="32067" y="7937"/>
                  </a:lnTo>
                  <a:lnTo>
                    <a:pt x="32067" y="31274"/>
                  </a:lnTo>
                  <a:lnTo>
                    <a:pt x="31987" y="33337"/>
                  </a:lnTo>
                  <a:lnTo>
                    <a:pt x="31669" y="34686"/>
                  </a:lnTo>
                  <a:lnTo>
                    <a:pt x="30479" y="36273"/>
                  </a:lnTo>
                  <a:lnTo>
                    <a:pt x="26352" y="38893"/>
                  </a:lnTo>
                  <a:lnTo>
                    <a:pt x="21907" y="39846"/>
                  </a:lnTo>
                  <a:lnTo>
                    <a:pt x="19050" y="39369"/>
                  </a:lnTo>
                  <a:lnTo>
                    <a:pt x="17064" y="38258"/>
                  </a:lnTo>
                  <a:lnTo>
                    <a:pt x="15716" y="36671"/>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431" name="Shape 466"/>
            <p:cNvSpPr/>
            <p:nvPr/>
          </p:nvSpPr>
          <p:spPr>
            <a:xfrm>
              <a:off x="4846859" y="1289414"/>
              <a:ext cx="46116" cy="67072"/>
            </a:xfrm>
            <a:custGeom>
              <a:avLst/>
              <a:gdLst/>
              <a:ahLst/>
              <a:cxnLst/>
              <a:rect l="0" t="0" r="0" b="0"/>
              <a:pathLst>
                <a:path w="46116" h="67072">
                  <a:moveTo>
                    <a:pt x="14683" y="0"/>
                  </a:moveTo>
                  <a:lnTo>
                    <a:pt x="396" y="5080"/>
                  </a:lnTo>
                  <a:lnTo>
                    <a:pt x="396" y="6667"/>
                  </a:lnTo>
                  <a:lnTo>
                    <a:pt x="3175" y="6508"/>
                  </a:lnTo>
                  <a:lnTo>
                    <a:pt x="5238" y="6826"/>
                  </a:lnTo>
                  <a:lnTo>
                    <a:pt x="6350" y="7857"/>
                  </a:lnTo>
                  <a:lnTo>
                    <a:pt x="6905" y="9604"/>
                  </a:lnTo>
                  <a:lnTo>
                    <a:pt x="6984" y="12144"/>
                  </a:lnTo>
                  <a:lnTo>
                    <a:pt x="6984" y="58578"/>
                  </a:lnTo>
                  <a:lnTo>
                    <a:pt x="6826" y="61277"/>
                  </a:lnTo>
                  <a:lnTo>
                    <a:pt x="5952" y="63341"/>
                  </a:lnTo>
                  <a:lnTo>
                    <a:pt x="3888" y="64691"/>
                  </a:lnTo>
                  <a:lnTo>
                    <a:pt x="0" y="65405"/>
                  </a:lnTo>
                  <a:lnTo>
                    <a:pt x="0" y="67072"/>
                  </a:lnTo>
                  <a:lnTo>
                    <a:pt x="23971" y="67072"/>
                  </a:lnTo>
                  <a:lnTo>
                    <a:pt x="23971" y="65246"/>
                  </a:lnTo>
                  <a:lnTo>
                    <a:pt x="19605" y="65007"/>
                  </a:lnTo>
                  <a:lnTo>
                    <a:pt x="16986" y="63976"/>
                  </a:lnTo>
                  <a:lnTo>
                    <a:pt x="15716" y="61675"/>
                  </a:lnTo>
                  <a:lnTo>
                    <a:pt x="15318" y="57863"/>
                  </a:lnTo>
                  <a:lnTo>
                    <a:pt x="15318" y="42306"/>
                  </a:lnTo>
                  <a:lnTo>
                    <a:pt x="17700" y="44291"/>
                  </a:lnTo>
                  <a:lnTo>
                    <a:pt x="20081" y="45641"/>
                  </a:lnTo>
                  <a:lnTo>
                    <a:pt x="25320" y="46594"/>
                  </a:lnTo>
                  <a:lnTo>
                    <a:pt x="31670" y="45481"/>
                  </a:lnTo>
                  <a:lnTo>
                    <a:pt x="36829" y="42466"/>
                  </a:lnTo>
                  <a:lnTo>
                    <a:pt x="40877" y="38179"/>
                  </a:lnTo>
                  <a:lnTo>
                    <a:pt x="43734" y="32861"/>
                  </a:lnTo>
                  <a:lnTo>
                    <a:pt x="45561" y="27066"/>
                  </a:lnTo>
                  <a:lnTo>
                    <a:pt x="46116" y="21272"/>
                  </a:lnTo>
                  <a:lnTo>
                    <a:pt x="45720" y="16588"/>
                  </a:lnTo>
                  <a:lnTo>
                    <a:pt x="44767" y="12382"/>
                  </a:lnTo>
                  <a:lnTo>
                    <a:pt x="43338" y="8810"/>
                  </a:lnTo>
                  <a:lnTo>
                    <a:pt x="41275" y="5715"/>
                  </a:lnTo>
                  <a:lnTo>
                    <a:pt x="38813" y="3254"/>
                  </a:lnTo>
                  <a:lnTo>
                    <a:pt x="36036" y="1507"/>
                  </a:lnTo>
                  <a:lnTo>
                    <a:pt x="33020" y="397"/>
                  </a:lnTo>
                  <a:lnTo>
                    <a:pt x="29764" y="0"/>
                  </a:lnTo>
                  <a:lnTo>
                    <a:pt x="26272" y="397"/>
                  </a:lnTo>
                  <a:lnTo>
                    <a:pt x="23177" y="1350"/>
                  </a:lnTo>
                  <a:lnTo>
                    <a:pt x="20283" y="3230"/>
                  </a:lnTo>
                  <a:lnTo>
                    <a:pt x="25002" y="5953"/>
                  </a:lnTo>
                  <a:lnTo>
                    <a:pt x="28971" y="6587"/>
                  </a:lnTo>
                  <a:lnTo>
                    <a:pt x="32067" y="8494"/>
                  </a:lnTo>
                  <a:lnTo>
                    <a:pt x="34290" y="11112"/>
                  </a:lnTo>
                  <a:lnTo>
                    <a:pt x="35797" y="14287"/>
                  </a:lnTo>
                  <a:lnTo>
                    <a:pt x="37306" y="20478"/>
                  </a:lnTo>
                  <a:lnTo>
                    <a:pt x="37465" y="22781"/>
                  </a:lnTo>
                  <a:lnTo>
                    <a:pt x="37543" y="24289"/>
                  </a:lnTo>
                  <a:lnTo>
                    <a:pt x="37384" y="28257"/>
                  </a:lnTo>
                  <a:lnTo>
                    <a:pt x="36908" y="31670"/>
                  </a:lnTo>
                  <a:lnTo>
                    <a:pt x="36195" y="34528"/>
                  </a:lnTo>
                  <a:lnTo>
                    <a:pt x="35162" y="36910"/>
                  </a:lnTo>
                  <a:lnTo>
                    <a:pt x="32702" y="40244"/>
                  </a:lnTo>
                  <a:lnTo>
                    <a:pt x="30003" y="42227"/>
                  </a:lnTo>
                  <a:lnTo>
                    <a:pt x="27463" y="43180"/>
                  </a:lnTo>
                  <a:lnTo>
                    <a:pt x="25400" y="43419"/>
                  </a:lnTo>
                  <a:lnTo>
                    <a:pt x="21509" y="42703"/>
                  </a:lnTo>
                  <a:lnTo>
                    <a:pt x="18334" y="40957"/>
                  </a:lnTo>
                  <a:lnTo>
                    <a:pt x="16112" y="38813"/>
                  </a:lnTo>
                  <a:lnTo>
                    <a:pt x="15318" y="36830"/>
                  </a:lnTo>
                  <a:lnTo>
                    <a:pt x="15318" y="12462"/>
                  </a:lnTo>
                  <a:lnTo>
                    <a:pt x="15953" y="10636"/>
                  </a:lnTo>
                  <a:lnTo>
                    <a:pt x="17303" y="9128"/>
                  </a:lnTo>
                  <a:lnTo>
                    <a:pt x="20954" y="6747"/>
                  </a:lnTo>
                  <a:lnTo>
                    <a:pt x="25002" y="5953"/>
                  </a:lnTo>
                  <a:lnTo>
                    <a:pt x="20283" y="3230"/>
                  </a:lnTo>
                  <a:lnTo>
                    <a:pt x="18415" y="4445"/>
                  </a:lnTo>
                  <a:lnTo>
                    <a:pt x="16747" y="6112"/>
                  </a:lnTo>
                  <a:lnTo>
                    <a:pt x="15477" y="7620"/>
                  </a:lnTo>
                  <a:lnTo>
                    <a:pt x="15318" y="7461"/>
                  </a:lnTo>
                  <a:lnTo>
                    <a:pt x="15318" y="158"/>
                  </a:lnTo>
                  <a:lnTo>
                    <a:pt x="14683" y="0"/>
                  </a:lnTo>
                  <a:close/>
                </a:path>
              </a:pathLst>
            </a:custGeom>
            <a:solidFill>
              <a:srgbClr val="000000"/>
            </a:solidFill>
          </p:spPr>
          <p:txBody>
            <a:bodyPr vert="horz" lIns="91440" tIns="45720" rIns="91440" bIns="45720" anchor="t"/>
            <a:lstStyle/>
            <a:p>
              <a:endParaRPr lang="en-IN"/>
            </a:p>
          </p:txBody>
        </p:sp>
        <p:sp>
          <p:nvSpPr>
            <p:cNvPr id="432" name="Shape 467"/>
            <p:cNvSpPr/>
            <p:nvPr/>
          </p:nvSpPr>
          <p:spPr>
            <a:xfrm>
              <a:off x="4935918" y="1290366"/>
              <a:ext cx="45719" cy="66199"/>
            </a:xfrm>
            <a:custGeom>
              <a:avLst/>
              <a:gdLst/>
              <a:ahLst/>
              <a:cxnLst/>
              <a:rect l="0" t="0" r="0" b="0"/>
              <a:pathLst>
                <a:path w="45719" h="66199">
                  <a:moveTo>
                    <a:pt x="0" y="0"/>
                  </a:moveTo>
                  <a:lnTo>
                    <a:pt x="0" y="1428"/>
                  </a:lnTo>
                  <a:lnTo>
                    <a:pt x="2618" y="2142"/>
                  </a:lnTo>
                  <a:lnTo>
                    <a:pt x="3968" y="3095"/>
                  </a:lnTo>
                  <a:lnTo>
                    <a:pt x="5079" y="4603"/>
                  </a:lnTo>
                  <a:lnTo>
                    <a:pt x="16350" y="28972"/>
                  </a:lnTo>
                  <a:lnTo>
                    <a:pt x="17303" y="30956"/>
                  </a:lnTo>
                  <a:lnTo>
                    <a:pt x="18573" y="33576"/>
                  </a:lnTo>
                  <a:lnTo>
                    <a:pt x="21192" y="39132"/>
                  </a:lnTo>
                  <a:lnTo>
                    <a:pt x="22144" y="41354"/>
                  </a:lnTo>
                  <a:lnTo>
                    <a:pt x="22542" y="42623"/>
                  </a:lnTo>
                  <a:lnTo>
                    <a:pt x="22383" y="43735"/>
                  </a:lnTo>
                  <a:lnTo>
                    <a:pt x="21827" y="45719"/>
                  </a:lnTo>
                  <a:lnTo>
                    <a:pt x="19922" y="50879"/>
                  </a:lnTo>
                  <a:lnTo>
                    <a:pt x="16986" y="55721"/>
                  </a:lnTo>
                  <a:lnTo>
                    <a:pt x="15318" y="57229"/>
                  </a:lnTo>
                  <a:lnTo>
                    <a:pt x="13413" y="57863"/>
                  </a:lnTo>
                  <a:lnTo>
                    <a:pt x="12143" y="57625"/>
                  </a:lnTo>
                  <a:lnTo>
                    <a:pt x="10397" y="56991"/>
                  </a:lnTo>
                  <a:lnTo>
                    <a:pt x="6350" y="56117"/>
                  </a:lnTo>
                  <a:lnTo>
                    <a:pt x="4364" y="56435"/>
                  </a:lnTo>
                  <a:lnTo>
                    <a:pt x="3094" y="57150"/>
                  </a:lnTo>
                  <a:lnTo>
                    <a:pt x="1904" y="59055"/>
                  </a:lnTo>
                  <a:lnTo>
                    <a:pt x="1587" y="60483"/>
                  </a:lnTo>
                  <a:lnTo>
                    <a:pt x="2063" y="62467"/>
                  </a:lnTo>
                  <a:lnTo>
                    <a:pt x="3412" y="64293"/>
                  </a:lnTo>
                  <a:lnTo>
                    <a:pt x="5634" y="65642"/>
                  </a:lnTo>
                  <a:lnTo>
                    <a:pt x="8809" y="66199"/>
                  </a:lnTo>
                  <a:lnTo>
                    <a:pt x="11429" y="65881"/>
                  </a:lnTo>
                  <a:lnTo>
                    <a:pt x="13889" y="64928"/>
                  </a:lnTo>
                  <a:lnTo>
                    <a:pt x="16112" y="63420"/>
                  </a:lnTo>
                  <a:lnTo>
                    <a:pt x="18176" y="61277"/>
                  </a:lnTo>
                  <a:lnTo>
                    <a:pt x="20080" y="58498"/>
                  </a:lnTo>
                  <a:lnTo>
                    <a:pt x="21986" y="55086"/>
                  </a:lnTo>
                  <a:lnTo>
                    <a:pt x="23891" y="51038"/>
                  </a:lnTo>
                  <a:lnTo>
                    <a:pt x="25717" y="46435"/>
                  </a:lnTo>
                  <a:lnTo>
                    <a:pt x="40957" y="5953"/>
                  </a:lnTo>
                  <a:lnTo>
                    <a:pt x="42147" y="3572"/>
                  </a:lnTo>
                  <a:lnTo>
                    <a:pt x="43417" y="2301"/>
                  </a:lnTo>
                  <a:lnTo>
                    <a:pt x="45719" y="1507"/>
                  </a:lnTo>
                  <a:lnTo>
                    <a:pt x="45719" y="0"/>
                  </a:lnTo>
                  <a:lnTo>
                    <a:pt x="32305" y="0"/>
                  </a:lnTo>
                  <a:lnTo>
                    <a:pt x="32305" y="1507"/>
                  </a:lnTo>
                  <a:lnTo>
                    <a:pt x="34368" y="1666"/>
                  </a:lnTo>
                  <a:lnTo>
                    <a:pt x="35877" y="2142"/>
                  </a:lnTo>
                  <a:lnTo>
                    <a:pt x="36749" y="3016"/>
                  </a:lnTo>
                  <a:lnTo>
                    <a:pt x="37067" y="4286"/>
                  </a:lnTo>
                  <a:lnTo>
                    <a:pt x="36908" y="5397"/>
                  </a:lnTo>
                  <a:lnTo>
                    <a:pt x="36353" y="6984"/>
                  </a:lnTo>
                  <a:lnTo>
                    <a:pt x="34766" y="11032"/>
                  </a:lnTo>
                  <a:lnTo>
                    <a:pt x="27066" y="33019"/>
                  </a:lnTo>
                  <a:lnTo>
                    <a:pt x="15716" y="7937"/>
                  </a:lnTo>
                  <a:lnTo>
                    <a:pt x="15001" y="6350"/>
                  </a:lnTo>
                  <a:lnTo>
                    <a:pt x="14683" y="4366"/>
                  </a:lnTo>
                  <a:lnTo>
                    <a:pt x="15239" y="2857"/>
                  </a:lnTo>
                  <a:lnTo>
                    <a:pt x="16668" y="1985"/>
                  </a:lnTo>
                  <a:lnTo>
                    <a:pt x="20478" y="1507"/>
                  </a:lnTo>
                  <a:lnTo>
                    <a:pt x="20478" y="0"/>
                  </a:lnTo>
                  <a:lnTo>
                    <a:pt x="0" y="0"/>
                  </a:lnTo>
                  <a:close/>
                </a:path>
              </a:pathLst>
            </a:custGeom>
            <a:solidFill>
              <a:srgbClr val="000000"/>
            </a:solidFill>
          </p:spPr>
          <p:txBody>
            <a:bodyPr vert="horz" lIns="91440" tIns="45720" rIns="91440" bIns="45720" anchor="t"/>
            <a:lstStyle/>
            <a:p>
              <a:endParaRPr lang="en-IN"/>
            </a:p>
          </p:txBody>
        </p:sp>
        <p:sp>
          <p:nvSpPr>
            <p:cNvPr id="433" name="Shape 468"/>
            <p:cNvSpPr/>
            <p:nvPr/>
          </p:nvSpPr>
          <p:spPr>
            <a:xfrm>
              <a:off x="149367" y="1690734"/>
              <a:ext cx="45482" cy="64928"/>
            </a:xfrm>
            <a:custGeom>
              <a:avLst/>
              <a:gdLst/>
              <a:ahLst/>
              <a:cxnLst/>
              <a:rect l="0" t="0" r="0" b="0"/>
              <a:pathLst>
                <a:path w="45482" h="64928">
                  <a:moveTo>
                    <a:pt x="0" y="0"/>
                  </a:moveTo>
                  <a:lnTo>
                    <a:pt x="13017" y="35876"/>
                  </a:lnTo>
                  <a:lnTo>
                    <a:pt x="19130" y="35876"/>
                  </a:lnTo>
                  <a:lnTo>
                    <a:pt x="22383" y="36035"/>
                  </a:lnTo>
                  <a:lnTo>
                    <a:pt x="25480" y="36592"/>
                  </a:lnTo>
                  <a:lnTo>
                    <a:pt x="28257" y="37623"/>
                  </a:lnTo>
                  <a:lnTo>
                    <a:pt x="30480" y="39369"/>
                  </a:lnTo>
                  <a:lnTo>
                    <a:pt x="31988" y="41989"/>
                  </a:lnTo>
                  <a:lnTo>
                    <a:pt x="32543" y="45639"/>
                  </a:lnTo>
                  <a:lnTo>
                    <a:pt x="31988" y="48973"/>
                  </a:lnTo>
                  <a:lnTo>
                    <a:pt x="30401" y="51355"/>
                  </a:lnTo>
                  <a:lnTo>
                    <a:pt x="28098" y="52942"/>
                  </a:lnTo>
                  <a:lnTo>
                    <a:pt x="25241" y="53975"/>
                  </a:lnTo>
                  <a:lnTo>
                    <a:pt x="19130" y="54689"/>
                  </a:lnTo>
                  <a:lnTo>
                    <a:pt x="13017" y="54689"/>
                  </a:lnTo>
                  <a:lnTo>
                    <a:pt x="13017" y="35876"/>
                  </a:lnTo>
                  <a:lnTo>
                    <a:pt x="0" y="0"/>
                  </a:lnTo>
                  <a:lnTo>
                    <a:pt x="13017" y="10239"/>
                  </a:lnTo>
                  <a:lnTo>
                    <a:pt x="18018" y="10239"/>
                  </a:lnTo>
                  <a:lnTo>
                    <a:pt x="23892" y="10714"/>
                  </a:lnTo>
                  <a:lnTo>
                    <a:pt x="26511" y="11508"/>
                  </a:lnTo>
                  <a:lnTo>
                    <a:pt x="28575" y="12937"/>
                  </a:lnTo>
                  <a:lnTo>
                    <a:pt x="30003" y="15161"/>
                  </a:lnTo>
                  <a:lnTo>
                    <a:pt x="30558" y="18336"/>
                  </a:lnTo>
                  <a:lnTo>
                    <a:pt x="30003" y="21272"/>
                  </a:lnTo>
                  <a:lnTo>
                    <a:pt x="28575" y="23414"/>
                  </a:lnTo>
                  <a:lnTo>
                    <a:pt x="26511" y="24843"/>
                  </a:lnTo>
                  <a:lnTo>
                    <a:pt x="23892" y="25717"/>
                  </a:lnTo>
                  <a:lnTo>
                    <a:pt x="18256" y="26273"/>
                  </a:lnTo>
                  <a:lnTo>
                    <a:pt x="13017" y="26273"/>
                  </a:lnTo>
                  <a:lnTo>
                    <a:pt x="13017" y="10239"/>
                  </a:lnTo>
                  <a:lnTo>
                    <a:pt x="0" y="0"/>
                  </a:lnTo>
                  <a:lnTo>
                    <a:pt x="0" y="64928"/>
                  </a:lnTo>
                  <a:lnTo>
                    <a:pt x="22621" y="64928"/>
                  </a:lnTo>
                  <a:lnTo>
                    <a:pt x="29686" y="64293"/>
                  </a:lnTo>
                  <a:lnTo>
                    <a:pt x="33496" y="63261"/>
                  </a:lnTo>
                  <a:lnTo>
                    <a:pt x="37147" y="61673"/>
                  </a:lnTo>
                  <a:lnTo>
                    <a:pt x="40481" y="59292"/>
                  </a:lnTo>
                  <a:lnTo>
                    <a:pt x="43101" y="55958"/>
                  </a:lnTo>
                  <a:lnTo>
                    <a:pt x="44926" y="51673"/>
                  </a:lnTo>
                  <a:lnTo>
                    <a:pt x="45482" y="46117"/>
                  </a:lnTo>
                  <a:lnTo>
                    <a:pt x="45243" y="43179"/>
                  </a:lnTo>
                  <a:lnTo>
                    <a:pt x="44450" y="40561"/>
                  </a:lnTo>
                  <a:lnTo>
                    <a:pt x="43101" y="38179"/>
                  </a:lnTo>
                  <a:lnTo>
                    <a:pt x="41355" y="36035"/>
                  </a:lnTo>
                  <a:lnTo>
                    <a:pt x="36671" y="32860"/>
                  </a:lnTo>
                  <a:lnTo>
                    <a:pt x="30638" y="31352"/>
                  </a:lnTo>
                  <a:lnTo>
                    <a:pt x="30638" y="31193"/>
                  </a:lnTo>
                  <a:lnTo>
                    <a:pt x="35957" y="29368"/>
                  </a:lnTo>
                  <a:lnTo>
                    <a:pt x="40005" y="26273"/>
                  </a:lnTo>
                  <a:lnTo>
                    <a:pt x="42625" y="21986"/>
                  </a:lnTo>
                  <a:lnTo>
                    <a:pt x="43576" y="16668"/>
                  </a:lnTo>
                  <a:lnTo>
                    <a:pt x="42544" y="10476"/>
                  </a:lnTo>
                  <a:lnTo>
                    <a:pt x="40005" y="6032"/>
                  </a:lnTo>
                  <a:lnTo>
                    <a:pt x="36275" y="3016"/>
                  </a:lnTo>
                  <a:lnTo>
                    <a:pt x="31830" y="1189"/>
                  </a:lnTo>
                  <a:lnTo>
                    <a:pt x="27146" y="317"/>
                  </a:lnTo>
                  <a:lnTo>
                    <a:pt x="22621" y="0"/>
                  </a:lnTo>
                  <a:lnTo>
                    <a:pt x="0" y="0"/>
                  </a:lnTo>
                  <a:close/>
                </a:path>
              </a:pathLst>
            </a:custGeom>
            <a:solidFill>
              <a:srgbClr val="000000"/>
            </a:solidFill>
          </p:spPr>
          <p:txBody>
            <a:bodyPr vert="horz" lIns="91440" tIns="45720" rIns="91440" bIns="45720" anchor="t"/>
            <a:lstStyle/>
            <a:p>
              <a:endParaRPr lang="en-IN"/>
            </a:p>
          </p:txBody>
        </p:sp>
        <p:sp>
          <p:nvSpPr>
            <p:cNvPr id="434" name="Shape 469"/>
            <p:cNvSpPr/>
            <p:nvPr/>
          </p:nvSpPr>
          <p:spPr>
            <a:xfrm>
              <a:off x="200802" y="1729071"/>
              <a:ext cx="28653" cy="44053"/>
            </a:xfrm>
            <a:custGeom>
              <a:avLst/>
              <a:gdLst/>
              <a:ahLst/>
              <a:cxnLst/>
              <a:rect l="0" t="0" r="0" b="0"/>
              <a:pathLst>
                <a:path w="28653" h="44053">
                  <a:moveTo>
                    <a:pt x="17541" y="0"/>
                  </a:moveTo>
                  <a:lnTo>
                    <a:pt x="12858" y="636"/>
                  </a:lnTo>
                  <a:lnTo>
                    <a:pt x="8969" y="2223"/>
                  </a:lnTo>
                  <a:lnTo>
                    <a:pt x="5953" y="4605"/>
                  </a:lnTo>
                  <a:lnTo>
                    <a:pt x="3651" y="7780"/>
                  </a:lnTo>
                  <a:lnTo>
                    <a:pt x="1984" y="11510"/>
                  </a:lnTo>
                  <a:lnTo>
                    <a:pt x="872" y="15558"/>
                  </a:lnTo>
                  <a:lnTo>
                    <a:pt x="0" y="24210"/>
                  </a:lnTo>
                  <a:lnTo>
                    <a:pt x="317" y="29131"/>
                  </a:lnTo>
                  <a:lnTo>
                    <a:pt x="1191" y="33814"/>
                  </a:lnTo>
                  <a:lnTo>
                    <a:pt x="2857" y="37862"/>
                  </a:lnTo>
                  <a:lnTo>
                    <a:pt x="5477" y="41117"/>
                  </a:lnTo>
                  <a:lnTo>
                    <a:pt x="9286" y="43260"/>
                  </a:lnTo>
                  <a:lnTo>
                    <a:pt x="14446" y="44053"/>
                  </a:lnTo>
                  <a:lnTo>
                    <a:pt x="17859" y="43736"/>
                  </a:lnTo>
                  <a:lnTo>
                    <a:pt x="20796" y="42942"/>
                  </a:lnTo>
                  <a:lnTo>
                    <a:pt x="23177" y="41592"/>
                  </a:lnTo>
                  <a:lnTo>
                    <a:pt x="25161" y="39846"/>
                  </a:lnTo>
                  <a:lnTo>
                    <a:pt x="27781" y="35004"/>
                  </a:lnTo>
                  <a:lnTo>
                    <a:pt x="28653" y="28733"/>
                  </a:lnTo>
                  <a:lnTo>
                    <a:pt x="27859" y="23416"/>
                  </a:lnTo>
                  <a:lnTo>
                    <a:pt x="25400" y="19288"/>
                  </a:lnTo>
                  <a:lnTo>
                    <a:pt x="21509" y="16668"/>
                  </a:lnTo>
                  <a:lnTo>
                    <a:pt x="16192" y="15717"/>
                  </a:lnTo>
                  <a:lnTo>
                    <a:pt x="15210" y="15809"/>
                  </a:lnTo>
                  <a:lnTo>
                    <a:pt x="14287" y="22067"/>
                  </a:lnTo>
                  <a:lnTo>
                    <a:pt x="16907" y="22781"/>
                  </a:lnTo>
                  <a:lnTo>
                    <a:pt x="18732" y="24527"/>
                  </a:lnTo>
                  <a:lnTo>
                    <a:pt x="19764" y="27067"/>
                  </a:lnTo>
                  <a:lnTo>
                    <a:pt x="20082" y="30083"/>
                  </a:lnTo>
                  <a:lnTo>
                    <a:pt x="19764" y="32782"/>
                  </a:lnTo>
                  <a:lnTo>
                    <a:pt x="18732" y="35322"/>
                  </a:lnTo>
                  <a:lnTo>
                    <a:pt x="16986" y="37069"/>
                  </a:lnTo>
                  <a:lnTo>
                    <a:pt x="14446" y="37703"/>
                  </a:lnTo>
                  <a:lnTo>
                    <a:pt x="11747" y="37069"/>
                  </a:lnTo>
                  <a:lnTo>
                    <a:pt x="10001" y="35402"/>
                  </a:lnTo>
                  <a:lnTo>
                    <a:pt x="8969" y="33021"/>
                  </a:lnTo>
                  <a:lnTo>
                    <a:pt x="8572" y="30162"/>
                  </a:lnTo>
                  <a:lnTo>
                    <a:pt x="8889" y="27067"/>
                  </a:lnTo>
                  <a:lnTo>
                    <a:pt x="9922" y="24527"/>
                  </a:lnTo>
                  <a:lnTo>
                    <a:pt x="11667" y="22781"/>
                  </a:lnTo>
                  <a:lnTo>
                    <a:pt x="14287" y="22067"/>
                  </a:lnTo>
                  <a:lnTo>
                    <a:pt x="15210" y="15809"/>
                  </a:lnTo>
                  <a:lnTo>
                    <a:pt x="13652" y="15954"/>
                  </a:lnTo>
                  <a:lnTo>
                    <a:pt x="11509" y="16748"/>
                  </a:lnTo>
                  <a:lnTo>
                    <a:pt x="9525" y="18098"/>
                  </a:lnTo>
                  <a:lnTo>
                    <a:pt x="7937" y="20002"/>
                  </a:lnTo>
                  <a:lnTo>
                    <a:pt x="7858" y="19923"/>
                  </a:lnTo>
                  <a:lnTo>
                    <a:pt x="8176" y="16668"/>
                  </a:lnTo>
                  <a:lnTo>
                    <a:pt x="8969" y="13652"/>
                  </a:lnTo>
                  <a:lnTo>
                    <a:pt x="10239" y="10955"/>
                  </a:lnTo>
                  <a:lnTo>
                    <a:pt x="12144" y="8731"/>
                  </a:lnTo>
                  <a:lnTo>
                    <a:pt x="14684" y="7223"/>
                  </a:lnTo>
                  <a:lnTo>
                    <a:pt x="17938" y="6747"/>
                  </a:lnTo>
                  <a:lnTo>
                    <a:pt x="21907" y="7223"/>
                  </a:lnTo>
                  <a:lnTo>
                    <a:pt x="25400" y="8414"/>
                  </a:lnTo>
                  <a:lnTo>
                    <a:pt x="26511" y="1508"/>
                  </a:lnTo>
                  <a:lnTo>
                    <a:pt x="22066" y="397"/>
                  </a:lnTo>
                  <a:lnTo>
                    <a:pt x="17541" y="0"/>
                  </a:lnTo>
                  <a:close/>
                </a:path>
              </a:pathLst>
            </a:custGeom>
            <a:solidFill>
              <a:srgbClr val="000000"/>
            </a:solidFill>
          </p:spPr>
          <p:txBody>
            <a:bodyPr vert="horz" lIns="91440" tIns="45720" rIns="91440" bIns="45720" anchor="t"/>
            <a:lstStyle/>
            <a:p>
              <a:endParaRPr lang="en-IN"/>
            </a:p>
          </p:txBody>
        </p:sp>
        <p:sp>
          <p:nvSpPr>
            <p:cNvPr id="435" name="Shape 470"/>
            <p:cNvSpPr/>
            <p:nvPr/>
          </p:nvSpPr>
          <p:spPr>
            <a:xfrm>
              <a:off x="762777" y="1685336"/>
              <a:ext cx="26669" cy="83343"/>
            </a:xfrm>
            <a:custGeom>
              <a:avLst/>
              <a:gdLst/>
              <a:ahLst/>
              <a:cxnLst/>
              <a:rect l="0" t="0" r="0" b="0"/>
              <a:pathLst>
                <a:path w="26669" h="83343">
                  <a:moveTo>
                    <a:pt x="0" y="0"/>
                  </a:moveTo>
                  <a:lnTo>
                    <a:pt x="3809" y="6350"/>
                  </a:lnTo>
                  <a:lnTo>
                    <a:pt x="7064" y="12700"/>
                  </a:lnTo>
                  <a:lnTo>
                    <a:pt x="9763" y="19208"/>
                  </a:lnTo>
                  <a:lnTo>
                    <a:pt x="11747" y="26035"/>
                  </a:lnTo>
                  <a:lnTo>
                    <a:pt x="13097" y="33496"/>
                  </a:lnTo>
                  <a:lnTo>
                    <a:pt x="13493" y="41671"/>
                  </a:lnTo>
                  <a:lnTo>
                    <a:pt x="12541" y="53102"/>
                  </a:lnTo>
                  <a:lnTo>
                    <a:pt x="9763" y="63737"/>
                  </a:lnTo>
                  <a:lnTo>
                    <a:pt x="5477" y="73740"/>
                  </a:lnTo>
                  <a:lnTo>
                    <a:pt x="0" y="83343"/>
                  </a:lnTo>
                  <a:lnTo>
                    <a:pt x="11747" y="83343"/>
                  </a:lnTo>
                  <a:lnTo>
                    <a:pt x="17938" y="73740"/>
                  </a:lnTo>
                  <a:lnTo>
                    <a:pt x="22701" y="63737"/>
                  </a:lnTo>
                  <a:lnTo>
                    <a:pt x="24447" y="58500"/>
                  </a:lnTo>
                  <a:lnTo>
                    <a:pt x="25638" y="53102"/>
                  </a:lnTo>
                  <a:lnTo>
                    <a:pt x="26432" y="47466"/>
                  </a:lnTo>
                  <a:lnTo>
                    <a:pt x="26669" y="41671"/>
                  </a:lnTo>
                  <a:lnTo>
                    <a:pt x="26273" y="33496"/>
                  </a:lnTo>
                  <a:lnTo>
                    <a:pt x="24923" y="26035"/>
                  </a:lnTo>
                  <a:lnTo>
                    <a:pt x="22701" y="19208"/>
                  </a:lnTo>
                  <a:lnTo>
                    <a:pt x="19764" y="12700"/>
                  </a:lnTo>
                  <a:lnTo>
                    <a:pt x="16113" y="6350"/>
                  </a:lnTo>
                  <a:lnTo>
                    <a:pt x="11747" y="0"/>
                  </a:lnTo>
                  <a:lnTo>
                    <a:pt x="0" y="0"/>
                  </a:lnTo>
                  <a:close/>
                </a:path>
              </a:pathLst>
            </a:custGeom>
            <a:solidFill>
              <a:srgbClr val="000000"/>
            </a:solidFill>
          </p:spPr>
          <p:txBody>
            <a:bodyPr vert="horz" lIns="91440" tIns="45720" rIns="91440" bIns="45720" anchor="t"/>
            <a:lstStyle/>
            <a:p>
              <a:endParaRPr lang="en-IN"/>
            </a:p>
          </p:txBody>
        </p:sp>
        <p:sp>
          <p:nvSpPr>
            <p:cNvPr id="436" name="Shape 471"/>
            <p:cNvSpPr/>
            <p:nvPr/>
          </p:nvSpPr>
          <p:spPr>
            <a:xfrm>
              <a:off x="262873" y="1685336"/>
              <a:ext cx="26669" cy="83343"/>
            </a:xfrm>
            <a:custGeom>
              <a:avLst/>
              <a:gdLst/>
              <a:ahLst/>
              <a:cxnLst/>
              <a:rect l="0" t="0" r="0" b="0"/>
              <a:pathLst>
                <a:path w="26669" h="83343">
                  <a:moveTo>
                    <a:pt x="14843" y="0"/>
                  </a:moveTo>
                  <a:lnTo>
                    <a:pt x="10477" y="6350"/>
                  </a:lnTo>
                  <a:lnTo>
                    <a:pt x="6826" y="12700"/>
                  </a:lnTo>
                  <a:lnTo>
                    <a:pt x="3888" y="19208"/>
                  </a:lnTo>
                  <a:lnTo>
                    <a:pt x="1746" y="26035"/>
                  </a:lnTo>
                  <a:lnTo>
                    <a:pt x="396" y="33496"/>
                  </a:lnTo>
                  <a:lnTo>
                    <a:pt x="0" y="41671"/>
                  </a:lnTo>
                  <a:lnTo>
                    <a:pt x="238" y="47466"/>
                  </a:lnTo>
                  <a:lnTo>
                    <a:pt x="1032" y="53102"/>
                  </a:lnTo>
                  <a:lnTo>
                    <a:pt x="3888" y="63737"/>
                  </a:lnTo>
                  <a:lnTo>
                    <a:pt x="8572" y="73740"/>
                  </a:lnTo>
                  <a:lnTo>
                    <a:pt x="14843" y="83343"/>
                  </a:lnTo>
                  <a:lnTo>
                    <a:pt x="26669" y="83343"/>
                  </a:lnTo>
                  <a:lnTo>
                    <a:pt x="21193" y="73740"/>
                  </a:lnTo>
                  <a:lnTo>
                    <a:pt x="16907" y="63737"/>
                  </a:lnTo>
                  <a:lnTo>
                    <a:pt x="14207" y="53102"/>
                  </a:lnTo>
                  <a:lnTo>
                    <a:pt x="13176" y="41671"/>
                  </a:lnTo>
                  <a:lnTo>
                    <a:pt x="13573" y="33496"/>
                  </a:lnTo>
                  <a:lnTo>
                    <a:pt x="14922" y="26035"/>
                  </a:lnTo>
                  <a:lnTo>
                    <a:pt x="16907" y="19208"/>
                  </a:lnTo>
                  <a:lnTo>
                    <a:pt x="19606" y="12700"/>
                  </a:lnTo>
                  <a:lnTo>
                    <a:pt x="22938" y="6350"/>
                  </a:lnTo>
                  <a:lnTo>
                    <a:pt x="26669" y="0"/>
                  </a:lnTo>
                  <a:lnTo>
                    <a:pt x="14843" y="0"/>
                  </a:lnTo>
                  <a:close/>
                </a:path>
              </a:pathLst>
            </a:custGeom>
            <a:solidFill>
              <a:srgbClr val="000000"/>
            </a:solidFill>
          </p:spPr>
          <p:txBody>
            <a:bodyPr vert="horz" lIns="91440" tIns="45720" rIns="91440" bIns="45720" anchor="t"/>
            <a:lstStyle/>
            <a:p>
              <a:endParaRPr lang="en-IN"/>
            </a:p>
          </p:txBody>
        </p:sp>
        <p:sp>
          <p:nvSpPr>
            <p:cNvPr id="437" name="Shape 472"/>
            <p:cNvSpPr/>
            <p:nvPr/>
          </p:nvSpPr>
          <p:spPr>
            <a:xfrm>
              <a:off x="634983" y="1693115"/>
              <a:ext cx="12462" cy="0"/>
            </a:xfrm>
            <a:custGeom>
              <a:avLst/>
              <a:gdLst/>
              <a:ahLst/>
              <a:cxnLst/>
              <a:rect l="0" t="0" r="0" b="0"/>
              <a:pathLst>
                <a:path w="12462">
                  <a:moveTo>
                    <a:pt x="0" y="0"/>
                  </a:moveTo>
                  <a:lnTo>
                    <a:pt x="12462" y="0"/>
                  </a:lnTo>
                </a:path>
              </a:pathLst>
            </a:custGeom>
            <a:noFill/>
            <a:ln w="11906" cap="flat">
              <a:solidFill>
                <a:srgbClr val="000000"/>
              </a:solidFill>
              <a:prstDash val="solid"/>
            </a:ln>
          </p:spPr>
          <p:txBody>
            <a:bodyPr vert="horz" lIns="91440" tIns="45720" rIns="91440" bIns="45720" anchor="t"/>
            <a:lstStyle/>
            <a:p>
              <a:endParaRPr lang="en-IN"/>
            </a:p>
          </p:txBody>
        </p:sp>
        <p:sp>
          <p:nvSpPr>
            <p:cNvPr id="438" name="Shape 473"/>
            <p:cNvSpPr/>
            <p:nvPr/>
          </p:nvSpPr>
          <p:spPr>
            <a:xfrm>
              <a:off x="442578" y="1693115"/>
              <a:ext cx="12382" cy="0"/>
            </a:xfrm>
            <a:custGeom>
              <a:avLst/>
              <a:gdLst/>
              <a:ahLst/>
              <a:cxnLst/>
              <a:rect l="0" t="0" r="0" b="0"/>
              <a:pathLst>
                <a:path w="12382">
                  <a:moveTo>
                    <a:pt x="0" y="0"/>
                  </a:moveTo>
                  <a:lnTo>
                    <a:pt x="12382" y="0"/>
                  </a:lnTo>
                </a:path>
              </a:pathLst>
            </a:custGeom>
            <a:noFill/>
            <a:ln w="11906" cap="flat">
              <a:solidFill>
                <a:srgbClr val="000000"/>
              </a:solidFill>
              <a:prstDash val="solid"/>
            </a:ln>
          </p:spPr>
          <p:txBody>
            <a:bodyPr vert="horz" lIns="91440" tIns="45720" rIns="91440" bIns="45720" anchor="t"/>
            <a:lstStyle/>
            <a:p>
              <a:endParaRPr lang="en-IN"/>
            </a:p>
          </p:txBody>
        </p:sp>
        <p:sp>
          <p:nvSpPr>
            <p:cNvPr id="439" name="Shape 474"/>
            <p:cNvSpPr/>
            <p:nvPr/>
          </p:nvSpPr>
          <p:spPr>
            <a:xfrm>
              <a:off x="713405" y="1706689"/>
              <a:ext cx="45006" cy="50084"/>
            </a:xfrm>
            <a:custGeom>
              <a:avLst/>
              <a:gdLst/>
              <a:ahLst/>
              <a:cxnLst/>
              <a:rect l="0" t="0" r="0" b="0"/>
              <a:pathLst>
                <a:path w="45006" h="50084">
                  <a:moveTo>
                    <a:pt x="22225" y="0"/>
                  </a:moveTo>
                  <a:lnTo>
                    <a:pt x="23018" y="9047"/>
                  </a:lnTo>
                  <a:lnTo>
                    <a:pt x="27463" y="9921"/>
                  </a:lnTo>
                  <a:lnTo>
                    <a:pt x="30560" y="12461"/>
                  </a:lnTo>
                  <a:lnTo>
                    <a:pt x="32385" y="16032"/>
                  </a:lnTo>
                  <a:lnTo>
                    <a:pt x="33100" y="20318"/>
                  </a:lnTo>
                  <a:lnTo>
                    <a:pt x="11906" y="20318"/>
                  </a:lnTo>
                  <a:lnTo>
                    <a:pt x="12938" y="15875"/>
                  </a:lnTo>
                  <a:lnTo>
                    <a:pt x="15081" y="12302"/>
                  </a:lnTo>
                  <a:lnTo>
                    <a:pt x="18415" y="9921"/>
                  </a:lnTo>
                  <a:lnTo>
                    <a:pt x="23018" y="9047"/>
                  </a:lnTo>
                  <a:lnTo>
                    <a:pt x="22225" y="0"/>
                  </a:lnTo>
                  <a:lnTo>
                    <a:pt x="15478" y="872"/>
                  </a:lnTo>
                  <a:lnTo>
                    <a:pt x="9922" y="3491"/>
                  </a:lnTo>
                  <a:lnTo>
                    <a:pt x="5556" y="7380"/>
                  </a:lnTo>
                  <a:lnTo>
                    <a:pt x="2461" y="12541"/>
                  </a:lnTo>
                  <a:lnTo>
                    <a:pt x="635" y="18572"/>
                  </a:lnTo>
                  <a:lnTo>
                    <a:pt x="0" y="25241"/>
                  </a:lnTo>
                  <a:lnTo>
                    <a:pt x="476" y="30876"/>
                  </a:lnTo>
                  <a:lnTo>
                    <a:pt x="1746" y="35797"/>
                  </a:lnTo>
                  <a:lnTo>
                    <a:pt x="3810" y="40003"/>
                  </a:lnTo>
                  <a:lnTo>
                    <a:pt x="6667" y="43576"/>
                  </a:lnTo>
                  <a:lnTo>
                    <a:pt x="10240" y="46353"/>
                  </a:lnTo>
                  <a:lnTo>
                    <a:pt x="14526" y="48418"/>
                  </a:lnTo>
                  <a:lnTo>
                    <a:pt x="19447" y="49608"/>
                  </a:lnTo>
                  <a:lnTo>
                    <a:pt x="25003" y="50084"/>
                  </a:lnTo>
                  <a:lnTo>
                    <a:pt x="29845" y="49847"/>
                  </a:lnTo>
                  <a:lnTo>
                    <a:pt x="34131" y="49132"/>
                  </a:lnTo>
                  <a:lnTo>
                    <a:pt x="38021" y="47941"/>
                  </a:lnTo>
                  <a:lnTo>
                    <a:pt x="41513" y="46274"/>
                  </a:lnTo>
                  <a:lnTo>
                    <a:pt x="41513" y="36114"/>
                  </a:lnTo>
                  <a:lnTo>
                    <a:pt x="34131" y="39528"/>
                  </a:lnTo>
                  <a:lnTo>
                    <a:pt x="30003" y="40559"/>
                  </a:lnTo>
                  <a:lnTo>
                    <a:pt x="25638" y="40956"/>
                  </a:lnTo>
                  <a:lnTo>
                    <a:pt x="20241" y="40162"/>
                  </a:lnTo>
                  <a:lnTo>
                    <a:pt x="16033" y="37861"/>
                  </a:lnTo>
                  <a:lnTo>
                    <a:pt x="13176" y="34051"/>
                  </a:lnTo>
                  <a:lnTo>
                    <a:pt x="11906" y="28891"/>
                  </a:lnTo>
                  <a:lnTo>
                    <a:pt x="45006" y="28891"/>
                  </a:lnTo>
                  <a:lnTo>
                    <a:pt x="44608" y="20953"/>
                  </a:lnTo>
                  <a:lnTo>
                    <a:pt x="43101" y="13968"/>
                  </a:lnTo>
                  <a:lnTo>
                    <a:pt x="40322" y="8174"/>
                  </a:lnTo>
                  <a:lnTo>
                    <a:pt x="36036" y="3809"/>
                  </a:lnTo>
                  <a:lnTo>
                    <a:pt x="33337" y="2142"/>
                  </a:lnTo>
                  <a:lnTo>
                    <a:pt x="30162" y="951"/>
                  </a:lnTo>
                  <a:lnTo>
                    <a:pt x="26432" y="237"/>
                  </a:lnTo>
                  <a:lnTo>
                    <a:pt x="22225" y="0"/>
                  </a:lnTo>
                  <a:close/>
                </a:path>
              </a:pathLst>
            </a:custGeom>
            <a:solidFill>
              <a:srgbClr val="000000"/>
            </a:solidFill>
          </p:spPr>
          <p:txBody>
            <a:bodyPr vert="horz" lIns="91440" tIns="45720" rIns="91440" bIns="45720" anchor="t"/>
            <a:lstStyle/>
            <a:p>
              <a:endParaRPr lang="en-IN"/>
            </a:p>
          </p:txBody>
        </p:sp>
        <p:sp>
          <p:nvSpPr>
            <p:cNvPr id="440" name="Shape 475"/>
            <p:cNvSpPr/>
            <p:nvPr/>
          </p:nvSpPr>
          <p:spPr>
            <a:xfrm>
              <a:off x="521953" y="1706689"/>
              <a:ext cx="50086" cy="50084"/>
            </a:xfrm>
            <a:custGeom>
              <a:avLst/>
              <a:gdLst/>
              <a:ahLst/>
              <a:cxnLst/>
              <a:rect l="0" t="0" r="0" b="0"/>
              <a:pathLst>
                <a:path w="50086" h="50084">
                  <a:moveTo>
                    <a:pt x="25003" y="0"/>
                  </a:moveTo>
                  <a:lnTo>
                    <a:pt x="25003" y="9603"/>
                  </a:lnTo>
                  <a:lnTo>
                    <a:pt x="28733" y="10159"/>
                  </a:lnTo>
                  <a:lnTo>
                    <a:pt x="31750" y="11747"/>
                  </a:lnTo>
                  <a:lnTo>
                    <a:pt x="34131" y="14048"/>
                  </a:lnTo>
                  <a:lnTo>
                    <a:pt x="35798" y="16905"/>
                  </a:lnTo>
                  <a:lnTo>
                    <a:pt x="36751" y="20239"/>
                  </a:lnTo>
                  <a:lnTo>
                    <a:pt x="37068" y="23890"/>
                  </a:lnTo>
                  <a:lnTo>
                    <a:pt x="36830" y="27859"/>
                  </a:lnTo>
                  <a:lnTo>
                    <a:pt x="36036" y="31750"/>
                  </a:lnTo>
                  <a:lnTo>
                    <a:pt x="34607" y="35162"/>
                  </a:lnTo>
                  <a:lnTo>
                    <a:pt x="32385" y="37941"/>
                  </a:lnTo>
                  <a:lnTo>
                    <a:pt x="29210" y="39765"/>
                  </a:lnTo>
                  <a:lnTo>
                    <a:pt x="25003" y="40401"/>
                  </a:lnTo>
                  <a:lnTo>
                    <a:pt x="20796" y="39687"/>
                  </a:lnTo>
                  <a:lnTo>
                    <a:pt x="17621" y="37861"/>
                  </a:lnTo>
                  <a:lnTo>
                    <a:pt x="15398" y="35082"/>
                  </a:lnTo>
                  <a:lnTo>
                    <a:pt x="14050" y="31591"/>
                  </a:lnTo>
                  <a:lnTo>
                    <a:pt x="13256" y="27781"/>
                  </a:lnTo>
                  <a:lnTo>
                    <a:pt x="13017" y="23890"/>
                  </a:lnTo>
                  <a:lnTo>
                    <a:pt x="13335" y="20318"/>
                  </a:lnTo>
                  <a:lnTo>
                    <a:pt x="14287" y="16985"/>
                  </a:lnTo>
                  <a:lnTo>
                    <a:pt x="15955" y="14048"/>
                  </a:lnTo>
                  <a:lnTo>
                    <a:pt x="18256" y="11747"/>
                  </a:lnTo>
                  <a:lnTo>
                    <a:pt x="21272" y="10159"/>
                  </a:lnTo>
                  <a:lnTo>
                    <a:pt x="25003" y="9603"/>
                  </a:lnTo>
                  <a:lnTo>
                    <a:pt x="25003" y="0"/>
                  </a:lnTo>
                  <a:lnTo>
                    <a:pt x="18256" y="793"/>
                  </a:lnTo>
                  <a:lnTo>
                    <a:pt x="12223" y="3016"/>
                  </a:lnTo>
                  <a:lnTo>
                    <a:pt x="7223" y="6746"/>
                  </a:lnTo>
                  <a:lnTo>
                    <a:pt x="3333" y="11747"/>
                  </a:lnTo>
                  <a:lnTo>
                    <a:pt x="873" y="18017"/>
                  </a:lnTo>
                  <a:lnTo>
                    <a:pt x="0" y="25320"/>
                  </a:lnTo>
                  <a:lnTo>
                    <a:pt x="714" y="31987"/>
                  </a:lnTo>
                  <a:lnTo>
                    <a:pt x="2937" y="37941"/>
                  </a:lnTo>
                  <a:lnTo>
                    <a:pt x="6588" y="42862"/>
                  </a:lnTo>
                  <a:lnTo>
                    <a:pt x="11508" y="46751"/>
                  </a:lnTo>
                  <a:lnTo>
                    <a:pt x="17701" y="49212"/>
                  </a:lnTo>
                  <a:lnTo>
                    <a:pt x="25003" y="50084"/>
                  </a:lnTo>
                  <a:lnTo>
                    <a:pt x="32385" y="49212"/>
                  </a:lnTo>
                  <a:lnTo>
                    <a:pt x="38576" y="46751"/>
                  </a:lnTo>
                  <a:lnTo>
                    <a:pt x="43497" y="42862"/>
                  </a:lnTo>
                  <a:lnTo>
                    <a:pt x="47148" y="37941"/>
                  </a:lnTo>
                  <a:lnTo>
                    <a:pt x="49371" y="31987"/>
                  </a:lnTo>
                  <a:lnTo>
                    <a:pt x="50086" y="25320"/>
                  </a:lnTo>
                  <a:lnTo>
                    <a:pt x="49212" y="18017"/>
                  </a:lnTo>
                  <a:lnTo>
                    <a:pt x="46752" y="11747"/>
                  </a:lnTo>
                  <a:lnTo>
                    <a:pt x="42862" y="6746"/>
                  </a:lnTo>
                  <a:lnTo>
                    <a:pt x="37782" y="3016"/>
                  </a:lnTo>
                  <a:lnTo>
                    <a:pt x="31750" y="793"/>
                  </a:lnTo>
                  <a:lnTo>
                    <a:pt x="25003" y="0"/>
                  </a:lnTo>
                  <a:close/>
                </a:path>
              </a:pathLst>
            </a:custGeom>
            <a:solidFill>
              <a:srgbClr val="000000"/>
            </a:solidFill>
          </p:spPr>
          <p:txBody>
            <a:bodyPr vert="horz" lIns="91440" tIns="45720" rIns="91440" bIns="45720" anchor="t"/>
            <a:lstStyle/>
            <a:p>
              <a:endParaRPr lang="en-IN"/>
            </a:p>
          </p:txBody>
        </p:sp>
        <p:sp>
          <p:nvSpPr>
            <p:cNvPr id="441" name="Shape 476"/>
            <p:cNvSpPr/>
            <p:nvPr/>
          </p:nvSpPr>
          <p:spPr>
            <a:xfrm>
              <a:off x="641214" y="1707799"/>
              <a:ext cx="0" cy="47863"/>
            </a:xfrm>
            <a:custGeom>
              <a:avLst/>
              <a:gdLst/>
              <a:ahLst/>
              <a:cxnLst/>
              <a:rect l="0" t="0" r="0" b="0"/>
              <a:pathLst>
                <a:path h="47863">
                  <a:moveTo>
                    <a:pt x="0" y="47863"/>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442" name="Shape 477"/>
            <p:cNvSpPr/>
            <p:nvPr/>
          </p:nvSpPr>
          <p:spPr>
            <a:xfrm>
              <a:off x="448769" y="1707799"/>
              <a:ext cx="0" cy="47863"/>
            </a:xfrm>
            <a:custGeom>
              <a:avLst/>
              <a:gdLst/>
              <a:ahLst/>
              <a:cxnLst/>
              <a:rect l="0" t="0" r="0" b="0"/>
              <a:pathLst>
                <a:path h="47863">
                  <a:moveTo>
                    <a:pt x="0" y="47863"/>
                  </a:moveTo>
                  <a:lnTo>
                    <a:pt x="0" y="0"/>
                  </a:lnTo>
                </a:path>
              </a:pathLst>
            </a:custGeom>
            <a:noFill/>
            <a:ln w="12382" cap="flat">
              <a:solidFill>
                <a:srgbClr val="000000"/>
              </a:solidFill>
              <a:prstDash val="solid"/>
            </a:ln>
          </p:spPr>
          <p:txBody>
            <a:bodyPr vert="horz" lIns="91440" tIns="45720" rIns="91440" bIns="45720" anchor="t"/>
            <a:lstStyle/>
            <a:p>
              <a:endParaRPr lang="en-IN"/>
            </a:p>
          </p:txBody>
        </p:sp>
        <p:sp>
          <p:nvSpPr>
            <p:cNvPr id="443" name="Shape 478"/>
            <p:cNvSpPr/>
            <p:nvPr/>
          </p:nvSpPr>
          <p:spPr>
            <a:xfrm>
              <a:off x="660701" y="1706689"/>
              <a:ext cx="43973" cy="48973"/>
            </a:xfrm>
            <a:custGeom>
              <a:avLst/>
              <a:gdLst/>
              <a:ahLst/>
              <a:cxnLst/>
              <a:rect l="0" t="0" r="0" b="0"/>
              <a:pathLst>
                <a:path w="43973" h="48973">
                  <a:moveTo>
                    <a:pt x="27702" y="0"/>
                  </a:moveTo>
                  <a:lnTo>
                    <a:pt x="23098" y="396"/>
                  </a:lnTo>
                  <a:lnTo>
                    <a:pt x="18891" y="1744"/>
                  </a:lnTo>
                  <a:lnTo>
                    <a:pt x="15239" y="4047"/>
                  </a:lnTo>
                  <a:lnTo>
                    <a:pt x="11986" y="7618"/>
                  </a:lnTo>
                  <a:lnTo>
                    <a:pt x="11827" y="7618"/>
                  </a:lnTo>
                  <a:lnTo>
                    <a:pt x="11827" y="1110"/>
                  </a:lnTo>
                  <a:lnTo>
                    <a:pt x="0" y="1110"/>
                  </a:lnTo>
                  <a:lnTo>
                    <a:pt x="0" y="48973"/>
                  </a:lnTo>
                  <a:lnTo>
                    <a:pt x="12462" y="48973"/>
                  </a:lnTo>
                  <a:lnTo>
                    <a:pt x="12462" y="25557"/>
                  </a:lnTo>
                  <a:lnTo>
                    <a:pt x="12700" y="22225"/>
                  </a:lnTo>
                  <a:lnTo>
                    <a:pt x="13334" y="18731"/>
                  </a:lnTo>
                  <a:lnTo>
                    <a:pt x="14604" y="15318"/>
                  </a:lnTo>
                  <a:lnTo>
                    <a:pt x="16589" y="12381"/>
                  </a:lnTo>
                  <a:lnTo>
                    <a:pt x="19526" y="10397"/>
                  </a:lnTo>
                  <a:lnTo>
                    <a:pt x="23494" y="9603"/>
                  </a:lnTo>
                  <a:lnTo>
                    <a:pt x="26828" y="10238"/>
                  </a:lnTo>
                  <a:lnTo>
                    <a:pt x="29051" y="11906"/>
                  </a:lnTo>
                  <a:lnTo>
                    <a:pt x="30479" y="14365"/>
                  </a:lnTo>
                  <a:lnTo>
                    <a:pt x="31194" y="17303"/>
                  </a:lnTo>
                  <a:lnTo>
                    <a:pt x="31512" y="23414"/>
                  </a:lnTo>
                  <a:lnTo>
                    <a:pt x="31512" y="48973"/>
                  </a:lnTo>
                  <a:lnTo>
                    <a:pt x="43973" y="48973"/>
                  </a:lnTo>
                  <a:lnTo>
                    <a:pt x="43973" y="18731"/>
                  </a:lnTo>
                  <a:lnTo>
                    <a:pt x="43814" y="14842"/>
                  </a:lnTo>
                  <a:lnTo>
                    <a:pt x="43101" y="11269"/>
                  </a:lnTo>
                  <a:lnTo>
                    <a:pt x="41909" y="8094"/>
                  </a:lnTo>
                  <a:lnTo>
                    <a:pt x="40163" y="5317"/>
                  </a:lnTo>
                  <a:lnTo>
                    <a:pt x="37941" y="3095"/>
                  </a:lnTo>
                  <a:lnTo>
                    <a:pt x="35083" y="1428"/>
                  </a:lnTo>
                  <a:lnTo>
                    <a:pt x="31671" y="396"/>
                  </a:lnTo>
                  <a:lnTo>
                    <a:pt x="27702" y="0"/>
                  </a:lnTo>
                  <a:close/>
                </a:path>
              </a:pathLst>
            </a:custGeom>
            <a:solidFill>
              <a:srgbClr val="000000"/>
            </a:solidFill>
          </p:spPr>
          <p:txBody>
            <a:bodyPr vert="horz" lIns="91440" tIns="45720" rIns="91440" bIns="45720" anchor="t"/>
            <a:lstStyle/>
            <a:p>
              <a:endParaRPr lang="en-IN"/>
            </a:p>
          </p:txBody>
        </p:sp>
        <p:sp>
          <p:nvSpPr>
            <p:cNvPr id="444" name="Shape 479"/>
            <p:cNvSpPr/>
            <p:nvPr/>
          </p:nvSpPr>
          <p:spPr>
            <a:xfrm>
              <a:off x="406304" y="1706689"/>
              <a:ext cx="28177" cy="48973"/>
            </a:xfrm>
            <a:custGeom>
              <a:avLst/>
              <a:gdLst/>
              <a:ahLst/>
              <a:cxnLst/>
              <a:rect l="0" t="0" r="0" b="0"/>
              <a:pathLst>
                <a:path w="28177" h="48973">
                  <a:moveTo>
                    <a:pt x="24367" y="0"/>
                  </a:moveTo>
                  <a:lnTo>
                    <a:pt x="20874" y="555"/>
                  </a:lnTo>
                  <a:lnTo>
                    <a:pt x="17780" y="2062"/>
                  </a:lnTo>
                  <a:lnTo>
                    <a:pt x="15238" y="4285"/>
                  </a:lnTo>
                  <a:lnTo>
                    <a:pt x="13255" y="6825"/>
                  </a:lnTo>
                  <a:lnTo>
                    <a:pt x="11906" y="9525"/>
                  </a:lnTo>
                  <a:lnTo>
                    <a:pt x="11269" y="11984"/>
                  </a:lnTo>
                  <a:lnTo>
                    <a:pt x="11032" y="11984"/>
                  </a:lnTo>
                  <a:lnTo>
                    <a:pt x="11032" y="1110"/>
                  </a:lnTo>
                  <a:lnTo>
                    <a:pt x="0" y="1110"/>
                  </a:lnTo>
                  <a:lnTo>
                    <a:pt x="0" y="48973"/>
                  </a:lnTo>
                  <a:lnTo>
                    <a:pt x="12461" y="48973"/>
                  </a:lnTo>
                  <a:lnTo>
                    <a:pt x="12461" y="31431"/>
                  </a:lnTo>
                  <a:lnTo>
                    <a:pt x="12778" y="23255"/>
                  </a:lnTo>
                  <a:lnTo>
                    <a:pt x="13651" y="19050"/>
                  </a:lnTo>
                  <a:lnTo>
                    <a:pt x="15477" y="15397"/>
                  </a:lnTo>
                  <a:lnTo>
                    <a:pt x="18335" y="12857"/>
                  </a:lnTo>
                  <a:lnTo>
                    <a:pt x="22542" y="11906"/>
                  </a:lnTo>
                  <a:lnTo>
                    <a:pt x="25796" y="12143"/>
                  </a:lnTo>
                  <a:lnTo>
                    <a:pt x="28177" y="12857"/>
                  </a:lnTo>
                  <a:lnTo>
                    <a:pt x="28177" y="316"/>
                  </a:lnTo>
                  <a:lnTo>
                    <a:pt x="24367" y="0"/>
                  </a:lnTo>
                  <a:close/>
                </a:path>
              </a:pathLst>
            </a:custGeom>
            <a:solidFill>
              <a:srgbClr val="000000"/>
            </a:solidFill>
          </p:spPr>
          <p:txBody>
            <a:bodyPr vert="horz" lIns="91440" tIns="45720" rIns="91440" bIns="45720" anchor="t"/>
            <a:lstStyle/>
            <a:p>
              <a:endParaRPr lang="en-IN"/>
            </a:p>
          </p:txBody>
        </p:sp>
        <p:sp>
          <p:nvSpPr>
            <p:cNvPr id="445" name="Shape 480"/>
            <p:cNvSpPr/>
            <p:nvPr/>
          </p:nvSpPr>
          <p:spPr>
            <a:xfrm>
              <a:off x="577039" y="1707799"/>
              <a:ext cx="50006" cy="47863"/>
            </a:xfrm>
            <a:custGeom>
              <a:avLst/>
              <a:gdLst/>
              <a:ahLst/>
              <a:cxnLst/>
              <a:rect l="0" t="0" r="0" b="0"/>
              <a:pathLst>
                <a:path w="50006" h="47863">
                  <a:moveTo>
                    <a:pt x="1667" y="0"/>
                  </a:moveTo>
                  <a:lnTo>
                    <a:pt x="16509" y="22780"/>
                  </a:lnTo>
                  <a:lnTo>
                    <a:pt x="0" y="47863"/>
                  </a:lnTo>
                  <a:lnTo>
                    <a:pt x="13652" y="47863"/>
                  </a:lnTo>
                  <a:lnTo>
                    <a:pt x="24447" y="30003"/>
                  </a:lnTo>
                  <a:lnTo>
                    <a:pt x="35163" y="47863"/>
                  </a:lnTo>
                  <a:lnTo>
                    <a:pt x="50006" y="47863"/>
                  </a:lnTo>
                  <a:lnTo>
                    <a:pt x="33893" y="22780"/>
                  </a:lnTo>
                  <a:lnTo>
                    <a:pt x="48181" y="0"/>
                  </a:lnTo>
                  <a:lnTo>
                    <a:pt x="35005" y="0"/>
                  </a:lnTo>
                  <a:lnTo>
                    <a:pt x="25797" y="15637"/>
                  </a:lnTo>
                  <a:lnTo>
                    <a:pt x="16351" y="0"/>
                  </a:lnTo>
                  <a:lnTo>
                    <a:pt x="1667" y="0"/>
                  </a:lnTo>
                  <a:close/>
                </a:path>
              </a:pathLst>
            </a:custGeom>
            <a:solidFill>
              <a:srgbClr val="000000"/>
            </a:solidFill>
          </p:spPr>
          <p:txBody>
            <a:bodyPr vert="horz" lIns="91440" tIns="45720" rIns="91440" bIns="45720" anchor="t"/>
            <a:lstStyle/>
            <a:p>
              <a:endParaRPr lang="en-IN"/>
            </a:p>
          </p:txBody>
        </p:sp>
        <p:sp>
          <p:nvSpPr>
            <p:cNvPr id="446" name="Shape 481"/>
            <p:cNvSpPr/>
            <p:nvPr/>
          </p:nvSpPr>
          <p:spPr>
            <a:xfrm>
              <a:off x="296291" y="1706689"/>
              <a:ext cx="47068" cy="68499"/>
            </a:xfrm>
            <a:custGeom>
              <a:avLst/>
              <a:gdLst/>
              <a:ahLst/>
              <a:cxnLst/>
              <a:rect l="0" t="0" r="0" b="0"/>
              <a:pathLst>
                <a:path w="47068" h="68499">
                  <a:moveTo>
                    <a:pt x="26987" y="0"/>
                  </a:moveTo>
                  <a:lnTo>
                    <a:pt x="23732" y="9603"/>
                  </a:lnTo>
                  <a:lnTo>
                    <a:pt x="27303" y="10318"/>
                  </a:lnTo>
                  <a:lnTo>
                    <a:pt x="30002" y="12143"/>
                  </a:lnTo>
                  <a:lnTo>
                    <a:pt x="31908" y="14842"/>
                  </a:lnTo>
                  <a:lnTo>
                    <a:pt x="33177" y="18017"/>
                  </a:lnTo>
                  <a:lnTo>
                    <a:pt x="34051" y="24922"/>
                  </a:lnTo>
                  <a:lnTo>
                    <a:pt x="33098" y="31828"/>
                  </a:lnTo>
                  <a:lnTo>
                    <a:pt x="31828" y="35082"/>
                  </a:lnTo>
                  <a:lnTo>
                    <a:pt x="29923" y="37861"/>
                  </a:lnTo>
                  <a:lnTo>
                    <a:pt x="27224" y="39687"/>
                  </a:lnTo>
                  <a:lnTo>
                    <a:pt x="23573" y="40401"/>
                  </a:lnTo>
                  <a:lnTo>
                    <a:pt x="19843" y="39765"/>
                  </a:lnTo>
                  <a:lnTo>
                    <a:pt x="17064" y="37941"/>
                  </a:lnTo>
                  <a:lnTo>
                    <a:pt x="15001" y="35162"/>
                  </a:lnTo>
                  <a:lnTo>
                    <a:pt x="13572" y="31987"/>
                  </a:lnTo>
                  <a:lnTo>
                    <a:pt x="12858" y="28416"/>
                  </a:lnTo>
                  <a:lnTo>
                    <a:pt x="12539" y="24922"/>
                  </a:lnTo>
                  <a:lnTo>
                    <a:pt x="12858" y="21431"/>
                  </a:lnTo>
                  <a:lnTo>
                    <a:pt x="13652" y="17937"/>
                  </a:lnTo>
                  <a:lnTo>
                    <a:pt x="15160" y="14762"/>
                  </a:lnTo>
                  <a:lnTo>
                    <a:pt x="17302" y="12143"/>
                  </a:lnTo>
                  <a:lnTo>
                    <a:pt x="20081" y="10318"/>
                  </a:lnTo>
                  <a:lnTo>
                    <a:pt x="23732" y="9603"/>
                  </a:lnTo>
                  <a:lnTo>
                    <a:pt x="26987" y="0"/>
                  </a:lnTo>
                  <a:lnTo>
                    <a:pt x="21986" y="555"/>
                  </a:lnTo>
                  <a:lnTo>
                    <a:pt x="17858" y="2222"/>
                  </a:lnTo>
                  <a:lnTo>
                    <a:pt x="14603" y="4682"/>
                  </a:lnTo>
                  <a:lnTo>
                    <a:pt x="12143" y="7857"/>
                  </a:lnTo>
                  <a:lnTo>
                    <a:pt x="11906" y="7857"/>
                  </a:lnTo>
                  <a:lnTo>
                    <a:pt x="11906" y="1110"/>
                  </a:lnTo>
                  <a:lnTo>
                    <a:pt x="0" y="1110"/>
                  </a:lnTo>
                  <a:lnTo>
                    <a:pt x="0" y="68499"/>
                  </a:lnTo>
                  <a:lnTo>
                    <a:pt x="12461" y="68499"/>
                  </a:lnTo>
                  <a:lnTo>
                    <a:pt x="12461" y="43497"/>
                  </a:lnTo>
                  <a:lnTo>
                    <a:pt x="12700" y="43497"/>
                  </a:lnTo>
                  <a:lnTo>
                    <a:pt x="15953" y="46751"/>
                  </a:lnTo>
                  <a:lnTo>
                    <a:pt x="19366" y="48814"/>
                  </a:lnTo>
                  <a:lnTo>
                    <a:pt x="22938" y="49767"/>
                  </a:lnTo>
                  <a:lnTo>
                    <a:pt x="26669" y="50084"/>
                  </a:lnTo>
                  <a:lnTo>
                    <a:pt x="33416" y="49132"/>
                  </a:lnTo>
                  <a:lnTo>
                    <a:pt x="38655" y="46433"/>
                  </a:lnTo>
                  <a:lnTo>
                    <a:pt x="42544" y="42385"/>
                  </a:lnTo>
                  <a:lnTo>
                    <a:pt x="45083" y="37226"/>
                  </a:lnTo>
                  <a:lnTo>
                    <a:pt x="46592" y="31352"/>
                  </a:lnTo>
                  <a:lnTo>
                    <a:pt x="47068" y="24922"/>
                  </a:lnTo>
                  <a:lnTo>
                    <a:pt x="46592" y="18493"/>
                  </a:lnTo>
                  <a:lnTo>
                    <a:pt x="45083" y="12541"/>
                  </a:lnTo>
                  <a:lnTo>
                    <a:pt x="42544" y="7460"/>
                  </a:lnTo>
                  <a:lnTo>
                    <a:pt x="38733" y="3491"/>
                  </a:lnTo>
                  <a:lnTo>
                    <a:pt x="33574" y="872"/>
                  </a:lnTo>
                  <a:lnTo>
                    <a:pt x="26987" y="0"/>
                  </a:lnTo>
                  <a:close/>
                </a:path>
              </a:pathLst>
            </a:custGeom>
            <a:solidFill>
              <a:srgbClr val="000000"/>
            </a:solidFill>
          </p:spPr>
          <p:txBody>
            <a:bodyPr vert="horz" lIns="91440" tIns="45720" rIns="91440" bIns="45720" anchor="t"/>
            <a:lstStyle/>
            <a:p>
              <a:endParaRPr lang="en-IN"/>
            </a:p>
          </p:txBody>
        </p:sp>
        <p:sp>
          <p:nvSpPr>
            <p:cNvPr id="447" name="Shape 482"/>
            <p:cNvSpPr/>
            <p:nvPr/>
          </p:nvSpPr>
          <p:spPr>
            <a:xfrm>
              <a:off x="465199" y="1685972"/>
              <a:ext cx="47070" cy="70801"/>
            </a:xfrm>
            <a:custGeom>
              <a:avLst/>
              <a:gdLst/>
              <a:ahLst/>
              <a:cxnLst/>
              <a:rect l="0" t="0" r="0" b="0"/>
              <a:pathLst>
                <a:path w="47070" h="70801">
                  <a:moveTo>
                    <a:pt x="34607" y="0"/>
                  </a:moveTo>
                  <a:lnTo>
                    <a:pt x="34607" y="27383"/>
                  </a:lnTo>
                  <a:lnTo>
                    <a:pt x="34450" y="27383"/>
                  </a:lnTo>
                  <a:lnTo>
                    <a:pt x="31432" y="24367"/>
                  </a:lnTo>
                  <a:lnTo>
                    <a:pt x="28178" y="22304"/>
                  </a:lnTo>
                  <a:lnTo>
                    <a:pt x="26514" y="21773"/>
                  </a:lnTo>
                  <a:lnTo>
                    <a:pt x="23337" y="30320"/>
                  </a:lnTo>
                  <a:lnTo>
                    <a:pt x="26987" y="31036"/>
                  </a:lnTo>
                  <a:lnTo>
                    <a:pt x="29845" y="32860"/>
                  </a:lnTo>
                  <a:lnTo>
                    <a:pt x="31910" y="35480"/>
                  </a:lnTo>
                  <a:lnTo>
                    <a:pt x="33417" y="38655"/>
                  </a:lnTo>
                  <a:lnTo>
                    <a:pt x="34211" y="42148"/>
                  </a:lnTo>
                  <a:lnTo>
                    <a:pt x="34528" y="45639"/>
                  </a:lnTo>
                  <a:lnTo>
                    <a:pt x="34291" y="49133"/>
                  </a:lnTo>
                  <a:lnTo>
                    <a:pt x="33497" y="52704"/>
                  </a:lnTo>
                  <a:lnTo>
                    <a:pt x="32147" y="55879"/>
                  </a:lnTo>
                  <a:lnTo>
                    <a:pt x="30083" y="58658"/>
                  </a:lnTo>
                  <a:lnTo>
                    <a:pt x="27226" y="60483"/>
                  </a:lnTo>
                  <a:lnTo>
                    <a:pt x="23575" y="61118"/>
                  </a:lnTo>
                  <a:lnTo>
                    <a:pt x="19923" y="60404"/>
                  </a:lnTo>
                  <a:lnTo>
                    <a:pt x="17145" y="58578"/>
                  </a:lnTo>
                  <a:lnTo>
                    <a:pt x="15241" y="55799"/>
                  </a:lnTo>
                  <a:lnTo>
                    <a:pt x="13970" y="52545"/>
                  </a:lnTo>
                  <a:lnTo>
                    <a:pt x="13018" y="45639"/>
                  </a:lnTo>
                  <a:lnTo>
                    <a:pt x="13891" y="38734"/>
                  </a:lnTo>
                  <a:lnTo>
                    <a:pt x="15161" y="35559"/>
                  </a:lnTo>
                  <a:lnTo>
                    <a:pt x="17066" y="32860"/>
                  </a:lnTo>
                  <a:lnTo>
                    <a:pt x="19765" y="31036"/>
                  </a:lnTo>
                  <a:lnTo>
                    <a:pt x="23337" y="30320"/>
                  </a:lnTo>
                  <a:lnTo>
                    <a:pt x="26514" y="21773"/>
                  </a:lnTo>
                  <a:lnTo>
                    <a:pt x="24448" y="21113"/>
                  </a:lnTo>
                  <a:lnTo>
                    <a:pt x="20082" y="20717"/>
                  </a:lnTo>
                  <a:lnTo>
                    <a:pt x="13493" y="21589"/>
                  </a:lnTo>
                  <a:lnTo>
                    <a:pt x="8335" y="24208"/>
                  </a:lnTo>
                  <a:lnTo>
                    <a:pt x="4525" y="28177"/>
                  </a:lnTo>
                  <a:lnTo>
                    <a:pt x="1985" y="33258"/>
                  </a:lnTo>
                  <a:lnTo>
                    <a:pt x="556" y="39210"/>
                  </a:lnTo>
                  <a:lnTo>
                    <a:pt x="0" y="45639"/>
                  </a:lnTo>
                  <a:lnTo>
                    <a:pt x="556" y="52069"/>
                  </a:lnTo>
                  <a:lnTo>
                    <a:pt x="1985" y="57943"/>
                  </a:lnTo>
                  <a:lnTo>
                    <a:pt x="4525" y="63102"/>
                  </a:lnTo>
                  <a:lnTo>
                    <a:pt x="8335" y="67150"/>
                  </a:lnTo>
                  <a:lnTo>
                    <a:pt x="13493" y="69850"/>
                  </a:lnTo>
                  <a:lnTo>
                    <a:pt x="20082" y="70801"/>
                  </a:lnTo>
                  <a:lnTo>
                    <a:pt x="24288" y="70405"/>
                  </a:lnTo>
                  <a:lnTo>
                    <a:pt x="28257" y="69293"/>
                  </a:lnTo>
                  <a:lnTo>
                    <a:pt x="31750" y="67230"/>
                  </a:lnTo>
                  <a:lnTo>
                    <a:pt x="34767" y="64293"/>
                  </a:lnTo>
                  <a:lnTo>
                    <a:pt x="35005" y="64293"/>
                  </a:lnTo>
                  <a:lnTo>
                    <a:pt x="35005" y="69691"/>
                  </a:lnTo>
                  <a:lnTo>
                    <a:pt x="47070" y="69691"/>
                  </a:lnTo>
                  <a:lnTo>
                    <a:pt x="47070" y="0"/>
                  </a:lnTo>
                  <a:lnTo>
                    <a:pt x="34607" y="0"/>
                  </a:lnTo>
                  <a:close/>
                </a:path>
              </a:pathLst>
            </a:custGeom>
            <a:solidFill>
              <a:srgbClr val="000000"/>
            </a:solidFill>
          </p:spPr>
          <p:txBody>
            <a:bodyPr vert="horz" lIns="91440" tIns="45720" rIns="91440" bIns="45720" anchor="t"/>
            <a:lstStyle/>
            <a:p>
              <a:endParaRPr lang="en-IN"/>
            </a:p>
          </p:txBody>
        </p:sp>
        <p:sp>
          <p:nvSpPr>
            <p:cNvPr id="448" name="Shape 483"/>
            <p:cNvSpPr/>
            <p:nvPr/>
          </p:nvSpPr>
          <p:spPr>
            <a:xfrm>
              <a:off x="348518" y="1707799"/>
              <a:ext cx="49688" cy="68501"/>
            </a:xfrm>
            <a:custGeom>
              <a:avLst/>
              <a:gdLst/>
              <a:ahLst/>
              <a:cxnLst/>
              <a:rect l="0" t="0" r="0" b="0"/>
              <a:pathLst>
                <a:path w="49688" h="68501">
                  <a:moveTo>
                    <a:pt x="0" y="0"/>
                  </a:moveTo>
                  <a:lnTo>
                    <a:pt x="18336" y="50244"/>
                  </a:lnTo>
                  <a:lnTo>
                    <a:pt x="17781" y="53737"/>
                  </a:lnTo>
                  <a:lnTo>
                    <a:pt x="16193" y="56436"/>
                  </a:lnTo>
                  <a:lnTo>
                    <a:pt x="13653" y="58182"/>
                  </a:lnTo>
                  <a:lnTo>
                    <a:pt x="10240" y="58817"/>
                  </a:lnTo>
                  <a:lnTo>
                    <a:pt x="6510" y="58578"/>
                  </a:lnTo>
                  <a:lnTo>
                    <a:pt x="3811" y="58023"/>
                  </a:lnTo>
                  <a:lnTo>
                    <a:pt x="3017" y="67230"/>
                  </a:lnTo>
                  <a:lnTo>
                    <a:pt x="7462" y="68183"/>
                  </a:lnTo>
                  <a:lnTo>
                    <a:pt x="11827" y="68501"/>
                  </a:lnTo>
                  <a:lnTo>
                    <a:pt x="17542" y="67627"/>
                  </a:lnTo>
                  <a:lnTo>
                    <a:pt x="21907" y="65406"/>
                  </a:lnTo>
                  <a:lnTo>
                    <a:pt x="25162" y="61992"/>
                  </a:lnTo>
                  <a:lnTo>
                    <a:pt x="27702" y="57627"/>
                  </a:lnTo>
                  <a:lnTo>
                    <a:pt x="31750" y="47466"/>
                  </a:lnTo>
                  <a:lnTo>
                    <a:pt x="49688" y="0"/>
                  </a:lnTo>
                  <a:lnTo>
                    <a:pt x="37068" y="0"/>
                  </a:lnTo>
                  <a:lnTo>
                    <a:pt x="25480" y="34925"/>
                  </a:lnTo>
                  <a:lnTo>
                    <a:pt x="25321" y="34925"/>
                  </a:lnTo>
                  <a:lnTo>
                    <a:pt x="13812" y="0"/>
                  </a:lnTo>
                  <a:lnTo>
                    <a:pt x="0" y="0"/>
                  </a:lnTo>
                  <a:close/>
                </a:path>
              </a:pathLst>
            </a:custGeom>
            <a:solidFill>
              <a:srgbClr val="000000"/>
            </a:solidFill>
          </p:spPr>
          <p:txBody>
            <a:bodyPr vert="horz" lIns="91440" tIns="45720" rIns="91440" bIns="45720" anchor="t"/>
            <a:lstStyle/>
            <a:p>
              <a:endParaRPr lang="en-IN"/>
            </a:p>
          </p:txBody>
        </p:sp>
        <p:sp>
          <p:nvSpPr>
            <p:cNvPr id="449" name="Shape 484"/>
            <p:cNvSpPr/>
            <p:nvPr/>
          </p:nvSpPr>
          <p:spPr>
            <a:xfrm>
              <a:off x="2110486" y="1684860"/>
              <a:ext cx="10080" cy="10080"/>
            </a:xfrm>
            <a:custGeom>
              <a:avLst/>
              <a:gdLst/>
              <a:ahLst/>
              <a:cxnLst/>
              <a:rect l="0" t="0" r="0" b="0"/>
              <a:pathLst>
                <a:path w="10080" h="10080">
                  <a:moveTo>
                    <a:pt x="4921" y="0"/>
                  </a:moveTo>
                  <a:lnTo>
                    <a:pt x="2698" y="475"/>
                  </a:lnTo>
                  <a:lnTo>
                    <a:pt x="1189" y="1746"/>
                  </a:lnTo>
                  <a:lnTo>
                    <a:pt x="317" y="3413"/>
                  </a:lnTo>
                  <a:lnTo>
                    <a:pt x="0" y="5080"/>
                  </a:lnTo>
                  <a:lnTo>
                    <a:pt x="317" y="6667"/>
                  </a:lnTo>
                  <a:lnTo>
                    <a:pt x="1111" y="8335"/>
                  </a:lnTo>
                  <a:lnTo>
                    <a:pt x="2698" y="9604"/>
                  </a:lnTo>
                  <a:lnTo>
                    <a:pt x="4921" y="10080"/>
                  </a:lnTo>
                  <a:lnTo>
                    <a:pt x="6984" y="9683"/>
                  </a:lnTo>
                  <a:lnTo>
                    <a:pt x="8651" y="8651"/>
                  </a:lnTo>
                  <a:lnTo>
                    <a:pt x="9762" y="7063"/>
                  </a:lnTo>
                  <a:lnTo>
                    <a:pt x="10080" y="5080"/>
                  </a:lnTo>
                  <a:lnTo>
                    <a:pt x="9762" y="3016"/>
                  </a:lnTo>
                  <a:lnTo>
                    <a:pt x="8651" y="1507"/>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450" name="Shape 485"/>
            <p:cNvSpPr/>
            <p:nvPr/>
          </p:nvSpPr>
          <p:spPr>
            <a:xfrm>
              <a:off x="1861327" y="1684860"/>
              <a:ext cx="46037" cy="68660"/>
            </a:xfrm>
            <a:custGeom>
              <a:avLst/>
              <a:gdLst/>
              <a:ahLst/>
              <a:cxnLst/>
              <a:rect l="0" t="0" r="0" b="0"/>
              <a:pathLst>
                <a:path w="46037" h="68660">
                  <a:moveTo>
                    <a:pt x="14367" y="0"/>
                  </a:moveTo>
                  <a:lnTo>
                    <a:pt x="0" y="4366"/>
                  </a:lnTo>
                  <a:lnTo>
                    <a:pt x="0" y="5953"/>
                  </a:lnTo>
                  <a:lnTo>
                    <a:pt x="2143" y="5874"/>
                  </a:lnTo>
                  <a:lnTo>
                    <a:pt x="4682" y="6191"/>
                  </a:lnTo>
                  <a:lnTo>
                    <a:pt x="6032" y="7222"/>
                  </a:lnTo>
                  <a:lnTo>
                    <a:pt x="6508" y="10873"/>
                  </a:lnTo>
                  <a:lnTo>
                    <a:pt x="6508" y="62310"/>
                  </a:lnTo>
                  <a:lnTo>
                    <a:pt x="7302" y="64055"/>
                  </a:lnTo>
                  <a:lnTo>
                    <a:pt x="9444" y="65563"/>
                  </a:lnTo>
                  <a:lnTo>
                    <a:pt x="15716" y="67786"/>
                  </a:lnTo>
                  <a:lnTo>
                    <a:pt x="21907" y="68660"/>
                  </a:lnTo>
                  <a:lnTo>
                    <a:pt x="28178" y="67944"/>
                  </a:lnTo>
                  <a:lnTo>
                    <a:pt x="33417" y="66040"/>
                  </a:lnTo>
                  <a:lnTo>
                    <a:pt x="37623" y="63261"/>
                  </a:lnTo>
                  <a:lnTo>
                    <a:pt x="40878" y="59769"/>
                  </a:lnTo>
                  <a:lnTo>
                    <a:pt x="43259" y="55801"/>
                  </a:lnTo>
                  <a:lnTo>
                    <a:pt x="44847" y="51672"/>
                  </a:lnTo>
                  <a:lnTo>
                    <a:pt x="45720" y="47704"/>
                  </a:lnTo>
                  <a:lnTo>
                    <a:pt x="46037" y="44053"/>
                  </a:lnTo>
                  <a:lnTo>
                    <a:pt x="45561" y="38734"/>
                  </a:lnTo>
                  <a:lnTo>
                    <a:pt x="44132" y="33655"/>
                  </a:lnTo>
                  <a:lnTo>
                    <a:pt x="41672" y="29050"/>
                  </a:lnTo>
                  <a:lnTo>
                    <a:pt x="38258" y="25400"/>
                  </a:lnTo>
                  <a:lnTo>
                    <a:pt x="33813" y="22938"/>
                  </a:lnTo>
                  <a:lnTo>
                    <a:pt x="28416" y="22066"/>
                  </a:lnTo>
                  <a:lnTo>
                    <a:pt x="24844" y="22542"/>
                  </a:lnTo>
                  <a:lnTo>
                    <a:pt x="22895" y="23241"/>
                  </a:lnTo>
                  <a:lnTo>
                    <a:pt x="24764" y="28336"/>
                  </a:lnTo>
                  <a:lnTo>
                    <a:pt x="28813" y="29130"/>
                  </a:lnTo>
                  <a:lnTo>
                    <a:pt x="31988" y="31274"/>
                  </a:lnTo>
                  <a:lnTo>
                    <a:pt x="34369" y="34528"/>
                  </a:lnTo>
                  <a:lnTo>
                    <a:pt x="36036" y="38575"/>
                  </a:lnTo>
                  <a:lnTo>
                    <a:pt x="37068" y="43101"/>
                  </a:lnTo>
                  <a:lnTo>
                    <a:pt x="37386" y="47783"/>
                  </a:lnTo>
                  <a:lnTo>
                    <a:pt x="37227" y="51275"/>
                  </a:lnTo>
                  <a:lnTo>
                    <a:pt x="36512" y="55244"/>
                  </a:lnTo>
                  <a:lnTo>
                    <a:pt x="35083" y="59055"/>
                  </a:lnTo>
                  <a:lnTo>
                    <a:pt x="32782" y="62388"/>
                  </a:lnTo>
                  <a:lnTo>
                    <a:pt x="29290" y="64611"/>
                  </a:lnTo>
                  <a:lnTo>
                    <a:pt x="24368" y="65485"/>
                  </a:lnTo>
                  <a:lnTo>
                    <a:pt x="20796" y="65007"/>
                  </a:lnTo>
                  <a:lnTo>
                    <a:pt x="16827" y="63500"/>
                  </a:lnTo>
                  <a:lnTo>
                    <a:pt x="15398" y="62230"/>
                  </a:lnTo>
                  <a:lnTo>
                    <a:pt x="14843" y="60722"/>
                  </a:lnTo>
                  <a:lnTo>
                    <a:pt x="14843" y="35797"/>
                  </a:lnTo>
                  <a:lnTo>
                    <a:pt x="15557" y="33257"/>
                  </a:lnTo>
                  <a:lnTo>
                    <a:pt x="16907" y="31353"/>
                  </a:lnTo>
                  <a:lnTo>
                    <a:pt x="18732" y="29923"/>
                  </a:lnTo>
                  <a:lnTo>
                    <a:pt x="20876" y="29050"/>
                  </a:lnTo>
                  <a:lnTo>
                    <a:pt x="24764" y="28336"/>
                  </a:lnTo>
                  <a:lnTo>
                    <a:pt x="22895" y="23241"/>
                  </a:lnTo>
                  <a:lnTo>
                    <a:pt x="21748" y="23653"/>
                  </a:lnTo>
                  <a:lnTo>
                    <a:pt x="19130" y="25241"/>
                  </a:lnTo>
                  <a:lnTo>
                    <a:pt x="17066" y="27066"/>
                  </a:lnTo>
                  <a:lnTo>
                    <a:pt x="15716" y="28733"/>
                  </a:lnTo>
                  <a:lnTo>
                    <a:pt x="15081" y="30082"/>
                  </a:lnTo>
                  <a:lnTo>
                    <a:pt x="14843" y="30082"/>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451" name="Shape 486"/>
            <p:cNvSpPr/>
            <p:nvPr/>
          </p:nvSpPr>
          <p:spPr>
            <a:xfrm>
              <a:off x="1737502" y="1684860"/>
              <a:ext cx="46037" cy="68660"/>
            </a:xfrm>
            <a:custGeom>
              <a:avLst/>
              <a:gdLst/>
              <a:ahLst/>
              <a:cxnLst/>
              <a:rect l="0" t="0" r="0" b="0"/>
              <a:pathLst>
                <a:path w="46037" h="68660">
                  <a:moveTo>
                    <a:pt x="14366" y="0"/>
                  </a:moveTo>
                  <a:lnTo>
                    <a:pt x="0" y="4366"/>
                  </a:lnTo>
                  <a:lnTo>
                    <a:pt x="0" y="5953"/>
                  </a:lnTo>
                  <a:lnTo>
                    <a:pt x="2143" y="5874"/>
                  </a:lnTo>
                  <a:lnTo>
                    <a:pt x="4682" y="6191"/>
                  </a:lnTo>
                  <a:lnTo>
                    <a:pt x="6032" y="7222"/>
                  </a:lnTo>
                  <a:lnTo>
                    <a:pt x="6508" y="10873"/>
                  </a:lnTo>
                  <a:lnTo>
                    <a:pt x="6508" y="62310"/>
                  </a:lnTo>
                  <a:lnTo>
                    <a:pt x="7302" y="64055"/>
                  </a:lnTo>
                  <a:lnTo>
                    <a:pt x="9444" y="65563"/>
                  </a:lnTo>
                  <a:lnTo>
                    <a:pt x="15716" y="67786"/>
                  </a:lnTo>
                  <a:lnTo>
                    <a:pt x="21907" y="68660"/>
                  </a:lnTo>
                  <a:lnTo>
                    <a:pt x="28178" y="67944"/>
                  </a:lnTo>
                  <a:lnTo>
                    <a:pt x="33416" y="66040"/>
                  </a:lnTo>
                  <a:lnTo>
                    <a:pt x="37623" y="63261"/>
                  </a:lnTo>
                  <a:lnTo>
                    <a:pt x="40878" y="59769"/>
                  </a:lnTo>
                  <a:lnTo>
                    <a:pt x="43259" y="55801"/>
                  </a:lnTo>
                  <a:lnTo>
                    <a:pt x="44847" y="51672"/>
                  </a:lnTo>
                  <a:lnTo>
                    <a:pt x="45720" y="47704"/>
                  </a:lnTo>
                  <a:lnTo>
                    <a:pt x="46037" y="44053"/>
                  </a:lnTo>
                  <a:lnTo>
                    <a:pt x="45561" y="38734"/>
                  </a:lnTo>
                  <a:lnTo>
                    <a:pt x="44132" y="33655"/>
                  </a:lnTo>
                  <a:lnTo>
                    <a:pt x="41672" y="29050"/>
                  </a:lnTo>
                  <a:lnTo>
                    <a:pt x="38258" y="25400"/>
                  </a:lnTo>
                  <a:lnTo>
                    <a:pt x="33813" y="22938"/>
                  </a:lnTo>
                  <a:lnTo>
                    <a:pt x="28416" y="22066"/>
                  </a:lnTo>
                  <a:lnTo>
                    <a:pt x="24844" y="22542"/>
                  </a:lnTo>
                  <a:lnTo>
                    <a:pt x="22895" y="23241"/>
                  </a:lnTo>
                  <a:lnTo>
                    <a:pt x="24764" y="28336"/>
                  </a:lnTo>
                  <a:lnTo>
                    <a:pt x="28813" y="29130"/>
                  </a:lnTo>
                  <a:lnTo>
                    <a:pt x="31988" y="31274"/>
                  </a:lnTo>
                  <a:lnTo>
                    <a:pt x="34369" y="34528"/>
                  </a:lnTo>
                  <a:lnTo>
                    <a:pt x="36036" y="38575"/>
                  </a:lnTo>
                  <a:lnTo>
                    <a:pt x="37068" y="43101"/>
                  </a:lnTo>
                  <a:lnTo>
                    <a:pt x="37384" y="47783"/>
                  </a:lnTo>
                  <a:lnTo>
                    <a:pt x="37226" y="51275"/>
                  </a:lnTo>
                  <a:lnTo>
                    <a:pt x="36512" y="55244"/>
                  </a:lnTo>
                  <a:lnTo>
                    <a:pt x="35083" y="59055"/>
                  </a:lnTo>
                  <a:lnTo>
                    <a:pt x="32782" y="62388"/>
                  </a:lnTo>
                  <a:lnTo>
                    <a:pt x="29288" y="64611"/>
                  </a:lnTo>
                  <a:lnTo>
                    <a:pt x="24368" y="65485"/>
                  </a:lnTo>
                  <a:lnTo>
                    <a:pt x="20796" y="65007"/>
                  </a:lnTo>
                  <a:lnTo>
                    <a:pt x="16827" y="63500"/>
                  </a:lnTo>
                  <a:lnTo>
                    <a:pt x="15398" y="62230"/>
                  </a:lnTo>
                  <a:lnTo>
                    <a:pt x="14843" y="60722"/>
                  </a:lnTo>
                  <a:lnTo>
                    <a:pt x="14843" y="35797"/>
                  </a:lnTo>
                  <a:lnTo>
                    <a:pt x="15557" y="33257"/>
                  </a:lnTo>
                  <a:lnTo>
                    <a:pt x="16907" y="31353"/>
                  </a:lnTo>
                  <a:lnTo>
                    <a:pt x="18732" y="29923"/>
                  </a:lnTo>
                  <a:lnTo>
                    <a:pt x="20876" y="29050"/>
                  </a:lnTo>
                  <a:lnTo>
                    <a:pt x="24764" y="28336"/>
                  </a:lnTo>
                  <a:lnTo>
                    <a:pt x="22895" y="23241"/>
                  </a:lnTo>
                  <a:lnTo>
                    <a:pt x="21748" y="23653"/>
                  </a:lnTo>
                  <a:lnTo>
                    <a:pt x="19128" y="25241"/>
                  </a:lnTo>
                  <a:lnTo>
                    <a:pt x="17066" y="27066"/>
                  </a:lnTo>
                  <a:lnTo>
                    <a:pt x="15716" y="28733"/>
                  </a:lnTo>
                  <a:lnTo>
                    <a:pt x="15081" y="30082"/>
                  </a:lnTo>
                  <a:lnTo>
                    <a:pt x="14843" y="30082"/>
                  </a:lnTo>
                  <a:lnTo>
                    <a:pt x="14843" y="158"/>
                  </a:lnTo>
                  <a:lnTo>
                    <a:pt x="14366" y="0"/>
                  </a:lnTo>
                  <a:close/>
                </a:path>
              </a:pathLst>
            </a:custGeom>
            <a:solidFill>
              <a:srgbClr val="000000"/>
            </a:solidFill>
          </p:spPr>
          <p:txBody>
            <a:bodyPr vert="horz" lIns="91440" tIns="45720" rIns="91440" bIns="45720" anchor="t"/>
            <a:lstStyle/>
            <a:p>
              <a:endParaRPr lang="en-IN"/>
            </a:p>
          </p:txBody>
        </p:sp>
        <p:sp>
          <p:nvSpPr>
            <p:cNvPr id="452" name="Shape 487"/>
            <p:cNvSpPr/>
            <p:nvPr/>
          </p:nvSpPr>
          <p:spPr>
            <a:xfrm>
              <a:off x="1554702" y="1684860"/>
              <a:ext cx="10160" cy="10080"/>
            </a:xfrm>
            <a:custGeom>
              <a:avLst/>
              <a:gdLst/>
              <a:ahLst/>
              <a:cxnLst/>
              <a:rect l="0" t="0" r="0" b="0"/>
              <a:pathLst>
                <a:path w="10160" h="10080">
                  <a:moveTo>
                    <a:pt x="5000" y="0"/>
                  </a:moveTo>
                  <a:lnTo>
                    <a:pt x="2777" y="475"/>
                  </a:lnTo>
                  <a:lnTo>
                    <a:pt x="1190" y="1746"/>
                  </a:lnTo>
                  <a:lnTo>
                    <a:pt x="316" y="3413"/>
                  </a:lnTo>
                  <a:lnTo>
                    <a:pt x="0" y="5080"/>
                  </a:lnTo>
                  <a:lnTo>
                    <a:pt x="316" y="6667"/>
                  </a:lnTo>
                  <a:lnTo>
                    <a:pt x="1190" y="8335"/>
                  </a:lnTo>
                  <a:lnTo>
                    <a:pt x="2697" y="9604"/>
                  </a:lnTo>
                  <a:lnTo>
                    <a:pt x="5000" y="10080"/>
                  </a:lnTo>
                  <a:lnTo>
                    <a:pt x="7063" y="9683"/>
                  </a:lnTo>
                  <a:lnTo>
                    <a:pt x="8731" y="8651"/>
                  </a:lnTo>
                  <a:lnTo>
                    <a:pt x="9841" y="7063"/>
                  </a:lnTo>
                  <a:lnTo>
                    <a:pt x="10160" y="5080"/>
                  </a:lnTo>
                  <a:lnTo>
                    <a:pt x="9841" y="3016"/>
                  </a:lnTo>
                  <a:lnTo>
                    <a:pt x="8731" y="1507"/>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453" name="Shape 488"/>
            <p:cNvSpPr/>
            <p:nvPr/>
          </p:nvSpPr>
          <p:spPr>
            <a:xfrm>
              <a:off x="2380916" y="1686924"/>
              <a:ext cx="29368" cy="65564"/>
            </a:xfrm>
            <a:custGeom>
              <a:avLst/>
              <a:gdLst/>
              <a:ahLst/>
              <a:cxnLst/>
              <a:rect l="0" t="0" r="0" b="0"/>
              <a:pathLst>
                <a:path w="29368" h="65564">
                  <a:moveTo>
                    <a:pt x="0" y="0"/>
                  </a:moveTo>
                  <a:lnTo>
                    <a:pt x="0" y="1905"/>
                  </a:lnTo>
                  <a:lnTo>
                    <a:pt x="2778" y="2064"/>
                  </a:lnTo>
                  <a:lnTo>
                    <a:pt x="5001" y="2381"/>
                  </a:lnTo>
                  <a:lnTo>
                    <a:pt x="6747" y="2937"/>
                  </a:lnTo>
                  <a:lnTo>
                    <a:pt x="7937" y="3731"/>
                  </a:lnTo>
                  <a:lnTo>
                    <a:pt x="9287" y="6350"/>
                  </a:lnTo>
                  <a:lnTo>
                    <a:pt x="9604" y="10795"/>
                  </a:lnTo>
                  <a:lnTo>
                    <a:pt x="9604" y="54768"/>
                  </a:lnTo>
                  <a:lnTo>
                    <a:pt x="9287" y="59134"/>
                  </a:lnTo>
                  <a:lnTo>
                    <a:pt x="7937" y="61834"/>
                  </a:lnTo>
                  <a:lnTo>
                    <a:pt x="6747" y="62627"/>
                  </a:lnTo>
                  <a:lnTo>
                    <a:pt x="5079" y="63262"/>
                  </a:lnTo>
                  <a:lnTo>
                    <a:pt x="2778" y="63579"/>
                  </a:lnTo>
                  <a:lnTo>
                    <a:pt x="0" y="63737"/>
                  </a:lnTo>
                  <a:lnTo>
                    <a:pt x="0" y="65564"/>
                  </a:lnTo>
                  <a:lnTo>
                    <a:pt x="29368" y="65564"/>
                  </a:lnTo>
                  <a:lnTo>
                    <a:pt x="29368" y="63737"/>
                  </a:lnTo>
                  <a:lnTo>
                    <a:pt x="24764" y="63341"/>
                  </a:lnTo>
                  <a:lnTo>
                    <a:pt x="21748" y="62071"/>
                  </a:lnTo>
                  <a:lnTo>
                    <a:pt x="20796" y="60960"/>
                  </a:lnTo>
                  <a:lnTo>
                    <a:pt x="20161" y="59452"/>
                  </a:lnTo>
                  <a:lnTo>
                    <a:pt x="19764" y="57387"/>
                  </a:lnTo>
                  <a:lnTo>
                    <a:pt x="19684" y="54768"/>
                  </a:lnTo>
                  <a:lnTo>
                    <a:pt x="19684" y="10795"/>
                  </a:lnTo>
                  <a:lnTo>
                    <a:pt x="19923" y="7461"/>
                  </a:lnTo>
                  <a:lnTo>
                    <a:pt x="20637" y="5080"/>
                  </a:lnTo>
                  <a:lnTo>
                    <a:pt x="21907" y="3492"/>
                  </a:lnTo>
                  <a:lnTo>
                    <a:pt x="23733" y="2619"/>
                  </a:lnTo>
                  <a:lnTo>
                    <a:pt x="26193" y="2144"/>
                  </a:lnTo>
                  <a:lnTo>
                    <a:pt x="29368" y="1905"/>
                  </a:lnTo>
                  <a:lnTo>
                    <a:pt x="29368" y="0"/>
                  </a:lnTo>
                  <a:lnTo>
                    <a:pt x="0" y="0"/>
                  </a:lnTo>
                  <a:close/>
                </a:path>
              </a:pathLst>
            </a:custGeom>
            <a:solidFill>
              <a:srgbClr val="000000"/>
            </a:solidFill>
          </p:spPr>
          <p:txBody>
            <a:bodyPr vert="horz" lIns="91440" tIns="45720" rIns="91440" bIns="45720" anchor="t"/>
            <a:lstStyle/>
            <a:p>
              <a:endParaRPr lang="en-IN"/>
            </a:p>
          </p:txBody>
        </p:sp>
        <p:sp>
          <p:nvSpPr>
            <p:cNvPr id="454" name="Shape 489"/>
            <p:cNvSpPr/>
            <p:nvPr/>
          </p:nvSpPr>
          <p:spPr>
            <a:xfrm>
              <a:off x="2251297" y="1684860"/>
              <a:ext cx="35956" cy="67627"/>
            </a:xfrm>
            <a:custGeom>
              <a:avLst/>
              <a:gdLst/>
              <a:ahLst/>
              <a:cxnLst/>
              <a:rect l="0" t="0" r="0" b="0"/>
              <a:pathLst>
                <a:path w="35956" h="67627">
                  <a:moveTo>
                    <a:pt x="26113" y="0"/>
                  </a:moveTo>
                  <a:lnTo>
                    <a:pt x="20240" y="793"/>
                  </a:lnTo>
                  <a:lnTo>
                    <a:pt x="15794" y="2857"/>
                  </a:lnTo>
                  <a:lnTo>
                    <a:pt x="12619" y="5794"/>
                  </a:lnTo>
                  <a:lnTo>
                    <a:pt x="10477" y="9445"/>
                  </a:lnTo>
                  <a:lnTo>
                    <a:pt x="9127" y="13334"/>
                  </a:lnTo>
                  <a:lnTo>
                    <a:pt x="8492" y="17144"/>
                  </a:lnTo>
                  <a:lnTo>
                    <a:pt x="8254" y="20478"/>
                  </a:lnTo>
                  <a:lnTo>
                    <a:pt x="8254" y="23097"/>
                  </a:lnTo>
                  <a:lnTo>
                    <a:pt x="158" y="23097"/>
                  </a:lnTo>
                  <a:lnTo>
                    <a:pt x="158" y="26272"/>
                  </a:lnTo>
                  <a:lnTo>
                    <a:pt x="8254" y="26272"/>
                  </a:lnTo>
                  <a:lnTo>
                    <a:pt x="8254" y="57388"/>
                  </a:lnTo>
                  <a:lnTo>
                    <a:pt x="7937" y="61912"/>
                  </a:lnTo>
                  <a:lnTo>
                    <a:pt x="6587" y="64532"/>
                  </a:lnTo>
                  <a:lnTo>
                    <a:pt x="4127" y="65801"/>
                  </a:lnTo>
                  <a:lnTo>
                    <a:pt x="0" y="66199"/>
                  </a:lnTo>
                  <a:lnTo>
                    <a:pt x="0" y="67627"/>
                  </a:lnTo>
                  <a:lnTo>
                    <a:pt x="25796" y="67627"/>
                  </a:lnTo>
                  <a:lnTo>
                    <a:pt x="25796" y="66199"/>
                  </a:lnTo>
                  <a:lnTo>
                    <a:pt x="21907" y="65881"/>
                  </a:lnTo>
                  <a:lnTo>
                    <a:pt x="19367" y="65166"/>
                  </a:lnTo>
                  <a:lnTo>
                    <a:pt x="17779" y="63975"/>
                  </a:lnTo>
                  <a:lnTo>
                    <a:pt x="16906" y="62230"/>
                  </a:lnTo>
                  <a:lnTo>
                    <a:pt x="16588" y="60086"/>
                  </a:lnTo>
                  <a:lnTo>
                    <a:pt x="16588" y="26272"/>
                  </a:lnTo>
                  <a:lnTo>
                    <a:pt x="28653" y="26272"/>
                  </a:lnTo>
                  <a:lnTo>
                    <a:pt x="28653" y="23097"/>
                  </a:lnTo>
                  <a:lnTo>
                    <a:pt x="16510" y="23097"/>
                  </a:lnTo>
                  <a:lnTo>
                    <a:pt x="16510" y="11588"/>
                  </a:lnTo>
                  <a:lnTo>
                    <a:pt x="16827" y="7698"/>
                  </a:lnTo>
                  <a:lnTo>
                    <a:pt x="18493" y="4286"/>
                  </a:lnTo>
                  <a:lnTo>
                    <a:pt x="20081" y="3175"/>
                  </a:lnTo>
                  <a:lnTo>
                    <a:pt x="22383" y="2778"/>
                  </a:lnTo>
                  <a:lnTo>
                    <a:pt x="24447" y="3333"/>
                  </a:lnTo>
                  <a:lnTo>
                    <a:pt x="25955" y="4682"/>
                  </a:lnTo>
                  <a:lnTo>
                    <a:pt x="28494" y="8335"/>
                  </a:lnTo>
                  <a:lnTo>
                    <a:pt x="29923" y="9683"/>
                  </a:lnTo>
                  <a:lnTo>
                    <a:pt x="31750" y="10238"/>
                  </a:lnTo>
                  <a:lnTo>
                    <a:pt x="33257" y="9922"/>
                  </a:lnTo>
                  <a:lnTo>
                    <a:pt x="34607" y="9207"/>
                  </a:lnTo>
                  <a:lnTo>
                    <a:pt x="35638" y="7937"/>
                  </a:lnTo>
                  <a:lnTo>
                    <a:pt x="35956" y="6032"/>
                  </a:lnTo>
                  <a:lnTo>
                    <a:pt x="35242" y="3650"/>
                  </a:lnTo>
                  <a:lnTo>
                    <a:pt x="33098" y="1746"/>
                  </a:lnTo>
                  <a:lnTo>
                    <a:pt x="30003" y="475"/>
                  </a:lnTo>
                  <a:lnTo>
                    <a:pt x="26113" y="0"/>
                  </a:lnTo>
                  <a:close/>
                </a:path>
              </a:pathLst>
            </a:custGeom>
            <a:solidFill>
              <a:srgbClr val="000000"/>
            </a:solidFill>
          </p:spPr>
          <p:txBody>
            <a:bodyPr vert="horz" lIns="91440" tIns="45720" rIns="91440" bIns="45720" anchor="t"/>
            <a:lstStyle/>
            <a:p>
              <a:endParaRPr lang="en-IN"/>
            </a:p>
          </p:txBody>
        </p:sp>
        <p:sp>
          <p:nvSpPr>
            <p:cNvPr id="455" name="Shape 490"/>
            <p:cNvSpPr/>
            <p:nvPr/>
          </p:nvSpPr>
          <p:spPr>
            <a:xfrm>
              <a:off x="2310987" y="1685574"/>
              <a:ext cx="67071" cy="68342"/>
            </a:xfrm>
            <a:custGeom>
              <a:avLst/>
              <a:gdLst/>
              <a:ahLst/>
              <a:cxnLst/>
              <a:rect l="0" t="0" r="0" b="0"/>
              <a:pathLst>
                <a:path w="67071" h="68342">
                  <a:moveTo>
                    <a:pt x="33813" y="0"/>
                  </a:moveTo>
                  <a:lnTo>
                    <a:pt x="28733" y="318"/>
                  </a:lnTo>
                  <a:lnTo>
                    <a:pt x="24050" y="1271"/>
                  </a:lnTo>
                  <a:lnTo>
                    <a:pt x="19763" y="2778"/>
                  </a:lnTo>
                  <a:lnTo>
                    <a:pt x="15794" y="4842"/>
                  </a:lnTo>
                  <a:lnTo>
                    <a:pt x="9048" y="10239"/>
                  </a:lnTo>
                  <a:lnTo>
                    <a:pt x="4047" y="17146"/>
                  </a:lnTo>
                  <a:lnTo>
                    <a:pt x="2301" y="20956"/>
                  </a:lnTo>
                  <a:lnTo>
                    <a:pt x="1031" y="24924"/>
                  </a:lnTo>
                  <a:lnTo>
                    <a:pt x="237" y="28972"/>
                  </a:lnTo>
                  <a:lnTo>
                    <a:pt x="0" y="33178"/>
                  </a:lnTo>
                  <a:lnTo>
                    <a:pt x="237" y="39052"/>
                  </a:lnTo>
                  <a:lnTo>
                    <a:pt x="952" y="43974"/>
                  </a:lnTo>
                  <a:lnTo>
                    <a:pt x="2063" y="48102"/>
                  </a:lnTo>
                  <a:lnTo>
                    <a:pt x="3651" y="51673"/>
                  </a:lnTo>
                  <a:lnTo>
                    <a:pt x="8175" y="57705"/>
                  </a:lnTo>
                  <a:lnTo>
                    <a:pt x="14128" y="62627"/>
                  </a:lnTo>
                  <a:lnTo>
                    <a:pt x="21113" y="65881"/>
                  </a:lnTo>
                  <a:lnTo>
                    <a:pt x="28575" y="67787"/>
                  </a:lnTo>
                  <a:lnTo>
                    <a:pt x="36036" y="68342"/>
                  </a:lnTo>
                  <a:lnTo>
                    <a:pt x="41592" y="67866"/>
                  </a:lnTo>
                  <a:lnTo>
                    <a:pt x="47068" y="66754"/>
                  </a:lnTo>
                  <a:lnTo>
                    <a:pt x="52148" y="65246"/>
                  </a:lnTo>
                  <a:lnTo>
                    <a:pt x="56276" y="63658"/>
                  </a:lnTo>
                  <a:lnTo>
                    <a:pt x="59055" y="62231"/>
                  </a:lnTo>
                  <a:lnTo>
                    <a:pt x="60086" y="61198"/>
                  </a:lnTo>
                  <a:lnTo>
                    <a:pt x="60086" y="41275"/>
                  </a:lnTo>
                  <a:lnTo>
                    <a:pt x="60325" y="38258"/>
                  </a:lnTo>
                  <a:lnTo>
                    <a:pt x="60960" y="36274"/>
                  </a:lnTo>
                  <a:lnTo>
                    <a:pt x="61991" y="35004"/>
                  </a:lnTo>
                  <a:lnTo>
                    <a:pt x="63341" y="34290"/>
                  </a:lnTo>
                  <a:lnTo>
                    <a:pt x="67071" y="33656"/>
                  </a:lnTo>
                  <a:lnTo>
                    <a:pt x="67071" y="31908"/>
                  </a:lnTo>
                  <a:lnTo>
                    <a:pt x="41751" y="31908"/>
                  </a:lnTo>
                  <a:lnTo>
                    <a:pt x="41751" y="33656"/>
                  </a:lnTo>
                  <a:lnTo>
                    <a:pt x="44767" y="33972"/>
                  </a:lnTo>
                  <a:lnTo>
                    <a:pt x="46989" y="34369"/>
                  </a:lnTo>
                  <a:lnTo>
                    <a:pt x="48656" y="35163"/>
                  </a:lnTo>
                  <a:lnTo>
                    <a:pt x="49688" y="36592"/>
                  </a:lnTo>
                  <a:lnTo>
                    <a:pt x="50323" y="38973"/>
                  </a:lnTo>
                  <a:lnTo>
                    <a:pt x="50482" y="42466"/>
                  </a:lnTo>
                  <a:lnTo>
                    <a:pt x="50482" y="58499"/>
                  </a:lnTo>
                  <a:lnTo>
                    <a:pt x="49926" y="60166"/>
                  </a:lnTo>
                  <a:lnTo>
                    <a:pt x="48497" y="61596"/>
                  </a:lnTo>
                  <a:lnTo>
                    <a:pt x="43497" y="63658"/>
                  </a:lnTo>
                  <a:lnTo>
                    <a:pt x="36908" y="64373"/>
                  </a:lnTo>
                  <a:lnTo>
                    <a:pt x="31352" y="63818"/>
                  </a:lnTo>
                  <a:lnTo>
                    <a:pt x="26431" y="62310"/>
                  </a:lnTo>
                  <a:lnTo>
                    <a:pt x="22066" y="59928"/>
                  </a:lnTo>
                  <a:lnTo>
                    <a:pt x="18335" y="56515"/>
                  </a:lnTo>
                  <a:lnTo>
                    <a:pt x="15318" y="52308"/>
                  </a:lnTo>
                  <a:lnTo>
                    <a:pt x="13176" y="47308"/>
                  </a:lnTo>
                  <a:lnTo>
                    <a:pt x="11826" y="41672"/>
                  </a:lnTo>
                  <a:lnTo>
                    <a:pt x="11271" y="35243"/>
                  </a:lnTo>
                  <a:lnTo>
                    <a:pt x="11588" y="29368"/>
                  </a:lnTo>
                  <a:lnTo>
                    <a:pt x="12382" y="24210"/>
                  </a:lnTo>
                  <a:lnTo>
                    <a:pt x="13652" y="19764"/>
                  </a:lnTo>
                  <a:lnTo>
                    <a:pt x="15398" y="16033"/>
                  </a:lnTo>
                  <a:lnTo>
                    <a:pt x="17462" y="12858"/>
                  </a:lnTo>
                  <a:lnTo>
                    <a:pt x="19685" y="10239"/>
                  </a:lnTo>
                  <a:lnTo>
                    <a:pt x="22144" y="8096"/>
                  </a:lnTo>
                  <a:lnTo>
                    <a:pt x="24843" y="6508"/>
                  </a:lnTo>
                  <a:lnTo>
                    <a:pt x="30241" y="4524"/>
                  </a:lnTo>
                  <a:lnTo>
                    <a:pt x="35242" y="3968"/>
                  </a:lnTo>
                  <a:lnTo>
                    <a:pt x="41433" y="4683"/>
                  </a:lnTo>
                  <a:lnTo>
                    <a:pt x="46433" y="6747"/>
                  </a:lnTo>
                  <a:lnTo>
                    <a:pt x="50323" y="9763"/>
                  </a:lnTo>
                  <a:lnTo>
                    <a:pt x="53181" y="13334"/>
                  </a:lnTo>
                  <a:lnTo>
                    <a:pt x="55323" y="17146"/>
                  </a:lnTo>
                  <a:lnTo>
                    <a:pt x="56911" y="20876"/>
                  </a:lnTo>
                  <a:lnTo>
                    <a:pt x="59213" y="20876"/>
                  </a:lnTo>
                  <a:lnTo>
                    <a:pt x="58420" y="0"/>
                  </a:lnTo>
                  <a:lnTo>
                    <a:pt x="56276" y="0"/>
                  </a:lnTo>
                  <a:lnTo>
                    <a:pt x="55403" y="1667"/>
                  </a:lnTo>
                  <a:lnTo>
                    <a:pt x="53975" y="2619"/>
                  </a:lnTo>
                  <a:lnTo>
                    <a:pt x="51593" y="3254"/>
                  </a:lnTo>
                  <a:lnTo>
                    <a:pt x="47783" y="2381"/>
                  </a:lnTo>
                  <a:lnTo>
                    <a:pt x="45243" y="1667"/>
                  </a:lnTo>
                  <a:lnTo>
                    <a:pt x="42147" y="873"/>
                  </a:lnTo>
                  <a:lnTo>
                    <a:pt x="38417" y="238"/>
                  </a:lnTo>
                  <a:lnTo>
                    <a:pt x="33813" y="0"/>
                  </a:lnTo>
                  <a:close/>
                </a:path>
              </a:pathLst>
            </a:custGeom>
            <a:solidFill>
              <a:srgbClr val="000000"/>
            </a:solidFill>
          </p:spPr>
          <p:txBody>
            <a:bodyPr vert="horz" lIns="91440" tIns="45720" rIns="91440" bIns="45720" anchor="t"/>
            <a:lstStyle/>
            <a:p>
              <a:endParaRPr lang="en-IN"/>
            </a:p>
          </p:txBody>
        </p:sp>
        <p:sp>
          <p:nvSpPr>
            <p:cNvPr id="456" name="Shape 491"/>
            <p:cNvSpPr/>
            <p:nvPr/>
          </p:nvSpPr>
          <p:spPr>
            <a:xfrm>
              <a:off x="2587449" y="1695179"/>
              <a:ext cx="26352" cy="58341"/>
            </a:xfrm>
            <a:custGeom>
              <a:avLst/>
              <a:gdLst/>
              <a:ahLst/>
              <a:cxnLst/>
              <a:rect l="0" t="0" r="0" b="0"/>
              <a:pathLst>
                <a:path w="26352" h="58341">
                  <a:moveTo>
                    <a:pt x="13255" y="0"/>
                  </a:moveTo>
                  <a:lnTo>
                    <a:pt x="10873" y="3413"/>
                  </a:lnTo>
                  <a:lnTo>
                    <a:pt x="8890" y="6111"/>
                  </a:lnTo>
                  <a:lnTo>
                    <a:pt x="4366" y="11271"/>
                  </a:lnTo>
                  <a:lnTo>
                    <a:pt x="1348" y="13652"/>
                  </a:lnTo>
                  <a:lnTo>
                    <a:pt x="397" y="14446"/>
                  </a:lnTo>
                  <a:lnTo>
                    <a:pt x="0" y="15240"/>
                  </a:lnTo>
                  <a:lnTo>
                    <a:pt x="397" y="15954"/>
                  </a:lnTo>
                  <a:lnTo>
                    <a:pt x="5635" y="15954"/>
                  </a:lnTo>
                  <a:lnTo>
                    <a:pt x="5635" y="45719"/>
                  </a:lnTo>
                  <a:lnTo>
                    <a:pt x="5874" y="49132"/>
                  </a:lnTo>
                  <a:lnTo>
                    <a:pt x="6350" y="51911"/>
                  </a:lnTo>
                  <a:lnTo>
                    <a:pt x="7222" y="54133"/>
                  </a:lnTo>
                  <a:lnTo>
                    <a:pt x="8335" y="55721"/>
                  </a:lnTo>
                  <a:lnTo>
                    <a:pt x="11191" y="57705"/>
                  </a:lnTo>
                  <a:lnTo>
                    <a:pt x="14763" y="58341"/>
                  </a:lnTo>
                  <a:lnTo>
                    <a:pt x="18177" y="57705"/>
                  </a:lnTo>
                  <a:lnTo>
                    <a:pt x="21352" y="56117"/>
                  </a:lnTo>
                  <a:lnTo>
                    <a:pt x="24130" y="53736"/>
                  </a:lnTo>
                  <a:lnTo>
                    <a:pt x="26352" y="50800"/>
                  </a:lnTo>
                  <a:lnTo>
                    <a:pt x="25082" y="49688"/>
                  </a:lnTo>
                  <a:lnTo>
                    <a:pt x="22860" y="51911"/>
                  </a:lnTo>
                  <a:lnTo>
                    <a:pt x="21113" y="52785"/>
                  </a:lnTo>
                  <a:lnTo>
                    <a:pt x="18971" y="53181"/>
                  </a:lnTo>
                  <a:lnTo>
                    <a:pt x="16907" y="52705"/>
                  </a:lnTo>
                  <a:lnTo>
                    <a:pt x="15478" y="51513"/>
                  </a:lnTo>
                  <a:lnTo>
                    <a:pt x="14605" y="49847"/>
                  </a:lnTo>
                  <a:lnTo>
                    <a:pt x="14128" y="47942"/>
                  </a:lnTo>
                  <a:lnTo>
                    <a:pt x="13970" y="44291"/>
                  </a:lnTo>
                  <a:lnTo>
                    <a:pt x="13970" y="15954"/>
                  </a:lnTo>
                  <a:lnTo>
                    <a:pt x="23971" y="15954"/>
                  </a:lnTo>
                  <a:lnTo>
                    <a:pt x="23971" y="12779"/>
                  </a:lnTo>
                  <a:lnTo>
                    <a:pt x="13970" y="12779"/>
                  </a:lnTo>
                  <a:lnTo>
                    <a:pt x="13970" y="1269"/>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457" name="Shape 492"/>
            <p:cNvSpPr/>
            <p:nvPr/>
          </p:nvSpPr>
          <p:spPr>
            <a:xfrm>
              <a:off x="2437828" y="1695179"/>
              <a:ext cx="26352" cy="58341"/>
            </a:xfrm>
            <a:custGeom>
              <a:avLst/>
              <a:gdLst/>
              <a:ahLst/>
              <a:cxnLst/>
              <a:rect l="0" t="0" r="0" b="0"/>
              <a:pathLst>
                <a:path w="26352" h="58341">
                  <a:moveTo>
                    <a:pt x="13335" y="0"/>
                  </a:moveTo>
                  <a:lnTo>
                    <a:pt x="10873" y="3413"/>
                  </a:lnTo>
                  <a:lnTo>
                    <a:pt x="8889" y="6111"/>
                  </a:lnTo>
                  <a:lnTo>
                    <a:pt x="4365" y="11271"/>
                  </a:lnTo>
                  <a:lnTo>
                    <a:pt x="1428" y="13652"/>
                  </a:lnTo>
                  <a:lnTo>
                    <a:pt x="396" y="14446"/>
                  </a:lnTo>
                  <a:lnTo>
                    <a:pt x="0" y="15240"/>
                  </a:lnTo>
                  <a:lnTo>
                    <a:pt x="396" y="15954"/>
                  </a:lnTo>
                  <a:lnTo>
                    <a:pt x="5714" y="15954"/>
                  </a:lnTo>
                  <a:lnTo>
                    <a:pt x="5714" y="45719"/>
                  </a:lnTo>
                  <a:lnTo>
                    <a:pt x="5873" y="49132"/>
                  </a:lnTo>
                  <a:lnTo>
                    <a:pt x="6428" y="51911"/>
                  </a:lnTo>
                  <a:lnTo>
                    <a:pt x="7222" y="54133"/>
                  </a:lnTo>
                  <a:lnTo>
                    <a:pt x="8333" y="55721"/>
                  </a:lnTo>
                  <a:lnTo>
                    <a:pt x="11271" y="57705"/>
                  </a:lnTo>
                  <a:lnTo>
                    <a:pt x="14763" y="58341"/>
                  </a:lnTo>
                  <a:lnTo>
                    <a:pt x="18176" y="57705"/>
                  </a:lnTo>
                  <a:lnTo>
                    <a:pt x="21351" y="56117"/>
                  </a:lnTo>
                  <a:lnTo>
                    <a:pt x="24208" y="53736"/>
                  </a:lnTo>
                  <a:lnTo>
                    <a:pt x="26352" y="50800"/>
                  </a:lnTo>
                  <a:lnTo>
                    <a:pt x="25082" y="49688"/>
                  </a:lnTo>
                  <a:lnTo>
                    <a:pt x="22860" y="51911"/>
                  </a:lnTo>
                  <a:lnTo>
                    <a:pt x="21192" y="52785"/>
                  </a:lnTo>
                  <a:lnTo>
                    <a:pt x="19050" y="53181"/>
                  </a:lnTo>
                  <a:lnTo>
                    <a:pt x="16906" y="52705"/>
                  </a:lnTo>
                  <a:lnTo>
                    <a:pt x="15477" y="51513"/>
                  </a:lnTo>
                  <a:lnTo>
                    <a:pt x="14604" y="49847"/>
                  </a:lnTo>
                  <a:lnTo>
                    <a:pt x="14207" y="47942"/>
                  </a:lnTo>
                  <a:lnTo>
                    <a:pt x="13970" y="44291"/>
                  </a:lnTo>
                  <a:lnTo>
                    <a:pt x="13970" y="15954"/>
                  </a:lnTo>
                  <a:lnTo>
                    <a:pt x="23971" y="15954"/>
                  </a:lnTo>
                  <a:lnTo>
                    <a:pt x="23971" y="12779"/>
                  </a:lnTo>
                  <a:lnTo>
                    <a:pt x="13970" y="12779"/>
                  </a:lnTo>
                  <a:lnTo>
                    <a:pt x="13970" y="1269"/>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458" name="Shape 493"/>
            <p:cNvSpPr/>
            <p:nvPr/>
          </p:nvSpPr>
          <p:spPr>
            <a:xfrm>
              <a:off x="2001027" y="1695179"/>
              <a:ext cx="26352" cy="58341"/>
            </a:xfrm>
            <a:custGeom>
              <a:avLst/>
              <a:gdLst/>
              <a:ahLst/>
              <a:cxnLst/>
              <a:rect l="0" t="0" r="0" b="0"/>
              <a:pathLst>
                <a:path w="26352" h="58341">
                  <a:moveTo>
                    <a:pt x="13256" y="0"/>
                  </a:moveTo>
                  <a:lnTo>
                    <a:pt x="10874" y="3413"/>
                  </a:lnTo>
                  <a:lnTo>
                    <a:pt x="8811" y="6111"/>
                  </a:lnTo>
                  <a:lnTo>
                    <a:pt x="4366" y="11271"/>
                  </a:lnTo>
                  <a:lnTo>
                    <a:pt x="1349" y="13652"/>
                  </a:lnTo>
                  <a:lnTo>
                    <a:pt x="397" y="14446"/>
                  </a:lnTo>
                  <a:lnTo>
                    <a:pt x="0" y="15240"/>
                  </a:lnTo>
                  <a:lnTo>
                    <a:pt x="397" y="15954"/>
                  </a:lnTo>
                  <a:lnTo>
                    <a:pt x="5636" y="15954"/>
                  </a:lnTo>
                  <a:lnTo>
                    <a:pt x="5636" y="45719"/>
                  </a:lnTo>
                  <a:lnTo>
                    <a:pt x="5873" y="49132"/>
                  </a:lnTo>
                  <a:lnTo>
                    <a:pt x="6350" y="51911"/>
                  </a:lnTo>
                  <a:lnTo>
                    <a:pt x="7223" y="54133"/>
                  </a:lnTo>
                  <a:lnTo>
                    <a:pt x="8334" y="55721"/>
                  </a:lnTo>
                  <a:lnTo>
                    <a:pt x="11192" y="57705"/>
                  </a:lnTo>
                  <a:lnTo>
                    <a:pt x="14763" y="58341"/>
                  </a:lnTo>
                  <a:lnTo>
                    <a:pt x="18097" y="57705"/>
                  </a:lnTo>
                  <a:lnTo>
                    <a:pt x="21352" y="56117"/>
                  </a:lnTo>
                  <a:lnTo>
                    <a:pt x="24129" y="53736"/>
                  </a:lnTo>
                  <a:lnTo>
                    <a:pt x="26352" y="50800"/>
                  </a:lnTo>
                  <a:lnTo>
                    <a:pt x="25003" y="49688"/>
                  </a:lnTo>
                  <a:lnTo>
                    <a:pt x="22781" y="51911"/>
                  </a:lnTo>
                  <a:lnTo>
                    <a:pt x="21113" y="52785"/>
                  </a:lnTo>
                  <a:lnTo>
                    <a:pt x="18971" y="53181"/>
                  </a:lnTo>
                  <a:lnTo>
                    <a:pt x="16907" y="52705"/>
                  </a:lnTo>
                  <a:lnTo>
                    <a:pt x="15398" y="51513"/>
                  </a:lnTo>
                  <a:lnTo>
                    <a:pt x="14128" y="47942"/>
                  </a:lnTo>
                  <a:lnTo>
                    <a:pt x="13970" y="44291"/>
                  </a:lnTo>
                  <a:lnTo>
                    <a:pt x="13970" y="15954"/>
                  </a:lnTo>
                  <a:lnTo>
                    <a:pt x="23971" y="15954"/>
                  </a:lnTo>
                  <a:lnTo>
                    <a:pt x="23971" y="12779"/>
                  </a:lnTo>
                  <a:lnTo>
                    <a:pt x="13970" y="12779"/>
                  </a:lnTo>
                  <a:lnTo>
                    <a:pt x="13970" y="126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459" name="Shape 494"/>
            <p:cNvSpPr/>
            <p:nvPr/>
          </p:nvSpPr>
          <p:spPr>
            <a:xfrm>
              <a:off x="1387855" y="1695179"/>
              <a:ext cx="26352" cy="58341"/>
            </a:xfrm>
            <a:custGeom>
              <a:avLst/>
              <a:gdLst/>
              <a:ahLst/>
              <a:cxnLst/>
              <a:rect l="0" t="0" r="0" b="0"/>
              <a:pathLst>
                <a:path w="26352" h="58341">
                  <a:moveTo>
                    <a:pt x="13255" y="0"/>
                  </a:moveTo>
                  <a:lnTo>
                    <a:pt x="10873" y="3413"/>
                  </a:lnTo>
                  <a:lnTo>
                    <a:pt x="8810" y="6111"/>
                  </a:lnTo>
                  <a:lnTo>
                    <a:pt x="4285" y="11271"/>
                  </a:lnTo>
                  <a:lnTo>
                    <a:pt x="1348" y="13652"/>
                  </a:lnTo>
                  <a:lnTo>
                    <a:pt x="316" y="14446"/>
                  </a:lnTo>
                  <a:lnTo>
                    <a:pt x="0" y="15240"/>
                  </a:lnTo>
                  <a:lnTo>
                    <a:pt x="396" y="15954"/>
                  </a:lnTo>
                  <a:lnTo>
                    <a:pt x="5635" y="15954"/>
                  </a:lnTo>
                  <a:lnTo>
                    <a:pt x="5635" y="45719"/>
                  </a:lnTo>
                  <a:lnTo>
                    <a:pt x="5872" y="49132"/>
                  </a:lnTo>
                  <a:lnTo>
                    <a:pt x="6350" y="51911"/>
                  </a:lnTo>
                  <a:lnTo>
                    <a:pt x="7143" y="54133"/>
                  </a:lnTo>
                  <a:lnTo>
                    <a:pt x="8253" y="55721"/>
                  </a:lnTo>
                  <a:lnTo>
                    <a:pt x="11191" y="57705"/>
                  </a:lnTo>
                  <a:lnTo>
                    <a:pt x="14762" y="58341"/>
                  </a:lnTo>
                  <a:lnTo>
                    <a:pt x="18097" y="57705"/>
                  </a:lnTo>
                  <a:lnTo>
                    <a:pt x="21351" y="56117"/>
                  </a:lnTo>
                  <a:lnTo>
                    <a:pt x="24128" y="53736"/>
                  </a:lnTo>
                  <a:lnTo>
                    <a:pt x="26352" y="50800"/>
                  </a:lnTo>
                  <a:lnTo>
                    <a:pt x="25002" y="49688"/>
                  </a:lnTo>
                  <a:lnTo>
                    <a:pt x="22780" y="51911"/>
                  </a:lnTo>
                  <a:lnTo>
                    <a:pt x="21112" y="52785"/>
                  </a:lnTo>
                  <a:lnTo>
                    <a:pt x="18969" y="53181"/>
                  </a:lnTo>
                  <a:lnTo>
                    <a:pt x="16827" y="52705"/>
                  </a:lnTo>
                  <a:lnTo>
                    <a:pt x="15397" y="51513"/>
                  </a:lnTo>
                  <a:lnTo>
                    <a:pt x="14128" y="47942"/>
                  </a:lnTo>
                  <a:lnTo>
                    <a:pt x="13968" y="44291"/>
                  </a:lnTo>
                  <a:lnTo>
                    <a:pt x="13968" y="15954"/>
                  </a:lnTo>
                  <a:lnTo>
                    <a:pt x="23971" y="15954"/>
                  </a:lnTo>
                  <a:lnTo>
                    <a:pt x="23971" y="12779"/>
                  </a:lnTo>
                  <a:lnTo>
                    <a:pt x="13968" y="12779"/>
                  </a:lnTo>
                  <a:lnTo>
                    <a:pt x="13968" y="126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460" name="Shape 495"/>
            <p:cNvSpPr/>
            <p:nvPr/>
          </p:nvSpPr>
          <p:spPr>
            <a:xfrm>
              <a:off x="2501645" y="1706926"/>
              <a:ext cx="40163" cy="46594"/>
            </a:xfrm>
            <a:custGeom>
              <a:avLst/>
              <a:gdLst/>
              <a:ahLst/>
              <a:cxnLst/>
              <a:rect l="0" t="0" r="0" b="0"/>
              <a:pathLst>
                <a:path w="40163" h="46594">
                  <a:moveTo>
                    <a:pt x="18017" y="0"/>
                  </a:moveTo>
                  <a:lnTo>
                    <a:pt x="12857" y="556"/>
                  </a:lnTo>
                  <a:lnTo>
                    <a:pt x="8731" y="1985"/>
                  </a:lnTo>
                  <a:lnTo>
                    <a:pt x="5634" y="4047"/>
                  </a:lnTo>
                  <a:lnTo>
                    <a:pt x="3492" y="6429"/>
                  </a:lnTo>
                  <a:lnTo>
                    <a:pt x="2301" y="8810"/>
                  </a:lnTo>
                  <a:lnTo>
                    <a:pt x="1904" y="11032"/>
                  </a:lnTo>
                  <a:lnTo>
                    <a:pt x="2857" y="13811"/>
                  </a:lnTo>
                  <a:lnTo>
                    <a:pt x="4206" y="14922"/>
                  </a:lnTo>
                  <a:lnTo>
                    <a:pt x="6111" y="15399"/>
                  </a:lnTo>
                  <a:lnTo>
                    <a:pt x="7937" y="15001"/>
                  </a:lnTo>
                  <a:lnTo>
                    <a:pt x="9364" y="13970"/>
                  </a:lnTo>
                  <a:lnTo>
                    <a:pt x="10318" y="12620"/>
                  </a:lnTo>
                  <a:lnTo>
                    <a:pt x="10636" y="11112"/>
                  </a:lnTo>
                  <a:lnTo>
                    <a:pt x="10318" y="9366"/>
                  </a:lnTo>
                  <a:lnTo>
                    <a:pt x="10080" y="7222"/>
                  </a:lnTo>
                  <a:lnTo>
                    <a:pt x="10715" y="5160"/>
                  </a:lnTo>
                  <a:lnTo>
                    <a:pt x="12382" y="3651"/>
                  </a:lnTo>
                  <a:lnTo>
                    <a:pt x="14683" y="2699"/>
                  </a:lnTo>
                  <a:lnTo>
                    <a:pt x="17145" y="2381"/>
                  </a:lnTo>
                  <a:lnTo>
                    <a:pt x="19605" y="2699"/>
                  </a:lnTo>
                  <a:lnTo>
                    <a:pt x="22064" y="3809"/>
                  </a:lnTo>
                  <a:lnTo>
                    <a:pt x="23970" y="6350"/>
                  </a:lnTo>
                  <a:lnTo>
                    <a:pt x="24763" y="10636"/>
                  </a:lnTo>
                  <a:lnTo>
                    <a:pt x="24763" y="16668"/>
                  </a:lnTo>
                  <a:lnTo>
                    <a:pt x="24023" y="16960"/>
                  </a:lnTo>
                  <a:lnTo>
                    <a:pt x="24763" y="19050"/>
                  </a:lnTo>
                  <a:lnTo>
                    <a:pt x="24763" y="33416"/>
                  </a:lnTo>
                  <a:lnTo>
                    <a:pt x="24208" y="36750"/>
                  </a:lnTo>
                  <a:lnTo>
                    <a:pt x="23176" y="37941"/>
                  </a:lnTo>
                  <a:lnTo>
                    <a:pt x="21431" y="39052"/>
                  </a:lnTo>
                  <a:lnTo>
                    <a:pt x="18811" y="40085"/>
                  </a:lnTo>
                  <a:lnTo>
                    <a:pt x="15238" y="40799"/>
                  </a:lnTo>
                  <a:lnTo>
                    <a:pt x="12700" y="40322"/>
                  </a:lnTo>
                  <a:lnTo>
                    <a:pt x="10636" y="38734"/>
                  </a:lnTo>
                  <a:lnTo>
                    <a:pt x="9286" y="36275"/>
                  </a:lnTo>
                  <a:lnTo>
                    <a:pt x="8731" y="33100"/>
                  </a:lnTo>
                  <a:lnTo>
                    <a:pt x="8731" y="32941"/>
                  </a:lnTo>
                  <a:lnTo>
                    <a:pt x="8888" y="31035"/>
                  </a:lnTo>
                  <a:lnTo>
                    <a:pt x="9603" y="28972"/>
                  </a:lnTo>
                  <a:lnTo>
                    <a:pt x="11112" y="26591"/>
                  </a:lnTo>
                  <a:lnTo>
                    <a:pt x="13970" y="24130"/>
                  </a:lnTo>
                  <a:lnTo>
                    <a:pt x="15953" y="22859"/>
                  </a:lnTo>
                  <a:lnTo>
                    <a:pt x="18413" y="21590"/>
                  </a:lnTo>
                  <a:lnTo>
                    <a:pt x="24763" y="19050"/>
                  </a:lnTo>
                  <a:lnTo>
                    <a:pt x="24023" y="16960"/>
                  </a:lnTo>
                  <a:lnTo>
                    <a:pt x="17302" y="19606"/>
                  </a:lnTo>
                  <a:lnTo>
                    <a:pt x="11112" y="22383"/>
                  </a:lnTo>
                  <a:lnTo>
                    <a:pt x="6270" y="25162"/>
                  </a:lnTo>
                  <a:lnTo>
                    <a:pt x="2857" y="28178"/>
                  </a:lnTo>
                  <a:lnTo>
                    <a:pt x="713" y="31829"/>
                  </a:lnTo>
                  <a:lnTo>
                    <a:pt x="0" y="36275"/>
                  </a:lnTo>
                  <a:lnTo>
                    <a:pt x="951" y="40640"/>
                  </a:lnTo>
                  <a:lnTo>
                    <a:pt x="3253" y="43894"/>
                  </a:lnTo>
                  <a:lnTo>
                    <a:pt x="6587" y="45957"/>
                  </a:lnTo>
                  <a:lnTo>
                    <a:pt x="10476" y="46594"/>
                  </a:lnTo>
                  <a:lnTo>
                    <a:pt x="14525" y="45957"/>
                  </a:lnTo>
                  <a:lnTo>
                    <a:pt x="18413" y="44212"/>
                  </a:lnTo>
                  <a:lnTo>
                    <a:pt x="24843" y="39370"/>
                  </a:lnTo>
                  <a:lnTo>
                    <a:pt x="25400" y="42306"/>
                  </a:lnTo>
                  <a:lnTo>
                    <a:pt x="26351" y="44370"/>
                  </a:lnTo>
                  <a:lnTo>
                    <a:pt x="27621" y="45720"/>
                  </a:lnTo>
                  <a:lnTo>
                    <a:pt x="28892" y="46355"/>
                  </a:lnTo>
                  <a:lnTo>
                    <a:pt x="31273" y="46594"/>
                  </a:lnTo>
                  <a:lnTo>
                    <a:pt x="32781" y="46435"/>
                  </a:lnTo>
                  <a:lnTo>
                    <a:pt x="34764" y="45878"/>
                  </a:lnTo>
                  <a:lnTo>
                    <a:pt x="37226" y="44450"/>
                  </a:lnTo>
                  <a:lnTo>
                    <a:pt x="40163" y="41592"/>
                  </a:lnTo>
                  <a:lnTo>
                    <a:pt x="40163" y="39052"/>
                  </a:lnTo>
                  <a:lnTo>
                    <a:pt x="38257" y="40322"/>
                  </a:lnTo>
                  <a:lnTo>
                    <a:pt x="35638" y="40957"/>
                  </a:lnTo>
                  <a:lnTo>
                    <a:pt x="33971" y="40401"/>
                  </a:lnTo>
                  <a:lnTo>
                    <a:pt x="33177" y="39131"/>
                  </a:lnTo>
                  <a:lnTo>
                    <a:pt x="32781" y="35162"/>
                  </a:lnTo>
                  <a:lnTo>
                    <a:pt x="32781" y="15875"/>
                  </a:lnTo>
                  <a:lnTo>
                    <a:pt x="32226" y="9128"/>
                  </a:lnTo>
                  <a:lnTo>
                    <a:pt x="30956" y="5715"/>
                  </a:lnTo>
                  <a:lnTo>
                    <a:pt x="28414" y="2778"/>
                  </a:lnTo>
                  <a:lnTo>
                    <a:pt x="26590"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461" name="Shape 496"/>
            <p:cNvSpPr/>
            <p:nvPr/>
          </p:nvSpPr>
          <p:spPr>
            <a:xfrm>
              <a:off x="2201687" y="1706926"/>
              <a:ext cx="43736" cy="46594"/>
            </a:xfrm>
            <a:custGeom>
              <a:avLst/>
              <a:gdLst/>
              <a:ahLst/>
              <a:cxnLst/>
              <a:rect l="0" t="0" r="0" b="0"/>
              <a:pathLst>
                <a:path w="43736" h="46594">
                  <a:moveTo>
                    <a:pt x="21431" y="0"/>
                  </a:moveTo>
                  <a:lnTo>
                    <a:pt x="20637" y="2778"/>
                  </a:lnTo>
                  <a:lnTo>
                    <a:pt x="24844" y="3651"/>
                  </a:lnTo>
                  <a:lnTo>
                    <a:pt x="28337" y="6032"/>
                  </a:lnTo>
                  <a:lnTo>
                    <a:pt x="31114" y="9762"/>
                  </a:lnTo>
                  <a:lnTo>
                    <a:pt x="33178" y="14446"/>
                  </a:lnTo>
                  <a:lnTo>
                    <a:pt x="34369" y="19922"/>
                  </a:lnTo>
                  <a:lnTo>
                    <a:pt x="34766" y="25876"/>
                  </a:lnTo>
                  <a:lnTo>
                    <a:pt x="34211" y="32147"/>
                  </a:lnTo>
                  <a:lnTo>
                    <a:pt x="32861" y="36830"/>
                  </a:lnTo>
                  <a:lnTo>
                    <a:pt x="30797" y="40164"/>
                  </a:lnTo>
                  <a:lnTo>
                    <a:pt x="28337" y="42306"/>
                  </a:lnTo>
                  <a:lnTo>
                    <a:pt x="25717" y="43497"/>
                  </a:lnTo>
                  <a:lnTo>
                    <a:pt x="23098" y="43815"/>
                  </a:lnTo>
                  <a:lnTo>
                    <a:pt x="19050" y="43021"/>
                  </a:lnTo>
                  <a:lnTo>
                    <a:pt x="15875" y="40799"/>
                  </a:lnTo>
                  <a:lnTo>
                    <a:pt x="13414" y="37624"/>
                  </a:lnTo>
                  <a:lnTo>
                    <a:pt x="11588" y="33735"/>
                  </a:lnTo>
                  <a:lnTo>
                    <a:pt x="9446" y="25320"/>
                  </a:lnTo>
                  <a:lnTo>
                    <a:pt x="9048" y="21431"/>
                  </a:lnTo>
                  <a:lnTo>
                    <a:pt x="8889" y="18256"/>
                  </a:lnTo>
                  <a:lnTo>
                    <a:pt x="9128" y="14605"/>
                  </a:lnTo>
                  <a:lnTo>
                    <a:pt x="9842" y="11510"/>
                  </a:lnTo>
                  <a:lnTo>
                    <a:pt x="10874" y="8810"/>
                  </a:lnTo>
                  <a:lnTo>
                    <a:pt x="12382" y="6667"/>
                  </a:lnTo>
                  <a:lnTo>
                    <a:pt x="14128" y="4921"/>
                  </a:lnTo>
                  <a:lnTo>
                    <a:pt x="16113" y="3731"/>
                  </a:lnTo>
                  <a:lnTo>
                    <a:pt x="18256" y="3016"/>
                  </a:lnTo>
                  <a:lnTo>
                    <a:pt x="20637" y="2778"/>
                  </a:lnTo>
                  <a:lnTo>
                    <a:pt x="21431" y="0"/>
                  </a:lnTo>
                  <a:lnTo>
                    <a:pt x="15239" y="872"/>
                  </a:lnTo>
                  <a:lnTo>
                    <a:pt x="10001" y="3254"/>
                  </a:lnTo>
                  <a:lnTo>
                    <a:pt x="5714" y="6984"/>
                  </a:lnTo>
                  <a:lnTo>
                    <a:pt x="2619" y="11669"/>
                  </a:lnTo>
                  <a:lnTo>
                    <a:pt x="635" y="17066"/>
                  </a:lnTo>
                  <a:lnTo>
                    <a:pt x="0" y="23018"/>
                  </a:lnTo>
                  <a:lnTo>
                    <a:pt x="714" y="29368"/>
                  </a:lnTo>
                  <a:lnTo>
                    <a:pt x="2778" y="35004"/>
                  </a:lnTo>
                  <a:lnTo>
                    <a:pt x="6032" y="39766"/>
                  </a:lnTo>
                  <a:lnTo>
                    <a:pt x="10398" y="43419"/>
                  </a:lnTo>
                  <a:lnTo>
                    <a:pt x="15637" y="45720"/>
                  </a:lnTo>
                  <a:lnTo>
                    <a:pt x="21669" y="46594"/>
                  </a:lnTo>
                  <a:lnTo>
                    <a:pt x="28575" y="45481"/>
                  </a:lnTo>
                  <a:lnTo>
                    <a:pt x="34052" y="42625"/>
                  </a:lnTo>
                  <a:lnTo>
                    <a:pt x="38338" y="38417"/>
                  </a:lnTo>
                  <a:lnTo>
                    <a:pt x="41355" y="33416"/>
                  </a:lnTo>
                  <a:lnTo>
                    <a:pt x="43179" y="28099"/>
                  </a:lnTo>
                  <a:lnTo>
                    <a:pt x="43736" y="23018"/>
                  </a:lnTo>
                  <a:lnTo>
                    <a:pt x="43259" y="17860"/>
                  </a:lnTo>
                  <a:lnTo>
                    <a:pt x="41989" y="13334"/>
                  </a:lnTo>
                  <a:lnTo>
                    <a:pt x="40084" y="9366"/>
                  </a:lnTo>
                  <a:lnTo>
                    <a:pt x="37386" y="6112"/>
                  </a:lnTo>
                  <a:lnTo>
                    <a:pt x="34131" y="3492"/>
                  </a:lnTo>
                  <a:lnTo>
                    <a:pt x="30401"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462" name="Shape 497"/>
            <p:cNvSpPr/>
            <p:nvPr/>
          </p:nvSpPr>
          <p:spPr>
            <a:xfrm>
              <a:off x="2134139" y="1706926"/>
              <a:ext cx="40083" cy="46594"/>
            </a:xfrm>
            <a:custGeom>
              <a:avLst/>
              <a:gdLst/>
              <a:ahLst/>
              <a:cxnLst/>
              <a:rect l="0" t="0" r="0" b="0"/>
              <a:pathLst>
                <a:path w="40083" h="46594">
                  <a:moveTo>
                    <a:pt x="18017" y="0"/>
                  </a:moveTo>
                  <a:lnTo>
                    <a:pt x="12858" y="556"/>
                  </a:lnTo>
                  <a:lnTo>
                    <a:pt x="8731" y="1985"/>
                  </a:lnTo>
                  <a:lnTo>
                    <a:pt x="5635" y="4047"/>
                  </a:lnTo>
                  <a:lnTo>
                    <a:pt x="3492" y="6429"/>
                  </a:lnTo>
                  <a:lnTo>
                    <a:pt x="2301" y="8810"/>
                  </a:lnTo>
                  <a:lnTo>
                    <a:pt x="1905" y="11032"/>
                  </a:lnTo>
                  <a:lnTo>
                    <a:pt x="2857" y="13811"/>
                  </a:lnTo>
                  <a:lnTo>
                    <a:pt x="4206" y="14922"/>
                  </a:lnTo>
                  <a:lnTo>
                    <a:pt x="6111" y="15399"/>
                  </a:lnTo>
                  <a:lnTo>
                    <a:pt x="7937" y="15001"/>
                  </a:lnTo>
                  <a:lnTo>
                    <a:pt x="9366" y="13970"/>
                  </a:lnTo>
                  <a:lnTo>
                    <a:pt x="10318" y="12620"/>
                  </a:lnTo>
                  <a:lnTo>
                    <a:pt x="10636" y="11112"/>
                  </a:lnTo>
                  <a:lnTo>
                    <a:pt x="10318" y="9366"/>
                  </a:lnTo>
                  <a:lnTo>
                    <a:pt x="10080" y="7222"/>
                  </a:lnTo>
                  <a:lnTo>
                    <a:pt x="10715" y="5160"/>
                  </a:lnTo>
                  <a:lnTo>
                    <a:pt x="12382" y="3651"/>
                  </a:lnTo>
                  <a:lnTo>
                    <a:pt x="14683" y="2699"/>
                  </a:lnTo>
                  <a:lnTo>
                    <a:pt x="17145" y="2381"/>
                  </a:lnTo>
                  <a:lnTo>
                    <a:pt x="19605" y="2699"/>
                  </a:lnTo>
                  <a:lnTo>
                    <a:pt x="22066" y="3809"/>
                  </a:lnTo>
                  <a:lnTo>
                    <a:pt x="23971" y="6350"/>
                  </a:lnTo>
                  <a:lnTo>
                    <a:pt x="24765" y="10636"/>
                  </a:lnTo>
                  <a:lnTo>
                    <a:pt x="24765" y="16668"/>
                  </a:lnTo>
                  <a:lnTo>
                    <a:pt x="24024" y="16960"/>
                  </a:lnTo>
                  <a:lnTo>
                    <a:pt x="24765" y="19050"/>
                  </a:lnTo>
                  <a:lnTo>
                    <a:pt x="24765" y="33416"/>
                  </a:lnTo>
                  <a:lnTo>
                    <a:pt x="24208" y="36750"/>
                  </a:lnTo>
                  <a:lnTo>
                    <a:pt x="23177" y="37941"/>
                  </a:lnTo>
                  <a:lnTo>
                    <a:pt x="21431" y="39052"/>
                  </a:lnTo>
                  <a:lnTo>
                    <a:pt x="20320" y="39528"/>
                  </a:lnTo>
                  <a:lnTo>
                    <a:pt x="18732" y="40085"/>
                  </a:lnTo>
                  <a:lnTo>
                    <a:pt x="15240" y="40799"/>
                  </a:lnTo>
                  <a:lnTo>
                    <a:pt x="12700" y="40322"/>
                  </a:lnTo>
                  <a:lnTo>
                    <a:pt x="10636" y="38734"/>
                  </a:lnTo>
                  <a:lnTo>
                    <a:pt x="9286" y="36275"/>
                  </a:lnTo>
                  <a:lnTo>
                    <a:pt x="8731" y="33100"/>
                  </a:lnTo>
                  <a:lnTo>
                    <a:pt x="8731" y="32941"/>
                  </a:lnTo>
                  <a:lnTo>
                    <a:pt x="8890" y="31035"/>
                  </a:lnTo>
                  <a:lnTo>
                    <a:pt x="9525" y="28972"/>
                  </a:lnTo>
                  <a:lnTo>
                    <a:pt x="11112" y="26591"/>
                  </a:lnTo>
                  <a:lnTo>
                    <a:pt x="13970" y="24130"/>
                  </a:lnTo>
                  <a:lnTo>
                    <a:pt x="15953" y="22859"/>
                  </a:lnTo>
                  <a:lnTo>
                    <a:pt x="18415" y="21590"/>
                  </a:lnTo>
                  <a:lnTo>
                    <a:pt x="21351" y="20320"/>
                  </a:lnTo>
                  <a:lnTo>
                    <a:pt x="24765" y="19050"/>
                  </a:lnTo>
                  <a:lnTo>
                    <a:pt x="24024" y="16960"/>
                  </a:lnTo>
                  <a:lnTo>
                    <a:pt x="17303" y="19606"/>
                  </a:lnTo>
                  <a:lnTo>
                    <a:pt x="11112" y="22383"/>
                  </a:lnTo>
                  <a:lnTo>
                    <a:pt x="6270" y="25162"/>
                  </a:lnTo>
                  <a:lnTo>
                    <a:pt x="2857" y="28178"/>
                  </a:lnTo>
                  <a:lnTo>
                    <a:pt x="713" y="31829"/>
                  </a:lnTo>
                  <a:lnTo>
                    <a:pt x="0" y="36275"/>
                  </a:lnTo>
                  <a:lnTo>
                    <a:pt x="952" y="40640"/>
                  </a:lnTo>
                  <a:lnTo>
                    <a:pt x="3253" y="43894"/>
                  </a:lnTo>
                  <a:lnTo>
                    <a:pt x="6587" y="45957"/>
                  </a:lnTo>
                  <a:lnTo>
                    <a:pt x="10477" y="46594"/>
                  </a:lnTo>
                  <a:lnTo>
                    <a:pt x="14525" y="45957"/>
                  </a:lnTo>
                  <a:lnTo>
                    <a:pt x="18415" y="44212"/>
                  </a:lnTo>
                  <a:lnTo>
                    <a:pt x="24843" y="39370"/>
                  </a:lnTo>
                  <a:lnTo>
                    <a:pt x="25400" y="42306"/>
                  </a:lnTo>
                  <a:lnTo>
                    <a:pt x="26352" y="44370"/>
                  </a:lnTo>
                  <a:lnTo>
                    <a:pt x="27622" y="45720"/>
                  </a:lnTo>
                  <a:lnTo>
                    <a:pt x="28892" y="46355"/>
                  </a:lnTo>
                  <a:lnTo>
                    <a:pt x="31273" y="46594"/>
                  </a:lnTo>
                  <a:lnTo>
                    <a:pt x="32781" y="46435"/>
                  </a:lnTo>
                  <a:lnTo>
                    <a:pt x="34686" y="45878"/>
                  </a:lnTo>
                  <a:lnTo>
                    <a:pt x="37147" y="44450"/>
                  </a:lnTo>
                  <a:lnTo>
                    <a:pt x="40083" y="41592"/>
                  </a:lnTo>
                  <a:lnTo>
                    <a:pt x="40083" y="39052"/>
                  </a:lnTo>
                  <a:lnTo>
                    <a:pt x="38258" y="40322"/>
                  </a:lnTo>
                  <a:lnTo>
                    <a:pt x="35638" y="40957"/>
                  </a:lnTo>
                  <a:lnTo>
                    <a:pt x="33972" y="40401"/>
                  </a:lnTo>
                  <a:lnTo>
                    <a:pt x="33098" y="39131"/>
                  </a:lnTo>
                  <a:lnTo>
                    <a:pt x="32781" y="35162"/>
                  </a:lnTo>
                  <a:lnTo>
                    <a:pt x="32781" y="15875"/>
                  </a:lnTo>
                  <a:lnTo>
                    <a:pt x="32226" y="9128"/>
                  </a:lnTo>
                  <a:lnTo>
                    <a:pt x="30956" y="5715"/>
                  </a:lnTo>
                  <a:lnTo>
                    <a:pt x="28416" y="2778"/>
                  </a:lnTo>
                  <a:lnTo>
                    <a:pt x="26590"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463" name="Shape 498"/>
            <p:cNvSpPr/>
            <p:nvPr/>
          </p:nvSpPr>
          <p:spPr>
            <a:xfrm>
              <a:off x="2104294" y="1706926"/>
              <a:ext cx="23494" cy="45561"/>
            </a:xfrm>
            <a:custGeom>
              <a:avLst/>
              <a:gdLst/>
              <a:ahLst/>
              <a:cxnLst/>
              <a:rect l="0" t="0" r="0" b="0"/>
              <a:pathLst>
                <a:path w="23494" h="45561">
                  <a:moveTo>
                    <a:pt x="15794" y="0"/>
                  </a:moveTo>
                  <a:lnTo>
                    <a:pt x="396" y="5476"/>
                  </a:lnTo>
                  <a:lnTo>
                    <a:pt x="396" y="6984"/>
                  </a:lnTo>
                  <a:lnTo>
                    <a:pt x="4365" y="6587"/>
                  </a:lnTo>
                  <a:lnTo>
                    <a:pt x="5634" y="6667"/>
                  </a:lnTo>
                  <a:lnTo>
                    <a:pt x="6746" y="7381"/>
                  </a:lnTo>
                  <a:lnTo>
                    <a:pt x="7540" y="9128"/>
                  </a:lnTo>
                  <a:lnTo>
                    <a:pt x="7857" y="12541"/>
                  </a:lnTo>
                  <a:lnTo>
                    <a:pt x="7857" y="35481"/>
                  </a:lnTo>
                  <a:lnTo>
                    <a:pt x="7698" y="38734"/>
                  </a:lnTo>
                  <a:lnTo>
                    <a:pt x="7143" y="41116"/>
                  </a:lnTo>
                  <a:lnTo>
                    <a:pt x="6191" y="42625"/>
                  </a:lnTo>
                  <a:lnTo>
                    <a:pt x="4762" y="43497"/>
                  </a:lnTo>
                  <a:lnTo>
                    <a:pt x="2777" y="43894"/>
                  </a:lnTo>
                  <a:lnTo>
                    <a:pt x="0" y="44132"/>
                  </a:lnTo>
                  <a:lnTo>
                    <a:pt x="0" y="45561"/>
                  </a:lnTo>
                  <a:lnTo>
                    <a:pt x="23494" y="45561"/>
                  </a:lnTo>
                  <a:lnTo>
                    <a:pt x="23494" y="44132"/>
                  </a:lnTo>
                  <a:lnTo>
                    <a:pt x="19446" y="43497"/>
                  </a:lnTo>
                  <a:lnTo>
                    <a:pt x="18176" y="42862"/>
                  </a:lnTo>
                  <a:lnTo>
                    <a:pt x="17303" y="42068"/>
                  </a:lnTo>
                  <a:lnTo>
                    <a:pt x="16351" y="39528"/>
                  </a:lnTo>
                  <a:lnTo>
                    <a:pt x="16192" y="35481"/>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464" name="Shape 499"/>
            <p:cNvSpPr/>
            <p:nvPr/>
          </p:nvSpPr>
          <p:spPr>
            <a:xfrm>
              <a:off x="2029919" y="1706926"/>
              <a:ext cx="39528" cy="46594"/>
            </a:xfrm>
            <a:custGeom>
              <a:avLst/>
              <a:gdLst/>
              <a:ahLst/>
              <a:cxnLst/>
              <a:rect l="0" t="0" r="0" b="0"/>
              <a:pathLst>
                <a:path w="39528" h="46594">
                  <a:moveTo>
                    <a:pt x="20241" y="0"/>
                  </a:moveTo>
                  <a:lnTo>
                    <a:pt x="18018" y="3572"/>
                  </a:lnTo>
                  <a:lnTo>
                    <a:pt x="18018" y="3572"/>
                  </a:lnTo>
                  <a:lnTo>
                    <a:pt x="21431" y="4127"/>
                  </a:lnTo>
                  <a:lnTo>
                    <a:pt x="23812" y="5556"/>
                  </a:lnTo>
                  <a:lnTo>
                    <a:pt x="25480" y="7541"/>
                  </a:lnTo>
                  <a:lnTo>
                    <a:pt x="26511" y="9922"/>
                  </a:lnTo>
                  <a:lnTo>
                    <a:pt x="27543" y="15001"/>
                  </a:lnTo>
                  <a:lnTo>
                    <a:pt x="7143" y="15001"/>
                  </a:lnTo>
                  <a:lnTo>
                    <a:pt x="7858" y="12065"/>
                  </a:lnTo>
                  <a:lnTo>
                    <a:pt x="8731" y="9525"/>
                  </a:lnTo>
                  <a:lnTo>
                    <a:pt x="9842" y="7541"/>
                  </a:lnTo>
                  <a:lnTo>
                    <a:pt x="11192" y="6032"/>
                  </a:lnTo>
                  <a:lnTo>
                    <a:pt x="14287" y="4127"/>
                  </a:lnTo>
                  <a:lnTo>
                    <a:pt x="18018" y="3572"/>
                  </a:lnTo>
                  <a:lnTo>
                    <a:pt x="20241" y="0"/>
                  </a:lnTo>
                  <a:lnTo>
                    <a:pt x="15955" y="476"/>
                  </a:lnTo>
                  <a:lnTo>
                    <a:pt x="11430" y="2222"/>
                  </a:lnTo>
                  <a:lnTo>
                    <a:pt x="7143" y="5319"/>
                  </a:lnTo>
                  <a:lnTo>
                    <a:pt x="3492" y="9922"/>
                  </a:lnTo>
                  <a:lnTo>
                    <a:pt x="1032" y="16192"/>
                  </a:lnTo>
                  <a:lnTo>
                    <a:pt x="0" y="24369"/>
                  </a:lnTo>
                  <a:lnTo>
                    <a:pt x="397" y="29368"/>
                  </a:lnTo>
                  <a:lnTo>
                    <a:pt x="1350" y="33735"/>
                  </a:lnTo>
                  <a:lnTo>
                    <a:pt x="2857" y="37544"/>
                  </a:lnTo>
                  <a:lnTo>
                    <a:pt x="5080" y="40719"/>
                  </a:lnTo>
                  <a:lnTo>
                    <a:pt x="7778" y="43260"/>
                  </a:lnTo>
                  <a:lnTo>
                    <a:pt x="10953" y="45084"/>
                  </a:lnTo>
                  <a:lnTo>
                    <a:pt x="14526" y="46196"/>
                  </a:lnTo>
                  <a:lnTo>
                    <a:pt x="18494" y="46594"/>
                  </a:lnTo>
                  <a:lnTo>
                    <a:pt x="23495" y="45957"/>
                  </a:lnTo>
                  <a:lnTo>
                    <a:pt x="27702" y="44370"/>
                  </a:lnTo>
                  <a:lnTo>
                    <a:pt x="31194" y="42147"/>
                  </a:lnTo>
                  <a:lnTo>
                    <a:pt x="33972" y="39450"/>
                  </a:lnTo>
                  <a:lnTo>
                    <a:pt x="36195" y="36671"/>
                  </a:lnTo>
                  <a:lnTo>
                    <a:pt x="37782" y="33972"/>
                  </a:lnTo>
                  <a:lnTo>
                    <a:pt x="38893" y="31670"/>
                  </a:lnTo>
                  <a:lnTo>
                    <a:pt x="39528" y="30003"/>
                  </a:lnTo>
                  <a:lnTo>
                    <a:pt x="37941" y="29368"/>
                  </a:lnTo>
                  <a:lnTo>
                    <a:pt x="34925" y="33655"/>
                  </a:lnTo>
                  <a:lnTo>
                    <a:pt x="32702" y="35877"/>
                  </a:lnTo>
                  <a:lnTo>
                    <a:pt x="30003" y="37862"/>
                  </a:lnTo>
                  <a:lnTo>
                    <a:pt x="26591" y="39211"/>
                  </a:lnTo>
                  <a:lnTo>
                    <a:pt x="22622" y="39766"/>
                  </a:lnTo>
                  <a:lnTo>
                    <a:pt x="19208" y="39370"/>
                  </a:lnTo>
                  <a:lnTo>
                    <a:pt x="15875" y="38100"/>
                  </a:lnTo>
                  <a:lnTo>
                    <a:pt x="12700" y="35559"/>
                  </a:lnTo>
                  <a:lnTo>
                    <a:pt x="10001" y="31591"/>
                  </a:lnTo>
                  <a:lnTo>
                    <a:pt x="8890" y="28972"/>
                  </a:lnTo>
                  <a:lnTo>
                    <a:pt x="7937" y="25876"/>
                  </a:lnTo>
                  <a:lnTo>
                    <a:pt x="7302" y="22304"/>
                  </a:lnTo>
                  <a:lnTo>
                    <a:pt x="6826" y="18176"/>
                  </a:lnTo>
                  <a:lnTo>
                    <a:pt x="37623" y="18176"/>
                  </a:lnTo>
                  <a:lnTo>
                    <a:pt x="36988" y="13731"/>
                  </a:lnTo>
                  <a:lnTo>
                    <a:pt x="35798" y="9842"/>
                  </a:lnTo>
                  <a:lnTo>
                    <a:pt x="34131" y="6747"/>
                  </a:lnTo>
                  <a:lnTo>
                    <a:pt x="32067" y="4206"/>
                  </a:lnTo>
                  <a:lnTo>
                    <a:pt x="29527" y="2301"/>
                  </a:lnTo>
                  <a:lnTo>
                    <a:pt x="26750"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465" name="Shape 500"/>
            <p:cNvSpPr/>
            <p:nvPr/>
          </p:nvSpPr>
          <p:spPr>
            <a:xfrm>
              <a:off x="1915223" y="1706926"/>
              <a:ext cx="40083" cy="46594"/>
            </a:xfrm>
            <a:custGeom>
              <a:avLst/>
              <a:gdLst/>
              <a:ahLst/>
              <a:cxnLst/>
              <a:rect l="0" t="0" r="0" b="0"/>
              <a:pathLst>
                <a:path w="40083" h="46594">
                  <a:moveTo>
                    <a:pt x="18017" y="0"/>
                  </a:moveTo>
                  <a:lnTo>
                    <a:pt x="12858" y="556"/>
                  </a:lnTo>
                  <a:lnTo>
                    <a:pt x="8731" y="1985"/>
                  </a:lnTo>
                  <a:lnTo>
                    <a:pt x="5634" y="4047"/>
                  </a:lnTo>
                  <a:lnTo>
                    <a:pt x="3492" y="6429"/>
                  </a:lnTo>
                  <a:lnTo>
                    <a:pt x="2301" y="8810"/>
                  </a:lnTo>
                  <a:lnTo>
                    <a:pt x="1904" y="11032"/>
                  </a:lnTo>
                  <a:lnTo>
                    <a:pt x="2857" y="13811"/>
                  </a:lnTo>
                  <a:lnTo>
                    <a:pt x="4127" y="14922"/>
                  </a:lnTo>
                  <a:lnTo>
                    <a:pt x="6111" y="15399"/>
                  </a:lnTo>
                  <a:lnTo>
                    <a:pt x="7937" y="15001"/>
                  </a:lnTo>
                  <a:lnTo>
                    <a:pt x="9366" y="13970"/>
                  </a:lnTo>
                  <a:lnTo>
                    <a:pt x="10238" y="12620"/>
                  </a:lnTo>
                  <a:lnTo>
                    <a:pt x="10556" y="11112"/>
                  </a:lnTo>
                  <a:lnTo>
                    <a:pt x="10318" y="9366"/>
                  </a:lnTo>
                  <a:lnTo>
                    <a:pt x="10080" y="7222"/>
                  </a:lnTo>
                  <a:lnTo>
                    <a:pt x="10714" y="5160"/>
                  </a:lnTo>
                  <a:lnTo>
                    <a:pt x="12382" y="3651"/>
                  </a:lnTo>
                  <a:lnTo>
                    <a:pt x="14683" y="2699"/>
                  </a:lnTo>
                  <a:lnTo>
                    <a:pt x="17144" y="2381"/>
                  </a:lnTo>
                  <a:lnTo>
                    <a:pt x="19605" y="2699"/>
                  </a:lnTo>
                  <a:lnTo>
                    <a:pt x="22066" y="3809"/>
                  </a:lnTo>
                  <a:lnTo>
                    <a:pt x="23971" y="6350"/>
                  </a:lnTo>
                  <a:lnTo>
                    <a:pt x="24764" y="10636"/>
                  </a:lnTo>
                  <a:lnTo>
                    <a:pt x="24764" y="16668"/>
                  </a:lnTo>
                  <a:lnTo>
                    <a:pt x="24024" y="16960"/>
                  </a:lnTo>
                  <a:lnTo>
                    <a:pt x="24764" y="19050"/>
                  </a:lnTo>
                  <a:lnTo>
                    <a:pt x="24764" y="33416"/>
                  </a:lnTo>
                  <a:lnTo>
                    <a:pt x="24208" y="36750"/>
                  </a:lnTo>
                  <a:lnTo>
                    <a:pt x="23177" y="37941"/>
                  </a:lnTo>
                  <a:lnTo>
                    <a:pt x="21351" y="39052"/>
                  </a:lnTo>
                  <a:lnTo>
                    <a:pt x="20319" y="39528"/>
                  </a:lnTo>
                  <a:lnTo>
                    <a:pt x="18732" y="40085"/>
                  </a:lnTo>
                  <a:lnTo>
                    <a:pt x="15239" y="40799"/>
                  </a:lnTo>
                  <a:lnTo>
                    <a:pt x="12700" y="40322"/>
                  </a:lnTo>
                  <a:lnTo>
                    <a:pt x="10636" y="38734"/>
                  </a:lnTo>
                  <a:lnTo>
                    <a:pt x="9286" y="36275"/>
                  </a:lnTo>
                  <a:lnTo>
                    <a:pt x="8731" y="33100"/>
                  </a:lnTo>
                  <a:lnTo>
                    <a:pt x="8731" y="32941"/>
                  </a:lnTo>
                  <a:lnTo>
                    <a:pt x="8889" y="31035"/>
                  </a:lnTo>
                  <a:lnTo>
                    <a:pt x="9525" y="28972"/>
                  </a:lnTo>
                  <a:lnTo>
                    <a:pt x="11112" y="26591"/>
                  </a:lnTo>
                  <a:lnTo>
                    <a:pt x="13969" y="24130"/>
                  </a:lnTo>
                  <a:lnTo>
                    <a:pt x="15953" y="22859"/>
                  </a:lnTo>
                  <a:lnTo>
                    <a:pt x="18414" y="21590"/>
                  </a:lnTo>
                  <a:lnTo>
                    <a:pt x="21351" y="20320"/>
                  </a:lnTo>
                  <a:lnTo>
                    <a:pt x="24764" y="19050"/>
                  </a:lnTo>
                  <a:lnTo>
                    <a:pt x="24024" y="16960"/>
                  </a:lnTo>
                  <a:lnTo>
                    <a:pt x="17303" y="19606"/>
                  </a:lnTo>
                  <a:lnTo>
                    <a:pt x="11112" y="22383"/>
                  </a:lnTo>
                  <a:lnTo>
                    <a:pt x="6269" y="25162"/>
                  </a:lnTo>
                  <a:lnTo>
                    <a:pt x="2777" y="28178"/>
                  </a:lnTo>
                  <a:lnTo>
                    <a:pt x="713" y="31829"/>
                  </a:lnTo>
                  <a:lnTo>
                    <a:pt x="0" y="36275"/>
                  </a:lnTo>
                  <a:lnTo>
                    <a:pt x="952" y="40640"/>
                  </a:lnTo>
                  <a:lnTo>
                    <a:pt x="3253" y="43894"/>
                  </a:lnTo>
                  <a:lnTo>
                    <a:pt x="6587" y="45957"/>
                  </a:lnTo>
                  <a:lnTo>
                    <a:pt x="10477" y="46594"/>
                  </a:lnTo>
                  <a:lnTo>
                    <a:pt x="14524" y="45957"/>
                  </a:lnTo>
                  <a:lnTo>
                    <a:pt x="18334" y="44212"/>
                  </a:lnTo>
                  <a:lnTo>
                    <a:pt x="21827" y="41831"/>
                  </a:lnTo>
                  <a:lnTo>
                    <a:pt x="24843" y="39370"/>
                  </a:lnTo>
                  <a:lnTo>
                    <a:pt x="25400" y="42306"/>
                  </a:lnTo>
                  <a:lnTo>
                    <a:pt x="26352" y="44370"/>
                  </a:lnTo>
                  <a:lnTo>
                    <a:pt x="27622" y="45720"/>
                  </a:lnTo>
                  <a:lnTo>
                    <a:pt x="28892" y="46355"/>
                  </a:lnTo>
                  <a:lnTo>
                    <a:pt x="31273" y="46594"/>
                  </a:lnTo>
                  <a:lnTo>
                    <a:pt x="32781" y="46435"/>
                  </a:lnTo>
                  <a:lnTo>
                    <a:pt x="34686" y="45878"/>
                  </a:lnTo>
                  <a:lnTo>
                    <a:pt x="37147" y="44450"/>
                  </a:lnTo>
                  <a:lnTo>
                    <a:pt x="40083" y="41592"/>
                  </a:lnTo>
                  <a:lnTo>
                    <a:pt x="40083" y="39052"/>
                  </a:lnTo>
                  <a:lnTo>
                    <a:pt x="38258" y="40322"/>
                  </a:lnTo>
                  <a:lnTo>
                    <a:pt x="35638" y="40957"/>
                  </a:lnTo>
                  <a:lnTo>
                    <a:pt x="33972" y="40401"/>
                  </a:lnTo>
                  <a:lnTo>
                    <a:pt x="33098" y="39131"/>
                  </a:lnTo>
                  <a:lnTo>
                    <a:pt x="32781" y="35162"/>
                  </a:lnTo>
                  <a:lnTo>
                    <a:pt x="32781" y="15875"/>
                  </a:lnTo>
                  <a:lnTo>
                    <a:pt x="32226" y="9128"/>
                  </a:lnTo>
                  <a:lnTo>
                    <a:pt x="30956" y="5715"/>
                  </a:lnTo>
                  <a:lnTo>
                    <a:pt x="28416" y="2778"/>
                  </a:lnTo>
                  <a:lnTo>
                    <a:pt x="26589"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466" name="Shape 501"/>
            <p:cNvSpPr/>
            <p:nvPr/>
          </p:nvSpPr>
          <p:spPr>
            <a:xfrm>
              <a:off x="1665588" y="1684860"/>
              <a:ext cx="45958" cy="68660"/>
            </a:xfrm>
            <a:custGeom>
              <a:avLst/>
              <a:gdLst/>
              <a:ahLst/>
              <a:cxnLst/>
              <a:rect l="0" t="0" r="0" b="0"/>
              <a:pathLst>
                <a:path w="45958" h="68660">
                  <a:moveTo>
                    <a:pt x="38815" y="0"/>
                  </a:moveTo>
                  <a:lnTo>
                    <a:pt x="24288" y="4366"/>
                  </a:lnTo>
                  <a:lnTo>
                    <a:pt x="24288" y="5953"/>
                  </a:lnTo>
                  <a:lnTo>
                    <a:pt x="26670" y="5874"/>
                  </a:lnTo>
                  <a:lnTo>
                    <a:pt x="29210" y="6191"/>
                  </a:lnTo>
                  <a:lnTo>
                    <a:pt x="30480" y="7222"/>
                  </a:lnTo>
                  <a:lnTo>
                    <a:pt x="31036" y="10873"/>
                  </a:lnTo>
                  <a:lnTo>
                    <a:pt x="31036" y="26352"/>
                  </a:lnTo>
                  <a:lnTo>
                    <a:pt x="28575" y="24447"/>
                  </a:lnTo>
                  <a:lnTo>
                    <a:pt x="26115" y="23097"/>
                  </a:lnTo>
                  <a:lnTo>
                    <a:pt x="23495" y="22304"/>
                  </a:lnTo>
                  <a:lnTo>
                    <a:pt x="22685" y="22240"/>
                  </a:lnTo>
                  <a:lnTo>
                    <a:pt x="20796" y="24844"/>
                  </a:lnTo>
                  <a:lnTo>
                    <a:pt x="24288" y="25479"/>
                  </a:lnTo>
                  <a:lnTo>
                    <a:pt x="27383" y="27305"/>
                  </a:lnTo>
                  <a:lnTo>
                    <a:pt x="29765" y="30401"/>
                  </a:lnTo>
                  <a:lnTo>
                    <a:pt x="31036" y="34766"/>
                  </a:lnTo>
                  <a:lnTo>
                    <a:pt x="31036" y="57547"/>
                  </a:lnTo>
                  <a:lnTo>
                    <a:pt x="29845" y="60007"/>
                  </a:lnTo>
                  <a:lnTo>
                    <a:pt x="27861" y="61832"/>
                  </a:lnTo>
                  <a:lnTo>
                    <a:pt x="25161" y="63103"/>
                  </a:lnTo>
                  <a:lnTo>
                    <a:pt x="22225" y="63500"/>
                  </a:lnTo>
                  <a:lnTo>
                    <a:pt x="18891" y="63024"/>
                  </a:lnTo>
                  <a:lnTo>
                    <a:pt x="15716" y="61516"/>
                  </a:lnTo>
                  <a:lnTo>
                    <a:pt x="12938" y="58896"/>
                  </a:lnTo>
                  <a:lnTo>
                    <a:pt x="10636" y="55007"/>
                  </a:lnTo>
                  <a:lnTo>
                    <a:pt x="9127" y="49767"/>
                  </a:lnTo>
                  <a:lnTo>
                    <a:pt x="8492" y="43180"/>
                  </a:lnTo>
                  <a:lnTo>
                    <a:pt x="9048" y="37147"/>
                  </a:lnTo>
                  <a:lnTo>
                    <a:pt x="10477" y="32463"/>
                  </a:lnTo>
                  <a:lnTo>
                    <a:pt x="12621" y="28972"/>
                  </a:lnTo>
                  <a:lnTo>
                    <a:pt x="15161" y="26669"/>
                  </a:lnTo>
                  <a:lnTo>
                    <a:pt x="17938" y="25320"/>
                  </a:lnTo>
                  <a:lnTo>
                    <a:pt x="20796" y="24844"/>
                  </a:lnTo>
                  <a:lnTo>
                    <a:pt x="22685" y="22240"/>
                  </a:lnTo>
                  <a:lnTo>
                    <a:pt x="20478" y="22066"/>
                  </a:lnTo>
                  <a:lnTo>
                    <a:pt x="15161" y="22938"/>
                  </a:lnTo>
                  <a:lnTo>
                    <a:pt x="10240" y="25479"/>
                  </a:lnTo>
                  <a:lnTo>
                    <a:pt x="6111" y="29368"/>
                  </a:lnTo>
                  <a:lnTo>
                    <a:pt x="2857" y="34369"/>
                  </a:lnTo>
                  <a:lnTo>
                    <a:pt x="793" y="40163"/>
                  </a:lnTo>
                  <a:lnTo>
                    <a:pt x="0" y="46435"/>
                  </a:lnTo>
                  <a:lnTo>
                    <a:pt x="635" y="53260"/>
                  </a:lnTo>
                  <a:lnTo>
                    <a:pt x="2302" y="58419"/>
                  </a:lnTo>
                  <a:lnTo>
                    <a:pt x="4683" y="62388"/>
                  </a:lnTo>
                  <a:lnTo>
                    <a:pt x="7540" y="65166"/>
                  </a:lnTo>
                  <a:lnTo>
                    <a:pt x="10636" y="66992"/>
                  </a:lnTo>
                  <a:lnTo>
                    <a:pt x="13573" y="68023"/>
                  </a:lnTo>
                  <a:lnTo>
                    <a:pt x="16113" y="68580"/>
                  </a:lnTo>
                  <a:lnTo>
                    <a:pt x="18017" y="68660"/>
                  </a:lnTo>
                  <a:lnTo>
                    <a:pt x="22860" y="68023"/>
                  </a:lnTo>
                  <a:lnTo>
                    <a:pt x="26511" y="66516"/>
                  </a:lnTo>
                  <a:lnTo>
                    <a:pt x="29051" y="64452"/>
                  </a:lnTo>
                  <a:lnTo>
                    <a:pt x="30797" y="62310"/>
                  </a:lnTo>
                  <a:lnTo>
                    <a:pt x="31036" y="62310"/>
                  </a:lnTo>
                  <a:lnTo>
                    <a:pt x="31036" y="68341"/>
                  </a:lnTo>
                  <a:lnTo>
                    <a:pt x="31432" y="68660"/>
                  </a:lnTo>
                  <a:lnTo>
                    <a:pt x="38815" y="66040"/>
                  </a:lnTo>
                  <a:lnTo>
                    <a:pt x="45958" y="63500"/>
                  </a:lnTo>
                  <a:lnTo>
                    <a:pt x="45958" y="61912"/>
                  </a:lnTo>
                  <a:lnTo>
                    <a:pt x="43180" y="61912"/>
                  </a:lnTo>
                  <a:lnTo>
                    <a:pt x="41275" y="61594"/>
                  </a:lnTo>
                  <a:lnTo>
                    <a:pt x="40163" y="60800"/>
                  </a:lnTo>
                  <a:lnTo>
                    <a:pt x="39608" y="59769"/>
                  </a:lnTo>
                  <a:lnTo>
                    <a:pt x="39290" y="56356"/>
                  </a:lnTo>
                  <a:lnTo>
                    <a:pt x="39290" y="158"/>
                  </a:lnTo>
                  <a:lnTo>
                    <a:pt x="38815" y="0"/>
                  </a:lnTo>
                  <a:close/>
                </a:path>
              </a:pathLst>
            </a:custGeom>
            <a:solidFill>
              <a:srgbClr val="000000"/>
            </a:solidFill>
          </p:spPr>
          <p:txBody>
            <a:bodyPr vert="horz" lIns="91440" tIns="45720" rIns="91440" bIns="45720" anchor="t"/>
            <a:lstStyle/>
            <a:p>
              <a:endParaRPr lang="en-IN"/>
            </a:p>
          </p:txBody>
        </p:sp>
        <p:sp>
          <p:nvSpPr>
            <p:cNvPr id="467" name="Shape 502"/>
            <p:cNvSpPr/>
            <p:nvPr/>
          </p:nvSpPr>
          <p:spPr>
            <a:xfrm>
              <a:off x="1620821" y="1706926"/>
              <a:ext cx="39528" cy="46594"/>
            </a:xfrm>
            <a:custGeom>
              <a:avLst/>
              <a:gdLst/>
              <a:ahLst/>
              <a:cxnLst/>
              <a:rect l="0" t="0" r="0" b="0"/>
              <a:pathLst>
                <a:path w="39528" h="46594">
                  <a:moveTo>
                    <a:pt x="20161" y="0"/>
                  </a:moveTo>
                  <a:lnTo>
                    <a:pt x="18018" y="3572"/>
                  </a:lnTo>
                  <a:lnTo>
                    <a:pt x="21431" y="4127"/>
                  </a:lnTo>
                  <a:lnTo>
                    <a:pt x="23812" y="5556"/>
                  </a:lnTo>
                  <a:lnTo>
                    <a:pt x="25400" y="7541"/>
                  </a:lnTo>
                  <a:lnTo>
                    <a:pt x="26511" y="9922"/>
                  </a:lnTo>
                  <a:lnTo>
                    <a:pt x="27543" y="15001"/>
                  </a:lnTo>
                  <a:lnTo>
                    <a:pt x="7143" y="15001"/>
                  </a:lnTo>
                  <a:lnTo>
                    <a:pt x="7857" y="12065"/>
                  </a:lnTo>
                  <a:lnTo>
                    <a:pt x="8731" y="9525"/>
                  </a:lnTo>
                  <a:lnTo>
                    <a:pt x="9842" y="7541"/>
                  </a:lnTo>
                  <a:lnTo>
                    <a:pt x="11112" y="6032"/>
                  </a:lnTo>
                  <a:lnTo>
                    <a:pt x="14287" y="4127"/>
                  </a:lnTo>
                  <a:lnTo>
                    <a:pt x="18018" y="3572"/>
                  </a:lnTo>
                  <a:lnTo>
                    <a:pt x="20161" y="0"/>
                  </a:lnTo>
                  <a:lnTo>
                    <a:pt x="15953" y="476"/>
                  </a:lnTo>
                  <a:lnTo>
                    <a:pt x="11429" y="2222"/>
                  </a:lnTo>
                  <a:lnTo>
                    <a:pt x="7143" y="5319"/>
                  </a:lnTo>
                  <a:lnTo>
                    <a:pt x="3492" y="9922"/>
                  </a:lnTo>
                  <a:lnTo>
                    <a:pt x="952" y="16192"/>
                  </a:lnTo>
                  <a:lnTo>
                    <a:pt x="0" y="24369"/>
                  </a:lnTo>
                  <a:lnTo>
                    <a:pt x="397" y="29368"/>
                  </a:lnTo>
                  <a:lnTo>
                    <a:pt x="1349" y="33735"/>
                  </a:lnTo>
                  <a:lnTo>
                    <a:pt x="2857" y="37544"/>
                  </a:lnTo>
                  <a:lnTo>
                    <a:pt x="5079" y="40719"/>
                  </a:lnTo>
                  <a:lnTo>
                    <a:pt x="7778" y="43260"/>
                  </a:lnTo>
                  <a:lnTo>
                    <a:pt x="10953" y="45084"/>
                  </a:lnTo>
                  <a:lnTo>
                    <a:pt x="14526" y="46196"/>
                  </a:lnTo>
                  <a:lnTo>
                    <a:pt x="18494" y="46594"/>
                  </a:lnTo>
                  <a:lnTo>
                    <a:pt x="23495" y="45957"/>
                  </a:lnTo>
                  <a:lnTo>
                    <a:pt x="27701" y="44370"/>
                  </a:lnTo>
                  <a:lnTo>
                    <a:pt x="31194" y="42147"/>
                  </a:lnTo>
                  <a:lnTo>
                    <a:pt x="33972" y="39450"/>
                  </a:lnTo>
                  <a:lnTo>
                    <a:pt x="36195" y="36671"/>
                  </a:lnTo>
                  <a:lnTo>
                    <a:pt x="37782" y="33972"/>
                  </a:lnTo>
                  <a:lnTo>
                    <a:pt x="38893" y="31670"/>
                  </a:lnTo>
                  <a:lnTo>
                    <a:pt x="39528" y="30003"/>
                  </a:lnTo>
                  <a:lnTo>
                    <a:pt x="37941" y="29368"/>
                  </a:lnTo>
                  <a:lnTo>
                    <a:pt x="34925" y="33655"/>
                  </a:lnTo>
                  <a:lnTo>
                    <a:pt x="32702" y="35877"/>
                  </a:lnTo>
                  <a:lnTo>
                    <a:pt x="29924" y="37862"/>
                  </a:lnTo>
                  <a:lnTo>
                    <a:pt x="26591" y="39211"/>
                  </a:lnTo>
                  <a:lnTo>
                    <a:pt x="22542" y="39766"/>
                  </a:lnTo>
                  <a:lnTo>
                    <a:pt x="19208" y="39370"/>
                  </a:lnTo>
                  <a:lnTo>
                    <a:pt x="15875" y="38100"/>
                  </a:lnTo>
                  <a:lnTo>
                    <a:pt x="12700" y="35559"/>
                  </a:lnTo>
                  <a:lnTo>
                    <a:pt x="10001" y="31591"/>
                  </a:lnTo>
                  <a:lnTo>
                    <a:pt x="8889" y="28972"/>
                  </a:lnTo>
                  <a:lnTo>
                    <a:pt x="7937" y="25876"/>
                  </a:lnTo>
                  <a:lnTo>
                    <a:pt x="7302" y="22304"/>
                  </a:lnTo>
                  <a:lnTo>
                    <a:pt x="6826" y="18176"/>
                  </a:lnTo>
                  <a:lnTo>
                    <a:pt x="37623" y="18176"/>
                  </a:lnTo>
                  <a:lnTo>
                    <a:pt x="36988" y="13731"/>
                  </a:lnTo>
                  <a:lnTo>
                    <a:pt x="35797" y="9842"/>
                  </a:lnTo>
                  <a:lnTo>
                    <a:pt x="34131" y="6747"/>
                  </a:lnTo>
                  <a:lnTo>
                    <a:pt x="32067" y="4206"/>
                  </a:lnTo>
                  <a:lnTo>
                    <a:pt x="29527" y="2301"/>
                  </a:lnTo>
                  <a:lnTo>
                    <a:pt x="2674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468" name="Shape 503"/>
            <p:cNvSpPr/>
            <p:nvPr/>
          </p:nvSpPr>
          <p:spPr>
            <a:xfrm>
              <a:off x="1548589" y="1706926"/>
              <a:ext cx="23495" cy="45561"/>
            </a:xfrm>
            <a:custGeom>
              <a:avLst/>
              <a:gdLst/>
              <a:ahLst/>
              <a:cxnLst/>
              <a:rect l="0" t="0" r="0" b="0"/>
              <a:pathLst>
                <a:path w="23495" h="45561">
                  <a:moveTo>
                    <a:pt x="15794" y="0"/>
                  </a:moveTo>
                  <a:lnTo>
                    <a:pt x="397" y="5476"/>
                  </a:lnTo>
                  <a:lnTo>
                    <a:pt x="397" y="6984"/>
                  </a:lnTo>
                  <a:lnTo>
                    <a:pt x="4366" y="6587"/>
                  </a:lnTo>
                  <a:lnTo>
                    <a:pt x="5634" y="6667"/>
                  </a:lnTo>
                  <a:lnTo>
                    <a:pt x="6667" y="7381"/>
                  </a:lnTo>
                  <a:lnTo>
                    <a:pt x="7541" y="9128"/>
                  </a:lnTo>
                  <a:lnTo>
                    <a:pt x="7857" y="12541"/>
                  </a:lnTo>
                  <a:lnTo>
                    <a:pt x="7857" y="35481"/>
                  </a:lnTo>
                  <a:lnTo>
                    <a:pt x="7699" y="38734"/>
                  </a:lnTo>
                  <a:lnTo>
                    <a:pt x="7143" y="41116"/>
                  </a:lnTo>
                  <a:lnTo>
                    <a:pt x="6191" y="42625"/>
                  </a:lnTo>
                  <a:lnTo>
                    <a:pt x="4762" y="43497"/>
                  </a:lnTo>
                  <a:lnTo>
                    <a:pt x="2778" y="43894"/>
                  </a:lnTo>
                  <a:lnTo>
                    <a:pt x="0" y="44132"/>
                  </a:lnTo>
                  <a:lnTo>
                    <a:pt x="0" y="45561"/>
                  </a:lnTo>
                  <a:lnTo>
                    <a:pt x="23495" y="45561"/>
                  </a:lnTo>
                  <a:lnTo>
                    <a:pt x="23495" y="44132"/>
                  </a:lnTo>
                  <a:lnTo>
                    <a:pt x="19447" y="43497"/>
                  </a:lnTo>
                  <a:lnTo>
                    <a:pt x="17224" y="42068"/>
                  </a:lnTo>
                  <a:lnTo>
                    <a:pt x="16351" y="39528"/>
                  </a:lnTo>
                  <a:lnTo>
                    <a:pt x="16113" y="35481"/>
                  </a:lnTo>
                  <a:lnTo>
                    <a:pt x="16113" y="317"/>
                  </a:lnTo>
                  <a:lnTo>
                    <a:pt x="15794" y="0"/>
                  </a:lnTo>
                  <a:close/>
                </a:path>
              </a:pathLst>
            </a:custGeom>
            <a:solidFill>
              <a:srgbClr val="000000"/>
            </a:solidFill>
          </p:spPr>
          <p:txBody>
            <a:bodyPr vert="horz" lIns="91440" tIns="45720" rIns="91440" bIns="45720" anchor="t"/>
            <a:lstStyle/>
            <a:p>
              <a:endParaRPr lang="en-IN"/>
            </a:p>
          </p:txBody>
        </p:sp>
        <p:sp>
          <p:nvSpPr>
            <p:cNvPr id="469" name="Shape 504"/>
            <p:cNvSpPr/>
            <p:nvPr/>
          </p:nvSpPr>
          <p:spPr>
            <a:xfrm>
              <a:off x="1467230" y="1706926"/>
              <a:ext cx="39528" cy="46594"/>
            </a:xfrm>
            <a:custGeom>
              <a:avLst/>
              <a:gdLst/>
              <a:ahLst/>
              <a:cxnLst/>
              <a:rect l="0" t="0" r="0" b="0"/>
              <a:pathLst>
                <a:path w="39528" h="46594">
                  <a:moveTo>
                    <a:pt x="20240" y="0"/>
                  </a:moveTo>
                  <a:lnTo>
                    <a:pt x="18097" y="3572"/>
                  </a:lnTo>
                  <a:lnTo>
                    <a:pt x="21431" y="4127"/>
                  </a:lnTo>
                  <a:lnTo>
                    <a:pt x="23891" y="5556"/>
                  </a:lnTo>
                  <a:lnTo>
                    <a:pt x="25478" y="7541"/>
                  </a:lnTo>
                  <a:lnTo>
                    <a:pt x="26510" y="9922"/>
                  </a:lnTo>
                  <a:lnTo>
                    <a:pt x="27542" y="15001"/>
                  </a:lnTo>
                  <a:lnTo>
                    <a:pt x="7143" y="15001"/>
                  </a:lnTo>
                  <a:lnTo>
                    <a:pt x="7857" y="12065"/>
                  </a:lnTo>
                  <a:lnTo>
                    <a:pt x="8731" y="9525"/>
                  </a:lnTo>
                  <a:lnTo>
                    <a:pt x="9841" y="7541"/>
                  </a:lnTo>
                  <a:lnTo>
                    <a:pt x="11191" y="6032"/>
                  </a:lnTo>
                  <a:lnTo>
                    <a:pt x="14287" y="4127"/>
                  </a:lnTo>
                  <a:lnTo>
                    <a:pt x="18097" y="3572"/>
                  </a:lnTo>
                  <a:lnTo>
                    <a:pt x="20240" y="0"/>
                  </a:lnTo>
                  <a:lnTo>
                    <a:pt x="15953" y="476"/>
                  </a:lnTo>
                  <a:lnTo>
                    <a:pt x="11508" y="2222"/>
                  </a:lnTo>
                  <a:lnTo>
                    <a:pt x="7222" y="5319"/>
                  </a:lnTo>
                  <a:lnTo>
                    <a:pt x="3571" y="9922"/>
                  </a:lnTo>
                  <a:lnTo>
                    <a:pt x="1031" y="16192"/>
                  </a:lnTo>
                  <a:lnTo>
                    <a:pt x="0" y="24369"/>
                  </a:lnTo>
                  <a:lnTo>
                    <a:pt x="396" y="29368"/>
                  </a:lnTo>
                  <a:lnTo>
                    <a:pt x="1348" y="33735"/>
                  </a:lnTo>
                  <a:lnTo>
                    <a:pt x="2936" y="37544"/>
                  </a:lnTo>
                  <a:lnTo>
                    <a:pt x="5158" y="40719"/>
                  </a:lnTo>
                  <a:lnTo>
                    <a:pt x="7857" y="43260"/>
                  </a:lnTo>
                  <a:lnTo>
                    <a:pt x="11032" y="45084"/>
                  </a:lnTo>
                  <a:lnTo>
                    <a:pt x="14603" y="46196"/>
                  </a:lnTo>
                  <a:lnTo>
                    <a:pt x="18572" y="46594"/>
                  </a:lnTo>
                  <a:lnTo>
                    <a:pt x="23493" y="45957"/>
                  </a:lnTo>
                  <a:lnTo>
                    <a:pt x="27701" y="44370"/>
                  </a:lnTo>
                  <a:lnTo>
                    <a:pt x="31193" y="42147"/>
                  </a:lnTo>
                  <a:lnTo>
                    <a:pt x="34051" y="39450"/>
                  </a:lnTo>
                  <a:lnTo>
                    <a:pt x="37861" y="33972"/>
                  </a:lnTo>
                  <a:lnTo>
                    <a:pt x="38972" y="31670"/>
                  </a:lnTo>
                  <a:lnTo>
                    <a:pt x="39528" y="30003"/>
                  </a:lnTo>
                  <a:lnTo>
                    <a:pt x="37941" y="29368"/>
                  </a:lnTo>
                  <a:lnTo>
                    <a:pt x="36671" y="31353"/>
                  </a:lnTo>
                  <a:lnTo>
                    <a:pt x="34925" y="33655"/>
                  </a:lnTo>
                  <a:lnTo>
                    <a:pt x="32702" y="35877"/>
                  </a:lnTo>
                  <a:lnTo>
                    <a:pt x="30003" y="37862"/>
                  </a:lnTo>
                  <a:lnTo>
                    <a:pt x="26668" y="39211"/>
                  </a:lnTo>
                  <a:lnTo>
                    <a:pt x="22621" y="39766"/>
                  </a:lnTo>
                  <a:lnTo>
                    <a:pt x="19287" y="39370"/>
                  </a:lnTo>
                  <a:lnTo>
                    <a:pt x="15875" y="38100"/>
                  </a:lnTo>
                  <a:lnTo>
                    <a:pt x="12778" y="35559"/>
                  </a:lnTo>
                  <a:lnTo>
                    <a:pt x="10080" y="31591"/>
                  </a:lnTo>
                  <a:lnTo>
                    <a:pt x="8968" y="28972"/>
                  </a:lnTo>
                  <a:lnTo>
                    <a:pt x="8016" y="25876"/>
                  </a:lnTo>
                  <a:lnTo>
                    <a:pt x="7302" y="22304"/>
                  </a:lnTo>
                  <a:lnTo>
                    <a:pt x="6905" y="18176"/>
                  </a:lnTo>
                  <a:lnTo>
                    <a:pt x="37702" y="18176"/>
                  </a:lnTo>
                  <a:lnTo>
                    <a:pt x="36987" y="13731"/>
                  </a:lnTo>
                  <a:lnTo>
                    <a:pt x="35877" y="9842"/>
                  </a:lnTo>
                  <a:lnTo>
                    <a:pt x="34210" y="6747"/>
                  </a:lnTo>
                  <a:lnTo>
                    <a:pt x="32066" y="4206"/>
                  </a:lnTo>
                  <a:lnTo>
                    <a:pt x="29606" y="230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470" name="Shape 505"/>
            <p:cNvSpPr/>
            <p:nvPr/>
          </p:nvSpPr>
          <p:spPr>
            <a:xfrm>
              <a:off x="1577403" y="1707958"/>
              <a:ext cx="38733" cy="44529"/>
            </a:xfrm>
            <a:custGeom>
              <a:avLst/>
              <a:gdLst/>
              <a:ahLst/>
              <a:cxnLst/>
              <a:rect l="0" t="0" r="0" b="0"/>
              <a:pathLst>
                <a:path w="38733" h="44529">
                  <a:moveTo>
                    <a:pt x="2856" y="0"/>
                  </a:moveTo>
                  <a:lnTo>
                    <a:pt x="2618" y="11668"/>
                  </a:lnTo>
                  <a:lnTo>
                    <a:pt x="4365" y="11668"/>
                  </a:lnTo>
                  <a:lnTo>
                    <a:pt x="5237" y="6984"/>
                  </a:lnTo>
                  <a:lnTo>
                    <a:pt x="6031" y="5238"/>
                  </a:lnTo>
                  <a:lnTo>
                    <a:pt x="7461" y="3968"/>
                  </a:lnTo>
                  <a:lnTo>
                    <a:pt x="9603" y="3175"/>
                  </a:lnTo>
                  <a:lnTo>
                    <a:pt x="12700" y="2937"/>
                  </a:lnTo>
                  <a:lnTo>
                    <a:pt x="26352" y="2937"/>
                  </a:lnTo>
                  <a:lnTo>
                    <a:pt x="0" y="43101"/>
                  </a:lnTo>
                  <a:lnTo>
                    <a:pt x="0" y="44529"/>
                  </a:lnTo>
                  <a:lnTo>
                    <a:pt x="37384" y="44529"/>
                  </a:lnTo>
                  <a:lnTo>
                    <a:pt x="38733" y="31194"/>
                  </a:lnTo>
                  <a:lnTo>
                    <a:pt x="36987" y="30797"/>
                  </a:lnTo>
                  <a:lnTo>
                    <a:pt x="36193" y="34290"/>
                  </a:lnTo>
                  <a:lnTo>
                    <a:pt x="35321" y="37068"/>
                  </a:lnTo>
                  <a:lnTo>
                    <a:pt x="33971" y="39053"/>
                  </a:lnTo>
                  <a:lnTo>
                    <a:pt x="31828" y="40481"/>
                  </a:lnTo>
                  <a:lnTo>
                    <a:pt x="28733" y="41275"/>
                  </a:lnTo>
                  <a:lnTo>
                    <a:pt x="24287" y="41593"/>
                  </a:lnTo>
                  <a:lnTo>
                    <a:pt x="10636" y="41593"/>
                  </a:lnTo>
                  <a:lnTo>
                    <a:pt x="37226" y="1428"/>
                  </a:lnTo>
                  <a:lnTo>
                    <a:pt x="37226" y="0"/>
                  </a:lnTo>
                  <a:lnTo>
                    <a:pt x="2856" y="0"/>
                  </a:lnTo>
                  <a:close/>
                </a:path>
              </a:pathLst>
            </a:custGeom>
            <a:solidFill>
              <a:srgbClr val="000000"/>
            </a:solidFill>
          </p:spPr>
          <p:txBody>
            <a:bodyPr vert="horz" lIns="91440" tIns="45720" rIns="91440" bIns="45720" anchor="t"/>
            <a:lstStyle/>
            <a:p>
              <a:endParaRPr lang="en-IN"/>
            </a:p>
          </p:txBody>
        </p:sp>
        <p:sp>
          <p:nvSpPr>
            <p:cNvPr id="471" name="Shape 506"/>
            <p:cNvSpPr/>
            <p:nvPr/>
          </p:nvSpPr>
          <p:spPr>
            <a:xfrm>
              <a:off x="2545063" y="1706926"/>
              <a:ext cx="38338" cy="46594"/>
            </a:xfrm>
            <a:custGeom>
              <a:avLst/>
              <a:gdLst/>
              <a:ahLst/>
              <a:cxnLst/>
              <a:rect l="0" t="0" r="0" b="0"/>
              <a:pathLst>
                <a:path w="38338" h="46594">
                  <a:moveTo>
                    <a:pt x="22146" y="0"/>
                  </a:moveTo>
                  <a:lnTo>
                    <a:pt x="16827" y="713"/>
                  </a:lnTo>
                  <a:lnTo>
                    <a:pt x="11668" y="2778"/>
                  </a:lnTo>
                  <a:lnTo>
                    <a:pt x="7065" y="6112"/>
                  </a:lnTo>
                  <a:lnTo>
                    <a:pt x="3333" y="10953"/>
                  </a:lnTo>
                  <a:lnTo>
                    <a:pt x="872" y="16986"/>
                  </a:lnTo>
                  <a:lnTo>
                    <a:pt x="0" y="24526"/>
                  </a:lnTo>
                  <a:lnTo>
                    <a:pt x="793" y="31591"/>
                  </a:lnTo>
                  <a:lnTo>
                    <a:pt x="3016" y="37147"/>
                  </a:lnTo>
                  <a:lnTo>
                    <a:pt x="6271" y="41354"/>
                  </a:lnTo>
                  <a:lnTo>
                    <a:pt x="10160" y="44291"/>
                  </a:lnTo>
                  <a:lnTo>
                    <a:pt x="14366" y="46037"/>
                  </a:lnTo>
                  <a:lnTo>
                    <a:pt x="18494" y="46594"/>
                  </a:lnTo>
                  <a:lnTo>
                    <a:pt x="24288" y="45800"/>
                  </a:lnTo>
                  <a:lnTo>
                    <a:pt x="29447" y="43100"/>
                  </a:lnTo>
                  <a:lnTo>
                    <a:pt x="31828" y="40957"/>
                  </a:lnTo>
                  <a:lnTo>
                    <a:pt x="34131" y="38258"/>
                  </a:lnTo>
                  <a:lnTo>
                    <a:pt x="36274" y="34925"/>
                  </a:lnTo>
                  <a:lnTo>
                    <a:pt x="38338" y="31035"/>
                  </a:lnTo>
                  <a:lnTo>
                    <a:pt x="36908" y="30162"/>
                  </a:lnTo>
                  <a:lnTo>
                    <a:pt x="34369" y="33735"/>
                  </a:lnTo>
                  <a:lnTo>
                    <a:pt x="31273" y="36671"/>
                  </a:lnTo>
                  <a:lnTo>
                    <a:pt x="27543" y="38734"/>
                  </a:lnTo>
                  <a:lnTo>
                    <a:pt x="22781" y="39450"/>
                  </a:lnTo>
                  <a:lnTo>
                    <a:pt x="19685" y="39052"/>
                  </a:lnTo>
                  <a:lnTo>
                    <a:pt x="16907" y="38100"/>
                  </a:lnTo>
                  <a:lnTo>
                    <a:pt x="14366" y="36432"/>
                  </a:lnTo>
                  <a:lnTo>
                    <a:pt x="12065" y="34210"/>
                  </a:lnTo>
                  <a:lnTo>
                    <a:pt x="10160" y="31512"/>
                  </a:lnTo>
                  <a:lnTo>
                    <a:pt x="8809" y="28257"/>
                  </a:lnTo>
                  <a:lnTo>
                    <a:pt x="7937" y="24606"/>
                  </a:lnTo>
                  <a:lnTo>
                    <a:pt x="7620" y="20557"/>
                  </a:lnTo>
                  <a:lnTo>
                    <a:pt x="8254" y="14128"/>
                  </a:lnTo>
                  <a:lnTo>
                    <a:pt x="10081" y="9445"/>
                  </a:lnTo>
                  <a:lnTo>
                    <a:pt x="12621" y="6191"/>
                  </a:lnTo>
                  <a:lnTo>
                    <a:pt x="15398" y="4206"/>
                  </a:lnTo>
                  <a:lnTo>
                    <a:pt x="18177" y="3175"/>
                  </a:lnTo>
                  <a:lnTo>
                    <a:pt x="20399" y="2857"/>
                  </a:lnTo>
                  <a:lnTo>
                    <a:pt x="23495" y="3175"/>
                  </a:lnTo>
                  <a:lnTo>
                    <a:pt x="25321" y="4127"/>
                  </a:lnTo>
                  <a:lnTo>
                    <a:pt x="26352" y="5635"/>
                  </a:lnTo>
                  <a:lnTo>
                    <a:pt x="26908" y="7620"/>
                  </a:lnTo>
                  <a:lnTo>
                    <a:pt x="27543" y="9842"/>
                  </a:lnTo>
                  <a:lnTo>
                    <a:pt x="29210" y="12937"/>
                  </a:lnTo>
                  <a:lnTo>
                    <a:pt x="30558" y="13970"/>
                  </a:lnTo>
                  <a:lnTo>
                    <a:pt x="32385" y="14366"/>
                  </a:lnTo>
                  <a:lnTo>
                    <a:pt x="34369" y="13970"/>
                  </a:lnTo>
                  <a:lnTo>
                    <a:pt x="35797" y="13017"/>
                  </a:lnTo>
                  <a:lnTo>
                    <a:pt x="36591" y="11669"/>
                  </a:lnTo>
                  <a:lnTo>
                    <a:pt x="36908" y="10001"/>
                  </a:lnTo>
                  <a:lnTo>
                    <a:pt x="36671" y="8494"/>
                  </a:lnTo>
                  <a:lnTo>
                    <a:pt x="35877" y="6667"/>
                  </a:lnTo>
                  <a:lnTo>
                    <a:pt x="34527" y="4762"/>
                  </a:lnTo>
                  <a:lnTo>
                    <a:pt x="32702" y="3095"/>
                  </a:lnTo>
                  <a:lnTo>
                    <a:pt x="30479" y="1985"/>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472" name="Shape 507"/>
            <p:cNvSpPr/>
            <p:nvPr/>
          </p:nvSpPr>
          <p:spPr>
            <a:xfrm>
              <a:off x="1957609" y="1706926"/>
              <a:ext cx="38337" cy="46594"/>
            </a:xfrm>
            <a:custGeom>
              <a:avLst/>
              <a:gdLst/>
              <a:ahLst/>
              <a:cxnLst/>
              <a:rect l="0" t="0" r="0" b="0"/>
              <a:pathLst>
                <a:path w="38337" h="46594">
                  <a:moveTo>
                    <a:pt x="22225" y="0"/>
                  </a:moveTo>
                  <a:lnTo>
                    <a:pt x="16827" y="713"/>
                  </a:lnTo>
                  <a:lnTo>
                    <a:pt x="11667" y="2778"/>
                  </a:lnTo>
                  <a:lnTo>
                    <a:pt x="7063" y="6112"/>
                  </a:lnTo>
                  <a:lnTo>
                    <a:pt x="3333" y="10953"/>
                  </a:lnTo>
                  <a:lnTo>
                    <a:pt x="872" y="16986"/>
                  </a:lnTo>
                  <a:lnTo>
                    <a:pt x="0" y="24526"/>
                  </a:lnTo>
                  <a:lnTo>
                    <a:pt x="793" y="31591"/>
                  </a:lnTo>
                  <a:lnTo>
                    <a:pt x="3016" y="37147"/>
                  </a:lnTo>
                  <a:lnTo>
                    <a:pt x="6269" y="41354"/>
                  </a:lnTo>
                  <a:lnTo>
                    <a:pt x="10238" y="44291"/>
                  </a:lnTo>
                  <a:lnTo>
                    <a:pt x="14366" y="46037"/>
                  </a:lnTo>
                  <a:lnTo>
                    <a:pt x="18493" y="46594"/>
                  </a:lnTo>
                  <a:lnTo>
                    <a:pt x="24288" y="45800"/>
                  </a:lnTo>
                  <a:lnTo>
                    <a:pt x="29447" y="43100"/>
                  </a:lnTo>
                  <a:lnTo>
                    <a:pt x="31908" y="40957"/>
                  </a:lnTo>
                  <a:lnTo>
                    <a:pt x="34131" y="38258"/>
                  </a:lnTo>
                  <a:lnTo>
                    <a:pt x="36273" y="34925"/>
                  </a:lnTo>
                  <a:lnTo>
                    <a:pt x="38337" y="31035"/>
                  </a:lnTo>
                  <a:lnTo>
                    <a:pt x="36988" y="30162"/>
                  </a:lnTo>
                  <a:lnTo>
                    <a:pt x="34368" y="33735"/>
                  </a:lnTo>
                  <a:lnTo>
                    <a:pt x="31273" y="36671"/>
                  </a:lnTo>
                  <a:lnTo>
                    <a:pt x="27542" y="38734"/>
                  </a:lnTo>
                  <a:lnTo>
                    <a:pt x="22780" y="39450"/>
                  </a:lnTo>
                  <a:lnTo>
                    <a:pt x="19685" y="39052"/>
                  </a:lnTo>
                  <a:lnTo>
                    <a:pt x="16906" y="38100"/>
                  </a:lnTo>
                  <a:lnTo>
                    <a:pt x="14366" y="36432"/>
                  </a:lnTo>
                  <a:lnTo>
                    <a:pt x="12064" y="34210"/>
                  </a:lnTo>
                  <a:lnTo>
                    <a:pt x="10238" y="31512"/>
                  </a:lnTo>
                  <a:lnTo>
                    <a:pt x="8889" y="28257"/>
                  </a:lnTo>
                  <a:lnTo>
                    <a:pt x="8016" y="24606"/>
                  </a:lnTo>
                  <a:lnTo>
                    <a:pt x="7620" y="20557"/>
                  </a:lnTo>
                  <a:lnTo>
                    <a:pt x="8254" y="14128"/>
                  </a:lnTo>
                  <a:lnTo>
                    <a:pt x="10080" y="9445"/>
                  </a:lnTo>
                  <a:lnTo>
                    <a:pt x="12619" y="6191"/>
                  </a:lnTo>
                  <a:lnTo>
                    <a:pt x="15477" y="4206"/>
                  </a:lnTo>
                  <a:lnTo>
                    <a:pt x="18176" y="3175"/>
                  </a:lnTo>
                  <a:lnTo>
                    <a:pt x="20398" y="2857"/>
                  </a:lnTo>
                  <a:lnTo>
                    <a:pt x="23573" y="3175"/>
                  </a:lnTo>
                  <a:lnTo>
                    <a:pt x="25400" y="4127"/>
                  </a:lnTo>
                  <a:lnTo>
                    <a:pt x="26352" y="5635"/>
                  </a:lnTo>
                  <a:lnTo>
                    <a:pt x="26987" y="7620"/>
                  </a:lnTo>
                  <a:lnTo>
                    <a:pt x="27542" y="9842"/>
                  </a:lnTo>
                  <a:lnTo>
                    <a:pt x="29210" y="12937"/>
                  </a:lnTo>
                  <a:lnTo>
                    <a:pt x="30638" y="13970"/>
                  </a:lnTo>
                  <a:lnTo>
                    <a:pt x="32385" y="14366"/>
                  </a:lnTo>
                  <a:lnTo>
                    <a:pt x="34368" y="13970"/>
                  </a:lnTo>
                  <a:lnTo>
                    <a:pt x="35797" y="13017"/>
                  </a:lnTo>
                  <a:lnTo>
                    <a:pt x="36671" y="11669"/>
                  </a:lnTo>
                  <a:lnTo>
                    <a:pt x="36988" y="10001"/>
                  </a:lnTo>
                  <a:lnTo>
                    <a:pt x="36671" y="8494"/>
                  </a:lnTo>
                  <a:lnTo>
                    <a:pt x="35877" y="6667"/>
                  </a:lnTo>
                  <a:lnTo>
                    <a:pt x="34607" y="4762"/>
                  </a:lnTo>
                  <a:lnTo>
                    <a:pt x="32702" y="3095"/>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473" name="Shape 508"/>
            <p:cNvSpPr/>
            <p:nvPr/>
          </p:nvSpPr>
          <p:spPr>
            <a:xfrm>
              <a:off x="1415159" y="1684860"/>
              <a:ext cx="47387" cy="67627"/>
            </a:xfrm>
            <a:custGeom>
              <a:avLst/>
              <a:gdLst/>
              <a:ahLst/>
              <a:cxnLst/>
              <a:rect l="0" t="0" r="0" b="0"/>
              <a:pathLst>
                <a:path w="47387" h="67627">
                  <a:moveTo>
                    <a:pt x="14129" y="0"/>
                  </a:moveTo>
                  <a:lnTo>
                    <a:pt x="80" y="4366"/>
                  </a:lnTo>
                  <a:lnTo>
                    <a:pt x="80" y="5953"/>
                  </a:lnTo>
                  <a:lnTo>
                    <a:pt x="952" y="5874"/>
                  </a:lnTo>
                  <a:lnTo>
                    <a:pt x="1984" y="5874"/>
                  </a:lnTo>
                  <a:lnTo>
                    <a:pt x="4525" y="6191"/>
                  </a:lnTo>
                  <a:lnTo>
                    <a:pt x="5794" y="7222"/>
                  </a:lnTo>
                  <a:lnTo>
                    <a:pt x="6350" y="10873"/>
                  </a:lnTo>
                  <a:lnTo>
                    <a:pt x="6350" y="57547"/>
                  </a:lnTo>
                  <a:lnTo>
                    <a:pt x="6271" y="60642"/>
                  </a:lnTo>
                  <a:lnTo>
                    <a:pt x="5875" y="62865"/>
                  </a:lnTo>
                  <a:lnTo>
                    <a:pt x="5239" y="64293"/>
                  </a:lnTo>
                  <a:lnTo>
                    <a:pt x="4048" y="65246"/>
                  </a:lnTo>
                  <a:lnTo>
                    <a:pt x="2381" y="65801"/>
                  </a:lnTo>
                  <a:lnTo>
                    <a:pt x="0" y="66199"/>
                  </a:lnTo>
                  <a:lnTo>
                    <a:pt x="0" y="67627"/>
                  </a:lnTo>
                  <a:lnTo>
                    <a:pt x="21431" y="67627"/>
                  </a:lnTo>
                  <a:lnTo>
                    <a:pt x="21431" y="66199"/>
                  </a:lnTo>
                  <a:lnTo>
                    <a:pt x="19288" y="65881"/>
                  </a:lnTo>
                  <a:lnTo>
                    <a:pt x="17542" y="65405"/>
                  </a:lnTo>
                  <a:lnTo>
                    <a:pt x="16193" y="64611"/>
                  </a:lnTo>
                  <a:lnTo>
                    <a:pt x="15319" y="63103"/>
                  </a:lnTo>
                  <a:lnTo>
                    <a:pt x="14843" y="60800"/>
                  </a:lnTo>
                  <a:lnTo>
                    <a:pt x="14684" y="57547"/>
                  </a:lnTo>
                  <a:lnTo>
                    <a:pt x="14684" y="33655"/>
                  </a:lnTo>
                  <a:lnTo>
                    <a:pt x="17701" y="30717"/>
                  </a:lnTo>
                  <a:lnTo>
                    <a:pt x="20479" y="28813"/>
                  </a:lnTo>
                  <a:lnTo>
                    <a:pt x="23098" y="27701"/>
                  </a:lnTo>
                  <a:lnTo>
                    <a:pt x="25480" y="27463"/>
                  </a:lnTo>
                  <a:lnTo>
                    <a:pt x="28972" y="28099"/>
                  </a:lnTo>
                  <a:lnTo>
                    <a:pt x="31275" y="30162"/>
                  </a:lnTo>
                  <a:lnTo>
                    <a:pt x="32623" y="33496"/>
                  </a:lnTo>
                  <a:lnTo>
                    <a:pt x="33100" y="37941"/>
                  </a:lnTo>
                  <a:lnTo>
                    <a:pt x="33100" y="57547"/>
                  </a:lnTo>
                  <a:lnTo>
                    <a:pt x="32941" y="60800"/>
                  </a:lnTo>
                  <a:lnTo>
                    <a:pt x="32386" y="63103"/>
                  </a:lnTo>
                  <a:lnTo>
                    <a:pt x="31512" y="64611"/>
                  </a:lnTo>
                  <a:lnTo>
                    <a:pt x="30242" y="65405"/>
                  </a:lnTo>
                  <a:lnTo>
                    <a:pt x="26352" y="66199"/>
                  </a:lnTo>
                  <a:lnTo>
                    <a:pt x="26352" y="67627"/>
                  </a:lnTo>
                  <a:lnTo>
                    <a:pt x="47387" y="67627"/>
                  </a:lnTo>
                  <a:lnTo>
                    <a:pt x="47387" y="66199"/>
                  </a:lnTo>
                  <a:lnTo>
                    <a:pt x="45165" y="65722"/>
                  </a:lnTo>
                  <a:lnTo>
                    <a:pt x="43577" y="65166"/>
                  </a:lnTo>
                  <a:lnTo>
                    <a:pt x="41831" y="62785"/>
                  </a:lnTo>
                  <a:lnTo>
                    <a:pt x="41513" y="60642"/>
                  </a:lnTo>
                  <a:lnTo>
                    <a:pt x="41433" y="57547"/>
                  </a:lnTo>
                  <a:lnTo>
                    <a:pt x="41433" y="37861"/>
                  </a:lnTo>
                  <a:lnTo>
                    <a:pt x="41355" y="35242"/>
                  </a:lnTo>
                  <a:lnTo>
                    <a:pt x="40878" y="31988"/>
                  </a:lnTo>
                  <a:lnTo>
                    <a:pt x="39767" y="28495"/>
                  </a:lnTo>
                  <a:lnTo>
                    <a:pt x="37703" y="25320"/>
                  </a:lnTo>
                  <a:lnTo>
                    <a:pt x="34289" y="22938"/>
                  </a:lnTo>
                  <a:lnTo>
                    <a:pt x="29131" y="22066"/>
                  </a:lnTo>
                  <a:lnTo>
                    <a:pt x="24844" y="22622"/>
                  </a:lnTo>
                  <a:lnTo>
                    <a:pt x="21034" y="24288"/>
                  </a:lnTo>
                  <a:lnTo>
                    <a:pt x="17701" y="26828"/>
                  </a:lnTo>
                  <a:lnTo>
                    <a:pt x="14843" y="30241"/>
                  </a:lnTo>
                  <a:lnTo>
                    <a:pt x="14684" y="30241"/>
                  </a:lnTo>
                  <a:lnTo>
                    <a:pt x="14684" y="317"/>
                  </a:lnTo>
                  <a:lnTo>
                    <a:pt x="14129" y="0"/>
                  </a:lnTo>
                  <a:close/>
                </a:path>
              </a:pathLst>
            </a:custGeom>
            <a:solidFill>
              <a:srgbClr val="000000"/>
            </a:solidFill>
          </p:spPr>
          <p:txBody>
            <a:bodyPr vert="horz" lIns="91440" tIns="45720" rIns="91440" bIns="45720" anchor="t"/>
            <a:lstStyle/>
            <a:p>
              <a:endParaRPr lang="en-IN"/>
            </a:p>
          </p:txBody>
        </p:sp>
        <p:sp>
          <p:nvSpPr>
            <p:cNvPr id="474" name="Shape 509"/>
            <p:cNvSpPr/>
            <p:nvPr/>
          </p:nvSpPr>
          <p:spPr>
            <a:xfrm>
              <a:off x="1339595" y="1706926"/>
              <a:ext cx="46433" cy="45561"/>
            </a:xfrm>
            <a:custGeom>
              <a:avLst/>
              <a:gdLst/>
              <a:ahLst/>
              <a:cxnLst/>
              <a:rect l="0" t="0" r="0" b="0"/>
              <a:pathLst>
                <a:path w="46433" h="45561">
                  <a:moveTo>
                    <a:pt x="13651" y="0"/>
                  </a:moveTo>
                  <a:lnTo>
                    <a:pt x="0" y="4445"/>
                  </a:lnTo>
                  <a:lnTo>
                    <a:pt x="0" y="6191"/>
                  </a:lnTo>
                  <a:lnTo>
                    <a:pt x="1110" y="5874"/>
                  </a:lnTo>
                  <a:lnTo>
                    <a:pt x="2857" y="5794"/>
                  </a:lnTo>
                  <a:lnTo>
                    <a:pt x="4126" y="5874"/>
                  </a:lnTo>
                  <a:lnTo>
                    <a:pt x="5158" y="6587"/>
                  </a:lnTo>
                  <a:lnTo>
                    <a:pt x="6032" y="8494"/>
                  </a:lnTo>
                  <a:lnTo>
                    <a:pt x="6350" y="12144"/>
                  </a:lnTo>
                  <a:lnTo>
                    <a:pt x="6350" y="36671"/>
                  </a:lnTo>
                  <a:lnTo>
                    <a:pt x="6032" y="40244"/>
                  </a:lnTo>
                  <a:lnTo>
                    <a:pt x="5000" y="42466"/>
                  </a:lnTo>
                  <a:lnTo>
                    <a:pt x="3095" y="43656"/>
                  </a:lnTo>
                  <a:lnTo>
                    <a:pt x="157" y="44132"/>
                  </a:lnTo>
                  <a:lnTo>
                    <a:pt x="157" y="45561"/>
                  </a:lnTo>
                  <a:lnTo>
                    <a:pt x="21192" y="45561"/>
                  </a:lnTo>
                  <a:lnTo>
                    <a:pt x="21192" y="44132"/>
                  </a:lnTo>
                  <a:lnTo>
                    <a:pt x="18017" y="43656"/>
                  </a:lnTo>
                  <a:lnTo>
                    <a:pt x="15953" y="42703"/>
                  </a:lnTo>
                  <a:lnTo>
                    <a:pt x="14922" y="41116"/>
                  </a:lnTo>
                  <a:lnTo>
                    <a:pt x="14603" y="38972"/>
                  </a:lnTo>
                  <a:lnTo>
                    <a:pt x="14603" y="11112"/>
                  </a:lnTo>
                  <a:lnTo>
                    <a:pt x="17303" y="8651"/>
                  </a:lnTo>
                  <a:lnTo>
                    <a:pt x="19843" y="6906"/>
                  </a:lnTo>
                  <a:lnTo>
                    <a:pt x="22225" y="5874"/>
                  </a:lnTo>
                  <a:lnTo>
                    <a:pt x="24447" y="5476"/>
                  </a:lnTo>
                  <a:lnTo>
                    <a:pt x="28177" y="6112"/>
                  </a:lnTo>
                  <a:lnTo>
                    <a:pt x="30478" y="8016"/>
                  </a:lnTo>
                  <a:lnTo>
                    <a:pt x="31750" y="11032"/>
                  </a:lnTo>
                  <a:lnTo>
                    <a:pt x="32066" y="15081"/>
                  </a:lnTo>
                  <a:lnTo>
                    <a:pt x="32066" y="35797"/>
                  </a:lnTo>
                  <a:lnTo>
                    <a:pt x="31907" y="38972"/>
                  </a:lnTo>
                  <a:lnTo>
                    <a:pt x="31272" y="41195"/>
                  </a:lnTo>
                  <a:lnTo>
                    <a:pt x="30320" y="42625"/>
                  </a:lnTo>
                  <a:lnTo>
                    <a:pt x="29130" y="43497"/>
                  </a:lnTo>
                  <a:lnTo>
                    <a:pt x="25876" y="44132"/>
                  </a:lnTo>
                  <a:lnTo>
                    <a:pt x="25876" y="45561"/>
                  </a:lnTo>
                  <a:lnTo>
                    <a:pt x="46433" y="45561"/>
                  </a:lnTo>
                  <a:lnTo>
                    <a:pt x="46433" y="44132"/>
                  </a:lnTo>
                  <a:lnTo>
                    <a:pt x="43417" y="43576"/>
                  </a:lnTo>
                  <a:lnTo>
                    <a:pt x="41591" y="42466"/>
                  </a:lnTo>
                  <a:lnTo>
                    <a:pt x="40638" y="40481"/>
                  </a:lnTo>
                  <a:lnTo>
                    <a:pt x="40401" y="37544"/>
                  </a:lnTo>
                  <a:lnTo>
                    <a:pt x="40401" y="14844"/>
                  </a:lnTo>
                  <a:lnTo>
                    <a:pt x="39845" y="9525"/>
                  </a:lnTo>
                  <a:lnTo>
                    <a:pt x="38416" y="5635"/>
                  </a:lnTo>
                  <a:lnTo>
                    <a:pt x="36353" y="2937"/>
                  </a:lnTo>
                  <a:lnTo>
                    <a:pt x="33892" y="1191"/>
                  </a:lnTo>
                  <a:lnTo>
                    <a:pt x="31272" y="237"/>
                  </a:lnTo>
                  <a:lnTo>
                    <a:pt x="28812" y="0"/>
                  </a:lnTo>
                  <a:lnTo>
                    <a:pt x="24763" y="634"/>
                  </a:lnTo>
                  <a:lnTo>
                    <a:pt x="21192" y="2381"/>
                  </a:lnTo>
                  <a:lnTo>
                    <a:pt x="17858" y="4841"/>
                  </a:lnTo>
                  <a:lnTo>
                    <a:pt x="14366" y="8016"/>
                  </a:lnTo>
                  <a:lnTo>
                    <a:pt x="14366" y="237"/>
                  </a:lnTo>
                  <a:lnTo>
                    <a:pt x="13651" y="0"/>
                  </a:lnTo>
                  <a:close/>
                </a:path>
              </a:pathLst>
            </a:custGeom>
            <a:solidFill>
              <a:srgbClr val="000000"/>
            </a:solidFill>
          </p:spPr>
          <p:txBody>
            <a:bodyPr vert="horz" lIns="91440" tIns="45720" rIns="91440" bIns="45720" anchor="t"/>
            <a:lstStyle/>
            <a:p>
              <a:endParaRPr lang="en-IN"/>
            </a:p>
          </p:txBody>
        </p:sp>
        <p:sp>
          <p:nvSpPr>
            <p:cNvPr id="475" name="Shape 510"/>
            <p:cNvSpPr/>
            <p:nvPr/>
          </p:nvSpPr>
          <p:spPr>
            <a:xfrm>
              <a:off x="2464816" y="1706926"/>
              <a:ext cx="32701" cy="45561"/>
            </a:xfrm>
            <a:custGeom>
              <a:avLst/>
              <a:gdLst/>
              <a:ahLst/>
              <a:cxnLst/>
              <a:rect l="0" t="0" r="0" b="0"/>
              <a:pathLst>
                <a:path w="32701" h="45561">
                  <a:moveTo>
                    <a:pt x="14842" y="0"/>
                  </a:moveTo>
                  <a:lnTo>
                    <a:pt x="157" y="5397"/>
                  </a:lnTo>
                  <a:lnTo>
                    <a:pt x="157" y="6984"/>
                  </a:lnTo>
                  <a:lnTo>
                    <a:pt x="3571" y="6587"/>
                  </a:lnTo>
                  <a:lnTo>
                    <a:pt x="4762" y="6667"/>
                  </a:lnTo>
                  <a:lnTo>
                    <a:pt x="5873" y="7381"/>
                  </a:lnTo>
                  <a:lnTo>
                    <a:pt x="6667" y="9128"/>
                  </a:lnTo>
                  <a:lnTo>
                    <a:pt x="6984" y="12541"/>
                  </a:lnTo>
                  <a:lnTo>
                    <a:pt x="6984" y="37306"/>
                  </a:lnTo>
                  <a:lnTo>
                    <a:pt x="6667" y="40560"/>
                  </a:lnTo>
                  <a:lnTo>
                    <a:pt x="5556" y="42386"/>
                  </a:lnTo>
                  <a:lnTo>
                    <a:pt x="3412" y="43339"/>
                  </a:lnTo>
                  <a:lnTo>
                    <a:pt x="0" y="44132"/>
                  </a:lnTo>
                  <a:lnTo>
                    <a:pt x="0" y="45561"/>
                  </a:lnTo>
                  <a:lnTo>
                    <a:pt x="23732" y="45561"/>
                  </a:lnTo>
                  <a:lnTo>
                    <a:pt x="23732" y="44132"/>
                  </a:lnTo>
                  <a:lnTo>
                    <a:pt x="20318" y="43815"/>
                  </a:lnTo>
                  <a:lnTo>
                    <a:pt x="17700" y="42862"/>
                  </a:lnTo>
                  <a:lnTo>
                    <a:pt x="15953" y="40719"/>
                  </a:lnTo>
                  <a:lnTo>
                    <a:pt x="15318" y="36671"/>
                  </a:lnTo>
                  <a:lnTo>
                    <a:pt x="15318" y="14366"/>
                  </a:lnTo>
                  <a:lnTo>
                    <a:pt x="15716" y="12620"/>
                  </a:lnTo>
                  <a:lnTo>
                    <a:pt x="16588" y="10875"/>
                  </a:lnTo>
                  <a:lnTo>
                    <a:pt x="19287" y="7700"/>
                  </a:lnTo>
                  <a:lnTo>
                    <a:pt x="20716" y="6667"/>
                  </a:lnTo>
                  <a:lnTo>
                    <a:pt x="22066" y="6270"/>
                  </a:lnTo>
                  <a:lnTo>
                    <a:pt x="24129" y="7222"/>
                  </a:lnTo>
                  <a:lnTo>
                    <a:pt x="26113" y="8810"/>
                  </a:lnTo>
                  <a:lnTo>
                    <a:pt x="28892" y="9762"/>
                  </a:lnTo>
                  <a:lnTo>
                    <a:pt x="30479" y="9445"/>
                  </a:lnTo>
                  <a:lnTo>
                    <a:pt x="31670" y="8494"/>
                  </a:lnTo>
                  <a:lnTo>
                    <a:pt x="32463" y="7063"/>
                  </a:lnTo>
                  <a:lnTo>
                    <a:pt x="32701" y="5397"/>
                  </a:lnTo>
                  <a:lnTo>
                    <a:pt x="32384" y="3175"/>
                  </a:lnTo>
                  <a:lnTo>
                    <a:pt x="31273" y="1428"/>
                  </a:lnTo>
                  <a:lnTo>
                    <a:pt x="29606" y="317"/>
                  </a:lnTo>
                  <a:lnTo>
                    <a:pt x="27304" y="0"/>
                  </a:lnTo>
                  <a:lnTo>
                    <a:pt x="24526" y="397"/>
                  </a:lnTo>
                  <a:lnTo>
                    <a:pt x="21748" y="1905"/>
                  </a:lnTo>
                  <a:lnTo>
                    <a:pt x="18811" y="4682"/>
                  </a:lnTo>
                  <a:lnTo>
                    <a:pt x="15556" y="9049"/>
                  </a:lnTo>
                  <a:lnTo>
                    <a:pt x="15318" y="9049"/>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476" name="Shape 511"/>
            <p:cNvSpPr/>
            <p:nvPr/>
          </p:nvSpPr>
          <p:spPr>
            <a:xfrm>
              <a:off x="2071512" y="1706926"/>
              <a:ext cx="32702" cy="45561"/>
            </a:xfrm>
            <a:custGeom>
              <a:avLst/>
              <a:gdLst/>
              <a:ahLst/>
              <a:cxnLst/>
              <a:rect l="0" t="0" r="0" b="0"/>
              <a:pathLst>
                <a:path w="32702" h="45561">
                  <a:moveTo>
                    <a:pt x="14843" y="0"/>
                  </a:moveTo>
                  <a:lnTo>
                    <a:pt x="238" y="5397"/>
                  </a:lnTo>
                  <a:lnTo>
                    <a:pt x="238" y="6984"/>
                  </a:lnTo>
                  <a:lnTo>
                    <a:pt x="3572" y="6587"/>
                  </a:lnTo>
                  <a:lnTo>
                    <a:pt x="4842" y="6667"/>
                  </a:lnTo>
                  <a:lnTo>
                    <a:pt x="5953" y="7381"/>
                  </a:lnTo>
                  <a:lnTo>
                    <a:pt x="6747" y="9128"/>
                  </a:lnTo>
                  <a:lnTo>
                    <a:pt x="7064" y="12541"/>
                  </a:lnTo>
                  <a:lnTo>
                    <a:pt x="7064" y="37306"/>
                  </a:lnTo>
                  <a:lnTo>
                    <a:pt x="6747" y="40560"/>
                  </a:lnTo>
                  <a:lnTo>
                    <a:pt x="5636" y="42386"/>
                  </a:lnTo>
                  <a:lnTo>
                    <a:pt x="3413" y="43339"/>
                  </a:lnTo>
                  <a:lnTo>
                    <a:pt x="0" y="44132"/>
                  </a:lnTo>
                  <a:lnTo>
                    <a:pt x="0" y="45561"/>
                  </a:lnTo>
                  <a:lnTo>
                    <a:pt x="23812" y="45561"/>
                  </a:lnTo>
                  <a:lnTo>
                    <a:pt x="23812" y="44132"/>
                  </a:lnTo>
                  <a:lnTo>
                    <a:pt x="20319" y="43815"/>
                  </a:lnTo>
                  <a:lnTo>
                    <a:pt x="17701" y="42862"/>
                  </a:lnTo>
                  <a:lnTo>
                    <a:pt x="16033" y="40719"/>
                  </a:lnTo>
                  <a:lnTo>
                    <a:pt x="15398" y="36671"/>
                  </a:lnTo>
                  <a:lnTo>
                    <a:pt x="15398" y="14366"/>
                  </a:lnTo>
                  <a:lnTo>
                    <a:pt x="16589" y="10875"/>
                  </a:lnTo>
                  <a:lnTo>
                    <a:pt x="19288" y="7700"/>
                  </a:lnTo>
                  <a:lnTo>
                    <a:pt x="20796" y="6667"/>
                  </a:lnTo>
                  <a:lnTo>
                    <a:pt x="22146" y="6270"/>
                  </a:lnTo>
                  <a:lnTo>
                    <a:pt x="24209" y="7222"/>
                  </a:lnTo>
                  <a:lnTo>
                    <a:pt x="26193" y="8810"/>
                  </a:lnTo>
                  <a:lnTo>
                    <a:pt x="28972" y="9762"/>
                  </a:lnTo>
                  <a:lnTo>
                    <a:pt x="30559" y="9445"/>
                  </a:lnTo>
                  <a:lnTo>
                    <a:pt x="31750" y="8494"/>
                  </a:lnTo>
                  <a:lnTo>
                    <a:pt x="32702" y="5397"/>
                  </a:lnTo>
                  <a:lnTo>
                    <a:pt x="32385" y="3175"/>
                  </a:lnTo>
                  <a:lnTo>
                    <a:pt x="31353" y="1428"/>
                  </a:lnTo>
                  <a:lnTo>
                    <a:pt x="29607" y="317"/>
                  </a:lnTo>
                  <a:lnTo>
                    <a:pt x="27384" y="0"/>
                  </a:lnTo>
                  <a:lnTo>
                    <a:pt x="24606" y="397"/>
                  </a:lnTo>
                  <a:lnTo>
                    <a:pt x="21828" y="1905"/>
                  </a:lnTo>
                  <a:lnTo>
                    <a:pt x="18891" y="4682"/>
                  </a:lnTo>
                  <a:lnTo>
                    <a:pt x="15557" y="9049"/>
                  </a:lnTo>
                  <a:lnTo>
                    <a:pt x="15398" y="9049"/>
                  </a:lnTo>
                  <a:lnTo>
                    <a:pt x="15398" y="237"/>
                  </a:lnTo>
                  <a:lnTo>
                    <a:pt x="14843" y="0"/>
                  </a:lnTo>
                  <a:close/>
                </a:path>
              </a:pathLst>
            </a:custGeom>
            <a:solidFill>
              <a:srgbClr val="000000"/>
            </a:solidFill>
          </p:spPr>
          <p:txBody>
            <a:bodyPr vert="horz" lIns="91440" tIns="45720" rIns="91440" bIns="45720" anchor="t"/>
            <a:lstStyle/>
            <a:p>
              <a:endParaRPr lang="en-IN"/>
            </a:p>
          </p:txBody>
        </p:sp>
        <p:sp>
          <p:nvSpPr>
            <p:cNvPr id="477" name="Shape 512"/>
            <p:cNvSpPr/>
            <p:nvPr/>
          </p:nvSpPr>
          <p:spPr>
            <a:xfrm>
              <a:off x="1237122" y="1685574"/>
              <a:ext cx="44529" cy="68342"/>
            </a:xfrm>
            <a:custGeom>
              <a:avLst/>
              <a:gdLst/>
              <a:ahLst/>
              <a:cxnLst/>
              <a:rect l="0" t="0" r="0" b="0"/>
              <a:pathLst>
                <a:path w="44529" h="68342">
                  <a:moveTo>
                    <a:pt x="20796" y="0"/>
                  </a:moveTo>
                  <a:lnTo>
                    <a:pt x="16431" y="477"/>
                  </a:lnTo>
                  <a:lnTo>
                    <a:pt x="12223" y="1826"/>
                  </a:lnTo>
                  <a:lnTo>
                    <a:pt x="8572" y="4207"/>
                  </a:lnTo>
                  <a:lnTo>
                    <a:pt x="5556" y="7462"/>
                  </a:lnTo>
                  <a:lnTo>
                    <a:pt x="3651" y="11668"/>
                  </a:lnTo>
                  <a:lnTo>
                    <a:pt x="2937" y="16827"/>
                  </a:lnTo>
                  <a:lnTo>
                    <a:pt x="3175" y="20241"/>
                  </a:lnTo>
                  <a:lnTo>
                    <a:pt x="4048" y="23257"/>
                  </a:lnTo>
                  <a:lnTo>
                    <a:pt x="5318" y="25877"/>
                  </a:lnTo>
                  <a:lnTo>
                    <a:pt x="7223" y="28178"/>
                  </a:lnTo>
                  <a:lnTo>
                    <a:pt x="12064" y="32305"/>
                  </a:lnTo>
                  <a:lnTo>
                    <a:pt x="18336" y="36196"/>
                  </a:lnTo>
                  <a:lnTo>
                    <a:pt x="24606" y="40085"/>
                  </a:lnTo>
                  <a:lnTo>
                    <a:pt x="28971" y="43339"/>
                  </a:lnTo>
                  <a:lnTo>
                    <a:pt x="31908" y="46117"/>
                  </a:lnTo>
                  <a:lnTo>
                    <a:pt x="33574" y="48577"/>
                  </a:lnTo>
                  <a:lnTo>
                    <a:pt x="34289" y="51038"/>
                  </a:lnTo>
                  <a:lnTo>
                    <a:pt x="34527" y="53737"/>
                  </a:lnTo>
                  <a:lnTo>
                    <a:pt x="33733" y="57705"/>
                  </a:lnTo>
                  <a:lnTo>
                    <a:pt x="31512" y="61277"/>
                  </a:lnTo>
                  <a:lnTo>
                    <a:pt x="27781" y="63738"/>
                  </a:lnTo>
                  <a:lnTo>
                    <a:pt x="22621" y="64771"/>
                  </a:lnTo>
                  <a:lnTo>
                    <a:pt x="16589" y="63738"/>
                  </a:lnTo>
                  <a:lnTo>
                    <a:pt x="11827" y="61277"/>
                  </a:lnTo>
                  <a:lnTo>
                    <a:pt x="8174" y="57784"/>
                  </a:lnTo>
                  <a:lnTo>
                    <a:pt x="5397" y="53816"/>
                  </a:lnTo>
                  <a:lnTo>
                    <a:pt x="3571" y="50086"/>
                  </a:lnTo>
                  <a:lnTo>
                    <a:pt x="2302" y="47228"/>
                  </a:lnTo>
                  <a:lnTo>
                    <a:pt x="0" y="47228"/>
                  </a:lnTo>
                  <a:lnTo>
                    <a:pt x="3016" y="68262"/>
                  </a:lnTo>
                  <a:lnTo>
                    <a:pt x="5158" y="68262"/>
                  </a:lnTo>
                  <a:lnTo>
                    <a:pt x="5952" y="66040"/>
                  </a:lnTo>
                  <a:lnTo>
                    <a:pt x="8254" y="64928"/>
                  </a:lnTo>
                  <a:lnTo>
                    <a:pt x="11827" y="65881"/>
                  </a:lnTo>
                  <a:lnTo>
                    <a:pt x="16906" y="67468"/>
                  </a:lnTo>
                  <a:lnTo>
                    <a:pt x="23574" y="68342"/>
                  </a:lnTo>
                  <a:lnTo>
                    <a:pt x="30083" y="67548"/>
                  </a:lnTo>
                  <a:lnTo>
                    <a:pt x="35321" y="65564"/>
                  </a:lnTo>
                  <a:lnTo>
                    <a:pt x="39369" y="62468"/>
                  </a:lnTo>
                  <a:lnTo>
                    <a:pt x="42227" y="58737"/>
                  </a:lnTo>
                  <a:lnTo>
                    <a:pt x="43973" y="54609"/>
                  </a:lnTo>
                  <a:lnTo>
                    <a:pt x="44529" y="50403"/>
                  </a:lnTo>
                  <a:lnTo>
                    <a:pt x="43656" y="44768"/>
                  </a:lnTo>
                  <a:lnTo>
                    <a:pt x="41116" y="40164"/>
                  </a:lnTo>
                  <a:lnTo>
                    <a:pt x="37386" y="36196"/>
                  </a:lnTo>
                  <a:lnTo>
                    <a:pt x="32861" y="32782"/>
                  </a:lnTo>
                  <a:lnTo>
                    <a:pt x="23098" y="26908"/>
                  </a:lnTo>
                  <a:lnTo>
                    <a:pt x="18573" y="23971"/>
                  </a:lnTo>
                  <a:lnTo>
                    <a:pt x="14843" y="20796"/>
                  </a:lnTo>
                  <a:lnTo>
                    <a:pt x="12302" y="17303"/>
                  </a:lnTo>
                  <a:lnTo>
                    <a:pt x="11429" y="13255"/>
                  </a:lnTo>
                  <a:lnTo>
                    <a:pt x="12302" y="9208"/>
                  </a:lnTo>
                  <a:lnTo>
                    <a:pt x="14604" y="6350"/>
                  </a:lnTo>
                  <a:lnTo>
                    <a:pt x="17779" y="4603"/>
                  </a:lnTo>
                  <a:lnTo>
                    <a:pt x="21431" y="4048"/>
                  </a:lnTo>
                  <a:lnTo>
                    <a:pt x="26352" y="4762"/>
                  </a:lnTo>
                  <a:lnTo>
                    <a:pt x="30479" y="6668"/>
                  </a:lnTo>
                  <a:lnTo>
                    <a:pt x="33893" y="9525"/>
                  </a:lnTo>
                  <a:lnTo>
                    <a:pt x="36592" y="13018"/>
                  </a:lnTo>
                  <a:lnTo>
                    <a:pt x="38576" y="16987"/>
                  </a:lnTo>
                  <a:lnTo>
                    <a:pt x="39846" y="21114"/>
                  </a:lnTo>
                  <a:lnTo>
                    <a:pt x="42306" y="21114"/>
                  </a:lnTo>
                  <a:lnTo>
                    <a:pt x="40163" y="0"/>
                  </a:lnTo>
                  <a:lnTo>
                    <a:pt x="38100" y="0"/>
                  </a:lnTo>
                  <a:lnTo>
                    <a:pt x="37306" y="2064"/>
                  </a:lnTo>
                  <a:lnTo>
                    <a:pt x="36274" y="2937"/>
                  </a:lnTo>
                  <a:lnTo>
                    <a:pt x="34607" y="3333"/>
                  </a:lnTo>
                  <a:lnTo>
                    <a:pt x="31193" y="2461"/>
                  </a:lnTo>
                  <a:lnTo>
                    <a:pt x="26511" y="873"/>
                  </a:lnTo>
                  <a:lnTo>
                    <a:pt x="20796" y="0"/>
                  </a:lnTo>
                  <a:close/>
                </a:path>
              </a:pathLst>
            </a:custGeom>
            <a:solidFill>
              <a:srgbClr val="000000"/>
            </a:solidFill>
          </p:spPr>
          <p:txBody>
            <a:bodyPr vert="horz" lIns="91440" tIns="45720" rIns="91440" bIns="45720" anchor="t"/>
            <a:lstStyle/>
            <a:p>
              <a:endParaRPr lang="en-IN"/>
            </a:p>
          </p:txBody>
        </p:sp>
        <p:sp>
          <p:nvSpPr>
            <p:cNvPr id="478" name="Shape 513"/>
            <p:cNvSpPr/>
            <p:nvPr/>
          </p:nvSpPr>
          <p:spPr>
            <a:xfrm>
              <a:off x="1513427" y="1706926"/>
              <a:ext cx="29447" cy="46594"/>
            </a:xfrm>
            <a:custGeom>
              <a:avLst/>
              <a:gdLst/>
              <a:ahLst/>
              <a:cxnLst/>
              <a:rect l="0" t="0" r="0" b="0"/>
              <a:pathLst>
                <a:path w="29447" h="46594">
                  <a:moveTo>
                    <a:pt x="13890" y="0"/>
                  </a:moveTo>
                  <a:lnTo>
                    <a:pt x="9525" y="556"/>
                  </a:lnTo>
                  <a:lnTo>
                    <a:pt x="6032" y="1985"/>
                  </a:lnTo>
                  <a:lnTo>
                    <a:pt x="3332" y="3968"/>
                  </a:lnTo>
                  <a:lnTo>
                    <a:pt x="1507" y="6508"/>
                  </a:lnTo>
                  <a:lnTo>
                    <a:pt x="396" y="9287"/>
                  </a:lnTo>
                  <a:lnTo>
                    <a:pt x="0" y="12144"/>
                  </a:lnTo>
                  <a:lnTo>
                    <a:pt x="951" y="16906"/>
                  </a:lnTo>
                  <a:lnTo>
                    <a:pt x="3491" y="20796"/>
                  </a:lnTo>
                  <a:lnTo>
                    <a:pt x="7222" y="23891"/>
                  </a:lnTo>
                  <a:lnTo>
                    <a:pt x="11588" y="26591"/>
                  </a:lnTo>
                  <a:lnTo>
                    <a:pt x="17303" y="29845"/>
                  </a:lnTo>
                  <a:lnTo>
                    <a:pt x="19526" y="31274"/>
                  </a:lnTo>
                  <a:lnTo>
                    <a:pt x="21113" y="32941"/>
                  </a:lnTo>
                  <a:lnTo>
                    <a:pt x="22066" y="34925"/>
                  </a:lnTo>
                  <a:lnTo>
                    <a:pt x="22462" y="37147"/>
                  </a:lnTo>
                  <a:lnTo>
                    <a:pt x="21668" y="40640"/>
                  </a:lnTo>
                  <a:lnTo>
                    <a:pt x="19685" y="42941"/>
                  </a:lnTo>
                  <a:lnTo>
                    <a:pt x="17145" y="44053"/>
                  </a:lnTo>
                  <a:lnTo>
                    <a:pt x="14445" y="44370"/>
                  </a:lnTo>
                  <a:lnTo>
                    <a:pt x="10238" y="43735"/>
                  </a:lnTo>
                  <a:lnTo>
                    <a:pt x="7143" y="41988"/>
                  </a:lnTo>
                  <a:lnTo>
                    <a:pt x="4920" y="39450"/>
                  </a:lnTo>
                  <a:lnTo>
                    <a:pt x="3332" y="36512"/>
                  </a:lnTo>
                  <a:lnTo>
                    <a:pt x="1666" y="30560"/>
                  </a:lnTo>
                  <a:lnTo>
                    <a:pt x="78" y="30560"/>
                  </a:lnTo>
                  <a:lnTo>
                    <a:pt x="78" y="45957"/>
                  </a:lnTo>
                  <a:lnTo>
                    <a:pt x="1428" y="45957"/>
                  </a:lnTo>
                  <a:lnTo>
                    <a:pt x="2222" y="45084"/>
                  </a:lnTo>
                  <a:lnTo>
                    <a:pt x="3571" y="44767"/>
                  </a:lnTo>
                  <a:lnTo>
                    <a:pt x="5872" y="45006"/>
                  </a:lnTo>
                  <a:lnTo>
                    <a:pt x="8651" y="45641"/>
                  </a:lnTo>
                  <a:lnTo>
                    <a:pt x="15081" y="46594"/>
                  </a:lnTo>
                  <a:lnTo>
                    <a:pt x="18335" y="46196"/>
                  </a:lnTo>
                  <a:lnTo>
                    <a:pt x="21588" y="45163"/>
                  </a:lnTo>
                  <a:lnTo>
                    <a:pt x="24606" y="43419"/>
                  </a:lnTo>
                  <a:lnTo>
                    <a:pt x="27066" y="40957"/>
                  </a:lnTo>
                  <a:lnTo>
                    <a:pt x="28812" y="37703"/>
                  </a:lnTo>
                  <a:lnTo>
                    <a:pt x="29447" y="33814"/>
                  </a:lnTo>
                  <a:lnTo>
                    <a:pt x="28812" y="29845"/>
                  </a:lnTo>
                  <a:lnTo>
                    <a:pt x="27066" y="26828"/>
                  </a:lnTo>
                  <a:lnTo>
                    <a:pt x="24447" y="24369"/>
                  </a:lnTo>
                  <a:lnTo>
                    <a:pt x="21113" y="22145"/>
                  </a:lnTo>
                  <a:lnTo>
                    <a:pt x="10397" y="15795"/>
                  </a:lnTo>
                  <a:lnTo>
                    <a:pt x="8175" y="14050"/>
                  </a:lnTo>
                  <a:lnTo>
                    <a:pt x="6905" y="12144"/>
                  </a:lnTo>
                  <a:lnTo>
                    <a:pt x="6111" y="8731"/>
                  </a:lnTo>
                  <a:lnTo>
                    <a:pt x="6587" y="6667"/>
                  </a:lnTo>
                  <a:lnTo>
                    <a:pt x="7857" y="4603"/>
                  </a:lnTo>
                  <a:lnTo>
                    <a:pt x="10160" y="2937"/>
                  </a:lnTo>
                  <a:lnTo>
                    <a:pt x="13651" y="2301"/>
                  </a:lnTo>
                  <a:lnTo>
                    <a:pt x="16985" y="2778"/>
                  </a:lnTo>
                  <a:lnTo>
                    <a:pt x="20001" y="4603"/>
                  </a:lnTo>
                  <a:lnTo>
                    <a:pt x="21431" y="6112"/>
                  </a:lnTo>
                  <a:lnTo>
                    <a:pt x="22701" y="8255"/>
                  </a:lnTo>
                  <a:lnTo>
                    <a:pt x="23732" y="11032"/>
                  </a:lnTo>
                  <a:lnTo>
                    <a:pt x="24685" y="14446"/>
                  </a:lnTo>
                  <a:lnTo>
                    <a:pt x="26193" y="14446"/>
                  </a:lnTo>
                  <a:lnTo>
                    <a:pt x="25796" y="952"/>
                  </a:lnTo>
                  <a:lnTo>
                    <a:pt x="24685" y="952"/>
                  </a:lnTo>
                  <a:lnTo>
                    <a:pt x="24050" y="1587"/>
                  </a:lnTo>
                  <a:lnTo>
                    <a:pt x="23018" y="1985"/>
                  </a:lnTo>
                  <a:lnTo>
                    <a:pt x="19446" y="1031"/>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479" name="Shape 514"/>
            <p:cNvSpPr/>
            <p:nvPr/>
          </p:nvSpPr>
          <p:spPr>
            <a:xfrm>
              <a:off x="2620787" y="1742645"/>
              <a:ext cx="11033" cy="10953"/>
            </a:xfrm>
            <a:custGeom>
              <a:avLst/>
              <a:gdLst/>
              <a:ahLst/>
              <a:cxnLst/>
              <a:rect l="0" t="0" r="0" b="0"/>
              <a:pathLst>
                <a:path w="11033" h="10953">
                  <a:moveTo>
                    <a:pt x="5477" y="0"/>
                  </a:moveTo>
                  <a:lnTo>
                    <a:pt x="3413" y="397"/>
                  </a:lnTo>
                  <a:lnTo>
                    <a:pt x="1666" y="1587"/>
                  </a:lnTo>
                  <a:lnTo>
                    <a:pt x="476" y="3333"/>
                  </a:lnTo>
                  <a:lnTo>
                    <a:pt x="0" y="5635"/>
                  </a:lnTo>
                  <a:lnTo>
                    <a:pt x="555" y="8016"/>
                  </a:lnTo>
                  <a:lnTo>
                    <a:pt x="1985" y="9683"/>
                  </a:lnTo>
                  <a:lnTo>
                    <a:pt x="3730" y="10636"/>
                  </a:lnTo>
                  <a:lnTo>
                    <a:pt x="5477" y="10953"/>
                  </a:lnTo>
                  <a:lnTo>
                    <a:pt x="7222" y="10636"/>
                  </a:lnTo>
                  <a:lnTo>
                    <a:pt x="8969" y="9683"/>
                  </a:lnTo>
                  <a:lnTo>
                    <a:pt x="10397" y="8016"/>
                  </a:lnTo>
                  <a:lnTo>
                    <a:pt x="11033" y="5635"/>
                  </a:lnTo>
                  <a:lnTo>
                    <a:pt x="10557" y="3412"/>
                  </a:lnTo>
                  <a:lnTo>
                    <a:pt x="9366" y="1666"/>
                  </a:lnTo>
                  <a:lnTo>
                    <a:pt x="7541" y="397"/>
                  </a:lnTo>
                  <a:lnTo>
                    <a:pt x="5477" y="0"/>
                  </a:lnTo>
                  <a:close/>
                </a:path>
              </a:pathLst>
            </a:custGeom>
            <a:solidFill>
              <a:srgbClr val="000000"/>
            </a:solidFill>
          </p:spPr>
          <p:txBody>
            <a:bodyPr vert="horz" lIns="91440" tIns="45720" rIns="91440" bIns="45720" anchor="t"/>
            <a:lstStyle/>
            <a:p>
              <a:endParaRPr lang="en-IN"/>
            </a:p>
          </p:txBody>
        </p:sp>
        <p:sp>
          <p:nvSpPr>
            <p:cNvPr id="480" name="Shape 515"/>
            <p:cNvSpPr/>
            <p:nvPr/>
          </p:nvSpPr>
          <p:spPr>
            <a:xfrm>
              <a:off x="1787112" y="1707958"/>
              <a:ext cx="45720" cy="66119"/>
            </a:xfrm>
            <a:custGeom>
              <a:avLst/>
              <a:gdLst/>
              <a:ahLst/>
              <a:cxnLst/>
              <a:rect l="0" t="0" r="0" b="0"/>
              <a:pathLst>
                <a:path w="45720" h="66119">
                  <a:moveTo>
                    <a:pt x="0" y="0"/>
                  </a:moveTo>
                  <a:lnTo>
                    <a:pt x="0" y="1349"/>
                  </a:lnTo>
                  <a:lnTo>
                    <a:pt x="2618" y="2143"/>
                  </a:lnTo>
                  <a:lnTo>
                    <a:pt x="3968" y="3016"/>
                  </a:lnTo>
                  <a:lnTo>
                    <a:pt x="5078" y="4524"/>
                  </a:lnTo>
                  <a:lnTo>
                    <a:pt x="16349" y="28893"/>
                  </a:lnTo>
                  <a:lnTo>
                    <a:pt x="17303" y="30877"/>
                  </a:lnTo>
                  <a:lnTo>
                    <a:pt x="18572" y="33497"/>
                  </a:lnTo>
                  <a:lnTo>
                    <a:pt x="21192" y="39053"/>
                  </a:lnTo>
                  <a:lnTo>
                    <a:pt x="22144" y="41275"/>
                  </a:lnTo>
                  <a:lnTo>
                    <a:pt x="22541" y="42544"/>
                  </a:lnTo>
                  <a:lnTo>
                    <a:pt x="22383" y="43656"/>
                  </a:lnTo>
                  <a:lnTo>
                    <a:pt x="21827" y="45640"/>
                  </a:lnTo>
                  <a:lnTo>
                    <a:pt x="19843" y="50800"/>
                  </a:lnTo>
                  <a:lnTo>
                    <a:pt x="16985" y="55642"/>
                  </a:lnTo>
                  <a:lnTo>
                    <a:pt x="15318" y="57229"/>
                  </a:lnTo>
                  <a:lnTo>
                    <a:pt x="13413" y="57864"/>
                  </a:lnTo>
                  <a:lnTo>
                    <a:pt x="12143" y="57546"/>
                  </a:lnTo>
                  <a:lnTo>
                    <a:pt x="10397" y="56912"/>
                  </a:lnTo>
                  <a:lnTo>
                    <a:pt x="6350" y="56038"/>
                  </a:lnTo>
                  <a:lnTo>
                    <a:pt x="4365" y="56356"/>
                  </a:lnTo>
                  <a:lnTo>
                    <a:pt x="3094" y="57070"/>
                  </a:lnTo>
                  <a:lnTo>
                    <a:pt x="1825" y="59056"/>
                  </a:lnTo>
                  <a:lnTo>
                    <a:pt x="1587" y="60404"/>
                  </a:lnTo>
                  <a:lnTo>
                    <a:pt x="2062" y="62468"/>
                  </a:lnTo>
                  <a:lnTo>
                    <a:pt x="3412" y="64293"/>
                  </a:lnTo>
                  <a:lnTo>
                    <a:pt x="5635" y="65643"/>
                  </a:lnTo>
                  <a:lnTo>
                    <a:pt x="8810" y="66119"/>
                  </a:lnTo>
                  <a:lnTo>
                    <a:pt x="11428" y="65802"/>
                  </a:lnTo>
                  <a:lnTo>
                    <a:pt x="13890" y="64928"/>
                  </a:lnTo>
                  <a:lnTo>
                    <a:pt x="16112" y="63341"/>
                  </a:lnTo>
                  <a:lnTo>
                    <a:pt x="18176" y="61198"/>
                  </a:lnTo>
                  <a:lnTo>
                    <a:pt x="20081" y="58419"/>
                  </a:lnTo>
                  <a:lnTo>
                    <a:pt x="21986" y="55007"/>
                  </a:lnTo>
                  <a:lnTo>
                    <a:pt x="23812" y="50959"/>
                  </a:lnTo>
                  <a:lnTo>
                    <a:pt x="25637" y="46356"/>
                  </a:lnTo>
                  <a:lnTo>
                    <a:pt x="40957" y="5953"/>
                  </a:lnTo>
                  <a:lnTo>
                    <a:pt x="42147" y="3493"/>
                  </a:lnTo>
                  <a:lnTo>
                    <a:pt x="43417" y="2222"/>
                  </a:lnTo>
                  <a:lnTo>
                    <a:pt x="45720" y="1428"/>
                  </a:lnTo>
                  <a:lnTo>
                    <a:pt x="45720" y="0"/>
                  </a:lnTo>
                  <a:lnTo>
                    <a:pt x="32305" y="0"/>
                  </a:lnTo>
                  <a:lnTo>
                    <a:pt x="32305" y="1428"/>
                  </a:lnTo>
                  <a:lnTo>
                    <a:pt x="34368" y="1587"/>
                  </a:lnTo>
                  <a:lnTo>
                    <a:pt x="35877" y="2063"/>
                  </a:lnTo>
                  <a:lnTo>
                    <a:pt x="36750" y="2937"/>
                  </a:lnTo>
                  <a:lnTo>
                    <a:pt x="37067" y="4207"/>
                  </a:lnTo>
                  <a:lnTo>
                    <a:pt x="36908" y="5318"/>
                  </a:lnTo>
                  <a:lnTo>
                    <a:pt x="36353" y="6984"/>
                  </a:lnTo>
                  <a:lnTo>
                    <a:pt x="34766" y="10953"/>
                  </a:lnTo>
                  <a:lnTo>
                    <a:pt x="27066" y="32940"/>
                  </a:lnTo>
                  <a:lnTo>
                    <a:pt x="15636" y="7937"/>
                  </a:lnTo>
                  <a:lnTo>
                    <a:pt x="15001" y="6350"/>
                  </a:lnTo>
                  <a:lnTo>
                    <a:pt x="14683" y="4365"/>
                  </a:lnTo>
                  <a:lnTo>
                    <a:pt x="15239" y="2778"/>
                  </a:lnTo>
                  <a:lnTo>
                    <a:pt x="16668" y="1984"/>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481" name="Shape 516"/>
            <p:cNvSpPr/>
            <p:nvPr/>
          </p:nvSpPr>
          <p:spPr>
            <a:xfrm>
              <a:off x="1288874" y="1707958"/>
              <a:ext cx="45641" cy="66119"/>
            </a:xfrm>
            <a:custGeom>
              <a:avLst/>
              <a:gdLst/>
              <a:ahLst/>
              <a:cxnLst/>
              <a:rect l="0" t="0" r="0" b="0"/>
              <a:pathLst>
                <a:path w="45641" h="66119">
                  <a:moveTo>
                    <a:pt x="0" y="0"/>
                  </a:moveTo>
                  <a:lnTo>
                    <a:pt x="0" y="1349"/>
                  </a:lnTo>
                  <a:lnTo>
                    <a:pt x="2539" y="2143"/>
                  </a:lnTo>
                  <a:lnTo>
                    <a:pt x="3889" y="3016"/>
                  </a:lnTo>
                  <a:lnTo>
                    <a:pt x="4999" y="4524"/>
                  </a:lnTo>
                  <a:lnTo>
                    <a:pt x="16351" y="28893"/>
                  </a:lnTo>
                  <a:lnTo>
                    <a:pt x="17303" y="30877"/>
                  </a:lnTo>
                  <a:lnTo>
                    <a:pt x="18573" y="33497"/>
                  </a:lnTo>
                  <a:lnTo>
                    <a:pt x="21193" y="39053"/>
                  </a:lnTo>
                  <a:lnTo>
                    <a:pt x="22066" y="41275"/>
                  </a:lnTo>
                  <a:lnTo>
                    <a:pt x="22462" y="42544"/>
                  </a:lnTo>
                  <a:lnTo>
                    <a:pt x="22303" y="43656"/>
                  </a:lnTo>
                  <a:lnTo>
                    <a:pt x="21748" y="45640"/>
                  </a:lnTo>
                  <a:lnTo>
                    <a:pt x="19843" y="50800"/>
                  </a:lnTo>
                  <a:lnTo>
                    <a:pt x="16986" y="55642"/>
                  </a:lnTo>
                  <a:lnTo>
                    <a:pt x="15239" y="57229"/>
                  </a:lnTo>
                  <a:lnTo>
                    <a:pt x="13335" y="57864"/>
                  </a:lnTo>
                  <a:lnTo>
                    <a:pt x="12143" y="57546"/>
                  </a:lnTo>
                  <a:lnTo>
                    <a:pt x="10397" y="56912"/>
                  </a:lnTo>
                  <a:lnTo>
                    <a:pt x="6350" y="56038"/>
                  </a:lnTo>
                  <a:lnTo>
                    <a:pt x="4366" y="56356"/>
                  </a:lnTo>
                  <a:lnTo>
                    <a:pt x="3096" y="57070"/>
                  </a:lnTo>
                  <a:lnTo>
                    <a:pt x="1824" y="59056"/>
                  </a:lnTo>
                  <a:lnTo>
                    <a:pt x="1587" y="60404"/>
                  </a:lnTo>
                  <a:lnTo>
                    <a:pt x="1984" y="62468"/>
                  </a:lnTo>
                  <a:lnTo>
                    <a:pt x="3333" y="64293"/>
                  </a:lnTo>
                  <a:lnTo>
                    <a:pt x="5634" y="65643"/>
                  </a:lnTo>
                  <a:lnTo>
                    <a:pt x="8809" y="66119"/>
                  </a:lnTo>
                  <a:lnTo>
                    <a:pt x="11429" y="65802"/>
                  </a:lnTo>
                  <a:lnTo>
                    <a:pt x="13891" y="64928"/>
                  </a:lnTo>
                  <a:lnTo>
                    <a:pt x="16112" y="63341"/>
                  </a:lnTo>
                  <a:lnTo>
                    <a:pt x="18097" y="61198"/>
                  </a:lnTo>
                  <a:lnTo>
                    <a:pt x="20002" y="58419"/>
                  </a:lnTo>
                  <a:lnTo>
                    <a:pt x="21907" y="55007"/>
                  </a:lnTo>
                  <a:lnTo>
                    <a:pt x="23812" y="50959"/>
                  </a:lnTo>
                  <a:lnTo>
                    <a:pt x="25637" y="46356"/>
                  </a:lnTo>
                  <a:lnTo>
                    <a:pt x="40878" y="5953"/>
                  </a:lnTo>
                  <a:lnTo>
                    <a:pt x="42147" y="3493"/>
                  </a:lnTo>
                  <a:lnTo>
                    <a:pt x="43338" y="2222"/>
                  </a:lnTo>
                  <a:lnTo>
                    <a:pt x="45641" y="1428"/>
                  </a:lnTo>
                  <a:lnTo>
                    <a:pt x="45641" y="0"/>
                  </a:lnTo>
                  <a:lnTo>
                    <a:pt x="32306" y="0"/>
                  </a:lnTo>
                  <a:lnTo>
                    <a:pt x="32306" y="1428"/>
                  </a:lnTo>
                  <a:lnTo>
                    <a:pt x="34368" y="1587"/>
                  </a:lnTo>
                  <a:lnTo>
                    <a:pt x="35877" y="2063"/>
                  </a:lnTo>
                  <a:lnTo>
                    <a:pt x="36749" y="2937"/>
                  </a:lnTo>
                  <a:lnTo>
                    <a:pt x="37068" y="4207"/>
                  </a:lnTo>
                  <a:lnTo>
                    <a:pt x="36829" y="5318"/>
                  </a:lnTo>
                  <a:lnTo>
                    <a:pt x="36274" y="6984"/>
                  </a:lnTo>
                  <a:lnTo>
                    <a:pt x="34766" y="10953"/>
                  </a:lnTo>
                  <a:lnTo>
                    <a:pt x="27066" y="32940"/>
                  </a:lnTo>
                  <a:lnTo>
                    <a:pt x="15637" y="7937"/>
                  </a:lnTo>
                  <a:lnTo>
                    <a:pt x="15002" y="6350"/>
                  </a:lnTo>
                  <a:lnTo>
                    <a:pt x="14684" y="4365"/>
                  </a:lnTo>
                  <a:lnTo>
                    <a:pt x="15159" y="2778"/>
                  </a:lnTo>
                  <a:lnTo>
                    <a:pt x="16589" y="1984"/>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482" name="Shape 517"/>
            <p:cNvSpPr/>
            <p:nvPr/>
          </p:nvSpPr>
          <p:spPr>
            <a:xfrm>
              <a:off x="2474975" y="1812972"/>
              <a:ext cx="10159" cy="10080"/>
            </a:xfrm>
            <a:custGeom>
              <a:avLst/>
              <a:gdLst/>
              <a:ahLst/>
              <a:cxnLst/>
              <a:rect l="0" t="0" r="0" b="0"/>
              <a:pathLst>
                <a:path w="10159" h="10080">
                  <a:moveTo>
                    <a:pt x="5000" y="0"/>
                  </a:moveTo>
                  <a:lnTo>
                    <a:pt x="2777" y="475"/>
                  </a:lnTo>
                  <a:lnTo>
                    <a:pt x="1190" y="1745"/>
                  </a:lnTo>
                  <a:lnTo>
                    <a:pt x="316" y="3412"/>
                  </a:lnTo>
                  <a:lnTo>
                    <a:pt x="0" y="4999"/>
                  </a:lnTo>
                  <a:lnTo>
                    <a:pt x="316" y="6587"/>
                  </a:lnTo>
                  <a:lnTo>
                    <a:pt x="1190" y="8254"/>
                  </a:lnTo>
                  <a:lnTo>
                    <a:pt x="2697" y="9604"/>
                  </a:lnTo>
                  <a:lnTo>
                    <a:pt x="5000" y="10080"/>
                  </a:lnTo>
                  <a:lnTo>
                    <a:pt x="7063" y="9683"/>
                  </a:lnTo>
                  <a:lnTo>
                    <a:pt x="8731" y="8652"/>
                  </a:lnTo>
                  <a:lnTo>
                    <a:pt x="9841" y="7064"/>
                  </a:lnTo>
                  <a:lnTo>
                    <a:pt x="10159" y="4999"/>
                  </a:lnTo>
                  <a:lnTo>
                    <a:pt x="9841" y="3016"/>
                  </a:lnTo>
                  <a:lnTo>
                    <a:pt x="873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483" name="Shape 518"/>
            <p:cNvSpPr/>
            <p:nvPr/>
          </p:nvSpPr>
          <p:spPr>
            <a:xfrm>
              <a:off x="2340752" y="1812972"/>
              <a:ext cx="46117" cy="68658"/>
            </a:xfrm>
            <a:custGeom>
              <a:avLst/>
              <a:gdLst/>
              <a:ahLst/>
              <a:cxnLst/>
              <a:rect l="0" t="0" r="0" b="0"/>
              <a:pathLst>
                <a:path w="46117" h="68658">
                  <a:moveTo>
                    <a:pt x="14367" y="0"/>
                  </a:moveTo>
                  <a:lnTo>
                    <a:pt x="0" y="4364"/>
                  </a:lnTo>
                  <a:lnTo>
                    <a:pt x="0" y="5952"/>
                  </a:lnTo>
                  <a:lnTo>
                    <a:pt x="2222" y="5793"/>
                  </a:lnTo>
                  <a:lnTo>
                    <a:pt x="4762" y="6111"/>
                  </a:lnTo>
                  <a:lnTo>
                    <a:pt x="6032" y="7223"/>
                  </a:lnTo>
                  <a:lnTo>
                    <a:pt x="6508" y="8811"/>
                  </a:lnTo>
                  <a:lnTo>
                    <a:pt x="6588" y="10873"/>
                  </a:lnTo>
                  <a:lnTo>
                    <a:pt x="6588" y="62308"/>
                  </a:lnTo>
                  <a:lnTo>
                    <a:pt x="7382" y="64055"/>
                  </a:lnTo>
                  <a:lnTo>
                    <a:pt x="9446" y="65563"/>
                  </a:lnTo>
                  <a:lnTo>
                    <a:pt x="15796" y="67785"/>
                  </a:lnTo>
                  <a:lnTo>
                    <a:pt x="19130" y="68420"/>
                  </a:lnTo>
                  <a:lnTo>
                    <a:pt x="21907" y="68658"/>
                  </a:lnTo>
                  <a:lnTo>
                    <a:pt x="28257" y="67944"/>
                  </a:lnTo>
                  <a:lnTo>
                    <a:pt x="33417" y="66039"/>
                  </a:lnTo>
                  <a:lnTo>
                    <a:pt x="37623" y="63182"/>
                  </a:lnTo>
                  <a:lnTo>
                    <a:pt x="40878" y="59689"/>
                  </a:lnTo>
                  <a:lnTo>
                    <a:pt x="43338" y="55799"/>
                  </a:lnTo>
                  <a:lnTo>
                    <a:pt x="44926" y="51673"/>
                  </a:lnTo>
                  <a:lnTo>
                    <a:pt x="45799" y="47704"/>
                  </a:lnTo>
                  <a:lnTo>
                    <a:pt x="46117" y="44052"/>
                  </a:lnTo>
                  <a:lnTo>
                    <a:pt x="45641" y="38655"/>
                  </a:lnTo>
                  <a:lnTo>
                    <a:pt x="44132" y="33574"/>
                  </a:lnTo>
                  <a:lnTo>
                    <a:pt x="41751" y="29050"/>
                  </a:lnTo>
                  <a:lnTo>
                    <a:pt x="38338" y="25400"/>
                  </a:lnTo>
                  <a:lnTo>
                    <a:pt x="33893" y="22939"/>
                  </a:lnTo>
                  <a:lnTo>
                    <a:pt x="28496" y="22066"/>
                  </a:lnTo>
                  <a:lnTo>
                    <a:pt x="24923" y="22462"/>
                  </a:lnTo>
                  <a:lnTo>
                    <a:pt x="22889" y="23225"/>
                  </a:lnTo>
                  <a:lnTo>
                    <a:pt x="24764" y="28336"/>
                  </a:lnTo>
                  <a:lnTo>
                    <a:pt x="28813" y="29050"/>
                  </a:lnTo>
                  <a:lnTo>
                    <a:pt x="31988" y="31273"/>
                  </a:lnTo>
                  <a:lnTo>
                    <a:pt x="34448" y="34527"/>
                  </a:lnTo>
                  <a:lnTo>
                    <a:pt x="36116" y="38575"/>
                  </a:lnTo>
                  <a:lnTo>
                    <a:pt x="37068" y="43020"/>
                  </a:lnTo>
                  <a:lnTo>
                    <a:pt x="37386" y="47704"/>
                  </a:lnTo>
                  <a:lnTo>
                    <a:pt x="37227" y="51275"/>
                  </a:lnTo>
                  <a:lnTo>
                    <a:pt x="36512" y="55164"/>
                  </a:lnTo>
                  <a:lnTo>
                    <a:pt x="35163" y="59054"/>
                  </a:lnTo>
                  <a:lnTo>
                    <a:pt x="32782" y="62308"/>
                  </a:lnTo>
                  <a:lnTo>
                    <a:pt x="29290" y="64610"/>
                  </a:lnTo>
                  <a:lnTo>
                    <a:pt x="24368" y="65483"/>
                  </a:lnTo>
                  <a:lnTo>
                    <a:pt x="20796" y="65008"/>
                  </a:lnTo>
                  <a:lnTo>
                    <a:pt x="16827" y="63500"/>
                  </a:lnTo>
                  <a:lnTo>
                    <a:pt x="15398" y="62229"/>
                  </a:lnTo>
                  <a:lnTo>
                    <a:pt x="14922" y="60721"/>
                  </a:lnTo>
                  <a:lnTo>
                    <a:pt x="14922" y="35718"/>
                  </a:lnTo>
                  <a:lnTo>
                    <a:pt x="15557" y="33258"/>
                  </a:lnTo>
                  <a:lnTo>
                    <a:pt x="16907" y="31352"/>
                  </a:lnTo>
                  <a:lnTo>
                    <a:pt x="20876" y="28971"/>
                  </a:lnTo>
                  <a:lnTo>
                    <a:pt x="24764" y="28336"/>
                  </a:lnTo>
                  <a:lnTo>
                    <a:pt x="22889" y="23225"/>
                  </a:lnTo>
                  <a:lnTo>
                    <a:pt x="21748" y="23653"/>
                  </a:lnTo>
                  <a:lnTo>
                    <a:pt x="19130" y="25241"/>
                  </a:lnTo>
                  <a:lnTo>
                    <a:pt x="17145" y="26987"/>
                  </a:lnTo>
                  <a:lnTo>
                    <a:pt x="15796" y="28733"/>
                  </a:lnTo>
                  <a:lnTo>
                    <a:pt x="15081" y="30083"/>
                  </a:lnTo>
                  <a:lnTo>
                    <a:pt x="14922" y="30083"/>
                  </a:lnTo>
                  <a:lnTo>
                    <a:pt x="14922" y="158"/>
                  </a:lnTo>
                  <a:lnTo>
                    <a:pt x="14367" y="0"/>
                  </a:lnTo>
                  <a:close/>
                </a:path>
              </a:pathLst>
            </a:custGeom>
            <a:solidFill>
              <a:srgbClr val="000000"/>
            </a:solidFill>
          </p:spPr>
          <p:txBody>
            <a:bodyPr vert="horz" lIns="91440" tIns="45720" rIns="91440" bIns="45720" anchor="t"/>
            <a:lstStyle/>
            <a:p>
              <a:endParaRPr lang="en-IN"/>
            </a:p>
          </p:txBody>
        </p:sp>
        <p:sp>
          <p:nvSpPr>
            <p:cNvPr id="484" name="Shape 519"/>
            <p:cNvSpPr/>
            <p:nvPr/>
          </p:nvSpPr>
          <p:spPr>
            <a:xfrm>
              <a:off x="2053097" y="1812972"/>
              <a:ext cx="23574" cy="67626"/>
            </a:xfrm>
            <a:custGeom>
              <a:avLst/>
              <a:gdLst/>
              <a:ahLst/>
              <a:cxnLst/>
              <a:rect l="0" t="0" r="0" b="0"/>
              <a:pathLst>
                <a:path w="23574" h="67626">
                  <a:moveTo>
                    <a:pt x="15796" y="0"/>
                  </a:moveTo>
                  <a:lnTo>
                    <a:pt x="0" y="4364"/>
                  </a:lnTo>
                  <a:lnTo>
                    <a:pt x="0" y="5952"/>
                  </a:lnTo>
                  <a:lnTo>
                    <a:pt x="3413" y="5714"/>
                  </a:lnTo>
                  <a:lnTo>
                    <a:pt x="5714" y="6032"/>
                  </a:lnTo>
                  <a:lnTo>
                    <a:pt x="7064" y="7143"/>
                  </a:lnTo>
                  <a:lnTo>
                    <a:pt x="7699" y="8968"/>
                  </a:lnTo>
                  <a:lnTo>
                    <a:pt x="7858" y="11747"/>
                  </a:lnTo>
                  <a:lnTo>
                    <a:pt x="7858" y="58974"/>
                  </a:lnTo>
                  <a:lnTo>
                    <a:pt x="7541" y="62388"/>
                  </a:lnTo>
                  <a:lnTo>
                    <a:pt x="6271" y="64451"/>
                  </a:lnTo>
                  <a:lnTo>
                    <a:pt x="3889" y="65642"/>
                  </a:lnTo>
                  <a:lnTo>
                    <a:pt x="238" y="66118"/>
                  </a:lnTo>
                  <a:lnTo>
                    <a:pt x="238" y="67626"/>
                  </a:lnTo>
                  <a:lnTo>
                    <a:pt x="23574" y="67626"/>
                  </a:lnTo>
                  <a:lnTo>
                    <a:pt x="23574" y="66118"/>
                  </a:lnTo>
                  <a:lnTo>
                    <a:pt x="20002" y="65722"/>
                  </a:lnTo>
                  <a:lnTo>
                    <a:pt x="17701" y="64769"/>
                  </a:lnTo>
                  <a:lnTo>
                    <a:pt x="16509" y="62706"/>
                  </a:lnTo>
                  <a:lnTo>
                    <a:pt x="16192" y="59292"/>
                  </a:lnTo>
                  <a:lnTo>
                    <a:pt x="16192" y="158"/>
                  </a:lnTo>
                  <a:lnTo>
                    <a:pt x="15796" y="0"/>
                  </a:lnTo>
                  <a:close/>
                </a:path>
              </a:pathLst>
            </a:custGeom>
            <a:solidFill>
              <a:srgbClr val="000000"/>
            </a:solidFill>
          </p:spPr>
          <p:txBody>
            <a:bodyPr vert="horz" lIns="91440" tIns="45720" rIns="91440" bIns="45720" anchor="t"/>
            <a:lstStyle/>
            <a:p>
              <a:endParaRPr lang="en-IN"/>
            </a:p>
          </p:txBody>
        </p:sp>
        <p:sp>
          <p:nvSpPr>
            <p:cNvPr id="485" name="Shape 520"/>
            <p:cNvSpPr/>
            <p:nvPr/>
          </p:nvSpPr>
          <p:spPr>
            <a:xfrm>
              <a:off x="1653762" y="1812972"/>
              <a:ext cx="10160" cy="10080"/>
            </a:xfrm>
            <a:custGeom>
              <a:avLst/>
              <a:gdLst/>
              <a:ahLst/>
              <a:cxnLst/>
              <a:rect l="0" t="0" r="0" b="0"/>
              <a:pathLst>
                <a:path w="10160" h="10080">
                  <a:moveTo>
                    <a:pt x="5000" y="0"/>
                  </a:moveTo>
                  <a:lnTo>
                    <a:pt x="2777" y="475"/>
                  </a:lnTo>
                  <a:lnTo>
                    <a:pt x="1190" y="1745"/>
                  </a:lnTo>
                  <a:lnTo>
                    <a:pt x="316" y="3412"/>
                  </a:lnTo>
                  <a:lnTo>
                    <a:pt x="0" y="4999"/>
                  </a:lnTo>
                  <a:lnTo>
                    <a:pt x="316" y="6587"/>
                  </a:lnTo>
                  <a:lnTo>
                    <a:pt x="1190" y="8254"/>
                  </a:lnTo>
                  <a:lnTo>
                    <a:pt x="2697" y="9604"/>
                  </a:lnTo>
                  <a:lnTo>
                    <a:pt x="5000" y="10080"/>
                  </a:lnTo>
                  <a:lnTo>
                    <a:pt x="7063" y="9683"/>
                  </a:lnTo>
                  <a:lnTo>
                    <a:pt x="8731" y="8652"/>
                  </a:lnTo>
                  <a:lnTo>
                    <a:pt x="9841" y="7064"/>
                  </a:lnTo>
                  <a:lnTo>
                    <a:pt x="10160" y="4999"/>
                  </a:lnTo>
                  <a:lnTo>
                    <a:pt x="9841" y="3016"/>
                  </a:lnTo>
                  <a:lnTo>
                    <a:pt x="873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486" name="Shape 521"/>
            <p:cNvSpPr/>
            <p:nvPr/>
          </p:nvSpPr>
          <p:spPr>
            <a:xfrm>
              <a:off x="1620185" y="1812972"/>
              <a:ext cx="23573" cy="67626"/>
            </a:xfrm>
            <a:custGeom>
              <a:avLst/>
              <a:gdLst/>
              <a:ahLst/>
              <a:cxnLst/>
              <a:rect l="0" t="0" r="0" b="0"/>
              <a:pathLst>
                <a:path w="23573" h="67626">
                  <a:moveTo>
                    <a:pt x="15794" y="0"/>
                  </a:moveTo>
                  <a:lnTo>
                    <a:pt x="0" y="4364"/>
                  </a:lnTo>
                  <a:lnTo>
                    <a:pt x="0" y="5952"/>
                  </a:lnTo>
                  <a:lnTo>
                    <a:pt x="3413" y="5714"/>
                  </a:lnTo>
                  <a:lnTo>
                    <a:pt x="5714" y="6032"/>
                  </a:lnTo>
                  <a:lnTo>
                    <a:pt x="7063" y="7143"/>
                  </a:lnTo>
                  <a:lnTo>
                    <a:pt x="7698" y="8968"/>
                  </a:lnTo>
                  <a:lnTo>
                    <a:pt x="7857" y="11747"/>
                  </a:lnTo>
                  <a:lnTo>
                    <a:pt x="7857" y="58974"/>
                  </a:lnTo>
                  <a:lnTo>
                    <a:pt x="7541" y="62388"/>
                  </a:lnTo>
                  <a:lnTo>
                    <a:pt x="6269" y="64451"/>
                  </a:lnTo>
                  <a:lnTo>
                    <a:pt x="3888" y="65642"/>
                  </a:lnTo>
                  <a:lnTo>
                    <a:pt x="238" y="66118"/>
                  </a:lnTo>
                  <a:lnTo>
                    <a:pt x="238" y="67626"/>
                  </a:lnTo>
                  <a:lnTo>
                    <a:pt x="23573" y="67626"/>
                  </a:lnTo>
                  <a:lnTo>
                    <a:pt x="23573" y="66118"/>
                  </a:lnTo>
                  <a:lnTo>
                    <a:pt x="20002" y="65722"/>
                  </a:lnTo>
                  <a:lnTo>
                    <a:pt x="17701" y="64769"/>
                  </a:lnTo>
                  <a:lnTo>
                    <a:pt x="16510" y="62706"/>
                  </a:lnTo>
                  <a:lnTo>
                    <a:pt x="16192" y="59292"/>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487" name="Shape 522"/>
            <p:cNvSpPr/>
            <p:nvPr/>
          </p:nvSpPr>
          <p:spPr>
            <a:xfrm>
              <a:off x="1524062" y="1812972"/>
              <a:ext cx="10081" cy="10080"/>
            </a:xfrm>
            <a:custGeom>
              <a:avLst/>
              <a:gdLst/>
              <a:ahLst/>
              <a:cxnLst/>
              <a:rect l="0" t="0" r="0" b="0"/>
              <a:pathLst>
                <a:path w="10081" h="10080">
                  <a:moveTo>
                    <a:pt x="4922" y="0"/>
                  </a:moveTo>
                  <a:lnTo>
                    <a:pt x="2700" y="475"/>
                  </a:lnTo>
                  <a:lnTo>
                    <a:pt x="1191" y="1745"/>
                  </a:lnTo>
                  <a:lnTo>
                    <a:pt x="318" y="3412"/>
                  </a:lnTo>
                  <a:lnTo>
                    <a:pt x="0" y="4999"/>
                  </a:lnTo>
                  <a:lnTo>
                    <a:pt x="238" y="6587"/>
                  </a:lnTo>
                  <a:lnTo>
                    <a:pt x="1112" y="8254"/>
                  </a:lnTo>
                  <a:lnTo>
                    <a:pt x="2619" y="9604"/>
                  </a:lnTo>
                  <a:lnTo>
                    <a:pt x="4922" y="10080"/>
                  </a:lnTo>
                  <a:lnTo>
                    <a:pt x="6985" y="9683"/>
                  </a:lnTo>
                  <a:lnTo>
                    <a:pt x="8652" y="8652"/>
                  </a:lnTo>
                  <a:lnTo>
                    <a:pt x="9763" y="7064"/>
                  </a:lnTo>
                  <a:lnTo>
                    <a:pt x="10081" y="4999"/>
                  </a:lnTo>
                  <a:lnTo>
                    <a:pt x="9763" y="3016"/>
                  </a:lnTo>
                  <a:lnTo>
                    <a:pt x="8652" y="1428"/>
                  </a:lnTo>
                  <a:lnTo>
                    <a:pt x="6985" y="396"/>
                  </a:lnTo>
                  <a:lnTo>
                    <a:pt x="4922" y="0"/>
                  </a:lnTo>
                  <a:close/>
                </a:path>
              </a:pathLst>
            </a:custGeom>
            <a:solidFill>
              <a:srgbClr val="000000"/>
            </a:solidFill>
          </p:spPr>
          <p:txBody>
            <a:bodyPr vert="horz" lIns="91440" tIns="45720" rIns="91440" bIns="45720" anchor="t"/>
            <a:lstStyle/>
            <a:p>
              <a:endParaRPr lang="en-IN"/>
            </a:p>
          </p:txBody>
        </p:sp>
        <p:sp>
          <p:nvSpPr>
            <p:cNvPr id="488" name="Shape 523"/>
            <p:cNvSpPr/>
            <p:nvPr/>
          </p:nvSpPr>
          <p:spPr>
            <a:xfrm>
              <a:off x="2597450" y="1813607"/>
              <a:ext cx="64770" cy="68421"/>
            </a:xfrm>
            <a:custGeom>
              <a:avLst/>
              <a:gdLst/>
              <a:ahLst/>
              <a:cxnLst/>
              <a:rect l="0" t="0" r="0" b="0"/>
              <a:pathLst>
                <a:path w="64770" h="68421">
                  <a:moveTo>
                    <a:pt x="32385" y="0"/>
                  </a:moveTo>
                  <a:lnTo>
                    <a:pt x="32385" y="3571"/>
                  </a:lnTo>
                  <a:lnTo>
                    <a:pt x="37465" y="4285"/>
                  </a:lnTo>
                  <a:lnTo>
                    <a:pt x="42307" y="6508"/>
                  </a:lnTo>
                  <a:lnTo>
                    <a:pt x="46752" y="10477"/>
                  </a:lnTo>
                  <a:lnTo>
                    <a:pt x="48577" y="13096"/>
                  </a:lnTo>
                  <a:lnTo>
                    <a:pt x="50244" y="16271"/>
                  </a:lnTo>
                  <a:lnTo>
                    <a:pt x="51593" y="19923"/>
                  </a:lnTo>
                  <a:lnTo>
                    <a:pt x="52626" y="24129"/>
                  </a:lnTo>
                  <a:lnTo>
                    <a:pt x="53259" y="28892"/>
                  </a:lnTo>
                  <a:lnTo>
                    <a:pt x="53498" y="34211"/>
                  </a:lnTo>
                  <a:lnTo>
                    <a:pt x="53259" y="39369"/>
                  </a:lnTo>
                  <a:lnTo>
                    <a:pt x="52704" y="44052"/>
                  </a:lnTo>
                  <a:lnTo>
                    <a:pt x="51752" y="48180"/>
                  </a:lnTo>
                  <a:lnTo>
                    <a:pt x="50482" y="51832"/>
                  </a:lnTo>
                  <a:lnTo>
                    <a:pt x="47069" y="57705"/>
                  </a:lnTo>
                  <a:lnTo>
                    <a:pt x="42703" y="61673"/>
                  </a:lnTo>
                  <a:lnTo>
                    <a:pt x="37782" y="64055"/>
                  </a:lnTo>
                  <a:lnTo>
                    <a:pt x="32385" y="64848"/>
                  </a:lnTo>
                  <a:lnTo>
                    <a:pt x="26987" y="64055"/>
                  </a:lnTo>
                  <a:lnTo>
                    <a:pt x="22066" y="61673"/>
                  </a:lnTo>
                  <a:lnTo>
                    <a:pt x="17701" y="57705"/>
                  </a:lnTo>
                  <a:lnTo>
                    <a:pt x="14287" y="51832"/>
                  </a:lnTo>
                  <a:lnTo>
                    <a:pt x="13017" y="48180"/>
                  </a:lnTo>
                  <a:lnTo>
                    <a:pt x="12065" y="44052"/>
                  </a:lnTo>
                  <a:lnTo>
                    <a:pt x="11508" y="39369"/>
                  </a:lnTo>
                  <a:lnTo>
                    <a:pt x="11271" y="34211"/>
                  </a:lnTo>
                  <a:lnTo>
                    <a:pt x="11508" y="28892"/>
                  </a:lnTo>
                  <a:lnTo>
                    <a:pt x="12144" y="24129"/>
                  </a:lnTo>
                  <a:lnTo>
                    <a:pt x="13176" y="19923"/>
                  </a:lnTo>
                  <a:lnTo>
                    <a:pt x="14526" y="16271"/>
                  </a:lnTo>
                  <a:lnTo>
                    <a:pt x="16192" y="13096"/>
                  </a:lnTo>
                  <a:lnTo>
                    <a:pt x="18018" y="10477"/>
                  </a:lnTo>
                  <a:lnTo>
                    <a:pt x="22463" y="6508"/>
                  </a:lnTo>
                  <a:lnTo>
                    <a:pt x="27304" y="4285"/>
                  </a:lnTo>
                  <a:lnTo>
                    <a:pt x="32385" y="3571"/>
                  </a:lnTo>
                  <a:lnTo>
                    <a:pt x="32385" y="0"/>
                  </a:lnTo>
                  <a:lnTo>
                    <a:pt x="24368" y="952"/>
                  </a:lnTo>
                  <a:lnTo>
                    <a:pt x="16747" y="3809"/>
                  </a:lnTo>
                  <a:lnTo>
                    <a:pt x="13256" y="5952"/>
                  </a:lnTo>
                  <a:lnTo>
                    <a:pt x="10081" y="8572"/>
                  </a:lnTo>
                  <a:lnTo>
                    <a:pt x="4762" y="15319"/>
                  </a:lnTo>
                  <a:lnTo>
                    <a:pt x="2698" y="19367"/>
                  </a:lnTo>
                  <a:lnTo>
                    <a:pt x="1270" y="23892"/>
                  </a:lnTo>
                  <a:lnTo>
                    <a:pt x="317" y="28892"/>
                  </a:lnTo>
                  <a:lnTo>
                    <a:pt x="0" y="34290"/>
                  </a:lnTo>
                  <a:lnTo>
                    <a:pt x="317" y="39369"/>
                  </a:lnTo>
                  <a:lnTo>
                    <a:pt x="1111" y="44132"/>
                  </a:lnTo>
                  <a:lnTo>
                    <a:pt x="2459" y="48577"/>
                  </a:lnTo>
                  <a:lnTo>
                    <a:pt x="4365" y="52546"/>
                  </a:lnTo>
                  <a:lnTo>
                    <a:pt x="9446" y="59292"/>
                  </a:lnTo>
                  <a:lnTo>
                    <a:pt x="15953" y="64293"/>
                  </a:lnTo>
                  <a:lnTo>
                    <a:pt x="19765" y="66040"/>
                  </a:lnTo>
                  <a:lnTo>
                    <a:pt x="23733" y="67388"/>
                  </a:lnTo>
                  <a:lnTo>
                    <a:pt x="27940" y="68182"/>
                  </a:lnTo>
                  <a:lnTo>
                    <a:pt x="32385" y="68421"/>
                  </a:lnTo>
                  <a:lnTo>
                    <a:pt x="36829" y="68182"/>
                  </a:lnTo>
                  <a:lnTo>
                    <a:pt x="41037" y="67388"/>
                  </a:lnTo>
                  <a:lnTo>
                    <a:pt x="45006" y="66040"/>
                  </a:lnTo>
                  <a:lnTo>
                    <a:pt x="48815" y="64293"/>
                  </a:lnTo>
                  <a:lnTo>
                    <a:pt x="55324" y="59292"/>
                  </a:lnTo>
                  <a:lnTo>
                    <a:pt x="60403" y="52546"/>
                  </a:lnTo>
                  <a:lnTo>
                    <a:pt x="62308" y="48577"/>
                  </a:lnTo>
                  <a:lnTo>
                    <a:pt x="63658" y="44132"/>
                  </a:lnTo>
                  <a:lnTo>
                    <a:pt x="64452" y="39369"/>
                  </a:lnTo>
                  <a:lnTo>
                    <a:pt x="64770" y="34290"/>
                  </a:lnTo>
                  <a:lnTo>
                    <a:pt x="64452" y="28892"/>
                  </a:lnTo>
                  <a:lnTo>
                    <a:pt x="63500" y="23892"/>
                  </a:lnTo>
                  <a:lnTo>
                    <a:pt x="62071" y="19367"/>
                  </a:lnTo>
                  <a:lnTo>
                    <a:pt x="60007" y="15319"/>
                  </a:lnTo>
                  <a:lnTo>
                    <a:pt x="54690" y="8572"/>
                  </a:lnTo>
                  <a:lnTo>
                    <a:pt x="51515" y="5952"/>
                  </a:lnTo>
                  <a:lnTo>
                    <a:pt x="48021" y="3809"/>
                  </a:lnTo>
                  <a:lnTo>
                    <a:pt x="40402" y="952"/>
                  </a:lnTo>
                  <a:lnTo>
                    <a:pt x="32385" y="0"/>
                  </a:lnTo>
                  <a:close/>
                </a:path>
              </a:pathLst>
            </a:custGeom>
            <a:solidFill>
              <a:srgbClr val="000000"/>
            </a:solidFill>
          </p:spPr>
          <p:txBody>
            <a:bodyPr vert="horz" lIns="91440" tIns="45720" rIns="91440" bIns="45720" anchor="t"/>
            <a:lstStyle/>
            <a:p>
              <a:endParaRPr lang="en-IN"/>
            </a:p>
          </p:txBody>
        </p:sp>
        <p:sp>
          <p:nvSpPr>
            <p:cNvPr id="489" name="Shape 524"/>
            <p:cNvSpPr/>
            <p:nvPr/>
          </p:nvSpPr>
          <p:spPr>
            <a:xfrm>
              <a:off x="2666666" y="1823211"/>
              <a:ext cx="26352" cy="58418"/>
            </a:xfrm>
            <a:custGeom>
              <a:avLst/>
              <a:gdLst/>
              <a:ahLst/>
              <a:cxnLst/>
              <a:rect l="0" t="0" r="0" b="0"/>
              <a:pathLst>
                <a:path w="26352" h="58418">
                  <a:moveTo>
                    <a:pt x="13256" y="0"/>
                  </a:moveTo>
                  <a:lnTo>
                    <a:pt x="10874" y="3412"/>
                  </a:lnTo>
                  <a:lnTo>
                    <a:pt x="8889" y="6190"/>
                  </a:lnTo>
                  <a:lnTo>
                    <a:pt x="4366" y="11349"/>
                  </a:lnTo>
                  <a:lnTo>
                    <a:pt x="1428" y="13730"/>
                  </a:lnTo>
                  <a:lnTo>
                    <a:pt x="397" y="14524"/>
                  </a:lnTo>
                  <a:lnTo>
                    <a:pt x="0" y="15318"/>
                  </a:lnTo>
                  <a:lnTo>
                    <a:pt x="397" y="15954"/>
                  </a:lnTo>
                  <a:lnTo>
                    <a:pt x="5636" y="15954"/>
                  </a:lnTo>
                  <a:lnTo>
                    <a:pt x="5636" y="45798"/>
                  </a:lnTo>
                  <a:lnTo>
                    <a:pt x="5873" y="49212"/>
                  </a:lnTo>
                  <a:lnTo>
                    <a:pt x="6350" y="51989"/>
                  </a:lnTo>
                  <a:lnTo>
                    <a:pt x="7223" y="54212"/>
                  </a:lnTo>
                  <a:lnTo>
                    <a:pt x="8334" y="55799"/>
                  </a:lnTo>
                  <a:lnTo>
                    <a:pt x="11271" y="57784"/>
                  </a:lnTo>
                  <a:lnTo>
                    <a:pt x="14763" y="58418"/>
                  </a:lnTo>
                  <a:lnTo>
                    <a:pt x="18176" y="57784"/>
                  </a:lnTo>
                  <a:lnTo>
                    <a:pt x="21351" y="56196"/>
                  </a:lnTo>
                  <a:lnTo>
                    <a:pt x="24129" y="53815"/>
                  </a:lnTo>
                  <a:lnTo>
                    <a:pt x="26352" y="50879"/>
                  </a:lnTo>
                  <a:lnTo>
                    <a:pt x="25082" y="49767"/>
                  </a:lnTo>
                  <a:lnTo>
                    <a:pt x="22859" y="51989"/>
                  </a:lnTo>
                  <a:lnTo>
                    <a:pt x="21193" y="52862"/>
                  </a:lnTo>
                  <a:lnTo>
                    <a:pt x="19050" y="53260"/>
                  </a:lnTo>
                  <a:lnTo>
                    <a:pt x="16906" y="52783"/>
                  </a:lnTo>
                  <a:lnTo>
                    <a:pt x="15478" y="51593"/>
                  </a:lnTo>
                  <a:lnTo>
                    <a:pt x="14604" y="49926"/>
                  </a:lnTo>
                  <a:lnTo>
                    <a:pt x="14207" y="47941"/>
                  </a:lnTo>
                  <a:lnTo>
                    <a:pt x="13970" y="44290"/>
                  </a:lnTo>
                  <a:lnTo>
                    <a:pt x="13970" y="15954"/>
                  </a:lnTo>
                  <a:lnTo>
                    <a:pt x="23971" y="15954"/>
                  </a:lnTo>
                  <a:lnTo>
                    <a:pt x="23971" y="12779"/>
                  </a:lnTo>
                  <a:lnTo>
                    <a:pt x="13970" y="12779"/>
                  </a:lnTo>
                  <a:lnTo>
                    <a:pt x="13970" y="134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490" name="Shape 525"/>
            <p:cNvSpPr/>
            <p:nvPr/>
          </p:nvSpPr>
          <p:spPr>
            <a:xfrm>
              <a:off x="1288795" y="1823211"/>
              <a:ext cx="26351" cy="58418"/>
            </a:xfrm>
            <a:custGeom>
              <a:avLst/>
              <a:gdLst/>
              <a:ahLst/>
              <a:cxnLst/>
              <a:rect l="0" t="0" r="0" b="0"/>
              <a:pathLst>
                <a:path w="26351" h="58418">
                  <a:moveTo>
                    <a:pt x="13255" y="0"/>
                  </a:moveTo>
                  <a:lnTo>
                    <a:pt x="10873" y="3412"/>
                  </a:lnTo>
                  <a:lnTo>
                    <a:pt x="8810" y="6190"/>
                  </a:lnTo>
                  <a:lnTo>
                    <a:pt x="4285" y="11349"/>
                  </a:lnTo>
                  <a:lnTo>
                    <a:pt x="1348" y="13730"/>
                  </a:lnTo>
                  <a:lnTo>
                    <a:pt x="316" y="14524"/>
                  </a:lnTo>
                  <a:lnTo>
                    <a:pt x="0" y="15318"/>
                  </a:lnTo>
                  <a:lnTo>
                    <a:pt x="396" y="15954"/>
                  </a:lnTo>
                  <a:lnTo>
                    <a:pt x="5635" y="15954"/>
                  </a:lnTo>
                  <a:lnTo>
                    <a:pt x="5635" y="45798"/>
                  </a:lnTo>
                  <a:lnTo>
                    <a:pt x="5872" y="49212"/>
                  </a:lnTo>
                  <a:lnTo>
                    <a:pt x="6350" y="51989"/>
                  </a:lnTo>
                  <a:lnTo>
                    <a:pt x="7143" y="54212"/>
                  </a:lnTo>
                  <a:lnTo>
                    <a:pt x="8253" y="55799"/>
                  </a:lnTo>
                  <a:lnTo>
                    <a:pt x="11191" y="57784"/>
                  </a:lnTo>
                  <a:lnTo>
                    <a:pt x="14763" y="58418"/>
                  </a:lnTo>
                  <a:lnTo>
                    <a:pt x="18097" y="57784"/>
                  </a:lnTo>
                  <a:lnTo>
                    <a:pt x="21351" y="56196"/>
                  </a:lnTo>
                  <a:lnTo>
                    <a:pt x="24128" y="53815"/>
                  </a:lnTo>
                  <a:lnTo>
                    <a:pt x="26351" y="50879"/>
                  </a:lnTo>
                  <a:lnTo>
                    <a:pt x="25002" y="49767"/>
                  </a:lnTo>
                  <a:lnTo>
                    <a:pt x="22780" y="51989"/>
                  </a:lnTo>
                  <a:lnTo>
                    <a:pt x="21113" y="52862"/>
                  </a:lnTo>
                  <a:lnTo>
                    <a:pt x="18970" y="53260"/>
                  </a:lnTo>
                  <a:lnTo>
                    <a:pt x="16826" y="52783"/>
                  </a:lnTo>
                  <a:lnTo>
                    <a:pt x="15397" y="51593"/>
                  </a:lnTo>
                  <a:lnTo>
                    <a:pt x="14128" y="47941"/>
                  </a:lnTo>
                  <a:lnTo>
                    <a:pt x="13970" y="44290"/>
                  </a:lnTo>
                  <a:lnTo>
                    <a:pt x="13970" y="15954"/>
                  </a:lnTo>
                  <a:lnTo>
                    <a:pt x="23970" y="15954"/>
                  </a:lnTo>
                  <a:lnTo>
                    <a:pt x="23970" y="12779"/>
                  </a:lnTo>
                  <a:lnTo>
                    <a:pt x="13970" y="12779"/>
                  </a:lnTo>
                  <a:lnTo>
                    <a:pt x="13970" y="1348"/>
                  </a:lnTo>
                  <a:lnTo>
                    <a:pt x="13890" y="316"/>
                  </a:lnTo>
                  <a:lnTo>
                    <a:pt x="13255" y="0"/>
                  </a:lnTo>
                  <a:close/>
                </a:path>
              </a:pathLst>
            </a:custGeom>
            <a:solidFill>
              <a:srgbClr val="000000"/>
            </a:solidFill>
          </p:spPr>
          <p:txBody>
            <a:bodyPr vert="horz" lIns="91440" tIns="45720" rIns="91440" bIns="45720" anchor="t"/>
            <a:lstStyle/>
            <a:p>
              <a:endParaRPr lang="en-IN"/>
            </a:p>
          </p:txBody>
        </p:sp>
        <p:sp>
          <p:nvSpPr>
            <p:cNvPr id="491" name="Shape 526"/>
            <p:cNvSpPr/>
            <p:nvPr/>
          </p:nvSpPr>
          <p:spPr>
            <a:xfrm>
              <a:off x="2746120" y="1835038"/>
              <a:ext cx="39527" cy="46592"/>
            </a:xfrm>
            <a:custGeom>
              <a:avLst/>
              <a:gdLst/>
              <a:ahLst/>
              <a:cxnLst/>
              <a:rect l="0" t="0" r="0" b="0"/>
              <a:pathLst>
                <a:path w="39527" h="46592">
                  <a:moveTo>
                    <a:pt x="20240" y="0"/>
                  </a:moveTo>
                  <a:lnTo>
                    <a:pt x="18017" y="3571"/>
                  </a:lnTo>
                  <a:lnTo>
                    <a:pt x="21431" y="4127"/>
                  </a:lnTo>
                  <a:lnTo>
                    <a:pt x="23812" y="5476"/>
                  </a:lnTo>
                  <a:lnTo>
                    <a:pt x="25478" y="7539"/>
                  </a:lnTo>
                  <a:lnTo>
                    <a:pt x="26511" y="9921"/>
                  </a:lnTo>
                  <a:lnTo>
                    <a:pt x="27542" y="14922"/>
                  </a:lnTo>
                  <a:lnTo>
                    <a:pt x="7143" y="14922"/>
                  </a:lnTo>
                  <a:lnTo>
                    <a:pt x="7857" y="11986"/>
                  </a:lnTo>
                  <a:lnTo>
                    <a:pt x="8731" y="9445"/>
                  </a:lnTo>
                  <a:lnTo>
                    <a:pt x="11191" y="5952"/>
                  </a:lnTo>
                  <a:lnTo>
                    <a:pt x="14287" y="4127"/>
                  </a:lnTo>
                  <a:lnTo>
                    <a:pt x="18017" y="3571"/>
                  </a:lnTo>
                  <a:lnTo>
                    <a:pt x="20240" y="0"/>
                  </a:lnTo>
                  <a:lnTo>
                    <a:pt x="15953" y="475"/>
                  </a:lnTo>
                  <a:lnTo>
                    <a:pt x="11429" y="2222"/>
                  </a:lnTo>
                  <a:lnTo>
                    <a:pt x="7143" y="5317"/>
                  </a:lnTo>
                  <a:lnTo>
                    <a:pt x="3492" y="9921"/>
                  </a:lnTo>
                  <a:lnTo>
                    <a:pt x="1031" y="16192"/>
                  </a:lnTo>
                  <a:lnTo>
                    <a:pt x="317" y="20002"/>
                  </a:lnTo>
                  <a:lnTo>
                    <a:pt x="0" y="24367"/>
                  </a:lnTo>
                  <a:lnTo>
                    <a:pt x="396" y="29368"/>
                  </a:lnTo>
                  <a:lnTo>
                    <a:pt x="1348" y="33733"/>
                  </a:lnTo>
                  <a:lnTo>
                    <a:pt x="2857" y="37544"/>
                  </a:lnTo>
                  <a:lnTo>
                    <a:pt x="5079" y="40719"/>
                  </a:lnTo>
                  <a:lnTo>
                    <a:pt x="7777" y="43258"/>
                  </a:lnTo>
                  <a:lnTo>
                    <a:pt x="10952" y="45084"/>
                  </a:lnTo>
                  <a:lnTo>
                    <a:pt x="14525" y="46196"/>
                  </a:lnTo>
                  <a:lnTo>
                    <a:pt x="18573" y="46592"/>
                  </a:lnTo>
                  <a:lnTo>
                    <a:pt x="23495" y="45957"/>
                  </a:lnTo>
                  <a:lnTo>
                    <a:pt x="27701" y="44370"/>
                  </a:lnTo>
                  <a:lnTo>
                    <a:pt x="31193" y="42148"/>
                  </a:lnTo>
                  <a:lnTo>
                    <a:pt x="33971" y="39448"/>
                  </a:lnTo>
                  <a:lnTo>
                    <a:pt x="36195" y="36592"/>
                  </a:lnTo>
                  <a:lnTo>
                    <a:pt x="37782" y="33892"/>
                  </a:lnTo>
                  <a:lnTo>
                    <a:pt x="38893" y="31591"/>
                  </a:lnTo>
                  <a:lnTo>
                    <a:pt x="39527" y="30003"/>
                  </a:lnTo>
                  <a:lnTo>
                    <a:pt x="37939" y="29288"/>
                  </a:lnTo>
                  <a:lnTo>
                    <a:pt x="34925" y="33654"/>
                  </a:lnTo>
                  <a:lnTo>
                    <a:pt x="32701" y="35877"/>
                  </a:lnTo>
                  <a:lnTo>
                    <a:pt x="30002" y="37861"/>
                  </a:lnTo>
                  <a:lnTo>
                    <a:pt x="26590" y="39210"/>
                  </a:lnTo>
                  <a:lnTo>
                    <a:pt x="22621" y="39687"/>
                  </a:lnTo>
                  <a:lnTo>
                    <a:pt x="19207" y="39289"/>
                  </a:lnTo>
                  <a:lnTo>
                    <a:pt x="15875" y="38020"/>
                  </a:lnTo>
                  <a:lnTo>
                    <a:pt x="12700" y="35480"/>
                  </a:lnTo>
                  <a:lnTo>
                    <a:pt x="10001" y="31511"/>
                  </a:lnTo>
                  <a:lnTo>
                    <a:pt x="8888" y="28971"/>
                  </a:lnTo>
                  <a:lnTo>
                    <a:pt x="7937" y="25875"/>
                  </a:lnTo>
                  <a:lnTo>
                    <a:pt x="7301" y="22225"/>
                  </a:lnTo>
                  <a:lnTo>
                    <a:pt x="6826" y="18097"/>
                  </a:lnTo>
                  <a:lnTo>
                    <a:pt x="37623" y="18097"/>
                  </a:lnTo>
                  <a:lnTo>
                    <a:pt x="36988" y="13652"/>
                  </a:lnTo>
                  <a:lnTo>
                    <a:pt x="35797" y="9842"/>
                  </a:lnTo>
                  <a:lnTo>
                    <a:pt x="34131" y="6667"/>
                  </a:lnTo>
                  <a:lnTo>
                    <a:pt x="32067" y="4207"/>
                  </a:lnTo>
                  <a:lnTo>
                    <a:pt x="29526" y="2301"/>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492" name="Shape 527"/>
            <p:cNvSpPr/>
            <p:nvPr/>
          </p:nvSpPr>
          <p:spPr>
            <a:xfrm>
              <a:off x="2468863" y="1835038"/>
              <a:ext cx="23495" cy="45560"/>
            </a:xfrm>
            <a:custGeom>
              <a:avLst/>
              <a:gdLst/>
              <a:ahLst/>
              <a:cxnLst/>
              <a:rect l="0" t="0" r="0" b="0"/>
              <a:pathLst>
                <a:path w="23495" h="45560">
                  <a:moveTo>
                    <a:pt x="15716" y="0"/>
                  </a:moveTo>
                  <a:lnTo>
                    <a:pt x="396" y="5476"/>
                  </a:lnTo>
                  <a:lnTo>
                    <a:pt x="396" y="6905"/>
                  </a:lnTo>
                  <a:lnTo>
                    <a:pt x="4365" y="6508"/>
                  </a:lnTo>
                  <a:lnTo>
                    <a:pt x="5556" y="6667"/>
                  </a:lnTo>
                  <a:lnTo>
                    <a:pt x="6667" y="7302"/>
                  </a:lnTo>
                  <a:lnTo>
                    <a:pt x="7540" y="9127"/>
                  </a:lnTo>
                  <a:lnTo>
                    <a:pt x="7858" y="12461"/>
                  </a:lnTo>
                  <a:lnTo>
                    <a:pt x="7858" y="35480"/>
                  </a:lnTo>
                  <a:lnTo>
                    <a:pt x="7699" y="38734"/>
                  </a:lnTo>
                  <a:lnTo>
                    <a:pt x="7143" y="41036"/>
                  </a:lnTo>
                  <a:lnTo>
                    <a:pt x="6191" y="42544"/>
                  </a:lnTo>
                  <a:lnTo>
                    <a:pt x="4762" y="43417"/>
                  </a:lnTo>
                  <a:lnTo>
                    <a:pt x="2777" y="43815"/>
                  </a:lnTo>
                  <a:lnTo>
                    <a:pt x="0" y="44052"/>
                  </a:lnTo>
                  <a:lnTo>
                    <a:pt x="0" y="45560"/>
                  </a:lnTo>
                  <a:lnTo>
                    <a:pt x="23495" y="45560"/>
                  </a:lnTo>
                  <a:lnTo>
                    <a:pt x="23495" y="44052"/>
                  </a:lnTo>
                  <a:lnTo>
                    <a:pt x="19446" y="43497"/>
                  </a:lnTo>
                  <a:lnTo>
                    <a:pt x="17224" y="42068"/>
                  </a:lnTo>
                  <a:lnTo>
                    <a:pt x="16351"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493" name="Shape 528"/>
            <p:cNvSpPr/>
            <p:nvPr/>
          </p:nvSpPr>
          <p:spPr>
            <a:xfrm>
              <a:off x="2427351" y="1835038"/>
              <a:ext cx="40163" cy="46592"/>
            </a:xfrm>
            <a:custGeom>
              <a:avLst/>
              <a:gdLst/>
              <a:ahLst/>
              <a:cxnLst/>
              <a:rect l="0" t="0" r="0" b="0"/>
              <a:pathLst>
                <a:path w="40163" h="46592">
                  <a:moveTo>
                    <a:pt x="18017" y="0"/>
                  </a:moveTo>
                  <a:lnTo>
                    <a:pt x="12858" y="555"/>
                  </a:lnTo>
                  <a:lnTo>
                    <a:pt x="8731" y="1983"/>
                  </a:lnTo>
                  <a:lnTo>
                    <a:pt x="5634" y="4048"/>
                  </a:lnTo>
                  <a:lnTo>
                    <a:pt x="3492" y="6350"/>
                  </a:lnTo>
                  <a:lnTo>
                    <a:pt x="2301" y="8811"/>
                  </a:lnTo>
                  <a:lnTo>
                    <a:pt x="1904" y="10953"/>
                  </a:lnTo>
                  <a:lnTo>
                    <a:pt x="2857" y="13732"/>
                  </a:lnTo>
                  <a:lnTo>
                    <a:pt x="4206" y="14922"/>
                  </a:lnTo>
                  <a:lnTo>
                    <a:pt x="6111" y="15319"/>
                  </a:lnTo>
                  <a:lnTo>
                    <a:pt x="7937" y="15001"/>
                  </a:lnTo>
                  <a:lnTo>
                    <a:pt x="9366" y="13969"/>
                  </a:lnTo>
                  <a:lnTo>
                    <a:pt x="10318" y="12620"/>
                  </a:lnTo>
                  <a:lnTo>
                    <a:pt x="10636" y="11112"/>
                  </a:lnTo>
                  <a:lnTo>
                    <a:pt x="10318" y="9366"/>
                  </a:lnTo>
                  <a:lnTo>
                    <a:pt x="10080" y="7223"/>
                  </a:lnTo>
                  <a:lnTo>
                    <a:pt x="10715" y="5158"/>
                  </a:lnTo>
                  <a:lnTo>
                    <a:pt x="12382" y="3650"/>
                  </a:lnTo>
                  <a:lnTo>
                    <a:pt x="14683" y="2698"/>
                  </a:lnTo>
                  <a:lnTo>
                    <a:pt x="17144" y="2381"/>
                  </a:lnTo>
                  <a:lnTo>
                    <a:pt x="19605" y="2619"/>
                  </a:lnTo>
                  <a:lnTo>
                    <a:pt x="22066" y="3809"/>
                  </a:lnTo>
                  <a:lnTo>
                    <a:pt x="23971" y="6350"/>
                  </a:lnTo>
                  <a:lnTo>
                    <a:pt x="24764" y="10557"/>
                  </a:lnTo>
                  <a:lnTo>
                    <a:pt x="24764" y="16668"/>
                  </a:lnTo>
                  <a:lnTo>
                    <a:pt x="24024" y="16960"/>
                  </a:lnTo>
                  <a:lnTo>
                    <a:pt x="24764" y="19050"/>
                  </a:lnTo>
                  <a:lnTo>
                    <a:pt x="24764" y="33417"/>
                  </a:lnTo>
                  <a:lnTo>
                    <a:pt x="24208" y="36751"/>
                  </a:lnTo>
                  <a:lnTo>
                    <a:pt x="23177" y="37941"/>
                  </a:lnTo>
                  <a:lnTo>
                    <a:pt x="21431" y="39052"/>
                  </a:lnTo>
                  <a:lnTo>
                    <a:pt x="18811" y="40083"/>
                  </a:lnTo>
                  <a:lnTo>
                    <a:pt x="15239" y="40798"/>
                  </a:lnTo>
                  <a:lnTo>
                    <a:pt x="12700" y="40242"/>
                  </a:lnTo>
                  <a:lnTo>
                    <a:pt x="10636" y="38734"/>
                  </a:lnTo>
                  <a:lnTo>
                    <a:pt x="9286" y="36273"/>
                  </a:lnTo>
                  <a:lnTo>
                    <a:pt x="8731" y="33098"/>
                  </a:lnTo>
                  <a:lnTo>
                    <a:pt x="8731" y="32860"/>
                  </a:lnTo>
                  <a:lnTo>
                    <a:pt x="8889" y="31036"/>
                  </a:lnTo>
                  <a:lnTo>
                    <a:pt x="9603" y="28892"/>
                  </a:lnTo>
                  <a:lnTo>
                    <a:pt x="11112" y="26589"/>
                  </a:lnTo>
                  <a:lnTo>
                    <a:pt x="13969" y="24051"/>
                  </a:lnTo>
                  <a:lnTo>
                    <a:pt x="15953" y="22780"/>
                  </a:lnTo>
                  <a:lnTo>
                    <a:pt x="18414" y="21511"/>
                  </a:lnTo>
                  <a:lnTo>
                    <a:pt x="24764" y="19050"/>
                  </a:lnTo>
                  <a:lnTo>
                    <a:pt x="24024" y="16960"/>
                  </a:lnTo>
                  <a:lnTo>
                    <a:pt x="17303" y="19605"/>
                  </a:lnTo>
                  <a:lnTo>
                    <a:pt x="11112" y="22304"/>
                  </a:lnTo>
                  <a:lnTo>
                    <a:pt x="6269" y="25082"/>
                  </a:lnTo>
                  <a:lnTo>
                    <a:pt x="2857" y="28177"/>
                  </a:lnTo>
                  <a:lnTo>
                    <a:pt x="713" y="31829"/>
                  </a:lnTo>
                  <a:lnTo>
                    <a:pt x="0" y="36273"/>
                  </a:lnTo>
                  <a:lnTo>
                    <a:pt x="952" y="40640"/>
                  </a:lnTo>
                  <a:lnTo>
                    <a:pt x="3253" y="43894"/>
                  </a:lnTo>
                  <a:lnTo>
                    <a:pt x="6587" y="45878"/>
                  </a:lnTo>
                  <a:lnTo>
                    <a:pt x="10477" y="46592"/>
                  </a:lnTo>
                  <a:lnTo>
                    <a:pt x="14524" y="45957"/>
                  </a:lnTo>
                  <a:lnTo>
                    <a:pt x="18414" y="44211"/>
                  </a:lnTo>
                  <a:lnTo>
                    <a:pt x="24843" y="39289"/>
                  </a:lnTo>
                  <a:lnTo>
                    <a:pt x="25400" y="42307"/>
                  </a:lnTo>
                  <a:lnTo>
                    <a:pt x="26352" y="44370"/>
                  </a:lnTo>
                  <a:lnTo>
                    <a:pt x="27622" y="45639"/>
                  </a:lnTo>
                  <a:lnTo>
                    <a:pt x="28892" y="46276"/>
                  </a:lnTo>
                  <a:lnTo>
                    <a:pt x="31273" y="46592"/>
                  </a:lnTo>
                  <a:lnTo>
                    <a:pt x="32781" y="46433"/>
                  </a:lnTo>
                  <a:lnTo>
                    <a:pt x="34766" y="45878"/>
                  </a:lnTo>
                  <a:lnTo>
                    <a:pt x="37226" y="44370"/>
                  </a:lnTo>
                  <a:lnTo>
                    <a:pt x="40163" y="41592"/>
                  </a:lnTo>
                  <a:lnTo>
                    <a:pt x="40163" y="39052"/>
                  </a:lnTo>
                  <a:lnTo>
                    <a:pt x="38258" y="40322"/>
                  </a:lnTo>
                  <a:lnTo>
                    <a:pt x="35638" y="40877"/>
                  </a:lnTo>
                  <a:lnTo>
                    <a:pt x="33972" y="40401"/>
                  </a:lnTo>
                  <a:lnTo>
                    <a:pt x="33178" y="39132"/>
                  </a:lnTo>
                  <a:lnTo>
                    <a:pt x="32781" y="35163"/>
                  </a:lnTo>
                  <a:lnTo>
                    <a:pt x="32781" y="15875"/>
                  </a:lnTo>
                  <a:lnTo>
                    <a:pt x="32226" y="9127"/>
                  </a:lnTo>
                  <a:lnTo>
                    <a:pt x="30956" y="5715"/>
                  </a:lnTo>
                  <a:lnTo>
                    <a:pt x="28416" y="2777"/>
                  </a:lnTo>
                  <a:lnTo>
                    <a:pt x="26590" y="1587"/>
                  </a:lnTo>
                  <a:lnTo>
                    <a:pt x="24288" y="71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494" name="Shape 529"/>
            <p:cNvSpPr/>
            <p:nvPr/>
          </p:nvSpPr>
          <p:spPr>
            <a:xfrm>
              <a:off x="2268838" y="1812972"/>
              <a:ext cx="45958" cy="68658"/>
            </a:xfrm>
            <a:custGeom>
              <a:avLst/>
              <a:gdLst/>
              <a:ahLst/>
              <a:cxnLst/>
              <a:rect l="0" t="0" r="0" b="0"/>
              <a:pathLst>
                <a:path w="45958" h="68658">
                  <a:moveTo>
                    <a:pt x="38815" y="0"/>
                  </a:moveTo>
                  <a:lnTo>
                    <a:pt x="24288" y="4364"/>
                  </a:lnTo>
                  <a:lnTo>
                    <a:pt x="24288" y="5952"/>
                  </a:lnTo>
                  <a:lnTo>
                    <a:pt x="26670" y="5793"/>
                  </a:lnTo>
                  <a:lnTo>
                    <a:pt x="29210" y="6111"/>
                  </a:lnTo>
                  <a:lnTo>
                    <a:pt x="30480" y="7223"/>
                  </a:lnTo>
                  <a:lnTo>
                    <a:pt x="30956" y="8811"/>
                  </a:lnTo>
                  <a:lnTo>
                    <a:pt x="31036" y="10873"/>
                  </a:lnTo>
                  <a:lnTo>
                    <a:pt x="31036" y="26351"/>
                  </a:lnTo>
                  <a:lnTo>
                    <a:pt x="28655" y="24447"/>
                  </a:lnTo>
                  <a:lnTo>
                    <a:pt x="26193" y="23098"/>
                  </a:lnTo>
                  <a:lnTo>
                    <a:pt x="23495" y="22304"/>
                  </a:lnTo>
                  <a:lnTo>
                    <a:pt x="22685" y="22238"/>
                  </a:lnTo>
                  <a:lnTo>
                    <a:pt x="20796" y="24843"/>
                  </a:lnTo>
                  <a:lnTo>
                    <a:pt x="24288" y="25400"/>
                  </a:lnTo>
                  <a:lnTo>
                    <a:pt x="27385" y="27224"/>
                  </a:lnTo>
                  <a:lnTo>
                    <a:pt x="29766" y="30320"/>
                  </a:lnTo>
                  <a:lnTo>
                    <a:pt x="31036" y="34766"/>
                  </a:lnTo>
                  <a:lnTo>
                    <a:pt x="31036" y="57546"/>
                  </a:lnTo>
                  <a:lnTo>
                    <a:pt x="29925" y="59927"/>
                  </a:lnTo>
                  <a:lnTo>
                    <a:pt x="27861" y="61833"/>
                  </a:lnTo>
                  <a:lnTo>
                    <a:pt x="25162" y="63102"/>
                  </a:lnTo>
                  <a:lnTo>
                    <a:pt x="22225" y="63500"/>
                  </a:lnTo>
                  <a:lnTo>
                    <a:pt x="18971" y="62943"/>
                  </a:lnTo>
                  <a:lnTo>
                    <a:pt x="15796" y="61514"/>
                  </a:lnTo>
                  <a:lnTo>
                    <a:pt x="12938" y="58895"/>
                  </a:lnTo>
                  <a:lnTo>
                    <a:pt x="10636" y="55005"/>
                  </a:lnTo>
                  <a:lnTo>
                    <a:pt x="9128" y="49767"/>
                  </a:lnTo>
                  <a:lnTo>
                    <a:pt x="8572" y="43179"/>
                  </a:lnTo>
                  <a:lnTo>
                    <a:pt x="9128" y="37067"/>
                  </a:lnTo>
                  <a:lnTo>
                    <a:pt x="10557" y="32384"/>
                  </a:lnTo>
                  <a:lnTo>
                    <a:pt x="12621" y="28971"/>
                  </a:lnTo>
                  <a:lnTo>
                    <a:pt x="15161" y="26589"/>
                  </a:lnTo>
                  <a:lnTo>
                    <a:pt x="18018" y="25241"/>
                  </a:lnTo>
                  <a:lnTo>
                    <a:pt x="20796" y="24843"/>
                  </a:lnTo>
                  <a:lnTo>
                    <a:pt x="22685" y="22238"/>
                  </a:lnTo>
                  <a:lnTo>
                    <a:pt x="20558" y="22066"/>
                  </a:lnTo>
                  <a:lnTo>
                    <a:pt x="15161" y="22939"/>
                  </a:lnTo>
                  <a:lnTo>
                    <a:pt x="10240" y="25479"/>
                  </a:lnTo>
                  <a:lnTo>
                    <a:pt x="6112" y="29368"/>
                  </a:lnTo>
                  <a:lnTo>
                    <a:pt x="2857" y="34368"/>
                  </a:lnTo>
                  <a:lnTo>
                    <a:pt x="793" y="40163"/>
                  </a:lnTo>
                  <a:lnTo>
                    <a:pt x="0" y="46433"/>
                  </a:lnTo>
                  <a:lnTo>
                    <a:pt x="635" y="53181"/>
                  </a:lnTo>
                  <a:lnTo>
                    <a:pt x="2302" y="58419"/>
                  </a:lnTo>
                  <a:lnTo>
                    <a:pt x="4762" y="62308"/>
                  </a:lnTo>
                  <a:lnTo>
                    <a:pt x="7620" y="65087"/>
                  </a:lnTo>
                  <a:lnTo>
                    <a:pt x="10636" y="66912"/>
                  </a:lnTo>
                  <a:lnTo>
                    <a:pt x="13573" y="68023"/>
                  </a:lnTo>
                  <a:lnTo>
                    <a:pt x="16113" y="68499"/>
                  </a:lnTo>
                  <a:lnTo>
                    <a:pt x="18018" y="68658"/>
                  </a:lnTo>
                  <a:lnTo>
                    <a:pt x="22860" y="68023"/>
                  </a:lnTo>
                  <a:lnTo>
                    <a:pt x="26511" y="66516"/>
                  </a:lnTo>
                  <a:lnTo>
                    <a:pt x="29131" y="64451"/>
                  </a:lnTo>
                  <a:lnTo>
                    <a:pt x="30797" y="62308"/>
                  </a:lnTo>
                  <a:lnTo>
                    <a:pt x="31036" y="62308"/>
                  </a:lnTo>
                  <a:lnTo>
                    <a:pt x="31036" y="68342"/>
                  </a:lnTo>
                  <a:lnTo>
                    <a:pt x="31432" y="68658"/>
                  </a:lnTo>
                  <a:lnTo>
                    <a:pt x="38815" y="65961"/>
                  </a:lnTo>
                  <a:lnTo>
                    <a:pt x="45958" y="63500"/>
                  </a:lnTo>
                  <a:lnTo>
                    <a:pt x="45958" y="61912"/>
                  </a:lnTo>
                  <a:lnTo>
                    <a:pt x="43180" y="61912"/>
                  </a:lnTo>
                  <a:lnTo>
                    <a:pt x="41355" y="61514"/>
                  </a:lnTo>
                  <a:lnTo>
                    <a:pt x="40243" y="60800"/>
                  </a:lnTo>
                  <a:lnTo>
                    <a:pt x="39608" y="59689"/>
                  </a:lnTo>
                  <a:lnTo>
                    <a:pt x="39370" y="56356"/>
                  </a:lnTo>
                  <a:lnTo>
                    <a:pt x="39370" y="158"/>
                  </a:lnTo>
                  <a:lnTo>
                    <a:pt x="38815" y="0"/>
                  </a:lnTo>
                  <a:close/>
                </a:path>
              </a:pathLst>
            </a:custGeom>
            <a:solidFill>
              <a:srgbClr val="000000"/>
            </a:solidFill>
          </p:spPr>
          <p:txBody>
            <a:bodyPr vert="horz" lIns="91440" tIns="45720" rIns="91440" bIns="45720" anchor="t"/>
            <a:lstStyle/>
            <a:p>
              <a:endParaRPr lang="en-IN"/>
            </a:p>
          </p:txBody>
        </p:sp>
        <p:sp>
          <p:nvSpPr>
            <p:cNvPr id="495" name="Shape 530"/>
            <p:cNvSpPr/>
            <p:nvPr/>
          </p:nvSpPr>
          <p:spPr>
            <a:xfrm>
              <a:off x="2176763" y="1835038"/>
              <a:ext cx="40085" cy="46592"/>
            </a:xfrm>
            <a:custGeom>
              <a:avLst/>
              <a:gdLst/>
              <a:ahLst/>
              <a:cxnLst/>
              <a:rect l="0" t="0" r="0" b="0"/>
              <a:pathLst>
                <a:path w="40085" h="46592">
                  <a:moveTo>
                    <a:pt x="18018" y="0"/>
                  </a:moveTo>
                  <a:lnTo>
                    <a:pt x="12780" y="555"/>
                  </a:lnTo>
                  <a:lnTo>
                    <a:pt x="8652" y="1983"/>
                  </a:lnTo>
                  <a:lnTo>
                    <a:pt x="5636" y="4048"/>
                  </a:lnTo>
                  <a:lnTo>
                    <a:pt x="3492" y="6350"/>
                  </a:lnTo>
                  <a:lnTo>
                    <a:pt x="2222" y="8811"/>
                  </a:lnTo>
                  <a:lnTo>
                    <a:pt x="1826" y="10953"/>
                  </a:lnTo>
                  <a:lnTo>
                    <a:pt x="2143" y="12302"/>
                  </a:lnTo>
                  <a:lnTo>
                    <a:pt x="2857" y="13732"/>
                  </a:lnTo>
                  <a:lnTo>
                    <a:pt x="4127" y="14922"/>
                  </a:lnTo>
                  <a:lnTo>
                    <a:pt x="6112" y="15319"/>
                  </a:lnTo>
                  <a:lnTo>
                    <a:pt x="7937" y="15001"/>
                  </a:lnTo>
                  <a:lnTo>
                    <a:pt x="9366" y="13969"/>
                  </a:lnTo>
                  <a:lnTo>
                    <a:pt x="10240" y="12620"/>
                  </a:lnTo>
                  <a:lnTo>
                    <a:pt x="10557" y="11112"/>
                  </a:lnTo>
                  <a:lnTo>
                    <a:pt x="10318" y="9366"/>
                  </a:lnTo>
                  <a:lnTo>
                    <a:pt x="10081" y="7223"/>
                  </a:lnTo>
                  <a:lnTo>
                    <a:pt x="10716" y="5158"/>
                  </a:lnTo>
                  <a:lnTo>
                    <a:pt x="12382" y="3650"/>
                  </a:lnTo>
                  <a:lnTo>
                    <a:pt x="14685" y="2698"/>
                  </a:lnTo>
                  <a:lnTo>
                    <a:pt x="17145" y="2381"/>
                  </a:lnTo>
                  <a:lnTo>
                    <a:pt x="19606" y="2619"/>
                  </a:lnTo>
                  <a:lnTo>
                    <a:pt x="22066" y="3809"/>
                  </a:lnTo>
                  <a:lnTo>
                    <a:pt x="23971" y="6350"/>
                  </a:lnTo>
                  <a:lnTo>
                    <a:pt x="24765" y="10557"/>
                  </a:lnTo>
                  <a:lnTo>
                    <a:pt x="24765" y="16668"/>
                  </a:lnTo>
                  <a:lnTo>
                    <a:pt x="24024" y="16957"/>
                  </a:lnTo>
                  <a:lnTo>
                    <a:pt x="24765" y="19050"/>
                  </a:lnTo>
                  <a:lnTo>
                    <a:pt x="24765" y="33417"/>
                  </a:lnTo>
                  <a:lnTo>
                    <a:pt x="24210" y="36751"/>
                  </a:lnTo>
                  <a:lnTo>
                    <a:pt x="23177" y="37941"/>
                  </a:lnTo>
                  <a:lnTo>
                    <a:pt x="21352" y="39052"/>
                  </a:lnTo>
                  <a:lnTo>
                    <a:pt x="20320" y="39448"/>
                  </a:lnTo>
                  <a:lnTo>
                    <a:pt x="18732" y="40083"/>
                  </a:lnTo>
                  <a:lnTo>
                    <a:pt x="15240" y="40798"/>
                  </a:lnTo>
                  <a:lnTo>
                    <a:pt x="12700" y="40242"/>
                  </a:lnTo>
                  <a:lnTo>
                    <a:pt x="10636" y="38734"/>
                  </a:lnTo>
                  <a:lnTo>
                    <a:pt x="9207" y="36273"/>
                  </a:lnTo>
                  <a:lnTo>
                    <a:pt x="8652" y="33098"/>
                  </a:lnTo>
                  <a:lnTo>
                    <a:pt x="8652" y="32860"/>
                  </a:lnTo>
                  <a:lnTo>
                    <a:pt x="8890" y="31036"/>
                  </a:lnTo>
                  <a:lnTo>
                    <a:pt x="9525" y="28892"/>
                  </a:lnTo>
                  <a:lnTo>
                    <a:pt x="11112" y="26589"/>
                  </a:lnTo>
                  <a:lnTo>
                    <a:pt x="13970" y="24051"/>
                  </a:lnTo>
                  <a:lnTo>
                    <a:pt x="15955" y="22780"/>
                  </a:lnTo>
                  <a:lnTo>
                    <a:pt x="18415" y="21511"/>
                  </a:lnTo>
                  <a:lnTo>
                    <a:pt x="21352" y="20239"/>
                  </a:lnTo>
                  <a:lnTo>
                    <a:pt x="24765" y="19050"/>
                  </a:lnTo>
                  <a:lnTo>
                    <a:pt x="24024" y="16957"/>
                  </a:lnTo>
                  <a:lnTo>
                    <a:pt x="17225" y="19605"/>
                  </a:lnTo>
                  <a:lnTo>
                    <a:pt x="11112" y="22304"/>
                  </a:lnTo>
                  <a:lnTo>
                    <a:pt x="6271" y="25082"/>
                  </a:lnTo>
                  <a:lnTo>
                    <a:pt x="2778" y="28177"/>
                  </a:lnTo>
                  <a:lnTo>
                    <a:pt x="715" y="31829"/>
                  </a:lnTo>
                  <a:lnTo>
                    <a:pt x="0" y="36273"/>
                  </a:lnTo>
                  <a:lnTo>
                    <a:pt x="873" y="40640"/>
                  </a:lnTo>
                  <a:lnTo>
                    <a:pt x="3255" y="43894"/>
                  </a:lnTo>
                  <a:lnTo>
                    <a:pt x="6588" y="45878"/>
                  </a:lnTo>
                  <a:lnTo>
                    <a:pt x="10477" y="46592"/>
                  </a:lnTo>
                  <a:lnTo>
                    <a:pt x="14526" y="45957"/>
                  </a:lnTo>
                  <a:lnTo>
                    <a:pt x="18336" y="44211"/>
                  </a:lnTo>
                  <a:lnTo>
                    <a:pt x="21828" y="41830"/>
                  </a:lnTo>
                  <a:lnTo>
                    <a:pt x="24844" y="39289"/>
                  </a:lnTo>
                  <a:lnTo>
                    <a:pt x="25400" y="42307"/>
                  </a:lnTo>
                  <a:lnTo>
                    <a:pt x="26352" y="44370"/>
                  </a:lnTo>
                  <a:lnTo>
                    <a:pt x="27543" y="45639"/>
                  </a:lnTo>
                  <a:lnTo>
                    <a:pt x="28892" y="46276"/>
                  </a:lnTo>
                  <a:lnTo>
                    <a:pt x="31273" y="46592"/>
                  </a:lnTo>
                  <a:lnTo>
                    <a:pt x="32702" y="46433"/>
                  </a:lnTo>
                  <a:lnTo>
                    <a:pt x="34687" y="45878"/>
                  </a:lnTo>
                  <a:lnTo>
                    <a:pt x="37147" y="44370"/>
                  </a:lnTo>
                  <a:lnTo>
                    <a:pt x="40085" y="41592"/>
                  </a:lnTo>
                  <a:lnTo>
                    <a:pt x="40085" y="39052"/>
                  </a:lnTo>
                  <a:lnTo>
                    <a:pt x="38258" y="40322"/>
                  </a:lnTo>
                  <a:lnTo>
                    <a:pt x="35640" y="40877"/>
                  </a:lnTo>
                  <a:lnTo>
                    <a:pt x="33972" y="40401"/>
                  </a:lnTo>
                  <a:lnTo>
                    <a:pt x="33100" y="39132"/>
                  </a:lnTo>
                  <a:lnTo>
                    <a:pt x="32782" y="35163"/>
                  </a:lnTo>
                  <a:lnTo>
                    <a:pt x="32782" y="15875"/>
                  </a:lnTo>
                  <a:lnTo>
                    <a:pt x="32226" y="9127"/>
                  </a:lnTo>
                  <a:lnTo>
                    <a:pt x="30956" y="5715"/>
                  </a:lnTo>
                  <a:lnTo>
                    <a:pt x="28416" y="2777"/>
                  </a:lnTo>
                  <a:lnTo>
                    <a:pt x="26591" y="1587"/>
                  </a:lnTo>
                  <a:lnTo>
                    <a:pt x="24210" y="713"/>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496" name="Shape 531"/>
            <p:cNvSpPr/>
            <p:nvPr/>
          </p:nvSpPr>
          <p:spPr>
            <a:xfrm>
              <a:off x="2081434" y="1835038"/>
              <a:ext cx="39528" cy="46592"/>
            </a:xfrm>
            <a:custGeom>
              <a:avLst/>
              <a:gdLst/>
              <a:ahLst/>
              <a:cxnLst/>
              <a:rect l="0" t="0" r="0" b="0"/>
              <a:pathLst>
                <a:path w="39528" h="46592">
                  <a:moveTo>
                    <a:pt x="20240" y="0"/>
                  </a:moveTo>
                  <a:lnTo>
                    <a:pt x="18017" y="3571"/>
                  </a:lnTo>
                  <a:lnTo>
                    <a:pt x="21431" y="4127"/>
                  </a:lnTo>
                  <a:lnTo>
                    <a:pt x="23812" y="5476"/>
                  </a:lnTo>
                  <a:lnTo>
                    <a:pt x="25478" y="7539"/>
                  </a:lnTo>
                  <a:lnTo>
                    <a:pt x="26511" y="9921"/>
                  </a:lnTo>
                  <a:lnTo>
                    <a:pt x="27542" y="14922"/>
                  </a:lnTo>
                  <a:lnTo>
                    <a:pt x="7143" y="14922"/>
                  </a:lnTo>
                  <a:lnTo>
                    <a:pt x="7857" y="11986"/>
                  </a:lnTo>
                  <a:lnTo>
                    <a:pt x="8731" y="9445"/>
                  </a:lnTo>
                  <a:lnTo>
                    <a:pt x="11112" y="5952"/>
                  </a:lnTo>
                  <a:lnTo>
                    <a:pt x="14287" y="4127"/>
                  </a:lnTo>
                  <a:lnTo>
                    <a:pt x="18017" y="3571"/>
                  </a:lnTo>
                  <a:lnTo>
                    <a:pt x="20240" y="0"/>
                  </a:lnTo>
                  <a:lnTo>
                    <a:pt x="15953" y="475"/>
                  </a:lnTo>
                  <a:lnTo>
                    <a:pt x="11429" y="2222"/>
                  </a:lnTo>
                  <a:lnTo>
                    <a:pt x="7143" y="5317"/>
                  </a:lnTo>
                  <a:lnTo>
                    <a:pt x="3492" y="9921"/>
                  </a:lnTo>
                  <a:lnTo>
                    <a:pt x="952" y="16192"/>
                  </a:lnTo>
                  <a:lnTo>
                    <a:pt x="317" y="20002"/>
                  </a:lnTo>
                  <a:lnTo>
                    <a:pt x="0" y="24367"/>
                  </a:lnTo>
                  <a:lnTo>
                    <a:pt x="396" y="29368"/>
                  </a:lnTo>
                  <a:lnTo>
                    <a:pt x="1348" y="33733"/>
                  </a:lnTo>
                  <a:lnTo>
                    <a:pt x="2857" y="37544"/>
                  </a:lnTo>
                  <a:lnTo>
                    <a:pt x="5079" y="40719"/>
                  </a:lnTo>
                  <a:lnTo>
                    <a:pt x="7778" y="43258"/>
                  </a:lnTo>
                  <a:lnTo>
                    <a:pt x="10953" y="45084"/>
                  </a:lnTo>
                  <a:lnTo>
                    <a:pt x="14525" y="46196"/>
                  </a:lnTo>
                  <a:lnTo>
                    <a:pt x="18493" y="46592"/>
                  </a:lnTo>
                  <a:lnTo>
                    <a:pt x="23495" y="45957"/>
                  </a:lnTo>
                  <a:lnTo>
                    <a:pt x="27701" y="44370"/>
                  </a:lnTo>
                  <a:lnTo>
                    <a:pt x="31193" y="42148"/>
                  </a:lnTo>
                  <a:lnTo>
                    <a:pt x="33972" y="39448"/>
                  </a:lnTo>
                  <a:lnTo>
                    <a:pt x="36195" y="36592"/>
                  </a:lnTo>
                  <a:lnTo>
                    <a:pt x="37782" y="33892"/>
                  </a:lnTo>
                  <a:lnTo>
                    <a:pt x="38893" y="31591"/>
                  </a:lnTo>
                  <a:lnTo>
                    <a:pt x="39528" y="30003"/>
                  </a:lnTo>
                  <a:lnTo>
                    <a:pt x="37941" y="29288"/>
                  </a:lnTo>
                  <a:lnTo>
                    <a:pt x="34925" y="33654"/>
                  </a:lnTo>
                  <a:lnTo>
                    <a:pt x="32702" y="35877"/>
                  </a:lnTo>
                  <a:lnTo>
                    <a:pt x="30003" y="37861"/>
                  </a:lnTo>
                  <a:lnTo>
                    <a:pt x="26590" y="39210"/>
                  </a:lnTo>
                  <a:lnTo>
                    <a:pt x="22621" y="39687"/>
                  </a:lnTo>
                  <a:lnTo>
                    <a:pt x="19208" y="39289"/>
                  </a:lnTo>
                  <a:lnTo>
                    <a:pt x="15875" y="38020"/>
                  </a:lnTo>
                  <a:lnTo>
                    <a:pt x="12700" y="35480"/>
                  </a:lnTo>
                  <a:lnTo>
                    <a:pt x="10001" y="31511"/>
                  </a:lnTo>
                  <a:lnTo>
                    <a:pt x="8889" y="28971"/>
                  </a:lnTo>
                  <a:lnTo>
                    <a:pt x="7937" y="25875"/>
                  </a:lnTo>
                  <a:lnTo>
                    <a:pt x="7302" y="22225"/>
                  </a:lnTo>
                  <a:lnTo>
                    <a:pt x="6826" y="18097"/>
                  </a:lnTo>
                  <a:lnTo>
                    <a:pt x="37623" y="18097"/>
                  </a:lnTo>
                  <a:lnTo>
                    <a:pt x="36988" y="13652"/>
                  </a:lnTo>
                  <a:lnTo>
                    <a:pt x="35797" y="9842"/>
                  </a:lnTo>
                  <a:lnTo>
                    <a:pt x="34131" y="6667"/>
                  </a:lnTo>
                  <a:lnTo>
                    <a:pt x="32067" y="4207"/>
                  </a:lnTo>
                  <a:lnTo>
                    <a:pt x="29527" y="2301"/>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497" name="Shape 532"/>
            <p:cNvSpPr/>
            <p:nvPr/>
          </p:nvSpPr>
          <p:spPr>
            <a:xfrm>
              <a:off x="1721866" y="1835038"/>
              <a:ext cx="39527" cy="46592"/>
            </a:xfrm>
            <a:custGeom>
              <a:avLst/>
              <a:gdLst/>
              <a:ahLst/>
              <a:cxnLst/>
              <a:rect l="0" t="0" r="0" b="0"/>
              <a:pathLst>
                <a:path w="39527" h="46592">
                  <a:moveTo>
                    <a:pt x="20161" y="0"/>
                  </a:moveTo>
                  <a:lnTo>
                    <a:pt x="18017" y="3571"/>
                  </a:lnTo>
                  <a:lnTo>
                    <a:pt x="21431" y="4127"/>
                  </a:lnTo>
                  <a:lnTo>
                    <a:pt x="23812" y="5476"/>
                  </a:lnTo>
                  <a:lnTo>
                    <a:pt x="25400" y="7539"/>
                  </a:lnTo>
                  <a:lnTo>
                    <a:pt x="26511" y="9921"/>
                  </a:lnTo>
                  <a:lnTo>
                    <a:pt x="27542" y="14922"/>
                  </a:lnTo>
                  <a:lnTo>
                    <a:pt x="7143" y="14922"/>
                  </a:lnTo>
                  <a:lnTo>
                    <a:pt x="7857" y="11986"/>
                  </a:lnTo>
                  <a:lnTo>
                    <a:pt x="8731" y="9445"/>
                  </a:lnTo>
                  <a:lnTo>
                    <a:pt x="11112" y="5952"/>
                  </a:lnTo>
                  <a:lnTo>
                    <a:pt x="14287" y="4127"/>
                  </a:lnTo>
                  <a:lnTo>
                    <a:pt x="18017" y="3571"/>
                  </a:lnTo>
                  <a:lnTo>
                    <a:pt x="20161" y="0"/>
                  </a:lnTo>
                  <a:lnTo>
                    <a:pt x="15953" y="475"/>
                  </a:lnTo>
                  <a:lnTo>
                    <a:pt x="11429" y="2222"/>
                  </a:lnTo>
                  <a:lnTo>
                    <a:pt x="7143" y="5317"/>
                  </a:lnTo>
                  <a:lnTo>
                    <a:pt x="3492" y="9921"/>
                  </a:lnTo>
                  <a:lnTo>
                    <a:pt x="952" y="16192"/>
                  </a:lnTo>
                  <a:lnTo>
                    <a:pt x="237" y="20002"/>
                  </a:lnTo>
                  <a:lnTo>
                    <a:pt x="0" y="24367"/>
                  </a:lnTo>
                  <a:lnTo>
                    <a:pt x="396" y="29368"/>
                  </a:lnTo>
                  <a:lnTo>
                    <a:pt x="1348" y="33733"/>
                  </a:lnTo>
                  <a:lnTo>
                    <a:pt x="2856" y="37544"/>
                  </a:lnTo>
                  <a:lnTo>
                    <a:pt x="5079" y="40719"/>
                  </a:lnTo>
                  <a:lnTo>
                    <a:pt x="7777" y="43258"/>
                  </a:lnTo>
                  <a:lnTo>
                    <a:pt x="10952" y="45084"/>
                  </a:lnTo>
                  <a:lnTo>
                    <a:pt x="14525" y="46196"/>
                  </a:lnTo>
                  <a:lnTo>
                    <a:pt x="18493" y="46592"/>
                  </a:lnTo>
                  <a:lnTo>
                    <a:pt x="23493" y="45957"/>
                  </a:lnTo>
                  <a:lnTo>
                    <a:pt x="27701" y="44370"/>
                  </a:lnTo>
                  <a:lnTo>
                    <a:pt x="31193" y="42148"/>
                  </a:lnTo>
                  <a:lnTo>
                    <a:pt x="33971" y="39448"/>
                  </a:lnTo>
                  <a:lnTo>
                    <a:pt x="36193" y="36592"/>
                  </a:lnTo>
                  <a:lnTo>
                    <a:pt x="37781" y="33892"/>
                  </a:lnTo>
                  <a:lnTo>
                    <a:pt x="38893" y="31591"/>
                  </a:lnTo>
                  <a:lnTo>
                    <a:pt x="39527" y="30003"/>
                  </a:lnTo>
                  <a:lnTo>
                    <a:pt x="37939" y="29288"/>
                  </a:lnTo>
                  <a:lnTo>
                    <a:pt x="34925" y="33654"/>
                  </a:lnTo>
                  <a:lnTo>
                    <a:pt x="32702" y="35877"/>
                  </a:lnTo>
                  <a:lnTo>
                    <a:pt x="29923" y="37861"/>
                  </a:lnTo>
                  <a:lnTo>
                    <a:pt x="26590" y="39210"/>
                  </a:lnTo>
                  <a:lnTo>
                    <a:pt x="22542" y="39687"/>
                  </a:lnTo>
                  <a:lnTo>
                    <a:pt x="19208" y="39289"/>
                  </a:lnTo>
                  <a:lnTo>
                    <a:pt x="15875" y="38020"/>
                  </a:lnTo>
                  <a:lnTo>
                    <a:pt x="12700" y="35480"/>
                  </a:lnTo>
                  <a:lnTo>
                    <a:pt x="9999" y="31511"/>
                  </a:lnTo>
                  <a:lnTo>
                    <a:pt x="8889" y="28971"/>
                  </a:lnTo>
                  <a:lnTo>
                    <a:pt x="7937" y="25875"/>
                  </a:lnTo>
                  <a:lnTo>
                    <a:pt x="7302" y="22225"/>
                  </a:lnTo>
                  <a:lnTo>
                    <a:pt x="6824" y="18097"/>
                  </a:lnTo>
                  <a:lnTo>
                    <a:pt x="37623" y="18097"/>
                  </a:lnTo>
                  <a:lnTo>
                    <a:pt x="36987" y="13652"/>
                  </a:lnTo>
                  <a:lnTo>
                    <a:pt x="35797" y="9842"/>
                  </a:lnTo>
                  <a:lnTo>
                    <a:pt x="34131" y="6667"/>
                  </a:lnTo>
                  <a:lnTo>
                    <a:pt x="32067" y="4207"/>
                  </a:lnTo>
                  <a:lnTo>
                    <a:pt x="29527" y="2301"/>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498" name="Shape 533"/>
            <p:cNvSpPr/>
            <p:nvPr/>
          </p:nvSpPr>
          <p:spPr>
            <a:xfrm>
              <a:off x="1647649" y="1835038"/>
              <a:ext cx="23494" cy="45560"/>
            </a:xfrm>
            <a:custGeom>
              <a:avLst/>
              <a:gdLst/>
              <a:ahLst/>
              <a:cxnLst/>
              <a:rect l="0" t="0" r="0" b="0"/>
              <a:pathLst>
                <a:path w="23494" h="45560">
                  <a:moveTo>
                    <a:pt x="15796" y="0"/>
                  </a:moveTo>
                  <a:lnTo>
                    <a:pt x="397" y="5476"/>
                  </a:lnTo>
                  <a:lnTo>
                    <a:pt x="397" y="6905"/>
                  </a:lnTo>
                  <a:lnTo>
                    <a:pt x="4366" y="6508"/>
                  </a:lnTo>
                  <a:lnTo>
                    <a:pt x="5634" y="6667"/>
                  </a:lnTo>
                  <a:lnTo>
                    <a:pt x="6667" y="7302"/>
                  </a:lnTo>
                  <a:lnTo>
                    <a:pt x="7541" y="9127"/>
                  </a:lnTo>
                  <a:lnTo>
                    <a:pt x="7858" y="12461"/>
                  </a:lnTo>
                  <a:lnTo>
                    <a:pt x="7858" y="35480"/>
                  </a:lnTo>
                  <a:lnTo>
                    <a:pt x="7699" y="38734"/>
                  </a:lnTo>
                  <a:lnTo>
                    <a:pt x="7143" y="41036"/>
                  </a:lnTo>
                  <a:lnTo>
                    <a:pt x="6191" y="42544"/>
                  </a:lnTo>
                  <a:lnTo>
                    <a:pt x="4762" y="43417"/>
                  </a:lnTo>
                  <a:lnTo>
                    <a:pt x="2778" y="43815"/>
                  </a:lnTo>
                  <a:lnTo>
                    <a:pt x="0" y="44052"/>
                  </a:lnTo>
                  <a:lnTo>
                    <a:pt x="0" y="45560"/>
                  </a:lnTo>
                  <a:lnTo>
                    <a:pt x="23494" y="45560"/>
                  </a:lnTo>
                  <a:lnTo>
                    <a:pt x="23494" y="44052"/>
                  </a:lnTo>
                  <a:lnTo>
                    <a:pt x="19447" y="43497"/>
                  </a:lnTo>
                  <a:lnTo>
                    <a:pt x="17224" y="42068"/>
                  </a:lnTo>
                  <a:lnTo>
                    <a:pt x="16351" y="39448"/>
                  </a:lnTo>
                  <a:lnTo>
                    <a:pt x="16112" y="35480"/>
                  </a:lnTo>
                  <a:lnTo>
                    <a:pt x="16112" y="317"/>
                  </a:lnTo>
                  <a:lnTo>
                    <a:pt x="15796" y="0"/>
                  </a:lnTo>
                  <a:close/>
                </a:path>
              </a:pathLst>
            </a:custGeom>
            <a:solidFill>
              <a:srgbClr val="000000"/>
            </a:solidFill>
          </p:spPr>
          <p:txBody>
            <a:bodyPr vert="horz" lIns="91440" tIns="45720" rIns="91440" bIns="45720" anchor="t"/>
            <a:lstStyle/>
            <a:p>
              <a:endParaRPr lang="en-IN"/>
            </a:p>
          </p:txBody>
        </p:sp>
        <p:sp>
          <p:nvSpPr>
            <p:cNvPr id="499" name="Shape 534"/>
            <p:cNvSpPr/>
            <p:nvPr/>
          </p:nvSpPr>
          <p:spPr>
            <a:xfrm>
              <a:off x="1517872" y="1835038"/>
              <a:ext cx="23493" cy="45560"/>
            </a:xfrm>
            <a:custGeom>
              <a:avLst/>
              <a:gdLst/>
              <a:ahLst/>
              <a:cxnLst/>
              <a:rect l="0" t="0" r="0" b="0"/>
              <a:pathLst>
                <a:path w="23493" h="45560">
                  <a:moveTo>
                    <a:pt x="15794" y="0"/>
                  </a:moveTo>
                  <a:lnTo>
                    <a:pt x="396" y="5476"/>
                  </a:lnTo>
                  <a:lnTo>
                    <a:pt x="396" y="6905"/>
                  </a:lnTo>
                  <a:lnTo>
                    <a:pt x="4365" y="6508"/>
                  </a:lnTo>
                  <a:lnTo>
                    <a:pt x="5634" y="6667"/>
                  </a:lnTo>
                  <a:lnTo>
                    <a:pt x="6667" y="7302"/>
                  </a:lnTo>
                  <a:lnTo>
                    <a:pt x="7540" y="9127"/>
                  </a:lnTo>
                  <a:lnTo>
                    <a:pt x="7857" y="12461"/>
                  </a:lnTo>
                  <a:lnTo>
                    <a:pt x="7857" y="35480"/>
                  </a:lnTo>
                  <a:lnTo>
                    <a:pt x="7698" y="38734"/>
                  </a:lnTo>
                  <a:lnTo>
                    <a:pt x="7143" y="41036"/>
                  </a:lnTo>
                  <a:lnTo>
                    <a:pt x="6189" y="42544"/>
                  </a:lnTo>
                  <a:lnTo>
                    <a:pt x="4762" y="43417"/>
                  </a:lnTo>
                  <a:lnTo>
                    <a:pt x="2777" y="43815"/>
                  </a:lnTo>
                  <a:lnTo>
                    <a:pt x="0" y="44052"/>
                  </a:lnTo>
                  <a:lnTo>
                    <a:pt x="0" y="45560"/>
                  </a:lnTo>
                  <a:lnTo>
                    <a:pt x="23493" y="45560"/>
                  </a:lnTo>
                  <a:lnTo>
                    <a:pt x="23493" y="44052"/>
                  </a:lnTo>
                  <a:lnTo>
                    <a:pt x="19446" y="43497"/>
                  </a:lnTo>
                  <a:lnTo>
                    <a:pt x="17223" y="42068"/>
                  </a:lnTo>
                  <a:lnTo>
                    <a:pt x="16349" y="3944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500" name="Shape 535"/>
            <p:cNvSpPr/>
            <p:nvPr/>
          </p:nvSpPr>
          <p:spPr>
            <a:xfrm>
              <a:off x="1444687" y="1812972"/>
              <a:ext cx="45958" cy="68658"/>
            </a:xfrm>
            <a:custGeom>
              <a:avLst/>
              <a:gdLst/>
              <a:ahLst/>
              <a:cxnLst/>
              <a:rect l="0" t="0" r="0" b="0"/>
              <a:pathLst>
                <a:path w="45958" h="68658">
                  <a:moveTo>
                    <a:pt x="38815" y="0"/>
                  </a:moveTo>
                  <a:lnTo>
                    <a:pt x="24289" y="4364"/>
                  </a:lnTo>
                  <a:lnTo>
                    <a:pt x="24289" y="5952"/>
                  </a:lnTo>
                  <a:lnTo>
                    <a:pt x="26671" y="5793"/>
                  </a:lnTo>
                  <a:lnTo>
                    <a:pt x="29210" y="6111"/>
                  </a:lnTo>
                  <a:lnTo>
                    <a:pt x="30481" y="7223"/>
                  </a:lnTo>
                  <a:lnTo>
                    <a:pt x="30877" y="8811"/>
                  </a:lnTo>
                  <a:lnTo>
                    <a:pt x="31036" y="10873"/>
                  </a:lnTo>
                  <a:lnTo>
                    <a:pt x="31036" y="26351"/>
                  </a:lnTo>
                  <a:lnTo>
                    <a:pt x="28575" y="24447"/>
                  </a:lnTo>
                  <a:lnTo>
                    <a:pt x="26115" y="23098"/>
                  </a:lnTo>
                  <a:lnTo>
                    <a:pt x="23496" y="22304"/>
                  </a:lnTo>
                  <a:lnTo>
                    <a:pt x="22685" y="22240"/>
                  </a:lnTo>
                  <a:lnTo>
                    <a:pt x="20797" y="24843"/>
                  </a:lnTo>
                  <a:lnTo>
                    <a:pt x="20797" y="24843"/>
                  </a:lnTo>
                  <a:lnTo>
                    <a:pt x="24289" y="25400"/>
                  </a:lnTo>
                  <a:lnTo>
                    <a:pt x="27385" y="27224"/>
                  </a:lnTo>
                  <a:lnTo>
                    <a:pt x="29766" y="30320"/>
                  </a:lnTo>
                  <a:lnTo>
                    <a:pt x="31036" y="34766"/>
                  </a:lnTo>
                  <a:lnTo>
                    <a:pt x="31036" y="57546"/>
                  </a:lnTo>
                  <a:lnTo>
                    <a:pt x="29846" y="59927"/>
                  </a:lnTo>
                  <a:lnTo>
                    <a:pt x="27861" y="61833"/>
                  </a:lnTo>
                  <a:lnTo>
                    <a:pt x="25162" y="63102"/>
                  </a:lnTo>
                  <a:lnTo>
                    <a:pt x="22146" y="63500"/>
                  </a:lnTo>
                  <a:lnTo>
                    <a:pt x="18891" y="62943"/>
                  </a:lnTo>
                  <a:lnTo>
                    <a:pt x="15716" y="61514"/>
                  </a:lnTo>
                  <a:lnTo>
                    <a:pt x="12938" y="58895"/>
                  </a:lnTo>
                  <a:lnTo>
                    <a:pt x="10637" y="55005"/>
                  </a:lnTo>
                  <a:lnTo>
                    <a:pt x="9128" y="49767"/>
                  </a:lnTo>
                  <a:lnTo>
                    <a:pt x="8493" y="43179"/>
                  </a:lnTo>
                  <a:lnTo>
                    <a:pt x="9050" y="37067"/>
                  </a:lnTo>
                  <a:lnTo>
                    <a:pt x="10478" y="32384"/>
                  </a:lnTo>
                  <a:lnTo>
                    <a:pt x="12621" y="28971"/>
                  </a:lnTo>
                  <a:lnTo>
                    <a:pt x="15161" y="26589"/>
                  </a:lnTo>
                  <a:lnTo>
                    <a:pt x="17939" y="25241"/>
                  </a:lnTo>
                  <a:lnTo>
                    <a:pt x="20797" y="24843"/>
                  </a:lnTo>
                  <a:lnTo>
                    <a:pt x="22685" y="22240"/>
                  </a:lnTo>
                  <a:lnTo>
                    <a:pt x="20478" y="22066"/>
                  </a:lnTo>
                  <a:lnTo>
                    <a:pt x="15161" y="22939"/>
                  </a:lnTo>
                  <a:lnTo>
                    <a:pt x="10240" y="25479"/>
                  </a:lnTo>
                  <a:lnTo>
                    <a:pt x="6112" y="29368"/>
                  </a:lnTo>
                  <a:lnTo>
                    <a:pt x="2858" y="34368"/>
                  </a:lnTo>
                  <a:lnTo>
                    <a:pt x="793" y="40163"/>
                  </a:lnTo>
                  <a:lnTo>
                    <a:pt x="0" y="46433"/>
                  </a:lnTo>
                  <a:lnTo>
                    <a:pt x="635" y="53181"/>
                  </a:lnTo>
                  <a:lnTo>
                    <a:pt x="2302" y="58419"/>
                  </a:lnTo>
                  <a:lnTo>
                    <a:pt x="4683" y="62308"/>
                  </a:lnTo>
                  <a:lnTo>
                    <a:pt x="7541" y="65087"/>
                  </a:lnTo>
                  <a:lnTo>
                    <a:pt x="10637" y="66912"/>
                  </a:lnTo>
                  <a:lnTo>
                    <a:pt x="13573" y="68023"/>
                  </a:lnTo>
                  <a:lnTo>
                    <a:pt x="16113" y="68499"/>
                  </a:lnTo>
                  <a:lnTo>
                    <a:pt x="18018" y="68658"/>
                  </a:lnTo>
                  <a:lnTo>
                    <a:pt x="22860" y="68023"/>
                  </a:lnTo>
                  <a:lnTo>
                    <a:pt x="26512" y="66516"/>
                  </a:lnTo>
                  <a:lnTo>
                    <a:pt x="29052" y="64451"/>
                  </a:lnTo>
                  <a:lnTo>
                    <a:pt x="30797" y="62308"/>
                  </a:lnTo>
                  <a:lnTo>
                    <a:pt x="31036" y="62308"/>
                  </a:lnTo>
                  <a:lnTo>
                    <a:pt x="31036" y="68342"/>
                  </a:lnTo>
                  <a:lnTo>
                    <a:pt x="31433" y="68658"/>
                  </a:lnTo>
                  <a:lnTo>
                    <a:pt x="38815" y="65961"/>
                  </a:lnTo>
                  <a:lnTo>
                    <a:pt x="45958" y="63500"/>
                  </a:lnTo>
                  <a:lnTo>
                    <a:pt x="45958" y="61912"/>
                  </a:lnTo>
                  <a:lnTo>
                    <a:pt x="43181" y="61912"/>
                  </a:lnTo>
                  <a:lnTo>
                    <a:pt x="41275" y="61514"/>
                  </a:lnTo>
                  <a:lnTo>
                    <a:pt x="40164" y="60800"/>
                  </a:lnTo>
                  <a:lnTo>
                    <a:pt x="39528" y="59689"/>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501" name="Shape 536"/>
            <p:cNvSpPr/>
            <p:nvPr/>
          </p:nvSpPr>
          <p:spPr>
            <a:xfrm>
              <a:off x="1401904" y="1835038"/>
              <a:ext cx="39528" cy="46592"/>
            </a:xfrm>
            <a:custGeom>
              <a:avLst/>
              <a:gdLst/>
              <a:ahLst/>
              <a:cxnLst/>
              <a:rect l="0" t="0" r="0" b="0"/>
              <a:pathLst>
                <a:path w="39528" h="46592">
                  <a:moveTo>
                    <a:pt x="20161" y="0"/>
                  </a:moveTo>
                  <a:lnTo>
                    <a:pt x="18017" y="3571"/>
                  </a:lnTo>
                  <a:lnTo>
                    <a:pt x="21431" y="4127"/>
                  </a:lnTo>
                  <a:lnTo>
                    <a:pt x="23812" y="5476"/>
                  </a:lnTo>
                  <a:lnTo>
                    <a:pt x="25400" y="7539"/>
                  </a:lnTo>
                  <a:lnTo>
                    <a:pt x="26511" y="9921"/>
                  </a:lnTo>
                  <a:lnTo>
                    <a:pt x="27542" y="14922"/>
                  </a:lnTo>
                  <a:lnTo>
                    <a:pt x="7143" y="14922"/>
                  </a:lnTo>
                  <a:lnTo>
                    <a:pt x="7857" y="11986"/>
                  </a:lnTo>
                  <a:lnTo>
                    <a:pt x="8731" y="9445"/>
                  </a:lnTo>
                  <a:lnTo>
                    <a:pt x="11112" y="5952"/>
                  </a:lnTo>
                  <a:lnTo>
                    <a:pt x="14287" y="4127"/>
                  </a:lnTo>
                  <a:lnTo>
                    <a:pt x="18017" y="3571"/>
                  </a:lnTo>
                  <a:lnTo>
                    <a:pt x="20161" y="0"/>
                  </a:lnTo>
                  <a:lnTo>
                    <a:pt x="15955" y="475"/>
                  </a:lnTo>
                  <a:lnTo>
                    <a:pt x="11430" y="2222"/>
                  </a:lnTo>
                  <a:lnTo>
                    <a:pt x="7143" y="5317"/>
                  </a:lnTo>
                  <a:lnTo>
                    <a:pt x="3492" y="9921"/>
                  </a:lnTo>
                  <a:lnTo>
                    <a:pt x="952" y="16192"/>
                  </a:lnTo>
                  <a:lnTo>
                    <a:pt x="238" y="20002"/>
                  </a:lnTo>
                  <a:lnTo>
                    <a:pt x="0" y="24367"/>
                  </a:lnTo>
                  <a:lnTo>
                    <a:pt x="397" y="29368"/>
                  </a:lnTo>
                  <a:lnTo>
                    <a:pt x="1348" y="33733"/>
                  </a:lnTo>
                  <a:lnTo>
                    <a:pt x="2857" y="37544"/>
                  </a:lnTo>
                  <a:lnTo>
                    <a:pt x="5080" y="40719"/>
                  </a:lnTo>
                  <a:lnTo>
                    <a:pt x="7778" y="43258"/>
                  </a:lnTo>
                  <a:lnTo>
                    <a:pt x="10953" y="45084"/>
                  </a:lnTo>
                  <a:lnTo>
                    <a:pt x="14526" y="46196"/>
                  </a:lnTo>
                  <a:lnTo>
                    <a:pt x="18494" y="46592"/>
                  </a:lnTo>
                  <a:lnTo>
                    <a:pt x="23495" y="45957"/>
                  </a:lnTo>
                  <a:lnTo>
                    <a:pt x="27701" y="44370"/>
                  </a:lnTo>
                  <a:lnTo>
                    <a:pt x="31194" y="42148"/>
                  </a:lnTo>
                  <a:lnTo>
                    <a:pt x="33972" y="39448"/>
                  </a:lnTo>
                  <a:lnTo>
                    <a:pt x="36195" y="36592"/>
                  </a:lnTo>
                  <a:lnTo>
                    <a:pt x="37782" y="33892"/>
                  </a:lnTo>
                  <a:lnTo>
                    <a:pt x="38893" y="31591"/>
                  </a:lnTo>
                  <a:lnTo>
                    <a:pt x="39528" y="30003"/>
                  </a:lnTo>
                  <a:lnTo>
                    <a:pt x="37941" y="29288"/>
                  </a:lnTo>
                  <a:lnTo>
                    <a:pt x="34925" y="33654"/>
                  </a:lnTo>
                  <a:lnTo>
                    <a:pt x="32702" y="35877"/>
                  </a:lnTo>
                  <a:lnTo>
                    <a:pt x="29923" y="37861"/>
                  </a:lnTo>
                  <a:lnTo>
                    <a:pt x="26591" y="39210"/>
                  </a:lnTo>
                  <a:lnTo>
                    <a:pt x="22542" y="39687"/>
                  </a:lnTo>
                  <a:lnTo>
                    <a:pt x="19208" y="39289"/>
                  </a:lnTo>
                  <a:lnTo>
                    <a:pt x="15794" y="38020"/>
                  </a:lnTo>
                  <a:lnTo>
                    <a:pt x="12700" y="35480"/>
                  </a:lnTo>
                  <a:lnTo>
                    <a:pt x="10001" y="31511"/>
                  </a:lnTo>
                  <a:lnTo>
                    <a:pt x="8889" y="28971"/>
                  </a:lnTo>
                  <a:lnTo>
                    <a:pt x="7937" y="25875"/>
                  </a:lnTo>
                  <a:lnTo>
                    <a:pt x="7302" y="22225"/>
                  </a:lnTo>
                  <a:lnTo>
                    <a:pt x="6826" y="18097"/>
                  </a:lnTo>
                  <a:lnTo>
                    <a:pt x="37623" y="18097"/>
                  </a:lnTo>
                  <a:lnTo>
                    <a:pt x="36988" y="13652"/>
                  </a:lnTo>
                  <a:lnTo>
                    <a:pt x="35798" y="9842"/>
                  </a:lnTo>
                  <a:lnTo>
                    <a:pt x="34131" y="6667"/>
                  </a:lnTo>
                  <a:lnTo>
                    <a:pt x="32067" y="4207"/>
                  </a:lnTo>
                  <a:lnTo>
                    <a:pt x="29527" y="2301"/>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502" name="Shape 537"/>
            <p:cNvSpPr/>
            <p:nvPr/>
          </p:nvSpPr>
          <p:spPr>
            <a:xfrm>
              <a:off x="1318084" y="1835038"/>
              <a:ext cx="43656" cy="46592"/>
            </a:xfrm>
            <a:custGeom>
              <a:avLst/>
              <a:gdLst/>
              <a:ahLst/>
              <a:cxnLst/>
              <a:rect l="0" t="0" r="0" b="0"/>
              <a:pathLst>
                <a:path w="43656" h="46592">
                  <a:moveTo>
                    <a:pt x="21431" y="0"/>
                  </a:moveTo>
                  <a:lnTo>
                    <a:pt x="20637" y="2777"/>
                  </a:lnTo>
                  <a:lnTo>
                    <a:pt x="24843" y="3650"/>
                  </a:lnTo>
                  <a:lnTo>
                    <a:pt x="28337" y="6032"/>
                  </a:lnTo>
                  <a:lnTo>
                    <a:pt x="31114" y="9763"/>
                  </a:lnTo>
                  <a:lnTo>
                    <a:pt x="33099" y="14446"/>
                  </a:lnTo>
                  <a:lnTo>
                    <a:pt x="34368" y="19843"/>
                  </a:lnTo>
                  <a:lnTo>
                    <a:pt x="34766" y="25875"/>
                  </a:lnTo>
                  <a:lnTo>
                    <a:pt x="34211" y="32146"/>
                  </a:lnTo>
                  <a:lnTo>
                    <a:pt x="32861" y="36829"/>
                  </a:lnTo>
                  <a:lnTo>
                    <a:pt x="30797" y="40163"/>
                  </a:lnTo>
                  <a:lnTo>
                    <a:pt x="28337" y="42307"/>
                  </a:lnTo>
                  <a:lnTo>
                    <a:pt x="25637" y="43417"/>
                  </a:lnTo>
                  <a:lnTo>
                    <a:pt x="23098" y="43815"/>
                  </a:lnTo>
                  <a:lnTo>
                    <a:pt x="19050" y="43021"/>
                  </a:lnTo>
                  <a:lnTo>
                    <a:pt x="15875" y="40798"/>
                  </a:lnTo>
                  <a:lnTo>
                    <a:pt x="13334" y="37623"/>
                  </a:lnTo>
                  <a:lnTo>
                    <a:pt x="11508" y="33733"/>
                  </a:lnTo>
                  <a:lnTo>
                    <a:pt x="10239" y="29527"/>
                  </a:lnTo>
                  <a:lnTo>
                    <a:pt x="9446" y="25320"/>
                  </a:lnTo>
                  <a:lnTo>
                    <a:pt x="9048" y="21431"/>
                  </a:lnTo>
                  <a:lnTo>
                    <a:pt x="8889" y="18256"/>
                  </a:lnTo>
                  <a:lnTo>
                    <a:pt x="9127" y="14604"/>
                  </a:lnTo>
                  <a:lnTo>
                    <a:pt x="9842" y="11508"/>
                  </a:lnTo>
                  <a:lnTo>
                    <a:pt x="10874" y="8811"/>
                  </a:lnTo>
                  <a:lnTo>
                    <a:pt x="12382" y="6667"/>
                  </a:lnTo>
                  <a:lnTo>
                    <a:pt x="14128" y="4921"/>
                  </a:lnTo>
                  <a:lnTo>
                    <a:pt x="16112" y="3730"/>
                  </a:lnTo>
                  <a:lnTo>
                    <a:pt x="18256" y="3016"/>
                  </a:lnTo>
                  <a:lnTo>
                    <a:pt x="20637" y="2777"/>
                  </a:lnTo>
                  <a:lnTo>
                    <a:pt x="21431" y="0"/>
                  </a:lnTo>
                  <a:lnTo>
                    <a:pt x="15239" y="873"/>
                  </a:lnTo>
                  <a:lnTo>
                    <a:pt x="9921" y="3254"/>
                  </a:lnTo>
                  <a:lnTo>
                    <a:pt x="5714" y="6984"/>
                  </a:lnTo>
                  <a:lnTo>
                    <a:pt x="2539" y="11667"/>
                  </a:lnTo>
                  <a:lnTo>
                    <a:pt x="634" y="17064"/>
                  </a:lnTo>
                  <a:lnTo>
                    <a:pt x="0" y="22938"/>
                  </a:lnTo>
                  <a:lnTo>
                    <a:pt x="714" y="29368"/>
                  </a:lnTo>
                  <a:lnTo>
                    <a:pt x="2777" y="35004"/>
                  </a:lnTo>
                  <a:lnTo>
                    <a:pt x="6032" y="39767"/>
                  </a:lnTo>
                  <a:lnTo>
                    <a:pt x="10398" y="43417"/>
                  </a:lnTo>
                  <a:lnTo>
                    <a:pt x="15637" y="45719"/>
                  </a:lnTo>
                  <a:lnTo>
                    <a:pt x="21668" y="46592"/>
                  </a:lnTo>
                  <a:lnTo>
                    <a:pt x="28575" y="45482"/>
                  </a:lnTo>
                  <a:lnTo>
                    <a:pt x="34052" y="42623"/>
                  </a:lnTo>
                  <a:lnTo>
                    <a:pt x="38258" y="38417"/>
                  </a:lnTo>
                  <a:lnTo>
                    <a:pt x="41275" y="33417"/>
                  </a:lnTo>
                  <a:lnTo>
                    <a:pt x="43099" y="28098"/>
                  </a:lnTo>
                  <a:lnTo>
                    <a:pt x="43656" y="22938"/>
                  </a:lnTo>
                  <a:lnTo>
                    <a:pt x="43179" y="17858"/>
                  </a:lnTo>
                  <a:lnTo>
                    <a:pt x="41989" y="13334"/>
                  </a:lnTo>
                  <a:lnTo>
                    <a:pt x="40083" y="9366"/>
                  </a:lnTo>
                  <a:lnTo>
                    <a:pt x="37386" y="6111"/>
                  </a:lnTo>
                  <a:lnTo>
                    <a:pt x="34131" y="3492"/>
                  </a:lnTo>
                  <a:lnTo>
                    <a:pt x="30399"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503" name="Shape 538"/>
            <p:cNvSpPr/>
            <p:nvPr/>
          </p:nvSpPr>
          <p:spPr>
            <a:xfrm>
              <a:off x="1673684" y="1835991"/>
              <a:ext cx="45402" cy="46037"/>
            </a:xfrm>
            <a:custGeom>
              <a:avLst/>
              <a:gdLst/>
              <a:ahLst/>
              <a:cxnLst/>
              <a:rect l="0" t="0" r="0" b="0"/>
              <a:pathLst>
                <a:path w="45402" h="46037">
                  <a:moveTo>
                    <a:pt x="0" y="0"/>
                  </a:moveTo>
                  <a:lnTo>
                    <a:pt x="0" y="1508"/>
                  </a:lnTo>
                  <a:lnTo>
                    <a:pt x="2937" y="2302"/>
                  </a:lnTo>
                  <a:lnTo>
                    <a:pt x="4286" y="3333"/>
                  </a:lnTo>
                  <a:lnTo>
                    <a:pt x="5477" y="5158"/>
                  </a:lnTo>
                  <a:lnTo>
                    <a:pt x="7064" y="8492"/>
                  </a:lnTo>
                  <a:lnTo>
                    <a:pt x="9048" y="12937"/>
                  </a:lnTo>
                  <a:lnTo>
                    <a:pt x="13652" y="23573"/>
                  </a:lnTo>
                  <a:lnTo>
                    <a:pt x="18018" y="34052"/>
                  </a:lnTo>
                  <a:lnTo>
                    <a:pt x="19684" y="38258"/>
                  </a:lnTo>
                  <a:lnTo>
                    <a:pt x="20954" y="41354"/>
                  </a:lnTo>
                  <a:lnTo>
                    <a:pt x="21907" y="43893"/>
                  </a:lnTo>
                  <a:lnTo>
                    <a:pt x="22542" y="45243"/>
                  </a:lnTo>
                  <a:lnTo>
                    <a:pt x="23574" y="46037"/>
                  </a:lnTo>
                  <a:lnTo>
                    <a:pt x="24129" y="45560"/>
                  </a:lnTo>
                  <a:lnTo>
                    <a:pt x="24764" y="44529"/>
                  </a:lnTo>
                  <a:lnTo>
                    <a:pt x="26273" y="41036"/>
                  </a:lnTo>
                  <a:lnTo>
                    <a:pt x="38973" y="9286"/>
                  </a:lnTo>
                  <a:lnTo>
                    <a:pt x="40561" y="5636"/>
                  </a:lnTo>
                  <a:lnTo>
                    <a:pt x="41831" y="3333"/>
                  </a:lnTo>
                  <a:lnTo>
                    <a:pt x="43338" y="1983"/>
                  </a:lnTo>
                  <a:lnTo>
                    <a:pt x="45402" y="1508"/>
                  </a:lnTo>
                  <a:lnTo>
                    <a:pt x="45402" y="0"/>
                  </a:lnTo>
                  <a:lnTo>
                    <a:pt x="31591" y="0"/>
                  </a:lnTo>
                  <a:lnTo>
                    <a:pt x="31591" y="1508"/>
                  </a:lnTo>
                  <a:lnTo>
                    <a:pt x="34846" y="2381"/>
                  </a:lnTo>
                  <a:lnTo>
                    <a:pt x="35877" y="3333"/>
                  </a:lnTo>
                  <a:lnTo>
                    <a:pt x="36274" y="4762"/>
                  </a:lnTo>
                  <a:lnTo>
                    <a:pt x="35718" y="7460"/>
                  </a:lnTo>
                  <a:lnTo>
                    <a:pt x="34368" y="11667"/>
                  </a:lnTo>
                  <a:lnTo>
                    <a:pt x="32384" y="16826"/>
                  </a:lnTo>
                  <a:lnTo>
                    <a:pt x="30083" y="22462"/>
                  </a:lnTo>
                  <a:lnTo>
                    <a:pt x="27861" y="28098"/>
                  </a:lnTo>
                  <a:lnTo>
                    <a:pt x="25876" y="33337"/>
                  </a:lnTo>
                  <a:lnTo>
                    <a:pt x="15796" y="7937"/>
                  </a:lnTo>
                  <a:lnTo>
                    <a:pt x="15161" y="6350"/>
                  </a:lnTo>
                  <a:lnTo>
                    <a:pt x="14843" y="4523"/>
                  </a:lnTo>
                  <a:lnTo>
                    <a:pt x="15239" y="3016"/>
                  </a:lnTo>
                  <a:lnTo>
                    <a:pt x="16271" y="2142"/>
                  </a:lnTo>
                  <a:lnTo>
                    <a:pt x="19446" y="1508"/>
                  </a:lnTo>
                  <a:lnTo>
                    <a:pt x="19446" y="0"/>
                  </a:lnTo>
                  <a:lnTo>
                    <a:pt x="0" y="0"/>
                  </a:lnTo>
                  <a:close/>
                </a:path>
              </a:pathLst>
            </a:custGeom>
            <a:solidFill>
              <a:srgbClr val="000000"/>
            </a:solidFill>
          </p:spPr>
          <p:txBody>
            <a:bodyPr vert="horz" lIns="91440" tIns="45720" rIns="91440" bIns="45720" anchor="t"/>
            <a:lstStyle/>
            <a:p>
              <a:endParaRPr lang="en-IN"/>
            </a:p>
          </p:txBody>
        </p:sp>
        <p:sp>
          <p:nvSpPr>
            <p:cNvPr id="504" name="Shape 539"/>
            <p:cNvSpPr/>
            <p:nvPr/>
          </p:nvSpPr>
          <p:spPr>
            <a:xfrm>
              <a:off x="2010155" y="1835038"/>
              <a:ext cx="38258" cy="46592"/>
            </a:xfrm>
            <a:custGeom>
              <a:avLst/>
              <a:gdLst/>
              <a:ahLst/>
              <a:cxnLst/>
              <a:rect l="0" t="0" r="0" b="0"/>
              <a:pathLst>
                <a:path w="38258" h="46592">
                  <a:moveTo>
                    <a:pt x="22144" y="0"/>
                  </a:moveTo>
                  <a:lnTo>
                    <a:pt x="16827" y="634"/>
                  </a:lnTo>
                  <a:lnTo>
                    <a:pt x="11667" y="2698"/>
                  </a:lnTo>
                  <a:lnTo>
                    <a:pt x="7063" y="6111"/>
                  </a:lnTo>
                  <a:lnTo>
                    <a:pt x="3333" y="10873"/>
                  </a:lnTo>
                  <a:lnTo>
                    <a:pt x="872" y="16985"/>
                  </a:lnTo>
                  <a:lnTo>
                    <a:pt x="0" y="24447"/>
                  </a:lnTo>
                  <a:lnTo>
                    <a:pt x="793" y="31511"/>
                  </a:lnTo>
                  <a:lnTo>
                    <a:pt x="3016" y="37147"/>
                  </a:lnTo>
                  <a:lnTo>
                    <a:pt x="6269" y="41354"/>
                  </a:lnTo>
                  <a:lnTo>
                    <a:pt x="10160" y="44291"/>
                  </a:lnTo>
                  <a:lnTo>
                    <a:pt x="14366" y="46037"/>
                  </a:lnTo>
                  <a:lnTo>
                    <a:pt x="18493" y="46592"/>
                  </a:lnTo>
                  <a:lnTo>
                    <a:pt x="24288" y="45719"/>
                  </a:lnTo>
                  <a:lnTo>
                    <a:pt x="26907" y="44608"/>
                  </a:lnTo>
                  <a:lnTo>
                    <a:pt x="29447" y="43021"/>
                  </a:lnTo>
                  <a:lnTo>
                    <a:pt x="31828" y="40957"/>
                  </a:lnTo>
                  <a:lnTo>
                    <a:pt x="34131" y="38179"/>
                  </a:lnTo>
                  <a:lnTo>
                    <a:pt x="36273" y="34925"/>
                  </a:lnTo>
                  <a:lnTo>
                    <a:pt x="38258" y="31036"/>
                  </a:lnTo>
                  <a:lnTo>
                    <a:pt x="36908" y="30082"/>
                  </a:lnTo>
                  <a:lnTo>
                    <a:pt x="34289" y="33654"/>
                  </a:lnTo>
                  <a:lnTo>
                    <a:pt x="31273" y="36671"/>
                  </a:lnTo>
                  <a:lnTo>
                    <a:pt x="27542" y="38655"/>
                  </a:lnTo>
                  <a:lnTo>
                    <a:pt x="22780" y="39448"/>
                  </a:lnTo>
                  <a:lnTo>
                    <a:pt x="19685" y="39052"/>
                  </a:lnTo>
                  <a:lnTo>
                    <a:pt x="16827" y="38100"/>
                  </a:lnTo>
                  <a:lnTo>
                    <a:pt x="14366" y="36432"/>
                  </a:lnTo>
                  <a:lnTo>
                    <a:pt x="12064" y="34211"/>
                  </a:lnTo>
                  <a:lnTo>
                    <a:pt x="10160" y="31432"/>
                  </a:lnTo>
                  <a:lnTo>
                    <a:pt x="8810" y="28257"/>
                  </a:lnTo>
                  <a:lnTo>
                    <a:pt x="7937" y="24606"/>
                  </a:lnTo>
                  <a:lnTo>
                    <a:pt x="7620" y="20478"/>
                  </a:lnTo>
                  <a:lnTo>
                    <a:pt x="8255" y="14128"/>
                  </a:lnTo>
                  <a:lnTo>
                    <a:pt x="10080" y="9445"/>
                  </a:lnTo>
                  <a:lnTo>
                    <a:pt x="12619" y="6191"/>
                  </a:lnTo>
                  <a:lnTo>
                    <a:pt x="15398" y="4207"/>
                  </a:lnTo>
                  <a:lnTo>
                    <a:pt x="18176" y="3175"/>
                  </a:lnTo>
                  <a:lnTo>
                    <a:pt x="20398" y="2857"/>
                  </a:lnTo>
                  <a:lnTo>
                    <a:pt x="23495" y="3175"/>
                  </a:lnTo>
                  <a:lnTo>
                    <a:pt x="25319" y="4127"/>
                  </a:lnTo>
                  <a:lnTo>
                    <a:pt x="26352" y="5636"/>
                  </a:lnTo>
                  <a:lnTo>
                    <a:pt x="26907" y="7619"/>
                  </a:lnTo>
                  <a:lnTo>
                    <a:pt x="27463" y="9842"/>
                  </a:lnTo>
                  <a:lnTo>
                    <a:pt x="29210" y="12938"/>
                  </a:lnTo>
                  <a:lnTo>
                    <a:pt x="30558" y="13969"/>
                  </a:lnTo>
                  <a:lnTo>
                    <a:pt x="32385" y="14367"/>
                  </a:lnTo>
                  <a:lnTo>
                    <a:pt x="34368" y="13889"/>
                  </a:lnTo>
                  <a:lnTo>
                    <a:pt x="35797" y="12938"/>
                  </a:lnTo>
                  <a:lnTo>
                    <a:pt x="36591" y="11588"/>
                  </a:lnTo>
                  <a:lnTo>
                    <a:pt x="36908" y="10000"/>
                  </a:lnTo>
                  <a:lnTo>
                    <a:pt x="36671" y="8413"/>
                  </a:lnTo>
                  <a:lnTo>
                    <a:pt x="35877" y="6667"/>
                  </a:lnTo>
                  <a:lnTo>
                    <a:pt x="34527" y="4762"/>
                  </a:lnTo>
                  <a:lnTo>
                    <a:pt x="32622" y="3095"/>
                  </a:lnTo>
                  <a:lnTo>
                    <a:pt x="30480" y="1983"/>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505" name="Shape 540"/>
            <p:cNvSpPr/>
            <p:nvPr/>
          </p:nvSpPr>
          <p:spPr>
            <a:xfrm>
              <a:off x="1843784" y="1835038"/>
              <a:ext cx="75168" cy="45560"/>
            </a:xfrm>
            <a:custGeom>
              <a:avLst/>
              <a:gdLst/>
              <a:ahLst/>
              <a:cxnLst/>
              <a:rect l="0" t="0" r="0" b="0"/>
              <a:pathLst>
                <a:path w="75168" h="45560">
                  <a:moveTo>
                    <a:pt x="14208" y="0"/>
                  </a:moveTo>
                  <a:lnTo>
                    <a:pt x="318" y="4444"/>
                  </a:lnTo>
                  <a:lnTo>
                    <a:pt x="318" y="6111"/>
                  </a:lnTo>
                  <a:lnTo>
                    <a:pt x="3493" y="5715"/>
                  </a:lnTo>
                  <a:lnTo>
                    <a:pt x="4683" y="5873"/>
                  </a:lnTo>
                  <a:lnTo>
                    <a:pt x="5794" y="6588"/>
                  </a:lnTo>
                  <a:lnTo>
                    <a:pt x="6588" y="8492"/>
                  </a:lnTo>
                  <a:lnTo>
                    <a:pt x="6906" y="12065"/>
                  </a:lnTo>
                  <a:lnTo>
                    <a:pt x="6906" y="37147"/>
                  </a:lnTo>
                  <a:lnTo>
                    <a:pt x="6430" y="41036"/>
                  </a:lnTo>
                  <a:lnTo>
                    <a:pt x="5001" y="43021"/>
                  </a:lnTo>
                  <a:lnTo>
                    <a:pt x="2778" y="43894"/>
                  </a:lnTo>
                  <a:lnTo>
                    <a:pt x="0" y="44052"/>
                  </a:lnTo>
                  <a:lnTo>
                    <a:pt x="0" y="45560"/>
                  </a:lnTo>
                  <a:lnTo>
                    <a:pt x="21987" y="45560"/>
                  </a:lnTo>
                  <a:lnTo>
                    <a:pt x="21987" y="44052"/>
                  </a:lnTo>
                  <a:lnTo>
                    <a:pt x="19527" y="43894"/>
                  </a:lnTo>
                  <a:lnTo>
                    <a:pt x="17383" y="43258"/>
                  </a:lnTo>
                  <a:lnTo>
                    <a:pt x="15875" y="41750"/>
                  </a:lnTo>
                  <a:lnTo>
                    <a:pt x="15241" y="38893"/>
                  </a:lnTo>
                  <a:lnTo>
                    <a:pt x="15241" y="10953"/>
                  </a:lnTo>
                  <a:lnTo>
                    <a:pt x="15637" y="10398"/>
                  </a:lnTo>
                  <a:lnTo>
                    <a:pt x="16668" y="9286"/>
                  </a:lnTo>
                  <a:lnTo>
                    <a:pt x="18416" y="7857"/>
                  </a:lnTo>
                  <a:lnTo>
                    <a:pt x="20637" y="6508"/>
                  </a:lnTo>
                  <a:lnTo>
                    <a:pt x="23416" y="5556"/>
                  </a:lnTo>
                  <a:lnTo>
                    <a:pt x="26671" y="5158"/>
                  </a:lnTo>
                  <a:lnTo>
                    <a:pt x="29846" y="5794"/>
                  </a:lnTo>
                  <a:lnTo>
                    <a:pt x="31988" y="7857"/>
                  </a:lnTo>
                  <a:lnTo>
                    <a:pt x="33179" y="11112"/>
                  </a:lnTo>
                  <a:lnTo>
                    <a:pt x="33497" y="15557"/>
                  </a:lnTo>
                  <a:lnTo>
                    <a:pt x="33497" y="37067"/>
                  </a:lnTo>
                  <a:lnTo>
                    <a:pt x="33100" y="40798"/>
                  </a:lnTo>
                  <a:lnTo>
                    <a:pt x="31830" y="42862"/>
                  </a:lnTo>
                  <a:lnTo>
                    <a:pt x="29687" y="43736"/>
                  </a:lnTo>
                  <a:lnTo>
                    <a:pt x="26750" y="44052"/>
                  </a:lnTo>
                  <a:lnTo>
                    <a:pt x="26750" y="45560"/>
                  </a:lnTo>
                  <a:lnTo>
                    <a:pt x="48975" y="45560"/>
                  </a:lnTo>
                  <a:lnTo>
                    <a:pt x="48975" y="44052"/>
                  </a:lnTo>
                  <a:lnTo>
                    <a:pt x="45245" y="43656"/>
                  </a:lnTo>
                  <a:lnTo>
                    <a:pt x="43894" y="42862"/>
                  </a:lnTo>
                  <a:lnTo>
                    <a:pt x="42783" y="41513"/>
                  </a:lnTo>
                  <a:lnTo>
                    <a:pt x="42070" y="39289"/>
                  </a:lnTo>
                  <a:lnTo>
                    <a:pt x="41831" y="36114"/>
                  </a:lnTo>
                  <a:lnTo>
                    <a:pt x="41831" y="11192"/>
                  </a:lnTo>
                  <a:lnTo>
                    <a:pt x="43657" y="8811"/>
                  </a:lnTo>
                  <a:lnTo>
                    <a:pt x="46038" y="6905"/>
                  </a:lnTo>
                  <a:lnTo>
                    <a:pt x="49054" y="5636"/>
                  </a:lnTo>
                  <a:lnTo>
                    <a:pt x="52784" y="5158"/>
                  </a:lnTo>
                  <a:lnTo>
                    <a:pt x="55801" y="5636"/>
                  </a:lnTo>
                  <a:lnTo>
                    <a:pt x="57786" y="6905"/>
                  </a:lnTo>
                  <a:lnTo>
                    <a:pt x="59056" y="8731"/>
                  </a:lnTo>
                  <a:lnTo>
                    <a:pt x="59769" y="10953"/>
                  </a:lnTo>
                  <a:lnTo>
                    <a:pt x="60008" y="16033"/>
                  </a:lnTo>
                  <a:lnTo>
                    <a:pt x="60008" y="36908"/>
                  </a:lnTo>
                  <a:lnTo>
                    <a:pt x="59850" y="39607"/>
                  </a:lnTo>
                  <a:lnTo>
                    <a:pt x="59452" y="41433"/>
                  </a:lnTo>
                  <a:lnTo>
                    <a:pt x="57388" y="43417"/>
                  </a:lnTo>
                  <a:lnTo>
                    <a:pt x="55722" y="43815"/>
                  </a:lnTo>
                  <a:lnTo>
                    <a:pt x="53500" y="44052"/>
                  </a:lnTo>
                  <a:lnTo>
                    <a:pt x="53500" y="45560"/>
                  </a:lnTo>
                  <a:lnTo>
                    <a:pt x="75168" y="45560"/>
                  </a:lnTo>
                  <a:lnTo>
                    <a:pt x="75168" y="44052"/>
                  </a:lnTo>
                  <a:lnTo>
                    <a:pt x="72628" y="43894"/>
                  </a:lnTo>
                  <a:lnTo>
                    <a:pt x="70088" y="43021"/>
                  </a:lnTo>
                  <a:lnTo>
                    <a:pt x="68818" y="41513"/>
                  </a:lnTo>
                  <a:lnTo>
                    <a:pt x="68342" y="38020"/>
                  </a:lnTo>
                  <a:lnTo>
                    <a:pt x="68342" y="17621"/>
                  </a:lnTo>
                  <a:lnTo>
                    <a:pt x="67628" y="9842"/>
                  </a:lnTo>
                  <a:lnTo>
                    <a:pt x="66358" y="6032"/>
                  </a:lnTo>
                  <a:lnTo>
                    <a:pt x="64215" y="2936"/>
                  </a:lnTo>
                  <a:lnTo>
                    <a:pt x="61040" y="793"/>
                  </a:lnTo>
                  <a:lnTo>
                    <a:pt x="56675" y="0"/>
                  </a:lnTo>
                  <a:lnTo>
                    <a:pt x="52943" y="475"/>
                  </a:lnTo>
                  <a:lnTo>
                    <a:pt x="49451" y="1667"/>
                  </a:lnTo>
                  <a:lnTo>
                    <a:pt x="46514" y="3254"/>
                  </a:lnTo>
                  <a:lnTo>
                    <a:pt x="44053" y="5079"/>
                  </a:lnTo>
                  <a:lnTo>
                    <a:pt x="42070" y="6825"/>
                  </a:lnTo>
                  <a:lnTo>
                    <a:pt x="40719" y="8333"/>
                  </a:lnTo>
                  <a:lnTo>
                    <a:pt x="39450" y="5238"/>
                  </a:lnTo>
                  <a:lnTo>
                    <a:pt x="37386" y="2540"/>
                  </a:lnTo>
                  <a:lnTo>
                    <a:pt x="34291" y="713"/>
                  </a:lnTo>
                  <a:lnTo>
                    <a:pt x="30162" y="0"/>
                  </a:lnTo>
                  <a:lnTo>
                    <a:pt x="26273" y="555"/>
                  </a:lnTo>
                  <a:lnTo>
                    <a:pt x="22622" y="2142"/>
                  </a:lnTo>
                  <a:lnTo>
                    <a:pt x="18971" y="4603"/>
                  </a:lnTo>
                  <a:lnTo>
                    <a:pt x="14843" y="7619"/>
                  </a:lnTo>
                  <a:lnTo>
                    <a:pt x="14843" y="158"/>
                  </a:lnTo>
                  <a:lnTo>
                    <a:pt x="14208" y="0"/>
                  </a:lnTo>
                  <a:close/>
                </a:path>
              </a:pathLst>
            </a:custGeom>
            <a:solidFill>
              <a:srgbClr val="000000"/>
            </a:solidFill>
          </p:spPr>
          <p:txBody>
            <a:bodyPr vert="horz" lIns="91440" tIns="45720" rIns="91440" bIns="45720" anchor="t"/>
            <a:lstStyle/>
            <a:p>
              <a:endParaRPr lang="en-IN"/>
            </a:p>
          </p:txBody>
        </p:sp>
        <p:sp>
          <p:nvSpPr>
            <p:cNvPr id="506" name="Shape 541"/>
            <p:cNvSpPr/>
            <p:nvPr/>
          </p:nvSpPr>
          <p:spPr>
            <a:xfrm>
              <a:off x="2694050" y="1812972"/>
              <a:ext cx="47307" cy="67626"/>
            </a:xfrm>
            <a:custGeom>
              <a:avLst/>
              <a:gdLst/>
              <a:ahLst/>
              <a:cxnLst/>
              <a:rect l="0" t="0" r="0" b="0"/>
              <a:pathLst>
                <a:path w="47307" h="67626">
                  <a:moveTo>
                    <a:pt x="14127" y="0"/>
                  </a:moveTo>
                  <a:lnTo>
                    <a:pt x="79" y="4364"/>
                  </a:lnTo>
                  <a:lnTo>
                    <a:pt x="79" y="5952"/>
                  </a:lnTo>
                  <a:lnTo>
                    <a:pt x="952" y="5793"/>
                  </a:lnTo>
                  <a:lnTo>
                    <a:pt x="1983" y="5793"/>
                  </a:lnTo>
                  <a:lnTo>
                    <a:pt x="4523" y="6111"/>
                  </a:lnTo>
                  <a:lnTo>
                    <a:pt x="5793" y="7223"/>
                  </a:lnTo>
                  <a:lnTo>
                    <a:pt x="6190" y="8811"/>
                  </a:lnTo>
                  <a:lnTo>
                    <a:pt x="6350" y="10873"/>
                  </a:lnTo>
                  <a:lnTo>
                    <a:pt x="6350" y="57546"/>
                  </a:lnTo>
                  <a:lnTo>
                    <a:pt x="6270" y="60642"/>
                  </a:lnTo>
                  <a:lnTo>
                    <a:pt x="5872" y="62864"/>
                  </a:lnTo>
                  <a:lnTo>
                    <a:pt x="5238" y="64293"/>
                  </a:lnTo>
                  <a:lnTo>
                    <a:pt x="4047" y="65167"/>
                  </a:lnTo>
                  <a:lnTo>
                    <a:pt x="2301" y="65722"/>
                  </a:lnTo>
                  <a:lnTo>
                    <a:pt x="0" y="66118"/>
                  </a:lnTo>
                  <a:lnTo>
                    <a:pt x="0" y="67626"/>
                  </a:lnTo>
                  <a:lnTo>
                    <a:pt x="21351" y="67626"/>
                  </a:lnTo>
                  <a:lnTo>
                    <a:pt x="21351" y="66118"/>
                  </a:lnTo>
                  <a:lnTo>
                    <a:pt x="17541" y="65404"/>
                  </a:lnTo>
                  <a:lnTo>
                    <a:pt x="16191" y="64530"/>
                  </a:lnTo>
                  <a:lnTo>
                    <a:pt x="15318" y="63102"/>
                  </a:lnTo>
                  <a:lnTo>
                    <a:pt x="14763" y="60800"/>
                  </a:lnTo>
                  <a:lnTo>
                    <a:pt x="14603" y="57546"/>
                  </a:lnTo>
                  <a:lnTo>
                    <a:pt x="14603" y="33654"/>
                  </a:lnTo>
                  <a:lnTo>
                    <a:pt x="17621" y="30717"/>
                  </a:lnTo>
                  <a:lnTo>
                    <a:pt x="20477" y="28733"/>
                  </a:lnTo>
                  <a:lnTo>
                    <a:pt x="23097" y="27702"/>
                  </a:lnTo>
                  <a:lnTo>
                    <a:pt x="25400" y="27383"/>
                  </a:lnTo>
                  <a:lnTo>
                    <a:pt x="28971" y="28098"/>
                  </a:lnTo>
                  <a:lnTo>
                    <a:pt x="31272" y="30162"/>
                  </a:lnTo>
                  <a:lnTo>
                    <a:pt x="32622" y="33417"/>
                  </a:lnTo>
                  <a:lnTo>
                    <a:pt x="33098" y="37941"/>
                  </a:lnTo>
                  <a:lnTo>
                    <a:pt x="33098" y="57546"/>
                  </a:lnTo>
                  <a:lnTo>
                    <a:pt x="32940" y="60800"/>
                  </a:lnTo>
                  <a:lnTo>
                    <a:pt x="32384" y="63102"/>
                  </a:lnTo>
                  <a:lnTo>
                    <a:pt x="31511" y="64530"/>
                  </a:lnTo>
                  <a:lnTo>
                    <a:pt x="30162" y="65404"/>
                  </a:lnTo>
                  <a:lnTo>
                    <a:pt x="26352" y="66118"/>
                  </a:lnTo>
                  <a:lnTo>
                    <a:pt x="26352" y="67626"/>
                  </a:lnTo>
                  <a:lnTo>
                    <a:pt x="47307" y="67626"/>
                  </a:lnTo>
                  <a:lnTo>
                    <a:pt x="47307" y="66118"/>
                  </a:lnTo>
                  <a:lnTo>
                    <a:pt x="45163" y="65722"/>
                  </a:lnTo>
                  <a:lnTo>
                    <a:pt x="43576" y="65087"/>
                  </a:lnTo>
                  <a:lnTo>
                    <a:pt x="42465" y="64214"/>
                  </a:lnTo>
                  <a:lnTo>
                    <a:pt x="41830" y="62786"/>
                  </a:lnTo>
                  <a:lnTo>
                    <a:pt x="41512" y="60642"/>
                  </a:lnTo>
                  <a:lnTo>
                    <a:pt x="41354" y="57546"/>
                  </a:lnTo>
                  <a:lnTo>
                    <a:pt x="41354" y="37782"/>
                  </a:lnTo>
                  <a:lnTo>
                    <a:pt x="41275" y="35242"/>
                  </a:lnTo>
                  <a:lnTo>
                    <a:pt x="40877" y="31987"/>
                  </a:lnTo>
                  <a:lnTo>
                    <a:pt x="39766" y="28495"/>
                  </a:lnTo>
                  <a:lnTo>
                    <a:pt x="37702" y="25320"/>
                  </a:lnTo>
                  <a:lnTo>
                    <a:pt x="34290" y="22939"/>
                  </a:lnTo>
                  <a:lnTo>
                    <a:pt x="29130" y="22066"/>
                  </a:lnTo>
                  <a:lnTo>
                    <a:pt x="24843" y="22621"/>
                  </a:lnTo>
                  <a:lnTo>
                    <a:pt x="21033" y="24208"/>
                  </a:lnTo>
                  <a:lnTo>
                    <a:pt x="17700" y="26828"/>
                  </a:lnTo>
                  <a:lnTo>
                    <a:pt x="14842" y="30162"/>
                  </a:lnTo>
                  <a:lnTo>
                    <a:pt x="14603" y="30162"/>
                  </a:lnTo>
                  <a:lnTo>
                    <a:pt x="14603" y="237"/>
                  </a:lnTo>
                  <a:lnTo>
                    <a:pt x="14127" y="0"/>
                  </a:lnTo>
                  <a:close/>
                </a:path>
              </a:pathLst>
            </a:custGeom>
            <a:solidFill>
              <a:srgbClr val="000000"/>
            </a:solidFill>
          </p:spPr>
          <p:txBody>
            <a:bodyPr vert="horz" lIns="91440" tIns="45720" rIns="91440" bIns="45720" anchor="t"/>
            <a:lstStyle/>
            <a:p>
              <a:endParaRPr lang="en-IN"/>
            </a:p>
          </p:txBody>
        </p:sp>
        <p:sp>
          <p:nvSpPr>
            <p:cNvPr id="507" name="Shape 542"/>
            <p:cNvSpPr/>
            <p:nvPr/>
          </p:nvSpPr>
          <p:spPr>
            <a:xfrm>
              <a:off x="2496566" y="1835038"/>
              <a:ext cx="46512" cy="45560"/>
            </a:xfrm>
            <a:custGeom>
              <a:avLst/>
              <a:gdLst/>
              <a:ahLst/>
              <a:cxnLst/>
              <a:rect l="0" t="0" r="0" b="0"/>
              <a:pathLst>
                <a:path w="46512" h="45560">
                  <a:moveTo>
                    <a:pt x="13731" y="0"/>
                  </a:moveTo>
                  <a:lnTo>
                    <a:pt x="0" y="4444"/>
                  </a:lnTo>
                  <a:lnTo>
                    <a:pt x="0" y="6111"/>
                  </a:lnTo>
                  <a:lnTo>
                    <a:pt x="1111" y="5794"/>
                  </a:lnTo>
                  <a:lnTo>
                    <a:pt x="2936" y="5715"/>
                  </a:lnTo>
                  <a:lnTo>
                    <a:pt x="4126" y="5873"/>
                  </a:lnTo>
                  <a:lnTo>
                    <a:pt x="5237" y="6588"/>
                  </a:lnTo>
                  <a:lnTo>
                    <a:pt x="6031" y="8492"/>
                  </a:lnTo>
                  <a:lnTo>
                    <a:pt x="6350" y="12065"/>
                  </a:lnTo>
                  <a:lnTo>
                    <a:pt x="6350" y="36671"/>
                  </a:lnTo>
                  <a:lnTo>
                    <a:pt x="6111" y="40242"/>
                  </a:lnTo>
                  <a:lnTo>
                    <a:pt x="5079" y="42464"/>
                  </a:lnTo>
                  <a:lnTo>
                    <a:pt x="3175" y="43576"/>
                  </a:lnTo>
                  <a:lnTo>
                    <a:pt x="237" y="44052"/>
                  </a:lnTo>
                  <a:lnTo>
                    <a:pt x="237" y="45560"/>
                  </a:lnTo>
                  <a:lnTo>
                    <a:pt x="21272" y="45560"/>
                  </a:lnTo>
                  <a:lnTo>
                    <a:pt x="21272" y="44052"/>
                  </a:lnTo>
                  <a:lnTo>
                    <a:pt x="18097" y="43656"/>
                  </a:lnTo>
                  <a:lnTo>
                    <a:pt x="16032" y="42623"/>
                  </a:lnTo>
                  <a:lnTo>
                    <a:pt x="15001" y="41116"/>
                  </a:lnTo>
                  <a:lnTo>
                    <a:pt x="14683" y="38893"/>
                  </a:lnTo>
                  <a:lnTo>
                    <a:pt x="14683" y="11112"/>
                  </a:lnTo>
                  <a:lnTo>
                    <a:pt x="17382" y="8651"/>
                  </a:lnTo>
                  <a:lnTo>
                    <a:pt x="19922" y="6905"/>
                  </a:lnTo>
                  <a:lnTo>
                    <a:pt x="22303" y="5794"/>
                  </a:lnTo>
                  <a:lnTo>
                    <a:pt x="24526" y="5476"/>
                  </a:lnTo>
                  <a:lnTo>
                    <a:pt x="28177" y="6111"/>
                  </a:lnTo>
                  <a:lnTo>
                    <a:pt x="30558" y="7937"/>
                  </a:lnTo>
                  <a:lnTo>
                    <a:pt x="31828" y="11032"/>
                  </a:lnTo>
                  <a:lnTo>
                    <a:pt x="32146" y="15081"/>
                  </a:lnTo>
                  <a:lnTo>
                    <a:pt x="32146" y="35718"/>
                  </a:lnTo>
                  <a:lnTo>
                    <a:pt x="31907" y="38893"/>
                  </a:lnTo>
                  <a:lnTo>
                    <a:pt x="31352" y="41195"/>
                  </a:lnTo>
                  <a:lnTo>
                    <a:pt x="30400" y="42623"/>
                  </a:lnTo>
                  <a:lnTo>
                    <a:pt x="29130" y="43417"/>
                  </a:lnTo>
                  <a:lnTo>
                    <a:pt x="25875" y="44052"/>
                  </a:lnTo>
                  <a:lnTo>
                    <a:pt x="25875" y="45560"/>
                  </a:lnTo>
                  <a:lnTo>
                    <a:pt x="46512" y="45560"/>
                  </a:lnTo>
                  <a:lnTo>
                    <a:pt x="46512" y="44052"/>
                  </a:lnTo>
                  <a:lnTo>
                    <a:pt x="43497" y="43576"/>
                  </a:lnTo>
                  <a:lnTo>
                    <a:pt x="41671" y="42464"/>
                  </a:lnTo>
                  <a:lnTo>
                    <a:pt x="40718" y="40481"/>
                  </a:lnTo>
                  <a:lnTo>
                    <a:pt x="40481" y="37544"/>
                  </a:lnTo>
                  <a:lnTo>
                    <a:pt x="40481" y="14842"/>
                  </a:lnTo>
                  <a:lnTo>
                    <a:pt x="39925" y="9525"/>
                  </a:lnTo>
                  <a:lnTo>
                    <a:pt x="38496" y="5556"/>
                  </a:lnTo>
                  <a:lnTo>
                    <a:pt x="36432" y="2857"/>
                  </a:lnTo>
                  <a:lnTo>
                    <a:pt x="33892" y="1110"/>
                  </a:lnTo>
                  <a:lnTo>
                    <a:pt x="31352" y="238"/>
                  </a:lnTo>
                  <a:lnTo>
                    <a:pt x="28892" y="0"/>
                  </a:lnTo>
                  <a:lnTo>
                    <a:pt x="24843" y="634"/>
                  </a:lnTo>
                  <a:lnTo>
                    <a:pt x="21272" y="2301"/>
                  </a:lnTo>
                  <a:lnTo>
                    <a:pt x="17858" y="4842"/>
                  </a:lnTo>
                  <a:lnTo>
                    <a:pt x="14366" y="8017"/>
                  </a:lnTo>
                  <a:lnTo>
                    <a:pt x="14366" y="158"/>
                  </a:lnTo>
                  <a:lnTo>
                    <a:pt x="13731" y="0"/>
                  </a:lnTo>
                  <a:close/>
                </a:path>
              </a:pathLst>
            </a:custGeom>
            <a:solidFill>
              <a:srgbClr val="000000"/>
            </a:solidFill>
          </p:spPr>
          <p:txBody>
            <a:bodyPr vert="horz" lIns="91440" tIns="45720" rIns="91440" bIns="45720" anchor="t"/>
            <a:lstStyle/>
            <a:p>
              <a:endParaRPr lang="en-IN"/>
            </a:p>
          </p:txBody>
        </p:sp>
        <p:sp>
          <p:nvSpPr>
            <p:cNvPr id="508" name="Shape 543"/>
            <p:cNvSpPr/>
            <p:nvPr/>
          </p:nvSpPr>
          <p:spPr>
            <a:xfrm>
              <a:off x="2219229" y="1835038"/>
              <a:ext cx="46433" cy="45560"/>
            </a:xfrm>
            <a:custGeom>
              <a:avLst/>
              <a:gdLst/>
              <a:ahLst/>
              <a:cxnLst/>
              <a:rect l="0" t="0" r="0" b="0"/>
              <a:pathLst>
                <a:path w="46433" h="45560">
                  <a:moveTo>
                    <a:pt x="13652" y="0"/>
                  </a:moveTo>
                  <a:lnTo>
                    <a:pt x="0" y="4444"/>
                  </a:lnTo>
                  <a:lnTo>
                    <a:pt x="0" y="6111"/>
                  </a:lnTo>
                  <a:lnTo>
                    <a:pt x="1111" y="5794"/>
                  </a:lnTo>
                  <a:lnTo>
                    <a:pt x="2857" y="5715"/>
                  </a:lnTo>
                  <a:lnTo>
                    <a:pt x="4127" y="5873"/>
                  </a:lnTo>
                  <a:lnTo>
                    <a:pt x="5238" y="6588"/>
                  </a:lnTo>
                  <a:lnTo>
                    <a:pt x="6032" y="8492"/>
                  </a:lnTo>
                  <a:lnTo>
                    <a:pt x="6350" y="12065"/>
                  </a:lnTo>
                  <a:lnTo>
                    <a:pt x="6350" y="36671"/>
                  </a:lnTo>
                  <a:lnTo>
                    <a:pt x="6111" y="40242"/>
                  </a:lnTo>
                  <a:lnTo>
                    <a:pt x="5079" y="42464"/>
                  </a:lnTo>
                  <a:lnTo>
                    <a:pt x="3175" y="43576"/>
                  </a:lnTo>
                  <a:lnTo>
                    <a:pt x="237" y="44052"/>
                  </a:lnTo>
                  <a:lnTo>
                    <a:pt x="237" y="45560"/>
                  </a:lnTo>
                  <a:lnTo>
                    <a:pt x="21192" y="45560"/>
                  </a:lnTo>
                  <a:lnTo>
                    <a:pt x="21192" y="44052"/>
                  </a:lnTo>
                  <a:lnTo>
                    <a:pt x="18017" y="43656"/>
                  </a:lnTo>
                  <a:lnTo>
                    <a:pt x="16033" y="42623"/>
                  </a:lnTo>
                  <a:lnTo>
                    <a:pt x="15001" y="41116"/>
                  </a:lnTo>
                  <a:lnTo>
                    <a:pt x="14683" y="38893"/>
                  </a:lnTo>
                  <a:lnTo>
                    <a:pt x="14683" y="11112"/>
                  </a:lnTo>
                  <a:lnTo>
                    <a:pt x="17382" y="8651"/>
                  </a:lnTo>
                  <a:lnTo>
                    <a:pt x="19922" y="6905"/>
                  </a:lnTo>
                  <a:lnTo>
                    <a:pt x="22225" y="5794"/>
                  </a:lnTo>
                  <a:lnTo>
                    <a:pt x="24447" y="5476"/>
                  </a:lnTo>
                  <a:lnTo>
                    <a:pt x="28177" y="6111"/>
                  </a:lnTo>
                  <a:lnTo>
                    <a:pt x="30479" y="7937"/>
                  </a:lnTo>
                  <a:lnTo>
                    <a:pt x="31750" y="11032"/>
                  </a:lnTo>
                  <a:lnTo>
                    <a:pt x="32067" y="15081"/>
                  </a:lnTo>
                  <a:lnTo>
                    <a:pt x="32067" y="35718"/>
                  </a:lnTo>
                  <a:lnTo>
                    <a:pt x="31908" y="38893"/>
                  </a:lnTo>
                  <a:lnTo>
                    <a:pt x="31273" y="41195"/>
                  </a:lnTo>
                  <a:lnTo>
                    <a:pt x="30399" y="42623"/>
                  </a:lnTo>
                  <a:lnTo>
                    <a:pt x="29130" y="43417"/>
                  </a:lnTo>
                  <a:lnTo>
                    <a:pt x="25876" y="44052"/>
                  </a:lnTo>
                  <a:lnTo>
                    <a:pt x="25876" y="45560"/>
                  </a:lnTo>
                  <a:lnTo>
                    <a:pt x="46433" y="45560"/>
                  </a:lnTo>
                  <a:lnTo>
                    <a:pt x="46433" y="44052"/>
                  </a:lnTo>
                  <a:lnTo>
                    <a:pt x="43417" y="43576"/>
                  </a:lnTo>
                  <a:lnTo>
                    <a:pt x="41592" y="42464"/>
                  </a:lnTo>
                  <a:lnTo>
                    <a:pt x="40639" y="40481"/>
                  </a:lnTo>
                  <a:lnTo>
                    <a:pt x="40401" y="37544"/>
                  </a:lnTo>
                  <a:lnTo>
                    <a:pt x="40401" y="14842"/>
                  </a:lnTo>
                  <a:lnTo>
                    <a:pt x="39846" y="9525"/>
                  </a:lnTo>
                  <a:lnTo>
                    <a:pt x="38417" y="5556"/>
                  </a:lnTo>
                  <a:lnTo>
                    <a:pt x="36353" y="2857"/>
                  </a:lnTo>
                  <a:lnTo>
                    <a:pt x="33892" y="1110"/>
                  </a:lnTo>
                  <a:lnTo>
                    <a:pt x="31273" y="238"/>
                  </a:lnTo>
                  <a:lnTo>
                    <a:pt x="28812" y="0"/>
                  </a:lnTo>
                  <a:lnTo>
                    <a:pt x="24843" y="634"/>
                  </a:lnTo>
                  <a:lnTo>
                    <a:pt x="21272" y="2301"/>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509" name="Shape 544"/>
            <p:cNvSpPr/>
            <p:nvPr/>
          </p:nvSpPr>
          <p:spPr>
            <a:xfrm>
              <a:off x="1545653" y="1835038"/>
              <a:ext cx="46433" cy="45560"/>
            </a:xfrm>
            <a:custGeom>
              <a:avLst/>
              <a:gdLst/>
              <a:ahLst/>
              <a:cxnLst/>
              <a:rect l="0" t="0" r="0" b="0"/>
              <a:pathLst>
                <a:path w="46433" h="45560">
                  <a:moveTo>
                    <a:pt x="13652" y="0"/>
                  </a:moveTo>
                  <a:lnTo>
                    <a:pt x="0" y="4444"/>
                  </a:lnTo>
                  <a:lnTo>
                    <a:pt x="0" y="6111"/>
                  </a:lnTo>
                  <a:lnTo>
                    <a:pt x="1031" y="5794"/>
                  </a:lnTo>
                  <a:lnTo>
                    <a:pt x="2856" y="5715"/>
                  </a:lnTo>
                  <a:lnTo>
                    <a:pt x="4047" y="5873"/>
                  </a:lnTo>
                  <a:lnTo>
                    <a:pt x="5158" y="6588"/>
                  </a:lnTo>
                  <a:lnTo>
                    <a:pt x="6031" y="8492"/>
                  </a:lnTo>
                  <a:lnTo>
                    <a:pt x="6350" y="12065"/>
                  </a:lnTo>
                  <a:lnTo>
                    <a:pt x="6350" y="36671"/>
                  </a:lnTo>
                  <a:lnTo>
                    <a:pt x="6031" y="40242"/>
                  </a:lnTo>
                  <a:lnTo>
                    <a:pt x="5000" y="42464"/>
                  </a:lnTo>
                  <a:lnTo>
                    <a:pt x="3094" y="43576"/>
                  </a:lnTo>
                  <a:lnTo>
                    <a:pt x="158" y="44052"/>
                  </a:lnTo>
                  <a:lnTo>
                    <a:pt x="158" y="45560"/>
                  </a:lnTo>
                  <a:lnTo>
                    <a:pt x="21192" y="45560"/>
                  </a:lnTo>
                  <a:lnTo>
                    <a:pt x="21192" y="44052"/>
                  </a:lnTo>
                  <a:lnTo>
                    <a:pt x="18017" y="43656"/>
                  </a:lnTo>
                  <a:lnTo>
                    <a:pt x="15953" y="42623"/>
                  </a:lnTo>
                  <a:lnTo>
                    <a:pt x="14921" y="41116"/>
                  </a:lnTo>
                  <a:lnTo>
                    <a:pt x="14604" y="38893"/>
                  </a:lnTo>
                  <a:lnTo>
                    <a:pt x="14604" y="11112"/>
                  </a:lnTo>
                  <a:lnTo>
                    <a:pt x="17302" y="8651"/>
                  </a:lnTo>
                  <a:lnTo>
                    <a:pt x="19843" y="6905"/>
                  </a:lnTo>
                  <a:lnTo>
                    <a:pt x="22225" y="5794"/>
                  </a:lnTo>
                  <a:lnTo>
                    <a:pt x="24446" y="5476"/>
                  </a:lnTo>
                  <a:lnTo>
                    <a:pt x="28098" y="6111"/>
                  </a:lnTo>
                  <a:lnTo>
                    <a:pt x="30479" y="7937"/>
                  </a:lnTo>
                  <a:lnTo>
                    <a:pt x="31750" y="11032"/>
                  </a:lnTo>
                  <a:lnTo>
                    <a:pt x="32067" y="15081"/>
                  </a:lnTo>
                  <a:lnTo>
                    <a:pt x="32067" y="35718"/>
                  </a:lnTo>
                  <a:lnTo>
                    <a:pt x="31908" y="38893"/>
                  </a:lnTo>
                  <a:lnTo>
                    <a:pt x="31273" y="41195"/>
                  </a:lnTo>
                  <a:lnTo>
                    <a:pt x="30321" y="42623"/>
                  </a:lnTo>
                  <a:lnTo>
                    <a:pt x="29130" y="43417"/>
                  </a:lnTo>
                  <a:lnTo>
                    <a:pt x="25796" y="44052"/>
                  </a:lnTo>
                  <a:lnTo>
                    <a:pt x="25796" y="45560"/>
                  </a:lnTo>
                  <a:lnTo>
                    <a:pt x="46433" y="45560"/>
                  </a:lnTo>
                  <a:lnTo>
                    <a:pt x="46433" y="44052"/>
                  </a:lnTo>
                  <a:lnTo>
                    <a:pt x="43417" y="43576"/>
                  </a:lnTo>
                  <a:lnTo>
                    <a:pt x="41592" y="42464"/>
                  </a:lnTo>
                  <a:lnTo>
                    <a:pt x="40639" y="40481"/>
                  </a:lnTo>
                  <a:lnTo>
                    <a:pt x="40401" y="37544"/>
                  </a:lnTo>
                  <a:lnTo>
                    <a:pt x="40401" y="14842"/>
                  </a:lnTo>
                  <a:lnTo>
                    <a:pt x="39846" y="9525"/>
                  </a:lnTo>
                  <a:lnTo>
                    <a:pt x="38417" y="5556"/>
                  </a:lnTo>
                  <a:lnTo>
                    <a:pt x="36352" y="2857"/>
                  </a:lnTo>
                  <a:lnTo>
                    <a:pt x="33812" y="1110"/>
                  </a:lnTo>
                  <a:lnTo>
                    <a:pt x="31273" y="238"/>
                  </a:lnTo>
                  <a:lnTo>
                    <a:pt x="28812" y="0"/>
                  </a:lnTo>
                  <a:lnTo>
                    <a:pt x="24764" y="634"/>
                  </a:lnTo>
                  <a:lnTo>
                    <a:pt x="21192" y="2301"/>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510" name="Shape 545"/>
            <p:cNvSpPr/>
            <p:nvPr/>
          </p:nvSpPr>
          <p:spPr>
            <a:xfrm>
              <a:off x="2787713" y="1835038"/>
              <a:ext cx="32702" cy="45560"/>
            </a:xfrm>
            <a:custGeom>
              <a:avLst/>
              <a:gdLst/>
              <a:ahLst/>
              <a:cxnLst/>
              <a:rect l="0" t="0" r="0" b="0"/>
              <a:pathLst>
                <a:path w="32702" h="45560">
                  <a:moveTo>
                    <a:pt x="14921" y="0"/>
                  </a:moveTo>
                  <a:lnTo>
                    <a:pt x="237" y="5317"/>
                  </a:lnTo>
                  <a:lnTo>
                    <a:pt x="237" y="6905"/>
                  </a:lnTo>
                  <a:lnTo>
                    <a:pt x="3571" y="6508"/>
                  </a:lnTo>
                  <a:lnTo>
                    <a:pt x="4841" y="6667"/>
                  </a:lnTo>
                  <a:lnTo>
                    <a:pt x="5952" y="7302"/>
                  </a:lnTo>
                  <a:lnTo>
                    <a:pt x="6746" y="9127"/>
                  </a:lnTo>
                  <a:lnTo>
                    <a:pt x="7063" y="12461"/>
                  </a:lnTo>
                  <a:lnTo>
                    <a:pt x="7063" y="37226"/>
                  </a:lnTo>
                  <a:lnTo>
                    <a:pt x="6746" y="40481"/>
                  </a:lnTo>
                  <a:lnTo>
                    <a:pt x="5635" y="42307"/>
                  </a:lnTo>
                  <a:lnTo>
                    <a:pt x="3412" y="43338"/>
                  </a:lnTo>
                  <a:lnTo>
                    <a:pt x="0" y="44052"/>
                  </a:lnTo>
                  <a:lnTo>
                    <a:pt x="0" y="45560"/>
                  </a:lnTo>
                  <a:lnTo>
                    <a:pt x="23812" y="45560"/>
                  </a:lnTo>
                  <a:lnTo>
                    <a:pt x="23812" y="44052"/>
                  </a:lnTo>
                  <a:lnTo>
                    <a:pt x="20320" y="43736"/>
                  </a:lnTo>
                  <a:lnTo>
                    <a:pt x="17700" y="42862"/>
                  </a:lnTo>
                  <a:lnTo>
                    <a:pt x="16033" y="40640"/>
                  </a:lnTo>
                  <a:lnTo>
                    <a:pt x="15397" y="36671"/>
                  </a:lnTo>
                  <a:lnTo>
                    <a:pt x="15397" y="14367"/>
                  </a:lnTo>
                  <a:lnTo>
                    <a:pt x="16588" y="10873"/>
                  </a:lnTo>
                  <a:lnTo>
                    <a:pt x="19287" y="7698"/>
                  </a:lnTo>
                  <a:lnTo>
                    <a:pt x="20796" y="6588"/>
                  </a:lnTo>
                  <a:lnTo>
                    <a:pt x="22145" y="6270"/>
                  </a:lnTo>
                  <a:lnTo>
                    <a:pt x="24208" y="7143"/>
                  </a:lnTo>
                  <a:lnTo>
                    <a:pt x="26193" y="8811"/>
                  </a:lnTo>
                  <a:lnTo>
                    <a:pt x="28971" y="9683"/>
                  </a:lnTo>
                  <a:lnTo>
                    <a:pt x="30558" y="9366"/>
                  </a:lnTo>
                  <a:lnTo>
                    <a:pt x="31750" y="8492"/>
                  </a:lnTo>
                  <a:lnTo>
                    <a:pt x="32702" y="5317"/>
                  </a:lnTo>
                  <a:lnTo>
                    <a:pt x="32384" y="3095"/>
                  </a:lnTo>
                  <a:lnTo>
                    <a:pt x="31352" y="1428"/>
                  </a:lnTo>
                  <a:lnTo>
                    <a:pt x="29606" y="317"/>
                  </a:lnTo>
                  <a:lnTo>
                    <a:pt x="27383" y="0"/>
                  </a:lnTo>
                  <a:lnTo>
                    <a:pt x="24606" y="396"/>
                  </a:lnTo>
                  <a:lnTo>
                    <a:pt x="21827" y="1904"/>
                  </a:lnTo>
                  <a:lnTo>
                    <a:pt x="18890" y="4603"/>
                  </a:lnTo>
                  <a:lnTo>
                    <a:pt x="15557" y="9048"/>
                  </a:lnTo>
                  <a:lnTo>
                    <a:pt x="15397" y="9048"/>
                  </a:lnTo>
                  <a:lnTo>
                    <a:pt x="15397" y="158"/>
                  </a:lnTo>
                  <a:lnTo>
                    <a:pt x="14921" y="0"/>
                  </a:lnTo>
                  <a:close/>
                </a:path>
              </a:pathLst>
            </a:custGeom>
            <a:solidFill>
              <a:srgbClr val="000000"/>
            </a:solidFill>
          </p:spPr>
          <p:txBody>
            <a:bodyPr vert="horz" lIns="91440" tIns="45720" rIns="91440" bIns="45720" anchor="t"/>
            <a:lstStyle/>
            <a:p>
              <a:endParaRPr lang="en-IN"/>
            </a:p>
          </p:txBody>
        </p:sp>
        <p:sp>
          <p:nvSpPr>
            <p:cNvPr id="511" name="Shape 546"/>
            <p:cNvSpPr/>
            <p:nvPr/>
          </p:nvSpPr>
          <p:spPr>
            <a:xfrm>
              <a:off x="2391473" y="1835038"/>
              <a:ext cx="32702" cy="45560"/>
            </a:xfrm>
            <a:custGeom>
              <a:avLst/>
              <a:gdLst/>
              <a:ahLst/>
              <a:cxnLst/>
              <a:rect l="0" t="0" r="0" b="0"/>
              <a:pathLst>
                <a:path w="32702" h="45560">
                  <a:moveTo>
                    <a:pt x="14922" y="0"/>
                  </a:moveTo>
                  <a:lnTo>
                    <a:pt x="237" y="5317"/>
                  </a:lnTo>
                  <a:lnTo>
                    <a:pt x="237" y="6905"/>
                  </a:lnTo>
                  <a:lnTo>
                    <a:pt x="3571" y="6508"/>
                  </a:lnTo>
                  <a:lnTo>
                    <a:pt x="4841" y="6667"/>
                  </a:lnTo>
                  <a:lnTo>
                    <a:pt x="5952" y="7302"/>
                  </a:lnTo>
                  <a:lnTo>
                    <a:pt x="6746" y="9127"/>
                  </a:lnTo>
                  <a:lnTo>
                    <a:pt x="7063" y="12461"/>
                  </a:lnTo>
                  <a:lnTo>
                    <a:pt x="7063" y="37226"/>
                  </a:lnTo>
                  <a:lnTo>
                    <a:pt x="6746" y="40481"/>
                  </a:lnTo>
                  <a:lnTo>
                    <a:pt x="5634" y="42307"/>
                  </a:lnTo>
                  <a:lnTo>
                    <a:pt x="3412" y="43338"/>
                  </a:lnTo>
                  <a:lnTo>
                    <a:pt x="0" y="44052"/>
                  </a:lnTo>
                  <a:lnTo>
                    <a:pt x="0" y="45560"/>
                  </a:lnTo>
                  <a:lnTo>
                    <a:pt x="23812" y="45560"/>
                  </a:lnTo>
                  <a:lnTo>
                    <a:pt x="23812" y="44052"/>
                  </a:lnTo>
                  <a:lnTo>
                    <a:pt x="20319" y="43736"/>
                  </a:lnTo>
                  <a:lnTo>
                    <a:pt x="17699" y="42862"/>
                  </a:lnTo>
                  <a:lnTo>
                    <a:pt x="16033" y="40640"/>
                  </a:lnTo>
                  <a:lnTo>
                    <a:pt x="15398" y="36671"/>
                  </a:lnTo>
                  <a:lnTo>
                    <a:pt x="15398" y="14367"/>
                  </a:lnTo>
                  <a:lnTo>
                    <a:pt x="16588" y="10873"/>
                  </a:lnTo>
                  <a:lnTo>
                    <a:pt x="19287" y="7698"/>
                  </a:lnTo>
                  <a:lnTo>
                    <a:pt x="20796" y="6588"/>
                  </a:lnTo>
                  <a:lnTo>
                    <a:pt x="22144" y="6270"/>
                  </a:lnTo>
                  <a:lnTo>
                    <a:pt x="24208" y="7143"/>
                  </a:lnTo>
                  <a:lnTo>
                    <a:pt x="26193" y="8811"/>
                  </a:lnTo>
                  <a:lnTo>
                    <a:pt x="28971" y="9683"/>
                  </a:lnTo>
                  <a:lnTo>
                    <a:pt x="30558" y="9366"/>
                  </a:lnTo>
                  <a:lnTo>
                    <a:pt x="31750" y="8492"/>
                  </a:lnTo>
                  <a:lnTo>
                    <a:pt x="32702" y="5317"/>
                  </a:lnTo>
                  <a:lnTo>
                    <a:pt x="32384" y="3095"/>
                  </a:lnTo>
                  <a:lnTo>
                    <a:pt x="31352" y="1428"/>
                  </a:lnTo>
                  <a:lnTo>
                    <a:pt x="29606" y="317"/>
                  </a:lnTo>
                  <a:lnTo>
                    <a:pt x="27383" y="0"/>
                  </a:lnTo>
                  <a:lnTo>
                    <a:pt x="24606" y="396"/>
                  </a:lnTo>
                  <a:lnTo>
                    <a:pt x="21827" y="1904"/>
                  </a:lnTo>
                  <a:lnTo>
                    <a:pt x="18891" y="4603"/>
                  </a:lnTo>
                  <a:lnTo>
                    <a:pt x="15557" y="9048"/>
                  </a:lnTo>
                  <a:lnTo>
                    <a:pt x="15398" y="9048"/>
                  </a:lnTo>
                  <a:lnTo>
                    <a:pt x="15398" y="158"/>
                  </a:lnTo>
                  <a:lnTo>
                    <a:pt x="14922" y="0"/>
                  </a:lnTo>
                  <a:close/>
                </a:path>
              </a:pathLst>
            </a:custGeom>
            <a:solidFill>
              <a:srgbClr val="000000"/>
            </a:solidFill>
          </p:spPr>
          <p:txBody>
            <a:bodyPr vert="horz" lIns="91440" tIns="45720" rIns="91440" bIns="45720" anchor="t"/>
            <a:lstStyle/>
            <a:p>
              <a:endParaRPr lang="en-IN"/>
            </a:p>
          </p:txBody>
        </p:sp>
        <p:sp>
          <p:nvSpPr>
            <p:cNvPr id="512" name="Shape 547"/>
            <p:cNvSpPr/>
            <p:nvPr/>
          </p:nvSpPr>
          <p:spPr>
            <a:xfrm>
              <a:off x="1763458" y="1835038"/>
              <a:ext cx="32701" cy="45560"/>
            </a:xfrm>
            <a:custGeom>
              <a:avLst/>
              <a:gdLst/>
              <a:ahLst/>
              <a:cxnLst/>
              <a:rect l="0" t="0" r="0" b="0"/>
              <a:pathLst>
                <a:path w="32701" h="45560">
                  <a:moveTo>
                    <a:pt x="14842" y="0"/>
                  </a:moveTo>
                  <a:lnTo>
                    <a:pt x="157" y="5317"/>
                  </a:lnTo>
                  <a:lnTo>
                    <a:pt x="157" y="6905"/>
                  </a:lnTo>
                  <a:lnTo>
                    <a:pt x="3571" y="6508"/>
                  </a:lnTo>
                  <a:lnTo>
                    <a:pt x="4841" y="6667"/>
                  </a:lnTo>
                  <a:lnTo>
                    <a:pt x="5872" y="7302"/>
                  </a:lnTo>
                  <a:lnTo>
                    <a:pt x="6746" y="9127"/>
                  </a:lnTo>
                  <a:lnTo>
                    <a:pt x="7063" y="12461"/>
                  </a:lnTo>
                  <a:lnTo>
                    <a:pt x="7063" y="37226"/>
                  </a:lnTo>
                  <a:lnTo>
                    <a:pt x="6666" y="40481"/>
                  </a:lnTo>
                  <a:lnTo>
                    <a:pt x="5556" y="42307"/>
                  </a:lnTo>
                  <a:lnTo>
                    <a:pt x="3412" y="43338"/>
                  </a:lnTo>
                  <a:lnTo>
                    <a:pt x="0" y="44052"/>
                  </a:lnTo>
                  <a:lnTo>
                    <a:pt x="0" y="45560"/>
                  </a:lnTo>
                  <a:lnTo>
                    <a:pt x="23812" y="45560"/>
                  </a:lnTo>
                  <a:lnTo>
                    <a:pt x="23812" y="44052"/>
                  </a:lnTo>
                  <a:lnTo>
                    <a:pt x="20320" y="43736"/>
                  </a:lnTo>
                  <a:lnTo>
                    <a:pt x="17700" y="42862"/>
                  </a:lnTo>
                  <a:lnTo>
                    <a:pt x="15953" y="40640"/>
                  </a:lnTo>
                  <a:lnTo>
                    <a:pt x="15318" y="36671"/>
                  </a:lnTo>
                  <a:lnTo>
                    <a:pt x="15318" y="14367"/>
                  </a:lnTo>
                  <a:lnTo>
                    <a:pt x="15716" y="12620"/>
                  </a:lnTo>
                  <a:lnTo>
                    <a:pt x="16588" y="10873"/>
                  </a:lnTo>
                  <a:lnTo>
                    <a:pt x="19287" y="7698"/>
                  </a:lnTo>
                  <a:lnTo>
                    <a:pt x="20716" y="6588"/>
                  </a:lnTo>
                  <a:lnTo>
                    <a:pt x="22066" y="6270"/>
                  </a:lnTo>
                  <a:lnTo>
                    <a:pt x="24128" y="7143"/>
                  </a:lnTo>
                  <a:lnTo>
                    <a:pt x="26113" y="8811"/>
                  </a:lnTo>
                  <a:lnTo>
                    <a:pt x="28891" y="9683"/>
                  </a:lnTo>
                  <a:lnTo>
                    <a:pt x="30478" y="9366"/>
                  </a:lnTo>
                  <a:lnTo>
                    <a:pt x="31670" y="8492"/>
                  </a:lnTo>
                  <a:lnTo>
                    <a:pt x="32463" y="7063"/>
                  </a:lnTo>
                  <a:lnTo>
                    <a:pt x="32701" y="5317"/>
                  </a:lnTo>
                  <a:lnTo>
                    <a:pt x="32385" y="3095"/>
                  </a:lnTo>
                  <a:lnTo>
                    <a:pt x="31272" y="1428"/>
                  </a:lnTo>
                  <a:lnTo>
                    <a:pt x="29606" y="317"/>
                  </a:lnTo>
                  <a:lnTo>
                    <a:pt x="27303" y="0"/>
                  </a:lnTo>
                  <a:lnTo>
                    <a:pt x="24606" y="396"/>
                  </a:lnTo>
                  <a:lnTo>
                    <a:pt x="21827" y="1904"/>
                  </a:lnTo>
                  <a:lnTo>
                    <a:pt x="18811" y="4603"/>
                  </a:lnTo>
                  <a:lnTo>
                    <a:pt x="15557" y="9048"/>
                  </a:lnTo>
                  <a:lnTo>
                    <a:pt x="15318" y="904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513" name="Shape 548"/>
            <p:cNvSpPr/>
            <p:nvPr/>
          </p:nvSpPr>
          <p:spPr>
            <a:xfrm>
              <a:off x="1366266" y="1835038"/>
              <a:ext cx="32622" cy="45560"/>
            </a:xfrm>
            <a:custGeom>
              <a:avLst/>
              <a:gdLst/>
              <a:ahLst/>
              <a:cxnLst/>
              <a:rect l="0" t="0" r="0" b="0"/>
              <a:pathLst>
                <a:path w="32622" h="45560">
                  <a:moveTo>
                    <a:pt x="14842" y="0"/>
                  </a:moveTo>
                  <a:lnTo>
                    <a:pt x="158" y="5317"/>
                  </a:lnTo>
                  <a:lnTo>
                    <a:pt x="158" y="6905"/>
                  </a:lnTo>
                  <a:lnTo>
                    <a:pt x="3492" y="6508"/>
                  </a:lnTo>
                  <a:lnTo>
                    <a:pt x="4762" y="6667"/>
                  </a:lnTo>
                  <a:lnTo>
                    <a:pt x="5873" y="7302"/>
                  </a:lnTo>
                  <a:lnTo>
                    <a:pt x="6667" y="9127"/>
                  </a:lnTo>
                  <a:lnTo>
                    <a:pt x="6983" y="12461"/>
                  </a:lnTo>
                  <a:lnTo>
                    <a:pt x="6983" y="37226"/>
                  </a:lnTo>
                  <a:lnTo>
                    <a:pt x="6667" y="40481"/>
                  </a:lnTo>
                  <a:lnTo>
                    <a:pt x="5556" y="42307"/>
                  </a:lnTo>
                  <a:lnTo>
                    <a:pt x="3412" y="43338"/>
                  </a:lnTo>
                  <a:lnTo>
                    <a:pt x="0" y="44052"/>
                  </a:lnTo>
                  <a:lnTo>
                    <a:pt x="0" y="45560"/>
                  </a:lnTo>
                  <a:lnTo>
                    <a:pt x="23732" y="45560"/>
                  </a:lnTo>
                  <a:lnTo>
                    <a:pt x="23732" y="44052"/>
                  </a:lnTo>
                  <a:lnTo>
                    <a:pt x="20318" y="43736"/>
                  </a:lnTo>
                  <a:lnTo>
                    <a:pt x="17621" y="42862"/>
                  </a:lnTo>
                  <a:lnTo>
                    <a:pt x="15953" y="40640"/>
                  </a:lnTo>
                  <a:lnTo>
                    <a:pt x="15318" y="36671"/>
                  </a:lnTo>
                  <a:lnTo>
                    <a:pt x="15318" y="14367"/>
                  </a:lnTo>
                  <a:lnTo>
                    <a:pt x="15714" y="12620"/>
                  </a:lnTo>
                  <a:lnTo>
                    <a:pt x="16588" y="10873"/>
                  </a:lnTo>
                  <a:lnTo>
                    <a:pt x="19208" y="7698"/>
                  </a:lnTo>
                  <a:lnTo>
                    <a:pt x="20716" y="6588"/>
                  </a:lnTo>
                  <a:lnTo>
                    <a:pt x="22064" y="6270"/>
                  </a:lnTo>
                  <a:lnTo>
                    <a:pt x="24129" y="7143"/>
                  </a:lnTo>
                  <a:lnTo>
                    <a:pt x="26113" y="8811"/>
                  </a:lnTo>
                  <a:lnTo>
                    <a:pt x="28892" y="9683"/>
                  </a:lnTo>
                  <a:lnTo>
                    <a:pt x="30479" y="9366"/>
                  </a:lnTo>
                  <a:lnTo>
                    <a:pt x="31669" y="8492"/>
                  </a:lnTo>
                  <a:lnTo>
                    <a:pt x="32622" y="5317"/>
                  </a:lnTo>
                  <a:lnTo>
                    <a:pt x="32305" y="3095"/>
                  </a:lnTo>
                  <a:lnTo>
                    <a:pt x="31273" y="1428"/>
                  </a:lnTo>
                  <a:lnTo>
                    <a:pt x="29606" y="317"/>
                  </a:lnTo>
                  <a:lnTo>
                    <a:pt x="27304" y="0"/>
                  </a:lnTo>
                  <a:lnTo>
                    <a:pt x="24526" y="396"/>
                  </a:lnTo>
                  <a:lnTo>
                    <a:pt x="21748" y="1904"/>
                  </a:lnTo>
                  <a:lnTo>
                    <a:pt x="18811" y="4603"/>
                  </a:lnTo>
                  <a:lnTo>
                    <a:pt x="15477" y="9048"/>
                  </a:lnTo>
                  <a:lnTo>
                    <a:pt x="15318" y="904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514" name="Shape 549"/>
            <p:cNvSpPr/>
            <p:nvPr/>
          </p:nvSpPr>
          <p:spPr>
            <a:xfrm>
              <a:off x="1237122" y="1813607"/>
              <a:ext cx="44529" cy="68421"/>
            </a:xfrm>
            <a:custGeom>
              <a:avLst/>
              <a:gdLst/>
              <a:ahLst/>
              <a:cxnLst/>
              <a:rect l="0" t="0" r="0" b="0"/>
              <a:pathLst>
                <a:path w="44529" h="68421">
                  <a:moveTo>
                    <a:pt x="20796" y="0"/>
                  </a:moveTo>
                  <a:lnTo>
                    <a:pt x="16431" y="475"/>
                  </a:lnTo>
                  <a:lnTo>
                    <a:pt x="12223" y="1904"/>
                  </a:lnTo>
                  <a:lnTo>
                    <a:pt x="8572" y="4207"/>
                  </a:lnTo>
                  <a:lnTo>
                    <a:pt x="5556" y="7539"/>
                  </a:lnTo>
                  <a:lnTo>
                    <a:pt x="3651" y="11747"/>
                  </a:lnTo>
                  <a:lnTo>
                    <a:pt x="2937" y="16907"/>
                  </a:lnTo>
                  <a:lnTo>
                    <a:pt x="3175" y="20239"/>
                  </a:lnTo>
                  <a:lnTo>
                    <a:pt x="4048" y="23257"/>
                  </a:lnTo>
                  <a:lnTo>
                    <a:pt x="5318" y="25955"/>
                  </a:lnTo>
                  <a:lnTo>
                    <a:pt x="7223" y="28257"/>
                  </a:lnTo>
                  <a:lnTo>
                    <a:pt x="12064" y="32384"/>
                  </a:lnTo>
                  <a:lnTo>
                    <a:pt x="18336" y="36273"/>
                  </a:lnTo>
                  <a:lnTo>
                    <a:pt x="24606" y="40163"/>
                  </a:lnTo>
                  <a:lnTo>
                    <a:pt x="28971" y="43338"/>
                  </a:lnTo>
                  <a:lnTo>
                    <a:pt x="31908" y="46117"/>
                  </a:lnTo>
                  <a:lnTo>
                    <a:pt x="33574" y="48657"/>
                  </a:lnTo>
                  <a:lnTo>
                    <a:pt x="34289" y="51117"/>
                  </a:lnTo>
                  <a:lnTo>
                    <a:pt x="34527" y="53816"/>
                  </a:lnTo>
                  <a:lnTo>
                    <a:pt x="33733" y="57784"/>
                  </a:lnTo>
                  <a:lnTo>
                    <a:pt x="31512" y="61277"/>
                  </a:lnTo>
                  <a:lnTo>
                    <a:pt x="27781" y="63817"/>
                  </a:lnTo>
                  <a:lnTo>
                    <a:pt x="22621" y="64848"/>
                  </a:lnTo>
                  <a:lnTo>
                    <a:pt x="16589" y="63817"/>
                  </a:lnTo>
                  <a:lnTo>
                    <a:pt x="11827" y="61277"/>
                  </a:lnTo>
                  <a:lnTo>
                    <a:pt x="8174" y="57784"/>
                  </a:lnTo>
                  <a:lnTo>
                    <a:pt x="5397" y="53895"/>
                  </a:lnTo>
                  <a:lnTo>
                    <a:pt x="3571" y="50165"/>
                  </a:lnTo>
                  <a:lnTo>
                    <a:pt x="2302" y="47307"/>
                  </a:lnTo>
                  <a:lnTo>
                    <a:pt x="0" y="47307"/>
                  </a:lnTo>
                  <a:lnTo>
                    <a:pt x="3016" y="68262"/>
                  </a:lnTo>
                  <a:lnTo>
                    <a:pt x="5158" y="68262"/>
                  </a:lnTo>
                  <a:lnTo>
                    <a:pt x="5952" y="66040"/>
                  </a:lnTo>
                  <a:lnTo>
                    <a:pt x="8254" y="65007"/>
                  </a:lnTo>
                  <a:lnTo>
                    <a:pt x="11827" y="65881"/>
                  </a:lnTo>
                  <a:lnTo>
                    <a:pt x="16906" y="67468"/>
                  </a:lnTo>
                  <a:lnTo>
                    <a:pt x="23574" y="68421"/>
                  </a:lnTo>
                  <a:lnTo>
                    <a:pt x="30083" y="67627"/>
                  </a:lnTo>
                  <a:lnTo>
                    <a:pt x="35321" y="65642"/>
                  </a:lnTo>
                  <a:lnTo>
                    <a:pt x="39369" y="62547"/>
                  </a:lnTo>
                  <a:lnTo>
                    <a:pt x="42227" y="58817"/>
                  </a:lnTo>
                  <a:lnTo>
                    <a:pt x="43973" y="54688"/>
                  </a:lnTo>
                  <a:lnTo>
                    <a:pt x="44529" y="50482"/>
                  </a:lnTo>
                  <a:lnTo>
                    <a:pt x="43656" y="44846"/>
                  </a:lnTo>
                  <a:lnTo>
                    <a:pt x="41116" y="40163"/>
                  </a:lnTo>
                  <a:lnTo>
                    <a:pt x="37386" y="36273"/>
                  </a:lnTo>
                  <a:lnTo>
                    <a:pt x="32861" y="32860"/>
                  </a:lnTo>
                  <a:lnTo>
                    <a:pt x="23098" y="26907"/>
                  </a:lnTo>
                  <a:lnTo>
                    <a:pt x="18573" y="23971"/>
                  </a:lnTo>
                  <a:lnTo>
                    <a:pt x="14843" y="20876"/>
                  </a:lnTo>
                  <a:lnTo>
                    <a:pt x="12302" y="17382"/>
                  </a:lnTo>
                  <a:lnTo>
                    <a:pt x="11429" y="13334"/>
                  </a:lnTo>
                  <a:lnTo>
                    <a:pt x="12302" y="9207"/>
                  </a:lnTo>
                  <a:lnTo>
                    <a:pt x="14604" y="6350"/>
                  </a:lnTo>
                  <a:lnTo>
                    <a:pt x="17779" y="4682"/>
                  </a:lnTo>
                  <a:lnTo>
                    <a:pt x="21431" y="4127"/>
                  </a:lnTo>
                  <a:lnTo>
                    <a:pt x="26352" y="4762"/>
                  </a:lnTo>
                  <a:lnTo>
                    <a:pt x="30479" y="6746"/>
                  </a:lnTo>
                  <a:lnTo>
                    <a:pt x="33893" y="9604"/>
                  </a:lnTo>
                  <a:lnTo>
                    <a:pt x="36592" y="13096"/>
                  </a:lnTo>
                  <a:lnTo>
                    <a:pt x="38576" y="17064"/>
                  </a:lnTo>
                  <a:lnTo>
                    <a:pt x="39846" y="21113"/>
                  </a:lnTo>
                  <a:lnTo>
                    <a:pt x="42306" y="21113"/>
                  </a:lnTo>
                  <a:lnTo>
                    <a:pt x="40163" y="0"/>
                  </a:lnTo>
                  <a:lnTo>
                    <a:pt x="38100" y="0"/>
                  </a:lnTo>
                  <a:lnTo>
                    <a:pt x="37306" y="2142"/>
                  </a:lnTo>
                  <a:lnTo>
                    <a:pt x="36274" y="3016"/>
                  </a:lnTo>
                  <a:lnTo>
                    <a:pt x="34607" y="3413"/>
                  </a:lnTo>
                  <a:lnTo>
                    <a:pt x="31193" y="2540"/>
                  </a:lnTo>
                  <a:lnTo>
                    <a:pt x="26511" y="952"/>
                  </a:lnTo>
                  <a:lnTo>
                    <a:pt x="20796" y="0"/>
                  </a:lnTo>
                  <a:close/>
                </a:path>
              </a:pathLst>
            </a:custGeom>
            <a:solidFill>
              <a:srgbClr val="000000"/>
            </a:solidFill>
          </p:spPr>
          <p:txBody>
            <a:bodyPr vert="horz" lIns="91440" tIns="45720" rIns="91440" bIns="45720" anchor="t"/>
            <a:lstStyle/>
            <a:p>
              <a:endParaRPr lang="en-IN"/>
            </a:p>
          </p:txBody>
        </p:sp>
        <p:sp>
          <p:nvSpPr>
            <p:cNvPr id="515" name="Shape 550"/>
            <p:cNvSpPr/>
            <p:nvPr/>
          </p:nvSpPr>
          <p:spPr>
            <a:xfrm>
              <a:off x="1974039" y="1835038"/>
              <a:ext cx="29448" cy="46592"/>
            </a:xfrm>
            <a:custGeom>
              <a:avLst/>
              <a:gdLst/>
              <a:ahLst/>
              <a:cxnLst/>
              <a:rect l="0" t="0" r="0" b="0"/>
              <a:pathLst>
                <a:path w="29448" h="46592">
                  <a:moveTo>
                    <a:pt x="13891" y="0"/>
                  </a:moveTo>
                  <a:lnTo>
                    <a:pt x="9525" y="555"/>
                  </a:lnTo>
                  <a:lnTo>
                    <a:pt x="6032" y="1904"/>
                  </a:lnTo>
                  <a:lnTo>
                    <a:pt x="3413" y="3968"/>
                  </a:lnTo>
                  <a:lnTo>
                    <a:pt x="1508" y="6508"/>
                  </a:lnTo>
                  <a:lnTo>
                    <a:pt x="397" y="9286"/>
                  </a:lnTo>
                  <a:lnTo>
                    <a:pt x="0" y="12065"/>
                  </a:lnTo>
                  <a:lnTo>
                    <a:pt x="1032" y="16907"/>
                  </a:lnTo>
                  <a:lnTo>
                    <a:pt x="3572" y="20717"/>
                  </a:lnTo>
                  <a:lnTo>
                    <a:pt x="7223" y="23812"/>
                  </a:lnTo>
                  <a:lnTo>
                    <a:pt x="11588" y="26510"/>
                  </a:lnTo>
                  <a:lnTo>
                    <a:pt x="17383" y="29844"/>
                  </a:lnTo>
                  <a:lnTo>
                    <a:pt x="19526" y="31273"/>
                  </a:lnTo>
                  <a:lnTo>
                    <a:pt x="21113" y="32939"/>
                  </a:lnTo>
                  <a:lnTo>
                    <a:pt x="22146" y="34925"/>
                  </a:lnTo>
                  <a:lnTo>
                    <a:pt x="22542" y="37147"/>
                  </a:lnTo>
                  <a:lnTo>
                    <a:pt x="21748" y="40640"/>
                  </a:lnTo>
                  <a:lnTo>
                    <a:pt x="19765" y="42862"/>
                  </a:lnTo>
                  <a:lnTo>
                    <a:pt x="17145" y="44052"/>
                  </a:lnTo>
                  <a:lnTo>
                    <a:pt x="14446" y="44370"/>
                  </a:lnTo>
                  <a:lnTo>
                    <a:pt x="10318" y="43736"/>
                  </a:lnTo>
                  <a:lnTo>
                    <a:pt x="7143" y="41909"/>
                  </a:lnTo>
                  <a:lnTo>
                    <a:pt x="4921" y="39369"/>
                  </a:lnTo>
                  <a:lnTo>
                    <a:pt x="3413" y="36432"/>
                  </a:lnTo>
                  <a:lnTo>
                    <a:pt x="1667" y="30479"/>
                  </a:lnTo>
                  <a:lnTo>
                    <a:pt x="80" y="30479"/>
                  </a:lnTo>
                  <a:lnTo>
                    <a:pt x="80" y="45957"/>
                  </a:lnTo>
                  <a:lnTo>
                    <a:pt x="1428" y="45957"/>
                  </a:lnTo>
                  <a:lnTo>
                    <a:pt x="2222" y="45005"/>
                  </a:lnTo>
                  <a:lnTo>
                    <a:pt x="3572" y="44767"/>
                  </a:lnTo>
                  <a:lnTo>
                    <a:pt x="8652" y="45639"/>
                  </a:lnTo>
                  <a:lnTo>
                    <a:pt x="15081" y="46592"/>
                  </a:lnTo>
                  <a:lnTo>
                    <a:pt x="18336" y="46196"/>
                  </a:lnTo>
                  <a:lnTo>
                    <a:pt x="21589" y="45163"/>
                  </a:lnTo>
                  <a:lnTo>
                    <a:pt x="24606" y="43417"/>
                  </a:lnTo>
                  <a:lnTo>
                    <a:pt x="27146" y="40877"/>
                  </a:lnTo>
                  <a:lnTo>
                    <a:pt x="28813" y="37702"/>
                  </a:lnTo>
                  <a:lnTo>
                    <a:pt x="29448" y="33813"/>
                  </a:lnTo>
                  <a:lnTo>
                    <a:pt x="28813" y="29844"/>
                  </a:lnTo>
                  <a:lnTo>
                    <a:pt x="27067" y="26828"/>
                  </a:lnTo>
                  <a:lnTo>
                    <a:pt x="24447" y="24288"/>
                  </a:lnTo>
                  <a:lnTo>
                    <a:pt x="21113" y="22066"/>
                  </a:lnTo>
                  <a:lnTo>
                    <a:pt x="10398" y="15716"/>
                  </a:lnTo>
                  <a:lnTo>
                    <a:pt x="8176" y="13969"/>
                  </a:lnTo>
                  <a:lnTo>
                    <a:pt x="6906" y="12144"/>
                  </a:lnTo>
                  <a:lnTo>
                    <a:pt x="6191" y="8731"/>
                  </a:lnTo>
                  <a:lnTo>
                    <a:pt x="6588" y="6588"/>
                  </a:lnTo>
                  <a:lnTo>
                    <a:pt x="7858" y="4523"/>
                  </a:lnTo>
                  <a:lnTo>
                    <a:pt x="10160" y="2936"/>
                  </a:lnTo>
                  <a:lnTo>
                    <a:pt x="13652" y="2301"/>
                  </a:lnTo>
                  <a:lnTo>
                    <a:pt x="16986" y="2777"/>
                  </a:lnTo>
                  <a:lnTo>
                    <a:pt x="20002" y="4523"/>
                  </a:lnTo>
                  <a:lnTo>
                    <a:pt x="21431" y="6111"/>
                  </a:lnTo>
                  <a:lnTo>
                    <a:pt x="22701" y="8254"/>
                  </a:lnTo>
                  <a:lnTo>
                    <a:pt x="23733" y="11032"/>
                  </a:lnTo>
                  <a:lnTo>
                    <a:pt x="24686" y="14446"/>
                  </a:lnTo>
                  <a:lnTo>
                    <a:pt x="26193" y="14446"/>
                  </a:lnTo>
                  <a:lnTo>
                    <a:pt x="25797" y="873"/>
                  </a:lnTo>
                  <a:lnTo>
                    <a:pt x="24686" y="873"/>
                  </a:lnTo>
                  <a:lnTo>
                    <a:pt x="24051" y="1587"/>
                  </a:lnTo>
                  <a:lnTo>
                    <a:pt x="23018" y="1983"/>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516" name="Shape 551"/>
            <p:cNvSpPr/>
            <p:nvPr/>
          </p:nvSpPr>
          <p:spPr>
            <a:xfrm>
              <a:off x="2128107" y="1870518"/>
              <a:ext cx="13731" cy="24051"/>
            </a:xfrm>
            <a:custGeom>
              <a:avLst/>
              <a:gdLst/>
              <a:ahLst/>
              <a:cxnLst/>
              <a:rect l="0" t="0" r="0" b="0"/>
              <a:pathLst>
                <a:path w="13731" h="24051">
                  <a:moveTo>
                    <a:pt x="5714" y="0"/>
                  </a:moveTo>
                  <a:lnTo>
                    <a:pt x="3810" y="318"/>
                  </a:lnTo>
                  <a:lnTo>
                    <a:pt x="1904" y="1271"/>
                  </a:lnTo>
                  <a:lnTo>
                    <a:pt x="555" y="3016"/>
                  </a:lnTo>
                  <a:lnTo>
                    <a:pt x="0" y="5715"/>
                  </a:lnTo>
                  <a:lnTo>
                    <a:pt x="555" y="8176"/>
                  </a:lnTo>
                  <a:lnTo>
                    <a:pt x="2063" y="9683"/>
                  </a:lnTo>
                  <a:lnTo>
                    <a:pt x="4127" y="10477"/>
                  </a:lnTo>
                  <a:lnTo>
                    <a:pt x="6111" y="10716"/>
                  </a:lnTo>
                  <a:lnTo>
                    <a:pt x="7619" y="10477"/>
                  </a:lnTo>
                  <a:lnTo>
                    <a:pt x="8492" y="10318"/>
                  </a:lnTo>
                  <a:lnTo>
                    <a:pt x="9444" y="10637"/>
                  </a:lnTo>
                  <a:lnTo>
                    <a:pt x="9921" y="11668"/>
                  </a:lnTo>
                  <a:lnTo>
                    <a:pt x="9603" y="13493"/>
                  </a:lnTo>
                  <a:lnTo>
                    <a:pt x="8254" y="16113"/>
                  </a:lnTo>
                  <a:lnTo>
                    <a:pt x="5793" y="19050"/>
                  </a:lnTo>
                  <a:lnTo>
                    <a:pt x="1746" y="22145"/>
                  </a:lnTo>
                  <a:lnTo>
                    <a:pt x="2698" y="24051"/>
                  </a:lnTo>
                  <a:lnTo>
                    <a:pt x="4523" y="23177"/>
                  </a:lnTo>
                  <a:lnTo>
                    <a:pt x="6826" y="21431"/>
                  </a:lnTo>
                  <a:lnTo>
                    <a:pt x="11508" y="16193"/>
                  </a:lnTo>
                  <a:lnTo>
                    <a:pt x="13176" y="12938"/>
                  </a:lnTo>
                  <a:lnTo>
                    <a:pt x="13731" y="9525"/>
                  </a:lnTo>
                  <a:lnTo>
                    <a:pt x="13335" y="5953"/>
                  </a:lnTo>
                  <a:lnTo>
                    <a:pt x="12143" y="3333"/>
                  </a:lnTo>
                  <a:lnTo>
                    <a:pt x="10636" y="1587"/>
                  </a:lnTo>
                  <a:lnTo>
                    <a:pt x="8809" y="555"/>
                  </a:lnTo>
                  <a:lnTo>
                    <a:pt x="5714" y="0"/>
                  </a:lnTo>
                  <a:close/>
                </a:path>
              </a:pathLst>
            </a:custGeom>
            <a:solidFill>
              <a:srgbClr val="000000"/>
            </a:solidFill>
          </p:spPr>
          <p:txBody>
            <a:bodyPr vert="horz" lIns="91440" tIns="45720" rIns="91440" bIns="45720" anchor="t"/>
            <a:lstStyle/>
            <a:p>
              <a:endParaRPr lang="en-IN"/>
            </a:p>
          </p:txBody>
        </p:sp>
        <p:sp>
          <p:nvSpPr>
            <p:cNvPr id="517" name="Shape 552"/>
            <p:cNvSpPr/>
            <p:nvPr/>
          </p:nvSpPr>
          <p:spPr>
            <a:xfrm>
              <a:off x="1798224" y="1870518"/>
              <a:ext cx="13810" cy="24051"/>
            </a:xfrm>
            <a:custGeom>
              <a:avLst/>
              <a:gdLst/>
              <a:ahLst/>
              <a:cxnLst/>
              <a:rect l="0" t="0" r="0" b="0"/>
              <a:pathLst>
                <a:path w="13810" h="24051">
                  <a:moveTo>
                    <a:pt x="5714" y="0"/>
                  </a:moveTo>
                  <a:lnTo>
                    <a:pt x="3810" y="318"/>
                  </a:lnTo>
                  <a:lnTo>
                    <a:pt x="1903" y="1271"/>
                  </a:lnTo>
                  <a:lnTo>
                    <a:pt x="555" y="3016"/>
                  </a:lnTo>
                  <a:lnTo>
                    <a:pt x="0" y="5715"/>
                  </a:lnTo>
                  <a:lnTo>
                    <a:pt x="555" y="8176"/>
                  </a:lnTo>
                  <a:lnTo>
                    <a:pt x="2062" y="9683"/>
                  </a:lnTo>
                  <a:lnTo>
                    <a:pt x="4127" y="10477"/>
                  </a:lnTo>
                  <a:lnTo>
                    <a:pt x="6111" y="10716"/>
                  </a:lnTo>
                  <a:lnTo>
                    <a:pt x="7618" y="10477"/>
                  </a:lnTo>
                  <a:lnTo>
                    <a:pt x="8492" y="10318"/>
                  </a:lnTo>
                  <a:lnTo>
                    <a:pt x="9444" y="10637"/>
                  </a:lnTo>
                  <a:lnTo>
                    <a:pt x="9921" y="11668"/>
                  </a:lnTo>
                  <a:lnTo>
                    <a:pt x="9603" y="13493"/>
                  </a:lnTo>
                  <a:lnTo>
                    <a:pt x="8253" y="16113"/>
                  </a:lnTo>
                  <a:lnTo>
                    <a:pt x="5793" y="19050"/>
                  </a:lnTo>
                  <a:lnTo>
                    <a:pt x="1746" y="22145"/>
                  </a:lnTo>
                  <a:lnTo>
                    <a:pt x="2697" y="24051"/>
                  </a:lnTo>
                  <a:lnTo>
                    <a:pt x="4523" y="23177"/>
                  </a:lnTo>
                  <a:lnTo>
                    <a:pt x="6824" y="21431"/>
                  </a:lnTo>
                  <a:lnTo>
                    <a:pt x="11508" y="16193"/>
                  </a:lnTo>
                  <a:lnTo>
                    <a:pt x="13174" y="12938"/>
                  </a:lnTo>
                  <a:lnTo>
                    <a:pt x="13810" y="9525"/>
                  </a:lnTo>
                  <a:lnTo>
                    <a:pt x="13335" y="5953"/>
                  </a:lnTo>
                  <a:lnTo>
                    <a:pt x="12222" y="3333"/>
                  </a:lnTo>
                  <a:lnTo>
                    <a:pt x="10635" y="1587"/>
                  </a:lnTo>
                  <a:lnTo>
                    <a:pt x="8810" y="555"/>
                  </a:lnTo>
                  <a:lnTo>
                    <a:pt x="5714" y="0"/>
                  </a:lnTo>
                  <a:close/>
                </a:path>
              </a:pathLst>
            </a:custGeom>
            <a:solidFill>
              <a:srgbClr val="000000"/>
            </a:solidFill>
          </p:spPr>
          <p:txBody>
            <a:bodyPr vert="horz" lIns="91440" tIns="45720" rIns="91440" bIns="45720" anchor="t"/>
            <a:lstStyle/>
            <a:p>
              <a:endParaRPr lang="en-IN"/>
            </a:p>
          </p:txBody>
        </p:sp>
        <p:sp>
          <p:nvSpPr>
            <p:cNvPr id="518" name="Shape 553"/>
            <p:cNvSpPr/>
            <p:nvPr/>
          </p:nvSpPr>
          <p:spPr>
            <a:xfrm>
              <a:off x="2552445" y="1870677"/>
              <a:ext cx="11032" cy="11033"/>
            </a:xfrm>
            <a:custGeom>
              <a:avLst/>
              <a:gdLst/>
              <a:ahLst/>
              <a:cxnLst/>
              <a:rect l="0" t="0" r="0" b="0"/>
              <a:pathLst>
                <a:path w="11032" h="11033">
                  <a:moveTo>
                    <a:pt x="5476" y="0"/>
                  </a:moveTo>
                  <a:lnTo>
                    <a:pt x="3412" y="475"/>
                  </a:lnTo>
                  <a:lnTo>
                    <a:pt x="1666" y="1667"/>
                  </a:lnTo>
                  <a:lnTo>
                    <a:pt x="476" y="3413"/>
                  </a:lnTo>
                  <a:lnTo>
                    <a:pt x="0" y="5636"/>
                  </a:lnTo>
                  <a:lnTo>
                    <a:pt x="555" y="8097"/>
                  </a:lnTo>
                  <a:lnTo>
                    <a:pt x="1983" y="9763"/>
                  </a:lnTo>
                  <a:lnTo>
                    <a:pt x="3730" y="10715"/>
                  </a:lnTo>
                  <a:lnTo>
                    <a:pt x="5476" y="11033"/>
                  </a:lnTo>
                  <a:lnTo>
                    <a:pt x="7222" y="10715"/>
                  </a:lnTo>
                  <a:lnTo>
                    <a:pt x="8968" y="9763"/>
                  </a:lnTo>
                  <a:lnTo>
                    <a:pt x="10397" y="8097"/>
                  </a:lnTo>
                  <a:lnTo>
                    <a:pt x="11032" y="5636"/>
                  </a:lnTo>
                  <a:lnTo>
                    <a:pt x="10556" y="3493"/>
                  </a:lnTo>
                  <a:lnTo>
                    <a:pt x="9364" y="1667"/>
                  </a:lnTo>
                  <a:lnTo>
                    <a:pt x="7540" y="475"/>
                  </a:lnTo>
                  <a:lnTo>
                    <a:pt x="5476" y="0"/>
                  </a:lnTo>
                  <a:close/>
                </a:path>
              </a:pathLst>
            </a:custGeom>
            <a:solidFill>
              <a:srgbClr val="000000"/>
            </a:solidFill>
          </p:spPr>
          <p:txBody>
            <a:bodyPr vert="horz" lIns="91440" tIns="45720" rIns="91440" bIns="45720" anchor="t"/>
            <a:lstStyle/>
            <a:p>
              <a:endParaRPr lang="en-IN"/>
            </a:p>
          </p:txBody>
        </p:sp>
        <p:sp>
          <p:nvSpPr>
            <p:cNvPr id="519" name="Shape 554"/>
            <p:cNvSpPr/>
            <p:nvPr/>
          </p:nvSpPr>
          <p:spPr>
            <a:xfrm>
              <a:off x="1919351" y="1835991"/>
              <a:ext cx="46592" cy="45639"/>
            </a:xfrm>
            <a:custGeom>
              <a:avLst/>
              <a:gdLst/>
              <a:ahLst/>
              <a:cxnLst/>
              <a:rect l="0" t="0" r="0" b="0"/>
              <a:pathLst>
                <a:path w="46592" h="45639">
                  <a:moveTo>
                    <a:pt x="0" y="0"/>
                  </a:moveTo>
                  <a:lnTo>
                    <a:pt x="0" y="1428"/>
                  </a:lnTo>
                  <a:lnTo>
                    <a:pt x="2222" y="1667"/>
                  </a:lnTo>
                  <a:lnTo>
                    <a:pt x="4206" y="2461"/>
                  </a:lnTo>
                  <a:lnTo>
                    <a:pt x="5634" y="4285"/>
                  </a:lnTo>
                  <a:lnTo>
                    <a:pt x="6191" y="7778"/>
                  </a:lnTo>
                  <a:lnTo>
                    <a:pt x="6191" y="32701"/>
                  </a:lnTo>
                  <a:lnTo>
                    <a:pt x="6746" y="37306"/>
                  </a:lnTo>
                  <a:lnTo>
                    <a:pt x="8333" y="40718"/>
                  </a:lnTo>
                  <a:lnTo>
                    <a:pt x="10556" y="43099"/>
                  </a:lnTo>
                  <a:lnTo>
                    <a:pt x="13017" y="44608"/>
                  </a:lnTo>
                  <a:lnTo>
                    <a:pt x="15636" y="45401"/>
                  </a:lnTo>
                  <a:lnTo>
                    <a:pt x="17938" y="45639"/>
                  </a:lnTo>
                  <a:lnTo>
                    <a:pt x="19843" y="45480"/>
                  </a:lnTo>
                  <a:lnTo>
                    <a:pt x="22383" y="44925"/>
                  </a:lnTo>
                  <a:lnTo>
                    <a:pt x="25400" y="43577"/>
                  </a:lnTo>
                  <a:lnTo>
                    <a:pt x="28336" y="41354"/>
                  </a:lnTo>
                  <a:lnTo>
                    <a:pt x="32622" y="37067"/>
                  </a:lnTo>
                  <a:lnTo>
                    <a:pt x="32622" y="45323"/>
                  </a:lnTo>
                  <a:lnTo>
                    <a:pt x="32781" y="45480"/>
                  </a:lnTo>
                  <a:lnTo>
                    <a:pt x="39369" y="43099"/>
                  </a:lnTo>
                  <a:lnTo>
                    <a:pt x="46592" y="41036"/>
                  </a:lnTo>
                  <a:lnTo>
                    <a:pt x="46592" y="39687"/>
                  </a:lnTo>
                  <a:lnTo>
                    <a:pt x="43099" y="39289"/>
                  </a:lnTo>
                  <a:lnTo>
                    <a:pt x="41275" y="38258"/>
                  </a:lnTo>
                  <a:lnTo>
                    <a:pt x="40559" y="36433"/>
                  </a:lnTo>
                  <a:lnTo>
                    <a:pt x="40481" y="34052"/>
                  </a:lnTo>
                  <a:lnTo>
                    <a:pt x="40481" y="0"/>
                  </a:lnTo>
                  <a:lnTo>
                    <a:pt x="24764" y="0"/>
                  </a:lnTo>
                  <a:lnTo>
                    <a:pt x="24764" y="1745"/>
                  </a:lnTo>
                  <a:lnTo>
                    <a:pt x="27066" y="1824"/>
                  </a:lnTo>
                  <a:lnTo>
                    <a:pt x="28892" y="2222"/>
                  </a:lnTo>
                  <a:lnTo>
                    <a:pt x="31114" y="3412"/>
                  </a:lnTo>
                  <a:lnTo>
                    <a:pt x="31987" y="5317"/>
                  </a:lnTo>
                  <a:lnTo>
                    <a:pt x="32146" y="7937"/>
                  </a:lnTo>
                  <a:lnTo>
                    <a:pt x="32146" y="31273"/>
                  </a:lnTo>
                  <a:lnTo>
                    <a:pt x="32067" y="33337"/>
                  </a:lnTo>
                  <a:lnTo>
                    <a:pt x="31669" y="34686"/>
                  </a:lnTo>
                  <a:lnTo>
                    <a:pt x="30558" y="36273"/>
                  </a:lnTo>
                  <a:lnTo>
                    <a:pt x="26352" y="38814"/>
                  </a:lnTo>
                  <a:lnTo>
                    <a:pt x="21907" y="39845"/>
                  </a:lnTo>
                  <a:lnTo>
                    <a:pt x="19050" y="39369"/>
                  </a:lnTo>
                  <a:lnTo>
                    <a:pt x="17065" y="38258"/>
                  </a:lnTo>
                  <a:lnTo>
                    <a:pt x="15794" y="36670"/>
                  </a:lnTo>
                  <a:lnTo>
                    <a:pt x="15001" y="34925"/>
                  </a:lnTo>
                  <a:lnTo>
                    <a:pt x="14524" y="32305"/>
                  </a:lnTo>
                  <a:lnTo>
                    <a:pt x="14524" y="0"/>
                  </a:lnTo>
                  <a:lnTo>
                    <a:pt x="0" y="0"/>
                  </a:lnTo>
                  <a:close/>
                </a:path>
              </a:pathLst>
            </a:custGeom>
            <a:solidFill>
              <a:srgbClr val="000000"/>
            </a:solidFill>
          </p:spPr>
          <p:txBody>
            <a:bodyPr vert="horz" lIns="91440" tIns="45720" rIns="91440" bIns="45720" anchor="t"/>
            <a:lstStyle/>
            <a:p>
              <a:endParaRPr lang="en-IN"/>
            </a:p>
          </p:txBody>
        </p:sp>
        <p:sp>
          <p:nvSpPr>
            <p:cNvPr id="520" name="Shape 555"/>
            <p:cNvSpPr/>
            <p:nvPr/>
          </p:nvSpPr>
          <p:spPr>
            <a:xfrm>
              <a:off x="2703892" y="1942433"/>
              <a:ext cx="23655" cy="67626"/>
            </a:xfrm>
            <a:custGeom>
              <a:avLst/>
              <a:gdLst/>
              <a:ahLst/>
              <a:cxnLst/>
              <a:rect l="0" t="0" r="0" b="0"/>
              <a:pathLst>
                <a:path w="23655" h="67626">
                  <a:moveTo>
                    <a:pt x="15796" y="0"/>
                  </a:moveTo>
                  <a:lnTo>
                    <a:pt x="0" y="4364"/>
                  </a:lnTo>
                  <a:lnTo>
                    <a:pt x="0" y="5952"/>
                  </a:lnTo>
                  <a:lnTo>
                    <a:pt x="3413" y="5713"/>
                  </a:lnTo>
                  <a:lnTo>
                    <a:pt x="5716" y="6031"/>
                  </a:lnTo>
                  <a:lnTo>
                    <a:pt x="7065" y="7143"/>
                  </a:lnTo>
                  <a:lnTo>
                    <a:pt x="7700" y="8968"/>
                  </a:lnTo>
                  <a:lnTo>
                    <a:pt x="7858" y="11747"/>
                  </a:lnTo>
                  <a:lnTo>
                    <a:pt x="7858" y="59053"/>
                  </a:lnTo>
                  <a:lnTo>
                    <a:pt x="7541" y="62387"/>
                  </a:lnTo>
                  <a:lnTo>
                    <a:pt x="6271" y="64451"/>
                  </a:lnTo>
                  <a:lnTo>
                    <a:pt x="3968" y="65642"/>
                  </a:lnTo>
                  <a:lnTo>
                    <a:pt x="238" y="66118"/>
                  </a:lnTo>
                  <a:lnTo>
                    <a:pt x="238" y="67626"/>
                  </a:lnTo>
                  <a:lnTo>
                    <a:pt x="23655" y="67626"/>
                  </a:lnTo>
                  <a:lnTo>
                    <a:pt x="23655" y="66118"/>
                  </a:lnTo>
                  <a:lnTo>
                    <a:pt x="20003" y="65801"/>
                  </a:lnTo>
                  <a:lnTo>
                    <a:pt x="17701" y="64768"/>
                  </a:lnTo>
                  <a:lnTo>
                    <a:pt x="16511" y="62706"/>
                  </a:lnTo>
                  <a:lnTo>
                    <a:pt x="16192" y="59292"/>
                  </a:lnTo>
                  <a:lnTo>
                    <a:pt x="16192" y="157"/>
                  </a:lnTo>
                  <a:lnTo>
                    <a:pt x="15796" y="0"/>
                  </a:lnTo>
                  <a:close/>
                </a:path>
              </a:pathLst>
            </a:custGeom>
            <a:solidFill>
              <a:srgbClr val="000000"/>
            </a:solidFill>
          </p:spPr>
          <p:txBody>
            <a:bodyPr vert="horz" lIns="91440" tIns="45720" rIns="91440" bIns="45720" anchor="t"/>
            <a:lstStyle/>
            <a:p>
              <a:endParaRPr lang="en-IN"/>
            </a:p>
          </p:txBody>
        </p:sp>
        <p:sp>
          <p:nvSpPr>
            <p:cNvPr id="521" name="Shape 556"/>
            <p:cNvSpPr/>
            <p:nvPr/>
          </p:nvSpPr>
          <p:spPr>
            <a:xfrm>
              <a:off x="2676191" y="1942433"/>
              <a:ext cx="23574" cy="67626"/>
            </a:xfrm>
            <a:custGeom>
              <a:avLst/>
              <a:gdLst/>
              <a:ahLst/>
              <a:cxnLst/>
              <a:rect l="0" t="0" r="0" b="0"/>
              <a:pathLst>
                <a:path w="23574" h="67626">
                  <a:moveTo>
                    <a:pt x="15716" y="0"/>
                  </a:moveTo>
                  <a:lnTo>
                    <a:pt x="0" y="4364"/>
                  </a:lnTo>
                  <a:lnTo>
                    <a:pt x="0" y="5952"/>
                  </a:lnTo>
                  <a:lnTo>
                    <a:pt x="3333" y="5713"/>
                  </a:lnTo>
                  <a:lnTo>
                    <a:pt x="5714" y="6031"/>
                  </a:lnTo>
                  <a:lnTo>
                    <a:pt x="7063" y="7143"/>
                  </a:lnTo>
                  <a:lnTo>
                    <a:pt x="7699" y="8968"/>
                  </a:lnTo>
                  <a:lnTo>
                    <a:pt x="7857" y="11747"/>
                  </a:lnTo>
                  <a:lnTo>
                    <a:pt x="7857" y="59053"/>
                  </a:lnTo>
                  <a:lnTo>
                    <a:pt x="7461" y="62387"/>
                  </a:lnTo>
                  <a:lnTo>
                    <a:pt x="6269" y="64451"/>
                  </a:lnTo>
                  <a:lnTo>
                    <a:pt x="3888" y="65642"/>
                  </a:lnTo>
                  <a:lnTo>
                    <a:pt x="237" y="66118"/>
                  </a:lnTo>
                  <a:lnTo>
                    <a:pt x="237" y="67626"/>
                  </a:lnTo>
                  <a:lnTo>
                    <a:pt x="23574" y="67626"/>
                  </a:lnTo>
                  <a:lnTo>
                    <a:pt x="23574" y="66118"/>
                  </a:lnTo>
                  <a:lnTo>
                    <a:pt x="20002" y="65801"/>
                  </a:lnTo>
                  <a:lnTo>
                    <a:pt x="17700" y="64768"/>
                  </a:lnTo>
                  <a:lnTo>
                    <a:pt x="16509" y="62706"/>
                  </a:lnTo>
                  <a:lnTo>
                    <a:pt x="16112" y="59292"/>
                  </a:lnTo>
                  <a:lnTo>
                    <a:pt x="16112" y="157"/>
                  </a:lnTo>
                  <a:lnTo>
                    <a:pt x="15716" y="0"/>
                  </a:lnTo>
                  <a:close/>
                </a:path>
              </a:pathLst>
            </a:custGeom>
            <a:solidFill>
              <a:srgbClr val="000000"/>
            </a:solidFill>
          </p:spPr>
          <p:txBody>
            <a:bodyPr vert="horz" lIns="91440" tIns="45720" rIns="91440" bIns="45720" anchor="t"/>
            <a:lstStyle/>
            <a:p>
              <a:endParaRPr lang="en-IN"/>
            </a:p>
          </p:txBody>
        </p:sp>
        <p:sp>
          <p:nvSpPr>
            <p:cNvPr id="522" name="Shape 557"/>
            <p:cNvSpPr/>
            <p:nvPr/>
          </p:nvSpPr>
          <p:spPr>
            <a:xfrm>
              <a:off x="1667730" y="1942433"/>
              <a:ext cx="23575" cy="67626"/>
            </a:xfrm>
            <a:custGeom>
              <a:avLst/>
              <a:gdLst/>
              <a:ahLst/>
              <a:cxnLst/>
              <a:rect l="0" t="0" r="0" b="0"/>
              <a:pathLst>
                <a:path w="23575" h="67626">
                  <a:moveTo>
                    <a:pt x="15796" y="0"/>
                  </a:moveTo>
                  <a:lnTo>
                    <a:pt x="0" y="4364"/>
                  </a:lnTo>
                  <a:lnTo>
                    <a:pt x="0" y="5952"/>
                  </a:lnTo>
                  <a:lnTo>
                    <a:pt x="3413" y="5713"/>
                  </a:lnTo>
                  <a:lnTo>
                    <a:pt x="5716" y="6031"/>
                  </a:lnTo>
                  <a:lnTo>
                    <a:pt x="7065" y="7143"/>
                  </a:lnTo>
                  <a:lnTo>
                    <a:pt x="7700" y="8968"/>
                  </a:lnTo>
                  <a:lnTo>
                    <a:pt x="7858" y="11747"/>
                  </a:lnTo>
                  <a:lnTo>
                    <a:pt x="7858" y="59053"/>
                  </a:lnTo>
                  <a:lnTo>
                    <a:pt x="7541" y="62387"/>
                  </a:lnTo>
                  <a:lnTo>
                    <a:pt x="6271" y="64451"/>
                  </a:lnTo>
                  <a:lnTo>
                    <a:pt x="3968" y="65642"/>
                  </a:lnTo>
                  <a:lnTo>
                    <a:pt x="238" y="66118"/>
                  </a:lnTo>
                  <a:lnTo>
                    <a:pt x="238" y="67626"/>
                  </a:lnTo>
                  <a:lnTo>
                    <a:pt x="23575" y="67626"/>
                  </a:lnTo>
                  <a:lnTo>
                    <a:pt x="23575" y="66118"/>
                  </a:lnTo>
                  <a:lnTo>
                    <a:pt x="20003" y="65801"/>
                  </a:lnTo>
                  <a:lnTo>
                    <a:pt x="17701" y="64768"/>
                  </a:lnTo>
                  <a:lnTo>
                    <a:pt x="16510" y="62706"/>
                  </a:lnTo>
                  <a:lnTo>
                    <a:pt x="16193" y="59292"/>
                  </a:lnTo>
                  <a:lnTo>
                    <a:pt x="16193" y="157"/>
                  </a:lnTo>
                  <a:lnTo>
                    <a:pt x="15796" y="0"/>
                  </a:lnTo>
                  <a:close/>
                </a:path>
              </a:pathLst>
            </a:custGeom>
            <a:solidFill>
              <a:srgbClr val="000000"/>
            </a:solidFill>
          </p:spPr>
          <p:txBody>
            <a:bodyPr vert="horz" lIns="91440" tIns="45720" rIns="91440" bIns="45720" anchor="t"/>
            <a:lstStyle/>
            <a:p>
              <a:endParaRPr lang="en-IN"/>
            </a:p>
          </p:txBody>
        </p:sp>
        <p:sp>
          <p:nvSpPr>
            <p:cNvPr id="523" name="Shape 558"/>
            <p:cNvSpPr/>
            <p:nvPr/>
          </p:nvSpPr>
          <p:spPr>
            <a:xfrm>
              <a:off x="2372502" y="1952752"/>
              <a:ext cx="26352" cy="58339"/>
            </a:xfrm>
            <a:custGeom>
              <a:avLst/>
              <a:gdLst/>
              <a:ahLst/>
              <a:cxnLst/>
              <a:rect l="0" t="0" r="0" b="0"/>
              <a:pathLst>
                <a:path w="26352" h="58339">
                  <a:moveTo>
                    <a:pt x="13256" y="0"/>
                  </a:moveTo>
                  <a:lnTo>
                    <a:pt x="10874" y="3412"/>
                  </a:lnTo>
                  <a:lnTo>
                    <a:pt x="8811" y="6111"/>
                  </a:lnTo>
                  <a:lnTo>
                    <a:pt x="4366" y="11269"/>
                  </a:lnTo>
                  <a:lnTo>
                    <a:pt x="1349" y="13651"/>
                  </a:lnTo>
                  <a:lnTo>
                    <a:pt x="397" y="14444"/>
                  </a:lnTo>
                  <a:lnTo>
                    <a:pt x="0" y="15238"/>
                  </a:lnTo>
                  <a:lnTo>
                    <a:pt x="397" y="15953"/>
                  </a:lnTo>
                  <a:lnTo>
                    <a:pt x="5636" y="15953"/>
                  </a:lnTo>
                  <a:lnTo>
                    <a:pt x="5636" y="45718"/>
                  </a:lnTo>
                  <a:lnTo>
                    <a:pt x="5873" y="49132"/>
                  </a:lnTo>
                  <a:lnTo>
                    <a:pt x="6350" y="51910"/>
                  </a:lnTo>
                  <a:lnTo>
                    <a:pt x="7223" y="54132"/>
                  </a:lnTo>
                  <a:lnTo>
                    <a:pt x="8334" y="55719"/>
                  </a:lnTo>
                  <a:lnTo>
                    <a:pt x="11192" y="57705"/>
                  </a:lnTo>
                  <a:lnTo>
                    <a:pt x="14763" y="58339"/>
                  </a:lnTo>
                  <a:lnTo>
                    <a:pt x="18097" y="57705"/>
                  </a:lnTo>
                  <a:lnTo>
                    <a:pt x="21352" y="56117"/>
                  </a:lnTo>
                  <a:lnTo>
                    <a:pt x="24129" y="53736"/>
                  </a:lnTo>
                  <a:lnTo>
                    <a:pt x="26352" y="50800"/>
                  </a:lnTo>
                  <a:lnTo>
                    <a:pt x="25003" y="49687"/>
                  </a:lnTo>
                  <a:lnTo>
                    <a:pt x="22781" y="51910"/>
                  </a:lnTo>
                  <a:lnTo>
                    <a:pt x="21113" y="52783"/>
                  </a:lnTo>
                  <a:lnTo>
                    <a:pt x="18971" y="53181"/>
                  </a:lnTo>
                  <a:lnTo>
                    <a:pt x="16907" y="52703"/>
                  </a:lnTo>
                  <a:lnTo>
                    <a:pt x="15398" y="51513"/>
                  </a:lnTo>
                  <a:lnTo>
                    <a:pt x="14128" y="47941"/>
                  </a:lnTo>
                  <a:lnTo>
                    <a:pt x="13970" y="44211"/>
                  </a:lnTo>
                  <a:lnTo>
                    <a:pt x="13970" y="15953"/>
                  </a:lnTo>
                  <a:lnTo>
                    <a:pt x="23971" y="15953"/>
                  </a:lnTo>
                  <a:lnTo>
                    <a:pt x="23971" y="12778"/>
                  </a:lnTo>
                  <a:lnTo>
                    <a:pt x="13970" y="12778"/>
                  </a:lnTo>
                  <a:lnTo>
                    <a:pt x="13970"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524" name="Shape 559"/>
            <p:cNvSpPr/>
            <p:nvPr/>
          </p:nvSpPr>
          <p:spPr>
            <a:xfrm>
              <a:off x="2173351" y="1952752"/>
              <a:ext cx="26352" cy="58339"/>
            </a:xfrm>
            <a:custGeom>
              <a:avLst/>
              <a:gdLst/>
              <a:ahLst/>
              <a:cxnLst/>
              <a:rect l="0" t="0" r="0" b="0"/>
              <a:pathLst>
                <a:path w="26352" h="58339">
                  <a:moveTo>
                    <a:pt x="13255" y="0"/>
                  </a:moveTo>
                  <a:lnTo>
                    <a:pt x="10873" y="3412"/>
                  </a:lnTo>
                  <a:lnTo>
                    <a:pt x="8889" y="6111"/>
                  </a:lnTo>
                  <a:lnTo>
                    <a:pt x="4365" y="11269"/>
                  </a:lnTo>
                  <a:lnTo>
                    <a:pt x="1428" y="13651"/>
                  </a:lnTo>
                  <a:lnTo>
                    <a:pt x="396" y="14444"/>
                  </a:lnTo>
                  <a:lnTo>
                    <a:pt x="0" y="15238"/>
                  </a:lnTo>
                  <a:lnTo>
                    <a:pt x="396" y="15953"/>
                  </a:lnTo>
                  <a:lnTo>
                    <a:pt x="5634" y="15953"/>
                  </a:lnTo>
                  <a:lnTo>
                    <a:pt x="5634" y="45718"/>
                  </a:lnTo>
                  <a:lnTo>
                    <a:pt x="5873" y="49132"/>
                  </a:lnTo>
                  <a:lnTo>
                    <a:pt x="6350" y="51910"/>
                  </a:lnTo>
                  <a:lnTo>
                    <a:pt x="7222" y="54132"/>
                  </a:lnTo>
                  <a:lnTo>
                    <a:pt x="8333" y="55719"/>
                  </a:lnTo>
                  <a:lnTo>
                    <a:pt x="11271" y="57705"/>
                  </a:lnTo>
                  <a:lnTo>
                    <a:pt x="14763" y="58339"/>
                  </a:lnTo>
                  <a:lnTo>
                    <a:pt x="18176" y="57705"/>
                  </a:lnTo>
                  <a:lnTo>
                    <a:pt x="21351" y="56117"/>
                  </a:lnTo>
                  <a:lnTo>
                    <a:pt x="24129" y="53736"/>
                  </a:lnTo>
                  <a:lnTo>
                    <a:pt x="26352" y="50800"/>
                  </a:lnTo>
                  <a:lnTo>
                    <a:pt x="25082" y="49687"/>
                  </a:lnTo>
                  <a:lnTo>
                    <a:pt x="22860" y="51910"/>
                  </a:lnTo>
                  <a:lnTo>
                    <a:pt x="21192" y="52783"/>
                  </a:lnTo>
                  <a:lnTo>
                    <a:pt x="19050" y="53181"/>
                  </a:lnTo>
                  <a:lnTo>
                    <a:pt x="16906" y="52703"/>
                  </a:lnTo>
                  <a:lnTo>
                    <a:pt x="15477" y="51513"/>
                  </a:lnTo>
                  <a:lnTo>
                    <a:pt x="14604" y="49847"/>
                  </a:lnTo>
                  <a:lnTo>
                    <a:pt x="14207" y="47941"/>
                  </a:lnTo>
                  <a:lnTo>
                    <a:pt x="13969" y="44211"/>
                  </a:lnTo>
                  <a:lnTo>
                    <a:pt x="13969" y="15953"/>
                  </a:lnTo>
                  <a:lnTo>
                    <a:pt x="23971" y="15953"/>
                  </a:lnTo>
                  <a:lnTo>
                    <a:pt x="23971" y="12778"/>
                  </a:lnTo>
                  <a:lnTo>
                    <a:pt x="13969" y="12778"/>
                  </a:lnTo>
                  <a:lnTo>
                    <a:pt x="13969" y="1268"/>
                  </a:lnTo>
                  <a:lnTo>
                    <a:pt x="13890" y="316"/>
                  </a:lnTo>
                  <a:lnTo>
                    <a:pt x="13255" y="0"/>
                  </a:lnTo>
                  <a:close/>
                </a:path>
              </a:pathLst>
            </a:custGeom>
            <a:solidFill>
              <a:srgbClr val="000000"/>
            </a:solidFill>
          </p:spPr>
          <p:txBody>
            <a:bodyPr vert="horz" lIns="91440" tIns="45720" rIns="91440" bIns="45720" anchor="t"/>
            <a:lstStyle/>
            <a:p>
              <a:endParaRPr lang="en-IN"/>
            </a:p>
          </p:txBody>
        </p:sp>
        <p:sp>
          <p:nvSpPr>
            <p:cNvPr id="525" name="Shape 560"/>
            <p:cNvSpPr/>
            <p:nvPr/>
          </p:nvSpPr>
          <p:spPr>
            <a:xfrm>
              <a:off x="2097071" y="1952752"/>
              <a:ext cx="26352" cy="58339"/>
            </a:xfrm>
            <a:custGeom>
              <a:avLst/>
              <a:gdLst/>
              <a:ahLst/>
              <a:cxnLst/>
              <a:rect l="0" t="0" r="0" b="0"/>
              <a:pathLst>
                <a:path w="26352" h="58339">
                  <a:moveTo>
                    <a:pt x="13256" y="0"/>
                  </a:moveTo>
                  <a:lnTo>
                    <a:pt x="10874" y="3412"/>
                  </a:lnTo>
                  <a:lnTo>
                    <a:pt x="8889" y="6111"/>
                  </a:lnTo>
                  <a:lnTo>
                    <a:pt x="4366" y="11269"/>
                  </a:lnTo>
                  <a:lnTo>
                    <a:pt x="1428" y="13651"/>
                  </a:lnTo>
                  <a:lnTo>
                    <a:pt x="397" y="14444"/>
                  </a:lnTo>
                  <a:lnTo>
                    <a:pt x="0" y="15238"/>
                  </a:lnTo>
                  <a:lnTo>
                    <a:pt x="397" y="15953"/>
                  </a:lnTo>
                  <a:lnTo>
                    <a:pt x="5636" y="15953"/>
                  </a:lnTo>
                  <a:lnTo>
                    <a:pt x="5636" y="45718"/>
                  </a:lnTo>
                  <a:lnTo>
                    <a:pt x="5873" y="49132"/>
                  </a:lnTo>
                  <a:lnTo>
                    <a:pt x="6350" y="51910"/>
                  </a:lnTo>
                  <a:lnTo>
                    <a:pt x="7223" y="54132"/>
                  </a:lnTo>
                  <a:lnTo>
                    <a:pt x="8334" y="55719"/>
                  </a:lnTo>
                  <a:lnTo>
                    <a:pt x="11271" y="57705"/>
                  </a:lnTo>
                  <a:lnTo>
                    <a:pt x="14763" y="58339"/>
                  </a:lnTo>
                  <a:lnTo>
                    <a:pt x="18177" y="57705"/>
                  </a:lnTo>
                  <a:lnTo>
                    <a:pt x="21352" y="56117"/>
                  </a:lnTo>
                  <a:lnTo>
                    <a:pt x="24129" y="53736"/>
                  </a:lnTo>
                  <a:lnTo>
                    <a:pt x="26352" y="50800"/>
                  </a:lnTo>
                  <a:lnTo>
                    <a:pt x="25082" y="49687"/>
                  </a:lnTo>
                  <a:lnTo>
                    <a:pt x="22860" y="51910"/>
                  </a:lnTo>
                  <a:lnTo>
                    <a:pt x="21193" y="52783"/>
                  </a:lnTo>
                  <a:lnTo>
                    <a:pt x="19050" y="53181"/>
                  </a:lnTo>
                  <a:lnTo>
                    <a:pt x="16907" y="52703"/>
                  </a:lnTo>
                  <a:lnTo>
                    <a:pt x="15478" y="51513"/>
                  </a:lnTo>
                  <a:lnTo>
                    <a:pt x="14604" y="49847"/>
                  </a:lnTo>
                  <a:lnTo>
                    <a:pt x="14208" y="47941"/>
                  </a:lnTo>
                  <a:lnTo>
                    <a:pt x="13970" y="44211"/>
                  </a:lnTo>
                  <a:lnTo>
                    <a:pt x="13970" y="15953"/>
                  </a:lnTo>
                  <a:lnTo>
                    <a:pt x="23971" y="15953"/>
                  </a:lnTo>
                  <a:lnTo>
                    <a:pt x="23971" y="12778"/>
                  </a:lnTo>
                  <a:lnTo>
                    <a:pt x="13970" y="12778"/>
                  </a:lnTo>
                  <a:lnTo>
                    <a:pt x="13970"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526" name="Shape 561"/>
            <p:cNvSpPr/>
            <p:nvPr/>
          </p:nvSpPr>
          <p:spPr>
            <a:xfrm>
              <a:off x="2732627" y="1964499"/>
              <a:ext cx="43734" cy="46592"/>
            </a:xfrm>
            <a:custGeom>
              <a:avLst/>
              <a:gdLst/>
              <a:ahLst/>
              <a:cxnLst/>
              <a:rect l="0" t="0" r="0" b="0"/>
              <a:pathLst>
                <a:path w="43734" h="46592">
                  <a:moveTo>
                    <a:pt x="21431" y="0"/>
                  </a:moveTo>
                  <a:lnTo>
                    <a:pt x="20637" y="2777"/>
                  </a:lnTo>
                  <a:lnTo>
                    <a:pt x="24843" y="3650"/>
                  </a:lnTo>
                  <a:lnTo>
                    <a:pt x="28336" y="6031"/>
                  </a:lnTo>
                  <a:lnTo>
                    <a:pt x="31113" y="9762"/>
                  </a:lnTo>
                  <a:lnTo>
                    <a:pt x="33177" y="14446"/>
                  </a:lnTo>
                  <a:lnTo>
                    <a:pt x="34368" y="19843"/>
                  </a:lnTo>
                  <a:lnTo>
                    <a:pt x="34764" y="25875"/>
                  </a:lnTo>
                  <a:lnTo>
                    <a:pt x="34288" y="32146"/>
                  </a:lnTo>
                  <a:lnTo>
                    <a:pt x="32861" y="36828"/>
                  </a:lnTo>
                  <a:lnTo>
                    <a:pt x="30876" y="40162"/>
                  </a:lnTo>
                  <a:lnTo>
                    <a:pt x="28336" y="42305"/>
                  </a:lnTo>
                  <a:lnTo>
                    <a:pt x="25717" y="43496"/>
                  </a:lnTo>
                  <a:lnTo>
                    <a:pt x="23097" y="43815"/>
                  </a:lnTo>
                  <a:lnTo>
                    <a:pt x="19050" y="43021"/>
                  </a:lnTo>
                  <a:lnTo>
                    <a:pt x="15875" y="40797"/>
                  </a:lnTo>
                  <a:lnTo>
                    <a:pt x="13413" y="37622"/>
                  </a:lnTo>
                  <a:lnTo>
                    <a:pt x="11588" y="33733"/>
                  </a:lnTo>
                  <a:lnTo>
                    <a:pt x="10318" y="29527"/>
                  </a:lnTo>
                  <a:lnTo>
                    <a:pt x="9525" y="25320"/>
                  </a:lnTo>
                  <a:lnTo>
                    <a:pt x="9127" y="21431"/>
                  </a:lnTo>
                  <a:lnTo>
                    <a:pt x="8968" y="18256"/>
                  </a:lnTo>
                  <a:lnTo>
                    <a:pt x="9207" y="14603"/>
                  </a:lnTo>
                  <a:lnTo>
                    <a:pt x="9842" y="11508"/>
                  </a:lnTo>
                  <a:lnTo>
                    <a:pt x="10952" y="8810"/>
                  </a:lnTo>
                  <a:lnTo>
                    <a:pt x="12382" y="6666"/>
                  </a:lnTo>
                  <a:lnTo>
                    <a:pt x="14207" y="4921"/>
                  </a:lnTo>
                  <a:lnTo>
                    <a:pt x="16192" y="3730"/>
                  </a:lnTo>
                  <a:lnTo>
                    <a:pt x="18334" y="3015"/>
                  </a:lnTo>
                  <a:lnTo>
                    <a:pt x="20637" y="2777"/>
                  </a:lnTo>
                  <a:lnTo>
                    <a:pt x="21431" y="0"/>
                  </a:lnTo>
                  <a:lnTo>
                    <a:pt x="15238" y="872"/>
                  </a:lnTo>
                  <a:lnTo>
                    <a:pt x="10001" y="3254"/>
                  </a:lnTo>
                  <a:lnTo>
                    <a:pt x="5713" y="6984"/>
                  </a:lnTo>
                  <a:lnTo>
                    <a:pt x="2618" y="11667"/>
                  </a:lnTo>
                  <a:lnTo>
                    <a:pt x="633" y="17064"/>
                  </a:lnTo>
                  <a:lnTo>
                    <a:pt x="0" y="23018"/>
                  </a:lnTo>
                  <a:lnTo>
                    <a:pt x="713" y="29368"/>
                  </a:lnTo>
                  <a:lnTo>
                    <a:pt x="2777" y="35004"/>
                  </a:lnTo>
                  <a:lnTo>
                    <a:pt x="6111" y="39766"/>
                  </a:lnTo>
                  <a:lnTo>
                    <a:pt x="10397" y="43417"/>
                  </a:lnTo>
                  <a:lnTo>
                    <a:pt x="15714" y="45718"/>
                  </a:lnTo>
                  <a:lnTo>
                    <a:pt x="21748" y="46592"/>
                  </a:lnTo>
                  <a:lnTo>
                    <a:pt x="28575" y="45480"/>
                  </a:lnTo>
                  <a:lnTo>
                    <a:pt x="34131" y="42623"/>
                  </a:lnTo>
                  <a:lnTo>
                    <a:pt x="38337" y="38416"/>
                  </a:lnTo>
                  <a:lnTo>
                    <a:pt x="41353" y="33416"/>
                  </a:lnTo>
                  <a:lnTo>
                    <a:pt x="43179" y="28097"/>
                  </a:lnTo>
                  <a:lnTo>
                    <a:pt x="43734" y="23018"/>
                  </a:lnTo>
                  <a:lnTo>
                    <a:pt x="43258" y="17858"/>
                  </a:lnTo>
                  <a:lnTo>
                    <a:pt x="42068" y="13334"/>
                  </a:lnTo>
                  <a:lnTo>
                    <a:pt x="40163" y="9365"/>
                  </a:lnTo>
                  <a:lnTo>
                    <a:pt x="37463"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527" name="Shape 562"/>
            <p:cNvSpPr/>
            <p:nvPr/>
          </p:nvSpPr>
          <p:spPr>
            <a:xfrm>
              <a:off x="2633169" y="1964499"/>
              <a:ext cx="39528" cy="46592"/>
            </a:xfrm>
            <a:custGeom>
              <a:avLst/>
              <a:gdLst/>
              <a:ahLst/>
              <a:cxnLst/>
              <a:rect l="0" t="0" r="0" b="0"/>
              <a:pathLst>
                <a:path w="39528" h="46592">
                  <a:moveTo>
                    <a:pt x="20240" y="0"/>
                  </a:moveTo>
                  <a:lnTo>
                    <a:pt x="18097" y="3571"/>
                  </a:lnTo>
                  <a:lnTo>
                    <a:pt x="21431" y="4127"/>
                  </a:lnTo>
                  <a:lnTo>
                    <a:pt x="23891" y="5476"/>
                  </a:lnTo>
                  <a:lnTo>
                    <a:pt x="25478" y="7539"/>
                  </a:lnTo>
                  <a:lnTo>
                    <a:pt x="26511" y="9921"/>
                  </a:lnTo>
                  <a:lnTo>
                    <a:pt x="27543" y="15001"/>
                  </a:lnTo>
                  <a:lnTo>
                    <a:pt x="7143" y="15001"/>
                  </a:lnTo>
                  <a:lnTo>
                    <a:pt x="7858" y="11985"/>
                  </a:lnTo>
                  <a:lnTo>
                    <a:pt x="8731" y="9525"/>
                  </a:lnTo>
                  <a:lnTo>
                    <a:pt x="9842" y="7539"/>
                  </a:lnTo>
                  <a:lnTo>
                    <a:pt x="11191" y="6031"/>
                  </a:lnTo>
                  <a:lnTo>
                    <a:pt x="14287" y="4127"/>
                  </a:lnTo>
                  <a:lnTo>
                    <a:pt x="18097" y="3571"/>
                  </a:lnTo>
                  <a:lnTo>
                    <a:pt x="20240" y="0"/>
                  </a:lnTo>
                  <a:lnTo>
                    <a:pt x="15953" y="475"/>
                  </a:lnTo>
                  <a:lnTo>
                    <a:pt x="11508" y="2221"/>
                  </a:lnTo>
                  <a:lnTo>
                    <a:pt x="7222" y="5317"/>
                  </a:lnTo>
                  <a:lnTo>
                    <a:pt x="3571" y="9921"/>
                  </a:lnTo>
                  <a:lnTo>
                    <a:pt x="1032" y="16191"/>
                  </a:lnTo>
                  <a:lnTo>
                    <a:pt x="0" y="24367"/>
                  </a:lnTo>
                  <a:lnTo>
                    <a:pt x="396" y="29368"/>
                  </a:lnTo>
                  <a:lnTo>
                    <a:pt x="1349" y="33733"/>
                  </a:lnTo>
                  <a:lnTo>
                    <a:pt x="2937" y="37543"/>
                  </a:lnTo>
                  <a:lnTo>
                    <a:pt x="5158" y="40718"/>
                  </a:lnTo>
                  <a:lnTo>
                    <a:pt x="7858" y="43258"/>
                  </a:lnTo>
                  <a:lnTo>
                    <a:pt x="11033" y="45084"/>
                  </a:lnTo>
                  <a:lnTo>
                    <a:pt x="14604" y="46196"/>
                  </a:lnTo>
                  <a:lnTo>
                    <a:pt x="18573" y="46592"/>
                  </a:lnTo>
                  <a:lnTo>
                    <a:pt x="23495" y="45957"/>
                  </a:lnTo>
                  <a:lnTo>
                    <a:pt x="27702" y="44370"/>
                  </a:lnTo>
                  <a:lnTo>
                    <a:pt x="31194" y="42147"/>
                  </a:lnTo>
                  <a:lnTo>
                    <a:pt x="33972" y="39448"/>
                  </a:lnTo>
                  <a:lnTo>
                    <a:pt x="36195" y="36671"/>
                  </a:lnTo>
                  <a:lnTo>
                    <a:pt x="37862" y="33971"/>
                  </a:lnTo>
                  <a:lnTo>
                    <a:pt x="38972" y="31590"/>
                  </a:lnTo>
                  <a:lnTo>
                    <a:pt x="39528" y="30002"/>
                  </a:lnTo>
                  <a:lnTo>
                    <a:pt x="37941" y="29288"/>
                  </a:lnTo>
                  <a:lnTo>
                    <a:pt x="36671" y="31352"/>
                  </a:lnTo>
                  <a:lnTo>
                    <a:pt x="34925" y="33653"/>
                  </a:lnTo>
                  <a:lnTo>
                    <a:pt x="32702" y="35877"/>
                  </a:lnTo>
                  <a:lnTo>
                    <a:pt x="30003" y="37861"/>
                  </a:lnTo>
                  <a:lnTo>
                    <a:pt x="26670" y="39210"/>
                  </a:lnTo>
                  <a:lnTo>
                    <a:pt x="22621" y="39766"/>
                  </a:lnTo>
                  <a:lnTo>
                    <a:pt x="19288" y="39368"/>
                  </a:lnTo>
                  <a:lnTo>
                    <a:pt x="15875" y="38020"/>
                  </a:lnTo>
                  <a:lnTo>
                    <a:pt x="12700" y="35480"/>
                  </a:lnTo>
                  <a:lnTo>
                    <a:pt x="10001" y="31590"/>
                  </a:lnTo>
                  <a:lnTo>
                    <a:pt x="8890" y="28971"/>
                  </a:lnTo>
                  <a:lnTo>
                    <a:pt x="8016" y="25875"/>
                  </a:lnTo>
                  <a:lnTo>
                    <a:pt x="7302" y="22225"/>
                  </a:lnTo>
                  <a:lnTo>
                    <a:pt x="6906" y="18096"/>
                  </a:lnTo>
                  <a:lnTo>
                    <a:pt x="37702" y="18096"/>
                  </a:lnTo>
                  <a:lnTo>
                    <a:pt x="36988" y="13652"/>
                  </a:lnTo>
                  <a:lnTo>
                    <a:pt x="35877" y="9841"/>
                  </a:lnTo>
                  <a:lnTo>
                    <a:pt x="34209" y="6666"/>
                  </a:lnTo>
                  <a:lnTo>
                    <a:pt x="32067" y="4205"/>
                  </a:lnTo>
                  <a:lnTo>
                    <a:pt x="29607" y="2301"/>
                  </a:lnTo>
                  <a:lnTo>
                    <a:pt x="26749"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528" name="Shape 563"/>
            <p:cNvSpPr/>
            <p:nvPr/>
          </p:nvSpPr>
          <p:spPr>
            <a:xfrm>
              <a:off x="2449972" y="1964499"/>
              <a:ext cx="39528" cy="46592"/>
            </a:xfrm>
            <a:custGeom>
              <a:avLst/>
              <a:gdLst/>
              <a:ahLst/>
              <a:cxnLst/>
              <a:rect l="0" t="0" r="0" b="0"/>
              <a:pathLst>
                <a:path w="39528" h="46592">
                  <a:moveTo>
                    <a:pt x="20161" y="0"/>
                  </a:moveTo>
                  <a:lnTo>
                    <a:pt x="18018" y="3571"/>
                  </a:lnTo>
                  <a:lnTo>
                    <a:pt x="21431" y="4127"/>
                  </a:lnTo>
                  <a:lnTo>
                    <a:pt x="23812" y="5476"/>
                  </a:lnTo>
                  <a:lnTo>
                    <a:pt x="25400" y="7539"/>
                  </a:lnTo>
                  <a:lnTo>
                    <a:pt x="26431" y="9921"/>
                  </a:lnTo>
                  <a:lnTo>
                    <a:pt x="27543" y="15001"/>
                  </a:lnTo>
                  <a:lnTo>
                    <a:pt x="7064" y="15001"/>
                  </a:lnTo>
                  <a:lnTo>
                    <a:pt x="7778" y="11985"/>
                  </a:lnTo>
                  <a:lnTo>
                    <a:pt x="8652" y="9525"/>
                  </a:lnTo>
                  <a:lnTo>
                    <a:pt x="9763" y="7539"/>
                  </a:lnTo>
                  <a:lnTo>
                    <a:pt x="11112" y="6031"/>
                  </a:lnTo>
                  <a:lnTo>
                    <a:pt x="14287" y="4127"/>
                  </a:lnTo>
                  <a:lnTo>
                    <a:pt x="18018" y="3571"/>
                  </a:lnTo>
                  <a:lnTo>
                    <a:pt x="20161" y="0"/>
                  </a:lnTo>
                  <a:lnTo>
                    <a:pt x="15875" y="475"/>
                  </a:lnTo>
                  <a:lnTo>
                    <a:pt x="11429" y="2221"/>
                  </a:lnTo>
                  <a:lnTo>
                    <a:pt x="7143" y="5317"/>
                  </a:lnTo>
                  <a:lnTo>
                    <a:pt x="3492" y="9921"/>
                  </a:lnTo>
                  <a:lnTo>
                    <a:pt x="952" y="16191"/>
                  </a:lnTo>
                  <a:lnTo>
                    <a:pt x="0" y="24367"/>
                  </a:lnTo>
                  <a:lnTo>
                    <a:pt x="317" y="29368"/>
                  </a:lnTo>
                  <a:lnTo>
                    <a:pt x="1269" y="33733"/>
                  </a:lnTo>
                  <a:lnTo>
                    <a:pt x="2857" y="37543"/>
                  </a:lnTo>
                  <a:lnTo>
                    <a:pt x="5079" y="40718"/>
                  </a:lnTo>
                  <a:lnTo>
                    <a:pt x="7778" y="43258"/>
                  </a:lnTo>
                  <a:lnTo>
                    <a:pt x="10953" y="45084"/>
                  </a:lnTo>
                  <a:lnTo>
                    <a:pt x="14526" y="46196"/>
                  </a:lnTo>
                  <a:lnTo>
                    <a:pt x="18493" y="46592"/>
                  </a:lnTo>
                  <a:lnTo>
                    <a:pt x="23416" y="45957"/>
                  </a:lnTo>
                  <a:lnTo>
                    <a:pt x="27622" y="44370"/>
                  </a:lnTo>
                  <a:lnTo>
                    <a:pt x="31114" y="42147"/>
                  </a:lnTo>
                  <a:lnTo>
                    <a:pt x="33972" y="39448"/>
                  </a:lnTo>
                  <a:lnTo>
                    <a:pt x="36116" y="36671"/>
                  </a:lnTo>
                  <a:lnTo>
                    <a:pt x="37782" y="33971"/>
                  </a:lnTo>
                  <a:lnTo>
                    <a:pt x="38893" y="31590"/>
                  </a:lnTo>
                  <a:lnTo>
                    <a:pt x="39528" y="30002"/>
                  </a:lnTo>
                  <a:lnTo>
                    <a:pt x="37941" y="29288"/>
                  </a:lnTo>
                  <a:lnTo>
                    <a:pt x="34925" y="33653"/>
                  </a:lnTo>
                  <a:lnTo>
                    <a:pt x="32702" y="35877"/>
                  </a:lnTo>
                  <a:lnTo>
                    <a:pt x="29924" y="37861"/>
                  </a:lnTo>
                  <a:lnTo>
                    <a:pt x="26591" y="39210"/>
                  </a:lnTo>
                  <a:lnTo>
                    <a:pt x="22542" y="39766"/>
                  </a:lnTo>
                  <a:lnTo>
                    <a:pt x="19208" y="39368"/>
                  </a:lnTo>
                  <a:lnTo>
                    <a:pt x="15794" y="38020"/>
                  </a:lnTo>
                  <a:lnTo>
                    <a:pt x="12700" y="35480"/>
                  </a:lnTo>
                  <a:lnTo>
                    <a:pt x="10001" y="31590"/>
                  </a:lnTo>
                  <a:lnTo>
                    <a:pt x="8889" y="28971"/>
                  </a:lnTo>
                  <a:lnTo>
                    <a:pt x="7937" y="25875"/>
                  </a:lnTo>
                  <a:lnTo>
                    <a:pt x="7302" y="22225"/>
                  </a:lnTo>
                  <a:lnTo>
                    <a:pt x="6826" y="18096"/>
                  </a:lnTo>
                  <a:lnTo>
                    <a:pt x="37623" y="18096"/>
                  </a:lnTo>
                  <a:lnTo>
                    <a:pt x="36909" y="13652"/>
                  </a:lnTo>
                  <a:lnTo>
                    <a:pt x="35798" y="9841"/>
                  </a:lnTo>
                  <a:lnTo>
                    <a:pt x="34131" y="6666"/>
                  </a:lnTo>
                  <a:lnTo>
                    <a:pt x="31987" y="4205"/>
                  </a:lnTo>
                  <a:lnTo>
                    <a:pt x="29527" y="2301"/>
                  </a:lnTo>
                  <a:lnTo>
                    <a:pt x="26670"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529" name="Shape 564"/>
            <p:cNvSpPr/>
            <p:nvPr/>
          </p:nvSpPr>
          <p:spPr>
            <a:xfrm>
              <a:off x="2401792" y="1964499"/>
              <a:ext cx="43656" cy="46592"/>
            </a:xfrm>
            <a:custGeom>
              <a:avLst/>
              <a:gdLst/>
              <a:ahLst/>
              <a:cxnLst/>
              <a:rect l="0" t="0" r="0" b="0"/>
              <a:pathLst>
                <a:path w="43656" h="46592">
                  <a:moveTo>
                    <a:pt x="21431" y="0"/>
                  </a:moveTo>
                  <a:lnTo>
                    <a:pt x="20637" y="2777"/>
                  </a:lnTo>
                  <a:lnTo>
                    <a:pt x="24843" y="3650"/>
                  </a:lnTo>
                  <a:lnTo>
                    <a:pt x="28336" y="6031"/>
                  </a:lnTo>
                  <a:lnTo>
                    <a:pt x="31114" y="9762"/>
                  </a:lnTo>
                  <a:lnTo>
                    <a:pt x="33178" y="14446"/>
                  </a:lnTo>
                  <a:lnTo>
                    <a:pt x="34368" y="19843"/>
                  </a:lnTo>
                  <a:lnTo>
                    <a:pt x="34766" y="25875"/>
                  </a:lnTo>
                  <a:lnTo>
                    <a:pt x="34209" y="32146"/>
                  </a:lnTo>
                  <a:lnTo>
                    <a:pt x="32861" y="36828"/>
                  </a:lnTo>
                  <a:lnTo>
                    <a:pt x="30797" y="40162"/>
                  </a:lnTo>
                  <a:lnTo>
                    <a:pt x="28336" y="42305"/>
                  </a:lnTo>
                  <a:lnTo>
                    <a:pt x="25717" y="43496"/>
                  </a:lnTo>
                  <a:lnTo>
                    <a:pt x="23097" y="43815"/>
                  </a:lnTo>
                  <a:lnTo>
                    <a:pt x="19050" y="43021"/>
                  </a:lnTo>
                  <a:lnTo>
                    <a:pt x="15875" y="40797"/>
                  </a:lnTo>
                  <a:lnTo>
                    <a:pt x="13334" y="37622"/>
                  </a:lnTo>
                  <a:lnTo>
                    <a:pt x="11508" y="33733"/>
                  </a:lnTo>
                  <a:lnTo>
                    <a:pt x="9444" y="25320"/>
                  </a:lnTo>
                  <a:lnTo>
                    <a:pt x="9048" y="21431"/>
                  </a:lnTo>
                  <a:lnTo>
                    <a:pt x="8889" y="18256"/>
                  </a:lnTo>
                  <a:lnTo>
                    <a:pt x="9127" y="14603"/>
                  </a:lnTo>
                  <a:lnTo>
                    <a:pt x="9842" y="11508"/>
                  </a:lnTo>
                  <a:lnTo>
                    <a:pt x="10873" y="8810"/>
                  </a:lnTo>
                  <a:lnTo>
                    <a:pt x="12382" y="6666"/>
                  </a:lnTo>
                  <a:lnTo>
                    <a:pt x="14128" y="4921"/>
                  </a:lnTo>
                  <a:lnTo>
                    <a:pt x="16112" y="3730"/>
                  </a:lnTo>
                  <a:lnTo>
                    <a:pt x="18256" y="3015"/>
                  </a:lnTo>
                  <a:lnTo>
                    <a:pt x="20637" y="2777"/>
                  </a:lnTo>
                  <a:lnTo>
                    <a:pt x="21431" y="0"/>
                  </a:lnTo>
                  <a:lnTo>
                    <a:pt x="15239" y="872"/>
                  </a:lnTo>
                  <a:lnTo>
                    <a:pt x="10001" y="3254"/>
                  </a:lnTo>
                  <a:lnTo>
                    <a:pt x="5714" y="6984"/>
                  </a:lnTo>
                  <a:lnTo>
                    <a:pt x="2618" y="11667"/>
                  </a:lnTo>
                  <a:lnTo>
                    <a:pt x="634" y="17064"/>
                  </a:lnTo>
                  <a:lnTo>
                    <a:pt x="0" y="23018"/>
                  </a:lnTo>
                  <a:lnTo>
                    <a:pt x="713" y="29368"/>
                  </a:lnTo>
                  <a:lnTo>
                    <a:pt x="2777" y="35004"/>
                  </a:lnTo>
                  <a:lnTo>
                    <a:pt x="6032" y="39766"/>
                  </a:lnTo>
                  <a:lnTo>
                    <a:pt x="10397" y="43417"/>
                  </a:lnTo>
                  <a:lnTo>
                    <a:pt x="15636" y="45718"/>
                  </a:lnTo>
                  <a:lnTo>
                    <a:pt x="21668" y="46592"/>
                  </a:lnTo>
                  <a:lnTo>
                    <a:pt x="28575" y="45480"/>
                  </a:lnTo>
                  <a:lnTo>
                    <a:pt x="34051" y="42623"/>
                  </a:lnTo>
                  <a:lnTo>
                    <a:pt x="38337" y="38416"/>
                  </a:lnTo>
                  <a:lnTo>
                    <a:pt x="41353" y="33416"/>
                  </a:lnTo>
                  <a:lnTo>
                    <a:pt x="43099" y="28097"/>
                  </a:lnTo>
                  <a:lnTo>
                    <a:pt x="43656" y="23018"/>
                  </a:lnTo>
                  <a:lnTo>
                    <a:pt x="43179" y="17858"/>
                  </a:lnTo>
                  <a:lnTo>
                    <a:pt x="41988" y="13334"/>
                  </a:lnTo>
                  <a:lnTo>
                    <a:pt x="40083" y="9365"/>
                  </a:lnTo>
                  <a:lnTo>
                    <a:pt x="37384" y="6111"/>
                  </a:lnTo>
                  <a:lnTo>
                    <a:pt x="34131" y="3491"/>
                  </a:lnTo>
                  <a:lnTo>
                    <a:pt x="30399"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530" name="Shape 565"/>
            <p:cNvSpPr/>
            <p:nvPr/>
          </p:nvSpPr>
          <p:spPr>
            <a:xfrm>
              <a:off x="2331307" y="1964499"/>
              <a:ext cx="40083" cy="46592"/>
            </a:xfrm>
            <a:custGeom>
              <a:avLst/>
              <a:gdLst/>
              <a:ahLst/>
              <a:cxnLst/>
              <a:rect l="0" t="0" r="0" b="0"/>
              <a:pathLst>
                <a:path w="40083" h="46592">
                  <a:moveTo>
                    <a:pt x="18017" y="0"/>
                  </a:moveTo>
                  <a:lnTo>
                    <a:pt x="12778" y="555"/>
                  </a:lnTo>
                  <a:lnTo>
                    <a:pt x="8651" y="1983"/>
                  </a:lnTo>
                  <a:lnTo>
                    <a:pt x="5634" y="4047"/>
                  </a:lnTo>
                  <a:lnTo>
                    <a:pt x="3492" y="6429"/>
                  </a:lnTo>
                  <a:lnTo>
                    <a:pt x="2222" y="8810"/>
                  </a:lnTo>
                  <a:lnTo>
                    <a:pt x="1824" y="11032"/>
                  </a:lnTo>
                  <a:lnTo>
                    <a:pt x="2063" y="12302"/>
                  </a:lnTo>
                  <a:lnTo>
                    <a:pt x="2857" y="13810"/>
                  </a:lnTo>
                  <a:lnTo>
                    <a:pt x="4127" y="14921"/>
                  </a:lnTo>
                  <a:lnTo>
                    <a:pt x="6111" y="15397"/>
                  </a:lnTo>
                  <a:lnTo>
                    <a:pt x="7937" y="15001"/>
                  </a:lnTo>
                  <a:lnTo>
                    <a:pt x="9286" y="13968"/>
                  </a:lnTo>
                  <a:lnTo>
                    <a:pt x="10238" y="12620"/>
                  </a:lnTo>
                  <a:lnTo>
                    <a:pt x="10556" y="11112"/>
                  </a:lnTo>
                  <a:lnTo>
                    <a:pt x="10318" y="9365"/>
                  </a:lnTo>
                  <a:lnTo>
                    <a:pt x="10080" y="7222"/>
                  </a:lnTo>
                  <a:lnTo>
                    <a:pt x="10715" y="5158"/>
                  </a:lnTo>
                  <a:lnTo>
                    <a:pt x="12382" y="3650"/>
                  </a:lnTo>
                  <a:lnTo>
                    <a:pt x="14604" y="2697"/>
                  </a:lnTo>
                  <a:lnTo>
                    <a:pt x="17065" y="2381"/>
                  </a:lnTo>
                  <a:lnTo>
                    <a:pt x="19605" y="2618"/>
                  </a:lnTo>
                  <a:lnTo>
                    <a:pt x="22066" y="3809"/>
                  </a:lnTo>
                  <a:lnTo>
                    <a:pt x="23971" y="6350"/>
                  </a:lnTo>
                  <a:lnTo>
                    <a:pt x="24764" y="10635"/>
                  </a:lnTo>
                  <a:lnTo>
                    <a:pt x="24764" y="16668"/>
                  </a:lnTo>
                  <a:lnTo>
                    <a:pt x="24023" y="16957"/>
                  </a:lnTo>
                  <a:lnTo>
                    <a:pt x="24764" y="19050"/>
                  </a:lnTo>
                  <a:lnTo>
                    <a:pt x="24764" y="33416"/>
                  </a:lnTo>
                  <a:lnTo>
                    <a:pt x="24208" y="36749"/>
                  </a:lnTo>
                  <a:lnTo>
                    <a:pt x="23177" y="37940"/>
                  </a:lnTo>
                  <a:lnTo>
                    <a:pt x="21351" y="39052"/>
                  </a:lnTo>
                  <a:lnTo>
                    <a:pt x="18732" y="40083"/>
                  </a:lnTo>
                  <a:lnTo>
                    <a:pt x="15239" y="40797"/>
                  </a:lnTo>
                  <a:lnTo>
                    <a:pt x="12700" y="40321"/>
                  </a:lnTo>
                  <a:lnTo>
                    <a:pt x="10636" y="38734"/>
                  </a:lnTo>
                  <a:lnTo>
                    <a:pt x="9207" y="36273"/>
                  </a:lnTo>
                  <a:lnTo>
                    <a:pt x="8651" y="33098"/>
                  </a:lnTo>
                  <a:lnTo>
                    <a:pt x="8651" y="32860"/>
                  </a:lnTo>
                  <a:lnTo>
                    <a:pt x="8889" y="31035"/>
                  </a:lnTo>
                  <a:lnTo>
                    <a:pt x="9525" y="28971"/>
                  </a:lnTo>
                  <a:lnTo>
                    <a:pt x="11112" y="26589"/>
                  </a:lnTo>
                  <a:lnTo>
                    <a:pt x="13890" y="24049"/>
                  </a:lnTo>
                  <a:lnTo>
                    <a:pt x="18414" y="21510"/>
                  </a:lnTo>
                  <a:lnTo>
                    <a:pt x="21351" y="20318"/>
                  </a:lnTo>
                  <a:lnTo>
                    <a:pt x="24764" y="19050"/>
                  </a:lnTo>
                  <a:lnTo>
                    <a:pt x="24023" y="16957"/>
                  </a:lnTo>
                  <a:lnTo>
                    <a:pt x="17223" y="19605"/>
                  </a:lnTo>
                  <a:lnTo>
                    <a:pt x="11112" y="22383"/>
                  </a:lnTo>
                  <a:lnTo>
                    <a:pt x="6269" y="25161"/>
                  </a:lnTo>
                  <a:lnTo>
                    <a:pt x="2777" y="28177"/>
                  </a:lnTo>
                  <a:lnTo>
                    <a:pt x="713" y="31829"/>
                  </a:lnTo>
                  <a:lnTo>
                    <a:pt x="0" y="36273"/>
                  </a:lnTo>
                  <a:lnTo>
                    <a:pt x="872" y="40640"/>
                  </a:lnTo>
                  <a:lnTo>
                    <a:pt x="3253" y="43893"/>
                  </a:lnTo>
                  <a:lnTo>
                    <a:pt x="6587" y="45877"/>
                  </a:lnTo>
                  <a:lnTo>
                    <a:pt x="10477" y="46592"/>
                  </a:lnTo>
                  <a:lnTo>
                    <a:pt x="14524" y="45957"/>
                  </a:lnTo>
                  <a:lnTo>
                    <a:pt x="18334" y="44211"/>
                  </a:lnTo>
                  <a:lnTo>
                    <a:pt x="24843" y="39368"/>
                  </a:lnTo>
                  <a:lnTo>
                    <a:pt x="25319" y="42305"/>
                  </a:lnTo>
                  <a:lnTo>
                    <a:pt x="26272" y="44370"/>
                  </a:lnTo>
                  <a:lnTo>
                    <a:pt x="27542" y="45718"/>
                  </a:lnTo>
                  <a:lnTo>
                    <a:pt x="28892" y="46353"/>
                  </a:lnTo>
                  <a:lnTo>
                    <a:pt x="31273" y="46592"/>
                  </a:lnTo>
                  <a:lnTo>
                    <a:pt x="32702" y="46433"/>
                  </a:lnTo>
                  <a:lnTo>
                    <a:pt x="34686" y="45877"/>
                  </a:lnTo>
                  <a:lnTo>
                    <a:pt x="37147" y="44370"/>
                  </a:lnTo>
                  <a:lnTo>
                    <a:pt x="40083" y="41591"/>
                  </a:lnTo>
                  <a:lnTo>
                    <a:pt x="40083" y="39052"/>
                  </a:lnTo>
                  <a:lnTo>
                    <a:pt x="38258" y="40321"/>
                  </a:lnTo>
                  <a:lnTo>
                    <a:pt x="35638" y="40956"/>
                  </a:lnTo>
                  <a:lnTo>
                    <a:pt x="33972" y="40401"/>
                  </a:lnTo>
                  <a:lnTo>
                    <a:pt x="33098" y="39130"/>
                  </a:lnTo>
                  <a:lnTo>
                    <a:pt x="32781" y="35162"/>
                  </a:lnTo>
                  <a:lnTo>
                    <a:pt x="32781" y="15875"/>
                  </a:lnTo>
                  <a:lnTo>
                    <a:pt x="32226" y="9127"/>
                  </a:lnTo>
                  <a:lnTo>
                    <a:pt x="30956" y="5715"/>
                  </a:lnTo>
                  <a:lnTo>
                    <a:pt x="28416" y="2777"/>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531" name="Shape 566"/>
            <p:cNvSpPr/>
            <p:nvPr/>
          </p:nvSpPr>
          <p:spPr>
            <a:xfrm>
              <a:off x="2203672" y="1964499"/>
              <a:ext cx="43656" cy="46592"/>
            </a:xfrm>
            <a:custGeom>
              <a:avLst/>
              <a:gdLst/>
              <a:ahLst/>
              <a:cxnLst/>
              <a:rect l="0" t="0" r="0" b="0"/>
              <a:pathLst>
                <a:path w="43656" h="46592">
                  <a:moveTo>
                    <a:pt x="21431" y="0"/>
                  </a:moveTo>
                  <a:lnTo>
                    <a:pt x="20637" y="2777"/>
                  </a:lnTo>
                  <a:lnTo>
                    <a:pt x="24843" y="3650"/>
                  </a:lnTo>
                  <a:lnTo>
                    <a:pt x="28336" y="6031"/>
                  </a:lnTo>
                  <a:lnTo>
                    <a:pt x="31114" y="9762"/>
                  </a:lnTo>
                  <a:lnTo>
                    <a:pt x="33178" y="14446"/>
                  </a:lnTo>
                  <a:lnTo>
                    <a:pt x="34368" y="19843"/>
                  </a:lnTo>
                  <a:lnTo>
                    <a:pt x="34766" y="25875"/>
                  </a:lnTo>
                  <a:lnTo>
                    <a:pt x="34209" y="32146"/>
                  </a:lnTo>
                  <a:lnTo>
                    <a:pt x="32861" y="36828"/>
                  </a:lnTo>
                  <a:lnTo>
                    <a:pt x="30797" y="40162"/>
                  </a:lnTo>
                  <a:lnTo>
                    <a:pt x="28336" y="42305"/>
                  </a:lnTo>
                  <a:lnTo>
                    <a:pt x="25717" y="43496"/>
                  </a:lnTo>
                  <a:lnTo>
                    <a:pt x="23097" y="43815"/>
                  </a:lnTo>
                  <a:lnTo>
                    <a:pt x="19050" y="43021"/>
                  </a:lnTo>
                  <a:lnTo>
                    <a:pt x="15875" y="40797"/>
                  </a:lnTo>
                  <a:lnTo>
                    <a:pt x="13335" y="37622"/>
                  </a:lnTo>
                  <a:lnTo>
                    <a:pt x="11508" y="33733"/>
                  </a:lnTo>
                  <a:lnTo>
                    <a:pt x="9444" y="25320"/>
                  </a:lnTo>
                  <a:lnTo>
                    <a:pt x="9048" y="21431"/>
                  </a:lnTo>
                  <a:lnTo>
                    <a:pt x="8889" y="18256"/>
                  </a:lnTo>
                  <a:lnTo>
                    <a:pt x="9127" y="14603"/>
                  </a:lnTo>
                  <a:lnTo>
                    <a:pt x="9842" y="11508"/>
                  </a:lnTo>
                  <a:lnTo>
                    <a:pt x="10873" y="8810"/>
                  </a:lnTo>
                  <a:lnTo>
                    <a:pt x="12382" y="6666"/>
                  </a:lnTo>
                  <a:lnTo>
                    <a:pt x="14128" y="4921"/>
                  </a:lnTo>
                  <a:lnTo>
                    <a:pt x="16112" y="3730"/>
                  </a:lnTo>
                  <a:lnTo>
                    <a:pt x="18256" y="3015"/>
                  </a:lnTo>
                  <a:lnTo>
                    <a:pt x="20637" y="2777"/>
                  </a:lnTo>
                  <a:lnTo>
                    <a:pt x="21431" y="0"/>
                  </a:lnTo>
                  <a:lnTo>
                    <a:pt x="15239" y="872"/>
                  </a:lnTo>
                  <a:lnTo>
                    <a:pt x="10001" y="3254"/>
                  </a:lnTo>
                  <a:lnTo>
                    <a:pt x="5714" y="6984"/>
                  </a:lnTo>
                  <a:lnTo>
                    <a:pt x="2618" y="11667"/>
                  </a:lnTo>
                  <a:lnTo>
                    <a:pt x="635" y="17064"/>
                  </a:lnTo>
                  <a:lnTo>
                    <a:pt x="0" y="23018"/>
                  </a:lnTo>
                  <a:lnTo>
                    <a:pt x="713" y="29368"/>
                  </a:lnTo>
                  <a:lnTo>
                    <a:pt x="2777" y="35004"/>
                  </a:lnTo>
                  <a:lnTo>
                    <a:pt x="6032" y="39766"/>
                  </a:lnTo>
                  <a:lnTo>
                    <a:pt x="10397" y="43417"/>
                  </a:lnTo>
                  <a:lnTo>
                    <a:pt x="15636" y="45718"/>
                  </a:lnTo>
                  <a:lnTo>
                    <a:pt x="21668" y="46592"/>
                  </a:lnTo>
                  <a:lnTo>
                    <a:pt x="28575" y="45480"/>
                  </a:lnTo>
                  <a:lnTo>
                    <a:pt x="34051" y="42623"/>
                  </a:lnTo>
                  <a:lnTo>
                    <a:pt x="38337" y="38416"/>
                  </a:lnTo>
                  <a:lnTo>
                    <a:pt x="41353" y="33416"/>
                  </a:lnTo>
                  <a:lnTo>
                    <a:pt x="43100" y="28097"/>
                  </a:lnTo>
                  <a:lnTo>
                    <a:pt x="43656" y="23018"/>
                  </a:lnTo>
                  <a:lnTo>
                    <a:pt x="43179" y="17858"/>
                  </a:lnTo>
                  <a:lnTo>
                    <a:pt x="41988" y="13334"/>
                  </a:lnTo>
                  <a:lnTo>
                    <a:pt x="40083" y="9365"/>
                  </a:lnTo>
                  <a:lnTo>
                    <a:pt x="37384"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532" name="Shape 567"/>
            <p:cNvSpPr/>
            <p:nvPr/>
          </p:nvSpPr>
          <p:spPr>
            <a:xfrm>
              <a:off x="2017219" y="1964499"/>
              <a:ext cx="40163" cy="46592"/>
            </a:xfrm>
            <a:custGeom>
              <a:avLst/>
              <a:gdLst/>
              <a:ahLst/>
              <a:cxnLst/>
              <a:rect l="0" t="0" r="0" b="0"/>
              <a:pathLst>
                <a:path w="40163" h="46592">
                  <a:moveTo>
                    <a:pt x="18018" y="0"/>
                  </a:moveTo>
                  <a:lnTo>
                    <a:pt x="12858" y="555"/>
                  </a:lnTo>
                  <a:lnTo>
                    <a:pt x="8731" y="1983"/>
                  </a:lnTo>
                  <a:lnTo>
                    <a:pt x="5636" y="4047"/>
                  </a:lnTo>
                  <a:lnTo>
                    <a:pt x="3572" y="6429"/>
                  </a:lnTo>
                  <a:lnTo>
                    <a:pt x="2302" y="8810"/>
                  </a:lnTo>
                  <a:lnTo>
                    <a:pt x="1905" y="11032"/>
                  </a:lnTo>
                  <a:lnTo>
                    <a:pt x="2143" y="12302"/>
                  </a:lnTo>
                  <a:lnTo>
                    <a:pt x="2937" y="13810"/>
                  </a:lnTo>
                  <a:lnTo>
                    <a:pt x="4207" y="14921"/>
                  </a:lnTo>
                  <a:lnTo>
                    <a:pt x="6191" y="15397"/>
                  </a:lnTo>
                  <a:lnTo>
                    <a:pt x="7937" y="15001"/>
                  </a:lnTo>
                  <a:lnTo>
                    <a:pt x="9366" y="13968"/>
                  </a:lnTo>
                  <a:lnTo>
                    <a:pt x="10318" y="12620"/>
                  </a:lnTo>
                  <a:lnTo>
                    <a:pt x="10636" y="11112"/>
                  </a:lnTo>
                  <a:lnTo>
                    <a:pt x="10398" y="9365"/>
                  </a:lnTo>
                  <a:lnTo>
                    <a:pt x="10160" y="7222"/>
                  </a:lnTo>
                  <a:lnTo>
                    <a:pt x="10716" y="5158"/>
                  </a:lnTo>
                  <a:lnTo>
                    <a:pt x="12382" y="3650"/>
                  </a:lnTo>
                  <a:lnTo>
                    <a:pt x="14685" y="2697"/>
                  </a:lnTo>
                  <a:lnTo>
                    <a:pt x="17145" y="2381"/>
                  </a:lnTo>
                  <a:lnTo>
                    <a:pt x="19685" y="2618"/>
                  </a:lnTo>
                  <a:lnTo>
                    <a:pt x="22146" y="3809"/>
                  </a:lnTo>
                  <a:lnTo>
                    <a:pt x="24051" y="6350"/>
                  </a:lnTo>
                  <a:lnTo>
                    <a:pt x="24765" y="10635"/>
                  </a:lnTo>
                  <a:lnTo>
                    <a:pt x="24765" y="16668"/>
                  </a:lnTo>
                  <a:lnTo>
                    <a:pt x="24025" y="16960"/>
                  </a:lnTo>
                  <a:lnTo>
                    <a:pt x="24765" y="19050"/>
                  </a:lnTo>
                  <a:lnTo>
                    <a:pt x="24765" y="33416"/>
                  </a:lnTo>
                  <a:lnTo>
                    <a:pt x="24210" y="36749"/>
                  </a:lnTo>
                  <a:lnTo>
                    <a:pt x="23177" y="37940"/>
                  </a:lnTo>
                  <a:lnTo>
                    <a:pt x="21431" y="39052"/>
                  </a:lnTo>
                  <a:lnTo>
                    <a:pt x="18812" y="40083"/>
                  </a:lnTo>
                  <a:lnTo>
                    <a:pt x="15319" y="40797"/>
                  </a:lnTo>
                  <a:lnTo>
                    <a:pt x="12780" y="40321"/>
                  </a:lnTo>
                  <a:lnTo>
                    <a:pt x="10716" y="38734"/>
                  </a:lnTo>
                  <a:lnTo>
                    <a:pt x="9287" y="36273"/>
                  </a:lnTo>
                  <a:lnTo>
                    <a:pt x="8731" y="33098"/>
                  </a:lnTo>
                  <a:lnTo>
                    <a:pt x="8731" y="32860"/>
                  </a:lnTo>
                  <a:lnTo>
                    <a:pt x="8890" y="31035"/>
                  </a:lnTo>
                  <a:lnTo>
                    <a:pt x="9605" y="28971"/>
                  </a:lnTo>
                  <a:lnTo>
                    <a:pt x="11192" y="26589"/>
                  </a:lnTo>
                  <a:lnTo>
                    <a:pt x="13970" y="24049"/>
                  </a:lnTo>
                  <a:lnTo>
                    <a:pt x="15955" y="22780"/>
                  </a:lnTo>
                  <a:lnTo>
                    <a:pt x="18415" y="21510"/>
                  </a:lnTo>
                  <a:lnTo>
                    <a:pt x="24765" y="19050"/>
                  </a:lnTo>
                  <a:lnTo>
                    <a:pt x="24025" y="16960"/>
                  </a:lnTo>
                  <a:lnTo>
                    <a:pt x="17303" y="19605"/>
                  </a:lnTo>
                  <a:lnTo>
                    <a:pt x="11192" y="22383"/>
                  </a:lnTo>
                  <a:lnTo>
                    <a:pt x="6350" y="25161"/>
                  </a:lnTo>
                  <a:lnTo>
                    <a:pt x="2857" y="28177"/>
                  </a:lnTo>
                  <a:lnTo>
                    <a:pt x="715" y="31829"/>
                  </a:lnTo>
                  <a:lnTo>
                    <a:pt x="0" y="36273"/>
                  </a:lnTo>
                  <a:lnTo>
                    <a:pt x="952" y="40640"/>
                  </a:lnTo>
                  <a:lnTo>
                    <a:pt x="3333" y="43893"/>
                  </a:lnTo>
                  <a:lnTo>
                    <a:pt x="6667" y="45877"/>
                  </a:lnTo>
                  <a:lnTo>
                    <a:pt x="10557" y="46592"/>
                  </a:lnTo>
                  <a:lnTo>
                    <a:pt x="14605" y="45957"/>
                  </a:lnTo>
                  <a:lnTo>
                    <a:pt x="18415" y="44211"/>
                  </a:lnTo>
                  <a:lnTo>
                    <a:pt x="24923" y="39368"/>
                  </a:lnTo>
                  <a:lnTo>
                    <a:pt x="25400" y="42305"/>
                  </a:lnTo>
                  <a:lnTo>
                    <a:pt x="26352" y="44370"/>
                  </a:lnTo>
                  <a:lnTo>
                    <a:pt x="27622" y="45718"/>
                  </a:lnTo>
                  <a:lnTo>
                    <a:pt x="28972" y="46353"/>
                  </a:lnTo>
                  <a:lnTo>
                    <a:pt x="31353" y="46592"/>
                  </a:lnTo>
                  <a:lnTo>
                    <a:pt x="32782" y="46433"/>
                  </a:lnTo>
                  <a:lnTo>
                    <a:pt x="34766" y="45877"/>
                  </a:lnTo>
                  <a:lnTo>
                    <a:pt x="37227" y="44370"/>
                  </a:lnTo>
                  <a:lnTo>
                    <a:pt x="40163" y="41591"/>
                  </a:lnTo>
                  <a:lnTo>
                    <a:pt x="40163" y="39052"/>
                  </a:lnTo>
                  <a:lnTo>
                    <a:pt x="38338" y="40321"/>
                  </a:lnTo>
                  <a:lnTo>
                    <a:pt x="35718" y="40956"/>
                  </a:lnTo>
                  <a:lnTo>
                    <a:pt x="34052" y="40401"/>
                  </a:lnTo>
                  <a:lnTo>
                    <a:pt x="33178" y="39130"/>
                  </a:lnTo>
                  <a:lnTo>
                    <a:pt x="32782" y="35162"/>
                  </a:lnTo>
                  <a:lnTo>
                    <a:pt x="32782" y="15875"/>
                  </a:lnTo>
                  <a:lnTo>
                    <a:pt x="32306" y="9127"/>
                  </a:lnTo>
                  <a:lnTo>
                    <a:pt x="31036" y="5715"/>
                  </a:lnTo>
                  <a:lnTo>
                    <a:pt x="28496" y="2777"/>
                  </a:lnTo>
                  <a:lnTo>
                    <a:pt x="26670"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533" name="Shape 568"/>
            <p:cNvSpPr/>
            <p:nvPr/>
          </p:nvSpPr>
          <p:spPr>
            <a:xfrm>
              <a:off x="1971499" y="1964499"/>
              <a:ext cx="39528" cy="46592"/>
            </a:xfrm>
            <a:custGeom>
              <a:avLst/>
              <a:gdLst/>
              <a:ahLst/>
              <a:cxnLst/>
              <a:rect l="0" t="0" r="0" b="0"/>
              <a:pathLst>
                <a:path w="39528" h="46592">
                  <a:moveTo>
                    <a:pt x="20161" y="0"/>
                  </a:moveTo>
                  <a:lnTo>
                    <a:pt x="18018" y="3571"/>
                  </a:lnTo>
                  <a:lnTo>
                    <a:pt x="21431" y="4127"/>
                  </a:lnTo>
                  <a:lnTo>
                    <a:pt x="23812" y="5476"/>
                  </a:lnTo>
                  <a:lnTo>
                    <a:pt x="25400" y="7539"/>
                  </a:lnTo>
                  <a:lnTo>
                    <a:pt x="26511" y="9921"/>
                  </a:lnTo>
                  <a:lnTo>
                    <a:pt x="27543" y="15001"/>
                  </a:lnTo>
                  <a:lnTo>
                    <a:pt x="7143" y="15001"/>
                  </a:lnTo>
                  <a:lnTo>
                    <a:pt x="7858" y="11985"/>
                  </a:lnTo>
                  <a:lnTo>
                    <a:pt x="8731" y="9525"/>
                  </a:lnTo>
                  <a:lnTo>
                    <a:pt x="9763" y="7539"/>
                  </a:lnTo>
                  <a:lnTo>
                    <a:pt x="11112" y="6031"/>
                  </a:lnTo>
                  <a:lnTo>
                    <a:pt x="14287" y="4127"/>
                  </a:lnTo>
                  <a:lnTo>
                    <a:pt x="18018" y="3571"/>
                  </a:lnTo>
                  <a:lnTo>
                    <a:pt x="20161" y="0"/>
                  </a:lnTo>
                  <a:lnTo>
                    <a:pt x="15955" y="475"/>
                  </a:lnTo>
                  <a:lnTo>
                    <a:pt x="11429" y="2221"/>
                  </a:lnTo>
                  <a:lnTo>
                    <a:pt x="7143" y="5317"/>
                  </a:lnTo>
                  <a:lnTo>
                    <a:pt x="3492" y="9921"/>
                  </a:lnTo>
                  <a:lnTo>
                    <a:pt x="952" y="16191"/>
                  </a:lnTo>
                  <a:lnTo>
                    <a:pt x="0" y="24367"/>
                  </a:lnTo>
                  <a:lnTo>
                    <a:pt x="397" y="29368"/>
                  </a:lnTo>
                  <a:lnTo>
                    <a:pt x="1349" y="33733"/>
                  </a:lnTo>
                  <a:lnTo>
                    <a:pt x="2857" y="37543"/>
                  </a:lnTo>
                  <a:lnTo>
                    <a:pt x="5079" y="40718"/>
                  </a:lnTo>
                  <a:lnTo>
                    <a:pt x="7778" y="43258"/>
                  </a:lnTo>
                  <a:lnTo>
                    <a:pt x="10953" y="45084"/>
                  </a:lnTo>
                  <a:lnTo>
                    <a:pt x="14526" y="46196"/>
                  </a:lnTo>
                  <a:lnTo>
                    <a:pt x="18494" y="46592"/>
                  </a:lnTo>
                  <a:lnTo>
                    <a:pt x="23494" y="45957"/>
                  </a:lnTo>
                  <a:lnTo>
                    <a:pt x="27702" y="44370"/>
                  </a:lnTo>
                  <a:lnTo>
                    <a:pt x="31194" y="42147"/>
                  </a:lnTo>
                  <a:lnTo>
                    <a:pt x="33972" y="39448"/>
                  </a:lnTo>
                  <a:lnTo>
                    <a:pt x="36194" y="36671"/>
                  </a:lnTo>
                  <a:lnTo>
                    <a:pt x="37782" y="33971"/>
                  </a:lnTo>
                  <a:lnTo>
                    <a:pt x="38893" y="31590"/>
                  </a:lnTo>
                  <a:lnTo>
                    <a:pt x="39528" y="30002"/>
                  </a:lnTo>
                  <a:lnTo>
                    <a:pt x="37941" y="29288"/>
                  </a:lnTo>
                  <a:lnTo>
                    <a:pt x="34925" y="33653"/>
                  </a:lnTo>
                  <a:lnTo>
                    <a:pt x="32702" y="35877"/>
                  </a:lnTo>
                  <a:lnTo>
                    <a:pt x="29924" y="37861"/>
                  </a:lnTo>
                  <a:lnTo>
                    <a:pt x="26591" y="39210"/>
                  </a:lnTo>
                  <a:lnTo>
                    <a:pt x="22542" y="39766"/>
                  </a:lnTo>
                  <a:lnTo>
                    <a:pt x="19208" y="39368"/>
                  </a:lnTo>
                  <a:lnTo>
                    <a:pt x="15796" y="38020"/>
                  </a:lnTo>
                  <a:lnTo>
                    <a:pt x="12700" y="35480"/>
                  </a:lnTo>
                  <a:lnTo>
                    <a:pt x="10001" y="31590"/>
                  </a:lnTo>
                  <a:lnTo>
                    <a:pt x="8889" y="28971"/>
                  </a:lnTo>
                  <a:lnTo>
                    <a:pt x="7937" y="25875"/>
                  </a:lnTo>
                  <a:lnTo>
                    <a:pt x="7302" y="22225"/>
                  </a:lnTo>
                  <a:lnTo>
                    <a:pt x="6826" y="18096"/>
                  </a:lnTo>
                  <a:lnTo>
                    <a:pt x="37623" y="18096"/>
                  </a:lnTo>
                  <a:lnTo>
                    <a:pt x="36988" y="13652"/>
                  </a:lnTo>
                  <a:lnTo>
                    <a:pt x="35798" y="9841"/>
                  </a:lnTo>
                  <a:lnTo>
                    <a:pt x="34131" y="6666"/>
                  </a:lnTo>
                  <a:lnTo>
                    <a:pt x="32067" y="4205"/>
                  </a:lnTo>
                  <a:lnTo>
                    <a:pt x="29527" y="2301"/>
                  </a:lnTo>
                  <a:lnTo>
                    <a:pt x="26749"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534" name="Shape 569"/>
            <p:cNvSpPr/>
            <p:nvPr/>
          </p:nvSpPr>
          <p:spPr>
            <a:xfrm>
              <a:off x="1773777" y="1964499"/>
              <a:ext cx="43656" cy="46592"/>
            </a:xfrm>
            <a:custGeom>
              <a:avLst/>
              <a:gdLst/>
              <a:ahLst/>
              <a:cxnLst/>
              <a:rect l="0" t="0" r="0" b="0"/>
              <a:pathLst>
                <a:path w="43656" h="46592">
                  <a:moveTo>
                    <a:pt x="21351" y="0"/>
                  </a:moveTo>
                  <a:lnTo>
                    <a:pt x="20557" y="2777"/>
                  </a:lnTo>
                  <a:lnTo>
                    <a:pt x="24843" y="3650"/>
                  </a:lnTo>
                  <a:lnTo>
                    <a:pt x="28336" y="6031"/>
                  </a:lnTo>
                  <a:lnTo>
                    <a:pt x="31113" y="9762"/>
                  </a:lnTo>
                  <a:lnTo>
                    <a:pt x="33098" y="14446"/>
                  </a:lnTo>
                  <a:lnTo>
                    <a:pt x="34368" y="19843"/>
                  </a:lnTo>
                  <a:lnTo>
                    <a:pt x="34766" y="25875"/>
                  </a:lnTo>
                  <a:lnTo>
                    <a:pt x="34210" y="32146"/>
                  </a:lnTo>
                  <a:lnTo>
                    <a:pt x="32781" y="36828"/>
                  </a:lnTo>
                  <a:lnTo>
                    <a:pt x="30797" y="40162"/>
                  </a:lnTo>
                  <a:lnTo>
                    <a:pt x="28336" y="42305"/>
                  </a:lnTo>
                  <a:lnTo>
                    <a:pt x="25637" y="43496"/>
                  </a:lnTo>
                  <a:lnTo>
                    <a:pt x="23097" y="43815"/>
                  </a:lnTo>
                  <a:lnTo>
                    <a:pt x="19050" y="43021"/>
                  </a:lnTo>
                  <a:lnTo>
                    <a:pt x="15795" y="40797"/>
                  </a:lnTo>
                  <a:lnTo>
                    <a:pt x="13335" y="37622"/>
                  </a:lnTo>
                  <a:lnTo>
                    <a:pt x="11508" y="33733"/>
                  </a:lnTo>
                  <a:lnTo>
                    <a:pt x="10238" y="29527"/>
                  </a:lnTo>
                  <a:lnTo>
                    <a:pt x="9445" y="25320"/>
                  </a:lnTo>
                  <a:lnTo>
                    <a:pt x="9047" y="21431"/>
                  </a:lnTo>
                  <a:lnTo>
                    <a:pt x="8888" y="18256"/>
                  </a:lnTo>
                  <a:lnTo>
                    <a:pt x="9127" y="14603"/>
                  </a:lnTo>
                  <a:lnTo>
                    <a:pt x="9841" y="11508"/>
                  </a:lnTo>
                  <a:lnTo>
                    <a:pt x="10873" y="8810"/>
                  </a:lnTo>
                  <a:lnTo>
                    <a:pt x="12382" y="6666"/>
                  </a:lnTo>
                  <a:lnTo>
                    <a:pt x="14128" y="4921"/>
                  </a:lnTo>
                  <a:lnTo>
                    <a:pt x="16112" y="3730"/>
                  </a:lnTo>
                  <a:lnTo>
                    <a:pt x="18256" y="3015"/>
                  </a:lnTo>
                  <a:lnTo>
                    <a:pt x="20557" y="2777"/>
                  </a:lnTo>
                  <a:lnTo>
                    <a:pt x="21351" y="0"/>
                  </a:lnTo>
                  <a:lnTo>
                    <a:pt x="15238" y="872"/>
                  </a:lnTo>
                  <a:lnTo>
                    <a:pt x="9921" y="3254"/>
                  </a:lnTo>
                  <a:lnTo>
                    <a:pt x="5713" y="6984"/>
                  </a:lnTo>
                  <a:lnTo>
                    <a:pt x="2538" y="11667"/>
                  </a:lnTo>
                  <a:lnTo>
                    <a:pt x="635" y="17064"/>
                  </a:lnTo>
                  <a:lnTo>
                    <a:pt x="0" y="23018"/>
                  </a:lnTo>
                  <a:lnTo>
                    <a:pt x="713" y="29368"/>
                  </a:lnTo>
                  <a:lnTo>
                    <a:pt x="2777" y="35004"/>
                  </a:lnTo>
                  <a:lnTo>
                    <a:pt x="6032" y="39766"/>
                  </a:lnTo>
                  <a:lnTo>
                    <a:pt x="10397" y="43417"/>
                  </a:lnTo>
                  <a:lnTo>
                    <a:pt x="15636" y="45718"/>
                  </a:lnTo>
                  <a:lnTo>
                    <a:pt x="21668" y="46592"/>
                  </a:lnTo>
                  <a:lnTo>
                    <a:pt x="28495" y="45480"/>
                  </a:lnTo>
                  <a:lnTo>
                    <a:pt x="34051" y="42623"/>
                  </a:lnTo>
                  <a:lnTo>
                    <a:pt x="38257" y="38416"/>
                  </a:lnTo>
                  <a:lnTo>
                    <a:pt x="41275" y="33416"/>
                  </a:lnTo>
                  <a:lnTo>
                    <a:pt x="43100" y="28097"/>
                  </a:lnTo>
                  <a:lnTo>
                    <a:pt x="43656" y="23018"/>
                  </a:lnTo>
                  <a:lnTo>
                    <a:pt x="43180" y="17858"/>
                  </a:lnTo>
                  <a:lnTo>
                    <a:pt x="41988" y="13334"/>
                  </a:lnTo>
                  <a:lnTo>
                    <a:pt x="40083" y="9365"/>
                  </a:lnTo>
                  <a:lnTo>
                    <a:pt x="37385" y="6111"/>
                  </a:lnTo>
                  <a:lnTo>
                    <a:pt x="34131" y="3491"/>
                  </a:lnTo>
                  <a:lnTo>
                    <a:pt x="30320"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535" name="Shape 570"/>
            <p:cNvSpPr/>
            <p:nvPr/>
          </p:nvSpPr>
          <p:spPr>
            <a:xfrm>
              <a:off x="1624948" y="1964499"/>
              <a:ext cx="40163" cy="46592"/>
            </a:xfrm>
            <a:custGeom>
              <a:avLst/>
              <a:gdLst/>
              <a:ahLst/>
              <a:cxnLst/>
              <a:rect l="0" t="0" r="0" b="0"/>
              <a:pathLst>
                <a:path w="40163" h="46592">
                  <a:moveTo>
                    <a:pt x="18017" y="0"/>
                  </a:moveTo>
                  <a:lnTo>
                    <a:pt x="12858" y="555"/>
                  </a:lnTo>
                  <a:lnTo>
                    <a:pt x="8731" y="1983"/>
                  </a:lnTo>
                  <a:lnTo>
                    <a:pt x="5636" y="4047"/>
                  </a:lnTo>
                  <a:lnTo>
                    <a:pt x="3572" y="6429"/>
                  </a:lnTo>
                  <a:lnTo>
                    <a:pt x="2301" y="8810"/>
                  </a:lnTo>
                  <a:lnTo>
                    <a:pt x="1905" y="11032"/>
                  </a:lnTo>
                  <a:lnTo>
                    <a:pt x="2857" y="13810"/>
                  </a:lnTo>
                  <a:lnTo>
                    <a:pt x="4207" y="14921"/>
                  </a:lnTo>
                  <a:lnTo>
                    <a:pt x="6191" y="15397"/>
                  </a:lnTo>
                  <a:lnTo>
                    <a:pt x="7937" y="15001"/>
                  </a:lnTo>
                  <a:lnTo>
                    <a:pt x="9366" y="13968"/>
                  </a:lnTo>
                  <a:lnTo>
                    <a:pt x="10318" y="12620"/>
                  </a:lnTo>
                  <a:lnTo>
                    <a:pt x="10636" y="11112"/>
                  </a:lnTo>
                  <a:lnTo>
                    <a:pt x="10398" y="9365"/>
                  </a:lnTo>
                  <a:lnTo>
                    <a:pt x="10160" y="7222"/>
                  </a:lnTo>
                  <a:lnTo>
                    <a:pt x="10716" y="5158"/>
                  </a:lnTo>
                  <a:lnTo>
                    <a:pt x="12382" y="3650"/>
                  </a:lnTo>
                  <a:lnTo>
                    <a:pt x="14684" y="2697"/>
                  </a:lnTo>
                  <a:lnTo>
                    <a:pt x="17145" y="2381"/>
                  </a:lnTo>
                  <a:lnTo>
                    <a:pt x="19685" y="2618"/>
                  </a:lnTo>
                  <a:lnTo>
                    <a:pt x="22144" y="3809"/>
                  </a:lnTo>
                  <a:lnTo>
                    <a:pt x="24051" y="6350"/>
                  </a:lnTo>
                  <a:lnTo>
                    <a:pt x="24764" y="10635"/>
                  </a:lnTo>
                  <a:lnTo>
                    <a:pt x="24764" y="16668"/>
                  </a:lnTo>
                  <a:lnTo>
                    <a:pt x="24024" y="16960"/>
                  </a:lnTo>
                  <a:lnTo>
                    <a:pt x="24764" y="19050"/>
                  </a:lnTo>
                  <a:lnTo>
                    <a:pt x="24764" y="33416"/>
                  </a:lnTo>
                  <a:lnTo>
                    <a:pt x="24209" y="36749"/>
                  </a:lnTo>
                  <a:lnTo>
                    <a:pt x="23177" y="37940"/>
                  </a:lnTo>
                  <a:lnTo>
                    <a:pt x="21431" y="39052"/>
                  </a:lnTo>
                  <a:lnTo>
                    <a:pt x="18811" y="40083"/>
                  </a:lnTo>
                  <a:lnTo>
                    <a:pt x="15239" y="40797"/>
                  </a:lnTo>
                  <a:lnTo>
                    <a:pt x="12700" y="40321"/>
                  </a:lnTo>
                  <a:lnTo>
                    <a:pt x="10636" y="38734"/>
                  </a:lnTo>
                  <a:lnTo>
                    <a:pt x="9286" y="36273"/>
                  </a:lnTo>
                  <a:lnTo>
                    <a:pt x="8731" y="33098"/>
                  </a:lnTo>
                  <a:lnTo>
                    <a:pt x="8731" y="32860"/>
                  </a:lnTo>
                  <a:lnTo>
                    <a:pt x="8889" y="31035"/>
                  </a:lnTo>
                  <a:lnTo>
                    <a:pt x="9605" y="28971"/>
                  </a:lnTo>
                  <a:lnTo>
                    <a:pt x="11192" y="26589"/>
                  </a:lnTo>
                  <a:lnTo>
                    <a:pt x="13970" y="24049"/>
                  </a:lnTo>
                  <a:lnTo>
                    <a:pt x="15955" y="22780"/>
                  </a:lnTo>
                  <a:lnTo>
                    <a:pt x="18414" y="21510"/>
                  </a:lnTo>
                  <a:lnTo>
                    <a:pt x="24764" y="19050"/>
                  </a:lnTo>
                  <a:lnTo>
                    <a:pt x="24024" y="16960"/>
                  </a:lnTo>
                  <a:lnTo>
                    <a:pt x="17303" y="19605"/>
                  </a:lnTo>
                  <a:lnTo>
                    <a:pt x="11192" y="22383"/>
                  </a:lnTo>
                  <a:lnTo>
                    <a:pt x="6350" y="25161"/>
                  </a:lnTo>
                  <a:lnTo>
                    <a:pt x="2857" y="28177"/>
                  </a:lnTo>
                  <a:lnTo>
                    <a:pt x="713" y="31829"/>
                  </a:lnTo>
                  <a:lnTo>
                    <a:pt x="0" y="36273"/>
                  </a:lnTo>
                  <a:lnTo>
                    <a:pt x="952" y="40640"/>
                  </a:lnTo>
                  <a:lnTo>
                    <a:pt x="3255" y="43893"/>
                  </a:lnTo>
                  <a:lnTo>
                    <a:pt x="6667" y="45877"/>
                  </a:lnTo>
                  <a:lnTo>
                    <a:pt x="10557" y="46592"/>
                  </a:lnTo>
                  <a:lnTo>
                    <a:pt x="14605" y="45957"/>
                  </a:lnTo>
                  <a:lnTo>
                    <a:pt x="18414" y="44211"/>
                  </a:lnTo>
                  <a:lnTo>
                    <a:pt x="24923" y="39368"/>
                  </a:lnTo>
                  <a:lnTo>
                    <a:pt x="25400" y="42305"/>
                  </a:lnTo>
                  <a:lnTo>
                    <a:pt x="26352" y="44370"/>
                  </a:lnTo>
                  <a:lnTo>
                    <a:pt x="27622" y="45718"/>
                  </a:lnTo>
                  <a:lnTo>
                    <a:pt x="28972" y="46353"/>
                  </a:lnTo>
                  <a:lnTo>
                    <a:pt x="31353" y="46592"/>
                  </a:lnTo>
                  <a:lnTo>
                    <a:pt x="32782" y="46433"/>
                  </a:lnTo>
                  <a:lnTo>
                    <a:pt x="34766" y="45877"/>
                  </a:lnTo>
                  <a:lnTo>
                    <a:pt x="37226" y="44370"/>
                  </a:lnTo>
                  <a:lnTo>
                    <a:pt x="40163" y="41591"/>
                  </a:lnTo>
                  <a:lnTo>
                    <a:pt x="40163" y="39052"/>
                  </a:lnTo>
                  <a:lnTo>
                    <a:pt x="38338" y="40321"/>
                  </a:lnTo>
                  <a:lnTo>
                    <a:pt x="35718" y="40956"/>
                  </a:lnTo>
                  <a:lnTo>
                    <a:pt x="33972" y="40401"/>
                  </a:lnTo>
                  <a:lnTo>
                    <a:pt x="33178" y="39130"/>
                  </a:lnTo>
                  <a:lnTo>
                    <a:pt x="32782" y="35162"/>
                  </a:lnTo>
                  <a:lnTo>
                    <a:pt x="32782" y="15875"/>
                  </a:lnTo>
                  <a:lnTo>
                    <a:pt x="32305" y="9127"/>
                  </a:lnTo>
                  <a:lnTo>
                    <a:pt x="30956" y="5715"/>
                  </a:lnTo>
                  <a:lnTo>
                    <a:pt x="28416" y="2777"/>
                  </a:lnTo>
                  <a:lnTo>
                    <a:pt x="26591"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536" name="Shape 571"/>
            <p:cNvSpPr/>
            <p:nvPr/>
          </p:nvSpPr>
          <p:spPr>
            <a:xfrm>
              <a:off x="1450403" y="1964499"/>
              <a:ext cx="39527" cy="46592"/>
            </a:xfrm>
            <a:custGeom>
              <a:avLst/>
              <a:gdLst/>
              <a:ahLst/>
              <a:cxnLst/>
              <a:rect l="0" t="0" r="0" b="0"/>
              <a:pathLst>
                <a:path w="39527" h="46592">
                  <a:moveTo>
                    <a:pt x="20240" y="0"/>
                  </a:moveTo>
                  <a:lnTo>
                    <a:pt x="18017" y="3571"/>
                  </a:lnTo>
                  <a:lnTo>
                    <a:pt x="21431" y="4127"/>
                  </a:lnTo>
                  <a:lnTo>
                    <a:pt x="23812" y="5476"/>
                  </a:lnTo>
                  <a:lnTo>
                    <a:pt x="25478" y="7539"/>
                  </a:lnTo>
                  <a:lnTo>
                    <a:pt x="26511" y="9921"/>
                  </a:lnTo>
                  <a:lnTo>
                    <a:pt x="27542" y="15001"/>
                  </a:lnTo>
                  <a:lnTo>
                    <a:pt x="7143" y="15001"/>
                  </a:lnTo>
                  <a:lnTo>
                    <a:pt x="7857" y="11985"/>
                  </a:lnTo>
                  <a:lnTo>
                    <a:pt x="8731" y="9525"/>
                  </a:lnTo>
                  <a:lnTo>
                    <a:pt x="9842" y="7539"/>
                  </a:lnTo>
                  <a:lnTo>
                    <a:pt x="11191" y="6031"/>
                  </a:lnTo>
                  <a:lnTo>
                    <a:pt x="14287" y="4127"/>
                  </a:lnTo>
                  <a:lnTo>
                    <a:pt x="18017" y="3571"/>
                  </a:lnTo>
                  <a:lnTo>
                    <a:pt x="20240" y="0"/>
                  </a:lnTo>
                  <a:lnTo>
                    <a:pt x="15953" y="475"/>
                  </a:lnTo>
                  <a:lnTo>
                    <a:pt x="11429" y="2221"/>
                  </a:lnTo>
                  <a:lnTo>
                    <a:pt x="7143" y="5317"/>
                  </a:lnTo>
                  <a:lnTo>
                    <a:pt x="3571" y="9921"/>
                  </a:lnTo>
                  <a:lnTo>
                    <a:pt x="1031" y="16191"/>
                  </a:lnTo>
                  <a:lnTo>
                    <a:pt x="0" y="24367"/>
                  </a:lnTo>
                  <a:lnTo>
                    <a:pt x="396" y="29368"/>
                  </a:lnTo>
                  <a:lnTo>
                    <a:pt x="1348" y="33733"/>
                  </a:lnTo>
                  <a:lnTo>
                    <a:pt x="2936" y="37543"/>
                  </a:lnTo>
                  <a:lnTo>
                    <a:pt x="5158" y="40718"/>
                  </a:lnTo>
                  <a:lnTo>
                    <a:pt x="7857" y="43258"/>
                  </a:lnTo>
                  <a:lnTo>
                    <a:pt x="11032" y="45084"/>
                  </a:lnTo>
                  <a:lnTo>
                    <a:pt x="14604" y="46196"/>
                  </a:lnTo>
                  <a:lnTo>
                    <a:pt x="18573" y="46592"/>
                  </a:lnTo>
                  <a:lnTo>
                    <a:pt x="23493" y="45957"/>
                  </a:lnTo>
                  <a:lnTo>
                    <a:pt x="27701" y="44370"/>
                  </a:lnTo>
                  <a:lnTo>
                    <a:pt x="31193" y="42147"/>
                  </a:lnTo>
                  <a:lnTo>
                    <a:pt x="33971" y="39448"/>
                  </a:lnTo>
                  <a:lnTo>
                    <a:pt x="36193" y="36671"/>
                  </a:lnTo>
                  <a:lnTo>
                    <a:pt x="37781" y="33971"/>
                  </a:lnTo>
                  <a:lnTo>
                    <a:pt x="38893" y="31590"/>
                  </a:lnTo>
                  <a:lnTo>
                    <a:pt x="39527" y="30002"/>
                  </a:lnTo>
                  <a:lnTo>
                    <a:pt x="37939" y="29288"/>
                  </a:lnTo>
                  <a:lnTo>
                    <a:pt x="34925" y="33653"/>
                  </a:lnTo>
                  <a:lnTo>
                    <a:pt x="32702" y="35877"/>
                  </a:lnTo>
                  <a:lnTo>
                    <a:pt x="30002" y="37861"/>
                  </a:lnTo>
                  <a:lnTo>
                    <a:pt x="26590" y="39210"/>
                  </a:lnTo>
                  <a:lnTo>
                    <a:pt x="22621" y="39766"/>
                  </a:lnTo>
                  <a:lnTo>
                    <a:pt x="19287" y="39368"/>
                  </a:lnTo>
                  <a:lnTo>
                    <a:pt x="15875" y="38020"/>
                  </a:lnTo>
                  <a:lnTo>
                    <a:pt x="12700" y="35480"/>
                  </a:lnTo>
                  <a:lnTo>
                    <a:pt x="9999" y="31590"/>
                  </a:lnTo>
                  <a:lnTo>
                    <a:pt x="8889" y="28971"/>
                  </a:lnTo>
                  <a:lnTo>
                    <a:pt x="8016" y="25875"/>
                  </a:lnTo>
                  <a:lnTo>
                    <a:pt x="7302" y="22225"/>
                  </a:lnTo>
                  <a:lnTo>
                    <a:pt x="6824" y="18096"/>
                  </a:lnTo>
                  <a:lnTo>
                    <a:pt x="37702" y="18096"/>
                  </a:lnTo>
                  <a:lnTo>
                    <a:pt x="36987" y="13652"/>
                  </a:lnTo>
                  <a:lnTo>
                    <a:pt x="35877" y="9841"/>
                  </a:lnTo>
                  <a:lnTo>
                    <a:pt x="34209" y="6666"/>
                  </a:lnTo>
                  <a:lnTo>
                    <a:pt x="32067" y="4205"/>
                  </a:lnTo>
                  <a:lnTo>
                    <a:pt x="29606" y="2301"/>
                  </a:lnTo>
                  <a:lnTo>
                    <a:pt x="26748" y="1030"/>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537" name="Shape 572"/>
            <p:cNvSpPr/>
            <p:nvPr/>
          </p:nvSpPr>
          <p:spPr>
            <a:xfrm>
              <a:off x="1273475" y="1964499"/>
              <a:ext cx="43736" cy="46592"/>
            </a:xfrm>
            <a:custGeom>
              <a:avLst/>
              <a:gdLst/>
              <a:ahLst/>
              <a:cxnLst/>
              <a:rect l="0" t="0" r="0" b="0"/>
              <a:pathLst>
                <a:path w="43736" h="46592">
                  <a:moveTo>
                    <a:pt x="21431" y="0"/>
                  </a:moveTo>
                  <a:lnTo>
                    <a:pt x="20637" y="2777"/>
                  </a:lnTo>
                  <a:lnTo>
                    <a:pt x="24844" y="3650"/>
                  </a:lnTo>
                  <a:lnTo>
                    <a:pt x="28336" y="6031"/>
                  </a:lnTo>
                  <a:lnTo>
                    <a:pt x="31115" y="9762"/>
                  </a:lnTo>
                  <a:lnTo>
                    <a:pt x="33178" y="14446"/>
                  </a:lnTo>
                  <a:lnTo>
                    <a:pt x="34369" y="19843"/>
                  </a:lnTo>
                  <a:lnTo>
                    <a:pt x="34766" y="25875"/>
                  </a:lnTo>
                  <a:lnTo>
                    <a:pt x="34290" y="32146"/>
                  </a:lnTo>
                  <a:lnTo>
                    <a:pt x="32861" y="36828"/>
                  </a:lnTo>
                  <a:lnTo>
                    <a:pt x="30877" y="40162"/>
                  </a:lnTo>
                  <a:lnTo>
                    <a:pt x="28336" y="42305"/>
                  </a:lnTo>
                  <a:lnTo>
                    <a:pt x="25717" y="43496"/>
                  </a:lnTo>
                  <a:lnTo>
                    <a:pt x="23098" y="43815"/>
                  </a:lnTo>
                  <a:lnTo>
                    <a:pt x="19050" y="43021"/>
                  </a:lnTo>
                  <a:lnTo>
                    <a:pt x="15875" y="40797"/>
                  </a:lnTo>
                  <a:lnTo>
                    <a:pt x="13415" y="37622"/>
                  </a:lnTo>
                  <a:lnTo>
                    <a:pt x="11588" y="33733"/>
                  </a:lnTo>
                  <a:lnTo>
                    <a:pt x="10318" y="29527"/>
                  </a:lnTo>
                  <a:lnTo>
                    <a:pt x="9525" y="25320"/>
                  </a:lnTo>
                  <a:lnTo>
                    <a:pt x="9127" y="21431"/>
                  </a:lnTo>
                  <a:lnTo>
                    <a:pt x="8969" y="18256"/>
                  </a:lnTo>
                  <a:lnTo>
                    <a:pt x="9207" y="14603"/>
                  </a:lnTo>
                  <a:lnTo>
                    <a:pt x="9842" y="11508"/>
                  </a:lnTo>
                  <a:lnTo>
                    <a:pt x="10953" y="8810"/>
                  </a:lnTo>
                  <a:lnTo>
                    <a:pt x="12382" y="6666"/>
                  </a:lnTo>
                  <a:lnTo>
                    <a:pt x="14208" y="4921"/>
                  </a:lnTo>
                  <a:lnTo>
                    <a:pt x="16192" y="3730"/>
                  </a:lnTo>
                  <a:lnTo>
                    <a:pt x="18336" y="3015"/>
                  </a:lnTo>
                  <a:lnTo>
                    <a:pt x="20637" y="2777"/>
                  </a:lnTo>
                  <a:lnTo>
                    <a:pt x="21431" y="0"/>
                  </a:lnTo>
                  <a:lnTo>
                    <a:pt x="15240" y="872"/>
                  </a:lnTo>
                  <a:lnTo>
                    <a:pt x="10001" y="3254"/>
                  </a:lnTo>
                  <a:lnTo>
                    <a:pt x="5715" y="6984"/>
                  </a:lnTo>
                  <a:lnTo>
                    <a:pt x="2619" y="11667"/>
                  </a:lnTo>
                  <a:lnTo>
                    <a:pt x="635" y="17064"/>
                  </a:lnTo>
                  <a:lnTo>
                    <a:pt x="0" y="23018"/>
                  </a:lnTo>
                  <a:lnTo>
                    <a:pt x="715" y="29368"/>
                  </a:lnTo>
                  <a:lnTo>
                    <a:pt x="2777" y="35004"/>
                  </a:lnTo>
                  <a:lnTo>
                    <a:pt x="6111" y="39766"/>
                  </a:lnTo>
                  <a:lnTo>
                    <a:pt x="10398" y="43417"/>
                  </a:lnTo>
                  <a:lnTo>
                    <a:pt x="15716" y="45718"/>
                  </a:lnTo>
                  <a:lnTo>
                    <a:pt x="21748" y="46592"/>
                  </a:lnTo>
                  <a:lnTo>
                    <a:pt x="28575" y="45480"/>
                  </a:lnTo>
                  <a:lnTo>
                    <a:pt x="34131" y="42623"/>
                  </a:lnTo>
                  <a:lnTo>
                    <a:pt x="38338" y="38416"/>
                  </a:lnTo>
                  <a:lnTo>
                    <a:pt x="41355" y="33416"/>
                  </a:lnTo>
                  <a:lnTo>
                    <a:pt x="43180" y="28097"/>
                  </a:lnTo>
                  <a:lnTo>
                    <a:pt x="43736" y="23018"/>
                  </a:lnTo>
                  <a:lnTo>
                    <a:pt x="43258" y="17858"/>
                  </a:lnTo>
                  <a:lnTo>
                    <a:pt x="42068" y="13334"/>
                  </a:lnTo>
                  <a:lnTo>
                    <a:pt x="40083" y="9365"/>
                  </a:lnTo>
                  <a:lnTo>
                    <a:pt x="37386"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538" name="Shape 573"/>
            <p:cNvSpPr/>
            <p:nvPr/>
          </p:nvSpPr>
          <p:spPr>
            <a:xfrm>
              <a:off x="1538190" y="1964578"/>
              <a:ext cx="11033" cy="11033"/>
            </a:xfrm>
            <a:custGeom>
              <a:avLst/>
              <a:gdLst/>
              <a:ahLst/>
              <a:cxnLst/>
              <a:rect l="0" t="0" r="0" b="0"/>
              <a:pathLst>
                <a:path w="11033" h="11033">
                  <a:moveTo>
                    <a:pt x="5477" y="0"/>
                  </a:moveTo>
                  <a:lnTo>
                    <a:pt x="3413" y="475"/>
                  </a:lnTo>
                  <a:lnTo>
                    <a:pt x="1667" y="1667"/>
                  </a:lnTo>
                  <a:lnTo>
                    <a:pt x="477" y="3412"/>
                  </a:lnTo>
                  <a:lnTo>
                    <a:pt x="0" y="5636"/>
                  </a:lnTo>
                  <a:lnTo>
                    <a:pt x="556" y="8095"/>
                  </a:lnTo>
                  <a:lnTo>
                    <a:pt x="1906" y="9762"/>
                  </a:lnTo>
                  <a:lnTo>
                    <a:pt x="3731" y="10714"/>
                  </a:lnTo>
                  <a:lnTo>
                    <a:pt x="5477" y="11033"/>
                  </a:lnTo>
                  <a:lnTo>
                    <a:pt x="7223" y="10714"/>
                  </a:lnTo>
                  <a:lnTo>
                    <a:pt x="8969" y="9762"/>
                  </a:lnTo>
                  <a:lnTo>
                    <a:pt x="10398" y="8095"/>
                  </a:lnTo>
                  <a:lnTo>
                    <a:pt x="11033" y="5636"/>
                  </a:lnTo>
                  <a:lnTo>
                    <a:pt x="10557" y="3492"/>
                  </a:lnTo>
                  <a:lnTo>
                    <a:pt x="9287" y="1745"/>
                  </a:lnTo>
                  <a:lnTo>
                    <a:pt x="7541" y="475"/>
                  </a:lnTo>
                  <a:lnTo>
                    <a:pt x="5477" y="0"/>
                  </a:lnTo>
                  <a:close/>
                </a:path>
              </a:pathLst>
            </a:custGeom>
            <a:solidFill>
              <a:srgbClr val="000000"/>
            </a:solidFill>
          </p:spPr>
          <p:txBody>
            <a:bodyPr vert="horz" lIns="91440" tIns="45720" rIns="91440" bIns="45720" anchor="t"/>
            <a:lstStyle/>
            <a:p>
              <a:endParaRPr lang="en-IN"/>
            </a:p>
          </p:txBody>
        </p:sp>
        <p:sp>
          <p:nvSpPr>
            <p:cNvPr id="539" name="Shape 574"/>
            <p:cNvSpPr/>
            <p:nvPr/>
          </p:nvSpPr>
          <p:spPr>
            <a:xfrm>
              <a:off x="2778425" y="1965530"/>
              <a:ext cx="66675" cy="45959"/>
            </a:xfrm>
            <a:custGeom>
              <a:avLst/>
              <a:gdLst/>
              <a:ahLst/>
              <a:cxnLst/>
              <a:rect l="0" t="0" r="0" b="0"/>
              <a:pathLst>
                <a:path w="66675" h="45959">
                  <a:moveTo>
                    <a:pt x="0" y="0"/>
                  </a:moveTo>
                  <a:lnTo>
                    <a:pt x="0" y="1429"/>
                  </a:lnTo>
                  <a:lnTo>
                    <a:pt x="1587" y="1825"/>
                  </a:lnTo>
                  <a:lnTo>
                    <a:pt x="2857" y="2857"/>
                  </a:lnTo>
                  <a:lnTo>
                    <a:pt x="3968" y="4762"/>
                  </a:lnTo>
                  <a:lnTo>
                    <a:pt x="5238" y="7700"/>
                  </a:lnTo>
                  <a:lnTo>
                    <a:pt x="18652" y="41592"/>
                  </a:lnTo>
                  <a:lnTo>
                    <a:pt x="19526" y="43656"/>
                  </a:lnTo>
                  <a:lnTo>
                    <a:pt x="20161" y="45006"/>
                  </a:lnTo>
                  <a:lnTo>
                    <a:pt x="21193" y="45959"/>
                  </a:lnTo>
                  <a:lnTo>
                    <a:pt x="22146" y="45006"/>
                  </a:lnTo>
                  <a:lnTo>
                    <a:pt x="22781" y="43815"/>
                  </a:lnTo>
                  <a:lnTo>
                    <a:pt x="23653" y="42068"/>
                  </a:lnTo>
                  <a:lnTo>
                    <a:pt x="34766" y="18256"/>
                  </a:lnTo>
                  <a:lnTo>
                    <a:pt x="43815" y="41671"/>
                  </a:lnTo>
                  <a:lnTo>
                    <a:pt x="44688" y="43815"/>
                  </a:lnTo>
                  <a:lnTo>
                    <a:pt x="45243" y="45165"/>
                  </a:lnTo>
                  <a:lnTo>
                    <a:pt x="46196" y="45959"/>
                  </a:lnTo>
                  <a:lnTo>
                    <a:pt x="46752" y="45720"/>
                  </a:lnTo>
                  <a:lnTo>
                    <a:pt x="47307" y="45006"/>
                  </a:lnTo>
                  <a:lnTo>
                    <a:pt x="47942" y="43498"/>
                  </a:lnTo>
                  <a:lnTo>
                    <a:pt x="48974" y="41037"/>
                  </a:lnTo>
                  <a:lnTo>
                    <a:pt x="62627" y="6826"/>
                  </a:lnTo>
                  <a:lnTo>
                    <a:pt x="63578" y="4525"/>
                  </a:lnTo>
                  <a:lnTo>
                    <a:pt x="64372" y="3016"/>
                  </a:lnTo>
                  <a:lnTo>
                    <a:pt x="66675" y="1429"/>
                  </a:lnTo>
                  <a:lnTo>
                    <a:pt x="66675" y="0"/>
                  </a:lnTo>
                  <a:lnTo>
                    <a:pt x="54451" y="0"/>
                  </a:lnTo>
                  <a:lnTo>
                    <a:pt x="54451" y="1429"/>
                  </a:lnTo>
                  <a:lnTo>
                    <a:pt x="57626" y="2381"/>
                  </a:lnTo>
                  <a:lnTo>
                    <a:pt x="58499" y="3254"/>
                  </a:lnTo>
                  <a:lnTo>
                    <a:pt x="58816" y="4684"/>
                  </a:lnTo>
                  <a:lnTo>
                    <a:pt x="58420" y="7461"/>
                  </a:lnTo>
                  <a:lnTo>
                    <a:pt x="57150" y="11034"/>
                  </a:lnTo>
                  <a:lnTo>
                    <a:pt x="48260" y="33020"/>
                  </a:lnTo>
                  <a:lnTo>
                    <a:pt x="40322" y="11827"/>
                  </a:lnTo>
                  <a:lnTo>
                    <a:pt x="39370" y="9446"/>
                  </a:lnTo>
                  <a:lnTo>
                    <a:pt x="38735" y="7700"/>
                  </a:lnTo>
                  <a:lnTo>
                    <a:pt x="38258" y="5080"/>
                  </a:lnTo>
                  <a:lnTo>
                    <a:pt x="38735" y="3412"/>
                  </a:lnTo>
                  <a:lnTo>
                    <a:pt x="39926" y="2381"/>
                  </a:lnTo>
                  <a:lnTo>
                    <a:pt x="43973" y="1429"/>
                  </a:lnTo>
                  <a:lnTo>
                    <a:pt x="43973" y="0"/>
                  </a:lnTo>
                  <a:lnTo>
                    <a:pt x="23891" y="0"/>
                  </a:lnTo>
                  <a:lnTo>
                    <a:pt x="23891" y="1429"/>
                  </a:lnTo>
                  <a:lnTo>
                    <a:pt x="27146" y="2381"/>
                  </a:lnTo>
                  <a:lnTo>
                    <a:pt x="28416" y="3571"/>
                  </a:lnTo>
                  <a:lnTo>
                    <a:pt x="29686" y="5715"/>
                  </a:lnTo>
                  <a:lnTo>
                    <a:pt x="31034" y="9049"/>
                  </a:lnTo>
                  <a:lnTo>
                    <a:pt x="32702" y="13811"/>
                  </a:lnTo>
                  <a:lnTo>
                    <a:pt x="23653" y="33575"/>
                  </a:lnTo>
                  <a:lnTo>
                    <a:pt x="18891" y="21194"/>
                  </a:lnTo>
                  <a:lnTo>
                    <a:pt x="16747" y="15716"/>
                  </a:lnTo>
                  <a:lnTo>
                    <a:pt x="14922" y="10954"/>
                  </a:lnTo>
                  <a:lnTo>
                    <a:pt x="13732" y="7222"/>
                  </a:lnTo>
                  <a:lnTo>
                    <a:pt x="13256" y="4841"/>
                  </a:lnTo>
                  <a:lnTo>
                    <a:pt x="13652" y="3175"/>
                  </a:lnTo>
                  <a:lnTo>
                    <a:pt x="14683" y="2223"/>
                  </a:lnTo>
                  <a:lnTo>
                    <a:pt x="17858" y="1429"/>
                  </a:lnTo>
                  <a:lnTo>
                    <a:pt x="17858" y="0"/>
                  </a:lnTo>
                  <a:lnTo>
                    <a:pt x="0" y="0"/>
                  </a:lnTo>
                  <a:close/>
                </a:path>
              </a:pathLst>
            </a:custGeom>
            <a:solidFill>
              <a:srgbClr val="000000"/>
            </a:solidFill>
          </p:spPr>
          <p:txBody>
            <a:bodyPr vert="horz" lIns="91440" tIns="45720" rIns="91440" bIns="45720" anchor="t"/>
            <a:lstStyle/>
            <a:p>
              <a:endParaRPr lang="en-IN"/>
            </a:p>
          </p:txBody>
        </p:sp>
        <p:sp>
          <p:nvSpPr>
            <p:cNvPr id="540" name="Shape 575"/>
            <p:cNvSpPr/>
            <p:nvPr/>
          </p:nvSpPr>
          <p:spPr>
            <a:xfrm>
              <a:off x="1405873" y="1964499"/>
              <a:ext cx="38338" cy="46592"/>
            </a:xfrm>
            <a:custGeom>
              <a:avLst/>
              <a:gdLst/>
              <a:ahLst/>
              <a:cxnLst/>
              <a:rect l="0" t="0" r="0" b="0"/>
              <a:pathLst>
                <a:path w="38338" h="46592">
                  <a:moveTo>
                    <a:pt x="22144" y="0"/>
                  </a:moveTo>
                  <a:lnTo>
                    <a:pt x="16827" y="713"/>
                  </a:lnTo>
                  <a:lnTo>
                    <a:pt x="11667" y="2697"/>
                  </a:lnTo>
                  <a:lnTo>
                    <a:pt x="7063" y="6111"/>
                  </a:lnTo>
                  <a:lnTo>
                    <a:pt x="3333" y="10873"/>
                  </a:lnTo>
                  <a:lnTo>
                    <a:pt x="873" y="16985"/>
                  </a:lnTo>
                  <a:lnTo>
                    <a:pt x="0" y="24446"/>
                  </a:lnTo>
                  <a:lnTo>
                    <a:pt x="793" y="31511"/>
                  </a:lnTo>
                  <a:lnTo>
                    <a:pt x="3016" y="37146"/>
                  </a:lnTo>
                  <a:lnTo>
                    <a:pt x="6269" y="41354"/>
                  </a:lnTo>
                  <a:lnTo>
                    <a:pt x="10160" y="44290"/>
                  </a:lnTo>
                  <a:lnTo>
                    <a:pt x="14367" y="46037"/>
                  </a:lnTo>
                  <a:lnTo>
                    <a:pt x="18494" y="46592"/>
                  </a:lnTo>
                  <a:lnTo>
                    <a:pt x="24288" y="45718"/>
                  </a:lnTo>
                  <a:lnTo>
                    <a:pt x="26907" y="44608"/>
                  </a:lnTo>
                  <a:lnTo>
                    <a:pt x="29448" y="43021"/>
                  </a:lnTo>
                  <a:lnTo>
                    <a:pt x="31830" y="40956"/>
                  </a:lnTo>
                  <a:lnTo>
                    <a:pt x="34131" y="38179"/>
                  </a:lnTo>
                  <a:lnTo>
                    <a:pt x="36273" y="34925"/>
                  </a:lnTo>
                  <a:lnTo>
                    <a:pt x="38338" y="31035"/>
                  </a:lnTo>
                  <a:lnTo>
                    <a:pt x="36909" y="30082"/>
                  </a:lnTo>
                  <a:lnTo>
                    <a:pt x="34369" y="33653"/>
                  </a:lnTo>
                  <a:lnTo>
                    <a:pt x="31273" y="36671"/>
                  </a:lnTo>
                  <a:lnTo>
                    <a:pt x="27542" y="38655"/>
                  </a:lnTo>
                  <a:lnTo>
                    <a:pt x="22780" y="39448"/>
                  </a:lnTo>
                  <a:lnTo>
                    <a:pt x="19685" y="39052"/>
                  </a:lnTo>
                  <a:lnTo>
                    <a:pt x="16907" y="38100"/>
                  </a:lnTo>
                  <a:lnTo>
                    <a:pt x="14367" y="36432"/>
                  </a:lnTo>
                  <a:lnTo>
                    <a:pt x="12064" y="34210"/>
                  </a:lnTo>
                  <a:lnTo>
                    <a:pt x="10160" y="31431"/>
                  </a:lnTo>
                  <a:lnTo>
                    <a:pt x="8811" y="28256"/>
                  </a:lnTo>
                  <a:lnTo>
                    <a:pt x="7937" y="24606"/>
                  </a:lnTo>
                  <a:lnTo>
                    <a:pt x="7620" y="20477"/>
                  </a:lnTo>
                  <a:lnTo>
                    <a:pt x="8255" y="14127"/>
                  </a:lnTo>
                  <a:lnTo>
                    <a:pt x="10080" y="9445"/>
                  </a:lnTo>
                  <a:lnTo>
                    <a:pt x="12619" y="6190"/>
                  </a:lnTo>
                  <a:lnTo>
                    <a:pt x="15398" y="4205"/>
                  </a:lnTo>
                  <a:lnTo>
                    <a:pt x="18176" y="3175"/>
                  </a:lnTo>
                  <a:lnTo>
                    <a:pt x="20398" y="2856"/>
                  </a:lnTo>
                  <a:lnTo>
                    <a:pt x="23495" y="3175"/>
                  </a:lnTo>
                  <a:lnTo>
                    <a:pt x="25319" y="4127"/>
                  </a:lnTo>
                  <a:lnTo>
                    <a:pt x="26352" y="5635"/>
                  </a:lnTo>
                  <a:lnTo>
                    <a:pt x="26907" y="7618"/>
                  </a:lnTo>
                  <a:lnTo>
                    <a:pt x="27542" y="9841"/>
                  </a:lnTo>
                  <a:lnTo>
                    <a:pt x="29210" y="12937"/>
                  </a:lnTo>
                  <a:lnTo>
                    <a:pt x="30559" y="13968"/>
                  </a:lnTo>
                  <a:lnTo>
                    <a:pt x="32385" y="14366"/>
                  </a:lnTo>
                  <a:lnTo>
                    <a:pt x="34369" y="13889"/>
                  </a:lnTo>
                  <a:lnTo>
                    <a:pt x="35798" y="13016"/>
                  </a:lnTo>
                  <a:lnTo>
                    <a:pt x="36592" y="11667"/>
                  </a:lnTo>
                  <a:lnTo>
                    <a:pt x="36909" y="10000"/>
                  </a:lnTo>
                  <a:lnTo>
                    <a:pt x="36671" y="8412"/>
                  </a:lnTo>
                  <a:lnTo>
                    <a:pt x="35877" y="6666"/>
                  </a:lnTo>
                  <a:lnTo>
                    <a:pt x="34528" y="4762"/>
                  </a:lnTo>
                  <a:lnTo>
                    <a:pt x="32702" y="3095"/>
                  </a:lnTo>
                  <a:lnTo>
                    <a:pt x="30480" y="1983"/>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541" name="Shape 576"/>
            <p:cNvSpPr/>
            <p:nvPr/>
          </p:nvSpPr>
          <p:spPr>
            <a:xfrm>
              <a:off x="2250899" y="1964499"/>
              <a:ext cx="75247" cy="45560"/>
            </a:xfrm>
            <a:custGeom>
              <a:avLst/>
              <a:gdLst/>
              <a:ahLst/>
              <a:cxnLst/>
              <a:rect l="0" t="0" r="0" b="0"/>
              <a:pathLst>
                <a:path w="75247" h="45560">
                  <a:moveTo>
                    <a:pt x="14208" y="0"/>
                  </a:moveTo>
                  <a:lnTo>
                    <a:pt x="317" y="4443"/>
                  </a:lnTo>
                  <a:lnTo>
                    <a:pt x="317" y="6111"/>
                  </a:lnTo>
                  <a:lnTo>
                    <a:pt x="3492" y="5715"/>
                  </a:lnTo>
                  <a:lnTo>
                    <a:pt x="4762" y="5872"/>
                  </a:lnTo>
                  <a:lnTo>
                    <a:pt x="5794" y="6587"/>
                  </a:lnTo>
                  <a:lnTo>
                    <a:pt x="6667" y="8492"/>
                  </a:lnTo>
                  <a:lnTo>
                    <a:pt x="6985" y="12065"/>
                  </a:lnTo>
                  <a:lnTo>
                    <a:pt x="6985" y="37146"/>
                  </a:lnTo>
                  <a:lnTo>
                    <a:pt x="6430" y="41036"/>
                  </a:lnTo>
                  <a:lnTo>
                    <a:pt x="5001" y="43021"/>
                  </a:lnTo>
                  <a:lnTo>
                    <a:pt x="2778" y="43893"/>
                  </a:lnTo>
                  <a:lnTo>
                    <a:pt x="0" y="44052"/>
                  </a:lnTo>
                  <a:lnTo>
                    <a:pt x="0" y="45560"/>
                  </a:lnTo>
                  <a:lnTo>
                    <a:pt x="21987" y="45560"/>
                  </a:lnTo>
                  <a:lnTo>
                    <a:pt x="21987" y="44052"/>
                  </a:lnTo>
                  <a:lnTo>
                    <a:pt x="19526" y="43893"/>
                  </a:lnTo>
                  <a:lnTo>
                    <a:pt x="17383" y="43258"/>
                  </a:lnTo>
                  <a:lnTo>
                    <a:pt x="15875" y="41750"/>
                  </a:lnTo>
                  <a:lnTo>
                    <a:pt x="15319" y="38972"/>
                  </a:lnTo>
                  <a:lnTo>
                    <a:pt x="15319" y="11032"/>
                  </a:lnTo>
                  <a:lnTo>
                    <a:pt x="15716" y="10397"/>
                  </a:lnTo>
                  <a:lnTo>
                    <a:pt x="16748" y="9286"/>
                  </a:lnTo>
                  <a:lnTo>
                    <a:pt x="18414" y="7857"/>
                  </a:lnTo>
                  <a:lnTo>
                    <a:pt x="20717" y="6508"/>
                  </a:lnTo>
                  <a:lnTo>
                    <a:pt x="23494" y="5556"/>
                  </a:lnTo>
                  <a:lnTo>
                    <a:pt x="26669" y="5158"/>
                  </a:lnTo>
                  <a:lnTo>
                    <a:pt x="29924" y="5793"/>
                  </a:lnTo>
                  <a:lnTo>
                    <a:pt x="31988" y="7857"/>
                  </a:lnTo>
                  <a:lnTo>
                    <a:pt x="33178" y="11112"/>
                  </a:lnTo>
                  <a:lnTo>
                    <a:pt x="33496" y="15556"/>
                  </a:lnTo>
                  <a:lnTo>
                    <a:pt x="33496" y="37067"/>
                  </a:lnTo>
                  <a:lnTo>
                    <a:pt x="33099" y="40797"/>
                  </a:lnTo>
                  <a:lnTo>
                    <a:pt x="31830" y="42862"/>
                  </a:lnTo>
                  <a:lnTo>
                    <a:pt x="29766" y="43735"/>
                  </a:lnTo>
                  <a:lnTo>
                    <a:pt x="26749" y="44052"/>
                  </a:lnTo>
                  <a:lnTo>
                    <a:pt x="26749" y="45560"/>
                  </a:lnTo>
                  <a:lnTo>
                    <a:pt x="48974" y="45560"/>
                  </a:lnTo>
                  <a:lnTo>
                    <a:pt x="48974" y="44052"/>
                  </a:lnTo>
                  <a:lnTo>
                    <a:pt x="45323" y="43656"/>
                  </a:lnTo>
                  <a:lnTo>
                    <a:pt x="43894" y="42862"/>
                  </a:lnTo>
                  <a:lnTo>
                    <a:pt x="42783" y="41512"/>
                  </a:lnTo>
                  <a:lnTo>
                    <a:pt x="42068" y="39289"/>
                  </a:lnTo>
                  <a:lnTo>
                    <a:pt x="41831" y="36193"/>
                  </a:lnTo>
                  <a:lnTo>
                    <a:pt x="41831" y="11191"/>
                  </a:lnTo>
                  <a:lnTo>
                    <a:pt x="43656" y="8810"/>
                  </a:lnTo>
                  <a:lnTo>
                    <a:pt x="46117" y="6905"/>
                  </a:lnTo>
                  <a:lnTo>
                    <a:pt x="49133" y="5635"/>
                  </a:lnTo>
                  <a:lnTo>
                    <a:pt x="52863" y="5158"/>
                  </a:lnTo>
                  <a:lnTo>
                    <a:pt x="55879" y="5635"/>
                  </a:lnTo>
                  <a:lnTo>
                    <a:pt x="57864" y="6905"/>
                  </a:lnTo>
                  <a:lnTo>
                    <a:pt x="59054" y="8731"/>
                  </a:lnTo>
                  <a:lnTo>
                    <a:pt x="59769" y="11032"/>
                  </a:lnTo>
                  <a:lnTo>
                    <a:pt x="60087" y="16033"/>
                  </a:lnTo>
                  <a:lnTo>
                    <a:pt x="60087" y="36987"/>
                  </a:lnTo>
                  <a:lnTo>
                    <a:pt x="59928" y="39607"/>
                  </a:lnTo>
                  <a:lnTo>
                    <a:pt x="59452" y="41433"/>
                  </a:lnTo>
                  <a:lnTo>
                    <a:pt x="58658" y="42623"/>
                  </a:lnTo>
                  <a:lnTo>
                    <a:pt x="57467" y="43417"/>
                  </a:lnTo>
                  <a:lnTo>
                    <a:pt x="55721" y="43815"/>
                  </a:lnTo>
                  <a:lnTo>
                    <a:pt x="53498" y="44052"/>
                  </a:lnTo>
                  <a:lnTo>
                    <a:pt x="53498" y="45560"/>
                  </a:lnTo>
                  <a:lnTo>
                    <a:pt x="75247" y="45560"/>
                  </a:lnTo>
                  <a:lnTo>
                    <a:pt x="75247" y="44052"/>
                  </a:lnTo>
                  <a:lnTo>
                    <a:pt x="72628" y="43893"/>
                  </a:lnTo>
                  <a:lnTo>
                    <a:pt x="70167" y="43021"/>
                  </a:lnTo>
                  <a:lnTo>
                    <a:pt x="68897" y="41512"/>
                  </a:lnTo>
                  <a:lnTo>
                    <a:pt x="68421" y="38020"/>
                  </a:lnTo>
                  <a:lnTo>
                    <a:pt x="68421" y="17621"/>
                  </a:lnTo>
                  <a:lnTo>
                    <a:pt x="67627" y="9841"/>
                  </a:lnTo>
                  <a:lnTo>
                    <a:pt x="66357" y="6111"/>
                  </a:lnTo>
                  <a:lnTo>
                    <a:pt x="64293" y="2936"/>
                  </a:lnTo>
                  <a:lnTo>
                    <a:pt x="61118" y="793"/>
                  </a:lnTo>
                  <a:lnTo>
                    <a:pt x="56673" y="0"/>
                  </a:lnTo>
                  <a:lnTo>
                    <a:pt x="52943" y="475"/>
                  </a:lnTo>
                  <a:lnTo>
                    <a:pt x="49529" y="1666"/>
                  </a:lnTo>
                  <a:lnTo>
                    <a:pt x="44053" y="5078"/>
                  </a:lnTo>
                  <a:lnTo>
                    <a:pt x="42068" y="6905"/>
                  </a:lnTo>
                  <a:lnTo>
                    <a:pt x="40719" y="8333"/>
                  </a:lnTo>
                  <a:lnTo>
                    <a:pt x="39528" y="5237"/>
                  </a:lnTo>
                  <a:lnTo>
                    <a:pt x="37464" y="2618"/>
                  </a:lnTo>
                  <a:lnTo>
                    <a:pt x="34369" y="713"/>
                  </a:lnTo>
                  <a:lnTo>
                    <a:pt x="30162" y="0"/>
                  </a:lnTo>
                  <a:lnTo>
                    <a:pt x="26352" y="634"/>
                  </a:lnTo>
                  <a:lnTo>
                    <a:pt x="22701" y="2221"/>
                  </a:lnTo>
                  <a:lnTo>
                    <a:pt x="18971" y="4602"/>
                  </a:lnTo>
                  <a:lnTo>
                    <a:pt x="14922" y="7618"/>
                  </a:lnTo>
                  <a:lnTo>
                    <a:pt x="14922" y="237"/>
                  </a:lnTo>
                  <a:lnTo>
                    <a:pt x="14208" y="0"/>
                  </a:lnTo>
                  <a:close/>
                </a:path>
              </a:pathLst>
            </a:custGeom>
            <a:solidFill>
              <a:srgbClr val="000000"/>
            </a:solidFill>
          </p:spPr>
          <p:txBody>
            <a:bodyPr vert="horz" lIns="91440" tIns="45720" rIns="91440" bIns="45720" anchor="t"/>
            <a:lstStyle/>
            <a:p>
              <a:endParaRPr lang="en-IN"/>
            </a:p>
          </p:txBody>
        </p:sp>
        <p:sp>
          <p:nvSpPr>
            <p:cNvPr id="542" name="Shape 577"/>
            <p:cNvSpPr/>
            <p:nvPr/>
          </p:nvSpPr>
          <p:spPr>
            <a:xfrm>
              <a:off x="1695195" y="1964499"/>
              <a:ext cx="75167" cy="45560"/>
            </a:xfrm>
            <a:custGeom>
              <a:avLst/>
              <a:gdLst/>
              <a:ahLst/>
              <a:cxnLst/>
              <a:rect l="0" t="0" r="0" b="0"/>
              <a:pathLst>
                <a:path w="75167" h="45560">
                  <a:moveTo>
                    <a:pt x="14207" y="0"/>
                  </a:moveTo>
                  <a:lnTo>
                    <a:pt x="316" y="4443"/>
                  </a:lnTo>
                  <a:lnTo>
                    <a:pt x="316" y="6111"/>
                  </a:lnTo>
                  <a:lnTo>
                    <a:pt x="3491" y="5715"/>
                  </a:lnTo>
                  <a:lnTo>
                    <a:pt x="4682" y="5872"/>
                  </a:lnTo>
                  <a:lnTo>
                    <a:pt x="5793" y="6587"/>
                  </a:lnTo>
                  <a:lnTo>
                    <a:pt x="6587" y="8492"/>
                  </a:lnTo>
                  <a:lnTo>
                    <a:pt x="6905" y="12065"/>
                  </a:lnTo>
                  <a:lnTo>
                    <a:pt x="6905" y="37146"/>
                  </a:lnTo>
                  <a:lnTo>
                    <a:pt x="6428" y="41036"/>
                  </a:lnTo>
                  <a:lnTo>
                    <a:pt x="5000" y="43021"/>
                  </a:lnTo>
                  <a:lnTo>
                    <a:pt x="2777" y="43893"/>
                  </a:lnTo>
                  <a:lnTo>
                    <a:pt x="0" y="44052"/>
                  </a:lnTo>
                  <a:lnTo>
                    <a:pt x="0" y="45560"/>
                  </a:lnTo>
                  <a:lnTo>
                    <a:pt x="21986" y="45560"/>
                  </a:lnTo>
                  <a:lnTo>
                    <a:pt x="21986" y="44052"/>
                  </a:lnTo>
                  <a:lnTo>
                    <a:pt x="19526" y="43893"/>
                  </a:lnTo>
                  <a:lnTo>
                    <a:pt x="17382" y="43258"/>
                  </a:lnTo>
                  <a:lnTo>
                    <a:pt x="15875" y="41750"/>
                  </a:lnTo>
                  <a:lnTo>
                    <a:pt x="15238" y="38972"/>
                  </a:lnTo>
                  <a:lnTo>
                    <a:pt x="15238" y="11032"/>
                  </a:lnTo>
                  <a:lnTo>
                    <a:pt x="15636" y="10397"/>
                  </a:lnTo>
                  <a:lnTo>
                    <a:pt x="16668" y="9286"/>
                  </a:lnTo>
                  <a:lnTo>
                    <a:pt x="18413" y="7857"/>
                  </a:lnTo>
                  <a:lnTo>
                    <a:pt x="20637" y="6508"/>
                  </a:lnTo>
                  <a:lnTo>
                    <a:pt x="23415" y="5556"/>
                  </a:lnTo>
                  <a:lnTo>
                    <a:pt x="26670" y="5158"/>
                  </a:lnTo>
                  <a:lnTo>
                    <a:pt x="29845" y="5793"/>
                  </a:lnTo>
                  <a:lnTo>
                    <a:pt x="31987" y="7857"/>
                  </a:lnTo>
                  <a:lnTo>
                    <a:pt x="33178" y="11112"/>
                  </a:lnTo>
                  <a:lnTo>
                    <a:pt x="33495" y="15556"/>
                  </a:lnTo>
                  <a:lnTo>
                    <a:pt x="33495" y="37067"/>
                  </a:lnTo>
                  <a:lnTo>
                    <a:pt x="33098" y="40797"/>
                  </a:lnTo>
                  <a:lnTo>
                    <a:pt x="31828" y="42862"/>
                  </a:lnTo>
                  <a:lnTo>
                    <a:pt x="29685" y="43735"/>
                  </a:lnTo>
                  <a:lnTo>
                    <a:pt x="26748" y="44052"/>
                  </a:lnTo>
                  <a:lnTo>
                    <a:pt x="26748" y="45560"/>
                  </a:lnTo>
                  <a:lnTo>
                    <a:pt x="48973" y="45560"/>
                  </a:lnTo>
                  <a:lnTo>
                    <a:pt x="48973" y="44052"/>
                  </a:lnTo>
                  <a:lnTo>
                    <a:pt x="45243" y="43656"/>
                  </a:lnTo>
                  <a:lnTo>
                    <a:pt x="43893" y="42862"/>
                  </a:lnTo>
                  <a:lnTo>
                    <a:pt x="42782" y="41512"/>
                  </a:lnTo>
                  <a:lnTo>
                    <a:pt x="42068" y="39289"/>
                  </a:lnTo>
                  <a:lnTo>
                    <a:pt x="41830" y="36193"/>
                  </a:lnTo>
                  <a:lnTo>
                    <a:pt x="41830" y="11191"/>
                  </a:lnTo>
                  <a:lnTo>
                    <a:pt x="43656" y="8810"/>
                  </a:lnTo>
                  <a:lnTo>
                    <a:pt x="46037" y="6905"/>
                  </a:lnTo>
                  <a:lnTo>
                    <a:pt x="49053" y="5635"/>
                  </a:lnTo>
                  <a:lnTo>
                    <a:pt x="52783" y="5158"/>
                  </a:lnTo>
                  <a:lnTo>
                    <a:pt x="55800" y="5635"/>
                  </a:lnTo>
                  <a:lnTo>
                    <a:pt x="57785" y="6905"/>
                  </a:lnTo>
                  <a:lnTo>
                    <a:pt x="59053" y="8731"/>
                  </a:lnTo>
                  <a:lnTo>
                    <a:pt x="59768" y="11032"/>
                  </a:lnTo>
                  <a:lnTo>
                    <a:pt x="60007" y="16033"/>
                  </a:lnTo>
                  <a:lnTo>
                    <a:pt x="60007" y="36987"/>
                  </a:lnTo>
                  <a:lnTo>
                    <a:pt x="59847" y="39607"/>
                  </a:lnTo>
                  <a:lnTo>
                    <a:pt x="59451" y="41433"/>
                  </a:lnTo>
                  <a:lnTo>
                    <a:pt x="58657" y="42623"/>
                  </a:lnTo>
                  <a:lnTo>
                    <a:pt x="57387" y="43417"/>
                  </a:lnTo>
                  <a:lnTo>
                    <a:pt x="55720" y="43815"/>
                  </a:lnTo>
                  <a:lnTo>
                    <a:pt x="53497" y="44052"/>
                  </a:lnTo>
                  <a:lnTo>
                    <a:pt x="53497" y="45560"/>
                  </a:lnTo>
                  <a:lnTo>
                    <a:pt x="75167" y="45560"/>
                  </a:lnTo>
                  <a:lnTo>
                    <a:pt x="75167" y="44052"/>
                  </a:lnTo>
                  <a:lnTo>
                    <a:pt x="72627" y="43893"/>
                  </a:lnTo>
                  <a:lnTo>
                    <a:pt x="70087" y="43021"/>
                  </a:lnTo>
                  <a:lnTo>
                    <a:pt x="68817" y="41512"/>
                  </a:lnTo>
                  <a:lnTo>
                    <a:pt x="68341" y="38020"/>
                  </a:lnTo>
                  <a:lnTo>
                    <a:pt x="68341" y="17621"/>
                  </a:lnTo>
                  <a:lnTo>
                    <a:pt x="67626" y="9841"/>
                  </a:lnTo>
                  <a:lnTo>
                    <a:pt x="66357" y="6111"/>
                  </a:lnTo>
                  <a:lnTo>
                    <a:pt x="64213" y="2936"/>
                  </a:lnTo>
                  <a:lnTo>
                    <a:pt x="61038" y="793"/>
                  </a:lnTo>
                  <a:lnTo>
                    <a:pt x="56672" y="0"/>
                  </a:lnTo>
                  <a:lnTo>
                    <a:pt x="52942" y="475"/>
                  </a:lnTo>
                  <a:lnTo>
                    <a:pt x="49450" y="1666"/>
                  </a:lnTo>
                  <a:lnTo>
                    <a:pt x="46513" y="3254"/>
                  </a:lnTo>
                  <a:lnTo>
                    <a:pt x="44052" y="5078"/>
                  </a:lnTo>
                  <a:lnTo>
                    <a:pt x="42068" y="6905"/>
                  </a:lnTo>
                  <a:lnTo>
                    <a:pt x="40718" y="8333"/>
                  </a:lnTo>
                  <a:lnTo>
                    <a:pt x="39448" y="5237"/>
                  </a:lnTo>
                  <a:lnTo>
                    <a:pt x="37385" y="2618"/>
                  </a:lnTo>
                  <a:lnTo>
                    <a:pt x="34288" y="713"/>
                  </a:lnTo>
                  <a:lnTo>
                    <a:pt x="30162" y="0"/>
                  </a:lnTo>
                  <a:lnTo>
                    <a:pt x="26272" y="634"/>
                  </a:lnTo>
                  <a:lnTo>
                    <a:pt x="22621" y="2221"/>
                  </a:lnTo>
                  <a:lnTo>
                    <a:pt x="18970" y="4602"/>
                  </a:lnTo>
                  <a:lnTo>
                    <a:pt x="14842" y="7618"/>
                  </a:lnTo>
                  <a:lnTo>
                    <a:pt x="14842" y="237"/>
                  </a:lnTo>
                  <a:lnTo>
                    <a:pt x="14207" y="0"/>
                  </a:lnTo>
                  <a:close/>
                </a:path>
              </a:pathLst>
            </a:custGeom>
            <a:solidFill>
              <a:srgbClr val="000000"/>
            </a:solidFill>
          </p:spPr>
          <p:txBody>
            <a:bodyPr vert="horz" lIns="91440" tIns="45720" rIns="91440" bIns="45720" anchor="t"/>
            <a:lstStyle/>
            <a:p>
              <a:endParaRPr lang="en-IN"/>
            </a:p>
          </p:txBody>
        </p:sp>
        <p:sp>
          <p:nvSpPr>
            <p:cNvPr id="543" name="Shape 578"/>
            <p:cNvSpPr/>
            <p:nvPr/>
          </p:nvSpPr>
          <p:spPr>
            <a:xfrm>
              <a:off x="1821004" y="1964499"/>
              <a:ext cx="46434" cy="45560"/>
            </a:xfrm>
            <a:custGeom>
              <a:avLst/>
              <a:gdLst/>
              <a:ahLst/>
              <a:cxnLst/>
              <a:rect l="0" t="0" r="0" b="0"/>
              <a:pathLst>
                <a:path w="46434" h="45560">
                  <a:moveTo>
                    <a:pt x="13652" y="0"/>
                  </a:moveTo>
                  <a:lnTo>
                    <a:pt x="0" y="4443"/>
                  </a:lnTo>
                  <a:lnTo>
                    <a:pt x="0" y="6111"/>
                  </a:lnTo>
                  <a:lnTo>
                    <a:pt x="1111" y="5793"/>
                  </a:lnTo>
                  <a:lnTo>
                    <a:pt x="2857" y="5715"/>
                  </a:lnTo>
                  <a:lnTo>
                    <a:pt x="4127" y="5872"/>
                  </a:lnTo>
                  <a:lnTo>
                    <a:pt x="5238" y="6587"/>
                  </a:lnTo>
                  <a:lnTo>
                    <a:pt x="6032" y="8492"/>
                  </a:lnTo>
                  <a:lnTo>
                    <a:pt x="6350" y="12065"/>
                  </a:lnTo>
                  <a:lnTo>
                    <a:pt x="6350" y="36671"/>
                  </a:lnTo>
                  <a:lnTo>
                    <a:pt x="6111" y="40242"/>
                  </a:lnTo>
                  <a:lnTo>
                    <a:pt x="5080" y="42464"/>
                  </a:lnTo>
                  <a:lnTo>
                    <a:pt x="3175" y="43656"/>
                  </a:lnTo>
                  <a:lnTo>
                    <a:pt x="238" y="44052"/>
                  </a:lnTo>
                  <a:lnTo>
                    <a:pt x="238" y="45560"/>
                  </a:lnTo>
                  <a:lnTo>
                    <a:pt x="21192" y="45560"/>
                  </a:lnTo>
                  <a:lnTo>
                    <a:pt x="21192" y="44052"/>
                  </a:lnTo>
                  <a:lnTo>
                    <a:pt x="18017" y="43656"/>
                  </a:lnTo>
                  <a:lnTo>
                    <a:pt x="16033" y="42623"/>
                  </a:lnTo>
                  <a:lnTo>
                    <a:pt x="15002" y="41115"/>
                  </a:lnTo>
                  <a:lnTo>
                    <a:pt x="14684" y="38972"/>
                  </a:lnTo>
                  <a:lnTo>
                    <a:pt x="14684" y="11112"/>
                  </a:lnTo>
                  <a:lnTo>
                    <a:pt x="17383" y="8651"/>
                  </a:lnTo>
                  <a:lnTo>
                    <a:pt x="19923" y="6905"/>
                  </a:lnTo>
                  <a:lnTo>
                    <a:pt x="22225" y="5872"/>
                  </a:lnTo>
                  <a:lnTo>
                    <a:pt x="24447" y="5476"/>
                  </a:lnTo>
                  <a:lnTo>
                    <a:pt x="28178" y="6111"/>
                  </a:lnTo>
                  <a:lnTo>
                    <a:pt x="30480" y="8016"/>
                  </a:lnTo>
                  <a:lnTo>
                    <a:pt x="31750" y="11032"/>
                  </a:lnTo>
                  <a:lnTo>
                    <a:pt x="32067" y="15081"/>
                  </a:lnTo>
                  <a:lnTo>
                    <a:pt x="32067" y="35797"/>
                  </a:lnTo>
                  <a:lnTo>
                    <a:pt x="31908" y="38972"/>
                  </a:lnTo>
                  <a:lnTo>
                    <a:pt x="31273" y="41195"/>
                  </a:lnTo>
                  <a:lnTo>
                    <a:pt x="30401" y="42623"/>
                  </a:lnTo>
                  <a:lnTo>
                    <a:pt x="29130" y="43417"/>
                  </a:lnTo>
                  <a:lnTo>
                    <a:pt x="25876" y="44052"/>
                  </a:lnTo>
                  <a:lnTo>
                    <a:pt x="25876" y="45560"/>
                  </a:lnTo>
                  <a:lnTo>
                    <a:pt x="46434" y="45560"/>
                  </a:lnTo>
                  <a:lnTo>
                    <a:pt x="46434" y="44052"/>
                  </a:lnTo>
                  <a:lnTo>
                    <a:pt x="43417" y="43576"/>
                  </a:lnTo>
                  <a:lnTo>
                    <a:pt x="41592" y="42464"/>
                  </a:lnTo>
                  <a:lnTo>
                    <a:pt x="40639" y="40481"/>
                  </a:lnTo>
                  <a:lnTo>
                    <a:pt x="40402" y="37543"/>
                  </a:lnTo>
                  <a:lnTo>
                    <a:pt x="40402" y="14842"/>
                  </a:lnTo>
                  <a:lnTo>
                    <a:pt x="39846" y="9525"/>
                  </a:lnTo>
                  <a:lnTo>
                    <a:pt x="38417" y="5635"/>
                  </a:lnTo>
                  <a:lnTo>
                    <a:pt x="36353" y="2856"/>
                  </a:lnTo>
                  <a:lnTo>
                    <a:pt x="33892" y="1110"/>
                  </a:lnTo>
                  <a:lnTo>
                    <a:pt x="31273" y="237"/>
                  </a:lnTo>
                  <a:lnTo>
                    <a:pt x="28813" y="0"/>
                  </a:lnTo>
                  <a:lnTo>
                    <a:pt x="24844" y="634"/>
                  </a:lnTo>
                  <a:lnTo>
                    <a:pt x="21272" y="2301"/>
                  </a:lnTo>
                  <a:lnTo>
                    <a:pt x="17859"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544" name="Shape 579"/>
            <p:cNvSpPr/>
            <p:nvPr/>
          </p:nvSpPr>
          <p:spPr>
            <a:xfrm>
              <a:off x="1370154" y="1964499"/>
              <a:ext cx="32702" cy="45560"/>
            </a:xfrm>
            <a:custGeom>
              <a:avLst/>
              <a:gdLst/>
              <a:ahLst/>
              <a:cxnLst/>
              <a:rect l="0" t="0" r="0" b="0"/>
              <a:pathLst>
                <a:path w="32702" h="45560">
                  <a:moveTo>
                    <a:pt x="14922" y="0"/>
                  </a:moveTo>
                  <a:lnTo>
                    <a:pt x="238" y="5317"/>
                  </a:lnTo>
                  <a:lnTo>
                    <a:pt x="238" y="6905"/>
                  </a:lnTo>
                  <a:lnTo>
                    <a:pt x="3572" y="6508"/>
                  </a:lnTo>
                  <a:lnTo>
                    <a:pt x="4842" y="6666"/>
                  </a:lnTo>
                  <a:lnTo>
                    <a:pt x="5953" y="7302"/>
                  </a:lnTo>
                  <a:lnTo>
                    <a:pt x="6747" y="9127"/>
                  </a:lnTo>
                  <a:lnTo>
                    <a:pt x="7063" y="12461"/>
                  </a:lnTo>
                  <a:lnTo>
                    <a:pt x="7063" y="37226"/>
                  </a:lnTo>
                  <a:lnTo>
                    <a:pt x="6747" y="40481"/>
                  </a:lnTo>
                  <a:lnTo>
                    <a:pt x="5636" y="42385"/>
                  </a:lnTo>
                  <a:lnTo>
                    <a:pt x="3492" y="43337"/>
                  </a:lnTo>
                  <a:lnTo>
                    <a:pt x="0" y="44052"/>
                  </a:lnTo>
                  <a:lnTo>
                    <a:pt x="0" y="45560"/>
                  </a:lnTo>
                  <a:lnTo>
                    <a:pt x="23812" y="45560"/>
                  </a:lnTo>
                  <a:lnTo>
                    <a:pt x="23812" y="44052"/>
                  </a:lnTo>
                  <a:lnTo>
                    <a:pt x="20320" y="43735"/>
                  </a:lnTo>
                  <a:lnTo>
                    <a:pt x="17701" y="42862"/>
                  </a:lnTo>
                  <a:lnTo>
                    <a:pt x="16033" y="40640"/>
                  </a:lnTo>
                  <a:lnTo>
                    <a:pt x="15398" y="36671"/>
                  </a:lnTo>
                  <a:lnTo>
                    <a:pt x="15398" y="14366"/>
                  </a:lnTo>
                  <a:lnTo>
                    <a:pt x="16588" y="10873"/>
                  </a:lnTo>
                  <a:lnTo>
                    <a:pt x="19288" y="7698"/>
                  </a:lnTo>
                  <a:lnTo>
                    <a:pt x="20796" y="6666"/>
                  </a:lnTo>
                  <a:lnTo>
                    <a:pt x="22144" y="6270"/>
                  </a:lnTo>
                  <a:lnTo>
                    <a:pt x="23257" y="6508"/>
                  </a:lnTo>
                  <a:lnTo>
                    <a:pt x="24209" y="7222"/>
                  </a:lnTo>
                  <a:lnTo>
                    <a:pt x="26193" y="8810"/>
                  </a:lnTo>
                  <a:lnTo>
                    <a:pt x="28972" y="9683"/>
                  </a:lnTo>
                  <a:lnTo>
                    <a:pt x="30559" y="9365"/>
                  </a:lnTo>
                  <a:lnTo>
                    <a:pt x="31750" y="8492"/>
                  </a:lnTo>
                  <a:lnTo>
                    <a:pt x="32702" y="5317"/>
                  </a:lnTo>
                  <a:lnTo>
                    <a:pt x="32385" y="3095"/>
                  </a:lnTo>
                  <a:lnTo>
                    <a:pt x="31353" y="1427"/>
                  </a:lnTo>
                  <a:lnTo>
                    <a:pt x="29686" y="316"/>
                  </a:lnTo>
                  <a:lnTo>
                    <a:pt x="27384" y="0"/>
                  </a:lnTo>
                  <a:lnTo>
                    <a:pt x="24606" y="396"/>
                  </a:lnTo>
                  <a:lnTo>
                    <a:pt x="21828" y="1903"/>
                  </a:lnTo>
                  <a:lnTo>
                    <a:pt x="18891" y="4602"/>
                  </a:lnTo>
                  <a:lnTo>
                    <a:pt x="15557" y="9047"/>
                  </a:lnTo>
                  <a:lnTo>
                    <a:pt x="15398" y="9047"/>
                  </a:lnTo>
                  <a:lnTo>
                    <a:pt x="15398" y="237"/>
                  </a:lnTo>
                  <a:lnTo>
                    <a:pt x="14922" y="0"/>
                  </a:lnTo>
                  <a:close/>
                </a:path>
              </a:pathLst>
            </a:custGeom>
            <a:solidFill>
              <a:srgbClr val="000000"/>
            </a:solidFill>
          </p:spPr>
          <p:txBody>
            <a:bodyPr vert="horz" lIns="91440" tIns="45720" rIns="91440" bIns="45720" anchor="t"/>
            <a:lstStyle/>
            <a:p>
              <a:endParaRPr lang="en-IN"/>
            </a:p>
          </p:txBody>
        </p:sp>
        <p:sp>
          <p:nvSpPr>
            <p:cNvPr id="545" name="Shape 580"/>
            <p:cNvSpPr/>
            <p:nvPr/>
          </p:nvSpPr>
          <p:spPr>
            <a:xfrm>
              <a:off x="2497121" y="1964499"/>
              <a:ext cx="29368" cy="46592"/>
            </a:xfrm>
            <a:custGeom>
              <a:avLst/>
              <a:gdLst/>
              <a:ahLst/>
              <a:cxnLst/>
              <a:rect l="0" t="0" r="0" b="0"/>
              <a:pathLst>
                <a:path w="29368" h="46592">
                  <a:moveTo>
                    <a:pt x="13811" y="0"/>
                  </a:moveTo>
                  <a:lnTo>
                    <a:pt x="9525" y="555"/>
                  </a:lnTo>
                  <a:lnTo>
                    <a:pt x="6032" y="1903"/>
                  </a:lnTo>
                  <a:lnTo>
                    <a:pt x="3333" y="3968"/>
                  </a:lnTo>
                  <a:lnTo>
                    <a:pt x="1428" y="6508"/>
                  </a:lnTo>
                  <a:lnTo>
                    <a:pt x="396" y="9286"/>
                  </a:lnTo>
                  <a:lnTo>
                    <a:pt x="0" y="12065"/>
                  </a:lnTo>
                  <a:lnTo>
                    <a:pt x="952" y="16905"/>
                  </a:lnTo>
                  <a:lnTo>
                    <a:pt x="3492" y="20796"/>
                  </a:lnTo>
                  <a:lnTo>
                    <a:pt x="7223" y="23891"/>
                  </a:lnTo>
                  <a:lnTo>
                    <a:pt x="11588" y="26589"/>
                  </a:lnTo>
                  <a:lnTo>
                    <a:pt x="17303" y="29843"/>
                  </a:lnTo>
                  <a:lnTo>
                    <a:pt x="19526" y="31272"/>
                  </a:lnTo>
                  <a:lnTo>
                    <a:pt x="21113" y="32939"/>
                  </a:lnTo>
                  <a:lnTo>
                    <a:pt x="22066" y="34925"/>
                  </a:lnTo>
                  <a:lnTo>
                    <a:pt x="22463" y="37146"/>
                  </a:lnTo>
                  <a:lnTo>
                    <a:pt x="21669" y="40640"/>
                  </a:lnTo>
                  <a:lnTo>
                    <a:pt x="19684" y="42862"/>
                  </a:lnTo>
                  <a:lnTo>
                    <a:pt x="17064" y="44052"/>
                  </a:lnTo>
                  <a:lnTo>
                    <a:pt x="14446" y="44370"/>
                  </a:lnTo>
                  <a:lnTo>
                    <a:pt x="10238" y="43735"/>
                  </a:lnTo>
                  <a:lnTo>
                    <a:pt x="7143" y="41988"/>
                  </a:lnTo>
                  <a:lnTo>
                    <a:pt x="4921" y="39448"/>
                  </a:lnTo>
                  <a:lnTo>
                    <a:pt x="3333" y="36432"/>
                  </a:lnTo>
                  <a:lnTo>
                    <a:pt x="1667" y="30478"/>
                  </a:lnTo>
                  <a:lnTo>
                    <a:pt x="79" y="30478"/>
                  </a:lnTo>
                  <a:lnTo>
                    <a:pt x="79" y="45957"/>
                  </a:lnTo>
                  <a:lnTo>
                    <a:pt x="1349" y="45957"/>
                  </a:lnTo>
                  <a:lnTo>
                    <a:pt x="2222" y="45005"/>
                  </a:lnTo>
                  <a:lnTo>
                    <a:pt x="3571" y="44766"/>
                  </a:lnTo>
                  <a:lnTo>
                    <a:pt x="5873" y="45005"/>
                  </a:lnTo>
                  <a:lnTo>
                    <a:pt x="8651" y="45639"/>
                  </a:lnTo>
                  <a:lnTo>
                    <a:pt x="15001" y="46592"/>
                  </a:lnTo>
                  <a:lnTo>
                    <a:pt x="18336" y="46196"/>
                  </a:lnTo>
                  <a:lnTo>
                    <a:pt x="21590" y="45163"/>
                  </a:lnTo>
                  <a:lnTo>
                    <a:pt x="24606" y="43417"/>
                  </a:lnTo>
                  <a:lnTo>
                    <a:pt x="27067" y="40956"/>
                  </a:lnTo>
                  <a:lnTo>
                    <a:pt x="28733" y="37702"/>
                  </a:lnTo>
                  <a:lnTo>
                    <a:pt x="29368" y="33812"/>
                  </a:lnTo>
                  <a:lnTo>
                    <a:pt x="28733" y="29843"/>
                  </a:lnTo>
                  <a:lnTo>
                    <a:pt x="26987" y="26827"/>
                  </a:lnTo>
                  <a:lnTo>
                    <a:pt x="24368" y="24287"/>
                  </a:lnTo>
                  <a:lnTo>
                    <a:pt x="21033" y="22065"/>
                  </a:lnTo>
                  <a:lnTo>
                    <a:pt x="10398" y="15795"/>
                  </a:lnTo>
                  <a:lnTo>
                    <a:pt x="8176" y="13968"/>
                  </a:lnTo>
                  <a:lnTo>
                    <a:pt x="6826" y="12143"/>
                  </a:lnTo>
                  <a:lnTo>
                    <a:pt x="6112" y="8731"/>
                  </a:lnTo>
                  <a:lnTo>
                    <a:pt x="6508" y="6587"/>
                  </a:lnTo>
                  <a:lnTo>
                    <a:pt x="7857" y="4523"/>
                  </a:lnTo>
                  <a:lnTo>
                    <a:pt x="10159" y="2936"/>
                  </a:lnTo>
                  <a:lnTo>
                    <a:pt x="13652" y="2301"/>
                  </a:lnTo>
                  <a:lnTo>
                    <a:pt x="16907" y="2777"/>
                  </a:lnTo>
                  <a:lnTo>
                    <a:pt x="20002" y="4523"/>
                  </a:lnTo>
                  <a:lnTo>
                    <a:pt x="21431" y="6111"/>
                  </a:lnTo>
                  <a:lnTo>
                    <a:pt x="22621" y="8253"/>
                  </a:lnTo>
                  <a:lnTo>
                    <a:pt x="23732" y="11032"/>
                  </a:lnTo>
                  <a:lnTo>
                    <a:pt x="24606" y="14446"/>
                  </a:lnTo>
                  <a:lnTo>
                    <a:pt x="26113" y="14446"/>
                  </a:lnTo>
                  <a:lnTo>
                    <a:pt x="25717" y="872"/>
                  </a:lnTo>
                  <a:lnTo>
                    <a:pt x="24606" y="872"/>
                  </a:lnTo>
                  <a:lnTo>
                    <a:pt x="24051" y="1587"/>
                  </a:lnTo>
                  <a:lnTo>
                    <a:pt x="22938" y="1983"/>
                  </a:lnTo>
                  <a:lnTo>
                    <a:pt x="19367" y="1030"/>
                  </a:lnTo>
                  <a:lnTo>
                    <a:pt x="16827" y="316"/>
                  </a:lnTo>
                  <a:lnTo>
                    <a:pt x="13811" y="0"/>
                  </a:lnTo>
                  <a:close/>
                </a:path>
              </a:pathLst>
            </a:custGeom>
            <a:solidFill>
              <a:srgbClr val="000000"/>
            </a:solidFill>
          </p:spPr>
          <p:txBody>
            <a:bodyPr vert="horz" lIns="91440" tIns="45720" rIns="91440" bIns="45720" anchor="t"/>
            <a:lstStyle/>
            <a:p>
              <a:endParaRPr lang="en-IN"/>
            </a:p>
          </p:txBody>
        </p:sp>
        <p:sp>
          <p:nvSpPr>
            <p:cNvPr id="546" name="Shape 581"/>
            <p:cNvSpPr/>
            <p:nvPr/>
          </p:nvSpPr>
          <p:spPr>
            <a:xfrm>
              <a:off x="2062226" y="1964499"/>
              <a:ext cx="29447" cy="46592"/>
            </a:xfrm>
            <a:custGeom>
              <a:avLst/>
              <a:gdLst/>
              <a:ahLst/>
              <a:cxnLst/>
              <a:rect l="0" t="0" r="0" b="0"/>
              <a:pathLst>
                <a:path w="29447" h="46592">
                  <a:moveTo>
                    <a:pt x="13890" y="0"/>
                  </a:moveTo>
                  <a:lnTo>
                    <a:pt x="9525" y="555"/>
                  </a:lnTo>
                  <a:lnTo>
                    <a:pt x="6032" y="1903"/>
                  </a:lnTo>
                  <a:lnTo>
                    <a:pt x="3333" y="3968"/>
                  </a:lnTo>
                  <a:lnTo>
                    <a:pt x="1507" y="6508"/>
                  </a:lnTo>
                  <a:lnTo>
                    <a:pt x="396" y="9286"/>
                  </a:lnTo>
                  <a:lnTo>
                    <a:pt x="0" y="12065"/>
                  </a:lnTo>
                  <a:lnTo>
                    <a:pt x="952" y="16905"/>
                  </a:lnTo>
                  <a:lnTo>
                    <a:pt x="3492" y="20796"/>
                  </a:lnTo>
                  <a:lnTo>
                    <a:pt x="7222" y="23891"/>
                  </a:lnTo>
                  <a:lnTo>
                    <a:pt x="11588" y="26589"/>
                  </a:lnTo>
                  <a:lnTo>
                    <a:pt x="17303" y="29843"/>
                  </a:lnTo>
                  <a:lnTo>
                    <a:pt x="19526" y="31272"/>
                  </a:lnTo>
                  <a:lnTo>
                    <a:pt x="21113" y="32939"/>
                  </a:lnTo>
                  <a:lnTo>
                    <a:pt x="22066" y="34925"/>
                  </a:lnTo>
                  <a:lnTo>
                    <a:pt x="22462" y="37146"/>
                  </a:lnTo>
                  <a:lnTo>
                    <a:pt x="21668" y="40640"/>
                  </a:lnTo>
                  <a:lnTo>
                    <a:pt x="19685" y="42862"/>
                  </a:lnTo>
                  <a:lnTo>
                    <a:pt x="17144" y="44052"/>
                  </a:lnTo>
                  <a:lnTo>
                    <a:pt x="14446" y="44370"/>
                  </a:lnTo>
                  <a:lnTo>
                    <a:pt x="10238" y="43735"/>
                  </a:lnTo>
                  <a:lnTo>
                    <a:pt x="7143" y="41988"/>
                  </a:lnTo>
                  <a:lnTo>
                    <a:pt x="4921" y="39448"/>
                  </a:lnTo>
                  <a:lnTo>
                    <a:pt x="3333" y="36432"/>
                  </a:lnTo>
                  <a:lnTo>
                    <a:pt x="1666" y="30478"/>
                  </a:lnTo>
                  <a:lnTo>
                    <a:pt x="78" y="30478"/>
                  </a:lnTo>
                  <a:lnTo>
                    <a:pt x="78" y="45957"/>
                  </a:lnTo>
                  <a:lnTo>
                    <a:pt x="1348" y="45957"/>
                  </a:lnTo>
                  <a:lnTo>
                    <a:pt x="2222" y="45005"/>
                  </a:lnTo>
                  <a:lnTo>
                    <a:pt x="3571" y="44766"/>
                  </a:lnTo>
                  <a:lnTo>
                    <a:pt x="5873" y="45005"/>
                  </a:lnTo>
                  <a:lnTo>
                    <a:pt x="8651" y="45639"/>
                  </a:lnTo>
                  <a:lnTo>
                    <a:pt x="15081" y="46592"/>
                  </a:lnTo>
                  <a:lnTo>
                    <a:pt x="18334" y="46196"/>
                  </a:lnTo>
                  <a:lnTo>
                    <a:pt x="21589" y="45163"/>
                  </a:lnTo>
                  <a:lnTo>
                    <a:pt x="24606" y="43417"/>
                  </a:lnTo>
                  <a:lnTo>
                    <a:pt x="27066" y="40956"/>
                  </a:lnTo>
                  <a:lnTo>
                    <a:pt x="28812" y="37702"/>
                  </a:lnTo>
                  <a:lnTo>
                    <a:pt x="29447" y="33812"/>
                  </a:lnTo>
                  <a:lnTo>
                    <a:pt x="28812" y="29843"/>
                  </a:lnTo>
                  <a:lnTo>
                    <a:pt x="27066" y="26827"/>
                  </a:lnTo>
                  <a:lnTo>
                    <a:pt x="24447" y="24287"/>
                  </a:lnTo>
                  <a:lnTo>
                    <a:pt x="21113" y="22065"/>
                  </a:lnTo>
                  <a:lnTo>
                    <a:pt x="10397" y="15795"/>
                  </a:lnTo>
                  <a:lnTo>
                    <a:pt x="8174" y="13968"/>
                  </a:lnTo>
                  <a:lnTo>
                    <a:pt x="6905" y="12143"/>
                  </a:lnTo>
                  <a:lnTo>
                    <a:pt x="6269" y="10318"/>
                  </a:lnTo>
                  <a:lnTo>
                    <a:pt x="6111" y="8731"/>
                  </a:lnTo>
                  <a:lnTo>
                    <a:pt x="6587" y="6587"/>
                  </a:lnTo>
                  <a:lnTo>
                    <a:pt x="7857" y="4523"/>
                  </a:lnTo>
                  <a:lnTo>
                    <a:pt x="10160" y="2936"/>
                  </a:lnTo>
                  <a:lnTo>
                    <a:pt x="13652" y="2301"/>
                  </a:lnTo>
                  <a:lnTo>
                    <a:pt x="16906" y="2777"/>
                  </a:lnTo>
                  <a:lnTo>
                    <a:pt x="20002" y="4523"/>
                  </a:lnTo>
                  <a:lnTo>
                    <a:pt x="21431" y="6111"/>
                  </a:lnTo>
                  <a:lnTo>
                    <a:pt x="22701" y="8253"/>
                  </a:lnTo>
                  <a:lnTo>
                    <a:pt x="23732" y="11032"/>
                  </a:lnTo>
                  <a:lnTo>
                    <a:pt x="24684" y="14446"/>
                  </a:lnTo>
                  <a:lnTo>
                    <a:pt x="26113" y="14446"/>
                  </a:lnTo>
                  <a:lnTo>
                    <a:pt x="25717" y="872"/>
                  </a:lnTo>
                  <a:lnTo>
                    <a:pt x="24684" y="872"/>
                  </a:lnTo>
                  <a:lnTo>
                    <a:pt x="24049" y="1587"/>
                  </a:lnTo>
                  <a:lnTo>
                    <a:pt x="22938" y="1983"/>
                  </a:lnTo>
                  <a:lnTo>
                    <a:pt x="21431" y="1666"/>
                  </a:lnTo>
                  <a:lnTo>
                    <a:pt x="19446" y="1030"/>
                  </a:lnTo>
                  <a:lnTo>
                    <a:pt x="13890" y="0"/>
                  </a:lnTo>
                  <a:close/>
                </a:path>
              </a:pathLst>
            </a:custGeom>
            <a:solidFill>
              <a:srgbClr val="000000"/>
            </a:solidFill>
          </p:spPr>
          <p:txBody>
            <a:bodyPr vert="horz" lIns="91440" tIns="45720" rIns="91440" bIns="45720" anchor="t"/>
            <a:lstStyle/>
            <a:p>
              <a:endParaRPr lang="en-IN"/>
            </a:p>
          </p:txBody>
        </p:sp>
        <p:sp>
          <p:nvSpPr>
            <p:cNvPr id="547" name="Shape 582"/>
            <p:cNvSpPr/>
            <p:nvPr/>
          </p:nvSpPr>
          <p:spPr>
            <a:xfrm>
              <a:off x="1588753" y="1964499"/>
              <a:ext cx="29368" cy="46592"/>
            </a:xfrm>
            <a:custGeom>
              <a:avLst/>
              <a:gdLst/>
              <a:ahLst/>
              <a:cxnLst/>
              <a:rect l="0" t="0" r="0" b="0"/>
              <a:pathLst>
                <a:path w="29368" h="46592">
                  <a:moveTo>
                    <a:pt x="13811" y="0"/>
                  </a:moveTo>
                  <a:lnTo>
                    <a:pt x="9446" y="555"/>
                  </a:lnTo>
                  <a:lnTo>
                    <a:pt x="6032" y="1903"/>
                  </a:lnTo>
                  <a:lnTo>
                    <a:pt x="3333" y="3968"/>
                  </a:lnTo>
                  <a:lnTo>
                    <a:pt x="1428" y="6508"/>
                  </a:lnTo>
                  <a:lnTo>
                    <a:pt x="396" y="9286"/>
                  </a:lnTo>
                  <a:lnTo>
                    <a:pt x="0" y="12065"/>
                  </a:lnTo>
                  <a:lnTo>
                    <a:pt x="952" y="16905"/>
                  </a:lnTo>
                  <a:lnTo>
                    <a:pt x="3492" y="20796"/>
                  </a:lnTo>
                  <a:lnTo>
                    <a:pt x="7223" y="23891"/>
                  </a:lnTo>
                  <a:lnTo>
                    <a:pt x="11588" y="26589"/>
                  </a:lnTo>
                  <a:lnTo>
                    <a:pt x="17303" y="29843"/>
                  </a:lnTo>
                  <a:lnTo>
                    <a:pt x="19526" y="31272"/>
                  </a:lnTo>
                  <a:lnTo>
                    <a:pt x="21113" y="32939"/>
                  </a:lnTo>
                  <a:lnTo>
                    <a:pt x="22066" y="34925"/>
                  </a:lnTo>
                  <a:lnTo>
                    <a:pt x="22462" y="37146"/>
                  </a:lnTo>
                  <a:lnTo>
                    <a:pt x="21668" y="40640"/>
                  </a:lnTo>
                  <a:lnTo>
                    <a:pt x="19684" y="42862"/>
                  </a:lnTo>
                  <a:lnTo>
                    <a:pt x="17064" y="44052"/>
                  </a:lnTo>
                  <a:lnTo>
                    <a:pt x="14446" y="44370"/>
                  </a:lnTo>
                  <a:lnTo>
                    <a:pt x="10239" y="43735"/>
                  </a:lnTo>
                  <a:lnTo>
                    <a:pt x="7064" y="41988"/>
                  </a:lnTo>
                  <a:lnTo>
                    <a:pt x="4842" y="39448"/>
                  </a:lnTo>
                  <a:lnTo>
                    <a:pt x="3333" y="36432"/>
                  </a:lnTo>
                  <a:lnTo>
                    <a:pt x="1667" y="30478"/>
                  </a:lnTo>
                  <a:lnTo>
                    <a:pt x="79" y="30478"/>
                  </a:lnTo>
                  <a:lnTo>
                    <a:pt x="79" y="45957"/>
                  </a:lnTo>
                  <a:lnTo>
                    <a:pt x="1349" y="45957"/>
                  </a:lnTo>
                  <a:lnTo>
                    <a:pt x="2222" y="45005"/>
                  </a:lnTo>
                  <a:lnTo>
                    <a:pt x="3492" y="44766"/>
                  </a:lnTo>
                  <a:lnTo>
                    <a:pt x="5873" y="45005"/>
                  </a:lnTo>
                  <a:lnTo>
                    <a:pt x="8652" y="45639"/>
                  </a:lnTo>
                  <a:lnTo>
                    <a:pt x="15002" y="46592"/>
                  </a:lnTo>
                  <a:lnTo>
                    <a:pt x="18336" y="46196"/>
                  </a:lnTo>
                  <a:lnTo>
                    <a:pt x="21589" y="45163"/>
                  </a:lnTo>
                  <a:lnTo>
                    <a:pt x="24606" y="43417"/>
                  </a:lnTo>
                  <a:lnTo>
                    <a:pt x="27067" y="40956"/>
                  </a:lnTo>
                  <a:lnTo>
                    <a:pt x="28733" y="37702"/>
                  </a:lnTo>
                  <a:lnTo>
                    <a:pt x="29368" y="33812"/>
                  </a:lnTo>
                  <a:lnTo>
                    <a:pt x="28733" y="29843"/>
                  </a:lnTo>
                  <a:lnTo>
                    <a:pt x="26987" y="26827"/>
                  </a:lnTo>
                  <a:lnTo>
                    <a:pt x="24368" y="24287"/>
                  </a:lnTo>
                  <a:lnTo>
                    <a:pt x="21033" y="22065"/>
                  </a:lnTo>
                  <a:lnTo>
                    <a:pt x="10398" y="15795"/>
                  </a:lnTo>
                  <a:lnTo>
                    <a:pt x="8174" y="13968"/>
                  </a:lnTo>
                  <a:lnTo>
                    <a:pt x="6826" y="12143"/>
                  </a:lnTo>
                  <a:lnTo>
                    <a:pt x="6112" y="8731"/>
                  </a:lnTo>
                  <a:lnTo>
                    <a:pt x="6508" y="6587"/>
                  </a:lnTo>
                  <a:lnTo>
                    <a:pt x="7858" y="4523"/>
                  </a:lnTo>
                  <a:lnTo>
                    <a:pt x="10159" y="2936"/>
                  </a:lnTo>
                  <a:lnTo>
                    <a:pt x="13652" y="2301"/>
                  </a:lnTo>
                  <a:lnTo>
                    <a:pt x="16906" y="2777"/>
                  </a:lnTo>
                  <a:lnTo>
                    <a:pt x="20002" y="4523"/>
                  </a:lnTo>
                  <a:lnTo>
                    <a:pt x="21431" y="6111"/>
                  </a:lnTo>
                  <a:lnTo>
                    <a:pt x="22621" y="8253"/>
                  </a:lnTo>
                  <a:lnTo>
                    <a:pt x="23733" y="11032"/>
                  </a:lnTo>
                  <a:lnTo>
                    <a:pt x="24606" y="14446"/>
                  </a:lnTo>
                  <a:lnTo>
                    <a:pt x="26114" y="14446"/>
                  </a:lnTo>
                  <a:lnTo>
                    <a:pt x="25717" y="872"/>
                  </a:lnTo>
                  <a:lnTo>
                    <a:pt x="24606" y="872"/>
                  </a:lnTo>
                  <a:lnTo>
                    <a:pt x="24049" y="1587"/>
                  </a:lnTo>
                  <a:lnTo>
                    <a:pt x="22939" y="1983"/>
                  </a:lnTo>
                  <a:lnTo>
                    <a:pt x="19367" y="1030"/>
                  </a:lnTo>
                  <a:lnTo>
                    <a:pt x="16827" y="316"/>
                  </a:lnTo>
                  <a:lnTo>
                    <a:pt x="13811" y="0"/>
                  </a:lnTo>
                  <a:close/>
                </a:path>
              </a:pathLst>
            </a:custGeom>
            <a:solidFill>
              <a:srgbClr val="000000"/>
            </a:solidFill>
          </p:spPr>
          <p:txBody>
            <a:bodyPr vert="horz" lIns="91440" tIns="45720" rIns="91440" bIns="45720" anchor="t"/>
            <a:lstStyle/>
            <a:p>
              <a:endParaRPr lang="en-IN"/>
            </a:p>
          </p:txBody>
        </p:sp>
        <p:sp>
          <p:nvSpPr>
            <p:cNvPr id="548" name="Shape 583"/>
            <p:cNvSpPr/>
            <p:nvPr/>
          </p:nvSpPr>
          <p:spPr>
            <a:xfrm>
              <a:off x="1497552" y="1964499"/>
              <a:ext cx="29447" cy="46592"/>
            </a:xfrm>
            <a:custGeom>
              <a:avLst/>
              <a:gdLst/>
              <a:ahLst/>
              <a:cxnLst/>
              <a:rect l="0" t="0" r="0" b="0"/>
              <a:pathLst>
                <a:path w="29447" h="46592">
                  <a:moveTo>
                    <a:pt x="13890" y="0"/>
                  </a:moveTo>
                  <a:lnTo>
                    <a:pt x="9525" y="555"/>
                  </a:lnTo>
                  <a:lnTo>
                    <a:pt x="6032" y="1903"/>
                  </a:lnTo>
                  <a:lnTo>
                    <a:pt x="3412" y="3968"/>
                  </a:lnTo>
                  <a:lnTo>
                    <a:pt x="1507" y="6508"/>
                  </a:lnTo>
                  <a:lnTo>
                    <a:pt x="396" y="9286"/>
                  </a:lnTo>
                  <a:lnTo>
                    <a:pt x="0" y="12065"/>
                  </a:lnTo>
                  <a:lnTo>
                    <a:pt x="1031" y="16905"/>
                  </a:lnTo>
                  <a:lnTo>
                    <a:pt x="3571" y="20796"/>
                  </a:lnTo>
                  <a:lnTo>
                    <a:pt x="7222" y="23891"/>
                  </a:lnTo>
                  <a:lnTo>
                    <a:pt x="11588" y="26589"/>
                  </a:lnTo>
                  <a:lnTo>
                    <a:pt x="17382" y="29843"/>
                  </a:lnTo>
                  <a:lnTo>
                    <a:pt x="19526" y="31272"/>
                  </a:lnTo>
                  <a:lnTo>
                    <a:pt x="21113" y="32939"/>
                  </a:lnTo>
                  <a:lnTo>
                    <a:pt x="22145" y="34925"/>
                  </a:lnTo>
                  <a:lnTo>
                    <a:pt x="22541" y="37146"/>
                  </a:lnTo>
                  <a:lnTo>
                    <a:pt x="21747" y="40640"/>
                  </a:lnTo>
                  <a:lnTo>
                    <a:pt x="19763" y="42862"/>
                  </a:lnTo>
                  <a:lnTo>
                    <a:pt x="17145" y="44052"/>
                  </a:lnTo>
                  <a:lnTo>
                    <a:pt x="14525" y="44370"/>
                  </a:lnTo>
                  <a:lnTo>
                    <a:pt x="10318" y="43735"/>
                  </a:lnTo>
                  <a:lnTo>
                    <a:pt x="7143" y="41988"/>
                  </a:lnTo>
                  <a:lnTo>
                    <a:pt x="4920" y="39448"/>
                  </a:lnTo>
                  <a:lnTo>
                    <a:pt x="3412" y="36432"/>
                  </a:lnTo>
                  <a:lnTo>
                    <a:pt x="1745" y="30478"/>
                  </a:lnTo>
                  <a:lnTo>
                    <a:pt x="157" y="30478"/>
                  </a:lnTo>
                  <a:lnTo>
                    <a:pt x="157" y="45957"/>
                  </a:lnTo>
                  <a:lnTo>
                    <a:pt x="1428" y="45957"/>
                  </a:lnTo>
                  <a:lnTo>
                    <a:pt x="2222" y="45005"/>
                  </a:lnTo>
                  <a:lnTo>
                    <a:pt x="3571" y="44766"/>
                  </a:lnTo>
                  <a:lnTo>
                    <a:pt x="5952" y="45005"/>
                  </a:lnTo>
                  <a:lnTo>
                    <a:pt x="8731" y="45639"/>
                  </a:lnTo>
                  <a:lnTo>
                    <a:pt x="15081" y="46592"/>
                  </a:lnTo>
                  <a:lnTo>
                    <a:pt x="18335" y="46196"/>
                  </a:lnTo>
                  <a:lnTo>
                    <a:pt x="21588" y="45163"/>
                  </a:lnTo>
                  <a:lnTo>
                    <a:pt x="24606" y="43417"/>
                  </a:lnTo>
                  <a:lnTo>
                    <a:pt x="27145" y="40956"/>
                  </a:lnTo>
                  <a:lnTo>
                    <a:pt x="28812" y="37702"/>
                  </a:lnTo>
                  <a:lnTo>
                    <a:pt x="29447" y="33812"/>
                  </a:lnTo>
                  <a:lnTo>
                    <a:pt x="28812" y="29843"/>
                  </a:lnTo>
                  <a:lnTo>
                    <a:pt x="27066" y="26827"/>
                  </a:lnTo>
                  <a:lnTo>
                    <a:pt x="24447" y="24287"/>
                  </a:lnTo>
                  <a:lnTo>
                    <a:pt x="21113" y="22065"/>
                  </a:lnTo>
                  <a:lnTo>
                    <a:pt x="10397" y="15795"/>
                  </a:lnTo>
                  <a:lnTo>
                    <a:pt x="8175" y="13968"/>
                  </a:lnTo>
                  <a:lnTo>
                    <a:pt x="6905" y="12143"/>
                  </a:lnTo>
                  <a:lnTo>
                    <a:pt x="6191" y="8731"/>
                  </a:lnTo>
                  <a:lnTo>
                    <a:pt x="6587" y="6587"/>
                  </a:lnTo>
                  <a:lnTo>
                    <a:pt x="7937" y="4523"/>
                  </a:lnTo>
                  <a:lnTo>
                    <a:pt x="10238" y="2936"/>
                  </a:lnTo>
                  <a:lnTo>
                    <a:pt x="13731" y="2301"/>
                  </a:lnTo>
                  <a:lnTo>
                    <a:pt x="16985" y="2777"/>
                  </a:lnTo>
                  <a:lnTo>
                    <a:pt x="20001" y="4523"/>
                  </a:lnTo>
                  <a:lnTo>
                    <a:pt x="21431" y="6111"/>
                  </a:lnTo>
                  <a:lnTo>
                    <a:pt x="22701" y="8253"/>
                  </a:lnTo>
                  <a:lnTo>
                    <a:pt x="23732" y="11032"/>
                  </a:lnTo>
                  <a:lnTo>
                    <a:pt x="24685" y="14446"/>
                  </a:lnTo>
                  <a:lnTo>
                    <a:pt x="26193" y="14446"/>
                  </a:lnTo>
                  <a:lnTo>
                    <a:pt x="25796" y="872"/>
                  </a:lnTo>
                  <a:lnTo>
                    <a:pt x="24685" y="872"/>
                  </a:lnTo>
                  <a:lnTo>
                    <a:pt x="24128" y="1587"/>
                  </a:lnTo>
                  <a:lnTo>
                    <a:pt x="23018" y="1983"/>
                  </a:lnTo>
                  <a:lnTo>
                    <a:pt x="19446" y="1030"/>
                  </a:lnTo>
                  <a:lnTo>
                    <a:pt x="16906" y="316"/>
                  </a:lnTo>
                  <a:lnTo>
                    <a:pt x="13890" y="0"/>
                  </a:lnTo>
                  <a:close/>
                </a:path>
              </a:pathLst>
            </a:custGeom>
            <a:solidFill>
              <a:srgbClr val="000000"/>
            </a:solidFill>
          </p:spPr>
          <p:txBody>
            <a:bodyPr vert="horz" lIns="91440" tIns="45720" rIns="91440" bIns="45720" anchor="t"/>
            <a:lstStyle/>
            <a:p>
              <a:endParaRPr lang="en-IN"/>
            </a:p>
          </p:txBody>
        </p:sp>
        <p:sp>
          <p:nvSpPr>
            <p:cNvPr id="549" name="Shape 584"/>
            <p:cNvSpPr/>
            <p:nvPr/>
          </p:nvSpPr>
          <p:spPr>
            <a:xfrm>
              <a:off x="1238074" y="1964499"/>
              <a:ext cx="29368" cy="46592"/>
            </a:xfrm>
            <a:custGeom>
              <a:avLst/>
              <a:gdLst/>
              <a:ahLst/>
              <a:cxnLst/>
              <a:rect l="0" t="0" r="0" b="0"/>
              <a:pathLst>
                <a:path w="29368" h="46592">
                  <a:moveTo>
                    <a:pt x="13811" y="0"/>
                  </a:moveTo>
                  <a:lnTo>
                    <a:pt x="9525" y="555"/>
                  </a:lnTo>
                  <a:lnTo>
                    <a:pt x="6032" y="1903"/>
                  </a:lnTo>
                  <a:lnTo>
                    <a:pt x="3333" y="3968"/>
                  </a:lnTo>
                  <a:lnTo>
                    <a:pt x="1428" y="6508"/>
                  </a:lnTo>
                  <a:lnTo>
                    <a:pt x="397" y="9286"/>
                  </a:lnTo>
                  <a:lnTo>
                    <a:pt x="0" y="12065"/>
                  </a:lnTo>
                  <a:lnTo>
                    <a:pt x="952" y="16905"/>
                  </a:lnTo>
                  <a:lnTo>
                    <a:pt x="3492" y="20796"/>
                  </a:lnTo>
                  <a:lnTo>
                    <a:pt x="7222" y="23891"/>
                  </a:lnTo>
                  <a:lnTo>
                    <a:pt x="11588" y="26589"/>
                  </a:lnTo>
                  <a:lnTo>
                    <a:pt x="17303" y="29843"/>
                  </a:lnTo>
                  <a:lnTo>
                    <a:pt x="19526" y="31272"/>
                  </a:lnTo>
                  <a:lnTo>
                    <a:pt x="21113" y="32939"/>
                  </a:lnTo>
                  <a:lnTo>
                    <a:pt x="22066" y="34925"/>
                  </a:lnTo>
                  <a:lnTo>
                    <a:pt x="22462" y="37146"/>
                  </a:lnTo>
                  <a:lnTo>
                    <a:pt x="21668" y="40640"/>
                  </a:lnTo>
                  <a:lnTo>
                    <a:pt x="19685" y="42862"/>
                  </a:lnTo>
                  <a:lnTo>
                    <a:pt x="17066" y="44052"/>
                  </a:lnTo>
                  <a:lnTo>
                    <a:pt x="14446" y="44370"/>
                  </a:lnTo>
                  <a:lnTo>
                    <a:pt x="10239" y="43735"/>
                  </a:lnTo>
                  <a:lnTo>
                    <a:pt x="7064" y="41988"/>
                  </a:lnTo>
                  <a:lnTo>
                    <a:pt x="4841" y="39448"/>
                  </a:lnTo>
                  <a:lnTo>
                    <a:pt x="3333" y="36432"/>
                  </a:lnTo>
                  <a:lnTo>
                    <a:pt x="1666" y="30478"/>
                  </a:lnTo>
                  <a:lnTo>
                    <a:pt x="78" y="30478"/>
                  </a:lnTo>
                  <a:lnTo>
                    <a:pt x="78" y="45957"/>
                  </a:lnTo>
                  <a:lnTo>
                    <a:pt x="1349" y="45957"/>
                  </a:lnTo>
                  <a:lnTo>
                    <a:pt x="2222" y="45005"/>
                  </a:lnTo>
                  <a:lnTo>
                    <a:pt x="3572" y="44766"/>
                  </a:lnTo>
                  <a:lnTo>
                    <a:pt x="5873" y="45005"/>
                  </a:lnTo>
                  <a:lnTo>
                    <a:pt x="8652" y="45639"/>
                  </a:lnTo>
                  <a:lnTo>
                    <a:pt x="15002" y="46592"/>
                  </a:lnTo>
                  <a:lnTo>
                    <a:pt x="18334" y="46196"/>
                  </a:lnTo>
                  <a:lnTo>
                    <a:pt x="21589" y="45163"/>
                  </a:lnTo>
                  <a:lnTo>
                    <a:pt x="24606" y="43417"/>
                  </a:lnTo>
                  <a:lnTo>
                    <a:pt x="27066" y="40956"/>
                  </a:lnTo>
                  <a:lnTo>
                    <a:pt x="28733" y="37702"/>
                  </a:lnTo>
                  <a:lnTo>
                    <a:pt x="29368" y="33812"/>
                  </a:lnTo>
                  <a:lnTo>
                    <a:pt x="28733" y="29843"/>
                  </a:lnTo>
                  <a:lnTo>
                    <a:pt x="26987" y="26827"/>
                  </a:lnTo>
                  <a:lnTo>
                    <a:pt x="24368" y="24287"/>
                  </a:lnTo>
                  <a:lnTo>
                    <a:pt x="21034" y="22065"/>
                  </a:lnTo>
                  <a:lnTo>
                    <a:pt x="10397" y="15795"/>
                  </a:lnTo>
                  <a:lnTo>
                    <a:pt x="8174" y="13968"/>
                  </a:lnTo>
                  <a:lnTo>
                    <a:pt x="6826" y="12143"/>
                  </a:lnTo>
                  <a:lnTo>
                    <a:pt x="6112" y="8731"/>
                  </a:lnTo>
                  <a:lnTo>
                    <a:pt x="6508" y="6587"/>
                  </a:lnTo>
                  <a:lnTo>
                    <a:pt x="7858" y="4523"/>
                  </a:lnTo>
                  <a:lnTo>
                    <a:pt x="10160" y="2936"/>
                  </a:lnTo>
                  <a:lnTo>
                    <a:pt x="13652" y="2301"/>
                  </a:lnTo>
                  <a:lnTo>
                    <a:pt x="16906" y="2777"/>
                  </a:lnTo>
                  <a:lnTo>
                    <a:pt x="20002" y="4523"/>
                  </a:lnTo>
                  <a:lnTo>
                    <a:pt x="21431" y="6111"/>
                  </a:lnTo>
                  <a:lnTo>
                    <a:pt x="22622" y="8253"/>
                  </a:lnTo>
                  <a:lnTo>
                    <a:pt x="23733" y="11032"/>
                  </a:lnTo>
                  <a:lnTo>
                    <a:pt x="24606" y="14446"/>
                  </a:lnTo>
                  <a:lnTo>
                    <a:pt x="26114" y="14446"/>
                  </a:lnTo>
                  <a:lnTo>
                    <a:pt x="25717" y="872"/>
                  </a:lnTo>
                  <a:lnTo>
                    <a:pt x="24606" y="872"/>
                  </a:lnTo>
                  <a:lnTo>
                    <a:pt x="24049" y="1587"/>
                  </a:lnTo>
                  <a:lnTo>
                    <a:pt x="22939" y="1983"/>
                  </a:lnTo>
                  <a:lnTo>
                    <a:pt x="19367" y="1030"/>
                  </a:lnTo>
                  <a:lnTo>
                    <a:pt x="16827" y="316"/>
                  </a:lnTo>
                  <a:lnTo>
                    <a:pt x="13811" y="0"/>
                  </a:lnTo>
                  <a:close/>
                </a:path>
              </a:pathLst>
            </a:custGeom>
            <a:solidFill>
              <a:srgbClr val="000000"/>
            </a:solidFill>
          </p:spPr>
          <p:txBody>
            <a:bodyPr vert="horz" lIns="91440" tIns="45720" rIns="91440" bIns="45720" anchor="t"/>
            <a:lstStyle/>
            <a:p>
              <a:endParaRPr lang="en-IN"/>
            </a:p>
          </p:txBody>
        </p:sp>
        <p:sp>
          <p:nvSpPr>
            <p:cNvPr id="550" name="Shape 585"/>
            <p:cNvSpPr/>
            <p:nvPr/>
          </p:nvSpPr>
          <p:spPr>
            <a:xfrm>
              <a:off x="2537204" y="1999979"/>
              <a:ext cx="13811" cy="24051"/>
            </a:xfrm>
            <a:custGeom>
              <a:avLst/>
              <a:gdLst/>
              <a:ahLst/>
              <a:cxnLst/>
              <a:rect l="0" t="0" r="0" b="0"/>
              <a:pathLst>
                <a:path w="13811" h="24051">
                  <a:moveTo>
                    <a:pt x="5716" y="0"/>
                  </a:moveTo>
                  <a:lnTo>
                    <a:pt x="3811" y="317"/>
                  </a:lnTo>
                  <a:lnTo>
                    <a:pt x="1905" y="1269"/>
                  </a:lnTo>
                  <a:lnTo>
                    <a:pt x="556" y="3016"/>
                  </a:lnTo>
                  <a:lnTo>
                    <a:pt x="0" y="5715"/>
                  </a:lnTo>
                  <a:lnTo>
                    <a:pt x="556" y="8176"/>
                  </a:lnTo>
                  <a:lnTo>
                    <a:pt x="2064" y="9683"/>
                  </a:lnTo>
                  <a:lnTo>
                    <a:pt x="4128" y="10477"/>
                  </a:lnTo>
                  <a:lnTo>
                    <a:pt x="6112" y="10716"/>
                  </a:lnTo>
                  <a:lnTo>
                    <a:pt x="7621" y="10477"/>
                  </a:lnTo>
                  <a:lnTo>
                    <a:pt x="8494" y="10318"/>
                  </a:lnTo>
                  <a:lnTo>
                    <a:pt x="9446" y="10636"/>
                  </a:lnTo>
                  <a:lnTo>
                    <a:pt x="9922" y="11667"/>
                  </a:lnTo>
                  <a:lnTo>
                    <a:pt x="9605" y="13493"/>
                  </a:lnTo>
                  <a:lnTo>
                    <a:pt x="8255" y="16113"/>
                  </a:lnTo>
                  <a:lnTo>
                    <a:pt x="5794" y="19050"/>
                  </a:lnTo>
                  <a:lnTo>
                    <a:pt x="1826" y="22145"/>
                  </a:lnTo>
                  <a:lnTo>
                    <a:pt x="2699" y="24051"/>
                  </a:lnTo>
                  <a:lnTo>
                    <a:pt x="4525" y="23177"/>
                  </a:lnTo>
                  <a:lnTo>
                    <a:pt x="6827" y="21431"/>
                  </a:lnTo>
                  <a:lnTo>
                    <a:pt x="11589" y="16192"/>
                  </a:lnTo>
                  <a:lnTo>
                    <a:pt x="13177" y="12938"/>
                  </a:lnTo>
                  <a:lnTo>
                    <a:pt x="13811" y="9525"/>
                  </a:lnTo>
                  <a:lnTo>
                    <a:pt x="13336" y="5953"/>
                  </a:lnTo>
                  <a:lnTo>
                    <a:pt x="12224" y="3333"/>
                  </a:lnTo>
                  <a:lnTo>
                    <a:pt x="10636" y="1587"/>
                  </a:lnTo>
                  <a:lnTo>
                    <a:pt x="8811" y="555"/>
                  </a:lnTo>
                  <a:lnTo>
                    <a:pt x="5716" y="0"/>
                  </a:lnTo>
                  <a:close/>
                </a:path>
              </a:pathLst>
            </a:custGeom>
            <a:solidFill>
              <a:srgbClr val="000000"/>
            </a:solidFill>
          </p:spPr>
          <p:txBody>
            <a:bodyPr vert="horz" lIns="91440" tIns="45720" rIns="91440" bIns="45720" anchor="t"/>
            <a:lstStyle/>
            <a:p>
              <a:endParaRPr lang="en-IN"/>
            </a:p>
          </p:txBody>
        </p:sp>
        <p:sp>
          <p:nvSpPr>
            <p:cNvPr id="551" name="Shape 586"/>
            <p:cNvSpPr/>
            <p:nvPr/>
          </p:nvSpPr>
          <p:spPr>
            <a:xfrm>
              <a:off x="2128107" y="1999979"/>
              <a:ext cx="13731" cy="24051"/>
            </a:xfrm>
            <a:custGeom>
              <a:avLst/>
              <a:gdLst/>
              <a:ahLst/>
              <a:cxnLst/>
              <a:rect l="0" t="0" r="0" b="0"/>
              <a:pathLst>
                <a:path w="13731" h="24051">
                  <a:moveTo>
                    <a:pt x="5714" y="0"/>
                  </a:moveTo>
                  <a:lnTo>
                    <a:pt x="3810" y="317"/>
                  </a:lnTo>
                  <a:lnTo>
                    <a:pt x="1904" y="1269"/>
                  </a:lnTo>
                  <a:lnTo>
                    <a:pt x="555" y="3016"/>
                  </a:lnTo>
                  <a:lnTo>
                    <a:pt x="0" y="5715"/>
                  </a:lnTo>
                  <a:lnTo>
                    <a:pt x="555" y="8176"/>
                  </a:lnTo>
                  <a:lnTo>
                    <a:pt x="2063" y="9683"/>
                  </a:lnTo>
                  <a:lnTo>
                    <a:pt x="4127" y="10477"/>
                  </a:lnTo>
                  <a:lnTo>
                    <a:pt x="6111" y="10716"/>
                  </a:lnTo>
                  <a:lnTo>
                    <a:pt x="7619" y="10477"/>
                  </a:lnTo>
                  <a:lnTo>
                    <a:pt x="8492" y="10318"/>
                  </a:lnTo>
                  <a:lnTo>
                    <a:pt x="9444" y="10636"/>
                  </a:lnTo>
                  <a:lnTo>
                    <a:pt x="9921" y="11667"/>
                  </a:lnTo>
                  <a:lnTo>
                    <a:pt x="9603" y="13493"/>
                  </a:lnTo>
                  <a:lnTo>
                    <a:pt x="8254" y="16113"/>
                  </a:lnTo>
                  <a:lnTo>
                    <a:pt x="5793" y="19050"/>
                  </a:lnTo>
                  <a:lnTo>
                    <a:pt x="1746" y="22145"/>
                  </a:lnTo>
                  <a:lnTo>
                    <a:pt x="2698" y="24051"/>
                  </a:lnTo>
                  <a:lnTo>
                    <a:pt x="4523" y="23177"/>
                  </a:lnTo>
                  <a:lnTo>
                    <a:pt x="6826" y="21431"/>
                  </a:lnTo>
                  <a:lnTo>
                    <a:pt x="11508" y="16192"/>
                  </a:lnTo>
                  <a:lnTo>
                    <a:pt x="13176" y="12938"/>
                  </a:lnTo>
                  <a:lnTo>
                    <a:pt x="13731" y="9525"/>
                  </a:lnTo>
                  <a:lnTo>
                    <a:pt x="13335" y="5953"/>
                  </a:lnTo>
                  <a:lnTo>
                    <a:pt x="12143" y="3333"/>
                  </a:lnTo>
                  <a:lnTo>
                    <a:pt x="10636" y="1587"/>
                  </a:lnTo>
                  <a:lnTo>
                    <a:pt x="8809" y="555"/>
                  </a:lnTo>
                  <a:lnTo>
                    <a:pt x="5714" y="0"/>
                  </a:lnTo>
                  <a:close/>
                </a:path>
              </a:pathLst>
            </a:custGeom>
            <a:solidFill>
              <a:srgbClr val="000000"/>
            </a:solidFill>
          </p:spPr>
          <p:txBody>
            <a:bodyPr vert="horz" lIns="91440" tIns="45720" rIns="91440" bIns="45720" anchor="t"/>
            <a:lstStyle/>
            <a:p>
              <a:endParaRPr lang="en-IN"/>
            </a:p>
          </p:txBody>
        </p:sp>
        <p:sp>
          <p:nvSpPr>
            <p:cNvPr id="552" name="Shape 587"/>
            <p:cNvSpPr/>
            <p:nvPr/>
          </p:nvSpPr>
          <p:spPr>
            <a:xfrm>
              <a:off x="1875456" y="1999979"/>
              <a:ext cx="13811" cy="24051"/>
            </a:xfrm>
            <a:custGeom>
              <a:avLst/>
              <a:gdLst/>
              <a:ahLst/>
              <a:cxnLst/>
              <a:rect l="0" t="0" r="0" b="0"/>
              <a:pathLst>
                <a:path w="13811" h="24051">
                  <a:moveTo>
                    <a:pt x="5794" y="0"/>
                  </a:moveTo>
                  <a:lnTo>
                    <a:pt x="3810" y="317"/>
                  </a:lnTo>
                  <a:lnTo>
                    <a:pt x="1984" y="1269"/>
                  </a:lnTo>
                  <a:lnTo>
                    <a:pt x="556" y="3016"/>
                  </a:lnTo>
                  <a:lnTo>
                    <a:pt x="0" y="5715"/>
                  </a:lnTo>
                  <a:lnTo>
                    <a:pt x="635" y="8176"/>
                  </a:lnTo>
                  <a:lnTo>
                    <a:pt x="2143" y="9683"/>
                  </a:lnTo>
                  <a:lnTo>
                    <a:pt x="4127" y="10477"/>
                  </a:lnTo>
                  <a:lnTo>
                    <a:pt x="6191" y="10716"/>
                  </a:lnTo>
                  <a:lnTo>
                    <a:pt x="7699" y="10477"/>
                  </a:lnTo>
                  <a:lnTo>
                    <a:pt x="8572" y="10318"/>
                  </a:lnTo>
                  <a:lnTo>
                    <a:pt x="9525" y="10636"/>
                  </a:lnTo>
                  <a:lnTo>
                    <a:pt x="9922" y="11667"/>
                  </a:lnTo>
                  <a:lnTo>
                    <a:pt x="9605" y="13493"/>
                  </a:lnTo>
                  <a:lnTo>
                    <a:pt x="8334" y="16113"/>
                  </a:lnTo>
                  <a:lnTo>
                    <a:pt x="5794" y="19050"/>
                  </a:lnTo>
                  <a:lnTo>
                    <a:pt x="1826" y="22145"/>
                  </a:lnTo>
                  <a:lnTo>
                    <a:pt x="2698" y="24051"/>
                  </a:lnTo>
                  <a:lnTo>
                    <a:pt x="4524" y="23177"/>
                  </a:lnTo>
                  <a:lnTo>
                    <a:pt x="6906" y="21431"/>
                  </a:lnTo>
                  <a:lnTo>
                    <a:pt x="11588" y="16192"/>
                  </a:lnTo>
                  <a:lnTo>
                    <a:pt x="13176" y="12938"/>
                  </a:lnTo>
                  <a:lnTo>
                    <a:pt x="13811" y="9525"/>
                  </a:lnTo>
                  <a:lnTo>
                    <a:pt x="13335" y="5953"/>
                  </a:lnTo>
                  <a:lnTo>
                    <a:pt x="12223" y="3333"/>
                  </a:lnTo>
                  <a:lnTo>
                    <a:pt x="10636" y="1587"/>
                  </a:lnTo>
                  <a:lnTo>
                    <a:pt x="8889" y="555"/>
                  </a:lnTo>
                  <a:lnTo>
                    <a:pt x="5794" y="0"/>
                  </a:lnTo>
                  <a:close/>
                </a:path>
              </a:pathLst>
            </a:custGeom>
            <a:solidFill>
              <a:srgbClr val="000000"/>
            </a:solidFill>
          </p:spPr>
          <p:txBody>
            <a:bodyPr vert="horz" lIns="91440" tIns="45720" rIns="91440" bIns="45720" anchor="t"/>
            <a:lstStyle/>
            <a:p>
              <a:endParaRPr lang="en-IN"/>
            </a:p>
          </p:txBody>
        </p:sp>
        <p:sp>
          <p:nvSpPr>
            <p:cNvPr id="553" name="Shape 588"/>
            <p:cNvSpPr/>
            <p:nvPr/>
          </p:nvSpPr>
          <p:spPr>
            <a:xfrm>
              <a:off x="1538190" y="2000138"/>
              <a:ext cx="11033" cy="11032"/>
            </a:xfrm>
            <a:custGeom>
              <a:avLst/>
              <a:gdLst/>
              <a:ahLst/>
              <a:cxnLst/>
              <a:rect l="0" t="0" r="0" b="0"/>
              <a:pathLst>
                <a:path w="11033" h="11032">
                  <a:moveTo>
                    <a:pt x="5477" y="0"/>
                  </a:moveTo>
                  <a:lnTo>
                    <a:pt x="3413" y="475"/>
                  </a:lnTo>
                  <a:lnTo>
                    <a:pt x="1667" y="1667"/>
                  </a:lnTo>
                  <a:lnTo>
                    <a:pt x="477" y="3413"/>
                  </a:lnTo>
                  <a:lnTo>
                    <a:pt x="0" y="5715"/>
                  </a:lnTo>
                  <a:lnTo>
                    <a:pt x="556" y="8096"/>
                  </a:lnTo>
                  <a:lnTo>
                    <a:pt x="1906" y="9763"/>
                  </a:lnTo>
                  <a:lnTo>
                    <a:pt x="3731" y="10714"/>
                  </a:lnTo>
                  <a:lnTo>
                    <a:pt x="5477" y="11032"/>
                  </a:lnTo>
                  <a:lnTo>
                    <a:pt x="7223" y="10714"/>
                  </a:lnTo>
                  <a:lnTo>
                    <a:pt x="8969" y="9763"/>
                  </a:lnTo>
                  <a:lnTo>
                    <a:pt x="10398" y="8096"/>
                  </a:lnTo>
                  <a:lnTo>
                    <a:pt x="11033" y="5715"/>
                  </a:lnTo>
                  <a:lnTo>
                    <a:pt x="10557" y="3492"/>
                  </a:lnTo>
                  <a:lnTo>
                    <a:pt x="9287" y="1746"/>
                  </a:lnTo>
                  <a:lnTo>
                    <a:pt x="7541" y="475"/>
                  </a:lnTo>
                  <a:lnTo>
                    <a:pt x="5477" y="0"/>
                  </a:lnTo>
                  <a:close/>
                </a:path>
              </a:pathLst>
            </a:custGeom>
            <a:solidFill>
              <a:srgbClr val="000000"/>
            </a:solidFill>
          </p:spPr>
          <p:txBody>
            <a:bodyPr vert="horz" lIns="91440" tIns="45720" rIns="91440" bIns="45720" anchor="t"/>
            <a:lstStyle/>
            <a:p>
              <a:endParaRPr lang="en-IN"/>
            </a:p>
          </p:txBody>
        </p:sp>
        <p:sp>
          <p:nvSpPr>
            <p:cNvPr id="554" name="Shape 589"/>
            <p:cNvSpPr/>
            <p:nvPr/>
          </p:nvSpPr>
          <p:spPr>
            <a:xfrm>
              <a:off x="1322053" y="1965530"/>
              <a:ext cx="46513" cy="45561"/>
            </a:xfrm>
            <a:custGeom>
              <a:avLst/>
              <a:gdLst/>
              <a:ahLst/>
              <a:cxnLst/>
              <a:rect l="0" t="0" r="0" b="0"/>
              <a:pathLst>
                <a:path w="46513" h="45561">
                  <a:moveTo>
                    <a:pt x="0" y="0"/>
                  </a:moveTo>
                  <a:lnTo>
                    <a:pt x="0" y="1350"/>
                  </a:lnTo>
                  <a:lnTo>
                    <a:pt x="2222" y="1587"/>
                  </a:lnTo>
                  <a:lnTo>
                    <a:pt x="4206" y="2381"/>
                  </a:lnTo>
                  <a:lnTo>
                    <a:pt x="5556" y="4206"/>
                  </a:lnTo>
                  <a:lnTo>
                    <a:pt x="6112" y="7700"/>
                  </a:lnTo>
                  <a:lnTo>
                    <a:pt x="6112" y="32622"/>
                  </a:lnTo>
                  <a:lnTo>
                    <a:pt x="6746" y="37227"/>
                  </a:lnTo>
                  <a:lnTo>
                    <a:pt x="8254" y="40640"/>
                  </a:lnTo>
                  <a:lnTo>
                    <a:pt x="10477" y="43021"/>
                  </a:lnTo>
                  <a:lnTo>
                    <a:pt x="13017" y="44529"/>
                  </a:lnTo>
                  <a:lnTo>
                    <a:pt x="15637" y="45322"/>
                  </a:lnTo>
                  <a:lnTo>
                    <a:pt x="17938" y="45561"/>
                  </a:lnTo>
                  <a:lnTo>
                    <a:pt x="19764" y="45402"/>
                  </a:lnTo>
                  <a:lnTo>
                    <a:pt x="22383" y="44846"/>
                  </a:lnTo>
                  <a:lnTo>
                    <a:pt x="25400" y="43498"/>
                  </a:lnTo>
                  <a:lnTo>
                    <a:pt x="28337" y="41275"/>
                  </a:lnTo>
                  <a:lnTo>
                    <a:pt x="32543" y="36989"/>
                  </a:lnTo>
                  <a:lnTo>
                    <a:pt x="32543" y="45243"/>
                  </a:lnTo>
                  <a:lnTo>
                    <a:pt x="32781" y="45402"/>
                  </a:lnTo>
                  <a:lnTo>
                    <a:pt x="39369" y="43021"/>
                  </a:lnTo>
                  <a:lnTo>
                    <a:pt x="46513" y="40957"/>
                  </a:lnTo>
                  <a:lnTo>
                    <a:pt x="46513" y="39609"/>
                  </a:lnTo>
                  <a:lnTo>
                    <a:pt x="43099" y="39290"/>
                  </a:lnTo>
                  <a:lnTo>
                    <a:pt x="41275" y="38179"/>
                  </a:lnTo>
                  <a:lnTo>
                    <a:pt x="40481" y="36354"/>
                  </a:lnTo>
                  <a:lnTo>
                    <a:pt x="40402" y="33973"/>
                  </a:lnTo>
                  <a:lnTo>
                    <a:pt x="40402" y="0"/>
                  </a:lnTo>
                  <a:lnTo>
                    <a:pt x="24764" y="0"/>
                  </a:lnTo>
                  <a:lnTo>
                    <a:pt x="24764" y="1666"/>
                  </a:lnTo>
                  <a:lnTo>
                    <a:pt x="28892" y="2144"/>
                  </a:lnTo>
                  <a:lnTo>
                    <a:pt x="30162" y="2619"/>
                  </a:lnTo>
                  <a:lnTo>
                    <a:pt x="31036" y="3333"/>
                  </a:lnTo>
                  <a:lnTo>
                    <a:pt x="31908" y="5239"/>
                  </a:lnTo>
                  <a:lnTo>
                    <a:pt x="32067" y="7859"/>
                  </a:lnTo>
                  <a:lnTo>
                    <a:pt x="32067" y="31194"/>
                  </a:lnTo>
                  <a:lnTo>
                    <a:pt x="31987" y="33259"/>
                  </a:lnTo>
                  <a:lnTo>
                    <a:pt x="31671" y="34607"/>
                  </a:lnTo>
                  <a:lnTo>
                    <a:pt x="30479" y="36195"/>
                  </a:lnTo>
                  <a:lnTo>
                    <a:pt x="26352" y="38815"/>
                  </a:lnTo>
                  <a:lnTo>
                    <a:pt x="21907" y="39766"/>
                  </a:lnTo>
                  <a:lnTo>
                    <a:pt x="19050" y="39290"/>
                  </a:lnTo>
                  <a:lnTo>
                    <a:pt x="17064" y="38179"/>
                  </a:lnTo>
                  <a:lnTo>
                    <a:pt x="15716" y="36591"/>
                  </a:lnTo>
                  <a:lnTo>
                    <a:pt x="14922" y="34846"/>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555" name="Shape 590"/>
            <p:cNvSpPr/>
            <p:nvPr/>
          </p:nvSpPr>
          <p:spPr>
            <a:xfrm>
              <a:off x="2581575" y="1965530"/>
              <a:ext cx="45720" cy="66119"/>
            </a:xfrm>
            <a:custGeom>
              <a:avLst/>
              <a:gdLst/>
              <a:ahLst/>
              <a:cxnLst/>
              <a:rect l="0" t="0" r="0" b="0"/>
              <a:pathLst>
                <a:path w="45720" h="66119">
                  <a:moveTo>
                    <a:pt x="0" y="0"/>
                  </a:moveTo>
                  <a:lnTo>
                    <a:pt x="0" y="1350"/>
                  </a:lnTo>
                  <a:lnTo>
                    <a:pt x="2619" y="2064"/>
                  </a:lnTo>
                  <a:lnTo>
                    <a:pt x="3968" y="3016"/>
                  </a:lnTo>
                  <a:lnTo>
                    <a:pt x="5079" y="4525"/>
                  </a:lnTo>
                  <a:lnTo>
                    <a:pt x="16351" y="28892"/>
                  </a:lnTo>
                  <a:lnTo>
                    <a:pt x="17303" y="30877"/>
                  </a:lnTo>
                  <a:lnTo>
                    <a:pt x="18573" y="33496"/>
                  </a:lnTo>
                  <a:lnTo>
                    <a:pt x="21193" y="39052"/>
                  </a:lnTo>
                  <a:lnTo>
                    <a:pt x="22146" y="41275"/>
                  </a:lnTo>
                  <a:lnTo>
                    <a:pt x="22542" y="42545"/>
                  </a:lnTo>
                  <a:lnTo>
                    <a:pt x="22383" y="43656"/>
                  </a:lnTo>
                  <a:lnTo>
                    <a:pt x="21827" y="45640"/>
                  </a:lnTo>
                  <a:lnTo>
                    <a:pt x="19843" y="50800"/>
                  </a:lnTo>
                  <a:lnTo>
                    <a:pt x="16986" y="55641"/>
                  </a:lnTo>
                  <a:lnTo>
                    <a:pt x="15319" y="57229"/>
                  </a:lnTo>
                  <a:lnTo>
                    <a:pt x="13415" y="57785"/>
                  </a:lnTo>
                  <a:lnTo>
                    <a:pt x="12144" y="57546"/>
                  </a:lnTo>
                  <a:lnTo>
                    <a:pt x="10397" y="56912"/>
                  </a:lnTo>
                  <a:lnTo>
                    <a:pt x="6350" y="56039"/>
                  </a:lnTo>
                  <a:lnTo>
                    <a:pt x="4365" y="56356"/>
                  </a:lnTo>
                  <a:lnTo>
                    <a:pt x="3096" y="57071"/>
                  </a:lnTo>
                  <a:lnTo>
                    <a:pt x="1826" y="58975"/>
                  </a:lnTo>
                  <a:lnTo>
                    <a:pt x="1587" y="60404"/>
                  </a:lnTo>
                  <a:lnTo>
                    <a:pt x="2063" y="62389"/>
                  </a:lnTo>
                  <a:lnTo>
                    <a:pt x="3413" y="64293"/>
                  </a:lnTo>
                  <a:lnTo>
                    <a:pt x="5634" y="65564"/>
                  </a:lnTo>
                  <a:lnTo>
                    <a:pt x="8809" y="66119"/>
                  </a:lnTo>
                  <a:lnTo>
                    <a:pt x="11429" y="65802"/>
                  </a:lnTo>
                  <a:lnTo>
                    <a:pt x="13890" y="64850"/>
                  </a:lnTo>
                  <a:lnTo>
                    <a:pt x="16113" y="63341"/>
                  </a:lnTo>
                  <a:lnTo>
                    <a:pt x="18177" y="61197"/>
                  </a:lnTo>
                  <a:lnTo>
                    <a:pt x="20082" y="58420"/>
                  </a:lnTo>
                  <a:lnTo>
                    <a:pt x="21987" y="55006"/>
                  </a:lnTo>
                  <a:lnTo>
                    <a:pt x="23812" y="50958"/>
                  </a:lnTo>
                  <a:lnTo>
                    <a:pt x="25638" y="46355"/>
                  </a:lnTo>
                  <a:lnTo>
                    <a:pt x="40957" y="5874"/>
                  </a:lnTo>
                  <a:lnTo>
                    <a:pt x="42147" y="3492"/>
                  </a:lnTo>
                  <a:lnTo>
                    <a:pt x="43418" y="2223"/>
                  </a:lnTo>
                  <a:lnTo>
                    <a:pt x="45720" y="1429"/>
                  </a:lnTo>
                  <a:lnTo>
                    <a:pt x="45720" y="0"/>
                  </a:lnTo>
                  <a:lnTo>
                    <a:pt x="32306" y="0"/>
                  </a:lnTo>
                  <a:lnTo>
                    <a:pt x="32306" y="1429"/>
                  </a:lnTo>
                  <a:lnTo>
                    <a:pt x="34369" y="1587"/>
                  </a:lnTo>
                  <a:lnTo>
                    <a:pt x="35877" y="2064"/>
                  </a:lnTo>
                  <a:lnTo>
                    <a:pt x="36751" y="2937"/>
                  </a:lnTo>
                  <a:lnTo>
                    <a:pt x="37068" y="4206"/>
                  </a:lnTo>
                  <a:lnTo>
                    <a:pt x="36908" y="5319"/>
                  </a:lnTo>
                  <a:lnTo>
                    <a:pt x="36353" y="6985"/>
                  </a:lnTo>
                  <a:lnTo>
                    <a:pt x="34766" y="10954"/>
                  </a:lnTo>
                  <a:lnTo>
                    <a:pt x="27066" y="32940"/>
                  </a:lnTo>
                  <a:lnTo>
                    <a:pt x="15637" y="7859"/>
                  </a:lnTo>
                  <a:lnTo>
                    <a:pt x="15002" y="6271"/>
                  </a:lnTo>
                  <a:lnTo>
                    <a:pt x="14683" y="4286"/>
                  </a:lnTo>
                  <a:lnTo>
                    <a:pt x="15240" y="2778"/>
                  </a:lnTo>
                  <a:lnTo>
                    <a:pt x="16668" y="1984"/>
                  </a:lnTo>
                  <a:lnTo>
                    <a:pt x="20399" y="1429"/>
                  </a:lnTo>
                  <a:lnTo>
                    <a:pt x="20399" y="0"/>
                  </a:lnTo>
                  <a:lnTo>
                    <a:pt x="0" y="0"/>
                  </a:lnTo>
                  <a:close/>
                </a:path>
              </a:pathLst>
            </a:custGeom>
            <a:solidFill>
              <a:srgbClr val="000000"/>
            </a:solidFill>
          </p:spPr>
          <p:txBody>
            <a:bodyPr vert="horz" lIns="91440" tIns="45720" rIns="91440" bIns="45720" anchor="t"/>
            <a:lstStyle/>
            <a:p>
              <a:endParaRPr lang="en-IN"/>
            </a:p>
          </p:txBody>
        </p:sp>
        <p:sp>
          <p:nvSpPr>
            <p:cNvPr id="556" name="Shape 591"/>
            <p:cNvSpPr/>
            <p:nvPr/>
          </p:nvSpPr>
          <p:spPr>
            <a:xfrm>
              <a:off x="1919906" y="1965530"/>
              <a:ext cx="45641" cy="66119"/>
            </a:xfrm>
            <a:custGeom>
              <a:avLst/>
              <a:gdLst/>
              <a:ahLst/>
              <a:cxnLst/>
              <a:rect l="0" t="0" r="0" b="0"/>
              <a:pathLst>
                <a:path w="45641" h="66119">
                  <a:moveTo>
                    <a:pt x="0" y="0"/>
                  </a:moveTo>
                  <a:lnTo>
                    <a:pt x="0" y="1350"/>
                  </a:lnTo>
                  <a:lnTo>
                    <a:pt x="2539" y="2064"/>
                  </a:lnTo>
                  <a:lnTo>
                    <a:pt x="3889" y="3016"/>
                  </a:lnTo>
                  <a:lnTo>
                    <a:pt x="5001" y="4525"/>
                  </a:lnTo>
                  <a:lnTo>
                    <a:pt x="16272" y="28892"/>
                  </a:lnTo>
                  <a:lnTo>
                    <a:pt x="17303" y="30877"/>
                  </a:lnTo>
                  <a:lnTo>
                    <a:pt x="18573" y="33496"/>
                  </a:lnTo>
                  <a:lnTo>
                    <a:pt x="21193" y="39052"/>
                  </a:lnTo>
                  <a:lnTo>
                    <a:pt x="22066" y="41275"/>
                  </a:lnTo>
                  <a:lnTo>
                    <a:pt x="22463" y="42545"/>
                  </a:lnTo>
                  <a:lnTo>
                    <a:pt x="22305" y="43656"/>
                  </a:lnTo>
                  <a:lnTo>
                    <a:pt x="21748" y="45640"/>
                  </a:lnTo>
                  <a:lnTo>
                    <a:pt x="19843" y="50800"/>
                  </a:lnTo>
                  <a:lnTo>
                    <a:pt x="16986" y="55641"/>
                  </a:lnTo>
                  <a:lnTo>
                    <a:pt x="15239" y="57229"/>
                  </a:lnTo>
                  <a:lnTo>
                    <a:pt x="13335" y="57785"/>
                  </a:lnTo>
                  <a:lnTo>
                    <a:pt x="12144" y="57546"/>
                  </a:lnTo>
                  <a:lnTo>
                    <a:pt x="10398" y="56912"/>
                  </a:lnTo>
                  <a:lnTo>
                    <a:pt x="6271" y="56039"/>
                  </a:lnTo>
                  <a:lnTo>
                    <a:pt x="4366" y="56356"/>
                  </a:lnTo>
                  <a:lnTo>
                    <a:pt x="3016" y="57071"/>
                  </a:lnTo>
                  <a:lnTo>
                    <a:pt x="1826" y="58975"/>
                  </a:lnTo>
                  <a:lnTo>
                    <a:pt x="1587" y="60404"/>
                  </a:lnTo>
                  <a:lnTo>
                    <a:pt x="1984" y="62389"/>
                  </a:lnTo>
                  <a:lnTo>
                    <a:pt x="3333" y="64293"/>
                  </a:lnTo>
                  <a:lnTo>
                    <a:pt x="5636" y="65564"/>
                  </a:lnTo>
                  <a:lnTo>
                    <a:pt x="8811" y="66119"/>
                  </a:lnTo>
                  <a:lnTo>
                    <a:pt x="11429" y="65802"/>
                  </a:lnTo>
                  <a:lnTo>
                    <a:pt x="13811" y="64850"/>
                  </a:lnTo>
                  <a:lnTo>
                    <a:pt x="16113" y="63341"/>
                  </a:lnTo>
                  <a:lnTo>
                    <a:pt x="18097" y="61197"/>
                  </a:lnTo>
                  <a:lnTo>
                    <a:pt x="20002" y="58420"/>
                  </a:lnTo>
                  <a:lnTo>
                    <a:pt x="21907" y="55006"/>
                  </a:lnTo>
                  <a:lnTo>
                    <a:pt x="23812" y="50958"/>
                  </a:lnTo>
                  <a:lnTo>
                    <a:pt x="25638" y="46355"/>
                  </a:lnTo>
                  <a:lnTo>
                    <a:pt x="40878" y="5874"/>
                  </a:lnTo>
                  <a:lnTo>
                    <a:pt x="42068" y="3492"/>
                  </a:lnTo>
                  <a:lnTo>
                    <a:pt x="43338" y="2223"/>
                  </a:lnTo>
                  <a:lnTo>
                    <a:pt x="45641" y="1429"/>
                  </a:lnTo>
                  <a:lnTo>
                    <a:pt x="45641" y="0"/>
                  </a:lnTo>
                  <a:lnTo>
                    <a:pt x="32226" y="0"/>
                  </a:lnTo>
                  <a:lnTo>
                    <a:pt x="32226" y="1429"/>
                  </a:lnTo>
                  <a:lnTo>
                    <a:pt x="34289" y="1587"/>
                  </a:lnTo>
                  <a:lnTo>
                    <a:pt x="35798" y="2064"/>
                  </a:lnTo>
                  <a:lnTo>
                    <a:pt x="36671" y="2937"/>
                  </a:lnTo>
                  <a:lnTo>
                    <a:pt x="36988" y="4206"/>
                  </a:lnTo>
                  <a:lnTo>
                    <a:pt x="36829" y="5319"/>
                  </a:lnTo>
                  <a:lnTo>
                    <a:pt x="36274" y="6985"/>
                  </a:lnTo>
                  <a:lnTo>
                    <a:pt x="34766" y="10954"/>
                  </a:lnTo>
                  <a:lnTo>
                    <a:pt x="26987" y="32940"/>
                  </a:lnTo>
                  <a:lnTo>
                    <a:pt x="15637" y="7859"/>
                  </a:lnTo>
                  <a:lnTo>
                    <a:pt x="15002" y="6271"/>
                  </a:lnTo>
                  <a:lnTo>
                    <a:pt x="14604" y="4286"/>
                  </a:lnTo>
                  <a:lnTo>
                    <a:pt x="15161" y="2778"/>
                  </a:lnTo>
                  <a:lnTo>
                    <a:pt x="16589" y="1984"/>
                  </a:lnTo>
                  <a:lnTo>
                    <a:pt x="20399" y="1429"/>
                  </a:lnTo>
                  <a:lnTo>
                    <a:pt x="20399" y="0"/>
                  </a:lnTo>
                  <a:lnTo>
                    <a:pt x="0" y="0"/>
                  </a:lnTo>
                  <a:close/>
                </a:path>
              </a:pathLst>
            </a:custGeom>
            <a:solidFill>
              <a:srgbClr val="000000"/>
            </a:solidFill>
          </p:spPr>
          <p:txBody>
            <a:bodyPr vert="horz" lIns="91440" tIns="45720" rIns="91440" bIns="45720" anchor="t"/>
            <a:lstStyle/>
            <a:p>
              <a:endParaRPr lang="en-IN"/>
            </a:p>
          </p:txBody>
        </p:sp>
        <p:sp>
          <p:nvSpPr>
            <p:cNvPr id="557" name="Shape 592"/>
            <p:cNvSpPr/>
            <p:nvPr/>
          </p:nvSpPr>
          <p:spPr>
            <a:xfrm>
              <a:off x="2734532" y="2070464"/>
              <a:ext cx="10080" cy="10159"/>
            </a:xfrm>
            <a:custGeom>
              <a:avLst/>
              <a:gdLst/>
              <a:ahLst/>
              <a:cxnLst/>
              <a:rect l="0" t="0" r="0" b="0"/>
              <a:pathLst>
                <a:path w="10080" h="10159">
                  <a:moveTo>
                    <a:pt x="5000" y="0"/>
                  </a:moveTo>
                  <a:lnTo>
                    <a:pt x="2777" y="556"/>
                  </a:lnTo>
                  <a:lnTo>
                    <a:pt x="1190" y="1825"/>
                  </a:lnTo>
                  <a:lnTo>
                    <a:pt x="316" y="3492"/>
                  </a:lnTo>
                  <a:lnTo>
                    <a:pt x="0" y="5080"/>
                  </a:lnTo>
                  <a:lnTo>
                    <a:pt x="316" y="6667"/>
                  </a:lnTo>
                  <a:lnTo>
                    <a:pt x="1110" y="8335"/>
                  </a:lnTo>
                  <a:lnTo>
                    <a:pt x="2697" y="9604"/>
                  </a:lnTo>
                  <a:lnTo>
                    <a:pt x="5000" y="10159"/>
                  </a:lnTo>
                  <a:lnTo>
                    <a:pt x="7063" y="9762"/>
                  </a:lnTo>
                  <a:lnTo>
                    <a:pt x="8651" y="8731"/>
                  </a:lnTo>
                  <a:lnTo>
                    <a:pt x="9762" y="7063"/>
                  </a:lnTo>
                  <a:lnTo>
                    <a:pt x="10080" y="5080"/>
                  </a:lnTo>
                  <a:lnTo>
                    <a:pt x="9762" y="3095"/>
                  </a:lnTo>
                  <a:lnTo>
                    <a:pt x="8651" y="1507"/>
                  </a:lnTo>
                  <a:lnTo>
                    <a:pt x="7063" y="476"/>
                  </a:lnTo>
                  <a:lnTo>
                    <a:pt x="5000" y="0"/>
                  </a:lnTo>
                  <a:close/>
                </a:path>
              </a:pathLst>
            </a:custGeom>
            <a:solidFill>
              <a:srgbClr val="000000"/>
            </a:solidFill>
          </p:spPr>
          <p:txBody>
            <a:bodyPr vert="horz" lIns="91440" tIns="45720" rIns="91440" bIns="45720" anchor="t"/>
            <a:lstStyle/>
            <a:p>
              <a:endParaRPr lang="en-IN"/>
            </a:p>
          </p:txBody>
        </p:sp>
        <p:sp>
          <p:nvSpPr>
            <p:cNvPr id="558" name="Shape 593"/>
            <p:cNvSpPr/>
            <p:nvPr/>
          </p:nvSpPr>
          <p:spPr>
            <a:xfrm>
              <a:off x="2700955" y="2070464"/>
              <a:ext cx="23573" cy="67706"/>
            </a:xfrm>
            <a:custGeom>
              <a:avLst/>
              <a:gdLst/>
              <a:ahLst/>
              <a:cxnLst/>
              <a:rect l="0" t="0" r="0" b="0"/>
              <a:pathLst>
                <a:path w="23573" h="67706">
                  <a:moveTo>
                    <a:pt x="15716" y="0"/>
                  </a:moveTo>
                  <a:lnTo>
                    <a:pt x="0" y="4366"/>
                  </a:lnTo>
                  <a:lnTo>
                    <a:pt x="0" y="5953"/>
                  </a:lnTo>
                  <a:lnTo>
                    <a:pt x="3333" y="5794"/>
                  </a:lnTo>
                  <a:lnTo>
                    <a:pt x="5715" y="6112"/>
                  </a:lnTo>
                  <a:lnTo>
                    <a:pt x="7065" y="7143"/>
                  </a:lnTo>
                  <a:lnTo>
                    <a:pt x="7698" y="9049"/>
                  </a:lnTo>
                  <a:lnTo>
                    <a:pt x="7858" y="11826"/>
                  </a:lnTo>
                  <a:lnTo>
                    <a:pt x="7858" y="59055"/>
                  </a:lnTo>
                  <a:lnTo>
                    <a:pt x="7461" y="62389"/>
                  </a:lnTo>
                  <a:lnTo>
                    <a:pt x="6271" y="64531"/>
                  </a:lnTo>
                  <a:lnTo>
                    <a:pt x="3890" y="65644"/>
                  </a:lnTo>
                  <a:lnTo>
                    <a:pt x="238" y="66199"/>
                  </a:lnTo>
                  <a:lnTo>
                    <a:pt x="238" y="67706"/>
                  </a:lnTo>
                  <a:lnTo>
                    <a:pt x="23573" y="67706"/>
                  </a:lnTo>
                  <a:lnTo>
                    <a:pt x="23573" y="66199"/>
                  </a:lnTo>
                  <a:lnTo>
                    <a:pt x="20002" y="65801"/>
                  </a:lnTo>
                  <a:lnTo>
                    <a:pt x="17701" y="64850"/>
                  </a:lnTo>
                  <a:lnTo>
                    <a:pt x="16510" y="62785"/>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559" name="Shape 594"/>
            <p:cNvSpPr/>
            <p:nvPr/>
          </p:nvSpPr>
          <p:spPr>
            <a:xfrm>
              <a:off x="2213514" y="2070464"/>
              <a:ext cx="10080" cy="10159"/>
            </a:xfrm>
            <a:custGeom>
              <a:avLst/>
              <a:gdLst/>
              <a:ahLst/>
              <a:cxnLst/>
              <a:rect l="0" t="0" r="0" b="0"/>
              <a:pathLst>
                <a:path w="10080" h="10159">
                  <a:moveTo>
                    <a:pt x="4921" y="0"/>
                  </a:moveTo>
                  <a:lnTo>
                    <a:pt x="2698" y="556"/>
                  </a:lnTo>
                  <a:lnTo>
                    <a:pt x="1190" y="1825"/>
                  </a:lnTo>
                  <a:lnTo>
                    <a:pt x="317" y="3492"/>
                  </a:lnTo>
                  <a:lnTo>
                    <a:pt x="0" y="5080"/>
                  </a:lnTo>
                  <a:lnTo>
                    <a:pt x="237" y="6667"/>
                  </a:lnTo>
                  <a:lnTo>
                    <a:pt x="1111" y="8335"/>
                  </a:lnTo>
                  <a:lnTo>
                    <a:pt x="2698" y="9604"/>
                  </a:lnTo>
                  <a:lnTo>
                    <a:pt x="4921" y="10159"/>
                  </a:lnTo>
                  <a:lnTo>
                    <a:pt x="6985" y="9762"/>
                  </a:lnTo>
                  <a:lnTo>
                    <a:pt x="8651" y="8731"/>
                  </a:lnTo>
                  <a:lnTo>
                    <a:pt x="9762" y="7063"/>
                  </a:lnTo>
                  <a:lnTo>
                    <a:pt x="10080" y="5080"/>
                  </a:lnTo>
                  <a:lnTo>
                    <a:pt x="9762" y="3095"/>
                  </a:lnTo>
                  <a:lnTo>
                    <a:pt x="8651" y="1507"/>
                  </a:lnTo>
                  <a:lnTo>
                    <a:pt x="6985" y="476"/>
                  </a:lnTo>
                  <a:lnTo>
                    <a:pt x="4921" y="0"/>
                  </a:lnTo>
                  <a:close/>
                </a:path>
              </a:pathLst>
            </a:custGeom>
            <a:solidFill>
              <a:srgbClr val="000000"/>
            </a:solidFill>
          </p:spPr>
          <p:txBody>
            <a:bodyPr vert="horz" lIns="91440" tIns="45720" rIns="91440" bIns="45720" anchor="t"/>
            <a:lstStyle/>
            <a:p>
              <a:endParaRPr lang="en-IN"/>
            </a:p>
          </p:txBody>
        </p:sp>
        <p:sp>
          <p:nvSpPr>
            <p:cNvPr id="560" name="Shape 595"/>
            <p:cNvSpPr/>
            <p:nvPr/>
          </p:nvSpPr>
          <p:spPr>
            <a:xfrm>
              <a:off x="1984755" y="2070464"/>
              <a:ext cx="23573" cy="67706"/>
            </a:xfrm>
            <a:custGeom>
              <a:avLst/>
              <a:gdLst/>
              <a:ahLst/>
              <a:cxnLst/>
              <a:rect l="0" t="0" r="0" b="0"/>
              <a:pathLst>
                <a:path w="23573" h="67706">
                  <a:moveTo>
                    <a:pt x="15716" y="0"/>
                  </a:moveTo>
                  <a:lnTo>
                    <a:pt x="0" y="4366"/>
                  </a:lnTo>
                  <a:lnTo>
                    <a:pt x="0" y="5953"/>
                  </a:lnTo>
                  <a:lnTo>
                    <a:pt x="3333" y="5794"/>
                  </a:lnTo>
                  <a:lnTo>
                    <a:pt x="5714" y="6112"/>
                  </a:lnTo>
                  <a:lnTo>
                    <a:pt x="7063" y="7143"/>
                  </a:lnTo>
                  <a:lnTo>
                    <a:pt x="7698" y="9049"/>
                  </a:lnTo>
                  <a:lnTo>
                    <a:pt x="7857" y="11826"/>
                  </a:lnTo>
                  <a:lnTo>
                    <a:pt x="7857" y="59055"/>
                  </a:lnTo>
                  <a:lnTo>
                    <a:pt x="7461" y="62389"/>
                  </a:lnTo>
                  <a:lnTo>
                    <a:pt x="6269" y="64531"/>
                  </a:lnTo>
                  <a:lnTo>
                    <a:pt x="3888" y="65644"/>
                  </a:lnTo>
                  <a:lnTo>
                    <a:pt x="237" y="66199"/>
                  </a:lnTo>
                  <a:lnTo>
                    <a:pt x="237" y="67706"/>
                  </a:lnTo>
                  <a:lnTo>
                    <a:pt x="23573" y="67706"/>
                  </a:lnTo>
                  <a:lnTo>
                    <a:pt x="23573" y="66199"/>
                  </a:lnTo>
                  <a:lnTo>
                    <a:pt x="20002" y="65801"/>
                  </a:lnTo>
                  <a:lnTo>
                    <a:pt x="17700" y="64850"/>
                  </a:lnTo>
                  <a:lnTo>
                    <a:pt x="16510" y="62785"/>
                  </a:lnTo>
                  <a:lnTo>
                    <a:pt x="16112" y="59372"/>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561" name="Shape 596"/>
            <p:cNvSpPr/>
            <p:nvPr/>
          </p:nvSpPr>
          <p:spPr>
            <a:xfrm>
              <a:off x="1554702" y="2070464"/>
              <a:ext cx="10160" cy="10159"/>
            </a:xfrm>
            <a:custGeom>
              <a:avLst/>
              <a:gdLst/>
              <a:ahLst/>
              <a:cxnLst/>
              <a:rect l="0" t="0" r="0" b="0"/>
              <a:pathLst>
                <a:path w="10160" h="10159">
                  <a:moveTo>
                    <a:pt x="5000" y="0"/>
                  </a:moveTo>
                  <a:lnTo>
                    <a:pt x="2777" y="556"/>
                  </a:lnTo>
                  <a:lnTo>
                    <a:pt x="1190" y="1825"/>
                  </a:lnTo>
                  <a:lnTo>
                    <a:pt x="316" y="3492"/>
                  </a:lnTo>
                  <a:lnTo>
                    <a:pt x="0" y="5080"/>
                  </a:lnTo>
                  <a:lnTo>
                    <a:pt x="316" y="6667"/>
                  </a:lnTo>
                  <a:lnTo>
                    <a:pt x="1190" y="8335"/>
                  </a:lnTo>
                  <a:lnTo>
                    <a:pt x="2697" y="9604"/>
                  </a:lnTo>
                  <a:lnTo>
                    <a:pt x="5000" y="10159"/>
                  </a:lnTo>
                  <a:lnTo>
                    <a:pt x="7063" y="9762"/>
                  </a:lnTo>
                  <a:lnTo>
                    <a:pt x="8731" y="8731"/>
                  </a:lnTo>
                  <a:lnTo>
                    <a:pt x="9841" y="7063"/>
                  </a:lnTo>
                  <a:lnTo>
                    <a:pt x="10160" y="5080"/>
                  </a:lnTo>
                  <a:lnTo>
                    <a:pt x="9841" y="3095"/>
                  </a:lnTo>
                  <a:lnTo>
                    <a:pt x="8731" y="1507"/>
                  </a:lnTo>
                  <a:lnTo>
                    <a:pt x="7063" y="476"/>
                  </a:lnTo>
                  <a:lnTo>
                    <a:pt x="5000" y="0"/>
                  </a:lnTo>
                  <a:close/>
                </a:path>
              </a:pathLst>
            </a:custGeom>
            <a:solidFill>
              <a:srgbClr val="000000"/>
            </a:solidFill>
          </p:spPr>
          <p:txBody>
            <a:bodyPr vert="horz" lIns="91440" tIns="45720" rIns="91440" bIns="45720" anchor="t"/>
            <a:lstStyle/>
            <a:p>
              <a:endParaRPr lang="en-IN"/>
            </a:p>
          </p:txBody>
        </p:sp>
        <p:sp>
          <p:nvSpPr>
            <p:cNvPr id="562" name="Shape 597"/>
            <p:cNvSpPr/>
            <p:nvPr/>
          </p:nvSpPr>
          <p:spPr>
            <a:xfrm>
              <a:off x="2584433" y="2080783"/>
              <a:ext cx="26352" cy="58341"/>
            </a:xfrm>
            <a:custGeom>
              <a:avLst/>
              <a:gdLst/>
              <a:ahLst/>
              <a:cxnLst/>
              <a:rect l="0" t="0" r="0" b="0"/>
              <a:pathLst>
                <a:path w="26352" h="58341">
                  <a:moveTo>
                    <a:pt x="13334" y="0"/>
                  </a:moveTo>
                  <a:lnTo>
                    <a:pt x="10874" y="3412"/>
                  </a:lnTo>
                  <a:lnTo>
                    <a:pt x="8890" y="6191"/>
                  </a:lnTo>
                  <a:lnTo>
                    <a:pt x="4364" y="11350"/>
                  </a:lnTo>
                  <a:lnTo>
                    <a:pt x="1428" y="13652"/>
                  </a:lnTo>
                  <a:lnTo>
                    <a:pt x="396" y="14446"/>
                  </a:lnTo>
                  <a:lnTo>
                    <a:pt x="0" y="15240"/>
                  </a:lnTo>
                  <a:lnTo>
                    <a:pt x="396" y="15954"/>
                  </a:lnTo>
                  <a:lnTo>
                    <a:pt x="5715" y="15954"/>
                  </a:lnTo>
                  <a:lnTo>
                    <a:pt x="5715" y="45800"/>
                  </a:lnTo>
                  <a:lnTo>
                    <a:pt x="5873" y="49132"/>
                  </a:lnTo>
                  <a:lnTo>
                    <a:pt x="6429" y="51911"/>
                  </a:lnTo>
                  <a:lnTo>
                    <a:pt x="7223" y="54133"/>
                  </a:lnTo>
                  <a:lnTo>
                    <a:pt x="8333" y="55800"/>
                  </a:lnTo>
                  <a:lnTo>
                    <a:pt x="11271" y="57784"/>
                  </a:lnTo>
                  <a:lnTo>
                    <a:pt x="14763" y="58341"/>
                  </a:lnTo>
                  <a:lnTo>
                    <a:pt x="18176" y="57706"/>
                  </a:lnTo>
                  <a:lnTo>
                    <a:pt x="21351" y="56197"/>
                  </a:lnTo>
                  <a:lnTo>
                    <a:pt x="24208" y="53816"/>
                  </a:lnTo>
                  <a:lnTo>
                    <a:pt x="26352" y="50800"/>
                  </a:lnTo>
                  <a:lnTo>
                    <a:pt x="25082" y="49769"/>
                  </a:lnTo>
                  <a:lnTo>
                    <a:pt x="22859" y="51991"/>
                  </a:lnTo>
                  <a:lnTo>
                    <a:pt x="21193" y="52864"/>
                  </a:lnTo>
                  <a:lnTo>
                    <a:pt x="19050" y="53181"/>
                  </a:lnTo>
                  <a:lnTo>
                    <a:pt x="16907" y="52785"/>
                  </a:lnTo>
                  <a:lnTo>
                    <a:pt x="15477" y="51593"/>
                  </a:lnTo>
                  <a:lnTo>
                    <a:pt x="14207" y="47942"/>
                  </a:lnTo>
                  <a:lnTo>
                    <a:pt x="13970" y="44291"/>
                  </a:lnTo>
                  <a:lnTo>
                    <a:pt x="13970" y="15954"/>
                  </a:lnTo>
                  <a:lnTo>
                    <a:pt x="23971" y="15954"/>
                  </a:lnTo>
                  <a:lnTo>
                    <a:pt x="23971" y="12779"/>
                  </a:lnTo>
                  <a:lnTo>
                    <a:pt x="13970" y="12779"/>
                  </a:lnTo>
                  <a:lnTo>
                    <a:pt x="13970"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563" name="Shape 598"/>
            <p:cNvSpPr/>
            <p:nvPr/>
          </p:nvSpPr>
          <p:spPr>
            <a:xfrm>
              <a:off x="2802634" y="2092609"/>
              <a:ext cx="39449" cy="46514"/>
            </a:xfrm>
            <a:custGeom>
              <a:avLst/>
              <a:gdLst/>
              <a:ahLst/>
              <a:cxnLst/>
              <a:rect l="0" t="0" r="0" b="0"/>
              <a:pathLst>
                <a:path w="39449" h="46514">
                  <a:moveTo>
                    <a:pt x="20162" y="0"/>
                  </a:moveTo>
                  <a:lnTo>
                    <a:pt x="18018" y="3572"/>
                  </a:lnTo>
                  <a:lnTo>
                    <a:pt x="21352" y="4127"/>
                  </a:lnTo>
                  <a:lnTo>
                    <a:pt x="23812" y="5477"/>
                  </a:lnTo>
                  <a:lnTo>
                    <a:pt x="25400" y="7461"/>
                  </a:lnTo>
                  <a:lnTo>
                    <a:pt x="26432" y="9922"/>
                  </a:lnTo>
                  <a:lnTo>
                    <a:pt x="27463" y="14923"/>
                  </a:lnTo>
                  <a:lnTo>
                    <a:pt x="7064" y="14923"/>
                  </a:lnTo>
                  <a:lnTo>
                    <a:pt x="7779" y="11986"/>
                  </a:lnTo>
                  <a:lnTo>
                    <a:pt x="8652" y="9445"/>
                  </a:lnTo>
                  <a:lnTo>
                    <a:pt x="9763" y="7461"/>
                  </a:lnTo>
                  <a:lnTo>
                    <a:pt x="11112" y="5953"/>
                  </a:lnTo>
                  <a:lnTo>
                    <a:pt x="14287" y="4127"/>
                  </a:lnTo>
                  <a:lnTo>
                    <a:pt x="18018" y="3572"/>
                  </a:lnTo>
                  <a:lnTo>
                    <a:pt x="20162" y="0"/>
                  </a:lnTo>
                  <a:lnTo>
                    <a:pt x="15875" y="477"/>
                  </a:lnTo>
                  <a:lnTo>
                    <a:pt x="11431" y="2223"/>
                  </a:lnTo>
                  <a:lnTo>
                    <a:pt x="7143" y="5319"/>
                  </a:lnTo>
                  <a:lnTo>
                    <a:pt x="3493" y="9922"/>
                  </a:lnTo>
                  <a:lnTo>
                    <a:pt x="1984" y="12779"/>
                  </a:lnTo>
                  <a:lnTo>
                    <a:pt x="953" y="16192"/>
                  </a:lnTo>
                  <a:lnTo>
                    <a:pt x="238" y="20002"/>
                  </a:lnTo>
                  <a:lnTo>
                    <a:pt x="0" y="24369"/>
                  </a:lnTo>
                  <a:lnTo>
                    <a:pt x="318" y="29368"/>
                  </a:lnTo>
                  <a:lnTo>
                    <a:pt x="1269" y="33735"/>
                  </a:lnTo>
                  <a:lnTo>
                    <a:pt x="2857" y="37544"/>
                  </a:lnTo>
                  <a:lnTo>
                    <a:pt x="5081" y="40719"/>
                  </a:lnTo>
                  <a:lnTo>
                    <a:pt x="7779" y="43260"/>
                  </a:lnTo>
                  <a:lnTo>
                    <a:pt x="10954" y="45006"/>
                  </a:lnTo>
                  <a:lnTo>
                    <a:pt x="14526" y="46117"/>
                  </a:lnTo>
                  <a:lnTo>
                    <a:pt x="18494" y="46514"/>
                  </a:lnTo>
                  <a:lnTo>
                    <a:pt x="23416" y="45880"/>
                  </a:lnTo>
                  <a:lnTo>
                    <a:pt x="27623" y="44370"/>
                  </a:lnTo>
                  <a:lnTo>
                    <a:pt x="31115" y="42068"/>
                  </a:lnTo>
                  <a:lnTo>
                    <a:pt x="33973" y="39371"/>
                  </a:lnTo>
                  <a:lnTo>
                    <a:pt x="37782" y="33894"/>
                  </a:lnTo>
                  <a:lnTo>
                    <a:pt x="38893" y="31592"/>
                  </a:lnTo>
                  <a:lnTo>
                    <a:pt x="39449" y="30005"/>
                  </a:lnTo>
                  <a:lnTo>
                    <a:pt x="37862" y="29289"/>
                  </a:lnTo>
                  <a:lnTo>
                    <a:pt x="36592" y="31274"/>
                  </a:lnTo>
                  <a:lnTo>
                    <a:pt x="34845" y="33576"/>
                  </a:lnTo>
                  <a:lnTo>
                    <a:pt x="32623" y="35877"/>
                  </a:lnTo>
                  <a:lnTo>
                    <a:pt x="29924" y="37783"/>
                  </a:lnTo>
                  <a:lnTo>
                    <a:pt x="26591" y="39132"/>
                  </a:lnTo>
                  <a:lnTo>
                    <a:pt x="22543" y="39687"/>
                  </a:lnTo>
                  <a:lnTo>
                    <a:pt x="19209" y="39291"/>
                  </a:lnTo>
                  <a:lnTo>
                    <a:pt x="15795" y="38020"/>
                  </a:lnTo>
                  <a:lnTo>
                    <a:pt x="12700" y="35481"/>
                  </a:lnTo>
                  <a:lnTo>
                    <a:pt x="10000" y="31512"/>
                  </a:lnTo>
                  <a:lnTo>
                    <a:pt x="8890" y="28892"/>
                  </a:lnTo>
                  <a:lnTo>
                    <a:pt x="7937" y="25797"/>
                  </a:lnTo>
                  <a:lnTo>
                    <a:pt x="7223" y="22225"/>
                  </a:lnTo>
                  <a:lnTo>
                    <a:pt x="6825" y="18098"/>
                  </a:lnTo>
                  <a:lnTo>
                    <a:pt x="37624" y="18098"/>
                  </a:lnTo>
                  <a:lnTo>
                    <a:pt x="36909" y="13652"/>
                  </a:lnTo>
                  <a:lnTo>
                    <a:pt x="35798" y="9842"/>
                  </a:lnTo>
                  <a:lnTo>
                    <a:pt x="34131" y="6667"/>
                  </a:lnTo>
                  <a:lnTo>
                    <a:pt x="31988" y="4207"/>
                  </a:lnTo>
                  <a:lnTo>
                    <a:pt x="29528" y="2302"/>
                  </a:lnTo>
                  <a:lnTo>
                    <a:pt x="26669" y="1032"/>
                  </a:lnTo>
                  <a:lnTo>
                    <a:pt x="23574" y="238"/>
                  </a:lnTo>
                  <a:lnTo>
                    <a:pt x="20162" y="0"/>
                  </a:lnTo>
                  <a:close/>
                </a:path>
              </a:pathLst>
            </a:custGeom>
            <a:solidFill>
              <a:srgbClr val="000000"/>
            </a:solidFill>
          </p:spPr>
          <p:txBody>
            <a:bodyPr vert="horz" lIns="91440" tIns="45720" rIns="91440" bIns="45720" anchor="t"/>
            <a:lstStyle/>
            <a:p>
              <a:endParaRPr lang="en-IN"/>
            </a:p>
          </p:txBody>
        </p:sp>
        <p:sp>
          <p:nvSpPr>
            <p:cNvPr id="564" name="Shape 599"/>
            <p:cNvSpPr/>
            <p:nvPr/>
          </p:nvSpPr>
          <p:spPr>
            <a:xfrm>
              <a:off x="2728419" y="2092609"/>
              <a:ext cx="23495" cy="45561"/>
            </a:xfrm>
            <a:custGeom>
              <a:avLst/>
              <a:gdLst/>
              <a:ahLst/>
              <a:cxnLst/>
              <a:rect l="0" t="0" r="0" b="0"/>
              <a:pathLst>
                <a:path w="23495" h="45561">
                  <a:moveTo>
                    <a:pt x="15716" y="0"/>
                  </a:moveTo>
                  <a:lnTo>
                    <a:pt x="396" y="5398"/>
                  </a:lnTo>
                  <a:lnTo>
                    <a:pt x="396" y="6906"/>
                  </a:lnTo>
                  <a:lnTo>
                    <a:pt x="4365" y="6508"/>
                  </a:lnTo>
                  <a:lnTo>
                    <a:pt x="5556" y="6588"/>
                  </a:lnTo>
                  <a:lnTo>
                    <a:pt x="6667" y="7302"/>
                  </a:lnTo>
                  <a:lnTo>
                    <a:pt x="7461" y="9049"/>
                  </a:lnTo>
                  <a:lnTo>
                    <a:pt x="7778" y="12462"/>
                  </a:lnTo>
                  <a:lnTo>
                    <a:pt x="7778" y="35481"/>
                  </a:lnTo>
                  <a:lnTo>
                    <a:pt x="7620" y="38736"/>
                  </a:lnTo>
                  <a:lnTo>
                    <a:pt x="7143" y="41037"/>
                  </a:lnTo>
                  <a:lnTo>
                    <a:pt x="6191" y="42546"/>
                  </a:lnTo>
                  <a:lnTo>
                    <a:pt x="4762" y="43419"/>
                  </a:lnTo>
                  <a:lnTo>
                    <a:pt x="2777" y="43815"/>
                  </a:lnTo>
                  <a:lnTo>
                    <a:pt x="0" y="44053"/>
                  </a:lnTo>
                  <a:lnTo>
                    <a:pt x="0" y="45561"/>
                  </a:lnTo>
                  <a:lnTo>
                    <a:pt x="23495" y="45561"/>
                  </a:lnTo>
                  <a:lnTo>
                    <a:pt x="23495" y="44053"/>
                  </a:lnTo>
                  <a:lnTo>
                    <a:pt x="19446" y="43419"/>
                  </a:lnTo>
                  <a:lnTo>
                    <a:pt x="17224" y="42068"/>
                  </a:lnTo>
                  <a:lnTo>
                    <a:pt x="16351" y="39450"/>
                  </a:lnTo>
                  <a:lnTo>
                    <a:pt x="16113" y="35481"/>
                  </a:lnTo>
                  <a:lnTo>
                    <a:pt x="16113" y="238"/>
                  </a:lnTo>
                  <a:lnTo>
                    <a:pt x="15716" y="0"/>
                  </a:lnTo>
                  <a:close/>
                </a:path>
              </a:pathLst>
            </a:custGeom>
            <a:solidFill>
              <a:srgbClr val="000000"/>
            </a:solidFill>
          </p:spPr>
          <p:txBody>
            <a:bodyPr vert="horz" lIns="91440" tIns="45720" rIns="91440" bIns="45720" anchor="t"/>
            <a:lstStyle/>
            <a:p>
              <a:endParaRPr lang="en-IN"/>
            </a:p>
          </p:txBody>
        </p:sp>
        <p:sp>
          <p:nvSpPr>
            <p:cNvPr id="565" name="Shape 600"/>
            <p:cNvSpPr/>
            <p:nvPr/>
          </p:nvSpPr>
          <p:spPr>
            <a:xfrm>
              <a:off x="2442193" y="2070464"/>
              <a:ext cx="45958" cy="68660"/>
            </a:xfrm>
            <a:custGeom>
              <a:avLst/>
              <a:gdLst/>
              <a:ahLst/>
              <a:cxnLst/>
              <a:rect l="0" t="0" r="0" b="0"/>
              <a:pathLst>
                <a:path w="45958" h="68660">
                  <a:moveTo>
                    <a:pt x="38814" y="0"/>
                  </a:moveTo>
                  <a:lnTo>
                    <a:pt x="24288" y="4366"/>
                  </a:lnTo>
                  <a:lnTo>
                    <a:pt x="24288" y="5953"/>
                  </a:lnTo>
                  <a:lnTo>
                    <a:pt x="26669" y="5874"/>
                  </a:lnTo>
                  <a:lnTo>
                    <a:pt x="29210" y="6191"/>
                  </a:lnTo>
                  <a:lnTo>
                    <a:pt x="30480" y="7302"/>
                  </a:lnTo>
                  <a:lnTo>
                    <a:pt x="30956" y="8890"/>
                  </a:lnTo>
                  <a:lnTo>
                    <a:pt x="31035" y="10953"/>
                  </a:lnTo>
                  <a:lnTo>
                    <a:pt x="31035" y="26352"/>
                  </a:lnTo>
                  <a:lnTo>
                    <a:pt x="28653" y="24526"/>
                  </a:lnTo>
                  <a:lnTo>
                    <a:pt x="26193" y="23177"/>
                  </a:lnTo>
                  <a:lnTo>
                    <a:pt x="23494" y="22383"/>
                  </a:lnTo>
                  <a:lnTo>
                    <a:pt x="22680" y="22318"/>
                  </a:lnTo>
                  <a:lnTo>
                    <a:pt x="20796" y="24924"/>
                  </a:lnTo>
                  <a:lnTo>
                    <a:pt x="24288" y="25479"/>
                  </a:lnTo>
                  <a:lnTo>
                    <a:pt x="27384" y="27305"/>
                  </a:lnTo>
                  <a:lnTo>
                    <a:pt x="29766" y="30400"/>
                  </a:lnTo>
                  <a:lnTo>
                    <a:pt x="31035" y="34766"/>
                  </a:lnTo>
                  <a:lnTo>
                    <a:pt x="31035" y="57626"/>
                  </a:lnTo>
                  <a:lnTo>
                    <a:pt x="29923" y="60007"/>
                  </a:lnTo>
                  <a:lnTo>
                    <a:pt x="27860" y="61912"/>
                  </a:lnTo>
                  <a:lnTo>
                    <a:pt x="25161" y="63103"/>
                  </a:lnTo>
                  <a:lnTo>
                    <a:pt x="22225" y="63500"/>
                  </a:lnTo>
                  <a:lnTo>
                    <a:pt x="18971" y="63024"/>
                  </a:lnTo>
                  <a:lnTo>
                    <a:pt x="15796" y="61516"/>
                  </a:lnTo>
                  <a:lnTo>
                    <a:pt x="12938" y="58975"/>
                  </a:lnTo>
                  <a:lnTo>
                    <a:pt x="10636" y="55086"/>
                  </a:lnTo>
                  <a:lnTo>
                    <a:pt x="9128" y="49847"/>
                  </a:lnTo>
                  <a:lnTo>
                    <a:pt x="8572" y="43260"/>
                  </a:lnTo>
                  <a:lnTo>
                    <a:pt x="9128" y="37147"/>
                  </a:lnTo>
                  <a:lnTo>
                    <a:pt x="10557" y="32463"/>
                  </a:lnTo>
                  <a:lnTo>
                    <a:pt x="12621" y="28972"/>
                  </a:lnTo>
                  <a:lnTo>
                    <a:pt x="15161" y="26670"/>
                  </a:lnTo>
                  <a:lnTo>
                    <a:pt x="18018" y="25320"/>
                  </a:lnTo>
                  <a:lnTo>
                    <a:pt x="20796" y="24924"/>
                  </a:lnTo>
                  <a:lnTo>
                    <a:pt x="22680" y="22318"/>
                  </a:lnTo>
                  <a:lnTo>
                    <a:pt x="20558" y="22145"/>
                  </a:lnTo>
                  <a:lnTo>
                    <a:pt x="15161" y="23018"/>
                  </a:lnTo>
                  <a:lnTo>
                    <a:pt x="10239" y="25558"/>
                  </a:lnTo>
                  <a:lnTo>
                    <a:pt x="6112" y="29447"/>
                  </a:lnTo>
                  <a:lnTo>
                    <a:pt x="2857" y="34449"/>
                  </a:lnTo>
                  <a:lnTo>
                    <a:pt x="793" y="40244"/>
                  </a:lnTo>
                  <a:lnTo>
                    <a:pt x="0" y="46514"/>
                  </a:lnTo>
                  <a:lnTo>
                    <a:pt x="635" y="53260"/>
                  </a:lnTo>
                  <a:lnTo>
                    <a:pt x="2302" y="58500"/>
                  </a:lnTo>
                  <a:lnTo>
                    <a:pt x="4762" y="62389"/>
                  </a:lnTo>
                  <a:lnTo>
                    <a:pt x="7619" y="65166"/>
                  </a:lnTo>
                  <a:lnTo>
                    <a:pt x="10636" y="66992"/>
                  </a:lnTo>
                  <a:lnTo>
                    <a:pt x="13573" y="68103"/>
                  </a:lnTo>
                  <a:lnTo>
                    <a:pt x="16113" y="68580"/>
                  </a:lnTo>
                  <a:lnTo>
                    <a:pt x="18018" y="68660"/>
                  </a:lnTo>
                  <a:lnTo>
                    <a:pt x="22860" y="68103"/>
                  </a:lnTo>
                  <a:lnTo>
                    <a:pt x="26511" y="66516"/>
                  </a:lnTo>
                  <a:lnTo>
                    <a:pt x="29129" y="64452"/>
                  </a:lnTo>
                  <a:lnTo>
                    <a:pt x="30797" y="62310"/>
                  </a:lnTo>
                  <a:lnTo>
                    <a:pt x="31035" y="62310"/>
                  </a:lnTo>
                  <a:lnTo>
                    <a:pt x="31035" y="68421"/>
                  </a:lnTo>
                  <a:lnTo>
                    <a:pt x="31432" y="68660"/>
                  </a:lnTo>
                  <a:lnTo>
                    <a:pt x="38814" y="66040"/>
                  </a:lnTo>
                  <a:lnTo>
                    <a:pt x="45958" y="63500"/>
                  </a:lnTo>
                  <a:lnTo>
                    <a:pt x="45958" y="61912"/>
                  </a:lnTo>
                  <a:lnTo>
                    <a:pt x="43180" y="61991"/>
                  </a:lnTo>
                  <a:lnTo>
                    <a:pt x="41353" y="61595"/>
                  </a:lnTo>
                  <a:lnTo>
                    <a:pt x="40242" y="60881"/>
                  </a:lnTo>
                  <a:lnTo>
                    <a:pt x="39608" y="59769"/>
                  </a:lnTo>
                  <a:lnTo>
                    <a:pt x="39369" y="56435"/>
                  </a:lnTo>
                  <a:lnTo>
                    <a:pt x="39369" y="237"/>
                  </a:lnTo>
                  <a:lnTo>
                    <a:pt x="38814" y="0"/>
                  </a:lnTo>
                  <a:close/>
                </a:path>
              </a:pathLst>
            </a:custGeom>
            <a:solidFill>
              <a:srgbClr val="000000"/>
            </a:solidFill>
          </p:spPr>
          <p:txBody>
            <a:bodyPr vert="horz" lIns="91440" tIns="45720" rIns="91440" bIns="45720" anchor="t"/>
            <a:lstStyle/>
            <a:p>
              <a:endParaRPr lang="en-IN"/>
            </a:p>
          </p:txBody>
        </p:sp>
        <p:sp>
          <p:nvSpPr>
            <p:cNvPr id="566" name="Shape 601"/>
            <p:cNvSpPr/>
            <p:nvPr/>
          </p:nvSpPr>
          <p:spPr>
            <a:xfrm>
              <a:off x="2392902" y="2092609"/>
              <a:ext cx="43656" cy="46514"/>
            </a:xfrm>
            <a:custGeom>
              <a:avLst/>
              <a:gdLst/>
              <a:ahLst/>
              <a:cxnLst/>
              <a:rect l="0" t="0" r="0" b="0"/>
              <a:pathLst>
                <a:path w="43656" h="46514">
                  <a:moveTo>
                    <a:pt x="21351" y="0"/>
                  </a:moveTo>
                  <a:lnTo>
                    <a:pt x="20557" y="2778"/>
                  </a:lnTo>
                  <a:lnTo>
                    <a:pt x="24843" y="3652"/>
                  </a:lnTo>
                  <a:lnTo>
                    <a:pt x="28336" y="6033"/>
                  </a:lnTo>
                  <a:lnTo>
                    <a:pt x="31115" y="9683"/>
                  </a:lnTo>
                  <a:lnTo>
                    <a:pt x="33098" y="14367"/>
                  </a:lnTo>
                  <a:lnTo>
                    <a:pt x="34368" y="19843"/>
                  </a:lnTo>
                  <a:lnTo>
                    <a:pt x="34766" y="25797"/>
                  </a:lnTo>
                  <a:lnTo>
                    <a:pt x="34210" y="32067"/>
                  </a:lnTo>
                  <a:lnTo>
                    <a:pt x="32781" y="36751"/>
                  </a:lnTo>
                  <a:lnTo>
                    <a:pt x="30797" y="40085"/>
                  </a:lnTo>
                  <a:lnTo>
                    <a:pt x="28336" y="42307"/>
                  </a:lnTo>
                  <a:lnTo>
                    <a:pt x="25637" y="43419"/>
                  </a:lnTo>
                  <a:lnTo>
                    <a:pt x="23097" y="43736"/>
                  </a:lnTo>
                  <a:lnTo>
                    <a:pt x="19050" y="42942"/>
                  </a:lnTo>
                  <a:lnTo>
                    <a:pt x="15795" y="40799"/>
                  </a:lnTo>
                  <a:lnTo>
                    <a:pt x="13335" y="37624"/>
                  </a:lnTo>
                  <a:lnTo>
                    <a:pt x="11508" y="33735"/>
                  </a:lnTo>
                  <a:lnTo>
                    <a:pt x="10238" y="29527"/>
                  </a:lnTo>
                  <a:lnTo>
                    <a:pt x="9445" y="25320"/>
                  </a:lnTo>
                  <a:lnTo>
                    <a:pt x="9048" y="21431"/>
                  </a:lnTo>
                  <a:lnTo>
                    <a:pt x="8890" y="18177"/>
                  </a:lnTo>
                  <a:lnTo>
                    <a:pt x="9127" y="14526"/>
                  </a:lnTo>
                  <a:lnTo>
                    <a:pt x="9842" y="11430"/>
                  </a:lnTo>
                  <a:lnTo>
                    <a:pt x="12382" y="6588"/>
                  </a:lnTo>
                  <a:lnTo>
                    <a:pt x="16112" y="3731"/>
                  </a:lnTo>
                  <a:lnTo>
                    <a:pt x="20557" y="2778"/>
                  </a:lnTo>
                  <a:lnTo>
                    <a:pt x="21351" y="0"/>
                  </a:lnTo>
                  <a:lnTo>
                    <a:pt x="15240" y="873"/>
                  </a:lnTo>
                  <a:lnTo>
                    <a:pt x="9921" y="3254"/>
                  </a:lnTo>
                  <a:lnTo>
                    <a:pt x="5715" y="6906"/>
                  </a:lnTo>
                  <a:lnTo>
                    <a:pt x="2540" y="11589"/>
                  </a:lnTo>
                  <a:lnTo>
                    <a:pt x="635" y="17066"/>
                  </a:lnTo>
                  <a:lnTo>
                    <a:pt x="0" y="22939"/>
                  </a:lnTo>
                  <a:lnTo>
                    <a:pt x="713" y="29289"/>
                  </a:lnTo>
                  <a:lnTo>
                    <a:pt x="2777" y="35004"/>
                  </a:lnTo>
                  <a:lnTo>
                    <a:pt x="6032" y="39767"/>
                  </a:lnTo>
                  <a:lnTo>
                    <a:pt x="10397" y="43339"/>
                  </a:lnTo>
                  <a:lnTo>
                    <a:pt x="15636" y="45641"/>
                  </a:lnTo>
                  <a:lnTo>
                    <a:pt x="21668" y="46514"/>
                  </a:lnTo>
                  <a:lnTo>
                    <a:pt x="28495" y="45482"/>
                  </a:lnTo>
                  <a:lnTo>
                    <a:pt x="34051" y="42546"/>
                  </a:lnTo>
                  <a:lnTo>
                    <a:pt x="38258" y="38417"/>
                  </a:lnTo>
                  <a:lnTo>
                    <a:pt x="41275" y="33417"/>
                  </a:lnTo>
                  <a:lnTo>
                    <a:pt x="43100" y="28099"/>
                  </a:lnTo>
                  <a:lnTo>
                    <a:pt x="43656" y="22939"/>
                  </a:lnTo>
                  <a:lnTo>
                    <a:pt x="43180" y="17860"/>
                  </a:lnTo>
                  <a:lnTo>
                    <a:pt x="41988" y="13336"/>
                  </a:lnTo>
                  <a:lnTo>
                    <a:pt x="40083" y="9367"/>
                  </a:lnTo>
                  <a:lnTo>
                    <a:pt x="37385"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567" name="Shape 602"/>
            <p:cNvSpPr/>
            <p:nvPr/>
          </p:nvSpPr>
          <p:spPr>
            <a:xfrm>
              <a:off x="2207323" y="2092609"/>
              <a:ext cx="23494" cy="45561"/>
            </a:xfrm>
            <a:custGeom>
              <a:avLst/>
              <a:gdLst/>
              <a:ahLst/>
              <a:cxnLst/>
              <a:rect l="0" t="0" r="0" b="0"/>
              <a:pathLst>
                <a:path w="23494" h="45561">
                  <a:moveTo>
                    <a:pt x="15794" y="0"/>
                  </a:moveTo>
                  <a:lnTo>
                    <a:pt x="396" y="5398"/>
                  </a:lnTo>
                  <a:lnTo>
                    <a:pt x="396" y="6906"/>
                  </a:lnTo>
                  <a:lnTo>
                    <a:pt x="4364" y="6508"/>
                  </a:lnTo>
                  <a:lnTo>
                    <a:pt x="5634" y="6588"/>
                  </a:lnTo>
                  <a:lnTo>
                    <a:pt x="6746" y="7302"/>
                  </a:lnTo>
                  <a:lnTo>
                    <a:pt x="7539" y="9049"/>
                  </a:lnTo>
                  <a:lnTo>
                    <a:pt x="7857" y="12462"/>
                  </a:lnTo>
                  <a:lnTo>
                    <a:pt x="7857" y="35481"/>
                  </a:lnTo>
                  <a:lnTo>
                    <a:pt x="7698" y="38736"/>
                  </a:lnTo>
                  <a:lnTo>
                    <a:pt x="7143" y="41037"/>
                  </a:lnTo>
                  <a:lnTo>
                    <a:pt x="6191" y="42546"/>
                  </a:lnTo>
                  <a:lnTo>
                    <a:pt x="4762" y="43419"/>
                  </a:lnTo>
                  <a:lnTo>
                    <a:pt x="2777" y="43815"/>
                  </a:lnTo>
                  <a:lnTo>
                    <a:pt x="0" y="44053"/>
                  </a:lnTo>
                  <a:lnTo>
                    <a:pt x="0" y="45561"/>
                  </a:lnTo>
                  <a:lnTo>
                    <a:pt x="23494" y="45561"/>
                  </a:lnTo>
                  <a:lnTo>
                    <a:pt x="23494" y="44053"/>
                  </a:lnTo>
                  <a:lnTo>
                    <a:pt x="19446" y="43419"/>
                  </a:lnTo>
                  <a:lnTo>
                    <a:pt x="17223" y="42068"/>
                  </a:lnTo>
                  <a:lnTo>
                    <a:pt x="16351" y="39450"/>
                  </a:lnTo>
                  <a:lnTo>
                    <a:pt x="16192" y="35481"/>
                  </a:lnTo>
                  <a:lnTo>
                    <a:pt x="16192" y="238"/>
                  </a:lnTo>
                  <a:lnTo>
                    <a:pt x="15794" y="0"/>
                  </a:lnTo>
                  <a:close/>
                </a:path>
              </a:pathLst>
            </a:custGeom>
            <a:solidFill>
              <a:srgbClr val="000000"/>
            </a:solidFill>
          </p:spPr>
          <p:txBody>
            <a:bodyPr vert="horz" lIns="91440" tIns="45720" rIns="91440" bIns="45720" anchor="t"/>
            <a:lstStyle/>
            <a:p>
              <a:endParaRPr lang="en-IN"/>
            </a:p>
          </p:txBody>
        </p:sp>
        <p:sp>
          <p:nvSpPr>
            <p:cNvPr id="568" name="Shape 603"/>
            <p:cNvSpPr/>
            <p:nvPr/>
          </p:nvSpPr>
          <p:spPr>
            <a:xfrm>
              <a:off x="2164857" y="2092609"/>
              <a:ext cx="40085" cy="46514"/>
            </a:xfrm>
            <a:custGeom>
              <a:avLst/>
              <a:gdLst/>
              <a:ahLst/>
              <a:cxnLst/>
              <a:rect l="0" t="0" r="0" b="0"/>
              <a:pathLst>
                <a:path w="40085" h="46514">
                  <a:moveTo>
                    <a:pt x="18018" y="0"/>
                  </a:moveTo>
                  <a:lnTo>
                    <a:pt x="12858" y="556"/>
                  </a:lnTo>
                  <a:lnTo>
                    <a:pt x="8731" y="1985"/>
                  </a:lnTo>
                  <a:lnTo>
                    <a:pt x="5636" y="4048"/>
                  </a:lnTo>
                  <a:lnTo>
                    <a:pt x="3492" y="6350"/>
                  </a:lnTo>
                  <a:lnTo>
                    <a:pt x="2302" y="8731"/>
                  </a:lnTo>
                  <a:lnTo>
                    <a:pt x="1905" y="10955"/>
                  </a:lnTo>
                  <a:lnTo>
                    <a:pt x="2857" y="13732"/>
                  </a:lnTo>
                  <a:lnTo>
                    <a:pt x="4127" y="14844"/>
                  </a:lnTo>
                  <a:lnTo>
                    <a:pt x="6112" y="15319"/>
                  </a:lnTo>
                  <a:lnTo>
                    <a:pt x="7937" y="14923"/>
                  </a:lnTo>
                  <a:lnTo>
                    <a:pt x="9366" y="13971"/>
                  </a:lnTo>
                  <a:lnTo>
                    <a:pt x="10240" y="12620"/>
                  </a:lnTo>
                  <a:lnTo>
                    <a:pt x="10557" y="11112"/>
                  </a:lnTo>
                  <a:lnTo>
                    <a:pt x="10318" y="9367"/>
                  </a:lnTo>
                  <a:lnTo>
                    <a:pt x="10081" y="7223"/>
                  </a:lnTo>
                  <a:lnTo>
                    <a:pt x="10716" y="5160"/>
                  </a:lnTo>
                  <a:lnTo>
                    <a:pt x="12382" y="3652"/>
                  </a:lnTo>
                  <a:lnTo>
                    <a:pt x="14685" y="2699"/>
                  </a:lnTo>
                  <a:lnTo>
                    <a:pt x="17145" y="2381"/>
                  </a:lnTo>
                  <a:lnTo>
                    <a:pt x="19606" y="2619"/>
                  </a:lnTo>
                  <a:lnTo>
                    <a:pt x="22066" y="3811"/>
                  </a:lnTo>
                  <a:lnTo>
                    <a:pt x="23971" y="6350"/>
                  </a:lnTo>
                  <a:lnTo>
                    <a:pt x="24765" y="10557"/>
                  </a:lnTo>
                  <a:lnTo>
                    <a:pt x="24765" y="16589"/>
                  </a:lnTo>
                  <a:lnTo>
                    <a:pt x="24022" y="16881"/>
                  </a:lnTo>
                  <a:lnTo>
                    <a:pt x="24765" y="18970"/>
                  </a:lnTo>
                  <a:lnTo>
                    <a:pt x="24765" y="33337"/>
                  </a:lnTo>
                  <a:lnTo>
                    <a:pt x="24686" y="35322"/>
                  </a:lnTo>
                  <a:lnTo>
                    <a:pt x="24210" y="36751"/>
                  </a:lnTo>
                  <a:lnTo>
                    <a:pt x="23177" y="37862"/>
                  </a:lnTo>
                  <a:lnTo>
                    <a:pt x="21352" y="38973"/>
                  </a:lnTo>
                  <a:lnTo>
                    <a:pt x="20320" y="39450"/>
                  </a:lnTo>
                  <a:lnTo>
                    <a:pt x="18732" y="40085"/>
                  </a:lnTo>
                  <a:lnTo>
                    <a:pt x="15240" y="40799"/>
                  </a:lnTo>
                  <a:lnTo>
                    <a:pt x="12700" y="40244"/>
                  </a:lnTo>
                  <a:lnTo>
                    <a:pt x="10636" y="38736"/>
                  </a:lnTo>
                  <a:lnTo>
                    <a:pt x="9287" y="36275"/>
                  </a:lnTo>
                  <a:lnTo>
                    <a:pt x="8731" y="33100"/>
                  </a:lnTo>
                  <a:lnTo>
                    <a:pt x="8731" y="32861"/>
                  </a:lnTo>
                  <a:lnTo>
                    <a:pt x="8890" y="31036"/>
                  </a:lnTo>
                  <a:lnTo>
                    <a:pt x="9525" y="28892"/>
                  </a:lnTo>
                  <a:lnTo>
                    <a:pt x="11112" y="26591"/>
                  </a:lnTo>
                  <a:lnTo>
                    <a:pt x="13970" y="24051"/>
                  </a:lnTo>
                  <a:lnTo>
                    <a:pt x="15955" y="22781"/>
                  </a:lnTo>
                  <a:lnTo>
                    <a:pt x="18415" y="21511"/>
                  </a:lnTo>
                  <a:lnTo>
                    <a:pt x="21352" y="20241"/>
                  </a:lnTo>
                  <a:lnTo>
                    <a:pt x="24765" y="18970"/>
                  </a:lnTo>
                  <a:lnTo>
                    <a:pt x="24022" y="16881"/>
                  </a:lnTo>
                  <a:lnTo>
                    <a:pt x="17303" y="19527"/>
                  </a:lnTo>
                  <a:lnTo>
                    <a:pt x="11112" y="22304"/>
                  </a:lnTo>
                  <a:lnTo>
                    <a:pt x="6271" y="25083"/>
                  </a:lnTo>
                  <a:lnTo>
                    <a:pt x="2778" y="28178"/>
                  </a:lnTo>
                  <a:lnTo>
                    <a:pt x="715" y="31829"/>
                  </a:lnTo>
                  <a:lnTo>
                    <a:pt x="0" y="36275"/>
                  </a:lnTo>
                  <a:lnTo>
                    <a:pt x="952" y="40640"/>
                  </a:lnTo>
                  <a:lnTo>
                    <a:pt x="3255" y="43894"/>
                  </a:lnTo>
                  <a:lnTo>
                    <a:pt x="6588" y="45880"/>
                  </a:lnTo>
                  <a:lnTo>
                    <a:pt x="10477" y="46514"/>
                  </a:lnTo>
                  <a:lnTo>
                    <a:pt x="14526" y="45880"/>
                  </a:lnTo>
                  <a:lnTo>
                    <a:pt x="18336" y="44133"/>
                  </a:lnTo>
                  <a:lnTo>
                    <a:pt x="21828" y="41831"/>
                  </a:lnTo>
                  <a:lnTo>
                    <a:pt x="24844" y="39291"/>
                  </a:lnTo>
                  <a:lnTo>
                    <a:pt x="25400" y="42307"/>
                  </a:lnTo>
                  <a:lnTo>
                    <a:pt x="26352" y="44370"/>
                  </a:lnTo>
                  <a:lnTo>
                    <a:pt x="27622" y="45641"/>
                  </a:lnTo>
                  <a:lnTo>
                    <a:pt x="28892" y="46276"/>
                  </a:lnTo>
                  <a:lnTo>
                    <a:pt x="31273" y="46514"/>
                  </a:lnTo>
                  <a:lnTo>
                    <a:pt x="32782" y="46435"/>
                  </a:lnTo>
                  <a:lnTo>
                    <a:pt x="34687" y="45880"/>
                  </a:lnTo>
                  <a:lnTo>
                    <a:pt x="37147" y="44370"/>
                  </a:lnTo>
                  <a:lnTo>
                    <a:pt x="40085" y="41592"/>
                  </a:lnTo>
                  <a:lnTo>
                    <a:pt x="40085" y="38973"/>
                  </a:lnTo>
                  <a:lnTo>
                    <a:pt x="38258" y="40323"/>
                  </a:lnTo>
                  <a:lnTo>
                    <a:pt x="35640" y="40878"/>
                  </a:lnTo>
                  <a:lnTo>
                    <a:pt x="33972" y="40402"/>
                  </a:lnTo>
                  <a:lnTo>
                    <a:pt x="33100" y="39132"/>
                  </a:lnTo>
                  <a:lnTo>
                    <a:pt x="32782" y="35163"/>
                  </a:lnTo>
                  <a:lnTo>
                    <a:pt x="32782" y="15795"/>
                  </a:lnTo>
                  <a:lnTo>
                    <a:pt x="32226" y="9128"/>
                  </a:lnTo>
                  <a:lnTo>
                    <a:pt x="30956" y="5715"/>
                  </a:lnTo>
                  <a:lnTo>
                    <a:pt x="28416" y="2778"/>
                  </a:lnTo>
                  <a:lnTo>
                    <a:pt x="26591" y="1587"/>
                  </a:lnTo>
                  <a:lnTo>
                    <a:pt x="24210" y="714"/>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569" name="Shape 604"/>
            <p:cNvSpPr/>
            <p:nvPr/>
          </p:nvSpPr>
          <p:spPr>
            <a:xfrm>
              <a:off x="2013092" y="2092609"/>
              <a:ext cx="39528" cy="46514"/>
            </a:xfrm>
            <a:custGeom>
              <a:avLst/>
              <a:gdLst/>
              <a:ahLst/>
              <a:cxnLst/>
              <a:rect l="0" t="0" r="0" b="0"/>
              <a:pathLst>
                <a:path w="39528" h="46514">
                  <a:moveTo>
                    <a:pt x="20241" y="0"/>
                  </a:moveTo>
                  <a:lnTo>
                    <a:pt x="18018" y="3572"/>
                  </a:lnTo>
                  <a:lnTo>
                    <a:pt x="18018" y="3572"/>
                  </a:lnTo>
                  <a:lnTo>
                    <a:pt x="21431" y="4127"/>
                  </a:lnTo>
                  <a:lnTo>
                    <a:pt x="23812" y="5477"/>
                  </a:lnTo>
                  <a:lnTo>
                    <a:pt x="25480" y="7461"/>
                  </a:lnTo>
                  <a:lnTo>
                    <a:pt x="26511" y="9922"/>
                  </a:lnTo>
                  <a:lnTo>
                    <a:pt x="27543" y="14923"/>
                  </a:lnTo>
                  <a:lnTo>
                    <a:pt x="7143" y="14923"/>
                  </a:lnTo>
                  <a:lnTo>
                    <a:pt x="7858" y="11986"/>
                  </a:lnTo>
                  <a:lnTo>
                    <a:pt x="8731" y="9445"/>
                  </a:lnTo>
                  <a:lnTo>
                    <a:pt x="9842" y="7461"/>
                  </a:lnTo>
                  <a:lnTo>
                    <a:pt x="11112" y="5953"/>
                  </a:lnTo>
                  <a:lnTo>
                    <a:pt x="14287" y="4127"/>
                  </a:lnTo>
                  <a:lnTo>
                    <a:pt x="18018" y="3572"/>
                  </a:lnTo>
                  <a:lnTo>
                    <a:pt x="20241" y="0"/>
                  </a:lnTo>
                  <a:lnTo>
                    <a:pt x="15955" y="477"/>
                  </a:lnTo>
                  <a:lnTo>
                    <a:pt x="11430" y="2223"/>
                  </a:lnTo>
                  <a:lnTo>
                    <a:pt x="7143" y="5319"/>
                  </a:lnTo>
                  <a:lnTo>
                    <a:pt x="3492" y="9922"/>
                  </a:lnTo>
                  <a:lnTo>
                    <a:pt x="2063" y="12779"/>
                  </a:lnTo>
                  <a:lnTo>
                    <a:pt x="952" y="16192"/>
                  </a:lnTo>
                  <a:lnTo>
                    <a:pt x="317" y="20002"/>
                  </a:lnTo>
                  <a:lnTo>
                    <a:pt x="0" y="24369"/>
                  </a:lnTo>
                  <a:lnTo>
                    <a:pt x="397" y="29368"/>
                  </a:lnTo>
                  <a:lnTo>
                    <a:pt x="1350" y="33735"/>
                  </a:lnTo>
                  <a:lnTo>
                    <a:pt x="2857" y="37544"/>
                  </a:lnTo>
                  <a:lnTo>
                    <a:pt x="5080" y="40719"/>
                  </a:lnTo>
                  <a:lnTo>
                    <a:pt x="7778" y="43260"/>
                  </a:lnTo>
                  <a:lnTo>
                    <a:pt x="10953" y="45006"/>
                  </a:lnTo>
                  <a:lnTo>
                    <a:pt x="14526" y="46117"/>
                  </a:lnTo>
                  <a:lnTo>
                    <a:pt x="18494" y="46514"/>
                  </a:lnTo>
                  <a:lnTo>
                    <a:pt x="23495" y="45880"/>
                  </a:lnTo>
                  <a:lnTo>
                    <a:pt x="27702" y="44370"/>
                  </a:lnTo>
                  <a:lnTo>
                    <a:pt x="31194" y="42068"/>
                  </a:lnTo>
                  <a:lnTo>
                    <a:pt x="33972" y="39371"/>
                  </a:lnTo>
                  <a:lnTo>
                    <a:pt x="36195" y="36592"/>
                  </a:lnTo>
                  <a:lnTo>
                    <a:pt x="37782" y="33894"/>
                  </a:lnTo>
                  <a:lnTo>
                    <a:pt x="38893" y="31592"/>
                  </a:lnTo>
                  <a:lnTo>
                    <a:pt x="39528" y="30005"/>
                  </a:lnTo>
                  <a:lnTo>
                    <a:pt x="37941" y="29289"/>
                  </a:lnTo>
                  <a:lnTo>
                    <a:pt x="34925" y="33576"/>
                  </a:lnTo>
                  <a:lnTo>
                    <a:pt x="32702" y="35877"/>
                  </a:lnTo>
                  <a:lnTo>
                    <a:pt x="29925" y="37783"/>
                  </a:lnTo>
                  <a:lnTo>
                    <a:pt x="26591" y="39132"/>
                  </a:lnTo>
                  <a:lnTo>
                    <a:pt x="22542" y="39687"/>
                  </a:lnTo>
                  <a:lnTo>
                    <a:pt x="19208" y="39291"/>
                  </a:lnTo>
                  <a:lnTo>
                    <a:pt x="15875" y="38020"/>
                  </a:lnTo>
                  <a:lnTo>
                    <a:pt x="12700" y="35481"/>
                  </a:lnTo>
                  <a:lnTo>
                    <a:pt x="10001" y="31512"/>
                  </a:lnTo>
                  <a:lnTo>
                    <a:pt x="8889" y="28892"/>
                  </a:lnTo>
                  <a:lnTo>
                    <a:pt x="7937" y="25797"/>
                  </a:lnTo>
                  <a:lnTo>
                    <a:pt x="7302" y="22225"/>
                  </a:lnTo>
                  <a:lnTo>
                    <a:pt x="6826" y="18098"/>
                  </a:lnTo>
                  <a:lnTo>
                    <a:pt x="37623" y="18098"/>
                  </a:lnTo>
                  <a:lnTo>
                    <a:pt x="36988" y="13652"/>
                  </a:lnTo>
                  <a:lnTo>
                    <a:pt x="35798" y="9842"/>
                  </a:lnTo>
                  <a:lnTo>
                    <a:pt x="34131" y="6667"/>
                  </a:lnTo>
                  <a:lnTo>
                    <a:pt x="32067" y="4207"/>
                  </a:lnTo>
                  <a:lnTo>
                    <a:pt x="29527" y="2302"/>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570" name="Shape 605"/>
            <p:cNvSpPr/>
            <p:nvPr/>
          </p:nvSpPr>
          <p:spPr>
            <a:xfrm>
              <a:off x="1935226" y="2092609"/>
              <a:ext cx="43656" cy="46514"/>
            </a:xfrm>
            <a:custGeom>
              <a:avLst/>
              <a:gdLst/>
              <a:ahLst/>
              <a:cxnLst/>
              <a:rect l="0" t="0" r="0" b="0"/>
              <a:pathLst>
                <a:path w="43656" h="46514">
                  <a:moveTo>
                    <a:pt x="21431" y="0"/>
                  </a:moveTo>
                  <a:lnTo>
                    <a:pt x="20637" y="2778"/>
                  </a:lnTo>
                  <a:lnTo>
                    <a:pt x="24843" y="3652"/>
                  </a:lnTo>
                  <a:lnTo>
                    <a:pt x="28336" y="6033"/>
                  </a:lnTo>
                  <a:lnTo>
                    <a:pt x="31114" y="9683"/>
                  </a:lnTo>
                  <a:lnTo>
                    <a:pt x="33098" y="14367"/>
                  </a:lnTo>
                  <a:lnTo>
                    <a:pt x="34368" y="19843"/>
                  </a:lnTo>
                  <a:lnTo>
                    <a:pt x="34766" y="25797"/>
                  </a:lnTo>
                  <a:lnTo>
                    <a:pt x="34209" y="32067"/>
                  </a:lnTo>
                  <a:lnTo>
                    <a:pt x="32861" y="36751"/>
                  </a:lnTo>
                  <a:lnTo>
                    <a:pt x="30797" y="40085"/>
                  </a:lnTo>
                  <a:lnTo>
                    <a:pt x="28336" y="42307"/>
                  </a:lnTo>
                  <a:lnTo>
                    <a:pt x="25637" y="43419"/>
                  </a:lnTo>
                  <a:lnTo>
                    <a:pt x="23097" y="43736"/>
                  </a:lnTo>
                  <a:lnTo>
                    <a:pt x="19050" y="42942"/>
                  </a:lnTo>
                  <a:lnTo>
                    <a:pt x="15875" y="40799"/>
                  </a:lnTo>
                  <a:lnTo>
                    <a:pt x="13335" y="37624"/>
                  </a:lnTo>
                  <a:lnTo>
                    <a:pt x="11508" y="33735"/>
                  </a:lnTo>
                  <a:lnTo>
                    <a:pt x="9444" y="25320"/>
                  </a:lnTo>
                  <a:lnTo>
                    <a:pt x="9048" y="21431"/>
                  </a:lnTo>
                  <a:lnTo>
                    <a:pt x="8889" y="18177"/>
                  </a:lnTo>
                  <a:lnTo>
                    <a:pt x="9127" y="14526"/>
                  </a:lnTo>
                  <a:lnTo>
                    <a:pt x="9842" y="11430"/>
                  </a:lnTo>
                  <a:lnTo>
                    <a:pt x="12382" y="6588"/>
                  </a:lnTo>
                  <a:lnTo>
                    <a:pt x="16112" y="3731"/>
                  </a:lnTo>
                  <a:lnTo>
                    <a:pt x="20637" y="2778"/>
                  </a:lnTo>
                  <a:lnTo>
                    <a:pt x="21431" y="0"/>
                  </a:lnTo>
                  <a:lnTo>
                    <a:pt x="15239" y="873"/>
                  </a:lnTo>
                  <a:lnTo>
                    <a:pt x="9921" y="3254"/>
                  </a:lnTo>
                  <a:lnTo>
                    <a:pt x="5714" y="6906"/>
                  </a:lnTo>
                  <a:lnTo>
                    <a:pt x="2539" y="11589"/>
                  </a:lnTo>
                  <a:lnTo>
                    <a:pt x="635" y="17066"/>
                  </a:lnTo>
                  <a:lnTo>
                    <a:pt x="0" y="22939"/>
                  </a:lnTo>
                  <a:lnTo>
                    <a:pt x="713" y="29289"/>
                  </a:lnTo>
                  <a:lnTo>
                    <a:pt x="2777" y="35004"/>
                  </a:lnTo>
                  <a:lnTo>
                    <a:pt x="6032" y="39767"/>
                  </a:lnTo>
                  <a:lnTo>
                    <a:pt x="10397" y="43339"/>
                  </a:lnTo>
                  <a:lnTo>
                    <a:pt x="15636" y="45641"/>
                  </a:lnTo>
                  <a:lnTo>
                    <a:pt x="21668" y="46514"/>
                  </a:lnTo>
                  <a:lnTo>
                    <a:pt x="28575" y="45482"/>
                  </a:lnTo>
                  <a:lnTo>
                    <a:pt x="34051" y="42546"/>
                  </a:lnTo>
                  <a:lnTo>
                    <a:pt x="38258" y="38417"/>
                  </a:lnTo>
                  <a:lnTo>
                    <a:pt x="41275" y="33417"/>
                  </a:lnTo>
                  <a:lnTo>
                    <a:pt x="43099" y="28099"/>
                  </a:lnTo>
                  <a:lnTo>
                    <a:pt x="43656" y="22939"/>
                  </a:lnTo>
                  <a:lnTo>
                    <a:pt x="43179" y="17860"/>
                  </a:lnTo>
                  <a:lnTo>
                    <a:pt x="41988" y="13336"/>
                  </a:lnTo>
                  <a:lnTo>
                    <a:pt x="40083" y="9367"/>
                  </a:lnTo>
                  <a:lnTo>
                    <a:pt x="37384" y="6112"/>
                  </a:lnTo>
                  <a:lnTo>
                    <a:pt x="34131" y="3492"/>
                  </a:lnTo>
                  <a:lnTo>
                    <a:pt x="30399"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571" name="Shape 606"/>
            <p:cNvSpPr/>
            <p:nvPr/>
          </p:nvSpPr>
          <p:spPr>
            <a:xfrm>
              <a:off x="1627964" y="2092609"/>
              <a:ext cx="40084" cy="46514"/>
            </a:xfrm>
            <a:custGeom>
              <a:avLst/>
              <a:gdLst/>
              <a:ahLst/>
              <a:cxnLst/>
              <a:rect l="0" t="0" r="0" b="0"/>
              <a:pathLst>
                <a:path w="40084" h="46514">
                  <a:moveTo>
                    <a:pt x="18018" y="0"/>
                  </a:moveTo>
                  <a:lnTo>
                    <a:pt x="12778" y="556"/>
                  </a:lnTo>
                  <a:lnTo>
                    <a:pt x="8731" y="1985"/>
                  </a:lnTo>
                  <a:lnTo>
                    <a:pt x="5634" y="4048"/>
                  </a:lnTo>
                  <a:lnTo>
                    <a:pt x="3492" y="6350"/>
                  </a:lnTo>
                  <a:lnTo>
                    <a:pt x="2222" y="8731"/>
                  </a:lnTo>
                  <a:lnTo>
                    <a:pt x="1826" y="10955"/>
                  </a:lnTo>
                  <a:lnTo>
                    <a:pt x="2143" y="12303"/>
                  </a:lnTo>
                  <a:lnTo>
                    <a:pt x="2857" y="13732"/>
                  </a:lnTo>
                  <a:lnTo>
                    <a:pt x="4127" y="14844"/>
                  </a:lnTo>
                  <a:lnTo>
                    <a:pt x="6112" y="15319"/>
                  </a:lnTo>
                  <a:lnTo>
                    <a:pt x="7937" y="14923"/>
                  </a:lnTo>
                  <a:lnTo>
                    <a:pt x="9366" y="13971"/>
                  </a:lnTo>
                  <a:lnTo>
                    <a:pt x="10238" y="12620"/>
                  </a:lnTo>
                  <a:lnTo>
                    <a:pt x="10557" y="11112"/>
                  </a:lnTo>
                  <a:lnTo>
                    <a:pt x="10318" y="9367"/>
                  </a:lnTo>
                  <a:lnTo>
                    <a:pt x="10081" y="7223"/>
                  </a:lnTo>
                  <a:lnTo>
                    <a:pt x="10716" y="5160"/>
                  </a:lnTo>
                  <a:lnTo>
                    <a:pt x="12382" y="3652"/>
                  </a:lnTo>
                  <a:lnTo>
                    <a:pt x="14684" y="2699"/>
                  </a:lnTo>
                  <a:lnTo>
                    <a:pt x="17145" y="2381"/>
                  </a:lnTo>
                  <a:lnTo>
                    <a:pt x="19606" y="2619"/>
                  </a:lnTo>
                  <a:lnTo>
                    <a:pt x="22066" y="3811"/>
                  </a:lnTo>
                  <a:lnTo>
                    <a:pt x="23971" y="6350"/>
                  </a:lnTo>
                  <a:lnTo>
                    <a:pt x="24764" y="10557"/>
                  </a:lnTo>
                  <a:lnTo>
                    <a:pt x="24764" y="16589"/>
                  </a:lnTo>
                  <a:lnTo>
                    <a:pt x="24021" y="16879"/>
                  </a:lnTo>
                  <a:lnTo>
                    <a:pt x="24764" y="18970"/>
                  </a:lnTo>
                  <a:lnTo>
                    <a:pt x="24764" y="33337"/>
                  </a:lnTo>
                  <a:lnTo>
                    <a:pt x="24684" y="35322"/>
                  </a:lnTo>
                  <a:lnTo>
                    <a:pt x="24209" y="36751"/>
                  </a:lnTo>
                  <a:lnTo>
                    <a:pt x="23177" y="37862"/>
                  </a:lnTo>
                  <a:lnTo>
                    <a:pt x="21351" y="38973"/>
                  </a:lnTo>
                  <a:lnTo>
                    <a:pt x="20320" y="39450"/>
                  </a:lnTo>
                  <a:lnTo>
                    <a:pt x="18732" y="40085"/>
                  </a:lnTo>
                  <a:lnTo>
                    <a:pt x="15239" y="40799"/>
                  </a:lnTo>
                  <a:lnTo>
                    <a:pt x="12700" y="40244"/>
                  </a:lnTo>
                  <a:lnTo>
                    <a:pt x="10636" y="38736"/>
                  </a:lnTo>
                  <a:lnTo>
                    <a:pt x="9207" y="36275"/>
                  </a:lnTo>
                  <a:lnTo>
                    <a:pt x="8731" y="33100"/>
                  </a:lnTo>
                  <a:lnTo>
                    <a:pt x="8731" y="32861"/>
                  </a:lnTo>
                  <a:lnTo>
                    <a:pt x="8889" y="31036"/>
                  </a:lnTo>
                  <a:lnTo>
                    <a:pt x="9525" y="28892"/>
                  </a:lnTo>
                  <a:lnTo>
                    <a:pt x="11112" y="26591"/>
                  </a:lnTo>
                  <a:lnTo>
                    <a:pt x="13970" y="24051"/>
                  </a:lnTo>
                  <a:lnTo>
                    <a:pt x="15953" y="22781"/>
                  </a:lnTo>
                  <a:lnTo>
                    <a:pt x="18414" y="21511"/>
                  </a:lnTo>
                  <a:lnTo>
                    <a:pt x="21351" y="20241"/>
                  </a:lnTo>
                  <a:lnTo>
                    <a:pt x="24764" y="18970"/>
                  </a:lnTo>
                  <a:lnTo>
                    <a:pt x="24021" y="16879"/>
                  </a:lnTo>
                  <a:lnTo>
                    <a:pt x="17224" y="19527"/>
                  </a:lnTo>
                  <a:lnTo>
                    <a:pt x="11112" y="22304"/>
                  </a:lnTo>
                  <a:lnTo>
                    <a:pt x="6269" y="25083"/>
                  </a:lnTo>
                  <a:lnTo>
                    <a:pt x="2778" y="28178"/>
                  </a:lnTo>
                  <a:lnTo>
                    <a:pt x="713" y="31829"/>
                  </a:lnTo>
                  <a:lnTo>
                    <a:pt x="0" y="36275"/>
                  </a:lnTo>
                  <a:lnTo>
                    <a:pt x="872" y="40640"/>
                  </a:lnTo>
                  <a:lnTo>
                    <a:pt x="3253" y="43894"/>
                  </a:lnTo>
                  <a:lnTo>
                    <a:pt x="6588" y="45880"/>
                  </a:lnTo>
                  <a:lnTo>
                    <a:pt x="10477" y="46514"/>
                  </a:lnTo>
                  <a:lnTo>
                    <a:pt x="14526" y="45880"/>
                  </a:lnTo>
                  <a:lnTo>
                    <a:pt x="18334" y="44133"/>
                  </a:lnTo>
                  <a:lnTo>
                    <a:pt x="21828" y="41831"/>
                  </a:lnTo>
                  <a:lnTo>
                    <a:pt x="24844" y="39291"/>
                  </a:lnTo>
                  <a:lnTo>
                    <a:pt x="25400" y="42307"/>
                  </a:lnTo>
                  <a:lnTo>
                    <a:pt x="26352" y="44370"/>
                  </a:lnTo>
                  <a:lnTo>
                    <a:pt x="27543" y="45641"/>
                  </a:lnTo>
                  <a:lnTo>
                    <a:pt x="28892" y="46276"/>
                  </a:lnTo>
                  <a:lnTo>
                    <a:pt x="31273" y="46514"/>
                  </a:lnTo>
                  <a:lnTo>
                    <a:pt x="32702" y="46435"/>
                  </a:lnTo>
                  <a:lnTo>
                    <a:pt x="34687" y="45880"/>
                  </a:lnTo>
                  <a:lnTo>
                    <a:pt x="37147" y="44370"/>
                  </a:lnTo>
                  <a:lnTo>
                    <a:pt x="40084" y="41592"/>
                  </a:lnTo>
                  <a:lnTo>
                    <a:pt x="40084" y="38973"/>
                  </a:lnTo>
                  <a:lnTo>
                    <a:pt x="38258" y="40323"/>
                  </a:lnTo>
                  <a:lnTo>
                    <a:pt x="35638" y="40878"/>
                  </a:lnTo>
                  <a:lnTo>
                    <a:pt x="33972" y="40402"/>
                  </a:lnTo>
                  <a:lnTo>
                    <a:pt x="33099" y="39132"/>
                  </a:lnTo>
                  <a:lnTo>
                    <a:pt x="32782" y="35163"/>
                  </a:lnTo>
                  <a:lnTo>
                    <a:pt x="32782" y="15795"/>
                  </a:lnTo>
                  <a:lnTo>
                    <a:pt x="32226" y="9128"/>
                  </a:lnTo>
                  <a:lnTo>
                    <a:pt x="30956" y="5715"/>
                  </a:lnTo>
                  <a:lnTo>
                    <a:pt x="28416" y="2778"/>
                  </a:lnTo>
                  <a:lnTo>
                    <a:pt x="26591" y="1587"/>
                  </a:lnTo>
                  <a:lnTo>
                    <a:pt x="24209" y="714"/>
                  </a:lnTo>
                  <a:lnTo>
                    <a:pt x="21351" y="238"/>
                  </a:lnTo>
                  <a:lnTo>
                    <a:pt x="18018" y="0"/>
                  </a:lnTo>
                  <a:close/>
                </a:path>
              </a:pathLst>
            </a:custGeom>
            <a:solidFill>
              <a:srgbClr val="000000"/>
            </a:solidFill>
          </p:spPr>
          <p:txBody>
            <a:bodyPr vert="horz" lIns="91440" tIns="45720" rIns="91440" bIns="45720" anchor="t"/>
            <a:lstStyle/>
            <a:p>
              <a:endParaRPr lang="en-IN"/>
            </a:p>
          </p:txBody>
        </p:sp>
        <p:sp>
          <p:nvSpPr>
            <p:cNvPr id="572" name="Shape 607"/>
            <p:cNvSpPr/>
            <p:nvPr/>
          </p:nvSpPr>
          <p:spPr>
            <a:xfrm>
              <a:off x="1548589" y="2092609"/>
              <a:ext cx="23495" cy="45561"/>
            </a:xfrm>
            <a:custGeom>
              <a:avLst/>
              <a:gdLst/>
              <a:ahLst/>
              <a:cxnLst/>
              <a:rect l="0" t="0" r="0" b="0"/>
              <a:pathLst>
                <a:path w="23495" h="45561">
                  <a:moveTo>
                    <a:pt x="15794" y="0"/>
                  </a:moveTo>
                  <a:lnTo>
                    <a:pt x="397" y="5398"/>
                  </a:lnTo>
                  <a:lnTo>
                    <a:pt x="397" y="6906"/>
                  </a:lnTo>
                  <a:lnTo>
                    <a:pt x="4366" y="6508"/>
                  </a:lnTo>
                  <a:lnTo>
                    <a:pt x="5634" y="6588"/>
                  </a:lnTo>
                  <a:lnTo>
                    <a:pt x="6667" y="7302"/>
                  </a:lnTo>
                  <a:lnTo>
                    <a:pt x="7541" y="9049"/>
                  </a:lnTo>
                  <a:lnTo>
                    <a:pt x="7857" y="12462"/>
                  </a:lnTo>
                  <a:lnTo>
                    <a:pt x="7857" y="35481"/>
                  </a:lnTo>
                  <a:lnTo>
                    <a:pt x="7699" y="38736"/>
                  </a:lnTo>
                  <a:lnTo>
                    <a:pt x="7143" y="41037"/>
                  </a:lnTo>
                  <a:lnTo>
                    <a:pt x="6191" y="42546"/>
                  </a:lnTo>
                  <a:lnTo>
                    <a:pt x="4762" y="43419"/>
                  </a:lnTo>
                  <a:lnTo>
                    <a:pt x="2778" y="43815"/>
                  </a:lnTo>
                  <a:lnTo>
                    <a:pt x="0" y="44053"/>
                  </a:lnTo>
                  <a:lnTo>
                    <a:pt x="0" y="45561"/>
                  </a:lnTo>
                  <a:lnTo>
                    <a:pt x="23495" y="45561"/>
                  </a:lnTo>
                  <a:lnTo>
                    <a:pt x="23495" y="44053"/>
                  </a:lnTo>
                  <a:lnTo>
                    <a:pt x="19447" y="43419"/>
                  </a:lnTo>
                  <a:lnTo>
                    <a:pt x="17224" y="42068"/>
                  </a:lnTo>
                  <a:lnTo>
                    <a:pt x="16351" y="39450"/>
                  </a:lnTo>
                  <a:lnTo>
                    <a:pt x="16113" y="35481"/>
                  </a:lnTo>
                  <a:lnTo>
                    <a:pt x="16113" y="238"/>
                  </a:lnTo>
                  <a:lnTo>
                    <a:pt x="15794" y="0"/>
                  </a:lnTo>
                  <a:close/>
                </a:path>
              </a:pathLst>
            </a:custGeom>
            <a:solidFill>
              <a:srgbClr val="000000"/>
            </a:solidFill>
          </p:spPr>
          <p:txBody>
            <a:bodyPr vert="horz" lIns="91440" tIns="45720" rIns="91440" bIns="45720" anchor="t"/>
            <a:lstStyle/>
            <a:p>
              <a:endParaRPr lang="en-IN"/>
            </a:p>
          </p:txBody>
        </p:sp>
        <p:sp>
          <p:nvSpPr>
            <p:cNvPr id="573" name="Shape 608"/>
            <p:cNvSpPr/>
            <p:nvPr/>
          </p:nvSpPr>
          <p:spPr>
            <a:xfrm>
              <a:off x="1280460" y="2092609"/>
              <a:ext cx="43656" cy="46514"/>
            </a:xfrm>
            <a:custGeom>
              <a:avLst/>
              <a:gdLst/>
              <a:ahLst/>
              <a:cxnLst/>
              <a:rect l="0" t="0" r="0" b="0"/>
              <a:pathLst>
                <a:path w="43656" h="46514">
                  <a:moveTo>
                    <a:pt x="21351" y="0"/>
                  </a:moveTo>
                  <a:lnTo>
                    <a:pt x="20557" y="2778"/>
                  </a:lnTo>
                  <a:lnTo>
                    <a:pt x="24844" y="3652"/>
                  </a:lnTo>
                  <a:lnTo>
                    <a:pt x="28336" y="6033"/>
                  </a:lnTo>
                  <a:lnTo>
                    <a:pt x="31114" y="9683"/>
                  </a:lnTo>
                  <a:lnTo>
                    <a:pt x="33098" y="14367"/>
                  </a:lnTo>
                  <a:lnTo>
                    <a:pt x="34369" y="19843"/>
                  </a:lnTo>
                  <a:lnTo>
                    <a:pt x="34766" y="25797"/>
                  </a:lnTo>
                  <a:lnTo>
                    <a:pt x="34211" y="32067"/>
                  </a:lnTo>
                  <a:lnTo>
                    <a:pt x="32782" y="36751"/>
                  </a:lnTo>
                  <a:lnTo>
                    <a:pt x="30797" y="40085"/>
                  </a:lnTo>
                  <a:lnTo>
                    <a:pt x="28336" y="42307"/>
                  </a:lnTo>
                  <a:lnTo>
                    <a:pt x="25638" y="43419"/>
                  </a:lnTo>
                  <a:lnTo>
                    <a:pt x="23098" y="43736"/>
                  </a:lnTo>
                  <a:lnTo>
                    <a:pt x="19050" y="42942"/>
                  </a:lnTo>
                  <a:lnTo>
                    <a:pt x="15794" y="40799"/>
                  </a:lnTo>
                  <a:lnTo>
                    <a:pt x="13335" y="37624"/>
                  </a:lnTo>
                  <a:lnTo>
                    <a:pt x="11509" y="33735"/>
                  </a:lnTo>
                  <a:lnTo>
                    <a:pt x="10238" y="29527"/>
                  </a:lnTo>
                  <a:lnTo>
                    <a:pt x="9444" y="25320"/>
                  </a:lnTo>
                  <a:lnTo>
                    <a:pt x="9048" y="21431"/>
                  </a:lnTo>
                  <a:lnTo>
                    <a:pt x="8889" y="18177"/>
                  </a:lnTo>
                  <a:lnTo>
                    <a:pt x="9128" y="14526"/>
                  </a:lnTo>
                  <a:lnTo>
                    <a:pt x="9842" y="11430"/>
                  </a:lnTo>
                  <a:lnTo>
                    <a:pt x="12382" y="6588"/>
                  </a:lnTo>
                  <a:lnTo>
                    <a:pt x="16113" y="3731"/>
                  </a:lnTo>
                  <a:lnTo>
                    <a:pt x="20557" y="2778"/>
                  </a:lnTo>
                  <a:lnTo>
                    <a:pt x="21351" y="0"/>
                  </a:lnTo>
                  <a:lnTo>
                    <a:pt x="15239" y="873"/>
                  </a:lnTo>
                  <a:lnTo>
                    <a:pt x="9922" y="3254"/>
                  </a:lnTo>
                  <a:lnTo>
                    <a:pt x="5714" y="6906"/>
                  </a:lnTo>
                  <a:lnTo>
                    <a:pt x="2539" y="11589"/>
                  </a:lnTo>
                  <a:lnTo>
                    <a:pt x="635" y="17066"/>
                  </a:lnTo>
                  <a:lnTo>
                    <a:pt x="0" y="22939"/>
                  </a:lnTo>
                  <a:lnTo>
                    <a:pt x="713" y="29289"/>
                  </a:lnTo>
                  <a:lnTo>
                    <a:pt x="2778" y="35004"/>
                  </a:lnTo>
                  <a:lnTo>
                    <a:pt x="6032" y="39767"/>
                  </a:lnTo>
                  <a:lnTo>
                    <a:pt x="10398" y="43339"/>
                  </a:lnTo>
                  <a:lnTo>
                    <a:pt x="15636" y="45641"/>
                  </a:lnTo>
                  <a:lnTo>
                    <a:pt x="21669" y="46514"/>
                  </a:lnTo>
                  <a:lnTo>
                    <a:pt x="28494" y="45482"/>
                  </a:lnTo>
                  <a:lnTo>
                    <a:pt x="34051" y="42546"/>
                  </a:lnTo>
                  <a:lnTo>
                    <a:pt x="38258" y="38417"/>
                  </a:lnTo>
                  <a:lnTo>
                    <a:pt x="41275" y="33417"/>
                  </a:lnTo>
                  <a:lnTo>
                    <a:pt x="43101" y="28099"/>
                  </a:lnTo>
                  <a:lnTo>
                    <a:pt x="43656" y="22939"/>
                  </a:lnTo>
                  <a:lnTo>
                    <a:pt x="43180" y="17860"/>
                  </a:lnTo>
                  <a:lnTo>
                    <a:pt x="41988" y="13336"/>
                  </a:lnTo>
                  <a:lnTo>
                    <a:pt x="40084" y="9367"/>
                  </a:lnTo>
                  <a:lnTo>
                    <a:pt x="37386"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574" name="Shape 609"/>
            <p:cNvSpPr/>
            <p:nvPr/>
          </p:nvSpPr>
          <p:spPr>
            <a:xfrm>
              <a:off x="2752470" y="2093562"/>
              <a:ext cx="45401" cy="45958"/>
            </a:xfrm>
            <a:custGeom>
              <a:avLst/>
              <a:gdLst/>
              <a:ahLst/>
              <a:cxnLst/>
              <a:rect l="0" t="0" r="0" b="0"/>
              <a:pathLst>
                <a:path w="45401" h="45958">
                  <a:moveTo>
                    <a:pt x="0" y="0"/>
                  </a:moveTo>
                  <a:lnTo>
                    <a:pt x="0" y="1508"/>
                  </a:lnTo>
                  <a:lnTo>
                    <a:pt x="2936" y="2222"/>
                  </a:lnTo>
                  <a:lnTo>
                    <a:pt x="4286" y="3333"/>
                  </a:lnTo>
                  <a:lnTo>
                    <a:pt x="5476" y="5160"/>
                  </a:lnTo>
                  <a:lnTo>
                    <a:pt x="7063" y="8493"/>
                  </a:lnTo>
                  <a:lnTo>
                    <a:pt x="9048" y="12938"/>
                  </a:lnTo>
                  <a:lnTo>
                    <a:pt x="13651" y="23574"/>
                  </a:lnTo>
                  <a:lnTo>
                    <a:pt x="18017" y="34052"/>
                  </a:lnTo>
                  <a:lnTo>
                    <a:pt x="19683" y="38258"/>
                  </a:lnTo>
                  <a:lnTo>
                    <a:pt x="20875" y="41354"/>
                  </a:lnTo>
                  <a:lnTo>
                    <a:pt x="21827" y="43815"/>
                  </a:lnTo>
                  <a:lnTo>
                    <a:pt x="22462" y="45243"/>
                  </a:lnTo>
                  <a:lnTo>
                    <a:pt x="23573" y="45958"/>
                  </a:lnTo>
                  <a:lnTo>
                    <a:pt x="24129" y="45562"/>
                  </a:lnTo>
                  <a:lnTo>
                    <a:pt x="24763" y="44529"/>
                  </a:lnTo>
                  <a:lnTo>
                    <a:pt x="26272" y="41037"/>
                  </a:lnTo>
                  <a:lnTo>
                    <a:pt x="38893" y="9208"/>
                  </a:lnTo>
                  <a:lnTo>
                    <a:pt x="40481" y="5636"/>
                  </a:lnTo>
                  <a:lnTo>
                    <a:pt x="41830" y="3254"/>
                  </a:lnTo>
                  <a:lnTo>
                    <a:pt x="43338" y="1985"/>
                  </a:lnTo>
                  <a:lnTo>
                    <a:pt x="45401" y="1508"/>
                  </a:lnTo>
                  <a:lnTo>
                    <a:pt x="45401" y="0"/>
                  </a:lnTo>
                  <a:lnTo>
                    <a:pt x="31589" y="0"/>
                  </a:lnTo>
                  <a:lnTo>
                    <a:pt x="31589" y="1508"/>
                  </a:lnTo>
                  <a:lnTo>
                    <a:pt x="34845" y="2381"/>
                  </a:lnTo>
                  <a:lnTo>
                    <a:pt x="35876" y="3333"/>
                  </a:lnTo>
                  <a:lnTo>
                    <a:pt x="36273" y="4762"/>
                  </a:lnTo>
                  <a:lnTo>
                    <a:pt x="35718" y="7462"/>
                  </a:lnTo>
                  <a:lnTo>
                    <a:pt x="34288" y="11668"/>
                  </a:lnTo>
                  <a:lnTo>
                    <a:pt x="32305" y="16827"/>
                  </a:lnTo>
                  <a:lnTo>
                    <a:pt x="30082" y="22463"/>
                  </a:lnTo>
                  <a:lnTo>
                    <a:pt x="25876" y="33337"/>
                  </a:lnTo>
                  <a:lnTo>
                    <a:pt x="15714" y="7937"/>
                  </a:lnTo>
                  <a:lnTo>
                    <a:pt x="15159" y="6350"/>
                  </a:lnTo>
                  <a:lnTo>
                    <a:pt x="14842" y="4446"/>
                  </a:lnTo>
                  <a:lnTo>
                    <a:pt x="15238" y="3016"/>
                  </a:lnTo>
                  <a:lnTo>
                    <a:pt x="16271" y="2143"/>
                  </a:lnTo>
                  <a:lnTo>
                    <a:pt x="19446" y="1508"/>
                  </a:lnTo>
                  <a:lnTo>
                    <a:pt x="19446" y="0"/>
                  </a:lnTo>
                  <a:lnTo>
                    <a:pt x="0" y="0"/>
                  </a:lnTo>
                  <a:close/>
                </a:path>
              </a:pathLst>
            </a:custGeom>
            <a:solidFill>
              <a:srgbClr val="000000"/>
            </a:solidFill>
          </p:spPr>
          <p:txBody>
            <a:bodyPr vert="horz" lIns="91440" tIns="45720" rIns="91440" bIns="45720" anchor="t"/>
            <a:lstStyle/>
            <a:p>
              <a:endParaRPr lang="en-IN"/>
            </a:p>
          </p:txBody>
        </p:sp>
        <p:sp>
          <p:nvSpPr>
            <p:cNvPr id="575" name="Shape 610"/>
            <p:cNvSpPr/>
            <p:nvPr/>
          </p:nvSpPr>
          <p:spPr>
            <a:xfrm>
              <a:off x="1814576" y="2093562"/>
              <a:ext cx="66675" cy="45958"/>
            </a:xfrm>
            <a:custGeom>
              <a:avLst/>
              <a:gdLst/>
              <a:ahLst/>
              <a:cxnLst/>
              <a:rect l="0" t="0" r="0" b="0"/>
              <a:pathLst>
                <a:path w="66675" h="45958">
                  <a:moveTo>
                    <a:pt x="0" y="0"/>
                  </a:moveTo>
                  <a:lnTo>
                    <a:pt x="0" y="1508"/>
                  </a:lnTo>
                  <a:lnTo>
                    <a:pt x="1587" y="1906"/>
                  </a:lnTo>
                  <a:lnTo>
                    <a:pt x="2857" y="2937"/>
                  </a:lnTo>
                  <a:lnTo>
                    <a:pt x="3968" y="4762"/>
                  </a:lnTo>
                  <a:lnTo>
                    <a:pt x="5238" y="7778"/>
                  </a:lnTo>
                  <a:lnTo>
                    <a:pt x="18652" y="41593"/>
                  </a:lnTo>
                  <a:lnTo>
                    <a:pt x="19526" y="43736"/>
                  </a:lnTo>
                  <a:lnTo>
                    <a:pt x="20161" y="45005"/>
                  </a:lnTo>
                  <a:lnTo>
                    <a:pt x="21192" y="45958"/>
                  </a:lnTo>
                  <a:lnTo>
                    <a:pt x="21589" y="45721"/>
                  </a:lnTo>
                  <a:lnTo>
                    <a:pt x="22144" y="45084"/>
                  </a:lnTo>
                  <a:lnTo>
                    <a:pt x="22780" y="43894"/>
                  </a:lnTo>
                  <a:lnTo>
                    <a:pt x="23652" y="42148"/>
                  </a:lnTo>
                  <a:lnTo>
                    <a:pt x="34764" y="18336"/>
                  </a:lnTo>
                  <a:lnTo>
                    <a:pt x="43814" y="41752"/>
                  </a:lnTo>
                  <a:lnTo>
                    <a:pt x="44687" y="43894"/>
                  </a:lnTo>
                  <a:lnTo>
                    <a:pt x="45243" y="45164"/>
                  </a:lnTo>
                  <a:lnTo>
                    <a:pt x="45640" y="45799"/>
                  </a:lnTo>
                  <a:lnTo>
                    <a:pt x="46196" y="45958"/>
                  </a:lnTo>
                  <a:lnTo>
                    <a:pt x="46751" y="45799"/>
                  </a:lnTo>
                  <a:lnTo>
                    <a:pt x="47307" y="45005"/>
                  </a:lnTo>
                  <a:lnTo>
                    <a:pt x="47942" y="43497"/>
                  </a:lnTo>
                  <a:lnTo>
                    <a:pt x="48894" y="41116"/>
                  </a:lnTo>
                  <a:lnTo>
                    <a:pt x="62626" y="6827"/>
                  </a:lnTo>
                  <a:lnTo>
                    <a:pt x="63500" y="4524"/>
                  </a:lnTo>
                  <a:lnTo>
                    <a:pt x="64372" y="3016"/>
                  </a:lnTo>
                  <a:lnTo>
                    <a:pt x="66675" y="1508"/>
                  </a:lnTo>
                  <a:lnTo>
                    <a:pt x="66675" y="0"/>
                  </a:lnTo>
                  <a:lnTo>
                    <a:pt x="54451" y="0"/>
                  </a:lnTo>
                  <a:lnTo>
                    <a:pt x="54451" y="1508"/>
                  </a:lnTo>
                  <a:lnTo>
                    <a:pt x="57626" y="2461"/>
                  </a:lnTo>
                  <a:lnTo>
                    <a:pt x="58498" y="3333"/>
                  </a:lnTo>
                  <a:lnTo>
                    <a:pt x="58816" y="4762"/>
                  </a:lnTo>
                  <a:lnTo>
                    <a:pt x="58419" y="7462"/>
                  </a:lnTo>
                  <a:lnTo>
                    <a:pt x="57150" y="11112"/>
                  </a:lnTo>
                  <a:lnTo>
                    <a:pt x="48258" y="33099"/>
                  </a:lnTo>
                  <a:lnTo>
                    <a:pt x="40321" y="11906"/>
                  </a:lnTo>
                  <a:lnTo>
                    <a:pt x="39369" y="9445"/>
                  </a:lnTo>
                  <a:lnTo>
                    <a:pt x="38733" y="7778"/>
                  </a:lnTo>
                  <a:lnTo>
                    <a:pt x="38258" y="5160"/>
                  </a:lnTo>
                  <a:lnTo>
                    <a:pt x="38733" y="3413"/>
                  </a:lnTo>
                  <a:lnTo>
                    <a:pt x="39924" y="2461"/>
                  </a:lnTo>
                  <a:lnTo>
                    <a:pt x="43973" y="1508"/>
                  </a:lnTo>
                  <a:lnTo>
                    <a:pt x="43973" y="0"/>
                  </a:lnTo>
                  <a:lnTo>
                    <a:pt x="23891" y="0"/>
                  </a:lnTo>
                  <a:lnTo>
                    <a:pt x="23891" y="1508"/>
                  </a:lnTo>
                  <a:lnTo>
                    <a:pt x="27146" y="2461"/>
                  </a:lnTo>
                  <a:lnTo>
                    <a:pt x="28414" y="3652"/>
                  </a:lnTo>
                  <a:lnTo>
                    <a:pt x="29686" y="5794"/>
                  </a:lnTo>
                  <a:lnTo>
                    <a:pt x="31034" y="9049"/>
                  </a:lnTo>
                  <a:lnTo>
                    <a:pt x="32702" y="13891"/>
                  </a:lnTo>
                  <a:lnTo>
                    <a:pt x="23652" y="33576"/>
                  </a:lnTo>
                  <a:lnTo>
                    <a:pt x="18889" y="21272"/>
                  </a:lnTo>
                  <a:lnTo>
                    <a:pt x="16747" y="15716"/>
                  </a:lnTo>
                  <a:lnTo>
                    <a:pt x="14921" y="11033"/>
                  </a:lnTo>
                  <a:lnTo>
                    <a:pt x="13731" y="7302"/>
                  </a:lnTo>
                  <a:lnTo>
                    <a:pt x="13255" y="4842"/>
                  </a:lnTo>
                  <a:lnTo>
                    <a:pt x="13652" y="3254"/>
                  </a:lnTo>
                  <a:lnTo>
                    <a:pt x="14683" y="2222"/>
                  </a:lnTo>
                  <a:lnTo>
                    <a:pt x="17858" y="1508"/>
                  </a:lnTo>
                  <a:lnTo>
                    <a:pt x="17858" y="0"/>
                  </a:lnTo>
                  <a:lnTo>
                    <a:pt x="0" y="0"/>
                  </a:lnTo>
                  <a:close/>
                </a:path>
              </a:pathLst>
            </a:custGeom>
            <a:solidFill>
              <a:srgbClr val="000000"/>
            </a:solidFill>
          </p:spPr>
          <p:txBody>
            <a:bodyPr vert="horz" lIns="91440" tIns="45720" rIns="91440" bIns="45720" anchor="t"/>
            <a:lstStyle/>
            <a:p>
              <a:endParaRPr lang="en-IN"/>
            </a:p>
          </p:txBody>
        </p:sp>
        <p:sp>
          <p:nvSpPr>
            <p:cNvPr id="576" name="Shape 611"/>
            <p:cNvSpPr/>
            <p:nvPr/>
          </p:nvSpPr>
          <p:spPr>
            <a:xfrm>
              <a:off x="2541094" y="2092609"/>
              <a:ext cx="38338" cy="46514"/>
            </a:xfrm>
            <a:custGeom>
              <a:avLst/>
              <a:gdLst/>
              <a:ahLst/>
              <a:cxnLst/>
              <a:rect l="0" t="0" r="0" b="0"/>
              <a:pathLst>
                <a:path w="38338" h="46514">
                  <a:moveTo>
                    <a:pt x="22146" y="0"/>
                  </a:moveTo>
                  <a:lnTo>
                    <a:pt x="16827" y="636"/>
                  </a:lnTo>
                  <a:lnTo>
                    <a:pt x="11668" y="2699"/>
                  </a:lnTo>
                  <a:lnTo>
                    <a:pt x="7065" y="6112"/>
                  </a:lnTo>
                  <a:lnTo>
                    <a:pt x="3333" y="10875"/>
                  </a:lnTo>
                  <a:lnTo>
                    <a:pt x="872" y="16986"/>
                  </a:lnTo>
                  <a:lnTo>
                    <a:pt x="0" y="24448"/>
                  </a:lnTo>
                  <a:lnTo>
                    <a:pt x="793" y="31512"/>
                  </a:lnTo>
                  <a:lnTo>
                    <a:pt x="3016" y="37148"/>
                  </a:lnTo>
                  <a:lnTo>
                    <a:pt x="6271" y="41354"/>
                  </a:lnTo>
                  <a:lnTo>
                    <a:pt x="10160" y="44292"/>
                  </a:lnTo>
                  <a:lnTo>
                    <a:pt x="14366" y="45958"/>
                  </a:lnTo>
                  <a:lnTo>
                    <a:pt x="18494" y="46514"/>
                  </a:lnTo>
                  <a:lnTo>
                    <a:pt x="24288" y="45721"/>
                  </a:lnTo>
                  <a:lnTo>
                    <a:pt x="29447" y="43021"/>
                  </a:lnTo>
                  <a:lnTo>
                    <a:pt x="31828" y="40958"/>
                  </a:lnTo>
                  <a:lnTo>
                    <a:pt x="34131" y="38179"/>
                  </a:lnTo>
                  <a:lnTo>
                    <a:pt x="36274" y="34845"/>
                  </a:lnTo>
                  <a:lnTo>
                    <a:pt x="38338" y="30956"/>
                  </a:lnTo>
                  <a:lnTo>
                    <a:pt x="36908" y="30083"/>
                  </a:lnTo>
                  <a:lnTo>
                    <a:pt x="34369" y="33655"/>
                  </a:lnTo>
                  <a:lnTo>
                    <a:pt x="31273" y="36671"/>
                  </a:lnTo>
                  <a:lnTo>
                    <a:pt x="27543" y="38656"/>
                  </a:lnTo>
                  <a:lnTo>
                    <a:pt x="22781" y="39371"/>
                  </a:lnTo>
                  <a:lnTo>
                    <a:pt x="19685" y="39052"/>
                  </a:lnTo>
                  <a:lnTo>
                    <a:pt x="16907" y="38100"/>
                  </a:lnTo>
                  <a:lnTo>
                    <a:pt x="14366" y="36433"/>
                  </a:lnTo>
                  <a:lnTo>
                    <a:pt x="12065" y="34211"/>
                  </a:lnTo>
                  <a:lnTo>
                    <a:pt x="10160" y="31433"/>
                  </a:lnTo>
                  <a:lnTo>
                    <a:pt x="8809" y="28178"/>
                  </a:lnTo>
                  <a:lnTo>
                    <a:pt x="8016" y="24527"/>
                  </a:lnTo>
                  <a:lnTo>
                    <a:pt x="7620" y="20480"/>
                  </a:lnTo>
                  <a:lnTo>
                    <a:pt x="8254" y="14130"/>
                  </a:lnTo>
                  <a:lnTo>
                    <a:pt x="10081" y="9445"/>
                  </a:lnTo>
                  <a:lnTo>
                    <a:pt x="12621" y="6192"/>
                  </a:lnTo>
                  <a:lnTo>
                    <a:pt x="15398" y="4207"/>
                  </a:lnTo>
                  <a:lnTo>
                    <a:pt x="18177" y="3175"/>
                  </a:lnTo>
                  <a:lnTo>
                    <a:pt x="20399" y="2858"/>
                  </a:lnTo>
                  <a:lnTo>
                    <a:pt x="23495" y="3175"/>
                  </a:lnTo>
                  <a:lnTo>
                    <a:pt x="25321" y="4127"/>
                  </a:lnTo>
                  <a:lnTo>
                    <a:pt x="26352" y="5636"/>
                  </a:lnTo>
                  <a:lnTo>
                    <a:pt x="26908" y="7621"/>
                  </a:lnTo>
                  <a:lnTo>
                    <a:pt x="27543" y="9763"/>
                  </a:lnTo>
                  <a:lnTo>
                    <a:pt x="29210" y="12938"/>
                  </a:lnTo>
                  <a:lnTo>
                    <a:pt x="30558" y="13971"/>
                  </a:lnTo>
                  <a:lnTo>
                    <a:pt x="32385" y="14367"/>
                  </a:lnTo>
                  <a:lnTo>
                    <a:pt x="34369" y="13891"/>
                  </a:lnTo>
                  <a:lnTo>
                    <a:pt x="35797" y="12938"/>
                  </a:lnTo>
                  <a:lnTo>
                    <a:pt x="36671" y="11589"/>
                  </a:lnTo>
                  <a:lnTo>
                    <a:pt x="36908" y="10002"/>
                  </a:lnTo>
                  <a:lnTo>
                    <a:pt x="36671" y="8414"/>
                  </a:lnTo>
                  <a:lnTo>
                    <a:pt x="35877" y="6588"/>
                  </a:lnTo>
                  <a:lnTo>
                    <a:pt x="34527" y="4762"/>
                  </a:lnTo>
                  <a:lnTo>
                    <a:pt x="32702" y="3017"/>
                  </a:lnTo>
                  <a:lnTo>
                    <a:pt x="30479" y="1905"/>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577" name="Shape 612"/>
            <p:cNvSpPr/>
            <p:nvPr/>
          </p:nvSpPr>
          <p:spPr>
            <a:xfrm>
              <a:off x="1671303" y="2092609"/>
              <a:ext cx="38337" cy="46514"/>
            </a:xfrm>
            <a:custGeom>
              <a:avLst/>
              <a:gdLst/>
              <a:ahLst/>
              <a:cxnLst/>
              <a:rect l="0" t="0" r="0" b="0"/>
              <a:pathLst>
                <a:path w="38337" h="46514">
                  <a:moveTo>
                    <a:pt x="22225" y="0"/>
                  </a:moveTo>
                  <a:lnTo>
                    <a:pt x="16906" y="636"/>
                  </a:lnTo>
                  <a:lnTo>
                    <a:pt x="11747" y="2699"/>
                  </a:lnTo>
                  <a:lnTo>
                    <a:pt x="7143" y="6112"/>
                  </a:lnTo>
                  <a:lnTo>
                    <a:pt x="3412" y="10875"/>
                  </a:lnTo>
                  <a:lnTo>
                    <a:pt x="873" y="16986"/>
                  </a:lnTo>
                  <a:lnTo>
                    <a:pt x="0" y="24448"/>
                  </a:lnTo>
                  <a:lnTo>
                    <a:pt x="793" y="31512"/>
                  </a:lnTo>
                  <a:lnTo>
                    <a:pt x="3016" y="37148"/>
                  </a:lnTo>
                  <a:lnTo>
                    <a:pt x="6271" y="41354"/>
                  </a:lnTo>
                  <a:lnTo>
                    <a:pt x="10239" y="44292"/>
                  </a:lnTo>
                  <a:lnTo>
                    <a:pt x="14446" y="45958"/>
                  </a:lnTo>
                  <a:lnTo>
                    <a:pt x="18573" y="46514"/>
                  </a:lnTo>
                  <a:lnTo>
                    <a:pt x="24288" y="45721"/>
                  </a:lnTo>
                  <a:lnTo>
                    <a:pt x="29527" y="43021"/>
                  </a:lnTo>
                  <a:lnTo>
                    <a:pt x="31908" y="40958"/>
                  </a:lnTo>
                  <a:lnTo>
                    <a:pt x="34211" y="38179"/>
                  </a:lnTo>
                  <a:lnTo>
                    <a:pt x="36353" y="34845"/>
                  </a:lnTo>
                  <a:lnTo>
                    <a:pt x="38337" y="30956"/>
                  </a:lnTo>
                  <a:lnTo>
                    <a:pt x="36988" y="30083"/>
                  </a:lnTo>
                  <a:lnTo>
                    <a:pt x="34368" y="33655"/>
                  </a:lnTo>
                  <a:lnTo>
                    <a:pt x="31352" y="36671"/>
                  </a:lnTo>
                  <a:lnTo>
                    <a:pt x="27543" y="38656"/>
                  </a:lnTo>
                  <a:lnTo>
                    <a:pt x="22781" y="39371"/>
                  </a:lnTo>
                  <a:lnTo>
                    <a:pt x="19684" y="39052"/>
                  </a:lnTo>
                  <a:lnTo>
                    <a:pt x="16906" y="38100"/>
                  </a:lnTo>
                  <a:lnTo>
                    <a:pt x="14367" y="36433"/>
                  </a:lnTo>
                  <a:lnTo>
                    <a:pt x="12143" y="34211"/>
                  </a:lnTo>
                  <a:lnTo>
                    <a:pt x="10239" y="31433"/>
                  </a:lnTo>
                  <a:lnTo>
                    <a:pt x="8889" y="28178"/>
                  </a:lnTo>
                  <a:lnTo>
                    <a:pt x="8017" y="24527"/>
                  </a:lnTo>
                  <a:lnTo>
                    <a:pt x="7619" y="20480"/>
                  </a:lnTo>
                  <a:lnTo>
                    <a:pt x="8333" y="14130"/>
                  </a:lnTo>
                  <a:lnTo>
                    <a:pt x="10159" y="9445"/>
                  </a:lnTo>
                  <a:lnTo>
                    <a:pt x="12700" y="6192"/>
                  </a:lnTo>
                  <a:lnTo>
                    <a:pt x="15477" y="4207"/>
                  </a:lnTo>
                  <a:lnTo>
                    <a:pt x="18177" y="3175"/>
                  </a:lnTo>
                  <a:lnTo>
                    <a:pt x="20399" y="2858"/>
                  </a:lnTo>
                  <a:lnTo>
                    <a:pt x="23574" y="3175"/>
                  </a:lnTo>
                  <a:lnTo>
                    <a:pt x="25400" y="4127"/>
                  </a:lnTo>
                  <a:lnTo>
                    <a:pt x="26352" y="5636"/>
                  </a:lnTo>
                  <a:lnTo>
                    <a:pt x="26987" y="7621"/>
                  </a:lnTo>
                  <a:lnTo>
                    <a:pt x="27543" y="9763"/>
                  </a:lnTo>
                  <a:lnTo>
                    <a:pt x="29289" y="12938"/>
                  </a:lnTo>
                  <a:lnTo>
                    <a:pt x="30638" y="13971"/>
                  </a:lnTo>
                  <a:lnTo>
                    <a:pt x="32384" y="14367"/>
                  </a:lnTo>
                  <a:lnTo>
                    <a:pt x="34448" y="13891"/>
                  </a:lnTo>
                  <a:lnTo>
                    <a:pt x="35798" y="12938"/>
                  </a:lnTo>
                  <a:lnTo>
                    <a:pt x="36671" y="11589"/>
                  </a:lnTo>
                  <a:lnTo>
                    <a:pt x="36988" y="10002"/>
                  </a:lnTo>
                  <a:lnTo>
                    <a:pt x="36749" y="8414"/>
                  </a:lnTo>
                  <a:lnTo>
                    <a:pt x="35956" y="6588"/>
                  </a:lnTo>
                  <a:lnTo>
                    <a:pt x="34607" y="4762"/>
                  </a:lnTo>
                  <a:lnTo>
                    <a:pt x="32702" y="3017"/>
                  </a:lnTo>
                  <a:lnTo>
                    <a:pt x="30558" y="190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578" name="Shape 613"/>
            <p:cNvSpPr/>
            <p:nvPr/>
          </p:nvSpPr>
          <p:spPr>
            <a:xfrm>
              <a:off x="1235455" y="2092609"/>
              <a:ext cx="38337" cy="46514"/>
            </a:xfrm>
            <a:custGeom>
              <a:avLst/>
              <a:gdLst/>
              <a:ahLst/>
              <a:cxnLst/>
              <a:rect l="0" t="0" r="0" b="0"/>
              <a:pathLst>
                <a:path w="38337" h="46514">
                  <a:moveTo>
                    <a:pt x="22225" y="0"/>
                  </a:moveTo>
                  <a:lnTo>
                    <a:pt x="16827" y="636"/>
                  </a:lnTo>
                  <a:lnTo>
                    <a:pt x="11667" y="2699"/>
                  </a:lnTo>
                  <a:lnTo>
                    <a:pt x="7063" y="6112"/>
                  </a:lnTo>
                  <a:lnTo>
                    <a:pt x="3412" y="10875"/>
                  </a:lnTo>
                  <a:lnTo>
                    <a:pt x="872" y="16986"/>
                  </a:lnTo>
                  <a:lnTo>
                    <a:pt x="0" y="24448"/>
                  </a:lnTo>
                  <a:lnTo>
                    <a:pt x="793" y="31512"/>
                  </a:lnTo>
                  <a:lnTo>
                    <a:pt x="3016" y="37148"/>
                  </a:lnTo>
                  <a:lnTo>
                    <a:pt x="6269" y="41354"/>
                  </a:lnTo>
                  <a:lnTo>
                    <a:pt x="10238" y="44292"/>
                  </a:lnTo>
                  <a:lnTo>
                    <a:pt x="14446" y="45958"/>
                  </a:lnTo>
                  <a:lnTo>
                    <a:pt x="18572" y="46514"/>
                  </a:lnTo>
                  <a:lnTo>
                    <a:pt x="24287" y="45721"/>
                  </a:lnTo>
                  <a:lnTo>
                    <a:pt x="29447" y="43021"/>
                  </a:lnTo>
                  <a:lnTo>
                    <a:pt x="31908" y="40958"/>
                  </a:lnTo>
                  <a:lnTo>
                    <a:pt x="34131" y="38179"/>
                  </a:lnTo>
                  <a:lnTo>
                    <a:pt x="36273" y="34845"/>
                  </a:lnTo>
                  <a:lnTo>
                    <a:pt x="38337" y="30956"/>
                  </a:lnTo>
                  <a:lnTo>
                    <a:pt x="36987" y="30083"/>
                  </a:lnTo>
                  <a:lnTo>
                    <a:pt x="34368" y="33655"/>
                  </a:lnTo>
                  <a:lnTo>
                    <a:pt x="31352" y="36671"/>
                  </a:lnTo>
                  <a:lnTo>
                    <a:pt x="27542" y="38656"/>
                  </a:lnTo>
                  <a:lnTo>
                    <a:pt x="22780" y="39371"/>
                  </a:lnTo>
                  <a:lnTo>
                    <a:pt x="19685" y="39052"/>
                  </a:lnTo>
                  <a:lnTo>
                    <a:pt x="16906" y="38100"/>
                  </a:lnTo>
                  <a:lnTo>
                    <a:pt x="14366" y="36433"/>
                  </a:lnTo>
                  <a:lnTo>
                    <a:pt x="12064" y="34211"/>
                  </a:lnTo>
                  <a:lnTo>
                    <a:pt x="10238" y="31433"/>
                  </a:lnTo>
                  <a:lnTo>
                    <a:pt x="8889" y="28178"/>
                  </a:lnTo>
                  <a:lnTo>
                    <a:pt x="8016" y="24527"/>
                  </a:lnTo>
                  <a:lnTo>
                    <a:pt x="7618" y="20480"/>
                  </a:lnTo>
                  <a:lnTo>
                    <a:pt x="8253" y="14130"/>
                  </a:lnTo>
                  <a:lnTo>
                    <a:pt x="10080" y="9445"/>
                  </a:lnTo>
                  <a:lnTo>
                    <a:pt x="12619" y="6192"/>
                  </a:lnTo>
                  <a:lnTo>
                    <a:pt x="15477" y="4207"/>
                  </a:lnTo>
                  <a:lnTo>
                    <a:pt x="18176" y="3175"/>
                  </a:lnTo>
                  <a:lnTo>
                    <a:pt x="20398" y="2858"/>
                  </a:lnTo>
                  <a:lnTo>
                    <a:pt x="23573" y="3175"/>
                  </a:lnTo>
                  <a:lnTo>
                    <a:pt x="25400" y="4127"/>
                  </a:lnTo>
                  <a:lnTo>
                    <a:pt x="26352" y="5636"/>
                  </a:lnTo>
                  <a:lnTo>
                    <a:pt x="26987" y="7621"/>
                  </a:lnTo>
                  <a:lnTo>
                    <a:pt x="27542" y="9763"/>
                  </a:lnTo>
                  <a:lnTo>
                    <a:pt x="29210" y="12938"/>
                  </a:lnTo>
                  <a:lnTo>
                    <a:pt x="30637" y="13971"/>
                  </a:lnTo>
                  <a:lnTo>
                    <a:pt x="32385" y="14367"/>
                  </a:lnTo>
                  <a:lnTo>
                    <a:pt x="34368" y="13891"/>
                  </a:lnTo>
                  <a:lnTo>
                    <a:pt x="35797" y="12938"/>
                  </a:lnTo>
                  <a:lnTo>
                    <a:pt x="36671" y="11589"/>
                  </a:lnTo>
                  <a:lnTo>
                    <a:pt x="36987" y="10002"/>
                  </a:lnTo>
                  <a:lnTo>
                    <a:pt x="36750" y="8414"/>
                  </a:lnTo>
                  <a:lnTo>
                    <a:pt x="35956" y="6588"/>
                  </a:lnTo>
                  <a:lnTo>
                    <a:pt x="34606" y="4762"/>
                  </a:lnTo>
                  <a:lnTo>
                    <a:pt x="32702" y="3017"/>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579" name="Shape 614"/>
            <p:cNvSpPr/>
            <p:nvPr/>
          </p:nvSpPr>
          <p:spPr>
            <a:xfrm>
              <a:off x="1884743" y="2070464"/>
              <a:ext cx="47307" cy="67706"/>
            </a:xfrm>
            <a:custGeom>
              <a:avLst/>
              <a:gdLst/>
              <a:ahLst/>
              <a:cxnLst/>
              <a:rect l="0" t="0" r="0" b="0"/>
              <a:pathLst>
                <a:path w="47307" h="67706">
                  <a:moveTo>
                    <a:pt x="14128" y="0"/>
                  </a:moveTo>
                  <a:lnTo>
                    <a:pt x="78" y="4366"/>
                  </a:lnTo>
                  <a:lnTo>
                    <a:pt x="78" y="5953"/>
                  </a:lnTo>
                  <a:lnTo>
                    <a:pt x="872" y="5874"/>
                  </a:lnTo>
                  <a:lnTo>
                    <a:pt x="1905" y="5874"/>
                  </a:lnTo>
                  <a:lnTo>
                    <a:pt x="4445" y="6191"/>
                  </a:lnTo>
                  <a:lnTo>
                    <a:pt x="5793" y="7302"/>
                  </a:lnTo>
                  <a:lnTo>
                    <a:pt x="6191" y="8890"/>
                  </a:lnTo>
                  <a:lnTo>
                    <a:pt x="6269" y="10953"/>
                  </a:lnTo>
                  <a:lnTo>
                    <a:pt x="6269" y="57626"/>
                  </a:lnTo>
                  <a:lnTo>
                    <a:pt x="6191" y="60722"/>
                  </a:lnTo>
                  <a:lnTo>
                    <a:pt x="5873" y="62865"/>
                  </a:lnTo>
                  <a:lnTo>
                    <a:pt x="5158" y="64372"/>
                  </a:lnTo>
                  <a:lnTo>
                    <a:pt x="4047" y="65246"/>
                  </a:lnTo>
                  <a:lnTo>
                    <a:pt x="2301" y="65801"/>
                  </a:lnTo>
                  <a:lnTo>
                    <a:pt x="0" y="66199"/>
                  </a:lnTo>
                  <a:lnTo>
                    <a:pt x="0" y="67706"/>
                  </a:lnTo>
                  <a:lnTo>
                    <a:pt x="21351" y="67706"/>
                  </a:lnTo>
                  <a:lnTo>
                    <a:pt x="21351" y="66199"/>
                  </a:lnTo>
                  <a:lnTo>
                    <a:pt x="17462" y="65485"/>
                  </a:lnTo>
                  <a:lnTo>
                    <a:pt x="16192" y="64611"/>
                  </a:lnTo>
                  <a:lnTo>
                    <a:pt x="15318" y="63103"/>
                  </a:lnTo>
                  <a:lnTo>
                    <a:pt x="14763" y="60801"/>
                  </a:lnTo>
                  <a:lnTo>
                    <a:pt x="14605" y="57626"/>
                  </a:lnTo>
                  <a:lnTo>
                    <a:pt x="14605" y="33735"/>
                  </a:lnTo>
                  <a:lnTo>
                    <a:pt x="17621" y="30797"/>
                  </a:lnTo>
                  <a:lnTo>
                    <a:pt x="20478" y="28812"/>
                  </a:lnTo>
                  <a:lnTo>
                    <a:pt x="23097" y="27781"/>
                  </a:lnTo>
                  <a:lnTo>
                    <a:pt x="25400" y="27464"/>
                  </a:lnTo>
                  <a:lnTo>
                    <a:pt x="28892" y="28178"/>
                  </a:lnTo>
                  <a:lnTo>
                    <a:pt x="31273" y="30162"/>
                  </a:lnTo>
                  <a:lnTo>
                    <a:pt x="32622" y="33496"/>
                  </a:lnTo>
                  <a:lnTo>
                    <a:pt x="33020" y="37941"/>
                  </a:lnTo>
                  <a:lnTo>
                    <a:pt x="33020" y="57626"/>
                  </a:lnTo>
                  <a:lnTo>
                    <a:pt x="32861" y="60801"/>
                  </a:lnTo>
                  <a:lnTo>
                    <a:pt x="32385" y="63103"/>
                  </a:lnTo>
                  <a:lnTo>
                    <a:pt x="31511" y="64611"/>
                  </a:lnTo>
                  <a:lnTo>
                    <a:pt x="30162" y="65485"/>
                  </a:lnTo>
                  <a:lnTo>
                    <a:pt x="28494" y="65881"/>
                  </a:lnTo>
                  <a:lnTo>
                    <a:pt x="26352" y="66199"/>
                  </a:lnTo>
                  <a:lnTo>
                    <a:pt x="26352" y="67706"/>
                  </a:lnTo>
                  <a:lnTo>
                    <a:pt x="47307" y="67706"/>
                  </a:lnTo>
                  <a:lnTo>
                    <a:pt x="47307" y="66199"/>
                  </a:lnTo>
                  <a:lnTo>
                    <a:pt x="45085" y="65722"/>
                  </a:lnTo>
                  <a:lnTo>
                    <a:pt x="43576" y="65166"/>
                  </a:lnTo>
                  <a:lnTo>
                    <a:pt x="42465" y="64293"/>
                  </a:lnTo>
                  <a:lnTo>
                    <a:pt x="41830" y="62865"/>
                  </a:lnTo>
                  <a:lnTo>
                    <a:pt x="41512" y="60722"/>
                  </a:lnTo>
                  <a:lnTo>
                    <a:pt x="41353" y="57626"/>
                  </a:lnTo>
                  <a:lnTo>
                    <a:pt x="41353" y="37862"/>
                  </a:lnTo>
                  <a:lnTo>
                    <a:pt x="41275" y="35322"/>
                  </a:lnTo>
                  <a:lnTo>
                    <a:pt x="40877" y="32067"/>
                  </a:lnTo>
                  <a:lnTo>
                    <a:pt x="39766" y="28575"/>
                  </a:lnTo>
                  <a:lnTo>
                    <a:pt x="37623" y="25320"/>
                  </a:lnTo>
                  <a:lnTo>
                    <a:pt x="34210" y="23018"/>
                  </a:lnTo>
                  <a:lnTo>
                    <a:pt x="29051" y="22145"/>
                  </a:lnTo>
                  <a:lnTo>
                    <a:pt x="24843" y="22701"/>
                  </a:lnTo>
                  <a:lnTo>
                    <a:pt x="21033" y="24289"/>
                  </a:lnTo>
                  <a:lnTo>
                    <a:pt x="17621" y="26907"/>
                  </a:lnTo>
                  <a:lnTo>
                    <a:pt x="14842" y="30241"/>
                  </a:lnTo>
                  <a:lnTo>
                    <a:pt x="14605" y="30241"/>
                  </a:lnTo>
                  <a:lnTo>
                    <a:pt x="14605" y="317"/>
                  </a:lnTo>
                  <a:lnTo>
                    <a:pt x="14128" y="0"/>
                  </a:lnTo>
                  <a:close/>
                </a:path>
              </a:pathLst>
            </a:custGeom>
            <a:solidFill>
              <a:srgbClr val="000000"/>
            </a:solidFill>
          </p:spPr>
          <p:txBody>
            <a:bodyPr vert="horz" lIns="91440" tIns="45720" rIns="91440" bIns="45720" anchor="t"/>
            <a:lstStyle/>
            <a:p>
              <a:endParaRPr lang="en-IN"/>
            </a:p>
          </p:txBody>
        </p:sp>
        <p:sp>
          <p:nvSpPr>
            <p:cNvPr id="580" name="Shape 615"/>
            <p:cNvSpPr/>
            <p:nvPr/>
          </p:nvSpPr>
          <p:spPr>
            <a:xfrm>
              <a:off x="1714324" y="2070464"/>
              <a:ext cx="47387" cy="67706"/>
            </a:xfrm>
            <a:custGeom>
              <a:avLst/>
              <a:gdLst/>
              <a:ahLst/>
              <a:cxnLst/>
              <a:rect l="0" t="0" r="0" b="0"/>
              <a:pathLst>
                <a:path w="47387" h="67706">
                  <a:moveTo>
                    <a:pt x="14128" y="0"/>
                  </a:moveTo>
                  <a:lnTo>
                    <a:pt x="78" y="4366"/>
                  </a:lnTo>
                  <a:lnTo>
                    <a:pt x="78" y="5953"/>
                  </a:lnTo>
                  <a:lnTo>
                    <a:pt x="952" y="5874"/>
                  </a:lnTo>
                  <a:lnTo>
                    <a:pt x="1984" y="5874"/>
                  </a:lnTo>
                  <a:lnTo>
                    <a:pt x="4524" y="6191"/>
                  </a:lnTo>
                  <a:lnTo>
                    <a:pt x="5793" y="7302"/>
                  </a:lnTo>
                  <a:lnTo>
                    <a:pt x="6271" y="8890"/>
                  </a:lnTo>
                  <a:lnTo>
                    <a:pt x="6350" y="10953"/>
                  </a:lnTo>
                  <a:lnTo>
                    <a:pt x="6350" y="57626"/>
                  </a:lnTo>
                  <a:lnTo>
                    <a:pt x="6271" y="60722"/>
                  </a:lnTo>
                  <a:lnTo>
                    <a:pt x="5873" y="62865"/>
                  </a:lnTo>
                  <a:lnTo>
                    <a:pt x="5238" y="64372"/>
                  </a:lnTo>
                  <a:lnTo>
                    <a:pt x="4047" y="65246"/>
                  </a:lnTo>
                  <a:lnTo>
                    <a:pt x="2302" y="65801"/>
                  </a:lnTo>
                  <a:lnTo>
                    <a:pt x="0" y="66199"/>
                  </a:lnTo>
                  <a:lnTo>
                    <a:pt x="0" y="67706"/>
                  </a:lnTo>
                  <a:lnTo>
                    <a:pt x="21431" y="67706"/>
                  </a:lnTo>
                  <a:lnTo>
                    <a:pt x="21431" y="66199"/>
                  </a:lnTo>
                  <a:lnTo>
                    <a:pt x="19287" y="65881"/>
                  </a:lnTo>
                  <a:lnTo>
                    <a:pt x="17541" y="65485"/>
                  </a:lnTo>
                  <a:lnTo>
                    <a:pt x="16192" y="64611"/>
                  </a:lnTo>
                  <a:lnTo>
                    <a:pt x="15318" y="63103"/>
                  </a:lnTo>
                  <a:lnTo>
                    <a:pt x="14843" y="60801"/>
                  </a:lnTo>
                  <a:lnTo>
                    <a:pt x="14684" y="57626"/>
                  </a:lnTo>
                  <a:lnTo>
                    <a:pt x="14684" y="33735"/>
                  </a:lnTo>
                  <a:lnTo>
                    <a:pt x="17621" y="30797"/>
                  </a:lnTo>
                  <a:lnTo>
                    <a:pt x="20478" y="28812"/>
                  </a:lnTo>
                  <a:lnTo>
                    <a:pt x="23097" y="27781"/>
                  </a:lnTo>
                  <a:lnTo>
                    <a:pt x="25478" y="27464"/>
                  </a:lnTo>
                  <a:lnTo>
                    <a:pt x="28972" y="28178"/>
                  </a:lnTo>
                  <a:lnTo>
                    <a:pt x="31273" y="30162"/>
                  </a:lnTo>
                  <a:lnTo>
                    <a:pt x="32622" y="33496"/>
                  </a:lnTo>
                  <a:lnTo>
                    <a:pt x="33099" y="37941"/>
                  </a:lnTo>
                  <a:lnTo>
                    <a:pt x="33099" y="57626"/>
                  </a:lnTo>
                  <a:lnTo>
                    <a:pt x="32941" y="60801"/>
                  </a:lnTo>
                  <a:lnTo>
                    <a:pt x="32385" y="63103"/>
                  </a:lnTo>
                  <a:lnTo>
                    <a:pt x="31512" y="64611"/>
                  </a:lnTo>
                  <a:lnTo>
                    <a:pt x="30241" y="65485"/>
                  </a:lnTo>
                  <a:lnTo>
                    <a:pt x="26352" y="66199"/>
                  </a:lnTo>
                  <a:lnTo>
                    <a:pt x="26352" y="67706"/>
                  </a:lnTo>
                  <a:lnTo>
                    <a:pt x="47387" y="67706"/>
                  </a:lnTo>
                  <a:lnTo>
                    <a:pt x="47387" y="66199"/>
                  </a:lnTo>
                  <a:lnTo>
                    <a:pt x="45164" y="65722"/>
                  </a:lnTo>
                  <a:lnTo>
                    <a:pt x="43577" y="65166"/>
                  </a:lnTo>
                  <a:lnTo>
                    <a:pt x="42466" y="64293"/>
                  </a:lnTo>
                  <a:lnTo>
                    <a:pt x="41831" y="62865"/>
                  </a:lnTo>
                  <a:lnTo>
                    <a:pt x="41512" y="60722"/>
                  </a:lnTo>
                  <a:lnTo>
                    <a:pt x="41433" y="57626"/>
                  </a:lnTo>
                  <a:lnTo>
                    <a:pt x="41433" y="37862"/>
                  </a:lnTo>
                  <a:lnTo>
                    <a:pt x="41275" y="35322"/>
                  </a:lnTo>
                  <a:lnTo>
                    <a:pt x="40878" y="32067"/>
                  </a:lnTo>
                  <a:lnTo>
                    <a:pt x="39766" y="28575"/>
                  </a:lnTo>
                  <a:lnTo>
                    <a:pt x="37703" y="25320"/>
                  </a:lnTo>
                  <a:lnTo>
                    <a:pt x="34289" y="23018"/>
                  </a:lnTo>
                  <a:lnTo>
                    <a:pt x="29131" y="22145"/>
                  </a:lnTo>
                  <a:lnTo>
                    <a:pt x="24843" y="22701"/>
                  </a:lnTo>
                  <a:lnTo>
                    <a:pt x="21034" y="24289"/>
                  </a:lnTo>
                  <a:lnTo>
                    <a:pt x="17699" y="26907"/>
                  </a:lnTo>
                  <a:lnTo>
                    <a:pt x="14843" y="30241"/>
                  </a:lnTo>
                  <a:lnTo>
                    <a:pt x="14684" y="30241"/>
                  </a:lnTo>
                  <a:lnTo>
                    <a:pt x="14684" y="317"/>
                  </a:lnTo>
                  <a:lnTo>
                    <a:pt x="14128" y="0"/>
                  </a:lnTo>
                  <a:close/>
                </a:path>
              </a:pathLst>
            </a:custGeom>
            <a:solidFill>
              <a:srgbClr val="000000"/>
            </a:solidFill>
          </p:spPr>
          <p:txBody>
            <a:bodyPr vert="horz" lIns="91440" tIns="45720" rIns="91440" bIns="45720" anchor="t"/>
            <a:lstStyle/>
            <a:p>
              <a:endParaRPr lang="en-IN"/>
            </a:p>
          </p:txBody>
        </p:sp>
        <p:sp>
          <p:nvSpPr>
            <p:cNvPr id="581" name="Shape 616"/>
            <p:cNvSpPr/>
            <p:nvPr/>
          </p:nvSpPr>
          <p:spPr>
            <a:xfrm>
              <a:off x="2234072" y="2092609"/>
              <a:ext cx="46513" cy="45561"/>
            </a:xfrm>
            <a:custGeom>
              <a:avLst/>
              <a:gdLst/>
              <a:ahLst/>
              <a:cxnLst/>
              <a:rect l="0" t="0" r="0" b="0"/>
              <a:pathLst>
                <a:path w="46513" h="45561">
                  <a:moveTo>
                    <a:pt x="13652" y="0"/>
                  </a:moveTo>
                  <a:lnTo>
                    <a:pt x="0" y="4446"/>
                  </a:lnTo>
                  <a:lnTo>
                    <a:pt x="0" y="6112"/>
                  </a:lnTo>
                  <a:lnTo>
                    <a:pt x="1111" y="5794"/>
                  </a:lnTo>
                  <a:lnTo>
                    <a:pt x="2857" y="5715"/>
                  </a:lnTo>
                  <a:lnTo>
                    <a:pt x="4127" y="5794"/>
                  </a:lnTo>
                  <a:lnTo>
                    <a:pt x="5238" y="6588"/>
                  </a:lnTo>
                  <a:lnTo>
                    <a:pt x="6032" y="8494"/>
                  </a:lnTo>
                  <a:lnTo>
                    <a:pt x="6350" y="12065"/>
                  </a:lnTo>
                  <a:lnTo>
                    <a:pt x="6350" y="36671"/>
                  </a:lnTo>
                  <a:lnTo>
                    <a:pt x="6112" y="40244"/>
                  </a:lnTo>
                  <a:lnTo>
                    <a:pt x="5079" y="42466"/>
                  </a:lnTo>
                  <a:lnTo>
                    <a:pt x="3175" y="43577"/>
                  </a:lnTo>
                  <a:lnTo>
                    <a:pt x="238" y="44053"/>
                  </a:lnTo>
                  <a:lnTo>
                    <a:pt x="238" y="45561"/>
                  </a:lnTo>
                  <a:lnTo>
                    <a:pt x="21193" y="45561"/>
                  </a:lnTo>
                  <a:lnTo>
                    <a:pt x="21193" y="44053"/>
                  </a:lnTo>
                  <a:lnTo>
                    <a:pt x="18018" y="43577"/>
                  </a:lnTo>
                  <a:lnTo>
                    <a:pt x="16033" y="42625"/>
                  </a:lnTo>
                  <a:lnTo>
                    <a:pt x="15002" y="41117"/>
                  </a:lnTo>
                  <a:lnTo>
                    <a:pt x="14684" y="38893"/>
                  </a:lnTo>
                  <a:lnTo>
                    <a:pt x="14684" y="11112"/>
                  </a:lnTo>
                  <a:lnTo>
                    <a:pt x="17383" y="8652"/>
                  </a:lnTo>
                  <a:lnTo>
                    <a:pt x="19923" y="6906"/>
                  </a:lnTo>
                  <a:lnTo>
                    <a:pt x="22304" y="5794"/>
                  </a:lnTo>
                  <a:lnTo>
                    <a:pt x="24447" y="5398"/>
                  </a:lnTo>
                  <a:lnTo>
                    <a:pt x="28178" y="6033"/>
                  </a:lnTo>
                  <a:lnTo>
                    <a:pt x="30559" y="7937"/>
                  </a:lnTo>
                  <a:lnTo>
                    <a:pt x="31750" y="10955"/>
                  </a:lnTo>
                  <a:lnTo>
                    <a:pt x="32147" y="15002"/>
                  </a:lnTo>
                  <a:lnTo>
                    <a:pt x="32147" y="35718"/>
                  </a:lnTo>
                  <a:lnTo>
                    <a:pt x="31908" y="38893"/>
                  </a:lnTo>
                  <a:lnTo>
                    <a:pt x="31353" y="41117"/>
                  </a:lnTo>
                  <a:lnTo>
                    <a:pt x="30401" y="42546"/>
                  </a:lnTo>
                  <a:lnTo>
                    <a:pt x="29131" y="43419"/>
                  </a:lnTo>
                  <a:lnTo>
                    <a:pt x="25876" y="44053"/>
                  </a:lnTo>
                  <a:lnTo>
                    <a:pt x="25876" y="45561"/>
                  </a:lnTo>
                  <a:lnTo>
                    <a:pt x="46513" y="45561"/>
                  </a:lnTo>
                  <a:lnTo>
                    <a:pt x="46513" y="44053"/>
                  </a:lnTo>
                  <a:lnTo>
                    <a:pt x="43497" y="43577"/>
                  </a:lnTo>
                  <a:lnTo>
                    <a:pt x="41592" y="42466"/>
                  </a:lnTo>
                  <a:lnTo>
                    <a:pt x="40719" y="40481"/>
                  </a:lnTo>
                  <a:lnTo>
                    <a:pt x="40402" y="37544"/>
                  </a:lnTo>
                  <a:lnTo>
                    <a:pt x="40402" y="14844"/>
                  </a:lnTo>
                  <a:lnTo>
                    <a:pt x="39926" y="9445"/>
                  </a:lnTo>
                  <a:lnTo>
                    <a:pt x="38417" y="5556"/>
                  </a:lnTo>
                  <a:lnTo>
                    <a:pt x="36433" y="2858"/>
                  </a:lnTo>
                  <a:lnTo>
                    <a:pt x="33893" y="1111"/>
                  </a:lnTo>
                  <a:lnTo>
                    <a:pt x="31273" y="238"/>
                  </a:lnTo>
                  <a:lnTo>
                    <a:pt x="28813" y="0"/>
                  </a:lnTo>
                  <a:lnTo>
                    <a:pt x="24844" y="636"/>
                  </a:lnTo>
                  <a:lnTo>
                    <a:pt x="21272" y="2302"/>
                  </a:lnTo>
                  <a:lnTo>
                    <a:pt x="17859"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582" name="Shape 617"/>
            <p:cNvSpPr/>
            <p:nvPr/>
          </p:nvSpPr>
          <p:spPr>
            <a:xfrm>
              <a:off x="1576371" y="2092609"/>
              <a:ext cx="46434" cy="45561"/>
            </a:xfrm>
            <a:custGeom>
              <a:avLst/>
              <a:gdLst/>
              <a:ahLst/>
              <a:cxnLst/>
              <a:rect l="0" t="0" r="0" b="0"/>
              <a:pathLst>
                <a:path w="46434" h="45561">
                  <a:moveTo>
                    <a:pt x="13652" y="0"/>
                  </a:moveTo>
                  <a:lnTo>
                    <a:pt x="0" y="4446"/>
                  </a:lnTo>
                  <a:lnTo>
                    <a:pt x="0" y="6112"/>
                  </a:lnTo>
                  <a:lnTo>
                    <a:pt x="1032" y="5794"/>
                  </a:lnTo>
                  <a:lnTo>
                    <a:pt x="2857" y="5715"/>
                  </a:lnTo>
                  <a:lnTo>
                    <a:pt x="4047" y="5794"/>
                  </a:lnTo>
                  <a:lnTo>
                    <a:pt x="5159" y="6588"/>
                  </a:lnTo>
                  <a:lnTo>
                    <a:pt x="5953" y="8494"/>
                  </a:lnTo>
                  <a:lnTo>
                    <a:pt x="6269" y="12065"/>
                  </a:lnTo>
                  <a:lnTo>
                    <a:pt x="6269" y="36671"/>
                  </a:lnTo>
                  <a:lnTo>
                    <a:pt x="6032" y="40244"/>
                  </a:lnTo>
                  <a:lnTo>
                    <a:pt x="5001" y="42466"/>
                  </a:lnTo>
                  <a:lnTo>
                    <a:pt x="3094" y="43577"/>
                  </a:lnTo>
                  <a:lnTo>
                    <a:pt x="158" y="44053"/>
                  </a:lnTo>
                  <a:lnTo>
                    <a:pt x="158" y="45561"/>
                  </a:lnTo>
                  <a:lnTo>
                    <a:pt x="21193" y="45561"/>
                  </a:lnTo>
                  <a:lnTo>
                    <a:pt x="21193" y="44053"/>
                  </a:lnTo>
                  <a:lnTo>
                    <a:pt x="18018" y="43577"/>
                  </a:lnTo>
                  <a:lnTo>
                    <a:pt x="15953" y="42625"/>
                  </a:lnTo>
                  <a:lnTo>
                    <a:pt x="14922" y="41117"/>
                  </a:lnTo>
                  <a:lnTo>
                    <a:pt x="14604" y="38893"/>
                  </a:lnTo>
                  <a:lnTo>
                    <a:pt x="14604" y="11112"/>
                  </a:lnTo>
                  <a:lnTo>
                    <a:pt x="17303" y="8652"/>
                  </a:lnTo>
                  <a:lnTo>
                    <a:pt x="19843" y="6906"/>
                  </a:lnTo>
                  <a:lnTo>
                    <a:pt x="22225" y="5794"/>
                  </a:lnTo>
                  <a:lnTo>
                    <a:pt x="24447" y="5398"/>
                  </a:lnTo>
                  <a:lnTo>
                    <a:pt x="28098" y="6033"/>
                  </a:lnTo>
                  <a:lnTo>
                    <a:pt x="30479" y="7937"/>
                  </a:lnTo>
                  <a:lnTo>
                    <a:pt x="31750" y="10955"/>
                  </a:lnTo>
                  <a:lnTo>
                    <a:pt x="32067" y="15002"/>
                  </a:lnTo>
                  <a:lnTo>
                    <a:pt x="32067" y="35718"/>
                  </a:lnTo>
                  <a:lnTo>
                    <a:pt x="31908" y="38893"/>
                  </a:lnTo>
                  <a:lnTo>
                    <a:pt x="31273" y="41117"/>
                  </a:lnTo>
                  <a:lnTo>
                    <a:pt x="30321" y="42546"/>
                  </a:lnTo>
                  <a:lnTo>
                    <a:pt x="29051" y="43419"/>
                  </a:lnTo>
                  <a:lnTo>
                    <a:pt x="25797" y="44053"/>
                  </a:lnTo>
                  <a:lnTo>
                    <a:pt x="25797" y="45561"/>
                  </a:lnTo>
                  <a:lnTo>
                    <a:pt x="46434" y="45561"/>
                  </a:lnTo>
                  <a:lnTo>
                    <a:pt x="46434" y="44053"/>
                  </a:lnTo>
                  <a:lnTo>
                    <a:pt x="43418" y="43577"/>
                  </a:lnTo>
                  <a:lnTo>
                    <a:pt x="41592" y="42466"/>
                  </a:lnTo>
                  <a:lnTo>
                    <a:pt x="40639" y="40481"/>
                  </a:lnTo>
                  <a:lnTo>
                    <a:pt x="40401" y="37544"/>
                  </a:lnTo>
                  <a:lnTo>
                    <a:pt x="40401" y="14844"/>
                  </a:lnTo>
                  <a:lnTo>
                    <a:pt x="39846" y="9445"/>
                  </a:lnTo>
                  <a:lnTo>
                    <a:pt x="38417" y="5556"/>
                  </a:lnTo>
                  <a:lnTo>
                    <a:pt x="36353" y="2858"/>
                  </a:lnTo>
                  <a:lnTo>
                    <a:pt x="33813" y="1111"/>
                  </a:lnTo>
                  <a:lnTo>
                    <a:pt x="31273" y="238"/>
                  </a:lnTo>
                  <a:lnTo>
                    <a:pt x="28813" y="0"/>
                  </a:lnTo>
                  <a:lnTo>
                    <a:pt x="24764" y="636"/>
                  </a:lnTo>
                  <a:lnTo>
                    <a:pt x="21193" y="2302"/>
                  </a:lnTo>
                  <a:lnTo>
                    <a:pt x="17779" y="4842"/>
                  </a:lnTo>
                  <a:lnTo>
                    <a:pt x="14287" y="8017"/>
                  </a:lnTo>
                  <a:lnTo>
                    <a:pt x="14287" y="158"/>
                  </a:lnTo>
                  <a:lnTo>
                    <a:pt x="13652" y="0"/>
                  </a:lnTo>
                  <a:close/>
                </a:path>
              </a:pathLst>
            </a:custGeom>
            <a:solidFill>
              <a:srgbClr val="000000"/>
            </a:solidFill>
          </p:spPr>
          <p:txBody>
            <a:bodyPr vert="horz" lIns="91440" tIns="45720" rIns="91440" bIns="45720" anchor="t"/>
            <a:lstStyle/>
            <a:p>
              <a:endParaRPr lang="en-IN"/>
            </a:p>
          </p:txBody>
        </p:sp>
        <p:sp>
          <p:nvSpPr>
            <p:cNvPr id="583" name="Shape 618"/>
            <p:cNvSpPr/>
            <p:nvPr/>
          </p:nvSpPr>
          <p:spPr>
            <a:xfrm>
              <a:off x="1361343" y="2092609"/>
              <a:ext cx="46514" cy="45561"/>
            </a:xfrm>
            <a:custGeom>
              <a:avLst/>
              <a:gdLst/>
              <a:ahLst/>
              <a:cxnLst/>
              <a:rect l="0" t="0" r="0" b="0"/>
              <a:pathLst>
                <a:path w="46514" h="45561">
                  <a:moveTo>
                    <a:pt x="13732" y="0"/>
                  </a:moveTo>
                  <a:lnTo>
                    <a:pt x="0" y="4446"/>
                  </a:lnTo>
                  <a:lnTo>
                    <a:pt x="0" y="6112"/>
                  </a:lnTo>
                  <a:lnTo>
                    <a:pt x="1112" y="5794"/>
                  </a:lnTo>
                  <a:lnTo>
                    <a:pt x="2937" y="5715"/>
                  </a:lnTo>
                  <a:lnTo>
                    <a:pt x="4128" y="5794"/>
                  </a:lnTo>
                  <a:lnTo>
                    <a:pt x="5239" y="6588"/>
                  </a:lnTo>
                  <a:lnTo>
                    <a:pt x="6033" y="8494"/>
                  </a:lnTo>
                  <a:lnTo>
                    <a:pt x="6350" y="12065"/>
                  </a:lnTo>
                  <a:lnTo>
                    <a:pt x="6350" y="36671"/>
                  </a:lnTo>
                  <a:lnTo>
                    <a:pt x="6112" y="40244"/>
                  </a:lnTo>
                  <a:lnTo>
                    <a:pt x="5081" y="42466"/>
                  </a:lnTo>
                  <a:lnTo>
                    <a:pt x="3175" y="43577"/>
                  </a:lnTo>
                  <a:lnTo>
                    <a:pt x="238" y="44053"/>
                  </a:lnTo>
                  <a:lnTo>
                    <a:pt x="238" y="45561"/>
                  </a:lnTo>
                  <a:lnTo>
                    <a:pt x="21193" y="45561"/>
                  </a:lnTo>
                  <a:lnTo>
                    <a:pt x="21193" y="44053"/>
                  </a:lnTo>
                  <a:lnTo>
                    <a:pt x="18018" y="43577"/>
                  </a:lnTo>
                  <a:lnTo>
                    <a:pt x="16035" y="42625"/>
                  </a:lnTo>
                  <a:lnTo>
                    <a:pt x="15002" y="41117"/>
                  </a:lnTo>
                  <a:lnTo>
                    <a:pt x="14685" y="38893"/>
                  </a:lnTo>
                  <a:lnTo>
                    <a:pt x="14685" y="11112"/>
                  </a:lnTo>
                  <a:lnTo>
                    <a:pt x="17383" y="8652"/>
                  </a:lnTo>
                  <a:lnTo>
                    <a:pt x="19923" y="6906"/>
                  </a:lnTo>
                  <a:lnTo>
                    <a:pt x="22305" y="5794"/>
                  </a:lnTo>
                  <a:lnTo>
                    <a:pt x="24527" y="5398"/>
                  </a:lnTo>
                  <a:lnTo>
                    <a:pt x="28178" y="6033"/>
                  </a:lnTo>
                  <a:lnTo>
                    <a:pt x="30560" y="7937"/>
                  </a:lnTo>
                  <a:lnTo>
                    <a:pt x="31830" y="10955"/>
                  </a:lnTo>
                  <a:lnTo>
                    <a:pt x="32147" y="15002"/>
                  </a:lnTo>
                  <a:lnTo>
                    <a:pt x="32147" y="35718"/>
                  </a:lnTo>
                  <a:lnTo>
                    <a:pt x="31910" y="38893"/>
                  </a:lnTo>
                  <a:lnTo>
                    <a:pt x="31353" y="41117"/>
                  </a:lnTo>
                  <a:lnTo>
                    <a:pt x="30401" y="42546"/>
                  </a:lnTo>
                  <a:lnTo>
                    <a:pt x="29131" y="43419"/>
                  </a:lnTo>
                  <a:lnTo>
                    <a:pt x="25877" y="44053"/>
                  </a:lnTo>
                  <a:lnTo>
                    <a:pt x="25877" y="45561"/>
                  </a:lnTo>
                  <a:lnTo>
                    <a:pt x="46514" y="45561"/>
                  </a:lnTo>
                  <a:lnTo>
                    <a:pt x="46514" y="44053"/>
                  </a:lnTo>
                  <a:lnTo>
                    <a:pt x="43497" y="43577"/>
                  </a:lnTo>
                  <a:lnTo>
                    <a:pt x="41672" y="42466"/>
                  </a:lnTo>
                  <a:lnTo>
                    <a:pt x="40719" y="40481"/>
                  </a:lnTo>
                  <a:lnTo>
                    <a:pt x="40481" y="37544"/>
                  </a:lnTo>
                  <a:lnTo>
                    <a:pt x="40481" y="14844"/>
                  </a:lnTo>
                  <a:lnTo>
                    <a:pt x="39926" y="9445"/>
                  </a:lnTo>
                  <a:lnTo>
                    <a:pt x="38497" y="5556"/>
                  </a:lnTo>
                  <a:lnTo>
                    <a:pt x="36433" y="2858"/>
                  </a:lnTo>
                  <a:lnTo>
                    <a:pt x="33893" y="1111"/>
                  </a:lnTo>
                  <a:lnTo>
                    <a:pt x="31275" y="238"/>
                  </a:lnTo>
                  <a:lnTo>
                    <a:pt x="28893" y="0"/>
                  </a:lnTo>
                  <a:lnTo>
                    <a:pt x="24844" y="636"/>
                  </a:lnTo>
                  <a:lnTo>
                    <a:pt x="21272" y="2302"/>
                  </a:lnTo>
                  <a:lnTo>
                    <a:pt x="17860" y="4842"/>
                  </a:lnTo>
                  <a:lnTo>
                    <a:pt x="14367" y="8017"/>
                  </a:lnTo>
                  <a:lnTo>
                    <a:pt x="14367" y="158"/>
                  </a:lnTo>
                  <a:lnTo>
                    <a:pt x="13732" y="0"/>
                  </a:lnTo>
                  <a:close/>
                </a:path>
              </a:pathLst>
            </a:custGeom>
            <a:solidFill>
              <a:srgbClr val="000000"/>
            </a:solidFill>
          </p:spPr>
          <p:txBody>
            <a:bodyPr vert="horz" lIns="91440" tIns="45720" rIns="91440" bIns="45720" anchor="t"/>
            <a:lstStyle/>
            <a:p>
              <a:endParaRPr lang="en-IN"/>
            </a:p>
          </p:txBody>
        </p:sp>
        <p:sp>
          <p:nvSpPr>
            <p:cNvPr id="584" name="Shape 619"/>
            <p:cNvSpPr/>
            <p:nvPr/>
          </p:nvSpPr>
          <p:spPr>
            <a:xfrm>
              <a:off x="2844228" y="2092609"/>
              <a:ext cx="32701" cy="45561"/>
            </a:xfrm>
            <a:custGeom>
              <a:avLst/>
              <a:gdLst/>
              <a:ahLst/>
              <a:cxnLst/>
              <a:rect l="0" t="0" r="0" b="0"/>
              <a:pathLst>
                <a:path w="32701" h="45561">
                  <a:moveTo>
                    <a:pt x="14842" y="0"/>
                  </a:moveTo>
                  <a:lnTo>
                    <a:pt x="157" y="5319"/>
                  </a:lnTo>
                  <a:lnTo>
                    <a:pt x="157" y="6906"/>
                  </a:lnTo>
                  <a:lnTo>
                    <a:pt x="3571" y="6508"/>
                  </a:lnTo>
                  <a:lnTo>
                    <a:pt x="4762" y="6588"/>
                  </a:lnTo>
                  <a:lnTo>
                    <a:pt x="5873" y="7302"/>
                  </a:lnTo>
                  <a:lnTo>
                    <a:pt x="6667" y="9049"/>
                  </a:lnTo>
                  <a:lnTo>
                    <a:pt x="6984" y="12462"/>
                  </a:lnTo>
                  <a:lnTo>
                    <a:pt x="6984" y="37227"/>
                  </a:lnTo>
                  <a:lnTo>
                    <a:pt x="6667" y="40481"/>
                  </a:lnTo>
                  <a:lnTo>
                    <a:pt x="5556" y="42307"/>
                  </a:lnTo>
                  <a:lnTo>
                    <a:pt x="3412" y="43339"/>
                  </a:lnTo>
                  <a:lnTo>
                    <a:pt x="0" y="44053"/>
                  </a:lnTo>
                  <a:lnTo>
                    <a:pt x="0" y="45561"/>
                  </a:lnTo>
                  <a:lnTo>
                    <a:pt x="23732" y="45561"/>
                  </a:lnTo>
                  <a:lnTo>
                    <a:pt x="23732" y="44053"/>
                  </a:lnTo>
                  <a:lnTo>
                    <a:pt x="20318" y="43736"/>
                  </a:lnTo>
                  <a:lnTo>
                    <a:pt x="17619" y="42862"/>
                  </a:lnTo>
                  <a:lnTo>
                    <a:pt x="15953" y="40640"/>
                  </a:lnTo>
                  <a:lnTo>
                    <a:pt x="15318" y="36671"/>
                  </a:lnTo>
                  <a:lnTo>
                    <a:pt x="15318" y="14367"/>
                  </a:lnTo>
                  <a:lnTo>
                    <a:pt x="15716" y="12620"/>
                  </a:lnTo>
                  <a:lnTo>
                    <a:pt x="16588" y="10796"/>
                  </a:lnTo>
                  <a:lnTo>
                    <a:pt x="19207" y="7621"/>
                  </a:lnTo>
                  <a:lnTo>
                    <a:pt x="20716" y="6588"/>
                  </a:lnTo>
                  <a:lnTo>
                    <a:pt x="22066" y="6192"/>
                  </a:lnTo>
                  <a:lnTo>
                    <a:pt x="24129" y="7143"/>
                  </a:lnTo>
                  <a:lnTo>
                    <a:pt x="26113" y="8811"/>
                  </a:lnTo>
                  <a:lnTo>
                    <a:pt x="28892" y="9683"/>
                  </a:lnTo>
                  <a:lnTo>
                    <a:pt x="30479" y="9367"/>
                  </a:lnTo>
                  <a:lnTo>
                    <a:pt x="31670" y="8414"/>
                  </a:lnTo>
                  <a:lnTo>
                    <a:pt x="32463" y="7064"/>
                  </a:lnTo>
                  <a:lnTo>
                    <a:pt x="32701" y="5319"/>
                  </a:lnTo>
                  <a:lnTo>
                    <a:pt x="32384" y="3095"/>
                  </a:lnTo>
                  <a:lnTo>
                    <a:pt x="31273" y="1430"/>
                  </a:lnTo>
                  <a:lnTo>
                    <a:pt x="29606" y="317"/>
                  </a:lnTo>
                  <a:lnTo>
                    <a:pt x="27304" y="0"/>
                  </a:lnTo>
                  <a:lnTo>
                    <a:pt x="24526" y="397"/>
                  </a:lnTo>
                  <a:lnTo>
                    <a:pt x="21748" y="1826"/>
                  </a:lnTo>
                  <a:lnTo>
                    <a:pt x="18811" y="4605"/>
                  </a:lnTo>
                  <a:lnTo>
                    <a:pt x="15556" y="8969"/>
                  </a:lnTo>
                  <a:lnTo>
                    <a:pt x="15318" y="8969"/>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585" name="Shape 620"/>
            <p:cNvSpPr/>
            <p:nvPr/>
          </p:nvSpPr>
          <p:spPr>
            <a:xfrm>
              <a:off x="2357818" y="2092609"/>
              <a:ext cx="32702" cy="45561"/>
            </a:xfrm>
            <a:custGeom>
              <a:avLst/>
              <a:gdLst/>
              <a:ahLst/>
              <a:cxnLst/>
              <a:rect l="0" t="0" r="0" b="0"/>
              <a:pathLst>
                <a:path w="32702" h="45561">
                  <a:moveTo>
                    <a:pt x="14842" y="0"/>
                  </a:moveTo>
                  <a:lnTo>
                    <a:pt x="158" y="5319"/>
                  </a:lnTo>
                  <a:lnTo>
                    <a:pt x="158" y="6906"/>
                  </a:lnTo>
                  <a:lnTo>
                    <a:pt x="3571" y="6508"/>
                  </a:lnTo>
                  <a:lnTo>
                    <a:pt x="4841" y="6588"/>
                  </a:lnTo>
                  <a:lnTo>
                    <a:pt x="5873" y="7302"/>
                  </a:lnTo>
                  <a:lnTo>
                    <a:pt x="6746" y="9049"/>
                  </a:lnTo>
                  <a:lnTo>
                    <a:pt x="7063" y="12462"/>
                  </a:lnTo>
                  <a:lnTo>
                    <a:pt x="7063" y="37227"/>
                  </a:lnTo>
                  <a:lnTo>
                    <a:pt x="6667" y="40481"/>
                  </a:lnTo>
                  <a:lnTo>
                    <a:pt x="5556" y="42307"/>
                  </a:lnTo>
                  <a:lnTo>
                    <a:pt x="3412" y="43339"/>
                  </a:lnTo>
                  <a:lnTo>
                    <a:pt x="0" y="44053"/>
                  </a:lnTo>
                  <a:lnTo>
                    <a:pt x="0" y="45561"/>
                  </a:lnTo>
                  <a:lnTo>
                    <a:pt x="23812" y="45561"/>
                  </a:lnTo>
                  <a:lnTo>
                    <a:pt x="23812" y="44053"/>
                  </a:lnTo>
                  <a:lnTo>
                    <a:pt x="20320" y="43736"/>
                  </a:lnTo>
                  <a:lnTo>
                    <a:pt x="17700" y="42862"/>
                  </a:lnTo>
                  <a:lnTo>
                    <a:pt x="15953" y="40640"/>
                  </a:lnTo>
                  <a:lnTo>
                    <a:pt x="15318" y="36671"/>
                  </a:lnTo>
                  <a:lnTo>
                    <a:pt x="15318" y="14367"/>
                  </a:lnTo>
                  <a:lnTo>
                    <a:pt x="15716" y="12620"/>
                  </a:lnTo>
                  <a:lnTo>
                    <a:pt x="16588" y="10796"/>
                  </a:lnTo>
                  <a:lnTo>
                    <a:pt x="19287" y="7621"/>
                  </a:lnTo>
                  <a:lnTo>
                    <a:pt x="20716" y="6588"/>
                  </a:lnTo>
                  <a:lnTo>
                    <a:pt x="22066" y="6192"/>
                  </a:lnTo>
                  <a:lnTo>
                    <a:pt x="24130" y="7143"/>
                  </a:lnTo>
                  <a:lnTo>
                    <a:pt x="26113" y="8811"/>
                  </a:lnTo>
                  <a:lnTo>
                    <a:pt x="28892" y="9683"/>
                  </a:lnTo>
                  <a:lnTo>
                    <a:pt x="30480" y="9367"/>
                  </a:lnTo>
                  <a:lnTo>
                    <a:pt x="31669" y="8414"/>
                  </a:lnTo>
                  <a:lnTo>
                    <a:pt x="32463" y="7064"/>
                  </a:lnTo>
                  <a:lnTo>
                    <a:pt x="32702" y="5319"/>
                  </a:lnTo>
                  <a:lnTo>
                    <a:pt x="32385" y="3095"/>
                  </a:lnTo>
                  <a:lnTo>
                    <a:pt x="31273" y="1430"/>
                  </a:lnTo>
                  <a:lnTo>
                    <a:pt x="29606" y="317"/>
                  </a:lnTo>
                  <a:lnTo>
                    <a:pt x="27305" y="0"/>
                  </a:lnTo>
                  <a:lnTo>
                    <a:pt x="24606" y="397"/>
                  </a:lnTo>
                  <a:lnTo>
                    <a:pt x="21827" y="1826"/>
                  </a:lnTo>
                  <a:lnTo>
                    <a:pt x="18811" y="4605"/>
                  </a:lnTo>
                  <a:lnTo>
                    <a:pt x="15557" y="8969"/>
                  </a:lnTo>
                  <a:lnTo>
                    <a:pt x="15318" y="8969"/>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586" name="Shape 621"/>
            <p:cNvSpPr/>
            <p:nvPr/>
          </p:nvSpPr>
          <p:spPr>
            <a:xfrm>
              <a:off x="2130012" y="2092609"/>
              <a:ext cx="32622" cy="45561"/>
            </a:xfrm>
            <a:custGeom>
              <a:avLst/>
              <a:gdLst/>
              <a:ahLst/>
              <a:cxnLst/>
              <a:rect l="0" t="0" r="0" b="0"/>
              <a:pathLst>
                <a:path w="32622" h="45561">
                  <a:moveTo>
                    <a:pt x="14842" y="0"/>
                  </a:moveTo>
                  <a:lnTo>
                    <a:pt x="158" y="5319"/>
                  </a:lnTo>
                  <a:lnTo>
                    <a:pt x="158" y="6906"/>
                  </a:lnTo>
                  <a:lnTo>
                    <a:pt x="3571" y="6508"/>
                  </a:lnTo>
                  <a:lnTo>
                    <a:pt x="4762" y="6588"/>
                  </a:lnTo>
                  <a:lnTo>
                    <a:pt x="5873" y="7302"/>
                  </a:lnTo>
                  <a:lnTo>
                    <a:pt x="6667" y="9049"/>
                  </a:lnTo>
                  <a:lnTo>
                    <a:pt x="6985" y="12462"/>
                  </a:lnTo>
                  <a:lnTo>
                    <a:pt x="6985" y="37227"/>
                  </a:lnTo>
                  <a:lnTo>
                    <a:pt x="6667" y="40481"/>
                  </a:lnTo>
                  <a:lnTo>
                    <a:pt x="5556" y="42307"/>
                  </a:lnTo>
                  <a:lnTo>
                    <a:pt x="3412" y="43339"/>
                  </a:lnTo>
                  <a:lnTo>
                    <a:pt x="0" y="44053"/>
                  </a:lnTo>
                  <a:lnTo>
                    <a:pt x="0" y="45561"/>
                  </a:lnTo>
                  <a:lnTo>
                    <a:pt x="23732" y="45561"/>
                  </a:lnTo>
                  <a:lnTo>
                    <a:pt x="23732" y="44053"/>
                  </a:lnTo>
                  <a:lnTo>
                    <a:pt x="20320" y="43736"/>
                  </a:lnTo>
                  <a:lnTo>
                    <a:pt x="17621" y="42862"/>
                  </a:lnTo>
                  <a:lnTo>
                    <a:pt x="15953" y="40640"/>
                  </a:lnTo>
                  <a:lnTo>
                    <a:pt x="15318" y="36671"/>
                  </a:lnTo>
                  <a:lnTo>
                    <a:pt x="15318" y="14367"/>
                  </a:lnTo>
                  <a:lnTo>
                    <a:pt x="15716" y="12620"/>
                  </a:lnTo>
                  <a:lnTo>
                    <a:pt x="16588" y="10796"/>
                  </a:lnTo>
                  <a:lnTo>
                    <a:pt x="19208" y="7621"/>
                  </a:lnTo>
                  <a:lnTo>
                    <a:pt x="20716" y="6588"/>
                  </a:lnTo>
                  <a:lnTo>
                    <a:pt x="22066" y="6192"/>
                  </a:lnTo>
                  <a:lnTo>
                    <a:pt x="24130" y="7143"/>
                  </a:lnTo>
                  <a:lnTo>
                    <a:pt x="26113" y="8811"/>
                  </a:lnTo>
                  <a:lnTo>
                    <a:pt x="28892" y="9683"/>
                  </a:lnTo>
                  <a:lnTo>
                    <a:pt x="30480" y="9367"/>
                  </a:lnTo>
                  <a:lnTo>
                    <a:pt x="31669" y="8414"/>
                  </a:lnTo>
                  <a:lnTo>
                    <a:pt x="32622" y="5319"/>
                  </a:lnTo>
                  <a:lnTo>
                    <a:pt x="32305" y="3095"/>
                  </a:lnTo>
                  <a:lnTo>
                    <a:pt x="31273" y="1430"/>
                  </a:lnTo>
                  <a:lnTo>
                    <a:pt x="29606" y="317"/>
                  </a:lnTo>
                  <a:lnTo>
                    <a:pt x="27305" y="0"/>
                  </a:lnTo>
                  <a:lnTo>
                    <a:pt x="24526" y="397"/>
                  </a:lnTo>
                  <a:lnTo>
                    <a:pt x="21748" y="1826"/>
                  </a:lnTo>
                  <a:lnTo>
                    <a:pt x="18811" y="4605"/>
                  </a:lnTo>
                  <a:lnTo>
                    <a:pt x="15557" y="8969"/>
                  </a:lnTo>
                  <a:lnTo>
                    <a:pt x="15318" y="8969"/>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587" name="Shape 622"/>
            <p:cNvSpPr/>
            <p:nvPr/>
          </p:nvSpPr>
          <p:spPr>
            <a:xfrm>
              <a:off x="1326578" y="2092609"/>
              <a:ext cx="32702" cy="45561"/>
            </a:xfrm>
            <a:custGeom>
              <a:avLst/>
              <a:gdLst/>
              <a:ahLst/>
              <a:cxnLst/>
              <a:rect l="0" t="0" r="0" b="0"/>
              <a:pathLst>
                <a:path w="32702" h="45561">
                  <a:moveTo>
                    <a:pt x="14921" y="0"/>
                  </a:moveTo>
                  <a:lnTo>
                    <a:pt x="237" y="5319"/>
                  </a:lnTo>
                  <a:lnTo>
                    <a:pt x="237" y="6906"/>
                  </a:lnTo>
                  <a:lnTo>
                    <a:pt x="3571" y="6508"/>
                  </a:lnTo>
                  <a:lnTo>
                    <a:pt x="4841" y="6588"/>
                  </a:lnTo>
                  <a:lnTo>
                    <a:pt x="5952" y="7302"/>
                  </a:lnTo>
                  <a:lnTo>
                    <a:pt x="6746" y="9049"/>
                  </a:lnTo>
                  <a:lnTo>
                    <a:pt x="7063" y="12462"/>
                  </a:lnTo>
                  <a:lnTo>
                    <a:pt x="7063" y="37227"/>
                  </a:lnTo>
                  <a:lnTo>
                    <a:pt x="6746" y="40481"/>
                  </a:lnTo>
                  <a:lnTo>
                    <a:pt x="5634" y="42307"/>
                  </a:lnTo>
                  <a:lnTo>
                    <a:pt x="3412" y="43339"/>
                  </a:lnTo>
                  <a:lnTo>
                    <a:pt x="0" y="44053"/>
                  </a:lnTo>
                  <a:lnTo>
                    <a:pt x="0" y="45561"/>
                  </a:lnTo>
                  <a:lnTo>
                    <a:pt x="23812" y="45561"/>
                  </a:lnTo>
                  <a:lnTo>
                    <a:pt x="23812" y="44053"/>
                  </a:lnTo>
                  <a:lnTo>
                    <a:pt x="20318" y="43736"/>
                  </a:lnTo>
                  <a:lnTo>
                    <a:pt x="17700" y="42862"/>
                  </a:lnTo>
                  <a:lnTo>
                    <a:pt x="16033" y="40640"/>
                  </a:lnTo>
                  <a:lnTo>
                    <a:pt x="15398" y="36671"/>
                  </a:lnTo>
                  <a:lnTo>
                    <a:pt x="15398" y="14367"/>
                  </a:lnTo>
                  <a:lnTo>
                    <a:pt x="16588" y="10796"/>
                  </a:lnTo>
                  <a:lnTo>
                    <a:pt x="19287" y="7621"/>
                  </a:lnTo>
                  <a:lnTo>
                    <a:pt x="20796" y="6588"/>
                  </a:lnTo>
                  <a:lnTo>
                    <a:pt x="22144" y="6192"/>
                  </a:lnTo>
                  <a:lnTo>
                    <a:pt x="24208" y="7143"/>
                  </a:lnTo>
                  <a:lnTo>
                    <a:pt x="26193" y="8811"/>
                  </a:lnTo>
                  <a:lnTo>
                    <a:pt x="28971" y="9683"/>
                  </a:lnTo>
                  <a:lnTo>
                    <a:pt x="30558" y="9367"/>
                  </a:lnTo>
                  <a:lnTo>
                    <a:pt x="31750" y="8414"/>
                  </a:lnTo>
                  <a:lnTo>
                    <a:pt x="32702" y="5319"/>
                  </a:lnTo>
                  <a:lnTo>
                    <a:pt x="32383" y="3095"/>
                  </a:lnTo>
                  <a:lnTo>
                    <a:pt x="31352" y="1430"/>
                  </a:lnTo>
                  <a:lnTo>
                    <a:pt x="29606" y="317"/>
                  </a:lnTo>
                  <a:lnTo>
                    <a:pt x="27383" y="0"/>
                  </a:lnTo>
                  <a:lnTo>
                    <a:pt x="24606" y="397"/>
                  </a:lnTo>
                  <a:lnTo>
                    <a:pt x="21827" y="1826"/>
                  </a:lnTo>
                  <a:lnTo>
                    <a:pt x="18889" y="4605"/>
                  </a:lnTo>
                  <a:lnTo>
                    <a:pt x="15556" y="8969"/>
                  </a:lnTo>
                  <a:lnTo>
                    <a:pt x="15398" y="8969"/>
                  </a:lnTo>
                  <a:lnTo>
                    <a:pt x="15398" y="158"/>
                  </a:lnTo>
                  <a:lnTo>
                    <a:pt x="14921" y="0"/>
                  </a:lnTo>
                  <a:close/>
                </a:path>
              </a:pathLst>
            </a:custGeom>
            <a:solidFill>
              <a:srgbClr val="000000"/>
            </a:solidFill>
          </p:spPr>
          <p:txBody>
            <a:bodyPr vert="horz" lIns="91440" tIns="45720" rIns="91440" bIns="45720" anchor="t"/>
            <a:lstStyle/>
            <a:p>
              <a:endParaRPr lang="en-IN"/>
            </a:p>
          </p:txBody>
        </p:sp>
        <p:sp>
          <p:nvSpPr>
            <p:cNvPr id="588" name="Shape 623"/>
            <p:cNvSpPr/>
            <p:nvPr/>
          </p:nvSpPr>
          <p:spPr>
            <a:xfrm>
              <a:off x="2081752" y="2092609"/>
              <a:ext cx="43735" cy="67152"/>
            </a:xfrm>
            <a:custGeom>
              <a:avLst/>
              <a:gdLst/>
              <a:ahLst/>
              <a:cxnLst/>
              <a:rect l="0" t="0" r="0" b="0"/>
              <a:pathLst>
                <a:path w="43735" h="67152">
                  <a:moveTo>
                    <a:pt x="21113" y="0"/>
                  </a:moveTo>
                  <a:lnTo>
                    <a:pt x="20511" y="2939"/>
                  </a:lnTo>
                  <a:lnTo>
                    <a:pt x="22542" y="3333"/>
                  </a:lnTo>
                  <a:lnTo>
                    <a:pt x="24843" y="4921"/>
                  </a:lnTo>
                  <a:lnTo>
                    <a:pt x="27940" y="9763"/>
                  </a:lnTo>
                  <a:lnTo>
                    <a:pt x="29368" y="15161"/>
                  </a:lnTo>
                  <a:lnTo>
                    <a:pt x="29686" y="17305"/>
                  </a:lnTo>
                  <a:lnTo>
                    <a:pt x="29765" y="18812"/>
                  </a:lnTo>
                  <a:lnTo>
                    <a:pt x="29765" y="20241"/>
                  </a:lnTo>
                  <a:lnTo>
                    <a:pt x="29447" y="22225"/>
                  </a:lnTo>
                  <a:lnTo>
                    <a:pt x="28733" y="24369"/>
                  </a:lnTo>
                  <a:lnTo>
                    <a:pt x="27463" y="26352"/>
                  </a:lnTo>
                  <a:lnTo>
                    <a:pt x="25400" y="27781"/>
                  </a:lnTo>
                  <a:lnTo>
                    <a:pt x="22542" y="28337"/>
                  </a:lnTo>
                  <a:lnTo>
                    <a:pt x="19128" y="27623"/>
                  </a:lnTo>
                  <a:lnTo>
                    <a:pt x="16430" y="25717"/>
                  </a:lnTo>
                  <a:lnTo>
                    <a:pt x="14446" y="22939"/>
                  </a:lnTo>
                  <a:lnTo>
                    <a:pt x="13176" y="19447"/>
                  </a:lnTo>
                  <a:lnTo>
                    <a:pt x="12302" y="11669"/>
                  </a:lnTo>
                  <a:lnTo>
                    <a:pt x="12937" y="7461"/>
                  </a:lnTo>
                  <a:lnTo>
                    <a:pt x="14683" y="4683"/>
                  </a:lnTo>
                  <a:lnTo>
                    <a:pt x="17065" y="3175"/>
                  </a:lnTo>
                  <a:lnTo>
                    <a:pt x="19685" y="2778"/>
                  </a:lnTo>
                  <a:lnTo>
                    <a:pt x="20511" y="2939"/>
                  </a:lnTo>
                  <a:lnTo>
                    <a:pt x="21113" y="0"/>
                  </a:lnTo>
                  <a:lnTo>
                    <a:pt x="17223" y="397"/>
                  </a:lnTo>
                  <a:lnTo>
                    <a:pt x="13335" y="1667"/>
                  </a:lnTo>
                  <a:lnTo>
                    <a:pt x="9683" y="3811"/>
                  </a:lnTo>
                  <a:lnTo>
                    <a:pt x="6746" y="6986"/>
                  </a:lnTo>
                  <a:lnTo>
                    <a:pt x="4762" y="11192"/>
                  </a:lnTo>
                  <a:lnTo>
                    <a:pt x="4047" y="16511"/>
                  </a:lnTo>
                  <a:lnTo>
                    <a:pt x="4682" y="20637"/>
                  </a:lnTo>
                  <a:lnTo>
                    <a:pt x="6428" y="24130"/>
                  </a:lnTo>
                  <a:lnTo>
                    <a:pt x="9366" y="27067"/>
                  </a:lnTo>
                  <a:lnTo>
                    <a:pt x="13255" y="29368"/>
                  </a:lnTo>
                  <a:lnTo>
                    <a:pt x="9525" y="32782"/>
                  </a:lnTo>
                  <a:lnTo>
                    <a:pt x="6985" y="35322"/>
                  </a:lnTo>
                  <a:lnTo>
                    <a:pt x="5556" y="37069"/>
                  </a:lnTo>
                  <a:lnTo>
                    <a:pt x="4762" y="38338"/>
                  </a:lnTo>
                  <a:lnTo>
                    <a:pt x="4445" y="40164"/>
                  </a:lnTo>
                  <a:lnTo>
                    <a:pt x="4921" y="41989"/>
                  </a:lnTo>
                  <a:lnTo>
                    <a:pt x="6111" y="43339"/>
                  </a:lnTo>
                  <a:lnTo>
                    <a:pt x="9683" y="45482"/>
                  </a:lnTo>
                  <a:lnTo>
                    <a:pt x="6032" y="48181"/>
                  </a:lnTo>
                  <a:lnTo>
                    <a:pt x="2936" y="51117"/>
                  </a:lnTo>
                  <a:lnTo>
                    <a:pt x="793" y="54292"/>
                  </a:lnTo>
                  <a:lnTo>
                    <a:pt x="0" y="57547"/>
                  </a:lnTo>
                  <a:lnTo>
                    <a:pt x="396" y="59452"/>
                  </a:lnTo>
                  <a:lnTo>
                    <a:pt x="1348" y="61277"/>
                  </a:lnTo>
                  <a:lnTo>
                    <a:pt x="2857" y="62865"/>
                  </a:lnTo>
                  <a:lnTo>
                    <a:pt x="5000" y="64293"/>
                  </a:lnTo>
                  <a:lnTo>
                    <a:pt x="10556" y="66358"/>
                  </a:lnTo>
                  <a:lnTo>
                    <a:pt x="17541" y="67152"/>
                  </a:lnTo>
                  <a:lnTo>
                    <a:pt x="21192" y="66913"/>
                  </a:lnTo>
                  <a:lnTo>
                    <a:pt x="25241" y="66119"/>
                  </a:lnTo>
                  <a:lnTo>
                    <a:pt x="29447" y="64771"/>
                  </a:lnTo>
                  <a:lnTo>
                    <a:pt x="33496" y="62944"/>
                  </a:lnTo>
                  <a:lnTo>
                    <a:pt x="37226" y="60642"/>
                  </a:lnTo>
                  <a:lnTo>
                    <a:pt x="40163" y="57706"/>
                  </a:lnTo>
                  <a:lnTo>
                    <a:pt x="42147" y="54292"/>
                  </a:lnTo>
                  <a:lnTo>
                    <a:pt x="42862" y="50403"/>
                  </a:lnTo>
                  <a:lnTo>
                    <a:pt x="42782" y="48657"/>
                  </a:lnTo>
                  <a:lnTo>
                    <a:pt x="42147" y="46514"/>
                  </a:lnTo>
                  <a:lnTo>
                    <a:pt x="40877" y="44212"/>
                  </a:lnTo>
                  <a:lnTo>
                    <a:pt x="38735" y="42148"/>
                  </a:lnTo>
                  <a:lnTo>
                    <a:pt x="35480" y="40561"/>
                  </a:lnTo>
                  <a:lnTo>
                    <a:pt x="30876" y="39767"/>
                  </a:lnTo>
                  <a:lnTo>
                    <a:pt x="18097" y="39211"/>
                  </a:lnTo>
                  <a:lnTo>
                    <a:pt x="14763" y="38973"/>
                  </a:lnTo>
                  <a:lnTo>
                    <a:pt x="13213" y="38565"/>
                  </a:lnTo>
                  <a:lnTo>
                    <a:pt x="11747" y="45721"/>
                  </a:lnTo>
                  <a:lnTo>
                    <a:pt x="15953" y="46435"/>
                  </a:lnTo>
                  <a:lnTo>
                    <a:pt x="20637" y="46752"/>
                  </a:lnTo>
                  <a:lnTo>
                    <a:pt x="23812" y="46911"/>
                  </a:lnTo>
                  <a:lnTo>
                    <a:pt x="27940" y="47069"/>
                  </a:lnTo>
                  <a:lnTo>
                    <a:pt x="32861" y="47228"/>
                  </a:lnTo>
                  <a:lnTo>
                    <a:pt x="36750" y="47863"/>
                  </a:lnTo>
                  <a:lnTo>
                    <a:pt x="39211" y="49292"/>
                  </a:lnTo>
                  <a:lnTo>
                    <a:pt x="40083" y="51911"/>
                  </a:lnTo>
                  <a:lnTo>
                    <a:pt x="39766" y="53817"/>
                  </a:lnTo>
                  <a:lnTo>
                    <a:pt x="38813" y="55642"/>
                  </a:lnTo>
                  <a:lnTo>
                    <a:pt x="37306" y="57229"/>
                  </a:lnTo>
                  <a:lnTo>
                    <a:pt x="35242" y="58658"/>
                  </a:lnTo>
                  <a:lnTo>
                    <a:pt x="32622" y="59849"/>
                  </a:lnTo>
                  <a:lnTo>
                    <a:pt x="29527" y="60722"/>
                  </a:lnTo>
                  <a:lnTo>
                    <a:pt x="25876" y="61277"/>
                  </a:lnTo>
                  <a:lnTo>
                    <a:pt x="21748" y="61516"/>
                  </a:lnTo>
                  <a:lnTo>
                    <a:pt x="17938" y="61277"/>
                  </a:lnTo>
                  <a:lnTo>
                    <a:pt x="14683" y="60802"/>
                  </a:lnTo>
                  <a:lnTo>
                    <a:pt x="12143" y="60087"/>
                  </a:lnTo>
                  <a:lnTo>
                    <a:pt x="10160" y="59135"/>
                  </a:lnTo>
                  <a:lnTo>
                    <a:pt x="7698" y="56912"/>
                  </a:lnTo>
                  <a:lnTo>
                    <a:pt x="6905" y="54452"/>
                  </a:lnTo>
                  <a:lnTo>
                    <a:pt x="7222" y="52387"/>
                  </a:lnTo>
                  <a:lnTo>
                    <a:pt x="8175" y="50324"/>
                  </a:lnTo>
                  <a:lnTo>
                    <a:pt x="11747" y="45721"/>
                  </a:lnTo>
                  <a:lnTo>
                    <a:pt x="13213" y="38565"/>
                  </a:lnTo>
                  <a:lnTo>
                    <a:pt x="11747" y="38179"/>
                  </a:lnTo>
                  <a:lnTo>
                    <a:pt x="10795" y="37465"/>
                  </a:lnTo>
                  <a:lnTo>
                    <a:pt x="10397" y="36512"/>
                  </a:lnTo>
                  <a:lnTo>
                    <a:pt x="11032" y="34687"/>
                  </a:lnTo>
                  <a:lnTo>
                    <a:pt x="12620" y="32702"/>
                  </a:lnTo>
                  <a:lnTo>
                    <a:pt x="14605" y="31036"/>
                  </a:lnTo>
                  <a:lnTo>
                    <a:pt x="16351" y="30321"/>
                  </a:lnTo>
                  <a:lnTo>
                    <a:pt x="17223" y="30401"/>
                  </a:lnTo>
                  <a:lnTo>
                    <a:pt x="18732" y="30560"/>
                  </a:lnTo>
                  <a:lnTo>
                    <a:pt x="21668" y="30798"/>
                  </a:lnTo>
                  <a:lnTo>
                    <a:pt x="24765" y="30401"/>
                  </a:lnTo>
                  <a:lnTo>
                    <a:pt x="28177" y="29368"/>
                  </a:lnTo>
                  <a:lnTo>
                    <a:pt x="31670" y="27464"/>
                  </a:lnTo>
                  <a:lnTo>
                    <a:pt x="34607" y="24765"/>
                  </a:lnTo>
                  <a:lnTo>
                    <a:pt x="36671" y="21035"/>
                  </a:lnTo>
                  <a:lnTo>
                    <a:pt x="37465" y="16192"/>
                  </a:lnTo>
                  <a:lnTo>
                    <a:pt x="37306" y="13017"/>
                  </a:lnTo>
                  <a:lnTo>
                    <a:pt x="36908" y="10716"/>
                  </a:lnTo>
                  <a:lnTo>
                    <a:pt x="35560" y="7143"/>
                  </a:lnTo>
                  <a:lnTo>
                    <a:pt x="43735" y="7143"/>
                  </a:lnTo>
                  <a:lnTo>
                    <a:pt x="43735" y="3254"/>
                  </a:lnTo>
                  <a:lnTo>
                    <a:pt x="36115" y="3254"/>
                  </a:lnTo>
                  <a:lnTo>
                    <a:pt x="33575" y="3095"/>
                  </a:lnTo>
                  <a:lnTo>
                    <a:pt x="30717" y="2223"/>
                  </a:lnTo>
                  <a:lnTo>
                    <a:pt x="25717" y="556"/>
                  </a:lnTo>
                  <a:lnTo>
                    <a:pt x="21113" y="0"/>
                  </a:lnTo>
                  <a:close/>
                </a:path>
              </a:pathLst>
            </a:custGeom>
            <a:solidFill>
              <a:srgbClr val="000000"/>
            </a:solidFill>
          </p:spPr>
          <p:txBody>
            <a:bodyPr vert="horz" lIns="91440" tIns="45720" rIns="91440" bIns="45720" anchor="t"/>
            <a:lstStyle/>
            <a:p>
              <a:endParaRPr lang="en-IN"/>
            </a:p>
          </p:txBody>
        </p:sp>
        <p:sp>
          <p:nvSpPr>
            <p:cNvPr id="589" name="Shape 624"/>
            <p:cNvSpPr/>
            <p:nvPr/>
          </p:nvSpPr>
          <p:spPr>
            <a:xfrm>
              <a:off x="2615945" y="2092609"/>
              <a:ext cx="29447" cy="46514"/>
            </a:xfrm>
            <a:custGeom>
              <a:avLst/>
              <a:gdLst/>
              <a:ahLst/>
              <a:cxnLst/>
              <a:rect l="0" t="0" r="0" b="0"/>
              <a:pathLst>
                <a:path w="29447" h="46514">
                  <a:moveTo>
                    <a:pt x="13890" y="0"/>
                  </a:moveTo>
                  <a:lnTo>
                    <a:pt x="9525" y="556"/>
                  </a:lnTo>
                  <a:lnTo>
                    <a:pt x="6032" y="1905"/>
                  </a:lnTo>
                  <a:lnTo>
                    <a:pt x="3412" y="3968"/>
                  </a:lnTo>
                  <a:lnTo>
                    <a:pt x="1507" y="6429"/>
                  </a:lnTo>
                  <a:lnTo>
                    <a:pt x="396" y="9208"/>
                  </a:lnTo>
                  <a:lnTo>
                    <a:pt x="0" y="12065"/>
                  </a:lnTo>
                  <a:lnTo>
                    <a:pt x="1031" y="16907"/>
                  </a:lnTo>
                  <a:lnTo>
                    <a:pt x="3571" y="20717"/>
                  </a:lnTo>
                  <a:lnTo>
                    <a:pt x="7222" y="23812"/>
                  </a:lnTo>
                  <a:lnTo>
                    <a:pt x="11588" y="26511"/>
                  </a:lnTo>
                  <a:lnTo>
                    <a:pt x="17382" y="29766"/>
                  </a:lnTo>
                  <a:lnTo>
                    <a:pt x="19526" y="31194"/>
                  </a:lnTo>
                  <a:lnTo>
                    <a:pt x="21113" y="32941"/>
                  </a:lnTo>
                  <a:lnTo>
                    <a:pt x="22145" y="34925"/>
                  </a:lnTo>
                  <a:lnTo>
                    <a:pt x="22542" y="37148"/>
                  </a:lnTo>
                  <a:lnTo>
                    <a:pt x="21748" y="40640"/>
                  </a:lnTo>
                  <a:lnTo>
                    <a:pt x="19763" y="42862"/>
                  </a:lnTo>
                  <a:lnTo>
                    <a:pt x="17145" y="44053"/>
                  </a:lnTo>
                  <a:lnTo>
                    <a:pt x="14445" y="44370"/>
                  </a:lnTo>
                  <a:lnTo>
                    <a:pt x="10318" y="43736"/>
                  </a:lnTo>
                  <a:lnTo>
                    <a:pt x="7143" y="41911"/>
                  </a:lnTo>
                  <a:lnTo>
                    <a:pt x="4920" y="39371"/>
                  </a:lnTo>
                  <a:lnTo>
                    <a:pt x="3412" y="36433"/>
                  </a:lnTo>
                  <a:lnTo>
                    <a:pt x="1666" y="30480"/>
                  </a:lnTo>
                  <a:lnTo>
                    <a:pt x="157" y="30480"/>
                  </a:lnTo>
                  <a:lnTo>
                    <a:pt x="157" y="45958"/>
                  </a:lnTo>
                  <a:lnTo>
                    <a:pt x="1427" y="45958"/>
                  </a:lnTo>
                  <a:lnTo>
                    <a:pt x="2221" y="45006"/>
                  </a:lnTo>
                  <a:lnTo>
                    <a:pt x="3571" y="44767"/>
                  </a:lnTo>
                  <a:lnTo>
                    <a:pt x="8651" y="45561"/>
                  </a:lnTo>
                  <a:lnTo>
                    <a:pt x="11826" y="46276"/>
                  </a:lnTo>
                  <a:lnTo>
                    <a:pt x="15081" y="46514"/>
                  </a:lnTo>
                  <a:lnTo>
                    <a:pt x="18334" y="46196"/>
                  </a:lnTo>
                  <a:lnTo>
                    <a:pt x="21588" y="45164"/>
                  </a:lnTo>
                  <a:lnTo>
                    <a:pt x="24606" y="43339"/>
                  </a:lnTo>
                  <a:lnTo>
                    <a:pt x="27145" y="40878"/>
                  </a:lnTo>
                  <a:lnTo>
                    <a:pt x="28812" y="37624"/>
                  </a:lnTo>
                  <a:lnTo>
                    <a:pt x="29447" y="33735"/>
                  </a:lnTo>
                  <a:lnTo>
                    <a:pt x="28812" y="29846"/>
                  </a:lnTo>
                  <a:lnTo>
                    <a:pt x="27066" y="26750"/>
                  </a:lnTo>
                  <a:lnTo>
                    <a:pt x="24446" y="24289"/>
                  </a:lnTo>
                  <a:lnTo>
                    <a:pt x="21113" y="22067"/>
                  </a:lnTo>
                  <a:lnTo>
                    <a:pt x="10397" y="15717"/>
                  </a:lnTo>
                  <a:lnTo>
                    <a:pt x="8175" y="13971"/>
                  </a:lnTo>
                  <a:lnTo>
                    <a:pt x="6905" y="12144"/>
                  </a:lnTo>
                  <a:lnTo>
                    <a:pt x="6189" y="8731"/>
                  </a:lnTo>
                  <a:lnTo>
                    <a:pt x="6587" y="6588"/>
                  </a:lnTo>
                  <a:lnTo>
                    <a:pt x="7857" y="4525"/>
                  </a:lnTo>
                  <a:lnTo>
                    <a:pt x="10158" y="2937"/>
                  </a:lnTo>
                  <a:lnTo>
                    <a:pt x="13651" y="2223"/>
                  </a:lnTo>
                  <a:lnTo>
                    <a:pt x="16986" y="2699"/>
                  </a:lnTo>
                  <a:lnTo>
                    <a:pt x="20001" y="4525"/>
                  </a:lnTo>
                  <a:lnTo>
                    <a:pt x="21431" y="6112"/>
                  </a:lnTo>
                  <a:lnTo>
                    <a:pt x="22701" y="8255"/>
                  </a:lnTo>
                  <a:lnTo>
                    <a:pt x="23732" y="11033"/>
                  </a:lnTo>
                  <a:lnTo>
                    <a:pt x="24684" y="14446"/>
                  </a:lnTo>
                  <a:lnTo>
                    <a:pt x="26193" y="14446"/>
                  </a:lnTo>
                  <a:lnTo>
                    <a:pt x="25796" y="873"/>
                  </a:lnTo>
                  <a:lnTo>
                    <a:pt x="24684" y="873"/>
                  </a:lnTo>
                  <a:lnTo>
                    <a:pt x="24129" y="1587"/>
                  </a:lnTo>
                  <a:lnTo>
                    <a:pt x="23018" y="1985"/>
                  </a:lnTo>
                  <a:lnTo>
                    <a:pt x="19446" y="952"/>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590" name="Shape 625"/>
            <p:cNvSpPr/>
            <p:nvPr/>
          </p:nvSpPr>
          <p:spPr>
            <a:xfrm>
              <a:off x="1463897" y="2092609"/>
              <a:ext cx="29447" cy="46514"/>
            </a:xfrm>
            <a:custGeom>
              <a:avLst/>
              <a:gdLst/>
              <a:ahLst/>
              <a:cxnLst/>
              <a:rect l="0" t="0" r="0" b="0"/>
              <a:pathLst>
                <a:path w="29447" h="46514">
                  <a:moveTo>
                    <a:pt x="13890" y="0"/>
                  </a:moveTo>
                  <a:lnTo>
                    <a:pt x="9525" y="556"/>
                  </a:lnTo>
                  <a:lnTo>
                    <a:pt x="6031" y="1905"/>
                  </a:lnTo>
                  <a:lnTo>
                    <a:pt x="3333" y="3968"/>
                  </a:lnTo>
                  <a:lnTo>
                    <a:pt x="1507" y="6429"/>
                  </a:lnTo>
                  <a:lnTo>
                    <a:pt x="396" y="9208"/>
                  </a:lnTo>
                  <a:lnTo>
                    <a:pt x="0" y="12065"/>
                  </a:lnTo>
                  <a:lnTo>
                    <a:pt x="952" y="16907"/>
                  </a:lnTo>
                  <a:lnTo>
                    <a:pt x="3492" y="20717"/>
                  </a:lnTo>
                  <a:lnTo>
                    <a:pt x="7222" y="23812"/>
                  </a:lnTo>
                  <a:lnTo>
                    <a:pt x="11587" y="26511"/>
                  </a:lnTo>
                  <a:lnTo>
                    <a:pt x="17302" y="29766"/>
                  </a:lnTo>
                  <a:lnTo>
                    <a:pt x="19524" y="31194"/>
                  </a:lnTo>
                  <a:lnTo>
                    <a:pt x="21112" y="32941"/>
                  </a:lnTo>
                  <a:lnTo>
                    <a:pt x="22064" y="34925"/>
                  </a:lnTo>
                  <a:lnTo>
                    <a:pt x="22462" y="37148"/>
                  </a:lnTo>
                  <a:lnTo>
                    <a:pt x="21668" y="40640"/>
                  </a:lnTo>
                  <a:lnTo>
                    <a:pt x="19683" y="42862"/>
                  </a:lnTo>
                  <a:lnTo>
                    <a:pt x="17143" y="44053"/>
                  </a:lnTo>
                  <a:lnTo>
                    <a:pt x="14446" y="44370"/>
                  </a:lnTo>
                  <a:lnTo>
                    <a:pt x="10238" y="43736"/>
                  </a:lnTo>
                  <a:lnTo>
                    <a:pt x="7143" y="41911"/>
                  </a:lnTo>
                  <a:lnTo>
                    <a:pt x="4921" y="39371"/>
                  </a:lnTo>
                  <a:lnTo>
                    <a:pt x="3333" y="36433"/>
                  </a:lnTo>
                  <a:lnTo>
                    <a:pt x="1666" y="30480"/>
                  </a:lnTo>
                  <a:lnTo>
                    <a:pt x="78" y="30480"/>
                  </a:lnTo>
                  <a:lnTo>
                    <a:pt x="78" y="45958"/>
                  </a:lnTo>
                  <a:lnTo>
                    <a:pt x="1427" y="45958"/>
                  </a:lnTo>
                  <a:lnTo>
                    <a:pt x="2221" y="45006"/>
                  </a:lnTo>
                  <a:lnTo>
                    <a:pt x="3571" y="44767"/>
                  </a:lnTo>
                  <a:lnTo>
                    <a:pt x="5873" y="44927"/>
                  </a:lnTo>
                  <a:lnTo>
                    <a:pt x="8651" y="45561"/>
                  </a:lnTo>
                  <a:lnTo>
                    <a:pt x="11746" y="46276"/>
                  </a:lnTo>
                  <a:lnTo>
                    <a:pt x="15081" y="46514"/>
                  </a:lnTo>
                  <a:lnTo>
                    <a:pt x="18334" y="46196"/>
                  </a:lnTo>
                  <a:lnTo>
                    <a:pt x="21589" y="45164"/>
                  </a:lnTo>
                  <a:lnTo>
                    <a:pt x="24606" y="43339"/>
                  </a:lnTo>
                  <a:lnTo>
                    <a:pt x="27066" y="40878"/>
                  </a:lnTo>
                  <a:lnTo>
                    <a:pt x="28812" y="37624"/>
                  </a:lnTo>
                  <a:lnTo>
                    <a:pt x="29447" y="33735"/>
                  </a:lnTo>
                  <a:lnTo>
                    <a:pt x="28812" y="29846"/>
                  </a:lnTo>
                  <a:lnTo>
                    <a:pt x="27066" y="26750"/>
                  </a:lnTo>
                  <a:lnTo>
                    <a:pt x="24446" y="24289"/>
                  </a:lnTo>
                  <a:lnTo>
                    <a:pt x="21112" y="22067"/>
                  </a:lnTo>
                  <a:lnTo>
                    <a:pt x="10397" y="15717"/>
                  </a:lnTo>
                  <a:lnTo>
                    <a:pt x="8175" y="13971"/>
                  </a:lnTo>
                  <a:lnTo>
                    <a:pt x="6905" y="12144"/>
                  </a:lnTo>
                  <a:lnTo>
                    <a:pt x="6111" y="8731"/>
                  </a:lnTo>
                  <a:lnTo>
                    <a:pt x="6587" y="6588"/>
                  </a:lnTo>
                  <a:lnTo>
                    <a:pt x="7857" y="4525"/>
                  </a:lnTo>
                  <a:lnTo>
                    <a:pt x="10158" y="2937"/>
                  </a:lnTo>
                  <a:lnTo>
                    <a:pt x="13652" y="2223"/>
                  </a:lnTo>
                  <a:lnTo>
                    <a:pt x="16986" y="2699"/>
                  </a:lnTo>
                  <a:lnTo>
                    <a:pt x="20002" y="4525"/>
                  </a:lnTo>
                  <a:lnTo>
                    <a:pt x="21431" y="6112"/>
                  </a:lnTo>
                  <a:lnTo>
                    <a:pt x="22699" y="8255"/>
                  </a:lnTo>
                  <a:lnTo>
                    <a:pt x="23732" y="11033"/>
                  </a:lnTo>
                  <a:lnTo>
                    <a:pt x="24684" y="14446"/>
                  </a:lnTo>
                  <a:lnTo>
                    <a:pt x="26193" y="14446"/>
                  </a:lnTo>
                  <a:lnTo>
                    <a:pt x="25796" y="873"/>
                  </a:lnTo>
                  <a:lnTo>
                    <a:pt x="24684" y="873"/>
                  </a:lnTo>
                  <a:lnTo>
                    <a:pt x="24050" y="1587"/>
                  </a:lnTo>
                  <a:lnTo>
                    <a:pt x="23018" y="1985"/>
                  </a:lnTo>
                  <a:lnTo>
                    <a:pt x="19446" y="952"/>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591" name="Shape 626"/>
            <p:cNvSpPr/>
            <p:nvPr/>
          </p:nvSpPr>
          <p:spPr>
            <a:xfrm>
              <a:off x="2877962" y="2128091"/>
              <a:ext cx="13811" cy="24049"/>
            </a:xfrm>
            <a:custGeom>
              <a:avLst/>
              <a:gdLst/>
              <a:ahLst/>
              <a:cxnLst/>
              <a:rect l="0" t="0" r="0" b="0"/>
              <a:pathLst>
                <a:path w="13811" h="24049">
                  <a:moveTo>
                    <a:pt x="5794" y="0"/>
                  </a:moveTo>
                  <a:lnTo>
                    <a:pt x="3810" y="317"/>
                  </a:lnTo>
                  <a:lnTo>
                    <a:pt x="1985" y="1269"/>
                  </a:lnTo>
                  <a:lnTo>
                    <a:pt x="555" y="3016"/>
                  </a:lnTo>
                  <a:lnTo>
                    <a:pt x="0" y="5714"/>
                  </a:lnTo>
                  <a:lnTo>
                    <a:pt x="555" y="8174"/>
                  </a:lnTo>
                  <a:lnTo>
                    <a:pt x="2063" y="9683"/>
                  </a:lnTo>
                  <a:lnTo>
                    <a:pt x="4127" y="10476"/>
                  </a:lnTo>
                  <a:lnTo>
                    <a:pt x="6191" y="10635"/>
                  </a:lnTo>
                  <a:lnTo>
                    <a:pt x="7620" y="10476"/>
                  </a:lnTo>
                  <a:lnTo>
                    <a:pt x="8572" y="10239"/>
                  </a:lnTo>
                  <a:lnTo>
                    <a:pt x="9525" y="10555"/>
                  </a:lnTo>
                  <a:lnTo>
                    <a:pt x="9922" y="11667"/>
                  </a:lnTo>
                  <a:lnTo>
                    <a:pt x="9604" y="13493"/>
                  </a:lnTo>
                  <a:lnTo>
                    <a:pt x="8255" y="16033"/>
                  </a:lnTo>
                  <a:lnTo>
                    <a:pt x="5794" y="19050"/>
                  </a:lnTo>
                  <a:lnTo>
                    <a:pt x="1826" y="22145"/>
                  </a:lnTo>
                  <a:lnTo>
                    <a:pt x="2699" y="24049"/>
                  </a:lnTo>
                  <a:lnTo>
                    <a:pt x="4523" y="23176"/>
                  </a:lnTo>
                  <a:lnTo>
                    <a:pt x="6826" y="21431"/>
                  </a:lnTo>
                  <a:lnTo>
                    <a:pt x="11588" y="16192"/>
                  </a:lnTo>
                  <a:lnTo>
                    <a:pt x="13176" y="12937"/>
                  </a:lnTo>
                  <a:lnTo>
                    <a:pt x="13811" y="9445"/>
                  </a:lnTo>
                  <a:lnTo>
                    <a:pt x="13335" y="5873"/>
                  </a:lnTo>
                  <a:lnTo>
                    <a:pt x="12224" y="3333"/>
                  </a:lnTo>
                  <a:lnTo>
                    <a:pt x="10636" y="1587"/>
                  </a:lnTo>
                  <a:lnTo>
                    <a:pt x="8810" y="555"/>
                  </a:lnTo>
                  <a:lnTo>
                    <a:pt x="5794" y="0"/>
                  </a:lnTo>
                  <a:close/>
                </a:path>
              </a:pathLst>
            </a:custGeom>
            <a:solidFill>
              <a:srgbClr val="000000"/>
            </a:solidFill>
          </p:spPr>
          <p:txBody>
            <a:bodyPr vert="horz" lIns="91440" tIns="45720" rIns="91440" bIns="45720" anchor="t"/>
            <a:lstStyle/>
            <a:p>
              <a:endParaRPr lang="en-IN"/>
            </a:p>
          </p:txBody>
        </p:sp>
        <p:sp>
          <p:nvSpPr>
            <p:cNvPr id="592" name="Shape 627"/>
            <p:cNvSpPr/>
            <p:nvPr/>
          </p:nvSpPr>
          <p:spPr>
            <a:xfrm>
              <a:off x="2654124" y="2128091"/>
              <a:ext cx="13732" cy="24049"/>
            </a:xfrm>
            <a:custGeom>
              <a:avLst/>
              <a:gdLst/>
              <a:ahLst/>
              <a:cxnLst/>
              <a:rect l="0" t="0" r="0" b="0"/>
              <a:pathLst>
                <a:path w="13732" h="24049">
                  <a:moveTo>
                    <a:pt x="5715" y="0"/>
                  </a:moveTo>
                  <a:lnTo>
                    <a:pt x="3730" y="317"/>
                  </a:lnTo>
                  <a:lnTo>
                    <a:pt x="1905" y="1269"/>
                  </a:lnTo>
                  <a:lnTo>
                    <a:pt x="555" y="3016"/>
                  </a:lnTo>
                  <a:lnTo>
                    <a:pt x="0" y="5714"/>
                  </a:lnTo>
                  <a:lnTo>
                    <a:pt x="555" y="8174"/>
                  </a:lnTo>
                  <a:lnTo>
                    <a:pt x="2063" y="9683"/>
                  </a:lnTo>
                  <a:lnTo>
                    <a:pt x="4127" y="10476"/>
                  </a:lnTo>
                  <a:lnTo>
                    <a:pt x="6111" y="10635"/>
                  </a:lnTo>
                  <a:lnTo>
                    <a:pt x="7620" y="10476"/>
                  </a:lnTo>
                  <a:lnTo>
                    <a:pt x="8492" y="10239"/>
                  </a:lnTo>
                  <a:lnTo>
                    <a:pt x="9446" y="10555"/>
                  </a:lnTo>
                  <a:lnTo>
                    <a:pt x="9922" y="11667"/>
                  </a:lnTo>
                  <a:lnTo>
                    <a:pt x="9525" y="13493"/>
                  </a:lnTo>
                  <a:lnTo>
                    <a:pt x="8255" y="16033"/>
                  </a:lnTo>
                  <a:lnTo>
                    <a:pt x="5715" y="19050"/>
                  </a:lnTo>
                  <a:lnTo>
                    <a:pt x="1746" y="22145"/>
                  </a:lnTo>
                  <a:lnTo>
                    <a:pt x="2619" y="24049"/>
                  </a:lnTo>
                  <a:lnTo>
                    <a:pt x="4523" y="23176"/>
                  </a:lnTo>
                  <a:lnTo>
                    <a:pt x="6826" y="21431"/>
                  </a:lnTo>
                  <a:lnTo>
                    <a:pt x="11510" y="16192"/>
                  </a:lnTo>
                  <a:lnTo>
                    <a:pt x="13097" y="12937"/>
                  </a:lnTo>
                  <a:lnTo>
                    <a:pt x="13732" y="9445"/>
                  </a:lnTo>
                  <a:lnTo>
                    <a:pt x="13335" y="5873"/>
                  </a:lnTo>
                  <a:lnTo>
                    <a:pt x="12144" y="3333"/>
                  </a:lnTo>
                  <a:lnTo>
                    <a:pt x="10636" y="1587"/>
                  </a:lnTo>
                  <a:lnTo>
                    <a:pt x="8810" y="555"/>
                  </a:lnTo>
                  <a:lnTo>
                    <a:pt x="5715" y="0"/>
                  </a:lnTo>
                  <a:close/>
                </a:path>
              </a:pathLst>
            </a:custGeom>
            <a:solidFill>
              <a:srgbClr val="000000"/>
            </a:solidFill>
          </p:spPr>
          <p:txBody>
            <a:bodyPr vert="horz" lIns="91440" tIns="45720" rIns="91440" bIns="45720" anchor="t"/>
            <a:lstStyle/>
            <a:p>
              <a:endParaRPr lang="en-IN"/>
            </a:p>
          </p:txBody>
        </p:sp>
        <p:sp>
          <p:nvSpPr>
            <p:cNvPr id="593" name="Shape 628"/>
            <p:cNvSpPr/>
            <p:nvPr/>
          </p:nvSpPr>
          <p:spPr>
            <a:xfrm>
              <a:off x="1767506" y="2128091"/>
              <a:ext cx="13811" cy="24049"/>
            </a:xfrm>
            <a:custGeom>
              <a:avLst/>
              <a:gdLst/>
              <a:ahLst/>
              <a:cxnLst/>
              <a:rect l="0" t="0" r="0" b="0"/>
              <a:pathLst>
                <a:path w="13811" h="24049">
                  <a:moveTo>
                    <a:pt x="5793" y="0"/>
                  </a:moveTo>
                  <a:lnTo>
                    <a:pt x="3810" y="317"/>
                  </a:lnTo>
                  <a:lnTo>
                    <a:pt x="1904" y="1269"/>
                  </a:lnTo>
                  <a:lnTo>
                    <a:pt x="556" y="3016"/>
                  </a:lnTo>
                  <a:lnTo>
                    <a:pt x="0" y="5714"/>
                  </a:lnTo>
                  <a:lnTo>
                    <a:pt x="556" y="8174"/>
                  </a:lnTo>
                  <a:lnTo>
                    <a:pt x="2063" y="9683"/>
                  </a:lnTo>
                  <a:lnTo>
                    <a:pt x="4127" y="10476"/>
                  </a:lnTo>
                  <a:lnTo>
                    <a:pt x="6191" y="10635"/>
                  </a:lnTo>
                  <a:lnTo>
                    <a:pt x="7619" y="10476"/>
                  </a:lnTo>
                  <a:lnTo>
                    <a:pt x="8493" y="10239"/>
                  </a:lnTo>
                  <a:lnTo>
                    <a:pt x="9446" y="10555"/>
                  </a:lnTo>
                  <a:lnTo>
                    <a:pt x="9922" y="11667"/>
                  </a:lnTo>
                  <a:lnTo>
                    <a:pt x="9603" y="13493"/>
                  </a:lnTo>
                  <a:lnTo>
                    <a:pt x="8254" y="16033"/>
                  </a:lnTo>
                  <a:lnTo>
                    <a:pt x="5793" y="19050"/>
                  </a:lnTo>
                  <a:lnTo>
                    <a:pt x="1824" y="22145"/>
                  </a:lnTo>
                  <a:lnTo>
                    <a:pt x="2698" y="24049"/>
                  </a:lnTo>
                  <a:lnTo>
                    <a:pt x="4524" y="23176"/>
                  </a:lnTo>
                  <a:lnTo>
                    <a:pt x="6826" y="21431"/>
                  </a:lnTo>
                  <a:lnTo>
                    <a:pt x="11588" y="16192"/>
                  </a:lnTo>
                  <a:lnTo>
                    <a:pt x="13176" y="12937"/>
                  </a:lnTo>
                  <a:lnTo>
                    <a:pt x="13811" y="9445"/>
                  </a:lnTo>
                  <a:lnTo>
                    <a:pt x="13335" y="5873"/>
                  </a:lnTo>
                  <a:lnTo>
                    <a:pt x="12223" y="3333"/>
                  </a:lnTo>
                  <a:lnTo>
                    <a:pt x="10636" y="1587"/>
                  </a:lnTo>
                  <a:lnTo>
                    <a:pt x="8809" y="555"/>
                  </a:lnTo>
                  <a:lnTo>
                    <a:pt x="5793" y="0"/>
                  </a:lnTo>
                  <a:close/>
                </a:path>
              </a:pathLst>
            </a:custGeom>
            <a:solidFill>
              <a:srgbClr val="000000"/>
            </a:solidFill>
          </p:spPr>
          <p:txBody>
            <a:bodyPr vert="horz" lIns="91440" tIns="45720" rIns="91440" bIns="45720" anchor="t"/>
            <a:lstStyle/>
            <a:p>
              <a:endParaRPr lang="en-IN"/>
            </a:p>
          </p:txBody>
        </p:sp>
        <p:sp>
          <p:nvSpPr>
            <p:cNvPr id="594" name="Shape 629"/>
            <p:cNvSpPr/>
            <p:nvPr/>
          </p:nvSpPr>
          <p:spPr>
            <a:xfrm>
              <a:off x="1414843" y="2128091"/>
              <a:ext cx="13810" cy="24049"/>
            </a:xfrm>
            <a:custGeom>
              <a:avLst/>
              <a:gdLst/>
              <a:ahLst/>
              <a:cxnLst/>
              <a:rect l="0" t="0" r="0" b="0"/>
              <a:pathLst>
                <a:path w="13810" h="24049">
                  <a:moveTo>
                    <a:pt x="5793" y="0"/>
                  </a:moveTo>
                  <a:lnTo>
                    <a:pt x="3810" y="317"/>
                  </a:lnTo>
                  <a:lnTo>
                    <a:pt x="1983" y="1269"/>
                  </a:lnTo>
                  <a:lnTo>
                    <a:pt x="555" y="3016"/>
                  </a:lnTo>
                  <a:lnTo>
                    <a:pt x="0" y="5714"/>
                  </a:lnTo>
                  <a:lnTo>
                    <a:pt x="555" y="8174"/>
                  </a:lnTo>
                  <a:lnTo>
                    <a:pt x="2062" y="9683"/>
                  </a:lnTo>
                  <a:lnTo>
                    <a:pt x="4127" y="10476"/>
                  </a:lnTo>
                  <a:lnTo>
                    <a:pt x="6191" y="10635"/>
                  </a:lnTo>
                  <a:lnTo>
                    <a:pt x="7618" y="10476"/>
                  </a:lnTo>
                  <a:lnTo>
                    <a:pt x="8572" y="10239"/>
                  </a:lnTo>
                  <a:lnTo>
                    <a:pt x="9525" y="10555"/>
                  </a:lnTo>
                  <a:lnTo>
                    <a:pt x="9921" y="11667"/>
                  </a:lnTo>
                  <a:lnTo>
                    <a:pt x="9603" y="13493"/>
                  </a:lnTo>
                  <a:lnTo>
                    <a:pt x="8253" y="16033"/>
                  </a:lnTo>
                  <a:lnTo>
                    <a:pt x="5793" y="19050"/>
                  </a:lnTo>
                  <a:lnTo>
                    <a:pt x="1825" y="22145"/>
                  </a:lnTo>
                  <a:lnTo>
                    <a:pt x="2697" y="24049"/>
                  </a:lnTo>
                  <a:lnTo>
                    <a:pt x="4523" y="23176"/>
                  </a:lnTo>
                  <a:lnTo>
                    <a:pt x="6824" y="21431"/>
                  </a:lnTo>
                  <a:lnTo>
                    <a:pt x="11587" y="16192"/>
                  </a:lnTo>
                  <a:lnTo>
                    <a:pt x="13174" y="12937"/>
                  </a:lnTo>
                  <a:lnTo>
                    <a:pt x="13810" y="9445"/>
                  </a:lnTo>
                  <a:lnTo>
                    <a:pt x="13335" y="5873"/>
                  </a:lnTo>
                  <a:lnTo>
                    <a:pt x="12222" y="3333"/>
                  </a:lnTo>
                  <a:lnTo>
                    <a:pt x="10635" y="1587"/>
                  </a:lnTo>
                  <a:lnTo>
                    <a:pt x="8810" y="555"/>
                  </a:lnTo>
                  <a:lnTo>
                    <a:pt x="5793" y="0"/>
                  </a:lnTo>
                  <a:close/>
                </a:path>
              </a:pathLst>
            </a:custGeom>
            <a:solidFill>
              <a:srgbClr val="000000"/>
            </a:solidFill>
          </p:spPr>
          <p:txBody>
            <a:bodyPr vert="horz" lIns="91440" tIns="45720" rIns="91440" bIns="45720" anchor="t"/>
            <a:lstStyle/>
            <a:p>
              <a:endParaRPr lang="en-IN"/>
            </a:p>
          </p:txBody>
        </p:sp>
        <p:sp>
          <p:nvSpPr>
            <p:cNvPr id="595" name="Shape 630"/>
            <p:cNvSpPr/>
            <p:nvPr/>
          </p:nvSpPr>
          <p:spPr>
            <a:xfrm>
              <a:off x="2489977" y="2093562"/>
              <a:ext cx="46513" cy="45562"/>
            </a:xfrm>
            <a:custGeom>
              <a:avLst/>
              <a:gdLst/>
              <a:ahLst/>
              <a:cxnLst/>
              <a:rect l="0" t="0" r="0" b="0"/>
              <a:pathLst>
                <a:path w="46513" h="45562">
                  <a:moveTo>
                    <a:pt x="0" y="0"/>
                  </a:moveTo>
                  <a:lnTo>
                    <a:pt x="0" y="1428"/>
                  </a:lnTo>
                  <a:lnTo>
                    <a:pt x="2222" y="1667"/>
                  </a:lnTo>
                  <a:lnTo>
                    <a:pt x="4207" y="2461"/>
                  </a:lnTo>
                  <a:lnTo>
                    <a:pt x="5556" y="4287"/>
                  </a:lnTo>
                  <a:lnTo>
                    <a:pt x="6112" y="7778"/>
                  </a:lnTo>
                  <a:lnTo>
                    <a:pt x="6112" y="32702"/>
                  </a:lnTo>
                  <a:lnTo>
                    <a:pt x="6746" y="37306"/>
                  </a:lnTo>
                  <a:lnTo>
                    <a:pt x="8254" y="40719"/>
                  </a:lnTo>
                  <a:lnTo>
                    <a:pt x="10477" y="43101"/>
                  </a:lnTo>
                  <a:lnTo>
                    <a:pt x="13017" y="44608"/>
                  </a:lnTo>
                  <a:lnTo>
                    <a:pt x="15637" y="45402"/>
                  </a:lnTo>
                  <a:lnTo>
                    <a:pt x="17938" y="45562"/>
                  </a:lnTo>
                  <a:lnTo>
                    <a:pt x="19763" y="45482"/>
                  </a:lnTo>
                  <a:lnTo>
                    <a:pt x="22383" y="44927"/>
                  </a:lnTo>
                  <a:lnTo>
                    <a:pt x="25400" y="43577"/>
                  </a:lnTo>
                  <a:lnTo>
                    <a:pt x="28337" y="41354"/>
                  </a:lnTo>
                  <a:lnTo>
                    <a:pt x="32543" y="37068"/>
                  </a:lnTo>
                  <a:lnTo>
                    <a:pt x="32543" y="45323"/>
                  </a:lnTo>
                  <a:lnTo>
                    <a:pt x="32782" y="45482"/>
                  </a:lnTo>
                  <a:lnTo>
                    <a:pt x="39370" y="43101"/>
                  </a:lnTo>
                  <a:lnTo>
                    <a:pt x="46513" y="41037"/>
                  </a:lnTo>
                  <a:lnTo>
                    <a:pt x="46513" y="39608"/>
                  </a:lnTo>
                  <a:lnTo>
                    <a:pt x="43101" y="39291"/>
                  </a:lnTo>
                  <a:lnTo>
                    <a:pt x="41275" y="38179"/>
                  </a:lnTo>
                  <a:lnTo>
                    <a:pt x="40481" y="36353"/>
                  </a:lnTo>
                  <a:lnTo>
                    <a:pt x="40401" y="33972"/>
                  </a:lnTo>
                  <a:lnTo>
                    <a:pt x="40401" y="0"/>
                  </a:lnTo>
                  <a:lnTo>
                    <a:pt x="24765" y="0"/>
                  </a:lnTo>
                  <a:lnTo>
                    <a:pt x="24765" y="1667"/>
                  </a:lnTo>
                  <a:lnTo>
                    <a:pt x="28892" y="2143"/>
                  </a:lnTo>
                  <a:lnTo>
                    <a:pt x="30162" y="2699"/>
                  </a:lnTo>
                  <a:lnTo>
                    <a:pt x="31036" y="3413"/>
                  </a:lnTo>
                  <a:lnTo>
                    <a:pt x="31908" y="5318"/>
                  </a:lnTo>
                  <a:lnTo>
                    <a:pt x="32067" y="7937"/>
                  </a:lnTo>
                  <a:lnTo>
                    <a:pt x="32067" y="31194"/>
                  </a:lnTo>
                  <a:lnTo>
                    <a:pt x="31988" y="33258"/>
                  </a:lnTo>
                  <a:lnTo>
                    <a:pt x="31670" y="34687"/>
                  </a:lnTo>
                  <a:lnTo>
                    <a:pt x="30479" y="36274"/>
                  </a:lnTo>
                  <a:lnTo>
                    <a:pt x="26352" y="38814"/>
                  </a:lnTo>
                  <a:lnTo>
                    <a:pt x="21907" y="39846"/>
                  </a:lnTo>
                  <a:lnTo>
                    <a:pt x="19050" y="39371"/>
                  </a:lnTo>
                  <a:lnTo>
                    <a:pt x="16986" y="38179"/>
                  </a:lnTo>
                  <a:lnTo>
                    <a:pt x="15716" y="36592"/>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596" name="Shape 631"/>
            <p:cNvSpPr/>
            <p:nvPr/>
          </p:nvSpPr>
          <p:spPr>
            <a:xfrm>
              <a:off x="2308288" y="2092609"/>
              <a:ext cx="46037" cy="67072"/>
            </a:xfrm>
            <a:custGeom>
              <a:avLst/>
              <a:gdLst/>
              <a:ahLst/>
              <a:cxnLst/>
              <a:rect l="0" t="0" r="0" b="0"/>
              <a:pathLst>
                <a:path w="46037" h="67072">
                  <a:moveTo>
                    <a:pt x="14683" y="0"/>
                  </a:moveTo>
                  <a:lnTo>
                    <a:pt x="396" y="5001"/>
                  </a:lnTo>
                  <a:lnTo>
                    <a:pt x="396" y="6588"/>
                  </a:lnTo>
                  <a:lnTo>
                    <a:pt x="3175" y="6508"/>
                  </a:lnTo>
                  <a:lnTo>
                    <a:pt x="5238" y="6827"/>
                  </a:lnTo>
                  <a:lnTo>
                    <a:pt x="6350" y="7858"/>
                  </a:lnTo>
                  <a:lnTo>
                    <a:pt x="6826" y="9604"/>
                  </a:lnTo>
                  <a:lnTo>
                    <a:pt x="6905" y="12144"/>
                  </a:lnTo>
                  <a:lnTo>
                    <a:pt x="6905" y="58500"/>
                  </a:lnTo>
                  <a:lnTo>
                    <a:pt x="6826" y="61277"/>
                  </a:lnTo>
                  <a:lnTo>
                    <a:pt x="5952" y="63342"/>
                  </a:lnTo>
                  <a:lnTo>
                    <a:pt x="3888" y="64691"/>
                  </a:lnTo>
                  <a:lnTo>
                    <a:pt x="0" y="65326"/>
                  </a:lnTo>
                  <a:lnTo>
                    <a:pt x="0" y="67072"/>
                  </a:lnTo>
                  <a:lnTo>
                    <a:pt x="23971" y="67072"/>
                  </a:lnTo>
                  <a:lnTo>
                    <a:pt x="23971" y="65246"/>
                  </a:lnTo>
                  <a:lnTo>
                    <a:pt x="19605" y="64930"/>
                  </a:lnTo>
                  <a:lnTo>
                    <a:pt x="16906" y="63897"/>
                  </a:lnTo>
                  <a:lnTo>
                    <a:pt x="15636" y="61675"/>
                  </a:lnTo>
                  <a:lnTo>
                    <a:pt x="15239" y="57864"/>
                  </a:lnTo>
                  <a:lnTo>
                    <a:pt x="15239" y="42307"/>
                  </a:lnTo>
                  <a:lnTo>
                    <a:pt x="17621" y="44292"/>
                  </a:lnTo>
                  <a:lnTo>
                    <a:pt x="20002" y="45561"/>
                  </a:lnTo>
                  <a:lnTo>
                    <a:pt x="25241" y="46514"/>
                  </a:lnTo>
                  <a:lnTo>
                    <a:pt x="31591" y="45402"/>
                  </a:lnTo>
                  <a:lnTo>
                    <a:pt x="36829" y="42466"/>
                  </a:lnTo>
                  <a:lnTo>
                    <a:pt x="40798" y="38100"/>
                  </a:lnTo>
                  <a:lnTo>
                    <a:pt x="43734" y="32861"/>
                  </a:lnTo>
                  <a:lnTo>
                    <a:pt x="45481" y="27067"/>
                  </a:lnTo>
                  <a:lnTo>
                    <a:pt x="46037" y="21273"/>
                  </a:lnTo>
                  <a:lnTo>
                    <a:pt x="45719" y="16589"/>
                  </a:lnTo>
                  <a:lnTo>
                    <a:pt x="44767" y="12383"/>
                  </a:lnTo>
                  <a:lnTo>
                    <a:pt x="43258" y="8811"/>
                  </a:lnTo>
                  <a:lnTo>
                    <a:pt x="41194" y="5715"/>
                  </a:lnTo>
                  <a:lnTo>
                    <a:pt x="38735" y="3254"/>
                  </a:lnTo>
                  <a:lnTo>
                    <a:pt x="36036" y="1508"/>
                  </a:lnTo>
                  <a:lnTo>
                    <a:pt x="33019" y="397"/>
                  </a:lnTo>
                  <a:lnTo>
                    <a:pt x="29686" y="0"/>
                  </a:lnTo>
                  <a:lnTo>
                    <a:pt x="26193" y="397"/>
                  </a:lnTo>
                  <a:lnTo>
                    <a:pt x="23097" y="1350"/>
                  </a:lnTo>
                  <a:lnTo>
                    <a:pt x="20181" y="3196"/>
                  </a:lnTo>
                  <a:lnTo>
                    <a:pt x="24923" y="5953"/>
                  </a:lnTo>
                  <a:lnTo>
                    <a:pt x="28971" y="6588"/>
                  </a:lnTo>
                  <a:lnTo>
                    <a:pt x="31987" y="8414"/>
                  </a:lnTo>
                  <a:lnTo>
                    <a:pt x="34289" y="11112"/>
                  </a:lnTo>
                  <a:lnTo>
                    <a:pt x="35797" y="14208"/>
                  </a:lnTo>
                  <a:lnTo>
                    <a:pt x="36749" y="17462"/>
                  </a:lnTo>
                  <a:lnTo>
                    <a:pt x="37226" y="20400"/>
                  </a:lnTo>
                  <a:lnTo>
                    <a:pt x="37464" y="22781"/>
                  </a:lnTo>
                  <a:lnTo>
                    <a:pt x="37543" y="24289"/>
                  </a:lnTo>
                  <a:lnTo>
                    <a:pt x="37384" y="28258"/>
                  </a:lnTo>
                  <a:lnTo>
                    <a:pt x="36908" y="31670"/>
                  </a:lnTo>
                  <a:lnTo>
                    <a:pt x="36115" y="34528"/>
                  </a:lnTo>
                  <a:lnTo>
                    <a:pt x="35083" y="36910"/>
                  </a:lnTo>
                  <a:lnTo>
                    <a:pt x="32702" y="40244"/>
                  </a:lnTo>
                  <a:lnTo>
                    <a:pt x="30003" y="42227"/>
                  </a:lnTo>
                  <a:lnTo>
                    <a:pt x="27383" y="43101"/>
                  </a:lnTo>
                  <a:lnTo>
                    <a:pt x="25319" y="43339"/>
                  </a:lnTo>
                  <a:lnTo>
                    <a:pt x="21509" y="42705"/>
                  </a:lnTo>
                  <a:lnTo>
                    <a:pt x="18256" y="40958"/>
                  </a:lnTo>
                  <a:lnTo>
                    <a:pt x="16033" y="38814"/>
                  </a:lnTo>
                  <a:lnTo>
                    <a:pt x="15239" y="36830"/>
                  </a:lnTo>
                  <a:lnTo>
                    <a:pt x="15239" y="12462"/>
                  </a:lnTo>
                  <a:lnTo>
                    <a:pt x="15953" y="10636"/>
                  </a:lnTo>
                  <a:lnTo>
                    <a:pt x="17223" y="9128"/>
                  </a:lnTo>
                  <a:lnTo>
                    <a:pt x="20954" y="6747"/>
                  </a:lnTo>
                  <a:lnTo>
                    <a:pt x="24923" y="5953"/>
                  </a:lnTo>
                  <a:lnTo>
                    <a:pt x="20181" y="3196"/>
                  </a:lnTo>
                  <a:lnTo>
                    <a:pt x="18334" y="4366"/>
                  </a:lnTo>
                  <a:lnTo>
                    <a:pt x="15477" y="7621"/>
                  </a:lnTo>
                  <a:lnTo>
                    <a:pt x="15239" y="7382"/>
                  </a:lnTo>
                  <a:lnTo>
                    <a:pt x="15239" y="158"/>
                  </a:lnTo>
                  <a:lnTo>
                    <a:pt x="14683" y="0"/>
                  </a:lnTo>
                  <a:close/>
                </a:path>
              </a:pathLst>
            </a:custGeom>
            <a:solidFill>
              <a:srgbClr val="000000"/>
            </a:solidFill>
          </p:spPr>
          <p:txBody>
            <a:bodyPr vert="horz" lIns="91440" tIns="45720" rIns="91440" bIns="45720" anchor="t"/>
            <a:lstStyle/>
            <a:p>
              <a:endParaRPr lang="en-IN"/>
            </a:p>
          </p:txBody>
        </p:sp>
        <p:sp>
          <p:nvSpPr>
            <p:cNvPr id="597" name="Shape 632"/>
            <p:cNvSpPr/>
            <p:nvPr/>
          </p:nvSpPr>
          <p:spPr>
            <a:xfrm>
              <a:off x="1498980" y="2092609"/>
              <a:ext cx="46037" cy="67072"/>
            </a:xfrm>
            <a:custGeom>
              <a:avLst/>
              <a:gdLst/>
              <a:ahLst/>
              <a:cxnLst/>
              <a:rect l="0" t="0" r="0" b="0"/>
              <a:pathLst>
                <a:path w="46037" h="67072">
                  <a:moveTo>
                    <a:pt x="14683" y="0"/>
                  </a:moveTo>
                  <a:lnTo>
                    <a:pt x="396" y="5001"/>
                  </a:lnTo>
                  <a:lnTo>
                    <a:pt x="396" y="6588"/>
                  </a:lnTo>
                  <a:lnTo>
                    <a:pt x="3175" y="6508"/>
                  </a:lnTo>
                  <a:lnTo>
                    <a:pt x="5237" y="6827"/>
                  </a:lnTo>
                  <a:lnTo>
                    <a:pt x="6350" y="7858"/>
                  </a:lnTo>
                  <a:lnTo>
                    <a:pt x="6824" y="9604"/>
                  </a:lnTo>
                  <a:lnTo>
                    <a:pt x="6905" y="12144"/>
                  </a:lnTo>
                  <a:lnTo>
                    <a:pt x="6905" y="58500"/>
                  </a:lnTo>
                  <a:lnTo>
                    <a:pt x="6824" y="61277"/>
                  </a:lnTo>
                  <a:lnTo>
                    <a:pt x="5952" y="63342"/>
                  </a:lnTo>
                  <a:lnTo>
                    <a:pt x="3888" y="64691"/>
                  </a:lnTo>
                  <a:lnTo>
                    <a:pt x="0" y="65326"/>
                  </a:lnTo>
                  <a:lnTo>
                    <a:pt x="0" y="67072"/>
                  </a:lnTo>
                  <a:lnTo>
                    <a:pt x="23971" y="67072"/>
                  </a:lnTo>
                  <a:lnTo>
                    <a:pt x="23971" y="65246"/>
                  </a:lnTo>
                  <a:lnTo>
                    <a:pt x="19605" y="64930"/>
                  </a:lnTo>
                  <a:lnTo>
                    <a:pt x="16906" y="63897"/>
                  </a:lnTo>
                  <a:lnTo>
                    <a:pt x="15636" y="61675"/>
                  </a:lnTo>
                  <a:lnTo>
                    <a:pt x="15239" y="57864"/>
                  </a:lnTo>
                  <a:lnTo>
                    <a:pt x="15239" y="42307"/>
                  </a:lnTo>
                  <a:lnTo>
                    <a:pt x="17621" y="44292"/>
                  </a:lnTo>
                  <a:lnTo>
                    <a:pt x="20002" y="45561"/>
                  </a:lnTo>
                  <a:lnTo>
                    <a:pt x="25241" y="46514"/>
                  </a:lnTo>
                  <a:lnTo>
                    <a:pt x="31591" y="45402"/>
                  </a:lnTo>
                  <a:lnTo>
                    <a:pt x="36750" y="42466"/>
                  </a:lnTo>
                  <a:lnTo>
                    <a:pt x="40797" y="38100"/>
                  </a:lnTo>
                  <a:lnTo>
                    <a:pt x="43735" y="32861"/>
                  </a:lnTo>
                  <a:lnTo>
                    <a:pt x="45481" y="27067"/>
                  </a:lnTo>
                  <a:lnTo>
                    <a:pt x="46037" y="21273"/>
                  </a:lnTo>
                  <a:lnTo>
                    <a:pt x="45640" y="16589"/>
                  </a:lnTo>
                  <a:lnTo>
                    <a:pt x="44687" y="12383"/>
                  </a:lnTo>
                  <a:lnTo>
                    <a:pt x="43258" y="8811"/>
                  </a:lnTo>
                  <a:lnTo>
                    <a:pt x="41194" y="5715"/>
                  </a:lnTo>
                  <a:lnTo>
                    <a:pt x="38735" y="3254"/>
                  </a:lnTo>
                  <a:lnTo>
                    <a:pt x="36035" y="1508"/>
                  </a:lnTo>
                  <a:lnTo>
                    <a:pt x="33018" y="397"/>
                  </a:lnTo>
                  <a:lnTo>
                    <a:pt x="29685" y="0"/>
                  </a:lnTo>
                  <a:lnTo>
                    <a:pt x="26193" y="397"/>
                  </a:lnTo>
                  <a:lnTo>
                    <a:pt x="23097" y="1350"/>
                  </a:lnTo>
                  <a:lnTo>
                    <a:pt x="20181" y="3196"/>
                  </a:lnTo>
                  <a:lnTo>
                    <a:pt x="24922" y="5953"/>
                  </a:lnTo>
                  <a:lnTo>
                    <a:pt x="28971" y="6588"/>
                  </a:lnTo>
                  <a:lnTo>
                    <a:pt x="31987" y="8414"/>
                  </a:lnTo>
                  <a:lnTo>
                    <a:pt x="34210" y="11112"/>
                  </a:lnTo>
                  <a:lnTo>
                    <a:pt x="35718" y="14208"/>
                  </a:lnTo>
                  <a:lnTo>
                    <a:pt x="36750" y="17462"/>
                  </a:lnTo>
                  <a:lnTo>
                    <a:pt x="37226" y="20400"/>
                  </a:lnTo>
                  <a:lnTo>
                    <a:pt x="37464" y="22781"/>
                  </a:lnTo>
                  <a:lnTo>
                    <a:pt x="37543" y="24289"/>
                  </a:lnTo>
                  <a:lnTo>
                    <a:pt x="37385" y="28258"/>
                  </a:lnTo>
                  <a:lnTo>
                    <a:pt x="36908" y="31670"/>
                  </a:lnTo>
                  <a:lnTo>
                    <a:pt x="36115" y="34528"/>
                  </a:lnTo>
                  <a:lnTo>
                    <a:pt x="35083" y="36910"/>
                  </a:lnTo>
                  <a:lnTo>
                    <a:pt x="32622" y="40244"/>
                  </a:lnTo>
                  <a:lnTo>
                    <a:pt x="29923" y="42227"/>
                  </a:lnTo>
                  <a:lnTo>
                    <a:pt x="27383" y="43101"/>
                  </a:lnTo>
                  <a:lnTo>
                    <a:pt x="25319" y="43339"/>
                  </a:lnTo>
                  <a:lnTo>
                    <a:pt x="21510" y="42705"/>
                  </a:lnTo>
                  <a:lnTo>
                    <a:pt x="18256" y="40958"/>
                  </a:lnTo>
                  <a:lnTo>
                    <a:pt x="16033" y="38814"/>
                  </a:lnTo>
                  <a:lnTo>
                    <a:pt x="15239" y="36830"/>
                  </a:lnTo>
                  <a:lnTo>
                    <a:pt x="15239" y="12462"/>
                  </a:lnTo>
                  <a:lnTo>
                    <a:pt x="15953" y="10636"/>
                  </a:lnTo>
                  <a:lnTo>
                    <a:pt x="17223" y="9128"/>
                  </a:lnTo>
                  <a:lnTo>
                    <a:pt x="20953" y="6747"/>
                  </a:lnTo>
                  <a:lnTo>
                    <a:pt x="24922" y="5953"/>
                  </a:lnTo>
                  <a:lnTo>
                    <a:pt x="20181" y="3196"/>
                  </a:lnTo>
                  <a:lnTo>
                    <a:pt x="18335" y="4366"/>
                  </a:lnTo>
                  <a:lnTo>
                    <a:pt x="15477" y="7621"/>
                  </a:lnTo>
                  <a:lnTo>
                    <a:pt x="15239" y="7382"/>
                  </a:lnTo>
                  <a:lnTo>
                    <a:pt x="15239" y="158"/>
                  </a:lnTo>
                  <a:lnTo>
                    <a:pt x="14683" y="0"/>
                  </a:lnTo>
                  <a:close/>
                </a:path>
              </a:pathLst>
            </a:custGeom>
            <a:solidFill>
              <a:srgbClr val="000000"/>
            </a:solidFill>
          </p:spPr>
          <p:txBody>
            <a:bodyPr vert="horz" lIns="91440" tIns="45720" rIns="91440" bIns="45720" anchor="t"/>
            <a:lstStyle/>
            <a:p>
              <a:endParaRPr lang="en-IN"/>
            </a:p>
          </p:txBody>
        </p:sp>
        <p:sp>
          <p:nvSpPr>
            <p:cNvPr id="598" name="Shape 633"/>
            <p:cNvSpPr/>
            <p:nvPr/>
          </p:nvSpPr>
          <p:spPr>
            <a:xfrm>
              <a:off x="1466039" y="2208814"/>
              <a:ext cx="26352" cy="58340"/>
            </a:xfrm>
            <a:custGeom>
              <a:avLst/>
              <a:gdLst/>
              <a:ahLst/>
              <a:cxnLst/>
              <a:rect l="0" t="0" r="0" b="0"/>
              <a:pathLst>
                <a:path w="26352" h="58340">
                  <a:moveTo>
                    <a:pt x="13335" y="0"/>
                  </a:moveTo>
                  <a:lnTo>
                    <a:pt x="10953" y="3413"/>
                  </a:lnTo>
                  <a:lnTo>
                    <a:pt x="8889" y="6112"/>
                  </a:lnTo>
                  <a:lnTo>
                    <a:pt x="4366" y="11272"/>
                  </a:lnTo>
                  <a:lnTo>
                    <a:pt x="1428" y="13653"/>
                  </a:lnTo>
                  <a:lnTo>
                    <a:pt x="397" y="14447"/>
                  </a:lnTo>
                  <a:lnTo>
                    <a:pt x="0" y="15240"/>
                  </a:lnTo>
                  <a:lnTo>
                    <a:pt x="397" y="15954"/>
                  </a:lnTo>
                  <a:lnTo>
                    <a:pt x="5714" y="15954"/>
                  </a:lnTo>
                  <a:lnTo>
                    <a:pt x="5714" y="45719"/>
                  </a:lnTo>
                  <a:lnTo>
                    <a:pt x="5873" y="49133"/>
                  </a:lnTo>
                  <a:lnTo>
                    <a:pt x="6428" y="51912"/>
                  </a:lnTo>
                  <a:lnTo>
                    <a:pt x="7222" y="54134"/>
                  </a:lnTo>
                  <a:lnTo>
                    <a:pt x="8334" y="55722"/>
                  </a:lnTo>
                  <a:lnTo>
                    <a:pt x="11271" y="57705"/>
                  </a:lnTo>
                  <a:lnTo>
                    <a:pt x="14763" y="58340"/>
                  </a:lnTo>
                  <a:lnTo>
                    <a:pt x="18176" y="57705"/>
                  </a:lnTo>
                  <a:lnTo>
                    <a:pt x="21351" y="56118"/>
                  </a:lnTo>
                  <a:lnTo>
                    <a:pt x="24209" y="53737"/>
                  </a:lnTo>
                  <a:lnTo>
                    <a:pt x="26352" y="50800"/>
                  </a:lnTo>
                  <a:lnTo>
                    <a:pt x="25082" y="49688"/>
                  </a:lnTo>
                  <a:lnTo>
                    <a:pt x="22860" y="51912"/>
                  </a:lnTo>
                  <a:lnTo>
                    <a:pt x="21193" y="52784"/>
                  </a:lnTo>
                  <a:lnTo>
                    <a:pt x="19050" y="53181"/>
                  </a:lnTo>
                  <a:lnTo>
                    <a:pt x="16907" y="52706"/>
                  </a:lnTo>
                  <a:lnTo>
                    <a:pt x="15478" y="51514"/>
                  </a:lnTo>
                  <a:lnTo>
                    <a:pt x="14207" y="47943"/>
                  </a:lnTo>
                  <a:lnTo>
                    <a:pt x="13970" y="44291"/>
                  </a:lnTo>
                  <a:lnTo>
                    <a:pt x="13970" y="15954"/>
                  </a:lnTo>
                  <a:lnTo>
                    <a:pt x="24051" y="15954"/>
                  </a:lnTo>
                  <a:lnTo>
                    <a:pt x="24051" y="12779"/>
                  </a:lnTo>
                  <a:lnTo>
                    <a:pt x="13970" y="12779"/>
                  </a:lnTo>
                  <a:lnTo>
                    <a:pt x="13970" y="1269"/>
                  </a:lnTo>
                  <a:lnTo>
                    <a:pt x="13891" y="318"/>
                  </a:lnTo>
                  <a:lnTo>
                    <a:pt x="13335" y="0"/>
                  </a:lnTo>
                  <a:close/>
                </a:path>
              </a:pathLst>
            </a:custGeom>
            <a:solidFill>
              <a:srgbClr val="000000"/>
            </a:solidFill>
          </p:spPr>
          <p:txBody>
            <a:bodyPr vert="horz" lIns="91440" tIns="45720" rIns="91440" bIns="45720" anchor="t"/>
            <a:lstStyle/>
            <a:p>
              <a:endParaRPr lang="en-IN"/>
            </a:p>
          </p:txBody>
        </p:sp>
        <p:sp>
          <p:nvSpPr>
            <p:cNvPr id="599" name="Shape 634"/>
            <p:cNvSpPr/>
            <p:nvPr/>
          </p:nvSpPr>
          <p:spPr>
            <a:xfrm>
              <a:off x="1286414" y="2220562"/>
              <a:ext cx="43656" cy="46593"/>
            </a:xfrm>
            <a:custGeom>
              <a:avLst/>
              <a:gdLst/>
              <a:ahLst/>
              <a:cxnLst/>
              <a:rect l="0" t="0" r="0" b="0"/>
              <a:pathLst>
                <a:path w="43656" h="46593">
                  <a:moveTo>
                    <a:pt x="21351" y="0"/>
                  </a:moveTo>
                  <a:lnTo>
                    <a:pt x="20557" y="2778"/>
                  </a:lnTo>
                  <a:lnTo>
                    <a:pt x="24763" y="3652"/>
                  </a:lnTo>
                  <a:lnTo>
                    <a:pt x="28336" y="6033"/>
                  </a:lnTo>
                  <a:lnTo>
                    <a:pt x="31113" y="9763"/>
                  </a:lnTo>
                  <a:lnTo>
                    <a:pt x="33098" y="14446"/>
                  </a:lnTo>
                  <a:lnTo>
                    <a:pt x="34368" y="19843"/>
                  </a:lnTo>
                  <a:lnTo>
                    <a:pt x="34766" y="25877"/>
                  </a:lnTo>
                  <a:lnTo>
                    <a:pt x="34210" y="32147"/>
                  </a:lnTo>
                  <a:lnTo>
                    <a:pt x="32781" y="36831"/>
                  </a:lnTo>
                  <a:lnTo>
                    <a:pt x="30797" y="40164"/>
                  </a:lnTo>
                  <a:lnTo>
                    <a:pt x="28336" y="42307"/>
                  </a:lnTo>
                  <a:lnTo>
                    <a:pt x="25637" y="43497"/>
                  </a:lnTo>
                  <a:lnTo>
                    <a:pt x="23018" y="43815"/>
                  </a:lnTo>
                  <a:lnTo>
                    <a:pt x="19050" y="43021"/>
                  </a:lnTo>
                  <a:lnTo>
                    <a:pt x="15795" y="40799"/>
                  </a:lnTo>
                  <a:lnTo>
                    <a:pt x="13335" y="37624"/>
                  </a:lnTo>
                  <a:lnTo>
                    <a:pt x="11508" y="33735"/>
                  </a:lnTo>
                  <a:lnTo>
                    <a:pt x="10238" y="29527"/>
                  </a:lnTo>
                  <a:lnTo>
                    <a:pt x="9445" y="25320"/>
                  </a:lnTo>
                  <a:lnTo>
                    <a:pt x="9047" y="21431"/>
                  </a:lnTo>
                  <a:lnTo>
                    <a:pt x="8888" y="18256"/>
                  </a:lnTo>
                  <a:lnTo>
                    <a:pt x="9127" y="14606"/>
                  </a:lnTo>
                  <a:lnTo>
                    <a:pt x="9841" y="11510"/>
                  </a:lnTo>
                  <a:lnTo>
                    <a:pt x="10873" y="8811"/>
                  </a:lnTo>
                  <a:lnTo>
                    <a:pt x="12382" y="6668"/>
                  </a:lnTo>
                  <a:lnTo>
                    <a:pt x="14128" y="4921"/>
                  </a:lnTo>
                  <a:lnTo>
                    <a:pt x="16112" y="3730"/>
                  </a:lnTo>
                  <a:lnTo>
                    <a:pt x="18256" y="3016"/>
                  </a:lnTo>
                  <a:lnTo>
                    <a:pt x="20557" y="2778"/>
                  </a:lnTo>
                  <a:lnTo>
                    <a:pt x="21351" y="0"/>
                  </a:lnTo>
                  <a:lnTo>
                    <a:pt x="15160" y="873"/>
                  </a:lnTo>
                  <a:lnTo>
                    <a:pt x="9921" y="3254"/>
                  </a:lnTo>
                  <a:lnTo>
                    <a:pt x="5713" y="6984"/>
                  </a:lnTo>
                  <a:lnTo>
                    <a:pt x="2538" y="11668"/>
                  </a:lnTo>
                  <a:lnTo>
                    <a:pt x="635" y="17066"/>
                  </a:lnTo>
                  <a:lnTo>
                    <a:pt x="0" y="23018"/>
                  </a:lnTo>
                  <a:lnTo>
                    <a:pt x="713" y="29368"/>
                  </a:lnTo>
                  <a:lnTo>
                    <a:pt x="2777" y="35004"/>
                  </a:lnTo>
                  <a:lnTo>
                    <a:pt x="6032" y="39767"/>
                  </a:lnTo>
                  <a:lnTo>
                    <a:pt x="10397" y="43418"/>
                  </a:lnTo>
                  <a:lnTo>
                    <a:pt x="15636" y="45721"/>
                  </a:lnTo>
                  <a:lnTo>
                    <a:pt x="21668" y="46593"/>
                  </a:lnTo>
                  <a:lnTo>
                    <a:pt x="28495" y="45482"/>
                  </a:lnTo>
                  <a:lnTo>
                    <a:pt x="34051" y="42624"/>
                  </a:lnTo>
                  <a:lnTo>
                    <a:pt x="38257" y="38418"/>
                  </a:lnTo>
                  <a:lnTo>
                    <a:pt x="41275" y="33417"/>
                  </a:lnTo>
                  <a:lnTo>
                    <a:pt x="43100" y="28099"/>
                  </a:lnTo>
                  <a:lnTo>
                    <a:pt x="43656" y="23018"/>
                  </a:lnTo>
                  <a:lnTo>
                    <a:pt x="43178" y="17860"/>
                  </a:lnTo>
                  <a:lnTo>
                    <a:pt x="41988" y="13334"/>
                  </a:lnTo>
                  <a:lnTo>
                    <a:pt x="40083" y="9366"/>
                  </a:lnTo>
                  <a:lnTo>
                    <a:pt x="37385" y="6112"/>
                  </a:lnTo>
                  <a:lnTo>
                    <a:pt x="34131" y="3493"/>
                  </a:lnTo>
                  <a:lnTo>
                    <a:pt x="30320" y="1587"/>
                  </a:lnTo>
                  <a:lnTo>
                    <a:pt x="26035" y="397"/>
                  </a:lnTo>
                  <a:lnTo>
                    <a:pt x="21351" y="0"/>
                  </a:lnTo>
                  <a:close/>
                </a:path>
              </a:pathLst>
            </a:custGeom>
            <a:solidFill>
              <a:srgbClr val="000000"/>
            </a:solidFill>
          </p:spPr>
          <p:txBody>
            <a:bodyPr vert="horz" lIns="91440" tIns="45720" rIns="91440" bIns="45720" anchor="t"/>
            <a:lstStyle/>
            <a:p>
              <a:endParaRPr lang="en-IN"/>
            </a:p>
          </p:txBody>
        </p:sp>
        <p:sp>
          <p:nvSpPr>
            <p:cNvPr id="600" name="Shape 635"/>
            <p:cNvSpPr/>
            <p:nvPr/>
          </p:nvSpPr>
          <p:spPr>
            <a:xfrm>
              <a:off x="1431591" y="2220562"/>
              <a:ext cx="32702" cy="45562"/>
            </a:xfrm>
            <a:custGeom>
              <a:avLst/>
              <a:gdLst/>
              <a:ahLst/>
              <a:cxnLst/>
              <a:rect l="0" t="0" r="0" b="0"/>
              <a:pathLst>
                <a:path w="32702" h="45562">
                  <a:moveTo>
                    <a:pt x="14843" y="0"/>
                  </a:moveTo>
                  <a:lnTo>
                    <a:pt x="237" y="5397"/>
                  </a:lnTo>
                  <a:lnTo>
                    <a:pt x="237" y="6984"/>
                  </a:lnTo>
                  <a:lnTo>
                    <a:pt x="1667" y="6668"/>
                  </a:lnTo>
                  <a:lnTo>
                    <a:pt x="3571" y="6588"/>
                  </a:lnTo>
                  <a:lnTo>
                    <a:pt x="4842" y="6668"/>
                  </a:lnTo>
                  <a:lnTo>
                    <a:pt x="5873" y="7382"/>
                  </a:lnTo>
                  <a:lnTo>
                    <a:pt x="6746" y="9128"/>
                  </a:lnTo>
                  <a:lnTo>
                    <a:pt x="7064" y="12462"/>
                  </a:lnTo>
                  <a:lnTo>
                    <a:pt x="7064" y="37227"/>
                  </a:lnTo>
                  <a:lnTo>
                    <a:pt x="6746" y="40481"/>
                  </a:lnTo>
                  <a:lnTo>
                    <a:pt x="5636" y="42387"/>
                  </a:lnTo>
                  <a:lnTo>
                    <a:pt x="3412" y="43339"/>
                  </a:lnTo>
                  <a:lnTo>
                    <a:pt x="0" y="44133"/>
                  </a:lnTo>
                  <a:lnTo>
                    <a:pt x="0" y="45562"/>
                  </a:lnTo>
                  <a:lnTo>
                    <a:pt x="23812" y="45562"/>
                  </a:lnTo>
                  <a:lnTo>
                    <a:pt x="23812" y="44133"/>
                  </a:lnTo>
                  <a:lnTo>
                    <a:pt x="20319" y="43815"/>
                  </a:lnTo>
                  <a:lnTo>
                    <a:pt x="17699" y="42862"/>
                  </a:lnTo>
                  <a:lnTo>
                    <a:pt x="15954" y="40719"/>
                  </a:lnTo>
                  <a:lnTo>
                    <a:pt x="15398" y="36671"/>
                  </a:lnTo>
                  <a:lnTo>
                    <a:pt x="15398" y="14367"/>
                  </a:lnTo>
                  <a:lnTo>
                    <a:pt x="15716" y="12620"/>
                  </a:lnTo>
                  <a:lnTo>
                    <a:pt x="16589" y="10874"/>
                  </a:lnTo>
                  <a:lnTo>
                    <a:pt x="19287" y="7699"/>
                  </a:lnTo>
                  <a:lnTo>
                    <a:pt x="20796" y="6668"/>
                  </a:lnTo>
                  <a:lnTo>
                    <a:pt x="22066" y="6270"/>
                  </a:lnTo>
                  <a:lnTo>
                    <a:pt x="24208" y="7223"/>
                  </a:lnTo>
                  <a:lnTo>
                    <a:pt x="26193" y="8811"/>
                  </a:lnTo>
                  <a:lnTo>
                    <a:pt x="28971" y="9683"/>
                  </a:lnTo>
                  <a:lnTo>
                    <a:pt x="30558" y="9366"/>
                  </a:lnTo>
                  <a:lnTo>
                    <a:pt x="31750" y="8493"/>
                  </a:lnTo>
                  <a:lnTo>
                    <a:pt x="32702" y="5397"/>
                  </a:lnTo>
                  <a:lnTo>
                    <a:pt x="32384" y="3175"/>
                  </a:lnTo>
                  <a:lnTo>
                    <a:pt x="31352" y="1428"/>
                  </a:lnTo>
                  <a:lnTo>
                    <a:pt x="29606" y="318"/>
                  </a:lnTo>
                  <a:lnTo>
                    <a:pt x="27383" y="0"/>
                  </a:lnTo>
                  <a:lnTo>
                    <a:pt x="24606" y="397"/>
                  </a:lnTo>
                  <a:lnTo>
                    <a:pt x="21827" y="1906"/>
                  </a:lnTo>
                  <a:lnTo>
                    <a:pt x="18812" y="4683"/>
                  </a:lnTo>
                  <a:lnTo>
                    <a:pt x="15557" y="9049"/>
                  </a:lnTo>
                  <a:lnTo>
                    <a:pt x="15398" y="9049"/>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601" name="Shape 636"/>
            <p:cNvSpPr/>
            <p:nvPr/>
          </p:nvSpPr>
          <p:spPr>
            <a:xfrm>
              <a:off x="1334833" y="2220562"/>
              <a:ext cx="43813" cy="67152"/>
            </a:xfrm>
            <a:custGeom>
              <a:avLst/>
              <a:gdLst/>
              <a:ahLst/>
              <a:cxnLst/>
              <a:rect l="0" t="0" r="0" b="0"/>
              <a:pathLst>
                <a:path w="43813" h="67152">
                  <a:moveTo>
                    <a:pt x="21113" y="0"/>
                  </a:moveTo>
                  <a:lnTo>
                    <a:pt x="20512" y="2939"/>
                  </a:lnTo>
                  <a:lnTo>
                    <a:pt x="22541" y="3333"/>
                  </a:lnTo>
                  <a:lnTo>
                    <a:pt x="24843" y="4921"/>
                  </a:lnTo>
                  <a:lnTo>
                    <a:pt x="27938" y="9763"/>
                  </a:lnTo>
                  <a:lnTo>
                    <a:pt x="29447" y="15161"/>
                  </a:lnTo>
                  <a:lnTo>
                    <a:pt x="29765" y="17383"/>
                  </a:lnTo>
                  <a:lnTo>
                    <a:pt x="29845" y="18812"/>
                  </a:lnTo>
                  <a:lnTo>
                    <a:pt x="29765" y="20241"/>
                  </a:lnTo>
                  <a:lnTo>
                    <a:pt x="29447" y="22225"/>
                  </a:lnTo>
                  <a:lnTo>
                    <a:pt x="28732" y="24368"/>
                  </a:lnTo>
                  <a:lnTo>
                    <a:pt x="27463" y="26352"/>
                  </a:lnTo>
                  <a:lnTo>
                    <a:pt x="25400" y="27781"/>
                  </a:lnTo>
                  <a:lnTo>
                    <a:pt x="22541" y="28337"/>
                  </a:lnTo>
                  <a:lnTo>
                    <a:pt x="19128" y="27622"/>
                  </a:lnTo>
                  <a:lnTo>
                    <a:pt x="16430" y="25797"/>
                  </a:lnTo>
                  <a:lnTo>
                    <a:pt x="14445" y="22939"/>
                  </a:lnTo>
                  <a:lnTo>
                    <a:pt x="13176" y="19447"/>
                  </a:lnTo>
                  <a:lnTo>
                    <a:pt x="12302" y="11668"/>
                  </a:lnTo>
                  <a:lnTo>
                    <a:pt x="12937" y="7462"/>
                  </a:lnTo>
                  <a:lnTo>
                    <a:pt x="14683" y="4683"/>
                  </a:lnTo>
                  <a:lnTo>
                    <a:pt x="17065" y="3175"/>
                  </a:lnTo>
                  <a:lnTo>
                    <a:pt x="19685" y="2778"/>
                  </a:lnTo>
                  <a:lnTo>
                    <a:pt x="20512" y="2939"/>
                  </a:lnTo>
                  <a:lnTo>
                    <a:pt x="21113" y="0"/>
                  </a:lnTo>
                  <a:lnTo>
                    <a:pt x="17223" y="397"/>
                  </a:lnTo>
                  <a:lnTo>
                    <a:pt x="13335" y="1667"/>
                  </a:lnTo>
                  <a:lnTo>
                    <a:pt x="9682" y="3889"/>
                  </a:lnTo>
                  <a:lnTo>
                    <a:pt x="6746" y="7064"/>
                  </a:lnTo>
                  <a:lnTo>
                    <a:pt x="4762" y="11271"/>
                  </a:lnTo>
                  <a:lnTo>
                    <a:pt x="4047" y="16589"/>
                  </a:lnTo>
                  <a:lnTo>
                    <a:pt x="4682" y="20637"/>
                  </a:lnTo>
                  <a:lnTo>
                    <a:pt x="6428" y="24210"/>
                  </a:lnTo>
                  <a:lnTo>
                    <a:pt x="9366" y="27146"/>
                  </a:lnTo>
                  <a:lnTo>
                    <a:pt x="13255" y="29448"/>
                  </a:lnTo>
                  <a:lnTo>
                    <a:pt x="9525" y="32862"/>
                  </a:lnTo>
                  <a:lnTo>
                    <a:pt x="6985" y="35322"/>
                  </a:lnTo>
                  <a:lnTo>
                    <a:pt x="5556" y="37068"/>
                  </a:lnTo>
                  <a:lnTo>
                    <a:pt x="4762" y="38418"/>
                  </a:lnTo>
                  <a:lnTo>
                    <a:pt x="4445" y="40243"/>
                  </a:lnTo>
                  <a:lnTo>
                    <a:pt x="4920" y="41989"/>
                  </a:lnTo>
                  <a:lnTo>
                    <a:pt x="6111" y="43418"/>
                  </a:lnTo>
                  <a:lnTo>
                    <a:pt x="9682" y="45482"/>
                  </a:lnTo>
                  <a:lnTo>
                    <a:pt x="6032" y="48180"/>
                  </a:lnTo>
                  <a:lnTo>
                    <a:pt x="2936" y="51197"/>
                  </a:lnTo>
                  <a:lnTo>
                    <a:pt x="793" y="54293"/>
                  </a:lnTo>
                  <a:lnTo>
                    <a:pt x="0" y="57547"/>
                  </a:lnTo>
                  <a:lnTo>
                    <a:pt x="396" y="59531"/>
                  </a:lnTo>
                  <a:lnTo>
                    <a:pt x="1348" y="61277"/>
                  </a:lnTo>
                  <a:lnTo>
                    <a:pt x="2936" y="62944"/>
                  </a:lnTo>
                  <a:lnTo>
                    <a:pt x="5000" y="64373"/>
                  </a:lnTo>
                  <a:lnTo>
                    <a:pt x="10556" y="66437"/>
                  </a:lnTo>
                  <a:lnTo>
                    <a:pt x="17541" y="67152"/>
                  </a:lnTo>
                  <a:lnTo>
                    <a:pt x="21192" y="66913"/>
                  </a:lnTo>
                  <a:lnTo>
                    <a:pt x="25241" y="66119"/>
                  </a:lnTo>
                  <a:lnTo>
                    <a:pt x="33495" y="63024"/>
                  </a:lnTo>
                  <a:lnTo>
                    <a:pt x="37226" y="60643"/>
                  </a:lnTo>
                  <a:lnTo>
                    <a:pt x="40163" y="57784"/>
                  </a:lnTo>
                  <a:lnTo>
                    <a:pt x="42147" y="54293"/>
                  </a:lnTo>
                  <a:lnTo>
                    <a:pt x="42862" y="50403"/>
                  </a:lnTo>
                  <a:lnTo>
                    <a:pt x="42147" y="46593"/>
                  </a:lnTo>
                  <a:lnTo>
                    <a:pt x="40877" y="44291"/>
                  </a:lnTo>
                  <a:lnTo>
                    <a:pt x="38735" y="42227"/>
                  </a:lnTo>
                  <a:lnTo>
                    <a:pt x="35480" y="40640"/>
                  </a:lnTo>
                  <a:lnTo>
                    <a:pt x="30876" y="39846"/>
                  </a:lnTo>
                  <a:lnTo>
                    <a:pt x="18097" y="39212"/>
                  </a:lnTo>
                  <a:lnTo>
                    <a:pt x="14763" y="39052"/>
                  </a:lnTo>
                  <a:lnTo>
                    <a:pt x="13210" y="38644"/>
                  </a:lnTo>
                  <a:lnTo>
                    <a:pt x="11747" y="45799"/>
                  </a:lnTo>
                  <a:lnTo>
                    <a:pt x="15953" y="46435"/>
                  </a:lnTo>
                  <a:lnTo>
                    <a:pt x="20637" y="46831"/>
                  </a:lnTo>
                  <a:lnTo>
                    <a:pt x="23812" y="46911"/>
                  </a:lnTo>
                  <a:lnTo>
                    <a:pt x="27938" y="47069"/>
                  </a:lnTo>
                  <a:lnTo>
                    <a:pt x="32860" y="47228"/>
                  </a:lnTo>
                  <a:lnTo>
                    <a:pt x="36750" y="47943"/>
                  </a:lnTo>
                  <a:lnTo>
                    <a:pt x="39210" y="49292"/>
                  </a:lnTo>
                  <a:lnTo>
                    <a:pt x="40083" y="51912"/>
                  </a:lnTo>
                  <a:lnTo>
                    <a:pt x="39766" y="53895"/>
                  </a:lnTo>
                  <a:lnTo>
                    <a:pt x="38813" y="55642"/>
                  </a:lnTo>
                  <a:lnTo>
                    <a:pt x="37306" y="57308"/>
                  </a:lnTo>
                  <a:lnTo>
                    <a:pt x="35241" y="58737"/>
                  </a:lnTo>
                  <a:lnTo>
                    <a:pt x="32622" y="59928"/>
                  </a:lnTo>
                  <a:lnTo>
                    <a:pt x="29526" y="60722"/>
                  </a:lnTo>
                  <a:lnTo>
                    <a:pt x="25876" y="61277"/>
                  </a:lnTo>
                  <a:lnTo>
                    <a:pt x="21747" y="61516"/>
                  </a:lnTo>
                  <a:lnTo>
                    <a:pt x="17938" y="61357"/>
                  </a:lnTo>
                  <a:lnTo>
                    <a:pt x="14763" y="60880"/>
                  </a:lnTo>
                  <a:lnTo>
                    <a:pt x="12143" y="60166"/>
                  </a:lnTo>
                  <a:lnTo>
                    <a:pt x="10160" y="59135"/>
                  </a:lnTo>
                  <a:lnTo>
                    <a:pt x="7698" y="56912"/>
                  </a:lnTo>
                  <a:lnTo>
                    <a:pt x="6905" y="54530"/>
                  </a:lnTo>
                  <a:lnTo>
                    <a:pt x="7222" y="52387"/>
                  </a:lnTo>
                  <a:lnTo>
                    <a:pt x="8175" y="50403"/>
                  </a:lnTo>
                  <a:lnTo>
                    <a:pt x="11747" y="45799"/>
                  </a:lnTo>
                  <a:lnTo>
                    <a:pt x="13210" y="38644"/>
                  </a:lnTo>
                  <a:lnTo>
                    <a:pt x="11747" y="38258"/>
                  </a:lnTo>
                  <a:lnTo>
                    <a:pt x="10795" y="37544"/>
                  </a:lnTo>
                  <a:lnTo>
                    <a:pt x="10397" y="36592"/>
                  </a:lnTo>
                  <a:lnTo>
                    <a:pt x="11032" y="34766"/>
                  </a:lnTo>
                  <a:lnTo>
                    <a:pt x="12620" y="32782"/>
                  </a:lnTo>
                  <a:lnTo>
                    <a:pt x="14603" y="31115"/>
                  </a:lnTo>
                  <a:lnTo>
                    <a:pt x="16351" y="30321"/>
                  </a:lnTo>
                  <a:lnTo>
                    <a:pt x="17223" y="30401"/>
                  </a:lnTo>
                  <a:lnTo>
                    <a:pt x="18732" y="30560"/>
                  </a:lnTo>
                  <a:lnTo>
                    <a:pt x="21668" y="30797"/>
                  </a:lnTo>
                  <a:lnTo>
                    <a:pt x="24763" y="30401"/>
                  </a:lnTo>
                  <a:lnTo>
                    <a:pt x="28257" y="29368"/>
                  </a:lnTo>
                  <a:lnTo>
                    <a:pt x="31670" y="27543"/>
                  </a:lnTo>
                  <a:lnTo>
                    <a:pt x="34607" y="24765"/>
                  </a:lnTo>
                  <a:lnTo>
                    <a:pt x="36670" y="21114"/>
                  </a:lnTo>
                  <a:lnTo>
                    <a:pt x="37463" y="16272"/>
                  </a:lnTo>
                  <a:lnTo>
                    <a:pt x="37306" y="13097"/>
                  </a:lnTo>
                  <a:lnTo>
                    <a:pt x="36908" y="10716"/>
                  </a:lnTo>
                  <a:lnTo>
                    <a:pt x="35560" y="7143"/>
                  </a:lnTo>
                  <a:lnTo>
                    <a:pt x="43813" y="7143"/>
                  </a:lnTo>
                  <a:lnTo>
                    <a:pt x="43813" y="3254"/>
                  </a:lnTo>
                  <a:lnTo>
                    <a:pt x="36115" y="3254"/>
                  </a:lnTo>
                  <a:lnTo>
                    <a:pt x="33575" y="3095"/>
                  </a:lnTo>
                  <a:lnTo>
                    <a:pt x="30717" y="2302"/>
                  </a:lnTo>
                  <a:lnTo>
                    <a:pt x="25716" y="634"/>
                  </a:lnTo>
                  <a:lnTo>
                    <a:pt x="21113" y="0"/>
                  </a:lnTo>
                  <a:close/>
                </a:path>
              </a:pathLst>
            </a:custGeom>
            <a:solidFill>
              <a:srgbClr val="000000"/>
            </a:solidFill>
          </p:spPr>
          <p:txBody>
            <a:bodyPr vert="horz" lIns="91440" tIns="45720" rIns="91440" bIns="45720" anchor="t"/>
            <a:lstStyle/>
            <a:p>
              <a:endParaRPr lang="en-IN"/>
            </a:p>
          </p:txBody>
        </p:sp>
        <p:sp>
          <p:nvSpPr>
            <p:cNvPr id="602" name="Shape 637"/>
            <p:cNvSpPr/>
            <p:nvPr/>
          </p:nvSpPr>
          <p:spPr>
            <a:xfrm>
              <a:off x="1499455" y="2256201"/>
              <a:ext cx="11033" cy="11032"/>
            </a:xfrm>
            <a:custGeom>
              <a:avLst/>
              <a:gdLst/>
              <a:ahLst/>
              <a:cxnLst/>
              <a:rect l="0" t="0" r="0" b="0"/>
              <a:pathLst>
                <a:path w="11033" h="11032">
                  <a:moveTo>
                    <a:pt x="5477" y="0"/>
                  </a:moveTo>
                  <a:lnTo>
                    <a:pt x="3413" y="476"/>
                  </a:lnTo>
                  <a:lnTo>
                    <a:pt x="1667" y="1666"/>
                  </a:lnTo>
                  <a:lnTo>
                    <a:pt x="477" y="3412"/>
                  </a:lnTo>
                  <a:lnTo>
                    <a:pt x="0" y="5715"/>
                  </a:lnTo>
                  <a:lnTo>
                    <a:pt x="556" y="8096"/>
                  </a:lnTo>
                  <a:lnTo>
                    <a:pt x="1906" y="9762"/>
                  </a:lnTo>
                  <a:lnTo>
                    <a:pt x="3731" y="10716"/>
                  </a:lnTo>
                  <a:lnTo>
                    <a:pt x="5477" y="11032"/>
                  </a:lnTo>
                  <a:lnTo>
                    <a:pt x="7223" y="10716"/>
                  </a:lnTo>
                  <a:lnTo>
                    <a:pt x="8969" y="9762"/>
                  </a:lnTo>
                  <a:lnTo>
                    <a:pt x="10398" y="8096"/>
                  </a:lnTo>
                  <a:lnTo>
                    <a:pt x="11033" y="5715"/>
                  </a:lnTo>
                  <a:lnTo>
                    <a:pt x="10557" y="3492"/>
                  </a:lnTo>
                  <a:lnTo>
                    <a:pt x="9287" y="1746"/>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603" name="Shape 638"/>
            <p:cNvSpPr/>
            <p:nvPr/>
          </p:nvSpPr>
          <p:spPr>
            <a:xfrm>
              <a:off x="1383489" y="2221594"/>
              <a:ext cx="46513" cy="45560"/>
            </a:xfrm>
            <a:custGeom>
              <a:avLst/>
              <a:gdLst/>
              <a:ahLst/>
              <a:cxnLst/>
              <a:rect l="0" t="0" r="0" b="0"/>
              <a:pathLst>
                <a:path w="46513" h="45560">
                  <a:moveTo>
                    <a:pt x="0" y="0"/>
                  </a:moveTo>
                  <a:lnTo>
                    <a:pt x="0" y="1348"/>
                  </a:lnTo>
                  <a:lnTo>
                    <a:pt x="2222" y="1587"/>
                  </a:lnTo>
                  <a:lnTo>
                    <a:pt x="4207" y="2381"/>
                  </a:lnTo>
                  <a:lnTo>
                    <a:pt x="5556" y="4207"/>
                  </a:lnTo>
                  <a:lnTo>
                    <a:pt x="6112" y="7698"/>
                  </a:lnTo>
                  <a:lnTo>
                    <a:pt x="6112" y="32623"/>
                  </a:lnTo>
                  <a:lnTo>
                    <a:pt x="6747" y="37226"/>
                  </a:lnTo>
                  <a:lnTo>
                    <a:pt x="8254" y="40640"/>
                  </a:lnTo>
                  <a:lnTo>
                    <a:pt x="10477" y="43021"/>
                  </a:lnTo>
                  <a:lnTo>
                    <a:pt x="13017" y="44529"/>
                  </a:lnTo>
                  <a:lnTo>
                    <a:pt x="15637" y="45323"/>
                  </a:lnTo>
                  <a:lnTo>
                    <a:pt x="17938" y="45560"/>
                  </a:lnTo>
                  <a:lnTo>
                    <a:pt x="19763" y="45402"/>
                  </a:lnTo>
                  <a:lnTo>
                    <a:pt x="22383" y="44846"/>
                  </a:lnTo>
                  <a:lnTo>
                    <a:pt x="25400" y="43497"/>
                  </a:lnTo>
                  <a:lnTo>
                    <a:pt x="28337" y="41275"/>
                  </a:lnTo>
                  <a:lnTo>
                    <a:pt x="32543" y="36988"/>
                  </a:lnTo>
                  <a:lnTo>
                    <a:pt x="32543" y="45243"/>
                  </a:lnTo>
                  <a:lnTo>
                    <a:pt x="32782" y="45402"/>
                  </a:lnTo>
                  <a:lnTo>
                    <a:pt x="39370" y="43101"/>
                  </a:lnTo>
                  <a:lnTo>
                    <a:pt x="46513" y="40957"/>
                  </a:lnTo>
                  <a:lnTo>
                    <a:pt x="46513" y="39607"/>
                  </a:lnTo>
                  <a:lnTo>
                    <a:pt x="43021" y="39289"/>
                  </a:lnTo>
                  <a:lnTo>
                    <a:pt x="41194" y="38179"/>
                  </a:lnTo>
                  <a:lnTo>
                    <a:pt x="40481" y="36353"/>
                  </a:lnTo>
                  <a:lnTo>
                    <a:pt x="40401" y="33972"/>
                  </a:lnTo>
                  <a:lnTo>
                    <a:pt x="40401" y="0"/>
                  </a:lnTo>
                  <a:lnTo>
                    <a:pt x="24764" y="0"/>
                  </a:lnTo>
                  <a:lnTo>
                    <a:pt x="24764" y="1667"/>
                  </a:lnTo>
                  <a:lnTo>
                    <a:pt x="28892" y="2142"/>
                  </a:lnTo>
                  <a:lnTo>
                    <a:pt x="30162" y="2619"/>
                  </a:lnTo>
                  <a:lnTo>
                    <a:pt x="31034" y="3333"/>
                  </a:lnTo>
                  <a:lnTo>
                    <a:pt x="31908" y="5238"/>
                  </a:lnTo>
                  <a:lnTo>
                    <a:pt x="32067" y="7857"/>
                  </a:lnTo>
                  <a:lnTo>
                    <a:pt x="32067" y="31194"/>
                  </a:lnTo>
                  <a:lnTo>
                    <a:pt x="31988" y="33257"/>
                  </a:lnTo>
                  <a:lnTo>
                    <a:pt x="31591" y="34607"/>
                  </a:lnTo>
                  <a:lnTo>
                    <a:pt x="30479" y="36194"/>
                  </a:lnTo>
                  <a:lnTo>
                    <a:pt x="26272" y="38813"/>
                  </a:lnTo>
                  <a:lnTo>
                    <a:pt x="21828" y="39767"/>
                  </a:lnTo>
                  <a:lnTo>
                    <a:pt x="19050" y="39369"/>
                  </a:lnTo>
                  <a:lnTo>
                    <a:pt x="16986" y="38179"/>
                  </a:lnTo>
                  <a:lnTo>
                    <a:pt x="15716" y="36592"/>
                  </a:lnTo>
                  <a:lnTo>
                    <a:pt x="14922" y="34845"/>
                  </a:lnTo>
                  <a:lnTo>
                    <a:pt x="14446" y="32225"/>
                  </a:lnTo>
                  <a:lnTo>
                    <a:pt x="14446" y="0"/>
                  </a:lnTo>
                  <a:lnTo>
                    <a:pt x="0" y="0"/>
                  </a:lnTo>
                  <a:close/>
                </a:path>
              </a:pathLst>
            </a:custGeom>
            <a:solidFill>
              <a:srgbClr val="000000"/>
            </a:solidFill>
          </p:spPr>
          <p:txBody>
            <a:bodyPr vert="horz" lIns="91440" tIns="45720" rIns="91440" bIns="45720" anchor="t"/>
            <a:lstStyle/>
            <a:p>
              <a:endParaRPr lang="en-IN"/>
            </a:p>
          </p:txBody>
        </p:sp>
        <p:sp>
          <p:nvSpPr>
            <p:cNvPr id="604" name="Shape 639"/>
            <p:cNvSpPr/>
            <p:nvPr/>
          </p:nvSpPr>
          <p:spPr>
            <a:xfrm>
              <a:off x="1234343" y="2221594"/>
              <a:ext cx="45721" cy="66119"/>
            </a:xfrm>
            <a:custGeom>
              <a:avLst/>
              <a:gdLst/>
              <a:ahLst/>
              <a:cxnLst/>
              <a:rect l="0" t="0" r="0" b="0"/>
              <a:pathLst>
                <a:path w="45721" h="66119">
                  <a:moveTo>
                    <a:pt x="0" y="0"/>
                  </a:moveTo>
                  <a:lnTo>
                    <a:pt x="0" y="1348"/>
                  </a:lnTo>
                  <a:lnTo>
                    <a:pt x="2619" y="2063"/>
                  </a:lnTo>
                  <a:lnTo>
                    <a:pt x="3968" y="3016"/>
                  </a:lnTo>
                  <a:lnTo>
                    <a:pt x="5081" y="4523"/>
                  </a:lnTo>
                  <a:lnTo>
                    <a:pt x="16352" y="28892"/>
                  </a:lnTo>
                  <a:lnTo>
                    <a:pt x="17303" y="30876"/>
                  </a:lnTo>
                  <a:lnTo>
                    <a:pt x="18575" y="33496"/>
                  </a:lnTo>
                  <a:lnTo>
                    <a:pt x="21193" y="39052"/>
                  </a:lnTo>
                  <a:lnTo>
                    <a:pt x="22146" y="41275"/>
                  </a:lnTo>
                  <a:lnTo>
                    <a:pt x="22543" y="42544"/>
                  </a:lnTo>
                  <a:lnTo>
                    <a:pt x="22385" y="43656"/>
                  </a:lnTo>
                  <a:lnTo>
                    <a:pt x="21828" y="45639"/>
                  </a:lnTo>
                  <a:lnTo>
                    <a:pt x="19923" y="50800"/>
                  </a:lnTo>
                  <a:lnTo>
                    <a:pt x="16987" y="55642"/>
                  </a:lnTo>
                  <a:lnTo>
                    <a:pt x="15319" y="57229"/>
                  </a:lnTo>
                  <a:lnTo>
                    <a:pt x="13415" y="57784"/>
                  </a:lnTo>
                  <a:lnTo>
                    <a:pt x="12144" y="57546"/>
                  </a:lnTo>
                  <a:lnTo>
                    <a:pt x="10398" y="56911"/>
                  </a:lnTo>
                  <a:lnTo>
                    <a:pt x="6350" y="56038"/>
                  </a:lnTo>
                  <a:lnTo>
                    <a:pt x="4366" y="56356"/>
                  </a:lnTo>
                  <a:lnTo>
                    <a:pt x="3096" y="57070"/>
                  </a:lnTo>
                  <a:lnTo>
                    <a:pt x="1906" y="58976"/>
                  </a:lnTo>
                  <a:lnTo>
                    <a:pt x="1587" y="60404"/>
                  </a:lnTo>
                  <a:lnTo>
                    <a:pt x="2064" y="62388"/>
                  </a:lnTo>
                  <a:lnTo>
                    <a:pt x="3413" y="64293"/>
                  </a:lnTo>
                  <a:lnTo>
                    <a:pt x="5636" y="65642"/>
                  </a:lnTo>
                  <a:lnTo>
                    <a:pt x="8811" y="66119"/>
                  </a:lnTo>
                  <a:lnTo>
                    <a:pt x="11431" y="65801"/>
                  </a:lnTo>
                  <a:lnTo>
                    <a:pt x="13891" y="64928"/>
                  </a:lnTo>
                  <a:lnTo>
                    <a:pt x="16113" y="63341"/>
                  </a:lnTo>
                  <a:lnTo>
                    <a:pt x="18177" y="61198"/>
                  </a:lnTo>
                  <a:lnTo>
                    <a:pt x="20082" y="58419"/>
                  </a:lnTo>
                  <a:lnTo>
                    <a:pt x="21987" y="55007"/>
                  </a:lnTo>
                  <a:lnTo>
                    <a:pt x="23892" y="50958"/>
                  </a:lnTo>
                  <a:lnTo>
                    <a:pt x="25718" y="46354"/>
                  </a:lnTo>
                  <a:lnTo>
                    <a:pt x="40958" y="5952"/>
                  </a:lnTo>
                  <a:lnTo>
                    <a:pt x="42148" y="3492"/>
                  </a:lnTo>
                  <a:lnTo>
                    <a:pt x="43418" y="2222"/>
                  </a:lnTo>
                  <a:lnTo>
                    <a:pt x="45721" y="1428"/>
                  </a:lnTo>
                  <a:lnTo>
                    <a:pt x="45721" y="0"/>
                  </a:lnTo>
                  <a:lnTo>
                    <a:pt x="32306" y="0"/>
                  </a:lnTo>
                  <a:lnTo>
                    <a:pt x="32306" y="1428"/>
                  </a:lnTo>
                  <a:lnTo>
                    <a:pt x="34369" y="1587"/>
                  </a:lnTo>
                  <a:lnTo>
                    <a:pt x="35878" y="2063"/>
                  </a:lnTo>
                  <a:lnTo>
                    <a:pt x="36751" y="2936"/>
                  </a:lnTo>
                  <a:lnTo>
                    <a:pt x="37068" y="4207"/>
                  </a:lnTo>
                  <a:lnTo>
                    <a:pt x="36910" y="5317"/>
                  </a:lnTo>
                  <a:lnTo>
                    <a:pt x="36353" y="6984"/>
                  </a:lnTo>
                  <a:lnTo>
                    <a:pt x="34766" y="10953"/>
                  </a:lnTo>
                  <a:lnTo>
                    <a:pt x="27067" y="32939"/>
                  </a:lnTo>
                  <a:lnTo>
                    <a:pt x="15716" y="7857"/>
                  </a:lnTo>
                  <a:lnTo>
                    <a:pt x="15002" y="6350"/>
                  </a:lnTo>
                  <a:lnTo>
                    <a:pt x="14685" y="4364"/>
                  </a:lnTo>
                  <a:lnTo>
                    <a:pt x="15241" y="2777"/>
                  </a:lnTo>
                  <a:lnTo>
                    <a:pt x="16668" y="1983"/>
                  </a:lnTo>
                  <a:lnTo>
                    <a:pt x="20478" y="1428"/>
                  </a:lnTo>
                  <a:lnTo>
                    <a:pt x="20478" y="0"/>
                  </a:lnTo>
                  <a:lnTo>
                    <a:pt x="0" y="0"/>
                  </a:lnTo>
                  <a:close/>
                </a:path>
              </a:pathLst>
            </a:custGeom>
            <a:solidFill>
              <a:srgbClr val="000000"/>
            </a:solidFill>
          </p:spPr>
          <p:txBody>
            <a:bodyPr vert="horz" lIns="91440" tIns="45720" rIns="91440" bIns="45720" anchor="t"/>
            <a:lstStyle/>
            <a:p>
              <a:endParaRPr lang="en-IN"/>
            </a:p>
          </p:txBody>
        </p:sp>
        <p:sp>
          <p:nvSpPr>
            <p:cNvPr id="605" name="Shape 640"/>
            <p:cNvSpPr/>
            <p:nvPr/>
          </p:nvSpPr>
          <p:spPr>
            <a:xfrm>
              <a:off x="4424505" y="1684860"/>
              <a:ext cx="10081" cy="10080"/>
            </a:xfrm>
            <a:custGeom>
              <a:avLst/>
              <a:gdLst/>
              <a:ahLst/>
              <a:cxnLst/>
              <a:rect l="0" t="0" r="0" b="0"/>
              <a:pathLst>
                <a:path w="10081" h="10080">
                  <a:moveTo>
                    <a:pt x="4921" y="0"/>
                  </a:moveTo>
                  <a:lnTo>
                    <a:pt x="2698" y="475"/>
                  </a:lnTo>
                  <a:lnTo>
                    <a:pt x="1191" y="1746"/>
                  </a:lnTo>
                  <a:lnTo>
                    <a:pt x="317" y="3413"/>
                  </a:lnTo>
                  <a:lnTo>
                    <a:pt x="0" y="5080"/>
                  </a:lnTo>
                  <a:lnTo>
                    <a:pt x="317" y="6667"/>
                  </a:lnTo>
                  <a:lnTo>
                    <a:pt x="1111" y="8335"/>
                  </a:lnTo>
                  <a:lnTo>
                    <a:pt x="2698" y="9604"/>
                  </a:lnTo>
                  <a:lnTo>
                    <a:pt x="4921" y="10080"/>
                  </a:lnTo>
                  <a:lnTo>
                    <a:pt x="7064" y="9683"/>
                  </a:lnTo>
                  <a:lnTo>
                    <a:pt x="8652" y="8651"/>
                  </a:lnTo>
                  <a:lnTo>
                    <a:pt x="9762" y="7063"/>
                  </a:lnTo>
                  <a:lnTo>
                    <a:pt x="10081" y="5080"/>
                  </a:lnTo>
                  <a:lnTo>
                    <a:pt x="9762" y="3016"/>
                  </a:lnTo>
                  <a:lnTo>
                    <a:pt x="8652" y="1507"/>
                  </a:lnTo>
                  <a:lnTo>
                    <a:pt x="7064" y="397"/>
                  </a:lnTo>
                  <a:lnTo>
                    <a:pt x="4921" y="0"/>
                  </a:lnTo>
                  <a:close/>
                </a:path>
              </a:pathLst>
            </a:custGeom>
            <a:solidFill>
              <a:srgbClr val="000000"/>
            </a:solidFill>
          </p:spPr>
          <p:txBody>
            <a:bodyPr vert="horz" lIns="91440" tIns="45720" rIns="91440" bIns="45720" anchor="t"/>
            <a:lstStyle/>
            <a:p>
              <a:endParaRPr lang="en-IN"/>
            </a:p>
          </p:txBody>
        </p:sp>
        <p:sp>
          <p:nvSpPr>
            <p:cNvPr id="606" name="Shape 641"/>
            <p:cNvSpPr/>
            <p:nvPr/>
          </p:nvSpPr>
          <p:spPr>
            <a:xfrm>
              <a:off x="4244323" y="1684860"/>
              <a:ext cx="23573" cy="67627"/>
            </a:xfrm>
            <a:custGeom>
              <a:avLst/>
              <a:gdLst/>
              <a:ahLst/>
              <a:cxnLst/>
              <a:rect l="0" t="0" r="0" b="0"/>
              <a:pathLst>
                <a:path w="23573" h="67627">
                  <a:moveTo>
                    <a:pt x="15716" y="0"/>
                  </a:moveTo>
                  <a:lnTo>
                    <a:pt x="0" y="4366"/>
                  </a:lnTo>
                  <a:lnTo>
                    <a:pt x="0" y="5953"/>
                  </a:lnTo>
                  <a:lnTo>
                    <a:pt x="3333" y="5715"/>
                  </a:lnTo>
                  <a:lnTo>
                    <a:pt x="5636" y="6032"/>
                  </a:lnTo>
                  <a:lnTo>
                    <a:pt x="6984" y="7143"/>
                  </a:lnTo>
                  <a:lnTo>
                    <a:pt x="7619" y="8969"/>
                  </a:lnTo>
                  <a:lnTo>
                    <a:pt x="7778" y="11747"/>
                  </a:lnTo>
                  <a:lnTo>
                    <a:pt x="7778" y="59055"/>
                  </a:lnTo>
                  <a:lnTo>
                    <a:pt x="7461" y="62388"/>
                  </a:lnTo>
                  <a:lnTo>
                    <a:pt x="6270" y="64452"/>
                  </a:lnTo>
                  <a:lnTo>
                    <a:pt x="3889" y="65642"/>
                  </a:lnTo>
                  <a:lnTo>
                    <a:pt x="158" y="66199"/>
                  </a:lnTo>
                  <a:lnTo>
                    <a:pt x="158" y="67627"/>
                  </a:lnTo>
                  <a:lnTo>
                    <a:pt x="23573" y="67627"/>
                  </a:lnTo>
                  <a:lnTo>
                    <a:pt x="23573" y="66199"/>
                  </a:lnTo>
                  <a:lnTo>
                    <a:pt x="19923" y="65801"/>
                  </a:lnTo>
                  <a:lnTo>
                    <a:pt x="17699" y="64769"/>
                  </a:lnTo>
                  <a:lnTo>
                    <a:pt x="16430" y="62785"/>
                  </a:lnTo>
                  <a:lnTo>
                    <a:pt x="16112" y="59372"/>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607" name="Shape 642"/>
            <p:cNvSpPr/>
            <p:nvPr/>
          </p:nvSpPr>
          <p:spPr>
            <a:xfrm>
              <a:off x="3371595" y="1684860"/>
              <a:ext cx="23573" cy="67627"/>
            </a:xfrm>
            <a:custGeom>
              <a:avLst/>
              <a:gdLst/>
              <a:ahLst/>
              <a:cxnLst/>
              <a:rect l="0" t="0" r="0" b="0"/>
              <a:pathLst>
                <a:path w="23573" h="67627">
                  <a:moveTo>
                    <a:pt x="15714" y="0"/>
                  </a:moveTo>
                  <a:lnTo>
                    <a:pt x="0" y="4366"/>
                  </a:lnTo>
                  <a:lnTo>
                    <a:pt x="0" y="5953"/>
                  </a:lnTo>
                  <a:lnTo>
                    <a:pt x="3332" y="5715"/>
                  </a:lnTo>
                  <a:lnTo>
                    <a:pt x="5713" y="6032"/>
                  </a:lnTo>
                  <a:lnTo>
                    <a:pt x="7063" y="7143"/>
                  </a:lnTo>
                  <a:lnTo>
                    <a:pt x="7698" y="8969"/>
                  </a:lnTo>
                  <a:lnTo>
                    <a:pt x="7857" y="11747"/>
                  </a:lnTo>
                  <a:lnTo>
                    <a:pt x="7857" y="59055"/>
                  </a:lnTo>
                  <a:lnTo>
                    <a:pt x="7461" y="62388"/>
                  </a:lnTo>
                  <a:lnTo>
                    <a:pt x="6270" y="64452"/>
                  </a:lnTo>
                  <a:lnTo>
                    <a:pt x="3888" y="65642"/>
                  </a:lnTo>
                  <a:lnTo>
                    <a:pt x="237" y="66199"/>
                  </a:lnTo>
                  <a:lnTo>
                    <a:pt x="237" y="67627"/>
                  </a:lnTo>
                  <a:lnTo>
                    <a:pt x="23573" y="67627"/>
                  </a:lnTo>
                  <a:lnTo>
                    <a:pt x="23573" y="66199"/>
                  </a:lnTo>
                  <a:lnTo>
                    <a:pt x="20001" y="65801"/>
                  </a:lnTo>
                  <a:lnTo>
                    <a:pt x="17700" y="64769"/>
                  </a:lnTo>
                  <a:lnTo>
                    <a:pt x="16508" y="62785"/>
                  </a:lnTo>
                  <a:lnTo>
                    <a:pt x="16112" y="59372"/>
                  </a:lnTo>
                  <a:lnTo>
                    <a:pt x="16112" y="158"/>
                  </a:lnTo>
                  <a:lnTo>
                    <a:pt x="15714" y="0"/>
                  </a:lnTo>
                  <a:close/>
                </a:path>
              </a:pathLst>
            </a:custGeom>
            <a:solidFill>
              <a:srgbClr val="000000"/>
            </a:solidFill>
          </p:spPr>
          <p:txBody>
            <a:bodyPr vert="horz" lIns="91440" tIns="45720" rIns="91440" bIns="45720" anchor="t"/>
            <a:lstStyle/>
            <a:p>
              <a:endParaRPr lang="en-IN"/>
            </a:p>
          </p:txBody>
        </p:sp>
        <p:sp>
          <p:nvSpPr>
            <p:cNvPr id="608" name="Shape 643"/>
            <p:cNvSpPr/>
            <p:nvPr/>
          </p:nvSpPr>
          <p:spPr>
            <a:xfrm>
              <a:off x="3306111" y="1684860"/>
              <a:ext cx="10080" cy="10080"/>
            </a:xfrm>
            <a:custGeom>
              <a:avLst/>
              <a:gdLst/>
              <a:ahLst/>
              <a:cxnLst/>
              <a:rect l="0" t="0" r="0" b="0"/>
              <a:pathLst>
                <a:path w="10080" h="10080">
                  <a:moveTo>
                    <a:pt x="4921" y="0"/>
                  </a:moveTo>
                  <a:lnTo>
                    <a:pt x="2698" y="475"/>
                  </a:lnTo>
                  <a:lnTo>
                    <a:pt x="1191" y="1746"/>
                  </a:lnTo>
                  <a:lnTo>
                    <a:pt x="317" y="3413"/>
                  </a:lnTo>
                  <a:lnTo>
                    <a:pt x="0" y="5080"/>
                  </a:lnTo>
                  <a:lnTo>
                    <a:pt x="317" y="6667"/>
                  </a:lnTo>
                  <a:lnTo>
                    <a:pt x="1111" y="8335"/>
                  </a:lnTo>
                  <a:lnTo>
                    <a:pt x="2698" y="9604"/>
                  </a:lnTo>
                  <a:lnTo>
                    <a:pt x="4921" y="10080"/>
                  </a:lnTo>
                  <a:lnTo>
                    <a:pt x="7064" y="9683"/>
                  </a:lnTo>
                  <a:lnTo>
                    <a:pt x="8652" y="8651"/>
                  </a:lnTo>
                  <a:lnTo>
                    <a:pt x="9762" y="7063"/>
                  </a:lnTo>
                  <a:lnTo>
                    <a:pt x="10080" y="5080"/>
                  </a:lnTo>
                  <a:lnTo>
                    <a:pt x="9762" y="3016"/>
                  </a:lnTo>
                  <a:lnTo>
                    <a:pt x="8652" y="1507"/>
                  </a:lnTo>
                  <a:lnTo>
                    <a:pt x="7064" y="397"/>
                  </a:lnTo>
                  <a:lnTo>
                    <a:pt x="4921" y="0"/>
                  </a:lnTo>
                  <a:close/>
                </a:path>
              </a:pathLst>
            </a:custGeom>
            <a:solidFill>
              <a:srgbClr val="000000"/>
            </a:solidFill>
          </p:spPr>
          <p:txBody>
            <a:bodyPr vert="horz" lIns="91440" tIns="45720" rIns="91440" bIns="45720" anchor="t"/>
            <a:lstStyle/>
            <a:p>
              <a:endParaRPr lang="en-IN"/>
            </a:p>
          </p:txBody>
        </p:sp>
        <p:sp>
          <p:nvSpPr>
            <p:cNvPr id="609" name="Shape 644"/>
            <p:cNvSpPr/>
            <p:nvPr/>
          </p:nvSpPr>
          <p:spPr>
            <a:xfrm>
              <a:off x="3850147" y="1684860"/>
              <a:ext cx="35956" cy="67627"/>
            </a:xfrm>
            <a:custGeom>
              <a:avLst/>
              <a:gdLst/>
              <a:ahLst/>
              <a:cxnLst/>
              <a:rect l="0" t="0" r="0" b="0"/>
              <a:pathLst>
                <a:path w="35956" h="67627">
                  <a:moveTo>
                    <a:pt x="26034" y="0"/>
                  </a:moveTo>
                  <a:lnTo>
                    <a:pt x="20161" y="793"/>
                  </a:lnTo>
                  <a:lnTo>
                    <a:pt x="15794" y="2857"/>
                  </a:lnTo>
                  <a:lnTo>
                    <a:pt x="12619" y="5794"/>
                  </a:lnTo>
                  <a:lnTo>
                    <a:pt x="10477" y="9445"/>
                  </a:lnTo>
                  <a:lnTo>
                    <a:pt x="9128" y="13334"/>
                  </a:lnTo>
                  <a:lnTo>
                    <a:pt x="8493" y="17144"/>
                  </a:lnTo>
                  <a:lnTo>
                    <a:pt x="8254" y="20478"/>
                  </a:lnTo>
                  <a:lnTo>
                    <a:pt x="8254" y="23097"/>
                  </a:lnTo>
                  <a:lnTo>
                    <a:pt x="79" y="23097"/>
                  </a:lnTo>
                  <a:lnTo>
                    <a:pt x="79" y="26272"/>
                  </a:lnTo>
                  <a:lnTo>
                    <a:pt x="8254" y="26272"/>
                  </a:lnTo>
                  <a:lnTo>
                    <a:pt x="8254" y="57388"/>
                  </a:lnTo>
                  <a:lnTo>
                    <a:pt x="7937" y="61912"/>
                  </a:lnTo>
                  <a:lnTo>
                    <a:pt x="6587" y="64532"/>
                  </a:lnTo>
                  <a:lnTo>
                    <a:pt x="4127" y="65801"/>
                  </a:lnTo>
                  <a:lnTo>
                    <a:pt x="0" y="66199"/>
                  </a:lnTo>
                  <a:lnTo>
                    <a:pt x="0" y="67627"/>
                  </a:lnTo>
                  <a:lnTo>
                    <a:pt x="25797" y="67627"/>
                  </a:lnTo>
                  <a:lnTo>
                    <a:pt x="25797" y="66199"/>
                  </a:lnTo>
                  <a:lnTo>
                    <a:pt x="21907" y="65881"/>
                  </a:lnTo>
                  <a:lnTo>
                    <a:pt x="19287" y="65166"/>
                  </a:lnTo>
                  <a:lnTo>
                    <a:pt x="17779" y="63975"/>
                  </a:lnTo>
                  <a:lnTo>
                    <a:pt x="16906" y="62230"/>
                  </a:lnTo>
                  <a:lnTo>
                    <a:pt x="16588" y="60086"/>
                  </a:lnTo>
                  <a:lnTo>
                    <a:pt x="16588" y="26272"/>
                  </a:lnTo>
                  <a:lnTo>
                    <a:pt x="28654" y="26272"/>
                  </a:lnTo>
                  <a:lnTo>
                    <a:pt x="28654" y="23097"/>
                  </a:lnTo>
                  <a:lnTo>
                    <a:pt x="16431" y="23097"/>
                  </a:lnTo>
                  <a:lnTo>
                    <a:pt x="16431" y="11588"/>
                  </a:lnTo>
                  <a:lnTo>
                    <a:pt x="16827" y="7698"/>
                  </a:lnTo>
                  <a:lnTo>
                    <a:pt x="17382" y="5794"/>
                  </a:lnTo>
                  <a:lnTo>
                    <a:pt x="18414" y="4286"/>
                  </a:lnTo>
                  <a:lnTo>
                    <a:pt x="20081" y="3175"/>
                  </a:lnTo>
                  <a:lnTo>
                    <a:pt x="22383" y="2778"/>
                  </a:lnTo>
                  <a:lnTo>
                    <a:pt x="24447" y="3333"/>
                  </a:lnTo>
                  <a:lnTo>
                    <a:pt x="25956" y="4682"/>
                  </a:lnTo>
                  <a:lnTo>
                    <a:pt x="28494" y="8335"/>
                  </a:lnTo>
                  <a:lnTo>
                    <a:pt x="29924" y="9683"/>
                  </a:lnTo>
                  <a:lnTo>
                    <a:pt x="31669" y="10238"/>
                  </a:lnTo>
                  <a:lnTo>
                    <a:pt x="33257" y="9922"/>
                  </a:lnTo>
                  <a:lnTo>
                    <a:pt x="34607" y="9207"/>
                  </a:lnTo>
                  <a:lnTo>
                    <a:pt x="35559" y="7937"/>
                  </a:lnTo>
                  <a:lnTo>
                    <a:pt x="35956" y="6032"/>
                  </a:lnTo>
                  <a:lnTo>
                    <a:pt x="35162" y="3650"/>
                  </a:lnTo>
                  <a:lnTo>
                    <a:pt x="33099" y="1746"/>
                  </a:lnTo>
                  <a:lnTo>
                    <a:pt x="29924" y="475"/>
                  </a:lnTo>
                  <a:lnTo>
                    <a:pt x="26034" y="0"/>
                  </a:lnTo>
                  <a:close/>
                </a:path>
              </a:pathLst>
            </a:custGeom>
            <a:solidFill>
              <a:srgbClr val="000000"/>
            </a:solidFill>
          </p:spPr>
          <p:txBody>
            <a:bodyPr vert="horz" lIns="91440" tIns="45720" rIns="91440" bIns="45720" anchor="t"/>
            <a:lstStyle/>
            <a:p>
              <a:endParaRPr lang="en-IN"/>
            </a:p>
          </p:txBody>
        </p:sp>
        <p:sp>
          <p:nvSpPr>
            <p:cNvPr id="610" name="Shape 645"/>
            <p:cNvSpPr/>
            <p:nvPr/>
          </p:nvSpPr>
          <p:spPr>
            <a:xfrm>
              <a:off x="3271980" y="1695179"/>
              <a:ext cx="26273" cy="58341"/>
            </a:xfrm>
            <a:custGeom>
              <a:avLst/>
              <a:gdLst/>
              <a:ahLst/>
              <a:cxnLst/>
              <a:rect l="0" t="0" r="0" b="0"/>
              <a:pathLst>
                <a:path w="26273" h="58341">
                  <a:moveTo>
                    <a:pt x="13255" y="0"/>
                  </a:moveTo>
                  <a:lnTo>
                    <a:pt x="10873" y="3413"/>
                  </a:lnTo>
                  <a:lnTo>
                    <a:pt x="8811" y="6111"/>
                  </a:lnTo>
                  <a:lnTo>
                    <a:pt x="4286" y="11271"/>
                  </a:lnTo>
                  <a:lnTo>
                    <a:pt x="1348" y="13652"/>
                  </a:lnTo>
                  <a:lnTo>
                    <a:pt x="317" y="14446"/>
                  </a:lnTo>
                  <a:lnTo>
                    <a:pt x="0" y="15240"/>
                  </a:lnTo>
                  <a:lnTo>
                    <a:pt x="397" y="15954"/>
                  </a:lnTo>
                  <a:lnTo>
                    <a:pt x="5636" y="15954"/>
                  </a:lnTo>
                  <a:lnTo>
                    <a:pt x="5636" y="45719"/>
                  </a:lnTo>
                  <a:lnTo>
                    <a:pt x="5793" y="49132"/>
                  </a:lnTo>
                  <a:lnTo>
                    <a:pt x="6350" y="51911"/>
                  </a:lnTo>
                  <a:lnTo>
                    <a:pt x="7143" y="54133"/>
                  </a:lnTo>
                  <a:lnTo>
                    <a:pt x="8254" y="55721"/>
                  </a:lnTo>
                  <a:lnTo>
                    <a:pt x="11192" y="57705"/>
                  </a:lnTo>
                  <a:lnTo>
                    <a:pt x="14684" y="58341"/>
                  </a:lnTo>
                  <a:lnTo>
                    <a:pt x="18097" y="57705"/>
                  </a:lnTo>
                  <a:lnTo>
                    <a:pt x="21272" y="56117"/>
                  </a:lnTo>
                  <a:lnTo>
                    <a:pt x="24129" y="53736"/>
                  </a:lnTo>
                  <a:lnTo>
                    <a:pt x="26273" y="50800"/>
                  </a:lnTo>
                  <a:lnTo>
                    <a:pt x="25003" y="49688"/>
                  </a:lnTo>
                  <a:lnTo>
                    <a:pt x="22780" y="51911"/>
                  </a:lnTo>
                  <a:lnTo>
                    <a:pt x="21113" y="52785"/>
                  </a:lnTo>
                  <a:lnTo>
                    <a:pt x="18970" y="53181"/>
                  </a:lnTo>
                  <a:lnTo>
                    <a:pt x="16827" y="52705"/>
                  </a:lnTo>
                  <a:lnTo>
                    <a:pt x="15398" y="51513"/>
                  </a:lnTo>
                  <a:lnTo>
                    <a:pt x="14128" y="47942"/>
                  </a:lnTo>
                  <a:lnTo>
                    <a:pt x="13891" y="44291"/>
                  </a:lnTo>
                  <a:lnTo>
                    <a:pt x="13891" y="15954"/>
                  </a:lnTo>
                  <a:lnTo>
                    <a:pt x="23971" y="15954"/>
                  </a:lnTo>
                  <a:lnTo>
                    <a:pt x="23971" y="12779"/>
                  </a:lnTo>
                  <a:lnTo>
                    <a:pt x="13891" y="12779"/>
                  </a:lnTo>
                  <a:lnTo>
                    <a:pt x="13891" y="1269"/>
                  </a:lnTo>
                  <a:lnTo>
                    <a:pt x="13811" y="317"/>
                  </a:lnTo>
                  <a:lnTo>
                    <a:pt x="13255" y="0"/>
                  </a:lnTo>
                  <a:close/>
                </a:path>
              </a:pathLst>
            </a:custGeom>
            <a:solidFill>
              <a:srgbClr val="000000"/>
            </a:solidFill>
          </p:spPr>
          <p:txBody>
            <a:bodyPr vert="horz" lIns="91440" tIns="45720" rIns="91440" bIns="45720" anchor="t"/>
            <a:lstStyle/>
            <a:p>
              <a:endParaRPr lang="en-IN"/>
            </a:p>
          </p:txBody>
        </p:sp>
        <p:sp>
          <p:nvSpPr>
            <p:cNvPr id="611" name="Shape 646"/>
            <p:cNvSpPr/>
            <p:nvPr/>
          </p:nvSpPr>
          <p:spPr>
            <a:xfrm>
              <a:off x="4495942" y="1706926"/>
              <a:ext cx="43656" cy="46594"/>
            </a:xfrm>
            <a:custGeom>
              <a:avLst/>
              <a:gdLst/>
              <a:ahLst/>
              <a:cxnLst/>
              <a:rect l="0" t="0" r="0" b="0"/>
              <a:pathLst>
                <a:path w="43656" h="46594">
                  <a:moveTo>
                    <a:pt x="21352" y="0"/>
                  </a:moveTo>
                  <a:lnTo>
                    <a:pt x="20558" y="2778"/>
                  </a:lnTo>
                  <a:lnTo>
                    <a:pt x="24843" y="3651"/>
                  </a:lnTo>
                  <a:lnTo>
                    <a:pt x="28337" y="6032"/>
                  </a:lnTo>
                  <a:lnTo>
                    <a:pt x="31114" y="9762"/>
                  </a:lnTo>
                  <a:lnTo>
                    <a:pt x="33099" y="14446"/>
                  </a:lnTo>
                  <a:lnTo>
                    <a:pt x="34368" y="19922"/>
                  </a:lnTo>
                  <a:lnTo>
                    <a:pt x="34766" y="25876"/>
                  </a:lnTo>
                  <a:lnTo>
                    <a:pt x="34211" y="32147"/>
                  </a:lnTo>
                  <a:lnTo>
                    <a:pt x="32861" y="36830"/>
                  </a:lnTo>
                  <a:lnTo>
                    <a:pt x="30797" y="40164"/>
                  </a:lnTo>
                  <a:lnTo>
                    <a:pt x="28337" y="42306"/>
                  </a:lnTo>
                  <a:lnTo>
                    <a:pt x="25637" y="43497"/>
                  </a:lnTo>
                  <a:lnTo>
                    <a:pt x="23098" y="43815"/>
                  </a:lnTo>
                  <a:lnTo>
                    <a:pt x="19050" y="43021"/>
                  </a:lnTo>
                  <a:lnTo>
                    <a:pt x="15795" y="40799"/>
                  </a:lnTo>
                  <a:lnTo>
                    <a:pt x="13334" y="37624"/>
                  </a:lnTo>
                  <a:lnTo>
                    <a:pt x="11509" y="33735"/>
                  </a:lnTo>
                  <a:lnTo>
                    <a:pt x="10239" y="29527"/>
                  </a:lnTo>
                  <a:lnTo>
                    <a:pt x="9445" y="25320"/>
                  </a:lnTo>
                  <a:lnTo>
                    <a:pt x="9048" y="21431"/>
                  </a:lnTo>
                  <a:lnTo>
                    <a:pt x="8889" y="18256"/>
                  </a:lnTo>
                  <a:lnTo>
                    <a:pt x="9128" y="14605"/>
                  </a:lnTo>
                  <a:lnTo>
                    <a:pt x="9842" y="11510"/>
                  </a:lnTo>
                  <a:lnTo>
                    <a:pt x="10874" y="8810"/>
                  </a:lnTo>
                  <a:lnTo>
                    <a:pt x="12382" y="6667"/>
                  </a:lnTo>
                  <a:lnTo>
                    <a:pt x="14128" y="4921"/>
                  </a:lnTo>
                  <a:lnTo>
                    <a:pt x="16112" y="3731"/>
                  </a:lnTo>
                  <a:lnTo>
                    <a:pt x="18256" y="3016"/>
                  </a:lnTo>
                  <a:lnTo>
                    <a:pt x="20558" y="2778"/>
                  </a:lnTo>
                  <a:lnTo>
                    <a:pt x="21352" y="0"/>
                  </a:lnTo>
                  <a:lnTo>
                    <a:pt x="15239" y="872"/>
                  </a:lnTo>
                  <a:lnTo>
                    <a:pt x="9922" y="3254"/>
                  </a:lnTo>
                  <a:lnTo>
                    <a:pt x="5714" y="6984"/>
                  </a:lnTo>
                  <a:lnTo>
                    <a:pt x="2539" y="11669"/>
                  </a:lnTo>
                  <a:lnTo>
                    <a:pt x="634" y="17066"/>
                  </a:lnTo>
                  <a:lnTo>
                    <a:pt x="0" y="23018"/>
                  </a:lnTo>
                  <a:lnTo>
                    <a:pt x="714" y="29368"/>
                  </a:lnTo>
                  <a:lnTo>
                    <a:pt x="2778" y="35004"/>
                  </a:lnTo>
                  <a:lnTo>
                    <a:pt x="6032" y="39766"/>
                  </a:lnTo>
                  <a:lnTo>
                    <a:pt x="10398" y="43419"/>
                  </a:lnTo>
                  <a:lnTo>
                    <a:pt x="15637" y="45720"/>
                  </a:lnTo>
                  <a:lnTo>
                    <a:pt x="21668" y="46594"/>
                  </a:lnTo>
                  <a:lnTo>
                    <a:pt x="28495" y="45481"/>
                  </a:lnTo>
                  <a:lnTo>
                    <a:pt x="34052" y="42625"/>
                  </a:lnTo>
                  <a:lnTo>
                    <a:pt x="38258" y="38417"/>
                  </a:lnTo>
                  <a:lnTo>
                    <a:pt x="41275" y="33416"/>
                  </a:lnTo>
                  <a:lnTo>
                    <a:pt x="43099" y="28099"/>
                  </a:lnTo>
                  <a:lnTo>
                    <a:pt x="43656" y="23018"/>
                  </a:lnTo>
                  <a:lnTo>
                    <a:pt x="43179" y="17860"/>
                  </a:lnTo>
                  <a:lnTo>
                    <a:pt x="41989" y="13334"/>
                  </a:lnTo>
                  <a:lnTo>
                    <a:pt x="40084" y="9366"/>
                  </a:lnTo>
                  <a:lnTo>
                    <a:pt x="37386" y="6112"/>
                  </a:lnTo>
                  <a:lnTo>
                    <a:pt x="34131" y="3492"/>
                  </a:lnTo>
                  <a:lnTo>
                    <a:pt x="30321" y="1587"/>
                  </a:lnTo>
                  <a:lnTo>
                    <a:pt x="26114" y="397"/>
                  </a:lnTo>
                  <a:lnTo>
                    <a:pt x="21352" y="0"/>
                  </a:lnTo>
                  <a:close/>
                </a:path>
              </a:pathLst>
            </a:custGeom>
            <a:solidFill>
              <a:srgbClr val="000000"/>
            </a:solidFill>
          </p:spPr>
          <p:txBody>
            <a:bodyPr vert="horz" lIns="91440" tIns="45720" rIns="91440" bIns="45720" anchor="t"/>
            <a:lstStyle/>
            <a:p>
              <a:endParaRPr lang="en-IN"/>
            </a:p>
          </p:txBody>
        </p:sp>
        <p:sp>
          <p:nvSpPr>
            <p:cNvPr id="612" name="Shape 647"/>
            <p:cNvSpPr/>
            <p:nvPr/>
          </p:nvSpPr>
          <p:spPr>
            <a:xfrm>
              <a:off x="4418392" y="1706926"/>
              <a:ext cx="23416" cy="45561"/>
            </a:xfrm>
            <a:custGeom>
              <a:avLst/>
              <a:gdLst/>
              <a:ahLst/>
              <a:cxnLst/>
              <a:rect l="0" t="0" r="0" b="0"/>
              <a:pathLst>
                <a:path w="23416" h="45561">
                  <a:moveTo>
                    <a:pt x="15717" y="0"/>
                  </a:moveTo>
                  <a:lnTo>
                    <a:pt x="397" y="5476"/>
                  </a:lnTo>
                  <a:lnTo>
                    <a:pt x="397" y="6984"/>
                  </a:lnTo>
                  <a:lnTo>
                    <a:pt x="4366" y="6587"/>
                  </a:lnTo>
                  <a:lnTo>
                    <a:pt x="5556" y="6667"/>
                  </a:lnTo>
                  <a:lnTo>
                    <a:pt x="6668" y="7381"/>
                  </a:lnTo>
                  <a:lnTo>
                    <a:pt x="7462" y="9128"/>
                  </a:lnTo>
                  <a:lnTo>
                    <a:pt x="7780" y="12541"/>
                  </a:lnTo>
                  <a:lnTo>
                    <a:pt x="7780" y="35481"/>
                  </a:lnTo>
                  <a:lnTo>
                    <a:pt x="7621" y="38734"/>
                  </a:lnTo>
                  <a:lnTo>
                    <a:pt x="7065" y="41116"/>
                  </a:lnTo>
                  <a:lnTo>
                    <a:pt x="6192" y="42625"/>
                  </a:lnTo>
                  <a:lnTo>
                    <a:pt x="4762" y="43497"/>
                  </a:lnTo>
                  <a:lnTo>
                    <a:pt x="2700" y="43894"/>
                  </a:lnTo>
                  <a:lnTo>
                    <a:pt x="0" y="44132"/>
                  </a:lnTo>
                  <a:lnTo>
                    <a:pt x="0" y="45561"/>
                  </a:lnTo>
                  <a:lnTo>
                    <a:pt x="23416" y="45561"/>
                  </a:lnTo>
                  <a:lnTo>
                    <a:pt x="23416" y="44132"/>
                  </a:lnTo>
                  <a:lnTo>
                    <a:pt x="19447" y="43497"/>
                  </a:lnTo>
                  <a:lnTo>
                    <a:pt x="17225" y="42068"/>
                  </a:lnTo>
                  <a:lnTo>
                    <a:pt x="16272" y="39528"/>
                  </a:lnTo>
                  <a:lnTo>
                    <a:pt x="16113" y="35481"/>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613" name="Shape 648"/>
            <p:cNvSpPr/>
            <p:nvPr/>
          </p:nvSpPr>
          <p:spPr>
            <a:xfrm>
              <a:off x="4298615" y="1706926"/>
              <a:ext cx="40084" cy="46594"/>
            </a:xfrm>
            <a:custGeom>
              <a:avLst/>
              <a:gdLst/>
              <a:ahLst/>
              <a:cxnLst/>
              <a:rect l="0" t="0" r="0" b="0"/>
              <a:pathLst>
                <a:path w="40084" h="46594">
                  <a:moveTo>
                    <a:pt x="18018" y="0"/>
                  </a:moveTo>
                  <a:lnTo>
                    <a:pt x="12858" y="556"/>
                  </a:lnTo>
                  <a:lnTo>
                    <a:pt x="8731" y="1985"/>
                  </a:lnTo>
                  <a:lnTo>
                    <a:pt x="5636" y="4047"/>
                  </a:lnTo>
                  <a:lnTo>
                    <a:pt x="3492" y="6429"/>
                  </a:lnTo>
                  <a:lnTo>
                    <a:pt x="2301" y="8810"/>
                  </a:lnTo>
                  <a:lnTo>
                    <a:pt x="1904" y="11032"/>
                  </a:lnTo>
                  <a:lnTo>
                    <a:pt x="2857" y="13811"/>
                  </a:lnTo>
                  <a:lnTo>
                    <a:pt x="4127" y="14922"/>
                  </a:lnTo>
                  <a:lnTo>
                    <a:pt x="6112" y="15399"/>
                  </a:lnTo>
                  <a:lnTo>
                    <a:pt x="7937" y="15001"/>
                  </a:lnTo>
                  <a:lnTo>
                    <a:pt x="9366" y="13970"/>
                  </a:lnTo>
                  <a:lnTo>
                    <a:pt x="10238" y="12620"/>
                  </a:lnTo>
                  <a:lnTo>
                    <a:pt x="10556" y="11112"/>
                  </a:lnTo>
                  <a:lnTo>
                    <a:pt x="10318" y="9366"/>
                  </a:lnTo>
                  <a:lnTo>
                    <a:pt x="10081" y="7222"/>
                  </a:lnTo>
                  <a:lnTo>
                    <a:pt x="10716" y="5160"/>
                  </a:lnTo>
                  <a:lnTo>
                    <a:pt x="12382" y="3651"/>
                  </a:lnTo>
                  <a:lnTo>
                    <a:pt x="14684" y="2699"/>
                  </a:lnTo>
                  <a:lnTo>
                    <a:pt x="17145" y="2381"/>
                  </a:lnTo>
                  <a:lnTo>
                    <a:pt x="19606" y="2699"/>
                  </a:lnTo>
                  <a:lnTo>
                    <a:pt x="22066" y="3809"/>
                  </a:lnTo>
                  <a:lnTo>
                    <a:pt x="23971" y="6350"/>
                  </a:lnTo>
                  <a:lnTo>
                    <a:pt x="24764" y="10636"/>
                  </a:lnTo>
                  <a:lnTo>
                    <a:pt x="24764" y="16668"/>
                  </a:lnTo>
                  <a:lnTo>
                    <a:pt x="24024" y="16960"/>
                  </a:lnTo>
                  <a:lnTo>
                    <a:pt x="24764" y="19050"/>
                  </a:lnTo>
                  <a:lnTo>
                    <a:pt x="24764" y="33416"/>
                  </a:lnTo>
                  <a:lnTo>
                    <a:pt x="24209" y="36750"/>
                  </a:lnTo>
                  <a:lnTo>
                    <a:pt x="23177" y="37941"/>
                  </a:lnTo>
                  <a:lnTo>
                    <a:pt x="21351" y="39052"/>
                  </a:lnTo>
                  <a:lnTo>
                    <a:pt x="20320" y="39528"/>
                  </a:lnTo>
                  <a:lnTo>
                    <a:pt x="18732" y="40085"/>
                  </a:lnTo>
                  <a:lnTo>
                    <a:pt x="15239" y="40799"/>
                  </a:lnTo>
                  <a:lnTo>
                    <a:pt x="12700" y="40322"/>
                  </a:lnTo>
                  <a:lnTo>
                    <a:pt x="10636" y="38734"/>
                  </a:lnTo>
                  <a:lnTo>
                    <a:pt x="9207" y="36275"/>
                  </a:lnTo>
                  <a:lnTo>
                    <a:pt x="8731" y="33100"/>
                  </a:lnTo>
                  <a:lnTo>
                    <a:pt x="8731" y="32941"/>
                  </a:lnTo>
                  <a:lnTo>
                    <a:pt x="8889" y="31035"/>
                  </a:lnTo>
                  <a:lnTo>
                    <a:pt x="9525" y="28972"/>
                  </a:lnTo>
                  <a:lnTo>
                    <a:pt x="11112" y="26591"/>
                  </a:lnTo>
                  <a:lnTo>
                    <a:pt x="13970" y="24130"/>
                  </a:lnTo>
                  <a:lnTo>
                    <a:pt x="15954" y="22859"/>
                  </a:lnTo>
                  <a:lnTo>
                    <a:pt x="18414" y="21590"/>
                  </a:lnTo>
                  <a:lnTo>
                    <a:pt x="21351" y="20320"/>
                  </a:lnTo>
                  <a:lnTo>
                    <a:pt x="24764" y="19050"/>
                  </a:lnTo>
                  <a:lnTo>
                    <a:pt x="24024" y="16960"/>
                  </a:lnTo>
                  <a:lnTo>
                    <a:pt x="17303" y="19606"/>
                  </a:lnTo>
                  <a:lnTo>
                    <a:pt x="11112" y="22383"/>
                  </a:lnTo>
                  <a:lnTo>
                    <a:pt x="6269" y="25162"/>
                  </a:lnTo>
                  <a:lnTo>
                    <a:pt x="2778" y="28178"/>
                  </a:lnTo>
                  <a:lnTo>
                    <a:pt x="713" y="31829"/>
                  </a:lnTo>
                  <a:lnTo>
                    <a:pt x="0" y="36275"/>
                  </a:lnTo>
                  <a:lnTo>
                    <a:pt x="873" y="40640"/>
                  </a:lnTo>
                  <a:lnTo>
                    <a:pt x="3254" y="43894"/>
                  </a:lnTo>
                  <a:lnTo>
                    <a:pt x="6587" y="45957"/>
                  </a:lnTo>
                  <a:lnTo>
                    <a:pt x="10477" y="46594"/>
                  </a:lnTo>
                  <a:lnTo>
                    <a:pt x="14525" y="45957"/>
                  </a:lnTo>
                  <a:lnTo>
                    <a:pt x="18336" y="44212"/>
                  </a:lnTo>
                  <a:lnTo>
                    <a:pt x="21828" y="41831"/>
                  </a:lnTo>
                  <a:lnTo>
                    <a:pt x="24843" y="39370"/>
                  </a:lnTo>
                  <a:lnTo>
                    <a:pt x="25400" y="42306"/>
                  </a:lnTo>
                  <a:lnTo>
                    <a:pt x="26352" y="44370"/>
                  </a:lnTo>
                  <a:lnTo>
                    <a:pt x="27622" y="45720"/>
                  </a:lnTo>
                  <a:lnTo>
                    <a:pt x="28892" y="46355"/>
                  </a:lnTo>
                  <a:lnTo>
                    <a:pt x="31273" y="46594"/>
                  </a:lnTo>
                  <a:lnTo>
                    <a:pt x="32702" y="46435"/>
                  </a:lnTo>
                  <a:lnTo>
                    <a:pt x="34687" y="45878"/>
                  </a:lnTo>
                  <a:lnTo>
                    <a:pt x="37147" y="44450"/>
                  </a:lnTo>
                  <a:lnTo>
                    <a:pt x="40084" y="41592"/>
                  </a:lnTo>
                  <a:lnTo>
                    <a:pt x="40084" y="39052"/>
                  </a:lnTo>
                  <a:lnTo>
                    <a:pt x="38258" y="40322"/>
                  </a:lnTo>
                  <a:lnTo>
                    <a:pt x="35638" y="40957"/>
                  </a:lnTo>
                  <a:lnTo>
                    <a:pt x="33972" y="40401"/>
                  </a:lnTo>
                  <a:lnTo>
                    <a:pt x="33099" y="39131"/>
                  </a:lnTo>
                  <a:lnTo>
                    <a:pt x="32781" y="35162"/>
                  </a:lnTo>
                  <a:lnTo>
                    <a:pt x="32781" y="15875"/>
                  </a:lnTo>
                  <a:lnTo>
                    <a:pt x="32226" y="9128"/>
                  </a:lnTo>
                  <a:lnTo>
                    <a:pt x="30956" y="5715"/>
                  </a:lnTo>
                  <a:lnTo>
                    <a:pt x="28416" y="2778"/>
                  </a:lnTo>
                  <a:lnTo>
                    <a:pt x="26591" y="1587"/>
                  </a:lnTo>
                  <a:lnTo>
                    <a:pt x="24209" y="79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614" name="Shape 649"/>
            <p:cNvSpPr/>
            <p:nvPr/>
          </p:nvSpPr>
          <p:spPr>
            <a:xfrm>
              <a:off x="4202492" y="1706926"/>
              <a:ext cx="40164" cy="46594"/>
            </a:xfrm>
            <a:custGeom>
              <a:avLst/>
              <a:gdLst/>
              <a:ahLst/>
              <a:cxnLst/>
              <a:rect l="0" t="0" r="0" b="0"/>
              <a:pathLst>
                <a:path w="40164" h="46594">
                  <a:moveTo>
                    <a:pt x="18019" y="0"/>
                  </a:moveTo>
                  <a:lnTo>
                    <a:pt x="12860" y="556"/>
                  </a:lnTo>
                  <a:lnTo>
                    <a:pt x="8731" y="1985"/>
                  </a:lnTo>
                  <a:lnTo>
                    <a:pt x="5636" y="4047"/>
                  </a:lnTo>
                  <a:lnTo>
                    <a:pt x="3572" y="6429"/>
                  </a:lnTo>
                  <a:lnTo>
                    <a:pt x="2302" y="8810"/>
                  </a:lnTo>
                  <a:lnTo>
                    <a:pt x="1905" y="11032"/>
                  </a:lnTo>
                  <a:lnTo>
                    <a:pt x="2858" y="13811"/>
                  </a:lnTo>
                  <a:lnTo>
                    <a:pt x="4207" y="14922"/>
                  </a:lnTo>
                  <a:lnTo>
                    <a:pt x="6192" y="15399"/>
                  </a:lnTo>
                  <a:lnTo>
                    <a:pt x="7937" y="15001"/>
                  </a:lnTo>
                  <a:lnTo>
                    <a:pt x="9367" y="13970"/>
                  </a:lnTo>
                  <a:lnTo>
                    <a:pt x="10318" y="12620"/>
                  </a:lnTo>
                  <a:lnTo>
                    <a:pt x="10636" y="11112"/>
                  </a:lnTo>
                  <a:lnTo>
                    <a:pt x="10398" y="9366"/>
                  </a:lnTo>
                  <a:lnTo>
                    <a:pt x="10161" y="7222"/>
                  </a:lnTo>
                  <a:lnTo>
                    <a:pt x="10716" y="5160"/>
                  </a:lnTo>
                  <a:lnTo>
                    <a:pt x="12383" y="3651"/>
                  </a:lnTo>
                  <a:lnTo>
                    <a:pt x="14685" y="2699"/>
                  </a:lnTo>
                  <a:lnTo>
                    <a:pt x="17146" y="2381"/>
                  </a:lnTo>
                  <a:lnTo>
                    <a:pt x="19686" y="2699"/>
                  </a:lnTo>
                  <a:lnTo>
                    <a:pt x="22146" y="3809"/>
                  </a:lnTo>
                  <a:lnTo>
                    <a:pt x="24051" y="6350"/>
                  </a:lnTo>
                  <a:lnTo>
                    <a:pt x="24766" y="10636"/>
                  </a:lnTo>
                  <a:lnTo>
                    <a:pt x="24766" y="16668"/>
                  </a:lnTo>
                  <a:lnTo>
                    <a:pt x="24026" y="16960"/>
                  </a:lnTo>
                  <a:lnTo>
                    <a:pt x="24766" y="19050"/>
                  </a:lnTo>
                  <a:lnTo>
                    <a:pt x="24766" y="33416"/>
                  </a:lnTo>
                  <a:lnTo>
                    <a:pt x="24210" y="36750"/>
                  </a:lnTo>
                  <a:lnTo>
                    <a:pt x="23178" y="37941"/>
                  </a:lnTo>
                  <a:lnTo>
                    <a:pt x="21431" y="39052"/>
                  </a:lnTo>
                  <a:lnTo>
                    <a:pt x="18812" y="40085"/>
                  </a:lnTo>
                  <a:lnTo>
                    <a:pt x="15241" y="40799"/>
                  </a:lnTo>
                  <a:lnTo>
                    <a:pt x="12700" y="40322"/>
                  </a:lnTo>
                  <a:lnTo>
                    <a:pt x="10636" y="38734"/>
                  </a:lnTo>
                  <a:lnTo>
                    <a:pt x="9287" y="36275"/>
                  </a:lnTo>
                  <a:lnTo>
                    <a:pt x="8731" y="33100"/>
                  </a:lnTo>
                  <a:lnTo>
                    <a:pt x="8731" y="32941"/>
                  </a:lnTo>
                  <a:lnTo>
                    <a:pt x="8891" y="31035"/>
                  </a:lnTo>
                  <a:lnTo>
                    <a:pt x="9605" y="28972"/>
                  </a:lnTo>
                  <a:lnTo>
                    <a:pt x="11192" y="26591"/>
                  </a:lnTo>
                  <a:lnTo>
                    <a:pt x="13971" y="24130"/>
                  </a:lnTo>
                  <a:lnTo>
                    <a:pt x="15955" y="22859"/>
                  </a:lnTo>
                  <a:lnTo>
                    <a:pt x="18416" y="21590"/>
                  </a:lnTo>
                  <a:lnTo>
                    <a:pt x="24766" y="19050"/>
                  </a:lnTo>
                  <a:lnTo>
                    <a:pt x="24026" y="16960"/>
                  </a:lnTo>
                  <a:lnTo>
                    <a:pt x="17305" y="19606"/>
                  </a:lnTo>
                  <a:lnTo>
                    <a:pt x="11192" y="22383"/>
                  </a:lnTo>
                  <a:lnTo>
                    <a:pt x="6350" y="25162"/>
                  </a:lnTo>
                  <a:lnTo>
                    <a:pt x="2858" y="28178"/>
                  </a:lnTo>
                  <a:lnTo>
                    <a:pt x="715" y="31829"/>
                  </a:lnTo>
                  <a:lnTo>
                    <a:pt x="0" y="36275"/>
                  </a:lnTo>
                  <a:lnTo>
                    <a:pt x="953" y="40640"/>
                  </a:lnTo>
                  <a:lnTo>
                    <a:pt x="3255" y="43894"/>
                  </a:lnTo>
                  <a:lnTo>
                    <a:pt x="6667" y="45957"/>
                  </a:lnTo>
                  <a:lnTo>
                    <a:pt x="10557" y="46594"/>
                  </a:lnTo>
                  <a:lnTo>
                    <a:pt x="14605" y="45957"/>
                  </a:lnTo>
                  <a:lnTo>
                    <a:pt x="18416" y="44212"/>
                  </a:lnTo>
                  <a:lnTo>
                    <a:pt x="24844" y="39370"/>
                  </a:lnTo>
                  <a:lnTo>
                    <a:pt x="25400" y="42306"/>
                  </a:lnTo>
                  <a:lnTo>
                    <a:pt x="26353" y="44370"/>
                  </a:lnTo>
                  <a:lnTo>
                    <a:pt x="27623" y="45720"/>
                  </a:lnTo>
                  <a:lnTo>
                    <a:pt x="28972" y="46355"/>
                  </a:lnTo>
                  <a:lnTo>
                    <a:pt x="31353" y="46594"/>
                  </a:lnTo>
                  <a:lnTo>
                    <a:pt x="32782" y="46435"/>
                  </a:lnTo>
                  <a:lnTo>
                    <a:pt x="34767" y="45878"/>
                  </a:lnTo>
                  <a:lnTo>
                    <a:pt x="37227" y="44450"/>
                  </a:lnTo>
                  <a:lnTo>
                    <a:pt x="40164" y="41592"/>
                  </a:lnTo>
                  <a:lnTo>
                    <a:pt x="40164" y="39052"/>
                  </a:lnTo>
                  <a:lnTo>
                    <a:pt x="38338" y="40322"/>
                  </a:lnTo>
                  <a:lnTo>
                    <a:pt x="35718" y="40957"/>
                  </a:lnTo>
                  <a:lnTo>
                    <a:pt x="33973" y="40401"/>
                  </a:lnTo>
                  <a:lnTo>
                    <a:pt x="33180" y="39131"/>
                  </a:lnTo>
                  <a:lnTo>
                    <a:pt x="32782" y="35162"/>
                  </a:lnTo>
                  <a:lnTo>
                    <a:pt x="32782" y="15875"/>
                  </a:lnTo>
                  <a:lnTo>
                    <a:pt x="32227" y="9128"/>
                  </a:lnTo>
                  <a:lnTo>
                    <a:pt x="30956" y="5715"/>
                  </a:lnTo>
                  <a:lnTo>
                    <a:pt x="28417" y="2778"/>
                  </a:lnTo>
                  <a:lnTo>
                    <a:pt x="26591" y="1587"/>
                  </a:lnTo>
                  <a:lnTo>
                    <a:pt x="24289" y="793"/>
                  </a:lnTo>
                  <a:lnTo>
                    <a:pt x="21431" y="237"/>
                  </a:lnTo>
                  <a:lnTo>
                    <a:pt x="18019" y="0"/>
                  </a:lnTo>
                  <a:close/>
                </a:path>
              </a:pathLst>
            </a:custGeom>
            <a:solidFill>
              <a:srgbClr val="000000"/>
            </a:solidFill>
          </p:spPr>
          <p:txBody>
            <a:bodyPr vert="horz" lIns="91440" tIns="45720" rIns="91440" bIns="45720" anchor="t"/>
            <a:lstStyle/>
            <a:p>
              <a:endParaRPr lang="en-IN"/>
            </a:p>
          </p:txBody>
        </p:sp>
        <p:sp>
          <p:nvSpPr>
            <p:cNvPr id="615" name="Shape 650"/>
            <p:cNvSpPr/>
            <p:nvPr/>
          </p:nvSpPr>
          <p:spPr>
            <a:xfrm>
              <a:off x="4041203" y="1706926"/>
              <a:ext cx="43734" cy="46594"/>
            </a:xfrm>
            <a:custGeom>
              <a:avLst/>
              <a:gdLst/>
              <a:ahLst/>
              <a:cxnLst/>
              <a:rect l="0" t="0" r="0" b="0"/>
              <a:pathLst>
                <a:path w="43734" h="46594">
                  <a:moveTo>
                    <a:pt x="21431" y="0"/>
                  </a:moveTo>
                  <a:lnTo>
                    <a:pt x="20637" y="2778"/>
                  </a:lnTo>
                  <a:lnTo>
                    <a:pt x="24843" y="3651"/>
                  </a:lnTo>
                  <a:lnTo>
                    <a:pt x="28336" y="6032"/>
                  </a:lnTo>
                  <a:lnTo>
                    <a:pt x="31113" y="9762"/>
                  </a:lnTo>
                  <a:lnTo>
                    <a:pt x="33178" y="14446"/>
                  </a:lnTo>
                  <a:lnTo>
                    <a:pt x="34448" y="19922"/>
                  </a:lnTo>
                  <a:lnTo>
                    <a:pt x="34845" y="25876"/>
                  </a:lnTo>
                  <a:lnTo>
                    <a:pt x="34288" y="32147"/>
                  </a:lnTo>
                  <a:lnTo>
                    <a:pt x="32861" y="36830"/>
                  </a:lnTo>
                  <a:lnTo>
                    <a:pt x="30876" y="40164"/>
                  </a:lnTo>
                  <a:lnTo>
                    <a:pt x="28336" y="42306"/>
                  </a:lnTo>
                  <a:lnTo>
                    <a:pt x="25717" y="43497"/>
                  </a:lnTo>
                  <a:lnTo>
                    <a:pt x="23097" y="43815"/>
                  </a:lnTo>
                  <a:lnTo>
                    <a:pt x="19050" y="43021"/>
                  </a:lnTo>
                  <a:lnTo>
                    <a:pt x="15875" y="40799"/>
                  </a:lnTo>
                  <a:lnTo>
                    <a:pt x="13413" y="37624"/>
                  </a:lnTo>
                  <a:lnTo>
                    <a:pt x="11587" y="33735"/>
                  </a:lnTo>
                  <a:lnTo>
                    <a:pt x="10318" y="29527"/>
                  </a:lnTo>
                  <a:lnTo>
                    <a:pt x="9525" y="25320"/>
                  </a:lnTo>
                  <a:lnTo>
                    <a:pt x="9127" y="21431"/>
                  </a:lnTo>
                  <a:lnTo>
                    <a:pt x="8968" y="18256"/>
                  </a:lnTo>
                  <a:lnTo>
                    <a:pt x="9206" y="14605"/>
                  </a:lnTo>
                  <a:lnTo>
                    <a:pt x="9842" y="11510"/>
                  </a:lnTo>
                  <a:lnTo>
                    <a:pt x="10953" y="8810"/>
                  </a:lnTo>
                  <a:lnTo>
                    <a:pt x="12381" y="6667"/>
                  </a:lnTo>
                  <a:lnTo>
                    <a:pt x="14207" y="4921"/>
                  </a:lnTo>
                  <a:lnTo>
                    <a:pt x="16192" y="3731"/>
                  </a:lnTo>
                  <a:lnTo>
                    <a:pt x="18334" y="3016"/>
                  </a:lnTo>
                  <a:lnTo>
                    <a:pt x="20637" y="2778"/>
                  </a:lnTo>
                  <a:lnTo>
                    <a:pt x="21431" y="0"/>
                  </a:lnTo>
                  <a:lnTo>
                    <a:pt x="15238" y="872"/>
                  </a:lnTo>
                  <a:lnTo>
                    <a:pt x="10000" y="3254"/>
                  </a:lnTo>
                  <a:lnTo>
                    <a:pt x="5793" y="6984"/>
                  </a:lnTo>
                  <a:lnTo>
                    <a:pt x="2618" y="11669"/>
                  </a:lnTo>
                  <a:lnTo>
                    <a:pt x="634" y="17066"/>
                  </a:lnTo>
                  <a:lnTo>
                    <a:pt x="0" y="23018"/>
                  </a:lnTo>
                  <a:lnTo>
                    <a:pt x="713" y="29368"/>
                  </a:lnTo>
                  <a:lnTo>
                    <a:pt x="2777" y="35004"/>
                  </a:lnTo>
                  <a:lnTo>
                    <a:pt x="6111" y="39766"/>
                  </a:lnTo>
                  <a:lnTo>
                    <a:pt x="10476" y="43419"/>
                  </a:lnTo>
                  <a:lnTo>
                    <a:pt x="15716" y="45720"/>
                  </a:lnTo>
                  <a:lnTo>
                    <a:pt x="21748" y="46594"/>
                  </a:lnTo>
                  <a:lnTo>
                    <a:pt x="28575" y="45481"/>
                  </a:lnTo>
                  <a:lnTo>
                    <a:pt x="34131" y="42625"/>
                  </a:lnTo>
                  <a:lnTo>
                    <a:pt x="38337" y="38417"/>
                  </a:lnTo>
                  <a:lnTo>
                    <a:pt x="41353" y="33416"/>
                  </a:lnTo>
                  <a:lnTo>
                    <a:pt x="43179" y="28099"/>
                  </a:lnTo>
                  <a:lnTo>
                    <a:pt x="43734" y="23018"/>
                  </a:lnTo>
                  <a:lnTo>
                    <a:pt x="43258" y="17860"/>
                  </a:lnTo>
                  <a:lnTo>
                    <a:pt x="42068" y="13334"/>
                  </a:lnTo>
                  <a:lnTo>
                    <a:pt x="40162" y="9366"/>
                  </a:lnTo>
                  <a:lnTo>
                    <a:pt x="37463"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616" name="Shape 651"/>
            <p:cNvSpPr/>
            <p:nvPr/>
          </p:nvSpPr>
          <p:spPr>
            <a:xfrm>
              <a:off x="3884755" y="1706926"/>
              <a:ext cx="43656" cy="46594"/>
            </a:xfrm>
            <a:custGeom>
              <a:avLst/>
              <a:gdLst/>
              <a:ahLst/>
              <a:cxnLst/>
              <a:rect l="0" t="0" r="0" b="0"/>
              <a:pathLst>
                <a:path w="43656" h="46594">
                  <a:moveTo>
                    <a:pt x="21352" y="0"/>
                  </a:moveTo>
                  <a:lnTo>
                    <a:pt x="20558" y="2778"/>
                  </a:lnTo>
                  <a:lnTo>
                    <a:pt x="24843" y="3651"/>
                  </a:lnTo>
                  <a:lnTo>
                    <a:pt x="28336" y="6032"/>
                  </a:lnTo>
                  <a:lnTo>
                    <a:pt x="31114" y="9762"/>
                  </a:lnTo>
                  <a:lnTo>
                    <a:pt x="33098" y="14446"/>
                  </a:lnTo>
                  <a:lnTo>
                    <a:pt x="34368" y="19922"/>
                  </a:lnTo>
                  <a:lnTo>
                    <a:pt x="34766" y="25876"/>
                  </a:lnTo>
                  <a:lnTo>
                    <a:pt x="34211" y="32147"/>
                  </a:lnTo>
                  <a:lnTo>
                    <a:pt x="32780" y="36830"/>
                  </a:lnTo>
                  <a:lnTo>
                    <a:pt x="30797" y="40164"/>
                  </a:lnTo>
                  <a:lnTo>
                    <a:pt x="28336" y="42306"/>
                  </a:lnTo>
                  <a:lnTo>
                    <a:pt x="25637" y="43497"/>
                  </a:lnTo>
                  <a:lnTo>
                    <a:pt x="23018" y="43815"/>
                  </a:lnTo>
                  <a:lnTo>
                    <a:pt x="19050" y="43021"/>
                  </a:lnTo>
                  <a:lnTo>
                    <a:pt x="15795" y="40799"/>
                  </a:lnTo>
                  <a:lnTo>
                    <a:pt x="13334" y="37624"/>
                  </a:lnTo>
                  <a:lnTo>
                    <a:pt x="11509" y="33735"/>
                  </a:lnTo>
                  <a:lnTo>
                    <a:pt x="10239" y="29527"/>
                  </a:lnTo>
                  <a:lnTo>
                    <a:pt x="9445" y="25320"/>
                  </a:lnTo>
                  <a:lnTo>
                    <a:pt x="9048" y="21431"/>
                  </a:lnTo>
                  <a:lnTo>
                    <a:pt x="8889" y="18256"/>
                  </a:lnTo>
                  <a:lnTo>
                    <a:pt x="9128" y="14605"/>
                  </a:lnTo>
                  <a:lnTo>
                    <a:pt x="9842" y="11510"/>
                  </a:lnTo>
                  <a:lnTo>
                    <a:pt x="10873" y="8810"/>
                  </a:lnTo>
                  <a:lnTo>
                    <a:pt x="12382" y="6667"/>
                  </a:lnTo>
                  <a:lnTo>
                    <a:pt x="14128" y="4921"/>
                  </a:lnTo>
                  <a:lnTo>
                    <a:pt x="16112" y="3731"/>
                  </a:lnTo>
                  <a:lnTo>
                    <a:pt x="18256" y="3016"/>
                  </a:lnTo>
                  <a:lnTo>
                    <a:pt x="20558" y="2778"/>
                  </a:lnTo>
                  <a:lnTo>
                    <a:pt x="21352" y="0"/>
                  </a:lnTo>
                  <a:lnTo>
                    <a:pt x="15161" y="872"/>
                  </a:lnTo>
                  <a:lnTo>
                    <a:pt x="9922" y="3254"/>
                  </a:lnTo>
                  <a:lnTo>
                    <a:pt x="5714" y="6984"/>
                  </a:lnTo>
                  <a:lnTo>
                    <a:pt x="2539" y="11669"/>
                  </a:lnTo>
                  <a:lnTo>
                    <a:pt x="634" y="17066"/>
                  </a:lnTo>
                  <a:lnTo>
                    <a:pt x="0" y="23018"/>
                  </a:lnTo>
                  <a:lnTo>
                    <a:pt x="714" y="29368"/>
                  </a:lnTo>
                  <a:lnTo>
                    <a:pt x="2778" y="35004"/>
                  </a:lnTo>
                  <a:lnTo>
                    <a:pt x="6032" y="39766"/>
                  </a:lnTo>
                  <a:lnTo>
                    <a:pt x="10398" y="43419"/>
                  </a:lnTo>
                  <a:lnTo>
                    <a:pt x="15636" y="45720"/>
                  </a:lnTo>
                  <a:lnTo>
                    <a:pt x="21668" y="46594"/>
                  </a:lnTo>
                  <a:lnTo>
                    <a:pt x="28495" y="45481"/>
                  </a:lnTo>
                  <a:lnTo>
                    <a:pt x="34052" y="42625"/>
                  </a:lnTo>
                  <a:lnTo>
                    <a:pt x="38258" y="38417"/>
                  </a:lnTo>
                  <a:lnTo>
                    <a:pt x="41275" y="33416"/>
                  </a:lnTo>
                  <a:lnTo>
                    <a:pt x="43099" y="28099"/>
                  </a:lnTo>
                  <a:lnTo>
                    <a:pt x="43656" y="23018"/>
                  </a:lnTo>
                  <a:lnTo>
                    <a:pt x="43179" y="17860"/>
                  </a:lnTo>
                  <a:lnTo>
                    <a:pt x="41989" y="13334"/>
                  </a:lnTo>
                  <a:lnTo>
                    <a:pt x="40084" y="9366"/>
                  </a:lnTo>
                  <a:lnTo>
                    <a:pt x="37386" y="6112"/>
                  </a:lnTo>
                  <a:lnTo>
                    <a:pt x="34131" y="3492"/>
                  </a:lnTo>
                  <a:lnTo>
                    <a:pt x="30321" y="1587"/>
                  </a:lnTo>
                  <a:lnTo>
                    <a:pt x="26034" y="397"/>
                  </a:lnTo>
                  <a:lnTo>
                    <a:pt x="21352" y="0"/>
                  </a:lnTo>
                  <a:close/>
                </a:path>
              </a:pathLst>
            </a:custGeom>
            <a:solidFill>
              <a:srgbClr val="000000"/>
            </a:solidFill>
          </p:spPr>
          <p:txBody>
            <a:bodyPr vert="horz" lIns="91440" tIns="45720" rIns="91440" bIns="45720" anchor="t"/>
            <a:lstStyle/>
            <a:p>
              <a:endParaRPr lang="en-IN"/>
            </a:p>
          </p:txBody>
        </p:sp>
        <p:sp>
          <p:nvSpPr>
            <p:cNvPr id="617" name="Shape 652"/>
            <p:cNvSpPr/>
            <p:nvPr/>
          </p:nvSpPr>
          <p:spPr>
            <a:xfrm>
              <a:off x="3782282" y="1706926"/>
              <a:ext cx="39527" cy="46594"/>
            </a:xfrm>
            <a:custGeom>
              <a:avLst/>
              <a:gdLst/>
              <a:ahLst/>
              <a:cxnLst/>
              <a:rect l="0" t="0" r="0" b="0"/>
              <a:pathLst>
                <a:path w="39527" h="46594">
                  <a:moveTo>
                    <a:pt x="20240" y="0"/>
                  </a:moveTo>
                  <a:lnTo>
                    <a:pt x="18017" y="3572"/>
                  </a:lnTo>
                  <a:lnTo>
                    <a:pt x="21431" y="4127"/>
                  </a:lnTo>
                  <a:lnTo>
                    <a:pt x="23812" y="5556"/>
                  </a:lnTo>
                  <a:lnTo>
                    <a:pt x="25479" y="7541"/>
                  </a:lnTo>
                  <a:lnTo>
                    <a:pt x="26510" y="9922"/>
                  </a:lnTo>
                  <a:lnTo>
                    <a:pt x="27542" y="15001"/>
                  </a:lnTo>
                  <a:lnTo>
                    <a:pt x="7143" y="15001"/>
                  </a:lnTo>
                  <a:lnTo>
                    <a:pt x="7857" y="12065"/>
                  </a:lnTo>
                  <a:lnTo>
                    <a:pt x="8731" y="9525"/>
                  </a:lnTo>
                  <a:lnTo>
                    <a:pt x="9841" y="7541"/>
                  </a:lnTo>
                  <a:lnTo>
                    <a:pt x="11191" y="6032"/>
                  </a:lnTo>
                  <a:lnTo>
                    <a:pt x="14287" y="4127"/>
                  </a:lnTo>
                  <a:lnTo>
                    <a:pt x="18017" y="3572"/>
                  </a:lnTo>
                  <a:lnTo>
                    <a:pt x="20240" y="0"/>
                  </a:lnTo>
                  <a:lnTo>
                    <a:pt x="15954" y="476"/>
                  </a:lnTo>
                  <a:lnTo>
                    <a:pt x="11428" y="2222"/>
                  </a:lnTo>
                  <a:lnTo>
                    <a:pt x="7143" y="5319"/>
                  </a:lnTo>
                  <a:lnTo>
                    <a:pt x="3571" y="9922"/>
                  </a:lnTo>
                  <a:lnTo>
                    <a:pt x="1031" y="16192"/>
                  </a:lnTo>
                  <a:lnTo>
                    <a:pt x="0" y="24369"/>
                  </a:lnTo>
                  <a:lnTo>
                    <a:pt x="396" y="29368"/>
                  </a:lnTo>
                  <a:lnTo>
                    <a:pt x="1348" y="33735"/>
                  </a:lnTo>
                  <a:lnTo>
                    <a:pt x="2857" y="37544"/>
                  </a:lnTo>
                  <a:lnTo>
                    <a:pt x="5078" y="40719"/>
                  </a:lnTo>
                  <a:lnTo>
                    <a:pt x="7857" y="43260"/>
                  </a:lnTo>
                  <a:lnTo>
                    <a:pt x="11032" y="45084"/>
                  </a:lnTo>
                  <a:lnTo>
                    <a:pt x="14603" y="46196"/>
                  </a:lnTo>
                  <a:lnTo>
                    <a:pt x="18572" y="46594"/>
                  </a:lnTo>
                  <a:lnTo>
                    <a:pt x="23495" y="45957"/>
                  </a:lnTo>
                  <a:lnTo>
                    <a:pt x="27701" y="44370"/>
                  </a:lnTo>
                  <a:lnTo>
                    <a:pt x="31193" y="42147"/>
                  </a:lnTo>
                  <a:lnTo>
                    <a:pt x="33971" y="39450"/>
                  </a:lnTo>
                  <a:lnTo>
                    <a:pt x="36195" y="36671"/>
                  </a:lnTo>
                  <a:lnTo>
                    <a:pt x="37782" y="33972"/>
                  </a:lnTo>
                  <a:lnTo>
                    <a:pt x="38893" y="31670"/>
                  </a:lnTo>
                  <a:lnTo>
                    <a:pt x="39527" y="30003"/>
                  </a:lnTo>
                  <a:lnTo>
                    <a:pt x="37940" y="29368"/>
                  </a:lnTo>
                  <a:lnTo>
                    <a:pt x="34925" y="33655"/>
                  </a:lnTo>
                  <a:lnTo>
                    <a:pt x="32702" y="35877"/>
                  </a:lnTo>
                  <a:lnTo>
                    <a:pt x="30002" y="37862"/>
                  </a:lnTo>
                  <a:lnTo>
                    <a:pt x="26590" y="39211"/>
                  </a:lnTo>
                  <a:lnTo>
                    <a:pt x="22621" y="39766"/>
                  </a:lnTo>
                  <a:lnTo>
                    <a:pt x="19208" y="39370"/>
                  </a:lnTo>
                  <a:lnTo>
                    <a:pt x="15875" y="38100"/>
                  </a:lnTo>
                  <a:lnTo>
                    <a:pt x="12700" y="35559"/>
                  </a:lnTo>
                  <a:lnTo>
                    <a:pt x="10001" y="31591"/>
                  </a:lnTo>
                  <a:lnTo>
                    <a:pt x="8890" y="28972"/>
                  </a:lnTo>
                  <a:lnTo>
                    <a:pt x="7937" y="25876"/>
                  </a:lnTo>
                  <a:lnTo>
                    <a:pt x="7302" y="22304"/>
                  </a:lnTo>
                  <a:lnTo>
                    <a:pt x="6826" y="18176"/>
                  </a:lnTo>
                  <a:lnTo>
                    <a:pt x="37622" y="18176"/>
                  </a:lnTo>
                  <a:lnTo>
                    <a:pt x="36988" y="13731"/>
                  </a:lnTo>
                  <a:lnTo>
                    <a:pt x="35797" y="9842"/>
                  </a:lnTo>
                  <a:lnTo>
                    <a:pt x="34131" y="6747"/>
                  </a:lnTo>
                  <a:lnTo>
                    <a:pt x="32066" y="4206"/>
                  </a:lnTo>
                  <a:lnTo>
                    <a:pt x="29527" y="230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618" name="Shape 653"/>
            <p:cNvSpPr/>
            <p:nvPr/>
          </p:nvSpPr>
          <p:spPr>
            <a:xfrm>
              <a:off x="3518836" y="1706926"/>
              <a:ext cx="39448" cy="46594"/>
            </a:xfrm>
            <a:custGeom>
              <a:avLst/>
              <a:gdLst/>
              <a:ahLst/>
              <a:cxnLst/>
              <a:rect l="0" t="0" r="0" b="0"/>
              <a:pathLst>
                <a:path w="39448" h="46594">
                  <a:moveTo>
                    <a:pt x="20161" y="0"/>
                  </a:moveTo>
                  <a:lnTo>
                    <a:pt x="18017" y="3572"/>
                  </a:lnTo>
                  <a:lnTo>
                    <a:pt x="21352" y="4127"/>
                  </a:lnTo>
                  <a:lnTo>
                    <a:pt x="23812" y="5556"/>
                  </a:lnTo>
                  <a:lnTo>
                    <a:pt x="25400" y="7541"/>
                  </a:lnTo>
                  <a:lnTo>
                    <a:pt x="26430" y="9922"/>
                  </a:lnTo>
                  <a:lnTo>
                    <a:pt x="27463" y="15001"/>
                  </a:lnTo>
                  <a:lnTo>
                    <a:pt x="7064" y="15001"/>
                  </a:lnTo>
                  <a:lnTo>
                    <a:pt x="7778" y="12065"/>
                  </a:lnTo>
                  <a:lnTo>
                    <a:pt x="8652" y="9525"/>
                  </a:lnTo>
                  <a:lnTo>
                    <a:pt x="9762" y="7541"/>
                  </a:lnTo>
                  <a:lnTo>
                    <a:pt x="11112" y="6032"/>
                  </a:lnTo>
                  <a:lnTo>
                    <a:pt x="14287" y="4127"/>
                  </a:lnTo>
                  <a:lnTo>
                    <a:pt x="18017" y="3572"/>
                  </a:lnTo>
                  <a:lnTo>
                    <a:pt x="20161" y="0"/>
                  </a:lnTo>
                  <a:lnTo>
                    <a:pt x="15875" y="476"/>
                  </a:lnTo>
                  <a:lnTo>
                    <a:pt x="11429" y="2222"/>
                  </a:lnTo>
                  <a:lnTo>
                    <a:pt x="7143" y="5319"/>
                  </a:lnTo>
                  <a:lnTo>
                    <a:pt x="3492" y="9922"/>
                  </a:lnTo>
                  <a:lnTo>
                    <a:pt x="952" y="16192"/>
                  </a:lnTo>
                  <a:lnTo>
                    <a:pt x="0" y="24369"/>
                  </a:lnTo>
                  <a:lnTo>
                    <a:pt x="317" y="29368"/>
                  </a:lnTo>
                  <a:lnTo>
                    <a:pt x="1269" y="33735"/>
                  </a:lnTo>
                  <a:lnTo>
                    <a:pt x="2857" y="37544"/>
                  </a:lnTo>
                  <a:lnTo>
                    <a:pt x="5079" y="40719"/>
                  </a:lnTo>
                  <a:lnTo>
                    <a:pt x="7778" y="43260"/>
                  </a:lnTo>
                  <a:lnTo>
                    <a:pt x="10953" y="45084"/>
                  </a:lnTo>
                  <a:lnTo>
                    <a:pt x="14524" y="46196"/>
                  </a:lnTo>
                  <a:lnTo>
                    <a:pt x="18493" y="46594"/>
                  </a:lnTo>
                  <a:lnTo>
                    <a:pt x="23416" y="45957"/>
                  </a:lnTo>
                  <a:lnTo>
                    <a:pt x="27622" y="44370"/>
                  </a:lnTo>
                  <a:lnTo>
                    <a:pt x="31114" y="42147"/>
                  </a:lnTo>
                  <a:lnTo>
                    <a:pt x="33972" y="39450"/>
                  </a:lnTo>
                  <a:lnTo>
                    <a:pt x="37782" y="33972"/>
                  </a:lnTo>
                  <a:lnTo>
                    <a:pt x="38893" y="31670"/>
                  </a:lnTo>
                  <a:lnTo>
                    <a:pt x="39448" y="30003"/>
                  </a:lnTo>
                  <a:lnTo>
                    <a:pt x="37941" y="29368"/>
                  </a:lnTo>
                  <a:lnTo>
                    <a:pt x="36592" y="31353"/>
                  </a:lnTo>
                  <a:lnTo>
                    <a:pt x="34845" y="33655"/>
                  </a:lnTo>
                  <a:lnTo>
                    <a:pt x="32623" y="35877"/>
                  </a:lnTo>
                  <a:lnTo>
                    <a:pt x="29923" y="37862"/>
                  </a:lnTo>
                  <a:lnTo>
                    <a:pt x="26591" y="39211"/>
                  </a:lnTo>
                  <a:lnTo>
                    <a:pt x="22542" y="39766"/>
                  </a:lnTo>
                  <a:lnTo>
                    <a:pt x="19208" y="39370"/>
                  </a:lnTo>
                  <a:lnTo>
                    <a:pt x="15795" y="38100"/>
                  </a:lnTo>
                  <a:lnTo>
                    <a:pt x="12700" y="35559"/>
                  </a:lnTo>
                  <a:lnTo>
                    <a:pt x="10000" y="31591"/>
                  </a:lnTo>
                  <a:lnTo>
                    <a:pt x="8889" y="28972"/>
                  </a:lnTo>
                  <a:lnTo>
                    <a:pt x="7937" y="25876"/>
                  </a:lnTo>
                  <a:lnTo>
                    <a:pt x="7223" y="22304"/>
                  </a:lnTo>
                  <a:lnTo>
                    <a:pt x="6825" y="18176"/>
                  </a:lnTo>
                  <a:lnTo>
                    <a:pt x="37623" y="18176"/>
                  </a:lnTo>
                  <a:lnTo>
                    <a:pt x="36909" y="13731"/>
                  </a:lnTo>
                  <a:lnTo>
                    <a:pt x="35798" y="9842"/>
                  </a:lnTo>
                  <a:lnTo>
                    <a:pt x="34131" y="6747"/>
                  </a:lnTo>
                  <a:lnTo>
                    <a:pt x="31987" y="4206"/>
                  </a:lnTo>
                  <a:lnTo>
                    <a:pt x="29527" y="2301"/>
                  </a:lnTo>
                  <a:lnTo>
                    <a:pt x="26669"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619" name="Shape 654"/>
            <p:cNvSpPr/>
            <p:nvPr/>
          </p:nvSpPr>
          <p:spPr>
            <a:xfrm>
              <a:off x="3468671" y="1706926"/>
              <a:ext cx="43656" cy="46594"/>
            </a:xfrm>
            <a:custGeom>
              <a:avLst/>
              <a:gdLst/>
              <a:ahLst/>
              <a:cxnLst/>
              <a:rect l="0" t="0" r="0" b="0"/>
              <a:pathLst>
                <a:path w="43656" h="46594">
                  <a:moveTo>
                    <a:pt x="21431" y="0"/>
                  </a:moveTo>
                  <a:lnTo>
                    <a:pt x="20637" y="2778"/>
                  </a:lnTo>
                  <a:lnTo>
                    <a:pt x="24844" y="3651"/>
                  </a:lnTo>
                  <a:lnTo>
                    <a:pt x="28337" y="6032"/>
                  </a:lnTo>
                  <a:lnTo>
                    <a:pt x="31115" y="9762"/>
                  </a:lnTo>
                  <a:lnTo>
                    <a:pt x="33178" y="14446"/>
                  </a:lnTo>
                  <a:lnTo>
                    <a:pt x="34369" y="19922"/>
                  </a:lnTo>
                  <a:lnTo>
                    <a:pt x="34766" y="25876"/>
                  </a:lnTo>
                  <a:lnTo>
                    <a:pt x="34211" y="32147"/>
                  </a:lnTo>
                  <a:lnTo>
                    <a:pt x="32861" y="36830"/>
                  </a:lnTo>
                  <a:lnTo>
                    <a:pt x="30797" y="40164"/>
                  </a:lnTo>
                  <a:lnTo>
                    <a:pt x="28337" y="42306"/>
                  </a:lnTo>
                  <a:lnTo>
                    <a:pt x="25717" y="43497"/>
                  </a:lnTo>
                  <a:lnTo>
                    <a:pt x="23098" y="43815"/>
                  </a:lnTo>
                  <a:lnTo>
                    <a:pt x="19050" y="43021"/>
                  </a:lnTo>
                  <a:lnTo>
                    <a:pt x="15875" y="40799"/>
                  </a:lnTo>
                  <a:lnTo>
                    <a:pt x="13334" y="37624"/>
                  </a:lnTo>
                  <a:lnTo>
                    <a:pt x="11508" y="33735"/>
                  </a:lnTo>
                  <a:lnTo>
                    <a:pt x="9445" y="25320"/>
                  </a:lnTo>
                  <a:lnTo>
                    <a:pt x="9048" y="21431"/>
                  </a:lnTo>
                  <a:lnTo>
                    <a:pt x="8890" y="18256"/>
                  </a:lnTo>
                  <a:lnTo>
                    <a:pt x="9127" y="14605"/>
                  </a:lnTo>
                  <a:lnTo>
                    <a:pt x="9842" y="11510"/>
                  </a:lnTo>
                  <a:lnTo>
                    <a:pt x="10874" y="8810"/>
                  </a:lnTo>
                  <a:lnTo>
                    <a:pt x="12382" y="6667"/>
                  </a:lnTo>
                  <a:lnTo>
                    <a:pt x="14128" y="4921"/>
                  </a:lnTo>
                  <a:lnTo>
                    <a:pt x="16113" y="3731"/>
                  </a:lnTo>
                  <a:lnTo>
                    <a:pt x="18256" y="3016"/>
                  </a:lnTo>
                  <a:lnTo>
                    <a:pt x="20637" y="2778"/>
                  </a:lnTo>
                  <a:lnTo>
                    <a:pt x="21431" y="0"/>
                  </a:lnTo>
                  <a:lnTo>
                    <a:pt x="15240" y="872"/>
                  </a:lnTo>
                  <a:lnTo>
                    <a:pt x="9921" y="3254"/>
                  </a:lnTo>
                  <a:lnTo>
                    <a:pt x="5715" y="6984"/>
                  </a:lnTo>
                  <a:lnTo>
                    <a:pt x="2540" y="11669"/>
                  </a:lnTo>
                  <a:lnTo>
                    <a:pt x="634" y="17066"/>
                  </a:lnTo>
                  <a:lnTo>
                    <a:pt x="0" y="23018"/>
                  </a:lnTo>
                  <a:lnTo>
                    <a:pt x="713" y="29368"/>
                  </a:lnTo>
                  <a:lnTo>
                    <a:pt x="2777" y="35004"/>
                  </a:lnTo>
                  <a:lnTo>
                    <a:pt x="6032" y="39766"/>
                  </a:lnTo>
                  <a:lnTo>
                    <a:pt x="10398" y="43419"/>
                  </a:lnTo>
                  <a:lnTo>
                    <a:pt x="15637" y="45720"/>
                  </a:lnTo>
                  <a:lnTo>
                    <a:pt x="21669" y="46594"/>
                  </a:lnTo>
                  <a:lnTo>
                    <a:pt x="28575" y="45481"/>
                  </a:lnTo>
                  <a:lnTo>
                    <a:pt x="34051" y="42625"/>
                  </a:lnTo>
                  <a:lnTo>
                    <a:pt x="38258" y="38417"/>
                  </a:lnTo>
                  <a:lnTo>
                    <a:pt x="41275" y="33416"/>
                  </a:lnTo>
                  <a:lnTo>
                    <a:pt x="43101" y="28099"/>
                  </a:lnTo>
                  <a:lnTo>
                    <a:pt x="43656" y="23018"/>
                  </a:lnTo>
                  <a:lnTo>
                    <a:pt x="43179" y="17860"/>
                  </a:lnTo>
                  <a:lnTo>
                    <a:pt x="41988" y="13334"/>
                  </a:lnTo>
                  <a:lnTo>
                    <a:pt x="40083" y="9366"/>
                  </a:lnTo>
                  <a:lnTo>
                    <a:pt x="37386" y="6112"/>
                  </a:lnTo>
                  <a:lnTo>
                    <a:pt x="34131" y="3492"/>
                  </a:lnTo>
                  <a:lnTo>
                    <a:pt x="30401"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620" name="Shape 655"/>
            <p:cNvSpPr/>
            <p:nvPr/>
          </p:nvSpPr>
          <p:spPr>
            <a:xfrm>
              <a:off x="3328812" y="1706926"/>
              <a:ext cx="40085" cy="46594"/>
            </a:xfrm>
            <a:custGeom>
              <a:avLst/>
              <a:gdLst/>
              <a:ahLst/>
              <a:cxnLst/>
              <a:rect l="0" t="0" r="0" b="0"/>
              <a:pathLst>
                <a:path w="40085" h="46594">
                  <a:moveTo>
                    <a:pt x="18017" y="0"/>
                  </a:moveTo>
                  <a:lnTo>
                    <a:pt x="12858" y="556"/>
                  </a:lnTo>
                  <a:lnTo>
                    <a:pt x="8731" y="1985"/>
                  </a:lnTo>
                  <a:lnTo>
                    <a:pt x="5635" y="4047"/>
                  </a:lnTo>
                  <a:lnTo>
                    <a:pt x="3492" y="6429"/>
                  </a:lnTo>
                  <a:lnTo>
                    <a:pt x="2302" y="8810"/>
                  </a:lnTo>
                  <a:lnTo>
                    <a:pt x="1905" y="11032"/>
                  </a:lnTo>
                  <a:lnTo>
                    <a:pt x="2857" y="13811"/>
                  </a:lnTo>
                  <a:lnTo>
                    <a:pt x="4127" y="14922"/>
                  </a:lnTo>
                  <a:lnTo>
                    <a:pt x="6111" y="15399"/>
                  </a:lnTo>
                  <a:lnTo>
                    <a:pt x="7937" y="15001"/>
                  </a:lnTo>
                  <a:lnTo>
                    <a:pt x="9366" y="13970"/>
                  </a:lnTo>
                  <a:lnTo>
                    <a:pt x="10240" y="12620"/>
                  </a:lnTo>
                  <a:lnTo>
                    <a:pt x="10557" y="11112"/>
                  </a:lnTo>
                  <a:lnTo>
                    <a:pt x="10318" y="9366"/>
                  </a:lnTo>
                  <a:lnTo>
                    <a:pt x="10080" y="7222"/>
                  </a:lnTo>
                  <a:lnTo>
                    <a:pt x="10716" y="5160"/>
                  </a:lnTo>
                  <a:lnTo>
                    <a:pt x="12382" y="3651"/>
                  </a:lnTo>
                  <a:lnTo>
                    <a:pt x="14685" y="2699"/>
                  </a:lnTo>
                  <a:lnTo>
                    <a:pt x="17145" y="2381"/>
                  </a:lnTo>
                  <a:lnTo>
                    <a:pt x="19605" y="2699"/>
                  </a:lnTo>
                  <a:lnTo>
                    <a:pt x="22066" y="3809"/>
                  </a:lnTo>
                  <a:lnTo>
                    <a:pt x="23971" y="6350"/>
                  </a:lnTo>
                  <a:lnTo>
                    <a:pt x="24765" y="10636"/>
                  </a:lnTo>
                  <a:lnTo>
                    <a:pt x="24765" y="16668"/>
                  </a:lnTo>
                  <a:lnTo>
                    <a:pt x="24024" y="16960"/>
                  </a:lnTo>
                  <a:lnTo>
                    <a:pt x="24765" y="19050"/>
                  </a:lnTo>
                  <a:lnTo>
                    <a:pt x="24765" y="33416"/>
                  </a:lnTo>
                  <a:lnTo>
                    <a:pt x="24210" y="36750"/>
                  </a:lnTo>
                  <a:lnTo>
                    <a:pt x="23177" y="37941"/>
                  </a:lnTo>
                  <a:lnTo>
                    <a:pt x="21352" y="39052"/>
                  </a:lnTo>
                  <a:lnTo>
                    <a:pt x="20320" y="39528"/>
                  </a:lnTo>
                  <a:lnTo>
                    <a:pt x="18732" y="40085"/>
                  </a:lnTo>
                  <a:lnTo>
                    <a:pt x="15240" y="40799"/>
                  </a:lnTo>
                  <a:lnTo>
                    <a:pt x="12700" y="40322"/>
                  </a:lnTo>
                  <a:lnTo>
                    <a:pt x="10636" y="38734"/>
                  </a:lnTo>
                  <a:lnTo>
                    <a:pt x="9286" y="36275"/>
                  </a:lnTo>
                  <a:lnTo>
                    <a:pt x="8731" y="33100"/>
                  </a:lnTo>
                  <a:lnTo>
                    <a:pt x="8731" y="32941"/>
                  </a:lnTo>
                  <a:lnTo>
                    <a:pt x="8890" y="31035"/>
                  </a:lnTo>
                  <a:lnTo>
                    <a:pt x="9525" y="28972"/>
                  </a:lnTo>
                  <a:lnTo>
                    <a:pt x="11112" y="26591"/>
                  </a:lnTo>
                  <a:lnTo>
                    <a:pt x="13970" y="24130"/>
                  </a:lnTo>
                  <a:lnTo>
                    <a:pt x="15954" y="22859"/>
                  </a:lnTo>
                  <a:lnTo>
                    <a:pt x="18415" y="21590"/>
                  </a:lnTo>
                  <a:lnTo>
                    <a:pt x="21352" y="20320"/>
                  </a:lnTo>
                  <a:lnTo>
                    <a:pt x="24765" y="19050"/>
                  </a:lnTo>
                  <a:lnTo>
                    <a:pt x="24024" y="16960"/>
                  </a:lnTo>
                  <a:lnTo>
                    <a:pt x="17303" y="19606"/>
                  </a:lnTo>
                  <a:lnTo>
                    <a:pt x="11112" y="22383"/>
                  </a:lnTo>
                  <a:lnTo>
                    <a:pt x="6271" y="25162"/>
                  </a:lnTo>
                  <a:lnTo>
                    <a:pt x="2778" y="28178"/>
                  </a:lnTo>
                  <a:lnTo>
                    <a:pt x="715" y="31829"/>
                  </a:lnTo>
                  <a:lnTo>
                    <a:pt x="0" y="36275"/>
                  </a:lnTo>
                  <a:lnTo>
                    <a:pt x="952" y="40640"/>
                  </a:lnTo>
                  <a:lnTo>
                    <a:pt x="3254" y="43894"/>
                  </a:lnTo>
                  <a:lnTo>
                    <a:pt x="6588" y="45957"/>
                  </a:lnTo>
                  <a:lnTo>
                    <a:pt x="10477" y="46594"/>
                  </a:lnTo>
                  <a:lnTo>
                    <a:pt x="14526" y="45957"/>
                  </a:lnTo>
                  <a:lnTo>
                    <a:pt x="18335" y="44212"/>
                  </a:lnTo>
                  <a:lnTo>
                    <a:pt x="21828" y="41831"/>
                  </a:lnTo>
                  <a:lnTo>
                    <a:pt x="24844" y="39370"/>
                  </a:lnTo>
                  <a:lnTo>
                    <a:pt x="25400" y="42306"/>
                  </a:lnTo>
                  <a:lnTo>
                    <a:pt x="26352" y="44370"/>
                  </a:lnTo>
                  <a:lnTo>
                    <a:pt x="27622" y="45720"/>
                  </a:lnTo>
                  <a:lnTo>
                    <a:pt x="28892" y="46355"/>
                  </a:lnTo>
                  <a:lnTo>
                    <a:pt x="31274" y="46594"/>
                  </a:lnTo>
                  <a:lnTo>
                    <a:pt x="32782" y="46435"/>
                  </a:lnTo>
                  <a:lnTo>
                    <a:pt x="34686" y="45878"/>
                  </a:lnTo>
                  <a:lnTo>
                    <a:pt x="37147" y="44450"/>
                  </a:lnTo>
                  <a:lnTo>
                    <a:pt x="40085" y="41592"/>
                  </a:lnTo>
                  <a:lnTo>
                    <a:pt x="40085" y="39052"/>
                  </a:lnTo>
                  <a:lnTo>
                    <a:pt x="38258" y="40322"/>
                  </a:lnTo>
                  <a:lnTo>
                    <a:pt x="35640" y="40957"/>
                  </a:lnTo>
                  <a:lnTo>
                    <a:pt x="33972" y="40401"/>
                  </a:lnTo>
                  <a:lnTo>
                    <a:pt x="33098" y="39131"/>
                  </a:lnTo>
                  <a:lnTo>
                    <a:pt x="32782" y="35162"/>
                  </a:lnTo>
                  <a:lnTo>
                    <a:pt x="32782" y="15875"/>
                  </a:lnTo>
                  <a:lnTo>
                    <a:pt x="32226" y="9128"/>
                  </a:lnTo>
                  <a:lnTo>
                    <a:pt x="30956" y="5715"/>
                  </a:lnTo>
                  <a:lnTo>
                    <a:pt x="28416" y="2778"/>
                  </a:lnTo>
                  <a:lnTo>
                    <a:pt x="26591" y="1587"/>
                  </a:lnTo>
                  <a:lnTo>
                    <a:pt x="24210" y="793"/>
                  </a:lnTo>
                  <a:lnTo>
                    <a:pt x="21352" y="237"/>
                  </a:lnTo>
                  <a:lnTo>
                    <a:pt x="18017" y="0"/>
                  </a:lnTo>
                  <a:close/>
                </a:path>
              </a:pathLst>
            </a:custGeom>
            <a:solidFill>
              <a:srgbClr val="000000"/>
            </a:solidFill>
          </p:spPr>
          <p:txBody>
            <a:bodyPr vert="horz" lIns="91440" tIns="45720" rIns="91440" bIns="45720" anchor="t"/>
            <a:lstStyle/>
            <a:p>
              <a:endParaRPr lang="en-IN"/>
            </a:p>
          </p:txBody>
        </p:sp>
        <p:sp>
          <p:nvSpPr>
            <p:cNvPr id="621" name="Shape 656"/>
            <p:cNvSpPr/>
            <p:nvPr/>
          </p:nvSpPr>
          <p:spPr>
            <a:xfrm>
              <a:off x="3299998" y="1706926"/>
              <a:ext cx="23416" cy="45561"/>
            </a:xfrm>
            <a:custGeom>
              <a:avLst/>
              <a:gdLst/>
              <a:ahLst/>
              <a:cxnLst/>
              <a:rect l="0" t="0" r="0" b="0"/>
              <a:pathLst>
                <a:path w="23416" h="45561">
                  <a:moveTo>
                    <a:pt x="15717" y="0"/>
                  </a:moveTo>
                  <a:lnTo>
                    <a:pt x="397" y="5476"/>
                  </a:lnTo>
                  <a:lnTo>
                    <a:pt x="397" y="6984"/>
                  </a:lnTo>
                  <a:lnTo>
                    <a:pt x="4366" y="6587"/>
                  </a:lnTo>
                  <a:lnTo>
                    <a:pt x="5556" y="6667"/>
                  </a:lnTo>
                  <a:lnTo>
                    <a:pt x="6667" y="7381"/>
                  </a:lnTo>
                  <a:lnTo>
                    <a:pt x="7461" y="9128"/>
                  </a:lnTo>
                  <a:lnTo>
                    <a:pt x="7780" y="12541"/>
                  </a:lnTo>
                  <a:lnTo>
                    <a:pt x="7780" y="35481"/>
                  </a:lnTo>
                  <a:lnTo>
                    <a:pt x="7621" y="38734"/>
                  </a:lnTo>
                  <a:lnTo>
                    <a:pt x="7143" y="41116"/>
                  </a:lnTo>
                  <a:lnTo>
                    <a:pt x="6192" y="42625"/>
                  </a:lnTo>
                  <a:lnTo>
                    <a:pt x="4762" y="43497"/>
                  </a:lnTo>
                  <a:lnTo>
                    <a:pt x="2699" y="43894"/>
                  </a:lnTo>
                  <a:lnTo>
                    <a:pt x="0" y="44132"/>
                  </a:lnTo>
                  <a:lnTo>
                    <a:pt x="0" y="45561"/>
                  </a:lnTo>
                  <a:lnTo>
                    <a:pt x="23416" y="45561"/>
                  </a:lnTo>
                  <a:lnTo>
                    <a:pt x="23416" y="44132"/>
                  </a:lnTo>
                  <a:lnTo>
                    <a:pt x="19447" y="43497"/>
                  </a:lnTo>
                  <a:lnTo>
                    <a:pt x="17225" y="42068"/>
                  </a:lnTo>
                  <a:lnTo>
                    <a:pt x="16272" y="39528"/>
                  </a:lnTo>
                  <a:lnTo>
                    <a:pt x="16113" y="35481"/>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622" name="Shape 657"/>
            <p:cNvSpPr/>
            <p:nvPr/>
          </p:nvSpPr>
          <p:spPr>
            <a:xfrm>
              <a:off x="3179032" y="1706926"/>
              <a:ext cx="39527" cy="46594"/>
            </a:xfrm>
            <a:custGeom>
              <a:avLst/>
              <a:gdLst/>
              <a:ahLst/>
              <a:cxnLst/>
              <a:rect l="0" t="0" r="0" b="0"/>
              <a:pathLst>
                <a:path w="39527" h="46594">
                  <a:moveTo>
                    <a:pt x="20160" y="0"/>
                  </a:moveTo>
                  <a:lnTo>
                    <a:pt x="18017" y="3572"/>
                  </a:lnTo>
                  <a:lnTo>
                    <a:pt x="21431" y="4127"/>
                  </a:lnTo>
                  <a:lnTo>
                    <a:pt x="23812" y="5556"/>
                  </a:lnTo>
                  <a:lnTo>
                    <a:pt x="25479" y="7541"/>
                  </a:lnTo>
                  <a:lnTo>
                    <a:pt x="26510" y="9922"/>
                  </a:lnTo>
                  <a:lnTo>
                    <a:pt x="27542" y="15001"/>
                  </a:lnTo>
                  <a:lnTo>
                    <a:pt x="7143" y="15001"/>
                  </a:lnTo>
                  <a:lnTo>
                    <a:pt x="7857" y="12065"/>
                  </a:lnTo>
                  <a:lnTo>
                    <a:pt x="8731" y="9525"/>
                  </a:lnTo>
                  <a:lnTo>
                    <a:pt x="9841" y="7541"/>
                  </a:lnTo>
                  <a:lnTo>
                    <a:pt x="11112" y="6032"/>
                  </a:lnTo>
                  <a:lnTo>
                    <a:pt x="14287" y="4127"/>
                  </a:lnTo>
                  <a:lnTo>
                    <a:pt x="18017" y="3572"/>
                  </a:lnTo>
                  <a:lnTo>
                    <a:pt x="20160" y="0"/>
                  </a:lnTo>
                  <a:lnTo>
                    <a:pt x="15954" y="476"/>
                  </a:lnTo>
                  <a:lnTo>
                    <a:pt x="11428" y="2222"/>
                  </a:lnTo>
                  <a:lnTo>
                    <a:pt x="7143" y="5319"/>
                  </a:lnTo>
                  <a:lnTo>
                    <a:pt x="3491" y="9922"/>
                  </a:lnTo>
                  <a:lnTo>
                    <a:pt x="952" y="16192"/>
                  </a:lnTo>
                  <a:lnTo>
                    <a:pt x="0" y="24369"/>
                  </a:lnTo>
                  <a:lnTo>
                    <a:pt x="396" y="29368"/>
                  </a:lnTo>
                  <a:lnTo>
                    <a:pt x="1348" y="33735"/>
                  </a:lnTo>
                  <a:lnTo>
                    <a:pt x="2857" y="37544"/>
                  </a:lnTo>
                  <a:lnTo>
                    <a:pt x="5078" y="40719"/>
                  </a:lnTo>
                  <a:lnTo>
                    <a:pt x="7777" y="43260"/>
                  </a:lnTo>
                  <a:lnTo>
                    <a:pt x="10952" y="45084"/>
                  </a:lnTo>
                  <a:lnTo>
                    <a:pt x="14525" y="46196"/>
                  </a:lnTo>
                  <a:lnTo>
                    <a:pt x="18493" y="46594"/>
                  </a:lnTo>
                  <a:lnTo>
                    <a:pt x="23495" y="45957"/>
                  </a:lnTo>
                  <a:lnTo>
                    <a:pt x="27701" y="44370"/>
                  </a:lnTo>
                  <a:lnTo>
                    <a:pt x="31193" y="42147"/>
                  </a:lnTo>
                  <a:lnTo>
                    <a:pt x="33971" y="39450"/>
                  </a:lnTo>
                  <a:lnTo>
                    <a:pt x="36195" y="36671"/>
                  </a:lnTo>
                  <a:lnTo>
                    <a:pt x="37782" y="33972"/>
                  </a:lnTo>
                  <a:lnTo>
                    <a:pt x="38893" y="31670"/>
                  </a:lnTo>
                  <a:lnTo>
                    <a:pt x="39527" y="30003"/>
                  </a:lnTo>
                  <a:lnTo>
                    <a:pt x="37940" y="29368"/>
                  </a:lnTo>
                  <a:lnTo>
                    <a:pt x="34925" y="33655"/>
                  </a:lnTo>
                  <a:lnTo>
                    <a:pt x="32702" y="35877"/>
                  </a:lnTo>
                  <a:lnTo>
                    <a:pt x="29923" y="37862"/>
                  </a:lnTo>
                  <a:lnTo>
                    <a:pt x="26590" y="39211"/>
                  </a:lnTo>
                  <a:lnTo>
                    <a:pt x="22541" y="39766"/>
                  </a:lnTo>
                  <a:lnTo>
                    <a:pt x="19208" y="39370"/>
                  </a:lnTo>
                  <a:lnTo>
                    <a:pt x="15875" y="38100"/>
                  </a:lnTo>
                  <a:lnTo>
                    <a:pt x="12700" y="35559"/>
                  </a:lnTo>
                  <a:lnTo>
                    <a:pt x="10001" y="31591"/>
                  </a:lnTo>
                  <a:lnTo>
                    <a:pt x="8890" y="28972"/>
                  </a:lnTo>
                  <a:lnTo>
                    <a:pt x="7937" y="25876"/>
                  </a:lnTo>
                  <a:lnTo>
                    <a:pt x="7302" y="22304"/>
                  </a:lnTo>
                  <a:lnTo>
                    <a:pt x="6826" y="18176"/>
                  </a:lnTo>
                  <a:lnTo>
                    <a:pt x="37622" y="18176"/>
                  </a:lnTo>
                  <a:lnTo>
                    <a:pt x="36988" y="13731"/>
                  </a:lnTo>
                  <a:lnTo>
                    <a:pt x="35797" y="9842"/>
                  </a:lnTo>
                  <a:lnTo>
                    <a:pt x="34131" y="6747"/>
                  </a:lnTo>
                  <a:lnTo>
                    <a:pt x="32066" y="4206"/>
                  </a:lnTo>
                  <a:lnTo>
                    <a:pt x="29527" y="2301"/>
                  </a:lnTo>
                  <a:lnTo>
                    <a:pt x="26748" y="1031"/>
                  </a:lnTo>
                  <a:lnTo>
                    <a:pt x="23573" y="237"/>
                  </a:lnTo>
                  <a:lnTo>
                    <a:pt x="20160" y="0"/>
                  </a:lnTo>
                  <a:close/>
                </a:path>
              </a:pathLst>
            </a:custGeom>
            <a:solidFill>
              <a:srgbClr val="000000"/>
            </a:solidFill>
          </p:spPr>
          <p:txBody>
            <a:bodyPr vert="horz" lIns="91440" tIns="45720" rIns="91440" bIns="45720" anchor="t"/>
            <a:lstStyle/>
            <a:p>
              <a:endParaRPr lang="en-IN"/>
            </a:p>
          </p:txBody>
        </p:sp>
        <p:sp>
          <p:nvSpPr>
            <p:cNvPr id="623" name="Shape 658"/>
            <p:cNvSpPr/>
            <p:nvPr/>
          </p:nvSpPr>
          <p:spPr>
            <a:xfrm>
              <a:off x="3611148" y="1707958"/>
              <a:ext cx="38736" cy="44529"/>
            </a:xfrm>
            <a:custGeom>
              <a:avLst/>
              <a:gdLst/>
              <a:ahLst/>
              <a:cxnLst/>
              <a:rect l="0" t="0" r="0" b="0"/>
              <a:pathLst>
                <a:path w="38736" h="44529">
                  <a:moveTo>
                    <a:pt x="2858" y="0"/>
                  </a:moveTo>
                  <a:lnTo>
                    <a:pt x="2541" y="11668"/>
                  </a:lnTo>
                  <a:lnTo>
                    <a:pt x="4366" y="11668"/>
                  </a:lnTo>
                  <a:lnTo>
                    <a:pt x="5160" y="6984"/>
                  </a:lnTo>
                  <a:lnTo>
                    <a:pt x="6033" y="5238"/>
                  </a:lnTo>
                  <a:lnTo>
                    <a:pt x="7382" y="3968"/>
                  </a:lnTo>
                  <a:lnTo>
                    <a:pt x="9525" y="3175"/>
                  </a:lnTo>
                  <a:lnTo>
                    <a:pt x="12621" y="2937"/>
                  </a:lnTo>
                  <a:lnTo>
                    <a:pt x="26353" y="2937"/>
                  </a:lnTo>
                  <a:lnTo>
                    <a:pt x="0" y="43101"/>
                  </a:lnTo>
                  <a:lnTo>
                    <a:pt x="0" y="44529"/>
                  </a:lnTo>
                  <a:lnTo>
                    <a:pt x="37306" y="44529"/>
                  </a:lnTo>
                  <a:lnTo>
                    <a:pt x="38736" y="31194"/>
                  </a:lnTo>
                  <a:lnTo>
                    <a:pt x="36910" y="30797"/>
                  </a:lnTo>
                  <a:lnTo>
                    <a:pt x="36116" y="34290"/>
                  </a:lnTo>
                  <a:lnTo>
                    <a:pt x="35242" y="37068"/>
                  </a:lnTo>
                  <a:lnTo>
                    <a:pt x="33894" y="39053"/>
                  </a:lnTo>
                  <a:lnTo>
                    <a:pt x="31830" y="40481"/>
                  </a:lnTo>
                  <a:lnTo>
                    <a:pt x="28735" y="41275"/>
                  </a:lnTo>
                  <a:lnTo>
                    <a:pt x="24210" y="41593"/>
                  </a:lnTo>
                  <a:lnTo>
                    <a:pt x="10557" y="41593"/>
                  </a:lnTo>
                  <a:lnTo>
                    <a:pt x="37227" y="1428"/>
                  </a:lnTo>
                  <a:lnTo>
                    <a:pt x="37227" y="0"/>
                  </a:lnTo>
                  <a:lnTo>
                    <a:pt x="2858" y="0"/>
                  </a:lnTo>
                  <a:close/>
                </a:path>
              </a:pathLst>
            </a:custGeom>
            <a:solidFill>
              <a:srgbClr val="000000"/>
            </a:solidFill>
          </p:spPr>
          <p:txBody>
            <a:bodyPr vert="horz" lIns="91440" tIns="45720" rIns="91440" bIns="45720" anchor="t"/>
            <a:lstStyle/>
            <a:p>
              <a:endParaRPr lang="en-IN"/>
            </a:p>
          </p:txBody>
        </p:sp>
        <p:sp>
          <p:nvSpPr>
            <p:cNvPr id="624" name="Shape 659"/>
            <p:cNvSpPr/>
            <p:nvPr/>
          </p:nvSpPr>
          <p:spPr>
            <a:xfrm>
              <a:off x="3423666" y="1706926"/>
              <a:ext cx="38337" cy="46594"/>
            </a:xfrm>
            <a:custGeom>
              <a:avLst/>
              <a:gdLst/>
              <a:ahLst/>
              <a:cxnLst/>
              <a:rect l="0" t="0" r="0" b="0"/>
              <a:pathLst>
                <a:path w="38337" h="46594">
                  <a:moveTo>
                    <a:pt x="22225" y="0"/>
                  </a:moveTo>
                  <a:lnTo>
                    <a:pt x="16906" y="713"/>
                  </a:lnTo>
                  <a:lnTo>
                    <a:pt x="11747" y="2778"/>
                  </a:lnTo>
                  <a:lnTo>
                    <a:pt x="7143" y="6112"/>
                  </a:lnTo>
                  <a:lnTo>
                    <a:pt x="3412" y="10953"/>
                  </a:lnTo>
                  <a:lnTo>
                    <a:pt x="872" y="16986"/>
                  </a:lnTo>
                  <a:lnTo>
                    <a:pt x="0" y="24526"/>
                  </a:lnTo>
                  <a:lnTo>
                    <a:pt x="872" y="31591"/>
                  </a:lnTo>
                  <a:lnTo>
                    <a:pt x="3095" y="37147"/>
                  </a:lnTo>
                  <a:lnTo>
                    <a:pt x="6350" y="41354"/>
                  </a:lnTo>
                  <a:lnTo>
                    <a:pt x="10238" y="44291"/>
                  </a:lnTo>
                  <a:lnTo>
                    <a:pt x="14444" y="46037"/>
                  </a:lnTo>
                  <a:lnTo>
                    <a:pt x="18573" y="46594"/>
                  </a:lnTo>
                  <a:lnTo>
                    <a:pt x="24367" y="45800"/>
                  </a:lnTo>
                  <a:lnTo>
                    <a:pt x="29526" y="43100"/>
                  </a:lnTo>
                  <a:lnTo>
                    <a:pt x="31907" y="40957"/>
                  </a:lnTo>
                  <a:lnTo>
                    <a:pt x="34209" y="38258"/>
                  </a:lnTo>
                  <a:lnTo>
                    <a:pt x="36353" y="34925"/>
                  </a:lnTo>
                  <a:lnTo>
                    <a:pt x="38337" y="31035"/>
                  </a:lnTo>
                  <a:lnTo>
                    <a:pt x="36987" y="30162"/>
                  </a:lnTo>
                  <a:lnTo>
                    <a:pt x="34368" y="33735"/>
                  </a:lnTo>
                  <a:lnTo>
                    <a:pt x="31352" y="36671"/>
                  </a:lnTo>
                  <a:lnTo>
                    <a:pt x="27542" y="38734"/>
                  </a:lnTo>
                  <a:lnTo>
                    <a:pt x="22780" y="39450"/>
                  </a:lnTo>
                  <a:lnTo>
                    <a:pt x="19684" y="39052"/>
                  </a:lnTo>
                  <a:lnTo>
                    <a:pt x="16906" y="38100"/>
                  </a:lnTo>
                  <a:lnTo>
                    <a:pt x="14366" y="36432"/>
                  </a:lnTo>
                  <a:lnTo>
                    <a:pt x="12143" y="34210"/>
                  </a:lnTo>
                  <a:lnTo>
                    <a:pt x="10238" y="31512"/>
                  </a:lnTo>
                  <a:lnTo>
                    <a:pt x="8888" y="28257"/>
                  </a:lnTo>
                  <a:lnTo>
                    <a:pt x="8016" y="24606"/>
                  </a:lnTo>
                  <a:lnTo>
                    <a:pt x="7698" y="20557"/>
                  </a:lnTo>
                  <a:lnTo>
                    <a:pt x="8333" y="14128"/>
                  </a:lnTo>
                  <a:lnTo>
                    <a:pt x="10159" y="9445"/>
                  </a:lnTo>
                  <a:lnTo>
                    <a:pt x="12700" y="6191"/>
                  </a:lnTo>
                  <a:lnTo>
                    <a:pt x="15477" y="4206"/>
                  </a:lnTo>
                  <a:lnTo>
                    <a:pt x="18256" y="3175"/>
                  </a:lnTo>
                  <a:lnTo>
                    <a:pt x="20478" y="2857"/>
                  </a:lnTo>
                  <a:lnTo>
                    <a:pt x="23573" y="3175"/>
                  </a:lnTo>
                  <a:lnTo>
                    <a:pt x="25400" y="4127"/>
                  </a:lnTo>
                  <a:lnTo>
                    <a:pt x="26431" y="5635"/>
                  </a:lnTo>
                  <a:lnTo>
                    <a:pt x="26987" y="7620"/>
                  </a:lnTo>
                  <a:lnTo>
                    <a:pt x="27542" y="9842"/>
                  </a:lnTo>
                  <a:lnTo>
                    <a:pt x="29288" y="12937"/>
                  </a:lnTo>
                  <a:lnTo>
                    <a:pt x="30637" y="13970"/>
                  </a:lnTo>
                  <a:lnTo>
                    <a:pt x="32463" y="14366"/>
                  </a:lnTo>
                  <a:lnTo>
                    <a:pt x="34448" y="13970"/>
                  </a:lnTo>
                  <a:lnTo>
                    <a:pt x="35876" y="13017"/>
                  </a:lnTo>
                  <a:lnTo>
                    <a:pt x="36669" y="11669"/>
                  </a:lnTo>
                  <a:lnTo>
                    <a:pt x="36987" y="10001"/>
                  </a:lnTo>
                  <a:lnTo>
                    <a:pt x="36750" y="8494"/>
                  </a:lnTo>
                  <a:lnTo>
                    <a:pt x="35956" y="6667"/>
                  </a:lnTo>
                  <a:lnTo>
                    <a:pt x="34606" y="4762"/>
                  </a:lnTo>
                  <a:lnTo>
                    <a:pt x="32701" y="3095"/>
                  </a:lnTo>
                  <a:lnTo>
                    <a:pt x="30558" y="1985"/>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625" name="Shape 660"/>
            <p:cNvSpPr/>
            <p:nvPr/>
          </p:nvSpPr>
          <p:spPr>
            <a:xfrm>
              <a:off x="4340128" y="1706926"/>
              <a:ext cx="75168" cy="45561"/>
            </a:xfrm>
            <a:custGeom>
              <a:avLst/>
              <a:gdLst/>
              <a:ahLst/>
              <a:cxnLst/>
              <a:rect l="0" t="0" r="0" b="0"/>
              <a:pathLst>
                <a:path w="75168" h="45561">
                  <a:moveTo>
                    <a:pt x="14129" y="0"/>
                  </a:moveTo>
                  <a:lnTo>
                    <a:pt x="238" y="4445"/>
                  </a:lnTo>
                  <a:lnTo>
                    <a:pt x="238" y="6191"/>
                  </a:lnTo>
                  <a:lnTo>
                    <a:pt x="3413" y="5794"/>
                  </a:lnTo>
                  <a:lnTo>
                    <a:pt x="4683" y="5874"/>
                  </a:lnTo>
                  <a:lnTo>
                    <a:pt x="5794" y="6587"/>
                  </a:lnTo>
                  <a:lnTo>
                    <a:pt x="6588" y="8494"/>
                  </a:lnTo>
                  <a:lnTo>
                    <a:pt x="6906" y="12144"/>
                  </a:lnTo>
                  <a:lnTo>
                    <a:pt x="6906" y="37147"/>
                  </a:lnTo>
                  <a:lnTo>
                    <a:pt x="6350" y="41037"/>
                  </a:lnTo>
                  <a:lnTo>
                    <a:pt x="4922" y="43100"/>
                  </a:lnTo>
                  <a:lnTo>
                    <a:pt x="2699" y="43894"/>
                  </a:lnTo>
                  <a:lnTo>
                    <a:pt x="0" y="44132"/>
                  </a:lnTo>
                  <a:lnTo>
                    <a:pt x="0" y="45561"/>
                  </a:lnTo>
                  <a:lnTo>
                    <a:pt x="21987" y="45561"/>
                  </a:lnTo>
                  <a:lnTo>
                    <a:pt x="21987" y="44132"/>
                  </a:lnTo>
                  <a:lnTo>
                    <a:pt x="17304" y="43339"/>
                  </a:lnTo>
                  <a:lnTo>
                    <a:pt x="15795" y="41751"/>
                  </a:lnTo>
                  <a:lnTo>
                    <a:pt x="15240" y="38972"/>
                  </a:lnTo>
                  <a:lnTo>
                    <a:pt x="15240" y="11032"/>
                  </a:lnTo>
                  <a:lnTo>
                    <a:pt x="15637" y="10397"/>
                  </a:lnTo>
                  <a:lnTo>
                    <a:pt x="16668" y="9287"/>
                  </a:lnTo>
                  <a:lnTo>
                    <a:pt x="18415" y="7857"/>
                  </a:lnTo>
                  <a:lnTo>
                    <a:pt x="20637" y="6587"/>
                  </a:lnTo>
                  <a:lnTo>
                    <a:pt x="23416" y="5556"/>
                  </a:lnTo>
                  <a:lnTo>
                    <a:pt x="26591" y="5160"/>
                  </a:lnTo>
                  <a:lnTo>
                    <a:pt x="29844" y="5874"/>
                  </a:lnTo>
                  <a:lnTo>
                    <a:pt x="31988" y="7937"/>
                  </a:lnTo>
                  <a:lnTo>
                    <a:pt x="33099" y="11191"/>
                  </a:lnTo>
                  <a:lnTo>
                    <a:pt x="33497" y="15557"/>
                  </a:lnTo>
                  <a:lnTo>
                    <a:pt x="33497" y="37069"/>
                  </a:lnTo>
                  <a:lnTo>
                    <a:pt x="33019" y="40878"/>
                  </a:lnTo>
                  <a:lnTo>
                    <a:pt x="31750" y="42941"/>
                  </a:lnTo>
                  <a:lnTo>
                    <a:pt x="29687" y="43815"/>
                  </a:lnTo>
                  <a:lnTo>
                    <a:pt x="26749" y="44132"/>
                  </a:lnTo>
                  <a:lnTo>
                    <a:pt x="26749" y="45561"/>
                  </a:lnTo>
                  <a:lnTo>
                    <a:pt x="48894" y="45561"/>
                  </a:lnTo>
                  <a:lnTo>
                    <a:pt x="48894" y="44132"/>
                  </a:lnTo>
                  <a:lnTo>
                    <a:pt x="45243" y="43656"/>
                  </a:lnTo>
                  <a:lnTo>
                    <a:pt x="43815" y="42862"/>
                  </a:lnTo>
                  <a:lnTo>
                    <a:pt x="42704" y="41512"/>
                  </a:lnTo>
                  <a:lnTo>
                    <a:pt x="41989" y="39370"/>
                  </a:lnTo>
                  <a:lnTo>
                    <a:pt x="41750" y="36195"/>
                  </a:lnTo>
                  <a:lnTo>
                    <a:pt x="41750" y="11191"/>
                  </a:lnTo>
                  <a:lnTo>
                    <a:pt x="46037" y="6984"/>
                  </a:lnTo>
                  <a:lnTo>
                    <a:pt x="49054" y="5715"/>
                  </a:lnTo>
                  <a:lnTo>
                    <a:pt x="52784" y="5160"/>
                  </a:lnTo>
                  <a:lnTo>
                    <a:pt x="55801" y="5635"/>
                  </a:lnTo>
                  <a:lnTo>
                    <a:pt x="57786" y="6906"/>
                  </a:lnTo>
                  <a:lnTo>
                    <a:pt x="59056" y="8731"/>
                  </a:lnTo>
                  <a:lnTo>
                    <a:pt x="59690" y="11032"/>
                  </a:lnTo>
                  <a:lnTo>
                    <a:pt x="60007" y="16033"/>
                  </a:lnTo>
                  <a:lnTo>
                    <a:pt x="60007" y="36989"/>
                  </a:lnTo>
                  <a:lnTo>
                    <a:pt x="59849" y="39687"/>
                  </a:lnTo>
                  <a:lnTo>
                    <a:pt x="59452" y="41512"/>
                  </a:lnTo>
                  <a:lnTo>
                    <a:pt x="57388" y="43419"/>
                  </a:lnTo>
                  <a:lnTo>
                    <a:pt x="55722" y="43815"/>
                  </a:lnTo>
                  <a:lnTo>
                    <a:pt x="53499" y="44132"/>
                  </a:lnTo>
                  <a:lnTo>
                    <a:pt x="53499" y="45561"/>
                  </a:lnTo>
                  <a:lnTo>
                    <a:pt x="75168" y="45561"/>
                  </a:lnTo>
                  <a:lnTo>
                    <a:pt x="75168" y="44132"/>
                  </a:lnTo>
                  <a:lnTo>
                    <a:pt x="72549" y="43894"/>
                  </a:lnTo>
                  <a:lnTo>
                    <a:pt x="70088" y="43021"/>
                  </a:lnTo>
                  <a:lnTo>
                    <a:pt x="68818" y="41512"/>
                  </a:lnTo>
                  <a:lnTo>
                    <a:pt x="68342" y="38100"/>
                  </a:lnTo>
                  <a:lnTo>
                    <a:pt x="68342" y="17621"/>
                  </a:lnTo>
                  <a:lnTo>
                    <a:pt x="68183" y="13811"/>
                  </a:lnTo>
                  <a:lnTo>
                    <a:pt x="67548" y="9842"/>
                  </a:lnTo>
                  <a:lnTo>
                    <a:pt x="66278" y="6112"/>
                  </a:lnTo>
                  <a:lnTo>
                    <a:pt x="64214" y="2937"/>
                  </a:lnTo>
                  <a:lnTo>
                    <a:pt x="61039" y="793"/>
                  </a:lnTo>
                  <a:lnTo>
                    <a:pt x="56674" y="0"/>
                  </a:lnTo>
                  <a:lnTo>
                    <a:pt x="52863" y="476"/>
                  </a:lnTo>
                  <a:lnTo>
                    <a:pt x="49451" y="1666"/>
                  </a:lnTo>
                  <a:lnTo>
                    <a:pt x="43974" y="5160"/>
                  </a:lnTo>
                  <a:lnTo>
                    <a:pt x="42068" y="6906"/>
                  </a:lnTo>
                  <a:lnTo>
                    <a:pt x="40719" y="8335"/>
                  </a:lnTo>
                  <a:lnTo>
                    <a:pt x="39449" y="5319"/>
                  </a:lnTo>
                  <a:lnTo>
                    <a:pt x="37386" y="2619"/>
                  </a:lnTo>
                  <a:lnTo>
                    <a:pt x="34290" y="713"/>
                  </a:lnTo>
                  <a:lnTo>
                    <a:pt x="30083" y="0"/>
                  </a:lnTo>
                  <a:lnTo>
                    <a:pt x="26273" y="634"/>
                  </a:lnTo>
                  <a:lnTo>
                    <a:pt x="22622" y="2222"/>
                  </a:lnTo>
                  <a:lnTo>
                    <a:pt x="18892" y="4603"/>
                  </a:lnTo>
                  <a:lnTo>
                    <a:pt x="14843" y="7620"/>
                  </a:lnTo>
                  <a:lnTo>
                    <a:pt x="14843" y="237"/>
                  </a:lnTo>
                  <a:lnTo>
                    <a:pt x="14129" y="0"/>
                  </a:lnTo>
                  <a:close/>
                </a:path>
              </a:pathLst>
            </a:custGeom>
            <a:solidFill>
              <a:srgbClr val="000000"/>
            </a:solidFill>
          </p:spPr>
          <p:txBody>
            <a:bodyPr vert="horz" lIns="91440" tIns="45720" rIns="91440" bIns="45720" anchor="t"/>
            <a:lstStyle/>
            <a:p>
              <a:endParaRPr lang="en-IN"/>
            </a:p>
          </p:txBody>
        </p:sp>
        <p:sp>
          <p:nvSpPr>
            <p:cNvPr id="626" name="Shape 661"/>
            <p:cNvSpPr/>
            <p:nvPr/>
          </p:nvSpPr>
          <p:spPr>
            <a:xfrm>
              <a:off x="4122166" y="1706926"/>
              <a:ext cx="75167" cy="45561"/>
            </a:xfrm>
            <a:custGeom>
              <a:avLst/>
              <a:gdLst/>
              <a:ahLst/>
              <a:cxnLst/>
              <a:rect l="0" t="0" r="0" b="0"/>
              <a:pathLst>
                <a:path w="75167" h="45561">
                  <a:moveTo>
                    <a:pt x="14207" y="0"/>
                  </a:moveTo>
                  <a:lnTo>
                    <a:pt x="317" y="4445"/>
                  </a:lnTo>
                  <a:lnTo>
                    <a:pt x="317" y="6191"/>
                  </a:lnTo>
                  <a:lnTo>
                    <a:pt x="3492" y="5794"/>
                  </a:lnTo>
                  <a:lnTo>
                    <a:pt x="4682" y="5874"/>
                  </a:lnTo>
                  <a:lnTo>
                    <a:pt x="5793" y="6587"/>
                  </a:lnTo>
                  <a:lnTo>
                    <a:pt x="6587" y="8494"/>
                  </a:lnTo>
                  <a:lnTo>
                    <a:pt x="6905" y="12144"/>
                  </a:lnTo>
                  <a:lnTo>
                    <a:pt x="6905" y="37147"/>
                  </a:lnTo>
                  <a:lnTo>
                    <a:pt x="6428" y="41037"/>
                  </a:lnTo>
                  <a:lnTo>
                    <a:pt x="5000" y="43100"/>
                  </a:lnTo>
                  <a:lnTo>
                    <a:pt x="2777" y="43894"/>
                  </a:lnTo>
                  <a:lnTo>
                    <a:pt x="0" y="44132"/>
                  </a:lnTo>
                  <a:lnTo>
                    <a:pt x="0" y="45561"/>
                  </a:lnTo>
                  <a:lnTo>
                    <a:pt x="21986" y="45561"/>
                  </a:lnTo>
                  <a:lnTo>
                    <a:pt x="21986" y="44132"/>
                  </a:lnTo>
                  <a:lnTo>
                    <a:pt x="17382" y="43339"/>
                  </a:lnTo>
                  <a:lnTo>
                    <a:pt x="15875" y="41751"/>
                  </a:lnTo>
                  <a:lnTo>
                    <a:pt x="15238" y="38972"/>
                  </a:lnTo>
                  <a:lnTo>
                    <a:pt x="15238" y="11032"/>
                  </a:lnTo>
                  <a:lnTo>
                    <a:pt x="15636" y="10397"/>
                  </a:lnTo>
                  <a:lnTo>
                    <a:pt x="16668" y="9287"/>
                  </a:lnTo>
                  <a:lnTo>
                    <a:pt x="18413" y="7857"/>
                  </a:lnTo>
                  <a:lnTo>
                    <a:pt x="20637" y="6587"/>
                  </a:lnTo>
                  <a:lnTo>
                    <a:pt x="23414" y="5556"/>
                  </a:lnTo>
                  <a:lnTo>
                    <a:pt x="26668" y="5160"/>
                  </a:lnTo>
                  <a:lnTo>
                    <a:pt x="29843" y="5874"/>
                  </a:lnTo>
                  <a:lnTo>
                    <a:pt x="31987" y="7937"/>
                  </a:lnTo>
                  <a:lnTo>
                    <a:pt x="33178" y="11191"/>
                  </a:lnTo>
                  <a:lnTo>
                    <a:pt x="33494" y="15557"/>
                  </a:lnTo>
                  <a:lnTo>
                    <a:pt x="33494" y="37069"/>
                  </a:lnTo>
                  <a:lnTo>
                    <a:pt x="33098" y="40878"/>
                  </a:lnTo>
                  <a:lnTo>
                    <a:pt x="31828" y="42941"/>
                  </a:lnTo>
                  <a:lnTo>
                    <a:pt x="29686" y="43815"/>
                  </a:lnTo>
                  <a:lnTo>
                    <a:pt x="26748" y="44132"/>
                  </a:lnTo>
                  <a:lnTo>
                    <a:pt x="26748" y="45561"/>
                  </a:lnTo>
                  <a:lnTo>
                    <a:pt x="48973" y="45561"/>
                  </a:lnTo>
                  <a:lnTo>
                    <a:pt x="48973" y="44132"/>
                  </a:lnTo>
                  <a:lnTo>
                    <a:pt x="45243" y="43656"/>
                  </a:lnTo>
                  <a:lnTo>
                    <a:pt x="43893" y="42862"/>
                  </a:lnTo>
                  <a:lnTo>
                    <a:pt x="42782" y="41512"/>
                  </a:lnTo>
                  <a:lnTo>
                    <a:pt x="42068" y="39370"/>
                  </a:lnTo>
                  <a:lnTo>
                    <a:pt x="41830" y="36195"/>
                  </a:lnTo>
                  <a:lnTo>
                    <a:pt x="41830" y="11191"/>
                  </a:lnTo>
                  <a:lnTo>
                    <a:pt x="43656" y="8890"/>
                  </a:lnTo>
                  <a:lnTo>
                    <a:pt x="46037" y="6984"/>
                  </a:lnTo>
                  <a:lnTo>
                    <a:pt x="49053" y="5715"/>
                  </a:lnTo>
                  <a:lnTo>
                    <a:pt x="52783" y="5160"/>
                  </a:lnTo>
                  <a:lnTo>
                    <a:pt x="55800" y="5635"/>
                  </a:lnTo>
                  <a:lnTo>
                    <a:pt x="57784" y="6906"/>
                  </a:lnTo>
                  <a:lnTo>
                    <a:pt x="59054" y="8731"/>
                  </a:lnTo>
                  <a:lnTo>
                    <a:pt x="59768" y="11032"/>
                  </a:lnTo>
                  <a:lnTo>
                    <a:pt x="60006" y="16033"/>
                  </a:lnTo>
                  <a:lnTo>
                    <a:pt x="60006" y="36989"/>
                  </a:lnTo>
                  <a:lnTo>
                    <a:pt x="59848" y="39687"/>
                  </a:lnTo>
                  <a:lnTo>
                    <a:pt x="59451" y="41512"/>
                  </a:lnTo>
                  <a:lnTo>
                    <a:pt x="57387" y="43419"/>
                  </a:lnTo>
                  <a:lnTo>
                    <a:pt x="55719" y="43815"/>
                  </a:lnTo>
                  <a:lnTo>
                    <a:pt x="53498" y="44132"/>
                  </a:lnTo>
                  <a:lnTo>
                    <a:pt x="53498" y="45561"/>
                  </a:lnTo>
                  <a:lnTo>
                    <a:pt x="75167" y="45561"/>
                  </a:lnTo>
                  <a:lnTo>
                    <a:pt x="75167" y="44132"/>
                  </a:lnTo>
                  <a:lnTo>
                    <a:pt x="72627" y="43894"/>
                  </a:lnTo>
                  <a:lnTo>
                    <a:pt x="70087" y="43021"/>
                  </a:lnTo>
                  <a:lnTo>
                    <a:pt x="68817" y="41512"/>
                  </a:lnTo>
                  <a:lnTo>
                    <a:pt x="68341" y="38100"/>
                  </a:lnTo>
                  <a:lnTo>
                    <a:pt x="68341" y="17621"/>
                  </a:lnTo>
                  <a:lnTo>
                    <a:pt x="67626" y="9842"/>
                  </a:lnTo>
                  <a:lnTo>
                    <a:pt x="66356" y="6112"/>
                  </a:lnTo>
                  <a:lnTo>
                    <a:pt x="64213" y="2937"/>
                  </a:lnTo>
                  <a:lnTo>
                    <a:pt x="61038" y="793"/>
                  </a:lnTo>
                  <a:lnTo>
                    <a:pt x="56673" y="0"/>
                  </a:lnTo>
                  <a:lnTo>
                    <a:pt x="52942" y="476"/>
                  </a:lnTo>
                  <a:lnTo>
                    <a:pt x="49450" y="1666"/>
                  </a:lnTo>
                  <a:lnTo>
                    <a:pt x="46512" y="3254"/>
                  </a:lnTo>
                  <a:lnTo>
                    <a:pt x="44052" y="5160"/>
                  </a:lnTo>
                  <a:lnTo>
                    <a:pt x="42068" y="6906"/>
                  </a:lnTo>
                  <a:lnTo>
                    <a:pt x="40718" y="8335"/>
                  </a:lnTo>
                  <a:lnTo>
                    <a:pt x="39448" y="5319"/>
                  </a:lnTo>
                  <a:lnTo>
                    <a:pt x="37384" y="2619"/>
                  </a:lnTo>
                  <a:lnTo>
                    <a:pt x="34288" y="713"/>
                  </a:lnTo>
                  <a:lnTo>
                    <a:pt x="30082" y="0"/>
                  </a:lnTo>
                  <a:lnTo>
                    <a:pt x="26272" y="634"/>
                  </a:lnTo>
                  <a:lnTo>
                    <a:pt x="22621" y="2222"/>
                  </a:lnTo>
                  <a:lnTo>
                    <a:pt x="18970" y="4603"/>
                  </a:lnTo>
                  <a:lnTo>
                    <a:pt x="14842" y="7620"/>
                  </a:lnTo>
                  <a:lnTo>
                    <a:pt x="14842" y="237"/>
                  </a:lnTo>
                  <a:lnTo>
                    <a:pt x="14207" y="0"/>
                  </a:lnTo>
                  <a:close/>
                </a:path>
              </a:pathLst>
            </a:custGeom>
            <a:solidFill>
              <a:srgbClr val="000000"/>
            </a:solidFill>
          </p:spPr>
          <p:txBody>
            <a:bodyPr vert="horz" lIns="91440" tIns="45720" rIns="91440" bIns="45720" anchor="t"/>
            <a:lstStyle/>
            <a:p>
              <a:endParaRPr lang="en-IN"/>
            </a:p>
          </p:txBody>
        </p:sp>
        <p:sp>
          <p:nvSpPr>
            <p:cNvPr id="627" name="Shape 662"/>
            <p:cNvSpPr/>
            <p:nvPr/>
          </p:nvSpPr>
          <p:spPr>
            <a:xfrm>
              <a:off x="3705128" y="1706926"/>
              <a:ext cx="75168" cy="45561"/>
            </a:xfrm>
            <a:custGeom>
              <a:avLst/>
              <a:gdLst/>
              <a:ahLst/>
              <a:cxnLst/>
              <a:rect l="0" t="0" r="0" b="0"/>
              <a:pathLst>
                <a:path w="75168" h="45561">
                  <a:moveTo>
                    <a:pt x="14129" y="0"/>
                  </a:moveTo>
                  <a:lnTo>
                    <a:pt x="318" y="4445"/>
                  </a:lnTo>
                  <a:lnTo>
                    <a:pt x="318" y="6191"/>
                  </a:lnTo>
                  <a:lnTo>
                    <a:pt x="3493" y="5794"/>
                  </a:lnTo>
                  <a:lnTo>
                    <a:pt x="4683" y="5874"/>
                  </a:lnTo>
                  <a:lnTo>
                    <a:pt x="5794" y="6587"/>
                  </a:lnTo>
                  <a:lnTo>
                    <a:pt x="6588" y="8494"/>
                  </a:lnTo>
                  <a:lnTo>
                    <a:pt x="6906" y="12144"/>
                  </a:lnTo>
                  <a:lnTo>
                    <a:pt x="6906" y="37147"/>
                  </a:lnTo>
                  <a:lnTo>
                    <a:pt x="6429" y="41037"/>
                  </a:lnTo>
                  <a:lnTo>
                    <a:pt x="4922" y="43100"/>
                  </a:lnTo>
                  <a:lnTo>
                    <a:pt x="2778" y="43894"/>
                  </a:lnTo>
                  <a:lnTo>
                    <a:pt x="0" y="44132"/>
                  </a:lnTo>
                  <a:lnTo>
                    <a:pt x="0" y="45561"/>
                  </a:lnTo>
                  <a:lnTo>
                    <a:pt x="21987" y="45561"/>
                  </a:lnTo>
                  <a:lnTo>
                    <a:pt x="21987" y="44132"/>
                  </a:lnTo>
                  <a:lnTo>
                    <a:pt x="17304" y="43339"/>
                  </a:lnTo>
                  <a:lnTo>
                    <a:pt x="15795" y="41751"/>
                  </a:lnTo>
                  <a:lnTo>
                    <a:pt x="15240" y="38972"/>
                  </a:lnTo>
                  <a:lnTo>
                    <a:pt x="15240" y="11032"/>
                  </a:lnTo>
                  <a:lnTo>
                    <a:pt x="15637" y="10397"/>
                  </a:lnTo>
                  <a:lnTo>
                    <a:pt x="16668" y="9287"/>
                  </a:lnTo>
                  <a:lnTo>
                    <a:pt x="18415" y="7857"/>
                  </a:lnTo>
                  <a:lnTo>
                    <a:pt x="20637" y="6587"/>
                  </a:lnTo>
                  <a:lnTo>
                    <a:pt x="23416" y="5556"/>
                  </a:lnTo>
                  <a:lnTo>
                    <a:pt x="26669" y="5160"/>
                  </a:lnTo>
                  <a:lnTo>
                    <a:pt x="29844" y="5874"/>
                  </a:lnTo>
                  <a:lnTo>
                    <a:pt x="31988" y="7937"/>
                  </a:lnTo>
                  <a:lnTo>
                    <a:pt x="33179" y="11191"/>
                  </a:lnTo>
                  <a:lnTo>
                    <a:pt x="33497" y="15557"/>
                  </a:lnTo>
                  <a:lnTo>
                    <a:pt x="33497" y="37069"/>
                  </a:lnTo>
                  <a:lnTo>
                    <a:pt x="33099" y="40878"/>
                  </a:lnTo>
                  <a:lnTo>
                    <a:pt x="31829" y="42941"/>
                  </a:lnTo>
                  <a:lnTo>
                    <a:pt x="29687" y="43815"/>
                  </a:lnTo>
                  <a:lnTo>
                    <a:pt x="26749" y="44132"/>
                  </a:lnTo>
                  <a:lnTo>
                    <a:pt x="26749" y="45561"/>
                  </a:lnTo>
                  <a:lnTo>
                    <a:pt x="48974" y="45561"/>
                  </a:lnTo>
                  <a:lnTo>
                    <a:pt x="48974" y="44132"/>
                  </a:lnTo>
                  <a:lnTo>
                    <a:pt x="45243" y="43656"/>
                  </a:lnTo>
                  <a:lnTo>
                    <a:pt x="43815" y="42862"/>
                  </a:lnTo>
                  <a:lnTo>
                    <a:pt x="42783" y="41512"/>
                  </a:lnTo>
                  <a:lnTo>
                    <a:pt x="42068" y="39370"/>
                  </a:lnTo>
                  <a:lnTo>
                    <a:pt x="41831" y="36195"/>
                  </a:lnTo>
                  <a:lnTo>
                    <a:pt x="41831" y="11191"/>
                  </a:lnTo>
                  <a:lnTo>
                    <a:pt x="43656" y="8890"/>
                  </a:lnTo>
                  <a:lnTo>
                    <a:pt x="46037" y="6984"/>
                  </a:lnTo>
                  <a:lnTo>
                    <a:pt x="49054" y="5715"/>
                  </a:lnTo>
                  <a:lnTo>
                    <a:pt x="52784" y="5160"/>
                  </a:lnTo>
                  <a:lnTo>
                    <a:pt x="55801" y="5635"/>
                  </a:lnTo>
                  <a:lnTo>
                    <a:pt x="57786" y="6906"/>
                  </a:lnTo>
                  <a:lnTo>
                    <a:pt x="59056" y="8731"/>
                  </a:lnTo>
                  <a:lnTo>
                    <a:pt x="59769" y="11032"/>
                  </a:lnTo>
                  <a:lnTo>
                    <a:pt x="60007" y="16033"/>
                  </a:lnTo>
                  <a:lnTo>
                    <a:pt x="60007" y="36989"/>
                  </a:lnTo>
                  <a:lnTo>
                    <a:pt x="59849" y="39687"/>
                  </a:lnTo>
                  <a:lnTo>
                    <a:pt x="59452" y="41512"/>
                  </a:lnTo>
                  <a:lnTo>
                    <a:pt x="57388" y="43419"/>
                  </a:lnTo>
                  <a:lnTo>
                    <a:pt x="55722" y="43815"/>
                  </a:lnTo>
                  <a:lnTo>
                    <a:pt x="53499" y="44132"/>
                  </a:lnTo>
                  <a:lnTo>
                    <a:pt x="53499" y="45561"/>
                  </a:lnTo>
                  <a:lnTo>
                    <a:pt x="75168" y="45561"/>
                  </a:lnTo>
                  <a:lnTo>
                    <a:pt x="75168" y="44132"/>
                  </a:lnTo>
                  <a:lnTo>
                    <a:pt x="72628" y="43894"/>
                  </a:lnTo>
                  <a:lnTo>
                    <a:pt x="70088" y="43021"/>
                  </a:lnTo>
                  <a:lnTo>
                    <a:pt x="68818" y="41512"/>
                  </a:lnTo>
                  <a:lnTo>
                    <a:pt x="68342" y="38100"/>
                  </a:lnTo>
                  <a:lnTo>
                    <a:pt x="68342" y="17621"/>
                  </a:lnTo>
                  <a:lnTo>
                    <a:pt x="67628" y="9842"/>
                  </a:lnTo>
                  <a:lnTo>
                    <a:pt x="66357" y="6112"/>
                  </a:lnTo>
                  <a:lnTo>
                    <a:pt x="64214" y="2937"/>
                  </a:lnTo>
                  <a:lnTo>
                    <a:pt x="61039" y="793"/>
                  </a:lnTo>
                  <a:lnTo>
                    <a:pt x="56674" y="0"/>
                  </a:lnTo>
                  <a:lnTo>
                    <a:pt x="52863" y="476"/>
                  </a:lnTo>
                  <a:lnTo>
                    <a:pt x="49451" y="1666"/>
                  </a:lnTo>
                  <a:lnTo>
                    <a:pt x="46513" y="3254"/>
                  </a:lnTo>
                  <a:lnTo>
                    <a:pt x="44053" y="5160"/>
                  </a:lnTo>
                  <a:lnTo>
                    <a:pt x="42068" y="6906"/>
                  </a:lnTo>
                  <a:lnTo>
                    <a:pt x="40719" y="8335"/>
                  </a:lnTo>
                  <a:lnTo>
                    <a:pt x="39449" y="5319"/>
                  </a:lnTo>
                  <a:lnTo>
                    <a:pt x="37386" y="2619"/>
                  </a:lnTo>
                  <a:lnTo>
                    <a:pt x="34290" y="713"/>
                  </a:lnTo>
                  <a:lnTo>
                    <a:pt x="30083" y="0"/>
                  </a:lnTo>
                  <a:lnTo>
                    <a:pt x="26273" y="634"/>
                  </a:lnTo>
                  <a:lnTo>
                    <a:pt x="22622" y="2222"/>
                  </a:lnTo>
                  <a:lnTo>
                    <a:pt x="18970" y="4603"/>
                  </a:lnTo>
                  <a:lnTo>
                    <a:pt x="14843" y="7620"/>
                  </a:lnTo>
                  <a:lnTo>
                    <a:pt x="14843" y="237"/>
                  </a:lnTo>
                  <a:lnTo>
                    <a:pt x="14129" y="0"/>
                  </a:lnTo>
                  <a:close/>
                </a:path>
              </a:pathLst>
            </a:custGeom>
            <a:solidFill>
              <a:srgbClr val="000000"/>
            </a:solidFill>
          </p:spPr>
          <p:txBody>
            <a:bodyPr vert="horz" lIns="91440" tIns="45720" rIns="91440" bIns="45720" anchor="t"/>
            <a:lstStyle/>
            <a:p>
              <a:endParaRPr lang="en-IN"/>
            </a:p>
          </p:txBody>
        </p:sp>
        <p:sp>
          <p:nvSpPr>
            <p:cNvPr id="628" name="Shape 663"/>
            <p:cNvSpPr/>
            <p:nvPr/>
          </p:nvSpPr>
          <p:spPr>
            <a:xfrm>
              <a:off x="4446094" y="1706926"/>
              <a:ext cx="46435" cy="45561"/>
            </a:xfrm>
            <a:custGeom>
              <a:avLst/>
              <a:gdLst/>
              <a:ahLst/>
              <a:cxnLst/>
              <a:rect l="0" t="0" r="0" b="0"/>
              <a:pathLst>
                <a:path w="46435" h="45561">
                  <a:moveTo>
                    <a:pt x="13652" y="0"/>
                  </a:moveTo>
                  <a:lnTo>
                    <a:pt x="0" y="4445"/>
                  </a:lnTo>
                  <a:lnTo>
                    <a:pt x="0" y="6191"/>
                  </a:lnTo>
                  <a:lnTo>
                    <a:pt x="1111" y="5874"/>
                  </a:lnTo>
                  <a:lnTo>
                    <a:pt x="2857" y="5794"/>
                  </a:lnTo>
                  <a:lnTo>
                    <a:pt x="4127" y="5874"/>
                  </a:lnTo>
                  <a:lnTo>
                    <a:pt x="5238" y="6587"/>
                  </a:lnTo>
                  <a:lnTo>
                    <a:pt x="6032" y="8494"/>
                  </a:lnTo>
                  <a:lnTo>
                    <a:pt x="6350" y="12144"/>
                  </a:lnTo>
                  <a:lnTo>
                    <a:pt x="6350" y="36671"/>
                  </a:lnTo>
                  <a:lnTo>
                    <a:pt x="6112" y="40244"/>
                  </a:lnTo>
                  <a:lnTo>
                    <a:pt x="5079" y="42466"/>
                  </a:lnTo>
                  <a:lnTo>
                    <a:pt x="3175" y="43656"/>
                  </a:lnTo>
                  <a:lnTo>
                    <a:pt x="238" y="44132"/>
                  </a:lnTo>
                  <a:lnTo>
                    <a:pt x="238" y="45561"/>
                  </a:lnTo>
                  <a:lnTo>
                    <a:pt x="21193" y="45561"/>
                  </a:lnTo>
                  <a:lnTo>
                    <a:pt x="21193" y="44132"/>
                  </a:lnTo>
                  <a:lnTo>
                    <a:pt x="18018" y="43656"/>
                  </a:lnTo>
                  <a:lnTo>
                    <a:pt x="16033" y="42703"/>
                  </a:lnTo>
                  <a:lnTo>
                    <a:pt x="15002" y="41116"/>
                  </a:lnTo>
                  <a:lnTo>
                    <a:pt x="14685" y="38972"/>
                  </a:lnTo>
                  <a:lnTo>
                    <a:pt x="14685" y="11112"/>
                  </a:lnTo>
                  <a:lnTo>
                    <a:pt x="17383" y="8651"/>
                  </a:lnTo>
                  <a:lnTo>
                    <a:pt x="19922" y="6906"/>
                  </a:lnTo>
                  <a:lnTo>
                    <a:pt x="22225" y="5874"/>
                  </a:lnTo>
                  <a:lnTo>
                    <a:pt x="24447" y="5476"/>
                  </a:lnTo>
                  <a:lnTo>
                    <a:pt x="28178" y="6112"/>
                  </a:lnTo>
                  <a:lnTo>
                    <a:pt x="30479" y="8016"/>
                  </a:lnTo>
                  <a:lnTo>
                    <a:pt x="31750" y="11032"/>
                  </a:lnTo>
                  <a:lnTo>
                    <a:pt x="32067" y="15081"/>
                  </a:lnTo>
                  <a:lnTo>
                    <a:pt x="32067" y="35797"/>
                  </a:lnTo>
                  <a:lnTo>
                    <a:pt x="31908" y="38972"/>
                  </a:lnTo>
                  <a:lnTo>
                    <a:pt x="31273" y="41195"/>
                  </a:lnTo>
                  <a:lnTo>
                    <a:pt x="30401" y="42625"/>
                  </a:lnTo>
                  <a:lnTo>
                    <a:pt x="29131" y="43497"/>
                  </a:lnTo>
                  <a:lnTo>
                    <a:pt x="25876" y="44132"/>
                  </a:lnTo>
                  <a:lnTo>
                    <a:pt x="25876" y="45561"/>
                  </a:lnTo>
                  <a:lnTo>
                    <a:pt x="46435" y="45561"/>
                  </a:lnTo>
                  <a:lnTo>
                    <a:pt x="46435" y="44132"/>
                  </a:lnTo>
                  <a:lnTo>
                    <a:pt x="43418" y="43576"/>
                  </a:lnTo>
                  <a:lnTo>
                    <a:pt x="41592" y="42466"/>
                  </a:lnTo>
                  <a:lnTo>
                    <a:pt x="40640" y="40481"/>
                  </a:lnTo>
                  <a:lnTo>
                    <a:pt x="40402" y="37544"/>
                  </a:lnTo>
                  <a:lnTo>
                    <a:pt x="40402" y="14844"/>
                  </a:lnTo>
                  <a:lnTo>
                    <a:pt x="39846" y="9525"/>
                  </a:lnTo>
                  <a:lnTo>
                    <a:pt x="38417" y="5635"/>
                  </a:lnTo>
                  <a:lnTo>
                    <a:pt x="36353" y="2937"/>
                  </a:lnTo>
                  <a:lnTo>
                    <a:pt x="33893" y="1191"/>
                  </a:lnTo>
                  <a:lnTo>
                    <a:pt x="31273" y="237"/>
                  </a:lnTo>
                  <a:lnTo>
                    <a:pt x="28813" y="0"/>
                  </a:lnTo>
                  <a:lnTo>
                    <a:pt x="24844" y="634"/>
                  </a:lnTo>
                  <a:lnTo>
                    <a:pt x="21272" y="2381"/>
                  </a:lnTo>
                  <a:lnTo>
                    <a:pt x="17860"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629" name="Shape 664"/>
            <p:cNvSpPr/>
            <p:nvPr/>
          </p:nvSpPr>
          <p:spPr>
            <a:xfrm>
              <a:off x="3991434" y="1706926"/>
              <a:ext cx="46434" cy="45561"/>
            </a:xfrm>
            <a:custGeom>
              <a:avLst/>
              <a:gdLst/>
              <a:ahLst/>
              <a:cxnLst/>
              <a:rect l="0" t="0" r="0" b="0"/>
              <a:pathLst>
                <a:path w="46434" h="45561">
                  <a:moveTo>
                    <a:pt x="13652" y="0"/>
                  </a:moveTo>
                  <a:lnTo>
                    <a:pt x="0" y="4445"/>
                  </a:lnTo>
                  <a:lnTo>
                    <a:pt x="0" y="6191"/>
                  </a:lnTo>
                  <a:lnTo>
                    <a:pt x="1111" y="5874"/>
                  </a:lnTo>
                  <a:lnTo>
                    <a:pt x="2857" y="5794"/>
                  </a:lnTo>
                  <a:lnTo>
                    <a:pt x="4127" y="5874"/>
                  </a:lnTo>
                  <a:lnTo>
                    <a:pt x="5159" y="6587"/>
                  </a:lnTo>
                  <a:lnTo>
                    <a:pt x="6032" y="8494"/>
                  </a:lnTo>
                  <a:lnTo>
                    <a:pt x="6350" y="12144"/>
                  </a:lnTo>
                  <a:lnTo>
                    <a:pt x="6350" y="36671"/>
                  </a:lnTo>
                  <a:lnTo>
                    <a:pt x="6032" y="40244"/>
                  </a:lnTo>
                  <a:lnTo>
                    <a:pt x="5000" y="42466"/>
                  </a:lnTo>
                  <a:lnTo>
                    <a:pt x="3094" y="43656"/>
                  </a:lnTo>
                  <a:lnTo>
                    <a:pt x="158" y="44132"/>
                  </a:lnTo>
                  <a:lnTo>
                    <a:pt x="158" y="45561"/>
                  </a:lnTo>
                  <a:lnTo>
                    <a:pt x="21193" y="45561"/>
                  </a:lnTo>
                  <a:lnTo>
                    <a:pt x="21193" y="44132"/>
                  </a:lnTo>
                  <a:lnTo>
                    <a:pt x="18018" y="43656"/>
                  </a:lnTo>
                  <a:lnTo>
                    <a:pt x="15954" y="42703"/>
                  </a:lnTo>
                  <a:lnTo>
                    <a:pt x="14922" y="41116"/>
                  </a:lnTo>
                  <a:lnTo>
                    <a:pt x="14604" y="38972"/>
                  </a:lnTo>
                  <a:lnTo>
                    <a:pt x="14604" y="11112"/>
                  </a:lnTo>
                  <a:lnTo>
                    <a:pt x="17303" y="8651"/>
                  </a:lnTo>
                  <a:lnTo>
                    <a:pt x="19843" y="6906"/>
                  </a:lnTo>
                  <a:lnTo>
                    <a:pt x="22225" y="5874"/>
                  </a:lnTo>
                  <a:lnTo>
                    <a:pt x="24447" y="5476"/>
                  </a:lnTo>
                  <a:lnTo>
                    <a:pt x="28178" y="6112"/>
                  </a:lnTo>
                  <a:lnTo>
                    <a:pt x="30479" y="8016"/>
                  </a:lnTo>
                  <a:lnTo>
                    <a:pt x="31750" y="11032"/>
                  </a:lnTo>
                  <a:lnTo>
                    <a:pt x="32067" y="15081"/>
                  </a:lnTo>
                  <a:lnTo>
                    <a:pt x="32067" y="35797"/>
                  </a:lnTo>
                  <a:lnTo>
                    <a:pt x="31908" y="38972"/>
                  </a:lnTo>
                  <a:lnTo>
                    <a:pt x="31273" y="41195"/>
                  </a:lnTo>
                  <a:lnTo>
                    <a:pt x="30321" y="42625"/>
                  </a:lnTo>
                  <a:lnTo>
                    <a:pt x="29131" y="43497"/>
                  </a:lnTo>
                  <a:lnTo>
                    <a:pt x="25797" y="44132"/>
                  </a:lnTo>
                  <a:lnTo>
                    <a:pt x="25797" y="45561"/>
                  </a:lnTo>
                  <a:lnTo>
                    <a:pt x="46434" y="45561"/>
                  </a:lnTo>
                  <a:lnTo>
                    <a:pt x="46434" y="44132"/>
                  </a:lnTo>
                  <a:lnTo>
                    <a:pt x="43418" y="43576"/>
                  </a:lnTo>
                  <a:lnTo>
                    <a:pt x="41592" y="42466"/>
                  </a:lnTo>
                  <a:lnTo>
                    <a:pt x="40639" y="40481"/>
                  </a:lnTo>
                  <a:lnTo>
                    <a:pt x="40401" y="37544"/>
                  </a:lnTo>
                  <a:lnTo>
                    <a:pt x="40401" y="14844"/>
                  </a:lnTo>
                  <a:lnTo>
                    <a:pt x="39846" y="9525"/>
                  </a:lnTo>
                  <a:lnTo>
                    <a:pt x="38417" y="5635"/>
                  </a:lnTo>
                  <a:lnTo>
                    <a:pt x="36353" y="2937"/>
                  </a:lnTo>
                  <a:lnTo>
                    <a:pt x="33893" y="1191"/>
                  </a:lnTo>
                  <a:lnTo>
                    <a:pt x="31273" y="237"/>
                  </a:lnTo>
                  <a:lnTo>
                    <a:pt x="28812" y="0"/>
                  </a:lnTo>
                  <a:lnTo>
                    <a:pt x="24764" y="634"/>
                  </a:lnTo>
                  <a:lnTo>
                    <a:pt x="21193" y="2381"/>
                  </a:lnTo>
                  <a:lnTo>
                    <a:pt x="17859"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630" name="Shape 665"/>
            <p:cNvSpPr/>
            <p:nvPr/>
          </p:nvSpPr>
          <p:spPr>
            <a:xfrm>
              <a:off x="3561460" y="1706926"/>
              <a:ext cx="46513" cy="45561"/>
            </a:xfrm>
            <a:custGeom>
              <a:avLst/>
              <a:gdLst/>
              <a:ahLst/>
              <a:cxnLst/>
              <a:rect l="0" t="0" r="0" b="0"/>
              <a:pathLst>
                <a:path w="46513" h="45561">
                  <a:moveTo>
                    <a:pt x="13732" y="0"/>
                  </a:moveTo>
                  <a:lnTo>
                    <a:pt x="0" y="4445"/>
                  </a:lnTo>
                  <a:lnTo>
                    <a:pt x="0" y="6191"/>
                  </a:lnTo>
                  <a:lnTo>
                    <a:pt x="1112" y="5874"/>
                  </a:lnTo>
                  <a:lnTo>
                    <a:pt x="2937" y="5794"/>
                  </a:lnTo>
                  <a:lnTo>
                    <a:pt x="4128" y="5874"/>
                  </a:lnTo>
                  <a:lnTo>
                    <a:pt x="5238" y="6587"/>
                  </a:lnTo>
                  <a:lnTo>
                    <a:pt x="6032" y="8494"/>
                  </a:lnTo>
                  <a:lnTo>
                    <a:pt x="6350" y="12144"/>
                  </a:lnTo>
                  <a:lnTo>
                    <a:pt x="6350" y="36671"/>
                  </a:lnTo>
                  <a:lnTo>
                    <a:pt x="6112" y="40244"/>
                  </a:lnTo>
                  <a:lnTo>
                    <a:pt x="5081" y="42466"/>
                  </a:lnTo>
                  <a:lnTo>
                    <a:pt x="3175" y="43656"/>
                  </a:lnTo>
                  <a:lnTo>
                    <a:pt x="238" y="44132"/>
                  </a:lnTo>
                  <a:lnTo>
                    <a:pt x="238" y="45561"/>
                  </a:lnTo>
                  <a:lnTo>
                    <a:pt x="21193" y="45561"/>
                  </a:lnTo>
                  <a:lnTo>
                    <a:pt x="21193" y="44132"/>
                  </a:lnTo>
                  <a:lnTo>
                    <a:pt x="18018" y="43656"/>
                  </a:lnTo>
                  <a:lnTo>
                    <a:pt x="16034" y="42703"/>
                  </a:lnTo>
                  <a:lnTo>
                    <a:pt x="15002" y="41116"/>
                  </a:lnTo>
                  <a:lnTo>
                    <a:pt x="14684" y="38972"/>
                  </a:lnTo>
                  <a:lnTo>
                    <a:pt x="14684" y="11112"/>
                  </a:lnTo>
                  <a:lnTo>
                    <a:pt x="17383" y="8651"/>
                  </a:lnTo>
                  <a:lnTo>
                    <a:pt x="19923" y="6906"/>
                  </a:lnTo>
                  <a:lnTo>
                    <a:pt x="22304" y="5874"/>
                  </a:lnTo>
                  <a:lnTo>
                    <a:pt x="24527" y="5476"/>
                  </a:lnTo>
                  <a:lnTo>
                    <a:pt x="28178" y="6112"/>
                  </a:lnTo>
                  <a:lnTo>
                    <a:pt x="30559" y="8016"/>
                  </a:lnTo>
                  <a:lnTo>
                    <a:pt x="31829" y="11032"/>
                  </a:lnTo>
                  <a:lnTo>
                    <a:pt x="32147" y="15081"/>
                  </a:lnTo>
                  <a:lnTo>
                    <a:pt x="32147" y="35797"/>
                  </a:lnTo>
                  <a:lnTo>
                    <a:pt x="31909" y="38972"/>
                  </a:lnTo>
                  <a:lnTo>
                    <a:pt x="31353" y="41195"/>
                  </a:lnTo>
                  <a:lnTo>
                    <a:pt x="30401" y="42625"/>
                  </a:lnTo>
                  <a:lnTo>
                    <a:pt x="29131" y="43497"/>
                  </a:lnTo>
                  <a:lnTo>
                    <a:pt x="25875" y="44132"/>
                  </a:lnTo>
                  <a:lnTo>
                    <a:pt x="25875" y="45561"/>
                  </a:lnTo>
                  <a:lnTo>
                    <a:pt x="46513" y="45561"/>
                  </a:lnTo>
                  <a:lnTo>
                    <a:pt x="46513" y="44132"/>
                  </a:lnTo>
                  <a:lnTo>
                    <a:pt x="43498" y="43576"/>
                  </a:lnTo>
                  <a:lnTo>
                    <a:pt x="41672" y="42466"/>
                  </a:lnTo>
                  <a:lnTo>
                    <a:pt x="40719" y="40481"/>
                  </a:lnTo>
                  <a:lnTo>
                    <a:pt x="40481" y="37544"/>
                  </a:lnTo>
                  <a:lnTo>
                    <a:pt x="40481" y="14844"/>
                  </a:lnTo>
                  <a:lnTo>
                    <a:pt x="39926" y="9525"/>
                  </a:lnTo>
                  <a:lnTo>
                    <a:pt x="38497" y="5635"/>
                  </a:lnTo>
                  <a:lnTo>
                    <a:pt x="36433" y="2937"/>
                  </a:lnTo>
                  <a:lnTo>
                    <a:pt x="33893" y="1191"/>
                  </a:lnTo>
                  <a:lnTo>
                    <a:pt x="31353" y="237"/>
                  </a:lnTo>
                  <a:lnTo>
                    <a:pt x="28893" y="0"/>
                  </a:lnTo>
                  <a:lnTo>
                    <a:pt x="24844" y="634"/>
                  </a:lnTo>
                  <a:lnTo>
                    <a:pt x="21273" y="2381"/>
                  </a:lnTo>
                  <a:lnTo>
                    <a:pt x="17859" y="4841"/>
                  </a:lnTo>
                  <a:lnTo>
                    <a:pt x="14367" y="8016"/>
                  </a:lnTo>
                  <a:lnTo>
                    <a:pt x="14367" y="237"/>
                  </a:lnTo>
                  <a:lnTo>
                    <a:pt x="13732" y="0"/>
                  </a:lnTo>
                  <a:close/>
                </a:path>
              </a:pathLst>
            </a:custGeom>
            <a:solidFill>
              <a:srgbClr val="000000"/>
            </a:solidFill>
          </p:spPr>
          <p:txBody>
            <a:bodyPr vert="horz" lIns="91440" tIns="45720" rIns="91440" bIns="45720" anchor="t"/>
            <a:lstStyle/>
            <a:p>
              <a:endParaRPr lang="en-IN"/>
            </a:p>
          </p:txBody>
        </p:sp>
        <p:sp>
          <p:nvSpPr>
            <p:cNvPr id="631" name="Shape 666"/>
            <p:cNvSpPr/>
            <p:nvPr/>
          </p:nvSpPr>
          <p:spPr>
            <a:xfrm>
              <a:off x="3221734" y="1706926"/>
              <a:ext cx="46434" cy="45561"/>
            </a:xfrm>
            <a:custGeom>
              <a:avLst/>
              <a:gdLst/>
              <a:ahLst/>
              <a:cxnLst/>
              <a:rect l="0" t="0" r="0" b="0"/>
              <a:pathLst>
                <a:path w="46434" h="45561">
                  <a:moveTo>
                    <a:pt x="13653" y="0"/>
                  </a:moveTo>
                  <a:lnTo>
                    <a:pt x="0" y="4445"/>
                  </a:lnTo>
                  <a:lnTo>
                    <a:pt x="0" y="6191"/>
                  </a:lnTo>
                  <a:lnTo>
                    <a:pt x="1112" y="5874"/>
                  </a:lnTo>
                  <a:lnTo>
                    <a:pt x="2857" y="5794"/>
                  </a:lnTo>
                  <a:lnTo>
                    <a:pt x="4128" y="5874"/>
                  </a:lnTo>
                  <a:lnTo>
                    <a:pt x="5159" y="6587"/>
                  </a:lnTo>
                  <a:lnTo>
                    <a:pt x="6032" y="8494"/>
                  </a:lnTo>
                  <a:lnTo>
                    <a:pt x="6350" y="12144"/>
                  </a:lnTo>
                  <a:lnTo>
                    <a:pt x="6350" y="36671"/>
                  </a:lnTo>
                  <a:lnTo>
                    <a:pt x="6032" y="40244"/>
                  </a:lnTo>
                  <a:lnTo>
                    <a:pt x="5001" y="42466"/>
                  </a:lnTo>
                  <a:lnTo>
                    <a:pt x="3095" y="43656"/>
                  </a:lnTo>
                  <a:lnTo>
                    <a:pt x="159" y="44132"/>
                  </a:lnTo>
                  <a:lnTo>
                    <a:pt x="159" y="45561"/>
                  </a:lnTo>
                  <a:lnTo>
                    <a:pt x="21193" y="45561"/>
                  </a:lnTo>
                  <a:lnTo>
                    <a:pt x="21193" y="44132"/>
                  </a:lnTo>
                  <a:lnTo>
                    <a:pt x="18018" y="43656"/>
                  </a:lnTo>
                  <a:lnTo>
                    <a:pt x="15954" y="42703"/>
                  </a:lnTo>
                  <a:lnTo>
                    <a:pt x="14923" y="41116"/>
                  </a:lnTo>
                  <a:lnTo>
                    <a:pt x="14606" y="38972"/>
                  </a:lnTo>
                  <a:lnTo>
                    <a:pt x="14606" y="11112"/>
                  </a:lnTo>
                  <a:lnTo>
                    <a:pt x="17304" y="8651"/>
                  </a:lnTo>
                  <a:lnTo>
                    <a:pt x="19843" y="6906"/>
                  </a:lnTo>
                  <a:lnTo>
                    <a:pt x="22225" y="5874"/>
                  </a:lnTo>
                  <a:lnTo>
                    <a:pt x="24448" y="5476"/>
                  </a:lnTo>
                  <a:lnTo>
                    <a:pt x="28178" y="6112"/>
                  </a:lnTo>
                  <a:lnTo>
                    <a:pt x="30481" y="8016"/>
                  </a:lnTo>
                  <a:lnTo>
                    <a:pt x="31750" y="11032"/>
                  </a:lnTo>
                  <a:lnTo>
                    <a:pt x="32068" y="15081"/>
                  </a:lnTo>
                  <a:lnTo>
                    <a:pt x="32068" y="35797"/>
                  </a:lnTo>
                  <a:lnTo>
                    <a:pt x="31909" y="38972"/>
                  </a:lnTo>
                  <a:lnTo>
                    <a:pt x="31274" y="41195"/>
                  </a:lnTo>
                  <a:lnTo>
                    <a:pt x="30322" y="42625"/>
                  </a:lnTo>
                  <a:lnTo>
                    <a:pt x="29131" y="43497"/>
                  </a:lnTo>
                  <a:lnTo>
                    <a:pt x="25875" y="44132"/>
                  </a:lnTo>
                  <a:lnTo>
                    <a:pt x="25875" y="45561"/>
                  </a:lnTo>
                  <a:lnTo>
                    <a:pt x="46434" y="45561"/>
                  </a:lnTo>
                  <a:lnTo>
                    <a:pt x="46434" y="44132"/>
                  </a:lnTo>
                  <a:lnTo>
                    <a:pt x="43418" y="43576"/>
                  </a:lnTo>
                  <a:lnTo>
                    <a:pt x="41593" y="42466"/>
                  </a:lnTo>
                  <a:lnTo>
                    <a:pt x="40640" y="40481"/>
                  </a:lnTo>
                  <a:lnTo>
                    <a:pt x="40402" y="37544"/>
                  </a:lnTo>
                  <a:lnTo>
                    <a:pt x="40402" y="14844"/>
                  </a:lnTo>
                  <a:lnTo>
                    <a:pt x="39847" y="9525"/>
                  </a:lnTo>
                  <a:lnTo>
                    <a:pt x="38418" y="5635"/>
                  </a:lnTo>
                  <a:lnTo>
                    <a:pt x="36354" y="2937"/>
                  </a:lnTo>
                  <a:lnTo>
                    <a:pt x="33893" y="1191"/>
                  </a:lnTo>
                  <a:lnTo>
                    <a:pt x="31274" y="237"/>
                  </a:lnTo>
                  <a:lnTo>
                    <a:pt x="28813" y="0"/>
                  </a:lnTo>
                  <a:lnTo>
                    <a:pt x="24765" y="634"/>
                  </a:lnTo>
                  <a:lnTo>
                    <a:pt x="21193" y="2381"/>
                  </a:lnTo>
                  <a:lnTo>
                    <a:pt x="17859" y="4841"/>
                  </a:lnTo>
                  <a:lnTo>
                    <a:pt x="14367" y="8016"/>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632" name="Shape 667"/>
            <p:cNvSpPr/>
            <p:nvPr/>
          </p:nvSpPr>
          <p:spPr>
            <a:xfrm>
              <a:off x="4089383" y="1706926"/>
              <a:ext cx="32702" cy="45561"/>
            </a:xfrm>
            <a:custGeom>
              <a:avLst/>
              <a:gdLst/>
              <a:ahLst/>
              <a:cxnLst/>
              <a:rect l="0" t="0" r="0" b="0"/>
              <a:pathLst>
                <a:path w="32702" h="45561">
                  <a:moveTo>
                    <a:pt x="14843" y="0"/>
                  </a:moveTo>
                  <a:lnTo>
                    <a:pt x="238" y="5397"/>
                  </a:lnTo>
                  <a:lnTo>
                    <a:pt x="238" y="6984"/>
                  </a:lnTo>
                  <a:lnTo>
                    <a:pt x="3571" y="6587"/>
                  </a:lnTo>
                  <a:lnTo>
                    <a:pt x="4842" y="6667"/>
                  </a:lnTo>
                  <a:lnTo>
                    <a:pt x="5873" y="7381"/>
                  </a:lnTo>
                  <a:lnTo>
                    <a:pt x="6746" y="9128"/>
                  </a:lnTo>
                  <a:lnTo>
                    <a:pt x="7063" y="12541"/>
                  </a:lnTo>
                  <a:lnTo>
                    <a:pt x="7063" y="37306"/>
                  </a:lnTo>
                  <a:lnTo>
                    <a:pt x="6746" y="40560"/>
                  </a:lnTo>
                  <a:lnTo>
                    <a:pt x="5636" y="42386"/>
                  </a:lnTo>
                  <a:lnTo>
                    <a:pt x="3413" y="43339"/>
                  </a:lnTo>
                  <a:lnTo>
                    <a:pt x="0" y="44132"/>
                  </a:lnTo>
                  <a:lnTo>
                    <a:pt x="0" y="45561"/>
                  </a:lnTo>
                  <a:lnTo>
                    <a:pt x="23812" y="45561"/>
                  </a:lnTo>
                  <a:lnTo>
                    <a:pt x="23812" y="44132"/>
                  </a:lnTo>
                  <a:lnTo>
                    <a:pt x="20320" y="43815"/>
                  </a:lnTo>
                  <a:lnTo>
                    <a:pt x="17701" y="42862"/>
                  </a:lnTo>
                  <a:lnTo>
                    <a:pt x="15954" y="40719"/>
                  </a:lnTo>
                  <a:lnTo>
                    <a:pt x="15319" y="36671"/>
                  </a:lnTo>
                  <a:lnTo>
                    <a:pt x="15319" y="14366"/>
                  </a:lnTo>
                  <a:lnTo>
                    <a:pt x="15716" y="12620"/>
                  </a:lnTo>
                  <a:lnTo>
                    <a:pt x="16588" y="10875"/>
                  </a:lnTo>
                  <a:lnTo>
                    <a:pt x="19288" y="7700"/>
                  </a:lnTo>
                  <a:lnTo>
                    <a:pt x="20796" y="6667"/>
                  </a:lnTo>
                  <a:lnTo>
                    <a:pt x="22066" y="6270"/>
                  </a:lnTo>
                  <a:lnTo>
                    <a:pt x="24208" y="7222"/>
                  </a:lnTo>
                  <a:lnTo>
                    <a:pt x="26113" y="8810"/>
                  </a:lnTo>
                  <a:lnTo>
                    <a:pt x="28892" y="9762"/>
                  </a:lnTo>
                  <a:lnTo>
                    <a:pt x="30479" y="9445"/>
                  </a:lnTo>
                  <a:lnTo>
                    <a:pt x="31670" y="8494"/>
                  </a:lnTo>
                  <a:lnTo>
                    <a:pt x="32463" y="7063"/>
                  </a:lnTo>
                  <a:lnTo>
                    <a:pt x="32702" y="5397"/>
                  </a:lnTo>
                  <a:lnTo>
                    <a:pt x="32384" y="3175"/>
                  </a:lnTo>
                  <a:lnTo>
                    <a:pt x="31273" y="1428"/>
                  </a:lnTo>
                  <a:lnTo>
                    <a:pt x="29607" y="317"/>
                  </a:lnTo>
                  <a:lnTo>
                    <a:pt x="27304" y="0"/>
                  </a:lnTo>
                  <a:lnTo>
                    <a:pt x="24606" y="397"/>
                  </a:lnTo>
                  <a:lnTo>
                    <a:pt x="21827" y="1905"/>
                  </a:lnTo>
                  <a:lnTo>
                    <a:pt x="18812" y="4682"/>
                  </a:lnTo>
                  <a:lnTo>
                    <a:pt x="15557" y="9049"/>
                  </a:lnTo>
                  <a:lnTo>
                    <a:pt x="15319" y="9049"/>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633" name="Shape 668"/>
            <p:cNvSpPr/>
            <p:nvPr/>
          </p:nvSpPr>
          <p:spPr>
            <a:xfrm>
              <a:off x="3932856" y="1706926"/>
              <a:ext cx="32702" cy="45561"/>
            </a:xfrm>
            <a:custGeom>
              <a:avLst/>
              <a:gdLst/>
              <a:ahLst/>
              <a:cxnLst/>
              <a:rect l="0" t="0" r="0" b="0"/>
              <a:pathLst>
                <a:path w="32702" h="45561">
                  <a:moveTo>
                    <a:pt x="14842" y="0"/>
                  </a:moveTo>
                  <a:lnTo>
                    <a:pt x="238" y="5397"/>
                  </a:lnTo>
                  <a:lnTo>
                    <a:pt x="238" y="6984"/>
                  </a:lnTo>
                  <a:lnTo>
                    <a:pt x="1666" y="6667"/>
                  </a:lnTo>
                  <a:lnTo>
                    <a:pt x="3572" y="6587"/>
                  </a:lnTo>
                  <a:lnTo>
                    <a:pt x="4841" y="6667"/>
                  </a:lnTo>
                  <a:lnTo>
                    <a:pt x="5874" y="7381"/>
                  </a:lnTo>
                  <a:lnTo>
                    <a:pt x="6747" y="9128"/>
                  </a:lnTo>
                  <a:lnTo>
                    <a:pt x="7065" y="12541"/>
                  </a:lnTo>
                  <a:lnTo>
                    <a:pt x="7065" y="37306"/>
                  </a:lnTo>
                  <a:lnTo>
                    <a:pt x="6747" y="40560"/>
                  </a:lnTo>
                  <a:lnTo>
                    <a:pt x="5635" y="42386"/>
                  </a:lnTo>
                  <a:lnTo>
                    <a:pt x="3413" y="43339"/>
                  </a:lnTo>
                  <a:lnTo>
                    <a:pt x="0" y="44132"/>
                  </a:lnTo>
                  <a:lnTo>
                    <a:pt x="0" y="45561"/>
                  </a:lnTo>
                  <a:lnTo>
                    <a:pt x="23812" y="45561"/>
                  </a:lnTo>
                  <a:lnTo>
                    <a:pt x="23812" y="44132"/>
                  </a:lnTo>
                  <a:lnTo>
                    <a:pt x="20320" y="43815"/>
                  </a:lnTo>
                  <a:lnTo>
                    <a:pt x="17701" y="42862"/>
                  </a:lnTo>
                  <a:lnTo>
                    <a:pt x="15954" y="40719"/>
                  </a:lnTo>
                  <a:lnTo>
                    <a:pt x="15399" y="36671"/>
                  </a:lnTo>
                  <a:lnTo>
                    <a:pt x="15399" y="14366"/>
                  </a:lnTo>
                  <a:lnTo>
                    <a:pt x="15716" y="12620"/>
                  </a:lnTo>
                  <a:lnTo>
                    <a:pt x="16590" y="10875"/>
                  </a:lnTo>
                  <a:lnTo>
                    <a:pt x="19288" y="7700"/>
                  </a:lnTo>
                  <a:lnTo>
                    <a:pt x="20796" y="6667"/>
                  </a:lnTo>
                  <a:lnTo>
                    <a:pt x="22066" y="6270"/>
                  </a:lnTo>
                  <a:lnTo>
                    <a:pt x="24210" y="7222"/>
                  </a:lnTo>
                  <a:lnTo>
                    <a:pt x="26193" y="8810"/>
                  </a:lnTo>
                  <a:lnTo>
                    <a:pt x="28972" y="9762"/>
                  </a:lnTo>
                  <a:lnTo>
                    <a:pt x="30560" y="9445"/>
                  </a:lnTo>
                  <a:lnTo>
                    <a:pt x="31750" y="8494"/>
                  </a:lnTo>
                  <a:lnTo>
                    <a:pt x="32702" y="5397"/>
                  </a:lnTo>
                  <a:lnTo>
                    <a:pt x="32385" y="3175"/>
                  </a:lnTo>
                  <a:lnTo>
                    <a:pt x="31353" y="1428"/>
                  </a:lnTo>
                  <a:lnTo>
                    <a:pt x="29607" y="317"/>
                  </a:lnTo>
                  <a:lnTo>
                    <a:pt x="27385" y="0"/>
                  </a:lnTo>
                  <a:lnTo>
                    <a:pt x="24606" y="397"/>
                  </a:lnTo>
                  <a:lnTo>
                    <a:pt x="21828" y="1905"/>
                  </a:lnTo>
                  <a:lnTo>
                    <a:pt x="18811" y="4682"/>
                  </a:lnTo>
                  <a:lnTo>
                    <a:pt x="15557" y="9049"/>
                  </a:lnTo>
                  <a:lnTo>
                    <a:pt x="15399" y="9049"/>
                  </a:lnTo>
                  <a:lnTo>
                    <a:pt x="15399" y="237"/>
                  </a:lnTo>
                  <a:lnTo>
                    <a:pt x="14842" y="0"/>
                  </a:lnTo>
                  <a:close/>
                </a:path>
              </a:pathLst>
            </a:custGeom>
            <a:solidFill>
              <a:srgbClr val="000000"/>
            </a:solidFill>
          </p:spPr>
          <p:txBody>
            <a:bodyPr vert="horz" lIns="91440" tIns="45720" rIns="91440" bIns="45720" anchor="t"/>
            <a:lstStyle/>
            <a:p>
              <a:endParaRPr lang="en-IN"/>
            </a:p>
          </p:txBody>
        </p:sp>
        <p:sp>
          <p:nvSpPr>
            <p:cNvPr id="634" name="Shape 669"/>
            <p:cNvSpPr/>
            <p:nvPr/>
          </p:nvSpPr>
          <p:spPr>
            <a:xfrm>
              <a:off x="3040046" y="1686924"/>
              <a:ext cx="57943" cy="65564"/>
            </a:xfrm>
            <a:custGeom>
              <a:avLst/>
              <a:gdLst/>
              <a:ahLst/>
              <a:cxnLst/>
              <a:rect l="0" t="0" r="0" b="0"/>
              <a:pathLst>
                <a:path w="57943" h="65564">
                  <a:moveTo>
                    <a:pt x="0" y="0"/>
                  </a:moveTo>
                  <a:lnTo>
                    <a:pt x="0" y="1905"/>
                  </a:lnTo>
                  <a:lnTo>
                    <a:pt x="2777" y="2223"/>
                  </a:lnTo>
                  <a:lnTo>
                    <a:pt x="5001" y="2699"/>
                  </a:lnTo>
                  <a:lnTo>
                    <a:pt x="6667" y="3571"/>
                  </a:lnTo>
                  <a:lnTo>
                    <a:pt x="7778" y="5080"/>
                  </a:lnTo>
                  <a:lnTo>
                    <a:pt x="8413" y="7461"/>
                  </a:lnTo>
                  <a:lnTo>
                    <a:pt x="8651" y="10795"/>
                  </a:lnTo>
                  <a:lnTo>
                    <a:pt x="8651" y="54768"/>
                  </a:lnTo>
                  <a:lnTo>
                    <a:pt x="8493" y="57308"/>
                  </a:lnTo>
                  <a:lnTo>
                    <a:pt x="8176" y="59373"/>
                  </a:lnTo>
                  <a:lnTo>
                    <a:pt x="7539" y="60881"/>
                  </a:lnTo>
                  <a:lnTo>
                    <a:pt x="6667" y="61991"/>
                  </a:lnTo>
                  <a:lnTo>
                    <a:pt x="3968" y="63262"/>
                  </a:lnTo>
                  <a:lnTo>
                    <a:pt x="0" y="63737"/>
                  </a:lnTo>
                  <a:lnTo>
                    <a:pt x="0" y="65564"/>
                  </a:lnTo>
                  <a:lnTo>
                    <a:pt x="53498" y="65564"/>
                  </a:lnTo>
                  <a:lnTo>
                    <a:pt x="57943" y="48815"/>
                  </a:lnTo>
                  <a:lnTo>
                    <a:pt x="55164" y="48815"/>
                  </a:lnTo>
                  <a:lnTo>
                    <a:pt x="52943" y="53260"/>
                  </a:lnTo>
                  <a:lnTo>
                    <a:pt x="50402" y="56674"/>
                  </a:lnTo>
                  <a:lnTo>
                    <a:pt x="47307" y="59134"/>
                  </a:lnTo>
                  <a:lnTo>
                    <a:pt x="43656" y="60721"/>
                  </a:lnTo>
                  <a:lnTo>
                    <a:pt x="39052" y="61515"/>
                  </a:lnTo>
                  <a:lnTo>
                    <a:pt x="33496" y="61834"/>
                  </a:lnTo>
                  <a:lnTo>
                    <a:pt x="30082" y="61834"/>
                  </a:lnTo>
                  <a:lnTo>
                    <a:pt x="27226" y="61754"/>
                  </a:lnTo>
                  <a:lnTo>
                    <a:pt x="24923" y="61675"/>
                  </a:lnTo>
                  <a:lnTo>
                    <a:pt x="23098" y="61595"/>
                  </a:lnTo>
                  <a:lnTo>
                    <a:pt x="20557" y="61277"/>
                  </a:lnTo>
                  <a:lnTo>
                    <a:pt x="19288" y="60562"/>
                  </a:lnTo>
                  <a:lnTo>
                    <a:pt x="18732" y="57706"/>
                  </a:lnTo>
                  <a:lnTo>
                    <a:pt x="18732" y="33100"/>
                  </a:lnTo>
                  <a:lnTo>
                    <a:pt x="33972" y="33337"/>
                  </a:lnTo>
                  <a:lnTo>
                    <a:pt x="37544" y="33496"/>
                  </a:lnTo>
                  <a:lnTo>
                    <a:pt x="40243" y="34052"/>
                  </a:lnTo>
                  <a:lnTo>
                    <a:pt x="42068" y="35083"/>
                  </a:lnTo>
                  <a:lnTo>
                    <a:pt x="43418" y="36750"/>
                  </a:lnTo>
                  <a:lnTo>
                    <a:pt x="44291" y="39211"/>
                  </a:lnTo>
                  <a:lnTo>
                    <a:pt x="44846" y="42704"/>
                  </a:lnTo>
                  <a:lnTo>
                    <a:pt x="47148" y="42704"/>
                  </a:lnTo>
                  <a:lnTo>
                    <a:pt x="47148" y="19765"/>
                  </a:lnTo>
                  <a:lnTo>
                    <a:pt x="44846" y="19765"/>
                  </a:lnTo>
                  <a:lnTo>
                    <a:pt x="44291" y="22860"/>
                  </a:lnTo>
                  <a:lnTo>
                    <a:pt x="43497" y="25241"/>
                  </a:lnTo>
                  <a:lnTo>
                    <a:pt x="42307" y="27066"/>
                  </a:lnTo>
                  <a:lnTo>
                    <a:pt x="40481" y="28257"/>
                  </a:lnTo>
                  <a:lnTo>
                    <a:pt x="37782" y="28892"/>
                  </a:lnTo>
                  <a:lnTo>
                    <a:pt x="33972" y="29131"/>
                  </a:lnTo>
                  <a:lnTo>
                    <a:pt x="18732" y="29131"/>
                  </a:lnTo>
                  <a:lnTo>
                    <a:pt x="18732" y="7143"/>
                  </a:lnTo>
                  <a:lnTo>
                    <a:pt x="18891" y="5239"/>
                  </a:lnTo>
                  <a:lnTo>
                    <a:pt x="19526" y="4206"/>
                  </a:lnTo>
                  <a:lnTo>
                    <a:pt x="21987" y="3810"/>
                  </a:lnTo>
                  <a:lnTo>
                    <a:pt x="35321" y="3810"/>
                  </a:lnTo>
                  <a:lnTo>
                    <a:pt x="40163" y="3890"/>
                  </a:lnTo>
                  <a:lnTo>
                    <a:pt x="43815" y="4445"/>
                  </a:lnTo>
                  <a:lnTo>
                    <a:pt x="46433" y="5635"/>
                  </a:lnTo>
                  <a:lnTo>
                    <a:pt x="48259" y="7540"/>
                  </a:lnTo>
                  <a:lnTo>
                    <a:pt x="49529" y="10318"/>
                  </a:lnTo>
                  <a:lnTo>
                    <a:pt x="50402" y="14209"/>
                  </a:lnTo>
                  <a:lnTo>
                    <a:pt x="52863" y="14209"/>
                  </a:lnTo>
                  <a:lnTo>
                    <a:pt x="52626" y="0"/>
                  </a:lnTo>
                  <a:lnTo>
                    <a:pt x="0" y="0"/>
                  </a:lnTo>
                  <a:close/>
                </a:path>
              </a:pathLst>
            </a:custGeom>
            <a:solidFill>
              <a:srgbClr val="000000"/>
            </a:solidFill>
          </p:spPr>
          <p:txBody>
            <a:bodyPr vert="horz" lIns="91440" tIns="45720" rIns="91440" bIns="45720" anchor="t"/>
            <a:lstStyle/>
            <a:p>
              <a:endParaRPr lang="en-IN"/>
            </a:p>
          </p:txBody>
        </p:sp>
        <p:sp>
          <p:nvSpPr>
            <p:cNvPr id="635" name="Shape 670"/>
            <p:cNvSpPr/>
            <p:nvPr/>
          </p:nvSpPr>
          <p:spPr>
            <a:xfrm>
              <a:off x="3142995" y="1706926"/>
              <a:ext cx="29368" cy="46594"/>
            </a:xfrm>
            <a:custGeom>
              <a:avLst/>
              <a:gdLst/>
              <a:ahLst/>
              <a:cxnLst/>
              <a:rect l="0" t="0" r="0" b="0"/>
              <a:pathLst>
                <a:path w="29368" h="46594">
                  <a:moveTo>
                    <a:pt x="13811" y="0"/>
                  </a:moveTo>
                  <a:lnTo>
                    <a:pt x="9525" y="556"/>
                  </a:lnTo>
                  <a:lnTo>
                    <a:pt x="6032" y="1985"/>
                  </a:lnTo>
                  <a:lnTo>
                    <a:pt x="3332" y="3968"/>
                  </a:lnTo>
                  <a:lnTo>
                    <a:pt x="1427" y="6508"/>
                  </a:lnTo>
                  <a:lnTo>
                    <a:pt x="396" y="9287"/>
                  </a:lnTo>
                  <a:lnTo>
                    <a:pt x="0" y="12144"/>
                  </a:lnTo>
                  <a:lnTo>
                    <a:pt x="951" y="16906"/>
                  </a:lnTo>
                  <a:lnTo>
                    <a:pt x="3492" y="20796"/>
                  </a:lnTo>
                  <a:lnTo>
                    <a:pt x="7222" y="23891"/>
                  </a:lnTo>
                  <a:lnTo>
                    <a:pt x="11588" y="26591"/>
                  </a:lnTo>
                  <a:lnTo>
                    <a:pt x="17302" y="29845"/>
                  </a:lnTo>
                  <a:lnTo>
                    <a:pt x="19526" y="31274"/>
                  </a:lnTo>
                  <a:lnTo>
                    <a:pt x="21113" y="32941"/>
                  </a:lnTo>
                  <a:lnTo>
                    <a:pt x="22064" y="34925"/>
                  </a:lnTo>
                  <a:lnTo>
                    <a:pt x="22462" y="37147"/>
                  </a:lnTo>
                  <a:lnTo>
                    <a:pt x="21668" y="40640"/>
                  </a:lnTo>
                  <a:lnTo>
                    <a:pt x="19683" y="42941"/>
                  </a:lnTo>
                  <a:lnTo>
                    <a:pt x="17065" y="44053"/>
                  </a:lnTo>
                  <a:lnTo>
                    <a:pt x="14445" y="44370"/>
                  </a:lnTo>
                  <a:lnTo>
                    <a:pt x="10238" y="43735"/>
                  </a:lnTo>
                  <a:lnTo>
                    <a:pt x="7063" y="41988"/>
                  </a:lnTo>
                  <a:lnTo>
                    <a:pt x="4841" y="39450"/>
                  </a:lnTo>
                  <a:lnTo>
                    <a:pt x="3332" y="36512"/>
                  </a:lnTo>
                  <a:lnTo>
                    <a:pt x="1666" y="30560"/>
                  </a:lnTo>
                  <a:lnTo>
                    <a:pt x="78" y="30560"/>
                  </a:lnTo>
                  <a:lnTo>
                    <a:pt x="78" y="45957"/>
                  </a:lnTo>
                  <a:lnTo>
                    <a:pt x="1348" y="45957"/>
                  </a:lnTo>
                  <a:lnTo>
                    <a:pt x="2221" y="45084"/>
                  </a:lnTo>
                  <a:lnTo>
                    <a:pt x="3571" y="44767"/>
                  </a:lnTo>
                  <a:lnTo>
                    <a:pt x="5873" y="45006"/>
                  </a:lnTo>
                  <a:lnTo>
                    <a:pt x="8651" y="45641"/>
                  </a:lnTo>
                  <a:lnTo>
                    <a:pt x="15001" y="46594"/>
                  </a:lnTo>
                  <a:lnTo>
                    <a:pt x="18334" y="46196"/>
                  </a:lnTo>
                  <a:lnTo>
                    <a:pt x="21588" y="45163"/>
                  </a:lnTo>
                  <a:lnTo>
                    <a:pt x="24606" y="43419"/>
                  </a:lnTo>
                  <a:lnTo>
                    <a:pt x="27066" y="40957"/>
                  </a:lnTo>
                  <a:lnTo>
                    <a:pt x="28732" y="37703"/>
                  </a:lnTo>
                  <a:lnTo>
                    <a:pt x="29368" y="33814"/>
                  </a:lnTo>
                  <a:lnTo>
                    <a:pt x="28732" y="29845"/>
                  </a:lnTo>
                  <a:lnTo>
                    <a:pt x="26987" y="26828"/>
                  </a:lnTo>
                  <a:lnTo>
                    <a:pt x="24367" y="24369"/>
                  </a:lnTo>
                  <a:lnTo>
                    <a:pt x="21033" y="22145"/>
                  </a:lnTo>
                  <a:lnTo>
                    <a:pt x="10397" y="15795"/>
                  </a:lnTo>
                  <a:lnTo>
                    <a:pt x="8175" y="14050"/>
                  </a:lnTo>
                  <a:lnTo>
                    <a:pt x="6826" y="12144"/>
                  </a:lnTo>
                  <a:lnTo>
                    <a:pt x="6111" y="8731"/>
                  </a:lnTo>
                  <a:lnTo>
                    <a:pt x="6507" y="6667"/>
                  </a:lnTo>
                  <a:lnTo>
                    <a:pt x="7857" y="4603"/>
                  </a:lnTo>
                  <a:lnTo>
                    <a:pt x="10158" y="2937"/>
                  </a:lnTo>
                  <a:lnTo>
                    <a:pt x="13651" y="2301"/>
                  </a:lnTo>
                  <a:lnTo>
                    <a:pt x="16906" y="2778"/>
                  </a:lnTo>
                  <a:lnTo>
                    <a:pt x="20001" y="4603"/>
                  </a:lnTo>
                  <a:lnTo>
                    <a:pt x="21431" y="6112"/>
                  </a:lnTo>
                  <a:lnTo>
                    <a:pt x="22621" y="8255"/>
                  </a:lnTo>
                  <a:lnTo>
                    <a:pt x="23732" y="11032"/>
                  </a:lnTo>
                  <a:lnTo>
                    <a:pt x="24606" y="14446"/>
                  </a:lnTo>
                  <a:lnTo>
                    <a:pt x="26113" y="14446"/>
                  </a:lnTo>
                  <a:lnTo>
                    <a:pt x="25717" y="952"/>
                  </a:lnTo>
                  <a:lnTo>
                    <a:pt x="24606" y="952"/>
                  </a:lnTo>
                  <a:lnTo>
                    <a:pt x="24050" y="1587"/>
                  </a:lnTo>
                  <a:lnTo>
                    <a:pt x="22938" y="1985"/>
                  </a:lnTo>
                  <a:lnTo>
                    <a:pt x="19367" y="1031"/>
                  </a:lnTo>
                  <a:lnTo>
                    <a:pt x="16826" y="317"/>
                  </a:lnTo>
                  <a:lnTo>
                    <a:pt x="13811" y="0"/>
                  </a:lnTo>
                  <a:close/>
                </a:path>
              </a:pathLst>
            </a:custGeom>
            <a:solidFill>
              <a:srgbClr val="000000"/>
            </a:solidFill>
          </p:spPr>
          <p:txBody>
            <a:bodyPr vert="horz" lIns="91440" tIns="45720" rIns="91440" bIns="45720" anchor="t"/>
            <a:lstStyle/>
            <a:p>
              <a:endParaRPr lang="en-IN"/>
            </a:p>
          </p:txBody>
        </p:sp>
        <p:sp>
          <p:nvSpPr>
            <p:cNvPr id="636" name="Shape 671"/>
            <p:cNvSpPr/>
            <p:nvPr/>
          </p:nvSpPr>
          <p:spPr>
            <a:xfrm>
              <a:off x="3105292" y="1706926"/>
              <a:ext cx="29448" cy="46594"/>
            </a:xfrm>
            <a:custGeom>
              <a:avLst/>
              <a:gdLst/>
              <a:ahLst/>
              <a:cxnLst/>
              <a:rect l="0" t="0" r="0" b="0"/>
              <a:pathLst>
                <a:path w="29448" h="46594">
                  <a:moveTo>
                    <a:pt x="13891" y="0"/>
                  </a:moveTo>
                  <a:lnTo>
                    <a:pt x="9525" y="556"/>
                  </a:lnTo>
                  <a:lnTo>
                    <a:pt x="6111" y="1985"/>
                  </a:lnTo>
                  <a:lnTo>
                    <a:pt x="3412" y="3968"/>
                  </a:lnTo>
                  <a:lnTo>
                    <a:pt x="1508" y="6508"/>
                  </a:lnTo>
                  <a:lnTo>
                    <a:pt x="397" y="9287"/>
                  </a:lnTo>
                  <a:lnTo>
                    <a:pt x="0" y="12144"/>
                  </a:lnTo>
                  <a:lnTo>
                    <a:pt x="1030" y="16906"/>
                  </a:lnTo>
                  <a:lnTo>
                    <a:pt x="3572" y="20796"/>
                  </a:lnTo>
                  <a:lnTo>
                    <a:pt x="7223" y="23891"/>
                  </a:lnTo>
                  <a:lnTo>
                    <a:pt x="11588" y="26591"/>
                  </a:lnTo>
                  <a:lnTo>
                    <a:pt x="17383" y="29845"/>
                  </a:lnTo>
                  <a:lnTo>
                    <a:pt x="19525" y="31274"/>
                  </a:lnTo>
                  <a:lnTo>
                    <a:pt x="21113" y="32941"/>
                  </a:lnTo>
                  <a:lnTo>
                    <a:pt x="22145" y="34925"/>
                  </a:lnTo>
                  <a:lnTo>
                    <a:pt x="22542" y="37147"/>
                  </a:lnTo>
                  <a:lnTo>
                    <a:pt x="21748" y="40640"/>
                  </a:lnTo>
                  <a:lnTo>
                    <a:pt x="19764" y="42941"/>
                  </a:lnTo>
                  <a:lnTo>
                    <a:pt x="17144" y="44053"/>
                  </a:lnTo>
                  <a:lnTo>
                    <a:pt x="14524" y="44370"/>
                  </a:lnTo>
                  <a:lnTo>
                    <a:pt x="10318" y="43735"/>
                  </a:lnTo>
                  <a:lnTo>
                    <a:pt x="7143" y="41988"/>
                  </a:lnTo>
                  <a:lnTo>
                    <a:pt x="4921" y="39450"/>
                  </a:lnTo>
                  <a:lnTo>
                    <a:pt x="3412" y="36512"/>
                  </a:lnTo>
                  <a:lnTo>
                    <a:pt x="1746" y="30560"/>
                  </a:lnTo>
                  <a:lnTo>
                    <a:pt x="158" y="30560"/>
                  </a:lnTo>
                  <a:lnTo>
                    <a:pt x="158" y="45957"/>
                  </a:lnTo>
                  <a:lnTo>
                    <a:pt x="1428" y="45957"/>
                  </a:lnTo>
                  <a:lnTo>
                    <a:pt x="2222" y="45084"/>
                  </a:lnTo>
                  <a:lnTo>
                    <a:pt x="3572" y="44767"/>
                  </a:lnTo>
                  <a:lnTo>
                    <a:pt x="5953" y="45006"/>
                  </a:lnTo>
                  <a:lnTo>
                    <a:pt x="8731" y="45641"/>
                  </a:lnTo>
                  <a:lnTo>
                    <a:pt x="15081" y="46594"/>
                  </a:lnTo>
                  <a:lnTo>
                    <a:pt x="18336" y="46196"/>
                  </a:lnTo>
                  <a:lnTo>
                    <a:pt x="21589" y="45163"/>
                  </a:lnTo>
                  <a:lnTo>
                    <a:pt x="24606" y="43419"/>
                  </a:lnTo>
                  <a:lnTo>
                    <a:pt x="27146" y="40957"/>
                  </a:lnTo>
                  <a:lnTo>
                    <a:pt x="28812" y="37703"/>
                  </a:lnTo>
                  <a:lnTo>
                    <a:pt x="29448" y="33814"/>
                  </a:lnTo>
                  <a:lnTo>
                    <a:pt x="28812" y="29845"/>
                  </a:lnTo>
                  <a:lnTo>
                    <a:pt x="27067" y="26828"/>
                  </a:lnTo>
                  <a:lnTo>
                    <a:pt x="24447" y="24369"/>
                  </a:lnTo>
                  <a:lnTo>
                    <a:pt x="21113" y="22145"/>
                  </a:lnTo>
                  <a:lnTo>
                    <a:pt x="10398" y="15795"/>
                  </a:lnTo>
                  <a:lnTo>
                    <a:pt x="8174" y="14050"/>
                  </a:lnTo>
                  <a:lnTo>
                    <a:pt x="6905" y="12144"/>
                  </a:lnTo>
                  <a:lnTo>
                    <a:pt x="6191" y="8731"/>
                  </a:lnTo>
                  <a:lnTo>
                    <a:pt x="6587" y="6667"/>
                  </a:lnTo>
                  <a:lnTo>
                    <a:pt x="7937" y="4603"/>
                  </a:lnTo>
                  <a:lnTo>
                    <a:pt x="10239" y="2937"/>
                  </a:lnTo>
                  <a:lnTo>
                    <a:pt x="13730" y="2301"/>
                  </a:lnTo>
                  <a:lnTo>
                    <a:pt x="16986" y="2778"/>
                  </a:lnTo>
                  <a:lnTo>
                    <a:pt x="20002" y="4603"/>
                  </a:lnTo>
                  <a:lnTo>
                    <a:pt x="21431" y="6112"/>
                  </a:lnTo>
                  <a:lnTo>
                    <a:pt x="22700" y="8255"/>
                  </a:lnTo>
                  <a:lnTo>
                    <a:pt x="23733" y="11032"/>
                  </a:lnTo>
                  <a:lnTo>
                    <a:pt x="24686" y="14446"/>
                  </a:lnTo>
                  <a:lnTo>
                    <a:pt x="26193" y="14446"/>
                  </a:lnTo>
                  <a:lnTo>
                    <a:pt x="25797" y="952"/>
                  </a:lnTo>
                  <a:lnTo>
                    <a:pt x="24686" y="952"/>
                  </a:lnTo>
                  <a:lnTo>
                    <a:pt x="24129" y="1587"/>
                  </a:lnTo>
                  <a:lnTo>
                    <a:pt x="23018" y="1985"/>
                  </a:lnTo>
                  <a:lnTo>
                    <a:pt x="19447" y="1031"/>
                  </a:lnTo>
                  <a:lnTo>
                    <a:pt x="16905" y="317"/>
                  </a:lnTo>
                  <a:lnTo>
                    <a:pt x="13891" y="0"/>
                  </a:lnTo>
                  <a:close/>
                </a:path>
              </a:pathLst>
            </a:custGeom>
            <a:solidFill>
              <a:srgbClr val="000000"/>
            </a:solidFill>
          </p:spPr>
          <p:txBody>
            <a:bodyPr vert="horz" lIns="91440" tIns="45720" rIns="91440" bIns="45720" anchor="t"/>
            <a:lstStyle/>
            <a:p>
              <a:endParaRPr lang="en-IN"/>
            </a:p>
          </p:txBody>
        </p:sp>
        <p:sp>
          <p:nvSpPr>
            <p:cNvPr id="637" name="Shape 672"/>
            <p:cNvSpPr/>
            <p:nvPr/>
          </p:nvSpPr>
          <p:spPr>
            <a:xfrm>
              <a:off x="3654408" y="1707958"/>
              <a:ext cx="45639" cy="66119"/>
            </a:xfrm>
            <a:custGeom>
              <a:avLst/>
              <a:gdLst/>
              <a:ahLst/>
              <a:cxnLst/>
              <a:rect l="0" t="0" r="0" b="0"/>
              <a:pathLst>
                <a:path w="45639" h="66119">
                  <a:moveTo>
                    <a:pt x="0" y="0"/>
                  </a:moveTo>
                  <a:lnTo>
                    <a:pt x="0" y="1349"/>
                  </a:lnTo>
                  <a:lnTo>
                    <a:pt x="2540" y="2143"/>
                  </a:lnTo>
                  <a:lnTo>
                    <a:pt x="3968" y="3016"/>
                  </a:lnTo>
                  <a:lnTo>
                    <a:pt x="5079" y="4524"/>
                  </a:lnTo>
                  <a:lnTo>
                    <a:pt x="16351" y="28893"/>
                  </a:lnTo>
                  <a:lnTo>
                    <a:pt x="17303" y="30877"/>
                  </a:lnTo>
                  <a:lnTo>
                    <a:pt x="18573" y="33497"/>
                  </a:lnTo>
                  <a:lnTo>
                    <a:pt x="21193" y="39053"/>
                  </a:lnTo>
                  <a:lnTo>
                    <a:pt x="22145" y="41275"/>
                  </a:lnTo>
                  <a:lnTo>
                    <a:pt x="22463" y="42544"/>
                  </a:lnTo>
                  <a:lnTo>
                    <a:pt x="22304" y="43656"/>
                  </a:lnTo>
                  <a:lnTo>
                    <a:pt x="21827" y="45640"/>
                  </a:lnTo>
                  <a:lnTo>
                    <a:pt x="19843" y="50800"/>
                  </a:lnTo>
                  <a:lnTo>
                    <a:pt x="16986" y="55642"/>
                  </a:lnTo>
                  <a:lnTo>
                    <a:pt x="15240" y="57229"/>
                  </a:lnTo>
                  <a:lnTo>
                    <a:pt x="13413" y="57864"/>
                  </a:lnTo>
                  <a:lnTo>
                    <a:pt x="12144" y="57546"/>
                  </a:lnTo>
                  <a:lnTo>
                    <a:pt x="10398" y="56912"/>
                  </a:lnTo>
                  <a:lnTo>
                    <a:pt x="6350" y="56038"/>
                  </a:lnTo>
                  <a:lnTo>
                    <a:pt x="4364" y="56356"/>
                  </a:lnTo>
                  <a:lnTo>
                    <a:pt x="3095" y="57070"/>
                  </a:lnTo>
                  <a:lnTo>
                    <a:pt x="1826" y="59056"/>
                  </a:lnTo>
                  <a:lnTo>
                    <a:pt x="1587" y="60404"/>
                  </a:lnTo>
                  <a:lnTo>
                    <a:pt x="2063" y="62468"/>
                  </a:lnTo>
                  <a:lnTo>
                    <a:pt x="3333" y="64293"/>
                  </a:lnTo>
                  <a:lnTo>
                    <a:pt x="5636" y="65643"/>
                  </a:lnTo>
                  <a:lnTo>
                    <a:pt x="8811" y="66119"/>
                  </a:lnTo>
                  <a:lnTo>
                    <a:pt x="11429" y="65802"/>
                  </a:lnTo>
                  <a:lnTo>
                    <a:pt x="13889" y="64928"/>
                  </a:lnTo>
                  <a:lnTo>
                    <a:pt x="16113" y="63341"/>
                  </a:lnTo>
                  <a:lnTo>
                    <a:pt x="18097" y="61198"/>
                  </a:lnTo>
                  <a:lnTo>
                    <a:pt x="20002" y="58419"/>
                  </a:lnTo>
                  <a:lnTo>
                    <a:pt x="21907" y="55007"/>
                  </a:lnTo>
                  <a:lnTo>
                    <a:pt x="23812" y="50959"/>
                  </a:lnTo>
                  <a:lnTo>
                    <a:pt x="25638" y="46356"/>
                  </a:lnTo>
                  <a:lnTo>
                    <a:pt x="40877" y="5953"/>
                  </a:lnTo>
                  <a:lnTo>
                    <a:pt x="42148" y="3493"/>
                  </a:lnTo>
                  <a:lnTo>
                    <a:pt x="43418" y="2222"/>
                  </a:lnTo>
                  <a:lnTo>
                    <a:pt x="45639" y="1428"/>
                  </a:lnTo>
                  <a:lnTo>
                    <a:pt x="45639" y="0"/>
                  </a:lnTo>
                  <a:lnTo>
                    <a:pt x="32306" y="0"/>
                  </a:lnTo>
                  <a:lnTo>
                    <a:pt x="32306" y="1428"/>
                  </a:lnTo>
                  <a:lnTo>
                    <a:pt x="34369" y="1587"/>
                  </a:lnTo>
                  <a:lnTo>
                    <a:pt x="35877" y="2063"/>
                  </a:lnTo>
                  <a:lnTo>
                    <a:pt x="36751" y="2937"/>
                  </a:lnTo>
                  <a:lnTo>
                    <a:pt x="37068" y="4207"/>
                  </a:lnTo>
                  <a:lnTo>
                    <a:pt x="36908" y="5318"/>
                  </a:lnTo>
                  <a:lnTo>
                    <a:pt x="36274" y="6984"/>
                  </a:lnTo>
                  <a:lnTo>
                    <a:pt x="34766" y="10953"/>
                  </a:lnTo>
                  <a:lnTo>
                    <a:pt x="27067" y="32940"/>
                  </a:lnTo>
                  <a:lnTo>
                    <a:pt x="15637" y="7937"/>
                  </a:lnTo>
                  <a:lnTo>
                    <a:pt x="15001" y="6350"/>
                  </a:lnTo>
                  <a:lnTo>
                    <a:pt x="14683" y="4365"/>
                  </a:lnTo>
                  <a:lnTo>
                    <a:pt x="15240" y="2778"/>
                  </a:lnTo>
                  <a:lnTo>
                    <a:pt x="16668" y="1984"/>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638" name="Shape 673"/>
            <p:cNvSpPr/>
            <p:nvPr/>
          </p:nvSpPr>
          <p:spPr>
            <a:xfrm>
              <a:off x="4353147" y="1812972"/>
              <a:ext cx="10159" cy="10080"/>
            </a:xfrm>
            <a:custGeom>
              <a:avLst/>
              <a:gdLst/>
              <a:ahLst/>
              <a:cxnLst/>
              <a:rect l="0" t="0" r="0" b="0"/>
              <a:pathLst>
                <a:path w="10159" h="10080">
                  <a:moveTo>
                    <a:pt x="5000" y="0"/>
                  </a:moveTo>
                  <a:lnTo>
                    <a:pt x="2777" y="475"/>
                  </a:lnTo>
                  <a:lnTo>
                    <a:pt x="1189" y="1745"/>
                  </a:lnTo>
                  <a:lnTo>
                    <a:pt x="317" y="3412"/>
                  </a:lnTo>
                  <a:lnTo>
                    <a:pt x="0" y="4999"/>
                  </a:lnTo>
                  <a:lnTo>
                    <a:pt x="317" y="6587"/>
                  </a:lnTo>
                  <a:lnTo>
                    <a:pt x="1189" y="8254"/>
                  </a:lnTo>
                  <a:lnTo>
                    <a:pt x="2698" y="9604"/>
                  </a:lnTo>
                  <a:lnTo>
                    <a:pt x="5000" y="10080"/>
                  </a:lnTo>
                  <a:lnTo>
                    <a:pt x="7063" y="9683"/>
                  </a:lnTo>
                  <a:lnTo>
                    <a:pt x="8731" y="8652"/>
                  </a:lnTo>
                  <a:lnTo>
                    <a:pt x="9842" y="7064"/>
                  </a:lnTo>
                  <a:lnTo>
                    <a:pt x="10159" y="4999"/>
                  </a:lnTo>
                  <a:lnTo>
                    <a:pt x="9842" y="3016"/>
                  </a:lnTo>
                  <a:lnTo>
                    <a:pt x="873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639" name="Shape 674"/>
            <p:cNvSpPr/>
            <p:nvPr/>
          </p:nvSpPr>
          <p:spPr>
            <a:xfrm>
              <a:off x="3892533" y="1812972"/>
              <a:ext cx="10159" cy="10080"/>
            </a:xfrm>
            <a:custGeom>
              <a:avLst/>
              <a:gdLst/>
              <a:ahLst/>
              <a:cxnLst/>
              <a:rect l="0" t="0" r="0" b="0"/>
              <a:pathLst>
                <a:path w="10159" h="10080">
                  <a:moveTo>
                    <a:pt x="5001" y="0"/>
                  </a:moveTo>
                  <a:lnTo>
                    <a:pt x="2777" y="475"/>
                  </a:lnTo>
                  <a:lnTo>
                    <a:pt x="1189" y="1745"/>
                  </a:lnTo>
                  <a:lnTo>
                    <a:pt x="317" y="3412"/>
                  </a:lnTo>
                  <a:lnTo>
                    <a:pt x="0" y="4999"/>
                  </a:lnTo>
                  <a:lnTo>
                    <a:pt x="317" y="6587"/>
                  </a:lnTo>
                  <a:lnTo>
                    <a:pt x="1189" y="8254"/>
                  </a:lnTo>
                  <a:lnTo>
                    <a:pt x="2698" y="9604"/>
                  </a:lnTo>
                  <a:lnTo>
                    <a:pt x="5001" y="10080"/>
                  </a:lnTo>
                  <a:lnTo>
                    <a:pt x="7063" y="9683"/>
                  </a:lnTo>
                  <a:lnTo>
                    <a:pt x="8651" y="8652"/>
                  </a:lnTo>
                  <a:lnTo>
                    <a:pt x="9763" y="7064"/>
                  </a:lnTo>
                  <a:lnTo>
                    <a:pt x="10159" y="4999"/>
                  </a:lnTo>
                  <a:lnTo>
                    <a:pt x="9763" y="3016"/>
                  </a:lnTo>
                  <a:lnTo>
                    <a:pt x="8651" y="1428"/>
                  </a:lnTo>
                  <a:lnTo>
                    <a:pt x="7063" y="396"/>
                  </a:lnTo>
                  <a:lnTo>
                    <a:pt x="5001" y="0"/>
                  </a:lnTo>
                  <a:close/>
                </a:path>
              </a:pathLst>
            </a:custGeom>
            <a:solidFill>
              <a:srgbClr val="000000"/>
            </a:solidFill>
          </p:spPr>
          <p:txBody>
            <a:bodyPr vert="horz" lIns="91440" tIns="45720" rIns="91440" bIns="45720" anchor="t"/>
            <a:lstStyle/>
            <a:p>
              <a:endParaRPr lang="en-IN"/>
            </a:p>
          </p:txBody>
        </p:sp>
        <p:sp>
          <p:nvSpPr>
            <p:cNvPr id="640" name="Shape 675"/>
            <p:cNvSpPr/>
            <p:nvPr/>
          </p:nvSpPr>
          <p:spPr>
            <a:xfrm>
              <a:off x="3555745" y="1812972"/>
              <a:ext cx="10080" cy="10080"/>
            </a:xfrm>
            <a:custGeom>
              <a:avLst/>
              <a:gdLst/>
              <a:ahLst/>
              <a:cxnLst/>
              <a:rect l="0" t="0" r="0" b="0"/>
              <a:pathLst>
                <a:path w="10080" h="10080">
                  <a:moveTo>
                    <a:pt x="4920" y="0"/>
                  </a:moveTo>
                  <a:lnTo>
                    <a:pt x="2698" y="475"/>
                  </a:lnTo>
                  <a:lnTo>
                    <a:pt x="1190" y="1745"/>
                  </a:lnTo>
                  <a:lnTo>
                    <a:pt x="317" y="3412"/>
                  </a:lnTo>
                  <a:lnTo>
                    <a:pt x="0" y="4999"/>
                  </a:lnTo>
                  <a:lnTo>
                    <a:pt x="317" y="6587"/>
                  </a:lnTo>
                  <a:lnTo>
                    <a:pt x="1111" y="8254"/>
                  </a:lnTo>
                  <a:lnTo>
                    <a:pt x="2698" y="9604"/>
                  </a:lnTo>
                  <a:lnTo>
                    <a:pt x="4920" y="10080"/>
                  </a:lnTo>
                  <a:lnTo>
                    <a:pt x="7063" y="9683"/>
                  </a:lnTo>
                  <a:lnTo>
                    <a:pt x="8651" y="8652"/>
                  </a:lnTo>
                  <a:lnTo>
                    <a:pt x="9762" y="7064"/>
                  </a:lnTo>
                  <a:lnTo>
                    <a:pt x="10080" y="4999"/>
                  </a:lnTo>
                  <a:lnTo>
                    <a:pt x="9762" y="3016"/>
                  </a:lnTo>
                  <a:lnTo>
                    <a:pt x="8651" y="1428"/>
                  </a:lnTo>
                  <a:lnTo>
                    <a:pt x="7063" y="396"/>
                  </a:lnTo>
                  <a:lnTo>
                    <a:pt x="4920" y="0"/>
                  </a:lnTo>
                  <a:close/>
                </a:path>
              </a:pathLst>
            </a:custGeom>
            <a:solidFill>
              <a:srgbClr val="000000"/>
            </a:solidFill>
          </p:spPr>
          <p:txBody>
            <a:bodyPr vert="horz" lIns="91440" tIns="45720" rIns="91440" bIns="45720" anchor="t"/>
            <a:lstStyle/>
            <a:p>
              <a:endParaRPr lang="en-IN"/>
            </a:p>
          </p:txBody>
        </p:sp>
        <p:sp>
          <p:nvSpPr>
            <p:cNvPr id="641" name="Shape 676"/>
            <p:cNvSpPr/>
            <p:nvPr/>
          </p:nvSpPr>
          <p:spPr>
            <a:xfrm>
              <a:off x="3522169" y="1812972"/>
              <a:ext cx="23574" cy="67626"/>
            </a:xfrm>
            <a:custGeom>
              <a:avLst/>
              <a:gdLst/>
              <a:ahLst/>
              <a:cxnLst/>
              <a:rect l="0" t="0" r="0" b="0"/>
              <a:pathLst>
                <a:path w="23574" h="67626">
                  <a:moveTo>
                    <a:pt x="15716" y="0"/>
                  </a:moveTo>
                  <a:lnTo>
                    <a:pt x="0" y="4364"/>
                  </a:lnTo>
                  <a:lnTo>
                    <a:pt x="0" y="5952"/>
                  </a:lnTo>
                  <a:lnTo>
                    <a:pt x="3333" y="5714"/>
                  </a:lnTo>
                  <a:lnTo>
                    <a:pt x="5715" y="6032"/>
                  </a:lnTo>
                  <a:lnTo>
                    <a:pt x="7065" y="7143"/>
                  </a:lnTo>
                  <a:lnTo>
                    <a:pt x="7699" y="8968"/>
                  </a:lnTo>
                  <a:lnTo>
                    <a:pt x="7858" y="11747"/>
                  </a:lnTo>
                  <a:lnTo>
                    <a:pt x="7858" y="58974"/>
                  </a:lnTo>
                  <a:lnTo>
                    <a:pt x="7461" y="62388"/>
                  </a:lnTo>
                  <a:lnTo>
                    <a:pt x="6271" y="64451"/>
                  </a:lnTo>
                  <a:lnTo>
                    <a:pt x="3890" y="65642"/>
                  </a:lnTo>
                  <a:lnTo>
                    <a:pt x="158" y="66118"/>
                  </a:lnTo>
                  <a:lnTo>
                    <a:pt x="158" y="67626"/>
                  </a:lnTo>
                  <a:lnTo>
                    <a:pt x="23574" y="67626"/>
                  </a:lnTo>
                  <a:lnTo>
                    <a:pt x="23574" y="66118"/>
                  </a:lnTo>
                  <a:lnTo>
                    <a:pt x="19922" y="65722"/>
                  </a:lnTo>
                  <a:lnTo>
                    <a:pt x="17701" y="64769"/>
                  </a:lnTo>
                  <a:lnTo>
                    <a:pt x="16510" y="62706"/>
                  </a:lnTo>
                  <a:lnTo>
                    <a:pt x="16113" y="5929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642" name="Shape 677"/>
            <p:cNvSpPr/>
            <p:nvPr/>
          </p:nvSpPr>
          <p:spPr>
            <a:xfrm>
              <a:off x="3421522" y="1812972"/>
              <a:ext cx="46037" cy="68658"/>
            </a:xfrm>
            <a:custGeom>
              <a:avLst/>
              <a:gdLst/>
              <a:ahLst/>
              <a:cxnLst/>
              <a:rect l="0" t="0" r="0" b="0"/>
              <a:pathLst>
                <a:path w="46037" h="68658">
                  <a:moveTo>
                    <a:pt x="14367" y="0"/>
                  </a:moveTo>
                  <a:lnTo>
                    <a:pt x="0" y="4364"/>
                  </a:lnTo>
                  <a:lnTo>
                    <a:pt x="0" y="5952"/>
                  </a:lnTo>
                  <a:lnTo>
                    <a:pt x="2143" y="5793"/>
                  </a:lnTo>
                  <a:lnTo>
                    <a:pt x="4682" y="6111"/>
                  </a:lnTo>
                  <a:lnTo>
                    <a:pt x="6032" y="7223"/>
                  </a:lnTo>
                  <a:lnTo>
                    <a:pt x="6429" y="8811"/>
                  </a:lnTo>
                  <a:lnTo>
                    <a:pt x="6508" y="10873"/>
                  </a:lnTo>
                  <a:lnTo>
                    <a:pt x="6508" y="62308"/>
                  </a:lnTo>
                  <a:lnTo>
                    <a:pt x="7302" y="64055"/>
                  </a:lnTo>
                  <a:lnTo>
                    <a:pt x="9444" y="65563"/>
                  </a:lnTo>
                  <a:lnTo>
                    <a:pt x="15716" y="67785"/>
                  </a:lnTo>
                  <a:lnTo>
                    <a:pt x="21907" y="68658"/>
                  </a:lnTo>
                  <a:lnTo>
                    <a:pt x="28178" y="67944"/>
                  </a:lnTo>
                  <a:lnTo>
                    <a:pt x="33417" y="66039"/>
                  </a:lnTo>
                  <a:lnTo>
                    <a:pt x="37623" y="63182"/>
                  </a:lnTo>
                  <a:lnTo>
                    <a:pt x="40878" y="59689"/>
                  </a:lnTo>
                  <a:lnTo>
                    <a:pt x="43259" y="55799"/>
                  </a:lnTo>
                  <a:lnTo>
                    <a:pt x="44847" y="51673"/>
                  </a:lnTo>
                  <a:lnTo>
                    <a:pt x="45720" y="47704"/>
                  </a:lnTo>
                  <a:lnTo>
                    <a:pt x="46037" y="44052"/>
                  </a:lnTo>
                  <a:lnTo>
                    <a:pt x="45561" y="38655"/>
                  </a:lnTo>
                  <a:lnTo>
                    <a:pt x="44132" y="33574"/>
                  </a:lnTo>
                  <a:lnTo>
                    <a:pt x="41672" y="29050"/>
                  </a:lnTo>
                  <a:lnTo>
                    <a:pt x="38258" y="25400"/>
                  </a:lnTo>
                  <a:lnTo>
                    <a:pt x="33813" y="22939"/>
                  </a:lnTo>
                  <a:lnTo>
                    <a:pt x="28416" y="22066"/>
                  </a:lnTo>
                  <a:lnTo>
                    <a:pt x="24843" y="22462"/>
                  </a:lnTo>
                  <a:lnTo>
                    <a:pt x="22885" y="23215"/>
                  </a:lnTo>
                  <a:lnTo>
                    <a:pt x="24764" y="28336"/>
                  </a:lnTo>
                  <a:lnTo>
                    <a:pt x="28812" y="29050"/>
                  </a:lnTo>
                  <a:lnTo>
                    <a:pt x="31987" y="31273"/>
                  </a:lnTo>
                  <a:lnTo>
                    <a:pt x="34368" y="34527"/>
                  </a:lnTo>
                  <a:lnTo>
                    <a:pt x="36036" y="38575"/>
                  </a:lnTo>
                  <a:lnTo>
                    <a:pt x="36988" y="43020"/>
                  </a:lnTo>
                  <a:lnTo>
                    <a:pt x="37306" y="47704"/>
                  </a:lnTo>
                  <a:lnTo>
                    <a:pt x="37147" y="51275"/>
                  </a:lnTo>
                  <a:lnTo>
                    <a:pt x="36512" y="55164"/>
                  </a:lnTo>
                  <a:lnTo>
                    <a:pt x="35083" y="59054"/>
                  </a:lnTo>
                  <a:lnTo>
                    <a:pt x="32781" y="62308"/>
                  </a:lnTo>
                  <a:lnTo>
                    <a:pt x="29288" y="64610"/>
                  </a:lnTo>
                  <a:lnTo>
                    <a:pt x="24368" y="65483"/>
                  </a:lnTo>
                  <a:lnTo>
                    <a:pt x="20796" y="65008"/>
                  </a:lnTo>
                  <a:lnTo>
                    <a:pt x="16827" y="63500"/>
                  </a:lnTo>
                  <a:lnTo>
                    <a:pt x="15398" y="62229"/>
                  </a:lnTo>
                  <a:lnTo>
                    <a:pt x="14843" y="60721"/>
                  </a:lnTo>
                  <a:lnTo>
                    <a:pt x="14843" y="35718"/>
                  </a:lnTo>
                  <a:lnTo>
                    <a:pt x="15557" y="33258"/>
                  </a:lnTo>
                  <a:lnTo>
                    <a:pt x="16906" y="31352"/>
                  </a:lnTo>
                  <a:lnTo>
                    <a:pt x="20875" y="28971"/>
                  </a:lnTo>
                  <a:lnTo>
                    <a:pt x="24764" y="28336"/>
                  </a:lnTo>
                  <a:lnTo>
                    <a:pt x="22885" y="23215"/>
                  </a:lnTo>
                  <a:lnTo>
                    <a:pt x="21748" y="23653"/>
                  </a:lnTo>
                  <a:lnTo>
                    <a:pt x="19129" y="25241"/>
                  </a:lnTo>
                  <a:lnTo>
                    <a:pt x="17066" y="26987"/>
                  </a:lnTo>
                  <a:lnTo>
                    <a:pt x="15716" y="28733"/>
                  </a:lnTo>
                  <a:lnTo>
                    <a:pt x="15081" y="30083"/>
                  </a:lnTo>
                  <a:lnTo>
                    <a:pt x="14843" y="30083"/>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643" name="Shape 678"/>
            <p:cNvSpPr/>
            <p:nvPr/>
          </p:nvSpPr>
          <p:spPr>
            <a:xfrm>
              <a:off x="3134741" y="1812972"/>
              <a:ext cx="10080" cy="10080"/>
            </a:xfrm>
            <a:custGeom>
              <a:avLst/>
              <a:gdLst/>
              <a:ahLst/>
              <a:cxnLst/>
              <a:rect l="0" t="0" r="0" b="0"/>
              <a:pathLst>
                <a:path w="10080" h="10080">
                  <a:moveTo>
                    <a:pt x="4919" y="0"/>
                  </a:moveTo>
                  <a:lnTo>
                    <a:pt x="2698" y="475"/>
                  </a:lnTo>
                  <a:lnTo>
                    <a:pt x="1189" y="1745"/>
                  </a:lnTo>
                  <a:lnTo>
                    <a:pt x="317" y="3412"/>
                  </a:lnTo>
                  <a:lnTo>
                    <a:pt x="0" y="4999"/>
                  </a:lnTo>
                  <a:lnTo>
                    <a:pt x="317" y="6587"/>
                  </a:lnTo>
                  <a:lnTo>
                    <a:pt x="1111" y="8254"/>
                  </a:lnTo>
                  <a:lnTo>
                    <a:pt x="2698" y="9604"/>
                  </a:lnTo>
                  <a:lnTo>
                    <a:pt x="4919" y="10080"/>
                  </a:lnTo>
                  <a:lnTo>
                    <a:pt x="7063" y="9683"/>
                  </a:lnTo>
                  <a:lnTo>
                    <a:pt x="8651" y="8652"/>
                  </a:lnTo>
                  <a:lnTo>
                    <a:pt x="9762" y="7064"/>
                  </a:lnTo>
                  <a:lnTo>
                    <a:pt x="10080" y="4999"/>
                  </a:lnTo>
                  <a:lnTo>
                    <a:pt x="9762" y="3016"/>
                  </a:lnTo>
                  <a:lnTo>
                    <a:pt x="8651" y="1428"/>
                  </a:lnTo>
                  <a:lnTo>
                    <a:pt x="7063" y="396"/>
                  </a:lnTo>
                  <a:lnTo>
                    <a:pt x="4919" y="0"/>
                  </a:lnTo>
                  <a:close/>
                </a:path>
              </a:pathLst>
            </a:custGeom>
            <a:solidFill>
              <a:srgbClr val="000000"/>
            </a:solidFill>
          </p:spPr>
          <p:txBody>
            <a:bodyPr vert="horz" lIns="91440" tIns="45720" rIns="91440" bIns="45720" anchor="t"/>
            <a:lstStyle/>
            <a:p>
              <a:endParaRPr lang="en-IN"/>
            </a:p>
          </p:txBody>
        </p:sp>
        <p:sp>
          <p:nvSpPr>
            <p:cNvPr id="644" name="Shape 679"/>
            <p:cNvSpPr/>
            <p:nvPr/>
          </p:nvSpPr>
          <p:spPr>
            <a:xfrm>
              <a:off x="4548488" y="1812972"/>
              <a:ext cx="36036" cy="67626"/>
            </a:xfrm>
            <a:custGeom>
              <a:avLst/>
              <a:gdLst/>
              <a:ahLst/>
              <a:cxnLst/>
              <a:rect l="0" t="0" r="0" b="0"/>
              <a:pathLst>
                <a:path w="36036" h="67626">
                  <a:moveTo>
                    <a:pt x="26115" y="0"/>
                  </a:moveTo>
                  <a:lnTo>
                    <a:pt x="20241" y="714"/>
                  </a:lnTo>
                  <a:lnTo>
                    <a:pt x="15796" y="2777"/>
                  </a:lnTo>
                  <a:lnTo>
                    <a:pt x="12621" y="5793"/>
                  </a:lnTo>
                  <a:lnTo>
                    <a:pt x="10477" y="9445"/>
                  </a:lnTo>
                  <a:lnTo>
                    <a:pt x="9128" y="13334"/>
                  </a:lnTo>
                  <a:lnTo>
                    <a:pt x="8493" y="17144"/>
                  </a:lnTo>
                  <a:lnTo>
                    <a:pt x="8254" y="20478"/>
                  </a:lnTo>
                  <a:lnTo>
                    <a:pt x="8254" y="23018"/>
                  </a:lnTo>
                  <a:lnTo>
                    <a:pt x="158" y="23018"/>
                  </a:lnTo>
                  <a:lnTo>
                    <a:pt x="158" y="26193"/>
                  </a:lnTo>
                  <a:lnTo>
                    <a:pt x="8254" y="26193"/>
                  </a:lnTo>
                  <a:lnTo>
                    <a:pt x="8254" y="57308"/>
                  </a:lnTo>
                  <a:lnTo>
                    <a:pt x="8176" y="59848"/>
                  </a:lnTo>
                  <a:lnTo>
                    <a:pt x="7937" y="61912"/>
                  </a:lnTo>
                  <a:lnTo>
                    <a:pt x="7382" y="63420"/>
                  </a:lnTo>
                  <a:lnTo>
                    <a:pt x="6588" y="64530"/>
                  </a:lnTo>
                  <a:lnTo>
                    <a:pt x="4127" y="65722"/>
                  </a:lnTo>
                  <a:lnTo>
                    <a:pt x="0" y="66118"/>
                  </a:lnTo>
                  <a:lnTo>
                    <a:pt x="0" y="67626"/>
                  </a:lnTo>
                  <a:lnTo>
                    <a:pt x="25797" y="67626"/>
                  </a:lnTo>
                  <a:lnTo>
                    <a:pt x="25797" y="66118"/>
                  </a:lnTo>
                  <a:lnTo>
                    <a:pt x="21987" y="65802"/>
                  </a:lnTo>
                  <a:lnTo>
                    <a:pt x="19367" y="65087"/>
                  </a:lnTo>
                  <a:lnTo>
                    <a:pt x="17779" y="63896"/>
                  </a:lnTo>
                  <a:lnTo>
                    <a:pt x="16907" y="62229"/>
                  </a:lnTo>
                  <a:lnTo>
                    <a:pt x="16668" y="60007"/>
                  </a:lnTo>
                  <a:lnTo>
                    <a:pt x="16590" y="57308"/>
                  </a:lnTo>
                  <a:lnTo>
                    <a:pt x="16590" y="26193"/>
                  </a:lnTo>
                  <a:lnTo>
                    <a:pt x="28655" y="26193"/>
                  </a:lnTo>
                  <a:lnTo>
                    <a:pt x="28655" y="23018"/>
                  </a:lnTo>
                  <a:lnTo>
                    <a:pt x="16510" y="23018"/>
                  </a:lnTo>
                  <a:lnTo>
                    <a:pt x="16510" y="11588"/>
                  </a:lnTo>
                  <a:lnTo>
                    <a:pt x="16827" y="7619"/>
                  </a:lnTo>
                  <a:lnTo>
                    <a:pt x="18494" y="4205"/>
                  </a:lnTo>
                  <a:lnTo>
                    <a:pt x="20082" y="3175"/>
                  </a:lnTo>
                  <a:lnTo>
                    <a:pt x="22463" y="2777"/>
                  </a:lnTo>
                  <a:lnTo>
                    <a:pt x="24447" y="3254"/>
                  </a:lnTo>
                  <a:lnTo>
                    <a:pt x="25956" y="4683"/>
                  </a:lnTo>
                  <a:lnTo>
                    <a:pt x="28496" y="8254"/>
                  </a:lnTo>
                  <a:lnTo>
                    <a:pt x="29924" y="9604"/>
                  </a:lnTo>
                  <a:lnTo>
                    <a:pt x="31750" y="10159"/>
                  </a:lnTo>
                  <a:lnTo>
                    <a:pt x="34607" y="9207"/>
                  </a:lnTo>
                  <a:lnTo>
                    <a:pt x="35640" y="7858"/>
                  </a:lnTo>
                  <a:lnTo>
                    <a:pt x="36036" y="6032"/>
                  </a:lnTo>
                  <a:lnTo>
                    <a:pt x="35242" y="3650"/>
                  </a:lnTo>
                  <a:lnTo>
                    <a:pt x="33099" y="1745"/>
                  </a:lnTo>
                  <a:lnTo>
                    <a:pt x="30003" y="475"/>
                  </a:lnTo>
                  <a:lnTo>
                    <a:pt x="26115" y="0"/>
                  </a:lnTo>
                  <a:close/>
                </a:path>
              </a:pathLst>
            </a:custGeom>
            <a:solidFill>
              <a:srgbClr val="000000"/>
            </a:solidFill>
          </p:spPr>
          <p:txBody>
            <a:bodyPr vert="horz" lIns="91440" tIns="45720" rIns="91440" bIns="45720" anchor="t"/>
            <a:lstStyle/>
            <a:p>
              <a:endParaRPr lang="en-IN"/>
            </a:p>
          </p:txBody>
        </p:sp>
        <p:sp>
          <p:nvSpPr>
            <p:cNvPr id="645" name="Shape 680"/>
            <p:cNvSpPr/>
            <p:nvPr/>
          </p:nvSpPr>
          <p:spPr>
            <a:xfrm>
              <a:off x="4319016" y="1823211"/>
              <a:ext cx="26351" cy="58418"/>
            </a:xfrm>
            <a:custGeom>
              <a:avLst/>
              <a:gdLst/>
              <a:ahLst/>
              <a:cxnLst/>
              <a:rect l="0" t="0" r="0" b="0"/>
              <a:pathLst>
                <a:path w="26351" h="58418">
                  <a:moveTo>
                    <a:pt x="13255" y="0"/>
                  </a:moveTo>
                  <a:lnTo>
                    <a:pt x="10873" y="3412"/>
                  </a:lnTo>
                  <a:lnTo>
                    <a:pt x="8888" y="6190"/>
                  </a:lnTo>
                  <a:lnTo>
                    <a:pt x="4364" y="11349"/>
                  </a:lnTo>
                  <a:lnTo>
                    <a:pt x="1348" y="13730"/>
                  </a:lnTo>
                  <a:lnTo>
                    <a:pt x="396" y="14524"/>
                  </a:lnTo>
                  <a:lnTo>
                    <a:pt x="0" y="15318"/>
                  </a:lnTo>
                  <a:lnTo>
                    <a:pt x="396" y="15954"/>
                  </a:lnTo>
                  <a:lnTo>
                    <a:pt x="5634" y="15954"/>
                  </a:lnTo>
                  <a:lnTo>
                    <a:pt x="5634" y="45798"/>
                  </a:lnTo>
                  <a:lnTo>
                    <a:pt x="5873" y="49212"/>
                  </a:lnTo>
                  <a:lnTo>
                    <a:pt x="6350" y="51989"/>
                  </a:lnTo>
                  <a:lnTo>
                    <a:pt x="7222" y="54212"/>
                  </a:lnTo>
                  <a:lnTo>
                    <a:pt x="8333" y="55799"/>
                  </a:lnTo>
                  <a:lnTo>
                    <a:pt x="11191" y="57784"/>
                  </a:lnTo>
                  <a:lnTo>
                    <a:pt x="14762" y="58418"/>
                  </a:lnTo>
                  <a:lnTo>
                    <a:pt x="18176" y="57784"/>
                  </a:lnTo>
                  <a:lnTo>
                    <a:pt x="21351" y="56196"/>
                  </a:lnTo>
                  <a:lnTo>
                    <a:pt x="24129" y="53815"/>
                  </a:lnTo>
                  <a:lnTo>
                    <a:pt x="26351" y="50879"/>
                  </a:lnTo>
                  <a:lnTo>
                    <a:pt x="25081" y="49767"/>
                  </a:lnTo>
                  <a:lnTo>
                    <a:pt x="22859" y="51989"/>
                  </a:lnTo>
                  <a:lnTo>
                    <a:pt x="21112" y="52862"/>
                  </a:lnTo>
                  <a:lnTo>
                    <a:pt x="18970" y="53260"/>
                  </a:lnTo>
                  <a:lnTo>
                    <a:pt x="16906" y="52783"/>
                  </a:lnTo>
                  <a:lnTo>
                    <a:pt x="15477" y="51593"/>
                  </a:lnTo>
                  <a:lnTo>
                    <a:pt x="14604" y="49926"/>
                  </a:lnTo>
                  <a:lnTo>
                    <a:pt x="14128" y="47941"/>
                  </a:lnTo>
                  <a:lnTo>
                    <a:pt x="13968" y="44290"/>
                  </a:lnTo>
                  <a:lnTo>
                    <a:pt x="13968" y="15954"/>
                  </a:lnTo>
                  <a:lnTo>
                    <a:pt x="23969" y="15954"/>
                  </a:lnTo>
                  <a:lnTo>
                    <a:pt x="23969" y="12779"/>
                  </a:lnTo>
                  <a:lnTo>
                    <a:pt x="13968" y="12779"/>
                  </a:lnTo>
                  <a:lnTo>
                    <a:pt x="13968" y="1348"/>
                  </a:lnTo>
                  <a:lnTo>
                    <a:pt x="13889" y="316"/>
                  </a:lnTo>
                  <a:lnTo>
                    <a:pt x="13255" y="0"/>
                  </a:lnTo>
                  <a:close/>
                </a:path>
              </a:pathLst>
            </a:custGeom>
            <a:solidFill>
              <a:srgbClr val="000000"/>
            </a:solidFill>
          </p:spPr>
          <p:txBody>
            <a:bodyPr vert="horz" lIns="91440" tIns="45720" rIns="91440" bIns="45720" anchor="t"/>
            <a:lstStyle/>
            <a:p>
              <a:endParaRPr lang="en-IN"/>
            </a:p>
          </p:txBody>
        </p:sp>
        <p:sp>
          <p:nvSpPr>
            <p:cNvPr id="646" name="Shape 681"/>
            <p:cNvSpPr/>
            <p:nvPr/>
          </p:nvSpPr>
          <p:spPr>
            <a:xfrm>
              <a:off x="3953493" y="1823211"/>
              <a:ext cx="26352" cy="58418"/>
            </a:xfrm>
            <a:custGeom>
              <a:avLst/>
              <a:gdLst/>
              <a:ahLst/>
              <a:cxnLst/>
              <a:rect l="0" t="0" r="0" b="0"/>
              <a:pathLst>
                <a:path w="26352" h="58418">
                  <a:moveTo>
                    <a:pt x="13255" y="0"/>
                  </a:moveTo>
                  <a:lnTo>
                    <a:pt x="10873" y="3412"/>
                  </a:lnTo>
                  <a:lnTo>
                    <a:pt x="8810" y="6190"/>
                  </a:lnTo>
                  <a:lnTo>
                    <a:pt x="4366" y="11349"/>
                  </a:lnTo>
                  <a:lnTo>
                    <a:pt x="1348" y="13730"/>
                  </a:lnTo>
                  <a:lnTo>
                    <a:pt x="397" y="14524"/>
                  </a:lnTo>
                  <a:lnTo>
                    <a:pt x="0" y="15318"/>
                  </a:lnTo>
                  <a:lnTo>
                    <a:pt x="397" y="15954"/>
                  </a:lnTo>
                  <a:lnTo>
                    <a:pt x="5635" y="15954"/>
                  </a:lnTo>
                  <a:lnTo>
                    <a:pt x="5635" y="45798"/>
                  </a:lnTo>
                  <a:lnTo>
                    <a:pt x="5874" y="49212"/>
                  </a:lnTo>
                  <a:lnTo>
                    <a:pt x="6350" y="51989"/>
                  </a:lnTo>
                  <a:lnTo>
                    <a:pt x="7222" y="54212"/>
                  </a:lnTo>
                  <a:lnTo>
                    <a:pt x="8335" y="55799"/>
                  </a:lnTo>
                  <a:lnTo>
                    <a:pt x="11191" y="57784"/>
                  </a:lnTo>
                  <a:lnTo>
                    <a:pt x="14763" y="58418"/>
                  </a:lnTo>
                  <a:lnTo>
                    <a:pt x="18097" y="57784"/>
                  </a:lnTo>
                  <a:lnTo>
                    <a:pt x="21352" y="56196"/>
                  </a:lnTo>
                  <a:lnTo>
                    <a:pt x="24130" y="53815"/>
                  </a:lnTo>
                  <a:lnTo>
                    <a:pt x="26352" y="50879"/>
                  </a:lnTo>
                  <a:lnTo>
                    <a:pt x="25082" y="49767"/>
                  </a:lnTo>
                  <a:lnTo>
                    <a:pt x="22780" y="51989"/>
                  </a:lnTo>
                  <a:lnTo>
                    <a:pt x="21113" y="52862"/>
                  </a:lnTo>
                  <a:lnTo>
                    <a:pt x="18971" y="53260"/>
                  </a:lnTo>
                  <a:lnTo>
                    <a:pt x="16907" y="52783"/>
                  </a:lnTo>
                  <a:lnTo>
                    <a:pt x="15399" y="51593"/>
                  </a:lnTo>
                  <a:lnTo>
                    <a:pt x="14128" y="47941"/>
                  </a:lnTo>
                  <a:lnTo>
                    <a:pt x="13970" y="44290"/>
                  </a:lnTo>
                  <a:lnTo>
                    <a:pt x="13970" y="15954"/>
                  </a:lnTo>
                  <a:lnTo>
                    <a:pt x="23971" y="15954"/>
                  </a:lnTo>
                  <a:lnTo>
                    <a:pt x="23971" y="12779"/>
                  </a:lnTo>
                  <a:lnTo>
                    <a:pt x="13970" y="12779"/>
                  </a:lnTo>
                  <a:lnTo>
                    <a:pt x="13970" y="1348"/>
                  </a:lnTo>
                  <a:lnTo>
                    <a:pt x="13891" y="316"/>
                  </a:lnTo>
                  <a:lnTo>
                    <a:pt x="13255" y="0"/>
                  </a:lnTo>
                  <a:close/>
                </a:path>
              </a:pathLst>
            </a:custGeom>
            <a:solidFill>
              <a:srgbClr val="000000"/>
            </a:solidFill>
          </p:spPr>
          <p:txBody>
            <a:bodyPr vert="horz" lIns="91440" tIns="45720" rIns="91440" bIns="45720" anchor="t"/>
            <a:lstStyle/>
            <a:p>
              <a:endParaRPr lang="en-IN"/>
            </a:p>
          </p:txBody>
        </p:sp>
        <p:sp>
          <p:nvSpPr>
            <p:cNvPr id="647" name="Shape 682"/>
            <p:cNvSpPr/>
            <p:nvPr/>
          </p:nvSpPr>
          <p:spPr>
            <a:xfrm>
              <a:off x="3351196" y="1823211"/>
              <a:ext cx="26352" cy="58418"/>
            </a:xfrm>
            <a:custGeom>
              <a:avLst/>
              <a:gdLst/>
              <a:ahLst/>
              <a:cxnLst/>
              <a:rect l="0" t="0" r="0" b="0"/>
              <a:pathLst>
                <a:path w="26352" h="58418">
                  <a:moveTo>
                    <a:pt x="13256" y="0"/>
                  </a:moveTo>
                  <a:lnTo>
                    <a:pt x="10874" y="3412"/>
                  </a:lnTo>
                  <a:lnTo>
                    <a:pt x="8890" y="6190"/>
                  </a:lnTo>
                  <a:lnTo>
                    <a:pt x="4364" y="11349"/>
                  </a:lnTo>
                  <a:lnTo>
                    <a:pt x="1349" y="13730"/>
                  </a:lnTo>
                  <a:lnTo>
                    <a:pt x="396" y="14524"/>
                  </a:lnTo>
                  <a:lnTo>
                    <a:pt x="0" y="15318"/>
                  </a:lnTo>
                  <a:lnTo>
                    <a:pt x="396" y="15954"/>
                  </a:lnTo>
                  <a:lnTo>
                    <a:pt x="5636" y="15954"/>
                  </a:lnTo>
                  <a:lnTo>
                    <a:pt x="5636" y="45798"/>
                  </a:lnTo>
                  <a:lnTo>
                    <a:pt x="5873" y="49212"/>
                  </a:lnTo>
                  <a:lnTo>
                    <a:pt x="6350" y="51989"/>
                  </a:lnTo>
                  <a:lnTo>
                    <a:pt x="7223" y="54212"/>
                  </a:lnTo>
                  <a:lnTo>
                    <a:pt x="8333" y="55799"/>
                  </a:lnTo>
                  <a:lnTo>
                    <a:pt x="11192" y="57784"/>
                  </a:lnTo>
                  <a:lnTo>
                    <a:pt x="14763" y="58418"/>
                  </a:lnTo>
                  <a:lnTo>
                    <a:pt x="18176" y="57784"/>
                  </a:lnTo>
                  <a:lnTo>
                    <a:pt x="21351" y="56196"/>
                  </a:lnTo>
                  <a:lnTo>
                    <a:pt x="24129" y="53815"/>
                  </a:lnTo>
                  <a:lnTo>
                    <a:pt x="26352" y="50879"/>
                  </a:lnTo>
                  <a:lnTo>
                    <a:pt x="25082" y="49767"/>
                  </a:lnTo>
                  <a:lnTo>
                    <a:pt x="22859" y="51989"/>
                  </a:lnTo>
                  <a:lnTo>
                    <a:pt x="21193" y="52862"/>
                  </a:lnTo>
                  <a:lnTo>
                    <a:pt x="19050" y="53260"/>
                  </a:lnTo>
                  <a:lnTo>
                    <a:pt x="16907" y="52783"/>
                  </a:lnTo>
                  <a:lnTo>
                    <a:pt x="15477" y="51593"/>
                  </a:lnTo>
                  <a:lnTo>
                    <a:pt x="14604" y="49926"/>
                  </a:lnTo>
                  <a:lnTo>
                    <a:pt x="14128" y="47941"/>
                  </a:lnTo>
                  <a:lnTo>
                    <a:pt x="13970" y="44290"/>
                  </a:lnTo>
                  <a:lnTo>
                    <a:pt x="13970" y="15954"/>
                  </a:lnTo>
                  <a:lnTo>
                    <a:pt x="23971" y="15954"/>
                  </a:lnTo>
                  <a:lnTo>
                    <a:pt x="23971" y="12779"/>
                  </a:lnTo>
                  <a:lnTo>
                    <a:pt x="13970" y="12779"/>
                  </a:lnTo>
                  <a:lnTo>
                    <a:pt x="13970" y="1348"/>
                  </a:lnTo>
                  <a:lnTo>
                    <a:pt x="13889" y="316"/>
                  </a:lnTo>
                  <a:lnTo>
                    <a:pt x="13256" y="0"/>
                  </a:lnTo>
                  <a:close/>
                </a:path>
              </a:pathLst>
            </a:custGeom>
            <a:solidFill>
              <a:srgbClr val="000000"/>
            </a:solidFill>
          </p:spPr>
          <p:txBody>
            <a:bodyPr vert="horz" lIns="91440" tIns="45720" rIns="91440" bIns="45720" anchor="t"/>
            <a:lstStyle/>
            <a:p>
              <a:endParaRPr lang="en-IN"/>
            </a:p>
          </p:txBody>
        </p:sp>
        <p:sp>
          <p:nvSpPr>
            <p:cNvPr id="648" name="Shape 683"/>
            <p:cNvSpPr/>
            <p:nvPr/>
          </p:nvSpPr>
          <p:spPr>
            <a:xfrm>
              <a:off x="4499911" y="1835038"/>
              <a:ext cx="43656" cy="46592"/>
            </a:xfrm>
            <a:custGeom>
              <a:avLst/>
              <a:gdLst/>
              <a:ahLst/>
              <a:cxnLst/>
              <a:rect l="0" t="0" r="0" b="0"/>
              <a:pathLst>
                <a:path w="43656" h="46592">
                  <a:moveTo>
                    <a:pt x="21352" y="0"/>
                  </a:moveTo>
                  <a:lnTo>
                    <a:pt x="20558" y="2777"/>
                  </a:lnTo>
                  <a:lnTo>
                    <a:pt x="24843" y="3650"/>
                  </a:lnTo>
                  <a:lnTo>
                    <a:pt x="28337" y="6032"/>
                  </a:lnTo>
                  <a:lnTo>
                    <a:pt x="31114" y="9763"/>
                  </a:lnTo>
                  <a:lnTo>
                    <a:pt x="33099" y="14446"/>
                  </a:lnTo>
                  <a:lnTo>
                    <a:pt x="34368" y="19843"/>
                  </a:lnTo>
                  <a:lnTo>
                    <a:pt x="34766" y="25875"/>
                  </a:lnTo>
                  <a:lnTo>
                    <a:pt x="34211" y="32146"/>
                  </a:lnTo>
                  <a:lnTo>
                    <a:pt x="32780" y="36829"/>
                  </a:lnTo>
                  <a:lnTo>
                    <a:pt x="30797" y="40163"/>
                  </a:lnTo>
                  <a:lnTo>
                    <a:pt x="28337" y="42307"/>
                  </a:lnTo>
                  <a:lnTo>
                    <a:pt x="25637" y="43417"/>
                  </a:lnTo>
                  <a:lnTo>
                    <a:pt x="23098" y="43815"/>
                  </a:lnTo>
                  <a:lnTo>
                    <a:pt x="19050" y="43021"/>
                  </a:lnTo>
                  <a:lnTo>
                    <a:pt x="15795" y="40798"/>
                  </a:lnTo>
                  <a:lnTo>
                    <a:pt x="13334" y="37623"/>
                  </a:lnTo>
                  <a:lnTo>
                    <a:pt x="11509" y="33733"/>
                  </a:lnTo>
                  <a:lnTo>
                    <a:pt x="10239" y="29527"/>
                  </a:lnTo>
                  <a:lnTo>
                    <a:pt x="9445" y="25320"/>
                  </a:lnTo>
                  <a:lnTo>
                    <a:pt x="9048" y="21431"/>
                  </a:lnTo>
                  <a:lnTo>
                    <a:pt x="8889" y="18256"/>
                  </a:lnTo>
                  <a:lnTo>
                    <a:pt x="9128" y="14604"/>
                  </a:lnTo>
                  <a:lnTo>
                    <a:pt x="9842" y="11508"/>
                  </a:lnTo>
                  <a:lnTo>
                    <a:pt x="10874" y="8811"/>
                  </a:lnTo>
                  <a:lnTo>
                    <a:pt x="12382" y="6667"/>
                  </a:lnTo>
                  <a:lnTo>
                    <a:pt x="14128" y="4921"/>
                  </a:lnTo>
                  <a:lnTo>
                    <a:pt x="16112" y="3730"/>
                  </a:lnTo>
                  <a:lnTo>
                    <a:pt x="18256" y="3016"/>
                  </a:lnTo>
                  <a:lnTo>
                    <a:pt x="20558" y="2777"/>
                  </a:lnTo>
                  <a:lnTo>
                    <a:pt x="21352" y="0"/>
                  </a:lnTo>
                  <a:lnTo>
                    <a:pt x="15239" y="873"/>
                  </a:lnTo>
                  <a:lnTo>
                    <a:pt x="9922" y="3254"/>
                  </a:lnTo>
                  <a:lnTo>
                    <a:pt x="5714" y="6984"/>
                  </a:lnTo>
                  <a:lnTo>
                    <a:pt x="2539" y="11667"/>
                  </a:lnTo>
                  <a:lnTo>
                    <a:pt x="634" y="17064"/>
                  </a:lnTo>
                  <a:lnTo>
                    <a:pt x="0" y="22938"/>
                  </a:lnTo>
                  <a:lnTo>
                    <a:pt x="714" y="29368"/>
                  </a:lnTo>
                  <a:lnTo>
                    <a:pt x="2778" y="35004"/>
                  </a:lnTo>
                  <a:lnTo>
                    <a:pt x="6032" y="39767"/>
                  </a:lnTo>
                  <a:lnTo>
                    <a:pt x="10398" y="43417"/>
                  </a:lnTo>
                  <a:lnTo>
                    <a:pt x="15637" y="45719"/>
                  </a:lnTo>
                  <a:lnTo>
                    <a:pt x="21668" y="46592"/>
                  </a:lnTo>
                  <a:lnTo>
                    <a:pt x="28495" y="45482"/>
                  </a:lnTo>
                  <a:lnTo>
                    <a:pt x="34052" y="42623"/>
                  </a:lnTo>
                  <a:lnTo>
                    <a:pt x="38258" y="38417"/>
                  </a:lnTo>
                  <a:lnTo>
                    <a:pt x="41275" y="33417"/>
                  </a:lnTo>
                  <a:lnTo>
                    <a:pt x="43101" y="28098"/>
                  </a:lnTo>
                  <a:lnTo>
                    <a:pt x="43656" y="22938"/>
                  </a:lnTo>
                  <a:lnTo>
                    <a:pt x="43179" y="17858"/>
                  </a:lnTo>
                  <a:lnTo>
                    <a:pt x="41989" y="13334"/>
                  </a:lnTo>
                  <a:lnTo>
                    <a:pt x="40084" y="9366"/>
                  </a:lnTo>
                  <a:lnTo>
                    <a:pt x="37386" y="6111"/>
                  </a:lnTo>
                  <a:lnTo>
                    <a:pt x="34131" y="3492"/>
                  </a:lnTo>
                  <a:lnTo>
                    <a:pt x="30321" y="158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649" name="Shape 684"/>
            <p:cNvSpPr/>
            <p:nvPr/>
          </p:nvSpPr>
          <p:spPr>
            <a:xfrm>
              <a:off x="4375053" y="1835038"/>
              <a:ext cx="43736" cy="46592"/>
            </a:xfrm>
            <a:custGeom>
              <a:avLst/>
              <a:gdLst/>
              <a:ahLst/>
              <a:cxnLst/>
              <a:rect l="0" t="0" r="0" b="0"/>
              <a:pathLst>
                <a:path w="43736" h="46592">
                  <a:moveTo>
                    <a:pt x="21431" y="0"/>
                  </a:moveTo>
                  <a:lnTo>
                    <a:pt x="20637" y="2777"/>
                  </a:lnTo>
                  <a:lnTo>
                    <a:pt x="24844" y="3650"/>
                  </a:lnTo>
                  <a:lnTo>
                    <a:pt x="28337" y="6032"/>
                  </a:lnTo>
                  <a:lnTo>
                    <a:pt x="31115" y="9763"/>
                  </a:lnTo>
                  <a:lnTo>
                    <a:pt x="33179" y="14446"/>
                  </a:lnTo>
                  <a:lnTo>
                    <a:pt x="34369" y="19843"/>
                  </a:lnTo>
                  <a:lnTo>
                    <a:pt x="34767" y="25875"/>
                  </a:lnTo>
                  <a:lnTo>
                    <a:pt x="34211" y="32146"/>
                  </a:lnTo>
                  <a:lnTo>
                    <a:pt x="32862" y="36829"/>
                  </a:lnTo>
                  <a:lnTo>
                    <a:pt x="30877" y="40163"/>
                  </a:lnTo>
                  <a:lnTo>
                    <a:pt x="28337" y="42307"/>
                  </a:lnTo>
                  <a:lnTo>
                    <a:pt x="25718" y="43417"/>
                  </a:lnTo>
                  <a:lnTo>
                    <a:pt x="23098" y="43815"/>
                  </a:lnTo>
                  <a:lnTo>
                    <a:pt x="19050" y="43021"/>
                  </a:lnTo>
                  <a:lnTo>
                    <a:pt x="15875" y="40798"/>
                  </a:lnTo>
                  <a:lnTo>
                    <a:pt x="13414" y="37623"/>
                  </a:lnTo>
                  <a:lnTo>
                    <a:pt x="11588" y="33733"/>
                  </a:lnTo>
                  <a:lnTo>
                    <a:pt x="9445" y="25320"/>
                  </a:lnTo>
                  <a:lnTo>
                    <a:pt x="9128" y="21431"/>
                  </a:lnTo>
                  <a:lnTo>
                    <a:pt x="8969" y="18256"/>
                  </a:lnTo>
                  <a:lnTo>
                    <a:pt x="9207" y="14604"/>
                  </a:lnTo>
                  <a:lnTo>
                    <a:pt x="9843" y="11508"/>
                  </a:lnTo>
                  <a:lnTo>
                    <a:pt x="10874" y="8811"/>
                  </a:lnTo>
                  <a:lnTo>
                    <a:pt x="12382" y="6667"/>
                  </a:lnTo>
                  <a:lnTo>
                    <a:pt x="14208" y="4921"/>
                  </a:lnTo>
                  <a:lnTo>
                    <a:pt x="16193" y="3730"/>
                  </a:lnTo>
                  <a:lnTo>
                    <a:pt x="18336" y="3016"/>
                  </a:lnTo>
                  <a:lnTo>
                    <a:pt x="20637" y="2777"/>
                  </a:lnTo>
                  <a:lnTo>
                    <a:pt x="21431" y="0"/>
                  </a:lnTo>
                  <a:lnTo>
                    <a:pt x="15240" y="873"/>
                  </a:lnTo>
                  <a:lnTo>
                    <a:pt x="10000" y="3254"/>
                  </a:lnTo>
                  <a:lnTo>
                    <a:pt x="5715" y="6984"/>
                  </a:lnTo>
                  <a:lnTo>
                    <a:pt x="2619" y="11667"/>
                  </a:lnTo>
                  <a:lnTo>
                    <a:pt x="636" y="17064"/>
                  </a:lnTo>
                  <a:lnTo>
                    <a:pt x="0" y="22938"/>
                  </a:lnTo>
                  <a:lnTo>
                    <a:pt x="714" y="29368"/>
                  </a:lnTo>
                  <a:lnTo>
                    <a:pt x="2778" y="35004"/>
                  </a:lnTo>
                  <a:lnTo>
                    <a:pt x="6112" y="39767"/>
                  </a:lnTo>
                  <a:lnTo>
                    <a:pt x="10398" y="43417"/>
                  </a:lnTo>
                  <a:lnTo>
                    <a:pt x="15637" y="45719"/>
                  </a:lnTo>
                  <a:lnTo>
                    <a:pt x="21749" y="46592"/>
                  </a:lnTo>
                  <a:lnTo>
                    <a:pt x="28575" y="45482"/>
                  </a:lnTo>
                  <a:lnTo>
                    <a:pt x="34131" y="42623"/>
                  </a:lnTo>
                  <a:lnTo>
                    <a:pt x="38338" y="38417"/>
                  </a:lnTo>
                  <a:lnTo>
                    <a:pt x="41354" y="33417"/>
                  </a:lnTo>
                  <a:lnTo>
                    <a:pt x="43181" y="28098"/>
                  </a:lnTo>
                  <a:lnTo>
                    <a:pt x="43736" y="22938"/>
                  </a:lnTo>
                  <a:lnTo>
                    <a:pt x="43259" y="17858"/>
                  </a:lnTo>
                  <a:lnTo>
                    <a:pt x="42069" y="13334"/>
                  </a:lnTo>
                  <a:lnTo>
                    <a:pt x="40084" y="9366"/>
                  </a:lnTo>
                  <a:lnTo>
                    <a:pt x="37386" y="6111"/>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650" name="Shape 685"/>
            <p:cNvSpPr/>
            <p:nvPr/>
          </p:nvSpPr>
          <p:spPr>
            <a:xfrm>
              <a:off x="4347034" y="1835038"/>
              <a:ext cx="23495" cy="45560"/>
            </a:xfrm>
            <a:custGeom>
              <a:avLst/>
              <a:gdLst/>
              <a:ahLst/>
              <a:cxnLst/>
              <a:rect l="0" t="0" r="0" b="0"/>
              <a:pathLst>
                <a:path w="23495" h="45560">
                  <a:moveTo>
                    <a:pt x="15716" y="0"/>
                  </a:moveTo>
                  <a:lnTo>
                    <a:pt x="397" y="5476"/>
                  </a:lnTo>
                  <a:lnTo>
                    <a:pt x="397" y="6905"/>
                  </a:lnTo>
                  <a:lnTo>
                    <a:pt x="4366" y="6508"/>
                  </a:lnTo>
                  <a:lnTo>
                    <a:pt x="5636" y="6667"/>
                  </a:lnTo>
                  <a:lnTo>
                    <a:pt x="6667" y="7302"/>
                  </a:lnTo>
                  <a:lnTo>
                    <a:pt x="7541" y="9127"/>
                  </a:lnTo>
                  <a:lnTo>
                    <a:pt x="7857" y="12461"/>
                  </a:lnTo>
                  <a:lnTo>
                    <a:pt x="7857" y="35480"/>
                  </a:lnTo>
                  <a:lnTo>
                    <a:pt x="7699" y="38734"/>
                  </a:lnTo>
                  <a:lnTo>
                    <a:pt x="7143" y="41036"/>
                  </a:lnTo>
                  <a:lnTo>
                    <a:pt x="6191" y="42544"/>
                  </a:lnTo>
                  <a:lnTo>
                    <a:pt x="4762" y="43417"/>
                  </a:lnTo>
                  <a:lnTo>
                    <a:pt x="2778" y="43815"/>
                  </a:lnTo>
                  <a:lnTo>
                    <a:pt x="0" y="44052"/>
                  </a:lnTo>
                  <a:lnTo>
                    <a:pt x="0" y="45560"/>
                  </a:lnTo>
                  <a:lnTo>
                    <a:pt x="23495" y="45560"/>
                  </a:lnTo>
                  <a:lnTo>
                    <a:pt x="23495" y="44052"/>
                  </a:lnTo>
                  <a:lnTo>
                    <a:pt x="19447" y="43497"/>
                  </a:lnTo>
                  <a:lnTo>
                    <a:pt x="17224" y="42068"/>
                  </a:lnTo>
                  <a:lnTo>
                    <a:pt x="1635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651" name="Shape 686"/>
            <p:cNvSpPr/>
            <p:nvPr/>
          </p:nvSpPr>
          <p:spPr>
            <a:xfrm>
              <a:off x="4176776" y="1812972"/>
              <a:ext cx="45957" cy="68658"/>
            </a:xfrm>
            <a:custGeom>
              <a:avLst/>
              <a:gdLst/>
              <a:ahLst/>
              <a:cxnLst/>
              <a:rect l="0" t="0" r="0" b="0"/>
              <a:pathLst>
                <a:path w="45957" h="68658">
                  <a:moveTo>
                    <a:pt x="38813" y="0"/>
                  </a:moveTo>
                  <a:lnTo>
                    <a:pt x="24288" y="4364"/>
                  </a:lnTo>
                  <a:lnTo>
                    <a:pt x="24288" y="5952"/>
                  </a:lnTo>
                  <a:lnTo>
                    <a:pt x="26590" y="5793"/>
                  </a:lnTo>
                  <a:lnTo>
                    <a:pt x="29130" y="6111"/>
                  </a:lnTo>
                  <a:lnTo>
                    <a:pt x="30478" y="7223"/>
                  </a:lnTo>
                  <a:lnTo>
                    <a:pt x="30876" y="8811"/>
                  </a:lnTo>
                  <a:lnTo>
                    <a:pt x="30956" y="10873"/>
                  </a:lnTo>
                  <a:lnTo>
                    <a:pt x="30956" y="26351"/>
                  </a:lnTo>
                  <a:lnTo>
                    <a:pt x="28575" y="24447"/>
                  </a:lnTo>
                  <a:lnTo>
                    <a:pt x="26113" y="23098"/>
                  </a:lnTo>
                  <a:lnTo>
                    <a:pt x="23495" y="22304"/>
                  </a:lnTo>
                  <a:lnTo>
                    <a:pt x="22683" y="22240"/>
                  </a:lnTo>
                  <a:lnTo>
                    <a:pt x="20796" y="24843"/>
                  </a:lnTo>
                  <a:lnTo>
                    <a:pt x="20796" y="24843"/>
                  </a:lnTo>
                  <a:lnTo>
                    <a:pt x="24288" y="25400"/>
                  </a:lnTo>
                  <a:lnTo>
                    <a:pt x="27383" y="27224"/>
                  </a:lnTo>
                  <a:lnTo>
                    <a:pt x="29765" y="30320"/>
                  </a:lnTo>
                  <a:lnTo>
                    <a:pt x="30956" y="34766"/>
                  </a:lnTo>
                  <a:lnTo>
                    <a:pt x="30956" y="57546"/>
                  </a:lnTo>
                  <a:lnTo>
                    <a:pt x="29845" y="59927"/>
                  </a:lnTo>
                  <a:lnTo>
                    <a:pt x="27781" y="61833"/>
                  </a:lnTo>
                  <a:lnTo>
                    <a:pt x="25161" y="63102"/>
                  </a:lnTo>
                  <a:lnTo>
                    <a:pt x="22145" y="63500"/>
                  </a:lnTo>
                  <a:lnTo>
                    <a:pt x="18890" y="62943"/>
                  </a:lnTo>
                  <a:lnTo>
                    <a:pt x="15715" y="61514"/>
                  </a:lnTo>
                  <a:lnTo>
                    <a:pt x="12937" y="58895"/>
                  </a:lnTo>
                  <a:lnTo>
                    <a:pt x="10635" y="55005"/>
                  </a:lnTo>
                  <a:lnTo>
                    <a:pt x="9127" y="49767"/>
                  </a:lnTo>
                  <a:lnTo>
                    <a:pt x="8492" y="43179"/>
                  </a:lnTo>
                  <a:lnTo>
                    <a:pt x="9047" y="37067"/>
                  </a:lnTo>
                  <a:lnTo>
                    <a:pt x="10477" y="32384"/>
                  </a:lnTo>
                  <a:lnTo>
                    <a:pt x="12620" y="28971"/>
                  </a:lnTo>
                  <a:lnTo>
                    <a:pt x="15160" y="26589"/>
                  </a:lnTo>
                  <a:lnTo>
                    <a:pt x="17938" y="25241"/>
                  </a:lnTo>
                  <a:lnTo>
                    <a:pt x="20796" y="24843"/>
                  </a:lnTo>
                  <a:lnTo>
                    <a:pt x="22683" y="22240"/>
                  </a:lnTo>
                  <a:lnTo>
                    <a:pt x="20477" y="22066"/>
                  </a:lnTo>
                  <a:lnTo>
                    <a:pt x="15160" y="22939"/>
                  </a:lnTo>
                  <a:lnTo>
                    <a:pt x="10238" y="25479"/>
                  </a:lnTo>
                  <a:lnTo>
                    <a:pt x="6111" y="29368"/>
                  </a:lnTo>
                  <a:lnTo>
                    <a:pt x="2857" y="34368"/>
                  </a:lnTo>
                  <a:lnTo>
                    <a:pt x="793" y="40163"/>
                  </a:lnTo>
                  <a:lnTo>
                    <a:pt x="0" y="46433"/>
                  </a:lnTo>
                  <a:lnTo>
                    <a:pt x="634" y="53181"/>
                  </a:lnTo>
                  <a:lnTo>
                    <a:pt x="2221" y="58419"/>
                  </a:lnTo>
                  <a:lnTo>
                    <a:pt x="4682" y="62308"/>
                  </a:lnTo>
                  <a:lnTo>
                    <a:pt x="7540" y="65087"/>
                  </a:lnTo>
                  <a:lnTo>
                    <a:pt x="10635" y="66912"/>
                  </a:lnTo>
                  <a:lnTo>
                    <a:pt x="13572" y="68023"/>
                  </a:lnTo>
                  <a:lnTo>
                    <a:pt x="16112" y="68499"/>
                  </a:lnTo>
                  <a:lnTo>
                    <a:pt x="18017" y="68658"/>
                  </a:lnTo>
                  <a:lnTo>
                    <a:pt x="22859" y="68023"/>
                  </a:lnTo>
                  <a:lnTo>
                    <a:pt x="26510" y="66516"/>
                  </a:lnTo>
                  <a:lnTo>
                    <a:pt x="29051" y="64451"/>
                  </a:lnTo>
                  <a:lnTo>
                    <a:pt x="30796" y="62308"/>
                  </a:lnTo>
                  <a:lnTo>
                    <a:pt x="30956" y="62308"/>
                  </a:lnTo>
                  <a:lnTo>
                    <a:pt x="30956" y="68342"/>
                  </a:lnTo>
                  <a:lnTo>
                    <a:pt x="31352" y="68658"/>
                  </a:lnTo>
                  <a:lnTo>
                    <a:pt x="38813" y="65961"/>
                  </a:lnTo>
                  <a:lnTo>
                    <a:pt x="45957" y="63500"/>
                  </a:lnTo>
                  <a:lnTo>
                    <a:pt x="45957" y="61912"/>
                  </a:lnTo>
                  <a:lnTo>
                    <a:pt x="43178" y="61912"/>
                  </a:lnTo>
                  <a:lnTo>
                    <a:pt x="41275" y="61514"/>
                  </a:lnTo>
                  <a:lnTo>
                    <a:pt x="40163" y="60800"/>
                  </a:lnTo>
                  <a:lnTo>
                    <a:pt x="39527" y="59689"/>
                  </a:lnTo>
                  <a:lnTo>
                    <a:pt x="39290" y="56356"/>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652" name="Shape 687"/>
            <p:cNvSpPr/>
            <p:nvPr/>
          </p:nvSpPr>
          <p:spPr>
            <a:xfrm>
              <a:off x="4126452" y="1835038"/>
              <a:ext cx="43656" cy="46592"/>
            </a:xfrm>
            <a:custGeom>
              <a:avLst/>
              <a:gdLst/>
              <a:ahLst/>
              <a:cxnLst/>
              <a:rect l="0" t="0" r="0" b="0"/>
              <a:pathLst>
                <a:path w="43656" h="46592">
                  <a:moveTo>
                    <a:pt x="21351" y="0"/>
                  </a:moveTo>
                  <a:lnTo>
                    <a:pt x="20557" y="2777"/>
                  </a:lnTo>
                  <a:lnTo>
                    <a:pt x="24843" y="3650"/>
                  </a:lnTo>
                  <a:lnTo>
                    <a:pt x="28336" y="6032"/>
                  </a:lnTo>
                  <a:lnTo>
                    <a:pt x="31113" y="9763"/>
                  </a:lnTo>
                  <a:lnTo>
                    <a:pt x="33098" y="14446"/>
                  </a:lnTo>
                  <a:lnTo>
                    <a:pt x="34368" y="19843"/>
                  </a:lnTo>
                  <a:lnTo>
                    <a:pt x="34764" y="25875"/>
                  </a:lnTo>
                  <a:lnTo>
                    <a:pt x="34209" y="32146"/>
                  </a:lnTo>
                  <a:lnTo>
                    <a:pt x="32781" y="36829"/>
                  </a:lnTo>
                  <a:lnTo>
                    <a:pt x="30796" y="40163"/>
                  </a:lnTo>
                  <a:lnTo>
                    <a:pt x="28336" y="42307"/>
                  </a:lnTo>
                  <a:lnTo>
                    <a:pt x="25637" y="43417"/>
                  </a:lnTo>
                  <a:lnTo>
                    <a:pt x="23097" y="43815"/>
                  </a:lnTo>
                  <a:lnTo>
                    <a:pt x="19050" y="43021"/>
                  </a:lnTo>
                  <a:lnTo>
                    <a:pt x="15795" y="40798"/>
                  </a:lnTo>
                  <a:lnTo>
                    <a:pt x="13333" y="37623"/>
                  </a:lnTo>
                  <a:lnTo>
                    <a:pt x="11508" y="33733"/>
                  </a:lnTo>
                  <a:lnTo>
                    <a:pt x="10238" y="29527"/>
                  </a:lnTo>
                  <a:lnTo>
                    <a:pt x="9445" y="25320"/>
                  </a:lnTo>
                  <a:lnTo>
                    <a:pt x="9048" y="21431"/>
                  </a:lnTo>
                  <a:lnTo>
                    <a:pt x="8888" y="18256"/>
                  </a:lnTo>
                  <a:lnTo>
                    <a:pt x="9127" y="14604"/>
                  </a:lnTo>
                  <a:lnTo>
                    <a:pt x="9842" y="11508"/>
                  </a:lnTo>
                  <a:lnTo>
                    <a:pt x="10873" y="8811"/>
                  </a:lnTo>
                  <a:lnTo>
                    <a:pt x="12382" y="6667"/>
                  </a:lnTo>
                  <a:lnTo>
                    <a:pt x="14127" y="4921"/>
                  </a:lnTo>
                  <a:lnTo>
                    <a:pt x="16112" y="3730"/>
                  </a:lnTo>
                  <a:lnTo>
                    <a:pt x="18256" y="3016"/>
                  </a:lnTo>
                  <a:lnTo>
                    <a:pt x="20557" y="2777"/>
                  </a:lnTo>
                  <a:lnTo>
                    <a:pt x="21351" y="0"/>
                  </a:lnTo>
                  <a:lnTo>
                    <a:pt x="15238" y="873"/>
                  </a:lnTo>
                  <a:lnTo>
                    <a:pt x="9921" y="3254"/>
                  </a:lnTo>
                  <a:lnTo>
                    <a:pt x="5713" y="6984"/>
                  </a:lnTo>
                  <a:lnTo>
                    <a:pt x="2538" y="11667"/>
                  </a:lnTo>
                  <a:lnTo>
                    <a:pt x="633" y="17064"/>
                  </a:lnTo>
                  <a:lnTo>
                    <a:pt x="0" y="22938"/>
                  </a:lnTo>
                  <a:lnTo>
                    <a:pt x="713" y="29368"/>
                  </a:lnTo>
                  <a:lnTo>
                    <a:pt x="2777" y="35004"/>
                  </a:lnTo>
                  <a:lnTo>
                    <a:pt x="6032" y="39767"/>
                  </a:lnTo>
                  <a:lnTo>
                    <a:pt x="10397" y="43417"/>
                  </a:lnTo>
                  <a:lnTo>
                    <a:pt x="15636" y="45719"/>
                  </a:lnTo>
                  <a:lnTo>
                    <a:pt x="21668" y="46592"/>
                  </a:lnTo>
                  <a:lnTo>
                    <a:pt x="28495" y="45482"/>
                  </a:lnTo>
                  <a:lnTo>
                    <a:pt x="34051" y="42623"/>
                  </a:lnTo>
                  <a:lnTo>
                    <a:pt x="38257" y="38417"/>
                  </a:lnTo>
                  <a:lnTo>
                    <a:pt x="41275" y="33417"/>
                  </a:lnTo>
                  <a:lnTo>
                    <a:pt x="43100" y="28098"/>
                  </a:lnTo>
                  <a:lnTo>
                    <a:pt x="43656" y="22938"/>
                  </a:lnTo>
                  <a:lnTo>
                    <a:pt x="43179" y="17858"/>
                  </a:lnTo>
                  <a:lnTo>
                    <a:pt x="41988" y="13334"/>
                  </a:lnTo>
                  <a:lnTo>
                    <a:pt x="40083" y="9366"/>
                  </a:lnTo>
                  <a:lnTo>
                    <a:pt x="37384" y="6111"/>
                  </a:lnTo>
                  <a:lnTo>
                    <a:pt x="34131" y="3492"/>
                  </a:lnTo>
                  <a:lnTo>
                    <a:pt x="30320"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653" name="Shape 688"/>
            <p:cNvSpPr/>
            <p:nvPr/>
          </p:nvSpPr>
          <p:spPr>
            <a:xfrm>
              <a:off x="3886422" y="1835038"/>
              <a:ext cx="23493" cy="45560"/>
            </a:xfrm>
            <a:custGeom>
              <a:avLst/>
              <a:gdLst/>
              <a:ahLst/>
              <a:cxnLst/>
              <a:rect l="0" t="0" r="0" b="0"/>
              <a:pathLst>
                <a:path w="23493" h="45560">
                  <a:moveTo>
                    <a:pt x="15716" y="0"/>
                  </a:moveTo>
                  <a:lnTo>
                    <a:pt x="396" y="5476"/>
                  </a:lnTo>
                  <a:lnTo>
                    <a:pt x="396" y="6905"/>
                  </a:lnTo>
                  <a:lnTo>
                    <a:pt x="4364" y="6508"/>
                  </a:lnTo>
                  <a:lnTo>
                    <a:pt x="5556" y="6667"/>
                  </a:lnTo>
                  <a:lnTo>
                    <a:pt x="6667" y="7302"/>
                  </a:lnTo>
                  <a:lnTo>
                    <a:pt x="7461" y="9127"/>
                  </a:lnTo>
                  <a:lnTo>
                    <a:pt x="7778" y="12461"/>
                  </a:lnTo>
                  <a:lnTo>
                    <a:pt x="7778" y="35480"/>
                  </a:lnTo>
                  <a:lnTo>
                    <a:pt x="7618" y="38734"/>
                  </a:lnTo>
                  <a:lnTo>
                    <a:pt x="7143" y="41036"/>
                  </a:lnTo>
                  <a:lnTo>
                    <a:pt x="6191" y="42544"/>
                  </a:lnTo>
                  <a:lnTo>
                    <a:pt x="4762" y="43417"/>
                  </a:lnTo>
                  <a:lnTo>
                    <a:pt x="2777" y="43815"/>
                  </a:lnTo>
                  <a:lnTo>
                    <a:pt x="0" y="44052"/>
                  </a:lnTo>
                  <a:lnTo>
                    <a:pt x="0" y="45560"/>
                  </a:lnTo>
                  <a:lnTo>
                    <a:pt x="23493" y="45560"/>
                  </a:lnTo>
                  <a:lnTo>
                    <a:pt x="23493" y="44052"/>
                  </a:lnTo>
                  <a:lnTo>
                    <a:pt x="19446" y="43497"/>
                  </a:lnTo>
                  <a:lnTo>
                    <a:pt x="17223" y="42068"/>
                  </a:lnTo>
                  <a:lnTo>
                    <a:pt x="16350"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654" name="Shape 689"/>
            <p:cNvSpPr/>
            <p:nvPr/>
          </p:nvSpPr>
          <p:spPr>
            <a:xfrm>
              <a:off x="3549633" y="1835038"/>
              <a:ext cx="23414" cy="45560"/>
            </a:xfrm>
            <a:custGeom>
              <a:avLst/>
              <a:gdLst/>
              <a:ahLst/>
              <a:cxnLst/>
              <a:rect l="0" t="0" r="0" b="0"/>
              <a:pathLst>
                <a:path w="23414" h="45560">
                  <a:moveTo>
                    <a:pt x="15716" y="0"/>
                  </a:moveTo>
                  <a:lnTo>
                    <a:pt x="396" y="5476"/>
                  </a:lnTo>
                  <a:lnTo>
                    <a:pt x="396" y="6905"/>
                  </a:lnTo>
                  <a:lnTo>
                    <a:pt x="4364" y="6508"/>
                  </a:lnTo>
                  <a:lnTo>
                    <a:pt x="5556" y="6667"/>
                  </a:lnTo>
                  <a:lnTo>
                    <a:pt x="6667" y="7302"/>
                  </a:lnTo>
                  <a:lnTo>
                    <a:pt x="7461" y="9127"/>
                  </a:lnTo>
                  <a:lnTo>
                    <a:pt x="7778" y="12461"/>
                  </a:lnTo>
                  <a:lnTo>
                    <a:pt x="7778" y="35480"/>
                  </a:lnTo>
                  <a:lnTo>
                    <a:pt x="7620" y="38734"/>
                  </a:lnTo>
                  <a:lnTo>
                    <a:pt x="7143" y="41036"/>
                  </a:lnTo>
                  <a:lnTo>
                    <a:pt x="6191" y="42544"/>
                  </a:lnTo>
                  <a:lnTo>
                    <a:pt x="4762" y="43417"/>
                  </a:lnTo>
                  <a:lnTo>
                    <a:pt x="2698" y="43815"/>
                  </a:lnTo>
                  <a:lnTo>
                    <a:pt x="0" y="44052"/>
                  </a:lnTo>
                  <a:lnTo>
                    <a:pt x="0" y="45560"/>
                  </a:lnTo>
                  <a:lnTo>
                    <a:pt x="23414" y="45560"/>
                  </a:lnTo>
                  <a:lnTo>
                    <a:pt x="23414" y="44052"/>
                  </a:lnTo>
                  <a:lnTo>
                    <a:pt x="19446" y="43497"/>
                  </a:lnTo>
                  <a:lnTo>
                    <a:pt x="17224" y="42068"/>
                  </a:lnTo>
                  <a:lnTo>
                    <a:pt x="16271"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655" name="Shape 690"/>
            <p:cNvSpPr/>
            <p:nvPr/>
          </p:nvSpPr>
          <p:spPr>
            <a:xfrm>
              <a:off x="3474623" y="1835038"/>
              <a:ext cx="43656" cy="46592"/>
            </a:xfrm>
            <a:custGeom>
              <a:avLst/>
              <a:gdLst/>
              <a:ahLst/>
              <a:cxnLst/>
              <a:rect l="0" t="0" r="0" b="0"/>
              <a:pathLst>
                <a:path w="43656" h="46592">
                  <a:moveTo>
                    <a:pt x="21352" y="0"/>
                  </a:moveTo>
                  <a:lnTo>
                    <a:pt x="20637" y="2777"/>
                  </a:lnTo>
                  <a:lnTo>
                    <a:pt x="24844" y="3650"/>
                  </a:lnTo>
                  <a:lnTo>
                    <a:pt x="28337" y="6032"/>
                  </a:lnTo>
                  <a:lnTo>
                    <a:pt x="31116" y="9763"/>
                  </a:lnTo>
                  <a:lnTo>
                    <a:pt x="33100" y="14446"/>
                  </a:lnTo>
                  <a:lnTo>
                    <a:pt x="34369" y="19843"/>
                  </a:lnTo>
                  <a:lnTo>
                    <a:pt x="34767" y="25875"/>
                  </a:lnTo>
                  <a:lnTo>
                    <a:pt x="34211" y="32146"/>
                  </a:lnTo>
                  <a:lnTo>
                    <a:pt x="32861" y="36829"/>
                  </a:lnTo>
                  <a:lnTo>
                    <a:pt x="30798" y="40163"/>
                  </a:lnTo>
                  <a:lnTo>
                    <a:pt x="28337" y="42307"/>
                  </a:lnTo>
                  <a:lnTo>
                    <a:pt x="25638" y="43417"/>
                  </a:lnTo>
                  <a:lnTo>
                    <a:pt x="23098" y="43815"/>
                  </a:lnTo>
                  <a:lnTo>
                    <a:pt x="19050" y="43021"/>
                  </a:lnTo>
                  <a:lnTo>
                    <a:pt x="15875" y="40798"/>
                  </a:lnTo>
                  <a:lnTo>
                    <a:pt x="13336" y="37623"/>
                  </a:lnTo>
                  <a:lnTo>
                    <a:pt x="11510" y="33733"/>
                  </a:lnTo>
                  <a:lnTo>
                    <a:pt x="10240" y="29527"/>
                  </a:lnTo>
                  <a:lnTo>
                    <a:pt x="9446" y="25320"/>
                  </a:lnTo>
                  <a:lnTo>
                    <a:pt x="9049" y="21431"/>
                  </a:lnTo>
                  <a:lnTo>
                    <a:pt x="8891" y="18256"/>
                  </a:lnTo>
                  <a:lnTo>
                    <a:pt x="9128" y="14604"/>
                  </a:lnTo>
                  <a:lnTo>
                    <a:pt x="9842" y="11508"/>
                  </a:lnTo>
                  <a:lnTo>
                    <a:pt x="10875" y="8811"/>
                  </a:lnTo>
                  <a:lnTo>
                    <a:pt x="12383" y="6667"/>
                  </a:lnTo>
                  <a:lnTo>
                    <a:pt x="14130" y="4921"/>
                  </a:lnTo>
                  <a:lnTo>
                    <a:pt x="16113" y="3730"/>
                  </a:lnTo>
                  <a:lnTo>
                    <a:pt x="18256" y="3016"/>
                  </a:lnTo>
                  <a:lnTo>
                    <a:pt x="20637" y="2777"/>
                  </a:lnTo>
                  <a:lnTo>
                    <a:pt x="21352" y="0"/>
                  </a:lnTo>
                  <a:lnTo>
                    <a:pt x="15241" y="873"/>
                  </a:lnTo>
                  <a:lnTo>
                    <a:pt x="9922" y="3254"/>
                  </a:lnTo>
                  <a:lnTo>
                    <a:pt x="5716" y="6984"/>
                  </a:lnTo>
                  <a:lnTo>
                    <a:pt x="2541" y="11667"/>
                  </a:lnTo>
                  <a:lnTo>
                    <a:pt x="636" y="17064"/>
                  </a:lnTo>
                  <a:lnTo>
                    <a:pt x="0" y="22938"/>
                  </a:lnTo>
                  <a:lnTo>
                    <a:pt x="715" y="29368"/>
                  </a:lnTo>
                  <a:lnTo>
                    <a:pt x="2778" y="35004"/>
                  </a:lnTo>
                  <a:lnTo>
                    <a:pt x="6033" y="39767"/>
                  </a:lnTo>
                  <a:lnTo>
                    <a:pt x="10398" y="43417"/>
                  </a:lnTo>
                  <a:lnTo>
                    <a:pt x="15637" y="45719"/>
                  </a:lnTo>
                  <a:lnTo>
                    <a:pt x="21669" y="46592"/>
                  </a:lnTo>
                  <a:lnTo>
                    <a:pt x="28496" y="45482"/>
                  </a:lnTo>
                  <a:lnTo>
                    <a:pt x="34052" y="42623"/>
                  </a:lnTo>
                  <a:lnTo>
                    <a:pt x="38260" y="38417"/>
                  </a:lnTo>
                  <a:lnTo>
                    <a:pt x="41275" y="33417"/>
                  </a:lnTo>
                  <a:lnTo>
                    <a:pt x="43101" y="28098"/>
                  </a:lnTo>
                  <a:lnTo>
                    <a:pt x="43656" y="22938"/>
                  </a:lnTo>
                  <a:lnTo>
                    <a:pt x="43180" y="17858"/>
                  </a:lnTo>
                  <a:lnTo>
                    <a:pt x="41990" y="13334"/>
                  </a:lnTo>
                  <a:lnTo>
                    <a:pt x="40085" y="9366"/>
                  </a:lnTo>
                  <a:lnTo>
                    <a:pt x="37386" y="6111"/>
                  </a:lnTo>
                  <a:lnTo>
                    <a:pt x="34131" y="3492"/>
                  </a:lnTo>
                  <a:lnTo>
                    <a:pt x="30322" y="158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656" name="Shape 691"/>
            <p:cNvSpPr/>
            <p:nvPr/>
          </p:nvSpPr>
          <p:spPr>
            <a:xfrm>
              <a:off x="3381278" y="1835038"/>
              <a:ext cx="40163" cy="46592"/>
            </a:xfrm>
            <a:custGeom>
              <a:avLst/>
              <a:gdLst/>
              <a:ahLst/>
              <a:cxnLst/>
              <a:rect l="0" t="0" r="0" b="0"/>
              <a:pathLst>
                <a:path w="40163" h="46592">
                  <a:moveTo>
                    <a:pt x="18018" y="0"/>
                  </a:moveTo>
                  <a:lnTo>
                    <a:pt x="12859" y="555"/>
                  </a:lnTo>
                  <a:lnTo>
                    <a:pt x="8731" y="1983"/>
                  </a:lnTo>
                  <a:lnTo>
                    <a:pt x="5636" y="4048"/>
                  </a:lnTo>
                  <a:lnTo>
                    <a:pt x="3572" y="6350"/>
                  </a:lnTo>
                  <a:lnTo>
                    <a:pt x="2302" y="8811"/>
                  </a:lnTo>
                  <a:lnTo>
                    <a:pt x="1906" y="10953"/>
                  </a:lnTo>
                  <a:lnTo>
                    <a:pt x="2143" y="12302"/>
                  </a:lnTo>
                  <a:lnTo>
                    <a:pt x="2937" y="13732"/>
                  </a:lnTo>
                  <a:lnTo>
                    <a:pt x="4207" y="14922"/>
                  </a:lnTo>
                  <a:lnTo>
                    <a:pt x="6192" y="15319"/>
                  </a:lnTo>
                  <a:lnTo>
                    <a:pt x="7937" y="15001"/>
                  </a:lnTo>
                  <a:lnTo>
                    <a:pt x="9367" y="13969"/>
                  </a:lnTo>
                  <a:lnTo>
                    <a:pt x="10318" y="12620"/>
                  </a:lnTo>
                  <a:lnTo>
                    <a:pt x="10637" y="11112"/>
                  </a:lnTo>
                  <a:lnTo>
                    <a:pt x="10398" y="9366"/>
                  </a:lnTo>
                  <a:lnTo>
                    <a:pt x="10161" y="7223"/>
                  </a:lnTo>
                  <a:lnTo>
                    <a:pt x="10716" y="5158"/>
                  </a:lnTo>
                  <a:lnTo>
                    <a:pt x="12382" y="3650"/>
                  </a:lnTo>
                  <a:lnTo>
                    <a:pt x="14684" y="2698"/>
                  </a:lnTo>
                  <a:lnTo>
                    <a:pt x="17144" y="2381"/>
                  </a:lnTo>
                  <a:lnTo>
                    <a:pt x="19686" y="2619"/>
                  </a:lnTo>
                  <a:lnTo>
                    <a:pt x="22145" y="3809"/>
                  </a:lnTo>
                  <a:lnTo>
                    <a:pt x="24051" y="6350"/>
                  </a:lnTo>
                  <a:lnTo>
                    <a:pt x="24765" y="10557"/>
                  </a:lnTo>
                  <a:lnTo>
                    <a:pt x="24765" y="16668"/>
                  </a:lnTo>
                  <a:lnTo>
                    <a:pt x="24025" y="16960"/>
                  </a:lnTo>
                  <a:lnTo>
                    <a:pt x="24765" y="19050"/>
                  </a:lnTo>
                  <a:lnTo>
                    <a:pt x="24765" y="33417"/>
                  </a:lnTo>
                  <a:lnTo>
                    <a:pt x="24209" y="36751"/>
                  </a:lnTo>
                  <a:lnTo>
                    <a:pt x="23178" y="37941"/>
                  </a:lnTo>
                  <a:lnTo>
                    <a:pt x="21431" y="39052"/>
                  </a:lnTo>
                  <a:lnTo>
                    <a:pt x="18812" y="40083"/>
                  </a:lnTo>
                  <a:lnTo>
                    <a:pt x="15319" y="40798"/>
                  </a:lnTo>
                  <a:lnTo>
                    <a:pt x="12779" y="40242"/>
                  </a:lnTo>
                  <a:lnTo>
                    <a:pt x="10637" y="38734"/>
                  </a:lnTo>
                  <a:lnTo>
                    <a:pt x="9287" y="36273"/>
                  </a:lnTo>
                  <a:lnTo>
                    <a:pt x="8731" y="33098"/>
                  </a:lnTo>
                  <a:lnTo>
                    <a:pt x="8731" y="32860"/>
                  </a:lnTo>
                  <a:lnTo>
                    <a:pt x="8890" y="31036"/>
                  </a:lnTo>
                  <a:lnTo>
                    <a:pt x="9604" y="28892"/>
                  </a:lnTo>
                  <a:lnTo>
                    <a:pt x="11192" y="26589"/>
                  </a:lnTo>
                  <a:lnTo>
                    <a:pt x="13969" y="24051"/>
                  </a:lnTo>
                  <a:lnTo>
                    <a:pt x="15954" y="22780"/>
                  </a:lnTo>
                  <a:lnTo>
                    <a:pt x="18415" y="21511"/>
                  </a:lnTo>
                  <a:lnTo>
                    <a:pt x="24765" y="19050"/>
                  </a:lnTo>
                  <a:lnTo>
                    <a:pt x="24025" y="16960"/>
                  </a:lnTo>
                  <a:lnTo>
                    <a:pt x="17304" y="19605"/>
                  </a:lnTo>
                  <a:lnTo>
                    <a:pt x="11192" y="22304"/>
                  </a:lnTo>
                  <a:lnTo>
                    <a:pt x="6350" y="25082"/>
                  </a:lnTo>
                  <a:lnTo>
                    <a:pt x="2857" y="28177"/>
                  </a:lnTo>
                  <a:lnTo>
                    <a:pt x="714" y="31829"/>
                  </a:lnTo>
                  <a:lnTo>
                    <a:pt x="0" y="36273"/>
                  </a:lnTo>
                  <a:lnTo>
                    <a:pt x="953" y="40640"/>
                  </a:lnTo>
                  <a:lnTo>
                    <a:pt x="3254" y="43894"/>
                  </a:lnTo>
                  <a:lnTo>
                    <a:pt x="6668" y="45878"/>
                  </a:lnTo>
                  <a:lnTo>
                    <a:pt x="10557" y="46592"/>
                  </a:lnTo>
                  <a:lnTo>
                    <a:pt x="14606" y="45957"/>
                  </a:lnTo>
                  <a:lnTo>
                    <a:pt x="18415" y="44211"/>
                  </a:lnTo>
                  <a:lnTo>
                    <a:pt x="24924" y="39289"/>
                  </a:lnTo>
                  <a:lnTo>
                    <a:pt x="25400" y="42307"/>
                  </a:lnTo>
                  <a:lnTo>
                    <a:pt x="26353" y="44370"/>
                  </a:lnTo>
                  <a:lnTo>
                    <a:pt x="27623" y="45639"/>
                  </a:lnTo>
                  <a:lnTo>
                    <a:pt x="28972" y="46276"/>
                  </a:lnTo>
                  <a:lnTo>
                    <a:pt x="31353" y="46592"/>
                  </a:lnTo>
                  <a:lnTo>
                    <a:pt x="32782" y="46433"/>
                  </a:lnTo>
                  <a:lnTo>
                    <a:pt x="34767" y="45878"/>
                  </a:lnTo>
                  <a:lnTo>
                    <a:pt x="37227" y="44370"/>
                  </a:lnTo>
                  <a:lnTo>
                    <a:pt x="40163" y="41592"/>
                  </a:lnTo>
                  <a:lnTo>
                    <a:pt x="40163" y="39052"/>
                  </a:lnTo>
                  <a:lnTo>
                    <a:pt x="38338" y="40322"/>
                  </a:lnTo>
                  <a:lnTo>
                    <a:pt x="35718" y="40877"/>
                  </a:lnTo>
                  <a:lnTo>
                    <a:pt x="34052" y="40401"/>
                  </a:lnTo>
                  <a:lnTo>
                    <a:pt x="33179" y="39132"/>
                  </a:lnTo>
                  <a:lnTo>
                    <a:pt x="32782" y="35163"/>
                  </a:lnTo>
                  <a:lnTo>
                    <a:pt x="32782" y="15875"/>
                  </a:lnTo>
                  <a:lnTo>
                    <a:pt x="32306" y="9127"/>
                  </a:lnTo>
                  <a:lnTo>
                    <a:pt x="30956" y="5715"/>
                  </a:lnTo>
                  <a:lnTo>
                    <a:pt x="28417" y="2777"/>
                  </a:lnTo>
                  <a:lnTo>
                    <a:pt x="26591" y="1587"/>
                  </a:lnTo>
                  <a:lnTo>
                    <a:pt x="24288" y="71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657" name="Shape 692"/>
            <p:cNvSpPr/>
            <p:nvPr/>
          </p:nvSpPr>
          <p:spPr>
            <a:xfrm>
              <a:off x="3307778" y="1835038"/>
              <a:ext cx="39528" cy="46592"/>
            </a:xfrm>
            <a:custGeom>
              <a:avLst/>
              <a:gdLst/>
              <a:ahLst/>
              <a:cxnLst/>
              <a:rect l="0" t="0" r="0" b="0"/>
              <a:pathLst>
                <a:path w="39528" h="46592">
                  <a:moveTo>
                    <a:pt x="20239" y="0"/>
                  </a:moveTo>
                  <a:lnTo>
                    <a:pt x="18017" y="3571"/>
                  </a:lnTo>
                  <a:lnTo>
                    <a:pt x="21431" y="4127"/>
                  </a:lnTo>
                  <a:lnTo>
                    <a:pt x="23812" y="5476"/>
                  </a:lnTo>
                  <a:lnTo>
                    <a:pt x="25478" y="7539"/>
                  </a:lnTo>
                  <a:lnTo>
                    <a:pt x="26511" y="9921"/>
                  </a:lnTo>
                  <a:lnTo>
                    <a:pt x="27542" y="14922"/>
                  </a:lnTo>
                  <a:lnTo>
                    <a:pt x="7143" y="14922"/>
                  </a:lnTo>
                  <a:lnTo>
                    <a:pt x="7857" y="11986"/>
                  </a:lnTo>
                  <a:lnTo>
                    <a:pt x="8731" y="9445"/>
                  </a:lnTo>
                  <a:lnTo>
                    <a:pt x="11191" y="5952"/>
                  </a:lnTo>
                  <a:lnTo>
                    <a:pt x="14287" y="4127"/>
                  </a:lnTo>
                  <a:lnTo>
                    <a:pt x="18017" y="3571"/>
                  </a:lnTo>
                  <a:lnTo>
                    <a:pt x="20239" y="0"/>
                  </a:lnTo>
                  <a:lnTo>
                    <a:pt x="15953" y="475"/>
                  </a:lnTo>
                  <a:lnTo>
                    <a:pt x="11429" y="2222"/>
                  </a:lnTo>
                  <a:lnTo>
                    <a:pt x="7143" y="5317"/>
                  </a:lnTo>
                  <a:lnTo>
                    <a:pt x="3571" y="9921"/>
                  </a:lnTo>
                  <a:lnTo>
                    <a:pt x="1031" y="16192"/>
                  </a:lnTo>
                  <a:lnTo>
                    <a:pt x="317" y="20002"/>
                  </a:lnTo>
                  <a:lnTo>
                    <a:pt x="0" y="24367"/>
                  </a:lnTo>
                  <a:lnTo>
                    <a:pt x="396" y="29368"/>
                  </a:lnTo>
                  <a:lnTo>
                    <a:pt x="1348" y="33733"/>
                  </a:lnTo>
                  <a:lnTo>
                    <a:pt x="2936" y="37544"/>
                  </a:lnTo>
                  <a:lnTo>
                    <a:pt x="5158" y="40719"/>
                  </a:lnTo>
                  <a:lnTo>
                    <a:pt x="7857" y="43258"/>
                  </a:lnTo>
                  <a:lnTo>
                    <a:pt x="11032" y="45084"/>
                  </a:lnTo>
                  <a:lnTo>
                    <a:pt x="14604" y="46196"/>
                  </a:lnTo>
                  <a:lnTo>
                    <a:pt x="18573" y="46592"/>
                  </a:lnTo>
                  <a:lnTo>
                    <a:pt x="23493" y="45957"/>
                  </a:lnTo>
                  <a:lnTo>
                    <a:pt x="27701" y="44370"/>
                  </a:lnTo>
                  <a:lnTo>
                    <a:pt x="31193" y="42148"/>
                  </a:lnTo>
                  <a:lnTo>
                    <a:pt x="33972" y="39448"/>
                  </a:lnTo>
                  <a:lnTo>
                    <a:pt x="36193" y="36592"/>
                  </a:lnTo>
                  <a:lnTo>
                    <a:pt x="37781" y="33892"/>
                  </a:lnTo>
                  <a:lnTo>
                    <a:pt x="38893" y="31591"/>
                  </a:lnTo>
                  <a:lnTo>
                    <a:pt x="39528" y="30003"/>
                  </a:lnTo>
                  <a:lnTo>
                    <a:pt x="37941" y="29288"/>
                  </a:lnTo>
                  <a:lnTo>
                    <a:pt x="34925" y="33654"/>
                  </a:lnTo>
                  <a:lnTo>
                    <a:pt x="32701" y="35877"/>
                  </a:lnTo>
                  <a:lnTo>
                    <a:pt x="30003" y="37861"/>
                  </a:lnTo>
                  <a:lnTo>
                    <a:pt x="26589" y="39210"/>
                  </a:lnTo>
                  <a:lnTo>
                    <a:pt x="22621" y="39687"/>
                  </a:lnTo>
                  <a:lnTo>
                    <a:pt x="19287" y="39289"/>
                  </a:lnTo>
                  <a:lnTo>
                    <a:pt x="15875" y="38020"/>
                  </a:lnTo>
                  <a:lnTo>
                    <a:pt x="12700" y="35480"/>
                  </a:lnTo>
                  <a:lnTo>
                    <a:pt x="10000" y="31511"/>
                  </a:lnTo>
                  <a:lnTo>
                    <a:pt x="8888" y="28971"/>
                  </a:lnTo>
                  <a:lnTo>
                    <a:pt x="8016" y="25875"/>
                  </a:lnTo>
                  <a:lnTo>
                    <a:pt x="7301" y="22225"/>
                  </a:lnTo>
                  <a:lnTo>
                    <a:pt x="6825" y="18097"/>
                  </a:lnTo>
                  <a:lnTo>
                    <a:pt x="37702" y="18097"/>
                  </a:lnTo>
                  <a:lnTo>
                    <a:pt x="36987" y="13652"/>
                  </a:lnTo>
                  <a:lnTo>
                    <a:pt x="35876" y="9842"/>
                  </a:lnTo>
                  <a:lnTo>
                    <a:pt x="34209" y="6667"/>
                  </a:lnTo>
                  <a:lnTo>
                    <a:pt x="32067" y="4207"/>
                  </a:lnTo>
                  <a:lnTo>
                    <a:pt x="29606" y="230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658" name="Shape 693"/>
            <p:cNvSpPr/>
            <p:nvPr/>
          </p:nvSpPr>
          <p:spPr>
            <a:xfrm>
              <a:off x="3157441" y="1812972"/>
              <a:ext cx="45958" cy="68658"/>
            </a:xfrm>
            <a:custGeom>
              <a:avLst/>
              <a:gdLst/>
              <a:ahLst/>
              <a:cxnLst/>
              <a:rect l="0" t="0" r="0" b="0"/>
              <a:pathLst>
                <a:path w="45958" h="68658">
                  <a:moveTo>
                    <a:pt x="38814" y="0"/>
                  </a:moveTo>
                  <a:lnTo>
                    <a:pt x="24288" y="4364"/>
                  </a:lnTo>
                  <a:lnTo>
                    <a:pt x="24288" y="5952"/>
                  </a:lnTo>
                  <a:lnTo>
                    <a:pt x="26669" y="5793"/>
                  </a:lnTo>
                  <a:lnTo>
                    <a:pt x="29211" y="6111"/>
                  </a:lnTo>
                  <a:lnTo>
                    <a:pt x="30481" y="7223"/>
                  </a:lnTo>
                  <a:lnTo>
                    <a:pt x="30877" y="8811"/>
                  </a:lnTo>
                  <a:lnTo>
                    <a:pt x="30956" y="10873"/>
                  </a:lnTo>
                  <a:lnTo>
                    <a:pt x="30956" y="26351"/>
                  </a:lnTo>
                  <a:lnTo>
                    <a:pt x="28575" y="24447"/>
                  </a:lnTo>
                  <a:lnTo>
                    <a:pt x="26114" y="23098"/>
                  </a:lnTo>
                  <a:lnTo>
                    <a:pt x="23494" y="22304"/>
                  </a:lnTo>
                  <a:lnTo>
                    <a:pt x="22684" y="22240"/>
                  </a:lnTo>
                  <a:lnTo>
                    <a:pt x="20797" y="24843"/>
                  </a:lnTo>
                  <a:lnTo>
                    <a:pt x="24288" y="25400"/>
                  </a:lnTo>
                  <a:lnTo>
                    <a:pt x="27384" y="27224"/>
                  </a:lnTo>
                  <a:lnTo>
                    <a:pt x="29766" y="30320"/>
                  </a:lnTo>
                  <a:lnTo>
                    <a:pt x="30956" y="34766"/>
                  </a:lnTo>
                  <a:lnTo>
                    <a:pt x="30956" y="57546"/>
                  </a:lnTo>
                  <a:lnTo>
                    <a:pt x="29844" y="59927"/>
                  </a:lnTo>
                  <a:lnTo>
                    <a:pt x="27861" y="61833"/>
                  </a:lnTo>
                  <a:lnTo>
                    <a:pt x="25162" y="63102"/>
                  </a:lnTo>
                  <a:lnTo>
                    <a:pt x="22145" y="63500"/>
                  </a:lnTo>
                  <a:lnTo>
                    <a:pt x="18892" y="62943"/>
                  </a:lnTo>
                  <a:lnTo>
                    <a:pt x="15717" y="61514"/>
                  </a:lnTo>
                  <a:lnTo>
                    <a:pt x="12938" y="58895"/>
                  </a:lnTo>
                  <a:lnTo>
                    <a:pt x="10637" y="55005"/>
                  </a:lnTo>
                  <a:lnTo>
                    <a:pt x="9128" y="49767"/>
                  </a:lnTo>
                  <a:lnTo>
                    <a:pt x="8493" y="43179"/>
                  </a:lnTo>
                  <a:lnTo>
                    <a:pt x="9049" y="37067"/>
                  </a:lnTo>
                  <a:lnTo>
                    <a:pt x="10478" y="32384"/>
                  </a:lnTo>
                  <a:lnTo>
                    <a:pt x="12620" y="28971"/>
                  </a:lnTo>
                  <a:lnTo>
                    <a:pt x="15161" y="26589"/>
                  </a:lnTo>
                  <a:lnTo>
                    <a:pt x="17938" y="25241"/>
                  </a:lnTo>
                  <a:lnTo>
                    <a:pt x="20797" y="24843"/>
                  </a:lnTo>
                  <a:lnTo>
                    <a:pt x="22684" y="22240"/>
                  </a:lnTo>
                  <a:lnTo>
                    <a:pt x="20479" y="22066"/>
                  </a:lnTo>
                  <a:lnTo>
                    <a:pt x="15161" y="22939"/>
                  </a:lnTo>
                  <a:lnTo>
                    <a:pt x="10239" y="25479"/>
                  </a:lnTo>
                  <a:lnTo>
                    <a:pt x="6112" y="29368"/>
                  </a:lnTo>
                  <a:lnTo>
                    <a:pt x="2857" y="34368"/>
                  </a:lnTo>
                  <a:lnTo>
                    <a:pt x="793" y="40163"/>
                  </a:lnTo>
                  <a:lnTo>
                    <a:pt x="0" y="46433"/>
                  </a:lnTo>
                  <a:lnTo>
                    <a:pt x="636" y="53181"/>
                  </a:lnTo>
                  <a:lnTo>
                    <a:pt x="2302" y="58419"/>
                  </a:lnTo>
                  <a:lnTo>
                    <a:pt x="4683" y="62308"/>
                  </a:lnTo>
                  <a:lnTo>
                    <a:pt x="7541" y="65087"/>
                  </a:lnTo>
                  <a:lnTo>
                    <a:pt x="10637" y="66912"/>
                  </a:lnTo>
                  <a:lnTo>
                    <a:pt x="13573" y="68023"/>
                  </a:lnTo>
                  <a:lnTo>
                    <a:pt x="16113" y="68499"/>
                  </a:lnTo>
                  <a:lnTo>
                    <a:pt x="18018" y="68658"/>
                  </a:lnTo>
                  <a:lnTo>
                    <a:pt x="22861" y="68023"/>
                  </a:lnTo>
                  <a:lnTo>
                    <a:pt x="26512" y="66516"/>
                  </a:lnTo>
                  <a:lnTo>
                    <a:pt x="29050" y="64451"/>
                  </a:lnTo>
                  <a:lnTo>
                    <a:pt x="30798" y="62308"/>
                  </a:lnTo>
                  <a:lnTo>
                    <a:pt x="30956" y="62308"/>
                  </a:lnTo>
                  <a:lnTo>
                    <a:pt x="30956" y="68342"/>
                  </a:lnTo>
                  <a:lnTo>
                    <a:pt x="31353" y="68658"/>
                  </a:lnTo>
                  <a:lnTo>
                    <a:pt x="38814" y="65961"/>
                  </a:lnTo>
                  <a:lnTo>
                    <a:pt x="45958" y="63500"/>
                  </a:lnTo>
                  <a:lnTo>
                    <a:pt x="45958" y="61912"/>
                  </a:lnTo>
                  <a:lnTo>
                    <a:pt x="43181" y="61912"/>
                  </a:lnTo>
                  <a:lnTo>
                    <a:pt x="41275" y="61514"/>
                  </a:lnTo>
                  <a:lnTo>
                    <a:pt x="40163" y="60800"/>
                  </a:lnTo>
                  <a:lnTo>
                    <a:pt x="39529" y="59689"/>
                  </a:lnTo>
                  <a:lnTo>
                    <a:pt x="39291" y="56356"/>
                  </a:lnTo>
                  <a:lnTo>
                    <a:pt x="39291" y="158"/>
                  </a:lnTo>
                  <a:lnTo>
                    <a:pt x="38814" y="0"/>
                  </a:lnTo>
                  <a:close/>
                </a:path>
              </a:pathLst>
            </a:custGeom>
            <a:solidFill>
              <a:srgbClr val="000000"/>
            </a:solidFill>
          </p:spPr>
          <p:txBody>
            <a:bodyPr vert="horz" lIns="91440" tIns="45720" rIns="91440" bIns="45720" anchor="t"/>
            <a:lstStyle/>
            <a:p>
              <a:endParaRPr lang="en-IN"/>
            </a:p>
          </p:txBody>
        </p:sp>
        <p:sp>
          <p:nvSpPr>
            <p:cNvPr id="659" name="Shape 694"/>
            <p:cNvSpPr/>
            <p:nvPr/>
          </p:nvSpPr>
          <p:spPr>
            <a:xfrm>
              <a:off x="3128628" y="1835038"/>
              <a:ext cx="23416" cy="45560"/>
            </a:xfrm>
            <a:custGeom>
              <a:avLst/>
              <a:gdLst/>
              <a:ahLst/>
              <a:cxnLst/>
              <a:rect l="0" t="0" r="0" b="0"/>
              <a:pathLst>
                <a:path w="23416" h="45560">
                  <a:moveTo>
                    <a:pt x="15716" y="0"/>
                  </a:moveTo>
                  <a:lnTo>
                    <a:pt x="397" y="5476"/>
                  </a:lnTo>
                  <a:lnTo>
                    <a:pt x="397" y="6905"/>
                  </a:lnTo>
                  <a:lnTo>
                    <a:pt x="4366" y="6508"/>
                  </a:lnTo>
                  <a:lnTo>
                    <a:pt x="5556" y="6667"/>
                  </a:lnTo>
                  <a:lnTo>
                    <a:pt x="6667" y="7302"/>
                  </a:lnTo>
                  <a:lnTo>
                    <a:pt x="7461" y="9127"/>
                  </a:lnTo>
                  <a:lnTo>
                    <a:pt x="7778" y="12461"/>
                  </a:lnTo>
                  <a:lnTo>
                    <a:pt x="7778" y="35480"/>
                  </a:lnTo>
                  <a:lnTo>
                    <a:pt x="7620" y="38734"/>
                  </a:lnTo>
                  <a:lnTo>
                    <a:pt x="7143" y="41036"/>
                  </a:lnTo>
                  <a:lnTo>
                    <a:pt x="6191" y="42544"/>
                  </a:lnTo>
                  <a:lnTo>
                    <a:pt x="4762" y="43417"/>
                  </a:lnTo>
                  <a:lnTo>
                    <a:pt x="2698" y="43815"/>
                  </a:lnTo>
                  <a:lnTo>
                    <a:pt x="0" y="44052"/>
                  </a:lnTo>
                  <a:lnTo>
                    <a:pt x="0" y="45560"/>
                  </a:lnTo>
                  <a:lnTo>
                    <a:pt x="23416" y="45560"/>
                  </a:lnTo>
                  <a:lnTo>
                    <a:pt x="23416" y="44052"/>
                  </a:lnTo>
                  <a:lnTo>
                    <a:pt x="19447" y="43497"/>
                  </a:lnTo>
                  <a:lnTo>
                    <a:pt x="17224" y="42068"/>
                  </a:lnTo>
                  <a:lnTo>
                    <a:pt x="16272"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660" name="Shape 695"/>
            <p:cNvSpPr/>
            <p:nvPr/>
          </p:nvSpPr>
          <p:spPr>
            <a:xfrm>
              <a:off x="3042507" y="1835038"/>
              <a:ext cx="40163" cy="46592"/>
            </a:xfrm>
            <a:custGeom>
              <a:avLst/>
              <a:gdLst/>
              <a:ahLst/>
              <a:cxnLst/>
              <a:rect l="0" t="0" r="0" b="0"/>
              <a:pathLst>
                <a:path w="40163" h="46592">
                  <a:moveTo>
                    <a:pt x="18017" y="0"/>
                  </a:moveTo>
                  <a:lnTo>
                    <a:pt x="12858" y="555"/>
                  </a:lnTo>
                  <a:lnTo>
                    <a:pt x="8731" y="1983"/>
                  </a:lnTo>
                  <a:lnTo>
                    <a:pt x="5635" y="4048"/>
                  </a:lnTo>
                  <a:lnTo>
                    <a:pt x="3491" y="6350"/>
                  </a:lnTo>
                  <a:lnTo>
                    <a:pt x="2301" y="8811"/>
                  </a:lnTo>
                  <a:lnTo>
                    <a:pt x="1903" y="10953"/>
                  </a:lnTo>
                  <a:lnTo>
                    <a:pt x="2857" y="13732"/>
                  </a:lnTo>
                  <a:lnTo>
                    <a:pt x="4206" y="14922"/>
                  </a:lnTo>
                  <a:lnTo>
                    <a:pt x="6190" y="15319"/>
                  </a:lnTo>
                  <a:lnTo>
                    <a:pt x="7937" y="15001"/>
                  </a:lnTo>
                  <a:lnTo>
                    <a:pt x="9365" y="13969"/>
                  </a:lnTo>
                  <a:lnTo>
                    <a:pt x="10318" y="12620"/>
                  </a:lnTo>
                  <a:lnTo>
                    <a:pt x="10635" y="11112"/>
                  </a:lnTo>
                  <a:lnTo>
                    <a:pt x="10397" y="9366"/>
                  </a:lnTo>
                  <a:lnTo>
                    <a:pt x="10080" y="7223"/>
                  </a:lnTo>
                  <a:lnTo>
                    <a:pt x="10715" y="5158"/>
                  </a:lnTo>
                  <a:lnTo>
                    <a:pt x="12382" y="3650"/>
                  </a:lnTo>
                  <a:lnTo>
                    <a:pt x="14683" y="2698"/>
                  </a:lnTo>
                  <a:lnTo>
                    <a:pt x="17145" y="2381"/>
                  </a:lnTo>
                  <a:lnTo>
                    <a:pt x="19605" y="2619"/>
                  </a:lnTo>
                  <a:lnTo>
                    <a:pt x="22065" y="3809"/>
                  </a:lnTo>
                  <a:lnTo>
                    <a:pt x="23971" y="6350"/>
                  </a:lnTo>
                  <a:lnTo>
                    <a:pt x="24765" y="10557"/>
                  </a:lnTo>
                  <a:lnTo>
                    <a:pt x="24765" y="16668"/>
                  </a:lnTo>
                  <a:lnTo>
                    <a:pt x="24024" y="16960"/>
                  </a:lnTo>
                  <a:lnTo>
                    <a:pt x="24765" y="19050"/>
                  </a:lnTo>
                  <a:lnTo>
                    <a:pt x="24765" y="33417"/>
                  </a:lnTo>
                  <a:lnTo>
                    <a:pt x="24208" y="36751"/>
                  </a:lnTo>
                  <a:lnTo>
                    <a:pt x="23177" y="37941"/>
                  </a:lnTo>
                  <a:lnTo>
                    <a:pt x="21431" y="39052"/>
                  </a:lnTo>
                  <a:lnTo>
                    <a:pt x="18811" y="40083"/>
                  </a:lnTo>
                  <a:lnTo>
                    <a:pt x="15240" y="40798"/>
                  </a:lnTo>
                  <a:lnTo>
                    <a:pt x="12700" y="40242"/>
                  </a:lnTo>
                  <a:lnTo>
                    <a:pt x="10635" y="38734"/>
                  </a:lnTo>
                  <a:lnTo>
                    <a:pt x="9286" y="36273"/>
                  </a:lnTo>
                  <a:lnTo>
                    <a:pt x="8731" y="33098"/>
                  </a:lnTo>
                  <a:lnTo>
                    <a:pt x="8731" y="32860"/>
                  </a:lnTo>
                  <a:lnTo>
                    <a:pt x="8890" y="31036"/>
                  </a:lnTo>
                  <a:lnTo>
                    <a:pt x="9604" y="28892"/>
                  </a:lnTo>
                  <a:lnTo>
                    <a:pt x="11112" y="26589"/>
                  </a:lnTo>
                  <a:lnTo>
                    <a:pt x="13970" y="24051"/>
                  </a:lnTo>
                  <a:lnTo>
                    <a:pt x="15954" y="22780"/>
                  </a:lnTo>
                  <a:lnTo>
                    <a:pt x="18415" y="21511"/>
                  </a:lnTo>
                  <a:lnTo>
                    <a:pt x="24765" y="19050"/>
                  </a:lnTo>
                  <a:lnTo>
                    <a:pt x="24024" y="16960"/>
                  </a:lnTo>
                  <a:lnTo>
                    <a:pt x="17302" y="19605"/>
                  </a:lnTo>
                  <a:lnTo>
                    <a:pt x="11191" y="22304"/>
                  </a:lnTo>
                  <a:lnTo>
                    <a:pt x="6350" y="25082"/>
                  </a:lnTo>
                  <a:lnTo>
                    <a:pt x="2857" y="28177"/>
                  </a:lnTo>
                  <a:lnTo>
                    <a:pt x="713" y="31829"/>
                  </a:lnTo>
                  <a:lnTo>
                    <a:pt x="0" y="36273"/>
                  </a:lnTo>
                  <a:lnTo>
                    <a:pt x="952" y="40640"/>
                  </a:lnTo>
                  <a:lnTo>
                    <a:pt x="3254" y="43894"/>
                  </a:lnTo>
                  <a:lnTo>
                    <a:pt x="6666" y="45878"/>
                  </a:lnTo>
                  <a:lnTo>
                    <a:pt x="10477" y="46592"/>
                  </a:lnTo>
                  <a:lnTo>
                    <a:pt x="14525" y="45957"/>
                  </a:lnTo>
                  <a:lnTo>
                    <a:pt x="18415" y="44211"/>
                  </a:lnTo>
                  <a:lnTo>
                    <a:pt x="24843" y="39289"/>
                  </a:lnTo>
                  <a:lnTo>
                    <a:pt x="25400" y="42307"/>
                  </a:lnTo>
                  <a:lnTo>
                    <a:pt x="26352" y="44370"/>
                  </a:lnTo>
                  <a:lnTo>
                    <a:pt x="27621" y="45639"/>
                  </a:lnTo>
                  <a:lnTo>
                    <a:pt x="28971" y="46276"/>
                  </a:lnTo>
                  <a:lnTo>
                    <a:pt x="31352" y="46592"/>
                  </a:lnTo>
                  <a:lnTo>
                    <a:pt x="32781" y="46433"/>
                  </a:lnTo>
                  <a:lnTo>
                    <a:pt x="34765" y="45878"/>
                  </a:lnTo>
                  <a:lnTo>
                    <a:pt x="37226" y="44370"/>
                  </a:lnTo>
                  <a:lnTo>
                    <a:pt x="40163" y="41592"/>
                  </a:lnTo>
                  <a:lnTo>
                    <a:pt x="40163" y="39052"/>
                  </a:lnTo>
                  <a:lnTo>
                    <a:pt x="38337" y="40322"/>
                  </a:lnTo>
                  <a:lnTo>
                    <a:pt x="35638" y="40877"/>
                  </a:lnTo>
                  <a:lnTo>
                    <a:pt x="33971" y="40401"/>
                  </a:lnTo>
                  <a:lnTo>
                    <a:pt x="33177" y="39132"/>
                  </a:lnTo>
                  <a:lnTo>
                    <a:pt x="32781" y="35163"/>
                  </a:lnTo>
                  <a:lnTo>
                    <a:pt x="32781" y="15875"/>
                  </a:lnTo>
                  <a:lnTo>
                    <a:pt x="32226" y="9127"/>
                  </a:lnTo>
                  <a:lnTo>
                    <a:pt x="30956" y="5715"/>
                  </a:lnTo>
                  <a:lnTo>
                    <a:pt x="28415" y="2777"/>
                  </a:lnTo>
                  <a:lnTo>
                    <a:pt x="26590" y="1587"/>
                  </a:lnTo>
                  <a:lnTo>
                    <a:pt x="24288" y="71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661" name="Shape 696"/>
            <p:cNvSpPr/>
            <p:nvPr/>
          </p:nvSpPr>
          <p:spPr>
            <a:xfrm>
              <a:off x="4275597" y="1835038"/>
              <a:ext cx="38337" cy="46592"/>
            </a:xfrm>
            <a:custGeom>
              <a:avLst/>
              <a:gdLst/>
              <a:ahLst/>
              <a:cxnLst/>
              <a:rect l="0" t="0" r="0" b="0"/>
              <a:pathLst>
                <a:path w="38337" h="46592">
                  <a:moveTo>
                    <a:pt x="22225" y="0"/>
                  </a:moveTo>
                  <a:lnTo>
                    <a:pt x="16906" y="634"/>
                  </a:lnTo>
                  <a:lnTo>
                    <a:pt x="11747" y="2698"/>
                  </a:lnTo>
                  <a:lnTo>
                    <a:pt x="7143" y="6111"/>
                  </a:lnTo>
                  <a:lnTo>
                    <a:pt x="3412" y="10873"/>
                  </a:lnTo>
                  <a:lnTo>
                    <a:pt x="873" y="16985"/>
                  </a:lnTo>
                  <a:lnTo>
                    <a:pt x="0" y="24447"/>
                  </a:lnTo>
                  <a:lnTo>
                    <a:pt x="793" y="31511"/>
                  </a:lnTo>
                  <a:lnTo>
                    <a:pt x="3016" y="37147"/>
                  </a:lnTo>
                  <a:lnTo>
                    <a:pt x="6269" y="41354"/>
                  </a:lnTo>
                  <a:lnTo>
                    <a:pt x="10238" y="44291"/>
                  </a:lnTo>
                  <a:lnTo>
                    <a:pt x="14446" y="46037"/>
                  </a:lnTo>
                  <a:lnTo>
                    <a:pt x="18573" y="46592"/>
                  </a:lnTo>
                  <a:lnTo>
                    <a:pt x="24288" y="45719"/>
                  </a:lnTo>
                  <a:lnTo>
                    <a:pt x="26987" y="44608"/>
                  </a:lnTo>
                  <a:lnTo>
                    <a:pt x="29527" y="43021"/>
                  </a:lnTo>
                  <a:lnTo>
                    <a:pt x="31908" y="40957"/>
                  </a:lnTo>
                  <a:lnTo>
                    <a:pt x="34211" y="38179"/>
                  </a:lnTo>
                  <a:lnTo>
                    <a:pt x="36353" y="34925"/>
                  </a:lnTo>
                  <a:lnTo>
                    <a:pt x="38337" y="31036"/>
                  </a:lnTo>
                  <a:lnTo>
                    <a:pt x="36988" y="30082"/>
                  </a:lnTo>
                  <a:lnTo>
                    <a:pt x="34368" y="33654"/>
                  </a:lnTo>
                  <a:lnTo>
                    <a:pt x="31353" y="36671"/>
                  </a:lnTo>
                  <a:lnTo>
                    <a:pt x="27543" y="38655"/>
                  </a:lnTo>
                  <a:lnTo>
                    <a:pt x="22781" y="39448"/>
                  </a:lnTo>
                  <a:lnTo>
                    <a:pt x="19684" y="39052"/>
                  </a:lnTo>
                  <a:lnTo>
                    <a:pt x="16906" y="38100"/>
                  </a:lnTo>
                  <a:lnTo>
                    <a:pt x="14367" y="36432"/>
                  </a:lnTo>
                  <a:lnTo>
                    <a:pt x="12143" y="34211"/>
                  </a:lnTo>
                  <a:lnTo>
                    <a:pt x="10238" y="31432"/>
                  </a:lnTo>
                  <a:lnTo>
                    <a:pt x="8889" y="28257"/>
                  </a:lnTo>
                  <a:lnTo>
                    <a:pt x="8017" y="24606"/>
                  </a:lnTo>
                  <a:lnTo>
                    <a:pt x="7620" y="20478"/>
                  </a:lnTo>
                  <a:lnTo>
                    <a:pt x="8334" y="14128"/>
                  </a:lnTo>
                  <a:lnTo>
                    <a:pt x="10159" y="9445"/>
                  </a:lnTo>
                  <a:lnTo>
                    <a:pt x="12700" y="6191"/>
                  </a:lnTo>
                  <a:lnTo>
                    <a:pt x="15478" y="4207"/>
                  </a:lnTo>
                  <a:lnTo>
                    <a:pt x="18176" y="3175"/>
                  </a:lnTo>
                  <a:lnTo>
                    <a:pt x="20399" y="2857"/>
                  </a:lnTo>
                  <a:lnTo>
                    <a:pt x="23574" y="3175"/>
                  </a:lnTo>
                  <a:lnTo>
                    <a:pt x="25400" y="4127"/>
                  </a:lnTo>
                  <a:lnTo>
                    <a:pt x="26352" y="5636"/>
                  </a:lnTo>
                  <a:lnTo>
                    <a:pt x="26987" y="7619"/>
                  </a:lnTo>
                  <a:lnTo>
                    <a:pt x="27543" y="9842"/>
                  </a:lnTo>
                  <a:lnTo>
                    <a:pt x="29209" y="12938"/>
                  </a:lnTo>
                  <a:lnTo>
                    <a:pt x="30638" y="13969"/>
                  </a:lnTo>
                  <a:lnTo>
                    <a:pt x="32384" y="14367"/>
                  </a:lnTo>
                  <a:lnTo>
                    <a:pt x="34368" y="13889"/>
                  </a:lnTo>
                  <a:lnTo>
                    <a:pt x="35798" y="12938"/>
                  </a:lnTo>
                  <a:lnTo>
                    <a:pt x="36671" y="11588"/>
                  </a:lnTo>
                  <a:lnTo>
                    <a:pt x="36988" y="10000"/>
                  </a:lnTo>
                  <a:lnTo>
                    <a:pt x="36750" y="8413"/>
                  </a:lnTo>
                  <a:lnTo>
                    <a:pt x="35956" y="6667"/>
                  </a:lnTo>
                  <a:lnTo>
                    <a:pt x="34607" y="4762"/>
                  </a:lnTo>
                  <a:lnTo>
                    <a:pt x="32702"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662" name="Shape 697"/>
            <p:cNvSpPr/>
            <p:nvPr/>
          </p:nvSpPr>
          <p:spPr>
            <a:xfrm>
              <a:off x="3085924" y="1835038"/>
              <a:ext cx="38338" cy="46592"/>
            </a:xfrm>
            <a:custGeom>
              <a:avLst/>
              <a:gdLst/>
              <a:ahLst/>
              <a:cxnLst/>
              <a:rect l="0" t="0" r="0" b="0"/>
              <a:pathLst>
                <a:path w="38338" h="46592">
                  <a:moveTo>
                    <a:pt x="22146" y="0"/>
                  </a:moveTo>
                  <a:lnTo>
                    <a:pt x="16827" y="634"/>
                  </a:lnTo>
                  <a:lnTo>
                    <a:pt x="11667" y="2698"/>
                  </a:lnTo>
                  <a:lnTo>
                    <a:pt x="7065" y="6111"/>
                  </a:lnTo>
                  <a:lnTo>
                    <a:pt x="3333" y="10873"/>
                  </a:lnTo>
                  <a:lnTo>
                    <a:pt x="872" y="16985"/>
                  </a:lnTo>
                  <a:lnTo>
                    <a:pt x="0" y="24447"/>
                  </a:lnTo>
                  <a:lnTo>
                    <a:pt x="793" y="31511"/>
                  </a:lnTo>
                  <a:lnTo>
                    <a:pt x="3016" y="37147"/>
                  </a:lnTo>
                  <a:lnTo>
                    <a:pt x="6271" y="41354"/>
                  </a:lnTo>
                  <a:lnTo>
                    <a:pt x="10160" y="44291"/>
                  </a:lnTo>
                  <a:lnTo>
                    <a:pt x="14366" y="46037"/>
                  </a:lnTo>
                  <a:lnTo>
                    <a:pt x="18494" y="46592"/>
                  </a:lnTo>
                  <a:lnTo>
                    <a:pt x="24288" y="45719"/>
                  </a:lnTo>
                  <a:lnTo>
                    <a:pt x="26908" y="44608"/>
                  </a:lnTo>
                  <a:lnTo>
                    <a:pt x="29447" y="43021"/>
                  </a:lnTo>
                  <a:lnTo>
                    <a:pt x="31829" y="40957"/>
                  </a:lnTo>
                  <a:lnTo>
                    <a:pt x="34131" y="38179"/>
                  </a:lnTo>
                  <a:lnTo>
                    <a:pt x="36273" y="34925"/>
                  </a:lnTo>
                  <a:lnTo>
                    <a:pt x="38338" y="31036"/>
                  </a:lnTo>
                  <a:lnTo>
                    <a:pt x="36910" y="30082"/>
                  </a:lnTo>
                  <a:lnTo>
                    <a:pt x="34369" y="33654"/>
                  </a:lnTo>
                  <a:lnTo>
                    <a:pt x="31274" y="36671"/>
                  </a:lnTo>
                  <a:lnTo>
                    <a:pt x="27542" y="38655"/>
                  </a:lnTo>
                  <a:lnTo>
                    <a:pt x="22780" y="39448"/>
                  </a:lnTo>
                  <a:lnTo>
                    <a:pt x="19685" y="39052"/>
                  </a:lnTo>
                  <a:lnTo>
                    <a:pt x="16907" y="38100"/>
                  </a:lnTo>
                  <a:lnTo>
                    <a:pt x="14366" y="36432"/>
                  </a:lnTo>
                  <a:lnTo>
                    <a:pt x="12065" y="34211"/>
                  </a:lnTo>
                  <a:lnTo>
                    <a:pt x="10160" y="31432"/>
                  </a:lnTo>
                  <a:lnTo>
                    <a:pt x="8810" y="28257"/>
                  </a:lnTo>
                  <a:lnTo>
                    <a:pt x="8016" y="24606"/>
                  </a:lnTo>
                  <a:lnTo>
                    <a:pt x="7620" y="20478"/>
                  </a:lnTo>
                  <a:lnTo>
                    <a:pt x="8255" y="14128"/>
                  </a:lnTo>
                  <a:lnTo>
                    <a:pt x="10080" y="9445"/>
                  </a:lnTo>
                  <a:lnTo>
                    <a:pt x="12621" y="6191"/>
                  </a:lnTo>
                  <a:lnTo>
                    <a:pt x="15399" y="4207"/>
                  </a:lnTo>
                  <a:lnTo>
                    <a:pt x="18177" y="3175"/>
                  </a:lnTo>
                  <a:lnTo>
                    <a:pt x="20398" y="2857"/>
                  </a:lnTo>
                  <a:lnTo>
                    <a:pt x="23495" y="3175"/>
                  </a:lnTo>
                  <a:lnTo>
                    <a:pt x="25321" y="4127"/>
                  </a:lnTo>
                  <a:lnTo>
                    <a:pt x="26352" y="5636"/>
                  </a:lnTo>
                  <a:lnTo>
                    <a:pt x="26908" y="7619"/>
                  </a:lnTo>
                  <a:lnTo>
                    <a:pt x="27542" y="9842"/>
                  </a:lnTo>
                  <a:lnTo>
                    <a:pt x="29210" y="12938"/>
                  </a:lnTo>
                  <a:lnTo>
                    <a:pt x="30560" y="13969"/>
                  </a:lnTo>
                  <a:lnTo>
                    <a:pt x="32385" y="14367"/>
                  </a:lnTo>
                  <a:lnTo>
                    <a:pt x="34369" y="13889"/>
                  </a:lnTo>
                  <a:lnTo>
                    <a:pt x="35797" y="12938"/>
                  </a:lnTo>
                  <a:lnTo>
                    <a:pt x="36671" y="11588"/>
                  </a:lnTo>
                  <a:lnTo>
                    <a:pt x="36910" y="10000"/>
                  </a:lnTo>
                  <a:lnTo>
                    <a:pt x="36671" y="8413"/>
                  </a:lnTo>
                  <a:lnTo>
                    <a:pt x="35877" y="6667"/>
                  </a:lnTo>
                  <a:lnTo>
                    <a:pt x="34528" y="4762"/>
                  </a:lnTo>
                  <a:lnTo>
                    <a:pt x="32702" y="3095"/>
                  </a:lnTo>
                  <a:lnTo>
                    <a:pt x="30480" y="1983"/>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663" name="Shape 698"/>
            <p:cNvSpPr/>
            <p:nvPr/>
          </p:nvSpPr>
          <p:spPr>
            <a:xfrm>
              <a:off x="3616943" y="1835038"/>
              <a:ext cx="75247" cy="45560"/>
            </a:xfrm>
            <a:custGeom>
              <a:avLst/>
              <a:gdLst/>
              <a:ahLst/>
              <a:cxnLst/>
              <a:rect l="0" t="0" r="0" b="0"/>
              <a:pathLst>
                <a:path w="75247" h="45560">
                  <a:moveTo>
                    <a:pt x="14208" y="0"/>
                  </a:moveTo>
                  <a:lnTo>
                    <a:pt x="317" y="4444"/>
                  </a:lnTo>
                  <a:lnTo>
                    <a:pt x="317" y="6111"/>
                  </a:lnTo>
                  <a:lnTo>
                    <a:pt x="3492" y="5715"/>
                  </a:lnTo>
                  <a:lnTo>
                    <a:pt x="4762" y="5873"/>
                  </a:lnTo>
                  <a:lnTo>
                    <a:pt x="5794" y="6588"/>
                  </a:lnTo>
                  <a:lnTo>
                    <a:pt x="6667" y="8492"/>
                  </a:lnTo>
                  <a:lnTo>
                    <a:pt x="6985" y="12065"/>
                  </a:lnTo>
                  <a:lnTo>
                    <a:pt x="6985" y="37147"/>
                  </a:lnTo>
                  <a:lnTo>
                    <a:pt x="6429" y="41036"/>
                  </a:lnTo>
                  <a:lnTo>
                    <a:pt x="5001" y="43021"/>
                  </a:lnTo>
                  <a:lnTo>
                    <a:pt x="2778" y="43894"/>
                  </a:lnTo>
                  <a:lnTo>
                    <a:pt x="0" y="44052"/>
                  </a:lnTo>
                  <a:lnTo>
                    <a:pt x="0" y="45560"/>
                  </a:lnTo>
                  <a:lnTo>
                    <a:pt x="21986" y="45560"/>
                  </a:lnTo>
                  <a:lnTo>
                    <a:pt x="21986" y="44052"/>
                  </a:lnTo>
                  <a:lnTo>
                    <a:pt x="19526" y="43894"/>
                  </a:lnTo>
                  <a:lnTo>
                    <a:pt x="17383" y="43258"/>
                  </a:lnTo>
                  <a:lnTo>
                    <a:pt x="15875" y="41750"/>
                  </a:lnTo>
                  <a:lnTo>
                    <a:pt x="15240" y="38893"/>
                  </a:lnTo>
                  <a:lnTo>
                    <a:pt x="15240" y="10953"/>
                  </a:lnTo>
                  <a:lnTo>
                    <a:pt x="15636" y="10398"/>
                  </a:lnTo>
                  <a:lnTo>
                    <a:pt x="16747" y="9286"/>
                  </a:lnTo>
                  <a:lnTo>
                    <a:pt x="18415" y="7857"/>
                  </a:lnTo>
                  <a:lnTo>
                    <a:pt x="20716" y="6508"/>
                  </a:lnTo>
                  <a:lnTo>
                    <a:pt x="23495" y="5556"/>
                  </a:lnTo>
                  <a:lnTo>
                    <a:pt x="26670" y="5158"/>
                  </a:lnTo>
                  <a:lnTo>
                    <a:pt x="29923" y="5794"/>
                  </a:lnTo>
                  <a:lnTo>
                    <a:pt x="31988" y="7857"/>
                  </a:lnTo>
                  <a:lnTo>
                    <a:pt x="33178" y="11112"/>
                  </a:lnTo>
                  <a:lnTo>
                    <a:pt x="33496" y="15557"/>
                  </a:lnTo>
                  <a:lnTo>
                    <a:pt x="33496" y="37067"/>
                  </a:lnTo>
                  <a:lnTo>
                    <a:pt x="33098" y="40798"/>
                  </a:lnTo>
                  <a:lnTo>
                    <a:pt x="31829" y="42862"/>
                  </a:lnTo>
                  <a:lnTo>
                    <a:pt x="29766" y="43736"/>
                  </a:lnTo>
                  <a:lnTo>
                    <a:pt x="26748" y="44052"/>
                  </a:lnTo>
                  <a:lnTo>
                    <a:pt x="26748" y="45560"/>
                  </a:lnTo>
                  <a:lnTo>
                    <a:pt x="48973" y="45560"/>
                  </a:lnTo>
                  <a:lnTo>
                    <a:pt x="48973" y="44052"/>
                  </a:lnTo>
                  <a:lnTo>
                    <a:pt x="45322" y="43656"/>
                  </a:lnTo>
                  <a:lnTo>
                    <a:pt x="43894" y="42862"/>
                  </a:lnTo>
                  <a:lnTo>
                    <a:pt x="42783" y="41513"/>
                  </a:lnTo>
                  <a:lnTo>
                    <a:pt x="42068" y="39289"/>
                  </a:lnTo>
                  <a:lnTo>
                    <a:pt x="41830" y="36114"/>
                  </a:lnTo>
                  <a:lnTo>
                    <a:pt x="41830" y="11192"/>
                  </a:lnTo>
                  <a:lnTo>
                    <a:pt x="43656" y="8811"/>
                  </a:lnTo>
                  <a:lnTo>
                    <a:pt x="46116" y="6905"/>
                  </a:lnTo>
                  <a:lnTo>
                    <a:pt x="49133" y="5636"/>
                  </a:lnTo>
                  <a:lnTo>
                    <a:pt x="52785" y="5158"/>
                  </a:lnTo>
                  <a:lnTo>
                    <a:pt x="55801" y="5636"/>
                  </a:lnTo>
                  <a:lnTo>
                    <a:pt x="57865" y="6905"/>
                  </a:lnTo>
                  <a:lnTo>
                    <a:pt x="59055" y="8731"/>
                  </a:lnTo>
                  <a:lnTo>
                    <a:pt x="59769" y="10953"/>
                  </a:lnTo>
                  <a:lnTo>
                    <a:pt x="60086" y="16033"/>
                  </a:lnTo>
                  <a:lnTo>
                    <a:pt x="60086" y="36908"/>
                  </a:lnTo>
                  <a:lnTo>
                    <a:pt x="59928" y="39607"/>
                  </a:lnTo>
                  <a:lnTo>
                    <a:pt x="59452" y="41433"/>
                  </a:lnTo>
                  <a:lnTo>
                    <a:pt x="57467" y="43417"/>
                  </a:lnTo>
                  <a:lnTo>
                    <a:pt x="55721" y="43815"/>
                  </a:lnTo>
                  <a:lnTo>
                    <a:pt x="53499" y="44052"/>
                  </a:lnTo>
                  <a:lnTo>
                    <a:pt x="53499" y="45560"/>
                  </a:lnTo>
                  <a:lnTo>
                    <a:pt x="75247" y="45560"/>
                  </a:lnTo>
                  <a:lnTo>
                    <a:pt x="75247" y="44052"/>
                  </a:lnTo>
                  <a:lnTo>
                    <a:pt x="72628" y="43894"/>
                  </a:lnTo>
                  <a:lnTo>
                    <a:pt x="70088" y="43021"/>
                  </a:lnTo>
                  <a:lnTo>
                    <a:pt x="68897" y="41513"/>
                  </a:lnTo>
                  <a:lnTo>
                    <a:pt x="68341" y="38020"/>
                  </a:lnTo>
                  <a:lnTo>
                    <a:pt x="68341" y="17621"/>
                  </a:lnTo>
                  <a:lnTo>
                    <a:pt x="67627" y="9842"/>
                  </a:lnTo>
                  <a:lnTo>
                    <a:pt x="66357" y="6032"/>
                  </a:lnTo>
                  <a:lnTo>
                    <a:pt x="64293" y="2936"/>
                  </a:lnTo>
                  <a:lnTo>
                    <a:pt x="61118" y="793"/>
                  </a:lnTo>
                  <a:lnTo>
                    <a:pt x="56674" y="0"/>
                  </a:lnTo>
                  <a:lnTo>
                    <a:pt x="52942" y="475"/>
                  </a:lnTo>
                  <a:lnTo>
                    <a:pt x="49530" y="1667"/>
                  </a:lnTo>
                  <a:lnTo>
                    <a:pt x="44053" y="5079"/>
                  </a:lnTo>
                  <a:lnTo>
                    <a:pt x="42068" y="6825"/>
                  </a:lnTo>
                  <a:lnTo>
                    <a:pt x="40719" y="8333"/>
                  </a:lnTo>
                  <a:lnTo>
                    <a:pt x="39528" y="5238"/>
                  </a:lnTo>
                  <a:lnTo>
                    <a:pt x="37385" y="2540"/>
                  </a:lnTo>
                  <a:lnTo>
                    <a:pt x="34369" y="713"/>
                  </a:lnTo>
                  <a:lnTo>
                    <a:pt x="30162" y="0"/>
                  </a:lnTo>
                  <a:lnTo>
                    <a:pt x="26272" y="555"/>
                  </a:lnTo>
                  <a:lnTo>
                    <a:pt x="22622" y="2142"/>
                  </a:lnTo>
                  <a:lnTo>
                    <a:pt x="18971" y="4603"/>
                  </a:lnTo>
                  <a:lnTo>
                    <a:pt x="14922" y="7619"/>
                  </a:lnTo>
                  <a:lnTo>
                    <a:pt x="14922" y="158"/>
                  </a:lnTo>
                  <a:lnTo>
                    <a:pt x="14208" y="0"/>
                  </a:lnTo>
                  <a:close/>
                </a:path>
              </a:pathLst>
            </a:custGeom>
            <a:solidFill>
              <a:srgbClr val="000000"/>
            </a:solidFill>
          </p:spPr>
          <p:txBody>
            <a:bodyPr vert="horz" lIns="91440" tIns="45720" rIns="91440" bIns="45720" anchor="t"/>
            <a:lstStyle/>
            <a:p>
              <a:endParaRPr lang="en-IN"/>
            </a:p>
          </p:txBody>
        </p:sp>
        <p:sp>
          <p:nvSpPr>
            <p:cNvPr id="664" name="Shape 699"/>
            <p:cNvSpPr/>
            <p:nvPr/>
          </p:nvSpPr>
          <p:spPr>
            <a:xfrm>
              <a:off x="3230625" y="1835038"/>
              <a:ext cx="75167" cy="45560"/>
            </a:xfrm>
            <a:custGeom>
              <a:avLst/>
              <a:gdLst/>
              <a:ahLst/>
              <a:cxnLst/>
              <a:rect l="0" t="0" r="0" b="0"/>
              <a:pathLst>
                <a:path w="75167" h="45560">
                  <a:moveTo>
                    <a:pt x="14207" y="0"/>
                  </a:moveTo>
                  <a:lnTo>
                    <a:pt x="316" y="4444"/>
                  </a:lnTo>
                  <a:lnTo>
                    <a:pt x="316" y="6111"/>
                  </a:lnTo>
                  <a:lnTo>
                    <a:pt x="3491" y="5715"/>
                  </a:lnTo>
                  <a:lnTo>
                    <a:pt x="4682" y="5873"/>
                  </a:lnTo>
                  <a:lnTo>
                    <a:pt x="5793" y="6588"/>
                  </a:lnTo>
                  <a:lnTo>
                    <a:pt x="6587" y="8492"/>
                  </a:lnTo>
                  <a:lnTo>
                    <a:pt x="6905" y="12065"/>
                  </a:lnTo>
                  <a:lnTo>
                    <a:pt x="6905" y="37147"/>
                  </a:lnTo>
                  <a:lnTo>
                    <a:pt x="6429" y="41036"/>
                  </a:lnTo>
                  <a:lnTo>
                    <a:pt x="5000" y="43021"/>
                  </a:lnTo>
                  <a:lnTo>
                    <a:pt x="2777" y="43894"/>
                  </a:lnTo>
                  <a:lnTo>
                    <a:pt x="0" y="44052"/>
                  </a:lnTo>
                  <a:lnTo>
                    <a:pt x="0" y="45560"/>
                  </a:lnTo>
                  <a:lnTo>
                    <a:pt x="21986" y="45560"/>
                  </a:lnTo>
                  <a:lnTo>
                    <a:pt x="21986" y="44052"/>
                  </a:lnTo>
                  <a:lnTo>
                    <a:pt x="19526" y="43894"/>
                  </a:lnTo>
                  <a:lnTo>
                    <a:pt x="17382" y="43258"/>
                  </a:lnTo>
                  <a:lnTo>
                    <a:pt x="15875" y="41750"/>
                  </a:lnTo>
                  <a:lnTo>
                    <a:pt x="15240" y="38893"/>
                  </a:lnTo>
                  <a:lnTo>
                    <a:pt x="15240" y="10953"/>
                  </a:lnTo>
                  <a:lnTo>
                    <a:pt x="15636" y="10398"/>
                  </a:lnTo>
                  <a:lnTo>
                    <a:pt x="16668" y="9286"/>
                  </a:lnTo>
                  <a:lnTo>
                    <a:pt x="18415" y="7857"/>
                  </a:lnTo>
                  <a:lnTo>
                    <a:pt x="20637" y="6508"/>
                  </a:lnTo>
                  <a:lnTo>
                    <a:pt x="23415" y="5556"/>
                  </a:lnTo>
                  <a:lnTo>
                    <a:pt x="26670" y="5158"/>
                  </a:lnTo>
                  <a:lnTo>
                    <a:pt x="29845" y="5794"/>
                  </a:lnTo>
                  <a:lnTo>
                    <a:pt x="31987" y="7857"/>
                  </a:lnTo>
                  <a:lnTo>
                    <a:pt x="33177" y="11112"/>
                  </a:lnTo>
                  <a:lnTo>
                    <a:pt x="33496" y="15557"/>
                  </a:lnTo>
                  <a:lnTo>
                    <a:pt x="33496" y="37067"/>
                  </a:lnTo>
                  <a:lnTo>
                    <a:pt x="33098" y="40798"/>
                  </a:lnTo>
                  <a:lnTo>
                    <a:pt x="31829" y="42862"/>
                  </a:lnTo>
                  <a:lnTo>
                    <a:pt x="29685" y="43736"/>
                  </a:lnTo>
                  <a:lnTo>
                    <a:pt x="26748" y="44052"/>
                  </a:lnTo>
                  <a:lnTo>
                    <a:pt x="26748" y="45560"/>
                  </a:lnTo>
                  <a:lnTo>
                    <a:pt x="48973" y="45560"/>
                  </a:lnTo>
                  <a:lnTo>
                    <a:pt x="48973" y="44052"/>
                  </a:lnTo>
                  <a:lnTo>
                    <a:pt x="45243" y="43656"/>
                  </a:lnTo>
                  <a:lnTo>
                    <a:pt x="43893" y="42862"/>
                  </a:lnTo>
                  <a:lnTo>
                    <a:pt x="42782" y="41513"/>
                  </a:lnTo>
                  <a:lnTo>
                    <a:pt x="42068" y="39289"/>
                  </a:lnTo>
                  <a:lnTo>
                    <a:pt x="41830" y="36114"/>
                  </a:lnTo>
                  <a:lnTo>
                    <a:pt x="41830" y="11192"/>
                  </a:lnTo>
                  <a:lnTo>
                    <a:pt x="43656" y="8811"/>
                  </a:lnTo>
                  <a:lnTo>
                    <a:pt x="46037" y="6905"/>
                  </a:lnTo>
                  <a:lnTo>
                    <a:pt x="49052" y="5636"/>
                  </a:lnTo>
                  <a:lnTo>
                    <a:pt x="52783" y="5158"/>
                  </a:lnTo>
                  <a:lnTo>
                    <a:pt x="55800" y="5636"/>
                  </a:lnTo>
                  <a:lnTo>
                    <a:pt x="57784" y="6905"/>
                  </a:lnTo>
                  <a:lnTo>
                    <a:pt x="59053" y="8731"/>
                  </a:lnTo>
                  <a:lnTo>
                    <a:pt x="59768" y="10953"/>
                  </a:lnTo>
                  <a:lnTo>
                    <a:pt x="60007" y="16033"/>
                  </a:lnTo>
                  <a:lnTo>
                    <a:pt x="60007" y="36908"/>
                  </a:lnTo>
                  <a:lnTo>
                    <a:pt x="59847" y="39607"/>
                  </a:lnTo>
                  <a:lnTo>
                    <a:pt x="59451" y="41433"/>
                  </a:lnTo>
                  <a:lnTo>
                    <a:pt x="57387" y="43417"/>
                  </a:lnTo>
                  <a:lnTo>
                    <a:pt x="55721" y="43815"/>
                  </a:lnTo>
                  <a:lnTo>
                    <a:pt x="53497" y="44052"/>
                  </a:lnTo>
                  <a:lnTo>
                    <a:pt x="53497" y="45560"/>
                  </a:lnTo>
                  <a:lnTo>
                    <a:pt x="75167" y="45560"/>
                  </a:lnTo>
                  <a:lnTo>
                    <a:pt x="75167" y="44052"/>
                  </a:lnTo>
                  <a:lnTo>
                    <a:pt x="72627" y="43894"/>
                  </a:lnTo>
                  <a:lnTo>
                    <a:pt x="70087" y="43021"/>
                  </a:lnTo>
                  <a:lnTo>
                    <a:pt x="68817" y="41513"/>
                  </a:lnTo>
                  <a:lnTo>
                    <a:pt x="68341" y="38020"/>
                  </a:lnTo>
                  <a:lnTo>
                    <a:pt x="68341" y="17621"/>
                  </a:lnTo>
                  <a:lnTo>
                    <a:pt x="67627" y="9842"/>
                  </a:lnTo>
                  <a:lnTo>
                    <a:pt x="66357" y="6032"/>
                  </a:lnTo>
                  <a:lnTo>
                    <a:pt x="64213" y="2936"/>
                  </a:lnTo>
                  <a:lnTo>
                    <a:pt x="61038" y="793"/>
                  </a:lnTo>
                  <a:lnTo>
                    <a:pt x="56672" y="0"/>
                  </a:lnTo>
                  <a:lnTo>
                    <a:pt x="52942" y="475"/>
                  </a:lnTo>
                  <a:lnTo>
                    <a:pt x="49450" y="1667"/>
                  </a:lnTo>
                  <a:lnTo>
                    <a:pt x="46513" y="3254"/>
                  </a:lnTo>
                  <a:lnTo>
                    <a:pt x="44052" y="5079"/>
                  </a:lnTo>
                  <a:lnTo>
                    <a:pt x="42068" y="6825"/>
                  </a:lnTo>
                  <a:lnTo>
                    <a:pt x="40718" y="8333"/>
                  </a:lnTo>
                  <a:lnTo>
                    <a:pt x="39448" y="5238"/>
                  </a:lnTo>
                  <a:lnTo>
                    <a:pt x="37385" y="2540"/>
                  </a:lnTo>
                  <a:lnTo>
                    <a:pt x="34290" y="713"/>
                  </a:lnTo>
                  <a:lnTo>
                    <a:pt x="30162" y="0"/>
                  </a:lnTo>
                  <a:lnTo>
                    <a:pt x="26272" y="555"/>
                  </a:lnTo>
                  <a:lnTo>
                    <a:pt x="22621" y="2142"/>
                  </a:lnTo>
                  <a:lnTo>
                    <a:pt x="18970" y="4603"/>
                  </a:lnTo>
                  <a:lnTo>
                    <a:pt x="14842" y="7619"/>
                  </a:lnTo>
                  <a:lnTo>
                    <a:pt x="14842" y="158"/>
                  </a:lnTo>
                  <a:lnTo>
                    <a:pt x="14207" y="0"/>
                  </a:lnTo>
                  <a:close/>
                </a:path>
              </a:pathLst>
            </a:custGeom>
            <a:solidFill>
              <a:srgbClr val="000000"/>
            </a:solidFill>
          </p:spPr>
          <p:txBody>
            <a:bodyPr vert="horz" lIns="91440" tIns="45720" rIns="91440" bIns="45720" anchor="t"/>
            <a:lstStyle/>
            <a:p>
              <a:endParaRPr lang="en-IN"/>
            </a:p>
          </p:txBody>
        </p:sp>
        <p:sp>
          <p:nvSpPr>
            <p:cNvPr id="665" name="Shape 700"/>
            <p:cNvSpPr/>
            <p:nvPr/>
          </p:nvSpPr>
          <p:spPr>
            <a:xfrm>
              <a:off x="4424346" y="1835038"/>
              <a:ext cx="46433" cy="45560"/>
            </a:xfrm>
            <a:custGeom>
              <a:avLst/>
              <a:gdLst/>
              <a:ahLst/>
              <a:cxnLst/>
              <a:rect l="0" t="0" r="0" b="0"/>
              <a:pathLst>
                <a:path w="46433" h="45560">
                  <a:moveTo>
                    <a:pt x="13652" y="0"/>
                  </a:moveTo>
                  <a:lnTo>
                    <a:pt x="0" y="4444"/>
                  </a:lnTo>
                  <a:lnTo>
                    <a:pt x="0" y="6111"/>
                  </a:lnTo>
                  <a:lnTo>
                    <a:pt x="1032" y="5794"/>
                  </a:lnTo>
                  <a:lnTo>
                    <a:pt x="2857" y="5715"/>
                  </a:lnTo>
                  <a:lnTo>
                    <a:pt x="4048" y="5873"/>
                  </a:lnTo>
                  <a:lnTo>
                    <a:pt x="5158" y="6588"/>
                  </a:lnTo>
                  <a:lnTo>
                    <a:pt x="5952" y="8492"/>
                  </a:lnTo>
                  <a:lnTo>
                    <a:pt x="6271" y="12065"/>
                  </a:lnTo>
                  <a:lnTo>
                    <a:pt x="6271" y="36671"/>
                  </a:lnTo>
                  <a:lnTo>
                    <a:pt x="6032" y="40242"/>
                  </a:lnTo>
                  <a:lnTo>
                    <a:pt x="5001" y="42464"/>
                  </a:lnTo>
                  <a:lnTo>
                    <a:pt x="3096" y="43576"/>
                  </a:lnTo>
                  <a:lnTo>
                    <a:pt x="158" y="44052"/>
                  </a:lnTo>
                  <a:lnTo>
                    <a:pt x="158" y="45560"/>
                  </a:lnTo>
                  <a:lnTo>
                    <a:pt x="21193" y="45560"/>
                  </a:lnTo>
                  <a:lnTo>
                    <a:pt x="21193" y="44052"/>
                  </a:lnTo>
                  <a:lnTo>
                    <a:pt x="18018" y="43656"/>
                  </a:lnTo>
                  <a:lnTo>
                    <a:pt x="15954" y="42623"/>
                  </a:lnTo>
                  <a:lnTo>
                    <a:pt x="14922" y="41116"/>
                  </a:lnTo>
                  <a:lnTo>
                    <a:pt x="14604" y="38893"/>
                  </a:lnTo>
                  <a:lnTo>
                    <a:pt x="14604" y="11112"/>
                  </a:lnTo>
                  <a:lnTo>
                    <a:pt x="17303" y="8651"/>
                  </a:lnTo>
                  <a:lnTo>
                    <a:pt x="19843" y="6905"/>
                  </a:lnTo>
                  <a:lnTo>
                    <a:pt x="22225" y="5794"/>
                  </a:lnTo>
                  <a:lnTo>
                    <a:pt x="24447" y="5476"/>
                  </a:lnTo>
                  <a:lnTo>
                    <a:pt x="28098" y="6111"/>
                  </a:lnTo>
                  <a:lnTo>
                    <a:pt x="30479" y="7937"/>
                  </a:lnTo>
                  <a:lnTo>
                    <a:pt x="31750" y="11032"/>
                  </a:lnTo>
                  <a:lnTo>
                    <a:pt x="32067" y="15081"/>
                  </a:lnTo>
                  <a:lnTo>
                    <a:pt x="32067" y="35718"/>
                  </a:lnTo>
                  <a:lnTo>
                    <a:pt x="31908" y="38893"/>
                  </a:lnTo>
                  <a:lnTo>
                    <a:pt x="31273" y="41195"/>
                  </a:lnTo>
                  <a:lnTo>
                    <a:pt x="30321" y="42623"/>
                  </a:lnTo>
                  <a:lnTo>
                    <a:pt x="29051" y="43417"/>
                  </a:lnTo>
                  <a:lnTo>
                    <a:pt x="25796" y="44052"/>
                  </a:lnTo>
                  <a:lnTo>
                    <a:pt x="25796" y="45560"/>
                  </a:lnTo>
                  <a:lnTo>
                    <a:pt x="46433" y="45560"/>
                  </a:lnTo>
                  <a:lnTo>
                    <a:pt x="46433" y="44052"/>
                  </a:lnTo>
                  <a:lnTo>
                    <a:pt x="43418" y="43576"/>
                  </a:lnTo>
                  <a:lnTo>
                    <a:pt x="41592" y="42464"/>
                  </a:lnTo>
                  <a:lnTo>
                    <a:pt x="40640" y="40481"/>
                  </a:lnTo>
                  <a:lnTo>
                    <a:pt x="40402" y="37544"/>
                  </a:lnTo>
                  <a:lnTo>
                    <a:pt x="40402" y="14842"/>
                  </a:lnTo>
                  <a:lnTo>
                    <a:pt x="39846" y="9525"/>
                  </a:lnTo>
                  <a:lnTo>
                    <a:pt x="38417" y="5556"/>
                  </a:lnTo>
                  <a:lnTo>
                    <a:pt x="36353" y="2857"/>
                  </a:lnTo>
                  <a:lnTo>
                    <a:pt x="33813" y="1110"/>
                  </a:lnTo>
                  <a:lnTo>
                    <a:pt x="31273" y="238"/>
                  </a:lnTo>
                  <a:lnTo>
                    <a:pt x="28813" y="0"/>
                  </a:lnTo>
                  <a:lnTo>
                    <a:pt x="24765" y="634"/>
                  </a:lnTo>
                  <a:lnTo>
                    <a:pt x="21193" y="2301"/>
                  </a:lnTo>
                  <a:lnTo>
                    <a:pt x="17779" y="4842"/>
                  </a:lnTo>
                  <a:lnTo>
                    <a:pt x="14287" y="8017"/>
                  </a:lnTo>
                  <a:lnTo>
                    <a:pt x="14287" y="158"/>
                  </a:lnTo>
                  <a:lnTo>
                    <a:pt x="13652" y="0"/>
                  </a:lnTo>
                  <a:close/>
                </a:path>
              </a:pathLst>
            </a:custGeom>
            <a:solidFill>
              <a:srgbClr val="000000"/>
            </a:solidFill>
          </p:spPr>
          <p:txBody>
            <a:bodyPr vert="horz" lIns="91440" tIns="45720" rIns="91440" bIns="45720" anchor="t"/>
            <a:lstStyle/>
            <a:p>
              <a:endParaRPr lang="en-IN"/>
            </a:p>
          </p:txBody>
        </p:sp>
        <p:sp>
          <p:nvSpPr>
            <p:cNvPr id="666" name="Shape 701"/>
            <p:cNvSpPr/>
            <p:nvPr/>
          </p:nvSpPr>
          <p:spPr>
            <a:xfrm>
              <a:off x="4092320" y="1835038"/>
              <a:ext cx="32701" cy="45560"/>
            </a:xfrm>
            <a:custGeom>
              <a:avLst/>
              <a:gdLst/>
              <a:ahLst/>
              <a:cxnLst/>
              <a:rect l="0" t="0" r="0" b="0"/>
              <a:pathLst>
                <a:path w="32701" h="45560">
                  <a:moveTo>
                    <a:pt x="14921" y="0"/>
                  </a:moveTo>
                  <a:lnTo>
                    <a:pt x="237" y="5317"/>
                  </a:lnTo>
                  <a:lnTo>
                    <a:pt x="237" y="6905"/>
                  </a:lnTo>
                  <a:lnTo>
                    <a:pt x="3571" y="6508"/>
                  </a:lnTo>
                  <a:lnTo>
                    <a:pt x="4841" y="6667"/>
                  </a:lnTo>
                  <a:lnTo>
                    <a:pt x="5952" y="7302"/>
                  </a:lnTo>
                  <a:lnTo>
                    <a:pt x="6746" y="9127"/>
                  </a:lnTo>
                  <a:lnTo>
                    <a:pt x="7063" y="12461"/>
                  </a:lnTo>
                  <a:lnTo>
                    <a:pt x="7063" y="37226"/>
                  </a:lnTo>
                  <a:lnTo>
                    <a:pt x="6746" y="40481"/>
                  </a:lnTo>
                  <a:lnTo>
                    <a:pt x="5634" y="42307"/>
                  </a:lnTo>
                  <a:lnTo>
                    <a:pt x="3492" y="43338"/>
                  </a:lnTo>
                  <a:lnTo>
                    <a:pt x="0" y="44052"/>
                  </a:lnTo>
                  <a:lnTo>
                    <a:pt x="0" y="45560"/>
                  </a:lnTo>
                  <a:lnTo>
                    <a:pt x="23812" y="45560"/>
                  </a:lnTo>
                  <a:lnTo>
                    <a:pt x="23812" y="44052"/>
                  </a:lnTo>
                  <a:lnTo>
                    <a:pt x="20398" y="43736"/>
                  </a:lnTo>
                  <a:lnTo>
                    <a:pt x="17700" y="42862"/>
                  </a:lnTo>
                  <a:lnTo>
                    <a:pt x="16032" y="40640"/>
                  </a:lnTo>
                  <a:lnTo>
                    <a:pt x="15398" y="36671"/>
                  </a:lnTo>
                  <a:lnTo>
                    <a:pt x="15398" y="14367"/>
                  </a:lnTo>
                  <a:lnTo>
                    <a:pt x="16588" y="10873"/>
                  </a:lnTo>
                  <a:lnTo>
                    <a:pt x="19287" y="7698"/>
                  </a:lnTo>
                  <a:lnTo>
                    <a:pt x="20795" y="6588"/>
                  </a:lnTo>
                  <a:lnTo>
                    <a:pt x="22145" y="6270"/>
                  </a:lnTo>
                  <a:lnTo>
                    <a:pt x="24208" y="7143"/>
                  </a:lnTo>
                  <a:lnTo>
                    <a:pt x="26193" y="8811"/>
                  </a:lnTo>
                  <a:lnTo>
                    <a:pt x="28971" y="9683"/>
                  </a:lnTo>
                  <a:lnTo>
                    <a:pt x="30558" y="9366"/>
                  </a:lnTo>
                  <a:lnTo>
                    <a:pt x="31750" y="8492"/>
                  </a:lnTo>
                  <a:lnTo>
                    <a:pt x="32701" y="5317"/>
                  </a:lnTo>
                  <a:lnTo>
                    <a:pt x="32383" y="3095"/>
                  </a:lnTo>
                  <a:lnTo>
                    <a:pt x="31352" y="1428"/>
                  </a:lnTo>
                  <a:lnTo>
                    <a:pt x="29686" y="317"/>
                  </a:lnTo>
                  <a:lnTo>
                    <a:pt x="27383" y="0"/>
                  </a:lnTo>
                  <a:lnTo>
                    <a:pt x="24606" y="396"/>
                  </a:lnTo>
                  <a:lnTo>
                    <a:pt x="21827" y="1904"/>
                  </a:lnTo>
                  <a:lnTo>
                    <a:pt x="18889" y="4603"/>
                  </a:lnTo>
                  <a:lnTo>
                    <a:pt x="15557" y="9048"/>
                  </a:lnTo>
                  <a:lnTo>
                    <a:pt x="15398" y="9048"/>
                  </a:lnTo>
                  <a:lnTo>
                    <a:pt x="15398" y="158"/>
                  </a:lnTo>
                  <a:lnTo>
                    <a:pt x="14921" y="0"/>
                  </a:lnTo>
                  <a:close/>
                </a:path>
              </a:pathLst>
            </a:custGeom>
            <a:solidFill>
              <a:srgbClr val="000000"/>
            </a:solidFill>
          </p:spPr>
          <p:txBody>
            <a:bodyPr vert="horz" lIns="91440" tIns="45720" rIns="91440" bIns="45720" anchor="t"/>
            <a:lstStyle/>
            <a:p>
              <a:endParaRPr lang="en-IN"/>
            </a:p>
          </p:txBody>
        </p:sp>
        <p:sp>
          <p:nvSpPr>
            <p:cNvPr id="667" name="Shape 702"/>
            <p:cNvSpPr/>
            <p:nvPr/>
          </p:nvSpPr>
          <p:spPr>
            <a:xfrm>
              <a:off x="3736720" y="1813845"/>
              <a:ext cx="68500" cy="66753"/>
            </a:xfrm>
            <a:custGeom>
              <a:avLst/>
              <a:gdLst/>
              <a:ahLst/>
              <a:cxnLst/>
              <a:rect l="0" t="0" r="0" b="0"/>
              <a:pathLst>
                <a:path w="68500" h="66753">
                  <a:moveTo>
                    <a:pt x="32861" y="0"/>
                  </a:moveTo>
                  <a:lnTo>
                    <a:pt x="31352" y="14048"/>
                  </a:lnTo>
                  <a:lnTo>
                    <a:pt x="42782" y="41275"/>
                  </a:lnTo>
                  <a:lnTo>
                    <a:pt x="19922" y="41275"/>
                  </a:lnTo>
                  <a:lnTo>
                    <a:pt x="31352" y="14048"/>
                  </a:lnTo>
                  <a:lnTo>
                    <a:pt x="32861" y="0"/>
                  </a:lnTo>
                  <a:lnTo>
                    <a:pt x="12302" y="48655"/>
                  </a:lnTo>
                  <a:lnTo>
                    <a:pt x="10080" y="53656"/>
                  </a:lnTo>
                  <a:lnTo>
                    <a:pt x="7540" y="58894"/>
                  </a:lnTo>
                  <a:lnTo>
                    <a:pt x="6270" y="61118"/>
                  </a:lnTo>
                  <a:lnTo>
                    <a:pt x="5079" y="62706"/>
                  </a:lnTo>
                  <a:lnTo>
                    <a:pt x="3808" y="63816"/>
                  </a:lnTo>
                  <a:lnTo>
                    <a:pt x="2459" y="64451"/>
                  </a:lnTo>
                  <a:lnTo>
                    <a:pt x="0" y="64848"/>
                  </a:lnTo>
                  <a:lnTo>
                    <a:pt x="0" y="66753"/>
                  </a:lnTo>
                  <a:lnTo>
                    <a:pt x="19605" y="66753"/>
                  </a:lnTo>
                  <a:lnTo>
                    <a:pt x="19605" y="64848"/>
                  </a:lnTo>
                  <a:lnTo>
                    <a:pt x="16986" y="64689"/>
                  </a:lnTo>
                  <a:lnTo>
                    <a:pt x="14207" y="63657"/>
                  </a:lnTo>
                  <a:lnTo>
                    <a:pt x="13255" y="62467"/>
                  </a:lnTo>
                  <a:lnTo>
                    <a:pt x="12857" y="60721"/>
                  </a:lnTo>
                  <a:lnTo>
                    <a:pt x="13651" y="56911"/>
                  </a:lnTo>
                  <a:lnTo>
                    <a:pt x="18256" y="45322"/>
                  </a:lnTo>
                  <a:lnTo>
                    <a:pt x="44211" y="45322"/>
                  </a:lnTo>
                  <a:lnTo>
                    <a:pt x="48258" y="54847"/>
                  </a:lnTo>
                  <a:lnTo>
                    <a:pt x="49370" y="57943"/>
                  </a:lnTo>
                  <a:lnTo>
                    <a:pt x="50163" y="61118"/>
                  </a:lnTo>
                  <a:lnTo>
                    <a:pt x="49608" y="63261"/>
                  </a:lnTo>
                  <a:lnTo>
                    <a:pt x="48021" y="64372"/>
                  </a:lnTo>
                  <a:lnTo>
                    <a:pt x="45877" y="64768"/>
                  </a:lnTo>
                  <a:lnTo>
                    <a:pt x="43179" y="64848"/>
                  </a:lnTo>
                  <a:lnTo>
                    <a:pt x="43179" y="66753"/>
                  </a:lnTo>
                  <a:lnTo>
                    <a:pt x="68500" y="66753"/>
                  </a:lnTo>
                  <a:lnTo>
                    <a:pt x="68500" y="64848"/>
                  </a:lnTo>
                  <a:lnTo>
                    <a:pt x="65721" y="64372"/>
                  </a:lnTo>
                  <a:lnTo>
                    <a:pt x="63578" y="63102"/>
                  </a:lnTo>
                  <a:lnTo>
                    <a:pt x="61673" y="60641"/>
                  </a:lnTo>
                  <a:lnTo>
                    <a:pt x="59531" y="56276"/>
                  </a:lnTo>
                  <a:lnTo>
                    <a:pt x="34845" y="0"/>
                  </a:lnTo>
                  <a:lnTo>
                    <a:pt x="32861" y="0"/>
                  </a:lnTo>
                  <a:close/>
                </a:path>
              </a:pathLst>
            </a:custGeom>
            <a:solidFill>
              <a:srgbClr val="000000"/>
            </a:solidFill>
          </p:spPr>
          <p:txBody>
            <a:bodyPr vert="horz" lIns="91440" tIns="45720" rIns="91440" bIns="45720" anchor="t"/>
            <a:lstStyle/>
            <a:p>
              <a:endParaRPr lang="en-IN"/>
            </a:p>
          </p:txBody>
        </p:sp>
        <p:sp>
          <p:nvSpPr>
            <p:cNvPr id="668" name="Shape 703"/>
            <p:cNvSpPr/>
            <p:nvPr/>
          </p:nvSpPr>
          <p:spPr>
            <a:xfrm>
              <a:off x="3983973" y="1835038"/>
              <a:ext cx="29448" cy="46592"/>
            </a:xfrm>
            <a:custGeom>
              <a:avLst/>
              <a:gdLst/>
              <a:ahLst/>
              <a:cxnLst/>
              <a:rect l="0" t="0" r="0" b="0"/>
              <a:pathLst>
                <a:path w="29448" h="46592">
                  <a:moveTo>
                    <a:pt x="13891" y="0"/>
                  </a:moveTo>
                  <a:lnTo>
                    <a:pt x="9525" y="555"/>
                  </a:lnTo>
                  <a:lnTo>
                    <a:pt x="6032" y="1904"/>
                  </a:lnTo>
                  <a:lnTo>
                    <a:pt x="3333" y="3968"/>
                  </a:lnTo>
                  <a:lnTo>
                    <a:pt x="1508" y="6508"/>
                  </a:lnTo>
                  <a:lnTo>
                    <a:pt x="397" y="9286"/>
                  </a:lnTo>
                  <a:lnTo>
                    <a:pt x="0" y="12065"/>
                  </a:lnTo>
                  <a:lnTo>
                    <a:pt x="1030" y="16907"/>
                  </a:lnTo>
                  <a:lnTo>
                    <a:pt x="3492" y="20717"/>
                  </a:lnTo>
                  <a:lnTo>
                    <a:pt x="7223" y="23812"/>
                  </a:lnTo>
                  <a:lnTo>
                    <a:pt x="11588" y="26510"/>
                  </a:lnTo>
                  <a:lnTo>
                    <a:pt x="17383" y="29844"/>
                  </a:lnTo>
                  <a:lnTo>
                    <a:pt x="19525" y="31273"/>
                  </a:lnTo>
                  <a:lnTo>
                    <a:pt x="21113" y="32939"/>
                  </a:lnTo>
                  <a:lnTo>
                    <a:pt x="22066" y="34925"/>
                  </a:lnTo>
                  <a:lnTo>
                    <a:pt x="22462" y="37147"/>
                  </a:lnTo>
                  <a:lnTo>
                    <a:pt x="21668" y="40640"/>
                  </a:lnTo>
                  <a:lnTo>
                    <a:pt x="19684" y="42862"/>
                  </a:lnTo>
                  <a:lnTo>
                    <a:pt x="17144" y="44052"/>
                  </a:lnTo>
                  <a:lnTo>
                    <a:pt x="14446" y="44370"/>
                  </a:lnTo>
                  <a:lnTo>
                    <a:pt x="10239" y="43736"/>
                  </a:lnTo>
                  <a:lnTo>
                    <a:pt x="7143" y="41909"/>
                  </a:lnTo>
                  <a:lnTo>
                    <a:pt x="4921" y="39369"/>
                  </a:lnTo>
                  <a:lnTo>
                    <a:pt x="3412" y="36432"/>
                  </a:lnTo>
                  <a:lnTo>
                    <a:pt x="1667" y="30479"/>
                  </a:lnTo>
                  <a:lnTo>
                    <a:pt x="79" y="30479"/>
                  </a:lnTo>
                  <a:lnTo>
                    <a:pt x="79" y="45957"/>
                  </a:lnTo>
                  <a:lnTo>
                    <a:pt x="1428" y="45957"/>
                  </a:lnTo>
                  <a:lnTo>
                    <a:pt x="2222" y="45005"/>
                  </a:lnTo>
                  <a:lnTo>
                    <a:pt x="3572" y="44767"/>
                  </a:lnTo>
                  <a:lnTo>
                    <a:pt x="8652" y="45639"/>
                  </a:lnTo>
                  <a:lnTo>
                    <a:pt x="15081" y="46592"/>
                  </a:lnTo>
                  <a:lnTo>
                    <a:pt x="18336" y="46196"/>
                  </a:lnTo>
                  <a:lnTo>
                    <a:pt x="21589" y="45163"/>
                  </a:lnTo>
                  <a:lnTo>
                    <a:pt x="24606" y="43417"/>
                  </a:lnTo>
                  <a:lnTo>
                    <a:pt x="27067" y="40877"/>
                  </a:lnTo>
                  <a:lnTo>
                    <a:pt x="28812" y="37702"/>
                  </a:lnTo>
                  <a:lnTo>
                    <a:pt x="29448" y="33813"/>
                  </a:lnTo>
                  <a:lnTo>
                    <a:pt x="28812" y="29844"/>
                  </a:lnTo>
                  <a:lnTo>
                    <a:pt x="27067" y="26828"/>
                  </a:lnTo>
                  <a:lnTo>
                    <a:pt x="24447" y="24288"/>
                  </a:lnTo>
                  <a:lnTo>
                    <a:pt x="21113" y="22066"/>
                  </a:lnTo>
                  <a:lnTo>
                    <a:pt x="10398" y="15716"/>
                  </a:lnTo>
                  <a:lnTo>
                    <a:pt x="8174" y="13969"/>
                  </a:lnTo>
                  <a:lnTo>
                    <a:pt x="6905" y="12144"/>
                  </a:lnTo>
                  <a:lnTo>
                    <a:pt x="6191" y="8731"/>
                  </a:lnTo>
                  <a:lnTo>
                    <a:pt x="6587" y="6588"/>
                  </a:lnTo>
                  <a:lnTo>
                    <a:pt x="7858" y="4523"/>
                  </a:lnTo>
                  <a:lnTo>
                    <a:pt x="10159" y="2936"/>
                  </a:lnTo>
                  <a:lnTo>
                    <a:pt x="13652" y="2301"/>
                  </a:lnTo>
                  <a:lnTo>
                    <a:pt x="16986" y="2777"/>
                  </a:lnTo>
                  <a:lnTo>
                    <a:pt x="20002" y="4523"/>
                  </a:lnTo>
                  <a:lnTo>
                    <a:pt x="21431" y="6111"/>
                  </a:lnTo>
                  <a:lnTo>
                    <a:pt x="22700" y="8254"/>
                  </a:lnTo>
                  <a:lnTo>
                    <a:pt x="23733" y="11032"/>
                  </a:lnTo>
                  <a:lnTo>
                    <a:pt x="24686" y="14446"/>
                  </a:lnTo>
                  <a:lnTo>
                    <a:pt x="26193" y="14446"/>
                  </a:lnTo>
                  <a:lnTo>
                    <a:pt x="25797" y="873"/>
                  </a:lnTo>
                  <a:lnTo>
                    <a:pt x="24686" y="873"/>
                  </a:lnTo>
                  <a:lnTo>
                    <a:pt x="24049" y="1587"/>
                  </a:lnTo>
                  <a:lnTo>
                    <a:pt x="23018" y="1983"/>
                  </a:lnTo>
                  <a:lnTo>
                    <a:pt x="19447" y="952"/>
                  </a:lnTo>
                  <a:lnTo>
                    <a:pt x="16905" y="317"/>
                  </a:lnTo>
                  <a:lnTo>
                    <a:pt x="13891" y="0"/>
                  </a:lnTo>
                  <a:close/>
                </a:path>
              </a:pathLst>
            </a:custGeom>
            <a:solidFill>
              <a:srgbClr val="000000"/>
            </a:solidFill>
          </p:spPr>
          <p:txBody>
            <a:bodyPr vert="horz" lIns="91440" tIns="45720" rIns="91440" bIns="45720" anchor="t"/>
            <a:lstStyle/>
            <a:p>
              <a:endParaRPr lang="en-IN"/>
            </a:p>
          </p:txBody>
        </p:sp>
        <p:sp>
          <p:nvSpPr>
            <p:cNvPr id="669" name="Shape 704"/>
            <p:cNvSpPr/>
            <p:nvPr/>
          </p:nvSpPr>
          <p:spPr>
            <a:xfrm>
              <a:off x="3917615" y="1835038"/>
              <a:ext cx="29448" cy="46592"/>
            </a:xfrm>
            <a:custGeom>
              <a:avLst/>
              <a:gdLst/>
              <a:ahLst/>
              <a:cxnLst/>
              <a:rect l="0" t="0" r="0" b="0"/>
              <a:pathLst>
                <a:path w="29448" h="46592">
                  <a:moveTo>
                    <a:pt x="13891" y="0"/>
                  </a:moveTo>
                  <a:lnTo>
                    <a:pt x="9525" y="555"/>
                  </a:lnTo>
                  <a:lnTo>
                    <a:pt x="6032" y="1904"/>
                  </a:lnTo>
                  <a:lnTo>
                    <a:pt x="3333" y="3968"/>
                  </a:lnTo>
                  <a:lnTo>
                    <a:pt x="1507" y="6508"/>
                  </a:lnTo>
                  <a:lnTo>
                    <a:pt x="397" y="9286"/>
                  </a:lnTo>
                  <a:lnTo>
                    <a:pt x="0" y="12065"/>
                  </a:lnTo>
                  <a:lnTo>
                    <a:pt x="952" y="16907"/>
                  </a:lnTo>
                  <a:lnTo>
                    <a:pt x="3492" y="20717"/>
                  </a:lnTo>
                  <a:lnTo>
                    <a:pt x="7223" y="23812"/>
                  </a:lnTo>
                  <a:lnTo>
                    <a:pt x="11588" y="26510"/>
                  </a:lnTo>
                  <a:lnTo>
                    <a:pt x="17303" y="29844"/>
                  </a:lnTo>
                  <a:lnTo>
                    <a:pt x="19526" y="31273"/>
                  </a:lnTo>
                  <a:lnTo>
                    <a:pt x="21113" y="32939"/>
                  </a:lnTo>
                  <a:lnTo>
                    <a:pt x="22066" y="34925"/>
                  </a:lnTo>
                  <a:lnTo>
                    <a:pt x="22462" y="37147"/>
                  </a:lnTo>
                  <a:lnTo>
                    <a:pt x="21668" y="40640"/>
                  </a:lnTo>
                  <a:lnTo>
                    <a:pt x="19684" y="42862"/>
                  </a:lnTo>
                  <a:lnTo>
                    <a:pt x="17145" y="44052"/>
                  </a:lnTo>
                  <a:lnTo>
                    <a:pt x="14446" y="44370"/>
                  </a:lnTo>
                  <a:lnTo>
                    <a:pt x="10238" y="43736"/>
                  </a:lnTo>
                  <a:lnTo>
                    <a:pt x="7143" y="41909"/>
                  </a:lnTo>
                  <a:lnTo>
                    <a:pt x="4921" y="39369"/>
                  </a:lnTo>
                  <a:lnTo>
                    <a:pt x="3333" y="36432"/>
                  </a:lnTo>
                  <a:lnTo>
                    <a:pt x="1667" y="30479"/>
                  </a:lnTo>
                  <a:lnTo>
                    <a:pt x="79" y="30479"/>
                  </a:lnTo>
                  <a:lnTo>
                    <a:pt x="79" y="45957"/>
                  </a:lnTo>
                  <a:lnTo>
                    <a:pt x="1349" y="45957"/>
                  </a:lnTo>
                  <a:lnTo>
                    <a:pt x="2222" y="45005"/>
                  </a:lnTo>
                  <a:lnTo>
                    <a:pt x="3572" y="44767"/>
                  </a:lnTo>
                  <a:lnTo>
                    <a:pt x="5873" y="45005"/>
                  </a:lnTo>
                  <a:lnTo>
                    <a:pt x="8651" y="45639"/>
                  </a:lnTo>
                  <a:lnTo>
                    <a:pt x="15081" y="46592"/>
                  </a:lnTo>
                  <a:lnTo>
                    <a:pt x="18336" y="46196"/>
                  </a:lnTo>
                  <a:lnTo>
                    <a:pt x="21589" y="45163"/>
                  </a:lnTo>
                  <a:lnTo>
                    <a:pt x="24606" y="43417"/>
                  </a:lnTo>
                  <a:lnTo>
                    <a:pt x="27067" y="40877"/>
                  </a:lnTo>
                  <a:lnTo>
                    <a:pt x="28812" y="37702"/>
                  </a:lnTo>
                  <a:lnTo>
                    <a:pt x="29448" y="33813"/>
                  </a:lnTo>
                  <a:lnTo>
                    <a:pt x="28812" y="29844"/>
                  </a:lnTo>
                  <a:lnTo>
                    <a:pt x="27067" y="26828"/>
                  </a:lnTo>
                  <a:lnTo>
                    <a:pt x="24447" y="24288"/>
                  </a:lnTo>
                  <a:lnTo>
                    <a:pt x="21113" y="22066"/>
                  </a:lnTo>
                  <a:lnTo>
                    <a:pt x="10398" y="15716"/>
                  </a:lnTo>
                  <a:lnTo>
                    <a:pt x="8175" y="13969"/>
                  </a:lnTo>
                  <a:lnTo>
                    <a:pt x="6906" y="12144"/>
                  </a:lnTo>
                  <a:lnTo>
                    <a:pt x="6112" y="8731"/>
                  </a:lnTo>
                  <a:lnTo>
                    <a:pt x="6587" y="6588"/>
                  </a:lnTo>
                  <a:lnTo>
                    <a:pt x="7857" y="4523"/>
                  </a:lnTo>
                  <a:lnTo>
                    <a:pt x="10159" y="2936"/>
                  </a:lnTo>
                  <a:lnTo>
                    <a:pt x="13652" y="2301"/>
                  </a:lnTo>
                  <a:lnTo>
                    <a:pt x="16906" y="2777"/>
                  </a:lnTo>
                  <a:lnTo>
                    <a:pt x="20002" y="4523"/>
                  </a:lnTo>
                  <a:lnTo>
                    <a:pt x="21431" y="6111"/>
                  </a:lnTo>
                  <a:lnTo>
                    <a:pt x="22701" y="8254"/>
                  </a:lnTo>
                  <a:lnTo>
                    <a:pt x="23732" y="11032"/>
                  </a:lnTo>
                  <a:lnTo>
                    <a:pt x="24686" y="14446"/>
                  </a:lnTo>
                  <a:lnTo>
                    <a:pt x="26113" y="14446"/>
                  </a:lnTo>
                  <a:lnTo>
                    <a:pt x="25717" y="873"/>
                  </a:lnTo>
                  <a:lnTo>
                    <a:pt x="24686" y="873"/>
                  </a:lnTo>
                  <a:lnTo>
                    <a:pt x="24050" y="1587"/>
                  </a:lnTo>
                  <a:lnTo>
                    <a:pt x="23018" y="1983"/>
                  </a:lnTo>
                  <a:lnTo>
                    <a:pt x="19447" y="952"/>
                  </a:lnTo>
                  <a:lnTo>
                    <a:pt x="13891" y="0"/>
                  </a:lnTo>
                  <a:close/>
                </a:path>
              </a:pathLst>
            </a:custGeom>
            <a:solidFill>
              <a:srgbClr val="000000"/>
            </a:solidFill>
          </p:spPr>
          <p:txBody>
            <a:bodyPr vert="horz" lIns="91440" tIns="45720" rIns="91440" bIns="45720" anchor="t"/>
            <a:lstStyle/>
            <a:p>
              <a:endParaRPr lang="en-IN"/>
            </a:p>
          </p:txBody>
        </p:sp>
        <p:sp>
          <p:nvSpPr>
            <p:cNvPr id="670" name="Shape 705"/>
            <p:cNvSpPr/>
            <p:nvPr/>
          </p:nvSpPr>
          <p:spPr>
            <a:xfrm>
              <a:off x="3851258" y="1835038"/>
              <a:ext cx="29368" cy="46592"/>
            </a:xfrm>
            <a:custGeom>
              <a:avLst/>
              <a:gdLst/>
              <a:ahLst/>
              <a:cxnLst/>
              <a:rect l="0" t="0" r="0" b="0"/>
              <a:pathLst>
                <a:path w="29368" h="46592">
                  <a:moveTo>
                    <a:pt x="13889" y="0"/>
                  </a:moveTo>
                  <a:lnTo>
                    <a:pt x="9525" y="555"/>
                  </a:lnTo>
                  <a:lnTo>
                    <a:pt x="6032" y="1904"/>
                  </a:lnTo>
                  <a:lnTo>
                    <a:pt x="3333" y="3968"/>
                  </a:lnTo>
                  <a:lnTo>
                    <a:pt x="1507" y="6508"/>
                  </a:lnTo>
                  <a:lnTo>
                    <a:pt x="396" y="9286"/>
                  </a:lnTo>
                  <a:lnTo>
                    <a:pt x="0" y="12065"/>
                  </a:lnTo>
                  <a:lnTo>
                    <a:pt x="952" y="16907"/>
                  </a:lnTo>
                  <a:lnTo>
                    <a:pt x="3492" y="20717"/>
                  </a:lnTo>
                  <a:lnTo>
                    <a:pt x="7223" y="23812"/>
                  </a:lnTo>
                  <a:lnTo>
                    <a:pt x="11588" y="26510"/>
                  </a:lnTo>
                  <a:lnTo>
                    <a:pt x="17303" y="29844"/>
                  </a:lnTo>
                  <a:lnTo>
                    <a:pt x="19526" y="31273"/>
                  </a:lnTo>
                  <a:lnTo>
                    <a:pt x="21113" y="32939"/>
                  </a:lnTo>
                  <a:lnTo>
                    <a:pt x="22066" y="34925"/>
                  </a:lnTo>
                  <a:lnTo>
                    <a:pt x="22463" y="37147"/>
                  </a:lnTo>
                  <a:lnTo>
                    <a:pt x="21669" y="40640"/>
                  </a:lnTo>
                  <a:lnTo>
                    <a:pt x="19684" y="42862"/>
                  </a:lnTo>
                  <a:lnTo>
                    <a:pt x="17064" y="44052"/>
                  </a:lnTo>
                  <a:lnTo>
                    <a:pt x="14446" y="44370"/>
                  </a:lnTo>
                  <a:lnTo>
                    <a:pt x="10238" y="43736"/>
                  </a:lnTo>
                  <a:lnTo>
                    <a:pt x="7143" y="41909"/>
                  </a:lnTo>
                  <a:lnTo>
                    <a:pt x="4921" y="39369"/>
                  </a:lnTo>
                  <a:lnTo>
                    <a:pt x="3333" y="36432"/>
                  </a:lnTo>
                  <a:lnTo>
                    <a:pt x="1667" y="30479"/>
                  </a:lnTo>
                  <a:lnTo>
                    <a:pt x="79" y="30479"/>
                  </a:lnTo>
                  <a:lnTo>
                    <a:pt x="79" y="45957"/>
                  </a:lnTo>
                  <a:lnTo>
                    <a:pt x="1349" y="45957"/>
                  </a:lnTo>
                  <a:lnTo>
                    <a:pt x="2222" y="45005"/>
                  </a:lnTo>
                  <a:lnTo>
                    <a:pt x="3571" y="44767"/>
                  </a:lnTo>
                  <a:lnTo>
                    <a:pt x="5873" y="45005"/>
                  </a:lnTo>
                  <a:lnTo>
                    <a:pt x="8651" y="45639"/>
                  </a:lnTo>
                  <a:lnTo>
                    <a:pt x="15081" y="46592"/>
                  </a:lnTo>
                  <a:lnTo>
                    <a:pt x="18336" y="46196"/>
                  </a:lnTo>
                  <a:lnTo>
                    <a:pt x="21590" y="45163"/>
                  </a:lnTo>
                  <a:lnTo>
                    <a:pt x="24606" y="43417"/>
                  </a:lnTo>
                  <a:lnTo>
                    <a:pt x="27067" y="40877"/>
                  </a:lnTo>
                  <a:lnTo>
                    <a:pt x="28813" y="37702"/>
                  </a:lnTo>
                  <a:lnTo>
                    <a:pt x="29368" y="33813"/>
                  </a:lnTo>
                  <a:lnTo>
                    <a:pt x="28813" y="29844"/>
                  </a:lnTo>
                  <a:lnTo>
                    <a:pt x="27067" y="26828"/>
                  </a:lnTo>
                  <a:lnTo>
                    <a:pt x="24368" y="24288"/>
                  </a:lnTo>
                  <a:lnTo>
                    <a:pt x="21113" y="22066"/>
                  </a:lnTo>
                  <a:lnTo>
                    <a:pt x="10398" y="15716"/>
                  </a:lnTo>
                  <a:lnTo>
                    <a:pt x="8176" y="13969"/>
                  </a:lnTo>
                  <a:lnTo>
                    <a:pt x="6906" y="12144"/>
                  </a:lnTo>
                  <a:lnTo>
                    <a:pt x="6270" y="10318"/>
                  </a:lnTo>
                  <a:lnTo>
                    <a:pt x="6112" y="8731"/>
                  </a:lnTo>
                  <a:lnTo>
                    <a:pt x="6508" y="6588"/>
                  </a:lnTo>
                  <a:lnTo>
                    <a:pt x="7857" y="4523"/>
                  </a:lnTo>
                  <a:lnTo>
                    <a:pt x="10159" y="2936"/>
                  </a:lnTo>
                  <a:lnTo>
                    <a:pt x="13652" y="2301"/>
                  </a:lnTo>
                  <a:lnTo>
                    <a:pt x="16907" y="2777"/>
                  </a:lnTo>
                  <a:lnTo>
                    <a:pt x="20002" y="4523"/>
                  </a:lnTo>
                  <a:lnTo>
                    <a:pt x="21431" y="6111"/>
                  </a:lnTo>
                  <a:lnTo>
                    <a:pt x="22621" y="8254"/>
                  </a:lnTo>
                  <a:lnTo>
                    <a:pt x="23732" y="11032"/>
                  </a:lnTo>
                  <a:lnTo>
                    <a:pt x="24686" y="14446"/>
                  </a:lnTo>
                  <a:lnTo>
                    <a:pt x="26113" y="14446"/>
                  </a:lnTo>
                  <a:lnTo>
                    <a:pt x="25717" y="873"/>
                  </a:lnTo>
                  <a:lnTo>
                    <a:pt x="24686" y="873"/>
                  </a:lnTo>
                  <a:lnTo>
                    <a:pt x="24051" y="1587"/>
                  </a:lnTo>
                  <a:lnTo>
                    <a:pt x="22938" y="1983"/>
                  </a:lnTo>
                  <a:lnTo>
                    <a:pt x="21431" y="1667"/>
                  </a:lnTo>
                  <a:lnTo>
                    <a:pt x="19367" y="952"/>
                  </a:lnTo>
                  <a:lnTo>
                    <a:pt x="13889" y="0"/>
                  </a:lnTo>
                  <a:close/>
                </a:path>
              </a:pathLst>
            </a:custGeom>
            <a:solidFill>
              <a:srgbClr val="000000"/>
            </a:solidFill>
          </p:spPr>
          <p:txBody>
            <a:bodyPr vert="horz" lIns="91440" tIns="45720" rIns="91440" bIns="45720" anchor="t"/>
            <a:lstStyle/>
            <a:p>
              <a:endParaRPr lang="en-IN"/>
            </a:p>
          </p:txBody>
        </p:sp>
        <p:sp>
          <p:nvSpPr>
            <p:cNvPr id="671" name="Shape 706"/>
            <p:cNvSpPr/>
            <p:nvPr/>
          </p:nvSpPr>
          <p:spPr>
            <a:xfrm>
              <a:off x="3811651" y="1835038"/>
              <a:ext cx="29368" cy="46592"/>
            </a:xfrm>
            <a:custGeom>
              <a:avLst/>
              <a:gdLst/>
              <a:ahLst/>
              <a:cxnLst/>
              <a:rect l="0" t="0" r="0" b="0"/>
              <a:pathLst>
                <a:path w="29368" h="46592">
                  <a:moveTo>
                    <a:pt x="13810" y="0"/>
                  </a:moveTo>
                  <a:lnTo>
                    <a:pt x="9525" y="555"/>
                  </a:lnTo>
                  <a:lnTo>
                    <a:pt x="6032" y="1904"/>
                  </a:lnTo>
                  <a:lnTo>
                    <a:pt x="3333" y="3968"/>
                  </a:lnTo>
                  <a:lnTo>
                    <a:pt x="1427" y="6508"/>
                  </a:lnTo>
                  <a:lnTo>
                    <a:pt x="396" y="9286"/>
                  </a:lnTo>
                  <a:lnTo>
                    <a:pt x="0" y="12065"/>
                  </a:lnTo>
                  <a:lnTo>
                    <a:pt x="952" y="16907"/>
                  </a:lnTo>
                  <a:lnTo>
                    <a:pt x="3491" y="20717"/>
                  </a:lnTo>
                  <a:lnTo>
                    <a:pt x="7222" y="23812"/>
                  </a:lnTo>
                  <a:lnTo>
                    <a:pt x="11588" y="26510"/>
                  </a:lnTo>
                  <a:lnTo>
                    <a:pt x="17302" y="29844"/>
                  </a:lnTo>
                  <a:lnTo>
                    <a:pt x="19526" y="31273"/>
                  </a:lnTo>
                  <a:lnTo>
                    <a:pt x="21113" y="32939"/>
                  </a:lnTo>
                  <a:lnTo>
                    <a:pt x="22065" y="34925"/>
                  </a:lnTo>
                  <a:lnTo>
                    <a:pt x="22462" y="37147"/>
                  </a:lnTo>
                  <a:lnTo>
                    <a:pt x="21668" y="40640"/>
                  </a:lnTo>
                  <a:lnTo>
                    <a:pt x="19684" y="42862"/>
                  </a:lnTo>
                  <a:lnTo>
                    <a:pt x="17065" y="44052"/>
                  </a:lnTo>
                  <a:lnTo>
                    <a:pt x="14446" y="44370"/>
                  </a:lnTo>
                  <a:lnTo>
                    <a:pt x="10238" y="43736"/>
                  </a:lnTo>
                  <a:lnTo>
                    <a:pt x="7063" y="41909"/>
                  </a:lnTo>
                  <a:lnTo>
                    <a:pt x="4841" y="39369"/>
                  </a:lnTo>
                  <a:lnTo>
                    <a:pt x="3333" y="36432"/>
                  </a:lnTo>
                  <a:lnTo>
                    <a:pt x="1666" y="30479"/>
                  </a:lnTo>
                  <a:lnTo>
                    <a:pt x="79" y="30479"/>
                  </a:lnTo>
                  <a:lnTo>
                    <a:pt x="79" y="45957"/>
                  </a:lnTo>
                  <a:lnTo>
                    <a:pt x="1348" y="45957"/>
                  </a:lnTo>
                  <a:lnTo>
                    <a:pt x="2221" y="45005"/>
                  </a:lnTo>
                  <a:lnTo>
                    <a:pt x="3571" y="44767"/>
                  </a:lnTo>
                  <a:lnTo>
                    <a:pt x="5872" y="45005"/>
                  </a:lnTo>
                  <a:lnTo>
                    <a:pt x="8651" y="45639"/>
                  </a:lnTo>
                  <a:lnTo>
                    <a:pt x="15001" y="46592"/>
                  </a:lnTo>
                  <a:lnTo>
                    <a:pt x="18335" y="46196"/>
                  </a:lnTo>
                  <a:lnTo>
                    <a:pt x="21590" y="45163"/>
                  </a:lnTo>
                  <a:lnTo>
                    <a:pt x="24606" y="43417"/>
                  </a:lnTo>
                  <a:lnTo>
                    <a:pt x="27066" y="40877"/>
                  </a:lnTo>
                  <a:lnTo>
                    <a:pt x="28733" y="37702"/>
                  </a:lnTo>
                  <a:lnTo>
                    <a:pt x="29368" y="33813"/>
                  </a:lnTo>
                  <a:lnTo>
                    <a:pt x="28733" y="29844"/>
                  </a:lnTo>
                  <a:lnTo>
                    <a:pt x="26987" y="26828"/>
                  </a:lnTo>
                  <a:lnTo>
                    <a:pt x="24367" y="24288"/>
                  </a:lnTo>
                  <a:lnTo>
                    <a:pt x="21033" y="22066"/>
                  </a:lnTo>
                  <a:lnTo>
                    <a:pt x="10397" y="15716"/>
                  </a:lnTo>
                  <a:lnTo>
                    <a:pt x="8175" y="13969"/>
                  </a:lnTo>
                  <a:lnTo>
                    <a:pt x="6826" y="12144"/>
                  </a:lnTo>
                  <a:lnTo>
                    <a:pt x="6111" y="8731"/>
                  </a:lnTo>
                  <a:lnTo>
                    <a:pt x="6508" y="6588"/>
                  </a:lnTo>
                  <a:lnTo>
                    <a:pt x="7857" y="4523"/>
                  </a:lnTo>
                  <a:lnTo>
                    <a:pt x="10159" y="2936"/>
                  </a:lnTo>
                  <a:lnTo>
                    <a:pt x="13652" y="2301"/>
                  </a:lnTo>
                  <a:lnTo>
                    <a:pt x="16906" y="2777"/>
                  </a:lnTo>
                  <a:lnTo>
                    <a:pt x="20002" y="4523"/>
                  </a:lnTo>
                  <a:lnTo>
                    <a:pt x="21431" y="6111"/>
                  </a:lnTo>
                  <a:lnTo>
                    <a:pt x="22621" y="8254"/>
                  </a:lnTo>
                  <a:lnTo>
                    <a:pt x="23732" y="11032"/>
                  </a:lnTo>
                  <a:lnTo>
                    <a:pt x="24606" y="14446"/>
                  </a:lnTo>
                  <a:lnTo>
                    <a:pt x="26113" y="14446"/>
                  </a:lnTo>
                  <a:lnTo>
                    <a:pt x="25716" y="873"/>
                  </a:lnTo>
                  <a:lnTo>
                    <a:pt x="24606" y="873"/>
                  </a:lnTo>
                  <a:lnTo>
                    <a:pt x="24050" y="1587"/>
                  </a:lnTo>
                  <a:lnTo>
                    <a:pt x="22938" y="1983"/>
                  </a:lnTo>
                  <a:lnTo>
                    <a:pt x="19366" y="952"/>
                  </a:lnTo>
                  <a:lnTo>
                    <a:pt x="16827" y="317"/>
                  </a:lnTo>
                  <a:lnTo>
                    <a:pt x="13810" y="0"/>
                  </a:lnTo>
                  <a:close/>
                </a:path>
              </a:pathLst>
            </a:custGeom>
            <a:solidFill>
              <a:srgbClr val="000000"/>
            </a:solidFill>
          </p:spPr>
          <p:txBody>
            <a:bodyPr vert="horz" lIns="91440" tIns="45720" rIns="91440" bIns="45720" anchor="t"/>
            <a:lstStyle/>
            <a:p>
              <a:endParaRPr lang="en-IN"/>
            </a:p>
          </p:txBody>
        </p:sp>
        <p:sp>
          <p:nvSpPr>
            <p:cNvPr id="672" name="Shape 707"/>
            <p:cNvSpPr/>
            <p:nvPr/>
          </p:nvSpPr>
          <p:spPr>
            <a:xfrm>
              <a:off x="3581779" y="1835038"/>
              <a:ext cx="29448" cy="46592"/>
            </a:xfrm>
            <a:custGeom>
              <a:avLst/>
              <a:gdLst/>
              <a:ahLst/>
              <a:cxnLst/>
              <a:rect l="0" t="0" r="0" b="0"/>
              <a:pathLst>
                <a:path w="29448" h="46592">
                  <a:moveTo>
                    <a:pt x="13891" y="0"/>
                  </a:moveTo>
                  <a:lnTo>
                    <a:pt x="9525" y="555"/>
                  </a:lnTo>
                  <a:lnTo>
                    <a:pt x="6033" y="1904"/>
                  </a:lnTo>
                  <a:lnTo>
                    <a:pt x="3413" y="3968"/>
                  </a:lnTo>
                  <a:lnTo>
                    <a:pt x="1508" y="6508"/>
                  </a:lnTo>
                  <a:lnTo>
                    <a:pt x="397" y="9286"/>
                  </a:lnTo>
                  <a:lnTo>
                    <a:pt x="0" y="12065"/>
                  </a:lnTo>
                  <a:lnTo>
                    <a:pt x="1032" y="16907"/>
                  </a:lnTo>
                  <a:lnTo>
                    <a:pt x="3572" y="20717"/>
                  </a:lnTo>
                  <a:lnTo>
                    <a:pt x="7223" y="23812"/>
                  </a:lnTo>
                  <a:lnTo>
                    <a:pt x="11589" y="26510"/>
                  </a:lnTo>
                  <a:lnTo>
                    <a:pt x="17383" y="29844"/>
                  </a:lnTo>
                  <a:lnTo>
                    <a:pt x="19527" y="31273"/>
                  </a:lnTo>
                  <a:lnTo>
                    <a:pt x="21114" y="32939"/>
                  </a:lnTo>
                  <a:lnTo>
                    <a:pt x="22146" y="34925"/>
                  </a:lnTo>
                  <a:lnTo>
                    <a:pt x="22542" y="37147"/>
                  </a:lnTo>
                  <a:lnTo>
                    <a:pt x="21749" y="40640"/>
                  </a:lnTo>
                  <a:lnTo>
                    <a:pt x="19765" y="42862"/>
                  </a:lnTo>
                  <a:lnTo>
                    <a:pt x="17146" y="44052"/>
                  </a:lnTo>
                  <a:lnTo>
                    <a:pt x="14447" y="44370"/>
                  </a:lnTo>
                  <a:lnTo>
                    <a:pt x="10318" y="43736"/>
                  </a:lnTo>
                  <a:lnTo>
                    <a:pt x="7143" y="41909"/>
                  </a:lnTo>
                  <a:lnTo>
                    <a:pt x="4922" y="39369"/>
                  </a:lnTo>
                  <a:lnTo>
                    <a:pt x="3413" y="36432"/>
                  </a:lnTo>
                  <a:lnTo>
                    <a:pt x="1667" y="30479"/>
                  </a:lnTo>
                  <a:lnTo>
                    <a:pt x="160" y="30479"/>
                  </a:lnTo>
                  <a:lnTo>
                    <a:pt x="160" y="45957"/>
                  </a:lnTo>
                  <a:lnTo>
                    <a:pt x="1430" y="45957"/>
                  </a:lnTo>
                  <a:lnTo>
                    <a:pt x="2223" y="45005"/>
                  </a:lnTo>
                  <a:lnTo>
                    <a:pt x="3572" y="44767"/>
                  </a:lnTo>
                  <a:lnTo>
                    <a:pt x="8652" y="45639"/>
                  </a:lnTo>
                  <a:lnTo>
                    <a:pt x="15081" y="46592"/>
                  </a:lnTo>
                  <a:lnTo>
                    <a:pt x="18336" y="46196"/>
                  </a:lnTo>
                  <a:lnTo>
                    <a:pt x="21591" y="45163"/>
                  </a:lnTo>
                  <a:lnTo>
                    <a:pt x="24606" y="43417"/>
                  </a:lnTo>
                  <a:lnTo>
                    <a:pt x="27147" y="40877"/>
                  </a:lnTo>
                  <a:lnTo>
                    <a:pt x="28813" y="37702"/>
                  </a:lnTo>
                  <a:lnTo>
                    <a:pt x="29448" y="33813"/>
                  </a:lnTo>
                  <a:lnTo>
                    <a:pt x="28813" y="29844"/>
                  </a:lnTo>
                  <a:lnTo>
                    <a:pt x="27067" y="26828"/>
                  </a:lnTo>
                  <a:lnTo>
                    <a:pt x="24448" y="24288"/>
                  </a:lnTo>
                  <a:lnTo>
                    <a:pt x="21114" y="22066"/>
                  </a:lnTo>
                  <a:lnTo>
                    <a:pt x="10398" y="15716"/>
                  </a:lnTo>
                  <a:lnTo>
                    <a:pt x="8176" y="13969"/>
                  </a:lnTo>
                  <a:lnTo>
                    <a:pt x="6906" y="12144"/>
                  </a:lnTo>
                  <a:lnTo>
                    <a:pt x="6192" y="8731"/>
                  </a:lnTo>
                  <a:lnTo>
                    <a:pt x="6588" y="6588"/>
                  </a:lnTo>
                  <a:lnTo>
                    <a:pt x="7858" y="4523"/>
                  </a:lnTo>
                  <a:lnTo>
                    <a:pt x="10161" y="2936"/>
                  </a:lnTo>
                  <a:lnTo>
                    <a:pt x="13653" y="2301"/>
                  </a:lnTo>
                  <a:lnTo>
                    <a:pt x="16986" y="2777"/>
                  </a:lnTo>
                  <a:lnTo>
                    <a:pt x="20003" y="4523"/>
                  </a:lnTo>
                  <a:lnTo>
                    <a:pt x="21431" y="6111"/>
                  </a:lnTo>
                  <a:lnTo>
                    <a:pt x="22702" y="8254"/>
                  </a:lnTo>
                  <a:lnTo>
                    <a:pt x="23733" y="11032"/>
                  </a:lnTo>
                  <a:lnTo>
                    <a:pt x="24686" y="14446"/>
                  </a:lnTo>
                  <a:lnTo>
                    <a:pt x="26193" y="14446"/>
                  </a:lnTo>
                  <a:lnTo>
                    <a:pt x="25797" y="873"/>
                  </a:lnTo>
                  <a:lnTo>
                    <a:pt x="24686" y="873"/>
                  </a:lnTo>
                  <a:lnTo>
                    <a:pt x="24130" y="1587"/>
                  </a:lnTo>
                  <a:lnTo>
                    <a:pt x="23018" y="1983"/>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673" name="Shape 708"/>
            <p:cNvSpPr/>
            <p:nvPr/>
          </p:nvSpPr>
          <p:spPr>
            <a:xfrm>
              <a:off x="3698620" y="1870677"/>
              <a:ext cx="10952" cy="11033"/>
            </a:xfrm>
            <a:custGeom>
              <a:avLst/>
              <a:gdLst/>
              <a:ahLst/>
              <a:cxnLst/>
              <a:rect l="0" t="0" r="0" b="0"/>
              <a:pathLst>
                <a:path w="10952" h="11033">
                  <a:moveTo>
                    <a:pt x="5396" y="0"/>
                  </a:moveTo>
                  <a:lnTo>
                    <a:pt x="3332" y="475"/>
                  </a:lnTo>
                  <a:lnTo>
                    <a:pt x="1587" y="1667"/>
                  </a:lnTo>
                  <a:lnTo>
                    <a:pt x="396" y="3413"/>
                  </a:lnTo>
                  <a:lnTo>
                    <a:pt x="0" y="5636"/>
                  </a:lnTo>
                  <a:lnTo>
                    <a:pt x="476" y="8097"/>
                  </a:lnTo>
                  <a:lnTo>
                    <a:pt x="1904" y="9763"/>
                  </a:lnTo>
                  <a:lnTo>
                    <a:pt x="3651" y="10715"/>
                  </a:lnTo>
                  <a:lnTo>
                    <a:pt x="5396" y="11033"/>
                  </a:lnTo>
                  <a:lnTo>
                    <a:pt x="7143" y="10715"/>
                  </a:lnTo>
                  <a:lnTo>
                    <a:pt x="8968" y="9763"/>
                  </a:lnTo>
                  <a:lnTo>
                    <a:pt x="10397" y="8097"/>
                  </a:lnTo>
                  <a:lnTo>
                    <a:pt x="10952" y="5636"/>
                  </a:lnTo>
                  <a:lnTo>
                    <a:pt x="10476" y="3493"/>
                  </a:lnTo>
                  <a:lnTo>
                    <a:pt x="9286" y="1667"/>
                  </a:lnTo>
                  <a:lnTo>
                    <a:pt x="7540" y="475"/>
                  </a:lnTo>
                  <a:lnTo>
                    <a:pt x="5396" y="0"/>
                  </a:lnTo>
                  <a:close/>
                </a:path>
              </a:pathLst>
            </a:custGeom>
            <a:solidFill>
              <a:srgbClr val="000000"/>
            </a:solidFill>
          </p:spPr>
          <p:txBody>
            <a:bodyPr vert="horz" lIns="91440" tIns="45720" rIns="91440" bIns="45720" anchor="t"/>
            <a:lstStyle/>
            <a:p>
              <a:endParaRPr lang="en-IN"/>
            </a:p>
          </p:txBody>
        </p:sp>
        <p:sp>
          <p:nvSpPr>
            <p:cNvPr id="674" name="Shape 709"/>
            <p:cNvSpPr/>
            <p:nvPr/>
          </p:nvSpPr>
          <p:spPr>
            <a:xfrm>
              <a:off x="4225511" y="1835991"/>
              <a:ext cx="46514" cy="45639"/>
            </a:xfrm>
            <a:custGeom>
              <a:avLst/>
              <a:gdLst/>
              <a:ahLst/>
              <a:cxnLst/>
              <a:rect l="0" t="0" r="0" b="0"/>
              <a:pathLst>
                <a:path w="46514" h="45639">
                  <a:moveTo>
                    <a:pt x="0" y="0"/>
                  </a:moveTo>
                  <a:lnTo>
                    <a:pt x="0" y="1428"/>
                  </a:lnTo>
                  <a:lnTo>
                    <a:pt x="2223" y="1667"/>
                  </a:lnTo>
                  <a:lnTo>
                    <a:pt x="4207" y="2461"/>
                  </a:lnTo>
                  <a:lnTo>
                    <a:pt x="5556" y="4285"/>
                  </a:lnTo>
                  <a:lnTo>
                    <a:pt x="6112" y="7778"/>
                  </a:lnTo>
                  <a:lnTo>
                    <a:pt x="6112" y="32701"/>
                  </a:lnTo>
                  <a:lnTo>
                    <a:pt x="6747" y="37306"/>
                  </a:lnTo>
                  <a:lnTo>
                    <a:pt x="8255" y="40718"/>
                  </a:lnTo>
                  <a:lnTo>
                    <a:pt x="10478" y="43099"/>
                  </a:lnTo>
                  <a:lnTo>
                    <a:pt x="13017" y="44608"/>
                  </a:lnTo>
                  <a:lnTo>
                    <a:pt x="15637" y="45401"/>
                  </a:lnTo>
                  <a:lnTo>
                    <a:pt x="17939" y="45639"/>
                  </a:lnTo>
                  <a:lnTo>
                    <a:pt x="19765" y="45480"/>
                  </a:lnTo>
                  <a:lnTo>
                    <a:pt x="22385" y="44925"/>
                  </a:lnTo>
                  <a:lnTo>
                    <a:pt x="25400" y="43577"/>
                  </a:lnTo>
                  <a:lnTo>
                    <a:pt x="28337" y="41354"/>
                  </a:lnTo>
                  <a:lnTo>
                    <a:pt x="32543" y="37067"/>
                  </a:lnTo>
                  <a:lnTo>
                    <a:pt x="32543" y="45323"/>
                  </a:lnTo>
                  <a:lnTo>
                    <a:pt x="32782" y="45480"/>
                  </a:lnTo>
                  <a:lnTo>
                    <a:pt x="39371" y="43099"/>
                  </a:lnTo>
                  <a:lnTo>
                    <a:pt x="46514" y="41036"/>
                  </a:lnTo>
                  <a:lnTo>
                    <a:pt x="46514" y="39687"/>
                  </a:lnTo>
                  <a:lnTo>
                    <a:pt x="43101" y="39289"/>
                  </a:lnTo>
                  <a:lnTo>
                    <a:pt x="41275" y="38258"/>
                  </a:lnTo>
                  <a:lnTo>
                    <a:pt x="40481" y="36433"/>
                  </a:lnTo>
                  <a:lnTo>
                    <a:pt x="40402" y="34052"/>
                  </a:lnTo>
                  <a:lnTo>
                    <a:pt x="40402" y="0"/>
                  </a:lnTo>
                  <a:lnTo>
                    <a:pt x="24766" y="0"/>
                  </a:lnTo>
                  <a:lnTo>
                    <a:pt x="24766" y="1745"/>
                  </a:lnTo>
                  <a:lnTo>
                    <a:pt x="28892" y="2222"/>
                  </a:lnTo>
                  <a:lnTo>
                    <a:pt x="30162" y="2698"/>
                  </a:lnTo>
                  <a:lnTo>
                    <a:pt x="31036" y="3412"/>
                  </a:lnTo>
                  <a:lnTo>
                    <a:pt x="31910" y="5317"/>
                  </a:lnTo>
                  <a:lnTo>
                    <a:pt x="32067" y="7937"/>
                  </a:lnTo>
                  <a:lnTo>
                    <a:pt x="32067" y="31273"/>
                  </a:lnTo>
                  <a:lnTo>
                    <a:pt x="31988" y="33337"/>
                  </a:lnTo>
                  <a:lnTo>
                    <a:pt x="31671" y="34686"/>
                  </a:lnTo>
                  <a:lnTo>
                    <a:pt x="30480" y="36273"/>
                  </a:lnTo>
                  <a:lnTo>
                    <a:pt x="26353" y="38814"/>
                  </a:lnTo>
                  <a:lnTo>
                    <a:pt x="21908" y="39845"/>
                  </a:lnTo>
                  <a:lnTo>
                    <a:pt x="19050" y="39369"/>
                  </a:lnTo>
                  <a:lnTo>
                    <a:pt x="16986" y="38258"/>
                  </a:lnTo>
                  <a:lnTo>
                    <a:pt x="15717" y="36670"/>
                  </a:lnTo>
                  <a:lnTo>
                    <a:pt x="14923" y="34925"/>
                  </a:lnTo>
                  <a:lnTo>
                    <a:pt x="14447" y="32305"/>
                  </a:lnTo>
                  <a:lnTo>
                    <a:pt x="14447" y="0"/>
                  </a:lnTo>
                  <a:lnTo>
                    <a:pt x="0" y="0"/>
                  </a:lnTo>
                  <a:close/>
                </a:path>
              </a:pathLst>
            </a:custGeom>
            <a:solidFill>
              <a:srgbClr val="000000"/>
            </a:solidFill>
          </p:spPr>
          <p:txBody>
            <a:bodyPr vert="horz" lIns="91440" tIns="45720" rIns="91440" bIns="45720" anchor="t"/>
            <a:lstStyle/>
            <a:p>
              <a:endParaRPr lang="en-IN"/>
            </a:p>
          </p:txBody>
        </p:sp>
        <p:sp>
          <p:nvSpPr>
            <p:cNvPr id="675" name="Shape 710"/>
            <p:cNvSpPr/>
            <p:nvPr/>
          </p:nvSpPr>
          <p:spPr>
            <a:xfrm>
              <a:off x="4041838" y="1835038"/>
              <a:ext cx="46037" cy="67071"/>
            </a:xfrm>
            <a:custGeom>
              <a:avLst/>
              <a:gdLst/>
              <a:ahLst/>
              <a:cxnLst/>
              <a:rect l="0" t="0" r="0" b="0"/>
              <a:pathLst>
                <a:path w="46037" h="67071">
                  <a:moveTo>
                    <a:pt x="14683" y="0"/>
                  </a:moveTo>
                  <a:lnTo>
                    <a:pt x="396" y="5079"/>
                  </a:lnTo>
                  <a:lnTo>
                    <a:pt x="396" y="6667"/>
                  </a:lnTo>
                  <a:lnTo>
                    <a:pt x="3175" y="6508"/>
                  </a:lnTo>
                  <a:lnTo>
                    <a:pt x="5238" y="6825"/>
                  </a:lnTo>
                  <a:lnTo>
                    <a:pt x="6350" y="7857"/>
                  </a:lnTo>
                  <a:lnTo>
                    <a:pt x="6826" y="9604"/>
                  </a:lnTo>
                  <a:lnTo>
                    <a:pt x="6905" y="12144"/>
                  </a:lnTo>
                  <a:lnTo>
                    <a:pt x="6905" y="58578"/>
                  </a:lnTo>
                  <a:lnTo>
                    <a:pt x="6826" y="61277"/>
                  </a:lnTo>
                  <a:lnTo>
                    <a:pt x="5952" y="63341"/>
                  </a:lnTo>
                  <a:lnTo>
                    <a:pt x="3888" y="64689"/>
                  </a:lnTo>
                  <a:lnTo>
                    <a:pt x="0" y="65404"/>
                  </a:lnTo>
                  <a:lnTo>
                    <a:pt x="0" y="67071"/>
                  </a:lnTo>
                  <a:lnTo>
                    <a:pt x="23971" y="67071"/>
                  </a:lnTo>
                  <a:lnTo>
                    <a:pt x="23971" y="65246"/>
                  </a:lnTo>
                  <a:lnTo>
                    <a:pt x="19605" y="65007"/>
                  </a:lnTo>
                  <a:lnTo>
                    <a:pt x="16906" y="63975"/>
                  </a:lnTo>
                  <a:lnTo>
                    <a:pt x="15636" y="61673"/>
                  </a:lnTo>
                  <a:lnTo>
                    <a:pt x="15240" y="57863"/>
                  </a:lnTo>
                  <a:lnTo>
                    <a:pt x="15240" y="42307"/>
                  </a:lnTo>
                  <a:lnTo>
                    <a:pt x="17621" y="44291"/>
                  </a:lnTo>
                  <a:lnTo>
                    <a:pt x="20002" y="45639"/>
                  </a:lnTo>
                  <a:lnTo>
                    <a:pt x="25240" y="46592"/>
                  </a:lnTo>
                  <a:lnTo>
                    <a:pt x="31590" y="45482"/>
                  </a:lnTo>
                  <a:lnTo>
                    <a:pt x="36828" y="42464"/>
                  </a:lnTo>
                  <a:lnTo>
                    <a:pt x="40797" y="38179"/>
                  </a:lnTo>
                  <a:lnTo>
                    <a:pt x="43735" y="32860"/>
                  </a:lnTo>
                  <a:lnTo>
                    <a:pt x="45481" y="27067"/>
                  </a:lnTo>
                  <a:lnTo>
                    <a:pt x="46037" y="21272"/>
                  </a:lnTo>
                  <a:lnTo>
                    <a:pt x="45720" y="16588"/>
                  </a:lnTo>
                  <a:lnTo>
                    <a:pt x="44766" y="12382"/>
                  </a:lnTo>
                  <a:lnTo>
                    <a:pt x="43258" y="8811"/>
                  </a:lnTo>
                  <a:lnTo>
                    <a:pt x="41195" y="5715"/>
                  </a:lnTo>
                  <a:lnTo>
                    <a:pt x="38734" y="3254"/>
                  </a:lnTo>
                  <a:lnTo>
                    <a:pt x="36035" y="1507"/>
                  </a:lnTo>
                  <a:lnTo>
                    <a:pt x="33020" y="396"/>
                  </a:lnTo>
                  <a:lnTo>
                    <a:pt x="29685" y="0"/>
                  </a:lnTo>
                  <a:lnTo>
                    <a:pt x="26193" y="396"/>
                  </a:lnTo>
                  <a:lnTo>
                    <a:pt x="23097" y="1348"/>
                  </a:lnTo>
                  <a:lnTo>
                    <a:pt x="20181" y="3195"/>
                  </a:lnTo>
                  <a:lnTo>
                    <a:pt x="24922" y="5952"/>
                  </a:lnTo>
                  <a:lnTo>
                    <a:pt x="28971" y="6588"/>
                  </a:lnTo>
                  <a:lnTo>
                    <a:pt x="31987" y="8492"/>
                  </a:lnTo>
                  <a:lnTo>
                    <a:pt x="34290" y="11112"/>
                  </a:lnTo>
                  <a:lnTo>
                    <a:pt x="35797" y="14287"/>
                  </a:lnTo>
                  <a:lnTo>
                    <a:pt x="36750" y="17462"/>
                  </a:lnTo>
                  <a:lnTo>
                    <a:pt x="37226" y="20478"/>
                  </a:lnTo>
                  <a:lnTo>
                    <a:pt x="37465" y="22780"/>
                  </a:lnTo>
                  <a:lnTo>
                    <a:pt x="37543" y="24288"/>
                  </a:lnTo>
                  <a:lnTo>
                    <a:pt x="37385" y="28257"/>
                  </a:lnTo>
                  <a:lnTo>
                    <a:pt x="36908" y="31670"/>
                  </a:lnTo>
                  <a:lnTo>
                    <a:pt x="36115" y="34527"/>
                  </a:lnTo>
                  <a:lnTo>
                    <a:pt x="35083" y="36908"/>
                  </a:lnTo>
                  <a:lnTo>
                    <a:pt x="32622" y="40242"/>
                  </a:lnTo>
                  <a:lnTo>
                    <a:pt x="29923" y="42227"/>
                  </a:lnTo>
                  <a:lnTo>
                    <a:pt x="27383" y="43179"/>
                  </a:lnTo>
                  <a:lnTo>
                    <a:pt x="25320" y="43417"/>
                  </a:lnTo>
                  <a:lnTo>
                    <a:pt x="21510" y="42703"/>
                  </a:lnTo>
                  <a:lnTo>
                    <a:pt x="18256" y="40957"/>
                  </a:lnTo>
                  <a:lnTo>
                    <a:pt x="16033" y="38813"/>
                  </a:lnTo>
                  <a:lnTo>
                    <a:pt x="15240" y="36829"/>
                  </a:lnTo>
                  <a:lnTo>
                    <a:pt x="15240" y="12461"/>
                  </a:lnTo>
                  <a:lnTo>
                    <a:pt x="15954" y="10635"/>
                  </a:lnTo>
                  <a:lnTo>
                    <a:pt x="17223" y="9127"/>
                  </a:lnTo>
                  <a:lnTo>
                    <a:pt x="20953" y="6746"/>
                  </a:lnTo>
                  <a:lnTo>
                    <a:pt x="24922" y="5952"/>
                  </a:lnTo>
                  <a:lnTo>
                    <a:pt x="20181" y="3195"/>
                  </a:lnTo>
                  <a:lnTo>
                    <a:pt x="18335" y="4364"/>
                  </a:lnTo>
                  <a:lnTo>
                    <a:pt x="15477" y="7619"/>
                  </a:lnTo>
                  <a:lnTo>
                    <a:pt x="15240" y="7460"/>
                  </a:lnTo>
                  <a:lnTo>
                    <a:pt x="15240" y="158"/>
                  </a:lnTo>
                  <a:lnTo>
                    <a:pt x="14683" y="0"/>
                  </a:lnTo>
                  <a:close/>
                </a:path>
              </a:pathLst>
            </a:custGeom>
            <a:solidFill>
              <a:srgbClr val="000000"/>
            </a:solidFill>
          </p:spPr>
          <p:txBody>
            <a:bodyPr vert="horz" lIns="91440" tIns="45720" rIns="91440" bIns="45720" anchor="t"/>
            <a:lstStyle/>
            <a:p>
              <a:endParaRPr lang="en-IN"/>
            </a:p>
          </p:txBody>
        </p:sp>
        <p:sp>
          <p:nvSpPr>
            <p:cNvPr id="676" name="Shape 711"/>
            <p:cNvSpPr/>
            <p:nvPr/>
          </p:nvSpPr>
          <p:spPr>
            <a:xfrm>
              <a:off x="4363068" y="1942433"/>
              <a:ext cx="10160" cy="10080"/>
            </a:xfrm>
            <a:custGeom>
              <a:avLst/>
              <a:gdLst/>
              <a:ahLst/>
              <a:cxnLst/>
              <a:rect l="0" t="0" r="0" b="0"/>
              <a:pathLst>
                <a:path w="10160" h="10080">
                  <a:moveTo>
                    <a:pt x="5001" y="0"/>
                  </a:moveTo>
                  <a:lnTo>
                    <a:pt x="2778" y="475"/>
                  </a:lnTo>
                  <a:lnTo>
                    <a:pt x="1191" y="1744"/>
                  </a:lnTo>
                  <a:lnTo>
                    <a:pt x="317" y="3412"/>
                  </a:lnTo>
                  <a:lnTo>
                    <a:pt x="0" y="4999"/>
                  </a:lnTo>
                  <a:lnTo>
                    <a:pt x="317" y="6666"/>
                  </a:lnTo>
                  <a:lnTo>
                    <a:pt x="1191" y="8333"/>
                  </a:lnTo>
                  <a:lnTo>
                    <a:pt x="2699" y="9603"/>
                  </a:lnTo>
                  <a:lnTo>
                    <a:pt x="5001" y="10080"/>
                  </a:lnTo>
                  <a:lnTo>
                    <a:pt x="7065" y="9682"/>
                  </a:lnTo>
                  <a:lnTo>
                    <a:pt x="8652" y="8651"/>
                  </a:lnTo>
                  <a:lnTo>
                    <a:pt x="9763" y="7063"/>
                  </a:lnTo>
                  <a:lnTo>
                    <a:pt x="10160" y="4999"/>
                  </a:lnTo>
                  <a:lnTo>
                    <a:pt x="9763" y="3016"/>
                  </a:lnTo>
                  <a:lnTo>
                    <a:pt x="8652"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677" name="Shape 712"/>
            <p:cNvSpPr/>
            <p:nvPr/>
          </p:nvSpPr>
          <p:spPr>
            <a:xfrm>
              <a:off x="3793473" y="1942433"/>
              <a:ext cx="10159" cy="10080"/>
            </a:xfrm>
            <a:custGeom>
              <a:avLst/>
              <a:gdLst/>
              <a:ahLst/>
              <a:cxnLst/>
              <a:rect l="0" t="0" r="0" b="0"/>
              <a:pathLst>
                <a:path w="10159" h="10080">
                  <a:moveTo>
                    <a:pt x="4999" y="0"/>
                  </a:moveTo>
                  <a:lnTo>
                    <a:pt x="2778" y="475"/>
                  </a:lnTo>
                  <a:lnTo>
                    <a:pt x="1191" y="1744"/>
                  </a:lnTo>
                  <a:lnTo>
                    <a:pt x="317" y="3412"/>
                  </a:lnTo>
                  <a:lnTo>
                    <a:pt x="0" y="4999"/>
                  </a:lnTo>
                  <a:lnTo>
                    <a:pt x="317" y="6666"/>
                  </a:lnTo>
                  <a:lnTo>
                    <a:pt x="1191" y="8333"/>
                  </a:lnTo>
                  <a:lnTo>
                    <a:pt x="2698" y="9603"/>
                  </a:lnTo>
                  <a:lnTo>
                    <a:pt x="4999" y="10080"/>
                  </a:lnTo>
                  <a:lnTo>
                    <a:pt x="7064" y="9682"/>
                  </a:lnTo>
                  <a:lnTo>
                    <a:pt x="8652" y="8651"/>
                  </a:lnTo>
                  <a:lnTo>
                    <a:pt x="9762" y="7063"/>
                  </a:lnTo>
                  <a:lnTo>
                    <a:pt x="10159" y="4999"/>
                  </a:lnTo>
                  <a:lnTo>
                    <a:pt x="9762" y="3016"/>
                  </a:lnTo>
                  <a:lnTo>
                    <a:pt x="8652" y="1507"/>
                  </a:lnTo>
                  <a:lnTo>
                    <a:pt x="7064" y="396"/>
                  </a:lnTo>
                  <a:lnTo>
                    <a:pt x="4999" y="0"/>
                  </a:lnTo>
                  <a:close/>
                </a:path>
              </a:pathLst>
            </a:custGeom>
            <a:solidFill>
              <a:srgbClr val="000000"/>
            </a:solidFill>
          </p:spPr>
          <p:txBody>
            <a:bodyPr vert="horz" lIns="91440" tIns="45720" rIns="91440" bIns="45720" anchor="t"/>
            <a:lstStyle/>
            <a:p>
              <a:endParaRPr lang="en-IN"/>
            </a:p>
          </p:txBody>
        </p:sp>
        <p:sp>
          <p:nvSpPr>
            <p:cNvPr id="678" name="Shape 713"/>
            <p:cNvSpPr/>
            <p:nvPr/>
          </p:nvSpPr>
          <p:spPr>
            <a:xfrm>
              <a:off x="3636469" y="1942433"/>
              <a:ext cx="46037" cy="68658"/>
            </a:xfrm>
            <a:custGeom>
              <a:avLst/>
              <a:gdLst/>
              <a:ahLst/>
              <a:cxnLst/>
              <a:rect l="0" t="0" r="0" b="0"/>
              <a:pathLst>
                <a:path w="46037" h="68658">
                  <a:moveTo>
                    <a:pt x="14366" y="0"/>
                  </a:moveTo>
                  <a:lnTo>
                    <a:pt x="0" y="4364"/>
                  </a:lnTo>
                  <a:lnTo>
                    <a:pt x="0" y="5952"/>
                  </a:lnTo>
                  <a:lnTo>
                    <a:pt x="2222" y="5793"/>
                  </a:lnTo>
                  <a:lnTo>
                    <a:pt x="4762" y="6111"/>
                  </a:lnTo>
                  <a:lnTo>
                    <a:pt x="6032" y="7222"/>
                  </a:lnTo>
                  <a:lnTo>
                    <a:pt x="6588" y="10873"/>
                  </a:lnTo>
                  <a:lnTo>
                    <a:pt x="6588" y="62308"/>
                  </a:lnTo>
                  <a:lnTo>
                    <a:pt x="7302" y="64055"/>
                  </a:lnTo>
                  <a:lnTo>
                    <a:pt x="9446" y="65562"/>
                  </a:lnTo>
                  <a:lnTo>
                    <a:pt x="15796" y="67785"/>
                  </a:lnTo>
                  <a:lnTo>
                    <a:pt x="19128" y="68419"/>
                  </a:lnTo>
                  <a:lnTo>
                    <a:pt x="21907" y="68658"/>
                  </a:lnTo>
                  <a:lnTo>
                    <a:pt x="28177" y="67943"/>
                  </a:lnTo>
                  <a:lnTo>
                    <a:pt x="33416" y="66038"/>
                  </a:lnTo>
                  <a:lnTo>
                    <a:pt x="37623" y="63181"/>
                  </a:lnTo>
                  <a:lnTo>
                    <a:pt x="40877" y="59688"/>
                  </a:lnTo>
                  <a:lnTo>
                    <a:pt x="43338" y="55799"/>
                  </a:lnTo>
                  <a:lnTo>
                    <a:pt x="44926" y="51672"/>
                  </a:lnTo>
                  <a:lnTo>
                    <a:pt x="45720" y="47703"/>
                  </a:lnTo>
                  <a:lnTo>
                    <a:pt x="46037" y="44052"/>
                  </a:lnTo>
                  <a:lnTo>
                    <a:pt x="45561" y="38655"/>
                  </a:lnTo>
                  <a:lnTo>
                    <a:pt x="44132" y="33574"/>
                  </a:lnTo>
                  <a:lnTo>
                    <a:pt x="41751" y="29050"/>
                  </a:lnTo>
                  <a:lnTo>
                    <a:pt x="38338" y="25400"/>
                  </a:lnTo>
                  <a:lnTo>
                    <a:pt x="33893" y="22938"/>
                  </a:lnTo>
                  <a:lnTo>
                    <a:pt x="28416" y="22066"/>
                  </a:lnTo>
                  <a:lnTo>
                    <a:pt x="24923" y="22541"/>
                  </a:lnTo>
                  <a:lnTo>
                    <a:pt x="22898" y="23250"/>
                  </a:lnTo>
                  <a:lnTo>
                    <a:pt x="24765" y="28336"/>
                  </a:lnTo>
                  <a:lnTo>
                    <a:pt x="28813" y="29130"/>
                  </a:lnTo>
                  <a:lnTo>
                    <a:pt x="31988" y="31272"/>
                  </a:lnTo>
                  <a:lnTo>
                    <a:pt x="34448" y="34527"/>
                  </a:lnTo>
                  <a:lnTo>
                    <a:pt x="36036" y="38575"/>
                  </a:lnTo>
                  <a:lnTo>
                    <a:pt x="37068" y="43019"/>
                  </a:lnTo>
                  <a:lnTo>
                    <a:pt x="37384" y="47703"/>
                  </a:lnTo>
                  <a:lnTo>
                    <a:pt x="37227" y="51275"/>
                  </a:lnTo>
                  <a:lnTo>
                    <a:pt x="36512" y="55243"/>
                  </a:lnTo>
                  <a:lnTo>
                    <a:pt x="35163" y="59053"/>
                  </a:lnTo>
                  <a:lnTo>
                    <a:pt x="32782" y="62308"/>
                  </a:lnTo>
                  <a:lnTo>
                    <a:pt x="29290" y="64610"/>
                  </a:lnTo>
                  <a:lnTo>
                    <a:pt x="24368" y="65483"/>
                  </a:lnTo>
                  <a:lnTo>
                    <a:pt x="20796" y="65007"/>
                  </a:lnTo>
                  <a:lnTo>
                    <a:pt x="16827" y="63500"/>
                  </a:lnTo>
                  <a:lnTo>
                    <a:pt x="15398" y="62228"/>
                  </a:lnTo>
                  <a:lnTo>
                    <a:pt x="14843" y="60721"/>
                  </a:lnTo>
                  <a:lnTo>
                    <a:pt x="14843" y="35718"/>
                  </a:lnTo>
                  <a:lnTo>
                    <a:pt x="15557" y="33257"/>
                  </a:lnTo>
                  <a:lnTo>
                    <a:pt x="16907" y="31352"/>
                  </a:lnTo>
                  <a:lnTo>
                    <a:pt x="20876" y="28971"/>
                  </a:lnTo>
                  <a:lnTo>
                    <a:pt x="24765" y="28336"/>
                  </a:lnTo>
                  <a:lnTo>
                    <a:pt x="22898" y="23250"/>
                  </a:lnTo>
                  <a:lnTo>
                    <a:pt x="21748" y="23653"/>
                  </a:lnTo>
                  <a:lnTo>
                    <a:pt x="19128" y="25241"/>
                  </a:lnTo>
                  <a:lnTo>
                    <a:pt x="17065" y="26987"/>
                  </a:lnTo>
                  <a:lnTo>
                    <a:pt x="15716" y="28732"/>
                  </a:lnTo>
                  <a:lnTo>
                    <a:pt x="15081" y="30082"/>
                  </a:lnTo>
                  <a:lnTo>
                    <a:pt x="14843" y="30082"/>
                  </a:lnTo>
                  <a:lnTo>
                    <a:pt x="14843" y="157"/>
                  </a:lnTo>
                  <a:lnTo>
                    <a:pt x="14366" y="0"/>
                  </a:lnTo>
                  <a:close/>
                </a:path>
              </a:pathLst>
            </a:custGeom>
            <a:solidFill>
              <a:srgbClr val="000000"/>
            </a:solidFill>
          </p:spPr>
          <p:txBody>
            <a:bodyPr vert="horz" lIns="91440" tIns="45720" rIns="91440" bIns="45720" anchor="t"/>
            <a:lstStyle/>
            <a:p>
              <a:endParaRPr lang="en-IN"/>
            </a:p>
          </p:txBody>
        </p:sp>
        <p:sp>
          <p:nvSpPr>
            <p:cNvPr id="679" name="Shape 714"/>
            <p:cNvSpPr/>
            <p:nvPr/>
          </p:nvSpPr>
          <p:spPr>
            <a:xfrm>
              <a:off x="3616149" y="1942433"/>
              <a:ext cx="10160" cy="10080"/>
            </a:xfrm>
            <a:custGeom>
              <a:avLst/>
              <a:gdLst/>
              <a:ahLst/>
              <a:cxnLst/>
              <a:rect l="0" t="0" r="0" b="0"/>
              <a:pathLst>
                <a:path w="10160" h="10080">
                  <a:moveTo>
                    <a:pt x="5001" y="0"/>
                  </a:moveTo>
                  <a:lnTo>
                    <a:pt x="2778" y="475"/>
                  </a:lnTo>
                  <a:lnTo>
                    <a:pt x="1191" y="1744"/>
                  </a:lnTo>
                  <a:lnTo>
                    <a:pt x="317" y="3412"/>
                  </a:lnTo>
                  <a:lnTo>
                    <a:pt x="0" y="4999"/>
                  </a:lnTo>
                  <a:lnTo>
                    <a:pt x="317" y="6666"/>
                  </a:lnTo>
                  <a:lnTo>
                    <a:pt x="1191" y="8333"/>
                  </a:lnTo>
                  <a:lnTo>
                    <a:pt x="2699" y="9603"/>
                  </a:lnTo>
                  <a:lnTo>
                    <a:pt x="5001" y="10080"/>
                  </a:lnTo>
                  <a:lnTo>
                    <a:pt x="7065" y="9682"/>
                  </a:lnTo>
                  <a:lnTo>
                    <a:pt x="8731" y="8651"/>
                  </a:lnTo>
                  <a:lnTo>
                    <a:pt x="9842" y="7063"/>
                  </a:lnTo>
                  <a:lnTo>
                    <a:pt x="10160" y="4999"/>
                  </a:lnTo>
                  <a:lnTo>
                    <a:pt x="9842" y="3016"/>
                  </a:lnTo>
                  <a:lnTo>
                    <a:pt x="8731" y="150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680" name="Shape 715"/>
            <p:cNvSpPr/>
            <p:nvPr/>
          </p:nvSpPr>
          <p:spPr>
            <a:xfrm>
              <a:off x="3343734" y="1942433"/>
              <a:ext cx="10159" cy="10080"/>
            </a:xfrm>
            <a:custGeom>
              <a:avLst/>
              <a:gdLst/>
              <a:ahLst/>
              <a:cxnLst/>
              <a:rect l="0" t="0" r="0" b="0"/>
              <a:pathLst>
                <a:path w="10159" h="10080">
                  <a:moveTo>
                    <a:pt x="5000" y="0"/>
                  </a:moveTo>
                  <a:lnTo>
                    <a:pt x="2778" y="475"/>
                  </a:lnTo>
                  <a:lnTo>
                    <a:pt x="1191" y="1744"/>
                  </a:lnTo>
                  <a:lnTo>
                    <a:pt x="317" y="3412"/>
                  </a:lnTo>
                  <a:lnTo>
                    <a:pt x="0" y="4999"/>
                  </a:lnTo>
                  <a:lnTo>
                    <a:pt x="317" y="6666"/>
                  </a:lnTo>
                  <a:lnTo>
                    <a:pt x="1191" y="8333"/>
                  </a:lnTo>
                  <a:lnTo>
                    <a:pt x="2698" y="9603"/>
                  </a:lnTo>
                  <a:lnTo>
                    <a:pt x="5000" y="10080"/>
                  </a:lnTo>
                  <a:lnTo>
                    <a:pt x="7063" y="9682"/>
                  </a:lnTo>
                  <a:lnTo>
                    <a:pt x="8731" y="8651"/>
                  </a:lnTo>
                  <a:lnTo>
                    <a:pt x="9842" y="7063"/>
                  </a:lnTo>
                  <a:lnTo>
                    <a:pt x="10159" y="4999"/>
                  </a:lnTo>
                  <a:lnTo>
                    <a:pt x="9842" y="3016"/>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681" name="Shape 716"/>
            <p:cNvSpPr/>
            <p:nvPr/>
          </p:nvSpPr>
          <p:spPr>
            <a:xfrm>
              <a:off x="3238879" y="1942433"/>
              <a:ext cx="23575" cy="67626"/>
            </a:xfrm>
            <a:custGeom>
              <a:avLst/>
              <a:gdLst/>
              <a:ahLst/>
              <a:cxnLst/>
              <a:rect l="0" t="0" r="0" b="0"/>
              <a:pathLst>
                <a:path w="23575" h="67626">
                  <a:moveTo>
                    <a:pt x="15717" y="0"/>
                  </a:moveTo>
                  <a:lnTo>
                    <a:pt x="0" y="4364"/>
                  </a:lnTo>
                  <a:lnTo>
                    <a:pt x="0" y="5952"/>
                  </a:lnTo>
                  <a:lnTo>
                    <a:pt x="3335" y="5713"/>
                  </a:lnTo>
                  <a:lnTo>
                    <a:pt x="5636" y="6031"/>
                  </a:lnTo>
                  <a:lnTo>
                    <a:pt x="6986" y="7143"/>
                  </a:lnTo>
                  <a:lnTo>
                    <a:pt x="7621" y="8968"/>
                  </a:lnTo>
                  <a:lnTo>
                    <a:pt x="7780" y="11747"/>
                  </a:lnTo>
                  <a:lnTo>
                    <a:pt x="7780" y="59053"/>
                  </a:lnTo>
                  <a:lnTo>
                    <a:pt x="7461" y="62387"/>
                  </a:lnTo>
                  <a:lnTo>
                    <a:pt x="6192" y="64451"/>
                  </a:lnTo>
                  <a:lnTo>
                    <a:pt x="3890" y="65642"/>
                  </a:lnTo>
                  <a:lnTo>
                    <a:pt x="160" y="66118"/>
                  </a:lnTo>
                  <a:lnTo>
                    <a:pt x="160" y="67626"/>
                  </a:lnTo>
                  <a:lnTo>
                    <a:pt x="23575" y="67626"/>
                  </a:lnTo>
                  <a:lnTo>
                    <a:pt x="23575" y="66118"/>
                  </a:lnTo>
                  <a:lnTo>
                    <a:pt x="19923" y="65801"/>
                  </a:lnTo>
                  <a:lnTo>
                    <a:pt x="17622" y="64768"/>
                  </a:lnTo>
                  <a:lnTo>
                    <a:pt x="16431" y="62706"/>
                  </a:lnTo>
                  <a:lnTo>
                    <a:pt x="16113" y="59292"/>
                  </a:lnTo>
                  <a:lnTo>
                    <a:pt x="16113" y="157"/>
                  </a:lnTo>
                  <a:lnTo>
                    <a:pt x="15717" y="0"/>
                  </a:lnTo>
                  <a:close/>
                </a:path>
              </a:pathLst>
            </a:custGeom>
            <a:solidFill>
              <a:srgbClr val="000000"/>
            </a:solidFill>
          </p:spPr>
          <p:txBody>
            <a:bodyPr vert="horz" lIns="91440" tIns="45720" rIns="91440" bIns="45720" anchor="t"/>
            <a:lstStyle/>
            <a:p>
              <a:endParaRPr lang="en-IN"/>
            </a:p>
          </p:txBody>
        </p:sp>
        <p:sp>
          <p:nvSpPr>
            <p:cNvPr id="682" name="Shape 717"/>
            <p:cNvSpPr/>
            <p:nvPr/>
          </p:nvSpPr>
          <p:spPr>
            <a:xfrm>
              <a:off x="3091163" y="1942433"/>
              <a:ext cx="10081" cy="10080"/>
            </a:xfrm>
            <a:custGeom>
              <a:avLst/>
              <a:gdLst/>
              <a:ahLst/>
              <a:cxnLst/>
              <a:rect l="0" t="0" r="0" b="0"/>
              <a:pathLst>
                <a:path w="10081" h="10080">
                  <a:moveTo>
                    <a:pt x="4921" y="0"/>
                  </a:moveTo>
                  <a:lnTo>
                    <a:pt x="2698" y="475"/>
                  </a:lnTo>
                  <a:lnTo>
                    <a:pt x="1190" y="1744"/>
                  </a:lnTo>
                  <a:lnTo>
                    <a:pt x="317" y="3412"/>
                  </a:lnTo>
                  <a:lnTo>
                    <a:pt x="0" y="4999"/>
                  </a:lnTo>
                  <a:lnTo>
                    <a:pt x="317" y="6666"/>
                  </a:lnTo>
                  <a:lnTo>
                    <a:pt x="1111" y="8333"/>
                  </a:lnTo>
                  <a:lnTo>
                    <a:pt x="2698" y="9603"/>
                  </a:lnTo>
                  <a:lnTo>
                    <a:pt x="4921" y="10080"/>
                  </a:lnTo>
                  <a:lnTo>
                    <a:pt x="6985" y="9682"/>
                  </a:lnTo>
                  <a:lnTo>
                    <a:pt x="8652" y="8651"/>
                  </a:lnTo>
                  <a:lnTo>
                    <a:pt x="9763" y="7063"/>
                  </a:lnTo>
                  <a:lnTo>
                    <a:pt x="10081" y="4999"/>
                  </a:lnTo>
                  <a:lnTo>
                    <a:pt x="9763" y="3016"/>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683" name="Shape 718"/>
            <p:cNvSpPr/>
            <p:nvPr/>
          </p:nvSpPr>
          <p:spPr>
            <a:xfrm>
              <a:off x="4153279" y="1942433"/>
              <a:ext cx="35957" cy="67626"/>
            </a:xfrm>
            <a:custGeom>
              <a:avLst/>
              <a:gdLst/>
              <a:ahLst/>
              <a:cxnLst/>
              <a:rect l="0" t="0" r="0" b="0"/>
              <a:pathLst>
                <a:path w="35957" h="67626">
                  <a:moveTo>
                    <a:pt x="26036" y="0"/>
                  </a:moveTo>
                  <a:lnTo>
                    <a:pt x="20161" y="713"/>
                  </a:lnTo>
                  <a:lnTo>
                    <a:pt x="15717" y="2777"/>
                  </a:lnTo>
                  <a:lnTo>
                    <a:pt x="12621" y="5793"/>
                  </a:lnTo>
                  <a:lnTo>
                    <a:pt x="10478" y="9445"/>
                  </a:lnTo>
                  <a:lnTo>
                    <a:pt x="9128" y="13334"/>
                  </a:lnTo>
                  <a:lnTo>
                    <a:pt x="8494" y="17143"/>
                  </a:lnTo>
                  <a:lnTo>
                    <a:pt x="8255" y="20478"/>
                  </a:lnTo>
                  <a:lnTo>
                    <a:pt x="8255" y="23097"/>
                  </a:lnTo>
                  <a:lnTo>
                    <a:pt x="80" y="23097"/>
                  </a:lnTo>
                  <a:lnTo>
                    <a:pt x="80" y="26272"/>
                  </a:lnTo>
                  <a:lnTo>
                    <a:pt x="8255" y="26272"/>
                  </a:lnTo>
                  <a:lnTo>
                    <a:pt x="8255" y="57307"/>
                  </a:lnTo>
                  <a:lnTo>
                    <a:pt x="8176" y="59847"/>
                  </a:lnTo>
                  <a:lnTo>
                    <a:pt x="7858" y="61912"/>
                  </a:lnTo>
                  <a:lnTo>
                    <a:pt x="7382" y="63420"/>
                  </a:lnTo>
                  <a:lnTo>
                    <a:pt x="6588" y="64530"/>
                  </a:lnTo>
                  <a:lnTo>
                    <a:pt x="4048" y="65722"/>
                  </a:lnTo>
                  <a:lnTo>
                    <a:pt x="0" y="66118"/>
                  </a:lnTo>
                  <a:lnTo>
                    <a:pt x="0" y="67626"/>
                  </a:lnTo>
                  <a:lnTo>
                    <a:pt x="25717" y="67626"/>
                  </a:lnTo>
                  <a:lnTo>
                    <a:pt x="25717" y="66118"/>
                  </a:lnTo>
                  <a:lnTo>
                    <a:pt x="21908" y="65801"/>
                  </a:lnTo>
                  <a:lnTo>
                    <a:pt x="19288" y="65087"/>
                  </a:lnTo>
                  <a:lnTo>
                    <a:pt x="17780" y="63896"/>
                  </a:lnTo>
                  <a:lnTo>
                    <a:pt x="16907" y="62228"/>
                  </a:lnTo>
                  <a:lnTo>
                    <a:pt x="16590" y="60006"/>
                  </a:lnTo>
                  <a:lnTo>
                    <a:pt x="16511" y="57307"/>
                  </a:lnTo>
                  <a:lnTo>
                    <a:pt x="16511" y="26272"/>
                  </a:lnTo>
                  <a:lnTo>
                    <a:pt x="28655" y="26272"/>
                  </a:lnTo>
                  <a:lnTo>
                    <a:pt x="28655" y="23097"/>
                  </a:lnTo>
                  <a:lnTo>
                    <a:pt x="16431" y="23097"/>
                  </a:lnTo>
                  <a:lnTo>
                    <a:pt x="16431" y="11587"/>
                  </a:lnTo>
                  <a:lnTo>
                    <a:pt x="16828" y="7698"/>
                  </a:lnTo>
                  <a:lnTo>
                    <a:pt x="17383" y="5793"/>
                  </a:lnTo>
                  <a:lnTo>
                    <a:pt x="18416" y="4205"/>
                  </a:lnTo>
                  <a:lnTo>
                    <a:pt x="20082" y="3175"/>
                  </a:lnTo>
                  <a:lnTo>
                    <a:pt x="22385" y="2777"/>
                  </a:lnTo>
                  <a:lnTo>
                    <a:pt x="24448" y="3332"/>
                  </a:lnTo>
                  <a:lnTo>
                    <a:pt x="25956" y="4682"/>
                  </a:lnTo>
                  <a:lnTo>
                    <a:pt x="28496" y="8333"/>
                  </a:lnTo>
                  <a:lnTo>
                    <a:pt x="29925" y="9682"/>
                  </a:lnTo>
                  <a:lnTo>
                    <a:pt x="31671" y="10159"/>
                  </a:lnTo>
                  <a:lnTo>
                    <a:pt x="34608" y="9206"/>
                  </a:lnTo>
                  <a:lnTo>
                    <a:pt x="35561" y="7937"/>
                  </a:lnTo>
                  <a:lnTo>
                    <a:pt x="35957" y="6031"/>
                  </a:lnTo>
                  <a:lnTo>
                    <a:pt x="35163" y="3650"/>
                  </a:lnTo>
                  <a:lnTo>
                    <a:pt x="33100" y="1744"/>
                  </a:lnTo>
                  <a:lnTo>
                    <a:pt x="29925" y="475"/>
                  </a:lnTo>
                  <a:lnTo>
                    <a:pt x="26036" y="0"/>
                  </a:lnTo>
                  <a:close/>
                </a:path>
              </a:pathLst>
            </a:custGeom>
            <a:solidFill>
              <a:srgbClr val="000000"/>
            </a:solidFill>
          </p:spPr>
          <p:txBody>
            <a:bodyPr vert="horz" lIns="91440" tIns="45720" rIns="91440" bIns="45720" anchor="t"/>
            <a:lstStyle/>
            <a:p>
              <a:endParaRPr lang="en-IN"/>
            </a:p>
          </p:txBody>
        </p:sp>
        <p:sp>
          <p:nvSpPr>
            <p:cNvPr id="684" name="Shape 719"/>
            <p:cNvSpPr/>
            <p:nvPr/>
          </p:nvSpPr>
          <p:spPr>
            <a:xfrm>
              <a:off x="4329889" y="1952752"/>
              <a:ext cx="26352" cy="58339"/>
            </a:xfrm>
            <a:custGeom>
              <a:avLst/>
              <a:gdLst/>
              <a:ahLst/>
              <a:cxnLst/>
              <a:rect l="0" t="0" r="0" b="0"/>
              <a:pathLst>
                <a:path w="26352" h="58339">
                  <a:moveTo>
                    <a:pt x="13256" y="0"/>
                  </a:moveTo>
                  <a:lnTo>
                    <a:pt x="10874" y="3412"/>
                  </a:lnTo>
                  <a:lnTo>
                    <a:pt x="8890" y="6111"/>
                  </a:lnTo>
                  <a:lnTo>
                    <a:pt x="6826" y="8572"/>
                  </a:lnTo>
                  <a:lnTo>
                    <a:pt x="4364" y="11269"/>
                  </a:lnTo>
                  <a:lnTo>
                    <a:pt x="1428" y="13651"/>
                  </a:lnTo>
                  <a:lnTo>
                    <a:pt x="396" y="14444"/>
                  </a:lnTo>
                  <a:lnTo>
                    <a:pt x="0" y="15238"/>
                  </a:lnTo>
                  <a:lnTo>
                    <a:pt x="396" y="15953"/>
                  </a:lnTo>
                  <a:lnTo>
                    <a:pt x="5636" y="15953"/>
                  </a:lnTo>
                  <a:lnTo>
                    <a:pt x="5636" y="45718"/>
                  </a:lnTo>
                  <a:lnTo>
                    <a:pt x="5873" y="49132"/>
                  </a:lnTo>
                  <a:lnTo>
                    <a:pt x="6350" y="51910"/>
                  </a:lnTo>
                  <a:lnTo>
                    <a:pt x="7223" y="54132"/>
                  </a:lnTo>
                  <a:lnTo>
                    <a:pt x="8333" y="55719"/>
                  </a:lnTo>
                  <a:lnTo>
                    <a:pt x="11271" y="57705"/>
                  </a:lnTo>
                  <a:lnTo>
                    <a:pt x="14763" y="58339"/>
                  </a:lnTo>
                  <a:lnTo>
                    <a:pt x="18176" y="57705"/>
                  </a:lnTo>
                  <a:lnTo>
                    <a:pt x="21351" y="56117"/>
                  </a:lnTo>
                  <a:lnTo>
                    <a:pt x="24129" y="53736"/>
                  </a:lnTo>
                  <a:lnTo>
                    <a:pt x="26352" y="50800"/>
                  </a:lnTo>
                  <a:lnTo>
                    <a:pt x="25082" y="49687"/>
                  </a:lnTo>
                  <a:lnTo>
                    <a:pt x="22859" y="51910"/>
                  </a:lnTo>
                  <a:lnTo>
                    <a:pt x="21193" y="52783"/>
                  </a:lnTo>
                  <a:lnTo>
                    <a:pt x="19050" y="53181"/>
                  </a:lnTo>
                  <a:lnTo>
                    <a:pt x="16907" y="52703"/>
                  </a:lnTo>
                  <a:lnTo>
                    <a:pt x="15477" y="51513"/>
                  </a:lnTo>
                  <a:lnTo>
                    <a:pt x="14604" y="49847"/>
                  </a:lnTo>
                  <a:lnTo>
                    <a:pt x="14207" y="47941"/>
                  </a:lnTo>
                  <a:lnTo>
                    <a:pt x="13970" y="44211"/>
                  </a:lnTo>
                  <a:lnTo>
                    <a:pt x="13970" y="15953"/>
                  </a:lnTo>
                  <a:lnTo>
                    <a:pt x="23971" y="15953"/>
                  </a:lnTo>
                  <a:lnTo>
                    <a:pt x="23971" y="12778"/>
                  </a:lnTo>
                  <a:lnTo>
                    <a:pt x="13970" y="12778"/>
                  </a:lnTo>
                  <a:lnTo>
                    <a:pt x="13970" y="1268"/>
                  </a:lnTo>
                  <a:lnTo>
                    <a:pt x="13889" y="316"/>
                  </a:lnTo>
                  <a:lnTo>
                    <a:pt x="13256" y="0"/>
                  </a:lnTo>
                  <a:close/>
                </a:path>
              </a:pathLst>
            </a:custGeom>
            <a:solidFill>
              <a:srgbClr val="000000"/>
            </a:solidFill>
          </p:spPr>
          <p:txBody>
            <a:bodyPr vert="horz" lIns="91440" tIns="45720" rIns="91440" bIns="45720" anchor="t"/>
            <a:lstStyle/>
            <a:p>
              <a:endParaRPr lang="en-IN"/>
            </a:p>
          </p:txBody>
        </p:sp>
        <p:sp>
          <p:nvSpPr>
            <p:cNvPr id="685" name="Shape 720"/>
            <p:cNvSpPr/>
            <p:nvPr/>
          </p:nvSpPr>
          <p:spPr>
            <a:xfrm>
              <a:off x="3582971" y="1952752"/>
              <a:ext cx="26352" cy="58339"/>
            </a:xfrm>
            <a:custGeom>
              <a:avLst/>
              <a:gdLst/>
              <a:ahLst/>
              <a:cxnLst/>
              <a:rect l="0" t="0" r="0" b="0"/>
              <a:pathLst>
                <a:path w="26352" h="58339">
                  <a:moveTo>
                    <a:pt x="13256" y="0"/>
                  </a:moveTo>
                  <a:lnTo>
                    <a:pt x="10874" y="3412"/>
                  </a:lnTo>
                  <a:lnTo>
                    <a:pt x="8890" y="6111"/>
                  </a:lnTo>
                  <a:lnTo>
                    <a:pt x="4364" y="11269"/>
                  </a:lnTo>
                  <a:lnTo>
                    <a:pt x="1428" y="13651"/>
                  </a:lnTo>
                  <a:lnTo>
                    <a:pt x="396" y="14444"/>
                  </a:lnTo>
                  <a:lnTo>
                    <a:pt x="0" y="15238"/>
                  </a:lnTo>
                  <a:lnTo>
                    <a:pt x="396" y="15953"/>
                  </a:lnTo>
                  <a:lnTo>
                    <a:pt x="5636" y="15953"/>
                  </a:lnTo>
                  <a:lnTo>
                    <a:pt x="5636" y="45718"/>
                  </a:lnTo>
                  <a:lnTo>
                    <a:pt x="5873" y="49132"/>
                  </a:lnTo>
                  <a:lnTo>
                    <a:pt x="6350" y="51910"/>
                  </a:lnTo>
                  <a:lnTo>
                    <a:pt x="7223" y="54132"/>
                  </a:lnTo>
                  <a:lnTo>
                    <a:pt x="8333" y="55719"/>
                  </a:lnTo>
                  <a:lnTo>
                    <a:pt x="11271" y="57705"/>
                  </a:lnTo>
                  <a:lnTo>
                    <a:pt x="14763" y="58339"/>
                  </a:lnTo>
                  <a:lnTo>
                    <a:pt x="18176" y="57705"/>
                  </a:lnTo>
                  <a:lnTo>
                    <a:pt x="21351" y="56117"/>
                  </a:lnTo>
                  <a:lnTo>
                    <a:pt x="24129" y="53736"/>
                  </a:lnTo>
                  <a:lnTo>
                    <a:pt x="26352" y="50800"/>
                  </a:lnTo>
                  <a:lnTo>
                    <a:pt x="25082" y="49687"/>
                  </a:lnTo>
                  <a:lnTo>
                    <a:pt x="22859" y="51910"/>
                  </a:lnTo>
                  <a:lnTo>
                    <a:pt x="21193" y="52783"/>
                  </a:lnTo>
                  <a:lnTo>
                    <a:pt x="19050" y="53181"/>
                  </a:lnTo>
                  <a:lnTo>
                    <a:pt x="16907" y="52703"/>
                  </a:lnTo>
                  <a:lnTo>
                    <a:pt x="15477" y="51513"/>
                  </a:lnTo>
                  <a:lnTo>
                    <a:pt x="14604" y="49847"/>
                  </a:lnTo>
                  <a:lnTo>
                    <a:pt x="14207" y="47941"/>
                  </a:lnTo>
                  <a:lnTo>
                    <a:pt x="13970" y="44211"/>
                  </a:lnTo>
                  <a:lnTo>
                    <a:pt x="13970" y="15953"/>
                  </a:lnTo>
                  <a:lnTo>
                    <a:pt x="23971" y="15953"/>
                  </a:lnTo>
                  <a:lnTo>
                    <a:pt x="23971" y="12778"/>
                  </a:lnTo>
                  <a:lnTo>
                    <a:pt x="13970" y="12778"/>
                  </a:lnTo>
                  <a:lnTo>
                    <a:pt x="13970" y="1268"/>
                  </a:lnTo>
                  <a:lnTo>
                    <a:pt x="13889" y="316"/>
                  </a:lnTo>
                  <a:lnTo>
                    <a:pt x="13256" y="0"/>
                  </a:lnTo>
                  <a:close/>
                </a:path>
              </a:pathLst>
            </a:custGeom>
            <a:solidFill>
              <a:srgbClr val="000000"/>
            </a:solidFill>
          </p:spPr>
          <p:txBody>
            <a:bodyPr vert="horz" lIns="91440" tIns="45720" rIns="91440" bIns="45720" anchor="t"/>
            <a:lstStyle/>
            <a:p>
              <a:endParaRPr lang="en-IN"/>
            </a:p>
          </p:txBody>
        </p:sp>
        <p:sp>
          <p:nvSpPr>
            <p:cNvPr id="686" name="Shape 721"/>
            <p:cNvSpPr/>
            <p:nvPr/>
          </p:nvSpPr>
          <p:spPr>
            <a:xfrm>
              <a:off x="3309603" y="1952752"/>
              <a:ext cx="26352" cy="58339"/>
            </a:xfrm>
            <a:custGeom>
              <a:avLst/>
              <a:gdLst/>
              <a:ahLst/>
              <a:cxnLst/>
              <a:rect l="0" t="0" r="0" b="0"/>
              <a:pathLst>
                <a:path w="26352" h="58339">
                  <a:moveTo>
                    <a:pt x="13256" y="0"/>
                  </a:moveTo>
                  <a:lnTo>
                    <a:pt x="10874" y="3412"/>
                  </a:lnTo>
                  <a:lnTo>
                    <a:pt x="8811" y="6111"/>
                  </a:lnTo>
                  <a:lnTo>
                    <a:pt x="4366" y="11269"/>
                  </a:lnTo>
                  <a:lnTo>
                    <a:pt x="1349" y="13651"/>
                  </a:lnTo>
                  <a:lnTo>
                    <a:pt x="397" y="14444"/>
                  </a:lnTo>
                  <a:lnTo>
                    <a:pt x="0" y="15238"/>
                  </a:lnTo>
                  <a:lnTo>
                    <a:pt x="397" y="15953"/>
                  </a:lnTo>
                  <a:lnTo>
                    <a:pt x="5636" y="15953"/>
                  </a:lnTo>
                  <a:lnTo>
                    <a:pt x="5636" y="45718"/>
                  </a:lnTo>
                  <a:lnTo>
                    <a:pt x="5873" y="49132"/>
                  </a:lnTo>
                  <a:lnTo>
                    <a:pt x="6350" y="51910"/>
                  </a:lnTo>
                  <a:lnTo>
                    <a:pt x="7223" y="54132"/>
                  </a:lnTo>
                  <a:lnTo>
                    <a:pt x="8334" y="55719"/>
                  </a:lnTo>
                  <a:lnTo>
                    <a:pt x="11192" y="57705"/>
                  </a:lnTo>
                  <a:lnTo>
                    <a:pt x="14763" y="58339"/>
                  </a:lnTo>
                  <a:lnTo>
                    <a:pt x="18097" y="57705"/>
                  </a:lnTo>
                  <a:lnTo>
                    <a:pt x="21351" y="56117"/>
                  </a:lnTo>
                  <a:lnTo>
                    <a:pt x="24129" y="53736"/>
                  </a:lnTo>
                  <a:lnTo>
                    <a:pt x="26352" y="50800"/>
                  </a:lnTo>
                  <a:lnTo>
                    <a:pt x="25082" y="49687"/>
                  </a:lnTo>
                  <a:lnTo>
                    <a:pt x="22781" y="51910"/>
                  </a:lnTo>
                  <a:lnTo>
                    <a:pt x="21113" y="52783"/>
                  </a:lnTo>
                  <a:lnTo>
                    <a:pt x="18969" y="53181"/>
                  </a:lnTo>
                  <a:lnTo>
                    <a:pt x="16906" y="52703"/>
                  </a:lnTo>
                  <a:lnTo>
                    <a:pt x="15398" y="51513"/>
                  </a:lnTo>
                  <a:lnTo>
                    <a:pt x="14128" y="47941"/>
                  </a:lnTo>
                  <a:lnTo>
                    <a:pt x="13970" y="44211"/>
                  </a:lnTo>
                  <a:lnTo>
                    <a:pt x="13970" y="15953"/>
                  </a:lnTo>
                  <a:lnTo>
                    <a:pt x="23971" y="15953"/>
                  </a:lnTo>
                  <a:lnTo>
                    <a:pt x="23971" y="12778"/>
                  </a:lnTo>
                  <a:lnTo>
                    <a:pt x="13970" y="12778"/>
                  </a:lnTo>
                  <a:lnTo>
                    <a:pt x="13970"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687" name="Shape 722"/>
            <p:cNvSpPr/>
            <p:nvPr/>
          </p:nvSpPr>
          <p:spPr>
            <a:xfrm>
              <a:off x="3946428" y="1944496"/>
              <a:ext cx="84297" cy="65563"/>
            </a:xfrm>
            <a:custGeom>
              <a:avLst/>
              <a:gdLst/>
              <a:ahLst/>
              <a:cxnLst/>
              <a:rect l="0" t="0" r="0" b="0"/>
              <a:pathLst>
                <a:path w="84297" h="65563">
                  <a:moveTo>
                    <a:pt x="238" y="0"/>
                  </a:moveTo>
                  <a:lnTo>
                    <a:pt x="238" y="1906"/>
                  </a:lnTo>
                  <a:lnTo>
                    <a:pt x="3413" y="2143"/>
                  </a:lnTo>
                  <a:lnTo>
                    <a:pt x="5874" y="2619"/>
                  </a:lnTo>
                  <a:lnTo>
                    <a:pt x="7619" y="3571"/>
                  </a:lnTo>
                  <a:lnTo>
                    <a:pt x="8811" y="5159"/>
                  </a:lnTo>
                  <a:lnTo>
                    <a:pt x="9445" y="7462"/>
                  </a:lnTo>
                  <a:lnTo>
                    <a:pt x="9604" y="10794"/>
                  </a:lnTo>
                  <a:lnTo>
                    <a:pt x="9604" y="51038"/>
                  </a:lnTo>
                  <a:lnTo>
                    <a:pt x="9445" y="55642"/>
                  </a:lnTo>
                  <a:lnTo>
                    <a:pt x="8811" y="58976"/>
                  </a:lnTo>
                  <a:lnTo>
                    <a:pt x="7619" y="61198"/>
                  </a:lnTo>
                  <a:lnTo>
                    <a:pt x="5874" y="62547"/>
                  </a:lnTo>
                  <a:lnTo>
                    <a:pt x="3334" y="63341"/>
                  </a:lnTo>
                  <a:lnTo>
                    <a:pt x="0" y="63659"/>
                  </a:lnTo>
                  <a:lnTo>
                    <a:pt x="0" y="65563"/>
                  </a:lnTo>
                  <a:lnTo>
                    <a:pt x="23257" y="65563"/>
                  </a:lnTo>
                  <a:lnTo>
                    <a:pt x="23257" y="63659"/>
                  </a:lnTo>
                  <a:lnTo>
                    <a:pt x="18812" y="63024"/>
                  </a:lnTo>
                  <a:lnTo>
                    <a:pt x="15875" y="61039"/>
                  </a:lnTo>
                  <a:lnTo>
                    <a:pt x="15002" y="59452"/>
                  </a:lnTo>
                  <a:lnTo>
                    <a:pt x="14367" y="57229"/>
                  </a:lnTo>
                  <a:lnTo>
                    <a:pt x="14049" y="54450"/>
                  </a:lnTo>
                  <a:lnTo>
                    <a:pt x="13969" y="51038"/>
                  </a:lnTo>
                  <a:lnTo>
                    <a:pt x="13969" y="11509"/>
                  </a:lnTo>
                  <a:lnTo>
                    <a:pt x="14208" y="11509"/>
                  </a:lnTo>
                  <a:lnTo>
                    <a:pt x="38814" y="65563"/>
                  </a:lnTo>
                  <a:lnTo>
                    <a:pt x="40243" y="65563"/>
                  </a:lnTo>
                  <a:lnTo>
                    <a:pt x="65406" y="9207"/>
                  </a:lnTo>
                  <a:lnTo>
                    <a:pt x="65563" y="9207"/>
                  </a:lnTo>
                  <a:lnTo>
                    <a:pt x="65563" y="56356"/>
                  </a:lnTo>
                  <a:lnTo>
                    <a:pt x="65247" y="58658"/>
                  </a:lnTo>
                  <a:lnTo>
                    <a:pt x="64769" y="60404"/>
                  </a:lnTo>
                  <a:lnTo>
                    <a:pt x="63975" y="61594"/>
                  </a:lnTo>
                  <a:lnTo>
                    <a:pt x="61278" y="63103"/>
                  </a:lnTo>
                  <a:lnTo>
                    <a:pt x="56594" y="63659"/>
                  </a:lnTo>
                  <a:lnTo>
                    <a:pt x="56594" y="65563"/>
                  </a:lnTo>
                  <a:lnTo>
                    <a:pt x="84297" y="65563"/>
                  </a:lnTo>
                  <a:lnTo>
                    <a:pt x="84297" y="63659"/>
                  </a:lnTo>
                  <a:lnTo>
                    <a:pt x="80328" y="63182"/>
                  </a:lnTo>
                  <a:lnTo>
                    <a:pt x="77629" y="61992"/>
                  </a:lnTo>
                  <a:lnTo>
                    <a:pt x="76756" y="60880"/>
                  </a:lnTo>
                  <a:lnTo>
                    <a:pt x="76120" y="59372"/>
                  </a:lnTo>
                  <a:lnTo>
                    <a:pt x="75803" y="57309"/>
                  </a:lnTo>
                  <a:lnTo>
                    <a:pt x="75724" y="54768"/>
                  </a:lnTo>
                  <a:lnTo>
                    <a:pt x="75724" y="10794"/>
                  </a:lnTo>
                  <a:lnTo>
                    <a:pt x="75882" y="7462"/>
                  </a:lnTo>
                  <a:lnTo>
                    <a:pt x="76518" y="5081"/>
                  </a:lnTo>
                  <a:lnTo>
                    <a:pt x="77629" y="3571"/>
                  </a:lnTo>
                  <a:lnTo>
                    <a:pt x="79295" y="2699"/>
                  </a:lnTo>
                  <a:lnTo>
                    <a:pt x="81518" y="2143"/>
                  </a:lnTo>
                  <a:lnTo>
                    <a:pt x="84297" y="1906"/>
                  </a:lnTo>
                  <a:lnTo>
                    <a:pt x="84297" y="0"/>
                  </a:lnTo>
                  <a:lnTo>
                    <a:pt x="64612" y="0"/>
                  </a:lnTo>
                  <a:lnTo>
                    <a:pt x="42704" y="50006"/>
                  </a:lnTo>
                  <a:lnTo>
                    <a:pt x="19843" y="0"/>
                  </a:lnTo>
                  <a:lnTo>
                    <a:pt x="238" y="0"/>
                  </a:lnTo>
                  <a:close/>
                </a:path>
              </a:pathLst>
            </a:custGeom>
            <a:solidFill>
              <a:srgbClr val="000000"/>
            </a:solidFill>
          </p:spPr>
          <p:txBody>
            <a:bodyPr vert="horz" lIns="91440" tIns="45720" rIns="91440" bIns="45720" anchor="t"/>
            <a:lstStyle/>
            <a:p>
              <a:endParaRPr lang="en-IN"/>
            </a:p>
          </p:txBody>
        </p:sp>
        <p:sp>
          <p:nvSpPr>
            <p:cNvPr id="688" name="Shape 723"/>
            <p:cNvSpPr/>
            <p:nvPr/>
          </p:nvSpPr>
          <p:spPr>
            <a:xfrm>
              <a:off x="4511579" y="1964499"/>
              <a:ext cx="40083" cy="46592"/>
            </a:xfrm>
            <a:custGeom>
              <a:avLst/>
              <a:gdLst/>
              <a:ahLst/>
              <a:cxnLst/>
              <a:rect l="0" t="0" r="0" b="0"/>
              <a:pathLst>
                <a:path w="40083" h="46592">
                  <a:moveTo>
                    <a:pt x="18017" y="0"/>
                  </a:moveTo>
                  <a:lnTo>
                    <a:pt x="12858" y="555"/>
                  </a:lnTo>
                  <a:lnTo>
                    <a:pt x="8731" y="1983"/>
                  </a:lnTo>
                  <a:lnTo>
                    <a:pt x="5634" y="4047"/>
                  </a:lnTo>
                  <a:lnTo>
                    <a:pt x="3492" y="6429"/>
                  </a:lnTo>
                  <a:lnTo>
                    <a:pt x="2301" y="8810"/>
                  </a:lnTo>
                  <a:lnTo>
                    <a:pt x="1904" y="11032"/>
                  </a:lnTo>
                  <a:lnTo>
                    <a:pt x="2856" y="13810"/>
                  </a:lnTo>
                  <a:lnTo>
                    <a:pt x="4206" y="14921"/>
                  </a:lnTo>
                  <a:lnTo>
                    <a:pt x="6111" y="15397"/>
                  </a:lnTo>
                  <a:lnTo>
                    <a:pt x="7937" y="15001"/>
                  </a:lnTo>
                  <a:lnTo>
                    <a:pt x="9366" y="13968"/>
                  </a:lnTo>
                  <a:lnTo>
                    <a:pt x="10318" y="12620"/>
                  </a:lnTo>
                  <a:lnTo>
                    <a:pt x="10636" y="11112"/>
                  </a:lnTo>
                  <a:lnTo>
                    <a:pt x="10318" y="9365"/>
                  </a:lnTo>
                  <a:lnTo>
                    <a:pt x="10080" y="7222"/>
                  </a:lnTo>
                  <a:lnTo>
                    <a:pt x="10714" y="5158"/>
                  </a:lnTo>
                  <a:lnTo>
                    <a:pt x="12381" y="3650"/>
                  </a:lnTo>
                  <a:lnTo>
                    <a:pt x="14683" y="2697"/>
                  </a:lnTo>
                  <a:lnTo>
                    <a:pt x="17143" y="2381"/>
                  </a:lnTo>
                  <a:lnTo>
                    <a:pt x="19605" y="2618"/>
                  </a:lnTo>
                  <a:lnTo>
                    <a:pt x="22066" y="3809"/>
                  </a:lnTo>
                  <a:lnTo>
                    <a:pt x="23971" y="6350"/>
                  </a:lnTo>
                  <a:lnTo>
                    <a:pt x="24764" y="10635"/>
                  </a:lnTo>
                  <a:lnTo>
                    <a:pt x="24764" y="16668"/>
                  </a:lnTo>
                  <a:lnTo>
                    <a:pt x="24024" y="16960"/>
                  </a:lnTo>
                  <a:lnTo>
                    <a:pt x="24764" y="19050"/>
                  </a:lnTo>
                  <a:lnTo>
                    <a:pt x="24764" y="33416"/>
                  </a:lnTo>
                  <a:lnTo>
                    <a:pt x="24208" y="36749"/>
                  </a:lnTo>
                  <a:lnTo>
                    <a:pt x="23177" y="37940"/>
                  </a:lnTo>
                  <a:lnTo>
                    <a:pt x="21431" y="39052"/>
                  </a:lnTo>
                  <a:lnTo>
                    <a:pt x="20318" y="39448"/>
                  </a:lnTo>
                  <a:lnTo>
                    <a:pt x="18731" y="40083"/>
                  </a:lnTo>
                  <a:lnTo>
                    <a:pt x="15239" y="40797"/>
                  </a:lnTo>
                  <a:lnTo>
                    <a:pt x="12700" y="40321"/>
                  </a:lnTo>
                  <a:lnTo>
                    <a:pt x="10636" y="38734"/>
                  </a:lnTo>
                  <a:lnTo>
                    <a:pt x="9286" y="36273"/>
                  </a:lnTo>
                  <a:lnTo>
                    <a:pt x="8731" y="33098"/>
                  </a:lnTo>
                  <a:lnTo>
                    <a:pt x="8731" y="32860"/>
                  </a:lnTo>
                  <a:lnTo>
                    <a:pt x="8889" y="31035"/>
                  </a:lnTo>
                  <a:lnTo>
                    <a:pt x="9525" y="28971"/>
                  </a:lnTo>
                  <a:lnTo>
                    <a:pt x="11112" y="26589"/>
                  </a:lnTo>
                  <a:lnTo>
                    <a:pt x="13968" y="24049"/>
                  </a:lnTo>
                  <a:lnTo>
                    <a:pt x="15953" y="22780"/>
                  </a:lnTo>
                  <a:lnTo>
                    <a:pt x="18414" y="21510"/>
                  </a:lnTo>
                  <a:lnTo>
                    <a:pt x="21351" y="20318"/>
                  </a:lnTo>
                  <a:lnTo>
                    <a:pt x="24764" y="19050"/>
                  </a:lnTo>
                  <a:lnTo>
                    <a:pt x="24024" y="16960"/>
                  </a:lnTo>
                  <a:lnTo>
                    <a:pt x="17303" y="19605"/>
                  </a:lnTo>
                  <a:lnTo>
                    <a:pt x="11112" y="22383"/>
                  </a:lnTo>
                  <a:lnTo>
                    <a:pt x="6269" y="25161"/>
                  </a:lnTo>
                  <a:lnTo>
                    <a:pt x="2856" y="28177"/>
                  </a:lnTo>
                  <a:lnTo>
                    <a:pt x="713" y="31829"/>
                  </a:lnTo>
                  <a:lnTo>
                    <a:pt x="0" y="36273"/>
                  </a:lnTo>
                  <a:lnTo>
                    <a:pt x="952" y="40640"/>
                  </a:lnTo>
                  <a:lnTo>
                    <a:pt x="3253" y="43893"/>
                  </a:lnTo>
                  <a:lnTo>
                    <a:pt x="6587" y="45877"/>
                  </a:lnTo>
                  <a:lnTo>
                    <a:pt x="10477" y="46592"/>
                  </a:lnTo>
                  <a:lnTo>
                    <a:pt x="14525" y="45957"/>
                  </a:lnTo>
                  <a:lnTo>
                    <a:pt x="18414" y="44211"/>
                  </a:lnTo>
                  <a:lnTo>
                    <a:pt x="24843" y="39368"/>
                  </a:lnTo>
                  <a:lnTo>
                    <a:pt x="25400" y="42305"/>
                  </a:lnTo>
                  <a:lnTo>
                    <a:pt x="26352" y="44370"/>
                  </a:lnTo>
                  <a:lnTo>
                    <a:pt x="27622" y="45718"/>
                  </a:lnTo>
                  <a:lnTo>
                    <a:pt x="28892" y="46353"/>
                  </a:lnTo>
                  <a:lnTo>
                    <a:pt x="31273" y="46592"/>
                  </a:lnTo>
                  <a:lnTo>
                    <a:pt x="32781" y="46433"/>
                  </a:lnTo>
                  <a:lnTo>
                    <a:pt x="34686" y="45877"/>
                  </a:lnTo>
                  <a:lnTo>
                    <a:pt x="37147" y="44370"/>
                  </a:lnTo>
                  <a:lnTo>
                    <a:pt x="40083" y="41591"/>
                  </a:lnTo>
                  <a:lnTo>
                    <a:pt x="40083" y="39052"/>
                  </a:lnTo>
                  <a:lnTo>
                    <a:pt x="38258" y="40321"/>
                  </a:lnTo>
                  <a:lnTo>
                    <a:pt x="35638" y="40956"/>
                  </a:lnTo>
                  <a:lnTo>
                    <a:pt x="33972" y="40401"/>
                  </a:lnTo>
                  <a:lnTo>
                    <a:pt x="33098" y="39130"/>
                  </a:lnTo>
                  <a:lnTo>
                    <a:pt x="32781" y="35162"/>
                  </a:lnTo>
                  <a:lnTo>
                    <a:pt x="32781" y="15875"/>
                  </a:lnTo>
                  <a:lnTo>
                    <a:pt x="32226" y="9127"/>
                  </a:lnTo>
                  <a:lnTo>
                    <a:pt x="30956" y="5715"/>
                  </a:lnTo>
                  <a:lnTo>
                    <a:pt x="28416" y="2777"/>
                  </a:lnTo>
                  <a:lnTo>
                    <a:pt x="26589" y="1587"/>
                  </a:lnTo>
                  <a:lnTo>
                    <a:pt x="24287"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689" name="Shape 724"/>
            <p:cNvSpPr/>
            <p:nvPr/>
          </p:nvSpPr>
          <p:spPr>
            <a:xfrm>
              <a:off x="4386008" y="1964499"/>
              <a:ext cx="43656" cy="46592"/>
            </a:xfrm>
            <a:custGeom>
              <a:avLst/>
              <a:gdLst/>
              <a:ahLst/>
              <a:cxnLst/>
              <a:rect l="0" t="0" r="0" b="0"/>
              <a:pathLst>
                <a:path w="43656" h="46592">
                  <a:moveTo>
                    <a:pt x="21351" y="0"/>
                  </a:moveTo>
                  <a:lnTo>
                    <a:pt x="20557" y="2777"/>
                  </a:lnTo>
                  <a:lnTo>
                    <a:pt x="24763" y="3650"/>
                  </a:lnTo>
                  <a:lnTo>
                    <a:pt x="28257" y="6031"/>
                  </a:lnTo>
                  <a:lnTo>
                    <a:pt x="31034" y="9762"/>
                  </a:lnTo>
                  <a:lnTo>
                    <a:pt x="33098" y="14446"/>
                  </a:lnTo>
                  <a:lnTo>
                    <a:pt x="34368" y="19843"/>
                  </a:lnTo>
                  <a:lnTo>
                    <a:pt x="34764" y="25875"/>
                  </a:lnTo>
                  <a:lnTo>
                    <a:pt x="34209" y="32146"/>
                  </a:lnTo>
                  <a:lnTo>
                    <a:pt x="32781" y="36828"/>
                  </a:lnTo>
                  <a:lnTo>
                    <a:pt x="30796" y="40162"/>
                  </a:lnTo>
                  <a:lnTo>
                    <a:pt x="28257" y="42305"/>
                  </a:lnTo>
                  <a:lnTo>
                    <a:pt x="25637" y="43496"/>
                  </a:lnTo>
                  <a:lnTo>
                    <a:pt x="23018" y="43815"/>
                  </a:lnTo>
                  <a:lnTo>
                    <a:pt x="19050" y="43021"/>
                  </a:lnTo>
                  <a:lnTo>
                    <a:pt x="15795" y="40797"/>
                  </a:lnTo>
                  <a:lnTo>
                    <a:pt x="13333" y="37622"/>
                  </a:lnTo>
                  <a:lnTo>
                    <a:pt x="11508" y="33733"/>
                  </a:lnTo>
                  <a:lnTo>
                    <a:pt x="10238" y="29527"/>
                  </a:lnTo>
                  <a:lnTo>
                    <a:pt x="9445" y="25320"/>
                  </a:lnTo>
                  <a:lnTo>
                    <a:pt x="9048" y="21431"/>
                  </a:lnTo>
                  <a:lnTo>
                    <a:pt x="8888" y="18256"/>
                  </a:lnTo>
                  <a:lnTo>
                    <a:pt x="9127" y="14603"/>
                  </a:lnTo>
                  <a:lnTo>
                    <a:pt x="9842" y="11508"/>
                  </a:lnTo>
                  <a:lnTo>
                    <a:pt x="10873" y="8810"/>
                  </a:lnTo>
                  <a:lnTo>
                    <a:pt x="12382" y="6666"/>
                  </a:lnTo>
                  <a:lnTo>
                    <a:pt x="14127" y="4921"/>
                  </a:lnTo>
                  <a:lnTo>
                    <a:pt x="16112" y="3730"/>
                  </a:lnTo>
                  <a:lnTo>
                    <a:pt x="18256" y="3015"/>
                  </a:lnTo>
                  <a:lnTo>
                    <a:pt x="20557" y="2777"/>
                  </a:lnTo>
                  <a:lnTo>
                    <a:pt x="21351" y="0"/>
                  </a:lnTo>
                  <a:lnTo>
                    <a:pt x="15159" y="872"/>
                  </a:lnTo>
                  <a:lnTo>
                    <a:pt x="9921" y="3254"/>
                  </a:lnTo>
                  <a:lnTo>
                    <a:pt x="5713" y="6984"/>
                  </a:lnTo>
                  <a:lnTo>
                    <a:pt x="2538" y="11667"/>
                  </a:lnTo>
                  <a:lnTo>
                    <a:pt x="633" y="17064"/>
                  </a:lnTo>
                  <a:lnTo>
                    <a:pt x="0" y="23018"/>
                  </a:lnTo>
                  <a:lnTo>
                    <a:pt x="633" y="29368"/>
                  </a:lnTo>
                  <a:lnTo>
                    <a:pt x="2698" y="35004"/>
                  </a:lnTo>
                  <a:lnTo>
                    <a:pt x="6032" y="39766"/>
                  </a:lnTo>
                  <a:lnTo>
                    <a:pt x="10397" y="43417"/>
                  </a:lnTo>
                  <a:lnTo>
                    <a:pt x="15636" y="45718"/>
                  </a:lnTo>
                  <a:lnTo>
                    <a:pt x="21668" y="46592"/>
                  </a:lnTo>
                  <a:lnTo>
                    <a:pt x="28495" y="45480"/>
                  </a:lnTo>
                  <a:lnTo>
                    <a:pt x="34051" y="42623"/>
                  </a:lnTo>
                  <a:lnTo>
                    <a:pt x="38258" y="38416"/>
                  </a:lnTo>
                  <a:lnTo>
                    <a:pt x="41275" y="33416"/>
                  </a:lnTo>
                  <a:lnTo>
                    <a:pt x="43100" y="28097"/>
                  </a:lnTo>
                  <a:lnTo>
                    <a:pt x="43656" y="23018"/>
                  </a:lnTo>
                  <a:lnTo>
                    <a:pt x="43179" y="17858"/>
                  </a:lnTo>
                  <a:lnTo>
                    <a:pt x="41988" y="13334"/>
                  </a:lnTo>
                  <a:lnTo>
                    <a:pt x="40083" y="9365"/>
                  </a:lnTo>
                  <a:lnTo>
                    <a:pt x="37384" y="6111"/>
                  </a:lnTo>
                  <a:lnTo>
                    <a:pt x="34051" y="3491"/>
                  </a:lnTo>
                  <a:lnTo>
                    <a:pt x="30321" y="1587"/>
                  </a:lnTo>
                  <a:lnTo>
                    <a:pt x="26033" y="396"/>
                  </a:lnTo>
                  <a:lnTo>
                    <a:pt x="21351" y="0"/>
                  </a:lnTo>
                  <a:close/>
                </a:path>
              </a:pathLst>
            </a:custGeom>
            <a:solidFill>
              <a:srgbClr val="000000"/>
            </a:solidFill>
          </p:spPr>
          <p:txBody>
            <a:bodyPr vert="horz" lIns="91440" tIns="45720" rIns="91440" bIns="45720" anchor="t"/>
            <a:lstStyle/>
            <a:p>
              <a:endParaRPr lang="en-IN"/>
            </a:p>
          </p:txBody>
        </p:sp>
        <p:sp>
          <p:nvSpPr>
            <p:cNvPr id="690" name="Shape 725"/>
            <p:cNvSpPr/>
            <p:nvPr/>
          </p:nvSpPr>
          <p:spPr>
            <a:xfrm>
              <a:off x="4356957" y="1964499"/>
              <a:ext cx="23495" cy="45560"/>
            </a:xfrm>
            <a:custGeom>
              <a:avLst/>
              <a:gdLst/>
              <a:ahLst/>
              <a:cxnLst/>
              <a:rect l="0" t="0" r="0" b="0"/>
              <a:pathLst>
                <a:path w="23495" h="45560">
                  <a:moveTo>
                    <a:pt x="15715" y="0"/>
                  </a:moveTo>
                  <a:lnTo>
                    <a:pt x="396" y="5476"/>
                  </a:lnTo>
                  <a:lnTo>
                    <a:pt x="396" y="6905"/>
                  </a:lnTo>
                  <a:lnTo>
                    <a:pt x="4365" y="6508"/>
                  </a:lnTo>
                  <a:lnTo>
                    <a:pt x="5556" y="6666"/>
                  </a:lnTo>
                  <a:lnTo>
                    <a:pt x="6666" y="7302"/>
                  </a:lnTo>
                  <a:lnTo>
                    <a:pt x="7460" y="9127"/>
                  </a:lnTo>
                  <a:lnTo>
                    <a:pt x="7777" y="12461"/>
                  </a:lnTo>
                  <a:lnTo>
                    <a:pt x="7777" y="35480"/>
                  </a:lnTo>
                  <a:lnTo>
                    <a:pt x="7620" y="38734"/>
                  </a:lnTo>
                  <a:lnTo>
                    <a:pt x="7143" y="41036"/>
                  </a:lnTo>
                  <a:lnTo>
                    <a:pt x="6190" y="42543"/>
                  </a:lnTo>
                  <a:lnTo>
                    <a:pt x="4762" y="43417"/>
                  </a:lnTo>
                  <a:lnTo>
                    <a:pt x="2777" y="43893"/>
                  </a:lnTo>
                  <a:lnTo>
                    <a:pt x="0" y="44052"/>
                  </a:lnTo>
                  <a:lnTo>
                    <a:pt x="0" y="45560"/>
                  </a:lnTo>
                  <a:lnTo>
                    <a:pt x="23495" y="45560"/>
                  </a:lnTo>
                  <a:lnTo>
                    <a:pt x="23495" y="44052"/>
                  </a:lnTo>
                  <a:lnTo>
                    <a:pt x="19446" y="43496"/>
                  </a:lnTo>
                  <a:lnTo>
                    <a:pt x="17223" y="42068"/>
                  </a:lnTo>
                  <a:lnTo>
                    <a:pt x="16351" y="39448"/>
                  </a:lnTo>
                  <a:lnTo>
                    <a:pt x="16112" y="35480"/>
                  </a:lnTo>
                  <a:lnTo>
                    <a:pt x="16112" y="316"/>
                  </a:lnTo>
                  <a:lnTo>
                    <a:pt x="15715" y="0"/>
                  </a:lnTo>
                  <a:close/>
                </a:path>
              </a:pathLst>
            </a:custGeom>
            <a:solidFill>
              <a:srgbClr val="000000"/>
            </a:solidFill>
          </p:spPr>
          <p:txBody>
            <a:bodyPr vert="horz" lIns="91440" tIns="45720" rIns="91440" bIns="45720" anchor="t"/>
            <a:lstStyle/>
            <a:p>
              <a:endParaRPr lang="en-IN"/>
            </a:p>
          </p:txBody>
        </p:sp>
        <p:sp>
          <p:nvSpPr>
            <p:cNvPr id="691" name="Shape 726"/>
            <p:cNvSpPr/>
            <p:nvPr/>
          </p:nvSpPr>
          <p:spPr>
            <a:xfrm>
              <a:off x="4038107" y="1964499"/>
              <a:ext cx="40083" cy="46592"/>
            </a:xfrm>
            <a:custGeom>
              <a:avLst/>
              <a:gdLst/>
              <a:ahLst/>
              <a:cxnLst/>
              <a:rect l="0" t="0" r="0" b="0"/>
              <a:pathLst>
                <a:path w="40083" h="46592">
                  <a:moveTo>
                    <a:pt x="18018" y="0"/>
                  </a:moveTo>
                  <a:lnTo>
                    <a:pt x="12778" y="555"/>
                  </a:lnTo>
                  <a:lnTo>
                    <a:pt x="8652" y="1983"/>
                  </a:lnTo>
                  <a:lnTo>
                    <a:pt x="5634" y="4047"/>
                  </a:lnTo>
                  <a:lnTo>
                    <a:pt x="3492" y="6429"/>
                  </a:lnTo>
                  <a:lnTo>
                    <a:pt x="2222" y="8810"/>
                  </a:lnTo>
                  <a:lnTo>
                    <a:pt x="1826" y="11032"/>
                  </a:lnTo>
                  <a:lnTo>
                    <a:pt x="2063" y="12302"/>
                  </a:lnTo>
                  <a:lnTo>
                    <a:pt x="2857" y="13810"/>
                  </a:lnTo>
                  <a:lnTo>
                    <a:pt x="4127" y="14921"/>
                  </a:lnTo>
                  <a:lnTo>
                    <a:pt x="6112" y="15397"/>
                  </a:lnTo>
                  <a:lnTo>
                    <a:pt x="7937" y="15001"/>
                  </a:lnTo>
                  <a:lnTo>
                    <a:pt x="9287" y="13968"/>
                  </a:lnTo>
                  <a:lnTo>
                    <a:pt x="10240" y="12620"/>
                  </a:lnTo>
                  <a:lnTo>
                    <a:pt x="10557" y="11112"/>
                  </a:lnTo>
                  <a:lnTo>
                    <a:pt x="10318" y="9365"/>
                  </a:lnTo>
                  <a:lnTo>
                    <a:pt x="10081" y="7222"/>
                  </a:lnTo>
                  <a:lnTo>
                    <a:pt x="10715" y="5158"/>
                  </a:lnTo>
                  <a:lnTo>
                    <a:pt x="12382" y="3650"/>
                  </a:lnTo>
                  <a:lnTo>
                    <a:pt x="14604" y="2697"/>
                  </a:lnTo>
                  <a:lnTo>
                    <a:pt x="17065" y="2381"/>
                  </a:lnTo>
                  <a:lnTo>
                    <a:pt x="19606" y="2618"/>
                  </a:lnTo>
                  <a:lnTo>
                    <a:pt x="22066" y="3809"/>
                  </a:lnTo>
                  <a:lnTo>
                    <a:pt x="23971" y="6350"/>
                  </a:lnTo>
                  <a:lnTo>
                    <a:pt x="24765" y="10635"/>
                  </a:lnTo>
                  <a:lnTo>
                    <a:pt x="24765" y="16668"/>
                  </a:lnTo>
                  <a:lnTo>
                    <a:pt x="24024" y="16957"/>
                  </a:lnTo>
                  <a:lnTo>
                    <a:pt x="24765" y="19050"/>
                  </a:lnTo>
                  <a:lnTo>
                    <a:pt x="24765" y="33416"/>
                  </a:lnTo>
                  <a:lnTo>
                    <a:pt x="24208" y="36749"/>
                  </a:lnTo>
                  <a:lnTo>
                    <a:pt x="23177" y="37940"/>
                  </a:lnTo>
                  <a:lnTo>
                    <a:pt x="21352" y="39052"/>
                  </a:lnTo>
                  <a:lnTo>
                    <a:pt x="18732" y="40083"/>
                  </a:lnTo>
                  <a:lnTo>
                    <a:pt x="15240" y="40797"/>
                  </a:lnTo>
                  <a:lnTo>
                    <a:pt x="12700" y="40321"/>
                  </a:lnTo>
                  <a:lnTo>
                    <a:pt x="10636" y="38734"/>
                  </a:lnTo>
                  <a:lnTo>
                    <a:pt x="9207" y="36273"/>
                  </a:lnTo>
                  <a:lnTo>
                    <a:pt x="8652" y="33098"/>
                  </a:lnTo>
                  <a:lnTo>
                    <a:pt x="8652" y="32860"/>
                  </a:lnTo>
                  <a:lnTo>
                    <a:pt x="8890" y="31035"/>
                  </a:lnTo>
                  <a:lnTo>
                    <a:pt x="9525" y="28971"/>
                  </a:lnTo>
                  <a:lnTo>
                    <a:pt x="11112" y="26589"/>
                  </a:lnTo>
                  <a:lnTo>
                    <a:pt x="13970" y="24049"/>
                  </a:lnTo>
                  <a:lnTo>
                    <a:pt x="15953" y="22780"/>
                  </a:lnTo>
                  <a:lnTo>
                    <a:pt x="18415" y="21510"/>
                  </a:lnTo>
                  <a:lnTo>
                    <a:pt x="21352" y="20318"/>
                  </a:lnTo>
                  <a:lnTo>
                    <a:pt x="24765" y="19050"/>
                  </a:lnTo>
                  <a:lnTo>
                    <a:pt x="24024" y="16957"/>
                  </a:lnTo>
                  <a:lnTo>
                    <a:pt x="17224" y="19605"/>
                  </a:lnTo>
                  <a:lnTo>
                    <a:pt x="11112" y="22383"/>
                  </a:lnTo>
                  <a:lnTo>
                    <a:pt x="6271" y="25161"/>
                  </a:lnTo>
                  <a:lnTo>
                    <a:pt x="2777" y="28177"/>
                  </a:lnTo>
                  <a:lnTo>
                    <a:pt x="715" y="31829"/>
                  </a:lnTo>
                  <a:lnTo>
                    <a:pt x="0" y="36273"/>
                  </a:lnTo>
                  <a:lnTo>
                    <a:pt x="872" y="40640"/>
                  </a:lnTo>
                  <a:lnTo>
                    <a:pt x="3253" y="43893"/>
                  </a:lnTo>
                  <a:lnTo>
                    <a:pt x="6588" y="45877"/>
                  </a:lnTo>
                  <a:lnTo>
                    <a:pt x="10477" y="46592"/>
                  </a:lnTo>
                  <a:lnTo>
                    <a:pt x="14526" y="45957"/>
                  </a:lnTo>
                  <a:lnTo>
                    <a:pt x="18334" y="44211"/>
                  </a:lnTo>
                  <a:lnTo>
                    <a:pt x="21827" y="41830"/>
                  </a:lnTo>
                  <a:lnTo>
                    <a:pt x="24844" y="39368"/>
                  </a:lnTo>
                  <a:lnTo>
                    <a:pt x="25400" y="42305"/>
                  </a:lnTo>
                  <a:lnTo>
                    <a:pt x="26352" y="44370"/>
                  </a:lnTo>
                  <a:lnTo>
                    <a:pt x="27543" y="45718"/>
                  </a:lnTo>
                  <a:lnTo>
                    <a:pt x="28892" y="46353"/>
                  </a:lnTo>
                  <a:lnTo>
                    <a:pt x="31273" y="46592"/>
                  </a:lnTo>
                  <a:lnTo>
                    <a:pt x="32702" y="46433"/>
                  </a:lnTo>
                  <a:lnTo>
                    <a:pt x="34687" y="45877"/>
                  </a:lnTo>
                  <a:lnTo>
                    <a:pt x="37147" y="44370"/>
                  </a:lnTo>
                  <a:lnTo>
                    <a:pt x="40083" y="41591"/>
                  </a:lnTo>
                  <a:lnTo>
                    <a:pt x="40083" y="39052"/>
                  </a:lnTo>
                  <a:lnTo>
                    <a:pt x="38258" y="40321"/>
                  </a:lnTo>
                  <a:lnTo>
                    <a:pt x="35640" y="40956"/>
                  </a:lnTo>
                  <a:lnTo>
                    <a:pt x="33972" y="40401"/>
                  </a:lnTo>
                  <a:lnTo>
                    <a:pt x="33099" y="39130"/>
                  </a:lnTo>
                  <a:lnTo>
                    <a:pt x="32782" y="35162"/>
                  </a:lnTo>
                  <a:lnTo>
                    <a:pt x="32782" y="15875"/>
                  </a:lnTo>
                  <a:lnTo>
                    <a:pt x="32226" y="9127"/>
                  </a:lnTo>
                  <a:lnTo>
                    <a:pt x="30956" y="5715"/>
                  </a:lnTo>
                  <a:lnTo>
                    <a:pt x="28416" y="2777"/>
                  </a:lnTo>
                  <a:lnTo>
                    <a:pt x="26590" y="1587"/>
                  </a:lnTo>
                  <a:lnTo>
                    <a:pt x="24208" y="793"/>
                  </a:lnTo>
                  <a:lnTo>
                    <a:pt x="21352" y="237"/>
                  </a:lnTo>
                  <a:lnTo>
                    <a:pt x="18018" y="0"/>
                  </a:lnTo>
                  <a:close/>
                </a:path>
              </a:pathLst>
            </a:custGeom>
            <a:solidFill>
              <a:srgbClr val="000000"/>
            </a:solidFill>
          </p:spPr>
          <p:txBody>
            <a:bodyPr vert="horz" lIns="91440" tIns="45720" rIns="91440" bIns="45720" anchor="t"/>
            <a:lstStyle/>
            <a:p>
              <a:endParaRPr lang="en-IN"/>
            </a:p>
          </p:txBody>
        </p:sp>
        <p:sp>
          <p:nvSpPr>
            <p:cNvPr id="692" name="Shape 727"/>
            <p:cNvSpPr/>
            <p:nvPr/>
          </p:nvSpPr>
          <p:spPr>
            <a:xfrm>
              <a:off x="3816015" y="1964499"/>
              <a:ext cx="39449" cy="46592"/>
            </a:xfrm>
            <a:custGeom>
              <a:avLst/>
              <a:gdLst/>
              <a:ahLst/>
              <a:cxnLst/>
              <a:rect l="0" t="0" r="0" b="0"/>
              <a:pathLst>
                <a:path w="39449" h="46592">
                  <a:moveTo>
                    <a:pt x="20161" y="0"/>
                  </a:moveTo>
                  <a:lnTo>
                    <a:pt x="18018" y="3571"/>
                  </a:lnTo>
                  <a:lnTo>
                    <a:pt x="21351" y="4127"/>
                  </a:lnTo>
                  <a:lnTo>
                    <a:pt x="23812" y="5476"/>
                  </a:lnTo>
                  <a:lnTo>
                    <a:pt x="25400" y="7539"/>
                  </a:lnTo>
                  <a:lnTo>
                    <a:pt x="26431" y="9921"/>
                  </a:lnTo>
                  <a:lnTo>
                    <a:pt x="27463" y="15001"/>
                  </a:lnTo>
                  <a:lnTo>
                    <a:pt x="7063" y="15001"/>
                  </a:lnTo>
                  <a:lnTo>
                    <a:pt x="7778" y="11985"/>
                  </a:lnTo>
                  <a:lnTo>
                    <a:pt x="8651" y="9525"/>
                  </a:lnTo>
                  <a:lnTo>
                    <a:pt x="9762" y="7539"/>
                  </a:lnTo>
                  <a:lnTo>
                    <a:pt x="11112" y="6031"/>
                  </a:lnTo>
                  <a:lnTo>
                    <a:pt x="14287" y="4127"/>
                  </a:lnTo>
                  <a:lnTo>
                    <a:pt x="18018" y="3571"/>
                  </a:lnTo>
                  <a:lnTo>
                    <a:pt x="20161" y="0"/>
                  </a:lnTo>
                  <a:lnTo>
                    <a:pt x="15875" y="475"/>
                  </a:lnTo>
                  <a:lnTo>
                    <a:pt x="11429" y="2221"/>
                  </a:lnTo>
                  <a:lnTo>
                    <a:pt x="7143" y="5317"/>
                  </a:lnTo>
                  <a:lnTo>
                    <a:pt x="3492" y="9921"/>
                  </a:lnTo>
                  <a:lnTo>
                    <a:pt x="952" y="16191"/>
                  </a:lnTo>
                  <a:lnTo>
                    <a:pt x="0" y="24367"/>
                  </a:lnTo>
                  <a:lnTo>
                    <a:pt x="317" y="29368"/>
                  </a:lnTo>
                  <a:lnTo>
                    <a:pt x="1270" y="33733"/>
                  </a:lnTo>
                  <a:lnTo>
                    <a:pt x="2857" y="37543"/>
                  </a:lnTo>
                  <a:lnTo>
                    <a:pt x="5079" y="40718"/>
                  </a:lnTo>
                  <a:lnTo>
                    <a:pt x="7778" y="43258"/>
                  </a:lnTo>
                  <a:lnTo>
                    <a:pt x="10953" y="45084"/>
                  </a:lnTo>
                  <a:lnTo>
                    <a:pt x="14525" y="46196"/>
                  </a:lnTo>
                  <a:lnTo>
                    <a:pt x="18493" y="46592"/>
                  </a:lnTo>
                  <a:lnTo>
                    <a:pt x="23416" y="45957"/>
                  </a:lnTo>
                  <a:lnTo>
                    <a:pt x="27622" y="44370"/>
                  </a:lnTo>
                  <a:lnTo>
                    <a:pt x="31114" y="42147"/>
                  </a:lnTo>
                  <a:lnTo>
                    <a:pt x="33972" y="39448"/>
                  </a:lnTo>
                  <a:lnTo>
                    <a:pt x="37782" y="33971"/>
                  </a:lnTo>
                  <a:lnTo>
                    <a:pt x="38893" y="31590"/>
                  </a:lnTo>
                  <a:lnTo>
                    <a:pt x="39449" y="30002"/>
                  </a:lnTo>
                  <a:lnTo>
                    <a:pt x="37941" y="29288"/>
                  </a:lnTo>
                  <a:lnTo>
                    <a:pt x="36592" y="31352"/>
                  </a:lnTo>
                  <a:lnTo>
                    <a:pt x="34844" y="33653"/>
                  </a:lnTo>
                  <a:lnTo>
                    <a:pt x="32623" y="35877"/>
                  </a:lnTo>
                  <a:lnTo>
                    <a:pt x="29924" y="37861"/>
                  </a:lnTo>
                  <a:lnTo>
                    <a:pt x="26591" y="39210"/>
                  </a:lnTo>
                  <a:lnTo>
                    <a:pt x="22542" y="39766"/>
                  </a:lnTo>
                  <a:lnTo>
                    <a:pt x="19208" y="39368"/>
                  </a:lnTo>
                  <a:lnTo>
                    <a:pt x="15794" y="38020"/>
                  </a:lnTo>
                  <a:lnTo>
                    <a:pt x="12700" y="35480"/>
                  </a:lnTo>
                  <a:lnTo>
                    <a:pt x="10001" y="31590"/>
                  </a:lnTo>
                  <a:lnTo>
                    <a:pt x="8889" y="28971"/>
                  </a:lnTo>
                  <a:lnTo>
                    <a:pt x="7937" y="25875"/>
                  </a:lnTo>
                  <a:lnTo>
                    <a:pt x="7223" y="22225"/>
                  </a:lnTo>
                  <a:lnTo>
                    <a:pt x="6826" y="18096"/>
                  </a:lnTo>
                  <a:lnTo>
                    <a:pt x="37623" y="18096"/>
                  </a:lnTo>
                  <a:lnTo>
                    <a:pt x="36909" y="13652"/>
                  </a:lnTo>
                  <a:lnTo>
                    <a:pt x="35798" y="9841"/>
                  </a:lnTo>
                  <a:lnTo>
                    <a:pt x="34131" y="6666"/>
                  </a:lnTo>
                  <a:lnTo>
                    <a:pt x="31987" y="4205"/>
                  </a:lnTo>
                  <a:lnTo>
                    <a:pt x="29527" y="2301"/>
                  </a:lnTo>
                  <a:lnTo>
                    <a:pt x="26670"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693" name="Shape 728"/>
            <p:cNvSpPr/>
            <p:nvPr/>
          </p:nvSpPr>
          <p:spPr>
            <a:xfrm>
              <a:off x="3787361" y="1964499"/>
              <a:ext cx="23496" cy="45560"/>
            </a:xfrm>
            <a:custGeom>
              <a:avLst/>
              <a:gdLst/>
              <a:ahLst/>
              <a:cxnLst/>
              <a:rect l="0" t="0" r="0" b="0"/>
              <a:pathLst>
                <a:path w="23496" h="45560">
                  <a:moveTo>
                    <a:pt x="15717" y="0"/>
                  </a:moveTo>
                  <a:lnTo>
                    <a:pt x="397" y="5476"/>
                  </a:lnTo>
                  <a:lnTo>
                    <a:pt x="397" y="6905"/>
                  </a:lnTo>
                  <a:lnTo>
                    <a:pt x="4366" y="6508"/>
                  </a:lnTo>
                  <a:lnTo>
                    <a:pt x="5556" y="6666"/>
                  </a:lnTo>
                  <a:lnTo>
                    <a:pt x="6667" y="7302"/>
                  </a:lnTo>
                  <a:lnTo>
                    <a:pt x="7461" y="9127"/>
                  </a:lnTo>
                  <a:lnTo>
                    <a:pt x="7780" y="12461"/>
                  </a:lnTo>
                  <a:lnTo>
                    <a:pt x="7780" y="35480"/>
                  </a:lnTo>
                  <a:lnTo>
                    <a:pt x="7621" y="38734"/>
                  </a:lnTo>
                  <a:lnTo>
                    <a:pt x="7143" y="41036"/>
                  </a:lnTo>
                  <a:lnTo>
                    <a:pt x="6192" y="42543"/>
                  </a:lnTo>
                  <a:lnTo>
                    <a:pt x="4762" y="43417"/>
                  </a:lnTo>
                  <a:lnTo>
                    <a:pt x="2778" y="43893"/>
                  </a:lnTo>
                  <a:lnTo>
                    <a:pt x="0" y="44052"/>
                  </a:lnTo>
                  <a:lnTo>
                    <a:pt x="0" y="45560"/>
                  </a:lnTo>
                  <a:lnTo>
                    <a:pt x="23496" y="45560"/>
                  </a:lnTo>
                  <a:lnTo>
                    <a:pt x="23496" y="44052"/>
                  </a:lnTo>
                  <a:lnTo>
                    <a:pt x="19447" y="43496"/>
                  </a:lnTo>
                  <a:lnTo>
                    <a:pt x="17225" y="42068"/>
                  </a:lnTo>
                  <a:lnTo>
                    <a:pt x="16352" y="39448"/>
                  </a:lnTo>
                  <a:lnTo>
                    <a:pt x="16113" y="35480"/>
                  </a:lnTo>
                  <a:lnTo>
                    <a:pt x="16113" y="316"/>
                  </a:lnTo>
                  <a:lnTo>
                    <a:pt x="15717" y="0"/>
                  </a:lnTo>
                  <a:close/>
                </a:path>
              </a:pathLst>
            </a:custGeom>
            <a:solidFill>
              <a:srgbClr val="000000"/>
            </a:solidFill>
          </p:spPr>
          <p:txBody>
            <a:bodyPr vert="horz" lIns="91440" tIns="45720" rIns="91440" bIns="45720" anchor="t"/>
            <a:lstStyle/>
            <a:p>
              <a:endParaRPr lang="en-IN"/>
            </a:p>
          </p:txBody>
        </p:sp>
        <p:sp>
          <p:nvSpPr>
            <p:cNvPr id="694" name="Shape 729"/>
            <p:cNvSpPr/>
            <p:nvPr/>
          </p:nvSpPr>
          <p:spPr>
            <a:xfrm>
              <a:off x="3737911" y="1942433"/>
              <a:ext cx="45958" cy="68658"/>
            </a:xfrm>
            <a:custGeom>
              <a:avLst/>
              <a:gdLst/>
              <a:ahLst/>
              <a:cxnLst/>
              <a:rect l="0" t="0" r="0" b="0"/>
              <a:pathLst>
                <a:path w="45958" h="68658">
                  <a:moveTo>
                    <a:pt x="38814" y="0"/>
                  </a:moveTo>
                  <a:lnTo>
                    <a:pt x="24288" y="4364"/>
                  </a:lnTo>
                  <a:lnTo>
                    <a:pt x="24288" y="5952"/>
                  </a:lnTo>
                  <a:lnTo>
                    <a:pt x="26669" y="5793"/>
                  </a:lnTo>
                  <a:lnTo>
                    <a:pt x="29209" y="6111"/>
                  </a:lnTo>
                  <a:lnTo>
                    <a:pt x="30479" y="7222"/>
                  </a:lnTo>
                  <a:lnTo>
                    <a:pt x="31036" y="10873"/>
                  </a:lnTo>
                  <a:lnTo>
                    <a:pt x="31036" y="26351"/>
                  </a:lnTo>
                  <a:lnTo>
                    <a:pt x="28654" y="24447"/>
                  </a:lnTo>
                  <a:lnTo>
                    <a:pt x="26193" y="23097"/>
                  </a:lnTo>
                  <a:lnTo>
                    <a:pt x="23494" y="22303"/>
                  </a:lnTo>
                  <a:lnTo>
                    <a:pt x="22684" y="22239"/>
                  </a:lnTo>
                  <a:lnTo>
                    <a:pt x="20796" y="24843"/>
                  </a:lnTo>
                  <a:lnTo>
                    <a:pt x="24288" y="25478"/>
                  </a:lnTo>
                  <a:lnTo>
                    <a:pt x="27384" y="27303"/>
                  </a:lnTo>
                  <a:lnTo>
                    <a:pt x="29766" y="30319"/>
                  </a:lnTo>
                  <a:lnTo>
                    <a:pt x="31036" y="34766"/>
                  </a:lnTo>
                  <a:lnTo>
                    <a:pt x="31036" y="57546"/>
                  </a:lnTo>
                  <a:lnTo>
                    <a:pt x="29923" y="59927"/>
                  </a:lnTo>
                  <a:lnTo>
                    <a:pt x="27861" y="61832"/>
                  </a:lnTo>
                  <a:lnTo>
                    <a:pt x="25161" y="63102"/>
                  </a:lnTo>
                  <a:lnTo>
                    <a:pt x="22225" y="63500"/>
                  </a:lnTo>
                  <a:lnTo>
                    <a:pt x="18891" y="62943"/>
                  </a:lnTo>
                  <a:lnTo>
                    <a:pt x="15795" y="61514"/>
                  </a:lnTo>
                  <a:lnTo>
                    <a:pt x="12937" y="58894"/>
                  </a:lnTo>
                  <a:lnTo>
                    <a:pt x="10636" y="55005"/>
                  </a:lnTo>
                  <a:lnTo>
                    <a:pt x="9128" y="49767"/>
                  </a:lnTo>
                  <a:lnTo>
                    <a:pt x="8492" y="43178"/>
                  </a:lnTo>
                  <a:lnTo>
                    <a:pt x="9048" y="37067"/>
                  </a:lnTo>
                  <a:lnTo>
                    <a:pt x="10477" y="32463"/>
                  </a:lnTo>
                  <a:lnTo>
                    <a:pt x="12620" y="28971"/>
                  </a:lnTo>
                  <a:lnTo>
                    <a:pt x="15161" y="26589"/>
                  </a:lnTo>
                  <a:lnTo>
                    <a:pt x="17938" y="25320"/>
                  </a:lnTo>
                  <a:lnTo>
                    <a:pt x="20796" y="24843"/>
                  </a:lnTo>
                  <a:lnTo>
                    <a:pt x="22684" y="22239"/>
                  </a:lnTo>
                  <a:lnTo>
                    <a:pt x="20478" y="22066"/>
                  </a:lnTo>
                  <a:lnTo>
                    <a:pt x="15161" y="22938"/>
                  </a:lnTo>
                  <a:lnTo>
                    <a:pt x="10239" y="25478"/>
                  </a:lnTo>
                  <a:lnTo>
                    <a:pt x="6111" y="29368"/>
                  </a:lnTo>
                  <a:lnTo>
                    <a:pt x="2857" y="34368"/>
                  </a:lnTo>
                  <a:lnTo>
                    <a:pt x="793" y="40162"/>
                  </a:lnTo>
                  <a:lnTo>
                    <a:pt x="0" y="46433"/>
                  </a:lnTo>
                  <a:lnTo>
                    <a:pt x="634" y="53181"/>
                  </a:lnTo>
                  <a:lnTo>
                    <a:pt x="2302" y="58418"/>
                  </a:lnTo>
                  <a:lnTo>
                    <a:pt x="4683" y="62308"/>
                  </a:lnTo>
                  <a:lnTo>
                    <a:pt x="7619" y="65087"/>
                  </a:lnTo>
                  <a:lnTo>
                    <a:pt x="10636" y="66912"/>
                  </a:lnTo>
                  <a:lnTo>
                    <a:pt x="13573" y="68023"/>
                  </a:lnTo>
                  <a:lnTo>
                    <a:pt x="16112" y="68499"/>
                  </a:lnTo>
                  <a:lnTo>
                    <a:pt x="18017" y="68658"/>
                  </a:lnTo>
                  <a:lnTo>
                    <a:pt x="22859" y="68023"/>
                  </a:lnTo>
                  <a:lnTo>
                    <a:pt x="26511" y="66516"/>
                  </a:lnTo>
                  <a:lnTo>
                    <a:pt x="29050" y="64451"/>
                  </a:lnTo>
                  <a:lnTo>
                    <a:pt x="30797" y="62308"/>
                  </a:lnTo>
                  <a:lnTo>
                    <a:pt x="31036" y="62308"/>
                  </a:lnTo>
                  <a:lnTo>
                    <a:pt x="31036" y="68340"/>
                  </a:lnTo>
                  <a:lnTo>
                    <a:pt x="31432" y="68658"/>
                  </a:lnTo>
                  <a:lnTo>
                    <a:pt x="38814" y="66038"/>
                  </a:lnTo>
                  <a:lnTo>
                    <a:pt x="45958" y="63500"/>
                  </a:lnTo>
                  <a:lnTo>
                    <a:pt x="45958" y="61912"/>
                  </a:lnTo>
                  <a:lnTo>
                    <a:pt x="43179" y="61912"/>
                  </a:lnTo>
                  <a:lnTo>
                    <a:pt x="41354" y="61514"/>
                  </a:lnTo>
                  <a:lnTo>
                    <a:pt x="40242" y="60800"/>
                  </a:lnTo>
                  <a:lnTo>
                    <a:pt x="39608" y="59688"/>
                  </a:lnTo>
                  <a:lnTo>
                    <a:pt x="39369" y="58260"/>
                  </a:lnTo>
                  <a:lnTo>
                    <a:pt x="39369" y="157"/>
                  </a:lnTo>
                  <a:lnTo>
                    <a:pt x="38814" y="0"/>
                  </a:lnTo>
                  <a:close/>
                </a:path>
              </a:pathLst>
            </a:custGeom>
            <a:solidFill>
              <a:srgbClr val="000000"/>
            </a:solidFill>
          </p:spPr>
          <p:txBody>
            <a:bodyPr vert="horz" lIns="91440" tIns="45720" rIns="91440" bIns="45720" anchor="t"/>
            <a:lstStyle/>
            <a:p>
              <a:endParaRPr lang="en-IN"/>
            </a:p>
          </p:txBody>
        </p:sp>
        <p:sp>
          <p:nvSpPr>
            <p:cNvPr id="695" name="Shape 730"/>
            <p:cNvSpPr/>
            <p:nvPr/>
          </p:nvSpPr>
          <p:spPr>
            <a:xfrm>
              <a:off x="3689572" y="1964499"/>
              <a:ext cx="43656" cy="46592"/>
            </a:xfrm>
            <a:custGeom>
              <a:avLst/>
              <a:gdLst/>
              <a:ahLst/>
              <a:cxnLst/>
              <a:rect l="0" t="0" r="0" b="0"/>
              <a:pathLst>
                <a:path w="43656" h="46592">
                  <a:moveTo>
                    <a:pt x="21431" y="0"/>
                  </a:moveTo>
                  <a:lnTo>
                    <a:pt x="20637" y="2777"/>
                  </a:lnTo>
                  <a:lnTo>
                    <a:pt x="24843" y="3650"/>
                  </a:lnTo>
                  <a:lnTo>
                    <a:pt x="28336" y="6031"/>
                  </a:lnTo>
                  <a:lnTo>
                    <a:pt x="31113" y="9762"/>
                  </a:lnTo>
                  <a:lnTo>
                    <a:pt x="33178" y="14446"/>
                  </a:lnTo>
                  <a:lnTo>
                    <a:pt x="34368" y="19843"/>
                  </a:lnTo>
                  <a:lnTo>
                    <a:pt x="34766" y="25875"/>
                  </a:lnTo>
                  <a:lnTo>
                    <a:pt x="34209" y="32146"/>
                  </a:lnTo>
                  <a:lnTo>
                    <a:pt x="32861" y="36828"/>
                  </a:lnTo>
                  <a:lnTo>
                    <a:pt x="30797" y="40162"/>
                  </a:lnTo>
                  <a:lnTo>
                    <a:pt x="28336" y="42305"/>
                  </a:lnTo>
                  <a:lnTo>
                    <a:pt x="25717" y="43496"/>
                  </a:lnTo>
                  <a:lnTo>
                    <a:pt x="23097" y="43815"/>
                  </a:lnTo>
                  <a:lnTo>
                    <a:pt x="19050" y="43021"/>
                  </a:lnTo>
                  <a:lnTo>
                    <a:pt x="15875" y="40797"/>
                  </a:lnTo>
                  <a:lnTo>
                    <a:pt x="13334" y="37622"/>
                  </a:lnTo>
                  <a:lnTo>
                    <a:pt x="11508" y="33733"/>
                  </a:lnTo>
                  <a:lnTo>
                    <a:pt x="9445" y="25320"/>
                  </a:lnTo>
                  <a:lnTo>
                    <a:pt x="9048" y="21431"/>
                  </a:lnTo>
                  <a:lnTo>
                    <a:pt x="8888" y="18256"/>
                  </a:lnTo>
                  <a:lnTo>
                    <a:pt x="9127" y="14603"/>
                  </a:lnTo>
                  <a:lnTo>
                    <a:pt x="9842" y="11508"/>
                  </a:lnTo>
                  <a:lnTo>
                    <a:pt x="10873" y="8810"/>
                  </a:lnTo>
                  <a:lnTo>
                    <a:pt x="12381" y="6666"/>
                  </a:lnTo>
                  <a:lnTo>
                    <a:pt x="14128" y="4921"/>
                  </a:lnTo>
                  <a:lnTo>
                    <a:pt x="16112" y="3730"/>
                  </a:lnTo>
                  <a:lnTo>
                    <a:pt x="18256" y="3015"/>
                  </a:lnTo>
                  <a:lnTo>
                    <a:pt x="20637" y="2777"/>
                  </a:lnTo>
                  <a:lnTo>
                    <a:pt x="21431" y="0"/>
                  </a:lnTo>
                  <a:lnTo>
                    <a:pt x="15238" y="872"/>
                  </a:lnTo>
                  <a:lnTo>
                    <a:pt x="10000" y="3254"/>
                  </a:lnTo>
                  <a:lnTo>
                    <a:pt x="5713" y="6984"/>
                  </a:lnTo>
                  <a:lnTo>
                    <a:pt x="2618" y="11667"/>
                  </a:lnTo>
                  <a:lnTo>
                    <a:pt x="634" y="17064"/>
                  </a:lnTo>
                  <a:lnTo>
                    <a:pt x="0" y="23018"/>
                  </a:lnTo>
                  <a:lnTo>
                    <a:pt x="713" y="29368"/>
                  </a:lnTo>
                  <a:lnTo>
                    <a:pt x="2777" y="35004"/>
                  </a:lnTo>
                  <a:lnTo>
                    <a:pt x="6031" y="39766"/>
                  </a:lnTo>
                  <a:lnTo>
                    <a:pt x="10397" y="43417"/>
                  </a:lnTo>
                  <a:lnTo>
                    <a:pt x="15636" y="45718"/>
                  </a:lnTo>
                  <a:lnTo>
                    <a:pt x="21668" y="46592"/>
                  </a:lnTo>
                  <a:lnTo>
                    <a:pt x="28575" y="45480"/>
                  </a:lnTo>
                  <a:lnTo>
                    <a:pt x="34051" y="42623"/>
                  </a:lnTo>
                  <a:lnTo>
                    <a:pt x="38337" y="38416"/>
                  </a:lnTo>
                  <a:lnTo>
                    <a:pt x="41353" y="33416"/>
                  </a:lnTo>
                  <a:lnTo>
                    <a:pt x="43100" y="28097"/>
                  </a:lnTo>
                  <a:lnTo>
                    <a:pt x="43656" y="23018"/>
                  </a:lnTo>
                  <a:lnTo>
                    <a:pt x="43179" y="17858"/>
                  </a:lnTo>
                  <a:lnTo>
                    <a:pt x="41988" y="13334"/>
                  </a:lnTo>
                  <a:lnTo>
                    <a:pt x="40083" y="9365"/>
                  </a:lnTo>
                  <a:lnTo>
                    <a:pt x="37384"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696" name="Shape 731"/>
            <p:cNvSpPr/>
            <p:nvPr/>
          </p:nvSpPr>
          <p:spPr>
            <a:xfrm>
              <a:off x="3610038" y="1964499"/>
              <a:ext cx="23495" cy="45560"/>
            </a:xfrm>
            <a:custGeom>
              <a:avLst/>
              <a:gdLst/>
              <a:ahLst/>
              <a:cxnLst/>
              <a:rect l="0" t="0" r="0" b="0"/>
              <a:pathLst>
                <a:path w="23495" h="45560">
                  <a:moveTo>
                    <a:pt x="15715" y="0"/>
                  </a:moveTo>
                  <a:lnTo>
                    <a:pt x="396" y="5476"/>
                  </a:lnTo>
                  <a:lnTo>
                    <a:pt x="396" y="6905"/>
                  </a:lnTo>
                  <a:lnTo>
                    <a:pt x="4365" y="6508"/>
                  </a:lnTo>
                  <a:lnTo>
                    <a:pt x="5556" y="6666"/>
                  </a:lnTo>
                  <a:lnTo>
                    <a:pt x="6666" y="7302"/>
                  </a:lnTo>
                  <a:lnTo>
                    <a:pt x="7540" y="9127"/>
                  </a:lnTo>
                  <a:lnTo>
                    <a:pt x="7857" y="12461"/>
                  </a:lnTo>
                  <a:lnTo>
                    <a:pt x="7857" y="35480"/>
                  </a:lnTo>
                  <a:lnTo>
                    <a:pt x="7698" y="38734"/>
                  </a:lnTo>
                  <a:lnTo>
                    <a:pt x="7143" y="41036"/>
                  </a:lnTo>
                  <a:lnTo>
                    <a:pt x="6190" y="42543"/>
                  </a:lnTo>
                  <a:lnTo>
                    <a:pt x="4762" y="43417"/>
                  </a:lnTo>
                  <a:lnTo>
                    <a:pt x="2777" y="43893"/>
                  </a:lnTo>
                  <a:lnTo>
                    <a:pt x="0" y="44052"/>
                  </a:lnTo>
                  <a:lnTo>
                    <a:pt x="0" y="45560"/>
                  </a:lnTo>
                  <a:lnTo>
                    <a:pt x="23495" y="45560"/>
                  </a:lnTo>
                  <a:lnTo>
                    <a:pt x="23495" y="44052"/>
                  </a:lnTo>
                  <a:lnTo>
                    <a:pt x="19446" y="43496"/>
                  </a:lnTo>
                  <a:lnTo>
                    <a:pt x="17223" y="42068"/>
                  </a:lnTo>
                  <a:lnTo>
                    <a:pt x="16351" y="39448"/>
                  </a:lnTo>
                  <a:lnTo>
                    <a:pt x="16112" y="35480"/>
                  </a:lnTo>
                  <a:lnTo>
                    <a:pt x="16112" y="316"/>
                  </a:lnTo>
                  <a:lnTo>
                    <a:pt x="15715" y="0"/>
                  </a:lnTo>
                  <a:close/>
                </a:path>
              </a:pathLst>
            </a:custGeom>
            <a:solidFill>
              <a:srgbClr val="000000"/>
            </a:solidFill>
          </p:spPr>
          <p:txBody>
            <a:bodyPr vert="horz" lIns="91440" tIns="45720" rIns="91440" bIns="45720" anchor="t"/>
            <a:lstStyle/>
            <a:p>
              <a:endParaRPr lang="en-IN"/>
            </a:p>
          </p:txBody>
        </p:sp>
        <p:sp>
          <p:nvSpPr>
            <p:cNvPr id="697" name="Shape 732"/>
            <p:cNvSpPr/>
            <p:nvPr/>
          </p:nvSpPr>
          <p:spPr>
            <a:xfrm>
              <a:off x="3492245" y="1964499"/>
              <a:ext cx="40163" cy="46592"/>
            </a:xfrm>
            <a:custGeom>
              <a:avLst/>
              <a:gdLst/>
              <a:ahLst/>
              <a:cxnLst/>
              <a:rect l="0" t="0" r="0" b="0"/>
              <a:pathLst>
                <a:path w="40163" h="46592">
                  <a:moveTo>
                    <a:pt x="18017" y="0"/>
                  </a:moveTo>
                  <a:lnTo>
                    <a:pt x="12857" y="555"/>
                  </a:lnTo>
                  <a:lnTo>
                    <a:pt x="8731" y="1983"/>
                  </a:lnTo>
                  <a:lnTo>
                    <a:pt x="5634" y="4047"/>
                  </a:lnTo>
                  <a:lnTo>
                    <a:pt x="3492" y="6429"/>
                  </a:lnTo>
                  <a:lnTo>
                    <a:pt x="2301" y="8810"/>
                  </a:lnTo>
                  <a:lnTo>
                    <a:pt x="1904" y="11032"/>
                  </a:lnTo>
                  <a:lnTo>
                    <a:pt x="2857" y="13810"/>
                  </a:lnTo>
                  <a:lnTo>
                    <a:pt x="4206" y="14921"/>
                  </a:lnTo>
                  <a:lnTo>
                    <a:pt x="6111" y="15397"/>
                  </a:lnTo>
                  <a:lnTo>
                    <a:pt x="7937" y="15001"/>
                  </a:lnTo>
                  <a:lnTo>
                    <a:pt x="9364" y="13968"/>
                  </a:lnTo>
                  <a:lnTo>
                    <a:pt x="10318" y="12620"/>
                  </a:lnTo>
                  <a:lnTo>
                    <a:pt x="10636" y="11112"/>
                  </a:lnTo>
                  <a:lnTo>
                    <a:pt x="10318" y="9365"/>
                  </a:lnTo>
                  <a:lnTo>
                    <a:pt x="10080" y="7222"/>
                  </a:lnTo>
                  <a:lnTo>
                    <a:pt x="10715" y="5158"/>
                  </a:lnTo>
                  <a:lnTo>
                    <a:pt x="12382" y="3650"/>
                  </a:lnTo>
                  <a:lnTo>
                    <a:pt x="14683" y="2697"/>
                  </a:lnTo>
                  <a:lnTo>
                    <a:pt x="17145" y="2381"/>
                  </a:lnTo>
                  <a:lnTo>
                    <a:pt x="19605" y="2618"/>
                  </a:lnTo>
                  <a:lnTo>
                    <a:pt x="22064" y="3809"/>
                  </a:lnTo>
                  <a:lnTo>
                    <a:pt x="23970" y="6350"/>
                  </a:lnTo>
                  <a:lnTo>
                    <a:pt x="24763" y="10635"/>
                  </a:lnTo>
                  <a:lnTo>
                    <a:pt x="24763" y="16668"/>
                  </a:lnTo>
                  <a:lnTo>
                    <a:pt x="24023" y="16960"/>
                  </a:lnTo>
                  <a:lnTo>
                    <a:pt x="24763" y="19050"/>
                  </a:lnTo>
                  <a:lnTo>
                    <a:pt x="24763" y="33416"/>
                  </a:lnTo>
                  <a:lnTo>
                    <a:pt x="24208" y="36749"/>
                  </a:lnTo>
                  <a:lnTo>
                    <a:pt x="23176" y="37940"/>
                  </a:lnTo>
                  <a:lnTo>
                    <a:pt x="21431" y="39052"/>
                  </a:lnTo>
                  <a:lnTo>
                    <a:pt x="18811" y="40083"/>
                  </a:lnTo>
                  <a:lnTo>
                    <a:pt x="15238" y="40797"/>
                  </a:lnTo>
                  <a:lnTo>
                    <a:pt x="12700" y="40321"/>
                  </a:lnTo>
                  <a:lnTo>
                    <a:pt x="10636" y="38734"/>
                  </a:lnTo>
                  <a:lnTo>
                    <a:pt x="9286" y="36273"/>
                  </a:lnTo>
                  <a:lnTo>
                    <a:pt x="8731" y="33098"/>
                  </a:lnTo>
                  <a:lnTo>
                    <a:pt x="8731" y="32860"/>
                  </a:lnTo>
                  <a:lnTo>
                    <a:pt x="8888" y="31035"/>
                  </a:lnTo>
                  <a:lnTo>
                    <a:pt x="9603" y="28971"/>
                  </a:lnTo>
                  <a:lnTo>
                    <a:pt x="11112" y="26589"/>
                  </a:lnTo>
                  <a:lnTo>
                    <a:pt x="13970" y="24049"/>
                  </a:lnTo>
                  <a:lnTo>
                    <a:pt x="15953" y="22780"/>
                  </a:lnTo>
                  <a:lnTo>
                    <a:pt x="18413" y="21510"/>
                  </a:lnTo>
                  <a:lnTo>
                    <a:pt x="24763" y="19050"/>
                  </a:lnTo>
                  <a:lnTo>
                    <a:pt x="24023" y="16960"/>
                  </a:lnTo>
                  <a:lnTo>
                    <a:pt x="17302" y="19605"/>
                  </a:lnTo>
                  <a:lnTo>
                    <a:pt x="11112" y="22383"/>
                  </a:lnTo>
                  <a:lnTo>
                    <a:pt x="6270" y="25161"/>
                  </a:lnTo>
                  <a:lnTo>
                    <a:pt x="2857" y="28177"/>
                  </a:lnTo>
                  <a:lnTo>
                    <a:pt x="713" y="31829"/>
                  </a:lnTo>
                  <a:lnTo>
                    <a:pt x="0" y="36273"/>
                  </a:lnTo>
                  <a:lnTo>
                    <a:pt x="951" y="40640"/>
                  </a:lnTo>
                  <a:lnTo>
                    <a:pt x="3253" y="43893"/>
                  </a:lnTo>
                  <a:lnTo>
                    <a:pt x="6587" y="45877"/>
                  </a:lnTo>
                  <a:lnTo>
                    <a:pt x="10476" y="46592"/>
                  </a:lnTo>
                  <a:lnTo>
                    <a:pt x="14525" y="45957"/>
                  </a:lnTo>
                  <a:lnTo>
                    <a:pt x="18413" y="44211"/>
                  </a:lnTo>
                  <a:lnTo>
                    <a:pt x="24843" y="39368"/>
                  </a:lnTo>
                  <a:lnTo>
                    <a:pt x="25400" y="42305"/>
                  </a:lnTo>
                  <a:lnTo>
                    <a:pt x="26351" y="44370"/>
                  </a:lnTo>
                  <a:lnTo>
                    <a:pt x="27621" y="45718"/>
                  </a:lnTo>
                  <a:lnTo>
                    <a:pt x="28892" y="46353"/>
                  </a:lnTo>
                  <a:lnTo>
                    <a:pt x="31273" y="46592"/>
                  </a:lnTo>
                  <a:lnTo>
                    <a:pt x="32781" y="46433"/>
                  </a:lnTo>
                  <a:lnTo>
                    <a:pt x="34686" y="45877"/>
                  </a:lnTo>
                  <a:lnTo>
                    <a:pt x="37226" y="44370"/>
                  </a:lnTo>
                  <a:lnTo>
                    <a:pt x="40163" y="41591"/>
                  </a:lnTo>
                  <a:lnTo>
                    <a:pt x="40163" y="39052"/>
                  </a:lnTo>
                  <a:lnTo>
                    <a:pt x="38257" y="40321"/>
                  </a:lnTo>
                  <a:lnTo>
                    <a:pt x="35638" y="40956"/>
                  </a:lnTo>
                  <a:lnTo>
                    <a:pt x="33971" y="40401"/>
                  </a:lnTo>
                  <a:lnTo>
                    <a:pt x="33177" y="39130"/>
                  </a:lnTo>
                  <a:lnTo>
                    <a:pt x="32781" y="35162"/>
                  </a:lnTo>
                  <a:lnTo>
                    <a:pt x="32781" y="15875"/>
                  </a:lnTo>
                  <a:lnTo>
                    <a:pt x="32226" y="9127"/>
                  </a:lnTo>
                  <a:lnTo>
                    <a:pt x="30956" y="5715"/>
                  </a:lnTo>
                  <a:lnTo>
                    <a:pt x="28414" y="2777"/>
                  </a:lnTo>
                  <a:lnTo>
                    <a:pt x="26590"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698" name="Shape 733"/>
            <p:cNvSpPr/>
            <p:nvPr/>
          </p:nvSpPr>
          <p:spPr>
            <a:xfrm>
              <a:off x="3337622" y="1964499"/>
              <a:ext cx="23494" cy="45560"/>
            </a:xfrm>
            <a:custGeom>
              <a:avLst/>
              <a:gdLst/>
              <a:ahLst/>
              <a:cxnLst/>
              <a:rect l="0" t="0" r="0" b="0"/>
              <a:pathLst>
                <a:path w="23494" h="45560">
                  <a:moveTo>
                    <a:pt x="15717" y="0"/>
                  </a:moveTo>
                  <a:lnTo>
                    <a:pt x="397" y="5476"/>
                  </a:lnTo>
                  <a:lnTo>
                    <a:pt x="397" y="6905"/>
                  </a:lnTo>
                  <a:lnTo>
                    <a:pt x="4366" y="6508"/>
                  </a:lnTo>
                  <a:lnTo>
                    <a:pt x="5556" y="6666"/>
                  </a:lnTo>
                  <a:lnTo>
                    <a:pt x="6668" y="7302"/>
                  </a:lnTo>
                  <a:lnTo>
                    <a:pt x="7541" y="9127"/>
                  </a:lnTo>
                  <a:lnTo>
                    <a:pt x="7858" y="12461"/>
                  </a:lnTo>
                  <a:lnTo>
                    <a:pt x="7858" y="35480"/>
                  </a:lnTo>
                  <a:lnTo>
                    <a:pt x="7699" y="38734"/>
                  </a:lnTo>
                  <a:lnTo>
                    <a:pt x="7143" y="41036"/>
                  </a:lnTo>
                  <a:lnTo>
                    <a:pt x="6192" y="42543"/>
                  </a:lnTo>
                  <a:lnTo>
                    <a:pt x="4762" y="43417"/>
                  </a:lnTo>
                  <a:lnTo>
                    <a:pt x="2778" y="43893"/>
                  </a:lnTo>
                  <a:lnTo>
                    <a:pt x="0" y="44052"/>
                  </a:lnTo>
                  <a:lnTo>
                    <a:pt x="0" y="45560"/>
                  </a:lnTo>
                  <a:lnTo>
                    <a:pt x="23494" y="45560"/>
                  </a:lnTo>
                  <a:lnTo>
                    <a:pt x="23494" y="44052"/>
                  </a:lnTo>
                  <a:lnTo>
                    <a:pt x="19447" y="43496"/>
                  </a:lnTo>
                  <a:lnTo>
                    <a:pt x="17224" y="42068"/>
                  </a:lnTo>
                  <a:lnTo>
                    <a:pt x="16350" y="39448"/>
                  </a:lnTo>
                  <a:lnTo>
                    <a:pt x="16113" y="35480"/>
                  </a:lnTo>
                  <a:lnTo>
                    <a:pt x="16113" y="316"/>
                  </a:lnTo>
                  <a:lnTo>
                    <a:pt x="15717" y="0"/>
                  </a:lnTo>
                  <a:close/>
                </a:path>
              </a:pathLst>
            </a:custGeom>
            <a:solidFill>
              <a:srgbClr val="000000"/>
            </a:solidFill>
          </p:spPr>
          <p:txBody>
            <a:bodyPr vert="horz" lIns="91440" tIns="45720" rIns="91440" bIns="45720" anchor="t"/>
            <a:lstStyle/>
            <a:p>
              <a:endParaRPr lang="en-IN"/>
            </a:p>
          </p:txBody>
        </p:sp>
        <p:sp>
          <p:nvSpPr>
            <p:cNvPr id="699" name="Shape 734"/>
            <p:cNvSpPr/>
            <p:nvPr/>
          </p:nvSpPr>
          <p:spPr>
            <a:xfrm>
              <a:off x="3268408" y="1964499"/>
              <a:ext cx="40083" cy="46592"/>
            </a:xfrm>
            <a:custGeom>
              <a:avLst/>
              <a:gdLst/>
              <a:ahLst/>
              <a:cxnLst/>
              <a:rect l="0" t="0" r="0" b="0"/>
              <a:pathLst>
                <a:path w="40083" h="46592">
                  <a:moveTo>
                    <a:pt x="18017" y="0"/>
                  </a:moveTo>
                  <a:lnTo>
                    <a:pt x="12778" y="555"/>
                  </a:lnTo>
                  <a:lnTo>
                    <a:pt x="8651" y="1983"/>
                  </a:lnTo>
                  <a:lnTo>
                    <a:pt x="5634" y="4047"/>
                  </a:lnTo>
                  <a:lnTo>
                    <a:pt x="3492" y="6429"/>
                  </a:lnTo>
                  <a:lnTo>
                    <a:pt x="2221" y="8810"/>
                  </a:lnTo>
                  <a:lnTo>
                    <a:pt x="1825" y="11032"/>
                  </a:lnTo>
                  <a:lnTo>
                    <a:pt x="2063" y="12302"/>
                  </a:lnTo>
                  <a:lnTo>
                    <a:pt x="2857" y="13810"/>
                  </a:lnTo>
                  <a:lnTo>
                    <a:pt x="4126" y="14921"/>
                  </a:lnTo>
                  <a:lnTo>
                    <a:pt x="6111" y="15397"/>
                  </a:lnTo>
                  <a:lnTo>
                    <a:pt x="7937" y="15001"/>
                  </a:lnTo>
                  <a:lnTo>
                    <a:pt x="9364" y="13968"/>
                  </a:lnTo>
                  <a:lnTo>
                    <a:pt x="10238" y="12620"/>
                  </a:lnTo>
                  <a:lnTo>
                    <a:pt x="10556" y="11112"/>
                  </a:lnTo>
                  <a:lnTo>
                    <a:pt x="10318" y="9365"/>
                  </a:lnTo>
                  <a:lnTo>
                    <a:pt x="10080" y="7222"/>
                  </a:lnTo>
                  <a:lnTo>
                    <a:pt x="10715" y="5158"/>
                  </a:lnTo>
                  <a:lnTo>
                    <a:pt x="12382" y="3650"/>
                  </a:lnTo>
                  <a:lnTo>
                    <a:pt x="14604" y="2697"/>
                  </a:lnTo>
                  <a:lnTo>
                    <a:pt x="17065" y="2381"/>
                  </a:lnTo>
                  <a:lnTo>
                    <a:pt x="19605" y="2618"/>
                  </a:lnTo>
                  <a:lnTo>
                    <a:pt x="22064" y="3809"/>
                  </a:lnTo>
                  <a:lnTo>
                    <a:pt x="23970" y="6350"/>
                  </a:lnTo>
                  <a:lnTo>
                    <a:pt x="24763" y="10635"/>
                  </a:lnTo>
                  <a:lnTo>
                    <a:pt x="24763" y="16668"/>
                  </a:lnTo>
                  <a:lnTo>
                    <a:pt x="24022" y="16957"/>
                  </a:lnTo>
                  <a:lnTo>
                    <a:pt x="24763" y="19050"/>
                  </a:lnTo>
                  <a:lnTo>
                    <a:pt x="24763" y="33416"/>
                  </a:lnTo>
                  <a:lnTo>
                    <a:pt x="24208" y="36749"/>
                  </a:lnTo>
                  <a:lnTo>
                    <a:pt x="23176" y="37940"/>
                  </a:lnTo>
                  <a:lnTo>
                    <a:pt x="21351" y="39052"/>
                  </a:lnTo>
                  <a:lnTo>
                    <a:pt x="20320" y="39448"/>
                  </a:lnTo>
                  <a:lnTo>
                    <a:pt x="18732" y="40083"/>
                  </a:lnTo>
                  <a:lnTo>
                    <a:pt x="15238" y="40797"/>
                  </a:lnTo>
                  <a:lnTo>
                    <a:pt x="12700" y="40321"/>
                  </a:lnTo>
                  <a:lnTo>
                    <a:pt x="10636" y="38734"/>
                  </a:lnTo>
                  <a:lnTo>
                    <a:pt x="9207" y="36273"/>
                  </a:lnTo>
                  <a:lnTo>
                    <a:pt x="8651" y="33098"/>
                  </a:lnTo>
                  <a:lnTo>
                    <a:pt x="8651" y="32860"/>
                  </a:lnTo>
                  <a:lnTo>
                    <a:pt x="8888" y="31035"/>
                  </a:lnTo>
                  <a:lnTo>
                    <a:pt x="9525" y="28971"/>
                  </a:lnTo>
                  <a:lnTo>
                    <a:pt x="11112" y="26589"/>
                  </a:lnTo>
                  <a:lnTo>
                    <a:pt x="13970" y="24049"/>
                  </a:lnTo>
                  <a:lnTo>
                    <a:pt x="15953" y="22780"/>
                  </a:lnTo>
                  <a:lnTo>
                    <a:pt x="18413" y="21510"/>
                  </a:lnTo>
                  <a:lnTo>
                    <a:pt x="21351" y="20318"/>
                  </a:lnTo>
                  <a:lnTo>
                    <a:pt x="24763" y="19050"/>
                  </a:lnTo>
                  <a:lnTo>
                    <a:pt x="24022" y="16957"/>
                  </a:lnTo>
                  <a:lnTo>
                    <a:pt x="17223" y="19605"/>
                  </a:lnTo>
                  <a:lnTo>
                    <a:pt x="11112" y="22383"/>
                  </a:lnTo>
                  <a:lnTo>
                    <a:pt x="6270" y="25161"/>
                  </a:lnTo>
                  <a:lnTo>
                    <a:pt x="2777" y="28177"/>
                  </a:lnTo>
                  <a:lnTo>
                    <a:pt x="713" y="31829"/>
                  </a:lnTo>
                  <a:lnTo>
                    <a:pt x="0" y="36273"/>
                  </a:lnTo>
                  <a:lnTo>
                    <a:pt x="872" y="40640"/>
                  </a:lnTo>
                  <a:lnTo>
                    <a:pt x="3253" y="43893"/>
                  </a:lnTo>
                  <a:lnTo>
                    <a:pt x="6587" y="45877"/>
                  </a:lnTo>
                  <a:lnTo>
                    <a:pt x="10476" y="46592"/>
                  </a:lnTo>
                  <a:lnTo>
                    <a:pt x="14525" y="45957"/>
                  </a:lnTo>
                  <a:lnTo>
                    <a:pt x="18334" y="44211"/>
                  </a:lnTo>
                  <a:lnTo>
                    <a:pt x="21827" y="41830"/>
                  </a:lnTo>
                  <a:lnTo>
                    <a:pt x="24843" y="39368"/>
                  </a:lnTo>
                  <a:lnTo>
                    <a:pt x="25400" y="42305"/>
                  </a:lnTo>
                  <a:lnTo>
                    <a:pt x="26351" y="44370"/>
                  </a:lnTo>
                  <a:lnTo>
                    <a:pt x="27542" y="45718"/>
                  </a:lnTo>
                  <a:lnTo>
                    <a:pt x="28892" y="46353"/>
                  </a:lnTo>
                  <a:lnTo>
                    <a:pt x="31273" y="46592"/>
                  </a:lnTo>
                  <a:lnTo>
                    <a:pt x="32701" y="46433"/>
                  </a:lnTo>
                  <a:lnTo>
                    <a:pt x="34686" y="45877"/>
                  </a:lnTo>
                  <a:lnTo>
                    <a:pt x="37146" y="44370"/>
                  </a:lnTo>
                  <a:lnTo>
                    <a:pt x="40083" y="41591"/>
                  </a:lnTo>
                  <a:lnTo>
                    <a:pt x="40083" y="39052"/>
                  </a:lnTo>
                  <a:lnTo>
                    <a:pt x="38257" y="40321"/>
                  </a:lnTo>
                  <a:lnTo>
                    <a:pt x="35638" y="40956"/>
                  </a:lnTo>
                  <a:lnTo>
                    <a:pt x="33971" y="40401"/>
                  </a:lnTo>
                  <a:lnTo>
                    <a:pt x="33098" y="39130"/>
                  </a:lnTo>
                  <a:lnTo>
                    <a:pt x="32781" y="35162"/>
                  </a:lnTo>
                  <a:lnTo>
                    <a:pt x="32781" y="15875"/>
                  </a:lnTo>
                  <a:lnTo>
                    <a:pt x="32226" y="9127"/>
                  </a:lnTo>
                  <a:lnTo>
                    <a:pt x="30956" y="5715"/>
                  </a:lnTo>
                  <a:lnTo>
                    <a:pt x="28414" y="2777"/>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700" name="Shape 735"/>
            <p:cNvSpPr/>
            <p:nvPr/>
          </p:nvSpPr>
          <p:spPr>
            <a:xfrm>
              <a:off x="3085052" y="1964499"/>
              <a:ext cx="23415" cy="45560"/>
            </a:xfrm>
            <a:custGeom>
              <a:avLst/>
              <a:gdLst/>
              <a:ahLst/>
              <a:cxnLst/>
              <a:rect l="0" t="0" r="0" b="0"/>
              <a:pathLst>
                <a:path w="23415" h="45560">
                  <a:moveTo>
                    <a:pt x="15714" y="0"/>
                  </a:moveTo>
                  <a:lnTo>
                    <a:pt x="396" y="5476"/>
                  </a:lnTo>
                  <a:lnTo>
                    <a:pt x="396" y="6905"/>
                  </a:lnTo>
                  <a:lnTo>
                    <a:pt x="4286" y="6508"/>
                  </a:lnTo>
                  <a:lnTo>
                    <a:pt x="5556" y="6666"/>
                  </a:lnTo>
                  <a:lnTo>
                    <a:pt x="6667" y="7302"/>
                  </a:lnTo>
                  <a:lnTo>
                    <a:pt x="7461" y="9127"/>
                  </a:lnTo>
                  <a:lnTo>
                    <a:pt x="7777" y="12461"/>
                  </a:lnTo>
                  <a:lnTo>
                    <a:pt x="7777" y="35480"/>
                  </a:lnTo>
                  <a:lnTo>
                    <a:pt x="7620" y="38734"/>
                  </a:lnTo>
                  <a:lnTo>
                    <a:pt x="7063" y="41036"/>
                  </a:lnTo>
                  <a:lnTo>
                    <a:pt x="6189" y="42543"/>
                  </a:lnTo>
                  <a:lnTo>
                    <a:pt x="4682" y="43417"/>
                  </a:lnTo>
                  <a:lnTo>
                    <a:pt x="2698" y="43893"/>
                  </a:lnTo>
                  <a:lnTo>
                    <a:pt x="0" y="44052"/>
                  </a:lnTo>
                  <a:lnTo>
                    <a:pt x="0" y="45560"/>
                  </a:lnTo>
                  <a:lnTo>
                    <a:pt x="23415" y="45560"/>
                  </a:lnTo>
                  <a:lnTo>
                    <a:pt x="23415" y="44052"/>
                  </a:lnTo>
                  <a:lnTo>
                    <a:pt x="19446" y="43496"/>
                  </a:lnTo>
                  <a:lnTo>
                    <a:pt x="17223" y="42068"/>
                  </a:lnTo>
                  <a:lnTo>
                    <a:pt x="16271" y="39448"/>
                  </a:lnTo>
                  <a:lnTo>
                    <a:pt x="16112" y="35480"/>
                  </a:lnTo>
                  <a:lnTo>
                    <a:pt x="16112" y="316"/>
                  </a:lnTo>
                  <a:lnTo>
                    <a:pt x="15714" y="0"/>
                  </a:lnTo>
                  <a:close/>
                </a:path>
              </a:pathLst>
            </a:custGeom>
            <a:solidFill>
              <a:srgbClr val="000000"/>
            </a:solidFill>
          </p:spPr>
          <p:txBody>
            <a:bodyPr vert="horz" lIns="91440" tIns="45720" rIns="91440" bIns="45720" anchor="t"/>
            <a:lstStyle/>
            <a:p>
              <a:endParaRPr lang="en-IN"/>
            </a:p>
          </p:txBody>
        </p:sp>
        <p:sp>
          <p:nvSpPr>
            <p:cNvPr id="701" name="Shape 736"/>
            <p:cNvSpPr/>
            <p:nvPr/>
          </p:nvSpPr>
          <p:spPr>
            <a:xfrm>
              <a:off x="4286550" y="1964499"/>
              <a:ext cx="38338" cy="46592"/>
            </a:xfrm>
            <a:custGeom>
              <a:avLst/>
              <a:gdLst/>
              <a:ahLst/>
              <a:cxnLst/>
              <a:rect l="0" t="0" r="0" b="0"/>
              <a:pathLst>
                <a:path w="38338" h="46592">
                  <a:moveTo>
                    <a:pt x="22146" y="0"/>
                  </a:moveTo>
                  <a:lnTo>
                    <a:pt x="16827" y="713"/>
                  </a:lnTo>
                  <a:lnTo>
                    <a:pt x="11668" y="2697"/>
                  </a:lnTo>
                  <a:lnTo>
                    <a:pt x="7065" y="6111"/>
                  </a:lnTo>
                  <a:lnTo>
                    <a:pt x="3333" y="10873"/>
                  </a:lnTo>
                  <a:lnTo>
                    <a:pt x="872" y="16985"/>
                  </a:lnTo>
                  <a:lnTo>
                    <a:pt x="0" y="24446"/>
                  </a:lnTo>
                  <a:lnTo>
                    <a:pt x="793" y="31511"/>
                  </a:lnTo>
                  <a:lnTo>
                    <a:pt x="3016" y="37146"/>
                  </a:lnTo>
                  <a:lnTo>
                    <a:pt x="6271" y="41354"/>
                  </a:lnTo>
                  <a:lnTo>
                    <a:pt x="10160" y="44290"/>
                  </a:lnTo>
                  <a:lnTo>
                    <a:pt x="14366" y="46037"/>
                  </a:lnTo>
                  <a:lnTo>
                    <a:pt x="18494" y="46592"/>
                  </a:lnTo>
                  <a:lnTo>
                    <a:pt x="24288" y="45718"/>
                  </a:lnTo>
                  <a:lnTo>
                    <a:pt x="26908" y="44608"/>
                  </a:lnTo>
                  <a:lnTo>
                    <a:pt x="29447" y="43021"/>
                  </a:lnTo>
                  <a:lnTo>
                    <a:pt x="31828" y="40956"/>
                  </a:lnTo>
                  <a:lnTo>
                    <a:pt x="34131" y="38179"/>
                  </a:lnTo>
                  <a:lnTo>
                    <a:pt x="36274" y="34925"/>
                  </a:lnTo>
                  <a:lnTo>
                    <a:pt x="38338" y="31035"/>
                  </a:lnTo>
                  <a:lnTo>
                    <a:pt x="36908" y="30082"/>
                  </a:lnTo>
                  <a:lnTo>
                    <a:pt x="34290" y="33653"/>
                  </a:lnTo>
                  <a:lnTo>
                    <a:pt x="31273" y="36671"/>
                  </a:lnTo>
                  <a:lnTo>
                    <a:pt x="27543" y="38655"/>
                  </a:lnTo>
                  <a:lnTo>
                    <a:pt x="22781" y="39448"/>
                  </a:lnTo>
                  <a:lnTo>
                    <a:pt x="19685" y="39052"/>
                  </a:lnTo>
                  <a:lnTo>
                    <a:pt x="16827" y="38100"/>
                  </a:lnTo>
                  <a:lnTo>
                    <a:pt x="14366" y="36432"/>
                  </a:lnTo>
                  <a:lnTo>
                    <a:pt x="12065" y="34210"/>
                  </a:lnTo>
                  <a:lnTo>
                    <a:pt x="10160" y="31431"/>
                  </a:lnTo>
                  <a:lnTo>
                    <a:pt x="8809" y="28256"/>
                  </a:lnTo>
                  <a:lnTo>
                    <a:pt x="7937" y="24606"/>
                  </a:lnTo>
                  <a:lnTo>
                    <a:pt x="7620" y="20477"/>
                  </a:lnTo>
                  <a:lnTo>
                    <a:pt x="8254" y="14127"/>
                  </a:lnTo>
                  <a:lnTo>
                    <a:pt x="10081" y="9445"/>
                  </a:lnTo>
                  <a:lnTo>
                    <a:pt x="12621" y="6190"/>
                  </a:lnTo>
                  <a:lnTo>
                    <a:pt x="15398" y="4205"/>
                  </a:lnTo>
                  <a:lnTo>
                    <a:pt x="18177" y="3175"/>
                  </a:lnTo>
                  <a:lnTo>
                    <a:pt x="20399" y="2856"/>
                  </a:lnTo>
                  <a:lnTo>
                    <a:pt x="23495" y="3175"/>
                  </a:lnTo>
                  <a:lnTo>
                    <a:pt x="25321" y="4127"/>
                  </a:lnTo>
                  <a:lnTo>
                    <a:pt x="26352" y="5635"/>
                  </a:lnTo>
                  <a:lnTo>
                    <a:pt x="26908" y="7618"/>
                  </a:lnTo>
                  <a:lnTo>
                    <a:pt x="27463" y="9841"/>
                  </a:lnTo>
                  <a:lnTo>
                    <a:pt x="29210" y="12937"/>
                  </a:lnTo>
                  <a:lnTo>
                    <a:pt x="30558" y="13968"/>
                  </a:lnTo>
                  <a:lnTo>
                    <a:pt x="32385" y="14366"/>
                  </a:lnTo>
                  <a:lnTo>
                    <a:pt x="34369" y="13889"/>
                  </a:lnTo>
                  <a:lnTo>
                    <a:pt x="35797" y="13016"/>
                  </a:lnTo>
                  <a:lnTo>
                    <a:pt x="36591" y="11667"/>
                  </a:lnTo>
                  <a:lnTo>
                    <a:pt x="36908" y="10000"/>
                  </a:lnTo>
                  <a:lnTo>
                    <a:pt x="36671" y="8412"/>
                  </a:lnTo>
                  <a:lnTo>
                    <a:pt x="35877" y="6666"/>
                  </a:lnTo>
                  <a:lnTo>
                    <a:pt x="34527" y="4762"/>
                  </a:lnTo>
                  <a:lnTo>
                    <a:pt x="32622" y="3095"/>
                  </a:lnTo>
                  <a:lnTo>
                    <a:pt x="30479" y="1983"/>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702" name="Shape 737"/>
            <p:cNvSpPr/>
            <p:nvPr/>
          </p:nvSpPr>
          <p:spPr>
            <a:xfrm>
              <a:off x="3146328" y="1964499"/>
              <a:ext cx="38338" cy="46592"/>
            </a:xfrm>
            <a:custGeom>
              <a:avLst/>
              <a:gdLst/>
              <a:ahLst/>
              <a:cxnLst/>
              <a:rect l="0" t="0" r="0" b="0"/>
              <a:pathLst>
                <a:path w="38338" h="46592">
                  <a:moveTo>
                    <a:pt x="22225" y="0"/>
                  </a:moveTo>
                  <a:lnTo>
                    <a:pt x="16828" y="713"/>
                  </a:lnTo>
                  <a:lnTo>
                    <a:pt x="11668" y="2697"/>
                  </a:lnTo>
                  <a:lnTo>
                    <a:pt x="7064" y="6111"/>
                  </a:lnTo>
                  <a:lnTo>
                    <a:pt x="3334" y="10873"/>
                  </a:lnTo>
                  <a:lnTo>
                    <a:pt x="873" y="16985"/>
                  </a:lnTo>
                  <a:lnTo>
                    <a:pt x="0" y="24446"/>
                  </a:lnTo>
                  <a:lnTo>
                    <a:pt x="793" y="31511"/>
                  </a:lnTo>
                  <a:lnTo>
                    <a:pt x="3017" y="37146"/>
                  </a:lnTo>
                  <a:lnTo>
                    <a:pt x="6270" y="41354"/>
                  </a:lnTo>
                  <a:lnTo>
                    <a:pt x="10239" y="44290"/>
                  </a:lnTo>
                  <a:lnTo>
                    <a:pt x="14367" y="46037"/>
                  </a:lnTo>
                  <a:lnTo>
                    <a:pt x="18494" y="46592"/>
                  </a:lnTo>
                  <a:lnTo>
                    <a:pt x="24288" y="45718"/>
                  </a:lnTo>
                  <a:lnTo>
                    <a:pt x="26908" y="44608"/>
                  </a:lnTo>
                  <a:lnTo>
                    <a:pt x="29448" y="43021"/>
                  </a:lnTo>
                  <a:lnTo>
                    <a:pt x="31909" y="40956"/>
                  </a:lnTo>
                  <a:lnTo>
                    <a:pt x="34131" y="38179"/>
                  </a:lnTo>
                  <a:lnTo>
                    <a:pt x="36274" y="34925"/>
                  </a:lnTo>
                  <a:lnTo>
                    <a:pt x="38338" y="31035"/>
                  </a:lnTo>
                  <a:lnTo>
                    <a:pt x="36988" y="30082"/>
                  </a:lnTo>
                  <a:lnTo>
                    <a:pt x="34369" y="33653"/>
                  </a:lnTo>
                  <a:lnTo>
                    <a:pt x="31274" y="36671"/>
                  </a:lnTo>
                  <a:lnTo>
                    <a:pt x="27543" y="38655"/>
                  </a:lnTo>
                  <a:lnTo>
                    <a:pt x="22781" y="39448"/>
                  </a:lnTo>
                  <a:lnTo>
                    <a:pt x="19686" y="39052"/>
                  </a:lnTo>
                  <a:lnTo>
                    <a:pt x="16907" y="38100"/>
                  </a:lnTo>
                  <a:lnTo>
                    <a:pt x="14367" y="36432"/>
                  </a:lnTo>
                  <a:lnTo>
                    <a:pt x="12065" y="34210"/>
                  </a:lnTo>
                  <a:lnTo>
                    <a:pt x="10239" y="31431"/>
                  </a:lnTo>
                  <a:lnTo>
                    <a:pt x="8890" y="28256"/>
                  </a:lnTo>
                  <a:lnTo>
                    <a:pt x="8017" y="24606"/>
                  </a:lnTo>
                  <a:lnTo>
                    <a:pt x="7619" y="20477"/>
                  </a:lnTo>
                  <a:lnTo>
                    <a:pt x="8256" y="14127"/>
                  </a:lnTo>
                  <a:lnTo>
                    <a:pt x="10081" y="9445"/>
                  </a:lnTo>
                  <a:lnTo>
                    <a:pt x="12620" y="6190"/>
                  </a:lnTo>
                  <a:lnTo>
                    <a:pt x="15478" y="4205"/>
                  </a:lnTo>
                  <a:lnTo>
                    <a:pt x="18177" y="3175"/>
                  </a:lnTo>
                  <a:lnTo>
                    <a:pt x="20399" y="2856"/>
                  </a:lnTo>
                  <a:lnTo>
                    <a:pt x="23574" y="3175"/>
                  </a:lnTo>
                  <a:lnTo>
                    <a:pt x="25400" y="4127"/>
                  </a:lnTo>
                  <a:lnTo>
                    <a:pt x="26353" y="5635"/>
                  </a:lnTo>
                  <a:lnTo>
                    <a:pt x="26987" y="7618"/>
                  </a:lnTo>
                  <a:lnTo>
                    <a:pt x="27543" y="9841"/>
                  </a:lnTo>
                  <a:lnTo>
                    <a:pt x="29211" y="12937"/>
                  </a:lnTo>
                  <a:lnTo>
                    <a:pt x="30638" y="13968"/>
                  </a:lnTo>
                  <a:lnTo>
                    <a:pt x="32386" y="14366"/>
                  </a:lnTo>
                  <a:lnTo>
                    <a:pt x="34369" y="13889"/>
                  </a:lnTo>
                  <a:lnTo>
                    <a:pt x="35798" y="13016"/>
                  </a:lnTo>
                  <a:lnTo>
                    <a:pt x="36672" y="11667"/>
                  </a:lnTo>
                  <a:lnTo>
                    <a:pt x="36988" y="10000"/>
                  </a:lnTo>
                  <a:lnTo>
                    <a:pt x="36672" y="8412"/>
                  </a:lnTo>
                  <a:lnTo>
                    <a:pt x="35878" y="6666"/>
                  </a:lnTo>
                  <a:lnTo>
                    <a:pt x="34607" y="4762"/>
                  </a:lnTo>
                  <a:lnTo>
                    <a:pt x="32703"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703" name="Shape 738"/>
            <p:cNvSpPr/>
            <p:nvPr/>
          </p:nvSpPr>
          <p:spPr>
            <a:xfrm>
              <a:off x="3041316" y="1964499"/>
              <a:ext cx="38337" cy="46592"/>
            </a:xfrm>
            <a:custGeom>
              <a:avLst/>
              <a:gdLst/>
              <a:ahLst/>
              <a:cxnLst/>
              <a:rect l="0" t="0" r="0" b="0"/>
              <a:pathLst>
                <a:path w="38337" h="46592">
                  <a:moveTo>
                    <a:pt x="22225" y="0"/>
                  </a:moveTo>
                  <a:lnTo>
                    <a:pt x="16827" y="713"/>
                  </a:lnTo>
                  <a:lnTo>
                    <a:pt x="11668" y="2697"/>
                  </a:lnTo>
                  <a:lnTo>
                    <a:pt x="7063" y="6111"/>
                  </a:lnTo>
                  <a:lnTo>
                    <a:pt x="3412" y="10873"/>
                  </a:lnTo>
                  <a:lnTo>
                    <a:pt x="873" y="16985"/>
                  </a:lnTo>
                  <a:lnTo>
                    <a:pt x="0" y="24446"/>
                  </a:lnTo>
                  <a:lnTo>
                    <a:pt x="793" y="31511"/>
                  </a:lnTo>
                  <a:lnTo>
                    <a:pt x="3016" y="37146"/>
                  </a:lnTo>
                  <a:lnTo>
                    <a:pt x="6269" y="41354"/>
                  </a:lnTo>
                  <a:lnTo>
                    <a:pt x="10238" y="44290"/>
                  </a:lnTo>
                  <a:lnTo>
                    <a:pt x="14446" y="46037"/>
                  </a:lnTo>
                  <a:lnTo>
                    <a:pt x="18573" y="46592"/>
                  </a:lnTo>
                  <a:lnTo>
                    <a:pt x="24288" y="45718"/>
                  </a:lnTo>
                  <a:lnTo>
                    <a:pt x="26907" y="44608"/>
                  </a:lnTo>
                  <a:lnTo>
                    <a:pt x="29448" y="43021"/>
                  </a:lnTo>
                  <a:lnTo>
                    <a:pt x="31908" y="40956"/>
                  </a:lnTo>
                  <a:lnTo>
                    <a:pt x="34131" y="38179"/>
                  </a:lnTo>
                  <a:lnTo>
                    <a:pt x="36274" y="34925"/>
                  </a:lnTo>
                  <a:lnTo>
                    <a:pt x="38337" y="31035"/>
                  </a:lnTo>
                  <a:lnTo>
                    <a:pt x="36988" y="30082"/>
                  </a:lnTo>
                  <a:lnTo>
                    <a:pt x="34368" y="33653"/>
                  </a:lnTo>
                  <a:lnTo>
                    <a:pt x="31353" y="36671"/>
                  </a:lnTo>
                  <a:lnTo>
                    <a:pt x="27543" y="38655"/>
                  </a:lnTo>
                  <a:lnTo>
                    <a:pt x="22781" y="39448"/>
                  </a:lnTo>
                  <a:lnTo>
                    <a:pt x="19684" y="39052"/>
                  </a:lnTo>
                  <a:lnTo>
                    <a:pt x="16906" y="38100"/>
                  </a:lnTo>
                  <a:lnTo>
                    <a:pt x="14367" y="36432"/>
                  </a:lnTo>
                  <a:lnTo>
                    <a:pt x="12064" y="34210"/>
                  </a:lnTo>
                  <a:lnTo>
                    <a:pt x="10238" y="31431"/>
                  </a:lnTo>
                  <a:lnTo>
                    <a:pt x="8889" y="28256"/>
                  </a:lnTo>
                  <a:lnTo>
                    <a:pt x="8017" y="24606"/>
                  </a:lnTo>
                  <a:lnTo>
                    <a:pt x="7620" y="20477"/>
                  </a:lnTo>
                  <a:lnTo>
                    <a:pt x="8334" y="14127"/>
                  </a:lnTo>
                  <a:lnTo>
                    <a:pt x="10081" y="9445"/>
                  </a:lnTo>
                  <a:lnTo>
                    <a:pt x="12619" y="6190"/>
                  </a:lnTo>
                  <a:lnTo>
                    <a:pt x="15478" y="4205"/>
                  </a:lnTo>
                  <a:lnTo>
                    <a:pt x="18176" y="3175"/>
                  </a:lnTo>
                  <a:lnTo>
                    <a:pt x="20399" y="2856"/>
                  </a:lnTo>
                  <a:lnTo>
                    <a:pt x="23574" y="3175"/>
                  </a:lnTo>
                  <a:lnTo>
                    <a:pt x="25400" y="4127"/>
                  </a:lnTo>
                  <a:lnTo>
                    <a:pt x="26352" y="5635"/>
                  </a:lnTo>
                  <a:lnTo>
                    <a:pt x="26987" y="7618"/>
                  </a:lnTo>
                  <a:lnTo>
                    <a:pt x="27543" y="9841"/>
                  </a:lnTo>
                  <a:lnTo>
                    <a:pt x="29209" y="12937"/>
                  </a:lnTo>
                  <a:lnTo>
                    <a:pt x="30638" y="13968"/>
                  </a:lnTo>
                  <a:lnTo>
                    <a:pt x="32384" y="14366"/>
                  </a:lnTo>
                  <a:lnTo>
                    <a:pt x="34368" y="13889"/>
                  </a:lnTo>
                  <a:lnTo>
                    <a:pt x="35798" y="13016"/>
                  </a:lnTo>
                  <a:lnTo>
                    <a:pt x="36671" y="11667"/>
                  </a:lnTo>
                  <a:lnTo>
                    <a:pt x="36988" y="10000"/>
                  </a:lnTo>
                  <a:lnTo>
                    <a:pt x="36750" y="8412"/>
                  </a:lnTo>
                  <a:lnTo>
                    <a:pt x="35956" y="6666"/>
                  </a:lnTo>
                  <a:lnTo>
                    <a:pt x="34607" y="4762"/>
                  </a:lnTo>
                  <a:lnTo>
                    <a:pt x="32702"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704" name="Shape 739"/>
            <p:cNvSpPr/>
            <p:nvPr/>
          </p:nvSpPr>
          <p:spPr>
            <a:xfrm>
              <a:off x="4435220" y="1964499"/>
              <a:ext cx="46433" cy="45560"/>
            </a:xfrm>
            <a:custGeom>
              <a:avLst/>
              <a:gdLst/>
              <a:ahLst/>
              <a:cxnLst/>
              <a:rect l="0" t="0" r="0" b="0"/>
              <a:pathLst>
                <a:path w="46433" h="45560">
                  <a:moveTo>
                    <a:pt x="13652" y="0"/>
                  </a:moveTo>
                  <a:lnTo>
                    <a:pt x="0" y="4443"/>
                  </a:lnTo>
                  <a:lnTo>
                    <a:pt x="0" y="6111"/>
                  </a:lnTo>
                  <a:lnTo>
                    <a:pt x="1111" y="5793"/>
                  </a:lnTo>
                  <a:lnTo>
                    <a:pt x="2857" y="5715"/>
                  </a:lnTo>
                  <a:lnTo>
                    <a:pt x="4127" y="5872"/>
                  </a:lnTo>
                  <a:lnTo>
                    <a:pt x="5158" y="6587"/>
                  </a:lnTo>
                  <a:lnTo>
                    <a:pt x="6032" y="8492"/>
                  </a:lnTo>
                  <a:lnTo>
                    <a:pt x="6350" y="12065"/>
                  </a:lnTo>
                  <a:lnTo>
                    <a:pt x="6350" y="36671"/>
                  </a:lnTo>
                  <a:lnTo>
                    <a:pt x="6032" y="40242"/>
                  </a:lnTo>
                  <a:lnTo>
                    <a:pt x="5000" y="42464"/>
                  </a:lnTo>
                  <a:lnTo>
                    <a:pt x="3095" y="43656"/>
                  </a:lnTo>
                  <a:lnTo>
                    <a:pt x="158" y="44052"/>
                  </a:lnTo>
                  <a:lnTo>
                    <a:pt x="158" y="45560"/>
                  </a:lnTo>
                  <a:lnTo>
                    <a:pt x="21192" y="45560"/>
                  </a:lnTo>
                  <a:lnTo>
                    <a:pt x="21192" y="44052"/>
                  </a:lnTo>
                  <a:lnTo>
                    <a:pt x="18017" y="43656"/>
                  </a:lnTo>
                  <a:lnTo>
                    <a:pt x="15953" y="42623"/>
                  </a:lnTo>
                  <a:lnTo>
                    <a:pt x="14921" y="41115"/>
                  </a:lnTo>
                  <a:lnTo>
                    <a:pt x="14604" y="38972"/>
                  </a:lnTo>
                  <a:lnTo>
                    <a:pt x="14604" y="11112"/>
                  </a:lnTo>
                  <a:lnTo>
                    <a:pt x="17302" y="8651"/>
                  </a:lnTo>
                  <a:lnTo>
                    <a:pt x="19843" y="6905"/>
                  </a:lnTo>
                  <a:lnTo>
                    <a:pt x="22225" y="5872"/>
                  </a:lnTo>
                  <a:lnTo>
                    <a:pt x="24446" y="5476"/>
                  </a:lnTo>
                  <a:lnTo>
                    <a:pt x="28177" y="6111"/>
                  </a:lnTo>
                  <a:lnTo>
                    <a:pt x="30479" y="8016"/>
                  </a:lnTo>
                  <a:lnTo>
                    <a:pt x="31750" y="11032"/>
                  </a:lnTo>
                  <a:lnTo>
                    <a:pt x="32067" y="15081"/>
                  </a:lnTo>
                  <a:lnTo>
                    <a:pt x="32067" y="35797"/>
                  </a:lnTo>
                  <a:lnTo>
                    <a:pt x="31908" y="38972"/>
                  </a:lnTo>
                  <a:lnTo>
                    <a:pt x="31273" y="41195"/>
                  </a:lnTo>
                  <a:lnTo>
                    <a:pt x="30321" y="42623"/>
                  </a:lnTo>
                  <a:lnTo>
                    <a:pt x="29130" y="43417"/>
                  </a:lnTo>
                  <a:lnTo>
                    <a:pt x="25876" y="44052"/>
                  </a:lnTo>
                  <a:lnTo>
                    <a:pt x="25876" y="45560"/>
                  </a:lnTo>
                  <a:lnTo>
                    <a:pt x="46433" y="45560"/>
                  </a:lnTo>
                  <a:lnTo>
                    <a:pt x="46433" y="44052"/>
                  </a:lnTo>
                  <a:lnTo>
                    <a:pt x="43417" y="43576"/>
                  </a:lnTo>
                  <a:lnTo>
                    <a:pt x="41592" y="42464"/>
                  </a:lnTo>
                  <a:lnTo>
                    <a:pt x="40640" y="40481"/>
                  </a:lnTo>
                  <a:lnTo>
                    <a:pt x="40401" y="37543"/>
                  </a:lnTo>
                  <a:lnTo>
                    <a:pt x="40401" y="14842"/>
                  </a:lnTo>
                  <a:lnTo>
                    <a:pt x="39846" y="9525"/>
                  </a:lnTo>
                  <a:lnTo>
                    <a:pt x="38417" y="5635"/>
                  </a:lnTo>
                  <a:lnTo>
                    <a:pt x="36352" y="2856"/>
                  </a:lnTo>
                  <a:lnTo>
                    <a:pt x="33892" y="1110"/>
                  </a:lnTo>
                  <a:lnTo>
                    <a:pt x="31273" y="237"/>
                  </a:lnTo>
                  <a:lnTo>
                    <a:pt x="28812" y="0"/>
                  </a:lnTo>
                  <a:lnTo>
                    <a:pt x="24765" y="634"/>
                  </a:lnTo>
                  <a:lnTo>
                    <a:pt x="21192" y="230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705" name="Shape 740"/>
            <p:cNvSpPr/>
            <p:nvPr/>
          </p:nvSpPr>
          <p:spPr>
            <a:xfrm>
              <a:off x="4237101" y="1964499"/>
              <a:ext cx="46433" cy="45560"/>
            </a:xfrm>
            <a:custGeom>
              <a:avLst/>
              <a:gdLst/>
              <a:ahLst/>
              <a:cxnLst/>
              <a:rect l="0" t="0" r="0" b="0"/>
              <a:pathLst>
                <a:path w="46433" h="45560">
                  <a:moveTo>
                    <a:pt x="13652" y="0"/>
                  </a:moveTo>
                  <a:lnTo>
                    <a:pt x="0" y="4443"/>
                  </a:lnTo>
                  <a:lnTo>
                    <a:pt x="0" y="6111"/>
                  </a:lnTo>
                  <a:lnTo>
                    <a:pt x="1110" y="5793"/>
                  </a:lnTo>
                  <a:lnTo>
                    <a:pt x="2857" y="5715"/>
                  </a:lnTo>
                  <a:lnTo>
                    <a:pt x="4127" y="5872"/>
                  </a:lnTo>
                  <a:lnTo>
                    <a:pt x="5158" y="6587"/>
                  </a:lnTo>
                  <a:lnTo>
                    <a:pt x="6032" y="8492"/>
                  </a:lnTo>
                  <a:lnTo>
                    <a:pt x="6350" y="12065"/>
                  </a:lnTo>
                  <a:lnTo>
                    <a:pt x="6350" y="36671"/>
                  </a:lnTo>
                  <a:lnTo>
                    <a:pt x="6032" y="40242"/>
                  </a:lnTo>
                  <a:lnTo>
                    <a:pt x="5000" y="42464"/>
                  </a:lnTo>
                  <a:lnTo>
                    <a:pt x="3095" y="43656"/>
                  </a:lnTo>
                  <a:lnTo>
                    <a:pt x="158" y="44052"/>
                  </a:lnTo>
                  <a:lnTo>
                    <a:pt x="158" y="45560"/>
                  </a:lnTo>
                  <a:lnTo>
                    <a:pt x="21192" y="45560"/>
                  </a:lnTo>
                  <a:lnTo>
                    <a:pt x="21192" y="44052"/>
                  </a:lnTo>
                  <a:lnTo>
                    <a:pt x="18017" y="43656"/>
                  </a:lnTo>
                  <a:lnTo>
                    <a:pt x="15954" y="42623"/>
                  </a:lnTo>
                  <a:lnTo>
                    <a:pt x="14921" y="41115"/>
                  </a:lnTo>
                  <a:lnTo>
                    <a:pt x="14603" y="38972"/>
                  </a:lnTo>
                  <a:lnTo>
                    <a:pt x="14603" y="11112"/>
                  </a:lnTo>
                  <a:lnTo>
                    <a:pt x="17302" y="8651"/>
                  </a:lnTo>
                  <a:lnTo>
                    <a:pt x="19843" y="6905"/>
                  </a:lnTo>
                  <a:lnTo>
                    <a:pt x="22225" y="5872"/>
                  </a:lnTo>
                  <a:lnTo>
                    <a:pt x="24446" y="5476"/>
                  </a:lnTo>
                  <a:lnTo>
                    <a:pt x="28177" y="6111"/>
                  </a:lnTo>
                  <a:lnTo>
                    <a:pt x="30478" y="8016"/>
                  </a:lnTo>
                  <a:lnTo>
                    <a:pt x="31750" y="11032"/>
                  </a:lnTo>
                  <a:lnTo>
                    <a:pt x="32066" y="15081"/>
                  </a:lnTo>
                  <a:lnTo>
                    <a:pt x="32066" y="35797"/>
                  </a:lnTo>
                  <a:lnTo>
                    <a:pt x="31908" y="38972"/>
                  </a:lnTo>
                  <a:lnTo>
                    <a:pt x="31272" y="41195"/>
                  </a:lnTo>
                  <a:lnTo>
                    <a:pt x="30321" y="42623"/>
                  </a:lnTo>
                  <a:lnTo>
                    <a:pt x="29130" y="43417"/>
                  </a:lnTo>
                  <a:lnTo>
                    <a:pt x="25876" y="44052"/>
                  </a:lnTo>
                  <a:lnTo>
                    <a:pt x="25876" y="45560"/>
                  </a:lnTo>
                  <a:lnTo>
                    <a:pt x="46433" y="45560"/>
                  </a:lnTo>
                  <a:lnTo>
                    <a:pt x="46433" y="44052"/>
                  </a:lnTo>
                  <a:lnTo>
                    <a:pt x="43417" y="43576"/>
                  </a:lnTo>
                  <a:lnTo>
                    <a:pt x="41591" y="42464"/>
                  </a:lnTo>
                  <a:lnTo>
                    <a:pt x="40640" y="40481"/>
                  </a:lnTo>
                  <a:lnTo>
                    <a:pt x="40401" y="37543"/>
                  </a:lnTo>
                  <a:lnTo>
                    <a:pt x="40401" y="14842"/>
                  </a:lnTo>
                  <a:lnTo>
                    <a:pt x="39846" y="9525"/>
                  </a:lnTo>
                  <a:lnTo>
                    <a:pt x="38416" y="5635"/>
                  </a:lnTo>
                  <a:lnTo>
                    <a:pt x="36352" y="2856"/>
                  </a:lnTo>
                  <a:lnTo>
                    <a:pt x="33892" y="1110"/>
                  </a:lnTo>
                  <a:lnTo>
                    <a:pt x="31272" y="237"/>
                  </a:lnTo>
                  <a:lnTo>
                    <a:pt x="28812" y="0"/>
                  </a:lnTo>
                  <a:lnTo>
                    <a:pt x="24765" y="634"/>
                  </a:lnTo>
                  <a:lnTo>
                    <a:pt x="21192" y="230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706" name="Shape 741"/>
            <p:cNvSpPr/>
            <p:nvPr/>
          </p:nvSpPr>
          <p:spPr>
            <a:xfrm>
              <a:off x="3534711" y="1964499"/>
              <a:ext cx="46513" cy="45560"/>
            </a:xfrm>
            <a:custGeom>
              <a:avLst/>
              <a:gdLst/>
              <a:ahLst/>
              <a:cxnLst/>
              <a:rect l="0" t="0" r="0" b="0"/>
              <a:pathLst>
                <a:path w="46513" h="45560">
                  <a:moveTo>
                    <a:pt x="13730" y="0"/>
                  </a:moveTo>
                  <a:lnTo>
                    <a:pt x="0" y="4443"/>
                  </a:lnTo>
                  <a:lnTo>
                    <a:pt x="0" y="6111"/>
                  </a:lnTo>
                  <a:lnTo>
                    <a:pt x="1111" y="5793"/>
                  </a:lnTo>
                  <a:lnTo>
                    <a:pt x="2936" y="5715"/>
                  </a:lnTo>
                  <a:lnTo>
                    <a:pt x="4127" y="5872"/>
                  </a:lnTo>
                  <a:lnTo>
                    <a:pt x="5238" y="6587"/>
                  </a:lnTo>
                  <a:lnTo>
                    <a:pt x="6032" y="8492"/>
                  </a:lnTo>
                  <a:lnTo>
                    <a:pt x="6350" y="12065"/>
                  </a:lnTo>
                  <a:lnTo>
                    <a:pt x="6350" y="36671"/>
                  </a:lnTo>
                  <a:lnTo>
                    <a:pt x="6111" y="40242"/>
                  </a:lnTo>
                  <a:lnTo>
                    <a:pt x="5079" y="42464"/>
                  </a:lnTo>
                  <a:lnTo>
                    <a:pt x="3175" y="43656"/>
                  </a:lnTo>
                  <a:lnTo>
                    <a:pt x="237" y="44052"/>
                  </a:lnTo>
                  <a:lnTo>
                    <a:pt x="237" y="45560"/>
                  </a:lnTo>
                  <a:lnTo>
                    <a:pt x="21272" y="45560"/>
                  </a:lnTo>
                  <a:lnTo>
                    <a:pt x="21272" y="44052"/>
                  </a:lnTo>
                  <a:lnTo>
                    <a:pt x="18097" y="43656"/>
                  </a:lnTo>
                  <a:lnTo>
                    <a:pt x="16033" y="42623"/>
                  </a:lnTo>
                  <a:lnTo>
                    <a:pt x="15002" y="41115"/>
                  </a:lnTo>
                  <a:lnTo>
                    <a:pt x="14684" y="38972"/>
                  </a:lnTo>
                  <a:lnTo>
                    <a:pt x="14684" y="11112"/>
                  </a:lnTo>
                  <a:lnTo>
                    <a:pt x="17383" y="8651"/>
                  </a:lnTo>
                  <a:lnTo>
                    <a:pt x="19923" y="6905"/>
                  </a:lnTo>
                  <a:lnTo>
                    <a:pt x="22304" y="5872"/>
                  </a:lnTo>
                  <a:lnTo>
                    <a:pt x="24527" y="5476"/>
                  </a:lnTo>
                  <a:lnTo>
                    <a:pt x="28178" y="6111"/>
                  </a:lnTo>
                  <a:lnTo>
                    <a:pt x="30559" y="8016"/>
                  </a:lnTo>
                  <a:lnTo>
                    <a:pt x="31829" y="11032"/>
                  </a:lnTo>
                  <a:lnTo>
                    <a:pt x="32147" y="15081"/>
                  </a:lnTo>
                  <a:lnTo>
                    <a:pt x="32147" y="35797"/>
                  </a:lnTo>
                  <a:lnTo>
                    <a:pt x="31908" y="38972"/>
                  </a:lnTo>
                  <a:lnTo>
                    <a:pt x="31353" y="41195"/>
                  </a:lnTo>
                  <a:lnTo>
                    <a:pt x="30399" y="42623"/>
                  </a:lnTo>
                  <a:lnTo>
                    <a:pt x="29130" y="43417"/>
                  </a:lnTo>
                  <a:lnTo>
                    <a:pt x="25875" y="44052"/>
                  </a:lnTo>
                  <a:lnTo>
                    <a:pt x="25875" y="45560"/>
                  </a:lnTo>
                  <a:lnTo>
                    <a:pt x="46513" y="45560"/>
                  </a:lnTo>
                  <a:lnTo>
                    <a:pt x="46513" y="44052"/>
                  </a:lnTo>
                  <a:lnTo>
                    <a:pt x="43497" y="43576"/>
                  </a:lnTo>
                  <a:lnTo>
                    <a:pt x="41672" y="42464"/>
                  </a:lnTo>
                  <a:lnTo>
                    <a:pt x="40718" y="40481"/>
                  </a:lnTo>
                  <a:lnTo>
                    <a:pt x="40481" y="37543"/>
                  </a:lnTo>
                  <a:lnTo>
                    <a:pt x="40481" y="14842"/>
                  </a:lnTo>
                  <a:lnTo>
                    <a:pt x="39924" y="9525"/>
                  </a:lnTo>
                  <a:lnTo>
                    <a:pt x="38497" y="5635"/>
                  </a:lnTo>
                  <a:lnTo>
                    <a:pt x="36433" y="2856"/>
                  </a:lnTo>
                  <a:lnTo>
                    <a:pt x="33892" y="1110"/>
                  </a:lnTo>
                  <a:lnTo>
                    <a:pt x="31353" y="237"/>
                  </a:lnTo>
                  <a:lnTo>
                    <a:pt x="28892" y="0"/>
                  </a:lnTo>
                  <a:lnTo>
                    <a:pt x="24843" y="634"/>
                  </a:lnTo>
                  <a:lnTo>
                    <a:pt x="21272" y="2301"/>
                  </a:lnTo>
                  <a:lnTo>
                    <a:pt x="17859" y="4841"/>
                  </a:lnTo>
                  <a:lnTo>
                    <a:pt x="14367" y="8016"/>
                  </a:lnTo>
                  <a:lnTo>
                    <a:pt x="14367" y="237"/>
                  </a:lnTo>
                  <a:lnTo>
                    <a:pt x="13730" y="0"/>
                  </a:lnTo>
                  <a:close/>
                </a:path>
              </a:pathLst>
            </a:custGeom>
            <a:solidFill>
              <a:srgbClr val="000000"/>
            </a:solidFill>
          </p:spPr>
          <p:txBody>
            <a:bodyPr vert="horz" lIns="91440" tIns="45720" rIns="91440" bIns="45720" anchor="t"/>
            <a:lstStyle/>
            <a:p>
              <a:endParaRPr lang="en-IN"/>
            </a:p>
          </p:txBody>
        </p:sp>
        <p:sp>
          <p:nvSpPr>
            <p:cNvPr id="707" name="Shape 742"/>
            <p:cNvSpPr/>
            <p:nvPr/>
          </p:nvSpPr>
          <p:spPr>
            <a:xfrm>
              <a:off x="3365324" y="1964499"/>
              <a:ext cx="46513" cy="45560"/>
            </a:xfrm>
            <a:custGeom>
              <a:avLst/>
              <a:gdLst/>
              <a:ahLst/>
              <a:cxnLst/>
              <a:rect l="0" t="0" r="0" b="0"/>
              <a:pathLst>
                <a:path w="46513" h="45560">
                  <a:moveTo>
                    <a:pt x="13732" y="0"/>
                  </a:moveTo>
                  <a:lnTo>
                    <a:pt x="0" y="4443"/>
                  </a:lnTo>
                  <a:lnTo>
                    <a:pt x="0" y="6111"/>
                  </a:lnTo>
                  <a:lnTo>
                    <a:pt x="1111" y="5793"/>
                  </a:lnTo>
                  <a:lnTo>
                    <a:pt x="2936" y="5715"/>
                  </a:lnTo>
                  <a:lnTo>
                    <a:pt x="4127" y="5872"/>
                  </a:lnTo>
                  <a:lnTo>
                    <a:pt x="5238" y="6587"/>
                  </a:lnTo>
                  <a:lnTo>
                    <a:pt x="6032" y="8492"/>
                  </a:lnTo>
                  <a:lnTo>
                    <a:pt x="6350" y="12065"/>
                  </a:lnTo>
                  <a:lnTo>
                    <a:pt x="6350" y="36671"/>
                  </a:lnTo>
                  <a:lnTo>
                    <a:pt x="6111" y="40242"/>
                  </a:lnTo>
                  <a:lnTo>
                    <a:pt x="5080" y="42464"/>
                  </a:lnTo>
                  <a:lnTo>
                    <a:pt x="3175" y="43656"/>
                  </a:lnTo>
                  <a:lnTo>
                    <a:pt x="238" y="44052"/>
                  </a:lnTo>
                  <a:lnTo>
                    <a:pt x="238" y="45560"/>
                  </a:lnTo>
                  <a:lnTo>
                    <a:pt x="21192" y="45560"/>
                  </a:lnTo>
                  <a:lnTo>
                    <a:pt x="21192" y="44052"/>
                  </a:lnTo>
                  <a:lnTo>
                    <a:pt x="18017" y="43656"/>
                  </a:lnTo>
                  <a:lnTo>
                    <a:pt x="16033" y="42623"/>
                  </a:lnTo>
                  <a:lnTo>
                    <a:pt x="15002" y="41115"/>
                  </a:lnTo>
                  <a:lnTo>
                    <a:pt x="14685" y="38972"/>
                  </a:lnTo>
                  <a:lnTo>
                    <a:pt x="14685" y="11112"/>
                  </a:lnTo>
                  <a:lnTo>
                    <a:pt x="17383" y="8651"/>
                  </a:lnTo>
                  <a:lnTo>
                    <a:pt x="19922" y="6905"/>
                  </a:lnTo>
                  <a:lnTo>
                    <a:pt x="22304" y="5872"/>
                  </a:lnTo>
                  <a:lnTo>
                    <a:pt x="24527" y="5476"/>
                  </a:lnTo>
                  <a:lnTo>
                    <a:pt x="28178" y="6111"/>
                  </a:lnTo>
                  <a:lnTo>
                    <a:pt x="30560" y="8016"/>
                  </a:lnTo>
                  <a:lnTo>
                    <a:pt x="31829" y="11032"/>
                  </a:lnTo>
                  <a:lnTo>
                    <a:pt x="32147" y="15081"/>
                  </a:lnTo>
                  <a:lnTo>
                    <a:pt x="32147" y="35797"/>
                  </a:lnTo>
                  <a:lnTo>
                    <a:pt x="31908" y="38972"/>
                  </a:lnTo>
                  <a:lnTo>
                    <a:pt x="31353" y="41195"/>
                  </a:lnTo>
                  <a:lnTo>
                    <a:pt x="30401" y="42623"/>
                  </a:lnTo>
                  <a:lnTo>
                    <a:pt x="29130" y="43417"/>
                  </a:lnTo>
                  <a:lnTo>
                    <a:pt x="25876" y="44052"/>
                  </a:lnTo>
                  <a:lnTo>
                    <a:pt x="25876" y="45560"/>
                  </a:lnTo>
                  <a:lnTo>
                    <a:pt x="46513" y="45560"/>
                  </a:lnTo>
                  <a:lnTo>
                    <a:pt x="46513" y="44052"/>
                  </a:lnTo>
                  <a:lnTo>
                    <a:pt x="43497" y="43576"/>
                  </a:lnTo>
                  <a:lnTo>
                    <a:pt x="41672" y="42464"/>
                  </a:lnTo>
                  <a:lnTo>
                    <a:pt x="40719" y="40481"/>
                  </a:lnTo>
                  <a:lnTo>
                    <a:pt x="40481" y="37543"/>
                  </a:lnTo>
                  <a:lnTo>
                    <a:pt x="40481" y="14842"/>
                  </a:lnTo>
                  <a:lnTo>
                    <a:pt x="39926" y="9525"/>
                  </a:lnTo>
                  <a:lnTo>
                    <a:pt x="38497" y="5635"/>
                  </a:lnTo>
                  <a:lnTo>
                    <a:pt x="36433" y="2856"/>
                  </a:lnTo>
                  <a:lnTo>
                    <a:pt x="33892" y="1110"/>
                  </a:lnTo>
                  <a:lnTo>
                    <a:pt x="31353" y="237"/>
                  </a:lnTo>
                  <a:lnTo>
                    <a:pt x="28892" y="0"/>
                  </a:lnTo>
                  <a:lnTo>
                    <a:pt x="24844" y="634"/>
                  </a:lnTo>
                  <a:lnTo>
                    <a:pt x="21272" y="2301"/>
                  </a:lnTo>
                  <a:lnTo>
                    <a:pt x="17860" y="4841"/>
                  </a:lnTo>
                  <a:lnTo>
                    <a:pt x="14366" y="8016"/>
                  </a:lnTo>
                  <a:lnTo>
                    <a:pt x="14366" y="237"/>
                  </a:lnTo>
                  <a:lnTo>
                    <a:pt x="13732" y="0"/>
                  </a:lnTo>
                  <a:close/>
                </a:path>
              </a:pathLst>
            </a:custGeom>
            <a:solidFill>
              <a:srgbClr val="000000"/>
            </a:solidFill>
          </p:spPr>
          <p:txBody>
            <a:bodyPr vert="horz" lIns="91440" tIns="45720" rIns="91440" bIns="45720" anchor="t"/>
            <a:lstStyle/>
            <a:p>
              <a:endParaRPr lang="en-IN"/>
            </a:p>
          </p:txBody>
        </p:sp>
        <p:sp>
          <p:nvSpPr>
            <p:cNvPr id="708" name="Shape 743"/>
            <p:cNvSpPr/>
            <p:nvPr/>
          </p:nvSpPr>
          <p:spPr>
            <a:xfrm>
              <a:off x="3110689" y="1964499"/>
              <a:ext cx="32702" cy="45560"/>
            </a:xfrm>
            <a:custGeom>
              <a:avLst/>
              <a:gdLst/>
              <a:ahLst/>
              <a:cxnLst/>
              <a:rect l="0" t="0" r="0" b="0"/>
              <a:pathLst>
                <a:path w="32702" h="45560">
                  <a:moveTo>
                    <a:pt x="14843" y="0"/>
                  </a:moveTo>
                  <a:lnTo>
                    <a:pt x="158" y="5317"/>
                  </a:lnTo>
                  <a:lnTo>
                    <a:pt x="158" y="6905"/>
                  </a:lnTo>
                  <a:lnTo>
                    <a:pt x="3571" y="6508"/>
                  </a:lnTo>
                  <a:lnTo>
                    <a:pt x="4762" y="6666"/>
                  </a:lnTo>
                  <a:lnTo>
                    <a:pt x="5873" y="7302"/>
                  </a:lnTo>
                  <a:lnTo>
                    <a:pt x="6667" y="9127"/>
                  </a:lnTo>
                  <a:lnTo>
                    <a:pt x="6984" y="12461"/>
                  </a:lnTo>
                  <a:lnTo>
                    <a:pt x="6984" y="37226"/>
                  </a:lnTo>
                  <a:lnTo>
                    <a:pt x="6667" y="40481"/>
                  </a:lnTo>
                  <a:lnTo>
                    <a:pt x="5556" y="42385"/>
                  </a:lnTo>
                  <a:lnTo>
                    <a:pt x="3413" y="43337"/>
                  </a:lnTo>
                  <a:lnTo>
                    <a:pt x="0" y="44052"/>
                  </a:lnTo>
                  <a:lnTo>
                    <a:pt x="0" y="45560"/>
                  </a:lnTo>
                  <a:lnTo>
                    <a:pt x="23732" y="45560"/>
                  </a:lnTo>
                  <a:lnTo>
                    <a:pt x="23732" y="44052"/>
                  </a:lnTo>
                  <a:lnTo>
                    <a:pt x="20320" y="43735"/>
                  </a:lnTo>
                  <a:lnTo>
                    <a:pt x="17701" y="42862"/>
                  </a:lnTo>
                  <a:lnTo>
                    <a:pt x="15954" y="40640"/>
                  </a:lnTo>
                  <a:lnTo>
                    <a:pt x="15319" y="36671"/>
                  </a:lnTo>
                  <a:lnTo>
                    <a:pt x="15319" y="14366"/>
                  </a:lnTo>
                  <a:lnTo>
                    <a:pt x="15716" y="12620"/>
                  </a:lnTo>
                  <a:lnTo>
                    <a:pt x="16588" y="10873"/>
                  </a:lnTo>
                  <a:lnTo>
                    <a:pt x="19288" y="7698"/>
                  </a:lnTo>
                  <a:lnTo>
                    <a:pt x="20717" y="6666"/>
                  </a:lnTo>
                  <a:lnTo>
                    <a:pt x="22066" y="6270"/>
                  </a:lnTo>
                  <a:lnTo>
                    <a:pt x="23177" y="6508"/>
                  </a:lnTo>
                  <a:lnTo>
                    <a:pt x="24129" y="7222"/>
                  </a:lnTo>
                  <a:lnTo>
                    <a:pt x="26113" y="8810"/>
                  </a:lnTo>
                  <a:lnTo>
                    <a:pt x="28892" y="9683"/>
                  </a:lnTo>
                  <a:lnTo>
                    <a:pt x="30479" y="9365"/>
                  </a:lnTo>
                  <a:lnTo>
                    <a:pt x="31670" y="8492"/>
                  </a:lnTo>
                  <a:lnTo>
                    <a:pt x="32463" y="7063"/>
                  </a:lnTo>
                  <a:lnTo>
                    <a:pt x="32702" y="5317"/>
                  </a:lnTo>
                  <a:lnTo>
                    <a:pt x="32384" y="3095"/>
                  </a:lnTo>
                  <a:lnTo>
                    <a:pt x="31273" y="1427"/>
                  </a:lnTo>
                  <a:lnTo>
                    <a:pt x="29607" y="316"/>
                  </a:lnTo>
                  <a:lnTo>
                    <a:pt x="27304" y="0"/>
                  </a:lnTo>
                  <a:lnTo>
                    <a:pt x="24526" y="396"/>
                  </a:lnTo>
                  <a:lnTo>
                    <a:pt x="21748" y="1903"/>
                  </a:lnTo>
                  <a:lnTo>
                    <a:pt x="18812" y="4602"/>
                  </a:lnTo>
                  <a:lnTo>
                    <a:pt x="15557" y="9047"/>
                  </a:lnTo>
                  <a:lnTo>
                    <a:pt x="15319" y="9047"/>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709" name="Shape 744"/>
            <p:cNvSpPr/>
            <p:nvPr/>
          </p:nvSpPr>
          <p:spPr>
            <a:xfrm>
              <a:off x="3417077" y="1964499"/>
              <a:ext cx="43736" cy="67150"/>
            </a:xfrm>
            <a:custGeom>
              <a:avLst/>
              <a:gdLst/>
              <a:ahLst/>
              <a:cxnLst/>
              <a:rect l="0" t="0" r="0" b="0"/>
              <a:pathLst>
                <a:path w="43736" h="67150">
                  <a:moveTo>
                    <a:pt x="21113" y="0"/>
                  </a:moveTo>
                  <a:lnTo>
                    <a:pt x="19684" y="2777"/>
                  </a:lnTo>
                  <a:lnTo>
                    <a:pt x="22542" y="3333"/>
                  </a:lnTo>
                  <a:lnTo>
                    <a:pt x="24844" y="4921"/>
                  </a:lnTo>
                  <a:lnTo>
                    <a:pt x="27940" y="9762"/>
                  </a:lnTo>
                  <a:lnTo>
                    <a:pt x="29368" y="15160"/>
                  </a:lnTo>
                  <a:lnTo>
                    <a:pt x="29686" y="17382"/>
                  </a:lnTo>
                  <a:lnTo>
                    <a:pt x="29764" y="18811"/>
                  </a:lnTo>
                  <a:lnTo>
                    <a:pt x="29764" y="20239"/>
                  </a:lnTo>
                  <a:lnTo>
                    <a:pt x="29448" y="22225"/>
                  </a:lnTo>
                  <a:lnTo>
                    <a:pt x="28733" y="24367"/>
                  </a:lnTo>
                  <a:lnTo>
                    <a:pt x="27463" y="26352"/>
                  </a:lnTo>
                  <a:lnTo>
                    <a:pt x="25400" y="27781"/>
                  </a:lnTo>
                  <a:lnTo>
                    <a:pt x="22542" y="28336"/>
                  </a:lnTo>
                  <a:lnTo>
                    <a:pt x="19129" y="27621"/>
                  </a:lnTo>
                  <a:lnTo>
                    <a:pt x="16431" y="25796"/>
                  </a:lnTo>
                  <a:lnTo>
                    <a:pt x="14446" y="22938"/>
                  </a:lnTo>
                  <a:lnTo>
                    <a:pt x="13176" y="19446"/>
                  </a:lnTo>
                  <a:lnTo>
                    <a:pt x="12302" y="11667"/>
                  </a:lnTo>
                  <a:lnTo>
                    <a:pt x="12938" y="7460"/>
                  </a:lnTo>
                  <a:lnTo>
                    <a:pt x="14683" y="4682"/>
                  </a:lnTo>
                  <a:lnTo>
                    <a:pt x="17064" y="3175"/>
                  </a:lnTo>
                  <a:lnTo>
                    <a:pt x="19684" y="2777"/>
                  </a:lnTo>
                  <a:lnTo>
                    <a:pt x="21113" y="0"/>
                  </a:lnTo>
                  <a:lnTo>
                    <a:pt x="17224" y="396"/>
                  </a:lnTo>
                  <a:lnTo>
                    <a:pt x="13334" y="1666"/>
                  </a:lnTo>
                  <a:lnTo>
                    <a:pt x="9683" y="3888"/>
                  </a:lnTo>
                  <a:lnTo>
                    <a:pt x="6746" y="7063"/>
                  </a:lnTo>
                  <a:lnTo>
                    <a:pt x="4762" y="11191"/>
                  </a:lnTo>
                  <a:lnTo>
                    <a:pt x="4048" y="16588"/>
                  </a:lnTo>
                  <a:lnTo>
                    <a:pt x="4682" y="20637"/>
                  </a:lnTo>
                  <a:lnTo>
                    <a:pt x="6429" y="24208"/>
                  </a:lnTo>
                  <a:lnTo>
                    <a:pt x="9366" y="27146"/>
                  </a:lnTo>
                  <a:lnTo>
                    <a:pt x="13256" y="29447"/>
                  </a:lnTo>
                  <a:lnTo>
                    <a:pt x="9525" y="32860"/>
                  </a:lnTo>
                  <a:lnTo>
                    <a:pt x="6984" y="35321"/>
                  </a:lnTo>
                  <a:lnTo>
                    <a:pt x="5556" y="37067"/>
                  </a:lnTo>
                  <a:lnTo>
                    <a:pt x="4762" y="38416"/>
                  </a:lnTo>
                  <a:lnTo>
                    <a:pt x="4445" y="40242"/>
                  </a:lnTo>
                  <a:lnTo>
                    <a:pt x="4921" y="41988"/>
                  </a:lnTo>
                  <a:lnTo>
                    <a:pt x="6112" y="43417"/>
                  </a:lnTo>
                  <a:lnTo>
                    <a:pt x="9683" y="45480"/>
                  </a:lnTo>
                  <a:lnTo>
                    <a:pt x="6032" y="48180"/>
                  </a:lnTo>
                  <a:lnTo>
                    <a:pt x="2937" y="51196"/>
                  </a:lnTo>
                  <a:lnTo>
                    <a:pt x="793" y="54291"/>
                  </a:lnTo>
                  <a:lnTo>
                    <a:pt x="0" y="57546"/>
                  </a:lnTo>
                  <a:lnTo>
                    <a:pt x="396" y="59531"/>
                  </a:lnTo>
                  <a:lnTo>
                    <a:pt x="1349" y="61277"/>
                  </a:lnTo>
                  <a:lnTo>
                    <a:pt x="2937" y="62943"/>
                  </a:lnTo>
                  <a:lnTo>
                    <a:pt x="5001" y="64372"/>
                  </a:lnTo>
                  <a:lnTo>
                    <a:pt x="10557" y="66436"/>
                  </a:lnTo>
                  <a:lnTo>
                    <a:pt x="17542" y="67150"/>
                  </a:lnTo>
                  <a:lnTo>
                    <a:pt x="21193" y="66912"/>
                  </a:lnTo>
                  <a:lnTo>
                    <a:pt x="25241" y="66118"/>
                  </a:lnTo>
                  <a:lnTo>
                    <a:pt x="33496" y="63022"/>
                  </a:lnTo>
                  <a:lnTo>
                    <a:pt x="37226" y="60641"/>
                  </a:lnTo>
                  <a:lnTo>
                    <a:pt x="40163" y="57784"/>
                  </a:lnTo>
                  <a:lnTo>
                    <a:pt x="42148" y="54291"/>
                  </a:lnTo>
                  <a:lnTo>
                    <a:pt x="42862" y="50402"/>
                  </a:lnTo>
                  <a:lnTo>
                    <a:pt x="42148" y="46592"/>
                  </a:lnTo>
                  <a:lnTo>
                    <a:pt x="40877" y="44290"/>
                  </a:lnTo>
                  <a:lnTo>
                    <a:pt x="38734" y="42227"/>
                  </a:lnTo>
                  <a:lnTo>
                    <a:pt x="35481" y="40640"/>
                  </a:lnTo>
                  <a:lnTo>
                    <a:pt x="30876" y="39846"/>
                  </a:lnTo>
                  <a:lnTo>
                    <a:pt x="18097" y="39210"/>
                  </a:lnTo>
                  <a:lnTo>
                    <a:pt x="14763" y="39052"/>
                  </a:lnTo>
                  <a:lnTo>
                    <a:pt x="13210" y="38644"/>
                  </a:lnTo>
                  <a:lnTo>
                    <a:pt x="11747" y="45798"/>
                  </a:lnTo>
                  <a:lnTo>
                    <a:pt x="15954" y="46433"/>
                  </a:lnTo>
                  <a:lnTo>
                    <a:pt x="20637" y="46831"/>
                  </a:lnTo>
                  <a:lnTo>
                    <a:pt x="23812" y="46910"/>
                  </a:lnTo>
                  <a:lnTo>
                    <a:pt x="27940" y="47068"/>
                  </a:lnTo>
                  <a:lnTo>
                    <a:pt x="32861" y="47227"/>
                  </a:lnTo>
                  <a:lnTo>
                    <a:pt x="36751" y="47862"/>
                  </a:lnTo>
                  <a:lnTo>
                    <a:pt x="39211" y="49291"/>
                  </a:lnTo>
                  <a:lnTo>
                    <a:pt x="40083" y="51910"/>
                  </a:lnTo>
                  <a:lnTo>
                    <a:pt x="39767" y="53895"/>
                  </a:lnTo>
                  <a:lnTo>
                    <a:pt x="38813" y="55641"/>
                  </a:lnTo>
                  <a:lnTo>
                    <a:pt x="37306" y="57308"/>
                  </a:lnTo>
                  <a:lnTo>
                    <a:pt x="35242" y="58737"/>
                  </a:lnTo>
                  <a:lnTo>
                    <a:pt x="32623" y="59927"/>
                  </a:lnTo>
                  <a:lnTo>
                    <a:pt x="29527" y="60721"/>
                  </a:lnTo>
                  <a:lnTo>
                    <a:pt x="25876" y="61277"/>
                  </a:lnTo>
                  <a:lnTo>
                    <a:pt x="21748" y="61514"/>
                  </a:lnTo>
                  <a:lnTo>
                    <a:pt x="17938" y="61277"/>
                  </a:lnTo>
                  <a:lnTo>
                    <a:pt x="14763" y="60800"/>
                  </a:lnTo>
                  <a:lnTo>
                    <a:pt x="12144" y="60086"/>
                  </a:lnTo>
                  <a:lnTo>
                    <a:pt x="10159" y="59133"/>
                  </a:lnTo>
                  <a:lnTo>
                    <a:pt x="7699" y="56911"/>
                  </a:lnTo>
                  <a:lnTo>
                    <a:pt x="6906" y="54450"/>
                  </a:lnTo>
                  <a:lnTo>
                    <a:pt x="7223" y="52387"/>
                  </a:lnTo>
                  <a:lnTo>
                    <a:pt x="8176" y="50402"/>
                  </a:lnTo>
                  <a:lnTo>
                    <a:pt x="11747" y="45798"/>
                  </a:lnTo>
                  <a:lnTo>
                    <a:pt x="13210" y="38644"/>
                  </a:lnTo>
                  <a:lnTo>
                    <a:pt x="11747" y="38258"/>
                  </a:lnTo>
                  <a:lnTo>
                    <a:pt x="10795" y="37543"/>
                  </a:lnTo>
                  <a:lnTo>
                    <a:pt x="10398" y="36591"/>
                  </a:lnTo>
                  <a:lnTo>
                    <a:pt x="11032" y="34765"/>
                  </a:lnTo>
                  <a:lnTo>
                    <a:pt x="12620" y="32780"/>
                  </a:lnTo>
                  <a:lnTo>
                    <a:pt x="14604" y="31035"/>
                  </a:lnTo>
                  <a:lnTo>
                    <a:pt x="16351" y="30321"/>
                  </a:lnTo>
                  <a:lnTo>
                    <a:pt x="17224" y="30399"/>
                  </a:lnTo>
                  <a:lnTo>
                    <a:pt x="18732" y="30558"/>
                  </a:lnTo>
                  <a:lnTo>
                    <a:pt x="21669" y="30796"/>
                  </a:lnTo>
                  <a:lnTo>
                    <a:pt x="24765" y="30399"/>
                  </a:lnTo>
                  <a:lnTo>
                    <a:pt x="28257" y="29368"/>
                  </a:lnTo>
                  <a:lnTo>
                    <a:pt x="31670" y="27542"/>
                  </a:lnTo>
                  <a:lnTo>
                    <a:pt x="34607" y="24765"/>
                  </a:lnTo>
                  <a:lnTo>
                    <a:pt x="36671" y="21033"/>
                  </a:lnTo>
                  <a:lnTo>
                    <a:pt x="37465" y="16271"/>
                  </a:lnTo>
                  <a:lnTo>
                    <a:pt x="37306" y="13096"/>
                  </a:lnTo>
                  <a:lnTo>
                    <a:pt x="36908" y="10714"/>
                  </a:lnTo>
                  <a:lnTo>
                    <a:pt x="35559" y="7143"/>
                  </a:lnTo>
                  <a:lnTo>
                    <a:pt x="43736" y="7143"/>
                  </a:lnTo>
                  <a:lnTo>
                    <a:pt x="43736" y="3254"/>
                  </a:lnTo>
                  <a:lnTo>
                    <a:pt x="36114" y="3254"/>
                  </a:lnTo>
                  <a:lnTo>
                    <a:pt x="33576" y="3095"/>
                  </a:lnTo>
                  <a:lnTo>
                    <a:pt x="30718" y="2301"/>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710" name="Shape 745"/>
            <p:cNvSpPr/>
            <p:nvPr/>
          </p:nvSpPr>
          <p:spPr>
            <a:xfrm>
              <a:off x="4555553" y="1964499"/>
              <a:ext cx="29447" cy="46592"/>
            </a:xfrm>
            <a:custGeom>
              <a:avLst/>
              <a:gdLst/>
              <a:ahLst/>
              <a:cxnLst/>
              <a:rect l="0" t="0" r="0" b="0"/>
              <a:pathLst>
                <a:path w="29447" h="46592">
                  <a:moveTo>
                    <a:pt x="13889" y="0"/>
                  </a:moveTo>
                  <a:lnTo>
                    <a:pt x="9525" y="555"/>
                  </a:lnTo>
                  <a:lnTo>
                    <a:pt x="6032" y="1903"/>
                  </a:lnTo>
                  <a:lnTo>
                    <a:pt x="3333" y="3968"/>
                  </a:lnTo>
                  <a:lnTo>
                    <a:pt x="1507" y="6508"/>
                  </a:lnTo>
                  <a:lnTo>
                    <a:pt x="396" y="9286"/>
                  </a:lnTo>
                  <a:lnTo>
                    <a:pt x="0" y="12065"/>
                  </a:lnTo>
                  <a:lnTo>
                    <a:pt x="1031" y="16905"/>
                  </a:lnTo>
                  <a:lnTo>
                    <a:pt x="3492" y="20796"/>
                  </a:lnTo>
                  <a:lnTo>
                    <a:pt x="7222" y="23891"/>
                  </a:lnTo>
                  <a:lnTo>
                    <a:pt x="11588" y="26589"/>
                  </a:lnTo>
                  <a:lnTo>
                    <a:pt x="17382" y="29843"/>
                  </a:lnTo>
                  <a:lnTo>
                    <a:pt x="19526" y="31272"/>
                  </a:lnTo>
                  <a:lnTo>
                    <a:pt x="21113" y="32939"/>
                  </a:lnTo>
                  <a:lnTo>
                    <a:pt x="22066" y="34925"/>
                  </a:lnTo>
                  <a:lnTo>
                    <a:pt x="22462" y="37146"/>
                  </a:lnTo>
                  <a:lnTo>
                    <a:pt x="21668" y="40640"/>
                  </a:lnTo>
                  <a:lnTo>
                    <a:pt x="19684" y="42862"/>
                  </a:lnTo>
                  <a:lnTo>
                    <a:pt x="17145" y="44052"/>
                  </a:lnTo>
                  <a:lnTo>
                    <a:pt x="14446" y="44370"/>
                  </a:lnTo>
                  <a:lnTo>
                    <a:pt x="10238" y="43735"/>
                  </a:lnTo>
                  <a:lnTo>
                    <a:pt x="7143" y="41988"/>
                  </a:lnTo>
                  <a:lnTo>
                    <a:pt x="4921" y="39448"/>
                  </a:lnTo>
                  <a:lnTo>
                    <a:pt x="3412" y="36432"/>
                  </a:lnTo>
                  <a:lnTo>
                    <a:pt x="1666" y="30478"/>
                  </a:lnTo>
                  <a:lnTo>
                    <a:pt x="78" y="30478"/>
                  </a:lnTo>
                  <a:lnTo>
                    <a:pt x="78" y="45957"/>
                  </a:lnTo>
                  <a:lnTo>
                    <a:pt x="1428" y="45957"/>
                  </a:lnTo>
                  <a:lnTo>
                    <a:pt x="2222" y="45005"/>
                  </a:lnTo>
                  <a:lnTo>
                    <a:pt x="3571" y="44766"/>
                  </a:lnTo>
                  <a:lnTo>
                    <a:pt x="8651" y="45639"/>
                  </a:lnTo>
                  <a:lnTo>
                    <a:pt x="15081" y="46592"/>
                  </a:lnTo>
                  <a:lnTo>
                    <a:pt x="18334" y="46196"/>
                  </a:lnTo>
                  <a:lnTo>
                    <a:pt x="21590" y="45163"/>
                  </a:lnTo>
                  <a:lnTo>
                    <a:pt x="24606" y="43417"/>
                  </a:lnTo>
                  <a:lnTo>
                    <a:pt x="27066" y="40956"/>
                  </a:lnTo>
                  <a:lnTo>
                    <a:pt x="28812" y="37702"/>
                  </a:lnTo>
                  <a:lnTo>
                    <a:pt x="29447" y="33812"/>
                  </a:lnTo>
                  <a:lnTo>
                    <a:pt x="28812" y="29843"/>
                  </a:lnTo>
                  <a:lnTo>
                    <a:pt x="27066" y="26827"/>
                  </a:lnTo>
                  <a:lnTo>
                    <a:pt x="24447" y="24287"/>
                  </a:lnTo>
                  <a:lnTo>
                    <a:pt x="21113" y="22065"/>
                  </a:lnTo>
                  <a:lnTo>
                    <a:pt x="10397" y="15795"/>
                  </a:lnTo>
                  <a:lnTo>
                    <a:pt x="8175" y="13968"/>
                  </a:lnTo>
                  <a:lnTo>
                    <a:pt x="6905" y="12143"/>
                  </a:lnTo>
                  <a:lnTo>
                    <a:pt x="6111" y="8731"/>
                  </a:lnTo>
                  <a:lnTo>
                    <a:pt x="6587" y="6587"/>
                  </a:lnTo>
                  <a:lnTo>
                    <a:pt x="7857" y="4523"/>
                  </a:lnTo>
                  <a:lnTo>
                    <a:pt x="10159" y="2936"/>
                  </a:lnTo>
                  <a:lnTo>
                    <a:pt x="13652" y="2301"/>
                  </a:lnTo>
                  <a:lnTo>
                    <a:pt x="16986" y="2777"/>
                  </a:lnTo>
                  <a:lnTo>
                    <a:pt x="20002" y="4523"/>
                  </a:lnTo>
                  <a:lnTo>
                    <a:pt x="21431" y="6111"/>
                  </a:lnTo>
                  <a:lnTo>
                    <a:pt x="22701" y="8253"/>
                  </a:lnTo>
                  <a:lnTo>
                    <a:pt x="23732" y="11032"/>
                  </a:lnTo>
                  <a:lnTo>
                    <a:pt x="24684" y="14446"/>
                  </a:lnTo>
                  <a:lnTo>
                    <a:pt x="26193" y="14446"/>
                  </a:lnTo>
                  <a:lnTo>
                    <a:pt x="25796" y="872"/>
                  </a:lnTo>
                  <a:lnTo>
                    <a:pt x="24684" y="872"/>
                  </a:lnTo>
                  <a:lnTo>
                    <a:pt x="24050" y="1587"/>
                  </a:lnTo>
                  <a:lnTo>
                    <a:pt x="23018" y="1983"/>
                  </a:lnTo>
                  <a:lnTo>
                    <a:pt x="19446" y="1030"/>
                  </a:lnTo>
                  <a:lnTo>
                    <a:pt x="16906" y="316"/>
                  </a:lnTo>
                  <a:lnTo>
                    <a:pt x="13889" y="0"/>
                  </a:lnTo>
                  <a:close/>
                </a:path>
              </a:pathLst>
            </a:custGeom>
            <a:solidFill>
              <a:srgbClr val="000000"/>
            </a:solidFill>
          </p:spPr>
          <p:txBody>
            <a:bodyPr vert="horz" lIns="91440" tIns="45720" rIns="91440" bIns="45720" anchor="t"/>
            <a:lstStyle/>
            <a:p>
              <a:endParaRPr lang="en-IN"/>
            </a:p>
          </p:txBody>
        </p:sp>
        <p:sp>
          <p:nvSpPr>
            <p:cNvPr id="711" name="Shape 746"/>
            <p:cNvSpPr/>
            <p:nvPr/>
          </p:nvSpPr>
          <p:spPr>
            <a:xfrm>
              <a:off x="3862133" y="1964499"/>
              <a:ext cx="29447" cy="46592"/>
            </a:xfrm>
            <a:custGeom>
              <a:avLst/>
              <a:gdLst/>
              <a:ahLst/>
              <a:cxnLst/>
              <a:rect l="0" t="0" r="0" b="0"/>
              <a:pathLst>
                <a:path w="29447" h="46592">
                  <a:moveTo>
                    <a:pt x="13890" y="0"/>
                  </a:moveTo>
                  <a:lnTo>
                    <a:pt x="9525" y="555"/>
                  </a:lnTo>
                  <a:lnTo>
                    <a:pt x="6032" y="1903"/>
                  </a:lnTo>
                  <a:lnTo>
                    <a:pt x="3332" y="3968"/>
                  </a:lnTo>
                  <a:lnTo>
                    <a:pt x="1507" y="6508"/>
                  </a:lnTo>
                  <a:lnTo>
                    <a:pt x="396" y="9286"/>
                  </a:lnTo>
                  <a:lnTo>
                    <a:pt x="0" y="12065"/>
                  </a:lnTo>
                  <a:lnTo>
                    <a:pt x="1031" y="16905"/>
                  </a:lnTo>
                  <a:lnTo>
                    <a:pt x="3492" y="20796"/>
                  </a:lnTo>
                  <a:lnTo>
                    <a:pt x="7222" y="23891"/>
                  </a:lnTo>
                  <a:lnTo>
                    <a:pt x="11588" y="26589"/>
                  </a:lnTo>
                  <a:lnTo>
                    <a:pt x="17382" y="29843"/>
                  </a:lnTo>
                  <a:lnTo>
                    <a:pt x="19526" y="31272"/>
                  </a:lnTo>
                  <a:lnTo>
                    <a:pt x="21113" y="32939"/>
                  </a:lnTo>
                  <a:lnTo>
                    <a:pt x="22064" y="34925"/>
                  </a:lnTo>
                  <a:lnTo>
                    <a:pt x="22462" y="37146"/>
                  </a:lnTo>
                  <a:lnTo>
                    <a:pt x="21668" y="40640"/>
                  </a:lnTo>
                  <a:lnTo>
                    <a:pt x="19683" y="42862"/>
                  </a:lnTo>
                  <a:lnTo>
                    <a:pt x="17145" y="44052"/>
                  </a:lnTo>
                  <a:lnTo>
                    <a:pt x="14445" y="44370"/>
                  </a:lnTo>
                  <a:lnTo>
                    <a:pt x="10238" y="43735"/>
                  </a:lnTo>
                  <a:lnTo>
                    <a:pt x="7143" y="41988"/>
                  </a:lnTo>
                  <a:lnTo>
                    <a:pt x="4920" y="39448"/>
                  </a:lnTo>
                  <a:lnTo>
                    <a:pt x="3412" y="36432"/>
                  </a:lnTo>
                  <a:lnTo>
                    <a:pt x="1666" y="30478"/>
                  </a:lnTo>
                  <a:lnTo>
                    <a:pt x="78" y="30478"/>
                  </a:lnTo>
                  <a:lnTo>
                    <a:pt x="78" y="45957"/>
                  </a:lnTo>
                  <a:lnTo>
                    <a:pt x="1427" y="45957"/>
                  </a:lnTo>
                  <a:lnTo>
                    <a:pt x="2221" y="45005"/>
                  </a:lnTo>
                  <a:lnTo>
                    <a:pt x="3571" y="44766"/>
                  </a:lnTo>
                  <a:lnTo>
                    <a:pt x="8651" y="45639"/>
                  </a:lnTo>
                  <a:lnTo>
                    <a:pt x="15081" y="46592"/>
                  </a:lnTo>
                  <a:lnTo>
                    <a:pt x="18334" y="46196"/>
                  </a:lnTo>
                  <a:lnTo>
                    <a:pt x="21588" y="45163"/>
                  </a:lnTo>
                  <a:lnTo>
                    <a:pt x="24606" y="43417"/>
                  </a:lnTo>
                  <a:lnTo>
                    <a:pt x="27066" y="40956"/>
                  </a:lnTo>
                  <a:lnTo>
                    <a:pt x="28812" y="37702"/>
                  </a:lnTo>
                  <a:lnTo>
                    <a:pt x="29447" y="33812"/>
                  </a:lnTo>
                  <a:lnTo>
                    <a:pt x="28812" y="29843"/>
                  </a:lnTo>
                  <a:lnTo>
                    <a:pt x="27066" y="26827"/>
                  </a:lnTo>
                  <a:lnTo>
                    <a:pt x="24446" y="24287"/>
                  </a:lnTo>
                  <a:lnTo>
                    <a:pt x="21113" y="22065"/>
                  </a:lnTo>
                  <a:lnTo>
                    <a:pt x="10397" y="15795"/>
                  </a:lnTo>
                  <a:lnTo>
                    <a:pt x="8175" y="13968"/>
                  </a:lnTo>
                  <a:lnTo>
                    <a:pt x="6905" y="12143"/>
                  </a:lnTo>
                  <a:lnTo>
                    <a:pt x="6111" y="8731"/>
                  </a:lnTo>
                  <a:lnTo>
                    <a:pt x="6587" y="6587"/>
                  </a:lnTo>
                  <a:lnTo>
                    <a:pt x="7857" y="4523"/>
                  </a:lnTo>
                  <a:lnTo>
                    <a:pt x="10158" y="2936"/>
                  </a:lnTo>
                  <a:lnTo>
                    <a:pt x="13651" y="2301"/>
                  </a:lnTo>
                  <a:lnTo>
                    <a:pt x="16986" y="2777"/>
                  </a:lnTo>
                  <a:lnTo>
                    <a:pt x="20001" y="4523"/>
                  </a:lnTo>
                  <a:lnTo>
                    <a:pt x="21431" y="6111"/>
                  </a:lnTo>
                  <a:lnTo>
                    <a:pt x="22701" y="8253"/>
                  </a:lnTo>
                  <a:lnTo>
                    <a:pt x="23732" y="11032"/>
                  </a:lnTo>
                  <a:lnTo>
                    <a:pt x="24684" y="14446"/>
                  </a:lnTo>
                  <a:lnTo>
                    <a:pt x="26193" y="14446"/>
                  </a:lnTo>
                  <a:lnTo>
                    <a:pt x="25796" y="872"/>
                  </a:lnTo>
                  <a:lnTo>
                    <a:pt x="24684" y="872"/>
                  </a:lnTo>
                  <a:lnTo>
                    <a:pt x="24050" y="1587"/>
                  </a:lnTo>
                  <a:lnTo>
                    <a:pt x="23018" y="1983"/>
                  </a:lnTo>
                  <a:lnTo>
                    <a:pt x="19446" y="1030"/>
                  </a:lnTo>
                  <a:lnTo>
                    <a:pt x="16906" y="316"/>
                  </a:lnTo>
                  <a:lnTo>
                    <a:pt x="13890" y="0"/>
                  </a:lnTo>
                  <a:close/>
                </a:path>
              </a:pathLst>
            </a:custGeom>
            <a:solidFill>
              <a:srgbClr val="000000"/>
            </a:solidFill>
          </p:spPr>
          <p:txBody>
            <a:bodyPr vert="horz" lIns="91440" tIns="45720" rIns="91440" bIns="45720" anchor="t"/>
            <a:lstStyle/>
            <a:p>
              <a:endParaRPr lang="en-IN"/>
            </a:p>
          </p:txBody>
        </p:sp>
        <p:sp>
          <p:nvSpPr>
            <p:cNvPr id="712" name="Shape 747"/>
            <p:cNvSpPr/>
            <p:nvPr/>
          </p:nvSpPr>
          <p:spPr>
            <a:xfrm>
              <a:off x="3902693" y="2000138"/>
              <a:ext cx="10953" cy="11032"/>
            </a:xfrm>
            <a:custGeom>
              <a:avLst/>
              <a:gdLst/>
              <a:ahLst/>
              <a:cxnLst/>
              <a:rect l="0" t="0" r="0" b="0"/>
              <a:pathLst>
                <a:path w="10953" h="11032">
                  <a:moveTo>
                    <a:pt x="5397" y="0"/>
                  </a:moveTo>
                  <a:lnTo>
                    <a:pt x="3333" y="475"/>
                  </a:lnTo>
                  <a:lnTo>
                    <a:pt x="1587" y="1667"/>
                  </a:lnTo>
                  <a:lnTo>
                    <a:pt x="397" y="3413"/>
                  </a:lnTo>
                  <a:lnTo>
                    <a:pt x="0" y="5715"/>
                  </a:lnTo>
                  <a:lnTo>
                    <a:pt x="476" y="8096"/>
                  </a:lnTo>
                  <a:lnTo>
                    <a:pt x="1905" y="9763"/>
                  </a:lnTo>
                  <a:lnTo>
                    <a:pt x="3651" y="10714"/>
                  </a:lnTo>
                  <a:lnTo>
                    <a:pt x="5397" y="11032"/>
                  </a:lnTo>
                  <a:lnTo>
                    <a:pt x="7143" y="10714"/>
                  </a:lnTo>
                  <a:lnTo>
                    <a:pt x="8890" y="9763"/>
                  </a:lnTo>
                  <a:lnTo>
                    <a:pt x="10318" y="8096"/>
                  </a:lnTo>
                  <a:lnTo>
                    <a:pt x="10953" y="5715"/>
                  </a:lnTo>
                  <a:lnTo>
                    <a:pt x="10477" y="3492"/>
                  </a:lnTo>
                  <a:lnTo>
                    <a:pt x="9286" y="1746"/>
                  </a:lnTo>
                  <a:lnTo>
                    <a:pt x="7541" y="475"/>
                  </a:lnTo>
                  <a:lnTo>
                    <a:pt x="5397" y="0"/>
                  </a:lnTo>
                  <a:close/>
                </a:path>
              </a:pathLst>
            </a:custGeom>
            <a:solidFill>
              <a:srgbClr val="000000"/>
            </a:solidFill>
          </p:spPr>
          <p:txBody>
            <a:bodyPr vert="horz" lIns="91440" tIns="45720" rIns="91440" bIns="45720" anchor="t"/>
            <a:lstStyle/>
            <a:p>
              <a:endParaRPr lang="en-IN"/>
            </a:p>
          </p:txBody>
        </p:sp>
        <p:sp>
          <p:nvSpPr>
            <p:cNvPr id="713" name="Shape 748"/>
            <p:cNvSpPr/>
            <p:nvPr/>
          </p:nvSpPr>
          <p:spPr>
            <a:xfrm>
              <a:off x="4185903" y="1965530"/>
              <a:ext cx="46513" cy="45561"/>
            </a:xfrm>
            <a:custGeom>
              <a:avLst/>
              <a:gdLst/>
              <a:ahLst/>
              <a:cxnLst/>
              <a:rect l="0" t="0" r="0" b="0"/>
              <a:pathLst>
                <a:path w="46513" h="45561">
                  <a:moveTo>
                    <a:pt x="0" y="0"/>
                  </a:moveTo>
                  <a:lnTo>
                    <a:pt x="0" y="1350"/>
                  </a:lnTo>
                  <a:lnTo>
                    <a:pt x="2222" y="1587"/>
                  </a:lnTo>
                  <a:lnTo>
                    <a:pt x="4206" y="2381"/>
                  </a:lnTo>
                  <a:lnTo>
                    <a:pt x="5556" y="4206"/>
                  </a:lnTo>
                  <a:lnTo>
                    <a:pt x="6112" y="7700"/>
                  </a:lnTo>
                  <a:lnTo>
                    <a:pt x="6112" y="32622"/>
                  </a:lnTo>
                  <a:lnTo>
                    <a:pt x="6747" y="37227"/>
                  </a:lnTo>
                  <a:lnTo>
                    <a:pt x="8254" y="40640"/>
                  </a:lnTo>
                  <a:lnTo>
                    <a:pt x="10477" y="43021"/>
                  </a:lnTo>
                  <a:lnTo>
                    <a:pt x="13017" y="44529"/>
                  </a:lnTo>
                  <a:lnTo>
                    <a:pt x="15557" y="45322"/>
                  </a:lnTo>
                  <a:lnTo>
                    <a:pt x="17859" y="45561"/>
                  </a:lnTo>
                  <a:lnTo>
                    <a:pt x="19763" y="45402"/>
                  </a:lnTo>
                  <a:lnTo>
                    <a:pt x="22383" y="44846"/>
                  </a:lnTo>
                  <a:lnTo>
                    <a:pt x="25319" y="43498"/>
                  </a:lnTo>
                  <a:lnTo>
                    <a:pt x="28257" y="41275"/>
                  </a:lnTo>
                  <a:lnTo>
                    <a:pt x="32543" y="36989"/>
                  </a:lnTo>
                  <a:lnTo>
                    <a:pt x="32543" y="45243"/>
                  </a:lnTo>
                  <a:lnTo>
                    <a:pt x="32781" y="45402"/>
                  </a:lnTo>
                  <a:lnTo>
                    <a:pt x="39370" y="43021"/>
                  </a:lnTo>
                  <a:lnTo>
                    <a:pt x="46513" y="40957"/>
                  </a:lnTo>
                  <a:lnTo>
                    <a:pt x="46513" y="39609"/>
                  </a:lnTo>
                  <a:lnTo>
                    <a:pt x="43021" y="39290"/>
                  </a:lnTo>
                  <a:lnTo>
                    <a:pt x="41194" y="38179"/>
                  </a:lnTo>
                  <a:lnTo>
                    <a:pt x="40481" y="36354"/>
                  </a:lnTo>
                  <a:lnTo>
                    <a:pt x="40401" y="33973"/>
                  </a:lnTo>
                  <a:lnTo>
                    <a:pt x="40401" y="0"/>
                  </a:lnTo>
                  <a:lnTo>
                    <a:pt x="24764" y="0"/>
                  </a:lnTo>
                  <a:lnTo>
                    <a:pt x="24764" y="1666"/>
                  </a:lnTo>
                  <a:lnTo>
                    <a:pt x="28812" y="2144"/>
                  </a:lnTo>
                  <a:lnTo>
                    <a:pt x="31036" y="3333"/>
                  </a:lnTo>
                  <a:lnTo>
                    <a:pt x="31908" y="5239"/>
                  </a:lnTo>
                  <a:lnTo>
                    <a:pt x="32067" y="7859"/>
                  </a:lnTo>
                  <a:lnTo>
                    <a:pt x="32067" y="31194"/>
                  </a:lnTo>
                  <a:lnTo>
                    <a:pt x="31987" y="33259"/>
                  </a:lnTo>
                  <a:lnTo>
                    <a:pt x="31591" y="34607"/>
                  </a:lnTo>
                  <a:lnTo>
                    <a:pt x="30479" y="36195"/>
                  </a:lnTo>
                  <a:lnTo>
                    <a:pt x="26273" y="38815"/>
                  </a:lnTo>
                  <a:lnTo>
                    <a:pt x="21828" y="39766"/>
                  </a:lnTo>
                  <a:lnTo>
                    <a:pt x="19050" y="39290"/>
                  </a:lnTo>
                  <a:lnTo>
                    <a:pt x="16986" y="38179"/>
                  </a:lnTo>
                  <a:lnTo>
                    <a:pt x="15716" y="36591"/>
                  </a:lnTo>
                  <a:lnTo>
                    <a:pt x="14922" y="34846"/>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714" name="Shape 749"/>
            <p:cNvSpPr/>
            <p:nvPr/>
          </p:nvSpPr>
          <p:spPr>
            <a:xfrm>
              <a:off x="3189350" y="1965530"/>
              <a:ext cx="46513" cy="45561"/>
            </a:xfrm>
            <a:custGeom>
              <a:avLst/>
              <a:gdLst/>
              <a:ahLst/>
              <a:cxnLst/>
              <a:rect l="0" t="0" r="0" b="0"/>
              <a:pathLst>
                <a:path w="46513" h="45561">
                  <a:moveTo>
                    <a:pt x="0" y="0"/>
                  </a:moveTo>
                  <a:lnTo>
                    <a:pt x="0" y="1350"/>
                  </a:lnTo>
                  <a:lnTo>
                    <a:pt x="2221" y="1587"/>
                  </a:lnTo>
                  <a:lnTo>
                    <a:pt x="4206" y="2381"/>
                  </a:lnTo>
                  <a:lnTo>
                    <a:pt x="5556" y="4206"/>
                  </a:lnTo>
                  <a:lnTo>
                    <a:pt x="6111" y="7700"/>
                  </a:lnTo>
                  <a:lnTo>
                    <a:pt x="6111" y="32622"/>
                  </a:lnTo>
                  <a:lnTo>
                    <a:pt x="6746" y="37227"/>
                  </a:lnTo>
                  <a:lnTo>
                    <a:pt x="8253" y="40640"/>
                  </a:lnTo>
                  <a:lnTo>
                    <a:pt x="10477" y="43021"/>
                  </a:lnTo>
                  <a:lnTo>
                    <a:pt x="13016" y="44529"/>
                  </a:lnTo>
                  <a:lnTo>
                    <a:pt x="15636" y="45322"/>
                  </a:lnTo>
                  <a:lnTo>
                    <a:pt x="17938" y="45561"/>
                  </a:lnTo>
                  <a:lnTo>
                    <a:pt x="19763" y="45402"/>
                  </a:lnTo>
                  <a:lnTo>
                    <a:pt x="22383" y="44846"/>
                  </a:lnTo>
                  <a:lnTo>
                    <a:pt x="25400" y="43498"/>
                  </a:lnTo>
                  <a:lnTo>
                    <a:pt x="28336" y="41275"/>
                  </a:lnTo>
                  <a:lnTo>
                    <a:pt x="32543" y="36989"/>
                  </a:lnTo>
                  <a:lnTo>
                    <a:pt x="32543" y="45243"/>
                  </a:lnTo>
                  <a:lnTo>
                    <a:pt x="32781" y="45402"/>
                  </a:lnTo>
                  <a:lnTo>
                    <a:pt x="39370" y="43021"/>
                  </a:lnTo>
                  <a:lnTo>
                    <a:pt x="46513" y="40957"/>
                  </a:lnTo>
                  <a:lnTo>
                    <a:pt x="46513" y="39609"/>
                  </a:lnTo>
                  <a:lnTo>
                    <a:pt x="43021" y="39290"/>
                  </a:lnTo>
                  <a:lnTo>
                    <a:pt x="41195" y="38179"/>
                  </a:lnTo>
                  <a:lnTo>
                    <a:pt x="40481" y="36354"/>
                  </a:lnTo>
                  <a:lnTo>
                    <a:pt x="40401" y="33973"/>
                  </a:lnTo>
                  <a:lnTo>
                    <a:pt x="40401" y="0"/>
                  </a:lnTo>
                  <a:lnTo>
                    <a:pt x="24765" y="0"/>
                  </a:lnTo>
                  <a:lnTo>
                    <a:pt x="24765" y="1666"/>
                  </a:lnTo>
                  <a:lnTo>
                    <a:pt x="28891" y="2144"/>
                  </a:lnTo>
                  <a:lnTo>
                    <a:pt x="30162" y="2619"/>
                  </a:lnTo>
                  <a:lnTo>
                    <a:pt x="31035" y="3333"/>
                  </a:lnTo>
                  <a:lnTo>
                    <a:pt x="31908" y="5239"/>
                  </a:lnTo>
                  <a:lnTo>
                    <a:pt x="32066" y="7859"/>
                  </a:lnTo>
                  <a:lnTo>
                    <a:pt x="32066" y="31194"/>
                  </a:lnTo>
                  <a:lnTo>
                    <a:pt x="31987" y="33259"/>
                  </a:lnTo>
                  <a:lnTo>
                    <a:pt x="31590" y="34607"/>
                  </a:lnTo>
                  <a:lnTo>
                    <a:pt x="30478" y="36195"/>
                  </a:lnTo>
                  <a:lnTo>
                    <a:pt x="26352" y="38815"/>
                  </a:lnTo>
                  <a:lnTo>
                    <a:pt x="21907" y="39766"/>
                  </a:lnTo>
                  <a:lnTo>
                    <a:pt x="19050" y="39290"/>
                  </a:lnTo>
                  <a:lnTo>
                    <a:pt x="16985" y="38179"/>
                  </a:lnTo>
                  <a:lnTo>
                    <a:pt x="15715" y="36591"/>
                  </a:lnTo>
                  <a:lnTo>
                    <a:pt x="14921" y="34846"/>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715" name="Shape 750"/>
            <p:cNvSpPr/>
            <p:nvPr/>
          </p:nvSpPr>
          <p:spPr>
            <a:xfrm>
              <a:off x="4079382" y="1965530"/>
              <a:ext cx="45640" cy="66119"/>
            </a:xfrm>
            <a:custGeom>
              <a:avLst/>
              <a:gdLst/>
              <a:ahLst/>
              <a:cxnLst/>
              <a:rect l="0" t="0" r="0" b="0"/>
              <a:pathLst>
                <a:path w="45640" h="66119">
                  <a:moveTo>
                    <a:pt x="0" y="0"/>
                  </a:moveTo>
                  <a:lnTo>
                    <a:pt x="0" y="1350"/>
                  </a:lnTo>
                  <a:lnTo>
                    <a:pt x="2540" y="2064"/>
                  </a:lnTo>
                  <a:lnTo>
                    <a:pt x="3968" y="3016"/>
                  </a:lnTo>
                  <a:lnTo>
                    <a:pt x="5079" y="4525"/>
                  </a:lnTo>
                  <a:lnTo>
                    <a:pt x="16351" y="28892"/>
                  </a:lnTo>
                  <a:lnTo>
                    <a:pt x="17303" y="30877"/>
                  </a:lnTo>
                  <a:lnTo>
                    <a:pt x="18573" y="33496"/>
                  </a:lnTo>
                  <a:lnTo>
                    <a:pt x="21193" y="39052"/>
                  </a:lnTo>
                  <a:lnTo>
                    <a:pt x="22066" y="41275"/>
                  </a:lnTo>
                  <a:lnTo>
                    <a:pt x="22463" y="42545"/>
                  </a:lnTo>
                  <a:lnTo>
                    <a:pt x="22303" y="43656"/>
                  </a:lnTo>
                  <a:lnTo>
                    <a:pt x="21827" y="45640"/>
                  </a:lnTo>
                  <a:lnTo>
                    <a:pt x="19843" y="50800"/>
                  </a:lnTo>
                  <a:lnTo>
                    <a:pt x="16986" y="55641"/>
                  </a:lnTo>
                  <a:lnTo>
                    <a:pt x="15240" y="57229"/>
                  </a:lnTo>
                  <a:lnTo>
                    <a:pt x="13335" y="57785"/>
                  </a:lnTo>
                  <a:lnTo>
                    <a:pt x="12144" y="57546"/>
                  </a:lnTo>
                  <a:lnTo>
                    <a:pt x="10397" y="56912"/>
                  </a:lnTo>
                  <a:lnTo>
                    <a:pt x="6350" y="56039"/>
                  </a:lnTo>
                  <a:lnTo>
                    <a:pt x="4365" y="56356"/>
                  </a:lnTo>
                  <a:lnTo>
                    <a:pt x="3096" y="57071"/>
                  </a:lnTo>
                  <a:lnTo>
                    <a:pt x="1826" y="58975"/>
                  </a:lnTo>
                  <a:lnTo>
                    <a:pt x="1587" y="60404"/>
                  </a:lnTo>
                  <a:lnTo>
                    <a:pt x="1983" y="62389"/>
                  </a:lnTo>
                  <a:lnTo>
                    <a:pt x="3333" y="64293"/>
                  </a:lnTo>
                  <a:lnTo>
                    <a:pt x="5634" y="65564"/>
                  </a:lnTo>
                  <a:lnTo>
                    <a:pt x="8809" y="66119"/>
                  </a:lnTo>
                  <a:lnTo>
                    <a:pt x="11429" y="65802"/>
                  </a:lnTo>
                  <a:lnTo>
                    <a:pt x="13890" y="64850"/>
                  </a:lnTo>
                  <a:lnTo>
                    <a:pt x="16113" y="63341"/>
                  </a:lnTo>
                  <a:lnTo>
                    <a:pt x="18097" y="61197"/>
                  </a:lnTo>
                  <a:lnTo>
                    <a:pt x="20002" y="58420"/>
                  </a:lnTo>
                  <a:lnTo>
                    <a:pt x="21907" y="55006"/>
                  </a:lnTo>
                  <a:lnTo>
                    <a:pt x="23812" y="50958"/>
                  </a:lnTo>
                  <a:lnTo>
                    <a:pt x="25638" y="46355"/>
                  </a:lnTo>
                  <a:lnTo>
                    <a:pt x="40877" y="5874"/>
                  </a:lnTo>
                  <a:lnTo>
                    <a:pt x="42147" y="3492"/>
                  </a:lnTo>
                  <a:lnTo>
                    <a:pt x="43418" y="2223"/>
                  </a:lnTo>
                  <a:lnTo>
                    <a:pt x="45640" y="1429"/>
                  </a:lnTo>
                  <a:lnTo>
                    <a:pt x="45640" y="0"/>
                  </a:lnTo>
                  <a:lnTo>
                    <a:pt x="32306" y="0"/>
                  </a:lnTo>
                  <a:lnTo>
                    <a:pt x="32306" y="1429"/>
                  </a:lnTo>
                  <a:lnTo>
                    <a:pt x="34369" y="1587"/>
                  </a:lnTo>
                  <a:lnTo>
                    <a:pt x="35877" y="2064"/>
                  </a:lnTo>
                  <a:lnTo>
                    <a:pt x="36751" y="2937"/>
                  </a:lnTo>
                  <a:lnTo>
                    <a:pt x="37068" y="4206"/>
                  </a:lnTo>
                  <a:lnTo>
                    <a:pt x="36908" y="5319"/>
                  </a:lnTo>
                  <a:lnTo>
                    <a:pt x="36274" y="6985"/>
                  </a:lnTo>
                  <a:lnTo>
                    <a:pt x="34766" y="10954"/>
                  </a:lnTo>
                  <a:lnTo>
                    <a:pt x="27066" y="32940"/>
                  </a:lnTo>
                  <a:lnTo>
                    <a:pt x="15637" y="7859"/>
                  </a:lnTo>
                  <a:lnTo>
                    <a:pt x="15002" y="6271"/>
                  </a:lnTo>
                  <a:lnTo>
                    <a:pt x="14683" y="4286"/>
                  </a:lnTo>
                  <a:lnTo>
                    <a:pt x="15240" y="2778"/>
                  </a:lnTo>
                  <a:lnTo>
                    <a:pt x="16668" y="1984"/>
                  </a:lnTo>
                  <a:lnTo>
                    <a:pt x="20399" y="1429"/>
                  </a:lnTo>
                  <a:lnTo>
                    <a:pt x="20399" y="0"/>
                  </a:lnTo>
                  <a:lnTo>
                    <a:pt x="0" y="0"/>
                  </a:lnTo>
                  <a:close/>
                </a:path>
              </a:pathLst>
            </a:custGeom>
            <a:solidFill>
              <a:srgbClr val="000000"/>
            </a:solidFill>
          </p:spPr>
          <p:txBody>
            <a:bodyPr vert="horz" lIns="91440" tIns="45720" rIns="91440" bIns="45720" anchor="t"/>
            <a:lstStyle/>
            <a:p>
              <a:endParaRPr lang="en-IN"/>
            </a:p>
          </p:txBody>
        </p:sp>
        <p:sp>
          <p:nvSpPr>
            <p:cNvPr id="716" name="Shape 751"/>
            <p:cNvSpPr/>
            <p:nvPr/>
          </p:nvSpPr>
          <p:spPr>
            <a:xfrm>
              <a:off x="4376959" y="2070464"/>
              <a:ext cx="10080" cy="10159"/>
            </a:xfrm>
            <a:custGeom>
              <a:avLst/>
              <a:gdLst/>
              <a:ahLst/>
              <a:cxnLst/>
              <a:rect l="0" t="0" r="0" b="0"/>
              <a:pathLst>
                <a:path w="10080" h="10159">
                  <a:moveTo>
                    <a:pt x="4919" y="0"/>
                  </a:moveTo>
                  <a:lnTo>
                    <a:pt x="2698" y="556"/>
                  </a:lnTo>
                  <a:lnTo>
                    <a:pt x="1189" y="1825"/>
                  </a:lnTo>
                  <a:lnTo>
                    <a:pt x="317" y="3492"/>
                  </a:lnTo>
                  <a:lnTo>
                    <a:pt x="0" y="5080"/>
                  </a:lnTo>
                  <a:lnTo>
                    <a:pt x="317" y="6667"/>
                  </a:lnTo>
                  <a:lnTo>
                    <a:pt x="1111" y="8335"/>
                  </a:lnTo>
                  <a:lnTo>
                    <a:pt x="2698" y="9604"/>
                  </a:lnTo>
                  <a:lnTo>
                    <a:pt x="4919" y="10159"/>
                  </a:lnTo>
                  <a:lnTo>
                    <a:pt x="6984" y="9762"/>
                  </a:lnTo>
                  <a:lnTo>
                    <a:pt x="8651" y="8731"/>
                  </a:lnTo>
                  <a:lnTo>
                    <a:pt x="9762" y="7063"/>
                  </a:lnTo>
                  <a:lnTo>
                    <a:pt x="10080" y="5080"/>
                  </a:lnTo>
                  <a:lnTo>
                    <a:pt x="9762" y="3095"/>
                  </a:lnTo>
                  <a:lnTo>
                    <a:pt x="8651" y="1507"/>
                  </a:lnTo>
                  <a:lnTo>
                    <a:pt x="6984" y="476"/>
                  </a:lnTo>
                  <a:lnTo>
                    <a:pt x="4919" y="0"/>
                  </a:lnTo>
                  <a:close/>
                </a:path>
              </a:pathLst>
            </a:custGeom>
            <a:solidFill>
              <a:srgbClr val="000000"/>
            </a:solidFill>
          </p:spPr>
          <p:txBody>
            <a:bodyPr vert="horz" lIns="91440" tIns="45720" rIns="91440" bIns="45720" anchor="t"/>
            <a:lstStyle/>
            <a:p>
              <a:endParaRPr lang="en-IN"/>
            </a:p>
          </p:txBody>
        </p:sp>
        <p:sp>
          <p:nvSpPr>
            <p:cNvPr id="717" name="Shape 752"/>
            <p:cNvSpPr/>
            <p:nvPr/>
          </p:nvSpPr>
          <p:spPr>
            <a:xfrm>
              <a:off x="4343383" y="2070464"/>
              <a:ext cx="23574" cy="67706"/>
            </a:xfrm>
            <a:custGeom>
              <a:avLst/>
              <a:gdLst/>
              <a:ahLst/>
              <a:cxnLst/>
              <a:rect l="0" t="0" r="0" b="0"/>
              <a:pathLst>
                <a:path w="23574" h="67706">
                  <a:moveTo>
                    <a:pt x="15716" y="0"/>
                  </a:moveTo>
                  <a:lnTo>
                    <a:pt x="0" y="4366"/>
                  </a:lnTo>
                  <a:lnTo>
                    <a:pt x="0" y="5953"/>
                  </a:lnTo>
                  <a:lnTo>
                    <a:pt x="3333" y="5794"/>
                  </a:lnTo>
                  <a:lnTo>
                    <a:pt x="5636" y="6112"/>
                  </a:lnTo>
                  <a:lnTo>
                    <a:pt x="6984" y="7143"/>
                  </a:lnTo>
                  <a:lnTo>
                    <a:pt x="7620" y="9049"/>
                  </a:lnTo>
                  <a:lnTo>
                    <a:pt x="7778" y="11826"/>
                  </a:lnTo>
                  <a:lnTo>
                    <a:pt x="7778" y="59055"/>
                  </a:lnTo>
                  <a:lnTo>
                    <a:pt x="7461" y="62389"/>
                  </a:lnTo>
                  <a:lnTo>
                    <a:pt x="6270" y="64531"/>
                  </a:lnTo>
                  <a:lnTo>
                    <a:pt x="3888" y="65644"/>
                  </a:lnTo>
                  <a:lnTo>
                    <a:pt x="158" y="66199"/>
                  </a:lnTo>
                  <a:lnTo>
                    <a:pt x="158" y="67706"/>
                  </a:lnTo>
                  <a:lnTo>
                    <a:pt x="23574" y="67706"/>
                  </a:lnTo>
                  <a:lnTo>
                    <a:pt x="23574" y="66199"/>
                  </a:lnTo>
                  <a:lnTo>
                    <a:pt x="19923" y="65801"/>
                  </a:lnTo>
                  <a:lnTo>
                    <a:pt x="17701" y="64850"/>
                  </a:lnTo>
                  <a:lnTo>
                    <a:pt x="16431" y="62785"/>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718" name="Shape 753"/>
            <p:cNvSpPr/>
            <p:nvPr/>
          </p:nvSpPr>
          <p:spPr>
            <a:xfrm>
              <a:off x="4242736" y="2070464"/>
              <a:ext cx="46037" cy="68660"/>
            </a:xfrm>
            <a:custGeom>
              <a:avLst/>
              <a:gdLst/>
              <a:ahLst/>
              <a:cxnLst/>
              <a:rect l="0" t="0" r="0" b="0"/>
              <a:pathLst>
                <a:path w="46037" h="68660">
                  <a:moveTo>
                    <a:pt x="14367" y="0"/>
                  </a:moveTo>
                  <a:lnTo>
                    <a:pt x="0" y="4366"/>
                  </a:lnTo>
                  <a:lnTo>
                    <a:pt x="0" y="5953"/>
                  </a:lnTo>
                  <a:lnTo>
                    <a:pt x="2142" y="5874"/>
                  </a:lnTo>
                  <a:lnTo>
                    <a:pt x="4683" y="6191"/>
                  </a:lnTo>
                  <a:lnTo>
                    <a:pt x="5953" y="7302"/>
                  </a:lnTo>
                  <a:lnTo>
                    <a:pt x="6429" y="8890"/>
                  </a:lnTo>
                  <a:lnTo>
                    <a:pt x="6508" y="10953"/>
                  </a:lnTo>
                  <a:lnTo>
                    <a:pt x="6508" y="62310"/>
                  </a:lnTo>
                  <a:lnTo>
                    <a:pt x="7302" y="64056"/>
                  </a:lnTo>
                  <a:lnTo>
                    <a:pt x="9366" y="65644"/>
                  </a:lnTo>
                  <a:lnTo>
                    <a:pt x="15716" y="67866"/>
                  </a:lnTo>
                  <a:lnTo>
                    <a:pt x="21907" y="68660"/>
                  </a:lnTo>
                  <a:lnTo>
                    <a:pt x="28178" y="67945"/>
                  </a:lnTo>
                  <a:lnTo>
                    <a:pt x="33417" y="66119"/>
                  </a:lnTo>
                  <a:lnTo>
                    <a:pt x="37623" y="63262"/>
                  </a:lnTo>
                  <a:lnTo>
                    <a:pt x="40878" y="59769"/>
                  </a:lnTo>
                  <a:lnTo>
                    <a:pt x="43259" y="55880"/>
                  </a:lnTo>
                  <a:lnTo>
                    <a:pt x="44847" y="51752"/>
                  </a:lnTo>
                  <a:lnTo>
                    <a:pt x="45719" y="47783"/>
                  </a:lnTo>
                  <a:lnTo>
                    <a:pt x="46037" y="44132"/>
                  </a:lnTo>
                  <a:lnTo>
                    <a:pt x="45561" y="38734"/>
                  </a:lnTo>
                  <a:lnTo>
                    <a:pt x="44132" y="33655"/>
                  </a:lnTo>
                  <a:lnTo>
                    <a:pt x="41672" y="29131"/>
                  </a:lnTo>
                  <a:lnTo>
                    <a:pt x="38258" y="25479"/>
                  </a:lnTo>
                  <a:lnTo>
                    <a:pt x="33813" y="23018"/>
                  </a:lnTo>
                  <a:lnTo>
                    <a:pt x="28416" y="22145"/>
                  </a:lnTo>
                  <a:lnTo>
                    <a:pt x="24843" y="22542"/>
                  </a:lnTo>
                  <a:lnTo>
                    <a:pt x="22911" y="23285"/>
                  </a:lnTo>
                  <a:lnTo>
                    <a:pt x="24764" y="28337"/>
                  </a:lnTo>
                  <a:lnTo>
                    <a:pt x="28812" y="29131"/>
                  </a:lnTo>
                  <a:lnTo>
                    <a:pt x="31987" y="31353"/>
                  </a:lnTo>
                  <a:lnTo>
                    <a:pt x="34368" y="34607"/>
                  </a:lnTo>
                  <a:lnTo>
                    <a:pt x="36036" y="38656"/>
                  </a:lnTo>
                  <a:lnTo>
                    <a:pt x="36988" y="43100"/>
                  </a:lnTo>
                  <a:lnTo>
                    <a:pt x="37306" y="47783"/>
                  </a:lnTo>
                  <a:lnTo>
                    <a:pt x="37147" y="51356"/>
                  </a:lnTo>
                  <a:lnTo>
                    <a:pt x="36512" y="55245"/>
                  </a:lnTo>
                  <a:lnTo>
                    <a:pt x="35083" y="59135"/>
                  </a:lnTo>
                  <a:lnTo>
                    <a:pt x="32780" y="62389"/>
                  </a:lnTo>
                  <a:lnTo>
                    <a:pt x="29289" y="64691"/>
                  </a:lnTo>
                  <a:lnTo>
                    <a:pt x="24367" y="65485"/>
                  </a:lnTo>
                  <a:lnTo>
                    <a:pt x="20796" y="65087"/>
                  </a:lnTo>
                  <a:lnTo>
                    <a:pt x="16748" y="63500"/>
                  </a:lnTo>
                  <a:lnTo>
                    <a:pt x="15398" y="62310"/>
                  </a:lnTo>
                  <a:lnTo>
                    <a:pt x="14842" y="60722"/>
                  </a:lnTo>
                  <a:lnTo>
                    <a:pt x="14842" y="35797"/>
                  </a:lnTo>
                  <a:lnTo>
                    <a:pt x="15557" y="33337"/>
                  </a:lnTo>
                  <a:lnTo>
                    <a:pt x="16905" y="31353"/>
                  </a:lnTo>
                  <a:lnTo>
                    <a:pt x="20874" y="29051"/>
                  </a:lnTo>
                  <a:lnTo>
                    <a:pt x="24764" y="28337"/>
                  </a:lnTo>
                  <a:lnTo>
                    <a:pt x="22911" y="23285"/>
                  </a:lnTo>
                  <a:lnTo>
                    <a:pt x="21748" y="23732"/>
                  </a:lnTo>
                  <a:lnTo>
                    <a:pt x="19129" y="25241"/>
                  </a:lnTo>
                  <a:lnTo>
                    <a:pt x="17066" y="27066"/>
                  </a:lnTo>
                  <a:lnTo>
                    <a:pt x="15716" y="28812"/>
                  </a:lnTo>
                  <a:lnTo>
                    <a:pt x="15081" y="30162"/>
                  </a:lnTo>
                  <a:lnTo>
                    <a:pt x="14842" y="30162"/>
                  </a:lnTo>
                  <a:lnTo>
                    <a:pt x="14842" y="237"/>
                  </a:lnTo>
                  <a:lnTo>
                    <a:pt x="14367" y="0"/>
                  </a:lnTo>
                  <a:close/>
                </a:path>
              </a:pathLst>
            </a:custGeom>
            <a:solidFill>
              <a:srgbClr val="000000"/>
            </a:solidFill>
          </p:spPr>
          <p:txBody>
            <a:bodyPr vert="horz" lIns="91440" tIns="45720" rIns="91440" bIns="45720" anchor="t"/>
            <a:lstStyle/>
            <a:p>
              <a:endParaRPr lang="en-IN"/>
            </a:p>
          </p:txBody>
        </p:sp>
        <p:sp>
          <p:nvSpPr>
            <p:cNvPr id="719" name="Shape 754"/>
            <p:cNvSpPr/>
            <p:nvPr/>
          </p:nvSpPr>
          <p:spPr>
            <a:xfrm>
              <a:off x="3912377" y="2070464"/>
              <a:ext cx="10081" cy="10159"/>
            </a:xfrm>
            <a:custGeom>
              <a:avLst/>
              <a:gdLst/>
              <a:ahLst/>
              <a:cxnLst/>
              <a:rect l="0" t="0" r="0" b="0"/>
              <a:pathLst>
                <a:path w="10081" h="10159">
                  <a:moveTo>
                    <a:pt x="4921" y="0"/>
                  </a:moveTo>
                  <a:lnTo>
                    <a:pt x="2698" y="556"/>
                  </a:lnTo>
                  <a:lnTo>
                    <a:pt x="1189" y="1825"/>
                  </a:lnTo>
                  <a:lnTo>
                    <a:pt x="317" y="3492"/>
                  </a:lnTo>
                  <a:lnTo>
                    <a:pt x="0" y="5080"/>
                  </a:lnTo>
                  <a:lnTo>
                    <a:pt x="317" y="6667"/>
                  </a:lnTo>
                  <a:lnTo>
                    <a:pt x="1111" y="8335"/>
                  </a:lnTo>
                  <a:lnTo>
                    <a:pt x="2698" y="9604"/>
                  </a:lnTo>
                  <a:lnTo>
                    <a:pt x="4921" y="10159"/>
                  </a:lnTo>
                  <a:lnTo>
                    <a:pt x="6984" y="9762"/>
                  </a:lnTo>
                  <a:lnTo>
                    <a:pt x="8651" y="8731"/>
                  </a:lnTo>
                  <a:lnTo>
                    <a:pt x="9763" y="7063"/>
                  </a:lnTo>
                  <a:lnTo>
                    <a:pt x="10081" y="5080"/>
                  </a:lnTo>
                  <a:lnTo>
                    <a:pt x="9763" y="3095"/>
                  </a:lnTo>
                  <a:lnTo>
                    <a:pt x="8651" y="1507"/>
                  </a:lnTo>
                  <a:lnTo>
                    <a:pt x="6984" y="476"/>
                  </a:lnTo>
                  <a:lnTo>
                    <a:pt x="4921" y="0"/>
                  </a:lnTo>
                  <a:close/>
                </a:path>
              </a:pathLst>
            </a:custGeom>
            <a:solidFill>
              <a:srgbClr val="000000"/>
            </a:solidFill>
          </p:spPr>
          <p:txBody>
            <a:bodyPr vert="horz" lIns="91440" tIns="45720" rIns="91440" bIns="45720" anchor="t"/>
            <a:lstStyle/>
            <a:p>
              <a:endParaRPr lang="en-IN"/>
            </a:p>
          </p:txBody>
        </p:sp>
        <p:sp>
          <p:nvSpPr>
            <p:cNvPr id="720" name="Shape 755"/>
            <p:cNvSpPr/>
            <p:nvPr/>
          </p:nvSpPr>
          <p:spPr>
            <a:xfrm>
              <a:off x="3706398" y="2070464"/>
              <a:ext cx="23575" cy="67706"/>
            </a:xfrm>
            <a:custGeom>
              <a:avLst/>
              <a:gdLst/>
              <a:ahLst/>
              <a:cxnLst/>
              <a:rect l="0" t="0" r="0" b="0"/>
              <a:pathLst>
                <a:path w="23575" h="67706">
                  <a:moveTo>
                    <a:pt x="15796" y="0"/>
                  </a:moveTo>
                  <a:lnTo>
                    <a:pt x="0" y="4366"/>
                  </a:lnTo>
                  <a:lnTo>
                    <a:pt x="0" y="5953"/>
                  </a:lnTo>
                  <a:lnTo>
                    <a:pt x="3413" y="5794"/>
                  </a:lnTo>
                  <a:lnTo>
                    <a:pt x="5716" y="6112"/>
                  </a:lnTo>
                  <a:lnTo>
                    <a:pt x="7065" y="7143"/>
                  </a:lnTo>
                  <a:lnTo>
                    <a:pt x="7700" y="9049"/>
                  </a:lnTo>
                  <a:lnTo>
                    <a:pt x="7858" y="11826"/>
                  </a:lnTo>
                  <a:lnTo>
                    <a:pt x="7858" y="59055"/>
                  </a:lnTo>
                  <a:lnTo>
                    <a:pt x="7541" y="62389"/>
                  </a:lnTo>
                  <a:lnTo>
                    <a:pt x="6271" y="64531"/>
                  </a:lnTo>
                  <a:lnTo>
                    <a:pt x="3890" y="65644"/>
                  </a:lnTo>
                  <a:lnTo>
                    <a:pt x="238" y="66199"/>
                  </a:lnTo>
                  <a:lnTo>
                    <a:pt x="238" y="67706"/>
                  </a:lnTo>
                  <a:lnTo>
                    <a:pt x="23575" y="67706"/>
                  </a:lnTo>
                  <a:lnTo>
                    <a:pt x="23575" y="66199"/>
                  </a:lnTo>
                  <a:lnTo>
                    <a:pt x="20003" y="65801"/>
                  </a:lnTo>
                  <a:lnTo>
                    <a:pt x="17701" y="64850"/>
                  </a:lnTo>
                  <a:lnTo>
                    <a:pt x="16511" y="62785"/>
                  </a:lnTo>
                  <a:lnTo>
                    <a:pt x="16192" y="59372"/>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721" name="Shape 756"/>
            <p:cNvSpPr/>
            <p:nvPr/>
          </p:nvSpPr>
          <p:spPr>
            <a:xfrm>
              <a:off x="3635993" y="2070464"/>
              <a:ext cx="10080" cy="10159"/>
            </a:xfrm>
            <a:custGeom>
              <a:avLst/>
              <a:gdLst/>
              <a:ahLst/>
              <a:cxnLst/>
              <a:rect l="0" t="0" r="0" b="0"/>
              <a:pathLst>
                <a:path w="10080" h="10159">
                  <a:moveTo>
                    <a:pt x="4921" y="0"/>
                  </a:moveTo>
                  <a:lnTo>
                    <a:pt x="2699" y="556"/>
                  </a:lnTo>
                  <a:lnTo>
                    <a:pt x="1191" y="1825"/>
                  </a:lnTo>
                  <a:lnTo>
                    <a:pt x="317" y="3492"/>
                  </a:lnTo>
                  <a:lnTo>
                    <a:pt x="0" y="5080"/>
                  </a:lnTo>
                  <a:lnTo>
                    <a:pt x="317" y="6667"/>
                  </a:lnTo>
                  <a:lnTo>
                    <a:pt x="1111" y="8335"/>
                  </a:lnTo>
                  <a:lnTo>
                    <a:pt x="2699" y="9604"/>
                  </a:lnTo>
                  <a:lnTo>
                    <a:pt x="4921" y="10159"/>
                  </a:lnTo>
                  <a:lnTo>
                    <a:pt x="6985" y="9762"/>
                  </a:lnTo>
                  <a:lnTo>
                    <a:pt x="8652" y="8731"/>
                  </a:lnTo>
                  <a:lnTo>
                    <a:pt x="9763" y="7063"/>
                  </a:lnTo>
                  <a:lnTo>
                    <a:pt x="10080" y="5080"/>
                  </a:lnTo>
                  <a:lnTo>
                    <a:pt x="9763" y="3095"/>
                  </a:lnTo>
                  <a:lnTo>
                    <a:pt x="8652" y="1507"/>
                  </a:lnTo>
                  <a:lnTo>
                    <a:pt x="6985" y="476"/>
                  </a:lnTo>
                  <a:lnTo>
                    <a:pt x="4921" y="0"/>
                  </a:lnTo>
                  <a:close/>
                </a:path>
              </a:pathLst>
            </a:custGeom>
            <a:solidFill>
              <a:srgbClr val="000000"/>
            </a:solidFill>
          </p:spPr>
          <p:txBody>
            <a:bodyPr vert="horz" lIns="91440" tIns="45720" rIns="91440" bIns="45720" anchor="t"/>
            <a:lstStyle/>
            <a:p>
              <a:endParaRPr lang="en-IN"/>
            </a:p>
          </p:txBody>
        </p:sp>
        <p:sp>
          <p:nvSpPr>
            <p:cNvPr id="722" name="Shape 757"/>
            <p:cNvSpPr/>
            <p:nvPr/>
          </p:nvSpPr>
          <p:spPr>
            <a:xfrm>
              <a:off x="3473513" y="2070464"/>
              <a:ext cx="10080" cy="10159"/>
            </a:xfrm>
            <a:custGeom>
              <a:avLst/>
              <a:gdLst/>
              <a:ahLst/>
              <a:cxnLst/>
              <a:rect l="0" t="0" r="0" b="0"/>
              <a:pathLst>
                <a:path w="10080" h="10159">
                  <a:moveTo>
                    <a:pt x="5000" y="0"/>
                  </a:moveTo>
                  <a:lnTo>
                    <a:pt x="2777" y="556"/>
                  </a:lnTo>
                  <a:lnTo>
                    <a:pt x="1190" y="1825"/>
                  </a:lnTo>
                  <a:lnTo>
                    <a:pt x="316" y="3492"/>
                  </a:lnTo>
                  <a:lnTo>
                    <a:pt x="0" y="5080"/>
                  </a:lnTo>
                  <a:lnTo>
                    <a:pt x="316" y="6667"/>
                  </a:lnTo>
                  <a:lnTo>
                    <a:pt x="1190" y="8335"/>
                  </a:lnTo>
                  <a:lnTo>
                    <a:pt x="2697" y="9604"/>
                  </a:lnTo>
                  <a:lnTo>
                    <a:pt x="5000" y="10159"/>
                  </a:lnTo>
                  <a:lnTo>
                    <a:pt x="7063" y="9762"/>
                  </a:lnTo>
                  <a:lnTo>
                    <a:pt x="8651" y="8731"/>
                  </a:lnTo>
                  <a:lnTo>
                    <a:pt x="9762" y="7063"/>
                  </a:lnTo>
                  <a:lnTo>
                    <a:pt x="10080" y="5080"/>
                  </a:lnTo>
                  <a:lnTo>
                    <a:pt x="9762" y="3095"/>
                  </a:lnTo>
                  <a:lnTo>
                    <a:pt x="8651" y="1507"/>
                  </a:lnTo>
                  <a:lnTo>
                    <a:pt x="7063" y="476"/>
                  </a:lnTo>
                  <a:lnTo>
                    <a:pt x="5000" y="0"/>
                  </a:lnTo>
                  <a:close/>
                </a:path>
              </a:pathLst>
            </a:custGeom>
            <a:solidFill>
              <a:srgbClr val="000000"/>
            </a:solidFill>
          </p:spPr>
          <p:txBody>
            <a:bodyPr vert="horz" lIns="91440" tIns="45720" rIns="91440" bIns="45720" anchor="t"/>
            <a:lstStyle/>
            <a:p>
              <a:endParaRPr lang="en-IN"/>
            </a:p>
          </p:txBody>
        </p:sp>
        <p:sp>
          <p:nvSpPr>
            <p:cNvPr id="723" name="Shape 758"/>
            <p:cNvSpPr/>
            <p:nvPr/>
          </p:nvSpPr>
          <p:spPr>
            <a:xfrm>
              <a:off x="4172409" y="2080783"/>
              <a:ext cx="26352" cy="58341"/>
            </a:xfrm>
            <a:custGeom>
              <a:avLst/>
              <a:gdLst/>
              <a:ahLst/>
              <a:cxnLst/>
              <a:rect l="0" t="0" r="0" b="0"/>
              <a:pathLst>
                <a:path w="26352" h="58341">
                  <a:moveTo>
                    <a:pt x="13256" y="0"/>
                  </a:moveTo>
                  <a:lnTo>
                    <a:pt x="10874" y="3412"/>
                  </a:lnTo>
                  <a:lnTo>
                    <a:pt x="8889" y="6191"/>
                  </a:lnTo>
                  <a:lnTo>
                    <a:pt x="4366" y="11350"/>
                  </a:lnTo>
                  <a:lnTo>
                    <a:pt x="1349" y="13652"/>
                  </a:lnTo>
                  <a:lnTo>
                    <a:pt x="397" y="14446"/>
                  </a:lnTo>
                  <a:lnTo>
                    <a:pt x="0" y="15240"/>
                  </a:lnTo>
                  <a:lnTo>
                    <a:pt x="397" y="15954"/>
                  </a:lnTo>
                  <a:lnTo>
                    <a:pt x="5636" y="15954"/>
                  </a:lnTo>
                  <a:lnTo>
                    <a:pt x="5636" y="45800"/>
                  </a:lnTo>
                  <a:lnTo>
                    <a:pt x="5873" y="49132"/>
                  </a:lnTo>
                  <a:lnTo>
                    <a:pt x="6350" y="51911"/>
                  </a:lnTo>
                  <a:lnTo>
                    <a:pt x="7223" y="54133"/>
                  </a:lnTo>
                  <a:lnTo>
                    <a:pt x="8334" y="55800"/>
                  </a:lnTo>
                  <a:lnTo>
                    <a:pt x="11192" y="57784"/>
                  </a:lnTo>
                  <a:lnTo>
                    <a:pt x="14763" y="58341"/>
                  </a:lnTo>
                  <a:lnTo>
                    <a:pt x="18176" y="57706"/>
                  </a:lnTo>
                  <a:lnTo>
                    <a:pt x="21351" y="56197"/>
                  </a:lnTo>
                  <a:lnTo>
                    <a:pt x="24129" y="53816"/>
                  </a:lnTo>
                  <a:lnTo>
                    <a:pt x="26352" y="50800"/>
                  </a:lnTo>
                  <a:lnTo>
                    <a:pt x="25082" y="49769"/>
                  </a:lnTo>
                  <a:lnTo>
                    <a:pt x="22859" y="51991"/>
                  </a:lnTo>
                  <a:lnTo>
                    <a:pt x="21113" y="52864"/>
                  </a:lnTo>
                  <a:lnTo>
                    <a:pt x="18969" y="53181"/>
                  </a:lnTo>
                  <a:lnTo>
                    <a:pt x="16906" y="52785"/>
                  </a:lnTo>
                  <a:lnTo>
                    <a:pt x="15478" y="51593"/>
                  </a:lnTo>
                  <a:lnTo>
                    <a:pt x="14604" y="49926"/>
                  </a:lnTo>
                  <a:lnTo>
                    <a:pt x="14128" y="47942"/>
                  </a:lnTo>
                  <a:lnTo>
                    <a:pt x="13970" y="44291"/>
                  </a:lnTo>
                  <a:lnTo>
                    <a:pt x="13970" y="15954"/>
                  </a:lnTo>
                  <a:lnTo>
                    <a:pt x="23971" y="15954"/>
                  </a:lnTo>
                  <a:lnTo>
                    <a:pt x="23971" y="12779"/>
                  </a:lnTo>
                  <a:lnTo>
                    <a:pt x="13970" y="12779"/>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724" name="Shape 759"/>
            <p:cNvSpPr/>
            <p:nvPr/>
          </p:nvSpPr>
          <p:spPr>
            <a:xfrm>
              <a:off x="3569159" y="2080783"/>
              <a:ext cx="26273" cy="58341"/>
            </a:xfrm>
            <a:custGeom>
              <a:avLst/>
              <a:gdLst/>
              <a:ahLst/>
              <a:cxnLst/>
              <a:rect l="0" t="0" r="0" b="0"/>
              <a:pathLst>
                <a:path w="26273" h="58341">
                  <a:moveTo>
                    <a:pt x="13256" y="0"/>
                  </a:moveTo>
                  <a:lnTo>
                    <a:pt x="10874" y="3412"/>
                  </a:lnTo>
                  <a:lnTo>
                    <a:pt x="8811" y="6191"/>
                  </a:lnTo>
                  <a:lnTo>
                    <a:pt x="4286" y="11350"/>
                  </a:lnTo>
                  <a:lnTo>
                    <a:pt x="1349" y="13652"/>
                  </a:lnTo>
                  <a:lnTo>
                    <a:pt x="317" y="14446"/>
                  </a:lnTo>
                  <a:lnTo>
                    <a:pt x="0" y="15240"/>
                  </a:lnTo>
                  <a:lnTo>
                    <a:pt x="397" y="15954"/>
                  </a:lnTo>
                  <a:lnTo>
                    <a:pt x="5636" y="15954"/>
                  </a:lnTo>
                  <a:lnTo>
                    <a:pt x="5636" y="45800"/>
                  </a:lnTo>
                  <a:lnTo>
                    <a:pt x="5793" y="49132"/>
                  </a:lnTo>
                  <a:lnTo>
                    <a:pt x="6350" y="51911"/>
                  </a:lnTo>
                  <a:lnTo>
                    <a:pt x="7143" y="54133"/>
                  </a:lnTo>
                  <a:lnTo>
                    <a:pt x="8254" y="55800"/>
                  </a:lnTo>
                  <a:lnTo>
                    <a:pt x="11192" y="57784"/>
                  </a:lnTo>
                  <a:lnTo>
                    <a:pt x="14684" y="58341"/>
                  </a:lnTo>
                  <a:lnTo>
                    <a:pt x="18097" y="57706"/>
                  </a:lnTo>
                  <a:lnTo>
                    <a:pt x="21272" y="56197"/>
                  </a:lnTo>
                  <a:lnTo>
                    <a:pt x="24129" y="53816"/>
                  </a:lnTo>
                  <a:lnTo>
                    <a:pt x="26273" y="50800"/>
                  </a:lnTo>
                  <a:lnTo>
                    <a:pt x="25003" y="49769"/>
                  </a:lnTo>
                  <a:lnTo>
                    <a:pt x="22781" y="51991"/>
                  </a:lnTo>
                  <a:lnTo>
                    <a:pt x="21113" y="52864"/>
                  </a:lnTo>
                  <a:lnTo>
                    <a:pt x="18969" y="53181"/>
                  </a:lnTo>
                  <a:lnTo>
                    <a:pt x="16827" y="52785"/>
                  </a:lnTo>
                  <a:lnTo>
                    <a:pt x="15398" y="51593"/>
                  </a:lnTo>
                  <a:lnTo>
                    <a:pt x="14128" y="47942"/>
                  </a:lnTo>
                  <a:lnTo>
                    <a:pt x="13891" y="44291"/>
                  </a:lnTo>
                  <a:lnTo>
                    <a:pt x="13891" y="15954"/>
                  </a:lnTo>
                  <a:lnTo>
                    <a:pt x="23971" y="15954"/>
                  </a:lnTo>
                  <a:lnTo>
                    <a:pt x="23971" y="12779"/>
                  </a:lnTo>
                  <a:lnTo>
                    <a:pt x="13891" y="12779"/>
                  </a:lnTo>
                  <a:lnTo>
                    <a:pt x="13891" y="1270"/>
                  </a:lnTo>
                  <a:lnTo>
                    <a:pt x="13811" y="317"/>
                  </a:lnTo>
                  <a:lnTo>
                    <a:pt x="13256" y="0"/>
                  </a:lnTo>
                  <a:close/>
                </a:path>
              </a:pathLst>
            </a:custGeom>
            <a:solidFill>
              <a:srgbClr val="000000"/>
            </a:solidFill>
          </p:spPr>
          <p:txBody>
            <a:bodyPr vert="horz" lIns="91440" tIns="45720" rIns="91440" bIns="45720" anchor="t"/>
            <a:lstStyle/>
            <a:p>
              <a:endParaRPr lang="en-IN"/>
            </a:p>
          </p:txBody>
        </p:sp>
        <p:sp>
          <p:nvSpPr>
            <p:cNvPr id="725" name="Shape 760"/>
            <p:cNvSpPr/>
            <p:nvPr/>
          </p:nvSpPr>
          <p:spPr>
            <a:xfrm>
              <a:off x="4370847" y="2092609"/>
              <a:ext cx="23416" cy="45561"/>
            </a:xfrm>
            <a:custGeom>
              <a:avLst/>
              <a:gdLst/>
              <a:ahLst/>
              <a:cxnLst/>
              <a:rect l="0" t="0" r="0" b="0"/>
              <a:pathLst>
                <a:path w="23416" h="45561">
                  <a:moveTo>
                    <a:pt x="15716" y="0"/>
                  </a:moveTo>
                  <a:lnTo>
                    <a:pt x="397" y="5398"/>
                  </a:lnTo>
                  <a:lnTo>
                    <a:pt x="397" y="6906"/>
                  </a:lnTo>
                  <a:lnTo>
                    <a:pt x="4366" y="6508"/>
                  </a:lnTo>
                  <a:lnTo>
                    <a:pt x="5556" y="6588"/>
                  </a:lnTo>
                  <a:lnTo>
                    <a:pt x="6667" y="7302"/>
                  </a:lnTo>
                  <a:lnTo>
                    <a:pt x="7461" y="9049"/>
                  </a:lnTo>
                  <a:lnTo>
                    <a:pt x="7778" y="12462"/>
                  </a:lnTo>
                  <a:lnTo>
                    <a:pt x="7778" y="35481"/>
                  </a:lnTo>
                  <a:lnTo>
                    <a:pt x="7620" y="38736"/>
                  </a:lnTo>
                  <a:lnTo>
                    <a:pt x="7063" y="41037"/>
                  </a:lnTo>
                  <a:lnTo>
                    <a:pt x="6191" y="42546"/>
                  </a:lnTo>
                  <a:lnTo>
                    <a:pt x="4682" y="43419"/>
                  </a:lnTo>
                  <a:lnTo>
                    <a:pt x="2698" y="43815"/>
                  </a:lnTo>
                  <a:lnTo>
                    <a:pt x="0" y="44053"/>
                  </a:lnTo>
                  <a:lnTo>
                    <a:pt x="0" y="45561"/>
                  </a:lnTo>
                  <a:lnTo>
                    <a:pt x="23416" y="45561"/>
                  </a:lnTo>
                  <a:lnTo>
                    <a:pt x="23416" y="44053"/>
                  </a:lnTo>
                  <a:lnTo>
                    <a:pt x="19447" y="43419"/>
                  </a:lnTo>
                  <a:lnTo>
                    <a:pt x="17224" y="42068"/>
                  </a:lnTo>
                  <a:lnTo>
                    <a:pt x="16272" y="39450"/>
                  </a:lnTo>
                  <a:lnTo>
                    <a:pt x="16112" y="35481"/>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726" name="Shape 761"/>
            <p:cNvSpPr/>
            <p:nvPr/>
          </p:nvSpPr>
          <p:spPr>
            <a:xfrm>
              <a:off x="4294806" y="2092609"/>
              <a:ext cx="43735" cy="46514"/>
            </a:xfrm>
            <a:custGeom>
              <a:avLst/>
              <a:gdLst/>
              <a:ahLst/>
              <a:cxnLst/>
              <a:rect l="0" t="0" r="0" b="0"/>
              <a:pathLst>
                <a:path w="43735" h="46514">
                  <a:moveTo>
                    <a:pt x="21431" y="0"/>
                  </a:moveTo>
                  <a:lnTo>
                    <a:pt x="20637" y="2778"/>
                  </a:lnTo>
                  <a:lnTo>
                    <a:pt x="24844" y="3652"/>
                  </a:lnTo>
                  <a:lnTo>
                    <a:pt x="28336" y="6033"/>
                  </a:lnTo>
                  <a:lnTo>
                    <a:pt x="31115" y="9683"/>
                  </a:lnTo>
                  <a:lnTo>
                    <a:pt x="33178" y="14367"/>
                  </a:lnTo>
                  <a:lnTo>
                    <a:pt x="34369" y="19843"/>
                  </a:lnTo>
                  <a:lnTo>
                    <a:pt x="34766" y="25797"/>
                  </a:lnTo>
                  <a:lnTo>
                    <a:pt x="34290" y="32067"/>
                  </a:lnTo>
                  <a:lnTo>
                    <a:pt x="32861" y="36751"/>
                  </a:lnTo>
                  <a:lnTo>
                    <a:pt x="30877" y="40085"/>
                  </a:lnTo>
                  <a:lnTo>
                    <a:pt x="28336" y="42307"/>
                  </a:lnTo>
                  <a:lnTo>
                    <a:pt x="25717" y="43419"/>
                  </a:lnTo>
                  <a:lnTo>
                    <a:pt x="23097" y="43736"/>
                  </a:lnTo>
                  <a:lnTo>
                    <a:pt x="19050" y="42942"/>
                  </a:lnTo>
                  <a:lnTo>
                    <a:pt x="15875" y="40799"/>
                  </a:lnTo>
                  <a:lnTo>
                    <a:pt x="13415" y="37624"/>
                  </a:lnTo>
                  <a:lnTo>
                    <a:pt x="11588" y="33735"/>
                  </a:lnTo>
                  <a:lnTo>
                    <a:pt x="10318" y="29527"/>
                  </a:lnTo>
                  <a:lnTo>
                    <a:pt x="9525" y="25320"/>
                  </a:lnTo>
                  <a:lnTo>
                    <a:pt x="9128" y="21431"/>
                  </a:lnTo>
                  <a:lnTo>
                    <a:pt x="8969" y="18177"/>
                  </a:lnTo>
                  <a:lnTo>
                    <a:pt x="9207" y="14526"/>
                  </a:lnTo>
                  <a:lnTo>
                    <a:pt x="9842" y="11430"/>
                  </a:lnTo>
                  <a:lnTo>
                    <a:pt x="12382" y="6588"/>
                  </a:lnTo>
                  <a:lnTo>
                    <a:pt x="16192" y="3731"/>
                  </a:lnTo>
                  <a:lnTo>
                    <a:pt x="20637" y="2778"/>
                  </a:lnTo>
                  <a:lnTo>
                    <a:pt x="21431" y="0"/>
                  </a:lnTo>
                  <a:lnTo>
                    <a:pt x="15240" y="873"/>
                  </a:lnTo>
                  <a:lnTo>
                    <a:pt x="10001" y="3254"/>
                  </a:lnTo>
                  <a:lnTo>
                    <a:pt x="5715" y="6906"/>
                  </a:lnTo>
                  <a:lnTo>
                    <a:pt x="2619" y="11589"/>
                  </a:lnTo>
                  <a:lnTo>
                    <a:pt x="635" y="17066"/>
                  </a:lnTo>
                  <a:lnTo>
                    <a:pt x="0" y="22939"/>
                  </a:lnTo>
                  <a:lnTo>
                    <a:pt x="715" y="29289"/>
                  </a:lnTo>
                  <a:lnTo>
                    <a:pt x="2778" y="35004"/>
                  </a:lnTo>
                  <a:lnTo>
                    <a:pt x="6111" y="39767"/>
                  </a:lnTo>
                  <a:lnTo>
                    <a:pt x="10397" y="43339"/>
                  </a:lnTo>
                  <a:lnTo>
                    <a:pt x="15716" y="45641"/>
                  </a:lnTo>
                  <a:lnTo>
                    <a:pt x="21749" y="46514"/>
                  </a:lnTo>
                  <a:lnTo>
                    <a:pt x="28575" y="45482"/>
                  </a:lnTo>
                  <a:lnTo>
                    <a:pt x="34131" y="42546"/>
                  </a:lnTo>
                  <a:lnTo>
                    <a:pt x="38338" y="38417"/>
                  </a:lnTo>
                  <a:lnTo>
                    <a:pt x="41354" y="33417"/>
                  </a:lnTo>
                  <a:lnTo>
                    <a:pt x="43180" y="28099"/>
                  </a:lnTo>
                  <a:lnTo>
                    <a:pt x="43735" y="22939"/>
                  </a:lnTo>
                  <a:lnTo>
                    <a:pt x="43260" y="17860"/>
                  </a:lnTo>
                  <a:lnTo>
                    <a:pt x="42068" y="13336"/>
                  </a:lnTo>
                  <a:lnTo>
                    <a:pt x="40085" y="9367"/>
                  </a:lnTo>
                  <a:lnTo>
                    <a:pt x="37385"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727" name="Shape 762"/>
            <p:cNvSpPr/>
            <p:nvPr/>
          </p:nvSpPr>
          <p:spPr>
            <a:xfrm>
              <a:off x="4202492" y="2092609"/>
              <a:ext cx="40164" cy="46514"/>
            </a:xfrm>
            <a:custGeom>
              <a:avLst/>
              <a:gdLst/>
              <a:ahLst/>
              <a:cxnLst/>
              <a:rect l="0" t="0" r="0" b="0"/>
              <a:pathLst>
                <a:path w="40164" h="46514">
                  <a:moveTo>
                    <a:pt x="18019" y="0"/>
                  </a:moveTo>
                  <a:lnTo>
                    <a:pt x="12860" y="556"/>
                  </a:lnTo>
                  <a:lnTo>
                    <a:pt x="8731" y="1985"/>
                  </a:lnTo>
                  <a:lnTo>
                    <a:pt x="5636" y="4048"/>
                  </a:lnTo>
                  <a:lnTo>
                    <a:pt x="3572" y="6350"/>
                  </a:lnTo>
                  <a:lnTo>
                    <a:pt x="2302" y="8731"/>
                  </a:lnTo>
                  <a:lnTo>
                    <a:pt x="1905" y="10955"/>
                  </a:lnTo>
                  <a:lnTo>
                    <a:pt x="2858" y="13732"/>
                  </a:lnTo>
                  <a:lnTo>
                    <a:pt x="4207" y="14844"/>
                  </a:lnTo>
                  <a:lnTo>
                    <a:pt x="6192" y="15319"/>
                  </a:lnTo>
                  <a:lnTo>
                    <a:pt x="7937" y="14923"/>
                  </a:lnTo>
                  <a:lnTo>
                    <a:pt x="9367" y="13971"/>
                  </a:lnTo>
                  <a:lnTo>
                    <a:pt x="10318" y="12620"/>
                  </a:lnTo>
                  <a:lnTo>
                    <a:pt x="10636" y="11112"/>
                  </a:lnTo>
                  <a:lnTo>
                    <a:pt x="10398" y="9367"/>
                  </a:lnTo>
                  <a:lnTo>
                    <a:pt x="10161" y="7223"/>
                  </a:lnTo>
                  <a:lnTo>
                    <a:pt x="10716" y="5160"/>
                  </a:lnTo>
                  <a:lnTo>
                    <a:pt x="12383" y="3652"/>
                  </a:lnTo>
                  <a:lnTo>
                    <a:pt x="14685" y="2699"/>
                  </a:lnTo>
                  <a:lnTo>
                    <a:pt x="17146" y="2381"/>
                  </a:lnTo>
                  <a:lnTo>
                    <a:pt x="19686" y="2619"/>
                  </a:lnTo>
                  <a:lnTo>
                    <a:pt x="22146" y="3811"/>
                  </a:lnTo>
                  <a:lnTo>
                    <a:pt x="24051" y="6350"/>
                  </a:lnTo>
                  <a:lnTo>
                    <a:pt x="24766" y="10557"/>
                  </a:lnTo>
                  <a:lnTo>
                    <a:pt x="24766" y="16589"/>
                  </a:lnTo>
                  <a:lnTo>
                    <a:pt x="24023" y="16881"/>
                  </a:lnTo>
                  <a:lnTo>
                    <a:pt x="24766" y="18970"/>
                  </a:lnTo>
                  <a:lnTo>
                    <a:pt x="24766" y="33337"/>
                  </a:lnTo>
                  <a:lnTo>
                    <a:pt x="24686" y="35322"/>
                  </a:lnTo>
                  <a:lnTo>
                    <a:pt x="24210" y="36751"/>
                  </a:lnTo>
                  <a:lnTo>
                    <a:pt x="23178" y="37862"/>
                  </a:lnTo>
                  <a:lnTo>
                    <a:pt x="21431" y="38973"/>
                  </a:lnTo>
                  <a:lnTo>
                    <a:pt x="18812" y="40085"/>
                  </a:lnTo>
                  <a:lnTo>
                    <a:pt x="15241" y="40799"/>
                  </a:lnTo>
                  <a:lnTo>
                    <a:pt x="12700" y="40244"/>
                  </a:lnTo>
                  <a:lnTo>
                    <a:pt x="10636" y="38736"/>
                  </a:lnTo>
                  <a:lnTo>
                    <a:pt x="9287" y="36275"/>
                  </a:lnTo>
                  <a:lnTo>
                    <a:pt x="8731" y="33100"/>
                  </a:lnTo>
                  <a:lnTo>
                    <a:pt x="8731" y="32861"/>
                  </a:lnTo>
                  <a:lnTo>
                    <a:pt x="8891" y="31036"/>
                  </a:lnTo>
                  <a:lnTo>
                    <a:pt x="9605" y="28892"/>
                  </a:lnTo>
                  <a:lnTo>
                    <a:pt x="11192" y="26591"/>
                  </a:lnTo>
                  <a:lnTo>
                    <a:pt x="13971" y="24051"/>
                  </a:lnTo>
                  <a:lnTo>
                    <a:pt x="15955" y="22781"/>
                  </a:lnTo>
                  <a:lnTo>
                    <a:pt x="18416" y="21511"/>
                  </a:lnTo>
                  <a:lnTo>
                    <a:pt x="24766" y="18970"/>
                  </a:lnTo>
                  <a:lnTo>
                    <a:pt x="24023" y="16881"/>
                  </a:lnTo>
                  <a:lnTo>
                    <a:pt x="17305" y="19527"/>
                  </a:lnTo>
                  <a:lnTo>
                    <a:pt x="11192" y="22304"/>
                  </a:lnTo>
                  <a:lnTo>
                    <a:pt x="6350" y="25083"/>
                  </a:lnTo>
                  <a:lnTo>
                    <a:pt x="2858" y="28178"/>
                  </a:lnTo>
                  <a:lnTo>
                    <a:pt x="715" y="31829"/>
                  </a:lnTo>
                  <a:lnTo>
                    <a:pt x="0" y="36275"/>
                  </a:lnTo>
                  <a:lnTo>
                    <a:pt x="953" y="40640"/>
                  </a:lnTo>
                  <a:lnTo>
                    <a:pt x="3255" y="43894"/>
                  </a:lnTo>
                  <a:lnTo>
                    <a:pt x="6667" y="45880"/>
                  </a:lnTo>
                  <a:lnTo>
                    <a:pt x="10557" y="46514"/>
                  </a:lnTo>
                  <a:lnTo>
                    <a:pt x="14605" y="45880"/>
                  </a:lnTo>
                  <a:lnTo>
                    <a:pt x="18416" y="44133"/>
                  </a:lnTo>
                  <a:lnTo>
                    <a:pt x="24844" y="39291"/>
                  </a:lnTo>
                  <a:lnTo>
                    <a:pt x="25400" y="42307"/>
                  </a:lnTo>
                  <a:lnTo>
                    <a:pt x="26353" y="44370"/>
                  </a:lnTo>
                  <a:lnTo>
                    <a:pt x="27623" y="45641"/>
                  </a:lnTo>
                  <a:lnTo>
                    <a:pt x="28972" y="46276"/>
                  </a:lnTo>
                  <a:lnTo>
                    <a:pt x="31353" y="46514"/>
                  </a:lnTo>
                  <a:lnTo>
                    <a:pt x="32782" y="46435"/>
                  </a:lnTo>
                  <a:lnTo>
                    <a:pt x="34767" y="45880"/>
                  </a:lnTo>
                  <a:lnTo>
                    <a:pt x="37227" y="44370"/>
                  </a:lnTo>
                  <a:lnTo>
                    <a:pt x="40164" y="41592"/>
                  </a:lnTo>
                  <a:lnTo>
                    <a:pt x="40164" y="38973"/>
                  </a:lnTo>
                  <a:lnTo>
                    <a:pt x="38338" y="40323"/>
                  </a:lnTo>
                  <a:lnTo>
                    <a:pt x="35718" y="40878"/>
                  </a:lnTo>
                  <a:lnTo>
                    <a:pt x="33973" y="40402"/>
                  </a:lnTo>
                  <a:lnTo>
                    <a:pt x="33180" y="39132"/>
                  </a:lnTo>
                  <a:lnTo>
                    <a:pt x="32782" y="35163"/>
                  </a:lnTo>
                  <a:lnTo>
                    <a:pt x="32782" y="15795"/>
                  </a:lnTo>
                  <a:lnTo>
                    <a:pt x="32227" y="9128"/>
                  </a:lnTo>
                  <a:lnTo>
                    <a:pt x="30956" y="5715"/>
                  </a:lnTo>
                  <a:lnTo>
                    <a:pt x="28417" y="2778"/>
                  </a:lnTo>
                  <a:lnTo>
                    <a:pt x="26591" y="1587"/>
                  </a:lnTo>
                  <a:lnTo>
                    <a:pt x="24289" y="714"/>
                  </a:lnTo>
                  <a:lnTo>
                    <a:pt x="21431" y="238"/>
                  </a:lnTo>
                  <a:lnTo>
                    <a:pt x="18019" y="0"/>
                  </a:lnTo>
                  <a:close/>
                </a:path>
              </a:pathLst>
            </a:custGeom>
            <a:solidFill>
              <a:srgbClr val="000000"/>
            </a:solidFill>
          </p:spPr>
          <p:txBody>
            <a:bodyPr vert="horz" lIns="91440" tIns="45720" rIns="91440" bIns="45720" anchor="t"/>
            <a:lstStyle/>
            <a:p>
              <a:endParaRPr lang="en-IN"/>
            </a:p>
          </p:txBody>
        </p:sp>
        <p:sp>
          <p:nvSpPr>
            <p:cNvPr id="728" name="Shape 763"/>
            <p:cNvSpPr/>
            <p:nvPr/>
          </p:nvSpPr>
          <p:spPr>
            <a:xfrm>
              <a:off x="4130023" y="2092609"/>
              <a:ext cx="39528" cy="46514"/>
            </a:xfrm>
            <a:custGeom>
              <a:avLst/>
              <a:gdLst/>
              <a:ahLst/>
              <a:cxnLst/>
              <a:rect l="0" t="0" r="0" b="0"/>
              <a:pathLst>
                <a:path w="39528" h="46514">
                  <a:moveTo>
                    <a:pt x="20161" y="0"/>
                  </a:moveTo>
                  <a:lnTo>
                    <a:pt x="18017" y="3572"/>
                  </a:lnTo>
                  <a:lnTo>
                    <a:pt x="21431" y="4127"/>
                  </a:lnTo>
                  <a:lnTo>
                    <a:pt x="23812" y="5477"/>
                  </a:lnTo>
                  <a:lnTo>
                    <a:pt x="25400" y="7461"/>
                  </a:lnTo>
                  <a:lnTo>
                    <a:pt x="26511" y="9922"/>
                  </a:lnTo>
                  <a:lnTo>
                    <a:pt x="27542" y="14923"/>
                  </a:lnTo>
                  <a:lnTo>
                    <a:pt x="7143" y="14923"/>
                  </a:lnTo>
                  <a:lnTo>
                    <a:pt x="7858" y="11986"/>
                  </a:lnTo>
                  <a:lnTo>
                    <a:pt x="8731" y="9445"/>
                  </a:lnTo>
                  <a:lnTo>
                    <a:pt x="9762" y="7461"/>
                  </a:lnTo>
                  <a:lnTo>
                    <a:pt x="11112" y="5953"/>
                  </a:lnTo>
                  <a:lnTo>
                    <a:pt x="14287" y="4127"/>
                  </a:lnTo>
                  <a:lnTo>
                    <a:pt x="18017" y="3572"/>
                  </a:lnTo>
                  <a:lnTo>
                    <a:pt x="20161" y="0"/>
                  </a:lnTo>
                  <a:lnTo>
                    <a:pt x="15954" y="477"/>
                  </a:lnTo>
                  <a:lnTo>
                    <a:pt x="11429" y="2223"/>
                  </a:lnTo>
                  <a:lnTo>
                    <a:pt x="7143" y="5319"/>
                  </a:lnTo>
                  <a:lnTo>
                    <a:pt x="3492" y="9922"/>
                  </a:lnTo>
                  <a:lnTo>
                    <a:pt x="1984" y="12779"/>
                  </a:lnTo>
                  <a:lnTo>
                    <a:pt x="952" y="16192"/>
                  </a:lnTo>
                  <a:lnTo>
                    <a:pt x="237" y="20002"/>
                  </a:lnTo>
                  <a:lnTo>
                    <a:pt x="0" y="24369"/>
                  </a:lnTo>
                  <a:lnTo>
                    <a:pt x="397" y="29368"/>
                  </a:lnTo>
                  <a:lnTo>
                    <a:pt x="1348" y="33735"/>
                  </a:lnTo>
                  <a:lnTo>
                    <a:pt x="2857" y="37544"/>
                  </a:lnTo>
                  <a:lnTo>
                    <a:pt x="5079" y="40719"/>
                  </a:lnTo>
                  <a:lnTo>
                    <a:pt x="7778" y="43260"/>
                  </a:lnTo>
                  <a:lnTo>
                    <a:pt x="10953" y="45006"/>
                  </a:lnTo>
                  <a:lnTo>
                    <a:pt x="14524" y="46117"/>
                  </a:lnTo>
                  <a:lnTo>
                    <a:pt x="18493" y="46514"/>
                  </a:lnTo>
                  <a:lnTo>
                    <a:pt x="23494" y="45880"/>
                  </a:lnTo>
                  <a:lnTo>
                    <a:pt x="27702" y="44370"/>
                  </a:lnTo>
                  <a:lnTo>
                    <a:pt x="31193" y="42068"/>
                  </a:lnTo>
                  <a:lnTo>
                    <a:pt x="33972" y="39371"/>
                  </a:lnTo>
                  <a:lnTo>
                    <a:pt x="36194" y="36592"/>
                  </a:lnTo>
                  <a:lnTo>
                    <a:pt x="37782" y="33894"/>
                  </a:lnTo>
                  <a:lnTo>
                    <a:pt x="38893" y="31592"/>
                  </a:lnTo>
                  <a:lnTo>
                    <a:pt x="39528" y="30005"/>
                  </a:lnTo>
                  <a:lnTo>
                    <a:pt x="37941" y="29289"/>
                  </a:lnTo>
                  <a:lnTo>
                    <a:pt x="34925" y="33576"/>
                  </a:lnTo>
                  <a:lnTo>
                    <a:pt x="32702" y="35877"/>
                  </a:lnTo>
                  <a:lnTo>
                    <a:pt x="29923" y="37783"/>
                  </a:lnTo>
                  <a:lnTo>
                    <a:pt x="26591" y="39132"/>
                  </a:lnTo>
                  <a:lnTo>
                    <a:pt x="22542" y="39687"/>
                  </a:lnTo>
                  <a:lnTo>
                    <a:pt x="19208" y="39291"/>
                  </a:lnTo>
                  <a:lnTo>
                    <a:pt x="15795" y="38020"/>
                  </a:lnTo>
                  <a:lnTo>
                    <a:pt x="12700" y="35481"/>
                  </a:lnTo>
                  <a:lnTo>
                    <a:pt x="10000" y="31512"/>
                  </a:lnTo>
                  <a:lnTo>
                    <a:pt x="8889" y="28892"/>
                  </a:lnTo>
                  <a:lnTo>
                    <a:pt x="7937" y="25797"/>
                  </a:lnTo>
                  <a:lnTo>
                    <a:pt x="7302" y="22225"/>
                  </a:lnTo>
                  <a:lnTo>
                    <a:pt x="6825" y="18098"/>
                  </a:lnTo>
                  <a:lnTo>
                    <a:pt x="37623" y="18098"/>
                  </a:lnTo>
                  <a:lnTo>
                    <a:pt x="36909" y="13652"/>
                  </a:lnTo>
                  <a:lnTo>
                    <a:pt x="35798" y="9842"/>
                  </a:lnTo>
                  <a:lnTo>
                    <a:pt x="34131" y="6667"/>
                  </a:lnTo>
                  <a:lnTo>
                    <a:pt x="31987" y="4207"/>
                  </a:lnTo>
                  <a:lnTo>
                    <a:pt x="29527" y="2302"/>
                  </a:lnTo>
                  <a:lnTo>
                    <a:pt x="26669"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729" name="Shape 764"/>
            <p:cNvSpPr/>
            <p:nvPr/>
          </p:nvSpPr>
          <p:spPr>
            <a:xfrm>
              <a:off x="3983417" y="2092609"/>
              <a:ext cx="39530" cy="46514"/>
            </a:xfrm>
            <a:custGeom>
              <a:avLst/>
              <a:gdLst/>
              <a:ahLst/>
              <a:cxnLst/>
              <a:rect l="0" t="0" r="0" b="0"/>
              <a:pathLst>
                <a:path w="39530" h="46514">
                  <a:moveTo>
                    <a:pt x="20161" y="0"/>
                  </a:moveTo>
                  <a:lnTo>
                    <a:pt x="18019" y="3572"/>
                  </a:lnTo>
                  <a:lnTo>
                    <a:pt x="21431" y="4127"/>
                  </a:lnTo>
                  <a:lnTo>
                    <a:pt x="23812" y="5477"/>
                  </a:lnTo>
                  <a:lnTo>
                    <a:pt x="25400" y="7461"/>
                  </a:lnTo>
                  <a:lnTo>
                    <a:pt x="26432" y="9922"/>
                  </a:lnTo>
                  <a:lnTo>
                    <a:pt x="27544" y="14923"/>
                  </a:lnTo>
                  <a:lnTo>
                    <a:pt x="7143" y="14923"/>
                  </a:lnTo>
                  <a:lnTo>
                    <a:pt x="7780" y="11986"/>
                  </a:lnTo>
                  <a:lnTo>
                    <a:pt x="8652" y="9445"/>
                  </a:lnTo>
                  <a:lnTo>
                    <a:pt x="9763" y="7461"/>
                  </a:lnTo>
                  <a:lnTo>
                    <a:pt x="11112" y="5953"/>
                  </a:lnTo>
                  <a:lnTo>
                    <a:pt x="14287" y="4127"/>
                  </a:lnTo>
                  <a:lnTo>
                    <a:pt x="18019" y="3572"/>
                  </a:lnTo>
                  <a:lnTo>
                    <a:pt x="20161" y="0"/>
                  </a:lnTo>
                  <a:lnTo>
                    <a:pt x="15875" y="477"/>
                  </a:lnTo>
                  <a:lnTo>
                    <a:pt x="11430" y="2223"/>
                  </a:lnTo>
                  <a:lnTo>
                    <a:pt x="7143" y="5319"/>
                  </a:lnTo>
                  <a:lnTo>
                    <a:pt x="3492" y="9922"/>
                  </a:lnTo>
                  <a:lnTo>
                    <a:pt x="1985" y="12779"/>
                  </a:lnTo>
                  <a:lnTo>
                    <a:pt x="953" y="16192"/>
                  </a:lnTo>
                  <a:lnTo>
                    <a:pt x="238" y="20002"/>
                  </a:lnTo>
                  <a:lnTo>
                    <a:pt x="0" y="24369"/>
                  </a:lnTo>
                  <a:lnTo>
                    <a:pt x="317" y="29368"/>
                  </a:lnTo>
                  <a:lnTo>
                    <a:pt x="1271" y="33735"/>
                  </a:lnTo>
                  <a:lnTo>
                    <a:pt x="2858" y="37544"/>
                  </a:lnTo>
                  <a:lnTo>
                    <a:pt x="5080" y="40719"/>
                  </a:lnTo>
                  <a:lnTo>
                    <a:pt x="7780" y="43260"/>
                  </a:lnTo>
                  <a:lnTo>
                    <a:pt x="10955" y="45006"/>
                  </a:lnTo>
                  <a:lnTo>
                    <a:pt x="14526" y="46117"/>
                  </a:lnTo>
                  <a:lnTo>
                    <a:pt x="18494" y="46514"/>
                  </a:lnTo>
                  <a:lnTo>
                    <a:pt x="23416" y="45880"/>
                  </a:lnTo>
                  <a:lnTo>
                    <a:pt x="27623" y="44370"/>
                  </a:lnTo>
                  <a:lnTo>
                    <a:pt x="31194" y="42068"/>
                  </a:lnTo>
                  <a:lnTo>
                    <a:pt x="33973" y="39371"/>
                  </a:lnTo>
                  <a:lnTo>
                    <a:pt x="36196" y="36592"/>
                  </a:lnTo>
                  <a:lnTo>
                    <a:pt x="37783" y="33894"/>
                  </a:lnTo>
                  <a:lnTo>
                    <a:pt x="38893" y="31592"/>
                  </a:lnTo>
                  <a:lnTo>
                    <a:pt x="39530" y="30005"/>
                  </a:lnTo>
                  <a:lnTo>
                    <a:pt x="37942" y="29289"/>
                  </a:lnTo>
                  <a:lnTo>
                    <a:pt x="34925" y="33576"/>
                  </a:lnTo>
                  <a:lnTo>
                    <a:pt x="32703" y="35877"/>
                  </a:lnTo>
                  <a:lnTo>
                    <a:pt x="29925" y="37783"/>
                  </a:lnTo>
                  <a:lnTo>
                    <a:pt x="26591" y="39132"/>
                  </a:lnTo>
                  <a:lnTo>
                    <a:pt x="22542" y="39687"/>
                  </a:lnTo>
                  <a:lnTo>
                    <a:pt x="19210" y="39291"/>
                  </a:lnTo>
                  <a:lnTo>
                    <a:pt x="15796" y="38020"/>
                  </a:lnTo>
                  <a:lnTo>
                    <a:pt x="12700" y="35481"/>
                  </a:lnTo>
                  <a:lnTo>
                    <a:pt x="10002" y="31512"/>
                  </a:lnTo>
                  <a:lnTo>
                    <a:pt x="8891" y="28892"/>
                  </a:lnTo>
                  <a:lnTo>
                    <a:pt x="7937" y="25797"/>
                  </a:lnTo>
                  <a:lnTo>
                    <a:pt x="7303" y="22225"/>
                  </a:lnTo>
                  <a:lnTo>
                    <a:pt x="6827" y="18098"/>
                  </a:lnTo>
                  <a:lnTo>
                    <a:pt x="37624" y="18098"/>
                  </a:lnTo>
                  <a:lnTo>
                    <a:pt x="36910" y="13652"/>
                  </a:lnTo>
                  <a:lnTo>
                    <a:pt x="35798" y="9842"/>
                  </a:lnTo>
                  <a:lnTo>
                    <a:pt x="34131" y="6667"/>
                  </a:lnTo>
                  <a:lnTo>
                    <a:pt x="31988" y="4207"/>
                  </a:lnTo>
                  <a:lnTo>
                    <a:pt x="29528" y="2302"/>
                  </a:lnTo>
                  <a:lnTo>
                    <a:pt x="26671" y="1032"/>
                  </a:lnTo>
                  <a:lnTo>
                    <a:pt x="23575" y="238"/>
                  </a:lnTo>
                  <a:lnTo>
                    <a:pt x="20161" y="0"/>
                  </a:lnTo>
                  <a:close/>
                </a:path>
              </a:pathLst>
            </a:custGeom>
            <a:solidFill>
              <a:srgbClr val="000000"/>
            </a:solidFill>
          </p:spPr>
          <p:txBody>
            <a:bodyPr vert="horz" lIns="91440" tIns="45720" rIns="91440" bIns="45720" anchor="t"/>
            <a:lstStyle/>
            <a:p>
              <a:endParaRPr lang="en-IN"/>
            </a:p>
          </p:txBody>
        </p:sp>
        <p:sp>
          <p:nvSpPr>
            <p:cNvPr id="730" name="Shape 765"/>
            <p:cNvSpPr/>
            <p:nvPr/>
          </p:nvSpPr>
          <p:spPr>
            <a:xfrm>
              <a:off x="3935078" y="2070464"/>
              <a:ext cx="45957" cy="68660"/>
            </a:xfrm>
            <a:custGeom>
              <a:avLst/>
              <a:gdLst/>
              <a:ahLst/>
              <a:cxnLst/>
              <a:rect l="0" t="0" r="0" b="0"/>
              <a:pathLst>
                <a:path w="45957" h="68660">
                  <a:moveTo>
                    <a:pt x="38813" y="0"/>
                  </a:moveTo>
                  <a:lnTo>
                    <a:pt x="24209" y="4366"/>
                  </a:lnTo>
                  <a:lnTo>
                    <a:pt x="24209" y="5953"/>
                  </a:lnTo>
                  <a:lnTo>
                    <a:pt x="26591" y="5874"/>
                  </a:lnTo>
                  <a:lnTo>
                    <a:pt x="29131" y="6191"/>
                  </a:lnTo>
                  <a:lnTo>
                    <a:pt x="30400" y="7302"/>
                  </a:lnTo>
                  <a:lnTo>
                    <a:pt x="30876" y="8890"/>
                  </a:lnTo>
                  <a:lnTo>
                    <a:pt x="30956" y="10953"/>
                  </a:lnTo>
                  <a:lnTo>
                    <a:pt x="30956" y="26352"/>
                  </a:lnTo>
                  <a:lnTo>
                    <a:pt x="28575" y="24526"/>
                  </a:lnTo>
                  <a:lnTo>
                    <a:pt x="26113" y="23177"/>
                  </a:lnTo>
                  <a:lnTo>
                    <a:pt x="23495" y="22383"/>
                  </a:lnTo>
                  <a:lnTo>
                    <a:pt x="22678" y="22319"/>
                  </a:lnTo>
                  <a:lnTo>
                    <a:pt x="20796" y="24924"/>
                  </a:lnTo>
                  <a:lnTo>
                    <a:pt x="20796" y="24924"/>
                  </a:lnTo>
                  <a:lnTo>
                    <a:pt x="24209" y="25479"/>
                  </a:lnTo>
                  <a:lnTo>
                    <a:pt x="27384" y="27305"/>
                  </a:lnTo>
                  <a:lnTo>
                    <a:pt x="29686" y="30400"/>
                  </a:lnTo>
                  <a:lnTo>
                    <a:pt x="30956" y="34766"/>
                  </a:lnTo>
                  <a:lnTo>
                    <a:pt x="30956" y="57626"/>
                  </a:lnTo>
                  <a:lnTo>
                    <a:pt x="29845" y="60007"/>
                  </a:lnTo>
                  <a:lnTo>
                    <a:pt x="27781" y="61912"/>
                  </a:lnTo>
                  <a:lnTo>
                    <a:pt x="25162" y="63103"/>
                  </a:lnTo>
                  <a:lnTo>
                    <a:pt x="22144" y="63500"/>
                  </a:lnTo>
                  <a:lnTo>
                    <a:pt x="18891" y="63024"/>
                  </a:lnTo>
                  <a:lnTo>
                    <a:pt x="15716" y="61516"/>
                  </a:lnTo>
                  <a:lnTo>
                    <a:pt x="12937" y="58975"/>
                  </a:lnTo>
                  <a:lnTo>
                    <a:pt x="10636" y="55086"/>
                  </a:lnTo>
                  <a:lnTo>
                    <a:pt x="9128" y="49847"/>
                  </a:lnTo>
                  <a:lnTo>
                    <a:pt x="8493" y="43260"/>
                  </a:lnTo>
                  <a:lnTo>
                    <a:pt x="9048" y="37147"/>
                  </a:lnTo>
                  <a:lnTo>
                    <a:pt x="10477" y="32463"/>
                  </a:lnTo>
                  <a:lnTo>
                    <a:pt x="12619" y="28972"/>
                  </a:lnTo>
                  <a:lnTo>
                    <a:pt x="15161" y="26670"/>
                  </a:lnTo>
                  <a:lnTo>
                    <a:pt x="17938" y="25320"/>
                  </a:lnTo>
                  <a:lnTo>
                    <a:pt x="20796" y="24924"/>
                  </a:lnTo>
                  <a:lnTo>
                    <a:pt x="22678" y="22319"/>
                  </a:lnTo>
                  <a:lnTo>
                    <a:pt x="20478" y="22145"/>
                  </a:lnTo>
                  <a:lnTo>
                    <a:pt x="15081" y="23018"/>
                  </a:lnTo>
                  <a:lnTo>
                    <a:pt x="10238" y="25558"/>
                  </a:lnTo>
                  <a:lnTo>
                    <a:pt x="6112" y="29447"/>
                  </a:lnTo>
                  <a:lnTo>
                    <a:pt x="2857" y="34449"/>
                  </a:lnTo>
                  <a:lnTo>
                    <a:pt x="713" y="40244"/>
                  </a:lnTo>
                  <a:lnTo>
                    <a:pt x="0" y="46514"/>
                  </a:lnTo>
                  <a:lnTo>
                    <a:pt x="556" y="53260"/>
                  </a:lnTo>
                  <a:lnTo>
                    <a:pt x="2222" y="58500"/>
                  </a:lnTo>
                  <a:lnTo>
                    <a:pt x="4682" y="62389"/>
                  </a:lnTo>
                  <a:lnTo>
                    <a:pt x="7541" y="65166"/>
                  </a:lnTo>
                  <a:lnTo>
                    <a:pt x="10556" y="66992"/>
                  </a:lnTo>
                  <a:lnTo>
                    <a:pt x="13573" y="68103"/>
                  </a:lnTo>
                  <a:lnTo>
                    <a:pt x="16112" y="68580"/>
                  </a:lnTo>
                  <a:lnTo>
                    <a:pt x="18018" y="68660"/>
                  </a:lnTo>
                  <a:lnTo>
                    <a:pt x="22859" y="68103"/>
                  </a:lnTo>
                  <a:lnTo>
                    <a:pt x="26431" y="66516"/>
                  </a:lnTo>
                  <a:lnTo>
                    <a:pt x="29051" y="64452"/>
                  </a:lnTo>
                  <a:lnTo>
                    <a:pt x="30797" y="62310"/>
                  </a:lnTo>
                  <a:lnTo>
                    <a:pt x="30956" y="62310"/>
                  </a:lnTo>
                  <a:lnTo>
                    <a:pt x="30956" y="68421"/>
                  </a:lnTo>
                  <a:lnTo>
                    <a:pt x="31353" y="68660"/>
                  </a:lnTo>
                  <a:lnTo>
                    <a:pt x="38813" y="66040"/>
                  </a:lnTo>
                  <a:lnTo>
                    <a:pt x="45957" y="63500"/>
                  </a:lnTo>
                  <a:lnTo>
                    <a:pt x="45957" y="61912"/>
                  </a:lnTo>
                  <a:lnTo>
                    <a:pt x="43179" y="61991"/>
                  </a:lnTo>
                  <a:lnTo>
                    <a:pt x="41275" y="61595"/>
                  </a:lnTo>
                  <a:lnTo>
                    <a:pt x="40163" y="60881"/>
                  </a:lnTo>
                  <a:lnTo>
                    <a:pt x="39528" y="59769"/>
                  </a:lnTo>
                  <a:lnTo>
                    <a:pt x="39291" y="56435"/>
                  </a:lnTo>
                  <a:lnTo>
                    <a:pt x="39291" y="237"/>
                  </a:lnTo>
                  <a:lnTo>
                    <a:pt x="38813" y="0"/>
                  </a:lnTo>
                  <a:close/>
                </a:path>
              </a:pathLst>
            </a:custGeom>
            <a:solidFill>
              <a:srgbClr val="000000"/>
            </a:solidFill>
          </p:spPr>
          <p:txBody>
            <a:bodyPr vert="horz" lIns="91440" tIns="45720" rIns="91440" bIns="45720" anchor="t"/>
            <a:lstStyle/>
            <a:p>
              <a:endParaRPr lang="en-IN"/>
            </a:p>
          </p:txBody>
        </p:sp>
        <p:sp>
          <p:nvSpPr>
            <p:cNvPr id="731" name="Shape 766"/>
            <p:cNvSpPr/>
            <p:nvPr/>
          </p:nvSpPr>
          <p:spPr>
            <a:xfrm>
              <a:off x="3906186" y="2092609"/>
              <a:ext cx="23494" cy="45561"/>
            </a:xfrm>
            <a:custGeom>
              <a:avLst/>
              <a:gdLst/>
              <a:ahLst/>
              <a:cxnLst/>
              <a:rect l="0" t="0" r="0" b="0"/>
              <a:pathLst>
                <a:path w="23494" h="45561">
                  <a:moveTo>
                    <a:pt x="15795" y="0"/>
                  </a:moveTo>
                  <a:lnTo>
                    <a:pt x="397" y="5398"/>
                  </a:lnTo>
                  <a:lnTo>
                    <a:pt x="397" y="6906"/>
                  </a:lnTo>
                  <a:lnTo>
                    <a:pt x="4366" y="6508"/>
                  </a:lnTo>
                  <a:lnTo>
                    <a:pt x="5636" y="6588"/>
                  </a:lnTo>
                  <a:lnTo>
                    <a:pt x="6747" y="7302"/>
                  </a:lnTo>
                  <a:lnTo>
                    <a:pt x="7541" y="9049"/>
                  </a:lnTo>
                  <a:lnTo>
                    <a:pt x="7858" y="12462"/>
                  </a:lnTo>
                  <a:lnTo>
                    <a:pt x="7858" y="35481"/>
                  </a:lnTo>
                  <a:lnTo>
                    <a:pt x="7698" y="38736"/>
                  </a:lnTo>
                  <a:lnTo>
                    <a:pt x="7143" y="41037"/>
                  </a:lnTo>
                  <a:lnTo>
                    <a:pt x="6191" y="42546"/>
                  </a:lnTo>
                  <a:lnTo>
                    <a:pt x="4762" y="43419"/>
                  </a:lnTo>
                  <a:lnTo>
                    <a:pt x="2778" y="43815"/>
                  </a:lnTo>
                  <a:lnTo>
                    <a:pt x="0" y="44053"/>
                  </a:lnTo>
                  <a:lnTo>
                    <a:pt x="0" y="45561"/>
                  </a:lnTo>
                  <a:lnTo>
                    <a:pt x="23494" y="45561"/>
                  </a:lnTo>
                  <a:lnTo>
                    <a:pt x="23494" y="44053"/>
                  </a:lnTo>
                  <a:lnTo>
                    <a:pt x="19447" y="43419"/>
                  </a:lnTo>
                  <a:lnTo>
                    <a:pt x="18177" y="42862"/>
                  </a:lnTo>
                  <a:lnTo>
                    <a:pt x="17303" y="42068"/>
                  </a:lnTo>
                  <a:lnTo>
                    <a:pt x="16350" y="39450"/>
                  </a:lnTo>
                  <a:lnTo>
                    <a:pt x="16192" y="35481"/>
                  </a:lnTo>
                  <a:lnTo>
                    <a:pt x="16192" y="238"/>
                  </a:lnTo>
                  <a:lnTo>
                    <a:pt x="15795" y="0"/>
                  </a:lnTo>
                  <a:close/>
                </a:path>
              </a:pathLst>
            </a:custGeom>
            <a:solidFill>
              <a:srgbClr val="000000"/>
            </a:solidFill>
          </p:spPr>
          <p:txBody>
            <a:bodyPr vert="horz" lIns="91440" tIns="45720" rIns="91440" bIns="45720" anchor="t"/>
            <a:lstStyle/>
            <a:p>
              <a:endParaRPr lang="en-IN"/>
            </a:p>
          </p:txBody>
        </p:sp>
        <p:sp>
          <p:nvSpPr>
            <p:cNvPr id="732" name="Shape 767"/>
            <p:cNvSpPr/>
            <p:nvPr/>
          </p:nvSpPr>
          <p:spPr>
            <a:xfrm>
              <a:off x="3828874" y="2092609"/>
              <a:ext cx="39528" cy="46514"/>
            </a:xfrm>
            <a:custGeom>
              <a:avLst/>
              <a:gdLst/>
              <a:ahLst/>
              <a:cxnLst/>
              <a:rect l="0" t="0" r="0" b="0"/>
              <a:pathLst>
                <a:path w="39528" h="46514">
                  <a:moveTo>
                    <a:pt x="20161" y="0"/>
                  </a:moveTo>
                  <a:lnTo>
                    <a:pt x="18017" y="3572"/>
                  </a:lnTo>
                  <a:lnTo>
                    <a:pt x="21431" y="4127"/>
                  </a:lnTo>
                  <a:lnTo>
                    <a:pt x="23812" y="5477"/>
                  </a:lnTo>
                  <a:lnTo>
                    <a:pt x="25400" y="7461"/>
                  </a:lnTo>
                  <a:lnTo>
                    <a:pt x="26511" y="9922"/>
                  </a:lnTo>
                  <a:lnTo>
                    <a:pt x="27542" y="14923"/>
                  </a:lnTo>
                  <a:lnTo>
                    <a:pt x="7143" y="14923"/>
                  </a:lnTo>
                  <a:lnTo>
                    <a:pt x="7858" y="11986"/>
                  </a:lnTo>
                  <a:lnTo>
                    <a:pt x="8731" y="9445"/>
                  </a:lnTo>
                  <a:lnTo>
                    <a:pt x="9763" y="7461"/>
                  </a:lnTo>
                  <a:lnTo>
                    <a:pt x="11112" y="5953"/>
                  </a:lnTo>
                  <a:lnTo>
                    <a:pt x="14287" y="4127"/>
                  </a:lnTo>
                  <a:lnTo>
                    <a:pt x="18017" y="3572"/>
                  </a:lnTo>
                  <a:lnTo>
                    <a:pt x="20161" y="0"/>
                  </a:lnTo>
                  <a:lnTo>
                    <a:pt x="15954" y="477"/>
                  </a:lnTo>
                  <a:lnTo>
                    <a:pt x="11430" y="2223"/>
                  </a:lnTo>
                  <a:lnTo>
                    <a:pt x="7143" y="5319"/>
                  </a:lnTo>
                  <a:lnTo>
                    <a:pt x="3492" y="9922"/>
                  </a:lnTo>
                  <a:lnTo>
                    <a:pt x="1985" y="12779"/>
                  </a:lnTo>
                  <a:lnTo>
                    <a:pt x="952" y="16192"/>
                  </a:lnTo>
                  <a:lnTo>
                    <a:pt x="238" y="20002"/>
                  </a:lnTo>
                  <a:lnTo>
                    <a:pt x="0" y="24369"/>
                  </a:lnTo>
                  <a:lnTo>
                    <a:pt x="397" y="29368"/>
                  </a:lnTo>
                  <a:lnTo>
                    <a:pt x="1348" y="33735"/>
                  </a:lnTo>
                  <a:lnTo>
                    <a:pt x="2857" y="37544"/>
                  </a:lnTo>
                  <a:lnTo>
                    <a:pt x="5080" y="40719"/>
                  </a:lnTo>
                  <a:lnTo>
                    <a:pt x="7778" y="43260"/>
                  </a:lnTo>
                  <a:lnTo>
                    <a:pt x="10953" y="45006"/>
                  </a:lnTo>
                  <a:lnTo>
                    <a:pt x="14526" y="46117"/>
                  </a:lnTo>
                  <a:lnTo>
                    <a:pt x="18494" y="46514"/>
                  </a:lnTo>
                  <a:lnTo>
                    <a:pt x="23495" y="45880"/>
                  </a:lnTo>
                  <a:lnTo>
                    <a:pt x="27702" y="44370"/>
                  </a:lnTo>
                  <a:lnTo>
                    <a:pt x="31194" y="42068"/>
                  </a:lnTo>
                  <a:lnTo>
                    <a:pt x="33972" y="39371"/>
                  </a:lnTo>
                  <a:lnTo>
                    <a:pt x="36195" y="36592"/>
                  </a:lnTo>
                  <a:lnTo>
                    <a:pt x="37782" y="33894"/>
                  </a:lnTo>
                  <a:lnTo>
                    <a:pt x="38893" y="31592"/>
                  </a:lnTo>
                  <a:lnTo>
                    <a:pt x="39528" y="30005"/>
                  </a:lnTo>
                  <a:lnTo>
                    <a:pt x="37941" y="29289"/>
                  </a:lnTo>
                  <a:lnTo>
                    <a:pt x="34925" y="33576"/>
                  </a:lnTo>
                  <a:lnTo>
                    <a:pt x="32702" y="35877"/>
                  </a:lnTo>
                  <a:lnTo>
                    <a:pt x="29923" y="37783"/>
                  </a:lnTo>
                  <a:lnTo>
                    <a:pt x="26591" y="39132"/>
                  </a:lnTo>
                  <a:lnTo>
                    <a:pt x="22542" y="39687"/>
                  </a:lnTo>
                  <a:lnTo>
                    <a:pt x="19208" y="39291"/>
                  </a:lnTo>
                  <a:lnTo>
                    <a:pt x="15796" y="38020"/>
                  </a:lnTo>
                  <a:lnTo>
                    <a:pt x="12700" y="35481"/>
                  </a:lnTo>
                  <a:lnTo>
                    <a:pt x="10001" y="31512"/>
                  </a:lnTo>
                  <a:lnTo>
                    <a:pt x="8890" y="28892"/>
                  </a:lnTo>
                  <a:lnTo>
                    <a:pt x="7937" y="25797"/>
                  </a:lnTo>
                  <a:lnTo>
                    <a:pt x="7302" y="22225"/>
                  </a:lnTo>
                  <a:lnTo>
                    <a:pt x="6826" y="18098"/>
                  </a:lnTo>
                  <a:lnTo>
                    <a:pt x="37624" y="18098"/>
                  </a:lnTo>
                  <a:lnTo>
                    <a:pt x="36988" y="13652"/>
                  </a:lnTo>
                  <a:lnTo>
                    <a:pt x="35797" y="9842"/>
                  </a:lnTo>
                  <a:lnTo>
                    <a:pt x="34131" y="6667"/>
                  </a:lnTo>
                  <a:lnTo>
                    <a:pt x="32067" y="4207"/>
                  </a:lnTo>
                  <a:lnTo>
                    <a:pt x="29527" y="2302"/>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733" name="Shape 768"/>
            <p:cNvSpPr/>
            <p:nvPr/>
          </p:nvSpPr>
          <p:spPr>
            <a:xfrm>
              <a:off x="3629882" y="2092609"/>
              <a:ext cx="23415" cy="45561"/>
            </a:xfrm>
            <a:custGeom>
              <a:avLst/>
              <a:gdLst/>
              <a:ahLst/>
              <a:cxnLst/>
              <a:rect l="0" t="0" r="0" b="0"/>
              <a:pathLst>
                <a:path w="23415" h="45561">
                  <a:moveTo>
                    <a:pt x="15715" y="0"/>
                  </a:moveTo>
                  <a:lnTo>
                    <a:pt x="396" y="5398"/>
                  </a:lnTo>
                  <a:lnTo>
                    <a:pt x="396" y="6906"/>
                  </a:lnTo>
                  <a:lnTo>
                    <a:pt x="4285" y="6508"/>
                  </a:lnTo>
                  <a:lnTo>
                    <a:pt x="5556" y="6588"/>
                  </a:lnTo>
                  <a:lnTo>
                    <a:pt x="6666" y="7302"/>
                  </a:lnTo>
                  <a:lnTo>
                    <a:pt x="7460" y="9049"/>
                  </a:lnTo>
                  <a:lnTo>
                    <a:pt x="7777" y="12462"/>
                  </a:lnTo>
                  <a:lnTo>
                    <a:pt x="7777" y="35481"/>
                  </a:lnTo>
                  <a:lnTo>
                    <a:pt x="7620" y="38736"/>
                  </a:lnTo>
                  <a:lnTo>
                    <a:pt x="7063" y="41037"/>
                  </a:lnTo>
                  <a:lnTo>
                    <a:pt x="6190" y="42546"/>
                  </a:lnTo>
                  <a:lnTo>
                    <a:pt x="4682" y="43419"/>
                  </a:lnTo>
                  <a:lnTo>
                    <a:pt x="2697" y="43815"/>
                  </a:lnTo>
                  <a:lnTo>
                    <a:pt x="0" y="44053"/>
                  </a:lnTo>
                  <a:lnTo>
                    <a:pt x="0" y="45561"/>
                  </a:lnTo>
                  <a:lnTo>
                    <a:pt x="23415" y="45561"/>
                  </a:lnTo>
                  <a:lnTo>
                    <a:pt x="23415" y="44053"/>
                  </a:lnTo>
                  <a:lnTo>
                    <a:pt x="19446" y="43419"/>
                  </a:lnTo>
                  <a:lnTo>
                    <a:pt x="17223" y="42068"/>
                  </a:lnTo>
                  <a:lnTo>
                    <a:pt x="16271" y="39450"/>
                  </a:lnTo>
                  <a:lnTo>
                    <a:pt x="16112" y="35481"/>
                  </a:lnTo>
                  <a:lnTo>
                    <a:pt x="16112" y="238"/>
                  </a:lnTo>
                  <a:lnTo>
                    <a:pt x="15715" y="0"/>
                  </a:lnTo>
                  <a:close/>
                </a:path>
              </a:pathLst>
            </a:custGeom>
            <a:solidFill>
              <a:srgbClr val="000000"/>
            </a:solidFill>
          </p:spPr>
          <p:txBody>
            <a:bodyPr vert="horz" lIns="91440" tIns="45720" rIns="91440" bIns="45720" anchor="t"/>
            <a:lstStyle/>
            <a:p>
              <a:endParaRPr lang="en-IN"/>
            </a:p>
          </p:txBody>
        </p:sp>
        <p:sp>
          <p:nvSpPr>
            <p:cNvPr id="734" name="Shape 769"/>
            <p:cNvSpPr/>
            <p:nvPr/>
          </p:nvSpPr>
          <p:spPr>
            <a:xfrm>
              <a:off x="3467400" y="2092609"/>
              <a:ext cx="23495" cy="45561"/>
            </a:xfrm>
            <a:custGeom>
              <a:avLst/>
              <a:gdLst/>
              <a:ahLst/>
              <a:cxnLst/>
              <a:rect l="0" t="0" r="0" b="0"/>
              <a:pathLst>
                <a:path w="23495" h="45561">
                  <a:moveTo>
                    <a:pt x="15716" y="0"/>
                  </a:moveTo>
                  <a:lnTo>
                    <a:pt x="396" y="5398"/>
                  </a:lnTo>
                  <a:lnTo>
                    <a:pt x="396" y="6906"/>
                  </a:lnTo>
                  <a:lnTo>
                    <a:pt x="4365" y="6508"/>
                  </a:lnTo>
                  <a:lnTo>
                    <a:pt x="5556" y="6588"/>
                  </a:lnTo>
                  <a:lnTo>
                    <a:pt x="6667" y="7302"/>
                  </a:lnTo>
                  <a:lnTo>
                    <a:pt x="7461" y="9049"/>
                  </a:lnTo>
                  <a:lnTo>
                    <a:pt x="7778" y="12462"/>
                  </a:lnTo>
                  <a:lnTo>
                    <a:pt x="7778" y="35481"/>
                  </a:lnTo>
                  <a:lnTo>
                    <a:pt x="7620" y="38736"/>
                  </a:lnTo>
                  <a:lnTo>
                    <a:pt x="7143" y="41037"/>
                  </a:lnTo>
                  <a:lnTo>
                    <a:pt x="6191" y="42546"/>
                  </a:lnTo>
                  <a:lnTo>
                    <a:pt x="4762" y="43419"/>
                  </a:lnTo>
                  <a:lnTo>
                    <a:pt x="2777" y="43815"/>
                  </a:lnTo>
                  <a:lnTo>
                    <a:pt x="0" y="44053"/>
                  </a:lnTo>
                  <a:lnTo>
                    <a:pt x="0" y="45561"/>
                  </a:lnTo>
                  <a:lnTo>
                    <a:pt x="23495" y="45561"/>
                  </a:lnTo>
                  <a:lnTo>
                    <a:pt x="23495" y="44053"/>
                  </a:lnTo>
                  <a:lnTo>
                    <a:pt x="19446" y="43419"/>
                  </a:lnTo>
                  <a:lnTo>
                    <a:pt x="17224" y="42068"/>
                  </a:lnTo>
                  <a:lnTo>
                    <a:pt x="16351" y="39450"/>
                  </a:lnTo>
                  <a:lnTo>
                    <a:pt x="16113" y="35481"/>
                  </a:lnTo>
                  <a:lnTo>
                    <a:pt x="16113" y="238"/>
                  </a:lnTo>
                  <a:lnTo>
                    <a:pt x="15716" y="0"/>
                  </a:lnTo>
                  <a:close/>
                </a:path>
              </a:pathLst>
            </a:custGeom>
            <a:solidFill>
              <a:srgbClr val="000000"/>
            </a:solidFill>
          </p:spPr>
          <p:txBody>
            <a:bodyPr vert="horz" lIns="91440" tIns="45720" rIns="91440" bIns="45720" anchor="t"/>
            <a:lstStyle/>
            <a:p>
              <a:endParaRPr lang="en-IN"/>
            </a:p>
          </p:txBody>
        </p:sp>
        <p:sp>
          <p:nvSpPr>
            <p:cNvPr id="735" name="Shape 770"/>
            <p:cNvSpPr/>
            <p:nvPr/>
          </p:nvSpPr>
          <p:spPr>
            <a:xfrm>
              <a:off x="3399932" y="2092609"/>
              <a:ext cx="39528" cy="46514"/>
            </a:xfrm>
            <a:custGeom>
              <a:avLst/>
              <a:gdLst/>
              <a:ahLst/>
              <a:cxnLst/>
              <a:rect l="0" t="0" r="0" b="0"/>
              <a:pathLst>
                <a:path w="39528" h="46514">
                  <a:moveTo>
                    <a:pt x="20240" y="0"/>
                  </a:moveTo>
                  <a:lnTo>
                    <a:pt x="18018" y="3572"/>
                  </a:lnTo>
                  <a:lnTo>
                    <a:pt x="21431" y="4127"/>
                  </a:lnTo>
                  <a:lnTo>
                    <a:pt x="23812" y="5477"/>
                  </a:lnTo>
                  <a:lnTo>
                    <a:pt x="25478" y="7461"/>
                  </a:lnTo>
                  <a:lnTo>
                    <a:pt x="26511" y="9922"/>
                  </a:lnTo>
                  <a:lnTo>
                    <a:pt x="27543" y="14923"/>
                  </a:lnTo>
                  <a:lnTo>
                    <a:pt x="7143" y="14923"/>
                  </a:lnTo>
                  <a:lnTo>
                    <a:pt x="7858" y="11986"/>
                  </a:lnTo>
                  <a:lnTo>
                    <a:pt x="8731" y="9445"/>
                  </a:lnTo>
                  <a:lnTo>
                    <a:pt x="9842" y="7461"/>
                  </a:lnTo>
                  <a:lnTo>
                    <a:pt x="11112" y="5953"/>
                  </a:lnTo>
                  <a:lnTo>
                    <a:pt x="14287" y="4127"/>
                  </a:lnTo>
                  <a:lnTo>
                    <a:pt x="18018" y="3572"/>
                  </a:lnTo>
                  <a:lnTo>
                    <a:pt x="20240" y="0"/>
                  </a:lnTo>
                  <a:lnTo>
                    <a:pt x="15953" y="477"/>
                  </a:lnTo>
                  <a:lnTo>
                    <a:pt x="11429" y="2223"/>
                  </a:lnTo>
                  <a:lnTo>
                    <a:pt x="7143" y="5319"/>
                  </a:lnTo>
                  <a:lnTo>
                    <a:pt x="3492" y="9922"/>
                  </a:lnTo>
                  <a:lnTo>
                    <a:pt x="2063" y="12779"/>
                  </a:lnTo>
                  <a:lnTo>
                    <a:pt x="952" y="16192"/>
                  </a:lnTo>
                  <a:lnTo>
                    <a:pt x="317" y="20002"/>
                  </a:lnTo>
                  <a:lnTo>
                    <a:pt x="0" y="24369"/>
                  </a:lnTo>
                  <a:lnTo>
                    <a:pt x="396" y="29368"/>
                  </a:lnTo>
                  <a:lnTo>
                    <a:pt x="1349" y="33735"/>
                  </a:lnTo>
                  <a:lnTo>
                    <a:pt x="2857" y="37544"/>
                  </a:lnTo>
                  <a:lnTo>
                    <a:pt x="5079" y="40719"/>
                  </a:lnTo>
                  <a:lnTo>
                    <a:pt x="7778" y="43260"/>
                  </a:lnTo>
                  <a:lnTo>
                    <a:pt x="10953" y="45006"/>
                  </a:lnTo>
                  <a:lnTo>
                    <a:pt x="14526" y="46117"/>
                  </a:lnTo>
                  <a:lnTo>
                    <a:pt x="18494" y="46514"/>
                  </a:lnTo>
                  <a:lnTo>
                    <a:pt x="23495" y="45880"/>
                  </a:lnTo>
                  <a:lnTo>
                    <a:pt x="27702" y="44370"/>
                  </a:lnTo>
                  <a:lnTo>
                    <a:pt x="31194" y="42068"/>
                  </a:lnTo>
                  <a:lnTo>
                    <a:pt x="33972" y="39371"/>
                  </a:lnTo>
                  <a:lnTo>
                    <a:pt x="36195" y="36592"/>
                  </a:lnTo>
                  <a:lnTo>
                    <a:pt x="37782" y="33894"/>
                  </a:lnTo>
                  <a:lnTo>
                    <a:pt x="38893" y="31592"/>
                  </a:lnTo>
                  <a:lnTo>
                    <a:pt x="39528" y="30005"/>
                  </a:lnTo>
                  <a:lnTo>
                    <a:pt x="37941" y="29289"/>
                  </a:lnTo>
                  <a:lnTo>
                    <a:pt x="34925" y="33576"/>
                  </a:lnTo>
                  <a:lnTo>
                    <a:pt x="32702" y="35877"/>
                  </a:lnTo>
                  <a:lnTo>
                    <a:pt x="29924" y="37783"/>
                  </a:lnTo>
                  <a:lnTo>
                    <a:pt x="26590" y="39132"/>
                  </a:lnTo>
                  <a:lnTo>
                    <a:pt x="22542" y="39687"/>
                  </a:lnTo>
                  <a:lnTo>
                    <a:pt x="19208" y="39291"/>
                  </a:lnTo>
                  <a:lnTo>
                    <a:pt x="15875" y="38020"/>
                  </a:lnTo>
                  <a:lnTo>
                    <a:pt x="12700" y="35481"/>
                  </a:lnTo>
                  <a:lnTo>
                    <a:pt x="10001" y="31512"/>
                  </a:lnTo>
                  <a:lnTo>
                    <a:pt x="8890" y="28892"/>
                  </a:lnTo>
                  <a:lnTo>
                    <a:pt x="7937" y="25797"/>
                  </a:lnTo>
                  <a:lnTo>
                    <a:pt x="7302" y="22225"/>
                  </a:lnTo>
                  <a:lnTo>
                    <a:pt x="6826" y="18098"/>
                  </a:lnTo>
                  <a:lnTo>
                    <a:pt x="37623" y="18098"/>
                  </a:lnTo>
                  <a:lnTo>
                    <a:pt x="36988" y="13652"/>
                  </a:lnTo>
                  <a:lnTo>
                    <a:pt x="35797" y="9842"/>
                  </a:lnTo>
                  <a:lnTo>
                    <a:pt x="34131" y="6667"/>
                  </a:lnTo>
                  <a:lnTo>
                    <a:pt x="32067" y="4207"/>
                  </a:lnTo>
                  <a:lnTo>
                    <a:pt x="29527" y="2302"/>
                  </a:lnTo>
                  <a:lnTo>
                    <a:pt x="26749"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736" name="Shape 771"/>
            <p:cNvSpPr/>
            <p:nvPr/>
          </p:nvSpPr>
          <p:spPr>
            <a:xfrm>
              <a:off x="3134422" y="2092609"/>
              <a:ext cx="39529" cy="46514"/>
            </a:xfrm>
            <a:custGeom>
              <a:avLst/>
              <a:gdLst/>
              <a:ahLst/>
              <a:cxnLst/>
              <a:rect l="0" t="0" r="0" b="0"/>
              <a:pathLst>
                <a:path w="39529" h="46514">
                  <a:moveTo>
                    <a:pt x="20241" y="0"/>
                  </a:moveTo>
                  <a:lnTo>
                    <a:pt x="18018" y="3572"/>
                  </a:lnTo>
                  <a:lnTo>
                    <a:pt x="21431" y="4127"/>
                  </a:lnTo>
                  <a:lnTo>
                    <a:pt x="23812" y="5477"/>
                  </a:lnTo>
                  <a:lnTo>
                    <a:pt x="25479" y="7461"/>
                  </a:lnTo>
                  <a:lnTo>
                    <a:pt x="26512" y="9922"/>
                  </a:lnTo>
                  <a:lnTo>
                    <a:pt x="27543" y="14923"/>
                  </a:lnTo>
                  <a:lnTo>
                    <a:pt x="7143" y="14923"/>
                  </a:lnTo>
                  <a:lnTo>
                    <a:pt x="7858" y="11986"/>
                  </a:lnTo>
                  <a:lnTo>
                    <a:pt x="8731" y="9445"/>
                  </a:lnTo>
                  <a:lnTo>
                    <a:pt x="9843" y="7461"/>
                  </a:lnTo>
                  <a:lnTo>
                    <a:pt x="11192" y="5953"/>
                  </a:lnTo>
                  <a:lnTo>
                    <a:pt x="14287" y="4127"/>
                  </a:lnTo>
                  <a:lnTo>
                    <a:pt x="18018" y="3572"/>
                  </a:lnTo>
                  <a:lnTo>
                    <a:pt x="20241" y="0"/>
                  </a:lnTo>
                  <a:lnTo>
                    <a:pt x="15954" y="477"/>
                  </a:lnTo>
                  <a:lnTo>
                    <a:pt x="11431" y="2223"/>
                  </a:lnTo>
                  <a:lnTo>
                    <a:pt x="7143" y="5319"/>
                  </a:lnTo>
                  <a:lnTo>
                    <a:pt x="3572" y="9922"/>
                  </a:lnTo>
                  <a:lnTo>
                    <a:pt x="2063" y="12779"/>
                  </a:lnTo>
                  <a:lnTo>
                    <a:pt x="1032" y="16192"/>
                  </a:lnTo>
                  <a:lnTo>
                    <a:pt x="318" y="20002"/>
                  </a:lnTo>
                  <a:lnTo>
                    <a:pt x="0" y="24369"/>
                  </a:lnTo>
                  <a:lnTo>
                    <a:pt x="397" y="29368"/>
                  </a:lnTo>
                  <a:lnTo>
                    <a:pt x="1349" y="33735"/>
                  </a:lnTo>
                  <a:lnTo>
                    <a:pt x="2937" y="37544"/>
                  </a:lnTo>
                  <a:lnTo>
                    <a:pt x="5159" y="40719"/>
                  </a:lnTo>
                  <a:lnTo>
                    <a:pt x="7858" y="43260"/>
                  </a:lnTo>
                  <a:lnTo>
                    <a:pt x="11033" y="45006"/>
                  </a:lnTo>
                  <a:lnTo>
                    <a:pt x="14606" y="46117"/>
                  </a:lnTo>
                  <a:lnTo>
                    <a:pt x="18574" y="46514"/>
                  </a:lnTo>
                  <a:lnTo>
                    <a:pt x="23494" y="45880"/>
                  </a:lnTo>
                  <a:lnTo>
                    <a:pt x="27702" y="44370"/>
                  </a:lnTo>
                  <a:lnTo>
                    <a:pt x="31194" y="42068"/>
                  </a:lnTo>
                  <a:lnTo>
                    <a:pt x="33973" y="39371"/>
                  </a:lnTo>
                  <a:lnTo>
                    <a:pt x="36194" y="36592"/>
                  </a:lnTo>
                  <a:lnTo>
                    <a:pt x="37782" y="33894"/>
                  </a:lnTo>
                  <a:lnTo>
                    <a:pt x="38893" y="31592"/>
                  </a:lnTo>
                  <a:lnTo>
                    <a:pt x="39529" y="30005"/>
                  </a:lnTo>
                  <a:lnTo>
                    <a:pt x="37942" y="29289"/>
                  </a:lnTo>
                  <a:lnTo>
                    <a:pt x="34925" y="33576"/>
                  </a:lnTo>
                  <a:lnTo>
                    <a:pt x="32703" y="35877"/>
                  </a:lnTo>
                  <a:lnTo>
                    <a:pt x="30004" y="37783"/>
                  </a:lnTo>
                  <a:lnTo>
                    <a:pt x="26591" y="39132"/>
                  </a:lnTo>
                  <a:lnTo>
                    <a:pt x="22622" y="39687"/>
                  </a:lnTo>
                  <a:lnTo>
                    <a:pt x="19288" y="39291"/>
                  </a:lnTo>
                  <a:lnTo>
                    <a:pt x="15875" y="38020"/>
                  </a:lnTo>
                  <a:lnTo>
                    <a:pt x="12700" y="35481"/>
                  </a:lnTo>
                  <a:lnTo>
                    <a:pt x="10000" y="31512"/>
                  </a:lnTo>
                  <a:lnTo>
                    <a:pt x="8890" y="28892"/>
                  </a:lnTo>
                  <a:lnTo>
                    <a:pt x="8017" y="25797"/>
                  </a:lnTo>
                  <a:lnTo>
                    <a:pt x="7303" y="22225"/>
                  </a:lnTo>
                  <a:lnTo>
                    <a:pt x="6825" y="18098"/>
                  </a:lnTo>
                  <a:lnTo>
                    <a:pt x="37703" y="18098"/>
                  </a:lnTo>
                  <a:lnTo>
                    <a:pt x="36988" y="13652"/>
                  </a:lnTo>
                  <a:lnTo>
                    <a:pt x="35878" y="9842"/>
                  </a:lnTo>
                  <a:lnTo>
                    <a:pt x="34211" y="6667"/>
                  </a:lnTo>
                  <a:lnTo>
                    <a:pt x="32068" y="4207"/>
                  </a:lnTo>
                  <a:lnTo>
                    <a:pt x="29607" y="2302"/>
                  </a:lnTo>
                  <a:lnTo>
                    <a:pt x="26749" y="103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737" name="Shape 772"/>
            <p:cNvSpPr/>
            <p:nvPr/>
          </p:nvSpPr>
          <p:spPr>
            <a:xfrm>
              <a:off x="3086322" y="2092609"/>
              <a:ext cx="43656" cy="46514"/>
            </a:xfrm>
            <a:custGeom>
              <a:avLst/>
              <a:gdLst/>
              <a:ahLst/>
              <a:cxnLst/>
              <a:rect l="0" t="0" r="0" b="0"/>
              <a:pathLst>
                <a:path w="43656" h="46514">
                  <a:moveTo>
                    <a:pt x="21351" y="0"/>
                  </a:moveTo>
                  <a:lnTo>
                    <a:pt x="20557" y="2778"/>
                  </a:lnTo>
                  <a:lnTo>
                    <a:pt x="24843" y="3652"/>
                  </a:lnTo>
                  <a:lnTo>
                    <a:pt x="28336" y="6033"/>
                  </a:lnTo>
                  <a:lnTo>
                    <a:pt x="31113" y="9683"/>
                  </a:lnTo>
                  <a:lnTo>
                    <a:pt x="33098" y="14367"/>
                  </a:lnTo>
                  <a:lnTo>
                    <a:pt x="34368" y="19843"/>
                  </a:lnTo>
                  <a:lnTo>
                    <a:pt x="34766" y="25797"/>
                  </a:lnTo>
                  <a:lnTo>
                    <a:pt x="34209" y="32067"/>
                  </a:lnTo>
                  <a:lnTo>
                    <a:pt x="32781" y="36751"/>
                  </a:lnTo>
                  <a:lnTo>
                    <a:pt x="30797" y="40085"/>
                  </a:lnTo>
                  <a:lnTo>
                    <a:pt x="28336" y="42307"/>
                  </a:lnTo>
                  <a:lnTo>
                    <a:pt x="25637" y="43419"/>
                  </a:lnTo>
                  <a:lnTo>
                    <a:pt x="23097" y="43736"/>
                  </a:lnTo>
                  <a:lnTo>
                    <a:pt x="19050" y="42942"/>
                  </a:lnTo>
                  <a:lnTo>
                    <a:pt x="15795" y="40799"/>
                  </a:lnTo>
                  <a:lnTo>
                    <a:pt x="13334" y="37624"/>
                  </a:lnTo>
                  <a:lnTo>
                    <a:pt x="11508" y="33735"/>
                  </a:lnTo>
                  <a:lnTo>
                    <a:pt x="10238" y="29527"/>
                  </a:lnTo>
                  <a:lnTo>
                    <a:pt x="9445" y="25320"/>
                  </a:lnTo>
                  <a:lnTo>
                    <a:pt x="9048" y="21431"/>
                  </a:lnTo>
                  <a:lnTo>
                    <a:pt x="8888" y="18177"/>
                  </a:lnTo>
                  <a:lnTo>
                    <a:pt x="9127" y="14526"/>
                  </a:lnTo>
                  <a:lnTo>
                    <a:pt x="9842" y="11430"/>
                  </a:lnTo>
                  <a:lnTo>
                    <a:pt x="12381" y="6588"/>
                  </a:lnTo>
                  <a:lnTo>
                    <a:pt x="16112" y="3731"/>
                  </a:lnTo>
                  <a:lnTo>
                    <a:pt x="20557" y="2778"/>
                  </a:lnTo>
                  <a:lnTo>
                    <a:pt x="21351" y="0"/>
                  </a:lnTo>
                  <a:lnTo>
                    <a:pt x="15238" y="873"/>
                  </a:lnTo>
                  <a:lnTo>
                    <a:pt x="9921" y="3254"/>
                  </a:lnTo>
                  <a:lnTo>
                    <a:pt x="5713" y="6906"/>
                  </a:lnTo>
                  <a:lnTo>
                    <a:pt x="2538" y="11589"/>
                  </a:lnTo>
                  <a:lnTo>
                    <a:pt x="634" y="17066"/>
                  </a:lnTo>
                  <a:lnTo>
                    <a:pt x="0" y="22939"/>
                  </a:lnTo>
                  <a:lnTo>
                    <a:pt x="713" y="29289"/>
                  </a:lnTo>
                  <a:lnTo>
                    <a:pt x="2777" y="35004"/>
                  </a:lnTo>
                  <a:lnTo>
                    <a:pt x="6031" y="39767"/>
                  </a:lnTo>
                  <a:lnTo>
                    <a:pt x="10397" y="43339"/>
                  </a:lnTo>
                  <a:lnTo>
                    <a:pt x="15636" y="45641"/>
                  </a:lnTo>
                  <a:lnTo>
                    <a:pt x="21668" y="46514"/>
                  </a:lnTo>
                  <a:lnTo>
                    <a:pt x="28495" y="45482"/>
                  </a:lnTo>
                  <a:lnTo>
                    <a:pt x="34051" y="42546"/>
                  </a:lnTo>
                  <a:lnTo>
                    <a:pt x="38257" y="38417"/>
                  </a:lnTo>
                  <a:lnTo>
                    <a:pt x="41275" y="33417"/>
                  </a:lnTo>
                  <a:lnTo>
                    <a:pt x="43100" y="28099"/>
                  </a:lnTo>
                  <a:lnTo>
                    <a:pt x="43656" y="22939"/>
                  </a:lnTo>
                  <a:lnTo>
                    <a:pt x="43179" y="17860"/>
                  </a:lnTo>
                  <a:lnTo>
                    <a:pt x="41988" y="13336"/>
                  </a:lnTo>
                  <a:lnTo>
                    <a:pt x="40083" y="9367"/>
                  </a:lnTo>
                  <a:lnTo>
                    <a:pt x="37384" y="6112"/>
                  </a:lnTo>
                  <a:lnTo>
                    <a:pt x="34131" y="3492"/>
                  </a:lnTo>
                  <a:lnTo>
                    <a:pt x="30319"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738" name="Shape 773"/>
            <p:cNvSpPr/>
            <p:nvPr/>
          </p:nvSpPr>
          <p:spPr>
            <a:xfrm>
              <a:off x="3228720" y="2093562"/>
              <a:ext cx="38733" cy="44608"/>
            </a:xfrm>
            <a:custGeom>
              <a:avLst/>
              <a:gdLst/>
              <a:ahLst/>
              <a:cxnLst/>
              <a:rect l="0" t="0" r="0" b="0"/>
              <a:pathLst>
                <a:path w="38733" h="44608">
                  <a:moveTo>
                    <a:pt x="2936" y="0"/>
                  </a:moveTo>
                  <a:lnTo>
                    <a:pt x="2618" y="11668"/>
                  </a:lnTo>
                  <a:lnTo>
                    <a:pt x="4365" y="11668"/>
                  </a:lnTo>
                  <a:lnTo>
                    <a:pt x="5238" y="7064"/>
                  </a:lnTo>
                  <a:lnTo>
                    <a:pt x="6032" y="5318"/>
                  </a:lnTo>
                  <a:lnTo>
                    <a:pt x="7461" y="4048"/>
                  </a:lnTo>
                  <a:lnTo>
                    <a:pt x="9603" y="3254"/>
                  </a:lnTo>
                  <a:lnTo>
                    <a:pt x="12700" y="3016"/>
                  </a:lnTo>
                  <a:lnTo>
                    <a:pt x="26351" y="3016"/>
                  </a:lnTo>
                  <a:lnTo>
                    <a:pt x="0" y="43101"/>
                  </a:lnTo>
                  <a:lnTo>
                    <a:pt x="0" y="44608"/>
                  </a:lnTo>
                  <a:lnTo>
                    <a:pt x="37384" y="44608"/>
                  </a:lnTo>
                  <a:lnTo>
                    <a:pt x="38733" y="31194"/>
                  </a:lnTo>
                  <a:lnTo>
                    <a:pt x="36988" y="30797"/>
                  </a:lnTo>
                  <a:lnTo>
                    <a:pt x="36195" y="34290"/>
                  </a:lnTo>
                  <a:lnTo>
                    <a:pt x="35321" y="37068"/>
                  </a:lnTo>
                  <a:lnTo>
                    <a:pt x="33971" y="39132"/>
                  </a:lnTo>
                  <a:lnTo>
                    <a:pt x="31907" y="40561"/>
                  </a:lnTo>
                  <a:lnTo>
                    <a:pt x="28732" y="41354"/>
                  </a:lnTo>
                  <a:lnTo>
                    <a:pt x="24288" y="41593"/>
                  </a:lnTo>
                  <a:lnTo>
                    <a:pt x="10636" y="41593"/>
                  </a:lnTo>
                  <a:lnTo>
                    <a:pt x="37306" y="1508"/>
                  </a:lnTo>
                  <a:lnTo>
                    <a:pt x="37306" y="0"/>
                  </a:lnTo>
                  <a:lnTo>
                    <a:pt x="2936" y="0"/>
                  </a:lnTo>
                  <a:close/>
                </a:path>
              </a:pathLst>
            </a:custGeom>
            <a:solidFill>
              <a:srgbClr val="000000"/>
            </a:solidFill>
          </p:spPr>
          <p:txBody>
            <a:bodyPr vert="horz" lIns="91440" tIns="45720" rIns="91440" bIns="45720" anchor="t"/>
            <a:lstStyle/>
            <a:p>
              <a:endParaRPr lang="en-IN"/>
            </a:p>
          </p:txBody>
        </p:sp>
        <p:sp>
          <p:nvSpPr>
            <p:cNvPr id="739" name="Shape 774"/>
            <p:cNvSpPr/>
            <p:nvPr/>
          </p:nvSpPr>
          <p:spPr>
            <a:xfrm>
              <a:off x="3785297" y="2092609"/>
              <a:ext cx="38338" cy="46514"/>
            </a:xfrm>
            <a:custGeom>
              <a:avLst/>
              <a:gdLst/>
              <a:ahLst/>
              <a:cxnLst/>
              <a:rect l="0" t="0" r="0" b="0"/>
              <a:pathLst>
                <a:path w="38338" h="46514">
                  <a:moveTo>
                    <a:pt x="22145" y="0"/>
                  </a:moveTo>
                  <a:lnTo>
                    <a:pt x="16828" y="636"/>
                  </a:lnTo>
                  <a:lnTo>
                    <a:pt x="11668" y="2699"/>
                  </a:lnTo>
                  <a:lnTo>
                    <a:pt x="7064" y="6112"/>
                  </a:lnTo>
                  <a:lnTo>
                    <a:pt x="3334" y="10875"/>
                  </a:lnTo>
                  <a:lnTo>
                    <a:pt x="873" y="16986"/>
                  </a:lnTo>
                  <a:lnTo>
                    <a:pt x="0" y="24448"/>
                  </a:lnTo>
                  <a:lnTo>
                    <a:pt x="793" y="31512"/>
                  </a:lnTo>
                  <a:lnTo>
                    <a:pt x="3017" y="37148"/>
                  </a:lnTo>
                  <a:lnTo>
                    <a:pt x="6270" y="41354"/>
                  </a:lnTo>
                  <a:lnTo>
                    <a:pt x="10161" y="44292"/>
                  </a:lnTo>
                  <a:lnTo>
                    <a:pt x="14367" y="45958"/>
                  </a:lnTo>
                  <a:lnTo>
                    <a:pt x="18494" y="46514"/>
                  </a:lnTo>
                  <a:lnTo>
                    <a:pt x="24288" y="45721"/>
                  </a:lnTo>
                  <a:lnTo>
                    <a:pt x="29448" y="43021"/>
                  </a:lnTo>
                  <a:lnTo>
                    <a:pt x="31829" y="40958"/>
                  </a:lnTo>
                  <a:lnTo>
                    <a:pt x="34131" y="38179"/>
                  </a:lnTo>
                  <a:lnTo>
                    <a:pt x="36274" y="34845"/>
                  </a:lnTo>
                  <a:lnTo>
                    <a:pt x="38338" y="30956"/>
                  </a:lnTo>
                  <a:lnTo>
                    <a:pt x="36909" y="30083"/>
                  </a:lnTo>
                  <a:lnTo>
                    <a:pt x="34290" y="33655"/>
                  </a:lnTo>
                  <a:lnTo>
                    <a:pt x="31274" y="36671"/>
                  </a:lnTo>
                  <a:lnTo>
                    <a:pt x="27543" y="38656"/>
                  </a:lnTo>
                  <a:lnTo>
                    <a:pt x="22781" y="39371"/>
                  </a:lnTo>
                  <a:lnTo>
                    <a:pt x="19686" y="39052"/>
                  </a:lnTo>
                  <a:lnTo>
                    <a:pt x="16907" y="38100"/>
                  </a:lnTo>
                  <a:lnTo>
                    <a:pt x="14367" y="36433"/>
                  </a:lnTo>
                  <a:lnTo>
                    <a:pt x="12065" y="34211"/>
                  </a:lnTo>
                  <a:lnTo>
                    <a:pt x="10161" y="31433"/>
                  </a:lnTo>
                  <a:lnTo>
                    <a:pt x="8811" y="28178"/>
                  </a:lnTo>
                  <a:lnTo>
                    <a:pt x="7937" y="24527"/>
                  </a:lnTo>
                  <a:lnTo>
                    <a:pt x="7619" y="20480"/>
                  </a:lnTo>
                  <a:lnTo>
                    <a:pt x="8256" y="14130"/>
                  </a:lnTo>
                  <a:lnTo>
                    <a:pt x="10081" y="9445"/>
                  </a:lnTo>
                  <a:lnTo>
                    <a:pt x="12620" y="6192"/>
                  </a:lnTo>
                  <a:lnTo>
                    <a:pt x="15399" y="4207"/>
                  </a:lnTo>
                  <a:lnTo>
                    <a:pt x="18177" y="3175"/>
                  </a:lnTo>
                  <a:lnTo>
                    <a:pt x="20399" y="2858"/>
                  </a:lnTo>
                  <a:lnTo>
                    <a:pt x="23494" y="3175"/>
                  </a:lnTo>
                  <a:lnTo>
                    <a:pt x="25320" y="4127"/>
                  </a:lnTo>
                  <a:lnTo>
                    <a:pt x="26353" y="5636"/>
                  </a:lnTo>
                  <a:lnTo>
                    <a:pt x="26908" y="7621"/>
                  </a:lnTo>
                  <a:lnTo>
                    <a:pt x="27543" y="9763"/>
                  </a:lnTo>
                  <a:lnTo>
                    <a:pt x="29211" y="12938"/>
                  </a:lnTo>
                  <a:lnTo>
                    <a:pt x="30559" y="13971"/>
                  </a:lnTo>
                  <a:lnTo>
                    <a:pt x="32386" y="14367"/>
                  </a:lnTo>
                  <a:lnTo>
                    <a:pt x="34369" y="13891"/>
                  </a:lnTo>
                  <a:lnTo>
                    <a:pt x="35798" y="12938"/>
                  </a:lnTo>
                  <a:lnTo>
                    <a:pt x="36592" y="11589"/>
                  </a:lnTo>
                  <a:lnTo>
                    <a:pt x="36909" y="10002"/>
                  </a:lnTo>
                  <a:lnTo>
                    <a:pt x="36672" y="8414"/>
                  </a:lnTo>
                  <a:lnTo>
                    <a:pt x="35878" y="6588"/>
                  </a:lnTo>
                  <a:lnTo>
                    <a:pt x="34528" y="4762"/>
                  </a:lnTo>
                  <a:lnTo>
                    <a:pt x="32623" y="3017"/>
                  </a:lnTo>
                  <a:lnTo>
                    <a:pt x="30481" y="1905"/>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740" name="Shape 775"/>
            <p:cNvSpPr/>
            <p:nvPr/>
          </p:nvSpPr>
          <p:spPr>
            <a:xfrm>
              <a:off x="3041316" y="2092609"/>
              <a:ext cx="38337" cy="46514"/>
            </a:xfrm>
            <a:custGeom>
              <a:avLst/>
              <a:gdLst/>
              <a:ahLst/>
              <a:cxnLst/>
              <a:rect l="0" t="0" r="0" b="0"/>
              <a:pathLst>
                <a:path w="38337" h="46514">
                  <a:moveTo>
                    <a:pt x="22225" y="0"/>
                  </a:moveTo>
                  <a:lnTo>
                    <a:pt x="16827" y="636"/>
                  </a:lnTo>
                  <a:lnTo>
                    <a:pt x="11668" y="2699"/>
                  </a:lnTo>
                  <a:lnTo>
                    <a:pt x="7063" y="6112"/>
                  </a:lnTo>
                  <a:lnTo>
                    <a:pt x="3412" y="10875"/>
                  </a:lnTo>
                  <a:lnTo>
                    <a:pt x="873" y="16986"/>
                  </a:lnTo>
                  <a:lnTo>
                    <a:pt x="0" y="24448"/>
                  </a:lnTo>
                  <a:lnTo>
                    <a:pt x="793" y="31512"/>
                  </a:lnTo>
                  <a:lnTo>
                    <a:pt x="3016" y="37148"/>
                  </a:lnTo>
                  <a:lnTo>
                    <a:pt x="6269" y="41354"/>
                  </a:lnTo>
                  <a:lnTo>
                    <a:pt x="10238" y="44292"/>
                  </a:lnTo>
                  <a:lnTo>
                    <a:pt x="14446" y="45958"/>
                  </a:lnTo>
                  <a:lnTo>
                    <a:pt x="18573" y="46514"/>
                  </a:lnTo>
                  <a:lnTo>
                    <a:pt x="24288" y="45721"/>
                  </a:lnTo>
                  <a:lnTo>
                    <a:pt x="29448" y="43021"/>
                  </a:lnTo>
                  <a:lnTo>
                    <a:pt x="31908" y="40958"/>
                  </a:lnTo>
                  <a:lnTo>
                    <a:pt x="34131" y="38179"/>
                  </a:lnTo>
                  <a:lnTo>
                    <a:pt x="36274" y="34845"/>
                  </a:lnTo>
                  <a:lnTo>
                    <a:pt x="38337" y="30956"/>
                  </a:lnTo>
                  <a:lnTo>
                    <a:pt x="36988" y="30083"/>
                  </a:lnTo>
                  <a:lnTo>
                    <a:pt x="34368" y="33655"/>
                  </a:lnTo>
                  <a:lnTo>
                    <a:pt x="31353" y="36671"/>
                  </a:lnTo>
                  <a:lnTo>
                    <a:pt x="27543" y="38656"/>
                  </a:lnTo>
                  <a:lnTo>
                    <a:pt x="22781" y="39371"/>
                  </a:lnTo>
                  <a:lnTo>
                    <a:pt x="19684" y="39052"/>
                  </a:lnTo>
                  <a:lnTo>
                    <a:pt x="16906" y="38100"/>
                  </a:lnTo>
                  <a:lnTo>
                    <a:pt x="14367" y="36433"/>
                  </a:lnTo>
                  <a:lnTo>
                    <a:pt x="12064" y="34211"/>
                  </a:lnTo>
                  <a:lnTo>
                    <a:pt x="10238" y="31433"/>
                  </a:lnTo>
                  <a:lnTo>
                    <a:pt x="8889" y="28178"/>
                  </a:lnTo>
                  <a:lnTo>
                    <a:pt x="8017" y="24527"/>
                  </a:lnTo>
                  <a:lnTo>
                    <a:pt x="7620" y="20480"/>
                  </a:lnTo>
                  <a:lnTo>
                    <a:pt x="8334" y="14130"/>
                  </a:lnTo>
                  <a:lnTo>
                    <a:pt x="10081" y="9445"/>
                  </a:lnTo>
                  <a:lnTo>
                    <a:pt x="12619" y="6192"/>
                  </a:lnTo>
                  <a:lnTo>
                    <a:pt x="15478" y="4207"/>
                  </a:lnTo>
                  <a:lnTo>
                    <a:pt x="18176" y="3175"/>
                  </a:lnTo>
                  <a:lnTo>
                    <a:pt x="20399" y="2858"/>
                  </a:lnTo>
                  <a:lnTo>
                    <a:pt x="23574" y="3175"/>
                  </a:lnTo>
                  <a:lnTo>
                    <a:pt x="25400" y="4127"/>
                  </a:lnTo>
                  <a:lnTo>
                    <a:pt x="26352" y="5636"/>
                  </a:lnTo>
                  <a:lnTo>
                    <a:pt x="26987" y="7621"/>
                  </a:lnTo>
                  <a:lnTo>
                    <a:pt x="27543" y="9763"/>
                  </a:lnTo>
                  <a:lnTo>
                    <a:pt x="29209" y="12938"/>
                  </a:lnTo>
                  <a:lnTo>
                    <a:pt x="30638" y="13971"/>
                  </a:lnTo>
                  <a:lnTo>
                    <a:pt x="32384" y="14367"/>
                  </a:lnTo>
                  <a:lnTo>
                    <a:pt x="34368" y="13891"/>
                  </a:lnTo>
                  <a:lnTo>
                    <a:pt x="35798" y="12938"/>
                  </a:lnTo>
                  <a:lnTo>
                    <a:pt x="36671" y="11589"/>
                  </a:lnTo>
                  <a:lnTo>
                    <a:pt x="36988" y="10002"/>
                  </a:lnTo>
                  <a:lnTo>
                    <a:pt x="36750" y="8414"/>
                  </a:lnTo>
                  <a:lnTo>
                    <a:pt x="35956" y="6588"/>
                  </a:lnTo>
                  <a:lnTo>
                    <a:pt x="34607" y="4762"/>
                  </a:lnTo>
                  <a:lnTo>
                    <a:pt x="32702" y="3017"/>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741" name="Shape 776"/>
            <p:cNvSpPr/>
            <p:nvPr/>
          </p:nvSpPr>
          <p:spPr>
            <a:xfrm>
              <a:off x="4438157" y="2092609"/>
              <a:ext cx="75168" cy="45561"/>
            </a:xfrm>
            <a:custGeom>
              <a:avLst/>
              <a:gdLst/>
              <a:ahLst/>
              <a:cxnLst/>
              <a:rect l="0" t="0" r="0" b="0"/>
              <a:pathLst>
                <a:path w="75168" h="45561">
                  <a:moveTo>
                    <a:pt x="14208" y="0"/>
                  </a:moveTo>
                  <a:lnTo>
                    <a:pt x="317" y="4446"/>
                  </a:lnTo>
                  <a:lnTo>
                    <a:pt x="317" y="6112"/>
                  </a:lnTo>
                  <a:lnTo>
                    <a:pt x="3492" y="5715"/>
                  </a:lnTo>
                  <a:lnTo>
                    <a:pt x="4683" y="5794"/>
                  </a:lnTo>
                  <a:lnTo>
                    <a:pt x="5794" y="6588"/>
                  </a:lnTo>
                  <a:lnTo>
                    <a:pt x="6667" y="8494"/>
                  </a:lnTo>
                  <a:lnTo>
                    <a:pt x="6985" y="12065"/>
                  </a:lnTo>
                  <a:lnTo>
                    <a:pt x="6985" y="37148"/>
                  </a:lnTo>
                  <a:lnTo>
                    <a:pt x="6428" y="40958"/>
                  </a:lnTo>
                  <a:lnTo>
                    <a:pt x="5001" y="43021"/>
                  </a:lnTo>
                  <a:lnTo>
                    <a:pt x="2778" y="43894"/>
                  </a:lnTo>
                  <a:lnTo>
                    <a:pt x="0" y="44053"/>
                  </a:lnTo>
                  <a:lnTo>
                    <a:pt x="0" y="45561"/>
                  </a:lnTo>
                  <a:lnTo>
                    <a:pt x="21987" y="45561"/>
                  </a:lnTo>
                  <a:lnTo>
                    <a:pt x="21987" y="44053"/>
                  </a:lnTo>
                  <a:lnTo>
                    <a:pt x="19526" y="43894"/>
                  </a:lnTo>
                  <a:lnTo>
                    <a:pt x="17383" y="43260"/>
                  </a:lnTo>
                  <a:lnTo>
                    <a:pt x="15875" y="41752"/>
                  </a:lnTo>
                  <a:lnTo>
                    <a:pt x="15240" y="38893"/>
                  </a:lnTo>
                  <a:lnTo>
                    <a:pt x="15240" y="10955"/>
                  </a:lnTo>
                  <a:lnTo>
                    <a:pt x="15637" y="10398"/>
                  </a:lnTo>
                  <a:lnTo>
                    <a:pt x="16747" y="9208"/>
                  </a:lnTo>
                  <a:lnTo>
                    <a:pt x="18415" y="7858"/>
                  </a:lnTo>
                  <a:lnTo>
                    <a:pt x="20637" y="6508"/>
                  </a:lnTo>
                  <a:lnTo>
                    <a:pt x="23416" y="5477"/>
                  </a:lnTo>
                  <a:lnTo>
                    <a:pt x="26670" y="5160"/>
                  </a:lnTo>
                  <a:lnTo>
                    <a:pt x="29924" y="5794"/>
                  </a:lnTo>
                  <a:lnTo>
                    <a:pt x="31988" y="7858"/>
                  </a:lnTo>
                  <a:lnTo>
                    <a:pt x="33178" y="11112"/>
                  </a:lnTo>
                  <a:lnTo>
                    <a:pt x="33496" y="15558"/>
                  </a:lnTo>
                  <a:lnTo>
                    <a:pt x="33496" y="37069"/>
                  </a:lnTo>
                  <a:lnTo>
                    <a:pt x="33099" y="40799"/>
                  </a:lnTo>
                  <a:lnTo>
                    <a:pt x="31828" y="42862"/>
                  </a:lnTo>
                  <a:lnTo>
                    <a:pt x="29686" y="43736"/>
                  </a:lnTo>
                  <a:lnTo>
                    <a:pt x="26749" y="44053"/>
                  </a:lnTo>
                  <a:lnTo>
                    <a:pt x="26749" y="45561"/>
                  </a:lnTo>
                  <a:lnTo>
                    <a:pt x="48974" y="45561"/>
                  </a:lnTo>
                  <a:lnTo>
                    <a:pt x="48974" y="44053"/>
                  </a:lnTo>
                  <a:lnTo>
                    <a:pt x="45322" y="43577"/>
                  </a:lnTo>
                  <a:lnTo>
                    <a:pt x="43894" y="42862"/>
                  </a:lnTo>
                  <a:lnTo>
                    <a:pt x="42783" y="41513"/>
                  </a:lnTo>
                  <a:lnTo>
                    <a:pt x="42068" y="39291"/>
                  </a:lnTo>
                  <a:lnTo>
                    <a:pt x="41831" y="36116"/>
                  </a:lnTo>
                  <a:lnTo>
                    <a:pt x="41831" y="11192"/>
                  </a:lnTo>
                  <a:lnTo>
                    <a:pt x="43656" y="8811"/>
                  </a:lnTo>
                  <a:lnTo>
                    <a:pt x="46116" y="6906"/>
                  </a:lnTo>
                  <a:lnTo>
                    <a:pt x="49133" y="5636"/>
                  </a:lnTo>
                  <a:lnTo>
                    <a:pt x="52785" y="5160"/>
                  </a:lnTo>
                  <a:lnTo>
                    <a:pt x="55801" y="5636"/>
                  </a:lnTo>
                  <a:lnTo>
                    <a:pt x="57785" y="6827"/>
                  </a:lnTo>
                  <a:lnTo>
                    <a:pt x="59054" y="8652"/>
                  </a:lnTo>
                  <a:lnTo>
                    <a:pt x="59769" y="10955"/>
                  </a:lnTo>
                  <a:lnTo>
                    <a:pt x="60087" y="16033"/>
                  </a:lnTo>
                  <a:lnTo>
                    <a:pt x="60087" y="36910"/>
                  </a:lnTo>
                  <a:lnTo>
                    <a:pt x="59928" y="39608"/>
                  </a:lnTo>
                  <a:lnTo>
                    <a:pt x="59452" y="41433"/>
                  </a:lnTo>
                  <a:lnTo>
                    <a:pt x="58658" y="42625"/>
                  </a:lnTo>
                  <a:lnTo>
                    <a:pt x="57388" y="43339"/>
                  </a:lnTo>
                  <a:lnTo>
                    <a:pt x="55721" y="43815"/>
                  </a:lnTo>
                  <a:lnTo>
                    <a:pt x="53498" y="44053"/>
                  </a:lnTo>
                  <a:lnTo>
                    <a:pt x="53498" y="45561"/>
                  </a:lnTo>
                  <a:lnTo>
                    <a:pt x="75168" y="45561"/>
                  </a:lnTo>
                  <a:lnTo>
                    <a:pt x="75168" y="44053"/>
                  </a:lnTo>
                  <a:lnTo>
                    <a:pt x="72628" y="43894"/>
                  </a:lnTo>
                  <a:lnTo>
                    <a:pt x="70088" y="43021"/>
                  </a:lnTo>
                  <a:lnTo>
                    <a:pt x="68897" y="41513"/>
                  </a:lnTo>
                  <a:lnTo>
                    <a:pt x="68341" y="38020"/>
                  </a:lnTo>
                  <a:lnTo>
                    <a:pt x="68341" y="17621"/>
                  </a:lnTo>
                  <a:lnTo>
                    <a:pt x="67627" y="9763"/>
                  </a:lnTo>
                  <a:lnTo>
                    <a:pt x="66357" y="6033"/>
                  </a:lnTo>
                  <a:lnTo>
                    <a:pt x="64293" y="2937"/>
                  </a:lnTo>
                  <a:lnTo>
                    <a:pt x="61118" y="793"/>
                  </a:lnTo>
                  <a:lnTo>
                    <a:pt x="56673" y="0"/>
                  </a:lnTo>
                  <a:lnTo>
                    <a:pt x="52943" y="397"/>
                  </a:lnTo>
                  <a:lnTo>
                    <a:pt x="49529" y="1587"/>
                  </a:lnTo>
                  <a:lnTo>
                    <a:pt x="44053" y="5080"/>
                  </a:lnTo>
                  <a:lnTo>
                    <a:pt x="42068" y="6827"/>
                  </a:lnTo>
                  <a:lnTo>
                    <a:pt x="40719" y="8335"/>
                  </a:lnTo>
                  <a:lnTo>
                    <a:pt x="39528" y="5239"/>
                  </a:lnTo>
                  <a:lnTo>
                    <a:pt x="37384" y="2540"/>
                  </a:lnTo>
                  <a:lnTo>
                    <a:pt x="34369" y="636"/>
                  </a:lnTo>
                  <a:lnTo>
                    <a:pt x="30162" y="0"/>
                  </a:lnTo>
                  <a:lnTo>
                    <a:pt x="26272" y="556"/>
                  </a:lnTo>
                  <a:lnTo>
                    <a:pt x="22622" y="2144"/>
                  </a:lnTo>
                  <a:lnTo>
                    <a:pt x="18971" y="4605"/>
                  </a:lnTo>
                  <a:lnTo>
                    <a:pt x="14843" y="7621"/>
                  </a:lnTo>
                  <a:lnTo>
                    <a:pt x="14843" y="158"/>
                  </a:lnTo>
                  <a:lnTo>
                    <a:pt x="14208" y="0"/>
                  </a:lnTo>
                  <a:close/>
                </a:path>
              </a:pathLst>
            </a:custGeom>
            <a:solidFill>
              <a:srgbClr val="000000"/>
            </a:solidFill>
          </p:spPr>
          <p:txBody>
            <a:bodyPr vert="horz" lIns="91440" tIns="45720" rIns="91440" bIns="45720" anchor="t"/>
            <a:lstStyle/>
            <a:p>
              <a:endParaRPr lang="en-IN"/>
            </a:p>
          </p:txBody>
        </p:sp>
        <p:sp>
          <p:nvSpPr>
            <p:cNvPr id="742" name="Shape 777"/>
            <p:cNvSpPr/>
            <p:nvPr/>
          </p:nvSpPr>
          <p:spPr>
            <a:xfrm>
              <a:off x="4050886" y="2092609"/>
              <a:ext cx="75169" cy="45561"/>
            </a:xfrm>
            <a:custGeom>
              <a:avLst/>
              <a:gdLst/>
              <a:ahLst/>
              <a:cxnLst/>
              <a:rect l="0" t="0" r="0" b="0"/>
              <a:pathLst>
                <a:path w="75169" h="45561">
                  <a:moveTo>
                    <a:pt x="14130" y="0"/>
                  </a:moveTo>
                  <a:lnTo>
                    <a:pt x="238" y="4446"/>
                  </a:lnTo>
                  <a:lnTo>
                    <a:pt x="238" y="6112"/>
                  </a:lnTo>
                  <a:lnTo>
                    <a:pt x="3413" y="5715"/>
                  </a:lnTo>
                  <a:lnTo>
                    <a:pt x="4683" y="5794"/>
                  </a:lnTo>
                  <a:lnTo>
                    <a:pt x="5794" y="6588"/>
                  </a:lnTo>
                  <a:lnTo>
                    <a:pt x="6588" y="8494"/>
                  </a:lnTo>
                  <a:lnTo>
                    <a:pt x="6906" y="12065"/>
                  </a:lnTo>
                  <a:lnTo>
                    <a:pt x="6906" y="37148"/>
                  </a:lnTo>
                  <a:lnTo>
                    <a:pt x="6350" y="40958"/>
                  </a:lnTo>
                  <a:lnTo>
                    <a:pt x="4922" y="43021"/>
                  </a:lnTo>
                  <a:lnTo>
                    <a:pt x="2699" y="43894"/>
                  </a:lnTo>
                  <a:lnTo>
                    <a:pt x="0" y="44053"/>
                  </a:lnTo>
                  <a:lnTo>
                    <a:pt x="0" y="45561"/>
                  </a:lnTo>
                  <a:lnTo>
                    <a:pt x="21987" y="45561"/>
                  </a:lnTo>
                  <a:lnTo>
                    <a:pt x="21987" y="44053"/>
                  </a:lnTo>
                  <a:lnTo>
                    <a:pt x="19447" y="43894"/>
                  </a:lnTo>
                  <a:lnTo>
                    <a:pt x="17305" y="43260"/>
                  </a:lnTo>
                  <a:lnTo>
                    <a:pt x="15796" y="41752"/>
                  </a:lnTo>
                  <a:lnTo>
                    <a:pt x="15241" y="38893"/>
                  </a:lnTo>
                  <a:lnTo>
                    <a:pt x="15241" y="10955"/>
                  </a:lnTo>
                  <a:lnTo>
                    <a:pt x="15637" y="10398"/>
                  </a:lnTo>
                  <a:lnTo>
                    <a:pt x="16668" y="9208"/>
                  </a:lnTo>
                  <a:lnTo>
                    <a:pt x="18416" y="7858"/>
                  </a:lnTo>
                  <a:lnTo>
                    <a:pt x="20637" y="6508"/>
                  </a:lnTo>
                  <a:lnTo>
                    <a:pt x="23416" y="5477"/>
                  </a:lnTo>
                  <a:lnTo>
                    <a:pt x="26591" y="5160"/>
                  </a:lnTo>
                  <a:lnTo>
                    <a:pt x="29846" y="5794"/>
                  </a:lnTo>
                  <a:lnTo>
                    <a:pt x="31988" y="7858"/>
                  </a:lnTo>
                  <a:lnTo>
                    <a:pt x="33100" y="11112"/>
                  </a:lnTo>
                  <a:lnTo>
                    <a:pt x="33417" y="15558"/>
                  </a:lnTo>
                  <a:lnTo>
                    <a:pt x="33417" y="37069"/>
                  </a:lnTo>
                  <a:lnTo>
                    <a:pt x="33021" y="40799"/>
                  </a:lnTo>
                  <a:lnTo>
                    <a:pt x="31750" y="42862"/>
                  </a:lnTo>
                  <a:lnTo>
                    <a:pt x="29686" y="43736"/>
                  </a:lnTo>
                  <a:lnTo>
                    <a:pt x="26750" y="44053"/>
                  </a:lnTo>
                  <a:lnTo>
                    <a:pt x="26750" y="45561"/>
                  </a:lnTo>
                  <a:lnTo>
                    <a:pt x="48896" y="45561"/>
                  </a:lnTo>
                  <a:lnTo>
                    <a:pt x="48896" y="44053"/>
                  </a:lnTo>
                  <a:lnTo>
                    <a:pt x="45243" y="43577"/>
                  </a:lnTo>
                  <a:lnTo>
                    <a:pt x="43816" y="42862"/>
                  </a:lnTo>
                  <a:lnTo>
                    <a:pt x="42705" y="41513"/>
                  </a:lnTo>
                  <a:lnTo>
                    <a:pt x="41990" y="39291"/>
                  </a:lnTo>
                  <a:lnTo>
                    <a:pt x="41752" y="36116"/>
                  </a:lnTo>
                  <a:lnTo>
                    <a:pt x="41752" y="11192"/>
                  </a:lnTo>
                  <a:lnTo>
                    <a:pt x="43656" y="8811"/>
                  </a:lnTo>
                  <a:lnTo>
                    <a:pt x="46037" y="6906"/>
                  </a:lnTo>
                  <a:lnTo>
                    <a:pt x="49055" y="5636"/>
                  </a:lnTo>
                  <a:lnTo>
                    <a:pt x="52785" y="5160"/>
                  </a:lnTo>
                  <a:lnTo>
                    <a:pt x="55801" y="5636"/>
                  </a:lnTo>
                  <a:lnTo>
                    <a:pt x="57786" y="6827"/>
                  </a:lnTo>
                  <a:lnTo>
                    <a:pt x="59055" y="8652"/>
                  </a:lnTo>
                  <a:lnTo>
                    <a:pt x="59691" y="10955"/>
                  </a:lnTo>
                  <a:lnTo>
                    <a:pt x="60008" y="16033"/>
                  </a:lnTo>
                  <a:lnTo>
                    <a:pt x="60008" y="36910"/>
                  </a:lnTo>
                  <a:lnTo>
                    <a:pt x="59849" y="39608"/>
                  </a:lnTo>
                  <a:lnTo>
                    <a:pt x="59373" y="41433"/>
                  </a:lnTo>
                  <a:lnTo>
                    <a:pt x="57388" y="43339"/>
                  </a:lnTo>
                  <a:lnTo>
                    <a:pt x="55642" y="43815"/>
                  </a:lnTo>
                  <a:lnTo>
                    <a:pt x="53419" y="44053"/>
                  </a:lnTo>
                  <a:lnTo>
                    <a:pt x="53419" y="45561"/>
                  </a:lnTo>
                  <a:lnTo>
                    <a:pt x="75169" y="45561"/>
                  </a:lnTo>
                  <a:lnTo>
                    <a:pt x="75169" y="44053"/>
                  </a:lnTo>
                  <a:lnTo>
                    <a:pt x="72549" y="43894"/>
                  </a:lnTo>
                  <a:lnTo>
                    <a:pt x="70088" y="43021"/>
                  </a:lnTo>
                  <a:lnTo>
                    <a:pt x="68819" y="41513"/>
                  </a:lnTo>
                  <a:lnTo>
                    <a:pt x="68342" y="38020"/>
                  </a:lnTo>
                  <a:lnTo>
                    <a:pt x="68342" y="17621"/>
                  </a:lnTo>
                  <a:lnTo>
                    <a:pt x="67548" y="9763"/>
                  </a:lnTo>
                  <a:lnTo>
                    <a:pt x="66278" y="6033"/>
                  </a:lnTo>
                  <a:lnTo>
                    <a:pt x="64215" y="2937"/>
                  </a:lnTo>
                  <a:lnTo>
                    <a:pt x="61040" y="793"/>
                  </a:lnTo>
                  <a:lnTo>
                    <a:pt x="56594" y="0"/>
                  </a:lnTo>
                  <a:lnTo>
                    <a:pt x="52864" y="397"/>
                  </a:lnTo>
                  <a:lnTo>
                    <a:pt x="49451" y="1587"/>
                  </a:lnTo>
                  <a:lnTo>
                    <a:pt x="43974" y="5080"/>
                  </a:lnTo>
                  <a:lnTo>
                    <a:pt x="40641" y="8335"/>
                  </a:lnTo>
                  <a:lnTo>
                    <a:pt x="39450" y="5239"/>
                  </a:lnTo>
                  <a:lnTo>
                    <a:pt x="37386" y="2540"/>
                  </a:lnTo>
                  <a:lnTo>
                    <a:pt x="34291" y="636"/>
                  </a:lnTo>
                  <a:lnTo>
                    <a:pt x="30083" y="0"/>
                  </a:lnTo>
                  <a:lnTo>
                    <a:pt x="26273" y="556"/>
                  </a:lnTo>
                  <a:lnTo>
                    <a:pt x="22622" y="2144"/>
                  </a:lnTo>
                  <a:lnTo>
                    <a:pt x="18892" y="4605"/>
                  </a:lnTo>
                  <a:lnTo>
                    <a:pt x="14844" y="7621"/>
                  </a:lnTo>
                  <a:lnTo>
                    <a:pt x="14844" y="158"/>
                  </a:lnTo>
                  <a:lnTo>
                    <a:pt x="14130" y="0"/>
                  </a:lnTo>
                  <a:close/>
                </a:path>
              </a:pathLst>
            </a:custGeom>
            <a:solidFill>
              <a:srgbClr val="000000"/>
            </a:solidFill>
          </p:spPr>
          <p:txBody>
            <a:bodyPr vert="horz" lIns="91440" tIns="45720" rIns="91440" bIns="45720" anchor="t"/>
            <a:lstStyle/>
            <a:p>
              <a:endParaRPr lang="en-IN"/>
            </a:p>
          </p:txBody>
        </p:sp>
        <p:sp>
          <p:nvSpPr>
            <p:cNvPr id="743" name="Shape 778"/>
            <p:cNvSpPr/>
            <p:nvPr/>
          </p:nvSpPr>
          <p:spPr>
            <a:xfrm>
              <a:off x="3320795" y="2092609"/>
              <a:ext cx="75167" cy="45561"/>
            </a:xfrm>
            <a:custGeom>
              <a:avLst/>
              <a:gdLst/>
              <a:ahLst/>
              <a:cxnLst/>
              <a:rect l="0" t="0" r="0" b="0"/>
              <a:pathLst>
                <a:path w="75167" h="45561">
                  <a:moveTo>
                    <a:pt x="14127" y="0"/>
                  </a:moveTo>
                  <a:lnTo>
                    <a:pt x="317" y="4446"/>
                  </a:lnTo>
                  <a:lnTo>
                    <a:pt x="317" y="6112"/>
                  </a:lnTo>
                  <a:lnTo>
                    <a:pt x="3412" y="5715"/>
                  </a:lnTo>
                  <a:lnTo>
                    <a:pt x="4682" y="5794"/>
                  </a:lnTo>
                  <a:lnTo>
                    <a:pt x="5793" y="6588"/>
                  </a:lnTo>
                  <a:lnTo>
                    <a:pt x="6587" y="8494"/>
                  </a:lnTo>
                  <a:lnTo>
                    <a:pt x="6905" y="12065"/>
                  </a:lnTo>
                  <a:lnTo>
                    <a:pt x="6905" y="37148"/>
                  </a:lnTo>
                  <a:lnTo>
                    <a:pt x="6350" y="40958"/>
                  </a:lnTo>
                  <a:lnTo>
                    <a:pt x="4920" y="43021"/>
                  </a:lnTo>
                  <a:lnTo>
                    <a:pt x="2777" y="43894"/>
                  </a:lnTo>
                  <a:lnTo>
                    <a:pt x="0" y="44053"/>
                  </a:lnTo>
                  <a:lnTo>
                    <a:pt x="0" y="45561"/>
                  </a:lnTo>
                  <a:lnTo>
                    <a:pt x="21986" y="45561"/>
                  </a:lnTo>
                  <a:lnTo>
                    <a:pt x="21986" y="44053"/>
                  </a:lnTo>
                  <a:lnTo>
                    <a:pt x="19446" y="43894"/>
                  </a:lnTo>
                  <a:lnTo>
                    <a:pt x="17302" y="43260"/>
                  </a:lnTo>
                  <a:lnTo>
                    <a:pt x="15795" y="41752"/>
                  </a:lnTo>
                  <a:lnTo>
                    <a:pt x="15238" y="38893"/>
                  </a:lnTo>
                  <a:lnTo>
                    <a:pt x="15238" y="10955"/>
                  </a:lnTo>
                  <a:lnTo>
                    <a:pt x="15636" y="10398"/>
                  </a:lnTo>
                  <a:lnTo>
                    <a:pt x="16668" y="9208"/>
                  </a:lnTo>
                  <a:lnTo>
                    <a:pt x="18413" y="7858"/>
                  </a:lnTo>
                  <a:lnTo>
                    <a:pt x="20637" y="6508"/>
                  </a:lnTo>
                  <a:lnTo>
                    <a:pt x="23415" y="5477"/>
                  </a:lnTo>
                  <a:lnTo>
                    <a:pt x="26590" y="5160"/>
                  </a:lnTo>
                  <a:lnTo>
                    <a:pt x="29845" y="5794"/>
                  </a:lnTo>
                  <a:lnTo>
                    <a:pt x="31987" y="7858"/>
                  </a:lnTo>
                  <a:lnTo>
                    <a:pt x="33098" y="11112"/>
                  </a:lnTo>
                  <a:lnTo>
                    <a:pt x="33495" y="15558"/>
                  </a:lnTo>
                  <a:lnTo>
                    <a:pt x="33495" y="37069"/>
                  </a:lnTo>
                  <a:lnTo>
                    <a:pt x="33098" y="40799"/>
                  </a:lnTo>
                  <a:lnTo>
                    <a:pt x="31750" y="42862"/>
                  </a:lnTo>
                  <a:lnTo>
                    <a:pt x="29686" y="43736"/>
                  </a:lnTo>
                  <a:lnTo>
                    <a:pt x="26748" y="44053"/>
                  </a:lnTo>
                  <a:lnTo>
                    <a:pt x="26748" y="45561"/>
                  </a:lnTo>
                  <a:lnTo>
                    <a:pt x="48895" y="45561"/>
                  </a:lnTo>
                  <a:lnTo>
                    <a:pt x="48895" y="44053"/>
                  </a:lnTo>
                  <a:lnTo>
                    <a:pt x="45243" y="43577"/>
                  </a:lnTo>
                  <a:lnTo>
                    <a:pt x="43813" y="42862"/>
                  </a:lnTo>
                  <a:lnTo>
                    <a:pt x="42702" y="41513"/>
                  </a:lnTo>
                  <a:lnTo>
                    <a:pt x="41988" y="39291"/>
                  </a:lnTo>
                  <a:lnTo>
                    <a:pt x="41751" y="36116"/>
                  </a:lnTo>
                  <a:lnTo>
                    <a:pt x="41751" y="11192"/>
                  </a:lnTo>
                  <a:lnTo>
                    <a:pt x="46037" y="6906"/>
                  </a:lnTo>
                  <a:lnTo>
                    <a:pt x="49052" y="5636"/>
                  </a:lnTo>
                  <a:lnTo>
                    <a:pt x="52783" y="5160"/>
                  </a:lnTo>
                  <a:lnTo>
                    <a:pt x="55800" y="5636"/>
                  </a:lnTo>
                  <a:lnTo>
                    <a:pt x="57783" y="6827"/>
                  </a:lnTo>
                  <a:lnTo>
                    <a:pt x="59054" y="8652"/>
                  </a:lnTo>
                  <a:lnTo>
                    <a:pt x="59688" y="10955"/>
                  </a:lnTo>
                  <a:lnTo>
                    <a:pt x="60007" y="16033"/>
                  </a:lnTo>
                  <a:lnTo>
                    <a:pt x="60007" y="36910"/>
                  </a:lnTo>
                  <a:lnTo>
                    <a:pt x="59848" y="39608"/>
                  </a:lnTo>
                  <a:lnTo>
                    <a:pt x="59451" y="41433"/>
                  </a:lnTo>
                  <a:lnTo>
                    <a:pt x="57387" y="43339"/>
                  </a:lnTo>
                  <a:lnTo>
                    <a:pt x="55720" y="43815"/>
                  </a:lnTo>
                  <a:lnTo>
                    <a:pt x="53498" y="44053"/>
                  </a:lnTo>
                  <a:lnTo>
                    <a:pt x="53498" y="45561"/>
                  </a:lnTo>
                  <a:lnTo>
                    <a:pt x="75167" y="45561"/>
                  </a:lnTo>
                  <a:lnTo>
                    <a:pt x="75167" y="44053"/>
                  </a:lnTo>
                  <a:lnTo>
                    <a:pt x="72627" y="43894"/>
                  </a:lnTo>
                  <a:lnTo>
                    <a:pt x="70087" y="43021"/>
                  </a:lnTo>
                  <a:lnTo>
                    <a:pt x="68817" y="41513"/>
                  </a:lnTo>
                  <a:lnTo>
                    <a:pt x="68341" y="38020"/>
                  </a:lnTo>
                  <a:lnTo>
                    <a:pt x="68341" y="17621"/>
                  </a:lnTo>
                  <a:lnTo>
                    <a:pt x="67626" y="9763"/>
                  </a:lnTo>
                  <a:lnTo>
                    <a:pt x="66277" y="6033"/>
                  </a:lnTo>
                  <a:lnTo>
                    <a:pt x="64213" y="2937"/>
                  </a:lnTo>
                  <a:lnTo>
                    <a:pt x="61038" y="793"/>
                  </a:lnTo>
                  <a:lnTo>
                    <a:pt x="56673" y="0"/>
                  </a:lnTo>
                  <a:lnTo>
                    <a:pt x="52863" y="397"/>
                  </a:lnTo>
                  <a:lnTo>
                    <a:pt x="49450" y="1587"/>
                  </a:lnTo>
                  <a:lnTo>
                    <a:pt x="46513" y="3254"/>
                  </a:lnTo>
                  <a:lnTo>
                    <a:pt x="44052" y="5080"/>
                  </a:lnTo>
                  <a:lnTo>
                    <a:pt x="42068" y="6827"/>
                  </a:lnTo>
                  <a:lnTo>
                    <a:pt x="40718" y="8335"/>
                  </a:lnTo>
                  <a:lnTo>
                    <a:pt x="39448" y="5239"/>
                  </a:lnTo>
                  <a:lnTo>
                    <a:pt x="37384" y="2540"/>
                  </a:lnTo>
                  <a:lnTo>
                    <a:pt x="34288" y="636"/>
                  </a:lnTo>
                  <a:lnTo>
                    <a:pt x="30082" y="0"/>
                  </a:lnTo>
                  <a:lnTo>
                    <a:pt x="26272" y="556"/>
                  </a:lnTo>
                  <a:lnTo>
                    <a:pt x="22621" y="2144"/>
                  </a:lnTo>
                  <a:lnTo>
                    <a:pt x="18889" y="4605"/>
                  </a:lnTo>
                  <a:lnTo>
                    <a:pt x="14842" y="7621"/>
                  </a:lnTo>
                  <a:lnTo>
                    <a:pt x="14842" y="158"/>
                  </a:lnTo>
                  <a:lnTo>
                    <a:pt x="14127" y="0"/>
                  </a:lnTo>
                  <a:close/>
                </a:path>
              </a:pathLst>
            </a:custGeom>
            <a:solidFill>
              <a:srgbClr val="000000"/>
            </a:solidFill>
          </p:spPr>
          <p:txBody>
            <a:bodyPr vert="horz" lIns="91440" tIns="45720" rIns="91440" bIns="45720" anchor="t"/>
            <a:lstStyle/>
            <a:p>
              <a:endParaRPr lang="en-IN"/>
            </a:p>
          </p:txBody>
        </p:sp>
        <p:sp>
          <p:nvSpPr>
            <p:cNvPr id="744" name="Shape 779"/>
            <p:cNvSpPr/>
            <p:nvPr/>
          </p:nvSpPr>
          <p:spPr>
            <a:xfrm>
              <a:off x="3495103" y="2092609"/>
              <a:ext cx="46512" cy="45561"/>
            </a:xfrm>
            <a:custGeom>
              <a:avLst/>
              <a:gdLst/>
              <a:ahLst/>
              <a:cxnLst/>
              <a:rect l="0" t="0" r="0" b="0"/>
              <a:pathLst>
                <a:path w="46512" h="45561">
                  <a:moveTo>
                    <a:pt x="13651" y="0"/>
                  </a:moveTo>
                  <a:lnTo>
                    <a:pt x="0" y="4446"/>
                  </a:lnTo>
                  <a:lnTo>
                    <a:pt x="0" y="6112"/>
                  </a:lnTo>
                  <a:lnTo>
                    <a:pt x="1111" y="5794"/>
                  </a:lnTo>
                  <a:lnTo>
                    <a:pt x="2856" y="5715"/>
                  </a:lnTo>
                  <a:lnTo>
                    <a:pt x="4126" y="5794"/>
                  </a:lnTo>
                  <a:lnTo>
                    <a:pt x="5237" y="6588"/>
                  </a:lnTo>
                  <a:lnTo>
                    <a:pt x="6031" y="8494"/>
                  </a:lnTo>
                  <a:lnTo>
                    <a:pt x="6350" y="12065"/>
                  </a:lnTo>
                  <a:lnTo>
                    <a:pt x="6350" y="36671"/>
                  </a:lnTo>
                  <a:lnTo>
                    <a:pt x="6111" y="40244"/>
                  </a:lnTo>
                  <a:lnTo>
                    <a:pt x="5079" y="42466"/>
                  </a:lnTo>
                  <a:lnTo>
                    <a:pt x="3175" y="43577"/>
                  </a:lnTo>
                  <a:lnTo>
                    <a:pt x="237" y="44053"/>
                  </a:lnTo>
                  <a:lnTo>
                    <a:pt x="237" y="45561"/>
                  </a:lnTo>
                  <a:lnTo>
                    <a:pt x="21192" y="45561"/>
                  </a:lnTo>
                  <a:lnTo>
                    <a:pt x="21192" y="44053"/>
                  </a:lnTo>
                  <a:lnTo>
                    <a:pt x="18017" y="43577"/>
                  </a:lnTo>
                  <a:lnTo>
                    <a:pt x="16032" y="42625"/>
                  </a:lnTo>
                  <a:lnTo>
                    <a:pt x="15001" y="41117"/>
                  </a:lnTo>
                  <a:lnTo>
                    <a:pt x="14683" y="38893"/>
                  </a:lnTo>
                  <a:lnTo>
                    <a:pt x="14683" y="11112"/>
                  </a:lnTo>
                  <a:lnTo>
                    <a:pt x="17382" y="8652"/>
                  </a:lnTo>
                  <a:lnTo>
                    <a:pt x="19922" y="6906"/>
                  </a:lnTo>
                  <a:lnTo>
                    <a:pt x="22303" y="5794"/>
                  </a:lnTo>
                  <a:lnTo>
                    <a:pt x="24526" y="5398"/>
                  </a:lnTo>
                  <a:lnTo>
                    <a:pt x="28177" y="6033"/>
                  </a:lnTo>
                  <a:lnTo>
                    <a:pt x="30558" y="7937"/>
                  </a:lnTo>
                  <a:lnTo>
                    <a:pt x="31750" y="10955"/>
                  </a:lnTo>
                  <a:lnTo>
                    <a:pt x="32146" y="15002"/>
                  </a:lnTo>
                  <a:lnTo>
                    <a:pt x="32146" y="35718"/>
                  </a:lnTo>
                  <a:lnTo>
                    <a:pt x="31907" y="38893"/>
                  </a:lnTo>
                  <a:lnTo>
                    <a:pt x="31352" y="41117"/>
                  </a:lnTo>
                  <a:lnTo>
                    <a:pt x="30400" y="42546"/>
                  </a:lnTo>
                  <a:lnTo>
                    <a:pt x="29130" y="43419"/>
                  </a:lnTo>
                  <a:lnTo>
                    <a:pt x="25875" y="44053"/>
                  </a:lnTo>
                  <a:lnTo>
                    <a:pt x="25875" y="45561"/>
                  </a:lnTo>
                  <a:lnTo>
                    <a:pt x="46512" y="45561"/>
                  </a:lnTo>
                  <a:lnTo>
                    <a:pt x="46512" y="44053"/>
                  </a:lnTo>
                  <a:lnTo>
                    <a:pt x="43497" y="43577"/>
                  </a:lnTo>
                  <a:lnTo>
                    <a:pt x="41592" y="42466"/>
                  </a:lnTo>
                  <a:lnTo>
                    <a:pt x="40718" y="40481"/>
                  </a:lnTo>
                  <a:lnTo>
                    <a:pt x="40401" y="37544"/>
                  </a:lnTo>
                  <a:lnTo>
                    <a:pt x="40401" y="14844"/>
                  </a:lnTo>
                  <a:lnTo>
                    <a:pt x="39925" y="9445"/>
                  </a:lnTo>
                  <a:lnTo>
                    <a:pt x="38417" y="5556"/>
                  </a:lnTo>
                  <a:lnTo>
                    <a:pt x="36432" y="2858"/>
                  </a:lnTo>
                  <a:lnTo>
                    <a:pt x="33892" y="1111"/>
                  </a:lnTo>
                  <a:lnTo>
                    <a:pt x="31273" y="238"/>
                  </a:lnTo>
                  <a:lnTo>
                    <a:pt x="28812" y="0"/>
                  </a:lnTo>
                  <a:lnTo>
                    <a:pt x="24843" y="636"/>
                  </a:lnTo>
                  <a:lnTo>
                    <a:pt x="21272" y="2302"/>
                  </a:lnTo>
                  <a:lnTo>
                    <a:pt x="17858" y="4842"/>
                  </a:lnTo>
                  <a:lnTo>
                    <a:pt x="14366" y="8017"/>
                  </a:lnTo>
                  <a:lnTo>
                    <a:pt x="14366" y="158"/>
                  </a:lnTo>
                  <a:lnTo>
                    <a:pt x="13651" y="0"/>
                  </a:lnTo>
                  <a:close/>
                </a:path>
              </a:pathLst>
            </a:custGeom>
            <a:solidFill>
              <a:srgbClr val="000000"/>
            </a:solidFill>
          </p:spPr>
          <p:txBody>
            <a:bodyPr vert="horz" lIns="91440" tIns="45720" rIns="91440" bIns="45720" anchor="t"/>
            <a:lstStyle/>
            <a:p>
              <a:endParaRPr lang="en-IN"/>
            </a:p>
          </p:txBody>
        </p:sp>
        <p:sp>
          <p:nvSpPr>
            <p:cNvPr id="745" name="Shape 780"/>
            <p:cNvSpPr/>
            <p:nvPr/>
          </p:nvSpPr>
          <p:spPr>
            <a:xfrm>
              <a:off x="3178158" y="2092609"/>
              <a:ext cx="46433" cy="45561"/>
            </a:xfrm>
            <a:custGeom>
              <a:avLst/>
              <a:gdLst/>
              <a:ahLst/>
              <a:cxnLst/>
              <a:rect l="0" t="0" r="0" b="0"/>
              <a:pathLst>
                <a:path w="46433" h="45561">
                  <a:moveTo>
                    <a:pt x="13652" y="0"/>
                  </a:moveTo>
                  <a:lnTo>
                    <a:pt x="0" y="4446"/>
                  </a:lnTo>
                  <a:lnTo>
                    <a:pt x="0" y="6112"/>
                  </a:lnTo>
                  <a:lnTo>
                    <a:pt x="1032" y="5794"/>
                  </a:lnTo>
                  <a:lnTo>
                    <a:pt x="2857" y="5715"/>
                  </a:lnTo>
                  <a:lnTo>
                    <a:pt x="4048" y="5794"/>
                  </a:lnTo>
                  <a:lnTo>
                    <a:pt x="5158" y="6588"/>
                  </a:lnTo>
                  <a:lnTo>
                    <a:pt x="6032" y="8494"/>
                  </a:lnTo>
                  <a:lnTo>
                    <a:pt x="6350" y="12065"/>
                  </a:lnTo>
                  <a:lnTo>
                    <a:pt x="6350" y="36671"/>
                  </a:lnTo>
                  <a:lnTo>
                    <a:pt x="6032" y="40244"/>
                  </a:lnTo>
                  <a:lnTo>
                    <a:pt x="5001" y="42466"/>
                  </a:lnTo>
                  <a:lnTo>
                    <a:pt x="3095" y="43577"/>
                  </a:lnTo>
                  <a:lnTo>
                    <a:pt x="158" y="44053"/>
                  </a:lnTo>
                  <a:lnTo>
                    <a:pt x="158" y="45561"/>
                  </a:lnTo>
                  <a:lnTo>
                    <a:pt x="21193" y="45561"/>
                  </a:lnTo>
                  <a:lnTo>
                    <a:pt x="21193" y="44053"/>
                  </a:lnTo>
                  <a:lnTo>
                    <a:pt x="18018" y="43577"/>
                  </a:lnTo>
                  <a:lnTo>
                    <a:pt x="15954" y="42625"/>
                  </a:lnTo>
                  <a:lnTo>
                    <a:pt x="14922" y="41117"/>
                  </a:lnTo>
                  <a:lnTo>
                    <a:pt x="14604" y="38893"/>
                  </a:lnTo>
                  <a:lnTo>
                    <a:pt x="14604" y="11112"/>
                  </a:lnTo>
                  <a:lnTo>
                    <a:pt x="17303" y="8652"/>
                  </a:lnTo>
                  <a:lnTo>
                    <a:pt x="19843" y="6906"/>
                  </a:lnTo>
                  <a:lnTo>
                    <a:pt x="22225" y="5794"/>
                  </a:lnTo>
                  <a:lnTo>
                    <a:pt x="24447" y="5398"/>
                  </a:lnTo>
                  <a:lnTo>
                    <a:pt x="28177" y="6033"/>
                  </a:lnTo>
                  <a:lnTo>
                    <a:pt x="30479" y="7937"/>
                  </a:lnTo>
                  <a:lnTo>
                    <a:pt x="31750" y="10955"/>
                  </a:lnTo>
                  <a:lnTo>
                    <a:pt x="32067" y="15002"/>
                  </a:lnTo>
                  <a:lnTo>
                    <a:pt x="32067" y="35718"/>
                  </a:lnTo>
                  <a:lnTo>
                    <a:pt x="31908" y="38893"/>
                  </a:lnTo>
                  <a:lnTo>
                    <a:pt x="31273" y="41117"/>
                  </a:lnTo>
                  <a:lnTo>
                    <a:pt x="30321" y="42546"/>
                  </a:lnTo>
                  <a:lnTo>
                    <a:pt x="29131" y="43419"/>
                  </a:lnTo>
                  <a:lnTo>
                    <a:pt x="25796" y="44053"/>
                  </a:lnTo>
                  <a:lnTo>
                    <a:pt x="25796" y="45561"/>
                  </a:lnTo>
                  <a:lnTo>
                    <a:pt x="46433" y="45561"/>
                  </a:lnTo>
                  <a:lnTo>
                    <a:pt x="46433" y="44053"/>
                  </a:lnTo>
                  <a:lnTo>
                    <a:pt x="43418" y="43577"/>
                  </a:lnTo>
                  <a:lnTo>
                    <a:pt x="41592" y="42466"/>
                  </a:lnTo>
                  <a:lnTo>
                    <a:pt x="40640" y="40481"/>
                  </a:lnTo>
                  <a:lnTo>
                    <a:pt x="40401" y="37544"/>
                  </a:lnTo>
                  <a:lnTo>
                    <a:pt x="40401" y="14844"/>
                  </a:lnTo>
                  <a:lnTo>
                    <a:pt x="39846" y="9445"/>
                  </a:lnTo>
                  <a:lnTo>
                    <a:pt x="38417" y="5556"/>
                  </a:lnTo>
                  <a:lnTo>
                    <a:pt x="36353" y="2858"/>
                  </a:lnTo>
                  <a:lnTo>
                    <a:pt x="33813" y="1111"/>
                  </a:lnTo>
                  <a:lnTo>
                    <a:pt x="31273" y="238"/>
                  </a:lnTo>
                  <a:lnTo>
                    <a:pt x="28813" y="0"/>
                  </a:lnTo>
                  <a:lnTo>
                    <a:pt x="24765" y="636"/>
                  </a:lnTo>
                  <a:lnTo>
                    <a:pt x="21193" y="2302"/>
                  </a:lnTo>
                  <a:lnTo>
                    <a:pt x="17858"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746" name="Shape 781"/>
            <p:cNvSpPr/>
            <p:nvPr/>
          </p:nvSpPr>
          <p:spPr>
            <a:xfrm>
              <a:off x="3871419" y="2092609"/>
              <a:ext cx="32702" cy="45561"/>
            </a:xfrm>
            <a:custGeom>
              <a:avLst/>
              <a:gdLst/>
              <a:ahLst/>
              <a:cxnLst/>
              <a:rect l="0" t="0" r="0" b="0"/>
              <a:pathLst>
                <a:path w="32702" h="45561">
                  <a:moveTo>
                    <a:pt x="14922" y="0"/>
                  </a:moveTo>
                  <a:lnTo>
                    <a:pt x="238" y="5319"/>
                  </a:lnTo>
                  <a:lnTo>
                    <a:pt x="238" y="6906"/>
                  </a:lnTo>
                  <a:lnTo>
                    <a:pt x="3571" y="6508"/>
                  </a:lnTo>
                  <a:lnTo>
                    <a:pt x="4841" y="6588"/>
                  </a:lnTo>
                  <a:lnTo>
                    <a:pt x="5952" y="7302"/>
                  </a:lnTo>
                  <a:lnTo>
                    <a:pt x="6746" y="9049"/>
                  </a:lnTo>
                  <a:lnTo>
                    <a:pt x="7065" y="12462"/>
                  </a:lnTo>
                  <a:lnTo>
                    <a:pt x="7065" y="37227"/>
                  </a:lnTo>
                  <a:lnTo>
                    <a:pt x="6746" y="40481"/>
                  </a:lnTo>
                  <a:lnTo>
                    <a:pt x="5634" y="42307"/>
                  </a:lnTo>
                  <a:lnTo>
                    <a:pt x="3492" y="43339"/>
                  </a:lnTo>
                  <a:lnTo>
                    <a:pt x="0" y="44053"/>
                  </a:lnTo>
                  <a:lnTo>
                    <a:pt x="0" y="45561"/>
                  </a:lnTo>
                  <a:lnTo>
                    <a:pt x="23812" y="45561"/>
                  </a:lnTo>
                  <a:lnTo>
                    <a:pt x="23812" y="44053"/>
                  </a:lnTo>
                  <a:lnTo>
                    <a:pt x="20320" y="43736"/>
                  </a:lnTo>
                  <a:lnTo>
                    <a:pt x="17701" y="42862"/>
                  </a:lnTo>
                  <a:lnTo>
                    <a:pt x="16033" y="40640"/>
                  </a:lnTo>
                  <a:lnTo>
                    <a:pt x="15398" y="36671"/>
                  </a:lnTo>
                  <a:lnTo>
                    <a:pt x="15398" y="14367"/>
                  </a:lnTo>
                  <a:lnTo>
                    <a:pt x="16590" y="10796"/>
                  </a:lnTo>
                  <a:lnTo>
                    <a:pt x="19288" y="7621"/>
                  </a:lnTo>
                  <a:lnTo>
                    <a:pt x="20796" y="6588"/>
                  </a:lnTo>
                  <a:lnTo>
                    <a:pt x="22146" y="6192"/>
                  </a:lnTo>
                  <a:lnTo>
                    <a:pt x="24208" y="7143"/>
                  </a:lnTo>
                  <a:lnTo>
                    <a:pt x="26193" y="8811"/>
                  </a:lnTo>
                  <a:lnTo>
                    <a:pt x="28971" y="9683"/>
                  </a:lnTo>
                  <a:lnTo>
                    <a:pt x="30558" y="9367"/>
                  </a:lnTo>
                  <a:lnTo>
                    <a:pt x="31750" y="8414"/>
                  </a:lnTo>
                  <a:lnTo>
                    <a:pt x="32702" y="5319"/>
                  </a:lnTo>
                  <a:lnTo>
                    <a:pt x="32385" y="3095"/>
                  </a:lnTo>
                  <a:lnTo>
                    <a:pt x="31352" y="1430"/>
                  </a:lnTo>
                  <a:lnTo>
                    <a:pt x="29607" y="317"/>
                  </a:lnTo>
                  <a:lnTo>
                    <a:pt x="27383" y="0"/>
                  </a:lnTo>
                  <a:lnTo>
                    <a:pt x="24606" y="397"/>
                  </a:lnTo>
                  <a:lnTo>
                    <a:pt x="21827" y="1826"/>
                  </a:lnTo>
                  <a:lnTo>
                    <a:pt x="18891" y="4605"/>
                  </a:lnTo>
                  <a:lnTo>
                    <a:pt x="15557" y="8969"/>
                  </a:lnTo>
                  <a:lnTo>
                    <a:pt x="15398" y="8969"/>
                  </a:lnTo>
                  <a:lnTo>
                    <a:pt x="15398" y="158"/>
                  </a:lnTo>
                  <a:lnTo>
                    <a:pt x="14922" y="0"/>
                  </a:lnTo>
                  <a:close/>
                </a:path>
              </a:pathLst>
            </a:custGeom>
            <a:solidFill>
              <a:srgbClr val="000000"/>
            </a:solidFill>
          </p:spPr>
          <p:txBody>
            <a:bodyPr vert="horz" lIns="91440" tIns="45720" rIns="91440" bIns="45720" anchor="t"/>
            <a:lstStyle/>
            <a:p>
              <a:endParaRPr lang="en-IN"/>
            </a:p>
          </p:txBody>
        </p:sp>
        <p:sp>
          <p:nvSpPr>
            <p:cNvPr id="747" name="Shape 782"/>
            <p:cNvSpPr/>
            <p:nvPr/>
          </p:nvSpPr>
          <p:spPr>
            <a:xfrm>
              <a:off x="3596067" y="2092609"/>
              <a:ext cx="32703" cy="45561"/>
            </a:xfrm>
            <a:custGeom>
              <a:avLst/>
              <a:gdLst/>
              <a:ahLst/>
              <a:cxnLst/>
              <a:rect l="0" t="0" r="0" b="0"/>
              <a:pathLst>
                <a:path w="32703" h="45561">
                  <a:moveTo>
                    <a:pt x="14844" y="0"/>
                  </a:moveTo>
                  <a:lnTo>
                    <a:pt x="160" y="5319"/>
                  </a:lnTo>
                  <a:lnTo>
                    <a:pt x="160" y="6906"/>
                  </a:lnTo>
                  <a:lnTo>
                    <a:pt x="3572" y="6508"/>
                  </a:lnTo>
                  <a:lnTo>
                    <a:pt x="4762" y="6588"/>
                  </a:lnTo>
                  <a:lnTo>
                    <a:pt x="5874" y="7302"/>
                  </a:lnTo>
                  <a:lnTo>
                    <a:pt x="6747" y="9049"/>
                  </a:lnTo>
                  <a:lnTo>
                    <a:pt x="7065" y="12462"/>
                  </a:lnTo>
                  <a:lnTo>
                    <a:pt x="7065" y="37227"/>
                  </a:lnTo>
                  <a:lnTo>
                    <a:pt x="6667" y="40481"/>
                  </a:lnTo>
                  <a:lnTo>
                    <a:pt x="5556" y="42307"/>
                  </a:lnTo>
                  <a:lnTo>
                    <a:pt x="3413" y="43339"/>
                  </a:lnTo>
                  <a:lnTo>
                    <a:pt x="0" y="44053"/>
                  </a:lnTo>
                  <a:lnTo>
                    <a:pt x="0" y="45561"/>
                  </a:lnTo>
                  <a:lnTo>
                    <a:pt x="23733" y="45561"/>
                  </a:lnTo>
                  <a:lnTo>
                    <a:pt x="23733" y="44053"/>
                  </a:lnTo>
                  <a:lnTo>
                    <a:pt x="20321" y="43736"/>
                  </a:lnTo>
                  <a:lnTo>
                    <a:pt x="17701" y="42862"/>
                  </a:lnTo>
                  <a:lnTo>
                    <a:pt x="15955" y="40640"/>
                  </a:lnTo>
                  <a:lnTo>
                    <a:pt x="15319" y="36671"/>
                  </a:lnTo>
                  <a:lnTo>
                    <a:pt x="15319" y="14367"/>
                  </a:lnTo>
                  <a:lnTo>
                    <a:pt x="15717" y="12620"/>
                  </a:lnTo>
                  <a:lnTo>
                    <a:pt x="16590" y="10796"/>
                  </a:lnTo>
                  <a:lnTo>
                    <a:pt x="19288" y="7621"/>
                  </a:lnTo>
                  <a:lnTo>
                    <a:pt x="20717" y="6588"/>
                  </a:lnTo>
                  <a:lnTo>
                    <a:pt x="22067" y="6192"/>
                  </a:lnTo>
                  <a:lnTo>
                    <a:pt x="24130" y="7143"/>
                  </a:lnTo>
                  <a:lnTo>
                    <a:pt x="26115" y="8811"/>
                  </a:lnTo>
                  <a:lnTo>
                    <a:pt x="28892" y="9683"/>
                  </a:lnTo>
                  <a:lnTo>
                    <a:pt x="30480" y="9367"/>
                  </a:lnTo>
                  <a:lnTo>
                    <a:pt x="31671" y="8414"/>
                  </a:lnTo>
                  <a:lnTo>
                    <a:pt x="32465" y="7064"/>
                  </a:lnTo>
                  <a:lnTo>
                    <a:pt x="32703" y="5319"/>
                  </a:lnTo>
                  <a:lnTo>
                    <a:pt x="32386" y="3095"/>
                  </a:lnTo>
                  <a:lnTo>
                    <a:pt x="31274" y="1430"/>
                  </a:lnTo>
                  <a:lnTo>
                    <a:pt x="29607" y="317"/>
                  </a:lnTo>
                  <a:lnTo>
                    <a:pt x="27305" y="0"/>
                  </a:lnTo>
                  <a:lnTo>
                    <a:pt x="24606" y="397"/>
                  </a:lnTo>
                  <a:lnTo>
                    <a:pt x="21828" y="1826"/>
                  </a:lnTo>
                  <a:lnTo>
                    <a:pt x="18812" y="4605"/>
                  </a:lnTo>
                  <a:lnTo>
                    <a:pt x="15558" y="8969"/>
                  </a:lnTo>
                  <a:lnTo>
                    <a:pt x="15319" y="8969"/>
                  </a:lnTo>
                  <a:lnTo>
                    <a:pt x="15319" y="158"/>
                  </a:lnTo>
                  <a:lnTo>
                    <a:pt x="14844" y="0"/>
                  </a:lnTo>
                  <a:close/>
                </a:path>
              </a:pathLst>
            </a:custGeom>
            <a:solidFill>
              <a:srgbClr val="000000"/>
            </a:solidFill>
          </p:spPr>
          <p:txBody>
            <a:bodyPr vert="horz" lIns="91440" tIns="45720" rIns="91440" bIns="45720" anchor="t"/>
            <a:lstStyle/>
            <a:p>
              <a:endParaRPr lang="en-IN"/>
            </a:p>
          </p:txBody>
        </p:sp>
        <p:sp>
          <p:nvSpPr>
            <p:cNvPr id="748" name="Shape 783"/>
            <p:cNvSpPr/>
            <p:nvPr/>
          </p:nvSpPr>
          <p:spPr>
            <a:xfrm>
              <a:off x="3658773" y="2092609"/>
              <a:ext cx="43816" cy="67152"/>
            </a:xfrm>
            <a:custGeom>
              <a:avLst/>
              <a:gdLst/>
              <a:ahLst/>
              <a:cxnLst/>
              <a:rect l="0" t="0" r="0" b="0"/>
              <a:pathLst>
                <a:path w="43816" h="67152">
                  <a:moveTo>
                    <a:pt x="21114" y="0"/>
                  </a:moveTo>
                  <a:lnTo>
                    <a:pt x="19686" y="2778"/>
                  </a:lnTo>
                  <a:lnTo>
                    <a:pt x="22622" y="3333"/>
                  </a:lnTo>
                  <a:lnTo>
                    <a:pt x="24844" y="4921"/>
                  </a:lnTo>
                  <a:lnTo>
                    <a:pt x="27941" y="9763"/>
                  </a:lnTo>
                  <a:lnTo>
                    <a:pt x="29448" y="15161"/>
                  </a:lnTo>
                  <a:lnTo>
                    <a:pt x="29766" y="17305"/>
                  </a:lnTo>
                  <a:lnTo>
                    <a:pt x="29846" y="18812"/>
                  </a:lnTo>
                  <a:lnTo>
                    <a:pt x="29766" y="20241"/>
                  </a:lnTo>
                  <a:lnTo>
                    <a:pt x="29448" y="22225"/>
                  </a:lnTo>
                  <a:lnTo>
                    <a:pt x="28735" y="24369"/>
                  </a:lnTo>
                  <a:lnTo>
                    <a:pt x="27464" y="26352"/>
                  </a:lnTo>
                  <a:lnTo>
                    <a:pt x="25400" y="27781"/>
                  </a:lnTo>
                  <a:lnTo>
                    <a:pt x="22622" y="28337"/>
                  </a:lnTo>
                  <a:lnTo>
                    <a:pt x="19130" y="27623"/>
                  </a:lnTo>
                  <a:lnTo>
                    <a:pt x="16431" y="25717"/>
                  </a:lnTo>
                  <a:lnTo>
                    <a:pt x="14526" y="22939"/>
                  </a:lnTo>
                  <a:lnTo>
                    <a:pt x="13256" y="19447"/>
                  </a:lnTo>
                  <a:lnTo>
                    <a:pt x="12303" y="11669"/>
                  </a:lnTo>
                  <a:lnTo>
                    <a:pt x="12938" y="7461"/>
                  </a:lnTo>
                  <a:lnTo>
                    <a:pt x="14685" y="4683"/>
                  </a:lnTo>
                  <a:lnTo>
                    <a:pt x="17066" y="3175"/>
                  </a:lnTo>
                  <a:lnTo>
                    <a:pt x="19686" y="2778"/>
                  </a:lnTo>
                  <a:lnTo>
                    <a:pt x="21114" y="0"/>
                  </a:lnTo>
                  <a:lnTo>
                    <a:pt x="17225" y="397"/>
                  </a:lnTo>
                  <a:lnTo>
                    <a:pt x="13336" y="1667"/>
                  </a:lnTo>
                  <a:lnTo>
                    <a:pt x="9685" y="3811"/>
                  </a:lnTo>
                  <a:lnTo>
                    <a:pt x="6747" y="6986"/>
                  </a:lnTo>
                  <a:lnTo>
                    <a:pt x="4762" y="11192"/>
                  </a:lnTo>
                  <a:lnTo>
                    <a:pt x="4048" y="16511"/>
                  </a:lnTo>
                  <a:lnTo>
                    <a:pt x="4683" y="20637"/>
                  </a:lnTo>
                  <a:lnTo>
                    <a:pt x="6430" y="24130"/>
                  </a:lnTo>
                  <a:lnTo>
                    <a:pt x="9367" y="27067"/>
                  </a:lnTo>
                  <a:lnTo>
                    <a:pt x="13256" y="29368"/>
                  </a:lnTo>
                  <a:lnTo>
                    <a:pt x="9525" y="32782"/>
                  </a:lnTo>
                  <a:lnTo>
                    <a:pt x="7065" y="35322"/>
                  </a:lnTo>
                  <a:lnTo>
                    <a:pt x="5556" y="37069"/>
                  </a:lnTo>
                  <a:lnTo>
                    <a:pt x="4762" y="38338"/>
                  </a:lnTo>
                  <a:lnTo>
                    <a:pt x="4446" y="40164"/>
                  </a:lnTo>
                  <a:lnTo>
                    <a:pt x="4922" y="41989"/>
                  </a:lnTo>
                  <a:lnTo>
                    <a:pt x="6112" y="43339"/>
                  </a:lnTo>
                  <a:lnTo>
                    <a:pt x="9685" y="45482"/>
                  </a:lnTo>
                  <a:lnTo>
                    <a:pt x="6033" y="48181"/>
                  </a:lnTo>
                  <a:lnTo>
                    <a:pt x="2937" y="51117"/>
                  </a:lnTo>
                  <a:lnTo>
                    <a:pt x="793" y="54292"/>
                  </a:lnTo>
                  <a:lnTo>
                    <a:pt x="0" y="57547"/>
                  </a:lnTo>
                  <a:lnTo>
                    <a:pt x="397" y="59452"/>
                  </a:lnTo>
                  <a:lnTo>
                    <a:pt x="1350" y="61277"/>
                  </a:lnTo>
                  <a:lnTo>
                    <a:pt x="2937" y="62865"/>
                  </a:lnTo>
                  <a:lnTo>
                    <a:pt x="5001" y="64293"/>
                  </a:lnTo>
                  <a:lnTo>
                    <a:pt x="10557" y="66358"/>
                  </a:lnTo>
                  <a:lnTo>
                    <a:pt x="17542" y="67152"/>
                  </a:lnTo>
                  <a:lnTo>
                    <a:pt x="21194" y="66913"/>
                  </a:lnTo>
                  <a:lnTo>
                    <a:pt x="25242" y="66119"/>
                  </a:lnTo>
                  <a:lnTo>
                    <a:pt x="29448" y="64771"/>
                  </a:lnTo>
                  <a:lnTo>
                    <a:pt x="33497" y="62944"/>
                  </a:lnTo>
                  <a:lnTo>
                    <a:pt x="37227" y="60642"/>
                  </a:lnTo>
                  <a:lnTo>
                    <a:pt x="40164" y="57706"/>
                  </a:lnTo>
                  <a:lnTo>
                    <a:pt x="42148" y="54292"/>
                  </a:lnTo>
                  <a:lnTo>
                    <a:pt x="42862" y="50403"/>
                  </a:lnTo>
                  <a:lnTo>
                    <a:pt x="42783" y="48657"/>
                  </a:lnTo>
                  <a:lnTo>
                    <a:pt x="42148" y="46514"/>
                  </a:lnTo>
                  <a:lnTo>
                    <a:pt x="40878" y="44212"/>
                  </a:lnTo>
                  <a:lnTo>
                    <a:pt x="38736" y="42148"/>
                  </a:lnTo>
                  <a:lnTo>
                    <a:pt x="35481" y="40561"/>
                  </a:lnTo>
                  <a:lnTo>
                    <a:pt x="30877" y="39767"/>
                  </a:lnTo>
                  <a:lnTo>
                    <a:pt x="18098" y="39211"/>
                  </a:lnTo>
                  <a:lnTo>
                    <a:pt x="14764" y="38973"/>
                  </a:lnTo>
                  <a:lnTo>
                    <a:pt x="13214" y="38565"/>
                  </a:lnTo>
                  <a:lnTo>
                    <a:pt x="11748" y="45721"/>
                  </a:lnTo>
                  <a:lnTo>
                    <a:pt x="16035" y="46435"/>
                  </a:lnTo>
                  <a:lnTo>
                    <a:pt x="20637" y="46752"/>
                  </a:lnTo>
                  <a:lnTo>
                    <a:pt x="23812" y="46911"/>
                  </a:lnTo>
                  <a:lnTo>
                    <a:pt x="27941" y="47069"/>
                  </a:lnTo>
                  <a:lnTo>
                    <a:pt x="32941" y="47228"/>
                  </a:lnTo>
                  <a:lnTo>
                    <a:pt x="36751" y="47863"/>
                  </a:lnTo>
                  <a:lnTo>
                    <a:pt x="39211" y="49292"/>
                  </a:lnTo>
                  <a:lnTo>
                    <a:pt x="40085" y="51911"/>
                  </a:lnTo>
                  <a:lnTo>
                    <a:pt x="39767" y="53817"/>
                  </a:lnTo>
                  <a:lnTo>
                    <a:pt x="38893" y="55642"/>
                  </a:lnTo>
                  <a:lnTo>
                    <a:pt x="37306" y="57229"/>
                  </a:lnTo>
                  <a:lnTo>
                    <a:pt x="35242" y="58658"/>
                  </a:lnTo>
                  <a:lnTo>
                    <a:pt x="32623" y="59849"/>
                  </a:lnTo>
                  <a:lnTo>
                    <a:pt x="29528" y="60722"/>
                  </a:lnTo>
                  <a:lnTo>
                    <a:pt x="25956" y="61277"/>
                  </a:lnTo>
                  <a:lnTo>
                    <a:pt x="21828" y="61516"/>
                  </a:lnTo>
                  <a:lnTo>
                    <a:pt x="17939" y="61277"/>
                  </a:lnTo>
                  <a:lnTo>
                    <a:pt x="14764" y="60802"/>
                  </a:lnTo>
                  <a:lnTo>
                    <a:pt x="12144" y="60087"/>
                  </a:lnTo>
                  <a:lnTo>
                    <a:pt x="10161" y="59135"/>
                  </a:lnTo>
                  <a:lnTo>
                    <a:pt x="7700" y="56912"/>
                  </a:lnTo>
                  <a:lnTo>
                    <a:pt x="6906" y="54452"/>
                  </a:lnTo>
                  <a:lnTo>
                    <a:pt x="7223" y="52387"/>
                  </a:lnTo>
                  <a:lnTo>
                    <a:pt x="8255" y="50324"/>
                  </a:lnTo>
                  <a:lnTo>
                    <a:pt x="9763" y="48261"/>
                  </a:lnTo>
                  <a:lnTo>
                    <a:pt x="11748" y="45721"/>
                  </a:lnTo>
                  <a:lnTo>
                    <a:pt x="13214" y="38565"/>
                  </a:lnTo>
                  <a:lnTo>
                    <a:pt x="11748" y="38179"/>
                  </a:lnTo>
                  <a:lnTo>
                    <a:pt x="10796" y="37465"/>
                  </a:lnTo>
                  <a:lnTo>
                    <a:pt x="10398" y="36512"/>
                  </a:lnTo>
                  <a:lnTo>
                    <a:pt x="11033" y="34687"/>
                  </a:lnTo>
                  <a:lnTo>
                    <a:pt x="12621" y="32702"/>
                  </a:lnTo>
                  <a:lnTo>
                    <a:pt x="14605" y="31036"/>
                  </a:lnTo>
                  <a:lnTo>
                    <a:pt x="16352" y="30321"/>
                  </a:lnTo>
                  <a:lnTo>
                    <a:pt x="17225" y="30401"/>
                  </a:lnTo>
                  <a:lnTo>
                    <a:pt x="18733" y="30560"/>
                  </a:lnTo>
                  <a:lnTo>
                    <a:pt x="21669" y="30798"/>
                  </a:lnTo>
                  <a:lnTo>
                    <a:pt x="24766" y="30401"/>
                  </a:lnTo>
                  <a:lnTo>
                    <a:pt x="28258" y="29368"/>
                  </a:lnTo>
                  <a:lnTo>
                    <a:pt x="31671" y="27464"/>
                  </a:lnTo>
                  <a:lnTo>
                    <a:pt x="34608" y="24765"/>
                  </a:lnTo>
                  <a:lnTo>
                    <a:pt x="36672" y="21035"/>
                  </a:lnTo>
                  <a:lnTo>
                    <a:pt x="37466" y="16192"/>
                  </a:lnTo>
                  <a:lnTo>
                    <a:pt x="37306" y="13017"/>
                  </a:lnTo>
                  <a:lnTo>
                    <a:pt x="36910" y="10716"/>
                  </a:lnTo>
                  <a:lnTo>
                    <a:pt x="35561" y="7143"/>
                  </a:lnTo>
                  <a:lnTo>
                    <a:pt x="43816" y="7143"/>
                  </a:lnTo>
                  <a:lnTo>
                    <a:pt x="43816" y="3254"/>
                  </a:lnTo>
                  <a:lnTo>
                    <a:pt x="36116" y="3254"/>
                  </a:lnTo>
                  <a:lnTo>
                    <a:pt x="33655" y="3095"/>
                  </a:lnTo>
                  <a:lnTo>
                    <a:pt x="30719" y="2223"/>
                  </a:lnTo>
                  <a:lnTo>
                    <a:pt x="25717" y="556"/>
                  </a:lnTo>
                  <a:lnTo>
                    <a:pt x="21114" y="0"/>
                  </a:lnTo>
                  <a:close/>
                </a:path>
              </a:pathLst>
            </a:custGeom>
            <a:solidFill>
              <a:srgbClr val="000000"/>
            </a:solidFill>
          </p:spPr>
          <p:txBody>
            <a:bodyPr vert="horz" lIns="91440" tIns="45720" rIns="91440" bIns="45720" anchor="t"/>
            <a:lstStyle/>
            <a:p>
              <a:endParaRPr lang="en-IN"/>
            </a:p>
          </p:txBody>
        </p:sp>
        <p:sp>
          <p:nvSpPr>
            <p:cNvPr id="749" name="Shape 784"/>
            <p:cNvSpPr/>
            <p:nvPr/>
          </p:nvSpPr>
          <p:spPr>
            <a:xfrm>
              <a:off x="4402041" y="2092609"/>
              <a:ext cx="29369" cy="46514"/>
            </a:xfrm>
            <a:custGeom>
              <a:avLst/>
              <a:gdLst/>
              <a:ahLst/>
              <a:cxnLst/>
              <a:rect l="0" t="0" r="0" b="0"/>
              <a:pathLst>
                <a:path w="29369" h="46514">
                  <a:moveTo>
                    <a:pt x="13812" y="0"/>
                  </a:moveTo>
                  <a:lnTo>
                    <a:pt x="9525" y="556"/>
                  </a:lnTo>
                  <a:lnTo>
                    <a:pt x="6032" y="1905"/>
                  </a:lnTo>
                  <a:lnTo>
                    <a:pt x="3334" y="3968"/>
                  </a:lnTo>
                  <a:lnTo>
                    <a:pt x="1429" y="6429"/>
                  </a:lnTo>
                  <a:lnTo>
                    <a:pt x="397" y="9208"/>
                  </a:lnTo>
                  <a:lnTo>
                    <a:pt x="0" y="12065"/>
                  </a:lnTo>
                  <a:lnTo>
                    <a:pt x="953" y="16907"/>
                  </a:lnTo>
                  <a:lnTo>
                    <a:pt x="3493" y="20717"/>
                  </a:lnTo>
                  <a:lnTo>
                    <a:pt x="7223" y="23812"/>
                  </a:lnTo>
                  <a:lnTo>
                    <a:pt x="11588" y="26511"/>
                  </a:lnTo>
                  <a:lnTo>
                    <a:pt x="17304" y="29766"/>
                  </a:lnTo>
                  <a:lnTo>
                    <a:pt x="19525" y="31194"/>
                  </a:lnTo>
                  <a:lnTo>
                    <a:pt x="21113" y="32941"/>
                  </a:lnTo>
                  <a:lnTo>
                    <a:pt x="22067" y="34925"/>
                  </a:lnTo>
                  <a:lnTo>
                    <a:pt x="22463" y="37148"/>
                  </a:lnTo>
                  <a:lnTo>
                    <a:pt x="21669" y="40640"/>
                  </a:lnTo>
                  <a:lnTo>
                    <a:pt x="19686" y="42862"/>
                  </a:lnTo>
                  <a:lnTo>
                    <a:pt x="17066" y="44053"/>
                  </a:lnTo>
                  <a:lnTo>
                    <a:pt x="14447" y="44370"/>
                  </a:lnTo>
                  <a:lnTo>
                    <a:pt x="10239" y="43736"/>
                  </a:lnTo>
                  <a:lnTo>
                    <a:pt x="7143" y="41911"/>
                  </a:lnTo>
                  <a:lnTo>
                    <a:pt x="4922" y="39371"/>
                  </a:lnTo>
                  <a:lnTo>
                    <a:pt x="3334" y="36433"/>
                  </a:lnTo>
                  <a:lnTo>
                    <a:pt x="1667" y="30480"/>
                  </a:lnTo>
                  <a:lnTo>
                    <a:pt x="79" y="30480"/>
                  </a:lnTo>
                  <a:lnTo>
                    <a:pt x="79" y="45958"/>
                  </a:lnTo>
                  <a:lnTo>
                    <a:pt x="1349" y="45958"/>
                  </a:lnTo>
                  <a:lnTo>
                    <a:pt x="2223" y="45006"/>
                  </a:lnTo>
                  <a:lnTo>
                    <a:pt x="3572" y="44767"/>
                  </a:lnTo>
                  <a:lnTo>
                    <a:pt x="5874" y="44927"/>
                  </a:lnTo>
                  <a:lnTo>
                    <a:pt x="8652" y="45561"/>
                  </a:lnTo>
                  <a:lnTo>
                    <a:pt x="11748" y="46276"/>
                  </a:lnTo>
                  <a:lnTo>
                    <a:pt x="15002" y="46514"/>
                  </a:lnTo>
                  <a:lnTo>
                    <a:pt x="18336" y="46196"/>
                  </a:lnTo>
                  <a:lnTo>
                    <a:pt x="21590" y="45164"/>
                  </a:lnTo>
                  <a:lnTo>
                    <a:pt x="24607" y="43339"/>
                  </a:lnTo>
                  <a:lnTo>
                    <a:pt x="27067" y="40878"/>
                  </a:lnTo>
                  <a:lnTo>
                    <a:pt x="28813" y="37624"/>
                  </a:lnTo>
                  <a:lnTo>
                    <a:pt x="29369" y="33735"/>
                  </a:lnTo>
                  <a:lnTo>
                    <a:pt x="28813" y="29846"/>
                  </a:lnTo>
                  <a:lnTo>
                    <a:pt x="26988" y="26750"/>
                  </a:lnTo>
                  <a:lnTo>
                    <a:pt x="24368" y="24289"/>
                  </a:lnTo>
                  <a:lnTo>
                    <a:pt x="21113" y="22067"/>
                  </a:lnTo>
                  <a:lnTo>
                    <a:pt x="10398" y="15717"/>
                  </a:lnTo>
                  <a:lnTo>
                    <a:pt x="8176" y="13971"/>
                  </a:lnTo>
                  <a:lnTo>
                    <a:pt x="6825" y="12144"/>
                  </a:lnTo>
                  <a:lnTo>
                    <a:pt x="6112" y="8731"/>
                  </a:lnTo>
                  <a:lnTo>
                    <a:pt x="6509" y="6588"/>
                  </a:lnTo>
                  <a:lnTo>
                    <a:pt x="7858" y="4525"/>
                  </a:lnTo>
                  <a:lnTo>
                    <a:pt x="10161" y="2937"/>
                  </a:lnTo>
                  <a:lnTo>
                    <a:pt x="13653" y="2223"/>
                  </a:lnTo>
                  <a:lnTo>
                    <a:pt x="16907" y="2699"/>
                  </a:lnTo>
                  <a:lnTo>
                    <a:pt x="20003" y="4525"/>
                  </a:lnTo>
                  <a:lnTo>
                    <a:pt x="21432" y="6112"/>
                  </a:lnTo>
                  <a:lnTo>
                    <a:pt x="22622" y="8255"/>
                  </a:lnTo>
                  <a:lnTo>
                    <a:pt x="23733" y="11033"/>
                  </a:lnTo>
                  <a:lnTo>
                    <a:pt x="24607" y="14446"/>
                  </a:lnTo>
                  <a:lnTo>
                    <a:pt x="26114" y="14446"/>
                  </a:lnTo>
                  <a:lnTo>
                    <a:pt x="25718" y="873"/>
                  </a:lnTo>
                  <a:lnTo>
                    <a:pt x="24607" y="873"/>
                  </a:lnTo>
                  <a:lnTo>
                    <a:pt x="24051" y="1587"/>
                  </a:lnTo>
                  <a:lnTo>
                    <a:pt x="22939" y="1985"/>
                  </a:lnTo>
                  <a:lnTo>
                    <a:pt x="19368" y="952"/>
                  </a:lnTo>
                  <a:lnTo>
                    <a:pt x="16828" y="317"/>
                  </a:lnTo>
                  <a:lnTo>
                    <a:pt x="13812" y="0"/>
                  </a:lnTo>
                  <a:close/>
                </a:path>
              </a:pathLst>
            </a:custGeom>
            <a:solidFill>
              <a:srgbClr val="000000"/>
            </a:solidFill>
          </p:spPr>
          <p:txBody>
            <a:bodyPr vert="horz" lIns="91440" tIns="45720" rIns="91440" bIns="45720" anchor="t"/>
            <a:lstStyle/>
            <a:p>
              <a:endParaRPr lang="en-IN"/>
            </a:p>
          </p:txBody>
        </p:sp>
        <p:sp>
          <p:nvSpPr>
            <p:cNvPr id="750" name="Shape 785"/>
            <p:cNvSpPr/>
            <p:nvPr/>
          </p:nvSpPr>
          <p:spPr>
            <a:xfrm>
              <a:off x="4519834" y="2128249"/>
              <a:ext cx="10953" cy="11034"/>
            </a:xfrm>
            <a:custGeom>
              <a:avLst/>
              <a:gdLst/>
              <a:ahLst/>
              <a:cxnLst/>
              <a:rect l="0" t="0" r="0" b="0"/>
              <a:pathLst>
                <a:path w="10953" h="11034">
                  <a:moveTo>
                    <a:pt x="5397" y="0"/>
                  </a:moveTo>
                  <a:lnTo>
                    <a:pt x="3332" y="476"/>
                  </a:lnTo>
                  <a:lnTo>
                    <a:pt x="1587" y="1666"/>
                  </a:lnTo>
                  <a:lnTo>
                    <a:pt x="396" y="3412"/>
                  </a:lnTo>
                  <a:lnTo>
                    <a:pt x="0" y="5635"/>
                  </a:lnTo>
                  <a:lnTo>
                    <a:pt x="476" y="8016"/>
                  </a:lnTo>
                  <a:lnTo>
                    <a:pt x="1904" y="9683"/>
                  </a:lnTo>
                  <a:lnTo>
                    <a:pt x="3651" y="10715"/>
                  </a:lnTo>
                  <a:lnTo>
                    <a:pt x="5397" y="11034"/>
                  </a:lnTo>
                  <a:lnTo>
                    <a:pt x="7143" y="10715"/>
                  </a:lnTo>
                  <a:lnTo>
                    <a:pt x="8968" y="9683"/>
                  </a:lnTo>
                  <a:lnTo>
                    <a:pt x="10318" y="8016"/>
                  </a:lnTo>
                  <a:lnTo>
                    <a:pt x="10953" y="5635"/>
                  </a:lnTo>
                  <a:lnTo>
                    <a:pt x="10476" y="3492"/>
                  </a:lnTo>
                  <a:lnTo>
                    <a:pt x="9286" y="1666"/>
                  </a:lnTo>
                  <a:lnTo>
                    <a:pt x="7539" y="476"/>
                  </a:lnTo>
                  <a:lnTo>
                    <a:pt x="5397" y="0"/>
                  </a:lnTo>
                  <a:close/>
                </a:path>
              </a:pathLst>
            </a:custGeom>
            <a:solidFill>
              <a:srgbClr val="000000"/>
            </a:solidFill>
          </p:spPr>
          <p:txBody>
            <a:bodyPr vert="horz" lIns="91440" tIns="45720" rIns="91440" bIns="45720" anchor="t"/>
            <a:lstStyle/>
            <a:p>
              <a:endParaRPr lang="en-IN"/>
            </a:p>
          </p:txBody>
        </p:sp>
        <p:sp>
          <p:nvSpPr>
            <p:cNvPr id="751" name="Shape 786"/>
            <p:cNvSpPr/>
            <p:nvPr/>
          </p:nvSpPr>
          <p:spPr>
            <a:xfrm>
              <a:off x="3735609" y="2093562"/>
              <a:ext cx="45718" cy="66199"/>
            </a:xfrm>
            <a:custGeom>
              <a:avLst/>
              <a:gdLst/>
              <a:ahLst/>
              <a:cxnLst/>
              <a:rect l="0" t="0" r="0" b="0"/>
              <a:pathLst>
                <a:path w="45718" h="66199">
                  <a:moveTo>
                    <a:pt x="0" y="0"/>
                  </a:moveTo>
                  <a:lnTo>
                    <a:pt x="0" y="1428"/>
                  </a:lnTo>
                  <a:lnTo>
                    <a:pt x="2618" y="2143"/>
                  </a:lnTo>
                  <a:lnTo>
                    <a:pt x="3968" y="3095"/>
                  </a:lnTo>
                  <a:lnTo>
                    <a:pt x="5079" y="4603"/>
                  </a:lnTo>
                  <a:lnTo>
                    <a:pt x="16350" y="28972"/>
                  </a:lnTo>
                  <a:lnTo>
                    <a:pt x="17303" y="30956"/>
                  </a:lnTo>
                  <a:lnTo>
                    <a:pt x="18573" y="33576"/>
                  </a:lnTo>
                  <a:lnTo>
                    <a:pt x="21192" y="39132"/>
                  </a:lnTo>
                  <a:lnTo>
                    <a:pt x="22145" y="41275"/>
                  </a:lnTo>
                  <a:lnTo>
                    <a:pt x="22542" y="42624"/>
                  </a:lnTo>
                  <a:lnTo>
                    <a:pt x="22382" y="43736"/>
                  </a:lnTo>
                  <a:lnTo>
                    <a:pt x="21827" y="45721"/>
                  </a:lnTo>
                  <a:lnTo>
                    <a:pt x="19922" y="50800"/>
                  </a:lnTo>
                  <a:lnTo>
                    <a:pt x="16986" y="55721"/>
                  </a:lnTo>
                  <a:lnTo>
                    <a:pt x="15318" y="57229"/>
                  </a:lnTo>
                  <a:lnTo>
                    <a:pt x="13413" y="57864"/>
                  </a:lnTo>
                  <a:lnTo>
                    <a:pt x="12143" y="57547"/>
                  </a:lnTo>
                  <a:lnTo>
                    <a:pt x="10397" y="56991"/>
                  </a:lnTo>
                  <a:lnTo>
                    <a:pt x="6350" y="56118"/>
                  </a:lnTo>
                  <a:lnTo>
                    <a:pt x="4364" y="56356"/>
                  </a:lnTo>
                  <a:lnTo>
                    <a:pt x="3095" y="57150"/>
                  </a:lnTo>
                  <a:lnTo>
                    <a:pt x="1825" y="59056"/>
                  </a:lnTo>
                  <a:lnTo>
                    <a:pt x="1587" y="60483"/>
                  </a:lnTo>
                  <a:lnTo>
                    <a:pt x="2062" y="62468"/>
                  </a:lnTo>
                  <a:lnTo>
                    <a:pt x="3412" y="64293"/>
                  </a:lnTo>
                  <a:lnTo>
                    <a:pt x="5634" y="65643"/>
                  </a:lnTo>
                  <a:lnTo>
                    <a:pt x="8809" y="66199"/>
                  </a:lnTo>
                  <a:lnTo>
                    <a:pt x="11429" y="65881"/>
                  </a:lnTo>
                  <a:lnTo>
                    <a:pt x="13889" y="64928"/>
                  </a:lnTo>
                  <a:lnTo>
                    <a:pt x="16112" y="63420"/>
                  </a:lnTo>
                  <a:lnTo>
                    <a:pt x="18176" y="61198"/>
                  </a:lnTo>
                  <a:lnTo>
                    <a:pt x="20081" y="58421"/>
                  </a:lnTo>
                  <a:lnTo>
                    <a:pt x="21986" y="55007"/>
                  </a:lnTo>
                  <a:lnTo>
                    <a:pt x="23891" y="50958"/>
                  </a:lnTo>
                  <a:lnTo>
                    <a:pt x="25717" y="46356"/>
                  </a:lnTo>
                  <a:lnTo>
                    <a:pt x="40956" y="5953"/>
                  </a:lnTo>
                  <a:lnTo>
                    <a:pt x="42147" y="3572"/>
                  </a:lnTo>
                  <a:lnTo>
                    <a:pt x="43417" y="2222"/>
                  </a:lnTo>
                  <a:lnTo>
                    <a:pt x="45718" y="1508"/>
                  </a:lnTo>
                  <a:lnTo>
                    <a:pt x="45718" y="0"/>
                  </a:lnTo>
                  <a:lnTo>
                    <a:pt x="32305" y="0"/>
                  </a:lnTo>
                  <a:lnTo>
                    <a:pt x="32305" y="1508"/>
                  </a:lnTo>
                  <a:lnTo>
                    <a:pt x="34368" y="1667"/>
                  </a:lnTo>
                  <a:lnTo>
                    <a:pt x="35876" y="2143"/>
                  </a:lnTo>
                  <a:lnTo>
                    <a:pt x="36750" y="3016"/>
                  </a:lnTo>
                  <a:lnTo>
                    <a:pt x="37067" y="4287"/>
                  </a:lnTo>
                  <a:lnTo>
                    <a:pt x="36908" y="5397"/>
                  </a:lnTo>
                  <a:lnTo>
                    <a:pt x="36353" y="6984"/>
                  </a:lnTo>
                  <a:lnTo>
                    <a:pt x="34766" y="11033"/>
                  </a:lnTo>
                  <a:lnTo>
                    <a:pt x="27066" y="33021"/>
                  </a:lnTo>
                  <a:lnTo>
                    <a:pt x="15716" y="7937"/>
                  </a:lnTo>
                  <a:lnTo>
                    <a:pt x="15001" y="6350"/>
                  </a:lnTo>
                  <a:lnTo>
                    <a:pt x="14683" y="4366"/>
                  </a:lnTo>
                  <a:lnTo>
                    <a:pt x="15238" y="2778"/>
                  </a:lnTo>
                  <a:lnTo>
                    <a:pt x="16668" y="1985"/>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752" name="Shape 787"/>
            <p:cNvSpPr/>
            <p:nvPr/>
          </p:nvSpPr>
          <p:spPr>
            <a:xfrm>
              <a:off x="3272059" y="2093562"/>
              <a:ext cx="45639" cy="66199"/>
            </a:xfrm>
            <a:custGeom>
              <a:avLst/>
              <a:gdLst/>
              <a:ahLst/>
              <a:cxnLst/>
              <a:rect l="0" t="0" r="0" b="0"/>
              <a:pathLst>
                <a:path w="45639" h="66199">
                  <a:moveTo>
                    <a:pt x="0" y="0"/>
                  </a:moveTo>
                  <a:lnTo>
                    <a:pt x="0" y="1428"/>
                  </a:lnTo>
                  <a:lnTo>
                    <a:pt x="2538" y="2143"/>
                  </a:lnTo>
                  <a:lnTo>
                    <a:pt x="3888" y="3095"/>
                  </a:lnTo>
                  <a:lnTo>
                    <a:pt x="5000" y="4603"/>
                  </a:lnTo>
                  <a:lnTo>
                    <a:pt x="16350" y="28972"/>
                  </a:lnTo>
                  <a:lnTo>
                    <a:pt x="17303" y="30956"/>
                  </a:lnTo>
                  <a:lnTo>
                    <a:pt x="18573" y="33576"/>
                  </a:lnTo>
                  <a:lnTo>
                    <a:pt x="21192" y="39132"/>
                  </a:lnTo>
                  <a:lnTo>
                    <a:pt x="22066" y="41275"/>
                  </a:lnTo>
                  <a:lnTo>
                    <a:pt x="22462" y="42624"/>
                  </a:lnTo>
                  <a:lnTo>
                    <a:pt x="22303" y="43736"/>
                  </a:lnTo>
                  <a:lnTo>
                    <a:pt x="21748" y="45721"/>
                  </a:lnTo>
                  <a:lnTo>
                    <a:pt x="19843" y="50800"/>
                  </a:lnTo>
                  <a:lnTo>
                    <a:pt x="16986" y="55721"/>
                  </a:lnTo>
                  <a:lnTo>
                    <a:pt x="15238" y="57229"/>
                  </a:lnTo>
                  <a:lnTo>
                    <a:pt x="13334" y="57864"/>
                  </a:lnTo>
                  <a:lnTo>
                    <a:pt x="12143" y="57547"/>
                  </a:lnTo>
                  <a:lnTo>
                    <a:pt x="10397" y="56991"/>
                  </a:lnTo>
                  <a:lnTo>
                    <a:pt x="6350" y="56118"/>
                  </a:lnTo>
                  <a:lnTo>
                    <a:pt x="4364" y="56356"/>
                  </a:lnTo>
                  <a:lnTo>
                    <a:pt x="3016" y="57150"/>
                  </a:lnTo>
                  <a:lnTo>
                    <a:pt x="1825" y="59056"/>
                  </a:lnTo>
                  <a:lnTo>
                    <a:pt x="1587" y="60483"/>
                  </a:lnTo>
                  <a:lnTo>
                    <a:pt x="1983" y="62468"/>
                  </a:lnTo>
                  <a:lnTo>
                    <a:pt x="3332" y="64293"/>
                  </a:lnTo>
                  <a:lnTo>
                    <a:pt x="5634" y="65643"/>
                  </a:lnTo>
                  <a:lnTo>
                    <a:pt x="8809" y="66199"/>
                  </a:lnTo>
                  <a:lnTo>
                    <a:pt x="11429" y="65881"/>
                  </a:lnTo>
                  <a:lnTo>
                    <a:pt x="13889" y="64928"/>
                  </a:lnTo>
                  <a:lnTo>
                    <a:pt x="16112" y="63420"/>
                  </a:lnTo>
                  <a:lnTo>
                    <a:pt x="18097" y="61198"/>
                  </a:lnTo>
                  <a:lnTo>
                    <a:pt x="20001" y="58421"/>
                  </a:lnTo>
                  <a:lnTo>
                    <a:pt x="21906" y="55007"/>
                  </a:lnTo>
                  <a:lnTo>
                    <a:pt x="23812" y="50958"/>
                  </a:lnTo>
                  <a:lnTo>
                    <a:pt x="25637" y="46356"/>
                  </a:lnTo>
                  <a:lnTo>
                    <a:pt x="40877" y="5953"/>
                  </a:lnTo>
                  <a:lnTo>
                    <a:pt x="42147" y="3572"/>
                  </a:lnTo>
                  <a:lnTo>
                    <a:pt x="43337" y="2222"/>
                  </a:lnTo>
                  <a:lnTo>
                    <a:pt x="45639" y="1508"/>
                  </a:lnTo>
                  <a:lnTo>
                    <a:pt x="45639" y="0"/>
                  </a:lnTo>
                  <a:lnTo>
                    <a:pt x="32305" y="0"/>
                  </a:lnTo>
                  <a:lnTo>
                    <a:pt x="32305" y="1508"/>
                  </a:lnTo>
                  <a:lnTo>
                    <a:pt x="34368" y="1667"/>
                  </a:lnTo>
                  <a:lnTo>
                    <a:pt x="35876" y="2143"/>
                  </a:lnTo>
                  <a:lnTo>
                    <a:pt x="36750" y="3016"/>
                  </a:lnTo>
                  <a:lnTo>
                    <a:pt x="37067" y="4287"/>
                  </a:lnTo>
                  <a:lnTo>
                    <a:pt x="36829" y="5397"/>
                  </a:lnTo>
                  <a:lnTo>
                    <a:pt x="36273" y="6984"/>
                  </a:lnTo>
                  <a:lnTo>
                    <a:pt x="34766" y="11033"/>
                  </a:lnTo>
                  <a:lnTo>
                    <a:pt x="26987" y="33021"/>
                  </a:lnTo>
                  <a:lnTo>
                    <a:pt x="15636" y="7937"/>
                  </a:lnTo>
                  <a:lnTo>
                    <a:pt x="15001" y="6350"/>
                  </a:lnTo>
                  <a:lnTo>
                    <a:pt x="14604" y="4366"/>
                  </a:lnTo>
                  <a:lnTo>
                    <a:pt x="15159" y="2778"/>
                  </a:lnTo>
                  <a:lnTo>
                    <a:pt x="16588" y="1985"/>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753" name="Shape 788"/>
            <p:cNvSpPr/>
            <p:nvPr/>
          </p:nvSpPr>
          <p:spPr>
            <a:xfrm>
              <a:off x="4847890" y="1687003"/>
              <a:ext cx="85328" cy="65564"/>
            </a:xfrm>
            <a:custGeom>
              <a:avLst/>
              <a:gdLst/>
              <a:ahLst/>
              <a:cxnLst/>
              <a:rect l="0" t="0" r="0" b="0"/>
              <a:pathLst>
                <a:path w="85328" h="65564">
                  <a:moveTo>
                    <a:pt x="0" y="0"/>
                  </a:moveTo>
                  <a:lnTo>
                    <a:pt x="0" y="1587"/>
                  </a:lnTo>
                  <a:lnTo>
                    <a:pt x="2619" y="1667"/>
                  </a:lnTo>
                  <a:lnTo>
                    <a:pt x="4603" y="1905"/>
                  </a:lnTo>
                  <a:lnTo>
                    <a:pt x="7461" y="3254"/>
                  </a:lnTo>
                  <a:lnTo>
                    <a:pt x="8811" y="6112"/>
                  </a:lnTo>
                  <a:lnTo>
                    <a:pt x="9048" y="8096"/>
                  </a:lnTo>
                  <a:lnTo>
                    <a:pt x="9128" y="10716"/>
                  </a:lnTo>
                  <a:lnTo>
                    <a:pt x="9128" y="51832"/>
                  </a:lnTo>
                  <a:lnTo>
                    <a:pt x="9048" y="55405"/>
                  </a:lnTo>
                  <a:lnTo>
                    <a:pt x="8811" y="58261"/>
                  </a:lnTo>
                  <a:lnTo>
                    <a:pt x="8254" y="60404"/>
                  </a:lnTo>
                  <a:lnTo>
                    <a:pt x="7461" y="61992"/>
                  </a:lnTo>
                  <a:lnTo>
                    <a:pt x="6271" y="63024"/>
                  </a:lnTo>
                  <a:lnTo>
                    <a:pt x="4603" y="63658"/>
                  </a:lnTo>
                  <a:lnTo>
                    <a:pt x="2619" y="63977"/>
                  </a:lnTo>
                  <a:lnTo>
                    <a:pt x="0" y="64056"/>
                  </a:lnTo>
                  <a:lnTo>
                    <a:pt x="0" y="65564"/>
                  </a:lnTo>
                  <a:lnTo>
                    <a:pt x="22859" y="65564"/>
                  </a:lnTo>
                  <a:lnTo>
                    <a:pt x="22859" y="64056"/>
                  </a:lnTo>
                  <a:lnTo>
                    <a:pt x="20241" y="63897"/>
                  </a:lnTo>
                  <a:lnTo>
                    <a:pt x="18256" y="63420"/>
                  </a:lnTo>
                  <a:lnTo>
                    <a:pt x="15478" y="61357"/>
                  </a:lnTo>
                  <a:lnTo>
                    <a:pt x="14604" y="59690"/>
                  </a:lnTo>
                  <a:lnTo>
                    <a:pt x="14049" y="57627"/>
                  </a:lnTo>
                  <a:lnTo>
                    <a:pt x="13811" y="55007"/>
                  </a:lnTo>
                  <a:lnTo>
                    <a:pt x="13732" y="51832"/>
                  </a:lnTo>
                  <a:lnTo>
                    <a:pt x="13732" y="10716"/>
                  </a:lnTo>
                  <a:lnTo>
                    <a:pt x="39608" y="65564"/>
                  </a:lnTo>
                  <a:lnTo>
                    <a:pt x="65484" y="9208"/>
                  </a:lnTo>
                  <a:lnTo>
                    <a:pt x="65484" y="53340"/>
                  </a:lnTo>
                  <a:lnTo>
                    <a:pt x="65404" y="56436"/>
                  </a:lnTo>
                  <a:lnTo>
                    <a:pt x="65167" y="58896"/>
                  </a:lnTo>
                  <a:lnTo>
                    <a:pt x="64611" y="60802"/>
                  </a:lnTo>
                  <a:lnTo>
                    <a:pt x="63817" y="62151"/>
                  </a:lnTo>
                  <a:lnTo>
                    <a:pt x="60959" y="63658"/>
                  </a:lnTo>
                  <a:lnTo>
                    <a:pt x="58976" y="63977"/>
                  </a:lnTo>
                  <a:lnTo>
                    <a:pt x="56356" y="64056"/>
                  </a:lnTo>
                  <a:lnTo>
                    <a:pt x="56356" y="65564"/>
                  </a:lnTo>
                  <a:lnTo>
                    <a:pt x="85328" y="65564"/>
                  </a:lnTo>
                  <a:lnTo>
                    <a:pt x="85328" y="64056"/>
                  </a:lnTo>
                  <a:lnTo>
                    <a:pt x="82708" y="63977"/>
                  </a:lnTo>
                  <a:lnTo>
                    <a:pt x="80724" y="63738"/>
                  </a:lnTo>
                  <a:lnTo>
                    <a:pt x="77946" y="62310"/>
                  </a:lnTo>
                  <a:lnTo>
                    <a:pt x="76517" y="59531"/>
                  </a:lnTo>
                  <a:lnTo>
                    <a:pt x="76279" y="57547"/>
                  </a:lnTo>
                  <a:lnTo>
                    <a:pt x="76200" y="54927"/>
                  </a:lnTo>
                  <a:lnTo>
                    <a:pt x="76200" y="10716"/>
                  </a:lnTo>
                  <a:lnTo>
                    <a:pt x="76358" y="8096"/>
                  </a:lnTo>
                  <a:lnTo>
                    <a:pt x="76756" y="6112"/>
                  </a:lnTo>
                  <a:lnTo>
                    <a:pt x="78502" y="3254"/>
                  </a:lnTo>
                  <a:lnTo>
                    <a:pt x="81359" y="1905"/>
                  </a:lnTo>
                  <a:lnTo>
                    <a:pt x="85328" y="1587"/>
                  </a:lnTo>
                  <a:lnTo>
                    <a:pt x="85328" y="0"/>
                  </a:lnTo>
                  <a:lnTo>
                    <a:pt x="65484" y="0"/>
                  </a:lnTo>
                  <a:lnTo>
                    <a:pt x="42624" y="50324"/>
                  </a:lnTo>
                  <a:lnTo>
                    <a:pt x="19765" y="0"/>
                  </a:lnTo>
                  <a:lnTo>
                    <a:pt x="0" y="0"/>
                  </a:lnTo>
                  <a:close/>
                </a:path>
              </a:pathLst>
            </a:custGeom>
            <a:solidFill>
              <a:srgbClr val="000000"/>
            </a:solidFill>
          </p:spPr>
          <p:txBody>
            <a:bodyPr vert="horz" lIns="91440" tIns="45720" rIns="91440" bIns="45720" anchor="t"/>
            <a:lstStyle/>
            <a:p>
              <a:endParaRPr lang="en-IN"/>
            </a:p>
          </p:txBody>
        </p:sp>
        <p:sp>
          <p:nvSpPr>
            <p:cNvPr id="754" name="Shape 789"/>
            <p:cNvSpPr/>
            <p:nvPr/>
          </p:nvSpPr>
          <p:spPr>
            <a:xfrm>
              <a:off x="4937823" y="1706846"/>
              <a:ext cx="42623" cy="47228"/>
            </a:xfrm>
            <a:custGeom>
              <a:avLst/>
              <a:gdLst/>
              <a:ahLst/>
              <a:cxnLst/>
              <a:rect l="0" t="0" r="0" b="0"/>
              <a:pathLst>
                <a:path w="42623" h="47228">
                  <a:moveTo>
                    <a:pt x="21272" y="0"/>
                  </a:moveTo>
                  <a:lnTo>
                    <a:pt x="19763" y="3017"/>
                  </a:lnTo>
                  <a:lnTo>
                    <a:pt x="23018" y="3492"/>
                  </a:lnTo>
                  <a:lnTo>
                    <a:pt x="26034" y="4842"/>
                  </a:lnTo>
                  <a:lnTo>
                    <a:pt x="28575" y="7064"/>
                  </a:lnTo>
                  <a:lnTo>
                    <a:pt x="30797" y="9922"/>
                  </a:lnTo>
                  <a:lnTo>
                    <a:pt x="32622" y="13336"/>
                  </a:lnTo>
                  <a:lnTo>
                    <a:pt x="33892" y="17146"/>
                  </a:lnTo>
                  <a:lnTo>
                    <a:pt x="34686" y="21431"/>
                  </a:lnTo>
                  <a:lnTo>
                    <a:pt x="35003" y="25877"/>
                  </a:lnTo>
                  <a:lnTo>
                    <a:pt x="34686" y="31036"/>
                  </a:lnTo>
                  <a:lnTo>
                    <a:pt x="33733" y="35163"/>
                  </a:lnTo>
                  <a:lnTo>
                    <a:pt x="32384" y="38338"/>
                  </a:lnTo>
                  <a:lnTo>
                    <a:pt x="30638" y="40719"/>
                  </a:lnTo>
                  <a:lnTo>
                    <a:pt x="28653" y="42466"/>
                  </a:lnTo>
                  <a:lnTo>
                    <a:pt x="26670" y="43498"/>
                  </a:lnTo>
                  <a:lnTo>
                    <a:pt x="24684" y="44053"/>
                  </a:lnTo>
                  <a:lnTo>
                    <a:pt x="22859" y="44212"/>
                  </a:lnTo>
                  <a:lnTo>
                    <a:pt x="18732" y="43419"/>
                  </a:lnTo>
                  <a:lnTo>
                    <a:pt x="15318" y="41195"/>
                  </a:lnTo>
                  <a:lnTo>
                    <a:pt x="12700" y="38020"/>
                  </a:lnTo>
                  <a:lnTo>
                    <a:pt x="10636" y="34052"/>
                  </a:lnTo>
                  <a:lnTo>
                    <a:pt x="9207" y="29846"/>
                  </a:lnTo>
                  <a:lnTo>
                    <a:pt x="8254" y="25558"/>
                  </a:lnTo>
                  <a:lnTo>
                    <a:pt x="7778" y="21590"/>
                  </a:lnTo>
                  <a:lnTo>
                    <a:pt x="7620" y="18256"/>
                  </a:lnTo>
                  <a:lnTo>
                    <a:pt x="7857" y="14526"/>
                  </a:lnTo>
                  <a:lnTo>
                    <a:pt x="8651" y="11351"/>
                  </a:lnTo>
                  <a:lnTo>
                    <a:pt x="9842" y="8731"/>
                  </a:lnTo>
                  <a:lnTo>
                    <a:pt x="11429" y="6667"/>
                  </a:lnTo>
                  <a:lnTo>
                    <a:pt x="13255" y="5001"/>
                  </a:lnTo>
                  <a:lnTo>
                    <a:pt x="15318" y="3889"/>
                  </a:lnTo>
                  <a:lnTo>
                    <a:pt x="19763" y="3017"/>
                  </a:lnTo>
                  <a:lnTo>
                    <a:pt x="21272" y="0"/>
                  </a:lnTo>
                  <a:lnTo>
                    <a:pt x="15953" y="477"/>
                  </a:lnTo>
                  <a:lnTo>
                    <a:pt x="11508" y="1826"/>
                  </a:lnTo>
                  <a:lnTo>
                    <a:pt x="7857" y="4048"/>
                  </a:lnTo>
                  <a:lnTo>
                    <a:pt x="4921" y="6827"/>
                  </a:lnTo>
                  <a:lnTo>
                    <a:pt x="2698" y="10239"/>
                  </a:lnTo>
                  <a:lnTo>
                    <a:pt x="1189" y="14130"/>
                  </a:lnTo>
                  <a:lnTo>
                    <a:pt x="317" y="18336"/>
                  </a:lnTo>
                  <a:lnTo>
                    <a:pt x="0" y="22861"/>
                  </a:lnTo>
                  <a:lnTo>
                    <a:pt x="317" y="27861"/>
                  </a:lnTo>
                  <a:lnTo>
                    <a:pt x="1428" y="32464"/>
                  </a:lnTo>
                  <a:lnTo>
                    <a:pt x="3094" y="36592"/>
                  </a:lnTo>
                  <a:lnTo>
                    <a:pt x="5556" y="40164"/>
                  </a:lnTo>
                  <a:lnTo>
                    <a:pt x="8572" y="43101"/>
                  </a:lnTo>
                  <a:lnTo>
                    <a:pt x="12223" y="45323"/>
                  </a:lnTo>
                  <a:lnTo>
                    <a:pt x="16430" y="46752"/>
                  </a:lnTo>
                  <a:lnTo>
                    <a:pt x="21272" y="47228"/>
                  </a:lnTo>
                  <a:lnTo>
                    <a:pt x="26589" y="46594"/>
                  </a:lnTo>
                  <a:lnTo>
                    <a:pt x="31034" y="44927"/>
                  </a:lnTo>
                  <a:lnTo>
                    <a:pt x="34686" y="42307"/>
                  </a:lnTo>
                  <a:lnTo>
                    <a:pt x="37702" y="39052"/>
                  </a:lnTo>
                  <a:lnTo>
                    <a:pt x="39925" y="35242"/>
                  </a:lnTo>
                  <a:lnTo>
                    <a:pt x="41433" y="31115"/>
                  </a:lnTo>
                  <a:lnTo>
                    <a:pt x="42306" y="26987"/>
                  </a:lnTo>
                  <a:lnTo>
                    <a:pt x="42623" y="22861"/>
                  </a:lnTo>
                  <a:lnTo>
                    <a:pt x="42306" y="17939"/>
                  </a:lnTo>
                  <a:lnTo>
                    <a:pt x="41194" y="13493"/>
                  </a:lnTo>
                  <a:lnTo>
                    <a:pt x="39528" y="9604"/>
                  </a:lnTo>
                  <a:lnTo>
                    <a:pt x="37067" y="6270"/>
                  </a:lnTo>
                  <a:lnTo>
                    <a:pt x="34051" y="3652"/>
                  </a:lnTo>
                  <a:lnTo>
                    <a:pt x="30400" y="1667"/>
                  </a:lnTo>
                  <a:lnTo>
                    <a:pt x="26113" y="397"/>
                  </a:lnTo>
                  <a:lnTo>
                    <a:pt x="21272" y="0"/>
                  </a:lnTo>
                  <a:close/>
                </a:path>
              </a:pathLst>
            </a:custGeom>
            <a:solidFill>
              <a:srgbClr val="000000"/>
            </a:solidFill>
          </p:spPr>
          <p:txBody>
            <a:bodyPr vert="horz" lIns="91440" tIns="45720" rIns="91440" bIns="45720" anchor="t"/>
            <a:lstStyle/>
            <a:p>
              <a:endParaRPr lang="en-IN"/>
            </a:p>
          </p:txBody>
        </p:sp>
        <p:sp>
          <p:nvSpPr>
            <p:cNvPr id="755" name="Shape 790"/>
            <p:cNvSpPr/>
            <p:nvPr/>
          </p:nvSpPr>
          <p:spPr>
            <a:xfrm>
              <a:off x="4989576" y="1706846"/>
              <a:ext cx="28971" cy="47228"/>
            </a:xfrm>
            <a:custGeom>
              <a:avLst/>
              <a:gdLst/>
              <a:ahLst/>
              <a:cxnLst/>
              <a:rect l="0" t="0" r="0" b="0"/>
              <a:pathLst>
                <a:path w="28971" h="47228">
                  <a:moveTo>
                    <a:pt x="13731" y="0"/>
                  </a:moveTo>
                  <a:lnTo>
                    <a:pt x="10080" y="317"/>
                  </a:lnTo>
                  <a:lnTo>
                    <a:pt x="7063" y="1271"/>
                  </a:lnTo>
                  <a:lnTo>
                    <a:pt x="4682" y="2619"/>
                  </a:lnTo>
                  <a:lnTo>
                    <a:pt x="2857" y="4366"/>
                  </a:lnTo>
                  <a:lnTo>
                    <a:pt x="1507" y="6350"/>
                  </a:lnTo>
                  <a:lnTo>
                    <a:pt x="635" y="8335"/>
                  </a:lnTo>
                  <a:lnTo>
                    <a:pt x="0" y="12224"/>
                  </a:lnTo>
                  <a:lnTo>
                    <a:pt x="793" y="17146"/>
                  </a:lnTo>
                  <a:lnTo>
                    <a:pt x="3095" y="20955"/>
                  </a:lnTo>
                  <a:lnTo>
                    <a:pt x="6429" y="24210"/>
                  </a:lnTo>
                  <a:lnTo>
                    <a:pt x="10715" y="27464"/>
                  </a:lnTo>
                  <a:lnTo>
                    <a:pt x="16827" y="30480"/>
                  </a:lnTo>
                  <a:lnTo>
                    <a:pt x="19050" y="31908"/>
                  </a:lnTo>
                  <a:lnTo>
                    <a:pt x="20955" y="33735"/>
                  </a:lnTo>
                  <a:lnTo>
                    <a:pt x="22304" y="35877"/>
                  </a:lnTo>
                  <a:lnTo>
                    <a:pt x="22860" y="38100"/>
                  </a:lnTo>
                  <a:lnTo>
                    <a:pt x="22066" y="40958"/>
                  </a:lnTo>
                  <a:lnTo>
                    <a:pt x="20002" y="42862"/>
                  </a:lnTo>
                  <a:lnTo>
                    <a:pt x="17065" y="43894"/>
                  </a:lnTo>
                  <a:lnTo>
                    <a:pt x="13731" y="44212"/>
                  </a:lnTo>
                  <a:lnTo>
                    <a:pt x="10556" y="43894"/>
                  </a:lnTo>
                  <a:lnTo>
                    <a:pt x="8016" y="42942"/>
                  </a:lnTo>
                  <a:lnTo>
                    <a:pt x="5874" y="41513"/>
                  </a:lnTo>
                  <a:lnTo>
                    <a:pt x="4206" y="39608"/>
                  </a:lnTo>
                  <a:lnTo>
                    <a:pt x="2222" y="35242"/>
                  </a:lnTo>
                  <a:lnTo>
                    <a:pt x="1587" y="30480"/>
                  </a:lnTo>
                  <a:lnTo>
                    <a:pt x="0" y="30480"/>
                  </a:lnTo>
                  <a:lnTo>
                    <a:pt x="0" y="45721"/>
                  </a:lnTo>
                  <a:lnTo>
                    <a:pt x="3095" y="45721"/>
                  </a:lnTo>
                  <a:lnTo>
                    <a:pt x="5635" y="45958"/>
                  </a:lnTo>
                  <a:lnTo>
                    <a:pt x="8572" y="46435"/>
                  </a:lnTo>
                  <a:lnTo>
                    <a:pt x="11826" y="46990"/>
                  </a:lnTo>
                  <a:lnTo>
                    <a:pt x="15240" y="47228"/>
                  </a:lnTo>
                  <a:lnTo>
                    <a:pt x="20002" y="46355"/>
                  </a:lnTo>
                  <a:lnTo>
                    <a:pt x="24367" y="43815"/>
                  </a:lnTo>
                  <a:lnTo>
                    <a:pt x="26272" y="41911"/>
                  </a:lnTo>
                  <a:lnTo>
                    <a:pt x="27701" y="39530"/>
                  </a:lnTo>
                  <a:lnTo>
                    <a:pt x="28654" y="36751"/>
                  </a:lnTo>
                  <a:lnTo>
                    <a:pt x="28971" y="33496"/>
                  </a:lnTo>
                  <a:lnTo>
                    <a:pt x="28416" y="30321"/>
                  </a:lnTo>
                  <a:lnTo>
                    <a:pt x="26907" y="27623"/>
                  </a:lnTo>
                  <a:lnTo>
                    <a:pt x="24447" y="25162"/>
                  </a:lnTo>
                  <a:lnTo>
                    <a:pt x="21351" y="22861"/>
                  </a:lnTo>
                  <a:lnTo>
                    <a:pt x="9207" y="16748"/>
                  </a:lnTo>
                  <a:lnTo>
                    <a:pt x="7143" y="14526"/>
                  </a:lnTo>
                  <a:lnTo>
                    <a:pt x="5715" y="12383"/>
                  </a:lnTo>
                  <a:lnTo>
                    <a:pt x="4921" y="10557"/>
                  </a:lnTo>
                  <a:lnTo>
                    <a:pt x="4603" y="9128"/>
                  </a:lnTo>
                  <a:lnTo>
                    <a:pt x="5158" y="6906"/>
                  </a:lnTo>
                  <a:lnTo>
                    <a:pt x="6667" y="4921"/>
                  </a:lnTo>
                  <a:lnTo>
                    <a:pt x="9127" y="3572"/>
                  </a:lnTo>
                  <a:lnTo>
                    <a:pt x="12224" y="3017"/>
                  </a:lnTo>
                  <a:lnTo>
                    <a:pt x="15636" y="3413"/>
                  </a:lnTo>
                  <a:lnTo>
                    <a:pt x="17303" y="4048"/>
                  </a:lnTo>
                  <a:lnTo>
                    <a:pt x="18891" y="5160"/>
                  </a:lnTo>
                  <a:lnTo>
                    <a:pt x="20398" y="6667"/>
                  </a:lnTo>
                  <a:lnTo>
                    <a:pt x="21907" y="8811"/>
                  </a:lnTo>
                  <a:lnTo>
                    <a:pt x="23256" y="11669"/>
                  </a:lnTo>
                  <a:lnTo>
                    <a:pt x="24447" y="15240"/>
                  </a:lnTo>
                  <a:lnTo>
                    <a:pt x="25955" y="15240"/>
                  </a:lnTo>
                  <a:lnTo>
                    <a:pt x="24447" y="1508"/>
                  </a:lnTo>
                  <a:lnTo>
                    <a:pt x="23495" y="1746"/>
                  </a:lnTo>
                  <a:lnTo>
                    <a:pt x="22860" y="2223"/>
                  </a:lnTo>
                  <a:lnTo>
                    <a:pt x="22225" y="2778"/>
                  </a:lnTo>
                  <a:lnTo>
                    <a:pt x="21351" y="3017"/>
                  </a:lnTo>
                  <a:lnTo>
                    <a:pt x="19922" y="2540"/>
                  </a:lnTo>
                  <a:lnTo>
                    <a:pt x="18176" y="1508"/>
                  </a:lnTo>
                  <a:lnTo>
                    <a:pt x="16033" y="477"/>
                  </a:lnTo>
                  <a:lnTo>
                    <a:pt x="13731" y="0"/>
                  </a:lnTo>
                  <a:close/>
                </a:path>
              </a:pathLst>
            </a:custGeom>
            <a:solidFill>
              <a:srgbClr val="000000"/>
            </a:solidFill>
          </p:spPr>
          <p:txBody>
            <a:bodyPr vert="horz" lIns="91440" tIns="45720" rIns="91440" bIns="45720" anchor="t"/>
            <a:lstStyle/>
            <a:p>
              <a:endParaRPr lang="en-IN"/>
            </a:p>
          </p:txBody>
        </p:sp>
        <p:sp>
          <p:nvSpPr>
            <p:cNvPr id="756" name="Shape 791"/>
            <p:cNvSpPr/>
            <p:nvPr/>
          </p:nvSpPr>
          <p:spPr>
            <a:xfrm>
              <a:off x="5024659" y="1696211"/>
              <a:ext cx="25876" cy="57863"/>
            </a:xfrm>
            <a:custGeom>
              <a:avLst/>
              <a:gdLst/>
              <a:ahLst/>
              <a:cxnLst/>
              <a:rect l="0" t="0" r="0" b="0"/>
              <a:pathLst>
                <a:path w="25876" h="57863">
                  <a:moveTo>
                    <a:pt x="12223" y="0"/>
                  </a:moveTo>
                  <a:lnTo>
                    <a:pt x="10159" y="3175"/>
                  </a:lnTo>
                  <a:lnTo>
                    <a:pt x="8413" y="5872"/>
                  </a:lnTo>
                  <a:lnTo>
                    <a:pt x="6667" y="8333"/>
                  </a:lnTo>
                  <a:lnTo>
                    <a:pt x="4603" y="10635"/>
                  </a:lnTo>
                  <a:lnTo>
                    <a:pt x="3253" y="11746"/>
                  </a:lnTo>
                  <a:lnTo>
                    <a:pt x="1746" y="12700"/>
                  </a:lnTo>
                  <a:lnTo>
                    <a:pt x="476" y="13413"/>
                  </a:lnTo>
                  <a:lnTo>
                    <a:pt x="0" y="13652"/>
                  </a:lnTo>
                  <a:lnTo>
                    <a:pt x="0" y="15240"/>
                  </a:lnTo>
                  <a:lnTo>
                    <a:pt x="6111" y="15240"/>
                  </a:lnTo>
                  <a:lnTo>
                    <a:pt x="6111" y="45718"/>
                  </a:lnTo>
                  <a:lnTo>
                    <a:pt x="6270" y="48893"/>
                  </a:lnTo>
                  <a:lnTo>
                    <a:pt x="6667" y="51434"/>
                  </a:lnTo>
                  <a:lnTo>
                    <a:pt x="7302" y="53577"/>
                  </a:lnTo>
                  <a:lnTo>
                    <a:pt x="8175" y="55243"/>
                  </a:lnTo>
                  <a:lnTo>
                    <a:pt x="10636" y="57229"/>
                  </a:lnTo>
                  <a:lnTo>
                    <a:pt x="13731" y="57863"/>
                  </a:lnTo>
                  <a:lnTo>
                    <a:pt x="17145" y="57308"/>
                  </a:lnTo>
                  <a:lnTo>
                    <a:pt x="20398" y="55799"/>
                  </a:lnTo>
                  <a:lnTo>
                    <a:pt x="23336" y="53340"/>
                  </a:lnTo>
                  <a:lnTo>
                    <a:pt x="25876" y="50243"/>
                  </a:lnTo>
                  <a:lnTo>
                    <a:pt x="24367" y="50243"/>
                  </a:lnTo>
                  <a:lnTo>
                    <a:pt x="23177" y="50720"/>
                  </a:lnTo>
                  <a:lnTo>
                    <a:pt x="21907" y="51752"/>
                  </a:lnTo>
                  <a:lnTo>
                    <a:pt x="20320" y="52862"/>
                  </a:lnTo>
                  <a:lnTo>
                    <a:pt x="18256" y="53340"/>
                  </a:lnTo>
                  <a:lnTo>
                    <a:pt x="16747" y="53101"/>
                  </a:lnTo>
                  <a:lnTo>
                    <a:pt x="15636" y="52307"/>
                  </a:lnTo>
                  <a:lnTo>
                    <a:pt x="14287" y="49926"/>
                  </a:lnTo>
                  <a:lnTo>
                    <a:pt x="13811" y="46910"/>
                  </a:lnTo>
                  <a:lnTo>
                    <a:pt x="13731" y="44131"/>
                  </a:lnTo>
                  <a:lnTo>
                    <a:pt x="13731" y="15240"/>
                  </a:lnTo>
                  <a:lnTo>
                    <a:pt x="22859" y="15240"/>
                  </a:lnTo>
                  <a:lnTo>
                    <a:pt x="22859" y="12143"/>
                  </a:lnTo>
                  <a:lnTo>
                    <a:pt x="13731" y="12143"/>
                  </a:lnTo>
                  <a:lnTo>
                    <a:pt x="13731" y="634"/>
                  </a:lnTo>
                  <a:lnTo>
                    <a:pt x="13572" y="158"/>
                  </a:lnTo>
                  <a:lnTo>
                    <a:pt x="13096" y="0"/>
                  </a:lnTo>
                  <a:lnTo>
                    <a:pt x="12223" y="0"/>
                  </a:lnTo>
                  <a:close/>
                </a:path>
              </a:pathLst>
            </a:custGeom>
            <a:solidFill>
              <a:srgbClr val="000000"/>
            </a:solidFill>
          </p:spPr>
          <p:txBody>
            <a:bodyPr vert="horz" lIns="91440" tIns="45720" rIns="91440" bIns="45720" anchor="t"/>
            <a:lstStyle/>
            <a:p>
              <a:endParaRPr lang="en-IN"/>
            </a:p>
          </p:txBody>
        </p:sp>
        <p:sp>
          <p:nvSpPr>
            <p:cNvPr id="757" name="Shape 792"/>
            <p:cNvSpPr/>
            <p:nvPr/>
          </p:nvSpPr>
          <p:spPr>
            <a:xfrm>
              <a:off x="5078000" y="1706846"/>
              <a:ext cx="38100" cy="47228"/>
            </a:xfrm>
            <a:custGeom>
              <a:avLst/>
              <a:gdLst/>
              <a:ahLst/>
              <a:cxnLst/>
              <a:rect l="0" t="0" r="0" b="0"/>
              <a:pathLst>
                <a:path w="38100" h="47228">
                  <a:moveTo>
                    <a:pt x="22859" y="0"/>
                  </a:moveTo>
                  <a:lnTo>
                    <a:pt x="18811" y="397"/>
                  </a:lnTo>
                  <a:lnTo>
                    <a:pt x="14763" y="1430"/>
                  </a:lnTo>
                  <a:lnTo>
                    <a:pt x="10953" y="3333"/>
                  </a:lnTo>
                  <a:lnTo>
                    <a:pt x="7461" y="5874"/>
                  </a:lnTo>
                  <a:lnTo>
                    <a:pt x="4444" y="9287"/>
                  </a:lnTo>
                  <a:lnTo>
                    <a:pt x="2063" y="13493"/>
                  </a:lnTo>
                  <a:lnTo>
                    <a:pt x="555" y="18494"/>
                  </a:lnTo>
                  <a:lnTo>
                    <a:pt x="0" y="24369"/>
                  </a:lnTo>
                  <a:lnTo>
                    <a:pt x="475" y="30162"/>
                  </a:lnTo>
                  <a:lnTo>
                    <a:pt x="1746" y="35004"/>
                  </a:lnTo>
                  <a:lnTo>
                    <a:pt x="3730" y="38973"/>
                  </a:lnTo>
                  <a:lnTo>
                    <a:pt x="6269" y="42068"/>
                  </a:lnTo>
                  <a:lnTo>
                    <a:pt x="9127" y="44450"/>
                  </a:lnTo>
                  <a:lnTo>
                    <a:pt x="12223" y="46037"/>
                  </a:lnTo>
                  <a:lnTo>
                    <a:pt x="15318" y="46911"/>
                  </a:lnTo>
                  <a:lnTo>
                    <a:pt x="18256" y="47228"/>
                  </a:lnTo>
                  <a:lnTo>
                    <a:pt x="24606" y="46355"/>
                  </a:lnTo>
                  <a:lnTo>
                    <a:pt x="27383" y="45243"/>
                  </a:lnTo>
                  <a:lnTo>
                    <a:pt x="29923" y="43656"/>
                  </a:lnTo>
                  <a:lnTo>
                    <a:pt x="32225" y="41513"/>
                  </a:lnTo>
                  <a:lnTo>
                    <a:pt x="34368" y="38893"/>
                  </a:lnTo>
                  <a:lnTo>
                    <a:pt x="36273" y="35718"/>
                  </a:lnTo>
                  <a:lnTo>
                    <a:pt x="38100" y="31988"/>
                  </a:lnTo>
                  <a:lnTo>
                    <a:pt x="36591" y="30480"/>
                  </a:lnTo>
                  <a:lnTo>
                    <a:pt x="34209" y="34449"/>
                  </a:lnTo>
                  <a:lnTo>
                    <a:pt x="31432" y="37306"/>
                  </a:lnTo>
                  <a:lnTo>
                    <a:pt x="27781" y="39052"/>
                  </a:lnTo>
                  <a:lnTo>
                    <a:pt x="22859" y="39608"/>
                  </a:lnTo>
                  <a:lnTo>
                    <a:pt x="20002" y="39291"/>
                  </a:lnTo>
                  <a:lnTo>
                    <a:pt x="17303" y="38258"/>
                  </a:lnTo>
                  <a:lnTo>
                    <a:pt x="14683" y="36671"/>
                  </a:lnTo>
                  <a:lnTo>
                    <a:pt x="12382" y="34449"/>
                  </a:lnTo>
                  <a:lnTo>
                    <a:pt x="10397" y="31829"/>
                  </a:lnTo>
                  <a:lnTo>
                    <a:pt x="8968" y="28654"/>
                  </a:lnTo>
                  <a:lnTo>
                    <a:pt x="7937" y="25162"/>
                  </a:lnTo>
                  <a:lnTo>
                    <a:pt x="7619" y="21352"/>
                  </a:lnTo>
                  <a:lnTo>
                    <a:pt x="8016" y="16192"/>
                  </a:lnTo>
                  <a:lnTo>
                    <a:pt x="9127" y="12065"/>
                  </a:lnTo>
                  <a:lnTo>
                    <a:pt x="10714" y="8890"/>
                  </a:lnTo>
                  <a:lnTo>
                    <a:pt x="12778" y="6429"/>
                  </a:lnTo>
                  <a:lnTo>
                    <a:pt x="15001" y="4762"/>
                  </a:lnTo>
                  <a:lnTo>
                    <a:pt x="17303" y="3731"/>
                  </a:lnTo>
                  <a:lnTo>
                    <a:pt x="19446" y="3175"/>
                  </a:lnTo>
                  <a:lnTo>
                    <a:pt x="21351" y="3017"/>
                  </a:lnTo>
                  <a:lnTo>
                    <a:pt x="23971" y="3333"/>
                  </a:lnTo>
                  <a:lnTo>
                    <a:pt x="25478" y="4207"/>
                  </a:lnTo>
                  <a:lnTo>
                    <a:pt x="26511" y="5636"/>
                  </a:lnTo>
                  <a:lnTo>
                    <a:pt x="27463" y="7621"/>
                  </a:lnTo>
                  <a:lnTo>
                    <a:pt x="27463" y="10636"/>
                  </a:lnTo>
                  <a:lnTo>
                    <a:pt x="28575" y="11986"/>
                  </a:lnTo>
                  <a:lnTo>
                    <a:pt x="29764" y="13493"/>
                  </a:lnTo>
                  <a:lnTo>
                    <a:pt x="30876" y="14764"/>
                  </a:lnTo>
                  <a:lnTo>
                    <a:pt x="31987" y="15240"/>
                  </a:lnTo>
                  <a:lnTo>
                    <a:pt x="34051" y="14130"/>
                  </a:lnTo>
                  <a:lnTo>
                    <a:pt x="35480" y="12938"/>
                  </a:lnTo>
                  <a:lnTo>
                    <a:pt x="36273" y="11827"/>
                  </a:lnTo>
                  <a:lnTo>
                    <a:pt x="36591" y="10636"/>
                  </a:lnTo>
                  <a:lnTo>
                    <a:pt x="36512" y="8414"/>
                  </a:lnTo>
                  <a:lnTo>
                    <a:pt x="36194" y="6270"/>
                  </a:lnTo>
                  <a:lnTo>
                    <a:pt x="35321" y="4446"/>
                  </a:lnTo>
                  <a:lnTo>
                    <a:pt x="33496" y="3017"/>
                  </a:lnTo>
                  <a:lnTo>
                    <a:pt x="30956" y="1905"/>
                  </a:lnTo>
                  <a:lnTo>
                    <a:pt x="28177" y="952"/>
                  </a:lnTo>
                  <a:lnTo>
                    <a:pt x="25400" y="238"/>
                  </a:lnTo>
                  <a:lnTo>
                    <a:pt x="22859" y="0"/>
                  </a:lnTo>
                  <a:close/>
                </a:path>
              </a:pathLst>
            </a:custGeom>
            <a:solidFill>
              <a:srgbClr val="000000"/>
            </a:solidFill>
          </p:spPr>
          <p:txBody>
            <a:bodyPr vert="horz" lIns="91440" tIns="45720" rIns="91440" bIns="45720" anchor="t"/>
            <a:lstStyle/>
            <a:p>
              <a:endParaRPr lang="en-IN"/>
            </a:p>
          </p:txBody>
        </p:sp>
        <p:sp>
          <p:nvSpPr>
            <p:cNvPr id="758" name="Shape 793"/>
            <p:cNvSpPr/>
            <p:nvPr/>
          </p:nvSpPr>
          <p:spPr>
            <a:xfrm>
              <a:off x="5122211" y="1706846"/>
              <a:ext cx="42624" cy="47228"/>
            </a:xfrm>
            <a:custGeom>
              <a:avLst/>
              <a:gdLst/>
              <a:ahLst/>
              <a:cxnLst/>
              <a:rect l="0" t="0" r="0" b="0"/>
              <a:pathLst>
                <a:path w="42624" h="47228">
                  <a:moveTo>
                    <a:pt x="21352" y="0"/>
                  </a:moveTo>
                  <a:lnTo>
                    <a:pt x="19764" y="3017"/>
                  </a:lnTo>
                  <a:lnTo>
                    <a:pt x="23494" y="3492"/>
                  </a:lnTo>
                  <a:lnTo>
                    <a:pt x="26669" y="4842"/>
                  </a:lnTo>
                  <a:lnTo>
                    <a:pt x="29289" y="7064"/>
                  </a:lnTo>
                  <a:lnTo>
                    <a:pt x="31432" y="9922"/>
                  </a:lnTo>
                  <a:lnTo>
                    <a:pt x="33019" y="13336"/>
                  </a:lnTo>
                  <a:lnTo>
                    <a:pt x="34131" y="17146"/>
                  </a:lnTo>
                  <a:lnTo>
                    <a:pt x="35004" y="25877"/>
                  </a:lnTo>
                  <a:lnTo>
                    <a:pt x="34766" y="31036"/>
                  </a:lnTo>
                  <a:lnTo>
                    <a:pt x="33972" y="35163"/>
                  </a:lnTo>
                  <a:lnTo>
                    <a:pt x="32782" y="38338"/>
                  </a:lnTo>
                  <a:lnTo>
                    <a:pt x="31194" y="40719"/>
                  </a:lnTo>
                  <a:lnTo>
                    <a:pt x="29368" y="42466"/>
                  </a:lnTo>
                  <a:lnTo>
                    <a:pt x="27304" y="43498"/>
                  </a:lnTo>
                  <a:lnTo>
                    <a:pt x="25162" y="44053"/>
                  </a:lnTo>
                  <a:lnTo>
                    <a:pt x="22859" y="44212"/>
                  </a:lnTo>
                  <a:lnTo>
                    <a:pt x="18732" y="43419"/>
                  </a:lnTo>
                  <a:lnTo>
                    <a:pt x="15319" y="41195"/>
                  </a:lnTo>
                  <a:lnTo>
                    <a:pt x="12700" y="38020"/>
                  </a:lnTo>
                  <a:lnTo>
                    <a:pt x="10636" y="34052"/>
                  </a:lnTo>
                  <a:lnTo>
                    <a:pt x="9207" y="29846"/>
                  </a:lnTo>
                  <a:lnTo>
                    <a:pt x="8254" y="25558"/>
                  </a:lnTo>
                  <a:lnTo>
                    <a:pt x="7778" y="21590"/>
                  </a:lnTo>
                  <a:lnTo>
                    <a:pt x="7619" y="18256"/>
                  </a:lnTo>
                  <a:lnTo>
                    <a:pt x="7858" y="14526"/>
                  </a:lnTo>
                  <a:lnTo>
                    <a:pt x="8652" y="11351"/>
                  </a:lnTo>
                  <a:lnTo>
                    <a:pt x="9842" y="8731"/>
                  </a:lnTo>
                  <a:lnTo>
                    <a:pt x="11429" y="6667"/>
                  </a:lnTo>
                  <a:lnTo>
                    <a:pt x="13256" y="5001"/>
                  </a:lnTo>
                  <a:lnTo>
                    <a:pt x="15319" y="3889"/>
                  </a:lnTo>
                  <a:lnTo>
                    <a:pt x="19764" y="3017"/>
                  </a:lnTo>
                  <a:lnTo>
                    <a:pt x="21352" y="0"/>
                  </a:lnTo>
                  <a:lnTo>
                    <a:pt x="16509" y="477"/>
                  </a:lnTo>
                  <a:lnTo>
                    <a:pt x="12223" y="1826"/>
                  </a:lnTo>
                  <a:lnTo>
                    <a:pt x="8572" y="4048"/>
                  </a:lnTo>
                  <a:lnTo>
                    <a:pt x="5556" y="6827"/>
                  </a:lnTo>
                  <a:lnTo>
                    <a:pt x="3095" y="10239"/>
                  </a:lnTo>
                  <a:lnTo>
                    <a:pt x="1428" y="14130"/>
                  </a:lnTo>
                  <a:lnTo>
                    <a:pt x="317" y="18336"/>
                  </a:lnTo>
                  <a:lnTo>
                    <a:pt x="0" y="22861"/>
                  </a:lnTo>
                  <a:lnTo>
                    <a:pt x="317" y="27861"/>
                  </a:lnTo>
                  <a:lnTo>
                    <a:pt x="1428" y="32464"/>
                  </a:lnTo>
                  <a:lnTo>
                    <a:pt x="3095" y="36592"/>
                  </a:lnTo>
                  <a:lnTo>
                    <a:pt x="5556" y="40164"/>
                  </a:lnTo>
                  <a:lnTo>
                    <a:pt x="8572" y="43101"/>
                  </a:lnTo>
                  <a:lnTo>
                    <a:pt x="12223" y="45323"/>
                  </a:lnTo>
                  <a:lnTo>
                    <a:pt x="16509" y="46752"/>
                  </a:lnTo>
                  <a:lnTo>
                    <a:pt x="21352" y="47228"/>
                  </a:lnTo>
                  <a:lnTo>
                    <a:pt x="26669" y="46594"/>
                  </a:lnTo>
                  <a:lnTo>
                    <a:pt x="31114" y="44927"/>
                  </a:lnTo>
                  <a:lnTo>
                    <a:pt x="34766" y="42307"/>
                  </a:lnTo>
                  <a:lnTo>
                    <a:pt x="37703" y="39052"/>
                  </a:lnTo>
                  <a:lnTo>
                    <a:pt x="39926" y="35242"/>
                  </a:lnTo>
                  <a:lnTo>
                    <a:pt x="41433" y="31115"/>
                  </a:lnTo>
                  <a:lnTo>
                    <a:pt x="42307" y="26987"/>
                  </a:lnTo>
                  <a:lnTo>
                    <a:pt x="42624" y="22861"/>
                  </a:lnTo>
                  <a:lnTo>
                    <a:pt x="42307" y="17939"/>
                  </a:lnTo>
                  <a:lnTo>
                    <a:pt x="41195" y="13493"/>
                  </a:lnTo>
                  <a:lnTo>
                    <a:pt x="39528" y="9604"/>
                  </a:lnTo>
                  <a:lnTo>
                    <a:pt x="37147" y="6270"/>
                  </a:lnTo>
                  <a:lnTo>
                    <a:pt x="34052" y="3652"/>
                  </a:lnTo>
                  <a:lnTo>
                    <a:pt x="30401" y="1667"/>
                  </a:lnTo>
                  <a:lnTo>
                    <a:pt x="26193" y="397"/>
                  </a:lnTo>
                  <a:lnTo>
                    <a:pt x="21352" y="0"/>
                  </a:lnTo>
                  <a:close/>
                </a:path>
              </a:pathLst>
            </a:custGeom>
            <a:solidFill>
              <a:srgbClr val="000000"/>
            </a:solidFill>
          </p:spPr>
          <p:txBody>
            <a:bodyPr vert="horz" lIns="91440" tIns="45720" rIns="91440" bIns="45720" anchor="t"/>
            <a:lstStyle/>
            <a:p>
              <a:endParaRPr lang="en-IN"/>
            </a:p>
          </p:txBody>
        </p:sp>
        <p:sp>
          <p:nvSpPr>
            <p:cNvPr id="759" name="Shape 794"/>
            <p:cNvSpPr/>
            <p:nvPr/>
          </p:nvSpPr>
          <p:spPr>
            <a:xfrm>
              <a:off x="5170947" y="1706846"/>
              <a:ext cx="73183" cy="45721"/>
            </a:xfrm>
            <a:custGeom>
              <a:avLst/>
              <a:gdLst/>
              <a:ahLst/>
              <a:cxnLst/>
              <a:rect l="0" t="0" r="0" b="0"/>
              <a:pathLst>
                <a:path w="73183" h="45721">
                  <a:moveTo>
                    <a:pt x="13732" y="0"/>
                  </a:moveTo>
                  <a:lnTo>
                    <a:pt x="0" y="4605"/>
                  </a:lnTo>
                  <a:lnTo>
                    <a:pt x="0" y="6112"/>
                  </a:lnTo>
                  <a:lnTo>
                    <a:pt x="3096" y="6112"/>
                  </a:lnTo>
                  <a:lnTo>
                    <a:pt x="4445" y="6192"/>
                  </a:lnTo>
                  <a:lnTo>
                    <a:pt x="5953" y="6906"/>
                  </a:lnTo>
                  <a:lnTo>
                    <a:pt x="7143" y="8652"/>
                  </a:lnTo>
                  <a:lnTo>
                    <a:pt x="7461" y="10239"/>
                  </a:lnTo>
                  <a:lnTo>
                    <a:pt x="7620" y="12224"/>
                  </a:lnTo>
                  <a:lnTo>
                    <a:pt x="7620" y="38100"/>
                  </a:lnTo>
                  <a:lnTo>
                    <a:pt x="7461" y="40085"/>
                  </a:lnTo>
                  <a:lnTo>
                    <a:pt x="7065" y="41672"/>
                  </a:lnTo>
                  <a:lnTo>
                    <a:pt x="5556" y="43419"/>
                  </a:lnTo>
                  <a:lnTo>
                    <a:pt x="3096" y="44133"/>
                  </a:lnTo>
                  <a:lnTo>
                    <a:pt x="0" y="44212"/>
                  </a:lnTo>
                  <a:lnTo>
                    <a:pt x="0" y="45721"/>
                  </a:lnTo>
                  <a:lnTo>
                    <a:pt x="21352" y="45721"/>
                  </a:lnTo>
                  <a:lnTo>
                    <a:pt x="21352" y="44212"/>
                  </a:lnTo>
                  <a:lnTo>
                    <a:pt x="19129" y="44133"/>
                  </a:lnTo>
                  <a:lnTo>
                    <a:pt x="17145" y="43656"/>
                  </a:lnTo>
                  <a:lnTo>
                    <a:pt x="15796" y="42307"/>
                  </a:lnTo>
                  <a:lnTo>
                    <a:pt x="15239" y="39608"/>
                  </a:lnTo>
                  <a:lnTo>
                    <a:pt x="15239" y="10636"/>
                  </a:lnTo>
                  <a:lnTo>
                    <a:pt x="15478" y="10398"/>
                  </a:lnTo>
                  <a:lnTo>
                    <a:pt x="16033" y="9683"/>
                  </a:lnTo>
                  <a:lnTo>
                    <a:pt x="18336" y="7621"/>
                  </a:lnTo>
                  <a:lnTo>
                    <a:pt x="21669" y="5556"/>
                  </a:lnTo>
                  <a:lnTo>
                    <a:pt x="23733" y="4842"/>
                  </a:lnTo>
                  <a:lnTo>
                    <a:pt x="25956" y="4605"/>
                  </a:lnTo>
                  <a:lnTo>
                    <a:pt x="29686" y="5398"/>
                  </a:lnTo>
                  <a:lnTo>
                    <a:pt x="32067" y="7621"/>
                  </a:lnTo>
                  <a:lnTo>
                    <a:pt x="33258" y="11033"/>
                  </a:lnTo>
                  <a:lnTo>
                    <a:pt x="33576" y="15240"/>
                  </a:lnTo>
                  <a:lnTo>
                    <a:pt x="33576" y="36592"/>
                  </a:lnTo>
                  <a:lnTo>
                    <a:pt x="33417" y="39132"/>
                  </a:lnTo>
                  <a:lnTo>
                    <a:pt x="33020" y="40958"/>
                  </a:lnTo>
                  <a:lnTo>
                    <a:pt x="32384" y="42386"/>
                  </a:lnTo>
                  <a:lnTo>
                    <a:pt x="31432" y="43260"/>
                  </a:lnTo>
                  <a:lnTo>
                    <a:pt x="29051" y="44053"/>
                  </a:lnTo>
                  <a:lnTo>
                    <a:pt x="25956" y="44212"/>
                  </a:lnTo>
                  <a:lnTo>
                    <a:pt x="25956" y="45721"/>
                  </a:lnTo>
                  <a:lnTo>
                    <a:pt x="47228" y="45721"/>
                  </a:lnTo>
                  <a:lnTo>
                    <a:pt x="47228" y="44212"/>
                  </a:lnTo>
                  <a:lnTo>
                    <a:pt x="45006" y="44053"/>
                  </a:lnTo>
                  <a:lnTo>
                    <a:pt x="43101" y="43260"/>
                  </a:lnTo>
                  <a:lnTo>
                    <a:pt x="42307" y="42386"/>
                  </a:lnTo>
                  <a:lnTo>
                    <a:pt x="41751" y="40958"/>
                  </a:lnTo>
                  <a:lnTo>
                    <a:pt x="41354" y="39132"/>
                  </a:lnTo>
                  <a:lnTo>
                    <a:pt x="41196" y="36592"/>
                  </a:lnTo>
                  <a:lnTo>
                    <a:pt x="41196" y="10636"/>
                  </a:lnTo>
                  <a:lnTo>
                    <a:pt x="42624" y="8414"/>
                  </a:lnTo>
                  <a:lnTo>
                    <a:pt x="44767" y="6508"/>
                  </a:lnTo>
                  <a:lnTo>
                    <a:pt x="47783" y="5160"/>
                  </a:lnTo>
                  <a:lnTo>
                    <a:pt x="51832" y="4605"/>
                  </a:lnTo>
                  <a:lnTo>
                    <a:pt x="54372" y="4842"/>
                  </a:lnTo>
                  <a:lnTo>
                    <a:pt x="56277" y="5636"/>
                  </a:lnTo>
                  <a:lnTo>
                    <a:pt x="57626" y="6747"/>
                  </a:lnTo>
                  <a:lnTo>
                    <a:pt x="58499" y="8176"/>
                  </a:lnTo>
                  <a:lnTo>
                    <a:pt x="59372" y="11669"/>
                  </a:lnTo>
                  <a:lnTo>
                    <a:pt x="59452" y="15240"/>
                  </a:lnTo>
                  <a:lnTo>
                    <a:pt x="59452" y="36592"/>
                  </a:lnTo>
                  <a:lnTo>
                    <a:pt x="59372" y="39132"/>
                  </a:lnTo>
                  <a:lnTo>
                    <a:pt x="59134" y="40958"/>
                  </a:lnTo>
                  <a:lnTo>
                    <a:pt x="58658" y="42386"/>
                  </a:lnTo>
                  <a:lnTo>
                    <a:pt x="57943" y="43260"/>
                  </a:lnTo>
                  <a:lnTo>
                    <a:pt x="55562" y="44053"/>
                  </a:lnTo>
                  <a:lnTo>
                    <a:pt x="51832" y="44212"/>
                  </a:lnTo>
                  <a:lnTo>
                    <a:pt x="51832" y="45721"/>
                  </a:lnTo>
                  <a:lnTo>
                    <a:pt x="73183" y="45721"/>
                  </a:lnTo>
                  <a:lnTo>
                    <a:pt x="73183" y="44212"/>
                  </a:lnTo>
                  <a:lnTo>
                    <a:pt x="70088" y="44212"/>
                  </a:lnTo>
                  <a:lnTo>
                    <a:pt x="68342" y="43656"/>
                  </a:lnTo>
                  <a:lnTo>
                    <a:pt x="67468" y="42307"/>
                  </a:lnTo>
                  <a:lnTo>
                    <a:pt x="67151" y="40323"/>
                  </a:lnTo>
                  <a:lnTo>
                    <a:pt x="67072" y="38100"/>
                  </a:lnTo>
                  <a:lnTo>
                    <a:pt x="67072" y="18256"/>
                  </a:lnTo>
                  <a:lnTo>
                    <a:pt x="66675" y="12224"/>
                  </a:lnTo>
                  <a:lnTo>
                    <a:pt x="66039" y="9128"/>
                  </a:lnTo>
                  <a:lnTo>
                    <a:pt x="65008" y="6270"/>
                  </a:lnTo>
                  <a:lnTo>
                    <a:pt x="63421" y="3731"/>
                  </a:lnTo>
                  <a:lnTo>
                    <a:pt x="61277" y="1746"/>
                  </a:lnTo>
                  <a:lnTo>
                    <a:pt x="58420" y="477"/>
                  </a:lnTo>
                  <a:lnTo>
                    <a:pt x="54848" y="0"/>
                  </a:lnTo>
                  <a:lnTo>
                    <a:pt x="52070" y="238"/>
                  </a:lnTo>
                  <a:lnTo>
                    <a:pt x="49451" y="952"/>
                  </a:lnTo>
                  <a:lnTo>
                    <a:pt x="45006" y="3254"/>
                  </a:lnTo>
                  <a:lnTo>
                    <a:pt x="41592" y="5794"/>
                  </a:lnTo>
                  <a:lnTo>
                    <a:pt x="39608" y="7621"/>
                  </a:lnTo>
                  <a:lnTo>
                    <a:pt x="38417" y="5160"/>
                  </a:lnTo>
                  <a:lnTo>
                    <a:pt x="36592" y="2699"/>
                  </a:lnTo>
                  <a:lnTo>
                    <a:pt x="33654" y="793"/>
                  </a:lnTo>
                  <a:lnTo>
                    <a:pt x="31591" y="238"/>
                  </a:lnTo>
                  <a:lnTo>
                    <a:pt x="28972" y="0"/>
                  </a:lnTo>
                  <a:lnTo>
                    <a:pt x="25479" y="556"/>
                  </a:lnTo>
                  <a:lnTo>
                    <a:pt x="21907" y="2064"/>
                  </a:lnTo>
                  <a:lnTo>
                    <a:pt x="18018" y="4525"/>
                  </a:lnTo>
                  <a:lnTo>
                    <a:pt x="13732" y="7621"/>
                  </a:lnTo>
                  <a:lnTo>
                    <a:pt x="13732" y="0"/>
                  </a:lnTo>
                  <a:close/>
                </a:path>
              </a:pathLst>
            </a:custGeom>
            <a:solidFill>
              <a:srgbClr val="000000"/>
            </a:solidFill>
          </p:spPr>
          <p:txBody>
            <a:bodyPr vert="horz" lIns="91440" tIns="45720" rIns="91440" bIns="45720" anchor="t"/>
            <a:lstStyle/>
            <a:p>
              <a:endParaRPr lang="en-IN"/>
            </a:p>
          </p:txBody>
        </p:sp>
        <p:sp>
          <p:nvSpPr>
            <p:cNvPr id="760" name="Shape 795"/>
            <p:cNvSpPr/>
            <p:nvPr/>
          </p:nvSpPr>
          <p:spPr>
            <a:xfrm>
              <a:off x="5248656" y="1706846"/>
              <a:ext cx="73183" cy="45721"/>
            </a:xfrm>
            <a:custGeom>
              <a:avLst/>
              <a:gdLst/>
              <a:ahLst/>
              <a:cxnLst/>
              <a:rect l="0" t="0" r="0" b="0"/>
              <a:pathLst>
                <a:path w="73183" h="45721">
                  <a:moveTo>
                    <a:pt x="13730" y="0"/>
                  </a:moveTo>
                  <a:lnTo>
                    <a:pt x="0" y="4605"/>
                  </a:lnTo>
                  <a:lnTo>
                    <a:pt x="0" y="6112"/>
                  </a:lnTo>
                  <a:lnTo>
                    <a:pt x="3094" y="6112"/>
                  </a:lnTo>
                  <a:lnTo>
                    <a:pt x="4205" y="6192"/>
                  </a:lnTo>
                  <a:lnTo>
                    <a:pt x="5158" y="6906"/>
                  </a:lnTo>
                  <a:lnTo>
                    <a:pt x="5873" y="8652"/>
                  </a:lnTo>
                  <a:lnTo>
                    <a:pt x="6032" y="10239"/>
                  </a:lnTo>
                  <a:lnTo>
                    <a:pt x="6111" y="12224"/>
                  </a:lnTo>
                  <a:lnTo>
                    <a:pt x="6111" y="38100"/>
                  </a:lnTo>
                  <a:lnTo>
                    <a:pt x="5952" y="40085"/>
                  </a:lnTo>
                  <a:lnTo>
                    <a:pt x="5556" y="41672"/>
                  </a:lnTo>
                  <a:lnTo>
                    <a:pt x="4205" y="43419"/>
                  </a:lnTo>
                  <a:lnTo>
                    <a:pt x="2222" y="44133"/>
                  </a:lnTo>
                  <a:lnTo>
                    <a:pt x="0" y="44212"/>
                  </a:lnTo>
                  <a:lnTo>
                    <a:pt x="0" y="45721"/>
                  </a:lnTo>
                  <a:lnTo>
                    <a:pt x="21351" y="45721"/>
                  </a:lnTo>
                  <a:lnTo>
                    <a:pt x="21351" y="44212"/>
                  </a:lnTo>
                  <a:lnTo>
                    <a:pt x="18256" y="44133"/>
                  </a:lnTo>
                  <a:lnTo>
                    <a:pt x="15875" y="43656"/>
                  </a:lnTo>
                  <a:lnTo>
                    <a:pt x="14287" y="42307"/>
                  </a:lnTo>
                  <a:lnTo>
                    <a:pt x="13730" y="39608"/>
                  </a:lnTo>
                  <a:lnTo>
                    <a:pt x="13730" y="10636"/>
                  </a:lnTo>
                  <a:lnTo>
                    <a:pt x="13969" y="10398"/>
                  </a:lnTo>
                  <a:lnTo>
                    <a:pt x="14604" y="9683"/>
                  </a:lnTo>
                  <a:lnTo>
                    <a:pt x="16986" y="7621"/>
                  </a:lnTo>
                  <a:lnTo>
                    <a:pt x="20796" y="5556"/>
                  </a:lnTo>
                  <a:lnTo>
                    <a:pt x="23255" y="4842"/>
                  </a:lnTo>
                  <a:lnTo>
                    <a:pt x="25955" y="4605"/>
                  </a:lnTo>
                  <a:lnTo>
                    <a:pt x="28812" y="5398"/>
                  </a:lnTo>
                  <a:lnTo>
                    <a:pt x="30717" y="7621"/>
                  </a:lnTo>
                  <a:lnTo>
                    <a:pt x="31750" y="11033"/>
                  </a:lnTo>
                  <a:lnTo>
                    <a:pt x="32067" y="15240"/>
                  </a:lnTo>
                  <a:lnTo>
                    <a:pt x="32067" y="36592"/>
                  </a:lnTo>
                  <a:lnTo>
                    <a:pt x="31987" y="39132"/>
                  </a:lnTo>
                  <a:lnTo>
                    <a:pt x="31750" y="40958"/>
                  </a:lnTo>
                  <a:lnTo>
                    <a:pt x="31352" y="42386"/>
                  </a:lnTo>
                  <a:lnTo>
                    <a:pt x="30717" y="43260"/>
                  </a:lnTo>
                  <a:lnTo>
                    <a:pt x="28812" y="44053"/>
                  </a:lnTo>
                  <a:lnTo>
                    <a:pt x="25955" y="44212"/>
                  </a:lnTo>
                  <a:lnTo>
                    <a:pt x="25955" y="45721"/>
                  </a:lnTo>
                  <a:lnTo>
                    <a:pt x="47307" y="45721"/>
                  </a:lnTo>
                  <a:lnTo>
                    <a:pt x="47307" y="44212"/>
                  </a:lnTo>
                  <a:lnTo>
                    <a:pt x="44211" y="44053"/>
                  </a:lnTo>
                  <a:lnTo>
                    <a:pt x="41750" y="43260"/>
                  </a:lnTo>
                  <a:lnTo>
                    <a:pt x="40877" y="42386"/>
                  </a:lnTo>
                  <a:lnTo>
                    <a:pt x="40242" y="40958"/>
                  </a:lnTo>
                  <a:lnTo>
                    <a:pt x="39846" y="39132"/>
                  </a:lnTo>
                  <a:lnTo>
                    <a:pt x="39687" y="36592"/>
                  </a:lnTo>
                  <a:lnTo>
                    <a:pt x="39687" y="10636"/>
                  </a:lnTo>
                  <a:lnTo>
                    <a:pt x="41988" y="8414"/>
                  </a:lnTo>
                  <a:lnTo>
                    <a:pt x="44608" y="6508"/>
                  </a:lnTo>
                  <a:lnTo>
                    <a:pt x="47783" y="5160"/>
                  </a:lnTo>
                  <a:lnTo>
                    <a:pt x="51830" y="4605"/>
                  </a:lnTo>
                  <a:lnTo>
                    <a:pt x="53816" y="4842"/>
                  </a:lnTo>
                  <a:lnTo>
                    <a:pt x="55403" y="5636"/>
                  </a:lnTo>
                  <a:lnTo>
                    <a:pt x="57150" y="8176"/>
                  </a:lnTo>
                  <a:lnTo>
                    <a:pt x="57863" y="11669"/>
                  </a:lnTo>
                  <a:lnTo>
                    <a:pt x="57943" y="15240"/>
                  </a:lnTo>
                  <a:lnTo>
                    <a:pt x="57943" y="36592"/>
                  </a:lnTo>
                  <a:lnTo>
                    <a:pt x="57863" y="39132"/>
                  </a:lnTo>
                  <a:lnTo>
                    <a:pt x="57625" y="40958"/>
                  </a:lnTo>
                  <a:lnTo>
                    <a:pt x="57228" y="42386"/>
                  </a:lnTo>
                  <a:lnTo>
                    <a:pt x="56593" y="43260"/>
                  </a:lnTo>
                  <a:lnTo>
                    <a:pt x="54768" y="44053"/>
                  </a:lnTo>
                  <a:lnTo>
                    <a:pt x="51830" y="44212"/>
                  </a:lnTo>
                  <a:lnTo>
                    <a:pt x="51830" y="45721"/>
                  </a:lnTo>
                  <a:lnTo>
                    <a:pt x="73183" y="45721"/>
                  </a:lnTo>
                  <a:lnTo>
                    <a:pt x="73183" y="44212"/>
                  </a:lnTo>
                  <a:lnTo>
                    <a:pt x="70167" y="44212"/>
                  </a:lnTo>
                  <a:lnTo>
                    <a:pt x="67468" y="43656"/>
                  </a:lnTo>
                  <a:lnTo>
                    <a:pt x="66118" y="42307"/>
                  </a:lnTo>
                  <a:lnTo>
                    <a:pt x="65642" y="40323"/>
                  </a:lnTo>
                  <a:lnTo>
                    <a:pt x="65563" y="38100"/>
                  </a:lnTo>
                  <a:lnTo>
                    <a:pt x="65563" y="18256"/>
                  </a:lnTo>
                  <a:lnTo>
                    <a:pt x="65166" y="12224"/>
                  </a:lnTo>
                  <a:lnTo>
                    <a:pt x="63658" y="6270"/>
                  </a:lnTo>
                  <a:lnTo>
                    <a:pt x="62308" y="3731"/>
                  </a:lnTo>
                  <a:lnTo>
                    <a:pt x="60403" y="1746"/>
                  </a:lnTo>
                  <a:lnTo>
                    <a:pt x="58022" y="477"/>
                  </a:lnTo>
                  <a:lnTo>
                    <a:pt x="54927" y="0"/>
                  </a:lnTo>
                  <a:lnTo>
                    <a:pt x="52148" y="238"/>
                  </a:lnTo>
                  <a:lnTo>
                    <a:pt x="49529" y="952"/>
                  </a:lnTo>
                  <a:lnTo>
                    <a:pt x="45005" y="3254"/>
                  </a:lnTo>
                  <a:lnTo>
                    <a:pt x="41671" y="5794"/>
                  </a:lnTo>
                  <a:lnTo>
                    <a:pt x="39687" y="7621"/>
                  </a:lnTo>
                  <a:lnTo>
                    <a:pt x="38178" y="5160"/>
                  </a:lnTo>
                  <a:lnTo>
                    <a:pt x="36036" y="2699"/>
                  </a:lnTo>
                  <a:lnTo>
                    <a:pt x="33019" y="793"/>
                  </a:lnTo>
                  <a:lnTo>
                    <a:pt x="28971" y="0"/>
                  </a:lnTo>
                  <a:lnTo>
                    <a:pt x="25558" y="556"/>
                  </a:lnTo>
                  <a:lnTo>
                    <a:pt x="21986" y="2064"/>
                  </a:lnTo>
                  <a:lnTo>
                    <a:pt x="18017" y="4525"/>
                  </a:lnTo>
                  <a:lnTo>
                    <a:pt x="13730" y="7621"/>
                  </a:lnTo>
                  <a:lnTo>
                    <a:pt x="13730" y="0"/>
                  </a:lnTo>
                  <a:close/>
                </a:path>
              </a:pathLst>
            </a:custGeom>
            <a:solidFill>
              <a:srgbClr val="000000"/>
            </a:solidFill>
          </p:spPr>
          <p:txBody>
            <a:bodyPr vert="horz" lIns="91440" tIns="45720" rIns="91440" bIns="45720" anchor="t"/>
            <a:lstStyle/>
            <a:p>
              <a:endParaRPr lang="en-IN"/>
            </a:p>
          </p:txBody>
        </p:sp>
        <p:sp>
          <p:nvSpPr>
            <p:cNvPr id="761" name="Shape 796"/>
            <p:cNvSpPr/>
            <p:nvPr/>
          </p:nvSpPr>
          <p:spPr>
            <a:xfrm>
              <a:off x="5326443" y="1706846"/>
              <a:ext cx="42623" cy="47228"/>
            </a:xfrm>
            <a:custGeom>
              <a:avLst/>
              <a:gdLst/>
              <a:ahLst/>
              <a:cxnLst/>
              <a:rect l="0" t="0" r="0" b="0"/>
              <a:pathLst>
                <a:path w="42623" h="47228">
                  <a:moveTo>
                    <a:pt x="21272" y="0"/>
                  </a:moveTo>
                  <a:lnTo>
                    <a:pt x="19763" y="3017"/>
                  </a:lnTo>
                  <a:lnTo>
                    <a:pt x="23018" y="3492"/>
                  </a:lnTo>
                  <a:lnTo>
                    <a:pt x="26034" y="4842"/>
                  </a:lnTo>
                  <a:lnTo>
                    <a:pt x="28575" y="7064"/>
                  </a:lnTo>
                  <a:lnTo>
                    <a:pt x="30797" y="9922"/>
                  </a:lnTo>
                  <a:lnTo>
                    <a:pt x="32622" y="13336"/>
                  </a:lnTo>
                  <a:lnTo>
                    <a:pt x="33892" y="17146"/>
                  </a:lnTo>
                  <a:lnTo>
                    <a:pt x="34686" y="21431"/>
                  </a:lnTo>
                  <a:lnTo>
                    <a:pt x="35003" y="25877"/>
                  </a:lnTo>
                  <a:lnTo>
                    <a:pt x="34686" y="31036"/>
                  </a:lnTo>
                  <a:lnTo>
                    <a:pt x="33733" y="35163"/>
                  </a:lnTo>
                  <a:lnTo>
                    <a:pt x="32384" y="38338"/>
                  </a:lnTo>
                  <a:lnTo>
                    <a:pt x="30638" y="40719"/>
                  </a:lnTo>
                  <a:lnTo>
                    <a:pt x="28653" y="42466"/>
                  </a:lnTo>
                  <a:lnTo>
                    <a:pt x="26669" y="43498"/>
                  </a:lnTo>
                  <a:lnTo>
                    <a:pt x="24684" y="44053"/>
                  </a:lnTo>
                  <a:lnTo>
                    <a:pt x="22859" y="44212"/>
                  </a:lnTo>
                  <a:lnTo>
                    <a:pt x="18256" y="43419"/>
                  </a:lnTo>
                  <a:lnTo>
                    <a:pt x="14683" y="41195"/>
                  </a:lnTo>
                  <a:lnTo>
                    <a:pt x="11984" y="38020"/>
                  </a:lnTo>
                  <a:lnTo>
                    <a:pt x="10080" y="34052"/>
                  </a:lnTo>
                  <a:lnTo>
                    <a:pt x="8809" y="29846"/>
                  </a:lnTo>
                  <a:lnTo>
                    <a:pt x="8096" y="25558"/>
                  </a:lnTo>
                  <a:lnTo>
                    <a:pt x="7698" y="21590"/>
                  </a:lnTo>
                  <a:lnTo>
                    <a:pt x="7619" y="18256"/>
                  </a:lnTo>
                  <a:lnTo>
                    <a:pt x="7857" y="14526"/>
                  </a:lnTo>
                  <a:lnTo>
                    <a:pt x="8651" y="11351"/>
                  </a:lnTo>
                  <a:lnTo>
                    <a:pt x="9842" y="8731"/>
                  </a:lnTo>
                  <a:lnTo>
                    <a:pt x="11429" y="6667"/>
                  </a:lnTo>
                  <a:lnTo>
                    <a:pt x="13255" y="5001"/>
                  </a:lnTo>
                  <a:lnTo>
                    <a:pt x="15318" y="3889"/>
                  </a:lnTo>
                  <a:lnTo>
                    <a:pt x="19763" y="3017"/>
                  </a:lnTo>
                  <a:lnTo>
                    <a:pt x="21272" y="0"/>
                  </a:lnTo>
                  <a:lnTo>
                    <a:pt x="15953" y="477"/>
                  </a:lnTo>
                  <a:lnTo>
                    <a:pt x="11508" y="1826"/>
                  </a:lnTo>
                  <a:lnTo>
                    <a:pt x="7857" y="4048"/>
                  </a:lnTo>
                  <a:lnTo>
                    <a:pt x="4921" y="6827"/>
                  </a:lnTo>
                  <a:lnTo>
                    <a:pt x="2698" y="10239"/>
                  </a:lnTo>
                  <a:lnTo>
                    <a:pt x="1189" y="14130"/>
                  </a:lnTo>
                  <a:lnTo>
                    <a:pt x="317" y="18336"/>
                  </a:lnTo>
                  <a:lnTo>
                    <a:pt x="0" y="22861"/>
                  </a:lnTo>
                  <a:lnTo>
                    <a:pt x="317" y="27861"/>
                  </a:lnTo>
                  <a:lnTo>
                    <a:pt x="1428" y="32464"/>
                  </a:lnTo>
                  <a:lnTo>
                    <a:pt x="3094" y="36592"/>
                  </a:lnTo>
                  <a:lnTo>
                    <a:pt x="5556" y="40164"/>
                  </a:lnTo>
                  <a:lnTo>
                    <a:pt x="8572" y="43101"/>
                  </a:lnTo>
                  <a:lnTo>
                    <a:pt x="12223" y="45323"/>
                  </a:lnTo>
                  <a:lnTo>
                    <a:pt x="16430" y="46752"/>
                  </a:lnTo>
                  <a:lnTo>
                    <a:pt x="21272" y="47228"/>
                  </a:lnTo>
                  <a:lnTo>
                    <a:pt x="26589" y="46594"/>
                  </a:lnTo>
                  <a:lnTo>
                    <a:pt x="31034" y="44927"/>
                  </a:lnTo>
                  <a:lnTo>
                    <a:pt x="34686" y="42307"/>
                  </a:lnTo>
                  <a:lnTo>
                    <a:pt x="37702" y="39052"/>
                  </a:lnTo>
                  <a:lnTo>
                    <a:pt x="39924" y="35242"/>
                  </a:lnTo>
                  <a:lnTo>
                    <a:pt x="41433" y="31115"/>
                  </a:lnTo>
                  <a:lnTo>
                    <a:pt x="42305" y="26987"/>
                  </a:lnTo>
                  <a:lnTo>
                    <a:pt x="42623" y="22861"/>
                  </a:lnTo>
                  <a:lnTo>
                    <a:pt x="42305" y="17939"/>
                  </a:lnTo>
                  <a:lnTo>
                    <a:pt x="41194" y="13493"/>
                  </a:lnTo>
                  <a:lnTo>
                    <a:pt x="39528" y="9604"/>
                  </a:lnTo>
                  <a:lnTo>
                    <a:pt x="37067" y="6270"/>
                  </a:lnTo>
                  <a:lnTo>
                    <a:pt x="34051" y="3652"/>
                  </a:lnTo>
                  <a:lnTo>
                    <a:pt x="30399" y="1667"/>
                  </a:lnTo>
                  <a:lnTo>
                    <a:pt x="26113" y="397"/>
                  </a:lnTo>
                  <a:lnTo>
                    <a:pt x="21272" y="0"/>
                  </a:lnTo>
                  <a:close/>
                </a:path>
              </a:pathLst>
            </a:custGeom>
            <a:solidFill>
              <a:srgbClr val="000000"/>
            </a:solidFill>
          </p:spPr>
          <p:txBody>
            <a:bodyPr vert="horz" lIns="91440" tIns="45720" rIns="91440" bIns="45720" anchor="t"/>
            <a:lstStyle/>
            <a:p>
              <a:endParaRPr lang="en-IN"/>
            </a:p>
          </p:txBody>
        </p:sp>
        <p:sp>
          <p:nvSpPr>
            <p:cNvPr id="762" name="Shape 797"/>
            <p:cNvSpPr/>
            <p:nvPr/>
          </p:nvSpPr>
          <p:spPr>
            <a:xfrm>
              <a:off x="5373671" y="1706846"/>
              <a:ext cx="45720" cy="45721"/>
            </a:xfrm>
            <a:custGeom>
              <a:avLst/>
              <a:gdLst/>
              <a:ahLst/>
              <a:cxnLst/>
              <a:rect l="0" t="0" r="0" b="0"/>
              <a:pathLst>
                <a:path w="45720" h="45721">
                  <a:moveTo>
                    <a:pt x="13732" y="0"/>
                  </a:moveTo>
                  <a:lnTo>
                    <a:pt x="0" y="4605"/>
                  </a:lnTo>
                  <a:lnTo>
                    <a:pt x="0" y="6112"/>
                  </a:lnTo>
                  <a:lnTo>
                    <a:pt x="3016" y="6112"/>
                  </a:lnTo>
                  <a:lnTo>
                    <a:pt x="4366" y="6192"/>
                  </a:lnTo>
                  <a:lnTo>
                    <a:pt x="5873" y="6906"/>
                  </a:lnTo>
                  <a:lnTo>
                    <a:pt x="7143" y="8652"/>
                  </a:lnTo>
                  <a:lnTo>
                    <a:pt x="7461" y="10239"/>
                  </a:lnTo>
                  <a:lnTo>
                    <a:pt x="7620" y="12224"/>
                  </a:lnTo>
                  <a:lnTo>
                    <a:pt x="7620" y="36592"/>
                  </a:lnTo>
                  <a:lnTo>
                    <a:pt x="7302" y="40323"/>
                  </a:lnTo>
                  <a:lnTo>
                    <a:pt x="6271" y="42705"/>
                  </a:lnTo>
                  <a:lnTo>
                    <a:pt x="4445" y="43894"/>
                  </a:lnTo>
                  <a:lnTo>
                    <a:pt x="1508" y="44212"/>
                  </a:lnTo>
                  <a:lnTo>
                    <a:pt x="1508" y="45721"/>
                  </a:lnTo>
                  <a:lnTo>
                    <a:pt x="21352" y="45721"/>
                  </a:lnTo>
                  <a:lnTo>
                    <a:pt x="21352" y="44212"/>
                  </a:lnTo>
                  <a:lnTo>
                    <a:pt x="17621" y="43894"/>
                  </a:lnTo>
                  <a:lnTo>
                    <a:pt x="15240" y="43101"/>
                  </a:lnTo>
                  <a:lnTo>
                    <a:pt x="14049" y="41672"/>
                  </a:lnTo>
                  <a:lnTo>
                    <a:pt x="13732" y="39608"/>
                  </a:lnTo>
                  <a:lnTo>
                    <a:pt x="13732" y="10636"/>
                  </a:lnTo>
                  <a:lnTo>
                    <a:pt x="16907" y="8652"/>
                  </a:lnTo>
                  <a:lnTo>
                    <a:pt x="19606" y="7223"/>
                  </a:lnTo>
                  <a:lnTo>
                    <a:pt x="22066" y="6429"/>
                  </a:lnTo>
                  <a:lnTo>
                    <a:pt x="24368" y="6112"/>
                  </a:lnTo>
                  <a:lnTo>
                    <a:pt x="28337" y="6667"/>
                  </a:lnTo>
                  <a:lnTo>
                    <a:pt x="31194" y="8414"/>
                  </a:lnTo>
                  <a:lnTo>
                    <a:pt x="32941" y="11271"/>
                  </a:lnTo>
                  <a:lnTo>
                    <a:pt x="33496" y="15240"/>
                  </a:lnTo>
                  <a:lnTo>
                    <a:pt x="33496" y="36592"/>
                  </a:lnTo>
                  <a:lnTo>
                    <a:pt x="33337" y="39132"/>
                  </a:lnTo>
                  <a:lnTo>
                    <a:pt x="32941" y="40958"/>
                  </a:lnTo>
                  <a:lnTo>
                    <a:pt x="32306" y="42386"/>
                  </a:lnTo>
                  <a:lnTo>
                    <a:pt x="31432" y="43260"/>
                  </a:lnTo>
                  <a:lnTo>
                    <a:pt x="28972" y="44053"/>
                  </a:lnTo>
                  <a:lnTo>
                    <a:pt x="25876" y="44212"/>
                  </a:lnTo>
                  <a:lnTo>
                    <a:pt x="25876" y="45721"/>
                  </a:lnTo>
                  <a:lnTo>
                    <a:pt x="45720" y="45721"/>
                  </a:lnTo>
                  <a:lnTo>
                    <a:pt x="45720" y="44212"/>
                  </a:lnTo>
                  <a:lnTo>
                    <a:pt x="42862" y="43894"/>
                  </a:lnTo>
                  <a:lnTo>
                    <a:pt x="40957" y="42862"/>
                  </a:lnTo>
                  <a:lnTo>
                    <a:pt x="39926" y="40958"/>
                  </a:lnTo>
                  <a:lnTo>
                    <a:pt x="39608" y="38100"/>
                  </a:lnTo>
                  <a:lnTo>
                    <a:pt x="39608" y="15240"/>
                  </a:lnTo>
                  <a:lnTo>
                    <a:pt x="39370" y="11112"/>
                  </a:lnTo>
                  <a:lnTo>
                    <a:pt x="38576" y="7700"/>
                  </a:lnTo>
                  <a:lnTo>
                    <a:pt x="37465" y="5080"/>
                  </a:lnTo>
                  <a:lnTo>
                    <a:pt x="35957" y="3017"/>
                  </a:lnTo>
                  <a:lnTo>
                    <a:pt x="34290" y="1587"/>
                  </a:lnTo>
                  <a:lnTo>
                    <a:pt x="32543" y="636"/>
                  </a:lnTo>
                  <a:lnTo>
                    <a:pt x="28972" y="0"/>
                  </a:lnTo>
                  <a:lnTo>
                    <a:pt x="24844" y="556"/>
                  </a:lnTo>
                  <a:lnTo>
                    <a:pt x="21352" y="2064"/>
                  </a:lnTo>
                  <a:lnTo>
                    <a:pt x="17779" y="4525"/>
                  </a:lnTo>
                  <a:lnTo>
                    <a:pt x="13732" y="7621"/>
                  </a:lnTo>
                  <a:lnTo>
                    <a:pt x="13732" y="0"/>
                  </a:lnTo>
                  <a:close/>
                </a:path>
              </a:pathLst>
            </a:custGeom>
            <a:solidFill>
              <a:srgbClr val="000000"/>
            </a:solidFill>
          </p:spPr>
          <p:txBody>
            <a:bodyPr vert="horz" lIns="91440" tIns="45720" rIns="91440" bIns="45720" anchor="t"/>
            <a:lstStyle/>
            <a:p>
              <a:endParaRPr lang="en-IN"/>
            </a:p>
          </p:txBody>
        </p:sp>
        <p:sp>
          <p:nvSpPr>
            <p:cNvPr id="763" name="Shape 798"/>
            <p:cNvSpPr/>
            <p:nvPr/>
          </p:nvSpPr>
          <p:spPr>
            <a:xfrm>
              <a:off x="5449871" y="1685495"/>
              <a:ext cx="45720" cy="68580"/>
            </a:xfrm>
            <a:custGeom>
              <a:avLst/>
              <a:gdLst/>
              <a:ahLst/>
              <a:cxnLst/>
              <a:rect l="0" t="0" r="0" b="0"/>
              <a:pathLst>
                <a:path w="45720" h="68580">
                  <a:moveTo>
                    <a:pt x="38100" y="0"/>
                  </a:moveTo>
                  <a:lnTo>
                    <a:pt x="31273" y="2144"/>
                  </a:lnTo>
                  <a:lnTo>
                    <a:pt x="27781" y="2857"/>
                  </a:lnTo>
                  <a:lnTo>
                    <a:pt x="24368" y="3095"/>
                  </a:lnTo>
                  <a:lnTo>
                    <a:pt x="24368" y="4603"/>
                  </a:lnTo>
                  <a:lnTo>
                    <a:pt x="25876" y="4603"/>
                  </a:lnTo>
                  <a:lnTo>
                    <a:pt x="28575" y="4921"/>
                  </a:lnTo>
                  <a:lnTo>
                    <a:pt x="29924" y="5715"/>
                  </a:lnTo>
                  <a:lnTo>
                    <a:pt x="30401" y="7143"/>
                  </a:lnTo>
                  <a:lnTo>
                    <a:pt x="30479" y="9128"/>
                  </a:lnTo>
                  <a:lnTo>
                    <a:pt x="30479" y="25956"/>
                  </a:lnTo>
                  <a:lnTo>
                    <a:pt x="28178" y="23891"/>
                  </a:lnTo>
                  <a:lnTo>
                    <a:pt x="25717" y="22462"/>
                  </a:lnTo>
                  <a:lnTo>
                    <a:pt x="22940" y="21669"/>
                  </a:lnTo>
                  <a:lnTo>
                    <a:pt x="21876" y="21563"/>
                  </a:lnTo>
                  <a:lnTo>
                    <a:pt x="19765" y="24369"/>
                  </a:lnTo>
                  <a:lnTo>
                    <a:pt x="24051" y="25003"/>
                  </a:lnTo>
                  <a:lnTo>
                    <a:pt x="27385" y="26828"/>
                  </a:lnTo>
                  <a:lnTo>
                    <a:pt x="29686" y="30162"/>
                  </a:lnTo>
                  <a:lnTo>
                    <a:pt x="30479" y="35083"/>
                  </a:lnTo>
                  <a:lnTo>
                    <a:pt x="30479" y="57943"/>
                  </a:lnTo>
                  <a:lnTo>
                    <a:pt x="29686" y="60166"/>
                  </a:lnTo>
                  <a:lnTo>
                    <a:pt x="27622" y="62150"/>
                  </a:lnTo>
                  <a:lnTo>
                    <a:pt x="24686" y="63500"/>
                  </a:lnTo>
                  <a:lnTo>
                    <a:pt x="21352" y="64056"/>
                  </a:lnTo>
                  <a:lnTo>
                    <a:pt x="18971" y="63737"/>
                  </a:lnTo>
                  <a:lnTo>
                    <a:pt x="16590" y="62865"/>
                  </a:lnTo>
                  <a:lnTo>
                    <a:pt x="14287" y="61356"/>
                  </a:lnTo>
                  <a:lnTo>
                    <a:pt x="12223" y="59055"/>
                  </a:lnTo>
                  <a:lnTo>
                    <a:pt x="10318" y="56119"/>
                  </a:lnTo>
                  <a:lnTo>
                    <a:pt x="8890" y="52466"/>
                  </a:lnTo>
                  <a:lnTo>
                    <a:pt x="7937" y="48022"/>
                  </a:lnTo>
                  <a:lnTo>
                    <a:pt x="7620" y="42703"/>
                  </a:lnTo>
                  <a:lnTo>
                    <a:pt x="7937" y="37941"/>
                  </a:lnTo>
                  <a:lnTo>
                    <a:pt x="8890" y="34051"/>
                  </a:lnTo>
                  <a:lnTo>
                    <a:pt x="10240" y="30876"/>
                  </a:lnTo>
                  <a:lnTo>
                    <a:pt x="11986" y="28416"/>
                  </a:lnTo>
                  <a:lnTo>
                    <a:pt x="13970" y="26511"/>
                  </a:lnTo>
                  <a:lnTo>
                    <a:pt x="15954" y="25320"/>
                  </a:lnTo>
                  <a:lnTo>
                    <a:pt x="17938" y="24606"/>
                  </a:lnTo>
                  <a:lnTo>
                    <a:pt x="19765" y="24369"/>
                  </a:lnTo>
                  <a:lnTo>
                    <a:pt x="21876" y="21563"/>
                  </a:lnTo>
                  <a:lnTo>
                    <a:pt x="19765" y="21351"/>
                  </a:lnTo>
                  <a:lnTo>
                    <a:pt x="15875" y="21907"/>
                  </a:lnTo>
                  <a:lnTo>
                    <a:pt x="12223" y="23416"/>
                  </a:lnTo>
                  <a:lnTo>
                    <a:pt x="8811" y="25876"/>
                  </a:lnTo>
                  <a:lnTo>
                    <a:pt x="5873" y="28972"/>
                  </a:lnTo>
                  <a:lnTo>
                    <a:pt x="3413" y="32702"/>
                  </a:lnTo>
                  <a:lnTo>
                    <a:pt x="1587" y="36750"/>
                  </a:lnTo>
                  <a:lnTo>
                    <a:pt x="397" y="41195"/>
                  </a:lnTo>
                  <a:lnTo>
                    <a:pt x="0" y="45720"/>
                  </a:lnTo>
                  <a:lnTo>
                    <a:pt x="634" y="52864"/>
                  </a:lnTo>
                  <a:lnTo>
                    <a:pt x="2222" y="58261"/>
                  </a:lnTo>
                  <a:lnTo>
                    <a:pt x="4603" y="62310"/>
                  </a:lnTo>
                  <a:lnTo>
                    <a:pt x="7461" y="65166"/>
                  </a:lnTo>
                  <a:lnTo>
                    <a:pt x="10477" y="66992"/>
                  </a:lnTo>
                  <a:lnTo>
                    <a:pt x="13493" y="68025"/>
                  </a:lnTo>
                  <a:lnTo>
                    <a:pt x="16192" y="68500"/>
                  </a:lnTo>
                  <a:lnTo>
                    <a:pt x="18256" y="68580"/>
                  </a:lnTo>
                  <a:lnTo>
                    <a:pt x="23177" y="68025"/>
                  </a:lnTo>
                  <a:lnTo>
                    <a:pt x="26670" y="66675"/>
                  </a:lnTo>
                  <a:lnTo>
                    <a:pt x="28972" y="64691"/>
                  </a:lnTo>
                  <a:lnTo>
                    <a:pt x="30479" y="62469"/>
                  </a:lnTo>
                  <a:lnTo>
                    <a:pt x="30479" y="68580"/>
                  </a:lnTo>
                  <a:lnTo>
                    <a:pt x="31988" y="68580"/>
                  </a:lnTo>
                  <a:lnTo>
                    <a:pt x="35242" y="67231"/>
                  </a:lnTo>
                  <a:lnTo>
                    <a:pt x="38258" y="65564"/>
                  </a:lnTo>
                  <a:lnTo>
                    <a:pt x="41672" y="63897"/>
                  </a:lnTo>
                  <a:lnTo>
                    <a:pt x="45720" y="62469"/>
                  </a:lnTo>
                  <a:lnTo>
                    <a:pt x="45720" y="60959"/>
                  </a:lnTo>
                  <a:lnTo>
                    <a:pt x="43179" y="60881"/>
                  </a:lnTo>
                  <a:lnTo>
                    <a:pt x="41354" y="60642"/>
                  </a:lnTo>
                  <a:lnTo>
                    <a:pt x="39926" y="60325"/>
                  </a:lnTo>
                  <a:lnTo>
                    <a:pt x="39052" y="59849"/>
                  </a:lnTo>
                  <a:lnTo>
                    <a:pt x="38258" y="58420"/>
                  </a:lnTo>
                  <a:lnTo>
                    <a:pt x="38100" y="56435"/>
                  </a:lnTo>
                  <a:lnTo>
                    <a:pt x="38100" y="0"/>
                  </a:lnTo>
                  <a:close/>
                </a:path>
              </a:pathLst>
            </a:custGeom>
            <a:solidFill>
              <a:srgbClr val="000000"/>
            </a:solidFill>
          </p:spPr>
          <p:txBody>
            <a:bodyPr vert="horz" lIns="91440" tIns="45720" rIns="91440" bIns="45720" anchor="t"/>
            <a:lstStyle/>
            <a:p>
              <a:endParaRPr lang="en-IN"/>
            </a:p>
          </p:txBody>
        </p:sp>
        <p:sp>
          <p:nvSpPr>
            <p:cNvPr id="764" name="Shape 799"/>
            <p:cNvSpPr/>
            <p:nvPr/>
          </p:nvSpPr>
          <p:spPr>
            <a:xfrm>
              <a:off x="5500116" y="1706846"/>
              <a:ext cx="39687" cy="47228"/>
            </a:xfrm>
            <a:custGeom>
              <a:avLst/>
              <a:gdLst/>
              <a:ahLst/>
              <a:cxnLst/>
              <a:rect l="0" t="0" r="0" b="0"/>
              <a:pathLst>
                <a:path w="39687" h="47228">
                  <a:moveTo>
                    <a:pt x="19843" y="0"/>
                  </a:moveTo>
                  <a:lnTo>
                    <a:pt x="16827" y="3017"/>
                  </a:lnTo>
                  <a:lnTo>
                    <a:pt x="19922" y="3333"/>
                  </a:lnTo>
                  <a:lnTo>
                    <a:pt x="22303" y="4286"/>
                  </a:lnTo>
                  <a:lnTo>
                    <a:pt x="24208" y="5636"/>
                  </a:lnTo>
                  <a:lnTo>
                    <a:pt x="25558" y="7382"/>
                  </a:lnTo>
                  <a:lnTo>
                    <a:pt x="27066" y="11351"/>
                  </a:lnTo>
                  <a:lnTo>
                    <a:pt x="27463" y="15240"/>
                  </a:lnTo>
                  <a:lnTo>
                    <a:pt x="6111" y="15240"/>
                  </a:lnTo>
                  <a:lnTo>
                    <a:pt x="6826" y="12065"/>
                  </a:lnTo>
                  <a:lnTo>
                    <a:pt x="7778" y="9445"/>
                  </a:lnTo>
                  <a:lnTo>
                    <a:pt x="8968" y="7382"/>
                  </a:lnTo>
                  <a:lnTo>
                    <a:pt x="10318" y="5715"/>
                  </a:lnTo>
                  <a:lnTo>
                    <a:pt x="13413" y="3652"/>
                  </a:lnTo>
                  <a:lnTo>
                    <a:pt x="16827" y="3017"/>
                  </a:lnTo>
                  <a:lnTo>
                    <a:pt x="19843" y="0"/>
                  </a:lnTo>
                  <a:lnTo>
                    <a:pt x="16827" y="317"/>
                  </a:lnTo>
                  <a:lnTo>
                    <a:pt x="13493" y="1271"/>
                  </a:lnTo>
                  <a:lnTo>
                    <a:pt x="10238" y="2858"/>
                  </a:lnTo>
                  <a:lnTo>
                    <a:pt x="7063" y="5319"/>
                  </a:lnTo>
                  <a:lnTo>
                    <a:pt x="4286" y="8652"/>
                  </a:lnTo>
                  <a:lnTo>
                    <a:pt x="2063" y="12858"/>
                  </a:lnTo>
                  <a:lnTo>
                    <a:pt x="555" y="18098"/>
                  </a:lnTo>
                  <a:lnTo>
                    <a:pt x="0" y="24369"/>
                  </a:lnTo>
                  <a:lnTo>
                    <a:pt x="317" y="29686"/>
                  </a:lnTo>
                  <a:lnTo>
                    <a:pt x="1111" y="34369"/>
                  </a:lnTo>
                  <a:lnTo>
                    <a:pt x="2540" y="38258"/>
                  </a:lnTo>
                  <a:lnTo>
                    <a:pt x="4603" y="41513"/>
                  </a:lnTo>
                  <a:lnTo>
                    <a:pt x="7143" y="43974"/>
                  </a:lnTo>
                  <a:lnTo>
                    <a:pt x="10318" y="45800"/>
                  </a:lnTo>
                  <a:lnTo>
                    <a:pt x="14048" y="46831"/>
                  </a:lnTo>
                  <a:lnTo>
                    <a:pt x="18334" y="47228"/>
                  </a:lnTo>
                  <a:lnTo>
                    <a:pt x="23097" y="46594"/>
                  </a:lnTo>
                  <a:lnTo>
                    <a:pt x="27225" y="45006"/>
                  </a:lnTo>
                  <a:lnTo>
                    <a:pt x="30717" y="42705"/>
                  </a:lnTo>
                  <a:lnTo>
                    <a:pt x="33575" y="40005"/>
                  </a:lnTo>
                  <a:lnTo>
                    <a:pt x="35877" y="37069"/>
                  </a:lnTo>
                  <a:lnTo>
                    <a:pt x="37623" y="34369"/>
                  </a:lnTo>
                  <a:lnTo>
                    <a:pt x="38893" y="32067"/>
                  </a:lnTo>
                  <a:lnTo>
                    <a:pt x="39687" y="30480"/>
                  </a:lnTo>
                  <a:lnTo>
                    <a:pt x="38100" y="30480"/>
                  </a:lnTo>
                  <a:lnTo>
                    <a:pt x="35718" y="33417"/>
                  </a:lnTo>
                  <a:lnTo>
                    <a:pt x="32781" y="36910"/>
                  </a:lnTo>
                  <a:lnTo>
                    <a:pt x="28733" y="39846"/>
                  </a:lnTo>
                  <a:lnTo>
                    <a:pt x="26034" y="40799"/>
                  </a:lnTo>
                  <a:lnTo>
                    <a:pt x="22859" y="41117"/>
                  </a:lnTo>
                  <a:lnTo>
                    <a:pt x="20002" y="40878"/>
                  </a:lnTo>
                  <a:lnTo>
                    <a:pt x="17223" y="40085"/>
                  </a:lnTo>
                  <a:lnTo>
                    <a:pt x="14604" y="38736"/>
                  </a:lnTo>
                  <a:lnTo>
                    <a:pt x="12223" y="36592"/>
                  </a:lnTo>
                  <a:lnTo>
                    <a:pt x="10080" y="33576"/>
                  </a:lnTo>
                  <a:lnTo>
                    <a:pt x="8254" y="29527"/>
                  </a:lnTo>
                  <a:lnTo>
                    <a:pt x="6984" y="24527"/>
                  </a:lnTo>
                  <a:lnTo>
                    <a:pt x="6111" y="18256"/>
                  </a:lnTo>
                  <a:lnTo>
                    <a:pt x="38100" y="18256"/>
                  </a:lnTo>
                  <a:lnTo>
                    <a:pt x="37226" y="13573"/>
                  </a:lnTo>
                  <a:lnTo>
                    <a:pt x="35877" y="9604"/>
                  </a:lnTo>
                  <a:lnTo>
                    <a:pt x="34051" y="6508"/>
                  </a:lnTo>
                  <a:lnTo>
                    <a:pt x="31828" y="3968"/>
                  </a:lnTo>
                  <a:lnTo>
                    <a:pt x="29209" y="2144"/>
                  </a:lnTo>
                  <a:lnTo>
                    <a:pt x="26352" y="952"/>
                  </a:lnTo>
                  <a:lnTo>
                    <a:pt x="23177" y="238"/>
                  </a:lnTo>
                  <a:lnTo>
                    <a:pt x="19843" y="0"/>
                  </a:lnTo>
                  <a:close/>
                </a:path>
              </a:pathLst>
            </a:custGeom>
            <a:solidFill>
              <a:srgbClr val="000000"/>
            </a:solidFill>
          </p:spPr>
          <p:txBody>
            <a:bodyPr vert="horz" lIns="91440" tIns="45720" rIns="91440" bIns="45720" anchor="t"/>
            <a:lstStyle/>
            <a:p>
              <a:endParaRPr lang="en-IN"/>
            </a:p>
          </p:txBody>
        </p:sp>
        <p:sp>
          <p:nvSpPr>
            <p:cNvPr id="765" name="Shape 800"/>
            <p:cNvSpPr/>
            <p:nvPr/>
          </p:nvSpPr>
          <p:spPr>
            <a:xfrm>
              <a:off x="5544327" y="1685495"/>
              <a:ext cx="47228" cy="67072"/>
            </a:xfrm>
            <a:custGeom>
              <a:avLst/>
              <a:gdLst/>
              <a:ahLst/>
              <a:cxnLst/>
              <a:rect l="0" t="0" r="0" b="0"/>
              <a:pathLst>
                <a:path w="47228" h="67072">
                  <a:moveTo>
                    <a:pt x="27463" y="0"/>
                  </a:moveTo>
                  <a:lnTo>
                    <a:pt x="22701" y="397"/>
                  </a:lnTo>
                  <a:lnTo>
                    <a:pt x="18573" y="1666"/>
                  </a:lnTo>
                  <a:lnTo>
                    <a:pt x="15161" y="3651"/>
                  </a:lnTo>
                  <a:lnTo>
                    <a:pt x="12382" y="6270"/>
                  </a:lnTo>
                  <a:lnTo>
                    <a:pt x="10240" y="9604"/>
                  </a:lnTo>
                  <a:lnTo>
                    <a:pt x="8811" y="13493"/>
                  </a:lnTo>
                  <a:lnTo>
                    <a:pt x="7937" y="17939"/>
                  </a:lnTo>
                  <a:lnTo>
                    <a:pt x="7620" y="22859"/>
                  </a:lnTo>
                  <a:lnTo>
                    <a:pt x="0" y="22859"/>
                  </a:lnTo>
                  <a:lnTo>
                    <a:pt x="0" y="25956"/>
                  </a:lnTo>
                  <a:lnTo>
                    <a:pt x="7620" y="25956"/>
                  </a:lnTo>
                  <a:lnTo>
                    <a:pt x="7620" y="57943"/>
                  </a:lnTo>
                  <a:lnTo>
                    <a:pt x="7541" y="60483"/>
                  </a:lnTo>
                  <a:lnTo>
                    <a:pt x="7302" y="62310"/>
                  </a:lnTo>
                  <a:lnTo>
                    <a:pt x="6826" y="63737"/>
                  </a:lnTo>
                  <a:lnTo>
                    <a:pt x="6112" y="64611"/>
                  </a:lnTo>
                  <a:lnTo>
                    <a:pt x="3731" y="65405"/>
                  </a:lnTo>
                  <a:lnTo>
                    <a:pt x="0" y="65564"/>
                  </a:lnTo>
                  <a:lnTo>
                    <a:pt x="0" y="67072"/>
                  </a:lnTo>
                  <a:lnTo>
                    <a:pt x="21352" y="67072"/>
                  </a:lnTo>
                  <a:lnTo>
                    <a:pt x="21352" y="65564"/>
                  </a:lnTo>
                  <a:lnTo>
                    <a:pt x="19367" y="65405"/>
                  </a:lnTo>
                  <a:lnTo>
                    <a:pt x="17779" y="65007"/>
                  </a:lnTo>
                  <a:lnTo>
                    <a:pt x="16033" y="63420"/>
                  </a:lnTo>
                  <a:lnTo>
                    <a:pt x="15319" y="61038"/>
                  </a:lnTo>
                  <a:lnTo>
                    <a:pt x="15240" y="57943"/>
                  </a:lnTo>
                  <a:lnTo>
                    <a:pt x="15240" y="25956"/>
                  </a:lnTo>
                  <a:lnTo>
                    <a:pt x="28972" y="25956"/>
                  </a:lnTo>
                  <a:lnTo>
                    <a:pt x="31671" y="26272"/>
                  </a:lnTo>
                  <a:lnTo>
                    <a:pt x="33020" y="27305"/>
                  </a:lnTo>
                  <a:lnTo>
                    <a:pt x="33496" y="29131"/>
                  </a:lnTo>
                  <a:lnTo>
                    <a:pt x="33576" y="31987"/>
                  </a:lnTo>
                  <a:lnTo>
                    <a:pt x="33576" y="57943"/>
                  </a:lnTo>
                  <a:lnTo>
                    <a:pt x="33496" y="61675"/>
                  </a:lnTo>
                  <a:lnTo>
                    <a:pt x="32623" y="64056"/>
                  </a:lnTo>
                  <a:lnTo>
                    <a:pt x="31750" y="64770"/>
                  </a:lnTo>
                  <a:lnTo>
                    <a:pt x="30401" y="65246"/>
                  </a:lnTo>
                  <a:lnTo>
                    <a:pt x="28496" y="65485"/>
                  </a:lnTo>
                  <a:lnTo>
                    <a:pt x="25956" y="65564"/>
                  </a:lnTo>
                  <a:lnTo>
                    <a:pt x="25956" y="67072"/>
                  </a:lnTo>
                  <a:lnTo>
                    <a:pt x="47228" y="67072"/>
                  </a:lnTo>
                  <a:lnTo>
                    <a:pt x="47228" y="65564"/>
                  </a:lnTo>
                  <a:lnTo>
                    <a:pt x="44371" y="65246"/>
                  </a:lnTo>
                  <a:lnTo>
                    <a:pt x="42545" y="64056"/>
                  </a:lnTo>
                  <a:lnTo>
                    <a:pt x="41513" y="61675"/>
                  </a:lnTo>
                  <a:lnTo>
                    <a:pt x="41196" y="57943"/>
                  </a:lnTo>
                  <a:lnTo>
                    <a:pt x="41196" y="21351"/>
                  </a:lnTo>
                  <a:lnTo>
                    <a:pt x="38656" y="22225"/>
                  </a:lnTo>
                  <a:lnTo>
                    <a:pt x="35877" y="22701"/>
                  </a:lnTo>
                  <a:lnTo>
                    <a:pt x="33020" y="22859"/>
                  </a:lnTo>
                  <a:lnTo>
                    <a:pt x="15240" y="22859"/>
                  </a:lnTo>
                  <a:lnTo>
                    <a:pt x="15240" y="9128"/>
                  </a:lnTo>
                  <a:lnTo>
                    <a:pt x="16668" y="6906"/>
                  </a:lnTo>
                  <a:lnTo>
                    <a:pt x="18653" y="5000"/>
                  </a:lnTo>
                  <a:lnTo>
                    <a:pt x="21272" y="3651"/>
                  </a:lnTo>
                  <a:lnTo>
                    <a:pt x="24368" y="3095"/>
                  </a:lnTo>
                  <a:lnTo>
                    <a:pt x="26908" y="3412"/>
                  </a:lnTo>
                  <a:lnTo>
                    <a:pt x="28813" y="4286"/>
                  </a:lnTo>
                  <a:lnTo>
                    <a:pt x="31591" y="6906"/>
                  </a:lnTo>
                  <a:lnTo>
                    <a:pt x="33813" y="9525"/>
                  </a:lnTo>
                  <a:lnTo>
                    <a:pt x="35083" y="10397"/>
                  </a:lnTo>
                  <a:lnTo>
                    <a:pt x="36592" y="10716"/>
                  </a:lnTo>
                  <a:lnTo>
                    <a:pt x="37703" y="10477"/>
                  </a:lnTo>
                  <a:lnTo>
                    <a:pt x="38656" y="9762"/>
                  </a:lnTo>
                  <a:lnTo>
                    <a:pt x="39370" y="8731"/>
                  </a:lnTo>
                  <a:lnTo>
                    <a:pt x="39608" y="7620"/>
                  </a:lnTo>
                  <a:lnTo>
                    <a:pt x="38815" y="4525"/>
                  </a:lnTo>
                  <a:lnTo>
                    <a:pt x="36433" y="2144"/>
                  </a:lnTo>
                  <a:lnTo>
                    <a:pt x="32543" y="556"/>
                  </a:lnTo>
                  <a:lnTo>
                    <a:pt x="27463" y="0"/>
                  </a:lnTo>
                  <a:close/>
                </a:path>
              </a:pathLst>
            </a:custGeom>
            <a:solidFill>
              <a:srgbClr val="000000"/>
            </a:solidFill>
          </p:spPr>
          <p:txBody>
            <a:bodyPr vert="horz" lIns="91440" tIns="45720" rIns="91440" bIns="45720" anchor="t"/>
            <a:lstStyle/>
            <a:p>
              <a:endParaRPr lang="en-IN"/>
            </a:p>
          </p:txBody>
        </p:sp>
        <p:sp>
          <p:nvSpPr>
            <p:cNvPr id="766" name="Shape 801"/>
            <p:cNvSpPr/>
            <p:nvPr/>
          </p:nvSpPr>
          <p:spPr>
            <a:xfrm>
              <a:off x="5599176" y="1706846"/>
              <a:ext cx="38100" cy="47228"/>
            </a:xfrm>
            <a:custGeom>
              <a:avLst/>
              <a:gdLst/>
              <a:ahLst/>
              <a:cxnLst/>
              <a:rect l="0" t="0" r="0" b="0"/>
              <a:pathLst>
                <a:path w="38100" h="47228">
                  <a:moveTo>
                    <a:pt x="21351" y="0"/>
                  </a:moveTo>
                  <a:lnTo>
                    <a:pt x="17382" y="397"/>
                  </a:lnTo>
                  <a:lnTo>
                    <a:pt x="13493" y="1430"/>
                  </a:lnTo>
                  <a:lnTo>
                    <a:pt x="9921" y="3333"/>
                  </a:lnTo>
                  <a:lnTo>
                    <a:pt x="6667" y="5874"/>
                  </a:lnTo>
                  <a:lnTo>
                    <a:pt x="3968" y="9287"/>
                  </a:lnTo>
                  <a:lnTo>
                    <a:pt x="1825" y="13493"/>
                  </a:lnTo>
                  <a:lnTo>
                    <a:pt x="476" y="18494"/>
                  </a:lnTo>
                  <a:lnTo>
                    <a:pt x="0" y="24369"/>
                  </a:lnTo>
                  <a:lnTo>
                    <a:pt x="476" y="30162"/>
                  </a:lnTo>
                  <a:lnTo>
                    <a:pt x="1825" y="35004"/>
                  </a:lnTo>
                  <a:lnTo>
                    <a:pt x="3810" y="38973"/>
                  </a:lnTo>
                  <a:lnTo>
                    <a:pt x="6350" y="42068"/>
                  </a:lnTo>
                  <a:lnTo>
                    <a:pt x="9207" y="44450"/>
                  </a:lnTo>
                  <a:lnTo>
                    <a:pt x="12224" y="46037"/>
                  </a:lnTo>
                  <a:lnTo>
                    <a:pt x="15399" y="46911"/>
                  </a:lnTo>
                  <a:lnTo>
                    <a:pt x="18335" y="47228"/>
                  </a:lnTo>
                  <a:lnTo>
                    <a:pt x="23971" y="46355"/>
                  </a:lnTo>
                  <a:lnTo>
                    <a:pt x="26748" y="45243"/>
                  </a:lnTo>
                  <a:lnTo>
                    <a:pt x="29368" y="43656"/>
                  </a:lnTo>
                  <a:lnTo>
                    <a:pt x="31829" y="41513"/>
                  </a:lnTo>
                  <a:lnTo>
                    <a:pt x="34210" y="38893"/>
                  </a:lnTo>
                  <a:lnTo>
                    <a:pt x="36273" y="35718"/>
                  </a:lnTo>
                  <a:lnTo>
                    <a:pt x="38100" y="31988"/>
                  </a:lnTo>
                  <a:lnTo>
                    <a:pt x="36591" y="30480"/>
                  </a:lnTo>
                  <a:lnTo>
                    <a:pt x="34210" y="34449"/>
                  </a:lnTo>
                  <a:lnTo>
                    <a:pt x="31432" y="37306"/>
                  </a:lnTo>
                  <a:lnTo>
                    <a:pt x="27781" y="39052"/>
                  </a:lnTo>
                  <a:lnTo>
                    <a:pt x="22860" y="39608"/>
                  </a:lnTo>
                  <a:lnTo>
                    <a:pt x="19605" y="39291"/>
                  </a:lnTo>
                  <a:lnTo>
                    <a:pt x="16588" y="38258"/>
                  </a:lnTo>
                  <a:lnTo>
                    <a:pt x="14048" y="36671"/>
                  </a:lnTo>
                  <a:lnTo>
                    <a:pt x="11826" y="34449"/>
                  </a:lnTo>
                  <a:lnTo>
                    <a:pt x="10001" y="31829"/>
                  </a:lnTo>
                  <a:lnTo>
                    <a:pt x="8731" y="28654"/>
                  </a:lnTo>
                  <a:lnTo>
                    <a:pt x="7937" y="25162"/>
                  </a:lnTo>
                  <a:lnTo>
                    <a:pt x="7620" y="21352"/>
                  </a:lnTo>
                  <a:lnTo>
                    <a:pt x="8016" y="16192"/>
                  </a:lnTo>
                  <a:lnTo>
                    <a:pt x="9127" y="12065"/>
                  </a:lnTo>
                  <a:lnTo>
                    <a:pt x="10715" y="8890"/>
                  </a:lnTo>
                  <a:lnTo>
                    <a:pt x="12620" y="6429"/>
                  </a:lnTo>
                  <a:lnTo>
                    <a:pt x="14683" y="4762"/>
                  </a:lnTo>
                  <a:lnTo>
                    <a:pt x="16668" y="3731"/>
                  </a:lnTo>
                  <a:lnTo>
                    <a:pt x="18415" y="3175"/>
                  </a:lnTo>
                  <a:lnTo>
                    <a:pt x="19843" y="3017"/>
                  </a:lnTo>
                  <a:lnTo>
                    <a:pt x="21827" y="3095"/>
                  </a:lnTo>
                  <a:lnTo>
                    <a:pt x="23415" y="3333"/>
                  </a:lnTo>
                  <a:lnTo>
                    <a:pt x="25400" y="4207"/>
                  </a:lnTo>
                  <a:lnTo>
                    <a:pt x="26511" y="5636"/>
                  </a:lnTo>
                  <a:lnTo>
                    <a:pt x="27463" y="7621"/>
                  </a:lnTo>
                  <a:lnTo>
                    <a:pt x="27463" y="10636"/>
                  </a:lnTo>
                  <a:lnTo>
                    <a:pt x="27781" y="11986"/>
                  </a:lnTo>
                  <a:lnTo>
                    <a:pt x="28575" y="13493"/>
                  </a:lnTo>
                  <a:lnTo>
                    <a:pt x="30003" y="14764"/>
                  </a:lnTo>
                  <a:lnTo>
                    <a:pt x="32067" y="15240"/>
                  </a:lnTo>
                  <a:lnTo>
                    <a:pt x="34051" y="14130"/>
                  </a:lnTo>
                  <a:lnTo>
                    <a:pt x="35480" y="12938"/>
                  </a:lnTo>
                  <a:lnTo>
                    <a:pt x="36273" y="11827"/>
                  </a:lnTo>
                  <a:lnTo>
                    <a:pt x="36591" y="10636"/>
                  </a:lnTo>
                  <a:lnTo>
                    <a:pt x="36273" y="8414"/>
                  </a:lnTo>
                  <a:lnTo>
                    <a:pt x="35480" y="6270"/>
                  </a:lnTo>
                  <a:lnTo>
                    <a:pt x="34051" y="4446"/>
                  </a:lnTo>
                  <a:lnTo>
                    <a:pt x="32067" y="3017"/>
                  </a:lnTo>
                  <a:lnTo>
                    <a:pt x="30400" y="1905"/>
                  </a:lnTo>
                  <a:lnTo>
                    <a:pt x="27860" y="952"/>
                  </a:lnTo>
                  <a:lnTo>
                    <a:pt x="24765" y="238"/>
                  </a:lnTo>
                  <a:lnTo>
                    <a:pt x="21351" y="0"/>
                  </a:lnTo>
                  <a:close/>
                </a:path>
              </a:pathLst>
            </a:custGeom>
            <a:solidFill>
              <a:srgbClr val="000000"/>
            </a:solidFill>
          </p:spPr>
          <p:txBody>
            <a:bodyPr vert="horz" lIns="91440" tIns="45720" rIns="91440" bIns="45720" anchor="t"/>
            <a:lstStyle/>
            <a:p>
              <a:endParaRPr lang="en-IN"/>
            </a:p>
          </p:txBody>
        </p:sp>
        <p:sp>
          <p:nvSpPr>
            <p:cNvPr id="767" name="Shape 802"/>
            <p:cNvSpPr/>
            <p:nvPr/>
          </p:nvSpPr>
          <p:spPr>
            <a:xfrm>
              <a:off x="5647990" y="1685495"/>
              <a:ext cx="10636" cy="10716"/>
            </a:xfrm>
            <a:custGeom>
              <a:avLst/>
              <a:gdLst/>
              <a:ahLst/>
              <a:cxnLst/>
              <a:rect l="0" t="0" r="0" b="0"/>
              <a:pathLst>
                <a:path w="10636" h="10716">
                  <a:moveTo>
                    <a:pt x="4524" y="0"/>
                  </a:moveTo>
                  <a:lnTo>
                    <a:pt x="2539" y="476"/>
                  </a:lnTo>
                  <a:lnTo>
                    <a:pt x="1111" y="1746"/>
                  </a:lnTo>
                  <a:lnTo>
                    <a:pt x="317" y="3254"/>
                  </a:lnTo>
                  <a:lnTo>
                    <a:pt x="0" y="4603"/>
                  </a:lnTo>
                  <a:lnTo>
                    <a:pt x="317" y="6826"/>
                  </a:lnTo>
                  <a:lnTo>
                    <a:pt x="1111" y="8810"/>
                  </a:lnTo>
                  <a:lnTo>
                    <a:pt x="2539" y="10159"/>
                  </a:lnTo>
                  <a:lnTo>
                    <a:pt x="4524" y="10716"/>
                  </a:lnTo>
                  <a:lnTo>
                    <a:pt x="6747" y="10159"/>
                  </a:lnTo>
                  <a:lnTo>
                    <a:pt x="8731" y="8810"/>
                  </a:lnTo>
                  <a:lnTo>
                    <a:pt x="10081" y="6826"/>
                  </a:lnTo>
                  <a:lnTo>
                    <a:pt x="10636" y="4603"/>
                  </a:lnTo>
                  <a:lnTo>
                    <a:pt x="10081" y="3254"/>
                  </a:lnTo>
                  <a:lnTo>
                    <a:pt x="8731" y="1746"/>
                  </a:lnTo>
                  <a:lnTo>
                    <a:pt x="6747" y="476"/>
                  </a:lnTo>
                  <a:lnTo>
                    <a:pt x="4524" y="0"/>
                  </a:lnTo>
                  <a:close/>
                </a:path>
              </a:pathLst>
            </a:custGeom>
            <a:solidFill>
              <a:srgbClr val="000000"/>
            </a:solidFill>
          </p:spPr>
          <p:txBody>
            <a:bodyPr vert="horz" lIns="91440" tIns="45720" rIns="91440" bIns="45720" anchor="t"/>
            <a:lstStyle/>
            <a:p>
              <a:endParaRPr lang="en-IN"/>
            </a:p>
          </p:txBody>
        </p:sp>
        <p:sp>
          <p:nvSpPr>
            <p:cNvPr id="768" name="Shape 803"/>
            <p:cNvSpPr/>
            <p:nvPr/>
          </p:nvSpPr>
          <p:spPr>
            <a:xfrm>
              <a:off x="5641879" y="1706846"/>
              <a:ext cx="22859" cy="45721"/>
            </a:xfrm>
            <a:custGeom>
              <a:avLst/>
              <a:gdLst/>
              <a:ahLst/>
              <a:cxnLst/>
              <a:rect l="0" t="0" r="0" b="0"/>
              <a:pathLst>
                <a:path w="22859" h="45721">
                  <a:moveTo>
                    <a:pt x="15239" y="0"/>
                  </a:moveTo>
                  <a:lnTo>
                    <a:pt x="11588" y="1111"/>
                  </a:lnTo>
                  <a:lnTo>
                    <a:pt x="7620" y="2302"/>
                  </a:lnTo>
                  <a:lnTo>
                    <a:pt x="3651" y="3413"/>
                  </a:lnTo>
                  <a:lnTo>
                    <a:pt x="0" y="4605"/>
                  </a:lnTo>
                  <a:lnTo>
                    <a:pt x="0" y="6112"/>
                  </a:lnTo>
                  <a:lnTo>
                    <a:pt x="4603" y="6112"/>
                  </a:lnTo>
                  <a:lnTo>
                    <a:pt x="5714" y="6192"/>
                  </a:lnTo>
                  <a:lnTo>
                    <a:pt x="6667" y="6906"/>
                  </a:lnTo>
                  <a:lnTo>
                    <a:pt x="7381" y="8652"/>
                  </a:lnTo>
                  <a:lnTo>
                    <a:pt x="7539" y="10239"/>
                  </a:lnTo>
                  <a:lnTo>
                    <a:pt x="7620" y="12224"/>
                  </a:lnTo>
                  <a:lnTo>
                    <a:pt x="7620" y="35083"/>
                  </a:lnTo>
                  <a:lnTo>
                    <a:pt x="7539" y="38100"/>
                  </a:lnTo>
                  <a:lnTo>
                    <a:pt x="7302" y="40323"/>
                  </a:lnTo>
                  <a:lnTo>
                    <a:pt x="6826" y="41989"/>
                  </a:lnTo>
                  <a:lnTo>
                    <a:pt x="6111" y="43101"/>
                  </a:lnTo>
                  <a:lnTo>
                    <a:pt x="3730" y="44053"/>
                  </a:lnTo>
                  <a:lnTo>
                    <a:pt x="0" y="44212"/>
                  </a:lnTo>
                  <a:lnTo>
                    <a:pt x="0" y="45721"/>
                  </a:lnTo>
                  <a:lnTo>
                    <a:pt x="22859" y="45721"/>
                  </a:lnTo>
                  <a:lnTo>
                    <a:pt x="22859" y="44212"/>
                  </a:lnTo>
                  <a:lnTo>
                    <a:pt x="20320" y="44133"/>
                  </a:lnTo>
                  <a:lnTo>
                    <a:pt x="18493" y="43894"/>
                  </a:lnTo>
                  <a:lnTo>
                    <a:pt x="17064" y="43339"/>
                  </a:lnTo>
                  <a:lnTo>
                    <a:pt x="16192" y="42466"/>
                  </a:lnTo>
                  <a:lnTo>
                    <a:pt x="15398" y="39687"/>
                  </a:lnTo>
                  <a:lnTo>
                    <a:pt x="15239" y="37703"/>
                  </a:lnTo>
                  <a:lnTo>
                    <a:pt x="15239" y="0"/>
                  </a:lnTo>
                  <a:close/>
                </a:path>
              </a:pathLst>
            </a:custGeom>
            <a:solidFill>
              <a:srgbClr val="000000"/>
            </a:solidFill>
          </p:spPr>
          <p:txBody>
            <a:bodyPr vert="horz" lIns="91440" tIns="45720" rIns="91440" bIns="45720" anchor="t"/>
            <a:lstStyle/>
            <a:p>
              <a:endParaRPr lang="en-IN"/>
            </a:p>
          </p:txBody>
        </p:sp>
        <p:sp>
          <p:nvSpPr>
            <p:cNvPr id="769" name="Shape 804"/>
            <p:cNvSpPr/>
            <p:nvPr/>
          </p:nvSpPr>
          <p:spPr>
            <a:xfrm>
              <a:off x="5670850" y="1706846"/>
              <a:ext cx="39608" cy="47228"/>
            </a:xfrm>
            <a:custGeom>
              <a:avLst/>
              <a:gdLst/>
              <a:ahLst/>
              <a:cxnLst/>
              <a:rect l="0" t="0" r="0" b="0"/>
              <a:pathLst>
                <a:path w="39608" h="47228">
                  <a:moveTo>
                    <a:pt x="19765" y="0"/>
                  </a:moveTo>
                  <a:lnTo>
                    <a:pt x="18256" y="3017"/>
                  </a:lnTo>
                  <a:lnTo>
                    <a:pt x="20876" y="3333"/>
                  </a:lnTo>
                  <a:lnTo>
                    <a:pt x="22860" y="4286"/>
                  </a:lnTo>
                  <a:lnTo>
                    <a:pt x="25717" y="7382"/>
                  </a:lnTo>
                  <a:lnTo>
                    <a:pt x="27067" y="11351"/>
                  </a:lnTo>
                  <a:lnTo>
                    <a:pt x="27385" y="15240"/>
                  </a:lnTo>
                  <a:lnTo>
                    <a:pt x="6112" y="15240"/>
                  </a:lnTo>
                  <a:lnTo>
                    <a:pt x="6826" y="12065"/>
                  </a:lnTo>
                  <a:lnTo>
                    <a:pt x="7778" y="9445"/>
                  </a:lnTo>
                  <a:lnTo>
                    <a:pt x="8969" y="7382"/>
                  </a:lnTo>
                  <a:lnTo>
                    <a:pt x="10477" y="5715"/>
                  </a:lnTo>
                  <a:lnTo>
                    <a:pt x="13970" y="3652"/>
                  </a:lnTo>
                  <a:lnTo>
                    <a:pt x="18256" y="3017"/>
                  </a:lnTo>
                  <a:lnTo>
                    <a:pt x="19765" y="0"/>
                  </a:lnTo>
                  <a:lnTo>
                    <a:pt x="16748" y="317"/>
                  </a:lnTo>
                  <a:lnTo>
                    <a:pt x="13493" y="1271"/>
                  </a:lnTo>
                  <a:lnTo>
                    <a:pt x="10160" y="2858"/>
                  </a:lnTo>
                  <a:lnTo>
                    <a:pt x="7065" y="5319"/>
                  </a:lnTo>
                  <a:lnTo>
                    <a:pt x="4207" y="8652"/>
                  </a:lnTo>
                  <a:lnTo>
                    <a:pt x="1985" y="12858"/>
                  </a:lnTo>
                  <a:lnTo>
                    <a:pt x="556" y="18098"/>
                  </a:lnTo>
                  <a:lnTo>
                    <a:pt x="0" y="24369"/>
                  </a:lnTo>
                  <a:lnTo>
                    <a:pt x="317" y="29686"/>
                  </a:lnTo>
                  <a:lnTo>
                    <a:pt x="1111" y="34369"/>
                  </a:lnTo>
                  <a:lnTo>
                    <a:pt x="2540" y="38258"/>
                  </a:lnTo>
                  <a:lnTo>
                    <a:pt x="4603" y="41513"/>
                  </a:lnTo>
                  <a:lnTo>
                    <a:pt x="7143" y="43974"/>
                  </a:lnTo>
                  <a:lnTo>
                    <a:pt x="10318" y="45800"/>
                  </a:lnTo>
                  <a:lnTo>
                    <a:pt x="13970" y="46831"/>
                  </a:lnTo>
                  <a:lnTo>
                    <a:pt x="18256" y="47228"/>
                  </a:lnTo>
                  <a:lnTo>
                    <a:pt x="23495" y="46594"/>
                  </a:lnTo>
                  <a:lnTo>
                    <a:pt x="27781" y="45006"/>
                  </a:lnTo>
                  <a:lnTo>
                    <a:pt x="31273" y="42705"/>
                  </a:lnTo>
                  <a:lnTo>
                    <a:pt x="34052" y="40005"/>
                  </a:lnTo>
                  <a:lnTo>
                    <a:pt x="36195" y="37069"/>
                  </a:lnTo>
                  <a:lnTo>
                    <a:pt x="37782" y="34369"/>
                  </a:lnTo>
                  <a:lnTo>
                    <a:pt x="38893" y="32067"/>
                  </a:lnTo>
                  <a:lnTo>
                    <a:pt x="39608" y="30480"/>
                  </a:lnTo>
                  <a:lnTo>
                    <a:pt x="38100" y="30480"/>
                  </a:lnTo>
                  <a:lnTo>
                    <a:pt x="35718" y="33417"/>
                  </a:lnTo>
                  <a:lnTo>
                    <a:pt x="32782" y="36910"/>
                  </a:lnTo>
                  <a:lnTo>
                    <a:pt x="28655" y="39846"/>
                  </a:lnTo>
                  <a:lnTo>
                    <a:pt x="26035" y="40799"/>
                  </a:lnTo>
                  <a:lnTo>
                    <a:pt x="22860" y="41117"/>
                  </a:lnTo>
                  <a:lnTo>
                    <a:pt x="20002" y="40878"/>
                  </a:lnTo>
                  <a:lnTo>
                    <a:pt x="17224" y="40085"/>
                  </a:lnTo>
                  <a:lnTo>
                    <a:pt x="14604" y="38736"/>
                  </a:lnTo>
                  <a:lnTo>
                    <a:pt x="12223" y="36592"/>
                  </a:lnTo>
                  <a:lnTo>
                    <a:pt x="10081" y="33576"/>
                  </a:lnTo>
                  <a:lnTo>
                    <a:pt x="8254" y="29527"/>
                  </a:lnTo>
                  <a:lnTo>
                    <a:pt x="6985" y="24527"/>
                  </a:lnTo>
                  <a:lnTo>
                    <a:pt x="6112" y="18256"/>
                  </a:lnTo>
                  <a:lnTo>
                    <a:pt x="38100" y="18256"/>
                  </a:lnTo>
                  <a:lnTo>
                    <a:pt x="37227" y="13573"/>
                  </a:lnTo>
                  <a:lnTo>
                    <a:pt x="35877" y="9604"/>
                  </a:lnTo>
                  <a:lnTo>
                    <a:pt x="34052" y="6508"/>
                  </a:lnTo>
                  <a:lnTo>
                    <a:pt x="31830" y="3968"/>
                  </a:lnTo>
                  <a:lnTo>
                    <a:pt x="29210" y="2144"/>
                  </a:lnTo>
                  <a:lnTo>
                    <a:pt x="26273" y="952"/>
                  </a:lnTo>
                  <a:lnTo>
                    <a:pt x="23098" y="238"/>
                  </a:lnTo>
                  <a:lnTo>
                    <a:pt x="19765" y="0"/>
                  </a:lnTo>
                  <a:close/>
                </a:path>
              </a:pathLst>
            </a:custGeom>
            <a:solidFill>
              <a:srgbClr val="000000"/>
            </a:solidFill>
          </p:spPr>
          <p:txBody>
            <a:bodyPr vert="horz" lIns="91440" tIns="45720" rIns="91440" bIns="45720" anchor="t"/>
            <a:lstStyle/>
            <a:p>
              <a:endParaRPr lang="en-IN"/>
            </a:p>
          </p:txBody>
        </p:sp>
        <p:sp>
          <p:nvSpPr>
            <p:cNvPr id="770" name="Shape 805"/>
            <p:cNvSpPr/>
            <p:nvPr/>
          </p:nvSpPr>
          <p:spPr>
            <a:xfrm>
              <a:off x="5713476" y="1706846"/>
              <a:ext cx="45718" cy="45721"/>
            </a:xfrm>
            <a:custGeom>
              <a:avLst/>
              <a:gdLst/>
              <a:ahLst/>
              <a:cxnLst/>
              <a:rect l="0" t="0" r="0" b="0"/>
              <a:pathLst>
                <a:path w="45718" h="45721">
                  <a:moveTo>
                    <a:pt x="12222" y="0"/>
                  </a:moveTo>
                  <a:lnTo>
                    <a:pt x="9683" y="1111"/>
                  </a:lnTo>
                  <a:lnTo>
                    <a:pt x="6746" y="2302"/>
                  </a:lnTo>
                  <a:lnTo>
                    <a:pt x="0" y="4605"/>
                  </a:lnTo>
                  <a:lnTo>
                    <a:pt x="0" y="6112"/>
                  </a:lnTo>
                  <a:lnTo>
                    <a:pt x="3095" y="6112"/>
                  </a:lnTo>
                  <a:lnTo>
                    <a:pt x="4206" y="6192"/>
                  </a:lnTo>
                  <a:lnTo>
                    <a:pt x="5158" y="6906"/>
                  </a:lnTo>
                  <a:lnTo>
                    <a:pt x="5872" y="8652"/>
                  </a:lnTo>
                  <a:lnTo>
                    <a:pt x="6031" y="10239"/>
                  </a:lnTo>
                  <a:lnTo>
                    <a:pt x="6111" y="12224"/>
                  </a:lnTo>
                  <a:lnTo>
                    <a:pt x="6111" y="36592"/>
                  </a:lnTo>
                  <a:lnTo>
                    <a:pt x="5794" y="40323"/>
                  </a:lnTo>
                  <a:lnTo>
                    <a:pt x="4762" y="42705"/>
                  </a:lnTo>
                  <a:lnTo>
                    <a:pt x="2936" y="43894"/>
                  </a:lnTo>
                  <a:lnTo>
                    <a:pt x="0" y="44212"/>
                  </a:lnTo>
                  <a:lnTo>
                    <a:pt x="0" y="45721"/>
                  </a:lnTo>
                  <a:lnTo>
                    <a:pt x="19843" y="45721"/>
                  </a:lnTo>
                  <a:lnTo>
                    <a:pt x="19843" y="44212"/>
                  </a:lnTo>
                  <a:lnTo>
                    <a:pt x="16985" y="43894"/>
                  </a:lnTo>
                  <a:lnTo>
                    <a:pt x="15081" y="43101"/>
                  </a:lnTo>
                  <a:lnTo>
                    <a:pt x="14048" y="41672"/>
                  </a:lnTo>
                  <a:lnTo>
                    <a:pt x="13731" y="39608"/>
                  </a:lnTo>
                  <a:lnTo>
                    <a:pt x="13731" y="10636"/>
                  </a:lnTo>
                  <a:lnTo>
                    <a:pt x="16271" y="8652"/>
                  </a:lnTo>
                  <a:lnTo>
                    <a:pt x="19129" y="7223"/>
                  </a:lnTo>
                  <a:lnTo>
                    <a:pt x="21906" y="6429"/>
                  </a:lnTo>
                  <a:lnTo>
                    <a:pt x="24447" y="6112"/>
                  </a:lnTo>
                  <a:lnTo>
                    <a:pt x="28177" y="6667"/>
                  </a:lnTo>
                  <a:lnTo>
                    <a:pt x="30558" y="8414"/>
                  </a:lnTo>
                  <a:lnTo>
                    <a:pt x="31750" y="11271"/>
                  </a:lnTo>
                  <a:lnTo>
                    <a:pt x="32066" y="15240"/>
                  </a:lnTo>
                  <a:lnTo>
                    <a:pt x="32066" y="36592"/>
                  </a:lnTo>
                  <a:lnTo>
                    <a:pt x="31908" y="39132"/>
                  </a:lnTo>
                  <a:lnTo>
                    <a:pt x="31511" y="40958"/>
                  </a:lnTo>
                  <a:lnTo>
                    <a:pt x="30956" y="42386"/>
                  </a:lnTo>
                  <a:lnTo>
                    <a:pt x="30162" y="43260"/>
                  </a:lnTo>
                  <a:lnTo>
                    <a:pt x="28177" y="44053"/>
                  </a:lnTo>
                  <a:lnTo>
                    <a:pt x="25955" y="44212"/>
                  </a:lnTo>
                  <a:lnTo>
                    <a:pt x="25955" y="45721"/>
                  </a:lnTo>
                  <a:lnTo>
                    <a:pt x="45718" y="45721"/>
                  </a:lnTo>
                  <a:lnTo>
                    <a:pt x="45718" y="44212"/>
                  </a:lnTo>
                  <a:lnTo>
                    <a:pt x="42862" y="43894"/>
                  </a:lnTo>
                  <a:lnTo>
                    <a:pt x="41036" y="42862"/>
                  </a:lnTo>
                  <a:lnTo>
                    <a:pt x="40003" y="40958"/>
                  </a:lnTo>
                  <a:lnTo>
                    <a:pt x="39687" y="38100"/>
                  </a:lnTo>
                  <a:lnTo>
                    <a:pt x="39687" y="15240"/>
                  </a:lnTo>
                  <a:lnTo>
                    <a:pt x="39448" y="11112"/>
                  </a:lnTo>
                  <a:lnTo>
                    <a:pt x="38655" y="7700"/>
                  </a:lnTo>
                  <a:lnTo>
                    <a:pt x="37544" y="5080"/>
                  </a:lnTo>
                  <a:lnTo>
                    <a:pt x="36035" y="3017"/>
                  </a:lnTo>
                  <a:lnTo>
                    <a:pt x="34369" y="1587"/>
                  </a:lnTo>
                  <a:lnTo>
                    <a:pt x="32622" y="636"/>
                  </a:lnTo>
                  <a:lnTo>
                    <a:pt x="28971" y="0"/>
                  </a:lnTo>
                  <a:lnTo>
                    <a:pt x="24685" y="556"/>
                  </a:lnTo>
                  <a:lnTo>
                    <a:pt x="20796" y="2064"/>
                  </a:lnTo>
                  <a:lnTo>
                    <a:pt x="17223" y="4525"/>
                  </a:lnTo>
                  <a:lnTo>
                    <a:pt x="13731" y="7621"/>
                  </a:lnTo>
                  <a:lnTo>
                    <a:pt x="13731" y="0"/>
                  </a:lnTo>
                  <a:lnTo>
                    <a:pt x="12222" y="0"/>
                  </a:lnTo>
                  <a:close/>
                </a:path>
              </a:pathLst>
            </a:custGeom>
            <a:solidFill>
              <a:srgbClr val="000000"/>
            </a:solidFill>
          </p:spPr>
          <p:txBody>
            <a:bodyPr vert="horz" lIns="91440" tIns="45720" rIns="91440" bIns="45720" anchor="t"/>
            <a:lstStyle/>
            <a:p>
              <a:endParaRPr lang="en-IN"/>
            </a:p>
          </p:txBody>
        </p:sp>
        <p:sp>
          <p:nvSpPr>
            <p:cNvPr id="771" name="Shape 806"/>
            <p:cNvSpPr/>
            <p:nvPr/>
          </p:nvSpPr>
          <p:spPr>
            <a:xfrm>
              <a:off x="5763798" y="1706846"/>
              <a:ext cx="38100" cy="47228"/>
            </a:xfrm>
            <a:custGeom>
              <a:avLst/>
              <a:gdLst/>
              <a:ahLst/>
              <a:cxnLst/>
              <a:rect l="0" t="0" r="0" b="0"/>
              <a:pathLst>
                <a:path w="38100" h="47228">
                  <a:moveTo>
                    <a:pt x="22861" y="0"/>
                  </a:moveTo>
                  <a:lnTo>
                    <a:pt x="18812" y="397"/>
                  </a:lnTo>
                  <a:lnTo>
                    <a:pt x="14764" y="1430"/>
                  </a:lnTo>
                  <a:lnTo>
                    <a:pt x="10955" y="3333"/>
                  </a:lnTo>
                  <a:lnTo>
                    <a:pt x="7462" y="5874"/>
                  </a:lnTo>
                  <a:lnTo>
                    <a:pt x="4446" y="9287"/>
                  </a:lnTo>
                  <a:lnTo>
                    <a:pt x="2064" y="13493"/>
                  </a:lnTo>
                  <a:lnTo>
                    <a:pt x="556" y="18494"/>
                  </a:lnTo>
                  <a:lnTo>
                    <a:pt x="0" y="24369"/>
                  </a:lnTo>
                  <a:lnTo>
                    <a:pt x="477" y="30162"/>
                  </a:lnTo>
                  <a:lnTo>
                    <a:pt x="1746" y="35004"/>
                  </a:lnTo>
                  <a:lnTo>
                    <a:pt x="3731" y="38973"/>
                  </a:lnTo>
                  <a:lnTo>
                    <a:pt x="6271" y="42068"/>
                  </a:lnTo>
                  <a:lnTo>
                    <a:pt x="9128" y="44450"/>
                  </a:lnTo>
                  <a:lnTo>
                    <a:pt x="12224" y="46037"/>
                  </a:lnTo>
                  <a:lnTo>
                    <a:pt x="15319" y="46911"/>
                  </a:lnTo>
                  <a:lnTo>
                    <a:pt x="18256" y="47228"/>
                  </a:lnTo>
                  <a:lnTo>
                    <a:pt x="24606" y="46355"/>
                  </a:lnTo>
                  <a:lnTo>
                    <a:pt x="27385" y="45243"/>
                  </a:lnTo>
                  <a:lnTo>
                    <a:pt x="29925" y="43656"/>
                  </a:lnTo>
                  <a:lnTo>
                    <a:pt x="32227" y="41513"/>
                  </a:lnTo>
                  <a:lnTo>
                    <a:pt x="34369" y="38893"/>
                  </a:lnTo>
                  <a:lnTo>
                    <a:pt x="36275" y="35718"/>
                  </a:lnTo>
                  <a:lnTo>
                    <a:pt x="38100" y="31988"/>
                  </a:lnTo>
                  <a:lnTo>
                    <a:pt x="38100" y="30480"/>
                  </a:lnTo>
                  <a:lnTo>
                    <a:pt x="34846" y="34449"/>
                  </a:lnTo>
                  <a:lnTo>
                    <a:pt x="31592" y="37306"/>
                  </a:lnTo>
                  <a:lnTo>
                    <a:pt x="27781" y="39052"/>
                  </a:lnTo>
                  <a:lnTo>
                    <a:pt x="22861" y="39608"/>
                  </a:lnTo>
                  <a:lnTo>
                    <a:pt x="20002" y="39291"/>
                  </a:lnTo>
                  <a:lnTo>
                    <a:pt x="17305" y="38258"/>
                  </a:lnTo>
                  <a:lnTo>
                    <a:pt x="14685" y="36671"/>
                  </a:lnTo>
                  <a:lnTo>
                    <a:pt x="12383" y="34449"/>
                  </a:lnTo>
                  <a:lnTo>
                    <a:pt x="10398" y="31829"/>
                  </a:lnTo>
                  <a:lnTo>
                    <a:pt x="8969" y="28654"/>
                  </a:lnTo>
                  <a:lnTo>
                    <a:pt x="7937" y="25162"/>
                  </a:lnTo>
                  <a:lnTo>
                    <a:pt x="7621" y="21352"/>
                  </a:lnTo>
                  <a:lnTo>
                    <a:pt x="8017" y="16192"/>
                  </a:lnTo>
                  <a:lnTo>
                    <a:pt x="9128" y="12065"/>
                  </a:lnTo>
                  <a:lnTo>
                    <a:pt x="10716" y="8890"/>
                  </a:lnTo>
                  <a:lnTo>
                    <a:pt x="12779" y="6429"/>
                  </a:lnTo>
                  <a:lnTo>
                    <a:pt x="15002" y="4762"/>
                  </a:lnTo>
                  <a:lnTo>
                    <a:pt x="17305" y="3731"/>
                  </a:lnTo>
                  <a:lnTo>
                    <a:pt x="19447" y="3175"/>
                  </a:lnTo>
                  <a:lnTo>
                    <a:pt x="21352" y="3017"/>
                  </a:lnTo>
                  <a:lnTo>
                    <a:pt x="23971" y="3333"/>
                  </a:lnTo>
                  <a:lnTo>
                    <a:pt x="25479" y="4207"/>
                  </a:lnTo>
                  <a:lnTo>
                    <a:pt x="26512" y="5636"/>
                  </a:lnTo>
                  <a:lnTo>
                    <a:pt x="27464" y="7621"/>
                  </a:lnTo>
                  <a:lnTo>
                    <a:pt x="27464" y="10636"/>
                  </a:lnTo>
                  <a:lnTo>
                    <a:pt x="28654" y="11986"/>
                  </a:lnTo>
                  <a:lnTo>
                    <a:pt x="29925" y="13493"/>
                  </a:lnTo>
                  <a:lnTo>
                    <a:pt x="31512" y="14764"/>
                  </a:lnTo>
                  <a:lnTo>
                    <a:pt x="33496" y="15240"/>
                  </a:lnTo>
                  <a:lnTo>
                    <a:pt x="35561" y="14130"/>
                  </a:lnTo>
                  <a:lnTo>
                    <a:pt x="36989" y="12938"/>
                  </a:lnTo>
                  <a:lnTo>
                    <a:pt x="37783" y="11827"/>
                  </a:lnTo>
                  <a:lnTo>
                    <a:pt x="38100" y="10636"/>
                  </a:lnTo>
                  <a:lnTo>
                    <a:pt x="37783" y="8414"/>
                  </a:lnTo>
                  <a:lnTo>
                    <a:pt x="36989" y="6270"/>
                  </a:lnTo>
                  <a:lnTo>
                    <a:pt x="35561" y="4446"/>
                  </a:lnTo>
                  <a:lnTo>
                    <a:pt x="33496" y="3017"/>
                  </a:lnTo>
                  <a:lnTo>
                    <a:pt x="30956" y="1905"/>
                  </a:lnTo>
                  <a:lnTo>
                    <a:pt x="28178" y="952"/>
                  </a:lnTo>
                  <a:lnTo>
                    <a:pt x="25400" y="238"/>
                  </a:lnTo>
                  <a:lnTo>
                    <a:pt x="22861" y="0"/>
                  </a:lnTo>
                  <a:close/>
                </a:path>
              </a:pathLst>
            </a:custGeom>
            <a:solidFill>
              <a:srgbClr val="000000"/>
            </a:solidFill>
          </p:spPr>
          <p:txBody>
            <a:bodyPr vert="horz" lIns="91440" tIns="45720" rIns="91440" bIns="45720" anchor="t"/>
            <a:lstStyle/>
            <a:p>
              <a:endParaRPr lang="en-IN"/>
            </a:p>
          </p:txBody>
        </p:sp>
        <p:sp>
          <p:nvSpPr>
            <p:cNvPr id="772" name="Shape 807"/>
            <p:cNvSpPr/>
            <p:nvPr/>
          </p:nvSpPr>
          <p:spPr>
            <a:xfrm>
              <a:off x="5804916" y="1708355"/>
              <a:ext cx="45719" cy="65564"/>
            </a:xfrm>
            <a:custGeom>
              <a:avLst/>
              <a:gdLst/>
              <a:ahLst/>
              <a:cxnLst/>
              <a:rect l="0" t="0" r="0" b="0"/>
              <a:pathLst>
                <a:path w="45719" h="65564">
                  <a:moveTo>
                    <a:pt x="0" y="0"/>
                  </a:moveTo>
                  <a:lnTo>
                    <a:pt x="0" y="1509"/>
                  </a:lnTo>
                  <a:lnTo>
                    <a:pt x="1428" y="1587"/>
                  </a:lnTo>
                  <a:lnTo>
                    <a:pt x="2936" y="1905"/>
                  </a:lnTo>
                  <a:lnTo>
                    <a:pt x="4126" y="2778"/>
                  </a:lnTo>
                  <a:lnTo>
                    <a:pt x="4603" y="4604"/>
                  </a:lnTo>
                  <a:lnTo>
                    <a:pt x="16826" y="28971"/>
                  </a:lnTo>
                  <a:lnTo>
                    <a:pt x="17541" y="30400"/>
                  </a:lnTo>
                  <a:lnTo>
                    <a:pt x="18413" y="32146"/>
                  </a:lnTo>
                  <a:lnTo>
                    <a:pt x="20398" y="36434"/>
                  </a:lnTo>
                  <a:lnTo>
                    <a:pt x="22145" y="40323"/>
                  </a:lnTo>
                  <a:lnTo>
                    <a:pt x="22700" y="41831"/>
                  </a:lnTo>
                  <a:lnTo>
                    <a:pt x="22859" y="42704"/>
                  </a:lnTo>
                  <a:lnTo>
                    <a:pt x="22621" y="43815"/>
                  </a:lnTo>
                  <a:lnTo>
                    <a:pt x="22066" y="45720"/>
                  </a:lnTo>
                  <a:lnTo>
                    <a:pt x="21192" y="48181"/>
                  </a:lnTo>
                  <a:lnTo>
                    <a:pt x="20001" y="50879"/>
                  </a:lnTo>
                  <a:lnTo>
                    <a:pt x="18652" y="53499"/>
                  </a:lnTo>
                  <a:lnTo>
                    <a:pt x="17064" y="55800"/>
                  </a:lnTo>
                  <a:lnTo>
                    <a:pt x="15477" y="57387"/>
                  </a:lnTo>
                  <a:lnTo>
                    <a:pt x="13730" y="57943"/>
                  </a:lnTo>
                  <a:lnTo>
                    <a:pt x="12382" y="57467"/>
                  </a:lnTo>
                  <a:lnTo>
                    <a:pt x="10714" y="56356"/>
                  </a:lnTo>
                  <a:lnTo>
                    <a:pt x="9047" y="55325"/>
                  </a:lnTo>
                  <a:lnTo>
                    <a:pt x="7619" y="54847"/>
                  </a:lnTo>
                  <a:lnTo>
                    <a:pt x="4762" y="55562"/>
                  </a:lnTo>
                  <a:lnTo>
                    <a:pt x="2936" y="57150"/>
                  </a:lnTo>
                  <a:lnTo>
                    <a:pt x="1903" y="58737"/>
                  </a:lnTo>
                  <a:lnTo>
                    <a:pt x="1587" y="59452"/>
                  </a:lnTo>
                  <a:lnTo>
                    <a:pt x="2142" y="61675"/>
                  </a:lnTo>
                  <a:lnTo>
                    <a:pt x="3650" y="63658"/>
                  </a:lnTo>
                  <a:lnTo>
                    <a:pt x="6111" y="65009"/>
                  </a:lnTo>
                  <a:lnTo>
                    <a:pt x="9207" y="65564"/>
                  </a:lnTo>
                  <a:lnTo>
                    <a:pt x="11906" y="65246"/>
                  </a:lnTo>
                  <a:lnTo>
                    <a:pt x="14366" y="64372"/>
                  </a:lnTo>
                  <a:lnTo>
                    <a:pt x="16668" y="62944"/>
                  </a:lnTo>
                  <a:lnTo>
                    <a:pt x="18732" y="60801"/>
                  </a:lnTo>
                  <a:lnTo>
                    <a:pt x="20637" y="58022"/>
                  </a:lnTo>
                  <a:lnTo>
                    <a:pt x="22462" y="54610"/>
                  </a:lnTo>
                  <a:lnTo>
                    <a:pt x="24208" y="50482"/>
                  </a:lnTo>
                  <a:lnTo>
                    <a:pt x="25955" y="45720"/>
                  </a:lnTo>
                  <a:lnTo>
                    <a:pt x="41195" y="6112"/>
                  </a:lnTo>
                  <a:lnTo>
                    <a:pt x="42305" y="3412"/>
                  </a:lnTo>
                  <a:lnTo>
                    <a:pt x="43497" y="2064"/>
                  </a:lnTo>
                  <a:lnTo>
                    <a:pt x="44607" y="1587"/>
                  </a:lnTo>
                  <a:lnTo>
                    <a:pt x="45719" y="1509"/>
                  </a:lnTo>
                  <a:lnTo>
                    <a:pt x="45719" y="0"/>
                  </a:lnTo>
                  <a:lnTo>
                    <a:pt x="32066" y="0"/>
                  </a:lnTo>
                  <a:lnTo>
                    <a:pt x="32066" y="1509"/>
                  </a:lnTo>
                  <a:lnTo>
                    <a:pt x="34288" y="1746"/>
                  </a:lnTo>
                  <a:lnTo>
                    <a:pt x="36194" y="2460"/>
                  </a:lnTo>
                  <a:lnTo>
                    <a:pt x="37543" y="3492"/>
                  </a:lnTo>
                  <a:lnTo>
                    <a:pt x="38100" y="4604"/>
                  </a:lnTo>
                  <a:lnTo>
                    <a:pt x="37861" y="5159"/>
                  </a:lnTo>
                  <a:lnTo>
                    <a:pt x="37147" y="6508"/>
                  </a:lnTo>
                  <a:lnTo>
                    <a:pt x="36194" y="8494"/>
                  </a:lnTo>
                  <a:lnTo>
                    <a:pt x="35082" y="10715"/>
                  </a:lnTo>
                  <a:lnTo>
                    <a:pt x="27463" y="33575"/>
                  </a:lnTo>
                  <a:lnTo>
                    <a:pt x="15238" y="7620"/>
                  </a:lnTo>
                  <a:lnTo>
                    <a:pt x="15238" y="4604"/>
                  </a:lnTo>
                  <a:lnTo>
                    <a:pt x="15795" y="2778"/>
                  </a:lnTo>
                  <a:lnTo>
                    <a:pt x="17144" y="1905"/>
                  </a:lnTo>
                  <a:lnTo>
                    <a:pt x="19129" y="1587"/>
                  </a:lnTo>
                  <a:lnTo>
                    <a:pt x="21351" y="1509"/>
                  </a:lnTo>
                  <a:lnTo>
                    <a:pt x="21351" y="0"/>
                  </a:lnTo>
                  <a:lnTo>
                    <a:pt x="0" y="0"/>
                  </a:lnTo>
                  <a:close/>
                </a:path>
              </a:pathLst>
            </a:custGeom>
            <a:solidFill>
              <a:srgbClr val="000000"/>
            </a:solidFill>
          </p:spPr>
          <p:txBody>
            <a:bodyPr vert="horz" lIns="91440" tIns="45720" rIns="91440" bIns="45720" anchor="t"/>
            <a:lstStyle/>
            <a:p>
              <a:endParaRPr lang="en-IN"/>
            </a:p>
          </p:txBody>
        </p:sp>
        <p:sp>
          <p:nvSpPr>
            <p:cNvPr id="773" name="Shape 808"/>
            <p:cNvSpPr/>
            <p:nvPr/>
          </p:nvSpPr>
          <p:spPr>
            <a:xfrm>
              <a:off x="5882703" y="1706846"/>
              <a:ext cx="30478" cy="47228"/>
            </a:xfrm>
            <a:custGeom>
              <a:avLst/>
              <a:gdLst/>
              <a:ahLst/>
              <a:cxnLst/>
              <a:rect l="0" t="0" r="0" b="0"/>
              <a:pathLst>
                <a:path w="30478" h="47228">
                  <a:moveTo>
                    <a:pt x="13651" y="0"/>
                  </a:moveTo>
                  <a:lnTo>
                    <a:pt x="10476" y="317"/>
                  </a:lnTo>
                  <a:lnTo>
                    <a:pt x="7698" y="1271"/>
                  </a:lnTo>
                  <a:lnTo>
                    <a:pt x="3412" y="4366"/>
                  </a:lnTo>
                  <a:lnTo>
                    <a:pt x="872" y="8335"/>
                  </a:lnTo>
                  <a:lnTo>
                    <a:pt x="0" y="12224"/>
                  </a:lnTo>
                  <a:lnTo>
                    <a:pt x="237" y="14844"/>
                  </a:lnTo>
                  <a:lnTo>
                    <a:pt x="1030" y="17146"/>
                  </a:lnTo>
                  <a:lnTo>
                    <a:pt x="3809" y="20955"/>
                  </a:lnTo>
                  <a:lnTo>
                    <a:pt x="7698" y="24210"/>
                  </a:lnTo>
                  <a:lnTo>
                    <a:pt x="12143" y="27464"/>
                  </a:lnTo>
                  <a:lnTo>
                    <a:pt x="18256" y="30480"/>
                  </a:lnTo>
                  <a:lnTo>
                    <a:pt x="20239" y="31908"/>
                  </a:lnTo>
                  <a:lnTo>
                    <a:pt x="21668" y="33735"/>
                  </a:lnTo>
                  <a:lnTo>
                    <a:pt x="22541" y="35877"/>
                  </a:lnTo>
                  <a:lnTo>
                    <a:pt x="22859" y="38100"/>
                  </a:lnTo>
                  <a:lnTo>
                    <a:pt x="22066" y="40958"/>
                  </a:lnTo>
                  <a:lnTo>
                    <a:pt x="20160" y="42862"/>
                  </a:lnTo>
                  <a:lnTo>
                    <a:pt x="17699" y="43894"/>
                  </a:lnTo>
                  <a:lnTo>
                    <a:pt x="15238" y="44212"/>
                  </a:lnTo>
                  <a:lnTo>
                    <a:pt x="11667" y="43894"/>
                  </a:lnTo>
                  <a:lnTo>
                    <a:pt x="8810" y="42942"/>
                  </a:lnTo>
                  <a:lnTo>
                    <a:pt x="6587" y="41513"/>
                  </a:lnTo>
                  <a:lnTo>
                    <a:pt x="4919" y="39608"/>
                  </a:lnTo>
                  <a:lnTo>
                    <a:pt x="2777" y="35242"/>
                  </a:lnTo>
                  <a:lnTo>
                    <a:pt x="1507" y="30480"/>
                  </a:lnTo>
                  <a:lnTo>
                    <a:pt x="0" y="30480"/>
                  </a:lnTo>
                  <a:lnTo>
                    <a:pt x="0" y="45721"/>
                  </a:lnTo>
                  <a:lnTo>
                    <a:pt x="4523" y="45721"/>
                  </a:lnTo>
                  <a:lnTo>
                    <a:pt x="6191" y="45958"/>
                  </a:lnTo>
                  <a:lnTo>
                    <a:pt x="8731" y="46435"/>
                  </a:lnTo>
                  <a:lnTo>
                    <a:pt x="11826" y="46990"/>
                  </a:lnTo>
                  <a:lnTo>
                    <a:pt x="15238" y="47228"/>
                  </a:lnTo>
                  <a:lnTo>
                    <a:pt x="20874" y="46355"/>
                  </a:lnTo>
                  <a:lnTo>
                    <a:pt x="25716" y="43815"/>
                  </a:lnTo>
                  <a:lnTo>
                    <a:pt x="27701" y="41911"/>
                  </a:lnTo>
                  <a:lnTo>
                    <a:pt x="29209" y="39530"/>
                  </a:lnTo>
                  <a:lnTo>
                    <a:pt x="30162" y="36751"/>
                  </a:lnTo>
                  <a:lnTo>
                    <a:pt x="30478" y="33496"/>
                  </a:lnTo>
                  <a:lnTo>
                    <a:pt x="29923" y="30321"/>
                  </a:lnTo>
                  <a:lnTo>
                    <a:pt x="28177" y="27623"/>
                  </a:lnTo>
                  <a:lnTo>
                    <a:pt x="25320" y="25162"/>
                  </a:lnTo>
                  <a:lnTo>
                    <a:pt x="21272" y="22861"/>
                  </a:lnTo>
                  <a:lnTo>
                    <a:pt x="10635" y="16748"/>
                  </a:lnTo>
                  <a:lnTo>
                    <a:pt x="7937" y="14526"/>
                  </a:lnTo>
                  <a:lnTo>
                    <a:pt x="6587" y="12383"/>
                  </a:lnTo>
                  <a:lnTo>
                    <a:pt x="6111" y="10557"/>
                  </a:lnTo>
                  <a:lnTo>
                    <a:pt x="6032" y="9128"/>
                  </a:lnTo>
                  <a:lnTo>
                    <a:pt x="6350" y="6906"/>
                  </a:lnTo>
                  <a:lnTo>
                    <a:pt x="7619" y="4921"/>
                  </a:lnTo>
                  <a:lnTo>
                    <a:pt x="9921" y="3572"/>
                  </a:lnTo>
                  <a:lnTo>
                    <a:pt x="13651" y="3017"/>
                  </a:lnTo>
                  <a:lnTo>
                    <a:pt x="17064" y="3413"/>
                  </a:lnTo>
                  <a:lnTo>
                    <a:pt x="18652" y="4048"/>
                  </a:lnTo>
                  <a:lnTo>
                    <a:pt x="20160" y="5160"/>
                  </a:lnTo>
                  <a:lnTo>
                    <a:pt x="21510" y="6667"/>
                  </a:lnTo>
                  <a:lnTo>
                    <a:pt x="22700" y="8811"/>
                  </a:lnTo>
                  <a:lnTo>
                    <a:pt x="23653" y="11669"/>
                  </a:lnTo>
                  <a:lnTo>
                    <a:pt x="24367" y="15240"/>
                  </a:lnTo>
                  <a:lnTo>
                    <a:pt x="25875" y="15240"/>
                  </a:lnTo>
                  <a:lnTo>
                    <a:pt x="25875" y="1508"/>
                  </a:lnTo>
                  <a:lnTo>
                    <a:pt x="24367" y="1508"/>
                  </a:lnTo>
                  <a:lnTo>
                    <a:pt x="24367" y="1746"/>
                  </a:lnTo>
                  <a:lnTo>
                    <a:pt x="24208" y="2223"/>
                  </a:lnTo>
                  <a:lnTo>
                    <a:pt x="23732" y="2778"/>
                  </a:lnTo>
                  <a:lnTo>
                    <a:pt x="22859" y="3017"/>
                  </a:lnTo>
                  <a:lnTo>
                    <a:pt x="21431" y="2540"/>
                  </a:lnTo>
                  <a:lnTo>
                    <a:pt x="19366" y="1508"/>
                  </a:lnTo>
                  <a:lnTo>
                    <a:pt x="16826" y="477"/>
                  </a:lnTo>
                  <a:lnTo>
                    <a:pt x="13651" y="0"/>
                  </a:lnTo>
                  <a:close/>
                </a:path>
              </a:pathLst>
            </a:custGeom>
            <a:solidFill>
              <a:srgbClr val="000000"/>
            </a:solidFill>
          </p:spPr>
          <p:txBody>
            <a:bodyPr vert="horz" lIns="91440" tIns="45720" rIns="91440" bIns="45720" anchor="t"/>
            <a:lstStyle/>
            <a:p>
              <a:endParaRPr lang="en-IN"/>
            </a:p>
          </p:txBody>
        </p:sp>
        <p:sp>
          <p:nvSpPr>
            <p:cNvPr id="774" name="Shape 809"/>
            <p:cNvSpPr/>
            <p:nvPr/>
          </p:nvSpPr>
          <p:spPr>
            <a:xfrm>
              <a:off x="5917707" y="1708355"/>
              <a:ext cx="45719" cy="65564"/>
            </a:xfrm>
            <a:custGeom>
              <a:avLst/>
              <a:gdLst/>
              <a:ahLst/>
              <a:cxnLst/>
              <a:rect l="0" t="0" r="0" b="0"/>
              <a:pathLst>
                <a:path w="45719" h="65564">
                  <a:moveTo>
                    <a:pt x="0" y="0"/>
                  </a:moveTo>
                  <a:lnTo>
                    <a:pt x="0" y="1509"/>
                  </a:lnTo>
                  <a:lnTo>
                    <a:pt x="1349" y="1587"/>
                  </a:lnTo>
                  <a:lnTo>
                    <a:pt x="3095" y="1905"/>
                  </a:lnTo>
                  <a:lnTo>
                    <a:pt x="4762" y="2778"/>
                  </a:lnTo>
                  <a:lnTo>
                    <a:pt x="6112" y="4604"/>
                  </a:lnTo>
                  <a:lnTo>
                    <a:pt x="16747" y="28971"/>
                  </a:lnTo>
                  <a:lnTo>
                    <a:pt x="17462" y="30400"/>
                  </a:lnTo>
                  <a:lnTo>
                    <a:pt x="18334" y="32146"/>
                  </a:lnTo>
                  <a:lnTo>
                    <a:pt x="20399" y="36434"/>
                  </a:lnTo>
                  <a:lnTo>
                    <a:pt x="22145" y="40323"/>
                  </a:lnTo>
                  <a:lnTo>
                    <a:pt x="22700" y="41831"/>
                  </a:lnTo>
                  <a:lnTo>
                    <a:pt x="22859" y="42704"/>
                  </a:lnTo>
                  <a:lnTo>
                    <a:pt x="22621" y="43815"/>
                  </a:lnTo>
                  <a:lnTo>
                    <a:pt x="22066" y="45720"/>
                  </a:lnTo>
                  <a:lnTo>
                    <a:pt x="21193" y="48181"/>
                  </a:lnTo>
                  <a:lnTo>
                    <a:pt x="20001" y="50879"/>
                  </a:lnTo>
                  <a:lnTo>
                    <a:pt x="18653" y="53499"/>
                  </a:lnTo>
                  <a:lnTo>
                    <a:pt x="17065" y="55800"/>
                  </a:lnTo>
                  <a:lnTo>
                    <a:pt x="15478" y="57387"/>
                  </a:lnTo>
                  <a:lnTo>
                    <a:pt x="13730" y="57943"/>
                  </a:lnTo>
                  <a:lnTo>
                    <a:pt x="12382" y="57467"/>
                  </a:lnTo>
                  <a:lnTo>
                    <a:pt x="10715" y="56356"/>
                  </a:lnTo>
                  <a:lnTo>
                    <a:pt x="8968" y="55325"/>
                  </a:lnTo>
                  <a:lnTo>
                    <a:pt x="7619" y="54847"/>
                  </a:lnTo>
                  <a:lnTo>
                    <a:pt x="4999" y="55562"/>
                  </a:lnTo>
                  <a:lnTo>
                    <a:pt x="3650" y="57150"/>
                  </a:lnTo>
                  <a:lnTo>
                    <a:pt x="3175" y="58737"/>
                  </a:lnTo>
                  <a:lnTo>
                    <a:pt x="3095" y="59452"/>
                  </a:lnTo>
                  <a:lnTo>
                    <a:pt x="2698" y="61675"/>
                  </a:lnTo>
                  <a:lnTo>
                    <a:pt x="3809" y="63658"/>
                  </a:lnTo>
                  <a:lnTo>
                    <a:pt x="6032" y="65009"/>
                  </a:lnTo>
                  <a:lnTo>
                    <a:pt x="9128" y="65564"/>
                  </a:lnTo>
                  <a:lnTo>
                    <a:pt x="11827" y="65246"/>
                  </a:lnTo>
                  <a:lnTo>
                    <a:pt x="14287" y="64372"/>
                  </a:lnTo>
                  <a:lnTo>
                    <a:pt x="16589" y="62944"/>
                  </a:lnTo>
                  <a:lnTo>
                    <a:pt x="18653" y="60801"/>
                  </a:lnTo>
                  <a:lnTo>
                    <a:pt x="20637" y="58022"/>
                  </a:lnTo>
                  <a:lnTo>
                    <a:pt x="22462" y="54610"/>
                  </a:lnTo>
                  <a:lnTo>
                    <a:pt x="24209" y="50482"/>
                  </a:lnTo>
                  <a:lnTo>
                    <a:pt x="25955" y="45720"/>
                  </a:lnTo>
                  <a:lnTo>
                    <a:pt x="41195" y="6112"/>
                  </a:lnTo>
                  <a:lnTo>
                    <a:pt x="42305" y="3412"/>
                  </a:lnTo>
                  <a:lnTo>
                    <a:pt x="43497" y="2064"/>
                  </a:lnTo>
                  <a:lnTo>
                    <a:pt x="44608" y="1587"/>
                  </a:lnTo>
                  <a:lnTo>
                    <a:pt x="45719" y="1509"/>
                  </a:lnTo>
                  <a:lnTo>
                    <a:pt x="45719" y="0"/>
                  </a:lnTo>
                  <a:lnTo>
                    <a:pt x="33574" y="0"/>
                  </a:lnTo>
                  <a:lnTo>
                    <a:pt x="33574" y="1509"/>
                  </a:lnTo>
                  <a:lnTo>
                    <a:pt x="35559" y="1746"/>
                  </a:lnTo>
                  <a:lnTo>
                    <a:pt x="36988" y="2460"/>
                  </a:lnTo>
                  <a:lnTo>
                    <a:pt x="37782" y="3492"/>
                  </a:lnTo>
                  <a:lnTo>
                    <a:pt x="38100" y="4604"/>
                  </a:lnTo>
                  <a:lnTo>
                    <a:pt x="37862" y="5159"/>
                  </a:lnTo>
                  <a:lnTo>
                    <a:pt x="37147" y="6508"/>
                  </a:lnTo>
                  <a:lnTo>
                    <a:pt x="36194" y="8494"/>
                  </a:lnTo>
                  <a:lnTo>
                    <a:pt x="35083" y="10715"/>
                  </a:lnTo>
                  <a:lnTo>
                    <a:pt x="27463" y="33575"/>
                  </a:lnTo>
                  <a:lnTo>
                    <a:pt x="16747" y="7620"/>
                  </a:lnTo>
                  <a:lnTo>
                    <a:pt x="15875" y="7381"/>
                  </a:lnTo>
                  <a:lnTo>
                    <a:pt x="15398" y="6667"/>
                  </a:lnTo>
                  <a:lnTo>
                    <a:pt x="15239" y="4604"/>
                  </a:lnTo>
                  <a:lnTo>
                    <a:pt x="15795" y="2778"/>
                  </a:lnTo>
                  <a:lnTo>
                    <a:pt x="17144" y="1905"/>
                  </a:lnTo>
                  <a:lnTo>
                    <a:pt x="19128" y="1587"/>
                  </a:lnTo>
                  <a:lnTo>
                    <a:pt x="21352" y="1509"/>
                  </a:lnTo>
                  <a:lnTo>
                    <a:pt x="21352" y="0"/>
                  </a:lnTo>
                  <a:lnTo>
                    <a:pt x="0" y="0"/>
                  </a:lnTo>
                  <a:close/>
                </a:path>
              </a:pathLst>
            </a:custGeom>
            <a:solidFill>
              <a:srgbClr val="000000"/>
            </a:solidFill>
          </p:spPr>
          <p:txBody>
            <a:bodyPr vert="horz" lIns="91440" tIns="45720" rIns="91440" bIns="45720" anchor="t"/>
            <a:lstStyle/>
            <a:p>
              <a:endParaRPr lang="en-IN"/>
            </a:p>
          </p:txBody>
        </p:sp>
        <p:sp>
          <p:nvSpPr>
            <p:cNvPr id="775" name="Shape 810"/>
            <p:cNvSpPr/>
            <p:nvPr/>
          </p:nvSpPr>
          <p:spPr>
            <a:xfrm>
              <a:off x="5968031" y="1706846"/>
              <a:ext cx="73104" cy="45721"/>
            </a:xfrm>
            <a:custGeom>
              <a:avLst/>
              <a:gdLst/>
              <a:ahLst/>
              <a:cxnLst/>
              <a:rect l="0" t="0" r="0" b="0"/>
              <a:pathLst>
                <a:path w="73104" h="45721">
                  <a:moveTo>
                    <a:pt x="13732" y="0"/>
                  </a:moveTo>
                  <a:lnTo>
                    <a:pt x="11192" y="1111"/>
                  </a:lnTo>
                  <a:lnTo>
                    <a:pt x="8176" y="2302"/>
                  </a:lnTo>
                  <a:lnTo>
                    <a:pt x="1507" y="4605"/>
                  </a:lnTo>
                  <a:lnTo>
                    <a:pt x="1507" y="6112"/>
                  </a:lnTo>
                  <a:lnTo>
                    <a:pt x="4523" y="6112"/>
                  </a:lnTo>
                  <a:lnTo>
                    <a:pt x="5715" y="6192"/>
                  </a:lnTo>
                  <a:lnTo>
                    <a:pt x="6667" y="6906"/>
                  </a:lnTo>
                  <a:lnTo>
                    <a:pt x="7382" y="8652"/>
                  </a:lnTo>
                  <a:lnTo>
                    <a:pt x="7541" y="10239"/>
                  </a:lnTo>
                  <a:lnTo>
                    <a:pt x="7620" y="12224"/>
                  </a:lnTo>
                  <a:lnTo>
                    <a:pt x="7620" y="38100"/>
                  </a:lnTo>
                  <a:lnTo>
                    <a:pt x="7461" y="40085"/>
                  </a:lnTo>
                  <a:lnTo>
                    <a:pt x="7063" y="41672"/>
                  </a:lnTo>
                  <a:lnTo>
                    <a:pt x="5476" y="43419"/>
                  </a:lnTo>
                  <a:lnTo>
                    <a:pt x="3095" y="44133"/>
                  </a:lnTo>
                  <a:lnTo>
                    <a:pt x="0" y="44212"/>
                  </a:lnTo>
                  <a:lnTo>
                    <a:pt x="0" y="45721"/>
                  </a:lnTo>
                  <a:lnTo>
                    <a:pt x="21351" y="45721"/>
                  </a:lnTo>
                  <a:lnTo>
                    <a:pt x="21351" y="44212"/>
                  </a:lnTo>
                  <a:lnTo>
                    <a:pt x="19129" y="44133"/>
                  </a:lnTo>
                  <a:lnTo>
                    <a:pt x="17145" y="43656"/>
                  </a:lnTo>
                  <a:lnTo>
                    <a:pt x="15795" y="42307"/>
                  </a:lnTo>
                  <a:lnTo>
                    <a:pt x="15240" y="39608"/>
                  </a:lnTo>
                  <a:lnTo>
                    <a:pt x="15240" y="10636"/>
                  </a:lnTo>
                  <a:lnTo>
                    <a:pt x="15478" y="10398"/>
                  </a:lnTo>
                  <a:lnTo>
                    <a:pt x="16033" y="9683"/>
                  </a:lnTo>
                  <a:lnTo>
                    <a:pt x="18256" y="7621"/>
                  </a:lnTo>
                  <a:lnTo>
                    <a:pt x="21669" y="5556"/>
                  </a:lnTo>
                  <a:lnTo>
                    <a:pt x="23653" y="4842"/>
                  </a:lnTo>
                  <a:lnTo>
                    <a:pt x="25876" y="4605"/>
                  </a:lnTo>
                  <a:lnTo>
                    <a:pt x="29607" y="5398"/>
                  </a:lnTo>
                  <a:lnTo>
                    <a:pt x="31988" y="7621"/>
                  </a:lnTo>
                  <a:lnTo>
                    <a:pt x="33178" y="11033"/>
                  </a:lnTo>
                  <a:lnTo>
                    <a:pt x="33496" y="15240"/>
                  </a:lnTo>
                  <a:lnTo>
                    <a:pt x="33496" y="36592"/>
                  </a:lnTo>
                  <a:lnTo>
                    <a:pt x="33417" y="39132"/>
                  </a:lnTo>
                  <a:lnTo>
                    <a:pt x="33178" y="40958"/>
                  </a:lnTo>
                  <a:lnTo>
                    <a:pt x="32782" y="42386"/>
                  </a:lnTo>
                  <a:lnTo>
                    <a:pt x="32147" y="43260"/>
                  </a:lnTo>
                  <a:lnTo>
                    <a:pt x="30321" y="44053"/>
                  </a:lnTo>
                  <a:lnTo>
                    <a:pt x="27385" y="44212"/>
                  </a:lnTo>
                  <a:lnTo>
                    <a:pt x="27385" y="45721"/>
                  </a:lnTo>
                  <a:lnTo>
                    <a:pt x="48736" y="45721"/>
                  </a:lnTo>
                  <a:lnTo>
                    <a:pt x="48736" y="44212"/>
                  </a:lnTo>
                  <a:lnTo>
                    <a:pt x="45641" y="44053"/>
                  </a:lnTo>
                  <a:lnTo>
                    <a:pt x="43260" y="43260"/>
                  </a:lnTo>
                  <a:lnTo>
                    <a:pt x="42307" y="42386"/>
                  </a:lnTo>
                  <a:lnTo>
                    <a:pt x="41672" y="40958"/>
                  </a:lnTo>
                  <a:lnTo>
                    <a:pt x="41275" y="39132"/>
                  </a:lnTo>
                  <a:lnTo>
                    <a:pt x="41116" y="36592"/>
                  </a:lnTo>
                  <a:lnTo>
                    <a:pt x="41116" y="10636"/>
                  </a:lnTo>
                  <a:lnTo>
                    <a:pt x="42782" y="8414"/>
                  </a:lnTo>
                  <a:lnTo>
                    <a:pt x="45323" y="6508"/>
                  </a:lnTo>
                  <a:lnTo>
                    <a:pt x="48418" y="5160"/>
                  </a:lnTo>
                  <a:lnTo>
                    <a:pt x="51832" y="4605"/>
                  </a:lnTo>
                  <a:lnTo>
                    <a:pt x="54372" y="4842"/>
                  </a:lnTo>
                  <a:lnTo>
                    <a:pt x="56276" y="5636"/>
                  </a:lnTo>
                  <a:lnTo>
                    <a:pt x="57626" y="6747"/>
                  </a:lnTo>
                  <a:lnTo>
                    <a:pt x="58498" y="8176"/>
                  </a:lnTo>
                  <a:lnTo>
                    <a:pt x="59372" y="11669"/>
                  </a:lnTo>
                  <a:lnTo>
                    <a:pt x="59451" y="15240"/>
                  </a:lnTo>
                  <a:lnTo>
                    <a:pt x="59451" y="36592"/>
                  </a:lnTo>
                  <a:lnTo>
                    <a:pt x="59372" y="39132"/>
                  </a:lnTo>
                  <a:lnTo>
                    <a:pt x="59135" y="40958"/>
                  </a:lnTo>
                  <a:lnTo>
                    <a:pt x="58737" y="42386"/>
                  </a:lnTo>
                  <a:lnTo>
                    <a:pt x="58102" y="43260"/>
                  </a:lnTo>
                  <a:lnTo>
                    <a:pt x="56197" y="44053"/>
                  </a:lnTo>
                  <a:lnTo>
                    <a:pt x="53340" y="44212"/>
                  </a:lnTo>
                  <a:lnTo>
                    <a:pt x="53340" y="45721"/>
                  </a:lnTo>
                  <a:lnTo>
                    <a:pt x="73104" y="45721"/>
                  </a:lnTo>
                  <a:lnTo>
                    <a:pt x="73104" y="44212"/>
                  </a:lnTo>
                  <a:lnTo>
                    <a:pt x="71596" y="44212"/>
                  </a:lnTo>
                  <a:lnTo>
                    <a:pt x="68976" y="43656"/>
                  </a:lnTo>
                  <a:lnTo>
                    <a:pt x="67627" y="42307"/>
                  </a:lnTo>
                  <a:lnTo>
                    <a:pt x="67151" y="40323"/>
                  </a:lnTo>
                  <a:lnTo>
                    <a:pt x="67072" y="38100"/>
                  </a:lnTo>
                  <a:lnTo>
                    <a:pt x="67072" y="18256"/>
                  </a:lnTo>
                  <a:lnTo>
                    <a:pt x="66675" y="12224"/>
                  </a:lnTo>
                  <a:lnTo>
                    <a:pt x="65167" y="6270"/>
                  </a:lnTo>
                  <a:lnTo>
                    <a:pt x="63738" y="3731"/>
                  </a:lnTo>
                  <a:lnTo>
                    <a:pt x="61912" y="1746"/>
                  </a:lnTo>
                  <a:lnTo>
                    <a:pt x="59451" y="477"/>
                  </a:lnTo>
                  <a:lnTo>
                    <a:pt x="56356" y="0"/>
                  </a:lnTo>
                  <a:lnTo>
                    <a:pt x="53578" y="238"/>
                  </a:lnTo>
                  <a:lnTo>
                    <a:pt x="50958" y="952"/>
                  </a:lnTo>
                  <a:lnTo>
                    <a:pt x="46276" y="3254"/>
                  </a:lnTo>
                  <a:lnTo>
                    <a:pt x="42466" y="5794"/>
                  </a:lnTo>
                  <a:lnTo>
                    <a:pt x="39607" y="7621"/>
                  </a:lnTo>
                  <a:lnTo>
                    <a:pt x="39052" y="5160"/>
                  </a:lnTo>
                  <a:lnTo>
                    <a:pt x="37306" y="2699"/>
                  </a:lnTo>
                  <a:lnTo>
                    <a:pt x="34449" y="793"/>
                  </a:lnTo>
                  <a:lnTo>
                    <a:pt x="30480" y="0"/>
                  </a:lnTo>
                  <a:lnTo>
                    <a:pt x="26352" y="556"/>
                  </a:lnTo>
                  <a:lnTo>
                    <a:pt x="22859" y="2064"/>
                  </a:lnTo>
                  <a:lnTo>
                    <a:pt x="19367" y="4525"/>
                  </a:lnTo>
                  <a:lnTo>
                    <a:pt x="15240" y="7621"/>
                  </a:lnTo>
                  <a:lnTo>
                    <a:pt x="15240" y="0"/>
                  </a:lnTo>
                  <a:lnTo>
                    <a:pt x="13732" y="0"/>
                  </a:lnTo>
                  <a:close/>
                </a:path>
              </a:pathLst>
            </a:custGeom>
            <a:solidFill>
              <a:srgbClr val="000000"/>
            </a:solidFill>
          </p:spPr>
          <p:txBody>
            <a:bodyPr vert="horz" lIns="91440" tIns="45720" rIns="91440" bIns="45720" anchor="t"/>
            <a:lstStyle/>
            <a:p>
              <a:endParaRPr lang="en-IN"/>
            </a:p>
          </p:txBody>
        </p:sp>
        <p:sp>
          <p:nvSpPr>
            <p:cNvPr id="776" name="Shape 811"/>
            <p:cNvSpPr/>
            <p:nvPr/>
          </p:nvSpPr>
          <p:spPr>
            <a:xfrm>
              <a:off x="6044231" y="1706846"/>
              <a:ext cx="45720" cy="67072"/>
            </a:xfrm>
            <a:custGeom>
              <a:avLst/>
              <a:gdLst/>
              <a:ahLst/>
              <a:cxnLst/>
              <a:rect l="0" t="0" r="0" b="0"/>
              <a:pathLst>
                <a:path w="45720" h="67072">
                  <a:moveTo>
                    <a:pt x="13732" y="0"/>
                  </a:moveTo>
                  <a:lnTo>
                    <a:pt x="10477" y="1111"/>
                  </a:lnTo>
                  <a:lnTo>
                    <a:pt x="7461" y="2302"/>
                  </a:lnTo>
                  <a:lnTo>
                    <a:pt x="4048" y="3413"/>
                  </a:lnTo>
                  <a:lnTo>
                    <a:pt x="0" y="4605"/>
                  </a:lnTo>
                  <a:lnTo>
                    <a:pt x="0" y="6112"/>
                  </a:lnTo>
                  <a:lnTo>
                    <a:pt x="3016" y="6112"/>
                  </a:lnTo>
                  <a:lnTo>
                    <a:pt x="5080" y="6429"/>
                  </a:lnTo>
                  <a:lnTo>
                    <a:pt x="6508" y="7461"/>
                  </a:lnTo>
                  <a:lnTo>
                    <a:pt x="7302" y="9287"/>
                  </a:lnTo>
                  <a:lnTo>
                    <a:pt x="7620" y="12224"/>
                  </a:lnTo>
                  <a:lnTo>
                    <a:pt x="7620" y="59452"/>
                  </a:lnTo>
                  <a:lnTo>
                    <a:pt x="7302" y="61675"/>
                  </a:lnTo>
                  <a:lnTo>
                    <a:pt x="6111" y="63658"/>
                  </a:lnTo>
                  <a:lnTo>
                    <a:pt x="3730" y="65008"/>
                  </a:lnTo>
                  <a:lnTo>
                    <a:pt x="0" y="65564"/>
                  </a:lnTo>
                  <a:lnTo>
                    <a:pt x="0" y="67072"/>
                  </a:lnTo>
                  <a:lnTo>
                    <a:pt x="22859" y="67072"/>
                  </a:lnTo>
                  <a:lnTo>
                    <a:pt x="22859" y="65564"/>
                  </a:lnTo>
                  <a:lnTo>
                    <a:pt x="19129" y="65246"/>
                  </a:lnTo>
                  <a:lnTo>
                    <a:pt x="16748" y="63977"/>
                  </a:lnTo>
                  <a:lnTo>
                    <a:pt x="15557" y="61675"/>
                  </a:lnTo>
                  <a:lnTo>
                    <a:pt x="15240" y="57943"/>
                  </a:lnTo>
                  <a:lnTo>
                    <a:pt x="15240" y="44212"/>
                  </a:lnTo>
                  <a:lnTo>
                    <a:pt x="19843" y="46276"/>
                  </a:lnTo>
                  <a:lnTo>
                    <a:pt x="22066" y="46990"/>
                  </a:lnTo>
                  <a:lnTo>
                    <a:pt x="24367" y="47228"/>
                  </a:lnTo>
                  <a:lnTo>
                    <a:pt x="29686" y="46594"/>
                  </a:lnTo>
                  <a:lnTo>
                    <a:pt x="34131" y="44927"/>
                  </a:lnTo>
                  <a:lnTo>
                    <a:pt x="37782" y="42227"/>
                  </a:lnTo>
                  <a:lnTo>
                    <a:pt x="40799" y="38814"/>
                  </a:lnTo>
                  <a:lnTo>
                    <a:pt x="43021" y="34845"/>
                  </a:lnTo>
                  <a:lnTo>
                    <a:pt x="44529" y="30480"/>
                  </a:lnTo>
                  <a:lnTo>
                    <a:pt x="45402" y="25956"/>
                  </a:lnTo>
                  <a:lnTo>
                    <a:pt x="45720" y="21352"/>
                  </a:lnTo>
                  <a:lnTo>
                    <a:pt x="45402" y="16511"/>
                  </a:lnTo>
                  <a:lnTo>
                    <a:pt x="44370" y="12224"/>
                  </a:lnTo>
                  <a:lnTo>
                    <a:pt x="42862" y="8573"/>
                  </a:lnTo>
                  <a:lnTo>
                    <a:pt x="40799" y="5556"/>
                  </a:lnTo>
                  <a:lnTo>
                    <a:pt x="38258" y="3095"/>
                  </a:lnTo>
                  <a:lnTo>
                    <a:pt x="35401" y="1430"/>
                  </a:lnTo>
                  <a:lnTo>
                    <a:pt x="32305" y="317"/>
                  </a:lnTo>
                  <a:lnTo>
                    <a:pt x="28972" y="0"/>
                  </a:lnTo>
                  <a:lnTo>
                    <a:pt x="23812" y="793"/>
                  </a:lnTo>
                  <a:lnTo>
                    <a:pt x="19843" y="2699"/>
                  </a:lnTo>
                  <a:lnTo>
                    <a:pt x="19277" y="3187"/>
                  </a:lnTo>
                  <a:lnTo>
                    <a:pt x="24367" y="6112"/>
                  </a:lnTo>
                  <a:lnTo>
                    <a:pt x="28495" y="6827"/>
                  </a:lnTo>
                  <a:lnTo>
                    <a:pt x="31670" y="8731"/>
                  </a:lnTo>
                  <a:lnTo>
                    <a:pt x="34051" y="11510"/>
                  </a:lnTo>
                  <a:lnTo>
                    <a:pt x="35798" y="14685"/>
                  </a:lnTo>
                  <a:lnTo>
                    <a:pt x="36989" y="17939"/>
                  </a:lnTo>
                  <a:lnTo>
                    <a:pt x="37703" y="20876"/>
                  </a:lnTo>
                  <a:lnTo>
                    <a:pt x="38020" y="23177"/>
                  </a:lnTo>
                  <a:lnTo>
                    <a:pt x="38100" y="24369"/>
                  </a:lnTo>
                  <a:lnTo>
                    <a:pt x="37703" y="30480"/>
                  </a:lnTo>
                  <a:lnTo>
                    <a:pt x="36592" y="35242"/>
                  </a:lnTo>
                  <a:lnTo>
                    <a:pt x="35004" y="38736"/>
                  </a:lnTo>
                  <a:lnTo>
                    <a:pt x="32941" y="41195"/>
                  </a:lnTo>
                  <a:lnTo>
                    <a:pt x="30717" y="42783"/>
                  </a:lnTo>
                  <a:lnTo>
                    <a:pt x="28495" y="43656"/>
                  </a:lnTo>
                  <a:lnTo>
                    <a:pt x="26273" y="44133"/>
                  </a:lnTo>
                  <a:lnTo>
                    <a:pt x="24367" y="44212"/>
                  </a:lnTo>
                  <a:lnTo>
                    <a:pt x="21035" y="43498"/>
                  </a:lnTo>
                  <a:lnTo>
                    <a:pt x="18097" y="41752"/>
                  </a:lnTo>
                  <a:lnTo>
                    <a:pt x="16033" y="39687"/>
                  </a:lnTo>
                  <a:lnTo>
                    <a:pt x="15240" y="38100"/>
                  </a:lnTo>
                  <a:lnTo>
                    <a:pt x="15240" y="12224"/>
                  </a:lnTo>
                  <a:lnTo>
                    <a:pt x="15478" y="11033"/>
                  </a:lnTo>
                  <a:lnTo>
                    <a:pt x="16272" y="10002"/>
                  </a:lnTo>
                  <a:lnTo>
                    <a:pt x="18653" y="8017"/>
                  </a:lnTo>
                  <a:lnTo>
                    <a:pt x="21669" y="6667"/>
                  </a:lnTo>
                  <a:lnTo>
                    <a:pt x="24367" y="6112"/>
                  </a:lnTo>
                  <a:lnTo>
                    <a:pt x="19277" y="3187"/>
                  </a:lnTo>
                  <a:lnTo>
                    <a:pt x="16986" y="5160"/>
                  </a:lnTo>
                  <a:lnTo>
                    <a:pt x="15240" y="7621"/>
                  </a:lnTo>
                  <a:lnTo>
                    <a:pt x="15240" y="0"/>
                  </a:lnTo>
                  <a:lnTo>
                    <a:pt x="13732" y="0"/>
                  </a:lnTo>
                  <a:close/>
                </a:path>
              </a:pathLst>
            </a:custGeom>
            <a:solidFill>
              <a:srgbClr val="000000"/>
            </a:solidFill>
          </p:spPr>
          <p:txBody>
            <a:bodyPr vert="horz" lIns="91440" tIns="45720" rIns="91440" bIns="45720" anchor="t"/>
            <a:lstStyle/>
            <a:p>
              <a:endParaRPr lang="en-IN"/>
            </a:p>
          </p:txBody>
        </p:sp>
        <p:sp>
          <p:nvSpPr>
            <p:cNvPr id="777" name="Shape 812"/>
            <p:cNvSpPr/>
            <p:nvPr/>
          </p:nvSpPr>
          <p:spPr>
            <a:xfrm>
              <a:off x="6096063" y="1696211"/>
              <a:ext cx="24367" cy="57863"/>
            </a:xfrm>
            <a:custGeom>
              <a:avLst/>
              <a:gdLst/>
              <a:ahLst/>
              <a:cxnLst/>
              <a:rect l="0" t="0" r="0" b="0"/>
              <a:pathLst>
                <a:path w="24367" h="57863">
                  <a:moveTo>
                    <a:pt x="12144" y="0"/>
                  </a:moveTo>
                  <a:lnTo>
                    <a:pt x="10080" y="3175"/>
                  </a:lnTo>
                  <a:lnTo>
                    <a:pt x="8175" y="5872"/>
                  </a:lnTo>
                  <a:lnTo>
                    <a:pt x="5952" y="8333"/>
                  </a:lnTo>
                  <a:lnTo>
                    <a:pt x="3016" y="10635"/>
                  </a:lnTo>
                  <a:lnTo>
                    <a:pt x="952" y="12700"/>
                  </a:lnTo>
                  <a:lnTo>
                    <a:pt x="237" y="13413"/>
                  </a:lnTo>
                  <a:lnTo>
                    <a:pt x="0" y="13652"/>
                  </a:lnTo>
                  <a:lnTo>
                    <a:pt x="0" y="15240"/>
                  </a:lnTo>
                  <a:lnTo>
                    <a:pt x="4523" y="15240"/>
                  </a:lnTo>
                  <a:lnTo>
                    <a:pt x="4523" y="45718"/>
                  </a:lnTo>
                  <a:lnTo>
                    <a:pt x="4762" y="48893"/>
                  </a:lnTo>
                  <a:lnTo>
                    <a:pt x="5317" y="51434"/>
                  </a:lnTo>
                  <a:lnTo>
                    <a:pt x="6191" y="53577"/>
                  </a:lnTo>
                  <a:lnTo>
                    <a:pt x="7381" y="55243"/>
                  </a:lnTo>
                  <a:lnTo>
                    <a:pt x="10318" y="57229"/>
                  </a:lnTo>
                  <a:lnTo>
                    <a:pt x="13652" y="57863"/>
                  </a:lnTo>
                  <a:lnTo>
                    <a:pt x="17064" y="57308"/>
                  </a:lnTo>
                  <a:lnTo>
                    <a:pt x="20160" y="55799"/>
                  </a:lnTo>
                  <a:lnTo>
                    <a:pt x="22700" y="53340"/>
                  </a:lnTo>
                  <a:lnTo>
                    <a:pt x="24367" y="50243"/>
                  </a:lnTo>
                  <a:lnTo>
                    <a:pt x="22859" y="50243"/>
                  </a:lnTo>
                  <a:lnTo>
                    <a:pt x="22541" y="50720"/>
                  </a:lnTo>
                  <a:lnTo>
                    <a:pt x="21510" y="51752"/>
                  </a:lnTo>
                  <a:lnTo>
                    <a:pt x="19605" y="52862"/>
                  </a:lnTo>
                  <a:lnTo>
                    <a:pt x="16747" y="53340"/>
                  </a:lnTo>
                  <a:lnTo>
                    <a:pt x="15240" y="53101"/>
                  </a:lnTo>
                  <a:lnTo>
                    <a:pt x="14048" y="52307"/>
                  </a:lnTo>
                  <a:lnTo>
                    <a:pt x="12700" y="49926"/>
                  </a:lnTo>
                  <a:lnTo>
                    <a:pt x="12222" y="46910"/>
                  </a:lnTo>
                  <a:lnTo>
                    <a:pt x="12144" y="44131"/>
                  </a:lnTo>
                  <a:lnTo>
                    <a:pt x="12144" y="15240"/>
                  </a:lnTo>
                  <a:lnTo>
                    <a:pt x="22859" y="15240"/>
                  </a:lnTo>
                  <a:lnTo>
                    <a:pt x="22859" y="12143"/>
                  </a:lnTo>
                  <a:lnTo>
                    <a:pt x="12144" y="12143"/>
                  </a:lnTo>
                  <a:lnTo>
                    <a:pt x="12144" y="0"/>
                  </a:lnTo>
                  <a:close/>
                </a:path>
              </a:pathLst>
            </a:custGeom>
            <a:solidFill>
              <a:srgbClr val="000000"/>
            </a:solidFill>
          </p:spPr>
          <p:txBody>
            <a:bodyPr vert="horz" lIns="91440" tIns="45720" rIns="91440" bIns="45720" anchor="t"/>
            <a:lstStyle/>
            <a:p>
              <a:endParaRPr lang="en-IN"/>
            </a:p>
          </p:txBody>
        </p:sp>
        <p:sp>
          <p:nvSpPr>
            <p:cNvPr id="778" name="Shape 813"/>
            <p:cNvSpPr/>
            <p:nvPr/>
          </p:nvSpPr>
          <p:spPr>
            <a:xfrm>
              <a:off x="6123447" y="1706846"/>
              <a:ext cx="42704" cy="47228"/>
            </a:xfrm>
            <a:custGeom>
              <a:avLst/>
              <a:gdLst/>
              <a:ahLst/>
              <a:cxnLst/>
              <a:rect l="0" t="0" r="0" b="0"/>
              <a:pathLst>
                <a:path w="42704" h="47228">
                  <a:moveTo>
                    <a:pt x="21351" y="0"/>
                  </a:moveTo>
                  <a:lnTo>
                    <a:pt x="19843" y="3017"/>
                  </a:lnTo>
                  <a:lnTo>
                    <a:pt x="23575" y="3492"/>
                  </a:lnTo>
                  <a:lnTo>
                    <a:pt x="26750" y="4842"/>
                  </a:lnTo>
                  <a:lnTo>
                    <a:pt x="29368" y="7064"/>
                  </a:lnTo>
                  <a:lnTo>
                    <a:pt x="31432" y="9922"/>
                  </a:lnTo>
                  <a:lnTo>
                    <a:pt x="33100" y="13336"/>
                  </a:lnTo>
                  <a:lnTo>
                    <a:pt x="34210" y="17146"/>
                  </a:lnTo>
                  <a:lnTo>
                    <a:pt x="35083" y="25877"/>
                  </a:lnTo>
                  <a:lnTo>
                    <a:pt x="34845" y="31036"/>
                  </a:lnTo>
                  <a:lnTo>
                    <a:pt x="34051" y="35163"/>
                  </a:lnTo>
                  <a:lnTo>
                    <a:pt x="32861" y="38338"/>
                  </a:lnTo>
                  <a:lnTo>
                    <a:pt x="31274" y="40719"/>
                  </a:lnTo>
                  <a:lnTo>
                    <a:pt x="29447" y="42466"/>
                  </a:lnTo>
                  <a:lnTo>
                    <a:pt x="27385" y="43498"/>
                  </a:lnTo>
                  <a:lnTo>
                    <a:pt x="25162" y="44053"/>
                  </a:lnTo>
                  <a:lnTo>
                    <a:pt x="22860" y="44212"/>
                  </a:lnTo>
                  <a:lnTo>
                    <a:pt x="18732" y="43419"/>
                  </a:lnTo>
                  <a:lnTo>
                    <a:pt x="15319" y="41195"/>
                  </a:lnTo>
                  <a:lnTo>
                    <a:pt x="12700" y="38020"/>
                  </a:lnTo>
                  <a:lnTo>
                    <a:pt x="10716" y="34052"/>
                  </a:lnTo>
                  <a:lnTo>
                    <a:pt x="9207" y="29846"/>
                  </a:lnTo>
                  <a:lnTo>
                    <a:pt x="8255" y="25558"/>
                  </a:lnTo>
                  <a:lnTo>
                    <a:pt x="7779" y="21590"/>
                  </a:lnTo>
                  <a:lnTo>
                    <a:pt x="7620" y="18256"/>
                  </a:lnTo>
                  <a:lnTo>
                    <a:pt x="7857" y="14526"/>
                  </a:lnTo>
                  <a:lnTo>
                    <a:pt x="8651" y="11351"/>
                  </a:lnTo>
                  <a:lnTo>
                    <a:pt x="9842" y="8731"/>
                  </a:lnTo>
                  <a:lnTo>
                    <a:pt x="11430" y="6667"/>
                  </a:lnTo>
                  <a:lnTo>
                    <a:pt x="13256" y="5001"/>
                  </a:lnTo>
                  <a:lnTo>
                    <a:pt x="15319" y="3889"/>
                  </a:lnTo>
                  <a:lnTo>
                    <a:pt x="19843" y="3017"/>
                  </a:lnTo>
                  <a:lnTo>
                    <a:pt x="21351" y="0"/>
                  </a:lnTo>
                  <a:lnTo>
                    <a:pt x="16510" y="477"/>
                  </a:lnTo>
                  <a:lnTo>
                    <a:pt x="12224" y="1826"/>
                  </a:lnTo>
                  <a:lnTo>
                    <a:pt x="8573" y="4048"/>
                  </a:lnTo>
                  <a:lnTo>
                    <a:pt x="5556" y="6827"/>
                  </a:lnTo>
                  <a:lnTo>
                    <a:pt x="3095" y="10239"/>
                  </a:lnTo>
                  <a:lnTo>
                    <a:pt x="1429" y="14130"/>
                  </a:lnTo>
                  <a:lnTo>
                    <a:pt x="317" y="18336"/>
                  </a:lnTo>
                  <a:lnTo>
                    <a:pt x="0" y="22861"/>
                  </a:lnTo>
                  <a:lnTo>
                    <a:pt x="317" y="27861"/>
                  </a:lnTo>
                  <a:lnTo>
                    <a:pt x="1429" y="32464"/>
                  </a:lnTo>
                  <a:lnTo>
                    <a:pt x="3095" y="36592"/>
                  </a:lnTo>
                  <a:lnTo>
                    <a:pt x="5556" y="40164"/>
                  </a:lnTo>
                  <a:lnTo>
                    <a:pt x="8573" y="43101"/>
                  </a:lnTo>
                  <a:lnTo>
                    <a:pt x="12224" y="45323"/>
                  </a:lnTo>
                  <a:lnTo>
                    <a:pt x="16510" y="46752"/>
                  </a:lnTo>
                  <a:lnTo>
                    <a:pt x="21351" y="47228"/>
                  </a:lnTo>
                  <a:lnTo>
                    <a:pt x="26670" y="46594"/>
                  </a:lnTo>
                  <a:lnTo>
                    <a:pt x="31115" y="44927"/>
                  </a:lnTo>
                  <a:lnTo>
                    <a:pt x="34766" y="42307"/>
                  </a:lnTo>
                  <a:lnTo>
                    <a:pt x="37782" y="39052"/>
                  </a:lnTo>
                  <a:lnTo>
                    <a:pt x="40005" y="35242"/>
                  </a:lnTo>
                  <a:lnTo>
                    <a:pt x="41513" y="31115"/>
                  </a:lnTo>
                  <a:lnTo>
                    <a:pt x="42386" y="26987"/>
                  </a:lnTo>
                  <a:lnTo>
                    <a:pt x="42704" y="22861"/>
                  </a:lnTo>
                  <a:lnTo>
                    <a:pt x="42386" y="17939"/>
                  </a:lnTo>
                  <a:lnTo>
                    <a:pt x="41275" y="13493"/>
                  </a:lnTo>
                  <a:lnTo>
                    <a:pt x="39607" y="9604"/>
                  </a:lnTo>
                  <a:lnTo>
                    <a:pt x="37148" y="6270"/>
                  </a:lnTo>
                  <a:lnTo>
                    <a:pt x="34131" y="3652"/>
                  </a:lnTo>
                  <a:lnTo>
                    <a:pt x="30480" y="1667"/>
                  </a:lnTo>
                  <a:lnTo>
                    <a:pt x="26193" y="397"/>
                  </a:lnTo>
                  <a:lnTo>
                    <a:pt x="21351" y="0"/>
                  </a:lnTo>
                  <a:close/>
                </a:path>
              </a:pathLst>
            </a:custGeom>
            <a:solidFill>
              <a:srgbClr val="000000"/>
            </a:solidFill>
          </p:spPr>
          <p:txBody>
            <a:bodyPr vert="horz" lIns="91440" tIns="45720" rIns="91440" bIns="45720" anchor="t"/>
            <a:lstStyle/>
            <a:p>
              <a:endParaRPr lang="en-IN"/>
            </a:p>
          </p:txBody>
        </p:sp>
        <p:sp>
          <p:nvSpPr>
            <p:cNvPr id="779" name="Shape 814"/>
            <p:cNvSpPr/>
            <p:nvPr/>
          </p:nvSpPr>
          <p:spPr>
            <a:xfrm>
              <a:off x="6172263" y="1706846"/>
              <a:ext cx="73104" cy="45721"/>
            </a:xfrm>
            <a:custGeom>
              <a:avLst/>
              <a:gdLst/>
              <a:ahLst/>
              <a:cxnLst/>
              <a:rect l="0" t="0" r="0" b="0"/>
              <a:pathLst>
                <a:path w="73104" h="45721">
                  <a:moveTo>
                    <a:pt x="13652" y="0"/>
                  </a:moveTo>
                  <a:lnTo>
                    <a:pt x="10477" y="1111"/>
                  </a:lnTo>
                  <a:lnTo>
                    <a:pt x="7618" y="2302"/>
                  </a:lnTo>
                  <a:lnTo>
                    <a:pt x="4682" y="3413"/>
                  </a:lnTo>
                  <a:lnTo>
                    <a:pt x="1507" y="4605"/>
                  </a:lnTo>
                  <a:lnTo>
                    <a:pt x="1507" y="6112"/>
                  </a:lnTo>
                  <a:lnTo>
                    <a:pt x="4523" y="6112"/>
                  </a:lnTo>
                  <a:lnTo>
                    <a:pt x="5635" y="6192"/>
                  </a:lnTo>
                  <a:lnTo>
                    <a:pt x="6666" y="6906"/>
                  </a:lnTo>
                  <a:lnTo>
                    <a:pt x="7381" y="8652"/>
                  </a:lnTo>
                  <a:lnTo>
                    <a:pt x="7539" y="10239"/>
                  </a:lnTo>
                  <a:lnTo>
                    <a:pt x="7618" y="12224"/>
                  </a:lnTo>
                  <a:lnTo>
                    <a:pt x="7618" y="38100"/>
                  </a:lnTo>
                  <a:lnTo>
                    <a:pt x="7460" y="40085"/>
                  </a:lnTo>
                  <a:lnTo>
                    <a:pt x="7063" y="41672"/>
                  </a:lnTo>
                  <a:lnTo>
                    <a:pt x="5476" y="43419"/>
                  </a:lnTo>
                  <a:lnTo>
                    <a:pt x="3095" y="44133"/>
                  </a:lnTo>
                  <a:lnTo>
                    <a:pt x="0" y="44212"/>
                  </a:lnTo>
                  <a:lnTo>
                    <a:pt x="0" y="45721"/>
                  </a:lnTo>
                  <a:lnTo>
                    <a:pt x="21272" y="45721"/>
                  </a:lnTo>
                  <a:lnTo>
                    <a:pt x="21272" y="44212"/>
                  </a:lnTo>
                  <a:lnTo>
                    <a:pt x="19050" y="44133"/>
                  </a:lnTo>
                  <a:lnTo>
                    <a:pt x="17143" y="43656"/>
                  </a:lnTo>
                  <a:lnTo>
                    <a:pt x="15795" y="42307"/>
                  </a:lnTo>
                  <a:lnTo>
                    <a:pt x="15240" y="39608"/>
                  </a:lnTo>
                  <a:lnTo>
                    <a:pt x="15240" y="10636"/>
                  </a:lnTo>
                  <a:lnTo>
                    <a:pt x="15477" y="10398"/>
                  </a:lnTo>
                  <a:lnTo>
                    <a:pt x="16033" y="9683"/>
                  </a:lnTo>
                  <a:lnTo>
                    <a:pt x="18256" y="7621"/>
                  </a:lnTo>
                  <a:lnTo>
                    <a:pt x="21669" y="5556"/>
                  </a:lnTo>
                  <a:lnTo>
                    <a:pt x="23653" y="4842"/>
                  </a:lnTo>
                  <a:lnTo>
                    <a:pt x="25875" y="4605"/>
                  </a:lnTo>
                  <a:lnTo>
                    <a:pt x="29606" y="5398"/>
                  </a:lnTo>
                  <a:lnTo>
                    <a:pt x="31987" y="7621"/>
                  </a:lnTo>
                  <a:lnTo>
                    <a:pt x="33178" y="11033"/>
                  </a:lnTo>
                  <a:lnTo>
                    <a:pt x="33496" y="15240"/>
                  </a:lnTo>
                  <a:lnTo>
                    <a:pt x="33496" y="36592"/>
                  </a:lnTo>
                  <a:lnTo>
                    <a:pt x="33337" y="39132"/>
                  </a:lnTo>
                  <a:lnTo>
                    <a:pt x="32939" y="40958"/>
                  </a:lnTo>
                  <a:lnTo>
                    <a:pt x="32305" y="42386"/>
                  </a:lnTo>
                  <a:lnTo>
                    <a:pt x="31431" y="43260"/>
                  </a:lnTo>
                  <a:lnTo>
                    <a:pt x="28971" y="44053"/>
                  </a:lnTo>
                  <a:lnTo>
                    <a:pt x="25875" y="44212"/>
                  </a:lnTo>
                  <a:lnTo>
                    <a:pt x="25875" y="45721"/>
                  </a:lnTo>
                  <a:lnTo>
                    <a:pt x="47227" y="45721"/>
                  </a:lnTo>
                  <a:lnTo>
                    <a:pt x="47227" y="44212"/>
                  </a:lnTo>
                  <a:lnTo>
                    <a:pt x="45005" y="44053"/>
                  </a:lnTo>
                  <a:lnTo>
                    <a:pt x="43021" y="43260"/>
                  </a:lnTo>
                  <a:lnTo>
                    <a:pt x="42227" y="42386"/>
                  </a:lnTo>
                  <a:lnTo>
                    <a:pt x="41671" y="40958"/>
                  </a:lnTo>
                  <a:lnTo>
                    <a:pt x="41275" y="39132"/>
                  </a:lnTo>
                  <a:lnTo>
                    <a:pt x="41116" y="36592"/>
                  </a:lnTo>
                  <a:lnTo>
                    <a:pt x="41116" y="10636"/>
                  </a:lnTo>
                  <a:lnTo>
                    <a:pt x="42543" y="8414"/>
                  </a:lnTo>
                  <a:lnTo>
                    <a:pt x="44766" y="6508"/>
                  </a:lnTo>
                  <a:lnTo>
                    <a:pt x="47783" y="5160"/>
                  </a:lnTo>
                  <a:lnTo>
                    <a:pt x="51752" y="4605"/>
                  </a:lnTo>
                  <a:lnTo>
                    <a:pt x="54291" y="4842"/>
                  </a:lnTo>
                  <a:lnTo>
                    <a:pt x="56197" y="5636"/>
                  </a:lnTo>
                  <a:lnTo>
                    <a:pt x="57546" y="6747"/>
                  </a:lnTo>
                  <a:lnTo>
                    <a:pt x="58418" y="8176"/>
                  </a:lnTo>
                  <a:lnTo>
                    <a:pt x="59292" y="11669"/>
                  </a:lnTo>
                  <a:lnTo>
                    <a:pt x="59372" y="15240"/>
                  </a:lnTo>
                  <a:lnTo>
                    <a:pt x="59372" y="36592"/>
                  </a:lnTo>
                  <a:lnTo>
                    <a:pt x="59292" y="39132"/>
                  </a:lnTo>
                  <a:lnTo>
                    <a:pt x="59053" y="40958"/>
                  </a:lnTo>
                  <a:lnTo>
                    <a:pt x="58657" y="42386"/>
                  </a:lnTo>
                  <a:lnTo>
                    <a:pt x="58022" y="43260"/>
                  </a:lnTo>
                  <a:lnTo>
                    <a:pt x="56197" y="44053"/>
                  </a:lnTo>
                  <a:lnTo>
                    <a:pt x="53340" y="44212"/>
                  </a:lnTo>
                  <a:lnTo>
                    <a:pt x="53340" y="45721"/>
                  </a:lnTo>
                  <a:lnTo>
                    <a:pt x="73104" y="45721"/>
                  </a:lnTo>
                  <a:lnTo>
                    <a:pt x="73104" y="44212"/>
                  </a:lnTo>
                  <a:lnTo>
                    <a:pt x="71596" y="44212"/>
                  </a:lnTo>
                  <a:lnTo>
                    <a:pt x="68897" y="43656"/>
                  </a:lnTo>
                  <a:lnTo>
                    <a:pt x="67547" y="42307"/>
                  </a:lnTo>
                  <a:lnTo>
                    <a:pt x="67071" y="40323"/>
                  </a:lnTo>
                  <a:lnTo>
                    <a:pt x="66991" y="38100"/>
                  </a:lnTo>
                  <a:lnTo>
                    <a:pt x="66991" y="18256"/>
                  </a:lnTo>
                  <a:lnTo>
                    <a:pt x="66595" y="12224"/>
                  </a:lnTo>
                  <a:lnTo>
                    <a:pt x="65087" y="6270"/>
                  </a:lnTo>
                  <a:lnTo>
                    <a:pt x="63737" y="3731"/>
                  </a:lnTo>
                  <a:lnTo>
                    <a:pt x="61832" y="1746"/>
                  </a:lnTo>
                  <a:lnTo>
                    <a:pt x="59451" y="477"/>
                  </a:lnTo>
                  <a:lnTo>
                    <a:pt x="56356" y="0"/>
                  </a:lnTo>
                  <a:lnTo>
                    <a:pt x="53101" y="238"/>
                  </a:lnTo>
                  <a:lnTo>
                    <a:pt x="50085" y="952"/>
                  </a:lnTo>
                  <a:lnTo>
                    <a:pt x="45163" y="3254"/>
                  </a:lnTo>
                  <a:lnTo>
                    <a:pt x="41591" y="5794"/>
                  </a:lnTo>
                  <a:lnTo>
                    <a:pt x="39607" y="7621"/>
                  </a:lnTo>
                  <a:lnTo>
                    <a:pt x="38416" y="5160"/>
                  </a:lnTo>
                  <a:lnTo>
                    <a:pt x="36750" y="2699"/>
                  </a:lnTo>
                  <a:lnTo>
                    <a:pt x="34210" y="793"/>
                  </a:lnTo>
                  <a:lnTo>
                    <a:pt x="30478" y="0"/>
                  </a:lnTo>
                  <a:lnTo>
                    <a:pt x="26193" y="556"/>
                  </a:lnTo>
                  <a:lnTo>
                    <a:pt x="22304" y="2064"/>
                  </a:lnTo>
                  <a:lnTo>
                    <a:pt x="18652" y="4525"/>
                  </a:lnTo>
                  <a:lnTo>
                    <a:pt x="15240" y="7621"/>
                  </a:lnTo>
                  <a:lnTo>
                    <a:pt x="15240" y="0"/>
                  </a:lnTo>
                  <a:lnTo>
                    <a:pt x="13652" y="0"/>
                  </a:lnTo>
                  <a:close/>
                </a:path>
              </a:pathLst>
            </a:custGeom>
            <a:solidFill>
              <a:srgbClr val="000000"/>
            </a:solidFill>
          </p:spPr>
          <p:txBody>
            <a:bodyPr vert="horz" lIns="91440" tIns="45720" rIns="91440" bIns="45720" anchor="t"/>
            <a:lstStyle/>
            <a:p>
              <a:endParaRPr lang="en-IN"/>
            </a:p>
          </p:txBody>
        </p:sp>
        <p:sp>
          <p:nvSpPr>
            <p:cNvPr id="780" name="Shape 815"/>
            <p:cNvSpPr/>
            <p:nvPr/>
          </p:nvSpPr>
          <p:spPr>
            <a:xfrm>
              <a:off x="6280451" y="1685495"/>
              <a:ext cx="10635" cy="10716"/>
            </a:xfrm>
            <a:custGeom>
              <a:avLst/>
              <a:gdLst/>
              <a:ahLst/>
              <a:cxnLst/>
              <a:rect l="0" t="0" r="0" b="0"/>
              <a:pathLst>
                <a:path w="10635" h="10716">
                  <a:moveTo>
                    <a:pt x="4524" y="0"/>
                  </a:moveTo>
                  <a:lnTo>
                    <a:pt x="2539" y="476"/>
                  </a:lnTo>
                  <a:lnTo>
                    <a:pt x="1110" y="1746"/>
                  </a:lnTo>
                  <a:lnTo>
                    <a:pt x="317" y="3254"/>
                  </a:lnTo>
                  <a:lnTo>
                    <a:pt x="0" y="4603"/>
                  </a:lnTo>
                  <a:lnTo>
                    <a:pt x="317" y="6826"/>
                  </a:lnTo>
                  <a:lnTo>
                    <a:pt x="1110" y="8810"/>
                  </a:lnTo>
                  <a:lnTo>
                    <a:pt x="2539" y="10159"/>
                  </a:lnTo>
                  <a:lnTo>
                    <a:pt x="4524" y="10716"/>
                  </a:lnTo>
                  <a:lnTo>
                    <a:pt x="6746" y="10159"/>
                  </a:lnTo>
                  <a:lnTo>
                    <a:pt x="8731" y="8810"/>
                  </a:lnTo>
                  <a:lnTo>
                    <a:pt x="10080" y="6826"/>
                  </a:lnTo>
                  <a:lnTo>
                    <a:pt x="10635" y="4603"/>
                  </a:lnTo>
                  <a:lnTo>
                    <a:pt x="10080" y="3254"/>
                  </a:lnTo>
                  <a:lnTo>
                    <a:pt x="8731" y="1746"/>
                  </a:lnTo>
                  <a:lnTo>
                    <a:pt x="6746" y="476"/>
                  </a:lnTo>
                  <a:lnTo>
                    <a:pt x="4524" y="0"/>
                  </a:lnTo>
                  <a:close/>
                </a:path>
              </a:pathLst>
            </a:custGeom>
            <a:solidFill>
              <a:srgbClr val="000000"/>
            </a:solidFill>
          </p:spPr>
          <p:txBody>
            <a:bodyPr vert="horz" lIns="91440" tIns="45720" rIns="91440" bIns="45720" anchor="t"/>
            <a:lstStyle/>
            <a:p>
              <a:endParaRPr lang="en-IN"/>
            </a:p>
          </p:txBody>
        </p:sp>
        <p:sp>
          <p:nvSpPr>
            <p:cNvPr id="781" name="Shape 816"/>
            <p:cNvSpPr/>
            <p:nvPr/>
          </p:nvSpPr>
          <p:spPr>
            <a:xfrm>
              <a:off x="6274338" y="1706846"/>
              <a:ext cx="21352" cy="45721"/>
            </a:xfrm>
            <a:custGeom>
              <a:avLst/>
              <a:gdLst/>
              <a:ahLst/>
              <a:cxnLst/>
              <a:rect l="0" t="0" r="0" b="0"/>
              <a:pathLst>
                <a:path w="21352" h="45721">
                  <a:moveTo>
                    <a:pt x="13732" y="0"/>
                  </a:moveTo>
                  <a:lnTo>
                    <a:pt x="0" y="4605"/>
                  </a:lnTo>
                  <a:lnTo>
                    <a:pt x="0" y="6112"/>
                  </a:lnTo>
                  <a:lnTo>
                    <a:pt x="3016" y="6112"/>
                  </a:lnTo>
                  <a:lnTo>
                    <a:pt x="5081" y="6192"/>
                  </a:lnTo>
                  <a:lnTo>
                    <a:pt x="6509" y="6906"/>
                  </a:lnTo>
                  <a:lnTo>
                    <a:pt x="7303" y="8652"/>
                  </a:lnTo>
                  <a:lnTo>
                    <a:pt x="7541" y="10239"/>
                  </a:lnTo>
                  <a:lnTo>
                    <a:pt x="7621" y="12224"/>
                  </a:lnTo>
                  <a:lnTo>
                    <a:pt x="7621" y="35083"/>
                  </a:lnTo>
                  <a:lnTo>
                    <a:pt x="7541" y="38100"/>
                  </a:lnTo>
                  <a:lnTo>
                    <a:pt x="7303" y="40323"/>
                  </a:lnTo>
                  <a:lnTo>
                    <a:pt x="6827" y="41989"/>
                  </a:lnTo>
                  <a:lnTo>
                    <a:pt x="6112" y="43101"/>
                  </a:lnTo>
                  <a:lnTo>
                    <a:pt x="3731" y="44053"/>
                  </a:lnTo>
                  <a:lnTo>
                    <a:pt x="0" y="44212"/>
                  </a:lnTo>
                  <a:lnTo>
                    <a:pt x="0" y="45721"/>
                  </a:lnTo>
                  <a:lnTo>
                    <a:pt x="21352" y="45721"/>
                  </a:lnTo>
                  <a:lnTo>
                    <a:pt x="21352" y="44212"/>
                  </a:lnTo>
                  <a:lnTo>
                    <a:pt x="19368" y="44133"/>
                  </a:lnTo>
                  <a:lnTo>
                    <a:pt x="17781" y="43894"/>
                  </a:lnTo>
                  <a:lnTo>
                    <a:pt x="16034" y="42466"/>
                  </a:lnTo>
                  <a:lnTo>
                    <a:pt x="15319" y="39687"/>
                  </a:lnTo>
                  <a:lnTo>
                    <a:pt x="15240" y="37703"/>
                  </a:lnTo>
                  <a:lnTo>
                    <a:pt x="15240" y="0"/>
                  </a:lnTo>
                  <a:lnTo>
                    <a:pt x="13732" y="0"/>
                  </a:lnTo>
                  <a:close/>
                </a:path>
              </a:pathLst>
            </a:custGeom>
            <a:solidFill>
              <a:srgbClr val="000000"/>
            </a:solidFill>
          </p:spPr>
          <p:txBody>
            <a:bodyPr vert="horz" lIns="91440" tIns="45720" rIns="91440" bIns="45720" anchor="t"/>
            <a:lstStyle/>
            <a:p>
              <a:endParaRPr lang="en-IN"/>
            </a:p>
          </p:txBody>
        </p:sp>
        <p:sp>
          <p:nvSpPr>
            <p:cNvPr id="782" name="Shape 817"/>
            <p:cNvSpPr/>
            <p:nvPr/>
          </p:nvSpPr>
          <p:spPr>
            <a:xfrm>
              <a:off x="6304819" y="1706846"/>
              <a:ext cx="30478" cy="47228"/>
            </a:xfrm>
            <a:custGeom>
              <a:avLst/>
              <a:gdLst/>
              <a:ahLst/>
              <a:cxnLst/>
              <a:rect l="0" t="0" r="0" b="0"/>
              <a:pathLst>
                <a:path w="30478" h="47228">
                  <a:moveTo>
                    <a:pt x="13731" y="0"/>
                  </a:moveTo>
                  <a:lnTo>
                    <a:pt x="10556" y="317"/>
                  </a:lnTo>
                  <a:lnTo>
                    <a:pt x="7698" y="1271"/>
                  </a:lnTo>
                  <a:lnTo>
                    <a:pt x="3412" y="4366"/>
                  </a:lnTo>
                  <a:lnTo>
                    <a:pt x="872" y="8335"/>
                  </a:lnTo>
                  <a:lnTo>
                    <a:pt x="0" y="12224"/>
                  </a:lnTo>
                  <a:lnTo>
                    <a:pt x="793" y="17146"/>
                  </a:lnTo>
                  <a:lnTo>
                    <a:pt x="3095" y="20955"/>
                  </a:lnTo>
                  <a:lnTo>
                    <a:pt x="6429" y="24210"/>
                  </a:lnTo>
                  <a:lnTo>
                    <a:pt x="10635" y="27464"/>
                  </a:lnTo>
                  <a:lnTo>
                    <a:pt x="16747" y="30480"/>
                  </a:lnTo>
                  <a:lnTo>
                    <a:pt x="19684" y="31908"/>
                  </a:lnTo>
                  <a:lnTo>
                    <a:pt x="21510" y="33735"/>
                  </a:lnTo>
                  <a:lnTo>
                    <a:pt x="22541" y="35877"/>
                  </a:lnTo>
                  <a:lnTo>
                    <a:pt x="22859" y="38100"/>
                  </a:lnTo>
                  <a:lnTo>
                    <a:pt x="22066" y="40958"/>
                  </a:lnTo>
                  <a:lnTo>
                    <a:pt x="20160" y="42862"/>
                  </a:lnTo>
                  <a:lnTo>
                    <a:pt x="17700" y="43894"/>
                  </a:lnTo>
                  <a:lnTo>
                    <a:pt x="15240" y="44212"/>
                  </a:lnTo>
                  <a:lnTo>
                    <a:pt x="11667" y="43894"/>
                  </a:lnTo>
                  <a:lnTo>
                    <a:pt x="8810" y="42942"/>
                  </a:lnTo>
                  <a:lnTo>
                    <a:pt x="6587" y="41513"/>
                  </a:lnTo>
                  <a:lnTo>
                    <a:pt x="4921" y="39608"/>
                  </a:lnTo>
                  <a:lnTo>
                    <a:pt x="2777" y="35242"/>
                  </a:lnTo>
                  <a:lnTo>
                    <a:pt x="1507" y="30480"/>
                  </a:lnTo>
                  <a:lnTo>
                    <a:pt x="0" y="30480"/>
                  </a:lnTo>
                  <a:lnTo>
                    <a:pt x="0" y="45721"/>
                  </a:lnTo>
                  <a:lnTo>
                    <a:pt x="3016" y="45721"/>
                  </a:lnTo>
                  <a:lnTo>
                    <a:pt x="5556" y="45958"/>
                  </a:lnTo>
                  <a:lnTo>
                    <a:pt x="8572" y="46435"/>
                  </a:lnTo>
                  <a:lnTo>
                    <a:pt x="11826" y="46990"/>
                  </a:lnTo>
                  <a:lnTo>
                    <a:pt x="15240" y="47228"/>
                  </a:lnTo>
                  <a:lnTo>
                    <a:pt x="20160" y="46355"/>
                  </a:lnTo>
                  <a:lnTo>
                    <a:pt x="25161" y="43815"/>
                  </a:lnTo>
                  <a:lnTo>
                    <a:pt x="27303" y="41911"/>
                  </a:lnTo>
                  <a:lnTo>
                    <a:pt x="28971" y="39530"/>
                  </a:lnTo>
                  <a:lnTo>
                    <a:pt x="30082" y="36751"/>
                  </a:lnTo>
                  <a:lnTo>
                    <a:pt x="30478" y="33496"/>
                  </a:lnTo>
                  <a:lnTo>
                    <a:pt x="29685" y="30321"/>
                  </a:lnTo>
                  <a:lnTo>
                    <a:pt x="27622" y="27623"/>
                  </a:lnTo>
                  <a:lnTo>
                    <a:pt x="24685" y="25162"/>
                  </a:lnTo>
                  <a:lnTo>
                    <a:pt x="21351" y="22861"/>
                  </a:lnTo>
                  <a:lnTo>
                    <a:pt x="10635" y="16748"/>
                  </a:lnTo>
                  <a:lnTo>
                    <a:pt x="8016" y="14526"/>
                  </a:lnTo>
                  <a:lnTo>
                    <a:pt x="6666" y="12383"/>
                  </a:lnTo>
                  <a:lnTo>
                    <a:pt x="6191" y="10557"/>
                  </a:lnTo>
                  <a:lnTo>
                    <a:pt x="6111" y="9128"/>
                  </a:lnTo>
                  <a:lnTo>
                    <a:pt x="6429" y="6906"/>
                  </a:lnTo>
                  <a:lnTo>
                    <a:pt x="7618" y="4921"/>
                  </a:lnTo>
                  <a:lnTo>
                    <a:pt x="10000" y="3572"/>
                  </a:lnTo>
                  <a:lnTo>
                    <a:pt x="13731" y="3017"/>
                  </a:lnTo>
                  <a:lnTo>
                    <a:pt x="16906" y="3413"/>
                  </a:lnTo>
                  <a:lnTo>
                    <a:pt x="18256" y="4048"/>
                  </a:lnTo>
                  <a:lnTo>
                    <a:pt x="19605" y="5160"/>
                  </a:lnTo>
                  <a:lnTo>
                    <a:pt x="20875" y="6667"/>
                  </a:lnTo>
                  <a:lnTo>
                    <a:pt x="22066" y="8811"/>
                  </a:lnTo>
                  <a:lnTo>
                    <a:pt x="23256" y="11669"/>
                  </a:lnTo>
                  <a:lnTo>
                    <a:pt x="24367" y="15240"/>
                  </a:lnTo>
                  <a:lnTo>
                    <a:pt x="25875" y="15240"/>
                  </a:lnTo>
                  <a:lnTo>
                    <a:pt x="25875" y="1508"/>
                  </a:lnTo>
                  <a:lnTo>
                    <a:pt x="24367" y="1508"/>
                  </a:lnTo>
                  <a:lnTo>
                    <a:pt x="24128" y="1746"/>
                  </a:lnTo>
                  <a:lnTo>
                    <a:pt x="23653" y="2223"/>
                  </a:lnTo>
                  <a:lnTo>
                    <a:pt x="23097" y="2778"/>
                  </a:lnTo>
                  <a:lnTo>
                    <a:pt x="22859" y="3017"/>
                  </a:lnTo>
                  <a:lnTo>
                    <a:pt x="21431" y="2540"/>
                  </a:lnTo>
                  <a:lnTo>
                    <a:pt x="19446" y="1508"/>
                  </a:lnTo>
                  <a:lnTo>
                    <a:pt x="16827" y="477"/>
                  </a:lnTo>
                  <a:lnTo>
                    <a:pt x="13731" y="0"/>
                  </a:lnTo>
                  <a:close/>
                </a:path>
              </a:pathLst>
            </a:custGeom>
            <a:solidFill>
              <a:srgbClr val="000000"/>
            </a:solidFill>
          </p:spPr>
          <p:txBody>
            <a:bodyPr vert="horz" lIns="91440" tIns="45720" rIns="91440" bIns="45720" anchor="t"/>
            <a:lstStyle/>
            <a:p>
              <a:endParaRPr lang="en-IN"/>
            </a:p>
          </p:txBody>
        </p:sp>
        <p:sp>
          <p:nvSpPr>
            <p:cNvPr id="783" name="Shape 818"/>
            <p:cNvSpPr/>
            <p:nvPr/>
          </p:nvSpPr>
          <p:spPr>
            <a:xfrm>
              <a:off x="5184997" y="1812972"/>
              <a:ext cx="10080" cy="10080"/>
            </a:xfrm>
            <a:custGeom>
              <a:avLst/>
              <a:gdLst/>
              <a:ahLst/>
              <a:cxnLst/>
              <a:rect l="0" t="0" r="0" b="0"/>
              <a:pathLst>
                <a:path w="10080" h="10080">
                  <a:moveTo>
                    <a:pt x="4921" y="0"/>
                  </a:moveTo>
                  <a:lnTo>
                    <a:pt x="2698" y="475"/>
                  </a:lnTo>
                  <a:lnTo>
                    <a:pt x="1189" y="1745"/>
                  </a:lnTo>
                  <a:lnTo>
                    <a:pt x="317" y="3412"/>
                  </a:lnTo>
                  <a:lnTo>
                    <a:pt x="0" y="4999"/>
                  </a:lnTo>
                  <a:lnTo>
                    <a:pt x="317" y="6587"/>
                  </a:lnTo>
                  <a:lnTo>
                    <a:pt x="1111" y="8254"/>
                  </a:lnTo>
                  <a:lnTo>
                    <a:pt x="2698" y="9604"/>
                  </a:lnTo>
                  <a:lnTo>
                    <a:pt x="4921" y="10080"/>
                  </a:lnTo>
                  <a:lnTo>
                    <a:pt x="6984" y="9683"/>
                  </a:lnTo>
                  <a:lnTo>
                    <a:pt x="8651" y="8652"/>
                  </a:lnTo>
                  <a:lnTo>
                    <a:pt x="9762" y="7064"/>
                  </a:lnTo>
                  <a:lnTo>
                    <a:pt x="10080" y="4999"/>
                  </a:lnTo>
                  <a:lnTo>
                    <a:pt x="9762" y="3016"/>
                  </a:lnTo>
                  <a:lnTo>
                    <a:pt x="8651" y="142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784" name="Shape 819"/>
            <p:cNvSpPr/>
            <p:nvPr/>
          </p:nvSpPr>
          <p:spPr>
            <a:xfrm>
              <a:off x="5129513" y="1812972"/>
              <a:ext cx="10081" cy="10080"/>
            </a:xfrm>
            <a:custGeom>
              <a:avLst/>
              <a:gdLst/>
              <a:ahLst/>
              <a:cxnLst/>
              <a:rect l="0" t="0" r="0" b="0"/>
              <a:pathLst>
                <a:path w="10081" h="10080">
                  <a:moveTo>
                    <a:pt x="4921" y="0"/>
                  </a:moveTo>
                  <a:lnTo>
                    <a:pt x="2698" y="475"/>
                  </a:lnTo>
                  <a:lnTo>
                    <a:pt x="1191" y="1745"/>
                  </a:lnTo>
                  <a:lnTo>
                    <a:pt x="317" y="3412"/>
                  </a:lnTo>
                  <a:lnTo>
                    <a:pt x="0" y="4999"/>
                  </a:lnTo>
                  <a:lnTo>
                    <a:pt x="317" y="6587"/>
                  </a:lnTo>
                  <a:lnTo>
                    <a:pt x="1111" y="8254"/>
                  </a:lnTo>
                  <a:lnTo>
                    <a:pt x="2698" y="9604"/>
                  </a:lnTo>
                  <a:lnTo>
                    <a:pt x="4921" y="10080"/>
                  </a:lnTo>
                  <a:lnTo>
                    <a:pt x="7065" y="9683"/>
                  </a:lnTo>
                  <a:lnTo>
                    <a:pt x="8652" y="8652"/>
                  </a:lnTo>
                  <a:lnTo>
                    <a:pt x="9763" y="7064"/>
                  </a:lnTo>
                  <a:lnTo>
                    <a:pt x="10081" y="4999"/>
                  </a:lnTo>
                  <a:lnTo>
                    <a:pt x="9763" y="3016"/>
                  </a:lnTo>
                  <a:lnTo>
                    <a:pt x="8652" y="1428"/>
                  </a:lnTo>
                  <a:lnTo>
                    <a:pt x="7065" y="396"/>
                  </a:lnTo>
                  <a:lnTo>
                    <a:pt x="4921" y="0"/>
                  </a:lnTo>
                  <a:close/>
                </a:path>
              </a:pathLst>
            </a:custGeom>
            <a:solidFill>
              <a:srgbClr val="000000"/>
            </a:solidFill>
          </p:spPr>
          <p:txBody>
            <a:bodyPr vert="horz" lIns="91440" tIns="45720" rIns="91440" bIns="45720" anchor="t"/>
            <a:lstStyle/>
            <a:p>
              <a:endParaRPr lang="en-IN"/>
            </a:p>
          </p:txBody>
        </p:sp>
        <p:sp>
          <p:nvSpPr>
            <p:cNvPr id="785" name="Shape 820"/>
            <p:cNvSpPr/>
            <p:nvPr/>
          </p:nvSpPr>
          <p:spPr>
            <a:xfrm>
              <a:off x="5318902" y="1812972"/>
              <a:ext cx="35957" cy="67626"/>
            </a:xfrm>
            <a:custGeom>
              <a:avLst/>
              <a:gdLst/>
              <a:ahLst/>
              <a:cxnLst/>
              <a:rect l="0" t="0" r="0" b="0"/>
              <a:pathLst>
                <a:path w="35957" h="67626">
                  <a:moveTo>
                    <a:pt x="26034" y="0"/>
                  </a:moveTo>
                  <a:lnTo>
                    <a:pt x="20161" y="714"/>
                  </a:lnTo>
                  <a:lnTo>
                    <a:pt x="15796" y="2777"/>
                  </a:lnTo>
                  <a:lnTo>
                    <a:pt x="12621" y="5793"/>
                  </a:lnTo>
                  <a:lnTo>
                    <a:pt x="10477" y="9445"/>
                  </a:lnTo>
                  <a:lnTo>
                    <a:pt x="9128" y="13334"/>
                  </a:lnTo>
                  <a:lnTo>
                    <a:pt x="8493" y="17144"/>
                  </a:lnTo>
                  <a:lnTo>
                    <a:pt x="8254" y="20478"/>
                  </a:lnTo>
                  <a:lnTo>
                    <a:pt x="8254" y="23018"/>
                  </a:lnTo>
                  <a:lnTo>
                    <a:pt x="79" y="23018"/>
                  </a:lnTo>
                  <a:lnTo>
                    <a:pt x="79" y="26193"/>
                  </a:lnTo>
                  <a:lnTo>
                    <a:pt x="8254" y="26193"/>
                  </a:lnTo>
                  <a:lnTo>
                    <a:pt x="8254" y="57308"/>
                  </a:lnTo>
                  <a:lnTo>
                    <a:pt x="8176" y="59848"/>
                  </a:lnTo>
                  <a:lnTo>
                    <a:pt x="7937" y="61912"/>
                  </a:lnTo>
                  <a:lnTo>
                    <a:pt x="7382" y="63420"/>
                  </a:lnTo>
                  <a:lnTo>
                    <a:pt x="6588" y="64530"/>
                  </a:lnTo>
                  <a:lnTo>
                    <a:pt x="4127" y="65722"/>
                  </a:lnTo>
                  <a:lnTo>
                    <a:pt x="0" y="66118"/>
                  </a:lnTo>
                  <a:lnTo>
                    <a:pt x="0" y="67626"/>
                  </a:lnTo>
                  <a:lnTo>
                    <a:pt x="25797" y="67626"/>
                  </a:lnTo>
                  <a:lnTo>
                    <a:pt x="25797" y="66118"/>
                  </a:lnTo>
                  <a:lnTo>
                    <a:pt x="21907" y="65802"/>
                  </a:lnTo>
                  <a:lnTo>
                    <a:pt x="19367" y="65087"/>
                  </a:lnTo>
                  <a:lnTo>
                    <a:pt x="17779" y="63896"/>
                  </a:lnTo>
                  <a:lnTo>
                    <a:pt x="16907" y="62229"/>
                  </a:lnTo>
                  <a:lnTo>
                    <a:pt x="16590" y="60007"/>
                  </a:lnTo>
                  <a:lnTo>
                    <a:pt x="16590" y="26193"/>
                  </a:lnTo>
                  <a:lnTo>
                    <a:pt x="28654" y="26193"/>
                  </a:lnTo>
                  <a:lnTo>
                    <a:pt x="28654" y="23018"/>
                  </a:lnTo>
                  <a:lnTo>
                    <a:pt x="16431" y="23018"/>
                  </a:lnTo>
                  <a:lnTo>
                    <a:pt x="16431" y="11588"/>
                  </a:lnTo>
                  <a:lnTo>
                    <a:pt x="16827" y="7619"/>
                  </a:lnTo>
                  <a:lnTo>
                    <a:pt x="18415" y="4205"/>
                  </a:lnTo>
                  <a:lnTo>
                    <a:pt x="20082" y="3175"/>
                  </a:lnTo>
                  <a:lnTo>
                    <a:pt x="22383" y="2777"/>
                  </a:lnTo>
                  <a:lnTo>
                    <a:pt x="24447" y="3254"/>
                  </a:lnTo>
                  <a:lnTo>
                    <a:pt x="25956" y="4683"/>
                  </a:lnTo>
                  <a:lnTo>
                    <a:pt x="28496" y="8254"/>
                  </a:lnTo>
                  <a:lnTo>
                    <a:pt x="29924" y="9604"/>
                  </a:lnTo>
                  <a:lnTo>
                    <a:pt x="31750" y="10159"/>
                  </a:lnTo>
                  <a:lnTo>
                    <a:pt x="34607" y="9207"/>
                  </a:lnTo>
                  <a:lnTo>
                    <a:pt x="35559" y="7858"/>
                  </a:lnTo>
                  <a:lnTo>
                    <a:pt x="35957" y="6032"/>
                  </a:lnTo>
                  <a:lnTo>
                    <a:pt x="35163" y="3650"/>
                  </a:lnTo>
                  <a:lnTo>
                    <a:pt x="33099" y="1745"/>
                  </a:lnTo>
                  <a:lnTo>
                    <a:pt x="29924" y="475"/>
                  </a:lnTo>
                  <a:lnTo>
                    <a:pt x="26034" y="0"/>
                  </a:lnTo>
                  <a:close/>
                </a:path>
              </a:pathLst>
            </a:custGeom>
            <a:solidFill>
              <a:srgbClr val="000000"/>
            </a:solidFill>
          </p:spPr>
          <p:txBody>
            <a:bodyPr vert="horz" lIns="91440" tIns="45720" rIns="91440" bIns="45720" anchor="t"/>
            <a:lstStyle/>
            <a:p>
              <a:endParaRPr lang="en-IN"/>
            </a:p>
          </p:txBody>
        </p:sp>
        <p:sp>
          <p:nvSpPr>
            <p:cNvPr id="786" name="Shape 821"/>
            <p:cNvSpPr/>
            <p:nvPr/>
          </p:nvSpPr>
          <p:spPr>
            <a:xfrm>
              <a:off x="6177105" y="1823211"/>
              <a:ext cx="26352" cy="58418"/>
            </a:xfrm>
            <a:custGeom>
              <a:avLst/>
              <a:gdLst/>
              <a:ahLst/>
              <a:cxnLst/>
              <a:rect l="0" t="0" r="0" b="0"/>
              <a:pathLst>
                <a:path w="26352" h="58418">
                  <a:moveTo>
                    <a:pt x="13255" y="0"/>
                  </a:moveTo>
                  <a:lnTo>
                    <a:pt x="10874" y="3412"/>
                  </a:lnTo>
                  <a:lnTo>
                    <a:pt x="8811" y="6190"/>
                  </a:lnTo>
                  <a:lnTo>
                    <a:pt x="4364" y="11349"/>
                  </a:lnTo>
                  <a:lnTo>
                    <a:pt x="1349" y="13730"/>
                  </a:lnTo>
                  <a:lnTo>
                    <a:pt x="317" y="14524"/>
                  </a:lnTo>
                  <a:lnTo>
                    <a:pt x="0" y="15318"/>
                  </a:lnTo>
                  <a:lnTo>
                    <a:pt x="396" y="15954"/>
                  </a:lnTo>
                  <a:lnTo>
                    <a:pt x="5636" y="15954"/>
                  </a:lnTo>
                  <a:lnTo>
                    <a:pt x="5636" y="45798"/>
                  </a:lnTo>
                  <a:lnTo>
                    <a:pt x="5873" y="49212"/>
                  </a:lnTo>
                  <a:lnTo>
                    <a:pt x="6350" y="51989"/>
                  </a:lnTo>
                  <a:lnTo>
                    <a:pt x="7143" y="54212"/>
                  </a:lnTo>
                  <a:lnTo>
                    <a:pt x="8254" y="55799"/>
                  </a:lnTo>
                  <a:lnTo>
                    <a:pt x="11192" y="57784"/>
                  </a:lnTo>
                  <a:lnTo>
                    <a:pt x="14763" y="58418"/>
                  </a:lnTo>
                  <a:lnTo>
                    <a:pt x="18097" y="57784"/>
                  </a:lnTo>
                  <a:lnTo>
                    <a:pt x="21352" y="56196"/>
                  </a:lnTo>
                  <a:lnTo>
                    <a:pt x="24129" y="53815"/>
                  </a:lnTo>
                  <a:lnTo>
                    <a:pt x="26352" y="50879"/>
                  </a:lnTo>
                  <a:lnTo>
                    <a:pt x="25002" y="49767"/>
                  </a:lnTo>
                  <a:lnTo>
                    <a:pt x="22780" y="51989"/>
                  </a:lnTo>
                  <a:lnTo>
                    <a:pt x="21113" y="52862"/>
                  </a:lnTo>
                  <a:lnTo>
                    <a:pt x="18970" y="53260"/>
                  </a:lnTo>
                  <a:lnTo>
                    <a:pt x="16827" y="52783"/>
                  </a:lnTo>
                  <a:lnTo>
                    <a:pt x="15398" y="51593"/>
                  </a:lnTo>
                  <a:lnTo>
                    <a:pt x="14128" y="47941"/>
                  </a:lnTo>
                  <a:lnTo>
                    <a:pt x="13969" y="44290"/>
                  </a:lnTo>
                  <a:lnTo>
                    <a:pt x="13969" y="15954"/>
                  </a:lnTo>
                  <a:lnTo>
                    <a:pt x="23971" y="15954"/>
                  </a:lnTo>
                  <a:lnTo>
                    <a:pt x="23971" y="12779"/>
                  </a:lnTo>
                  <a:lnTo>
                    <a:pt x="13969" y="12779"/>
                  </a:lnTo>
                  <a:lnTo>
                    <a:pt x="13969" y="1348"/>
                  </a:lnTo>
                  <a:lnTo>
                    <a:pt x="13889" y="316"/>
                  </a:lnTo>
                  <a:lnTo>
                    <a:pt x="13255" y="0"/>
                  </a:lnTo>
                  <a:close/>
                </a:path>
              </a:pathLst>
            </a:custGeom>
            <a:solidFill>
              <a:srgbClr val="000000"/>
            </a:solidFill>
          </p:spPr>
          <p:txBody>
            <a:bodyPr vert="horz" lIns="91440" tIns="45720" rIns="91440" bIns="45720" anchor="t"/>
            <a:lstStyle/>
            <a:p>
              <a:endParaRPr lang="en-IN"/>
            </a:p>
          </p:txBody>
        </p:sp>
        <p:sp>
          <p:nvSpPr>
            <p:cNvPr id="787" name="Shape 822"/>
            <p:cNvSpPr/>
            <p:nvPr/>
          </p:nvSpPr>
          <p:spPr>
            <a:xfrm>
              <a:off x="5150786" y="1823211"/>
              <a:ext cx="26352" cy="58418"/>
            </a:xfrm>
            <a:custGeom>
              <a:avLst/>
              <a:gdLst/>
              <a:ahLst/>
              <a:cxnLst/>
              <a:rect l="0" t="0" r="0" b="0"/>
              <a:pathLst>
                <a:path w="26352" h="58418">
                  <a:moveTo>
                    <a:pt x="13334" y="0"/>
                  </a:moveTo>
                  <a:lnTo>
                    <a:pt x="10874" y="3412"/>
                  </a:lnTo>
                  <a:lnTo>
                    <a:pt x="8889" y="6190"/>
                  </a:lnTo>
                  <a:lnTo>
                    <a:pt x="4366" y="11349"/>
                  </a:lnTo>
                  <a:lnTo>
                    <a:pt x="1428" y="13730"/>
                  </a:lnTo>
                  <a:lnTo>
                    <a:pt x="397" y="14524"/>
                  </a:lnTo>
                  <a:lnTo>
                    <a:pt x="0" y="15318"/>
                  </a:lnTo>
                  <a:lnTo>
                    <a:pt x="397" y="15954"/>
                  </a:lnTo>
                  <a:lnTo>
                    <a:pt x="5636" y="15954"/>
                  </a:lnTo>
                  <a:lnTo>
                    <a:pt x="5636" y="45798"/>
                  </a:lnTo>
                  <a:lnTo>
                    <a:pt x="5873" y="49212"/>
                  </a:lnTo>
                  <a:lnTo>
                    <a:pt x="6429" y="51989"/>
                  </a:lnTo>
                  <a:lnTo>
                    <a:pt x="7223" y="54212"/>
                  </a:lnTo>
                  <a:lnTo>
                    <a:pt x="8334" y="55799"/>
                  </a:lnTo>
                  <a:lnTo>
                    <a:pt x="11271" y="57784"/>
                  </a:lnTo>
                  <a:lnTo>
                    <a:pt x="14763" y="58418"/>
                  </a:lnTo>
                  <a:lnTo>
                    <a:pt x="18177" y="57784"/>
                  </a:lnTo>
                  <a:lnTo>
                    <a:pt x="21352" y="56196"/>
                  </a:lnTo>
                  <a:lnTo>
                    <a:pt x="24129" y="53815"/>
                  </a:lnTo>
                  <a:lnTo>
                    <a:pt x="26352" y="50879"/>
                  </a:lnTo>
                  <a:lnTo>
                    <a:pt x="25082" y="49767"/>
                  </a:lnTo>
                  <a:lnTo>
                    <a:pt x="22859" y="51989"/>
                  </a:lnTo>
                  <a:lnTo>
                    <a:pt x="21193" y="52862"/>
                  </a:lnTo>
                  <a:lnTo>
                    <a:pt x="19050" y="53260"/>
                  </a:lnTo>
                  <a:lnTo>
                    <a:pt x="16907" y="52783"/>
                  </a:lnTo>
                  <a:lnTo>
                    <a:pt x="15478" y="51593"/>
                  </a:lnTo>
                  <a:lnTo>
                    <a:pt x="14604" y="49926"/>
                  </a:lnTo>
                  <a:lnTo>
                    <a:pt x="14208" y="47941"/>
                  </a:lnTo>
                  <a:lnTo>
                    <a:pt x="13969" y="44290"/>
                  </a:lnTo>
                  <a:lnTo>
                    <a:pt x="13969" y="15954"/>
                  </a:lnTo>
                  <a:lnTo>
                    <a:pt x="23971" y="15954"/>
                  </a:lnTo>
                  <a:lnTo>
                    <a:pt x="23971" y="12779"/>
                  </a:lnTo>
                  <a:lnTo>
                    <a:pt x="13969" y="12779"/>
                  </a:lnTo>
                  <a:lnTo>
                    <a:pt x="13969" y="1348"/>
                  </a:lnTo>
                  <a:lnTo>
                    <a:pt x="13891" y="316"/>
                  </a:lnTo>
                  <a:lnTo>
                    <a:pt x="13334" y="0"/>
                  </a:lnTo>
                  <a:close/>
                </a:path>
              </a:pathLst>
            </a:custGeom>
            <a:solidFill>
              <a:srgbClr val="000000"/>
            </a:solidFill>
          </p:spPr>
          <p:txBody>
            <a:bodyPr vert="horz" lIns="91440" tIns="45720" rIns="91440" bIns="45720" anchor="t"/>
            <a:lstStyle/>
            <a:p>
              <a:endParaRPr lang="en-IN"/>
            </a:p>
          </p:txBody>
        </p:sp>
        <p:sp>
          <p:nvSpPr>
            <p:cNvPr id="788" name="Shape 823"/>
            <p:cNvSpPr/>
            <p:nvPr/>
          </p:nvSpPr>
          <p:spPr>
            <a:xfrm>
              <a:off x="5096334" y="1823211"/>
              <a:ext cx="26352" cy="58418"/>
            </a:xfrm>
            <a:custGeom>
              <a:avLst/>
              <a:gdLst/>
              <a:ahLst/>
              <a:cxnLst/>
              <a:rect l="0" t="0" r="0" b="0"/>
              <a:pathLst>
                <a:path w="26352" h="58418">
                  <a:moveTo>
                    <a:pt x="13256" y="0"/>
                  </a:moveTo>
                  <a:lnTo>
                    <a:pt x="10874" y="3412"/>
                  </a:lnTo>
                  <a:lnTo>
                    <a:pt x="8889" y="6190"/>
                  </a:lnTo>
                  <a:lnTo>
                    <a:pt x="4366" y="11349"/>
                  </a:lnTo>
                  <a:lnTo>
                    <a:pt x="1349" y="13730"/>
                  </a:lnTo>
                  <a:lnTo>
                    <a:pt x="397" y="14524"/>
                  </a:lnTo>
                  <a:lnTo>
                    <a:pt x="0" y="15318"/>
                  </a:lnTo>
                  <a:lnTo>
                    <a:pt x="397" y="15954"/>
                  </a:lnTo>
                  <a:lnTo>
                    <a:pt x="5636" y="15954"/>
                  </a:lnTo>
                  <a:lnTo>
                    <a:pt x="5636" y="45798"/>
                  </a:lnTo>
                  <a:lnTo>
                    <a:pt x="5873" y="49212"/>
                  </a:lnTo>
                  <a:lnTo>
                    <a:pt x="6350" y="51989"/>
                  </a:lnTo>
                  <a:lnTo>
                    <a:pt x="7223" y="54212"/>
                  </a:lnTo>
                  <a:lnTo>
                    <a:pt x="8334" y="55799"/>
                  </a:lnTo>
                  <a:lnTo>
                    <a:pt x="11192" y="57784"/>
                  </a:lnTo>
                  <a:lnTo>
                    <a:pt x="14763" y="58418"/>
                  </a:lnTo>
                  <a:lnTo>
                    <a:pt x="18177" y="57784"/>
                  </a:lnTo>
                  <a:lnTo>
                    <a:pt x="21352" y="56196"/>
                  </a:lnTo>
                  <a:lnTo>
                    <a:pt x="24129" y="53815"/>
                  </a:lnTo>
                  <a:lnTo>
                    <a:pt x="26352" y="50879"/>
                  </a:lnTo>
                  <a:lnTo>
                    <a:pt x="25082" y="49767"/>
                  </a:lnTo>
                  <a:lnTo>
                    <a:pt x="22859" y="51989"/>
                  </a:lnTo>
                  <a:lnTo>
                    <a:pt x="21193" y="52862"/>
                  </a:lnTo>
                  <a:lnTo>
                    <a:pt x="19050" y="53260"/>
                  </a:lnTo>
                  <a:lnTo>
                    <a:pt x="16907" y="52783"/>
                  </a:lnTo>
                  <a:lnTo>
                    <a:pt x="15478" y="51593"/>
                  </a:lnTo>
                  <a:lnTo>
                    <a:pt x="14604" y="49926"/>
                  </a:lnTo>
                  <a:lnTo>
                    <a:pt x="14128" y="47941"/>
                  </a:lnTo>
                  <a:lnTo>
                    <a:pt x="13970" y="44290"/>
                  </a:lnTo>
                  <a:lnTo>
                    <a:pt x="13970" y="15954"/>
                  </a:lnTo>
                  <a:lnTo>
                    <a:pt x="23971" y="15954"/>
                  </a:lnTo>
                  <a:lnTo>
                    <a:pt x="23971" y="12779"/>
                  </a:lnTo>
                  <a:lnTo>
                    <a:pt x="13970" y="12779"/>
                  </a:lnTo>
                  <a:lnTo>
                    <a:pt x="13970" y="134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789" name="Shape 824"/>
            <p:cNvSpPr/>
            <p:nvPr/>
          </p:nvSpPr>
          <p:spPr>
            <a:xfrm>
              <a:off x="6079632" y="1835038"/>
              <a:ext cx="43656" cy="46592"/>
            </a:xfrm>
            <a:custGeom>
              <a:avLst/>
              <a:gdLst/>
              <a:ahLst/>
              <a:cxnLst/>
              <a:rect l="0" t="0" r="0" b="0"/>
              <a:pathLst>
                <a:path w="43656" h="46592">
                  <a:moveTo>
                    <a:pt x="21352" y="0"/>
                  </a:moveTo>
                  <a:lnTo>
                    <a:pt x="20558" y="2777"/>
                  </a:lnTo>
                  <a:lnTo>
                    <a:pt x="24764" y="3650"/>
                  </a:lnTo>
                  <a:lnTo>
                    <a:pt x="28337" y="6032"/>
                  </a:lnTo>
                  <a:lnTo>
                    <a:pt x="31114" y="9763"/>
                  </a:lnTo>
                  <a:lnTo>
                    <a:pt x="33099" y="14446"/>
                  </a:lnTo>
                  <a:lnTo>
                    <a:pt x="34368" y="19843"/>
                  </a:lnTo>
                  <a:lnTo>
                    <a:pt x="34766" y="25875"/>
                  </a:lnTo>
                  <a:lnTo>
                    <a:pt x="34209" y="32146"/>
                  </a:lnTo>
                  <a:lnTo>
                    <a:pt x="32780" y="36829"/>
                  </a:lnTo>
                  <a:lnTo>
                    <a:pt x="30797" y="40163"/>
                  </a:lnTo>
                  <a:lnTo>
                    <a:pt x="28337" y="42307"/>
                  </a:lnTo>
                  <a:lnTo>
                    <a:pt x="25637" y="43417"/>
                  </a:lnTo>
                  <a:lnTo>
                    <a:pt x="23018" y="43815"/>
                  </a:lnTo>
                  <a:lnTo>
                    <a:pt x="19050" y="43021"/>
                  </a:lnTo>
                  <a:lnTo>
                    <a:pt x="15795" y="40798"/>
                  </a:lnTo>
                  <a:lnTo>
                    <a:pt x="13334" y="37623"/>
                  </a:lnTo>
                  <a:lnTo>
                    <a:pt x="11509" y="33733"/>
                  </a:lnTo>
                  <a:lnTo>
                    <a:pt x="10239" y="29527"/>
                  </a:lnTo>
                  <a:lnTo>
                    <a:pt x="9445" y="25320"/>
                  </a:lnTo>
                  <a:lnTo>
                    <a:pt x="9048" y="21431"/>
                  </a:lnTo>
                  <a:lnTo>
                    <a:pt x="8889" y="18256"/>
                  </a:lnTo>
                  <a:lnTo>
                    <a:pt x="9128" y="14604"/>
                  </a:lnTo>
                  <a:lnTo>
                    <a:pt x="9842" y="11508"/>
                  </a:lnTo>
                  <a:lnTo>
                    <a:pt x="10874" y="8811"/>
                  </a:lnTo>
                  <a:lnTo>
                    <a:pt x="12382" y="6667"/>
                  </a:lnTo>
                  <a:lnTo>
                    <a:pt x="14128" y="4921"/>
                  </a:lnTo>
                  <a:lnTo>
                    <a:pt x="16112" y="3730"/>
                  </a:lnTo>
                  <a:lnTo>
                    <a:pt x="18256" y="3016"/>
                  </a:lnTo>
                  <a:lnTo>
                    <a:pt x="20558" y="2777"/>
                  </a:lnTo>
                  <a:lnTo>
                    <a:pt x="21352" y="0"/>
                  </a:lnTo>
                  <a:lnTo>
                    <a:pt x="15159" y="873"/>
                  </a:lnTo>
                  <a:lnTo>
                    <a:pt x="9921" y="3254"/>
                  </a:lnTo>
                  <a:lnTo>
                    <a:pt x="5714" y="6984"/>
                  </a:lnTo>
                  <a:lnTo>
                    <a:pt x="2539" y="11667"/>
                  </a:lnTo>
                  <a:lnTo>
                    <a:pt x="634" y="17064"/>
                  </a:lnTo>
                  <a:lnTo>
                    <a:pt x="0" y="22938"/>
                  </a:lnTo>
                  <a:lnTo>
                    <a:pt x="714" y="29368"/>
                  </a:lnTo>
                  <a:lnTo>
                    <a:pt x="2778" y="35004"/>
                  </a:lnTo>
                  <a:lnTo>
                    <a:pt x="6032" y="39767"/>
                  </a:lnTo>
                  <a:lnTo>
                    <a:pt x="10397" y="43417"/>
                  </a:lnTo>
                  <a:lnTo>
                    <a:pt x="15637" y="45719"/>
                  </a:lnTo>
                  <a:lnTo>
                    <a:pt x="21668" y="46592"/>
                  </a:lnTo>
                  <a:lnTo>
                    <a:pt x="28495" y="45482"/>
                  </a:lnTo>
                  <a:lnTo>
                    <a:pt x="34052" y="42623"/>
                  </a:lnTo>
                  <a:lnTo>
                    <a:pt x="38258" y="38417"/>
                  </a:lnTo>
                  <a:lnTo>
                    <a:pt x="41275" y="33417"/>
                  </a:lnTo>
                  <a:lnTo>
                    <a:pt x="43099" y="28098"/>
                  </a:lnTo>
                  <a:lnTo>
                    <a:pt x="43656" y="22938"/>
                  </a:lnTo>
                  <a:lnTo>
                    <a:pt x="43179" y="17858"/>
                  </a:lnTo>
                  <a:lnTo>
                    <a:pt x="41989" y="13334"/>
                  </a:lnTo>
                  <a:lnTo>
                    <a:pt x="40084" y="9366"/>
                  </a:lnTo>
                  <a:lnTo>
                    <a:pt x="37384" y="6111"/>
                  </a:lnTo>
                  <a:lnTo>
                    <a:pt x="34131" y="3492"/>
                  </a:lnTo>
                  <a:lnTo>
                    <a:pt x="30320" y="158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790" name="Shape 825"/>
            <p:cNvSpPr/>
            <p:nvPr/>
          </p:nvSpPr>
          <p:spPr>
            <a:xfrm>
              <a:off x="5927867" y="1812972"/>
              <a:ext cx="45958" cy="68658"/>
            </a:xfrm>
            <a:custGeom>
              <a:avLst/>
              <a:gdLst/>
              <a:ahLst/>
              <a:cxnLst/>
              <a:rect l="0" t="0" r="0" b="0"/>
              <a:pathLst>
                <a:path w="45958" h="68658">
                  <a:moveTo>
                    <a:pt x="38814" y="0"/>
                  </a:moveTo>
                  <a:lnTo>
                    <a:pt x="24208" y="4364"/>
                  </a:lnTo>
                  <a:lnTo>
                    <a:pt x="24208" y="5952"/>
                  </a:lnTo>
                  <a:lnTo>
                    <a:pt x="26589" y="5793"/>
                  </a:lnTo>
                  <a:lnTo>
                    <a:pt x="29130" y="6111"/>
                  </a:lnTo>
                  <a:lnTo>
                    <a:pt x="30399" y="7223"/>
                  </a:lnTo>
                  <a:lnTo>
                    <a:pt x="30877" y="8811"/>
                  </a:lnTo>
                  <a:lnTo>
                    <a:pt x="30956" y="10873"/>
                  </a:lnTo>
                  <a:lnTo>
                    <a:pt x="30956" y="26351"/>
                  </a:lnTo>
                  <a:lnTo>
                    <a:pt x="28575" y="24447"/>
                  </a:lnTo>
                  <a:lnTo>
                    <a:pt x="26114" y="23098"/>
                  </a:lnTo>
                  <a:lnTo>
                    <a:pt x="23494" y="22304"/>
                  </a:lnTo>
                  <a:lnTo>
                    <a:pt x="22683" y="22240"/>
                  </a:lnTo>
                  <a:lnTo>
                    <a:pt x="20796" y="24843"/>
                  </a:lnTo>
                  <a:lnTo>
                    <a:pt x="24288" y="25400"/>
                  </a:lnTo>
                  <a:lnTo>
                    <a:pt x="27383" y="27224"/>
                  </a:lnTo>
                  <a:lnTo>
                    <a:pt x="29685" y="30320"/>
                  </a:lnTo>
                  <a:lnTo>
                    <a:pt x="30956" y="34766"/>
                  </a:lnTo>
                  <a:lnTo>
                    <a:pt x="30956" y="57546"/>
                  </a:lnTo>
                  <a:lnTo>
                    <a:pt x="29844" y="59927"/>
                  </a:lnTo>
                  <a:lnTo>
                    <a:pt x="27781" y="61833"/>
                  </a:lnTo>
                  <a:lnTo>
                    <a:pt x="25162" y="63102"/>
                  </a:lnTo>
                  <a:lnTo>
                    <a:pt x="22145" y="63500"/>
                  </a:lnTo>
                  <a:lnTo>
                    <a:pt x="18891" y="62943"/>
                  </a:lnTo>
                  <a:lnTo>
                    <a:pt x="15716" y="61514"/>
                  </a:lnTo>
                  <a:lnTo>
                    <a:pt x="12937" y="58895"/>
                  </a:lnTo>
                  <a:lnTo>
                    <a:pt x="10635" y="55005"/>
                  </a:lnTo>
                  <a:lnTo>
                    <a:pt x="9127" y="49767"/>
                  </a:lnTo>
                  <a:lnTo>
                    <a:pt x="8493" y="43179"/>
                  </a:lnTo>
                  <a:lnTo>
                    <a:pt x="9048" y="37067"/>
                  </a:lnTo>
                  <a:lnTo>
                    <a:pt x="10477" y="32384"/>
                  </a:lnTo>
                  <a:lnTo>
                    <a:pt x="12620" y="28971"/>
                  </a:lnTo>
                  <a:lnTo>
                    <a:pt x="15161" y="26589"/>
                  </a:lnTo>
                  <a:lnTo>
                    <a:pt x="17938" y="25241"/>
                  </a:lnTo>
                  <a:lnTo>
                    <a:pt x="20796" y="24843"/>
                  </a:lnTo>
                  <a:lnTo>
                    <a:pt x="22683" y="22240"/>
                  </a:lnTo>
                  <a:lnTo>
                    <a:pt x="20478" y="22066"/>
                  </a:lnTo>
                  <a:lnTo>
                    <a:pt x="15161" y="22939"/>
                  </a:lnTo>
                  <a:lnTo>
                    <a:pt x="10239" y="25479"/>
                  </a:lnTo>
                  <a:lnTo>
                    <a:pt x="6112" y="29368"/>
                  </a:lnTo>
                  <a:lnTo>
                    <a:pt x="2857" y="34368"/>
                  </a:lnTo>
                  <a:lnTo>
                    <a:pt x="714" y="40163"/>
                  </a:lnTo>
                  <a:lnTo>
                    <a:pt x="0" y="46433"/>
                  </a:lnTo>
                  <a:lnTo>
                    <a:pt x="555" y="53181"/>
                  </a:lnTo>
                  <a:lnTo>
                    <a:pt x="2222" y="58419"/>
                  </a:lnTo>
                  <a:lnTo>
                    <a:pt x="4683" y="62308"/>
                  </a:lnTo>
                  <a:lnTo>
                    <a:pt x="7539" y="65087"/>
                  </a:lnTo>
                  <a:lnTo>
                    <a:pt x="10555" y="66912"/>
                  </a:lnTo>
                  <a:lnTo>
                    <a:pt x="13573" y="68023"/>
                  </a:lnTo>
                  <a:lnTo>
                    <a:pt x="16112" y="68499"/>
                  </a:lnTo>
                  <a:lnTo>
                    <a:pt x="18018" y="68658"/>
                  </a:lnTo>
                  <a:lnTo>
                    <a:pt x="22859" y="68023"/>
                  </a:lnTo>
                  <a:lnTo>
                    <a:pt x="26430" y="66516"/>
                  </a:lnTo>
                  <a:lnTo>
                    <a:pt x="29050" y="64451"/>
                  </a:lnTo>
                  <a:lnTo>
                    <a:pt x="30797" y="62308"/>
                  </a:lnTo>
                  <a:lnTo>
                    <a:pt x="30956" y="62308"/>
                  </a:lnTo>
                  <a:lnTo>
                    <a:pt x="30956" y="68342"/>
                  </a:lnTo>
                  <a:lnTo>
                    <a:pt x="31352" y="68658"/>
                  </a:lnTo>
                  <a:lnTo>
                    <a:pt x="38814" y="65961"/>
                  </a:lnTo>
                  <a:lnTo>
                    <a:pt x="45958" y="63500"/>
                  </a:lnTo>
                  <a:lnTo>
                    <a:pt x="45958" y="61912"/>
                  </a:lnTo>
                  <a:lnTo>
                    <a:pt x="43179" y="61912"/>
                  </a:lnTo>
                  <a:lnTo>
                    <a:pt x="41275" y="61514"/>
                  </a:lnTo>
                  <a:lnTo>
                    <a:pt x="40163" y="60800"/>
                  </a:lnTo>
                  <a:lnTo>
                    <a:pt x="39528" y="59689"/>
                  </a:lnTo>
                  <a:lnTo>
                    <a:pt x="39289" y="56356"/>
                  </a:lnTo>
                  <a:lnTo>
                    <a:pt x="39289" y="158"/>
                  </a:lnTo>
                  <a:lnTo>
                    <a:pt x="38814" y="0"/>
                  </a:lnTo>
                  <a:close/>
                </a:path>
              </a:pathLst>
            </a:custGeom>
            <a:solidFill>
              <a:srgbClr val="000000"/>
            </a:solidFill>
          </p:spPr>
          <p:txBody>
            <a:bodyPr vert="horz" lIns="91440" tIns="45720" rIns="91440" bIns="45720" anchor="t"/>
            <a:lstStyle/>
            <a:p>
              <a:endParaRPr lang="en-IN"/>
            </a:p>
          </p:txBody>
        </p:sp>
        <p:sp>
          <p:nvSpPr>
            <p:cNvPr id="791" name="Shape 826"/>
            <p:cNvSpPr/>
            <p:nvPr/>
          </p:nvSpPr>
          <p:spPr>
            <a:xfrm>
              <a:off x="5834760" y="1835038"/>
              <a:ext cx="40084" cy="46592"/>
            </a:xfrm>
            <a:custGeom>
              <a:avLst/>
              <a:gdLst/>
              <a:ahLst/>
              <a:cxnLst/>
              <a:rect l="0" t="0" r="0" b="0"/>
              <a:pathLst>
                <a:path w="40084" h="46592">
                  <a:moveTo>
                    <a:pt x="18017" y="0"/>
                  </a:moveTo>
                  <a:lnTo>
                    <a:pt x="12779" y="555"/>
                  </a:lnTo>
                  <a:lnTo>
                    <a:pt x="8651" y="1983"/>
                  </a:lnTo>
                  <a:lnTo>
                    <a:pt x="5635" y="4048"/>
                  </a:lnTo>
                  <a:lnTo>
                    <a:pt x="3492" y="6350"/>
                  </a:lnTo>
                  <a:lnTo>
                    <a:pt x="2221" y="8811"/>
                  </a:lnTo>
                  <a:lnTo>
                    <a:pt x="1825" y="10953"/>
                  </a:lnTo>
                  <a:lnTo>
                    <a:pt x="2062" y="12302"/>
                  </a:lnTo>
                  <a:lnTo>
                    <a:pt x="2856" y="13732"/>
                  </a:lnTo>
                  <a:lnTo>
                    <a:pt x="4127" y="14922"/>
                  </a:lnTo>
                  <a:lnTo>
                    <a:pt x="6111" y="15319"/>
                  </a:lnTo>
                  <a:lnTo>
                    <a:pt x="7937" y="15001"/>
                  </a:lnTo>
                  <a:lnTo>
                    <a:pt x="9286" y="13969"/>
                  </a:lnTo>
                  <a:lnTo>
                    <a:pt x="10238" y="12620"/>
                  </a:lnTo>
                  <a:lnTo>
                    <a:pt x="10556" y="11112"/>
                  </a:lnTo>
                  <a:lnTo>
                    <a:pt x="10318" y="9366"/>
                  </a:lnTo>
                  <a:lnTo>
                    <a:pt x="10080" y="7223"/>
                  </a:lnTo>
                  <a:lnTo>
                    <a:pt x="10715" y="5158"/>
                  </a:lnTo>
                  <a:lnTo>
                    <a:pt x="12381" y="3650"/>
                  </a:lnTo>
                  <a:lnTo>
                    <a:pt x="14605" y="2698"/>
                  </a:lnTo>
                  <a:lnTo>
                    <a:pt x="17065" y="2381"/>
                  </a:lnTo>
                  <a:lnTo>
                    <a:pt x="19605" y="2619"/>
                  </a:lnTo>
                  <a:lnTo>
                    <a:pt x="22065" y="3809"/>
                  </a:lnTo>
                  <a:lnTo>
                    <a:pt x="23971" y="6350"/>
                  </a:lnTo>
                  <a:lnTo>
                    <a:pt x="24765" y="10557"/>
                  </a:lnTo>
                  <a:lnTo>
                    <a:pt x="24765" y="16668"/>
                  </a:lnTo>
                  <a:lnTo>
                    <a:pt x="24024" y="16957"/>
                  </a:lnTo>
                  <a:lnTo>
                    <a:pt x="24765" y="19050"/>
                  </a:lnTo>
                  <a:lnTo>
                    <a:pt x="24765" y="33417"/>
                  </a:lnTo>
                  <a:lnTo>
                    <a:pt x="24209" y="36751"/>
                  </a:lnTo>
                  <a:lnTo>
                    <a:pt x="23177" y="37941"/>
                  </a:lnTo>
                  <a:lnTo>
                    <a:pt x="21351" y="39052"/>
                  </a:lnTo>
                  <a:lnTo>
                    <a:pt x="18731" y="40083"/>
                  </a:lnTo>
                  <a:lnTo>
                    <a:pt x="15240" y="40798"/>
                  </a:lnTo>
                  <a:lnTo>
                    <a:pt x="12700" y="40242"/>
                  </a:lnTo>
                  <a:lnTo>
                    <a:pt x="10636" y="38734"/>
                  </a:lnTo>
                  <a:lnTo>
                    <a:pt x="9206" y="36273"/>
                  </a:lnTo>
                  <a:lnTo>
                    <a:pt x="8651" y="33098"/>
                  </a:lnTo>
                  <a:lnTo>
                    <a:pt x="8651" y="32860"/>
                  </a:lnTo>
                  <a:lnTo>
                    <a:pt x="8890" y="31036"/>
                  </a:lnTo>
                  <a:lnTo>
                    <a:pt x="9525" y="28892"/>
                  </a:lnTo>
                  <a:lnTo>
                    <a:pt x="11112" y="26589"/>
                  </a:lnTo>
                  <a:lnTo>
                    <a:pt x="13890" y="24051"/>
                  </a:lnTo>
                  <a:lnTo>
                    <a:pt x="18415" y="21511"/>
                  </a:lnTo>
                  <a:lnTo>
                    <a:pt x="21351" y="20239"/>
                  </a:lnTo>
                  <a:lnTo>
                    <a:pt x="24765" y="19050"/>
                  </a:lnTo>
                  <a:lnTo>
                    <a:pt x="24024" y="16957"/>
                  </a:lnTo>
                  <a:lnTo>
                    <a:pt x="17223" y="19605"/>
                  </a:lnTo>
                  <a:lnTo>
                    <a:pt x="11112" y="22304"/>
                  </a:lnTo>
                  <a:lnTo>
                    <a:pt x="6270" y="25082"/>
                  </a:lnTo>
                  <a:lnTo>
                    <a:pt x="2778" y="28177"/>
                  </a:lnTo>
                  <a:lnTo>
                    <a:pt x="713" y="31829"/>
                  </a:lnTo>
                  <a:lnTo>
                    <a:pt x="0" y="36273"/>
                  </a:lnTo>
                  <a:lnTo>
                    <a:pt x="872" y="40640"/>
                  </a:lnTo>
                  <a:lnTo>
                    <a:pt x="3254" y="43894"/>
                  </a:lnTo>
                  <a:lnTo>
                    <a:pt x="6587" y="45878"/>
                  </a:lnTo>
                  <a:lnTo>
                    <a:pt x="10477" y="46592"/>
                  </a:lnTo>
                  <a:lnTo>
                    <a:pt x="14525" y="45957"/>
                  </a:lnTo>
                  <a:lnTo>
                    <a:pt x="18335" y="44211"/>
                  </a:lnTo>
                  <a:lnTo>
                    <a:pt x="24844" y="39289"/>
                  </a:lnTo>
                  <a:lnTo>
                    <a:pt x="25320" y="42307"/>
                  </a:lnTo>
                  <a:lnTo>
                    <a:pt x="26272" y="44370"/>
                  </a:lnTo>
                  <a:lnTo>
                    <a:pt x="27542" y="45639"/>
                  </a:lnTo>
                  <a:lnTo>
                    <a:pt x="28892" y="46276"/>
                  </a:lnTo>
                  <a:lnTo>
                    <a:pt x="31274" y="46592"/>
                  </a:lnTo>
                  <a:lnTo>
                    <a:pt x="32702" y="46433"/>
                  </a:lnTo>
                  <a:lnTo>
                    <a:pt x="34686" y="45878"/>
                  </a:lnTo>
                  <a:lnTo>
                    <a:pt x="37146" y="44370"/>
                  </a:lnTo>
                  <a:lnTo>
                    <a:pt x="40084" y="41592"/>
                  </a:lnTo>
                  <a:lnTo>
                    <a:pt x="40084" y="39052"/>
                  </a:lnTo>
                  <a:lnTo>
                    <a:pt x="38258" y="40322"/>
                  </a:lnTo>
                  <a:lnTo>
                    <a:pt x="35638" y="40877"/>
                  </a:lnTo>
                  <a:lnTo>
                    <a:pt x="33971" y="40401"/>
                  </a:lnTo>
                  <a:lnTo>
                    <a:pt x="33098" y="39132"/>
                  </a:lnTo>
                  <a:lnTo>
                    <a:pt x="32781" y="35163"/>
                  </a:lnTo>
                  <a:lnTo>
                    <a:pt x="32781" y="15875"/>
                  </a:lnTo>
                  <a:lnTo>
                    <a:pt x="32225" y="9127"/>
                  </a:lnTo>
                  <a:lnTo>
                    <a:pt x="30956" y="5715"/>
                  </a:lnTo>
                  <a:lnTo>
                    <a:pt x="28415" y="2777"/>
                  </a:lnTo>
                  <a:lnTo>
                    <a:pt x="26590" y="1587"/>
                  </a:lnTo>
                  <a:lnTo>
                    <a:pt x="24209" y="71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792" name="Shape 827"/>
            <p:cNvSpPr/>
            <p:nvPr/>
          </p:nvSpPr>
          <p:spPr>
            <a:xfrm>
              <a:off x="5740383" y="1835038"/>
              <a:ext cx="39528" cy="46592"/>
            </a:xfrm>
            <a:custGeom>
              <a:avLst/>
              <a:gdLst/>
              <a:ahLst/>
              <a:cxnLst/>
              <a:rect l="0" t="0" r="0" b="0"/>
              <a:pathLst>
                <a:path w="39528" h="46592">
                  <a:moveTo>
                    <a:pt x="20239" y="0"/>
                  </a:moveTo>
                  <a:lnTo>
                    <a:pt x="18097" y="3571"/>
                  </a:lnTo>
                  <a:lnTo>
                    <a:pt x="21431" y="4127"/>
                  </a:lnTo>
                  <a:lnTo>
                    <a:pt x="23892" y="5476"/>
                  </a:lnTo>
                  <a:lnTo>
                    <a:pt x="25479" y="7539"/>
                  </a:lnTo>
                  <a:lnTo>
                    <a:pt x="26511" y="9921"/>
                  </a:lnTo>
                  <a:lnTo>
                    <a:pt x="27542" y="14922"/>
                  </a:lnTo>
                  <a:lnTo>
                    <a:pt x="7143" y="14922"/>
                  </a:lnTo>
                  <a:lnTo>
                    <a:pt x="7858" y="11986"/>
                  </a:lnTo>
                  <a:lnTo>
                    <a:pt x="8731" y="9445"/>
                  </a:lnTo>
                  <a:lnTo>
                    <a:pt x="11192" y="5952"/>
                  </a:lnTo>
                  <a:lnTo>
                    <a:pt x="14287" y="4127"/>
                  </a:lnTo>
                  <a:lnTo>
                    <a:pt x="18097" y="3571"/>
                  </a:lnTo>
                  <a:lnTo>
                    <a:pt x="20239" y="0"/>
                  </a:lnTo>
                  <a:lnTo>
                    <a:pt x="15954" y="475"/>
                  </a:lnTo>
                  <a:lnTo>
                    <a:pt x="11508" y="2222"/>
                  </a:lnTo>
                  <a:lnTo>
                    <a:pt x="7223" y="5317"/>
                  </a:lnTo>
                  <a:lnTo>
                    <a:pt x="3571" y="9921"/>
                  </a:lnTo>
                  <a:lnTo>
                    <a:pt x="1032" y="16192"/>
                  </a:lnTo>
                  <a:lnTo>
                    <a:pt x="317" y="20002"/>
                  </a:lnTo>
                  <a:lnTo>
                    <a:pt x="0" y="24367"/>
                  </a:lnTo>
                  <a:lnTo>
                    <a:pt x="396" y="29368"/>
                  </a:lnTo>
                  <a:lnTo>
                    <a:pt x="1348" y="33733"/>
                  </a:lnTo>
                  <a:lnTo>
                    <a:pt x="2936" y="37544"/>
                  </a:lnTo>
                  <a:lnTo>
                    <a:pt x="5158" y="40719"/>
                  </a:lnTo>
                  <a:lnTo>
                    <a:pt x="7858" y="43258"/>
                  </a:lnTo>
                  <a:lnTo>
                    <a:pt x="11033" y="45084"/>
                  </a:lnTo>
                  <a:lnTo>
                    <a:pt x="14605" y="46196"/>
                  </a:lnTo>
                  <a:lnTo>
                    <a:pt x="18574" y="46592"/>
                  </a:lnTo>
                  <a:lnTo>
                    <a:pt x="23494" y="45957"/>
                  </a:lnTo>
                  <a:lnTo>
                    <a:pt x="27702" y="44370"/>
                  </a:lnTo>
                  <a:lnTo>
                    <a:pt x="31194" y="42148"/>
                  </a:lnTo>
                  <a:lnTo>
                    <a:pt x="33972" y="39448"/>
                  </a:lnTo>
                  <a:lnTo>
                    <a:pt x="36194" y="36592"/>
                  </a:lnTo>
                  <a:lnTo>
                    <a:pt x="37861" y="33892"/>
                  </a:lnTo>
                  <a:lnTo>
                    <a:pt x="38973" y="31591"/>
                  </a:lnTo>
                  <a:lnTo>
                    <a:pt x="39528" y="30003"/>
                  </a:lnTo>
                  <a:lnTo>
                    <a:pt x="37941" y="29288"/>
                  </a:lnTo>
                  <a:lnTo>
                    <a:pt x="36671" y="31352"/>
                  </a:lnTo>
                  <a:lnTo>
                    <a:pt x="34925" y="33654"/>
                  </a:lnTo>
                  <a:lnTo>
                    <a:pt x="32702" y="35877"/>
                  </a:lnTo>
                  <a:lnTo>
                    <a:pt x="30003" y="37861"/>
                  </a:lnTo>
                  <a:lnTo>
                    <a:pt x="26669" y="39210"/>
                  </a:lnTo>
                  <a:lnTo>
                    <a:pt x="22621" y="39687"/>
                  </a:lnTo>
                  <a:lnTo>
                    <a:pt x="19288" y="39289"/>
                  </a:lnTo>
                  <a:lnTo>
                    <a:pt x="15875" y="38020"/>
                  </a:lnTo>
                  <a:lnTo>
                    <a:pt x="12700" y="35480"/>
                  </a:lnTo>
                  <a:lnTo>
                    <a:pt x="10000" y="31511"/>
                  </a:lnTo>
                  <a:lnTo>
                    <a:pt x="8890" y="28971"/>
                  </a:lnTo>
                  <a:lnTo>
                    <a:pt x="8017" y="25875"/>
                  </a:lnTo>
                  <a:lnTo>
                    <a:pt x="7302" y="22225"/>
                  </a:lnTo>
                  <a:lnTo>
                    <a:pt x="6905" y="18097"/>
                  </a:lnTo>
                  <a:lnTo>
                    <a:pt x="37702" y="18097"/>
                  </a:lnTo>
                  <a:lnTo>
                    <a:pt x="36988" y="13652"/>
                  </a:lnTo>
                  <a:lnTo>
                    <a:pt x="35877" y="9842"/>
                  </a:lnTo>
                  <a:lnTo>
                    <a:pt x="34211" y="6667"/>
                  </a:lnTo>
                  <a:lnTo>
                    <a:pt x="32067" y="4207"/>
                  </a:lnTo>
                  <a:lnTo>
                    <a:pt x="29607" y="230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793" name="Shape 828"/>
            <p:cNvSpPr/>
            <p:nvPr/>
          </p:nvSpPr>
          <p:spPr>
            <a:xfrm>
              <a:off x="5652675" y="1835038"/>
              <a:ext cx="43656" cy="46592"/>
            </a:xfrm>
            <a:custGeom>
              <a:avLst/>
              <a:gdLst/>
              <a:ahLst/>
              <a:cxnLst/>
              <a:rect l="0" t="0" r="0" b="0"/>
              <a:pathLst>
                <a:path w="43656" h="46592">
                  <a:moveTo>
                    <a:pt x="21351" y="0"/>
                  </a:moveTo>
                  <a:lnTo>
                    <a:pt x="20557" y="2777"/>
                  </a:lnTo>
                  <a:lnTo>
                    <a:pt x="24843" y="3650"/>
                  </a:lnTo>
                  <a:lnTo>
                    <a:pt x="28336" y="6032"/>
                  </a:lnTo>
                  <a:lnTo>
                    <a:pt x="31114" y="9763"/>
                  </a:lnTo>
                  <a:lnTo>
                    <a:pt x="33098" y="14446"/>
                  </a:lnTo>
                  <a:lnTo>
                    <a:pt x="34368" y="19843"/>
                  </a:lnTo>
                  <a:lnTo>
                    <a:pt x="34766" y="25875"/>
                  </a:lnTo>
                  <a:lnTo>
                    <a:pt x="34209" y="32146"/>
                  </a:lnTo>
                  <a:lnTo>
                    <a:pt x="32780" y="36829"/>
                  </a:lnTo>
                  <a:lnTo>
                    <a:pt x="30797" y="40163"/>
                  </a:lnTo>
                  <a:lnTo>
                    <a:pt x="28336" y="42307"/>
                  </a:lnTo>
                  <a:lnTo>
                    <a:pt x="25637" y="43417"/>
                  </a:lnTo>
                  <a:lnTo>
                    <a:pt x="23018" y="43815"/>
                  </a:lnTo>
                  <a:lnTo>
                    <a:pt x="19050" y="43021"/>
                  </a:lnTo>
                  <a:lnTo>
                    <a:pt x="15794" y="40798"/>
                  </a:lnTo>
                  <a:lnTo>
                    <a:pt x="13334" y="37623"/>
                  </a:lnTo>
                  <a:lnTo>
                    <a:pt x="11508" y="33733"/>
                  </a:lnTo>
                  <a:lnTo>
                    <a:pt x="10238" y="29527"/>
                  </a:lnTo>
                  <a:lnTo>
                    <a:pt x="9444" y="25320"/>
                  </a:lnTo>
                  <a:lnTo>
                    <a:pt x="9048" y="21431"/>
                  </a:lnTo>
                  <a:lnTo>
                    <a:pt x="8889" y="18256"/>
                  </a:lnTo>
                  <a:lnTo>
                    <a:pt x="9127" y="14604"/>
                  </a:lnTo>
                  <a:lnTo>
                    <a:pt x="9842" y="11508"/>
                  </a:lnTo>
                  <a:lnTo>
                    <a:pt x="10873" y="8811"/>
                  </a:lnTo>
                  <a:lnTo>
                    <a:pt x="12382" y="6667"/>
                  </a:lnTo>
                  <a:lnTo>
                    <a:pt x="14128" y="4921"/>
                  </a:lnTo>
                  <a:lnTo>
                    <a:pt x="16112" y="3730"/>
                  </a:lnTo>
                  <a:lnTo>
                    <a:pt x="18256" y="3016"/>
                  </a:lnTo>
                  <a:lnTo>
                    <a:pt x="20557" y="2777"/>
                  </a:lnTo>
                  <a:lnTo>
                    <a:pt x="21351" y="0"/>
                  </a:lnTo>
                  <a:lnTo>
                    <a:pt x="15159" y="873"/>
                  </a:lnTo>
                  <a:lnTo>
                    <a:pt x="9921" y="3254"/>
                  </a:lnTo>
                  <a:lnTo>
                    <a:pt x="5714" y="6984"/>
                  </a:lnTo>
                  <a:lnTo>
                    <a:pt x="2539" y="11667"/>
                  </a:lnTo>
                  <a:lnTo>
                    <a:pt x="634" y="17064"/>
                  </a:lnTo>
                  <a:lnTo>
                    <a:pt x="0" y="22938"/>
                  </a:lnTo>
                  <a:lnTo>
                    <a:pt x="713" y="29368"/>
                  </a:lnTo>
                  <a:lnTo>
                    <a:pt x="2777" y="35004"/>
                  </a:lnTo>
                  <a:lnTo>
                    <a:pt x="6032" y="39767"/>
                  </a:lnTo>
                  <a:lnTo>
                    <a:pt x="10397" y="43417"/>
                  </a:lnTo>
                  <a:lnTo>
                    <a:pt x="15636" y="45719"/>
                  </a:lnTo>
                  <a:lnTo>
                    <a:pt x="21668" y="46592"/>
                  </a:lnTo>
                  <a:lnTo>
                    <a:pt x="28494" y="45482"/>
                  </a:lnTo>
                  <a:lnTo>
                    <a:pt x="34051" y="42623"/>
                  </a:lnTo>
                  <a:lnTo>
                    <a:pt x="38258" y="38417"/>
                  </a:lnTo>
                  <a:lnTo>
                    <a:pt x="41275" y="33417"/>
                  </a:lnTo>
                  <a:lnTo>
                    <a:pt x="43099" y="28098"/>
                  </a:lnTo>
                  <a:lnTo>
                    <a:pt x="43656" y="22938"/>
                  </a:lnTo>
                  <a:lnTo>
                    <a:pt x="43179" y="17858"/>
                  </a:lnTo>
                  <a:lnTo>
                    <a:pt x="41988" y="13334"/>
                  </a:lnTo>
                  <a:lnTo>
                    <a:pt x="40083" y="9366"/>
                  </a:lnTo>
                  <a:lnTo>
                    <a:pt x="37384" y="6111"/>
                  </a:lnTo>
                  <a:lnTo>
                    <a:pt x="34131" y="3492"/>
                  </a:lnTo>
                  <a:lnTo>
                    <a:pt x="30321"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794" name="Shape 829"/>
            <p:cNvSpPr/>
            <p:nvPr/>
          </p:nvSpPr>
          <p:spPr>
            <a:xfrm>
              <a:off x="5470984" y="1835038"/>
              <a:ext cx="39528" cy="46592"/>
            </a:xfrm>
            <a:custGeom>
              <a:avLst/>
              <a:gdLst/>
              <a:ahLst/>
              <a:cxnLst/>
              <a:rect l="0" t="0" r="0" b="0"/>
              <a:pathLst>
                <a:path w="39528" h="46592">
                  <a:moveTo>
                    <a:pt x="20161" y="0"/>
                  </a:moveTo>
                  <a:lnTo>
                    <a:pt x="18018" y="3571"/>
                  </a:lnTo>
                  <a:lnTo>
                    <a:pt x="21431" y="4127"/>
                  </a:lnTo>
                  <a:lnTo>
                    <a:pt x="23812" y="5476"/>
                  </a:lnTo>
                  <a:lnTo>
                    <a:pt x="25400" y="7539"/>
                  </a:lnTo>
                  <a:lnTo>
                    <a:pt x="26511" y="9921"/>
                  </a:lnTo>
                  <a:lnTo>
                    <a:pt x="27543" y="14922"/>
                  </a:lnTo>
                  <a:lnTo>
                    <a:pt x="7143" y="14922"/>
                  </a:lnTo>
                  <a:lnTo>
                    <a:pt x="7858" y="11986"/>
                  </a:lnTo>
                  <a:lnTo>
                    <a:pt x="8731" y="9445"/>
                  </a:lnTo>
                  <a:lnTo>
                    <a:pt x="11112" y="5952"/>
                  </a:lnTo>
                  <a:lnTo>
                    <a:pt x="14287" y="4127"/>
                  </a:lnTo>
                  <a:lnTo>
                    <a:pt x="18018" y="3571"/>
                  </a:lnTo>
                  <a:lnTo>
                    <a:pt x="20161" y="0"/>
                  </a:lnTo>
                  <a:lnTo>
                    <a:pt x="15954" y="475"/>
                  </a:lnTo>
                  <a:lnTo>
                    <a:pt x="11429" y="2222"/>
                  </a:lnTo>
                  <a:lnTo>
                    <a:pt x="7143" y="5317"/>
                  </a:lnTo>
                  <a:lnTo>
                    <a:pt x="3492" y="9921"/>
                  </a:lnTo>
                  <a:lnTo>
                    <a:pt x="952" y="16192"/>
                  </a:lnTo>
                  <a:lnTo>
                    <a:pt x="317" y="20002"/>
                  </a:lnTo>
                  <a:lnTo>
                    <a:pt x="0" y="24367"/>
                  </a:lnTo>
                  <a:lnTo>
                    <a:pt x="397" y="29368"/>
                  </a:lnTo>
                  <a:lnTo>
                    <a:pt x="1349" y="33733"/>
                  </a:lnTo>
                  <a:lnTo>
                    <a:pt x="2857" y="37544"/>
                  </a:lnTo>
                  <a:lnTo>
                    <a:pt x="5079" y="40719"/>
                  </a:lnTo>
                  <a:lnTo>
                    <a:pt x="7778" y="43258"/>
                  </a:lnTo>
                  <a:lnTo>
                    <a:pt x="10953" y="45084"/>
                  </a:lnTo>
                  <a:lnTo>
                    <a:pt x="14526" y="46196"/>
                  </a:lnTo>
                  <a:lnTo>
                    <a:pt x="18494" y="46592"/>
                  </a:lnTo>
                  <a:lnTo>
                    <a:pt x="23495" y="45957"/>
                  </a:lnTo>
                  <a:lnTo>
                    <a:pt x="27702" y="44370"/>
                  </a:lnTo>
                  <a:lnTo>
                    <a:pt x="31194" y="42148"/>
                  </a:lnTo>
                  <a:lnTo>
                    <a:pt x="33972" y="39448"/>
                  </a:lnTo>
                  <a:lnTo>
                    <a:pt x="36195" y="36592"/>
                  </a:lnTo>
                  <a:lnTo>
                    <a:pt x="37782" y="33892"/>
                  </a:lnTo>
                  <a:lnTo>
                    <a:pt x="38893" y="31591"/>
                  </a:lnTo>
                  <a:lnTo>
                    <a:pt x="39528" y="30003"/>
                  </a:lnTo>
                  <a:lnTo>
                    <a:pt x="37941" y="29288"/>
                  </a:lnTo>
                  <a:lnTo>
                    <a:pt x="34925" y="33654"/>
                  </a:lnTo>
                  <a:lnTo>
                    <a:pt x="32702" y="35877"/>
                  </a:lnTo>
                  <a:lnTo>
                    <a:pt x="29924" y="37861"/>
                  </a:lnTo>
                  <a:lnTo>
                    <a:pt x="26591" y="39210"/>
                  </a:lnTo>
                  <a:lnTo>
                    <a:pt x="22542" y="39687"/>
                  </a:lnTo>
                  <a:lnTo>
                    <a:pt x="19208" y="39289"/>
                  </a:lnTo>
                  <a:lnTo>
                    <a:pt x="15875" y="38020"/>
                  </a:lnTo>
                  <a:lnTo>
                    <a:pt x="12700" y="35480"/>
                  </a:lnTo>
                  <a:lnTo>
                    <a:pt x="10001" y="31511"/>
                  </a:lnTo>
                  <a:lnTo>
                    <a:pt x="8889" y="28971"/>
                  </a:lnTo>
                  <a:lnTo>
                    <a:pt x="7937" y="25875"/>
                  </a:lnTo>
                  <a:lnTo>
                    <a:pt x="7302" y="22225"/>
                  </a:lnTo>
                  <a:lnTo>
                    <a:pt x="6826" y="18097"/>
                  </a:lnTo>
                  <a:lnTo>
                    <a:pt x="37623" y="18097"/>
                  </a:lnTo>
                  <a:lnTo>
                    <a:pt x="36988" y="13652"/>
                  </a:lnTo>
                  <a:lnTo>
                    <a:pt x="35798" y="9842"/>
                  </a:lnTo>
                  <a:lnTo>
                    <a:pt x="34131" y="6667"/>
                  </a:lnTo>
                  <a:lnTo>
                    <a:pt x="32067" y="4207"/>
                  </a:lnTo>
                  <a:lnTo>
                    <a:pt x="29527" y="2301"/>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795" name="Shape 830"/>
            <p:cNvSpPr/>
            <p:nvPr/>
          </p:nvSpPr>
          <p:spPr>
            <a:xfrm>
              <a:off x="5377878" y="1835038"/>
              <a:ext cx="39528" cy="46592"/>
            </a:xfrm>
            <a:custGeom>
              <a:avLst/>
              <a:gdLst/>
              <a:ahLst/>
              <a:cxnLst/>
              <a:rect l="0" t="0" r="0" b="0"/>
              <a:pathLst>
                <a:path w="39528" h="46592">
                  <a:moveTo>
                    <a:pt x="20161" y="0"/>
                  </a:moveTo>
                  <a:lnTo>
                    <a:pt x="18017" y="3571"/>
                  </a:lnTo>
                  <a:lnTo>
                    <a:pt x="21431" y="4127"/>
                  </a:lnTo>
                  <a:lnTo>
                    <a:pt x="23812" y="5476"/>
                  </a:lnTo>
                  <a:lnTo>
                    <a:pt x="25400" y="7539"/>
                  </a:lnTo>
                  <a:lnTo>
                    <a:pt x="26511" y="9921"/>
                  </a:lnTo>
                  <a:lnTo>
                    <a:pt x="27542" y="14922"/>
                  </a:lnTo>
                  <a:lnTo>
                    <a:pt x="7143" y="14922"/>
                  </a:lnTo>
                  <a:lnTo>
                    <a:pt x="7857" y="11986"/>
                  </a:lnTo>
                  <a:lnTo>
                    <a:pt x="8731" y="9445"/>
                  </a:lnTo>
                  <a:lnTo>
                    <a:pt x="11112" y="5952"/>
                  </a:lnTo>
                  <a:lnTo>
                    <a:pt x="14287" y="4127"/>
                  </a:lnTo>
                  <a:lnTo>
                    <a:pt x="18017" y="3571"/>
                  </a:lnTo>
                  <a:lnTo>
                    <a:pt x="20161" y="0"/>
                  </a:lnTo>
                  <a:lnTo>
                    <a:pt x="15953" y="475"/>
                  </a:lnTo>
                  <a:lnTo>
                    <a:pt x="11429" y="2222"/>
                  </a:lnTo>
                  <a:lnTo>
                    <a:pt x="7143" y="5317"/>
                  </a:lnTo>
                  <a:lnTo>
                    <a:pt x="3492" y="9921"/>
                  </a:lnTo>
                  <a:lnTo>
                    <a:pt x="952" y="16192"/>
                  </a:lnTo>
                  <a:lnTo>
                    <a:pt x="237" y="20002"/>
                  </a:lnTo>
                  <a:lnTo>
                    <a:pt x="0" y="24367"/>
                  </a:lnTo>
                  <a:lnTo>
                    <a:pt x="396" y="29368"/>
                  </a:lnTo>
                  <a:lnTo>
                    <a:pt x="1348" y="33733"/>
                  </a:lnTo>
                  <a:lnTo>
                    <a:pt x="2857" y="37544"/>
                  </a:lnTo>
                  <a:lnTo>
                    <a:pt x="5079" y="40719"/>
                  </a:lnTo>
                  <a:lnTo>
                    <a:pt x="7778" y="43258"/>
                  </a:lnTo>
                  <a:lnTo>
                    <a:pt x="10953" y="45084"/>
                  </a:lnTo>
                  <a:lnTo>
                    <a:pt x="14525" y="46196"/>
                  </a:lnTo>
                  <a:lnTo>
                    <a:pt x="18493" y="46592"/>
                  </a:lnTo>
                  <a:lnTo>
                    <a:pt x="23495" y="45957"/>
                  </a:lnTo>
                  <a:lnTo>
                    <a:pt x="27701" y="44370"/>
                  </a:lnTo>
                  <a:lnTo>
                    <a:pt x="31193" y="42148"/>
                  </a:lnTo>
                  <a:lnTo>
                    <a:pt x="33972" y="39448"/>
                  </a:lnTo>
                  <a:lnTo>
                    <a:pt x="36195" y="36592"/>
                  </a:lnTo>
                  <a:lnTo>
                    <a:pt x="37782" y="33892"/>
                  </a:lnTo>
                  <a:lnTo>
                    <a:pt x="38893" y="31591"/>
                  </a:lnTo>
                  <a:lnTo>
                    <a:pt x="39528" y="30003"/>
                  </a:lnTo>
                  <a:lnTo>
                    <a:pt x="37941" y="29288"/>
                  </a:lnTo>
                  <a:lnTo>
                    <a:pt x="34925" y="33654"/>
                  </a:lnTo>
                  <a:lnTo>
                    <a:pt x="32702" y="35877"/>
                  </a:lnTo>
                  <a:lnTo>
                    <a:pt x="29923" y="37861"/>
                  </a:lnTo>
                  <a:lnTo>
                    <a:pt x="26589" y="39210"/>
                  </a:lnTo>
                  <a:lnTo>
                    <a:pt x="22542" y="39687"/>
                  </a:lnTo>
                  <a:lnTo>
                    <a:pt x="19208" y="39289"/>
                  </a:lnTo>
                  <a:lnTo>
                    <a:pt x="15795" y="38020"/>
                  </a:lnTo>
                  <a:lnTo>
                    <a:pt x="12700" y="35480"/>
                  </a:lnTo>
                  <a:lnTo>
                    <a:pt x="10001" y="31511"/>
                  </a:lnTo>
                  <a:lnTo>
                    <a:pt x="8890" y="28971"/>
                  </a:lnTo>
                  <a:lnTo>
                    <a:pt x="7937" y="25875"/>
                  </a:lnTo>
                  <a:lnTo>
                    <a:pt x="7302" y="22225"/>
                  </a:lnTo>
                  <a:lnTo>
                    <a:pt x="6826" y="18097"/>
                  </a:lnTo>
                  <a:lnTo>
                    <a:pt x="37623" y="18097"/>
                  </a:lnTo>
                  <a:lnTo>
                    <a:pt x="36988" y="13652"/>
                  </a:lnTo>
                  <a:lnTo>
                    <a:pt x="35797" y="9842"/>
                  </a:lnTo>
                  <a:lnTo>
                    <a:pt x="34131" y="6667"/>
                  </a:lnTo>
                  <a:lnTo>
                    <a:pt x="31987" y="4207"/>
                  </a:lnTo>
                  <a:lnTo>
                    <a:pt x="29527" y="2301"/>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796" name="Shape 831"/>
            <p:cNvSpPr/>
            <p:nvPr/>
          </p:nvSpPr>
          <p:spPr>
            <a:xfrm>
              <a:off x="5271277" y="1835038"/>
              <a:ext cx="43656" cy="46592"/>
            </a:xfrm>
            <a:custGeom>
              <a:avLst/>
              <a:gdLst/>
              <a:ahLst/>
              <a:cxnLst/>
              <a:rect l="0" t="0" r="0" b="0"/>
              <a:pathLst>
                <a:path w="43656" h="46592">
                  <a:moveTo>
                    <a:pt x="21352" y="0"/>
                  </a:moveTo>
                  <a:lnTo>
                    <a:pt x="20558" y="2777"/>
                  </a:lnTo>
                  <a:lnTo>
                    <a:pt x="24844" y="3650"/>
                  </a:lnTo>
                  <a:lnTo>
                    <a:pt x="28337" y="6032"/>
                  </a:lnTo>
                  <a:lnTo>
                    <a:pt x="31115" y="9763"/>
                  </a:lnTo>
                  <a:lnTo>
                    <a:pt x="33099" y="14446"/>
                  </a:lnTo>
                  <a:lnTo>
                    <a:pt x="34369" y="19843"/>
                  </a:lnTo>
                  <a:lnTo>
                    <a:pt x="34766" y="25875"/>
                  </a:lnTo>
                  <a:lnTo>
                    <a:pt x="34211" y="32146"/>
                  </a:lnTo>
                  <a:lnTo>
                    <a:pt x="32861" y="36829"/>
                  </a:lnTo>
                  <a:lnTo>
                    <a:pt x="30797" y="40163"/>
                  </a:lnTo>
                  <a:lnTo>
                    <a:pt x="28337" y="42307"/>
                  </a:lnTo>
                  <a:lnTo>
                    <a:pt x="25638" y="43417"/>
                  </a:lnTo>
                  <a:lnTo>
                    <a:pt x="23098" y="43815"/>
                  </a:lnTo>
                  <a:lnTo>
                    <a:pt x="19050" y="43021"/>
                  </a:lnTo>
                  <a:lnTo>
                    <a:pt x="15875" y="40798"/>
                  </a:lnTo>
                  <a:lnTo>
                    <a:pt x="13334" y="37623"/>
                  </a:lnTo>
                  <a:lnTo>
                    <a:pt x="11510" y="33733"/>
                  </a:lnTo>
                  <a:lnTo>
                    <a:pt x="10240" y="29527"/>
                  </a:lnTo>
                  <a:lnTo>
                    <a:pt x="9446" y="25320"/>
                  </a:lnTo>
                  <a:lnTo>
                    <a:pt x="9048" y="21431"/>
                  </a:lnTo>
                  <a:lnTo>
                    <a:pt x="8890" y="18256"/>
                  </a:lnTo>
                  <a:lnTo>
                    <a:pt x="9128" y="14604"/>
                  </a:lnTo>
                  <a:lnTo>
                    <a:pt x="9842" y="11508"/>
                  </a:lnTo>
                  <a:lnTo>
                    <a:pt x="10874" y="8811"/>
                  </a:lnTo>
                  <a:lnTo>
                    <a:pt x="12382" y="6667"/>
                  </a:lnTo>
                  <a:lnTo>
                    <a:pt x="14128" y="4921"/>
                  </a:lnTo>
                  <a:lnTo>
                    <a:pt x="16113" y="3730"/>
                  </a:lnTo>
                  <a:lnTo>
                    <a:pt x="18256" y="3016"/>
                  </a:lnTo>
                  <a:lnTo>
                    <a:pt x="20558" y="2777"/>
                  </a:lnTo>
                  <a:lnTo>
                    <a:pt x="21352" y="0"/>
                  </a:lnTo>
                  <a:lnTo>
                    <a:pt x="15240" y="873"/>
                  </a:lnTo>
                  <a:lnTo>
                    <a:pt x="9922" y="3254"/>
                  </a:lnTo>
                  <a:lnTo>
                    <a:pt x="5715" y="6984"/>
                  </a:lnTo>
                  <a:lnTo>
                    <a:pt x="2540" y="11667"/>
                  </a:lnTo>
                  <a:lnTo>
                    <a:pt x="634" y="17064"/>
                  </a:lnTo>
                  <a:lnTo>
                    <a:pt x="0" y="22938"/>
                  </a:lnTo>
                  <a:lnTo>
                    <a:pt x="715" y="29368"/>
                  </a:lnTo>
                  <a:lnTo>
                    <a:pt x="2778" y="35004"/>
                  </a:lnTo>
                  <a:lnTo>
                    <a:pt x="6032" y="39767"/>
                  </a:lnTo>
                  <a:lnTo>
                    <a:pt x="10398" y="43417"/>
                  </a:lnTo>
                  <a:lnTo>
                    <a:pt x="15637" y="45719"/>
                  </a:lnTo>
                  <a:lnTo>
                    <a:pt x="21669" y="46592"/>
                  </a:lnTo>
                  <a:lnTo>
                    <a:pt x="28496" y="45482"/>
                  </a:lnTo>
                  <a:lnTo>
                    <a:pt x="34052" y="42623"/>
                  </a:lnTo>
                  <a:lnTo>
                    <a:pt x="38258" y="38417"/>
                  </a:lnTo>
                  <a:lnTo>
                    <a:pt x="41275" y="33417"/>
                  </a:lnTo>
                  <a:lnTo>
                    <a:pt x="43101" y="28098"/>
                  </a:lnTo>
                  <a:lnTo>
                    <a:pt x="43656" y="22938"/>
                  </a:lnTo>
                  <a:lnTo>
                    <a:pt x="43179" y="17858"/>
                  </a:lnTo>
                  <a:lnTo>
                    <a:pt x="41990" y="13334"/>
                  </a:lnTo>
                  <a:lnTo>
                    <a:pt x="40085" y="9366"/>
                  </a:lnTo>
                  <a:lnTo>
                    <a:pt x="37386" y="6111"/>
                  </a:lnTo>
                  <a:lnTo>
                    <a:pt x="34131" y="3492"/>
                  </a:lnTo>
                  <a:lnTo>
                    <a:pt x="30321" y="158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797" name="Shape 832"/>
            <p:cNvSpPr/>
            <p:nvPr/>
          </p:nvSpPr>
          <p:spPr>
            <a:xfrm>
              <a:off x="5178884" y="1835038"/>
              <a:ext cx="23416" cy="45560"/>
            </a:xfrm>
            <a:custGeom>
              <a:avLst/>
              <a:gdLst/>
              <a:ahLst/>
              <a:cxnLst/>
              <a:rect l="0" t="0" r="0" b="0"/>
              <a:pathLst>
                <a:path w="23416" h="45560">
                  <a:moveTo>
                    <a:pt x="15716" y="0"/>
                  </a:moveTo>
                  <a:lnTo>
                    <a:pt x="397" y="5476"/>
                  </a:lnTo>
                  <a:lnTo>
                    <a:pt x="397" y="6905"/>
                  </a:lnTo>
                  <a:lnTo>
                    <a:pt x="4286" y="6508"/>
                  </a:lnTo>
                  <a:lnTo>
                    <a:pt x="5556" y="6667"/>
                  </a:lnTo>
                  <a:lnTo>
                    <a:pt x="6667" y="7302"/>
                  </a:lnTo>
                  <a:lnTo>
                    <a:pt x="7461" y="9127"/>
                  </a:lnTo>
                  <a:lnTo>
                    <a:pt x="7778" y="12461"/>
                  </a:lnTo>
                  <a:lnTo>
                    <a:pt x="7778" y="35480"/>
                  </a:lnTo>
                  <a:lnTo>
                    <a:pt x="7620" y="38734"/>
                  </a:lnTo>
                  <a:lnTo>
                    <a:pt x="7065" y="41036"/>
                  </a:lnTo>
                  <a:lnTo>
                    <a:pt x="6191" y="42544"/>
                  </a:lnTo>
                  <a:lnTo>
                    <a:pt x="4683" y="43417"/>
                  </a:lnTo>
                  <a:lnTo>
                    <a:pt x="2698" y="43815"/>
                  </a:lnTo>
                  <a:lnTo>
                    <a:pt x="0" y="44052"/>
                  </a:lnTo>
                  <a:lnTo>
                    <a:pt x="0" y="45560"/>
                  </a:lnTo>
                  <a:lnTo>
                    <a:pt x="23416" y="45560"/>
                  </a:lnTo>
                  <a:lnTo>
                    <a:pt x="23416" y="44052"/>
                  </a:lnTo>
                  <a:lnTo>
                    <a:pt x="19367" y="43497"/>
                  </a:lnTo>
                  <a:lnTo>
                    <a:pt x="18097" y="42862"/>
                  </a:lnTo>
                  <a:lnTo>
                    <a:pt x="17224" y="42068"/>
                  </a:lnTo>
                  <a:lnTo>
                    <a:pt x="16272"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798" name="Shape 833"/>
            <p:cNvSpPr/>
            <p:nvPr/>
          </p:nvSpPr>
          <p:spPr>
            <a:xfrm>
              <a:off x="5123402" y="1835038"/>
              <a:ext cx="23415" cy="45560"/>
            </a:xfrm>
            <a:custGeom>
              <a:avLst/>
              <a:gdLst/>
              <a:ahLst/>
              <a:cxnLst/>
              <a:rect l="0" t="0" r="0" b="0"/>
              <a:pathLst>
                <a:path w="23415" h="45560">
                  <a:moveTo>
                    <a:pt x="15716" y="0"/>
                  </a:moveTo>
                  <a:lnTo>
                    <a:pt x="396" y="5476"/>
                  </a:lnTo>
                  <a:lnTo>
                    <a:pt x="396" y="6905"/>
                  </a:lnTo>
                  <a:lnTo>
                    <a:pt x="4365" y="6508"/>
                  </a:lnTo>
                  <a:lnTo>
                    <a:pt x="5556" y="6667"/>
                  </a:lnTo>
                  <a:lnTo>
                    <a:pt x="6667" y="7302"/>
                  </a:lnTo>
                  <a:lnTo>
                    <a:pt x="7461" y="9127"/>
                  </a:lnTo>
                  <a:lnTo>
                    <a:pt x="7778" y="12461"/>
                  </a:lnTo>
                  <a:lnTo>
                    <a:pt x="7778" y="35480"/>
                  </a:lnTo>
                  <a:lnTo>
                    <a:pt x="7620" y="38734"/>
                  </a:lnTo>
                  <a:lnTo>
                    <a:pt x="7063" y="41036"/>
                  </a:lnTo>
                  <a:lnTo>
                    <a:pt x="6191" y="42544"/>
                  </a:lnTo>
                  <a:lnTo>
                    <a:pt x="4762" y="43417"/>
                  </a:lnTo>
                  <a:lnTo>
                    <a:pt x="2698" y="43815"/>
                  </a:lnTo>
                  <a:lnTo>
                    <a:pt x="0" y="44052"/>
                  </a:lnTo>
                  <a:lnTo>
                    <a:pt x="0" y="45560"/>
                  </a:lnTo>
                  <a:lnTo>
                    <a:pt x="23415" y="45560"/>
                  </a:lnTo>
                  <a:lnTo>
                    <a:pt x="23415" y="44052"/>
                  </a:lnTo>
                  <a:lnTo>
                    <a:pt x="19446" y="43497"/>
                  </a:lnTo>
                  <a:lnTo>
                    <a:pt x="17223" y="42068"/>
                  </a:lnTo>
                  <a:lnTo>
                    <a:pt x="1627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799" name="Shape 834"/>
            <p:cNvSpPr/>
            <p:nvPr/>
          </p:nvSpPr>
          <p:spPr>
            <a:xfrm>
              <a:off x="5054107" y="1835038"/>
              <a:ext cx="40163" cy="46592"/>
            </a:xfrm>
            <a:custGeom>
              <a:avLst/>
              <a:gdLst/>
              <a:ahLst/>
              <a:cxnLst/>
              <a:rect l="0" t="0" r="0" b="0"/>
              <a:pathLst>
                <a:path w="40163" h="46592">
                  <a:moveTo>
                    <a:pt x="18018" y="0"/>
                  </a:moveTo>
                  <a:lnTo>
                    <a:pt x="12858" y="555"/>
                  </a:lnTo>
                  <a:lnTo>
                    <a:pt x="8731" y="1983"/>
                  </a:lnTo>
                  <a:lnTo>
                    <a:pt x="5636" y="4048"/>
                  </a:lnTo>
                  <a:lnTo>
                    <a:pt x="3572" y="6350"/>
                  </a:lnTo>
                  <a:lnTo>
                    <a:pt x="2302" y="8811"/>
                  </a:lnTo>
                  <a:lnTo>
                    <a:pt x="1904" y="10953"/>
                  </a:lnTo>
                  <a:lnTo>
                    <a:pt x="2857" y="13732"/>
                  </a:lnTo>
                  <a:lnTo>
                    <a:pt x="4207" y="14922"/>
                  </a:lnTo>
                  <a:lnTo>
                    <a:pt x="6191" y="15319"/>
                  </a:lnTo>
                  <a:lnTo>
                    <a:pt x="7937" y="15001"/>
                  </a:lnTo>
                  <a:lnTo>
                    <a:pt x="9366" y="13969"/>
                  </a:lnTo>
                  <a:lnTo>
                    <a:pt x="10318" y="12620"/>
                  </a:lnTo>
                  <a:lnTo>
                    <a:pt x="10636" y="11112"/>
                  </a:lnTo>
                  <a:lnTo>
                    <a:pt x="10398" y="9366"/>
                  </a:lnTo>
                  <a:lnTo>
                    <a:pt x="10160" y="7223"/>
                  </a:lnTo>
                  <a:lnTo>
                    <a:pt x="10716" y="5158"/>
                  </a:lnTo>
                  <a:lnTo>
                    <a:pt x="12382" y="3650"/>
                  </a:lnTo>
                  <a:lnTo>
                    <a:pt x="14685" y="2698"/>
                  </a:lnTo>
                  <a:lnTo>
                    <a:pt x="17145" y="2381"/>
                  </a:lnTo>
                  <a:lnTo>
                    <a:pt x="19685" y="2619"/>
                  </a:lnTo>
                  <a:lnTo>
                    <a:pt x="22146" y="3809"/>
                  </a:lnTo>
                  <a:lnTo>
                    <a:pt x="24051" y="6350"/>
                  </a:lnTo>
                  <a:lnTo>
                    <a:pt x="24765" y="10557"/>
                  </a:lnTo>
                  <a:lnTo>
                    <a:pt x="24765" y="16668"/>
                  </a:lnTo>
                  <a:lnTo>
                    <a:pt x="24024" y="16960"/>
                  </a:lnTo>
                  <a:lnTo>
                    <a:pt x="24765" y="19050"/>
                  </a:lnTo>
                  <a:lnTo>
                    <a:pt x="24765" y="33417"/>
                  </a:lnTo>
                  <a:lnTo>
                    <a:pt x="24210" y="36751"/>
                  </a:lnTo>
                  <a:lnTo>
                    <a:pt x="23177" y="37941"/>
                  </a:lnTo>
                  <a:lnTo>
                    <a:pt x="21431" y="39052"/>
                  </a:lnTo>
                  <a:lnTo>
                    <a:pt x="18812" y="40083"/>
                  </a:lnTo>
                  <a:lnTo>
                    <a:pt x="15240" y="40798"/>
                  </a:lnTo>
                  <a:lnTo>
                    <a:pt x="12700" y="40242"/>
                  </a:lnTo>
                  <a:lnTo>
                    <a:pt x="10636" y="38734"/>
                  </a:lnTo>
                  <a:lnTo>
                    <a:pt x="9287" y="36273"/>
                  </a:lnTo>
                  <a:lnTo>
                    <a:pt x="8731" y="33098"/>
                  </a:lnTo>
                  <a:lnTo>
                    <a:pt x="8731" y="32860"/>
                  </a:lnTo>
                  <a:lnTo>
                    <a:pt x="8890" y="31036"/>
                  </a:lnTo>
                  <a:lnTo>
                    <a:pt x="9605" y="28892"/>
                  </a:lnTo>
                  <a:lnTo>
                    <a:pt x="11192" y="26589"/>
                  </a:lnTo>
                  <a:lnTo>
                    <a:pt x="13970" y="24051"/>
                  </a:lnTo>
                  <a:lnTo>
                    <a:pt x="15955" y="22780"/>
                  </a:lnTo>
                  <a:lnTo>
                    <a:pt x="18415" y="21511"/>
                  </a:lnTo>
                  <a:lnTo>
                    <a:pt x="24765" y="19050"/>
                  </a:lnTo>
                  <a:lnTo>
                    <a:pt x="24024" y="16960"/>
                  </a:lnTo>
                  <a:lnTo>
                    <a:pt x="17303" y="19605"/>
                  </a:lnTo>
                  <a:lnTo>
                    <a:pt x="11192" y="22304"/>
                  </a:lnTo>
                  <a:lnTo>
                    <a:pt x="6350" y="25082"/>
                  </a:lnTo>
                  <a:lnTo>
                    <a:pt x="2857" y="28177"/>
                  </a:lnTo>
                  <a:lnTo>
                    <a:pt x="715" y="31829"/>
                  </a:lnTo>
                  <a:lnTo>
                    <a:pt x="0" y="36273"/>
                  </a:lnTo>
                  <a:lnTo>
                    <a:pt x="952" y="40640"/>
                  </a:lnTo>
                  <a:lnTo>
                    <a:pt x="3255" y="43894"/>
                  </a:lnTo>
                  <a:lnTo>
                    <a:pt x="6667" y="45878"/>
                  </a:lnTo>
                  <a:lnTo>
                    <a:pt x="10557" y="46592"/>
                  </a:lnTo>
                  <a:lnTo>
                    <a:pt x="14604" y="45957"/>
                  </a:lnTo>
                  <a:lnTo>
                    <a:pt x="18415" y="44211"/>
                  </a:lnTo>
                  <a:lnTo>
                    <a:pt x="24923" y="39289"/>
                  </a:lnTo>
                  <a:lnTo>
                    <a:pt x="25400" y="42307"/>
                  </a:lnTo>
                  <a:lnTo>
                    <a:pt x="26352" y="44370"/>
                  </a:lnTo>
                  <a:lnTo>
                    <a:pt x="27622" y="45639"/>
                  </a:lnTo>
                  <a:lnTo>
                    <a:pt x="28972" y="46276"/>
                  </a:lnTo>
                  <a:lnTo>
                    <a:pt x="31353" y="46592"/>
                  </a:lnTo>
                  <a:lnTo>
                    <a:pt x="32782" y="46433"/>
                  </a:lnTo>
                  <a:lnTo>
                    <a:pt x="34766" y="45878"/>
                  </a:lnTo>
                  <a:lnTo>
                    <a:pt x="37227" y="44370"/>
                  </a:lnTo>
                  <a:lnTo>
                    <a:pt x="40163" y="41592"/>
                  </a:lnTo>
                  <a:lnTo>
                    <a:pt x="40163" y="39052"/>
                  </a:lnTo>
                  <a:lnTo>
                    <a:pt x="38338" y="40322"/>
                  </a:lnTo>
                  <a:lnTo>
                    <a:pt x="35718" y="40877"/>
                  </a:lnTo>
                  <a:lnTo>
                    <a:pt x="33972" y="40401"/>
                  </a:lnTo>
                  <a:lnTo>
                    <a:pt x="33178" y="39132"/>
                  </a:lnTo>
                  <a:lnTo>
                    <a:pt x="32782" y="35163"/>
                  </a:lnTo>
                  <a:lnTo>
                    <a:pt x="32782" y="15875"/>
                  </a:lnTo>
                  <a:lnTo>
                    <a:pt x="32306" y="9127"/>
                  </a:lnTo>
                  <a:lnTo>
                    <a:pt x="30956" y="5715"/>
                  </a:lnTo>
                  <a:lnTo>
                    <a:pt x="28416" y="2777"/>
                  </a:lnTo>
                  <a:lnTo>
                    <a:pt x="26591" y="1587"/>
                  </a:lnTo>
                  <a:lnTo>
                    <a:pt x="24288" y="71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800" name="Shape 835"/>
            <p:cNvSpPr/>
            <p:nvPr/>
          </p:nvSpPr>
          <p:spPr>
            <a:xfrm>
              <a:off x="4899406" y="1835038"/>
              <a:ext cx="39528" cy="46592"/>
            </a:xfrm>
            <a:custGeom>
              <a:avLst/>
              <a:gdLst/>
              <a:ahLst/>
              <a:cxnLst/>
              <a:rect l="0" t="0" r="0" b="0"/>
              <a:pathLst>
                <a:path w="39528" h="46592">
                  <a:moveTo>
                    <a:pt x="20239" y="0"/>
                  </a:moveTo>
                  <a:lnTo>
                    <a:pt x="18017" y="3571"/>
                  </a:lnTo>
                  <a:lnTo>
                    <a:pt x="21431" y="4127"/>
                  </a:lnTo>
                  <a:lnTo>
                    <a:pt x="23812" y="5476"/>
                  </a:lnTo>
                  <a:lnTo>
                    <a:pt x="25478" y="7539"/>
                  </a:lnTo>
                  <a:lnTo>
                    <a:pt x="26511" y="9921"/>
                  </a:lnTo>
                  <a:lnTo>
                    <a:pt x="27542" y="14922"/>
                  </a:lnTo>
                  <a:lnTo>
                    <a:pt x="7143" y="14922"/>
                  </a:lnTo>
                  <a:lnTo>
                    <a:pt x="7857" y="11986"/>
                  </a:lnTo>
                  <a:lnTo>
                    <a:pt x="8731" y="9445"/>
                  </a:lnTo>
                  <a:lnTo>
                    <a:pt x="11112" y="5952"/>
                  </a:lnTo>
                  <a:lnTo>
                    <a:pt x="14287" y="4127"/>
                  </a:lnTo>
                  <a:lnTo>
                    <a:pt x="18017" y="3571"/>
                  </a:lnTo>
                  <a:lnTo>
                    <a:pt x="20239" y="0"/>
                  </a:lnTo>
                  <a:lnTo>
                    <a:pt x="15953" y="475"/>
                  </a:lnTo>
                  <a:lnTo>
                    <a:pt x="11429" y="2222"/>
                  </a:lnTo>
                  <a:lnTo>
                    <a:pt x="7143" y="5317"/>
                  </a:lnTo>
                  <a:lnTo>
                    <a:pt x="3492" y="9921"/>
                  </a:lnTo>
                  <a:lnTo>
                    <a:pt x="952" y="16192"/>
                  </a:lnTo>
                  <a:lnTo>
                    <a:pt x="317" y="20002"/>
                  </a:lnTo>
                  <a:lnTo>
                    <a:pt x="0" y="24367"/>
                  </a:lnTo>
                  <a:lnTo>
                    <a:pt x="396" y="29368"/>
                  </a:lnTo>
                  <a:lnTo>
                    <a:pt x="1348" y="33733"/>
                  </a:lnTo>
                  <a:lnTo>
                    <a:pt x="2857" y="37544"/>
                  </a:lnTo>
                  <a:lnTo>
                    <a:pt x="5079" y="40719"/>
                  </a:lnTo>
                  <a:lnTo>
                    <a:pt x="7778" y="43258"/>
                  </a:lnTo>
                  <a:lnTo>
                    <a:pt x="10953" y="45084"/>
                  </a:lnTo>
                  <a:lnTo>
                    <a:pt x="14524" y="46196"/>
                  </a:lnTo>
                  <a:lnTo>
                    <a:pt x="18493" y="46592"/>
                  </a:lnTo>
                  <a:lnTo>
                    <a:pt x="23494" y="45957"/>
                  </a:lnTo>
                  <a:lnTo>
                    <a:pt x="27701" y="44370"/>
                  </a:lnTo>
                  <a:lnTo>
                    <a:pt x="31193" y="42148"/>
                  </a:lnTo>
                  <a:lnTo>
                    <a:pt x="33972" y="39448"/>
                  </a:lnTo>
                  <a:lnTo>
                    <a:pt x="36194" y="36592"/>
                  </a:lnTo>
                  <a:lnTo>
                    <a:pt x="37782" y="33892"/>
                  </a:lnTo>
                  <a:lnTo>
                    <a:pt x="38893" y="31591"/>
                  </a:lnTo>
                  <a:lnTo>
                    <a:pt x="39528" y="30003"/>
                  </a:lnTo>
                  <a:lnTo>
                    <a:pt x="37941" y="29288"/>
                  </a:lnTo>
                  <a:lnTo>
                    <a:pt x="34925" y="33654"/>
                  </a:lnTo>
                  <a:lnTo>
                    <a:pt x="32702" y="35877"/>
                  </a:lnTo>
                  <a:lnTo>
                    <a:pt x="29923" y="37861"/>
                  </a:lnTo>
                  <a:lnTo>
                    <a:pt x="26589" y="39210"/>
                  </a:lnTo>
                  <a:lnTo>
                    <a:pt x="22542" y="39687"/>
                  </a:lnTo>
                  <a:lnTo>
                    <a:pt x="19208" y="39289"/>
                  </a:lnTo>
                  <a:lnTo>
                    <a:pt x="15875" y="38020"/>
                  </a:lnTo>
                  <a:lnTo>
                    <a:pt x="12700" y="35480"/>
                  </a:lnTo>
                  <a:lnTo>
                    <a:pt x="10000" y="31511"/>
                  </a:lnTo>
                  <a:lnTo>
                    <a:pt x="8889" y="28971"/>
                  </a:lnTo>
                  <a:lnTo>
                    <a:pt x="7937" y="25875"/>
                  </a:lnTo>
                  <a:lnTo>
                    <a:pt x="7302" y="22225"/>
                  </a:lnTo>
                  <a:lnTo>
                    <a:pt x="6825" y="18097"/>
                  </a:lnTo>
                  <a:lnTo>
                    <a:pt x="37623" y="18097"/>
                  </a:lnTo>
                  <a:lnTo>
                    <a:pt x="36988" y="13652"/>
                  </a:lnTo>
                  <a:lnTo>
                    <a:pt x="35797" y="9842"/>
                  </a:lnTo>
                  <a:lnTo>
                    <a:pt x="34131" y="6667"/>
                  </a:lnTo>
                  <a:lnTo>
                    <a:pt x="32067" y="4207"/>
                  </a:lnTo>
                  <a:lnTo>
                    <a:pt x="29527" y="230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801" name="Shape 836"/>
            <p:cNvSpPr/>
            <p:nvPr/>
          </p:nvSpPr>
          <p:spPr>
            <a:xfrm>
              <a:off x="4849082" y="1812972"/>
              <a:ext cx="45957" cy="68658"/>
            </a:xfrm>
            <a:custGeom>
              <a:avLst/>
              <a:gdLst/>
              <a:ahLst/>
              <a:cxnLst/>
              <a:rect l="0" t="0" r="0" b="0"/>
              <a:pathLst>
                <a:path w="45957" h="68658">
                  <a:moveTo>
                    <a:pt x="38813" y="0"/>
                  </a:moveTo>
                  <a:lnTo>
                    <a:pt x="24288" y="4364"/>
                  </a:lnTo>
                  <a:lnTo>
                    <a:pt x="24288" y="5952"/>
                  </a:lnTo>
                  <a:lnTo>
                    <a:pt x="26670" y="5793"/>
                  </a:lnTo>
                  <a:lnTo>
                    <a:pt x="29210" y="6111"/>
                  </a:lnTo>
                  <a:lnTo>
                    <a:pt x="30480" y="7223"/>
                  </a:lnTo>
                  <a:lnTo>
                    <a:pt x="30876" y="8811"/>
                  </a:lnTo>
                  <a:lnTo>
                    <a:pt x="31035" y="10873"/>
                  </a:lnTo>
                  <a:lnTo>
                    <a:pt x="31035" y="26351"/>
                  </a:lnTo>
                  <a:lnTo>
                    <a:pt x="28575" y="24447"/>
                  </a:lnTo>
                  <a:lnTo>
                    <a:pt x="26113" y="23098"/>
                  </a:lnTo>
                  <a:lnTo>
                    <a:pt x="23495" y="22304"/>
                  </a:lnTo>
                  <a:lnTo>
                    <a:pt x="22683" y="22240"/>
                  </a:lnTo>
                  <a:lnTo>
                    <a:pt x="20796" y="24843"/>
                  </a:lnTo>
                  <a:lnTo>
                    <a:pt x="20796" y="24843"/>
                  </a:lnTo>
                  <a:lnTo>
                    <a:pt x="24288" y="25400"/>
                  </a:lnTo>
                  <a:lnTo>
                    <a:pt x="27383" y="27224"/>
                  </a:lnTo>
                  <a:lnTo>
                    <a:pt x="29765" y="30320"/>
                  </a:lnTo>
                  <a:lnTo>
                    <a:pt x="31035" y="34766"/>
                  </a:lnTo>
                  <a:lnTo>
                    <a:pt x="31035" y="57546"/>
                  </a:lnTo>
                  <a:lnTo>
                    <a:pt x="29845" y="59927"/>
                  </a:lnTo>
                  <a:lnTo>
                    <a:pt x="27860" y="61833"/>
                  </a:lnTo>
                  <a:lnTo>
                    <a:pt x="25161" y="63102"/>
                  </a:lnTo>
                  <a:lnTo>
                    <a:pt x="22145" y="63500"/>
                  </a:lnTo>
                  <a:lnTo>
                    <a:pt x="18891" y="62943"/>
                  </a:lnTo>
                  <a:lnTo>
                    <a:pt x="15716" y="61514"/>
                  </a:lnTo>
                  <a:lnTo>
                    <a:pt x="12937" y="58895"/>
                  </a:lnTo>
                  <a:lnTo>
                    <a:pt x="10636" y="55005"/>
                  </a:lnTo>
                  <a:lnTo>
                    <a:pt x="9127" y="49767"/>
                  </a:lnTo>
                  <a:lnTo>
                    <a:pt x="8492" y="43179"/>
                  </a:lnTo>
                  <a:lnTo>
                    <a:pt x="9049" y="37067"/>
                  </a:lnTo>
                  <a:lnTo>
                    <a:pt x="10477" y="32384"/>
                  </a:lnTo>
                  <a:lnTo>
                    <a:pt x="12620" y="28971"/>
                  </a:lnTo>
                  <a:lnTo>
                    <a:pt x="15160" y="26589"/>
                  </a:lnTo>
                  <a:lnTo>
                    <a:pt x="17938" y="25241"/>
                  </a:lnTo>
                  <a:lnTo>
                    <a:pt x="20796" y="24843"/>
                  </a:lnTo>
                  <a:lnTo>
                    <a:pt x="22683" y="22240"/>
                  </a:lnTo>
                  <a:lnTo>
                    <a:pt x="20478" y="22066"/>
                  </a:lnTo>
                  <a:lnTo>
                    <a:pt x="15160" y="22939"/>
                  </a:lnTo>
                  <a:lnTo>
                    <a:pt x="10238" y="25479"/>
                  </a:lnTo>
                  <a:lnTo>
                    <a:pt x="6111" y="29368"/>
                  </a:lnTo>
                  <a:lnTo>
                    <a:pt x="2857" y="34368"/>
                  </a:lnTo>
                  <a:lnTo>
                    <a:pt x="793" y="40163"/>
                  </a:lnTo>
                  <a:lnTo>
                    <a:pt x="0" y="46433"/>
                  </a:lnTo>
                  <a:lnTo>
                    <a:pt x="635" y="53181"/>
                  </a:lnTo>
                  <a:lnTo>
                    <a:pt x="2301" y="58419"/>
                  </a:lnTo>
                  <a:lnTo>
                    <a:pt x="4682" y="62308"/>
                  </a:lnTo>
                  <a:lnTo>
                    <a:pt x="7540" y="65087"/>
                  </a:lnTo>
                  <a:lnTo>
                    <a:pt x="10636" y="66912"/>
                  </a:lnTo>
                  <a:lnTo>
                    <a:pt x="13572" y="68023"/>
                  </a:lnTo>
                  <a:lnTo>
                    <a:pt x="16112" y="68499"/>
                  </a:lnTo>
                  <a:lnTo>
                    <a:pt x="18017" y="68658"/>
                  </a:lnTo>
                  <a:lnTo>
                    <a:pt x="22860" y="68023"/>
                  </a:lnTo>
                  <a:lnTo>
                    <a:pt x="26511" y="66516"/>
                  </a:lnTo>
                  <a:lnTo>
                    <a:pt x="29051" y="64451"/>
                  </a:lnTo>
                  <a:lnTo>
                    <a:pt x="30797" y="62308"/>
                  </a:lnTo>
                  <a:lnTo>
                    <a:pt x="31035" y="62308"/>
                  </a:lnTo>
                  <a:lnTo>
                    <a:pt x="31035" y="68342"/>
                  </a:lnTo>
                  <a:lnTo>
                    <a:pt x="31432" y="68658"/>
                  </a:lnTo>
                  <a:lnTo>
                    <a:pt x="38813" y="65961"/>
                  </a:lnTo>
                  <a:lnTo>
                    <a:pt x="45957" y="63500"/>
                  </a:lnTo>
                  <a:lnTo>
                    <a:pt x="45957" y="61912"/>
                  </a:lnTo>
                  <a:lnTo>
                    <a:pt x="43180" y="61912"/>
                  </a:lnTo>
                  <a:lnTo>
                    <a:pt x="41275" y="61514"/>
                  </a:lnTo>
                  <a:lnTo>
                    <a:pt x="40163" y="60800"/>
                  </a:lnTo>
                  <a:lnTo>
                    <a:pt x="39607" y="59689"/>
                  </a:lnTo>
                  <a:lnTo>
                    <a:pt x="39290" y="56356"/>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802" name="Shape 837"/>
            <p:cNvSpPr/>
            <p:nvPr/>
          </p:nvSpPr>
          <p:spPr>
            <a:xfrm>
              <a:off x="6000019" y="1835038"/>
              <a:ext cx="75247" cy="45560"/>
            </a:xfrm>
            <a:custGeom>
              <a:avLst/>
              <a:gdLst/>
              <a:ahLst/>
              <a:cxnLst/>
              <a:rect l="0" t="0" r="0" b="0"/>
              <a:pathLst>
                <a:path w="75247" h="45560">
                  <a:moveTo>
                    <a:pt x="14207" y="0"/>
                  </a:moveTo>
                  <a:lnTo>
                    <a:pt x="316" y="4444"/>
                  </a:lnTo>
                  <a:lnTo>
                    <a:pt x="316" y="6111"/>
                  </a:lnTo>
                  <a:lnTo>
                    <a:pt x="3491" y="5715"/>
                  </a:lnTo>
                  <a:lnTo>
                    <a:pt x="4762" y="5873"/>
                  </a:lnTo>
                  <a:lnTo>
                    <a:pt x="5794" y="6588"/>
                  </a:lnTo>
                  <a:lnTo>
                    <a:pt x="6666" y="8492"/>
                  </a:lnTo>
                  <a:lnTo>
                    <a:pt x="6984" y="12065"/>
                  </a:lnTo>
                  <a:lnTo>
                    <a:pt x="6984" y="37147"/>
                  </a:lnTo>
                  <a:lnTo>
                    <a:pt x="6429" y="41036"/>
                  </a:lnTo>
                  <a:lnTo>
                    <a:pt x="5000" y="43021"/>
                  </a:lnTo>
                  <a:lnTo>
                    <a:pt x="2777" y="43894"/>
                  </a:lnTo>
                  <a:lnTo>
                    <a:pt x="0" y="44052"/>
                  </a:lnTo>
                  <a:lnTo>
                    <a:pt x="0" y="45560"/>
                  </a:lnTo>
                  <a:lnTo>
                    <a:pt x="21986" y="45560"/>
                  </a:lnTo>
                  <a:lnTo>
                    <a:pt x="21986" y="44052"/>
                  </a:lnTo>
                  <a:lnTo>
                    <a:pt x="19525" y="43894"/>
                  </a:lnTo>
                  <a:lnTo>
                    <a:pt x="17382" y="43258"/>
                  </a:lnTo>
                  <a:lnTo>
                    <a:pt x="15875" y="41750"/>
                  </a:lnTo>
                  <a:lnTo>
                    <a:pt x="15319" y="38893"/>
                  </a:lnTo>
                  <a:lnTo>
                    <a:pt x="15319" y="10953"/>
                  </a:lnTo>
                  <a:lnTo>
                    <a:pt x="15716" y="10398"/>
                  </a:lnTo>
                  <a:lnTo>
                    <a:pt x="16747" y="9286"/>
                  </a:lnTo>
                  <a:lnTo>
                    <a:pt x="18415" y="7857"/>
                  </a:lnTo>
                  <a:lnTo>
                    <a:pt x="20716" y="6508"/>
                  </a:lnTo>
                  <a:lnTo>
                    <a:pt x="23493" y="5556"/>
                  </a:lnTo>
                  <a:lnTo>
                    <a:pt x="26668" y="5158"/>
                  </a:lnTo>
                  <a:lnTo>
                    <a:pt x="29923" y="5794"/>
                  </a:lnTo>
                  <a:lnTo>
                    <a:pt x="32066" y="7857"/>
                  </a:lnTo>
                  <a:lnTo>
                    <a:pt x="33178" y="11112"/>
                  </a:lnTo>
                  <a:lnTo>
                    <a:pt x="33496" y="15557"/>
                  </a:lnTo>
                  <a:lnTo>
                    <a:pt x="33496" y="37067"/>
                  </a:lnTo>
                  <a:lnTo>
                    <a:pt x="33098" y="40798"/>
                  </a:lnTo>
                  <a:lnTo>
                    <a:pt x="31829" y="42862"/>
                  </a:lnTo>
                  <a:lnTo>
                    <a:pt x="29764" y="43736"/>
                  </a:lnTo>
                  <a:lnTo>
                    <a:pt x="26748" y="44052"/>
                  </a:lnTo>
                  <a:lnTo>
                    <a:pt x="26748" y="45560"/>
                  </a:lnTo>
                  <a:lnTo>
                    <a:pt x="48973" y="45560"/>
                  </a:lnTo>
                  <a:lnTo>
                    <a:pt x="48973" y="44052"/>
                  </a:lnTo>
                  <a:lnTo>
                    <a:pt x="45322" y="43656"/>
                  </a:lnTo>
                  <a:lnTo>
                    <a:pt x="43894" y="42862"/>
                  </a:lnTo>
                  <a:lnTo>
                    <a:pt x="42782" y="41513"/>
                  </a:lnTo>
                  <a:lnTo>
                    <a:pt x="42068" y="39289"/>
                  </a:lnTo>
                  <a:lnTo>
                    <a:pt x="41830" y="36114"/>
                  </a:lnTo>
                  <a:lnTo>
                    <a:pt x="41830" y="11192"/>
                  </a:lnTo>
                  <a:lnTo>
                    <a:pt x="43656" y="8811"/>
                  </a:lnTo>
                  <a:lnTo>
                    <a:pt x="46116" y="6905"/>
                  </a:lnTo>
                  <a:lnTo>
                    <a:pt x="49132" y="5636"/>
                  </a:lnTo>
                  <a:lnTo>
                    <a:pt x="52862" y="5158"/>
                  </a:lnTo>
                  <a:lnTo>
                    <a:pt x="55878" y="5636"/>
                  </a:lnTo>
                  <a:lnTo>
                    <a:pt x="57863" y="6905"/>
                  </a:lnTo>
                  <a:lnTo>
                    <a:pt x="59133" y="8731"/>
                  </a:lnTo>
                  <a:lnTo>
                    <a:pt x="59769" y="10953"/>
                  </a:lnTo>
                  <a:lnTo>
                    <a:pt x="60086" y="16033"/>
                  </a:lnTo>
                  <a:lnTo>
                    <a:pt x="60086" y="36908"/>
                  </a:lnTo>
                  <a:lnTo>
                    <a:pt x="59927" y="39607"/>
                  </a:lnTo>
                  <a:lnTo>
                    <a:pt x="59451" y="41433"/>
                  </a:lnTo>
                  <a:lnTo>
                    <a:pt x="57466" y="43417"/>
                  </a:lnTo>
                  <a:lnTo>
                    <a:pt x="55721" y="43815"/>
                  </a:lnTo>
                  <a:lnTo>
                    <a:pt x="53497" y="44052"/>
                  </a:lnTo>
                  <a:lnTo>
                    <a:pt x="53497" y="45560"/>
                  </a:lnTo>
                  <a:lnTo>
                    <a:pt x="75247" y="45560"/>
                  </a:lnTo>
                  <a:lnTo>
                    <a:pt x="75247" y="44052"/>
                  </a:lnTo>
                  <a:lnTo>
                    <a:pt x="72627" y="43894"/>
                  </a:lnTo>
                  <a:lnTo>
                    <a:pt x="70166" y="43021"/>
                  </a:lnTo>
                  <a:lnTo>
                    <a:pt x="68897" y="41513"/>
                  </a:lnTo>
                  <a:lnTo>
                    <a:pt x="68421" y="38020"/>
                  </a:lnTo>
                  <a:lnTo>
                    <a:pt x="68421" y="17621"/>
                  </a:lnTo>
                  <a:lnTo>
                    <a:pt x="67627" y="9842"/>
                  </a:lnTo>
                  <a:lnTo>
                    <a:pt x="66356" y="6032"/>
                  </a:lnTo>
                  <a:lnTo>
                    <a:pt x="64293" y="2936"/>
                  </a:lnTo>
                  <a:lnTo>
                    <a:pt x="61118" y="793"/>
                  </a:lnTo>
                  <a:lnTo>
                    <a:pt x="56672" y="0"/>
                  </a:lnTo>
                  <a:lnTo>
                    <a:pt x="52942" y="475"/>
                  </a:lnTo>
                  <a:lnTo>
                    <a:pt x="49528" y="1667"/>
                  </a:lnTo>
                  <a:lnTo>
                    <a:pt x="44052" y="5079"/>
                  </a:lnTo>
                  <a:lnTo>
                    <a:pt x="42147" y="6825"/>
                  </a:lnTo>
                  <a:lnTo>
                    <a:pt x="40719" y="8333"/>
                  </a:lnTo>
                  <a:lnTo>
                    <a:pt x="39528" y="5238"/>
                  </a:lnTo>
                  <a:lnTo>
                    <a:pt x="37465" y="2540"/>
                  </a:lnTo>
                  <a:lnTo>
                    <a:pt x="34369" y="713"/>
                  </a:lnTo>
                  <a:lnTo>
                    <a:pt x="30162" y="0"/>
                  </a:lnTo>
                  <a:lnTo>
                    <a:pt x="26352" y="555"/>
                  </a:lnTo>
                  <a:lnTo>
                    <a:pt x="22700" y="2142"/>
                  </a:lnTo>
                  <a:lnTo>
                    <a:pt x="18970" y="4603"/>
                  </a:lnTo>
                  <a:lnTo>
                    <a:pt x="14922" y="7619"/>
                  </a:lnTo>
                  <a:lnTo>
                    <a:pt x="14922" y="158"/>
                  </a:lnTo>
                  <a:lnTo>
                    <a:pt x="14207" y="0"/>
                  </a:lnTo>
                  <a:close/>
                </a:path>
              </a:pathLst>
            </a:custGeom>
            <a:solidFill>
              <a:srgbClr val="000000"/>
            </a:solidFill>
          </p:spPr>
          <p:txBody>
            <a:bodyPr vert="horz" lIns="91440" tIns="45720" rIns="91440" bIns="45720" anchor="t"/>
            <a:lstStyle/>
            <a:p>
              <a:endParaRPr lang="en-IN"/>
            </a:p>
          </p:txBody>
        </p:sp>
        <p:sp>
          <p:nvSpPr>
            <p:cNvPr id="803" name="Shape 838"/>
            <p:cNvSpPr/>
            <p:nvPr/>
          </p:nvSpPr>
          <p:spPr>
            <a:xfrm>
              <a:off x="4974812" y="1835038"/>
              <a:ext cx="75167" cy="45560"/>
            </a:xfrm>
            <a:custGeom>
              <a:avLst/>
              <a:gdLst/>
              <a:ahLst/>
              <a:cxnLst/>
              <a:rect l="0" t="0" r="0" b="0"/>
              <a:pathLst>
                <a:path w="75167" h="45560">
                  <a:moveTo>
                    <a:pt x="14128" y="0"/>
                  </a:moveTo>
                  <a:lnTo>
                    <a:pt x="237" y="4444"/>
                  </a:lnTo>
                  <a:lnTo>
                    <a:pt x="237" y="6111"/>
                  </a:lnTo>
                  <a:lnTo>
                    <a:pt x="3412" y="5715"/>
                  </a:lnTo>
                  <a:lnTo>
                    <a:pt x="4682" y="5873"/>
                  </a:lnTo>
                  <a:lnTo>
                    <a:pt x="5793" y="6588"/>
                  </a:lnTo>
                  <a:lnTo>
                    <a:pt x="6587" y="8492"/>
                  </a:lnTo>
                  <a:lnTo>
                    <a:pt x="6905" y="12065"/>
                  </a:lnTo>
                  <a:lnTo>
                    <a:pt x="6905" y="37147"/>
                  </a:lnTo>
                  <a:lnTo>
                    <a:pt x="6350" y="41036"/>
                  </a:lnTo>
                  <a:lnTo>
                    <a:pt x="4921" y="43021"/>
                  </a:lnTo>
                  <a:lnTo>
                    <a:pt x="2698" y="43894"/>
                  </a:lnTo>
                  <a:lnTo>
                    <a:pt x="0" y="44052"/>
                  </a:lnTo>
                  <a:lnTo>
                    <a:pt x="0" y="45560"/>
                  </a:lnTo>
                  <a:lnTo>
                    <a:pt x="21986" y="45560"/>
                  </a:lnTo>
                  <a:lnTo>
                    <a:pt x="21986" y="44052"/>
                  </a:lnTo>
                  <a:lnTo>
                    <a:pt x="19446" y="43894"/>
                  </a:lnTo>
                  <a:lnTo>
                    <a:pt x="17303" y="43258"/>
                  </a:lnTo>
                  <a:lnTo>
                    <a:pt x="15794" y="41750"/>
                  </a:lnTo>
                  <a:lnTo>
                    <a:pt x="15239" y="38893"/>
                  </a:lnTo>
                  <a:lnTo>
                    <a:pt x="15239" y="10953"/>
                  </a:lnTo>
                  <a:lnTo>
                    <a:pt x="15636" y="10398"/>
                  </a:lnTo>
                  <a:lnTo>
                    <a:pt x="16668" y="9286"/>
                  </a:lnTo>
                  <a:lnTo>
                    <a:pt x="18414" y="7857"/>
                  </a:lnTo>
                  <a:lnTo>
                    <a:pt x="20637" y="6508"/>
                  </a:lnTo>
                  <a:lnTo>
                    <a:pt x="23414" y="5556"/>
                  </a:lnTo>
                  <a:lnTo>
                    <a:pt x="26589" y="5158"/>
                  </a:lnTo>
                  <a:lnTo>
                    <a:pt x="29844" y="5794"/>
                  </a:lnTo>
                  <a:lnTo>
                    <a:pt x="31987" y="7857"/>
                  </a:lnTo>
                  <a:lnTo>
                    <a:pt x="33098" y="11112"/>
                  </a:lnTo>
                  <a:lnTo>
                    <a:pt x="33416" y="15557"/>
                  </a:lnTo>
                  <a:lnTo>
                    <a:pt x="33416" y="37067"/>
                  </a:lnTo>
                  <a:lnTo>
                    <a:pt x="33019" y="40798"/>
                  </a:lnTo>
                  <a:lnTo>
                    <a:pt x="31750" y="42862"/>
                  </a:lnTo>
                  <a:lnTo>
                    <a:pt x="29686" y="43736"/>
                  </a:lnTo>
                  <a:lnTo>
                    <a:pt x="26748" y="44052"/>
                  </a:lnTo>
                  <a:lnTo>
                    <a:pt x="26748" y="45560"/>
                  </a:lnTo>
                  <a:lnTo>
                    <a:pt x="48894" y="45560"/>
                  </a:lnTo>
                  <a:lnTo>
                    <a:pt x="48894" y="44052"/>
                  </a:lnTo>
                  <a:lnTo>
                    <a:pt x="45243" y="43656"/>
                  </a:lnTo>
                  <a:lnTo>
                    <a:pt x="43814" y="42862"/>
                  </a:lnTo>
                  <a:lnTo>
                    <a:pt x="42703" y="41513"/>
                  </a:lnTo>
                  <a:lnTo>
                    <a:pt x="41988" y="39289"/>
                  </a:lnTo>
                  <a:lnTo>
                    <a:pt x="41750" y="36114"/>
                  </a:lnTo>
                  <a:lnTo>
                    <a:pt x="41750" y="11192"/>
                  </a:lnTo>
                  <a:lnTo>
                    <a:pt x="43656" y="8811"/>
                  </a:lnTo>
                  <a:lnTo>
                    <a:pt x="46037" y="6905"/>
                  </a:lnTo>
                  <a:lnTo>
                    <a:pt x="49053" y="5636"/>
                  </a:lnTo>
                  <a:lnTo>
                    <a:pt x="52783" y="5158"/>
                  </a:lnTo>
                  <a:lnTo>
                    <a:pt x="55799" y="5636"/>
                  </a:lnTo>
                  <a:lnTo>
                    <a:pt x="57784" y="6905"/>
                  </a:lnTo>
                  <a:lnTo>
                    <a:pt x="59054" y="8731"/>
                  </a:lnTo>
                  <a:lnTo>
                    <a:pt x="59689" y="10953"/>
                  </a:lnTo>
                  <a:lnTo>
                    <a:pt x="60007" y="16033"/>
                  </a:lnTo>
                  <a:lnTo>
                    <a:pt x="60007" y="36908"/>
                  </a:lnTo>
                  <a:lnTo>
                    <a:pt x="59848" y="39607"/>
                  </a:lnTo>
                  <a:lnTo>
                    <a:pt x="59372" y="41433"/>
                  </a:lnTo>
                  <a:lnTo>
                    <a:pt x="57387" y="43417"/>
                  </a:lnTo>
                  <a:lnTo>
                    <a:pt x="55721" y="43815"/>
                  </a:lnTo>
                  <a:lnTo>
                    <a:pt x="53498" y="44052"/>
                  </a:lnTo>
                  <a:lnTo>
                    <a:pt x="53498" y="45560"/>
                  </a:lnTo>
                  <a:lnTo>
                    <a:pt x="75167" y="45560"/>
                  </a:lnTo>
                  <a:lnTo>
                    <a:pt x="75167" y="44052"/>
                  </a:lnTo>
                  <a:lnTo>
                    <a:pt x="72548" y="43894"/>
                  </a:lnTo>
                  <a:lnTo>
                    <a:pt x="70087" y="43021"/>
                  </a:lnTo>
                  <a:lnTo>
                    <a:pt x="68817" y="41513"/>
                  </a:lnTo>
                  <a:lnTo>
                    <a:pt x="68341" y="38020"/>
                  </a:lnTo>
                  <a:lnTo>
                    <a:pt x="68341" y="17621"/>
                  </a:lnTo>
                  <a:lnTo>
                    <a:pt x="68182" y="13810"/>
                  </a:lnTo>
                  <a:lnTo>
                    <a:pt x="67547" y="9842"/>
                  </a:lnTo>
                  <a:lnTo>
                    <a:pt x="66277" y="6032"/>
                  </a:lnTo>
                  <a:lnTo>
                    <a:pt x="64213" y="2936"/>
                  </a:lnTo>
                  <a:lnTo>
                    <a:pt x="61038" y="793"/>
                  </a:lnTo>
                  <a:lnTo>
                    <a:pt x="56593" y="0"/>
                  </a:lnTo>
                  <a:lnTo>
                    <a:pt x="52863" y="475"/>
                  </a:lnTo>
                  <a:lnTo>
                    <a:pt x="49449" y="1667"/>
                  </a:lnTo>
                  <a:lnTo>
                    <a:pt x="43973" y="5079"/>
                  </a:lnTo>
                  <a:lnTo>
                    <a:pt x="42068" y="6825"/>
                  </a:lnTo>
                  <a:lnTo>
                    <a:pt x="40718" y="8333"/>
                  </a:lnTo>
                  <a:lnTo>
                    <a:pt x="39448" y="5238"/>
                  </a:lnTo>
                  <a:lnTo>
                    <a:pt x="37384" y="2540"/>
                  </a:lnTo>
                  <a:lnTo>
                    <a:pt x="34289" y="713"/>
                  </a:lnTo>
                  <a:lnTo>
                    <a:pt x="30082" y="0"/>
                  </a:lnTo>
                  <a:lnTo>
                    <a:pt x="26272" y="555"/>
                  </a:lnTo>
                  <a:lnTo>
                    <a:pt x="22621" y="2142"/>
                  </a:lnTo>
                  <a:lnTo>
                    <a:pt x="18891" y="4603"/>
                  </a:lnTo>
                  <a:lnTo>
                    <a:pt x="14842" y="7619"/>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804" name="Shape 839"/>
            <p:cNvSpPr/>
            <p:nvPr/>
          </p:nvSpPr>
          <p:spPr>
            <a:xfrm>
              <a:off x="6203457" y="1812972"/>
              <a:ext cx="47307" cy="67626"/>
            </a:xfrm>
            <a:custGeom>
              <a:avLst/>
              <a:gdLst/>
              <a:ahLst/>
              <a:cxnLst/>
              <a:rect l="0" t="0" r="0" b="0"/>
              <a:pathLst>
                <a:path w="47307" h="67626">
                  <a:moveTo>
                    <a:pt x="14128" y="0"/>
                  </a:moveTo>
                  <a:lnTo>
                    <a:pt x="78" y="4364"/>
                  </a:lnTo>
                  <a:lnTo>
                    <a:pt x="78" y="5952"/>
                  </a:lnTo>
                  <a:lnTo>
                    <a:pt x="872" y="5793"/>
                  </a:lnTo>
                  <a:lnTo>
                    <a:pt x="1984" y="5793"/>
                  </a:lnTo>
                  <a:lnTo>
                    <a:pt x="4524" y="6111"/>
                  </a:lnTo>
                  <a:lnTo>
                    <a:pt x="5793" y="7223"/>
                  </a:lnTo>
                  <a:lnTo>
                    <a:pt x="6191" y="8811"/>
                  </a:lnTo>
                  <a:lnTo>
                    <a:pt x="6270" y="10873"/>
                  </a:lnTo>
                  <a:lnTo>
                    <a:pt x="6270" y="57546"/>
                  </a:lnTo>
                  <a:lnTo>
                    <a:pt x="6191" y="60642"/>
                  </a:lnTo>
                  <a:lnTo>
                    <a:pt x="5873" y="62864"/>
                  </a:lnTo>
                  <a:lnTo>
                    <a:pt x="5159" y="64293"/>
                  </a:lnTo>
                  <a:lnTo>
                    <a:pt x="4047" y="65167"/>
                  </a:lnTo>
                  <a:lnTo>
                    <a:pt x="2302" y="65722"/>
                  </a:lnTo>
                  <a:lnTo>
                    <a:pt x="0" y="66118"/>
                  </a:lnTo>
                  <a:lnTo>
                    <a:pt x="0" y="67626"/>
                  </a:lnTo>
                  <a:lnTo>
                    <a:pt x="21352" y="67626"/>
                  </a:lnTo>
                  <a:lnTo>
                    <a:pt x="21352" y="66118"/>
                  </a:lnTo>
                  <a:lnTo>
                    <a:pt x="17462" y="65404"/>
                  </a:lnTo>
                  <a:lnTo>
                    <a:pt x="16192" y="64530"/>
                  </a:lnTo>
                  <a:lnTo>
                    <a:pt x="15318" y="63102"/>
                  </a:lnTo>
                  <a:lnTo>
                    <a:pt x="14763" y="60800"/>
                  </a:lnTo>
                  <a:lnTo>
                    <a:pt x="14604" y="57546"/>
                  </a:lnTo>
                  <a:lnTo>
                    <a:pt x="14604" y="33654"/>
                  </a:lnTo>
                  <a:lnTo>
                    <a:pt x="17620" y="30717"/>
                  </a:lnTo>
                  <a:lnTo>
                    <a:pt x="20478" y="28733"/>
                  </a:lnTo>
                  <a:lnTo>
                    <a:pt x="23097" y="27702"/>
                  </a:lnTo>
                  <a:lnTo>
                    <a:pt x="25400" y="27383"/>
                  </a:lnTo>
                  <a:lnTo>
                    <a:pt x="28892" y="28098"/>
                  </a:lnTo>
                  <a:lnTo>
                    <a:pt x="31273" y="30162"/>
                  </a:lnTo>
                  <a:lnTo>
                    <a:pt x="32622" y="33417"/>
                  </a:lnTo>
                  <a:lnTo>
                    <a:pt x="33019" y="37941"/>
                  </a:lnTo>
                  <a:lnTo>
                    <a:pt x="33019" y="57546"/>
                  </a:lnTo>
                  <a:lnTo>
                    <a:pt x="32860" y="60800"/>
                  </a:lnTo>
                  <a:lnTo>
                    <a:pt x="32384" y="63102"/>
                  </a:lnTo>
                  <a:lnTo>
                    <a:pt x="31512" y="64530"/>
                  </a:lnTo>
                  <a:lnTo>
                    <a:pt x="30162" y="65404"/>
                  </a:lnTo>
                  <a:lnTo>
                    <a:pt x="26351" y="66118"/>
                  </a:lnTo>
                  <a:lnTo>
                    <a:pt x="26351" y="67626"/>
                  </a:lnTo>
                  <a:lnTo>
                    <a:pt x="47307" y="67626"/>
                  </a:lnTo>
                  <a:lnTo>
                    <a:pt x="47307" y="66118"/>
                  </a:lnTo>
                  <a:lnTo>
                    <a:pt x="45164" y="65722"/>
                  </a:lnTo>
                  <a:lnTo>
                    <a:pt x="43577" y="65087"/>
                  </a:lnTo>
                  <a:lnTo>
                    <a:pt x="42465" y="64214"/>
                  </a:lnTo>
                  <a:lnTo>
                    <a:pt x="41830" y="62786"/>
                  </a:lnTo>
                  <a:lnTo>
                    <a:pt x="41512" y="60642"/>
                  </a:lnTo>
                  <a:lnTo>
                    <a:pt x="41353" y="57546"/>
                  </a:lnTo>
                  <a:lnTo>
                    <a:pt x="41353" y="37782"/>
                  </a:lnTo>
                  <a:lnTo>
                    <a:pt x="41275" y="35242"/>
                  </a:lnTo>
                  <a:lnTo>
                    <a:pt x="40878" y="31987"/>
                  </a:lnTo>
                  <a:lnTo>
                    <a:pt x="39765" y="28495"/>
                  </a:lnTo>
                  <a:lnTo>
                    <a:pt x="37623" y="25320"/>
                  </a:lnTo>
                  <a:lnTo>
                    <a:pt x="34209" y="22939"/>
                  </a:lnTo>
                  <a:lnTo>
                    <a:pt x="29050" y="22066"/>
                  </a:lnTo>
                  <a:lnTo>
                    <a:pt x="24843" y="22621"/>
                  </a:lnTo>
                  <a:lnTo>
                    <a:pt x="21034" y="24208"/>
                  </a:lnTo>
                  <a:lnTo>
                    <a:pt x="17620" y="26828"/>
                  </a:lnTo>
                  <a:lnTo>
                    <a:pt x="14843" y="30162"/>
                  </a:lnTo>
                  <a:lnTo>
                    <a:pt x="14604" y="30162"/>
                  </a:lnTo>
                  <a:lnTo>
                    <a:pt x="14604" y="237"/>
                  </a:lnTo>
                  <a:lnTo>
                    <a:pt x="14128" y="0"/>
                  </a:lnTo>
                  <a:close/>
                </a:path>
              </a:pathLst>
            </a:custGeom>
            <a:solidFill>
              <a:srgbClr val="000000"/>
            </a:solidFill>
          </p:spPr>
          <p:txBody>
            <a:bodyPr vert="horz" lIns="91440" tIns="45720" rIns="91440" bIns="45720" anchor="t"/>
            <a:lstStyle/>
            <a:p>
              <a:endParaRPr lang="en-IN"/>
            </a:p>
          </p:txBody>
        </p:sp>
        <p:sp>
          <p:nvSpPr>
            <p:cNvPr id="805" name="Shape 840"/>
            <p:cNvSpPr/>
            <p:nvPr/>
          </p:nvSpPr>
          <p:spPr>
            <a:xfrm>
              <a:off x="5876194" y="1835038"/>
              <a:ext cx="46512" cy="45560"/>
            </a:xfrm>
            <a:custGeom>
              <a:avLst/>
              <a:gdLst/>
              <a:ahLst/>
              <a:cxnLst/>
              <a:rect l="0" t="0" r="0" b="0"/>
              <a:pathLst>
                <a:path w="46512" h="45560">
                  <a:moveTo>
                    <a:pt x="13731" y="0"/>
                  </a:moveTo>
                  <a:lnTo>
                    <a:pt x="0" y="4444"/>
                  </a:lnTo>
                  <a:lnTo>
                    <a:pt x="0" y="6111"/>
                  </a:lnTo>
                  <a:lnTo>
                    <a:pt x="1110" y="5794"/>
                  </a:lnTo>
                  <a:lnTo>
                    <a:pt x="2936" y="5715"/>
                  </a:lnTo>
                  <a:lnTo>
                    <a:pt x="4127" y="5873"/>
                  </a:lnTo>
                  <a:lnTo>
                    <a:pt x="5237" y="6588"/>
                  </a:lnTo>
                  <a:lnTo>
                    <a:pt x="6031" y="8492"/>
                  </a:lnTo>
                  <a:lnTo>
                    <a:pt x="6350" y="12065"/>
                  </a:lnTo>
                  <a:lnTo>
                    <a:pt x="6350" y="36671"/>
                  </a:lnTo>
                  <a:lnTo>
                    <a:pt x="6111" y="40242"/>
                  </a:lnTo>
                  <a:lnTo>
                    <a:pt x="5078" y="42464"/>
                  </a:lnTo>
                  <a:lnTo>
                    <a:pt x="3175" y="43576"/>
                  </a:lnTo>
                  <a:lnTo>
                    <a:pt x="237" y="44052"/>
                  </a:lnTo>
                  <a:lnTo>
                    <a:pt x="237" y="45560"/>
                  </a:lnTo>
                  <a:lnTo>
                    <a:pt x="21272" y="45560"/>
                  </a:lnTo>
                  <a:lnTo>
                    <a:pt x="21272" y="44052"/>
                  </a:lnTo>
                  <a:lnTo>
                    <a:pt x="18097" y="43656"/>
                  </a:lnTo>
                  <a:lnTo>
                    <a:pt x="16033" y="42623"/>
                  </a:lnTo>
                  <a:lnTo>
                    <a:pt x="15001" y="41116"/>
                  </a:lnTo>
                  <a:lnTo>
                    <a:pt x="14683" y="38893"/>
                  </a:lnTo>
                  <a:lnTo>
                    <a:pt x="14683" y="11112"/>
                  </a:lnTo>
                  <a:lnTo>
                    <a:pt x="17382" y="8651"/>
                  </a:lnTo>
                  <a:lnTo>
                    <a:pt x="19922" y="6905"/>
                  </a:lnTo>
                  <a:lnTo>
                    <a:pt x="22304" y="5794"/>
                  </a:lnTo>
                  <a:lnTo>
                    <a:pt x="24526" y="5476"/>
                  </a:lnTo>
                  <a:lnTo>
                    <a:pt x="28177" y="6111"/>
                  </a:lnTo>
                  <a:lnTo>
                    <a:pt x="30558" y="7937"/>
                  </a:lnTo>
                  <a:lnTo>
                    <a:pt x="31829" y="11032"/>
                  </a:lnTo>
                  <a:lnTo>
                    <a:pt x="32146" y="15081"/>
                  </a:lnTo>
                  <a:lnTo>
                    <a:pt x="32146" y="35718"/>
                  </a:lnTo>
                  <a:lnTo>
                    <a:pt x="31908" y="38893"/>
                  </a:lnTo>
                  <a:lnTo>
                    <a:pt x="31352" y="41195"/>
                  </a:lnTo>
                  <a:lnTo>
                    <a:pt x="30400" y="42623"/>
                  </a:lnTo>
                  <a:lnTo>
                    <a:pt x="29130" y="43417"/>
                  </a:lnTo>
                  <a:lnTo>
                    <a:pt x="25875" y="44052"/>
                  </a:lnTo>
                  <a:lnTo>
                    <a:pt x="25875" y="45560"/>
                  </a:lnTo>
                  <a:lnTo>
                    <a:pt x="46512" y="45560"/>
                  </a:lnTo>
                  <a:lnTo>
                    <a:pt x="46512" y="44052"/>
                  </a:lnTo>
                  <a:lnTo>
                    <a:pt x="43497" y="43576"/>
                  </a:lnTo>
                  <a:lnTo>
                    <a:pt x="41671" y="42464"/>
                  </a:lnTo>
                  <a:lnTo>
                    <a:pt x="40719" y="40481"/>
                  </a:lnTo>
                  <a:lnTo>
                    <a:pt x="40481" y="37544"/>
                  </a:lnTo>
                  <a:lnTo>
                    <a:pt x="40481" y="14842"/>
                  </a:lnTo>
                  <a:lnTo>
                    <a:pt x="39925" y="9525"/>
                  </a:lnTo>
                  <a:lnTo>
                    <a:pt x="38496" y="5556"/>
                  </a:lnTo>
                  <a:lnTo>
                    <a:pt x="36432" y="2857"/>
                  </a:lnTo>
                  <a:lnTo>
                    <a:pt x="33892" y="1110"/>
                  </a:lnTo>
                  <a:lnTo>
                    <a:pt x="31352" y="238"/>
                  </a:lnTo>
                  <a:lnTo>
                    <a:pt x="28891" y="0"/>
                  </a:lnTo>
                  <a:lnTo>
                    <a:pt x="24844" y="634"/>
                  </a:lnTo>
                  <a:lnTo>
                    <a:pt x="21272" y="2301"/>
                  </a:lnTo>
                  <a:lnTo>
                    <a:pt x="17858" y="4842"/>
                  </a:lnTo>
                  <a:lnTo>
                    <a:pt x="14366" y="8017"/>
                  </a:lnTo>
                  <a:lnTo>
                    <a:pt x="14366" y="158"/>
                  </a:lnTo>
                  <a:lnTo>
                    <a:pt x="13731" y="0"/>
                  </a:lnTo>
                  <a:close/>
                </a:path>
              </a:pathLst>
            </a:custGeom>
            <a:solidFill>
              <a:srgbClr val="000000"/>
            </a:solidFill>
          </p:spPr>
          <p:txBody>
            <a:bodyPr vert="horz" lIns="91440" tIns="45720" rIns="91440" bIns="45720" anchor="t"/>
            <a:lstStyle/>
            <a:p>
              <a:endParaRPr lang="en-IN"/>
            </a:p>
          </p:txBody>
        </p:sp>
        <p:sp>
          <p:nvSpPr>
            <p:cNvPr id="806" name="Shape 841"/>
            <p:cNvSpPr/>
            <p:nvPr/>
          </p:nvSpPr>
          <p:spPr>
            <a:xfrm>
              <a:off x="5600842" y="1835038"/>
              <a:ext cx="46434" cy="45560"/>
            </a:xfrm>
            <a:custGeom>
              <a:avLst/>
              <a:gdLst/>
              <a:ahLst/>
              <a:cxnLst/>
              <a:rect l="0" t="0" r="0" b="0"/>
              <a:pathLst>
                <a:path w="46434" h="45560">
                  <a:moveTo>
                    <a:pt x="13652" y="0"/>
                  </a:moveTo>
                  <a:lnTo>
                    <a:pt x="0" y="4444"/>
                  </a:lnTo>
                  <a:lnTo>
                    <a:pt x="0" y="6111"/>
                  </a:lnTo>
                  <a:lnTo>
                    <a:pt x="1111" y="5794"/>
                  </a:lnTo>
                  <a:lnTo>
                    <a:pt x="2857" y="5715"/>
                  </a:lnTo>
                  <a:lnTo>
                    <a:pt x="4127" y="5873"/>
                  </a:lnTo>
                  <a:lnTo>
                    <a:pt x="5238" y="6588"/>
                  </a:lnTo>
                  <a:lnTo>
                    <a:pt x="6032" y="8492"/>
                  </a:lnTo>
                  <a:lnTo>
                    <a:pt x="6350" y="12065"/>
                  </a:lnTo>
                  <a:lnTo>
                    <a:pt x="6350" y="36671"/>
                  </a:lnTo>
                  <a:lnTo>
                    <a:pt x="6112" y="40242"/>
                  </a:lnTo>
                  <a:lnTo>
                    <a:pt x="5079" y="42464"/>
                  </a:lnTo>
                  <a:lnTo>
                    <a:pt x="3175" y="43576"/>
                  </a:lnTo>
                  <a:lnTo>
                    <a:pt x="158" y="44052"/>
                  </a:lnTo>
                  <a:lnTo>
                    <a:pt x="158" y="45560"/>
                  </a:lnTo>
                  <a:lnTo>
                    <a:pt x="21193" y="45560"/>
                  </a:lnTo>
                  <a:lnTo>
                    <a:pt x="21193" y="44052"/>
                  </a:lnTo>
                  <a:lnTo>
                    <a:pt x="18018" y="43656"/>
                  </a:lnTo>
                  <a:lnTo>
                    <a:pt x="16033" y="42623"/>
                  </a:lnTo>
                  <a:lnTo>
                    <a:pt x="14922" y="41116"/>
                  </a:lnTo>
                  <a:lnTo>
                    <a:pt x="14684" y="38893"/>
                  </a:lnTo>
                  <a:lnTo>
                    <a:pt x="14684" y="11112"/>
                  </a:lnTo>
                  <a:lnTo>
                    <a:pt x="17383" y="8651"/>
                  </a:lnTo>
                  <a:lnTo>
                    <a:pt x="19843" y="6905"/>
                  </a:lnTo>
                  <a:lnTo>
                    <a:pt x="22225" y="5794"/>
                  </a:lnTo>
                  <a:lnTo>
                    <a:pt x="24447" y="5476"/>
                  </a:lnTo>
                  <a:lnTo>
                    <a:pt x="28178" y="6111"/>
                  </a:lnTo>
                  <a:lnTo>
                    <a:pt x="30479" y="7937"/>
                  </a:lnTo>
                  <a:lnTo>
                    <a:pt x="31750" y="11032"/>
                  </a:lnTo>
                  <a:lnTo>
                    <a:pt x="32067" y="15081"/>
                  </a:lnTo>
                  <a:lnTo>
                    <a:pt x="32067" y="35718"/>
                  </a:lnTo>
                  <a:lnTo>
                    <a:pt x="31908" y="38893"/>
                  </a:lnTo>
                  <a:lnTo>
                    <a:pt x="31273" y="41195"/>
                  </a:lnTo>
                  <a:lnTo>
                    <a:pt x="30401" y="42623"/>
                  </a:lnTo>
                  <a:lnTo>
                    <a:pt x="29131" y="43417"/>
                  </a:lnTo>
                  <a:lnTo>
                    <a:pt x="25875" y="44052"/>
                  </a:lnTo>
                  <a:lnTo>
                    <a:pt x="25875" y="45560"/>
                  </a:lnTo>
                  <a:lnTo>
                    <a:pt x="46434" y="45560"/>
                  </a:lnTo>
                  <a:lnTo>
                    <a:pt x="46434" y="44052"/>
                  </a:lnTo>
                  <a:lnTo>
                    <a:pt x="43418" y="43576"/>
                  </a:lnTo>
                  <a:lnTo>
                    <a:pt x="41592" y="42464"/>
                  </a:lnTo>
                  <a:lnTo>
                    <a:pt x="40639" y="40481"/>
                  </a:lnTo>
                  <a:lnTo>
                    <a:pt x="40402" y="37544"/>
                  </a:lnTo>
                  <a:lnTo>
                    <a:pt x="40402" y="14842"/>
                  </a:lnTo>
                  <a:lnTo>
                    <a:pt x="39846" y="9525"/>
                  </a:lnTo>
                  <a:lnTo>
                    <a:pt x="38417" y="5556"/>
                  </a:lnTo>
                  <a:lnTo>
                    <a:pt x="36353" y="2857"/>
                  </a:lnTo>
                  <a:lnTo>
                    <a:pt x="33893" y="1110"/>
                  </a:lnTo>
                  <a:lnTo>
                    <a:pt x="31273" y="238"/>
                  </a:lnTo>
                  <a:lnTo>
                    <a:pt x="28813" y="0"/>
                  </a:lnTo>
                  <a:lnTo>
                    <a:pt x="24844" y="634"/>
                  </a:lnTo>
                  <a:lnTo>
                    <a:pt x="21272" y="2301"/>
                  </a:lnTo>
                  <a:lnTo>
                    <a:pt x="17859"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807" name="Shape 842"/>
            <p:cNvSpPr/>
            <p:nvPr/>
          </p:nvSpPr>
          <p:spPr>
            <a:xfrm>
              <a:off x="4940045" y="1835038"/>
              <a:ext cx="32622" cy="45560"/>
            </a:xfrm>
            <a:custGeom>
              <a:avLst/>
              <a:gdLst/>
              <a:ahLst/>
              <a:cxnLst/>
              <a:rect l="0" t="0" r="0" b="0"/>
              <a:pathLst>
                <a:path w="32622" h="45560">
                  <a:moveTo>
                    <a:pt x="14842" y="0"/>
                  </a:moveTo>
                  <a:lnTo>
                    <a:pt x="158" y="5317"/>
                  </a:lnTo>
                  <a:lnTo>
                    <a:pt x="158" y="6905"/>
                  </a:lnTo>
                  <a:lnTo>
                    <a:pt x="3571" y="6508"/>
                  </a:lnTo>
                  <a:lnTo>
                    <a:pt x="4762" y="6667"/>
                  </a:lnTo>
                  <a:lnTo>
                    <a:pt x="5873" y="7302"/>
                  </a:lnTo>
                  <a:lnTo>
                    <a:pt x="6667" y="9127"/>
                  </a:lnTo>
                  <a:lnTo>
                    <a:pt x="6985" y="12461"/>
                  </a:lnTo>
                  <a:lnTo>
                    <a:pt x="6985" y="37226"/>
                  </a:lnTo>
                  <a:lnTo>
                    <a:pt x="6667" y="40481"/>
                  </a:lnTo>
                  <a:lnTo>
                    <a:pt x="5556" y="42307"/>
                  </a:lnTo>
                  <a:lnTo>
                    <a:pt x="3412" y="43338"/>
                  </a:lnTo>
                  <a:lnTo>
                    <a:pt x="0" y="44052"/>
                  </a:lnTo>
                  <a:lnTo>
                    <a:pt x="0" y="45560"/>
                  </a:lnTo>
                  <a:lnTo>
                    <a:pt x="23732" y="45560"/>
                  </a:lnTo>
                  <a:lnTo>
                    <a:pt x="23732" y="44052"/>
                  </a:lnTo>
                  <a:lnTo>
                    <a:pt x="20320" y="43736"/>
                  </a:lnTo>
                  <a:lnTo>
                    <a:pt x="17621" y="42862"/>
                  </a:lnTo>
                  <a:lnTo>
                    <a:pt x="15953" y="40640"/>
                  </a:lnTo>
                  <a:lnTo>
                    <a:pt x="15318" y="36671"/>
                  </a:lnTo>
                  <a:lnTo>
                    <a:pt x="15318" y="14367"/>
                  </a:lnTo>
                  <a:lnTo>
                    <a:pt x="15716" y="12620"/>
                  </a:lnTo>
                  <a:lnTo>
                    <a:pt x="16588" y="10873"/>
                  </a:lnTo>
                  <a:lnTo>
                    <a:pt x="19208" y="7698"/>
                  </a:lnTo>
                  <a:lnTo>
                    <a:pt x="20716" y="6588"/>
                  </a:lnTo>
                  <a:lnTo>
                    <a:pt x="22066" y="6270"/>
                  </a:lnTo>
                  <a:lnTo>
                    <a:pt x="24129" y="7143"/>
                  </a:lnTo>
                  <a:lnTo>
                    <a:pt x="26113" y="8811"/>
                  </a:lnTo>
                  <a:lnTo>
                    <a:pt x="28892" y="9683"/>
                  </a:lnTo>
                  <a:lnTo>
                    <a:pt x="30479" y="9366"/>
                  </a:lnTo>
                  <a:lnTo>
                    <a:pt x="31670" y="8492"/>
                  </a:lnTo>
                  <a:lnTo>
                    <a:pt x="32622" y="5317"/>
                  </a:lnTo>
                  <a:lnTo>
                    <a:pt x="32305" y="3095"/>
                  </a:lnTo>
                  <a:lnTo>
                    <a:pt x="31273" y="1428"/>
                  </a:lnTo>
                  <a:lnTo>
                    <a:pt x="29606" y="317"/>
                  </a:lnTo>
                  <a:lnTo>
                    <a:pt x="27304" y="0"/>
                  </a:lnTo>
                  <a:lnTo>
                    <a:pt x="24526" y="396"/>
                  </a:lnTo>
                  <a:lnTo>
                    <a:pt x="21748" y="1904"/>
                  </a:lnTo>
                  <a:lnTo>
                    <a:pt x="18811" y="4603"/>
                  </a:lnTo>
                  <a:lnTo>
                    <a:pt x="15557" y="9048"/>
                  </a:lnTo>
                  <a:lnTo>
                    <a:pt x="15318" y="904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808" name="Shape 843"/>
            <p:cNvSpPr/>
            <p:nvPr/>
          </p:nvSpPr>
          <p:spPr>
            <a:xfrm>
              <a:off x="5703394" y="1835038"/>
              <a:ext cx="29369" cy="46592"/>
            </a:xfrm>
            <a:custGeom>
              <a:avLst/>
              <a:gdLst/>
              <a:ahLst/>
              <a:cxnLst/>
              <a:rect l="0" t="0" r="0" b="0"/>
              <a:pathLst>
                <a:path w="29369" h="46592">
                  <a:moveTo>
                    <a:pt x="13811" y="0"/>
                  </a:moveTo>
                  <a:lnTo>
                    <a:pt x="9525" y="555"/>
                  </a:lnTo>
                  <a:lnTo>
                    <a:pt x="6032" y="1904"/>
                  </a:lnTo>
                  <a:lnTo>
                    <a:pt x="3333" y="3968"/>
                  </a:lnTo>
                  <a:lnTo>
                    <a:pt x="1428" y="6508"/>
                  </a:lnTo>
                  <a:lnTo>
                    <a:pt x="397" y="9286"/>
                  </a:lnTo>
                  <a:lnTo>
                    <a:pt x="0" y="12065"/>
                  </a:lnTo>
                  <a:lnTo>
                    <a:pt x="952" y="16907"/>
                  </a:lnTo>
                  <a:lnTo>
                    <a:pt x="3492" y="20717"/>
                  </a:lnTo>
                  <a:lnTo>
                    <a:pt x="7223" y="23812"/>
                  </a:lnTo>
                  <a:lnTo>
                    <a:pt x="11588" y="26510"/>
                  </a:lnTo>
                  <a:lnTo>
                    <a:pt x="17303" y="29844"/>
                  </a:lnTo>
                  <a:lnTo>
                    <a:pt x="19526" y="31273"/>
                  </a:lnTo>
                  <a:lnTo>
                    <a:pt x="21113" y="32939"/>
                  </a:lnTo>
                  <a:lnTo>
                    <a:pt x="22066" y="34925"/>
                  </a:lnTo>
                  <a:lnTo>
                    <a:pt x="22462" y="37147"/>
                  </a:lnTo>
                  <a:lnTo>
                    <a:pt x="21668" y="40640"/>
                  </a:lnTo>
                  <a:lnTo>
                    <a:pt x="19685" y="42862"/>
                  </a:lnTo>
                  <a:lnTo>
                    <a:pt x="17066" y="44052"/>
                  </a:lnTo>
                  <a:lnTo>
                    <a:pt x="14446" y="44370"/>
                  </a:lnTo>
                  <a:lnTo>
                    <a:pt x="10240" y="43736"/>
                  </a:lnTo>
                  <a:lnTo>
                    <a:pt x="7143" y="41909"/>
                  </a:lnTo>
                  <a:lnTo>
                    <a:pt x="4921" y="39369"/>
                  </a:lnTo>
                  <a:lnTo>
                    <a:pt x="3333" y="36432"/>
                  </a:lnTo>
                  <a:lnTo>
                    <a:pt x="1667" y="30479"/>
                  </a:lnTo>
                  <a:lnTo>
                    <a:pt x="80" y="30479"/>
                  </a:lnTo>
                  <a:lnTo>
                    <a:pt x="80" y="45957"/>
                  </a:lnTo>
                  <a:lnTo>
                    <a:pt x="1349" y="45957"/>
                  </a:lnTo>
                  <a:lnTo>
                    <a:pt x="2222" y="45005"/>
                  </a:lnTo>
                  <a:lnTo>
                    <a:pt x="3572" y="44767"/>
                  </a:lnTo>
                  <a:lnTo>
                    <a:pt x="5873" y="45005"/>
                  </a:lnTo>
                  <a:lnTo>
                    <a:pt x="8652" y="45639"/>
                  </a:lnTo>
                  <a:lnTo>
                    <a:pt x="15002" y="46592"/>
                  </a:lnTo>
                  <a:lnTo>
                    <a:pt x="18334" y="46196"/>
                  </a:lnTo>
                  <a:lnTo>
                    <a:pt x="21589" y="45163"/>
                  </a:lnTo>
                  <a:lnTo>
                    <a:pt x="24606" y="43417"/>
                  </a:lnTo>
                  <a:lnTo>
                    <a:pt x="27066" y="40877"/>
                  </a:lnTo>
                  <a:lnTo>
                    <a:pt x="28812" y="37702"/>
                  </a:lnTo>
                  <a:lnTo>
                    <a:pt x="29369" y="33813"/>
                  </a:lnTo>
                  <a:lnTo>
                    <a:pt x="28812" y="29844"/>
                  </a:lnTo>
                  <a:lnTo>
                    <a:pt x="26987" y="26828"/>
                  </a:lnTo>
                  <a:lnTo>
                    <a:pt x="24368" y="24288"/>
                  </a:lnTo>
                  <a:lnTo>
                    <a:pt x="21113" y="22066"/>
                  </a:lnTo>
                  <a:lnTo>
                    <a:pt x="10398" y="15716"/>
                  </a:lnTo>
                  <a:lnTo>
                    <a:pt x="8176" y="13969"/>
                  </a:lnTo>
                  <a:lnTo>
                    <a:pt x="6826" y="12144"/>
                  </a:lnTo>
                  <a:lnTo>
                    <a:pt x="6112" y="8731"/>
                  </a:lnTo>
                  <a:lnTo>
                    <a:pt x="6508" y="6588"/>
                  </a:lnTo>
                  <a:lnTo>
                    <a:pt x="7858" y="4523"/>
                  </a:lnTo>
                  <a:lnTo>
                    <a:pt x="10160" y="2936"/>
                  </a:lnTo>
                  <a:lnTo>
                    <a:pt x="13652" y="2301"/>
                  </a:lnTo>
                  <a:lnTo>
                    <a:pt x="16906" y="2777"/>
                  </a:lnTo>
                  <a:lnTo>
                    <a:pt x="20002" y="4523"/>
                  </a:lnTo>
                  <a:lnTo>
                    <a:pt x="21431" y="6111"/>
                  </a:lnTo>
                  <a:lnTo>
                    <a:pt x="22622" y="8254"/>
                  </a:lnTo>
                  <a:lnTo>
                    <a:pt x="23733" y="11032"/>
                  </a:lnTo>
                  <a:lnTo>
                    <a:pt x="24606" y="14446"/>
                  </a:lnTo>
                  <a:lnTo>
                    <a:pt x="26115" y="14446"/>
                  </a:lnTo>
                  <a:lnTo>
                    <a:pt x="25717" y="873"/>
                  </a:lnTo>
                  <a:lnTo>
                    <a:pt x="24606" y="873"/>
                  </a:lnTo>
                  <a:lnTo>
                    <a:pt x="24050" y="1587"/>
                  </a:lnTo>
                  <a:lnTo>
                    <a:pt x="22940" y="1983"/>
                  </a:lnTo>
                  <a:lnTo>
                    <a:pt x="19367" y="95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809" name="Shape 844"/>
            <p:cNvSpPr/>
            <p:nvPr/>
          </p:nvSpPr>
          <p:spPr>
            <a:xfrm>
              <a:off x="5516150" y="1835038"/>
              <a:ext cx="29447" cy="46592"/>
            </a:xfrm>
            <a:custGeom>
              <a:avLst/>
              <a:gdLst/>
              <a:ahLst/>
              <a:cxnLst/>
              <a:rect l="0" t="0" r="0" b="0"/>
              <a:pathLst>
                <a:path w="29447" h="46592">
                  <a:moveTo>
                    <a:pt x="13889" y="0"/>
                  </a:moveTo>
                  <a:lnTo>
                    <a:pt x="9525" y="555"/>
                  </a:lnTo>
                  <a:lnTo>
                    <a:pt x="6032" y="1904"/>
                  </a:lnTo>
                  <a:lnTo>
                    <a:pt x="3333" y="3968"/>
                  </a:lnTo>
                  <a:lnTo>
                    <a:pt x="1507" y="6508"/>
                  </a:lnTo>
                  <a:lnTo>
                    <a:pt x="396" y="9286"/>
                  </a:lnTo>
                  <a:lnTo>
                    <a:pt x="0" y="12065"/>
                  </a:lnTo>
                  <a:lnTo>
                    <a:pt x="952" y="16907"/>
                  </a:lnTo>
                  <a:lnTo>
                    <a:pt x="3492" y="20717"/>
                  </a:lnTo>
                  <a:lnTo>
                    <a:pt x="7222" y="23812"/>
                  </a:lnTo>
                  <a:lnTo>
                    <a:pt x="11588" y="26510"/>
                  </a:lnTo>
                  <a:lnTo>
                    <a:pt x="17303" y="29844"/>
                  </a:lnTo>
                  <a:lnTo>
                    <a:pt x="19525" y="31273"/>
                  </a:lnTo>
                  <a:lnTo>
                    <a:pt x="21113" y="32939"/>
                  </a:lnTo>
                  <a:lnTo>
                    <a:pt x="22066" y="34925"/>
                  </a:lnTo>
                  <a:lnTo>
                    <a:pt x="22462" y="37147"/>
                  </a:lnTo>
                  <a:lnTo>
                    <a:pt x="21668" y="40640"/>
                  </a:lnTo>
                  <a:lnTo>
                    <a:pt x="19684" y="42862"/>
                  </a:lnTo>
                  <a:lnTo>
                    <a:pt x="17144" y="44052"/>
                  </a:lnTo>
                  <a:lnTo>
                    <a:pt x="14446" y="44370"/>
                  </a:lnTo>
                  <a:lnTo>
                    <a:pt x="10238" y="43736"/>
                  </a:lnTo>
                  <a:lnTo>
                    <a:pt x="7143" y="41909"/>
                  </a:lnTo>
                  <a:lnTo>
                    <a:pt x="4921" y="39369"/>
                  </a:lnTo>
                  <a:lnTo>
                    <a:pt x="3333" y="36432"/>
                  </a:lnTo>
                  <a:lnTo>
                    <a:pt x="1666" y="30479"/>
                  </a:lnTo>
                  <a:lnTo>
                    <a:pt x="78" y="30479"/>
                  </a:lnTo>
                  <a:lnTo>
                    <a:pt x="78" y="45957"/>
                  </a:lnTo>
                  <a:lnTo>
                    <a:pt x="1348" y="45957"/>
                  </a:lnTo>
                  <a:lnTo>
                    <a:pt x="2222" y="45005"/>
                  </a:lnTo>
                  <a:lnTo>
                    <a:pt x="3571" y="44767"/>
                  </a:lnTo>
                  <a:lnTo>
                    <a:pt x="5873" y="45005"/>
                  </a:lnTo>
                  <a:lnTo>
                    <a:pt x="8651" y="45639"/>
                  </a:lnTo>
                  <a:lnTo>
                    <a:pt x="15081" y="46592"/>
                  </a:lnTo>
                  <a:lnTo>
                    <a:pt x="18334" y="46196"/>
                  </a:lnTo>
                  <a:lnTo>
                    <a:pt x="21589" y="45163"/>
                  </a:lnTo>
                  <a:lnTo>
                    <a:pt x="24606" y="43417"/>
                  </a:lnTo>
                  <a:lnTo>
                    <a:pt x="27066" y="40877"/>
                  </a:lnTo>
                  <a:lnTo>
                    <a:pt x="28812" y="37702"/>
                  </a:lnTo>
                  <a:lnTo>
                    <a:pt x="29447" y="33813"/>
                  </a:lnTo>
                  <a:lnTo>
                    <a:pt x="28812" y="29844"/>
                  </a:lnTo>
                  <a:lnTo>
                    <a:pt x="27066" y="26828"/>
                  </a:lnTo>
                  <a:lnTo>
                    <a:pt x="24447" y="24288"/>
                  </a:lnTo>
                  <a:lnTo>
                    <a:pt x="21113" y="22066"/>
                  </a:lnTo>
                  <a:lnTo>
                    <a:pt x="10397" y="15716"/>
                  </a:lnTo>
                  <a:lnTo>
                    <a:pt x="8174" y="13969"/>
                  </a:lnTo>
                  <a:lnTo>
                    <a:pt x="6905" y="12144"/>
                  </a:lnTo>
                  <a:lnTo>
                    <a:pt x="6111" y="8731"/>
                  </a:lnTo>
                  <a:lnTo>
                    <a:pt x="6587" y="6588"/>
                  </a:lnTo>
                  <a:lnTo>
                    <a:pt x="7857" y="4523"/>
                  </a:lnTo>
                  <a:lnTo>
                    <a:pt x="10159" y="2936"/>
                  </a:lnTo>
                  <a:lnTo>
                    <a:pt x="13652" y="2301"/>
                  </a:lnTo>
                  <a:lnTo>
                    <a:pt x="16905" y="2777"/>
                  </a:lnTo>
                  <a:lnTo>
                    <a:pt x="20002" y="4523"/>
                  </a:lnTo>
                  <a:lnTo>
                    <a:pt x="21431" y="6111"/>
                  </a:lnTo>
                  <a:lnTo>
                    <a:pt x="22700" y="8254"/>
                  </a:lnTo>
                  <a:lnTo>
                    <a:pt x="23732" y="11032"/>
                  </a:lnTo>
                  <a:lnTo>
                    <a:pt x="24684" y="14446"/>
                  </a:lnTo>
                  <a:lnTo>
                    <a:pt x="26113" y="14446"/>
                  </a:lnTo>
                  <a:lnTo>
                    <a:pt x="25717" y="873"/>
                  </a:lnTo>
                  <a:lnTo>
                    <a:pt x="24684" y="873"/>
                  </a:lnTo>
                  <a:lnTo>
                    <a:pt x="24049" y="1587"/>
                  </a:lnTo>
                  <a:lnTo>
                    <a:pt x="22938" y="1983"/>
                  </a:lnTo>
                  <a:lnTo>
                    <a:pt x="21431" y="1667"/>
                  </a:lnTo>
                  <a:lnTo>
                    <a:pt x="19446" y="952"/>
                  </a:lnTo>
                  <a:lnTo>
                    <a:pt x="13889" y="0"/>
                  </a:lnTo>
                  <a:close/>
                </a:path>
              </a:pathLst>
            </a:custGeom>
            <a:solidFill>
              <a:srgbClr val="000000"/>
            </a:solidFill>
          </p:spPr>
          <p:txBody>
            <a:bodyPr vert="horz" lIns="91440" tIns="45720" rIns="91440" bIns="45720" anchor="t"/>
            <a:lstStyle/>
            <a:p>
              <a:endParaRPr lang="en-IN"/>
            </a:p>
          </p:txBody>
        </p:sp>
        <p:sp>
          <p:nvSpPr>
            <p:cNvPr id="810" name="Shape 845"/>
            <p:cNvSpPr/>
            <p:nvPr/>
          </p:nvSpPr>
          <p:spPr>
            <a:xfrm>
              <a:off x="5210079" y="1835038"/>
              <a:ext cx="29368" cy="46592"/>
            </a:xfrm>
            <a:custGeom>
              <a:avLst/>
              <a:gdLst/>
              <a:ahLst/>
              <a:cxnLst/>
              <a:rect l="0" t="0" r="0" b="0"/>
              <a:pathLst>
                <a:path w="29368" h="46592">
                  <a:moveTo>
                    <a:pt x="13811" y="0"/>
                  </a:moveTo>
                  <a:lnTo>
                    <a:pt x="9525" y="555"/>
                  </a:lnTo>
                  <a:lnTo>
                    <a:pt x="6032" y="1904"/>
                  </a:lnTo>
                  <a:lnTo>
                    <a:pt x="3333" y="3968"/>
                  </a:lnTo>
                  <a:lnTo>
                    <a:pt x="1428" y="6508"/>
                  </a:lnTo>
                  <a:lnTo>
                    <a:pt x="396" y="9286"/>
                  </a:lnTo>
                  <a:lnTo>
                    <a:pt x="0" y="12065"/>
                  </a:lnTo>
                  <a:lnTo>
                    <a:pt x="952" y="16907"/>
                  </a:lnTo>
                  <a:lnTo>
                    <a:pt x="3492" y="20717"/>
                  </a:lnTo>
                  <a:lnTo>
                    <a:pt x="7222" y="23812"/>
                  </a:lnTo>
                  <a:lnTo>
                    <a:pt x="11588" y="26510"/>
                  </a:lnTo>
                  <a:lnTo>
                    <a:pt x="17303" y="29844"/>
                  </a:lnTo>
                  <a:lnTo>
                    <a:pt x="19526" y="31273"/>
                  </a:lnTo>
                  <a:lnTo>
                    <a:pt x="21113" y="32939"/>
                  </a:lnTo>
                  <a:lnTo>
                    <a:pt x="22066" y="34925"/>
                  </a:lnTo>
                  <a:lnTo>
                    <a:pt x="22462" y="37147"/>
                  </a:lnTo>
                  <a:lnTo>
                    <a:pt x="21668" y="40640"/>
                  </a:lnTo>
                  <a:lnTo>
                    <a:pt x="19684" y="42862"/>
                  </a:lnTo>
                  <a:lnTo>
                    <a:pt x="17064" y="44052"/>
                  </a:lnTo>
                  <a:lnTo>
                    <a:pt x="14446" y="44370"/>
                  </a:lnTo>
                  <a:lnTo>
                    <a:pt x="10238" y="43736"/>
                  </a:lnTo>
                  <a:lnTo>
                    <a:pt x="7063" y="41909"/>
                  </a:lnTo>
                  <a:lnTo>
                    <a:pt x="4841" y="39369"/>
                  </a:lnTo>
                  <a:lnTo>
                    <a:pt x="3333" y="36432"/>
                  </a:lnTo>
                  <a:lnTo>
                    <a:pt x="1666" y="30479"/>
                  </a:lnTo>
                  <a:lnTo>
                    <a:pt x="78" y="30479"/>
                  </a:lnTo>
                  <a:lnTo>
                    <a:pt x="78" y="45957"/>
                  </a:lnTo>
                  <a:lnTo>
                    <a:pt x="1348" y="45957"/>
                  </a:lnTo>
                  <a:lnTo>
                    <a:pt x="2222" y="45005"/>
                  </a:lnTo>
                  <a:lnTo>
                    <a:pt x="3571" y="44767"/>
                  </a:lnTo>
                  <a:lnTo>
                    <a:pt x="5873" y="45005"/>
                  </a:lnTo>
                  <a:lnTo>
                    <a:pt x="8651" y="45639"/>
                  </a:lnTo>
                  <a:lnTo>
                    <a:pt x="15001" y="46592"/>
                  </a:lnTo>
                  <a:lnTo>
                    <a:pt x="18334" y="46196"/>
                  </a:lnTo>
                  <a:lnTo>
                    <a:pt x="21589" y="45163"/>
                  </a:lnTo>
                  <a:lnTo>
                    <a:pt x="24606" y="43417"/>
                  </a:lnTo>
                  <a:lnTo>
                    <a:pt x="27066" y="40877"/>
                  </a:lnTo>
                  <a:lnTo>
                    <a:pt x="28733" y="37702"/>
                  </a:lnTo>
                  <a:lnTo>
                    <a:pt x="29368" y="33813"/>
                  </a:lnTo>
                  <a:lnTo>
                    <a:pt x="28733" y="29844"/>
                  </a:lnTo>
                  <a:lnTo>
                    <a:pt x="26987" y="26828"/>
                  </a:lnTo>
                  <a:lnTo>
                    <a:pt x="24367" y="24288"/>
                  </a:lnTo>
                  <a:lnTo>
                    <a:pt x="21033" y="22066"/>
                  </a:lnTo>
                  <a:lnTo>
                    <a:pt x="10397" y="15716"/>
                  </a:lnTo>
                  <a:lnTo>
                    <a:pt x="8175" y="13969"/>
                  </a:lnTo>
                  <a:lnTo>
                    <a:pt x="6826" y="12144"/>
                  </a:lnTo>
                  <a:lnTo>
                    <a:pt x="6111" y="8731"/>
                  </a:lnTo>
                  <a:lnTo>
                    <a:pt x="6508" y="6588"/>
                  </a:lnTo>
                  <a:lnTo>
                    <a:pt x="7857" y="4523"/>
                  </a:lnTo>
                  <a:lnTo>
                    <a:pt x="10159" y="2936"/>
                  </a:lnTo>
                  <a:lnTo>
                    <a:pt x="13652" y="2301"/>
                  </a:lnTo>
                  <a:lnTo>
                    <a:pt x="16906" y="2777"/>
                  </a:lnTo>
                  <a:lnTo>
                    <a:pt x="20002" y="4523"/>
                  </a:lnTo>
                  <a:lnTo>
                    <a:pt x="21431" y="6111"/>
                  </a:lnTo>
                  <a:lnTo>
                    <a:pt x="22621" y="8254"/>
                  </a:lnTo>
                  <a:lnTo>
                    <a:pt x="23732" y="11032"/>
                  </a:lnTo>
                  <a:lnTo>
                    <a:pt x="24606" y="14446"/>
                  </a:lnTo>
                  <a:lnTo>
                    <a:pt x="26113" y="14446"/>
                  </a:lnTo>
                  <a:lnTo>
                    <a:pt x="25717" y="873"/>
                  </a:lnTo>
                  <a:lnTo>
                    <a:pt x="24606" y="873"/>
                  </a:lnTo>
                  <a:lnTo>
                    <a:pt x="24050" y="1587"/>
                  </a:lnTo>
                  <a:lnTo>
                    <a:pt x="22938" y="1983"/>
                  </a:lnTo>
                  <a:lnTo>
                    <a:pt x="19367" y="95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811" name="Shape 846"/>
            <p:cNvSpPr/>
            <p:nvPr/>
          </p:nvSpPr>
          <p:spPr>
            <a:xfrm>
              <a:off x="5788088" y="1870518"/>
              <a:ext cx="13731" cy="24051"/>
            </a:xfrm>
            <a:custGeom>
              <a:avLst/>
              <a:gdLst/>
              <a:ahLst/>
              <a:cxnLst/>
              <a:rect l="0" t="0" r="0" b="0"/>
              <a:pathLst>
                <a:path w="13731" h="24051">
                  <a:moveTo>
                    <a:pt x="5715" y="0"/>
                  </a:moveTo>
                  <a:lnTo>
                    <a:pt x="3730" y="318"/>
                  </a:lnTo>
                  <a:lnTo>
                    <a:pt x="1903" y="1271"/>
                  </a:lnTo>
                  <a:lnTo>
                    <a:pt x="555" y="3016"/>
                  </a:lnTo>
                  <a:lnTo>
                    <a:pt x="0" y="5715"/>
                  </a:lnTo>
                  <a:lnTo>
                    <a:pt x="555" y="8176"/>
                  </a:lnTo>
                  <a:lnTo>
                    <a:pt x="2062" y="9683"/>
                  </a:lnTo>
                  <a:lnTo>
                    <a:pt x="4127" y="10477"/>
                  </a:lnTo>
                  <a:lnTo>
                    <a:pt x="6111" y="10716"/>
                  </a:lnTo>
                  <a:lnTo>
                    <a:pt x="7618" y="10477"/>
                  </a:lnTo>
                  <a:lnTo>
                    <a:pt x="8492" y="10318"/>
                  </a:lnTo>
                  <a:lnTo>
                    <a:pt x="9445" y="10637"/>
                  </a:lnTo>
                  <a:lnTo>
                    <a:pt x="9921" y="11668"/>
                  </a:lnTo>
                  <a:lnTo>
                    <a:pt x="9525" y="13493"/>
                  </a:lnTo>
                  <a:lnTo>
                    <a:pt x="8253" y="16113"/>
                  </a:lnTo>
                  <a:lnTo>
                    <a:pt x="5715" y="19050"/>
                  </a:lnTo>
                  <a:lnTo>
                    <a:pt x="1746" y="22145"/>
                  </a:lnTo>
                  <a:lnTo>
                    <a:pt x="2619" y="24051"/>
                  </a:lnTo>
                  <a:lnTo>
                    <a:pt x="4523" y="23177"/>
                  </a:lnTo>
                  <a:lnTo>
                    <a:pt x="6825" y="21431"/>
                  </a:lnTo>
                  <a:lnTo>
                    <a:pt x="11508" y="16193"/>
                  </a:lnTo>
                  <a:lnTo>
                    <a:pt x="13096" y="12938"/>
                  </a:lnTo>
                  <a:lnTo>
                    <a:pt x="13731" y="9525"/>
                  </a:lnTo>
                  <a:lnTo>
                    <a:pt x="13334" y="5953"/>
                  </a:lnTo>
                  <a:lnTo>
                    <a:pt x="12144" y="3333"/>
                  </a:lnTo>
                  <a:lnTo>
                    <a:pt x="10635" y="1587"/>
                  </a:lnTo>
                  <a:lnTo>
                    <a:pt x="8810" y="555"/>
                  </a:lnTo>
                  <a:lnTo>
                    <a:pt x="5715" y="0"/>
                  </a:lnTo>
                  <a:close/>
                </a:path>
              </a:pathLst>
            </a:custGeom>
            <a:solidFill>
              <a:srgbClr val="000000"/>
            </a:solidFill>
          </p:spPr>
          <p:txBody>
            <a:bodyPr vert="horz" lIns="91440" tIns="45720" rIns="91440" bIns="45720" anchor="t"/>
            <a:lstStyle/>
            <a:p>
              <a:endParaRPr lang="en-IN"/>
            </a:p>
          </p:txBody>
        </p:sp>
        <p:sp>
          <p:nvSpPr>
            <p:cNvPr id="812" name="Shape 847"/>
            <p:cNvSpPr/>
            <p:nvPr/>
          </p:nvSpPr>
          <p:spPr>
            <a:xfrm>
              <a:off x="5556233" y="1870518"/>
              <a:ext cx="13811" cy="24051"/>
            </a:xfrm>
            <a:custGeom>
              <a:avLst/>
              <a:gdLst/>
              <a:ahLst/>
              <a:cxnLst/>
              <a:rect l="0" t="0" r="0" b="0"/>
              <a:pathLst>
                <a:path w="13811" h="24051">
                  <a:moveTo>
                    <a:pt x="5794" y="0"/>
                  </a:moveTo>
                  <a:lnTo>
                    <a:pt x="3809" y="318"/>
                  </a:lnTo>
                  <a:lnTo>
                    <a:pt x="1985" y="1271"/>
                  </a:lnTo>
                  <a:lnTo>
                    <a:pt x="556" y="3016"/>
                  </a:lnTo>
                  <a:lnTo>
                    <a:pt x="0" y="5715"/>
                  </a:lnTo>
                  <a:lnTo>
                    <a:pt x="634" y="8176"/>
                  </a:lnTo>
                  <a:lnTo>
                    <a:pt x="2143" y="9683"/>
                  </a:lnTo>
                  <a:lnTo>
                    <a:pt x="4127" y="10477"/>
                  </a:lnTo>
                  <a:lnTo>
                    <a:pt x="6191" y="10716"/>
                  </a:lnTo>
                  <a:lnTo>
                    <a:pt x="7620" y="10477"/>
                  </a:lnTo>
                  <a:lnTo>
                    <a:pt x="8572" y="10318"/>
                  </a:lnTo>
                  <a:lnTo>
                    <a:pt x="9525" y="10637"/>
                  </a:lnTo>
                  <a:lnTo>
                    <a:pt x="9922" y="11668"/>
                  </a:lnTo>
                  <a:lnTo>
                    <a:pt x="9604" y="13493"/>
                  </a:lnTo>
                  <a:lnTo>
                    <a:pt x="8335" y="16113"/>
                  </a:lnTo>
                  <a:lnTo>
                    <a:pt x="5794" y="19050"/>
                  </a:lnTo>
                  <a:lnTo>
                    <a:pt x="1826" y="22145"/>
                  </a:lnTo>
                  <a:lnTo>
                    <a:pt x="2698" y="24051"/>
                  </a:lnTo>
                  <a:lnTo>
                    <a:pt x="4524" y="23177"/>
                  </a:lnTo>
                  <a:lnTo>
                    <a:pt x="6906" y="21431"/>
                  </a:lnTo>
                  <a:lnTo>
                    <a:pt x="11588" y="16193"/>
                  </a:lnTo>
                  <a:lnTo>
                    <a:pt x="13176" y="12938"/>
                  </a:lnTo>
                  <a:lnTo>
                    <a:pt x="13811" y="9525"/>
                  </a:lnTo>
                  <a:lnTo>
                    <a:pt x="13334" y="5953"/>
                  </a:lnTo>
                  <a:lnTo>
                    <a:pt x="12223" y="3333"/>
                  </a:lnTo>
                  <a:lnTo>
                    <a:pt x="10636" y="1587"/>
                  </a:lnTo>
                  <a:lnTo>
                    <a:pt x="8811" y="555"/>
                  </a:lnTo>
                  <a:lnTo>
                    <a:pt x="5794" y="0"/>
                  </a:lnTo>
                  <a:close/>
                </a:path>
              </a:pathLst>
            </a:custGeom>
            <a:solidFill>
              <a:srgbClr val="000000"/>
            </a:solidFill>
          </p:spPr>
          <p:txBody>
            <a:bodyPr vert="horz" lIns="91440" tIns="45720" rIns="91440" bIns="45720" anchor="t"/>
            <a:lstStyle/>
            <a:p>
              <a:endParaRPr lang="en-IN"/>
            </a:p>
          </p:txBody>
        </p:sp>
        <p:sp>
          <p:nvSpPr>
            <p:cNvPr id="813" name="Shape 848"/>
            <p:cNvSpPr/>
            <p:nvPr/>
          </p:nvSpPr>
          <p:spPr>
            <a:xfrm>
              <a:off x="6259972" y="1870677"/>
              <a:ext cx="11032" cy="11033"/>
            </a:xfrm>
            <a:custGeom>
              <a:avLst/>
              <a:gdLst/>
              <a:ahLst/>
              <a:cxnLst/>
              <a:rect l="0" t="0" r="0" b="0"/>
              <a:pathLst>
                <a:path w="11032" h="11033">
                  <a:moveTo>
                    <a:pt x="5476" y="0"/>
                  </a:moveTo>
                  <a:lnTo>
                    <a:pt x="3413" y="475"/>
                  </a:lnTo>
                  <a:lnTo>
                    <a:pt x="1666" y="1667"/>
                  </a:lnTo>
                  <a:lnTo>
                    <a:pt x="476" y="3413"/>
                  </a:lnTo>
                  <a:lnTo>
                    <a:pt x="0" y="5636"/>
                  </a:lnTo>
                  <a:lnTo>
                    <a:pt x="556" y="8097"/>
                  </a:lnTo>
                  <a:lnTo>
                    <a:pt x="1985" y="9763"/>
                  </a:lnTo>
                  <a:lnTo>
                    <a:pt x="3731" y="10715"/>
                  </a:lnTo>
                  <a:lnTo>
                    <a:pt x="5476" y="11033"/>
                  </a:lnTo>
                  <a:lnTo>
                    <a:pt x="7222" y="10715"/>
                  </a:lnTo>
                  <a:lnTo>
                    <a:pt x="8969" y="9763"/>
                  </a:lnTo>
                  <a:lnTo>
                    <a:pt x="10397" y="8097"/>
                  </a:lnTo>
                  <a:lnTo>
                    <a:pt x="11032" y="5636"/>
                  </a:lnTo>
                  <a:lnTo>
                    <a:pt x="10557" y="3493"/>
                  </a:lnTo>
                  <a:lnTo>
                    <a:pt x="9366" y="1667"/>
                  </a:lnTo>
                  <a:lnTo>
                    <a:pt x="7541" y="475"/>
                  </a:lnTo>
                  <a:lnTo>
                    <a:pt x="5476" y="0"/>
                  </a:lnTo>
                  <a:close/>
                </a:path>
              </a:pathLst>
            </a:custGeom>
            <a:solidFill>
              <a:srgbClr val="000000"/>
            </a:solidFill>
          </p:spPr>
          <p:txBody>
            <a:bodyPr vert="horz" lIns="91440" tIns="45720" rIns="91440" bIns="45720" anchor="t"/>
            <a:lstStyle/>
            <a:p>
              <a:endParaRPr lang="en-IN"/>
            </a:p>
          </p:txBody>
        </p:sp>
        <p:sp>
          <p:nvSpPr>
            <p:cNvPr id="814" name="Shape 849"/>
            <p:cNvSpPr/>
            <p:nvPr/>
          </p:nvSpPr>
          <p:spPr>
            <a:xfrm>
              <a:off x="6127178" y="1835991"/>
              <a:ext cx="46513" cy="45639"/>
            </a:xfrm>
            <a:custGeom>
              <a:avLst/>
              <a:gdLst/>
              <a:ahLst/>
              <a:cxnLst/>
              <a:rect l="0" t="0" r="0" b="0"/>
              <a:pathLst>
                <a:path w="46513" h="45639">
                  <a:moveTo>
                    <a:pt x="0" y="0"/>
                  </a:moveTo>
                  <a:lnTo>
                    <a:pt x="0" y="1428"/>
                  </a:lnTo>
                  <a:lnTo>
                    <a:pt x="2222" y="1667"/>
                  </a:lnTo>
                  <a:lnTo>
                    <a:pt x="4205" y="2461"/>
                  </a:lnTo>
                  <a:lnTo>
                    <a:pt x="5556" y="4285"/>
                  </a:lnTo>
                  <a:lnTo>
                    <a:pt x="6111" y="7778"/>
                  </a:lnTo>
                  <a:lnTo>
                    <a:pt x="6111" y="32701"/>
                  </a:lnTo>
                  <a:lnTo>
                    <a:pt x="6746" y="37306"/>
                  </a:lnTo>
                  <a:lnTo>
                    <a:pt x="8253" y="40718"/>
                  </a:lnTo>
                  <a:lnTo>
                    <a:pt x="10476" y="43099"/>
                  </a:lnTo>
                  <a:lnTo>
                    <a:pt x="13016" y="44608"/>
                  </a:lnTo>
                  <a:lnTo>
                    <a:pt x="15636" y="45401"/>
                  </a:lnTo>
                  <a:lnTo>
                    <a:pt x="17938" y="45639"/>
                  </a:lnTo>
                  <a:lnTo>
                    <a:pt x="19763" y="45480"/>
                  </a:lnTo>
                  <a:lnTo>
                    <a:pt x="22382" y="44925"/>
                  </a:lnTo>
                  <a:lnTo>
                    <a:pt x="25400" y="43577"/>
                  </a:lnTo>
                  <a:lnTo>
                    <a:pt x="28336" y="41354"/>
                  </a:lnTo>
                  <a:lnTo>
                    <a:pt x="32543" y="37067"/>
                  </a:lnTo>
                  <a:lnTo>
                    <a:pt x="32543" y="45323"/>
                  </a:lnTo>
                  <a:lnTo>
                    <a:pt x="32780" y="45480"/>
                  </a:lnTo>
                  <a:lnTo>
                    <a:pt x="39369" y="43099"/>
                  </a:lnTo>
                  <a:lnTo>
                    <a:pt x="46513" y="41036"/>
                  </a:lnTo>
                  <a:lnTo>
                    <a:pt x="46513" y="39687"/>
                  </a:lnTo>
                  <a:lnTo>
                    <a:pt x="43019" y="39289"/>
                  </a:lnTo>
                  <a:lnTo>
                    <a:pt x="41195" y="38258"/>
                  </a:lnTo>
                  <a:lnTo>
                    <a:pt x="40481" y="36433"/>
                  </a:lnTo>
                  <a:lnTo>
                    <a:pt x="40401" y="34052"/>
                  </a:lnTo>
                  <a:lnTo>
                    <a:pt x="40401" y="0"/>
                  </a:lnTo>
                  <a:lnTo>
                    <a:pt x="24763" y="0"/>
                  </a:lnTo>
                  <a:lnTo>
                    <a:pt x="24763" y="1745"/>
                  </a:lnTo>
                  <a:lnTo>
                    <a:pt x="28812" y="2222"/>
                  </a:lnTo>
                  <a:lnTo>
                    <a:pt x="31035" y="3412"/>
                  </a:lnTo>
                  <a:lnTo>
                    <a:pt x="31907" y="5317"/>
                  </a:lnTo>
                  <a:lnTo>
                    <a:pt x="32066" y="7937"/>
                  </a:lnTo>
                  <a:lnTo>
                    <a:pt x="32066" y="31273"/>
                  </a:lnTo>
                  <a:lnTo>
                    <a:pt x="31987" y="33337"/>
                  </a:lnTo>
                  <a:lnTo>
                    <a:pt x="31591" y="34686"/>
                  </a:lnTo>
                  <a:lnTo>
                    <a:pt x="30478" y="36273"/>
                  </a:lnTo>
                  <a:lnTo>
                    <a:pt x="26272" y="38814"/>
                  </a:lnTo>
                  <a:lnTo>
                    <a:pt x="21827" y="39845"/>
                  </a:lnTo>
                  <a:lnTo>
                    <a:pt x="19050" y="39369"/>
                  </a:lnTo>
                  <a:lnTo>
                    <a:pt x="16985" y="38258"/>
                  </a:lnTo>
                  <a:lnTo>
                    <a:pt x="15716" y="36670"/>
                  </a:lnTo>
                  <a:lnTo>
                    <a:pt x="14922" y="34925"/>
                  </a:lnTo>
                  <a:lnTo>
                    <a:pt x="14444" y="32305"/>
                  </a:lnTo>
                  <a:lnTo>
                    <a:pt x="14444" y="0"/>
                  </a:lnTo>
                  <a:lnTo>
                    <a:pt x="0" y="0"/>
                  </a:lnTo>
                  <a:close/>
                </a:path>
              </a:pathLst>
            </a:custGeom>
            <a:solidFill>
              <a:srgbClr val="000000"/>
            </a:solidFill>
          </p:spPr>
          <p:txBody>
            <a:bodyPr vert="horz" lIns="91440" tIns="45720" rIns="91440" bIns="45720" anchor="t"/>
            <a:lstStyle/>
            <a:p>
              <a:endParaRPr lang="en-IN"/>
            </a:p>
          </p:txBody>
        </p:sp>
        <p:sp>
          <p:nvSpPr>
            <p:cNvPr id="815" name="Shape 850"/>
            <p:cNvSpPr/>
            <p:nvPr/>
          </p:nvSpPr>
          <p:spPr>
            <a:xfrm>
              <a:off x="5419390" y="1835991"/>
              <a:ext cx="45641" cy="66198"/>
            </a:xfrm>
            <a:custGeom>
              <a:avLst/>
              <a:gdLst/>
              <a:ahLst/>
              <a:cxnLst/>
              <a:rect l="0" t="0" r="0" b="0"/>
              <a:pathLst>
                <a:path w="45641" h="66198">
                  <a:moveTo>
                    <a:pt x="0" y="0"/>
                  </a:moveTo>
                  <a:lnTo>
                    <a:pt x="0" y="1428"/>
                  </a:lnTo>
                  <a:lnTo>
                    <a:pt x="2539" y="2142"/>
                  </a:lnTo>
                  <a:lnTo>
                    <a:pt x="3890" y="3095"/>
                  </a:lnTo>
                  <a:lnTo>
                    <a:pt x="5001" y="4603"/>
                  </a:lnTo>
                  <a:lnTo>
                    <a:pt x="16351" y="28971"/>
                  </a:lnTo>
                  <a:lnTo>
                    <a:pt x="17303" y="30956"/>
                  </a:lnTo>
                  <a:lnTo>
                    <a:pt x="18573" y="33574"/>
                  </a:lnTo>
                  <a:lnTo>
                    <a:pt x="21193" y="39130"/>
                  </a:lnTo>
                  <a:lnTo>
                    <a:pt x="22066" y="41354"/>
                  </a:lnTo>
                  <a:lnTo>
                    <a:pt x="22463" y="42623"/>
                  </a:lnTo>
                  <a:lnTo>
                    <a:pt x="22304" y="43736"/>
                  </a:lnTo>
                  <a:lnTo>
                    <a:pt x="21748" y="45719"/>
                  </a:lnTo>
                  <a:lnTo>
                    <a:pt x="19843" y="50879"/>
                  </a:lnTo>
                  <a:lnTo>
                    <a:pt x="16986" y="55720"/>
                  </a:lnTo>
                  <a:lnTo>
                    <a:pt x="15239" y="57229"/>
                  </a:lnTo>
                  <a:lnTo>
                    <a:pt x="13334" y="57864"/>
                  </a:lnTo>
                  <a:lnTo>
                    <a:pt x="12144" y="57625"/>
                  </a:lnTo>
                  <a:lnTo>
                    <a:pt x="10398" y="56991"/>
                  </a:lnTo>
                  <a:lnTo>
                    <a:pt x="6350" y="56117"/>
                  </a:lnTo>
                  <a:lnTo>
                    <a:pt x="4366" y="56436"/>
                  </a:lnTo>
                  <a:lnTo>
                    <a:pt x="3016" y="57150"/>
                  </a:lnTo>
                  <a:lnTo>
                    <a:pt x="1826" y="59054"/>
                  </a:lnTo>
                  <a:lnTo>
                    <a:pt x="1587" y="60483"/>
                  </a:lnTo>
                  <a:lnTo>
                    <a:pt x="1984" y="62467"/>
                  </a:lnTo>
                  <a:lnTo>
                    <a:pt x="3333" y="64293"/>
                  </a:lnTo>
                  <a:lnTo>
                    <a:pt x="5636" y="65642"/>
                  </a:lnTo>
                  <a:lnTo>
                    <a:pt x="8811" y="66198"/>
                  </a:lnTo>
                  <a:lnTo>
                    <a:pt x="11429" y="65881"/>
                  </a:lnTo>
                  <a:lnTo>
                    <a:pt x="13811" y="64928"/>
                  </a:lnTo>
                  <a:lnTo>
                    <a:pt x="16113" y="63420"/>
                  </a:lnTo>
                  <a:lnTo>
                    <a:pt x="18097" y="61276"/>
                  </a:lnTo>
                  <a:lnTo>
                    <a:pt x="20002" y="58498"/>
                  </a:lnTo>
                  <a:lnTo>
                    <a:pt x="21907" y="55085"/>
                  </a:lnTo>
                  <a:lnTo>
                    <a:pt x="23812" y="51037"/>
                  </a:lnTo>
                  <a:lnTo>
                    <a:pt x="25638" y="46433"/>
                  </a:lnTo>
                  <a:lnTo>
                    <a:pt x="40878" y="5952"/>
                  </a:lnTo>
                  <a:lnTo>
                    <a:pt x="42068" y="3571"/>
                  </a:lnTo>
                  <a:lnTo>
                    <a:pt x="43338" y="2302"/>
                  </a:lnTo>
                  <a:lnTo>
                    <a:pt x="45641" y="1508"/>
                  </a:lnTo>
                  <a:lnTo>
                    <a:pt x="45641" y="0"/>
                  </a:lnTo>
                  <a:lnTo>
                    <a:pt x="32306" y="0"/>
                  </a:lnTo>
                  <a:lnTo>
                    <a:pt x="32306" y="1508"/>
                  </a:lnTo>
                  <a:lnTo>
                    <a:pt x="34369" y="1667"/>
                  </a:lnTo>
                  <a:lnTo>
                    <a:pt x="35798" y="2142"/>
                  </a:lnTo>
                  <a:lnTo>
                    <a:pt x="36671" y="3016"/>
                  </a:lnTo>
                  <a:lnTo>
                    <a:pt x="36988" y="4285"/>
                  </a:lnTo>
                  <a:lnTo>
                    <a:pt x="36829" y="5397"/>
                  </a:lnTo>
                  <a:lnTo>
                    <a:pt x="36274" y="6984"/>
                  </a:lnTo>
                  <a:lnTo>
                    <a:pt x="34766" y="11033"/>
                  </a:lnTo>
                  <a:lnTo>
                    <a:pt x="26987" y="33019"/>
                  </a:lnTo>
                  <a:lnTo>
                    <a:pt x="15637" y="7937"/>
                  </a:lnTo>
                  <a:lnTo>
                    <a:pt x="15002" y="6350"/>
                  </a:lnTo>
                  <a:lnTo>
                    <a:pt x="14604" y="4364"/>
                  </a:lnTo>
                  <a:lnTo>
                    <a:pt x="15161" y="2857"/>
                  </a:lnTo>
                  <a:lnTo>
                    <a:pt x="16590" y="1983"/>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816" name="Shape 851"/>
            <p:cNvSpPr/>
            <p:nvPr/>
          </p:nvSpPr>
          <p:spPr>
            <a:xfrm>
              <a:off x="4849796" y="1943147"/>
              <a:ext cx="64770" cy="68342"/>
            </a:xfrm>
            <a:custGeom>
              <a:avLst/>
              <a:gdLst/>
              <a:ahLst/>
              <a:cxnLst/>
              <a:rect l="0" t="0" r="0" b="0"/>
              <a:pathLst>
                <a:path w="64770" h="68342">
                  <a:moveTo>
                    <a:pt x="32384" y="0"/>
                  </a:moveTo>
                  <a:lnTo>
                    <a:pt x="32384" y="3492"/>
                  </a:lnTo>
                  <a:lnTo>
                    <a:pt x="37465" y="4205"/>
                  </a:lnTo>
                  <a:lnTo>
                    <a:pt x="42307" y="6429"/>
                  </a:lnTo>
                  <a:lnTo>
                    <a:pt x="46752" y="10398"/>
                  </a:lnTo>
                  <a:lnTo>
                    <a:pt x="50244" y="16192"/>
                  </a:lnTo>
                  <a:lnTo>
                    <a:pt x="51593" y="19843"/>
                  </a:lnTo>
                  <a:lnTo>
                    <a:pt x="52626" y="24049"/>
                  </a:lnTo>
                  <a:lnTo>
                    <a:pt x="53261" y="28812"/>
                  </a:lnTo>
                  <a:lnTo>
                    <a:pt x="53498" y="34131"/>
                  </a:lnTo>
                  <a:lnTo>
                    <a:pt x="53261" y="39369"/>
                  </a:lnTo>
                  <a:lnTo>
                    <a:pt x="52704" y="43973"/>
                  </a:lnTo>
                  <a:lnTo>
                    <a:pt x="51752" y="48180"/>
                  </a:lnTo>
                  <a:lnTo>
                    <a:pt x="50482" y="51751"/>
                  </a:lnTo>
                  <a:lnTo>
                    <a:pt x="47069" y="57625"/>
                  </a:lnTo>
                  <a:lnTo>
                    <a:pt x="42703" y="61594"/>
                  </a:lnTo>
                  <a:lnTo>
                    <a:pt x="37703" y="63975"/>
                  </a:lnTo>
                  <a:lnTo>
                    <a:pt x="32384" y="64769"/>
                  </a:lnTo>
                  <a:lnTo>
                    <a:pt x="26987" y="63975"/>
                  </a:lnTo>
                  <a:lnTo>
                    <a:pt x="21987" y="61594"/>
                  </a:lnTo>
                  <a:lnTo>
                    <a:pt x="17701" y="57625"/>
                  </a:lnTo>
                  <a:lnTo>
                    <a:pt x="14287" y="51751"/>
                  </a:lnTo>
                  <a:lnTo>
                    <a:pt x="13017" y="48180"/>
                  </a:lnTo>
                  <a:lnTo>
                    <a:pt x="12065" y="43973"/>
                  </a:lnTo>
                  <a:lnTo>
                    <a:pt x="11510" y="39369"/>
                  </a:lnTo>
                  <a:lnTo>
                    <a:pt x="11271" y="34131"/>
                  </a:lnTo>
                  <a:lnTo>
                    <a:pt x="11510" y="28812"/>
                  </a:lnTo>
                  <a:lnTo>
                    <a:pt x="12144" y="24049"/>
                  </a:lnTo>
                  <a:lnTo>
                    <a:pt x="13097" y="19843"/>
                  </a:lnTo>
                  <a:lnTo>
                    <a:pt x="14446" y="16192"/>
                  </a:lnTo>
                  <a:lnTo>
                    <a:pt x="18018" y="10398"/>
                  </a:lnTo>
                  <a:lnTo>
                    <a:pt x="22383" y="6429"/>
                  </a:lnTo>
                  <a:lnTo>
                    <a:pt x="27304" y="4205"/>
                  </a:lnTo>
                  <a:lnTo>
                    <a:pt x="32384" y="3492"/>
                  </a:lnTo>
                  <a:lnTo>
                    <a:pt x="32384" y="0"/>
                  </a:lnTo>
                  <a:lnTo>
                    <a:pt x="24368" y="951"/>
                  </a:lnTo>
                  <a:lnTo>
                    <a:pt x="16748" y="3809"/>
                  </a:lnTo>
                  <a:lnTo>
                    <a:pt x="10081" y="8572"/>
                  </a:lnTo>
                  <a:lnTo>
                    <a:pt x="4762" y="15239"/>
                  </a:lnTo>
                  <a:lnTo>
                    <a:pt x="2698" y="19287"/>
                  </a:lnTo>
                  <a:lnTo>
                    <a:pt x="1191" y="23812"/>
                  </a:lnTo>
                  <a:lnTo>
                    <a:pt x="317" y="28812"/>
                  </a:lnTo>
                  <a:lnTo>
                    <a:pt x="0" y="34211"/>
                  </a:lnTo>
                  <a:lnTo>
                    <a:pt x="317" y="39289"/>
                  </a:lnTo>
                  <a:lnTo>
                    <a:pt x="1111" y="44052"/>
                  </a:lnTo>
                  <a:lnTo>
                    <a:pt x="2461" y="48498"/>
                  </a:lnTo>
                  <a:lnTo>
                    <a:pt x="4366" y="52467"/>
                  </a:lnTo>
                  <a:lnTo>
                    <a:pt x="9446" y="59213"/>
                  </a:lnTo>
                  <a:lnTo>
                    <a:pt x="15954" y="64214"/>
                  </a:lnTo>
                  <a:lnTo>
                    <a:pt x="19684" y="65961"/>
                  </a:lnTo>
                  <a:lnTo>
                    <a:pt x="23733" y="67309"/>
                  </a:lnTo>
                  <a:lnTo>
                    <a:pt x="27940" y="68103"/>
                  </a:lnTo>
                  <a:lnTo>
                    <a:pt x="32384" y="68342"/>
                  </a:lnTo>
                  <a:lnTo>
                    <a:pt x="36829" y="68103"/>
                  </a:lnTo>
                  <a:lnTo>
                    <a:pt x="41037" y="67309"/>
                  </a:lnTo>
                  <a:lnTo>
                    <a:pt x="45006" y="65961"/>
                  </a:lnTo>
                  <a:lnTo>
                    <a:pt x="48736" y="64214"/>
                  </a:lnTo>
                  <a:lnTo>
                    <a:pt x="55245" y="59213"/>
                  </a:lnTo>
                  <a:lnTo>
                    <a:pt x="60325" y="52467"/>
                  </a:lnTo>
                  <a:lnTo>
                    <a:pt x="62229" y="48498"/>
                  </a:lnTo>
                  <a:lnTo>
                    <a:pt x="63658" y="44052"/>
                  </a:lnTo>
                  <a:lnTo>
                    <a:pt x="64452" y="39289"/>
                  </a:lnTo>
                  <a:lnTo>
                    <a:pt x="64770" y="34211"/>
                  </a:lnTo>
                  <a:lnTo>
                    <a:pt x="64452" y="28812"/>
                  </a:lnTo>
                  <a:lnTo>
                    <a:pt x="63500" y="23812"/>
                  </a:lnTo>
                  <a:lnTo>
                    <a:pt x="62071" y="19287"/>
                  </a:lnTo>
                  <a:lnTo>
                    <a:pt x="60007" y="15239"/>
                  </a:lnTo>
                  <a:lnTo>
                    <a:pt x="54690" y="8572"/>
                  </a:lnTo>
                  <a:lnTo>
                    <a:pt x="47942" y="3809"/>
                  </a:lnTo>
                  <a:lnTo>
                    <a:pt x="40402" y="951"/>
                  </a:lnTo>
                  <a:lnTo>
                    <a:pt x="32384" y="0"/>
                  </a:lnTo>
                  <a:close/>
                </a:path>
              </a:pathLst>
            </a:custGeom>
            <a:solidFill>
              <a:srgbClr val="000000"/>
            </a:solidFill>
          </p:spPr>
          <p:txBody>
            <a:bodyPr vert="horz" lIns="91440" tIns="45720" rIns="91440" bIns="45720" anchor="t"/>
            <a:lstStyle/>
            <a:p>
              <a:endParaRPr lang="en-IN"/>
            </a:p>
          </p:txBody>
        </p:sp>
        <p:sp>
          <p:nvSpPr>
            <p:cNvPr id="817" name="Shape 852"/>
            <p:cNvSpPr/>
            <p:nvPr/>
          </p:nvSpPr>
          <p:spPr>
            <a:xfrm>
              <a:off x="6228619" y="1952752"/>
              <a:ext cx="26352" cy="58339"/>
            </a:xfrm>
            <a:custGeom>
              <a:avLst/>
              <a:gdLst/>
              <a:ahLst/>
              <a:cxnLst/>
              <a:rect l="0" t="0" r="0" b="0"/>
              <a:pathLst>
                <a:path w="26352" h="58339">
                  <a:moveTo>
                    <a:pt x="13255" y="0"/>
                  </a:moveTo>
                  <a:lnTo>
                    <a:pt x="10873" y="3412"/>
                  </a:lnTo>
                  <a:lnTo>
                    <a:pt x="8810" y="6111"/>
                  </a:lnTo>
                  <a:lnTo>
                    <a:pt x="4285" y="11269"/>
                  </a:lnTo>
                  <a:lnTo>
                    <a:pt x="1348" y="13651"/>
                  </a:lnTo>
                  <a:lnTo>
                    <a:pt x="316" y="14444"/>
                  </a:lnTo>
                  <a:lnTo>
                    <a:pt x="0" y="15238"/>
                  </a:lnTo>
                  <a:lnTo>
                    <a:pt x="396" y="15953"/>
                  </a:lnTo>
                  <a:lnTo>
                    <a:pt x="5635" y="15953"/>
                  </a:lnTo>
                  <a:lnTo>
                    <a:pt x="5635" y="45718"/>
                  </a:lnTo>
                  <a:lnTo>
                    <a:pt x="5872" y="49132"/>
                  </a:lnTo>
                  <a:lnTo>
                    <a:pt x="6350" y="51910"/>
                  </a:lnTo>
                  <a:lnTo>
                    <a:pt x="7143" y="54132"/>
                  </a:lnTo>
                  <a:lnTo>
                    <a:pt x="8253" y="55719"/>
                  </a:lnTo>
                  <a:lnTo>
                    <a:pt x="11191" y="57705"/>
                  </a:lnTo>
                  <a:lnTo>
                    <a:pt x="14762" y="58339"/>
                  </a:lnTo>
                  <a:lnTo>
                    <a:pt x="18097" y="57705"/>
                  </a:lnTo>
                  <a:lnTo>
                    <a:pt x="21351" y="56117"/>
                  </a:lnTo>
                  <a:lnTo>
                    <a:pt x="24128" y="53736"/>
                  </a:lnTo>
                  <a:lnTo>
                    <a:pt x="26352" y="50800"/>
                  </a:lnTo>
                  <a:lnTo>
                    <a:pt x="25002" y="49687"/>
                  </a:lnTo>
                  <a:lnTo>
                    <a:pt x="22780" y="51910"/>
                  </a:lnTo>
                  <a:lnTo>
                    <a:pt x="21112" y="52783"/>
                  </a:lnTo>
                  <a:lnTo>
                    <a:pt x="18970" y="53181"/>
                  </a:lnTo>
                  <a:lnTo>
                    <a:pt x="16827" y="52703"/>
                  </a:lnTo>
                  <a:lnTo>
                    <a:pt x="15397" y="51513"/>
                  </a:lnTo>
                  <a:lnTo>
                    <a:pt x="14128" y="47941"/>
                  </a:lnTo>
                  <a:lnTo>
                    <a:pt x="13968" y="44211"/>
                  </a:lnTo>
                  <a:lnTo>
                    <a:pt x="13968" y="15953"/>
                  </a:lnTo>
                  <a:lnTo>
                    <a:pt x="23971" y="15953"/>
                  </a:lnTo>
                  <a:lnTo>
                    <a:pt x="23971" y="12778"/>
                  </a:lnTo>
                  <a:lnTo>
                    <a:pt x="13968" y="12778"/>
                  </a:lnTo>
                  <a:lnTo>
                    <a:pt x="13968" y="1268"/>
                  </a:lnTo>
                  <a:lnTo>
                    <a:pt x="13889" y="316"/>
                  </a:lnTo>
                  <a:lnTo>
                    <a:pt x="13255" y="0"/>
                  </a:lnTo>
                  <a:close/>
                </a:path>
              </a:pathLst>
            </a:custGeom>
            <a:solidFill>
              <a:srgbClr val="000000"/>
            </a:solidFill>
          </p:spPr>
          <p:txBody>
            <a:bodyPr vert="horz" lIns="91440" tIns="45720" rIns="91440" bIns="45720" anchor="t"/>
            <a:lstStyle/>
            <a:p>
              <a:endParaRPr lang="en-IN"/>
            </a:p>
          </p:txBody>
        </p:sp>
        <p:sp>
          <p:nvSpPr>
            <p:cNvPr id="818" name="Shape 853"/>
            <p:cNvSpPr/>
            <p:nvPr/>
          </p:nvSpPr>
          <p:spPr>
            <a:xfrm>
              <a:off x="5754116" y="1952752"/>
              <a:ext cx="26351" cy="58339"/>
            </a:xfrm>
            <a:custGeom>
              <a:avLst/>
              <a:gdLst/>
              <a:ahLst/>
              <a:cxnLst/>
              <a:rect l="0" t="0" r="0" b="0"/>
              <a:pathLst>
                <a:path w="26351" h="58339">
                  <a:moveTo>
                    <a:pt x="13255" y="0"/>
                  </a:moveTo>
                  <a:lnTo>
                    <a:pt x="10873" y="3412"/>
                  </a:lnTo>
                  <a:lnTo>
                    <a:pt x="8810" y="6111"/>
                  </a:lnTo>
                  <a:lnTo>
                    <a:pt x="4364" y="11269"/>
                  </a:lnTo>
                  <a:lnTo>
                    <a:pt x="1348" y="13651"/>
                  </a:lnTo>
                  <a:lnTo>
                    <a:pt x="316" y="14444"/>
                  </a:lnTo>
                  <a:lnTo>
                    <a:pt x="0" y="15238"/>
                  </a:lnTo>
                  <a:lnTo>
                    <a:pt x="396" y="15953"/>
                  </a:lnTo>
                  <a:lnTo>
                    <a:pt x="5635" y="15953"/>
                  </a:lnTo>
                  <a:lnTo>
                    <a:pt x="5635" y="45718"/>
                  </a:lnTo>
                  <a:lnTo>
                    <a:pt x="5872" y="49132"/>
                  </a:lnTo>
                  <a:lnTo>
                    <a:pt x="6350" y="51910"/>
                  </a:lnTo>
                  <a:lnTo>
                    <a:pt x="7143" y="54132"/>
                  </a:lnTo>
                  <a:lnTo>
                    <a:pt x="8253" y="55719"/>
                  </a:lnTo>
                  <a:lnTo>
                    <a:pt x="11191" y="57705"/>
                  </a:lnTo>
                  <a:lnTo>
                    <a:pt x="14763" y="58339"/>
                  </a:lnTo>
                  <a:lnTo>
                    <a:pt x="18097" y="57705"/>
                  </a:lnTo>
                  <a:lnTo>
                    <a:pt x="21351" y="56117"/>
                  </a:lnTo>
                  <a:lnTo>
                    <a:pt x="24128" y="53736"/>
                  </a:lnTo>
                  <a:lnTo>
                    <a:pt x="26351" y="50800"/>
                  </a:lnTo>
                  <a:lnTo>
                    <a:pt x="25002" y="49687"/>
                  </a:lnTo>
                  <a:lnTo>
                    <a:pt x="22780" y="51910"/>
                  </a:lnTo>
                  <a:lnTo>
                    <a:pt x="21113" y="52783"/>
                  </a:lnTo>
                  <a:lnTo>
                    <a:pt x="18970" y="53181"/>
                  </a:lnTo>
                  <a:lnTo>
                    <a:pt x="16826" y="52703"/>
                  </a:lnTo>
                  <a:lnTo>
                    <a:pt x="15397" y="51513"/>
                  </a:lnTo>
                  <a:lnTo>
                    <a:pt x="14128" y="47941"/>
                  </a:lnTo>
                  <a:lnTo>
                    <a:pt x="13969" y="44211"/>
                  </a:lnTo>
                  <a:lnTo>
                    <a:pt x="13969" y="15953"/>
                  </a:lnTo>
                  <a:lnTo>
                    <a:pt x="23969" y="15953"/>
                  </a:lnTo>
                  <a:lnTo>
                    <a:pt x="23969" y="12778"/>
                  </a:lnTo>
                  <a:lnTo>
                    <a:pt x="13969" y="12778"/>
                  </a:lnTo>
                  <a:lnTo>
                    <a:pt x="13969" y="1268"/>
                  </a:lnTo>
                  <a:lnTo>
                    <a:pt x="13889" y="316"/>
                  </a:lnTo>
                  <a:lnTo>
                    <a:pt x="13255" y="0"/>
                  </a:lnTo>
                  <a:close/>
                </a:path>
              </a:pathLst>
            </a:custGeom>
            <a:solidFill>
              <a:srgbClr val="000000"/>
            </a:solidFill>
          </p:spPr>
          <p:txBody>
            <a:bodyPr vert="horz" lIns="91440" tIns="45720" rIns="91440" bIns="45720" anchor="t"/>
            <a:lstStyle/>
            <a:p>
              <a:endParaRPr lang="en-IN"/>
            </a:p>
          </p:txBody>
        </p:sp>
        <p:sp>
          <p:nvSpPr>
            <p:cNvPr id="819" name="Shape 854"/>
            <p:cNvSpPr/>
            <p:nvPr/>
          </p:nvSpPr>
          <p:spPr>
            <a:xfrm>
              <a:off x="5314298" y="1952752"/>
              <a:ext cx="26352" cy="58339"/>
            </a:xfrm>
            <a:custGeom>
              <a:avLst/>
              <a:gdLst/>
              <a:ahLst/>
              <a:cxnLst/>
              <a:rect l="0" t="0" r="0" b="0"/>
              <a:pathLst>
                <a:path w="26352" h="58339">
                  <a:moveTo>
                    <a:pt x="13256" y="0"/>
                  </a:moveTo>
                  <a:lnTo>
                    <a:pt x="10874" y="3412"/>
                  </a:lnTo>
                  <a:lnTo>
                    <a:pt x="8811" y="6111"/>
                  </a:lnTo>
                  <a:lnTo>
                    <a:pt x="4286" y="11269"/>
                  </a:lnTo>
                  <a:lnTo>
                    <a:pt x="1349" y="13651"/>
                  </a:lnTo>
                  <a:lnTo>
                    <a:pt x="317" y="14444"/>
                  </a:lnTo>
                  <a:lnTo>
                    <a:pt x="0" y="15238"/>
                  </a:lnTo>
                  <a:lnTo>
                    <a:pt x="397" y="15953"/>
                  </a:lnTo>
                  <a:lnTo>
                    <a:pt x="5636" y="15953"/>
                  </a:lnTo>
                  <a:lnTo>
                    <a:pt x="5636" y="45718"/>
                  </a:lnTo>
                  <a:lnTo>
                    <a:pt x="5873" y="49132"/>
                  </a:lnTo>
                  <a:lnTo>
                    <a:pt x="6350" y="51910"/>
                  </a:lnTo>
                  <a:lnTo>
                    <a:pt x="7143" y="54132"/>
                  </a:lnTo>
                  <a:lnTo>
                    <a:pt x="8254" y="55719"/>
                  </a:lnTo>
                  <a:lnTo>
                    <a:pt x="11192" y="57705"/>
                  </a:lnTo>
                  <a:lnTo>
                    <a:pt x="14684" y="58339"/>
                  </a:lnTo>
                  <a:lnTo>
                    <a:pt x="18097" y="57705"/>
                  </a:lnTo>
                  <a:lnTo>
                    <a:pt x="21272" y="56117"/>
                  </a:lnTo>
                  <a:lnTo>
                    <a:pt x="24129" y="53736"/>
                  </a:lnTo>
                  <a:lnTo>
                    <a:pt x="26352" y="50800"/>
                  </a:lnTo>
                  <a:lnTo>
                    <a:pt x="25003" y="49687"/>
                  </a:lnTo>
                  <a:lnTo>
                    <a:pt x="22781" y="51910"/>
                  </a:lnTo>
                  <a:lnTo>
                    <a:pt x="21113" y="52783"/>
                  </a:lnTo>
                  <a:lnTo>
                    <a:pt x="18970" y="53181"/>
                  </a:lnTo>
                  <a:lnTo>
                    <a:pt x="16827" y="52703"/>
                  </a:lnTo>
                  <a:lnTo>
                    <a:pt x="15398" y="51513"/>
                  </a:lnTo>
                  <a:lnTo>
                    <a:pt x="14128" y="47941"/>
                  </a:lnTo>
                  <a:lnTo>
                    <a:pt x="13969" y="44211"/>
                  </a:lnTo>
                  <a:lnTo>
                    <a:pt x="13969" y="15953"/>
                  </a:lnTo>
                  <a:lnTo>
                    <a:pt x="23971" y="15953"/>
                  </a:lnTo>
                  <a:lnTo>
                    <a:pt x="23971" y="12778"/>
                  </a:lnTo>
                  <a:lnTo>
                    <a:pt x="13969" y="12778"/>
                  </a:lnTo>
                  <a:lnTo>
                    <a:pt x="13969"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820" name="Shape 855"/>
            <p:cNvSpPr/>
            <p:nvPr/>
          </p:nvSpPr>
          <p:spPr>
            <a:xfrm>
              <a:off x="4919011" y="1952752"/>
              <a:ext cx="26352" cy="58339"/>
            </a:xfrm>
            <a:custGeom>
              <a:avLst/>
              <a:gdLst/>
              <a:ahLst/>
              <a:cxnLst/>
              <a:rect l="0" t="0" r="0" b="0"/>
              <a:pathLst>
                <a:path w="26352" h="58339">
                  <a:moveTo>
                    <a:pt x="13256" y="0"/>
                  </a:moveTo>
                  <a:lnTo>
                    <a:pt x="10874" y="3412"/>
                  </a:lnTo>
                  <a:lnTo>
                    <a:pt x="8889" y="6111"/>
                  </a:lnTo>
                  <a:lnTo>
                    <a:pt x="4366" y="11269"/>
                  </a:lnTo>
                  <a:lnTo>
                    <a:pt x="1349" y="13651"/>
                  </a:lnTo>
                  <a:lnTo>
                    <a:pt x="397" y="14444"/>
                  </a:lnTo>
                  <a:lnTo>
                    <a:pt x="0" y="15238"/>
                  </a:lnTo>
                  <a:lnTo>
                    <a:pt x="397" y="15953"/>
                  </a:lnTo>
                  <a:lnTo>
                    <a:pt x="5636" y="15953"/>
                  </a:lnTo>
                  <a:lnTo>
                    <a:pt x="5636" y="45718"/>
                  </a:lnTo>
                  <a:lnTo>
                    <a:pt x="5873" y="49132"/>
                  </a:lnTo>
                  <a:lnTo>
                    <a:pt x="6350" y="51910"/>
                  </a:lnTo>
                  <a:lnTo>
                    <a:pt x="7223" y="54132"/>
                  </a:lnTo>
                  <a:lnTo>
                    <a:pt x="8334" y="55719"/>
                  </a:lnTo>
                  <a:lnTo>
                    <a:pt x="11192" y="57705"/>
                  </a:lnTo>
                  <a:lnTo>
                    <a:pt x="14763" y="58339"/>
                  </a:lnTo>
                  <a:lnTo>
                    <a:pt x="18177" y="57705"/>
                  </a:lnTo>
                  <a:lnTo>
                    <a:pt x="21352" y="56117"/>
                  </a:lnTo>
                  <a:lnTo>
                    <a:pt x="24129" y="53736"/>
                  </a:lnTo>
                  <a:lnTo>
                    <a:pt x="26352" y="50800"/>
                  </a:lnTo>
                  <a:lnTo>
                    <a:pt x="25082" y="49687"/>
                  </a:lnTo>
                  <a:lnTo>
                    <a:pt x="22859" y="51910"/>
                  </a:lnTo>
                  <a:lnTo>
                    <a:pt x="21193" y="52783"/>
                  </a:lnTo>
                  <a:lnTo>
                    <a:pt x="19050" y="53181"/>
                  </a:lnTo>
                  <a:lnTo>
                    <a:pt x="16907" y="52703"/>
                  </a:lnTo>
                  <a:lnTo>
                    <a:pt x="15478" y="51513"/>
                  </a:lnTo>
                  <a:lnTo>
                    <a:pt x="14128" y="47941"/>
                  </a:lnTo>
                  <a:lnTo>
                    <a:pt x="13969" y="44211"/>
                  </a:lnTo>
                  <a:lnTo>
                    <a:pt x="13969" y="15953"/>
                  </a:lnTo>
                  <a:lnTo>
                    <a:pt x="23971" y="15953"/>
                  </a:lnTo>
                  <a:lnTo>
                    <a:pt x="23971" y="12778"/>
                  </a:lnTo>
                  <a:lnTo>
                    <a:pt x="13969" y="12778"/>
                  </a:lnTo>
                  <a:lnTo>
                    <a:pt x="13969" y="1268"/>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821" name="Shape 856"/>
            <p:cNvSpPr/>
            <p:nvPr/>
          </p:nvSpPr>
          <p:spPr>
            <a:xfrm>
              <a:off x="6425151" y="1942433"/>
              <a:ext cx="45958" cy="68658"/>
            </a:xfrm>
            <a:custGeom>
              <a:avLst/>
              <a:gdLst/>
              <a:ahLst/>
              <a:cxnLst/>
              <a:rect l="0" t="0" r="0" b="0"/>
              <a:pathLst>
                <a:path w="45958" h="68658">
                  <a:moveTo>
                    <a:pt x="38814" y="0"/>
                  </a:moveTo>
                  <a:lnTo>
                    <a:pt x="24210" y="4364"/>
                  </a:lnTo>
                  <a:lnTo>
                    <a:pt x="24210" y="5952"/>
                  </a:lnTo>
                  <a:lnTo>
                    <a:pt x="26591" y="5793"/>
                  </a:lnTo>
                  <a:lnTo>
                    <a:pt x="29131" y="6111"/>
                  </a:lnTo>
                  <a:lnTo>
                    <a:pt x="30401" y="7222"/>
                  </a:lnTo>
                  <a:lnTo>
                    <a:pt x="30956" y="10873"/>
                  </a:lnTo>
                  <a:lnTo>
                    <a:pt x="30956" y="26351"/>
                  </a:lnTo>
                  <a:lnTo>
                    <a:pt x="28575" y="24447"/>
                  </a:lnTo>
                  <a:lnTo>
                    <a:pt x="26114" y="23097"/>
                  </a:lnTo>
                  <a:lnTo>
                    <a:pt x="23496" y="22303"/>
                  </a:lnTo>
                  <a:lnTo>
                    <a:pt x="22685" y="22239"/>
                  </a:lnTo>
                  <a:lnTo>
                    <a:pt x="20797" y="24843"/>
                  </a:lnTo>
                  <a:lnTo>
                    <a:pt x="20797" y="24843"/>
                  </a:lnTo>
                  <a:lnTo>
                    <a:pt x="24210" y="25478"/>
                  </a:lnTo>
                  <a:lnTo>
                    <a:pt x="27385" y="27303"/>
                  </a:lnTo>
                  <a:lnTo>
                    <a:pt x="29687" y="30319"/>
                  </a:lnTo>
                  <a:lnTo>
                    <a:pt x="30956" y="34766"/>
                  </a:lnTo>
                  <a:lnTo>
                    <a:pt x="30956" y="57546"/>
                  </a:lnTo>
                  <a:lnTo>
                    <a:pt x="29846" y="59927"/>
                  </a:lnTo>
                  <a:lnTo>
                    <a:pt x="27781" y="61832"/>
                  </a:lnTo>
                  <a:lnTo>
                    <a:pt x="25162" y="63102"/>
                  </a:lnTo>
                  <a:lnTo>
                    <a:pt x="22145" y="63500"/>
                  </a:lnTo>
                  <a:lnTo>
                    <a:pt x="18891" y="62943"/>
                  </a:lnTo>
                  <a:lnTo>
                    <a:pt x="15716" y="61514"/>
                  </a:lnTo>
                  <a:lnTo>
                    <a:pt x="12938" y="58894"/>
                  </a:lnTo>
                  <a:lnTo>
                    <a:pt x="10637" y="55005"/>
                  </a:lnTo>
                  <a:lnTo>
                    <a:pt x="9128" y="49767"/>
                  </a:lnTo>
                  <a:lnTo>
                    <a:pt x="8494" y="43178"/>
                  </a:lnTo>
                  <a:lnTo>
                    <a:pt x="9049" y="37067"/>
                  </a:lnTo>
                  <a:lnTo>
                    <a:pt x="10478" y="32463"/>
                  </a:lnTo>
                  <a:lnTo>
                    <a:pt x="12620" y="28971"/>
                  </a:lnTo>
                  <a:lnTo>
                    <a:pt x="15161" y="26589"/>
                  </a:lnTo>
                  <a:lnTo>
                    <a:pt x="17939" y="25320"/>
                  </a:lnTo>
                  <a:lnTo>
                    <a:pt x="20797" y="24843"/>
                  </a:lnTo>
                  <a:lnTo>
                    <a:pt x="22685" y="22239"/>
                  </a:lnTo>
                  <a:lnTo>
                    <a:pt x="20478" y="22066"/>
                  </a:lnTo>
                  <a:lnTo>
                    <a:pt x="15081" y="22938"/>
                  </a:lnTo>
                  <a:lnTo>
                    <a:pt x="10239" y="25478"/>
                  </a:lnTo>
                  <a:lnTo>
                    <a:pt x="6112" y="29368"/>
                  </a:lnTo>
                  <a:lnTo>
                    <a:pt x="2858" y="34368"/>
                  </a:lnTo>
                  <a:lnTo>
                    <a:pt x="714" y="40162"/>
                  </a:lnTo>
                  <a:lnTo>
                    <a:pt x="0" y="46433"/>
                  </a:lnTo>
                  <a:lnTo>
                    <a:pt x="556" y="53181"/>
                  </a:lnTo>
                  <a:lnTo>
                    <a:pt x="2222" y="58418"/>
                  </a:lnTo>
                  <a:lnTo>
                    <a:pt x="4683" y="62308"/>
                  </a:lnTo>
                  <a:lnTo>
                    <a:pt x="7541" y="65087"/>
                  </a:lnTo>
                  <a:lnTo>
                    <a:pt x="10557" y="66912"/>
                  </a:lnTo>
                  <a:lnTo>
                    <a:pt x="13573" y="68023"/>
                  </a:lnTo>
                  <a:lnTo>
                    <a:pt x="16113" y="68499"/>
                  </a:lnTo>
                  <a:lnTo>
                    <a:pt x="18019" y="68658"/>
                  </a:lnTo>
                  <a:lnTo>
                    <a:pt x="22859" y="68023"/>
                  </a:lnTo>
                  <a:lnTo>
                    <a:pt x="26432" y="66516"/>
                  </a:lnTo>
                  <a:lnTo>
                    <a:pt x="29052" y="64451"/>
                  </a:lnTo>
                  <a:lnTo>
                    <a:pt x="30797" y="62308"/>
                  </a:lnTo>
                  <a:lnTo>
                    <a:pt x="30956" y="62308"/>
                  </a:lnTo>
                  <a:lnTo>
                    <a:pt x="30956" y="68340"/>
                  </a:lnTo>
                  <a:lnTo>
                    <a:pt x="31353" y="68658"/>
                  </a:lnTo>
                  <a:lnTo>
                    <a:pt x="38814" y="66038"/>
                  </a:lnTo>
                  <a:lnTo>
                    <a:pt x="45958" y="63500"/>
                  </a:lnTo>
                  <a:lnTo>
                    <a:pt x="45958" y="61912"/>
                  </a:lnTo>
                  <a:lnTo>
                    <a:pt x="43181" y="61912"/>
                  </a:lnTo>
                  <a:lnTo>
                    <a:pt x="41275" y="61514"/>
                  </a:lnTo>
                  <a:lnTo>
                    <a:pt x="40164" y="60800"/>
                  </a:lnTo>
                  <a:lnTo>
                    <a:pt x="39528" y="59688"/>
                  </a:lnTo>
                  <a:lnTo>
                    <a:pt x="39291" y="58260"/>
                  </a:lnTo>
                  <a:lnTo>
                    <a:pt x="39291" y="157"/>
                  </a:lnTo>
                  <a:lnTo>
                    <a:pt x="38814" y="0"/>
                  </a:lnTo>
                  <a:close/>
                </a:path>
              </a:pathLst>
            </a:custGeom>
            <a:solidFill>
              <a:srgbClr val="000000"/>
            </a:solidFill>
          </p:spPr>
          <p:txBody>
            <a:bodyPr vert="horz" lIns="91440" tIns="45720" rIns="91440" bIns="45720" anchor="t"/>
            <a:lstStyle/>
            <a:p>
              <a:endParaRPr lang="en-IN"/>
            </a:p>
          </p:txBody>
        </p:sp>
        <p:sp>
          <p:nvSpPr>
            <p:cNvPr id="822" name="Shape 857"/>
            <p:cNvSpPr/>
            <p:nvPr/>
          </p:nvSpPr>
          <p:spPr>
            <a:xfrm>
              <a:off x="6332997" y="1964499"/>
              <a:ext cx="40085" cy="46592"/>
            </a:xfrm>
            <a:custGeom>
              <a:avLst/>
              <a:gdLst/>
              <a:ahLst/>
              <a:cxnLst/>
              <a:rect l="0" t="0" r="0" b="0"/>
              <a:pathLst>
                <a:path w="40085" h="46592">
                  <a:moveTo>
                    <a:pt x="18019" y="0"/>
                  </a:moveTo>
                  <a:lnTo>
                    <a:pt x="12858" y="555"/>
                  </a:lnTo>
                  <a:lnTo>
                    <a:pt x="8731" y="1983"/>
                  </a:lnTo>
                  <a:lnTo>
                    <a:pt x="5635" y="4047"/>
                  </a:lnTo>
                  <a:lnTo>
                    <a:pt x="3492" y="6429"/>
                  </a:lnTo>
                  <a:lnTo>
                    <a:pt x="2301" y="8810"/>
                  </a:lnTo>
                  <a:lnTo>
                    <a:pt x="1905" y="11032"/>
                  </a:lnTo>
                  <a:lnTo>
                    <a:pt x="2857" y="13810"/>
                  </a:lnTo>
                  <a:lnTo>
                    <a:pt x="4127" y="14921"/>
                  </a:lnTo>
                  <a:lnTo>
                    <a:pt x="6112" y="15397"/>
                  </a:lnTo>
                  <a:lnTo>
                    <a:pt x="7937" y="15001"/>
                  </a:lnTo>
                  <a:lnTo>
                    <a:pt x="9366" y="13968"/>
                  </a:lnTo>
                  <a:lnTo>
                    <a:pt x="10318" y="12620"/>
                  </a:lnTo>
                  <a:lnTo>
                    <a:pt x="10636" y="11112"/>
                  </a:lnTo>
                  <a:lnTo>
                    <a:pt x="10318" y="9365"/>
                  </a:lnTo>
                  <a:lnTo>
                    <a:pt x="10081" y="7222"/>
                  </a:lnTo>
                  <a:lnTo>
                    <a:pt x="10716" y="5158"/>
                  </a:lnTo>
                  <a:lnTo>
                    <a:pt x="12382" y="3650"/>
                  </a:lnTo>
                  <a:lnTo>
                    <a:pt x="14685" y="2697"/>
                  </a:lnTo>
                  <a:lnTo>
                    <a:pt x="17145" y="2381"/>
                  </a:lnTo>
                  <a:lnTo>
                    <a:pt x="19606" y="2618"/>
                  </a:lnTo>
                  <a:lnTo>
                    <a:pt x="22066" y="3809"/>
                  </a:lnTo>
                  <a:lnTo>
                    <a:pt x="23971" y="6350"/>
                  </a:lnTo>
                  <a:lnTo>
                    <a:pt x="24765" y="10635"/>
                  </a:lnTo>
                  <a:lnTo>
                    <a:pt x="24765" y="16668"/>
                  </a:lnTo>
                  <a:lnTo>
                    <a:pt x="24024" y="16960"/>
                  </a:lnTo>
                  <a:lnTo>
                    <a:pt x="24765" y="19050"/>
                  </a:lnTo>
                  <a:lnTo>
                    <a:pt x="24765" y="33416"/>
                  </a:lnTo>
                  <a:lnTo>
                    <a:pt x="24210" y="36749"/>
                  </a:lnTo>
                  <a:lnTo>
                    <a:pt x="23177" y="37940"/>
                  </a:lnTo>
                  <a:lnTo>
                    <a:pt x="21431" y="39052"/>
                  </a:lnTo>
                  <a:lnTo>
                    <a:pt x="20320" y="39448"/>
                  </a:lnTo>
                  <a:lnTo>
                    <a:pt x="18732" y="40083"/>
                  </a:lnTo>
                  <a:lnTo>
                    <a:pt x="15240" y="40797"/>
                  </a:lnTo>
                  <a:lnTo>
                    <a:pt x="12700" y="40321"/>
                  </a:lnTo>
                  <a:lnTo>
                    <a:pt x="10636" y="38734"/>
                  </a:lnTo>
                  <a:lnTo>
                    <a:pt x="9287" y="36273"/>
                  </a:lnTo>
                  <a:lnTo>
                    <a:pt x="8731" y="33098"/>
                  </a:lnTo>
                  <a:lnTo>
                    <a:pt x="8731" y="32860"/>
                  </a:lnTo>
                  <a:lnTo>
                    <a:pt x="8890" y="31035"/>
                  </a:lnTo>
                  <a:lnTo>
                    <a:pt x="9525" y="28971"/>
                  </a:lnTo>
                  <a:lnTo>
                    <a:pt x="11112" y="26589"/>
                  </a:lnTo>
                  <a:lnTo>
                    <a:pt x="13970" y="24049"/>
                  </a:lnTo>
                  <a:lnTo>
                    <a:pt x="15954" y="22780"/>
                  </a:lnTo>
                  <a:lnTo>
                    <a:pt x="18415" y="21510"/>
                  </a:lnTo>
                  <a:lnTo>
                    <a:pt x="21351" y="20318"/>
                  </a:lnTo>
                  <a:lnTo>
                    <a:pt x="24765" y="19050"/>
                  </a:lnTo>
                  <a:lnTo>
                    <a:pt x="24024" y="16960"/>
                  </a:lnTo>
                  <a:lnTo>
                    <a:pt x="17304" y="19605"/>
                  </a:lnTo>
                  <a:lnTo>
                    <a:pt x="11112" y="22383"/>
                  </a:lnTo>
                  <a:lnTo>
                    <a:pt x="6270" y="25161"/>
                  </a:lnTo>
                  <a:lnTo>
                    <a:pt x="2857" y="28177"/>
                  </a:lnTo>
                  <a:lnTo>
                    <a:pt x="713" y="31829"/>
                  </a:lnTo>
                  <a:lnTo>
                    <a:pt x="0" y="36273"/>
                  </a:lnTo>
                  <a:lnTo>
                    <a:pt x="952" y="40640"/>
                  </a:lnTo>
                  <a:lnTo>
                    <a:pt x="3254" y="43893"/>
                  </a:lnTo>
                  <a:lnTo>
                    <a:pt x="6588" y="45877"/>
                  </a:lnTo>
                  <a:lnTo>
                    <a:pt x="10477" y="46592"/>
                  </a:lnTo>
                  <a:lnTo>
                    <a:pt x="14526" y="45957"/>
                  </a:lnTo>
                  <a:lnTo>
                    <a:pt x="18335" y="44211"/>
                  </a:lnTo>
                  <a:lnTo>
                    <a:pt x="21828" y="41830"/>
                  </a:lnTo>
                  <a:lnTo>
                    <a:pt x="24844" y="39368"/>
                  </a:lnTo>
                  <a:lnTo>
                    <a:pt x="25400" y="42305"/>
                  </a:lnTo>
                  <a:lnTo>
                    <a:pt x="26352" y="44370"/>
                  </a:lnTo>
                  <a:lnTo>
                    <a:pt x="27623" y="45718"/>
                  </a:lnTo>
                  <a:lnTo>
                    <a:pt x="28892" y="46353"/>
                  </a:lnTo>
                  <a:lnTo>
                    <a:pt x="31274" y="46592"/>
                  </a:lnTo>
                  <a:lnTo>
                    <a:pt x="32782" y="46433"/>
                  </a:lnTo>
                  <a:lnTo>
                    <a:pt x="34687" y="45877"/>
                  </a:lnTo>
                  <a:lnTo>
                    <a:pt x="37148" y="44370"/>
                  </a:lnTo>
                  <a:lnTo>
                    <a:pt x="40085" y="41591"/>
                  </a:lnTo>
                  <a:lnTo>
                    <a:pt x="40085" y="39052"/>
                  </a:lnTo>
                  <a:lnTo>
                    <a:pt x="38258" y="40321"/>
                  </a:lnTo>
                  <a:lnTo>
                    <a:pt x="35638" y="40956"/>
                  </a:lnTo>
                  <a:lnTo>
                    <a:pt x="33973" y="40401"/>
                  </a:lnTo>
                  <a:lnTo>
                    <a:pt x="33100" y="39130"/>
                  </a:lnTo>
                  <a:lnTo>
                    <a:pt x="32782" y="35162"/>
                  </a:lnTo>
                  <a:lnTo>
                    <a:pt x="32782" y="15875"/>
                  </a:lnTo>
                  <a:lnTo>
                    <a:pt x="32226" y="9127"/>
                  </a:lnTo>
                  <a:lnTo>
                    <a:pt x="30956" y="5715"/>
                  </a:lnTo>
                  <a:lnTo>
                    <a:pt x="28416" y="2777"/>
                  </a:lnTo>
                  <a:lnTo>
                    <a:pt x="26591" y="1587"/>
                  </a:lnTo>
                  <a:lnTo>
                    <a:pt x="24289" y="793"/>
                  </a:lnTo>
                  <a:lnTo>
                    <a:pt x="21431" y="237"/>
                  </a:lnTo>
                  <a:lnTo>
                    <a:pt x="18019" y="0"/>
                  </a:lnTo>
                  <a:close/>
                </a:path>
              </a:pathLst>
            </a:custGeom>
            <a:solidFill>
              <a:srgbClr val="000000"/>
            </a:solidFill>
          </p:spPr>
          <p:txBody>
            <a:bodyPr vert="horz" lIns="91440" tIns="45720" rIns="91440" bIns="45720" anchor="t"/>
            <a:lstStyle/>
            <a:p>
              <a:endParaRPr lang="en-IN"/>
            </a:p>
          </p:txBody>
        </p:sp>
        <p:sp>
          <p:nvSpPr>
            <p:cNvPr id="823" name="Shape 858"/>
            <p:cNvSpPr/>
            <p:nvPr/>
          </p:nvSpPr>
          <p:spPr>
            <a:xfrm>
              <a:off x="6111303" y="1964499"/>
              <a:ext cx="43656" cy="46592"/>
            </a:xfrm>
            <a:custGeom>
              <a:avLst/>
              <a:gdLst/>
              <a:ahLst/>
              <a:cxnLst/>
              <a:rect l="0" t="0" r="0" b="0"/>
              <a:pathLst>
                <a:path w="43656" h="46592">
                  <a:moveTo>
                    <a:pt x="21431" y="0"/>
                  </a:moveTo>
                  <a:lnTo>
                    <a:pt x="20637" y="2777"/>
                  </a:lnTo>
                  <a:lnTo>
                    <a:pt x="24843" y="3650"/>
                  </a:lnTo>
                  <a:lnTo>
                    <a:pt x="28336" y="6031"/>
                  </a:lnTo>
                  <a:lnTo>
                    <a:pt x="31113" y="9762"/>
                  </a:lnTo>
                  <a:lnTo>
                    <a:pt x="33098" y="14446"/>
                  </a:lnTo>
                  <a:lnTo>
                    <a:pt x="34368" y="19843"/>
                  </a:lnTo>
                  <a:lnTo>
                    <a:pt x="34766" y="25875"/>
                  </a:lnTo>
                  <a:lnTo>
                    <a:pt x="34210" y="32146"/>
                  </a:lnTo>
                  <a:lnTo>
                    <a:pt x="32860" y="36828"/>
                  </a:lnTo>
                  <a:lnTo>
                    <a:pt x="30797" y="40162"/>
                  </a:lnTo>
                  <a:lnTo>
                    <a:pt x="28336" y="42305"/>
                  </a:lnTo>
                  <a:lnTo>
                    <a:pt x="25637" y="43496"/>
                  </a:lnTo>
                  <a:lnTo>
                    <a:pt x="23097" y="43815"/>
                  </a:lnTo>
                  <a:lnTo>
                    <a:pt x="19050" y="43021"/>
                  </a:lnTo>
                  <a:lnTo>
                    <a:pt x="15875" y="40797"/>
                  </a:lnTo>
                  <a:lnTo>
                    <a:pt x="13334" y="37622"/>
                  </a:lnTo>
                  <a:lnTo>
                    <a:pt x="11508" y="33733"/>
                  </a:lnTo>
                  <a:lnTo>
                    <a:pt x="10238" y="29527"/>
                  </a:lnTo>
                  <a:lnTo>
                    <a:pt x="9445" y="25320"/>
                  </a:lnTo>
                  <a:lnTo>
                    <a:pt x="9047" y="21431"/>
                  </a:lnTo>
                  <a:lnTo>
                    <a:pt x="8888" y="18256"/>
                  </a:lnTo>
                  <a:lnTo>
                    <a:pt x="9127" y="14603"/>
                  </a:lnTo>
                  <a:lnTo>
                    <a:pt x="9841" y="11508"/>
                  </a:lnTo>
                  <a:lnTo>
                    <a:pt x="10873" y="8810"/>
                  </a:lnTo>
                  <a:lnTo>
                    <a:pt x="12382" y="6666"/>
                  </a:lnTo>
                  <a:lnTo>
                    <a:pt x="14128" y="4921"/>
                  </a:lnTo>
                  <a:lnTo>
                    <a:pt x="16112" y="3730"/>
                  </a:lnTo>
                  <a:lnTo>
                    <a:pt x="18256" y="3015"/>
                  </a:lnTo>
                  <a:lnTo>
                    <a:pt x="20637" y="2777"/>
                  </a:lnTo>
                  <a:lnTo>
                    <a:pt x="21431" y="0"/>
                  </a:lnTo>
                  <a:lnTo>
                    <a:pt x="15238" y="872"/>
                  </a:lnTo>
                  <a:lnTo>
                    <a:pt x="9921" y="3254"/>
                  </a:lnTo>
                  <a:lnTo>
                    <a:pt x="5713" y="6984"/>
                  </a:lnTo>
                  <a:lnTo>
                    <a:pt x="2538" y="11667"/>
                  </a:lnTo>
                  <a:lnTo>
                    <a:pt x="634" y="17064"/>
                  </a:lnTo>
                  <a:lnTo>
                    <a:pt x="0" y="23018"/>
                  </a:lnTo>
                  <a:lnTo>
                    <a:pt x="713" y="29368"/>
                  </a:lnTo>
                  <a:lnTo>
                    <a:pt x="2777" y="35004"/>
                  </a:lnTo>
                  <a:lnTo>
                    <a:pt x="6032" y="39766"/>
                  </a:lnTo>
                  <a:lnTo>
                    <a:pt x="10397" y="43417"/>
                  </a:lnTo>
                  <a:lnTo>
                    <a:pt x="15636" y="45718"/>
                  </a:lnTo>
                  <a:lnTo>
                    <a:pt x="21668" y="46592"/>
                  </a:lnTo>
                  <a:lnTo>
                    <a:pt x="28495" y="45480"/>
                  </a:lnTo>
                  <a:lnTo>
                    <a:pt x="34051" y="42623"/>
                  </a:lnTo>
                  <a:lnTo>
                    <a:pt x="38257" y="38416"/>
                  </a:lnTo>
                  <a:lnTo>
                    <a:pt x="41275" y="33416"/>
                  </a:lnTo>
                  <a:lnTo>
                    <a:pt x="43099" y="28097"/>
                  </a:lnTo>
                  <a:lnTo>
                    <a:pt x="43656" y="23018"/>
                  </a:lnTo>
                  <a:lnTo>
                    <a:pt x="43178" y="17858"/>
                  </a:lnTo>
                  <a:lnTo>
                    <a:pt x="41988" y="13334"/>
                  </a:lnTo>
                  <a:lnTo>
                    <a:pt x="40083" y="9365"/>
                  </a:lnTo>
                  <a:lnTo>
                    <a:pt x="37385" y="6111"/>
                  </a:lnTo>
                  <a:lnTo>
                    <a:pt x="34131" y="3491"/>
                  </a:lnTo>
                  <a:lnTo>
                    <a:pt x="30399"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824" name="Shape 859"/>
            <p:cNvSpPr/>
            <p:nvPr/>
          </p:nvSpPr>
          <p:spPr>
            <a:xfrm>
              <a:off x="5953584" y="1942433"/>
              <a:ext cx="45957" cy="68658"/>
            </a:xfrm>
            <a:custGeom>
              <a:avLst/>
              <a:gdLst/>
              <a:ahLst/>
              <a:cxnLst/>
              <a:rect l="0" t="0" r="0" b="0"/>
              <a:pathLst>
                <a:path w="45957" h="68658">
                  <a:moveTo>
                    <a:pt x="38813" y="0"/>
                  </a:moveTo>
                  <a:lnTo>
                    <a:pt x="24289" y="4364"/>
                  </a:lnTo>
                  <a:lnTo>
                    <a:pt x="24289" y="5952"/>
                  </a:lnTo>
                  <a:lnTo>
                    <a:pt x="26670" y="5793"/>
                  </a:lnTo>
                  <a:lnTo>
                    <a:pt x="29210" y="6111"/>
                  </a:lnTo>
                  <a:lnTo>
                    <a:pt x="30480" y="7222"/>
                  </a:lnTo>
                  <a:lnTo>
                    <a:pt x="31035" y="10873"/>
                  </a:lnTo>
                  <a:lnTo>
                    <a:pt x="31035" y="26351"/>
                  </a:lnTo>
                  <a:lnTo>
                    <a:pt x="28654" y="24447"/>
                  </a:lnTo>
                  <a:lnTo>
                    <a:pt x="26193" y="23097"/>
                  </a:lnTo>
                  <a:lnTo>
                    <a:pt x="23495" y="22303"/>
                  </a:lnTo>
                  <a:lnTo>
                    <a:pt x="22684" y="22239"/>
                  </a:lnTo>
                  <a:lnTo>
                    <a:pt x="20796" y="24843"/>
                  </a:lnTo>
                  <a:lnTo>
                    <a:pt x="20796" y="24843"/>
                  </a:lnTo>
                  <a:lnTo>
                    <a:pt x="24289" y="25478"/>
                  </a:lnTo>
                  <a:lnTo>
                    <a:pt x="27385" y="27303"/>
                  </a:lnTo>
                  <a:lnTo>
                    <a:pt x="29766" y="30319"/>
                  </a:lnTo>
                  <a:lnTo>
                    <a:pt x="31035" y="34766"/>
                  </a:lnTo>
                  <a:lnTo>
                    <a:pt x="31035" y="57546"/>
                  </a:lnTo>
                  <a:lnTo>
                    <a:pt x="29925" y="59927"/>
                  </a:lnTo>
                  <a:lnTo>
                    <a:pt x="27860" y="61832"/>
                  </a:lnTo>
                  <a:lnTo>
                    <a:pt x="25162" y="63102"/>
                  </a:lnTo>
                  <a:lnTo>
                    <a:pt x="22225" y="63500"/>
                  </a:lnTo>
                  <a:lnTo>
                    <a:pt x="18891" y="62943"/>
                  </a:lnTo>
                  <a:lnTo>
                    <a:pt x="15795" y="61514"/>
                  </a:lnTo>
                  <a:lnTo>
                    <a:pt x="12938" y="58894"/>
                  </a:lnTo>
                  <a:lnTo>
                    <a:pt x="10636" y="55005"/>
                  </a:lnTo>
                  <a:lnTo>
                    <a:pt x="9128" y="49767"/>
                  </a:lnTo>
                  <a:lnTo>
                    <a:pt x="8494" y="43178"/>
                  </a:lnTo>
                  <a:lnTo>
                    <a:pt x="9049" y="37067"/>
                  </a:lnTo>
                  <a:lnTo>
                    <a:pt x="10477" y="32463"/>
                  </a:lnTo>
                  <a:lnTo>
                    <a:pt x="12620" y="28971"/>
                  </a:lnTo>
                  <a:lnTo>
                    <a:pt x="15160" y="26589"/>
                  </a:lnTo>
                  <a:lnTo>
                    <a:pt x="17939" y="25320"/>
                  </a:lnTo>
                  <a:lnTo>
                    <a:pt x="20796" y="24843"/>
                  </a:lnTo>
                  <a:lnTo>
                    <a:pt x="22684" y="22239"/>
                  </a:lnTo>
                  <a:lnTo>
                    <a:pt x="20479" y="22066"/>
                  </a:lnTo>
                  <a:lnTo>
                    <a:pt x="15160" y="22938"/>
                  </a:lnTo>
                  <a:lnTo>
                    <a:pt x="10238" y="25478"/>
                  </a:lnTo>
                  <a:lnTo>
                    <a:pt x="6112" y="29368"/>
                  </a:lnTo>
                  <a:lnTo>
                    <a:pt x="2857" y="34368"/>
                  </a:lnTo>
                  <a:lnTo>
                    <a:pt x="793" y="40162"/>
                  </a:lnTo>
                  <a:lnTo>
                    <a:pt x="0" y="46433"/>
                  </a:lnTo>
                  <a:lnTo>
                    <a:pt x="635" y="53181"/>
                  </a:lnTo>
                  <a:lnTo>
                    <a:pt x="2301" y="58418"/>
                  </a:lnTo>
                  <a:lnTo>
                    <a:pt x="4682" y="62308"/>
                  </a:lnTo>
                  <a:lnTo>
                    <a:pt x="7620" y="65087"/>
                  </a:lnTo>
                  <a:lnTo>
                    <a:pt x="10636" y="66912"/>
                  </a:lnTo>
                  <a:lnTo>
                    <a:pt x="13572" y="68023"/>
                  </a:lnTo>
                  <a:lnTo>
                    <a:pt x="16113" y="68499"/>
                  </a:lnTo>
                  <a:lnTo>
                    <a:pt x="18019" y="68658"/>
                  </a:lnTo>
                  <a:lnTo>
                    <a:pt x="22860" y="68023"/>
                  </a:lnTo>
                  <a:lnTo>
                    <a:pt x="26511" y="66516"/>
                  </a:lnTo>
                  <a:lnTo>
                    <a:pt x="29051" y="64451"/>
                  </a:lnTo>
                  <a:lnTo>
                    <a:pt x="30798" y="62308"/>
                  </a:lnTo>
                  <a:lnTo>
                    <a:pt x="31035" y="62308"/>
                  </a:lnTo>
                  <a:lnTo>
                    <a:pt x="31035" y="68340"/>
                  </a:lnTo>
                  <a:lnTo>
                    <a:pt x="31432" y="68658"/>
                  </a:lnTo>
                  <a:lnTo>
                    <a:pt x="38813" y="66038"/>
                  </a:lnTo>
                  <a:lnTo>
                    <a:pt x="45957" y="63500"/>
                  </a:lnTo>
                  <a:lnTo>
                    <a:pt x="45957" y="61912"/>
                  </a:lnTo>
                  <a:lnTo>
                    <a:pt x="43180" y="61912"/>
                  </a:lnTo>
                  <a:lnTo>
                    <a:pt x="41354" y="61514"/>
                  </a:lnTo>
                  <a:lnTo>
                    <a:pt x="40244" y="60800"/>
                  </a:lnTo>
                  <a:lnTo>
                    <a:pt x="39607" y="59688"/>
                  </a:lnTo>
                  <a:lnTo>
                    <a:pt x="39370" y="58260"/>
                  </a:lnTo>
                  <a:lnTo>
                    <a:pt x="39370" y="157"/>
                  </a:lnTo>
                  <a:lnTo>
                    <a:pt x="38813" y="0"/>
                  </a:lnTo>
                  <a:close/>
                </a:path>
              </a:pathLst>
            </a:custGeom>
            <a:solidFill>
              <a:srgbClr val="000000"/>
            </a:solidFill>
          </p:spPr>
          <p:txBody>
            <a:bodyPr vert="horz" lIns="91440" tIns="45720" rIns="91440" bIns="45720" anchor="t"/>
            <a:lstStyle/>
            <a:p>
              <a:endParaRPr lang="en-IN"/>
            </a:p>
          </p:txBody>
        </p:sp>
        <p:sp>
          <p:nvSpPr>
            <p:cNvPr id="825" name="Shape 860"/>
            <p:cNvSpPr/>
            <p:nvPr/>
          </p:nvSpPr>
          <p:spPr>
            <a:xfrm>
              <a:off x="5909848" y="1964499"/>
              <a:ext cx="39450" cy="46592"/>
            </a:xfrm>
            <a:custGeom>
              <a:avLst/>
              <a:gdLst/>
              <a:ahLst/>
              <a:cxnLst/>
              <a:rect l="0" t="0" r="0" b="0"/>
              <a:pathLst>
                <a:path w="39450" h="46592">
                  <a:moveTo>
                    <a:pt x="20162" y="0"/>
                  </a:moveTo>
                  <a:lnTo>
                    <a:pt x="18019" y="3571"/>
                  </a:lnTo>
                  <a:lnTo>
                    <a:pt x="21352" y="4127"/>
                  </a:lnTo>
                  <a:lnTo>
                    <a:pt x="23812" y="5476"/>
                  </a:lnTo>
                  <a:lnTo>
                    <a:pt x="25400" y="7539"/>
                  </a:lnTo>
                  <a:lnTo>
                    <a:pt x="26432" y="9921"/>
                  </a:lnTo>
                  <a:lnTo>
                    <a:pt x="27464" y="15001"/>
                  </a:lnTo>
                  <a:lnTo>
                    <a:pt x="7065" y="15001"/>
                  </a:lnTo>
                  <a:lnTo>
                    <a:pt x="7780" y="11985"/>
                  </a:lnTo>
                  <a:lnTo>
                    <a:pt x="8652" y="9525"/>
                  </a:lnTo>
                  <a:lnTo>
                    <a:pt x="9763" y="7539"/>
                  </a:lnTo>
                  <a:lnTo>
                    <a:pt x="11112" y="6031"/>
                  </a:lnTo>
                  <a:lnTo>
                    <a:pt x="14287" y="4127"/>
                  </a:lnTo>
                  <a:lnTo>
                    <a:pt x="18019" y="3571"/>
                  </a:lnTo>
                  <a:lnTo>
                    <a:pt x="20162" y="0"/>
                  </a:lnTo>
                  <a:lnTo>
                    <a:pt x="15875" y="475"/>
                  </a:lnTo>
                  <a:lnTo>
                    <a:pt x="11431" y="2221"/>
                  </a:lnTo>
                  <a:lnTo>
                    <a:pt x="7143" y="5317"/>
                  </a:lnTo>
                  <a:lnTo>
                    <a:pt x="3493" y="9921"/>
                  </a:lnTo>
                  <a:lnTo>
                    <a:pt x="952" y="16191"/>
                  </a:lnTo>
                  <a:lnTo>
                    <a:pt x="0" y="24367"/>
                  </a:lnTo>
                  <a:lnTo>
                    <a:pt x="318" y="29368"/>
                  </a:lnTo>
                  <a:lnTo>
                    <a:pt x="1271" y="33733"/>
                  </a:lnTo>
                  <a:lnTo>
                    <a:pt x="2858" y="37543"/>
                  </a:lnTo>
                  <a:lnTo>
                    <a:pt x="5081" y="40718"/>
                  </a:lnTo>
                  <a:lnTo>
                    <a:pt x="7780" y="43258"/>
                  </a:lnTo>
                  <a:lnTo>
                    <a:pt x="10955" y="45084"/>
                  </a:lnTo>
                  <a:lnTo>
                    <a:pt x="14526" y="46196"/>
                  </a:lnTo>
                  <a:lnTo>
                    <a:pt x="18494" y="46592"/>
                  </a:lnTo>
                  <a:lnTo>
                    <a:pt x="23416" y="45957"/>
                  </a:lnTo>
                  <a:lnTo>
                    <a:pt x="27623" y="44370"/>
                  </a:lnTo>
                  <a:lnTo>
                    <a:pt x="31115" y="42147"/>
                  </a:lnTo>
                  <a:lnTo>
                    <a:pt x="33973" y="39448"/>
                  </a:lnTo>
                  <a:lnTo>
                    <a:pt x="37783" y="33971"/>
                  </a:lnTo>
                  <a:lnTo>
                    <a:pt x="38893" y="31590"/>
                  </a:lnTo>
                  <a:lnTo>
                    <a:pt x="39450" y="30002"/>
                  </a:lnTo>
                  <a:lnTo>
                    <a:pt x="37862" y="29288"/>
                  </a:lnTo>
                  <a:lnTo>
                    <a:pt x="36592" y="31352"/>
                  </a:lnTo>
                  <a:lnTo>
                    <a:pt x="34846" y="33653"/>
                  </a:lnTo>
                  <a:lnTo>
                    <a:pt x="32623" y="35877"/>
                  </a:lnTo>
                  <a:lnTo>
                    <a:pt x="29925" y="37861"/>
                  </a:lnTo>
                  <a:lnTo>
                    <a:pt x="26591" y="39210"/>
                  </a:lnTo>
                  <a:lnTo>
                    <a:pt x="22543" y="39766"/>
                  </a:lnTo>
                  <a:lnTo>
                    <a:pt x="19208" y="39368"/>
                  </a:lnTo>
                  <a:lnTo>
                    <a:pt x="15796" y="38020"/>
                  </a:lnTo>
                  <a:lnTo>
                    <a:pt x="12700" y="35480"/>
                  </a:lnTo>
                  <a:lnTo>
                    <a:pt x="10002" y="31590"/>
                  </a:lnTo>
                  <a:lnTo>
                    <a:pt x="8890" y="28971"/>
                  </a:lnTo>
                  <a:lnTo>
                    <a:pt x="7937" y="25875"/>
                  </a:lnTo>
                  <a:lnTo>
                    <a:pt x="7223" y="22225"/>
                  </a:lnTo>
                  <a:lnTo>
                    <a:pt x="6827" y="18096"/>
                  </a:lnTo>
                  <a:lnTo>
                    <a:pt x="37624" y="18096"/>
                  </a:lnTo>
                  <a:lnTo>
                    <a:pt x="36910" y="13652"/>
                  </a:lnTo>
                  <a:lnTo>
                    <a:pt x="35798" y="9841"/>
                  </a:lnTo>
                  <a:lnTo>
                    <a:pt x="34131" y="6666"/>
                  </a:lnTo>
                  <a:lnTo>
                    <a:pt x="31988" y="4205"/>
                  </a:lnTo>
                  <a:lnTo>
                    <a:pt x="29527" y="2301"/>
                  </a:lnTo>
                  <a:lnTo>
                    <a:pt x="26671" y="1030"/>
                  </a:lnTo>
                  <a:lnTo>
                    <a:pt x="23575" y="237"/>
                  </a:lnTo>
                  <a:lnTo>
                    <a:pt x="20162" y="0"/>
                  </a:lnTo>
                  <a:close/>
                </a:path>
              </a:pathLst>
            </a:custGeom>
            <a:solidFill>
              <a:srgbClr val="000000"/>
            </a:solidFill>
          </p:spPr>
          <p:txBody>
            <a:bodyPr vert="horz" lIns="91440" tIns="45720" rIns="91440" bIns="45720" anchor="t"/>
            <a:lstStyle/>
            <a:p>
              <a:endParaRPr lang="en-IN"/>
            </a:p>
          </p:txBody>
        </p:sp>
        <p:sp>
          <p:nvSpPr>
            <p:cNvPr id="826" name="Shape 861"/>
            <p:cNvSpPr/>
            <p:nvPr/>
          </p:nvSpPr>
          <p:spPr>
            <a:xfrm>
              <a:off x="5859526" y="1942433"/>
              <a:ext cx="45957" cy="68658"/>
            </a:xfrm>
            <a:custGeom>
              <a:avLst/>
              <a:gdLst/>
              <a:ahLst/>
              <a:cxnLst/>
              <a:rect l="0" t="0" r="0" b="0"/>
              <a:pathLst>
                <a:path w="45957" h="68658">
                  <a:moveTo>
                    <a:pt x="38813" y="0"/>
                  </a:moveTo>
                  <a:lnTo>
                    <a:pt x="24208" y="4364"/>
                  </a:lnTo>
                  <a:lnTo>
                    <a:pt x="24208" y="5952"/>
                  </a:lnTo>
                  <a:lnTo>
                    <a:pt x="26589" y="5793"/>
                  </a:lnTo>
                  <a:lnTo>
                    <a:pt x="29130" y="6111"/>
                  </a:lnTo>
                  <a:lnTo>
                    <a:pt x="30400" y="7222"/>
                  </a:lnTo>
                  <a:lnTo>
                    <a:pt x="30956" y="10873"/>
                  </a:lnTo>
                  <a:lnTo>
                    <a:pt x="30956" y="26351"/>
                  </a:lnTo>
                  <a:lnTo>
                    <a:pt x="28575" y="24447"/>
                  </a:lnTo>
                  <a:lnTo>
                    <a:pt x="26113" y="23097"/>
                  </a:lnTo>
                  <a:lnTo>
                    <a:pt x="23414" y="22303"/>
                  </a:lnTo>
                  <a:lnTo>
                    <a:pt x="22681" y="22244"/>
                  </a:lnTo>
                  <a:lnTo>
                    <a:pt x="20796" y="24843"/>
                  </a:lnTo>
                  <a:lnTo>
                    <a:pt x="24208" y="25478"/>
                  </a:lnTo>
                  <a:lnTo>
                    <a:pt x="27383" y="27303"/>
                  </a:lnTo>
                  <a:lnTo>
                    <a:pt x="29685" y="30319"/>
                  </a:lnTo>
                  <a:lnTo>
                    <a:pt x="30956" y="34766"/>
                  </a:lnTo>
                  <a:lnTo>
                    <a:pt x="30956" y="57546"/>
                  </a:lnTo>
                  <a:lnTo>
                    <a:pt x="29843" y="59927"/>
                  </a:lnTo>
                  <a:lnTo>
                    <a:pt x="27781" y="61832"/>
                  </a:lnTo>
                  <a:lnTo>
                    <a:pt x="25161" y="63102"/>
                  </a:lnTo>
                  <a:lnTo>
                    <a:pt x="22145" y="63500"/>
                  </a:lnTo>
                  <a:lnTo>
                    <a:pt x="18891" y="62943"/>
                  </a:lnTo>
                  <a:lnTo>
                    <a:pt x="15716" y="61514"/>
                  </a:lnTo>
                  <a:lnTo>
                    <a:pt x="12937" y="58894"/>
                  </a:lnTo>
                  <a:lnTo>
                    <a:pt x="10635" y="55005"/>
                  </a:lnTo>
                  <a:lnTo>
                    <a:pt x="9127" y="49767"/>
                  </a:lnTo>
                  <a:lnTo>
                    <a:pt x="8492" y="43178"/>
                  </a:lnTo>
                  <a:lnTo>
                    <a:pt x="9047" y="37067"/>
                  </a:lnTo>
                  <a:lnTo>
                    <a:pt x="10477" y="32463"/>
                  </a:lnTo>
                  <a:lnTo>
                    <a:pt x="12541" y="28971"/>
                  </a:lnTo>
                  <a:lnTo>
                    <a:pt x="15081" y="26589"/>
                  </a:lnTo>
                  <a:lnTo>
                    <a:pt x="17937" y="25320"/>
                  </a:lnTo>
                  <a:lnTo>
                    <a:pt x="20796" y="24843"/>
                  </a:lnTo>
                  <a:lnTo>
                    <a:pt x="22681" y="22244"/>
                  </a:lnTo>
                  <a:lnTo>
                    <a:pt x="20478" y="22066"/>
                  </a:lnTo>
                  <a:lnTo>
                    <a:pt x="15081" y="22938"/>
                  </a:lnTo>
                  <a:lnTo>
                    <a:pt x="10238" y="25478"/>
                  </a:lnTo>
                  <a:lnTo>
                    <a:pt x="6111" y="29368"/>
                  </a:lnTo>
                  <a:lnTo>
                    <a:pt x="2856" y="34368"/>
                  </a:lnTo>
                  <a:lnTo>
                    <a:pt x="713" y="40162"/>
                  </a:lnTo>
                  <a:lnTo>
                    <a:pt x="0" y="46433"/>
                  </a:lnTo>
                  <a:lnTo>
                    <a:pt x="555" y="53181"/>
                  </a:lnTo>
                  <a:lnTo>
                    <a:pt x="2222" y="58418"/>
                  </a:lnTo>
                  <a:lnTo>
                    <a:pt x="4682" y="62308"/>
                  </a:lnTo>
                  <a:lnTo>
                    <a:pt x="7539" y="65087"/>
                  </a:lnTo>
                  <a:lnTo>
                    <a:pt x="10556" y="66912"/>
                  </a:lnTo>
                  <a:lnTo>
                    <a:pt x="13572" y="68023"/>
                  </a:lnTo>
                  <a:lnTo>
                    <a:pt x="16112" y="68499"/>
                  </a:lnTo>
                  <a:lnTo>
                    <a:pt x="18017" y="68658"/>
                  </a:lnTo>
                  <a:lnTo>
                    <a:pt x="22859" y="68023"/>
                  </a:lnTo>
                  <a:lnTo>
                    <a:pt x="26431" y="66516"/>
                  </a:lnTo>
                  <a:lnTo>
                    <a:pt x="29050" y="64451"/>
                  </a:lnTo>
                  <a:lnTo>
                    <a:pt x="30797" y="62308"/>
                  </a:lnTo>
                  <a:lnTo>
                    <a:pt x="30956" y="62308"/>
                  </a:lnTo>
                  <a:lnTo>
                    <a:pt x="30956" y="68340"/>
                  </a:lnTo>
                  <a:lnTo>
                    <a:pt x="31352" y="68658"/>
                  </a:lnTo>
                  <a:lnTo>
                    <a:pt x="38813" y="66038"/>
                  </a:lnTo>
                  <a:lnTo>
                    <a:pt x="45957" y="63500"/>
                  </a:lnTo>
                  <a:lnTo>
                    <a:pt x="45957" y="61912"/>
                  </a:lnTo>
                  <a:lnTo>
                    <a:pt x="43178" y="61912"/>
                  </a:lnTo>
                  <a:lnTo>
                    <a:pt x="41275" y="61514"/>
                  </a:lnTo>
                  <a:lnTo>
                    <a:pt x="40162" y="60800"/>
                  </a:lnTo>
                  <a:lnTo>
                    <a:pt x="39528" y="59688"/>
                  </a:lnTo>
                  <a:lnTo>
                    <a:pt x="39289" y="58260"/>
                  </a:lnTo>
                  <a:lnTo>
                    <a:pt x="39289" y="157"/>
                  </a:lnTo>
                  <a:lnTo>
                    <a:pt x="38813" y="0"/>
                  </a:lnTo>
                  <a:close/>
                </a:path>
              </a:pathLst>
            </a:custGeom>
            <a:solidFill>
              <a:srgbClr val="000000"/>
            </a:solidFill>
          </p:spPr>
          <p:txBody>
            <a:bodyPr vert="horz" lIns="91440" tIns="45720" rIns="91440" bIns="45720" anchor="t"/>
            <a:lstStyle/>
            <a:p>
              <a:endParaRPr lang="en-IN"/>
            </a:p>
          </p:txBody>
        </p:sp>
        <p:sp>
          <p:nvSpPr>
            <p:cNvPr id="827" name="Shape 862"/>
            <p:cNvSpPr/>
            <p:nvPr/>
          </p:nvSpPr>
          <p:spPr>
            <a:xfrm>
              <a:off x="5784198" y="1964499"/>
              <a:ext cx="40083" cy="46592"/>
            </a:xfrm>
            <a:custGeom>
              <a:avLst/>
              <a:gdLst/>
              <a:ahLst/>
              <a:cxnLst/>
              <a:rect l="0" t="0" r="0" b="0"/>
              <a:pathLst>
                <a:path w="40083" h="46592">
                  <a:moveTo>
                    <a:pt x="18018" y="0"/>
                  </a:moveTo>
                  <a:lnTo>
                    <a:pt x="12858" y="555"/>
                  </a:lnTo>
                  <a:lnTo>
                    <a:pt x="8731" y="1983"/>
                  </a:lnTo>
                  <a:lnTo>
                    <a:pt x="5636" y="4047"/>
                  </a:lnTo>
                  <a:lnTo>
                    <a:pt x="3492" y="6429"/>
                  </a:lnTo>
                  <a:lnTo>
                    <a:pt x="2302" y="8810"/>
                  </a:lnTo>
                  <a:lnTo>
                    <a:pt x="1904" y="11032"/>
                  </a:lnTo>
                  <a:lnTo>
                    <a:pt x="2857" y="13810"/>
                  </a:lnTo>
                  <a:lnTo>
                    <a:pt x="4205" y="14921"/>
                  </a:lnTo>
                  <a:lnTo>
                    <a:pt x="6112" y="15397"/>
                  </a:lnTo>
                  <a:lnTo>
                    <a:pt x="7937" y="15001"/>
                  </a:lnTo>
                  <a:lnTo>
                    <a:pt x="9366" y="13968"/>
                  </a:lnTo>
                  <a:lnTo>
                    <a:pt x="10318" y="12620"/>
                  </a:lnTo>
                  <a:lnTo>
                    <a:pt x="10635" y="11112"/>
                  </a:lnTo>
                  <a:lnTo>
                    <a:pt x="10318" y="9365"/>
                  </a:lnTo>
                  <a:lnTo>
                    <a:pt x="10080" y="7222"/>
                  </a:lnTo>
                  <a:lnTo>
                    <a:pt x="10714" y="5158"/>
                  </a:lnTo>
                  <a:lnTo>
                    <a:pt x="12382" y="3650"/>
                  </a:lnTo>
                  <a:lnTo>
                    <a:pt x="14683" y="2697"/>
                  </a:lnTo>
                  <a:lnTo>
                    <a:pt x="17144" y="2381"/>
                  </a:lnTo>
                  <a:lnTo>
                    <a:pt x="19605" y="2618"/>
                  </a:lnTo>
                  <a:lnTo>
                    <a:pt x="22066" y="3809"/>
                  </a:lnTo>
                  <a:lnTo>
                    <a:pt x="23971" y="6350"/>
                  </a:lnTo>
                  <a:lnTo>
                    <a:pt x="24765" y="10635"/>
                  </a:lnTo>
                  <a:lnTo>
                    <a:pt x="24765" y="16668"/>
                  </a:lnTo>
                  <a:lnTo>
                    <a:pt x="24024" y="16960"/>
                  </a:lnTo>
                  <a:lnTo>
                    <a:pt x="24765" y="19050"/>
                  </a:lnTo>
                  <a:lnTo>
                    <a:pt x="24765" y="33416"/>
                  </a:lnTo>
                  <a:lnTo>
                    <a:pt x="24208" y="36749"/>
                  </a:lnTo>
                  <a:lnTo>
                    <a:pt x="23177" y="37940"/>
                  </a:lnTo>
                  <a:lnTo>
                    <a:pt x="21431" y="39052"/>
                  </a:lnTo>
                  <a:lnTo>
                    <a:pt x="18812" y="40083"/>
                  </a:lnTo>
                  <a:lnTo>
                    <a:pt x="15240" y="40797"/>
                  </a:lnTo>
                  <a:lnTo>
                    <a:pt x="12700" y="40321"/>
                  </a:lnTo>
                  <a:lnTo>
                    <a:pt x="10635" y="38734"/>
                  </a:lnTo>
                  <a:lnTo>
                    <a:pt x="9287" y="36273"/>
                  </a:lnTo>
                  <a:lnTo>
                    <a:pt x="8731" y="33098"/>
                  </a:lnTo>
                  <a:lnTo>
                    <a:pt x="8731" y="32860"/>
                  </a:lnTo>
                  <a:lnTo>
                    <a:pt x="8890" y="31035"/>
                  </a:lnTo>
                  <a:lnTo>
                    <a:pt x="9525" y="28971"/>
                  </a:lnTo>
                  <a:lnTo>
                    <a:pt x="11112" y="26589"/>
                  </a:lnTo>
                  <a:lnTo>
                    <a:pt x="13969" y="24049"/>
                  </a:lnTo>
                  <a:lnTo>
                    <a:pt x="15954" y="22780"/>
                  </a:lnTo>
                  <a:lnTo>
                    <a:pt x="18415" y="21510"/>
                  </a:lnTo>
                  <a:lnTo>
                    <a:pt x="21352" y="20318"/>
                  </a:lnTo>
                  <a:lnTo>
                    <a:pt x="24765" y="19050"/>
                  </a:lnTo>
                  <a:lnTo>
                    <a:pt x="24024" y="16960"/>
                  </a:lnTo>
                  <a:lnTo>
                    <a:pt x="17303" y="19605"/>
                  </a:lnTo>
                  <a:lnTo>
                    <a:pt x="11112" y="22383"/>
                  </a:lnTo>
                  <a:lnTo>
                    <a:pt x="6270" y="25161"/>
                  </a:lnTo>
                  <a:lnTo>
                    <a:pt x="2857" y="28177"/>
                  </a:lnTo>
                  <a:lnTo>
                    <a:pt x="714" y="31829"/>
                  </a:lnTo>
                  <a:lnTo>
                    <a:pt x="0" y="36273"/>
                  </a:lnTo>
                  <a:lnTo>
                    <a:pt x="952" y="40640"/>
                  </a:lnTo>
                  <a:lnTo>
                    <a:pt x="3254" y="43893"/>
                  </a:lnTo>
                  <a:lnTo>
                    <a:pt x="6587" y="45877"/>
                  </a:lnTo>
                  <a:lnTo>
                    <a:pt x="10477" y="46592"/>
                  </a:lnTo>
                  <a:lnTo>
                    <a:pt x="14524" y="45957"/>
                  </a:lnTo>
                  <a:lnTo>
                    <a:pt x="18415" y="44211"/>
                  </a:lnTo>
                  <a:lnTo>
                    <a:pt x="24843" y="39368"/>
                  </a:lnTo>
                  <a:lnTo>
                    <a:pt x="25400" y="42305"/>
                  </a:lnTo>
                  <a:lnTo>
                    <a:pt x="26352" y="44370"/>
                  </a:lnTo>
                  <a:lnTo>
                    <a:pt x="27622" y="45718"/>
                  </a:lnTo>
                  <a:lnTo>
                    <a:pt x="28892" y="46353"/>
                  </a:lnTo>
                  <a:lnTo>
                    <a:pt x="31273" y="46592"/>
                  </a:lnTo>
                  <a:lnTo>
                    <a:pt x="32780" y="46433"/>
                  </a:lnTo>
                  <a:lnTo>
                    <a:pt x="34687" y="45877"/>
                  </a:lnTo>
                  <a:lnTo>
                    <a:pt x="37147" y="44370"/>
                  </a:lnTo>
                  <a:lnTo>
                    <a:pt x="40083" y="41591"/>
                  </a:lnTo>
                  <a:lnTo>
                    <a:pt x="40083" y="39052"/>
                  </a:lnTo>
                  <a:lnTo>
                    <a:pt x="38258" y="40321"/>
                  </a:lnTo>
                  <a:lnTo>
                    <a:pt x="35639" y="40956"/>
                  </a:lnTo>
                  <a:lnTo>
                    <a:pt x="33972" y="40401"/>
                  </a:lnTo>
                  <a:lnTo>
                    <a:pt x="33178" y="39130"/>
                  </a:lnTo>
                  <a:lnTo>
                    <a:pt x="32780" y="35162"/>
                  </a:lnTo>
                  <a:lnTo>
                    <a:pt x="32780" y="15875"/>
                  </a:lnTo>
                  <a:lnTo>
                    <a:pt x="32225" y="9127"/>
                  </a:lnTo>
                  <a:lnTo>
                    <a:pt x="30956" y="5715"/>
                  </a:lnTo>
                  <a:lnTo>
                    <a:pt x="28416" y="2777"/>
                  </a:lnTo>
                  <a:lnTo>
                    <a:pt x="26589"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828" name="Shape 863"/>
            <p:cNvSpPr/>
            <p:nvPr/>
          </p:nvSpPr>
          <p:spPr>
            <a:xfrm>
              <a:off x="5711729" y="1964499"/>
              <a:ext cx="39448" cy="46592"/>
            </a:xfrm>
            <a:custGeom>
              <a:avLst/>
              <a:gdLst/>
              <a:ahLst/>
              <a:cxnLst/>
              <a:rect l="0" t="0" r="0" b="0"/>
              <a:pathLst>
                <a:path w="39448" h="46592">
                  <a:moveTo>
                    <a:pt x="20161" y="0"/>
                  </a:moveTo>
                  <a:lnTo>
                    <a:pt x="18017" y="3571"/>
                  </a:lnTo>
                  <a:lnTo>
                    <a:pt x="21351" y="4127"/>
                  </a:lnTo>
                  <a:lnTo>
                    <a:pt x="23812" y="5476"/>
                  </a:lnTo>
                  <a:lnTo>
                    <a:pt x="25399" y="7539"/>
                  </a:lnTo>
                  <a:lnTo>
                    <a:pt x="26431" y="9921"/>
                  </a:lnTo>
                  <a:lnTo>
                    <a:pt x="27462" y="15001"/>
                  </a:lnTo>
                  <a:lnTo>
                    <a:pt x="7063" y="15001"/>
                  </a:lnTo>
                  <a:lnTo>
                    <a:pt x="7777" y="11985"/>
                  </a:lnTo>
                  <a:lnTo>
                    <a:pt x="8651" y="9525"/>
                  </a:lnTo>
                  <a:lnTo>
                    <a:pt x="9762" y="7539"/>
                  </a:lnTo>
                  <a:lnTo>
                    <a:pt x="11112" y="6031"/>
                  </a:lnTo>
                  <a:lnTo>
                    <a:pt x="14287" y="4127"/>
                  </a:lnTo>
                  <a:lnTo>
                    <a:pt x="18017" y="3571"/>
                  </a:lnTo>
                  <a:lnTo>
                    <a:pt x="20161" y="0"/>
                  </a:lnTo>
                  <a:lnTo>
                    <a:pt x="15874" y="475"/>
                  </a:lnTo>
                  <a:lnTo>
                    <a:pt x="11429" y="2221"/>
                  </a:lnTo>
                  <a:lnTo>
                    <a:pt x="7143" y="5317"/>
                  </a:lnTo>
                  <a:lnTo>
                    <a:pt x="3492" y="9921"/>
                  </a:lnTo>
                  <a:lnTo>
                    <a:pt x="952" y="16191"/>
                  </a:lnTo>
                  <a:lnTo>
                    <a:pt x="0" y="24367"/>
                  </a:lnTo>
                  <a:lnTo>
                    <a:pt x="317" y="29368"/>
                  </a:lnTo>
                  <a:lnTo>
                    <a:pt x="1270" y="33733"/>
                  </a:lnTo>
                  <a:lnTo>
                    <a:pt x="2857" y="37543"/>
                  </a:lnTo>
                  <a:lnTo>
                    <a:pt x="5079" y="40718"/>
                  </a:lnTo>
                  <a:lnTo>
                    <a:pt x="7777" y="43258"/>
                  </a:lnTo>
                  <a:lnTo>
                    <a:pt x="10952" y="45084"/>
                  </a:lnTo>
                  <a:lnTo>
                    <a:pt x="14525" y="46196"/>
                  </a:lnTo>
                  <a:lnTo>
                    <a:pt x="18493" y="46592"/>
                  </a:lnTo>
                  <a:lnTo>
                    <a:pt x="23415" y="45957"/>
                  </a:lnTo>
                  <a:lnTo>
                    <a:pt x="27621" y="44370"/>
                  </a:lnTo>
                  <a:lnTo>
                    <a:pt x="31114" y="42147"/>
                  </a:lnTo>
                  <a:lnTo>
                    <a:pt x="33971" y="39448"/>
                  </a:lnTo>
                  <a:lnTo>
                    <a:pt x="37781" y="33971"/>
                  </a:lnTo>
                  <a:lnTo>
                    <a:pt x="38893" y="31590"/>
                  </a:lnTo>
                  <a:lnTo>
                    <a:pt x="39448" y="30002"/>
                  </a:lnTo>
                  <a:lnTo>
                    <a:pt x="37860" y="29288"/>
                  </a:lnTo>
                  <a:lnTo>
                    <a:pt x="36591" y="31352"/>
                  </a:lnTo>
                  <a:lnTo>
                    <a:pt x="34844" y="33653"/>
                  </a:lnTo>
                  <a:lnTo>
                    <a:pt x="32622" y="35877"/>
                  </a:lnTo>
                  <a:lnTo>
                    <a:pt x="29923" y="37861"/>
                  </a:lnTo>
                  <a:lnTo>
                    <a:pt x="26590" y="39210"/>
                  </a:lnTo>
                  <a:lnTo>
                    <a:pt x="22542" y="39766"/>
                  </a:lnTo>
                  <a:lnTo>
                    <a:pt x="19208" y="39368"/>
                  </a:lnTo>
                  <a:lnTo>
                    <a:pt x="15794" y="38020"/>
                  </a:lnTo>
                  <a:lnTo>
                    <a:pt x="12699" y="35480"/>
                  </a:lnTo>
                  <a:lnTo>
                    <a:pt x="9999" y="31590"/>
                  </a:lnTo>
                  <a:lnTo>
                    <a:pt x="8889" y="28971"/>
                  </a:lnTo>
                  <a:lnTo>
                    <a:pt x="7937" y="25875"/>
                  </a:lnTo>
                  <a:lnTo>
                    <a:pt x="7222" y="22225"/>
                  </a:lnTo>
                  <a:lnTo>
                    <a:pt x="6824" y="18096"/>
                  </a:lnTo>
                  <a:lnTo>
                    <a:pt x="37623" y="18096"/>
                  </a:lnTo>
                  <a:lnTo>
                    <a:pt x="36908" y="13652"/>
                  </a:lnTo>
                  <a:lnTo>
                    <a:pt x="35797" y="9841"/>
                  </a:lnTo>
                  <a:lnTo>
                    <a:pt x="34130" y="6666"/>
                  </a:lnTo>
                  <a:lnTo>
                    <a:pt x="31987" y="4205"/>
                  </a:lnTo>
                  <a:lnTo>
                    <a:pt x="29527" y="2301"/>
                  </a:lnTo>
                  <a:lnTo>
                    <a:pt x="26668"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829" name="Shape 864"/>
            <p:cNvSpPr/>
            <p:nvPr/>
          </p:nvSpPr>
          <p:spPr>
            <a:xfrm>
              <a:off x="5609653" y="1964499"/>
              <a:ext cx="39528" cy="46592"/>
            </a:xfrm>
            <a:custGeom>
              <a:avLst/>
              <a:gdLst/>
              <a:ahLst/>
              <a:cxnLst/>
              <a:rect l="0" t="0" r="0" b="0"/>
              <a:pathLst>
                <a:path w="39528" h="46592">
                  <a:moveTo>
                    <a:pt x="20239" y="0"/>
                  </a:moveTo>
                  <a:lnTo>
                    <a:pt x="18017" y="3571"/>
                  </a:lnTo>
                  <a:lnTo>
                    <a:pt x="21431" y="4127"/>
                  </a:lnTo>
                  <a:lnTo>
                    <a:pt x="23812" y="5476"/>
                  </a:lnTo>
                  <a:lnTo>
                    <a:pt x="25478" y="7539"/>
                  </a:lnTo>
                  <a:lnTo>
                    <a:pt x="26511" y="9921"/>
                  </a:lnTo>
                  <a:lnTo>
                    <a:pt x="27542" y="15001"/>
                  </a:lnTo>
                  <a:lnTo>
                    <a:pt x="7143" y="15001"/>
                  </a:lnTo>
                  <a:lnTo>
                    <a:pt x="7857" y="11985"/>
                  </a:lnTo>
                  <a:lnTo>
                    <a:pt x="8731" y="9525"/>
                  </a:lnTo>
                  <a:lnTo>
                    <a:pt x="9842" y="7539"/>
                  </a:lnTo>
                  <a:lnTo>
                    <a:pt x="11112" y="6031"/>
                  </a:lnTo>
                  <a:lnTo>
                    <a:pt x="14287" y="4127"/>
                  </a:lnTo>
                  <a:lnTo>
                    <a:pt x="18017" y="3571"/>
                  </a:lnTo>
                  <a:lnTo>
                    <a:pt x="20239" y="0"/>
                  </a:lnTo>
                  <a:lnTo>
                    <a:pt x="15953" y="475"/>
                  </a:lnTo>
                  <a:lnTo>
                    <a:pt x="11429" y="2221"/>
                  </a:lnTo>
                  <a:lnTo>
                    <a:pt x="7143" y="5317"/>
                  </a:lnTo>
                  <a:lnTo>
                    <a:pt x="3492" y="9921"/>
                  </a:lnTo>
                  <a:lnTo>
                    <a:pt x="1031" y="16191"/>
                  </a:lnTo>
                  <a:lnTo>
                    <a:pt x="0" y="24367"/>
                  </a:lnTo>
                  <a:lnTo>
                    <a:pt x="396" y="29368"/>
                  </a:lnTo>
                  <a:lnTo>
                    <a:pt x="1348" y="33733"/>
                  </a:lnTo>
                  <a:lnTo>
                    <a:pt x="2857" y="37543"/>
                  </a:lnTo>
                  <a:lnTo>
                    <a:pt x="5079" y="40718"/>
                  </a:lnTo>
                  <a:lnTo>
                    <a:pt x="7778" y="43258"/>
                  </a:lnTo>
                  <a:lnTo>
                    <a:pt x="10953" y="45084"/>
                  </a:lnTo>
                  <a:lnTo>
                    <a:pt x="14525" y="46196"/>
                  </a:lnTo>
                  <a:lnTo>
                    <a:pt x="18493" y="46592"/>
                  </a:lnTo>
                  <a:lnTo>
                    <a:pt x="23495" y="45957"/>
                  </a:lnTo>
                  <a:lnTo>
                    <a:pt x="27701" y="44370"/>
                  </a:lnTo>
                  <a:lnTo>
                    <a:pt x="31193" y="42147"/>
                  </a:lnTo>
                  <a:lnTo>
                    <a:pt x="33972" y="39448"/>
                  </a:lnTo>
                  <a:lnTo>
                    <a:pt x="36195" y="36671"/>
                  </a:lnTo>
                  <a:lnTo>
                    <a:pt x="37782" y="33971"/>
                  </a:lnTo>
                  <a:lnTo>
                    <a:pt x="38893" y="31590"/>
                  </a:lnTo>
                  <a:lnTo>
                    <a:pt x="39528" y="30002"/>
                  </a:lnTo>
                  <a:lnTo>
                    <a:pt x="37941" y="29288"/>
                  </a:lnTo>
                  <a:lnTo>
                    <a:pt x="34925" y="33653"/>
                  </a:lnTo>
                  <a:lnTo>
                    <a:pt x="32702" y="35877"/>
                  </a:lnTo>
                  <a:lnTo>
                    <a:pt x="30003" y="37861"/>
                  </a:lnTo>
                  <a:lnTo>
                    <a:pt x="26589" y="39210"/>
                  </a:lnTo>
                  <a:lnTo>
                    <a:pt x="22621" y="39766"/>
                  </a:lnTo>
                  <a:lnTo>
                    <a:pt x="19208" y="39368"/>
                  </a:lnTo>
                  <a:lnTo>
                    <a:pt x="15875" y="38020"/>
                  </a:lnTo>
                  <a:lnTo>
                    <a:pt x="12700" y="35480"/>
                  </a:lnTo>
                  <a:lnTo>
                    <a:pt x="10001" y="31590"/>
                  </a:lnTo>
                  <a:lnTo>
                    <a:pt x="8890" y="28971"/>
                  </a:lnTo>
                  <a:lnTo>
                    <a:pt x="7937" y="25875"/>
                  </a:lnTo>
                  <a:lnTo>
                    <a:pt x="7302" y="22225"/>
                  </a:lnTo>
                  <a:lnTo>
                    <a:pt x="6826" y="18096"/>
                  </a:lnTo>
                  <a:lnTo>
                    <a:pt x="37623" y="18096"/>
                  </a:lnTo>
                  <a:lnTo>
                    <a:pt x="36988" y="13652"/>
                  </a:lnTo>
                  <a:lnTo>
                    <a:pt x="35797" y="9841"/>
                  </a:lnTo>
                  <a:lnTo>
                    <a:pt x="34131" y="6666"/>
                  </a:lnTo>
                  <a:lnTo>
                    <a:pt x="32067" y="4205"/>
                  </a:lnTo>
                  <a:lnTo>
                    <a:pt x="29527" y="2301"/>
                  </a:lnTo>
                  <a:lnTo>
                    <a:pt x="26748" y="1030"/>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830" name="Shape 865"/>
            <p:cNvSpPr/>
            <p:nvPr/>
          </p:nvSpPr>
          <p:spPr>
            <a:xfrm>
              <a:off x="5532580" y="1964499"/>
              <a:ext cx="40163" cy="46592"/>
            </a:xfrm>
            <a:custGeom>
              <a:avLst/>
              <a:gdLst/>
              <a:ahLst/>
              <a:cxnLst/>
              <a:rect l="0" t="0" r="0" b="0"/>
              <a:pathLst>
                <a:path w="40163" h="46592">
                  <a:moveTo>
                    <a:pt x="18018" y="0"/>
                  </a:moveTo>
                  <a:lnTo>
                    <a:pt x="12858" y="555"/>
                  </a:lnTo>
                  <a:lnTo>
                    <a:pt x="8731" y="1983"/>
                  </a:lnTo>
                  <a:lnTo>
                    <a:pt x="5636" y="4047"/>
                  </a:lnTo>
                  <a:lnTo>
                    <a:pt x="3492" y="6429"/>
                  </a:lnTo>
                  <a:lnTo>
                    <a:pt x="2302" y="8810"/>
                  </a:lnTo>
                  <a:lnTo>
                    <a:pt x="1904" y="11032"/>
                  </a:lnTo>
                  <a:lnTo>
                    <a:pt x="2857" y="13810"/>
                  </a:lnTo>
                  <a:lnTo>
                    <a:pt x="4207" y="14921"/>
                  </a:lnTo>
                  <a:lnTo>
                    <a:pt x="6191" y="15397"/>
                  </a:lnTo>
                  <a:lnTo>
                    <a:pt x="7937" y="15001"/>
                  </a:lnTo>
                  <a:lnTo>
                    <a:pt x="9366" y="13968"/>
                  </a:lnTo>
                  <a:lnTo>
                    <a:pt x="10318" y="12620"/>
                  </a:lnTo>
                  <a:lnTo>
                    <a:pt x="10636" y="11112"/>
                  </a:lnTo>
                  <a:lnTo>
                    <a:pt x="10398" y="9365"/>
                  </a:lnTo>
                  <a:lnTo>
                    <a:pt x="10081" y="7222"/>
                  </a:lnTo>
                  <a:lnTo>
                    <a:pt x="10716" y="5158"/>
                  </a:lnTo>
                  <a:lnTo>
                    <a:pt x="12382" y="3650"/>
                  </a:lnTo>
                  <a:lnTo>
                    <a:pt x="14684" y="2697"/>
                  </a:lnTo>
                  <a:lnTo>
                    <a:pt x="17144" y="2381"/>
                  </a:lnTo>
                  <a:lnTo>
                    <a:pt x="19606" y="2618"/>
                  </a:lnTo>
                  <a:lnTo>
                    <a:pt x="22066" y="3809"/>
                  </a:lnTo>
                  <a:lnTo>
                    <a:pt x="23971" y="6350"/>
                  </a:lnTo>
                  <a:lnTo>
                    <a:pt x="24764" y="10635"/>
                  </a:lnTo>
                  <a:lnTo>
                    <a:pt x="24764" y="16668"/>
                  </a:lnTo>
                  <a:lnTo>
                    <a:pt x="24024" y="16960"/>
                  </a:lnTo>
                  <a:lnTo>
                    <a:pt x="24764" y="19050"/>
                  </a:lnTo>
                  <a:lnTo>
                    <a:pt x="24764" y="33416"/>
                  </a:lnTo>
                  <a:lnTo>
                    <a:pt x="24209" y="36749"/>
                  </a:lnTo>
                  <a:lnTo>
                    <a:pt x="23177" y="37940"/>
                  </a:lnTo>
                  <a:lnTo>
                    <a:pt x="21431" y="39052"/>
                  </a:lnTo>
                  <a:lnTo>
                    <a:pt x="18812" y="40083"/>
                  </a:lnTo>
                  <a:lnTo>
                    <a:pt x="15239" y="40797"/>
                  </a:lnTo>
                  <a:lnTo>
                    <a:pt x="12700" y="40321"/>
                  </a:lnTo>
                  <a:lnTo>
                    <a:pt x="10636" y="38734"/>
                  </a:lnTo>
                  <a:lnTo>
                    <a:pt x="9287" y="36273"/>
                  </a:lnTo>
                  <a:lnTo>
                    <a:pt x="8731" y="33098"/>
                  </a:lnTo>
                  <a:lnTo>
                    <a:pt x="8731" y="32860"/>
                  </a:lnTo>
                  <a:lnTo>
                    <a:pt x="8889" y="31035"/>
                  </a:lnTo>
                  <a:lnTo>
                    <a:pt x="9604" y="28971"/>
                  </a:lnTo>
                  <a:lnTo>
                    <a:pt x="11112" y="26589"/>
                  </a:lnTo>
                  <a:lnTo>
                    <a:pt x="13969" y="24049"/>
                  </a:lnTo>
                  <a:lnTo>
                    <a:pt x="15954" y="22780"/>
                  </a:lnTo>
                  <a:lnTo>
                    <a:pt x="18414" y="21510"/>
                  </a:lnTo>
                  <a:lnTo>
                    <a:pt x="24764" y="19050"/>
                  </a:lnTo>
                  <a:lnTo>
                    <a:pt x="24024" y="16960"/>
                  </a:lnTo>
                  <a:lnTo>
                    <a:pt x="17303" y="19605"/>
                  </a:lnTo>
                  <a:lnTo>
                    <a:pt x="11192" y="22383"/>
                  </a:lnTo>
                  <a:lnTo>
                    <a:pt x="6350" y="25161"/>
                  </a:lnTo>
                  <a:lnTo>
                    <a:pt x="2857" y="28177"/>
                  </a:lnTo>
                  <a:lnTo>
                    <a:pt x="714" y="31829"/>
                  </a:lnTo>
                  <a:lnTo>
                    <a:pt x="0" y="36273"/>
                  </a:lnTo>
                  <a:lnTo>
                    <a:pt x="952" y="40640"/>
                  </a:lnTo>
                  <a:lnTo>
                    <a:pt x="3254" y="43893"/>
                  </a:lnTo>
                  <a:lnTo>
                    <a:pt x="6588" y="45877"/>
                  </a:lnTo>
                  <a:lnTo>
                    <a:pt x="10477" y="46592"/>
                  </a:lnTo>
                  <a:lnTo>
                    <a:pt x="14526" y="45957"/>
                  </a:lnTo>
                  <a:lnTo>
                    <a:pt x="18414" y="44211"/>
                  </a:lnTo>
                  <a:lnTo>
                    <a:pt x="24844" y="39368"/>
                  </a:lnTo>
                  <a:lnTo>
                    <a:pt x="25400" y="42305"/>
                  </a:lnTo>
                  <a:lnTo>
                    <a:pt x="26352" y="44370"/>
                  </a:lnTo>
                  <a:lnTo>
                    <a:pt x="27622" y="45718"/>
                  </a:lnTo>
                  <a:lnTo>
                    <a:pt x="28972" y="46353"/>
                  </a:lnTo>
                  <a:lnTo>
                    <a:pt x="31273" y="46592"/>
                  </a:lnTo>
                  <a:lnTo>
                    <a:pt x="32782" y="46433"/>
                  </a:lnTo>
                  <a:lnTo>
                    <a:pt x="34766" y="45877"/>
                  </a:lnTo>
                  <a:lnTo>
                    <a:pt x="37227" y="44370"/>
                  </a:lnTo>
                  <a:lnTo>
                    <a:pt x="40163" y="41591"/>
                  </a:lnTo>
                  <a:lnTo>
                    <a:pt x="40163" y="39052"/>
                  </a:lnTo>
                  <a:lnTo>
                    <a:pt x="38258" y="40321"/>
                  </a:lnTo>
                  <a:lnTo>
                    <a:pt x="35639" y="40956"/>
                  </a:lnTo>
                  <a:lnTo>
                    <a:pt x="33972" y="40401"/>
                  </a:lnTo>
                  <a:lnTo>
                    <a:pt x="33178" y="39130"/>
                  </a:lnTo>
                  <a:lnTo>
                    <a:pt x="32782" y="35162"/>
                  </a:lnTo>
                  <a:lnTo>
                    <a:pt x="32782" y="15875"/>
                  </a:lnTo>
                  <a:lnTo>
                    <a:pt x="32225" y="9127"/>
                  </a:lnTo>
                  <a:lnTo>
                    <a:pt x="30956" y="5715"/>
                  </a:lnTo>
                  <a:lnTo>
                    <a:pt x="28416" y="2777"/>
                  </a:lnTo>
                  <a:lnTo>
                    <a:pt x="26591"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831" name="Shape 866"/>
            <p:cNvSpPr/>
            <p:nvPr/>
          </p:nvSpPr>
          <p:spPr>
            <a:xfrm>
              <a:off x="5342556" y="1964499"/>
              <a:ext cx="43736" cy="46592"/>
            </a:xfrm>
            <a:custGeom>
              <a:avLst/>
              <a:gdLst/>
              <a:ahLst/>
              <a:cxnLst/>
              <a:rect l="0" t="0" r="0" b="0"/>
              <a:pathLst>
                <a:path w="43736" h="46592">
                  <a:moveTo>
                    <a:pt x="21431" y="0"/>
                  </a:moveTo>
                  <a:lnTo>
                    <a:pt x="20637" y="2777"/>
                  </a:lnTo>
                  <a:lnTo>
                    <a:pt x="24844" y="3650"/>
                  </a:lnTo>
                  <a:lnTo>
                    <a:pt x="28337" y="6031"/>
                  </a:lnTo>
                  <a:lnTo>
                    <a:pt x="31115" y="9762"/>
                  </a:lnTo>
                  <a:lnTo>
                    <a:pt x="33178" y="14446"/>
                  </a:lnTo>
                  <a:lnTo>
                    <a:pt x="34449" y="19843"/>
                  </a:lnTo>
                  <a:lnTo>
                    <a:pt x="34846" y="25875"/>
                  </a:lnTo>
                  <a:lnTo>
                    <a:pt x="34290" y="32146"/>
                  </a:lnTo>
                  <a:lnTo>
                    <a:pt x="32861" y="36828"/>
                  </a:lnTo>
                  <a:lnTo>
                    <a:pt x="30877" y="40162"/>
                  </a:lnTo>
                  <a:lnTo>
                    <a:pt x="28337" y="42305"/>
                  </a:lnTo>
                  <a:lnTo>
                    <a:pt x="25717" y="43496"/>
                  </a:lnTo>
                  <a:lnTo>
                    <a:pt x="23098" y="43815"/>
                  </a:lnTo>
                  <a:lnTo>
                    <a:pt x="19050" y="43021"/>
                  </a:lnTo>
                  <a:lnTo>
                    <a:pt x="15875" y="40797"/>
                  </a:lnTo>
                  <a:lnTo>
                    <a:pt x="13415" y="37622"/>
                  </a:lnTo>
                  <a:lnTo>
                    <a:pt x="11588" y="33733"/>
                  </a:lnTo>
                  <a:lnTo>
                    <a:pt x="10318" y="29527"/>
                  </a:lnTo>
                  <a:lnTo>
                    <a:pt x="9525" y="25320"/>
                  </a:lnTo>
                  <a:lnTo>
                    <a:pt x="9128" y="21431"/>
                  </a:lnTo>
                  <a:lnTo>
                    <a:pt x="8969" y="18256"/>
                  </a:lnTo>
                  <a:lnTo>
                    <a:pt x="9207" y="14603"/>
                  </a:lnTo>
                  <a:lnTo>
                    <a:pt x="9842" y="11508"/>
                  </a:lnTo>
                  <a:lnTo>
                    <a:pt x="10953" y="8810"/>
                  </a:lnTo>
                  <a:lnTo>
                    <a:pt x="12382" y="6666"/>
                  </a:lnTo>
                  <a:lnTo>
                    <a:pt x="14208" y="4921"/>
                  </a:lnTo>
                  <a:lnTo>
                    <a:pt x="16192" y="3730"/>
                  </a:lnTo>
                  <a:lnTo>
                    <a:pt x="18336" y="3015"/>
                  </a:lnTo>
                  <a:lnTo>
                    <a:pt x="20637" y="2777"/>
                  </a:lnTo>
                  <a:lnTo>
                    <a:pt x="21431" y="0"/>
                  </a:lnTo>
                  <a:lnTo>
                    <a:pt x="15240" y="872"/>
                  </a:lnTo>
                  <a:lnTo>
                    <a:pt x="10001" y="3254"/>
                  </a:lnTo>
                  <a:lnTo>
                    <a:pt x="5794" y="6984"/>
                  </a:lnTo>
                  <a:lnTo>
                    <a:pt x="2619" y="11667"/>
                  </a:lnTo>
                  <a:lnTo>
                    <a:pt x="635" y="17064"/>
                  </a:lnTo>
                  <a:lnTo>
                    <a:pt x="0" y="23018"/>
                  </a:lnTo>
                  <a:lnTo>
                    <a:pt x="715" y="29368"/>
                  </a:lnTo>
                  <a:lnTo>
                    <a:pt x="2778" y="35004"/>
                  </a:lnTo>
                  <a:lnTo>
                    <a:pt x="6112" y="39766"/>
                  </a:lnTo>
                  <a:lnTo>
                    <a:pt x="10477" y="43417"/>
                  </a:lnTo>
                  <a:lnTo>
                    <a:pt x="15716" y="45718"/>
                  </a:lnTo>
                  <a:lnTo>
                    <a:pt x="21749" y="46592"/>
                  </a:lnTo>
                  <a:lnTo>
                    <a:pt x="28575" y="45480"/>
                  </a:lnTo>
                  <a:lnTo>
                    <a:pt x="34131" y="42623"/>
                  </a:lnTo>
                  <a:lnTo>
                    <a:pt x="38338" y="38416"/>
                  </a:lnTo>
                  <a:lnTo>
                    <a:pt x="41355" y="33416"/>
                  </a:lnTo>
                  <a:lnTo>
                    <a:pt x="43180" y="28097"/>
                  </a:lnTo>
                  <a:lnTo>
                    <a:pt x="43736" y="23018"/>
                  </a:lnTo>
                  <a:lnTo>
                    <a:pt x="43260" y="17858"/>
                  </a:lnTo>
                  <a:lnTo>
                    <a:pt x="42068" y="13334"/>
                  </a:lnTo>
                  <a:lnTo>
                    <a:pt x="40163" y="9365"/>
                  </a:lnTo>
                  <a:lnTo>
                    <a:pt x="37465"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832" name="Shape 867"/>
            <p:cNvSpPr/>
            <p:nvPr/>
          </p:nvSpPr>
          <p:spPr>
            <a:xfrm>
              <a:off x="4998466" y="1964499"/>
              <a:ext cx="39528" cy="46592"/>
            </a:xfrm>
            <a:custGeom>
              <a:avLst/>
              <a:gdLst/>
              <a:ahLst/>
              <a:cxnLst/>
              <a:rect l="0" t="0" r="0" b="0"/>
              <a:pathLst>
                <a:path w="39528" h="46592">
                  <a:moveTo>
                    <a:pt x="20239" y="0"/>
                  </a:moveTo>
                  <a:lnTo>
                    <a:pt x="18017" y="3571"/>
                  </a:lnTo>
                  <a:lnTo>
                    <a:pt x="21431" y="4127"/>
                  </a:lnTo>
                  <a:lnTo>
                    <a:pt x="23812" y="5476"/>
                  </a:lnTo>
                  <a:lnTo>
                    <a:pt x="25478" y="7539"/>
                  </a:lnTo>
                  <a:lnTo>
                    <a:pt x="26511" y="9921"/>
                  </a:lnTo>
                  <a:lnTo>
                    <a:pt x="27542" y="15001"/>
                  </a:lnTo>
                  <a:lnTo>
                    <a:pt x="7143" y="15001"/>
                  </a:lnTo>
                  <a:lnTo>
                    <a:pt x="7857" y="11985"/>
                  </a:lnTo>
                  <a:lnTo>
                    <a:pt x="8731" y="9525"/>
                  </a:lnTo>
                  <a:lnTo>
                    <a:pt x="9842" y="7539"/>
                  </a:lnTo>
                  <a:lnTo>
                    <a:pt x="11112" y="6031"/>
                  </a:lnTo>
                  <a:lnTo>
                    <a:pt x="14287" y="4127"/>
                  </a:lnTo>
                  <a:lnTo>
                    <a:pt x="18017" y="3571"/>
                  </a:lnTo>
                  <a:lnTo>
                    <a:pt x="20239" y="0"/>
                  </a:lnTo>
                  <a:lnTo>
                    <a:pt x="15953" y="475"/>
                  </a:lnTo>
                  <a:lnTo>
                    <a:pt x="11429" y="2221"/>
                  </a:lnTo>
                  <a:lnTo>
                    <a:pt x="7143" y="5317"/>
                  </a:lnTo>
                  <a:lnTo>
                    <a:pt x="3492" y="9921"/>
                  </a:lnTo>
                  <a:lnTo>
                    <a:pt x="952" y="16191"/>
                  </a:lnTo>
                  <a:lnTo>
                    <a:pt x="0" y="24367"/>
                  </a:lnTo>
                  <a:lnTo>
                    <a:pt x="396" y="29368"/>
                  </a:lnTo>
                  <a:lnTo>
                    <a:pt x="1348" y="33733"/>
                  </a:lnTo>
                  <a:lnTo>
                    <a:pt x="2857" y="37543"/>
                  </a:lnTo>
                  <a:lnTo>
                    <a:pt x="5079" y="40718"/>
                  </a:lnTo>
                  <a:lnTo>
                    <a:pt x="7778" y="43258"/>
                  </a:lnTo>
                  <a:lnTo>
                    <a:pt x="10953" y="45084"/>
                  </a:lnTo>
                  <a:lnTo>
                    <a:pt x="14525" y="46196"/>
                  </a:lnTo>
                  <a:lnTo>
                    <a:pt x="18493" y="46592"/>
                  </a:lnTo>
                  <a:lnTo>
                    <a:pt x="23495" y="45957"/>
                  </a:lnTo>
                  <a:lnTo>
                    <a:pt x="27701" y="44370"/>
                  </a:lnTo>
                  <a:lnTo>
                    <a:pt x="31193" y="42147"/>
                  </a:lnTo>
                  <a:lnTo>
                    <a:pt x="33972" y="39448"/>
                  </a:lnTo>
                  <a:lnTo>
                    <a:pt x="36195" y="36671"/>
                  </a:lnTo>
                  <a:lnTo>
                    <a:pt x="37782" y="33971"/>
                  </a:lnTo>
                  <a:lnTo>
                    <a:pt x="38893" y="31590"/>
                  </a:lnTo>
                  <a:lnTo>
                    <a:pt x="39528" y="30002"/>
                  </a:lnTo>
                  <a:lnTo>
                    <a:pt x="37941" y="29288"/>
                  </a:lnTo>
                  <a:lnTo>
                    <a:pt x="34925" y="33653"/>
                  </a:lnTo>
                  <a:lnTo>
                    <a:pt x="32702" y="35877"/>
                  </a:lnTo>
                  <a:lnTo>
                    <a:pt x="29923" y="37861"/>
                  </a:lnTo>
                  <a:lnTo>
                    <a:pt x="26589" y="39210"/>
                  </a:lnTo>
                  <a:lnTo>
                    <a:pt x="22542" y="39766"/>
                  </a:lnTo>
                  <a:lnTo>
                    <a:pt x="19208" y="39368"/>
                  </a:lnTo>
                  <a:lnTo>
                    <a:pt x="15875" y="38020"/>
                  </a:lnTo>
                  <a:lnTo>
                    <a:pt x="12700" y="35480"/>
                  </a:lnTo>
                  <a:lnTo>
                    <a:pt x="10001" y="31590"/>
                  </a:lnTo>
                  <a:lnTo>
                    <a:pt x="8890" y="28971"/>
                  </a:lnTo>
                  <a:lnTo>
                    <a:pt x="7937" y="25875"/>
                  </a:lnTo>
                  <a:lnTo>
                    <a:pt x="7302" y="22225"/>
                  </a:lnTo>
                  <a:lnTo>
                    <a:pt x="6826" y="18096"/>
                  </a:lnTo>
                  <a:lnTo>
                    <a:pt x="37623" y="18096"/>
                  </a:lnTo>
                  <a:lnTo>
                    <a:pt x="36988" y="13652"/>
                  </a:lnTo>
                  <a:lnTo>
                    <a:pt x="35797" y="9841"/>
                  </a:lnTo>
                  <a:lnTo>
                    <a:pt x="34131" y="6666"/>
                  </a:lnTo>
                  <a:lnTo>
                    <a:pt x="32067" y="4205"/>
                  </a:lnTo>
                  <a:lnTo>
                    <a:pt x="29527" y="2301"/>
                  </a:lnTo>
                  <a:lnTo>
                    <a:pt x="26748" y="1030"/>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833" name="Shape 868"/>
            <p:cNvSpPr/>
            <p:nvPr/>
          </p:nvSpPr>
          <p:spPr>
            <a:xfrm>
              <a:off x="6158055" y="1965530"/>
              <a:ext cx="66675" cy="45959"/>
            </a:xfrm>
            <a:custGeom>
              <a:avLst/>
              <a:gdLst/>
              <a:ahLst/>
              <a:cxnLst/>
              <a:rect l="0" t="0" r="0" b="0"/>
              <a:pathLst>
                <a:path w="66675" h="45959">
                  <a:moveTo>
                    <a:pt x="0" y="0"/>
                  </a:moveTo>
                  <a:lnTo>
                    <a:pt x="0" y="1429"/>
                  </a:lnTo>
                  <a:lnTo>
                    <a:pt x="1587" y="1825"/>
                  </a:lnTo>
                  <a:lnTo>
                    <a:pt x="2857" y="2857"/>
                  </a:lnTo>
                  <a:lnTo>
                    <a:pt x="3968" y="4762"/>
                  </a:lnTo>
                  <a:lnTo>
                    <a:pt x="5238" y="7700"/>
                  </a:lnTo>
                  <a:lnTo>
                    <a:pt x="18652" y="41592"/>
                  </a:lnTo>
                  <a:lnTo>
                    <a:pt x="19525" y="43656"/>
                  </a:lnTo>
                  <a:lnTo>
                    <a:pt x="20160" y="45006"/>
                  </a:lnTo>
                  <a:lnTo>
                    <a:pt x="21193" y="45959"/>
                  </a:lnTo>
                  <a:lnTo>
                    <a:pt x="22145" y="45006"/>
                  </a:lnTo>
                  <a:lnTo>
                    <a:pt x="22780" y="43815"/>
                  </a:lnTo>
                  <a:lnTo>
                    <a:pt x="23653" y="42068"/>
                  </a:lnTo>
                  <a:lnTo>
                    <a:pt x="34766" y="18256"/>
                  </a:lnTo>
                  <a:lnTo>
                    <a:pt x="43815" y="41671"/>
                  </a:lnTo>
                  <a:lnTo>
                    <a:pt x="44687" y="43815"/>
                  </a:lnTo>
                  <a:lnTo>
                    <a:pt x="45243" y="45165"/>
                  </a:lnTo>
                  <a:lnTo>
                    <a:pt x="46196" y="45959"/>
                  </a:lnTo>
                  <a:lnTo>
                    <a:pt x="46752" y="45720"/>
                  </a:lnTo>
                  <a:lnTo>
                    <a:pt x="47307" y="45006"/>
                  </a:lnTo>
                  <a:lnTo>
                    <a:pt x="47942" y="43498"/>
                  </a:lnTo>
                  <a:lnTo>
                    <a:pt x="48974" y="41037"/>
                  </a:lnTo>
                  <a:lnTo>
                    <a:pt x="62627" y="6826"/>
                  </a:lnTo>
                  <a:lnTo>
                    <a:pt x="63579" y="4525"/>
                  </a:lnTo>
                  <a:lnTo>
                    <a:pt x="64373" y="3016"/>
                  </a:lnTo>
                  <a:lnTo>
                    <a:pt x="66675" y="1429"/>
                  </a:lnTo>
                  <a:lnTo>
                    <a:pt x="66675" y="0"/>
                  </a:lnTo>
                  <a:lnTo>
                    <a:pt x="54450" y="0"/>
                  </a:lnTo>
                  <a:lnTo>
                    <a:pt x="54450" y="1429"/>
                  </a:lnTo>
                  <a:lnTo>
                    <a:pt x="57625" y="2381"/>
                  </a:lnTo>
                  <a:lnTo>
                    <a:pt x="58499" y="3254"/>
                  </a:lnTo>
                  <a:lnTo>
                    <a:pt x="58817" y="4684"/>
                  </a:lnTo>
                  <a:lnTo>
                    <a:pt x="58419" y="7461"/>
                  </a:lnTo>
                  <a:lnTo>
                    <a:pt x="57150" y="11034"/>
                  </a:lnTo>
                  <a:lnTo>
                    <a:pt x="48259" y="33020"/>
                  </a:lnTo>
                  <a:lnTo>
                    <a:pt x="40322" y="11827"/>
                  </a:lnTo>
                  <a:lnTo>
                    <a:pt x="39369" y="9446"/>
                  </a:lnTo>
                  <a:lnTo>
                    <a:pt x="38734" y="7700"/>
                  </a:lnTo>
                  <a:lnTo>
                    <a:pt x="38258" y="5080"/>
                  </a:lnTo>
                  <a:lnTo>
                    <a:pt x="38734" y="3412"/>
                  </a:lnTo>
                  <a:lnTo>
                    <a:pt x="39924" y="2381"/>
                  </a:lnTo>
                  <a:lnTo>
                    <a:pt x="43973" y="1429"/>
                  </a:lnTo>
                  <a:lnTo>
                    <a:pt x="43973" y="0"/>
                  </a:lnTo>
                  <a:lnTo>
                    <a:pt x="23892" y="0"/>
                  </a:lnTo>
                  <a:lnTo>
                    <a:pt x="23892" y="1429"/>
                  </a:lnTo>
                  <a:lnTo>
                    <a:pt x="27146" y="2381"/>
                  </a:lnTo>
                  <a:lnTo>
                    <a:pt x="28416" y="3571"/>
                  </a:lnTo>
                  <a:lnTo>
                    <a:pt x="29685" y="5715"/>
                  </a:lnTo>
                  <a:lnTo>
                    <a:pt x="31036" y="9049"/>
                  </a:lnTo>
                  <a:lnTo>
                    <a:pt x="32702" y="13811"/>
                  </a:lnTo>
                  <a:lnTo>
                    <a:pt x="23653" y="33575"/>
                  </a:lnTo>
                  <a:lnTo>
                    <a:pt x="18891" y="21194"/>
                  </a:lnTo>
                  <a:lnTo>
                    <a:pt x="16748" y="15716"/>
                  </a:lnTo>
                  <a:lnTo>
                    <a:pt x="14922" y="10954"/>
                  </a:lnTo>
                  <a:lnTo>
                    <a:pt x="13730" y="7222"/>
                  </a:lnTo>
                  <a:lnTo>
                    <a:pt x="13255" y="4841"/>
                  </a:lnTo>
                  <a:lnTo>
                    <a:pt x="13652" y="3175"/>
                  </a:lnTo>
                  <a:lnTo>
                    <a:pt x="14683" y="2223"/>
                  </a:lnTo>
                  <a:lnTo>
                    <a:pt x="17858" y="1429"/>
                  </a:lnTo>
                  <a:lnTo>
                    <a:pt x="17858" y="0"/>
                  </a:lnTo>
                  <a:lnTo>
                    <a:pt x="0" y="0"/>
                  </a:lnTo>
                  <a:close/>
                </a:path>
              </a:pathLst>
            </a:custGeom>
            <a:solidFill>
              <a:srgbClr val="000000"/>
            </a:solidFill>
          </p:spPr>
          <p:txBody>
            <a:bodyPr vert="horz" lIns="91440" tIns="45720" rIns="91440" bIns="45720" anchor="t"/>
            <a:lstStyle/>
            <a:p>
              <a:endParaRPr lang="en-IN"/>
            </a:p>
          </p:txBody>
        </p:sp>
        <p:sp>
          <p:nvSpPr>
            <p:cNvPr id="834" name="Shape 869"/>
            <p:cNvSpPr/>
            <p:nvPr/>
          </p:nvSpPr>
          <p:spPr>
            <a:xfrm>
              <a:off x="5390815" y="1964499"/>
              <a:ext cx="75168" cy="45560"/>
            </a:xfrm>
            <a:custGeom>
              <a:avLst/>
              <a:gdLst/>
              <a:ahLst/>
              <a:cxnLst/>
              <a:rect l="0" t="0" r="0" b="0"/>
              <a:pathLst>
                <a:path w="75168" h="45560">
                  <a:moveTo>
                    <a:pt x="14208" y="0"/>
                  </a:moveTo>
                  <a:lnTo>
                    <a:pt x="317" y="4443"/>
                  </a:lnTo>
                  <a:lnTo>
                    <a:pt x="317" y="6111"/>
                  </a:lnTo>
                  <a:lnTo>
                    <a:pt x="3492" y="5715"/>
                  </a:lnTo>
                  <a:lnTo>
                    <a:pt x="4762" y="5872"/>
                  </a:lnTo>
                  <a:lnTo>
                    <a:pt x="5794" y="6587"/>
                  </a:lnTo>
                  <a:lnTo>
                    <a:pt x="6667" y="8492"/>
                  </a:lnTo>
                  <a:lnTo>
                    <a:pt x="6984" y="12065"/>
                  </a:lnTo>
                  <a:lnTo>
                    <a:pt x="6984" y="37146"/>
                  </a:lnTo>
                  <a:lnTo>
                    <a:pt x="6429" y="41036"/>
                  </a:lnTo>
                  <a:lnTo>
                    <a:pt x="5001" y="43021"/>
                  </a:lnTo>
                  <a:lnTo>
                    <a:pt x="2778" y="43893"/>
                  </a:lnTo>
                  <a:lnTo>
                    <a:pt x="0" y="44052"/>
                  </a:lnTo>
                  <a:lnTo>
                    <a:pt x="0" y="45560"/>
                  </a:lnTo>
                  <a:lnTo>
                    <a:pt x="21987" y="45560"/>
                  </a:lnTo>
                  <a:lnTo>
                    <a:pt x="21987" y="44052"/>
                  </a:lnTo>
                  <a:lnTo>
                    <a:pt x="19526" y="43893"/>
                  </a:lnTo>
                  <a:lnTo>
                    <a:pt x="17383" y="43258"/>
                  </a:lnTo>
                  <a:lnTo>
                    <a:pt x="15875" y="41750"/>
                  </a:lnTo>
                  <a:lnTo>
                    <a:pt x="15239" y="38972"/>
                  </a:lnTo>
                  <a:lnTo>
                    <a:pt x="15239" y="11032"/>
                  </a:lnTo>
                  <a:lnTo>
                    <a:pt x="15637" y="10397"/>
                  </a:lnTo>
                  <a:lnTo>
                    <a:pt x="16748" y="9286"/>
                  </a:lnTo>
                  <a:lnTo>
                    <a:pt x="18414" y="7857"/>
                  </a:lnTo>
                  <a:lnTo>
                    <a:pt x="20637" y="6508"/>
                  </a:lnTo>
                  <a:lnTo>
                    <a:pt x="23416" y="5556"/>
                  </a:lnTo>
                  <a:lnTo>
                    <a:pt x="26670" y="5158"/>
                  </a:lnTo>
                  <a:lnTo>
                    <a:pt x="29924" y="5793"/>
                  </a:lnTo>
                  <a:lnTo>
                    <a:pt x="31988" y="7857"/>
                  </a:lnTo>
                  <a:lnTo>
                    <a:pt x="33178" y="11112"/>
                  </a:lnTo>
                  <a:lnTo>
                    <a:pt x="33496" y="15556"/>
                  </a:lnTo>
                  <a:lnTo>
                    <a:pt x="33496" y="37067"/>
                  </a:lnTo>
                  <a:lnTo>
                    <a:pt x="33099" y="40797"/>
                  </a:lnTo>
                  <a:lnTo>
                    <a:pt x="31829" y="42862"/>
                  </a:lnTo>
                  <a:lnTo>
                    <a:pt x="29686" y="43735"/>
                  </a:lnTo>
                  <a:lnTo>
                    <a:pt x="26749" y="44052"/>
                  </a:lnTo>
                  <a:lnTo>
                    <a:pt x="26749" y="45560"/>
                  </a:lnTo>
                  <a:lnTo>
                    <a:pt x="48974" y="45560"/>
                  </a:lnTo>
                  <a:lnTo>
                    <a:pt x="48974" y="44052"/>
                  </a:lnTo>
                  <a:lnTo>
                    <a:pt x="45323" y="43656"/>
                  </a:lnTo>
                  <a:lnTo>
                    <a:pt x="43894" y="42862"/>
                  </a:lnTo>
                  <a:lnTo>
                    <a:pt x="42783" y="41512"/>
                  </a:lnTo>
                  <a:lnTo>
                    <a:pt x="42068" y="39289"/>
                  </a:lnTo>
                  <a:lnTo>
                    <a:pt x="41831" y="36193"/>
                  </a:lnTo>
                  <a:lnTo>
                    <a:pt x="41831" y="11191"/>
                  </a:lnTo>
                  <a:lnTo>
                    <a:pt x="43656" y="8810"/>
                  </a:lnTo>
                  <a:lnTo>
                    <a:pt x="46117" y="6905"/>
                  </a:lnTo>
                  <a:lnTo>
                    <a:pt x="49133" y="5635"/>
                  </a:lnTo>
                  <a:lnTo>
                    <a:pt x="52784" y="5158"/>
                  </a:lnTo>
                  <a:lnTo>
                    <a:pt x="55801" y="5635"/>
                  </a:lnTo>
                  <a:lnTo>
                    <a:pt x="57784" y="6905"/>
                  </a:lnTo>
                  <a:lnTo>
                    <a:pt x="59054" y="8731"/>
                  </a:lnTo>
                  <a:lnTo>
                    <a:pt x="59769" y="11032"/>
                  </a:lnTo>
                  <a:lnTo>
                    <a:pt x="60087" y="16033"/>
                  </a:lnTo>
                  <a:lnTo>
                    <a:pt x="60087" y="36987"/>
                  </a:lnTo>
                  <a:lnTo>
                    <a:pt x="59928" y="39607"/>
                  </a:lnTo>
                  <a:lnTo>
                    <a:pt x="59452" y="41433"/>
                  </a:lnTo>
                  <a:lnTo>
                    <a:pt x="58658" y="42623"/>
                  </a:lnTo>
                  <a:lnTo>
                    <a:pt x="57388" y="43417"/>
                  </a:lnTo>
                  <a:lnTo>
                    <a:pt x="55721" y="43815"/>
                  </a:lnTo>
                  <a:lnTo>
                    <a:pt x="53498" y="44052"/>
                  </a:lnTo>
                  <a:lnTo>
                    <a:pt x="53498" y="45560"/>
                  </a:lnTo>
                  <a:lnTo>
                    <a:pt x="75168" y="45560"/>
                  </a:lnTo>
                  <a:lnTo>
                    <a:pt x="75168" y="44052"/>
                  </a:lnTo>
                  <a:lnTo>
                    <a:pt x="72628" y="43893"/>
                  </a:lnTo>
                  <a:lnTo>
                    <a:pt x="70088" y="43021"/>
                  </a:lnTo>
                  <a:lnTo>
                    <a:pt x="68897" y="41512"/>
                  </a:lnTo>
                  <a:lnTo>
                    <a:pt x="68342" y="38020"/>
                  </a:lnTo>
                  <a:lnTo>
                    <a:pt x="68342" y="17621"/>
                  </a:lnTo>
                  <a:lnTo>
                    <a:pt x="67627" y="9841"/>
                  </a:lnTo>
                  <a:lnTo>
                    <a:pt x="66357" y="6111"/>
                  </a:lnTo>
                  <a:lnTo>
                    <a:pt x="64293" y="2936"/>
                  </a:lnTo>
                  <a:lnTo>
                    <a:pt x="61118" y="793"/>
                  </a:lnTo>
                  <a:lnTo>
                    <a:pt x="56673" y="0"/>
                  </a:lnTo>
                  <a:lnTo>
                    <a:pt x="52943" y="475"/>
                  </a:lnTo>
                  <a:lnTo>
                    <a:pt x="49529" y="1666"/>
                  </a:lnTo>
                  <a:lnTo>
                    <a:pt x="44053" y="5078"/>
                  </a:lnTo>
                  <a:lnTo>
                    <a:pt x="42068" y="6905"/>
                  </a:lnTo>
                  <a:lnTo>
                    <a:pt x="40719" y="8333"/>
                  </a:lnTo>
                  <a:lnTo>
                    <a:pt x="39528" y="5237"/>
                  </a:lnTo>
                  <a:lnTo>
                    <a:pt x="37386" y="2618"/>
                  </a:lnTo>
                  <a:lnTo>
                    <a:pt x="34369" y="713"/>
                  </a:lnTo>
                  <a:lnTo>
                    <a:pt x="30162" y="0"/>
                  </a:lnTo>
                  <a:lnTo>
                    <a:pt x="26273" y="634"/>
                  </a:lnTo>
                  <a:lnTo>
                    <a:pt x="22622" y="2221"/>
                  </a:lnTo>
                  <a:lnTo>
                    <a:pt x="18971" y="4602"/>
                  </a:lnTo>
                  <a:lnTo>
                    <a:pt x="14843" y="7618"/>
                  </a:lnTo>
                  <a:lnTo>
                    <a:pt x="14843" y="237"/>
                  </a:lnTo>
                  <a:lnTo>
                    <a:pt x="14208" y="0"/>
                  </a:lnTo>
                  <a:close/>
                </a:path>
              </a:pathLst>
            </a:custGeom>
            <a:solidFill>
              <a:srgbClr val="000000"/>
            </a:solidFill>
          </p:spPr>
          <p:txBody>
            <a:bodyPr vert="horz" lIns="91440" tIns="45720" rIns="91440" bIns="45720" anchor="t"/>
            <a:lstStyle/>
            <a:p>
              <a:endParaRPr lang="en-IN"/>
            </a:p>
          </p:txBody>
        </p:sp>
        <p:sp>
          <p:nvSpPr>
            <p:cNvPr id="835" name="Shape 870"/>
            <p:cNvSpPr/>
            <p:nvPr/>
          </p:nvSpPr>
          <p:spPr>
            <a:xfrm>
              <a:off x="5186743" y="1964499"/>
              <a:ext cx="75247" cy="45560"/>
            </a:xfrm>
            <a:custGeom>
              <a:avLst/>
              <a:gdLst/>
              <a:ahLst/>
              <a:cxnLst/>
              <a:rect l="0" t="0" r="0" b="0"/>
              <a:pathLst>
                <a:path w="75247" h="45560">
                  <a:moveTo>
                    <a:pt x="14207" y="0"/>
                  </a:moveTo>
                  <a:lnTo>
                    <a:pt x="317" y="4443"/>
                  </a:lnTo>
                  <a:lnTo>
                    <a:pt x="317" y="6111"/>
                  </a:lnTo>
                  <a:lnTo>
                    <a:pt x="3492" y="5715"/>
                  </a:lnTo>
                  <a:lnTo>
                    <a:pt x="4762" y="5872"/>
                  </a:lnTo>
                  <a:lnTo>
                    <a:pt x="5793" y="6587"/>
                  </a:lnTo>
                  <a:lnTo>
                    <a:pt x="6667" y="8492"/>
                  </a:lnTo>
                  <a:lnTo>
                    <a:pt x="6984" y="12065"/>
                  </a:lnTo>
                  <a:lnTo>
                    <a:pt x="6984" y="37146"/>
                  </a:lnTo>
                  <a:lnTo>
                    <a:pt x="6428" y="41036"/>
                  </a:lnTo>
                  <a:lnTo>
                    <a:pt x="4999" y="43021"/>
                  </a:lnTo>
                  <a:lnTo>
                    <a:pt x="2777" y="43893"/>
                  </a:lnTo>
                  <a:lnTo>
                    <a:pt x="0" y="44052"/>
                  </a:lnTo>
                  <a:lnTo>
                    <a:pt x="0" y="45560"/>
                  </a:lnTo>
                  <a:lnTo>
                    <a:pt x="21986" y="45560"/>
                  </a:lnTo>
                  <a:lnTo>
                    <a:pt x="21986" y="44052"/>
                  </a:lnTo>
                  <a:lnTo>
                    <a:pt x="19525" y="43893"/>
                  </a:lnTo>
                  <a:lnTo>
                    <a:pt x="17382" y="43258"/>
                  </a:lnTo>
                  <a:lnTo>
                    <a:pt x="15875" y="41750"/>
                  </a:lnTo>
                  <a:lnTo>
                    <a:pt x="15318" y="38972"/>
                  </a:lnTo>
                  <a:lnTo>
                    <a:pt x="15318" y="11032"/>
                  </a:lnTo>
                  <a:lnTo>
                    <a:pt x="15716" y="10397"/>
                  </a:lnTo>
                  <a:lnTo>
                    <a:pt x="16747" y="9286"/>
                  </a:lnTo>
                  <a:lnTo>
                    <a:pt x="18414" y="7857"/>
                  </a:lnTo>
                  <a:lnTo>
                    <a:pt x="20716" y="6508"/>
                  </a:lnTo>
                  <a:lnTo>
                    <a:pt x="23494" y="5556"/>
                  </a:lnTo>
                  <a:lnTo>
                    <a:pt x="26669" y="5158"/>
                  </a:lnTo>
                  <a:lnTo>
                    <a:pt x="29923" y="5793"/>
                  </a:lnTo>
                  <a:lnTo>
                    <a:pt x="31987" y="7857"/>
                  </a:lnTo>
                  <a:lnTo>
                    <a:pt x="33178" y="11112"/>
                  </a:lnTo>
                  <a:lnTo>
                    <a:pt x="33496" y="15556"/>
                  </a:lnTo>
                  <a:lnTo>
                    <a:pt x="33496" y="37067"/>
                  </a:lnTo>
                  <a:lnTo>
                    <a:pt x="33098" y="40797"/>
                  </a:lnTo>
                  <a:lnTo>
                    <a:pt x="31828" y="42862"/>
                  </a:lnTo>
                  <a:lnTo>
                    <a:pt x="29764" y="43735"/>
                  </a:lnTo>
                  <a:lnTo>
                    <a:pt x="26748" y="44052"/>
                  </a:lnTo>
                  <a:lnTo>
                    <a:pt x="26748" y="45560"/>
                  </a:lnTo>
                  <a:lnTo>
                    <a:pt x="48973" y="45560"/>
                  </a:lnTo>
                  <a:lnTo>
                    <a:pt x="48973" y="44052"/>
                  </a:lnTo>
                  <a:lnTo>
                    <a:pt x="45322" y="43656"/>
                  </a:lnTo>
                  <a:lnTo>
                    <a:pt x="43893" y="42862"/>
                  </a:lnTo>
                  <a:lnTo>
                    <a:pt x="42782" y="41512"/>
                  </a:lnTo>
                  <a:lnTo>
                    <a:pt x="42068" y="39289"/>
                  </a:lnTo>
                  <a:lnTo>
                    <a:pt x="41830" y="36193"/>
                  </a:lnTo>
                  <a:lnTo>
                    <a:pt x="41830" y="11191"/>
                  </a:lnTo>
                  <a:lnTo>
                    <a:pt x="43656" y="8810"/>
                  </a:lnTo>
                  <a:lnTo>
                    <a:pt x="46116" y="6905"/>
                  </a:lnTo>
                  <a:lnTo>
                    <a:pt x="49132" y="5635"/>
                  </a:lnTo>
                  <a:lnTo>
                    <a:pt x="52863" y="5158"/>
                  </a:lnTo>
                  <a:lnTo>
                    <a:pt x="55879" y="5635"/>
                  </a:lnTo>
                  <a:lnTo>
                    <a:pt x="57863" y="6905"/>
                  </a:lnTo>
                  <a:lnTo>
                    <a:pt x="59054" y="8731"/>
                  </a:lnTo>
                  <a:lnTo>
                    <a:pt x="59768" y="11032"/>
                  </a:lnTo>
                  <a:lnTo>
                    <a:pt x="60086" y="16033"/>
                  </a:lnTo>
                  <a:lnTo>
                    <a:pt x="60086" y="36987"/>
                  </a:lnTo>
                  <a:lnTo>
                    <a:pt x="59927" y="39607"/>
                  </a:lnTo>
                  <a:lnTo>
                    <a:pt x="59451" y="41433"/>
                  </a:lnTo>
                  <a:lnTo>
                    <a:pt x="58657" y="42623"/>
                  </a:lnTo>
                  <a:lnTo>
                    <a:pt x="57467" y="43417"/>
                  </a:lnTo>
                  <a:lnTo>
                    <a:pt x="55721" y="43815"/>
                  </a:lnTo>
                  <a:lnTo>
                    <a:pt x="53498" y="44052"/>
                  </a:lnTo>
                  <a:lnTo>
                    <a:pt x="53498" y="45560"/>
                  </a:lnTo>
                  <a:lnTo>
                    <a:pt x="75247" y="45560"/>
                  </a:lnTo>
                  <a:lnTo>
                    <a:pt x="75247" y="44052"/>
                  </a:lnTo>
                  <a:lnTo>
                    <a:pt x="72627" y="43893"/>
                  </a:lnTo>
                  <a:lnTo>
                    <a:pt x="70167" y="43021"/>
                  </a:lnTo>
                  <a:lnTo>
                    <a:pt x="68897" y="41512"/>
                  </a:lnTo>
                  <a:lnTo>
                    <a:pt x="68341" y="38020"/>
                  </a:lnTo>
                  <a:lnTo>
                    <a:pt x="68341" y="17621"/>
                  </a:lnTo>
                  <a:lnTo>
                    <a:pt x="67627" y="9841"/>
                  </a:lnTo>
                  <a:lnTo>
                    <a:pt x="66357" y="6111"/>
                  </a:lnTo>
                  <a:lnTo>
                    <a:pt x="64293" y="2936"/>
                  </a:lnTo>
                  <a:lnTo>
                    <a:pt x="61118" y="793"/>
                  </a:lnTo>
                  <a:lnTo>
                    <a:pt x="56673" y="0"/>
                  </a:lnTo>
                  <a:lnTo>
                    <a:pt x="52942" y="475"/>
                  </a:lnTo>
                  <a:lnTo>
                    <a:pt x="49529" y="1666"/>
                  </a:lnTo>
                  <a:lnTo>
                    <a:pt x="44052" y="5078"/>
                  </a:lnTo>
                  <a:lnTo>
                    <a:pt x="42068" y="6905"/>
                  </a:lnTo>
                  <a:lnTo>
                    <a:pt x="40718" y="8333"/>
                  </a:lnTo>
                  <a:lnTo>
                    <a:pt x="39528" y="5237"/>
                  </a:lnTo>
                  <a:lnTo>
                    <a:pt x="37384" y="2618"/>
                  </a:lnTo>
                  <a:lnTo>
                    <a:pt x="34368" y="713"/>
                  </a:lnTo>
                  <a:lnTo>
                    <a:pt x="30162" y="0"/>
                  </a:lnTo>
                  <a:lnTo>
                    <a:pt x="26272" y="634"/>
                  </a:lnTo>
                  <a:lnTo>
                    <a:pt x="22700" y="2221"/>
                  </a:lnTo>
                  <a:lnTo>
                    <a:pt x="18969" y="4602"/>
                  </a:lnTo>
                  <a:lnTo>
                    <a:pt x="14922" y="7618"/>
                  </a:lnTo>
                  <a:lnTo>
                    <a:pt x="14922" y="237"/>
                  </a:lnTo>
                  <a:lnTo>
                    <a:pt x="14207" y="0"/>
                  </a:lnTo>
                  <a:close/>
                </a:path>
              </a:pathLst>
            </a:custGeom>
            <a:solidFill>
              <a:srgbClr val="000000"/>
            </a:solidFill>
          </p:spPr>
          <p:txBody>
            <a:bodyPr vert="horz" lIns="91440" tIns="45720" rIns="91440" bIns="45720" anchor="t"/>
            <a:lstStyle/>
            <a:p>
              <a:endParaRPr lang="en-IN"/>
            </a:p>
          </p:txBody>
        </p:sp>
        <p:sp>
          <p:nvSpPr>
            <p:cNvPr id="836" name="Shape 871"/>
            <p:cNvSpPr/>
            <p:nvPr/>
          </p:nvSpPr>
          <p:spPr>
            <a:xfrm>
              <a:off x="6255923" y="1942433"/>
              <a:ext cx="47387" cy="67626"/>
            </a:xfrm>
            <a:custGeom>
              <a:avLst/>
              <a:gdLst/>
              <a:ahLst/>
              <a:cxnLst/>
              <a:rect l="0" t="0" r="0" b="0"/>
              <a:pathLst>
                <a:path w="47387" h="67626">
                  <a:moveTo>
                    <a:pt x="14130" y="0"/>
                  </a:moveTo>
                  <a:lnTo>
                    <a:pt x="79" y="4364"/>
                  </a:lnTo>
                  <a:lnTo>
                    <a:pt x="79" y="5952"/>
                  </a:lnTo>
                  <a:lnTo>
                    <a:pt x="952" y="5793"/>
                  </a:lnTo>
                  <a:lnTo>
                    <a:pt x="1985" y="5793"/>
                  </a:lnTo>
                  <a:lnTo>
                    <a:pt x="4525" y="6111"/>
                  </a:lnTo>
                  <a:lnTo>
                    <a:pt x="5794" y="7222"/>
                  </a:lnTo>
                  <a:lnTo>
                    <a:pt x="6350" y="10873"/>
                  </a:lnTo>
                  <a:lnTo>
                    <a:pt x="6350" y="57546"/>
                  </a:lnTo>
                  <a:lnTo>
                    <a:pt x="6271" y="60641"/>
                  </a:lnTo>
                  <a:lnTo>
                    <a:pt x="5874" y="62863"/>
                  </a:lnTo>
                  <a:lnTo>
                    <a:pt x="5239" y="64293"/>
                  </a:lnTo>
                  <a:lnTo>
                    <a:pt x="4048" y="65244"/>
                  </a:lnTo>
                  <a:lnTo>
                    <a:pt x="2381" y="65801"/>
                  </a:lnTo>
                  <a:lnTo>
                    <a:pt x="0" y="66118"/>
                  </a:lnTo>
                  <a:lnTo>
                    <a:pt x="0" y="67626"/>
                  </a:lnTo>
                  <a:lnTo>
                    <a:pt x="21431" y="67626"/>
                  </a:lnTo>
                  <a:lnTo>
                    <a:pt x="21431" y="66118"/>
                  </a:lnTo>
                  <a:lnTo>
                    <a:pt x="19288" y="65881"/>
                  </a:lnTo>
                  <a:lnTo>
                    <a:pt x="17542" y="65403"/>
                  </a:lnTo>
                  <a:lnTo>
                    <a:pt x="16193" y="64610"/>
                  </a:lnTo>
                  <a:lnTo>
                    <a:pt x="15319" y="63102"/>
                  </a:lnTo>
                  <a:lnTo>
                    <a:pt x="14844" y="60800"/>
                  </a:lnTo>
                  <a:lnTo>
                    <a:pt x="14685" y="57546"/>
                  </a:lnTo>
                  <a:lnTo>
                    <a:pt x="14685" y="33653"/>
                  </a:lnTo>
                  <a:lnTo>
                    <a:pt x="17701" y="30717"/>
                  </a:lnTo>
                  <a:lnTo>
                    <a:pt x="20480" y="28732"/>
                  </a:lnTo>
                  <a:lnTo>
                    <a:pt x="23098" y="27701"/>
                  </a:lnTo>
                  <a:lnTo>
                    <a:pt x="25479" y="27383"/>
                  </a:lnTo>
                  <a:lnTo>
                    <a:pt x="28972" y="28097"/>
                  </a:lnTo>
                  <a:lnTo>
                    <a:pt x="31274" y="30162"/>
                  </a:lnTo>
                  <a:lnTo>
                    <a:pt x="32623" y="33415"/>
                  </a:lnTo>
                  <a:lnTo>
                    <a:pt x="33100" y="37941"/>
                  </a:lnTo>
                  <a:lnTo>
                    <a:pt x="33100" y="57546"/>
                  </a:lnTo>
                  <a:lnTo>
                    <a:pt x="32941" y="60800"/>
                  </a:lnTo>
                  <a:lnTo>
                    <a:pt x="32386" y="63102"/>
                  </a:lnTo>
                  <a:lnTo>
                    <a:pt x="31512" y="64610"/>
                  </a:lnTo>
                  <a:lnTo>
                    <a:pt x="30242" y="65403"/>
                  </a:lnTo>
                  <a:lnTo>
                    <a:pt x="26352" y="66118"/>
                  </a:lnTo>
                  <a:lnTo>
                    <a:pt x="26352" y="67626"/>
                  </a:lnTo>
                  <a:lnTo>
                    <a:pt x="47387" y="67626"/>
                  </a:lnTo>
                  <a:lnTo>
                    <a:pt x="47387" y="66118"/>
                  </a:lnTo>
                  <a:lnTo>
                    <a:pt x="45165" y="65722"/>
                  </a:lnTo>
                  <a:lnTo>
                    <a:pt x="43577" y="65087"/>
                  </a:lnTo>
                  <a:lnTo>
                    <a:pt x="42466" y="64213"/>
                  </a:lnTo>
                  <a:lnTo>
                    <a:pt x="41831" y="62784"/>
                  </a:lnTo>
                  <a:lnTo>
                    <a:pt x="41513" y="60641"/>
                  </a:lnTo>
                  <a:lnTo>
                    <a:pt x="41433" y="57546"/>
                  </a:lnTo>
                  <a:lnTo>
                    <a:pt x="41433" y="37861"/>
                  </a:lnTo>
                  <a:lnTo>
                    <a:pt x="41354" y="35241"/>
                  </a:lnTo>
                  <a:lnTo>
                    <a:pt x="40878" y="31987"/>
                  </a:lnTo>
                  <a:lnTo>
                    <a:pt x="39767" y="28495"/>
                  </a:lnTo>
                  <a:lnTo>
                    <a:pt x="37703" y="25320"/>
                  </a:lnTo>
                  <a:lnTo>
                    <a:pt x="34290" y="22938"/>
                  </a:lnTo>
                  <a:lnTo>
                    <a:pt x="29131" y="22066"/>
                  </a:lnTo>
                  <a:lnTo>
                    <a:pt x="24844" y="22621"/>
                  </a:lnTo>
                  <a:lnTo>
                    <a:pt x="21035" y="24287"/>
                  </a:lnTo>
                  <a:lnTo>
                    <a:pt x="17701" y="26828"/>
                  </a:lnTo>
                  <a:lnTo>
                    <a:pt x="14844" y="30162"/>
                  </a:lnTo>
                  <a:lnTo>
                    <a:pt x="14685" y="30162"/>
                  </a:lnTo>
                  <a:lnTo>
                    <a:pt x="14685" y="316"/>
                  </a:lnTo>
                  <a:lnTo>
                    <a:pt x="14130" y="0"/>
                  </a:lnTo>
                  <a:close/>
                </a:path>
              </a:pathLst>
            </a:custGeom>
            <a:solidFill>
              <a:srgbClr val="000000"/>
            </a:solidFill>
          </p:spPr>
          <p:txBody>
            <a:bodyPr vert="horz" lIns="91440" tIns="45720" rIns="91440" bIns="45720" anchor="t"/>
            <a:lstStyle/>
            <a:p>
              <a:endParaRPr lang="en-IN"/>
            </a:p>
          </p:txBody>
        </p:sp>
        <p:sp>
          <p:nvSpPr>
            <p:cNvPr id="837" name="Shape 872"/>
            <p:cNvSpPr/>
            <p:nvPr/>
          </p:nvSpPr>
          <p:spPr>
            <a:xfrm>
              <a:off x="4946315" y="1942433"/>
              <a:ext cx="47387" cy="67626"/>
            </a:xfrm>
            <a:custGeom>
              <a:avLst/>
              <a:gdLst/>
              <a:ahLst/>
              <a:cxnLst/>
              <a:rect l="0" t="0" r="0" b="0"/>
              <a:pathLst>
                <a:path w="47387" h="67626">
                  <a:moveTo>
                    <a:pt x="14208" y="0"/>
                  </a:moveTo>
                  <a:lnTo>
                    <a:pt x="158" y="4364"/>
                  </a:lnTo>
                  <a:lnTo>
                    <a:pt x="158" y="5952"/>
                  </a:lnTo>
                  <a:lnTo>
                    <a:pt x="952" y="5793"/>
                  </a:lnTo>
                  <a:lnTo>
                    <a:pt x="1984" y="5793"/>
                  </a:lnTo>
                  <a:lnTo>
                    <a:pt x="4524" y="6111"/>
                  </a:lnTo>
                  <a:lnTo>
                    <a:pt x="5794" y="7222"/>
                  </a:lnTo>
                  <a:lnTo>
                    <a:pt x="6350" y="10873"/>
                  </a:lnTo>
                  <a:lnTo>
                    <a:pt x="6350" y="57546"/>
                  </a:lnTo>
                  <a:lnTo>
                    <a:pt x="6271" y="60641"/>
                  </a:lnTo>
                  <a:lnTo>
                    <a:pt x="5953" y="62863"/>
                  </a:lnTo>
                  <a:lnTo>
                    <a:pt x="4127" y="65244"/>
                  </a:lnTo>
                  <a:lnTo>
                    <a:pt x="2381" y="65801"/>
                  </a:lnTo>
                  <a:lnTo>
                    <a:pt x="0" y="66118"/>
                  </a:lnTo>
                  <a:lnTo>
                    <a:pt x="0" y="67626"/>
                  </a:lnTo>
                  <a:lnTo>
                    <a:pt x="21431" y="67626"/>
                  </a:lnTo>
                  <a:lnTo>
                    <a:pt x="21431" y="66118"/>
                  </a:lnTo>
                  <a:lnTo>
                    <a:pt x="17542" y="65403"/>
                  </a:lnTo>
                  <a:lnTo>
                    <a:pt x="16272" y="64610"/>
                  </a:lnTo>
                  <a:lnTo>
                    <a:pt x="15398" y="63102"/>
                  </a:lnTo>
                  <a:lnTo>
                    <a:pt x="14843" y="60800"/>
                  </a:lnTo>
                  <a:lnTo>
                    <a:pt x="14684" y="57546"/>
                  </a:lnTo>
                  <a:lnTo>
                    <a:pt x="14684" y="33653"/>
                  </a:lnTo>
                  <a:lnTo>
                    <a:pt x="17701" y="30717"/>
                  </a:lnTo>
                  <a:lnTo>
                    <a:pt x="20558" y="28732"/>
                  </a:lnTo>
                  <a:lnTo>
                    <a:pt x="23177" y="27701"/>
                  </a:lnTo>
                  <a:lnTo>
                    <a:pt x="25479" y="27383"/>
                  </a:lnTo>
                  <a:lnTo>
                    <a:pt x="28972" y="28097"/>
                  </a:lnTo>
                  <a:lnTo>
                    <a:pt x="31353" y="30162"/>
                  </a:lnTo>
                  <a:lnTo>
                    <a:pt x="32702" y="33415"/>
                  </a:lnTo>
                  <a:lnTo>
                    <a:pt x="33099" y="37941"/>
                  </a:lnTo>
                  <a:lnTo>
                    <a:pt x="33099" y="57546"/>
                  </a:lnTo>
                  <a:lnTo>
                    <a:pt x="32941" y="60800"/>
                  </a:lnTo>
                  <a:lnTo>
                    <a:pt x="32465" y="63102"/>
                  </a:lnTo>
                  <a:lnTo>
                    <a:pt x="31591" y="64610"/>
                  </a:lnTo>
                  <a:lnTo>
                    <a:pt x="30242" y="65403"/>
                  </a:lnTo>
                  <a:lnTo>
                    <a:pt x="28575" y="65881"/>
                  </a:lnTo>
                  <a:lnTo>
                    <a:pt x="26352" y="66118"/>
                  </a:lnTo>
                  <a:lnTo>
                    <a:pt x="26352" y="67626"/>
                  </a:lnTo>
                  <a:lnTo>
                    <a:pt x="47387" y="67626"/>
                  </a:lnTo>
                  <a:lnTo>
                    <a:pt x="47387" y="66118"/>
                  </a:lnTo>
                  <a:lnTo>
                    <a:pt x="45165" y="65722"/>
                  </a:lnTo>
                  <a:lnTo>
                    <a:pt x="43656" y="65087"/>
                  </a:lnTo>
                  <a:lnTo>
                    <a:pt x="42545" y="64213"/>
                  </a:lnTo>
                  <a:lnTo>
                    <a:pt x="41909" y="62784"/>
                  </a:lnTo>
                  <a:lnTo>
                    <a:pt x="41592" y="60641"/>
                  </a:lnTo>
                  <a:lnTo>
                    <a:pt x="41433" y="57546"/>
                  </a:lnTo>
                  <a:lnTo>
                    <a:pt x="41433" y="37861"/>
                  </a:lnTo>
                  <a:lnTo>
                    <a:pt x="41354" y="35241"/>
                  </a:lnTo>
                  <a:lnTo>
                    <a:pt x="40957" y="31987"/>
                  </a:lnTo>
                  <a:lnTo>
                    <a:pt x="39846" y="28495"/>
                  </a:lnTo>
                  <a:lnTo>
                    <a:pt x="37703" y="25320"/>
                  </a:lnTo>
                  <a:lnTo>
                    <a:pt x="34289" y="22938"/>
                  </a:lnTo>
                  <a:lnTo>
                    <a:pt x="29131" y="22066"/>
                  </a:lnTo>
                  <a:lnTo>
                    <a:pt x="24923" y="22621"/>
                  </a:lnTo>
                  <a:lnTo>
                    <a:pt x="21113" y="24287"/>
                  </a:lnTo>
                  <a:lnTo>
                    <a:pt x="17701" y="26828"/>
                  </a:lnTo>
                  <a:lnTo>
                    <a:pt x="14922" y="30162"/>
                  </a:lnTo>
                  <a:lnTo>
                    <a:pt x="14684" y="30162"/>
                  </a:lnTo>
                  <a:lnTo>
                    <a:pt x="14684" y="316"/>
                  </a:lnTo>
                  <a:lnTo>
                    <a:pt x="14208" y="0"/>
                  </a:lnTo>
                  <a:close/>
                </a:path>
              </a:pathLst>
            </a:custGeom>
            <a:solidFill>
              <a:srgbClr val="000000"/>
            </a:solidFill>
          </p:spPr>
          <p:txBody>
            <a:bodyPr vert="horz" lIns="91440" tIns="45720" rIns="91440" bIns="45720" anchor="t"/>
            <a:lstStyle/>
            <a:p>
              <a:endParaRPr lang="en-IN"/>
            </a:p>
          </p:txBody>
        </p:sp>
        <p:sp>
          <p:nvSpPr>
            <p:cNvPr id="838" name="Shape 873"/>
            <p:cNvSpPr/>
            <p:nvPr/>
          </p:nvSpPr>
          <p:spPr>
            <a:xfrm>
              <a:off x="6375463" y="1964499"/>
              <a:ext cx="46512" cy="45560"/>
            </a:xfrm>
            <a:custGeom>
              <a:avLst/>
              <a:gdLst/>
              <a:ahLst/>
              <a:cxnLst/>
              <a:rect l="0" t="0" r="0" b="0"/>
              <a:pathLst>
                <a:path w="46512" h="45560">
                  <a:moveTo>
                    <a:pt x="13731" y="0"/>
                  </a:moveTo>
                  <a:lnTo>
                    <a:pt x="0" y="4443"/>
                  </a:lnTo>
                  <a:lnTo>
                    <a:pt x="0" y="6111"/>
                  </a:lnTo>
                  <a:lnTo>
                    <a:pt x="1110" y="5793"/>
                  </a:lnTo>
                  <a:lnTo>
                    <a:pt x="2936" y="5715"/>
                  </a:lnTo>
                  <a:lnTo>
                    <a:pt x="4127" y="5872"/>
                  </a:lnTo>
                  <a:lnTo>
                    <a:pt x="5237" y="6587"/>
                  </a:lnTo>
                  <a:lnTo>
                    <a:pt x="6031" y="8492"/>
                  </a:lnTo>
                  <a:lnTo>
                    <a:pt x="6350" y="12065"/>
                  </a:lnTo>
                  <a:lnTo>
                    <a:pt x="6350" y="36671"/>
                  </a:lnTo>
                  <a:lnTo>
                    <a:pt x="6111" y="40242"/>
                  </a:lnTo>
                  <a:lnTo>
                    <a:pt x="5078" y="42464"/>
                  </a:lnTo>
                  <a:lnTo>
                    <a:pt x="3175" y="43656"/>
                  </a:lnTo>
                  <a:lnTo>
                    <a:pt x="237" y="44052"/>
                  </a:lnTo>
                  <a:lnTo>
                    <a:pt x="237" y="45560"/>
                  </a:lnTo>
                  <a:lnTo>
                    <a:pt x="21192" y="45560"/>
                  </a:lnTo>
                  <a:lnTo>
                    <a:pt x="21192" y="44052"/>
                  </a:lnTo>
                  <a:lnTo>
                    <a:pt x="18017" y="43656"/>
                  </a:lnTo>
                  <a:lnTo>
                    <a:pt x="16033" y="42623"/>
                  </a:lnTo>
                  <a:lnTo>
                    <a:pt x="15001" y="41115"/>
                  </a:lnTo>
                  <a:lnTo>
                    <a:pt x="14683" y="38972"/>
                  </a:lnTo>
                  <a:lnTo>
                    <a:pt x="14683" y="11112"/>
                  </a:lnTo>
                  <a:lnTo>
                    <a:pt x="17382" y="8651"/>
                  </a:lnTo>
                  <a:lnTo>
                    <a:pt x="19922" y="6905"/>
                  </a:lnTo>
                  <a:lnTo>
                    <a:pt x="22304" y="5872"/>
                  </a:lnTo>
                  <a:lnTo>
                    <a:pt x="24526" y="5476"/>
                  </a:lnTo>
                  <a:lnTo>
                    <a:pt x="28177" y="6111"/>
                  </a:lnTo>
                  <a:lnTo>
                    <a:pt x="30558" y="8016"/>
                  </a:lnTo>
                  <a:lnTo>
                    <a:pt x="31829" y="11032"/>
                  </a:lnTo>
                  <a:lnTo>
                    <a:pt x="32146" y="15081"/>
                  </a:lnTo>
                  <a:lnTo>
                    <a:pt x="32146" y="35797"/>
                  </a:lnTo>
                  <a:lnTo>
                    <a:pt x="31908" y="38972"/>
                  </a:lnTo>
                  <a:lnTo>
                    <a:pt x="31352" y="41195"/>
                  </a:lnTo>
                  <a:lnTo>
                    <a:pt x="30400" y="42623"/>
                  </a:lnTo>
                  <a:lnTo>
                    <a:pt x="29130" y="43417"/>
                  </a:lnTo>
                  <a:lnTo>
                    <a:pt x="25875" y="44052"/>
                  </a:lnTo>
                  <a:lnTo>
                    <a:pt x="25875" y="45560"/>
                  </a:lnTo>
                  <a:lnTo>
                    <a:pt x="46512" y="45560"/>
                  </a:lnTo>
                  <a:lnTo>
                    <a:pt x="46512" y="44052"/>
                  </a:lnTo>
                  <a:lnTo>
                    <a:pt x="43497" y="43576"/>
                  </a:lnTo>
                  <a:lnTo>
                    <a:pt x="41671" y="42464"/>
                  </a:lnTo>
                  <a:lnTo>
                    <a:pt x="40719" y="40481"/>
                  </a:lnTo>
                  <a:lnTo>
                    <a:pt x="40481" y="37543"/>
                  </a:lnTo>
                  <a:lnTo>
                    <a:pt x="40481" y="14842"/>
                  </a:lnTo>
                  <a:lnTo>
                    <a:pt x="39925" y="9525"/>
                  </a:lnTo>
                  <a:lnTo>
                    <a:pt x="38496" y="5635"/>
                  </a:lnTo>
                  <a:lnTo>
                    <a:pt x="36432" y="2856"/>
                  </a:lnTo>
                  <a:lnTo>
                    <a:pt x="33892" y="1110"/>
                  </a:lnTo>
                  <a:lnTo>
                    <a:pt x="31272" y="237"/>
                  </a:lnTo>
                  <a:lnTo>
                    <a:pt x="28891" y="0"/>
                  </a:lnTo>
                  <a:lnTo>
                    <a:pt x="24844" y="634"/>
                  </a:lnTo>
                  <a:lnTo>
                    <a:pt x="21272" y="2301"/>
                  </a:lnTo>
                  <a:lnTo>
                    <a:pt x="17858" y="4841"/>
                  </a:lnTo>
                  <a:lnTo>
                    <a:pt x="14366" y="8016"/>
                  </a:lnTo>
                  <a:lnTo>
                    <a:pt x="14366" y="237"/>
                  </a:lnTo>
                  <a:lnTo>
                    <a:pt x="13731" y="0"/>
                  </a:lnTo>
                  <a:close/>
                </a:path>
              </a:pathLst>
            </a:custGeom>
            <a:solidFill>
              <a:srgbClr val="000000"/>
            </a:solidFill>
          </p:spPr>
          <p:txBody>
            <a:bodyPr vert="horz" lIns="91440" tIns="45720" rIns="91440" bIns="45720" anchor="t"/>
            <a:lstStyle/>
            <a:p>
              <a:endParaRPr lang="en-IN"/>
            </a:p>
          </p:txBody>
        </p:sp>
        <p:sp>
          <p:nvSpPr>
            <p:cNvPr id="839" name="Shape 874"/>
            <p:cNvSpPr/>
            <p:nvPr/>
          </p:nvSpPr>
          <p:spPr>
            <a:xfrm>
              <a:off x="6075267" y="1964499"/>
              <a:ext cx="32702" cy="45560"/>
            </a:xfrm>
            <a:custGeom>
              <a:avLst/>
              <a:gdLst/>
              <a:ahLst/>
              <a:cxnLst/>
              <a:rect l="0" t="0" r="0" b="0"/>
              <a:pathLst>
                <a:path w="32702" h="45560">
                  <a:moveTo>
                    <a:pt x="14842" y="0"/>
                  </a:moveTo>
                  <a:lnTo>
                    <a:pt x="158" y="5317"/>
                  </a:lnTo>
                  <a:lnTo>
                    <a:pt x="158" y="6905"/>
                  </a:lnTo>
                  <a:lnTo>
                    <a:pt x="3571" y="6508"/>
                  </a:lnTo>
                  <a:lnTo>
                    <a:pt x="4762" y="6666"/>
                  </a:lnTo>
                  <a:lnTo>
                    <a:pt x="5874" y="7302"/>
                  </a:lnTo>
                  <a:lnTo>
                    <a:pt x="6667" y="9127"/>
                  </a:lnTo>
                  <a:lnTo>
                    <a:pt x="6984" y="12461"/>
                  </a:lnTo>
                  <a:lnTo>
                    <a:pt x="6984" y="37226"/>
                  </a:lnTo>
                  <a:lnTo>
                    <a:pt x="6667" y="40481"/>
                  </a:lnTo>
                  <a:lnTo>
                    <a:pt x="5556" y="42385"/>
                  </a:lnTo>
                  <a:lnTo>
                    <a:pt x="3412" y="43337"/>
                  </a:lnTo>
                  <a:lnTo>
                    <a:pt x="0" y="44052"/>
                  </a:lnTo>
                  <a:lnTo>
                    <a:pt x="0" y="45560"/>
                  </a:lnTo>
                  <a:lnTo>
                    <a:pt x="23732" y="45560"/>
                  </a:lnTo>
                  <a:lnTo>
                    <a:pt x="23732" y="44052"/>
                  </a:lnTo>
                  <a:lnTo>
                    <a:pt x="20318" y="43735"/>
                  </a:lnTo>
                  <a:lnTo>
                    <a:pt x="17621" y="42862"/>
                  </a:lnTo>
                  <a:lnTo>
                    <a:pt x="15954" y="40640"/>
                  </a:lnTo>
                  <a:lnTo>
                    <a:pt x="15319" y="36671"/>
                  </a:lnTo>
                  <a:lnTo>
                    <a:pt x="15319" y="14366"/>
                  </a:lnTo>
                  <a:lnTo>
                    <a:pt x="15715" y="12620"/>
                  </a:lnTo>
                  <a:lnTo>
                    <a:pt x="16588" y="10873"/>
                  </a:lnTo>
                  <a:lnTo>
                    <a:pt x="19208" y="7698"/>
                  </a:lnTo>
                  <a:lnTo>
                    <a:pt x="20716" y="6666"/>
                  </a:lnTo>
                  <a:lnTo>
                    <a:pt x="22065" y="6270"/>
                  </a:lnTo>
                  <a:lnTo>
                    <a:pt x="23177" y="6508"/>
                  </a:lnTo>
                  <a:lnTo>
                    <a:pt x="24130" y="7222"/>
                  </a:lnTo>
                  <a:lnTo>
                    <a:pt x="26113" y="8810"/>
                  </a:lnTo>
                  <a:lnTo>
                    <a:pt x="28892" y="9683"/>
                  </a:lnTo>
                  <a:lnTo>
                    <a:pt x="30480" y="9365"/>
                  </a:lnTo>
                  <a:lnTo>
                    <a:pt x="31670" y="8492"/>
                  </a:lnTo>
                  <a:lnTo>
                    <a:pt x="32463" y="7063"/>
                  </a:lnTo>
                  <a:lnTo>
                    <a:pt x="32702" y="5317"/>
                  </a:lnTo>
                  <a:lnTo>
                    <a:pt x="32384" y="3095"/>
                  </a:lnTo>
                  <a:lnTo>
                    <a:pt x="31274" y="1427"/>
                  </a:lnTo>
                  <a:lnTo>
                    <a:pt x="29606" y="316"/>
                  </a:lnTo>
                  <a:lnTo>
                    <a:pt x="27305" y="0"/>
                  </a:lnTo>
                  <a:lnTo>
                    <a:pt x="24526" y="396"/>
                  </a:lnTo>
                  <a:lnTo>
                    <a:pt x="21749" y="1903"/>
                  </a:lnTo>
                  <a:lnTo>
                    <a:pt x="18811" y="4602"/>
                  </a:lnTo>
                  <a:lnTo>
                    <a:pt x="15556" y="9047"/>
                  </a:lnTo>
                  <a:lnTo>
                    <a:pt x="15319" y="9047"/>
                  </a:lnTo>
                  <a:lnTo>
                    <a:pt x="15319" y="237"/>
                  </a:lnTo>
                  <a:lnTo>
                    <a:pt x="14842" y="0"/>
                  </a:lnTo>
                  <a:close/>
                </a:path>
              </a:pathLst>
            </a:custGeom>
            <a:solidFill>
              <a:srgbClr val="000000"/>
            </a:solidFill>
          </p:spPr>
          <p:txBody>
            <a:bodyPr vert="horz" lIns="91440" tIns="45720" rIns="91440" bIns="45720" anchor="t"/>
            <a:lstStyle/>
            <a:p>
              <a:endParaRPr lang="en-IN"/>
            </a:p>
          </p:txBody>
        </p:sp>
        <p:sp>
          <p:nvSpPr>
            <p:cNvPr id="840" name="Shape 875"/>
            <p:cNvSpPr/>
            <p:nvPr/>
          </p:nvSpPr>
          <p:spPr>
            <a:xfrm>
              <a:off x="5825632" y="1964499"/>
              <a:ext cx="32701" cy="45560"/>
            </a:xfrm>
            <a:custGeom>
              <a:avLst/>
              <a:gdLst/>
              <a:ahLst/>
              <a:cxnLst/>
              <a:rect l="0" t="0" r="0" b="0"/>
              <a:pathLst>
                <a:path w="32701" h="45560">
                  <a:moveTo>
                    <a:pt x="14843" y="0"/>
                  </a:moveTo>
                  <a:lnTo>
                    <a:pt x="158" y="5317"/>
                  </a:lnTo>
                  <a:lnTo>
                    <a:pt x="158" y="6905"/>
                  </a:lnTo>
                  <a:lnTo>
                    <a:pt x="3571" y="6508"/>
                  </a:lnTo>
                  <a:lnTo>
                    <a:pt x="4762" y="6666"/>
                  </a:lnTo>
                  <a:lnTo>
                    <a:pt x="5873" y="7302"/>
                  </a:lnTo>
                  <a:lnTo>
                    <a:pt x="6667" y="9127"/>
                  </a:lnTo>
                  <a:lnTo>
                    <a:pt x="6984" y="12461"/>
                  </a:lnTo>
                  <a:lnTo>
                    <a:pt x="6984" y="37226"/>
                  </a:lnTo>
                  <a:lnTo>
                    <a:pt x="6667" y="40481"/>
                  </a:lnTo>
                  <a:lnTo>
                    <a:pt x="5556" y="42385"/>
                  </a:lnTo>
                  <a:lnTo>
                    <a:pt x="3412" y="43337"/>
                  </a:lnTo>
                  <a:lnTo>
                    <a:pt x="0" y="44052"/>
                  </a:lnTo>
                  <a:lnTo>
                    <a:pt x="0" y="45560"/>
                  </a:lnTo>
                  <a:lnTo>
                    <a:pt x="23733" y="45560"/>
                  </a:lnTo>
                  <a:lnTo>
                    <a:pt x="23733" y="44052"/>
                  </a:lnTo>
                  <a:lnTo>
                    <a:pt x="20319" y="43735"/>
                  </a:lnTo>
                  <a:lnTo>
                    <a:pt x="17620" y="42862"/>
                  </a:lnTo>
                  <a:lnTo>
                    <a:pt x="15953" y="40640"/>
                  </a:lnTo>
                  <a:lnTo>
                    <a:pt x="15318" y="36671"/>
                  </a:lnTo>
                  <a:lnTo>
                    <a:pt x="15318" y="14366"/>
                  </a:lnTo>
                  <a:lnTo>
                    <a:pt x="15716" y="12620"/>
                  </a:lnTo>
                  <a:lnTo>
                    <a:pt x="16589" y="10873"/>
                  </a:lnTo>
                  <a:lnTo>
                    <a:pt x="19208" y="7698"/>
                  </a:lnTo>
                  <a:lnTo>
                    <a:pt x="20715" y="6666"/>
                  </a:lnTo>
                  <a:lnTo>
                    <a:pt x="22066" y="6270"/>
                  </a:lnTo>
                  <a:lnTo>
                    <a:pt x="23176" y="6508"/>
                  </a:lnTo>
                  <a:lnTo>
                    <a:pt x="24129" y="7222"/>
                  </a:lnTo>
                  <a:lnTo>
                    <a:pt x="26114" y="8810"/>
                  </a:lnTo>
                  <a:lnTo>
                    <a:pt x="28892" y="9683"/>
                  </a:lnTo>
                  <a:lnTo>
                    <a:pt x="30479" y="9365"/>
                  </a:lnTo>
                  <a:lnTo>
                    <a:pt x="31670" y="8492"/>
                  </a:lnTo>
                  <a:lnTo>
                    <a:pt x="32464" y="7063"/>
                  </a:lnTo>
                  <a:lnTo>
                    <a:pt x="32701" y="5317"/>
                  </a:lnTo>
                  <a:lnTo>
                    <a:pt x="32384" y="3095"/>
                  </a:lnTo>
                  <a:lnTo>
                    <a:pt x="31273" y="1427"/>
                  </a:lnTo>
                  <a:lnTo>
                    <a:pt x="29605" y="316"/>
                  </a:lnTo>
                  <a:lnTo>
                    <a:pt x="27304" y="0"/>
                  </a:lnTo>
                  <a:lnTo>
                    <a:pt x="24527" y="396"/>
                  </a:lnTo>
                  <a:lnTo>
                    <a:pt x="21748" y="1903"/>
                  </a:lnTo>
                  <a:lnTo>
                    <a:pt x="18812" y="4602"/>
                  </a:lnTo>
                  <a:lnTo>
                    <a:pt x="15557" y="9047"/>
                  </a:lnTo>
                  <a:lnTo>
                    <a:pt x="15318" y="9047"/>
                  </a:lnTo>
                  <a:lnTo>
                    <a:pt x="15318" y="237"/>
                  </a:lnTo>
                  <a:lnTo>
                    <a:pt x="14843" y="0"/>
                  </a:lnTo>
                  <a:close/>
                </a:path>
              </a:pathLst>
            </a:custGeom>
            <a:solidFill>
              <a:srgbClr val="000000"/>
            </a:solidFill>
          </p:spPr>
          <p:txBody>
            <a:bodyPr vert="horz" lIns="91440" tIns="45720" rIns="91440" bIns="45720" anchor="t"/>
            <a:lstStyle/>
            <a:p>
              <a:endParaRPr lang="en-IN"/>
            </a:p>
          </p:txBody>
        </p:sp>
        <p:sp>
          <p:nvSpPr>
            <p:cNvPr id="841" name="Shape 876"/>
            <p:cNvSpPr/>
            <p:nvPr/>
          </p:nvSpPr>
          <p:spPr>
            <a:xfrm>
              <a:off x="5676010" y="1964499"/>
              <a:ext cx="32702" cy="45560"/>
            </a:xfrm>
            <a:custGeom>
              <a:avLst/>
              <a:gdLst/>
              <a:ahLst/>
              <a:cxnLst/>
              <a:rect l="0" t="0" r="0" b="0"/>
              <a:pathLst>
                <a:path w="32702" h="45560">
                  <a:moveTo>
                    <a:pt x="14842" y="0"/>
                  </a:moveTo>
                  <a:lnTo>
                    <a:pt x="237" y="5317"/>
                  </a:lnTo>
                  <a:lnTo>
                    <a:pt x="237" y="6905"/>
                  </a:lnTo>
                  <a:lnTo>
                    <a:pt x="3571" y="6508"/>
                  </a:lnTo>
                  <a:lnTo>
                    <a:pt x="4841" y="6666"/>
                  </a:lnTo>
                  <a:lnTo>
                    <a:pt x="5873" y="7302"/>
                  </a:lnTo>
                  <a:lnTo>
                    <a:pt x="6746" y="9127"/>
                  </a:lnTo>
                  <a:lnTo>
                    <a:pt x="7063" y="12461"/>
                  </a:lnTo>
                  <a:lnTo>
                    <a:pt x="7063" y="37226"/>
                  </a:lnTo>
                  <a:lnTo>
                    <a:pt x="6746" y="40481"/>
                  </a:lnTo>
                  <a:lnTo>
                    <a:pt x="5634" y="42385"/>
                  </a:lnTo>
                  <a:lnTo>
                    <a:pt x="3412" y="43337"/>
                  </a:lnTo>
                  <a:lnTo>
                    <a:pt x="0" y="44052"/>
                  </a:lnTo>
                  <a:lnTo>
                    <a:pt x="0" y="45560"/>
                  </a:lnTo>
                  <a:lnTo>
                    <a:pt x="23812" y="45560"/>
                  </a:lnTo>
                  <a:lnTo>
                    <a:pt x="23812" y="44052"/>
                  </a:lnTo>
                  <a:lnTo>
                    <a:pt x="20320" y="43735"/>
                  </a:lnTo>
                  <a:lnTo>
                    <a:pt x="17700" y="42862"/>
                  </a:lnTo>
                  <a:lnTo>
                    <a:pt x="16033" y="40640"/>
                  </a:lnTo>
                  <a:lnTo>
                    <a:pt x="15398" y="36671"/>
                  </a:lnTo>
                  <a:lnTo>
                    <a:pt x="15398" y="14366"/>
                  </a:lnTo>
                  <a:lnTo>
                    <a:pt x="16588" y="10873"/>
                  </a:lnTo>
                  <a:lnTo>
                    <a:pt x="19287" y="7698"/>
                  </a:lnTo>
                  <a:lnTo>
                    <a:pt x="20796" y="6666"/>
                  </a:lnTo>
                  <a:lnTo>
                    <a:pt x="22144" y="6270"/>
                  </a:lnTo>
                  <a:lnTo>
                    <a:pt x="23256" y="6508"/>
                  </a:lnTo>
                  <a:lnTo>
                    <a:pt x="24208" y="7222"/>
                  </a:lnTo>
                  <a:lnTo>
                    <a:pt x="26193" y="8810"/>
                  </a:lnTo>
                  <a:lnTo>
                    <a:pt x="28971" y="9683"/>
                  </a:lnTo>
                  <a:lnTo>
                    <a:pt x="30558" y="9365"/>
                  </a:lnTo>
                  <a:lnTo>
                    <a:pt x="31750" y="8492"/>
                  </a:lnTo>
                  <a:lnTo>
                    <a:pt x="32702" y="5317"/>
                  </a:lnTo>
                  <a:lnTo>
                    <a:pt x="32384" y="3095"/>
                  </a:lnTo>
                  <a:lnTo>
                    <a:pt x="31352" y="1427"/>
                  </a:lnTo>
                  <a:lnTo>
                    <a:pt x="29606" y="316"/>
                  </a:lnTo>
                  <a:lnTo>
                    <a:pt x="27383" y="0"/>
                  </a:lnTo>
                  <a:lnTo>
                    <a:pt x="24606" y="396"/>
                  </a:lnTo>
                  <a:lnTo>
                    <a:pt x="21827" y="1903"/>
                  </a:lnTo>
                  <a:lnTo>
                    <a:pt x="18811" y="4602"/>
                  </a:lnTo>
                  <a:lnTo>
                    <a:pt x="15557" y="9047"/>
                  </a:lnTo>
                  <a:lnTo>
                    <a:pt x="15398" y="9047"/>
                  </a:lnTo>
                  <a:lnTo>
                    <a:pt x="15398" y="237"/>
                  </a:lnTo>
                  <a:lnTo>
                    <a:pt x="14842" y="0"/>
                  </a:lnTo>
                  <a:close/>
                </a:path>
              </a:pathLst>
            </a:custGeom>
            <a:solidFill>
              <a:srgbClr val="000000"/>
            </a:solidFill>
          </p:spPr>
          <p:txBody>
            <a:bodyPr vert="horz" lIns="91440" tIns="45720" rIns="91440" bIns="45720" anchor="t"/>
            <a:lstStyle/>
            <a:p>
              <a:endParaRPr lang="en-IN"/>
            </a:p>
          </p:txBody>
        </p:sp>
        <p:sp>
          <p:nvSpPr>
            <p:cNvPr id="842" name="Shape 877"/>
            <p:cNvSpPr/>
            <p:nvPr/>
          </p:nvSpPr>
          <p:spPr>
            <a:xfrm>
              <a:off x="5574013" y="1964499"/>
              <a:ext cx="32702" cy="45560"/>
            </a:xfrm>
            <a:custGeom>
              <a:avLst/>
              <a:gdLst/>
              <a:ahLst/>
              <a:cxnLst/>
              <a:rect l="0" t="0" r="0" b="0"/>
              <a:pathLst>
                <a:path w="32702" h="45560">
                  <a:moveTo>
                    <a:pt x="14843" y="0"/>
                  </a:moveTo>
                  <a:lnTo>
                    <a:pt x="158" y="5317"/>
                  </a:lnTo>
                  <a:lnTo>
                    <a:pt x="158" y="6905"/>
                  </a:lnTo>
                  <a:lnTo>
                    <a:pt x="3572" y="6508"/>
                  </a:lnTo>
                  <a:lnTo>
                    <a:pt x="4762" y="6666"/>
                  </a:lnTo>
                  <a:lnTo>
                    <a:pt x="5873" y="7302"/>
                  </a:lnTo>
                  <a:lnTo>
                    <a:pt x="6667" y="9127"/>
                  </a:lnTo>
                  <a:lnTo>
                    <a:pt x="6985" y="12461"/>
                  </a:lnTo>
                  <a:lnTo>
                    <a:pt x="6985" y="37226"/>
                  </a:lnTo>
                  <a:lnTo>
                    <a:pt x="6667" y="40481"/>
                  </a:lnTo>
                  <a:lnTo>
                    <a:pt x="5556" y="42385"/>
                  </a:lnTo>
                  <a:lnTo>
                    <a:pt x="3413" y="43337"/>
                  </a:lnTo>
                  <a:lnTo>
                    <a:pt x="0" y="44052"/>
                  </a:lnTo>
                  <a:lnTo>
                    <a:pt x="0" y="45560"/>
                  </a:lnTo>
                  <a:lnTo>
                    <a:pt x="23733" y="45560"/>
                  </a:lnTo>
                  <a:lnTo>
                    <a:pt x="23733" y="44052"/>
                  </a:lnTo>
                  <a:lnTo>
                    <a:pt x="20320" y="43735"/>
                  </a:lnTo>
                  <a:lnTo>
                    <a:pt x="17701" y="42862"/>
                  </a:lnTo>
                  <a:lnTo>
                    <a:pt x="15955" y="40640"/>
                  </a:lnTo>
                  <a:lnTo>
                    <a:pt x="15319" y="36671"/>
                  </a:lnTo>
                  <a:lnTo>
                    <a:pt x="15319" y="14366"/>
                  </a:lnTo>
                  <a:lnTo>
                    <a:pt x="15716" y="12620"/>
                  </a:lnTo>
                  <a:lnTo>
                    <a:pt x="16590" y="10873"/>
                  </a:lnTo>
                  <a:lnTo>
                    <a:pt x="19288" y="7698"/>
                  </a:lnTo>
                  <a:lnTo>
                    <a:pt x="20717" y="6666"/>
                  </a:lnTo>
                  <a:lnTo>
                    <a:pt x="22066" y="6270"/>
                  </a:lnTo>
                  <a:lnTo>
                    <a:pt x="23177" y="6508"/>
                  </a:lnTo>
                  <a:lnTo>
                    <a:pt x="24129" y="7222"/>
                  </a:lnTo>
                  <a:lnTo>
                    <a:pt x="26115" y="8810"/>
                  </a:lnTo>
                  <a:lnTo>
                    <a:pt x="28892" y="9683"/>
                  </a:lnTo>
                  <a:lnTo>
                    <a:pt x="30479" y="9365"/>
                  </a:lnTo>
                  <a:lnTo>
                    <a:pt x="31671" y="8492"/>
                  </a:lnTo>
                  <a:lnTo>
                    <a:pt x="32465" y="7063"/>
                  </a:lnTo>
                  <a:lnTo>
                    <a:pt x="32702" y="5317"/>
                  </a:lnTo>
                  <a:lnTo>
                    <a:pt x="32385" y="3095"/>
                  </a:lnTo>
                  <a:lnTo>
                    <a:pt x="31273" y="1427"/>
                  </a:lnTo>
                  <a:lnTo>
                    <a:pt x="29607" y="316"/>
                  </a:lnTo>
                  <a:lnTo>
                    <a:pt x="27304" y="0"/>
                  </a:lnTo>
                  <a:lnTo>
                    <a:pt x="24527" y="396"/>
                  </a:lnTo>
                  <a:lnTo>
                    <a:pt x="21748" y="1903"/>
                  </a:lnTo>
                  <a:lnTo>
                    <a:pt x="18812" y="4602"/>
                  </a:lnTo>
                  <a:lnTo>
                    <a:pt x="15557" y="9047"/>
                  </a:lnTo>
                  <a:lnTo>
                    <a:pt x="15319" y="9047"/>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843" name="Shape 878"/>
            <p:cNvSpPr/>
            <p:nvPr/>
          </p:nvSpPr>
          <p:spPr>
            <a:xfrm>
              <a:off x="5040058" y="1964499"/>
              <a:ext cx="32702" cy="45560"/>
            </a:xfrm>
            <a:custGeom>
              <a:avLst/>
              <a:gdLst/>
              <a:ahLst/>
              <a:cxnLst/>
              <a:rect l="0" t="0" r="0" b="0"/>
              <a:pathLst>
                <a:path w="32702" h="45560">
                  <a:moveTo>
                    <a:pt x="14842" y="0"/>
                  </a:moveTo>
                  <a:lnTo>
                    <a:pt x="237" y="5317"/>
                  </a:lnTo>
                  <a:lnTo>
                    <a:pt x="237" y="6905"/>
                  </a:lnTo>
                  <a:lnTo>
                    <a:pt x="1666" y="6587"/>
                  </a:lnTo>
                  <a:lnTo>
                    <a:pt x="3571" y="6508"/>
                  </a:lnTo>
                  <a:lnTo>
                    <a:pt x="4841" y="6666"/>
                  </a:lnTo>
                  <a:lnTo>
                    <a:pt x="5873" y="7302"/>
                  </a:lnTo>
                  <a:lnTo>
                    <a:pt x="6746" y="9127"/>
                  </a:lnTo>
                  <a:lnTo>
                    <a:pt x="7063" y="12461"/>
                  </a:lnTo>
                  <a:lnTo>
                    <a:pt x="7063" y="37226"/>
                  </a:lnTo>
                  <a:lnTo>
                    <a:pt x="6746" y="40481"/>
                  </a:lnTo>
                  <a:lnTo>
                    <a:pt x="5634" y="42385"/>
                  </a:lnTo>
                  <a:lnTo>
                    <a:pt x="3412" y="43337"/>
                  </a:lnTo>
                  <a:lnTo>
                    <a:pt x="0" y="44052"/>
                  </a:lnTo>
                  <a:lnTo>
                    <a:pt x="0" y="45560"/>
                  </a:lnTo>
                  <a:lnTo>
                    <a:pt x="23812" y="45560"/>
                  </a:lnTo>
                  <a:lnTo>
                    <a:pt x="23812" y="44052"/>
                  </a:lnTo>
                  <a:lnTo>
                    <a:pt x="20320" y="43735"/>
                  </a:lnTo>
                  <a:lnTo>
                    <a:pt x="17700" y="42862"/>
                  </a:lnTo>
                  <a:lnTo>
                    <a:pt x="15953" y="40640"/>
                  </a:lnTo>
                  <a:lnTo>
                    <a:pt x="15398" y="36671"/>
                  </a:lnTo>
                  <a:lnTo>
                    <a:pt x="15398" y="14366"/>
                  </a:lnTo>
                  <a:lnTo>
                    <a:pt x="15716" y="12620"/>
                  </a:lnTo>
                  <a:lnTo>
                    <a:pt x="16588" y="10873"/>
                  </a:lnTo>
                  <a:lnTo>
                    <a:pt x="19287" y="7698"/>
                  </a:lnTo>
                  <a:lnTo>
                    <a:pt x="20796" y="6666"/>
                  </a:lnTo>
                  <a:lnTo>
                    <a:pt x="22066" y="6270"/>
                  </a:lnTo>
                  <a:lnTo>
                    <a:pt x="23177" y="6508"/>
                  </a:lnTo>
                  <a:lnTo>
                    <a:pt x="24208" y="7222"/>
                  </a:lnTo>
                  <a:lnTo>
                    <a:pt x="26193" y="8810"/>
                  </a:lnTo>
                  <a:lnTo>
                    <a:pt x="28892" y="9683"/>
                  </a:lnTo>
                  <a:lnTo>
                    <a:pt x="30479" y="9365"/>
                  </a:lnTo>
                  <a:lnTo>
                    <a:pt x="31670" y="8492"/>
                  </a:lnTo>
                  <a:lnTo>
                    <a:pt x="32463" y="7063"/>
                  </a:lnTo>
                  <a:lnTo>
                    <a:pt x="32702" y="5317"/>
                  </a:lnTo>
                  <a:lnTo>
                    <a:pt x="32385" y="3095"/>
                  </a:lnTo>
                  <a:lnTo>
                    <a:pt x="31273" y="1427"/>
                  </a:lnTo>
                  <a:lnTo>
                    <a:pt x="29606" y="316"/>
                  </a:lnTo>
                  <a:lnTo>
                    <a:pt x="27383" y="0"/>
                  </a:lnTo>
                  <a:lnTo>
                    <a:pt x="24606" y="396"/>
                  </a:lnTo>
                  <a:lnTo>
                    <a:pt x="21827" y="1903"/>
                  </a:lnTo>
                  <a:lnTo>
                    <a:pt x="18811" y="4602"/>
                  </a:lnTo>
                  <a:lnTo>
                    <a:pt x="15557" y="9047"/>
                  </a:lnTo>
                  <a:lnTo>
                    <a:pt x="15398" y="9047"/>
                  </a:lnTo>
                  <a:lnTo>
                    <a:pt x="15398" y="237"/>
                  </a:lnTo>
                  <a:lnTo>
                    <a:pt x="14842" y="0"/>
                  </a:lnTo>
                  <a:close/>
                </a:path>
              </a:pathLst>
            </a:custGeom>
            <a:solidFill>
              <a:srgbClr val="000000"/>
            </a:solidFill>
          </p:spPr>
          <p:txBody>
            <a:bodyPr vert="horz" lIns="91440" tIns="45720" rIns="91440" bIns="45720" anchor="t"/>
            <a:lstStyle/>
            <a:p>
              <a:endParaRPr lang="en-IN"/>
            </a:p>
          </p:txBody>
        </p:sp>
        <p:sp>
          <p:nvSpPr>
            <p:cNvPr id="844" name="Shape 879"/>
            <p:cNvSpPr/>
            <p:nvPr/>
          </p:nvSpPr>
          <p:spPr>
            <a:xfrm>
              <a:off x="6028990" y="1964499"/>
              <a:ext cx="43735" cy="67150"/>
            </a:xfrm>
            <a:custGeom>
              <a:avLst/>
              <a:gdLst/>
              <a:ahLst/>
              <a:cxnLst/>
              <a:rect l="0" t="0" r="0" b="0"/>
              <a:pathLst>
                <a:path w="43735" h="67150">
                  <a:moveTo>
                    <a:pt x="21114" y="0"/>
                  </a:moveTo>
                  <a:lnTo>
                    <a:pt x="20513" y="2938"/>
                  </a:lnTo>
                  <a:lnTo>
                    <a:pt x="22542" y="3333"/>
                  </a:lnTo>
                  <a:lnTo>
                    <a:pt x="24844" y="4921"/>
                  </a:lnTo>
                  <a:lnTo>
                    <a:pt x="27940" y="9762"/>
                  </a:lnTo>
                  <a:lnTo>
                    <a:pt x="29447" y="15160"/>
                  </a:lnTo>
                  <a:lnTo>
                    <a:pt x="29766" y="17382"/>
                  </a:lnTo>
                  <a:lnTo>
                    <a:pt x="29845" y="18811"/>
                  </a:lnTo>
                  <a:lnTo>
                    <a:pt x="29766" y="20239"/>
                  </a:lnTo>
                  <a:lnTo>
                    <a:pt x="29447" y="22225"/>
                  </a:lnTo>
                  <a:lnTo>
                    <a:pt x="28733" y="24367"/>
                  </a:lnTo>
                  <a:lnTo>
                    <a:pt x="27464" y="26352"/>
                  </a:lnTo>
                  <a:lnTo>
                    <a:pt x="25400" y="27781"/>
                  </a:lnTo>
                  <a:lnTo>
                    <a:pt x="22542" y="28336"/>
                  </a:lnTo>
                  <a:lnTo>
                    <a:pt x="19129" y="27621"/>
                  </a:lnTo>
                  <a:lnTo>
                    <a:pt x="16431" y="25796"/>
                  </a:lnTo>
                  <a:lnTo>
                    <a:pt x="14446" y="22938"/>
                  </a:lnTo>
                  <a:lnTo>
                    <a:pt x="13176" y="19446"/>
                  </a:lnTo>
                  <a:lnTo>
                    <a:pt x="12303" y="11667"/>
                  </a:lnTo>
                  <a:lnTo>
                    <a:pt x="12938" y="7460"/>
                  </a:lnTo>
                  <a:lnTo>
                    <a:pt x="14685" y="4682"/>
                  </a:lnTo>
                  <a:lnTo>
                    <a:pt x="17066" y="3175"/>
                  </a:lnTo>
                  <a:lnTo>
                    <a:pt x="19685" y="2777"/>
                  </a:lnTo>
                  <a:lnTo>
                    <a:pt x="20513" y="2938"/>
                  </a:lnTo>
                  <a:lnTo>
                    <a:pt x="21114" y="0"/>
                  </a:lnTo>
                  <a:lnTo>
                    <a:pt x="17225" y="396"/>
                  </a:lnTo>
                  <a:lnTo>
                    <a:pt x="13335" y="1666"/>
                  </a:lnTo>
                  <a:lnTo>
                    <a:pt x="9683" y="3888"/>
                  </a:lnTo>
                  <a:lnTo>
                    <a:pt x="6747" y="7063"/>
                  </a:lnTo>
                  <a:lnTo>
                    <a:pt x="4762" y="11191"/>
                  </a:lnTo>
                  <a:lnTo>
                    <a:pt x="4047" y="16588"/>
                  </a:lnTo>
                  <a:lnTo>
                    <a:pt x="4682" y="20637"/>
                  </a:lnTo>
                  <a:lnTo>
                    <a:pt x="6429" y="24208"/>
                  </a:lnTo>
                  <a:lnTo>
                    <a:pt x="9366" y="27146"/>
                  </a:lnTo>
                  <a:lnTo>
                    <a:pt x="13256" y="29447"/>
                  </a:lnTo>
                  <a:lnTo>
                    <a:pt x="9525" y="32860"/>
                  </a:lnTo>
                  <a:lnTo>
                    <a:pt x="6985" y="35321"/>
                  </a:lnTo>
                  <a:lnTo>
                    <a:pt x="5556" y="37067"/>
                  </a:lnTo>
                  <a:lnTo>
                    <a:pt x="4762" y="38416"/>
                  </a:lnTo>
                  <a:lnTo>
                    <a:pt x="4445" y="40242"/>
                  </a:lnTo>
                  <a:lnTo>
                    <a:pt x="4921" y="41988"/>
                  </a:lnTo>
                  <a:lnTo>
                    <a:pt x="6112" y="43417"/>
                  </a:lnTo>
                  <a:lnTo>
                    <a:pt x="9683" y="45480"/>
                  </a:lnTo>
                  <a:lnTo>
                    <a:pt x="6032" y="48180"/>
                  </a:lnTo>
                  <a:lnTo>
                    <a:pt x="2937" y="51196"/>
                  </a:lnTo>
                  <a:lnTo>
                    <a:pt x="793" y="54291"/>
                  </a:lnTo>
                  <a:lnTo>
                    <a:pt x="0" y="57546"/>
                  </a:lnTo>
                  <a:lnTo>
                    <a:pt x="397" y="59531"/>
                  </a:lnTo>
                  <a:lnTo>
                    <a:pt x="1350" y="61277"/>
                  </a:lnTo>
                  <a:lnTo>
                    <a:pt x="2937" y="62943"/>
                  </a:lnTo>
                  <a:lnTo>
                    <a:pt x="5001" y="64372"/>
                  </a:lnTo>
                  <a:lnTo>
                    <a:pt x="10557" y="66436"/>
                  </a:lnTo>
                  <a:lnTo>
                    <a:pt x="17541" y="67150"/>
                  </a:lnTo>
                  <a:lnTo>
                    <a:pt x="21194" y="66912"/>
                  </a:lnTo>
                  <a:lnTo>
                    <a:pt x="25241" y="66118"/>
                  </a:lnTo>
                  <a:lnTo>
                    <a:pt x="33496" y="63022"/>
                  </a:lnTo>
                  <a:lnTo>
                    <a:pt x="37226" y="60641"/>
                  </a:lnTo>
                  <a:lnTo>
                    <a:pt x="40164" y="57784"/>
                  </a:lnTo>
                  <a:lnTo>
                    <a:pt x="42147" y="54291"/>
                  </a:lnTo>
                  <a:lnTo>
                    <a:pt x="42862" y="50402"/>
                  </a:lnTo>
                  <a:lnTo>
                    <a:pt x="42147" y="46592"/>
                  </a:lnTo>
                  <a:lnTo>
                    <a:pt x="40878" y="44290"/>
                  </a:lnTo>
                  <a:lnTo>
                    <a:pt x="38735" y="42227"/>
                  </a:lnTo>
                  <a:lnTo>
                    <a:pt x="35481" y="40640"/>
                  </a:lnTo>
                  <a:lnTo>
                    <a:pt x="30876" y="39846"/>
                  </a:lnTo>
                  <a:lnTo>
                    <a:pt x="18098" y="39210"/>
                  </a:lnTo>
                  <a:lnTo>
                    <a:pt x="14764" y="39052"/>
                  </a:lnTo>
                  <a:lnTo>
                    <a:pt x="13211" y="38644"/>
                  </a:lnTo>
                  <a:lnTo>
                    <a:pt x="11748" y="45798"/>
                  </a:lnTo>
                  <a:lnTo>
                    <a:pt x="15954" y="46433"/>
                  </a:lnTo>
                  <a:lnTo>
                    <a:pt x="20637" y="46831"/>
                  </a:lnTo>
                  <a:lnTo>
                    <a:pt x="23812" y="46910"/>
                  </a:lnTo>
                  <a:lnTo>
                    <a:pt x="27940" y="47068"/>
                  </a:lnTo>
                  <a:lnTo>
                    <a:pt x="32861" y="47227"/>
                  </a:lnTo>
                  <a:lnTo>
                    <a:pt x="36751" y="47862"/>
                  </a:lnTo>
                  <a:lnTo>
                    <a:pt x="39211" y="49291"/>
                  </a:lnTo>
                  <a:lnTo>
                    <a:pt x="40085" y="51910"/>
                  </a:lnTo>
                  <a:lnTo>
                    <a:pt x="39766" y="53895"/>
                  </a:lnTo>
                  <a:lnTo>
                    <a:pt x="38813" y="55641"/>
                  </a:lnTo>
                  <a:lnTo>
                    <a:pt x="37306" y="57308"/>
                  </a:lnTo>
                  <a:lnTo>
                    <a:pt x="35242" y="58737"/>
                  </a:lnTo>
                  <a:lnTo>
                    <a:pt x="32622" y="59927"/>
                  </a:lnTo>
                  <a:lnTo>
                    <a:pt x="29527" y="60721"/>
                  </a:lnTo>
                  <a:lnTo>
                    <a:pt x="25876" y="61277"/>
                  </a:lnTo>
                  <a:lnTo>
                    <a:pt x="21749" y="61514"/>
                  </a:lnTo>
                  <a:lnTo>
                    <a:pt x="17939" y="61277"/>
                  </a:lnTo>
                  <a:lnTo>
                    <a:pt x="14764" y="60800"/>
                  </a:lnTo>
                  <a:lnTo>
                    <a:pt x="12144" y="60086"/>
                  </a:lnTo>
                  <a:lnTo>
                    <a:pt x="10160" y="59133"/>
                  </a:lnTo>
                  <a:lnTo>
                    <a:pt x="7700" y="56911"/>
                  </a:lnTo>
                  <a:lnTo>
                    <a:pt x="6906" y="54450"/>
                  </a:lnTo>
                  <a:lnTo>
                    <a:pt x="7222" y="52387"/>
                  </a:lnTo>
                  <a:lnTo>
                    <a:pt x="8176" y="50402"/>
                  </a:lnTo>
                  <a:lnTo>
                    <a:pt x="11748" y="45798"/>
                  </a:lnTo>
                  <a:lnTo>
                    <a:pt x="13211" y="38644"/>
                  </a:lnTo>
                  <a:lnTo>
                    <a:pt x="11748" y="38258"/>
                  </a:lnTo>
                  <a:lnTo>
                    <a:pt x="10795" y="37543"/>
                  </a:lnTo>
                  <a:lnTo>
                    <a:pt x="10397" y="36591"/>
                  </a:lnTo>
                  <a:lnTo>
                    <a:pt x="11032" y="34765"/>
                  </a:lnTo>
                  <a:lnTo>
                    <a:pt x="12620" y="32780"/>
                  </a:lnTo>
                  <a:lnTo>
                    <a:pt x="14605" y="31035"/>
                  </a:lnTo>
                  <a:lnTo>
                    <a:pt x="16351" y="30321"/>
                  </a:lnTo>
                  <a:lnTo>
                    <a:pt x="17225" y="30399"/>
                  </a:lnTo>
                  <a:lnTo>
                    <a:pt x="18732" y="30558"/>
                  </a:lnTo>
                  <a:lnTo>
                    <a:pt x="21669" y="30796"/>
                  </a:lnTo>
                  <a:lnTo>
                    <a:pt x="24765" y="30399"/>
                  </a:lnTo>
                  <a:lnTo>
                    <a:pt x="28257" y="29368"/>
                  </a:lnTo>
                  <a:lnTo>
                    <a:pt x="31670" y="27542"/>
                  </a:lnTo>
                  <a:lnTo>
                    <a:pt x="34607" y="24765"/>
                  </a:lnTo>
                  <a:lnTo>
                    <a:pt x="36671" y="21033"/>
                  </a:lnTo>
                  <a:lnTo>
                    <a:pt x="37465" y="16271"/>
                  </a:lnTo>
                  <a:lnTo>
                    <a:pt x="37306" y="13096"/>
                  </a:lnTo>
                  <a:lnTo>
                    <a:pt x="36910" y="10714"/>
                  </a:lnTo>
                  <a:lnTo>
                    <a:pt x="35560" y="7143"/>
                  </a:lnTo>
                  <a:lnTo>
                    <a:pt x="43735" y="7143"/>
                  </a:lnTo>
                  <a:lnTo>
                    <a:pt x="43735" y="3254"/>
                  </a:lnTo>
                  <a:lnTo>
                    <a:pt x="36116" y="3254"/>
                  </a:lnTo>
                  <a:lnTo>
                    <a:pt x="33576" y="3095"/>
                  </a:lnTo>
                  <a:lnTo>
                    <a:pt x="30719" y="2301"/>
                  </a:lnTo>
                  <a:lnTo>
                    <a:pt x="25717" y="634"/>
                  </a:lnTo>
                  <a:lnTo>
                    <a:pt x="21114" y="0"/>
                  </a:lnTo>
                  <a:close/>
                </a:path>
              </a:pathLst>
            </a:custGeom>
            <a:solidFill>
              <a:srgbClr val="000000"/>
            </a:solidFill>
          </p:spPr>
          <p:txBody>
            <a:bodyPr vert="horz" lIns="91440" tIns="45720" rIns="91440" bIns="45720" anchor="t"/>
            <a:lstStyle/>
            <a:p>
              <a:endParaRPr lang="en-IN"/>
            </a:p>
          </p:txBody>
        </p:sp>
        <p:sp>
          <p:nvSpPr>
            <p:cNvPr id="845" name="Shape 880"/>
            <p:cNvSpPr/>
            <p:nvPr/>
          </p:nvSpPr>
          <p:spPr>
            <a:xfrm>
              <a:off x="5471541" y="1964499"/>
              <a:ext cx="29447" cy="46592"/>
            </a:xfrm>
            <a:custGeom>
              <a:avLst/>
              <a:gdLst/>
              <a:ahLst/>
              <a:cxnLst/>
              <a:rect l="0" t="0" r="0" b="0"/>
              <a:pathLst>
                <a:path w="29447" h="46592">
                  <a:moveTo>
                    <a:pt x="13889" y="0"/>
                  </a:moveTo>
                  <a:lnTo>
                    <a:pt x="9525" y="555"/>
                  </a:lnTo>
                  <a:lnTo>
                    <a:pt x="6032" y="1903"/>
                  </a:lnTo>
                  <a:lnTo>
                    <a:pt x="3412" y="3968"/>
                  </a:lnTo>
                  <a:lnTo>
                    <a:pt x="1507" y="6508"/>
                  </a:lnTo>
                  <a:lnTo>
                    <a:pt x="396" y="9286"/>
                  </a:lnTo>
                  <a:lnTo>
                    <a:pt x="0" y="12065"/>
                  </a:lnTo>
                  <a:lnTo>
                    <a:pt x="1031" y="16905"/>
                  </a:lnTo>
                  <a:lnTo>
                    <a:pt x="3571" y="20796"/>
                  </a:lnTo>
                  <a:lnTo>
                    <a:pt x="7222" y="23891"/>
                  </a:lnTo>
                  <a:lnTo>
                    <a:pt x="11588" y="26589"/>
                  </a:lnTo>
                  <a:lnTo>
                    <a:pt x="17382" y="29843"/>
                  </a:lnTo>
                  <a:lnTo>
                    <a:pt x="19526" y="31272"/>
                  </a:lnTo>
                  <a:lnTo>
                    <a:pt x="21113" y="32939"/>
                  </a:lnTo>
                  <a:lnTo>
                    <a:pt x="22145" y="34925"/>
                  </a:lnTo>
                  <a:lnTo>
                    <a:pt x="22542" y="37146"/>
                  </a:lnTo>
                  <a:lnTo>
                    <a:pt x="21748" y="40640"/>
                  </a:lnTo>
                  <a:lnTo>
                    <a:pt x="19763" y="42862"/>
                  </a:lnTo>
                  <a:lnTo>
                    <a:pt x="17145" y="44052"/>
                  </a:lnTo>
                  <a:lnTo>
                    <a:pt x="14525" y="44370"/>
                  </a:lnTo>
                  <a:lnTo>
                    <a:pt x="10318" y="43735"/>
                  </a:lnTo>
                  <a:lnTo>
                    <a:pt x="7143" y="41988"/>
                  </a:lnTo>
                  <a:lnTo>
                    <a:pt x="4921" y="39448"/>
                  </a:lnTo>
                  <a:lnTo>
                    <a:pt x="3412" y="36432"/>
                  </a:lnTo>
                  <a:lnTo>
                    <a:pt x="1746" y="30478"/>
                  </a:lnTo>
                  <a:lnTo>
                    <a:pt x="158" y="30478"/>
                  </a:lnTo>
                  <a:lnTo>
                    <a:pt x="158" y="45957"/>
                  </a:lnTo>
                  <a:lnTo>
                    <a:pt x="1428" y="45957"/>
                  </a:lnTo>
                  <a:lnTo>
                    <a:pt x="2222" y="45005"/>
                  </a:lnTo>
                  <a:lnTo>
                    <a:pt x="3571" y="44766"/>
                  </a:lnTo>
                  <a:lnTo>
                    <a:pt x="5952" y="45005"/>
                  </a:lnTo>
                  <a:lnTo>
                    <a:pt x="8731" y="45639"/>
                  </a:lnTo>
                  <a:lnTo>
                    <a:pt x="15081" y="46592"/>
                  </a:lnTo>
                  <a:lnTo>
                    <a:pt x="18334" y="46196"/>
                  </a:lnTo>
                  <a:lnTo>
                    <a:pt x="21590" y="45163"/>
                  </a:lnTo>
                  <a:lnTo>
                    <a:pt x="24606" y="43417"/>
                  </a:lnTo>
                  <a:lnTo>
                    <a:pt x="27146" y="40956"/>
                  </a:lnTo>
                  <a:lnTo>
                    <a:pt x="28812" y="37702"/>
                  </a:lnTo>
                  <a:lnTo>
                    <a:pt x="29447" y="33812"/>
                  </a:lnTo>
                  <a:lnTo>
                    <a:pt x="28812" y="29843"/>
                  </a:lnTo>
                  <a:lnTo>
                    <a:pt x="27066" y="26827"/>
                  </a:lnTo>
                  <a:lnTo>
                    <a:pt x="24447" y="24287"/>
                  </a:lnTo>
                  <a:lnTo>
                    <a:pt x="21113" y="22065"/>
                  </a:lnTo>
                  <a:lnTo>
                    <a:pt x="10397" y="15795"/>
                  </a:lnTo>
                  <a:lnTo>
                    <a:pt x="8175" y="13968"/>
                  </a:lnTo>
                  <a:lnTo>
                    <a:pt x="6905" y="12143"/>
                  </a:lnTo>
                  <a:lnTo>
                    <a:pt x="6191" y="8731"/>
                  </a:lnTo>
                  <a:lnTo>
                    <a:pt x="6587" y="6587"/>
                  </a:lnTo>
                  <a:lnTo>
                    <a:pt x="7937" y="4523"/>
                  </a:lnTo>
                  <a:lnTo>
                    <a:pt x="10238" y="2936"/>
                  </a:lnTo>
                  <a:lnTo>
                    <a:pt x="13731" y="2301"/>
                  </a:lnTo>
                  <a:lnTo>
                    <a:pt x="16986" y="2777"/>
                  </a:lnTo>
                  <a:lnTo>
                    <a:pt x="20002" y="4523"/>
                  </a:lnTo>
                  <a:lnTo>
                    <a:pt x="21431" y="6111"/>
                  </a:lnTo>
                  <a:lnTo>
                    <a:pt x="22701" y="8253"/>
                  </a:lnTo>
                  <a:lnTo>
                    <a:pt x="23732" y="11032"/>
                  </a:lnTo>
                  <a:lnTo>
                    <a:pt x="24684" y="14446"/>
                  </a:lnTo>
                  <a:lnTo>
                    <a:pt x="26193" y="14446"/>
                  </a:lnTo>
                  <a:lnTo>
                    <a:pt x="25796" y="872"/>
                  </a:lnTo>
                  <a:lnTo>
                    <a:pt x="24684" y="872"/>
                  </a:lnTo>
                  <a:lnTo>
                    <a:pt x="24129" y="1587"/>
                  </a:lnTo>
                  <a:lnTo>
                    <a:pt x="23018" y="1983"/>
                  </a:lnTo>
                  <a:lnTo>
                    <a:pt x="19446" y="1030"/>
                  </a:lnTo>
                  <a:lnTo>
                    <a:pt x="16906" y="316"/>
                  </a:lnTo>
                  <a:lnTo>
                    <a:pt x="13889" y="0"/>
                  </a:lnTo>
                  <a:close/>
                </a:path>
              </a:pathLst>
            </a:custGeom>
            <a:solidFill>
              <a:srgbClr val="000000"/>
            </a:solidFill>
          </p:spPr>
          <p:txBody>
            <a:bodyPr vert="horz" lIns="91440" tIns="45720" rIns="91440" bIns="45720" anchor="t"/>
            <a:lstStyle/>
            <a:p>
              <a:endParaRPr lang="en-IN"/>
            </a:p>
          </p:txBody>
        </p:sp>
        <p:sp>
          <p:nvSpPr>
            <p:cNvPr id="846" name="Shape 881"/>
            <p:cNvSpPr/>
            <p:nvPr/>
          </p:nvSpPr>
          <p:spPr>
            <a:xfrm>
              <a:off x="5101097" y="1964499"/>
              <a:ext cx="29368" cy="46592"/>
            </a:xfrm>
            <a:custGeom>
              <a:avLst/>
              <a:gdLst/>
              <a:ahLst/>
              <a:cxnLst/>
              <a:rect l="0" t="0" r="0" b="0"/>
              <a:pathLst>
                <a:path w="29368" h="46592">
                  <a:moveTo>
                    <a:pt x="13891" y="0"/>
                  </a:moveTo>
                  <a:lnTo>
                    <a:pt x="9525" y="555"/>
                  </a:lnTo>
                  <a:lnTo>
                    <a:pt x="6032" y="1903"/>
                  </a:lnTo>
                  <a:lnTo>
                    <a:pt x="3333" y="3968"/>
                  </a:lnTo>
                  <a:lnTo>
                    <a:pt x="1508" y="6508"/>
                  </a:lnTo>
                  <a:lnTo>
                    <a:pt x="397" y="9286"/>
                  </a:lnTo>
                  <a:lnTo>
                    <a:pt x="0" y="12065"/>
                  </a:lnTo>
                  <a:lnTo>
                    <a:pt x="952" y="16905"/>
                  </a:lnTo>
                  <a:lnTo>
                    <a:pt x="3492" y="20796"/>
                  </a:lnTo>
                  <a:lnTo>
                    <a:pt x="7223" y="23891"/>
                  </a:lnTo>
                  <a:lnTo>
                    <a:pt x="11588" y="26589"/>
                  </a:lnTo>
                  <a:lnTo>
                    <a:pt x="17303" y="29843"/>
                  </a:lnTo>
                  <a:lnTo>
                    <a:pt x="19526" y="31272"/>
                  </a:lnTo>
                  <a:lnTo>
                    <a:pt x="21113" y="32939"/>
                  </a:lnTo>
                  <a:lnTo>
                    <a:pt x="22066" y="34925"/>
                  </a:lnTo>
                  <a:lnTo>
                    <a:pt x="22463" y="37146"/>
                  </a:lnTo>
                  <a:lnTo>
                    <a:pt x="21669" y="40640"/>
                  </a:lnTo>
                  <a:lnTo>
                    <a:pt x="19684" y="42862"/>
                  </a:lnTo>
                  <a:lnTo>
                    <a:pt x="17145" y="44052"/>
                  </a:lnTo>
                  <a:lnTo>
                    <a:pt x="14446" y="44370"/>
                  </a:lnTo>
                  <a:lnTo>
                    <a:pt x="10240" y="43735"/>
                  </a:lnTo>
                  <a:lnTo>
                    <a:pt x="7143" y="41988"/>
                  </a:lnTo>
                  <a:lnTo>
                    <a:pt x="4921" y="39448"/>
                  </a:lnTo>
                  <a:lnTo>
                    <a:pt x="3333" y="36432"/>
                  </a:lnTo>
                  <a:lnTo>
                    <a:pt x="1667" y="30478"/>
                  </a:lnTo>
                  <a:lnTo>
                    <a:pt x="79" y="30478"/>
                  </a:lnTo>
                  <a:lnTo>
                    <a:pt x="79" y="45957"/>
                  </a:lnTo>
                  <a:lnTo>
                    <a:pt x="1349" y="45957"/>
                  </a:lnTo>
                  <a:lnTo>
                    <a:pt x="2222" y="45005"/>
                  </a:lnTo>
                  <a:lnTo>
                    <a:pt x="3572" y="44766"/>
                  </a:lnTo>
                  <a:lnTo>
                    <a:pt x="5873" y="45005"/>
                  </a:lnTo>
                  <a:lnTo>
                    <a:pt x="8652" y="45639"/>
                  </a:lnTo>
                  <a:lnTo>
                    <a:pt x="15081" y="46592"/>
                  </a:lnTo>
                  <a:lnTo>
                    <a:pt x="18336" y="46196"/>
                  </a:lnTo>
                  <a:lnTo>
                    <a:pt x="21589" y="45163"/>
                  </a:lnTo>
                  <a:lnTo>
                    <a:pt x="24606" y="43417"/>
                  </a:lnTo>
                  <a:lnTo>
                    <a:pt x="27067" y="40956"/>
                  </a:lnTo>
                  <a:lnTo>
                    <a:pt x="28813" y="37702"/>
                  </a:lnTo>
                  <a:lnTo>
                    <a:pt x="29368" y="33812"/>
                  </a:lnTo>
                  <a:lnTo>
                    <a:pt x="28813" y="29843"/>
                  </a:lnTo>
                  <a:lnTo>
                    <a:pt x="27067" y="26827"/>
                  </a:lnTo>
                  <a:lnTo>
                    <a:pt x="24368" y="24287"/>
                  </a:lnTo>
                  <a:lnTo>
                    <a:pt x="21113" y="22065"/>
                  </a:lnTo>
                  <a:lnTo>
                    <a:pt x="10398" y="15795"/>
                  </a:lnTo>
                  <a:lnTo>
                    <a:pt x="8176" y="13968"/>
                  </a:lnTo>
                  <a:lnTo>
                    <a:pt x="6906" y="12143"/>
                  </a:lnTo>
                  <a:lnTo>
                    <a:pt x="6271" y="10318"/>
                  </a:lnTo>
                  <a:lnTo>
                    <a:pt x="6112" y="8731"/>
                  </a:lnTo>
                  <a:lnTo>
                    <a:pt x="6508" y="6587"/>
                  </a:lnTo>
                  <a:lnTo>
                    <a:pt x="7858" y="4523"/>
                  </a:lnTo>
                  <a:lnTo>
                    <a:pt x="10159" y="2936"/>
                  </a:lnTo>
                  <a:lnTo>
                    <a:pt x="13652" y="2301"/>
                  </a:lnTo>
                  <a:lnTo>
                    <a:pt x="16907" y="2777"/>
                  </a:lnTo>
                  <a:lnTo>
                    <a:pt x="20002" y="4523"/>
                  </a:lnTo>
                  <a:lnTo>
                    <a:pt x="21431" y="6111"/>
                  </a:lnTo>
                  <a:lnTo>
                    <a:pt x="22622" y="8253"/>
                  </a:lnTo>
                  <a:lnTo>
                    <a:pt x="23733" y="11032"/>
                  </a:lnTo>
                  <a:lnTo>
                    <a:pt x="24686" y="14446"/>
                  </a:lnTo>
                  <a:lnTo>
                    <a:pt x="26115" y="14446"/>
                  </a:lnTo>
                  <a:lnTo>
                    <a:pt x="25717" y="872"/>
                  </a:lnTo>
                  <a:lnTo>
                    <a:pt x="24686" y="872"/>
                  </a:lnTo>
                  <a:lnTo>
                    <a:pt x="24051" y="1587"/>
                  </a:lnTo>
                  <a:lnTo>
                    <a:pt x="22940" y="1983"/>
                  </a:lnTo>
                  <a:lnTo>
                    <a:pt x="21431" y="1666"/>
                  </a:lnTo>
                  <a:lnTo>
                    <a:pt x="19367" y="1030"/>
                  </a:lnTo>
                  <a:lnTo>
                    <a:pt x="13891" y="0"/>
                  </a:lnTo>
                  <a:close/>
                </a:path>
              </a:pathLst>
            </a:custGeom>
            <a:solidFill>
              <a:srgbClr val="000000"/>
            </a:solidFill>
          </p:spPr>
          <p:txBody>
            <a:bodyPr vert="horz" lIns="91440" tIns="45720" rIns="91440" bIns="45720" anchor="t"/>
            <a:lstStyle/>
            <a:p>
              <a:endParaRPr lang="en-IN"/>
            </a:p>
          </p:txBody>
        </p:sp>
        <p:sp>
          <p:nvSpPr>
            <p:cNvPr id="847" name="Shape 882"/>
            <p:cNvSpPr/>
            <p:nvPr/>
          </p:nvSpPr>
          <p:spPr>
            <a:xfrm>
              <a:off x="5262943" y="1964499"/>
              <a:ext cx="46037" cy="67071"/>
            </a:xfrm>
            <a:custGeom>
              <a:avLst/>
              <a:gdLst/>
              <a:ahLst/>
              <a:cxnLst/>
              <a:rect l="0" t="0" r="0" b="0"/>
              <a:pathLst>
                <a:path w="46037" h="67071">
                  <a:moveTo>
                    <a:pt x="14683" y="0"/>
                  </a:moveTo>
                  <a:lnTo>
                    <a:pt x="396" y="5078"/>
                  </a:lnTo>
                  <a:lnTo>
                    <a:pt x="396" y="6666"/>
                  </a:lnTo>
                  <a:lnTo>
                    <a:pt x="3175" y="6508"/>
                  </a:lnTo>
                  <a:lnTo>
                    <a:pt x="5238" y="6825"/>
                  </a:lnTo>
                  <a:lnTo>
                    <a:pt x="6350" y="7857"/>
                  </a:lnTo>
                  <a:lnTo>
                    <a:pt x="6825" y="9683"/>
                  </a:lnTo>
                  <a:lnTo>
                    <a:pt x="6905" y="12222"/>
                  </a:lnTo>
                  <a:lnTo>
                    <a:pt x="6905" y="58577"/>
                  </a:lnTo>
                  <a:lnTo>
                    <a:pt x="6825" y="61277"/>
                  </a:lnTo>
                  <a:lnTo>
                    <a:pt x="5952" y="63340"/>
                  </a:lnTo>
                  <a:lnTo>
                    <a:pt x="3888" y="64689"/>
                  </a:lnTo>
                  <a:lnTo>
                    <a:pt x="0" y="65403"/>
                  </a:lnTo>
                  <a:lnTo>
                    <a:pt x="0" y="67071"/>
                  </a:lnTo>
                  <a:lnTo>
                    <a:pt x="23971" y="67071"/>
                  </a:lnTo>
                  <a:lnTo>
                    <a:pt x="23971" y="65324"/>
                  </a:lnTo>
                  <a:lnTo>
                    <a:pt x="19605" y="65007"/>
                  </a:lnTo>
                  <a:lnTo>
                    <a:pt x="16905" y="63975"/>
                  </a:lnTo>
                  <a:lnTo>
                    <a:pt x="15636" y="61752"/>
                  </a:lnTo>
                  <a:lnTo>
                    <a:pt x="15239" y="57863"/>
                  </a:lnTo>
                  <a:lnTo>
                    <a:pt x="15239" y="42305"/>
                  </a:lnTo>
                  <a:lnTo>
                    <a:pt x="17621" y="44290"/>
                  </a:lnTo>
                  <a:lnTo>
                    <a:pt x="20002" y="45639"/>
                  </a:lnTo>
                  <a:lnTo>
                    <a:pt x="25241" y="46592"/>
                  </a:lnTo>
                  <a:lnTo>
                    <a:pt x="31669" y="45480"/>
                  </a:lnTo>
                  <a:lnTo>
                    <a:pt x="36829" y="42464"/>
                  </a:lnTo>
                  <a:lnTo>
                    <a:pt x="40877" y="38179"/>
                  </a:lnTo>
                  <a:lnTo>
                    <a:pt x="43734" y="32860"/>
                  </a:lnTo>
                  <a:lnTo>
                    <a:pt x="45480" y="27066"/>
                  </a:lnTo>
                  <a:lnTo>
                    <a:pt x="46037" y="21271"/>
                  </a:lnTo>
                  <a:lnTo>
                    <a:pt x="45719" y="16588"/>
                  </a:lnTo>
                  <a:lnTo>
                    <a:pt x="44767" y="12381"/>
                  </a:lnTo>
                  <a:lnTo>
                    <a:pt x="43258" y="8810"/>
                  </a:lnTo>
                  <a:lnTo>
                    <a:pt x="41194" y="5715"/>
                  </a:lnTo>
                  <a:lnTo>
                    <a:pt x="38734" y="3254"/>
                  </a:lnTo>
                  <a:lnTo>
                    <a:pt x="36036" y="1507"/>
                  </a:lnTo>
                  <a:lnTo>
                    <a:pt x="33019" y="396"/>
                  </a:lnTo>
                  <a:lnTo>
                    <a:pt x="29686" y="0"/>
                  </a:lnTo>
                  <a:lnTo>
                    <a:pt x="26193" y="396"/>
                  </a:lnTo>
                  <a:lnTo>
                    <a:pt x="23097" y="1427"/>
                  </a:lnTo>
                  <a:lnTo>
                    <a:pt x="20291" y="3234"/>
                  </a:lnTo>
                  <a:lnTo>
                    <a:pt x="25002" y="5952"/>
                  </a:lnTo>
                  <a:lnTo>
                    <a:pt x="28971" y="6587"/>
                  </a:lnTo>
                  <a:lnTo>
                    <a:pt x="31987" y="8492"/>
                  </a:lnTo>
                  <a:lnTo>
                    <a:pt x="34289" y="11112"/>
                  </a:lnTo>
                  <a:lnTo>
                    <a:pt x="35797" y="14287"/>
                  </a:lnTo>
                  <a:lnTo>
                    <a:pt x="37226" y="20477"/>
                  </a:lnTo>
                  <a:lnTo>
                    <a:pt x="37464" y="22859"/>
                  </a:lnTo>
                  <a:lnTo>
                    <a:pt x="37543" y="24287"/>
                  </a:lnTo>
                  <a:lnTo>
                    <a:pt x="37384" y="28256"/>
                  </a:lnTo>
                  <a:lnTo>
                    <a:pt x="36908" y="31670"/>
                  </a:lnTo>
                  <a:lnTo>
                    <a:pt x="36114" y="34527"/>
                  </a:lnTo>
                  <a:lnTo>
                    <a:pt x="35083" y="36908"/>
                  </a:lnTo>
                  <a:lnTo>
                    <a:pt x="32702" y="40242"/>
                  </a:lnTo>
                  <a:lnTo>
                    <a:pt x="30003" y="42227"/>
                  </a:lnTo>
                  <a:lnTo>
                    <a:pt x="27463" y="43178"/>
                  </a:lnTo>
                  <a:lnTo>
                    <a:pt x="25400" y="43417"/>
                  </a:lnTo>
                  <a:lnTo>
                    <a:pt x="21509" y="42702"/>
                  </a:lnTo>
                  <a:lnTo>
                    <a:pt x="18256" y="40956"/>
                  </a:lnTo>
                  <a:lnTo>
                    <a:pt x="16033" y="38813"/>
                  </a:lnTo>
                  <a:lnTo>
                    <a:pt x="15239" y="36828"/>
                  </a:lnTo>
                  <a:lnTo>
                    <a:pt x="15239" y="12461"/>
                  </a:lnTo>
                  <a:lnTo>
                    <a:pt x="15953" y="10714"/>
                  </a:lnTo>
                  <a:lnTo>
                    <a:pt x="17223" y="9127"/>
                  </a:lnTo>
                  <a:lnTo>
                    <a:pt x="20954" y="6825"/>
                  </a:lnTo>
                  <a:lnTo>
                    <a:pt x="25002" y="5952"/>
                  </a:lnTo>
                  <a:lnTo>
                    <a:pt x="20291" y="3234"/>
                  </a:lnTo>
                  <a:lnTo>
                    <a:pt x="18414" y="4443"/>
                  </a:lnTo>
                  <a:lnTo>
                    <a:pt x="16668" y="6111"/>
                  </a:lnTo>
                  <a:lnTo>
                    <a:pt x="15477" y="7618"/>
                  </a:lnTo>
                  <a:lnTo>
                    <a:pt x="15239" y="7460"/>
                  </a:lnTo>
                  <a:lnTo>
                    <a:pt x="15239" y="237"/>
                  </a:lnTo>
                  <a:lnTo>
                    <a:pt x="14683" y="0"/>
                  </a:lnTo>
                  <a:close/>
                </a:path>
              </a:pathLst>
            </a:custGeom>
            <a:solidFill>
              <a:srgbClr val="000000"/>
            </a:solidFill>
          </p:spPr>
          <p:txBody>
            <a:bodyPr vert="horz" lIns="91440" tIns="45720" rIns="91440" bIns="45720" anchor="t"/>
            <a:lstStyle/>
            <a:p>
              <a:endParaRPr lang="en-IN"/>
            </a:p>
          </p:txBody>
        </p:sp>
        <p:sp>
          <p:nvSpPr>
            <p:cNvPr id="848" name="Shape 883"/>
            <p:cNvSpPr/>
            <p:nvPr/>
          </p:nvSpPr>
          <p:spPr>
            <a:xfrm>
              <a:off x="5137054" y="1965530"/>
              <a:ext cx="45639" cy="66119"/>
            </a:xfrm>
            <a:custGeom>
              <a:avLst/>
              <a:gdLst/>
              <a:ahLst/>
              <a:cxnLst/>
              <a:rect l="0" t="0" r="0" b="0"/>
              <a:pathLst>
                <a:path w="45639" h="66119">
                  <a:moveTo>
                    <a:pt x="0" y="0"/>
                  </a:moveTo>
                  <a:lnTo>
                    <a:pt x="0" y="1350"/>
                  </a:lnTo>
                  <a:lnTo>
                    <a:pt x="2539" y="2064"/>
                  </a:lnTo>
                  <a:lnTo>
                    <a:pt x="3968" y="3016"/>
                  </a:lnTo>
                  <a:lnTo>
                    <a:pt x="5079" y="4525"/>
                  </a:lnTo>
                  <a:lnTo>
                    <a:pt x="16351" y="28892"/>
                  </a:lnTo>
                  <a:lnTo>
                    <a:pt x="17303" y="30877"/>
                  </a:lnTo>
                  <a:lnTo>
                    <a:pt x="18573" y="33496"/>
                  </a:lnTo>
                  <a:lnTo>
                    <a:pt x="21192" y="39052"/>
                  </a:lnTo>
                  <a:lnTo>
                    <a:pt x="22066" y="41275"/>
                  </a:lnTo>
                  <a:lnTo>
                    <a:pt x="22462" y="42545"/>
                  </a:lnTo>
                  <a:lnTo>
                    <a:pt x="22303" y="43656"/>
                  </a:lnTo>
                  <a:lnTo>
                    <a:pt x="21748" y="45640"/>
                  </a:lnTo>
                  <a:lnTo>
                    <a:pt x="19843" y="50800"/>
                  </a:lnTo>
                  <a:lnTo>
                    <a:pt x="16986" y="55641"/>
                  </a:lnTo>
                  <a:lnTo>
                    <a:pt x="15239" y="57229"/>
                  </a:lnTo>
                  <a:lnTo>
                    <a:pt x="13334" y="57785"/>
                  </a:lnTo>
                  <a:lnTo>
                    <a:pt x="12143" y="57546"/>
                  </a:lnTo>
                  <a:lnTo>
                    <a:pt x="10397" y="56912"/>
                  </a:lnTo>
                  <a:lnTo>
                    <a:pt x="6350" y="56039"/>
                  </a:lnTo>
                  <a:lnTo>
                    <a:pt x="4364" y="56356"/>
                  </a:lnTo>
                  <a:lnTo>
                    <a:pt x="3094" y="57071"/>
                  </a:lnTo>
                  <a:lnTo>
                    <a:pt x="1825" y="58975"/>
                  </a:lnTo>
                  <a:lnTo>
                    <a:pt x="1587" y="60404"/>
                  </a:lnTo>
                  <a:lnTo>
                    <a:pt x="1983" y="62389"/>
                  </a:lnTo>
                  <a:lnTo>
                    <a:pt x="3333" y="64293"/>
                  </a:lnTo>
                  <a:lnTo>
                    <a:pt x="5634" y="65564"/>
                  </a:lnTo>
                  <a:lnTo>
                    <a:pt x="8809" y="66119"/>
                  </a:lnTo>
                  <a:lnTo>
                    <a:pt x="11429" y="65802"/>
                  </a:lnTo>
                  <a:lnTo>
                    <a:pt x="13889" y="64850"/>
                  </a:lnTo>
                  <a:lnTo>
                    <a:pt x="16112" y="63341"/>
                  </a:lnTo>
                  <a:lnTo>
                    <a:pt x="18097" y="61197"/>
                  </a:lnTo>
                  <a:lnTo>
                    <a:pt x="20002" y="58420"/>
                  </a:lnTo>
                  <a:lnTo>
                    <a:pt x="21907" y="55006"/>
                  </a:lnTo>
                  <a:lnTo>
                    <a:pt x="23812" y="50958"/>
                  </a:lnTo>
                  <a:lnTo>
                    <a:pt x="25637" y="46355"/>
                  </a:lnTo>
                  <a:lnTo>
                    <a:pt x="40877" y="5874"/>
                  </a:lnTo>
                  <a:lnTo>
                    <a:pt x="42147" y="3492"/>
                  </a:lnTo>
                  <a:lnTo>
                    <a:pt x="43338" y="2223"/>
                  </a:lnTo>
                  <a:lnTo>
                    <a:pt x="45639" y="1429"/>
                  </a:lnTo>
                  <a:lnTo>
                    <a:pt x="45639" y="0"/>
                  </a:lnTo>
                  <a:lnTo>
                    <a:pt x="32305" y="0"/>
                  </a:lnTo>
                  <a:lnTo>
                    <a:pt x="32305" y="1429"/>
                  </a:lnTo>
                  <a:lnTo>
                    <a:pt x="34368" y="1587"/>
                  </a:lnTo>
                  <a:lnTo>
                    <a:pt x="35877" y="2064"/>
                  </a:lnTo>
                  <a:lnTo>
                    <a:pt x="36750" y="2937"/>
                  </a:lnTo>
                  <a:lnTo>
                    <a:pt x="37067" y="4206"/>
                  </a:lnTo>
                  <a:lnTo>
                    <a:pt x="36829" y="5319"/>
                  </a:lnTo>
                  <a:lnTo>
                    <a:pt x="36273" y="6985"/>
                  </a:lnTo>
                  <a:lnTo>
                    <a:pt x="34766" y="10954"/>
                  </a:lnTo>
                  <a:lnTo>
                    <a:pt x="27066" y="32940"/>
                  </a:lnTo>
                  <a:lnTo>
                    <a:pt x="15636" y="7859"/>
                  </a:lnTo>
                  <a:lnTo>
                    <a:pt x="15001" y="6271"/>
                  </a:lnTo>
                  <a:lnTo>
                    <a:pt x="14683" y="4286"/>
                  </a:lnTo>
                  <a:lnTo>
                    <a:pt x="15239" y="2778"/>
                  </a:lnTo>
                  <a:lnTo>
                    <a:pt x="16668" y="1984"/>
                  </a:lnTo>
                  <a:lnTo>
                    <a:pt x="20398" y="1429"/>
                  </a:lnTo>
                  <a:lnTo>
                    <a:pt x="20398" y="0"/>
                  </a:lnTo>
                  <a:lnTo>
                    <a:pt x="0" y="0"/>
                  </a:lnTo>
                  <a:close/>
                </a:path>
              </a:pathLst>
            </a:custGeom>
            <a:solidFill>
              <a:srgbClr val="000000"/>
            </a:solidFill>
          </p:spPr>
          <p:txBody>
            <a:bodyPr vert="horz" lIns="91440" tIns="45720" rIns="91440" bIns="45720" anchor="t"/>
            <a:lstStyle/>
            <a:p>
              <a:endParaRPr lang="en-IN"/>
            </a:p>
          </p:txBody>
        </p:sp>
        <p:sp>
          <p:nvSpPr>
            <p:cNvPr id="849" name="Shape 884"/>
            <p:cNvSpPr/>
            <p:nvPr/>
          </p:nvSpPr>
          <p:spPr>
            <a:xfrm>
              <a:off x="5075935" y="2092609"/>
              <a:ext cx="40083" cy="46514"/>
            </a:xfrm>
            <a:custGeom>
              <a:avLst/>
              <a:gdLst/>
              <a:ahLst/>
              <a:cxnLst/>
              <a:rect l="0" t="0" r="0" b="0"/>
              <a:pathLst>
                <a:path w="40083" h="46514">
                  <a:moveTo>
                    <a:pt x="18017" y="0"/>
                  </a:moveTo>
                  <a:lnTo>
                    <a:pt x="12858" y="556"/>
                  </a:lnTo>
                  <a:lnTo>
                    <a:pt x="8731" y="1985"/>
                  </a:lnTo>
                  <a:lnTo>
                    <a:pt x="5634" y="4048"/>
                  </a:lnTo>
                  <a:lnTo>
                    <a:pt x="3492" y="6350"/>
                  </a:lnTo>
                  <a:lnTo>
                    <a:pt x="2301" y="8731"/>
                  </a:lnTo>
                  <a:lnTo>
                    <a:pt x="1904" y="10955"/>
                  </a:lnTo>
                  <a:lnTo>
                    <a:pt x="2857" y="13732"/>
                  </a:lnTo>
                  <a:lnTo>
                    <a:pt x="4127" y="14844"/>
                  </a:lnTo>
                  <a:lnTo>
                    <a:pt x="6111" y="15319"/>
                  </a:lnTo>
                  <a:lnTo>
                    <a:pt x="7937" y="14923"/>
                  </a:lnTo>
                  <a:lnTo>
                    <a:pt x="9366" y="13971"/>
                  </a:lnTo>
                  <a:lnTo>
                    <a:pt x="10238" y="12620"/>
                  </a:lnTo>
                  <a:lnTo>
                    <a:pt x="10556" y="11112"/>
                  </a:lnTo>
                  <a:lnTo>
                    <a:pt x="10318" y="9367"/>
                  </a:lnTo>
                  <a:lnTo>
                    <a:pt x="10080" y="7223"/>
                  </a:lnTo>
                  <a:lnTo>
                    <a:pt x="10714" y="5160"/>
                  </a:lnTo>
                  <a:lnTo>
                    <a:pt x="12382" y="3652"/>
                  </a:lnTo>
                  <a:lnTo>
                    <a:pt x="14683" y="2699"/>
                  </a:lnTo>
                  <a:lnTo>
                    <a:pt x="17145" y="2381"/>
                  </a:lnTo>
                  <a:lnTo>
                    <a:pt x="19605" y="2619"/>
                  </a:lnTo>
                  <a:lnTo>
                    <a:pt x="22066" y="3811"/>
                  </a:lnTo>
                  <a:lnTo>
                    <a:pt x="23971" y="6350"/>
                  </a:lnTo>
                  <a:lnTo>
                    <a:pt x="24764" y="10557"/>
                  </a:lnTo>
                  <a:lnTo>
                    <a:pt x="24764" y="16589"/>
                  </a:lnTo>
                  <a:lnTo>
                    <a:pt x="24021" y="16881"/>
                  </a:lnTo>
                  <a:lnTo>
                    <a:pt x="24764" y="18970"/>
                  </a:lnTo>
                  <a:lnTo>
                    <a:pt x="24764" y="33337"/>
                  </a:lnTo>
                  <a:lnTo>
                    <a:pt x="24684" y="35322"/>
                  </a:lnTo>
                  <a:lnTo>
                    <a:pt x="24208" y="36751"/>
                  </a:lnTo>
                  <a:lnTo>
                    <a:pt x="23177" y="37862"/>
                  </a:lnTo>
                  <a:lnTo>
                    <a:pt x="21351" y="38973"/>
                  </a:lnTo>
                  <a:lnTo>
                    <a:pt x="20320" y="39450"/>
                  </a:lnTo>
                  <a:lnTo>
                    <a:pt x="18732" y="40085"/>
                  </a:lnTo>
                  <a:lnTo>
                    <a:pt x="15239" y="40799"/>
                  </a:lnTo>
                  <a:lnTo>
                    <a:pt x="12700" y="40244"/>
                  </a:lnTo>
                  <a:lnTo>
                    <a:pt x="10636" y="38736"/>
                  </a:lnTo>
                  <a:lnTo>
                    <a:pt x="9286" y="36275"/>
                  </a:lnTo>
                  <a:lnTo>
                    <a:pt x="8731" y="33100"/>
                  </a:lnTo>
                  <a:lnTo>
                    <a:pt x="8731" y="32861"/>
                  </a:lnTo>
                  <a:lnTo>
                    <a:pt x="8889" y="31036"/>
                  </a:lnTo>
                  <a:lnTo>
                    <a:pt x="9525" y="28892"/>
                  </a:lnTo>
                  <a:lnTo>
                    <a:pt x="11112" y="26591"/>
                  </a:lnTo>
                  <a:lnTo>
                    <a:pt x="13970" y="24051"/>
                  </a:lnTo>
                  <a:lnTo>
                    <a:pt x="15953" y="22781"/>
                  </a:lnTo>
                  <a:lnTo>
                    <a:pt x="18414" y="21511"/>
                  </a:lnTo>
                  <a:lnTo>
                    <a:pt x="21351" y="20241"/>
                  </a:lnTo>
                  <a:lnTo>
                    <a:pt x="24764" y="18970"/>
                  </a:lnTo>
                  <a:lnTo>
                    <a:pt x="24021" y="16881"/>
                  </a:lnTo>
                  <a:lnTo>
                    <a:pt x="17303" y="19527"/>
                  </a:lnTo>
                  <a:lnTo>
                    <a:pt x="11112" y="22304"/>
                  </a:lnTo>
                  <a:lnTo>
                    <a:pt x="6269" y="25083"/>
                  </a:lnTo>
                  <a:lnTo>
                    <a:pt x="2777" y="28178"/>
                  </a:lnTo>
                  <a:lnTo>
                    <a:pt x="713" y="31829"/>
                  </a:lnTo>
                  <a:lnTo>
                    <a:pt x="0" y="36275"/>
                  </a:lnTo>
                  <a:lnTo>
                    <a:pt x="952" y="40640"/>
                  </a:lnTo>
                  <a:lnTo>
                    <a:pt x="3253" y="43894"/>
                  </a:lnTo>
                  <a:lnTo>
                    <a:pt x="6587" y="45880"/>
                  </a:lnTo>
                  <a:lnTo>
                    <a:pt x="10477" y="46514"/>
                  </a:lnTo>
                  <a:lnTo>
                    <a:pt x="14525" y="45880"/>
                  </a:lnTo>
                  <a:lnTo>
                    <a:pt x="18334" y="44133"/>
                  </a:lnTo>
                  <a:lnTo>
                    <a:pt x="21827" y="41831"/>
                  </a:lnTo>
                  <a:lnTo>
                    <a:pt x="24843" y="39291"/>
                  </a:lnTo>
                  <a:lnTo>
                    <a:pt x="25400" y="42307"/>
                  </a:lnTo>
                  <a:lnTo>
                    <a:pt x="26352" y="44370"/>
                  </a:lnTo>
                  <a:lnTo>
                    <a:pt x="27622" y="45641"/>
                  </a:lnTo>
                  <a:lnTo>
                    <a:pt x="28892" y="46276"/>
                  </a:lnTo>
                  <a:lnTo>
                    <a:pt x="31273" y="46514"/>
                  </a:lnTo>
                  <a:lnTo>
                    <a:pt x="32781" y="46435"/>
                  </a:lnTo>
                  <a:lnTo>
                    <a:pt x="34686" y="45880"/>
                  </a:lnTo>
                  <a:lnTo>
                    <a:pt x="37147" y="44370"/>
                  </a:lnTo>
                  <a:lnTo>
                    <a:pt x="40083" y="41592"/>
                  </a:lnTo>
                  <a:lnTo>
                    <a:pt x="40083" y="38973"/>
                  </a:lnTo>
                  <a:lnTo>
                    <a:pt x="38258" y="40323"/>
                  </a:lnTo>
                  <a:lnTo>
                    <a:pt x="35638" y="40878"/>
                  </a:lnTo>
                  <a:lnTo>
                    <a:pt x="33972" y="40402"/>
                  </a:lnTo>
                  <a:lnTo>
                    <a:pt x="33098" y="39132"/>
                  </a:lnTo>
                  <a:lnTo>
                    <a:pt x="32781" y="35163"/>
                  </a:lnTo>
                  <a:lnTo>
                    <a:pt x="32781" y="15795"/>
                  </a:lnTo>
                  <a:lnTo>
                    <a:pt x="32226" y="9128"/>
                  </a:lnTo>
                  <a:lnTo>
                    <a:pt x="30956" y="5715"/>
                  </a:lnTo>
                  <a:lnTo>
                    <a:pt x="28416" y="2778"/>
                  </a:lnTo>
                  <a:lnTo>
                    <a:pt x="26589" y="1587"/>
                  </a:lnTo>
                  <a:lnTo>
                    <a:pt x="24208" y="714"/>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850" name="Shape 885"/>
            <p:cNvSpPr/>
            <p:nvPr/>
          </p:nvSpPr>
          <p:spPr>
            <a:xfrm>
              <a:off x="5030136" y="2092609"/>
              <a:ext cx="39528" cy="46514"/>
            </a:xfrm>
            <a:custGeom>
              <a:avLst/>
              <a:gdLst/>
              <a:ahLst/>
              <a:cxnLst/>
              <a:rect l="0" t="0" r="0" b="0"/>
              <a:pathLst>
                <a:path w="39528" h="46514">
                  <a:moveTo>
                    <a:pt x="20241" y="0"/>
                  </a:moveTo>
                  <a:lnTo>
                    <a:pt x="18018" y="3572"/>
                  </a:lnTo>
                  <a:lnTo>
                    <a:pt x="21431" y="4127"/>
                  </a:lnTo>
                  <a:lnTo>
                    <a:pt x="23812" y="5477"/>
                  </a:lnTo>
                  <a:lnTo>
                    <a:pt x="25479" y="7461"/>
                  </a:lnTo>
                  <a:lnTo>
                    <a:pt x="26511" y="9922"/>
                  </a:lnTo>
                  <a:lnTo>
                    <a:pt x="27543" y="14923"/>
                  </a:lnTo>
                  <a:lnTo>
                    <a:pt x="7143" y="14923"/>
                  </a:lnTo>
                  <a:lnTo>
                    <a:pt x="7858" y="11986"/>
                  </a:lnTo>
                  <a:lnTo>
                    <a:pt x="8731" y="9445"/>
                  </a:lnTo>
                  <a:lnTo>
                    <a:pt x="9842" y="7461"/>
                  </a:lnTo>
                  <a:lnTo>
                    <a:pt x="11192" y="5953"/>
                  </a:lnTo>
                  <a:lnTo>
                    <a:pt x="14287" y="4127"/>
                  </a:lnTo>
                  <a:lnTo>
                    <a:pt x="18018" y="3572"/>
                  </a:lnTo>
                  <a:lnTo>
                    <a:pt x="20241" y="0"/>
                  </a:lnTo>
                  <a:lnTo>
                    <a:pt x="15954" y="477"/>
                  </a:lnTo>
                  <a:lnTo>
                    <a:pt x="11429" y="2223"/>
                  </a:lnTo>
                  <a:lnTo>
                    <a:pt x="7143" y="5319"/>
                  </a:lnTo>
                  <a:lnTo>
                    <a:pt x="3572" y="9922"/>
                  </a:lnTo>
                  <a:lnTo>
                    <a:pt x="2063" y="12779"/>
                  </a:lnTo>
                  <a:lnTo>
                    <a:pt x="1032" y="16192"/>
                  </a:lnTo>
                  <a:lnTo>
                    <a:pt x="317" y="20002"/>
                  </a:lnTo>
                  <a:lnTo>
                    <a:pt x="0" y="24369"/>
                  </a:lnTo>
                  <a:lnTo>
                    <a:pt x="397" y="29368"/>
                  </a:lnTo>
                  <a:lnTo>
                    <a:pt x="1349" y="33735"/>
                  </a:lnTo>
                  <a:lnTo>
                    <a:pt x="2937" y="37544"/>
                  </a:lnTo>
                  <a:lnTo>
                    <a:pt x="5159" y="40719"/>
                  </a:lnTo>
                  <a:lnTo>
                    <a:pt x="7858" y="43260"/>
                  </a:lnTo>
                  <a:lnTo>
                    <a:pt x="11033" y="45006"/>
                  </a:lnTo>
                  <a:lnTo>
                    <a:pt x="14604" y="46117"/>
                  </a:lnTo>
                  <a:lnTo>
                    <a:pt x="18573" y="46514"/>
                  </a:lnTo>
                  <a:lnTo>
                    <a:pt x="23494" y="45880"/>
                  </a:lnTo>
                  <a:lnTo>
                    <a:pt x="27702" y="44370"/>
                  </a:lnTo>
                  <a:lnTo>
                    <a:pt x="31194" y="42068"/>
                  </a:lnTo>
                  <a:lnTo>
                    <a:pt x="33972" y="39371"/>
                  </a:lnTo>
                  <a:lnTo>
                    <a:pt x="36194" y="36592"/>
                  </a:lnTo>
                  <a:lnTo>
                    <a:pt x="37782" y="33894"/>
                  </a:lnTo>
                  <a:lnTo>
                    <a:pt x="38893" y="31592"/>
                  </a:lnTo>
                  <a:lnTo>
                    <a:pt x="39528" y="30005"/>
                  </a:lnTo>
                  <a:lnTo>
                    <a:pt x="37941" y="29289"/>
                  </a:lnTo>
                  <a:lnTo>
                    <a:pt x="34925" y="33576"/>
                  </a:lnTo>
                  <a:lnTo>
                    <a:pt x="32702" y="35877"/>
                  </a:lnTo>
                  <a:lnTo>
                    <a:pt x="30003" y="37783"/>
                  </a:lnTo>
                  <a:lnTo>
                    <a:pt x="26591" y="39132"/>
                  </a:lnTo>
                  <a:lnTo>
                    <a:pt x="22622" y="39687"/>
                  </a:lnTo>
                  <a:lnTo>
                    <a:pt x="19288" y="39291"/>
                  </a:lnTo>
                  <a:lnTo>
                    <a:pt x="15875" y="38020"/>
                  </a:lnTo>
                  <a:lnTo>
                    <a:pt x="12700" y="35481"/>
                  </a:lnTo>
                  <a:lnTo>
                    <a:pt x="10000" y="31512"/>
                  </a:lnTo>
                  <a:lnTo>
                    <a:pt x="8889" y="28892"/>
                  </a:lnTo>
                  <a:lnTo>
                    <a:pt x="8017" y="25797"/>
                  </a:lnTo>
                  <a:lnTo>
                    <a:pt x="7302" y="22225"/>
                  </a:lnTo>
                  <a:lnTo>
                    <a:pt x="6825" y="18098"/>
                  </a:lnTo>
                  <a:lnTo>
                    <a:pt x="37703" y="18098"/>
                  </a:lnTo>
                  <a:lnTo>
                    <a:pt x="36988" y="13652"/>
                  </a:lnTo>
                  <a:lnTo>
                    <a:pt x="35877" y="9842"/>
                  </a:lnTo>
                  <a:lnTo>
                    <a:pt x="34211" y="6667"/>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851" name="Shape 886"/>
            <p:cNvSpPr/>
            <p:nvPr/>
          </p:nvSpPr>
          <p:spPr>
            <a:xfrm>
              <a:off x="4900596" y="2092609"/>
              <a:ext cx="40085" cy="46514"/>
            </a:xfrm>
            <a:custGeom>
              <a:avLst/>
              <a:gdLst/>
              <a:ahLst/>
              <a:cxnLst/>
              <a:rect l="0" t="0" r="0" b="0"/>
              <a:pathLst>
                <a:path w="40085" h="46514">
                  <a:moveTo>
                    <a:pt x="18018" y="0"/>
                  </a:moveTo>
                  <a:lnTo>
                    <a:pt x="12858" y="556"/>
                  </a:lnTo>
                  <a:lnTo>
                    <a:pt x="8731" y="1985"/>
                  </a:lnTo>
                  <a:lnTo>
                    <a:pt x="5636" y="4048"/>
                  </a:lnTo>
                  <a:lnTo>
                    <a:pt x="3492" y="6350"/>
                  </a:lnTo>
                  <a:lnTo>
                    <a:pt x="2302" y="8731"/>
                  </a:lnTo>
                  <a:lnTo>
                    <a:pt x="1904" y="10955"/>
                  </a:lnTo>
                  <a:lnTo>
                    <a:pt x="2857" y="13732"/>
                  </a:lnTo>
                  <a:lnTo>
                    <a:pt x="4127" y="14844"/>
                  </a:lnTo>
                  <a:lnTo>
                    <a:pt x="6112" y="15319"/>
                  </a:lnTo>
                  <a:lnTo>
                    <a:pt x="7937" y="14923"/>
                  </a:lnTo>
                  <a:lnTo>
                    <a:pt x="9366" y="13971"/>
                  </a:lnTo>
                  <a:lnTo>
                    <a:pt x="10240" y="12620"/>
                  </a:lnTo>
                  <a:lnTo>
                    <a:pt x="10557" y="11112"/>
                  </a:lnTo>
                  <a:lnTo>
                    <a:pt x="10318" y="9367"/>
                  </a:lnTo>
                  <a:lnTo>
                    <a:pt x="10081" y="7223"/>
                  </a:lnTo>
                  <a:lnTo>
                    <a:pt x="10716" y="5160"/>
                  </a:lnTo>
                  <a:lnTo>
                    <a:pt x="12382" y="3652"/>
                  </a:lnTo>
                  <a:lnTo>
                    <a:pt x="14685" y="2699"/>
                  </a:lnTo>
                  <a:lnTo>
                    <a:pt x="17145" y="2381"/>
                  </a:lnTo>
                  <a:lnTo>
                    <a:pt x="19606" y="2619"/>
                  </a:lnTo>
                  <a:lnTo>
                    <a:pt x="22066" y="3811"/>
                  </a:lnTo>
                  <a:lnTo>
                    <a:pt x="23971" y="6350"/>
                  </a:lnTo>
                  <a:lnTo>
                    <a:pt x="24765" y="10557"/>
                  </a:lnTo>
                  <a:lnTo>
                    <a:pt x="24765" y="16589"/>
                  </a:lnTo>
                  <a:lnTo>
                    <a:pt x="24022" y="16881"/>
                  </a:lnTo>
                  <a:lnTo>
                    <a:pt x="24765" y="18970"/>
                  </a:lnTo>
                  <a:lnTo>
                    <a:pt x="24765" y="33337"/>
                  </a:lnTo>
                  <a:lnTo>
                    <a:pt x="24686" y="35322"/>
                  </a:lnTo>
                  <a:lnTo>
                    <a:pt x="24210" y="36751"/>
                  </a:lnTo>
                  <a:lnTo>
                    <a:pt x="23177" y="37862"/>
                  </a:lnTo>
                  <a:lnTo>
                    <a:pt x="21352" y="38973"/>
                  </a:lnTo>
                  <a:lnTo>
                    <a:pt x="20320" y="39450"/>
                  </a:lnTo>
                  <a:lnTo>
                    <a:pt x="18732" y="40085"/>
                  </a:lnTo>
                  <a:lnTo>
                    <a:pt x="15240" y="40799"/>
                  </a:lnTo>
                  <a:lnTo>
                    <a:pt x="12700" y="40244"/>
                  </a:lnTo>
                  <a:lnTo>
                    <a:pt x="10636" y="38736"/>
                  </a:lnTo>
                  <a:lnTo>
                    <a:pt x="9287" y="36275"/>
                  </a:lnTo>
                  <a:lnTo>
                    <a:pt x="8731" y="33100"/>
                  </a:lnTo>
                  <a:lnTo>
                    <a:pt x="8731" y="32861"/>
                  </a:lnTo>
                  <a:lnTo>
                    <a:pt x="8890" y="31036"/>
                  </a:lnTo>
                  <a:lnTo>
                    <a:pt x="9525" y="28892"/>
                  </a:lnTo>
                  <a:lnTo>
                    <a:pt x="11112" y="26591"/>
                  </a:lnTo>
                  <a:lnTo>
                    <a:pt x="13970" y="24051"/>
                  </a:lnTo>
                  <a:lnTo>
                    <a:pt x="15954" y="22781"/>
                  </a:lnTo>
                  <a:lnTo>
                    <a:pt x="18415" y="21511"/>
                  </a:lnTo>
                  <a:lnTo>
                    <a:pt x="21352" y="20241"/>
                  </a:lnTo>
                  <a:lnTo>
                    <a:pt x="24765" y="18970"/>
                  </a:lnTo>
                  <a:lnTo>
                    <a:pt x="24022" y="16881"/>
                  </a:lnTo>
                  <a:lnTo>
                    <a:pt x="17303" y="19527"/>
                  </a:lnTo>
                  <a:lnTo>
                    <a:pt x="11112" y="22304"/>
                  </a:lnTo>
                  <a:lnTo>
                    <a:pt x="6271" y="25083"/>
                  </a:lnTo>
                  <a:lnTo>
                    <a:pt x="2778" y="28178"/>
                  </a:lnTo>
                  <a:lnTo>
                    <a:pt x="715" y="31829"/>
                  </a:lnTo>
                  <a:lnTo>
                    <a:pt x="0" y="36275"/>
                  </a:lnTo>
                  <a:lnTo>
                    <a:pt x="952" y="40640"/>
                  </a:lnTo>
                  <a:lnTo>
                    <a:pt x="3254" y="43894"/>
                  </a:lnTo>
                  <a:lnTo>
                    <a:pt x="6588" y="45880"/>
                  </a:lnTo>
                  <a:lnTo>
                    <a:pt x="10477" y="46514"/>
                  </a:lnTo>
                  <a:lnTo>
                    <a:pt x="14526" y="45880"/>
                  </a:lnTo>
                  <a:lnTo>
                    <a:pt x="18336" y="44133"/>
                  </a:lnTo>
                  <a:lnTo>
                    <a:pt x="21828" y="41831"/>
                  </a:lnTo>
                  <a:lnTo>
                    <a:pt x="24844" y="39291"/>
                  </a:lnTo>
                  <a:lnTo>
                    <a:pt x="25400" y="42307"/>
                  </a:lnTo>
                  <a:lnTo>
                    <a:pt x="26352" y="44370"/>
                  </a:lnTo>
                  <a:lnTo>
                    <a:pt x="27622" y="45641"/>
                  </a:lnTo>
                  <a:lnTo>
                    <a:pt x="28892" y="46276"/>
                  </a:lnTo>
                  <a:lnTo>
                    <a:pt x="31273" y="46514"/>
                  </a:lnTo>
                  <a:lnTo>
                    <a:pt x="32782" y="46435"/>
                  </a:lnTo>
                  <a:lnTo>
                    <a:pt x="34687" y="45880"/>
                  </a:lnTo>
                  <a:lnTo>
                    <a:pt x="37147" y="44370"/>
                  </a:lnTo>
                  <a:lnTo>
                    <a:pt x="40085" y="41592"/>
                  </a:lnTo>
                  <a:lnTo>
                    <a:pt x="40085" y="38973"/>
                  </a:lnTo>
                  <a:lnTo>
                    <a:pt x="38258" y="40323"/>
                  </a:lnTo>
                  <a:lnTo>
                    <a:pt x="35640" y="40878"/>
                  </a:lnTo>
                  <a:lnTo>
                    <a:pt x="33972" y="40402"/>
                  </a:lnTo>
                  <a:lnTo>
                    <a:pt x="33099" y="39132"/>
                  </a:lnTo>
                  <a:lnTo>
                    <a:pt x="32782" y="35163"/>
                  </a:lnTo>
                  <a:lnTo>
                    <a:pt x="32782" y="15795"/>
                  </a:lnTo>
                  <a:lnTo>
                    <a:pt x="32226" y="9128"/>
                  </a:lnTo>
                  <a:lnTo>
                    <a:pt x="30956" y="5715"/>
                  </a:lnTo>
                  <a:lnTo>
                    <a:pt x="28416" y="2778"/>
                  </a:lnTo>
                  <a:lnTo>
                    <a:pt x="26591" y="1587"/>
                  </a:lnTo>
                  <a:lnTo>
                    <a:pt x="24210" y="714"/>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852" name="Shape 887"/>
            <p:cNvSpPr/>
            <p:nvPr/>
          </p:nvSpPr>
          <p:spPr>
            <a:xfrm>
              <a:off x="4847970" y="2092609"/>
              <a:ext cx="46513" cy="45561"/>
            </a:xfrm>
            <a:custGeom>
              <a:avLst/>
              <a:gdLst/>
              <a:ahLst/>
              <a:cxnLst/>
              <a:rect l="0" t="0" r="0" b="0"/>
              <a:pathLst>
                <a:path w="46513" h="45561">
                  <a:moveTo>
                    <a:pt x="13652" y="0"/>
                  </a:moveTo>
                  <a:lnTo>
                    <a:pt x="0" y="4446"/>
                  </a:lnTo>
                  <a:lnTo>
                    <a:pt x="0" y="6112"/>
                  </a:lnTo>
                  <a:lnTo>
                    <a:pt x="1111" y="5794"/>
                  </a:lnTo>
                  <a:lnTo>
                    <a:pt x="2857" y="5715"/>
                  </a:lnTo>
                  <a:lnTo>
                    <a:pt x="4127" y="5794"/>
                  </a:lnTo>
                  <a:lnTo>
                    <a:pt x="5238" y="6588"/>
                  </a:lnTo>
                  <a:lnTo>
                    <a:pt x="6032" y="8494"/>
                  </a:lnTo>
                  <a:lnTo>
                    <a:pt x="6350" y="12065"/>
                  </a:lnTo>
                  <a:lnTo>
                    <a:pt x="6350" y="36671"/>
                  </a:lnTo>
                  <a:lnTo>
                    <a:pt x="6111" y="40244"/>
                  </a:lnTo>
                  <a:lnTo>
                    <a:pt x="5079" y="42466"/>
                  </a:lnTo>
                  <a:lnTo>
                    <a:pt x="3175" y="43577"/>
                  </a:lnTo>
                  <a:lnTo>
                    <a:pt x="237" y="44053"/>
                  </a:lnTo>
                  <a:lnTo>
                    <a:pt x="237" y="45561"/>
                  </a:lnTo>
                  <a:lnTo>
                    <a:pt x="21192" y="45561"/>
                  </a:lnTo>
                  <a:lnTo>
                    <a:pt x="21192" y="44053"/>
                  </a:lnTo>
                  <a:lnTo>
                    <a:pt x="18017" y="43577"/>
                  </a:lnTo>
                  <a:lnTo>
                    <a:pt x="16033" y="42625"/>
                  </a:lnTo>
                  <a:lnTo>
                    <a:pt x="15001" y="41117"/>
                  </a:lnTo>
                  <a:lnTo>
                    <a:pt x="14683" y="38893"/>
                  </a:lnTo>
                  <a:lnTo>
                    <a:pt x="14683" y="11112"/>
                  </a:lnTo>
                  <a:lnTo>
                    <a:pt x="17382" y="8652"/>
                  </a:lnTo>
                  <a:lnTo>
                    <a:pt x="19922" y="6906"/>
                  </a:lnTo>
                  <a:lnTo>
                    <a:pt x="22225" y="5794"/>
                  </a:lnTo>
                  <a:lnTo>
                    <a:pt x="24447" y="5398"/>
                  </a:lnTo>
                  <a:lnTo>
                    <a:pt x="28177" y="6033"/>
                  </a:lnTo>
                  <a:lnTo>
                    <a:pt x="30558" y="7937"/>
                  </a:lnTo>
                  <a:lnTo>
                    <a:pt x="31750" y="10955"/>
                  </a:lnTo>
                  <a:lnTo>
                    <a:pt x="32146" y="15002"/>
                  </a:lnTo>
                  <a:lnTo>
                    <a:pt x="32146" y="35718"/>
                  </a:lnTo>
                  <a:lnTo>
                    <a:pt x="31908" y="38893"/>
                  </a:lnTo>
                  <a:lnTo>
                    <a:pt x="31352" y="41117"/>
                  </a:lnTo>
                  <a:lnTo>
                    <a:pt x="30400" y="42546"/>
                  </a:lnTo>
                  <a:lnTo>
                    <a:pt x="29130" y="43419"/>
                  </a:lnTo>
                  <a:lnTo>
                    <a:pt x="25876" y="44053"/>
                  </a:lnTo>
                  <a:lnTo>
                    <a:pt x="25876" y="45561"/>
                  </a:lnTo>
                  <a:lnTo>
                    <a:pt x="46513" y="45561"/>
                  </a:lnTo>
                  <a:lnTo>
                    <a:pt x="46513" y="44053"/>
                  </a:lnTo>
                  <a:lnTo>
                    <a:pt x="43497" y="43577"/>
                  </a:lnTo>
                  <a:lnTo>
                    <a:pt x="41592" y="42466"/>
                  </a:lnTo>
                  <a:lnTo>
                    <a:pt x="40718" y="40481"/>
                  </a:lnTo>
                  <a:lnTo>
                    <a:pt x="40401" y="37544"/>
                  </a:lnTo>
                  <a:lnTo>
                    <a:pt x="40401" y="14844"/>
                  </a:lnTo>
                  <a:lnTo>
                    <a:pt x="39925" y="9445"/>
                  </a:lnTo>
                  <a:lnTo>
                    <a:pt x="38417" y="5556"/>
                  </a:lnTo>
                  <a:lnTo>
                    <a:pt x="36353" y="2858"/>
                  </a:lnTo>
                  <a:lnTo>
                    <a:pt x="33892" y="1111"/>
                  </a:lnTo>
                  <a:lnTo>
                    <a:pt x="31273" y="238"/>
                  </a:lnTo>
                  <a:lnTo>
                    <a:pt x="28812" y="0"/>
                  </a:lnTo>
                  <a:lnTo>
                    <a:pt x="24843" y="636"/>
                  </a:lnTo>
                  <a:lnTo>
                    <a:pt x="21272" y="2302"/>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853" name="Shape 888"/>
            <p:cNvSpPr/>
            <p:nvPr/>
          </p:nvSpPr>
          <p:spPr>
            <a:xfrm>
              <a:off x="4995052" y="2092609"/>
              <a:ext cx="29448" cy="46514"/>
            </a:xfrm>
            <a:custGeom>
              <a:avLst/>
              <a:gdLst/>
              <a:ahLst/>
              <a:cxnLst/>
              <a:rect l="0" t="0" r="0" b="0"/>
              <a:pathLst>
                <a:path w="29448" h="46514">
                  <a:moveTo>
                    <a:pt x="13891" y="0"/>
                  </a:moveTo>
                  <a:lnTo>
                    <a:pt x="9525" y="556"/>
                  </a:lnTo>
                  <a:lnTo>
                    <a:pt x="6112" y="1905"/>
                  </a:lnTo>
                  <a:lnTo>
                    <a:pt x="3413" y="3968"/>
                  </a:lnTo>
                  <a:lnTo>
                    <a:pt x="1508" y="6429"/>
                  </a:lnTo>
                  <a:lnTo>
                    <a:pt x="397" y="9208"/>
                  </a:lnTo>
                  <a:lnTo>
                    <a:pt x="0" y="12065"/>
                  </a:lnTo>
                  <a:lnTo>
                    <a:pt x="1032" y="16907"/>
                  </a:lnTo>
                  <a:lnTo>
                    <a:pt x="3572" y="20717"/>
                  </a:lnTo>
                  <a:lnTo>
                    <a:pt x="7223" y="23812"/>
                  </a:lnTo>
                  <a:lnTo>
                    <a:pt x="11588" y="26511"/>
                  </a:lnTo>
                  <a:lnTo>
                    <a:pt x="17383" y="29766"/>
                  </a:lnTo>
                  <a:lnTo>
                    <a:pt x="19526" y="31194"/>
                  </a:lnTo>
                  <a:lnTo>
                    <a:pt x="21113" y="32941"/>
                  </a:lnTo>
                  <a:lnTo>
                    <a:pt x="22146" y="34925"/>
                  </a:lnTo>
                  <a:lnTo>
                    <a:pt x="22542" y="37148"/>
                  </a:lnTo>
                  <a:lnTo>
                    <a:pt x="21748" y="40640"/>
                  </a:lnTo>
                  <a:lnTo>
                    <a:pt x="19765" y="42862"/>
                  </a:lnTo>
                  <a:lnTo>
                    <a:pt x="17145" y="44053"/>
                  </a:lnTo>
                  <a:lnTo>
                    <a:pt x="14526" y="44370"/>
                  </a:lnTo>
                  <a:lnTo>
                    <a:pt x="10318" y="43736"/>
                  </a:lnTo>
                  <a:lnTo>
                    <a:pt x="7143" y="41911"/>
                  </a:lnTo>
                  <a:lnTo>
                    <a:pt x="4921" y="39371"/>
                  </a:lnTo>
                  <a:lnTo>
                    <a:pt x="3413" y="36433"/>
                  </a:lnTo>
                  <a:lnTo>
                    <a:pt x="1746" y="30480"/>
                  </a:lnTo>
                  <a:lnTo>
                    <a:pt x="158" y="30480"/>
                  </a:lnTo>
                  <a:lnTo>
                    <a:pt x="158" y="45958"/>
                  </a:lnTo>
                  <a:lnTo>
                    <a:pt x="1428" y="45958"/>
                  </a:lnTo>
                  <a:lnTo>
                    <a:pt x="2302" y="45006"/>
                  </a:lnTo>
                  <a:lnTo>
                    <a:pt x="3572" y="44767"/>
                  </a:lnTo>
                  <a:lnTo>
                    <a:pt x="5953" y="44927"/>
                  </a:lnTo>
                  <a:lnTo>
                    <a:pt x="8731" y="45561"/>
                  </a:lnTo>
                  <a:lnTo>
                    <a:pt x="11827" y="46276"/>
                  </a:lnTo>
                  <a:lnTo>
                    <a:pt x="15081" y="46514"/>
                  </a:lnTo>
                  <a:lnTo>
                    <a:pt x="18415" y="46196"/>
                  </a:lnTo>
                  <a:lnTo>
                    <a:pt x="21669" y="45164"/>
                  </a:lnTo>
                  <a:lnTo>
                    <a:pt x="24686" y="43339"/>
                  </a:lnTo>
                  <a:lnTo>
                    <a:pt x="27146" y="40878"/>
                  </a:lnTo>
                  <a:lnTo>
                    <a:pt x="28813" y="37624"/>
                  </a:lnTo>
                  <a:lnTo>
                    <a:pt x="29448" y="33735"/>
                  </a:lnTo>
                  <a:lnTo>
                    <a:pt x="28813" y="29846"/>
                  </a:lnTo>
                  <a:lnTo>
                    <a:pt x="27067" y="26750"/>
                  </a:lnTo>
                  <a:lnTo>
                    <a:pt x="24447" y="24289"/>
                  </a:lnTo>
                  <a:lnTo>
                    <a:pt x="21113" y="22067"/>
                  </a:lnTo>
                  <a:lnTo>
                    <a:pt x="10477" y="15717"/>
                  </a:lnTo>
                  <a:lnTo>
                    <a:pt x="8254" y="13971"/>
                  </a:lnTo>
                  <a:lnTo>
                    <a:pt x="6906" y="12144"/>
                  </a:lnTo>
                  <a:lnTo>
                    <a:pt x="6191" y="8731"/>
                  </a:lnTo>
                  <a:lnTo>
                    <a:pt x="6588" y="6588"/>
                  </a:lnTo>
                  <a:lnTo>
                    <a:pt x="7937" y="4525"/>
                  </a:lnTo>
                  <a:lnTo>
                    <a:pt x="10240" y="2937"/>
                  </a:lnTo>
                  <a:lnTo>
                    <a:pt x="13732" y="2223"/>
                  </a:lnTo>
                  <a:lnTo>
                    <a:pt x="16986" y="2699"/>
                  </a:lnTo>
                  <a:lnTo>
                    <a:pt x="20082" y="4525"/>
                  </a:lnTo>
                  <a:lnTo>
                    <a:pt x="21511" y="6112"/>
                  </a:lnTo>
                  <a:lnTo>
                    <a:pt x="22701" y="8255"/>
                  </a:lnTo>
                  <a:lnTo>
                    <a:pt x="23812" y="11033"/>
                  </a:lnTo>
                  <a:lnTo>
                    <a:pt x="24686" y="14446"/>
                  </a:lnTo>
                  <a:lnTo>
                    <a:pt x="26193" y="14446"/>
                  </a:lnTo>
                  <a:lnTo>
                    <a:pt x="25797" y="873"/>
                  </a:lnTo>
                  <a:lnTo>
                    <a:pt x="24686" y="873"/>
                  </a:lnTo>
                  <a:lnTo>
                    <a:pt x="24129"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854" name="Shape 889"/>
            <p:cNvSpPr/>
            <p:nvPr/>
          </p:nvSpPr>
          <p:spPr>
            <a:xfrm>
              <a:off x="5122767" y="2128249"/>
              <a:ext cx="11032" cy="11034"/>
            </a:xfrm>
            <a:custGeom>
              <a:avLst/>
              <a:gdLst/>
              <a:ahLst/>
              <a:cxnLst/>
              <a:rect l="0" t="0" r="0" b="0"/>
              <a:pathLst>
                <a:path w="11032" h="11034">
                  <a:moveTo>
                    <a:pt x="5476" y="0"/>
                  </a:moveTo>
                  <a:lnTo>
                    <a:pt x="3412" y="476"/>
                  </a:lnTo>
                  <a:lnTo>
                    <a:pt x="1666" y="1666"/>
                  </a:lnTo>
                  <a:lnTo>
                    <a:pt x="476" y="3412"/>
                  </a:lnTo>
                  <a:lnTo>
                    <a:pt x="0" y="5635"/>
                  </a:lnTo>
                  <a:lnTo>
                    <a:pt x="555" y="8016"/>
                  </a:lnTo>
                  <a:lnTo>
                    <a:pt x="1904" y="9683"/>
                  </a:lnTo>
                  <a:lnTo>
                    <a:pt x="3730" y="10715"/>
                  </a:lnTo>
                  <a:lnTo>
                    <a:pt x="5476" y="11034"/>
                  </a:lnTo>
                  <a:lnTo>
                    <a:pt x="7222" y="10715"/>
                  </a:lnTo>
                  <a:lnTo>
                    <a:pt x="8968" y="9683"/>
                  </a:lnTo>
                  <a:lnTo>
                    <a:pt x="10397" y="8016"/>
                  </a:lnTo>
                  <a:lnTo>
                    <a:pt x="11032" y="5635"/>
                  </a:lnTo>
                  <a:lnTo>
                    <a:pt x="10556" y="3492"/>
                  </a:lnTo>
                  <a:lnTo>
                    <a:pt x="9286" y="1666"/>
                  </a:lnTo>
                  <a:lnTo>
                    <a:pt x="7539" y="476"/>
                  </a:lnTo>
                  <a:lnTo>
                    <a:pt x="5476" y="0"/>
                  </a:lnTo>
                  <a:close/>
                </a:path>
              </a:pathLst>
            </a:custGeom>
            <a:solidFill>
              <a:srgbClr val="000000"/>
            </a:solidFill>
          </p:spPr>
          <p:txBody>
            <a:bodyPr vert="horz" lIns="91440" tIns="45720" rIns="91440" bIns="45720" anchor="t"/>
            <a:lstStyle/>
            <a:p>
              <a:endParaRPr lang="en-IN"/>
            </a:p>
          </p:txBody>
        </p:sp>
        <p:sp>
          <p:nvSpPr>
            <p:cNvPr id="855" name="Shape 890"/>
            <p:cNvSpPr/>
            <p:nvPr/>
          </p:nvSpPr>
          <p:spPr>
            <a:xfrm>
              <a:off x="4940442" y="2093562"/>
              <a:ext cx="46513" cy="45562"/>
            </a:xfrm>
            <a:custGeom>
              <a:avLst/>
              <a:gdLst/>
              <a:ahLst/>
              <a:cxnLst/>
              <a:rect l="0" t="0" r="0" b="0"/>
              <a:pathLst>
                <a:path w="46513" h="45562">
                  <a:moveTo>
                    <a:pt x="0" y="0"/>
                  </a:moveTo>
                  <a:lnTo>
                    <a:pt x="0" y="1428"/>
                  </a:lnTo>
                  <a:lnTo>
                    <a:pt x="2222" y="1667"/>
                  </a:lnTo>
                  <a:lnTo>
                    <a:pt x="4207" y="2461"/>
                  </a:lnTo>
                  <a:lnTo>
                    <a:pt x="5556" y="4287"/>
                  </a:lnTo>
                  <a:lnTo>
                    <a:pt x="6112" y="7778"/>
                  </a:lnTo>
                  <a:lnTo>
                    <a:pt x="6112" y="32702"/>
                  </a:lnTo>
                  <a:lnTo>
                    <a:pt x="6747" y="37306"/>
                  </a:lnTo>
                  <a:lnTo>
                    <a:pt x="8254" y="40719"/>
                  </a:lnTo>
                  <a:lnTo>
                    <a:pt x="10477" y="43101"/>
                  </a:lnTo>
                  <a:lnTo>
                    <a:pt x="13017" y="44608"/>
                  </a:lnTo>
                  <a:lnTo>
                    <a:pt x="15557" y="45402"/>
                  </a:lnTo>
                  <a:lnTo>
                    <a:pt x="17859" y="45562"/>
                  </a:lnTo>
                  <a:lnTo>
                    <a:pt x="19764" y="45482"/>
                  </a:lnTo>
                  <a:lnTo>
                    <a:pt x="22383" y="44927"/>
                  </a:lnTo>
                  <a:lnTo>
                    <a:pt x="25400" y="43577"/>
                  </a:lnTo>
                  <a:lnTo>
                    <a:pt x="28337" y="41354"/>
                  </a:lnTo>
                  <a:lnTo>
                    <a:pt x="32543" y="37068"/>
                  </a:lnTo>
                  <a:lnTo>
                    <a:pt x="32543" y="45323"/>
                  </a:lnTo>
                  <a:lnTo>
                    <a:pt x="32782" y="45482"/>
                  </a:lnTo>
                  <a:lnTo>
                    <a:pt x="39369" y="43101"/>
                  </a:lnTo>
                  <a:lnTo>
                    <a:pt x="46513" y="41037"/>
                  </a:lnTo>
                  <a:lnTo>
                    <a:pt x="46513" y="39608"/>
                  </a:lnTo>
                  <a:lnTo>
                    <a:pt x="43021" y="39291"/>
                  </a:lnTo>
                  <a:lnTo>
                    <a:pt x="41195" y="38179"/>
                  </a:lnTo>
                  <a:lnTo>
                    <a:pt x="40481" y="36353"/>
                  </a:lnTo>
                  <a:lnTo>
                    <a:pt x="40402" y="33972"/>
                  </a:lnTo>
                  <a:lnTo>
                    <a:pt x="40402" y="0"/>
                  </a:lnTo>
                  <a:lnTo>
                    <a:pt x="24764" y="0"/>
                  </a:lnTo>
                  <a:lnTo>
                    <a:pt x="24764" y="1667"/>
                  </a:lnTo>
                  <a:lnTo>
                    <a:pt x="28813" y="2143"/>
                  </a:lnTo>
                  <a:lnTo>
                    <a:pt x="31036" y="3413"/>
                  </a:lnTo>
                  <a:lnTo>
                    <a:pt x="31908" y="5318"/>
                  </a:lnTo>
                  <a:lnTo>
                    <a:pt x="32067" y="7937"/>
                  </a:lnTo>
                  <a:lnTo>
                    <a:pt x="32067" y="31194"/>
                  </a:lnTo>
                  <a:lnTo>
                    <a:pt x="31988" y="33258"/>
                  </a:lnTo>
                  <a:lnTo>
                    <a:pt x="31591" y="34687"/>
                  </a:lnTo>
                  <a:lnTo>
                    <a:pt x="30479" y="36274"/>
                  </a:lnTo>
                  <a:lnTo>
                    <a:pt x="26273" y="38814"/>
                  </a:lnTo>
                  <a:lnTo>
                    <a:pt x="21828" y="39846"/>
                  </a:lnTo>
                  <a:lnTo>
                    <a:pt x="19050" y="39371"/>
                  </a:lnTo>
                  <a:lnTo>
                    <a:pt x="16986" y="38179"/>
                  </a:lnTo>
                  <a:lnTo>
                    <a:pt x="15716" y="36592"/>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856" name="Shape 891"/>
            <p:cNvSpPr/>
            <p:nvPr/>
          </p:nvSpPr>
          <p:spPr>
            <a:xfrm>
              <a:off x="149367" y="2364310"/>
              <a:ext cx="45482" cy="64848"/>
            </a:xfrm>
            <a:custGeom>
              <a:avLst/>
              <a:gdLst/>
              <a:ahLst/>
              <a:cxnLst/>
              <a:rect l="0" t="0" r="0" b="0"/>
              <a:pathLst>
                <a:path w="45482" h="64848">
                  <a:moveTo>
                    <a:pt x="0" y="0"/>
                  </a:moveTo>
                  <a:lnTo>
                    <a:pt x="13017" y="35877"/>
                  </a:lnTo>
                  <a:lnTo>
                    <a:pt x="19130" y="35877"/>
                  </a:lnTo>
                  <a:lnTo>
                    <a:pt x="25480" y="36512"/>
                  </a:lnTo>
                  <a:lnTo>
                    <a:pt x="28257" y="37544"/>
                  </a:lnTo>
                  <a:lnTo>
                    <a:pt x="30480" y="39369"/>
                  </a:lnTo>
                  <a:lnTo>
                    <a:pt x="31988" y="41988"/>
                  </a:lnTo>
                  <a:lnTo>
                    <a:pt x="32543" y="45641"/>
                  </a:lnTo>
                  <a:lnTo>
                    <a:pt x="31988" y="48894"/>
                  </a:lnTo>
                  <a:lnTo>
                    <a:pt x="30401" y="51275"/>
                  </a:lnTo>
                  <a:lnTo>
                    <a:pt x="28098" y="52942"/>
                  </a:lnTo>
                  <a:lnTo>
                    <a:pt x="25241" y="53975"/>
                  </a:lnTo>
                  <a:lnTo>
                    <a:pt x="19130" y="54609"/>
                  </a:lnTo>
                  <a:lnTo>
                    <a:pt x="13017" y="54609"/>
                  </a:lnTo>
                  <a:lnTo>
                    <a:pt x="13017" y="35877"/>
                  </a:lnTo>
                  <a:lnTo>
                    <a:pt x="0" y="0"/>
                  </a:lnTo>
                  <a:lnTo>
                    <a:pt x="13017" y="10238"/>
                  </a:lnTo>
                  <a:lnTo>
                    <a:pt x="18018" y="10238"/>
                  </a:lnTo>
                  <a:lnTo>
                    <a:pt x="23892" y="10636"/>
                  </a:lnTo>
                  <a:lnTo>
                    <a:pt x="26511" y="11430"/>
                  </a:lnTo>
                  <a:lnTo>
                    <a:pt x="28575" y="12858"/>
                  </a:lnTo>
                  <a:lnTo>
                    <a:pt x="30003" y="15081"/>
                  </a:lnTo>
                  <a:lnTo>
                    <a:pt x="30558" y="18256"/>
                  </a:lnTo>
                  <a:lnTo>
                    <a:pt x="30003" y="21272"/>
                  </a:lnTo>
                  <a:lnTo>
                    <a:pt x="28575" y="23336"/>
                  </a:lnTo>
                  <a:lnTo>
                    <a:pt x="26511" y="24765"/>
                  </a:lnTo>
                  <a:lnTo>
                    <a:pt x="23892" y="25638"/>
                  </a:lnTo>
                  <a:lnTo>
                    <a:pt x="18256" y="26193"/>
                  </a:lnTo>
                  <a:lnTo>
                    <a:pt x="13017" y="26193"/>
                  </a:lnTo>
                  <a:lnTo>
                    <a:pt x="13017" y="10238"/>
                  </a:lnTo>
                  <a:lnTo>
                    <a:pt x="0" y="0"/>
                  </a:lnTo>
                  <a:lnTo>
                    <a:pt x="0" y="64848"/>
                  </a:lnTo>
                  <a:lnTo>
                    <a:pt x="22621" y="64848"/>
                  </a:lnTo>
                  <a:lnTo>
                    <a:pt x="29686" y="64213"/>
                  </a:lnTo>
                  <a:lnTo>
                    <a:pt x="33496" y="63261"/>
                  </a:lnTo>
                  <a:lnTo>
                    <a:pt x="37147" y="61594"/>
                  </a:lnTo>
                  <a:lnTo>
                    <a:pt x="40481" y="59213"/>
                  </a:lnTo>
                  <a:lnTo>
                    <a:pt x="43101" y="55960"/>
                  </a:lnTo>
                  <a:lnTo>
                    <a:pt x="44926" y="51593"/>
                  </a:lnTo>
                  <a:lnTo>
                    <a:pt x="45482" y="46116"/>
                  </a:lnTo>
                  <a:lnTo>
                    <a:pt x="45243" y="43180"/>
                  </a:lnTo>
                  <a:lnTo>
                    <a:pt x="44450" y="40481"/>
                  </a:lnTo>
                  <a:lnTo>
                    <a:pt x="43101" y="38100"/>
                  </a:lnTo>
                  <a:lnTo>
                    <a:pt x="41355" y="36036"/>
                  </a:lnTo>
                  <a:lnTo>
                    <a:pt x="36671" y="32861"/>
                  </a:lnTo>
                  <a:lnTo>
                    <a:pt x="30638" y="31274"/>
                  </a:lnTo>
                  <a:lnTo>
                    <a:pt x="30638" y="31115"/>
                  </a:lnTo>
                  <a:lnTo>
                    <a:pt x="35957" y="29368"/>
                  </a:lnTo>
                  <a:lnTo>
                    <a:pt x="40005" y="26272"/>
                  </a:lnTo>
                  <a:lnTo>
                    <a:pt x="42625" y="21986"/>
                  </a:lnTo>
                  <a:lnTo>
                    <a:pt x="43576" y="16588"/>
                  </a:lnTo>
                  <a:lnTo>
                    <a:pt x="42544" y="10397"/>
                  </a:lnTo>
                  <a:lnTo>
                    <a:pt x="40005" y="5953"/>
                  </a:lnTo>
                  <a:lnTo>
                    <a:pt x="36275" y="2936"/>
                  </a:lnTo>
                  <a:lnTo>
                    <a:pt x="31830" y="1111"/>
                  </a:lnTo>
                  <a:lnTo>
                    <a:pt x="27146" y="238"/>
                  </a:lnTo>
                  <a:lnTo>
                    <a:pt x="22621" y="0"/>
                  </a:lnTo>
                  <a:lnTo>
                    <a:pt x="0" y="0"/>
                  </a:lnTo>
                  <a:close/>
                </a:path>
              </a:pathLst>
            </a:custGeom>
            <a:solidFill>
              <a:srgbClr val="000000"/>
            </a:solidFill>
          </p:spPr>
          <p:txBody>
            <a:bodyPr vert="horz" lIns="91440" tIns="45720" rIns="91440" bIns="45720" anchor="t"/>
            <a:lstStyle/>
            <a:p>
              <a:endParaRPr lang="en-IN"/>
            </a:p>
          </p:txBody>
        </p:sp>
        <p:sp>
          <p:nvSpPr>
            <p:cNvPr id="857" name="Shape 892"/>
            <p:cNvSpPr/>
            <p:nvPr/>
          </p:nvSpPr>
          <p:spPr>
            <a:xfrm>
              <a:off x="234218" y="2402728"/>
              <a:ext cx="28257" cy="43258"/>
            </a:xfrm>
            <a:custGeom>
              <a:avLst/>
              <a:gdLst/>
              <a:ahLst/>
              <a:cxnLst/>
              <a:rect l="0" t="0" r="0" b="0"/>
              <a:pathLst>
                <a:path w="28257" h="43258">
                  <a:moveTo>
                    <a:pt x="13573" y="0"/>
                  </a:moveTo>
                  <a:lnTo>
                    <a:pt x="7065" y="793"/>
                  </a:lnTo>
                  <a:lnTo>
                    <a:pt x="953" y="3016"/>
                  </a:lnTo>
                  <a:lnTo>
                    <a:pt x="1587" y="10080"/>
                  </a:lnTo>
                  <a:lnTo>
                    <a:pt x="6271" y="7698"/>
                  </a:lnTo>
                  <a:lnTo>
                    <a:pt x="11431" y="6667"/>
                  </a:lnTo>
                  <a:lnTo>
                    <a:pt x="13970" y="6984"/>
                  </a:lnTo>
                  <a:lnTo>
                    <a:pt x="16193" y="8095"/>
                  </a:lnTo>
                  <a:lnTo>
                    <a:pt x="17781" y="9842"/>
                  </a:lnTo>
                  <a:lnTo>
                    <a:pt x="18336" y="12382"/>
                  </a:lnTo>
                  <a:lnTo>
                    <a:pt x="17701" y="15477"/>
                  </a:lnTo>
                  <a:lnTo>
                    <a:pt x="16035" y="18891"/>
                  </a:lnTo>
                  <a:lnTo>
                    <a:pt x="13573" y="22304"/>
                  </a:lnTo>
                  <a:lnTo>
                    <a:pt x="10637" y="25796"/>
                  </a:lnTo>
                  <a:lnTo>
                    <a:pt x="4525" y="31908"/>
                  </a:lnTo>
                  <a:lnTo>
                    <a:pt x="1906" y="34368"/>
                  </a:lnTo>
                  <a:lnTo>
                    <a:pt x="0" y="36114"/>
                  </a:lnTo>
                  <a:lnTo>
                    <a:pt x="0" y="43258"/>
                  </a:lnTo>
                  <a:lnTo>
                    <a:pt x="28257" y="43258"/>
                  </a:lnTo>
                  <a:lnTo>
                    <a:pt x="28257" y="36512"/>
                  </a:lnTo>
                  <a:lnTo>
                    <a:pt x="10875" y="36512"/>
                  </a:lnTo>
                  <a:lnTo>
                    <a:pt x="18098" y="29289"/>
                  </a:lnTo>
                  <a:lnTo>
                    <a:pt x="21511" y="25320"/>
                  </a:lnTo>
                  <a:lnTo>
                    <a:pt x="24288" y="21192"/>
                  </a:lnTo>
                  <a:lnTo>
                    <a:pt x="26193" y="16826"/>
                  </a:lnTo>
                  <a:lnTo>
                    <a:pt x="26908" y="12382"/>
                  </a:lnTo>
                  <a:lnTo>
                    <a:pt x="25956" y="6905"/>
                  </a:lnTo>
                  <a:lnTo>
                    <a:pt x="23257" y="3016"/>
                  </a:lnTo>
                  <a:lnTo>
                    <a:pt x="19050" y="793"/>
                  </a:lnTo>
                  <a:lnTo>
                    <a:pt x="13573" y="0"/>
                  </a:lnTo>
                  <a:close/>
                </a:path>
              </a:pathLst>
            </a:custGeom>
            <a:solidFill>
              <a:srgbClr val="000000"/>
            </a:solidFill>
          </p:spPr>
          <p:txBody>
            <a:bodyPr vert="horz" lIns="91440" tIns="45720" rIns="91440" bIns="45720" anchor="t"/>
            <a:lstStyle/>
            <a:p>
              <a:endParaRPr lang="en-IN"/>
            </a:p>
          </p:txBody>
        </p:sp>
        <p:sp>
          <p:nvSpPr>
            <p:cNvPr id="858" name="Shape 893"/>
            <p:cNvSpPr/>
            <p:nvPr/>
          </p:nvSpPr>
          <p:spPr>
            <a:xfrm>
              <a:off x="202944" y="2403443"/>
              <a:ext cx="20003" cy="42543"/>
            </a:xfrm>
            <a:custGeom>
              <a:avLst/>
              <a:gdLst/>
              <a:ahLst/>
              <a:cxnLst/>
              <a:rect l="0" t="0" r="0" b="0"/>
              <a:pathLst>
                <a:path w="20003" h="42543">
                  <a:moveTo>
                    <a:pt x="12462" y="0"/>
                  </a:moveTo>
                  <a:lnTo>
                    <a:pt x="0" y="10000"/>
                  </a:lnTo>
                  <a:lnTo>
                    <a:pt x="4286" y="15556"/>
                  </a:lnTo>
                  <a:lnTo>
                    <a:pt x="11509" y="9683"/>
                  </a:lnTo>
                  <a:lnTo>
                    <a:pt x="11509" y="42543"/>
                  </a:lnTo>
                  <a:lnTo>
                    <a:pt x="20003" y="42543"/>
                  </a:lnTo>
                  <a:lnTo>
                    <a:pt x="20003" y="0"/>
                  </a:lnTo>
                  <a:lnTo>
                    <a:pt x="12462" y="0"/>
                  </a:lnTo>
                  <a:close/>
                </a:path>
              </a:pathLst>
            </a:custGeom>
            <a:solidFill>
              <a:srgbClr val="000000"/>
            </a:solidFill>
          </p:spPr>
          <p:txBody>
            <a:bodyPr vert="horz" lIns="91440" tIns="45720" rIns="91440" bIns="45720" anchor="t"/>
            <a:lstStyle/>
            <a:p>
              <a:endParaRPr lang="en-IN"/>
            </a:p>
          </p:txBody>
        </p:sp>
        <p:sp>
          <p:nvSpPr>
            <p:cNvPr id="859" name="Shape 894"/>
            <p:cNvSpPr/>
            <p:nvPr/>
          </p:nvSpPr>
          <p:spPr>
            <a:xfrm>
              <a:off x="954388" y="2476308"/>
              <a:ext cx="26670" cy="83264"/>
            </a:xfrm>
            <a:custGeom>
              <a:avLst/>
              <a:gdLst/>
              <a:ahLst/>
              <a:cxnLst/>
              <a:rect l="0" t="0" r="0" b="0"/>
              <a:pathLst>
                <a:path w="26670" h="83264">
                  <a:moveTo>
                    <a:pt x="0" y="0"/>
                  </a:moveTo>
                  <a:lnTo>
                    <a:pt x="3810" y="6270"/>
                  </a:lnTo>
                  <a:lnTo>
                    <a:pt x="7065" y="12620"/>
                  </a:lnTo>
                  <a:lnTo>
                    <a:pt x="9763" y="19129"/>
                  </a:lnTo>
                  <a:lnTo>
                    <a:pt x="11747" y="26034"/>
                  </a:lnTo>
                  <a:lnTo>
                    <a:pt x="13096" y="33496"/>
                  </a:lnTo>
                  <a:lnTo>
                    <a:pt x="13493" y="41672"/>
                  </a:lnTo>
                  <a:lnTo>
                    <a:pt x="12461" y="53022"/>
                  </a:lnTo>
                  <a:lnTo>
                    <a:pt x="9763" y="63658"/>
                  </a:lnTo>
                  <a:lnTo>
                    <a:pt x="5477" y="73659"/>
                  </a:lnTo>
                  <a:lnTo>
                    <a:pt x="0" y="83264"/>
                  </a:lnTo>
                  <a:lnTo>
                    <a:pt x="11747" y="83264"/>
                  </a:lnTo>
                  <a:lnTo>
                    <a:pt x="17938" y="73659"/>
                  </a:lnTo>
                  <a:lnTo>
                    <a:pt x="22621" y="63658"/>
                  </a:lnTo>
                  <a:lnTo>
                    <a:pt x="24367" y="58419"/>
                  </a:lnTo>
                  <a:lnTo>
                    <a:pt x="25638" y="53022"/>
                  </a:lnTo>
                  <a:lnTo>
                    <a:pt x="26432" y="47466"/>
                  </a:lnTo>
                  <a:lnTo>
                    <a:pt x="26670" y="41672"/>
                  </a:lnTo>
                  <a:lnTo>
                    <a:pt x="26273" y="33496"/>
                  </a:lnTo>
                  <a:lnTo>
                    <a:pt x="24844" y="26034"/>
                  </a:lnTo>
                  <a:lnTo>
                    <a:pt x="22701" y="19129"/>
                  </a:lnTo>
                  <a:lnTo>
                    <a:pt x="19685" y="12620"/>
                  </a:lnTo>
                  <a:lnTo>
                    <a:pt x="16033" y="6270"/>
                  </a:lnTo>
                  <a:lnTo>
                    <a:pt x="11747" y="0"/>
                  </a:lnTo>
                  <a:lnTo>
                    <a:pt x="0" y="0"/>
                  </a:lnTo>
                  <a:close/>
                </a:path>
              </a:pathLst>
            </a:custGeom>
            <a:solidFill>
              <a:srgbClr val="000000"/>
            </a:solidFill>
          </p:spPr>
          <p:txBody>
            <a:bodyPr vert="horz" lIns="91440" tIns="45720" rIns="91440" bIns="45720" anchor="t"/>
            <a:lstStyle/>
            <a:p>
              <a:endParaRPr lang="en-IN"/>
            </a:p>
          </p:txBody>
        </p:sp>
        <p:sp>
          <p:nvSpPr>
            <p:cNvPr id="860" name="Shape 895"/>
            <p:cNvSpPr/>
            <p:nvPr/>
          </p:nvSpPr>
          <p:spPr>
            <a:xfrm>
              <a:off x="215487" y="2476308"/>
              <a:ext cx="26748" cy="83264"/>
            </a:xfrm>
            <a:custGeom>
              <a:avLst/>
              <a:gdLst/>
              <a:ahLst/>
              <a:cxnLst/>
              <a:rect l="0" t="0" r="0" b="0"/>
              <a:pathLst>
                <a:path w="26748" h="83264">
                  <a:moveTo>
                    <a:pt x="14922" y="0"/>
                  </a:moveTo>
                  <a:lnTo>
                    <a:pt x="10556" y="6270"/>
                  </a:lnTo>
                  <a:lnTo>
                    <a:pt x="6905" y="12620"/>
                  </a:lnTo>
                  <a:lnTo>
                    <a:pt x="3968" y="19129"/>
                  </a:lnTo>
                  <a:lnTo>
                    <a:pt x="1824" y="26034"/>
                  </a:lnTo>
                  <a:lnTo>
                    <a:pt x="474" y="33496"/>
                  </a:lnTo>
                  <a:lnTo>
                    <a:pt x="0" y="41672"/>
                  </a:lnTo>
                  <a:lnTo>
                    <a:pt x="1031" y="53022"/>
                  </a:lnTo>
                  <a:lnTo>
                    <a:pt x="3968" y="63658"/>
                  </a:lnTo>
                  <a:lnTo>
                    <a:pt x="8651" y="73659"/>
                  </a:lnTo>
                  <a:lnTo>
                    <a:pt x="14922" y="83264"/>
                  </a:lnTo>
                  <a:lnTo>
                    <a:pt x="26748" y="83264"/>
                  </a:lnTo>
                  <a:lnTo>
                    <a:pt x="21272" y="73659"/>
                  </a:lnTo>
                  <a:lnTo>
                    <a:pt x="16986" y="63658"/>
                  </a:lnTo>
                  <a:lnTo>
                    <a:pt x="14207" y="53022"/>
                  </a:lnTo>
                  <a:lnTo>
                    <a:pt x="13255" y="41672"/>
                  </a:lnTo>
                  <a:lnTo>
                    <a:pt x="13651" y="33496"/>
                  </a:lnTo>
                  <a:lnTo>
                    <a:pt x="14922" y="26034"/>
                  </a:lnTo>
                  <a:lnTo>
                    <a:pt x="16986" y="19129"/>
                  </a:lnTo>
                  <a:lnTo>
                    <a:pt x="19685" y="12620"/>
                  </a:lnTo>
                  <a:lnTo>
                    <a:pt x="23018" y="6270"/>
                  </a:lnTo>
                  <a:lnTo>
                    <a:pt x="26748" y="0"/>
                  </a:lnTo>
                  <a:lnTo>
                    <a:pt x="14922" y="0"/>
                  </a:lnTo>
                  <a:close/>
                </a:path>
              </a:pathLst>
            </a:custGeom>
            <a:solidFill>
              <a:srgbClr val="000000"/>
            </a:solidFill>
          </p:spPr>
          <p:txBody>
            <a:bodyPr vert="horz" lIns="91440" tIns="45720" rIns="91440" bIns="45720" anchor="t"/>
            <a:lstStyle/>
            <a:p>
              <a:endParaRPr lang="en-IN"/>
            </a:p>
          </p:txBody>
        </p:sp>
        <p:sp>
          <p:nvSpPr>
            <p:cNvPr id="861" name="Shape 896"/>
            <p:cNvSpPr/>
            <p:nvPr/>
          </p:nvSpPr>
          <p:spPr>
            <a:xfrm>
              <a:off x="723129" y="2476864"/>
              <a:ext cx="0" cy="69691"/>
            </a:xfrm>
            <a:custGeom>
              <a:avLst/>
              <a:gdLst/>
              <a:ahLst/>
              <a:cxnLst/>
              <a:rect l="0" t="0" r="0" b="0"/>
              <a:pathLst>
                <a:path h="69691">
                  <a:moveTo>
                    <a:pt x="0" y="69691"/>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862" name="Shape 897"/>
            <p:cNvSpPr/>
            <p:nvPr/>
          </p:nvSpPr>
          <p:spPr>
            <a:xfrm>
              <a:off x="606884" y="2476864"/>
              <a:ext cx="47069" cy="70881"/>
            </a:xfrm>
            <a:custGeom>
              <a:avLst/>
              <a:gdLst/>
              <a:ahLst/>
              <a:cxnLst/>
              <a:rect l="0" t="0" r="0" b="0"/>
              <a:pathLst>
                <a:path w="47069" h="70881">
                  <a:moveTo>
                    <a:pt x="0" y="0"/>
                  </a:moveTo>
                  <a:lnTo>
                    <a:pt x="0" y="69691"/>
                  </a:lnTo>
                  <a:lnTo>
                    <a:pt x="12064" y="69691"/>
                  </a:lnTo>
                  <a:lnTo>
                    <a:pt x="12064" y="63896"/>
                  </a:lnTo>
                  <a:lnTo>
                    <a:pt x="12303" y="63896"/>
                  </a:lnTo>
                  <a:lnTo>
                    <a:pt x="15319" y="67151"/>
                  </a:lnTo>
                  <a:lnTo>
                    <a:pt x="18971" y="69293"/>
                  </a:lnTo>
                  <a:lnTo>
                    <a:pt x="22939" y="70485"/>
                  </a:lnTo>
                  <a:lnTo>
                    <a:pt x="26987" y="70881"/>
                  </a:lnTo>
                  <a:lnTo>
                    <a:pt x="33576" y="69929"/>
                  </a:lnTo>
                  <a:lnTo>
                    <a:pt x="38735" y="67230"/>
                  </a:lnTo>
                  <a:lnTo>
                    <a:pt x="42544" y="63182"/>
                  </a:lnTo>
                  <a:lnTo>
                    <a:pt x="45085" y="58022"/>
                  </a:lnTo>
                  <a:lnTo>
                    <a:pt x="46593" y="52070"/>
                  </a:lnTo>
                  <a:lnTo>
                    <a:pt x="47069" y="45640"/>
                  </a:lnTo>
                  <a:lnTo>
                    <a:pt x="46593" y="39211"/>
                  </a:lnTo>
                  <a:lnTo>
                    <a:pt x="45085" y="33337"/>
                  </a:lnTo>
                  <a:lnTo>
                    <a:pt x="42544" y="28257"/>
                  </a:lnTo>
                  <a:lnTo>
                    <a:pt x="38735" y="24289"/>
                  </a:lnTo>
                  <a:lnTo>
                    <a:pt x="33576" y="21669"/>
                  </a:lnTo>
                  <a:lnTo>
                    <a:pt x="26987" y="20716"/>
                  </a:lnTo>
                  <a:lnTo>
                    <a:pt x="22463" y="21194"/>
                  </a:lnTo>
                  <a:lnTo>
                    <a:pt x="18653" y="22622"/>
                  </a:lnTo>
                  <a:lnTo>
                    <a:pt x="18020" y="23081"/>
                  </a:lnTo>
                  <a:lnTo>
                    <a:pt x="23733" y="30400"/>
                  </a:lnTo>
                  <a:lnTo>
                    <a:pt x="27305" y="31035"/>
                  </a:lnTo>
                  <a:lnTo>
                    <a:pt x="30003" y="32940"/>
                  </a:lnTo>
                  <a:lnTo>
                    <a:pt x="31908" y="35638"/>
                  </a:lnTo>
                  <a:lnTo>
                    <a:pt x="33178" y="38813"/>
                  </a:lnTo>
                  <a:lnTo>
                    <a:pt x="34052" y="45640"/>
                  </a:lnTo>
                  <a:lnTo>
                    <a:pt x="33100" y="52625"/>
                  </a:lnTo>
                  <a:lnTo>
                    <a:pt x="31830" y="55880"/>
                  </a:lnTo>
                  <a:lnTo>
                    <a:pt x="29925" y="58657"/>
                  </a:lnTo>
                  <a:lnTo>
                    <a:pt x="27226" y="60483"/>
                  </a:lnTo>
                  <a:lnTo>
                    <a:pt x="23575" y="61197"/>
                  </a:lnTo>
                  <a:lnTo>
                    <a:pt x="19843" y="60483"/>
                  </a:lnTo>
                  <a:lnTo>
                    <a:pt x="17066" y="58657"/>
                  </a:lnTo>
                  <a:lnTo>
                    <a:pt x="15002" y="55958"/>
                  </a:lnTo>
                  <a:lnTo>
                    <a:pt x="13573" y="52705"/>
                  </a:lnTo>
                  <a:lnTo>
                    <a:pt x="12858" y="49132"/>
                  </a:lnTo>
                  <a:lnTo>
                    <a:pt x="12541" y="45640"/>
                  </a:lnTo>
                  <a:lnTo>
                    <a:pt x="12858" y="42147"/>
                  </a:lnTo>
                  <a:lnTo>
                    <a:pt x="13652" y="38735"/>
                  </a:lnTo>
                  <a:lnTo>
                    <a:pt x="15161" y="35560"/>
                  </a:lnTo>
                  <a:lnTo>
                    <a:pt x="17225" y="32861"/>
                  </a:lnTo>
                  <a:lnTo>
                    <a:pt x="20082" y="31035"/>
                  </a:lnTo>
                  <a:lnTo>
                    <a:pt x="23733" y="30400"/>
                  </a:lnTo>
                  <a:lnTo>
                    <a:pt x="18020" y="23081"/>
                  </a:lnTo>
                  <a:lnTo>
                    <a:pt x="15478" y="24924"/>
                  </a:lnTo>
                  <a:lnTo>
                    <a:pt x="12700" y="28018"/>
                  </a:lnTo>
                  <a:lnTo>
                    <a:pt x="12462" y="28018"/>
                  </a:lnTo>
                  <a:lnTo>
                    <a:pt x="12462" y="0"/>
                  </a:lnTo>
                  <a:lnTo>
                    <a:pt x="0" y="0"/>
                  </a:lnTo>
                  <a:close/>
                </a:path>
              </a:pathLst>
            </a:custGeom>
            <a:solidFill>
              <a:srgbClr val="000000"/>
            </a:solidFill>
          </p:spPr>
          <p:txBody>
            <a:bodyPr vert="horz" lIns="91440" tIns="45720" rIns="91440" bIns="45720" anchor="t"/>
            <a:lstStyle/>
            <a:p>
              <a:endParaRPr lang="en-IN"/>
            </a:p>
          </p:txBody>
        </p:sp>
        <p:sp>
          <p:nvSpPr>
            <p:cNvPr id="863" name="Shape 898"/>
            <p:cNvSpPr/>
            <p:nvPr/>
          </p:nvSpPr>
          <p:spPr>
            <a:xfrm>
              <a:off x="876759" y="2484008"/>
              <a:ext cx="12462" cy="0"/>
            </a:xfrm>
            <a:custGeom>
              <a:avLst/>
              <a:gdLst/>
              <a:ahLst/>
              <a:cxnLst/>
              <a:rect l="0" t="0" r="0" b="0"/>
              <a:pathLst>
                <a:path w="12462">
                  <a:moveTo>
                    <a:pt x="0" y="0"/>
                  </a:moveTo>
                  <a:lnTo>
                    <a:pt x="12462" y="0"/>
                  </a:lnTo>
                </a:path>
              </a:pathLst>
            </a:custGeom>
            <a:noFill/>
            <a:ln w="11906" cap="flat">
              <a:solidFill>
                <a:srgbClr val="000000"/>
              </a:solidFill>
              <a:prstDash val="solid"/>
            </a:ln>
          </p:spPr>
          <p:txBody>
            <a:bodyPr vert="horz" lIns="91440" tIns="45720" rIns="91440" bIns="45720" anchor="t"/>
            <a:lstStyle/>
            <a:p>
              <a:endParaRPr lang="en-IN"/>
            </a:p>
          </p:txBody>
        </p:sp>
        <p:sp>
          <p:nvSpPr>
            <p:cNvPr id="864" name="Shape 899"/>
            <p:cNvSpPr/>
            <p:nvPr/>
          </p:nvSpPr>
          <p:spPr>
            <a:xfrm>
              <a:off x="547116" y="2497580"/>
              <a:ext cx="50085" cy="50164"/>
            </a:xfrm>
            <a:custGeom>
              <a:avLst/>
              <a:gdLst/>
              <a:ahLst/>
              <a:cxnLst/>
              <a:rect l="0" t="0" r="0" b="0"/>
              <a:pathLst>
                <a:path w="50085" h="50164">
                  <a:moveTo>
                    <a:pt x="25002" y="0"/>
                  </a:moveTo>
                  <a:lnTo>
                    <a:pt x="25002" y="9683"/>
                  </a:lnTo>
                  <a:lnTo>
                    <a:pt x="28812" y="10239"/>
                  </a:lnTo>
                  <a:lnTo>
                    <a:pt x="31828" y="11747"/>
                  </a:lnTo>
                  <a:lnTo>
                    <a:pt x="34131" y="14049"/>
                  </a:lnTo>
                  <a:lnTo>
                    <a:pt x="35797" y="16986"/>
                  </a:lnTo>
                  <a:lnTo>
                    <a:pt x="36749" y="20319"/>
                  </a:lnTo>
                  <a:lnTo>
                    <a:pt x="37067" y="23892"/>
                  </a:lnTo>
                  <a:lnTo>
                    <a:pt x="36114" y="31750"/>
                  </a:lnTo>
                  <a:lnTo>
                    <a:pt x="34686" y="35163"/>
                  </a:lnTo>
                  <a:lnTo>
                    <a:pt x="32385" y="37941"/>
                  </a:lnTo>
                  <a:lnTo>
                    <a:pt x="29210" y="39767"/>
                  </a:lnTo>
                  <a:lnTo>
                    <a:pt x="25002" y="40481"/>
                  </a:lnTo>
                  <a:lnTo>
                    <a:pt x="20796" y="39767"/>
                  </a:lnTo>
                  <a:lnTo>
                    <a:pt x="17699" y="37941"/>
                  </a:lnTo>
                  <a:lnTo>
                    <a:pt x="15477" y="35163"/>
                  </a:lnTo>
                  <a:lnTo>
                    <a:pt x="14048" y="31670"/>
                  </a:lnTo>
                  <a:lnTo>
                    <a:pt x="13255" y="27861"/>
                  </a:lnTo>
                  <a:lnTo>
                    <a:pt x="13017" y="23892"/>
                  </a:lnTo>
                  <a:lnTo>
                    <a:pt x="13335" y="20399"/>
                  </a:lnTo>
                  <a:lnTo>
                    <a:pt x="14366" y="17066"/>
                  </a:lnTo>
                  <a:lnTo>
                    <a:pt x="15953" y="14049"/>
                  </a:lnTo>
                  <a:lnTo>
                    <a:pt x="18335" y="11747"/>
                  </a:lnTo>
                  <a:lnTo>
                    <a:pt x="21351" y="10239"/>
                  </a:lnTo>
                  <a:lnTo>
                    <a:pt x="25002" y="9683"/>
                  </a:lnTo>
                  <a:lnTo>
                    <a:pt x="25002" y="0"/>
                  </a:lnTo>
                  <a:lnTo>
                    <a:pt x="18256" y="793"/>
                  </a:lnTo>
                  <a:lnTo>
                    <a:pt x="12223" y="3095"/>
                  </a:lnTo>
                  <a:lnTo>
                    <a:pt x="7222" y="6825"/>
                  </a:lnTo>
                  <a:lnTo>
                    <a:pt x="3333" y="11827"/>
                  </a:lnTo>
                  <a:lnTo>
                    <a:pt x="872" y="18097"/>
                  </a:lnTo>
                  <a:lnTo>
                    <a:pt x="0" y="25400"/>
                  </a:lnTo>
                  <a:lnTo>
                    <a:pt x="793" y="31988"/>
                  </a:lnTo>
                  <a:lnTo>
                    <a:pt x="3016" y="37941"/>
                  </a:lnTo>
                  <a:lnTo>
                    <a:pt x="6667" y="42942"/>
                  </a:lnTo>
                  <a:lnTo>
                    <a:pt x="11508" y="46752"/>
                  </a:lnTo>
                  <a:lnTo>
                    <a:pt x="17699" y="49292"/>
                  </a:lnTo>
                  <a:lnTo>
                    <a:pt x="25002" y="50164"/>
                  </a:lnTo>
                  <a:lnTo>
                    <a:pt x="32385" y="49292"/>
                  </a:lnTo>
                  <a:lnTo>
                    <a:pt x="38576" y="46752"/>
                  </a:lnTo>
                  <a:lnTo>
                    <a:pt x="43497" y="42942"/>
                  </a:lnTo>
                  <a:lnTo>
                    <a:pt x="47148" y="37941"/>
                  </a:lnTo>
                  <a:lnTo>
                    <a:pt x="49371" y="31988"/>
                  </a:lnTo>
                  <a:lnTo>
                    <a:pt x="50085" y="25400"/>
                  </a:lnTo>
                  <a:lnTo>
                    <a:pt x="49291" y="18097"/>
                  </a:lnTo>
                  <a:lnTo>
                    <a:pt x="46751" y="11827"/>
                  </a:lnTo>
                  <a:lnTo>
                    <a:pt x="42941" y="6825"/>
                  </a:lnTo>
                  <a:lnTo>
                    <a:pt x="37861" y="3095"/>
                  </a:lnTo>
                  <a:lnTo>
                    <a:pt x="31828" y="793"/>
                  </a:lnTo>
                  <a:lnTo>
                    <a:pt x="25002" y="0"/>
                  </a:lnTo>
                  <a:close/>
                </a:path>
              </a:pathLst>
            </a:custGeom>
            <a:solidFill>
              <a:srgbClr val="000000"/>
            </a:solidFill>
          </p:spPr>
          <p:txBody>
            <a:bodyPr vert="horz" lIns="91440" tIns="45720" rIns="91440" bIns="45720" anchor="t"/>
            <a:lstStyle/>
            <a:p>
              <a:endParaRPr lang="en-IN"/>
            </a:p>
          </p:txBody>
        </p:sp>
        <p:sp>
          <p:nvSpPr>
            <p:cNvPr id="865" name="Shape 900"/>
            <p:cNvSpPr/>
            <p:nvPr/>
          </p:nvSpPr>
          <p:spPr>
            <a:xfrm>
              <a:off x="448610" y="2497580"/>
              <a:ext cx="50086" cy="50164"/>
            </a:xfrm>
            <a:custGeom>
              <a:avLst/>
              <a:gdLst/>
              <a:ahLst/>
              <a:cxnLst/>
              <a:rect l="0" t="0" r="0" b="0"/>
              <a:pathLst>
                <a:path w="50086" h="50164">
                  <a:moveTo>
                    <a:pt x="25002" y="0"/>
                  </a:moveTo>
                  <a:lnTo>
                    <a:pt x="25002" y="9683"/>
                  </a:lnTo>
                  <a:lnTo>
                    <a:pt x="28733" y="10239"/>
                  </a:lnTo>
                  <a:lnTo>
                    <a:pt x="31750" y="11747"/>
                  </a:lnTo>
                  <a:lnTo>
                    <a:pt x="34131" y="14049"/>
                  </a:lnTo>
                  <a:lnTo>
                    <a:pt x="35798" y="16986"/>
                  </a:lnTo>
                  <a:lnTo>
                    <a:pt x="36751" y="20319"/>
                  </a:lnTo>
                  <a:lnTo>
                    <a:pt x="37068" y="23892"/>
                  </a:lnTo>
                  <a:lnTo>
                    <a:pt x="36830" y="27939"/>
                  </a:lnTo>
                  <a:lnTo>
                    <a:pt x="36036" y="31750"/>
                  </a:lnTo>
                  <a:lnTo>
                    <a:pt x="34607" y="35163"/>
                  </a:lnTo>
                  <a:lnTo>
                    <a:pt x="32385" y="37941"/>
                  </a:lnTo>
                  <a:lnTo>
                    <a:pt x="29210" y="39767"/>
                  </a:lnTo>
                  <a:lnTo>
                    <a:pt x="25002" y="40481"/>
                  </a:lnTo>
                  <a:lnTo>
                    <a:pt x="20796" y="39767"/>
                  </a:lnTo>
                  <a:lnTo>
                    <a:pt x="17621" y="37941"/>
                  </a:lnTo>
                  <a:lnTo>
                    <a:pt x="15398" y="35163"/>
                  </a:lnTo>
                  <a:lnTo>
                    <a:pt x="14050" y="31670"/>
                  </a:lnTo>
                  <a:lnTo>
                    <a:pt x="13256" y="27861"/>
                  </a:lnTo>
                  <a:lnTo>
                    <a:pt x="13017" y="23892"/>
                  </a:lnTo>
                  <a:lnTo>
                    <a:pt x="13335" y="20399"/>
                  </a:lnTo>
                  <a:lnTo>
                    <a:pt x="14287" y="17066"/>
                  </a:lnTo>
                  <a:lnTo>
                    <a:pt x="15955" y="14049"/>
                  </a:lnTo>
                  <a:lnTo>
                    <a:pt x="18256" y="11747"/>
                  </a:lnTo>
                  <a:lnTo>
                    <a:pt x="21272" y="10239"/>
                  </a:lnTo>
                  <a:lnTo>
                    <a:pt x="25002" y="9683"/>
                  </a:lnTo>
                  <a:lnTo>
                    <a:pt x="25002" y="0"/>
                  </a:lnTo>
                  <a:lnTo>
                    <a:pt x="18256" y="793"/>
                  </a:lnTo>
                  <a:lnTo>
                    <a:pt x="12223" y="3095"/>
                  </a:lnTo>
                  <a:lnTo>
                    <a:pt x="7143" y="6825"/>
                  </a:lnTo>
                  <a:lnTo>
                    <a:pt x="3333" y="11827"/>
                  </a:lnTo>
                  <a:lnTo>
                    <a:pt x="873" y="18097"/>
                  </a:lnTo>
                  <a:lnTo>
                    <a:pt x="0" y="25400"/>
                  </a:lnTo>
                  <a:lnTo>
                    <a:pt x="713" y="31988"/>
                  </a:lnTo>
                  <a:lnTo>
                    <a:pt x="2937" y="37941"/>
                  </a:lnTo>
                  <a:lnTo>
                    <a:pt x="6588" y="42942"/>
                  </a:lnTo>
                  <a:lnTo>
                    <a:pt x="11508" y="46752"/>
                  </a:lnTo>
                  <a:lnTo>
                    <a:pt x="17701" y="49292"/>
                  </a:lnTo>
                  <a:lnTo>
                    <a:pt x="25002" y="50164"/>
                  </a:lnTo>
                  <a:lnTo>
                    <a:pt x="32385" y="49292"/>
                  </a:lnTo>
                  <a:lnTo>
                    <a:pt x="38576" y="46752"/>
                  </a:lnTo>
                  <a:lnTo>
                    <a:pt x="43497" y="42942"/>
                  </a:lnTo>
                  <a:lnTo>
                    <a:pt x="47069" y="37941"/>
                  </a:lnTo>
                  <a:lnTo>
                    <a:pt x="49292" y="31988"/>
                  </a:lnTo>
                  <a:lnTo>
                    <a:pt x="50086" y="25400"/>
                  </a:lnTo>
                  <a:lnTo>
                    <a:pt x="49212" y="18097"/>
                  </a:lnTo>
                  <a:lnTo>
                    <a:pt x="46751" y="11827"/>
                  </a:lnTo>
                  <a:lnTo>
                    <a:pt x="42862" y="6825"/>
                  </a:lnTo>
                  <a:lnTo>
                    <a:pt x="37782" y="3095"/>
                  </a:lnTo>
                  <a:lnTo>
                    <a:pt x="31750" y="793"/>
                  </a:lnTo>
                  <a:lnTo>
                    <a:pt x="25002" y="0"/>
                  </a:lnTo>
                  <a:close/>
                </a:path>
              </a:pathLst>
            </a:custGeom>
            <a:solidFill>
              <a:srgbClr val="000000"/>
            </a:solidFill>
          </p:spPr>
          <p:txBody>
            <a:bodyPr vert="horz" lIns="91440" tIns="45720" rIns="91440" bIns="45720" anchor="t"/>
            <a:lstStyle/>
            <a:p>
              <a:endParaRPr lang="en-IN"/>
            </a:p>
          </p:txBody>
        </p:sp>
        <p:sp>
          <p:nvSpPr>
            <p:cNvPr id="866" name="Shape 901"/>
            <p:cNvSpPr/>
            <p:nvPr/>
          </p:nvSpPr>
          <p:spPr>
            <a:xfrm>
              <a:off x="882991" y="2498693"/>
              <a:ext cx="0" cy="47862"/>
            </a:xfrm>
            <a:custGeom>
              <a:avLst/>
              <a:gdLst/>
              <a:ahLst/>
              <a:cxnLst/>
              <a:rect l="0" t="0" r="0" b="0"/>
              <a:pathLst>
                <a:path h="47862">
                  <a:moveTo>
                    <a:pt x="0" y="47862"/>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867" name="Shape 902"/>
            <p:cNvSpPr/>
            <p:nvPr/>
          </p:nvSpPr>
          <p:spPr>
            <a:xfrm>
              <a:off x="902555" y="2497580"/>
              <a:ext cx="43975" cy="48974"/>
            </a:xfrm>
            <a:custGeom>
              <a:avLst/>
              <a:gdLst/>
              <a:ahLst/>
              <a:cxnLst/>
              <a:rect l="0" t="0" r="0" b="0"/>
              <a:pathLst>
                <a:path w="43975" h="48974">
                  <a:moveTo>
                    <a:pt x="27702" y="0"/>
                  </a:moveTo>
                  <a:lnTo>
                    <a:pt x="23018" y="477"/>
                  </a:lnTo>
                  <a:lnTo>
                    <a:pt x="18812" y="1826"/>
                  </a:lnTo>
                  <a:lnTo>
                    <a:pt x="15161" y="4127"/>
                  </a:lnTo>
                  <a:lnTo>
                    <a:pt x="11986" y="7619"/>
                  </a:lnTo>
                  <a:lnTo>
                    <a:pt x="11747" y="7619"/>
                  </a:lnTo>
                  <a:lnTo>
                    <a:pt x="11747" y="1112"/>
                  </a:lnTo>
                  <a:lnTo>
                    <a:pt x="0" y="1112"/>
                  </a:lnTo>
                  <a:lnTo>
                    <a:pt x="0" y="48974"/>
                  </a:lnTo>
                  <a:lnTo>
                    <a:pt x="12462" y="48974"/>
                  </a:lnTo>
                  <a:lnTo>
                    <a:pt x="12462" y="25558"/>
                  </a:lnTo>
                  <a:lnTo>
                    <a:pt x="12621" y="22304"/>
                  </a:lnTo>
                  <a:lnTo>
                    <a:pt x="13256" y="18732"/>
                  </a:lnTo>
                  <a:lnTo>
                    <a:pt x="14606" y="15319"/>
                  </a:lnTo>
                  <a:lnTo>
                    <a:pt x="16590" y="12462"/>
                  </a:lnTo>
                  <a:lnTo>
                    <a:pt x="19447" y="10398"/>
                  </a:lnTo>
                  <a:lnTo>
                    <a:pt x="23416" y="9683"/>
                  </a:lnTo>
                  <a:lnTo>
                    <a:pt x="26750" y="10318"/>
                  </a:lnTo>
                  <a:lnTo>
                    <a:pt x="29052" y="11986"/>
                  </a:lnTo>
                  <a:lnTo>
                    <a:pt x="30401" y="14367"/>
                  </a:lnTo>
                  <a:lnTo>
                    <a:pt x="31194" y="17303"/>
                  </a:lnTo>
                  <a:lnTo>
                    <a:pt x="31512" y="23416"/>
                  </a:lnTo>
                  <a:lnTo>
                    <a:pt x="31512" y="48974"/>
                  </a:lnTo>
                  <a:lnTo>
                    <a:pt x="43975" y="48974"/>
                  </a:lnTo>
                  <a:lnTo>
                    <a:pt x="43975" y="18812"/>
                  </a:lnTo>
                  <a:lnTo>
                    <a:pt x="43736" y="14843"/>
                  </a:lnTo>
                  <a:lnTo>
                    <a:pt x="43022" y="11271"/>
                  </a:lnTo>
                  <a:lnTo>
                    <a:pt x="41831" y="8176"/>
                  </a:lnTo>
                  <a:lnTo>
                    <a:pt x="40085" y="5397"/>
                  </a:lnTo>
                  <a:lnTo>
                    <a:pt x="37862" y="3095"/>
                  </a:lnTo>
                  <a:lnTo>
                    <a:pt x="35005" y="1428"/>
                  </a:lnTo>
                  <a:lnTo>
                    <a:pt x="31671" y="397"/>
                  </a:lnTo>
                  <a:lnTo>
                    <a:pt x="27702" y="0"/>
                  </a:lnTo>
                  <a:close/>
                </a:path>
              </a:pathLst>
            </a:custGeom>
            <a:solidFill>
              <a:srgbClr val="000000"/>
            </a:solidFill>
          </p:spPr>
          <p:txBody>
            <a:bodyPr vert="horz" lIns="91440" tIns="45720" rIns="91440" bIns="45720" anchor="t"/>
            <a:lstStyle/>
            <a:p>
              <a:endParaRPr lang="en-IN"/>
            </a:p>
          </p:txBody>
        </p:sp>
        <p:sp>
          <p:nvSpPr>
            <p:cNvPr id="868" name="Shape 903"/>
            <p:cNvSpPr/>
            <p:nvPr/>
          </p:nvSpPr>
          <p:spPr>
            <a:xfrm>
              <a:off x="794527" y="2497580"/>
              <a:ext cx="70247" cy="48974"/>
            </a:xfrm>
            <a:custGeom>
              <a:avLst/>
              <a:gdLst/>
              <a:ahLst/>
              <a:cxnLst/>
              <a:rect l="0" t="0" r="0" b="0"/>
              <a:pathLst>
                <a:path w="70247" h="48974">
                  <a:moveTo>
                    <a:pt x="26034" y="0"/>
                  </a:moveTo>
                  <a:lnTo>
                    <a:pt x="22383" y="397"/>
                  </a:lnTo>
                  <a:lnTo>
                    <a:pt x="18653" y="1667"/>
                  </a:lnTo>
                  <a:lnTo>
                    <a:pt x="15002" y="4127"/>
                  </a:lnTo>
                  <a:lnTo>
                    <a:pt x="11747" y="7858"/>
                  </a:lnTo>
                  <a:lnTo>
                    <a:pt x="11588" y="7858"/>
                  </a:lnTo>
                  <a:lnTo>
                    <a:pt x="11588" y="1112"/>
                  </a:lnTo>
                  <a:lnTo>
                    <a:pt x="0" y="1112"/>
                  </a:lnTo>
                  <a:lnTo>
                    <a:pt x="0" y="48974"/>
                  </a:lnTo>
                  <a:lnTo>
                    <a:pt x="12462" y="48974"/>
                  </a:lnTo>
                  <a:lnTo>
                    <a:pt x="12462" y="25797"/>
                  </a:lnTo>
                  <a:lnTo>
                    <a:pt x="13017" y="18812"/>
                  </a:lnTo>
                  <a:lnTo>
                    <a:pt x="13969" y="15398"/>
                  </a:lnTo>
                  <a:lnTo>
                    <a:pt x="15637" y="12462"/>
                  </a:lnTo>
                  <a:lnTo>
                    <a:pt x="18177" y="10477"/>
                  </a:lnTo>
                  <a:lnTo>
                    <a:pt x="21748" y="9683"/>
                  </a:lnTo>
                  <a:lnTo>
                    <a:pt x="24764" y="10159"/>
                  </a:lnTo>
                  <a:lnTo>
                    <a:pt x="26828" y="11509"/>
                  </a:lnTo>
                  <a:lnTo>
                    <a:pt x="28019" y="13414"/>
                  </a:lnTo>
                  <a:lnTo>
                    <a:pt x="28655" y="15716"/>
                  </a:lnTo>
                  <a:lnTo>
                    <a:pt x="28892" y="20478"/>
                  </a:lnTo>
                  <a:lnTo>
                    <a:pt x="28892" y="48974"/>
                  </a:lnTo>
                  <a:lnTo>
                    <a:pt x="41355" y="48974"/>
                  </a:lnTo>
                  <a:lnTo>
                    <a:pt x="41355" y="25797"/>
                  </a:lnTo>
                  <a:lnTo>
                    <a:pt x="41909" y="18812"/>
                  </a:lnTo>
                  <a:lnTo>
                    <a:pt x="42862" y="15398"/>
                  </a:lnTo>
                  <a:lnTo>
                    <a:pt x="44530" y="12462"/>
                  </a:lnTo>
                  <a:lnTo>
                    <a:pt x="47069" y="10477"/>
                  </a:lnTo>
                  <a:lnTo>
                    <a:pt x="50641" y="9683"/>
                  </a:lnTo>
                  <a:lnTo>
                    <a:pt x="53657" y="10159"/>
                  </a:lnTo>
                  <a:lnTo>
                    <a:pt x="55721" y="11509"/>
                  </a:lnTo>
                  <a:lnTo>
                    <a:pt x="56991" y="13414"/>
                  </a:lnTo>
                  <a:lnTo>
                    <a:pt x="57547" y="15716"/>
                  </a:lnTo>
                  <a:lnTo>
                    <a:pt x="57785" y="20478"/>
                  </a:lnTo>
                  <a:lnTo>
                    <a:pt x="57785" y="48974"/>
                  </a:lnTo>
                  <a:lnTo>
                    <a:pt x="70247" y="48974"/>
                  </a:lnTo>
                  <a:lnTo>
                    <a:pt x="70247" y="18812"/>
                  </a:lnTo>
                  <a:lnTo>
                    <a:pt x="69612" y="11351"/>
                  </a:lnTo>
                  <a:lnTo>
                    <a:pt x="67151" y="5397"/>
                  </a:lnTo>
                  <a:lnTo>
                    <a:pt x="65166" y="3095"/>
                  </a:lnTo>
                  <a:lnTo>
                    <a:pt x="62468" y="1428"/>
                  </a:lnTo>
                  <a:lnTo>
                    <a:pt x="59134" y="397"/>
                  </a:lnTo>
                  <a:lnTo>
                    <a:pt x="55086" y="0"/>
                  </a:lnTo>
                  <a:lnTo>
                    <a:pt x="50719" y="555"/>
                  </a:lnTo>
                  <a:lnTo>
                    <a:pt x="46513" y="2143"/>
                  </a:lnTo>
                  <a:lnTo>
                    <a:pt x="42862" y="4762"/>
                  </a:lnTo>
                  <a:lnTo>
                    <a:pt x="40163" y="8493"/>
                  </a:lnTo>
                  <a:lnTo>
                    <a:pt x="37703" y="4603"/>
                  </a:lnTo>
                  <a:lnTo>
                    <a:pt x="34528" y="1985"/>
                  </a:lnTo>
                  <a:lnTo>
                    <a:pt x="30638" y="477"/>
                  </a:lnTo>
                  <a:lnTo>
                    <a:pt x="26034" y="0"/>
                  </a:lnTo>
                  <a:close/>
                </a:path>
              </a:pathLst>
            </a:custGeom>
            <a:solidFill>
              <a:srgbClr val="000000"/>
            </a:solidFill>
          </p:spPr>
          <p:txBody>
            <a:bodyPr vert="horz" lIns="91440" tIns="45720" rIns="91440" bIns="45720" anchor="t"/>
            <a:lstStyle/>
            <a:p>
              <a:endParaRPr lang="en-IN"/>
            </a:p>
          </p:txBody>
        </p:sp>
        <p:sp>
          <p:nvSpPr>
            <p:cNvPr id="869" name="Shape 904"/>
            <p:cNvSpPr/>
            <p:nvPr/>
          </p:nvSpPr>
          <p:spPr>
            <a:xfrm>
              <a:off x="506237" y="2497580"/>
              <a:ext cx="36036" cy="50164"/>
            </a:xfrm>
            <a:custGeom>
              <a:avLst/>
              <a:gdLst/>
              <a:ahLst/>
              <a:cxnLst/>
              <a:rect l="0" t="0" r="0" b="0"/>
              <a:pathLst>
                <a:path w="36036" h="50164">
                  <a:moveTo>
                    <a:pt x="23098" y="0"/>
                  </a:moveTo>
                  <a:lnTo>
                    <a:pt x="16192" y="873"/>
                  </a:lnTo>
                  <a:lnTo>
                    <a:pt x="10477" y="3333"/>
                  </a:lnTo>
                  <a:lnTo>
                    <a:pt x="5873" y="7223"/>
                  </a:lnTo>
                  <a:lnTo>
                    <a:pt x="2618" y="12223"/>
                  </a:lnTo>
                  <a:lnTo>
                    <a:pt x="635" y="18177"/>
                  </a:lnTo>
                  <a:lnTo>
                    <a:pt x="0" y="24844"/>
                  </a:lnTo>
                  <a:lnTo>
                    <a:pt x="635" y="31750"/>
                  </a:lnTo>
                  <a:lnTo>
                    <a:pt x="2618" y="37862"/>
                  </a:lnTo>
                  <a:lnTo>
                    <a:pt x="5873" y="42942"/>
                  </a:lnTo>
                  <a:lnTo>
                    <a:pt x="10477" y="46752"/>
                  </a:lnTo>
                  <a:lnTo>
                    <a:pt x="16351" y="49292"/>
                  </a:lnTo>
                  <a:lnTo>
                    <a:pt x="23575" y="50164"/>
                  </a:lnTo>
                  <a:lnTo>
                    <a:pt x="30399" y="49768"/>
                  </a:lnTo>
                  <a:lnTo>
                    <a:pt x="36036" y="48577"/>
                  </a:lnTo>
                  <a:lnTo>
                    <a:pt x="35481" y="38258"/>
                  </a:lnTo>
                  <a:lnTo>
                    <a:pt x="31193" y="39687"/>
                  </a:lnTo>
                  <a:lnTo>
                    <a:pt x="25956" y="40481"/>
                  </a:lnTo>
                  <a:lnTo>
                    <a:pt x="22860" y="40084"/>
                  </a:lnTo>
                  <a:lnTo>
                    <a:pt x="20241" y="39211"/>
                  </a:lnTo>
                  <a:lnTo>
                    <a:pt x="18018" y="37862"/>
                  </a:lnTo>
                  <a:lnTo>
                    <a:pt x="16192" y="35957"/>
                  </a:lnTo>
                  <a:lnTo>
                    <a:pt x="13811" y="31036"/>
                  </a:lnTo>
                  <a:lnTo>
                    <a:pt x="13017" y="24844"/>
                  </a:lnTo>
                  <a:lnTo>
                    <a:pt x="13891" y="18653"/>
                  </a:lnTo>
                  <a:lnTo>
                    <a:pt x="16431" y="13891"/>
                  </a:lnTo>
                  <a:lnTo>
                    <a:pt x="18256" y="12064"/>
                  </a:lnTo>
                  <a:lnTo>
                    <a:pt x="20400" y="10794"/>
                  </a:lnTo>
                  <a:lnTo>
                    <a:pt x="22860" y="10000"/>
                  </a:lnTo>
                  <a:lnTo>
                    <a:pt x="25637" y="9683"/>
                  </a:lnTo>
                  <a:lnTo>
                    <a:pt x="30399" y="10239"/>
                  </a:lnTo>
                  <a:lnTo>
                    <a:pt x="34131" y="11429"/>
                  </a:lnTo>
                  <a:lnTo>
                    <a:pt x="35242" y="1587"/>
                  </a:lnTo>
                  <a:lnTo>
                    <a:pt x="29766" y="477"/>
                  </a:lnTo>
                  <a:lnTo>
                    <a:pt x="23098" y="0"/>
                  </a:lnTo>
                  <a:close/>
                </a:path>
              </a:pathLst>
            </a:custGeom>
            <a:solidFill>
              <a:srgbClr val="000000"/>
            </a:solidFill>
          </p:spPr>
          <p:txBody>
            <a:bodyPr vert="horz" lIns="91440" tIns="45720" rIns="91440" bIns="45720" anchor="t"/>
            <a:lstStyle/>
            <a:p>
              <a:endParaRPr lang="en-IN"/>
            </a:p>
          </p:txBody>
        </p:sp>
        <p:sp>
          <p:nvSpPr>
            <p:cNvPr id="870" name="Shape 905"/>
            <p:cNvSpPr/>
            <p:nvPr/>
          </p:nvSpPr>
          <p:spPr>
            <a:xfrm>
              <a:off x="394953" y="2497580"/>
              <a:ext cx="43973" cy="48974"/>
            </a:xfrm>
            <a:custGeom>
              <a:avLst/>
              <a:gdLst/>
              <a:ahLst/>
              <a:cxnLst/>
              <a:rect l="0" t="0" r="0" b="0"/>
              <a:pathLst>
                <a:path w="43973" h="48974">
                  <a:moveTo>
                    <a:pt x="27702" y="0"/>
                  </a:moveTo>
                  <a:lnTo>
                    <a:pt x="23018" y="477"/>
                  </a:lnTo>
                  <a:lnTo>
                    <a:pt x="18891" y="1826"/>
                  </a:lnTo>
                  <a:lnTo>
                    <a:pt x="15239" y="4127"/>
                  </a:lnTo>
                  <a:lnTo>
                    <a:pt x="11985" y="7619"/>
                  </a:lnTo>
                  <a:lnTo>
                    <a:pt x="11827" y="7619"/>
                  </a:lnTo>
                  <a:lnTo>
                    <a:pt x="11827" y="1112"/>
                  </a:lnTo>
                  <a:lnTo>
                    <a:pt x="0" y="1112"/>
                  </a:lnTo>
                  <a:lnTo>
                    <a:pt x="0" y="48974"/>
                  </a:lnTo>
                  <a:lnTo>
                    <a:pt x="12462" y="48974"/>
                  </a:lnTo>
                  <a:lnTo>
                    <a:pt x="12462" y="25558"/>
                  </a:lnTo>
                  <a:lnTo>
                    <a:pt x="12621" y="22304"/>
                  </a:lnTo>
                  <a:lnTo>
                    <a:pt x="13256" y="18732"/>
                  </a:lnTo>
                  <a:lnTo>
                    <a:pt x="14605" y="15319"/>
                  </a:lnTo>
                  <a:lnTo>
                    <a:pt x="16589" y="12462"/>
                  </a:lnTo>
                  <a:lnTo>
                    <a:pt x="19526" y="10398"/>
                  </a:lnTo>
                  <a:lnTo>
                    <a:pt x="23414" y="9683"/>
                  </a:lnTo>
                  <a:lnTo>
                    <a:pt x="26750" y="10318"/>
                  </a:lnTo>
                  <a:lnTo>
                    <a:pt x="29051" y="11986"/>
                  </a:lnTo>
                  <a:lnTo>
                    <a:pt x="30401" y="14367"/>
                  </a:lnTo>
                  <a:lnTo>
                    <a:pt x="31194" y="17303"/>
                  </a:lnTo>
                  <a:lnTo>
                    <a:pt x="31512" y="23416"/>
                  </a:lnTo>
                  <a:lnTo>
                    <a:pt x="31512" y="48974"/>
                  </a:lnTo>
                  <a:lnTo>
                    <a:pt x="43973" y="48974"/>
                  </a:lnTo>
                  <a:lnTo>
                    <a:pt x="43973" y="18812"/>
                  </a:lnTo>
                  <a:lnTo>
                    <a:pt x="43735" y="14843"/>
                  </a:lnTo>
                  <a:lnTo>
                    <a:pt x="43021" y="11271"/>
                  </a:lnTo>
                  <a:lnTo>
                    <a:pt x="41831" y="8176"/>
                  </a:lnTo>
                  <a:lnTo>
                    <a:pt x="40083" y="5397"/>
                  </a:lnTo>
                  <a:lnTo>
                    <a:pt x="37862" y="3095"/>
                  </a:lnTo>
                  <a:lnTo>
                    <a:pt x="35003" y="1428"/>
                  </a:lnTo>
                  <a:lnTo>
                    <a:pt x="31671" y="397"/>
                  </a:lnTo>
                  <a:lnTo>
                    <a:pt x="27702" y="0"/>
                  </a:lnTo>
                  <a:close/>
                </a:path>
              </a:pathLst>
            </a:custGeom>
            <a:solidFill>
              <a:srgbClr val="000000"/>
            </a:solidFill>
          </p:spPr>
          <p:txBody>
            <a:bodyPr vert="horz" lIns="91440" tIns="45720" rIns="91440" bIns="45720" anchor="t"/>
            <a:lstStyle/>
            <a:p>
              <a:endParaRPr lang="en-IN"/>
            </a:p>
          </p:txBody>
        </p:sp>
        <p:sp>
          <p:nvSpPr>
            <p:cNvPr id="871" name="Shape 906"/>
            <p:cNvSpPr/>
            <p:nvPr/>
          </p:nvSpPr>
          <p:spPr>
            <a:xfrm>
              <a:off x="245887" y="2497580"/>
              <a:ext cx="36116" cy="50164"/>
            </a:xfrm>
            <a:custGeom>
              <a:avLst/>
              <a:gdLst/>
              <a:ahLst/>
              <a:cxnLst/>
              <a:rect l="0" t="0" r="0" b="0"/>
              <a:pathLst>
                <a:path w="36116" h="50164">
                  <a:moveTo>
                    <a:pt x="23177" y="0"/>
                  </a:moveTo>
                  <a:lnTo>
                    <a:pt x="16272" y="873"/>
                  </a:lnTo>
                  <a:lnTo>
                    <a:pt x="10477" y="3333"/>
                  </a:lnTo>
                  <a:lnTo>
                    <a:pt x="5953" y="7223"/>
                  </a:lnTo>
                  <a:lnTo>
                    <a:pt x="2698" y="12223"/>
                  </a:lnTo>
                  <a:lnTo>
                    <a:pt x="713" y="18177"/>
                  </a:lnTo>
                  <a:lnTo>
                    <a:pt x="0" y="24844"/>
                  </a:lnTo>
                  <a:lnTo>
                    <a:pt x="713" y="31750"/>
                  </a:lnTo>
                  <a:lnTo>
                    <a:pt x="2698" y="37862"/>
                  </a:lnTo>
                  <a:lnTo>
                    <a:pt x="5953" y="42942"/>
                  </a:lnTo>
                  <a:lnTo>
                    <a:pt x="10556" y="46752"/>
                  </a:lnTo>
                  <a:lnTo>
                    <a:pt x="16431" y="49292"/>
                  </a:lnTo>
                  <a:lnTo>
                    <a:pt x="23653" y="50164"/>
                  </a:lnTo>
                  <a:lnTo>
                    <a:pt x="30399" y="49768"/>
                  </a:lnTo>
                  <a:lnTo>
                    <a:pt x="36116" y="48577"/>
                  </a:lnTo>
                  <a:lnTo>
                    <a:pt x="35560" y="38258"/>
                  </a:lnTo>
                  <a:lnTo>
                    <a:pt x="31273" y="39687"/>
                  </a:lnTo>
                  <a:lnTo>
                    <a:pt x="25956" y="40481"/>
                  </a:lnTo>
                  <a:lnTo>
                    <a:pt x="22938" y="40084"/>
                  </a:lnTo>
                  <a:lnTo>
                    <a:pt x="20320" y="39211"/>
                  </a:lnTo>
                  <a:lnTo>
                    <a:pt x="18097" y="37862"/>
                  </a:lnTo>
                  <a:lnTo>
                    <a:pt x="16272" y="35957"/>
                  </a:lnTo>
                  <a:lnTo>
                    <a:pt x="13811" y="31036"/>
                  </a:lnTo>
                  <a:lnTo>
                    <a:pt x="13017" y="24844"/>
                  </a:lnTo>
                  <a:lnTo>
                    <a:pt x="13970" y="18653"/>
                  </a:lnTo>
                  <a:lnTo>
                    <a:pt x="16510" y="13891"/>
                  </a:lnTo>
                  <a:lnTo>
                    <a:pt x="18336" y="12064"/>
                  </a:lnTo>
                  <a:lnTo>
                    <a:pt x="20478" y="10794"/>
                  </a:lnTo>
                  <a:lnTo>
                    <a:pt x="22938" y="10000"/>
                  </a:lnTo>
                  <a:lnTo>
                    <a:pt x="25717" y="9683"/>
                  </a:lnTo>
                  <a:lnTo>
                    <a:pt x="30480" y="10239"/>
                  </a:lnTo>
                  <a:lnTo>
                    <a:pt x="34131" y="11429"/>
                  </a:lnTo>
                  <a:lnTo>
                    <a:pt x="35242" y="1587"/>
                  </a:lnTo>
                  <a:lnTo>
                    <a:pt x="29845" y="477"/>
                  </a:lnTo>
                  <a:lnTo>
                    <a:pt x="23177" y="0"/>
                  </a:lnTo>
                  <a:close/>
                </a:path>
              </a:pathLst>
            </a:custGeom>
            <a:solidFill>
              <a:srgbClr val="000000"/>
            </a:solidFill>
          </p:spPr>
          <p:txBody>
            <a:bodyPr vert="horz" lIns="91440" tIns="45720" rIns="91440" bIns="45720" anchor="t"/>
            <a:lstStyle/>
            <a:p>
              <a:endParaRPr lang="en-IN"/>
            </a:p>
          </p:txBody>
        </p:sp>
        <p:sp>
          <p:nvSpPr>
            <p:cNvPr id="872" name="Shape 907"/>
            <p:cNvSpPr/>
            <p:nvPr/>
          </p:nvSpPr>
          <p:spPr>
            <a:xfrm>
              <a:off x="739599" y="2497580"/>
              <a:ext cx="43180" cy="50164"/>
            </a:xfrm>
            <a:custGeom>
              <a:avLst/>
              <a:gdLst/>
              <a:ahLst/>
              <a:cxnLst/>
              <a:rect l="0" t="0" r="0" b="0"/>
              <a:pathLst>
                <a:path w="43180" h="50164">
                  <a:moveTo>
                    <a:pt x="21828" y="0"/>
                  </a:moveTo>
                  <a:lnTo>
                    <a:pt x="17621" y="238"/>
                  </a:lnTo>
                  <a:lnTo>
                    <a:pt x="13335" y="1032"/>
                  </a:lnTo>
                  <a:lnTo>
                    <a:pt x="5160" y="3652"/>
                  </a:lnTo>
                  <a:lnTo>
                    <a:pt x="5556" y="14367"/>
                  </a:lnTo>
                  <a:lnTo>
                    <a:pt x="8890" y="12144"/>
                  </a:lnTo>
                  <a:lnTo>
                    <a:pt x="12541" y="10557"/>
                  </a:lnTo>
                  <a:lnTo>
                    <a:pt x="16351" y="9445"/>
                  </a:lnTo>
                  <a:lnTo>
                    <a:pt x="20320" y="9128"/>
                  </a:lnTo>
                  <a:lnTo>
                    <a:pt x="25082" y="9683"/>
                  </a:lnTo>
                  <a:lnTo>
                    <a:pt x="28496" y="11429"/>
                  </a:lnTo>
                  <a:lnTo>
                    <a:pt x="30480" y="14604"/>
                  </a:lnTo>
                  <a:lnTo>
                    <a:pt x="31115" y="19447"/>
                  </a:lnTo>
                  <a:lnTo>
                    <a:pt x="24639" y="19447"/>
                  </a:lnTo>
                  <a:lnTo>
                    <a:pt x="25717" y="26908"/>
                  </a:lnTo>
                  <a:lnTo>
                    <a:pt x="31115" y="26908"/>
                  </a:lnTo>
                  <a:lnTo>
                    <a:pt x="30560" y="32225"/>
                  </a:lnTo>
                  <a:lnTo>
                    <a:pt x="29766" y="34607"/>
                  </a:lnTo>
                  <a:lnTo>
                    <a:pt x="28496" y="36751"/>
                  </a:lnTo>
                  <a:lnTo>
                    <a:pt x="24845" y="39846"/>
                  </a:lnTo>
                  <a:lnTo>
                    <a:pt x="19765" y="41037"/>
                  </a:lnTo>
                  <a:lnTo>
                    <a:pt x="16590" y="40639"/>
                  </a:lnTo>
                  <a:lnTo>
                    <a:pt x="14128" y="39608"/>
                  </a:lnTo>
                  <a:lnTo>
                    <a:pt x="12462" y="37782"/>
                  </a:lnTo>
                  <a:lnTo>
                    <a:pt x="11827" y="35163"/>
                  </a:lnTo>
                  <a:lnTo>
                    <a:pt x="12462" y="31988"/>
                  </a:lnTo>
                  <a:lnTo>
                    <a:pt x="14208" y="29766"/>
                  </a:lnTo>
                  <a:lnTo>
                    <a:pt x="16748" y="28257"/>
                  </a:lnTo>
                  <a:lnTo>
                    <a:pt x="19685" y="27384"/>
                  </a:lnTo>
                  <a:lnTo>
                    <a:pt x="25717" y="26908"/>
                  </a:lnTo>
                  <a:lnTo>
                    <a:pt x="24639" y="19447"/>
                  </a:lnTo>
                  <a:lnTo>
                    <a:pt x="24210" y="19447"/>
                  </a:lnTo>
                  <a:lnTo>
                    <a:pt x="16033" y="20002"/>
                  </a:lnTo>
                  <a:lnTo>
                    <a:pt x="11906" y="20876"/>
                  </a:lnTo>
                  <a:lnTo>
                    <a:pt x="8176" y="22225"/>
                  </a:lnTo>
                  <a:lnTo>
                    <a:pt x="4921" y="24288"/>
                  </a:lnTo>
                  <a:lnTo>
                    <a:pt x="2302" y="27226"/>
                  </a:lnTo>
                  <a:lnTo>
                    <a:pt x="556" y="31114"/>
                  </a:lnTo>
                  <a:lnTo>
                    <a:pt x="0" y="35877"/>
                  </a:lnTo>
                  <a:lnTo>
                    <a:pt x="635" y="40084"/>
                  </a:lnTo>
                  <a:lnTo>
                    <a:pt x="2461" y="43656"/>
                  </a:lnTo>
                  <a:lnTo>
                    <a:pt x="5160" y="46354"/>
                  </a:lnTo>
                  <a:lnTo>
                    <a:pt x="8572" y="48418"/>
                  </a:lnTo>
                  <a:lnTo>
                    <a:pt x="12541" y="49768"/>
                  </a:lnTo>
                  <a:lnTo>
                    <a:pt x="16668" y="50164"/>
                  </a:lnTo>
                  <a:lnTo>
                    <a:pt x="20955" y="49609"/>
                  </a:lnTo>
                  <a:lnTo>
                    <a:pt x="25082" y="48022"/>
                  </a:lnTo>
                  <a:lnTo>
                    <a:pt x="28733" y="45402"/>
                  </a:lnTo>
                  <a:lnTo>
                    <a:pt x="31512" y="41831"/>
                  </a:lnTo>
                  <a:lnTo>
                    <a:pt x="31671" y="41831"/>
                  </a:lnTo>
                  <a:lnTo>
                    <a:pt x="31830" y="45084"/>
                  </a:lnTo>
                  <a:lnTo>
                    <a:pt x="32226" y="48974"/>
                  </a:lnTo>
                  <a:lnTo>
                    <a:pt x="43180" y="48974"/>
                  </a:lnTo>
                  <a:lnTo>
                    <a:pt x="42625" y="38338"/>
                  </a:lnTo>
                  <a:lnTo>
                    <a:pt x="42466" y="32861"/>
                  </a:lnTo>
                  <a:lnTo>
                    <a:pt x="42466" y="20161"/>
                  </a:lnTo>
                  <a:lnTo>
                    <a:pt x="42227" y="15239"/>
                  </a:lnTo>
                  <a:lnTo>
                    <a:pt x="41275" y="11112"/>
                  </a:lnTo>
                  <a:lnTo>
                    <a:pt x="39767" y="7619"/>
                  </a:lnTo>
                  <a:lnTo>
                    <a:pt x="37623" y="4842"/>
                  </a:lnTo>
                  <a:lnTo>
                    <a:pt x="34766" y="2699"/>
                  </a:lnTo>
                  <a:lnTo>
                    <a:pt x="31195" y="1191"/>
                  </a:lnTo>
                  <a:lnTo>
                    <a:pt x="26908" y="238"/>
                  </a:lnTo>
                  <a:lnTo>
                    <a:pt x="21828" y="0"/>
                  </a:lnTo>
                  <a:close/>
                </a:path>
              </a:pathLst>
            </a:custGeom>
            <a:solidFill>
              <a:srgbClr val="000000"/>
            </a:solidFill>
          </p:spPr>
          <p:txBody>
            <a:bodyPr vert="horz" lIns="91440" tIns="45720" rIns="91440" bIns="45720" anchor="t"/>
            <a:lstStyle/>
            <a:p>
              <a:endParaRPr lang="en-IN"/>
            </a:p>
          </p:txBody>
        </p:sp>
        <p:sp>
          <p:nvSpPr>
            <p:cNvPr id="873" name="Shape 908"/>
            <p:cNvSpPr/>
            <p:nvPr/>
          </p:nvSpPr>
          <p:spPr>
            <a:xfrm>
              <a:off x="661494" y="2497580"/>
              <a:ext cx="43179" cy="50164"/>
            </a:xfrm>
            <a:custGeom>
              <a:avLst/>
              <a:gdLst/>
              <a:ahLst/>
              <a:cxnLst/>
              <a:rect l="0" t="0" r="0" b="0"/>
              <a:pathLst>
                <a:path w="43179" h="50164">
                  <a:moveTo>
                    <a:pt x="21828" y="0"/>
                  </a:moveTo>
                  <a:lnTo>
                    <a:pt x="17701" y="238"/>
                  </a:lnTo>
                  <a:lnTo>
                    <a:pt x="13334" y="1032"/>
                  </a:lnTo>
                  <a:lnTo>
                    <a:pt x="5159" y="3652"/>
                  </a:lnTo>
                  <a:lnTo>
                    <a:pt x="5556" y="14367"/>
                  </a:lnTo>
                  <a:lnTo>
                    <a:pt x="8889" y="12144"/>
                  </a:lnTo>
                  <a:lnTo>
                    <a:pt x="12541" y="10557"/>
                  </a:lnTo>
                  <a:lnTo>
                    <a:pt x="16431" y="9445"/>
                  </a:lnTo>
                  <a:lnTo>
                    <a:pt x="20319" y="9128"/>
                  </a:lnTo>
                  <a:lnTo>
                    <a:pt x="25082" y="9683"/>
                  </a:lnTo>
                  <a:lnTo>
                    <a:pt x="28496" y="11429"/>
                  </a:lnTo>
                  <a:lnTo>
                    <a:pt x="30479" y="14604"/>
                  </a:lnTo>
                  <a:lnTo>
                    <a:pt x="31114" y="19447"/>
                  </a:lnTo>
                  <a:lnTo>
                    <a:pt x="24639" y="19447"/>
                  </a:lnTo>
                  <a:lnTo>
                    <a:pt x="25717" y="26908"/>
                  </a:lnTo>
                  <a:lnTo>
                    <a:pt x="31114" y="26908"/>
                  </a:lnTo>
                  <a:lnTo>
                    <a:pt x="30559" y="32225"/>
                  </a:lnTo>
                  <a:lnTo>
                    <a:pt x="29766" y="34607"/>
                  </a:lnTo>
                  <a:lnTo>
                    <a:pt x="28496" y="36751"/>
                  </a:lnTo>
                  <a:lnTo>
                    <a:pt x="24844" y="39846"/>
                  </a:lnTo>
                  <a:lnTo>
                    <a:pt x="19764" y="41037"/>
                  </a:lnTo>
                  <a:lnTo>
                    <a:pt x="16668" y="40639"/>
                  </a:lnTo>
                  <a:lnTo>
                    <a:pt x="14128" y="39608"/>
                  </a:lnTo>
                  <a:lnTo>
                    <a:pt x="12462" y="37782"/>
                  </a:lnTo>
                  <a:lnTo>
                    <a:pt x="11906" y="35163"/>
                  </a:lnTo>
                  <a:lnTo>
                    <a:pt x="12541" y="31988"/>
                  </a:lnTo>
                  <a:lnTo>
                    <a:pt x="14287" y="29766"/>
                  </a:lnTo>
                  <a:lnTo>
                    <a:pt x="16748" y="28257"/>
                  </a:lnTo>
                  <a:lnTo>
                    <a:pt x="19684" y="27384"/>
                  </a:lnTo>
                  <a:lnTo>
                    <a:pt x="25717" y="26908"/>
                  </a:lnTo>
                  <a:lnTo>
                    <a:pt x="24639" y="19447"/>
                  </a:lnTo>
                  <a:lnTo>
                    <a:pt x="24209" y="19447"/>
                  </a:lnTo>
                  <a:lnTo>
                    <a:pt x="16033" y="20002"/>
                  </a:lnTo>
                  <a:lnTo>
                    <a:pt x="11906" y="20876"/>
                  </a:lnTo>
                  <a:lnTo>
                    <a:pt x="8176" y="22225"/>
                  </a:lnTo>
                  <a:lnTo>
                    <a:pt x="4921" y="24288"/>
                  </a:lnTo>
                  <a:lnTo>
                    <a:pt x="2302" y="27226"/>
                  </a:lnTo>
                  <a:lnTo>
                    <a:pt x="634" y="31114"/>
                  </a:lnTo>
                  <a:lnTo>
                    <a:pt x="0" y="35877"/>
                  </a:lnTo>
                  <a:lnTo>
                    <a:pt x="634" y="40084"/>
                  </a:lnTo>
                  <a:lnTo>
                    <a:pt x="2461" y="43656"/>
                  </a:lnTo>
                  <a:lnTo>
                    <a:pt x="5238" y="46354"/>
                  </a:lnTo>
                  <a:lnTo>
                    <a:pt x="8652" y="48418"/>
                  </a:lnTo>
                  <a:lnTo>
                    <a:pt x="12621" y="49768"/>
                  </a:lnTo>
                  <a:lnTo>
                    <a:pt x="16748" y="50164"/>
                  </a:lnTo>
                  <a:lnTo>
                    <a:pt x="21034" y="49609"/>
                  </a:lnTo>
                  <a:lnTo>
                    <a:pt x="25162" y="48022"/>
                  </a:lnTo>
                  <a:lnTo>
                    <a:pt x="28733" y="45402"/>
                  </a:lnTo>
                  <a:lnTo>
                    <a:pt x="31512" y="41831"/>
                  </a:lnTo>
                  <a:lnTo>
                    <a:pt x="31671" y="41831"/>
                  </a:lnTo>
                  <a:lnTo>
                    <a:pt x="31829" y="45084"/>
                  </a:lnTo>
                  <a:lnTo>
                    <a:pt x="32226" y="48974"/>
                  </a:lnTo>
                  <a:lnTo>
                    <a:pt x="43179" y="48974"/>
                  </a:lnTo>
                  <a:lnTo>
                    <a:pt x="42625" y="38338"/>
                  </a:lnTo>
                  <a:lnTo>
                    <a:pt x="42544" y="32861"/>
                  </a:lnTo>
                  <a:lnTo>
                    <a:pt x="42466" y="26352"/>
                  </a:lnTo>
                  <a:lnTo>
                    <a:pt x="42466" y="20161"/>
                  </a:lnTo>
                  <a:lnTo>
                    <a:pt x="42227" y="15239"/>
                  </a:lnTo>
                  <a:lnTo>
                    <a:pt x="41275" y="11112"/>
                  </a:lnTo>
                  <a:lnTo>
                    <a:pt x="39767" y="7619"/>
                  </a:lnTo>
                  <a:lnTo>
                    <a:pt x="37623" y="4842"/>
                  </a:lnTo>
                  <a:lnTo>
                    <a:pt x="34766" y="2699"/>
                  </a:lnTo>
                  <a:lnTo>
                    <a:pt x="31194" y="1191"/>
                  </a:lnTo>
                  <a:lnTo>
                    <a:pt x="26908" y="238"/>
                  </a:lnTo>
                  <a:lnTo>
                    <a:pt x="21828" y="0"/>
                  </a:lnTo>
                  <a:close/>
                </a:path>
              </a:pathLst>
            </a:custGeom>
            <a:solidFill>
              <a:srgbClr val="000000"/>
            </a:solidFill>
          </p:spPr>
          <p:txBody>
            <a:bodyPr vert="horz" lIns="91440" tIns="45720" rIns="91440" bIns="45720" anchor="t"/>
            <a:lstStyle/>
            <a:p>
              <a:endParaRPr lang="en-IN"/>
            </a:p>
          </p:txBody>
        </p:sp>
        <p:sp>
          <p:nvSpPr>
            <p:cNvPr id="874" name="Shape 909"/>
            <p:cNvSpPr/>
            <p:nvPr/>
          </p:nvSpPr>
          <p:spPr>
            <a:xfrm>
              <a:off x="339787" y="2497580"/>
              <a:ext cx="43260" cy="50164"/>
            </a:xfrm>
            <a:custGeom>
              <a:avLst/>
              <a:gdLst/>
              <a:ahLst/>
              <a:cxnLst/>
              <a:rect l="0" t="0" r="0" b="0"/>
              <a:pathLst>
                <a:path w="43260" h="50164">
                  <a:moveTo>
                    <a:pt x="21907" y="0"/>
                  </a:moveTo>
                  <a:lnTo>
                    <a:pt x="17701" y="238"/>
                  </a:lnTo>
                  <a:lnTo>
                    <a:pt x="13336" y="1032"/>
                  </a:lnTo>
                  <a:lnTo>
                    <a:pt x="5238" y="3652"/>
                  </a:lnTo>
                  <a:lnTo>
                    <a:pt x="5636" y="14367"/>
                  </a:lnTo>
                  <a:lnTo>
                    <a:pt x="8891" y="12144"/>
                  </a:lnTo>
                  <a:lnTo>
                    <a:pt x="12542" y="10557"/>
                  </a:lnTo>
                  <a:lnTo>
                    <a:pt x="16431" y="9445"/>
                  </a:lnTo>
                  <a:lnTo>
                    <a:pt x="20400" y="9128"/>
                  </a:lnTo>
                  <a:lnTo>
                    <a:pt x="25162" y="9683"/>
                  </a:lnTo>
                  <a:lnTo>
                    <a:pt x="28496" y="11429"/>
                  </a:lnTo>
                  <a:lnTo>
                    <a:pt x="30560" y="14604"/>
                  </a:lnTo>
                  <a:lnTo>
                    <a:pt x="31195" y="19447"/>
                  </a:lnTo>
                  <a:lnTo>
                    <a:pt x="24718" y="19447"/>
                  </a:lnTo>
                  <a:lnTo>
                    <a:pt x="25797" y="26908"/>
                  </a:lnTo>
                  <a:lnTo>
                    <a:pt x="31195" y="26908"/>
                  </a:lnTo>
                  <a:lnTo>
                    <a:pt x="30638" y="32225"/>
                  </a:lnTo>
                  <a:lnTo>
                    <a:pt x="28575" y="36751"/>
                  </a:lnTo>
                  <a:lnTo>
                    <a:pt x="24925" y="39846"/>
                  </a:lnTo>
                  <a:lnTo>
                    <a:pt x="19843" y="41037"/>
                  </a:lnTo>
                  <a:lnTo>
                    <a:pt x="16668" y="40639"/>
                  </a:lnTo>
                  <a:lnTo>
                    <a:pt x="14208" y="39608"/>
                  </a:lnTo>
                  <a:lnTo>
                    <a:pt x="12542" y="37782"/>
                  </a:lnTo>
                  <a:lnTo>
                    <a:pt x="11906" y="35163"/>
                  </a:lnTo>
                  <a:lnTo>
                    <a:pt x="12542" y="31988"/>
                  </a:lnTo>
                  <a:lnTo>
                    <a:pt x="14287" y="29766"/>
                  </a:lnTo>
                  <a:lnTo>
                    <a:pt x="16828" y="28257"/>
                  </a:lnTo>
                  <a:lnTo>
                    <a:pt x="19765" y="27384"/>
                  </a:lnTo>
                  <a:lnTo>
                    <a:pt x="25797" y="26908"/>
                  </a:lnTo>
                  <a:lnTo>
                    <a:pt x="24718" y="19447"/>
                  </a:lnTo>
                  <a:lnTo>
                    <a:pt x="24288" y="19447"/>
                  </a:lnTo>
                  <a:lnTo>
                    <a:pt x="16035" y="20002"/>
                  </a:lnTo>
                  <a:lnTo>
                    <a:pt x="11986" y="20876"/>
                  </a:lnTo>
                  <a:lnTo>
                    <a:pt x="8176" y="22225"/>
                  </a:lnTo>
                  <a:lnTo>
                    <a:pt x="4922" y="24288"/>
                  </a:lnTo>
                  <a:lnTo>
                    <a:pt x="2381" y="27226"/>
                  </a:lnTo>
                  <a:lnTo>
                    <a:pt x="636" y="31114"/>
                  </a:lnTo>
                  <a:lnTo>
                    <a:pt x="0" y="35877"/>
                  </a:lnTo>
                  <a:lnTo>
                    <a:pt x="715" y="40084"/>
                  </a:lnTo>
                  <a:lnTo>
                    <a:pt x="2461" y="43656"/>
                  </a:lnTo>
                  <a:lnTo>
                    <a:pt x="5238" y="46354"/>
                  </a:lnTo>
                  <a:lnTo>
                    <a:pt x="8652" y="48418"/>
                  </a:lnTo>
                  <a:lnTo>
                    <a:pt x="12621" y="49768"/>
                  </a:lnTo>
                  <a:lnTo>
                    <a:pt x="16748" y="50164"/>
                  </a:lnTo>
                  <a:lnTo>
                    <a:pt x="21035" y="49609"/>
                  </a:lnTo>
                  <a:lnTo>
                    <a:pt x="25162" y="48022"/>
                  </a:lnTo>
                  <a:lnTo>
                    <a:pt x="28813" y="45402"/>
                  </a:lnTo>
                  <a:lnTo>
                    <a:pt x="31512" y="41831"/>
                  </a:lnTo>
                  <a:lnTo>
                    <a:pt x="31750" y="41831"/>
                  </a:lnTo>
                  <a:lnTo>
                    <a:pt x="31910" y="45084"/>
                  </a:lnTo>
                  <a:lnTo>
                    <a:pt x="32306" y="48974"/>
                  </a:lnTo>
                  <a:lnTo>
                    <a:pt x="43260" y="48974"/>
                  </a:lnTo>
                  <a:lnTo>
                    <a:pt x="42705" y="38338"/>
                  </a:lnTo>
                  <a:lnTo>
                    <a:pt x="42545" y="32861"/>
                  </a:lnTo>
                  <a:lnTo>
                    <a:pt x="42545" y="20161"/>
                  </a:lnTo>
                  <a:lnTo>
                    <a:pt x="42228" y="15239"/>
                  </a:lnTo>
                  <a:lnTo>
                    <a:pt x="41355" y="11112"/>
                  </a:lnTo>
                  <a:lnTo>
                    <a:pt x="39847" y="7619"/>
                  </a:lnTo>
                  <a:lnTo>
                    <a:pt x="37703" y="4842"/>
                  </a:lnTo>
                  <a:lnTo>
                    <a:pt x="34846" y="2699"/>
                  </a:lnTo>
                  <a:lnTo>
                    <a:pt x="31275" y="1191"/>
                  </a:lnTo>
                  <a:lnTo>
                    <a:pt x="26987" y="238"/>
                  </a:lnTo>
                  <a:lnTo>
                    <a:pt x="21907" y="0"/>
                  </a:lnTo>
                  <a:close/>
                </a:path>
              </a:pathLst>
            </a:custGeom>
            <a:solidFill>
              <a:srgbClr val="000000"/>
            </a:solidFill>
          </p:spPr>
          <p:txBody>
            <a:bodyPr vert="horz" lIns="91440" tIns="45720" rIns="91440" bIns="45720" anchor="t"/>
            <a:lstStyle/>
            <a:p>
              <a:endParaRPr lang="en-IN"/>
            </a:p>
          </p:txBody>
        </p:sp>
        <p:sp>
          <p:nvSpPr>
            <p:cNvPr id="875" name="Shape 910"/>
            <p:cNvSpPr/>
            <p:nvPr/>
          </p:nvSpPr>
          <p:spPr>
            <a:xfrm>
              <a:off x="286368" y="2498693"/>
              <a:ext cx="49610" cy="68500"/>
            </a:xfrm>
            <a:custGeom>
              <a:avLst/>
              <a:gdLst/>
              <a:ahLst/>
              <a:cxnLst/>
              <a:rect l="0" t="0" r="0" b="0"/>
              <a:pathLst>
                <a:path w="49610" h="68500">
                  <a:moveTo>
                    <a:pt x="0" y="0"/>
                  </a:moveTo>
                  <a:lnTo>
                    <a:pt x="18336" y="50322"/>
                  </a:lnTo>
                  <a:lnTo>
                    <a:pt x="17780" y="53814"/>
                  </a:lnTo>
                  <a:lnTo>
                    <a:pt x="16192" y="56513"/>
                  </a:lnTo>
                  <a:lnTo>
                    <a:pt x="13652" y="58260"/>
                  </a:lnTo>
                  <a:lnTo>
                    <a:pt x="10238" y="58894"/>
                  </a:lnTo>
                  <a:lnTo>
                    <a:pt x="6430" y="58657"/>
                  </a:lnTo>
                  <a:lnTo>
                    <a:pt x="3810" y="58022"/>
                  </a:lnTo>
                  <a:lnTo>
                    <a:pt x="2937" y="67230"/>
                  </a:lnTo>
                  <a:lnTo>
                    <a:pt x="7381" y="68182"/>
                  </a:lnTo>
                  <a:lnTo>
                    <a:pt x="11826" y="68500"/>
                  </a:lnTo>
                  <a:lnTo>
                    <a:pt x="17542" y="67706"/>
                  </a:lnTo>
                  <a:lnTo>
                    <a:pt x="21828" y="65483"/>
                  </a:lnTo>
                  <a:lnTo>
                    <a:pt x="25082" y="62069"/>
                  </a:lnTo>
                  <a:lnTo>
                    <a:pt x="27622" y="57705"/>
                  </a:lnTo>
                  <a:lnTo>
                    <a:pt x="31670" y="47545"/>
                  </a:lnTo>
                  <a:lnTo>
                    <a:pt x="49610" y="0"/>
                  </a:lnTo>
                  <a:lnTo>
                    <a:pt x="36988" y="0"/>
                  </a:lnTo>
                  <a:lnTo>
                    <a:pt x="25480" y="35003"/>
                  </a:lnTo>
                  <a:lnTo>
                    <a:pt x="25320" y="35003"/>
                  </a:lnTo>
                  <a:lnTo>
                    <a:pt x="13731" y="0"/>
                  </a:lnTo>
                  <a:lnTo>
                    <a:pt x="0" y="0"/>
                  </a:lnTo>
                  <a:close/>
                </a:path>
              </a:pathLst>
            </a:custGeom>
            <a:solidFill>
              <a:srgbClr val="000000"/>
            </a:solidFill>
          </p:spPr>
          <p:txBody>
            <a:bodyPr vert="horz" lIns="91440" tIns="45720" rIns="91440" bIns="45720" anchor="t"/>
            <a:lstStyle/>
            <a:p>
              <a:endParaRPr lang="en-IN"/>
            </a:p>
          </p:txBody>
        </p:sp>
        <p:sp>
          <p:nvSpPr>
            <p:cNvPr id="876" name="Shape 911"/>
            <p:cNvSpPr/>
            <p:nvPr/>
          </p:nvSpPr>
          <p:spPr>
            <a:xfrm>
              <a:off x="2692066" y="2360024"/>
              <a:ext cx="23574" cy="67706"/>
            </a:xfrm>
            <a:custGeom>
              <a:avLst/>
              <a:gdLst/>
              <a:ahLst/>
              <a:cxnLst/>
              <a:rect l="0" t="0" r="0" b="0"/>
              <a:pathLst>
                <a:path w="23574" h="67706">
                  <a:moveTo>
                    <a:pt x="15716" y="0"/>
                  </a:moveTo>
                  <a:lnTo>
                    <a:pt x="0" y="4365"/>
                  </a:lnTo>
                  <a:lnTo>
                    <a:pt x="0" y="5953"/>
                  </a:lnTo>
                  <a:lnTo>
                    <a:pt x="3333" y="5794"/>
                  </a:lnTo>
                  <a:lnTo>
                    <a:pt x="5636" y="6112"/>
                  </a:lnTo>
                  <a:lnTo>
                    <a:pt x="6984" y="7143"/>
                  </a:lnTo>
                  <a:lnTo>
                    <a:pt x="7620" y="8969"/>
                  </a:lnTo>
                  <a:lnTo>
                    <a:pt x="7778" y="11827"/>
                  </a:lnTo>
                  <a:lnTo>
                    <a:pt x="7778" y="59055"/>
                  </a:lnTo>
                  <a:lnTo>
                    <a:pt x="7461" y="62389"/>
                  </a:lnTo>
                  <a:lnTo>
                    <a:pt x="6191" y="64531"/>
                  </a:lnTo>
                  <a:lnTo>
                    <a:pt x="3888" y="65644"/>
                  </a:lnTo>
                  <a:lnTo>
                    <a:pt x="158" y="66199"/>
                  </a:lnTo>
                  <a:lnTo>
                    <a:pt x="158" y="67706"/>
                  </a:lnTo>
                  <a:lnTo>
                    <a:pt x="23574" y="67706"/>
                  </a:lnTo>
                  <a:lnTo>
                    <a:pt x="23574" y="66199"/>
                  </a:lnTo>
                  <a:lnTo>
                    <a:pt x="19923" y="65802"/>
                  </a:lnTo>
                  <a:lnTo>
                    <a:pt x="17700" y="64850"/>
                  </a:lnTo>
                  <a:lnTo>
                    <a:pt x="16431" y="62785"/>
                  </a:lnTo>
                  <a:lnTo>
                    <a:pt x="16112" y="59373"/>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877" name="Shape 912"/>
            <p:cNvSpPr/>
            <p:nvPr/>
          </p:nvSpPr>
          <p:spPr>
            <a:xfrm>
              <a:off x="2641900" y="2360024"/>
              <a:ext cx="46116" cy="68659"/>
            </a:xfrm>
            <a:custGeom>
              <a:avLst/>
              <a:gdLst/>
              <a:ahLst/>
              <a:cxnLst/>
              <a:rect l="0" t="0" r="0" b="0"/>
              <a:pathLst>
                <a:path w="46116" h="68659">
                  <a:moveTo>
                    <a:pt x="14366" y="0"/>
                  </a:moveTo>
                  <a:lnTo>
                    <a:pt x="0" y="4365"/>
                  </a:lnTo>
                  <a:lnTo>
                    <a:pt x="0" y="5953"/>
                  </a:lnTo>
                  <a:lnTo>
                    <a:pt x="2222" y="5874"/>
                  </a:lnTo>
                  <a:lnTo>
                    <a:pt x="4762" y="6191"/>
                  </a:lnTo>
                  <a:lnTo>
                    <a:pt x="6032" y="7222"/>
                  </a:lnTo>
                  <a:lnTo>
                    <a:pt x="6428" y="8810"/>
                  </a:lnTo>
                  <a:lnTo>
                    <a:pt x="6588" y="10954"/>
                  </a:lnTo>
                  <a:lnTo>
                    <a:pt x="6588" y="62309"/>
                  </a:lnTo>
                  <a:lnTo>
                    <a:pt x="7302" y="64056"/>
                  </a:lnTo>
                  <a:lnTo>
                    <a:pt x="9446" y="65644"/>
                  </a:lnTo>
                  <a:lnTo>
                    <a:pt x="15796" y="67865"/>
                  </a:lnTo>
                  <a:lnTo>
                    <a:pt x="19128" y="68500"/>
                  </a:lnTo>
                  <a:lnTo>
                    <a:pt x="21907" y="68659"/>
                  </a:lnTo>
                  <a:lnTo>
                    <a:pt x="28177" y="67945"/>
                  </a:lnTo>
                  <a:lnTo>
                    <a:pt x="33416" y="66119"/>
                  </a:lnTo>
                  <a:lnTo>
                    <a:pt x="37623" y="63262"/>
                  </a:lnTo>
                  <a:lnTo>
                    <a:pt x="40877" y="59769"/>
                  </a:lnTo>
                  <a:lnTo>
                    <a:pt x="43338" y="55800"/>
                  </a:lnTo>
                  <a:lnTo>
                    <a:pt x="44926" y="51752"/>
                  </a:lnTo>
                  <a:lnTo>
                    <a:pt x="45799" y="47783"/>
                  </a:lnTo>
                  <a:lnTo>
                    <a:pt x="46116" y="44132"/>
                  </a:lnTo>
                  <a:lnTo>
                    <a:pt x="45640" y="38735"/>
                  </a:lnTo>
                  <a:lnTo>
                    <a:pt x="44132" y="33655"/>
                  </a:lnTo>
                  <a:lnTo>
                    <a:pt x="41751" y="29131"/>
                  </a:lnTo>
                  <a:lnTo>
                    <a:pt x="38338" y="25400"/>
                  </a:lnTo>
                  <a:lnTo>
                    <a:pt x="33893" y="22940"/>
                  </a:lnTo>
                  <a:lnTo>
                    <a:pt x="28416" y="22146"/>
                  </a:lnTo>
                  <a:lnTo>
                    <a:pt x="24923" y="22542"/>
                  </a:lnTo>
                  <a:lnTo>
                    <a:pt x="22915" y="23296"/>
                  </a:lnTo>
                  <a:lnTo>
                    <a:pt x="24765" y="28337"/>
                  </a:lnTo>
                  <a:lnTo>
                    <a:pt x="28813" y="29131"/>
                  </a:lnTo>
                  <a:lnTo>
                    <a:pt x="31988" y="31353"/>
                  </a:lnTo>
                  <a:lnTo>
                    <a:pt x="34448" y="34607"/>
                  </a:lnTo>
                  <a:lnTo>
                    <a:pt x="36115" y="38576"/>
                  </a:lnTo>
                  <a:lnTo>
                    <a:pt x="37068" y="43100"/>
                  </a:lnTo>
                  <a:lnTo>
                    <a:pt x="37384" y="47783"/>
                  </a:lnTo>
                  <a:lnTo>
                    <a:pt x="37227" y="51356"/>
                  </a:lnTo>
                  <a:lnTo>
                    <a:pt x="36512" y="55245"/>
                  </a:lnTo>
                  <a:lnTo>
                    <a:pt x="35163" y="59134"/>
                  </a:lnTo>
                  <a:lnTo>
                    <a:pt x="32782" y="62389"/>
                  </a:lnTo>
                  <a:lnTo>
                    <a:pt x="29290" y="64611"/>
                  </a:lnTo>
                  <a:lnTo>
                    <a:pt x="24368" y="65484"/>
                  </a:lnTo>
                  <a:lnTo>
                    <a:pt x="20796" y="65087"/>
                  </a:lnTo>
                  <a:lnTo>
                    <a:pt x="16827" y="63500"/>
                  </a:lnTo>
                  <a:lnTo>
                    <a:pt x="15398" y="62309"/>
                  </a:lnTo>
                  <a:lnTo>
                    <a:pt x="14843" y="60721"/>
                  </a:lnTo>
                  <a:lnTo>
                    <a:pt x="14843" y="35797"/>
                  </a:lnTo>
                  <a:lnTo>
                    <a:pt x="15557" y="33337"/>
                  </a:lnTo>
                  <a:lnTo>
                    <a:pt x="16907" y="31353"/>
                  </a:lnTo>
                  <a:lnTo>
                    <a:pt x="20876" y="29051"/>
                  </a:lnTo>
                  <a:lnTo>
                    <a:pt x="24765" y="28337"/>
                  </a:lnTo>
                  <a:lnTo>
                    <a:pt x="22915" y="23296"/>
                  </a:lnTo>
                  <a:lnTo>
                    <a:pt x="21748" y="23734"/>
                  </a:lnTo>
                  <a:lnTo>
                    <a:pt x="19128" y="25241"/>
                  </a:lnTo>
                  <a:lnTo>
                    <a:pt x="17145" y="27066"/>
                  </a:lnTo>
                  <a:lnTo>
                    <a:pt x="15716" y="28812"/>
                  </a:lnTo>
                  <a:lnTo>
                    <a:pt x="15081" y="30162"/>
                  </a:lnTo>
                  <a:lnTo>
                    <a:pt x="14843" y="30162"/>
                  </a:lnTo>
                  <a:lnTo>
                    <a:pt x="14843" y="237"/>
                  </a:lnTo>
                  <a:lnTo>
                    <a:pt x="14366" y="0"/>
                  </a:lnTo>
                  <a:close/>
                </a:path>
              </a:pathLst>
            </a:custGeom>
            <a:solidFill>
              <a:srgbClr val="000000"/>
            </a:solidFill>
          </p:spPr>
          <p:txBody>
            <a:bodyPr vert="horz" lIns="91440" tIns="45720" rIns="91440" bIns="45720" anchor="t"/>
            <a:lstStyle/>
            <a:p>
              <a:endParaRPr lang="en-IN"/>
            </a:p>
          </p:txBody>
        </p:sp>
        <p:sp>
          <p:nvSpPr>
            <p:cNvPr id="878" name="Shape 913"/>
            <p:cNvSpPr/>
            <p:nvPr/>
          </p:nvSpPr>
          <p:spPr>
            <a:xfrm>
              <a:off x="2290746" y="2360024"/>
              <a:ext cx="10081" cy="10160"/>
            </a:xfrm>
            <a:custGeom>
              <a:avLst/>
              <a:gdLst/>
              <a:ahLst/>
              <a:cxnLst/>
              <a:rect l="0" t="0" r="0" b="0"/>
              <a:pathLst>
                <a:path w="10081" h="10160">
                  <a:moveTo>
                    <a:pt x="4921" y="0"/>
                  </a:moveTo>
                  <a:lnTo>
                    <a:pt x="2698" y="556"/>
                  </a:lnTo>
                  <a:lnTo>
                    <a:pt x="1191" y="1825"/>
                  </a:lnTo>
                  <a:lnTo>
                    <a:pt x="317" y="3492"/>
                  </a:lnTo>
                  <a:lnTo>
                    <a:pt x="0" y="5080"/>
                  </a:lnTo>
                  <a:lnTo>
                    <a:pt x="317" y="6667"/>
                  </a:lnTo>
                  <a:lnTo>
                    <a:pt x="1111" y="8334"/>
                  </a:lnTo>
                  <a:lnTo>
                    <a:pt x="2698" y="9604"/>
                  </a:lnTo>
                  <a:lnTo>
                    <a:pt x="4921" y="10160"/>
                  </a:lnTo>
                  <a:lnTo>
                    <a:pt x="7065" y="9762"/>
                  </a:lnTo>
                  <a:lnTo>
                    <a:pt x="8652" y="8731"/>
                  </a:lnTo>
                  <a:lnTo>
                    <a:pt x="9763" y="7065"/>
                  </a:lnTo>
                  <a:lnTo>
                    <a:pt x="10081" y="5080"/>
                  </a:lnTo>
                  <a:lnTo>
                    <a:pt x="9763" y="3096"/>
                  </a:lnTo>
                  <a:lnTo>
                    <a:pt x="8652" y="1509"/>
                  </a:lnTo>
                  <a:lnTo>
                    <a:pt x="7065" y="396"/>
                  </a:lnTo>
                  <a:lnTo>
                    <a:pt x="4921" y="0"/>
                  </a:lnTo>
                  <a:close/>
                </a:path>
              </a:pathLst>
            </a:custGeom>
            <a:solidFill>
              <a:srgbClr val="000000"/>
            </a:solidFill>
          </p:spPr>
          <p:txBody>
            <a:bodyPr vert="horz" lIns="91440" tIns="45720" rIns="91440" bIns="45720" anchor="t"/>
            <a:lstStyle/>
            <a:p>
              <a:endParaRPr lang="en-IN"/>
            </a:p>
          </p:txBody>
        </p:sp>
        <p:sp>
          <p:nvSpPr>
            <p:cNvPr id="879" name="Shape 914"/>
            <p:cNvSpPr/>
            <p:nvPr/>
          </p:nvSpPr>
          <p:spPr>
            <a:xfrm>
              <a:off x="1780603" y="2360024"/>
              <a:ext cx="10080" cy="10160"/>
            </a:xfrm>
            <a:custGeom>
              <a:avLst/>
              <a:gdLst/>
              <a:ahLst/>
              <a:cxnLst/>
              <a:rect l="0" t="0" r="0" b="0"/>
              <a:pathLst>
                <a:path w="10080" h="10160">
                  <a:moveTo>
                    <a:pt x="4921" y="0"/>
                  </a:moveTo>
                  <a:lnTo>
                    <a:pt x="2698" y="556"/>
                  </a:lnTo>
                  <a:lnTo>
                    <a:pt x="1190" y="1825"/>
                  </a:lnTo>
                  <a:lnTo>
                    <a:pt x="317" y="3492"/>
                  </a:lnTo>
                  <a:lnTo>
                    <a:pt x="0" y="5080"/>
                  </a:lnTo>
                  <a:lnTo>
                    <a:pt x="317" y="6667"/>
                  </a:lnTo>
                  <a:lnTo>
                    <a:pt x="1111" y="8334"/>
                  </a:lnTo>
                  <a:lnTo>
                    <a:pt x="2698" y="9604"/>
                  </a:lnTo>
                  <a:lnTo>
                    <a:pt x="4921" y="10160"/>
                  </a:lnTo>
                  <a:lnTo>
                    <a:pt x="6983" y="9762"/>
                  </a:lnTo>
                  <a:lnTo>
                    <a:pt x="8651" y="8731"/>
                  </a:lnTo>
                  <a:lnTo>
                    <a:pt x="9762" y="7065"/>
                  </a:lnTo>
                  <a:lnTo>
                    <a:pt x="10080" y="5080"/>
                  </a:lnTo>
                  <a:lnTo>
                    <a:pt x="9762" y="3096"/>
                  </a:lnTo>
                  <a:lnTo>
                    <a:pt x="8651" y="1509"/>
                  </a:lnTo>
                  <a:lnTo>
                    <a:pt x="6983" y="396"/>
                  </a:lnTo>
                  <a:lnTo>
                    <a:pt x="4921" y="0"/>
                  </a:lnTo>
                  <a:close/>
                </a:path>
              </a:pathLst>
            </a:custGeom>
            <a:solidFill>
              <a:srgbClr val="000000"/>
            </a:solidFill>
          </p:spPr>
          <p:txBody>
            <a:bodyPr vert="horz" lIns="91440" tIns="45720" rIns="91440" bIns="45720" anchor="t"/>
            <a:lstStyle/>
            <a:p>
              <a:endParaRPr lang="en-IN"/>
            </a:p>
          </p:txBody>
        </p:sp>
        <p:sp>
          <p:nvSpPr>
            <p:cNvPr id="880" name="Shape 915"/>
            <p:cNvSpPr/>
            <p:nvPr/>
          </p:nvSpPr>
          <p:spPr>
            <a:xfrm>
              <a:off x="1605263" y="2360024"/>
              <a:ext cx="10080" cy="10160"/>
            </a:xfrm>
            <a:custGeom>
              <a:avLst/>
              <a:gdLst/>
              <a:ahLst/>
              <a:cxnLst/>
              <a:rect l="0" t="0" r="0" b="0"/>
              <a:pathLst>
                <a:path w="10080" h="10160">
                  <a:moveTo>
                    <a:pt x="4921" y="0"/>
                  </a:moveTo>
                  <a:lnTo>
                    <a:pt x="2698" y="556"/>
                  </a:lnTo>
                  <a:lnTo>
                    <a:pt x="1190" y="1825"/>
                  </a:lnTo>
                  <a:lnTo>
                    <a:pt x="317" y="3492"/>
                  </a:lnTo>
                  <a:lnTo>
                    <a:pt x="0" y="5080"/>
                  </a:lnTo>
                  <a:lnTo>
                    <a:pt x="317" y="6667"/>
                  </a:lnTo>
                  <a:lnTo>
                    <a:pt x="1111" y="8334"/>
                  </a:lnTo>
                  <a:lnTo>
                    <a:pt x="2698" y="9604"/>
                  </a:lnTo>
                  <a:lnTo>
                    <a:pt x="4921" y="10160"/>
                  </a:lnTo>
                  <a:lnTo>
                    <a:pt x="6985" y="9762"/>
                  </a:lnTo>
                  <a:lnTo>
                    <a:pt x="8652" y="8731"/>
                  </a:lnTo>
                  <a:lnTo>
                    <a:pt x="9763" y="7065"/>
                  </a:lnTo>
                  <a:lnTo>
                    <a:pt x="10080" y="5080"/>
                  </a:lnTo>
                  <a:lnTo>
                    <a:pt x="9763" y="3096"/>
                  </a:lnTo>
                  <a:lnTo>
                    <a:pt x="8652" y="1509"/>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881" name="Shape 916"/>
            <p:cNvSpPr/>
            <p:nvPr/>
          </p:nvSpPr>
          <p:spPr>
            <a:xfrm>
              <a:off x="1356741" y="2360024"/>
              <a:ext cx="23573" cy="67706"/>
            </a:xfrm>
            <a:custGeom>
              <a:avLst/>
              <a:gdLst/>
              <a:ahLst/>
              <a:cxnLst/>
              <a:rect l="0" t="0" r="0" b="0"/>
              <a:pathLst>
                <a:path w="23573" h="67706">
                  <a:moveTo>
                    <a:pt x="15714" y="0"/>
                  </a:moveTo>
                  <a:lnTo>
                    <a:pt x="0" y="4365"/>
                  </a:lnTo>
                  <a:lnTo>
                    <a:pt x="0" y="5953"/>
                  </a:lnTo>
                  <a:lnTo>
                    <a:pt x="3333" y="5794"/>
                  </a:lnTo>
                  <a:lnTo>
                    <a:pt x="5634" y="6112"/>
                  </a:lnTo>
                  <a:lnTo>
                    <a:pt x="6983" y="7143"/>
                  </a:lnTo>
                  <a:lnTo>
                    <a:pt x="7618" y="8969"/>
                  </a:lnTo>
                  <a:lnTo>
                    <a:pt x="7777" y="11827"/>
                  </a:lnTo>
                  <a:lnTo>
                    <a:pt x="7777" y="59055"/>
                  </a:lnTo>
                  <a:lnTo>
                    <a:pt x="7461" y="62389"/>
                  </a:lnTo>
                  <a:lnTo>
                    <a:pt x="6189" y="64531"/>
                  </a:lnTo>
                  <a:lnTo>
                    <a:pt x="3888" y="65644"/>
                  </a:lnTo>
                  <a:lnTo>
                    <a:pt x="158" y="66199"/>
                  </a:lnTo>
                  <a:lnTo>
                    <a:pt x="158" y="67706"/>
                  </a:lnTo>
                  <a:lnTo>
                    <a:pt x="23573" y="67706"/>
                  </a:lnTo>
                  <a:lnTo>
                    <a:pt x="23573" y="66199"/>
                  </a:lnTo>
                  <a:lnTo>
                    <a:pt x="19922" y="65802"/>
                  </a:lnTo>
                  <a:lnTo>
                    <a:pt x="17621" y="64850"/>
                  </a:lnTo>
                  <a:lnTo>
                    <a:pt x="16430" y="62785"/>
                  </a:lnTo>
                  <a:lnTo>
                    <a:pt x="16112" y="59373"/>
                  </a:lnTo>
                  <a:lnTo>
                    <a:pt x="16112" y="237"/>
                  </a:lnTo>
                  <a:lnTo>
                    <a:pt x="15714" y="0"/>
                  </a:lnTo>
                  <a:close/>
                </a:path>
              </a:pathLst>
            </a:custGeom>
            <a:solidFill>
              <a:srgbClr val="000000"/>
            </a:solidFill>
          </p:spPr>
          <p:txBody>
            <a:bodyPr vert="horz" lIns="91440" tIns="45720" rIns="91440" bIns="45720" anchor="t"/>
            <a:lstStyle/>
            <a:p>
              <a:endParaRPr lang="en-IN"/>
            </a:p>
          </p:txBody>
        </p:sp>
        <p:sp>
          <p:nvSpPr>
            <p:cNvPr id="882" name="Shape 917"/>
            <p:cNvSpPr/>
            <p:nvPr/>
          </p:nvSpPr>
          <p:spPr>
            <a:xfrm>
              <a:off x="1236328" y="2360739"/>
              <a:ext cx="64849" cy="68340"/>
            </a:xfrm>
            <a:custGeom>
              <a:avLst/>
              <a:gdLst/>
              <a:ahLst/>
              <a:cxnLst/>
              <a:rect l="0" t="0" r="0" b="0"/>
              <a:pathLst>
                <a:path w="64849" h="68340">
                  <a:moveTo>
                    <a:pt x="32384" y="0"/>
                  </a:moveTo>
                  <a:lnTo>
                    <a:pt x="32384" y="3571"/>
                  </a:lnTo>
                  <a:lnTo>
                    <a:pt x="37543" y="4205"/>
                  </a:lnTo>
                  <a:lnTo>
                    <a:pt x="42386" y="6507"/>
                  </a:lnTo>
                  <a:lnTo>
                    <a:pt x="46752" y="10397"/>
                  </a:lnTo>
                  <a:lnTo>
                    <a:pt x="50323" y="16271"/>
                  </a:lnTo>
                  <a:lnTo>
                    <a:pt x="51673" y="19922"/>
                  </a:lnTo>
                  <a:lnTo>
                    <a:pt x="52624" y="24128"/>
                  </a:lnTo>
                  <a:lnTo>
                    <a:pt x="53261" y="28891"/>
                  </a:lnTo>
                  <a:lnTo>
                    <a:pt x="53498" y="34209"/>
                  </a:lnTo>
                  <a:lnTo>
                    <a:pt x="53261" y="39368"/>
                  </a:lnTo>
                  <a:lnTo>
                    <a:pt x="52704" y="44052"/>
                  </a:lnTo>
                  <a:lnTo>
                    <a:pt x="51752" y="48180"/>
                  </a:lnTo>
                  <a:lnTo>
                    <a:pt x="50482" y="51830"/>
                  </a:lnTo>
                  <a:lnTo>
                    <a:pt x="47148" y="57625"/>
                  </a:lnTo>
                  <a:lnTo>
                    <a:pt x="42783" y="61673"/>
                  </a:lnTo>
                  <a:lnTo>
                    <a:pt x="37782" y="63975"/>
                  </a:lnTo>
                  <a:lnTo>
                    <a:pt x="32384" y="64768"/>
                  </a:lnTo>
                  <a:lnTo>
                    <a:pt x="27067" y="63975"/>
                  </a:lnTo>
                  <a:lnTo>
                    <a:pt x="22066" y="61673"/>
                  </a:lnTo>
                  <a:lnTo>
                    <a:pt x="17779" y="57625"/>
                  </a:lnTo>
                  <a:lnTo>
                    <a:pt x="14367" y="51830"/>
                  </a:lnTo>
                  <a:lnTo>
                    <a:pt x="13096" y="48180"/>
                  </a:lnTo>
                  <a:lnTo>
                    <a:pt x="12143" y="44052"/>
                  </a:lnTo>
                  <a:lnTo>
                    <a:pt x="11508" y="39368"/>
                  </a:lnTo>
                  <a:lnTo>
                    <a:pt x="11349" y="34209"/>
                  </a:lnTo>
                  <a:lnTo>
                    <a:pt x="11588" y="28891"/>
                  </a:lnTo>
                  <a:lnTo>
                    <a:pt x="12143" y="24128"/>
                  </a:lnTo>
                  <a:lnTo>
                    <a:pt x="13176" y="19922"/>
                  </a:lnTo>
                  <a:lnTo>
                    <a:pt x="14524" y="16271"/>
                  </a:lnTo>
                  <a:lnTo>
                    <a:pt x="18097" y="10397"/>
                  </a:lnTo>
                  <a:lnTo>
                    <a:pt x="22462" y="6507"/>
                  </a:lnTo>
                  <a:lnTo>
                    <a:pt x="27304" y="4205"/>
                  </a:lnTo>
                  <a:lnTo>
                    <a:pt x="32384" y="3571"/>
                  </a:lnTo>
                  <a:lnTo>
                    <a:pt x="32384" y="0"/>
                  </a:lnTo>
                  <a:lnTo>
                    <a:pt x="24368" y="951"/>
                  </a:lnTo>
                  <a:lnTo>
                    <a:pt x="16827" y="3809"/>
                  </a:lnTo>
                  <a:lnTo>
                    <a:pt x="10081" y="8572"/>
                  </a:lnTo>
                  <a:lnTo>
                    <a:pt x="4762" y="15238"/>
                  </a:lnTo>
                  <a:lnTo>
                    <a:pt x="2698" y="19287"/>
                  </a:lnTo>
                  <a:lnTo>
                    <a:pt x="1269" y="23812"/>
                  </a:lnTo>
                  <a:lnTo>
                    <a:pt x="317" y="28812"/>
                  </a:lnTo>
                  <a:lnTo>
                    <a:pt x="0" y="34288"/>
                  </a:lnTo>
                  <a:lnTo>
                    <a:pt x="317" y="39368"/>
                  </a:lnTo>
                  <a:lnTo>
                    <a:pt x="1189" y="44131"/>
                  </a:lnTo>
                  <a:lnTo>
                    <a:pt x="2539" y="48497"/>
                  </a:lnTo>
                  <a:lnTo>
                    <a:pt x="4444" y="52544"/>
                  </a:lnTo>
                  <a:lnTo>
                    <a:pt x="9525" y="59292"/>
                  </a:lnTo>
                  <a:lnTo>
                    <a:pt x="16033" y="64213"/>
                  </a:lnTo>
                  <a:lnTo>
                    <a:pt x="19764" y="66038"/>
                  </a:lnTo>
                  <a:lnTo>
                    <a:pt x="23733" y="67309"/>
                  </a:lnTo>
                  <a:lnTo>
                    <a:pt x="27939" y="68103"/>
                  </a:lnTo>
                  <a:lnTo>
                    <a:pt x="32384" y="68340"/>
                  </a:lnTo>
                  <a:lnTo>
                    <a:pt x="36829" y="68103"/>
                  </a:lnTo>
                  <a:lnTo>
                    <a:pt x="41116" y="67309"/>
                  </a:lnTo>
                  <a:lnTo>
                    <a:pt x="45084" y="66038"/>
                  </a:lnTo>
                  <a:lnTo>
                    <a:pt x="48814" y="64213"/>
                  </a:lnTo>
                  <a:lnTo>
                    <a:pt x="55324" y="59292"/>
                  </a:lnTo>
                  <a:lnTo>
                    <a:pt x="60404" y="52544"/>
                  </a:lnTo>
                  <a:lnTo>
                    <a:pt x="62308" y="48497"/>
                  </a:lnTo>
                  <a:lnTo>
                    <a:pt x="63658" y="44131"/>
                  </a:lnTo>
                  <a:lnTo>
                    <a:pt x="64531" y="39368"/>
                  </a:lnTo>
                  <a:lnTo>
                    <a:pt x="64849" y="34288"/>
                  </a:lnTo>
                  <a:lnTo>
                    <a:pt x="64531" y="28812"/>
                  </a:lnTo>
                  <a:lnTo>
                    <a:pt x="63579" y="23812"/>
                  </a:lnTo>
                  <a:lnTo>
                    <a:pt x="62149" y="19287"/>
                  </a:lnTo>
                  <a:lnTo>
                    <a:pt x="60087" y="15238"/>
                  </a:lnTo>
                  <a:lnTo>
                    <a:pt x="54768" y="8572"/>
                  </a:lnTo>
                  <a:lnTo>
                    <a:pt x="48021" y="3809"/>
                  </a:lnTo>
                  <a:lnTo>
                    <a:pt x="40481" y="951"/>
                  </a:lnTo>
                  <a:lnTo>
                    <a:pt x="32384" y="0"/>
                  </a:lnTo>
                  <a:close/>
                </a:path>
              </a:pathLst>
            </a:custGeom>
            <a:solidFill>
              <a:srgbClr val="000000"/>
            </a:solidFill>
          </p:spPr>
          <p:txBody>
            <a:bodyPr vert="horz" lIns="91440" tIns="45720" rIns="91440" bIns="45720" anchor="t"/>
            <a:lstStyle/>
            <a:p>
              <a:endParaRPr lang="en-IN"/>
            </a:p>
          </p:txBody>
        </p:sp>
        <p:sp>
          <p:nvSpPr>
            <p:cNvPr id="883" name="Shape 918"/>
            <p:cNvSpPr/>
            <p:nvPr/>
          </p:nvSpPr>
          <p:spPr>
            <a:xfrm>
              <a:off x="1457547" y="2362168"/>
              <a:ext cx="57069" cy="65562"/>
            </a:xfrm>
            <a:custGeom>
              <a:avLst/>
              <a:gdLst/>
              <a:ahLst/>
              <a:cxnLst/>
              <a:rect l="0" t="0" r="0" b="0"/>
              <a:pathLst>
                <a:path w="57069" h="65562">
                  <a:moveTo>
                    <a:pt x="0" y="0"/>
                  </a:moveTo>
                  <a:lnTo>
                    <a:pt x="23573" y="3650"/>
                  </a:lnTo>
                  <a:lnTo>
                    <a:pt x="26272" y="3650"/>
                  </a:lnTo>
                  <a:lnTo>
                    <a:pt x="30002" y="3809"/>
                  </a:lnTo>
                  <a:lnTo>
                    <a:pt x="33892" y="4523"/>
                  </a:lnTo>
                  <a:lnTo>
                    <a:pt x="37543" y="6031"/>
                  </a:lnTo>
                  <a:lnTo>
                    <a:pt x="40639" y="8492"/>
                  </a:lnTo>
                  <a:lnTo>
                    <a:pt x="42782" y="12143"/>
                  </a:lnTo>
                  <a:lnTo>
                    <a:pt x="43576" y="17302"/>
                  </a:lnTo>
                  <a:lnTo>
                    <a:pt x="42702" y="22225"/>
                  </a:lnTo>
                  <a:lnTo>
                    <a:pt x="40401" y="25637"/>
                  </a:lnTo>
                  <a:lnTo>
                    <a:pt x="37384" y="27701"/>
                  </a:lnTo>
                  <a:lnTo>
                    <a:pt x="34051" y="28812"/>
                  </a:lnTo>
                  <a:lnTo>
                    <a:pt x="31114" y="29209"/>
                  </a:lnTo>
                  <a:lnTo>
                    <a:pt x="29049" y="29288"/>
                  </a:lnTo>
                  <a:lnTo>
                    <a:pt x="19605" y="29368"/>
                  </a:lnTo>
                  <a:lnTo>
                    <a:pt x="19605" y="6587"/>
                  </a:lnTo>
                  <a:lnTo>
                    <a:pt x="20002" y="4602"/>
                  </a:lnTo>
                  <a:lnTo>
                    <a:pt x="20716" y="3968"/>
                  </a:lnTo>
                  <a:lnTo>
                    <a:pt x="21827" y="3730"/>
                  </a:lnTo>
                  <a:lnTo>
                    <a:pt x="23573" y="3650"/>
                  </a:lnTo>
                  <a:lnTo>
                    <a:pt x="0" y="0"/>
                  </a:lnTo>
                  <a:lnTo>
                    <a:pt x="0" y="1824"/>
                  </a:lnTo>
                  <a:lnTo>
                    <a:pt x="2698" y="1983"/>
                  </a:lnTo>
                  <a:lnTo>
                    <a:pt x="4921" y="2381"/>
                  </a:lnTo>
                  <a:lnTo>
                    <a:pt x="6667" y="2936"/>
                  </a:lnTo>
                  <a:lnTo>
                    <a:pt x="7857" y="3650"/>
                  </a:lnTo>
                  <a:lnTo>
                    <a:pt x="9206" y="6350"/>
                  </a:lnTo>
                  <a:lnTo>
                    <a:pt x="9525" y="10793"/>
                  </a:lnTo>
                  <a:lnTo>
                    <a:pt x="9525" y="16157"/>
                  </a:lnTo>
                  <a:lnTo>
                    <a:pt x="19605" y="33257"/>
                  </a:lnTo>
                  <a:lnTo>
                    <a:pt x="23812" y="33337"/>
                  </a:lnTo>
                  <a:lnTo>
                    <a:pt x="27225" y="33416"/>
                  </a:lnTo>
                  <a:lnTo>
                    <a:pt x="29923" y="33574"/>
                  </a:lnTo>
                  <a:lnTo>
                    <a:pt x="32146" y="33892"/>
                  </a:lnTo>
                  <a:lnTo>
                    <a:pt x="35638" y="34765"/>
                  </a:lnTo>
                  <a:lnTo>
                    <a:pt x="39368" y="36273"/>
                  </a:lnTo>
                  <a:lnTo>
                    <a:pt x="42623" y="38734"/>
                  </a:lnTo>
                  <a:lnTo>
                    <a:pt x="44846" y="42464"/>
                  </a:lnTo>
                  <a:lnTo>
                    <a:pt x="45640" y="47704"/>
                  </a:lnTo>
                  <a:lnTo>
                    <a:pt x="44767" y="53340"/>
                  </a:lnTo>
                  <a:lnTo>
                    <a:pt x="42306" y="57308"/>
                  </a:lnTo>
                  <a:lnTo>
                    <a:pt x="38813" y="59768"/>
                  </a:lnTo>
                  <a:lnTo>
                    <a:pt x="34844" y="61118"/>
                  </a:lnTo>
                  <a:lnTo>
                    <a:pt x="27146" y="61912"/>
                  </a:lnTo>
                  <a:lnTo>
                    <a:pt x="23493" y="61752"/>
                  </a:lnTo>
                  <a:lnTo>
                    <a:pt x="21192" y="61197"/>
                  </a:lnTo>
                  <a:lnTo>
                    <a:pt x="19922" y="60006"/>
                  </a:lnTo>
                  <a:lnTo>
                    <a:pt x="19605" y="57784"/>
                  </a:lnTo>
                  <a:lnTo>
                    <a:pt x="19605" y="33257"/>
                  </a:lnTo>
                  <a:lnTo>
                    <a:pt x="9525" y="16157"/>
                  </a:lnTo>
                  <a:lnTo>
                    <a:pt x="9525" y="54768"/>
                  </a:lnTo>
                  <a:lnTo>
                    <a:pt x="9206" y="59053"/>
                  </a:lnTo>
                  <a:lnTo>
                    <a:pt x="7857" y="61752"/>
                  </a:lnTo>
                  <a:lnTo>
                    <a:pt x="6667" y="62546"/>
                  </a:lnTo>
                  <a:lnTo>
                    <a:pt x="5000" y="63181"/>
                  </a:lnTo>
                  <a:lnTo>
                    <a:pt x="2777" y="63500"/>
                  </a:lnTo>
                  <a:lnTo>
                    <a:pt x="0" y="63658"/>
                  </a:lnTo>
                  <a:lnTo>
                    <a:pt x="0" y="65562"/>
                  </a:lnTo>
                  <a:lnTo>
                    <a:pt x="33098" y="65562"/>
                  </a:lnTo>
                  <a:lnTo>
                    <a:pt x="40481" y="64927"/>
                  </a:lnTo>
                  <a:lnTo>
                    <a:pt x="46116" y="63340"/>
                  </a:lnTo>
                  <a:lnTo>
                    <a:pt x="50323" y="61038"/>
                  </a:lnTo>
                  <a:lnTo>
                    <a:pt x="53339" y="58260"/>
                  </a:lnTo>
                  <a:lnTo>
                    <a:pt x="55323" y="55323"/>
                  </a:lnTo>
                  <a:lnTo>
                    <a:pt x="56434" y="52387"/>
                  </a:lnTo>
                  <a:lnTo>
                    <a:pt x="56989" y="49926"/>
                  </a:lnTo>
                  <a:lnTo>
                    <a:pt x="57069" y="48100"/>
                  </a:lnTo>
                  <a:lnTo>
                    <a:pt x="56434" y="43417"/>
                  </a:lnTo>
                  <a:lnTo>
                    <a:pt x="54688" y="39527"/>
                  </a:lnTo>
                  <a:lnTo>
                    <a:pt x="52068" y="36432"/>
                  </a:lnTo>
                  <a:lnTo>
                    <a:pt x="48656" y="34051"/>
                  </a:lnTo>
                  <a:lnTo>
                    <a:pt x="44767" y="32305"/>
                  </a:lnTo>
                  <a:lnTo>
                    <a:pt x="40559" y="31193"/>
                  </a:lnTo>
                  <a:lnTo>
                    <a:pt x="40559" y="30956"/>
                  </a:lnTo>
                  <a:lnTo>
                    <a:pt x="45957" y="29209"/>
                  </a:lnTo>
                  <a:lnTo>
                    <a:pt x="48736" y="27542"/>
                  </a:lnTo>
                  <a:lnTo>
                    <a:pt x="51274" y="25081"/>
                  </a:lnTo>
                  <a:lnTo>
                    <a:pt x="53101" y="21510"/>
                  </a:lnTo>
                  <a:lnTo>
                    <a:pt x="53736" y="16668"/>
                  </a:lnTo>
                  <a:lnTo>
                    <a:pt x="52942" y="11508"/>
                  </a:lnTo>
                  <a:lnTo>
                    <a:pt x="50878" y="7618"/>
                  </a:lnTo>
                  <a:lnTo>
                    <a:pt x="47783" y="4602"/>
                  </a:lnTo>
                  <a:lnTo>
                    <a:pt x="43973" y="2618"/>
                  </a:lnTo>
                  <a:lnTo>
                    <a:pt x="39766" y="1268"/>
                  </a:lnTo>
                  <a:lnTo>
                    <a:pt x="35480" y="475"/>
                  </a:lnTo>
                  <a:lnTo>
                    <a:pt x="31352" y="79"/>
                  </a:lnTo>
                  <a:lnTo>
                    <a:pt x="27781" y="0"/>
                  </a:lnTo>
                  <a:lnTo>
                    <a:pt x="0" y="0"/>
                  </a:lnTo>
                  <a:close/>
                </a:path>
              </a:pathLst>
            </a:custGeom>
            <a:solidFill>
              <a:srgbClr val="000000"/>
            </a:solidFill>
          </p:spPr>
          <p:txBody>
            <a:bodyPr vert="horz" lIns="91440" tIns="45720" rIns="91440" bIns="45720" anchor="t"/>
            <a:lstStyle/>
            <a:p>
              <a:endParaRPr lang="en-IN"/>
            </a:p>
          </p:txBody>
        </p:sp>
        <p:sp>
          <p:nvSpPr>
            <p:cNvPr id="884" name="Shape 919"/>
            <p:cNvSpPr/>
            <p:nvPr/>
          </p:nvSpPr>
          <p:spPr>
            <a:xfrm>
              <a:off x="2029443" y="2360024"/>
              <a:ext cx="35957" cy="67706"/>
            </a:xfrm>
            <a:custGeom>
              <a:avLst/>
              <a:gdLst/>
              <a:ahLst/>
              <a:cxnLst/>
              <a:rect l="0" t="0" r="0" b="0"/>
              <a:pathLst>
                <a:path w="35957" h="67706">
                  <a:moveTo>
                    <a:pt x="26035" y="0"/>
                  </a:moveTo>
                  <a:lnTo>
                    <a:pt x="20161" y="793"/>
                  </a:lnTo>
                  <a:lnTo>
                    <a:pt x="15716" y="2857"/>
                  </a:lnTo>
                  <a:lnTo>
                    <a:pt x="12621" y="5874"/>
                  </a:lnTo>
                  <a:lnTo>
                    <a:pt x="10477" y="9525"/>
                  </a:lnTo>
                  <a:lnTo>
                    <a:pt x="9128" y="13335"/>
                  </a:lnTo>
                  <a:lnTo>
                    <a:pt x="8493" y="17145"/>
                  </a:lnTo>
                  <a:lnTo>
                    <a:pt x="8254" y="20559"/>
                  </a:lnTo>
                  <a:lnTo>
                    <a:pt x="8176" y="23097"/>
                  </a:lnTo>
                  <a:lnTo>
                    <a:pt x="80" y="23097"/>
                  </a:lnTo>
                  <a:lnTo>
                    <a:pt x="80" y="26272"/>
                  </a:lnTo>
                  <a:lnTo>
                    <a:pt x="8176" y="26272"/>
                  </a:lnTo>
                  <a:lnTo>
                    <a:pt x="8176" y="57387"/>
                  </a:lnTo>
                  <a:lnTo>
                    <a:pt x="8096" y="59928"/>
                  </a:lnTo>
                  <a:lnTo>
                    <a:pt x="7858" y="61991"/>
                  </a:lnTo>
                  <a:lnTo>
                    <a:pt x="7302" y="63500"/>
                  </a:lnTo>
                  <a:lnTo>
                    <a:pt x="6588" y="64531"/>
                  </a:lnTo>
                  <a:lnTo>
                    <a:pt x="4048" y="65802"/>
                  </a:lnTo>
                  <a:lnTo>
                    <a:pt x="0" y="66199"/>
                  </a:lnTo>
                  <a:lnTo>
                    <a:pt x="0" y="67706"/>
                  </a:lnTo>
                  <a:lnTo>
                    <a:pt x="25717" y="67706"/>
                  </a:lnTo>
                  <a:lnTo>
                    <a:pt x="25717" y="66199"/>
                  </a:lnTo>
                  <a:lnTo>
                    <a:pt x="21907" y="65881"/>
                  </a:lnTo>
                  <a:lnTo>
                    <a:pt x="19288" y="65166"/>
                  </a:lnTo>
                  <a:lnTo>
                    <a:pt x="17701" y="63976"/>
                  </a:lnTo>
                  <a:lnTo>
                    <a:pt x="16907" y="62309"/>
                  </a:lnTo>
                  <a:lnTo>
                    <a:pt x="16589" y="60087"/>
                  </a:lnTo>
                  <a:lnTo>
                    <a:pt x="16510" y="57387"/>
                  </a:lnTo>
                  <a:lnTo>
                    <a:pt x="16510" y="26272"/>
                  </a:lnTo>
                  <a:lnTo>
                    <a:pt x="28655" y="26272"/>
                  </a:lnTo>
                  <a:lnTo>
                    <a:pt x="28655" y="23097"/>
                  </a:lnTo>
                  <a:lnTo>
                    <a:pt x="16431" y="23097"/>
                  </a:lnTo>
                  <a:lnTo>
                    <a:pt x="16431" y="11589"/>
                  </a:lnTo>
                  <a:lnTo>
                    <a:pt x="16748" y="7700"/>
                  </a:lnTo>
                  <a:lnTo>
                    <a:pt x="18414" y="4286"/>
                  </a:lnTo>
                  <a:lnTo>
                    <a:pt x="20082" y="3175"/>
                  </a:lnTo>
                  <a:lnTo>
                    <a:pt x="22383" y="2778"/>
                  </a:lnTo>
                  <a:lnTo>
                    <a:pt x="24447" y="3333"/>
                  </a:lnTo>
                  <a:lnTo>
                    <a:pt x="25956" y="4762"/>
                  </a:lnTo>
                  <a:lnTo>
                    <a:pt x="28496" y="8334"/>
                  </a:lnTo>
                  <a:lnTo>
                    <a:pt x="29924" y="9683"/>
                  </a:lnTo>
                  <a:lnTo>
                    <a:pt x="31671" y="10240"/>
                  </a:lnTo>
                  <a:lnTo>
                    <a:pt x="33258" y="10001"/>
                  </a:lnTo>
                  <a:lnTo>
                    <a:pt x="34528" y="9207"/>
                  </a:lnTo>
                  <a:lnTo>
                    <a:pt x="35560" y="7937"/>
                  </a:lnTo>
                  <a:lnTo>
                    <a:pt x="35957" y="6032"/>
                  </a:lnTo>
                  <a:lnTo>
                    <a:pt x="35163" y="3731"/>
                  </a:lnTo>
                  <a:lnTo>
                    <a:pt x="33099" y="1825"/>
                  </a:lnTo>
                  <a:lnTo>
                    <a:pt x="29924" y="556"/>
                  </a:lnTo>
                  <a:lnTo>
                    <a:pt x="26035" y="0"/>
                  </a:lnTo>
                  <a:close/>
                </a:path>
              </a:pathLst>
            </a:custGeom>
            <a:solidFill>
              <a:srgbClr val="000000"/>
            </a:solidFill>
          </p:spPr>
          <p:txBody>
            <a:bodyPr vert="horz" lIns="91440" tIns="45720" rIns="91440" bIns="45720" anchor="t"/>
            <a:lstStyle/>
            <a:p>
              <a:endParaRPr lang="en-IN"/>
            </a:p>
          </p:txBody>
        </p:sp>
        <p:sp>
          <p:nvSpPr>
            <p:cNvPr id="885" name="Shape 920"/>
            <p:cNvSpPr/>
            <p:nvPr/>
          </p:nvSpPr>
          <p:spPr>
            <a:xfrm>
              <a:off x="2570622" y="2370342"/>
              <a:ext cx="26352" cy="58340"/>
            </a:xfrm>
            <a:custGeom>
              <a:avLst/>
              <a:gdLst/>
              <a:ahLst/>
              <a:cxnLst/>
              <a:rect l="0" t="0" r="0" b="0"/>
              <a:pathLst>
                <a:path w="26352" h="58340">
                  <a:moveTo>
                    <a:pt x="13256" y="0"/>
                  </a:moveTo>
                  <a:lnTo>
                    <a:pt x="10874" y="3412"/>
                  </a:lnTo>
                  <a:lnTo>
                    <a:pt x="8811" y="6191"/>
                  </a:lnTo>
                  <a:lnTo>
                    <a:pt x="4366" y="11271"/>
                  </a:lnTo>
                  <a:lnTo>
                    <a:pt x="1349" y="13652"/>
                  </a:lnTo>
                  <a:lnTo>
                    <a:pt x="397" y="14446"/>
                  </a:lnTo>
                  <a:lnTo>
                    <a:pt x="0" y="15240"/>
                  </a:lnTo>
                  <a:lnTo>
                    <a:pt x="397" y="15954"/>
                  </a:lnTo>
                  <a:lnTo>
                    <a:pt x="5636" y="15954"/>
                  </a:lnTo>
                  <a:lnTo>
                    <a:pt x="5636" y="45800"/>
                  </a:lnTo>
                  <a:lnTo>
                    <a:pt x="5873" y="49134"/>
                  </a:lnTo>
                  <a:lnTo>
                    <a:pt x="6350" y="51911"/>
                  </a:lnTo>
                  <a:lnTo>
                    <a:pt x="7223" y="54133"/>
                  </a:lnTo>
                  <a:lnTo>
                    <a:pt x="8334" y="55800"/>
                  </a:lnTo>
                  <a:lnTo>
                    <a:pt x="11192" y="57785"/>
                  </a:lnTo>
                  <a:lnTo>
                    <a:pt x="14763" y="58340"/>
                  </a:lnTo>
                  <a:lnTo>
                    <a:pt x="18097" y="57706"/>
                  </a:lnTo>
                  <a:lnTo>
                    <a:pt x="21351" y="56198"/>
                  </a:lnTo>
                  <a:lnTo>
                    <a:pt x="24129" y="53816"/>
                  </a:lnTo>
                  <a:lnTo>
                    <a:pt x="26352" y="50800"/>
                  </a:lnTo>
                  <a:lnTo>
                    <a:pt x="25003" y="49769"/>
                  </a:lnTo>
                  <a:lnTo>
                    <a:pt x="22781" y="51990"/>
                  </a:lnTo>
                  <a:lnTo>
                    <a:pt x="18969" y="53181"/>
                  </a:lnTo>
                  <a:lnTo>
                    <a:pt x="16906" y="52705"/>
                  </a:lnTo>
                  <a:lnTo>
                    <a:pt x="15398" y="51593"/>
                  </a:lnTo>
                  <a:lnTo>
                    <a:pt x="14128" y="47942"/>
                  </a:lnTo>
                  <a:lnTo>
                    <a:pt x="13970" y="44291"/>
                  </a:lnTo>
                  <a:lnTo>
                    <a:pt x="13970" y="15954"/>
                  </a:lnTo>
                  <a:lnTo>
                    <a:pt x="23971" y="15954"/>
                  </a:lnTo>
                  <a:lnTo>
                    <a:pt x="23971" y="12779"/>
                  </a:lnTo>
                  <a:lnTo>
                    <a:pt x="13970" y="12779"/>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886" name="Shape 921"/>
            <p:cNvSpPr/>
            <p:nvPr/>
          </p:nvSpPr>
          <p:spPr>
            <a:xfrm>
              <a:off x="1975230" y="2370342"/>
              <a:ext cx="26352" cy="58340"/>
            </a:xfrm>
            <a:custGeom>
              <a:avLst/>
              <a:gdLst/>
              <a:ahLst/>
              <a:cxnLst/>
              <a:rect l="0" t="0" r="0" b="0"/>
              <a:pathLst>
                <a:path w="26352" h="58340">
                  <a:moveTo>
                    <a:pt x="13255" y="0"/>
                  </a:moveTo>
                  <a:lnTo>
                    <a:pt x="10873" y="3412"/>
                  </a:lnTo>
                  <a:lnTo>
                    <a:pt x="8889" y="6191"/>
                  </a:lnTo>
                  <a:lnTo>
                    <a:pt x="4365" y="11271"/>
                  </a:lnTo>
                  <a:lnTo>
                    <a:pt x="1428" y="13652"/>
                  </a:lnTo>
                  <a:lnTo>
                    <a:pt x="396" y="14446"/>
                  </a:lnTo>
                  <a:lnTo>
                    <a:pt x="0" y="15240"/>
                  </a:lnTo>
                  <a:lnTo>
                    <a:pt x="396" y="15954"/>
                  </a:lnTo>
                  <a:lnTo>
                    <a:pt x="5635" y="15954"/>
                  </a:lnTo>
                  <a:lnTo>
                    <a:pt x="5635" y="45800"/>
                  </a:lnTo>
                  <a:lnTo>
                    <a:pt x="5873" y="49134"/>
                  </a:lnTo>
                  <a:lnTo>
                    <a:pt x="6350" y="51911"/>
                  </a:lnTo>
                  <a:lnTo>
                    <a:pt x="7222" y="54133"/>
                  </a:lnTo>
                  <a:lnTo>
                    <a:pt x="8333" y="55800"/>
                  </a:lnTo>
                  <a:lnTo>
                    <a:pt x="11271" y="57785"/>
                  </a:lnTo>
                  <a:lnTo>
                    <a:pt x="14763" y="58340"/>
                  </a:lnTo>
                  <a:lnTo>
                    <a:pt x="18176" y="57706"/>
                  </a:lnTo>
                  <a:lnTo>
                    <a:pt x="21351" y="56198"/>
                  </a:lnTo>
                  <a:lnTo>
                    <a:pt x="24130" y="53816"/>
                  </a:lnTo>
                  <a:lnTo>
                    <a:pt x="26352" y="50800"/>
                  </a:lnTo>
                  <a:lnTo>
                    <a:pt x="25082" y="49769"/>
                  </a:lnTo>
                  <a:lnTo>
                    <a:pt x="22860" y="51990"/>
                  </a:lnTo>
                  <a:lnTo>
                    <a:pt x="19050" y="53181"/>
                  </a:lnTo>
                  <a:lnTo>
                    <a:pt x="16906" y="52705"/>
                  </a:lnTo>
                  <a:lnTo>
                    <a:pt x="15477" y="51593"/>
                  </a:lnTo>
                  <a:lnTo>
                    <a:pt x="14605" y="49927"/>
                  </a:lnTo>
                  <a:lnTo>
                    <a:pt x="14207" y="47942"/>
                  </a:lnTo>
                  <a:lnTo>
                    <a:pt x="13970" y="44291"/>
                  </a:lnTo>
                  <a:lnTo>
                    <a:pt x="13970" y="15954"/>
                  </a:lnTo>
                  <a:lnTo>
                    <a:pt x="23971" y="15954"/>
                  </a:lnTo>
                  <a:lnTo>
                    <a:pt x="23971" y="12779"/>
                  </a:lnTo>
                  <a:lnTo>
                    <a:pt x="13970" y="12779"/>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887" name="Shape 922"/>
            <p:cNvSpPr/>
            <p:nvPr/>
          </p:nvSpPr>
          <p:spPr>
            <a:xfrm>
              <a:off x="1625583" y="2370342"/>
              <a:ext cx="26352" cy="58340"/>
            </a:xfrm>
            <a:custGeom>
              <a:avLst/>
              <a:gdLst/>
              <a:ahLst/>
              <a:cxnLst/>
              <a:rect l="0" t="0" r="0" b="0"/>
              <a:pathLst>
                <a:path w="26352" h="58340">
                  <a:moveTo>
                    <a:pt x="13256" y="0"/>
                  </a:moveTo>
                  <a:lnTo>
                    <a:pt x="10874" y="3412"/>
                  </a:lnTo>
                  <a:lnTo>
                    <a:pt x="8809" y="6191"/>
                  </a:lnTo>
                  <a:lnTo>
                    <a:pt x="4366" y="11271"/>
                  </a:lnTo>
                  <a:lnTo>
                    <a:pt x="1349" y="13652"/>
                  </a:lnTo>
                  <a:lnTo>
                    <a:pt x="397" y="14446"/>
                  </a:lnTo>
                  <a:lnTo>
                    <a:pt x="0" y="15240"/>
                  </a:lnTo>
                  <a:lnTo>
                    <a:pt x="397" y="15954"/>
                  </a:lnTo>
                  <a:lnTo>
                    <a:pt x="5634" y="15954"/>
                  </a:lnTo>
                  <a:lnTo>
                    <a:pt x="5634" y="45800"/>
                  </a:lnTo>
                  <a:lnTo>
                    <a:pt x="5873" y="49134"/>
                  </a:lnTo>
                  <a:lnTo>
                    <a:pt x="6350" y="51911"/>
                  </a:lnTo>
                  <a:lnTo>
                    <a:pt x="7222" y="54133"/>
                  </a:lnTo>
                  <a:lnTo>
                    <a:pt x="8334" y="55800"/>
                  </a:lnTo>
                  <a:lnTo>
                    <a:pt x="11191" y="57785"/>
                  </a:lnTo>
                  <a:lnTo>
                    <a:pt x="14763" y="58340"/>
                  </a:lnTo>
                  <a:lnTo>
                    <a:pt x="18176" y="57706"/>
                  </a:lnTo>
                  <a:lnTo>
                    <a:pt x="21351" y="56198"/>
                  </a:lnTo>
                  <a:lnTo>
                    <a:pt x="24129" y="53816"/>
                  </a:lnTo>
                  <a:lnTo>
                    <a:pt x="26352" y="50800"/>
                  </a:lnTo>
                  <a:lnTo>
                    <a:pt x="25082" y="49769"/>
                  </a:lnTo>
                  <a:lnTo>
                    <a:pt x="22781" y="51990"/>
                  </a:lnTo>
                  <a:lnTo>
                    <a:pt x="18969" y="53181"/>
                  </a:lnTo>
                  <a:lnTo>
                    <a:pt x="16907" y="52705"/>
                  </a:lnTo>
                  <a:lnTo>
                    <a:pt x="15398" y="51593"/>
                  </a:lnTo>
                  <a:lnTo>
                    <a:pt x="14128" y="47942"/>
                  </a:lnTo>
                  <a:lnTo>
                    <a:pt x="13970" y="44291"/>
                  </a:lnTo>
                  <a:lnTo>
                    <a:pt x="13970" y="15954"/>
                  </a:lnTo>
                  <a:lnTo>
                    <a:pt x="23971" y="15954"/>
                  </a:lnTo>
                  <a:lnTo>
                    <a:pt x="23971" y="12779"/>
                  </a:lnTo>
                  <a:lnTo>
                    <a:pt x="13970" y="12779"/>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888" name="Shape 923"/>
            <p:cNvSpPr/>
            <p:nvPr/>
          </p:nvSpPr>
          <p:spPr>
            <a:xfrm>
              <a:off x="2719371" y="2382170"/>
              <a:ext cx="39528" cy="46512"/>
            </a:xfrm>
            <a:custGeom>
              <a:avLst/>
              <a:gdLst/>
              <a:ahLst/>
              <a:cxnLst/>
              <a:rect l="0" t="0" r="0" b="0"/>
              <a:pathLst>
                <a:path w="39528" h="46512">
                  <a:moveTo>
                    <a:pt x="20239" y="0"/>
                  </a:moveTo>
                  <a:lnTo>
                    <a:pt x="18018" y="3571"/>
                  </a:lnTo>
                  <a:lnTo>
                    <a:pt x="21431" y="4047"/>
                  </a:lnTo>
                  <a:lnTo>
                    <a:pt x="23812" y="5476"/>
                  </a:lnTo>
                  <a:lnTo>
                    <a:pt x="25479" y="7460"/>
                  </a:lnTo>
                  <a:lnTo>
                    <a:pt x="26511" y="9841"/>
                  </a:lnTo>
                  <a:lnTo>
                    <a:pt x="27543" y="14922"/>
                  </a:lnTo>
                  <a:lnTo>
                    <a:pt x="7143" y="14922"/>
                  </a:lnTo>
                  <a:lnTo>
                    <a:pt x="7857" y="11984"/>
                  </a:lnTo>
                  <a:lnTo>
                    <a:pt x="8731" y="9445"/>
                  </a:lnTo>
                  <a:lnTo>
                    <a:pt x="9842" y="7460"/>
                  </a:lnTo>
                  <a:lnTo>
                    <a:pt x="11192" y="5952"/>
                  </a:lnTo>
                  <a:lnTo>
                    <a:pt x="14287" y="4126"/>
                  </a:lnTo>
                  <a:lnTo>
                    <a:pt x="18018" y="3571"/>
                  </a:lnTo>
                  <a:lnTo>
                    <a:pt x="20239" y="0"/>
                  </a:lnTo>
                  <a:lnTo>
                    <a:pt x="15954" y="475"/>
                  </a:lnTo>
                  <a:lnTo>
                    <a:pt x="11429" y="2222"/>
                  </a:lnTo>
                  <a:lnTo>
                    <a:pt x="7143" y="5317"/>
                  </a:lnTo>
                  <a:lnTo>
                    <a:pt x="3492" y="9841"/>
                  </a:lnTo>
                  <a:lnTo>
                    <a:pt x="1032" y="16112"/>
                  </a:lnTo>
                  <a:lnTo>
                    <a:pt x="0" y="24367"/>
                  </a:lnTo>
                  <a:lnTo>
                    <a:pt x="396" y="29368"/>
                  </a:lnTo>
                  <a:lnTo>
                    <a:pt x="1349" y="33733"/>
                  </a:lnTo>
                  <a:lnTo>
                    <a:pt x="2857" y="37543"/>
                  </a:lnTo>
                  <a:lnTo>
                    <a:pt x="5079" y="40718"/>
                  </a:lnTo>
                  <a:lnTo>
                    <a:pt x="7778" y="43258"/>
                  </a:lnTo>
                  <a:lnTo>
                    <a:pt x="10953" y="45005"/>
                  </a:lnTo>
                  <a:lnTo>
                    <a:pt x="14526" y="46115"/>
                  </a:lnTo>
                  <a:lnTo>
                    <a:pt x="18573" y="46512"/>
                  </a:lnTo>
                  <a:lnTo>
                    <a:pt x="23495" y="45878"/>
                  </a:lnTo>
                  <a:lnTo>
                    <a:pt x="27701" y="44370"/>
                  </a:lnTo>
                  <a:lnTo>
                    <a:pt x="31194" y="42068"/>
                  </a:lnTo>
                  <a:lnTo>
                    <a:pt x="33972" y="39368"/>
                  </a:lnTo>
                  <a:lnTo>
                    <a:pt x="36195" y="36590"/>
                  </a:lnTo>
                  <a:lnTo>
                    <a:pt x="37782" y="33892"/>
                  </a:lnTo>
                  <a:lnTo>
                    <a:pt x="38893" y="31591"/>
                  </a:lnTo>
                  <a:lnTo>
                    <a:pt x="39528" y="30003"/>
                  </a:lnTo>
                  <a:lnTo>
                    <a:pt x="37941" y="29288"/>
                  </a:lnTo>
                  <a:lnTo>
                    <a:pt x="34925" y="33574"/>
                  </a:lnTo>
                  <a:lnTo>
                    <a:pt x="32702" y="35876"/>
                  </a:lnTo>
                  <a:lnTo>
                    <a:pt x="30003" y="37781"/>
                  </a:lnTo>
                  <a:lnTo>
                    <a:pt x="26589" y="39130"/>
                  </a:lnTo>
                  <a:lnTo>
                    <a:pt x="22621" y="39687"/>
                  </a:lnTo>
                  <a:lnTo>
                    <a:pt x="19208" y="39289"/>
                  </a:lnTo>
                  <a:lnTo>
                    <a:pt x="15875" y="38020"/>
                  </a:lnTo>
                  <a:lnTo>
                    <a:pt x="12700" y="35480"/>
                  </a:lnTo>
                  <a:lnTo>
                    <a:pt x="10001" y="31511"/>
                  </a:lnTo>
                  <a:lnTo>
                    <a:pt x="8890" y="28891"/>
                  </a:lnTo>
                  <a:lnTo>
                    <a:pt x="7937" y="25796"/>
                  </a:lnTo>
                  <a:lnTo>
                    <a:pt x="7302" y="22225"/>
                  </a:lnTo>
                  <a:lnTo>
                    <a:pt x="6826" y="18097"/>
                  </a:lnTo>
                  <a:lnTo>
                    <a:pt x="37623" y="18097"/>
                  </a:lnTo>
                  <a:lnTo>
                    <a:pt x="36988" y="13651"/>
                  </a:lnTo>
                  <a:lnTo>
                    <a:pt x="35798" y="9841"/>
                  </a:lnTo>
                  <a:lnTo>
                    <a:pt x="34131" y="6666"/>
                  </a:lnTo>
                  <a:lnTo>
                    <a:pt x="32067" y="4205"/>
                  </a:lnTo>
                  <a:lnTo>
                    <a:pt x="29527" y="2301"/>
                  </a:lnTo>
                  <a:lnTo>
                    <a:pt x="26749" y="1030"/>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889" name="Shape 924"/>
            <p:cNvSpPr/>
            <p:nvPr/>
          </p:nvSpPr>
          <p:spPr>
            <a:xfrm>
              <a:off x="2600704" y="2382170"/>
              <a:ext cx="40164" cy="46512"/>
            </a:xfrm>
            <a:custGeom>
              <a:avLst/>
              <a:gdLst/>
              <a:ahLst/>
              <a:cxnLst/>
              <a:rect l="0" t="0" r="0" b="0"/>
              <a:pathLst>
                <a:path w="40164" h="46512">
                  <a:moveTo>
                    <a:pt x="18019" y="0"/>
                  </a:moveTo>
                  <a:lnTo>
                    <a:pt x="12860" y="475"/>
                  </a:lnTo>
                  <a:lnTo>
                    <a:pt x="8731" y="1983"/>
                  </a:lnTo>
                  <a:lnTo>
                    <a:pt x="5636" y="3968"/>
                  </a:lnTo>
                  <a:lnTo>
                    <a:pt x="3492" y="6350"/>
                  </a:lnTo>
                  <a:lnTo>
                    <a:pt x="2302" y="8731"/>
                  </a:lnTo>
                  <a:lnTo>
                    <a:pt x="1905" y="10953"/>
                  </a:lnTo>
                  <a:lnTo>
                    <a:pt x="2858" y="13730"/>
                  </a:lnTo>
                  <a:lnTo>
                    <a:pt x="4207" y="14842"/>
                  </a:lnTo>
                  <a:lnTo>
                    <a:pt x="6112" y="15318"/>
                  </a:lnTo>
                  <a:lnTo>
                    <a:pt x="7937" y="14922"/>
                  </a:lnTo>
                  <a:lnTo>
                    <a:pt x="9367" y="13968"/>
                  </a:lnTo>
                  <a:lnTo>
                    <a:pt x="10318" y="12620"/>
                  </a:lnTo>
                  <a:lnTo>
                    <a:pt x="10636" y="11032"/>
                  </a:lnTo>
                  <a:lnTo>
                    <a:pt x="10318" y="9366"/>
                  </a:lnTo>
                  <a:lnTo>
                    <a:pt x="10081" y="7222"/>
                  </a:lnTo>
                  <a:lnTo>
                    <a:pt x="10716" y="5158"/>
                  </a:lnTo>
                  <a:lnTo>
                    <a:pt x="12383" y="3650"/>
                  </a:lnTo>
                  <a:lnTo>
                    <a:pt x="14685" y="2697"/>
                  </a:lnTo>
                  <a:lnTo>
                    <a:pt x="17146" y="2381"/>
                  </a:lnTo>
                  <a:lnTo>
                    <a:pt x="19606" y="2618"/>
                  </a:lnTo>
                  <a:lnTo>
                    <a:pt x="22067" y="3809"/>
                  </a:lnTo>
                  <a:lnTo>
                    <a:pt x="23972" y="6270"/>
                  </a:lnTo>
                  <a:lnTo>
                    <a:pt x="24766" y="10555"/>
                  </a:lnTo>
                  <a:lnTo>
                    <a:pt x="24766" y="16588"/>
                  </a:lnTo>
                  <a:lnTo>
                    <a:pt x="24023" y="16881"/>
                  </a:lnTo>
                  <a:lnTo>
                    <a:pt x="24766" y="18970"/>
                  </a:lnTo>
                  <a:lnTo>
                    <a:pt x="24766" y="33337"/>
                  </a:lnTo>
                  <a:lnTo>
                    <a:pt x="24686" y="35321"/>
                  </a:lnTo>
                  <a:lnTo>
                    <a:pt x="24210" y="36749"/>
                  </a:lnTo>
                  <a:lnTo>
                    <a:pt x="23178" y="37861"/>
                  </a:lnTo>
                  <a:lnTo>
                    <a:pt x="21431" y="38972"/>
                  </a:lnTo>
                  <a:lnTo>
                    <a:pt x="18812" y="40003"/>
                  </a:lnTo>
                  <a:lnTo>
                    <a:pt x="15241" y="40797"/>
                  </a:lnTo>
                  <a:lnTo>
                    <a:pt x="12700" y="40242"/>
                  </a:lnTo>
                  <a:lnTo>
                    <a:pt x="10636" y="38734"/>
                  </a:lnTo>
                  <a:lnTo>
                    <a:pt x="9287" y="36193"/>
                  </a:lnTo>
                  <a:lnTo>
                    <a:pt x="8731" y="33018"/>
                  </a:lnTo>
                  <a:lnTo>
                    <a:pt x="8731" y="32860"/>
                  </a:lnTo>
                  <a:lnTo>
                    <a:pt x="8891" y="31034"/>
                  </a:lnTo>
                  <a:lnTo>
                    <a:pt x="9605" y="28891"/>
                  </a:lnTo>
                  <a:lnTo>
                    <a:pt x="11112" y="26589"/>
                  </a:lnTo>
                  <a:lnTo>
                    <a:pt x="13971" y="24049"/>
                  </a:lnTo>
                  <a:lnTo>
                    <a:pt x="15955" y="22780"/>
                  </a:lnTo>
                  <a:lnTo>
                    <a:pt x="18416" y="21509"/>
                  </a:lnTo>
                  <a:lnTo>
                    <a:pt x="24766" y="18970"/>
                  </a:lnTo>
                  <a:lnTo>
                    <a:pt x="24023" y="16881"/>
                  </a:lnTo>
                  <a:lnTo>
                    <a:pt x="17305" y="19525"/>
                  </a:lnTo>
                  <a:lnTo>
                    <a:pt x="11112" y="22303"/>
                  </a:lnTo>
                  <a:lnTo>
                    <a:pt x="6271" y="25081"/>
                  </a:lnTo>
                  <a:lnTo>
                    <a:pt x="2858" y="28177"/>
                  </a:lnTo>
                  <a:lnTo>
                    <a:pt x="715" y="31828"/>
                  </a:lnTo>
                  <a:lnTo>
                    <a:pt x="0" y="36193"/>
                  </a:lnTo>
                  <a:lnTo>
                    <a:pt x="953" y="40638"/>
                  </a:lnTo>
                  <a:lnTo>
                    <a:pt x="3255" y="43893"/>
                  </a:lnTo>
                  <a:lnTo>
                    <a:pt x="6588" y="45878"/>
                  </a:lnTo>
                  <a:lnTo>
                    <a:pt x="10478" y="46512"/>
                  </a:lnTo>
                  <a:lnTo>
                    <a:pt x="14526" y="45878"/>
                  </a:lnTo>
                  <a:lnTo>
                    <a:pt x="18416" y="44131"/>
                  </a:lnTo>
                  <a:lnTo>
                    <a:pt x="24844" y="39289"/>
                  </a:lnTo>
                  <a:lnTo>
                    <a:pt x="25400" y="42305"/>
                  </a:lnTo>
                  <a:lnTo>
                    <a:pt x="26353" y="44370"/>
                  </a:lnTo>
                  <a:lnTo>
                    <a:pt x="27623" y="45639"/>
                  </a:lnTo>
                  <a:lnTo>
                    <a:pt x="28892" y="46274"/>
                  </a:lnTo>
                  <a:lnTo>
                    <a:pt x="31274" y="46512"/>
                  </a:lnTo>
                  <a:lnTo>
                    <a:pt x="32782" y="46353"/>
                  </a:lnTo>
                  <a:lnTo>
                    <a:pt x="34767" y="45798"/>
                  </a:lnTo>
                  <a:lnTo>
                    <a:pt x="37227" y="44370"/>
                  </a:lnTo>
                  <a:lnTo>
                    <a:pt x="40164" y="41591"/>
                  </a:lnTo>
                  <a:lnTo>
                    <a:pt x="40164" y="38972"/>
                  </a:lnTo>
                  <a:lnTo>
                    <a:pt x="38260" y="40322"/>
                  </a:lnTo>
                  <a:lnTo>
                    <a:pt x="35640" y="40877"/>
                  </a:lnTo>
                  <a:lnTo>
                    <a:pt x="33973" y="40401"/>
                  </a:lnTo>
                  <a:lnTo>
                    <a:pt x="33180" y="39130"/>
                  </a:lnTo>
                  <a:lnTo>
                    <a:pt x="32782" y="35162"/>
                  </a:lnTo>
                  <a:lnTo>
                    <a:pt x="32782" y="15795"/>
                  </a:lnTo>
                  <a:lnTo>
                    <a:pt x="32227" y="9047"/>
                  </a:lnTo>
                  <a:lnTo>
                    <a:pt x="30956" y="5634"/>
                  </a:lnTo>
                  <a:lnTo>
                    <a:pt x="28417" y="2777"/>
                  </a:lnTo>
                  <a:lnTo>
                    <a:pt x="26591" y="1587"/>
                  </a:lnTo>
                  <a:lnTo>
                    <a:pt x="24289" y="713"/>
                  </a:lnTo>
                  <a:lnTo>
                    <a:pt x="21431" y="157"/>
                  </a:lnTo>
                  <a:lnTo>
                    <a:pt x="18019" y="0"/>
                  </a:lnTo>
                  <a:close/>
                </a:path>
              </a:pathLst>
            </a:custGeom>
            <a:solidFill>
              <a:srgbClr val="000000"/>
            </a:solidFill>
          </p:spPr>
          <p:txBody>
            <a:bodyPr vert="horz" lIns="91440" tIns="45720" rIns="91440" bIns="45720" anchor="t"/>
            <a:lstStyle/>
            <a:p>
              <a:endParaRPr lang="en-IN"/>
            </a:p>
          </p:txBody>
        </p:sp>
        <p:sp>
          <p:nvSpPr>
            <p:cNvPr id="890" name="Shape 925"/>
            <p:cNvSpPr/>
            <p:nvPr/>
          </p:nvSpPr>
          <p:spPr>
            <a:xfrm>
              <a:off x="2528236" y="2382170"/>
              <a:ext cx="39448" cy="46512"/>
            </a:xfrm>
            <a:custGeom>
              <a:avLst/>
              <a:gdLst/>
              <a:ahLst/>
              <a:cxnLst/>
              <a:rect l="0" t="0" r="0" b="0"/>
              <a:pathLst>
                <a:path w="39448" h="46512">
                  <a:moveTo>
                    <a:pt x="20161" y="0"/>
                  </a:moveTo>
                  <a:lnTo>
                    <a:pt x="18017" y="3571"/>
                  </a:lnTo>
                  <a:lnTo>
                    <a:pt x="21352" y="4047"/>
                  </a:lnTo>
                  <a:lnTo>
                    <a:pt x="23812" y="5476"/>
                  </a:lnTo>
                  <a:lnTo>
                    <a:pt x="25400" y="7460"/>
                  </a:lnTo>
                  <a:lnTo>
                    <a:pt x="26430" y="9841"/>
                  </a:lnTo>
                  <a:lnTo>
                    <a:pt x="27463" y="14922"/>
                  </a:lnTo>
                  <a:lnTo>
                    <a:pt x="7064" y="14922"/>
                  </a:lnTo>
                  <a:lnTo>
                    <a:pt x="7778" y="11984"/>
                  </a:lnTo>
                  <a:lnTo>
                    <a:pt x="8652" y="9445"/>
                  </a:lnTo>
                  <a:lnTo>
                    <a:pt x="9762" y="7460"/>
                  </a:lnTo>
                  <a:lnTo>
                    <a:pt x="11112" y="5952"/>
                  </a:lnTo>
                  <a:lnTo>
                    <a:pt x="14287" y="4126"/>
                  </a:lnTo>
                  <a:lnTo>
                    <a:pt x="18017" y="3571"/>
                  </a:lnTo>
                  <a:lnTo>
                    <a:pt x="20161" y="0"/>
                  </a:lnTo>
                  <a:lnTo>
                    <a:pt x="15875" y="475"/>
                  </a:lnTo>
                  <a:lnTo>
                    <a:pt x="11429" y="2222"/>
                  </a:lnTo>
                  <a:lnTo>
                    <a:pt x="7143" y="5317"/>
                  </a:lnTo>
                  <a:lnTo>
                    <a:pt x="3492" y="9841"/>
                  </a:lnTo>
                  <a:lnTo>
                    <a:pt x="952" y="16112"/>
                  </a:lnTo>
                  <a:lnTo>
                    <a:pt x="0" y="24367"/>
                  </a:lnTo>
                  <a:lnTo>
                    <a:pt x="317" y="29368"/>
                  </a:lnTo>
                  <a:lnTo>
                    <a:pt x="1269" y="33733"/>
                  </a:lnTo>
                  <a:lnTo>
                    <a:pt x="2857" y="37543"/>
                  </a:lnTo>
                  <a:lnTo>
                    <a:pt x="5079" y="40718"/>
                  </a:lnTo>
                  <a:lnTo>
                    <a:pt x="7778" y="43258"/>
                  </a:lnTo>
                  <a:lnTo>
                    <a:pt x="10953" y="45005"/>
                  </a:lnTo>
                  <a:lnTo>
                    <a:pt x="14524" y="46115"/>
                  </a:lnTo>
                  <a:lnTo>
                    <a:pt x="18493" y="46512"/>
                  </a:lnTo>
                  <a:lnTo>
                    <a:pt x="23416" y="45878"/>
                  </a:lnTo>
                  <a:lnTo>
                    <a:pt x="27622" y="44370"/>
                  </a:lnTo>
                  <a:lnTo>
                    <a:pt x="31114" y="42068"/>
                  </a:lnTo>
                  <a:lnTo>
                    <a:pt x="33972" y="39368"/>
                  </a:lnTo>
                  <a:lnTo>
                    <a:pt x="37782" y="33892"/>
                  </a:lnTo>
                  <a:lnTo>
                    <a:pt x="38893" y="31591"/>
                  </a:lnTo>
                  <a:lnTo>
                    <a:pt x="39448" y="30003"/>
                  </a:lnTo>
                  <a:lnTo>
                    <a:pt x="37941" y="29288"/>
                  </a:lnTo>
                  <a:lnTo>
                    <a:pt x="36592" y="31272"/>
                  </a:lnTo>
                  <a:lnTo>
                    <a:pt x="34845" y="33574"/>
                  </a:lnTo>
                  <a:lnTo>
                    <a:pt x="32623" y="35876"/>
                  </a:lnTo>
                  <a:lnTo>
                    <a:pt x="29923" y="37781"/>
                  </a:lnTo>
                  <a:lnTo>
                    <a:pt x="26591" y="39130"/>
                  </a:lnTo>
                  <a:lnTo>
                    <a:pt x="22542" y="39687"/>
                  </a:lnTo>
                  <a:lnTo>
                    <a:pt x="19208" y="39289"/>
                  </a:lnTo>
                  <a:lnTo>
                    <a:pt x="15795" y="38020"/>
                  </a:lnTo>
                  <a:lnTo>
                    <a:pt x="12700" y="35480"/>
                  </a:lnTo>
                  <a:lnTo>
                    <a:pt x="10000" y="31511"/>
                  </a:lnTo>
                  <a:lnTo>
                    <a:pt x="8889" y="28891"/>
                  </a:lnTo>
                  <a:lnTo>
                    <a:pt x="7937" y="25796"/>
                  </a:lnTo>
                  <a:lnTo>
                    <a:pt x="7223" y="22225"/>
                  </a:lnTo>
                  <a:lnTo>
                    <a:pt x="6825" y="18097"/>
                  </a:lnTo>
                  <a:lnTo>
                    <a:pt x="37623" y="18097"/>
                  </a:lnTo>
                  <a:lnTo>
                    <a:pt x="36909" y="13651"/>
                  </a:lnTo>
                  <a:lnTo>
                    <a:pt x="35798" y="9841"/>
                  </a:lnTo>
                  <a:lnTo>
                    <a:pt x="34131" y="6666"/>
                  </a:lnTo>
                  <a:lnTo>
                    <a:pt x="31987" y="4205"/>
                  </a:lnTo>
                  <a:lnTo>
                    <a:pt x="29527" y="2301"/>
                  </a:lnTo>
                  <a:lnTo>
                    <a:pt x="26669"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891" name="Shape 926"/>
            <p:cNvSpPr/>
            <p:nvPr/>
          </p:nvSpPr>
          <p:spPr>
            <a:xfrm>
              <a:off x="2435049" y="2382170"/>
              <a:ext cx="39528" cy="46512"/>
            </a:xfrm>
            <a:custGeom>
              <a:avLst/>
              <a:gdLst/>
              <a:ahLst/>
              <a:cxnLst/>
              <a:rect l="0" t="0" r="0" b="0"/>
              <a:pathLst>
                <a:path w="39528" h="46512">
                  <a:moveTo>
                    <a:pt x="20241" y="0"/>
                  </a:moveTo>
                  <a:lnTo>
                    <a:pt x="18097" y="3571"/>
                  </a:lnTo>
                  <a:lnTo>
                    <a:pt x="21431" y="4047"/>
                  </a:lnTo>
                  <a:lnTo>
                    <a:pt x="23892" y="5476"/>
                  </a:lnTo>
                  <a:lnTo>
                    <a:pt x="25480" y="7460"/>
                  </a:lnTo>
                  <a:lnTo>
                    <a:pt x="26511" y="9841"/>
                  </a:lnTo>
                  <a:lnTo>
                    <a:pt x="27543" y="14922"/>
                  </a:lnTo>
                  <a:lnTo>
                    <a:pt x="7143" y="14922"/>
                  </a:lnTo>
                  <a:lnTo>
                    <a:pt x="7858" y="11984"/>
                  </a:lnTo>
                  <a:lnTo>
                    <a:pt x="8731" y="9445"/>
                  </a:lnTo>
                  <a:lnTo>
                    <a:pt x="9842" y="7460"/>
                  </a:lnTo>
                  <a:lnTo>
                    <a:pt x="11192" y="5952"/>
                  </a:lnTo>
                  <a:lnTo>
                    <a:pt x="14287" y="4126"/>
                  </a:lnTo>
                  <a:lnTo>
                    <a:pt x="18097" y="3571"/>
                  </a:lnTo>
                  <a:lnTo>
                    <a:pt x="20241" y="0"/>
                  </a:lnTo>
                  <a:lnTo>
                    <a:pt x="15955" y="475"/>
                  </a:lnTo>
                  <a:lnTo>
                    <a:pt x="11509" y="2222"/>
                  </a:lnTo>
                  <a:lnTo>
                    <a:pt x="7223" y="5317"/>
                  </a:lnTo>
                  <a:lnTo>
                    <a:pt x="3572" y="9841"/>
                  </a:lnTo>
                  <a:lnTo>
                    <a:pt x="1032" y="16112"/>
                  </a:lnTo>
                  <a:lnTo>
                    <a:pt x="0" y="24367"/>
                  </a:lnTo>
                  <a:lnTo>
                    <a:pt x="397" y="29368"/>
                  </a:lnTo>
                  <a:lnTo>
                    <a:pt x="1349" y="33733"/>
                  </a:lnTo>
                  <a:lnTo>
                    <a:pt x="2937" y="37543"/>
                  </a:lnTo>
                  <a:lnTo>
                    <a:pt x="5159" y="40718"/>
                  </a:lnTo>
                  <a:lnTo>
                    <a:pt x="7858" y="43258"/>
                  </a:lnTo>
                  <a:lnTo>
                    <a:pt x="11033" y="45005"/>
                  </a:lnTo>
                  <a:lnTo>
                    <a:pt x="14604" y="46115"/>
                  </a:lnTo>
                  <a:lnTo>
                    <a:pt x="18573" y="46512"/>
                  </a:lnTo>
                  <a:lnTo>
                    <a:pt x="23494" y="45878"/>
                  </a:lnTo>
                  <a:lnTo>
                    <a:pt x="27702" y="44370"/>
                  </a:lnTo>
                  <a:lnTo>
                    <a:pt x="31194" y="42068"/>
                  </a:lnTo>
                  <a:lnTo>
                    <a:pt x="33972" y="39368"/>
                  </a:lnTo>
                  <a:lnTo>
                    <a:pt x="36194" y="36590"/>
                  </a:lnTo>
                  <a:lnTo>
                    <a:pt x="37861" y="33892"/>
                  </a:lnTo>
                  <a:lnTo>
                    <a:pt x="38972" y="31591"/>
                  </a:lnTo>
                  <a:lnTo>
                    <a:pt x="39528" y="30003"/>
                  </a:lnTo>
                  <a:lnTo>
                    <a:pt x="37941" y="29288"/>
                  </a:lnTo>
                  <a:lnTo>
                    <a:pt x="36671" y="31272"/>
                  </a:lnTo>
                  <a:lnTo>
                    <a:pt x="34924" y="33574"/>
                  </a:lnTo>
                  <a:lnTo>
                    <a:pt x="32702" y="35876"/>
                  </a:lnTo>
                  <a:lnTo>
                    <a:pt x="30003" y="37781"/>
                  </a:lnTo>
                  <a:lnTo>
                    <a:pt x="26669" y="39130"/>
                  </a:lnTo>
                  <a:lnTo>
                    <a:pt x="22622" y="39687"/>
                  </a:lnTo>
                  <a:lnTo>
                    <a:pt x="19288" y="39289"/>
                  </a:lnTo>
                  <a:lnTo>
                    <a:pt x="15875" y="38020"/>
                  </a:lnTo>
                  <a:lnTo>
                    <a:pt x="12700" y="35480"/>
                  </a:lnTo>
                  <a:lnTo>
                    <a:pt x="10001" y="31511"/>
                  </a:lnTo>
                  <a:lnTo>
                    <a:pt x="8889" y="28891"/>
                  </a:lnTo>
                  <a:lnTo>
                    <a:pt x="8017" y="25796"/>
                  </a:lnTo>
                  <a:lnTo>
                    <a:pt x="7302" y="22225"/>
                  </a:lnTo>
                  <a:lnTo>
                    <a:pt x="6906" y="18097"/>
                  </a:lnTo>
                  <a:lnTo>
                    <a:pt x="37703" y="18097"/>
                  </a:lnTo>
                  <a:lnTo>
                    <a:pt x="36988" y="13651"/>
                  </a:lnTo>
                  <a:lnTo>
                    <a:pt x="35877" y="9841"/>
                  </a:lnTo>
                  <a:lnTo>
                    <a:pt x="34210" y="6666"/>
                  </a:lnTo>
                  <a:lnTo>
                    <a:pt x="32067" y="4205"/>
                  </a:lnTo>
                  <a:lnTo>
                    <a:pt x="29607" y="2301"/>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892" name="Shape 927"/>
            <p:cNvSpPr/>
            <p:nvPr/>
          </p:nvSpPr>
          <p:spPr>
            <a:xfrm>
              <a:off x="2284634" y="2382170"/>
              <a:ext cx="23415" cy="45560"/>
            </a:xfrm>
            <a:custGeom>
              <a:avLst/>
              <a:gdLst/>
              <a:ahLst/>
              <a:cxnLst/>
              <a:rect l="0" t="0" r="0" b="0"/>
              <a:pathLst>
                <a:path w="23415" h="45560">
                  <a:moveTo>
                    <a:pt x="15716" y="0"/>
                  </a:moveTo>
                  <a:lnTo>
                    <a:pt x="396" y="5397"/>
                  </a:lnTo>
                  <a:lnTo>
                    <a:pt x="396" y="6905"/>
                  </a:lnTo>
                  <a:lnTo>
                    <a:pt x="4365" y="6507"/>
                  </a:lnTo>
                  <a:lnTo>
                    <a:pt x="5556" y="6587"/>
                  </a:lnTo>
                  <a:lnTo>
                    <a:pt x="6667" y="7301"/>
                  </a:lnTo>
                  <a:lnTo>
                    <a:pt x="7461" y="9047"/>
                  </a:lnTo>
                  <a:lnTo>
                    <a:pt x="7778" y="12461"/>
                  </a:lnTo>
                  <a:lnTo>
                    <a:pt x="7778" y="35400"/>
                  </a:lnTo>
                  <a:lnTo>
                    <a:pt x="7620" y="38734"/>
                  </a:lnTo>
                  <a:lnTo>
                    <a:pt x="7143" y="41036"/>
                  </a:lnTo>
                  <a:lnTo>
                    <a:pt x="6191" y="42543"/>
                  </a:lnTo>
                  <a:lnTo>
                    <a:pt x="4762" y="43417"/>
                  </a:lnTo>
                  <a:lnTo>
                    <a:pt x="2698" y="43813"/>
                  </a:lnTo>
                  <a:lnTo>
                    <a:pt x="0" y="44052"/>
                  </a:lnTo>
                  <a:lnTo>
                    <a:pt x="0" y="45560"/>
                  </a:lnTo>
                  <a:lnTo>
                    <a:pt x="23415" y="45560"/>
                  </a:lnTo>
                  <a:lnTo>
                    <a:pt x="23415" y="44052"/>
                  </a:lnTo>
                  <a:lnTo>
                    <a:pt x="19446" y="43417"/>
                  </a:lnTo>
                  <a:lnTo>
                    <a:pt x="17223" y="41988"/>
                  </a:lnTo>
                  <a:lnTo>
                    <a:pt x="1627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893" name="Shape 928"/>
            <p:cNvSpPr/>
            <p:nvPr/>
          </p:nvSpPr>
          <p:spPr>
            <a:xfrm>
              <a:off x="2211371" y="2360024"/>
              <a:ext cx="46037" cy="68659"/>
            </a:xfrm>
            <a:custGeom>
              <a:avLst/>
              <a:gdLst/>
              <a:ahLst/>
              <a:cxnLst/>
              <a:rect l="0" t="0" r="0" b="0"/>
              <a:pathLst>
                <a:path w="46037" h="68659">
                  <a:moveTo>
                    <a:pt x="38893" y="0"/>
                  </a:moveTo>
                  <a:lnTo>
                    <a:pt x="24288" y="4365"/>
                  </a:lnTo>
                  <a:lnTo>
                    <a:pt x="24288" y="5953"/>
                  </a:lnTo>
                  <a:lnTo>
                    <a:pt x="26670" y="5874"/>
                  </a:lnTo>
                  <a:lnTo>
                    <a:pt x="29210" y="6191"/>
                  </a:lnTo>
                  <a:lnTo>
                    <a:pt x="30479" y="7222"/>
                  </a:lnTo>
                  <a:lnTo>
                    <a:pt x="30956" y="8810"/>
                  </a:lnTo>
                  <a:lnTo>
                    <a:pt x="31036" y="10954"/>
                  </a:lnTo>
                  <a:lnTo>
                    <a:pt x="31036" y="26352"/>
                  </a:lnTo>
                  <a:lnTo>
                    <a:pt x="28655" y="24448"/>
                  </a:lnTo>
                  <a:lnTo>
                    <a:pt x="26193" y="23177"/>
                  </a:lnTo>
                  <a:lnTo>
                    <a:pt x="23495" y="22383"/>
                  </a:lnTo>
                  <a:lnTo>
                    <a:pt x="22755" y="22324"/>
                  </a:lnTo>
                  <a:lnTo>
                    <a:pt x="20876" y="24924"/>
                  </a:lnTo>
                  <a:lnTo>
                    <a:pt x="24288" y="25479"/>
                  </a:lnTo>
                  <a:lnTo>
                    <a:pt x="27463" y="27305"/>
                  </a:lnTo>
                  <a:lnTo>
                    <a:pt x="29766" y="30400"/>
                  </a:lnTo>
                  <a:lnTo>
                    <a:pt x="31036" y="34766"/>
                  </a:lnTo>
                  <a:lnTo>
                    <a:pt x="31036" y="57546"/>
                  </a:lnTo>
                  <a:lnTo>
                    <a:pt x="29924" y="60007"/>
                  </a:lnTo>
                  <a:lnTo>
                    <a:pt x="27861" y="61912"/>
                  </a:lnTo>
                  <a:lnTo>
                    <a:pt x="25241" y="63103"/>
                  </a:lnTo>
                  <a:lnTo>
                    <a:pt x="22225" y="63500"/>
                  </a:lnTo>
                  <a:lnTo>
                    <a:pt x="18971" y="63024"/>
                  </a:lnTo>
                  <a:lnTo>
                    <a:pt x="15796" y="61515"/>
                  </a:lnTo>
                  <a:lnTo>
                    <a:pt x="13017" y="58896"/>
                  </a:lnTo>
                  <a:lnTo>
                    <a:pt x="10716" y="55086"/>
                  </a:lnTo>
                  <a:lnTo>
                    <a:pt x="9207" y="49848"/>
                  </a:lnTo>
                  <a:lnTo>
                    <a:pt x="8572" y="43180"/>
                  </a:lnTo>
                  <a:lnTo>
                    <a:pt x="9128" y="37148"/>
                  </a:lnTo>
                  <a:lnTo>
                    <a:pt x="10557" y="32465"/>
                  </a:lnTo>
                  <a:lnTo>
                    <a:pt x="12621" y="28971"/>
                  </a:lnTo>
                  <a:lnTo>
                    <a:pt x="15161" y="26670"/>
                  </a:lnTo>
                  <a:lnTo>
                    <a:pt x="18018" y="25321"/>
                  </a:lnTo>
                  <a:lnTo>
                    <a:pt x="20876" y="24924"/>
                  </a:lnTo>
                  <a:lnTo>
                    <a:pt x="22755" y="22324"/>
                  </a:lnTo>
                  <a:lnTo>
                    <a:pt x="20558" y="22146"/>
                  </a:lnTo>
                  <a:lnTo>
                    <a:pt x="15161" y="23018"/>
                  </a:lnTo>
                  <a:lnTo>
                    <a:pt x="10318" y="25558"/>
                  </a:lnTo>
                  <a:lnTo>
                    <a:pt x="6191" y="29447"/>
                  </a:lnTo>
                  <a:lnTo>
                    <a:pt x="2937" y="34369"/>
                  </a:lnTo>
                  <a:lnTo>
                    <a:pt x="793" y="40164"/>
                  </a:lnTo>
                  <a:lnTo>
                    <a:pt x="0" y="46514"/>
                  </a:lnTo>
                  <a:lnTo>
                    <a:pt x="635" y="53260"/>
                  </a:lnTo>
                  <a:lnTo>
                    <a:pt x="2302" y="58500"/>
                  </a:lnTo>
                  <a:lnTo>
                    <a:pt x="4762" y="62389"/>
                  </a:lnTo>
                  <a:lnTo>
                    <a:pt x="7620" y="65166"/>
                  </a:lnTo>
                  <a:lnTo>
                    <a:pt x="10636" y="66992"/>
                  </a:lnTo>
                  <a:lnTo>
                    <a:pt x="13573" y="68104"/>
                  </a:lnTo>
                  <a:lnTo>
                    <a:pt x="16192" y="68580"/>
                  </a:lnTo>
                  <a:lnTo>
                    <a:pt x="18097" y="68659"/>
                  </a:lnTo>
                  <a:lnTo>
                    <a:pt x="22940" y="68025"/>
                  </a:lnTo>
                  <a:lnTo>
                    <a:pt x="26511" y="66516"/>
                  </a:lnTo>
                  <a:lnTo>
                    <a:pt x="29131" y="64452"/>
                  </a:lnTo>
                  <a:lnTo>
                    <a:pt x="30877" y="62309"/>
                  </a:lnTo>
                  <a:lnTo>
                    <a:pt x="31036" y="62309"/>
                  </a:lnTo>
                  <a:lnTo>
                    <a:pt x="31036" y="68341"/>
                  </a:lnTo>
                  <a:lnTo>
                    <a:pt x="31432" y="68659"/>
                  </a:lnTo>
                  <a:lnTo>
                    <a:pt x="38893" y="66040"/>
                  </a:lnTo>
                  <a:lnTo>
                    <a:pt x="46037" y="63500"/>
                  </a:lnTo>
                  <a:lnTo>
                    <a:pt x="46037" y="61912"/>
                  </a:lnTo>
                  <a:lnTo>
                    <a:pt x="43259" y="61991"/>
                  </a:lnTo>
                  <a:lnTo>
                    <a:pt x="41355" y="61595"/>
                  </a:lnTo>
                  <a:lnTo>
                    <a:pt x="40243" y="60881"/>
                  </a:lnTo>
                  <a:lnTo>
                    <a:pt x="39608" y="59769"/>
                  </a:lnTo>
                  <a:lnTo>
                    <a:pt x="39370" y="56356"/>
                  </a:lnTo>
                  <a:lnTo>
                    <a:pt x="39370" y="237"/>
                  </a:lnTo>
                  <a:lnTo>
                    <a:pt x="38893" y="0"/>
                  </a:lnTo>
                  <a:close/>
                </a:path>
              </a:pathLst>
            </a:custGeom>
            <a:solidFill>
              <a:srgbClr val="000000"/>
            </a:solidFill>
          </p:spPr>
          <p:txBody>
            <a:bodyPr vert="horz" lIns="91440" tIns="45720" rIns="91440" bIns="45720" anchor="t"/>
            <a:lstStyle/>
            <a:p>
              <a:endParaRPr lang="en-IN"/>
            </a:p>
          </p:txBody>
        </p:sp>
        <p:sp>
          <p:nvSpPr>
            <p:cNvPr id="894" name="Shape 929"/>
            <p:cNvSpPr/>
            <p:nvPr/>
          </p:nvSpPr>
          <p:spPr>
            <a:xfrm>
              <a:off x="2061987" y="2382170"/>
              <a:ext cx="43736" cy="46512"/>
            </a:xfrm>
            <a:custGeom>
              <a:avLst/>
              <a:gdLst/>
              <a:ahLst/>
              <a:cxnLst/>
              <a:rect l="0" t="0" r="0" b="0"/>
              <a:pathLst>
                <a:path w="43736" h="46512">
                  <a:moveTo>
                    <a:pt x="21431" y="0"/>
                  </a:moveTo>
                  <a:lnTo>
                    <a:pt x="20637" y="2777"/>
                  </a:lnTo>
                  <a:lnTo>
                    <a:pt x="24844" y="3571"/>
                  </a:lnTo>
                  <a:lnTo>
                    <a:pt x="28337" y="6031"/>
                  </a:lnTo>
                  <a:lnTo>
                    <a:pt x="31114" y="9682"/>
                  </a:lnTo>
                  <a:lnTo>
                    <a:pt x="33178" y="14365"/>
                  </a:lnTo>
                  <a:lnTo>
                    <a:pt x="34448" y="19843"/>
                  </a:lnTo>
                  <a:lnTo>
                    <a:pt x="34846" y="25796"/>
                  </a:lnTo>
                  <a:lnTo>
                    <a:pt x="34289" y="32066"/>
                  </a:lnTo>
                  <a:lnTo>
                    <a:pt x="32861" y="36749"/>
                  </a:lnTo>
                  <a:lnTo>
                    <a:pt x="30877" y="40083"/>
                  </a:lnTo>
                  <a:lnTo>
                    <a:pt x="28337" y="42305"/>
                  </a:lnTo>
                  <a:lnTo>
                    <a:pt x="25717" y="43417"/>
                  </a:lnTo>
                  <a:lnTo>
                    <a:pt x="23098" y="43734"/>
                  </a:lnTo>
                  <a:lnTo>
                    <a:pt x="19050" y="42940"/>
                  </a:lnTo>
                  <a:lnTo>
                    <a:pt x="15875" y="40797"/>
                  </a:lnTo>
                  <a:lnTo>
                    <a:pt x="13414" y="37622"/>
                  </a:lnTo>
                  <a:lnTo>
                    <a:pt x="11588" y="33733"/>
                  </a:lnTo>
                  <a:lnTo>
                    <a:pt x="10318" y="29526"/>
                  </a:lnTo>
                  <a:lnTo>
                    <a:pt x="9525" y="25320"/>
                  </a:lnTo>
                  <a:lnTo>
                    <a:pt x="9128" y="21351"/>
                  </a:lnTo>
                  <a:lnTo>
                    <a:pt x="8969" y="18176"/>
                  </a:lnTo>
                  <a:lnTo>
                    <a:pt x="9207" y="14524"/>
                  </a:lnTo>
                  <a:lnTo>
                    <a:pt x="9842" y="11428"/>
                  </a:lnTo>
                  <a:lnTo>
                    <a:pt x="12382" y="6587"/>
                  </a:lnTo>
                  <a:lnTo>
                    <a:pt x="16192" y="3730"/>
                  </a:lnTo>
                  <a:lnTo>
                    <a:pt x="20637" y="2777"/>
                  </a:lnTo>
                  <a:lnTo>
                    <a:pt x="21431" y="0"/>
                  </a:lnTo>
                  <a:lnTo>
                    <a:pt x="15239" y="793"/>
                  </a:lnTo>
                  <a:lnTo>
                    <a:pt x="10001" y="3253"/>
                  </a:lnTo>
                  <a:lnTo>
                    <a:pt x="5794" y="6905"/>
                  </a:lnTo>
                  <a:lnTo>
                    <a:pt x="2619" y="11587"/>
                  </a:lnTo>
                  <a:lnTo>
                    <a:pt x="635" y="17064"/>
                  </a:lnTo>
                  <a:lnTo>
                    <a:pt x="0" y="22938"/>
                  </a:lnTo>
                  <a:lnTo>
                    <a:pt x="714" y="29288"/>
                  </a:lnTo>
                  <a:lnTo>
                    <a:pt x="2778" y="35003"/>
                  </a:lnTo>
                  <a:lnTo>
                    <a:pt x="6112" y="39687"/>
                  </a:lnTo>
                  <a:lnTo>
                    <a:pt x="10398" y="43337"/>
                  </a:lnTo>
                  <a:lnTo>
                    <a:pt x="15716" y="45639"/>
                  </a:lnTo>
                  <a:lnTo>
                    <a:pt x="21748" y="46512"/>
                  </a:lnTo>
                  <a:lnTo>
                    <a:pt x="28575" y="45480"/>
                  </a:lnTo>
                  <a:lnTo>
                    <a:pt x="34131" y="42543"/>
                  </a:lnTo>
                  <a:lnTo>
                    <a:pt x="38338" y="38416"/>
                  </a:lnTo>
                  <a:lnTo>
                    <a:pt x="41355" y="33415"/>
                  </a:lnTo>
                  <a:lnTo>
                    <a:pt x="43179" y="28097"/>
                  </a:lnTo>
                  <a:lnTo>
                    <a:pt x="43736" y="22938"/>
                  </a:lnTo>
                  <a:lnTo>
                    <a:pt x="43259" y="17778"/>
                  </a:lnTo>
                  <a:lnTo>
                    <a:pt x="42068" y="13255"/>
                  </a:lnTo>
                  <a:lnTo>
                    <a:pt x="40163" y="9366"/>
                  </a:lnTo>
                  <a:lnTo>
                    <a:pt x="37464" y="6031"/>
                  </a:lnTo>
                  <a:lnTo>
                    <a:pt x="34131" y="3412"/>
                  </a:lnTo>
                  <a:lnTo>
                    <a:pt x="30401" y="150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895" name="Shape 930"/>
            <p:cNvSpPr/>
            <p:nvPr/>
          </p:nvSpPr>
          <p:spPr>
            <a:xfrm>
              <a:off x="1927288" y="2382170"/>
              <a:ext cx="43734" cy="46512"/>
            </a:xfrm>
            <a:custGeom>
              <a:avLst/>
              <a:gdLst/>
              <a:ahLst/>
              <a:cxnLst/>
              <a:rect l="0" t="0" r="0" b="0"/>
              <a:pathLst>
                <a:path w="43734" h="46512">
                  <a:moveTo>
                    <a:pt x="21431" y="0"/>
                  </a:moveTo>
                  <a:lnTo>
                    <a:pt x="20637" y="2777"/>
                  </a:lnTo>
                  <a:lnTo>
                    <a:pt x="24843" y="3571"/>
                  </a:lnTo>
                  <a:lnTo>
                    <a:pt x="28336" y="6031"/>
                  </a:lnTo>
                  <a:lnTo>
                    <a:pt x="31114" y="9682"/>
                  </a:lnTo>
                  <a:lnTo>
                    <a:pt x="33178" y="14365"/>
                  </a:lnTo>
                  <a:lnTo>
                    <a:pt x="34368" y="19843"/>
                  </a:lnTo>
                  <a:lnTo>
                    <a:pt x="34766" y="25796"/>
                  </a:lnTo>
                  <a:lnTo>
                    <a:pt x="34209" y="32066"/>
                  </a:lnTo>
                  <a:lnTo>
                    <a:pt x="32861" y="36749"/>
                  </a:lnTo>
                  <a:lnTo>
                    <a:pt x="30797" y="40083"/>
                  </a:lnTo>
                  <a:lnTo>
                    <a:pt x="28336" y="42305"/>
                  </a:lnTo>
                  <a:lnTo>
                    <a:pt x="25717" y="43417"/>
                  </a:lnTo>
                  <a:lnTo>
                    <a:pt x="23097" y="43734"/>
                  </a:lnTo>
                  <a:lnTo>
                    <a:pt x="19050" y="42940"/>
                  </a:lnTo>
                  <a:lnTo>
                    <a:pt x="15875" y="40797"/>
                  </a:lnTo>
                  <a:lnTo>
                    <a:pt x="13413" y="37622"/>
                  </a:lnTo>
                  <a:lnTo>
                    <a:pt x="11588" y="33733"/>
                  </a:lnTo>
                  <a:lnTo>
                    <a:pt x="9444" y="25320"/>
                  </a:lnTo>
                  <a:lnTo>
                    <a:pt x="9048" y="21351"/>
                  </a:lnTo>
                  <a:lnTo>
                    <a:pt x="8889" y="18176"/>
                  </a:lnTo>
                  <a:lnTo>
                    <a:pt x="9127" y="14524"/>
                  </a:lnTo>
                  <a:lnTo>
                    <a:pt x="9842" y="11428"/>
                  </a:lnTo>
                  <a:lnTo>
                    <a:pt x="12382" y="6587"/>
                  </a:lnTo>
                  <a:lnTo>
                    <a:pt x="16112" y="3730"/>
                  </a:lnTo>
                  <a:lnTo>
                    <a:pt x="20637" y="2777"/>
                  </a:lnTo>
                  <a:lnTo>
                    <a:pt x="21431" y="0"/>
                  </a:lnTo>
                  <a:lnTo>
                    <a:pt x="15239" y="793"/>
                  </a:lnTo>
                  <a:lnTo>
                    <a:pt x="10001" y="3253"/>
                  </a:lnTo>
                  <a:lnTo>
                    <a:pt x="5714" y="6905"/>
                  </a:lnTo>
                  <a:lnTo>
                    <a:pt x="2618" y="11587"/>
                  </a:lnTo>
                  <a:lnTo>
                    <a:pt x="635" y="17064"/>
                  </a:lnTo>
                  <a:lnTo>
                    <a:pt x="0" y="22938"/>
                  </a:lnTo>
                  <a:lnTo>
                    <a:pt x="713" y="29288"/>
                  </a:lnTo>
                  <a:lnTo>
                    <a:pt x="2777" y="35003"/>
                  </a:lnTo>
                  <a:lnTo>
                    <a:pt x="6032" y="39687"/>
                  </a:lnTo>
                  <a:lnTo>
                    <a:pt x="10397" y="43337"/>
                  </a:lnTo>
                  <a:lnTo>
                    <a:pt x="15636" y="45639"/>
                  </a:lnTo>
                  <a:lnTo>
                    <a:pt x="21668" y="46512"/>
                  </a:lnTo>
                  <a:lnTo>
                    <a:pt x="28575" y="45480"/>
                  </a:lnTo>
                  <a:lnTo>
                    <a:pt x="34051" y="42543"/>
                  </a:lnTo>
                  <a:lnTo>
                    <a:pt x="38337" y="38416"/>
                  </a:lnTo>
                  <a:lnTo>
                    <a:pt x="41353" y="33415"/>
                  </a:lnTo>
                  <a:lnTo>
                    <a:pt x="43179" y="28097"/>
                  </a:lnTo>
                  <a:lnTo>
                    <a:pt x="43734" y="22938"/>
                  </a:lnTo>
                  <a:lnTo>
                    <a:pt x="43258" y="17778"/>
                  </a:lnTo>
                  <a:lnTo>
                    <a:pt x="41988" y="13255"/>
                  </a:lnTo>
                  <a:lnTo>
                    <a:pt x="40083" y="9366"/>
                  </a:lnTo>
                  <a:lnTo>
                    <a:pt x="37384" y="6031"/>
                  </a:lnTo>
                  <a:lnTo>
                    <a:pt x="34131" y="3412"/>
                  </a:lnTo>
                  <a:lnTo>
                    <a:pt x="30399"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896" name="Shape 931"/>
            <p:cNvSpPr/>
            <p:nvPr/>
          </p:nvSpPr>
          <p:spPr>
            <a:xfrm>
              <a:off x="1774491" y="2382170"/>
              <a:ext cx="23414" cy="45560"/>
            </a:xfrm>
            <a:custGeom>
              <a:avLst/>
              <a:gdLst/>
              <a:ahLst/>
              <a:cxnLst/>
              <a:rect l="0" t="0" r="0" b="0"/>
              <a:pathLst>
                <a:path w="23414" h="45560">
                  <a:moveTo>
                    <a:pt x="15716" y="0"/>
                  </a:moveTo>
                  <a:lnTo>
                    <a:pt x="396" y="5397"/>
                  </a:lnTo>
                  <a:lnTo>
                    <a:pt x="396" y="6905"/>
                  </a:lnTo>
                  <a:lnTo>
                    <a:pt x="4286" y="6507"/>
                  </a:lnTo>
                  <a:lnTo>
                    <a:pt x="5556" y="6587"/>
                  </a:lnTo>
                  <a:lnTo>
                    <a:pt x="6667" y="7301"/>
                  </a:lnTo>
                  <a:lnTo>
                    <a:pt x="7461" y="9047"/>
                  </a:lnTo>
                  <a:lnTo>
                    <a:pt x="7778" y="12461"/>
                  </a:lnTo>
                  <a:lnTo>
                    <a:pt x="7778" y="35400"/>
                  </a:lnTo>
                  <a:lnTo>
                    <a:pt x="7619" y="38734"/>
                  </a:lnTo>
                  <a:lnTo>
                    <a:pt x="7064" y="41036"/>
                  </a:lnTo>
                  <a:lnTo>
                    <a:pt x="6191" y="42543"/>
                  </a:lnTo>
                  <a:lnTo>
                    <a:pt x="4683" y="43417"/>
                  </a:lnTo>
                  <a:lnTo>
                    <a:pt x="2698" y="43813"/>
                  </a:lnTo>
                  <a:lnTo>
                    <a:pt x="0" y="44052"/>
                  </a:lnTo>
                  <a:lnTo>
                    <a:pt x="0" y="45560"/>
                  </a:lnTo>
                  <a:lnTo>
                    <a:pt x="23414" y="45560"/>
                  </a:lnTo>
                  <a:lnTo>
                    <a:pt x="23414" y="44052"/>
                  </a:lnTo>
                  <a:lnTo>
                    <a:pt x="19367" y="43417"/>
                  </a:lnTo>
                  <a:lnTo>
                    <a:pt x="18097" y="42862"/>
                  </a:lnTo>
                  <a:lnTo>
                    <a:pt x="17224" y="41988"/>
                  </a:lnTo>
                  <a:lnTo>
                    <a:pt x="1627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897" name="Shape 932"/>
            <p:cNvSpPr/>
            <p:nvPr/>
          </p:nvSpPr>
          <p:spPr>
            <a:xfrm>
              <a:off x="1655665" y="2382170"/>
              <a:ext cx="40164" cy="46512"/>
            </a:xfrm>
            <a:custGeom>
              <a:avLst/>
              <a:gdLst/>
              <a:ahLst/>
              <a:cxnLst/>
              <a:rect l="0" t="0" r="0" b="0"/>
              <a:pathLst>
                <a:path w="40164" h="46512">
                  <a:moveTo>
                    <a:pt x="18018" y="0"/>
                  </a:moveTo>
                  <a:lnTo>
                    <a:pt x="12858" y="475"/>
                  </a:lnTo>
                  <a:lnTo>
                    <a:pt x="8731" y="1983"/>
                  </a:lnTo>
                  <a:lnTo>
                    <a:pt x="5636" y="3968"/>
                  </a:lnTo>
                  <a:lnTo>
                    <a:pt x="3493" y="6350"/>
                  </a:lnTo>
                  <a:lnTo>
                    <a:pt x="2302" y="8731"/>
                  </a:lnTo>
                  <a:lnTo>
                    <a:pt x="1906" y="10953"/>
                  </a:lnTo>
                  <a:lnTo>
                    <a:pt x="2858" y="13730"/>
                  </a:lnTo>
                  <a:lnTo>
                    <a:pt x="4207" y="14842"/>
                  </a:lnTo>
                  <a:lnTo>
                    <a:pt x="6192" y="15318"/>
                  </a:lnTo>
                  <a:lnTo>
                    <a:pt x="7937" y="14922"/>
                  </a:lnTo>
                  <a:lnTo>
                    <a:pt x="9367" y="13968"/>
                  </a:lnTo>
                  <a:lnTo>
                    <a:pt x="10318" y="12620"/>
                  </a:lnTo>
                  <a:lnTo>
                    <a:pt x="10637" y="11032"/>
                  </a:lnTo>
                  <a:lnTo>
                    <a:pt x="10398" y="9366"/>
                  </a:lnTo>
                  <a:lnTo>
                    <a:pt x="10081" y="7222"/>
                  </a:lnTo>
                  <a:lnTo>
                    <a:pt x="10716" y="5158"/>
                  </a:lnTo>
                  <a:lnTo>
                    <a:pt x="12383" y="3650"/>
                  </a:lnTo>
                  <a:lnTo>
                    <a:pt x="14684" y="2697"/>
                  </a:lnTo>
                  <a:lnTo>
                    <a:pt x="17146" y="2381"/>
                  </a:lnTo>
                  <a:lnTo>
                    <a:pt x="19606" y="2618"/>
                  </a:lnTo>
                  <a:lnTo>
                    <a:pt x="22067" y="3809"/>
                  </a:lnTo>
                  <a:lnTo>
                    <a:pt x="23971" y="6270"/>
                  </a:lnTo>
                  <a:lnTo>
                    <a:pt x="24764" y="10555"/>
                  </a:lnTo>
                  <a:lnTo>
                    <a:pt x="24764" y="16588"/>
                  </a:lnTo>
                  <a:lnTo>
                    <a:pt x="24022" y="16881"/>
                  </a:lnTo>
                  <a:lnTo>
                    <a:pt x="24764" y="18970"/>
                  </a:lnTo>
                  <a:lnTo>
                    <a:pt x="24764" y="33337"/>
                  </a:lnTo>
                  <a:lnTo>
                    <a:pt x="24686" y="35321"/>
                  </a:lnTo>
                  <a:lnTo>
                    <a:pt x="24209" y="36749"/>
                  </a:lnTo>
                  <a:lnTo>
                    <a:pt x="23177" y="37861"/>
                  </a:lnTo>
                  <a:lnTo>
                    <a:pt x="21431" y="38972"/>
                  </a:lnTo>
                  <a:lnTo>
                    <a:pt x="18812" y="40003"/>
                  </a:lnTo>
                  <a:lnTo>
                    <a:pt x="15239" y="40797"/>
                  </a:lnTo>
                  <a:lnTo>
                    <a:pt x="12700" y="40242"/>
                  </a:lnTo>
                  <a:lnTo>
                    <a:pt x="10637" y="38734"/>
                  </a:lnTo>
                  <a:lnTo>
                    <a:pt x="9287" y="36193"/>
                  </a:lnTo>
                  <a:lnTo>
                    <a:pt x="8731" y="33018"/>
                  </a:lnTo>
                  <a:lnTo>
                    <a:pt x="8731" y="32860"/>
                  </a:lnTo>
                  <a:lnTo>
                    <a:pt x="8889" y="31034"/>
                  </a:lnTo>
                  <a:lnTo>
                    <a:pt x="9605" y="28891"/>
                  </a:lnTo>
                  <a:lnTo>
                    <a:pt x="11112" y="26589"/>
                  </a:lnTo>
                  <a:lnTo>
                    <a:pt x="13971" y="24049"/>
                  </a:lnTo>
                  <a:lnTo>
                    <a:pt x="15955" y="22780"/>
                  </a:lnTo>
                  <a:lnTo>
                    <a:pt x="18414" y="21509"/>
                  </a:lnTo>
                  <a:lnTo>
                    <a:pt x="24764" y="18970"/>
                  </a:lnTo>
                  <a:lnTo>
                    <a:pt x="24022" y="16881"/>
                  </a:lnTo>
                  <a:lnTo>
                    <a:pt x="17304" y="19525"/>
                  </a:lnTo>
                  <a:lnTo>
                    <a:pt x="11192" y="22303"/>
                  </a:lnTo>
                  <a:lnTo>
                    <a:pt x="6350" y="25081"/>
                  </a:lnTo>
                  <a:lnTo>
                    <a:pt x="2858" y="28177"/>
                  </a:lnTo>
                  <a:lnTo>
                    <a:pt x="715" y="31828"/>
                  </a:lnTo>
                  <a:lnTo>
                    <a:pt x="0" y="36193"/>
                  </a:lnTo>
                  <a:lnTo>
                    <a:pt x="952" y="40638"/>
                  </a:lnTo>
                  <a:lnTo>
                    <a:pt x="3255" y="43893"/>
                  </a:lnTo>
                  <a:lnTo>
                    <a:pt x="6668" y="45878"/>
                  </a:lnTo>
                  <a:lnTo>
                    <a:pt x="10477" y="46512"/>
                  </a:lnTo>
                  <a:lnTo>
                    <a:pt x="14526" y="45878"/>
                  </a:lnTo>
                  <a:lnTo>
                    <a:pt x="18414" y="44131"/>
                  </a:lnTo>
                  <a:lnTo>
                    <a:pt x="24844" y="39289"/>
                  </a:lnTo>
                  <a:lnTo>
                    <a:pt x="25400" y="42305"/>
                  </a:lnTo>
                  <a:lnTo>
                    <a:pt x="26352" y="44370"/>
                  </a:lnTo>
                  <a:lnTo>
                    <a:pt x="27623" y="45639"/>
                  </a:lnTo>
                  <a:lnTo>
                    <a:pt x="28972" y="46274"/>
                  </a:lnTo>
                  <a:lnTo>
                    <a:pt x="31353" y="46512"/>
                  </a:lnTo>
                  <a:lnTo>
                    <a:pt x="32782" y="46353"/>
                  </a:lnTo>
                  <a:lnTo>
                    <a:pt x="34767" y="45798"/>
                  </a:lnTo>
                  <a:lnTo>
                    <a:pt x="37227" y="44370"/>
                  </a:lnTo>
                  <a:lnTo>
                    <a:pt x="40164" y="41591"/>
                  </a:lnTo>
                  <a:lnTo>
                    <a:pt x="40164" y="38972"/>
                  </a:lnTo>
                  <a:lnTo>
                    <a:pt x="38338" y="40322"/>
                  </a:lnTo>
                  <a:lnTo>
                    <a:pt x="35640" y="40877"/>
                  </a:lnTo>
                  <a:lnTo>
                    <a:pt x="33973" y="40401"/>
                  </a:lnTo>
                  <a:lnTo>
                    <a:pt x="33179" y="39130"/>
                  </a:lnTo>
                  <a:lnTo>
                    <a:pt x="32782" y="35162"/>
                  </a:lnTo>
                  <a:lnTo>
                    <a:pt x="32782" y="15795"/>
                  </a:lnTo>
                  <a:lnTo>
                    <a:pt x="32227" y="9047"/>
                  </a:lnTo>
                  <a:lnTo>
                    <a:pt x="30956" y="5634"/>
                  </a:lnTo>
                  <a:lnTo>
                    <a:pt x="28417" y="2777"/>
                  </a:lnTo>
                  <a:lnTo>
                    <a:pt x="26591" y="1587"/>
                  </a:lnTo>
                  <a:lnTo>
                    <a:pt x="24289" y="713"/>
                  </a:lnTo>
                  <a:lnTo>
                    <a:pt x="21431" y="157"/>
                  </a:lnTo>
                  <a:lnTo>
                    <a:pt x="18018" y="0"/>
                  </a:lnTo>
                  <a:close/>
                </a:path>
              </a:pathLst>
            </a:custGeom>
            <a:solidFill>
              <a:srgbClr val="000000"/>
            </a:solidFill>
          </p:spPr>
          <p:txBody>
            <a:bodyPr vert="horz" lIns="91440" tIns="45720" rIns="91440" bIns="45720" anchor="t"/>
            <a:lstStyle/>
            <a:p>
              <a:endParaRPr lang="en-IN"/>
            </a:p>
          </p:txBody>
        </p:sp>
        <p:sp>
          <p:nvSpPr>
            <p:cNvPr id="898" name="Shape 933"/>
            <p:cNvSpPr/>
            <p:nvPr/>
          </p:nvSpPr>
          <p:spPr>
            <a:xfrm>
              <a:off x="1599152" y="2382170"/>
              <a:ext cx="23415" cy="45560"/>
            </a:xfrm>
            <a:custGeom>
              <a:avLst/>
              <a:gdLst/>
              <a:ahLst/>
              <a:cxnLst/>
              <a:rect l="0" t="0" r="0" b="0"/>
              <a:pathLst>
                <a:path w="23415" h="45560">
                  <a:moveTo>
                    <a:pt x="15716" y="0"/>
                  </a:moveTo>
                  <a:lnTo>
                    <a:pt x="396" y="5397"/>
                  </a:lnTo>
                  <a:lnTo>
                    <a:pt x="396" y="6905"/>
                  </a:lnTo>
                  <a:lnTo>
                    <a:pt x="4285" y="6507"/>
                  </a:lnTo>
                  <a:lnTo>
                    <a:pt x="5556" y="6587"/>
                  </a:lnTo>
                  <a:lnTo>
                    <a:pt x="6666" y="7301"/>
                  </a:lnTo>
                  <a:lnTo>
                    <a:pt x="7460" y="9047"/>
                  </a:lnTo>
                  <a:lnTo>
                    <a:pt x="7778" y="12461"/>
                  </a:lnTo>
                  <a:lnTo>
                    <a:pt x="7778" y="35400"/>
                  </a:lnTo>
                  <a:lnTo>
                    <a:pt x="7620" y="38734"/>
                  </a:lnTo>
                  <a:lnTo>
                    <a:pt x="7063" y="41036"/>
                  </a:lnTo>
                  <a:lnTo>
                    <a:pt x="6191" y="42543"/>
                  </a:lnTo>
                  <a:lnTo>
                    <a:pt x="4682" y="43417"/>
                  </a:lnTo>
                  <a:lnTo>
                    <a:pt x="2697" y="43813"/>
                  </a:lnTo>
                  <a:lnTo>
                    <a:pt x="0" y="44052"/>
                  </a:lnTo>
                  <a:lnTo>
                    <a:pt x="0" y="45560"/>
                  </a:lnTo>
                  <a:lnTo>
                    <a:pt x="23415" y="45560"/>
                  </a:lnTo>
                  <a:lnTo>
                    <a:pt x="23415" y="44052"/>
                  </a:lnTo>
                  <a:lnTo>
                    <a:pt x="19446" y="43417"/>
                  </a:lnTo>
                  <a:lnTo>
                    <a:pt x="17223" y="41988"/>
                  </a:lnTo>
                  <a:lnTo>
                    <a:pt x="1627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899" name="Shape 934"/>
            <p:cNvSpPr/>
            <p:nvPr/>
          </p:nvSpPr>
          <p:spPr>
            <a:xfrm>
              <a:off x="2809144" y="2382249"/>
              <a:ext cx="10952" cy="10954"/>
            </a:xfrm>
            <a:custGeom>
              <a:avLst/>
              <a:gdLst/>
              <a:ahLst/>
              <a:cxnLst/>
              <a:rect l="0" t="0" r="0" b="0"/>
              <a:pathLst>
                <a:path w="10952" h="10954">
                  <a:moveTo>
                    <a:pt x="5476" y="0"/>
                  </a:moveTo>
                  <a:lnTo>
                    <a:pt x="3333" y="476"/>
                  </a:lnTo>
                  <a:lnTo>
                    <a:pt x="1587" y="1587"/>
                  </a:lnTo>
                  <a:lnTo>
                    <a:pt x="476" y="3333"/>
                  </a:lnTo>
                  <a:lnTo>
                    <a:pt x="0" y="5635"/>
                  </a:lnTo>
                  <a:lnTo>
                    <a:pt x="555" y="8016"/>
                  </a:lnTo>
                  <a:lnTo>
                    <a:pt x="1903" y="9683"/>
                  </a:lnTo>
                  <a:lnTo>
                    <a:pt x="3730" y="10636"/>
                  </a:lnTo>
                  <a:lnTo>
                    <a:pt x="5476" y="10954"/>
                  </a:lnTo>
                  <a:lnTo>
                    <a:pt x="7143" y="10636"/>
                  </a:lnTo>
                  <a:lnTo>
                    <a:pt x="8968" y="9683"/>
                  </a:lnTo>
                  <a:lnTo>
                    <a:pt x="10397" y="8016"/>
                  </a:lnTo>
                  <a:lnTo>
                    <a:pt x="10952" y="5635"/>
                  </a:lnTo>
                  <a:lnTo>
                    <a:pt x="10477" y="3412"/>
                  </a:lnTo>
                  <a:lnTo>
                    <a:pt x="9286" y="1666"/>
                  </a:lnTo>
                  <a:lnTo>
                    <a:pt x="7540" y="476"/>
                  </a:lnTo>
                  <a:lnTo>
                    <a:pt x="5476" y="0"/>
                  </a:lnTo>
                  <a:close/>
                </a:path>
              </a:pathLst>
            </a:custGeom>
            <a:solidFill>
              <a:srgbClr val="000000"/>
            </a:solidFill>
          </p:spPr>
          <p:txBody>
            <a:bodyPr vert="horz" lIns="91440" tIns="45720" rIns="91440" bIns="45720" anchor="t"/>
            <a:lstStyle/>
            <a:p>
              <a:endParaRPr lang="en-IN"/>
            </a:p>
          </p:txBody>
        </p:sp>
        <p:sp>
          <p:nvSpPr>
            <p:cNvPr id="900" name="Shape 935"/>
            <p:cNvSpPr/>
            <p:nvPr/>
          </p:nvSpPr>
          <p:spPr>
            <a:xfrm>
              <a:off x="2386948" y="2383121"/>
              <a:ext cx="45323" cy="45958"/>
            </a:xfrm>
            <a:custGeom>
              <a:avLst/>
              <a:gdLst/>
              <a:ahLst/>
              <a:cxnLst/>
              <a:rect l="0" t="0" r="0" b="0"/>
              <a:pathLst>
                <a:path w="45323" h="45958">
                  <a:moveTo>
                    <a:pt x="0" y="0"/>
                  </a:moveTo>
                  <a:lnTo>
                    <a:pt x="0" y="1508"/>
                  </a:lnTo>
                  <a:lnTo>
                    <a:pt x="2937" y="2223"/>
                  </a:lnTo>
                  <a:lnTo>
                    <a:pt x="4286" y="3333"/>
                  </a:lnTo>
                  <a:lnTo>
                    <a:pt x="5477" y="5160"/>
                  </a:lnTo>
                  <a:lnTo>
                    <a:pt x="6985" y="8494"/>
                  </a:lnTo>
                  <a:lnTo>
                    <a:pt x="8969" y="12938"/>
                  </a:lnTo>
                  <a:lnTo>
                    <a:pt x="13573" y="23575"/>
                  </a:lnTo>
                  <a:lnTo>
                    <a:pt x="15875" y="29052"/>
                  </a:lnTo>
                  <a:lnTo>
                    <a:pt x="17938" y="34052"/>
                  </a:lnTo>
                  <a:lnTo>
                    <a:pt x="19685" y="38258"/>
                  </a:lnTo>
                  <a:lnTo>
                    <a:pt x="20876" y="41354"/>
                  </a:lnTo>
                  <a:lnTo>
                    <a:pt x="21828" y="43815"/>
                  </a:lnTo>
                  <a:lnTo>
                    <a:pt x="22463" y="45243"/>
                  </a:lnTo>
                  <a:lnTo>
                    <a:pt x="23575" y="45958"/>
                  </a:lnTo>
                  <a:lnTo>
                    <a:pt x="24130" y="45561"/>
                  </a:lnTo>
                  <a:lnTo>
                    <a:pt x="24764" y="44450"/>
                  </a:lnTo>
                  <a:lnTo>
                    <a:pt x="26273" y="41037"/>
                  </a:lnTo>
                  <a:lnTo>
                    <a:pt x="38893" y="9208"/>
                  </a:lnTo>
                  <a:lnTo>
                    <a:pt x="40481" y="5556"/>
                  </a:lnTo>
                  <a:lnTo>
                    <a:pt x="41831" y="3254"/>
                  </a:lnTo>
                  <a:lnTo>
                    <a:pt x="43338" y="1985"/>
                  </a:lnTo>
                  <a:lnTo>
                    <a:pt x="45323" y="1508"/>
                  </a:lnTo>
                  <a:lnTo>
                    <a:pt x="45323" y="0"/>
                  </a:lnTo>
                  <a:lnTo>
                    <a:pt x="31591" y="0"/>
                  </a:lnTo>
                  <a:lnTo>
                    <a:pt x="31591" y="1508"/>
                  </a:lnTo>
                  <a:lnTo>
                    <a:pt x="34846" y="2302"/>
                  </a:lnTo>
                  <a:lnTo>
                    <a:pt x="35877" y="3333"/>
                  </a:lnTo>
                  <a:lnTo>
                    <a:pt x="36275" y="4762"/>
                  </a:lnTo>
                  <a:lnTo>
                    <a:pt x="35718" y="7461"/>
                  </a:lnTo>
                  <a:lnTo>
                    <a:pt x="34289" y="11669"/>
                  </a:lnTo>
                  <a:lnTo>
                    <a:pt x="32306" y="16827"/>
                  </a:lnTo>
                  <a:lnTo>
                    <a:pt x="30083" y="22463"/>
                  </a:lnTo>
                  <a:lnTo>
                    <a:pt x="27781" y="28099"/>
                  </a:lnTo>
                  <a:lnTo>
                    <a:pt x="25876" y="33258"/>
                  </a:lnTo>
                  <a:lnTo>
                    <a:pt x="15716" y="7937"/>
                  </a:lnTo>
                  <a:lnTo>
                    <a:pt x="15161" y="6350"/>
                  </a:lnTo>
                  <a:lnTo>
                    <a:pt x="14843" y="4446"/>
                  </a:lnTo>
                  <a:lnTo>
                    <a:pt x="15239" y="3017"/>
                  </a:lnTo>
                  <a:lnTo>
                    <a:pt x="16272" y="2144"/>
                  </a:lnTo>
                  <a:lnTo>
                    <a:pt x="19447" y="1508"/>
                  </a:lnTo>
                  <a:lnTo>
                    <a:pt x="19447" y="0"/>
                  </a:lnTo>
                  <a:lnTo>
                    <a:pt x="0" y="0"/>
                  </a:lnTo>
                  <a:close/>
                </a:path>
              </a:pathLst>
            </a:custGeom>
            <a:solidFill>
              <a:srgbClr val="000000"/>
            </a:solidFill>
          </p:spPr>
          <p:txBody>
            <a:bodyPr vert="horz" lIns="91440" tIns="45720" rIns="91440" bIns="45720" anchor="t"/>
            <a:lstStyle/>
            <a:p>
              <a:endParaRPr lang="en-IN"/>
            </a:p>
          </p:txBody>
        </p:sp>
        <p:sp>
          <p:nvSpPr>
            <p:cNvPr id="901" name="Shape 936"/>
            <p:cNvSpPr/>
            <p:nvPr/>
          </p:nvSpPr>
          <p:spPr>
            <a:xfrm>
              <a:off x="1548907" y="2383121"/>
              <a:ext cx="45323" cy="45958"/>
            </a:xfrm>
            <a:custGeom>
              <a:avLst/>
              <a:gdLst/>
              <a:ahLst/>
              <a:cxnLst/>
              <a:rect l="0" t="0" r="0" b="0"/>
              <a:pathLst>
                <a:path w="45323" h="45958">
                  <a:moveTo>
                    <a:pt x="0" y="0"/>
                  </a:moveTo>
                  <a:lnTo>
                    <a:pt x="0" y="1508"/>
                  </a:lnTo>
                  <a:lnTo>
                    <a:pt x="2936" y="2223"/>
                  </a:lnTo>
                  <a:lnTo>
                    <a:pt x="4286" y="3333"/>
                  </a:lnTo>
                  <a:lnTo>
                    <a:pt x="5397" y="5160"/>
                  </a:lnTo>
                  <a:lnTo>
                    <a:pt x="6985" y="8494"/>
                  </a:lnTo>
                  <a:lnTo>
                    <a:pt x="8969" y="12938"/>
                  </a:lnTo>
                  <a:lnTo>
                    <a:pt x="13573" y="23575"/>
                  </a:lnTo>
                  <a:lnTo>
                    <a:pt x="15875" y="29052"/>
                  </a:lnTo>
                  <a:lnTo>
                    <a:pt x="17938" y="34052"/>
                  </a:lnTo>
                  <a:lnTo>
                    <a:pt x="19685" y="38258"/>
                  </a:lnTo>
                  <a:lnTo>
                    <a:pt x="20876" y="41354"/>
                  </a:lnTo>
                  <a:lnTo>
                    <a:pt x="21827" y="43815"/>
                  </a:lnTo>
                  <a:lnTo>
                    <a:pt x="22463" y="45243"/>
                  </a:lnTo>
                  <a:lnTo>
                    <a:pt x="23573" y="45958"/>
                  </a:lnTo>
                  <a:lnTo>
                    <a:pt x="24130" y="45561"/>
                  </a:lnTo>
                  <a:lnTo>
                    <a:pt x="24765" y="44450"/>
                  </a:lnTo>
                  <a:lnTo>
                    <a:pt x="26273" y="41037"/>
                  </a:lnTo>
                  <a:lnTo>
                    <a:pt x="38893" y="9208"/>
                  </a:lnTo>
                  <a:lnTo>
                    <a:pt x="40481" y="5556"/>
                  </a:lnTo>
                  <a:lnTo>
                    <a:pt x="41751" y="3254"/>
                  </a:lnTo>
                  <a:lnTo>
                    <a:pt x="43258" y="1985"/>
                  </a:lnTo>
                  <a:lnTo>
                    <a:pt x="45323" y="1508"/>
                  </a:lnTo>
                  <a:lnTo>
                    <a:pt x="45323" y="0"/>
                  </a:lnTo>
                  <a:lnTo>
                    <a:pt x="31591" y="0"/>
                  </a:lnTo>
                  <a:lnTo>
                    <a:pt x="31591" y="1508"/>
                  </a:lnTo>
                  <a:lnTo>
                    <a:pt x="34766" y="2302"/>
                  </a:lnTo>
                  <a:lnTo>
                    <a:pt x="35877" y="3333"/>
                  </a:lnTo>
                  <a:lnTo>
                    <a:pt x="36273" y="4762"/>
                  </a:lnTo>
                  <a:lnTo>
                    <a:pt x="35718" y="7461"/>
                  </a:lnTo>
                  <a:lnTo>
                    <a:pt x="34290" y="11669"/>
                  </a:lnTo>
                  <a:lnTo>
                    <a:pt x="32305" y="16827"/>
                  </a:lnTo>
                  <a:lnTo>
                    <a:pt x="30083" y="22463"/>
                  </a:lnTo>
                  <a:lnTo>
                    <a:pt x="27781" y="28099"/>
                  </a:lnTo>
                  <a:lnTo>
                    <a:pt x="25876" y="33258"/>
                  </a:lnTo>
                  <a:lnTo>
                    <a:pt x="15716" y="7937"/>
                  </a:lnTo>
                  <a:lnTo>
                    <a:pt x="15161" y="6350"/>
                  </a:lnTo>
                  <a:lnTo>
                    <a:pt x="14842" y="4446"/>
                  </a:lnTo>
                  <a:lnTo>
                    <a:pt x="15240" y="3017"/>
                  </a:lnTo>
                  <a:lnTo>
                    <a:pt x="16192" y="2144"/>
                  </a:lnTo>
                  <a:lnTo>
                    <a:pt x="19367" y="1508"/>
                  </a:lnTo>
                  <a:lnTo>
                    <a:pt x="19367" y="0"/>
                  </a:lnTo>
                  <a:lnTo>
                    <a:pt x="0" y="0"/>
                  </a:lnTo>
                  <a:close/>
                </a:path>
              </a:pathLst>
            </a:custGeom>
            <a:solidFill>
              <a:srgbClr val="000000"/>
            </a:solidFill>
          </p:spPr>
          <p:txBody>
            <a:bodyPr vert="horz" lIns="91440" tIns="45720" rIns="91440" bIns="45720" anchor="t"/>
            <a:lstStyle/>
            <a:p>
              <a:endParaRPr lang="en-IN"/>
            </a:p>
          </p:txBody>
        </p:sp>
        <p:sp>
          <p:nvSpPr>
            <p:cNvPr id="902" name="Shape 937"/>
            <p:cNvSpPr/>
            <p:nvPr/>
          </p:nvSpPr>
          <p:spPr>
            <a:xfrm>
              <a:off x="1698212" y="2382170"/>
              <a:ext cx="75167" cy="45560"/>
            </a:xfrm>
            <a:custGeom>
              <a:avLst/>
              <a:gdLst/>
              <a:ahLst/>
              <a:cxnLst/>
              <a:rect l="0" t="0" r="0" b="0"/>
              <a:pathLst>
                <a:path w="75167" h="45560">
                  <a:moveTo>
                    <a:pt x="14128" y="0"/>
                  </a:moveTo>
                  <a:lnTo>
                    <a:pt x="237" y="4443"/>
                  </a:lnTo>
                  <a:lnTo>
                    <a:pt x="237" y="6111"/>
                  </a:lnTo>
                  <a:lnTo>
                    <a:pt x="3412" y="5713"/>
                  </a:lnTo>
                  <a:lnTo>
                    <a:pt x="4682" y="5793"/>
                  </a:lnTo>
                  <a:lnTo>
                    <a:pt x="5793" y="6587"/>
                  </a:lnTo>
                  <a:lnTo>
                    <a:pt x="6587" y="8412"/>
                  </a:lnTo>
                  <a:lnTo>
                    <a:pt x="6905" y="12063"/>
                  </a:lnTo>
                  <a:lnTo>
                    <a:pt x="6905" y="37147"/>
                  </a:lnTo>
                  <a:lnTo>
                    <a:pt x="6350" y="40956"/>
                  </a:lnTo>
                  <a:lnTo>
                    <a:pt x="4921" y="43019"/>
                  </a:lnTo>
                  <a:lnTo>
                    <a:pt x="2697" y="43813"/>
                  </a:lnTo>
                  <a:lnTo>
                    <a:pt x="0" y="44052"/>
                  </a:lnTo>
                  <a:lnTo>
                    <a:pt x="0" y="45560"/>
                  </a:lnTo>
                  <a:lnTo>
                    <a:pt x="21986" y="45560"/>
                  </a:lnTo>
                  <a:lnTo>
                    <a:pt x="21986" y="44052"/>
                  </a:lnTo>
                  <a:lnTo>
                    <a:pt x="19446" y="43893"/>
                  </a:lnTo>
                  <a:lnTo>
                    <a:pt x="17303" y="43258"/>
                  </a:lnTo>
                  <a:lnTo>
                    <a:pt x="15794" y="41750"/>
                  </a:lnTo>
                  <a:lnTo>
                    <a:pt x="15239" y="38893"/>
                  </a:lnTo>
                  <a:lnTo>
                    <a:pt x="15239" y="10953"/>
                  </a:lnTo>
                  <a:lnTo>
                    <a:pt x="15636" y="10397"/>
                  </a:lnTo>
                  <a:lnTo>
                    <a:pt x="16668" y="9206"/>
                  </a:lnTo>
                  <a:lnTo>
                    <a:pt x="18414" y="7857"/>
                  </a:lnTo>
                  <a:lnTo>
                    <a:pt x="20637" y="6507"/>
                  </a:lnTo>
                  <a:lnTo>
                    <a:pt x="23415" y="5476"/>
                  </a:lnTo>
                  <a:lnTo>
                    <a:pt x="26590" y="5158"/>
                  </a:lnTo>
                  <a:lnTo>
                    <a:pt x="29843" y="5793"/>
                  </a:lnTo>
                  <a:lnTo>
                    <a:pt x="31987" y="7857"/>
                  </a:lnTo>
                  <a:lnTo>
                    <a:pt x="33098" y="11112"/>
                  </a:lnTo>
                  <a:lnTo>
                    <a:pt x="33416" y="15556"/>
                  </a:lnTo>
                  <a:lnTo>
                    <a:pt x="33416" y="36987"/>
                  </a:lnTo>
                  <a:lnTo>
                    <a:pt x="33018" y="40797"/>
                  </a:lnTo>
                  <a:lnTo>
                    <a:pt x="31750" y="42862"/>
                  </a:lnTo>
                  <a:lnTo>
                    <a:pt x="29685" y="43734"/>
                  </a:lnTo>
                  <a:lnTo>
                    <a:pt x="26748" y="44052"/>
                  </a:lnTo>
                  <a:lnTo>
                    <a:pt x="26748" y="45560"/>
                  </a:lnTo>
                  <a:lnTo>
                    <a:pt x="48893" y="45560"/>
                  </a:lnTo>
                  <a:lnTo>
                    <a:pt x="48893" y="44052"/>
                  </a:lnTo>
                  <a:lnTo>
                    <a:pt x="45243" y="43576"/>
                  </a:lnTo>
                  <a:lnTo>
                    <a:pt x="43814" y="42862"/>
                  </a:lnTo>
                  <a:lnTo>
                    <a:pt x="42703" y="41512"/>
                  </a:lnTo>
                  <a:lnTo>
                    <a:pt x="41988" y="39289"/>
                  </a:lnTo>
                  <a:lnTo>
                    <a:pt x="41749" y="36114"/>
                  </a:lnTo>
                  <a:lnTo>
                    <a:pt x="41749" y="11190"/>
                  </a:lnTo>
                  <a:lnTo>
                    <a:pt x="43656" y="8809"/>
                  </a:lnTo>
                  <a:lnTo>
                    <a:pt x="46037" y="6905"/>
                  </a:lnTo>
                  <a:lnTo>
                    <a:pt x="49053" y="5634"/>
                  </a:lnTo>
                  <a:lnTo>
                    <a:pt x="52783" y="5158"/>
                  </a:lnTo>
                  <a:lnTo>
                    <a:pt x="55800" y="5634"/>
                  </a:lnTo>
                  <a:lnTo>
                    <a:pt x="57785" y="6825"/>
                  </a:lnTo>
                  <a:lnTo>
                    <a:pt x="59053" y="8651"/>
                  </a:lnTo>
                  <a:lnTo>
                    <a:pt x="59689" y="10953"/>
                  </a:lnTo>
                  <a:lnTo>
                    <a:pt x="60006" y="16032"/>
                  </a:lnTo>
                  <a:lnTo>
                    <a:pt x="60006" y="36908"/>
                  </a:lnTo>
                  <a:lnTo>
                    <a:pt x="59847" y="39607"/>
                  </a:lnTo>
                  <a:lnTo>
                    <a:pt x="59372" y="41432"/>
                  </a:lnTo>
                  <a:lnTo>
                    <a:pt x="57387" y="43337"/>
                  </a:lnTo>
                  <a:lnTo>
                    <a:pt x="55641" y="43734"/>
                  </a:lnTo>
                  <a:lnTo>
                    <a:pt x="53418" y="44052"/>
                  </a:lnTo>
                  <a:lnTo>
                    <a:pt x="53418" y="45560"/>
                  </a:lnTo>
                  <a:lnTo>
                    <a:pt x="75167" y="45560"/>
                  </a:lnTo>
                  <a:lnTo>
                    <a:pt x="75167" y="44052"/>
                  </a:lnTo>
                  <a:lnTo>
                    <a:pt x="72547" y="43893"/>
                  </a:lnTo>
                  <a:lnTo>
                    <a:pt x="70087" y="43019"/>
                  </a:lnTo>
                  <a:lnTo>
                    <a:pt x="68817" y="41512"/>
                  </a:lnTo>
                  <a:lnTo>
                    <a:pt x="68341" y="38020"/>
                  </a:lnTo>
                  <a:lnTo>
                    <a:pt x="68341" y="17619"/>
                  </a:lnTo>
                  <a:lnTo>
                    <a:pt x="68182" y="13730"/>
                  </a:lnTo>
                  <a:lnTo>
                    <a:pt x="67547" y="9762"/>
                  </a:lnTo>
                  <a:lnTo>
                    <a:pt x="66277" y="6031"/>
                  </a:lnTo>
                  <a:lnTo>
                    <a:pt x="64213" y="2856"/>
                  </a:lnTo>
                  <a:lnTo>
                    <a:pt x="61038" y="713"/>
                  </a:lnTo>
                  <a:lnTo>
                    <a:pt x="56593" y="0"/>
                  </a:lnTo>
                  <a:lnTo>
                    <a:pt x="52862" y="396"/>
                  </a:lnTo>
                  <a:lnTo>
                    <a:pt x="49450" y="1587"/>
                  </a:lnTo>
                  <a:lnTo>
                    <a:pt x="43972" y="5078"/>
                  </a:lnTo>
                  <a:lnTo>
                    <a:pt x="40639" y="8253"/>
                  </a:lnTo>
                  <a:lnTo>
                    <a:pt x="39448" y="5237"/>
                  </a:lnTo>
                  <a:lnTo>
                    <a:pt x="37385" y="2538"/>
                  </a:lnTo>
                  <a:lnTo>
                    <a:pt x="34289" y="634"/>
                  </a:lnTo>
                  <a:lnTo>
                    <a:pt x="30082" y="0"/>
                  </a:lnTo>
                  <a:lnTo>
                    <a:pt x="26272" y="555"/>
                  </a:lnTo>
                  <a:lnTo>
                    <a:pt x="22621" y="2142"/>
                  </a:lnTo>
                  <a:lnTo>
                    <a:pt x="18891" y="4523"/>
                  </a:lnTo>
                  <a:lnTo>
                    <a:pt x="14842" y="7618"/>
                  </a:lnTo>
                  <a:lnTo>
                    <a:pt x="14842" y="157"/>
                  </a:lnTo>
                  <a:lnTo>
                    <a:pt x="14128" y="0"/>
                  </a:lnTo>
                  <a:close/>
                </a:path>
              </a:pathLst>
            </a:custGeom>
            <a:solidFill>
              <a:srgbClr val="000000"/>
            </a:solidFill>
          </p:spPr>
          <p:txBody>
            <a:bodyPr vert="horz" lIns="91440" tIns="45720" rIns="91440" bIns="45720" anchor="t"/>
            <a:lstStyle/>
            <a:p>
              <a:endParaRPr lang="en-IN"/>
            </a:p>
          </p:txBody>
        </p:sp>
        <p:sp>
          <p:nvSpPr>
            <p:cNvPr id="903" name="Shape 938"/>
            <p:cNvSpPr/>
            <p:nvPr/>
          </p:nvSpPr>
          <p:spPr>
            <a:xfrm>
              <a:off x="2312335" y="2382170"/>
              <a:ext cx="46434" cy="45560"/>
            </a:xfrm>
            <a:custGeom>
              <a:avLst/>
              <a:gdLst/>
              <a:ahLst/>
              <a:cxnLst/>
              <a:rect l="0" t="0" r="0" b="0"/>
              <a:pathLst>
                <a:path w="46434" h="45560">
                  <a:moveTo>
                    <a:pt x="13652" y="0"/>
                  </a:moveTo>
                  <a:lnTo>
                    <a:pt x="0" y="4443"/>
                  </a:lnTo>
                  <a:lnTo>
                    <a:pt x="0" y="6111"/>
                  </a:lnTo>
                  <a:lnTo>
                    <a:pt x="1111" y="5793"/>
                  </a:lnTo>
                  <a:lnTo>
                    <a:pt x="2857" y="5713"/>
                  </a:lnTo>
                  <a:lnTo>
                    <a:pt x="4127" y="5793"/>
                  </a:lnTo>
                  <a:lnTo>
                    <a:pt x="5238" y="6587"/>
                  </a:lnTo>
                  <a:lnTo>
                    <a:pt x="6032" y="8412"/>
                  </a:lnTo>
                  <a:lnTo>
                    <a:pt x="6350" y="12063"/>
                  </a:lnTo>
                  <a:lnTo>
                    <a:pt x="6350" y="36590"/>
                  </a:lnTo>
                  <a:lnTo>
                    <a:pt x="6112" y="40162"/>
                  </a:lnTo>
                  <a:lnTo>
                    <a:pt x="5080" y="42385"/>
                  </a:lnTo>
                  <a:lnTo>
                    <a:pt x="3175" y="43576"/>
                  </a:lnTo>
                  <a:lnTo>
                    <a:pt x="238" y="44052"/>
                  </a:lnTo>
                  <a:lnTo>
                    <a:pt x="238" y="45560"/>
                  </a:lnTo>
                  <a:lnTo>
                    <a:pt x="21193" y="45560"/>
                  </a:lnTo>
                  <a:lnTo>
                    <a:pt x="21193" y="44052"/>
                  </a:lnTo>
                  <a:lnTo>
                    <a:pt x="18018" y="43576"/>
                  </a:lnTo>
                  <a:lnTo>
                    <a:pt x="16033" y="42623"/>
                  </a:lnTo>
                  <a:lnTo>
                    <a:pt x="15002" y="41116"/>
                  </a:lnTo>
                  <a:lnTo>
                    <a:pt x="14684" y="38893"/>
                  </a:lnTo>
                  <a:lnTo>
                    <a:pt x="14684" y="11032"/>
                  </a:lnTo>
                  <a:lnTo>
                    <a:pt x="17383" y="8651"/>
                  </a:lnTo>
                  <a:lnTo>
                    <a:pt x="19923" y="6905"/>
                  </a:lnTo>
                  <a:lnTo>
                    <a:pt x="22225" y="5793"/>
                  </a:lnTo>
                  <a:lnTo>
                    <a:pt x="24447" y="5397"/>
                  </a:lnTo>
                  <a:lnTo>
                    <a:pt x="28178" y="6031"/>
                  </a:lnTo>
                  <a:lnTo>
                    <a:pt x="30559" y="7937"/>
                  </a:lnTo>
                  <a:lnTo>
                    <a:pt x="31750" y="10953"/>
                  </a:lnTo>
                  <a:lnTo>
                    <a:pt x="32147" y="15001"/>
                  </a:lnTo>
                  <a:lnTo>
                    <a:pt x="32147" y="35718"/>
                  </a:lnTo>
                  <a:lnTo>
                    <a:pt x="31908" y="38893"/>
                  </a:lnTo>
                  <a:lnTo>
                    <a:pt x="31353" y="41116"/>
                  </a:lnTo>
                  <a:lnTo>
                    <a:pt x="30401" y="42543"/>
                  </a:lnTo>
                  <a:lnTo>
                    <a:pt x="29131" y="43417"/>
                  </a:lnTo>
                  <a:lnTo>
                    <a:pt x="25876" y="44052"/>
                  </a:lnTo>
                  <a:lnTo>
                    <a:pt x="25876" y="45560"/>
                  </a:lnTo>
                  <a:lnTo>
                    <a:pt x="46434" y="45560"/>
                  </a:lnTo>
                  <a:lnTo>
                    <a:pt x="46434" y="44052"/>
                  </a:lnTo>
                  <a:lnTo>
                    <a:pt x="43497" y="43497"/>
                  </a:lnTo>
                  <a:lnTo>
                    <a:pt x="41592" y="42385"/>
                  </a:lnTo>
                  <a:lnTo>
                    <a:pt x="40639" y="40481"/>
                  </a:lnTo>
                  <a:lnTo>
                    <a:pt x="40402" y="37543"/>
                  </a:lnTo>
                  <a:lnTo>
                    <a:pt x="40402" y="14842"/>
                  </a:lnTo>
                  <a:lnTo>
                    <a:pt x="39926" y="9445"/>
                  </a:lnTo>
                  <a:lnTo>
                    <a:pt x="38417" y="5556"/>
                  </a:lnTo>
                  <a:lnTo>
                    <a:pt x="36353" y="2856"/>
                  </a:lnTo>
                  <a:lnTo>
                    <a:pt x="33893" y="1110"/>
                  </a:lnTo>
                  <a:lnTo>
                    <a:pt x="31273" y="237"/>
                  </a:lnTo>
                  <a:lnTo>
                    <a:pt x="28813" y="0"/>
                  </a:lnTo>
                  <a:lnTo>
                    <a:pt x="24844" y="555"/>
                  </a:lnTo>
                  <a:lnTo>
                    <a:pt x="21272" y="2301"/>
                  </a:lnTo>
                  <a:lnTo>
                    <a:pt x="17859" y="4840"/>
                  </a:lnTo>
                  <a:lnTo>
                    <a:pt x="14367" y="8015"/>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904" name="Shape 939"/>
            <p:cNvSpPr/>
            <p:nvPr/>
          </p:nvSpPr>
          <p:spPr>
            <a:xfrm>
              <a:off x="2160809" y="2382170"/>
              <a:ext cx="46433" cy="45560"/>
            </a:xfrm>
            <a:custGeom>
              <a:avLst/>
              <a:gdLst/>
              <a:ahLst/>
              <a:cxnLst/>
              <a:rect l="0" t="0" r="0" b="0"/>
              <a:pathLst>
                <a:path w="46433" h="45560">
                  <a:moveTo>
                    <a:pt x="13652" y="0"/>
                  </a:moveTo>
                  <a:lnTo>
                    <a:pt x="0" y="4443"/>
                  </a:lnTo>
                  <a:lnTo>
                    <a:pt x="0" y="6111"/>
                  </a:lnTo>
                  <a:lnTo>
                    <a:pt x="1111" y="5793"/>
                  </a:lnTo>
                  <a:lnTo>
                    <a:pt x="2857" y="5713"/>
                  </a:lnTo>
                  <a:lnTo>
                    <a:pt x="4047" y="5793"/>
                  </a:lnTo>
                  <a:lnTo>
                    <a:pt x="5158" y="6587"/>
                  </a:lnTo>
                  <a:lnTo>
                    <a:pt x="6032" y="8412"/>
                  </a:lnTo>
                  <a:lnTo>
                    <a:pt x="6350" y="12063"/>
                  </a:lnTo>
                  <a:lnTo>
                    <a:pt x="6350" y="36590"/>
                  </a:lnTo>
                  <a:lnTo>
                    <a:pt x="6032" y="40162"/>
                  </a:lnTo>
                  <a:lnTo>
                    <a:pt x="5000" y="42385"/>
                  </a:lnTo>
                  <a:lnTo>
                    <a:pt x="3094" y="43576"/>
                  </a:lnTo>
                  <a:lnTo>
                    <a:pt x="158" y="44052"/>
                  </a:lnTo>
                  <a:lnTo>
                    <a:pt x="158" y="45560"/>
                  </a:lnTo>
                  <a:lnTo>
                    <a:pt x="21192" y="45560"/>
                  </a:lnTo>
                  <a:lnTo>
                    <a:pt x="21192" y="44052"/>
                  </a:lnTo>
                  <a:lnTo>
                    <a:pt x="18017" y="43576"/>
                  </a:lnTo>
                  <a:lnTo>
                    <a:pt x="15953" y="42623"/>
                  </a:lnTo>
                  <a:lnTo>
                    <a:pt x="14922" y="41116"/>
                  </a:lnTo>
                  <a:lnTo>
                    <a:pt x="14604" y="38893"/>
                  </a:lnTo>
                  <a:lnTo>
                    <a:pt x="14604" y="11032"/>
                  </a:lnTo>
                  <a:lnTo>
                    <a:pt x="17303" y="8651"/>
                  </a:lnTo>
                  <a:lnTo>
                    <a:pt x="19843" y="6905"/>
                  </a:lnTo>
                  <a:lnTo>
                    <a:pt x="22225" y="5793"/>
                  </a:lnTo>
                  <a:lnTo>
                    <a:pt x="24447" y="5397"/>
                  </a:lnTo>
                  <a:lnTo>
                    <a:pt x="28177" y="6031"/>
                  </a:lnTo>
                  <a:lnTo>
                    <a:pt x="30479" y="7937"/>
                  </a:lnTo>
                  <a:lnTo>
                    <a:pt x="31750" y="10953"/>
                  </a:lnTo>
                  <a:lnTo>
                    <a:pt x="32067" y="15001"/>
                  </a:lnTo>
                  <a:lnTo>
                    <a:pt x="32067" y="35718"/>
                  </a:lnTo>
                  <a:lnTo>
                    <a:pt x="31908" y="38893"/>
                  </a:lnTo>
                  <a:lnTo>
                    <a:pt x="31273" y="41116"/>
                  </a:lnTo>
                  <a:lnTo>
                    <a:pt x="30321" y="42543"/>
                  </a:lnTo>
                  <a:lnTo>
                    <a:pt x="29130" y="43417"/>
                  </a:lnTo>
                  <a:lnTo>
                    <a:pt x="25796" y="44052"/>
                  </a:lnTo>
                  <a:lnTo>
                    <a:pt x="25796" y="45560"/>
                  </a:lnTo>
                  <a:lnTo>
                    <a:pt x="46433" y="45560"/>
                  </a:lnTo>
                  <a:lnTo>
                    <a:pt x="46433" y="44052"/>
                  </a:lnTo>
                  <a:lnTo>
                    <a:pt x="43417" y="43497"/>
                  </a:lnTo>
                  <a:lnTo>
                    <a:pt x="41592" y="42385"/>
                  </a:lnTo>
                  <a:lnTo>
                    <a:pt x="40639" y="40481"/>
                  </a:lnTo>
                  <a:lnTo>
                    <a:pt x="40401" y="37543"/>
                  </a:lnTo>
                  <a:lnTo>
                    <a:pt x="40401" y="14842"/>
                  </a:lnTo>
                  <a:lnTo>
                    <a:pt x="39846" y="9445"/>
                  </a:lnTo>
                  <a:lnTo>
                    <a:pt x="38417" y="5556"/>
                  </a:lnTo>
                  <a:lnTo>
                    <a:pt x="36353" y="2856"/>
                  </a:lnTo>
                  <a:lnTo>
                    <a:pt x="33892" y="1110"/>
                  </a:lnTo>
                  <a:lnTo>
                    <a:pt x="31273" y="237"/>
                  </a:lnTo>
                  <a:lnTo>
                    <a:pt x="28812" y="0"/>
                  </a:lnTo>
                  <a:lnTo>
                    <a:pt x="24764" y="555"/>
                  </a:lnTo>
                  <a:lnTo>
                    <a:pt x="21192" y="2301"/>
                  </a:lnTo>
                  <a:lnTo>
                    <a:pt x="17858" y="4840"/>
                  </a:lnTo>
                  <a:lnTo>
                    <a:pt x="14366" y="8015"/>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905" name="Shape 940"/>
            <p:cNvSpPr/>
            <p:nvPr/>
          </p:nvSpPr>
          <p:spPr>
            <a:xfrm>
              <a:off x="1876488" y="2382170"/>
              <a:ext cx="46433" cy="45560"/>
            </a:xfrm>
            <a:custGeom>
              <a:avLst/>
              <a:gdLst/>
              <a:ahLst/>
              <a:cxnLst/>
              <a:rect l="0" t="0" r="0" b="0"/>
              <a:pathLst>
                <a:path w="46433" h="45560">
                  <a:moveTo>
                    <a:pt x="13652" y="0"/>
                  </a:moveTo>
                  <a:lnTo>
                    <a:pt x="0" y="4443"/>
                  </a:lnTo>
                  <a:lnTo>
                    <a:pt x="0" y="6111"/>
                  </a:lnTo>
                  <a:lnTo>
                    <a:pt x="1111" y="5793"/>
                  </a:lnTo>
                  <a:lnTo>
                    <a:pt x="2857" y="5713"/>
                  </a:lnTo>
                  <a:lnTo>
                    <a:pt x="4127" y="5793"/>
                  </a:lnTo>
                  <a:lnTo>
                    <a:pt x="5158" y="6587"/>
                  </a:lnTo>
                  <a:lnTo>
                    <a:pt x="6032" y="8412"/>
                  </a:lnTo>
                  <a:lnTo>
                    <a:pt x="6350" y="12063"/>
                  </a:lnTo>
                  <a:lnTo>
                    <a:pt x="6350" y="36590"/>
                  </a:lnTo>
                  <a:lnTo>
                    <a:pt x="6111" y="40162"/>
                  </a:lnTo>
                  <a:lnTo>
                    <a:pt x="5079" y="42385"/>
                  </a:lnTo>
                  <a:lnTo>
                    <a:pt x="3175" y="43576"/>
                  </a:lnTo>
                  <a:lnTo>
                    <a:pt x="158" y="44052"/>
                  </a:lnTo>
                  <a:lnTo>
                    <a:pt x="158" y="45560"/>
                  </a:lnTo>
                  <a:lnTo>
                    <a:pt x="21192" y="45560"/>
                  </a:lnTo>
                  <a:lnTo>
                    <a:pt x="21192" y="44052"/>
                  </a:lnTo>
                  <a:lnTo>
                    <a:pt x="18017" y="43576"/>
                  </a:lnTo>
                  <a:lnTo>
                    <a:pt x="16033" y="42623"/>
                  </a:lnTo>
                  <a:lnTo>
                    <a:pt x="14922" y="41116"/>
                  </a:lnTo>
                  <a:lnTo>
                    <a:pt x="14683" y="38893"/>
                  </a:lnTo>
                  <a:lnTo>
                    <a:pt x="14683" y="11032"/>
                  </a:lnTo>
                  <a:lnTo>
                    <a:pt x="17382" y="8651"/>
                  </a:lnTo>
                  <a:lnTo>
                    <a:pt x="19843" y="6905"/>
                  </a:lnTo>
                  <a:lnTo>
                    <a:pt x="22225" y="5793"/>
                  </a:lnTo>
                  <a:lnTo>
                    <a:pt x="24447" y="5397"/>
                  </a:lnTo>
                  <a:lnTo>
                    <a:pt x="28177" y="6031"/>
                  </a:lnTo>
                  <a:lnTo>
                    <a:pt x="30479" y="7937"/>
                  </a:lnTo>
                  <a:lnTo>
                    <a:pt x="31750" y="10953"/>
                  </a:lnTo>
                  <a:lnTo>
                    <a:pt x="32067" y="15001"/>
                  </a:lnTo>
                  <a:lnTo>
                    <a:pt x="32067" y="35718"/>
                  </a:lnTo>
                  <a:lnTo>
                    <a:pt x="31908" y="38893"/>
                  </a:lnTo>
                  <a:lnTo>
                    <a:pt x="31273" y="41116"/>
                  </a:lnTo>
                  <a:lnTo>
                    <a:pt x="30399" y="42543"/>
                  </a:lnTo>
                  <a:lnTo>
                    <a:pt x="29130" y="43417"/>
                  </a:lnTo>
                  <a:lnTo>
                    <a:pt x="25876" y="44052"/>
                  </a:lnTo>
                  <a:lnTo>
                    <a:pt x="25876" y="45560"/>
                  </a:lnTo>
                  <a:lnTo>
                    <a:pt x="46433" y="45560"/>
                  </a:lnTo>
                  <a:lnTo>
                    <a:pt x="46433" y="44052"/>
                  </a:lnTo>
                  <a:lnTo>
                    <a:pt x="43417" y="43497"/>
                  </a:lnTo>
                  <a:lnTo>
                    <a:pt x="41592" y="42385"/>
                  </a:lnTo>
                  <a:lnTo>
                    <a:pt x="40639" y="40481"/>
                  </a:lnTo>
                  <a:lnTo>
                    <a:pt x="40401" y="37543"/>
                  </a:lnTo>
                  <a:lnTo>
                    <a:pt x="40401" y="14842"/>
                  </a:lnTo>
                  <a:lnTo>
                    <a:pt x="39846" y="9445"/>
                  </a:lnTo>
                  <a:lnTo>
                    <a:pt x="38417" y="5556"/>
                  </a:lnTo>
                  <a:lnTo>
                    <a:pt x="36353" y="2856"/>
                  </a:lnTo>
                  <a:lnTo>
                    <a:pt x="33892" y="1110"/>
                  </a:lnTo>
                  <a:lnTo>
                    <a:pt x="31273" y="237"/>
                  </a:lnTo>
                  <a:lnTo>
                    <a:pt x="28812" y="0"/>
                  </a:lnTo>
                  <a:lnTo>
                    <a:pt x="24843" y="555"/>
                  </a:lnTo>
                  <a:lnTo>
                    <a:pt x="21272" y="2301"/>
                  </a:lnTo>
                  <a:lnTo>
                    <a:pt x="17858" y="4840"/>
                  </a:lnTo>
                  <a:lnTo>
                    <a:pt x="14366" y="8015"/>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906" name="Shape 941"/>
            <p:cNvSpPr/>
            <p:nvPr/>
          </p:nvSpPr>
          <p:spPr>
            <a:xfrm>
              <a:off x="1803145" y="2382170"/>
              <a:ext cx="46513" cy="45560"/>
            </a:xfrm>
            <a:custGeom>
              <a:avLst/>
              <a:gdLst/>
              <a:ahLst/>
              <a:cxnLst/>
              <a:rect l="0" t="0" r="0" b="0"/>
              <a:pathLst>
                <a:path w="46513" h="45560">
                  <a:moveTo>
                    <a:pt x="13731" y="0"/>
                  </a:moveTo>
                  <a:lnTo>
                    <a:pt x="0" y="4443"/>
                  </a:lnTo>
                  <a:lnTo>
                    <a:pt x="0" y="6111"/>
                  </a:lnTo>
                  <a:lnTo>
                    <a:pt x="1110" y="5793"/>
                  </a:lnTo>
                  <a:lnTo>
                    <a:pt x="2936" y="5713"/>
                  </a:lnTo>
                  <a:lnTo>
                    <a:pt x="4126" y="5793"/>
                  </a:lnTo>
                  <a:lnTo>
                    <a:pt x="5238" y="6587"/>
                  </a:lnTo>
                  <a:lnTo>
                    <a:pt x="6032" y="8412"/>
                  </a:lnTo>
                  <a:lnTo>
                    <a:pt x="6350" y="12063"/>
                  </a:lnTo>
                  <a:lnTo>
                    <a:pt x="6350" y="36590"/>
                  </a:lnTo>
                  <a:lnTo>
                    <a:pt x="6111" y="40162"/>
                  </a:lnTo>
                  <a:lnTo>
                    <a:pt x="5078" y="42385"/>
                  </a:lnTo>
                  <a:lnTo>
                    <a:pt x="3175" y="43576"/>
                  </a:lnTo>
                  <a:lnTo>
                    <a:pt x="237" y="44052"/>
                  </a:lnTo>
                  <a:lnTo>
                    <a:pt x="237" y="45560"/>
                  </a:lnTo>
                  <a:lnTo>
                    <a:pt x="21272" y="45560"/>
                  </a:lnTo>
                  <a:lnTo>
                    <a:pt x="21272" y="44052"/>
                  </a:lnTo>
                  <a:lnTo>
                    <a:pt x="18097" y="43576"/>
                  </a:lnTo>
                  <a:lnTo>
                    <a:pt x="16032" y="42623"/>
                  </a:lnTo>
                  <a:lnTo>
                    <a:pt x="15001" y="41116"/>
                  </a:lnTo>
                  <a:lnTo>
                    <a:pt x="14683" y="38893"/>
                  </a:lnTo>
                  <a:lnTo>
                    <a:pt x="14683" y="11032"/>
                  </a:lnTo>
                  <a:lnTo>
                    <a:pt x="17382" y="8651"/>
                  </a:lnTo>
                  <a:lnTo>
                    <a:pt x="19922" y="6905"/>
                  </a:lnTo>
                  <a:lnTo>
                    <a:pt x="22303" y="5793"/>
                  </a:lnTo>
                  <a:lnTo>
                    <a:pt x="24526" y="5397"/>
                  </a:lnTo>
                  <a:lnTo>
                    <a:pt x="28177" y="6031"/>
                  </a:lnTo>
                  <a:lnTo>
                    <a:pt x="30558" y="7937"/>
                  </a:lnTo>
                  <a:lnTo>
                    <a:pt x="31828" y="10953"/>
                  </a:lnTo>
                  <a:lnTo>
                    <a:pt x="32146" y="15001"/>
                  </a:lnTo>
                  <a:lnTo>
                    <a:pt x="32146" y="35718"/>
                  </a:lnTo>
                  <a:lnTo>
                    <a:pt x="31907" y="38893"/>
                  </a:lnTo>
                  <a:lnTo>
                    <a:pt x="31352" y="41116"/>
                  </a:lnTo>
                  <a:lnTo>
                    <a:pt x="30400" y="42543"/>
                  </a:lnTo>
                  <a:lnTo>
                    <a:pt x="29130" y="43417"/>
                  </a:lnTo>
                  <a:lnTo>
                    <a:pt x="25876" y="44052"/>
                  </a:lnTo>
                  <a:lnTo>
                    <a:pt x="25876" y="45560"/>
                  </a:lnTo>
                  <a:lnTo>
                    <a:pt x="46513" y="45560"/>
                  </a:lnTo>
                  <a:lnTo>
                    <a:pt x="46513" y="44052"/>
                  </a:lnTo>
                  <a:lnTo>
                    <a:pt x="43497" y="43497"/>
                  </a:lnTo>
                  <a:lnTo>
                    <a:pt x="41671" y="42385"/>
                  </a:lnTo>
                  <a:lnTo>
                    <a:pt x="40718" y="40481"/>
                  </a:lnTo>
                  <a:lnTo>
                    <a:pt x="40481" y="37543"/>
                  </a:lnTo>
                  <a:lnTo>
                    <a:pt x="40481" y="14842"/>
                  </a:lnTo>
                  <a:lnTo>
                    <a:pt x="39925" y="9445"/>
                  </a:lnTo>
                  <a:lnTo>
                    <a:pt x="38496" y="5556"/>
                  </a:lnTo>
                  <a:lnTo>
                    <a:pt x="36432" y="2856"/>
                  </a:lnTo>
                  <a:lnTo>
                    <a:pt x="33892" y="1110"/>
                  </a:lnTo>
                  <a:lnTo>
                    <a:pt x="31352" y="237"/>
                  </a:lnTo>
                  <a:lnTo>
                    <a:pt x="28892" y="0"/>
                  </a:lnTo>
                  <a:lnTo>
                    <a:pt x="24843" y="555"/>
                  </a:lnTo>
                  <a:lnTo>
                    <a:pt x="21272" y="2301"/>
                  </a:lnTo>
                  <a:lnTo>
                    <a:pt x="17858" y="4840"/>
                  </a:lnTo>
                  <a:lnTo>
                    <a:pt x="14366" y="8015"/>
                  </a:lnTo>
                  <a:lnTo>
                    <a:pt x="14366" y="157"/>
                  </a:lnTo>
                  <a:lnTo>
                    <a:pt x="13731" y="0"/>
                  </a:lnTo>
                  <a:close/>
                </a:path>
              </a:pathLst>
            </a:custGeom>
            <a:solidFill>
              <a:srgbClr val="000000"/>
            </a:solidFill>
          </p:spPr>
          <p:txBody>
            <a:bodyPr vert="horz" lIns="91440" tIns="45720" rIns="91440" bIns="45720" anchor="t"/>
            <a:lstStyle/>
            <a:p>
              <a:endParaRPr lang="en-IN"/>
            </a:p>
          </p:txBody>
        </p:sp>
        <p:sp>
          <p:nvSpPr>
            <p:cNvPr id="907" name="Shape 942"/>
            <p:cNvSpPr/>
            <p:nvPr/>
          </p:nvSpPr>
          <p:spPr>
            <a:xfrm>
              <a:off x="1305860" y="2382170"/>
              <a:ext cx="46513" cy="45560"/>
            </a:xfrm>
            <a:custGeom>
              <a:avLst/>
              <a:gdLst/>
              <a:ahLst/>
              <a:cxnLst/>
              <a:rect l="0" t="0" r="0" b="0"/>
              <a:pathLst>
                <a:path w="46513" h="45560">
                  <a:moveTo>
                    <a:pt x="13732" y="0"/>
                  </a:moveTo>
                  <a:lnTo>
                    <a:pt x="0" y="4443"/>
                  </a:lnTo>
                  <a:lnTo>
                    <a:pt x="0" y="6111"/>
                  </a:lnTo>
                  <a:lnTo>
                    <a:pt x="1111" y="5793"/>
                  </a:lnTo>
                  <a:lnTo>
                    <a:pt x="2936" y="5713"/>
                  </a:lnTo>
                  <a:lnTo>
                    <a:pt x="4127" y="5793"/>
                  </a:lnTo>
                  <a:lnTo>
                    <a:pt x="5238" y="6587"/>
                  </a:lnTo>
                  <a:lnTo>
                    <a:pt x="6032" y="8412"/>
                  </a:lnTo>
                  <a:lnTo>
                    <a:pt x="6350" y="12063"/>
                  </a:lnTo>
                  <a:lnTo>
                    <a:pt x="6350" y="36590"/>
                  </a:lnTo>
                  <a:lnTo>
                    <a:pt x="6111" y="40162"/>
                  </a:lnTo>
                  <a:lnTo>
                    <a:pt x="5080" y="42385"/>
                  </a:lnTo>
                  <a:lnTo>
                    <a:pt x="3175" y="43576"/>
                  </a:lnTo>
                  <a:lnTo>
                    <a:pt x="238" y="44052"/>
                  </a:lnTo>
                  <a:lnTo>
                    <a:pt x="238" y="45560"/>
                  </a:lnTo>
                  <a:lnTo>
                    <a:pt x="21272" y="45560"/>
                  </a:lnTo>
                  <a:lnTo>
                    <a:pt x="21272" y="44052"/>
                  </a:lnTo>
                  <a:lnTo>
                    <a:pt x="18097" y="43576"/>
                  </a:lnTo>
                  <a:lnTo>
                    <a:pt x="16033" y="42623"/>
                  </a:lnTo>
                  <a:lnTo>
                    <a:pt x="15001" y="41116"/>
                  </a:lnTo>
                  <a:lnTo>
                    <a:pt x="14684" y="38893"/>
                  </a:lnTo>
                  <a:lnTo>
                    <a:pt x="14684" y="11032"/>
                  </a:lnTo>
                  <a:lnTo>
                    <a:pt x="17382" y="8651"/>
                  </a:lnTo>
                  <a:lnTo>
                    <a:pt x="19923" y="6905"/>
                  </a:lnTo>
                  <a:lnTo>
                    <a:pt x="22305" y="5793"/>
                  </a:lnTo>
                  <a:lnTo>
                    <a:pt x="24526" y="5397"/>
                  </a:lnTo>
                  <a:lnTo>
                    <a:pt x="28178" y="6031"/>
                  </a:lnTo>
                  <a:lnTo>
                    <a:pt x="30559" y="7937"/>
                  </a:lnTo>
                  <a:lnTo>
                    <a:pt x="31830" y="10953"/>
                  </a:lnTo>
                  <a:lnTo>
                    <a:pt x="32147" y="15001"/>
                  </a:lnTo>
                  <a:lnTo>
                    <a:pt x="32147" y="35718"/>
                  </a:lnTo>
                  <a:lnTo>
                    <a:pt x="31908" y="38893"/>
                  </a:lnTo>
                  <a:lnTo>
                    <a:pt x="31353" y="41116"/>
                  </a:lnTo>
                  <a:lnTo>
                    <a:pt x="30401" y="42543"/>
                  </a:lnTo>
                  <a:lnTo>
                    <a:pt x="29130" y="43417"/>
                  </a:lnTo>
                  <a:lnTo>
                    <a:pt x="25876" y="44052"/>
                  </a:lnTo>
                  <a:lnTo>
                    <a:pt x="25876" y="45560"/>
                  </a:lnTo>
                  <a:lnTo>
                    <a:pt x="46513" y="45560"/>
                  </a:lnTo>
                  <a:lnTo>
                    <a:pt x="46513" y="44052"/>
                  </a:lnTo>
                  <a:lnTo>
                    <a:pt x="43497" y="43497"/>
                  </a:lnTo>
                  <a:lnTo>
                    <a:pt x="41672" y="42385"/>
                  </a:lnTo>
                  <a:lnTo>
                    <a:pt x="40719" y="40481"/>
                  </a:lnTo>
                  <a:lnTo>
                    <a:pt x="40481" y="37543"/>
                  </a:lnTo>
                  <a:lnTo>
                    <a:pt x="40481" y="14842"/>
                  </a:lnTo>
                  <a:lnTo>
                    <a:pt x="39926" y="9445"/>
                  </a:lnTo>
                  <a:lnTo>
                    <a:pt x="38497" y="5556"/>
                  </a:lnTo>
                  <a:lnTo>
                    <a:pt x="36432" y="2856"/>
                  </a:lnTo>
                  <a:lnTo>
                    <a:pt x="33892" y="1110"/>
                  </a:lnTo>
                  <a:lnTo>
                    <a:pt x="31353" y="237"/>
                  </a:lnTo>
                  <a:lnTo>
                    <a:pt x="28892" y="0"/>
                  </a:lnTo>
                  <a:lnTo>
                    <a:pt x="24844" y="555"/>
                  </a:lnTo>
                  <a:lnTo>
                    <a:pt x="21272" y="2301"/>
                  </a:lnTo>
                  <a:lnTo>
                    <a:pt x="17859" y="4840"/>
                  </a:lnTo>
                  <a:lnTo>
                    <a:pt x="14367" y="8015"/>
                  </a:lnTo>
                  <a:lnTo>
                    <a:pt x="14367" y="157"/>
                  </a:lnTo>
                  <a:lnTo>
                    <a:pt x="13732" y="0"/>
                  </a:lnTo>
                  <a:close/>
                </a:path>
              </a:pathLst>
            </a:custGeom>
            <a:solidFill>
              <a:srgbClr val="000000"/>
            </a:solidFill>
          </p:spPr>
          <p:txBody>
            <a:bodyPr vert="horz" lIns="91440" tIns="45720" rIns="91440" bIns="45720" anchor="t"/>
            <a:lstStyle/>
            <a:p>
              <a:endParaRPr lang="en-IN"/>
            </a:p>
          </p:txBody>
        </p:sp>
        <p:sp>
          <p:nvSpPr>
            <p:cNvPr id="908" name="Shape 943"/>
            <p:cNvSpPr/>
            <p:nvPr/>
          </p:nvSpPr>
          <p:spPr>
            <a:xfrm>
              <a:off x="2477991" y="2382170"/>
              <a:ext cx="43736" cy="67150"/>
            </a:xfrm>
            <a:custGeom>
              <a:avLst/>
              <a:gdLst/>
              <a:ahLst/>
              <a:cxnLst/>
              <a:rect l="0" t="0" r="0" b="0"/>
              <a:pathLst>
                <a:path w="43736" h="67150">
                  <a:moveTo>
                    <a:pt x="21113" y="0"/>
                  </a:moveTo>
                  <a:lnTo>
                    <a:pt x="20511" y="2937"/>
                  </a:lnTo>
                  <a:lnTo>
                    <a:pt x="22543" y="3332"/>
                  </a:lnTo>
                  <a:lnTo>
                    <a:pt x="24844" y="4840"/>
                  </a:lnTo>
                  <a:lnTo>
                    <a:pt x="27940" y="9762"/>
                  </a:lnTo>
                  <a:lnTo>
                    <a:pt x="29368" y="15159"/>
                  </a:lnTo>
                  <a:lnTo>
                    <a:pt x="29687" y="17303"/>
                  </a:lnTo>
                  <a:lnTo>
                    <a:pt x="29766" y="18811"/>
                  </a:lnTo>
                  <a:lnTo>
                    <a:pt x="29766" y="20239"/>
                  </a:lnTo>
                  <a:lnTo>
                    <a:pt x="29448" y="22225"/>
                  </a:lnTo>
                  <a:lnTo>
                    <a:pt x="28734" y="24367"/>
                  </a:lnTo>
                  <a:lnTo>
                    <a:pt x="27463" y="26351"/>
                  </a:lnTo>
                  <a:lnTo>
                    <a:pt x="25400" y="27781"/>
                  </a:lnTo>
                  <a:lnTo>
                    <a:pt x="22543" y="28336"/>
                  </a:lnTo>
                  <a:lnTo>
                    <a:pt x="19129" y="27622"/>
                  </a:lnTo>
                  <a:lnTo>
                    <a:pt x="16431" y="25716"/>
                  </a:lnTo>
                  <a:lnTo>
                    <a:pt x="14447" y="22938"/>
                  </a:lnTo>
                  <a:lnTo>
                    <a:pt x="13175" y="19446"/>
                  </a:lnTo>
                  <a:lnTo>
                    <a:pt x="12303" y="11667"/>
                  </a:lnTo>
                  <a:lnTo>
                    <a:pt x="12938" y="7460"/>
                  </a:lnTo>
                  <a:lnTo>
                    <a:pt x="14684" y="4682"/>
                  </a:lnTo>
                  <a:lnTo>
                    <a:pt x="17066" y="3175"/>
                  </a:lnTo>
                  <a:lnTo>
                    <a:pt x="19686" y="2777"/>
                  </a:lnTo>
                  <a:lnTo>
                    <a:pt x="20511" y="2937"/>
                  </a:lnTo>
                  <a:lnTo>
                    <a:pt x="21113" y="0"/>
                  </a:lnTo>
                  <a:lnTo>
                    <a:pt x="17224" y="396"/>
                  </a:lnTo>
                  <a:lnTo>
                    <a:pt x="13336" y="1665"/>
                  </a:lnTo>
                  <a:lnTo>
                    <a:pt x="9684" y="3809"/>
                  </a:lnTo>
                  <a:lnTo>
                    <a:pt x="6747" y="6984"/>
                  </a:lnTo>
                  <a:lnTo>
                    <a:pt x="4762" y="11190"/>
                  </a:lnTo>
                  <a:lnTo>
                    <a:pt x="4048" y="16509"/>
                  </a:lnTo>
                  <a:lnTo>
                    <a:pt x="4683" y="20637"/>
                  </a:lnTo>
                  <a:lnTo>
                    <a:pt x="6429" y="24128"/>
                  </a:lnTo>
                  <a:lnTo>
                    <a:pt x="9367" y="27065"/>
                  </a:lnTo>
                  <a:lnTo>
                    <a:pt x="13256" y="29368"/>
                  </a:lnTo>
                  <a:lnTo>
                    <a:pt x="9525" y="32780"/>
                  </a:lnTo>
                  <a:lnTo>
                    <a:pt x="6986" y="35321"/>
                  </a:lnTo>
                  <a:lnTo>
                    <a:pt x="5556" y="37067"/>
                  </a:lnTo>
                  <a:lnTo>
                    <a:pt x="4762" y="38337"/>
                  </a:lnTo>
                  <a:lnTo>
                    <a:pt x="4444" y="40162"/>
                  </a:lnTo>
                  <a:lnTo>
                    <a:pt x="4922" y="41988"/>
                  </a:lnTo>
                  <a:lnTo>
                    <a:pt x="6112" y="43337"/>
                  </a:lnTo>
                  <a:lnTo>
                    <a:pt x="9684" y="45401"/>
                  </a:lnTo>
                  <a:lnTo>
                    <a:pt x="6032" y="48180"/>
                  </a:lnTo>
                  <a:lnTo>
                    <a:pt x="2937" y="51116"/>
                  </a:lnTo>
                  <a:lnTo>
                    <a:pt x="793" y="54212"/>
                  </a:lnTo>
                  <a:lnTo>
                    <a:pt x="0" y="57546"/>
                  </a:lnTo>
                  <a:lnTo>
                    <a:pt x="397" y="59451"/>
                  </a:lnTo>
                  <a:lnTo>
                    <a:pt x="1349" y="61276"/>
                  </a:lnTo>
                  <a:lnTo>
                    <a:pt x="2857" y="62863"/>
                  </a:lnTo>
                  <a:lnTo>
                    <a:pt x="5001" y="64293"/>
                  </a:lnTo>
                  <a:lnTo>
                    <a:pt x="10557" y="66356"/>
                  </a:lnTo>
                  <a:lnTo>
                    <a:pt x="17542" y="67150"/>
                  </a:lnTo>
                  <a:lnTo>
                    <a:pt x="21193" y="66832"/>
                  </a:lnTo>
                  <a:lnTo>
                    <a:pt x="25242" y="66118"/>
                  </a:lnTo>
                  <a:lnTo>
                    <a:pt x="29448" y="64768"/>
                  </a:lnTo>
                  <a:lnTo>
                    <a:pt x="33497" y="62943"/>
                  </a:lnTo>
                  <a:lnTo>
                    <a:pt x="37227" y="60641"/>
                  </a:lnTo>
                  <a:lnTo>
                    <a:pt x="40163" y="57705"/>
                  </a:lnTo>
                  <a:lnTo>
                    <a:pt x="42148" y="54291"/>
                  </a:lnTo>
                  <a:lnTo>
                    <a:pt x="42862" y="50402"/>
                  </a:lnTo>
                  <a:lnTo>
                    <a:pt x="42148" y="46512"/>
                  </a:lnTo>
                  <a:lnTo>
                    <a:pt x="40878" y="44211"/>
                  </a:lnTo>
                  <a:lnTo>
                    <a:pt x="38736" y="42147"/>
                  </a:lnTo>
                  <a:lnTo>
                    <a:pt x="35481" y="40559"/>
                  </a:lnTo>
                  <a:lnTo>
                    <a:pt x="30877" y="39765"/>
                  </a:lnTo>
                  <a:lnTo>
                    <a:pt x="18098" y="39210"/>
                  </a:lnTo>
                  <a:lnTo>
                    <a:pt x="14763" y="38972"/>
                  </a:lnTo>
                  <a:lnTo>
                    <a:pt x="13213" y="38564"/>
                  </a:lnTo>
                  <a:lnTo>
                    <a:pt x="11748" y="45718"/>
                  </a:lnTo>
                  <a:lnTo>
                    <a:pt x="11748" y="45718"/>
                  </a:lnTo>
                  <a:lnTo>
                    <a:pt x="15954" y="46433"/>
                  </a:lnTo>
                  <a:lnTo>
                    <a:pt x="20637" y="46751"/>
                  </a:lnTo>
                  <a:lnTo>
                    <a:pt x="23812" y="46909"/>
                  </a:lnTo>
                  <a:lnTo>
                    <a:pt x="27940" y="46988"/>
                  </a:lnTo>
                  <a:lnTo>
                    <a:pt x="32862" y="47227"/>
                  </a:lnTo>
                  <a:lnTo>
                    <a:pt x="36751" y="47862"/>
                  </a:lnTo>
                  <a:lnTo>
                    <a:pt x="39212" y="49290"/>
                  </a:lnTo>
                  <a:lnTo>
                    <a:pt x="40084" y="51910"/>
                  </a:lnTo>
                  <a:lnTo>
                    <a:pt x="39767" y="53816"/>
                  </a:lnTo>
                  <a:lnTo>
                    <a:pt x="38814" y="55640"/>
                  </a:lnTo>
                  <a:lnTo>
                    <a:pt x="37306" y="57228"/>
                  </a:lnTo>
                  <a:lnTo>
                    <a:pt x="35243" y="58657"/>
                  </a:lnTo>
                  <a:lnTo>
                    <a:pt x="32623" y="59847"/>
                  </a:lnTo>
                  <a:lnTo>
                    <a:pt x="29528" y="60721"/>
                  </a:lnTo>
                  <a:lnTo>
                    <a:pt x="25875" y="61276"/>
                  </a:lnTo>
                  <a:lnTo>
                    <a:pt x="21749" y="61514"/>
                  </a:lnTo>
                  <a:lnTo>
                    <a:pt x="17938" y="61276"/>
                  </a:lnTo>
                  <a:lnTo>
                    <a:pt x="14684" y="60800"/>
                  </a:lnTo>
                  <a:lnTo>
                    <a:pt x="12144" y="60086"/>
                  </a:lnTo>
                  <a:lnTo>
                    <a:pt x="10161" y="59133"/>
                  </a:lnTo>
                  <a:lnTo>
                    <a:pt x="7699" y="56831"/>
                  </a:lnTo>
                  <a:lnTo>
                    <a:pt x="6906" y="54450"/>
                  </a:lnTo>
                  <a:lnTo>
                    <a:pt x="7223" y="52307"/>
                  </a:lnTo>
                  <a:lnTo>
                    <a:pt x="8176" y="50322"/>
                  </a:lnTo>
                  <a:lnTo>
                    <a:pt x="11748" y="45718"/>
                  </a:lnTo>
                  <a:lnTo>
                    <a:pt x="13213" y="38564"/>
                  </a:lnTo>
                  <a:lnTo>
                    <a:pt x="11748" y="38178"/>
                  </a:lnTo>
                  <a:lnTo>
                    <a:pt x="10794" y="37463"/>
                  </a:lnTo>
                  <a:lnTo>
                    <a:pt x="10398" y="36512"/>
                  </a:lnTo>
                  <a:lnTo>
                    <a:pt x="11033" y="34686"/>
                  </a:lnTo>
                  <a:lnTo>
                    <a:pt x="12620" y="32701"/>
                  </a:lnTo>
                  <a:lnTo>
                    <a:pt x="14606" y="31034"/>
                  </a:lnTo>
                  <a:lnTo>
                    <a:pt x="16350" y="30319"/>
                  </a:lnTo>
                  <a:lnTo>
                    <a:pt x="17224" y="30399"/>
                  </a:lnTo>
                  <a:lnTo>
                    <a:pt x="18732" y="30558"/>
                  </a:lnTo>
                  <a:lnTo>
                    <a:pt x="21669" y="30797"/>
                  </a:lnTo>
                  <a:lnTo>
                    <a:pt x="24765" y="30399"/>
                  </a:lnTo>
                  <a:lnTo>
                    <a:pt x="28178" y="29368"/>
                  </a:lnTo>
                  <a:lnTo>
                    <a:pt x="31670" y="27462"/>
                  </a:lnTo>
                  <a:lnTo>
                    <a:pt x="34607" y="24763"/>
                  </a:lnTo>
                  <a:lnTo>
                    <a:pt x="36672" y="21033"/>
                  </a:lnTo>
                  <a:lnTo>
                    <a:pt x="37465" y="16191"/>
                  </a:lnTo>
                  <a:lnTo>
                    <a:pt x="37306" y="13016"/>
                  </a:lnTo>
                  <a:lnTo>
                    <a:pt x="36909" y="10635"/>
                  </a:lnTo>
                  <a:lnTo>
                    <a:pt x="35561" y="7143"/>
                  </a:lnTo>
                  <a:lnTo>
                    <a:pt x="43736" y="7143"/>
                  </a:lnTo>
                  <a:lnTo>
                    <a:pt x="43736" y="3253"/>
                  </a:lnTo>
                  <a:lnTo>
                    <a:pt x="36116" y="3253"/>
                  </a:lnTo>
                  <a:lnTo>
                    <a:pt x="33576" y="3095"/>
                  </a:lnTo>
                  <a:lnTo>
                    <a:pt x="30718" y="2222"/>
                  </a:lnTo>
                  <a:lnTo>
                    <a:pt x="25718" y="555"/>
                  </a:lnTo>
                  <a:lnTo>
                    <a:pt x="21113" y="0"/>
                  </a:lnTo>
                  <a:close/>
                </a:path>
              </a:pathLst>
            </a:custGeom>
            <a:solidFill>
              <a:srgbClr val="000000"/>
            </a:solidFill>
          </p:spPr>
          <p:txBody>
            <a:bodyPr vert="horz" lIns="91440" tIns="45720" rIns="91440" bIns="45720" anchor="t"/>
            <a:lstStyle/>
            <a:p>
              <a:endParaRPr lang="en-IN"/>
            </a:p>
          </p:txBody>
        </p:sp>
        <p:sp>
          <p:nvSpPr>
            <p:cNvPr id="909" name="Shape 944"/>
            <p:cNvSpPr/>
            <p:nvPr/>
          </p:nvSpPr>
          <p:spPr>
            <a:xfrm>
              <a:off x="2766519" y="2382170"/>
              <a:ext cx="29447" cy="46512"/>
            </a:xfrm>
            <a:custGeom>
              <a:avLst/>
              <a:gdLst/>
              <a:ahLst/>
              <a:cxnLst/>
              <a:rect l="0" t="0" r="0" b="0"/>
              <a:pathLst>
                <a:path w="29447" h="46512">
                  <a:moveTo>
                    <a:pt x="13890" y="0"/>
                  </a:moveTo>
                  <a:lnTo>
                    <a:pt x="9525" y="475"/>
                  </a:lnTo>
                  <a:lnTo>
                    <a:pt x="6032" y="1903"/>
                  </a:lnTo>
                  <a:lnTo>
                    <a:pt x="3413" y="3968"/>
                  </a:lnTo>
                  <a:lnTo>
                    <a:pt x="1508" y="6428"/>
                  </a:lnTo>
                  <a:lnTo>
                    <a:pt x="396" y="9206"/>
                  </a:lnTo>
                  <a:lnTo>
                    <a:pt x="0" y="12063"/>
                  </a:lnTo>
                  <a:lnTo>
                    <a:pt x="1032" y="16905"/>
                  </a:lnTo>
                  <a:lnTo>
                    <a:pt x="3571" y="20715"/>
                  </a:lnTo>
                  <a:lnTo>
                    <a:pt x="7222" y="23812"/>
                  </a:lnTo>
                  <a:lnTo>
                    <a:pt x="11588" y="26510"/>
                  </a:lnTo>
                  <a:lnTo>
                    <a:pt x="17383" y="29764"/>
                  </a:lnTo>
                  <a:lnTo>
                    <a:pt x="19526" y="31193"/>
                  </a:lnTo>
                  <a:lnTo>
                    <a:pt x="21113" y="32939"/>
                  </a:lnTo>
                  <a:lnTo>
                    <a:pt x="22146" y="34925"/>
                  </a:lnTo>
                  <a:lnTo>
                    <a:pt x="22542" y="37147"/>
                  </a:lnTo>
                  <a:lnTo>
                    <a:pt x="21748" y="40638"/>
                  </a:lnTo>
                  <a:lnTo>
                    <a:pt x="19765" y="42862"/>
                  </a:lnTo>
                  <a:lnTo>
                    <a:pt x="17145" y="44052"/>
                  </a:lnTo>
                  <a:lnTo>
                    <a:pt x="14446" y="44370"/>
                  </a:lnTo>
                  <a:lnTo>
                    <a:pt x="10318" y="43734"/>
                  </a:lnTo>
                  <a:lnTo>
                    <a:pt x="7143" y="41909"/>
                  </a:lnTo>
                  <a:lnTo>
                    <a:pt x="4921" y="39368"/>
                  </a:lnTo>
                  <a:lnTo>
                    <a:pt x="3413" y="36432"/>
                  </a:lnTo>
                  <a:lnTo>
                    <a:pt x="1666" y="30478"/>
                  </a:lnTo>
                  <a:lnTo>
                    <a:pt x="78" y="30478"/>
                  </a:lnTo>
                  <a:lnTo>
                    <a:pt x="78" y="45957"/>
                  </a:lnTo>
                  <a:lnTo>
                    <a:pt x="1428" y="45957"/>
                  </a:lnTo>
                  <a:lnTo>
                    <a:pt x="2222" y="45005"/>
                  </a:lnTo>
                  <a:lnTo>
                    <a:pt x="3571" y="44766"/>
                  </a:lnTo>
                  <a:lnTo>
                    <a:pt x="8652" y="45560"/>
                  </a:lnTo>
                  <a:lnTo>
                    <a:pt x="15081" y="46512"/>
                  </a:lnTo>
                  <a:lnTo>
                    <a:pt x="18334" y="46194"/>
                  </a:lnTo>
                  <a:lnTo>
                    <a:pt x="21590" y="45163"/>
                  </a:lnTo>
                  <a:lnTo>
                    <a:pt x="24606" y="43337"/>
                  </a:lnTo>
                  <a:lnTo>
                    <a:pt x="27146" y="40877"/>
                  </a:lnTo>
                  <a:lnTo>
                    <a:pt x="28813" y="37622"/>
                  </a:lnTo>
                  <a:lnTo>
                    <a:pt x="29447" y="33733"/>
                  </a:lnTo>
                  <a:lnTo>
                    <a:pt x="28813" y="29843"/>
                  </a:lnTo>
                  <a:lnTo>
                    <a:pt x="27066" y="26748"/>
                  </a:lnTo>
                  <a:lnTo>
                    <a:pt x="24447" y="24287"/>
                  </a:lnTo>
                  <a:lnTo>
                    <a:pt x="21113" y="22066"/>
                  </a:lnTo>
                  <a:lnTo>
                    <a:pt x="10397" y="15716"/>
                  </a:lnTo>
                  <a:lnTo>
                    <a:pt x="8176" y="13968"/>
                  </a:lnTo>
                  <a:lnTo>
                    <a:pt x="6906" y="12143"/>
                  </a:lnTo>
                  <a:lnTo>
                    <a:pt x="6191" y="8651"/>
                  </a:lnTo>
                  <a:lnTo>
                    <a:pt x="6588" y="6587"/>
                  </a:lnTo>
                  <a:lnTo>
                    <a:pt x="7858" y="4523"/>
                  </a:lnTo>
                  <a:lnTo>
                    <a:pt x="10160" y="2936"/>
                  </a:lnTo>
                  <a:lnTo>
                    <a:pt x="13652" y="2222"/>
                  </a:lnTo>
                  <a:lnTo>
                    <a:pt x="16986" y="2697"/>
                  </a:lnTo>
                  <a:lnTo>
                    <a:pt x="20002" y="4523"/>
                  </a:lnTo>
                  <a:lnTo>
                    <a:pt x="21431" y="6111"/>
                  </a:lnTo>
                  <a:lnTo>
                    <a:pt x="22701" y="8253"/>
                  </a:lnTo>
                  <a:lnTo>
                    <a:pt x="23733" y="11032"/>
                  </a:lnTo>
                  <a:lnTo>
                    <a:pt x="24684" y="14444"/>
                  </a:lnTo>
                  <a:lnTo>
                    <a:pt x="26193" y="14444"/>
                  </a:lnTo>
                  <a:lnTo>
                    <a:pt x="25796" y="872"/>
                  </a:lnTo>
                  <a:lnTo>
                    <a:pt x="24684" y="872"/>
                  </a:lnTo>
                  <a:lnTo>
                    <a:pt x="24051" y="1587"/>
                  </a:lnTo>
                  <a:lnTo>
                    <a:pt x="23018" y="1983"/>
                  </a:lnTo>
                  <a:lnTo>
                    <a:pt x="19446" y="951"/>
                  </a:lnTo>
                  <a:lnTo>
                    <a:pt x="16907" y="237"/>
                  </a:lnTo>
                  <a:lnTo>
                    <a:pt x="13890" y="0"/>
                  </a:lnTo>
                  <a:close/>
                </a:path>
              </a:pathLst>
            </a:custGeom>
            <a:solidFill>
              <a:srgbClr val="000000"/>
            </a:solidFill>
          </p:spPr>
          <p:txBody>
            <a:bodyPr vert="horz" lIns="91440" tIns="45720" rIns="91440" bIns="45720" anchor="t"/>
            <a:lstStyle/>
            <a:p>
              <a:endParaRPr lang="en-IN"/>
            </a:p>
          </p:txBody>
        </p:sp>
        <p:sp>
          <p:nvSpPr>
            <p:cNvPr id="910" name="Shape 945"/>
            <p:cNvSpPr/>
            <p:nvPr/>
          </p:nvSpPr>
          <p:spPr>
            <a:xfrm>
              <a:off x="2809064" y="2417571"/>
              <a:ext cx="13732" cy="24131"/>
            </a:xfrm>
            <a:custGeom>
              <a:avLst/>
              <a:gdLst/>
              <a:ahLst/>
              <a:cxnLst/>
              <a:rect l="0" t="0" r="0" b="0"/>
              <a:pathLst>
                <a:path w="13732" h="24131">
                  <a:moveTo>
                    <a:pt x="5794" y="0"/>
                  </a:moveTo>
                  <a:lnTo>
                    <a:pt x="3809" y="318"/>
                  </a:lnTo>
                  <a:lnTo>
                    <a:pt x="2540" y="873"/>
                  </a:lnTo>
                  <a:lnTo>
                    <a:pt x="1270" y="1906"/>
                  </a:lnTo>
                  <a:lnTo>
                    <a:pt x="317" y="3493"/>
                  </a:lnTo>
                  <a:lnTo>
                    <a:pt x="0" y="5794"/>
                  </a:lnTo>
                  <a:lnTo>
                    <a:pt x="476" y="8017"/>
                  </a:lnTo>
                  <a:lnTo>
                    <a:pt x="1826" y="9604"/>
                  </a:lnTo>
                  <a:lnTo>
                    <a:pt x="3809" y="10398"/>
                  </a:lnTo>
                  <a:lnTo>
                    <a:pt x="6112" y="10715"/>
                  </a:lnTo>
                  <a:lnTo>
                    <a:pt x="7620" y="10557"/>
                  </a:lnTo>
                  <a:lnTo>
                    <a:pt x="8493" y="10318"/>
                  </a:lnTo>
                  <a:lnTo>
                    <a:pt x="9445" y="10637"/>
                  </a:lnTo>
                  <a:lnTo>
                    <a:pt x="9842" y="11747"/>
                  </a:lnTo>
                  <a:lnTo>
                    <a:pt x="9525" y="13573"/>
                  </a:lnTo>
                  <a:lnTo>
                    <a:pt x="8254" y="16113"/>
                  </a:lnTo>
                  <a:lnTo>
                    <a:pt x="5715" y="19129"/>
                  </a:lnTo>
                  <a:lnTo>
                    <a:pt x="1746" y="22225"/>
                  </a:lnTo>
                  <a:lnTo>
                    <a:pt x="2619" y="24131"/>
                  </a:lnTo>
                  <a:lnTo>
                    <a:pt x="4603" y="23098"/>
                  </a:lnTo>
                  <a:lnTo>
                    <a:pt x="6984" y="21352"/>
                  </a:lnTo>
                  <a:lnTo>
                    <a:pt x="11588" y="16113"/>
                  </a:lnTo>
                  <a:lnTo>
                    <a:pt x="13176" y="12938"/>
                  </a:lnTo>
                  <a:lnTo>
                    <a:pt x="13732" y="9525"/>
                  </a:lnTo>
                  <a:lnTo>
                    <a:pt x="13334" y="5953"/>
                  </a:lnTo>
                  <a:lnTo>
                    <a:pt x="12144" y="3413"/>
                  </a:lnTo>
                  <a:lnTo>
                    <a:pt x="10636" y="1667"/>
                  </a:lnTo>
                  <a:lnTo>
                    <a:pt x="8811" y="634"/>
                  </a:lnTo>
                  <a:lnTo>
                    <a:pt x="5794" y="0"/>
                  </a:lnTo>
                  <a:close/>
                </a:path>
              </a:pathLst>
            </a:custGeom>
            <a:solidFill>
              <a:srgbClr val="000000"/>
            </a:solidFill>
          </p:spPr>
          <p:txBody>
            <a:bodyPr vert="horz" lIns="91440" tIns="45720" rIns="91440" bIns="45720" anchor="t"/>
            <a:lstStyle/>
            <a:p>
              <a:endParaRPr lang="en-IN"/>
            </a:p>
          </p:txBody>
        </p:sp>
        <p:sp>
          <p:nvSpPr>
            <p:cNvPr id="911" name="Shape 946"/>
            <p:cNvSpPr/>
            <p:nvPr/>
          </p:nvSpPr>
          <p:spPr>
            <a:xfrm>
              <a:off x="2110564" y="2383121"/>
              <a:ext cx="46593" cy="45561"/>
            </a:xfrm>
            <a:custGeom>
              <a:avLst/>
              <a:gdLst/>
              <a:ahLst/>
              <a:cxnLst/>
              <a:rect l="0" t="0" r="0" b="0"/>
              <a:pathLst>
                <a:path w="46593" h="45561">
                  <a:moveTo>
                    <a:pt x="0" y="0"/>
                  </a:moveTo>
                  <a:lnTo>
                    <a:pt x="0" y="1430"/>
                  </a:lnTo>
                  <a:lnTo>
                    <a:pt x="2222" y="1667"/>
                  </a:lnTo>
                  <a:lnTo>
                    <a:pt x="4207" y="2461"/>
                  </a:lnTo>
                  <a:lnTo>
                    <a:pt x="5636" y="4286"/>
                  </a:lnTo>
                  <a:lnTo>
                    <a:pt x="6112" y="7700"/>
                  </a:lnTo>
                  <a:lnTo>
                    <a:pt x="6112" y="32702"/>
                  </a:lnTo>
                  <a:lnTo>
                    <a:pt x="6747" y="37227"/>
                  </a:lnTo>
                  <a:lnTo>
                    <a:pt x="8254" y="40640"/>
                  </a:lnTo>
                  <a:lnTo>
                    <a:pt x="10477" y="43101"/>
                  </a:lnTo>
                  <a:lnTo>
                    <a:pt x="13017" y="44608"/>
                  </a:lnTo>
                  <a:lnTo>
                    <a:pt x="15637" y="45402"/>
                  </a:lnTo>
                  <a:lnTo>
                    <a:pt x="17938" y="45561"/>
                  </a:lnTo>
                  <a:lnTo>
                    <a:pt x="19765" y="45402"/>
                  </a:lnTo>
                  <a:lnTo>
                    <a:pt x="22383" y="44847"/>
                  </a:lnTo>
                  <a:lnTo>
                    <a:pt x="25400" y="43577"/>
                  </a:lnTo>
                  <a:lnTo>
                    <a:pt x="28337" y="41354"/>
                  </a:lnTo>
                  <a:lnTo>
                    <a:pt x="32623" y="37069"/>
                  </a:lnTo>
                  <a:lnTo>
                    <a:pt x="32623" y="45243"/>
                  </a:lnTo>
                  <a:lnTo>
                    <a:pt x="32782" y="45482"/>
                  </a:lnTo>
                  <a:lnTo>
                    <a:pt x="39370" y="43101"/>
                  </a:lnTo>
                  <a:lnTo>
                    <a:pt x="46593" y="41037"/>
                  </a:lnTo>
                  <a:lnTo>
                    <a:pt x="46593" y="39608"/>
                  </a:lnTo>
                  <a:lnTo>
                    <a:pt x="43101" y="39291"/>
                  </a:lnTo>
                  <a:lnTo>
                    <a:pt x="41275" y="38179"/>
                  </a:lnTo>
                  <a:lnTo>
                    <a:pt x="40481" y="36355"/>
                  </a:lnTo>
                  <a:lnTo>
                    <a:pt x="40402" y="33973"/>
                  </a:lnTo>
                  <a:lnTo>
                    <a:pt x="40402" y="0"/>
                  </a:lnTo>
                  <a:lnTo>
                    <a:pt x="24764" y="0"/>
                  </a:lnTo>
                  <a:lnTo>
                    <a:pt x="24764" y="1667"/>
                  </a:lnTo>
                  <a:lnTo>
                    <a:pt x="28892" y="2144"/>
                  </a:lnTo>
                  <a:lnTo>
                    <a:pt x="30162" y="2699"/>
                  </a:lnTo>
                  <a:lnTo>
                    <a:pt x="31036" y="3413"/>
                  </a:lnTo>
                  <a:lnTo>
                    <a:pt x="31908" y="5319"/>
                  </a:lnTo>
                  <a:lnTo>
                    <a:pt x="32067" y="7937"/>
                  </a:lnTo>
                  <a:lnTo>
                    <a:pt x="32067" y="31194"/>
                  </a:lnTo>
                  <a:lnTo>
                    <a:pt x="31988" y="33258"/>
                  </a:lnTo>
                  <a:lnTo>
                    <a:pt x="31671" y="34687"/>
                  </a:lnTo>
                  <a:lnTo>
                    <a:pt x="30479" y="36275"/>
                  </a:lnTo>
                  <a:lnTo>
                    <a:pt x="26352" y="38814"/>
                  </a:lnTo>
                  <a:lnTo>
                    <a:pt x="21907" y="39846"/>
                  </a:lnTo>
                  <a:lnTo>
                    <a:pt x="19050" y="39371"/>
                  </a:lnTo>
                  <a:lnTo>
                    <a:pt x="17066" y="38179"/>
                  </a:lnTo>
                  <a:lnTo>
                    <a:pt x="15716" y="36592"/>
                  </a:lnTo>
                  <a:lnTo>
                    <a:pt x="14922" y="34845"/>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912" name="Shape 947"/>
            <p:cNvSpPr/>
            <p:nvPr/>
          </p:nvSpPr>
          <p:spPr>
            <a:xfrm>
              <a:off x="1383966" y="2383121"/>
              <a:ext cx="45639" cy="66199"/>
            </a:xfrm>
            <a:custGeom>
              <a:avLst/>
              <a:gdLst/>
              <a:ahLst/>
              <a:cxnLst/>
              <a:rect l="0" t="0" r="0" b="0"/>
              <a:pathLst>
                <a:path w="45639" h="66199">
                  <a:moveTo>
                    <a:pt x="0" y="0"/>
                  </a:moveTo>
                  <a:lnTo>
                    <a:pt x="0" y="1430"/>
                  </a:lnTo>
                  <a:lnTo>
                    <a:pt x="2539" y="2144"/>
                  </a:lnTo>
                  <a:lnTo>
                    <a:pt x="3968" y="3095"/>
                  </a:lnTo>
                  <a:lnTo>
                    <a:pt x="5079" y="4605"/>
                  </a:lnTo>
                  <a:lnTo>
                    <a:pt x="16351" y="28972"/>
                  </a:lnTo>
                  <a:lnTo>
                    <a:pt x="17303" y="30956"/>
                  </a:lnTo>
                  <a:lnTo>
                    <a:pt x="18573" y="33576"/>
                  </a:lnTo>
                  <a:lnTo>
                    <a:pt x="21193" y="39052"/>
                  </a:lnTo>
                  <a:lnTo>
                    <a:pt x="22066" y="41275"/>
                  </a:lnTo>
                  <a:lnTo>
                    <a:pt x="22462" y="42625"/>
                  </a:lnTo>
                  <a:lnTo>
                    <a:pt x="22304" y="43736"/>
                  </a:lnTo>
                  <a:lnTo>
                    <a:pt x="21748" y="45641"/>
                  </a:lnTo>
                  <a:lnTo>
                    <a:pt x="19843" y="50800"/>
                  </a:lnTo>
                  <a:lnTo>
                    <a:pt x="16986" y="55721"/>
                  </a:lnTo>
                  <a:lnTo>
                    <a:pt x="15239" y="57229"/>
                  </a:lnTo>
                  <a:lnTo>
                    <a:pt x="13334" y="57864"/>
                  </a:lnTo>
                  <a:lnTo>
                    <a:pt x="12143" y="57547"/>
                  </a:lnTo>
                  <a:lnTo>
                    <a:pt x="10398" y="56992"/>
                  </a:lnTo>
                  <a:lnTo>
                    <a:pt x="6350" y="56119"/>
                  </a:lnTo>
                  <a:lnTo>
                    <a:pt x="4364" y="56356"/>
                  </a:lnTo>
                  <a:lnTo>
                    <a:pt x="3096" y="57150"/>
                  </a:lnTo>
                  <a:lnTo>
                    <a:pt x="1824" y="59055"/>
                  </a:lnTo>
                  <a:lnTo>
                    <a:pt x="1587" y="60404"/>
                  </a:lnTo>
                  <a:lnTo>
                    <a:pt x="1983" y="62469"/>
                  </a:lnTo>
                  <a:lnTo>
                    <a:pt x="3333" y="64293"/>
                  </a:lnTo>
                  <a:lnTo>
                    <a:pt x="5636" y="65644"/>
                  </a:lnTo>
                  <a:lnTo>
                    <a:pt x="8811" y="66199"/>
                  </a:lnTo>
                  <a:lnTo>
                    <a:pt x="11429" y="65881"/>
                  </a:lnTo>
                  <a:lnTo>
                    <a:pt x="13889" y="64930"/>
                  </a:lnTo>
                  <a:lnTo>
                    <a:pt x="16112" y="63420"/>
                  </a:lnTo>
                  <a:lnTo>
                    <a:pt x="18097" y="61198"/>
                  </a:lnTo>
                  <a:lnTo>
                    <a:pt x="20002" y="58421"/>
                  </a:lnTo>
                  <a:lnTo>
                    <a:pt x="21907" y="55007"/>
                  </a:lnTo>
                  <a:lnTo>
                    <a:pt x="23812" y="50958"/>
                  </a:lnTo>
                  <a:lnTo>
                    <a:pt x="25637" y="46355"/>
                  </a:lnTo>
                  <a:lnTo>
                    <a:pt x="40877" y="5953"/>
                  </a:lnTo>
                  <a:lnTo>
                    <a:pt x="42148" y="3492"/>
                  </a:lnTo>
                  <a:lnTo>
                    <a:pt x="43418" y="2223"/>
                  </a:lnTo>
                  <a:lnTo>
                    <a:pt x="45639" y="1508"/>
                  </a:lnTo>
                  <a:lnTo>
                    <a:pt x="45639" y="0"/>
                  </a:lnTo>
                  <a:lnTo>
                    <a:pt x="32306" y="0"/>
                  </a:lnTo>
                  <a:lnTo>
                    <a:pt x="32306" y="1508"/>
                  </a:lnTo>
                  <a:lnTo>
                    <a:pt x="34368" y="1667"/>
                  </a:lnTo>
                  <a:lnTo>
                    <a:pt x="35877" y="2144"/>
                  </a:lnTo>
                  <a:lnTo>
                    <a:pt x="36749" y="3017"/>
                  </a:lnTo>
                  <a:lnTo>
                    <a:pt x="37068" y="4286"/>
                  </a:lnTo>
                  <a:lnTo>
                    <a:pt x="36908" y="5319"/>
                  </a:lnTo>
                  <a:lnTo>
                    <a:pt x="36274" y="6986"/>
                  </a:lnTo>
                  <a:lnTo>
                    <a:pt x="34766" y="11033"/>
                  </a:lnTo>
                  <a:lnTo>
                    <a:pt x="27067" y="33021"/>
                  </a:lnTo>
                  <a:lnTo>
                    <a:pt x="15637" y="7937"/>
                  </a:lnTo>
                  <a:lnTo>
                    <a:pt x="15002" y="6350"/>
                  </a:lnTo>
                  <a:lnTo>
                    <a:pt x="14683" y="4366"/>
                  </a:lnTo>
                  <a:lnTo>
                    <a:pt x="15239" y="2778"/>
                  </a:lnTo>
                  <a:lnTo>
                    <a:pt x="16668" y="1985"/>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913" name="Shape 948"/>
            <p:cNvSpPr/>
            <p:nvPr/>
          </p:nvSpPr>
          <p:spPr>
            <a:xfrm>
              <a:off x="2394885" y="2488055"/>
              <a:ext cx="23575" cy="67627"/>
            </a:xfrm>
            <a:custGeom>
              <a:avLst/>
              <a:gdLst/>
              <a:ahLst/>
              <a:cxnLst/>
              <a:rect l="0" t="0" r="0" b="0"/>
              <a:pathLst>
                <a:path w="23575" h="67627">
                  <a:moveTo>
                    <a:pt x="15716" y="0"/>
                  </a:moveTo>
                  <a:lnTo>
                    <a:pt x="0" y="4366"/>
                  </a:lnTo>
                  <a:lnTo>
                    <a:pt x="0" y="5953"/>
                  </a:lnTo>
                  <a:lnTo>
                    <a:pt x="3333" y="5715"/>
                  </a:lnTo>
                  <a:lnTo>
                    <a:pt x="5636" y="6033"/>
                  </a:lnTo>
                  <a:lnTo>
                    <a:pt x="6985" y="7143"/>
                  </a:lnTo>
                  <a:lnTo>
                    <a:pt x="7620" y="8969"/>
                  </a:lnTo>
                  <a:lnTo>
                    <a:pt x="7778" y="11747"/>
                  </a:lnTo>
                  <a:lnTo>
                    <a:pt x="7778" y="59054"/>
                  </a:lnTo>
                  <a:lnTo>
                    <a:pt x="7461" y="62388"/>
                  </a:lnTo>
                  <a:lnTo>
                    <a:pt x="6191" y="64452"/>
                  </a:lnTo>
                  <a:lnTo>
                    <a:pt x="3890" y="65643"/>
                  </a:lnTo>
                  <a:lnTo>
                    <a:pt x="158" y="66119"/>
                  </a:lnTo>
                  <a:lnTo>
                    <a:pt x="158" y="67627"/>
                  </a:lnTo>
                  <a:lnTo>
                    <a:pt x="23575" y="67627"/>
                  </a:lnTo>
                  <a:lnTo>
                    <a:pt x="23575" y="66119"/>
                  </a:lnTo>
                  <a:lnTo>
                    <a:pt x="19923" y="65802"/>
                  </a:lnTo>
                  <a:lnTo>
                    <a:pt x="17701" y="64769"/>
                  </a:lnTo>
                  <a:lnTo>
                    <a:pt x="16431" y="62706"/>
                  </a:lnTo>
                  <a:lnTo>
                    <a:pt x="16113" y="59293"/>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914" name="Shape 949"/>
            <p:cNvSpPr/>
            <p:nvPr/>
          </p:nvSpPr>
          <p:spPr>
            <a:xfrm>
              <a:off x="2300192" y="2488055"/>
              <a:ext cx="46037" cy="68659"/>
            </a:xfrm>
            <a:custGeom>
              <a:avLst/>
              <a:gdLst/>
              <a:ahLst/>
              <a:cxnLst/>
              <a:rect l="0" t="0" r="0" b="0"/>
              <a:pathLst>
                <a:path w="46037" h="68659">
                  <a:moveTo>
                    <a:pt x="14366" y="0"/>
                  </a:moveTo>
                  <a:lnTo>
                    <a:pt x="0" y="4366"/>
                  </a:lnTo>
                  <a:lnTo>
                    <a:pt x="0" y="5953"/>
                  </a:lnTo>
                  <a:lnTo>
                    <a:pt x="2142" y="5794"/>
                  </a:lnTo>
                  <a:lnTo>
                    <a:pt x="4682" y="6112"/>
                  </a:lnTo>
                  <a:lnTo>
                    <a:pt x="5952" y="7223"/>
                  </a:lnTo>
                  <a:lnTo>
                    <a:pt x="6508" y="10874"/>
                  </a:lnTo>
                  <a:lnTo>
                    <a:pt x="6508" y="62309"/>
                  </a:lnTo>
                  <a:lnTo>
                    <a:pt x="7302" y="64056"/>
                  </a:lnTo>
                  <a:lnTo>
                    <a:pt x="9366" y="65563"/>
                  </a:lnTo>
                  <a:lnTo>
                    <a:pt x="15716" y="67786"/>
                  </a:lnTo>
                  <a:lnTo>
                    <a:pt x="19050" y="68421"/>
                  </a:lnTo>
                  <a:lnTo>
                    <a:pt x="21827" y="68659"/>
                  </a:lnTo>
                  <a:lnTo>
                    <a:pt x="28177" y="67944"/>
                  </a:lnTo>
                  <a:lnTo>
                    <a:pt x="33337" y="66039"/>
                  </a:lnTo>
                  <a:lnTo>
                    <a:pt x="37543" y="63182"/>
                  </a:lnTo>
                  <a:lnTo>
                    <a:pt x="40798" y="59689"/>
                  </a:lnTo>
                  <a:lnTo>
                    <a:pt x="43258" y="55801"/>
                  </a:lnTo>
                  <a:lnTo>
                    <a:pt x="44846" y="51673"/>
                  </a:lnTo>
                  <a:lnTo>
                    <a:pt x="45719" y="47704"/>
                  </a:lnTo>
                  <a:lnTo>
                    <a:pt x="46037" y="44053"/>
                  </a:lnTo>
                  <a:lnTo>
                    <a:pt x="45561" y="38656"/>
                  </a:lnTo>
                  <a:lnTo>
                    <a:pt x="44132" y="33576"/>
                  </a:lnTo>
                  <a:lnTo>
                    <a:pt x="41671" y="29050"/>
                  </a:lnTo>
                  <a:lnTo>
                    <a:pt x="38258" y="25400"/>
                  </a:lnTo>
                  <a:lnTo>
                    <a:pt x="33813" y="22939"/>
                  </a:lnTo>
                  <a:lnTo>
                    <a:pt x="28416" y="22066"/>
                  </a:lnTo>
                  <a:lnTo>
                    <a:pt x="24843" y="22542"/>
                  </a:lnTo>
                  <a:lnTo>
                    <a:pt x="22895" y="23241"/>
                  </a:lnTo>
                  <a:lnTo>
                    <a:pt x="24764" y="28337"/>
                  </a:lnTo>
                  <a:lnTo>
                    <a:pt x="28733" y="29131"/>
                  </a:lnTo>
                  <a:lnTo>
                    <a:pt x="31987" y="31273"/>
                  </a:lnTo>
                  <a:lnTo>
                    <a:pt x="34368" y="34528"/>
                  </a:lnTo>
                  <a:lnTo>
                    <a:pt x="36036" y="38575"/>
                  </a:lnTo>
                  <a:lnTo>
                    <a:pt x="36988" y="43021"/>
                  </a:lnTo>
                  <a:lnTo>
                    <a:pt x="37306" y="47704"/>
                  </a:lnTo>
                  <a:lnTo>
                    <a:pt x="37147" y="51275"/>
                  </a:lnTo>
                  <a:lnTo>
                    <a:pt x="36512" y="55244"/>
                  </a:lnTo>
                  <a:lnTo>
                    <a:pt x="35083" y="59054"/>
                  </a:lnTo>
                  <a:lnTo>
                    <a:pt x="32781" y="62309"/>
                  </a:lnTo>
                  <a:lnTo>
                    <a:pt x="29288" y="64611"/>
                  </a:lnTo>
                  <a:lnTo>
                    <a:pt x="24367" y="65484"/>
                  </a:lnTo>
                  <a:lnTo>
                    <a:pt x="20796" y="65008"/>
                  </a:lnTo>
                  <a:lnTo>
                    <a:pt x="16747" y="63500"/>
                  </a:lnTo>
                  <a:lnTo>
                    <a:pt x="15398" y="62229"/>
                  </a:lnTo>
                  <a:lnTo>
                    <a:pt x="14842" y="60722"/>
                  </a:lnTo>
                  <a:lnTo>
                    <a:pt x="14842" y="35718"/>
                  </a:lnTo>
                  <a:lnTo>
                    <a:pt x="15477" y="33258"/>
                  </a:lnTo>
                  <a:lnTo>
                    <a:pt x="16827" y="31353"/>
                  </a:lnTo>
                  <a:lnTo>
                    <a:pt x="20796" y="28972"/>
                  </a:lnTo>
                  <a:lnTo>
                    <a:pt x="24764" y="28337"/>
                  </a:lnTo>
                  <a:lnTo>
                    <a:pt x="22895" y="23241"/>
                  </a:lnTo>
                  <a:lnTo>
                    <a:pt x="21748" y="23653"/>
                  </a:lnTo>
                  <a:lnTo>
                    <a:pt x="19050" y="25241"/>
                  </a:lnTo>
                  <a:lnTo>
                    <a:pt x="17064" y="26987"/>
                  </a:lnTo>
                  <a:lnTo>
                    <a:pt x="15716" y="28733"/>
                  </a:lnTo>
                  <a:lnTo>
                    <a:pt x="15001" y="30083"/>
                  </a:lnTo>
                  <a:lnTo>
                    <a:pt x="14842" y="30083"/>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915" name="Shape 950"/>
            <p:cNvSpPr/>
            <p:nvPr/>
          </p:nvSpPr>
          <p:spPr>
            <a:xfrm>
              <a:off x="2061908" y="2488055"/>
              <a:ext cx="10160" cy="10080"/>
            </a:xfrm>
            <a:custGeom>
              <a:avLst/>
              <a:gdLst/>
              <a:ahLst/>
              <a:cxnLst/>
              <a:rect l="0" t="0" r="0" b="0"/>
              <a:pathLst>
                <a:path w="10160" h="10080">
                  <a:moveTo>
                    <a:pt x="5000" y="0"/>
                  </a:moveTo>
                  <a:lnTo>
                    <a:pt x="2777" y="477"/>
                  </a:lnTo>
                  <a:lnTo>
                    <a:pt x="1190" y="1746"/>
                  </a:lnTo>
                  <a:lnTo>
                    <a:pt x="317" y="3413"/>
                  </a:lnTo>
                  <a:lnTo>
                    <a:pt x="0" y="5001"/>
                  </a:lnTo>
                  <a:lnTo>
                    <a:pt x="317" y="6668"/>
                  </a:lnTo>
                  <a:lnTo>
                    <a:pt x="1190" y="8335"/>
                  </a:lnTo>
                  <a:lnTo>
                    <a:pt x="2698" y="9604"/>
                  </a:lnTo>
                  <a:lnTo>
                    <a:pt x="5000" y="10080"/>
                  </a:lnTo>
                  <a:lnTo>
                    <a:pt x="7063" y="9683"/>
                  </a:lnTo>
                  <a:lnTo>
                    <a:pt x="8651" y="8652"/>
                  </a:lnTo>
                  <a:lnTo>
                    <a:pt x="9762" y="7064"/>
                  </a:lnTo>
                  <a:lnTo>
                    <a:pt x="10160" y="5001"/>
                  </a:lnTo>
                  <a:lnTo>
                    <a:pt x="9762" y="3016"/>
                  </a:lnTo>
                  <a:lnTo>
                    <a:pt x="8651" y="142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916" name="Shape 951"/>
            <p:cNvSpPr/>
            <p:nvPr/>
          </p:nvSpPr>
          <p:spPr>
            <a:xfrm>
              <a:off x="1984675" y="2488055"/>
              <a:ext cx="10081" cy="10080"/>
            </a:xfrm>
            <a:custGeom>
              <a:avLst/>
              <a:gdLst/>
              <a:ahLst/>
              <a:cxnLst/>
              <a:rect l="0" t="0" r="0" b="0"/>
              <a:pathLst>
                <a:path w="10081" h="10080">
                  <a:moveTo>
                    <a:pt x="4921" y="0"/>
                  </a:moveTo>
                  <a:lnTo>
                    <a:pt x="2698" y="477"/>
                  </a:lnTo>
                  <a:lnTo>
                    <a:pt x="1191" y="1746"/>
                  </a:lnTo>
                  <a:lnTo>
                    <a:pt x="317" y="3413"/>
                  </a:lnTo>
                  <a:lnTo>
                    <a:pt x="0" y="5001"/>
                  </a:lnTo>
                  <a:lnTo>
                    <a:pt x="317" y="6668"/>
                  </a:lnTo>
                  <a:lnTo>
                    <a:pt x="1111" y="8335"/>
                  </a:lnTo>
                  <a:lnTo>
                    <a:pt x="2698" y="9604"/>
                  </a:lnTo>
                  <a:lnTo>
                    <a:pt x="4921" y="10080"/>
                  </a:lnTo>
                  <a:lnTo>
                    <a:pt x="6985" y="9683"/>
                  </a:lnTo>
                  <a:lnTo>
                    <a:pt x="8652" y="8652"/>
                  </a:lnTo>
                  <a:lnTo>
                    <a:pt x="9763" y="7064"/>
                  </a:lnTo>
                  <a:lnTo>
                    <a:pt x="10081" y="5001"/>
                  </a:lnTo>
                  <a:lnTo>
                    <a:pt x="9763" y="3016"/>
                  </a:lnTo>
                  <a:lnTo>
                    <a:pt x="8652" y="142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917" name="Shape 952"/>
            <p:cNvSpPr/>
            <p:nvPr/>
          </p:nvSpPr>
          <p:spPr>
            <a:xfrm>
              <a:off x="1667652" y="2488055"/>
              <a:ext cx="10081" cy="10080"/>
            </a:xfrm>
            <a:custGeom>
              <a:avLst/>
              <a:gdLst/>
              <a:ahLst/>
              <a:cxnLst/>
              <a:rect l="0" t="0" r="0" b="0"/>
              <a:pathLst>
                <a:path w="10081" h="10080">
                  <a:moveTo>
                    <a:pt x="5001" y="0"/>
                  </a:moveTo>
                  <a:lnTo>
                    <a:pt x="2778" y="477"/>
                  </a:lnTo>
                  <a:lnTo>
                    <a:pt x="1191" y="1746"/>
                  </a:lnTo>
                  <a:lnTo>
                    <a:pt x="317" y="3413"/>
                  </a:lnTo>
                  <a:lnTo>
                    <a:pt x="0" y="5001"/>
                  </a:lnTo>
                  <a:lnTo>
                    <a:pt x="317" y="6668"/>
                  </a:lnTo>
                  <a:lnTo>
                    <a:pt x="1191" y="8335"/>
                  </a:lnTo>
                  <a:lnTo>
                    <a:pt x="2698" y="9604"/>
                  </a:lnTo>
                  <a:lnTo>
                    <a:pt x="5001" y="10080"/>
                  </a:lnTo>
                  <a:lnTo>
                    <a:pt x="7063" y="9683"/>
                  </a:lnTo>
                  <a:lnTo>
                    <a:pt x="8651" y="8652"/>
                  </a:lnTo>
                  <a:lnTo>
                    <a:pt x="9763" y="7064"/>
                  </a:lnTo>
                  <a:lnTo>
                    <a:pt x="10081" y="5001"/>
                  </a:lnTo>
                  <a:lnTo>
                    <a:pt x="9763" y="3016"/>
                  </a:lnTo>
                  <a:lnTo>
                    <a:pt x="8651" y="1428"/>
                  </a:lnTo>
                  <a:lnTo>
                    <a:pt x="7063" y="397"/>
                  </a:lnTo>
                  <a:lnTo>
                    <a:pt x="5001" y="0"/>
                  </a:lnTo>
                  <a:close/>
                </a:path>
              </a:pathLst>
            </a:custGeom>
            <a:solidFill>
              <a:srgbClr val="000000"/>
            </a:solidFill>
          </p:spPr>
          <p:txBody>
            <a:bodyPr vert="horz" lIns="91440" tIns="45720" rIns="91440" bIns="45720" anchor="t"/>
            <a:lstStyle/>
            <a:p>
              <a:endParaRPr lang="en-IN"/>
            </a:p>
          </p:txBody>
        </p:sp>
        <p:sp>
          <p:nvSpPr>
            <p:cNvPr id="918" name="Shape 953"/>
            <p:cNvSpPr/>
            <p:nvPr/>
          </p:nvSpPr>
          <p:spPr>
            <a:xfrm>
              <a:off x="1492312" y="2488055"/>
              <a:ext cx="10160" cy="10080"/>
            </a:xfrm>
            <a:custGeom>
              <a:avLst/>
              <a:gdLst/>
              <a:ahLst/>
              <a:cxnLst/>
              <a:rect l="0" t="0" r="0" b="0"/>
              <a:pathLst>
                <a:path w="10160" h="10080">
                  <a:moveTo>
                    <a:pt x="5001" y="0"/>
                  </a:moveTo>
                  <a:lnTo>
                    <a:pt x="2778" y="477"/>
                  </a:lnTo>
                  <a:lnTo>
                    <a:pt x="1191" y="1746"/>
                  </a:lnTo>
                  <a:lnTo>
                    <a:pt x="318" y="3413"/>
                  </a:lnTo>
                  <a:lnTo>
                    <a:pt x="0" y="5001"/>
                  </a:lnTo>
                  <a:lnTo>
                    <a:pt x="318" y="6668"/>
                  </a:lnTo>
                  <a:lnTo>
                    <a:pt x="1191" y="8335"/>
                  </a:lnTo>
                  <a:lnTo>
                    <a:pt x="2700" y="9604"/>
                  </a:lnTo>
                  <a:lnTo>
                    <a:pt x="5001" y="10080"/>
                  </a:lnTo>
                  <a:lnTo>
                    <a:pt x="7065" y="9683"/>
                  </a:lnTo>
                  <a:lnTo>
                    <a:pt x="8652" y="8652"/>
                  </a:lnTo>
                  <a:lnTo>
                    <a:pt x="9763" y="7064"/>
                  </a:lnTo>
                  <a:lnTo>
                    <a:pt x="10160" y="5001"/>
                  </a:lnTo>
                  <a:lnTo>
                    <a:pt x="9763" y="3016"/>
                  </a:lnTo>
                  <a:lnTo>
                    <a:pt x="8652" y="1428"/>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919" name="Shape 954"/>
            <p:cNvSpPr/>
            <p:nvPr/>
          </p:nvSpPr>
          <p:spPr>
            <a:xfrm>
              <a:off x="1333959" y="2488055"/>
              <a:ext cx="23574" cy="67627"/>
            </a:xfrm>
            <a:custGeom>
              <a:avLst/>
              <a:gdLst/>
              <a:ahLst/>
              <a:cxnLst/>
              <a:rect l="0" t="0" r="0" b="0"/>
              <a:pathLst>
                <a:path w="23574" h="67627">
                  <a:moveTo>
                    <a:pt x="15716" y="0"/>
                  </a:moveTo>
                  <a:lnTo>
                    <a:pt x="0" y="4366"/>
                  </a:lnTo>
                  <a:lnTo>
                    <a:pt x="0" y="5953"/>
                  </a:lnTo>
                  <a:lnTo>
                    <a:pt x="3333" y="5715"/>
                  </a:lnTo>
                  <a:lnTo>
                    <a:pt x="5636" y="6033"/>
                  </a:lnTo>
                  <a:lnTo>
                    <a:pt x="6984" y="7143"/>
                  </a:lnTo>
                  <a:lnTo>
                    <a:pt x="7619" y="8969"/>
                  </a:lnTo>
                  <a:lnTo>
                    <a:pt x="7778" y="11747"/>
                  </a:lnTo>
                  <a:lnTo>
                    <a:pt x="7778" y="59054"/>
                  </a:lnTo>
                  <a:lnTo>
                    <a:pt x="7461" y="62388"/>
                  </a:lnTo>
                  <a:lnTo>
                    <a:pt x="6191" y="64452"/>
                  </a:lnTo>
                  <a:lnTo>
                    <a:pt x="3889" y="65643"/>
                  </a:lnTo>
                  <a:lnTo>
                    <a:pt x="158" y="66119"/>
                  </a:lnTo>
                  <a:lnTo>
                    <a:pt x="158" y="67627"/>
                  </a:lnTo>
                  <a:lnTo>
                    <a:pt x="23574" y="67627"/>
                  </a:lnTo>
                  <a:lnTo>
                    <a:pt x="23574" y="66119"/>
                  </a:lnTo>
                  <a:lnTo>
                    <a:pt x="19923" y="65802"/>
                  </a:lnTo>
                  <a:lnTo>
                    <a:pt x="17621" y="64769"/>
                  </a:lnTo>
                  <a:lnTo>
                    <a:pt x="16431" y="62706"/>
                  </a:lnTo>
                  <a:lnTo>
                    <a:pt x="16112" y="59293"/>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920" name="Shape 955"/>
            <p:cNvSpPr/>
            <p:nvPr/>
          </p:nvSpPr>
          <p:spPr>
            <a:xfrm>
              <a:off x="2421001" y="2498374"/>
              <a:ext cx="26352" cy="58341"/>
            </a:xfrm>
            <a:custGeom>
              <a:avLst/>
              <a:gdLst/>
              <a:ahLst/>
              <a:cxnLst/>
              <a:rect l="0" t="0" r="0" b="0"/>
              <a:pathLst>
                <a:path w="26352" h="58341">
                  <a:moveTo>
                    <a:pt x="13255" y="0"/>
                  </a:moveTo>
                  <a:lnTo>
                    <a:pt x="10873" y="3413"/>
                  </a:lnTo>
                  <a:lnTo>
                    <a:pt x="8889" y="6112"/>
                  </a:lnTo>
                  <a:lnTo>
                    <a:pt x="4365" y="11271"/>
                  </a:lnTo>
                  <a:lnTo>
                    <a:pt x="1428" y="13652"/>
                  </a:lnTo>
                  <a:lnTo>
                    <a:pt x="396" y="14446"/>
                  </a:lnTo>
                  <a:lnTo>
                    <a:pt x="0" y="15239"/>
                  </a:lnTo>
                  <a:lnTo>
                    <a:pt x="396" y="15875"/>
                  </a:lnTo>
                  <a:lnTo>
                    <a:pt x="5634" y="15875"/>
                  </a:lnTo>
                  <a:lnTo>
                    <a:pt x="5634" y="45719"/>
                  </a:lnTo>
                  <a:lnTo>
                    <a:pt x="5873" y="49133"/>
                  </a:lnTo>
                  <a:lnTo>
                    <a:pt x="6350" y="51911"/>
                  </a:lnTo>
                  <a:lnTo>
                    <a:pt x="7222" y="54133"/>
                  </a:lnTo>
                  <a:lnTo>
                    <a:pt x="8333" y="55721"/>
                  </a:lnTo>
                  <a:lnTo>
                    <a:pt x="11271" y="57706"/>
                  </a:lnTo>
                  <a:lnTo>
                    <a:pt x="14763" y="58341"/>
                  </a:lnTo>
                  <a:lnTo>
                    <a:pt x="18176" y="57706"/>
                  </a:lnTo>
                  <a:lnTo>
                    <a:pt x="21351" y="56118"/>
                  </a:lnTo>
                  <a:lnTo>
                    <a:pt x="24129" y="53737"/>
                  </a:lnTo>
                  <a:lnTo>
                    <a:pt x="26352" y="50800"/>
                  </a:lnTo>
                  <a:lnTo>
                    <a:pt x="25082" y="49688"/>
                  </a:lnTo>
                  <a:lnTo>
                    <a:pt x="22860" y="51911"/>
                  </a:lnTo>
                  <a:lnTo>
                    <a:pt x="21192" y="52784"/>
                  </a:lnTo>
                  <a:lnTo>
                    <a:pt x="19050" y="53181"/>
                  </a:lnTo>
                  <a:lnTo>
                    <a:pt x="16906" y="52704"/>
                  </a:lnTo>
                  <a:lnTo>
                    <a:pt x="15477" y="51514"/>
                  </a:lnTo>
                  <a:lnTo>
                    <a:pt x="14604" y="49847"/>
                  </a:lnTo>
                  <a:lnTo>
                    <a:pt x="14207" y="47942"/>
                  </a:lnTo>
                  <a:lnTo>
                    <a:pt x="13969" y="44212"/>
                  </a:lnTo>
                  <a:lnTo>
                    <a:pt x="13969" y="15875"/>
                  </a:lnTo>
                  <a:lnTo>
                    <a:pt x="23971" y="15875"/>
                  </a:lnTo>
                  <a:lnTo>
                    <a:pt x="23971" y="12779"/>
                  </a:lnTo>
                  <a:lnTo>
                    <a:pt x="13969" y="12779"/>
                  </a:lnTo>
                  <a:lnTo>
                    <a:pt x="13969" y="1271"/>
                  </a:lnTo>
                  <a:lnTo>
                    <a:pt x="13890" y="318"/>
                  </a:lnTo>
                  <a:lnTo>
                    <a:pt x="13255" y="0"/>
                  </a:lnTo>
                  <a:close/>
                </a:path>
              </a:pathLst>
            </a:custGeom>
            <a:solidFill>
              <a:srgbClr val="000000"/>
            </a:solidFill>
          </p:spPr>
          <p:txBody>
            <a:bodyPr vert="horz" lIns="91440" tIns="45720" rIns="91440" bIns="45720" anchor="t"/>
            <a:lstStyle/>
            <a:p>
              <a:endParaRPr lang="en-IN"/>
            </a:p>
          </p:txBody>
        </p:sp>
        <p:sp>
          <p:nvSpPr>
            <p:cNvPr id="921" name="Shape 956"/>
            <p:cNvSpPr/>
            <p:nvPr/>
          </p:nvSpPr>
          <p:spPr>
            <a:xfrm>
              <a:off x="1905935" y="2498374"/>
              <a:ext cx="26352" cy="58341"/>
            </a:xfrm>
            <a:custGeom>
              <a:avLst/>
              <a:gdLst/>
              <a:ahLst/>
              <a:cxnLst/>
              <a:rect l="0" t="0" r="0" b="0"/>
              <a:pathLst>
                <a:path w="26352" h="58341">
                  <a:moveTo>
                    <a:pt x="13256" y="0"/>
                  </a:moveTo>
                  <a:lnTo>
                    <a:pt x="10875" y="3413"/>
                  </a:lnTo>
                  <a:lnTo>
                    <a:pt x="8811" y="6112"/>
                  </a:lnTo>
                  <a:lnTo>
                    <a:pt x="4366" y="11271"/>
                  </a:lnTo>
                  <a:lnTo>
                    <a:pt x="1350" y="13652"/>
                  </a:lnTo>
                  <a:lnTo>
                    <a:pt x="317" y="14446"/>
                  </a:lnTo>
                  <a:lnTo>
                    <a:pt x="0" y="15239"/>
                  </a:lnTo>
                  <a:lnTo>
                    <a:pt x="397" y="15875"/>
                  </a:lnTo>
                  <a:lnTo>
                    <a:pt x="5636" y="15875"/>
                  </a:lnTo>
                  <a:lnTo>
                    <a:pt x="5636" y="45719"/>
                  </a:lnTo>
                  <a:lnTo>
                    <a:pt x="5873" y="49133"/>
                  </a:lnTo>
                  <a:lnTo>
                    <a:pt x="6350" y="51911"/>
                  </a:lnTo>
                  <a:lnTo>
                    <a:pt x="7143" y="54133"/>
                  </a:lnTo>
                  <a:lnTo>
                    <a:pt x="8255" y="55721"/>
                  </a:lnTo>
                  <a:lnTo>
                    <a:pt x="11192" y="57706"/>
                  </a:lnTo>
                  <a:lnTo>
                    <a:pt x="14763" y="58341"/>
                  </a:lnTo>
                  <a:lnTo>
                    <a:pt x="18097" y="57706"/>
                  </a:lnTo>
                  <a:lnTo>
                    <a:pt x="21352" y="56118"/>
                  </a:lnTo>
                  <a:lnTo>
                    <a:pt x="24130" y="53737"/>
                  </a:lnTo>
                  <a:lnTo>
                    <a:pt x="26352" y="50800"/>
                  </a:lnTo>
                  <a:lnTo>
                    <a:pt x="25003" y="49688"/>
                  </a:lnTo>
                  <a:lnTo>
                    <a:pt x="22781" y="51911"/>
                  </a:lnTo>
                  <a:lnTo>
                    <a:pt x="21113" y="52784"/>
                  </a:lnTo>
                  <a:lnTo>
                    <a:pt x="18971" y="53181"/>
                  </a:lnTo>
                  <a:lnTo>
                    <a:pt x="16827" y="52704"/>
                  </a:lnTo>
                  <a:lnTo>
                    <a:pt x="15398" y="51514"/>
                  </a:lnTo>
                  <a:lnTo>
                    <a:pt x="14128" y="47942"/>
                  </a:lnTo>
                  <a:lnTo>
                    <a:pt x="13970" y="44212"/>
                  </a:lnTo>
                  <a:lnTo>
                    <a:pt x="13970" y="15875"/>
                  </a:lnTo>
                  <a:lnTo>
                    <a:pt x="23971" y="15875"/>
                  </a:lnTo>
                  <a:lnTo>
                    <a:pt x="23971" y="12779"/>
                  </a:lnTo>
                  <a:lnTo>
                    <a:pt x="13970" y="12779"/>
                  </a:lnTo>
                  <a:lnTo>
                    <a:pt x="13970" y="1271"/>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922" name="Shape 957"/>
            <p:cNvSpPr/>
            <p:nvPr/>
          </p:nvSpPr>
          <p:spPr>
            <a:xfrm>
              <a:off x="1513664" y="2498374"/>
              <a:ext cx="26272" cy="58341"/>
            </a:xfrm>
            <a:custGeom>
              <a:avLst/>
              <a:gdLst/>
              <a:ahLst/>
              <a:cxnLst/>
              <a:rect l="0" t="0" r="0" b="0"/>
              <a:pathLst>
                <a:path w="26272" h="58341">
                  <a:moveTo>
                    <a:pt x="13256" y="0"/>
                  </a:moveTo>
                  <a:lnTo>
                    <a:pt x="10874" y="3413"/>
                  </a:lnTo>
                  <a:lnTo>
                    <a:pt x="8809" y="6112"/>
                  </a:lnTo>
                  <a:lnTo>
                    <a:pt x="4286" y="11271"/>
                  </a:lnTo>
                  <a:lnTo>
                    <a:pt x="1349" y="13652"/>
                  </a:lnTo>
                  <a:lnTo>
                    <a:pt x="317" y="14446"/>
                  </a:lnTo>
                  <a:lnTo>
                    <a:pt x="0" y="15239"/>
                  </a:lnTo>
                  <a:lnTo>
                    <a:pt x="397" y="15875"/>
                  </a:lnTo>
                  <a:lnTo>
                    <a:pt x="5634" y="15875"/>
                  </a:lnTo>
                  <a:lnTo>
                    <a:pt x="5634" y="45719"/>
                  </a:lnTo>
                  <a:lnTo>
                    <a:pt x="5794" y="49133"/>
                  </a:lnTo>
                  <a:lnTo>
                    <a:pt x="6350" y="51911"/>
                  </a:lnTo>
                  <a:lnTo>
                    <a:pt x="7143" y="54133"/>
                  </a:lnTo>
                  <a:lnTo>
                    <a:pt x="8254" y="55721"/>
                  </a:lnTo>
                  <a:lnTo>
                    <a:pt x="11191" y="57706"/>
                  </a:lnTo>
                  <a:lnTo>
                    <a:pt x="14684" y="58341"/>
                  </a:lnTo>
                  <a:lnTo>
                    <a:pt x="18097" y="57706"/>
                  </a:lnTo>
                  <a:lnTo>
                    <a:pt x="21272" y="56118"/>
                  </a:lnTo>
                  <a:lnTo>
                    <a:pt x="24129" y="53737"/>
                  </a:lnTo>
                  <a:lnTo>
                    <a:pt x="26272" y="50800"/>
                  </a:lnTo>
                  <a:lnTo>
                    <a:pt x="25003" y="49688"/>
                  </a:lnTo>
                  <a:lnTo>
                    <a:pt x="22781" y="51911"/>
                  </a:lnTo>
                  <a:lnTo>
                    <a:pt x="21113" y="52784"/>
                  </a:lnTo>
                  <a:lnTo>
                    <a:pt x="18969" y="53181"/>
                  </a:lnTo>
                  <a:lnTo>
                    <a:pt x="16827" y="52704"/>
                  </a:lnTo>
                  <a:lnTo>
                    <a:pt x="15398" y="51514"/>
                  </a:lnTo>
                  <a:lnTo>
                    <a:pt x="14128" y="47942"/>
                  </a:lnTo>
                  <a:lnTo>
                    <a:pt x="13891" y="44212"/>
                  </a:lnTo>
                  <a:lnTo>
                    <a:pt x="13891" y="15875"/>
                  </a:lnTo>
                  <a:lnTo>
                    <a:pt x="23971" y="15875"/>
                  </a:lnTo>
                  <a:lnTo>
                    <a:pt x="23971" y="12779"/>
                  </a:lnTo>
                  <a:lnTo>
                    <a:pt x="13891" y="12779"/>
                  </a:lnTo>
                  <a:lnTo>
                    <a:pt x="13891" y="1271"/>
                  </a:lnTo>
                  <a:lnTo>
                    <a:pt x="13811" y="318"/>
                  </a:lnTo>
                  <a:lnTo>
                    <a:pt x="13256" y="0"/>
                  </a:lnTo>
                  <a:close/>
                </a:path>
              </a:pathLst>
            </a:custGeom>
            <a:solidFill>
              <a:srgbClr val="000000"/>
            </a:solidFill>
          </p:spPr>
          <p:txBody>
            <a:bodyPr vert="horz" lIns="91440" tIns="45720" rIns="91440" bIns="45720" anchor="t"/>
            <a:lstStyle/>
            <a:p>
              <a:endParaRPr lang="en-IN"/>
            </a:p>
          </p:txBody>
        </p:sp>
        <p:sp>
          <p:nvSpPr>
            <p:cNvPr id="923" name="Shape 958"/>
            <p:cNvSpPr/>
            <p:nvPr/>
          </p:nvSpPr>
          <p:spPr>
            <a:xfrm>
              <a:off x="2352103" y="2510121"/>
              <a:ext cx="40083" cy="46593"/>
            </a:xfrm>
            <a:custGeom>
              <a:avLst/>
              <a:gdLst/>
              <a:ahLst/>
              <a:cxnLst/>
              <a:rect l="0" t="0" r="0" b="0"/>
              <a:pathLst>
                <a:path w="40083" h="46593">
                  <a:moveTo>
                    <a:pt x="18017" y="0"/>
                  </a:moveTo>
                  <a:lnTo>
                    <a:pt x="12778" y="556"/>
                  </a:lnTo>
                  <a:lnTo>
                    <a:pt x="8651" y="1985"/>
                  </a:lnTo>
                  <a:lnTo>
                    <a:pt x="5634" y="4048"/>
                  </a:lnTo>
                  <a:lnTo>
                    <a:pt x="3492" y="6429"/>
                  </a:lnTo>
                  <a:lnTo>
                    <a:pt x="2222" y="8811"/>
                  </a:lnTo>
                  <a:lnTo>
                    <a:pt x="1825" y="11033"/>
                  </a:lnTo>
                  <a:lnTo>
                    <a:pt x="2063" y="12303"/>
                  </a:lnTo>
                  <a:lnTo>
                    <a:pt x="2857" y="13811"/>
                  </a:lnTo>
                  <a:lnTo>
                    <a:pt x="4127" y="14922"/>
                  </a:lnTo>
                  <a:lnTo>
                    <a:pt x="6111" y="15398"/>
                  </a:lnTo>
                  <a:lnTo>
                    <a:pt x="7937" y="15002"/>
                  </a:lnTo>
                  <a:lnTo>
                    <a:pt x="9366" y="13970"/>
                  </a:lnTo>
                  <a:lnTo>
                    <a:pt x="10238" y="12621"/>
                  </a:lnTo>
                  <a:lnTo>
                    <a:pt x="10556" y="11112"/>
                  </a:lnTo>
                  <a:lnTo>
                    <a:pt x="10318" y="9366"/>
                  </a:lnTo>
                  <a:lnTo>
                    <a:pt x="10080" y="7223"/>
                  </a:lnTo>
                  <a:lnTo>
                    <a:pt x="10715" y="5160"/>
                  </a:lnTo>
                  <a:lnTo>
                    <a:pt x="12382" y="3651"/>
                  </a:lnTo>
                  <a:lnTo>
                    <a:pt x="14683" y="2698"/>
                  </a:lnTo>
                  <a:lnTo>
                    <a:pt x="17145" y="2381"/>
                  </a:lnTo>
                  <a:lnTo>
                    <a:pt x="19605" y="2619"/>
                  </a:lnTo>
                  <a:lnTo>
                    <a:pt x="22066" y="3809"/>
                  </a:lnTo>
                  <a:lnTo>
                    <a:pt x="23971" y="6350"/>
                  </a:lnTo>
                  <a:lnTo>
                    <a:pt x="24764" y="10636"/>
                  </a:lnTo>
                  <a:lnTo>
                    <a:pt x="24764" y="16668"/>
                  </a:lnTo>
                  <a:lnTo>
                    <a:pt x="24023" y="16957"/>
                  </a:lnTo>
                  <a:lnTo>
                    <a:pt x="24764" y="19050"/>
                  </a:lnTo>
                  <a:lnTo>
                    <a:pt x="24764" y="33417"/>
                  </a:lnTo>
                  <a:lnTo>
                    <a:pt x="24208" y="36751"/>
                  </a:lnTo>
                  <a:lnTo>
                    <a:pt x="23177" y="37941"/>
                  </a:lnTo>
                  <a:lnTo>
                    <a:pt x="21351" y="39052"/>
                  </a:lnTo>
                  <a:lnTo>
                    <a:pt x="20320" y="39449"/>
                  </a:lnTo>
                  <a:lnTo>
                    <a:pt x="18732" y="40085"/>
                  </a:lnTo>
                  <a:lnTo>
                    <a:pt x="15239" y="40798"/>
                  </a:lnTo>
                  <a:lnTo>
                    <a:pt x="12700" y="40322"/>
                  </a:lnTo>
                  <a:lnTo>
                    <a:pt x="10636" y="38734"/>
                  </a:lnTo>
                  <a:lnTo>
                    <a:pt x="9207" y="36274"/>
                  </a:lnTo>
                  <a:lnTo>
                    <a:pt x="8651" y="33099"/>
                  </a:lnTo>
                  <a:lnTo>
                    <a:pt x="8651" y="32861"/>
                  </a:lnTo>
                  <a:lnTo>
                    <a:pt x="8889" y="31036"/>
                  </a:lnTo>
                  <a:lnTo>
                    <a:pt x="9525" y="28892"/>
                  </a:lnTo>
                  <a:lnTo>
                    <a:pt x="11112" y="26591"/>
                  </a:lnTo>
                  <a:lnTo>
                    <a:pt x="13970" y="24051"/>
                  </a:lnTo>
                  <a:lnTo>
                    <a:pt x="15953" y="22781"/>
                  </a:lnTo>
                  <a:lnTo>
                    <a:pt x="18414" y="21511"/>
                  </a:lnTo>
                  <a:lnTo>
                    <a:pt x="21351" y="20241"/>
                  </a:lnTo>
                  <a:lnTo>
                    <a:pt x="24764" y="19050"/>
                  </a:lnTo>
                  <a:lnTo>
                    <a:pt x="24023" y="16957"/>
                  </a:lnTo>
                  <a:lnTo>
                    <a:pt x="17223" y="19606"/>
                  </a:lnTo>
                  <a:lnTo>
                    <a:pt x="11112" y="22304"/>
                  </a:lnTo>
                  <a:lnTo>
                    <a:pt x="6269" y="25082"/>
                  </a:lnTo>
                  <a:lnTo>
                    <a:pt x="2777" y="28178"/>
                  </a:lnTo>
                  <a:lnTo>
                    <a:pt x="713" y="31829"/>
                  </a:lnTo>
                  <a:lnTo>
                    <a:pt x="0" y="36274"/>
                  </a:lnTo>
                  <a:lnTo>
                    <a:pt x="872" y="40640"/>
                  </a:lnTo>
                  <a:lnTo>
                    <a:pt x="3253" y="43894"/>
                  </a:lnTo>
                  <a:lnTo>
                    <a:pt x="6587" y="45878"/>
                  </a:lnTo>
                  <a:lnTo>
                    <a:pt x="10477" y="46593"/>
                  </a:lnTo>
                  <a:lnTo>
                    <a:pt x="14525" y="45958"/>
                  </a:lnTo>
                  <a:lnTo>
                    <a:pt x="18334" y="44212"/>
                  </a:lnTo>
                  <a:lnTo>
                    <a:pt x="21827" y="41831"/>
                  </a:lnTo>
                  <a:lnTo>
                    <a:pt x="24843" y="39370"/>
                  </a:lnTo>
                  <a:lnTo>
                    <a:pt x="25400" y="42307"/>
                  </a:lnTo>
                  <a:lnTo>
                    <a:pt x="26352" y="44371"/>
                  </a:lnTo>
                  <a:lnTo>
                    <a:pt x="27542" y="45641"/>
                  </a:lnTo>
                  <a:lnTo>
                    <a:pt x="28892" y="46354"/>
                  </a:lnTo>
                  <a:lnTo>
                    <a:pt x="31273" y="46593"/>
                  </a:lnTo>
                  <a:lnTo>
                    <a:pt x="32702" y="46435"/>
                  </a:lnTo>
                  <a:lnTo>
                    <a:pt x="34686" y="45878"/>
                  </a:lnTo>
                  <a:lnTo>
                    <a:pt x="37147" y="44371"/>
                  </a:lnTo>
                  <a:lnTo>
                    <a:pt x="40083" y="41592"/>
                  </a:lnTo>
                  <a:lnTo>
                    <a:pt x="40083" y="39052"/>
                  </a:lnTo>
                  <a:lnTo>
                    <a:pt x="38258" y="40322"/>
                  </a:lnTo>
                  <a:lnTo>
                    <a:pt x="35638" y="40878"/>
                  </a:lnTo>
                  <a:lnTo>
                    <a:pt x="33972" y="40402"/>
                  </a:lnTo>
                  <a:lnTo>
                    <a:pt x="33098" y="39132"/>
                  </a:lnTo>
                  <a:lnTo>
                    <a:pt x="32781" y="35163"/>
                  </a:lnTo>
                  <a:lnTo>
                    <a:pt x="32781" y="15875"/>
                  </a:lnTo>
                  <a:lnTo>
                    <a:pt x="32226" y="9128"/>
                  </a:lnTo>
                  <a:lnTo>
                    <a:pt x="30956" y="5715"/>
                  </a:lnTo>
                  <a:lnTo>
                    <a:pt x="28416"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924" name="Shape 959"/>
            <p:cNvSpPr/>
            <p:nvPr/>
          </p:nvSpPr>
          <p:spPr>
            <a:xfrm>
              <a:off x="2252249" y="2510121"/>
              <a:ext cx="43656" cy="46593"/>
            </a:xfrm>
            <a:custGeom>
              <a:avLst/>
              <a:gdLst/>
              <a:ahLst/>
              <a:cxnLst/>
              <a:rect l="0" t="0" r="0" b="0"/>
              <a:pathLst>
                <a:path w="43656" h="46593">
                  <a:moveTo>
                    <a:pt x="21351" y="0"/>
                  </a:moveTo>
                  <a:lnTo>
                    <a:pt x="20557" y="2778"/>
                  </a:lnTo>
                  <a:lnTo>
                    <a:pt x="24764" y="3651"/>
                  </a:lnTo>
                  <a:lnTo>
                    <a:pt x="28336" y="6032"/>
                  </a:lnTo>
                  <a:lnTo>
                    <a:pt x="31114" y="9763"/>
                  </a:lnTo>
                  <a:lnTo>
                    <a:pt x="33098" y="14446"/>
                  </a:lnTo>
                  <a:lnTo>
                    <a:pt x="34368" y="19843"/>
                  </a:lnTo>
                  <a:lnTo>
                    <a:pt x="34766" y="25876"/>
                  </a:lnTo>
                  <a:lnTo>
                    <a:pt x="34210" y="32147"/>
                  </a:lnTo>
                  <a:lnTo>
                    <a:pt x="32781" y="36829"/>
                  </a:lnTo>
                  <a:lnTo>
                    <a:pt x="30797" y="40163"/>
                  </a:lnTo>
                  <a:lnTo>
                    <a:pt x="28336" y="42307"/>
                  </a:lnTo>
                  <a:lnTo>
                    <a:pt x="25637" y="43497"/>
                  </a:lnTo>
                  <a:lnTo>
                    <a:pt x="23018" y="43815"/>
                  </a:lnTo>
                  <a:lnTo>
                    <a:pt x="19050" y="43021"/>
                  </a:lnTo>
                  <a:lnTo>
                    <a:pt x="15794" y="40798"/>
                  </a:lnTo>
                  <a:lnTo>
                    <a:pt x="13335" y="37623"/>
                  </a:lnTo>
                  <a:lnTo>
                    <a:pt x="11508" y="33735"/>
                  </a:lnTo>
                  <a:lnTo>
                    <a:pt x="10238" y="29527"/>
                  </a:lnTo>
                  <a:lnTo>
                    <a:pt x="9444" y="25321"/>
                  </a:lnTo>
                  <a:lnTo>
                    <a:pt x="9048" y="21431"/>
                  </a:lnTo>
                  <a:lnTo>
                    <a:pt x="8889" y="18256"/>
                  </a:lnTo>
                  <a:lnTo>
                    <a:pt x="9127" y="14604"/>
                  </a:lnTo>
                  <a:lnTo>
                    <a:pt x="9842" y="11510"/>
                  </a:lnTo>
                  <a:lnTo>
                    <a:pt x="10873" y="8811"/>
                  </a:lnTo>
                  <a:lnTo>
                    <a:pt x="12382" y="6667"/>
                  </a:lnTo>
                  <a:lnTo>
                    <a:pt x="14128" y="4921"/>
                  </a:lnTo>
                  <a:lnTo>
                    <a:pt x="16112" y="3731"/>
                  </a:lnTo>
                  <a:lnTo>
                    <a:pt x="18256" y="3016"/>
                  </a:lnTo>
                  <a:lnTo>
                    <a:pt x="20557" y="2778"/>
                  </a:lnTo>
                  <a:lnTo>
                    <a:pt x="21351" y="0"/>
                  </a:lnTo>
                  <a:lnTo>
                    <a:pt x="15160" y="873"/>
                  </a:lnTo>
                  <a:lnTo>
                    <a:pt x="9921" y="3254"/>
                  </a:lnTo>
                  <a:lnTo>
                    <a:pt x="5714" y="6984"/>
                  </a:lnTo>
                  <a:lnTo>
                    <a:pt x="2539" y="11668"/>
                  </a:lnTo>
                  <a:lnTo>
                    <a:pt x="635" y="17066"/>
                  </a:lnTo>
                  <a:lnTo>
                    <a:pt x="0" y="23018"/>
                  </a:lnTo>
                  <a:lnTo>
                    <a:pt x="713" y="29368"/>
                  </a:lnTo>
                  <a:lnTo>
                    <a:pt x="2777" y="35004"/>
                  </a:lnTo>
                  <a:lnTo>
                    <a:pt x="6032" y="39767"/>
                  </a:lnTo>
                  <a:lnTo>
                    <a:pt x="10397" y="43418"/>
                  </a:lnTo>
                  <a:lnTo>
                    <a:pt x="15636" y="45720"/>
                  </a:lnTo>
                  <a:lnTo>
                    <a:pt x="21668" y="46593"/>
                  </a:lnTo>
                  <a:lnTo>
                    <a:pt x="28494" y="45482"/>
                  </a:lnTo>
                  <a:lnTo>
                    <a:pt x="34051" y="42624"/>
                  </a:lnTo>
                  <a:lnTo>
                    <a:pt x="38258" y="38417"/>
                  </a:lnTo>
                  <a:lnTo>
                    <a:pt x="41275" y="33417"/>
                  </a:lnTo>
                  <a:lnTo>
                    <a:pt x="43100" y="28098"/>
                  </a:lnTo>
                  <a:lnTo>
                    <a:pt x="43656" y="23018"/>
                  </a:lnTo>
                  <a:lnTo>
                    <a:pt x="43180" y="17860"/>
                  </a:lnTo>
                  <a:lnTo>
                    <a:pt x="41988" y="13334"/>
                  </a:lnTo>
                  <a:lnTo>
                    <a:pt x="40083" y="9366"/>
                  </a:lnTo>
                  <a:lnTo>
                    <a:pt x="37385" y="6112"/>
                  </a:lnTo>
                  <a:lnTo>
                    <a:pt x="34131" y="3492"/>
                  </a:lnTo>
                  <a:lnTo>
                    <a:pt x="30321" y="1587"/>
                  </a:lnTo>
                  <a:lnTo>
                    <a:pt x="26035" y="397"/>
                  </a:lnTo>
                  <a:lnTo>
                    <a:pt x="21351" y="0"/>
                  </a:lnTo>
                  <a:close/>
                </a:path>
              </a:pathLst>
            </a:custGeom>
            <a:solidFill>
              <a:srgbClr val="000000"/>
            </a:solidFill>
          </p:spPr>
          <p:txBody>
            <a:bodyPr vert="horz" lIns="91440" tIns="45720" rIns="91440" bIns="45720" anchor="t"/>
            <a:lstStyle/>
            <a:p>
              <a:endParaRPr lang="en-IN"/>
            </a:p>
          </p:txBody>
        </p:sp>
        <p:sp>
          <p:nvSpPr>
            <p:cNvPr id="925" name="Shape 960"/>
            <p:cNvSpPr/>
            <p:nvPr/>
          </p:nvSpPr>
          <p:spPr>
            <a:xfrm>
              <a:off x="2055796" y="2510121"/>
              <a:ext cx="23495" cy="45561"/>
            </a:xfrm>
            <a:custGeom>
              <a:avLst/>
              <a:gdLst/>
              <a:ahLst/>
              <a:cxnLst/>
              <a:rect l="0" t="0" r="0" b="0"/>
              <a:pathLst>
                <a:path w="23495" h="45561">
                  <a:moveTo>
                    <a:pt x="15716" y="0"/>
                  </a:moveTo>
                  <a:lnTo>
                    <a:pt x="397" y="5477"/>
                  </a:lnTo>
                  <a:lnTo>
                    <a:pt x="397" y="6906"/>
                  </a:lnTo>
                  <a:lnTo>
                    <a:pt x="4366" y="6508"/>
                  </a:lnTo>
                  <a:lnTo>
                    <a:pt x="5556" y="6667"/>
                  </a:lnTo>
                  <a:lnTo>
                    <a:pt x="6667" y="7302"/>
                  </a:lnTo>
                  <a:lnTo>
                    <a:pt x="7461" y="9128"/>
                  </a:lnTo>
                  <a:lnTo>
                    <a:pt x="7778" y="12462"/>
                  </a:lnTo>
                  <a:lnTo>
                    <a:pt x="7778" y="35481"/>
                  </a:lnTo>
                  <a:lnTo>
                    <a:pt x="7620" y="38734"/>
                  </a:lnTo>
                  <a:lnTo>
                    <a:pt x="7143" y="41037"/>
                  </a:lnTo>
                  <a:lnTo>
                    <a:pt x="6191" y="42545"/>
                  </a:lnTo>
                  <a:lnTo>
                    <a:pt x="4762" y="43418"/>
                  </a:lnTo>
                  <a:lnTo>
                    <a:pt x="2778" y="43894"/>
                  </a:lnTo>
                  <a:lnTo>
                    <a:pt x="0" y="44053"/>
                  </a:lnTo>
                  <a:lnTo>
                    <a:pt x="0" y="45561"/>
                  </a:lnTo>
                  <a:lnTo>
                    <a:pt x="23495" y="45561"/>
                  </a:lnTo>
                  <a:lnTo>
                    <a:pt x="23495" y="44053"/>
                  </a:lnTo>
                  <a:lnTo>
                    <a:pt x="19447" y="43497"/>
                  </a:lnTo>
                  <a:lnTo>
                    <a:pt x="17224" y="42068"/>
                  </a:lnTo>
                  <a:lnTo>
                    <a:pt x="16351" y="3944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926" name="Shape 961"/>
            <p:cNvSpPr/>
            <p:nvPr/>
          </p:nvSpPr>
          <p:spPr>
            <a:xfrm>
              <a:off x="1978484" y="2510121"/>
              <a:ext cx="23494" cy="45561"/>
            </a:xfrm>
            <a:custGeom>
              <a:avLst/>
              <a:gdLst/>
              <a:ahLst/>
              <a:cxnLst/>
              <a:rect l="0" t="0" r="0" b="0"/>
              <a:pathLst>
                <a:path w="23494" h="45561">
                  <a:moveTo>
                    <a:pt x="15796" y="0"/>
                  </a:moveTo>
                  <a:lnTo>
                    <a:pt x="397" y="5477"/>
                  </a:lnTo>
                  <a:lnTo>
                    <a:pt x="397" y="6906"/>
                  </a:lnTo>
                  <a:lnTo>
                    <a:pt x="4366" y="6508"/>
                  </a:lnTo>
                  <a:lnTo>
                    <a:pt x="5636" y="6667"/>
                  </a:lnTo>
                  <a:lnTo>
                    <a:pt x="6747" y="7302"/>
                  </a:lnTo>
                  <a:lnTo>
                    <a:pt x="7541" y="9128"/>
                  </a:lnTo>
                  <a:lnTo>
                    <a:pt x="7858" y="12462"/>
                  </a:lnTo>
                  <a:lnTo>
                    <a:pt x="7858" y="35481"/>
                  </a:lnTo>
                  <a:lnTo>
                    <a:pt x="7699" y="38734"/>
                  </a:lnTo>
                  <a:lnTo>
                    <a:pt x="7143" y="41037"/>
                  </a:lnTo>
                  <a:lnTo>
                    <a:pt x="6191" y="42545"/>
                  </a:lnTo>
                  <a:lnTo>
                    <a:pt x="4762" y="43418"/>
                  </a:lnTo>
                  <a:lnTo>
                    <a:pt x="2778" y="43894"/>
                  </a:lnTo>
                  <a:lnTo>
                    <a:pt x="0" y="44053"/>
                  </a:lnTo>
                  <a:lnTo>
                    <a:pt x="0" y="45561"/>
                  </a:lnTo>
                  <a:lnTo>
                    <a:pt x="23494" y="45561"/>
                  </a:lnTo>
                  <a:lnTo>
                    <a:pt x="23494" y="44053"/>
                  </a:lnTo>
                  <a:lnTo>
                    <a:pt x="19447" y="43497"/>
                  </a:lnTo>
                  <a:lnTo>
                    <a:pt x="18177" y="42862"/>
                  </a:lnTo>
                  <a:lnTo>
                    <a:pt x="17303" y="42068"/>
                  </a:lnTo>
                  <a:lnTo>
                    <a:pt x="16351" y="39449"/>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927" name="Shape 962"/>
            <p:cNvSpPr/>
            <p:nvPr/>
          </p:nvSpPr>
          <p:spPr>
            <a:xfrm>
              <a:off x="1936019" y="2510121"/>
              <a:ext cx="40083" cy="46593"/>
            </a:xfrm>
            <a:custGeom>
              <a:avLst/>
              <a:gdLst/>
              <a:ahLst/>
              <a:cxnLst/>
              <a:rect l="0" t="0" r="0" b="0"/>
              <a:pathLst>
                <a:path w="40083" h="46593">
                  <a:moveTo>
                    <a:pt x="18017" y="0"/>
                  </a:moveTo>
                  <a:lnTo>
                    <a:pt x="12858" y="556"/>
                  </a:lnTo>
                  <a:lnTo>
                    <a:pt x="8731" y="1985"/>
                  </a:lnTo>
                  <a:lnTo>
                    <a:pt x="5634" y="4048"/>
                  </a:lnTo>
                  <a:lnTo>
                    <a:pt x="3492" y="6429"/>
                  </a:lnTo>
                  <a:lnTo>
                    <a:pt x="2301" y="8811"/>
                  </a:lnTo>
                  <a:lnTo>
                    <a:pt x="1904" y="11033"/>
                  </a:lnTo>
                  <a:lnTo>
                    <a:pt x="2857" y="13811"/>
                  </a:lnTo>
                  <a:lnTo>
                    <a:pt x="4206" y="14922"/>
                  </a:lnTo>
                  <a:lnTo>
                    <a:pt x="6111" y="15398"/>
                  </a:lnTo>
                  <a:lnTo>
                    <a:pt x="7937" y="15002"/>
                  </a:lnTo>
                  <a:lnTo>
                    <a:pt x="9366" y="13970"/>
                  </a:lnTo>
                  <a:lnTo>
                    <a:pt x="10318" y="12621"/>
                  </a:lnTo>
                  <a:lnTo>
                    <a:pt x="10636" y="11112"/>
                  </a:lnTo>
                  <a:lnTo>
                    <a:pt x="10318" y="9366"/>
                  </a:lnTo>
                  <a:lnTo>
                    <a:pt x="10080" y="7223"/>
                  </a:lnTo>
                  <a:lnTo>
                    <a:pt x="10715" y="5160"/>
                  </a:lnTo>
                  <a:lnTo>
                    <a:pt x="12382" y="3651"/>
                  </a:lnTo>
                  <a:lnTo>
                    <a:pt x="14683" y="2698"/>
                  </a:lnTo>
                  <a:lnTo>
                    <a:pt x="17144" y="2381"/>
                  </a:lnTo>
                  <a:lnTo>
                    <a:pt x="19605" y="2619"/>
                  </a:lnTo>
                  <a:lnTo>
                    <a:pt x="22066" y="3809"/>
                  </a:lnTo>
                  <a:lnTo>
                    <a:pt x="23971" y="6350"/>
                  </a:lnTo>
                  <a:lnTo>
                    <a:pt x="24764" y="10636"/>
                  </a:lnTo>
                  <a:lnTo>
                    <a:pt x="24764" y="16668"/>
                  </a:lnTo>
                  <a:lnTo>
                    <a:pt x="24024" y="16960"/>
                  </a:lnTo>
                  <a:lnTo>
                    <a:pt x="24764" y="19050"/>
                  </a:lnTo>
                  <a:lnTo>
                    <a:pt x="24764" y="33417"/>
                  </a:lnTo>
                  <a:lnTo>
                    <a:pt x="24208" y="36751"/>
                  </a:lnTo>
                  <a:lnTo>
                    <a:pt x="23177" y="37941"/>
                  </a:lnTo>
                  <a:lnTo>
                    <a:pt x="21431" y="39052"/>
                  </a:lnTo>
                  <a:lnTo>
                    <a:pt x="20319" y="39449"/>
                  </a:lnTo>
                  <a:lnTo>
                    <a:pt x="18732" y="40085"/>
                  </a:lnTo>
                  <a:lnTo>
                    <a:pt x="15239" y="40798"/>
                  </a:lnTo>
                  <a:lnTo>
                    <a:pt x="12700" y="40322"/>
                  </a:lnTo>
                  <a:lnTo>
                    <a:pt x="10636" y="38734"/>
                  </a:lnTo>
                  <a:lnTo>
                    <a:pt x="9286" y="36274"/>
                  </a:lnTo>
                  <a:lnTo>
                    <a:pt x="8731" y="33099"/>
                  </a:lnTo>
                  <a:lnTo>
                    <a:pt x="8731" y="32861"/>
                  </a:lnTo>
                  <a:lnTo>
                    <a:pt x="8889" y="31036"/>
                  </a:lnTo>
                  <a:lnTo>
                    <a:pt x="9525" y="28892"/>
                  </a:lnTo>
                  <a:lnTo>
                    <a:pt x="11112" y="26591"/>
                  </a:lnTo>
                  <a:lnTo>
                    <a:pt x="13969" y="24051"/>
                  </a:lnTo>
                  <a:lnTo>
                    <a:pt x="15953" y="22781"/>
                  </a:lnTo>
                  <a:lnTo>
                    <a:pt x="18414" y="21511"/>
                  </a:lnTo>
                  <a:lnTo>
                    <a:pt x="21351" y="20241"/>
                  </a:lnTo>
                  <a:lnTo>
                    <a:pt x="24764" y="19050"/>
                  </a:lnTo>
                  <a:lnTo>
                    <a:pt x="24024" y="16960"/>
                  </a:lnTo>
                  <a:lnTo>
                    <a:pt x="17303" y="19606"/>
                  </a:lnTo>
                  <a:lnTo>
                    <a:pt x="11112" y="22304"/>
                  </a:lnTo>
                  <a:lnTo>
                    <a:pt x="6269" y="25082"/>
                  </a:lnTo>
                  <a:lnTo>
                    <a:pt x="2857" y="28178"/>
                  </a:lnTo>
                  <a:lnTo>
                    <a:pt x="713" y="31829"/>
                  </a:lnTo>
                  <a:lnTo>
                    <a:pt x="0" y="36274"/>
                  </a:lnTo>
                  <a:lnTo>
                    <a:pt x="952" y="40640"/>
                  </a:lnTo>
                  <a:lnTo>
                    <a:pt x="3253" y="43894"/>
                  </a:lnTo>
                  <a:lnTo>
                    <a:pt x="6587" y="45878"/>
                  </a:lnTo>
                  <a:lnTo>
                    <a:pt x="10477" y="46593"/>
                  </a:lnTo>
                  <a:lnTo>
                    <a:pt x="14524" y="45958"/>
                  </a:lnTo>
                  <a:lnTo>
                    <a:pt x="18414" y="44212"/>
                  </a:lnTo>
                  <a:lnTo>
                    <a:pt x="24843" y="39370"/>
                  </a:lnTo>
                  <a:lnTo>
                    <a:pt x="25400" y="42307"/>
                  </a:lnTo>
                  <a:lnTo>
                    <a:pt x="26352" y="44371"/>
                  </a:lnTo>
                  <a:lnTo>
                    <a:pt x="27622" y="45641"/>
                  </a:lnTo>
                  <a:lnTo>
                    <a:pt x="28892" y="46354"/>
                  </a:lnTo>
                  <a:lnTo>
                    <a:pt x="31273" y="46593"/>
                  </a:lnTo>
                  <a:lnTo>
                    <a:pt x="32781" y="46435"/>
                  </a:lnTo>
                  <a:lnTo>
                    <a:pt x="34686" y="45878"/>
                  </a:lnTo>
                  <a:lnTo>
                    <a:pt x="37147" y="44371"/>
                  </a:lnTo>
                  <a:lnTo>
                    <a:pt x="40083" y="41592"/>
                  </a:lnTo>
                  <a:lnTo>
                    <a:pt x="40083" y="39052"/>
                  </a:lnTo>
                  <a:lnTo>
                    <a:pt x="38258" y="40322"/>
                  </a:lnTo>
                  <a:lnTo>
                    <a:pt x="35638" y="40878"/>
                  </a:lnTo>
                  <a:lnTo>
                    <a:pt x="33972" y="40402"/>
                  </a:lnTo>
                  <a:lnTo>
                    <a:pt x="33098" y="39132"/>
                  </a:lnTo>
                  <a:lnTo>
                    <a:pt x="32781" y="35163"/>
                  </a:lnTo>
                  <a:lnTo>
                    <a:pt x="32781" y="15875"/>
                  </a:lnTo>
                  <a:lnTo>
                    <a:pt x="32226" y="9128"/>
                  </a:lnTo>
                  <a:lnTo>
                    <a:pt x="30956" y="5715"/>
                  </a:lnTo>
                  <a:lnTo>
                    <a:pt x="28416"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928" name="Shape 963"/>
            <p:cNvSpPr/>
            <p:nvPr/>
          </p:nvSpPr>
          <p:spPr>
            <a:xfrm>
              <a:off x="1808463" y="2510121"/>
              <a:ext cx="43656" cy="46593"/>
            </a:xfrm>
            <a:custGeom>
              <a:avLst/>
              <a:gdLst/>
              <a:ahLst/>
              <a:cxnLst/>
              <a:rect l="0" t="0" r="0" b="0"/>
              <a:pathLst>
                <a:path w="43656" h="46593">
                  <a:moveTo>
                    <a:pt x="21352" y="0"/>
                  </a:moveTo>
                  <a:lnTo>
                    <a:pt x="20558" y="2778"/>
                  </a:lnTo>
                  <a:lnTo>
                    <a:pt x="24765" y="3651"/>
                  </a:lnTo>
                  <a:lnTo>
                    <a:pt x="28337" y="6032"/>
                  </a:lnTo>
                  <a:lnTo>
                    <a:pt x="31115" y="9763"/>
                  </a:lnTo>
                  <a:lnTo>
                    <a:pt x="33100" y="14446"/>
                  </a:lnTo>
                  <a:lnTo>
                    <a:pt x="34369" y="19843"/>
                  </a:lnTo>
                  <a:lnTo>
                    <a:pt x="34766" y="25876"/>
                  </a:lnTo>
                  <a:lnTo>
                    <a:pt x="34211" y="32147"/>
                  </a:lnTo>
                  <a:lnTo>
                    <a:pt x="32782" y="36829"/>
                  </a:lnTo>
                  <a:lnTo>
                    <a:pt x="30797" y="40163"/>
                  </a:lnTo>
                  <a:lnTo>
                    <a:pt x="28337" y="42307"/>
                  </a:lnTo>
                  <a:lnTo>
                    <a:pt x="25638" y="43497"/>
                  </a:lnTo>
                  <a:lnTo>
                    <a:pt x="23018" y="43815"/>
                  </a:lnTo>
                  <a:lnTo>
                    <a:pt x="19050" y="43021"/>
                  </a:lnTo>
                  <a:lnTo>
                    <a:pt x="15796" y="40798"/>
                  </a:lnTo>
                  <a:lnTo>
                    <a:pt x="13335" y="37623"/>
                  </a:lnTo>
                  <a:lnTo>
                    <a:pt x="11508" y="33735"/>
                  </a:lnTo>
                  <a:lnTo>
                    <a:pt x="10240" y="29527"/>
                  </a:lnTo>
                  <a:lnTo>
                    <a:pt x="9446" y="25321"/>
                  </a:lnTo>
                  <a:lnTo>
                    <a:pt x="9048" y="21431"/>
                  </a:lnTo>
                  <a:lnTo>
                    <a:pt x="8890" y="18256"/>
                  </a:lnTo>
                  <a:lnTo>
                    <a:pt x="9127" y="14604"/>
                  </a:lnTo>
                  <a:lnTo>
                    <a:pt x="9842" y="11510"/>
                  </a:lnTo>
                  <a:lnTo>
                    <a:pt x="10875" y="8811"/>
                  </a:lnTo>
                  <a:lnTo>
                    <a:pt x="12382" y="6667"/>
                  </a:lnTo>
                  <a:lnTo>
                    <a:pt x="14128" y="4921"/>
                  </a:lnTo>
                  <a:lnTo>
                    <a:pt x="16113" y="3731"/>
                  </a:lnTo>
                  <a:lnTo>
                    <a:pt x="18256" y="3016"/>
                  </a:lnTo>
                  <a:lnTo>
                    <a:pt x="20558" y="2778"/>
                  </a:lnTo>
                  <a:lnTo>
                    <a:pt x="21352" y="0"/>
                  </a:lnTo>
                  <a:lnTo>
                    <a:pt x="15161" y="873"/>
                  </a:lnTo>
                  <a:lnTo>
                    <a:pt x="9921" y="3254"/>
                  </a:lnTo>
                  <a:lnTo>
                    <a:pt x="5715" y="6984"/>
                  </a:lnTo>
                  <a:lnTo>
                    <a:pt x="2540" y="11668"/>
                  </a:lnTo>
                  <a:lnTo>
                    <a:pt x="635" y="17066"/>
                  </a:lnTo>
                  <a:lnTo>
                    <a:pt x="0" y="23018"/>
                  </a:lnTo>
                  <a:lnTo>
                    <a:pt x="715" y="29368"/>
                  </a:lnTo>
                  <a:lnTo>
                    <a:pt x="2777" y="35004"/>
                  </a:lnTo>
                  <a:lnTo>
                    <a:pt x="6032" y="39767"/>
                  </a:lnTo>
                  <a:lnTo>
                    <a:pt x="10398" y="43418"/>
                  </a:lnTo>
                  <a:lnTo>
                    <a:pt x="15637" y="45720"/>
                  </a:lnTo>
                  <a:lnTo>
                    <a:pt x="21669" y="46593"/>
                  </a:lnTo>
                  <a:lnTo>
                    <a:pt x="28496" y="45482"/>
                  </a:lnTo>
                  <a:lnTo>
                    <a:pt x="34052" y="42624"/>
                  </a:lnTo>
                  <a:lnTo>
                    <a:pt x="38258" y="38417"/>
                  </a:lnTo>
                  <a:lnTo>
                    <a:pt x="41275" y="33417"/>
                  </a:lnTo>
                  <a:lnTo>
                    <a:pt x="43101" y="28098"/>
                  </a:lnTo>
                  <a:lnTo>
                    <a:pt x="43656" y="23018"/>
                  </a:lnTo>
                  <a:lnTo>
                    <a:pt x="43180" y="17860"/>
                  </a:lnTo>
                  <a:lnTo>
                    <a:pt x="41990" y="13334"/>
                  </a:lnTo>
                  <a:lnTo>
                    <a:pt x="40083" y="9366"/>
                  </a:lnTo>
                  <a:lnTo>
                    <a:pt x="37386" y="6112"/>
                  </a:lnTo>
                  <a:lnTo>
                    <a:pt x="34131" y="3492"/>
                  </a:lnTo>
                  <a:lnTo>
                    <a:pt x="30321" y="1587"/>
                  </a:lnTo>
                  <a:lnTo>
                    <a:pt x="26035" y="397"/>
                  </a:lnTo>
                  <a:lnTo>
                    <a:pt x="21352" y="0"/>
                  </a:lnTo>
                  <a:close/>
                </a:path>
              </a:pathLst>
            </a:custGeom>
            <a:solidFill>
              <a:srgbClr val="000000"/>
            </a:solidFill>
          </p:spPr>
          <p:txBody>
            <a:bodyPr vert="horz" lIns="91440" tIns="45720" rIns="91440" bIns="45720" anchor="t"/>
            <a:lstStyle/>
            <a:p>
              <a:endParaRPr lang="en-IN"/>
            </a:p>
          </p:txBody>
        </p:sp>
        <p:sp>
          <p:nvSpPr>
            <p:cNvPr id="929" name="Shape 964"/>
            <p:cNvSpPr/>
            <p:nvPr/>
          </p:nvSpPr>
          <p:spPr>
            <a:xfrm>
              <a:off x="1661541" y="2510121"/>
              <a:ext cx="23493" cy="45561"/>
            </a:xfrm>
            <a:custGeom>
              <a:avLst/>
              <a:gdLst/>
              <a:ahLst/>
              <a:cxnLst/>
              <a:rect l="0" t="0" r="0" b="0"/>
              <a:pathLst>
                <a:path w="23493" h="45561">
                  <a:moveTo>
                    <a:pt x="15714" y="0"/>
                  </a:moveTo>
                  <a:lnTo>
                    <a:pt x="396" y="5477"/>
                  </a:lnTo>
                  <a:lnTo>
                    <a:pt x="396" y="6906"/>
                  </a:lnTo>
                  <a:lnTo>
                    <a:pt x="4365" y="6508"/>
                  </a:lnTo>
                  <a:lnTo>
                    <a:pt x="5556" y="6667"/>
                  </a:lnTo>
                  <a:lnTo>
                    <a:pt x="6667" y="7302"/>
                  </a:lnTo>
                  <a:lnTo>
                    <a:pt x="7461" y="9128"/>
                  </a:lnTo>
                  <a:lnTo>
                    <a:pt x="7777" y="12462"/>
                  </a:lnTo>
                  <a:lnTo>
                    <a:pt x="7777" y="35481"/>
                  </a:lnTo>
                  <a:lnTo>
                    <a:pt x="7618" y="38734"/>
                  </a:lnTo>
                  <a:lnTo>
                    <a:pt x="7143" y="41037"/>
                  </a:lnTo>
                  <a:lnTo>
                    <a:pt x="6189" y="42545"/>
                  </a:lnTo>
                  <a:lnTo>
                    <a:pt x="4762" y="43418"/>
                  </a:lnTo>
                  <a:lnTo>
                    <a:pt x="2777" y="43894"/>
                  </a:lnTo>
                  <a:lnTo>
                    <a:pt x="0" y="44053"/>
                  </a:lnTo>
                  <a:lnTo>
                    <a:pt x="0" y="45561"/>
                  </a:lnTo>
                  <a:lnTo>
                    <a:pt x="23493" y="45561"/>
                  </a:lnTo>
                  <a:lnTo>
                    <a:pt x="23493" y="44053"/>
                  </a:lnTo>
                  <a:lnTo>
                    <a:pt x="19446" y="43497"/>
                  </a:lnTo>
                  <a:lnTo>
                    <a:pt x="17223" y="42068"/>
                  </a:lnTo>
                  <a:lnTo>
                    <a:pt x="16349" y="39449"/>
                  </a:lnTo>
                  <a:lnTo>
                    <a:pt x="16112" y="35481"/>
                  </a:lnTo>
                  <a:lnTo>
                    <a:pt x="16112" y="317"/>
                  </a:lnTo>
                  <a:lnTo>
                    <a:pt x="15714" y="0"/>
                  </a:lnTo>
                  <a:close/>
                </a:path>
              </a:pathLst>
            </a:custGeom>
            <a:solidFill>
              <a:srgbClr val="000000"/>
            </a:solidFill>
          </p:spPr>
          <p:txBody>
            <a:bodyPr vert="horz" lIns="91440" tIns="45720" rIns="91440" bIns="45720" anchor="t"/>
            <a:lstStyle/>
            <a:p>
              <a:endParaRPr lang="en-IN"/>
            </a:p>
          </p:txBody>
        </p:sp>
        <p:sp>
          <p:nvSpPr>
            <p:cNvPr id="930" name="Shape 965"/>
            <p:cNvSpPr/>
            <p:nvPr/>
          </p:nvSpPr>
          <p:spPr>
            <a:xfrm>
              <a:off x="1542716" y="2510121"/>
              <a:ext cx="40163" cy="46593"/>
            </a:xfrm>
            <a:custGeom>
              <a:avLst/>
              <a:gdLst/>
              <a:ahLst/>
              <a:cxnLst/>
              <a:rect l="0" t="0" r="0" b="0"/>
              <a:pathLst>
                <a:path w="40163" h="46593">
                  <a:moveTo>
                    <a:pt x="18097" y="0"/>
                  </a:moveTo>
                  <a:lnTo>
                    <a:pt x="12858" y="556"/>
                  </a:lnTo>
                  <a:lnTo>
                    <a:pt x="8731" y="1985"/>
                  </a:lnTo>
                  <a:lnTo>
                    <a:pt x="5636" y="4048"/>
                  </a:lnTo>
                  <a:lnTo>
                    <a:pt x="3571" y="6429"/>
                  </a:lnTo>
                  <a:lnTo>
                    <a:pt x="2302" y="8811"/>
                  </a:lnTo>
                  <a:lnTo>
                    <a:pt x="1904" y="11033"/>
                  </a:lnTo>
                  <a:lnTo>
                    <a:pt x="2143" y="12303"/>
                  </a:lnTo>
                  <a:lnTo>
                    <a:pt x="2937" y="13811"/>
                  </a:lnTo>
                  <a:lnTo>
                    <a:pt x="4206" y="14922"/>
                  </a:lnTo>
                  <a:lnTo>
                    <a:pt x="6191" y="15398"/>
                  </a:lnTo>
                  <a:lnTo>
                    <a:pt x="7937" y="15002"/>
                  </a:lnTo>
                  <a:lnTo>
                    <a:pt x="9366" y="13970"/>
                  </a:lnTo>
                  <a:lnTo>
                    <a:pt x="10318" y="12621"/>
                  </a:lnTo>
                  <a:lnTo>
                    <a:pt x="10636" y="11112"/>
                  </a:lnTo>
                  <a:lnTo>
                    <a:pt x="10398" y="9366"/>
                  </a:lnTo>
                  <a:lnTo>
                    <a:pt x="10159" y="7223"/>
                  </a:lnTo>
                  <a:lnTo>
                    <a:pt x="10794" y="5160"/>
                  </a:lnTo>
                  <a:lnTo>
                    <a:pt x="12382" y="3651"/>
                  </a:lnTo>
                  <a:lnTo>
                    <a:pt x="14683" y="2698"/>
                  </a:lnTo>
                  <a:lnTo>
                    <a:pt x="17144" y="2381"/>
                  </a:lnTo>
                  <a:lnTo>
                    <a:pt x="19684" y="2619"/>
                  </a:lnTo>
                  <a:lnTo>
                    <a:pt x="22146" y="3809"/>
                  </a:lnTo>
                  <a:lnTo>
                    <a:pt x="24049" y="6350"/>
                  </a:lnTo>
                  <a:lnTo>
                    <a:pt x="24764" y="10636"/>
                  </a:lnTo>
                  <a:lnTo>
                    <a:pt x="24764" y="16668"/>
                  </a:lnTo>
                  <a:lnTo>
                    <a:pt x="24032" y="16957"/>
                  </a:lnTo>
                  <a:lnTo>
                    <a:pt x="24764" y="19050"/>
                  </a:lnTo>
                  <a:lnTo>
                    <a:pt x="24764" y="33417"/>
                  </a:lnTo>
                  <a:lnTo>
                    <a:pt x="24288" y="36751"/>
                  </a:lnTo>
                  <a:lnTo>
                    <a:pt x="23256" y="37941"/>
                  </a:lnTo>
                  <a:lnTo>
                    <a:pt x="21431" y="39052"/>
                  </a:lnTo>
                  <a:lnTo>
                    <a:pt x="18812" y="40085"/>
                  </a:lnTo>
                  <a:lnTo>
                    <a:pt x="15318" y="40798"/>
                  </a:lnTo>
                  <a:lnTo>
                    <a:pt x="12779" y="40322"/>
                  </a:lnTo>
                  <a:lnTo>
                    <a:pt x="10714" y="38734"/>
                  </a:lnTo>
                  <a:lnTo>
                    <a:pt x="9287" y="36274"/>
                  </a:lnTo>
                  <a:lnTo>
                    <a:pt x="8731" y="33099"/>
                  </a:lnTo>
                  <a:lnTo>
                    <a:pt x="8731" y="32861"/>
                  </a:lnTo>
                  <a:lnTo>
                    <a:pt x="8889" y="31036"/>
                  </a:lnTo>
                  <a:lnTo>
                    <a:pt x="9604" y="28892"/>
                  </a:lnTo>
                  <a:lnTo>
                    <a:pt x="11192" y="26591"/>
                  </a:lnTo>
                  <a:lnTo>
                    <a:pt x="13969" y="24051"/>
                  </a:lnTo>
                  <a:lnTo>
                    <a:pt x="18414" y="21511"/>
                  </a:lnTo>
                  <a:lnTo>
                    <a:pt x="24764" y="19050"/>
                  </a:lnTo>
                  <a:lnTo>
                    <a:pt x="24032" y="16957"/>
                  </a:lnTo>
                  <a:lnTo>
                    <a:pt x="17303" y="19606"/>
                  </a:lnTo>
                  <a:lnTo>
                    <a:pt x="11192" y="22304"/>
                  </a:lnTo>
                  <a:lnTo>
                    <a:pt x="6350" y="25082"/>
                  </a:lnTo>
                  <a:lnTo>
                    <a:pt x="2857" y="28178"/>
                  </a:lnTo>
                  <a:lnTo>
                    <a:pt x="714" y="31829"/>
                  </a:lnTo>
                  <a:lnTo>
                    <a:pt x="0" y="36274"/>
                  </a:lnTo>
                  <a:lnTo>
                    <a:pt x="952" y="40640"/>
                  </a:lnTo>
                  <a:lnTo>
                    <a:pt x="3333" y="43894"/>
                  </a:lnTo>
                  <a:lnTo>
                    <a:pt x="6667" y="45878"/>
                  </a:lnTo>
                  <a:lnTo>
                    <a:pt x="10556" y="46593"/>
                  </a:lnTo>
                  <a:lnTo>
                    <a:pt x="14604" y="45958"/>
                  </a:lnTo>
                  <a:lnTo>
                    <a:pt x="18414" y="44212"/>
                  </a:lnTo>
                  <a:lnTo>
                    <a:pt x="24923" y="39370"/>
                  </a:lnTo>
                  <a:lnTo>
                    <a:pt x="25400" y="42307"/>
                  </a:lnTo>
                  <a:lnTo>
                    <a:pt x="26352" y="44371"/>
                  </a:lnTo>
                  <a:lnTo>
                    <a:pt x="27622" y="45641"/>
                  </a:lnTo>
                  <a:lnTo>
                    <a:pt x="28971" y="46354"/>
                  </a:lnTo>
                  <a:lnTo>
                    <a:pt x="31352" y="46593"/>
                  </a:lnTo>
                  <a:lnTo>
                    <a:pt x="32781" y="46435"/>
                  </a:lnTo>
                  <a:lnTo>
                    <a:pt x="34766" y="45878"/>
                  </a:lnTo>
                  <a:lnTo>
                    <a:pt x="37227" y="44371"/>
                  </a:lnTo>
                  <a:lnTo>
                    <a:pt x="40163" y="41592"/>
                  </a:lnTo>
                  <a:lnTo>
                    <a:pt x="40163" y="39052"/>
                  </a:lnTo>
                  <a:lnTo>
                    <a:pt x="38337" y="40322"/>
                  </a:lnTo>
                  <a:lnTo>
                    <a:pt x="35718" y="40878"/>
                  </a:lnTo>
                  <a:lnTo>
                    <a:pt x="34052" y="40402"/>
                  </a:lnTo>
                  <a:lnTo>
                    <a:pt x="33178" y="39132"/>
                  </a:lnTo>
                  <a:lnTo>
                    <a:pt x="32861" y="35163"/>
                  </a:lnTo>
                  <a:lnTo>
                    <a:pt x="32861" y="15875"/>
                  </a:lnTo>
                  <a:lnTo>
                    <a:pt x="32306" y="9128"/>
                  </a:lnTo>
                  <a:lnTo>
                    <a:pt x="31036" y="5715"/>
                  </a:lnTo>
                  <a:lnTo>
                    <a:pt x="28496" y="2778"/>
                  </a:lnTo>
                  <a:lnTo>
                    <a:pt x="26669"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931" name="Shape 966"/>
            <p:cNvSpPr/>
            <p:nvPr/>
          </p:nvSpPr>
          <p:spPr>
            <a:xfrm>
              <a:off x="1486200" y="2510121"/>
              <a:ext cx="23495" cy="45561"/>
            </a:xfrm>
            <a:custGeom>
              <a:avLst/>
              <a:gdLst/>
              <a:ahLst/>
              <a:cxnLst/>
              <a:rect l="0" t="0" r="0" b="0"/>
              <a:pathLst>
                <a:path w="23495" h="45561">
                  <a:moveTo>
                    <a:pt x="15716" y="0"/>
                  </a:moveTo>
                  <a:lnTo>
                    <a:pt x="396" y="5477"/>
                  </a:lnTo>
                  <a:lnTo>
                    <a:pt x="396" y="6906"/>
                  </a:lnTo>
                  <a:lnTo>
                    <a:pt x="4365" y="6508"/>
                  </a:lnTo>
                  <a:lnTo>
                    <a:pt x="5556" y="6667"/>
                  </a:lnTo>
                  <a:lnTo>
                    <a:pt x="6667" y="7302"/>
                  </a:lnTo>
                  <a:lnTo>
                    <a:pt x="7461" y="9128"/>
                  </a:lnTo>
                  <a:lnTo>
                    <a:pt x="7778" y="12462"/>
                  </a:lnTo>
                  <a:lnTo>
                    <a:pt x="7778" y="35481"/>
                  </a:lnTo>
                  <a:lnTo>
                    <a:pt x="7620" y="38734"/>
                  </a:lnTo>
                  <a:lnTo>
                    <a:pt x="7143" y="41037"/>
                  </a:lnTo>
                  <a:lnTo>
                    <a:pt x="6191" y="42545"/>
                  </a:lnTo>
                  <a:lnTo>
                    <a:pt x="4762" y="43418"/>
                  </a:lnTo>
                  <a:lnTo>
                    <a:pt x="2777" y="43894"/>
                  </a:lnTo>
                  <a:lnTo>
                    <a:pt x="0" y="44053"/>
                  </a:lnTo>
                  <a:lnTo>
                    <a:pt x="0" y="45561"/>
                  </a:lnTo>
                  <a:lnTo>
                    <a:pt x="23495" y="45561"/>
                  </a:lnTo>
                  <a:lnTo>
                    <a:pt x="23495" y="44053"/>
                  </a:lnTo>
                  <a:lnTo>
                    <a:pt x="19446" y="43497"/>
                  </a:lnTo>
                  <a:lnTo>
                    <a:pt x="17223" y="42068"/>
                  </a:lnTo>
                  <a:lnTo>
                    <a:pt x="16351" y="3944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932" name="Shape 967"/>
            <p:cNvSpPr/>
            <p:nvPr/>
          </p:nvSpPr>
          <p:spPr>
            <a:xfrm>
              <a:off x="1235852" y="2510121"/>
              <a:ext cx="43734" cy="46593"/>
            </a:xfrm>
            <a:custGeom>
              <a:avLst/>
              <a:gdLst/>
              <a:ahLst/>
              <a:cxnLst/>
              <a:rect l="0" t="0" r="0" b="0"/>
              <a:pathLst>
                <a:path w="43734" h="46593">
                  <a:moveTo>
                    <a:pt x="21431" y="0"/>
                  </a:moveTo>
                  <a:lnTo>
                    <a:pt x="20637" y="2778"/>
                  </a:lnTo>
                  <a:lnTo>
                    <a:pt x="24844" y="3651"/>
                  </a:lnTo>
                  <a:lnTo>
                    <a:pt x="28337" y="6032"/>
                  </a:lnTo>
                  <a:lnTo>
                    <a:pt x="31114" y="9763"/>
                  </a:lnTo>
                  <a:lnTo>
                    <a:pt x="33178" y="14446"/>
                  </a:lnTo>
                  <a:lnTo>
                    <a:pt x="34369" y="19843"/>
                  </a:lnTo>
                  <a:lnTo>
                    <a:pt x="34766" y="25876"/>
                  </a:lnTo>
                  <a:lnTo>
                    <a:pt x="34209" y="32147"/>
                  </a:lnTo>
                  <a:lnTo>
                    <a:pt x="32861" y="36829"/>
                  </a:lnTo>
                  <a:lnTo>
                    <a:pt x="30797" y="40163"/>
                  </a:lnTo>
                  <a:lnTo>
                    <a:pt x="28337" y="42307"/>
                  </a:lnTo>
                  <a:lnTo>
                    <a:pt x="25717" y="43497"/>
                  </a:lnTo>
                  <a:lnTo>
                    <a:pt x="23097" y="43815"/>
                  </a:lnTo>
                  <a:lnTo>
                    <a:pt x="19050" y="43021"/>
                  </a:lnTo>
                  <a:lnTo>
                    <a:pt x="15875" y="40798"/>
                  </a:lnTo>
                  <a:lnTo>
                    <a:pt x="13413" y="37623"/>
                  </a:lnTo>
                  <a:lnTo>
                    <a:pt x="11588" y="33735"/>
                  </a:lnTo>
                  <a:lnTo>
                    <a:pt x="9444" y="25321"/>
                  </a:lnTo>
                  <a:lnTo>
                    <a:pt x="9048" y="21431"/>
                  </a:lnTo>
                  <a:lnTo>
                    <a:pt x="8889" y="18256"/>
                  </a:lnTo>
                  <a:lnTo>
                    <a:pt x="9128" y="14604"/>
                  </a:lnTo>
                  <a:lnTo>
                    <a:pt x="9842" y="11510"/>
                  </a:lnTo>
                  <a:lnTo>
                    <a:pt x="10874" y="8811"/>
                  </a:lnTo>
                  <a:lnTo>
                    <a:pt x="12382" y="6667"/>
                  </a:lnTo>
                  <a:lnTo>
                    <a:pt x="14128" y="4921"/>
                  </a:lnTo>
                  <a:lnTo>
                    <a:pt x="16113" y="3731"/>
                  </a:lnTo>
                  <a:lnTo>
                    <a:pt x="18256" y="3016"/>
                  </a:lnTo>
                  <a:lnTo>
                    <a:pt x="20637" y="2778"/>
                  </a:lnTo>
                  <a:lnTo>
                    <a:pt x="21431" y="0"/>
                  </a:lnTo>
                  <a:lnTo>
                    <a:pt x="15239" y="873"/>
                  </a:lnTo>
                  <a:lnTo>
                    <a:pt x="10001" y="3254"/>
                  </a:lnTo>
                  <a:lnTo>
                    <a:pt x="5714" y="6984"/>
                  </a:lnTo>
                  <a:lnTo>
                    <a:pt x="2619" y="11668"/>
                  </a:lnTo>
                  <a:lnTo>
                    <a:pt x="635" y="17066"/>
                  </a:lnTo>
                  <a:lnTo>
                    <a:pt x="0" y="23018"/>
                  </a:lnTo>
                  <a:lnTo>
                    <a:pt x="713" y="29368"/>
                  </a:lnTo>
                  <a:lnTo>
                    <a:pt x="2778" y="35004"/>
                  </a:lnTo>
                  <a:lnTo>
                    <a:pt x="6032" y="39767"/>
                  </a:lnTo>
                  <a:lnTo>
                    <a:pt x="10397" y="43418"/>
                  </a:lnTo>
                  <a:lnTo>
                    <a:pt x="15637" y="45720"/>
                  </a:lnTo>
                  <a:lnTo>
                    <a:pt x="21669" y="46593"/>
                  </a:lnTo>
                  <a:lnTo>
                    <a:pt x="28575" y="45482"/>
                  </a:lnTo>
                  <a:lnTo>
                    <a:pt x="34051" y="42624"/>
                  </a:lnTo>
                  <a:lnTo>
                    <a:pt x="38338" y="38417"/>
                  </a:lnTo>
                  <a:lnTo>
                    <a:pt x="41353" y="33417"/>
                  </a:lnTo>
                  <a:lnTo>
                    <a:pt x="43179" y="28098"/>
                  </a:lnTo>
                  <a:lnTo>
                    <a:pt x="43734" y="23018"/>
                  </a:lnTo>
                  <a:lnTo>
                    <a:pt x="43259" y="17860"/>
                  </a:lnTo>
                  <a:lnTo>
                    <a:pt x="41988" y="13334"/>
                  </a:lnTo>
                  <a:lnTo>
                    <a:pt x="40084" y="9366"/>
                  </a:lnTo>
                  <a:lnTo>
                    <a:pt x="37384" y="6112"/>
                  </a:lnTo>
                  <a:lnTo>
                    <a:pt x="34131" y="3492"/>
                  </a:lnTo>
                  <a:lnTo>
                    <a:pt x="30401"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933" name="Shape 968"/>
            <p:cNvSpPr/>
            <p:nvPr/>
          </p:nvSpPr>
          <p:spPr>
            <a:xfrm>
              <a:off x="1435955" y="2511154"/>
              <a:ext cx="45403" cy="45957"/>
            </a:xfrm>
            <a:custGeom>
              <a:avLst/>
              <a:gdLst/>
              <a:ahLst/>
              <a:cxnLst/>
              <a:rect l="0" t="0" r="0" b="0"/>
              <a:pathLst>
                <a:path w="45403" h="45957">
                  <a:moveTo>
                    <a:pt x="0" y="0"/>
                  </a:moveTo>
                  <a:lnTo>
                    <a:pt x="0" y="1428"/>
                  </a:lnTo>
                  <a:lnTo>
                    <a:pt x="2937" y="2222"/>
                  </a:lnTo>
                  <a:lnTo>
                    <a:pt x="4287" y="3253"/>
                  </a:lnTo>
                  <a:lnTo>
                    <a:pt x="5477" y="5079"/>
                  </a:lnTo>
                  <a:lnTo>
                    <a:pt x="7065" y="8413"/>
                  </a:lnTo>
                  <a:lnTo>
                    <a:pt x="9050" y="12858"/>
                  </a:lnTo>
                  <a:lnTo>
                    <a:pt x="13653" y="23573"/>
                  </a:lnTo>
                  <a:lnTo>
                    <a:pt x="18018" y="33972"/>
                  </a:lnTo>
                  <a:lnTo>
                    <a:pt x="19685" y="38178"/>
                  </a:lnTo>
                  <a:lnTo>
                    <a:pt x="20876" y="41275"/>
                  </a:lnTo>
                  <a:lnTo>
                    <a:pt x="21828" y="43815"/>
                  </a:lnTo>
                  <a:lnTo>
                    <a:pt x="22463" y="45163"/>
                  </a:lnTo>
                  <a:lnTo>
                    <a:pt x="23575" y="45957"/>
                  </a:lnTo>
                  <a:lnTo>
                    <a:pt x="24131" y="45561"/>
                  </a:lnTo>
                  <a:lnTo>
                    <a:pt x="24766" y="44450"/>
                  </a:lnTo>
                  <a:lnTo>
                    <a:pt x="26273" y="40957"/>
                  </a:lnTo>
                  <a:lnTo>
                    <a:pt x="38973" y="9207"/>
                  </a:lnTo>
                  <a:lnTo>
                    <a:pt x="40561" y="5556"/>
                  </a:lnTo>
                  <a:lnTo>
                    <a:pt x="41831" y="3253"/>
                  </a:lnTo>
                  <a:lnTo>
                    <a:pt x="43339" y="1983"/>
                  </a:lnTo>
                  <a:lnTo>
                    <a:pt x="45403" y="1428"/>
                  </a:lnTo>
                  <a:lnTo>
                    <a:pt x="45403" y="0"/>
                  </a:lnTo>
                  <a:lnTo>
                    <a:pt x="31591" y="0"/>
                  </a:lnTo>
                  <a:lnTo>
                    <a:pt x="31591" y="1428"/>
                  </a:lnTo>
                  <a:lnTo>
                    <a:pt x="34846" y="2301"/>
                  </a:lnTo>
                  <a:lnTo>
                    <a:pt x="35878" y="3253"/>
                  </a:lnTo>
                  <a:lnTo>
                    <a:pt x="36275" y="4682"/>
                  </a:lnTo>
                  <a:lnTo>
                    <a:pt x="35718" y="7381"/>
                  </a:lnTo>
                  <a:lnTo>
                    <a:pt x="34369" y="11588"/>
                  </a:lnTo>
                  <a:lnTo>
                    <a:pt x="32385" y="16747"/>
                  </a:lnTo>
                  <a:lnTo>
                    <a:pt x="30083" y="22383"/>
                  </a:lnTo>
                  <a:lnTo>
                    <a:pt x="27781" y="28018"/>
                  </a:lnTo>
                  <a:lnTo>
                    <a:pt x="25877" y="33257"/>
                  </a:lnTo>
                  <a:lnTo>
                    <a:pt x="15796" y="7857"/>
                  </a:lnTo>
                  <a:lnTo>
                    <a:pt x="15161" y="6270"/>
                  </a:lnTo>
                  <a:lnTo>
                    <a:pt x="14843" y="4445"/>
                  </a:lnTo>
                  <a:lnTo>
                    <a:pt x="15241" y="2936"/>
                  </a:lnTo>
                  <a:lnTo>
                    <a:pt x="16272" y="2063"/>
                  </a:lnTo>
                  <a:lnTo>
                    <a:pt x="19447" y="1428"/>
                  </a:lnTo>
                  <a:lnTo>
                    <a:pt x="19447" y="0"/>
                  </a:lnTo>
                  <a:lnTo>
                    <a:pt x="0" y="0"/>
                  </a:lnTo>
                  <a:close/>
                </a:path>
              </a:pathLst>
            </a:custGeom>
            <a:solidFill>
              <a:srgbClr val="000000"/>
            </a:solidFill>
          </p:spPr>
          <p:txBody>
            <a:bodyPr vert="horz" lIns="91440" tIns="45720" rIns="91440" bIns="45720" anchor="t"/>
            <a:lstStyle/>
            <a:p>
              <a:endParaRPr lang="en-IN"/>
            </a:p>
          </p:txBody>
        </p:sp>
        <p:sp>
          <p:nvSpPr>
            <p:cNvPr id="934" name="Shape 969"/>
            <p:cNvSpPr/>
            <p:nvPr/>
          </p:nvSpPr>
          <p:spPr>
            <a:xfrm>
              <a:off x="2208276" y="2510121"/>
              <a:ext cx="38258" cy="46593"/>
            </a:xfrm>
            <a:custGeom>
              <a:avLst/>
              <a:gdLst/>
              <a:ahLst/>
              <a:cxnLst/>
              <a:rect l="0" t="0" r="0" b="0"/>
              <a:pathLst>
                <a:path w="38258" h="46593">
                  <a:moveTo>
                    <a:pt x="22144" y="0"/>
                  </a:moveTo>
                  <a:lnTo>
                    <a:pt x="16827" y="715"/>
                  </a:lnTo>
                  <a:lnTo>
                    <a:pt x="11667" y="2698"/>
                  </a:lnTo>
                  <a:lnTo>
                    <a:pt x="7063" y="6112"/>
                  </a:lnTo>
                  <a:lnTo>
                    <a:pt x="3333" y="10874"/>
                  </a:lnTo>
                  <a:lnTo>
                    <a:pt x="872" y="16986"/>
                  </a:lnTo>
                  <a:lnTo>
                    <a:pt x="0" y="24447"/>
                  </a:lnTo>
                  <a:lnTo>
                    <a:pt x="793" y="31512"/>
                  </a:lnTo>
                  <a:lnTo>
                    <a:pt x="3016" y="37147"/>
                  </a:lnTo>
                  <a:lnTo>
                    <a:pt x="6269" y="41354"/>
                  </a:lnTo>
                  <a:lnTo>
                    <a:pt x="10160" y="44291"/>
                  </a:lnTo>
                  <a:lnTo>
                    <a:pt x="14366" y="46037"/>
                  </a:lnTo>
                  <a:lnTo>
                    <a:pt x="18493" y="46593"/>
                  </a:lnTo>
                  <a:lnTo>
                    <a:pt x="24288" y="45720"/>
                  </a:lnTo>
                  <a:lnTo>
                    <a:pt x="26907" y="44608"/>
                  </a:lnTo>
                  <a:lnTo>
                    <a:pt x="29447" y="43021"/>
                  </a:lnTo>
                  <a:lnTo>
                    <a:pt x="31828" y="40957"/>
                  </a:lnTo>
                  <a:lnTo>
                    <a:pt x="34131" y="38179"/>
                  </a:lnTo>
                  <a:lnTo>
                    <a:pt x="36273" y="34925"/>
                  </a:lnTo>
                  <a:lnTo>
                    <a:pt x="38258" y="31036"/>
                  </a:lnTo>
                  <a:lnTo>
                    <a:pt x="36908" y="30083"/>
                  </a:lnTo>
                  <a:lnTo>
                    <a:pt x="34289" y="33654"/>
                  </a:lnTo>
                  <a:lnTo>
                    <a:pt x="31273" y="36671"/>
                  </a:lnTo>
                  <a:lnTo>
                    <a:pt x="27542" y="38656"/>
                  </a:lnTo>
                  <a:lnTo>
                    <a:pt x="22780" y="39449"/>
                  </a:lnTo>
                  <a:lnTo>
                    <a:pt x="19685" y="39052"/>
                  </a:lnTo>
                  <a:lnTo>
                    <a:pt x="16827" y="38100"/>
                  </a:lnTo>
                  <a:lnTo>
                    <a:pt x="14366" y="36433"/>
                  </a:lnTo>
                  <a:lnTo>
                    <a:pt x="12064" y="34211"/>
                  </a:lnTo>
                  <a:lnTo>
                    <a:pt x="10160" y="31432"/>
                  </a:lnTo>
                  <a:lnTo>
                    <a:pt x="8809" y="28257"/>
                  </a:lnTo>
                  <a:lnTo>
                    <a:pt x="7937" y="24606"/>
                  </a:lnTo>
                  <a:lnTo>
                    <a:pt x="7619" y="20478"/>
                  </a:lnTo>
                  <a:lnTo>
                    <a:pt x="8254" y="14128"/>
                  </a:lnTo>
                  <a:lnTo>
                    <a:pt x="10080" y="9446"/>
                  </a:lnTo>
                  <a:lnTo>
                    <a:pt x="12619" y="6191"/>
                  </a:lnTo>
                  <a:lnTo>
                    <a:pt x="15398" y="4207"/>
                  </a:lnTo>
                  <a:lnTo>
                    <a:pt x="18176" y="3175"/>
                  </a:lnTo>
                  <a:lnTo>
                    <a:pt x="20398" y="2857"/>
                  </a:lnTo>
                  <a:lnTo>
                    <a:pt x="23494" y="3175"/>
                  </a:lnTo>
                  <a:lnTo>
                    <a:pt x="25319" y="4127"/>
                  </a:lnTo>
                  <a:lnTo>
                    <a:pt x="26352" y="5636"/>
                  </a:lnTo>
                  <a:lnTo>
                    <a:pt x="26907" y="7620"/>
                  </a:lnTo>
                  <a:lnTo>
                    <a:pt x="27463" y="9842"/>
                  </a:lnTo>
                  <a:lnTo>
                    <a:pt x="29210" y="12938"/>
                  </a:lnTo>
                  <a:lnTo>
                    <a:pt x="30558" y="13970"/>
                  </a:lnTo>
                  <a:lnTo>
                    <a:pt x="32385" y="14367"/>
                  </a:lnTo>
                  <a:lnTo>
                    <a:pt x="34368" y="13891"/>
                  </a:lnTo>
                  <a:lnTo>
                    <a:pt x="35797" y="13017"/>
                  </a:lnTo>
                  <a:lnTo>
                    <a:pt x="36591" y="11668"/>
                  </a:lnTo>
                  <a:lnTo>
                    <a:pt x="36908" y="10001"/>
                  </a:lnTo>
                  <a:lnTo>
                    <a:pt x="36671" y="8413"/>
                  </a:lnTo>
                  <a:lnTo>
                    <a:pt x="35877" y="6667"/>
                  </a:lnTo>
                  <a:lnTo>
                    <a:pt x="34527" y="4762"/>
                  </a:lnTo>
                  <a:lnTo>
                    <a:pt x="32622" y="3096"/>
                  </a:lnTo>
                  <a:lnTo>
                    <a:pt x="30479" y="1985"/>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935" name="Shape 970"/>
            <p:cNvSpPr/>
            <p:nvPr/>
          </p:nvSpPr>
          <p:spPr>
            <a:xfrm>
              <a:off x="1764409" y="2510121"/>
              <a:ext cx="38338" cy="46593"/>
            </a:xfrm>
            <a:custGeom>
              <a:avLst/>
              <a:gdLst/>
              <a:ahLst/>
              <a:cxnLst/>
              <a:rect l="0" t="0" r="0" b="0"/>
              <a:pathLst>
                <a:path w="38338" h="46593">
                  <a:moveTo>
                    <a:pt x="22225" y="0"/>
                  </a:moveTo>
                  <a:lnTo>
                    <a:pt x="16907" y="715"/>
                  </a:lnTo>
                  <a:lnTo>
                    <a:pt x="11748" y="2698"/>
                  </a:lnTo>
                  <a:lnTo>
                    <a:pt x="7143" y="6112"/>
                  </a:lnTo>
                  <a:lnTo>
                    <a:pt x="3413" y="10874"/>
                  </a:lnTo>
                  <a:lnTo>
                    <a:pt x="873" y="16986"/>
                  </a:lnTo>
                  <a:lnTo>
                    <a:pt x="0" y="24447"/>
                  </a:lnTo>
                  <a:lnTo>
                    <a:pt x="873" y="31512"/>
                  </a:lnTo>
                  <a:lnTo>
                    <a:pt x="3096" y="37147"/>
                  </a:lnTo>
                  <a:lnTo>
                    <a:pt x="6350" y="41354"/>
                  </a:lnTo>
                  <a:lnTo>
                    <a:pt x="10240" y="44291"/>
                  </a:lnTo>
                  <a:lnTo>
                    <a:pt x="14446" y="46037"/>
                  </a:lnTo>
                  <a:lnTo>
                    <a:pt x="18575" y="46593"/>
                  </a:lnTo>
                  <a:lnTo>
                    <a:pt x="24368" y="45720"/>
                  </a:lnTo>
                  <a:lnTo>
                    <a:pt x="26987" y="44608"/>
                  </a:lnTo>
                  <a:lnTo>
                    <a:pt x="29527" y="43021"/>
                  </a:lnTo>
                  <a:lnTo>
                    <a:pt x="31908" y="40957"/>
                  </a:lnTo>
                  <a:lnTo>
                    <a:pt x="34211" y="38179"/>
                  </a:lnTo>
                  <a:lnTo>
                    <a:pt x="36354" y="34925"/>
                  </a:lnTo>
                  <a:lnTo>
                    <a:pt x="38338" y="31036"/>
                  </a:lnTo>
                  <a:lnTo>
                    <a:pt x="36989" y="30083"/>
                  </a:lnTo>
                  <a:lnTo>
                    <a:pt x="34369" y="33654"/>
                  </a:lnTo>
                  <a:lnTo>
                    <a:pt x="31353" y="36671"/>
                  </a:lnTo>
                  <a:lnTo>
                    <a:pt x="27623" y="38656"/>
                  </a:lnTo>
                  <a:lnTo>
                    <a:pt x="22861" y="39449"/>
                  </a:lnTo>
                  <a:lnTo>
                    <a:pt x="19765" y="39052"/>
                  </a:lnTo>
                  <a:lnTo>
                    <a:pt x="16907" y="38100"/>
                  </a:lnTo>
                  <a:lnTo>
                    <a:pt x="14367" y="36433"/>
                  </a:lnTo>
                  <a:lnTo>
                    <a:pt x="12144" y="34211"/>
                  </a:lnTo>
                  <a:lnTo>
                    <a:pt x="10240" y="31432"/>
                  </a:lnTo>
                  <a:lnTo>
                    <a:pt x="8889" y="28257"/>
                  </a:lnTo>
                  <a:lnTo>
                    <a:pt x="8017" y="24606"/>
                  </a:lnTo>
                  <a:lnTo>
                    <a:pt x="7700" y="20478"/>
                  </a:lnTo>
                  <a:lnTo>
                    <a:pt x="8334" y="14128"/>
                  </a:lnTo>
                  <a:lnTo>
                    <a:pt x="10161" y="9446"/>
                  </a:lnTo>
                  <a:lnTo>
                    <a:pt x="12700" y="6191"/>
                  </a:lnTo>
                  <a:lnTo>
                    <a:pt x="15478" y="4207"/>
                  </a:lnTo>
                  <a:lnTo>
                    <a:pt x="18256" y="3175"/>
                  </a:lnTo>
                  <a:lnTo>
                    <a:pt x="20479" y="2857"/>
                  </a:lnTo>
                  <a:lnTo>
                    <a:pt x="23575" y="3175"/>
                  </a:lnTo>
                  <a:lnTo>
                    <a:pt x="25400" y="4127"/>
                  </a:lnTo>
                  <a:lnTo>
                    <a:pt x="26432" y="5636"/>
                  </a:lnTo>
                  <a:lnTo>
                    <a:pt x="26987" y="7620"/>
                  </a:lnTo>
                  <a:lnTo>
                    <a:pt x="27543" y="9842"/>
                  </a:lnTo>
                  <a:lnTo>
                    <a:pt x="29290" y="12938"/>
                  </a:lnTo>
                  <a:lnTo>
                    <a:pt x="30639" y="13970"/>
                  </a:lnTo>
                  <a:lnTo>
                    <a:pt x="32465" y="14367"/>
                  </a:lnTo>
                  <a:lnTo>
                    <a:pt x="34450" y="13891"/>
                  </a:lnTo>
                  <a:lnTo>
                    <a:pt x="35877" y="13017"/>
                  </a:lnTo>
                  <a:lnTo>
                    <a:pt x="36671" y="11668"/>
                  </a:lnTo>
                  <a:lnTo>
                    <a:pt x="36989" y="10001"/>
                  </a:lnTo>
                  <a:lnTo>
                    <a:pt x="36751" y="8413"/>
                  </a:lnTo>
                  <a:lnTo>
                    <a:pt x="35957" y="6667"/>
                  </a:lnTo>
                  <a:lnTo>
                    <a:pt x="34608" y="4762"/>
                  </a:lnTo>
                  <a:lnTo>
                    <a:pt x="32702" y="3096"/>
                  </a:lnTo>
                  <a:lnTo>
                    <a:pt x="30559" y="198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936" name="Shape 971"/>
            <p:cNvSpPr/>
            <p:nvPr/>
          </p:nvSpPr>
          <p:spPr>
            <a:xfrm>
              <a:off x="1585260" y="2510121"/>
              <a:ext cx="75167" cy="45561"/>
            </a:xfrm>
            <a:custGeom>
              <a:avLst/>
              <a:gdLst/>
              <a:ahLst/>
              <a:cxnLst/>
              <a:rect l="0" t="0" r="0" b="0"/>
              <a:pathLst>
                <a:path w="75167" h="45561">
                  <a:moveTo>
                    <a:pt x="14128" y="0"/>
                  </a:moveTo>
                  <a:lnTo>
                    <a:pt x="317" y="4445"/>
                  </a:lnTo>
                  <a:lnTo>
                    <a:pt x="317" y="6112"/>
                  </a:lnTo>
                  <a:lnTo>
                    <a:pt x="3492" y="5715"/>
                  </a:lnTo>
                  <a:lnTo>
                    <a:pt x="4682" y="5873"/>
                  </a:lnTo>
                  <a:lnTo>
                    <a:pt x="5794" y="6588"/>
                  </a:lnTo>
                  <a:lnTo>
                    <a:pt x="6588" y="8493"/>
                  </a:lnTo>
                  <a:lnTo>
                    <a:pt x="6905" y="12065"/>
                  </a:lnTo>
                  <a:lnTo>
                    <a:pt x="6905" y="37147"/>
                  </a:lnTo>
                  <a:lnTo>
                    <a:pt x="6350" y="41037"/>
                  </a:lnTo>
                  <a:lnTo>
                    <a:pt x="4921" y="43021"/>
                  </a:lnTo>
                  <a:lnTo>
                    <a:pt x="2778" y="43894"/>
                  </a:lnTo>
                  <a:lnTo>
                    <a:pt x="0" y="44053"/>
                  </a:lnTo>
                  <a:lnTo>
                    <a:pt x="0" y="45561"/>
                  </a:lnTo>
                  <a:lnTo>
                    <a:pt x="21986" y="45561"/>
                  </a:lnTo>
                  <a:lnTo>
                    <a:pt x="21986" y="44053"/>
                  </a:lnTo>
                  <a:lnTo>
                    <a:pt x="19447" y="43894"/>
                  </a:lnTo>
                  <a:lnTo>
                    <a:pt x="17303" y="43260"/>
                  </a:lnTo>
                  <a:lnTo>
                    <a:pt x="15794" y="41751"/>
                  </a:lnTo>
                  <a:lnTo>
                    <a:pt x="15239" y="38973"/>
                  </a:lnTo>
                  <a:lnTo>
                    <a:pt x="15239" y="11033"/>
                  </a:lnTo>
                  <a:lnTo>
                    <a:pt x="15636" y="10398"/>
                  </a:lnTo>
                  <a:lnTo>
                    <a:pt x="16668" y="9287"/>
                  </a:lnTo>
                  <a:lnTo>
                    <a:pt x="18414" y="7858"/>
                  </a:lnTo>
                  <a:lnTo>
                    <a:pt x="20637" y="6508"/>
                  </a:lnTo>
                  <a:lnTo>
                    <a:pt x="23416" y="5556"/>
                  </a:lnTo>
                  <a:lnTo>
                    <a:pt x="26670" y="5160"/>
                  </a:lnTo>
                  <a:lnTo>
                    <a:pt x="29845" y="5794"/>
                  </a:lnTo>
                  <a:lnTo>
                    <a:pt x="31988" y="7858"/>
                  </a:lnTo>
                  <a:lnTo>
                    <a:pt x="33098" y="11112"/>
                  </a:lnTo>
                  <a:lnTo>
                    <a:pt x="33496" y="15557"/>
                  </a:lnTo>
                  <a:lnTo>
                    <a:pt x="33496" y="37068"/>
                  </a:lnTo>
                  <a:lnTo>
                    <a:pt x="33098" y="40798"/>
                  </a:lnTo>
                  <a:lnTo>
                    <a:pt x="31750" y="42862"/>
                  </a:lnTo>
                  <a:lnTo>
                    <a:pt x="29686" y="43736"/>
                  </a:lnTo>
                  <a:lnTo>
                    <a:pt x="26748" y="44053"/>
                  </a:lnTo>
                  <a:lnTo>
                    <a:pt x="26748" y="45561"/>
                  </a:lnTo>
                  <a:lnTo>
                    <a:pt x="48895" y="45561"/>
                  </a:lnTo>
                  <a:lnTo>
                    <a:pt x="48895" y="44053"/>
                  </a:lnTo>
                  <a:lnTo>
                    <a:pt x="45243" y="43656"/>
                  </a:lnTo>
                  <a:lnTo>
                    <a:pt x="43814" y="42862"/>
                  </a:lnTo>
                  <a:lnTo>
                    <a:pt x="42703" y="41513"/>
                  </a:lnTo>
                  <a:lnTo>
                    <a:pt x="41988" y="39291"/>
                  </a:lnTo>
                  <a:lnTo>
                    <a:pt x="41751" y="36195"/>
                  </a:lnTo>
                  <a:lnTo>
                    <a:pt x="41751" y="11192"/>
                  </a:lnTo>
                  <a:lnTo>
                    <a:pt x="43656" y="8811"/>
                  </a:lnTo>
                  <a:lnTo>
                    <a:pt x="46037" y="6906"/>
                  </a:lnTo>
                  <a:lnTo>
                    <a:pt x="49053" y="5636"/>
                  </a:lnTo>
                  <a:lnTo>
                    <a:pt x="52784" y="5160"/>
                  </a:lnTo>
                  <a:lnTo>
                    <a:pt x="55801" y="5636"/>
                  </a:lnTo>
                  <a:lnTo>
                    <a:pt x="57785" y="6906"/>
                  </a:lnTo>
                  <a:lnTo>
                    <a:pt x="59055" y="8731"/>
                  </a:lnTo>
                  <a:lnTo>
                    <a:pt x="59689" y="11033"/>
                  </a:lnTo>
                  <a:lnTo>
                    <a:pt x="60007" y="16033"/>
                  </a:lnTo>
                  <a:lnTo>
                    <a:pt x="60007" y="36988"/>
                  </a:lnTo>
                  <a:lnTo>
                    <a:pt x="59848" y="39608"/>
                  </a:lnTo>
                  <a:lnTo>
                    <a:pt x="59451" y="41433"/>
                  </a:lnTo>
                  <a:lnTo>
                    <a:pt x="58657" y="42624"/>
                  </a:lnTo>
                  <a:lnTo>
                    <a:pt x="57388" y="43418"/>
                  </a:lnTo>
                  <a:lnTo>
                    <a:pt x="55721" y="43815"/>
                  </a:lnTo>
                  <a:lnTo>
                    <a:pt x="53498" y="44053"/>
                  </a:lnTo>
                  <a:lnTo>
                    <a:pt x="53498" y="45561"/>
                  </a:lnTo>
                  <a:lnTo>
                    <a:pt x="75167" y="45561"/>
                  </a:lnTo>
                  <a:lnTo>
                    <a:pt x="75167" y="44053"/>
                  </a:lnTo>
                  <a:lnTo>
                    <a:pt x="72628" y="43894"/>
                  </a:lnTo>
                  <a:lnTo>
                    <a:pt x="70088" y="43021"/>
                  </a:lnTo>
                  <a:lnTo>
                    <a:pt x="68817" y="41513"/>
                  </a:lnTo>
                  <a:lnTo>
                    <a:pt x="68342" y="38021"/>
                  </a:lnTo>
                  <a:lnTo>
                    <a:pt x="68342" y="17621"/>
                  </a:lnTo>
                  <a:lnTo>
                    <a:pt x="67627" y="9842"/>
                  </a:lnTo>
                  <a:lnTo>
                    <a:pt x="66357" y="6112"/>
                  </a:lnTo>
                  <a:lnTo>
                    <a:pt x="64213" y="2937"/>
                  </a:lnTo>
                  <a:lnTo>
                    <a:pt x="61038" y="793"/>
                  </a:lnTo>
                  <a:lnTo>
                    <a:pt x="56673" y="0"/>
                  </a:lnTo>
                  <a:lnTo>
                    <a:pt x="52863" y="476"/>
                  </a:lnTo>
                  <a:lnTo>
                    <a:pt x="49451" y="1667"/>
                  </a:lnTo>
                  <a:lnTo>
                    <a:pt x="46513" y="3254"/>
                  </a:lnTo>
                  <a:lnTo>
                    <a:pt x="44053" y="5079"/>
                  </a:lnTo>
                  <a:lnTo>
                    <a:pt x="42068" y="6906"/>
                  </a:lnTo>
                  <a:lnTo>
                    <a:pt x="40719" y="8335"/>
                  </a:lnTo>
                  <a:lnTo>
                    <a:pt x="39448" y="5238"/>
                  </a:lnTo>
                  <a:lnTo>
                    <a:pt x="37386" y="2619"/>
                  </a:lnTo>
                  <a:lnTo>
                    <a:pt x="34289" y="715"/>
                  </a:lnTo>
                  <a:lnTo>
                    <a:pt x="30082" y="0"/>
                  </a:lnTo>
                  <a:lnTo>
                    <a:pt x="26273" y="634"/>
                  </a:lnTo>
                  <a:lnTo>
                    <a:pt x="22622" y="2222"/>
                  </a:lnTo>
                  <a:lnTo>
                    <a:pt x="18891" y="4603"/>
                  </a:lnTo>
                  <a:lnTo>
                    <a:pt x="14842" y="7620"/>
                  </a:lnTo>
                  <a:lnTo>
                    <a:pt x="14842" y="238"/>
                  </a:lnTo>
                  <a:lnTo>
                    <a:pt x="14128" y="0"/>
                  </a:lnTo>
                  <a:close/>
                </a:path>
              </a:pathLst>
            </a:custGeom>
            <a:solidFill>
              <a:srgbClr val="000000"/>
            </a:solidFill>
          </p:spPr>
          <p:txBody>
            <a:bodyPr vert="horz" lIns="91440" tIns="45720" rIns="91440" bIns="45720" anchor="t"/>
            <a:lstStyle/>
            <a:p>
              <a:endParaRPr lang="en-IN"/>
            </a:p>
          </p:txBody>
        </p:sp>
        <p:sp>
          <p:nvSpPr>
            <p:cNvPr id="937" name="Shape 972"/>
            <p:cNvSpPr/>
            <p:nvPr/>
          </p:nvSpPr>
          <p:spPr>
            <a:xfrm>
              <a:off x="2083498" y="2510121"/>
              <a:ext cx="46513" cy="45561"/>
            </a:xfrm>
            <a:custGeom>
              <a:avLst/>
              <a:gdLst/>
              <a:ahLst/>
              <a:cxnLst/>
              <a:rect l="0" t="0" r="0" b="0"/>
              <a:pathLst>
                <a:path w="46513" h="45561">
                  <a:moveTo>
                    <a:pt x="13652" y="0"/>
                  </a:moveTo>
                  <a:lnTo>
                    <a:pt x="0" y="4445"/>
                  </a:lnTo>
                  <a:lnTo>
                    <a:pt x="0" y="6112"/>
                  </a:lnTo>
                  <a:lnTo>
                    <a:pt x="1111" y="5794"/>
                  </a:lnTo>
                  <a:lnTo>
                    <a:pt x="2857" y="5715"/>
                  </a:lnTo>
                  <a:lnTo>
                    <a:pt x="4127" y="5873"/>
                  </a:lnTo>
                  <a:lnTo>
                    <a:pt x="5238" y="6588"/>
                  </a:lnTo>
                  <a:lnTo>
                    <a:pt x="6032" y="8493"/>
                  </a:lnTo>
                  <a:lnTo>
                    <a:pt x="6350" y="12065"/>
                  </a:lnTo>
                  <a:lnTo>
                    <a:pt x="6350" y="36671"/>
                  </a:lnTo>
                  <a:lnTo>
                    <a:pt x="6111" y="40243"/>
                  </a:lnTo>
                  <a:lnTo>
                    <a:pt x="5079" y="42466"/>
                  </a:lnTo>
                  <a:lnTo>
                    <a:pt x="3175" y="43656"/>
                  </a:lnTo>
                  <a:lnTo>
                    <a:pt x="237" y="44053"/>
                  </a:lnTo>
                  <a:lnTo>
                    <a:pt x="237" y="45561"/>
                  </a:lnTo>
                  <a:lnTo>
                    <a:pt x="21192" y="45561"/>
                  </a:lnTo>
                  <a:lnTo>
                    <a:pt x="21192" y="44053"/>
                  </a:lnTo>
                  <a:lnTo>
                    <a:pt x="18017" y="43656"/>
                  </a:lnTo>
                  <a:lnTo>
                    <a:pt x="16033" y="42624"/>
                  </a:lnTo>
                  <a:lnTo>
                    <a:pt x="15001" y="41116"/>
                  </a:lnTo>
                  <a:lnTo>
                    <a:pt x="14683" y="38973"/>
                  </a:lnTo>
                  <a:lnTo>
                    <a:pt x="14683" y="11112"/>
                  </a:lnTo>
                  <a:lnTo>
                    <a:pt x="17382" y="8652"/>
                  </a:lnTo>
                  <a:lnTo>
                    <a:pt x="19922" y="6906"/>
                  </a:lnTo>
                  <a:lnTo>
                    <a:pt x="22303" y="5873"/>
                  </a:lnTo>
                  <a:lnTo>
                    <a:pt x="24526" y="5477"/>
                  </a:lnTo>
                  <a:lnTo>
                    <a:pt x="28177" y="6112"/>
                  </a:lnTo>
                  <a:lnTo>
                    <a:pt x="30558" y="8017"/>
                  </a:lnTo>
                  <a:lnTo>
                    <a:pt x="31750" y="11033"/>
                  </a:lnTo>
                  <a:lnTo>
                    <a:pt x="32146" y="15081"/>
                  </a:lnTo>
                  <a:lnTo>
                    <a:pt x="32146" y="35798"/>
                  </a:lnTo>
                  <a:lnTo>
                    <a:pt x="31908" y="38973"/>
                  </a:lnTo>
                  <a:lnTo>
                    <a:pt x="31352" y="41196"/>
                  </a:lnTo>
                  <a:lnTo>
                    <a:pt x="30399" y="42624"/>
                  </a:lnTo>
                  <a:lnTo>
                    <a:pt x="29130" y="43418"/>
                  </a:lnTo>
                  <a:lnTo>
                    <a:pt x="25876" y="44053"/>
                  </a:lnTo>
                  <a:lnTo>
                    <a:pt x="25876" y="45561"/>
                  </a:lnTo>
                  <a:lnTo>
                    <a:pt x="46513" y="45561"/>
                  </a:lnTo>
                  <a:lnTo>
                    <a:pt x="46513" y="44053"/>
                  </a:lnTo>
                  <a:lnTo>
                    <a:pt x="43497" y="43577"/>
                  </a:lnTo>
                  <a:lnTo>
                    <a:pt x="41592" y="42466"/>
                  </a:lnTo>
                  <a:lnTo>
                    <a:pt x="40718" y="40481"/>
                  </a:lnTo>
                  <a:lnTo>
                    <a:pt x="40401" y="37544"/>
                  </a:lnTo>
                  <a:lnTo>
                    <a:pt x="40401" y="14843"/>
                  </a:lnTo>
                  <a:lnTo>
                    <a:pt x="39924" y="9525"/>
                  </a:lnTo>
                  <a:lnTo>
                    <a:pt x="38417" y="5636"/>
                  </a:lnTo>
                  <a:lnTo>
                    <a:pt x="36432" y="2857"/>
                  </a:lnTo>
                  <a:lnTo>
                    <a:pt x="33892" y="1111"/>
                  </a:lnTo>
                  <a:lnTo>
                    <a:pt x="31273" y="238"/>
                  </a:lnTo>
                  <a:lnTo>
                    <a:pt x="28812" y="0"/>
                  </a:lnTo>
                  <a:lnTo>
                    <a:pt x="24843" y="634"/>
                  </a:lnTo>
                  <a:lnTo>
                    <a:pt x="21272" y="2302"/>
                  </a:lnTo>
                  <a:lnTo>
                    <a:pt x="17858"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938" name="Shape 973"/>
            <p:cNvSpPr/>
            <p:nvPr/>
          </p:nvSpPr>
          <p:spPr>
            <a:xfrm>
              <a:off x="2005234" y="2510121"/>
              <a:ext cx="46513" cy="45561"/>
            </a:xfrm>
            <a:custGeom>
              <a:avLst/>
              <a:gdLst/>
              <a:ahLst/>
              <a:cxnLst/>
              <a:rect l="0" t="0" r="0" b="0"/>
              <a:pathLst>
                <a:path w="46513" h="45561">
                  <a:moveTo>
                    <a:pt x="13731" y="0"/>
                  </a:moveTo>
                  <a:lnTo>
                    <a:pt x="0" y="4445"/>
                  </a:lnTo>
                  <a:lnTo>
                    <a:pt x="0" y="6112"/>
                  </a:lnTo>
                  <a:lnTo>
                    <a:pt x="1111" y="5794"/>
                  </a:lnTo>
                  <a:lnTo>
                    <a:pt x="2936" y="5715"/>
                  </a:lnTo>
                  <a:lnTo>
                    <a:pt x="4127" y="5873"/>
                  </a:lnTo>
                  <a:lnTo>
                    <a:pt x="5238" y="6588"/>
                  </a:lnTo>
                  <a:lnTo>
                    <a:pt x="6032" y="8493"/>
                  </a:lnTo>
                  <a:lnTo>
                    <a:pt x="6350" y="12065"/>
                  </a:lnTo>
                  <a:lnTo>
                    <a:pt x="6350" y="36671"/>
                  </a:lnTo>
                  <a:lnTo>
                    <a:pt x="6111" y="40243"/>
                  </a:lnTo>
                  <a:lnTo>
                    <a:pt x="5079" y="42466"/>
                  </a:lnTo>
                  <a:lnTo>
                    <a:pt x="3175" y="43656"/>
                  </a:lnTo>
                  <a:lnTo>
                    <a:pt x="237" y="44053"/>
                  </a:lnTo>
                  <a:lnTo>
                    <a:pt x="237" y="45561"/>
                  </a:lnTo>
                  <a:lnTo>
                    <a:pt x="21192" y="45561"/>
                  </a:lnTo>
                  <a:lnTo>
                    <a:pt x="21192" y="44053"/>
                  </a:lnTo>
                  <a:lnTo>
                    <a:pt x="18017" y="43656"/>
                  </a:lnTo>
                  <a:lnTo>
                    <a:pt x="16033" y="42624"/>
                  </a:lnTo>
                  <a:lnTo>
                    <a:pt x="15001" y="41116"/>
                  </a:lnTo>
                  <a:lnTo>
                    <a:pt x="14683" y="38973"/>
                  </a:lnTo>
                  <a:lnTo>
                    <a:pt x="14683" y="11112"/>
                  </a:lnTo>
                  <a:lnTo>
                    <a:pt x="17382" y="8652"/>
                  </a:lnTo>
                  <a:lnTo>
                    <a:pt x="19922" y="6906"/>
                  </a:lnTo>
                  <a:lnTo>
                    <a:pt x="22303" y="5873"/>
                  </a:lnTo>
                  <a:lnTo>
                    <a:pt x="24526" y="5477"/>
                  </a:lnTo>
                  <a:lnTo>
                    <a:pt x="28177" y="6112"/>
                  </a:lnTo>
                  <a:lnTo>
                    <a:pt x="30558" y="8017"/>
                  </a:lnTo>
                  <a:lnTo>
                    <a:pt x="31828" y="11033"/>
                  </a:lnTo>
                  <a:lnTo>
                    <a:pt x="32146" y="15081"/>
                  </a:lnTo>
                  <a:lnTo>
                    <a:pt x="32146" y="35798"/>
                  </a:lnTo>
                  <a:lnTo>
                    <a:pt x="31908" y="38973"/>
                  </a:lnTo>
                  <a:lnTo>
                    <a:pt x="31352" y="41196"/>
                  </a:lnTo>
                  <a:lnTo>
                    <a:pt x="30400" y="42624"/>
                  </a:lnTo>
                  <a:lnTo>
                    <a:pt x="29130" y="43418"/>
                  </a:lnTo>
                  <a:lnTo>
                    <a:pt x="25876" y="44053"/>
                  </a:lnTo>
                  <a:lnTo>
                    <a:pt x="25876" y="45561"/>
                  </a:lnTo>
                  <a:lnTo>
                    <a:pt x="46513" y="45561"/>
                  </a:lnTo>
                  <a:lnTo>
                    <a:pt x="46513" y="44053"/>
                  </a:lnTo>
                  <a:lnTo>
                    <a:pt x="43497" y="43577"/>
                  </a:lnTo>
                  <a:lnTo>
                    <a:pt x="41671" y="42466"/>
                  </a:lnTo>
                  <a:lnTo>
                    <a:pt x="40718" y="40481"/>
                  </a:lnTo>
                  <a:lnTo>
                    <a:pt x="40481" y="37544"/>
                  </a:lnTo>
                  <a:lnTo>
                    <a:pt x="40481" y="14843"/>
                  </a:lnTo>
                  <a:lnTo>
                    <a:pt x="39925" y="9525"/>
                  </a:lnTo>
                  <a:lnTo>
                    <a:pt x="38496" y="5636"/>
                  </a:lnTo>
                  <a:lnTo>
                    <a:pt x="36432" y="2857"/>
                  </a:lnTo>
                  <a:lnTo>
                    <a:pt x="33892" y="1111"/>
                  </a:lnTo>
                  <a:lnTo>
                    <a:pt x="31273" y="238"/>
                  </a:lnTo>
                  <a:lnTo>
                    <a:pt x="28892" y="0"/>
                  </a:lnTo>
                  <a:lnTo>
                    <a:pt x="24843" y="634"/>
                  </a:lnTo>
                  <a:lnTo>
                    <a:pt x="21272" y="2302"/>
                  </a:lnTo>
                  <a:lnTo>
                    <a:pt x="17858" y="4842"/>
                  </a:lnTo>
                  <a:lnTo>
                    <a:pt x="14366" y="8017"/>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939" name="Shape 974"/>
            <p:cNvSpPr/>
            <p:nvPr/>
          </p:nvSpPr>
          <p:spPr>
            <a:xfrm>
              <a:off x="1857675" y="2510121"/>
              <a:ext cx="46435" cy="45561"/>
            </a:xfrm>
            <a:custGeom>
              <a:avLst/>
              <a:gdLst/>
              <a:ahLst/>
              <a:cxnLst/>
              <a:rect l="0" t="0" r="0" b="0"/>
              <a:pathLst>
                <a:path w="46435" h="45561">
                  <a:moveTo>
                    <a:pt x="13652" y="0"/>
                  </a:moveTo>
                  <a:lnTo>
                    <a:pt x="0" y="4445"/>
                  </a:lnTo>
                  <a:lnTo>
                    <a:pt x="0" y="6112"/>
                  </a:lnTo>
                  <a:lnTo>
                    <a:pt x="1111" y="5794"/>
                  </a:lnTo>
                  <a:lnTo>
                    <a:pt x="2857" y="5715"/>
                  </a:lnTo>
                  <a:lnTo>
                    <a:pt x="4127" y="5873"/>
                  </a:lnTo>
                  <a:lnTo>
                    <a:pt x="5158" y="6588"/>
                  </a:lnTo>
                  <a:lnTo>
                    <a:pt x="6032" y="8493"/>
                  </a:lnTo>
                  <a:lnTo>
                    <a:pt x="6350" y="12065"/>
                  </a:lnTo>
                  <a:lnTo>
                    <a:pt x="6350" y="36671"/>
                  </a:lnTo>
                  <a:lnTo>
                    <a:pt x="6032" y="40243"/>
                  </a:lnTo>
                  <a:lnTo>
                    <a:pt x="5001" y="42466"/>
                  </a:lnTo>
                  <a:lnTo>
                    <a:pt x="3096" y="43656"/>
                  </a:lnTo>
                  <a:lnTo>
                    <a:pt x="158" y="44053"/>
                  </a:lnTo>
                  <a:lnTo>
                    <a:pt x="158" y="45561"/>
                  </a:lnTo>
                  <a:lnTo>
                    <a:pt x="21193" y="45561"/>
                  </a:lnTo>
                  <a:lnTo>
                    <a:pt x="21193" y="44053"/>
                  </a:lnTo>
                  <a:lnTo>
                    <a:pt x="18018" y="43656"/>
                  </a:lnTo>
                  <a:lnTo>
                    <a:pt x="15955" y="42624"/>
                  </a:lnTo>
                  <a:lnTo>
                    <a:pt x="14922" y="41116"/>
                  </a:lnTo>
                  <a:lnTo>
                    <a:pt x="14683" y="38973"/>
                  </a:lnTo>
                  <a:lnTo>
                    <a:pt x="14683" y="11112"/>
                  </a:lnTo>
                  <a:lnTo>
                    <a:pt x="17383" y="8652"/>
                  </a:lnTo>
                  <a:lnTo>
                    <a:pt x="19843" y="6906"/>
                  </a:lnTo>
                  <a:lnTo>
                    <a:pt x="22225" y="5873"/>
                  </a:lnTo>
                  <a:lnTo>
                    <a:pt x="24447" y="5477"/>
                  </a:lnTo>
                  <a:lnTo>
                    <a:pt x="28178" y="6112"/>
                  </a:lnTo>
                  <a:lnTo>
                    <a:pt x="30480" y="8017"/>
                  </a:lnTo>
                  <a:lnTo>
                    <a:pt x="31750" y="11033"/>
                  </a:lnTo>
                  <a:lnTo>
                    <a:pt x="32067" y="15081"/>
                  </a:lnTo>
                  <a:lnTo>
                    <a:pt x="32067" y="35798"/>
                  </a:lnTo>
                  <a:lnTo>
                    <a:pt x="31908" y="38973"/>
                  </a:lnTo>
                  <a:lnTo>
                    <a:pt x="31273" y="41196"/>
                  </a:lnTo>
                  <a:lnTo>
                    <a:pt x="30321" y="42624"/>
                  </a:lnTo>
                  <a:lnTo>
                    <a:pt x="29131" y="43418"/>
                  </a:lnTo>
                  <a:lnTo>
                    <a:pt x="25876" y="44053"/>
                  </a:lnTo>
                  <a:lnTo>
                    <a:pt x="25876" y="45561"/>
                  </a:lnTo>
                  <a:lnTo>
                    <a:pt x="46435" y="45561"/>
                  </a:lnTo>
                  <a:lnTo>
                    <a:pt x="46435" y="44053"/>
                  </a:lnTo>
                  <a:lnTo>
                    <a:pt x="43418" y="43577"/>
                  </a:lnTo>
                  <a:lnTo>
                    <a:pt x="41592" y="42466"/>
                  </a:lnTo>
                  <a:lnTo>
                    <a:pt x="40640" y="40481"/>
                  </a:lnTo>
                  <a:lnTo>
                    <a:pt x="40402" y="37544"/>
                  </a:lnTo>
                  <a:lnTo>
                    <a:pt x="40402" y="14843"/>
                  </a:lnTo>
                  <a:lnTo>
                    <a:pt x="39846" y="9525"/>
                  </a:lnTo>
                  <a:lnTo>
                    <a:pt x="38417" y="5636"/>
                  </a:lnTo>
                  <a:lnTo>
                    <a:pt x="36353" y="2857"/>
                  </a:lnTo>
                  <a:lnTo>
                    <a:pt x="33893" y="1111"/>
                  </a:lnTo>
                  <a:lnTo>
                    <a:pt x="31273" y="238"/>
                  </a:lnTo>
                  <a:lnTo>
                    <a:pt x="28813" y="0"/>
                  </a:lnTo>
                  <a:lnTo>
                    <a:pt x="24765" y="634"/>
                  </a:lnTo>
                  <a:lnTo>
                    <a:pt x="21272" y="2302"/>
                  </a:lnTo>
                  <a:lnTo>
                    <a:pt x="17858"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940" name="Shape 975"/>
            <p:cNvSpPr/>
            <p:nvPr/>
          </p:nvSpPr>
          <p:spPr>
            <a:xfrm>
              <a:off x="1688289" y="2510121"/>
              <a:ext cx="46434" cy="45561"/>
            </a:xfrm>
            <a:custGeom>
              <a:avLst/>
              <a:gdLst/>
              <a:ahLst/>
              <a:cxnLst/>
              <a:rect l="0" t="0" r="0" b="0"/>
              <a:pathLst>
                <a:path w="46434" h="45561">
                  <a:moveTo>
                    <a:pt x="13652" y="0"/>
                  </a:moveTo>
                  <a:lnTo>
                    <a:pt x="0" y="4445"/>
                  </a:lnTo>
                  <a:lnTo>
                    <a:pt x="0" y="6112"/>
                  </a:lnTo>
                  <a:lnTo>
                    <a:pt x="1111" y="5794"/>
                  </a:lnTo>
                  <a:lnTo>
                    <a:pt x="2857" y="5715"/>
                  </a:lnTo>
                  <a:lnTo>
                    <a:pt x="4127" y="5873"/>
                  </a:lnTo>
                  <a:lnTo>
                    <a:pt x="5159" y="6588"/>
                  </a:lnTo>
                  <a:lnTo>
                    <a:pt x="6032" y="8493"/>
                  </a:lnTo>
                  <a:lnTo>
                    <a:pt x="6350" y="12065"/>
                  </a:lnTo>
                  <a:lnTo>
                    <a:pt x="6350" y="36671"/>
                  </a:lnTo>
                  <a:lnTo>
                    <a:pt x="6032" y="40243"/>
                  </a:lnTo>
                  <a:lnTo>
                    <a:pt x="5001" y="42466"/>
                  </a:lnTo>
                  <a:lnTo>
                    <a:pt x="3094" y="43656"/>
                  </a:lnTo>
                  <a:lnTo>
                    <a:pt x="158" y="44053"/>
                  </a:lnTo>
                  <a:lnTo>
                    <a:pt x="158" y="45561"/>
                  </a:lnTo>
                  <a:lnTo>
                    <a:pt x="21193" y="45561"/>
                  </a:lnTo>
                  <a:lnTo>
                    <a:pt x="21193" y="44053"/>
                  </a:lnTo>
                  <a:lnTo>
                    <a:pt x="18018" y="43656"/>
                  </a:lnTo>
                  <a:lnTo>
                    <a:pt x="15953" y="42624"/>
                  </a:lnTo>
                  <a:lnTo>
                    <a:pt x="14922" y="41116"/>
                  </a:lnTo>
                  <a:lnTo>
                    <a:pt x="14604" y="38973"/>
                  </a:lnTo>
                  <a:lnTo>
                    <a:pt x="14604" y="11112"/>
                  </a:lnTo>
                  <a:lnTo>
                    <a:pt x="17303" y="8652"/>
                  </a:lnTo>
                  <a:lnTo>
                    <a:pt x="19843" y="6906"/>
                  </a:lnTo>
                  <a:lnTo>
                    <a:pt x="22225" y="5873"/>
                  </a:lnTo>
                  <a:lnTo>
                    <a:pt x="24447" y="5477"/>
                  </a:lnTo>
                  <a:lnTo>
                    <a:pt x="28178" y="6112"/>
                  </a:lnTo>
                  <a:lnTo>
                    <a:pt x="30479" y="8017"/>
                  </a:lnTo>
                  <a:lnTo>
                    <a:pt x="31750" y="11033"/>
                  </a:lnTo>
                  <a:lnTo>
                    <a:pt x="32067" y="15081"/>
                  </a:lnTo>
                  <a:lnTo>
                    <a:pt x="32067" y="35798"/>
                  </a:lnTo>
                  <a:lnTo>
                    <a:pt x="31908" y="38973"/>
                  </a:lnTo>
                  <a:lnTo>
                    <a:pt x="31273" y="41196"/>
                  </a:lnTo>
                  <a:lnTo>
                    <a:pt x="30321" y="42624"/>
                  </a:lnTo>
                  <a:lnTo>
                    <a:pt x="29131" y="43418"/>
                  </a:lnTo>
                  <a:lnTo>
                    <a:pt x="25797" y="44053"/>
                  </a:lnTo>
                  <a:lnTo>
                    <a:pt x="25797" y="45561"/>
                  </a:lnTo>
                  <a:lnTo>
                    <a:pt x="46434" y="45561"/>
                  </a:lnTo>
                  <a:lnTo>
                    <a:pt x="46434" y="44053"/>
                  </a:lnTo>
                  <a:lnTo>
                    <a:pt x="43418" y="43577"/>
                  </a:lnTo>
                  <a:lnTo>
                    <a:pt x="41592" y="42466"/>
                  </a:lnTo>
                  <a:lnTo>
                    <a:pt x="40639" y="40481"/>
                  </a:lnTo>
                  <a:lnTo>
                    <a:pt x="40401" y="37544"/>
                  </a:lnTo>
                  <a:lnTo>
                    <a:pt x="40401" y="14843"/>
                  </a:lnTo>
                  <a:lnTo>
                    <a:pt x="39846" y="9525"/>
                  </a:lnTo>
                  <a:lnTo>
                    <a:pt x="38417" y="5636"/>
                  </a:lnTo>
                  <a:lnTo>
                    <a:pt x="36353" y="2857"/>
                  </a:lnTo>
                  <a:lnTo>
                    <a:pt x="33893" y="1111"/>
                  </a:lnTo>
                  <a:lnTo>
                    <a:pt x="31273" y="238"/>
                  </a:lnTo>
                  <a:lnTo>
                    <a:pt x="28813" y="0"/>
                  </a:lnTo>
                  <a:lnTo>
                    <a:pt x="24764" y="634"/>
                  </a:lnTo>
                  <a:lnTo>
                    <a:pt x="21193" y="2302"/>
                  </a:lnTo>
                  <a:lnTo>
                    <a:pt x="17859"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941" name="Shape 976"/>
            <p:cNvSpPr/>
            <p:nvPr/>
          </p:nvSpPr>
          <p:spPr>
            <a:xfrm>
              <a:off x="1285064" y="2510121"/>
              <a:ext cx="46513" cy="45561"/>
            </a:xfrm>
            <a:custGeom>
              <a:avLst/>
              <a:gdLst/>
              <a:ahLst/>
              <a:cxnLst/>
              <a:rect l="0" t="0" r="0" b="0"/>
              <a:pathLst>
                <a:path w="46513" h="45561">
                  <a:moveTo>
                    <a:pt x="13732" y="0"/>
                  </a:moveTo>
                  <a:lnTo>
                    <a:pt x="0" y="4445"/>
                  </a:lnTo>
                  <a:lnTo>
                    <a:pt x="0" y="6112"/>
                  </a:lnTo>
                  <a:lnTo>
                    <a:pt x="1111" y="5794"/>
                  </a:lnTo>
                  <a:lnTo>
                    <a:pt x="2937" y="5715"/>
                  </a:lnTo>
                  <a:lnTo>
                    <a:pt x="4127" y="5873"/>
                  </a:lnTo>
                  <a:lnTo>
                    <a:pt x="5238" y="6588"/>
                  </a:lnTo>
                  <a:lnTo>
                    <a:pt x="6032" y="8493"/>
                  </a:lnTo>
                  <a:lnTo>
                    <a:pt x="6350" y="12065"/>
                  </a:lnTo>
                  <a:lnTo>
                    <a:pt x="6350" y="36671"/>
                  </a:lnTo>
                  <a:lnTo>
                    <a:pt x="6112" y="40243"/>
                  </a:lnTo>
                  <a:lnTo>
                    <a:pt x="5079" y="42466"/>
                  </a:lnTo>
                  <a:lnTo>
                    <a:pt x="3175" y="43656"/>
                  </a:lnTo>
                  <a:lnTo>
                    <a:pt x="238" y="44053"/>
                  </a:lnTo>
                  <a:lnTo>
                    <a:pt x="238" y="45561"/>
                  </a:lnTo>
                  <a:lnTo>
                    <a:pt x="21193" y="45561"/>
                  </a:lnTo>
                  <a:lnTo>
                    <a:pt x="21193" y="44053"/>
                  </a:lnTo>
                  <a:lnTo>
                    <a:pt x="18018" y="43656"/>
                  </a:lnTo>
                  <a:lnTo>
                    <a:pt x="16033" y="42624"/>
                  </a:lnTo>
                  <a:lnTo>
                    <a:pt x="15001" y="41116"/>
                  </a:lnTo>
                  <a:lnTo>
                    <a:pt x="14684" y="38973"/>
                  </a:lnTo>
                  <a:lnTo>
                    <a:pt x="14684" y="11112"/>
                  </a:lnTo>
                  <a:lnTo>
                    <a:pt x="17382" y="8652"/>
                  </a:lnTo>
                  <a:lnTo>
                    <a:pt x="19922" y="6906"/>
                  </a:lnTo>
                  <a:lnTo>
                    <a:pt x="22303" y="5873"/>
                  </a:lnTo>
                  <a:lnTo>
                    <a:pt x="24526" y="5477"/>
                  </a:lnTo>
                  <a:lnTo>
                    <a:pt x="28178" y="6112"/>
                  </a:lnTo>
                  <a:lnTo>
                    <a:pt x="30559" y="8017"/>
                  </a:lnTo>
                  <a:lnTo>
                    <a:pt x="31828" y="11033"/>
                  </a:lnTo>
                  <a:lnTo>
                    <a:pt x="32147" y="15081"/>
                  </a:lnTo>
                  <a:lnTo>
                    <a:pt x="32147" y="35798"/>
                  </a:lnTo>
                  <a:lnTo>
                    <a:pt x="31908" y="38973"/>
                  </a:lnTo>
                  <a:lnTo>
                    <a:pt x="31353" y="41196"/>
                  </a:lnTo>
                  <a:lnTo>
                    <a:pt x="30401" y="42624"/>
                  </a:lnTo>
                  <a:lnTo>
                    <a:pt x="29131" y="43418"/>
                  </a:lnTo>
                  <a:lnTo>
                    <a:pt x="25876" y="44053"/>
                  </a:lnTo>
                  <a:lnTo>
                    <a:pt x="25876" y="45561"/>
                  </a:lnTo>
                  <a:lnTo>
                    <a:pt x="46513" y="45561"/>
                  </a:lnTo>
                  <a:lnTo>
                    <a:pt x="46513" y="44053"/>
                  </a:lnTo>
                  <a:lnTo>
                    <a:pt x="43497" y="43577"/>
                  </a:lnTo>
                  <a:lnTo>
                    <a:pt x="41672" y="42466"/>
                  </a:lnTo>
                  <a:lnTo>
                    <a:pt x="40719" y="40481"/>
                  </a:lnTo>
                  <a:lnTo>
                    <a:pt x="40481" y="37544"/>
                  </a:lnTo>
                  <a:lnTo>
                    <a:pt x="40481" y="14843"/>
                  </a:lnTo>
                  <a:lnTo>
                    <a:pt x="39926" y="9525"/>
                  </a:lnTo>
                  <a:lnTo>
                    <a:pt x="38497" y="5636"/>
                  </a:lnTo>
                  <a:lnTo>
                    <a:pt x="36432" y="2857"/>
                  </a:lnTo>
                  <a:lnTo>
                    <a:pt x="33893" y="1111"/>
                  </a:lnTo>
                  <a:lnTo>
                    <a:pt x="31353" y="238"/>
                  </a:lnTo>
                  <a:lnTo>
                    <a:pt x="28892" y="0"/>
                  </a:lnTo>
                  <a:lnTo>
                    <a:pt x="24844" y="634"/>
                  </a:lnTo>
                  <a:lnTo>
                    <a:pt x="21272" y="2302"/>
                  </a:lnTo>
                  <a:lnTo>
                    <a:pt x="17859" y="4842"/>
                  </a:lnTo>
                  <a:lnTo>
                    <a:pt x="14366" y="8017"/>
                  </a:lnTo>
                  <a:lnTo>
                    <a:pt x="14366" y="238"/>
                  </a:lnTo>
                  <a:lnTo>
                    <a:pt x="13732" y="0"/>
                  </a:lnTo>
                  <a:close/>
                </a:path>
              </a:pathLst>
            </a:custGeom>
            <a:solidFill>
              <a:srgbClr val="000000"/>
            </a:solidFill>
          </p:spPr>
          <p:txBody>
            <a:bodyPr vert="horz" lIns="91440" tIns="45720" rIns="91440" bIns="45720" anchor="t"/>
            <a:lstStyle/>
            <a:p>
              <a:endParaRPr lang="en-IN"/>
            </a:p>
          </p:txBody>
        </p:sp>
        <p:sp>
          <p:nvSpPr>
            <p:cNvPr id="942" name="Shape 977"/>
            <p:cNvSpPr/>
            <p:nvPr/>
          </p:nvSpPr>
          <p:spPr>
            <a:xfrm>
              <a:off x="2133266" y="2510121"/>
              <a:ext cx="43736" cy="67151"/>
            </a:xfrm>
            <a:custGeom>
              <a:avLst/>
              <a:gdLst/>
              <a:ahLst/>
              <a:cxnLst/>
              <a:rect l="0" t="0" r="0" b="0"/>
              <a:pathLst>
                <a:path w="43736" h="67151">
                  <a:moveTo>
                    <a:pt x="21113" y="0"/>
                  </a:moveTo>
                  <a:lnTo>
                    <a:pt x="19684" y="2778"/>
                  </a:lnTo>
                  <a:lnTo>
                    <a:pt x="22542" y="3333"/>
                  </a:lnTo>
                  <a:lnTo>
                    <a:pt x="24844" y="4921"/>
                  </a:lnTo>
                  <a:lnTo>
                    <a:pt x="27939" y="9763"/>
                  </a:lnTo>
                  <a:lnTo>
                    <a:pt x="29368" y="15161"/>
                  </a:lnTo>
                  <a:lnTo>
                    <a:pt x="29686" y="17383"/>
                  </a:lnTo>
                  <a:lnTo>
                    <a:pt x="29766" y="18812"/>
                  </a:lnTo>
                  <a:lnTo>
                    <a:pt x="29766" y="20241"/>
                  </a:lnTo>
                  <a:lnTo>
                    <a:pt x="29448" y="22225"/>
                  </a:lnTo>
                  <a:lnTo>
                    <a:pt x="28733" y="24368"/>
                  </a:lnTo>
                  <a:lnTo>
                    <a:pt x="27384" y="26352"/>
                  </a:lnTo>
                  <a:lnTo>
                    <a:pt x="25400" y="27781"/>
                  </a:lnTo>
                  <a:lnTo>
                    <a:pt x="22542" y="28337"/>
                  </a:lnTo>
                  <a:lnTo>
                    <a:pt x="19129" y="27622"/>
                  </a:lnTo>
                  <a:lnTo>
                    <a:pt x="16431" y="25797"/>
                  </a:lnTo>
                  <a:lnTo>
                    <a:pt x="14446" y="22940"/>
                  </a:lnTo>
                  <a:lnTo>
                    <a:pt x="13176" y="19447"/>
                  </a:lnTo>
                  <a:lnTo>
                    <a:pt x="12541" y="15637"/>
                  </a:lnTo>
                  <a:lnTo>
                    <a:pt x="12303" y="11668"/>
                  </a:lnTo>
                  <a:lnTo>
                    <a:pt x="12858" y="7461"/>
                  </a:lnTo>
                  <a:lnTo>
                    <a:pt x="14604" y="4683"/>
                  </a:lnTo>
                  <a:lnTo>
                    <a:pt x="17066" y="3175"/>
                  </a:lnTo>
                  <a:lnTo>
                    <a:pt x="19684" y="2778"/>
                  </a:lnTo>
                  <a:lnTo>
                    <a:pt x="21113" y="0"/>
                  </a:lnTo>
                  <a:lnTo>
                    <a:pt x="17224" y="397"/>
                  </a:lnTo>
                  <a:lnTo>
                    <a:pt x="13334" y="1667"/>
                  </a:lnTo>
                  <a:lnTo>
                    <a:pt x="9683" y="3890"/>
                  </a:lnTo>
                  <a:lnTo>
                    <a:pt x="6747" y="7065"/>
                  </a:lnTo>
                  <a:lnTo>
                    <a:pt x="4762" y="11192"/>
                  </a:lnTo>
                  <a:lnTo>
                    <a:pt x="4048" y="16509"/>
                  </a:lnTo>
                  <a:lnTo>
                    <a:pt x="4683" y="20637"/>
                  </a:lnTo>
                  <a:lnTo>
                    <a:pt x="6429" y="24210"/>
                  </a:lnTo>
                  <a:lnTo>
                    <a:pt x="9366" y="27146"/>
                  </a:lnTo>
                  <a:lnTo>
                    <a:pt x="13256" y="29448"/>
                  </a:lnTo>
                  <a:lnTo>
                    <a:pt x="9525" y="32861"/>
                  </a:lnTo>
                  <a:lnTo>
                    <a:pt x="6984" y="35322"/>
                  </a:lnTo>
                  <a:lnTo>
                    <a:pt x="5556" y="37068"/>
                  </a:lnTo>
                  <a:lnTo>
                    <a:pt x="4762" y="38417"/>
                  </a:lnTo>
                  <a:lnTo>
                    <a:pt x="4444" y="40243"/>
                  </a:lnTo>
                  <a:lnTo>
                    <a:pt x="4921" y="41990"/>
                  </a:lnTo>
                  <a:lnTo>
                    <a:pt x="6112" y="43418"/>
                  </a:lnTo>
                  <a:lnTo>
                    <a:pt x="9683" y="45482"/>
                  </a:lnTo>
                  <a:lnTo>
                    <a:pt x="6032" y="48181"/>
                  </a:lnTo>
                  <a:lnTo>
                    <a:pt x="2937" y="51197"/>
                  </a:lnTo>
                  <a:lnTo>
                    <a:pt x="793" y="54292"/>
                  </a:lnTo>
                  <a:lnTo>
                    <a:pt x="0" y="57547"/>
                  </a:lnTo>
                  <a:lnTo>
                    <a:pt x="397" y="59531"/>
                  </a:lnTo>
                  <a:lnTo>
                    <a:pt x="1349" y="61277"/>
                  </a:lnTo>
                  <a:lnTo>
                    <a:pt x="2857" y="62944"/>
                  </a:lnTo>
                  <a:lnTo>
                    <a:pt x="5001" y="64373"/>
                  </a:lnTo>
                  <a:lnTo>
                    <a:pt x="10557" y="66437"/>
                  </a:lnTo>
                  <a:lnTo>
                    <a:pt x="17542" y="67151"/>
                  </a:lnTo>
                  <a:lnTo>
                    <a:pt x="21193" y="66913"/>
                  </a:lnTo>
                  <a:lnTo>
                    <a:pt x="25241" y="66119"/>
                  </a:lnTo>
                  <a:lnTo>
                    <a:pt x="33496" y="63023"/>
                  </a:lnTo>
                  <a:lnTo>
                    <a:pt x="37227" y="60642"/>
                  </a:lnTo>
                  <a:lnTo>
                    <a:pt x="40163" y="57784"/>
                  </a:lnTo>
                  <a:lnTo>
                    <a:pt x="42148" y="54292"/>
                  </a:lnTo>
                  <a:lnTo>
                    <a:pt x="42862" y="50403"/>
                  </a:lnTo>
                  <a:lnTo>
                    <a:pt x="42148" y="46593"/>
                  </a:lnTo>
                  <a:lnTo>
                    <a:pt x="40878" y="44291"/>
                  </a:lnTo>
                  <a:lnTo>
                    <a:pt x="38734" y="42227"/>
                  </a:lnTo>
                  <a:lnTo>
                    <a:pt x="35481" y="40640"/>
                  </a:lnTo>
                  <a:lnTo>
                    <a:pt x="30877" y="39846"/>
                  </a:lnTo>
                  <a:lnTo>
                    <a:pt x="18097" y="39211"/>
                  </a:lnTo>
                  <a:lnTo>
                    <a:pt x="14763" y="39052"/>
                  </a:lnTo>
                  <a:lnTo>
                    <a:pt x="13210" y="38644"/>
                  </a:lnTo>
                  <a:lnTo>
                    <a:pt x="11747" y="45799"/>
                  </a:lnTo>
                  <a:lnTo>
                    <a:pt x="11747" y="45799"/>
                  </a:lnTo>
                  <a:lnTo>
                    <a:pt x="15954" y="46435"/>
                  </a:lnTo>
                  <a:lnTo>
                    <a:pt x="20637" y="46831"/>
                  </a:lnTo>
                  <a:lnTo>
                    <a:pt x="23812" y="46911"/>
                  </a:lnTo>
                  <a:lnTo>
                    <a:pt x="27939" y="47069"/>
                  </a:lnTo>
                  <a:lnTo>
                    <a:pt x="32861" y="47228"/>
                  </a:lnTo>
                  <a:lnTo>
                    <a:pt x="36751" y="47863"/>
                  </a:lnTo>
                  <a:lnTo>
                    <a:pt x="39211" y="49292"/>
                  </a:lnTo>
                  <a:lnTo>
                    <a:pt x="40084" y="51911"/>
                  </a:lnTo>
                  <a:lnTo>
                    <a:pt x="39767" y="53896"/>
                  </a:lnTo>
                  <a:lnTo>
                    <a:pt x="38814" y="55642"/>
                  </a:lnTo>
                  <a:lnTo>
                    <a:pt x="37306" y="57308"/>
                  </a:lnTo>
                  <a:lnTo>
                    <a:pt x="35242" y="58737"/>
                  </a:lnTo>
                  <a:lnTo>
                    <a:pt x="32623" y="59928"/>
                  </a:lnTo>
                  <a:lnTo>
                    <a:pt x="29527" y="60722"/>
                  </a:lnTo>
                  <a:lnTo>
                    <a:pt x="25876" y="61277"/>
                  </a:lnTo>
                  <a:lnTo>
                    <a:pt x="21748" y="61516"/>
                  </a:lnTo>
                  <a:lnTo>
                    <a:pt x="17938" y="61277"/>
                  </a:lnTo>
                  <a:lnTo>
                    <a:pt x="14684" y="60801"/>
                  </a:lnTo>
                  <a:lnTo>
                    <a:pt x="12144" y="60087"/>
                  </a:lnTo>
                  <a:lnTo>
                    <a:pt x="10159" y="59135"/>
                  </a:lnTo>
                  <a:lnTo>
                    <a:pt x="7699" y="56912"/>
                  </a:lnTo>
                  <a:lnTo>
                    <a:pt x="6906" y="54451"/>
                  </a:lnTo>
                  <a:lnTo>
                    <a:pt x="7223" y="52387"/>
                  </a:lnTo>
                  <a:lnTo>
                    <a:pt x="8176" y="50403"/>
                  </a:lnTo>
                  <a:lnTo>
                    <a:pt x="11747" y="45799"/>
                  </a:lnTo>
                  <a:lnTo>
                    <a:pt x="13210" y="38644"/>
                  </a:lnTo>
                  <a:lnTo>
                    <a:pt x="11747" y="38258"/>
                  </a:lnTo>
                  <a:lnTo>
                    <a:pt x="10794" y="37544"/>
                  </a:lnTo>
                  <a:lnTo>
                    <a:pt x="10398" y="36592"/>
                  </a:lnTo>
                  <a:lnTo>
                    <a:pt x="11033" y="34766"/>
                  </a:lnTo>
                  <a:lnTo>
                    <a:pt x="12621" y="32782"/>
                  </a:lnTo>
                  <a:lnTo>
                    <a:pt x="14604" y="31036"/>
                  </a:lnTo>
                  <a:lnTo>
                    <a:pt x="16351" y="30321"/>
                  </a:lnTo>
                  <a:lnTo>
                    <a:pt x="17224" y="30401"/>
                  </a:lnTo>
                  <a:lnTo>
                    <a:pt x="18732" y="30560"/>
                  </a:lnTo>
                  <a:lnTo>
                    <a:pt x="21669" y="30797"/>
                  </a:lnTo>
                  <a:lnTo>
                    <a:pt x="24764" y="30401"/>
                  </a:lnTo>
                  <a:lnTo>
                    <a:pt x="28178" y="29368"/>
                  </a:lnTo>
                  <a:lnTo>
                    <a:pt x="31671" y="27543"/>
                  </a:lnTo>
                  <a:lnTo>
                    <a:pt x="34607" y="24765"/>
                  </a:lnTo>
                  <a:lnTo>
                    <a:pt x="36671" y="21035"/>
                  </a:lnTo>
                  <a:lnTo>
                    <a:pt x="37464" y="16272"/>
                  </a:lnTo>
                  <a:lnTo>
                    <a:pt x="37306" y="13097"/>
                  </a:lnTo>
                  <a:lnTo>
                    <a:pt x="36909" y="10716"/>
                  </a:lnTo>
                  <a:lnTo>
                    <a:pt x="35559" y="7143"/>
                  </a:lnTo>
                  <a:lnTo>
                    <a:pt x="43736" y="7143"/>
                  </a:lnTo>
                  <a:lnTo>
                    <a:pt x="43736" y="3254"/>
                  </a:lnTo>
                  <a:lnTo>
                    <a:pt x="36116" y="3254"/>
                  </a:lnTo>
                  <a:lnTo>
                    <a:pt x="33576" y="3096"/>
                  </a:lnTo>
                  <a:lnTo>
                    <a:pt x="30718" y="2302"/>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943" name="Shape 978"/>
            <p:cNvSpPr/>
            <p:nvPr/>
          </p:nvSpPr>
          <p:spPr>
            <a:xfrm>
              <a:off x="2454417" y="2545762"/>
              <a:ext cx="10953" cy="11032"/>
            </a:xfrm>
            <a:custGeom>
              <a:avLst/>
              <a:gdLst/>
              <a:ahLst/>
              <a:cxnLst/>
              <a:rect l="0" t="0" r="0" b="0"/>
              <a:pathLst>
                <a:path w="10953" h="11032">
                  <a:moveTo>
                    <a:pt x="5397" y="0"/>
                  </a:moveTo>
                  <a:lnTo>
                    <a:pt x="3333" y="476"/>
                  </a:lnTo>
                  <a:lnTo>
                    <a:pt x="1587" y="1666"/>
                  </a:lnTo>
                  <a:lnTo>
                    <a:pt x="476" y="3412"/>
                  </a:lnTo>
                  <a:lnTo>
                    <a:pt x="0" y="5634"/>
                  </a:lnTo>
                  <a:lnTo>
                    <a:pt x="556" y="8096"/>
                  </a:lnTo>
                  <a:lnTo>
                    <a:pt x="1905" y="9762"/>
                  </a:lnTo>
                  <a:lnTo>
                    <a:pt x="3731" y="10714"/>
                  </a:lnTo>
                  <a:lnTo>
                    <a:pt x="5397" y="11032"/>
                  </a:lnTo>
                  <a:lnTo>
                    <a:pt x="7143" y="10714"/>
                  </a:lnTo>
                  <a:lnTo>
                    <a:pt x="8969" y="9762"/>
                  </a:lnTo>
                  <a:lnTo>
                    <a:pt x="10398" y="8096"/>
                  </a:lnTo>
                  <a:lnTo>
                    <a:pt x="10953" y="5634"/>
                  </a:lnTo>
                  <a:lnTo>
                    <a:pt x="10477" y="3492"/>
                  </a:lnTo>
                  <a:lnTo>
                    <a:pt x="9287" y="1746"/>
                  </a:lnTo>
                  <a:lnTo>
                    <a:pt x="7541" y="476"/>
                  </a:lnTo>
                  <a:lnTo>
                    <a:pt x="5397" y="0"/>
                  </a:lnTo>
                  <a:close/>
                </a:path>
              </a:pathLst>
            </a:custGeom>
            <a:solidFill>
              <a:srgbClr val="000000"/>
            </a:solidFill>
          </p:spPr>
          <p:txBody>
            <a:bodyPr vert="horz" lIns="91440" tIns="45720" rIns="91440" bIns="45720" anchor="t"/>
            <a:lstStyle/>
            <a:p>
              <a:endParaRPr lang="en-IN"/>
            </a:p>
          </p:txBody>
        </p:sp>
        <p:sp>
          <p:nvSpPr>
            <p:cNvPr id="944" name="Shape 979"/>
            <p:cNvSpPr/>
            <p:nvPr/>
          </p:nvSpPr>
          <p:spPr>
            <a:xfrm>
              <a:off x="1361184" y="2511154"/>
              <a:ext cx="45641" cy="66118"/>
            </a:xfrm>
            <a:custGeom>
              <a:avLst/>
              <a:gdLst/>
              <a:ahLst/>
              <a:cxnLst/>
              <a:rect l="0" t="0" r="0" b="0"/>
              <a:pathLst>
                <a:path w="45641" h="66118">
                  <a:moveTo>
                    <a:pt x="0" y="0"/>
                  </a:moveTo>
                  <a:lnTo>
                    <a:pt x="0" y="1348"/>
                  </a:lnTo>
                  <a:lnTo>
                    <a:pt x="2539" y="2063"/>
                  </a:lnTo>
                  <a:lnTo>
                    <a:pt x="3968" y="3016"/>
                  </a:lnTo>
                  <a:lnTo>
                    <a:pt x="5081" y="4523"/>
                  </a:lnTo>
                  <a:lnTo>
                    <a:pt x="16352" y="28892"/>
                  </a:lnTo>
                  <a:lnTo>
                    <a:pt x="17304" y="30876"/>
                  </a:lnTo>
                  <a:lnTo>
                    <a:pt x="18575" y="33496"/>
                  </a:lnTo>
                  <a:lnTo>
                    <a:pt x="21193" y="39052"/>
                  </a:lnTo>
                  <a:lnTo>
                    <a:pt x="22067" y="41275"/>
                  </a:lnTo>
                  <a:lnTo>
                    <a:pt x="22463" y="42545"/>
                  </a:lnTo>
                  <a:lnTo>
                    <a:pt x="22305" y="43656"/>
                  </a:lnTo>
                  <a:lnTo>
                    <a:pt x="21750" y="45639"/>
                  </a:lnTo>
                  <a:lnTo>
                    <a:pt x="19843" y="50800"/>
                  </a:lnTo>
                  <a:lnTo>
                    <a:pt x="16987" y="55641"/>
                  </a:lnTo>
                  <a:lnTo>
                    <a:pt x="15239" y="57228"/>
                  </a:lnTo>
                  <a:lnTo>
                    <a:pt x="13336" y="57784"/>
                  </a:lnTo>
                  <a:lnTo>
                    <a:pt x="12144" y="57546"/>
                  </a:lnTo>
                  <a:lnTo>
                    <a:pt x="10398" y="56911"/>
                  </a:lnTo>
                  <a:lnTo>
                    <a:pt x="6350" y="56038"/>
                  </a:lnTo>
                  <a:lnTo>
                    <a:pt x="4366" y="56356"/>
                  </a:lnTo>
                  <a:lnTo>
                    <a:pt x="3096" y="57070"/>
                  </a:lnTo>
                  <a:lnTo>
                    <a:pt x="1826" y="58975"/>
                  </a:lnTo>
                  <a:lnTo>
                    <a:pt x="1587" y="60403"/>
                  </a:lnTo>
                  <a:lnTo>
                    <a:pt x="1984" y="62388"/>
                  </a:lnTo>
                  <a:lnTo>
                    <a:pt x="3333" y="64293"/>
                  </a:lnTo>
                  <a:lnTo>
                    <a:pt x="5636" y="65563"/>
                  </a:lnTo>
                  <a:lnTo>
                    <a:pt x="8811" y="66118"/>
                  </a:lnTo>
                  <a:lnTo>
                    <a:pt x="11431" y="65801"/>
                  </a:lnTo>
                  <a:lnTo>
                    <a:pt x="13891" y="64848"/>
                  </a:lnTo>
                  <a:lnTo>
                    <a:pt x="16113" y="63341"/>
                  </a:lnTo>
                  <a:lnTo>
                    <a:pt x="18098" y="61197"/>
                  </a:lnTo>
                  <a:lnTo>
                    <a:pt x="20002" y="58420"/>
                  </a:lnTo>
                  <a:lnTo>
                    <a:pt x="21908" y="55006"/>
                  </a:lnTo>
                  <a:lnTo>
                    <a:pt x="23812" y="50958"/>
                  </a:lnTo>
                  <a:lnTo>
                    <a:pt x="25638" y="46354"/>
                  </a:lnTo>
                  <a:lnTo>
                    <a:pt x="40878" y="5873"/>
                  </a:lnTo>
                  <a:lnTo>
                    <a:pt x="42148" y="3492"/>
                  </a:lnTo>
                  <a:lnTo>
                    <a:pt x="43339" y="2222"/>
                  </a:lnTo>
                  <a:lnTo>
                    <a:pt x="45641" y="1428"/>
                  </a:lnTo>
                  <a:lnTo>
                    <a:pt x="45641" y="0"/>
                  </a:lnTo>
                  <a:lnTo>
                    <a:pt x="32306" y="0"/>
                  </a:lnTo>
                  <a:lnTo>
                    <a:pt x="32306" y="1428"/>
                  </a:lnTo>
                  <a:lnTo>
                    <a:pt x="34369" y="1587"/>
                  </a:lnTo>
                  <a:lnTo>
                    <a:pt x="35877" y="2063"/>
                  </a:lnTo>
                  <a:lnTo>
                    <a:pt x="36751" y="2936"/>
                  </a:lnTo>
                  <a:lnTo>
                    <a:pt x="37068" y="4206"/>
                  </a:lnTo>
                  <a:lnTo>
                    <a:pt x="36831" y="5317"/>
                  </a:lnTo>
                  <a:lnTo>
                    <a:pt x="36275" y="6984"/>
                  </a:lnTo>
                  <a:lnTo>
                    <a:pt x="34767" y="10953"/>
                  </a:lnTo>
                  <a:lnTo>
                    <a:pt x="27067" y="32939"/>
                  </a:lnTo>
                  <a:lnTo>
                    <a:pt x="15637" y="7857"/>
                  </a:lnTo>
                  <a:lnTo>
                    <a:pt x="15002" y="6270"/>
                  </a:lnTo>
                  <a:lnTo>
                    <a:pt x="14684" y="4286"/>
                  </a:lnTo>
                  <a:lnTo>
                    <a:pt x="15239" y="2777"/>
                  </a:lnTo>
                  <a:lnTo>
                    <a:pt x="16668" y="1983"/>
                  </a:lnTo>
                  <a:lnTo>
                    <a:pt x="20400" y="1428"/>
                  </a:lnTo>
                  <a:lnTo>
                    <a:pt x="20400" y="0"/>
                  </a:lnTo>
                  <a:lnTo>
                    <a:pt x="0" y="0"/>
                  </a:lnTo>
                  <a:close/>
                </a:path>
              </a:pathLst>
            </a:custGeom>
            <a:solidFill>
              <a:srgbClr val="000000"/>
            </a:solidFill>
          </p:spPr>
          <p:txBody>
            <a:bodyPr vert="horz" lIns="91440" tIns="45720" rIns="91440" bIns="45720" anchor="t"/>
            <a:lstStyle/>
            <a:p>
              <a:endParaRPr lang="en-IN"/>
            </a:p>
          </p:txBody>
        </p:sp>
        <p:sp>
          <p:nvSpPr>
            <p:cNvPr id="945" name="Shape 980"/>
            <p:cNvSpPr/>
            <p:nvPr/>
          </p:nvSpPr>
          <p:spPr>
            <a:xfrm>
              <a:off x="1560654" y="2616008"/>
              <a:ext cx="10160" cy="10081"/>
            </a:xfrm>
            <a:custGeom>
              <a:avLst/>
              <a:gdLst/>
              <a:ahLst/>
              <a:cxnLst/>
              <a:rect l="0" t="0" r="0" b="0"/>
              <a:pathLst>
                <a:path w="10160" h="10081">
                  <a:moveTo>
                    <a:pt x="5001" y="0"/>
                  </a:moveTo>
                  <a:lnTo>
                    <a:pt x="2778" y="476"/>
                  </a:lnTo>
                  <a:lnTo>
                    <a:pt x="1191" y="1826"/>
                  </a:lnTo>
                  <a:lnTo>
                    <a:pt x="317" y="3492"/>
                  </a:lnTo>
                  <a:lnTo>
                    <a:pt x="0" y="5079"/>
                  </a:lnTo>
                  <a:lnTo>
                    <a:pt x="317" y="6667"/>
                  </a:lnTo>
                  <a:lnTo>
                    <a:pt x="1191" y="8335"/>
                  </a:lnTo>
                  <a:lnTo>
                    <a:pt x="2698" y="9605"/>
                  </a:lnTo>
                  <a:lnTo>
                    <a:pt x="5001" y="10081"/>
                  </a:lnTo>
                  <a:lnTo>
                    <a:pt x="7063" y="9683"/>
                  </a:lnTo>
                  <a:lnTo>
                    <a:pt x="8731" y="8652"/>
                  </a:lnTo>
                  <a:lnTo>
                    <a:pt x="9842" y="7065"/>
                  </a:lnTo>
                  <a:lnTo>
                    <a:pt x="10160" y="5079"/>
                  </a:lnTo>
                  <a:lnTo>
                    <a:pt x="9842" y="3096"/>
                  </a:lnTo>
                  <a:lnTo>
                    <a:pt x="8731" y="1508"/>
                  </a:lnTo>
                  <a:lnTo>
                    <a:pt x="7063" y="397"/>
                  </a:lnTo>
                  <a:lnTo>
                    <a:pt x="5001" y="0"/>
                  </a:lnTo>
                  <a:close/>
                </a:path>
              </a:pathLst>
            </a:custGeom>
            <a:solidFill>
              <a:srgbClr val="000000"/>
            </a:solidFill>
          </p:spPr>
          <p:txBody>
            <a:bodyPr vert="horz" lIns="91440" tIns="45720" rIns="91440" bIns="45720" anchor="t"/>
            <a:lstStyle/>
            <a:p>
              <a:endParaRPr lang="en-IN"/>
            </a:p>
          </p:txBody>
        </p:sp>
        <p:sp>
          <p:nvSpPr>
            <p:cNvPr id="946" name="Shape 981"/>
            <p:cNvSpPr/>
            <p:nvPr/>
          </p:nvSpPr>
          <p:spPr>
            <a:xfrm>
              <a:off x="1304591" y="2616008"/>
              <a:ext cx="46117" cy="68660"/>
            </a:xfrm>
            <a:custGeom>
              <a:avLst/>
              <a:gdLst/>
              <a:ahLst/>
              <a:cxnLst/>
              <a:rect l="0" t="0" r="0" b="0"/>
              <a:pathLst>
                <a:path w="46117" h="68660">
                  <a:moveTo>
                    <a:pt x="14367" y="0"/>
                  </a:moveTo>
                  <a:lnTo>
                    <a:pt x="0" y="4366"/>
                  </a:lnTo>
                  <a:lnTo>
                    <a:pt x="0" y="5953"/>
                  </a:lnTo>
                  <a:lnTo>
                    <a:pt x="2222" y="5873"/>
                  </a:lnTo>
                  <a:lnTo>
                    <a:pt x="4762" y="6191"/>
                  </a:lnTo>
                  <a:lnTo>
                    <a:pt x="6032" y="7223"/>
                  </a:lnTo>
                  <a:lnTo>
                    <a:pt x="6587" y="10874"/>
                  </a:lnTo>
                  <a:lnTo>
                    <a:pt x="6587" y="62310"/>
                  </a:lnTo>
                  <a:lnTo>
                    <a:pt x="7302" y="64056"/>
                  </a:lnTo>
                  <a:lnTo>
                    <a:pt x="9446" y="65563"/>
                  </a:lnTo>
                  <a:lnTo>
                    <a:pt x="15796" y="67786"/>
                  </a:lnTo>
                  <a:lnTo>
                    <a:pt x="19129" y="68421"/>
                  </a:lnTo>
                  <a:lnTo>
                    <a:pt x="21907" y="68660"/>
                  </a:lnTo>
                  <a:lnTo>
                    <a:pt x="28177" y="67945"/>
                  </a:lnTo>
                  <a:lnTo>
                    <a:pt x="33417" y="66119"/>
                  </a:lnTo>
                  <a:lnTo>
                    <a:pt x="37623" y="63262"/>
                  </a:lnTo>
                  <a:lnTo>
                    <a:pt x="40877" y="59769"/>
                  </a:lnTo>
                  <a:lnTo>
                    <a:pt x="43338" y="55801"/>
                  </a:lnTo>
                  <a:lnTo>
                    <a:pt x="44926" y="51752"/>
                  </a:lnTo>
                  <a:lnTo>
                    <a:pt x="45799" y="47783"/>
                  </a:lnTo>
                  <a:lnTo>
                    <a:pt x="46117" y="44132"/>
                  </a:lnTo>
                  <a:lnTo>
                    <a:pt x="45639" y="38735"/>
                  </a:lnTo>
                  <a:lnTo>
                    <a:pt x="44132" y="33654"/>
                  </a:lnTo>
                  <a:lnTo>
                    <a:pt x="41751" y="29051"/>
                  </a:lnTo>
                  <a:lnTo>
                    <a:pt x="38337" y="25400"/>
                  </a:lnTo>
                  <a:lnTo>
                    <a:pt x="33893" y="22940"/>
                  </a:lnTo>
                  <a:lnTo>
                    <a:pt x="28416" y="22066"/>
                  </a:lnTo>
                  <a:lnTo>
                    <a:pt x="24923" y="22542"/>
                  </a:lnTo>
                  <a:lnTo>
                    <a:pt x="22898" y="23251"/>
                  </a:lnTo>
                  <a:lnTo>
                    <a:pt x="24764" y="28337"/>
                  </a:lnTo>
                  <a:lnTo>
                    <a:pt x="28812" y="29131"/>
                  </a:lnTo>
                  <a:lnTo>
                    <a:pt x="31987" y="31353"/>
                  </a:lnTo>
                  <a:lnTo>
                    <a:pt x="34448" y="34607"/>
                  </a:lnTo>
                  <a:lnTo>
                    <a:pt x="36114" y="38576"/>
                  </a:lnTo>
                  <a:lnTo>
                    <a:pt x="37068" y="43101"/>
                  </a:lnTo>
                  <a:lnTo>
                    <a:pt x="37386" y="47783"/>
                  </a:lnTo>
                  <a:lnTo>
                    <a:pt x="37227" y="51276"/>
                  </a:lnTo>
                  <a:lnTo>
                    <a:pt x="36512" y="55245"/>
                  </a:lnTo>
                  <a:lnTo>
                    <a:pt x="35162" y="59054"/>
                  </a:lnTo>
                  <a:lnTo>
                    <a:pt x="32781" y="62388"/>
                  </a:lnTo>
                  <a:lnTo>
                    <a:pt x="29289" y="64611"/>
                  </a:lnTo>
                  <a:lnTo>
                    <a:pt x="24368" y="65485"/>
                  </a:lnTo>
                  <a:lnTo>
                    <a:pt x="20796" y="65008"/>
                  </a:lnTo>
                  <a:lnTo>
                    <a:pt x="16827" y="63500"/>
                  </a:lnTo>
                  <a:lnTo>
                    <a:pt x="15398" y="62229"/>
                  </a:lnTo>
                  <a:lnTo>
                    <a:pt x="14843" y="60722"/>
                  </a:lnTo>
                  <a:lnTo>
                    <a:pt x="14843" y="35798"/>
                  </a:lnTo>
                  <a:lnTo>
                    <a:pt x="15557" y="33258"/>
                  </a:lnTo>
                  <a:lnTo>
                    <a:pt x="16906" y="31353"/>
                  </a:lnTo>
                  <a:lnTo>
                    <a:pt x="18812" y="29924"/>
                  </a:lnTo>
                  <a:lnTo>
                    <a:pt x="20874" y="29051"/>
                  </a:lnTo>
                  <a:lnTo>
                    <a:pt x="24764" y="28337"/>
                  </a:lnTo>
                  <a:lnTo>
                    <a:pt x="22898" y="23251"/>
                  </a:lnTo>
                  <a:lnTo>
                    <a:pt x="21748" y="23653"/>
                  </a:lnTo>
                  <a:lnTo>
                    <a:pt x="19129" y="25241"/>
                  </a:lnTo>
                  <a:lnTo>
                    <a:pt x="17144" y="27067"/>
                  </a:lnTo>
                  <a:lnTo>
                    <a:pt x="15716" y="28813"/>
                  </a:lnTo>
                  <a:lnTo>
                    <a:pt x="15081" y="30162"/>
                  </a:lnTo>
                  <a:lnTo>
                    <a:pt x="14843" y="30162"/>
                  </a:lnTo>
                  <a:lnTo>
                    <a:pt x="14843" y="238"/>
                  </a:lnTo>
                  <a:lnTo>
                    <a:pt x="14367" y="0"/>
                  </a:lnTo>
                  <a:close/>
                </a:path>
              </a:pathLst>
            </a:custGeom>
            <a:solidFill>
              <a:srgbClr val="000000"/>
            </a:solidFill>
          </p:spPr>
          <p:txBody>
            <a:bodyPr vert="horz" lIns="91440" tIns="45720" rIns="91440" bIns="45720" anchor="t"/>
            <a:lstStyle/>
            <a:p>
              <a:endParaRPr lang="en-IN"/>
            </a:p>
          </p:txBody>
        </p:sp>
        <p:sp>
          <p:nvSpPr>
            <p:cNvPr id="947" name="Shape 982"/>
            <p:cNvSpPr/>
            <p:nvPr/>
          </p:nvSpPr>
          <p:spPr>
            <a:xfrm>
              <a:off x="1995551" y="2618071"/>
              <a:ext cx="29447" cy="65643"/>
            </a:xfrm>
            <a:custGeom>
              <a:avLst/>
              <a:gdLst/>
              <a:ahLst/>
              <a:cxnLst/>
              <a:rect l="0" t="0" r="0" b="0"/>
              <a:pathLst>
                <a:path w="29447" h="65643">
                  <a:moveTo>
                    <a:pt x="0" y="0"/>
                  </a:moveTo>
                  <a:lnTo>
                    <a:pt x="0" y="1904"/>
                  </a:lnTo>
                  <a:lnTo>
                    <a:pt x="2777" y="2063"/>
                  </a:lnTo>
                  <a:lnTo>
                    <a:pt x="4999" y="2461"/>
                  </a:lnTo>
                  <a:lnTo>
                    <a:pt x="6746" y="3016"/>
                  </a:lnTo>
                  <a:lnTo>
                    <a:pt x="7937" y="3731"/>
                  </a:lnTo>
                  <a:lnTo>
                    <a:pt x="9286" y="6350"/>
                  </a:lnTo>
                  <a:lnTo>
                    <a:pt x="9603" y="10795"/>
                  </a:lnTo>
                  <a:lnTo>
                    <a:pt x="9603" y="54848"/>
                  </a:lnTo>
                  <a:lnTo>
                    <a:pt x="9286" y="59135"/>
                  </a:lnTo>
                  <a:lnTo>
                    <a:pt x="8016" y="61833"/>
                  </a:lnTo>
                  <a:lnTo>
                    <a:pt x="6826" y="62627"/>
                  </a:lnTo>
                  <a:lnTo>
                    <a:pt x="5079" y="63262"/>
                  </a:lnTo>
                  <a:lnTo>
                    <a:pt x="2777" y="63579"/>
                  </a:lnTo>
                  <a:lnTo>
                    <a:pt x="0" y="63738"/>
                  </a:lnTo>
                  <a:lnTo>
                    <a:pt x="0" y="65643"/>
                  </a:lnTo>
                  <a:lnTo>
                    <a:pt x="29447" y="65643"/>
                  </a:lnTo>
                  <a:lnTo>
                    <a:pt x="29447" y="63738"/>
                  </a:lnTo>
                  <a:lnTo>
                    <a:pt x="24843" y="63341"/>
                  </a:lnTo>
                  <a:lnTo>
                    <a:pt x="21827" y="62071"/>
                  </a:lnTo>
                  <a:lnTo>
                    <a:pt x="20874" y="61040"/>
                  </a:lnTo>
                  <a:lnTo>
                    <a:pt x="20161" y="59452"/>
                  </a:lnTo>
                  <a:lnTo>
                    <a:pt x="19843" y="57388"/>
                  </a:lnTo>
                  <a:lnTo>
                    <a:pt x="19685" y="54848"/>
                  </a:lnTo>
                  <a:lnTo>
                    <a:pt x="19685" y="10795"/>
                  </a:lnTo>
                  <a:lnTo>
                    <a:pt x="19922" y="7461"/>
                  </a:lnTo>
                  <a:lnTo>
                    <a:pt x="20637" y="5079"/>
                  </a:lnTo>
                  <a:lnTo>
                    <a:pt x="21907" y="3492"/>
                  </a:lnTo>
                  <a:lnTo>
                    <a:pt x="23732" y="2619"/>
                  </a:lnTo>
                  <a:lnTo>
                    <a:pt x="26272" y="2143"/>
                  </a:lnTo>
                  <a:lnTo>
                    <a:pt x="29447" y="1904"/>
                  </a:lnTo>
                  <a:lnTo>
                    <a:pt x="29447" y="0"/>
                  </a:lnTo>
                  <a:lnTo>
                    <a:pt x="0" y="0"/>
                  </a:lnTo>
                  <a:close/>
                </a:path>
              </a:pathLst>
            </a:custGeom>
            <a:solidFill>
              <a:srgbClr val="000000"/>
            </a:solidFill>
          </p:spPr>
          <p:txBody>
            <a:bodyPr vert="horz" lIns="91440" tIns="45720" rIns="91440" bIns="45720" anchor="t"/>
            <a:lstStyle/>
            <a:p>
              <a:endParaRPr lang="en-IN"/>
            </a:p>
          </p:txBody>
        </p:sp>
        <p:sp>
          <p:nvSpPr>
            <p:cNvPr id="948" name="Shape 983"/>
            <p:cNvSpPr/>
            <p:nvPr/>
          </p:nvSpPr>
          <p:spPr>
            <a:xfrm>
              <a:off x="1705514" y="2616008"/>
              <a:ext cx="35956" cy="67707"/>
            </a:xfrm>
            <a:custGeom>
              <a:avLst/>
              <a:gdLst/>
              <a:ahLst/>
              <a:cxnLst/>
              <a:rect l="0" t="0" r="0" b="0"/>
              <a:pathLst>
                <a:path w="35956" h="67707">
                  <a:moveTo>
                    <a:pt x="26035" y="0"/>
                  </a:moveTo>
                  <a:lnTo>
                    <a:pt x="20160" y="793"/>
                  </a:lnTo>
                  <a:lnTo>
                    <a:pt x="15716" y="2857"/>
                  </a:lnTo>
                  <a:lnTo>
                    <a:pt x="12620" y="5873"/>
                  </a:lnTo>
                  <a:lnTo>
                    <a:pt x="10476" y="9446"/>
                  </a:lnTo>
                  <a:lnTo>
                    <a:pt x="9127" y="13335"/>
                  </a:lnTo>
                  <a:lnTo>
                    <a:pt x="8492" y="17145"/>
                  </a:lnTo>
                  <a:lnTo>
                    <a:pt x="8253" y="20558"/>
                  </a:lnTo>
                  <a:lnTo>
                    <a:pt x="8175" y="23098"/>
                  </a:lnTo>
                  <a:lnTo>
                    <a:pt x="78" y="23098"/>
                  </a:lnTo>
                  <a:lnTo>
                    <a:pt x="78" y="26273"/>
                  </a:lnTo>
                  <a:lnTo>
                    <a:pt x="8175" y="26273"/>
                  </a:lnTo>
                  <a:lnTo>
                    <a:pt x="8175" y="57388"/>
                  </a:lnTo>
                  <a:lnTo>
                    <a:pt x="8095" y="59928"/>
                  </a:lnTo>
                  <a:lnTo>
                    <a:pt x="7857" y="61912"/>
                  </a:lnTo>
                  <a:lnTo>
                    <a:pt x="7301" y="63500"/>
                  </a:lnTo>
                  <a:lnTo>
                    <a:pt x="6587" y="64532"/>
                  </a:lnTo>
                  <a:lnTo>
                    <a:pt x="4047" y="65802"/>
                  </a:lnTo>
                  <a:lnTo>
                    <a:pt x="0" y="66198"/>
                  </a:lnTo>
                  <a:lnTo>
                    <a:pt x="0" y="67707"/>
                  </a:lnTo>
                  <a:lnTo>
                    <a:pt x="25716" y="67707"/>
                  </a:lnTo>
                  <a:lnTo>
                    <a:pt x="25716" y="66198"/>
                  </a:lnTo>
                  <a:lnTo>
                    <a:pt x="21907" y="65881"/>
                  </a:lnTo>
                  <a:lnTo>
                    <a:pt x="19287" y="65167"/>
                  </a:lnTo>
                  <a:lnTo>
                    <a:pt x="17700" y="63976"/>
                  </a:lnTo>
                  <a:lnTo>
                    <a:pt x="16906" y="62310"/>
                  </a:lnTo>
                  <a:lnTo>
                    <a:pt x="16588" y="60087"/>
                  </a:lnTo>
                  <a:lnTo>
                    <a:pt x="16510" y="57388"/>
                  </a:lnTo>
                  <a:lnTo>
                    <a:pt x="16510" y="26273"/>
                  </a:lnTo>
                  <a:lnTo>
                    <a:pt x="28653" y="26273"/>
                  </a:lnTo>
                  <a:lnTo>
                    <a:pt x="28653" y="23098"/>
                  </a:lnTo>
                  <a:lnTo>
                    <a:pt x="16430" y="23098"/>
                  </a:lnTo>
                  <a:lnTo>
                    <a:pt x="16430" y="11588"/>
                  </a:lnTo>
                  <a:lnTo>
                    <a:pt x="16747" y="7699"/>
                  </a:lnTo>
                  <a:lnTo>
                    <a:pt x="18413" y="4286"/>
                  </a:lnTo>
                  <a:lnTo>
                    <a:pt x="20081" y="3175"/>
                  </a:lnTo>
                  <a:lnTo>
                    <a:pt x="22382" y="2778"/>
                  </a:lnTo>
                  <a:lnTo>
                    <a:pt x="24447" y="3333"/>
                  </a:lnTo>
                  <a:lnTo>
                    <a:pt x="25955" y="4683"/>
                  </a:lnTo>
                  <a:lnTo>
                    <a:pt x="28495" y="8335"/>
                  </a:lnTo>
                  <a:lnTo>
                    <a:pt x="29923" y="9683"/>
                  </a:lnTo>
                  <a:lnTo>
                    <a:pt x="31670" y="10240"/>
                  </a:lnTo>
                  <a:lnTo>
                    <a:pt x="33257" y="10001"/>
                  </a:lnTo>
                  <a:lnTo>
                    <a:pt x="34527" y="9207"/>
                  </a:lnTo>
                  <a:lnTo>
                    <a:pt x="35560" y="7937"/>
                  </a:lnTo>
                  <a:lnTo>
                    <a:pt x="35956" y="6032"/>
                  </a:lnTo>
                  <a:lnTo>
                    <a:pt x="35162" y="3731"/>
                  </a:lnTo>
                  <a:lnTo>
                    <a:pt x="33098" y="1826"/>
                  </a:lnTo>
                  <a:lnTo>
                    <a:pt x="29923" y="476"/>
                  </a:lnTo>
                  <a:lnTo>
                    <a:pt x="26035" y="0"/>
                  </a:lnTo>
                  <a:close/>
                </a:path>
              </a:pathLst>
            </a:custGeom>
            <a:solidFill>
              <a:srgbClr val="000000"/>
            </a:solidFill>
          </p:spPr>
          <p:txBody>
            <a:bodyPr vert="horz" lIns="91440" tIns="45720" rIns="91440" bIns="45720" anchor="t"/>
            <a:lstStyle/>
            <a:p>
              <a:endParaRPr lang="en-IN"/>
            </a:p>
          </p:txBody>
        </p:sp>
        <p:sp>
          <p:nvSpPr>
            <p:cNvPr id="949" name="Shape 984"/>
            <p:cNvSpPr/>
            <p:nvPr/>
          </p:nvSpPr>
          <p:spPr>
            <a:xfrm>
              <a:off x="1924589" y="2616723"/>
              <a:ext cx="67071" cy="68341"/>
            </a:xfrm>
            <a:custGeom>
              <a:avLst/>
              <a:gdLst/>
              <a:ahLst/>
              <a:cxnLst/>
              <a:rect l="0" t="0" r="0" b="0"/>
              <a:pathLst>
                <a:path w="67071" h="68341">
                  <a:moveTo>
                    <a:pt x="33892" y="0"/>
                  </a:moveTo>
                  <a:lnTo>
                    <a:pt x="28812" y="396"/>
                  </a:lnTo>
                  <a:lnTo>
                    <a:pt x="24130" y="1348"/>
                  </a:lnTo>
                  <a:lnTo>
                    <a:pt x="19843" y="2857"/>
                  </a:lnTo>
                  <a:lnTo>
                    <a:pt x="15875" y="4921"/>
                  </a:lnTo>
                  <a:lnTo>
                    <a:pt x="9127" y="10318"/>
                  </a:lnTo>
                  <a:lnTo>
                    <a:pt x="4127" y="17145"/>
                  </a:lnTo>
                  <a:lnTo>
                    <a:pt x="2381" y="20954"/>
                  </a:lnTo>
                  <a:lnTo>
                    <a:pt x="1031" y="24923"/>
                  </a:lnTo>
                  <a:lnTo>
                    <a:pt x="237" y="28971"/>
                  </a:lnTo>
                  <a:lnTo>
                    <a:pt x="0" y="33178"/>
                  </a:lnTo>
                  <a:lnTo>
                    <a:pt x="237" y="39131"/>
                  </a:lnTo>
                  <a:lnTo>
                    <a:pt x="952" y="44052"/>
                  </a:lnTo>
                  <a:lnTo>
                    <a:pt x="2142" y="48180"/>
                  </a:lnTo>
                  <a:lnTo>
                    <a:pt x="3730" y="51672"/>
                  </a:lnTo>
                  <a:lnTo>
                    <a:pt x="8255" y="57705"/>
                  </a:lnTo>
                  <a:lnTo>
                    <a:pt x="14207" y="62626"/>
                  </a:lnTo>
                  <a:lnTo>
                    <a:pt x="21113" y="65881"/>
                  </a:lnTo>
                  <a:lnTo>
                    <a:pt x="28653" y="67786"/>
                  </a:lnTo>
                  <a:lnTo>
                    <a:pt x="36115" y="68341"/>
                  </a:lnTo>
                  <a:lnTo>
                    <a:pt x="41671" y="67945"/>
                  </a:lnTo>
                  <a:lnTo>
                    <a:pt x="47148" y="66833"/>
                  </a:lnTo>
                  <a:lnTo>
                    <a:pt x="52228" y="65325"/>
                  </a:lnTo>
                  <a:lnTo>
                    <a:pt x="56356" y="63658"/>
                  </a:lnTo>
                  <a:lnTo>
                    <a:pt x="59133" y="62229"/>
                  </a:lnTo>
                  <a:lnTo>
                    <a:pt x="60166" y="61197"/>
                  </a:lnTo>
                  <a:lnTo>
                    <a:pt x="60166" y="41275"/>
                  </a:lnTo>
                  <a:lnTo>
                    <a:pt x="60403" y="38258"/>
                  </a:lnTo>
                  <a:lnTo>
                    <a:pt x="61038" y="36273"/>
                  </a:lnTo>
                  <a:lnTo>
                    <a:pt x="62071" y="35003"/>
                  </a:lnTo>
                  <a:lnTo>
                    <a:pt x="63420" y="34290"/>
                  </a:lnTo>
                  <a:lnTo>
                    <a:pt x="67071" y="33654"/>
                  </a:lnTo>
                  <a:lnTo>
                    <a:pt x="67071" y="31908"/>
                  </a:lnTo>
                  <a:lnTo>
                    <a:pt x="41830" y="31908"/>
                  </a:lnTo>
                  <a:lnTo>
                    <a:pt x="41830" y="33654"/>
                  </a:lnTo>
                  <a:lnTo>
                    <a:pt x="44846" y="33972"/>
                  </a:lnTo>
                  <a:lnTo>
                    <a:pt x="47068" y="34368"/>
                  </a:lnTo>
                  <a:lnTo>
                    <a:pt x="48656" y="35162"/>
                  </a:lnTo>
                  <a:lnTo>
                    <a:pt x="49767" y="36671"/>
                  </a:lnTo>
                  <a:lnTo>
                    <a:pt x="50402" y="38972"/>
                  </a:lnTo>
                  <a:lnTo>
                    <a:pt x="50561" y="42464"/>
                  </a:lnTo>
                  <a:lnTo>
                    <a:pt x="50561" y="58498"/>
                  </a:lnTo>
                  <a:lnTo>
                    <a:pt x="50006" y="60166"/>
                  </a:lnTo>
                  <a:lnTo>
                    <a:pt x="48497" y="61595"/>
                  </a:lnTo>
                  <a:lnTo>
                    <a:pt x="46275" y="62784"/>
                  </a:lnTo>
                  <a:lnTo>
                    <a:pt x="43497" y="63658"/>
                  </a:lnTo>
                  <a:lnTo>
                    <a:pt x="36988" y="64372"/>
                  </a:lnTo>
                  <a:lnTo>
                    <a:pt x="31432" y="63817"/>
                  </a:lnTo>
                  <a:lnTo>
                    <a:pt x="26511" y="62388"/>
                  </a:lnTo>
                  <a:lnTo>
                    <a:pt x="22145" y="59927"/>
                  </a:lnTo>
                  <a:lnTo>
                    <a:pt x="18415" y="56593"/>
                  </a:lnTo>
                  <a:lnTo>
                    <a:pt x="15398" y="52387"/>
                  </a:lnTo>
                  <a:lnTo>
                    <a:pt x="13176" y="47386"/>
                  </a:lnTo>
                  <a:lnTo>
                    <a:pt x="11826" y="41671"/>
                  </a:lnTo>
                  <a:lnTo>
                    <a:pt x="11350" y="35242"/>
                  </a:lnTo>
                  <a:lnTo>
                    <a:pt x="11667" y="29368"/>
                  </a:lnTo>
                  <a:lnTo>
                    <a:pt x="12461" y="24208"/>
                  </a:lnTo>
                  <a:lnTo>
                    <a:pt x="13731" y="19763"/>
                  </a:lnTo>
                  <a:lnTo>
                    <a:pt x="15477" y="16033"/>
                  </a:lnTo>
                  <a:lnTo>
                    <a:pt x="17462" y="12858"/>
                  </a:lnTo>
                  <a:lnTo>
                    <a:pt x="19763" y="10238"/>
                  </a:lnTo>
                  <a:lnTo>
                    <a:pt x="22225" y="8096"/>
                  </a:lnTo>
                  <a:lnTo>
                    <a:pt x="24923" y="6508"/>
                  </a:lnTo>
                  <a:lnTo>
                    <a:pt x="30241" y="4523"/>
                  </a:lnTo>
                  <a:lnTo>
                    <a:pt x="35321" y="3968"/>
                  </a:lnTo>
                  <a:lnTo>
                    <a:pt x="41512" y="4762"/>
                  </a:lnTo>
                  <a:lnTo>
                    <a:pt x="46513" y="6746"/>
                  </a:lnTo>
                  <a:lnTo>
                    <a:pt x="50402" y="9762"/>
                  </a:lnTo>
                  <a:lnTo>
                    <a:pt x="53260" y="13334"/>
                  </a:lnTo>
                  <a:lnTo>
                    <a:pt x="55403" y="17145"/>
                  </a:lnTo>
                  <a:lnTo>
                    <a:pt x="56991" y="20875"/>
                  </a:lnTo>
                  <a:lnTo>
                    <a:pt x="59292" y="20875"/>
                  </a:lnTo>
                  <a:lnTo>
                    <a:pt x="58498" y="0"/>
                  </a:lnTo>
                  <a:lnTo>
                    <a:pt x="56276" y="0"/>
                  </a:lnTo>
                  <a:lnTo>
                    <a:pt x="55403" y="1666"/>
                  </a:lnTo>
                  <a:lnTo>
                    <a:pt x="54053" y="2698"/>
                  </a:lnTo>
                  <a:lnTo>
                    <a:pt x="52625" y="3175"/>
                  </a:lnTo>
                  <a:lnTo>
                    <a:pt x="51672" y="3253"/>
                  </a:lnTo>
                  <a:lnTo>
                    <a:pt x="47862" y="2381"/>
                  </a:lnTo>
                  <a:lnTo>
                    <a:pt x="45322" y="1666"/>
                  </a:lnTo>
                  <a:lnTo>
                    <a:pt x="42227" y="872"/>
                  </a:lnTo>
                  <a:lnTo>
                    <a:pt x="38496" y="237"/>
                  </a:lnTo>
                  <a:lnTo>
                    <a:pt x="33892" y="0"/>
                  </a:lnTo>
                  <a:close/>
                </a:path>
              </a:pathLst>
            </a:custGeom>
            <a:solidFill>
              <a:srgbClr val="000000"/>
            </a:solidFill>
          </p:spPr>
          <p:txBody>
            <a:bodyPr vert="horz" lIns="91440" tIns="45720" rIns="91440" bIns="45720" anchor="t"/>
            <a:lstStyle/>
            <a:p>
              <a:endParaRPr lang="en-IN"/>
            </a:p>
          </p:txBody>
        </p:sp>
        <p:sp>
          <p:nvSpPr>
            <p:cNvPr id="950" name="Shape 985"/>
            <p:cNvSpPr/>
            <p:nvPr/>
          </p:nvSpPr>
          <p:spPr>
            <a:xfrm>
              <a:off x="2200099" y="2626326"/>
              <a:ext cx="26352" cy="58341"/>
            </a:xfrm>
            <a:custGeom>
              <a:avLst/>
              <a:gdLst/>
              <a:ahLst/>
              <a:cxnLst/>
              <a:rect l="0" t="0" r="0" b="0"/>
              <a:pathLst>
                <a:path w="26352" h="58341">
                  <a:moveTo>
                    <a:pt x="13256" y="0"/>
                  </a:moveTo>
                  <a:lnTo>
                    <a:pt x="10874" y="3413"/>
                  </a:lnTo>
                  <a:lnTo>
                    <a:pt x="8889" y="6112"/>
                  </a:lnTo>
                  <a:lnTo>
                    <a:pt x="6826" y="8572"/>
                  </a:lnTo>
                  <a:lnTo>
                    <a:pt x="4366" y="11271"/>
                  </a:lnTo>
                  <a:lnTo>
                    <a:pt x="1428" y="13652"/>
                  </a:lnTo>
                  <a:lnTo>
                    <a:pt x="397" y="14446"/>
                  </a:lnTo>
                  <a:lnTo>
                    <a:pt x="0" y="15240"/>
                  </a:lnTo>
                  <a:lnTo>
                    <a:pt x="397" y="15955"/>
                  </a:lnTo>
                  <a:lnTo>
                    <a:pt x="5636" y="15955"/>
                  </a:lnTo>
                  <a:lnTo>
                    <a:pt x="5636" y="45799"/>
                  </a:lnTo>
                  <a:lnTo>
                    <a:pt x="5873" y="49133"/>
                  </a:lnTo>
                  <a:lnTo>
                    <a:pt x="6350" y="51911"/>
                  </a:lnTo>
                  <a:lnTo>
                    <a:pt x="7223" y="54133"/>
                  </a:lnTo>
                  <a:lnTo>
                    <a:pt x="8334" y="55801"/>
                  </a:lnTo>
                  <a:lnTo>
                    <a:pt x="11271" y="57785"/>
                  </a:lnTo>
                  <a:lnTo>
                    <a:pt x="14763" y="58341"/>
                  </a:lnTo>
                  <a:lnTo>
                    <a:pt x="18177" y="57706"/>
                  </a:lnTo>
                  <a:lnTo>
                    <a:pt x="21352" y="56197"/>
                  </a:lnTo>
                  <a:lnTo>
                    <a:pt x="24129" y="53816"/>
                  </a:lnTo>
                  <a:lnTo>
                    <a:pt x="26352" y="50800"/>
                  </a:lnTo>
                  <a:lnTo>
                    <a:pt x="25082" y="49688"/>
                  </a:lnTo>
                  <a:lnTo>
                    <a:pt x="22860" y="51991"/>
                  </a:lnTo>
                  <a:lnTo>
                    <a:pt x="19050" y="53181"/>
                  </a:lnTo>
                  <a:lnTo>
                    <a:pt x="16907" y="52704"/>
                  </a:lnTo>
                  <a:lnTo>
                    <a:pt x="15478" y="51593"/>
                  </a:lnTo>
                  <a:lnTo>
                    <a:pt x="14604" y="49847"/>
                  </a:lnTo>
                  <a:lnTo>
                    <a:pt x="14208" y="47942"/>
                  </a:lnTo>
                  <a:lnTo>
                    <a:pt x="13969" y="44291"/>
                  </a:lnTo>
                  <a:lnTo>
                    <a:pt x="13969" y="15955"/>
                  </a:lnTo>
                  <a:lnTo>
                    <a:pt x="23971" y="15955"/>
                  </a:lnTo>
                  <a:lnTo>
                    <a:pt x="23971" y="12780"/>
                  </a:lnTo>
                  <a:lnTo>
                    <a:pt x="13969" y="12780"/>
                  </a:lnTo>
                  <a:lnTo>
                    <a:pt x="13969"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951" name="Shape 986"/>
            <p:cNvSpPr/>
            <p:nvPr/>
          </p:nvSpPr>
          <p:spPr>
            <a:xfrm>
              <a:off x="2052542" y="2626326"/>
              <a:ext cx="26352" cy="58341"/>
            </a:xfrm>
            <a:custGeom>
              <a:avLst/>
              <a:gdLst/>
              <a:ahLst/>
              <a:cxnLst/>
              <a:rect l="0" t="0" r="0" b="0"/>
              <a:pathLst>
                <a:path w="26352" h="58341">
                  <a:moveTo>
                    <a:pt x="13255" y="0"/>
                  </a:moveTo>
                  <a:lnTo>
                    <a:pt x="10873" y="3413"/>
                  </a:lnTo>
                  <a:lnTo>
                    <a:pt x="8809" y="6112"/>
                  </a:lnTo>
                  <a:lnTo>
                    <a:pt x="4364" y="11271"/>
                  </a:lnTo>
                  <a:lnTo>
                    <a:pt x="1348" y="13652"/>
                  </a:lnTo>
                  <a:lnTo>
                    <a:pt x="317" y="14446"/>
                  </a:lnTo>
                  <a:lnTo>
                    <a:pt x="0" y="15240"/>
                  </a:lnTo>
                  <a:lnTo>
                    <a:pt x="396" y="15955"/>
                  </a:lnTo>
                  <a:lnTo>
                    <a:pt x="5634" y="15955"/>
                  </a:lnTo>
                  <a:lnTo>
                    <a:pt x="5634" y="45799"/>
                  </a:lnTo>
                  <a:lnTo>
                    <a:pt x="5873" y="49133"/>
                  </a:lnTo>
                  <a:lnTo>
                    <a:pt x="6350" y="51911"/>
                  </a:lnTo>
                  <a:lnTo>
                    <a:pt x="7143" y="54133"/>
                  </a:lnTo>
                  <a:lnTo>
                    <a:pt x="8254" y="55801"/>
                  </a:lnTo>
                  <a:lnTo>
                    <a:pt x="11191" y="57785"/>
                  </a:lnTo>
                  <a:lnTo>
                    <a:pt x="14763" y="58341"/>
                  </a:lnTo>
                  <a:lnTo>
                    <a:pt x="18097" y="57706"/>
                  </a:lnTo>
                  <a:lnTo>
                    <a:pt x="21351" y="56197"/>
                  </a:lnTo>
                  <a:lnTo>
                    <a:pt x="24129" y="53816"/>
                  </a:lnTo>
                  <a:lnTo>
                    <a:pt x="26352" y="50800"/>
                  </a:lnTo>
                  <a:lnTo>
                    <a:pt x="25002" y="49688"/>
                  </a:lnTo>
                  <a:lnTo>
                    <a:pt x="22780" y="51991"/>
                  </a:lnTo>
                  <a:lnTo>
                    <a:pt x="18969" y="53181"/>
                  </a:lnTo>
                  <a:lnTo>
                    <a:pt x="16827" y="52704"/>
                  </a:lnTo>
                  <a:lnTo>
                    <a:pt x="15398" y="51593"/>
                  </a:lnTo>
                  <a:lnTo>
                    <a:pt x="14128" y="47942"/>
                  </a:lnTo>
                  <a:lnTo>
                    <a:pt x="13969" y="44291"/>
                  </a:lnTo>
                  <a:lnTo>
                    <a:pt x="13969" y="15955"/>
                  </a:lnTo>
                  <a:lnTo>
                    <a:pt x="23971" y="15955"/>
                  </a:lnTo>
                  <a:lnTo>
                    <a:pt x="23971" y="12780"/>
                  </a:lnTo>
                  <a:lnTo>
                    <a:pt x="13969" y="12780"/>
                  </a:lnTo>
                  <a:lnTo>
                    <a:pt x="13969"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952" name="Shape 987"/>
            <p:cNvSpPr/>
            <p:nvPr/>
          </p:nvSpPr>
          <p:spPr>
            <a:xfrm>
              <a:off x="1526523" y="2626326"/>
              <a:ext cx="26352" cy="58341"/>
            </a:xfrm>
            <a:custGeom>
              <a:avLst/>
              <a:gdLst/>
              <a:ahLst/>
              <a:cxnLst/>
              <a:rect l="0" t="0" r="0" b="0"/>
              <a:pathLst>
                <a:path w="26352" h="58341">
                  <a:moveTo>
                    <a:pt x="13255" y="0"/>
                  </a:moveTo>
                  <a:lnTo>
                    <a:pt x="10873" y="3413"/>
                  </a:lnTo>
                  <a:lnTo>
                    <a:pt x="8811" y="6112"/>
                  </a:lnTo>
                  <a:lnTo>
                    <a:pt x="4366" y="11271"/>
                  </a:lnTo>
                  <a:lnTo>
                    <a:pt x="1348" y="13652"/>
                  </a:lnTo>
                  <a:lnTo>
                    <a:pt x="397" y="14446"/>
                  </a:lnTo>
                  <a:lnTo>
                    <a:pt x="0" y="15240"/>
                  </a:lnTo>
                  <a:lnTo>
                    <a:pt x="397" y="15955"/>
                  </a:lnTo>
                  <a:lnTo>
                    <a:pt x="5636" y="15955"/>
                  </a:lnTo>
                  <a:lnTo>
                    <a:pt x="5636" y="45799"/>
                  </a:lnTo>
                  <a:lnTo>
                    <a:pt x="5873" y="49133"/>
                  </a:lnTo>
                  <a:lnTo>
                    <a:pt x="6350" y="51911"/>
                  </a:lnTo>
                  <a:lnTo>
                    <a:pt x="7223" y="54133"/>
                  </a:lnTo>
                  <a:lnTo>
                    <a:pt x="8334" y="55801"/>
                  </a:lnTo>
                  <a:lnTo>
                    <a:pt x="11192" y="57785"/>
                  </a:lnTo>
                  <a:lnTo>
                    <a:pt x="14763" y="58341"/>
                  </a:lnTo>
                  <a:lnTo>
                    <a:pt x="18176" y="57706"/>
                  </a:lnTo>
                  <a:lnTo>
                    <a:pt x="21351" y="56197"/>
                  </a:lnTo>
                  <a:lnTo>
                    <a:pt x="24130" y="53816"/>
                  </a:lnTo>
                  <a:lnTo>
                    <a:pt x="26352" y="50800"/>
                  </a:lnTo>
                  <a:lnTo>
                    <a:pt x="25082" y="49688"/>
                  </a:lnTo>
                  <a:lnTo>
                    <a:pt x="22780" y="51991"/>
                  </a:lnTo>
                  <a:lnTo>
                    <a:pt x="18969" y="53181"/>
                  </a:lnTo>
                  <a:lnTo>
                    <a:pt x="16907" y="52704"/>
                  </a:lnTo>
                  <a:lnTo>
                    <a:pt x="15398" y="51593"/>
                  </a:lnTo>
                  <a:lnTo>
                    <a:pt x="14128" y="47942"/>
                  </a:lnTo>
                  <a:lnTo>
                    <a:pt x="13970" y="44291"/>
                  </a:lnTo>
                  <a:lnTo>
                    <a:pt x="13970" y="15955"/>
                  </a:lnTo>
                  <a:lnTo>
                    <a:pt x="23971" y="15955"/>
                  </a:lnTo>
                  <a:lnTo>
                    <a:pt x="23971" y="12780"/>
                  </a:lnTo>
                  <a:lnTo>
                    <a:pt x="13970" y="12780"/>
                  </a:lnTo>
                  <a:lnTo>
                    <a:pt x="13970"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953" name="Shape 988"/>
            <p:cNvSpPr/>
            <p:nvPr/>
          </p:nvSpPr>
          <p:spPr>
            <a:xfrm>
              <a:off x="2491723" y="2616008"/>
              <a:ext cx="45958" cy="68660"/>
            </a:xfrm>
            <a:custGeom>
              <a:avLst/>
              <a:gdLst/>
              <a:ahLst/>
              <a:cxnLst/>
              <a:rect l="0" t="0" r="0" b="0"/>
              <a:pathLst>
                <a:path w="45958" h="68660">
                  <a:moveTo>
                    <a:pt x="38814" y="0"/>
                  </a:moveTo>
                  <a:lnTo>
                    <a:pt x="24288" y="4366"/>
                  </a:lnTo>
                  <a:lnTo>
                    <a:pt x="24288" y="5953"/>
                  </a:lnTo>
                  <a:lnTo>
                    <a:pt x="26669" y="5873"/>
                  </a:lnTo>
                  <a:lnTo>
                    <a:pt x="29209" y="6191"/>
                  </a:lnTo>
                  <a:lnTo>
                    <a:pt x="30479" y="7223"/>
                  </a:lnTo>
                  <a:lnTo>
                    <a:pt x="31036" y="10874"/>
                  </a:lnTo>
                  <a:lnTo>
                    <a:pt x="31036" y="26352"/>
                  </a:lnTo>
                  <a:lnTo>
                    <a:pt x="28654" y="24447"/>
                  </a:lnTo>
                  <a:lnTo>
                    <a:pt x="26193" y="23177"/>
                  </a:lnTo>
                  <a:lnTo>
                    <a:pt x="23494" y="22383"/>
                  </a:lnTo>
                  <a:lnTo>
                    <a:pt x="22647" y="22292"/>
                  </a:lnTo>
                  <a:lnTo>
                    <a:pt x="20796" y="24844"/>
                  </a:lnTo>
                  <a:lnTo>
                    <a:pt x="24288" y="25480"/>
                  </a:lnTo>
                  <a:lnTo>
                    <a:pt x="27384" y="27304"/>
                  </a:lnTo>
                  <a:lnTo>
                    <a:pt x="29766" y="30401"/>
                  </a:lnTo>
                  <a:lnTo>
                    <a:pt x="31036" y="34766"/>
                  </a:lnTo>
                  <a:lnTo>
                    <a:pt x="31036" y="57547"/>
                  </a:lnTo>
                  <a:lnTo>
                    <a:pt x="29923" y="60007"/>
                  </a:lnTo>
                  <a:lnTo>
                    <a:pt x="27861" y="61912"/>
                  </a:lnTo>
                  <a:lnTo>
                    <a:pt x="25161" y="63103"/>
                  </a:lnTo>
                  <a:lnTo>
                    <a:pt x="22225" y="63500"/>
                  </a:lnTo>
                  <a:lnTo>
                    <a:pt x="18970" y="63023"/>
                  </a:lnTo>
                  <a:lnTo>
                    <a:pt x="15795" y="61516"/>
                  </a:lnTo>
                  <a:lnTo>
                    <a:pt x="12937" y="58896"/>
                  </a:lnTo>
                  <a:lnTo>
                    <a:pt x="10636" y="55007"/>
                  </a:lnTo>
                  <a:lnTo>
                    <a:pt x="9128" y="49847"/>
                  </a:lnTo>
                  <a:lnTo>
                    <a:pt x="8572" y="43179"/>
                  </a:lnTo>
                  <a:lnTo>
                    <a:pt x="9128" y="37147"/>
                  </a:lnTo>
                  <a:lnTo>
                    <a:pt x="10555" y="32465"/>
                  </a:lnTo>
                  <a:lnTo>
                    <a:pt x="12620" y="28972"/>
                  </a:lnTo>
                  <a:lnTo>
                    <a:pt x="15161" y="26670"/>
                  </a:lnTo>
                  <a:lnTo>
                    <a:pt x="18017" y="25321"/>
                  </a:lnTo>
                  <a:lnTo>
                    <a:pt x="20796" y="24844"/>
                  </a:lnTo>
                  <a:lnTo>
                    <a:pt x="22647" y="22292"/>
                  </a:lnTo>
                  <a:lnTo>
                    <a:pt x="20558" y="22066"/>
                  </a:lnTo>
                  <a:lnTo>
                    <a:pt x="15161" y="23018"/>
                  </a:lnTo>
                  <a:lnTo>
                    <a:pt x="10239" y="25558"/>
                  </a:lnTo>
                  <a:lnTo>
                    <a:pt x="6111" y="29368"/>
                  </a:lnTo>
                  <a:lnTo>
                    <a:pt x="2857" y="34369"/>
                  </a:lnTo>
                  <a:lnTo>
                    <a:pt x="793" y="40163"/>
                  </a:lnTo>
                  <a:lnTo>
                    <a:pt x="0" y="46435"/>
                  </a:lnTo>
                  <a:lnTo>
                    <a:pt x="634" y="53261"/>
                  </a:lnTo>
                  <a:lnTo>
                    <a:pt x="2302" y="58420"/>
                  </a:lnTo>
                  <a:lnTo>
                    <a:pt x="4762" y="62388"/>
                  </a:lnTo>
                  <a:lnTo>
                    <a:pt x="7619" y="65167"/>
                  </a:lnTo>
                  <a:lnTo>
                    <a:pt x="10636" y="66992"/>
                  </a:lnTo>
                  <a:lnTo>
                    <a:pt x="13573" y="68103"/>
                  </a:lnTo>
                  <a:lnTo>
                    <a:pt x="16112" y="68579"/>
                  </a:lnTo>
                  <a:lnTo>
                    <a:pt x="18017" y="68660"/>
                  </a:lnTo>
                  <a:lnTo>
                    <a:pt x="22859" y="68024"/>
                  </a:lnTo>
                  <a:lnTo>
                    <a:pt x="26511" y="66516"/>
                  </a:lnTo>
                  <a:lnTo>
                    <a:pt x="29130" y="64452"/>
                  </a:lnTo>
                  <a:lnTo>
                    <a:pt x="30797" y="62310"/>
                  </a:lnTo>
                  <a:lnTo>
                    <a:pt x="31036" y="62310"/>
                  </a:lnTo>
                  <a:lnTo>
                    <a:pt x="31036" y="68342"/>
                  </a:lnTo>
                  <a:lnTo>
                    <a:pt x="31432" y="68660"/>
                  </a:lnTo>
                  <a:lnTo>
                    <a:pt x="38814" y="66040"/>
                  </a:lnTo>
                  <a:lnTo>
                    <a:pt x="45958" y="63500"/>
                  </a:lnTo>
                  <a:lnTo>
                    <a:pt x="45958" y="61912"/>
                  </a:lnTo>
                  <a:lnTo>
                    <a:pt x="43179" y="61912"/>
                  </a:lnTo>
                  <a:lnTo>
                    <a:pt x="41354" y="61595"/>
                  </a:lnTo>
                  <a:lnTo>
                    <a:pt x="40242" y="60881"/>
                  </a:lnTo>
                  <a:lnTo>
                    <a:pt x="39608" y="59769"/>
                  </a:lnTo>
                  <a:lnTo>
                    <a:pt x="39369" y="56356"/>
                  </a:lnTo>
                  <a:lnTo>
                    <a:pt x="39369" y="238"/>
                  </a:lnTo>
                  <a:lnTo>
                    <a:pt x="38814" y="0"/>
                  </a:lnTo>
                  <a:close/>
                </a:path>
              </a:pathLst>
            </a:custGeom>
            <a:solidFill>
              <a:srgbClr val="000000"/>
            </a:solidFill>
          </p:spPr>
          <p:txBody>
            <a:bodyPr vert="horz" lIns="91440" tIns="45720" rIns="91440" bIns="45720" anchor="t"/>
            <a:lstStyle/>
            <a:p>
              <a:endParaRPr lang="en-IN"/>
            </a:p>
          </p:txBody>
        </p:sp>
        <p:sp>
          <p:nvSpPr>
            <p:cNvPr id="954" name="Shape 989"/>
            <p:cNvSpPr/>
            <p:nvPr/>
          </p:nvSpPr>
          <p:spPr>
            <a:xfrm>
              <a:off x="2398458" y="2638074"/>
              <a:ext cx="39528" cy="46593"/>
            </a:xfrm>
            <a:custGeom>
              <a:avLst/>
              <a:gdLst/>
              <a:ahLst/>
              <a:cxnLst/>
              <a:rect l="0" t="0" r="0" b="0"/>
              <a:pathLst>
                <a:path w="39528" h="46593">
                  <a:moveTo>
                    <a:pt x="20161" y="0"/>
                  </a:moveTo>
                  <a:lnTo>
                    <a:pt x="18017" y="3572"/>
                  </a:lnTo>
                  <a:lnTo>
                    <a:pt x="21431" y="4127"/>
                  </a:lnTo>
                  <a:lnTo>
                    <a:pt x="23812" y="5556"/>
                  </a:lnTo>
                  <a:lnTo>
                    <a:pt x="25400" y="7541"/>
                  </a:lnTo>
                  <a:lnTo>
                    <a:pt x="26511" y="9922"/>
                  </a:lnTo>
                  <a:lnTo>
                    <a:pt x="27542" y="15002"/>
                  </a:lnTo>
                  <a:lnTo>
                    <a:pt x="7143" y="15002"/>
                  </a:lnTo>
                  <a:lnTo>
                    <a:pt x="7857" y="12064"/>
                  </a:lnTo>
                  <a:lnTo>
                    <a:pt x="8731" y="9525"/>
                  </a:lnTo>
                  <a:lnTo>
                    <a:pt x="9762" y="7541"/>
                  </a:lnTo>
                  <a:lnTo>
                    <a:pt x="11112" y="6032"/>
                  </a:lnTo>
                  <a:lnTo>
                    <a:pt x="14287" y="4207"/>
                  </a:lnTo>
                  <a:lnTo>
                    <a:pt x="18017" y="3572"/>
                  </a:lnTo>
                  <a:lnTo>
                    <a:pt x="20161" y="0"/>
                  </a:lnTo>
                  <a:lnTo>
                    <a:pt x="15875" y="556"/>
                  </a:lnTo>
                  <a:lnTo>
                    <a:pt x="11430" y="2302"/>
                  </a:lnTo>
                  <a:lnTo>
                    <a:pt x="7143" y="5318"/>
                  </a:lnTo>
                  <a:lnTo>
                    <a:pt x="3492" y="9922"/>
                  </a:lnTo>
                  <a:lnTo>
                    <a:pt x="952" y="16192"/>
                  </a:lnTo>
                  <a:lnTo>
                    <a:pt x="0" y="24368"/>
                  </a:lnTo>
                  <a:lnTo>
                    <a:pt x="317" y="29368"/>
                  </a:lnTo>
                  <a:lnTo>
                    <a:pt x="1270" y="33813"/>
                  </a:lnTo>
                  <a:lnTo>
                    <a:pt x="2857" y="37544"/>
                  </a:lnTo>
                  <a:lnTo>
                    <a:pt x="5080" y="40719"/>
                  </a:lnTo>
                  <a:lnTo>
                    <a:pt x="7778" y="43259"/>
                  </a:lnTo>
                  <a:lnTo>
                    <a:pt x="10953" y="45084"/>
                  </a:lnTo>
                  <a:lnTo>
                    <a:pt x="14525" y="46196"/>
                  </a:lnTo>
                  <a:lnTo>
                    <a:pt x="18493" y="46593"/>
                  </a:lnTo>
                  <a:lnTo>
                    <a:pt x="23415" y="45958"/>
                  </a:lnTo>
                  <a:lnTo>
                    <a:pt x="27622" y="44450"/>
                  </a:lnTo>
                  <a:lnTo>
                    <a:pt x="31193" y="42148"/>
                  </a:lnTo>
                  <a:lnTo>
                    <a:pt x="33972" y="39449"/>
                  </a:lnTo>
                  <a:lnTo>
                    <a:pt x="36195" y="36671"/>
                  </a:lnTo>
                  <a:lnTo>
                    <a:pt x="37782" y="33972"/>
                  </a:lnTo>
                  <a:lnTo>
                    <a:pt x="38893" y="31670"/>
                  </a:lnTo>
                  <a:lnTo>
                    <a:pt x="39528" y="30083"/>
                  </a:lnTo>
                  <a:lnTo>
                    <a:pt x="37941" y="29368"/>
                  </a:lnTo>
                  <a:lnTo>
                    <a:pt x="34925" y="33654"/>
                  </a:lnTo>
                  <a:lnTo>
                    <a:pt x="32702" y="35957"/>
                  </a:lnTo>
                  <a:lnTo>
                    <a:pt x="29923" y="37862"/>
                  </a:lnTo>
                  <a:lnTo>
                    <a:pt x="26590" y="39211"/>
                  </a:lnTo>
                  <a:lnTo>
                    <a:pt x="22542" y="39767"/>
                  </a:lnTo>
                  <a:lnTo>
                    <a:pt x="19208" y="39369"/>
                  </a:lnTo>
                  <a:lnTo>
                    <a:pt x="15795" y="38100"/>
                  </a:lnTo>
                  <a:lnTo>
                    <a:pt x="12700" y="35559"/>
                  </a:lnTo>
                  <a:lnTo>
                    <a:pt x="10001" y="31591"/>
                  </a:lnTo>
                  <a:lnTo>
                    <a:pt x="8890" y="28972"/>
                  </a:lnTo>
                  <a:lnTo>
                    <a:pt x="7937" y="25875"/>
                  </a:lnTo>
                  <a:lnTo>
                    <a:pt x="7302" y="22304"/>
                  </a:lnTo>
                  <a:lnTo>
                    <a:pt x="6826" y="18177"/>
                  </a:lnTo>
                  <a:lnTo>
                    <a:pt x="37623" y="18177"/>
                  </a:lnTo>
                  <a:lnTo>
                    <a:pt x="36908" y="13732"/>
                  </a:lnTo>
                  <a:lnTo>
                    <a:pt x="35797" y="9922"/>
                  </a:lnTo>
                  <a:lnTo>
                    <a:pt x="34131" y="6747"/>
                  </a:lnTo>
                  <a:lnTo>
                    <a:pt x="31987" y="4286"/>
                  </a:lnTo>
                  <a:lnTo>
                    <a:pt x="29527" y="2381"/>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955" name="Shape 990"/>
            <p:cNvSpPr/>
            <p:nvPr/>
          </p:nvSpPr>
          <p:spPr>
            <a:xfrm>
              <a:off x="2303367" y="2638074"/>
              <a:ext cx="39528" cy="46593"/>
            </a:xfrm>
            <a:custGeom>
              <a:avLst/>
              <a:gdLst/>
              <a:ahLst/>
              <a:cxnLst/>
              <a:rect l="0" t="0" r="0" b="0"/>
              <a:pathLst>
                <a:path w="39528" h="46593">
                  <a:moveTo>
                    <a:pt x="20161" y="0"/>
                  </a:moveTo>
                  <a:lnTo>
                    <a:pt x="18017" y="3572"/>
                  </a:lnTo>
                  <a:lnTo>
                    <a:pt x="21431" y="4127"/>
                  </a:lnTo>
                  <a:lnTo>
                    <a:pt x="23812" y="5556"/>
                  </a:lnTo>
                  <a:lnTo>
                    <a:pt x="25400" y="7541"/>
                  </a:lnTo>
                  <a:lnTo>
                    <a:pt x="26431" y="9922"/>
                  </a:lnTo>
                  <a:lnTo>
                    <a:pt x="27542" y="15002"/>
                  </a:lnTo>
                  <a:lnTo>
                    <a:pt x="7063" y="15002"/>
                  </a:lnTo>
                  <a:lnTo>
                    <a:pt x="7778" y="12064"/>
                  </a:lnTo>
                  <a:lnTo>
                    <a:pt x="8651" y="9525"/>
                  </a:lnTo>
                  <a:lnTo>
                    <a:pt x="9762" y="7541"/>
                  </a:lnTo>
                  <a:lnTo>
                    <a:pt x="11112" y="6032"/>
                  </a:lnTo>
                  <a:lnTo>
                    <a:pt x="14287" y="4207"/>
                  </a:lnTo>
                  <a:lnTo>
                    <a:pt x="18017" y="3572"/>
                  </a:lnTo>
                  <a:lnTo>
                    <a:pt x="20161" y="0"/>
                  </a:lnTo>
                  <a:lnTo>
                    <a:pt x="15875" y="556"/>
                  </a:lnTo>
                  <a:lnTo>
                    <a:pt x="11429" y="2302"/>
                  </a:lnTo>
                  <a:lnTo>
                    <a:pt x="7143" y="5318"/>
                  </a:lnTo>
                  <a:lnTo>
                    <a:pt x="3492" y="9922"/>
                  </a:lnTo>
                  <a:lnTo>
                    <a:pt x="952" y="16192"/>
                  </a:lnTo>
                  <a:lnTo>
                    <a:pt x="0" y="24368"/>
                  </a:lnTo>
                  <a:lnTo>
                    <a:pt x="317" y="29368"/>
                  </a:lnTo>
                  <a:lnTo>
                    <a:pt x="1269" y="33813"/>
                  </a:lnTo>
                  <a:lnTo>
                    <a:pt x="2857" y="37544"/>
                  </a:lnTo>
                  <a:lnTo>
                    <a:pt x="5079" y="40719"/>
                  </a:lnTo>
                  <a:lnTo>
                    <a:pt x="7778" y="43259"/>
                  </a:lnTo>
                  <a:lnTo>
                    <a:pt x="10953" y="45084"/>
                  </a:lnTo>
                  <a:lnTo>
                    <a:pt x="14524" y="46196"/>
                  </a:lnTo>
                  <a:lnTo>
                    <a:pt x="18493" y="46593"/>
                  </a:lnTo>
                  <a:lnTo>
                    <a:pt x="23414" y="45958"/>
                  </a:lnTo>
                  <a:lnTo>
                    <a:pt x="27622" y="44450"/>
                  </a:lnTo>
                  <a:lnTo>
                    <a:pt x="31114" y="42148"/>
                  </a:lnTo>
                  <a:lnTo>
                    <a:pt x="33972" y="39449"/>
                  </a:lnTo>
                  <a:lnTo>
                    <a:pt x="37782" y="33972"/>
                  </a:lnTo>
                  <a:lnTo>
                    <a:pt x="38893" y="31670"/>
                  </a:lnTo>
                  <a:lnTo>
                    <a:pt x="39528" y="30083"/>
                  </a:lnTo>
                  <a:lnTo>
                    <a:pt x="37941" y="29368"/>
                  </a:lnTo>
                  <a:lnTo>
                    <a:pt x="34925" y="33654"/>
                  </a:lnTo>
                  <a:lnTo>
                    <a:pt x="29923" y="37862"/>
                  </a:lnTo>
                  <a:lnTo>
                    <a:pt x="26589" y="39211"/>
                  </a:lnTo>
                  <a:lnTo>
                    <a:pt x="22542" y="39767"/>
                  </a:lnTo>
                  <a:lnTo>
                    <a:pt x="19208" y="39369"/>
                  </a:lnTo>
                  <a:lnTo>
                    <a:pt x="15794" y="38100"/>
                  </a:lnTo>
                  <a:lnTo>
                    <a:pt x="12700" y="35559"/>
                  </a:lnTo>
                  <a:lnTo>
                    <a:pt x="10001" y="31591"/>
                  </a:lnTo>
                  <a:lnTo>
                    <a:pt x="8889" y="28972"/>
                  </a:lnTo>
                  <a:lnTo>
                    <a:pt x="7937" y="25875"/>
                  </a:lnTo>
                  <a:lnTo>
                    <a:pt x="7302" y="22304"/>
                  </a:lnTo>
                  <a:lnTo>
                    <a:pt x="6826" y="18177"/>
                  </a:lnTo>
                  <a:lnTo>
                    <a:pt x="37623" y="18177"/>
                  </a:lnTo>
                  <a:lnTo>
                    <a:pt x="36908" y="13732"/>
                  </a:lnTo>
                  <a:lnTo>
                    <a:pt x="35797" y="9922"/>
                  </a:lnTo>
                  <a:lnTo>
                    <a:pt x="34131" y="6747"/>
                  </a:lnTo>
                  <a:lnTo>
                    <a:pt x="31987" y="4286"/>
                  </a:lnTo>
                  <a:lnTo>
                    <a:pt x="29527" y="2381"/>
                  </a:lnTo>
                  <a:lnTo>
                    <a:pt x="26669"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956" name="Shape 991"/>
            <p:cNvSpPr/>
            <p:nvPr/>
          </p:nvSpPr>
          <p:spPr>
            <a:xfrm>
              <a:off x="2255027" y="2616008"/>
              <a:ext cx="45958" cy="68660"/>
            </a:xfrm>
            <a:custGeom>
              <a:avLst/>
              <a:gdLst/>
              <a:ahLst/>
              <a:cxnLst/>
              <a:rect l="0" t="0" r="0" b="0"/>
              <a:pathLst>
                <a:path w="45958" h="68660">
                  <a:moveTo>
                    <a:pt x="38815" y="0"/>
                  </a:moveTo>
                  <a:lnTo>
                    <a:pt x="24209" y="4366"/>
                  </a:lnTo>
                  <a:lnTo>
                    <a:pt x="24209" y="5953"/>
                  </a:lnTo>
                  <a:lnTo>
                    <a:pt x="26591" y="5873"/>
                  </a:lnTo>
                  <a:lnTo>
                    <a:pt x="29131" y="6191"/>
                  </a:lnTo>
                  <a:lnTo>
                    <a:pt x="30401" y="7223"/>
                  </a:lnTo>
                  <a:lnTo>
                    <a:pt x="30956" y="10874"/>
                  </a:lnTo>
                  <a:lnTo>
                    <a:pt x="30956" y="26352"/>
                  </a:lnTo>
                  <a:lnTo>
                    <a:pt x="28575" y="24447"/>
                  </a:lnTo>
                  <a:lnTo>
                    <a:pt x="26115" y="23177"/>
                  </a:lnTo>
                  <a:lnTo>
                    <a:pt x="23495" y="22383"/>
                  </a:lnTo>
                  <a:lnTo>
                    <a:pt x="22645" y="22294"/>
                  </a:lnTo>
                  <a:lnTo>
                    <a:pt x="20796" y="24844"/>
                  </a:lnTo>
                  <a:lnTo>
                    <a:pt x="24209" y="25480"/>
                  </a:lnTo>
                  <a:lnTo>
                    <a:pt x="27384" y="27304"/>
                  </a:lnTo>
                  <a:lnTo>
                    <a:pt x="29686" y="30401"/>
                  </a:lnTo>
                  <a:lnTo>
                    <a:pt x="30956" y="34766"/>
                  </a:lnTo>
                  <a:lnTo>
                    <a:pt x="30956" y="57547"/>
                  </a:lnTo>
                  <a:lnTo>
                    <a:pt x="29845" y="60007"/>
                  </a:lnTo>
                  <a:lnTo>
                    <a:pt x="27781" y="61912"/>
                  </a:lnTo>
                  <a:lnTo>
                    <a:pt x="25162" y="63103"/>
                  </a:lnTo>
                  <a:lnTo>
                    <a:pt x="22146" y="63500"/>
                  </a:lnTo>
                  <a:lnTo>
                    <a:pt x="18891" y="63023"/>
                  </a:lnTo>
                  <a:lnTo>
                    <a:pt x="15716" y="61516"/>
                  </a:lnTo>
                  <a:lnTo>
                    <a:pt x="12938" y="58896"/>
                  </a:lnTo>
                  <a:lnTo>
                    <a:pt x="10636" y="55007"/>
                  </a:lnTo>
                  <a:lnTo>
                    <a:pt x="9128" y="49847"/>
                  </a:lnTo>
                  <a:lnTo>
                    <a:pt x="8493" y="43179"/>
                  </a:lnTo>
                  <a:lnTo>
                    <a:pt x="9048" y="37147"/>
                  </a:lnTo>
                  <a:lnTo>
                    <a:pt x="10477" y="32465"/>
                  </a:lnTo>
                  <a:lnTo>
                    <a:pt x="12621" y="28972"/>
                  </a:lnTo>
                  <a:lnTo>
                    <a:pt x="15161" y="26670"/>
                  </a:lnTo>
                  <a:lnTo>
                    <a:pt x="17938" y="25321"/>
                  </a:lnTo>
                  <a:lnTo>
                    <a:pt x="20796" y="24844"/>
                  </a:lnTo>
                  <a:lnTo>
                    <a:pt x="22645" y="22294"/>
                  </a:lnTo>
                  <a:lnTo>
                    <a:pt x="20478" y="22066"/>
                  </a:lnTo>
                  <a:lnTo>
                    <a:pt x="15081" y="23018"/>
                  </a:lnTo>
                  <a:lnTo>
                    <a:pt x="10240" y="25558"/>
                  </a:lnTo>
                  <a:lnTo>
                    <a:pt x="6112" y="29368"/>
                  </a:lnTo>
                  <a:lnTo>
                    <a:pt x="2857" y="34369"/>
                  </a:lnTo>
                  <a:lnTo>
                    <a:pt x="715" y="40163"/>
                  </a:lnTo>
                  <a:lnTo>
                    <a:pt x="0" y="46435"/>
                  </a:lnTo>
                  <a:lnTo>
                    <a:pt x="556" y="53261"/>
                  </a:lnTo>
                  <a:lnTo>
                    <a:pt x="2222" y="58420"/>
                  </a:lnTo>
                  <a:lnTo>
                    <a:pt x="4683" y="62388"/>
                  </a:lnTo>
                  <a:lnTo>
                    <a:pt x="7541" y="65167"/>
                  </a:lnTo>
                  <a:lnTo>
                    <a:pt x="10557" y="66992"/>
                  </a:lnTo>
                  <a:lnTo>
                    <a:pt x="13573" y="68103"/>
                  </a:lnTo>
                  <a:lnTo>
                    <a:pt x="16113" y="68579"/>
                  </a:lnTo>
                  <a:lnTo>
                    <a:pt x="18018" y="68660"/>
                  </a:lnTo>
                  <a:lnTo>
                    <a:pt x="22860" y="68024"/>
                  </a:lnTo>
                  <a:lnTo>
                    <a:pt x="26432" y="66516"/>
                  </a:lnTo>
                  <a:lnTo>
                    <a:pt x="29051" y="64452"/>
                  </a:lnTo>
                  <a:lnTo>
                    <a:pt x="30797" y="62310"/>
                  </a:lnTo>
                  <a:lnTo>
                    <a:pt x="30956" y="62310"/>
                  </a:lnTo>
                  <a:lnTo>
                    <a:pt x="30956" y="68342"/>
                  </a:lnTo>
                  <a:lnTo>
                    <a:pt x="31353" y="68660"/>
                  </a:lnTo>
                  <a:lnTo>
                    <a:pt x="38815" y="66040"/>
                  </a:lnTo>
                  <a:lnTo>
                    <a:pt x="45958" y="63500"/>
                  </a:lnTo>
                  <a:lnTo>
                    <a:pt x="45958" y="61912"/>
                  </a:lnTo>
                  <a:lnTo>
                    <a:pt x="43179" y="61912"/>
                  </a:lnTo>
                  <a:lnTo>
                    <a:pt x="41275" y="61595"/>
                  </a:lnTo>
                  <a:lnTo>
                    <a:pt x="40163" y="60881"/>
                  </a:lnTo>
                  <a:lnTo>
                    <a:pt x="39528" y="59769"/>
                  </a:lnTo>
                  <a:lnTo>
                    <a:pt x="39291" y="56356"/>
                  </a:lnTo>
                  <a:lnTo>
                    <a:pt x="39291" y="238"/>
                  </a:lnTo>
                  <a:lnTo>
                    <a:pt x="38815" y="0"/>
                  </a:lnTo>
                  <a:close/>
                </a:path>
              </a:pathLst>
            </a:custGeom>
            <a:solidFill>
              <a:srgbClr val="000000"/>
            </a:solidFill>
          </p:spPr>
          <p:txBody>
            <a:bodyPr vert="horz" lIns="91440" tIns="45720" rIns="91440" bIns="45720" anchor="t"/>
            <a:lstStyle/>
            <a:p>
              <a:endParaRPr lang="en-IN"/>
            </a:p>
          </p:txBody>
        </p:sp>
        <p:sp>
          <p:nvSpPr>
            <p:cNvPr id="957" name="Shape 992"/>
            <p:cNvSpPr/>
            <p:nvPr/>
          </p:nvSpPr>
          <p:spPr>
            <a:xfrm>
              <a:off x="2116279" y="2638074"/>
              <a:ext cx="40163" cy="46593"/>
            </a:xfrm>
            <a:custGeom>
              <a:avLst/>
              <a:gdLst/>
              <a:ahLst/>
              <a:cxnLst/>
              <a:rect l="0" t="0" r="0" b="0"/>
              <a:pathLst>
                <a:path w="40163" h="46593">
                  <a:moveTo>
                    <a:pt x="18097" y="0"/>
                  </a:moveTo>
                  <a:lnTo>
                    <a:pt x="12858" y="556"/>
                  </a:lnTo>
                  <a:lnTo>
                    <a:pt x="8731" y="1984"/>
                  </a:lnTo>
                  <a:lnTo>
                    <a:pt x="5636" y="4048"/>
                  </a:lnTo>
                  <a:lnTo>
                    <a:pt x="3572" y="6429"/>
                  </a:lnTo>
                  <a:lnTo>
                    <a:pt x="2302" y="8811"/>
                  </a:lnTo>
                  <a:lnTo>
                    <a:pt x="1905" y="11033"/>
                  </a:lnTo>
                  <a:lnTo>
                    <a:pt x="2143" y="12382"/>
                  </a:lnTo>
                  <a:lnTo>
                    <a:pt x="2937" y="13811"/>
                  </a:lnTo>
                  <a:lnTo>
                    <a:pt x="4207" y="14922"/>
                  </a:lnTo>
                  <a:lnTo>
                    <a:pt x="6191" y="15398"/>
                  </a:lnTo>
                  <a:lnTo>
                    <a:pt x="7937" y="15002"/>
                  </a:lnTo>
                  <a:lnTo>
                    <a:pt x="9366" y="13969"/>
                  </a:lnTo>
                  <a:lnTo>
                    <a:pt x="10318" y="12620"/>
                  </a:lnTo>
                  <a:lnTo>
                    <a:pt x="10636" y="11112"/>
                  </a:lnTo>
                  <a:lnTo>
                    <a:pt x="10398" y="9366"/>
                  </a:lnTo>
                  <a:lnTo>
                    <a:pt x="10160" y="7302"/>
                  </a:lnTo>
                  <a:lnTo>
                    <a:pt x="10716" y="5238"/>
                  </a:lnTo>
                  <a:lnTo>
                    <a:pt x="12382" y="3731"/>
                  </a:lnTo>
                  <a:lnTo>
                    <a:pt x="14684" y="2698"/>
                  </a:lnTo>
                  <a:lnTo>
                    <a:pt x="17145" y="2381"/>
                  </a:lnTo>
                  <a:lnTo>
                    <a:pt x="19685" y="2698"/>
                  </a:lnTo>
                  <a:lnTo>
                    <a:pt x="22146" y="3889"/>
                  </a:lnTo>
                  <a:lnTo>
                    <a:pt x="24051" y="6350"/>
                  </a:lnTo>
                  <a:lnTo>
                    <a:pt x="24764" y="10636"/>
                  </a:lnTo>
                  <a:lnTo>
                    <a:pt x="24764" y="16668"/>
                  </a:lnTo>
                  <a:lnTo>
                    <a:pt x="24032" y="16957"/>
                  </a:lnTo>
                  <a:lnTo>
                    <a:pt x="24764" y="19050"/>
                  </a:lnTo>
                  <a:lnTo>
                    <a:pt x="24764" y="33417"/>
                  </a:lnTo>
                  <a:lnTo>
                    <a:pt x="24686" y="35322"/>
                  </a:lnTo>
                  <a:lnTo>
                    <a:pt x="24288" y="36751"/>
                  </a:lnTo>
                  <a:lnTo>
                    <a:pt x="23257" y="37941"/>
                  </a:lnTo>
                  <a:lnTo>
                    <a:pt x="21431" y="39052"/>
                  </a:lnTo>
                  <a:lnTo>
                    <a:pt x="18812" y="40084"/>
                  </a:lnTo>
                  <a:lnTo>
                    <a:pt x="15319" y="40878"/>
                  </a:lnTo>
                  <a:lnTo>
                    <a:pt x="12780" y="40322"/>
                  </a:lnTo>
                  <a:lnTo>
                    <a:pt x="10716" y="38734"/>
                  </a:lnTo>
                  <a:lnTo>
                    <a:pt x="9287" y="36274"/>
                  </a:lnTo>
                  <a:lnTo>
                    <a:pt x="8731" y="33099"/>
                  </a:lnTo>
                  <a:lnTo>
                    <a:pt x="8731" y="32941"/>
                  </a:lnTo>
                  <a:lnTo>
                    <a:pt x="8889" y="31114"/>
                  </a:lnTo>
                  <a:lnTo>
                    <a:pt x="9605" y="28972"/>
                  </a:lnTo>
                  <a:lnTo>
                    <a:pt x="11192" y="26591"/>
                  </a:lnTo>
                  <a:lnTo>
                    <a:pt x="13970" y="24129"/>
                  </a:lnTo>
                  <a:lnTo>
                    <a:pt x="15955" y="22859"/>
                  </a:lnTo>
                  <a:lnTo>
                    <a:pt x="18414" y="21589"/>
                  </a:lnTo>
                  <a:lnTo>
                    <a:pt x="24764" y="19050"/>
                  </a:lnTo>
                  <a:lnTo>
                    <a:pt x="24032" y="16957"/>
                  </a:lnTo>
                  <a:lnTo>
                    <a:pt x="17303" y="19606"/>
                  </a:lnTo>
                  <a:lnTo>
                    <a:pt x="11192" y="22383"/>
                  </a:lnTo>
                  <a:lnTo>
                    <a:pt x="6350" y="25162"/>
                  </a:lnTo>
                  <a:lnTo>
                    <a:pt x="2857" y="28257"/>
                  </a:lnTo>
                  <a:lnTo>
                    <a:pt x="715" y="31829"/>
                  </a:lnTo>
                  <a:lnTo>
                    <a:pt x="0" y="36274"/>
                  </a:lnTo>
                  <a:lnTo>
                    <a:pt x="952" y="40639"/>
                  </a:lnTo>
                  <a:lnTo>
                    <a:pt x="3333" y="43894"/>
                  </a:lnTo>
                  <a:lnTo>
                    <a:pt x="6667" y="45958"/>
                  </a:lnTo>
                  <a:lnTo>
                    <a:pt x="10557" y="46593"/>
                  </a:lnTo>
                  <a:lnTo>
                    <a:pt x="14605" y="45958"/>
                  </a:lnTo>
                  <a:lnTo>
                    <a:pt x="18414" y="44212"/>
                  </a:lnTo>
                  <a:lnTo>
                    <a:pt x="24923" y="39369"/>
                  </a:lnTo>
                  <a:lnTo>
                    <a:pt x="25400" y="42386"/>
                  </a:lnTo>
                  <a:lnTo>
                    <a:pt x="26352" y="44450"/>
                  </a:lnTo>
                  <a:lnTo>
                    <a:pt x="27622" y="45719"/>
                  </a:lnTo>
                  <a:lnTo>
                    <a:pt x="28972" y="46354"/>
                  </a:lnTo>
                  <a:lnTo>
                    <a:pt x="31353" y="46593"/>
                  </a:lnTo>
                  <a:lnTo>
                    <a:pt x="32782" y="46434"/>
                  </a:lnTo>
                  <a:lnTo>
                    <a:pt x="34766" y="45878"/>
                  </a:lnTo>
                  <a:lnTo>
                    <a:pt x="37227" y="44450"/>
                  </a:lnTo>
                  <a:lnTo>
                    <a:pt x="40163" y="41672"/>
                  </a:lnTo>
                  <a:lnTo>
                    <a:pt x="40163" y="39052"/>
                  </a:lnTo>
                  <a:lnTo>
                    <a:pt x="38338" y="40322"/>
                  </a:lnTo>
                  <a:lnTo>
                    <a:pt x="35718" y="40957"/>
                  </a:lnTo>
                  <a:lnTo>
                    <a:pt x="34052" y="40481"/>
                  </a:lnTo>
                  <a:lnTo>
                    <a:pt x="33178" y="39132"/>
                  </a:lnTo>
                  <a:lnTo>
                    <a:pt x="32782" y="35242"/>
                  </a:lnTo>
                  <a:lnTo>
                    <a:pt x="32782" y="15875"/>
                  </a:lnTo>
                  <a:lnTo>
                    <a:pt x="32306" y="9128"/>
                  </a:lnTo>
                  <a:lnTo>
                    <a:pt x="31036" y="5714"/>
                  </a:lnTo>
                  <a:lnTo>
                    <a:pt x="28496" y="2778"/>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958" name="Shape 993"/>
            <p:cNvSpPr/>
            <p:nvPr/>
          </p:nvSpPr>
          <p:spPr>
            <a:xfrm>
              <a:off x="1773777" y="2638074"/>
              <a:ext cx="43656" cy="46593"/>
            </a:xfrm>
            <a:custGeom>
              <a:avLst/>
              <a:gdLst/>
              <a:ahLst/>
              <a:cxnLst/>
              <a:rect l="0" t="0" r="0" b="0"/>
              <a:pathLst>
                <a:path w="43656" h="46593">
                  <a:moveTo>
                    <a:pt x="21351" y="0"/>
                  </a:moveTo>
                  <a:lnTo>
                    <a:pt x="20557" y="2778"/>
                  </a:lnTo>
                  <a:lnTo>
                    <a:pt x="24843" y="3650"/>
                  </a:lnTo>
                  <a:lnTo>
                    <a:pt x="28336" y="6112"/>
                  </a:lnTo>
                  <a:lnTo>
                    <a:pt x="31113" y="9763"/>
                  </a:lnTo>
                  <a:lnTo>
                    <a:pt x="33098" y="14446"/>
                  </a:lnTo>
                  <a:lnTo>
                    <a:pt x="34368" y="19923"/>
                  </a:lnTo>
                  <a:lnTo>
                    <a:pt x="34766" y="25875"/>
                  </a:lnTo>
                  <a:lnTo>
                    <a:pt x="34210" y="32147"/>
                  </a:lnTo>
                  <a:lnTo>
                    <a:pt x="32781" y="36829"/>
                  </a:lnTo>
                  <a:lnTo>
                    <a:pt x="30797" y="40163"/>
                  </a:lnTo>
                  <a:lnTo>
                    <a:pt x="28336" y="42307"/>
                  </a:lnTo>
                  <a:lnTo>
                    <a:pt x="25637" y="43497"/>
                  </a:lnTo>
                  <a:lnTo>
                    <a:pt x="23097" y="43814"/>
                  </a:lnTo>
                  <a:lnTo>
                    <a:pt x="19050" y="43021"/>
                  </a:lnTo>
                  <a:lnTo>
                    <a:pt x="15795" y="40878"/>
                  </a:lnTo>
                  <a:lnTo>
                    <a:pt x="13335" y="37623"/>
                  </a:lnTo>
                  <a:lnTo>
                    <a:pt x="11508" y="33734"/>
                  </a:lnTo>
                  <a:lnTo>
                    <a:pt x="10238" y="29527"/>
                  </a:lnTo>
                  <a:lnTo>
                    <a:pt x="9445" y="25320"/>
                  </a:lnTo>
                  <a:lnTo>
                    <a:pt x="9047" y="21431"/>
                  </a:lnTo>
                  <a:lnTo>
                    <a:pt x="8888" y="18256"/>
                  </a:lnTo>
                  <a:lnTo>
                    <a:pt x="9127" y="14604"/>
                  </a:lnTo>
                  <a:lnTo>
                    <a:pt x="9841" y="11509"/>
                  </a:lnTo>
                  <a:lnTo>
                    <a:pt x="12382" y="6667"/>
                  </a:lnTo>
                  <a:lnTo>
                    <a:pt x="16112" y="3731"/>
                  </a:lnTo>
                  <a:lnTo>
                    <a:pt x="18256" y="3016"/>
                  </a:lnTo>
                  <a:lnTo>
                    <a:pt x="20557" y="2778"/>
                  </a:lnTo>
                  <a:lnTo>
                    <a:pt x="21351" y="0"/>
                  </a:lnTo>
                  <a:lnTo>
                    <a:pt x="15238" y="873"/>
                  </a:lnTo>
                  <a:lnTo>
                    <a:pt x="9921" y="3333"/>
                  </a:lnTo>
                  <a:lnTo>
                    <a:pt x="5713" y="6984"/>
                  </a:lnTo>
                  <a:lnTo>
                    <a:pt x="2538" y="11668"/>
                  </a:lnTo>
                  <a:lnTo>
                    <a:pt x="635" y="17066"/>
                  </a:lnTo>
                  <a:lnTo>
                    <a:pt x="0" y="23018"/>
                  </a:lnTo>
                  <a:lnTo>
                    <a:pt x="713" y="29368"/>
                  </a:lnTo>
                  <a:lnTo>
                    <a:pt x="2777" y="35083"/>
                  </a:lnTo>
                  <a:lnTo>
                    <a:pt x="6032" y="39767"/>
                  </a:lnTo>
                  <a:lnTo>
                    <a:pt x="10397" y="43418"/>
                  </a:lnTo>
                  <a:lnTo>
                    <a:pt x="15636" y="45719"/>
                  </a:lnTo>
                  <a:lnTo>
                    <a:pt x="21668" y="46593"/>
                  </a:lnTo>
                  <a:lnTo>
                    <a:pt x="28495" y="45482"/>
                  </a:lnTo>
                  <a:lnTo>
                    <a:pt x="34051" y="42624"/>
                  </a:lnTo>
                  <a:lnTo>
                    <a:pt x="38257" y="38497"/>
                  </a:lnTo>
                  <a:lnTo>
                    <a:pt x="41275" y="33496"/>
                  </a:lnTo>
                  <a:lnTo>
                    <a:pt x="43100" y="28098"/>
                  </a:lnTo>
                  <a:lnTo>
                    <a:pt x="43656" y="23018"/>
                  </a:lnTo>
                  <a:lnTo>
                    <a:pt x="43180" y="17859"/>
                  </a:lnTo>
                  <a:lnTo>
                    <a:pt x="41988" y="13334"/>
                  </a:lnTo>
                  <a:lnTo>
                    <a:pt x="40083" y="9445"/>
                  </a:lnTo>
                  <a:lnTo>
                    <a:pt x="37385" y="6112"/>
                  </a:lnTo>
                  <a:lnTo>
                    <a:pt x="34131" y="3492"/>
                  </a:lnTo>
                  <a:lnTo>
                    <a:pt x="30320"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959" name="Shape 994"/>
            <p:cNvSpPr/>
            <p:nvPr/>
          </p:nvSpPr>
          <p:spPr>
            <a:xfrm>
              <a:off x="1583593" y="2638074"/>
              <a:ext cx="43656" cy="46593"/>
            </a:xfrm>
            <a:custGeom>
              <a:avLst/>
              <a:gdLst/>
              <a:ahLst/>
              <a:cxnLst/>
              <a:rect l="0" t="0" r="0" b="0"/>
              <a:pathLst>
                <a:path w="43656" h="46593">
                  <a:moveTo>
                    <a:pt x="21352" y="0"/>
                  </a:moveTo>
                  <a:lnTo>
                    <a:pt x="20558" y="2778"/>
                  </a:lnTo>
                  <a:lnTo>
                    <a:pt x="24766" y="3650"/>
                  </a:lnTo>
                  <a:lnTo>
                    <a:pt x="28337" y="6112"/>
                  </a:lnTo>
                  <a:lnTo>
                    <a:pt x="31116" y="9763"/>
                  </a:lnTo>
                  <a:lnTo>
                    <a:pt x="33100" y="14446"/>
                  </a:lnTo>
                  <a:lnTo>
                    <a:pt x="34369" y="19923"/>
                  </a:lnTo>
                  <a:lnTo>
                    <a:pt x="34766" y="25875"/>
                  </a:lnTo>
                  <a:lnTo>
                    <a:pt x="34211" y="32147"/>
                  </a:lnTo>
                  <a:lnTo>
                    <a:pt x="32782" y="36829"/>
                  </a:lnTo>
                  <a:lnTo>
                    <a:pt x="30797" y="40163"/>
                  </a:lnTo>
                  <a:lnTo>
                    <a:pt x="28337" y="42307"/>
                  </a:lnTo>
                  <a:lnTo>
                    <a:pt x="25638" y="43497"/>
                  </a:lnTo>
                  <a:lnTo>
                    <a:pt x="23018" y="43814"/>
                  </a:lnTo>
                  <a:lnTo>
                    <a:pt x="19050" y="43021"/>
                  </a:lnTo>
                  <a:lnTo>
                    <a:pt x="15796" y="40878"/>
                  </a:lnTo>
                  <a:lnTo>
                    <a:pt x="13335" y="37623"/>
                  </a:lnTo>
                  <a:lnTo>
                    <a:pt x="11510" y="33734"/>
                  </a:lnTo>
                  <a:lnTo>
                    <a:pt x="10240" y="29527"/>
                  </a:lnTo>
                  <a:lnTo>
                    <a:pt x="9446" y="25320"/>
                  </a:lnTo>
                  <a:lnTo>
                    <a:pt x="9050" y="21431"/>
                  </a:lnTo>
                  <a:lnTo>
                    <a:pt x="8891" y="18256"/>
                  </a:lnTo>
                  <a:lnTo>
                    <a:pt x="9128" y="14604"/>
                  </a:lnTo>
                  <a:lnTo>
                    <a:pt x="9843" y="11509"/>
                  </a:lnTo>
                  <a:lnTo>
                    <a:pt x="12383" y="6667"/>
                  </a:lnTo>
                  <a:lnTo>
                    <a:pt x="16113" y="3731"/>
                  </a:lnTo>
                  <a:lnTo>
                    <a:pt x="18256" y="3016"/>
                  </a:lnTo>
                  <a:lnTo>
                    <a:pt x="20558" y="2778"/>
                  </a:lnTo>
                  <a:lnTo>
                    <a:pt x="21352" y="0"/>
                  </a:lnTo>
                  <a:lnTo>
                    <a:pt x="15161" y="873"/>
                  </a:lnTo>
                  <a:lnTo>
                    <a:pt x="9922" y="3333"/>
                  </a:lnTo>
                  <a:lnTo>
                    <a:pt x="5716" y="6984"/>
                  </a:lnTo>
                  <a:lnTo>
                    <a:pt x="2541" y="11668"/>
                  </a:lnTo>
                  <a:lnTo>
                    <a:pt x="635" y="17066"/>
                  </a:lnTo>
                  <a:lnTo>
                    <a:pt x="0" y="23018"/>
                  </a:lnTo>
                  <a:lnTo>
                    <a:pt x="715" y="29368"/>
                  </a:lnTo>
                  <a:lnTo>
                    <a:pt x="2778" y="35083"/>
                  </a:lnTo>
                  <a:lnTo>
                    <a:pt x="6033" y="39767"/>
                  </a:lnTo>
                  <a:lnTo>
                    <a:pt x="10398" y="43418"/>
                  </a:lnTo>
                  <a:lnTo>
                    <a:pt x="15637" y="45719"/>
                  </a:lnTo>
                  <a:lnTo>
                    <a:pt x="21669" y="46593"/>
                  </a:lnTo>
                  <a:lnTo>
                    <a:pt x="28496" y="45482"/>
                  </a:lnTo>
                  <a:lnTo>
                    <a:pt x="34052" y="42624"/>
                  </a:lnTo>
                  <a:lnTo>
                    <a:pt x="38260" y="38497"/>
                  </a:lnTo>
                  <a:lnTo>
                    <a:pt x="41275" y="33496"/>
                  </a:lnTo>
                  <a:lnTo>
                    <a:pt x="43101" y="28098"/>
                  </a:lnTo>
                  <a:lnTo>
                    <a:pt x="43656" y="23018"/>
                  </a:lnTo>
                  <a:lnTo>
                    <a:pt x="43181" y="17859"/>
                  </a:lnTo>
                  <a:lnTo>
                    <a:pt x="41990" y="13334"/>
                  </a:lnTo>
                  <a:lnTo>
                    <a:pt x="40085" y="9445"/>
                  </a:lnTo>
                  <a:lnTo>
                    <a:pt x="37386" y="6112"/>
                  </a:lnTo>
                  <a:lnTo>
                    <a:pt x="34131" y="3492"/>
                  </a:lnTo>
                  <a:lnTo>
                    <a:pt x="30322" y="1587"/>
                  </a:lnTo>
                  <a:lnTo>
                    <a:pt x="26035" y="397"/>
                  </a:lnTo>
                  <a:lnTo>
                    <a:pt x="21352" y="0"/>
                  </a:lnTo>
                  <a:close/>
                </a:path>
              </a:pathLst>
            </a:custGeom>
            <a:solidFill>
              <a:srgbClr val="000000"/>
            </a:solidFill>
          </p:spPr>
          <p:txBody>
            <a:bodyPr vert="horz" lIns="91440" tIns="45720" rIns="91440" bIns="45720" anchor="t"/>
            <a:lstStyle/>
            <a:p>
              <a:endParaRPr lang="en-IN"/>
            </a:p>
          </p:txBody>
        </p:sp>
        <p:sp>
          <p:nvSpPr>
            <p:cNvPr id="960" name="Shape 995"/>
            <p:cNvSpPr/>
            <p:nvPr/>
          </p:nvSpPr>
          <p:spPr>
            <a:xfrm>
              <a:off x="1554543" y="2638074"/>
              <a:ext cx="23493" cy="45641"/>
            </a:xfrm>
            <a:custGeom>
              <a:avLst/>
              <a:gdLst/>
              <a:ahLst/>
              <a:cxnLst/>
              <a:rect l="0" t="0" r="0" b="0"/>
              <a:pathLst>
                <a:path w="23493" h="45641">
                  <a:moveTo>
                    <a:pt x="15716" y="0"/>
                  </a:moveTo>
                  <a:lnTo>
                    <a:pt x="396" y="5477"/>
                  </a:lnTo>
                  <a:lnTo>
                    <a:pt x="396" y="6984"/>
                  </a:lnTo>
                  <a:lnTo>
                    <a:pt x="4365" y="6588"/>
                  </a:lnTo>
                  <a:lnTo>
                    <a:pt x="5556" y="6667"/>
                  </a:lnTo>
                  <a:lnTo>
                    <a:pt x="6666" y="7382"/>
                  </a:lnTo>
                  <a:lnTo>
                    <a:pt x="7540" y="9128"/>
                  </a:lnTo>
                  <a:lnTo>
                    <a:pt x="7857" y="12541"/>
                  </a:lnTo>
                  <a:lnTo>
                    <a:pt x="7857" y="35481"/>
                  </a:lnTo>
                  <a:lnTo>
                    <a:pt x="7698" y="38734"/>
                  </a:lnTo>
                  <a:lnTo>
                    <a:pt x="7143" y="41116"/>
                  </a:lnTo>
                  <a:lnTo>
                    <a:pt x="6191" y="42624"/>
                  </a:lnTo>
                  <a:lnTo>
                    <a:pt x="4762" y="43497"/>
                  </a:lnTo>
                  <a:lnTo>
                    <a:pt x="2777" y="43894"/>
                  </a:lnTo>
                  <a:lnTo>
                    <a:pt x="0" y="44132"/>
                  </a:lnTo>
                  <a:lnTo>
                    <a:pt x="0" y="45641"/>
                  </a:lnTo>
                  <a:lnTo>
                    <a:pt x="23493" y="45641"/>
                  </a:lnTo>
                  <a:lnTo>
                    <a:pt x="23493" y="44132"/>
                  </a:lnTo>
                  <a:lnTo>
                    <a:pt x="19446" y="43497"/>
                  </a:lnTo>
                  <a:lnTo>
                    <a:pt x="17223" y="42068"/>
                  </a:lnTo>
                  <a:lnTo>
                    <a:pt x="16349" y="39528"/>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961" name="Shape 996"/>
            <p:cNvSpPr/>
            <p:nvPr/>
          </p:nvSpPr>
          <p:spPr>
            <a:xfrm>
              <a:off x="1396348" y="2638074"/>
              <a:ext cx="43656" cy="46593"/>
            </a:xfrm>
            <a:custGeom>
              <a:avLst/>
              <a:gdLst/>
              <a:ahLst/>
              <a:cxnLst/>
              <a:rect l="0" t="0" r="0" b="0"/>
              <a:pathLst>
                <a:path w="43656" h="46593">
                  <a:moveTo>
                    <a:pt x="21351" y="0"/>
                  </a:moveTo>
                  <a:lnTo>
                    <a:pt x="20557" y="2778"/>
                  </a:lnTo>
                  <a:lnTo>
                    <a:pt x="24844" y="3650"/>
                  </a:lnTo>
                  <a:lnTo>
                    <a:pt x="28336" y="6112"/>
                  </a:lnTo>
                  <a:lnTo>
                    <a:pt x="31114" y="9763"/>
                  </a:lnTo>
                  <a:lnTo>
                    <a:pt x="33098" y="14446"/>
                  </a:lnTo>
                  <a:lnTo>
                    <a:pt x="34369" y="19923"/>
                  </a:lnTo>
                  <a:lnTo>
                    <a:pt x="34766" y="25875"/>
                  </a:lnTo>
                  <a:lnTo>
                    <a:pt x="34211" y="32147"/>
                  </a:lnTo>
                  <a:lnTo>
                    <a:pt x="32861" y="36829"/>
                  </a:lnTo>
                  <a:lnTo>
                    <a:pt x="30797" y="40163"/>
                  </a:lnTo>
                  <a:lnTo>
                    <a:pt x="28336" y="42307"/>
                  </a:lnTo>
                  <a:lnTo>
                    <a:pt x="25638" y="43497"/>
                  </a:lnTo>
                  <a:lnTo>
                    <a:pt x="23098" y="43814"/>
                  </a:lnTo>
                  <a:lnTo>
                    <a:pt x="19050" y="43021"/>
                  </a:lnTo>
                  <a:lnTo>
                    <a:pt x="15875" y="40878"/>
                  </a:lnTo>
                  <a:lnTo>
                    <a:pt x="13335" y="37623"/>
                  </a:lnTo>
                  <a:lnTo>
                    <a:pt x="11509" y="33734"/>
                  </a:lnTo>
                  <a:lnTo>
                    <a:pt x="10238" y="29527"/>
                  </a:lnTo>
                  <a:lnTo>
                    <a:pt x="9444" y="25320"/>
                  </a:lnTo>
                  <a:lnTo>
                    <a:pt x="9048" y="21431"/>
                  </a:lnTo>
                  <a:lnTo>
                    <a:pt x="8889" y="18256"/>
                  </a:lnTo>
                  <a:lnTo>
                    <a:pt x="9128" y="14604"/>
                  </a:lnTo>
                  <a:lnTo>
                    <a:pt x="9842" y="11509"/>
                  </a:lnTo>
                  <a:lnTo>
                    <a:pt x="12382" y="6667"/>
                  </a:lnTo>
                  <a:lnTo>
                    <a:pt x="16113" y="3731"/>
                  </a:lnTo>
                  <a:lnTo>
                    <a:pt x="18256" y="3016"/>
                  </a:lnTo>
                  <a:lnTo>
                    <a:pt x="20557" y="2778"/>
                  </a:lnTo>
                  <a:lnTo>
                    <a:pt x="21351" y="0"/>
                  </a:lnTo>
                  <a:lnTo>
                    <a:pt x="15239" y="873"/>
                  </a:lnTo>
                  <a:lnTo>
                    <a:pt x="9922" y="3333"/>
                  </a:lnTo>
                  <a:lnTo>
                    <a:pt x="5714" y="6984"/>
                  </a:lnTo>
                  <a:lnTo>
                    <a:pt x="2539" y="11668"/>
                  </a:lnTo>
                  <a:lnTo>
                    <a:pt x="635" y="17066"/>
                  </a:lnTo>
                  <a:lnTo>
                    <a:pt x="0" y="23018"/>
                  </a:lnTo>
                  <a:lnTo>
                    <a:pt x="713" y="29368"/>
                  </a:lnTo>
                  <a:lnTo>
                    <a:pt x="2778" y="35083"/>
                  </a:lnTo>
                  <a:lnTo>
                    <a:pt x="6032" y="39767"/>
                  </a:lnTo>
                  <a:lnTo>
                    <a:pt x="10398" y="43418"/>
                  </a:lnTo>
                  <a:lnTo>
                    <a:pt x="15636" y="45719"/>
                  </a:lnTo>
                  <a:lnTo>
                    <a:pt x="21669" y="46593"/>
                  </a:lnTo>
                  <a:lnTo>
                    <a:pt x="28494" y="45482"/>
                  </a:lnTo>
                  <a:lnTo>
                    <a:pt x="34051" y="42624"/>
                  </a:lnTo>
                  <a:lnTo>
                    <a:pt x="38258" y="38497"/>
                  </a:lnTo>
                  <a:lnTo>
                    <a:pt x="41275" y="33496"/>
                  </a:lnTo>
                  <a:lnTo>
                    <a:pt x="43101" y="28098"/>
                  </a:lnTo>
                  <a:lnTo>
                    <a:pt x="43656" y="23018"/>
                  </a:lnTo>
                  <a:lnTo>
                    <a:pt x="43180" y="17859"/>
                  </a:lnTo>
                  <a:lnTo>
                    <a:pt x="41988" y="13334"/>
                  </a:lnTo>
                  <a:lnTo>
                    <a:pt x="40084" y="9445"/>
                  </a:lnTo>
                  <a:lnTo>
                    <a:pt x="37386"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962" name="Shape 997"/>
            <p:cNvSpPr/>
            <p:nvPr/>
          </p:nvSpPr>
          <p:spPr>
            <a:xfrm>
              <a:off x="2158745" y="2638074"/>
              <a:ext cx="38258" cy="46593"/>
            </a:xfrm>
            <a:custGeom>
              <a:avLst/>
              <a:gdLst/>
              <a:ahLst/>
              <a:cxnLst/>
              <a:rect l="0" t="0" r="0" b="0"/>
              <a:pathLst>
                <a:path w="38258" h="46593">
                  <a:moveTo>
                    <a:pt x="22145" y="0"/>
                  </a:moveTo>
                  <a:lnTo>
                    <a:pt x="16827" y="714"/>
                  </a:lnTo>
                  <a:lnTo>
                    <a:pt x="11667" y="2778"/>
                  </a:lnTo>
                  <a:lnTo>
                    <a:pt x="7063" y="6191"/>
                  </a:lnTo>
                  <a:lnTo>
                    <a:pt x="3333" y="10953"/>
                  </a:lnTo>
                  <a:lnTo>
                    <a:pt x="872" y="17066"/>
                  </a:lnTo>
                  <a:lnTo>
                    <a:pt x="0" y="24527"/>
                  </a:lnTo>
                  <a:lnTo>
                    <a:pt x="793" y="31591"/>
                  </a:lnTo>
                  <a:lnTo>
                    <a:pt x="3016" y="37147"/>
                  </a:lnTo>
                  <a:lnTo>
                    <a:pt x="6270" y="41354"/>
                  </a:lnTo>
                  <a:lnTo>
                    <a:pt x="10160" y="44291"/>
                  </a:lnTo>
                  <a:lnTo>
                    <a:pt x="14366" y="46037"/>
                  </a:lnTo>
                  <a:lnTo>
                    <a:pt x="18493" y="46593"/>
                  </a:lnTo>
                  <a:lnTo>
                    <a:pt x="24288" y="45799"/>
                  </a:lnTo>
                  <a:lnTo>
                    <a:pt x="29447" y="43101"/>
                  </a:lnTo>
                  <a:lnTo>
                    <a:pt x="31828" y="40957"/>
                  </a:lnTo>
                  <a:lnTo>
                    <a:pt x="34131" y="38258"/>
                  </a:lnTo>
                  <a:lnTo>
                    <a:pt x="36273" y="34925"/>
                  </a:lnTo>
                  <a:lnTo>
                    <a:pt x="38258" y="31036"/>
                  </a:lnTo>
                  <a:lnTo>
                    <a:pt x="36908" y="30162"/>
                  </a:lnTo>
                  <a:lnTo>
                    <a:pt x="34290" y="33734"/>
                  </a:lnTo>
                  <a:lnTo>
                    <a:pt x="31273" y="36671"/>
                  </a:lnTo>
                  <a:lnTo>
                    <a:pt x="27542" y="38734"/>
                  </a:lnTo>
                  <a:lnTo>
                    <a:pt x="22780" y="39449"/>
                  </a:lnTo>
                  <a:lnTo>
                    <a:pt x="19685" y="39052"/>
                  </a:lnTo>
                  <a:lnTo>
                    <a:pt x="16827" y="38100"/>
                  </a:lnTo>
                  <a:lnTo>
                    <a:pt x="14366" y="36512"/>
                  </a:lnTo>
                  <a:lnTo>
                    <a:pt x="12065" y="34289"/>
                  </a:lnTo>
                  <a:lnTo>
                    <a:pt x="10160" y="31512"/>
                  </a:lnTo>
                  <a:lnTo>
                    <a:pt x="8810" y="28257"/>
                  </a:lnTo>
                  <a:lnTo>
                    <a:pt x="7937" y="24606"/>
                  </a:lnTo>
                  <a:lnTo>
                    <a:pt x="7620" y="20558"/>
                  </a:lnTo>
                  <a:lnTo>
                    <a:pt x="8255" y="14208"/>
                  </a:lnTo>
                  <a:lnTo>
                    <a:pt x="10080" y="9525"/>
                  </a:lnTo>
                  <a:lnTo>
                    <a:pt x="12620" y="6270"/>
                  </a:lnTo>
                  <a:lnTo>
                    <a:pt x="15398" y="4286"/>
                  </a:lnTo>
                  <a:lnTo>
                    <a:pt x="18176" y="3175"/>
                  </a:lnTo>
                  <a:lnTo>
                    <a:pt x="20398" y="2937"/>
                  </a:lnTo>
                  <a:lnTo>
                    <a:pt x="23495" y="3254"/>
                  </a:lnTo>
                  <a:lnTo>
                    <a:pt x="25320" y="4127"/>
                  </a:lnTo>
                  <a:lnTo>
                    <a:pt x="26352" y="5636"/>
                  </a:lnTo>
                  <a:lnTo>
                    <a:pt x="26907" y="7699"/>
                  </a:lnTo>
                  <a:lnTo>
                    <a:pt x="27463" y="9842"/>
                  </a:lnTo>
                  <a:lnTo>
                    <a:pt x="29210" y="12938"/>
                  </a:lnTo>
                  <a:lnTo>
                    <a:pt x="30558" y="13969"/>
                  </a:lnTo>
                  <a:lnTo>
                    <a:pt x="32385" y="14367"/>
                  </a:lnTo>
                  <a:lnTo>
                    <a:pt x="34368" y="13969"/>
                  </a:lnTo>
                  <a:lnTo>
                    <a:pt x="35797" y="13017"/>
                  </a:lnTo>
                  <a:lnTo>
                    <a:pt x="36591" y="11668"/>
                  </a:lnTo>
                  <a:lnTo>
                    <a:pt x="36908" y="10081"/>
                  </a:lnTo>
                  <a:lnTo>
                    <a:pt x="36671" y="8493"/>
                  </a:lnTo>
                  <a:lnTo>
                    <a:pt x="35877" y="6667"/>
                  </a:lnTo>
                  <a:lnTo>
                    <a:pt x="34527" y="4762"/>
                  </a:lnTo>
                  <a:lnTo>
                    <a:pt x="32622" y="3095"/>
                  </a:lnTo>
                  <a:lnTo>
                    <a:pt x="30480" y="1984"/>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963" name="Shape 998"/>
            <p:cNvSpPr/>
            <p:nvPr/>
          </p:nvSpPr>
          <p:spPr>
            <a:xfrm>
              <a:off x="1821004" y="2638074"/>
              <a:ext cx="75168" cy="45641"/>
            </a:xfrm>
            <a:custGeom>
              <a:avLst/>
              <a:gdLst/>
              <a:ahLst/>
              <a:cxnLst/>
              <a:rect l="0" t="0" r="0" b="0"/>
              <a:pathLst>
                <a:path w="75168" h="45641">
                  <a:moveTo>
                    <a:pt x="14208" y="0"/>
                  </a:moveTo>
                  <a:lnTo>
                    <a:pt x="317" y="4524"/>
                  </a:lnTo>
                  <a:lnTo>
                    <a:pt x="317" y="6191"/>
                  </a:lnTo>
                  <a:lnTo>
                    <a:pt x="3492" y="5794"/>
                  </a:lnTo>
                  <a:lnTo>
                    <a:pt x="4683" y="5873"/>
                  </a:lnTo>
                  <a:lnTo>
                    <a:pt x="5794" y="6588"/>
                  </a:lnTo>
                  <a:lnTo>
                    <a:pt x="6588" y="8493"/>
                  </a:lnTo>
                  <a:lnTo>
                    <a:pt x="6905" y="12144"/>
                  </a:lnTo>
                  <a:lnTo>
                    <a:pt x="6905" y="37147"/>
                  </a:lnTo>
                  <a:lnTo>
                    <a:pt x="6430" y="41037"/>
                  </a:lnTo>
                  <a:lnTo>
                    <a:pt x="4921" y="43101"/>
                  </a:lnTo>
                  <a:lnTo>
                    <a:pt x="2778" y="43894"/>
                  </a:lnTo>
                  <a:lnTo>
                    <a:pt x="0" y="44132"/>
                  </a:lnTo>
                  <a:lnTo>
                    <a:pt x="0" y="45641"/>
                  </a:lnTo>
                  <a:lnTo>
                    <a:pt x="21986" y="45641"/>
                  </a:lnTo>
                  <a:lnTo>
                    <a:pt x="21986" y="44132"/>
                  </a:lnTo>
                  <a:lnTo>
                    <a:pt x="19526" y="43973"/>
                  </a:lnTo>
                  <a:lnTo>
                    <a:pt x="17303" y="43338"/>
                  </a:lnTo>
                  <a:lnTo>
                    <a:pt x="15796" y="41750"/>
                  </a:lnTo>
                  <a:lnTo>
                    <a:pt x="15239" y="38973"/>
                  </a:lnTo>
                  <a:lnTo>
                    <a:pt x="15239" y="11033"/>
                  </a:lnTo>
                  <a:lnTo>
                    <a:pt x="15636" y="10477"/>
                  </a:lnTo>
                  <a:lnTo>
                    <a:pt x="16668" y="9287"/>
                  </a:lnTo>
                  <a:lnTo>
                    <a:pt x="18414" y="7937"/>
                  </a:lnTo>
                  <a:lnTo>
                    <a:pt x="20637" y="6588"/>
                  </a:lnTo>
                  <a:lnTo>
                    <a:pt x="23416" y="5556"/>
                  </a:lnTo>
                  <a:lnTo>
                    <a:pt x="26670" y="5159"/>
                  </a:lnTo>
                  <a:lnTo>
                    <a:pt x="29845" y="5873"/>
                  </a:lnTo>
                  <a:lnTo>
                    <a:pt x="31988" y="7937"/>
                  </a:lnTo>
                  <a:lnTo>
                    <a:pt x="33178" y="11192"/>
                  </a:lnTo>
                  <a:lnTo>
                    <a:pt x="33496" y="15557"/>
                  </a:lnTo>
                  <a:lnTo>
                    <a:pt x="33496" y="37068"/>
                  </a:lnTo>
                  <a:lnTo>
                    <a:pt x="33098" y="40878"/>
                  </a:lnTo>
                  <a:lnTo>
                    <a:pt x="31830" y="42942"/>
                  </a:lnTo>
                  <a:lnTo>
                    <a:pt x="29686" y="43814"/>
                  </a:lnTo>
                  <a:lnTo>
                    <a:pt x="26748" y="44132"/>
                  </a:lnTo>
                  <a:lnTo>
                    <a:pt x="26748" y="45641"/>
                  </a:lnTo>
                  <a:lnTo>
                    <a:pt x="48973" y="45641"/>
                  </a:lnTo>
                  <a:lnTo>
                    <a:pt x="48973" y="44132"/>
                  </a:lnTo>
                  <a:lnTo>
                    <a:pt x="45243" y="43656"/>
                  </a:lnTo>
                  <a:lnTo>
                    <a:pt x="43814" y="42942"/>
                  </a:lnTo>
                  <a:lnTo>
                    <a:pt x="42783" y="41513"/>
                  </a:lnTo>
                  <a:lnTo>
                    <a:pt x="42068" y="39369"/>
                  </a:lnTo>
                  <a:lnTo>
                    <a:pt x="41830" y="36194"/>
                  </a:lnTo>
                  <a:lnTo>
                    <a:pt x="41830" y="11271"/>
                  </a:lnTo>
                  <a:lnTo>
                    <a:pt x="43656" y="8889"/>
                  </a:lnTo>
                  <a:lnTo>
                    <a:pt x="46037" y="6984"/>
                  </a:lnTo>
                  <a:lnTo>
                    <a:pt x="49053" y="5714"/>
                  </a:lnTo>
                  <a:lnTo>
                    <a:pt x="52784" y="5159"/>
                  </a:lnTo>
                  <a:lnTo>
                    <a:pt x="55801" y="5636"/>
                  </a:lnTo>
                  <a:lnTo>
                    <a:pt x="57785" y="6906"/>
                  </a:lnTo>
                  <a:lnTo>
                    <a:pt x="59055" y="8731"/>
                  </a:lnTo>
                  <a:lnTo>
                    <a:pt x="59769" y="11033"/>
                  </a:lnTo>
                  <a:lnTo>
                    <a:pt x="60007" y="16113"/>
                  </a:lnTo>
                  <a:lnTo>
                    <a:pt x="60007" y="36988"/>
                  </a:lnTo>
                  <a:lnTo>
                    <a:pt x="59848" y="39687"/>
                  </a:lnTo>
                  <a:lnTo>
                    <a:pt x="59452" y="41513"/>
                  </a:lnTo>
                  <a:lnTo>
                    <a:pt x="57388" y="43418"/>
                  </a:lnTo>
                  <a:lnTo>
                    <a:pt x="55721" y="43814"/>
                  </a:lnTo>
                  <a:lnTo>
                    <a:pt x="53498" y="44132"/>
                  </a:lnTo>
                  <a:lnTo>
                    <a:pt x="53498" y="45641"/>
                  </a:lnTo>
                  <a:lnTo>
                    <a:pt x="75168" y="45641"/>
                  </a:lnTo>
                  <a:lnTo>
                    <a:pt x="75168" y="44132"/>
                  </a:lnTo>
                  <a:lnTo>
                    <a:pt x="72628" y="43894"/>
                  </a:lnTo>
                  <a:lnTo>
                    <a:pt x="70088" y="43021"/>
                  </a:lnTo>
                  <a:lnTo>
                    <a:pt x="68818" y="41513"/>
                  </a:lnTo>
                  <a:lnTo>
                    <a:pt x="68342" y="38100"/>
                  </a:lnTo>
                  <a:lnTo>
                    <a:pt x="68342" y="17701"/>
                  </a:lnTo>
                  <a:lnTo>
                    <a:pt x="67627" y="9842"/>
                  </a:lnTo>
                  <a:lnTo>
                    <a:pt x="66357" y="6112"/>
                  </a:lnTo>
                  <a:lnTo>
                    <a:pt x="64215" y="2937"/>
                  </a:lnTo>
                  <a:lnTo>
                    <a:pt x="61040" y="793"/>
                  </a:lnTo>
                  <a:lnTo>
                    <a:pt x="56673" y="0"/>
                  </a:lnTo>
                  <a:lnTo>
                    <a:pt x="52863" y="475"/>
                  </a:lnTo>
                  <a:lnTo>
                    <a:pt x="49451" y="1667"/>
                  </a:lnTo>
                  <a:lnTo>
                    <a:pt x="46513" y="3333"/>
                  </a:lnTo>
                  <a:lnTo>
                    <a:pt x="44053" y="5159"/>
                  </a:lnTo>
                  <a:lnTo>
                    <a:pt x="42068" y="6906"/>
                  </a:lnTo>
                  <a:lnTo>
                    <a:pt x="40719" y="8334"/>
                  </a:lnTo>
                  <a:lnTo>
                    <a:pt x="39448" y="5318"/>
                  </a:lnTo>
                  <a:lnTo>
                    <a:pt x="37386" y="2619"/>
                  </a:lnTo>
                  <a:lnTo>
                    <a:pt x="34289" y="714"/>
                  </a:lnTo>
                  <a:lnTo>
                    <a:pt x="30083" y="0"/>
                  </a:lnTo>
                  <a:lnTo>
                    <a:pt x="26273" y="634"/>
                  </a:lnTo>
                  <a:lnTo>
                    <a:pt x="22622" y="2222"/>
                  </a:lnTo>
                  <a:lnTo>
                    <a:pt x="18971" y="4603"/>
                  </a:lnTo>
                  <a:lnTo>
                    <a:pt x="14842" y="7699"/>
                  </a:lnTo>
                  <a:lnTo>
                    <a:pt x="14842" y="238"/>
                  </a:lnTo>
                  <a:lnTo>
                    <a:pt x="14208" y="0"/>
                  </a:lnTo>
                  <a:close/>
                </a:path>
              </a:pathLst>
            </a:custGeom>
            <a:solidFill>
              <a:srgbClr val="000000"/>
            </a:solidFill>
          </p:spPr>
          <p:txBody>
            <a:bodyPr vert="horz" lIns="91440" tIns="45720" rIns="91440" bIns="45720" anchor="t"/>
            <a:lstStyle/>
            <a:p>
              <a:endParaRPr lang="en-IN"/>
            </a:p>
          </p:txBody>
        </p:sp>
        <p:sp>
          <p:nvSpPr>
            <p:cNvPr id="964" name="Shape 999"/>
            <p:cNvSpPr/>
            <p:nvPr/>
          </p:nvSpPr>
          <p:spPr>
            <a:xfrm>
              <a:off x="2441162" y="2638074"/>
              <a:ext cx="46433" cy="45641"/>
            </a:xfrm>
            <a:custGeom>
              <a:avLst/>
              <a:gdLst/>
              <a:ahLst/>
              <a:cxnLst/>
              <a:rect l="0" t="0" r="0" b="0"/>
              <a:pathLst>
                <a:path w="46433" h="45641">
                  <a:moveTo>
                    <a:pt x="13652" y="0"/>
                  </a:moveTo>
                  <a:lnTo>
                    <a:pt x="0" y="4524"/>
                  </a:lnTo>
                  <a:lnTo>
                    <a:pt x="0" y="6191"/>
                  </a:lnTo>
                  <a:lnTo>
                    <a:pt x="1031" y="5873"/>
                  </a:lnTo>
                  <a:lnTo>
                    <a:pt x="2857" y="5794"/>
                  </a:lnTo>
                  <a:lnTo>
                    <a:pt x="4047" y="5873"/>
                  </a:lnTo>
                  <a:lnTo>
                    <a:pt x="5158" y="6588"/>
                  </a:lnTo>
                  <a:lnTo>
                    <a:pt x="5952" y="8493"/>
                  </a:lnTo>
                  <a:lnTo>
                    <a:pt x="6269" y="12144"/>
                  </a:lnTo>
                  <a:lnTo>
                    <a:pt x="6269" y="36671"/>
                  </a:lnTo>
                  <a:lnTo>
                    <a:pt x="6032" y="40243"/>
                  </a:lnTo>
                  <a:lnTo>
                    <a:pt x="5000" y="42466"/>
                  </a:lnTo>
                  <a:lnTo>
                    <a:pt x="3094" y="43656"/>
                  </a:lnTo>
                  <a:lnTo>
                    <a:pt x="158" y="44132"/>
                  </a:lnTo>
                  <a:lnTo>
                    <a:pt x="158" y="45641"/>
                  </a:lnTo>
                  <a:lnTo>
                    <a:pt x="21192" y="45641"/>
                  </a:lnTo>
                  <a:lnTo>
                    <a:pt x="21192" y="44132"/>
                  </a:lnTo>
                  <a:lnTo>
                    <a:pt x="18017" y="43656"/>
                  </a:lnTo>
                  <a:lnTo>
                    <a:pt x="15953" y="42703"/>
                  </a:lnTo>
                  <a:lnTo>
                    <a:pt x="14922" y="41116"/>
                  </a:lnTo>
                  <a:lnTo>
                    <a:pt x="14605" y="38973"/>
                  </a:lnTo>
                  <a:lnTo>
                    <a:pt x="14605" y="11112"/>
                  </a:lnTo>
                  <a:lnTo>
                    <a:pt x="17303" y="8731"/>
                  </a:lnTo>
                  <a:lnTo>
                    <a:pt x="19843" y="6984"/>
                  </a:lnTo>
                  <a:lnTo>
                    <a:pt x="22225" y="5873"/>
                  </a:lnTo>
                  <a:lnTo>
                    <a:pt x="24447" y="5477"/>
                  </a:lnTo>
                  <a:lnTo>
                    <a:pt x="28097" y="6112"/>
                  </a:lnTo>
                  <a:lnTo>
                    <a:pt x="30478" y="8017"/>
                  </a:lnTo>
                  <a:lnTo>
                    <a:pt x="31748" y="11033"/>
                  </a:lnTo>
                  <a:lnTo>
                    <a:pt x="32066" y="15081"/>
                  </a:lnTo>
                  <a:lnTo>
                    <a:pt x="32066" y="35798"/>
                  </a:lnTo>
                  <a:lnTo>
                    <a:pt x="31908" y="38973"/>
                  </a:lnTo>
                  <a:lnTo>
                    <a:pt x="31272" y="41195"/>
                  </a:lnTo>
                  <a:lnTo>
                    <a:pt x="30321" y="42624"/>
                  </a:lnTo>
                  <a:lnTo>
                    <a:pt x="29051" y="43497"/>
                  </a:lnTo>
                  <a:lnTo>
                    <a:pt x="25796" y="44132"/>
                  </a:lnTo>
                  <a:lnTo>
                    <a:pt x="25796" y="45641"/>
                  </a:lnTo>
                  <a:lnTo>
                    <a:pt x="46433" y="45641"/>
                  </a:lnTo>
                  <a:lnTo>
                    <a:pt x="46433" y="44132"/>
                  </a:lnTo>
                  <a:lnTo>
                    <a:pt x="43417" y="43577"/>
                  </a:lnTo>
                  <a:lnTo>
                    <a:pt x="41591" y="42466"/>
                  </a:lnTo>
                  <a:lnTo>
                    <a:pt x="40639" y="40561"/>
                  </a:lnTo>
                  <a:lnTo>
                    <a:pt x="40401" y="37544"/>
                  </a:lnTo>
                  <a:lnTo>
                    <a:pt x="40401" y="14922"/>
                  </a:lnTo>
                  <a:lnTo>
                    <a:pt x="39846" y="9525"/>
                  </a:lnTo>
                  <a:lnTo>
                    <a:pt x="38416" y="5636"/>
                  </a:lnTo>
                  <a:lnTo>
                    <a:pt x="36353" y="2937"/>
                  </a:lnTo>
                  <a:lnTo>
                    <a:pt x="33813" y="1191"/>
                  </a:lnTo>
                  <a:lnTo>
                    <a:pt x="31272" y="238"/>
                  </a:lnTo>
                  <a:lnTo>
                    <a:pt x="28812" y="0"/>
                  </a:lnTo>
                  <a:lnTo>
                    <a:pt x="24764" y="634"/>
                  </a:lnTo>
                  <a:lnTo>
                    <a:pt x="21192" y="2381"/>
                  </a:lnTo>
                  <a:lnTo>
                    <a:pt x="17780" y="4921"/>
                  </a:lnTo>
                  <a:lnTo>
                    <a:pt x="14366" y="8096"/>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965" name="Shape 1000"/>
            <p:cNvSpPr/>
            <p:nvPr/>
          </p:nvSpPr>
          <p:spPr>
            <a:xfrm>
              <a:off x="1630822" y="2638074"/>
              <a:ext cx="46433" cy="45641"/>
            </a:xfrm>
            <a:custGeom>
              <a:avLst/>
              <a:gdLst/>
              <a:ahLst/>
              <a:cxnLst/>
              <a:rect l="0" t="0" r="0" b="0"/>
              <a:pathLst>
                <a:path w="46433" h="45641">
                  <a:moveTo>
                    <a:pt x="13652" y="0"/>
                  </a:moveTo>
                  <a:lnTo>
                    <a:pt x="0" y="4524"/>
                  </a:lnTo>
                  <a:lnTo>
                    <a:pt x="0" y="6191"/>
                  </a:lnTo>
                  <a:lnTo>
                    <a:pt x="1111" y="5873"/>
                  </a:lnTo>
                  <a:lnTo>
                    <a:pt x="2857" y="5794"/>
                  </a:lnTo>
                  <a:lnTo>
                    <a:pt x="4127" y="5873"/>
                  </a:lnTo>
                  <a:lnTo>
                    <a:pt x="5158" y="6588"/>
                  </a:lnTo>
                  <a:lnTo>
                    <a:pt x="6032" y="8493"/>
                  </a:lnTo>
                  <a:lnTo>
                    <a:pt x="6350" y="12144"/>
                  </a:lnTo>
                  <a:lnTo>
                    <a:pt x="6350" y="36671"/>
                  </a:lnTo>
                  <a:lnTo>
                    <a:pt x="6112" y="40243"/>
                  </a:lnTo>
                  <a:lnTo>
                    <a:pt x="5079" y="42466"/>
                  </a:lnTo>
                  <a:lnTo>
                    <a:pt x="3175" y="43656"/>
                  </a:lnTo>
                  <a:lnTo>
                    <a:pt x="158" y="44132"/>
                  </a:lnTo>
                  <a:lnTo>
                    <a:pt x="158" y="45641"/>
                  </a:lnTo>
                  <a:lnTo>
                    <a:pt x="21193" y="45641"/>
                  </a:lnTo>
                  <a:lnTo>
                    <a:pt x="21193" y="44132"/>
                  </a:lnTo>
                  <a:lnTo>
                    <a:pt x="18018" y="43656"/>
                  </a:lnTo>
                  <a:lnTo>
                    <a:pt x="15954" y="42703"/>
                  </a:lnTo>
                  <a:lnTo>
                    <a:pt x="14922" y="41116"/>
                  </a:lnTo>
                  <a:lnTo>
                    <a:pt x="14683" y="38973"/>
                  </a:lnTo>
                  <a:lnTo>
                    <a:pt x="14683" y="11112"/>
                  </a:lnTo>
                  <a:lnTo>
                    <a:pt x="17383" y="8731"/>
                  </a:lnTo>
                  <a:lnTo>
                    <a:pt x="19843" y="6984"/>
                  </a:lnTo>
                  <a:lnTo>
                    <a:pt x="22225" y="5873"/>
                  </a:lnTo>
                  <a:lnTo>
                    <a:pt x="24447" y="5477"/>
                  </a:lnTo>
                  <a:lnTo>
                    <a:pt x="28177" y="6112"/>
                  </a:lnTo>
                  <a:lnTo>
                    <a:pt x="30479" y="8017"/>
                  </a:lnTo>
                  <a:lnTo>
                    <a:pt x="31750" y="11033"/>
                  </a:lnTo>
                  <a:lnTo>
                    <a:pt x="32067" y="15081"/>
                  </a:lnTo>
                  <a:lnTo>
                    <a:pt x="32067" y="35798"/>
                  </a:lnTo>
                  <a:lnTo>
                    <a:pt x="31908" y="38973"/>
                  </a:lnTo>
                  <a:lnTo>
                    <a:pt x="31273" y="41195"/>
                  </a:lnTo>
                  <a:lnTo>
                    <a:pt x="30321" y="42624"/>
                  </a:lnTo>
                  <a:lnTo>
                    <a:pt x="29131" y="43497"/>
                  </a:lnTo>
                  <a:lnTo>
                    <a:pt x="25876" y="44132"/>
                  </a:lnTo>
                  <a:lnTo>
                    <a:pt x="25876" y="45641"/>
                  </a:lnTo>
                  <a:lnTo>
                    <a:pt x="46433" y="45641"/>
                  </a:lnTo>
                  <a:lnTo>
                    <a:pt x="46433" y="44132"/>
                  </a:lnTo>
                  <a:lnTo>
                    <a:pt x="43418" y="43577"/>
                  </a:lnTo>
                  <a:lnTo>
                    <a:pt x="41592" y="42466"/>
                  </a:lnTo>
                  <a:lnTo>
                    <a:pt x="40639" y="40561"/>
                  </a:lnTo>
                  <a:lnTo>
                    <a:pt x="40402" y="37544"/>
                  </a:lnTo>
                  <a:lnTo>
                    <a:pt x="40402" y="14922"/>
                  </a:lnTo>
                  <a:lnTo>
                    <a:pt x="39846" y="9525"/>
                  </a:lnTo>
                  <a:lnTo>
                    <a:pt x="38417" y="5636"/>
                  </a:lnTo>
                  <a:lnTo>
                    <a:pt x="36353" y="2937"/>
                  </a:lnTo>
                  <a:lnTo>
                    <a:pt x="33893" y="1191"/>
                  </a:lnTo>
                  <a:lnTo>
                    <a:pt x="31273" y="238"/>
                  </a:lnTo>
                  <a:lnTo>
                    <a:pt x="28812" y="0"/>
                  </a:lnTo>
                  <a:lnTo>
                    <a:pt x="24764" y="634"/>
                  </a:lnTo>
                  <a:lnTo>
                    <a:pt x="21272" y="2381"/>
                  </a:lnTo>
                  <a:lnTo>
                    <a:pt x="17858" y="4921"/>
                  </a:lnTo>
                  <a:lnTo>
                    <a:pt x="14367" y="809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966" name="Shape 1001"/>
            <p:cNvSpPr/>
            <p:nvPr/>
          </p:nvSpPr>
          <p:spPr>
            <a:xfrm>
              <a:off x="2079449" y="2638074"/>
              <a:ext cx="32702" cy="45641"/>
            </a:xfrm>
            <a:custGeom>
              <a:avLst/>
              <a:gdLst/>
              <a:ahLst/>
              <a:cxnLst/>
              <a:rect l="0" t="0" r="0" b="0"/>
              <a:pathLst>
                <a:path w="32702" h="45641">
                  <a:moveTo>
                    <a:pt x="14843" y="0"/>
                  </a:moveTo>
                  <a:lnTo>
                    <a:pt x="238" y="5397"/>
                  </a:lnTo>
                  <a:lnTo>
                    <a:pt x="238" y="6984"/>
                  </a:lnTo>
                  <a:lnTo>
                    <a:pt x="1667" y="6667"/>
                  </a:lnTo>
                  <a:lnTo>
                    <a:pt x="3572" y="6588"/>
                  </a:lnTo>
                  <a:lnTo>
                    <a:pt x="4842" y="6667"/>
                  </a:lnTo>
                  <a:lnTo>
                    <a:pt x="5873" y="7382"/>
                  </a:lnTo>
                  <a:lnTo>
                    <a:pt x="6747" y="9128"/>
                  </a:lnTo>
                  <a:lnTo>
                    <a:pt x="7064" y="12541"/>
                  </a:lnTo>
                  <a:lnTo>
                    <a:pt x="7064" y="37306"/>
                  </a:lnTo>
                  <a:lnTo>
                    <a:pt x="6747" y="40561"/>
                  </a:lnTo>
                  <a:lnTo>
                    <a:pt x="5636" y="42386"/>
                  </a:lnTo>
                  <a:lnTo>
                    <a:pt x="3413" y="43418"/>
                  </a:lnTo>
                  <a:lnTo>
                    <a:pt x="0" y="44132"/>
                  </a:lnTo>
                  <a:lnTo>
                    <a:pt x="0" y="45641"/>
                  </a:lnTo>
                  <a:lnTo>
                    <a:pt x="23812" y="45641"/>
                  </a:lnTo>
                  <a:lnTo>
                    <a:pt x="23812" y="44132"/>
                  </a:lnTo>
                  <a:lnTo>
                    <a:pt x="20319" y="43814"/>
                  </a:lnTo>
                  <a:lnTo>
                    <a:pt x="17701" y="42862"/>
                  </a:lnTo>
                  <a:lnTo>
                    <a:pt x="15955" y="40719"/>
                  </a:lnTo>
                  <a:lnTo>
                    <a:pt x="15398" y="36671"/>
                  </a:lnTo>
                  <a:lnTo>
                    <a:pt x="15398" y="14367"/>
                  </a:lnTo>
                  <a:lnTo>
                    <a:pt x="15716" y="12700"/>
                  </a:lnTo>
                  <a:lnTo>
                    <a:pt x="16589" y="10874"/>
                  </a:lnTo>
                  <a:lnTo>
                    <a:pt x="19288" y="7699"/>
                  </a:lnTo>
                  <a:lnTo>
                    <a:pt x="20796" y="6667"/>
                  </a:lnTo>
                  <a:lnTo>
                    <a:pt x="22066" y="6270"/>
                  </a:lnTo>
                  <a:lnTo>
                    <a:pt x="24209" y="7223"/>
                  </a:lnTo>
                  <a:lnTo>
                    <a:pt x="26193" y="8889"/>
                  </a:lnTo>
                  <a:lnTo>
                    <a:pt x="28972" y="9763"/>
                  </a:lnTo>
                  <a:lnTo>
                    <a:pt x="30479" y="9445"/>
                  </a:lnTo>
                  <a:lnTo>
                    <a:pt x="31671" y="8493"/>
                  </a:lnTo>
                  <a:lnTo>
                    <a:pt x="32464" y="7143"/>
                  </a:lnTo>
                  <a:lnTo>
                    <a:pt x="32702" y="5397"/>
                  </a:lnTo>
                  <a:lnTo>
                    <a:pt x="32385" y="3175"/>
                  </a:lnTo>
                  <a:lnTo>
                    <a:pt x="31273" y="1508"/>
                  </a:lnTo>
                  <a:lnTo>
                    <a:pt x="29607" y="397"/>
                  </a:lnTo>
                  <a:lnTo>
                    <a:pt x="27384" y="0"/>
                  </a:lnTo>
                  <a:lnTo>
                    <a:pt x="24606" y="475"/>
                  </a:lnTo>
                  <a:lnTo>
                    <a:pt x="21828" y="1904"/>
                  </a:lnTo>
                  <a:lnTo>
                    <a:pt x="18812" y="4683"/>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967" name="Shape 1002"/>
            <p:cNvSpPr/>
            <p:nvPr/>
          </p:nvSpPr>
          <p:spPr>
            <a:xfrm>
              <a:off x="1737741" y="2638074"/>
              <a:ext cx="32622" cy="45641"/>
            </a:xfrm>
            <a:custGeom>
              <a:avLst/>
              <a:gdLst/>
              <a:ahLst/>
              <a:cxnLst/>
              <a:rect l="0" t="0" r="0" b="0"/>
              <a:pathLst>
                <a:path w="32622" h="45641">
                  <a:moveTo>
                    <a:pt x="14842" y="0"/>
                  </a:moveTo>
                  <a:lnTo>
                    <a:pt x="158" y="5397"/>
                  </a:lnTo>
                  <a:lnTo>
                    <a:pt x="158" y="6984"/>
                  </a:lnTo>
                  <a:lnTo>
                    <a:pt x="3492" y="6588"/>
                  </a:lnTo>
                  <a:lnTo>
                    <a:pt x="4762" y="6667"/>
                  </a:lnTo>
                  <a:lnTo>
                    <a:pt x="5873" y="7382"/>
                  </a:lnTo>
                  <a:lnTo>
                    <a:pt x="6667" y="9128"/>
                  </a:lnTo>
                  <a:lnTo>
                    <a:pt x="6983" y="12541"/>
                  </a:lnTo>
                  <a:lnTo>
                    <a:pt x="6983" y="37306"/>
                  </a:lnTo>
                  <a:lnTo>
                    <a:pt x="6667" y="40561"/>
                  </a:lnTo>
                  <a:lnTo>
                    <a:pt x="5556" y="42386"/>
                  </a:lnTo>
                  <a:lnTo>
                    <a:pt x="3412" y="43418"/>
                  </a:lnTo>
                  <a:lnTo>
                    <a:pt x="0" y="44132"/>
                  </a:lnTo>
                  <a:lnTo>
                    <a:pt x="0" y="45641"/>
                  </a:lnTo>
                  <a:lnTo>
                    <a:pt x="23732" y="45641"/>
                  </a:lnTo>
                  <a:lnTo>
                    <a:pt x="23732" y="44132"/>
                  </a:lnTo>
                  <a:lnTo>
                    <a:pt x="20318" y="43814"/>
                  </a:lnTo>
                  <a:lnTo>
                    <a:pt x="17621" y="42862"/>
                  </a:lnTo>
                  <a:lnTo>
                    <a:pt x="15953" y="40719"/>
                  </a:lnTo>
                  <a:lnTo>
                    <a:pt x="15318" y="36671"/>
                  </a:lnTo>
                  <a:lnTo>
                    <a:pt x="15318" y="14367"/>
                  </a:lnTo>
                  <a:lnTo>
                    <a:pt x="15714" y="12700"/>
                  </a:lnTo>
                  <a:lnTo>
                    <a:pt x="16588" y="10874"/>
                  </a:lnTo>
                  <a:lnTo>
                    <a:pt x="19208" y="7699"/>
                  </a:lnTo>
                  <a:lnTo>
                    <a:pt x="20716" y="6667"/>
                  </a:lnTo>
                  <a:lnTo>
                    <a:pt x="22064" y="6270"/>
                  </a:lnTo>
                  <a:lnTo>
                    <a:pt x="24129" y="7223"/>
                  </a:lnTo>
                  <a:lnTo>
                    <a:pt x="26113" y="8889"/>
                  </a:lnTo>
                  <a:lnTo>
                    <a:pt x="28892" y="9763"/>
                  </a:lnTo>
                  <a:lnTo>
                    <a:pt x="30479" y="9445"/>
                  </a:lnTo>
                  <a:lnTo>
                    <a:pt x="31669" y="8493"/>
                  </a:lnTo>
                  <a:lnTo>
                    <a:pt x="32622" y="5397"/>
                  </a:lnTo>
                  <a:lnTo>
                    <a:pt x="32305" y="3175"/>
                  </a:lnTo>
                  <a:lnTo>
                    <a:pt x="31273" y="1508"/>
                  </a:lnTo>
                  <a:lnTo>
                    <a:pt x="29606" y="397"/>
                  </a:lnTo>
                  <a:lnTo>
                    <a:pt x="27304" y="0"/>
                  </a:lnTo>
                  <a:lnTo>
                    <a:pt x="24526" y="475"/>
                  </a:lnTo>
                  <a:lnTo>
                    <a:pt x="21748" y="1904"/>
                  </a:lnTo>
                  <a:lnTo>
                    <a:pt x="18811" y="4683"/>
                  </a:lnTo>
                  <a:lnTo>
                    <a:pt x="1547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968" name="Shape 1003"/>
            <p:cNvSpPr/>
            <p:nvPr/>
          </p:nvSpPr>
          <p:spPr>
            <a:xfrm>
              <a:off x="1442466" y="2638074"/>
              <a:ext cx="32702" cy="45641"/>
            </a:xfrm>
            <a:custGeom>
              <a:avLst/>
              <a:gdLst/>
              <a:ahLst/>
              <a:cxnLst/>
              <a:rect l="0" t="0" r="0" b="0"/>
              <a:pathLst>
                <a:path w="32702" h="45641">
                  <a:moveTo>
                    <a:pt x="14921" y="0"/>
                  </a:moveTo>
                  <a:lnTo>
                    <a:pt x="237" y="5397"/>
                  </a:lnTo>
                  <a:lnTo>
                    <a:pt x="237" y="6984"/>
                  </a:lnTo>
                  <a:lnTo>
                    <a:pt x="3571" y="6588"/>
                  </a:lnTo>
                  <a:lnTo>
                    <a:pt x="4841" y="6667"/>
                  </a:lnTo>
                  <a:lnTo>
                    <a:pt x="5952" y="7382"/>
                  </a:lnTo>
                  <a:lnTo>
                    <a:pt x="6746" y="9128"/>
                  </a:lnTo>
                  <a:lnTo>
                    <a:pt x="7063" y="12541"/>
                  </a:lnTo>
                  <a:lnTo>
                    <a:pt x="7063" y="37306"/>
                  </a:lnTo>
                  <a:lnTo>
                    <a:pt x="6746" y="40561"/>
                  </a:lnTo>
                  <a:lnTo>
                    <a:pt x="5634" y="42386"/>
                  </a:lnTo>
                  <a:lnTo>
                    <a:pt x="3492" y="43418"/>
                  </a:lnTo>
                  <a:lnTo>
                    <a:pt x="0" y="44132"/>
                  </a:lnTo>
                  <a:lnTo>
                    <a:pt x="0" y="45641"/>
                  </a:lnTo>
                  <a:lnTo>
                    <a:pt x="23812" y="45641"/>
                  </a:lnTo>
                  <a:lnTo>
                    <a:pt x="23812" y="44132"/>
                  </a:lnTo>
                  <a:lnTo>
                    <a:pt x="20398" y="43814"/>
                  </a:lnTo>
                  <a:lnTo>
                    <a:pt x="17700" y="42862"/>
                  </a:lnTo>
                  <a:lnTo>
                    <a:pt x="16033" y="40719"/>
                  </a:lnTo>
                  <a:lnTo>
                    <a:pt x="15398" y="36671"/>
                  </a:lnTo>
                  <a:lnTo>
                    <a:pt x="15398" y="14367"/>
                  </a:lnTo>
                  <a:lnTo>
                    <a:pt x="15794" y="12700"/>
                  </a:lnTo>
                  <a:lnTo>
                    <a:pt x="16668" y="10874"/>
                  </a:lnTo>
                  <a:lnTo>
                    <a:pt x="19287" y="7699"/>
                  </a:lnTo>
                  <a:lnTo>
                    <a:pt x="20796" y="6667"/>
                  </a:lnTo>
                  <a:lnTo>
                    <a:pt x="22144" y="6270"/>
                  </a:lnTo>
                  <a:lnTo>
                    <a:pt x="24208" y="7223"/>
                  </a:lnTo>
                  <a:lnTo>
                    <a:pt x="26193" y="8889"/>
                  </a:lnTo>
                  <a:lnTo>
                    <a:pt x="28971" y="9763"/>
                  </a:lnTo>
                  <a:lnTo>
                    <a:pt x="30558" y="9445"/>
                  </a:lnTo>
                  <a:lnTo>
                    <a:pt x="31750" y="8493"/>
                  </a:lnTo>
                  <a:lnTo>
                    <a:pt x="32702" y="5397"/>
                  </a:lnTo>
                  <a:lnTo>
                    <a:pt x="32383" y="3175"/>
                  </a:lnTo>
                  <a:lnTo>
                    <a:pt x="31352" y="1508"/>
                  </a:lnTo>
                  <a:lnTo>
                    <a:pt x="29686" y="397"/>
                  </a:lnTo>
                  <a:lnTo>
                    <a:pt x="27383" y="0"/>
                  </a:lnTo>
                  <a:lnTo>
                    <a:pt x="24606" y="475"/>
                  </a:lnTo>
                  <a:lnTo>
                    <a:pt x="21827" y="1904"/>
                  </a:lnTo>
                  <a:lnTo>
                    <a:pt x="18889" y="4683"/>
                  </a:lnTo>
                  <a:lnTo>
                    <a:pt x="15556" y="9048"/>
                  </a:lnTo>
                  <a:lnTo>
                    <a:pt x="15398" y="9048"/>
                  </a:lnTo>
                  <a:lnTo>
                    <a:pt x="15398" y="238"/>
                  </a:lnTo>
                  <a:lnTo>
                    <a:pt x="14921" y="0"/>
                  </a:lnTo>
                  <a:close/>
                </a:path>
              </a:pathLst>
            </a:custGeom>
            <a:solidFill>
              <a:srgbClr val="000000"/>
            </a:solidFill>
          </p:spPr>
          <p:txBody>
            <a:bodyPr vert="horz" lIns="91440" tIns="45720" rIns="91440" bIns="45720" anchor="t"/>
            <a:lstStyle/>
            <a:p>
              <a:endParaRPr lang="en-IN"/>
            </a:p>
          </p:txBody>
        </p:sp>
        <p:sp>
          <p:nvSpPr>
            <p:cNvPr id="969" name="Shape 1004"/>
            <p:cNvSpPr/>
            <p:nvPr/>
          </p:nvSpPr>
          <p:spPr>
            <a:xfrm>
              <a:off x="1234503" y="2616882"/>
              <a:ext cx="68421" cy="66833"/>
            </a:xfrm>
            <a:custGeom>
              <a:avLst/>
              <a:gdLst/>
              <a:ahLst/>
              <a:cxnLst/>
              <a:rect l="0" t="0" r="0" b="0"/>
              <a:pathLst>
                <a:path w="68421" h="66833">
                  <a:moveTo>
                    <a:pt x="32861" y="0"/>
                  </a:moveTo>
                  <a:lnTo>
                    <a:pt x="31273" y="14128"/>
                  </a:lnTo>
                  <a:lnTo>
                    <a:pt x="42782" y="41353"/>
                  </a:lnTo>
                  <a:lnTo>
                    <a:pt x="19922" y="41353"/>
                  </a:lnTo>
                  <a:lnTo>
                    <a:pt x="31273" y="14128"/>
                  </a:lnTo>
                  <a:lnTo>
                    <a:pt x="32861" y="0"/>
                  </a:lnTo>
                  <a:lnTo>
                    <a:pt x="12223" y="48655"/>
                  </a:lnTo>
                  <a:lnTo>
                    <a:pt x="9999" y="53736"/>
                  </a:lnTo>
                  <a:lnTo>
                    <a:pt x="7540" y="58974"/>
                  </a:lnTo>
                  <a:lnTo>
                    <a:pt x="6269" y="61197"/>
                  </a:lnTo>
                  <a:lnTo>
                    <a:pt x="5000" y="62706"/>
                  </a:lnTo>
                  <a:lnTo>
                    <a:pt x="3730" y="63896"/>
                  </a:lnTo>
                  <a:lnTo>
                    <a:pt x="2459" y="64530"/>
                  </a:lnTo>
                  <a:lnTo>
                    <a:pt x="0" y="64928"/>
                  </a:lnTo>
                  <a:lnTo>
                    <a:pt x="0" y="66833"/>
                  </a:lnTo>
                  <a:lnTo>
                    <a:pt x="19605" y="66833"/>
                  </a:lnTo>
                  <a:lnTo>
                    <a:pt x="19605" y="64928"/>
                  </a:lnTo>
                  <a:lnTo>
                    <a:pt x="16906" y="64769"/>
                  </a:lnTo>
                  <a:lnTo>
                    <a:pt x="14127" y="63737"/>
                  </a:lnTo>
                  <a:lnTo>
                    <a:pt x="13255" y="62547"/>
                  </a:lnTo>
                  <a:lnTo>
                    <a:pt x="12858" y="60721"/>
                  </a:lnTo>
                  <a:lnTo>
                    <a:pt x="13652" y="56991"/>
                  </a:lnTo>
                  <a:lnTo>
                    <a:pt x="18176" y="45402"/>
                  </a:lnTo>
                  <a:lnTo>
                    <a:pt x="44131" y="45402"/>
                  </a:lnTo>
                  <a:lnTo>
                    <a:pt x="48180" y="54927"/>
                  </a:lnTo>
                  <a:lnTo>
                    <a:pt x="49371" y="57943"/>
                  </a:lnTo>
                  <a:lnTo>
                    <a:pt x="50084" y="61118"/>
                  </a:lnTo>
                  <a:lnTo>
                    <a:pt x="49529" y="63341"/>
                  </a:lnTo>
                  <a:lnTo>
                    <a:pt x="48021" y="64452"/>
                  </a:lnTo>
                  <a:lnTo>
                    <a:pt x="43179" y="64928"/>
                  </a:lnTo>
                  <a:lnTo>
                    <a:pt x="43179" y="66833"/>
                  </a:lnTo>
                  <a:lnTo>
                    <a:pt x="68421" y="66833"/>
                  </a:lnTo>
                  <a:lnTo>
                    <a:pt x="68421" y="64928"/>
                  </a:lnTo>
                  <a:lnTo>
                    <a:pt x="65642" y="64452"/>
                  </a:lnTo>
                  <a:lnTo>
                    <a:pt x="63578" y="63182"/>
                  </a:lnTo>
                  <a:lnTo>
                    <a:pt x="61673" y="60642"/>
                  </a:lnTo>
                  <a:lnTo>
                    <a:pt x="59531" y="56276"/>
                  </a:lnTo>
                  <a:lnTo>
                    <a:pt x="34844" y="0"/>
                  </a:lnTo>
                  <a:lnTo>
                    <a:pt x="32861" y="0"/>
                  </a:lnTo>
                  <a:close/>
                </a:path>
              </a:pathLst>
            </a:custGeom>
            <a:solidFill>
              <a:srgbClr val="000000"/>
            </a:solidFill>
          </p:spPr>
          <p:txBody>
            <a:bodyPr vert="horz" lIns="91440" tIns="45720" rIns="91440" bIns="45720" anchor="t"/>
            <a:lstStyle/>
            <a:p>
              <a:endParaRPr lang="en-IN"/>
            </a:p>
          </p:txBody>
        </p:sp>
        <p:sp>
          <p:nvSpPr>
            <p:cNvPr id="970" name="Shape 1005"/>
            <p:cNvSpPr/>
            <p:nvPr/>
          </p:nvSpPr>
          <p:spPr>
            <a:xfrm>
              <a:off x="2543634" y="2638074"/>
              <a:ext cx="29448" cy="46593"/>
            </a:xfrm>
            <a:custGeom>
              <a:avLst/>
              <a:gdLst/>
              <a:ahLst/>
              <a:cxnLst/>
              <a:rect l="0" t="0" r="0" b="0"/>
              <a:pathLst>
                <a:path w="29448" h="46593">
                  <a:moveTo>
                    <a:pt x="13891" y="0"/>
                  </a:moveTo>
                  <a:lnTo>
                    <a:pt x="9525" y="556"/>
                  </a:lnTo>
                  <a:lnTo>
                    <a:pt x="6032" y="1984"/>
                  </a:lnTo>
                  <a:lnTo>
                    <a:pt x="3412" y="3968"/>
                  </a:lnTo>
                  <a:lnTo>
                    <a:pt x="1507" y="6508"/>
                  </a:lnTo>
                  <a:lnTo>
                    <a:pt x="397" y="9287"/>
                  </a:lnTo>
                  <a:lnTo>
                    <a:pt x="0" y="12144"/>
                  </a:lnTo>
                  <a:lnTo>
                    <a:pt x="1031" y="16986"/>
                  </a:lnTo>
                  <a:lnTo>
                    <a:pt x="3572" y="20796"/>
                  </a:lnTo>
                  <a:lnTo>
                    <a:pt x="7223" y="23892"/>
                  </a:lnTo>
                  <a:lnTo>
                    <a:pt x="11588" y="26591"/>
                  </a:lnTo>
                  <a:lnTo>
                    <a:pt x="17382" y="29844"/>
                  </a:lnTo>
                  <a:lnTo>
                    <a:pt x="19526" y="31273"/>
                  </a:lnTo>
                  <a:lnTo>
                    <a:pt x="21113" y="33019"/>
                  </a:lnTo>
                  <a:lnTo>
                    <a:pt x="22144" y="34925"/>
                  </a:lnTo>
                  <a:lnTo>
                    <a:pt x="22542" y="37147"/>
                  </a:lnTo>
                  <a:lnTo>
                    <a:pt x="21748" y="40719"/>
                  </a:lnTo>
                  <a:lnTo>
                    <a:pt x="19763" y="42942"/>
                  </a:lnTo>
                  <a:lnTo>
                    <a:pt x="17145" y="44053"/>
                  </a:lnTo>
                  <a:lnTo>
                    <a:pt x="14446" y="44450"/>
                  </a:lnTo>
                  <a:lnTo>
                    <a:pt x="10318" y="43814"/>
                  </a:lnTo>
                  <a:lnTo>
                    <a:pt x="7143" y="41989"/>
                  </a:lnTo>
                  <a:lnTo>
                    <a:pt x="4921" y="39449"/>
                  </a:lnTo>
                  <a:lnTo>
                    <a:pt x="3412" y="36512"/>
                  </a:lnTo>
                  <a:lnTo>
                    <a:pt x="1667" y="30559"/>
                  </a:lnTo>
                  <a:lnTo>
                    <a:pt x="79" y="30559"/>
                  </a:lnTo>
                  <a:lnTo>
                    <a:pt x="79" y="46037"/>
                  </a:lnTo>
                  <a:lnTo>
                    <a:pt x="1428" y="46037"/>
                  </a:lnTo>
                  <a:lnTo>
                    <a:pt x="2222" y="45084"/>
                  </a:lnTo>
                  <a:lnTo>
                    <a:pt x="3572" y="44847"/>
                  </a:lnTo>
                  <a:lnTo>
                    <a:pt x="8651" y="45641"/>
                  </a:lnTo>
                  <a:lnTo>
                    <a:pt x="15081" y="46593"/>
                  </a:lnTo>
                  <a:lnTo>
                    <a:pt x="18336" y="46276"/>
                  </a:lnTo>
                  <a:lnTo>
                    <a:pt x="21589" y="45243"/>
                  </a:lnTo>
                  <a:lnTo>
                    <a:pt x="24606" y="43418"/>
                  </a:lnTo>
                  <a:lnTo>
                    <a:pt x="27146" y="40957"/>
                  </a:lnTo>
                  <a:lnTo>
                    <a:pt x="28812" y="37703"/>
                  </a:lnTo>
                  <a:lnTo>
                    <a:pt x="29448" y="33813"/>
                  </a:lnTo>
                  <a:lnTo>
                    <a:pt x="28812" y="29844"/>
                  </a:lnTo>
                  <a:lnTo>
                    <a:pt x="27067" y="26828"/>
                  </a:lnTo>
                  <a:lnTo>
                    <a:pt x="24447" y="24368"/>
                  </a:lnTo>
                  <a:lnTo>
                    <a:pt x="21113" y="22145"/>
                  </a:lnTo>
                  <a:lnTo>
                    <a:pt x="10398" y="15795"/>
                  </a:lnTo>
                  <a:lnTo>
                    <a:pt x="8175" y="14049"/>
                  </a:lnTo>
                  <a:lnTo>
                    <a:pt x="6906" y="12144"/>
                  </a:lnTo>
                  <a:lnTo>
                    <a:pt x="6191" y="8731"/>
                  </a:lnTo>
                  <a:lnTo>
                    <a:pt x="6587" y="6667"/>
                  </a:lnTo>
                  <a:lnTo>
                    <a:pt x="7857" y="4603"/>
                  </a:lnTo>
                  <a:lnTo>
                    <a:pt x="10159" y="2937"/>
                  </a:lnTo>
                  <a:lnTo>
                    <a:pt x="13652" y="2302"/>
                  </a:lnTo>
                  <a:lnTo>
                    <a:pt x="16986" y="2778"/>
                  </a:lnTo>
                  <a:lnTo>
                    <a:pt x="20002" y="4603"/>
                  </a:lnTo>
                  <a:lnTo>
                    <a:pt x="21431" y="6191"/>
                  </a:lnTo>
                  <a:lnTo>
                    <a:pt x="22701" y="8334"/>
                  </a:lnTo>
                  <a:lnTo>
                    <a:pt x="23732" y="11112"/>
                  </a:lnTo>
                  <a:lnTo>
                    <a:pt x="24686" y="14526"/>
                  </a:lnTo>
                  <a:lnTo>
                    <a:pt x="26193" y="14526"/>
                  </a:lnTo>
                  <a:lnTo>
                    <a:pt x="25797" y="952"/>
                  </a:lnTo>
                  <a:lnTo>
                    <a:pt x="24686" y="952"/>
                  </a:lnTo>
                  <a:lnTo>
                    <a:pt x="24050" y="1587"/>
                  </a:lnTo>
                  <a:lnTo>
                    <a:pt x="23018" y="1984"/>
                  </a:lnTo>
                  <a:lnTo>
                    <a:pt x="21511" y="1746"/>
                  </a:lnTo>
                  <a:lnTo>
                    <a:pt x="19447" y="1032"/>
                  </a:lnTo>
                  <a:lnTo>
                    <a:pt x="16906" y="317"/>
                  </a:lnTo>
                  <a:lnTo>
                    <a:pt x="13891" y="0"/>
                  </a:lnTo>
                  <a:close/>
                </a:path>
              </a:pathLst>
            </a:custGeom>
            <a:solidFill>
              <a:srgbClr val="000000"/>
            </a:solidFill>
          </p:spPr>
          <p:txBody>
            <a:bodyPr vert="horz" lIns="91440" tIns="45720" rIns="91440" bIns="45720" anchor="t"/>
            <a:lstStyle/>
            <a:p>
              <a:endParaRPr lang="en-IN"/>
            </a:p>
          </p:txBody>
        </p:sp>
        <p:sp>
          <p:nvSpPr>
            <p:cNvPr id="971" name="Shape 1006"/>
            <p:cNvSpPr/>
            <p:nvPr/>
          </p:nvSpPr>
          <p:spPr>
            <a:xfrm>
              <a:off x="1359916" y="2638074"/>
              <a:ext cx="29368" cy="46593"/>
            </a:xfrm>
            <a:custGeom>
              <a:avLst/>
              <a:gdLst/>
              <a:ahLst/>
              <a:cxnLst/>
              <a:rect l="0" t="0" r="0" b="0"/>
              <a:pathLst>
                <a:path w="29368" h="46593">
                  <a:moveTo>
                    <a:pt x="13811" y="0"/>
                  </a:moveTo>
                  <a:lnTo>
                    <a:pt x="9525" y="556"/>
                  </a:lnTo>
                  <a:lnTo>
                    <a:pt x="6031" y="1984"/>
                  </a:lnTo>
                  <a:lnTo>
                    <a:pt x="3333" y="3968"/>
                  </a:lnTo>
                  <a:lnTo>
                    <a:pt x="1427" y="6508"/>
                  </a:lnTo>
                  <a:lnTo>
                    <a:pt x="396" y="9287"/>
                  </a:lnTo>
                  <a:lnTo>
                    <a:pt x="0" y="12144"/>
                  </a:lnTo>
                  <a:lnTo>
                    <a:pt x="952" y="16986"/>
                  </a:lnTo>
                  <a:lnTo>
                    <a:pt x="3492" y="20796"/>
                  </a:lnTo>
                  <a:lnTo>
                    <a:pt x="7222" y="23892"/>
                  </a:lnTo>
                  <a:lnTo>
                    <a:pt x="11587" y="26591"/>
                  </a:lnTo>
                  <a:lnTo>
                    <a:pt x="17302" y="29844"/>
                  </a:lnTo>
                  <a:lnTo>
                    <a:pt x="19524" y="31273"/>
                  </a:lnTo>
                  <a:lnTo>
                    <a:pt x="21112" y="33019"/>
                  </a:lnTo>
                  <a:lnTo>
                    <a:pt x="22064" y="34925"/>
                  </a:lnTo>
                  <a:lnTo>
                    <a:pt x="22462" y="37147"/>
                  </a:lnTo>
                  <a:lnTo>
                    <a:pt x="21668" y="40719"/>
                  </a:lnTo>
                  <a:lnTo>
                    <a:pt x="19683" y="42942"/>
                  </a:lnTo>
                  <a:lnTo>
                    <a:pt x="17065" y="44053"/>
                  </a:lnTo>
                  <a:lnTo>
                    <a:pt x="14446" y="44450"/>
                  </a:lnTo>
                  <a:lnTo>
                    <a:pt x="10238" y="43814"/>
                  </a:lnTo>
                  <a:lnTo>
                    <a:pt x="7063" y="41989"/>
                  </a:lnTo>
                  <a:lnTo>
                    <a:pt x="4841" y="39449"/>
                  </a:lnTo>
                  <a:lnTo>
                    <a:pt x="3333" y="36512"/>
                  </a:lnTo>
                  <a:lnTo>
                    <a:pt x="1666" y="30559"/>
                  </a:lnTo>
                  <a:lnTo>
                    <a:pt x="78" y="30559"/>
                  </a:lnTo>
                  <a:lnTo>
                    <a:pt x="78" y="46037"/>
                  </a:lnTo>
                  <a:lnTo>
                    <a:pt x="1348" y="46037"/>
                  </a:lnTo>
                  <a:lnTo>
                    <a:pt x="2221" y="45084"/>
                  </a:lnTo>
                  <a:lnTo>
                    <a:pt x="3571" y="44847"/>
                  </a:lnTo>
                  <a:lnTo>
                    <a:pt x="5873" y="45006"/>
                  </a:lnTo>
                  <a:lnTo>
                    <a:pt x="8651" y="45641"/>
                  </a:lnTo>
                  <a:lnTo>
                    <a:pt x="15001" y="46593"/>
                  </a:lnTo>
                  <a:lnTo>
                    <a:pt x="18334" y="46276"/>
                  </a:lnTo>
                  <a:lnTo>
                    <a:pt x="21589" y="45243"/>
                  </a:lnTo>
                  <a:lnTo>
                    <a:pt x="24606" y="43418"/>
                  </a:lnTo>
                  <a:lnTo>
                    <a:pt x="27066" y="40957"/>
                  </a:lnTo>
                  <a:lnTo>
                    <a:pt x="28733" y="37703"/>
                  </a:lnTo>
                  <a:lnTo>
                    <a:pt x="29368" y="33813"/>
                  </a:lnTo>
                  <a:lnTo>
                    <a:pt x="28733" y="29844"/>
                  </a:lnTo>
                  <a:lnTo>
                    <a:pt x="26987" y="26828"/>
                  </a:lnTo>
                  <a:lnTo>
                    <a:pt x="24367" y="24368"/>
                  </a:lnTo>
                  <a:lnTo>
                    <a:pt x="21033" y="22145"/>
                  </a:lnTo>
                  <a:lnTo>
                    <a:pt x="10397" y="15795"/>
                  </a:lnTo>
                  <a:lnTo>
                    <a:pt x="8175" y="14049"/>
                  </a:lnTo>
                  <a:lnTo>
                    <a:pt x="6824" y="12144"/>
                  </a:lnTo>
                  <a:lnTo>
                    <a:pt x="6111" y="8731"/>
                  </a:lnTo>
                  <a:lnTo>
                    <a:pt x="6508" y="6667"/>
                  </a:lnTo>
                  <a:lnTo>
                    <a:pt x="7857" y="4603"/>
                  </a:lnTo>
                  <a:lnTo>
                    <a:pt x="10158" y="2937"/>
                  </a:lnTo>
                  <a:lnTo>
                    <a:pt x="13652" y="2302"/>
                  </a:lnTo>
                  <a:lnTo>
                    <a:pt x="16906" y="2778"/>
                  </a:lnTo>
                  <a:lnTo>
                    <a:pt x="20002" y="4603"/>
                  </a:lnTo>
                  <a:lnTo>
                    <a:pt x="21431" y="6191"/>
                  </a:lnTo>
                  <a:lnTo>
                    <a:pt x="22621" y="8334"/>
                  </a:lnTo>
                  <a:lnTo>
                    <a:pt x="23732" y="11112"/>
                  </a:lnTo>
                  <a:lnTo>
                    <a:pt x="24606" y="14526"/>
                  </a:lnTo>
                  <a:lnTo>
                    <a:pt x="26113" y="14526"/>
                  </a:lnTo>
                  <a:lnTo>
                    <a:pt x="25717" y="952"/>
                  </a:lnTo>
                  <a:lnTo>
                    <a:pt x="24606" y="952"/>
                  </a:lnTo>
                  <a:lnTo>
                    <a:pt x="24050" y="1587"/>
                  </a:lnTo>
                  <a:lnTo>
                    <a:pt x="22938" y="1984"/>
                  </a:lnTo>
                  <a:lnTo>
                    <a:pt x="21431" y="1746"/>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972" name="Shape 1007"/>
            <p:cNvSpPr/>
            <p:nvPr/>
          </p:nvSpPr>
          <p:spPr>
            <a:xfrm>
              <a:off x="2345912" y="2638074"/>
              <a:ext cx="46116" cy="67072"/>
            </a:xfrm>
            <a:custGeom>
              <a:avLst/>
              <a:gdLst/>
              <a:ahLst/>
              <a:cxnLst/>
              <a:rect l="0" t="0" r="0" b="0"/>
              <a:pathLst>
                <a:path w="46116" h="67072">
                  <a:moveTo>
                    <a:pt x="14683" y="0"/>
                  </a:moveTo>
                  <a:lnTo>
                    <a:pt x="396" y="5079"/>
                  </a:lnTo>
                  <a:lnTo>
                    <a:pt x="396" y="6667"/>
                  </a:lnTo>
                  <a:lnTo>
                    <a:pt x="3175" y="6588"/>
                  </a:lnTo>
                  <a:lnTo>
                    <a:pt x="5238" y="6906"/>
                  </a:lnTo>
                  <a:lnTo>
                    <a:pt x="6350" y="7937"/>
                  </a:lnTo>
                  <a:lnTo>
                    <a:pt x="6826" y="9683"/>
                  </a:lnTo>
                  <a:lnTo>
                    <a:pt x="6985" y="12223"/>
                  </a:lnTo>
                  <a:lnTo>
                    <a:pt x="6985" y="58578"/>
                  </a:lnTo>
                  <a:lnTo>
                    <a:pt x="6826" y="61357"/>
                  </a:lnTo>
                  <a:lnTo>
                    <a:pt x="5952" y="63420"/>
                  </a:lnTo>
                  <a:lnTo>
                    <a:pt x="3888" y="64691"/>
                  </a:lnTo>
                  <a:lnTo>
                    <a:pt x="0" y="65404"/>
                  </a:lnTo>
                  <a:lnTo>
                    <a:pt x="0" y="67072"/>
                  </a:lnTo>
                  <a:lnTo>
                    <a:pt x="23971" y="67072"/>
                  </a:lnTo>
                  <a:lnTo>
                    <a:pt x="23971" y="65326"/>
                  </a:lnTo>
                  <a:lnTo>
                    <a:pt x="19605" y="65008"/>
                  </a:lnTo>
                  <a:lnTo>
                    <a:pt x="16986" y="63975"/>
                  </a:lnTo>
                  <a:lnTo>
                    <a:pt x="15636" y="61753"/>
                  </a:lnTo>
                  <a:lnTo>
                    <a:pt x="15239" y="57864"/>
                  </a:lnTo>
                  <a:lnTo>
                    <a:pt x="15239" y="42307"/>
                  </a:lnTo>
                  <a:lnTo>
                    <a:pt x="17621" y="44291"/>
                  </a:lnTo>
                  <a:lnTo>
                    <a:pt x="20002" y="45641"/>
                  </a:lnTo>
                  <a:lnTo>
                    <a:pt x="25241" y="46593"/>
                  </a:lnTo>
                  <a:lnTo>
                    <a:pt x="31669" y="45482"/>
                  </a:lnTo>
                  <a:lnTo>
                    <a:pt x="36830" y="42544"/>
                  </a:lnTo>
                  <a:lnTo>
                    <a:pt x="40877" y="38179"/>
                  </a:lnTo>
                  <a:lnTo>
                    <a:pt x="43735" y="32941"/>
                  </a:lnTo>
                  <a:lnTo>
                    <a:pt x="45561" y="27146"/>
                  </a:lnTo>
                  <a:lnTo>
                    <a:pt x="46116" y="21352"/>
                  </a:lnTo>
                  <a:lnTo>
                    <a:pt x="45720" y="16589"/>
                  </a:lnTo>
                  <a:lnTo>
                    <a:pt x="44767" y="12462"/>
                  </a:lnTo>
                  <a:lnTo>
                    <a:pt x="43258" y="8811"/>
                  </a:lnTo>
                  <a:lnTo>
                    <a:pt x="41194" y="5714"/>
                  </a:lnTo>
                  <a:lnTo>
                    <a:pt x="38735" y="3254"/>
                  </a:lnTo>
                  <a:lnTo>
                    <a:pt x="36036" y="1508"/>
                  </a:lnTo>
                  <a:lnTo>
                    <a:pt x="33020" y="397"/>
                  </a:lnTo>
                  <a:lnTo>
                    <a:pt x="29765" y="0"/>
                  </a:lnTo>
                  <a:lnTo>
                    <a:pt x="26193" y="397"/>
                  </a:lnTo>
                  <a:lnTo>
                    <a:pt x="23177" y="1428"/>
                  </a:lnTo>
                  <a:lnTo>
                    <a:pt x="20308" y="3245"/>
                  </a:lnTo>
                  <a:lnTo>
                    <a:pt x="25002" y="5953"/>
                  </a:lnTo>
                  <a:lnTo>
                    <a:pt x="28971" y="6667"/>
                  </a:lnTo>
                  <a:lnTo>
                    <a:pt x="31987" y="8493"/>
                  </a:lnTo>
                  <a:lnTo>
                    <a:pt x="34289" y="11192"/>
                  </a:lnTo>
                  <a:lnTo>
                    <a:pt x="35797" y="14287"/>
                  </a:lnTo>
                  <a:lnTo>
                    <a:pt x="37226" y="20478"/>
                  </a:lnTo>
                  <a:lnTo>
                    <a:pt x="37464" y="22859"/>
                  </a:lnTo>
                  <a:lnTo>
                    <a:pt x="37543" y="24288"/>
                  </a:lnTo>
                  <a:lnTo>
                    <a:pt x="37385" y="28257"/>
                  </a:lnTo>
                  <a:lnTo>
                    <a:pt x="36908" y="31750"/>
                  </a:lnTo>
                  <a:lnTo>
                    <a:pt x="36195" y="34607"/>
                  </a:lnTo>
                  <a:lnTo>
                    <a:pt x="35162" y="36909"/>
                  </a:lnTo>
                  <a:lnTo>
                    <a:pt x="32702" y="40322"/>
                  </a:lnTo>
                  <a:lnTo>
                    <a:pt x="30003" y="42307"/>
                  </a:lnTo>
                  <a:lnTo>
                    <a:pt x="27463" y="43179"/>
                  </a:lnTo>
                  <a:lnTo>
                    <a:pt x="25400" y="43418"/>
                  </a:lnTo>
                  <a:lnTo>
                    <a:pt x="21510" y="42703"/>
                  </a:lnTo>
                  <a:lnTo>
                    <a:pt x="18256" y="41037"/>
                  </a:lnTo>
                  <a:lnTo>
                    <a:pt x="16033" y="38893"/>
                  </a:lnTo>
                  <a:lnTo>
                    <a:pt x="15239" y="36909"/>
                  </a:lnTo>
                  <a:lnTo>
                    <a:pt x="15239" y="12541"/>
                  </a:lnTo>
                  <a:lnTo>
                    <a:pt x="15953" y="10716"/>
                  </a:lnTo>
                  <a:lnTo>
                    <a:pt x="17223" y="9128"/>
                  </a:lnTo>
                  <a:lnTo>
                    <a:pt x="20955" y="6825"/>
                  </a:lnTo>
                  <a:lnTo>
                    <a:pt x="25002" y="5953"/>
                  </a:lnTo>
                  <a:lnTo>
                    <a:pt x="20308" y="3245"/>
                  </a:lnTo>
                  <a:lnTo>
                    <a:pt x="18414" y="4444"/>
                  </a:lnTo>
                  <a:lnTo>
                    <a:pt x="16747" y="6112"/>
                  </a:lnTo>
                  <a:lnTo>
                    <a:pt x="15477" y="7699"/>
                  </a:lnTo>
                  <a:lnTo>
                    <a:pt x="15239" y="7461"/>
                  </a:lnTo>
                  <a:lnTo>
                    <a:pt x="15239" y="238"/>
                  </a:lnTo>
                  <a:lnTo>
                    <a:pt x="14683" y="0"/>
                  </a:lnTo>
                  <a:close/>
                </a:path>
              </a:pathLst>
            </a:custGeom>
            <a:solidFill>
              <a:srgbClr val="000000"/>
            </a:solidFill>
          </p:spPr>
          <p:txBody>
            <a:bodyPr vert="horz" lIns="91440" tIns="45720" rIns="91440" bIns="45720" anchor="t"/>
            <a:lstStyle/>
            <a:p>
              <a:endParaRPr lang="en-IN"/>
            </a:p>
          </p:txBody>
        </p:sp>
        <p:sp>
          <p:nvSpPr>
            <p:cNvPr id="973" name="Shape 1008"/>
            <p:cNvSpPr/>
            <p:nvPr/>
          </p:nvSpPr>
          <p:spPr>
            <a:xfrm>
              <a:off x="1476199" y="2638074"/>
              <a:ext cx="46037" cy="67072"/>
            </a:xfrm>
            <a:custGeom>
              <a:avLst/>
              <a:gdLst/>
              <a:ahLst/>
              <a:cxnLst/>
              <a:rect l="0" t="0" r="0" b="0"/>
              <a:pathLst>
                <a:path w="46037" h="67072">
                  <a:moveTo>
                    <a:pt x="14604" y="0"/>
                  </a:moveTo>
                  <a:lnTo>
                    <a:pt x="397" y="5079"/>
                  </a:lnTo>
                  <a:lnTo>
                    <a:pt x="397" y="6667"/>
                  </a:lnTo>
                  <a:lnTo>
                    <a:pt x="3175" y="6588"/>
                  </a:lnTo>
                  <a:lnTo>
                    <a:pt x="5238" y="6906"/>
                  </a:lnTo>
                  <a:lnTo>
                    <a:pt x="6350" y="7937"/>
                  </a:lnTo>
                  <a:lnTo>
                    <a:pt x="6826" y="9683"/>
                  </a:lnTo>
                  <a:lnTo>
                    <a:pt x="6906" y="12223"/>
                  </a:lnTo>
                  <a:lnTo>
                    <a:pt x="6906" y="58578"/>
                  </a:lnTo>
                  <a:lnTo>
                    <a:pt x="6826" y="61357"/>
                  </a:lnTo>
                  <a:lnTo>
                    <a:pt x="5953" y="63420"/>
                  </a:lnTo>
                  <a:lnTo>
                    <a:pt x="3889" y="64691"/>
                  </a:lnTo>
                  <a:lnTo>
                    <a:pt x="0" y="65404"/>
                  </a:lnTo>
                  <a:lnTo>
                    <a:pt x="0" y="67072"/>
                  </a:lnTo>
                  <a:lnTo>
                    <a:pt x="23971" y="67072"/>
                  </a:lnTo>
                  <a:lnTo>
                    <a:pt x="23971" y="65326"/>
                  </a:lnTo>
                  <a:lnTo>
                    <a:pt x="19606" y="65008"/>
                  </a:lnTo>
                  <a:lnTo>
                    <a:pt x="16906" y="63975"/>
                  </a:lnTo>
                  <a:lnTo>
                    <a:pt x="15637" y="61753"/>
                  </a:lnTo>
                  <a:lnTo>
                    <a:pt x="15239" y="57864"/>
                  </a:lnTo>
                  <a:lnTo>
                    <a:pt x="15239" y="42307"/>
                  </a:lnTo>
                  <a:lnTo>
                    <a:pt x="17621" y="44291"/>
                  </a:lnTo>
                  <a:lnTo>
                    <a:pt x="20002" y="45641"/>
                  </a:lnTo>
                  <a:lnTo>
                    <a:pt x="25241" y="46593"/>
                  </a:lnTo>
                  <a:lnTo>
                    <a:pt x="31591" y="45482"/>
                  </a:lnTo>
                  <a:lnTo>
                    <a:pt x="36749" y="42544"/>
                  </a:lnTo>
                  <a:lnTo>
                    <a:pt x="40798" y="38179"/>
                  </a:lnTo>
                  <a:lnTo>
                    <a:pt x="43734" y="32941"/>
                  </a:lnTo>
                  <a:lnTo>
                    <a:pt x="45481" y="27146"/>
                  </a:lnTo>
                  <a:lnTo>
                    <a:pt x="46037" y="21352"/>
                  </a:lnTo>
                  <a:lnTo>
                    <a:pt x="45641" y="16589"/>
                  </a:lnTo>
                  <a:lnTo>
                    <a:pt x="44687" y="12462"/>
                  </a:lnTo>
                  <a:lnTo>
                    <a:pt x="43259" y="8811"/>
                  </a:lnTo>
                  <a:lnTo>
                    <a:pt x="41196" y="5714"/>
                  </a:lnTo>
                  <a:lnTo>
                    <a:pt x="38735" y="3254"/>
                  </a:lnTo>
                  <a:lnTo>
                    <a:pt x="36036" y="1508"/>
                  </a:lnTo>
                  <a:lnTo>
                    <a:pt x="33019" y="397"/>
                  </a:lnTo>
                  <a:lnTo>
                    <a:pt x="29686" y="0"/>
                  </a:lnTo>
                  <a:lnTo>
                    <a:pt x="26193" y="397"/>
                  </a:lnTo>
                  <a:lnTo>
                    <a:pt x="23097" y="1428"/>
                  </a:lnTo>
                  <a:lnTo>
                    <a:pt x="20478" y="2778"/>
                  </a:lnTo>
                  <a:lnTo>
                    <a:pt x="20028" y="3128"/>
                  </a:lnTo>
                  <a:lnTo>
                    <a:pt x="24923" y="5953"/>
                  </a:lnTo>
                  <a:lnTo>
                    <a:pt x="28972" y="6667"/>
                  </a:lnTo>
                  <a:lnTo>
                    <a:pt x="31987" y="8493"/>
                  </a:lnTo>
                  <a:lnTo>
                    <a:pt x="34209" y="11192"/>
                  </a:lnTo>
                  <a:lnTo>
                    <a:pt x="35718" y="14287"/>
                  </a:lnTo>
                  <a:lnTo>
                    <a:pt x="36749" y="17462"/>
                  </a:lnTo>
                  <a:lnTo>
                    <a:pt x="37227" y="20478"/>
                  </a:lnTo>
                  <a:lnTo>
                    <a:pt x="37464" y="22859"/>
                  </a:lnTo>
                  <a:lnTo>
                    <a:pt x="37543" y="24288"/>
                  </a:lnTo>
                  <a:lnTo>
                    <a:pt x="37384" y="28257"/>
                  </a:lnTo>
                  <a:lnTo>
                    <a:pt x="36909" y="31750"/>
                  </a:lnTo>
                  <a:lnTo>
                    <a:pt x="36116" y="34607"/>
                  </a:lnTo>
                  <a:lnTo>
                    <a:pt x="35083" y="36909"/>
                  </a:lnTo>
                  <a:lnTo>
                    <a:pt x="32622" y="40322"/>
                  </a:lnTo>
                  <a:lnTo>
                    <a:pt x="29924" y="42307"/>
                  </a:lnTo>
                  <a:lnTo>
                    <a:pt x="27384" y="43179"/>
                  </a:lnTo>
                  <a:lnTo>
                    <a:pt x="25321" y="43418"/>
                  </a:lnTo>
                  <a:lnTo>
                    <a:pt x="21509" y="42703"/>
                  </a:lnTo>
                  <a:lnTo>
                    <a:pt x="18256" y="41037"/>
                  </a:lnTo>
                  <a:lnTo>
                    <a:pt x="16033" y="38893"/>
                  </a:lnTo>
                  <a:lnTo>
                    <a:pt x="15239" y="36909"/>
                  </a:lnTo>
                  <a:lnTo>
                    <a:pt x="15239" y="12541"/>
                  </a:lnTo>
                  <a:lnTo>
                    <a:pt x="15953" y="10716"/>
                  </a:lnTo>
                  <a:lnTo>
                    <a:pt x="17224" y="9128"/>
                  </a:lnTo>
                  <a:lnTo>
                    <a:pt x="20954" y="6825"/>
                  </a:lnTo>
                  <a:lnTo>
                    <a:pt x="24923" y="5953"/>
                  </a:lnTo>
                  <a:lnTo>
                    <a:pt x="20028" y="3128"/>
                  </a:lnTo>
                  <a:lnTo>
                    <a:pt x="18334" y="4444"/>
                  </a:lnTo>
                  <a:lnTo>
                    <a:pt x="15398" y="7699"/>
                  </a:lnTo>
                  <a:lnTo>
                    <a:pt x="15239" y="7461"/>
                  </a:lnTo>
                  <a:lnTo>
                    <a:pt x="15239" y="238"/>
                  </a:lnTo>
                  <a:lnTo>
                    <a:pt x="14604" y="0"/>
                  </a:lnTo>
                  <a:close/>
                </a:path>
              </a:pathLst>
            </a:custGeom>
            <a:solidFill>
              <a:srgbClr val="000000"/>
            </a:solidFill>
          </p:spPr>
          <p:txBody>
            <a:bodyPr vert="horz" lIns="91440" tIns="45720" rIns="91440" bIns="45720" anchor="t"/>
            <a:lstStyle/>
            <a:p>
              <a:endParaRPr lang="en-IN"/>
            </a:p>
          </p:txBody>
        </p:sp>
        <p:sp>
          <p:nvSpPr>
            <p:cNvPr id="974" name="Shape 1009"/>
            <p:cNvSpPr/>
            <p:nvPr/>
          </p:nvSpPr>
          <p:spPr>
            <a:xfrm>
              <a:off x="2636503" y="2744119"/>
              <a:ext cx="10081" cy="10081"/>
            </a:xfrm>
            <a:custGeom>
              <a:avLst/>
              <a:gdLst/>
              <a:ahLst/>
              <a:cxnLst/>
              <a:rect l="0" t="0" r="0" b="0"/>
              <a:pathLst>
                <a:path w="10081" h="10081">
                  <a:moveTo>
                    <a:pt x="4921" y="0"/>
                  </a:moveTo>
                  <a:lnTo>
                    <a:pt x="2698" y="476"/>
                  </a:lnTo>
                  <a:lnTo>
                    <a:pt x="1191" y="1746"/>
                  </a:lnTo>
                  <a:lnTo>
                    <a:pt x="317" y="3413"/>
                  </a:lnTo>
                  <a:lnTo>
                    <a:pt x="0" y="5001"/>
                  </a:lnTo>
                  <a:lnTo>
                    <a:pt x="237" y="6667"/>
                  </a:lnTo>
                  <a:lnTo>
                    <a:pt x="1111" y="8335"/>
                  </a:lnTo>
                  <a:lnTo>
                    <a:pt x="2698" y="9605"/>
                  </a:lnTo>
                  <a:lnTo>
                    <a:pt x="4921" y="10081"/>
                  </a:lnTo>
                  <a:lnTo>
                    <a:pt x="6984" y="9683"/>
                  </a:lnTo>
                  <a:lnTo>
                    <a:pt x="8651" y="8652"/>
                  </a:lnTo>
                  <a:lnTo>
                    <a:pt x="9762" y="7065"/>
                  </a:lnTo>
                  <a:lnTo>
                    <a:pt x="10081" y="5001"/>
                  </a:lnTo>
                  <a:lnTo>
                    <a:pt x="9762" y="3016"/>
                  </a:lnTo>
                  <a:lnTo>
                    <a:pt x="8651"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975" name="Shape 1010"/>
            <p:cNvSpPr/>
            <p:nvPr/>
          </p:nvSpPr>
          <p:spPr>
            <a:xfrm>
              <a:off x="2312018" y="2744119"/>
              <a:ext cx="46117" cy="68660"/>
            </a:xfrm>
            <a:custGeom>
              <a:avLst/>
              <a:gdLst/>
              <a:ahLst/>
              <a:cxnLst/>
              <a:rect l="0" t="0" r="0" b="0"/>
              <a:pathLst>
                <a:path w="46117" h="68660">
                  <a:moveTo>
                    <a:pt x="14367" y="0"/>
                  </a:moveTo>
                  <a:lnTo>
                    <a:pt x="0" y="4366"/>
                  </a:lnTo>
                  <a:lnTo>
                    <a:pt x="0" y="5953"/>
                  </a:lnTo>
                  <a:lnTo>
                    <a:pt x="2222" y="5794"/>
                  </a:lnTo>
                  <a:lnTo>
                    <a:pt x="4762" y="6112"/>
                  </a:lnTo>
                  <a:lnTo>
                    <a:pt x="6032" y="7223"/>
                  </a:lnTo>
                  <a:lnTo>
                    <a:pt x="6588" y="10875"/>
                  </a:lnTo>
                  <a:lnTo>
                    <a:pt x="6588" y="62310"/>
                  </a:lnTo>
                  <a:lnTo>
                    <a:pt x="7382" y="64056"/>
                  </a:lnTo>
                  <a:lnTo>
                    <a:pt x="9446" y="65563"/>
                  </a:lnTo>
                  <a:lnTo>
                    <a:pt x="15796" y="67786"/>
                  </a:lnTo>
                  <a:lnTo>
                    <a:pt x="19130" y="68421"/>
                  </a:lnTo>
                  <a:lnTo>
                    <a:pt x="21907" y="68660"/>
                  </a:lnTo>
                  <a:lnTo>
                    <a:pt x="28257" y="67945"/>
                  </a:lnTo>
                  <a:lnTo>
                    <a:pt x="33417" y="66040"/>
                  </a:lnTo>
                  <a:lnTo>
                    <a:pt x="37623" y="63182"/>
                  </a:lnTo>
                  <a:lnTo>
                    <a:pt x="40878" y="59690"/>
                  </a:lnTo>
                  <a:lnTo>
                    <a:pt x="43338" y="55801"/>
                  </a:lnTo>
                  <a:lnTo>
                    <a:pt x="44926" y="51673"/>
                  </a:lnTo>
                  <a:lnTo>
                    <a:pt x="45799" y="47705"/>
                  </a:lnTo>
                  <a:lnTo>
                    <a:pt x="46117" y="44053"/>
                  </a:lnTo>
                  <a:lnTo>
                    <a:pt x="45641" y="38735"/>
                  </a:lnTo>
                  <a:lnTo>
                    <a:pt x="44132" y="33655"/>
                  </a:lnTo>
                  <a:lnTo>
                    <a:pt x="41751" y="29051"/>
                  </a:lnTo>
                  <a:lnTo>
                    <a:pt x="38338" y="25400"/>
                  </a:lnTo>
                  <a:lnTo>
                    <a:pt x="33893" y="22940"/>
                  </a:lnTo>
                  <a:lnTo>
                    <a:pt x="28496" y="22066"/>
                  </a:lnTo>
                  <a:lnTo>
                    <a:pt x="24923" y="22542"/>
                  </a:lnTo>
                  <a:lnTo>
                    <a:pt x="22898" y="23251"/>
                  </a:lnTo>
                  <a:lnTo>
                    <a:pt x="24764" y="28337"/>
                  </a:lnTo>
                  <a:lnTo>
                    <a:pt x="28813" y="29131"/>
                  </a:lnTo>
                  <a:lnTo>
                    <a:pt x="32067" y="31274"/>
                  </a:lnTo>
                  <a:lnTo>
                    <a:pt x="34448" y="34528"/>
                  </a:lnTo>
                  <a:lnTo>
                    <a:pt x="36116" y="38576"/>
                  </a:lnTo>
                  <a:lnTo>
                    <a:pt x="37068" y="43021"/>
                  </a:lnTo>
                  <a:lnTo>
                    <a:pt x="37386" y="47705"/>
                  </a:lnTo>
                  <a:lnTo>
                    <a:pt x="37227" y="51276"/>
                  </a:lnTo>
                  <a:lnTo>
                    <a:pt x="36512" y="55245"/>
                  </a:lnTo>
                  <a:lnTo>
                    <a:pt x="35163" y="59055"/>
                  </a:lnTo>
                  <a:lnTo>
                    <a:pt x="32782" y="62310"/>
                  </a:lnTo>
                  <a:lnTo>
                    <a:pt x="29289" y="64611"/>
                  </a:lnTo>
                  <a:lnTo>
                    <a:pt x="24368" y="65485"/>
                  </a:lnTo>
                  <a:lnTo>
                    <a:pt x="20796" y="65008"/>
                  </a:lnTo>
                  <a:lnTo>
                    <a:pt x="16827" y="63500"/>
                  </a:lnTo>
                  <a:lnTo>
                    <a:pt x="15398" y="62230"/>
                  </a:lnTo>
                  <a:lnTo>
                    <a:pt x="14922" y="60722"/>
                  </a:lnTo>
                  <a:lnTo>
                    <a:pt x="14922" y="35718"/>
                  </a:lnTo>
                  <a:lnTo>
                    <a:pt x="15557" y="33258"/>
                  </a:lnTo>
                  <a:lnTo>
                    <a:pt x="16907" y="31353"/>
                  </a:lnTo>
                  <a:lnTo>
                    <a:pt x="18812" y="29925"/>
                  </a:lnTo>
                  <a:lnTo>
                    <a:pt x="20876" y="29051"/>
                  </a:lnTo>
                  <a:lnTo>
                    <a:pt x="24764" y="28337"/>
                  </a:lnTo>
                  <a:lnTo>
                    <a:pt x="22898" y="23251"/>
                  </a:lnTo>
                  <a:lnTo>
                    <a:pt x="21748" y="23653"/>
                  </a:lnTo>
                  <a:lnTo>
                    <a:pt x="19130" y="25241"/>
                  </a:lnTo>
                  <a:lnTo>
                    <a:pt x="17144" y="27067"/>
                  </a:lnTo>
                  <a:lnTo>
                    <a:pt x="15796" y="28733"/>
                  </a:lnTo>
                  <a:lnTo>
                    <a:pt x="15081" y="30083"/>
                  </a:lnTo>
                  <a:lnTo>
                    <a:pt x="14922" y="30083"/>
                  </a:lnTo>
                  <a:lnTo>
                    <a:pt x="14922" y="158"/>
                  </a:lnTo>
                  <a:lnTo>
                    <a:pt x="14367" y="0"/>
                  </a:lnTo>
                  <a:close/>
                </a:path>
              </a:pathLst>
            </a:custGeom>
            <a:solidFill>
              <a:srgbClr val="000000"/>
            </a:solidFill>
          </p:spPr>
          <p:txBody>
            <a:bodyPr vert="horz" lIns="91440" tIns="45720" rIns="91440" bIns="45720" anchor="t"/>
            <a:lstStyle/>
            <a:p>
              <a:endParaRPr lang="en-IN"/>
            </a:p>
          </p:txBody>
        </p:sp>
        <p:sp>
          <p:nvSpPr>
            <p:cNvPr id="976" name="Shape 1011"/>
            <p:cNvSpPr/>
            <p:nvPr/>
          </p:nvSpPr>
          <p:spPr>
            <a:xfrm>
              <a:off x="1619153" y="2744119"/>
              <a:ext cx="10081" cy="10081"/>
            </a:xfrm>
            <a:custGeom>
              <a:avLst/>
              <a:gdLst/>
              <a:ahLst/>
              <a:cxnLst/>
              <a:rect l="0" t="0" r="0" b="0"/>
              <a:pathLst>
                <a:path w="10081" h="10081">
                  <a:moveTo>
                    <a:pt x="4921" y="0"/>
                  </a:moveTo>
                  <a:lnTo>
                    <a:pt x="2700" y="476"/>
                  </a:lnTo>
                  <a:lnTo>
                    <a:pt x="1191" y="1746"/>
                  </a:lnTo>
                  <a:lnTo>
                    <a:pt x="318" y="3413"/>
                  </a:lnTo>
                  <a:lnTo>
                    <a:pt x="0" y="5001"/>
                  </a:lnTo>
                  <a:lnTo>
                    <a:pt x="238" y="6667"/>
                  </a:lnTo>
                  <a:lnTo>
                    <a:pt x="1112" y="8335"/>
                  </a:lnTo>
                  <a:lnTo>
                    <a:pt x="2700" y="9605"/>
                  </a:lnTo>
                  <a:lnTo>
                    <a:pt x="4921" y="10081"/>
                  </a:lnTo>
                  <a:lnTo>
                    <a:pt x="6986" y="9683"/>
                  </a:lnTo>
                  <a:lnTo>
                    <a:pt x="8652" y="8652"/>
                  </a:lnTo>
                  <a:lnTo>
                    <a:pt x="9763" y="7065"/>
                  </a:lnTo>
                  <a:lnTo>
                    <a:pt x="10081" y="5001"/>
                  </a:lnTo>
                  <a:lnTo>
                    <a:pt x="9763" y="3016"/>
                  </a:lnTo>
                  <a:lnTo>
                    <a:pt x="8652" y="1508"/>
                  </a:lnTo>
                  <a:lnTo>
                    <a:pt x="6986" y="397"/>
                  </a:lnTo>
                  <a:lnTo>
                    <a:pt x="4921" y="0"/>
                  </a:lnTo>
                  <a:close/>
                </a:path>
              </a:pathLst>
            </a:custGeom>
            <a:solidFill>
              <a:srgbClr val="000000"/>
            </a:solidFill>
          </p:spPr>
          <p:txBody>
            <a:bodyPr vert="horz" lIns="91440" tIns="45720" rIns="91440" bIns="45720" anchor="t"/>
            <a:lstStyle/>
            <a:p>
              <a:endParaRPr lang="en-IN"/>
            </a:p>
          </p:txBody>
        </p:sp>
        <p:sp>
          <p:nvSpPr>
            <p:cNvPr id="977" name="Shape 1012"/>
            <p:cNvSpPr/>
            <p:nvPr/>
          </p:nvSpPr>
          <p:spPr>
            <a:xfrm>
              <a:off x="1503187" y="2744119"/>
              <a:ext cx="10160" cy="10081"/>
            </a:xfrm>
            <a:custGeom>
              <a:avLst/>
              <a:gdLst/>
              <a:ahLst/>
              <a:cxnLst/>
              <a:rect l="0" t="0" r="0" b="0"/>
              <a:pathLst>
                <a:path w="10160" h="10081">
                  <a:moveTo>
                    <a:pt x="4999" y="0"/>
                  </a:moveTo>
                  <a:lnTo>
                    <a:pt x="2778" y="476"/>
                  </a:lnTo>
                  <a:lnTo>
                    <a:pt x="1191" y="1746"/>
                  </a:lnTo>
                  <a:lnTo>
                    <a:pt x="317" y="3413"/>
                  </a:lnTo>
                  <a:lnTo>
                    <a:pt x="0" y="5001"/>
                  </a:lnTo>
                  <a:lnTo>
                    <a:pt x="317" y="6667"/>
                  </a:lnTo>
                  <a:lnTo>
                    <a:pt x="1191" y="8335"/>
                  </a:lnTo>
                  <a:lnTo>
                    <a:pt x="2698" y="9605"/>
                  </a:lnTo>
                  <a:lnTo>
                    <a:pt x="4999" y="10081"/>
                  </a:lnTo>
                  <a:lnTo>
                    <a:pt x="7064" y="9683"/>
                  </a:lnTo>
                  <a:lnTo>
                    <a:pt x="8731" y="8652"/>
                  </a:lnTo>
                  <a:lnTo>
                    <a:pt x="9842" y="7065"/>
                  </a:lnTo>
                  <a:lnTo>
                    <a:pt x="10160" y="5001"/>
                  </a:lnTo>
                  <a:lnTo>
                    <a:pt x="9842" y="3016"/>
                  </a:lnTo>
                  <a:lnTo>
                    <a:pt x="8731" y="1508"/>
                  </a:lnTo>
                  <a:lnTo>
                    <a:pt x="7064" y="397"/>
                  </a:lnTo>
                  <a:lnTo>
                    <a:pt x="4999" y="0"/>
                  </a:lnTo>
                  <a:close/>
                </a:path>
              </a:pathLst>
            </a:custGeom>
            <a:solidFill>
              <a:srgbClr val="000000"/>
            </a:solidFill>
          </p:spPr>
          <p:txBody>
            <a:bodyPr vert="horz" lIns="91440" tIns="45720" rIns="91440" bIns="45720" anchor="t"/>
            <a:lstStyle/>
            <a:p>
              <a:endParaRPr lang="en-IN"/>
            </a:p>
          </p:txBody>
        </p:sp>
        <p:sp>
          <p:nvSpPr>
            <p:cNvPr id="978" name="Shape 1013"/>
            <p:cNvSpPr/>
            <p:nvPr/>
          </p:nvSpPr>
          <p:spPr>
            <a:xfrm>
              <a:off x="1364518" y="2744119"/>
              <a:ext cx="10160" cy="10081"/>
            </a:xfrm>
            <a:custGeom>
              <a:avLst/>
              <a:gdLst/>
              <a:ahLst/>
              <a:cxnLst/>
              <a:rect l="0" t="0" r="0" b="0"/>
              <a:pathLst>
                <a:path w="10160" h="10081">
                  <a:moveTo>
                    <a:pt x="5001" y="0"/>
                  </a:moveTo>
                  <a:lnTo>
                    <a:pt x="2778" y="476"/>
                  </a:lnTo>
                  <a:lnTo>
                    <a:pt x="1191" y="1746"/>
                  </a:lnTo>
                  <a:lnTo>
                    <a:pt x="318" y="3413"/>
                  </a:lnTo>
                  <a:lnTo>
                    <a:pt x="0" y="5001"/>
                  </a:lnTo>
                  <a:lnTo>
                    <a:pt x="318" y="6667"/>
                  </a:lnTo>
                  <a:lnTo>
                    <a:pt x="1191" y="8335"/>
                  </a:lnTo>
                  <a:lnTo>
                    <a:pt x="2700" y="9605"/>
                  </a:lnTo>
                  <a:lnTo>
                    <a:pt x="5001" y="10081"/>
                  </a:lnTo>
                  <a:lnTo>
                    <a:pt x="7065" y="9683"/>
                  </a:lnTo>
                  <a:lnTo>
                    <a:pt x="8652" y="8652"/>
                  </a:lnTo>
                  <a:lnTo>
                    <a:pt x="9763" y="7065"/>
                  </a:lnTo>
                  <a:lnTo>
                    <a:pt x="10160" y="5001"/>
                  </a:lnTo>
                  <a:lnTo>
                    <a:pt x="9763" y="3016"/>
                  </a:lnTo>
                  <a:lnTo>
                    <a:pt x="8652" y="1508"/>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979" name="Shape 1014"/>
            <p:cNvSpPr/>
            <p:nvPr/>
          </p:nvSpPr>
          <p:spPr>
            <a:xfrm>
              <a:off x="1708450" y="2744119"/>
              <a:ext cx="35957" cy="67627"/>
            </a:xfrm>
            <a:custGeom>
              <a:avLst/>
              <a:gdLst/>
              <a:ahLst/>
              <a:cxnLst/>
              <a:rect l="0" t="0" r="0" b="0"/>
              <a:pathLst>
                <a:path w="35957" h="67627">
                  <a:moveTo>
                    <a:pt x="26115" y="0"/>
                  </a:moveTo>
                  <a:lnTo>
                    <a:pt x="20240" y="793"/>
                  </a:lnTo>
                  <a:lnTo>
                    <a:pt x="15796" y="2778"/>
                  </a:lnTo>
                  <a:lnTo>
                    <a:pt x="12621" y="5794"/>
                  </a:lnTo>
                  <a:lnTo>
                    <a:pt x="10477" y="9446"/>
                  </a:lnTo>
                  <a:lnTo>
                    <a:pt x="9127" y="13335"/>
                  </a:lnTo>
                  <a:lnTo>
                    <a:pt x="8492" y="17145"/>
                  </a:lnTo>
                  <a:lnTo>
                    <a:pt x="8255" y="20478"/>
                  </a:lnTo>
                  <a:lnTo>
                    <a:pt x="8255" y="23098"/>
                  </a:lnTo>
                  <a:lnTo>
                    <a:pt x="158" y="23098"/>
                  </a:lnTo>
                  <a:lnTo>
                    <a:pt x="158" y="26273"/>
                  </a:lnTo>
                  <a:lnTo>
                    <a:pt x="8255" y="26273"/>
                  </a:lnTo>
                  <a:lnTo>
                    <a:pt x="8255" y="57308"/>
                  </a:lnTo>
                  <a:lnTo>
                    <a:pt x="8176" y="59849"/>
                  </a:lnTo>
                  <a:lnTo>
                    <a:pt x="7937" y="61912"/>
                  </a:lnTo>
                  <a:lnTo>
                    <a:pt x="7382" y="63421"/>
                  </a:lnTo>
                  <a:lnTo>
                    <a:pt x="6588" y="64532"/>
                  </a:lnTo>
                  <a:lnTo>
                    <a:pt x="4127" y="65802"/>
                  </a:lnTo>
                  <a:lnTo>
                    <a:pt x="0" y="66199"/>
                  </a:lnTo>
                  <a:lnTo>
                    <a:pt x="0" y="67627"/>
                  </a:lnTo>
                  <a:lnTo>
                    <a:pt x="25796" y="67627"/>
                  </a:lnTo>
                  <a:lnTo>
                    <a:pt x="25796" y="66199"/>
                  </a:lnTo>
                  <a:lnTo>
                    <a:pt x="21907" y="65881"/>
                  </a:lnTo>
                  <a:lnTo>
                    <a:pt x="19367" y="65087"/>
                  </a:lnTo>
                  <a:lnTo>
                    <a:pt x="17780" y="63897"/>
                  </a:lnTo>
                  <a:lnTo>
                    <a:pt x="16907" y="62230"/>
                  </a:lnTo>
                  <a:lnTo>
                    <a:pt x="16590" y="60007"/>
                  </a:lnTo>
                  <a:lnTo>
                    <a:pt x="16590" y="26273"/>
                  </a:lnTo>
                  <a:lnTo>
                    <a:pt x="28655" y="26273"/>
                  </a:lnTo>
                  <a:lnTo>
                    <a:pt x="28655" y="23098"/>
                  </a:lnTo>
                  <a:lnTo>
                    <a:pt x="16510" y="23098"/>
                  </a:lnTo>
                  <a:lnTo>
                    <a:pt x="16510" y="11588"/>
                  </a:lnTo>
                  <a:lnTo>
                    <a:pt x="16827" y="7700"/>
                  </a:lnTo>
                  <a:lnTo>
                    <a:pt x="18415" y="4286"/>
                  </a:lnTo>
                  <a:lnTo>
                    <a:pt x="20082" y="3175"/>
                  </a:lnTo>
                  <a:lnTo>
                    <a:pt x="22383" y="2778"/>
                  </a:lnTo>
                  <a:lnTo>
                    <a:pt x="24447" y="3333"/>
                  </a:lnTo>
                  <a:lnTo>
                    <a:pt x="25955" y="4683"/>
                  </a:lnTo>
                  <a:lnTo>
                    <a:pt x="28496" y="8335"/>
                  </a:lnTo>
                  <a:lnTo>
                    <a:pt x="29923" y="9683"/>
                  </a:lnTo>
                  <a:lnTo>
                    <a:pt x="31750" y="10160"/>
                  </a:lnTo>
                  <a:lnTo>
                    <a:pt x="34607" y="9207"/>
                  </a:lnTo>
                  <a:lnTo>
                    <a:pt x="35640" y="7937"/>
                  </a:lnTo>
                  <a:lnTo>
                    <a:pt x="35957" y="6032"/>
                  </a:lnTo>
                  <a:lnTo>
                    <a:pt x="35242" y="3651"/>
                  </a:lnTo>
                  <a:lnTo>
                    <a:pt x="33098" y="1746"/>
                  </a:lnTo>
                  <a:lnTo>
                    <a:pt x="30003" y="476"/>
                  </a:lnTo>
                  <a:lnTo>
                    <a:pt x="26115" y="0"/>
                  </a:lnTo>
                  <a:close/>
                </a:path>
              </a:pathLst>
            </a:custGeom>
            <a:solidFill>
              <a:srgbClr val="000000"/>
            </a:solidFill>
          </p:spPr>
          <p:txBody>
            <a:bodyPr vert="horz" lIns="91440" tIns="45720" rIns="91440" bIns="45720" anchor="t"/>
            <a:lstStyle/>
            <a:p>
              <a:endParaRPr lang="en-IN"/>
            </a:p>
          </p:txBody>
        </p:sp>
        <p:sp>
          <p:nvSpPr>
            <p:cNvPr id="980" name="Shape 1015"/>
            <p:cNvSpPr/>
            <p:nvPr/>
          </p:nvSpPr>
          <p:spPr>
            <a:xfrm>
              <a:off x="2569591" y="2754438"/>
              <a:ext cx="26351" cy="58341"/>
            </a:xfrm>
            <a:custGeom>
              <a:avLst/>
              <a:gdLst/>
              <a:ahLst/>
              <a:cxnLst/>
              <a:rect l="0" t="0" r="0" b="0"/>
              <a:pathLst>
                <a:path w="26351" h="58341">
                  <a:moveTo>
                    <a:pt x="13255" y="0"/>
                  </a:moveTo>
                  <a:lnTo>
                    <a:pt x="10873" y="3413"/>
                  </a:lnTo>
                  <a:lnTo>
                    <a:pt x="8888" y="6112"/>
                  </a:lnTo>
                  <a:lnTo>
                    <a:pt x="4364" y="11271"/>
                  </a:lnTo>
                  <a:lnTo>
                    <a:pt x="1428" y="13652"/>
                  </a:lnTo>
                  <a:lnTo>
                    <a:pt x="396" y="14446"/>
                  </a:lnTo>
                  <a:lnTo>
                    <a:pt x="0" y="15240"/>
                  </a:lnTo>
                  <a:lnTo>
                    <a:pt x="396" y="15955"/>
                  </a:lnTo>
                  <a:lnTo>
                    <a:pt x="5634" y="15955"/>
                  </a:lnTo>
                  <a:lnTo>
                    <a:pt x="5634" y="45720"/>
                  </a:lnTo>
                  <a:lnTo>
                    <a:pt x="5873" y="49133"/>
                  </a:lnTo>
                  <a:lnTo>
                    <a:pt x="6350" y="51911"/>
                  </a:lnTo>
                  <a:lnTo>
                    <a:pt x="7222" y="54133"/>
                  </a:lnTo>
                  <a:lnTo>
                    <a:pt x="8333" y="55721"/>
                  </a:lnTo>
                  <a:lnTo>
                    <a:pt x="11269" y="57706"/>
                  </a:lnTo>
                  <a:lnTo>
                    <a:pt x="14762" y="58341"/>
                  </a:lnTo>
                  <a:lnTo>
                    <a:pt x="18176" y="57706"/>
                  </a:lnTo>
                  <a:lnTo>
                    <a:pt x="21351" y="56119"/>
                  </a:lnTo>
                  <a:lnTo>
                    <a:pt x="24129" y="53737"/>
                  </a:lnTo>
                  <a:lnTo>
                    <a:pt x="26351" y="50800"/>
                  </a:lnTo>
                  <a:lnTo>
                    <a:pt x="25081" y="49688"/>
                  </a:lnTo>
                  <a:lnTo>
                    <a:pt x="22859" y="51911"/>
                  </a:lnTo>
                  <a:lnTo>
                    <a:pt x="21192" y="52785"/>
                  </a:lnTo>
                  <a:lnTo>
                    <a:pt x="19050" y="53181"/>
                  </a:lnTo>
                  <a:lnTo>
                    <a:pt x="16906" y="52705"/>
                  </a:lnTo>
                  <a:lnTo>
                    <a:pt x="15477" y="51515"/>
                  </a:lnTo>
                  <a:lnTo>
                    <a:pt x="14604" y="49847"/>
                  </a:lnTo>
                  <a:lnTo>
                    <a:pt x="14207" y="47942"/>
                  </a:lnTo>
                  <a:lnTo>
                    <a:pt x="13968" y="44212"/>
                  </a:lnTo>
                  <a:lnTo>
                    <a:pt x="13968" y="15955"/>
                  </a:lnTo>
                  <a:lnTo>
                    <a:pt x="23969" y="15955"/>
                  </a:lnTo>
                  <a:lnTo>
                    <a:pt x="23969" y="12780"/>
                  </a:lnTo>
                  <a:lnTo>
                    <a:pt x="13968" y="12780"/>
                  </a:lnTo>
                  <a:lnTo>
                    <a:pt x="13968"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981" name="Shape 1016"/>
            <p:cNvSpPr/>
            <p:nvPr/>
          </p:nvSpPr>
          <p:spPr>
            <a:xfrm>
              <a:off x="2167397" y="2754438"/>
              <a:ext cx="26352" cy="58341"/>
            </a:xfrm>
            <a:custGeom>
              <a:avLst/>
              <a:gdLst/>
              <a:ahLst/>
              <a:cxnLst/>
              <a:rect l="0" t="0" r="0" b="0"/>
              <a:pathLst>
                <a:path w="26352" h="58341">
                  <a:moveTo>
                    <a:pt x="13334" y="0"/>
                  </a:moveTo>
                  <a:lnTo>
                    <a:pt x="10874" y="3413"/>
                  </a:lnTo>
                  <a:lnTo>
                    <a:pt x="8889" y="6112"/>
                  </a:lnTo>
                  <a:lnTo>
                    <a:pt x="4366" y="11271"/>
                  </a:lnTo>
                  <a:lnTo>
                    <a:pt x="1428" y="13652"/>
                  </a:lnTo>
                  <a:lnTo>
                    <a:pt x="397" y="14446"/>
                  </a:lnTo>
                  <a:lnTo>
                    <a:pt x="0" y="15240"/>
                  </a:lnTo>
                  <a:lnTo>
                    <a:pt x="397" y="15955"/>
                  </a:lnTo>
                  <a:lnTo>
                    <a:pt x="5636" y="15955"/>
                  </a:lnTo>
                  <a:lnTo>
                    <a:pt x="5636" y="45720"/>
                  </a:lnTo>
                  <a:lnTo>
                    <a:pt x="5873" y="49133"/>
                  </a:lnTo>
                  <a:lnTo>
                    <a:pt x="6429" y="51911"/>
                  </a:lnTo>
                  <a:lnTo>
                    <a:pt x="7223" y="54133"/>
                  </a:lnTo>
                  <a:lnTo>
                    <a:pt x="8334" y="55721"/>
                  </a:lnTo>
                  <a:lnTo>
                    <a:pt x="11271" y="57706"/>
                  </a:lnTo>
                  <a:lnTo>
                    <a:pt x="14763" y="58341"/>
                  </a:lnTo>
                  <a:lnTo>
                    <a:pt x="18177" y="57706"/>
                  </a:lnTo>
                  <a:lnTo>
                    <a:pt x="21352" y="56119"/>
                  </a:lnTo>
                  <a:lnTo>
                    <a:pt x="24129" y="53737"/>
                  </a:lnTo>
                  <a:lnTo>
                    <a:pt x="26352" y="50800"/>
                  </a:lnTo>
                  <a:lnTo>
                    <a:pt x="25082" y="49688"/>
                  </a:lnTo>
                  <a:lnTo>
                    <a:pt x="22859" y="51911"/>
                  </a:lnTo>
                  <a:lnTo>
                    <a:pt x="21193" y="52785"/>
                  </a:lnTo>
                  <a:lnTo>
                    <a:pt x="19050" y="53181"/>
                  </a:lnTo>
                  <a:lnTo>
                    <a:pt x="16907" y="52705"/>
                  </a:lnTo>
                  <a:lnTo>
                    <a:pt x="15478" y="51515"/>
                  </a:lnTo>
                  <a:lnTo>
                    <a:pt x="14604" y="49847"/>
                  </a:lnTo>
                  <a:lnTo>
                    <a:pt x="14208" y="47942"/>
                  </a:lnTo>
                  <a:lnTo>
                    <a:pt x="13969" y="44212"/>
                  </a:lnTo>
                  <a:lnTo>
                    <a:pt x="13969" y="15955"/>
                  </a:lnTo>
                  <a:lnTo>
                    <a:pt x="23971" y="15955"/>
                  </a:lnTo>
                  <a:lnTo>
                    <a:pt x="23971" y="12780"/>
                  </a:lnTo>
                  <a:lnTo>
                    <a:pt x="13969" y="12780"/>
                  </a:lnTo>
                  <a:lnTo>
                    <a:pt x="13969" y="1270"/>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982" name="Shape 1017"/>
            <p:cNvSpPr/>
            <p:nvPr/>
          </p:nvSpPr>
          <p:spPr>
            <a:xfrm>
              <a:off x="1828624" y="2754438"/>
              <a:ext cx="26352" cy="58341"/>
            </a:xfrm>
            <a:custGeom>
              <a:avLst/>
              <a:gdLst/>
              <a:ahLst/>
              <a:cxnLst/>
              <a:rect l="0" t="0" r="0" b="0"/>
              <a:pathLst>
                <a:path w="26352" h="58341">
                  <a:moveTo>
                    <a:pt x="13256" y="0"/>
                  </a:moveTo>
                  <a:lnTo>
                    <a:pt x="10874" y="3413"/>
                  </a:lnTo>
                  <a:lnTo>
                    <a:pt x="8889" y="6112"/>
                  </a:lnTo>
                  <a:lnTo>
                    <a:pt x="6826" y="8572"/>
                  </a:lnTo>
                  <a:lnTo>
                    <a:pt x="4366" y="11271"/>
                  </a:lnTo>
                  <a:lnTo>
                    <a:pt x="1428" y="13652"/>
                  </a:lnTo>
                  <a:lnTo>
                    <a:pt x="397" y="14446"/>
                  </a:lnTo>
                  <a:lnTo>
                    <a:pt x="0" y="15240"/>
                  </a:lnTo>
                  <a:lnTo>
                    <a:pt x="397" y="15955"/>
                  </a:lnTo>
                  <a:lnTo>
                    <a:pt x="5634" y="15955"/>
                  </a:lnTo>
                  <a:lnTo>
                    <a:pt x="5634" y="45720"/>
                  </a:lnTo>
                  <a:lnTo>
                    <a:pt x="5873" y="49133"/>
                  </a:lnTo>
                  <a:lnTo>
                    <a:pt x="6350" y="51911"/>
                  </a:lnTo>
                  <a:lnTo>
                    <a:pt x="7222" y="54133"/>
                  </a:lnTo>
                  <a:lnTo>
                    <a:pt x="8334" y="55721"/>
                  </a:lnTo>
                  <a:lnTo>
                    <a:pt x="11271" y="57706"/>
                  </a:lnTo>
                  <a:lnTo>
                    <a:pt x="14763" y="58341"/>
                  </a:lnTo>
                  <a:lnTo>
                    <a:pt x="18177" y="57706"/>
                  </a:lnTo>
                  <a:lnTo>
                    <a:pt x="21352" y="56119"/>
                  </a:lnTo>
                  <a:lnTo>
                    <a:pt x="24129" y="53737"/>
                  </a:lnTo>
                  <a:lnTo>
                    <a:pt x="26352" y="50800"/>
                  </a:lnTo>
                  <a:lnTo>
                    <a:pt x="25082" y="49688"/>
                  </a:lnTo>
                  <a:lnTo>
                    <a:pt x="22860" y="51911"/>
                  </a:lnTo>
                  <a:lnTo>
                    <a:pt x="21193" y="52785"/>
                  </a:lnTo>
                  <a:lnTo>
                    <a:pt x="19050" y="53181"/>
                  </a:lnTo>
                  <a:lnTo>
                    <a:pt x="16907" y="52705"/>
                  </a:lnTo>
                  <a:lnTo>
                    <a:pt x="15478" y="51515"/>
                  </a:lnTo>
                  <a:lnTo>
                    <a:pt x="14604" y="49847"/>
                  </a:lnTo>
                  <a:lnTo>
                    <a:pt x="14208" y="47942"/>
                  </a:lnTo>
                  <a:lnTo>
                    <a:pt x="13969" y="44212"/>
                  </a:lnTo>
                  <a:lnTo>
                    <a:pt x="13969" y="15955"/>
                  </a:lnTo>
                  <a:lnTo>
                    <a:pt x="23971" y="15955"/>
                  </a:lnTo>
                  <a:lnTo>
                    <a:pt x="23971" y="12780"/>
                  </a:lnTo>
                  <a:lnTo>
                    <a:pt x="13969" y="12780"/>
                  </a:lnTo>
                  <a:lnTo>
                    <a:pt x="13969"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983" name="Shape 1018"/>
            <p:cNvSpPr/>
            <p:nvPr/>
          </p:nvSpPr>
          <p:spPr>
            <a:xfrm>
              <a:off x="1435400" y="2754438"/>
              <a:ext cx="26352" cy="58341"/>
            </a:xfrm>
            <a:custGeom>
              <a:avLst/>
              <a:gdLst/>
              <a:ahLst/>
              <a:cxnLst/>
              <a:rect l="0" t="0" r="0" b="0"/>
              <a:pathLst>
                <a:path w="26352" h="58341">
                  <a:moveTo>
                    <a:pt x="13255" y="0"/>
                  </a:moveTo>
                  <a:lnTo>
                    <a:pt x="10873" y="3413"/>
                  </a:lnTo>
                  <a:lnTo>
                    <a:pt x="8811" y="6112"/>
                  </a:lnTo>
                  <a:lnTo>
                    <a:pt x="4365" y="11271"/>
                  </a:lnTo>
                  <a:lnTo>
                    <a:pt x="1348" y="13652"/>
                  </a:lnTo>
                  <a:lnTo>
                    <a:pt x="317" y="14446"/>
                  </a:lnTo>
                  <a:lnTo>
                    <a:pt x="0" y="15240"/>
                  </a:lnTo>
                  <a:lnTo>
                    <a:pt x="396" y="15955"/>
                  </a:lnTo>
                  <a:lnTo>
                    <a:pt x="5636" y="15955"/>
                  </a:lnTo>
                  <a:lnTo>
                    <a:pt x="5636" y="45720"/>
                  </a:lnTo>
                  <a:lnTo>
                    <a:pt x="5873" y="49133"/>
                  </a:lnTo>
                  <a:lnTo>
                    <a:pt x="6350" y="51911"/>
                  </a:lnTo>
                  <a:lnTo>
                    <a:pt x="7143" y="54133"/>
                  </a:lnTo>
                  <a:lnTo>
                    <a:pt x="8255" y="55721"/>
                  </a:lnTo>
                  <a:lnTo>
                    <a:pt x="11192" y="57706"/>
                  </a:lnTo>
                  <a:lnTo>
                    <a:pt x="14763" y="58341"/>
                  </a:lnTo>
                  <a:lnTo>
                    <a:pt x="18097" y="57706"/>
                  </a:lnTo>
                  <a:lnTo>
                    <a:pt x="21352" y="56119"/>
                  </a:lnTo>
                  <a:lnTo>
                    <a:pt x="24130" y="53737"/>
                  </a:lnTo>
                  <a:lnTo>
                    <a:pt x="26352" y="50800"/>
                  </a:lnTo>
                  <a:lnTo>
                    <a:pt x="25002" y="49688"/>
                  </a:lnTo>
                  <a:lnTo>
                    <a:pt x="22780" y="51911"/>
                  </a:lnTo>
                  <a:lnTo>
                    <a:pt x="21113" y="52785"/>
                  </a:lnTo>
                  <a:lnTo>
                    <a:pt x="18971" y="53181"/>
                  </a:lnTo>
                  <a:lnTo>
                    <a:pt x="16827" y="52705"/>
                  </a:lnTo>
                  <a:lnTo>
                    <a:pt x="15398" y="51515"/>
                  </a:lnTo>
                  <a:lnTo>
                    <a:pt x="14128" y="47942"/>
                  </a:lnTo>
                  <a:lnTo>
                    <a:pt x="13970" y="44212"/>
                  </a:lnTo>
                  <a:lnTo>
                    <a:pt x="13970" y="15955"/>
                  </a:lnTo>
                  <a:lnTo>
                    <a:pt x="23971" y="15955"/>
                  </a:lnTo>
                  <a:lnTo>
                    <a:pt x="23971" y="12780"/>
                  </a:lnTo>
                  <a:lnTo>
                    <a:pt x="13970" y="12780"/>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984" name="Shape 1019"/>
            <p:cNvSpPr/>
            <p:nvPr/>
          </p:nvSpPr>
          <p:spPr>
            <a:xfrm>
              <a:off x="2630312" y="2766185"/>
              <a:ext cx="23495" cy="45561"/>
            </a:xfrm>
            <a:custGeom>
              <a:avLst/>
              <a:gdLst/>
              <a:ahLst/>
              <a:cxnLst/>
              <a:rect l="0" t="0" r="0" b="0"/>
              <a:pathLst>
                <a:path w="23495" h="45561">
                  <a:moveTo>
                    <a:pt x="15796" y="0"/>
                  </a:moveTo>
                  <a:lnTo>
                    <a:pt x="397" y="5477"/>
                  </a:lnTo>
                  <a:lnTo>
                    <a:pt x="397" y="6984"/>
                  </a:lnTo>
                  <a:lnTo>
                    <a:pt x="4366" y="6588"/>
                  </a:lnTo>
                  <a:lnTo>
                    <a:pt x="5635" y="6667"/>
                  </a:lnTo>
                  <a:lnTo>
                    <a:pt x="6667" y="7302"/>
                  </a:lnTo>
                  <a:lnTo>
                    <a:pt x="7541" y="9128"/>
                  </a:lnTo>
                  <a:lnTo>
                    <a:pt x="7858" y="12462"/>
                  </a:lnTo>
                  <a:lnTo>
                    <a:pt x="7858" y="35481"/>
                  </a:lnTo>
                  <a:lnTo>
                    <a:pt x="7698" y="38734"/>
                  </a:lnTo>
                  <a:lnTo>
                    <a:pt x="7143" y="41037"/>
                  </a:lnTo>
                  <a:lnTo>
                    <a:pt x="6191" y="42545"/>
                  </a:lnTo>
                  <a:lnTo>
                    <a:pt x="4762" y="43418"/>
                  </a:lnTo>
                  <a:lnTo>
                    <a:pt x="2778" y="43894"/>
                  </a:lnTo>
                  <a:lnTo>
                    <a:pt x="0" y="44132"/>
                  </a:lnTo>
                  <a:lnTo>
                    <a:pt x="0" y="45561"/>
                  </a:lnTo>
                  <a:lnTo>
                    <a:pt x="23495" y="45561"/>
                  </a:lnTo>
                  <a:lnTo>
                    <a:pt x="23495" y="44132"/>
                  </a:lnTo>
                  <a:lnTo>
                    <a:pt x="19447" y="43497"/>
                  </a:lnTo>
                  <a:lnTo>
                    <a:pt x="17223" y="42068"/>
                  </a:lnTo>
                  <a:lnTo>
                    <a:pt x="16351" y="39528"/>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985" name="Shape 1020"/>
            <p:cNvSpPr/>
            <p:nvPr/>
          </p:nvSpPr>
          <p:spPr>
            <a:xfrm>
              <a:off x="2489739" y="2766185"/>
              <a:ext cx="40163" cy="46593"/>
            </a:xfrm>
            <a:custGeom>
              <a:avLst/>
              <a:gdLst/>
              <a:ahLst/>
              <a:cxnLst/>
              <a:rect l="0" t="0" r="0" b="0"/>
              <a:pathLst>
                <a:path w="40163" h="46593">
                  <a:moveTo>
                    <a:pt x="18017" y="0"/>
                  </a:moveTo>
                  <a:lnTo>
                    <a:pt x="12857" y="556"/>
                  </a:lnTo>
                  <a:lnTo>
                    <a:pt x="8731" y="1984"/>
                  </a:lnTo>
                  <a:lnTo>
                    <a:pt x="5634" y="4048"/>
                  </a:lnTo>
                  <a:lnTo>
                    <a:pt x="3571" y="6429"/>
                  </a:lnTo>
                  <a:lnTo>
                    <a:pt x="2301" y="8811"/>
                  </a:lnTo>
                  <a:lnTo>
                    <a:pt x="1904" y="11033"/>
                  </a:lnTo>
                  <a:lnTo>
                    <a:pt x="2142" y="12303"/>
                  </a:lnTo>
                  <a:lnTo>
                    <a:pt x="2936" y="13811"/>
                  </a:lnTo>
                  <a:lnTo>
                    <a:pt x="4206" y="14922"/>
                  </a:lnTo>
                  <a:lnTo>
                    <a:pt x="6189" y="15398"/>
                  </a:lnTo>
                  <a:lnTo>
                    <a:pt x="7937" y="15002"/>
                  </a:lnTo>
                  <a:lnTo>
                    <a:pt x="9364" y="13970"/>
                  </a:lnTo>
                  <a:lnTo>
                    <a:pt x="10318" y="12621"/>
                  </a:lnTo>
                  <a:lnTo>
                    <a:pt x="10636" y="11112"/>
                  </a:lnTo>
                  <a:lnTo>
                    <a:pt x="10397" y="9366"/>
                  </a:lnTo>
                  <a:lnTo>
                    <a:pt x="10158" y="7223"/>
                  </a:lnTo>
                  <a:lnTo>
                    <a:pt x="10715" y="5159"/>
                  </a:lnTo>
                  <a:lnTo>
                    <a:pt x="12382" y="3651"/>
                  </a:lnTo>
                  <a:lnTo>
                    <a:pt x="14683" y="2698"/>
                  </a:lnTo>
                  <a:lnTo>
                    <a:pt x="17145" y="2381"/>
                  </a:lnTo>
                  <a:lnTo>
                    <a:pt x="19683" y="2619"/>
                  </a:lnTo>
                  <a:lnTo>
                    <a:pt x="22145" y="3809"/>
                  </a:lnTo>
                  <a:lnTo>
                    <a:pt x="24050" y="6350"/>
                  </a:lnTo>
                  <a:lnTo>
                    <a:pt x="24763" y="10636"/>
                  </a:lnTo>
                  <a:lnTo>
                    <a:pt x="24763" y="16668"/>
                  </a:lnTo>
                  <a:lnTo>
                    <a:pt x="24023" y="16960"/>
                  </a:lnTo>
                  <a:lnTo>
                    <a:pt x="24763" y="19050"/>
                  </a:lnTo>
                  <a:lnTo>
                    <a:pt x="24763" y="33417"/>
                  </a:lnTo>
                  <a:lnTo>
                    <a:pt x="24208" y="36751"/>
                  </a:lnTo>
                  <a:lnTo>
                    <a:pt x="23176" y="37941"/>
                  </a:lnTo>
                  <a:lnTo>
                    <a:pt x="21431" y="39052"/>
                  </a:lnTo>
                  <a:lnTo>
                    <a:pt x="18811" y="40084"/>
                  </a:lnTo>
                  <a:lnTo>
                    <a:pt x="15318" y="40798"/>
                  </a:lnTo>
                  <a:lnTo>
                    <a:pt x="12778" y="40322"/>
                  </a:lnTo>
                  <a:lnTo>
                    <a:pt x="10636" y="38734"/>
                  </a:lnTo>
                  <a:lnTo>
                    <a:pt x="9286" y="36274"/>
                  </a:lnTo>
                  <a:lnTo>
                    <a:pt x="8731" y="33099"/>
                  </a:lnTo>
                  <a:lnTo>
                    <a:pt x="8731" y="32861"/>
                  </a:lnTo>
                  <a:lnTo>
                    <a:pt x="8888" y="31036"/>
                  </a:lnTo>
                  <a:lnTo>
                    <a:pt x="9603" y="28972"/>
                  </a:lnTo>
                  <a:lnTo>
                    <a:pt x="11191" y="26591"/>
                  </a:lnTo>
                  <a:lnTo>
                    <a:pt x="13970" y="24051"/>
                  </a:lnTo>
                  <a:lnTo>
                    <a:pt x="15953" y="22781"/>
                  </a:lnTo>
                  <a:lnTo>
                    <a:pt x="18413" y="21511"/>
                  </a:lnTo>
                  <a:lnTo>
                    <a:pt x="24763" y="19050"/>
                  </a:lnTo>
                  <a:lnTo>
                    <a:pt x="24023" y="16960"/>
                  </a:lnTo>
                  <a:lnTo>
                    <a:pt x="17302" y="19606"/>
                  </a:lnTo>
                  <a:lnTo>
                    <a:pt x="11191" y="22383"/>
                  </a:lnTo>
                  <a:lnTo>
                    <a:pt x="6350" y="25162"/>
                  </a:lnTo>
                  <a:lnTo>
                    <a:pt x="2857" y="28178"/>
                  </a:lnTo>
                  <a:lnTo>
                    <a:pt x="713" y="31829"/>
                  </a:lnTo>
                  <a:lnTo>
                    <a:pt x="0" y="36274"/>
                  </a:lnTo>
                  <a:lnTo>
                    <a:pt x="951" y="40639"/>
                  </a:lnTo>
                  <a:lnTo>
                    <a:pt x="3332" y="43894"/>
                  </a:lnTo>
                  <a:lnTo>
                    <a:pt x="6667" y="45878"/>
                  </a:lnTo>
                  <a:lnTo>
                    <a:pt x="10556" y="46593"/>
                  </a:lnTo>
                  <a:lnTo>
                    <a:pt x="14604" y="45958"/>
                  </a:lnTo>
                  <a:lnTo>
                    <a:pt x="18413" y="44212"/>
                  </a:lnTo>
                  <a:lnTo>
                    <a:pt x="24923" y="39370"/>
                  </a:lnTo>
                  <a:lnTo>
                    <a:pt x="25400" y="42307"/>
                  </a:lnTo>
                  <a:lnTo>
                    <a:pt x="26351" y="44371"/>
                  </a:lnTo>
                  <a:lnTo>
                    <a:pt x="27621" y="45720"/>
                  </a:lnTo>
                  <a:lnTo>
                    <a:pt x="28971" y="46354"/>
                  </a:lnTo>
                  <a:lnTo>
                    <a:pt x="31352" y="46593"/>
                  </a:lnTo>
                  <a:lnTo>
                    <a:pt x="32781" y="46434"/>
                  </a:lnTo>
                  <a:lnTo>
                    <a:pt x="34764" y="45878"/>
                  </a:lnTo>
                  <a:lnTo>
                    <a:pt x="37226" y="44371"/>
                  </a:lnTo>
                  <a:lnTo>
                    <a:pt x="40163" y="41592"/>
                  </a:lnTo>
                  <a:lnTo>
                    <a:pt x="40163" y="39052"/>
                  </a:lnTo>
                  <a:lnTo>
                    <a:pt x="38337" y="40322"/>
                  </a:lnTo>
                  <a:lnTo>
                    <a:pt x="35718" y="40957"/>
                  </a:lnTo>
                  <a:lnTo>
                    <a:pt x="34051" y="40402"/>
                  </a:lnTo>
                  <a:lnTo>
                    <a:pt x="33177" y="39132"/>
                  </a:lnTo>
                  <a:lnTo>
                    <a:pt x="32781" y="35163"/>
                  </a:lnTo>
                  <a:lnTo>
                    <a:pt x="32781" y="15875"/>
                  </a:lnTo>
                  <a:lnTo>
                    <a:pt x="32305" y="9128"/>
                  </a:lnTo>
                  <a:lnTo>
                    <a:pt x="30956" y="5714"/>
                  </a:lnTo>
                  <a:lnTo>
                    <a:pt x="28414"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986" name="Shape 1021"/>
            <p:cNvSpPr/>
            <p:nvPr/>
          </p:nvSpPr>
          <p:spPr>
            <a:xfrm>
              <a:off x="2240104" y="2744119"/>
              <a:ext cx="45958" cy="68660"/>
            </a:xfrm>
            <a:custGeom>
              <a:avLst/>
              <a:gdLst/>
              <a:ahLst/>
              <a:cxnLst/>
              <a:rect l="0" t="0" r="0" b="0"/>
              <a:pathLst>
                <a:path w="45958" h="68660">
                  <a:moveTo>
                    <a:pt x="38893" y="0"/>
                  </a:moveTo>
                  <a:lnTo>
                    <a:pt x="24288" y="4366"/>
                  </a:lnTo>
                  <a:lnTo>
                    <a:pt x="24288" y="5953"/>
                  </a:lnTo>
                  <a:lnTo>
                    <a:pt x="26670" y="5794"/>
                  </a:lnTo>
                  <a:lnTo>
                    <a:pt x="29210" y="6112"/>
                  </a:lnTo>
                  <a:lnTo>
                    <a:pt x="30480" y="7223"/>
                  </a:lnTo>
                  <a:lnTo>
                    <a:pt x="31036" y="10875"/>
                  </a:lnTo>
                  <a:lnTo>
                    <a:pt x="31036" y="26352"/>
                  </a:lnTo>
                  <a:lnTo>
                    <a:pt x="28655" y="24447"/>
                  </a:lnTo>
                  <a:lnTo>
                    <a:pt x="26193" y="23098"/>
                  </a:lnTo>
                  <a:lnTo>
                    <a:pt x="23495" y="22305"/>
                  </a:lnTo>
                  <a:lnTo>
                    <a:pt x="22693" y="22240"/>
                  </a:lnTo>
                  <a:lnTo>
                    <a:pt x="20796" y="24844"/>
                  </a:lnTo>
                  <a:lnTo>
                    <a:pt x="24288" y="25480"/>
                  </a:lnTo>
                  <a:lnTo>
                    <a:pt x="27384" y="27305"/>
                  </a:lnTo>
                  <a:lnTo>
                    <a:pt x="29766" y="30321"/>
                  </a:lnTo>
                  <a:lnTo>
                    <a:pt x="31036" y="34766"/>
                  </a:lnTo>
                  <a:lnTo>
                    <a:pt x="31036" y="57547"/>
                  </a:lnTo>
                  <a:lnTo>
                    <a:pt x="29925" y="59928"/>
                  </a:lnTo>
                  <a:lnTo>
                    <a:pt x="27861" y="61833"/>
                  </a:lnTo>
                  <a:lnTo>
                    <a:pt x="25241" y="63103"/>
                  </a:lnTo>
                  <a:lnTo>
                    <a:pt x="22225" y="63500"/>
                  </a:lnTo>
                  <a:lnTo>
                    <a:pt x="18971" y="62944"/>
                  </a:lnTo>
                  <a:lnTo>
                    <a:pt x="15796" y="61516"/>
                  </a:lnTo>
                  <a:lnTo>
                    <a:pt x="13017" y="58896"/>
                  </a:lnTo>
                  <a:lnTo>
                    <a:pt x="10716" y="55007"/>
                  </a:lnTo>
                  <a:lnTo>
                    <a:pt x="9128" y="49769"/>
                  </a:lnTo>
                  <a:lnTo>
                    <a:pt x="8572" y="43180"/>
                  </a:lnTo>
                  <a:lnTo>
                    <a:pt x="9128" y="37069"/>
                  </a:lnTo>
                  <a:lnTo>
                    <a:pt x="10557" y="32465"/>
                  </a:lnTo>
                  <a:lnTo>
                    <a:pt x="12621" y="28972"/>
                  </a:lnTo>
                  <a:lnTo>
                    <a:pt x="15161" y="26670"/>
                  </a:lnTo>
                  <a:lnTo>
                    <a:pt x="18018" y="25321"/>
                  </a:lnTo>
                  <a:lnTo>
                    <a:pt x="20796" y="24844"/>
                  </a:lnTo>
                  <a:lnTo>
                    <a:pt x="22693" y="22240"/>
                  </a:lnTo>
                  <a:lnTo>
                    <a:pt x="20558" y="22066"/>
                  </a:lnTo>
                  <a:lnTo>
                    <a:pt x="15161" y="22940"/>
                  </a:lnTo>
                  <a:lnTo>
                    <a:pt x="10318" y="25480"/>
                  </a:lnTo>
                  <a:lnTo>
                    <a:pt x="6191" y="29368"/>
                  </a:lnTo>
                  <a:lnTo>
                    <a:pt x="2937" y="34369"/>
                  </a:lnTo>
                  <a:lnTo>
                    <a:pt x="793" y="40163"/>
                  </a:lnTo>
                  <a:lnTo>
                    <a:pt x="0" y="46435"/>
                  </a:lnTo>
                  <a:lnTo>
                    <a:pt x="635" y="53181"/>
                  </a:lnTo>
                  <a:lnTo>
                    <a:pt x="2302" y="58420"/>
                  </a:lnTo>
                  <a:lnTo>
                    <a:pt x="4762" y="62310"/>
                  </a:lnTo>
                  <a:lnTo>
                    <a:pt x="7620" y="65087"/>
                  </a:lnTo>
                  <a:lnTo>
                    <a:pt x="10636" y="66913"/>
                  </a:lnTo>
                  <a:lnTo>
                    <a:pt x="13573" y="68025"/>
                  </a:lnTo>
                  <a:lnTo>
                    <a:pt x="16113" y="68580"/>
                  </a:lnTo>
                  <a:lnTo>
                    <a:pt x="18018" y="68660"/>
                  </a:lnTo>
                  <a:lnTo>
                    <a:pt x="22860" y="68025"/>
                  </a:lnTo>
                  <a:lnTo>
                    <a:pt x="26511" y="66516"/>
                  </a:lnTo>
                  <a:lnTo>
                    <a:pt x="29131" y="64452"/>
                  </a:lnTo>
                  <a:lnTo>
                    <a:pt x="30797" y="62310"/>
                  </a:lnTo>
                  <a:lnTo>
                    <a:pt x="31036" y="62310"/>
                  </a:lnTo>
                  <a:lnTo>
                    <a:pt x="31036" y="68342"/>
                  </a:lnTo>
                  <a:lnTo>
                    <a:pt x="31432" y="68660"/>
                  </a:lnTo>
                  <a:lnTo>
                    <a:pt x="38893" y="66040"/>
                  </a:lnTo>
                  <a:lnTo>
                    <a:pt x="45958" y="63500"/>
                  </a:lnTo>
                  <a:lnTo>
                    <a:pt x="45958" y="61912"/>
                  </a:lnTo>
                  <a:lnTo>
                    <a:pt x="43180" y="61912"/>
                  </a:lnTo>
                  <a:lnTo>
                    <a:pt x="41355" y="61516"/>
                  </a:lnTo>
                  <a:lnTo>
                    <a:pt x="40243" y="60801"/>
                  </a:lnTo>
                  <a:lnTo>
                    <a:pt x="39608" y="59690"/>
                  </a:lnTo>
                  <a:lnTo>
                    <a:pt x="39370" y="58261"/>
                  </a:lnTo>
                  <a:lnTo>
                    <a:pt x="39370" y="158"/>
                  </a:lnTo>
                  <a:lnTo>
                    <a:pt x="38893" y="0"/>
                  </a:lnTo>
                  <a:close/>
                </a:path>
              </a:pathLst>
            </a:custGeom>
            <a:solidFill>
              <a:srgbClr val="000000"/>
            </a:solidFill>
          </p:spPr>
          <p:txBody>
            <a:bodyPr vert="horz" lIns="91440" tIns="45720" rIns="91440" bIns="45720" anchor="t"/>
            <a:lstStyle/>
            <a:p>
              <a:endParaRPr lang="en-IN"/>
            </a:p>
          </p:txBody>
        </p:sp>
        <p:sp>
          <p:nvSpPr>
            <p:cNvPr id="987" name="Shape 1022"/>
            <p:cNvSpPr/>
            <p:nvPr/>
          </p:nvSpPr>
          <p:spPr>
            <a:xfrm>
              <a:off x="2195337" y="2766185"/>
              <a:ext cx="39528" cy="46593"/>
            </a:xfrm>
            <a:custGeom>
              <a:avLst/>
              <a:gdLst/>
              <a:ahLst/>
              <a:cxnLst/>
              <a:rect l="0" t="0" r="0" b="0"/>
              <a:pathLst>
                <a:path w="39528" h="46593">
                  <a:moveTo>
                    <a:pt x="20241" y="0"/>
                  </a:moveTo>
                  <a:lnTo>
                    <a:pt x="18018" y="3572"/>
                  </a:lnTo>
                  <a:lnTo>
                    <a:pt x="21431" y="4127"/>
                  </a:lnTo>
                  <a:lnTo>
                    <a:pt x="23812" y="5477"/>
                  </a:lnTo>
                  <a:lnTo>
                    <a:pt x="25480" y="7541"/>
                  </a:lnTo>
                  <a:lnTo>
                    <a:pt x="26511" y="9922"/>
                  </a:lnTo>
                  <a:lnTo>
                    <a:pt x="27543" y="15002"/>
                  </a:lnTo>
                  <a:lnTo>
                    <a:pt x="7143" y="15002"/>
                  </a:lnTo>
                  <a:lnTo>
                    <a:pt x="7858" y="12064"/>
                  </a:lnTo>
                  <a:lnTo>
                    <a:pt x="8731" y="9525"/>
                  </a:lnTo>
                  <a:lnTo>
                    <a:pt x="9842" y="7541"/>
                  </a:lnTo>
                  <a:lnTo>
                    <a:pt x="11192" y="6032"/>
                  </a:lnTo>
                  <a:lnTo>
                    <a:pt x="14287" y="4127"/>
                  </a:lnTo>
                  <a:lnTo>
                    <a:pt x="18018" y="3572"/>
                  </a:lnTo>
                  <a:lnTo>
                    <a:pt x="20241" y="0"/>
                  </a:lnTo>
                  <a:lnTo>
                    <a:pt x="15955" y="476"/>
                  </a:lnTo>
                  <a:lnTo>
                    <a:pt x="11429" y="2222"/>
                  </a:lnTo>
                  <a:lnTo>
                    <a:pt x="7143" y="5318"/>
                  </a:lnTo>
                  <a:lnTo>
                    <a:pt x="3572" y="9922"/>
                  </a:lnTo>
                  <a:lnTo>
                    <a:pt x="1032" y="16192"/>
                  </a:lnTo>
                  <a:lnTo>
                    <a:pt x="0" y="24368"/>
                  </a:lnTo>
                  <a:lnTo>
                    <a:pt x="397" y="29368"/>
                  </a:lnTo>
                  <a:lnTo>
                    <a:pt x="1349" y="33734"/>
                  </a:lnTo>
                  <a:lnTo>
                    <a:pt x="2937" y="37544"/>
                  </a:lnTo>
                  <a:lnTo>
                    <a:pt x="5159" y="40719"/>
                  </a:lnTo>
                  <a:lnTo>
                    <a:pt x="7858" y="43259"/>
                  </a:lnTo>
                  <a:lnTo>
                    <a:pt x="11033" y="45084"/>
                  </a:lnTo>
                  <a:lnTo>
                    <a:pt x="14604" y="46196"/>
                  </a:lnTo>
                  <a:lnTo>
                    <a:pt x="18573" y="46593"/>
                  </a:lnTo>
                  <a:lnTo>
                    <a:pt x="23494" y="45958"/>
                  </a:lnTo>
                  <a:lnTo>
                    <a:pt x="27702" y="44371"/>
                  </a:lnTo>
                  <a:lnTo>
                    <a:pt x="31194" y="42148"/>
                  </a:lnTo>
                  <a:lnTo>
                    <a:pt x="33972" y="39449"/>
                  </a:lnTo>
                  <a:lnTo>
                    <a:pt x="36194" y="36671"/>
                  </a:lnTo>
                  <a:lnTo>
                    <a:pt x="37782" y="33972"/>
                  </a:lnTo>
                  <a:lnTo>
                    <a:pt x="38893" y="31671"/>
                  </a:lnTo>
                  <a:lnTo>
                    <a:pt x="39528" y="30003"/>
                  </a:lnTo>
                  <a:lnTo>
                    <a:pt x="37941" y="29368"/>
                  </a:lnTo>
                  <a:lnTo>
                    <a:pt x="34925" y="33654"/>
                  </a:lnTo>
                  <a:lnTo>
                    <a:pt x="32702" y="35877"/>
                  </a:lnTo>
                  <a:lnTo>
                    <a:pt x="30003" y="37862"/>
                  </a:lnTo>
                  <a:lnTo>
                    <a:pt x="26591" y="39211"/>
                  </a:lnTo>
                  <a:lnTo>
                    <a:pt x="22622" y="39767"/>
                  </a:lnTo>
                  <a:lnTo>
                    <a:pt x="19288" y="39370"/>
                  </a:lnTo>
                  <a:lnTo>
                    <a:pt x="15875" y="38021"/>
                  </a:lnTo>
                  <a:lnTo>
                    <a:pt x="12700" y="35481"/>
                  </a:lnTo>
                  <a:lnTo>
                    <a:pt x="10001" y="31591"/>
                  </a:lnTo>
                  <a:lnTo>
                    <a:pt x="8889" y="28972"/>
                  </a:lnTo>
                  <a:lnTo>
                    <a:pt x="8017" y="25876"/>
                  </a:lnTo>
                  <a:lnTo>
                    <a:pt x="7302" y="22304"/>
                  </a:lnTo>
                  <a:lnTo>
                    <a:pt x="6826" y="18177"/>
                  </a:lnTo>
                  <a:lnTo>
                    <a:pt x="37703" y="18177"/>
                  </a:lnTo>
                  <a:lnTo>
                    <a:pt x="36988" y="13652"/>
                  </a:lnTo>
                  <a:lnTo>
                    <a:pt x="35877" y="9842"/>
                  </a:lnTo>
                  <a:lnTo>
                    <a:pt x="34211" y="6667"/>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988" name="Shape 1023"/>
            <p:cNvSpPr/>
            <p:nvPr/>
          </p:nvSpPr>
          <p:spPr>
            <a:xfrm>
              <a:off x="2124058" y="2766185"/>
              <a:ext cx="39528" cy="46593"/>
            </a:xfrm>
            <a:custGeom>
              <a:avLst/>
              <a:gdLst/>
              <a:ahLst/>
              <a:cxnLst/>
              <a:rect l="0" t="0" r="0" b="0"/>
              <a:pathLst>
                <a:path w="39528" h="46593">
                  <a:moveTo>
                    <a:pt x="20161" y="0"/>
                  </a:moveTo>
                  <a:lnTo>
                    <a:pt x="18018" y="3572"/>
                  </a:lnTo>
                  <a:lnTo>
                    <a:pt x="21431" y="4127"/>
                  </a:lnTo>
                  <a:lnTo>
                    <a:pt x="23812" y="5477"/>
                  </a:lnTo>
                  <a:lnTo>
                    <a:pt x="25400" y="7541"/>
                  </a:lnTo>
                  <a:lnTo>
                    <a:pt x="26511" y="9922"/>
                  </a:lnTo>
                  <a:lnTo>
                    <a:pt x="27543" y="15002"/>
                  </a:lnTo>
                  <a:lnTo>
                    <a:pt x="7143" y="15002"/>
                  </a:lnTo>
                  <a:lnTo>
                    <a:pt x="7858" y="12064"/>
                  </a:lnTo>
                  <a:lnTo>
                    <a:pt x="8731" y="9525"/>
                  </a:lnTo>
                  <a:lnTo>
                    <a:pt x="9763" y="7541"/>
                  </a:lnTo>
                  <a:lnTo>
                    <a:pt x="11112" y="6032"/>
                  </a:lnTo>
                  <a:lnTo>
                    <a:pt x="14287" y="4127"/>
                  </a:lnTo>
                  <a:lnTo>
                    <a:pt x="18018" y="3572"/>
                  </a:lnTo>
                  <a:lnTo>
                    <a:pt x="20161" y="0"/>
                  </a:lnTo>
                  <a:lnTo>
                    <a:pt x="15955" y="476"/>
                  </a:lnTo>
                  <a:lnTo>
                    <a:pt x="11429" y="2222"/>
                  </a:lnTo>
                  <a:lnTo>
                    <a:pt x="7143" y="5318"/>
                  </a:lnTo>
                  <a:lnTo>
                    <a:pt x="3492" y="9922"/>
                  </a:lnTo>
                  <a:lnTo>
                    <a:pt x="952" y="16192"/>
                  </a:lnTo>
                  <a:lnTo>
                    <a:pt x="0" y="24368"/>
                  </a:lnTo>
                  <a:lnTo>
                    <a:pt x="397" y="29368"/>
                  </a:lnTo>
                  <a:lnTo>
                    <a:pt x="1349" y="33734"/>
                  </a:lnTo>
                  <a:lnTo>
                    <a:pt x="2857" y="37544"/>
                  </a:lnTo>
                  <a:lnTo>
                    <a:pt x="5079" y="40719"/>
                  </a:lnTo>
                  <a:lnTo>
                    <a:pt x="7778" y="43259"/>
                  </a:lnTo>
                  <a:lnTo>
                    <a:pt x="10953" y="45084"/>
                  </a:lnTo>
                  <a:lnTo>
                    <a:pt x="14526" y="46196"/>
                  </a:lnTo>
                  <a:lnTo>
                    <a:pt x="18494" y="46593"/>
                  </a:lnTo>
                  <a:lnTo>
                    <a:pt x="23495" y="45958"/>
                  </a:lnTo>
                  <a:lnTo>
                    <a:pt x="27702" y="44371"/>
                  </a:lnTo>
                  <a:lnTo>
                    <a:pt x="31194" y="42148"/>
                  </a:lnTo>
                  <a:lnTo>
                    <a:pt x="33972" y="39449"/>
                  </a:lnTo>
                  <a:lnTo>
                    <a:pt x="36195" y="36671"/>
                  </a:lnTo>
                  <a:lnTo>
                    <a:pt x="37782" y="33972"/>
                  </a:lnTo>
                  <a:lnTo>
                    <a:pt x="38893" y="31671"/>
                  </a:lnTo>
                  <a:lnTo>
                    <a:pt x="39528" y="30003"/>
                  </a:lnTo>
                  <a:lnTo>
                    <a:pt x="37941" y="29368"/>
                  </a:lnTo>
                  <a:lnTo>
                    <a:pt x="34925" y="33654"/>
                  </a:lnTo>
                  <a:lnTo>
                    <a:pt x="32702" y="35877"/>
                  </a:lnTo>
                  <a:lnTo>
                    <a:pt x="29924" y="37862"/>
                  </a:lnTo>
                  <a:lnTo>
                    <a:pt x="26591" y="39211"/>
                  </a:lnTo>
                  <a:lnTo>
                    <a:pt x="22542" y="39767"/>
                  </a:lnTo>
                  <a:lnTo>
                    <a:pt x="19208" y="39370"/>
                  </a:lnTo>
                  <a:lnTo>
                    <a:pt x="15796" y="38021"/>
                  </a:lnTo>
                  <a:lnTo>
                    <a:pt x="12700" y="35481"/>
                  </a:lnTo>
                  <a:lnTo>
                    <a:pt x="10001" y="31591"/>
                  </a:lnTo>
                  <a:lnTo>
                    <a:pt x="8889" y="28972"/>
                  </a:lnTo>
                  <a:lnTo>
                    <a:pt x="7937" y="25876"/>
                  </a:lnTo>
                  <a:lnTo>
                    <a:pt x="7302" y="22304"/>
                  </a:lnTo>
                  <a:lnTo>
                    <a:pt x="6826" y="18177"/>
                  </a:lnTo>
                  <a:lnTo>
                    <a:pt x="37623" y="18177"/>
                  </a:lnTo>
                  <a:lnTo>
                    <a:pt x="36909" y="13652"/>
                  </a:lnTo>
                  <a:lnTo>
                    <a:pt x="35798" y="9842"/>
                  </a:lnTo>
                  <a:lnTo>
                    <a:pt x="34131" y="6667"/>
                  </a:lnTo>
                  <a:lnTo>
                    <a:pt x="31988" y="4207"/>
                  </a:lnTo>
                  <a:lnTo>
                    <a:pt x="29527" y="2302"/>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989" name="Shape 1024"/>
            <p:cNvSpPr/>
            <p:nvPr/>
          </p:nvSpPr>
          <p:spPr>
            <a:xfrm>
              <a:off x="2003170" y="2766185"/>
              <a:ext cx="39528" cy="46593"/>
            </a:xfrm>
            <a:custGeom>
              <a:avLst/>
              <a:gdLst/>
              <a:ahLst/>
              <a:cxnLst/>
              <a:rect l="0" t="0" r="0" b="0"/>
              <a:pathLst>
                <a:path w="39528" h="46593">
                  <a:moveTo>
                    <a:pt x="20240" y="0"/>
                  </a:moveTo>
                  <a:lnTo>
                    <a:pt x="18017" y="3572"/>
                  </a:lnTo>
                  <a:lnTo>
                    <a:pt x="21431" y="4127"/>
                  </a:lnTo>
                  <a:lnTo>
                    <a:pt x="23812" y="5477"/>
                  </a:lnTo>
                  <a:lnTo>
                    <a:pt x="25478" y="7541"/>
                  </a:lnTo>
                  <a:lnTo>
                    <a:pt x="26511" y="9922"/>
                  </a:lnTo>
                  <a:lnTo>
                    <a:pt x="27542" y="15002"/>
                  </a:lnTo>
                  <a:lnTo>
                    <a:pt x="7143" y="15002"/>
                  </a:lnTo>
                  <a:lnTo>
                    <a:pt x="7857" y="12064"/>
                  </a:lnTo>
                  <a:lnTo>
                    <a:pt x="8731" y="9525"/>
                  </a:lnTo>
                  <a:lnTo>
                    <a:pt x="9842" y="7541"/>
                  </a:lnTo>
                  <a:lnTo>
                    <a:pt x="11191" y="6032"/>
                  </a:lnTo>
                  <a:lnTo>
                    <a:pt x="14287" y="4127"/>
                  </a:lnTo>
                  <a:lnTo>
                    <a:pt x="18017" y="3572"/>
                  </a:lnTo>
                  <a:lnTo>
                    <a:pt x="20240" y="0"/>
                  </a:lnTo>
                  <a:lnTo>
                    <a:pt x="15953" y="476"/>
                  </a:lnTo>
                  <a:lnTo>
                    <a:pt x="11430" y="2222"/>
                  </a:lnTo>
                  <a:lnTo>
                    <a:pt x="7143" y="5318"/>
                  </a:lnTo>
                  <a:lnTo>
                    <a:pt x="3492" y="9922"/>
                  </a:lnTo>
                  <a:lnTo>
                    <a:pt x="1031" y="16192"/>
                  </a:lnTo>
                  <a:lnTo>
                    <a:pt x="0" y="24368"/>
                  </a:lnTo>
                  <a:lnTo>
                    <a:pt x="396" y="29368"/>
                  </a:lnTo>
                  <a:lnTo>
                    <a:pt x="1348" y="33734"/>
                  </a:lnTo>
                  <a:lnTo>
                    <a:pt x="2857" y="37544"/>
                  </a:lnTo>
                  <a:lnTo>
                    <a:pt x="5080" y="40719"/>
                  </a:lnTo>
                  <a:lnTo>
                    <a:pt x="7778" y="43259"/>
                  </a:lnTo>
                  <a:lnTo>
                    <a:pt x="10953" y="45084"/>
                  </a:lnTo>
                  <a:lnTo>
                    <a:pt x="14525" y="46196"/>
                  </a:lnTo>
                  <a:lnTo>
                    <a:pt x="18573" y="46593"/>
                  </a:lnTo>
                  <a:lnTo>
                    <a:pt x="23495" y="45958"/>
                  </a:lnTo>
                  <a:lnTo>
                    <a:pt x="27701" y="44371"/>
                  </a:lnTo>
                  <a:lnTo>
                    <a:pt x="31193" y="42148"/>
                  </a:lnTo>
                  <a:lnTo>
                    <a:pt x="33972" y="39449"/>
                  </a:lnTo>
                  <a:lnTo>
                    <a:pt x="36195" y="36671"/>
                  </a:lnTo>
                  <a:lnTo>
                    <a:pt x="37782" y="33972"/>
                  </a:lnTo>
                  <a:lnTo>
                    <a:pt x="38893" y="31671"/>
                  </a:lnTo>
                  <a:lnTo>
                    <a:pt x="39528" y="30003"/>
                  </a:lnTo>
                  <a:lnTo>
                    <a:pt x="37941" y="29368"/>
                  </a:lnTo>
                  <a:lnTo>
                    <a:pt x="34925" y="33654"/>
                  </a:lnTo>
                  <a:lnTo>
                    <a:pt x="32702" y="35877"/>
                  </a:lnTo>
                  <a:lnTo>
                    <a:pt x="30003" y="37862"/>
                  </a:lnTo>
                  <a:lnTo>
                    <a:pt x="26590" y="39211"/>
                  </a:lnTo>
                  <a:lnTo>
                    <a:pt x="22621" y="39767"/>
                  </a:lnTo>
                  <a:lnTo>
                    <a:pt x="19208" y="39370"/>
                  </a:lnTo>
                  <a:lnTo>
                    <a:pt x="15875" y="38021"/>
                  </a:lnTo>
                  <a:lnTo>
                    <a:pt x="12700" y="35481"/>
                  </a:lnTo>
                  <a:lnTo>
                    <a:pt x="10001" y="31591"/>
                  </a:lnTo>
                  <a:lnTo>
                    <a:pt x="8890" y="28972"/>
                  </a:lnTo>
                  <a:lnTo>
                    <a:pt x="7937" y="25876"/>
                  </a:lnTo>
                  <a:lnTo>
                    <a:pt x="7302" y="22304"/>
                  </a:lnTo>
                  <a:lnTo>
                    <a:pt x="6826" y="18177"/>
                  </a:lnTo>
                  <a:lnTo>
                    <a:pt x="37623" y="18177"/>
                  </a:lnTo>
                  <a:lnTo>
                    <a:pt x="36988" y="13652"/>
                  </a:lnTo>
                  <a:lnTo>
                    <a:pt x="35797" y="9842"/>
                  </a:lnTo>
                  <a:lnTo>
                    <a:pt x="34131" y="6667"/>
                  </a:lnTo>
                  <a:lnTo>
                    <a:pt x="32067" y="4207"/>
                  </a:lnTo>
                  <a:lnTo>
                    <a:pt x="29527" y="2302"/>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990" name="Shape 1025"/>
            <p:cNvSpPr/>
            <p:nvPr/>
          </p:nvSpPr>
          <p:spPr>
            <a:xfrm>
              <a:off x="1857993" y="2766185"/>
              <a:ext cx="43656" cy="46593"/>
            </a:xfrm>
            <a:custGeom>
              <a:avLst/>
              <a:gdLst/>
              <a:ahLst/>
              <a:cxnLst/>
              <a:rect l="0" t="0" r="0" b="0"/>
              <a:pathLst>
                <a:path w="43656" h="46593">
                  <a:moveTo>
                    <a:pt x="21352" y="0"/>
                  </a:moveTo>
                  <a:lnTo>
                    <a:pt x="20558" y="2778"/>
                  </a:lnTo>
                  <a:lnTo>
                    <a:pt x="24764" y="3651"/>
                  </a:lnTo>
                  <a:lnTo>
                    <a:pt x="28337" y="6032"/>
                  </a:lnTo>
                  <a:lnTo>
                    <a:pt x="31114" y="9763"/>
                  </a:lnTo>
                  <a:lnTo>
                    <a:pt x="33099" y="14446"/>
                  </a:lnTo>
                  <a:lnTo>
                    <a:pt x="34369" y="19843"/>
                  </a:lnTo>
                  <a:lnTo>
                    <a:pt x="34766" y="25876"/>
                  </a:lnTo>
                  <a:lnTo>
                    <a:pt x="34211" y="32147"/>
                  </a:lnTo>
                  <a:lnTo>
                    <a:pt x="32782" y="36829"/>
                  </a:lnTo>
                  <a:lnTo>
                    <a:pt x="30797" y="40163"/>
                  </a:lnTo>
                  <a:lnTo>
                    <a:pt x="28337" y="42307"/>
                  </a:lnTo>
                  <a:lnTo>
                    <a:pt x="25638" y="43497"/>
                  </a:lnTo>
                  <a:lnTo>
                    <a:pt x="23018" y="43814"/>
                  </a:lnTo>
                  <a:lnTo>
                    <a:pt x="19050" y="43021"/>
                  </a:lnTo>
                  <a:lnTo>
                    <a:pt x="15796" y="40798"/>
                  </a:lnTo>
                  <a:lnTo>
                    <a:pt x="13335" y="37623"/>
                  </a:lnTo>
                  <a:lnTo>
                    <a:pt x="11509" y="33734"/>
                  </a:lnTo>
                  <a:lnTo>
                    <a:pt x="10239" y="29527"/>
                  </a:lnTo>
                  <a:lnTo>
                    <a:pt x="9446" y="25321"/>
                  </a:lnTo>
                  <a:lnTo>
                    <a:pt x="9048" y="21431"/>
                  </a:lnTo>
                  <a:lnTo>
                    <a:pt x="8889" y="18256"/>
                  </a:lnTo>
                  <a:lnTo>
                    <a:pt x="9128" y="14604"/>
                  </a:lnTo>
                  <a:lnTo>
                    <a:pt x="9842" y="11509"/>
                  </a:lnTo>
                  <a:lnTo>
                    <a:pt x="10874" y="8811"/>
                  </a:lnTo>
                  <a:lnTo>
                    <a:pt x="12382" y="6667"/>
                  </a:lnTo>
                  <a:lnTo>
                    <a:pt x="14128" y="4921"/>
                  </a:lnTo>
                  <a:lnTo>
                    <a:pt x="16113" y="3731"/>
                  </a:lnTo>
                  <a:lnTo>
                    <a:pt x="18256" y="3016"/>
                  </a:lnTo>
                  <a:lnTo>
                    <a:pt x="20558" y="2778"/>
                  </a:lnTo>
                  <a:lnTo>
                    <a:pt x="21352" y="0"/>
                  </a:lnTo>
                  <a:lnTo>
                    <a:pt x="15159" y="873"/>
                  </a:lnTo>
                  <a:lnTo>
                    <a:pt x="9922" y="3254"/>
                  </a:lnTo>
                  <a:lnTo>
                    <a:pt x="5714" y="6984"/>
                  </a:lnTo>
                  <a:lnTo>
                    <a:pt x="2539" y="11668"/>
                  </a:lnTo>
                  <a:lnTo>
                    <a:pt x="635" y="17066"/>
                  </a:lnTo>
                  <a:lnTo>
                    <a:pt x="0" y="23018"/>
                  </a:lnTo>
                  <a:lnTo>
                    <a:pt x="714" y="29368"/>
                  </a:lnTo>
                  <a:lnTo>
                    <a:pt x="2778" y="35004"/>
                  </a:lnTo>
                  <a:lnTo>
                    <a:pt x="6032" y="39767"/>
                  </a:lnTo>
                  <a:lnTo>
                    <a:pt x="10397" y="43418"/>
                  </a:lnTo>
                  <a:lnTo>
                    <a:pt x="15637" y="45720"/>
                  </a:lnTo>
                  <a:lnTo>
                    <a:pt x="21669" y="46593"/>
                  </a:lnTo>
                  <a:lnTo>
                    <a:pt x="28496" y="45482"/>
                  </a:lnTo>
                  <a:lnTo>
                    <a:pt x="34052" y="42624"/>
                  </a:lnTo>
                  <a:lnTo>
                    <a:pt x="38258" y="38417"/>
                  </a:lnTo>
                  <a:lnTo>
                    <a:pt x="41275" y="33417"/>
                  </a:lnTo>
                  <a:lnTo>
                    <a:pt x="43101" y="28098"/>
                  </a:lnTo>
                  <a:lnTo>
                    <a:pt x="43656" y="23018"/>
                  </a:lnTo>
                  <a:lnTo>
                    <a:pt x="43179" y="17859"/>
                  </a:lnTo>
                  <a:lnTo>
                    <a:pt x="41989" y="13334"/>
                  </a:lnTo>
                  <a:lnTo>
                    <a:pt x="40084" y="9366"/>
                  </a:lnTo>
                  <a:lnTo>
                    <a:pt x="37386" y="6112"/>
                  </a:lnTo>
                  <a:lnTo>
                    <a:pt x="34131" y="3492"/>
                  </a:lnTo>
                  <a:lnTo>
                    <a:pt x="30321" y="1587"/>
                  </a:lnTo>
                  <a:lnTo>
                    <a:pt x="26035" y="397"/>
                  </a:lnTo>
                  <a:lnTo>
                    <a:pt x="21352" y="0"/>
                  </a:lnTo>
                  <a:close/>
                </a:path>
              </a:pathLst>
            </a:custGeom>
            <a:solidFill>
              <a:srgbClr val="000000"/>
            </a:solidFill>
          </p:spPr>
          <p:txBody>
            <a:bodyPr vert="horz" lIns="91440" tIns="45720" rIns="91440" bIns="45720" anchor="t"/>
            <a:lstStyle/>
            <a:p>
              <a:endParaRPr lang="en-IN"/>
            </a:p>
          </p:txBody>
        </p:sp>
        <p:sp>
          <p:nvSpPr>
            <p:cNvPr id="991" name="Shape 1026"/>
            <p:cNvSpPr/>
            <p:nvPr/>
          </p:nvSpPr>
          <p:spPr>
            <a:xfrm>
              <a:off x="1742820" y="2766185"/>
              <a:ext cx="40163" cy="46593"/>
            </a:xfrm>
            <a:custGeom>
              <a:avLst/>
              <a:gdLst/>
              <a:ahLst/>
              <a:cxnLst/>
              <a:rect l="0" t="0" r="0" b="0"/>
              <a:pathLst>
                <a:path w="40163" h="46593">
                  <a:moveTo>
                    <a:pt x="18097" y="0"/>
                  </a:moveTo>
                  <a:lnTo>
                    <a:pt x="12857" y="556"/>
                  </a:lnTo>
                  <a:lnTo>
                    <a:pt x="8731" y="1984"/>
                  </a:lnTo>
                  <a:lnTo>
                    <a:pt x="5635" y="4048"/>
                  </a:lnTo>
                  <a:lnTo>
                    <a:pt x="3571" y="6429"/>
                  </a:lnTo>
                  <a:lnTo>
                    <a:pt x="2301" y="8811"/>
                  </a:lnTo>
                  <a:lnTo>
                    <a:pt x="1903" y="11033"/>
                  </a:lnTo>
                  <a:lnTo>
                    <a:pt x="2142" y="12303"/>
                  </a:lnTo>
                  <a:lnTo>
                    <a:pt x="2936" y="13811"/>
                  </a:lnTo>
                  <a:lnTo>
                    <a:pt x="4206" y="14922"/>
                  </a:lnTo>
                  <a:lnTo>
                    <a:pt x="6191" y="15398"/>
                  </a:lnTo>
                  <a:lnTo>
                    <a:pt x="7937" y="15002"/>
                  </a:lnTo>
                  <a:lnTo>
                    <a:pt x="9366" y="13970"/>
                  </a:lnTo>
                  <a:lnTo>
                    <a:pt x="10318" y="12621"/>
                  </a:lnTo>
                  <a:lnTo>
                    <a:pt x="10635" y="11112"/>
                  </a:lnTo>
                  <a:lnTo>
                    <a:pt x="10397" y="9366"/>
                  </a:lnTo>
                  <a:lnTo>
                    <a:pt x="10160" y="7223"/>
                  </a:lnTo>
                  <a:lnTo>
                    <a:pt x="10795" y="5159"/>
                  </a:lnTo>
                  <a:lnTo>
                    <a:pt x="12382" y="3651"/>
                  </a:lnTo>
                  <a:lnTo>
                    <a:pt x="14683" y="2698"/>
                  </a:lnTo>
                  <a:lnTo>
                    <a:pt x="17145" y="2381"/>
                  </a:lnTo>
                  <a:lnTo>
                    <a:pt x="19685" y="2619"/>
                  </a:lnTo>
                  <a:lnTo>
                    <a:pt x="22145" y="3809"/>
                  </a:lnTo>
                  <a:lnTo>
                    <a:pt x="24050" y="6350"/>
                  </a:lnTo>
                  <a:lnTo>
                    <a:pt x="24763" y="10636"/>
                  </a:lnTo>
                  <a:lnTo>
                    <a:pt x="24763" y="16668"/>
                  </a:lnTo>
                  <a:lnTo>
                    <a:pt x="24031" y="16957"/>
                  </a:lnTo>
                  <a:lnTo>
                    <a:pt x="24763" y="19050"/>
                  </a:lnTo>
                  <a:lnTo>
                    <a:pt x="24763" y="33417"/>
                  </a:lnTo>
                  <a:lnTo>
                    <a:pt x="24288" y="36751"/>
                  </a:lnTo>
                  <a:lnTo>
                    <a:pt x="23256" y="37941"/>
                  </a:lnTo>
                  <a:lnTo>
                    <a:pt x="21431" y="39052"/>
                  </a:lnTo>
                  <a:lnTo>
                    <a:pt x="18811" y="40084"/>
                  </a:lnTo>
                  <a:lnTo>
                    <a:pt x="15318" y="40798"/>
                  </a:lnTo>
                  <a:lnTo>
                    <a:pt x="12778" y="40322"/>
                  </a:lnTo>
                  <a:lnTo>
                    <a:pt x="10715" y="38734"/>
                  </a:lnTo>
                  <a:lnTo>
                    <a:pt x="9286" y="36274"/>
                  </a:lnTo>
                  <a:lnTo>
                    <a:pt x="8731" y="33099"/>
                  </a:lnTo>
                  <a:lnTo>
                    <a:pt x="8731" y="32861"/>
                  </a:lnTo>
                  <a:lnTo>
                    <a:pt x="8888" y="31036"/>
                  </a:lnTo>
                  <a:lnTo>
                    <a:pt x="9603" y="28972"/>
                  </a:lnTo>
                  <a:lnTo>
                    <a:pt x="11191" y="26591"/>
                  </a:lnTo>
                  <a:lnTo>
                    <a:pt x="13970" y="24051"/>
                  </a:lnTo>
                  <a:lnTo>
                    <a:pt x="15953" y="22781"/>
                  </a:lnTo>
                  <a:lnTo>
                    <a:pt x="18413" y="21511"/>
                  </a:lnTo>
                  <a:lnTo>
                    <a:pt x="24763" y="19050"/>
                  </a:lnTo>
                  <a:lnTo>
                    <a:pt x="24031" y="16957"/>
                  </a:lnTo>
                  <a:lnTo>
                    <a:pt x="17303" y="19606"/>
                  </a:lnTo>
                  <a:lnTo>
                    <a:pt x="11191" y="22383"/>
                  </a:lnTo>
                  <a:lnTo>
                    <a:pt x="6350" y="25162"/>
                  </a:lnTo>
                  <a:lnTo>
                    <a:pt x="2857" y="28178"/>
                  </a:lnTo>
                  <a:lnTo>
                    <a:pt x="713" y="31829"/>
                  </a:lnTo>
                  <a:lnTo>
                    <a:pt x="0" y="36274"/>
                  </a:lnTo>
                  <a:lnTo>
                    <a:pt x="951" y="40639"/>
                  </a:lnTo>
                  <a:lnTo>
                    <a:pt x="3332" y="43894"/>
                  </a:lnTo>
                  <a:lnTo>
                    <a:pt x="6666" y="45878"/>
                  </a:lnTo>
                  <a:lnTo>
                    <a:pt x="10556" y="46593"/>
                  </a:lnTo>
                  <a:lnTo>
                    <a:pt x="14603" y="45958"/>
                  </a:lnTo>
                  <a:lnTo>
                    <a:pt x="18413" y="44212"/>
                  </a:lnTo>
                  <a:lnTo>
                    <a:pt x="24922" y="39370"/>
                  </a:lnTo>
                  <a:lnTo>
                    <a:pt x="25400" y="42307"/>
                  </a:lnTo>
                  <a:lnTo>
                    <a:pt x="26351" y="44371"/>
                  </a:lnTo>
                  <a:lnTo>
                    <a:pt x="27622" y="45720"/>
                  </a:lnTo>
                  <a:lnTo>
                    <a:pt x="28971" y="46354"/>
                  </a:lnTo>
                  <a:lnTo>
                    <a:pt x="31352" y="46593"/>
                  </a:lnTo>
                  <a:lnTo>
                    <a:pt x="32781" y="46434"/>
                  </a:lnTo>
                  <a:lnTo>
                    <a:pt x="34766" y="45878"/>
                  </a:lnTo>
                  <a:lnTo>
                    <a:pt x="37226" y="44371"/>
                  </a:lnTo>
                  <a:lnTo>
                    <a:pt x="40163" y="41592"/>
                  </a:lnTo>
                  <a:lnTo>
                    <a:pt x="40163" y="39052"/>
                  </a:lnTo>
                  <a:lnTo>
                    <a:pt x="38337" y="40322"/>
                  </a:lnTo>
                  <a:lnTo>
                    <a:pt x="35718" y="40957"/>
                  </a:lnTo>
                  <a:lnTo>
                    <a:pt x="34051" y="40402"/>
                  </a:lnTo>
                  <a:lnTo>
                    <a:pt x="33178" y="39132"/>
                  </a:lnTo>
                  <a:lnTo>
                    <a:pt x="32781" y="35163"/>
                  </a:lnTo>
                  <a:lnTo>
                    <a:pt x="32781" y="15875"/>
                  </a:lnTo>
                  <a:lnTo>
                    <a:pt x="32305" y="9128"/>
                  </a:lnTo>
                  <a:lnTo>
                    <a:pt x="31035" y="5714"/>
                  </a:lnTo>
                  <a:lnTo>
                    <a:pt x="28495" y="2778"/>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992" name="Shape 1027"/>
            <p:cNvSpPr/>
            <p:nvPr/>
          </p:nvSpPr>
          <p:spPr>
            <a:xfrm>
              <a:off x="1612962" y="2766185"/>
              <a:ext cx="23496" cy="45561"/>
            </a:xfrm>
            <a:custGeom>
              <a:avLst/>
              <a:gdLst/>
              <a:ahLst/>
              <a:cxnLst/>
              <a:rect l="0" t="0" r="0" b="0"/>
              <a:pathLst>
                <a:path w="23496" h="45561">
                  <a:moveTo>
                    <a:pt x="15796" y="0"/>
                  </a:moveTo>
                  <a:lnTo>
                    <a:pt x="397" y="5477"/>
                  </a:lnTo>
                  <a:lnTo>
                    <a:pt x="397" y="6984"/>
                  </a:lnTo>
                  <a:lnTo>
                    <a:pt x="4366" y="6588"/>
                  </a:lnTo>
                  <a:lnTo>
                    <a:pt x="5636" y="6667"/>
                  </a:lnTo>
                  <a:lnTo>
                    <a:pt x="6747" y="7302"/>
                  </a:lnTo>
                  <a:lnTo>
                    <a:pt x="7541" y="9128"/>
                  </a:lnTo>
                  <a:lnTo>
                    <a:pt x="7858" y="12462"/>
                  </a:lnTo>
                  <a:lnTo>
                    <a:pt x="7858" y="35481"/>
                  </a:lnTo>
                  <a:lnTo>
                    <a:pt x="7700" y="38734"/>
                  </a:lnTo>
                  <a:lnTo>
                    <a:pt x="7143" y="41037"/>
                  </a:lnTo>
                  <a:lnTo>
                    <a:pt x="6191" y="42545"/>
                  </a:lnTo>
                  <a:lnTo>
                    <a:pt x="4762" y="43418"/>
                  </a:lnTo>
                  <a:lnTo>
                    <a:pt x="2778" y="43894"/>
                  </a:lnTo>
                  <a:lnTo>
                    <a:pt x="0" y="44132"/>
                  </a:lnTo>
                  <a:lnTo>
                    <a:pt x="0" y="45561"/>
                  </a:lnTo>
                  <a:lnTo>
                    <a:pt x="23496" y="45561"/>
                  </a:lnTo>
                  <a:lnTo>
                    <a:pt x="23496" y="44132"/>
                  </a:lnTo>
                  <a:lnTo>
                    <a:pt x="19447" y="43497"/>
                  </a:lnTo>
                  <a:lnTo>
                    <a:pt x="17225" y="42068"/>
                  </a:lnTo>
                  <a:lnTo>
                    <a:pt x="16352" y="39528"/>
                  </a:lnTo>
                  <a:lnTo>
                    <a:pt x="16193" y="35481"/>
                  </a:lnTo>
                  <a:lnTo>
                    <a:pt x="16193" y="317"/>
                  </a:lnTo>
                  <a:lnTo>
                    <a:pt x="15796" y="0"/>
                  </a:lnTo>
                  <a:close/>
                </a:path>
              </a:pathLst>
            </a:custGeom>
            <a:solidFill>
              <a:srgbClr val="000000"/>
            </a:solidFill>
          </p:spPr>
          <p:txBody>
            <a:bodyPr vert="horz" lIns="91440" tIns="45720" rIns="91440" bIns="45720" anchor="t"/>
            <a:lstStyle/>
            <a:p>
              <a:endParaRPr lang="en-IN"/>
            </a:p>
          </p:txBody>
        </p:sp>
        <p:sp>
          <p:nvSpPr>
            <p:cNvPr id="993" name="Shape 1028"/>
            <p:cNvSpPr/>
            <p:nvPr/>
          </p:nvSpPr>
          <p:spPr>
            <a:xfrm>
              <a:off x="1497074" y="2766185"/>
              <a:ext cx="23496" cy="45561"/>
            </a:xfrm>
            <a:custGeom>
              <a:avLst/>
              <a:gdLst/>
              <a:ahLst/>
              <a:cxnLst/>
              <a:rect l="0" t="0" r="0" b="0"/>
              <a:pathLst>
                <a:path w="23496" h="45561">
                  <a:moveTo>
                    <a:pt x="15796" y="0"/>
                  </a:moveTo>
                  <a:lnTo>
                    <a:pt x="397" y="5477"/>
                  </a:lnTo>
                  <a:lnTo>
                    <a:pt x="397" y="6984"/>
                  </a:lnTo>
                  <a:lnTo>
                    <a:pt x="4366" y="6588"/>
                  </a:lnTo>
                  <a:lnTo>
                    <a:pt x="5636" y="6667"/>
                  </a:lnTo>
                  <a:lnTo>
                    <a:pt x="6668" y="7302"/>
                  </a:lnTo>
                  <a:lnTo>
                    <a:pt x="7541" y="9128"/>
                  </a:lnTo>
                  <a:lnTo>
                    <a:pt x="7858" y="12462"/>
                  </a:lnTo>
                  <a:lnTo>
                    <a:pt x="7858" y="35481"/>
                  </a:lnTo>
                  <a:lnTo>
                    <a:pt x="7700" y="38734"/>
                  </a:lnTo>
                  <a:lnTo>
                    <a:pt x="7143" y="41037"/>
                  </a:lnTo>
                  <a:lnTo>
                    <a:pt x="6191" y="42545"/>
                  </a:lnTo>
                  <a:lnTo>
                    <a:pt x="4762" y="43418"/>
                  </a:lnTo>
                  <a:lnTo>
                    <a:pt x="2778" y="43894"/>
                  </a:lnTo>
                  <a:lnTo>
                    <a:pt x="0" y="44132"/>
                  </a:lnTo>
                  <a:lnTo>
                    <a:pt x="0" y="45561"/>
                  </a:lnTo>
                  <a:lnTo>
                    <a:pt x="23496" y="45561"/>
                  </a:lnTo>
                  <a:lnTo>
                    <a:pt x="23496" y="44132"/>
                  </a:lnTo>
                  <a:lnTo>
                    <a:pt x="19447" y="43497"/>
                  </a:lnTo>
                  <a:lnTo>
                    <a:pt x="17225" y="42068"/>
                  </a:lnTo>
                  <a:lnTo>
                    <a:pt x="16352" y="39528"/>
                  </a:lnTo>
                  <a:lnTo>
                    <a:pt x="16193" y="35481"/>
                  </a:lnTo>
                  <a:lnTo>
                    <a:pt x="16193" y="317"/>
                  </a:lnTo>
                  <a:lnTo>
                    <a:pt x="15796" y="0"/>
                  </a:lnTo>
                  <a:close/>
                </a:path>
              </a:pathLst>
            </a:custGeom>
            <a:solidFill>
              <a:srgbClr val="000000"/>
            </a:solidFill>
          </p:spPr>
          <p:txBody>
            <a:bodyPr vert="horz" lIns="91440" tIns="45720" rIns="91440" bIns="45720" anchor="t"/>
            <a:lstStyle/>
            <a:p>
              <a:endParaRPr lang="en-IN"/>
            </a:p>
          </p:txBody>
        </p:sp>
        <p:sp>
          <p:nvSpPr>
            <p:cNvPr id="994" name="Shape 1029"/>
            <p:cNvSpPr/>
            <p:nvPr/>
          </p:nvSpPr>
          <p:spPr>
            <a:xfrm>
              <a:off x="1358407" y="2766185"/>
              <a:ext cx="23495" cy="45561"/>
            </a:xfrm>
            <a:custGeom>
              <a:avLst/>
              <a:gdLst/>
              <a:ahLst/>
              <a:cxnLst/>
              <a:rect l="0" t="0" r="0" b="0"/>
              <a:pathLst>
                <a:path w="23495" h="45561">
                  <a:moveTo>
                    <a:pt x="15716" y="0"/>
                  </a:moveTo>
                  <a:lnTo>
                    <a:pt x="396" y="5477"/>
                  </a:lnTo>
                  <a:lnTo>
                    <a:pt x="396" y="6984"/>
                  </a:lnTo>
                  <a:lnTo>
                    <a:pt x="4365" y="6588"/>
                  </a:lnTo>
                  <a:lnTo>
                    <a:pt x="5556" y="6667"/>
                  </a:lnTo>
                  <a:lnTo>
                    <a:pt x="6667" y="7302"/>
                  </a:lnTo>
                  <a:lnTo>
                    <a:pt x="7540" y="9128"/>
                  </a:lnTo>
                  <a:lnTo>
                    <a:pt x="7858" y="12462"/>
                  </a:lnTo>
                  <a:lnTo>
                    <a:pt x="7858" y="35481"/>
                  </a:lnTo>
                  <a:lnTo>
                    <a:pt x="7698" y="38734"/>
                  </a:lnTo>
                  <a:lnTo>
                    <a:pt x="7143" y="41037"/>
                  </a:lnTo>
                  <a:lnTo>
                    <a:pt x="6191" y="42545"/>
                  </a:lnTo>
                  <a:lnTo>
                    <a:pt x="4762" y="43418"/>
                  </a:lnTo>
                  <a:lnTo>
                    <a:pt x="2777" y="43894"/>
                  </a:lnTo>
                  <a:lnTo>
                    <a:pt x="0" y="44132"/>
                  </a:lnTo>
                  <a:lnTo>
                    <a:pt x="0" y="45561"/>
                  </a:lnTo>
                  <a:lnTo>
                    <a:pt x="23495" y="45561"/>
                  </a:lnTo>
                  <a:lnTo>
                    <a:pt x="23495" y="44132"/>
                  </a:lnTo>
                  <a:lnTo>
                    <a:pt x="19446" y="43497"/>
                  </a:lnTo>
                  <a:lnTo>
                    <a:pt x="17223" y="42068"/>
                  </a:lnTo>
                  <a:lnTo>
                    <a:pt x="16351" y="39528"/>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995" name="Shape 1030"/>
            <p:cNvSpPr/>
            <p:nvPr/>
          </p:nvSpPr>
          <p:spPr>
            <a:xfrm>
              <a:off x="1235852" y="2766185"/>
              <a:ext cx="43734" cy="46593"/>
            </a:xfrm>
            <a:custGeom>
              <a:avLst/>
              <a:gdLst/>
              <a:ahLst/>
              <a:cxnLst/>
              <a:rect l="0" t="0" r="0" b="0"/>
              <a:pathLst>
                <a:path w="43734" h="46593">
                  <a:moveTo>
                    <a:pt x="21431" y="0"/>
                  </a:moveTo>
                  <a:lnTo>
                    <a:pt x="20637" y="2778"/>
                  </a:lnTo>
                  <a:lnTo>
                    <a:pt x="24844" y="3651"/>
                  </a:lnTo>
                  <a:lnTo>
                    <a:pt x="28337" y="6032"/>
                  </a:lnTo>
                  <a:lnTo>
                    <a:pt x="31114" y="9763"/>
                  </a:lnTo>
                  <a:lnTo>
                    <a:pt x="33178" y="14446"/>
                  </a:lnTo>
                  <a:lnTo>
                    <a:pt x="34369" y="19843"/>
                  </a:lnTo>
                  <a:lnTo>
                    <a:pt x="34766" y="25876"/>
                  </a:lnTo>
                  <a:lnTo>
                    <a:pt x="34209" y="32147"/>
                  </a:lnTo>
                  <a:lnTo>
                    <a:pt x="32861" y="36829"/>
                  </a:lnTo>
                  <a:lnTo>
                    <a:pt x="30797" y="40163"/>
                  </a:lnTo>
                  <a:lnTo>
                    <a:pt x="28337" y="42307"/>
                  </a:lnTo>
                  <a:lnTo>
                    <a:pt x="25717" y="43497"/>
                  </a:lnTo>
                  <a:lnTo>
                    <a:pt x="23097" y="43814"/>
                  </a:lnTo>
                  <a:lnTo>
                    <a:pt x="19050" y="43021"/>
                  </a:lnTo>
                  <a:lnTo>
                    <a:pt x="15875" y="40798"/>
                  </a:lnTo>
                  <a:lnTo>
                    <a:pt x="13413" y="37623"/>
                  </a:lnTo>
                  <a:lnTo>
                    <a:pt x="11588" y="33734"/>
                  </a:lnTo>
                  <a:lnTo>
                    <a:pt x="9444" y="25321"/>
                  </a:lnTo>
                  <a:lnTo>
                    <a:pt x="9048" y="21431"/>
                  </a:lnTo>
                  <a:lnTo>
                    <a:pt x="8889" y="18256"/>
                  </a:lnTo>
                  <a:lnTo>
                    <a:pt x="9128" y="14604"/>
                  </a:lnTo>
                  <a:lnTo>
                    <a:pt x="9842" y="11509"/>
                  </a:lnTo>
                  <a:lnTo>
                    <a:pt x="10874" y="8811"/>
                  </a:lnTo>
                  <a:lnTo>
                    <a:pt x="12382" y="6667"/>
                  </a:lnTo>
                  <a:lnTo>
                    <a:pt x="14128" y="4921"/>
                  </a:lnTo>
                  <a:lnTo>
                    <a:pt x="16113" y="3731"/>
                  </a:lnTo>
                  <a:lnTo>
                    <a:pt x="18256" y="3016"/>
                  </a:lnTo>
                  <a:lnTo>
                    <a:pt x="20637" y="2778"/>
                  </a:lnTo>
                  <a:lnTo>
                    <a:pt x="21431" y="0"/>
                  </a:lnTo>
                  <a:lnTo>
                    <a:pt x="15239" y="873"/>
                  </a:lnTo>
                  <a:lnTo>
                    <a:pt x="10001" y="3254"/>
                  </a:lnTo>
                  <a:lnTo>
                    <a:pt x="5714" y="6984"/>
                  </a:lnTo>
                  <a:lnTo>
                    <a:pt x="2619" y="11668"/>
                  </a:lnTo>
                  <a:lnTo>
                    <a:pt x="635" y="17066"/>
                  </a:lnTo>
                  <a:lnTo>
                    <a:pt x="0" y="23018"/>
                  </a:lnTo>
                  <a:lnTo>
                    <a:pt x="713" y="29368"/>
                  </a:lnTo>
                  <a:lnTo>
                    <a:pt x="2778" y="35004"/>
                  </a:lnTo>
                  <a:lnTo>
                    <a:pt x="6032" y="39767"/>
                  </a:lnTo>
                  <a:lnTo>
                    <a:pt x="10397" y="43418"/>
                  </a:lnTo>
                  <a:lnTo>
                    <a:pt x="15637" y="45720"/>
                  </a:lnTo>
                  <a:lnTo>
                    <a:pt x="21669" y="46593"/>
                  </a:lnTo>
                  <a:lnTo>
                    <a:pt x="28575" y="45482"/>
                  </a:lnTo>
                  <a:lnTo>
                    <a:pt x="34051" y="42624"/>
                  </a:lnTo>
                  <a:lnTo>
                    <a:pt x="38338" y="38417"/>
                  </a:lnTo>
                  <a:lnTo>
                    <a:pt x="41353" y="33417"/>
                  </a:lnTo>
                  <a:lnTo>
                    <a:pt x="43179" y="28098"/>
                  </a:lnTo>
                  <a:lnTo>
                    <a:pt x="43734" y="23018"/>
                  </a:lnTo>
                  <a:lnTo>
                    <a:pt x="43259" y="17859"/>
                  </a:lnTo>
                  <a:lnTo>
                    <a:pt x="41988" y="13334"/>
                  </a:lnTo>
                  <a:lnTo>
                    <a:pt x="40084" y="9366"/>
                  </a:lnTo>
                  <a:lnTo>
                    <a:pt x="37384" y="6112"/>
                  </a:lnTo>
                  <a:lnTo>
                    <a:pt x="34131" y="3492"/>
                  </a:lnTo>
                  <a:lnTo>
                    <a:pt x="30401"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996" name="Shape 1031"/>
            <p:cNvSpPr/>
            <p:nvPr/>
          </p:nvSpPr>
          <p:spPr>
            <a:xfrm>
              <a:off x="2658966" y="2766185"/>
              <a:ext cx="38338" cy="46593"/>
            </a:xfrm>
            <a:custGeom>
              <a:avLst/>
              <a:gdLst/>
              <a:ahLst/>
              <a:cxnLst/>
              <a:rect l="0" t="0" r="0" b="0"/>
              <a:pathLst>
                <a:path w="38338" h="46593">
                  <a:moveTo>
                    <a:pt x="22145" y="0"/>
                  </a:moveTo>
                  <a:lnTo>
                    <a:pt x="16828" y="715"/>
                  </a:lnTo>
                  <a:lnTo>
                    <a:pt x="11668" y="2698"/>
                  </a:lnTo>
                  <a:lnTo>
                    <a:pt x="7064" y="6112"/>
                  </a:lnTo>
                  <a:lnTo>
                    <a:pt x="3334" y="10874"/>
                  </a:lnTo>
                  <a:lnTo>
                    <a:pt x="873" y="16986"/>
                  </a:lnTo>
                  <a:lnTo>
                    <a:pt x="0" y="24447"/>
                  </a:lnTo>
                  <a:lnTo>
                    <a:pt x="793" y="31512"/>
                  </a:lnTo>
                  <a:lnTo>
                    <a:pt x="3017" y="37147"/>
                  </a:lnTo>
                  <a:lnTo>
                    <a:pt x="6270" y="41354"/>
                  </a:lnTo>
                  <a:lnTo>
                    <a:pt x="10161" y="44291"/>
                  </a:lnTo>
                  <a:lnTo>
                    <a:pt x="14367" y="46037"/>
                  </a:lnTo>
                  <a:lnTo>
                    <a:pt x="18494" y="46593"/>
                  </a:lnTo>
                  <a:lnTo>
                    <a:pt x="24288" y="45720"/>
                  </a:lnTo>
                  <a:lnTo>
                    <a:pt x="29448" y="43021"/>
                  </a:lnTo>
                  <a:lnTo>
                    <a:pt x="31829" y="40957"/>
                  </a:lnTo>
                  <a:lnTo>
                    <a:pt x="34131" y="38179"/>
                  </a:lnTo>
                  <a:lnTo>
                    <a:pt x="36274" y="34925"/>
                  </a:lnTo>
                  <a:lnTo>
                    <a:pt x="38338" y="31036"/>
                  </a:lnTo>
                  <a:lnTo>
                    <a:pt x="36909" y="30162"/>
                  </a:lnTo>
                  <a:lnTo>
                    <a:pt x="34369" y="33654"/>
                  </a:lnTo>
                  <a:lnTo>
                    <a:pt x="31274" y="36671"/>
                  </a:lnTo>
                  <a:lnTo>
                    <a:pt x="27543" y="38656"/>
                  </a:lnTo>
                  <a:lnTo>
                    <a:pt x="22781" y="39449"/>
                  </a:lnTo>
                  <a:lnTo>
                    <a:pt x="19686" y="39052"/>
                  </a:lnTo>
                  <a:lnTo>
                    <a:pt x="16907" y="38100"/>
                  </a:lnTo>
                  <a:lnTo>
                    <a:pt x="14367" y="36433"/>
                  </a:lnTo>
                  <a:lnTo>
                    <a:pt x="12065" y="34211"/>
                  </a:lnTo>
                  <a:lnTo>
                    <a:pt x="10161" y="31432"/>
                  </a:lnTo>
                  <a:lnTo>
                    <a:pt x="8811" y="28257"/>
                  </a:lnTo>
                  <a:lnTo>
                    <a:pt x="8017" y="24606"/>
                  </a:lnTo>
                  <a:lnTo>
                    <a:pt x="7619" y="20478"/>
                  </a:lnTo>
                  <a:lnTo>
                    <a:pt x="8256" y="14128"/>
                  </a:lnTo>
                  <a:lnTo>
                    <a:pt x="10081" y="9446"/>
                  </a:lnTo>
                  <a:lnTo>
                    <a:pt x="12620" y="6191"/>
                  </a:lnTo>
                  <a:lnTo>
                    <a:pt x="15478" y="4207"/>
                  </a:lnTo>
                  <a:lnTo>
                    <a:pt x="18177" y="3175"/>
                  </a:lnTo>
                  <a:lnTo>
                    <a:pt x="20399" y="2857"/>
                  </a:lnTo>
                  <a:lnTo>
                    <a:pt x="23494" y="3175"/>
                  </a:lnTo>
                  <a:lnTo>
                    <a:pt x="25320" y="4127"/>
                  </a:lnTo>
                  <a:lnTo>
                    <a:pt x="26353" y="5636"/>
                  </a:lnTo>
                  <a:lnTo>
                    <a:pt x="26908" y="7620"/>
                  </a:lnTo>
                  <a:lnTo>
                    <a:pt x="27543" y="9842"/>
                  </a:lnTo>
                  <a:lnTo>
                    <a:pt x="29211" y="12938"/>
                  </a:lnTo>
                  <a:lnTo>
                    <a:pt x="30559" y="13970"/>
                  </a:lnTo>
                  <a:lnTo>
                    <a:pt x="32386" y="14367"/>
                  </a:lnTo>
                  <a:lnTo>
                    <a:pt x="34369" y="13891"/>
                  </a:lnTo>
                  <a:lnTo>
                    <a:pt x="35798" y="13017"/>
                  </a:lnTo>
                  <a:lnTo>
                    <a:pt x="36672" y="11668"/>
                  </a:lnTo>
                  <a:lnTo>
                    <a:pt x="36909" y="10001"/>
                  </a:lnTo>
                  <a:lnTo>
                    <a:pt x="36672" y="8493"/>
                  </a:lnTo>
                  <a:lnTo>
                    <a:pt x="35878" y="6667"/>
                  </a:lnTo>
                  <a:lnTo>
                    <a:pt x="34607" y="4762"/>
                  </a:lnTo>
                  <a:lnTo>
                    <a:pt x="32703" y="3096"/>
                  </a:lnTo>
                  <a:lnTo>
                    <a:pt x="27861" y="952"/>
                  </a:lnTo>
                  <a:lnTo>
                    <a:pt x="22145" y="0"/>
                  </a:lnTo>
                  <a:close/>
                </a:path>
              </a:pathLst>
            </a:custGeom>
            <a:solidFill>
              <a:srgbClr val="000000"/>
            </a:solidFill>
          </p:spPr>
          <p:txBody>
            <a:bodyPr vert="horz" lIns="91440" tIns="45720" rIns="91440" bIns="45720" anchor="t"/>
            <a:lstStyle/>
            <a:p>
              <a:endParaRPr lang="en-IN"/>
            </a:p>
          </p:txBody>
        </p:sp>
        <p:sp>
          <p:nvSpPr>
            <p:cNvPr id="997" name="Shape 1032"/>
            <p:cNvSpPr/>
            <p:nvPr/>
          </p:nvSpPr>
          <p:spPr>
            <a:xfrm>
              <a:off x="2047779" y="2766185"/>
              <a:ext cx="38337" cy="46593"/>
            </a:xfrm>
            <a:custGeom>
              <a:avLst/>
              <a:gdLst/>
              <a:ahLst/>
              <a:cxnLst/>
              <a:rect l="0" t="0" r="0" b="0"/>
              <a:pathLst>
                <a:path w="38337" h="46593">
                  <a:moveTo>
                    <a:pt x="22144" y="0"/>
                  </a:moveTo>
                  <a:lnTo>
                    <a:pt x="16827" y="715"/>
                  </a:lnTo>
                  <a:lnTo>
                    <a:pt x="11667" y="2698"/>
                  </a:lnTo>
                  <a:lnTo>
                    <a:pt x="7063" y="6112"/>
                  </a:lnTo>
                  <a:lnTo>
                    <a:pt x="3333" y="10874"/>
                  </a:lnTo>
                  <a:lnTo>
                    <a:pt x="872" y="16986"/>
                  </a:lnTo>
                  <a:lnTo>
                    <a:pt x="0" y="24447"/>
                  </a:lnTo>
                  <a:lnTo>
                    <a:pt x="793" y="31512"/>
                  </a:lnTo>
                  <a:lnTo>
                    <a:pt x="3016" y="37147"/>
                  </a:lnTo>
                  <a:lnTo>
                    <a:pt x="6269" y="41354"/>
                  </a:lnTo>
                  <a:lnTo>
                    <a:pt x="10159" y="44291"/>
                  </a:lnTo>
                  <a:lnTo>
                    <a:pt x="14366" y="46037"/>
                  </a:lnTo>
                  <a:lnTo>
                    <a:pt x="18493" y="46593"/>
                  </a:lnTo>
                  <a:lnTo>
                    <a:pt x="24288" y="45720"/>
                  </a:lnTo>
                  <a:lnTo>
                    <a:pt x="29447" y="43021"/>
                  </a:lnTo>
                  <a:lnTo>
                    <a:pt x="31828" y="40957"/>
                  </a:lnTo>
                  <a:lnTo>
                    <a:pt x="34131" y="38179"/>
                  </a:lnTo>
                  <a:lnTo>
                    <a:pt x="36273" y="34925"/>
                  </a:lnTo>
                  <a:lnTo>
                    <a:pt x="38337" y="31036"/>
                  </a:lnTo>
                  <a:lnTo>
                    <a:pt x="36908" y="30162"/>
                  </a:lnTo>
                  <a:lnTo>
                    <a:pt x="34368" y="33654"/>
                  </a:lnTo>
                  <a:lnTo>
                    <a:pt x="31273" y="36671"/>
                  </a:lnTo>
                  <a:lnTo>
                    <a:pt x="27542" y="38656"/>
                  </a:lnTo>
                  <a:lnTo>
                    <a:pt x="22780" y="39449"/>
                  </a:lnTo>
                  <a:lnTo>
                    <a:pt x="19684" y="39052"/>
                  </a:lnTo>
                  <a:lnTo>
                    <a:pt x="16906" y="38100"/>
                  </a:lnTo>
                  <a:lnTo>
                    <a:pt x="14366" y="36433"/>
                  </a:lnTo>
                  <a:lnTo>
                    <a:pt x="12064" y="34211"/>
                  </a:lnTo>
                  <a:lnTo>
                    <a:pt x="10159" y="31432"/>
                  </a:lnTo>
                  <a:lnTo>
                    <a:pt x="8809" y="28257"/>
                  </a:lnTo>
                  <a:lnTo>
                    <a:pt x="8016" y="24606"/>
                  </a:lnTo>
                  <a:lnTo>
                    <a:pt x="7619" y="20478"/>
                  </a:lnTo>
                  <a:lnTo>
                    <a:pt x="8254" y="14128"/>
                  </a:lnTo>
                  <a:lnTo>
                    <a:pt x="10080" y="9446"/>
                  </a:lnTo>
                  <a:lnTo>
                    <a:pt x="12619" y="6191"/>
                  </a:lnTo>
                  <a:lnTo>
                    <a:pt x="15398" y="4207"/>
                  </a:lnTo>
                  <a:lnTo>
                    <a:pt x="18176" y="3175"/>
                  </a:lnTo>
                  <a:lnTo>
                    <a:pt x="20398" y="2857"/>
                  </a:lnTo>
                  <a:lnTo>
                    <a:pt x="23494" y="3175"/>
                  </a:lnTo>
                  <a:lnTo>
                    <a:pt x="25319" y="4127"/>
                  </a:lnTo>
                  <a:lnTo>
                    <a:pt x="26352" y="5636"/>
                  </a:lnTo>
                  <a:lnTo>
                    <a:pt x="26907" y="7620"/>
                  </a:lnTo>
                  <a:lnTo>
                    <a:pt x="27542" y="9842"/>
                  </a:lnTo>
                  <a:lnTo>
                    <a:pt x="29209" y="12938"/>
                  </a:lnTo>
                  <a:lnTo>
                    <a:pt x="30558" y="13970"/>
                  </a:lnTo>
                  <a:lnTo>
                    <a:pt x="32384" y="14367"/>
                  </a:lnTo>
                  <a:lnTo>
                    <a:pt x="34368" y="13891"/>
                  </a:lnTo>
                  <a:lnTo>
                    <a:pt x="35797" y="13017"/>
                  </a:lnTo>
                  <a:lnTo>
                    <a:pt x="36591" y="11668"/>
                  </a:lnTo>
                  <a:lnTo>
                    <a:pt x="36908" y="10001"/>
                  </a:lnTo>
                  <a:lnTo>
                    <a:pt x="36671" y="8493"/>
                  </a:lnTo>
                  <a:lnTo>
                    <a:pt x="35877" y="6667"/>
                  </a:lnTo>
                  <a:lnTo>
                    <a:pt x="34527" y="4762"/>
                  </a:lnTo>
                  <a:lnTo>
                    <a:pt x="32702" y="3096"/>
                  </a:lnTo>
                  <a:lnTo>
                    <a:pt x="30479" y="1984"/>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998" name="Shape 1033"/>
            <p:cNvSpPr/>
            <p:nvPr/>
          </p:nvSpPr>
          <p:spPr>
            <a:xfrm>
              <a:off x="1785285" y="2766185"/>
              <a:ext cx="38338" cy="46593"/>
            </a:xfrm>
            <a:custGeom>
              <a:avLst/>
              <a:gdLst/>
              <a:ahLst/>
              <a:cxnLst/>
              <a:rect l="0" t="0" r="0" b="0"/>
              <a:pathLst>
                <a:path w="38338" h="46593">
                  <a:moveTo>
                    <a:pt x="22144" y="0"/>
                  </a:moveTo>
                  <a:lnTo>
                    <a:pt x="16827" y="715"/>
                  </a:lnTo>
                  <a:lnTo>
                    <a:pt x="11667" y="2698"/>
                  </a:lnTo>
                  <a:lnTo>
                    <a:pt x="7063" y="6112"/>
                  </a:lnTo>
                  <a:lnTo>
                    <a:pt x="3333" y="10874"/>
                  </a:lnTo>
                  <a:lnTo>
                    <a:pt x="873" y="16986"/>
                  </a:lnTo>
                  <a:lnTo>
                    <a:pt x="0" y="24447"/>
                  </a:lnTo>
                  <a:lnTo>
                    <a:pt x="793" y="31512"/>
                  </a:lnTo>
                  <a:lnTo>
                    <a:pt x="3016" y="37147"/>
                  </a:lnTo>
                  <a:lnTo>
                    <a:pt x="6269" y="41354"/>
                  </a:lnTo>
                  <a:lnTo>
                    <a:pt x="10160" y="44291"/>
                  </a:lnTo>
                  <a:lnTo>
                    <a:pt x="14367" y="46037"/>
                  </a:lnTo>
                  <a:lnTo>
                    <a:pt x="18494" y="46593"/>
                  </a:lnTo>
                  <a:lnTo>
                    <a:pt x="24288" y="45720"/>
                  </a:lnTo>
                  <a:lnTo>
                    <a:pt x="29448" y="43021"/>
                  </a:lnTo>
                  <a:lnTo>
                    <a:pt x="31830" y="40957"/>
                  </a:lnTo>
                  <a:lnTo>
                    <a:pt x="34131" y="38179"/>
                  </a:lnTo>
                  <a:lnTo>
                    <a:pt x="36273" y="34925"/>
                  </a:lnTo>
                  <a:lnTo>
                    <a:pt x="38338" y="31036"/>
                  </a:lnTo>
                  <a:lnTo>
                    <a:pt x="36909" y="30162"/>
                  </a:lnTo>
                  <a:lnTo>
                    <a:pt x="34289" y="33654"/>
                  </a:lnTo>
                  <a:lnTo>
                    <a:pt x="31273" y="36671"/>
                  </a:lnTo>
                  <a:lnTo>
                    <a:pt x="27542" y="38656"/>
                  </a:lnTo>
                  <a:lnTo>
                    <a:pt x="22780" y="39449"/>
                  </a:lnTo>
                  <a:lnTo>
                    <a:pt x="19685" y="39052"/>
                  </a:lnTo>
                  <a:lnTo>
                    <a:pt x="16907" y="38100"/>
                  </a:lnTo>
                  <a:lnTo>
                    <a:pt x="14367" y="36433"/>
                  </a:lnTo>
                  <a:lnTo>
                    <a:pt x="12064" y="34211"/>
                  </a:lnTo>
                  <a:lnTo>
                    <a:pt x="10160" y="31432"/>
                  </a:lnTo>
                  <a:lnTo>
                    <a:pt x="8811" y="28257"/>
                  </a:lnTo>
                  <a:lnTo>
                    <a:pt x="7937" y="24606"/>
                  </a:lnTo>
                  <a:lnTo>
                    <a:pt x="7620" y="20478"/>
                  </a:lnTo>
                  <a:lnTo>
                    <a:pt x="8255" y="14128"/>
                  </a:lnTo>
                  <a:lnTo>
                    <a:pt x="10080" y="9446"/>
                  </a:lnTo>
                  <a:lnTo>
                    <a:pt x="12619" y="6191"/>
                  </a:lnTo>
                  <a:lnTo>
                    <a:pt x="15398" y="4207"/>
                  </a:lnTo>
                  <a:lnTo>
                    <a:pt x="18176" y="3175"/>
                  </a:lnTo>
                  <a:lnTo>
                    <a:pt x="20398" y="2857"/>
                  </a:lnTo>
                  <a:lnTo>
                    <a:pt x="23495" y="3175"/>
                  </a:lnTo>
                  <a:lnTo>
                    <a:pt x="25319" y="4127"/>
                  </a:lnTo>
                  <a:lnTo>
                    <a:pt x="26352" y="5636"/>
                  </a:lnTo>
                  <a:lnTo>
                    <a:pt x="26907" y="7620"/>
                  </a:lnTo>
                  <a:lnTo>
                    <a:pt x="27463" y="9842"/>
                  </a:lnTo>
                  <a:lnTo>
                    <a:pt x="29210" y="12938"/>
                  </a:lnTo>
                  <a:lnTo>
                    <a:pt x="30559" y="13970"/>
                  </a:lnTo>
                  <a:lnTo>
                    <a:pt x="32385" y="14367"/>
                  </a:lnTo>
                  <a:lnTo>
                    <a:pt x="34369" y="13891"/>
                  </a:lnTo>
                  <a:lnTo>
                    <a:pt x="35798" y="13017"/>
                  </a:lnTo>
                  <a:lnTo>
                    <a:pt x="36592" y="11668"/>
                  </a:lnTo>
                  <a:lnTo>
                    <a:pt x="36909" y="10001"/>
                  </a:lnTo>
                  <a:lnTo>
                    <a:pt x="36671" y="8493"/>
                  </a:lnTo>
                  <a:lnTo>
                    <a:pt x="35877" y="6667"/>
                  </a:lnTo>
                  <a:lnTo>
                    <a:pt x="34528" y="4762"/>
                  </a:lnTo>
                  <a:lnTo>
                    <a:pt x="32623" y="3096"/>
                  </a:lnTo>
                  <a:lnTo>
                    <a:pt x="30480" y="1984"/>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999" name="Shape 1034"/>
            <p:cNvSpPr/>
            <p:nvPr/>
          </p:nvSpPr>
          <p:spPr>
            <a:xfrm>
              <a:off x="1640584" y="2766185"/>
              <a:ext cx="38338" cy="46593"/>
            </a:xfrm>
            <a:custGeom>
              <a:avLst/>
              <a:gdLst/>
              <a:ahLst/>
              <a:cxnLst/>
              <a:rect l="0" t="0" r="0" b="0"/>
              <a:pathLst>
                <a:path w="38338" h="46593">
                  <a:moveTo>
                    <a:pt x="22225" y="0"/>
                  </a:moveTo>
                  <a:lnTo>
                    <a:pt x="16907" y="715"/>
                  </a:lnTo>
                  <a:lnTo>
                    <a:pt x="11748" y="2698"/>
                  </a:lnTo>
                  <a:lnTo>
                    <a:pt x="7143" y="6112"/>
                  </a:lnTo>
                  <a:lnTo>
                    <a:pt x="3413" y="10874"/>
                  </a:lnTo>
                  <a:lnTo>
                    <a:pt x="873" y="16986"/>
                  </a:lnTo>
                  <a:lnTo>
                    <a:pt x="0" y="24447"/>
                  </a:lnTo>
                  <a:lnTo>
                    <a:pt x="873" y="31512"/>
                  </a:lnTo>
                  <a:lnTo>
                    <a:pt x="3096" y="37147"/>
                  </a:lnTo>
                  <a:lnTo>
                    <a:pt x="6350" y="41354"/>
                  </a:lnTo>
                  <a:lnTo>
                    <a:pt x="10240" y="44291"/>
                  </a:lnTo>
                  <a:lnTo>
                    <a:pt x="14446" y="46037"/>
                  </a:lnTo>
                  <a:lnTo>
                    <a:pt x="18575" y="46593"/>
                  </a:lnTo>
                  <a:lnTo>
                    <a:pt x="24368" y="45720"/>
                  </a:lnTo>
                  <a:lnTo>
                    <a:pt x="29527" y="43021"/>
                  </a:lnTo>
                  <a:lnTo>
                    <a:pt x="31908" y="40957"/>
                  </a:lnTo>
                  <a:lnTo>
                    <a:pt x="34211" y="38179"/>
                  </a:lnTo>
                  <a:lnTo>
                    <a:pt x="36354" y="34925"/>
                  </a:lnTo>
                  <a:lnTo>
                    <a:pt x="38338" y="31036"/>
                  </a:lnTo>
                  <a:lnTo>
                    <a:pt x="36989" y="30162"/>
                  </a:lnTo>
                  <a:lnTo>
                    <a:pt x="34369" y="33654"/>
                  </a:lnTo>
                  <a:lnTo>
                    <a:pt x="31353" y="36671"/>
                  </a:lnTo>
                  <a:lnTo>
                    <a:pt x="27623" y="38656"/>
                  </a:lnTo>
                  <a:lnTo>
                    <a:pt x="22861" y="39449"/>
                  </a:lnTo>
                  <a:lnTo>
                    <a:pt x="19765" y="39052"/>
                  </a:lnTo>
                  <a:lnTo>
                    <a:pt x="16907" y="38100"/>
                  </a:lnTo>
                  <a:lnTo>
                    <a:pt x="14367" y="36433"/>
                  </a:lnTo>
                  <a:lnTo>
                    <a:pt x="12144" y="34211"/>
                  </a:lnTo>
                  <a:lnTo>
                    <a:pt x="10240" y="31432"/>
                  </a:lnTo>
                  <a:lnTo>
                    <a:pt x="8889" y="28257"/>
                  </a:lnTo>
                  <a:lnTo>
                    <a:pt x="8017" y="24606"/>
                  </a:lnTo>
                  <a:lnTo>
                    <a:pt x="7700" y="20478"/>
                  </a:lnTo>
                  <a:lnTo>
                    <a:pt x="8334" y="14128"/>
                  </a:lnTo>
                  <a:lnTo>
                    <a:pt x="10161" y="9446"/>
                  </a:lnTo>
                  <a:lnTo>
                    <a:pt x="12700" y="6191"/>
                  </a:lnTo>
                  <a:lnTo>
                    <a:pt x="15478" y="4207"/>
                  </a:lnTo>
                  <a:lnTo>
                    <a:pt x="18256" y="3175"/>
                  </a:lnTo>
                  <a:lnTo>
                    <a:pt x="20479" y="2857"/>
                  </a:lnTo>
                  <a:lnTo>
                    <a:pt x="23575" y="3175"/>
                  </a:lnTo>
                  <a:lnTo>
                    <a:pt x="25400" y="4127"/>
                  </a:lnTo>
                  <a:lnTo>
                    <a:pt x="26432" y="5636"/>
                  </a:lnTo>
                  <a:lnTo>
                    <a:pt x="26987" y="7620"/>
                  </a:lnTo>
                  <a:lnTo>
                    <a:pt x="27543" y="9842"/>
                  </a:lnTo>
                  <a:lnTo>
                    <a:pt x="29290" y="12938"/>
                  </a:lnTo>
                  <a:lnTo>
                    <a:pt x="30639" y="13970"/>
                  </a:lnTo>
                  <a:lnTo>
                    <a:pt x="32465" y="14367"/>
                  </a:lnTo>
                  <a:lnTo>
                    <a:pt x="34450" y="13891"/>
                  </a:lnTo>
                  <a:lnTo>
                    <a:pt x="35877" y="13017"/>
                  </a:lnTo>
                  <a:lnTo>
                    <a:pt x="36671" y="11668"/>
                  </a:lnTo>
                  <a:lnTo>
                    <a:pt x="36989" y="10001"/>
                  </a:lnTo>
                  <a:lnTo>
                    <a:pt x="36751" y="8493"/>
                  </a:lnTo>
                  <a:lnTo>
                    <a:pt x="35957" y="6667"/>
                  </a:lnTo>
                  <a:lnTo>
                    <a:pt x="34608" y="4762"/>
                  </a:lnTo>
                  <a:lnTo>
                    <a:pt x="32702" y="3096"/>
                  </a:lnTo>
                  <a:lnTo>
                    <a:pt x="30559" y="1984"/>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000" name="Shape 1035"/>
            <p:cNvSpPr/>
            <p:nvPr/>
          </p:nvSpPr>
          <p:spPr>
            <a:xfrm>
              <a:off x="1523824" y="2766185"/>
              <a:ext cx="46434" cy="45561"/>
            </a:xfrm>
            <a:custGeom>
              <a:avLst/>
              <a:gdLst/>
              <a:ahLst/>
              <a:cxnLst/>
              <a:rect l="0" t="0" r="0" b="0"/>
              <a:pathLst>
                <a:path w="46434" h="45561">
                  <a:moveTo>
                    <a:pt x="13652" y="0"/>
                  </a:moveTo>
                  <a:lnTo>
                    <a:pt x="0" y="4445"/>
                  </a:lnTo>
                  <a:lnTo>
                    <a:pt x="0" y="6191"/>
                  </a:lnTo>
                  <a:lnTo>
                    <a:pt x="1111" y="5873"/>
                  </a:lnTo>
                  <a:lnTo>
                    <a:pt x="2857" y="5794"/>
                  </a:lnTo>
                  <a:lnTo>
                    <a:pt x="4127" y="5873"/>
                  </a:lnTo>
                  <a:lnTo>
                    <a:pt x="5238" y="6588"/>
                  </a:lnTo>
                  <a:lnTo>
                    <a:pt x="6032" y="8493"/>
                  </a:lnTo>
                  <a:lnTo>
                    <a:pt x="6350" y="12064"/>
                  </a:lnTo>
                  <a:lnTo>
                    <a:pt x="6350" y="36671"/>
                  </a:lnTo>
                  <a:lnTo>
                    <a:pt x="6112" y="40243"/>
                  </a:lnTo>
                  <a:lnTo>
                    <a:pt x="5079" y="42466"/>
                  </a:lnTo>
                  <a:lnTo>
                    <a:pt x="3175" y="43656"/>
                  </a:lnTo>
                  <a:lnTo>
                    <a:pt x="237" y="44132"/>
                  </a:lnTo>
                  <a:lnTo>
                    <a:pt x="237" y="45561"/>
                  </a:lnTo>
                  <a:lnTo>
                    <a:pt x="21193" y="45561"/>
                  </a:lnTo>
                  <a:lnTo>
                    <a:pt x="21193" y="44132"/>
                  </a:lnTo>
                  <a:lnTo>
                    <a:pt x="18018" y="43656"/>
                  </a:lnTo>
                  <a:lnTo>
                    <a:pt x="16033" y="42624"/>
                  </a:lnTo>
                  <a:lnTo>
                    <a:pt x="15002" y="41116"/>
                  </a:lnTo>
                  <a:lnTo>
                    <a:pt x="14684" y="38973"/>
                  </a:lnTo>
                  <a:lnTo>
                    <a:pt x="14684" y="11112"/>
                  </a:lnTo>
                  <a:lnTo>
                    <a:pt x="17383" y="8652"/>
                  </a:lnTo>
                  <a:lnTo>
                    <a:pt x="19922" y="6906"/>
                  </a:lnTo>
                  <a:lnTo>
                    <a:pt x="22225" y="5873"/>
                  </a:lnTo>
                  <a:lnTo>
                    <a:pt x="24447" y="5477"/>
                  </a:lnTo>
                  <a:lnTo>
                    <a:pt x="28178" y="6112"/>
                  </a:lnTo>
                  <a:lnTo>
                    <a:pt x="30479" y="8017"/>
                  </a:lnTo>
                  <a:lnTo>
                    <a:pt x="31750" y="11033"/>
                  </a:lnTo>
                  <a:lnTo>
                    <a:pt x="32067" y="15081"/>
                  </a:lnTo>
                  <a:lnTo>
                    <a:pt x="32067" y="35798"/>
                  </a:lnTo>
                  <a:lnTo>
                    <a:pt x="31908" y="38973"/>
                  </a:lnTo>
                  <a:lnTo>
                    <a:pt x="31273" y="41196"/>
                  </a:lnTo>
                  <a:lnTo>
                    <a:pt x="30399" y="42624"/>
                  </a:lnTo>
                  <a:lnTo>
                    <a:pt x="29131" y="43418"/>
                  </a:lnTo>
                  <a:lnTo>
                    <a:pt x="25876" y="44132"/>
                  </a:lnTo>
                  <a:lnTo>
                    <a:pt x="25876" y="45561"/>
                  </a:lnTo>
                  <a:lnTo>
                    <a:pt x="46434" y="45561"/>
                  </a:lnTo>
                  <a:lnTo>
                    <a:pt x="46434" y="44132"/>
                  </a:lnTo>
                  <a:lnTo>
                    <a:pt x="43418" y="43577"/>
                  </a:lnTo>
                  <a:lnTo>
                    <a:pt x="41592" y="42466"/>
                  </a:lnTo>
                  <a:lnTo>
                    <a:pt x="40639" y="40481"/>
                  </a:lnTo>
                  <a:lnTo>
                    <a:pt x="40402" y="37544"/>
                  </a:lnTo>
                  <a:lnTo>
                    <a:pt x="40402" y="14843"/>
                  </a:lnTo>
                  <a:lnTo>
                    <a:pt x="39846" y="9525"/>
                  </a:lnTo>
                  <a:lnTo>
                    <a:pt x="38417" y="5636"/>
                  </a:lnTo>
                  <a:lnTo>
                    <a:pt x="36353" y="2857"/>
                  </a:lnTo>
                  <a:lnTo>
                    <a:pt x="33893" y="1111"/>
                  </a:lnTo>
                  <a:lnTo>
                    <a:pt x="31273" y="238"/>
                  </a:lnTo>
                  <a:lnTo>
                    <a:pt x="28812" y="0"/>
                  </a:lnTo>
                  <a:lnTo>
                    <a:pt x="24843" y="634"/>
                  </a:lnTo>
                  <a:lnTo>
                    <a:pt x="21272" y="2302"/>
                  </a:lnTo>
                  <a:lnTo>
                    <a:pt x="17859"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1001" name="Shape 1036"/>
            <p:cNvSpPr/>
            <p:nvPr/>
          </p:nvSpPr>
          <p:spPr>
            <a:xfrm>
              <a:off x="1385155" y="2766185"/>
              <a:ext cx="46435" cy="45561"/>
            </a:xfrm>
            <a:custGeom>
              <a:avLst/>
              <a:gdLst/>
              <a:ahLst/>
              <a:cxnLst/>
              <a:rect l="0" t="0" r="0" b="0"/>
              <a:pathLst>
                <a:path w="46435" h="45561">
                  <a:moveTo>
                    <a:pt x="13653" y="0"/>
                  </a:moveTo>
                  <a:lnTo>
                    <a:pt x="0" y="4445"/>
                  </a:lnTo>
                  <a:lnTo>
                    <a:pt x="0" y="6191"/>
                  </a:lnTo>
                  <a:lnTo>
                    <a:pt x="1112" y="5873"/>
                  </a:lnTo>
                  <a:lnTo>
                    <a:pt x="2858" y="5794"/>
                  </a:lnTo>
                  <a:lnTo>
                    <a:pt x="4128" y="5873"/>
                  </a:lnTo>
                  <a:lnTo>
                    <a:pt x="5160" y="6588"/>
                  </a:lnTo>
                  <a:lnTo>
                    <a:pt x="6033" y="8493"/>
                  </a:lnTo>
                  <a:lnTo>
                    <a:pt x="6350" y="12064"/>
                  </a:lnTo>
                  <a:lnTo>
                    <a:pt x="6350" y="36671"/>
                  </a:lnTo>
                  <a:lnTo>
                    <a:pt x="6112" y="40243"/>
                  </a:lnTo>
                  <a:lnTo>
                    <a:pt x="5081" y="42466"/>
                  </a:lnTo>
                  <a:lnTo>
                    <a:pt x="3096" y="43656"/>
                  </a:lnTo>
                  <a:lnTo>
                    <a:pt x="160" y="44132"/>
                  </a:lnTo>
                  <a:lnTo>
                    <a:pt x="160" y="45561"/>
                  </a:lnTo>
                  <a:lnTo>
                    <a:pt x="21193" y="45561"/>
                  </a:lnTo>
                  <a:lnTo>
                    <a:pt x="21193" y="44132"/>
                  </a:lnTo>
                  <a:lnTo>
                    <a:pt x="18018" y="43656"/>
                  </a:lnTo>
                  <a:lnTo>
                    <a:pt x="15955" y="42624"/>
                  </a:lnTo>
                  <a:lnTo>
                    <a:pt x="14922" y="41116"/>
                  </a:lnTo>
                  <a:lnTo>
                    <a:pt x="14685" y="38973"/>
                  </a:lnTo>
                  <a:lnTo>
                    <a:pt x="14685" y="11112"/>
                  </a:lnTo>
                  <a:lnTo>
                    <a:pt x="17383" y="8652"/>
                  </a:lnTo>
                  <a:lnTo>
                    <a:pt x="19843" y="6906"/>
                  </a:lnTo>
                  <a:lnTo>
                    <a:pt x="22225" y="5873"/>
                  </a:lnTo>
                  <a:lnTo>
                    <a:pt x="24447" y="5477"/>
                  </a:lnTo>
                  <a:lnTo>
                    <a:pt x="28178" y="6112"/>
                  </a:lnTo>
                  <a:lnTo>
                    <a:pt x="30481" y="8017"/>
                  </a:lnTo>
                  <a:lnTo>
                    <a:pt x="31750" y="11033"/>
                  </a:lnTo>
                  <a:lnTo>
                    <a:pt x="32068" y="15081"/>
                  </a:lnTo>
                  <a:lnTo>
                    <a:pt x="32068" y="35798"/>
                  </a:lnTo>
                  <a:lnTo>
                    <a:pt x="31910" y="38973"/>
                  </a:lnTo>
                  <a:lnTo>
                    <a:pt x="31275" y="41196"/>
                  </a:lnTo>
                  <a:lnTo>
                    <a:pt x="30322" y="42624"/>
                  </a:lnTo>
                  <a:lnTo>
                    <a:pt x="29131" y="43418"/>
                  </a:lnTo>
                  <a:lnTo>
                    <a:pt x="25877" y="44132"/>
                  </a:lnTo>
                  <a:lnTo>
                    <a:pt x="25877" y="45561"/>
                  </a:lnTo>
                  <a:lnTo>
                    <a:pt x="46435" y="45561"/>
                  </a:lnTo>
                  <a:lnTo>
                    <a:pt x="46435" y="44132"/>
                  </a:lnTo>
                  <a:lnTo>
                    <a:pt x="43418" y="43577"/>
                  </a:lnTo>
                  <a:lnTo>
                    <a:pt x="41593" y="42466"/>
                  </a:lnTo>
                  <a:lnTo>
                    <a:pt x="40641" y="40481"/>
                  </a:lnTo>
                  <a:lnTo>
                    <a:pt x="40402" y="37544"/>
                  </a:lnTo>
                  <a:lnTo>
                    <a:pt x="40402" y="14843"/>
                  </a:lnTo>
                  <a:lnTo>
                    <a:pt x="39847" y="9525"/>
                  </a:lnTo>
                  <a:lnTo>
                    <a:pt x="38418" y="5636"/>
                  </a:lnTo>
                  <a:lnTo>
                    <a:pt x="36353" y="2857"/>
                  </a:lnTo>
                  <a:lnTo>
                    <a:pt x="33893" y="1111"/>
                  </a:lnTo>
                  <a:lnTo>
                    <a:pt x="31275" y="238"/>
                  </a:lnTo>
                  <a:lnTo>
                    <a:pt x="28813" y="0"/>
                  </a:lnTo>
                  <a:lnTo>
                    <a:pt x="24766" y="634"/>
                  </a:lnTo>
                  <a:lnTo>
                    <a:pt x="21272" y="2302"/>
                  </a:lnTo>
                  <a:lnTo>
                    <a:pt x="17860" y="4842"/>
                  </a:lnTo>
                  <a:lnTo>
                    <a:pt x="14367" y="8017"/>
                  </a:lnTo>
                  <a:lnTo>
                    <a:pt x="14367" y="238"/>
                  </a:lnTo>
                  <a:lnTo>
                    <a:pt x="13653" y="0"/>
                  </a:lnTo>
                  <a:close/>
                </a:path>
              </a:pathLst>
            </a:custGeom>
            <a:solidFill>
              <a:srgbClr val="000000"/>
            </a:solidFill>
          </p:spPr>
          <p:txBody>
            <a:bodyPr vert="horz" lIns="91440" tIns="45720" rIns="91440" bIns="45720" anchor="t"/>
            <a:lstStyle/>
            <a:p>
              <a:endParaRPr lang="en-IN"/>
            </a:p>
          </p:txBody>
        </p:sp>
        <p:sp>
          <p:nvSpPr>
            <p:cNvPr id="1002" name="Shape 1037"/>
            <p:cNvSpPr/>
            <p:nvPr/>
          </p:nvSpPr>
          <p:spPr>
            <a:xfrm>
              <a:off x="1285064" y="2766185"/>
              <a:ext cx="46513" cy="45561"/>
            </a:xfrm>
            <a:custGeom>
              <a:avLst/>
              <a:gdLst/>
              <a:ahLst/>
              <a:cxnLst/>
              <a:rect l="0" t="0" r="0" b="0"/>
              <a:pathLst>
                <a:path w="46513" h="45561">
                  <a:moveTo>
                    <a:pt x="13732" y="0"/>
                  </a:moveTo>
                  <a:lnTo>
                    <a:pt x="0" y="4445"/>
                  </a:lnTo>
                  <a:lnTo>
                    <a:pt x="0" y="6191"/>
                  </a:lnTo>
                  <a:lnTo>
                    <a:pt x="1111" y="5873"/>
                  </a:lnTo>
                  <a:lnTo>
                    <a:pt x="2937" y="5794"/>
                  </a:lnTo>
                  <a:lnTo>
                    <a:pt x="4127" y="5873"/>
                  </a:lnTo>
                  <a:lnTo>
                    <a:pt x="5238" y="6588"/>
                  </a:lnTo>
                  <a:lnTo>
                    <a:pt x="6032" y="8493"/>
                  </a:lnTo>
                  <a:lnTo>
                    <a:pt x="6350" y="12064"/>
                  </a:lnTo>
                  <a:lnTo>
                    <a:pt x="6350" y="36671"/>
                  </a:lnTo>
                  <a:lnTo>
                    <a:pt x="6112" y="40243"/>
                  </a:lnTo>
                  <a:lnTo>
                    <a:pt x="5079" y="42466"/>
                  </a:lnTo>
                  <a:lnTo>
                    <a:pt x="3175" y="43656"/>
                  </a:lnTo>
                  <a:lnTo>
                    <a:pt x="238" y="44132"/>
                  </a:lnTo>
                  <a:lnTo>
                    <a:pt x="238" y="45561"/>
                  </a:lnTo>
                  <a:lnTo>
                    <a:pt x="21193" y="45561"/>
                  </a:lnTo>
                  <a:lnTo>
                    <a:pt x="21193" y="44132"/>
                  </a:lnTo>
                  <a:lnTo>
                    <a:pt x="18018" y="43656"/>
                  </a:lnTo>
                  <a:lnTo>
                    <a:pt x="16033" y="42624"/>
                  </a:lnTo>
                  <a:lnTo>
                    <a:pt x="15001" y="41116"/>
                  </a:lnTo>
                  <a:lnTo>
                    <a:pt x="14684" y="38973"/>
                  </a:lnTo>
                  <a:lnTo>
                    <a:pt x="14684" y="11112"/>
                  </a:lnTo>
                  <a:lnTo>
                    <a:pt x="17382" y="8652"/>
                  </a:lnTo>
                  <a:lnTo>
                    <a:pt x="19922" y="6906"/>
                  </a:lnTo>
                  <a:lnTo>
                    <a:pt x="22303" y="5873"/>
                  </a:lnTo>
                  <a:lnTo>
                    <a:pt x="24526" y="5477"/>
                  </a:lnTo>
                  <a:lnTo>
                    <a:pt x="28178" y="6112"/>
                  </a:lnTo>
                  <a:lnTo>
                    <a:pt x="30559" y="8017"/>
                  </a:lnTo>
                  <a:lnTo>
                    <a:pt x="31828" y="11033"/>
                  </a:lnTo>
                  <a:lnTo>
                    <a:pt x="32147" y="15081"/>
                  </a:lnTo>
                  <a:lnTo>
                    <a:pt x="32147" y="35798"/>
                  </a:lnTo>
                  <a:lnTo>
                    <a:pt x="31908" y="38973"/>
                  </a:lnTo>
                  <a:lnTo>
                    <a:pt x="31353" y="41196"/>
                  </a:lnTo>
                  <a:lnTo>
                    <a:pt x="30401" y="42624"/>
                  </a:lnTo>
                  <a:lnTo>
                    <a:pt x="29131" y="43418"/>
                  </a:lnTo>
                  <a:lnTo>
                    <a:pt x="25876" y="44132"/>
                  </a:lnTo>
                  <a:lnTo>
                    <a:pt x="25876" y="45561"/>
                  </a:lnTo>
                  <a:lnTo>
                    <a:pt x="46513" y="45561"/>
                  </a:lnTo>
                  <a:lnTo>
                    <a:pt x="46513" y="44132"/>
                  </a:lnTo>
                  <a:lnTo>
                    <a:pt x="43497" y="43577"/>
                  </a:lnTo>
                  <a:lnTo>
                    <a:pt x="41672" y="42466"/>
                  </a:lnTo>
                  <a:lnTo>
                    <a:pt x="40719" y="40481"/>
                  </a:lnTo>
                  <a:lnTo>
                    <a:pt x="40481" y="37544"/>
                  </a:lnTo>
                  <a:lnTo>
                    <a:pt x="40481" y="14843"/>
                  </a:lnTo>
                  <a:lnTo>
                    <a:pt x="39926" y="9525"/>
                  </a:lnTo>
                  <a:lnTo>
                    <a:pt x="38497" y="5636"/>
                  </a:lnTo>
                  <a:lnTo>
                    <a:pt x="36432" y="2857"/>
                  </a:lnTo>
                  <a:lnTo>
                    <a:pt x="33893" y="1111"/>
                  </a:lnTo>
                  <a:lnTo>
                    <a:pt x="31353" y="238"/>
                  </a:lnTo>
                  <a:lnTo>
                    <a:pt x="28892" y="0"/>
                  </a:lnTo>
                  <a:lnTo>
                    <a:pt x="24844" y="634"/>
                  </a:lnTo>
                  <a:lnTo>
                    <a:pt x="21272" y="2302"/>
                  </a:lnTo>
                  <a:lnTo>
                    <a:pt x="17859" y="4842"/>
                  </a:lnTo>
                  <a:lnTo>
                    <a:pt x="14366" y="8017"/>
                  </a:lnTo>
                  <a:lnTo>
                    <a:pt x="14366" y="238"/>
                  </a:lnTo>
                  <a:lnTo>
                    <a:pt x="13732" y="0"/>
                  </a:lnTo>
                  <a:close/>
                </a:path>
              </a:pathLst>
            </a:custGeom>
            <a:solidFill>
              <a:srgbClr val="000000"/>
            </a:solidFill>
          </p:spPr>
          <p:txBody>
            <a:bodyPr vert="horz" lIns="91440" tIns="45720" rIns="91440" bIns="45720" anchor="t"/>
            <a:lstStyle/>
            <a:p>
              <a:endParaRPr lang="en-IN"/>
            </a:p>
          </p:txBody>
        </p:sp>
        <p:sp>
          <p:nvSpPr>
            <p:cNvPr id="1003" name="Shape 1038"/>
            <p:cNvSpPr/>
            <p:nvPr/>
          </p:nvSpPr>
          <p:spPr>
            <a:xfrm>
              <a:off x="2595546" y="2766185"/>
              <a:ext cx="32702" cy="45561"/>
            </a:xfrm>
            <a:custGeom>
              <a:avLst/>
              <a:gdLst/>
              <a:ahLst/>
              <a:cxnLst/>
              <a:rect l="0" t="0" r="0" b="0"/>
              <a:pathLst>
                <a:path w="32702" h="45561">
                  <a:moveTo>
                    <a:pt x="14843" y="0"/>
                  </a:moveTo>
                  <a:lnTo>
                    <a:pt x="238" y="5397"/>
                  </a:lnTo>
                  <a:lnTo>
                    <a:pt x="238" y="6984"/>
                  </a:lnTo>
                  <a:lnTo>
                    <a:pt x="1667" y="6667"/>
                  </a:lnTo>
                  <a:lnTo>
                    <a:pt x="3571" y="6588"/>
                  </a:lnTo>
                  <a:lnTo>
                    <a:pt x="4842" y="6667"/>
                  </a:lnTo>
                  <a:lnTo>
                    <a:pt x="5873" y="7302"/>
                  </a:lnTo>
                  <a:lnTo>
                    <a:pt x="6746" y="9128"/>
                  </a:lnTo>
                  <a:lnTo>
                    <a:pt x="7063" y="12462"/>
                  </a:lnTo>
                  <a:lnTo>
                    <a:pt x="7063" y="37227"/>
                  </a:lnTo>
                  <a:lnTo>
                    <a:pt x="6746" y="40481"/>
                  </a:lnTo>
                  <a:lnTo>
                    <a:pt x="5636" y="42386"/>
                  </a:lnTo>
                  <a:lnTo>
                    <a:pt x="3413" y="43338"/>
                  </a:lnTo>
                  <a:lnTo>
                    <a:pt x="0" y="44132"/>
                  </a:lnTo>
                  <a:lnTo>
                    <a:pt x="0" y="45561"/>
                  </a:lnTo>
                  <a:lnTo>
                    <a:pt x="23812" y="45561"/>
                  </a:lnTo>
                  <a:lnTo>
                    <a:pt x="23812" y="44132"/>
                  </a:lnTo>
                  <a:lnTo>
                    <a:pt x="20320" y="43814"/>
                  </a:lnTo>
                  <a:lnTo>
                    <a:pt x="17701" y="42862"/>
                  </a:lnTo>
                  <a:lnTo>
                    <a:pt x="15954" y="40719"/>
                  </a:lnTo>
                  <a:lnTo>
                    <a:pt x="15398" y="36671"/>
                  </a:lnTo>
                  <a:lnTo>
                    <a:pt x="15398" y="14367"/>
                  </a:lnTo>
                  <a:lnTo>
                    <a:pt x="15716" y="12621"/>
                  </a:lnTo>
                  <a:lnTo>
                    <a:pt x="16588" y="10874"/>
                  </a:lnTo>
                  <a:lnTo>
                    <a:pt x="19288" y="7699"/>
                  </a:lnTo>
                  <a:lnTo>
                    <a:pt x="20796" y="6667"/>
                  </a:lnTo>
                  <a:lnTo>
                    <a:pt x="22066" y="6271"/>
                  </a:lnTo>
                  <a:lnTo>
                    <a:pt x="24208" y="7223"/>
                  </a:lnTo>
                  <a:lnTo>
                    <a:pt x="26193" y="8811"/>
                  </a:lnTo>
                  <a:lnTo>
                    <a:pt x="28971" y="9683"/>
                  </a:lnTo>
                  <a:lnTo>
                    <a:pt x="30558" y="9366"/>
                  </a:lnTo>
                  <a:lnTo>
                    <a:pt x="31750" y="8493"/>
                  </a:lnTo>
                  <a:lnTo>
                    <a:pt x="32702" y="5397"/>
                  </a:lnTo>
                  <a:lnTo>
                    <a:pt x="32384" y="3175"/>
                  </a:lnTo>
                  <a:lnTo>
                    <a:pt x="31352" y="1428"/>
                  </a:lnTo>
                  <a:lnTo>
                    <a:pt x="29607" y="317"/>
                  </a:lnTo>
                  <a:lnTo>
                    <a:pt x="27383" y="0"/>
                  </a:lnTo>
                  <a:lnTo>
                    <a:pt x="24606" y="397"/>
                  </a:lnTo>
                  <a:lnTo>
                    <a:pt x="21827" y="1904"/>
                  </a:lnTo>
                  <a:lnTo>
                    <a:pt x="18812" y="4603"/>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1004" name="Shape 1039"/>
            <p:cNvSpPr/>
            <p:nvPr/>
          </p:nvSpPr>
          <p:spPr>
            <a:xfrm>
              <a:off x="2088339" y="2766185"/>
              <a:ext cx="32702" cy="45561"/>
            </a:xfrm>
            <a:custGeom>
              <a:avLst/>
              <a:gdLst/>
              <a:ahLst/>
              <a:cxnLst/>
              <a:rect l="0" t="0" r="0" b="0"/>
              <a:pathLst>
                <a:path w="32702" h="45561">
                  <a:moveTo>
                    <a:pt x="14922" y="0"/>
                  </a:moveTo>
                  <a:lnTo>
                    <a:pt x="238" y="5397"/>
                  </a:lnTo>
                  <a:lnTo>
                    <a:pt x="238" y="6984"/>
                  </a:lnTo>
                  <a:lnTo>
                    <a:pt x="3572" y="6588"/>
                  </a:lnTo>
                  <a:lnTo>
                    <a:pt x="4842" y="6667"/>
                  </a:lnTo>
                  <a:lnTo>
                    <a:pt x="5953" y="7302"/>
                  </a:lnTo>
                  <a:lnTo>
                    <a:pt x="6747" y="9128"/>
                  </a:lnTo>
                  <a:lnTo>
                    <a:pt x="7065" y="12462"/>
                  </a:lnTo>
                  <a:lnTo>
                    <a:pt x="7065" y="37227"/>
                  </a:lnTo>
                  <a:lnTo>
                    <a:pt x="6747" y="40481"/>
                  </a:lnTo>
                  <a:lnTo>
                    <a:pt x="5636" y="42386"/>
                  </a:lnTo>
                  <a:lnTo>
                    <a:pt x="3492" y="43338"/>
                  </a:lnTo>
                  <a:lnTo>
                    <a:pt x="0" y="44132"/>
                  </a:lnTo>
                  <a:lnTo>
                    <a:pt x="0" y="45561"/>
                  </a:lnTo>
                  <a:lnTo>
                    <a:pt x="23812" y="45561"/>
                  </a:lnTo>
                  <a:lnTo>
                    <a:pt x="23812" y="44132"/>
                  </a:lnTo>
                  <a:lnTo>
                    <a:pt x="20320" y="43814"/>
                  </a:lnTo>
                  <a:lnTo>
                    <a:pt x="17701" y="42862"/>
                  </a:lnTo>
                  <a:lnTo>
                    <a:pt x="16033" y="40719"/>
                  </a:lnTo>
                  <a:lnTo>
                    <a:pt x="15398" y="36671"/>
                  </a:lnTo>
                  <a:lnTo>
                    <a:pt x="15398" y="14367"/>
                  </a:lnTo>
                  <a:lnTo>
                    <a:pt x="16590" y="10874"/>
                  </a:lnTo>
                  <a:lnTo>
                    <a:pt x="19288" y="7699"/>
                  </a:lnTo>
                  <a:lnTo>
                    <a:pt x="20796" y="6667"/>
                  </a:lnTo>
                  <a:lnTo>
                    <a:pt x="22146" y="6271"/>
                  </a:lnTo>
                  <a:lnTo>
                    <a:pt x="24209" y="7223"/>
                  </a:lnTo>
                  <a:lnTo>
                    <a:pt x="26193" y="8811"/>
                  </a:lnTo>
                  <a:lnTo>
                    <a:pt x="28972" y="9683"/>
                  </a:lnTo>
                  <a:lnTo>
                    <a:pt x="30559" y="9366"/>
                  </a:lnTo>
                  <a:lnTo>
                    <a:pt x="31750" y="8493"/>
                  </a:lnTo>
                  <a:lnTo>
                    <a:pt x="32702" y="5397"/>
                  </a:lnTo>
                  <a:lnTo>
                    <a:pt x="32385" y="3175"/>
                  </a:lnTo>
                  <a:lnTo>
                    <a:pt x="31353" y="1428"/>
                  </a:lnTo>
                  <a:lnTo>
                    <a:pt x="29686" y="317"/>
                  </a:lnTo>
                  <a:lnTo>
                    <a:pt x="27384" y="0"/>
                  </a:lnTo>
                  <a:lnTo>
                    <a:pt x="24606" y="397"/>
                  </a:lnTo>
                  <a:lnTo>
                    <a:pt x="21828" y="1904"/>
                  </a:lnTo>
                  <a:lnTo>
                    <a:pt x="18891" y="4603"/>
                  </a:lnTo>
                  <a:lnTo>
                    <a:pt x="15557" y="9048"/>
                  </a:lnTo>
                  <a:lnTo>
                    <a:pt x="15398" y="9048"/>
                  </a:lnTo>
                  <a:lnTo>
                    <a:pt x="15398" y="238"/>
                  </a:lnTo>
                  <a:lnTo>
                    <a:pt x="14922" y="0"/>
                  </a:lnTo>
                  <a:close/>
                </a:path>
              </a:pathLst>
            </a:custGeom>
            <a:solidFill>
              <a:srgbClr val="000000"/>
            </a:solidFill>
          </p:spPr>
          <p:txBody>
            <a:bodyPr vert="horz" lIns="91440" tIns="45720" rIns="91440" bIns="45720" anchor="t"/>
            <a:lstStyle/>
            <a:p>
              <a:endParaRPr lang="en-IN"/>
            </a:p>
          </p:txBody>
        </p:sp>
        <p:sp>
          <p:nvSpPr>
            <p:cNvPr id="1005" name="Shape 1040"/>
            <p:cNvSpPr/>
            <p:nvPr/>
          </p:nvSpPr>
          <p:spPr>
            <a:xfrm>
              <a:off x="1904111" y="2766185"/>
              <a:ext cx="32702" cy="45561"/>
            </a:xfrm>
            <a:custGeom>
              <a:avLst/>
              <a:gdLst/>
              <a:ahLst/>
              <a:cxnLst/>
              <a:rect l="0" t="0" r="0" b="0"/>
              <a:pathLst>
                <a:path w="32702" h="45561">
                  <a:moveTo>
                    <a:pt x="14842" y="0"/>
                  </a:moveTo>
                  <a:lnTo>
                    <a:pt x="237" y="5397"/>
                  </a:lnTo>
                  <a:lnTo>
                    <a:pt x="237" y="6984"/>
                  </a:lnTo>
                  <a:lnTo>
                    <a:pt x="1666" y="6667"/>
                  </a:lnTo>
                  <a:lnTo>
                    <a:pt x="3571" y="6588"/>
                  </a:lnTo>
                  <a:lnTo>
                    <a:pt x="4841" y="6667"/>
                  </a:lnTo>
                  <a:lnTo>
                    <a:pt x="5873" y="7302"/>
                  </a:lnTo>
                  <a:lnTo>
                    <a:pt x="6746" y="9128"/>
                  </a:lnTo>
                  <a:lnTo>
                    <a:pt x="7063" y="12462"/>
                  </a:lnTo>
                  <a:lnTo>
                    <a:pt x="7063" y="37227"/>
                  </a:lnTo>
                  <a:lnTo>
                    <a:pt x="6746" y="40481"/>
                  </a:lnTo>
                  <a:lnTo>
                    <a:pt x="5634" y="42386"/>
                  </a:lnTo>
                  <a:lnTo>
                    <a:pt x="3412" y="43338"/>
                  </a:lnTo>
                  <a:lnTo>
                    <a:pt x="0" y="44132"/>
                  </a:lnTo>
                  <a:lnTo>
                    <a:pt x="0" y="45561"/>
                  </a:lnTo>
                  <a:lnTo>
                    <a:pt x="23812" y="45561"/>
                  </a:lnTo>
                  <a:lnTo>
                    <a:pt x="23812" y="44132"/>
                  </a:lnTo>
                  <a:lnTo>
                    <a:pt x="20319" y="43814"/>
                  </a:lnTo>
                  <a:lnTo>
                    <a:pt x="17699" y="42862"/>
                  </a:lnTo>
                  <a:lnTo>
                    <a:pt x="15953" y="40719"/>
                  </a:lnTo>
                  <a:lnTo>
                    <a:pt x="15398" y="36671"/>
                  </a:lnTo>
                  <a:lnTo>
                    <a:pt x="15398" y="14367"/>
                  </a:lnTo>
                  <a:lnTo>
                    <a:pt x="15716" y="12621"/>
                  </a:lnTo>
                  <a:lnTo>
                    <a:pt x="16588" y="10874"/>
                  </a:lnTo>
                  <a:lnTo>
                    <a:pt x="19287" y="7699"/>
                  </a:lnTo>
                  <a:lnTo>
                    <a:pt x="20796" y="6667"/>
                  </a:lnTo>
                  <a:lnTo>
                    <a:pt x="22066" y="6271"/>
                  </a:lnTo>
                  <a:lnTo>
                    <a:pt x="24208" y="7223"/>
                  </a:lnTo>
                  <a:lnTo>
                    <a:pt x="26193" y="8811"/>
                  </a:lnTo>
                  <a:lnTo>
                    <a:pt x="28971" y="9683"/>
                  </a:lnTo>
                  <a:lnTo>
                    <a:pt x="30558" y="9366"/>
                  </a:lnTo>
                  <a:lnTo>
                    <a:pt x="31750" y="8493"/>
                  </a:lnTo>
                  <a:lnTo>
                    <a:pt x="32702" y="5397"/>
                  </a:lnTo>
                  <a:lnTo>
                    <a:pt x="32384" y="3175"/>
                  </a:lnTo>
                  <a:lnTo>
                    <a:pt x="31352" y="1428"/>
                  </a:lnTo>
                  <a:lnTo>
                    <a:pt x="29606" y="317"/>
                  </a:lnTo>
                  <a:lnTo>
                    <a:pt x="27383" y="0"/>
                  </a:lnTo>
                  <a:lnTo>
                    <a:pt x="24606" y="397"/>
                  </a:lnTo>
                  <a:lnTo>
                    <a:pt x="21827" y="1904"/>
                  </a:lnTo>
                  <a:lnTo>
                    <a:pt x="18811" y="4603"/>
                  </a:lnTo>
                  <a:lnTo>
                    <a:pt x="15557" y="9048"/>
                  </a:lnTo>
                  <a:lnTo>
                    <a:pt x="15398" y="9048"/>
                  </a:lnTo>
                  <a:lnTo>
                    <a:pt x="15398" y="238"/>
                  </a:lnTo>
                  <a:lnTo>
                    <a:pt x="14842" y="0"/>
                  </a:lnTo>
                  <a:close/>
                </a:path>
              </a:pathLst>
            </a:custGeom>
            <a:solidFill>
              <a:srgbClr val="000000"/>
            </a:solidFill>
          </p:spPr>
          <p:txBody>
            <a:bodyPr vert="horz" lIns="91440" tIns="45720" rIns="91440" bIns="45720" anchor="t"/>
            <a:lstStyle/>
            <a:p>
              <a:endParaRPr lang="en-IN"/>
            </a:p>
          </p:txBody>
        </p:sp>
        <p:sp>
          <p:nvSpPr>
            <p:cNvPr id="1006" name="Shape 1041"/>
            <p:cNvSpPr/>
            <p:nvPr/>
          </p:nvSpPr>
          <p:spPr>
            <a:xfrm>
              <a:off x="1462309" y="2766185"/>
              <a:ext cx="32702" cy="45561"/>
            </a:xfrm>
            <a:custGeom>
              <a:avLst/>
              <a:gdLst/>
              <a:ahLst/>
              <a:cxnLst/>
              <a:rect l="0" t="0" r="0" b="0"/>
              <a:pathLst>
                <a:path w="32702" h="45561">
                  <a:moveTo>
                    <a:pt x="14842" y="0"/>
                  </a:moveTo>
                  <a:lnTo>
                    <a:pt x="237" y="5397"/>
                  </a:lnTo>
                  <a:lnTo>
                    <a:pt x="237" y="6984"/>
                  </a:lnTo>
                  <a:lnTo>
                    <a:pt x="1666" y="6667"/>
                  </a:lnTo>
                  <a:lnTo>
                    <a:pt x="3571" y="6588"/>
                  </a:lnTo>
                  <a:lnTo>
                    <a:pt x="4841" y="6667"/>
                  </a:lnTo>
                  <a:lnTo>
                    <a:pt x="5873" y="7302"/>
                  </a:lnTo>
                  <a:lnTo>
                    <a:pt x="6746" y="9128"/>
                  </a:lnTo>
                  <a:lnTo>
                    <a:pt x="7063" y="12462"/>
                  </a:lnTo>
                  <a:lnTo>
                    <a:pt x="7063" y="37227"/>
                  </a:lnTo>
                  <a:lnTo>
                    <a:pt x="6746" y="40481"/>
                  </a:lnTo>
                  <a:lnTo>
                    <a:pt x="5634" y="42386"/>
                  </a:lnTo>
                  <a:lnTo>
                    <a:pt x="3412" y="43338"/>
                  </a:lnTo>
                  <a:lnTo>
                    <a:pt x="0" y="44132"/>
                  </a:lnTo>
                  <a:lnTo>
                    <a:pt x="0" y="45561"/>
                  </a:lnTo>
                  <a:lnTo>
                    <a:pt x="23812" y="45561"/>
                  </a:lnTo>
                  <a:lnTo>
                    <a:pt x="23812" y="44132"/>
                  </a:lnTo>
                  <a:lnTo>
                    <a:pt x="20318" y="43814"/>
                  </a:lnTo>
                  <a:lnTo>
                    <a:pt x="17700" y="42862"/>
                  </a:lnTo>
                  <a:lnTo>
                    <a:pt x="15953" y="40719"/>
                  </a:lnTo>
                  <a:lnTo>
                    <a:pt x="15398" y="36671"/>
                  </a:lnTo>
                  <a:lnTo>
                    <a:pt x="15398" y="14367"/>
                  </a:lnTo>
                  <a:lnTo>
                    <a:pt x="15714" y="12621"/>
                  </a:lnTo>
                  <a:lnTo>
                    <a:pt x="16588" y="10874"/>
                  </a:lnTo>
                  <a:lnTo>
                    <a:pt x="19287" y="7699"/>
                  </a:lnTo>
                  <a:lnTo>
                    <a:pt x="20796" y="6667"/>
                  </a:lnTo>
                  <a:lnTo>
                    <a:pt x="22064" y="6271"/>
                  </a:lnTo>
                  <a:lnTo>
                    <a:pt x="24208" y="7223"/>
                  </a:lnTo>
                  <a:lnTo>
                    <a:pt x="26193" y="8811"/>
                  </a:lnTo>
                  <a:lnTo>
                    <a:pt x="28892" y="9683"/>
                  </a:lnTo>
                  <a:lnTo>
                    <a:pt x="30479" y="9366"/>
                  </a:lnTo>
                  <a:lnTo>
                    <a:pt x="31669" y="8493"/>
                  </a:lnTo>
                  <a:lnTo>
                    <a:pt x="32463" y="7065"/>
                  </a:lnTo>
                  <a:lnTo>
                    <a:pt x="32702" y="5397"/>
                  </a:lnTo>
                  <a:lnTo>
                    <a:pt x="32383" y="3175"/>
                  </a:lnTo>
                  <a:lnTo>
                    <a:pt x="31273" y="1428"/>
                  </a:lnTo>
                  <a:lnTo>
                    <a:pt x="29606" y="317"/>
                  </a:lnTo>
                  <a:lnTo>
                    <a:pt x="27383" y="0"/>
                  </a:lnTo>
                  <a:lnTo>
                    <a:pt x="24606" y="397"/>
                  </a:lnTo>
                  <a:lnTo>
                    <a:pt x="21827" y="1904"/>
                  </a:lnTo>
                  <a:lnTo>
                    <a:pt x="18811" y="4603"/>
                  </a:lnTo>
                  <a:lnTo>
                    <a:pt x="15556" y="9048"/>
                  </a:lnTo>
                  <a:lnTo>
                    <a:pt x="15398" y="9048"/>
                  </a:lnTo>
                  <a:lnTo>
                    <a:pt x="15398" y="238"/>
                  </a:lnTo>
                  <a:lnTo>
                    <a:pt x="14842" y="0"/>
                  </a:lnTo>
                  <a:close/>
                </a:path>
              </a:pathLst>
            </a:custGeom>
            <a:solidFill>
              <a:srgbClr val="000000"/>
            </a:solidFill>
          </p:spPr>
          <p:txBody>
            <a:bodyPr vert="horz" lIns="91440" tIns="45720" rIns="91440" bIns="45720" anchor="t"/>
            <a:lstStyle/>
            <a:p>
              <a:endParaRPr lang="en-IN"/>
            </a:p>
          </p:txBody>
        </p:sp>
        <p:sp>
          <p:nvSpPr>
            <p:cNvPr id="1007" name="Shape 1042"/>
            <p:cNvSpPr/>
            <p:nvPr/>
          </p:nvSpPr>
          <p:spPr>
            <a:xfrm>
              <a:off x="2438383" y="2766185"/>
              <a:ext cx="43736" cy="67151"/>
            </a:xfrm>
            <a:custGeom>
              <a:avLst/>
              <a:gdLst/>
              <a:ahLst/>
              <a:cxnLst/>
              <a:rect l="0" t="0" r="0" b="0"/>
              <a:pathLst>
                <a:path w="43736" h="67151">
                  <a:moveTo>
                    <a:pt x="21034" y="0"/>
                  </a:moveTo>
                  <a:lnTo>
                    <a:pt x="20441" y="2925"/>
                  </a:lnTo>
                  <a:lnTo>
                    <a:pt x="22542" y="3333"/>
                  </a:lnTo>
                  <a:lnTo>
                    <a:pt x="24844" y="4921"/>
                  </a:lnTo>
                  <a:lnTo>
                    <a:pt x="27940" y="9763"/>
                  </a:lnTo>
                  <a:lnTo>
                    <a:pt x="29368" y="15161"/>
                  </a:lnTo>
                  <a:lnTo>
                    <a:pt x="29686" y="17383"/>
                  </a:lnTo>
                  <a:lnTo>
                    <a:pt x="29764" y="18812"/>
                  </a:lnTo>
                  <a:lnTo>
                    <a:pt x="29764" y="20241"/>
                  </a:lnTo>
                  <a:lnTo>
                    <a:pt x="29448" y="22225"/>
                  </a:lnTo>
                  <a:lnTo>
                    <a:pt x="28733" y="24368"/>
                  </a:lnTo>
                  <a:lnTo>
                    <a:pt x="27383" y="26352"/>
                  </a:lnTo>
                  <a:lnTo>
                    <a:pt x="25400" y="27781"/>
                  </a:lnTo>
                  <a:lnTo>
                    <a:pt x="22542" y="28337"/>
                  </a:lnTo>
                  <a:lnTo>
                    <a:pt x="19130" y="27622"/>
                  </a:lnTo>
                  <a:lnTo>
                    <a:pt x="16431" y="25797"/>
                  </a:lnTo>
                  <a:lnTo>
                    <a:pt x="14446" y="22940"/>
                  </a:lnTo>
                  <a:lnTo>
                    <a:pt x="13176" y="19447"/>
                  </a:lnTo>
                  <a:lnTo>
                    <a:pt x="12223" y="11668"/>
                  </a:lnTo>
                  <a:lnTo>
                    <a:pt x="12858" y="7461"/>
                  </a:lnTo>
                  <a:lnTo>
                    <a:pt x="14604" y="4683"/>
                  </a:lnTo>
                  <a:lnTo>
                    <a:pt x="17066" y="3175"/>
                  </a:lnTo>
                  <a:lnTo>
                    <a:pt x="19685" y="2778"/>
                  </a:lnTo>
                  <a:lnTo>
                    <a:pt x="20441" y="2925"/>
                  </a:lnTo>
                  <a:lnTo>
                    <a:pt x="21034" y="0"/>
                  </a:lnTo>
                  <a:lnTo>
                    <a:pt x="17145" y="397"/>
                  </a:lnTo>
                  <a:lnTo>
                    <a:pt x="13256" y="1667"/>
                  </a:lnTo>
                  <a:lnTo>
                    <a:pt x="9683" y="3890"/>
                  </a:lnTo>
                  <a:lnTo>
                    <a:pt x="6747" y="7065"/>
                  </a:lnTo>
                  <a:lnTo>
                    <a:pt x="4762" y="11271"/>
                  </a:lnTo>
                  <a:lnTo>
                    <a:pt x="4048" y="16590"/>
                  </a:lnTo>
                  <a:lnTo>
                    <a:pt x="4683" y="20637"/>
                  </a:lnTo>
                  <a:lnTo>
                    <a:pt x="6430" y="24209"/>
                  </a:lnTo>
                  <a:lnTo>
                    <a:pt x="9287" y="27146"/>
                  </a:lnTo>
                  <a:lnTo>
                    <a:pt x="13256" y="29448"/>
                  </a:lnTo>
                  <a:lnTo>
                    <a:pt x="9525" y="32861"/>
                  </a:lnTo>
                  <a:lnTo>
                    <a:pt x="6985" y="35322"/>
                  </a:lnTo>
                  <a:lnTo>
                    <a:pt x="5477" y="37068"/>
                  </a:lnTo>
                  <a:lnTo>
                    <a:pt x="4762" y="38417"/>
                  </a:lnTo>
                  <a:lnTo>
                    <a:pt x="4445" y="40243"/>
                  </a:lnTo>
                  <a:lnTo>
                    <a:pt x="4921" y="41990"/>
                  </a:lnTo>
                  <a:lnTo>
                    <a:pt x="6032" y="43418"/>
                  </a:lnTo>
                  <a:lnTo>
                    <a:pt x="9683" y="45482"/>
                  </a:lnTo>
                  <a:lnTo>
                    <a:pt x="6032" y="48181"/>
                  </a:lnTo>
                  <a:lnTo>
                    <a:pt x="2857" y="51197"/>
                  </a:lnTo>
                  <a:lnTo>
                    <a:pt x="715" y="54292"/>
                  </a:lnTo>
                  <a:lnTo>
                    <a:pt x="0" y="57547"/>
                  </a:lnTo>
                  <a:lnTo>
                    <a:pt x="397" y="59531"/>
                  </a:lnTo>
                  <a:lnTo>
                    <a:pt x="1349" y="61277"/>
                  </a:lnTo>
                  <a:lnTo>
                    <a:pt x="2857" y="62944"/>
                  </a:lnTo>
                  <a:lnTo>
                    <a:pt x="5001" y="64373"/>
                  </a:lnTo>
                  <a:lnTo>
                    <a:pt x="10557" y="66437"/>
                  </a:lnTo>
                  <a:lnTo>
                    <a:pt x="17542" y="67151"/>
                  </a:lnTo>
                  <a:lnTo>
                    <a:pt x="21193" y="66913"/>
                  </a:lnTo>
                  <a:lnTo>
                    <a:pt x="25241" y="66119"/>
                  </a:lnTo>
                  <a:lnTo>
                    <a:pt x="33496" y="63023"/>
                  </a:lnTo>
                  <a:lnTo>
                    <a:pt x="37226" y="60642"/>
                  </a:lnTo>
                  <a:lnTo>
                    <a:pt x="40163" y="57784"/>
                  </a:lnTo>
                  <a:lnTo>
                    <a:pt x="42148" y="54292"/>
                  </a:lnTo>
                  <a:lnTo>
                    <a:pt x="42862" y="50403"/>
                  </a:lnTo>
                  <a:lnTo>
                    <a:pt x="42148" y="46593"/>
                  </a:lnTo>
                  <a:lnTo>
                    <a:pt x="40877" y="44291"/>
                  </a:lnTo>
                  <a:lnTo>
                    <a:pt x="38734" y="42227"/>
                  </a:lnTo>
                  <a:lnTo>
                    <a:pt x="35481" y="40639"/>
                  </a:lnTo>
                  <a:lnTo>
                    <a:pt x="30876" y="39846"/>
                  </a:lnTo>
                  <a:lnTo>
                    <a:pt x="18097" y="39211"/>
                  </a:lnTo>
                  <a:lnTo>
                    <a:pt x="14763" y="39052"/>
                  </a:lnTo>
                  <a:lnTo>
                    <a:pt x="13197" y="38650"/>
                  </a:lnTo>
                  <a:lnTo>
                    <a:pt x="11747" y="45799"/>
                  </a:lnTo>
                  <a:lnTo>
                    <a:pt x="15955" y="46434"/>
                  </a:lnTo>
                  <a:lnTo>
                    <a:pt x="20637" y="46831"/>
                  </a:lnTo>
                  <a:lnTo>
                    <a:pt x="23812" y="46911"/>
                  </a:lnTo>
                  <a:lnTo>
                    <a:pt x="27940" y="47069"/>
                  </a:lnTo>
                  <a:lnTo>
                    <a:pt x="32861" y="47228"/>
                  </a:lnTo>
                  <a:lnTo>
                    <a:pt x="36751" y="47942"/>
                  </a:lnTo>
                  <a:lnTo>
                    <a:pt x="39211" y="49292"/>
                  </a:lnTo>
                  <a:lnTo>
                    <a:pt x="40083" y="51911"/>
                  </a:lnTo>
                  <a:lnTo>
                    <a:pt x="39767" y="53896"/>
                  </a:lnTo>
                  <a:lnTo>
                    <a:pt x="38813" y="55642"/>
                  </a:lnTo>
                  <a:lnTo>
                    <a:pt x="37306" y="57308"/>
                  </a:lnTo>
                  <a:lnTo>
                    <a:pt x="35242" y="58737"/>
                  </a:lnTo>
                  <a:lnTo>
                    <a:pt x="32623" y="59928"/>
                  </a:lnTo>
                  <a:lnTo>
                    <a:pt x="29448" y="60722"/>
                  </a:lnTo>
                  <a:lnTo>
                    <a:pt x="25876" y="61277"/>
                  </a:lnTo>
                  <a:lnTo>
                    <a:pt x="21748" y="61516"/>
                  </a:lnTo>
                  <a:lnTo>
                    <a:pt x="17859" y="61277"/>
                  </a:lnTo>
                  <a:lnTo>
                    <a:pt x="14684" y="60801"/>
                  </a:lnTo>
                  <a:lnTo>
                    <a:pt x="12064" y="60087"/>
                  </a:lnTo>
                  <a:lnTo>
                    <a:pt x="10160" y="59134"/>
                  </a:lnTo>
                  <a:lnTo>
                    <a:pt x="7699" y="56912"/>
                  </a:lnTo>
                  <a:lnTo>
                    <a:pt x="6906" y="54531"/>
                  </a:lnTo>
                  <a:lnTo>
                    <a:pt x="7223" y="52387"/>
                  </a:lnTo>
                  <a:lnTo>
                    <a:pt x="8176" y="50403"/>
                  </a:lnTo>
                  <a:lnTo>
                    <a:pt x="11747" y="45799"/>
                  </a:lnTo>
                  <a:lnTo>
                    <a:pt x="13197" y="38650"/>
                  </a:lnTo>
                  <a:lnTo>
                    <a:pt x="11668" y="38258"/>
                  </a:lnTo>
                  <a:lnTo>
                    <a:pt x="10716" y="37544"/>
                  </a:lnTo>
                  <a:lnTo>
                    <a:pt x="10398" y="36592"/>
                  </a:lnTo>
                  <a:lnTo>
                    <a:pt x="11033" y="34766"/>
                  </a:lnTo>
                  <a:lnTo>
                    <a:pt x="12621" y="32782"/>
                  </a:lnTo>
                  <a:lnTo>
                    <a:pt x="14526" y="31114"/>
                  </a:lnTo>
                  <a:lnTo>
                    <a:pt x="16351" y="30321"/>
                  </a:lnTo>
                  <a:lnTo>
                    <a:pt x="17224" y="30401"/>
                  </a:lnTo>
                  <a:lnTo>
                    <a:pt x="18732" y="30559"/>
                  </a:lnTo>
                  <a:lnTo>
                    <a:pt x="21669" y="30797"/>
                  </a:lnTo>
                  <a:lnTo>
                    <a:pt x="24764" y="30401"/>
                  </a:lnTo>
                  <a:lnTo>
                    <a:pt x="28177" y="29368"/>
                  </a:lnTo>
                  <a:lnTo>
                    <a:pt x="31670" y="27543"/>
                  </a:lnTo>
                  <a:lnTo>
                    <a:pt x="34607" y="24764"/>
                  </a:lnTo>
                  <a:lnTo>
                    <a:pt x="36671" y="21113"/>
                  </a:lnTo>
                  <a:lnTo>
                    <a:pt x="37386" y="16272"/>
                  </a:lnTo>
                  <a:lnTo>
                    <a:pt x="37226" y="13097"/>
                  </a:lnTo>
                  <a:lnTo>
                    <a:pt x="36829" y="10716"/>
                  </a:lnTo>
                  <a:lnTo>
                    <a:pt x="35559" y="7143"/>
                  </a:lnTo>
                  <a:lnTo>
                    <a:pt x="43736" y="7143"/>
                  </a:lnTo>
                  <a:lnTo>
                    <a:pt x="43736" y="3254"/>
                  </a:lnTo>
                  <a:lnTo>
                    <a:pt x="36114" y="3254"/>
                  </a:lnTo>
                  <a:lnTo>
                    <a:pt x="33576" y="3096"/>
                  </a:lnTo>
                  <a:lnTo>
                    <a:pt x="30638" y="2302"/>
                  </a:lnTo>
                  <a:lnTo>
                    <a:pt x="25638" y="634"/>
                  </a:lnTo>
                  <a:lnTo>
                    <a:pt x="21034" y="0"/>
                  </a:lnTo>
                  <a:close/>
                </a:path>
              </a:pathLst>
            </a:custGeom>
            <a:solidFill>
              <a:srgbClr val="000000"/>
            </a:solidFill>
          </p:spPr>
          <p:txBody>
            <a:bodyPr vert="horz" lIns="91440" tIns="45720" rIns="91440" bIns="45720" anchor="t"/>
            <a:lstStyle/>
            <a:p>
              <a:endParaRPr lang="en-IN"/>
            </a:p>
          </p:txBody>
        </p:sp>
        <p:sp>
          <p:nvSpPr>
            <p:cNvPr id="1008" name="Shape 1043"/>
            <p:cNvSpPr/>
            <p:nvPr/>
          </p:nvSpPr>
          <p:spPr>
            <a:xfrm>
              <a:off x="2534744" y="2766185"/>
              <a:ext cx="29447" cy="46593"/>
            </a:xfrm>
            <a:custGeom>
              <a:avLst/>
              <a:gdLst/>
              <a:ahLst/>
              <a:cxnLst/>
              <a:rect l="0" t="0" r="0" b="0"/>
              <a:pathLst>
                <a:path w="29447" h="46593">
                  <a:moveTo>
                    <a:pt x="13890" y="0"/>
                  </a:moveTo>
                  <a:lnTo>
                    <a:pt x="9525" y="556"/>
                  </a:lnTo>
                  <a:lnTo>
                    <a:pt x="6032" y="1904"/>
                  </a:lnTo>
                  <a:lnTo>
                    <a:pt x="3333" y="3968"/>
                  </a:lnTo>
                  <a:lnTo>
                    <a:pt x="1508" y="6508"/>
                  </a:lnTo>
                  <a:lnTo>
                    <a:pt x="396" y="9287"/>
                  </a:lnTo>
                  <a:lnTo>
                    <a:pt x="0" y="12064"/>
                  </a:lnTo>
                  <a:lnTo>
                    <a:pt x="952" y="16907"/>
                  </a:lnTo>
                  <a:lnTo>
                    <a:pt x="3492" y="20796"/>
                  </a:lnTo>
                  <a:lnTo>
                    <a:pt x="7222" y="23892"/>
                  </a:lnTo>
                  <a:lnTo>
                    <a:pt x="11588" y="26591"/>
                  </a:lnTo>
                  <a:lnTo>
                    <a:pt x="17303" y="29845"/>
                  </a:lnTo>
                  <a:lnTo>
                    <a:pt x="19526" y="31273"/>
                  </a:lnTo>
                  <a:lnTo>
                    <a:pt x="21113" y="32941"/>
                  </a:lnTo>
                  <a:lnTo>
                    <a:pt x="22066" y="34925"/>
                  </a:lnTo>
                  <a:lnTo>
                    <a:pt x="22463" y="37147"/>
                  </a:lnTo>
                  <a:lnTo>
                    <a:pt x="21669" y="40639"/>
                  </a:lnTo>
                  <a:lnTo>
                    <a:pt x="19685" y="42942"/>
                  </a:lnTo>
                  <a:lnTo>
                    <a:pt x="17145" y="44053"/>
                  </a:lnTo>
                  <a:lnTo>
                    <a:pt x="14446" y="44371"/>
                  </a:lnTo>
                  <a:lnTo>
                    <a:pt x="10240" y="43736"/>
                  </a:lnTo>
                  <a:lnTo>
                    <a:pt x="7143" y="41990"/>
                  </a:lnTo>
                  <a:lnTo>
                    <a:pt x="4921" y="39449"/>
                  </a:lnTo>
                  <a:lnTo>
                    <a:pt x="3333" y="36433"/>
                  </a:lnTo>
                  <a:lnTo>
                    <a:pt x="1666" y="30559"/>
                  </a:lnTo>
                  <a:lnTo>
                    <a:pt x="78" y="30559"/>
                  </a:lnTo>
                  <a:lnTo>
                    <a:pt x="78" y="45958"/>
                  </a:lnTo>
                  <a:lnTo>
                    <a:pt x="1349" y="45958"/>
                  </a:lnTo>
                  <a:lnTo>
                    <a:pt x="2222" y="45006"/>
                  </a:lnTo>
                  <a:lnTo>
                    <a:pt x="3571" y="44767"/>
                  </a:lnTo>
                  <a:lnTo>
                    <a:pt x="5873" y="45006"/>
                  </a:lnTo>
                  <a:lnTo>
                    <a:pt x="8652" y="45641"/>
                  </a:lnTo>
                  <a:lnTo>
                    <a:pt x="15081" y="46593"/>
                  </a:lnTo>
                  <a:lnTo>
                    <a:pt x="18334" y="46196"/>
                  </a:lnTo>
                  <a:lnTo>
                    <a:pt x="21590" y="45165"/>
                  </a:lnTo>
                  <a:lnTo>
                    <a:pt x="24606" y="43418"/>
                  </a:lnTo>
                  <a:lnTo>
                    <a:pt x="27066" y="40957"/>
                  </a:lnTo>
                  <a:lnTo>
                    <a:pt x="28813" y="37703"/>
                  </a:lnTo>
                  <a:lnTo>
                    <a:pt x="29447" y="33813"/>
                  </a:lnTo>
                  <a:lnTo>
                    <a:pt x="28813" y="29845"/>
                  </a:lnTo>
                  <a:lnTo>
                    <a:pt x="27066" y="26828"/>
                  </a:lnTo>
                  <a:lnTo>
                    <a:pt x="24447" y="24288"/>
                  </a:lnTo>
                  <a:lnTo>
                    <a:pt x="21113" y="22066"/>
                  </a:lnTo>
                  <a:lnTo>
                    <a:pt x="10397" y="15796"/>
                  </a:lnTo>
                  <a:lnTo>
                    <a:pt x="8176" y="13970"/>
                  </a:lnTo>
                  <a:lnTo>
                    <a:pt x="6906" y="12144"/>
                  </a:lnTo>
                  <a:lnTo>
                    <a:pt x="6271" y="10318"/>
                  </a:lnTo>
                  <a:lnTo>
                    <a:pt x="6112" y="8731"/>
                  </a:lnTo>
                  <a:lnTo>
                    <a:pt x="6588" y="6667"/>
                  </a:lnTo>
                  <a:lnTo>
                    <a:pt x="7858" y="4603"/>
                  </a:lnTo>
                  <a:lnTo>
                    <a:pt x="10160" y="2937"/>
                  </a:lnTo>
                  <a:lnTo>
                    <a:pt x="13652" y="2302"/>
                  </a:lnTo>
                  <a:lnTo>
                    <a:pt x="16907" y="2778"/>
                  </a:lnTo>
                  <a:lnTo>
                    <a:pt x="20002" y="4603"/>
                  </a:lnTo>
                  <a:lnTo>
                    <a:pt x="21431" y="6112"/>
                  </a:lnTo>
                  <a:lnTo>
                    <a:pt x="22701" y="8254"/>
                  </a:lnTo>
                  <a:lnTo>
                    <a:pt x="23733" y="11033"/>
                  </a:lnTo>
                  <a:lnTo>
                    <a:pt x="24684" y="14446"/>
                  </a:lnTo>
                  <a:lnTo>
                    <a:pt x="26115" y="14446"/>
                  </a:lnTo>
                  <a:lnTo>
                    <a:pt x="25717" y="873"/>
                  </a:lnTo>
                  <a:lnTo>
                    <a:pt x="24684" y="873"/>
                  </a:lnTo>
                  <a:lnTo>
                    <a:pt x="24051" y="1587"/>
                  </a:lnTo>
                  <a:lnTo>
                    <a:pt x="22940" y="1984"/>
                  </a:lnTo>
                  <a:lnTo>
                    <a:pt x="21431" y="1667"/>
                  </a:lnTo>
                  <a:lnTo>
                    <a:pt x="19446" y="1032"/>
                  </a:lnTo>
                  <a:lnTo>
                    <a:pt x="13890" y="0"/>
                  </a:lnTo>
                  <a:close/>
                </a:path>
              </a:pathLst>
            </a:custGeom>
            <a:solidFill>
              <a:srgbClr val="000000"/>
            </a:solidFill>
          </p:spPr>
          <p:txBody>
            <a:bodyPr vert="horz" lIns="91440" tIns="45720" rIns="91440" bIns="45720" anchor="t"/>
            <a:lstStyle/>
            <a:p>
              <a:endParaRPr lang="en-IN"/>
            </a:p>
          </p:txBody>
        </p:sp>
        <p:sp>
          <p:nvSpPr>
            <p:cNvPr id="1009" name="Shape 1044"/>
            <p:cNvSpPr/>
            <p:nvPr/>
          </p:nvSpPr>
          <p:spPr>
            <a:xfrm>
              <a:off x="1966102" y="2766185"/>
              <a:ext cx="29448" cy="46593"/>
            </a:xfrm>
            <a:custGeom>
              <a:avLst/>
              <a:gdLst/>
              <a:ahLst/>
              <a:cxnLst/>
              <a:rect l="0" t="0" r="0" b="0"/>
              <a:pathLst>
                <a:path w="29448" h="46593">
                  <a:moveTo>
                    <a:pt x="13891" y="0"/>
                  </a:moveTo>
                  <a:lnTo>
                    <a:pt x="9525" y="556"/>
                  </a:lnTo>
                  <a:lnTo>
                    <a:pt x="6112" y="1904"/>
                  </a:lnTo>
                  <a:lnTo>
                    <a:pt x="3413" y="3968"/>
                  </a:lnTo>
                  <a:lnTo>
                    <a:pt x="1508" y="6508"/>
                  </a:lnTo>
                  <a:lnTo>
                    <a:pt x="397" y="9287"/>
                  </a:lnTo>
                  <a:lnTo>
                    <a:pt x="0" y="12064"/>
                  </a:lnTo>
                  <a:lnTo>
                    <a:pt x="1032" y="16907"/>
                  </a:lnTo>
                  <a:lnTo>
                    <a:pt x="3572" y="20796"/>
                  </a:lnTo>
                  <a:lnTo>
                    <a:pt x="7223" y="23892"/>
                  </a:lnTo>
                  <a:lnTo>
                    <a:pt x="11588" y="26591"/>
                  </a:lnTo>
                  <a:lnTo>
                    <a:pt x="17383" y="29845"/>
                  </a:lnTo>
                  <a:lnTo>
                    <a:pt x="19526" y="31273"/>
                  </a:lnTo>
                  <a:lnTo>
                    <a:pt x="21113" y="32941"/>
                  </a:lnTo>
                  <a:lnTo>
                    <a:pt x="22146" y="34925"/>
                  </a:lnTo>
                  <a:lnTo>
                    <a:pt x="22542" y="37147"/>
                  </a:lnTo>
                  <a:lnTo>
                    <a:pt x="21748" y="40639"/>
                  </a:lnTo>
                  <a:lnTo>
                    <a:pt x="19765" y="42942"/>
                  </a:lnTo>
                  <a:lnTo>
                    <a:pt x="17145" y="44053"/>
                  </a:lnTo>
                  <a:lnTo>
                    <a:pt x="14526" y="44371"/>
                  </a:lnTo>
                  <a:lnTo>
                    <a:pt x="10318" y="43736"/>
                  </a:lnTo>
                  <a:lnTo>
                    <a:pt x="7143" y="41990"/>
                  </a:lnTo>
                  <a:lnTo>
                    <a:pt x="4921" y="39449"/>
                  </a:lnTo>
                  <a:lnTo>
                    <a:pt x="3413" y="36433"/>
                  </a:lnTo>
                  <a:lnTo>
                    <a:pt x="1746" y="30559"/>
                  </a:lnTo>
                  <a:lnTo>
                    <a:pt x="158" y="30559"/>
                  </a:lnTo>
                  <a:lnTo>
                    <a:pt x="158" y="45958"/>
                  </a:lnTo>
                  <a:lnTo>
                    <a:pt x="1428" y="45958"/>
                  </a:lnTo>
                  <a:lnTo>
                    <a:pt x="2222" y="45006"/>
                  </a:lnTo>
                  <a:lnTo>
                    <a:pt x="3572" y="44767"/>
                  </a:lnTo>
                  <a:lnTo>
                    <a:pt x="5953" y="45006"/>
                  </a:lnTo>
                  <a:lnTo>
                    <a:pt x="8731" y="45641"/>
                  </a:lnTo>
                  <a:lnTo>
                    <a:pt x="15081" y="46593"/>
                  </a:lnTo>
                  <a:lnTo>
                    <a:pt x="18336" y="46196"/>
                  </a:lnTo>
                  <a:lnTo>
                    <a:pt x="21589" y="45165"/>
                  </a:lnTo>
                  <a:lnTo>
                    <a:pt x="24606" y="43418"/>
                  </a:lnTo>
                  <a:lnTo>
                    <a:pt x="27146" y="40957"/>
                  </a:lnTo>
                  <a:lnTo>
                    <a:pt x="28813" y="37703"/>
                  </a:lnTo>
                  <a:lnTo>
                    <a:pt x="29448" y="33813"/>
                  </a:lnTo>
                  <a:lnTo>
                    <a:pt x="28813" y="29845"/>
                  </a:lnTo>
                  <a:lnTo>
                    <a:pt x="27067" y="26828"/>
                  </a:lnTo>
                  <a:lnTo>
                    <a:pt x="24447" y="24288"/>
                  </a:lnTo>
                  <a:lnTo>
                    <a:pt x="21113" y="22066"/>
                  </a:lnTo>
                  <a:lnTo>
                    <a:pt x="10398" y="15796"/>
                  </a:lnTo>
                  <a:lnTo>
                    <a:pt x="8176" y="13970"/>
                  </a:lnTo>
                  <a:lnTo>
                    <a:pt x="6906" y="12144"/>
                  </a:lnTo>
                  <a:lnTo>
                    <a:pt x="6191" y="8731"/>
                  </a:lnTo>
                  <a:lnTo>
                    <a:pt x="6588" y="6667"/>
                  </a:lnTo>
                  <a:lnTo>
                    <a:pt x="7937" y="4603"/>
                  </a:lnTo>
                  <a:lnTo>
                    <a:pt x="10240" y="2937"/>
                  </a:lnTo>
                  <a:lnTo>
                    <a:pt x="13732" y="2302"/>
                  </a:lnTo>
                  <a:lnTo>
                    <a:pt x="16986" y="2778"/>
                  </a:lnTo>
                  <a:lnTo>
                    <a:pt x="20002" y="4603"/>
                  </a:lnTo>
                  <a:lnTo>
                    <a:pt x="21431" y="6112"/>
                  </a:lnTo>
                  <a:lnTo>
                    <a:pt x="22701" y="8254"/>
                  </a:lnTo>
                  <a:lnTo>
                    <a:pt x="23733" y="11033"/>
                  </a:lnTo>
                  <a:lnTo>
                    <a:pt x="24686" y="14446"/>
                  </a:lnTo>
                  <a:lnTo>
                    <a:pt x="26193" y="14446"/>
                  </a:lnTo>
                  <a:lnTo>
                    <a:pt x="25797" y="873"/>
                  </a:lnTo>
                  <a:lnTo>
                    <a:pt x="24686" y="873"/>
                  </a:lnTo>
                  <a:lnTo>
                    <a:pt x="24129" y="1587"/>
                  </a:lnTo>
                  <a:lnTo>
                    <a:pt x="23018" y="1984"/>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010" name="Shape 1045"/>
            <p:cNvSpPr/>
            <p:nvPr/>
          </p:nvSpPr>
          <p:spPr>
            <a:xfrm>
              <a:off x="1576847" y="2766185"/>
              <a:ext cx="29368" cy="46593"/>
            </a:xfrm>
            <a:custGeom>
              <a:avLst/>
              <a:gdLst/>
              <a:ahLst/>
              <a:cxnLst/>
              <a:rect l="0" t="0" r="0" b="0"/>
              <a:pathLst>
                <a:path w="29368" h="46593">
                  <a:moveTo>
                    <a:pt x="13811" y="0"/>
                  </a:moveTo>
                  <a:lnTo>
                    <a:pt x="9525" y="556"/>
                  </a:lnTo>
                  <a:lnTo>
                    <a:pt x="6032" y="1904"/>
                  </a:lnTo>
                  <a:lnTo>
                    <a:pt x="3333" y="3968"/>
                  </a:lnTo>
                  <a:lnTo>
                    <a:pt x="1428" y="6508"/>
                  </a:lnTo>
                  <a:lnTo>
                    <a:pt x="396" y="9287"/>
                  </a:lnTo>
                  <a:lnTo>
                    <a:pt x="0" y="12064"/>
                  </a:lnTo>
                  <a:lnTo>
                    <a:pt x="952" y="16907"/>
                  </a:lnTo>
                  <a:lnTo>
                    <a:pt x="3492" y="20796"/>
                  </a:lnTo>
                  <a:lnTo>
                    <a:pt x="7223" y="23892"/>
                  </a:lnTo>
                  <a:lnTo>
                    <a:pt x="11588" y="26591"/>
                  </a:lnTo>
                  <a:lnTo>
                    <a:pt x="17303" y="29845"/>
                  </a:lnTo>
                  <a:lnTo>
                    <a:pt x="19526" y="31273"/>
                  </a:lnTo>
                  <a:lnTo>
                    <a:pt x="21113" y="32941"/>
                  </a:lnTo>
                  <a:lnTo>
                    <a:pt x="22066" y="34925"/>
                  </a:lnTo>
                  <a:lnTo>
                    <a:pt x="22462" y="37147"/>
                  </a:lnTo>
                  <a:lnTo>
                    <a:pt x="21668" y="40639"/>
                  </a:lnTo>
                  <a:lnTo>
                    <a:pt x="19684" y="42942"/>
                  </a:lnTo>
                  <a:lnTo>
                    <a:pt x="17064" y="44053"/>
                  </a:lnTo>
                  <a:lnTo>
                    <a:pt x="14446" y="44371"/>
                  </a:lnTo>
                  <a:lnTo>
                    <a:pt x="10239" y="43736"/>
                  </a:lnTo>
                  <a:lnTo>
                    <a:pt x="7143" y="41990"/>
                  </a:lnTo>
                  <a:lnTo>
                    <a:pt x="4921" y="39449"/>
                  </a:lnTo>
                  <a:lnTo>
                    <a:pt x="3333" y="36433"/>
                  </a:lnTo>
                  <a:lnTo>
                    <a:pt x="1667" y="30559"/>
                  </a:lnTo>
                  <a:lnTo>
                    <a:pt x="79" y="30559"/>
                  </a:lnTo>
                  <a:lnTo>
                    <a:pt x="79" y="45958"/>
                  </a:lnTo>
                  <a:lnTo>
                    <a:pt x="1349" y="45958"/>
                  </a:lnTo>
                  <a:lnTo>
                    <a:pt x="2222" y="45006"/>
                  </a:lnTo>
                  <a:lnTo>
                    <a:pt x="3571" y="44767"/>
                  </a:lnTo>
                  <a:lnTo>
                    <a:pt x="5873" y="45006"/>
                  </a:lnTo>
                  <a:lnTo>
                    <a:pt x="8652" y="45641"/>
                  </a:lnTo>
                  <a:lnTo>
                    <a:pt x="15002" y="46593"/>
                  </a:lnTo>
                  <a:lnTo>
                    <a:pt x="18336" y="46196"/>
                  </a:lnTo>
                  <a:lnTo>
                    <a:pt x="21589" y="45165"/>
                  </a:lnTo>
                  <a:lnTo>
                    <a:pt x="24606" y="43418"/>
                  </a:lnTo>
                  <a:lnTo>
                    <a:pt x="27067" y="40957"/>
                  </a:lnTo>
                  <a:lnTo>
                    <a:pt x="28812" y="37703"/>
                  </a:lnTo>
                  <a:lnTo>
                    <a:pt x="29368" y="33813"/>
                  </a:lnTo>
                  <a:lnTo>
                    <a:pt x="28812" y="29845"/>
                  </a:lnTo>
                  <a:lnTo>
                    <a:pt x="26987" y="26828"/>
                  </a:lnTo>
                  <a:lnTo>
                    <a:pt x="24368" y="24288"/>
                  </a:lnTo>
                  <a:lnTo>
                    <a:pt x="21113" y="22066"/>
                  </a:lnTo>
                  <a:lnTo>
                    <a:pt x="10398" y="15796"/>
                  </a:lnTo>
                  <a:lnTo>
                    <a:pt x="8174" y="13970"/>
                  </a:lnTo>
                  <a:lnTo>
                    <a:pt x="6826" y="12144"/>
                  </a:lnTo>
                  <a:lnTo>
                    <a:pt x="6112" y="8731"/>
                  </a:lnTo>
                  <a:lnTo>
                    <a:pt x="6508" y="6667"/>
                  </a:lnTo>
                  <a:lnTo>
                    <a:pt x="7858" y="4603"/>
                  </a:lnTo>
                  <a:lnTo>
                    <a:pt x="10159" y="2937"/>
                  </a:lnTo>
                  <a:lnTo>
                    <a:pt x="13652" y="2302"/>
                  </a:lnTo>
                  <a:lnTo>
                    <a:pt x="16906" y="2778"/>
                  </a:lnTo>
                  <a:lnTo>
                    <a:pt x="20002" y="4603"/>
                  </a:lnTo>
                  <a:lnTo>
                    <a:pt x="21431" y="6112"/>
                  </a:lnTo>
                  <a:lnTo>
                    <a:pt x="22621" y="8254"/>
                  </a:lnTo>
                  <a:lnTo>
                    <a:pt x="23733" y="11033"/>
                  </a:lnTo>
                  <a:lnTo>
                    <a:pt x="24686" y="14446"/>
                  </a:lnTo>
                  <a:lnTo>
                    <a:pt x="26114" y="14446"/>
                  </a:lnTo>
                  <a:lnTo>
                    <a:pt x="25717" y="873"/>
                  </a:lnTo>
                  <a:lnTo>
                    <a:pt x="24686" y="873"/>
                  </a:lnTo>
                  <a:lnTo>
                    <a:pt x="24049" y="1587"/>
                  </a:lnTo>
                  <a:lnTo>
                    <a:pt x="22939" y="1984"/>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011" name="Shape 1046"/>
            <p:cNvSpPr/>
            <p:nvPr/>
          </p:nvSpPr>
          <p:spPr>
            <a:xfrm>
              <a:off x="2361707" y="2767218"/>
              <a:ext cx="45641" cy="66118"/>
            </a:xfrm>
            <a:custGeom>
              <a:avLst/>
              <a:gdLst/>
              <a:ahLst/>
              <a:cxnLst/>
              <a:rect l="0" t="0" r="0" b="0"/>
              <a:pathLst>
                <a:path w="45641" h="66118">
                  <a:moveTo>
                    <a:pt x="0" y="0"/>
                  </a:moveTo>
                  <a:lnTo>
                    <a:pt x="0" y="1348"/>
                  </a:lnTo>
                  <a:lnTo>
                    <a:pt x="2540" y="2063"/>
                  </a:lnTo>
                  <a:lnTo>
                    <a:pt x="3890" y="3016"/>
                  </a:lnTo>
                  <a:lnTo>
                    <a:pt x="5001" y="4523"/>
                  </a:lnTo>
                  <a:lnTo>
                    <a:pt x="16351" y="28892"/>
                  </a:lnTo>
                  <a:lnTo>
                    <a:pt x="17303" y="30876"/>
                  </a:lnTo>
                  <a:lnTo>
                    <a:pt x="18573" y="33496"/>
                  </a:lnTo>
                  <a:lnTo>
                    <a:pt x="21193" y="39052"/>
                  </a:lnTo>
                  <a:lnTo>
                    <a:pt x="22066" y="41275"/>
                  </a:lnTo>
                  <a:lnTo>
                    <a:pt x="22463" y="42545"/>
                  </a:lnTo>
                  <a:lnTo>
                    <a:pt x="22305" y="43656"/>
                  </a:lnTo>
                  <a:lnTo>
                    <a:pt x="21748" y="45639"/>
                  </a:lnTo>
                  <a:lnTo>
                    <a:pt x="19843" y="50800"/>
                  </a:lnTo>
                  <a:lnTo>
                    <a:pt x="16986" y="55641"/>
                  </a:lnTo>
                  <a:lnTo>
                    <a:pt x="15240" y="57228"/>
                  </a:lnTo>
                  <a:lnTo>
                    <a:pt x="13335" y="57784"/>
                  </a:lnTo>
                  <a:lnTo>
                    <a:pt x="12144" y="57546"/>
                  </a:lnTo>
                  <a:lnTo>
                    <a:pt x="10398" y="56911"/>
                  </a:lnTo>
                  <a:lnTo>
                    <a:pt x="6350" y="56038"/>
                  </a:lnTo>
                  <a:lnTo>
                    <a:pt x="4366" y="56356"/>
                  </a:lnTo>
                  <a:lnTo>
                    <a:pt x="3016" y="57069"/>
                  </a:lnTo>
                  <a:lnTo>
                    <a:pt x="1826" y="58975"/>
                  </a:lnTo>
                  <a:lnTo>
                    <a:pt x="1587" y="60403"/>
                  </a:lnTo>
                  <a:lnTo>
                    <a:pt x="1985" y="62388"/>
                  </a:lnTo>
                  <a:lnTo>
                    <a:pt x="3333" y="64293"/>
                  </a:lnTo>
                  <a:lnTo>
                    <a:pt x="5636" y="65642"/>
                  </a:lnTo>
                  <a:lnTo>
                    <a:pt x="8811" y="66118"/>
                  </a:lnTo>
                  <a:lnTo>
                    <a:pt x="11430" y="65801"/>
                  </a:lnTo>
                  <a:lnTo>
                    <a:pt x="13811" y="64848"/>
                  </a:lnTo>
                  <a:lnTo>
                    <a:pt x="16113" y="63341"/>
                  </a:lnTo>
                  <a:lnTo>
                    <a:pt x="18097" y="61197"/>
                  </a:lnTo>
                  <a:lnTo>
                    <a:pt x="20002" y="58420"/>
                  </a:lnTo>
                  <a:lnTo>
                    <a:pt x="21907" y="55006"/>
                  </a:lnTo>
                  <a:lnTo>
                    <a:pt x="23812" y="50958"/>
                  </a:lnTo>
                  <a:lnTo>
                    <a:pt x="25638" y="46354"/>
                  </a:lnTo>
                  <a:lnTo>
                    <a:pt x="40878" y="5952"/>
                  </a:lnTo>
                  <a:lnTo>
                    <a:pt x="42068" y="3492"/>
                  </a:lnTo>
                  <a:lnTo>
                    <a:pt x="43338" y="2222"/>
                  </a:lnTo>
                  <a:lnTo>
                    <a:pt x="45641" y="1428"/>
                  </a:lnTo>
                  <a:lnTo>
                    <a:pt x="45641" y="0"/>
                  </a:lnTo>
                  <a:lnTo>
                    <a:pt x="32306" y="0"/>
                  </a:lnTo>
                  <a:lnTo>
                    <a:pt x="32306" y="1428"/>
                  </a:lnTo>
                  <a:lnTo>
                    <a:pt x="34369" y="1587"/>
                  </a:lnTo>
                  <a:lnTo>
                    <a:pt x="35798" y="2063"/>
                  </a:lnTo>
                  <a:lnTo>
                    <a:pt x="36671" y="2936"/>
                  </a:lnTo>
                  <a:lnTo>
                    <a:pt x="36988" y="4206"/>
                  </a:lnTo>
                  <a:lnTo>
                    <a:pt x="36830" y="5317"/>
                  </a:lnTo>
                  <a:lnTo>
                    <a:pt x="36275" y="6984"/>
                  </a:lnTo>
                  <a:lnTo>
                    <a:pt x="34766" y="10953"/>
                  </a:lnTo>
                  <a:lnTo>
                    <a:pt x="26987" y="32939"/>
                  </a:lnTo>
                  <a:lnTo>
                    <a:pt x="15637" y="7857"/>
                  </a:lnTo>
                  <a:lnTo>
                    <a:pt x="15002" y="6269"/>
                  </a:lnTo>
                  <a:lnTo>
                    <a:pt x="14605" y="4364"/>
                  </a:lnTo>
                  <a:lnTo>
                    <a:pt x="15161" y="2777"/>
                  </a:lnTo>
                  <a:lnTo>
                    <a:pt x="16590" y="1983"/>
                  </a:lnTo>
                  <a:lnTo>
                    <a:pt x="20400" y="1428"/>
                  </a:lnTo>
                  <a:lnTo>
                    <a:pt x="20400" y="0"/>
                  </a:lnTo>
                  <a:lnTo>
                    <a:pt x="0" y="0"/>
                  </a:lnTo>
                  <a:close/>
                </a:path>
              </a:pathLst>
            </a:custGeom>
            <a:solidFill>
              <a:srgbClr val="000000"/>
            </a:solidFill>
          </p:spPr>
          <p:txBody>
            <a:bodyPr vert="horz" lIns="91440" tIns="45720" rIns="91440" bIns="45720" anchor="t"/>
            <a:lstStyle/>
            <a:p>
              <a:endParaRPr lang="en-IN"/>
            </a:p>
          </p:txBody>
        </p:sp>
        <p:sp>
          <p:nvSpPr>
            <p:cNvPr id="1012" name="Shape 1047"/>
            <p:cNvSpPr/>
            <p:nvPr/>
          </p:nvSpPr>
          <p:spPr>
            <a:xfrm>
              <a:off x="2593005" y="2873580"/>
              <a:ext cx="23573" cy="67627"/>
            </a:xfrm>
            <a:custGeom>
              <a:avLst/>
              <a:gdLst/>
              <a:ahLst/>
              <a:cxnLst/>
              <a:rect l="0" t="0" r="0" b="0"/>
              <a:pathLst>
                <a:path w="23573" h="67627">
                  <a:moveTo>
                    <a:pt x="15716" y="0"/>
                  </a:moveTo>
                  <a:lnTo>
                    <a:pt x="0" y="4364"/>
                  </a:lnTo>
                  <a:lnTo>
                    <a:pt x="0" y="5952"/>
                  </a:lnTo>
                  <a:lnTo>
                    <a:pt x="3333" y="5714"/>
                  </a:lnTo>
                  <a:lnTo>
                    <a:pt x="5635" y="6032"/>
                  </a:lnTo>
                  <a:lnTo>
                    <a:pt x="6985" y="7143"/>
                  </a:lnTo>
                  <a:lnTo>
                    <a:pt x="7620" y="8968"/>
                  </a:lnTo>
                  <a:lnTo>
                    <a:pt x="7778" y="11747"/>
                  </a:lnTo>
                  <a:lnTo>
                    <a:pt x="7778" y="59054"/>
                  </a:lnTo>
                  <a:lnTo>
                    <a:pt x="7461" y="62388"/>
                  </a:lnTo>
                  <a:lnTo>
                    <a:pt x="6191" y="64452"/>
                  </a:lnTo>
                  <a:lnTo>
                    <a:pt x="3890" y="65642"/>
                  </a:lnTo>
                  <a:lnTo>
                    <a:pt x="158" y="66198"/>
                  </a:lnTo>
                  <a:lnTo>
                    <a:pt x="158" y="67627"/>
                  </a:lnTo>
                  <a:lnTo>
                    <a:pt x="23573" y="67627"/>
                  </a:lnTo>
                  <a:lnTo>
                    <a:pt x="23573" y="66198"/>
                  </a:lnTo>
                  <a:lnTo>
                    <a:pt x="19922" y="65801"/>
                  </a:lnTo>
                  <a:lnTo>
                    <a:pt x="17701" y="64770"/>
                  </a:lnTo>
                  <a:lnTo>
                    <a:pt x="16430" y="62784"/>
                  </a:lnTo>
                  <a:lnTo>
                    <a:pt x="16113" y="5937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1013" name="Shape 1048"/>
            <p:cNvSpPr/>
            <p:nvPr/>
          </p:nvSpPr>
          <p:spPr>
            <a:xfrm>
              <a:off x="2571098" y="2873580"/>
              <a:ext cx="10080" cy="10080"/>
            </a:xfrm>
            <a:custGeom>
              <a:avLst/>
              <a:gdLst/>
              <a:ahLst/>
              <a:cxnLst/>
              <a:rect l="0" t="0" r="0" b="0"/>
              <a:pathLst>
                <a:path w="10080" h="10080">
                  <a:moveTo>
                    <a:pt x="4921" y="0"/>
                  </a:moveTo>
                  <a:lnTo>
                    <a:pt x="2698" y="476"/>
                  </a:lnTo>
                  <a:lnTo>
                    <a:pt x="1191" y="1746"/>
                  </a:lnTo>
                  <a:lnTo>
                    <a:pt x="317" y="3412"/>
                  </a:lnTo>
                  <a:lnTo>
                    <a:pt x="0" y="5079"/>
                  </a:lnTo>
                  <a:lnTo>
                    <a:pt x="317" y="6667"/>
                  </a:lnTo>
                  <a:lnTo>
                    <a:pt x="1111" y="8333"/>
                  </a:lnTo>
                  <a:lnTo>
                    <a:pt x="2698" y="9603"/>
                  </a:lnTo>
                  <a:lnTo>
                    <a:pt x="4921" y="10080"/>
                  </a:lnTo>
                  <a:lnTo>
                    <a:pt x="6984" y="9683"/>
                  </a:lnTo>
                  <a:lnTo>
                    <a:pt x="8652" y="8651"/>
                  </a:lnTo>
                  <a:lnTo>
                    <a:pt x="9762" y="7063"/>
                  </a:lnTo>
                  <a:lnTo>
                    <a:pt x="10080" y="5079"/>
                  </a:lnTo>
                  <a:lnTo>
                    <a:pt x="9762" y="3016"/>
                  </a:lnTo>
                  <a:lnTo>
                    <a:pt x="8652"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014" name="Shape 1049"/>
            <p:cNvSpPr/>
            <p:nvPr/>
          </p:nvSpPr>
          <p:spPr>
            <a:xfrm>
              <a:off x="2233278" y="2873580"/>
              <a:ext cx="10159" cy="10080"/>
            </a:xfrm>
            <a:custGeom>
              <a:avLst/>
              <a:gdLst/>
              <a:ahLst/>
              <a:cxnLst/>
              <a:rect l="0" t="0" r="0" b="0"/>
              <a:pathLst>
                <a:path w="10159" h="10080">
                  <a:moveTo>
                    <a:pt x="5001" y="0"/>
                  </a:moveTo>
                  <a:lnTo>
                    <a:pt x="2778" y="476"/>
                  </a:lnTo>
                  <a:lnTo>
                    <a:pt x="1191" y="1746"/>
                  </a:lnTo>
                  <a:lnTo>
                    <a:pt x="317" y="3412"/>
                  </a:lnTo>
                  <a:lnTo>
                    <a:pt x="0" y="5079"/>
                  </a:lnTo>
                  <a:lnTo>
                    <a:pt x="317" y="6667"/>
                  </a:lnTo>
                  <a:lnTo>
                    <a:pt x="1191" y="8333"/>
                  </a:lnTo>
                  <a:lnTo>
                    <a:pt x="2698" y="9603"/>
                  </a:lnTo>
                  <a:lnTo>
                    <a:pt x="5001" y="10080"/>
                  </a:lnTo>
                  <a:lnTo>
                    <a:pt x="7064" y="9683"/>
                  </a:lnTo>
                  <a:lnTo>
                    <a:pt x="8652" y="8651"/>
                  </a:lnTo>
                  <a:lnTo>
                    <a:pt x="9763" y="7063"/>
                  </a:lnTo>
                  <a:lnTo>
                    <a:pt x="10159" y="5079"/>
                  </a:lnTo>
                  <a:lnTo>
                    <a:pt x="9763" y="3016"/>
                  </a:lnTo>
                  <a:lnTo>
                    <a:pt x="8652" y="1507"/>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1015" name="Shape 1050"/>
            <p:cNvSpPr/>
            <p:nvPr/>
          </p:nvSpPr>
          <p:spPr>
            <a:xfrm>
              <a:off x="1987613" y="2873580"/>
              <a:ext cx="10160" cy="10080"/>
            </a:xfrm>
            <a:custGeom>
              <a:avLst/>
              <a:gdLst/>
              <a:ahLst/>
              <a:cxnLst/>
              <a:rect l="0" t="0" r="0" b="0"/>
              <a:pathLst>
                <a:path w="10160" h="10080">
                  <a:moveTo>
                    <a:pt x="4999" y="0"/>
                  </a:moveTo>
                  <a:lnTo>
                    <a:pt x="2777" y="476"/>
                  </a:lnTo>
                  <a:lnTo>
                    <a:pt x="1190" y="1746"/>
                  </a:lnTo>
                  <a:lnTo>
                    <a:pt x="317" y="3412"/>
                  </a:lnTo>
                  <a:lnTo>
                    <a:pt x="0" y="5079"/>
                  </a:lnTo>
                  <a:lnTo>
                    <a:pt x="317" y="6667"/>
                  </a:lnTo>
                  <a:lnTo>
                    <a:pt x="1190" y="8333"/>
                  </a:lnTo>
                  <a:lnTo>
                    <a:pt x="2698" y="9603"/>
                  </a:lnTo>
                  <a:lnTo>
                    <a:pt x="4999" y="10080"/>
                  </a:lnTo>
                  <a:lnTo>
                    <a:pt x="7063" y="9683"/>
                  </a:lnTo>
                  <a:lnTo>
                    <a:pt x="8651" y="8651"/>
                  </a:lnTo>
                  <a:lnTo>
                    <a:pt x="9762" y="7063"/>
                  </a:lnTo>
                  <a:lnTo>
                    <a:pt x="10160" y="5079"/>
                  </a:lnTo>
                  <a:lnTo>
                    <a:pt x="9762" y="3016"/>
                  </a:lnTo>
                  <a:lnTo>
                    <a:pt x="8651" y="1507"/>
                  </a:lnTo>
                  <a:lnTo>
                    <a:pt x="7063" y="396"/>
                  </a:lnTo>
                  <a:lnTo>
                    <a:pt x="4999" y="0"/>
                  </a:lnTo>
                  <a:close/>
                </a:path>
              </a:pathLst>
            </a:custGeom>
            <a:solidFill>
              <a:srgbClr val="000000"/>
            </a:solidFill>
          </p:spPr>
          <p:txBody>
            <a:bodyPr vert="horz" lIns="91440" tIns="45720" rIns="91440" bIns="45720" anchor="t"/>
            <a:lstStyle/>
            <a:p>
              <a:endParaRPr lang="en-IN"/>
            </a:p>
          </p:txBody>
        </p:sp>
        <p:sp>
          <p:nvSpPr>
            <p:cNvPr id="1016" name="Shape 1051"/>
            <p:cNvSpPr/>
            <p:nvPr/>
          </p:nvSpPr>
          <p:spPr>
            <a:xfrm>
              <a:off x="1954037" y="2873580"/>
              <a:ext cx="23574" cy="67627"/>
            </a:xfrm>
            <a:custGeom>
              <a:avLst/>
              <a:gdLst/>
              <a:ahLst/>
              <a:cxnLst/>
              <a:rect l="0" t="0" r="0" b="0"/>
              <a:pathLst>
                <a:path w="23574" h="67627">
                  <a:moveTo>
                    <a:pt x="15796" y="0"/>
                  </a:moveTo>
                  <a:lnTo>
                    <a:pt x="0" y="4364"/>
                  </a:lnTo>
                  <a:lnTo>
                    <a:pt x="0" y="5952"/>
                  </a:lnTo>
                  <a:lnTo>
                    <a:pt x="3413" y="5714"/>
                  </a:lnTo>
                  <a:lnTo>
                    <a:pt x="5714" y="6032"/>
                  </a:lnTo>
                  <a:lnTo>
                    <a:pt x="7064" y="7143"/>
                  </a:lnTo>
                  <a:lnTo>
                    <a:pt x="7699" y="8968"/>
                  </a:lnTo>
                  <a:lnTo>
                    <a:pt x="7858" y="11747"/>
                  </a:lnTo>
                  <a:lnTo>
                    <a:pt x="7858" y="59054"/>
                  </a:lnTo>
                  <a:lnTo>
                    <a:pt x="7541" y="62388"/>
                  </a:lnTo>
                  <a:lnTo>
                    <a:pt x="6271" y="64452"/>
                  </a:lnTo>
                  <a:lnTo>
                    <a:pt x="3889" y="65642"/>
                  </a:lnTo>
                  <a:lnTo>
                    <a:pt x="238" y="66198"/>
                  </a:lnTo>
                  <a:lnTo>
                    <a:pt x="238" y="67627"/>
                  </a:lnTo>
                  <a:lnTo>
                    <a:pt x="23574" y="67627"/>
                  </a:lnTo>
                  <a:lnTo>
                    <a:pt x="23574" y="66198"/>
                  </a:lnTo>
                  <a:lnTo>
                    <a:pt x="20002" y="65801"/>
                  </a:lnTo>
                  <a:lnTo>
                    <a:pt x="17701" y="64770"/>
                  </a:lnTo>
                  <a:lnTo>
                    <a:pt x="16510" y="62784"/>
                  </a:lnTo>
                  <a:lnTo>
                    <a:pt x="16192" y="59372"/>
                  </a:lnTo>
                  <a:lnTo>
                    <a:pt x="16192" y="158"/>
                  </a:lnTo>
                  <a:lnTo>
                    <a:pt x="15796" y="0"/>
                  </a:lnTo>
                  <a:close/>
                </a:path>
              </a:pathLst>
            </a:custGeom>
            <a:solidFill>
              <a:srgbClr val="000000"/>
            </a:solidFill>
          </p:spPr>
          <p:txBody>
            <a:bodyPr vert="horz" lIns="91440" tIns="45720" rIns="91440" bIns="45720" anchor="t"/>
            <a:lstStyle/>
            <a:p>
              <a:endParaRPr lang="en-IN"/>
            </a:p>
          </p:txBody>
        </p:sp>
        <p:sp>
          <p:nvSpPr>
            <p:cNvPr id="1017" name="Shape 1052"/>
            <p:cNvSpPr/>
            <p:nvPr/>
          </p:nvSpPr>
          <p:spPr>
            <a:xfrm>
              <a:off x="2719371" y="2895646"/>
              <a:ext cx="39528" cy="46592"/>
            </a:xfrm>
            <a:custGeom>
              <a:avLst/>
              <a:gdLst/>
              <a:ahLst/>
              <a:cxnLst/>
              <a:rect l="0" t="0" r="0" b="0"/>
              <a:pathLst>
                <a:path w="39528" h="46592">
                  <a:moveTo>
                    <a:pt x="20239" y="0"/>
                  </a:moveTo>
                  <a:lnTo>
                    <a:pt x="18018" y="3571"/>
                  </a:lnTo>
                  <a:lnTo>
                    <a:pt x="21431" y="4127"/>
                  </a:lnTo>
                  <a:lnTo>
                    <a:pt x="23812" y="5556"/>
                  </a:lnTo>
                  <a:lnTo>
                    <a:pt x="25479" y="7540"/>
                  </a:lnTo>
                  <a:lnTo>
                    <a:pt x="26511" y="9921"/>
                  </a:lnTo>
                  <a:lnTo>
                    <a:pt x="27543" y="15001"/>
                  </a:lnTo>
                  <a:lnTo>
                    <a:pt x="7143" y="15001"/>
                  </a:lnTo>
                  <a:lnTo>
                    <a:pt x="7857" y="12065"/>
                  </a:lnTo>
                  <a:lnTo>
                    <a:pt x="8731" y="9525"/>
                  </a:lnTo>
                  <a:lnTo>
                    <a:pt x="9842" y="7540"/>
                  </a:lnTo>
                  <a:lnTo>
                    <a:pt x="11192" y="6032"/>
                  </a:lnTo>
                  <a:lnTo>
                    <a:pt x="14287" y="4127"/>
                  </a:lnTo>
                  <a:lnTo>
                    <a:pt x="18018" y="3571"/>
                  </a:lnTo>
                  <a:lnTo>
                    <a:pt x="20239" y="0"/>
                  </a:lnTo>
                  <a:lnTo>
                    <a:pt x="15954" y="476"/>
                  </a:lnTo>
                  <a:lnTo>
                    <a:pt x="11429" y="2222"/>
                  </a:lnTo>
                  <a:lnTo>
                    <a:pt x="7143" y="5317"/>
                  </a:lnTo>
                  <a:lnTo>
                    <a:pt x="3492" y="9921"/>
                  </a:lnTo>
                  <a:lnTo>
                    <a:pt x="1032" y="16192"/>
                  </a:lnTo>
                  <a:lnTo>
                    <a:pt x="0" y="24367"/>
                  </a:lnTo>
                  <a:lnTo>
                    <a:pt x="396" y="29368"/>
                  </a:lnTo>
                  <a:lnTo>
                    <a:pt x="1349" y="33733"/>
                  </a:lnTo>
                  <a:lnTo>
                    <a:pt x="2857" y="37543"/>
                  </a:lnTo>
                  <a:lnTo>
                    <a:pt x="5079" y="40718"/>
                  </a:lnTo>
                  <a:lnTo>
                    <a:pt x="7778" y="43258"/>
                  </a:lnTo>
                  <a:lnTo>
                    <a:pt x="10953" y="45085"/>
                  </a:lnTo>
                  <a:lnTo>
                    <a:pt x="14526" y="46196"/>
                  </a:lnTo>
                  <a:lnTo>
                    <a:pt x="18573" y="46592"/>
                  </a:lnTo>
                  <a:lnTo>
                    <a:pt x="23495" y="45957"/>
                  </a:lnTo>
                  <a:lnTo>
                    <a:pt x="27701" y="44370"/>
                  </a:lnTo>
                  <a:lnTo>
                    <a:pt x="31194" y="42147"/>
                  </a:lnTo>
                  <a:lnTo>
                    <a:pt x="33972" y="39448"/>
                  </a:lnTo>
                  <a:lnTo>
                    <a:pt x="36195" y="36671"/>
                  </a:lnTo>
                  <a:lnTo>
                    <a:pt x="37782" y="33972"/>
                  </a:lnTo>
                  <a:lnTo>
                    <a:pt x="38893" y="31670"/>
                  </a:lnTo>
                  <a:lnTo>
                    <a:pt x="39528" y="30003"/>
                  </a:lnTo>
                  <a:lnTo>
                    <a:pt x="37941" y="29368"/>
                  </a:lnTo>
                  <a:lnTo>
                    <a:pt x="34925" y="33654"/>
                  </a:lnTo>
                  <a:lnTo>
                    <a:pt x="32702" y="35877"/>
                  </a:lnTo>
                  <a:lnTo>
                    <a:pt x="30003" y="37861"/>
                  </a:lnTo>
                  <a:lnTo>
                    <a:pt x="26589" y="39211"/>
                  </a:lnTo>
                  <a:lnTo>
                    <a:pt x="22621" y="39766"/>
                  </a:lnTo>
                  <a:lnTo>
                    <a:pt x="19208" y="39370"/>
                  </a:lnTo>
                  <a:lnTo>
                    <a:pt x="15875" y="38100"/>
                  </a:lnTo>
                  <a:lnTo>
                    <a:pt x="12700" y="35560"/>
                  </a:lnTo>
                  <a:lnTo>
                    <a:pt x="10001" y="31591"/>
                  </a:lnTo>
                  <a:lnTo>
                    <a:pt x="8890" y="28971"/>
                  </a:lnTo>
                  <a:lnTo>
                    <a:pt x="7937" y="25876"/>
                  </a:lnTo>
                  <a:lnTo>
                    <a:pt x="7302" y="22303"/>
                  </a:lnTo>
                  <a:lnTo>
                    <a:pt x="6826" y="18176"/>
                  </a:lnTo>
                  <a:lnTo>
                    <a:pt x="37623" y="18176"/>
                  </a:lnTo>
                  <a:lnTo>
                    <a:pt x="36988" y="13731"/>
                  </a:lnTo>
                  <a:lnTo>
                    <a:pt x="35798" y="9842"/>
                  </a:lnTo>
                  <a:lnTo>
                    <a:pt x="34131" y="6746"/>
                  </a:lnTo>
                  <a:lnTo>
                    <a:pt x="32067" y="4206"/>
                  </a:lnTo>
                  <a:lnTo>
                    <a:pt x="29527" y="2301"/>
                  </a:lnTo>
                  <a:lnTo>
                    <a:pt x="26749"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1018" name="Shape 1053"/>
            <p:cNvSpPr/>
            <p:nvPr/>
          </p:nvSpPr>
          <p:spPr>
            <a:xfrm>
              <a:off x="2564985" y="2895646"/>
              <a:ext cx="23416" cy="45561"/>
            </a:xfrm>
            <a:custGeom>
              <a:avLst/>
              <a:gdLst/>
              <a:ahLst/>
              <a:cxnLst/>
              <a:rect l="0" t="0" r="0" b="0"/>
              <a:pathLst>
                <a:path w="23416" h="45561">
                  <a:moveTo>
                    <a:pt x="15717" y="0"/>
                  </a:moveTo>
                  <a:lnTo>
                    <a:pt x="397" y="5476"/>
                  </a:lnTo>
                  <a:lnTo>
                    <a:pt x="397" y="6985"/>
                  </a:lnTo>
                  <a:lnTo>
                    <a:pt x="4286" y="6587"/>
                  </a:lnTo>
                  <a:lnTo>
                    <a:pt x="5556" y="6667"/>
                  </a:lnTo>
                  <a:lnTo>
                    <a:pt x="6667" y="7381"/>
                  </a:lnTo>
                  <a:lnTo>
                    <a:pt x="7461" y="9127"/>
                  </a:lnTo>
                  <a:lnTo>
                    <a:pt x="7780" y="12541"/>
                  </a:lnTo>
                  <a:lnTo>
                    <a:pt x="7780" y="35480"/>
                  </a:lnTo>
                  <a:lnTo>
                    <a:pt x="7621" y="38735"/>
                  </a:lnTo>
                  <a:lnTo>
                    <a:pt x="7065" y="41116"/>
                  </a:lnTo>
                  <a:lnTo>
                    <a:pt x="6192" y="42623"/>
                  </a:lnTo>
                  <a:lnTo>
                    <a:pt x="4683" y="43497"/>
                  </a:lnTo>
                  <a:lnTo>
                    <a:pt x="2699" y="43893"/>
                  </a:lnTo>
                  <a:lnTo>
                    <a:pt x="0" y="44132"/>
                  </a:lnTo>
                  <a:lnTo>
                    <a:pt x="0" y="45561"/>
                  </a:lnTo>
                  <a:lnTo>
                    <a:pt x="23416" y="45561"/>
                  </a:lnTo>
                  <a:lnTo>
                    <a:pt x="23416" y="44132"/>
                  </a:lnTo>
                  <a:lnTo>
                    <a:pt x="19447" y="43497"/>
                  </a:lnTo>
                  <a:lnTo>
                    <a:pt x="17225" y="42068"/>
                  </a:lnTo>
                  <a:lnTo>
                    <a:pt x="16272" y="39528"/>
                  </a:lnTo>
                  <a:lnTo>
                    <a:pt x="16113" y="35480"/>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1019" name="Shape 1054"/>
            <p:cNvSpPr/>
            <p:nvPr/>
          </p:nvSpPr>
          <p:spPr>
            <a:xfrm>
              <a:off x="2353849" y="2895646"/>
              <a:ext cx="39528" cy="46592"/>
            </a:xfrm>
            <a:custGeom>
              <a:avLst/>
              <a:gdLst/>
              <a:ahLst/>
              <a:cxnLst/>
              <a:rect l="0" t="0" r="0" b="0"/>
              <a:pathLst>
                <a:path w="39528" h="46592">
                  <a:moveTo>
                    <a:pt x="20240" y="0"/>
                  </a:moveTo>
                  <a:lnTo>
                    <a:pt x="18017" y="3571"/>
                  </a:lnTo>
                  <a:lnTo>
                    <a:pt x="21431" y="4127"/>
                  </a:lnTo>
                  <a:lnTo>
                    <a:pt x="23812" y="5556"/>
                  </a:lnTo>
                  <a:lnTo>
                    <a:pt x="25478" y="7540"/>
                  </a:lnTo>
                  <a:lnTo>
                    <a:pt x="26511" y="9921"/>
                  </a:lnTo>
                  <a:lnTo>
                    <a:pt x="27542" y="15001"/>
                  </a:lnTo>
                  <a:lnTo>
                    <a:pt x="7143" y="15001"/>
                  </a:lnTo>
                  <a:lnTo>
                    <a:pt x="7857" y="12065"/>
                  </a:lnTo>
                  <a:lnTo>
                    <a:pt x="8731" y="9525"/>
                  </a:lnTo>
                  <a:lnTo>
                    <a:pt x="9842" y="7540"/>
                  </a:lnTo>
                  <a:lnTo>
                    <a:pt x="11112" y="6032"/>
                  </a:lnTo>
                  <a:lnTo>
                    <a:pt x="14287" y="4127"/>
                  </a:lnTo>
                  <a:lnTo>
                    <a:pt x="18017" y="3571"/>
                  </a:lnTo>
                  <a:lnTo>
                    <a:pt x="20240" y="0"/>
                  </a:lnTo>
                  <a:lnTo>
                    <a:pt x="15953" y="476"/>
                  </a:lnTo>
                  <a:lnTo>
                    <a:pt x="11430" y="2222"/>
                  </a:lnTo>
                  <a:lnTo>
                    <a:pt x="7143" y="5317"/>
                  </a:lnTo>
                  <a:lnTo>
                    <a:pt x="3492" y="9921"/>
                  </a:lnTo>
                  <a:lnTo>
                    <a:pt x="952" y="16192"/>
                  </a:lnTo>
                  <a:lnTo>
                    <a:pt x="0" y="24367"/>
                  </a:lnTo>
                  <a:lnTo>
                    <a:pt x="396" y="29368"/>
                  </a:lnTo>
                  <a:lnTo>
                    <a:pt x="1348" y="33733"/>
                  </a:lnTo>
                  <a:lnTo>
                    <a:pt x="2857" y="37543"/>
                  </a:lnTo>
                  <a:lnTo>
                    <a:pt x="5080" y="40718"/>
                  </a:lnTo>
                  <a:lnTo>
                    <a:pt x="7778" y="43258"/>
                  </a:lnTo>
                  <a:lnTo>
                    <a:pt x="10953" y="45085"/>
                  </a:lnTo>
                  <a:lnTo>
                    <a:pt x="14525" y="46196"/>
                  </a:lnTo>
                  <a:lnTo>
                    <a:pt x="18493" y="46592"/>
                  </a:lnTo>
                  <a:lnTo>
                    <a:pt x="23495" y="45957"/>
                  </a:lnTo>
                  <a:lnTo>
                    <a:pt x="27701" y="44370"/>
                  </a:lnTo>
                  <a:lnTo>
                    <a:pt x="31193" y="42147"/>
                  </a:lnTo>
                  <a:lnTo>
                    <a:pt x="33972" y="39448"/>
                  </a:lnTo>
                  <a:lnTo>
                    <a:pt x="36195" y="36671"/>
                  </a:lnTo>
                  <a:lnTo>
                    <a:pt x="37782" y="33972"/>
                  </a:lnTo>
                  <a:lnTo>
                    <a:pt x="38893" y="31670"/>
                  </a:lnTo>
                  <a:lnTo>
                    <a:pt x="39528" y="30003"/>
                  </a:lnTo>
                  <a:lnTo>
                    <a:pt x="37941" y="29368"/>
                  </a:lnTo>
                  <a:lnTo>
                    <a:pt x="34925" y="33654"/>
                  </a:lnTo>
                  <a:lnTo>
                    <a:pt x="32702" y="35877"/>
                  </a:lnTo>
                  <a:lnTo>
                    <a:pt x="30003" y="37861"/>
                  </a:lnTo>
                  <a:lnTo>
                    <a:pt x="26590" y="39211"/>
                  </a:lnTo>
                  <a:lnTo>
                    <a:pt x="22621" y="39766"/>
                  </a:lnTo>
                  <a:lnTo>
                    <a:pt x="19208" y="39370"/>
                  </a:lnTo>
                  <a:lnTo>
                    <a:pt x="15875" y="38100"/>
                  </a:lnTo>
                  <a:lnTo>
                    <a:pt x="12700" y="35560"/>
                  </a:lnTo>
                  <a:lnTo>
                    <a:pt x="10001" y="31591"/>
                  </a:lnTo>
                  <a:lnTo>
                    <a:pt x="8889" y="28971"/>
                  </a:lnTo>
                  <a:lnTo>
                    <a:pt x="7937" y="25876"/>
                  </a:lnTo>
                  <a:lnTo>
                    <a:pt x="7302" y="22303"/>
                  </a:lnTo>
                  <a:lnTo>
                    <a:pt x="6826" y="18176"/>
                  </a:lnTo>
                  <a:lnTo>
                    <a:pt x="37623" y="18176"/>
                  </a:lnTo>
                  <a:lnTo>
                    <a:pt x="36988" y="13731"/>
                  </a:lnTo>
                  <a:lnTo>
                    <a:pt x="35797" y="9842"/>
                  </a:lnTo>
                  <a:lnTo>
                    <a:pt x="34131" y="6746"/>
                  </a:lnTo>
                  <a:lnTo>
                    <a:pt x="32067" y="4206"/>
                  </a:lnTo>
                  <a:lnTo>
                    <a:pt x="29527" y="230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020" name="Shape 1055"/>
            <p:cNvSpPr/>
            <p:nvPr/>
          </p:nvSpPr>
          <p:spPr>
            <a:xfrm>
              <a:off x="2255027" y="2873580"/>
              <a:ext cx="45958" cy="68658"/>
            </a:xfrm>
            <a:custGeom>
              <a:avLst/>
              <a:gdLst/>
              <a:ahLst/>
              <a:cxnLst/>
              <a:rect l="0" t="0" r="0" b="0"/>
              <a:pathLst>
                <a:path w="45958" h="68658">
                  <a:moveTo>
                    <a:pt x="38815" y="0"/>
                  </a:moveTo>
                  <a:lnTo>
                    <a:pt x="24209" y="4364"/>
                  </a:lnTo>
                  <a:lnTo>
                    <a:pt x="24209" y="5952"/>
                  </a:lnTo>
                  <a:lnTo>
                    <a:pt x="26591" y="5873"/>
                  </a:lnTo>
                  <a:lnTo>
                    <a:pt x="29131" y="6191"/>
                  </a:lnTo>
                  <a:lnTo>
                    <a:pt x="30401" y="7222"/>
                  </a:lnTo>
                  <a:lnTo>
                    <a:pt x="30956" y="10873"/>
                  </a:lnTo>
                  <a:lnTo>
                    <a:pt x="30956" y="26352"/>
                  </a:lnTo>
                  <a:lnTo>
                    <a:pt x="28575" y="24447"/>
                  </a:lnTo>
                  <a:lnTo>
                    <a:pt x="26115" y="23097"/>
                  </a:lnTo>
                  <a:lnTo>
                    <a:pt x="23495" y="22303"/>
                  </a:lnTo>
                  <a:lnTo>
                    <a:pt x="22684" y="22239"/>
                  </a:lnTo>
                  <a:lnTo>
                    <a:pt x="20796" y="24843"/>
                  </a:lnTo>
                  <a:lnTo>
                    <a:pt x="24209" y="25478"/>
                  </a:lnTo>
                  <a:lnTo>
                    <a:pt x="27384" y="27304"/>
                  </a:lnTo>
                  <a:lnTo>
                    <a:pt x="29686" y="30400"/>
                  </a:lnTo>
                  <a:lnTo>
                    <a:pt x="30956" y="34766"/>
                  </a:lnTo>
                  <a:lnTo>
                    <a:pt x="30956" y="57546"/>
                  </a:lnTo>
                  <a:lnTo>
                    <a:pt x="29845" y="60007"/>
                  </a:lnTo>
                  <a:lnTo>
                    <a:pt x="27781" y="61832"/>
                  </a:lnTo>
                  <a:lnTo>
                    <a:pt x="25162" y="63102"/>
                  </a:lnTo>
                  <a:lnTo>
                    <a:pt x="22146" y="63500"/>
                  </a:lnTo>
                  <a:lnTo>
                    <a:pt x="18891" y="63023"/>
                  </a:lnTo>
                  <a:lnTo>
                    <a:pt x="15716" y="61514"/>
                  </a:lnTo>
                  <a:lnTo>
                    <a:pt x="12938" y="58896"/>
                  </a:lnTo>
                  <a:lnTo>
                    <a:pt x="10636" y="55006"/>
                  </a:lnTo>
                  <a:lnTo>
                    <a:pt x="9128" y="49767"/>
                  </a:lnTo>
                  <a:lnTo>
                    <a:pt x="8493" y="43179"/>
                  </a:lnTo>
                  <a:lnTo>
                    <a:pt x="9048" y="37147"/>
                  </a:lnTo>
                  <a:lnTo>
                    <a:pt x="10477" y="32463"/>
                  </a:lnTo>
                  <a:lnTo>
                    <a:pt x="12621" y="28971"/>
                  </a:lnTo>
                  <a:lnTo>
                    <a:pt x="15161" y="26670"/>
                  </a:lnTo>
                  <a:lnTo>
                    <a:pt x="17938" y="25319"/>
                  </a:lnTo>
                  <a:lnTo>
                    <a:pt x="20796" y="24843"/>
                  </a:lnTo>
                  <a:lnTo>
                    <a:pt x="22684" y="22239"/>
                  </a:lnTo>
                  <a:lnTo>
                    <a:pt x="20478" y="22066"/>
                  </a:lnTo>
                  <a:lnTo>
                    <a:pt x="15081" y="22938"/>
                  </a:lnTo>
                  <a:lnTo>
                    <a:pt x="10240" y="25478"/>
                  </a:lnTo>
                  <a:lnTo>
                    <a:pt x="6112" y="29368"/>
                  </a:lnTo>
                  <a:lnTo>
                    <a:pt x="2857" y="34368"/>
                  </a:lnTo>
                  <a:lnTo>
                    <a:pt x="715" y="40163"/>
                  </a:lnTo>
                  <a:lnTo>
                    <a:pt x="0" y="46433"/>
                  </a:lnTo>
                  <a:lnTo>
                    <a:pt x="556" y="53259"/>
                  </a:lnTo>
                  <a:lnTo>
                    <a:pt x="2222" y="58420"/>
                  </a:lnTo>
                  <a:lnTo>
                    <a:pt x="4683" y="62388"/>
                  </a:lnTo>
                  <a:lnTo>
                    <a:pt x="7541" y="65166"/>
                  </a:lnTo>
                  <a:lnTo>
                    <a:pt x="10557" y="66992"/>
                  </a:lnTo>
                  <a:lnTo>
                    <a:pt x="13573" y="68023"/>
                  </a:lnTo>
                  <a:lnTo>
                    <a:pt x="16113" y="68579"/>
                  </a:lnTo>
                  <a:lnTo>
                    <a:pt x="18018" y="68658"/>
                  </a:lnTo>
                  <a:lnTo>
                    <a:pt x="22860" y="68023"/>
                  </a:lnTo>
                  <a:lnTo>
                    <a:pt x="26432" y="66516"/>
                  </a:lnTo>
                  <a:lnTo>
                    <a:pt x="29051" y="64452"/>
                  </a:lnTo>
                  <a:lnTo>
                    <a:pt x="30797" y="62308"/>
                  </a:lnTo>
                  <a:lnTo>
                    <a:pt x="30956" y="62308"/>
                  </a:lnTo>
                  <a:lnTo>
                    <a:pt x="30956" y="68341"/>
                  </a:lnTo>
                  <a:lnTo>
                    <a:pt x="31353" y="68658"/>
                  </a:lnTo>
                  <a:lnTo>
                    <a:pt x="38815" y="66039"/>
                  </a:lnTo>
                  <a:lnTo>
                    <a:pt x="45958" y="63500"/>
                  </a:lnTo>
                  <a:lnTo>
                    <a:pt x="45958" y="61912"/>
                  </a:lnTo>
                  <a:lnTo>
                    <a:pt x="43179" y="61912"/>
                  </a:lnTo>
                  <a:lnTo>
                    <a:pt x="41275" y="61595"/>
                  </a:lnTo>
                  <a:lnTo>
                    <a:pt x="40163" y="60801"/>
                  </a:lnTo>
                  <a:lnTo>
                    <a:pt x="39528" y="59768"/>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1021" name="Shape 1056"/>
            <p:cNvSpPr/>
            <p:nvPr/>
          </p:nvSpPr>
          <p:spPr>
            <a:xfrm>
              <a:off x="2227167" y="2895646"/>
              <a:ext cx="23494" cy="45561"/>
            </a:xfrm>
            <a:custGeom>
              <a:avLst/>
              <a:gdLst/>
              <a:ahLst/>
              <a:cxnLst/>
              <a:rect l="0" t="0" r="0" b="0"/>
              <a:pathLst>
                <a:path w="23494" h="45561">
                  <a:moveTo>
                    <a:pt x="15716" y="0"/>
                  </a:moveTo>
                  <a:lnTo>
                    <a:pt x="396" y="5476"/>
                  </a:lnTo>
                  <a:lnTo>
                    <a:pt x="396" y="6985"/>
                  </a:lnTo>
                  <a:lnTo>
                    <a:pt x="4364" y="6587"/>
                  </a:lnTo>
                  <a:lnTo>
                    <a:pt x="5556" y="6667"/>
                  </a:lnTo>
                  <a:lnTo>
                    <a:pt x="6667" y="7381"/>
                  </a:lnTo>
                  <a:lnTo>
                    <a:pt x="7461" y="9127"/>
                  </a:lnTo>
                  <a:lnTo>
                    <a:pt x="7778" y="12541"/>
                  </a:lnTo>
                  <a:lnTo>
                    <a:pt x="7778" y="35480"/>
                  </a:lnTo>
                  <a:lnTo>
                    <a:pt x="7619" y="38735"/>
                  </a:lnTo>
                  <a:lnTo>
                    <a:pt x="7143" y="41116"/>
                  </a:lnTo>
                  <a:lnTo>
                    <a:pt x="6191" y="42623"/>
                  </a:lnTo>
                  <a:lnTo>
                    <a:pt x="4762" y="43497"/>
                  </a:lnTo>
                  <a:lnTo>
                    <a:pt x="2777" y="43893"/>
                  </a:lnTo>
                  <a:lnTo>
                    <a:pt x="0" y="44132"/>
                  </a:lnTo>
                  <a:lnTo>
                    <a:pt x="0" y="45561"/>
                  </a:lnTo>
                  <a:lnTo>
                    <a:pt x="23494" y="45561"/>
                  </a:lnTo>
                  <a:lnTo>
                    <a:pt x="23494" y="44132"/>
                  </a:lnTo>
                  <a:lnTo>
                    <a:pt x="19446" y="43497"/>
                  </a:lnTo>
                  <a:lnTo>
                    <a:pt x="17223" y="42068"/>
                  </a:lnTo>
                  <a:lnTo>
                    <a:pt x="1635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022" name="Shape 1057"/>
            <p:cNvSpPr/>
            <p:nvPr/>
          </p:nvSpPr>
          <p:spPr>
            <a:xfrm>
              <a:off x="2055717" y="2895646"/>
              <a:ext cx="39528" cy="46592"/>
            </a:xfrm>
            <a:custGeom>
              <a:avLst/>
              <a:gdLst/>
              <a:ahLst/>
              <a:cxnLst/>
              <a:rect l="0" t="0" r="0" b="0"/>
              <a:pathLst>
                <a:path w="39528" h="46592">
                  <a:moveTo>
                    <a:pt x="20161" y="0"/>
                  </a:moveTo>
                  <a:lnTo>
                    <a:pt x="18017" y="3571"/>
                  </a:lnTo>
                  <a:lnTo>
                    <a:pt x="21431" y="4127"/>
                  </a:lnTo>
                  <a:lnTo>
                    <a:pt x="23812" y="5556"/>
                  </a:lnTo>
                  <a:lnTo>
                    <a:pt x="25400" y="7540"/>
                  </a:lnTo>
                  <a:lnTo>
                    <a:pt x="26431" y="9921"/>
                  </a:lnTo>
                  <a:lnTo>
                    <a:pt x="27542" y="15001"/>
                  </a:lnTo>
                  <a:lnTo>
                    <a:pt x="7063" y="15001"/>
                  </a:lnTo>
                  <a:lnTo>
                    <a:pt x="7778" y="12065"/>
                  </a:lnTo>
                  <a:lnTo>
                    <a:pt x="8651" y="9525"/>
                  </a:lnTo>
                  <a:lnTo>
                    <a:pt x="9762" y="7540"/>
                  </a:lnTo>
                  <a:lnTo>
                    <a:pt x="11112" y="6032"/>
                  </a:lnTo>
                  <a:lnTo>
                    <a:pt x="14287" y="4127"/>
                  </a:lnTo>
                  <a:lnTo>
                    <a:pt x="18017" y="3571"/>
                  </a:lnTo>
                  <a:lnTo>
                    <a:pt x="20161" y="0"/>
                  </a:lnTo>
                  <a:lnTo>
                    <a:pt x="15875" y="476"/>
                  </a:lnTo>
                  <a:lnTo>
                    <a:pt x="11429" y="2222"/>
                  </a:lnTo>
                  <a:lnTo>
                    <a:pt x="7143" y="5317"/>
                  </a:lnTo>
                  <a:lnTo>
                    <a:pt x="3492" y="9921"/>
                  </a:lnTo>
                  <a:lnTo>
                    <a:pt x="952" y="16192"/>
                  </a:lnTo>
                  <a:lnTo>
                    <a:pt x="0" y="24367"/>
                  </a:lnTo>
                  <a:lnTo>
                    <a:pt x="317" y="29368"/>
                  </a:lnTo>
                  <a:lnTo>
                    <a:pt x="1269" y="33733"/>
                  </a:lnTo>
                  <a:lnTo>
                    <a:pt x="2857" y="37543"/>
                  </a:lnTo>
                  <a:lnTo>
                    <a:pt x="5079" y="40718"/>
                  </a:lnTo>
                  <a:lnTo>
                    <a:pt x="7778" y="43258"/>
                  </a:lnTo>
                  <a:lnTo>
                    <a:pt x="10953" y="45085"/>
                  </a:lnTo>
                  <a:lnTo>
                    <a:pt x="14524" y="46196"/>
                  </a:lnTo>
                  <a:lnTo>
                    <a:pt x="18493" y="46592"/>
                  </a:lnTo>
                  <a:lnTo>
                    <a:pt x="23414" y="45957"/>
                  </a:lnTo>
                  <a:lnTo>
                    <a:pt x="27622" y="44370"/>
                  </a:lnTo>
                  <a:lnTo>
                    <a:pt x="31114" y="42147"/>
                  </a:lnTo>
                  <a:lnTo>
                    <a:pt x="33972" y="39448"/>
                  </a:lnTo>
                  <a:lnTo>
                    <a:pt x="37782" y="33972"/>
                  </a:lnTo>
                  <a:lnTo>
                    <a:pt x="38893" y="31670"/>
                  </a:lnTo>
                  <a:lnTo>
                    <a:pt x="39528" y="30003"/>
                  </a:lnTo>
                  <a:lnTo>
                    <a:pt x="37941" y="29368"/>
                  </a:lnTo>
                  <a:lnTo>
                    <a:pt x="34925" y="33654"/>
                  </a:lnTo>
                  <a:lnTo>
                    <a:pt x="29923" y="37861"/>
                  </a:lnTo>
                  <a:lnTo>
                    <a:pt x="26589" y="39211"/>
                  </a:lnTo>
                  <a:lnTo>
                    <a:pt x="22542" y="39766"/>
                  </a:lnTo>
                  <a:lnTo>
                    <a:pt x="19208" y="39370"/>
                  </a:lnTo>
                  <a:lnTo>
                    <a:pt x="15794" y="38100"/>
                  </a:lnTo>
                  <a:lnTo>
                    <a:pt x="12700" y="35560"/>
                  </a:lnTo>
                  <a:lnTo>
                    <a:pt x="10001" y="31591"/>
                  </a:lnTo>
                  <a:lnTo>
                    <a:pt x="8889" y="28971"/>
                  </a:lnTo>
                  <a:lnTo>
                    <a:pt x="7937" y="25876"/>
                  </a:lnTo>
                  <a:lnTo>
                    <a:pt x="7302" y="22303"/>
                  </a:lnTo>
                  <a:lnTo>
                    <a:pt x="6826" y="18176"/>
                  </a:lnTo>
                  <a:lnTo>
                    <a:pt x="37623" y="18176"/>
                  </a:lnTo>
                  <a:lnTo>
                    <a:pt x="36908" y="13731"/>
                  </a:lnTo>
                  <a:lnTo>
                    <a:pt x="35797" y="9842"/>
                  </a:lnTo>
                  <a:lnTo>
                    <a:pt x="34131" y="6746"/>
                  </a:lnTo>
                  <a:lnTo>
                    <a:pt x="31987" y="4206"/>
                  </a:lnTo>
                  <a:lnTo>
                    <a:pt x="29527" y="2301"/>
                  </a:lnTo>
                  <a:lnTo>
                    <a:pt x="26669"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023" name="Shape 1058"/>
            <p:cNvSpPr/>
            <p:nvPr/>
          </p:nvSpPr>
          <p:spPr>
            <a:xfrm>
              <a:off x="1981500" y="2895646"/>
              <a:ext cx="23495" cy="45561"/>
            </a:xfrm>
            <a:custGeom>
              <a:avLst/>
              <a:gdLst/>
              <a:ahLst/>
              <a:cxnLst/>
              <a:rect l="0" t="0" r="0" b="0"/>
              <a:pathLst>
                <a:path w="23495" h="45561">
                  <a:moveTo>
                    <a:pt x="15716" y="0"/>
                  </a:moveTo>
                  <a:lnTo>
                    <a:pt x="397" y="5476"/>
                  </a:lnTo>
                  <a:lnTo>
                    <a:pt x="397" y="6985"/>
                  </a:lnTo>
                  <a:lnTo>
                    <a:pt x="4366" y="6587"/>
                  </a:lnTo>
                  <a:lnTo>
                    <a:pt x="5556" y="6667"/>
                  </a:lnTo>
                  <a:lnTo>
                    <a:pt x="6667" y="7381"/>
                  </a:lnTo>
                  <a:lnTo>
                    <a:pt x="7461" y="9127"/>
                  </a:lnTo>
                  <a:lnTo>
                    <a:pt x="7778" y="12541"/>
                  </a:lnTo>
                  <a:lnTo>
                    <a:pt x="7778" y="35480"/>
                  </a:lnTo>
                  <a:lnTo>
                    <a:pt x="7620" y="38735"/>
                  </a:lnTo>
                  <a:lnTo>
                    <a:pt x="7143" y="41116"/>
                  </a:lnTo>
                  <a:lnTo>
                    <a:pt x="6191" y="42623"/>
                  </a:lnTo>
                  <a:lnTo>
                    <a:pt x="4762" y="43497"/>
                  </a:lnTo>
                  <a:lnTo>
                    <a:pt x="2778" y="43893"/>
                  </a:lnTo>
                  <a:lnTo>
                    <a:pt x="0" y="44132"/>
                  </a:lnTo>
                  <a:lnTo>
                    <a:pt x="0" y="45561"/>
                  </a:lnTo>
                  <a:lnTo>
                    <a:pt x="23495" y="45561"/>
                  </a:lnTo>
                  <a:lnTo>
                    <a:pt x="23495" y="44132"/>
                  </a:lnTo>
                  <a:lnTo>
                    <a:pt x="19447" y="43497"/>
                  </a:lnTo>
                  <a:lnTo>
                    <a:pt x="17225" y="42068"/>
                  </a:lnTo>
                  <a:lnTo>
                    <a:pt x="16351" y="3952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024" name="Shape 1059"/>
            <p:cNvSpPr/>
            <p:nvPr/>
          </p:nvSpPr>
          <p:spPr>
            <a:xfrm>
              <a:off x="1818941" y="2895646"/>
              <a:ext cx="39528" cy="46592"/>
            </a:xfrm>
            <a:custGeom>
              <a:avLst/>
              <a:gdLst/>
              <a:ahLst/>
              <a:cxnLst/>
              <a:rect l="0" t="0" r="0" b="0"/>
              <a:pathLst>
                <a:path w="39528" h="46592">
                  <a:moveTo>
                    <a:pt x="20161" y="0"/>
                  </a:moveTo>
                  <a:lnTo>
                    <a:pt x="18018" y="3571"/>
                  </a:lnTo>
                  <a:lnTo>
                    <a:pt x="21431" y="4127"/>
                  </a:lnTo>
                  <a:lnTo>
                    <a:pt x="23812" y="5556"/>
                  </a:lnTo>
                  <a:lnTo>
                    <a:pt x="25400" y="7540"/>
                  </a:lnTo>
                  <a:lnTo>
                    <a:pt x="26511" y="9921"/>
                  </a:lnTo>
                  <a:lnTo>
                    <a:pt x="27543" y="15001"/>
                  </a:lnTo>
                  <a:lnTo>
                    <a:pt x="7143" y="15001"/>
                  </a:lnTo>
                  <a:lnTo>
                    <a:pt x="7858" y="12065"/>
                  </a:lnTo>
                  <a:lnTo>
                    <a:pt x="8731" y="9525"/>
                  </a:lnTo>
                  <a:lnTo>
                    <a:pt x="9842" y="7540"/>
                  </a:lnTo>
                  <a:lnTo>
                    <a:pt x="11112" y="6032"/>
                  </a:lnTo>
                  <a:lnTo>
                    <a:pt x="14287" y="4127"/>
                  </a:lnTo>
                  <a:lnTo>
                    <a:pt x="18018" y="3571"/>
                  </a:lnTo>
                  <a:lnTo>
                    <a:pt x="20161" y="0"/>
                  </a:lnTo>
                  <a:lnTo>
                    <a:pt x="15954" y="476"/>
                  </a:lnTo>
                  <a:lnTo>
                    <a:pt x="11429" y="2222"/>
                  </a:lnTo>
                  <a:lnTo>
                    <a:pt x="7143" y="5317"/>
                  </a:lnTo>
                  <a:lnTo>
                    <a:pt x="3492" y="9921"/>
                  </a:lnTo>
                  <a:lnTo>
                    <a:pt x="952" y="16192"/>
                  </a:lnTo>
                  <a:lnTo>
                    <a:pt x="0" y="24367"/>
                  </a:lnTo>
                  <a:lnTo>
                    <a:pt x="397" y="29368"/>
                  </a:lnTo>
                  <a:lnTo>
                    <a:pt x="1349" y="33733"/>
                  </a:lnTo>
                  <a:lnTo>
                    <a:pt x="2857" y="37543"/>
                  </a:lnTo>
                  <a:lnTo>
                    <a:pt x="5079" y="40718"/>
                  </a:lnTo>
                  <a:lnTo>
                    <a:pt x="7778" y="43258"/>
                  </a:lnTo>
                  <a:lnTo>
                    <a:pt x="10953" y="45085"/>
                  </a:lnTo>
                  <a:lnTo>
                    <a:pt x="14524" y="46196"/>
                  </a:lnTo>
                  <a:lnTo>
                    <a:pt x="18493" y="46592"/>
                  </a:lnTo>
                  <a:lnTo>
                    <a:pt x="23494" y="45957"/>
                  </a:lnTo>
                  <a:lnTo>
                    <a:pt x="27702" y="44370"/>
                  </a:lnTo>
                  <a:lnTo>
                    <a:pt x="31193" y="42147"/>
                  </a:lnTo>
                  <a:lnTo>
                    <a:pt x="33972" y="39448"/>
                  </a:lnTo>
                  <a:lnTo>
                    <a:pt x="36194" y="36671"/>
                  </a:lnTo>
                  <a:lnTo>
                    <a:pt x="37782" y="33972"/>
                  </a:lnTo>
                  <a:lnTo>
                    <a:pt x="38893" y="31670"/>
                  </a:lnTo>
                  <a:lnTo>
                    <a:pt x="39528" y="30003"/>
                  </a:lnTo>
                  <a:lnTo>
                    <a:pt x="37941" y="29368"/>
                  </a:lnTo>
                  <a:lnTo>
                    <a:pt x="34925" y="33654"/>
                  </a:lnTo>
                  <a:lnTo>
                    <a:pt x="32702" y="35877"/>
                  </a:lnTo>
                  <a:lnTo>
                    <a:pt x="29924" y="37861"/>
                  </a:lnTo>
                  <a:lnTo>
                    <a:pt x="26591" y="39211"/>
                  </a:lnTo>
                  <a:lnTo>
                    <a:pt x="22542" y="39766"/>
                  </a:lnTo>
                  <a:lnTo>
                    <a:pt x="19208" y="39370"/>
                  </a:lnTo>
                  <a:lnTo>
                    <a:pt x="15875" y="38100"/>
                  </a:lnTo>
                  <a:lnTo>
                    <a:pt x="12700" y="35560"/>
                  </a:lnTo>
                  <a:lnTo>
                    <a:pt x="10001" y="31591"/>
                  </a:lnTo>
                  <a:lnTo>
                    <a:pt x="8889" y="28971"/>
                  </a:lnTo>
                  <a:lnTo>
                    <a:pt x="7937" y="25876"/>
                  </a:lnTo>
                  <a:lnTo>
                    <a:pt x="7302" y="22303"/>
                  </a:lnTo>
                  <a:lnTo>
                    <a:pt x="6826" y="18176"/>
                  </a:lnTo>
                  <a:lnTo>
                    <a:pt x="37623" y="18176"/>
                  </a:lnTo>
                  <a:lnTo>
                    <a:pt x="36988" y="13731"/>
                  </a:lnTo>
                  <a:lnTo>
                    <a:pt x="35798" y="9842"/>
                  </a:lnTo>
                  <a:lnTo>
                    <a:pt x="34131" y="6746"/>
                  </a:lnTo>
                  <a:lnTo>
                    <a:pt x="32067" y="4206"/>
                  </a:lnTo>
                  <a:lnTo>
                    <a:pt x="29527" y="2301"/>
                  </a:lnTo>
                  <a:lnTo>
                    <a:pt x="2674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025" name="Shape 1060"/>
            <p:cNvSpPr/>
            <p:nvPr/>
          </p:nvSpPr>
          <p:spPr>
            <a:xfrm>
              <a:off x="1642965" y="2895646"/>
              <a:ext cx="43736" cy="46592"/>
            </a:xfrm>
            <a:custGeom>
              <a:avLst/>
              <a:gdLst/>
              <a:ahLst/>
              <a:cxnLst/>
              <a:rect l="0" t="0" r="0" b="0"/>
              <a:pathLst>
                <a:path w="43736" h="46592">
                  <a:moveTo>
                    <a:pt x="21431" y="0"/>
                  </a:moveTo>
                  <a:lnTo>
                    <a:pt x="20637" y="2777"/>
                  </a:lnTo>
                  <a:lnTo>
                    <a:pt x="24844" y="3651"/>
                  </a:lnTo>
                  <a:lnTo>
                    <a:pt x="28337" y="6032"/>
                  </a:lnTo>
                  <a:lnTo>
                    <a:pt x="31114" y="9762"/>
                  </a:lnTo>
                  <a:lnTo>
                    <a:pt x="33179" y="14446"/>
                  </a:lnTo>
                  <a:lnTo>
                    <a:pt x="34369" y="19922"/>
                  </a:lnTo>
                  <a:lnTo>
                    <a:pt x="34767" y="25876"/>
                  </a:lnTo>
                  <a:lnTo>
                    <a:pt x="34289" y="32146"/>
                  </a:lnTo>
                  <a:lnTo>
                    <a:pt x="32862" y="36829"/>
                  </a:lnTo>
                  <a:lnTo>
                    <a:pt x="30877" y="40163"/>
                  </a:lnTo>
                  <a:lnTo>
                    <a:pt x="28337" y="42306"/>
                  </a:lnTo>
                  <a:lnTo>
                    <a:pt x="25718" y="43497"/>
                  </a:lnTo>
                  <a:lnTo>
                    <a:pt x="23098" y="43815"/>
                  </a:lnTo>
                  <a:lnTo>
                    <a:pt x="19050" y="43021"/>
                  </a:lnTo>
                  <a:lnTo>
                    <a:pt x="15875" y="40798"/>
                  </a:lnTo>
                  <a:lnTo>
                    <a:pt x="13415" y="37623"/>
                  </a:lnTo>
                  <a:lnTo>
                    <a:pt x="11589" y="33733"/>
                  </a:lnTo>
                  <a:lnTo>
                    <a:pt x="10318" y="29527"/>
                  </a:lnTo>
                  <a:lnTo>
                    <a:pt x="9525" y="25320"/>
                  </a:lnTo>
                  <a:lnTo>
                    <a:pt x="9128" y="21431"/>
                  </a:lnTo>
                  <a:lnTo>
                    <a:pt x="8969" y="18256"/>
                  </a:lnTo>
                  <a:lnTo>
                    <a:pt x="9208" y="14604"/>
                  </a:lnTo>
                  <a:lnTo>
                    <a:pt x="9843" y="11508"/>
                  </a:lnTo>
                  <a:lnTo>
                    <a:pt x="10954" y="8809"/>
                  </a:lnTo>
                  <a:lnTo>
                    <a:pt x="12383" y="6667"/>
                  </a:lnTo>
                  <a:lnTo>
                    <a:pt x="14208" y="4921"/>
                  </a:lnTo>
                  <a:lnTo>
                    <a:pt x="16193" y="3730"/>
                  </a:lnTo>
                  <a:lnTo>
                    <a:pt x="18336" y="3016"/>
                  </a:lnTo>
                  <a:lnTo>
                    <a:pt x="20637" y="2777"/>
                  </a:lnTo>
                  <a:lnTo>
                    <a:pt x="21431" y="0"/>
                  </a:lnTo>
                  <a:lnTo>
                    <a:pt x="15239" y="872"/>
                  </a:lnTo>
                  <a:lnTo>
                    <a:pt x="10002" y="3253"/>
                  </a:lnTo>
                  <a:lnTo>
                    <a:pt x="5714" y="6985"/>
                  </a:lnTo>
                  <a:lnTo>
                    <a:pt x="2619" y="11667"/>
                  </a:lnTo>
                  <a:lnTo>
                    <a:pt x="636" y="17065"/>
                  </a:lnTo>
                  <a:lnTo>
                    <a:pt x="0" y="23018"/>
                  </a:lnTo>
                  <a:lnTo>
                    <a:pt x="715" y="29368"/>
                  </a:lnTo>
                  <a:lnTo>
                    <a:pt x="2778" y="35003"/>
                  </a:lnTo>
                  <a:lnTo>
                    <a:pt x="6112" y="39766"/>
                  </a:lnTo>
                  <a:lnTo>
                    <a:pt x="10398" y="43417"/>
                  </a:lnTo>
                  <a:lnTo>
                    <a:pt x="15717" y="45720"/>
                  </a:lnTo>
                  <a:lnTo>
                    <a:pt x="21750" y="46592"/>
                  </a:lnTo>
                  <a:lnTo>
                    <a:pt x="28575" y="45481"/>
                  </a:lnTo>
                  <a:lnTo>
                    <a:pt x="34131" y="42623"/>
                  </a:lnTo>
                  <a:lnTo>
                    <a:pt x="38338" y="38417"/>
                  </a:lnTo>
                  <a:lnTo>
                    <a:pt x="41355" y="33416"/>
                  </a:lnTo>
                  <a:lnTo>
                    <a:pt x="43181" y="28098"/>
                  </a:lnTo>
                  <a:lnTo>
                    <a:pt x="43736" y="23018"/>
                  </a:lnTo>
                  <a:lnTo>
                    <a:pt x="43259" y="17858"/>
                  </a:lnTo>
                  <a:lnTo>
                    <a:pt x="42068" y="13335"/>
                  </a:lnTo>
                  <a:lnTo>
                    <a:pt x="40164" y="9366"/>
                  </a:lnTo>
                  <a:lnTo>
                    <a:pt x="37464"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026" name="Shape 1061"/>
            <p:cNvSpPr/>
            <p:nvPr/>
          </p:nvSpPr>
          <p:spPr>
            <a:xfrm>
              <a:off x="1496202" y="2895646"/>
              <a:ext cx="40084" cy="46592"/>
            </a:xfrm>
            <a:custGeom>
              <a:avLst/>
              <a:gdLst/>
              <a:ahLst/>
              <a:cxnLst/>
              <a:rect l="0" t="0" r="0" b="0"/>
              <a:pathLst>
                <a:path w="40084" h="46592">
                  <a:moveTo>
                    <a:pt x="18018" y="0"/>
                  </a:moveTo>
                  <a:lnTo>
                    <a:pt x="12858" y="555"/>
                  </a:lnTo>
                  <a:lnTo>
                    <a:pt x="8731" y="1983"/>
                  </a:lnTo>
                  <a:lnTo>
                    <a:pt x="5634" y="4047"/>
                  </a:lnTo>
                  <a:lnTo>
                    <a:pt x="3492" y="6428"/>
                  </a:lnTo>
                  <a:lnTo>
                    <a:pt x="2301" y="8809"/>
                  </a:lnTo>
                  <a:lnTo>
                    <a:pt x="1904" y="11032"/>
                  </a:lnTo>
                  <a:lnTo>
                    <a:pt x="2857" y="13811"/>
                  </a:lnTo>
                  <a:lnTo>
                    <a:pt x="4127" y="14922"/>
                  </a:lnTo>
                  <a:lnTo>
                    <a:pt x="6112" y="15398"/>
                  </a:lnTo>
                  <a:lnTo>
                    <a:pt x="7937" y="15001"/>
                  </a:lnTo>
                  <a:lnTo>
                    <a:pt x="9366" y="13970"/>
                  </a:lnTo>
                  <a:lnTo>
                    <a:pt x="10238" y="12620"/>
                  </a:lnTo>
                  <a:lnTo>
                    <a:pt x="10557" y="11112"/>
                  </a:lnTo>
                  <a:lnTo>
                    <a:pt x="10318" y="9366"/>
                  </a:lnTo>
                  <a:lnTo>
                    <a:pt x="10081" y="7222"/>
                  </a:lnTo>
                  <a:lnTo>
                    <a:pt x="10716" y="5158"/>
                  </a:lnTo>
                  <a:lnTo>
                    <a:pt x="12382" y="3651"/>
                  </a:lnTo>
                  <a:lnTo>
                    <a:pt x="14684" y="2698"/>
                  </a:lnTo>
                  <a:lnTo>
                    <a:pt x="17145" y="2381"/>
                  </a:lnTo>
                  <a:lnTo>
                    <a:pt x="19606" y="2698"/>
                  </a:lnTo>
                  <a:lnTo>
                    <a:pt x="22066" y="3810"/>
                  </a:lnTo>
                  <a:lnTo>
                    <a:pt x="23971" y="6350"/>
                  </a:lnTo>
                  <a:lnTo>
                    <a:pt x="24764" y="10636"/>
                  </a:lnTo>
                  <a:lnTo>
                    <a:pt x="24764" y="16668"/>
                  </a:lnTo>
                  <a:lnTo>
                    <a:pt x="24024" y="16960"/>
                  </a:lnTo>
                  <a:lnTo>
                    <a:pt x="24764" y="19050"/>
                  </a:lnTo>
                  <a:lnTo>
                    <a:pt x="24764" y="33416"/>
                  </a:lnTo>
                  <a:lnTo>
                    <a:pt x="24209" y="36750"/>
                  </a:lnTo>
                  <a:lnTo>
                    <a:pt x="23177" y="37941"/>
                  </a:lnTo>
                  <a:lnTo>
                    <a:pt x="21351" y="39052"/>
                  </a:lnTo>
                  <a:lnTo>
                    <a:pt x="20320" y="39528"/>
                  </a:lnTo>
                  <a:lnTo>
                    <a:pt x="18732" y="40083"/>
                  </a:lnTo>
                  <a:lnTo>
                    <a:pt x="15239" y="40798"/>
                  </a:lnTo>
                  <a:lnTo>
                    <a:pt x="12700" y="40322"/>
                  </a:lnTo>
                  <a:lnTo>
                    <a:pt x="10636" y="38735"/>
                  </a:lnTo>
                  <a:lnTo>
                    <a:pt x="9287" y="36273"/>
                  </a:lnTo>
                  <a:lnTo>
                    <a:pt x="8731" y="33098"/>
                  </a:lnTo>
                  <a:lnTo>
                    <a:pt x="8731" y="32940"/>
                  </a:lnTo>
                  <a:lnTo>
                    <a:pt x="8889" y="31034"/>
                  </a:lnTo>
                  <a:lnTo>
                    <a:pt x="9525" y="28971"/>
                  </a:lnTo>
                  <a:lnTo>
                    <a:pt x="11112" y="26590"/>
                  </a:lnTo>
                  <a:lnTo>
                    <a:pt x="13970" y="24129"/>
                  </a:lnTo>
                  <a:lnTo>
                    <a:pt x="15953" y="22860"/>
                  </a:lnTo>
                  <a:lnTo>
                    <a:pt x="18414" y="21590"/>
                  </a:lnTo>
                  <a:lnTo>
                    <a:pt x="21351" y="20320"/>
                  </a:lnTo>
                  <a:lnTo>
                    <a:pt x="24764" y="19050"/>
                  </a:lnTo>
                  <a:lnTo>
                    <a:pt x="24024" y="16960"/>
                  </a:lnTo>
                  <a:lnTo>
                    <a:pt x="17303" y="19605"/>
                  </a:lnTo>
                  <a:lnTo>
                    <a:pt x="11112" y="22383"/>
                  </a:lnTo>
                  <a:lnTo>
                    <a:pt x="6269" y="25161"/>
                  </a:lnTo>
                  <a:lnTo>
                    <a:pt x="2778" y="28177"/>
                  </a:lnTo>
                  <a:lnTo>
                    <a:pt x="713" y="31828"/>
                  </a:lnTo>
                  <a:lnTo>
                    <a:pt x="0" y="36273"/>
                  </a:lnTo>
                  <a:lnTo>
                    <a:pt x="952" y="40640"/>
                  </a:lnTo>
                  <a:lnTo>
                    <a:pt x="3253" y="43893"/>
                  </a:lnTo>
                  <a:lnTo>
                    <a:pt x="6588" y="45957"/>
                  </a:lnTo>
                  <a:lnTo>
                    <a:pt x="10477" y="46592"/>
                  </a:lnTo>
                  <a:lnTo>
                    <a:pt x="14526" y="45957"/>
                  </a:lnTo>
                  <a:lnTo>
                    <a:pt x="18334" y="44211"/>
                  </a:lnTo>
                  <a:lnTo>
                    <a:pt x="21828" y="41830"/>
                  </a:lnTo>
                  <a:lnTo>
                    <a:pt x="24844" y="39370"/>
                  </a:lnTo>
                  <a:lnTo>
                    <a:pt x="25400" y="42306"/>
                  </a:lnTo>
                  <a:lnTo>
                    <a:pt x="26352" y="44370"/>
                  </a:lnTo>
                  <a:lnTo>
                    <a:pt x="27622" y="45720"/>
                  </a:lnTo>
                  <a:lnTo>
                    <a:pt x="28892" y="46354"/>
                  </a:lnTo>
                  <a:lnTo>
                    <a:pt x="31273" y="46592"/>
                  </a:lnTo>
                  <a:lnTo>
                    <a:pt x="32782" y="46433"/>
                  </a:lnTo>
                  <a:lnTo>
                    <a:pt x="34687" y="45878"/>
                  </a:lnTo>
                  <a:lnTo>
                    <a:pt x="37147" y="44450"/>
                  </a:lnTo>
                  <a:lnTo>
                    <a:pt x="40084" y="41592"/>
                  </a:lnTo>
                  <a:lnTo>
                    <a:pt x="40084" y="39052"/>
                  </a:lnTo>
                  <a:lnTo>
                    <a:pt x="38258" y="40322"/>
                  </a:lnTo>
                  <a:lnTo>
                    <a:pt x="35638" y="40957"/>
                  </a:lnTo>
                  <a:lnTo>
                    <a:pt x="33972" y="40401"/>
                  </a:lnTo>
                  <a:lnTo>
                    <a:pt x="33099" y="39131"/>
                  </a:lnTo>
                  <a:lnTo>
                    <a:pt x="32782" y="35162"/>
                  </a:lnTo>
                  <a:lnTo>
                    <a:pt x="32782" y="15875"/>
                  </a:lnTo>
                  <a:lnTo>
                    <a:pt x="32226" y="9127"/>
                  </a:lnTo>
                  <a:lnTo>
                    <a:pt x="30956" y="5715"/>
                  </a:lnTo>
                  <a:lnTo>
                    <a:pt x="28416" y="2777"/>
                  </a:lnTo>
                  <a:lnTo>
                    <a:pt x="26591" y="1587"/>
                  </a:lnTo>
                  <a:lnTo>
                    <a:pt x="24209" y="79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1027" name="Shape 1062"/>
            <p:cNvSpPr/>
            <p:nvPr/>
          </p:nvSpPr>
          <p:spPr>
            <a:xfrm>
              <a:off x="1406270" y="2895646"/>
              <a:ext cx="43656" cy="46592"/>
            </a:xfrm>
            <a:custGeom>
              <a:avLst/>
              <a:gdLst/>
              <a:ahLst/>
              <a:cxnLst/>
              <a:rect l="0" t="0" r="0" b="0"/>
              <a:pathLst>
                <a:path w="43656" h="46592">
                  <a:moveTo>
                    <a:pt x="21351" y="0"/>
                  </a:moveTo>
                  <a:lnTo>
                    <a:pt x="20557" y="2777"/>
                  </a:lnTo>
                  <a:lnTo>
                    <a:pt x="24843" y="3651"/>
                  </a:lnTo>
                  <a:lnTo>
                    <a:pt x="28336" y="6032"/>
                  </a:lnTo>
                  <a:lnTo>
                    <a:pt x="31113" y="9762"/>
                  </a:lnTo>
                  <a:lnTo>
                    <a:pt x="33098" y="14446"/>
                  </a:lnTo>
                  <a:lnTo>
                    <a:pt x="34368" y="19922"/>
                  </a:lnTo>
                  <a:lnTo>
                    <a:pt x="34766" y="25876"/>
                  </a:lnTo>
                  <a:lnTo>
                    <a:pt x="34210" y="32146"/>
                  </a:lnTo>
                  <a:lnTo>
                    <a:pt x="32781" y="36829"/>
                  </a:lnTo>
                  <a:lnTo>
                    <a:pt x="30797" y="40163"/>
                  </a:lnTo>
                  <a:lnTo>
                    <a:pt x="28336" y="42306"/>
                  </a:lnTo>
                  <a:lnTo>
                    <a:pt x="25637" y="43497"/>
                  </a:lnTo>
                  <a:lnTo>
                    <a:pt x="23018" y="43815"/>
                  </a:lnTo>
                  <a:lnTo>
                    <a:pt x="19050" y="43021"/>
                  </a:lnTo>
                  <a:lnTo>
                    <a:pt x="15795" y="40798"/>
                  </a:lnTo>
                  <a:lnTo>
                    <a:pt x="13335" y="37623"/>
                  </a:lnTo>
                  <a:lnTo>
                    <a:pt x="11508" y="33733"/>
                  </a:lnTo>
                  <a:lnTo>
                    <a:pt x="10238" y="29527"/>
                  </a:lnTo>
                  <a:lnTo>
                    <a:pt x="9445" y="25320"/>
                  </a:lnTo>
                  <a:lnTo>
                    <a:pt x="9047" y="21431"/>
                  </a:lnTo>
                  <a:lnTo>
                    <a:pt x="8888" y="18256"/>
                  </a:lnTo>
                  <a:lnTo>
                    <a:pt x="9127" y="14604"/>
                  </a:lnTo>
                  <a:lnTo>
                    <a:pt x="9841" y="11508"/>
                  </a:lnTo>
                  <a:lnTo>
                    <a:pt x="10873" y="8809"/>
                  </a:lnTo>
                  <a:lnTo>
                    <a:pt x="12382" y="6667"/>
                  </a:lnTo>
                  <a:lnTo>
                    <a:pt x="14128" y="4921"/>
                  </a:lnTo>
                  <a:lnTo>
                    <a:pt x="16112" y="3730"/>
                  </a:lnTo>
                  <a:lnTo>
                    <a:pt x="18256" y="3016"/>
                  </a:lnTo>
                  <a:lnTo>
                    <a:pt x="20557" y="2777"/>
                  </a:lnTo>
                  <a:lnTo>
                    <a:pt x="21351" y="0"/>
                  </a:lnTo>
                  <a:lnTo>
                    <a:pt x="15160" y="872"/>
                  </a:lnTo>
                  <a:lnTo>
                    <a:pt x="9921" y="3253"/>
                  </a:lnTo>
                  <a:lnTo>
                    <a:pt x="5713" y="6985"/>
                  </a:lnTo>
                  <a:lnTo>
                    <a:pt x="2538" y="11667"/>
                  </a:lnTo>
                  <a:lnTo>
                    <a:pt x="635" y="17065"/>
                  </a:lnTo>
                  <a:lnTo>
                    <a:pt x="0" y="23018"/>
                  </a:lnTo>
                  <a:lnTo>
                    <a:pt x="713" y="29368"/>
                  </a:lnTo>
                  <a:lnTo>
                    <a:pt x="2777" y="35003"/>
                  </a:lnTo>
                  <a:lnTo>
                    <a:pt x="6032" y="39766"/>
                  </a:lnTo>
                  <a:lnTo>
                    <a:pt x="10397" y="43417"/>
                  </a:lnTo>
                  <a:lnTo>
                    <a:pt x="15636" y="45720"/>
                  </a:lnTo>
                  <a:lnTo>
                    <a:pt x="21668" y="46592"/>
                  </a:lnTo>
                  <a:lnTo>
                    <a:pt x="28495" y="45481"/>
                  </a:lnTo>
                  <a:lnTo>
                    <a:pt x="34051" y="42623"/>
                  </a:lnTo>
                  <a:lnTo>
                    <a:pt x="38257" y="38417"/>
                  </a:lnTo>
                  <a:lnTo>
                    <a:pt x="41275" y="33416"/>
                  </a:lnTo>
                  <a:lnTo>
                    <a:pt x="43100" y="28098"/>
                  </a:lnTo>
                  <a:lnTo>
                    <a:pt x="43656" y="23018"/>
                  </a:lnTo>
                  <a:lnTo>
                    <a:pt x="43178" y="17858"/>
                  </a:lnTo>
                  <a:lnTo>
                    <a:pt x="41988" y="13335"/>
                  </a:lnTo>
                  <a:lnTo>
                    <a:pt x="40083" y="9366"/>
                  </a:lnTo>
                  <a:lnTo>
                    <a:pt x="37385" y="6111"/>
                  </a:lnTo>
                  <a:lnTo>
                    <a:pt x="34131" y="3492"/>
                  </a:lnTo>
                  <a:lnTo>
                    <a:pt x="30320" y="1587"/>
                  </a:lnTo>
                  <a:lnTo>
                    <a:pt x="26035" y="396"/>
                  </a:lnTo>
                  <a:lnTo>
                    <a:pt x="21351" y="0"/>
                  </a:lnTo>
                  <a:close/>
                </a:path>
              </a:pathLst>
            </a:custGeom>
            <a:solidFill>
              <a:srgbClr val="000000"/>
            </a:solidFill>
          </p:spPr>
          <p:txBody>
            <a:bodyPr vert="horz" lIns="91440" tIns="45720" rIns="91440" bIns="45720" anchor="t"/>
            <a:lstStyle/>
            <a:p>
              <a:endParaRPr lang="en-IN"/>
            </a:p>
          </p:txBody>
        </p:sp>
        <p:sp>
          <p:nvSpPr>
            <p:cNvPr id="1028" name="Shape 1063"/>
            <p:cNvSpPr/>
            <p:nvPr/>
          </p:nvSpPr>
          <p:spPr>
            <a:xfrm>
              <a:off x="1906729" y="2895805"/>
              <a:ext cx="10953" cy="10953"/>
            </a:xfrm>
            <a:custGeom>
              <a:avLst/>
              <a:gdLst/>
              <a:ahLst/>
              <a:cxnLst/>
              <a:rect l="0" t="0" r="0" b="0"/>
              <a:pathLst>
                <a:path w="10953" h="10953">
                  <a:moveTo>
                    <a:pt x="5397" y="0"/>
                  </a:moveTo>
                  <a:lnTo>
                    <a:pt x="3333" y="396"/>
                  </a:lnTo>
                  <a:lnTo>
                    <a:pt x="1587" y="1587"/>
                  </a:lnTo>
                  <a:lnTo>
                    <a:pt x="397" y="3333"/>
                  </a:lnTo>
                  <a:lnTo>
                    <a:pt x="0" y="5634"/>
                  </a:lnTo>
                  <a:lnTo>
                    <a:pt x="476" y="8016"/>
                  </a:lnTo>
                  <a:lnTo>
                    <a:pt x="1905" y="9683"/>
                  </a:lnTo>
                  <a:lnTo>
                    <a:pt x="3651" y="10636"/>
                  </a:lnTo>
                  <a:lnTo>
                    <a:pt x="5397" y="10953"/>
                  </a:lnTo>
                  <a:lnTo>
                    <a:pt x="7143" y="10636"/>
                  </a:lnTo>
                  <a:lnTo>
                    <a:pt x="8969" y="9683"/>
                  </a:lnTo>
                  <a:lnTo>
                    <a:pt x="10318" y="8016"/>
                  </a:lnTo>
                  <a:lnTo>
                    <a:pt x="10953" y="5634"/>
                  </a:lnTo>
                  <a:lnTo>
                    <a:pt x="10477" y="3412"/>
                  </a:lnTo>
                  <a:lnTo>
                    <a:pt x="9287" y="1666"/>
                  </a:lnTo>
                  <a:lnTo>
                    <a:pt x="7541" y="396"/>
                  </a:lnTo>
                  <a:lnTo>
                    <a:pt x="5397" y="0"/>
                  </a:lnTo>
                  <a:close/>
                </a:path>
              </a:pathLst>
            </a:custGeom>
            <a:solidFill>
              <a:srgbClr val="000000"/>
            </a:solidFill>
          </p:spPr>
          <p:txBody>
            <a:bodyPr vert="horz" lIns="91440" tIns="45720" rIns="91440" bIns="45720" anchor="t"/>
            <a:lstStyle/>
            <a:p>
              <a:endParaRPr lang="en-IN"/>
            </a:p>
          </p:txBody>
        </p:sp>
        <p:sp>
          <p:nvSpPr>
            <p:cNvPr id="1029" name="Shape 1064"/>
            <p:cNvSpPr/>
            <p:nvPr/>
          </p:nvSpPr>
          <p:spPr>
            <a:xfrm>
              <a:off x="2005552" y="2896678"/>
              <a:ext cx="45402" cy="45958"/>
            </a:xfrm>
            <a:custGeom>
              <a:avLst/>
              <a:gdLst/>
              <a:ahLst/>
              <a:cxnLst/>
              <a:rect l="0" t="0" r="0" b="0"/>
              <a:pathLst>
                <a:path w="45402" h="45958">
                  <a:moveTo>
                    <a:pt x="0" y="0"/>
                  </a:moveTo>
                  <a:lnTo>
                    <a:pt x="0" y="1428"/>
                  </a:lnTo>
                  <a:lnTo>
                    <a:pt x="2936" y="2222"/>
                  </a:lnTo>
                  <a:lnTo>
                    <a:pt x="4286" y="3333"/>
                  </a:lnTo>
                  <a:lnTo>
                    <a:pt x="5476" y="5160"/>
                  </a:lnTo>
                  <a:lnTo>
                    <a:pt x="7063" y="8493"/>
                  </a:lnTo>
                  <a:lnTo>
                    <a:pt x="9048" y="12938"/>
                  </a:lnTo>
                  <a:lnTo>
                    <a:pt x="13652" y="23574"/>
                  </a:lnTo>
                  <a:lnTo>
                    <a:pt x="18017" y="33972"/>
                  </a:lnTo>
                  <a:lnTo>
                    <a:pt x="19685" y="38179"/>
                  </a:lnTo>
                  <a:lnTo>
                    <a:pt x="20875" y="41275"/>
                  </a:lnTo>
                  <a:lnTo>
                    <a:pt x="21827" y="43815"/>
                  </a:lnTo>
                  <a:lnTo>
                    <a:pt x="22462" y="45165"/>
                  </a:lnTo>
                  <a:lnTo>
                    <a:pt x="23018" y="45799"/>
                  </a:lnTo>
                  <a:lnTo>
                    <a:pt x="23573" y="45958"/>
                  </a:lnTo>
                  <a:lnTo>
                    <a:pt x="24130" y="45561"/>
                  </a:lnTo>
                  <a:lnTo>
                    <a:pt x="24765" y="44450"/>
                  </a:lnTo>
                  <a:lnTo>
                    <a:pt x="26272" y="40957"/>
                  </a:lnTo>
                  <a:lnTo>
                    <a:pt x="38972" y="9207"/>
                  </a:lnTo>
                  <a:lnTo>
                    <a:pt x="40560" y="5556"/>
                  </a:lnTo>
                  <a:lnTo>
                    <a:pt x="41830" y="3254"/>
                  </a:lnTo>
                  <a:lnTo>
                    <a:pt x="43338" y="1985"/>
                  </a:lnTo>
                  <a:lnTo>
                    <a:pt x="45402" y="1428"/>
                  </a:lnTo>
                  <a:lnTo>
                    <a:pt x="45402" y="0"/>
                  </a:lnTo>
                  <a:lnTo>
                    <a:pt x="31591" y="0"/>
                  </a:lnTo>
                  <a:lnTo>
                    <a:pt x="31591" y="1428"/>
                  </a:lnTo>
                  <a:lnTo>
                    <a:pt x="34845" y="2302"/>
                  </a:lnTo>
                  <a:lnTo>
                    <a:pt x="35877" y="3254"/>
                  </a:lnTo>
                  <a:lnTo>
                    <a:pt x="36273" y="4762"/>
                  </a:lnTo>
                  <a:lnTo>
                    <a:pt x="35718" y="7461"/>
                  </a:lnTo>
                  <a:lnTo>
                    <a:pt x="34368" y="11588"/>
                  </a:lnTo>
                  <a:lnTo>
                    <a:pt x="30082" y="22383"/>
                  </a:lnTo>
                  <a:lnTo>
                    <a:pt x="27781" y="28019"/>
                  </a:lnTo>
                  <a:lnTo>
                    <a:pt x="25876" y="33258"/>
                  </a:lnTo>
                  <a:lnTo>
                    <a:pt x="15795" y="7937"/>
                  </a:lnTo>
                  <a:lnTo>
                    <a:pt x="15160" y="6350"/>
                  </a:lnTo>
                  <a:lnTo>
                    <a:pt x="14842" y="4445"/>
                  </a:lnTo>
                  <a:lnTo>
                    <a:pt x="15240" y="2937"/>
                  </a:lnTo>
                  <a:lnTo>
                    <a:pt x="16271" y="2143"/>
                  </a:lnTo>
                  <a:lnTo>
                    <a:pt x="19446" y="1428"/>
                  </a:lnTo>
                  <a:lnTo>
                    <a:pt x="19446" y="0"/>
                  </a:lnTo>
                  <a:lnTo>
                    <a:pt x="0" y="0"/>
                  </a:lnTo>
                  <a:close/>
                </a:path>
              </a:pathLst>
            </a:custGeom>
            <a:solidFill>
              <a:srgbClr val="000000"/>
            </a:solidFill>
          </p:spPr>
          <p:txBody>
            <a:bodyPr vert="horz" lIns="91440" tIns="45720" rIns="91440" bIns="45720" anchor="t"/>
            <a:lstStyle/>
            <a:p>
              <a:endParaRPr lang="en-IN"/>
            </a:p>
          </p:txBody>
        </p:sp>
        <p:sp>
          <p:nvSpPr>
            <p:cNvPr id="1030" name="Shape 1065"/>
            <p:cNvSpPr/>
            <p:nvPr/>
          </p:nvSpPr>
          <p:spPr>
            <a:xfrm>
              <a:off x="1775364" y="2895646"/>
              <a:ext cx="38337" cy="46592"/>
            </a:xfrm>
            <a:custGeom>
              <a:avLst/>
              <a:gdLst/>
              <a:ahLst/>
              <a:cxnLst/>
              <a:rect l="0" t="0" r="0" b="0"/>
              <a:pathLst>
                <a:path w="38337" h="46592">
                  <a:moveTo>
                    <a:pt x="22145" y="0"/>
                  </a:moveTo>
                  <a:lnTo>
                    <a:pt x="16826" y="713"/>
                  </a:lnTo>
                  <a:lnTo>
                    <a:pt x="11667" y="2777"/>
                  </a:lnTo>
                  <a:lnTo>
                    <a:pt x="7063" y="6111"/>
                  </a:lnTo>
                  <a:lnTo>
                    <a:pt x="3332" y="10953"/>
                  </a:lnTo>
                  <a:lnTo>
                    <a:pt x="872" y="16986"/>
                  </a:lnTo>
                  <a:lnTo>
                    <a:pt x="0" y="24526"/>
                  </a:lnTo>
                  <a:lnTo>
                    <a:pt x="793" y="31591"/>
                  </a:lnTo>
                  <a:lnTo>
                    <a:pt x="3016" y="37147"/>
                  </a:lnTo>
                  <a:lnTo>
                    <a:pt x="6270" y="41353"/>
                  </a:lnTo>
                  <a:lnTo>
                    <a:pt x="10160" y="44291"/>
                  </a:lnTo>
                  <a:lnTo>
                    <a:pt x="14366" y="46037"/>
                  </a:lnTo>
                  <a:lnTo>
                    <a:pt x="18493" y="46592"/>
                  </a:lnTo>
                  <a:lnTo>
                    <a:pt x="24288" y="45798"/>
                  </a:lnTo>
                  <a:lnTo>
                    <a:pt x="29447" y="43100"/>
                  </a:lnTo>
                  <a:lnTo>
                    <a:pt x="31828" y="40957"/>
                  </a:lnTo>
                  <a:lnTo>
                    <a:pt x="34131" y="38258"/>
                  </a:lnTo>
                  <a:lnTo>
                    <a:pt x="36273" y="34925"/>
                  </a:lnTo>
                  <a:lnTo>
                    <a:pt x="38337" y="31034"/>
                  </a:lnTo>
                  <a:lnTo>
                    <a:pt x="36908" y="30162"/>
                  </a:lnTo>
                  <a:lnTo>
                    <a:pt x="34368" y="33733"/>
                  </a:lnTo>
                  <a:lnTo>
                    <a:pt x="31272" y="36671"/>
                  </a:lnTo>
                  <a:lnTo>
                    <a:pt x="27542" y="38735"/>
                  </a:lnTo>
                  <a:lnTo>
                    <a:pt x="22780" y="39448"/>
                  </a:lnTo>
                  <a:lnTo>
                    <a:pt x="19685" y="39052"/>
                  </a:lnTo>
                  <a:lnTo>
                    <a:pt x="16906" y="38100"/>
                  </a:lnTo>
                  <a:lnTo>
                    <a:pt x="14366" y="36432"/>
                  </a:lnTo>
                  <a:lnTo>
                    <a:pt x="12063" y="34209"/>
                  </a:lnTo>
                  <a:lnTo>
                    <a:pt x="10160" y="31511"/>
                  </a:lnTo>
                  <a:lnTo>
                    <a:pt x="8810" y="28257"/>
                  </a:lnTo>
                  <a:lnTo>
                    <a:pt x="8016" y="24606"/>
                  </a:lnTo>
                  <a:lnTo>
                    <a:pt x="7620" y="20557"/>
                  </a:lnTo>
                  <a:lnTo>
                    <a:pt x="8253" y="14128"/>
                  </a:lnTo>
                  <a:lnTo>
                    <a:pt x="10080" y="9445"/>
                  </a:lnTo>
                  <a:lnTo>
                    <a:pt x="12620" y="6191"/>
                  </a:lnTo>
                  <a:lnTo>
                    <a:pt x="15397" y="4206"/>
                  </a:lnTo>
                  <a:lnTo>
                    <a:pt x="18176" y="3175"/>
                  </a:lnTo>
                  <a:lnTo>
                    <a:pt x="20398" y="2857"/>
                  </a:lnTo>
                  <a:lnTo>
                    <a:pt x="23495" y="3175"/>
                  </a:lnTo>
                  <a:lnTo>
                    <a:pt x="25320" y="4127"/>
                  </a:lnTo>
                  <a:lnTo>
                    <a:pt x="26351" y="5634"/>
                  </a:lnTo>
                  <a:lnTo>
                    <a:pt x="26907" y="7620"/>
                  </a:lnTo>
                  <a:lnTo>
                    <a:pt x="27542" y="9842"/>
                  </a:lnTo>
                  <a:lnTo>
                    <a:pt x="29210" y="12937"/>
                  </a:lnTo>
                  <a:lnTo>
                    <a:pt x="30558" y="13970"/>
                  </a:lnTo>
                  <a:lnTo>
                    <a:pt x="32385" y="14366"/>
                  </a:lnTo>
                  <a:lnTo>
                    <a:pt x="34368" y="13970"/>
                  </a:lnTo>
                  <a:lnTo>
                    <a:pt x="35797" y="13017"/>
                  </a:lnTo>
                  <a:lnTo>
                    <a:pt x="36591" y="11667"/>
                  </a:lnTo>
                  <a:lnTo>
                    <a:pt x="36908" y="10001"/>
                  </a:lnTo>
                  <a:lnTo>
                    <a:pt x="36670" y="8492"/>
                  </a:lnTo>
                  <a:lnTo>
                    <a:pt x="35876" y="6667"/>
                  </a:lnTo>
                  <a:lnTo>
                    <a:pt x="34527" y="4762"/>
                  </a:lnTo>
                  <a:lnTo>
                    <a:pt x="32701" y="3095"/>
                  </a:lnTo>
                  <a:lnTo>
                    <a:pt x="30478" y="1983"/>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1031" name="Shape 1066"/>
            <p:cNvSpPr/>
            <p:nvPr/>
          </p:nvSpPr>
          <p:spPr>
            <a:xfrm>
              <a:off x="1362297" y="2895646"/>
              <a:ext cx="38337" cy="46592"/>
            </a:xfrm>
            <a:custGeom>
              <a:avLst/>
              <a:gdLst/>
              <a:ahLst/>
              <a:cxnLst/>
              <a:rect l="0" t="0" r="0" b="0"/>
              <a:pathLst>
                <a:path w="38337" h="46592">
                  <a:moveTo>
                    <a:pt x="22144" y="0"/>
                  </a:moveTo>
                  <a:lnTo>
                    <a:pt x="16827" y="713"/>
                  </a:lnTo>
                  <a:lnTo>
                    <a:pt x="11667" y="2777"/>
                  </a:lnTo>
                  <a:lnTo>
                    <a:pt x="7063" y="6111"/>
                  </a:lnTo>
                  <a:lnTo>
                    <a:pt x="3333" y="10953"/>
                  </a:lnTo>
                  <a:lnTo>
                    <a:pt x="872" y="16986"/>
                  </a:lnTo>
                  <a:lnTo>
                    <a:pt x="0" y="24526"/>
                  </a:lnTo>
                  <a:lnTo>
                    <a:pt x="793" y="31591"/>
                  </a:lnTo>
                  <a:lnTo>
                    <a:pt x="3014" y="37147"/>
                  </a:lnTo>
                  <a:lnTo>
                    <a:pt x="6269" y="41353"/>
                  </a:lnTo>
                  <a:lnTo>
                    <a:pt x="10158" y="44291"/>
                  </a:lnTo>
                  <a:lnTo>
                    <a:pt x="14366" y="46037"/>
                  </a:lnTo>
                  <a:lnTo>
                    <a:pt x="18493" y="46592"/>
                  </a:lnTo>
                  <a:lnTo>
                    <a:pt x="24287" y="45798"/>
                  </a:lnTo>
                  <a:lnTo>
                    <a:pt x="29447" y="43100"/>
                  </a:lnTo>
                  <a:lnTo>
                    <a:pt x="31828" y="40957"/>
                  </a:lnTo>
                  <a:lnTo>
                    <a:pt x="34131" y="38258"/>
                  </a:lnTo>
                  <a:lnTo>
                    <a:pt x="36273" y="34925"/>
                  </a:lnTo>
                  <a:lnTo>
                    <a:pt x="38337" y="31034"/>
                  </a:lnTo>
                  <a:lnTo>
                    <a:pt x="36908" y="30162"/>
                  </a:lnTo>
                  <a:lnTo>
                    <a:pt x="34289" y="33733"/>
                  </a:lnTo>
                  <a:lnTo>
                    <a:pt x="31273" y="36671"/>
                  </a:lnTo>
                  <a:lnTo>
                    <a:pt x="27542" y="38735"/>
                  </a:lnTo>
                  <a:lnTo>
                    <a:pt x="22780" y="39448"/>
                  </a:lnTo>
                  <a:lnTo>
                    <a:pt x="19683" y="39052"/>
                  </a:lnTo>
                  <a:lnTo>
                    <a:pt x="16906" y="38100"/>
                  </a:lnTo>
                  <a:lnTo>
                    <a:pt x="14366" y="36432"/>
                  </a:lnTo>
                  <a:lnTo>
                    <a:pt x="12064" y="34209"/>
                  </a:lnTo>
                  <a:lnTo>
                    <a:pt x="10158" y="31511"/>
                  </a:lnTo>
                  <a:lnTo>
                    <a:pt x="8809" y="28257"/>
                  </a:lnTo>
                  <a:lnTo>
                    <a:pt x="7937" y="24606"/>
                  </a:lnTo>
                  <a:lnTo>
                    <a:pt x="7618" y="20557"/>
                  </a:lnTo>
                  <a:lnTo>
                    <a:pt x="8254" y="14128"/>
                  </a:lnTo>
                  <a:lnTo>
                    <a:pt x="10080" y="9445"/>
                  </a:lnTo>
                  <a:lnTo>
                    <a:pt x="12619" y="6191"/>
                  </a:lnTo>
                  <a:lnTo>
                    <a:pt x="15398" y="4206"/>
                  </a:lnTo>
                  <a:lnTo>
                    <a:pt x="18176" y="3175"/>
                  </a:lnTo>
                  <a:lnTo>
                    <a:pt x="20398" y="2857"/>
                  </a:lnTo>
                  <a:lnTo>
                    <a:pt x="23493" y="3175"/>
                  </a:lnTo>
                  <a:lnTo>
                    <a:pt x="25319" y="4127"/>
                  </a:lnTo>
                  <a:lnTo>
                    <a:pt x="26352" y="5634"/>
                  </a:lnTo>
                  <a:lnTo>
                    <a:pt x="26907" y="7620"/>
                  </a:lnTo>
                  <a:lnTo>
                    <a:pt x="27542" y="9842"/>
                  </a:lnTo>
                  <a:lnTo>
                    <a:pt x="29208" y="12937"/>
                  </a:lnTo>
                  <a:lnTo>
                    <a:pt x="30558" y="13970"/>
                  </a:lnTo>
                  <a:lnTo>
                    <a:pt x="32383" y="14366"/>
                  </a:lnTo>
                  <a:lnTo>
                    <a:pt x="34368" y="13970"/>
                  </a:lnTo>
                  <a:lnTo>
                    <a:pt x="35797" y="13017"/>
                  </a:lnTo>
                  <a:lnTo>
                    <a:pt x="36591" y="11667"/>
                  </a:lnTo>
                  <a:lnTo>
                    <a:pt x="36908" y="10001"/>
                  </a:lnTo>
                  <a:lnTo>
                    <a:pt x="36671" y="8492"/>
                  </a:lnTo>
                  <a:lnTo>
                    <a:pt x="35877" y="6667"/>
                  </a:lnTo>
                  <a:lnTo>
                    <a:pt x="34527" y="4762"/>
                  </a:lnTo>
                  <a:lnTo>
                    <a:pt x="32622" y="3095"/>
                  </a:lnTo>
                  <a:lnTo>
                    <a:pt x="30479" y="1983"/>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1032" name="Shape 1067"/>
            <p:cNvSpPr/>
            <p:nvPr/>
          </p:nvSpPr>
          <p:spPr>
            <a:xfrm>
              <a:off x="2487675" y="2895646"/>
              <a:ext cx="75167" cy="45561"/>
            </a:xfrm>
            <a:custGeom>
              <a:avLst/>
              <a:gdLst/>
              <a:ahLst/>
              <a:cxnLst/>
              <a:rect l="0" t="0" r="0" b="0"/>
              <a:pathLst>
                <a:path w="75167" h="45561">
                  <a:moveTo>
                    <a:pt x="14207" y="0"/>
                  </a:moveTo>
                  <a:lnTo>
                    <a:pt x="316" y="4445"/>
                  </a:lnTo>
                  <a:lnTo>
                    <a:pt x="316" y="6191"/>
                  </a:lnTo>
                  <a:lnTo>
                    <a:pt x="3491" y="5793"/>
                  </a:lnTo>
                  <a:lnTo>
                    <a:pt x="4682" y="5873"/>
                  </a:lnTo>
                  <a:lnTo>
                    <a:pt x="5793" y="6587"/>
                  </a:lnTo>
                  <a:lnTo>
                    <a:pt x="6587" y="8492"/>
                  </a:lnTo>
                  <a:lnTo>
                    <a:pt x="6905" y="12143"/>
                  </a:lnTo>
                  <a:lnTo>
                    <a:pt x="6905" y="37147"/>
                  </a:lnTo>
                  <a:lnTo>
                    <a:pt x="6429" y="41036"/>
                  </a:lnTo>
                  <a:lnTo>
                    <a:pt x="5000" y="43100"/>
                  </a:lnTo>
                  <a:lnTo>
                    <a:pt x="2777" y="43893"/>
                  </a:lnTo>
                  <a:lnTo>
                    <a:pt x="0" y="44132"/>
                  </a:lnTo>
                  <a:lnTo>
                    <a:pt x="0" y="45561"/>
                  </a:lnTo>
                  <a:lnTo>
                    <a:pt x="21986" y="45561"/>
                  </a:lnTo>
                  <a:lnTo>
                    <a:pt x="21986" y="44132"/>
                  </a:lnTo>
                  <a:lnTo>
                    <a:pt x="17382" y="43338"/>
                  </a:lnTo>
                  <a:lnTo>
                    <a:pt x="15875" y="41751"/>
                  </a:lnTo>
                  <a:lnTo>
                    <a:pt x="15240" y="38972"/>
                  </a:lnTo>
                  <a:lnTo>
                    <a:pt x="15240" y="11032"/>
                  </a:lnTo>
                  <a:lnTo>
                    <a:pt x="15636" y="10397"/>
                  </a:lnTo>
                  <a:lnTo>
                    <a:pt x="16668" y="9286"/>
                  </a:lnTo>
                  <a:lnTo>
                    <a:pt x="18415" y="7857"/>
                  </a:lnTo>
                  <a:lnTo>
                    <a:pt x="20637" y="6587"/>
                  </a:lnTo>
                  <a:lnTo>
                    <a:pt x="23415" y="5556"/>
                  </a:lnTo>
                  <a:lnTo>
                    <a:pt x="26670" y="5158"/>
                  </a:lnTo>
                  <a:lnTo>
                    <a:pt x="29845" y="5873"/>
                  </a:lnTo>
                  <a:lnTo>
                    <a:pt x="31987" y="7937"/>
                  </a:lnTo>
                  <a:lnTo>
                    <a:pt x="33177" y="11191"/>
                  </a:lnTo>
                  <a:lnTo>
                    <a:pt x="33496" y="15557"/>
                  </a:lnTo>
                  <a:lnTo>
                    <a:pt x="33496" y="37067"/>
                  </a:lnTo>
                  <a:lnTo>
                    <a:pt x="33098" y="40877"/>
                  </a:lnTo>
                  <a:lnTo>
                    <a:pt x="31829" y="42941"/>
                  </a:lnTo>
                  <a:lnTo>
                    <a:pt x="29685" y="43815"/>
                  </a:lnTo>
                  <a:lnTo>
                    <a:pt x="26748" y="44132"/>
                  </a:lnTo>
                  <a:lnTo>
                    <a:pt x="26748" y="45561"/>
                  </a:lnTo>
                  <a:lnTo>
                    <a:pt x="48973" y="45561"/>
                  </a:lnTo>
                  <a:lnTo>
                    <a:pt x="48973" y="44132"/>
                  </a:lnTo>
                  <a:lnTo>
                    <a:pt x="45243" y="43656"/>
                  </a:lnTo>
                  <a:lnTo>
                    <a:pt x="43893" y="42862"/>
                  </a:lnTo>
                  <a:lnTo>
                    <a:pt x="42782" y="41512"/>
                  </a:lnTo>
                  <a:lnTo>
                    <a:pt x="42068" y="39370"/>
                  </a:lnTo>
                  <a:lnTo>
                    <a:pt x="41830" y="36195"/>
                  </a:lnTo>
                  <a:lnTo>
                    <a:pt x="41830" y="11191"/>
                  </a:lnTo>
                  <a:lnTo>
                    <a:pt x="43656" y="8890"/>
                  </a:lnTo>
                  <a:lnTo>
                    <a:pt x="46037" y="6985"/>
                  </a:lnTo>
                  <a:lnTo>
                    <a:pt x="49052" y="5715"/>
                  </a:lnTo>
                  <a:lnTo>
                    <a:pt x="52783" y="5158"/>
                  </a:lnTo>
                  <a:lnTo>
                    <a:pt x="55800" y="5634"/>
                  </a:lnTo>
                  <a:lnTo>
                    <a:pt x="57784" y="6905"/>
                  </a:lnTo>
                  <a:lnTo>
                    <a:pt x="59053" y="8731"/>
                  </a:lnTo>
                  <a:lnTo>
                    <a:pt x="59768" y="11032"/>
                  </a:lnTo>
                  <a:lnTo>
                    <a:pt x="60007" y="16033"/>
                  </a:lnTo>
                  <a:lnTo>
                    <a:pt x="60007" y="36988"/>
                  </a:lnTo>
                  <a:lnTo>
                    <a:pt x="59847" y="39687"/>
                  </a:lnTo>
                  <a:lnTo>
                    <a:pt x="59451" y="41512"/>
                  </a:lnTo>
                  <a:lnTo>
                    <a:pt x="57387" y="43417"/>
                  </a:lnTo>
                  <a:lnTo>
                    <a:pt x="55721" y="43815"/>
                  </a:lnTo>
                  <a:lnTo>
                    <a:pt x="53497" y="44132"/>
                  </a:lnTo>
                  <a:lnTo>
                    <a:pt x="53497" y="45561"/>
                  </a:lnTo>
                  <a:lnTo>
                    <a:pt x="75167" y="45561"/>
                  </a:lnTo>
                  <a:lnTo>
                    <a:pt x="75167" y="44132"/>
                  </a:lnTo>
                  <a:lnTo>
                    <a:pt x="72627" y="43893"/>
                  </a:lnTo>
                  <a:lnTo>
                    <a:pt x="70087" y="43021"/>
                  </a:lnTo>
                  <a:lnTo>
                    <a:pt x="68817" y="41512"/>
                  </a:lnTo>
                  <a:lnTo>
                    <a:pt x="68341" y="38100"/>
                  </a:lnTo>
                  <a:lnTo>
                    <a:pt x="68341" y="17621"/>
                  </a:lnTo>
                  <a:lnTo>
                    <a:pt x="67627" y="9842"/>
                  </a:lnTo>
                  <a:lnTo>
                    <a:pt x="66357" y="6111"/>
                  </a:lnTo>
                  <a:lnTo>
                    <a:pt x="64213" y="2936"/>
                  </a:lnTo>
                  <a:lnTo>
                    <a:pt x="61038" y="793"/>
                  </a:lnTo>
                  <a:lnTo>
                    <a:pt x="56672" y="0"/>
                  </a:lnTo>
                  <a:lnTo>
                    <a:pt x="52942" y="476"/>
                  </a:lnTo>
                  <a:lnTo>
                    <a:pt x="49450" y="1666"/>
                  </a:lnTo>
                  <a:lnTo>
                    <a:pt x="46513" y="3253"/>
                  </a:lnTo>
                  <a:lnTo>
                    <a:pt x="44052" y="5158"/>
                  </a:lnTo>
                  <a:lnTo>
                    <a:pt x="42068" y="6905"/>
                  </a:lnTo>
                  <a:lnTo>
                    <a:pt x="40718" y="8333"/>
                  </a:lnTo>
                  <a:lnTo>
                    <a:pt x="39448" y="5317"/>
                  </a:lnTo>
                  <a:lnTo>
                    <a:pt x="37385" y="2618"/>
                  </a:lnTo>
                  <a:lnTo>
                    <a:pt x="34290" y="713"/>
                  </a:lnTo>
                  <a:lnTo>
                    <a:pt x="30162" y="0"/>
                  </a:lnTo>
                  <a:lnTo>
                    <a:pt x="26272" y="635"/>
                  </a:lnTo>
                  <a:lnTo>
                    <a:pt x="22621" y="2222"/>
                  </a:lnTo>
                  <a:lnTo>
                    <a:pt x="18970" y="4603"/>
                  </a:lnTo>
                  <a:lnTo>
                    <a:pt x="14842" y="7620"/>
                  </a:lnTo>
                  <a:lnTo>
                    <a:pt x="14842" y="237"/>
                  </a:lnTo>
                  <a:lnTo>
                    <a:pt x="14207" y="0"/>
                  </a:lnTo>
                  <a:close/>
                </a:path>
              </a:pathLst>
            </a:custGeom>
            <a:solidFill>
              <a:srgbClr val="000000"/>
            </a:solidFill>
          </p:spPr>
          <p:txBody>
            <a:bodyPr vert="horz" lIns="91440" tIns="45720" rIns="91440" bIns="45720" anchor="t"/>
            <a:lstStyle/>
            <a:p>
              <a:endParaRPr lang="en-IN"/>
            </a:p>
          </p:txBody>
        </p:sp>
        <p:sp>
          <p:nvSpPr>
            <p:cNvPr id="1033" name="Shape 1068"/>
            <p:cNvSpPr/>
            <p:nvPr/>
          </p:nvSpPr>
          <p:spPr>
            <a:xfrm>
              <a:off x="1234582" y="2895646"/>
              <a:ext cx="75167" cy="45561"/>
            </a:xfrm>
            <a:custGeom>
              <a:avLst/>
              <a:gdLst/>
              <a:ahLst/>
              <a:cxnLst/>
              <a:rect l="0" t="0" r="0" b="0"/>
              <a:pathLst>
                <a:path w="75167" h="45561">
                  <a:moveTo>
                    <a:pt x="14128" y="0"/>
                  </a:moveTo>
                  <a:lnTo>
                    <a:pt x="317" y="4445"/>
                  </a:lnTo>
                  <a:lnTo>
                    <a:pt x="317" y="6191"/>
                  </a:lnTo>
                  <a:lnTo>
                    <a:pt x="3492" y="5793"/>
                  </a:lnTo>
                  <a:lnTo>
                    <a:pt x="4683" y="5873"/>
                  </a:lnTo>
                  <a:lnTo>
                    <a:pt x="5794" y="6587"/>
                  </a:lnTo>
                  <a:lnTo>
                    <a:pt x="6588" y="8492"/>
                  </a:lnTo>
                  <a:lnTo>
                    <a:pt x="6905" y="12143"/>
                  </a:lnTo>
                  <a:lnTo>
                    <a:pt x="6905" y="37147"/>
                  </a:lnTo>
                  <a:lnTo>
                    <a:pt x="6350" y="41036"/>
                  </a:lnTo>
                  <a:lnTo>
                    <a:pt x="4921" y="43100"/>
                  </a:lnTo>
                  <a:lnTo>
                    <a:pt x="2777" y="43893"/>
                  </a:lnTo>
                  <a:lnTo>
                    <a:pt x="0" y="44132"/>
                  </a:lnTo>
                  <a:lnTo>
                    <a:pt x="0" y="45561"/>
                  </a:lnTo>
                  <a:lnTo>
                    <a:pt x="21986" y="45561"/>
                  </a:lnTo>
                  <a:lnTo>
                    <a:pt x="21986" y="44132"/>
                  </a:lnTo>
                  <a:lnTo>
                    <a:pt x="17303" y="43338"/>
                  </a:lnTo>
                  <a:lnTo>
                    <a:pt x="15796" y="41751"/>
                  </a:lnTo>
                  <a:lnTo>
                    <a:pt x="15240" y="38972"/>
                  </a:lnTo>
                  <a:lnTo>
                    <a:pt x="15240" y="11032"/>
                  </a:lnTo>
                  <a:lnTo>
                    <a:pt x="15636" y="10397"/>
                  </a:lnTo>
                  <a:lnTo>
                    <a:pt x="16668" y="9286"/>
                  </a:lnTo>
                  <a:lnTo>
                    <a:pt x="18415" y="7857"/>
                  </a:lnTo>
                  <a:lnTo>
                    <a:pt x="20637" y="6587"/>
                  </a:lnTo>
                  <a:lnTo>
                    <a:pt x="23415" y="5556"/>
                  </a:lnTo>
                  <a:lnTo>
                    <a:pt x="26670" y="5158"/>
                  </a:lnTo>
                  <a:lnTo>
                    <a:pt x="29845" y="5873"/>
                  </a:lnTo>
                  <a:lnTo>
                    <a:pt x="31988" y="7937"/>
                  </a:lnTo>
                  <a:lnTo>
                    <a:pt x="33178" y="11191"/>
                  </a:lnTo>
                  <a:lnTo>
                    <a:pt x="33496" y="15557"/>
                  </a:lnTo>
                  <a:lnTo>
                    <a:pt x="33496" y="37067"/>
                  </a:lnTo>
                  <a:lnTo>
                    <a:pt x="33098" y="40877"/>
                  </a:lnTo>
                  <a:lnTo>
                    <a:pt x="31830" y="42941"/>
                  </a:lnTo>
                  <a:lnTo>
                    <a:pt x="29686" y="43815"/>
                  </a:lnTo>
                  <a:lnTo>
                    <a:pt x="26748" y="44132"/>
                  </a:lnTo>
                  <a:lnTo>
                    <a:pt x="26748" y="45561"/>
                  </a:lnTo>
                  <a:lnTo>
                    <a:pt x="48895" y="45561"/>
                  </a:lnTo>
                  <a:lnTo>
                    <a:pt x="48895" y="44132"/>
                  </a:lnTo>
                  <a:lnTo>
                    <a:pt x="45243" y="43656"/>
                  </a:lnTo>
                  <a:lnTo>
                    <a:pt x="43815" y="42862"/>
                  </a:lnTo>
                  <a:lnTo>
                    <a:pt x="42703" y="41512"/>
                  </a:lnTo>
                  <a:lnTo>
                    <a:pt x="42068" y="39370"/>
                  </a:lnTo>
                  <a:lnTo>
                    <a:pt x="41830" y="36195"/>
                  </a:lnTo>
                  <a:lnTo>
                    <a:pt x="41830" y="11191"/>
                  </a:lnTo>
                  <a:lnTo>
                    <a:pt x="43656" y="8890"/>
                  </a:lnTo>
                  <a:lnTo>
                    <a:pt x="46037" y="6985"/>
                  </a:lnTo>
                  <a:lnTo>
                    <a:pt x="49053" y="5715"/>
                  </a:lnTo>
                  <a:lnTo>
                    <a:pt x="52783" y="5158"/>
                  </a:lnTo>
                  <a:lnTo>
                    <a:pt x="55801" y="5634"/>
                  </a:lnTo>
                  <a:lnTo>
                    <a:pt x="57785" y="6905"/>
                  </a:lnTo>
                  <a:lnTo>
                    <a:pt x="59055" y="8731"/>
                  </a:lnTo>
                  <a:lnTo>
                    <a:pt x="59690" y="11032"/>
                  </a:lnTo>
                  <a:lnTo>
                    <a:pt x="60007" y="16033"/>
                  </a:lnTo>
                  <a:lnTo>
                    <a:pt x="60007" y="36988"/>
                  </a:lnTo>
                  <a:lnTo>
                    <a:pt x="59848" y="39687"/>
                  </a:lnTo>
                  <a:lnTo>
                    <a:pt x="59452" y="41512"/>
                  </a:lnTo>
                  <a:lnTo>
                    <a:pt x="57388" y="43417"/>
                  </a:lnTo>
                  <a:lnTo>
                    <a:pt x="55721" y="43815"/>
                  </a:lnTo>
                  <a:lnTo>
                    <a:pt x="53498" y="44132"/>
                  </a:lnTo>
                  <a:lnTo>
                    <a:pt x="53498" y="45561"/>
                  </a:lnTo>
                  <a:lnTo>
                    <a:pt x="75167" y="45561"/>
                  </a:lnTo>
                  <a:lnTo>
                    <a:pt x="75167" y="44132"/>
                  </a:lnTo>
                  <a:lnTo>
                    <a:pt x="72627" y="43893"/>
                  </a:lnTo>
                  <a:lnTo>
                    <a:pt x="70088" y="43021"/>
                  </a:lnTo>
                  <a:lnTo>
                    <a:pt x="68817" y="41512"/>
                  </a:lnTo>
                  <a:lnTo>
                    <a:pt x="68342" y="38100"/>
                  </a:lnTo>
                  <a:lnTo>
                    <a:pt x="68342" y="17621"/>
                  </a:lnTo>
                  <a:lnTo>
                    <a:pt x="67627" y="9842"/>
                  </a:lnTo>
                  <a:lnTo>
                    <a:pt x="66357" y="6111"/>
                  </a:lnTo>
                  <a:lnTo>
                    <a:pt x="64215" y="2936"/>
                  </a:lnTo>
                  <a:lnTo>
                    <a:pt x="61040" y="793"/>
                  </a:lnTo>
                  <a:lnTo>
                    <a:pt x="56673" y="0"/>
                  </a:lnTo>
                  <a:lnTo>
                    <a:pt x="52863" y="476"/>
                  </a:lnTo>
                  <a:lnTo>
                    <a:pt x="49451" y="1666"/>
                  </a:lnTo>
                  <a:lnTo>
                    <a:pt x="46513" y="3253"/>
                  </a:lnTo>
                  <a:lnTo>
                    <a:pt x="44052" y="5158"/>
                  </a:lnTo>
                  <a:lnTo>
                    <a:pt x="42068" y="6905"/>
                  </a:lnTo>
                  <a:lnTo>
                    <a:pt x="40719" y="8333"/>
                  </a:lnTo>
                  <a:lnTo>
                    <a:pt x="39448" y="5317"/>
                  </a:lnTo>
                  <a:lnTo>
                    <a:pt x="37386" y="2618"/>
                  </a:lnTo>
                  <a:lnTo>
                    <a:pt x="34290" y="713"/>
                  </a:lnTo>
                  <a:lnTo>
                    <a:pt x="30083" y="0"/>
                  </a:lnTo>
                  <a:lnTo>
                    <a:pt x="26273" y="635"/>
                  </a:lnTo>
                  <a:lnTo>
                    <a:pt x="22621" y="2222"/>
                  </a:lnTo>
                  <a:lnTo>
                    <a:pt x="18971" y="4603"/>
                  </a:lnTo>
                  <a:lnTo>
                    <a:pt x="14842" y="7620"/>
                  </a:lnTo>
                  <a:lnTo>
                    <a:pt x="14842" y="237"/>
                  </a:lnTo>
                  <a:lnTo>
                    <a:pt x="14128" y="0"/>
                  </a:lnTo>
                  <a:close/>
                </a:path>
              </a:pathLst>
            </a:custGeom>
            <a:solidFill>
              <a:srgbClr val="000000"/>
            </a:solidFill>
          </p:spPr>
          <p:txBody>
            <a:bodyPr vert="horz" lIns="91440" tIns="45720" rIns="91440" bIns="45720" anchor="t"/>
            <a:lstStyle/>
            <a:p>
              <a:endParaRPr lang="en-IN"/>
            </a:p>
          </p:txBody>
        </p:sp>
        <p:sp>
          <p:nvSpPr>
            <p:cNvPr id="1034" name="Shape 1069"/>
            <p:cNvSpPr/>
            <p:nvPr/>
          </p:nvSpPr>
          <p:spPr>
            <a:xfrm>
              <a:off x="2302414" y="2895646"/>
              <a:ext cx="46513" cy="45561"/>
            </a:xfrm>
            <a:custGeom>
              <a:avLst/>
              <a:gdLst/>
              <a:ahLst/>
              <a:cxnLst/>
              <a:rect l="0" t="0" r="0" b="0"/>
              <a:pathLst>
                <a:path w="46513" h="45561">
                  <a:moveTo>
                    <a:pt x="13731" y="0"/>
                  </a:moveTo>
                  <a:lnTo>
                    <a:pt x="0" y="4445"/>
                  </a:lnTo>
                  <a:lnTo>
                    <a:pt x="0" y="6191"/>
                  </a:lnTo>
                  <a:lnTo>
                    <a:pt x="1111" y="5873"/>
                  </a:lnTo>
                  <a:lnTo>
                    <a:pt x="2936" y="5793"/>
                  </a:lnTo>
                  <a:lnTo>
                    <a:pt x="4127" y="5873"/>
                  </a:lnTo>
                  <a:lnTo>
                    <a:pt x="5238" y="6587"/>
                  </a:lnTo>
                  <a:lnTo>
                    <a:pt x="6032" y="8492"/>
                  </a:lnTo>
                  <a:lnTo>
                    <a:pt x="6350" y="12143"/>
                  </a:lnTo>
                  <a:lnTo>
                    <a:pt x="6350" y="36671"/>
                  </a:lnTo>
                  <a:lnTo>
                    <a:pt x="6111" y="40242"/>
                  </a:lnTo>
                  <a:lnTo>
                    <a:pt x="5080" y="42465"/>
                  </a:lnTo>
                  <a:lnTo>
                    <a:pt x="3175" y="43656"/>
                  </a:lnTo>
                  <a:lnTo>
                    <a:pt x="237" y="44132"/>
                  </a:lnTo>
                  <a:lnTo>
                    <a:pt x="237" y="45561"/>
                  </a:lnTo>
                  <a:lnTo>
                    <a:pt x="21192" y="45561"/>
                  </a:lnTo>
                  <a:lnTo>
                    <a:pt x="21192" y="44132"/>
                  </a:lnTo>
                  <a:lnTo>
                    <a:pt x="18017" y="43656"/>
                  </a:lnTo>
                  <a:lnTo>
                    <a:pt x="16033" y="42703"/>
                  </a:lnTo>
                  <a:lnTo>
                    <a:pt x="15001" y="41116"/>
                  </a:lnTo>
                  <a:lnTo>
                    <a:pt x="14683" y="38972"/>
                  </a:lnTo>
                  <a:lnTo>
                    <a:pt x="14683" y="11112"/>
                  </a:lnTo>
                  <a:lnTo>
                    <a:pt x="17382" y="8651"/>
                  </a:lnTo>
                  <a:lnTo>
                    <a:pt x="19922" y="6905"/>
                  </a:lnTo>
                  <a:lnTo>
                    <a:pt x="22303" y="5873"/>
                  </a:lnTo>
                  <a:lnTo>
                    <a:pt x="24526" y="5476"/>
                  </a:lnTo>
                  <a:lnTo>
                    <a:pt x="28177" y="6111"/>
                  </a:lnTo>
                  <a:lnTo>
                    <a:pt x="30558" y="8016"/>
                  </a:lnTo>
                  <a:lnTo>
                    <a:pt x="31828" y="11032"/>
                  </a:lnTo>
                  <a:lnTo>
                    <a:pt x="32146" y="15081"/>
                  </a:lnTo>
                  <a:lnTo>
                    <a:pt x="32146" y="35797"/>
                  </a:lnTo>
                  <a:lnTo>
                    <a:pt x="31908" y="38972"/>
                  </a:lnTo>
                  <a:lnTo>
                    <a:pt x="31352" y="41195"/>
                  </a:lnTo>
                  <a:lnTo>
                    <a:pt x="30400" y="42623"/>
                  </a:lnTo>
                  <a:lnTo>
                    <a:pt x="29130" y="43497"/>
                  </a:lnTo>
                  <a:lnTo>
                    <a:pt x="25876" y="44132"/>
                  </a:lnTo>
                  <a:lnTo>
                    <a:pt x="25876" y="45561"/>
                  </a:lnTo>
                  <a:lnTo>
                    <a:pt x="46513" y="45561"/>
                  </a:lnTo>
                  <a:lnTo>
                    <a:pt x="46513" y="44132"/>
                  </a:lnTo>
                  <a:lnTo>
                    <a:pt x="43497" y="43576"/>
                  </a:lnTo>
                  <a:lnTo>
                    <a:pt x="41671" y="42465"/>
                  </a:lnTo>
                  <a:lnTo>
                    <a:pt x="40718" y="40481"/>
                  </a:lnTo>
                  <a:lnTo>
                    <a:pt x="40481" y="37543"/>
                  </a:lnTo>
                  <a:lnTo>
                    <a:pt x="40481" y="14842"/>
                  </a:lnTo>
                  <a:lnTo>
                    <a:pt x="39925" y="9525"/>
                  </a:lnTo>
                  <a:lnTo>
                    <a:pt x="38496" y="5634"/>
                  </a:lnTo>
                  <a:lnTo>
                    <a:pt x="36432" y="2936"/>
                  </a:lnTo>
                  <a:lnTo>
                    <a:pt x="33892" y="1190"/>
                  </a:lnTo>
                  <a:lnTo>
                    <a:pt x="31273" y="237"/>
                  </a:lnTo>
                  <a:lnTo>
                    <a:pt x="28892" y="0"/>
                  </a:lnTo>
                  <a:lnTo>
                    <a:pt x="24843" y="635"/>
                  </a:lnTo>
                  <a:lnTo>
                    <a:pt x="21272" y="2381"/>
                  </a:lnTo>
                  <a:lnTo>
                    <a:pt x="17858" y="4841"/>
                  </a:lnTo>
                  <a:lnTo>
                    <a:pt x="14366" y="8016"/>
                  </a:lnTo>
                  <a:lnTo>
                    <a:pt x="14366" y="237"/>
                  </a:lnTo>
                  <a:lnTo>
                    <a:pt x="13731" y="0"/>
                  </a:lnTo>
                  <a:close/>
                </a:path>
              </a:pathLst>
            </a:custGeom>
            <a:solidFill>
              <a:srgbClr val="000000"/>
            </a:solidFill>
          </p:spPr>
          <p:txBody>
            <a:bodyPr vert="horz" lIns="91440" tIns="45720" rIns="91440" bIns="45720" anchor="t"/>
            <a:lstStyle/>
            <a:p>
              <a:endParaRPr lang="en-IN"/>
            </a:p>
          </p:txBody>
        </p:sp>
        <p:sp>
          <p:nvSpPr>
            <p:cNvPr id="1035" name="Shape 1070"/>
            <p:cNvSpPr/>
            <p:nvPr/>
          </p:nvSpPr>
          <p:spPr>
            <a:xfrm>
              <a:off x="2097309" y="2895646"/>
              <a:ext cx="32702" cy="45561"/>
            </a:xfrm>
            <a:custGeom>
              <a:avLst/>
              <a:gdLst/>
              <a:ahLst/>
              <a:cxnLst/>
              <a:rect l="0" t="0" r="0" b="0"/>
              <a:pathLst>
                <a:path w="32702" h="45561">
                  <a:moveTo>
                    <a:pt x="14842" y="0"/>
                  </a:moveTo>
                  <a:lnTo>
                    <a:pt x="158" y="5397"/>
                  </a:lnTo>
                  <a:lnTo>
                    <a:pt x="158" y="6985"/>
                  </a:lnTo>
                  <a:lnTo>
                    <a:pt x="3571" y="6587"/>
                  </a:lnTo>
                  <a:lnTo>
                    <a:pt x="4762" y="6667"/>
                  </a:lnTo>
                  <a:lnTo>
                    <a:pt x="5873" y="7381"/>
                  </a:lnTo>
                  <a:lnTo>
                    <a:pt x="6667" y="9127"/>
                  </a:lnTo>
                  <a:lnTo>
                    <a:pt x="6985" y="12541"/>
                  </a:lnTo>
                  <a:lnTo>
                    <a:pt x="6985" y="37306"/>
                  </a:lnTo>
                  <a:lnTo>
                    <a:pt x="6667" y="40559"/>
                  </a:lnTo>
                  <a:lnTo>
                    <a:pt x="5556" y="42386"/>
                  </a:lnTo>
                  <a:lnTo>
                    <a:pt x="3412" y="43338"/>
                  </a:lnTo>
                  <a:lnTo>
                    <a:pt x="0" y="44132"/>
                  </a:lnTo>
                  <a:lnTo>
                    <a:pt x="0" y="45561"/>
                  </a:lnTo>
                  <a:lnTo>
                    <a:pt x="23732" y="45561"/>
                  </a:lnTo>
                  <a:lnTo>
                    <a:pt x="23732" y="44132"/>
                  </a:lnTo>
                  <a:lnTo>
                    <a:pt x="20320" y="43815"/>
                  </a:lnTo>
                  <a:lnTo>
                    <a:pt x="17700" y="42862"/>
                  </a:lnTo>
                  <a:lnTo>
                    <a:pt x="15953" y="40718"/>
                  </a:lnTo>
                  <a:lnTo>
                    <a:pt x="15318" y="36671"/>
                  </a:lnTo>
                  <a:lnTo>
                    <a:pt x="15318" y="14366"/>
                  </a:lnTo>
                  <a:lnTo>
                    <a:pt x="15716" y="12620"/>
                  </a:lnTo>
                  <a:lnTo>
                    <a:pt x="16588" y="10873"/>
                  </a:lnTo>
                  <a:lnTo>
                    <a:pt x="19208" y="7698"/>
                  </a:lnTo>
                  <a:lnTo>
                    <a:pt x="20716" y="6667"/>
                  </a:lnTo>
                  <a:lnTo>
                    <a:pt x="22066" y="6270"/>
                  </a:lnTo>
                  <a:lnTo>
                    <a:pt x="24129" y="7222"/>
                  </a:lnTo>
                  <a:lnTo>
                    <a:pt x="26113" y="8809"/>
                  </a:lnTo>
                  <a:lnTo>
                    <a:pt x="28892" y="9762"/>
                  </a:lnTo>
                  <a:lnTo>
                    <a:pt x="30479" y="9445"/>
                  </a:lnTo>
                  <a:lnTo>
                    <a:pt x="31669" y="8492"/>
                  </a:lnTo>
                  <a:lnTo>
                    <a:pt x="32463" y="7063"/>
                  </a:lnTo>
                  <a:lnTo>
                    <a:pt x="32702" y="5397"/>
                  </a:lnTo>
                  <a:lnTo>
                    <a:pt x="32385" y="3175"/>
                  </a:lnTo>
                  <a:lnTo>
                    <a:pt x="31273" y="1428"/>
                  </a:lnTo>
                  <a:lnTo>
                    <a:pt x="29606" y="317"/>
                  </a:lnTo>
                  <a:lnTo>
                    <a:pt x="27304" y="0"/>
                  </a:lnTo>
                  <a:lnTo>
                    <a:pt x="24526" y="396"/>
                  </a:lnTo>
                  <a:lnTo>
                    <a:pt x="21748" y="1904"/>
                  </a:lnTo>
                  <a:lnTo>
                    <a:pt x="18811" y="4682"/>
                  </a:lnTo>
                  <a:lnTo>
                    <a:pt x="15557" y="9048"/>
                  </a:lnTo>
                  <a:lnTo>
                    <a:pt x="15318" y="9048"/>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1036" name="Shape 1071"/>
            <p:cNvSpPr/>
            <p:nvPr/>
          </p:nvSpPr>
          <p:spPr>
            <a:xfrm>
              <a:off x="1740677" y="2895646"/>
              <a:ext cx="32702" cy="45561"/>
            </a:xfrm>
            <a:custGeom>
              <a:avLst/>
              <a:gdLst/>
              <a:ahLst/>
              <a:cxnLst/>
              <a:rect l="0" t="0" r="0" b="0"/>
              <a:pathLst>
                <a:path w="32702" h="45561">
                  <a:moveTo>
                    <a:pt x="14843" y="0"/>
                  </a:moveTo>
                  <a:lnTo>
                    <a:pt x="158" y="5397"/>
                  </a:lnTo>
                  <a:lnTo>
                    <a:pt x="158" y="6985"/>
                  </a:lnTo>
                  <a:lnTo>
                    <a:pt x="3572" y="6587"/>
                  </a:lnTo>
                  <a:lnTo>
                    <a:pt x="4762" y="6667"/>
                  </a:lnTo>
                  <a:lnTo>
                    <a:pt x="5873" y="7381"/>
                  </a:lnTo>
                  <a:lnTo>
                    <a:pt x="6747" y="9127"/>
                  </a:lnTo>
                  <a:lnTo>
                    <a:pt x="7063" y="12541"/>
                  </a:lnTo>
                  <a:lnTo>
                    <a:pt x="7063" y="37306"/>
                  </a:lnTo>
                  <a:lnTo>
                    <a:pt x="6667" y="40559"/>
                  </a:lnTo>
                  <a:lnTo>
                    <a:pt x="5556" y="42386"/>
                  </a:lnTo>
                  <a:lnTo>
                    <a:pt x="3413" y="43338"/>
                  </a:lnTo>
                  <a:lnTo>
                    <a:pt x="0" y="44132"/>
                  </a:lnTo>
                  <a:lnTo>
                    <a:pt x="0" y="45561"/>
                  </a:lnTo>
                  <a:lnTo>
                    <a:pt x="23732" y="45561"/>
                  </a:lnTo>
                  <a:lnTo>
                    <a:pt x="23732" y="44132"/>
                  </a:lnTo>
                  <a:lnTo>
                    <a:pt x="20320" y="43815"/>
                  </a:lnTo>
                  <a:lnTo>
                    <a:pt x="17701" y="42862"/>
                  </a:lnTo>
                  <a:lnTo>
                    <a:pt x="15953" y="40718"/>
                  </a:lnTo>
                  <a:lnTo>
                    <a:pt x="15319" y="36671"/>
                  </a:lnTo>
                  <a:lnTo>
                    <a:pt x="15319" y="14366"/>
                  </a:lnTo>
                  <a:lnTo>
                    <a:pt x="15716" y="12620"/>
                  </a:lnTo>
                  <a:lnTo>
                    <a:pt x="16588" y="10873"/>
                  </a:lnTo>
                  <a:lnTo>
                    <a:pt x="19288" y="7698"/>
                  </a:lnTo>
                  <a:lnTo>
                    <a:pt x="20716" y="6667"/>
                  </a:lnTo>
                  <a:lnTo>
                    <a:pt x="22066" y="6270"/>
                  </a:lnTo>
                  <a:lnTo>
                    <a:pt x="24129" y="7222"/>
                  </a:lnTo>
                  <a:lnTo>
                    <a:pt x="26113" y="8809"/>
                  </a:lnTo>
                  <a:lnTo>
                    <a:pt x="28892" y="9762"/>
                  </a:lnTo>
                  <a:lnTo>
                    <a:pt x="30479" y="9445"/>
                  </a:lnTo>
                  <a:lnTo>
                    <a:pt x="31669" y="8492"/>
                  </a:lnTo>
                  <a:lnTo>
                    <a:pt x="32463" y="7063"/>
                  </a:lnTo>
                  <a:lnTo>
                    <a:pt x="32702" y="5397"/>
                  </a:lnTo>
                  <a:lnTo>
                    <a:pt x="32385" y="3175"/>
                  </a:lnTo>
                  <a:lnTo>
                    <a:pt x="31273" y="1428"/>
                  </a:lnTo>
                  <a:lnTo>
                    <a:pt x="29607" y="317"/>
                  </a:lnTo>
                  <a:lnTo>
                    <a:pt x="27304" y="0"/>
                  </a:lnTo>
                  <a:lnTo>
                    <a:pt x="24606" y="396"/>
                  </a:lnTo>
                  <a:lnTo>
                    <a:pt x="21828" y="1904"/>
                  </a:lnTo>
                  <a:lnTo>
                    <a:pt x="18812" y="4682"/>
                  </a:lnTo>
                  <a:lnTo>
                    <a:pt x="15557" y="9048"/>
                  </a:lnTo>
                  <a:lnTo>
                    <a:pt x="15319" y="9048"/>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1037" name="Shape 1072"/>
            <p:cNvSpPr/>
            <p:nvPr/>
          </p:nvSpPr>
          <p:spPr>
            <a:xfrm>
              <a:off x="2618564" y="2873580"/>
              <a:ext cx="49292" cy="67627"/>
            </a:xfrm>
            <a:custGeom>
              <a:avLst/>
              <a:gdLst/>
              <a:ahLst/>
              <a:cxnLst/>
              <a:rect l="0" t="0" r="0" b="0"/>
              <a:pathLst>
                <a:path w="49292" h="67627">
                  <a:moveTo>
                    <a:pt x="15319" y="0"/>
                  </a:moveTo>
                  <a:lnTo>
                    <a:pt x="0" y="4364"/>
                  </a:lnTo>
                  <a:lnTo>
                    <a:pt x="0" y="5952"/>
                  </a:lnTo>
                  <a:lnTo>
                    <a:pt x="2937" y="5714"/>
                  </a:lnTo>
                  <a:lnTo>
                    <a:pt x="5238" y="6032"/>
                  </a:lnTo>
                  <a:lnTo>
                    <a:pt x="6588" y="7143"/>
                  </a:lnTo>
                  <a:lnTo>
                    <a:pt x="7223" y="8968"/>
                  </a:lnTo>
                  <a:lnTo>
                    <a:pt x="7382" y="11747"/>
                  </a:lnTo>
                  <a:lnTo>
                    <a:pt x="7382" y="59531"/>
                  </a:lnTo>
                  <a:lnTo>
                    <a:pt x="7223" y="62706"/>
                  </a:lnTo>
                  <a:lnTo>
                    <a:pt x="6191" y="64452"/>
                  </a:lnTo>
                  <a:lnTo>
                    <a:pt x="3968" y="65483"/>
                  </a:lnTo>
                  <a:lnTo>
                    <a:pt x="0" y="66198"/>
                  </a:lnTo>
                  <a:lnTo>
                    <a:pt x="0" y="67627"/>
                  </a:lnTo>
                  <a:lnTo>
                    <a:pt x="23177" y="67627"/>
                  </a:lnTo>
                  <a:lnTo>
                    <a:pt x="23177" y="66198"/>
                  </a:lnTo>
                  <a:lnTo>
                    <a:pt x="21193" y="66039"/>
                  </a:lnTo>
                  <a:lnTo>
                    <a:pt x="18970" y="65722"/>
                  </a:lnTo>
                  <a:lnTo>
                    <a:pt x="17224" y="65007"/>
                  </a:lnTo>
                  <a:lnTo>
                    <a:pt x="16113" y="63500"/>
                  </a:lnTo>
                  <a:lnTo>
                    <a:pt x="15716" y="61038"/>
                  </a:lnTo>
                  <a:lnTo>
                    <a:pt x="15716" y="43100"/>
                  </a:lnTo>
                  <a:lnTo>
                    <a:pt x="15954" y="43100"/>
                  </a:lnTo>
                  <a:lnTo>
                    <a:pt x="29607" y="61277"/>
                  </a:lnTo>
                  <a:lnTo>
                    <a:pt x="31115" y="63261"/>
                  </a:lnTo>
                  <a:lnTo>
                    <a:pt x="31670" y="64611"/>
                  </a:lnTo>
                  <a:lnTo>
                    <a:pt x="30956" y="65881"/>
                  </a:lnTo>
                  <a:lnTo>
                    <a:pt x="29607" y="66198"/>
                  </a:lnTo>
                  <a:lnTo>
                    <a:pt x="27701" y="66198"/>
                  </a:lnTo>
                  <a:lnTo>
                    <a:pt x="27701" y="67627"/>
                  </a:lnTo>
                  <a:lnTo>
                    <a:pt x="49292" y="67627"/>
                  </a:lnTo>
                  <a:lnTo>
                    <a:pt x="49292" y="66198"/>
                  </a:lnTo>
                  <a:lnTo>
                    <a:pt x="47069" y="65881"/>
                  </a:lnTo>
                  <a:lnTo>
                    <a:pt x="44370" y="64848"/>
                  </a:lnTo>
                  <a:lnTo>
                    <a:pt x="41275" y="62706"/>
                  </a:lnTo>
                  <a:lnTo>
                    <a:pt x="37702" y="58975"/>
                  </a:lnTo>
                  <a:lnTo>
                    <a:pt x="22542" y="39687"/>
                  </a:lnTo>
                  <a:lnTo>
                    <a:pt x="25400" y="37067"/>
                  </a:lnTo>
                  <a:lnTo>
                    <a:pt x="31273" y="31750"/>
                  </a:lnTo>
                  <a:lnTo>
                    <a:pt x="35718" y="28257"/>
                  </a:lnTo>
                  <a:lnTo>
                    <a:pt x="39211" y="26193"/>
                  </a:lnTo>
                  <a:lnTo>
                    <a:pt x="41909" y="25082"/>
                  </a:lnTo>
                  <a:lnTo>
                    <a:pt x="46831" y="24526"/>
                  </a:lnTo>
                  <a:lnTo>
                    <a:pt x="46831" y="23097"/>
                  </a:lnTo>
                  <a:lnTo>
                    <a:pt x="26589" y="23097"/>
                  </a:lnTo>
                  <a:lnTo>
                    <a:pt x="26589" y="24447"/>
                  </a:lnTo>
                  <a:lnTo>
                    <a:pt x="29131" y="24606"/>
                  </a:lnTo>
                  <a:lnTo>
                    <a:pt x="30718" y="25002"/>
                  </a:lnTo>
                  <a:lnTo>
                    <a:pt x="31432" y="25637"/>
                  </a:lnTo>
                  <a:lnTo>
                    <a:pt x="31591" y="26352"/>
                  </a:lnTo>
                  <a:lnTo>
                    <a:pt x="31036" y="27859"/>
                  </a:lnTo>
                  <a:lnTo>
                    <a:pt x="29288" y="29686"/>
                  </a:lnTo>
                  <a:lnTo>
                    <a:pt x="22463" y="35797"/>
                  </a:lnTo>
                  <a:lnTo>
                    <a:pt x="18970" y="38893"/>
                  </a:lnTo>
                  <a:lnTo>
                    <a:pt x="15954" y="41592"/>
                  </a:lnTo>
                  <a:lnTo>
                    <a:pt x="15716" y="41433"/>
                  </a:lnTo>
                  <a:lnTo>
                    <a:pt x="15716" y="158"/>
                  </a:lnTo>
                  <a:lnTo>
                    <a:pt x="15319" y="0"/>
                  </a:lnTo>
                  <a:close/>
                </a:path>
              </a:pathLst>
            </a:custGeom>
            <a:solidFill>
              <a:srgbClr val="000000"/>
            </a:solidFill>
          </p:spPr>
          <p:txBody>
            <a:bodyPr vert="horz" lIns="91440" tIns="45720" rIns="91440" bIns="45720" anchor="t"/>
            <a:lstStyle/>
            <a:p>
              <a:endParaRPr lang="en-IN"/>
            </a:p>
          </p:txBody>
        </p:sp>
        <p:sp>
          <p:nvSpPr>
            <p:cNvPr id="1038" name="Shape 1073"/>
            <p:cNvSpPr/>
            <p:nvPr/>
          </p:nvSpPr>
          <p:spPr>
            <a:xfrm>
              <a:off x="2175732" y="2873580"/>
              <a:ext cx="49371" cy="67627"/>
            </a:xfrm>
            <a:custGeom>
              <a:avLst/>
              <a:gdLst/>
              <a:ahLst/>
              <a:cxnLst/>
              <a:rect l="0" t="0" r="0" b="0"/>
              <a:pathLst>
                <a:path w="49371" h="67627">
                  <a:moveTo>
                    <a:pt x="15398" y="0"/>
                  </a:moveTo>
                  <a:lnTo>
                    <a:pt x="0" y="4364"/>
                  </a:lnTo>
                  <a:lnTo>
                    <a:pt x="0" y="5952"/>
                  </a:lnTo>
                  <a:lnTo>
                    <a:pt x="3016" y="5714"/>
                  </a:lnTo>
                  <a:lnTo>
                    <a:pt x="5317" y="6032"/>
                  </a:lnTo>
                  <a:lnTo>
                    <a:pt x="6667" y="7143"/>
                  </a:lnTo>
                  <a:lnTo>
                    <a:pt x="7302" y="8968"/>
                  </a:lnTo>
                  <a:lnTo>
                    <a:pt x="7461" y="11747"/>
                  </a:lnTo>
                  <a:lnTo>
                    <a:pt x="7461" y="59531"/>
                  </a:lnTo>
                  <a:lnTo>
                    <a:pt x="7222" y="62706"/>
                  </a:lnTo>
                  <a:lnTo>
                    <a:pt x="6269" y="64452"/>
                  </a:lnTo>
                  <a:lnTo>
                    <a:pt x="3968" y="65483"/>
                  </a:lnTo>
                  <a:lnTo>
                    <a:pt x="0" y="66198"/>
                  </a:lnTo>
                  <a:lnTo>
                    <a:pt x="0" y="67627"/>
                  </a:lnTo>
                  <a:lnTo>
                    <a:pt x="23177" y="67627"/>
                  </a:lnTo>
                  <a:lnTo>
                    <a:pt x="23177" y="66198"/>
                  </a:lnTo>
                  <a:lnTo>
                    <a:pt x="21192" y="66039"/>
                  </a:lnTo>
                  <a:lnTo>
                    <a:pt x="18969" y="65722"/>
                  </a:lnTo>
                  <a:lnTo>
                    <a:pt x="17223" y="65007"/>
                  </a:lnTo>
                  <a:lnTo>
                    <a:pt x="16192" y="63500"/>
                  </a:lnTo>
                  <a:lnTo>
                    <a:pt x="15794" y="61038"/>
                  </a:lnTo>
                  <a:lnTo>
                    <a:pt x="15794" y="43100"/>
                  </a:lnTo>
                  <a:lnTo>
                    <a:pt x="15953" y="43100"/>
                  </a:lnTo>
                  <a:lnTo>
                    <a:pt x="29606" y="61277"/>
                  </a:lnTo>
                  <a:lnTo>
                    <a:pt x="31193" y="63261"/>
                  </a:lnTo>
                  <a:lnTo>
                    <a:pt x="31750" y="64611"/>
                  </a:lnTo>
                  <a:lnTo>
                    <a:pt x="30956" y="65881"/>
                  </a:lnTo>
                  <a:lnTo>
                    <a:pt x="29606" y="66198"/>
                  </a:lnTo>
                  <a:lnTo>
                    <a:pt x="27781" y="66198"/>
                  </a:lnTo>
                  <a:lnTo>
                    <a:pt x="27781" y="67627"/>
                  </a:lnTo>
                  <a:lnTo>
                    <a:pt x="49371" y="67627"/>
                  </a:lnTo>
                  <a:lnTo>
                    <a:pt x="49371" y="66198"/>
                  </a:lnTo>
                  <a:lnTo>
                    <a:pt x="47148" y="65881"/>
                  </a:lnTo>
                  <a:lnTo>
                    <a:pt x="44450" y="64848"/>
                  </a:lnTo>
                  <a:lnTo>
                    <a:pt x="41275" y="62706"/>
                  </a:lnTo>
                  <a:lnTo>
                    <a:pt x="37782" y="58975"/>
                  </a:lnTo>
                  <a:lnTo>
                    <a:pt x="22621" y="39687"/>
                  </a:lnTo>
                  <a:lnTo>
                    <a:pt x="25478" y="37067"/>
                  </a:lnTo>
                  <a:lnTo>
                    <a:pt x="31352" y="31750"/>
                  </a:lnTo>
                  <a:lnTo>
                    <a:pt x="35797" y="28257"/>
                  </a:lnTo>
                  <a:lnTo>
                    <a:pt x="39211" y="26193"/>
                  </a:lnTo>
                  <a:lnTo>
                    <a:pt x="41988" y="25082"/>
                  </a:lnTo>
                  <a:lnTo>
                    <a:pt x="46831" y="24526"/>
                  </a:lnTo>
                  <a:lnTo>
                    <a:pt x="46831" y="23097"/>
                  </a:lnTo>
                  <a:lnTo>
                    <a:pt x="26669" y="23097"/>
                  </a:lnTo>
                  <a:lnTo>
                    <a:pt x="26669" y="24447"/>
                  </a:lnTo>
                  <a:lnTo>
                    <a:pt x="29210" y="24606"/>
                  </a:lnTo>
                  <a:lnTo>
                    <a:pt x="30717" y="25002"/>
                  </a:lnTo>
                  <a:lnTo>
                    <a:pt x="31432" y="25637"/>
                  </a:lnTo>
                  <a:lnTo>
                    <a:pt x="31591" y="26352"/>
                  </a:lnTo>
                  <a:lnTo>
                    <a:pt x="31034" y="27859"/>
                  </a:lnTo>
                  <a:lnTo>
                    <a:pt x="29368" y="29686"/>
                  </a:lnTo>
                  <a:lnTo>
                    <a:pt x="22462" y="35797"/>
                  </a:lnTo>
                  <a:lnTo>
                    <a:pt x="18969" y="38893"/>
                  </a:lnTo>
                  <a:lnTo>
                    <a:pt x="15953" y="41592"/>
                  </a:lnTo>
                  <a:lnTo>
                    <a:pt x="15794" y="41433"/>
                  </a:lnTo>
                  <a:lnTo>
                    <a:pt x="15794" y="158"/>
                  </a:lnTo>
                  <a:lnTo>
                    <a:pt x="15398" y="0"/>
                  </a:lnTo>
                  <a:close/>
                </a:path>
              </a:pathLst>
            </a:custGeom>
            <a:solidFill>
              <a:srgbClr val="000000"/>
            </a:solidFill>
          </p:spPr>
          <p:txBody>
            <a:bodyPr vert="horz" lIns="91440" tIns="45720" rIns="91440" bIns="45720" anchor="t"/>
            <a:lstStyle/>
            <a:p>
              <a:endParaRPr lang="en-IN"/>
            </a:p>
          </p:txBody>
        </p:sp>
        <p:sp>
          <p:nvSpPr>
            <p:cNvPr id="1039" name="Shape 1074"/>
            <p:cNvSpPr/>
            <p:nvPr/>
          </p:nvSpPr>
          <p:spPr>
            <a:xfrm>
              <a:off x="1588833" y="2874294"/>
              <a:ext cx="44450" cy="68342"/>
            </a:xfrm>
            <a:custGeom>
              <a:avLst/>
              <a:gdLst/>
              <a:ahLst/>
              <a:cxnLst/>
              <a:rect l="0" t="0" r="0" b="0"/>
              <a:pathLst>
                <a:path w="44450" h="68342">
                  <a:moveTo>
                    <a:pt x="20795" y="0"/>
                  </a:moveTo>
                  <a:lnTo>
                    <a:pt x="16351" y="476"/>
                  </a:lnTo>
                  <a:lnTo>
                    <a:pt x="12143" y="1826"/>
                  </a:lnTo>
                  <a:lnTo>
                    <a:pt x="8492" y="4207"/>
                  </a:lnTo>
                  <a:lnTo>
                    <a:pt x="5556" y="7461"/>
                  </a:lnTo>
                  <a:lnTo>
                    <a:pt x="3571" y="11669"/>
                  </a:lnTo>
                  <a:lnTo>
                    <a:pt x="2857" y="16827"/>
                  </a:lnTo>
                  <a:lnTo>
                    <a:pt x="3175" y="20241"/>
                  </a:lnTo>
                  <a:lnTo>
                    <a:pt x="3968" y="23257"/>
                  </a:lnTo>
                  <a:lnTo>
                    <a:pt x="5317" y="25876"/>
                  </a:lnTo>
                  <a:lnTo>
                    <a:pt x="7143" y="28178"/>
                  </a:lnTo>
                  <a:lnTo>
                    <a:pt x="12063" y="32306"/>
                  </a:lnTo>
                  <a:lnTo>
                    <a:pt x="18335" y="36195"/>
                  </a:lnTo>
                  <a:lnTo>
                    <a:pt x="24526" y="40085"/>
                  </a:lnTo>
                  <a:lnTo>
                    <a:pt x="28971" y="43338"/>
                  </a:lnTo>
                  <a:lnTo>
                    <a:pt x="31828" y="46117"/>
                  </a:lnTo>
                  <a:lnTo>
                    <a:pt x="33495" y="48577"/>
                  </a:lnTo>
                  <a:lnTo>
                    <a:pt x="34288" y="51038"/>
                  </a:lnTo>
                  <a:lnTo>
                    <a:pt x="34447" y="53737"/>
                  </a:lnTo>
                  <a:lnTo>
                    <a:pt x="33733" y="57706"/>
                  </a:lnTo>
                  <a:lnTo>
                    <a:pt x="31511" y="61277"/>
                  </a:lnTo>
                  <a:lnTo>
                    <a:pt x="27781" y="63738"/>
                  </a:lnTo>
                  <a:lnTo>
                    <a:pt x="22541" y="64770"/>
                  </a:lnTo>
                  <a:lnTo>
                    <a:pt x="16588" y="63738"/>
                  </a:lnTo>
                  <a:lnTo>
                    <a:pt x="11747" y="61277"/>
                  </a:lnTo>
                  <a:lnTo>
                    <a:pt x="8095" y="57785"/>
                  </a:lnTo>
                  <a:lnTo>
                    <a:pt x="5397" y="53816"/>
                  </a:lnTo>
                  <a:lnTo>
                    <a:pt x="3491" y="50086"/>
                  </a:lnTo>
                  <a:lnTo>
                    <a:pt x="2222" y="47228"/>
                  </a:lnTo>
                  <a:lnTo>
                    <a:pt x="0" y="47228"/>
                  </a:lnTo>
                  <a:lnTo>
                    <a:pt x="2936" y="68262"/>
                  </a:lnTo>
                  <a:lnTo>
                    <a:pt x="5158" y="68262"/>
                  </a:lnTo>
                  <a:lnTo>
                    <a:pt x="5872" y="66040"/>
                  </a:lnTo>
                  <a:lnTo>
                    <a:pt x="8175" y="64928"/>
                  </a:lnTo>
                  <a:lnTo>
                    <a:pt x="11826" y="65881"/>
                  </a:lnTo>
                  <a:lnTo>
                    <a:pt x="16906" y="67468"/>
                  </a:lnTo>
                  <a:lnTo>
                    <a:pt x="23573" y="68342"/>
                  </a:lnTo>
                  <a:lnTo>
                    <a:pt x="30003" y="67548"/>
                  </a:lnTo>
                  <a:lnTo>
                    <a:pt x="35241" y="65563"/>
                  </a:lnTo>
                  <a:lnTo>
                    <a:pt x="39290" y="62469"/>
                  </a:lnTo>
                  <a:lnTo>
                    <a:pt x="42147" y="58737"/>
                  </a:lnTo>
                  <a:lnTo>
                    <a:pt x="43893" y="54610"/>
                  </a:lnTo>
                  <a:lnTo>
                    <a:pt x="44450" y="50403"/>
                  </a:lnTo>
                  <a:lnTo>
                    <a:pt x="43576" y="44767"/>
                  </a:lnTo>
                  <a:lnTo>
                    <a:pt x="41036" y="40163"/>
                  </a:lnTo>
                  <a:lnTo>
                    <a:pt x="37306" y="36195"/>
                  </a:lnTo>
                  <a:lnTo>
                    <a:pt x="32781" y="32782"/>
                  </a:lnTo>
                  <a:lnTo>
                    <a:pt x="23018" y="26908"/>
                  </a:lnTo>
                  <a:lnTo>
                    <a:pt x="18493" y="23971"/>
                  </a:lnTo>
                  <a:lnTo>
                    <a:pt x="14763" y="20796"/>
                  </a:lnTo>
                  <a:lnTo>
                    <a:pt x="12222" y="17303"/>
                  </a:lnTo>
                  <a:lnTo>
                    <a:pt x="11350" y="13256"/>
                  </a:lnTo>
                  <a:lnTo>
                    <a:pt x="12222" y="9207"/>
                  </a:lnTo>
                  <a:lnTo>
                    <a:pt x="14525" y="6350"/>
                  </a:lnTo>
                  <a:lnTo>
                    <a:pt x="17700" y="4603"/>
                  </a:lnTo>
                  <a:lnTo>
                    <a:pt x="21351" y="4048"/>
                  </a:lnTo>
                  <a:lnTo>
                    <a:pt x="26272" y="4762"/>
                  </a:lnTo>
                  <a:lnTo>
                    <a:pt x="30478" y="6667"/>
                  </a:lnTo>
                  <a:lnTo>
                    <a:pt x="33892" y="9525"/>
                  </a:lnTo>
                  <a:lnTo>
                    <a:pt x="36591" y="13017"/>
                  </a:lnTo>
                  <a:lnTo>
                    <a:pt x="38576" y="16986"/>
                  </a:lnTo>
                  <a:lnTo>
                    <a:pt x="39766" y="21113"/>
                  </a:lnTo>
                  <a:lnTo>
                    <a:pt x="42306" y="21113"/>
                  </a:lnTo>
                  <a:lnTo>
                    <a:pt x="40083" y="0"/>
                  </a:lnTo>
                  <a:lnTo>
                    <a:pt x="38020" y="0"/>
                  </a:lnTo>
                  <a:lnTo>
                    <a:pt x="37226" y="2063"/>
                  </a:lnTo>
                  <a:lnTo>
                    <a:pt x="36195" y="2937"/>
                  </a:lnTo>
                  <a:lnTo>
                    <a:pt x="34527" y="3333"/>
                  </a:lnTo>
                  <a:lnTo>
                    <a:pt x="31193" y="2461"/>
                  </a:lnTo>
                  <a:lnTo>
                    <a:pt x="26431" y="873"/>
                  </a:lnTo>
                  <a:lnTo>
                    <a:pt x="20795" y="0"/>
                  </a:lnTo>
                  <a:close/>
                </a:path>
              </a:pathLst>
            </a:custGeom>
            <a:solidFill>
              <a:srgbClr val="000000"/>
            </a:solidFill>
          </p:spPr>
          <p:txBody>
            <a:bodyPr vert="horz" lIns="91440" tIns="45720" rIns="91440" bIns="45720" anchor="t"/>
            <a:lstStyle/>
            <a:p>
              <a:endParaRPr lang="en-IN"/>
            </a:p>
          </p:txBody>
        </p:sp>
        <p:sp>
          <p:nvSpPr>
            <p:cNvPr id="1040" name="Shape 1075"/>
            <p:cNvSpPr/>
            <p:nvPr/>
          </p:nvSpPr>
          <p:spPr>
            <a:xfrm>
              <a:off x="2812795" y="2895646"/>
              <a:ext cx="43813" cy="67151"/>
            </a:xfrm>
            <a:custGeom>
              <a:avLst/>
              <a:gdLst/>
              <a:ahLst/>
              <a:cxnLst/>
              <a:rect l="0" t="0" r="0" b="0"/>
              <a:pathLst>
                <a:path w="43813" h="67151">
                  <a:moveTo>
                    <a:pt x="21113" y="0"/>
                  </a:moveTo>
                  <a:lnTo>
                    <a:pt x="20518" y="2935"/>
                  </a:lnTo>
                  <a:lnTo>
                    <a:pt x="22621" y="3333"/>
                  </a:lnTo>
                  <a:lnTo>
                    <a:pt x="24843" y="4921"/>
                  </a:lnTo>
                  <a:lnTo>
                    <a:pt x="27938" y="9762"/>
                  </a:lnTo>
                  <a:lnTo>
                    <a:pt x="29447" y="15159"/>
                  </a:lnTo>
                  <a:lnTo>
                    <a:pt x="29765" y="17382"/>
                  </a:lnTo>
                  <a:lnTo>
                    <a:pt x="29845" y="18811"/>
                  </a:lnTo>
                  <a:lnTo>
                    <a:pt x="29765" y="20240"/>
                  </a:lnTo>
                  <a:lnTo>
                    <a:pt x="29447" y="22225"/>
                  </a:lnTo>
                  <a:lnTo>
                    <a:pt x="28732" y="24367"/>
                  </a:lnTo>
                  <a:lnTo>
                    <a:pt x="27463" y="26352"/>
                  </a:lnTo>
                  <a:lnTo>
                    <a:pt x="25400" y="27781"/>
                  </a:lnTo>
                  <a:lnTo>
                    <a:pt x="22621" y="28336"/>
                  </a:lnTo>
                  <a:lnTo>
                    <a:pt x="19128" y="27622"/>
                  </a:lnTo>
                  <a:lnTo>
                    <a:pt x="16430" y="25796"/>
                  </a:lnTo>
                  <a:lnTo>
                    <a:pt x="14525" y="23018"/>
                  </a:lnTo>
                  <a:lnTo>
                    <a:pt x="13255" y="19526"/>
                  </a:lnTo>
                  <a:lnTo>
                    <a:pt x="12302" y="11747"/>
                  </a:lnTo>
                  <a:lnTo>
                    <a:pt x="12937" y="7540"/>
                  </a:lnTo>
                  <a:lnTo>
                    <a:pt x="14683" y="4762"/>
                  </a:lnTo>
                  <a:lnTo>
                    <a:pt x="17065" y="3253"/>
                  </a:lnTo>
                  <a:lnTo>
                    <a:pt x="19683" y="2777"/>
                  </a:lnTo>
                  <a:lnTo>
                    <a:pt x="20518" y="2935"/>
                  </a:lnTo>
                  <a:lnTo>
                    <a:pt x="21113" y="0"/>
                  </a:lnTo>
                  <a:lnTo>
                    <a:pt x="17223" y="396"/>
                  </a:lnTo>
                  <a:lnTo>
                    <a:pt x="13333" y="1746"/>
                  </a:lnTo>
                  <a:lnTo>
                    <a:pt x="9762" y="3888"/>
                  </a:lnTo>
                  <a:lnTo>
                    <a:pt x="6826" y="7063"/>
                  </a:lnTo>
                  <a:lnTo>
                    <a:pt x="4762" y="11271"/>
                  </a:lnTo>
                  <a:lnTo>
                    <a:pt x="4047" y="16588"/>
                  </a:lnTo>
                  <a:lnTo>
                    <a:pt x="4682" y="20637"/>
                  </a:lnTo>
                  <a:lnTo>
                    <a:pt x="6428" y="24208"/>
                  </a:lnTo>
                  <a:lnTo>
                    <a:pt x="9364" y="27146"/>
                  </a:lnTo>
                  <a:lnTo>
                    <a:pt x="13255" y="29447"/>
                  </a:lnTo>
                  <a:lnTo>
                    <a:pt x="9525" y="32861"/>
                  </a:lnTo>
                  <a:lnTo>
                    <a:pt x="7063" y="35321"/>
                  </a:lnTo>
                  <a:lnTo>
                    <a:pt x="5556" y="37067"/>
                  </a:lnTo>
                  <a:lnTo>
                    <a:pt x="4762" y="38417"/>
                  </a:lnTo>
                  <a:lnTo>
                    <a:pt x="4445" y="40242"/>
                  </a:lnTo>
                  <a:lnTo>
                    <a:pt x="4920" y="42068"/>
                  </a:lnTo>
                  <a:lnTo>
                    <a:pt x="6111" y="43417"/>
                  </a:lnTo>
                  <a:lnTo>
                    <a:pt x="9682" y="45481"/>
                  </a:lnTo>
                  <a:lnTo>
                    <a:pt x="6032" y="48260"/>
                  </a:lnTo>
                  <a:lnTo>
                    <a:pt x="2936" y="51196"/>
                  </a:lnTo>
                  <a:lnTo>
                    <a:pt x="793" y="54292"/>
                  </a:lnTo>
                  <a:lnTo>
                    <a:pt x="0" y="57546"/>
                  </a:lnTo>
                  <a:lnTo>
                    <a:pt x="396" y="59531"/>
                  </a:lnTo>
                  <a:lnTo>
                    <a:pt x="1348" y="61277"/>
                  </a:lnTo>
                  <a:lnTo>
                    <a:pt x="2936" y="62943"/>
                  </a:lnTo>
                  <a:lnTo>
                    <a:pt x="5000" y="64372"/>
                  </a:lnTo>
                  <a:lnTo>
                    <a:pt x="10556" y="66436"/>
                  </a:lnTo>
                  <a:lnTo>
                    <a:pt x="17541" y="67151"/>
                  </a:lnTo>
                  <a:lnTo>
                    <a:pt x="21192" y="66912"/>
                  </a:lnTo>
                  <a:lnTo>
                    <a:pt x="25239" y="66118"/>
                  </a:lnTo>
                  <a:lnTo>
                    <a:pt x="29447" y="64848"/>
                  </a:lnTo>
                  <a:lnTo>
                    <a:pt x="33495" y="63023"/>
                  </a:lnTo>
                  <a:lnTo>
                    <a:pt x="37226" y="60642"/>
                  </a:lnTo>
                  <a:lnTo>
                    <a:pt x="40163" y="57785"/>
                  </a:lnTo>
                  <a:lnTo>
                    <a:pt x="42147" y="54371"/>
                  </a:lnTo>
                  <a:lnTo>
                    <a:pt x="42862" y="50482"/>
                  </a:lnTo>
                  <a:lnTo>
                    <a:pt x="42147" y="46592"/>
                  </a:lnTo>
                  <a:lnTo>
                    <a:pt x="40877" y="44291"/>
                  </a:lnTo>
                  <a:lnTo>
                    <a:pt x="38733" y="42227"/>
                  </a:lnTo>
                  <a:lnTo>
                    <a:pt x="35480" y="40640"/>
                  </a:lnTo>
                  <a:lnTo>
                    <a:pt x="30876" y="39846"/>
                  </a:lnTo>
                  <a:lnTo>
                    <a:pt x="18096" y="39211"/>
                  </a:lnTo>
                  <a:lnTo>
                    <a:pt x="14763" y="39052"/>
                  </a:lnTo>
                  <a:lnTo>
                    <a:pt x="13273" y="38660"/>
                  </a:lnTo>
                  <a:lnTo>
                    <a:pt x="11826" y="45798"/>
                  </a:lnTo>
                  <a:lnTo>
                    <a:pt x="16032" y="46513"/>
                  </a:lnTo>
                  <a:lnTo>
                    <a:pt x="20637" y="46831"/>
                  </a:lnTo>
                  <a:lnTo>
                    <a:pt x="23812" y="46909"/>
                  </a:lnTo>
                  <a:lnTo>
                    <a:pt x="27938" y="47068"/>
                  </a:lnTo>
                  <a:lnTo>
                    <a:pt x="32940" y="47307"/>
                  </a:lnTo>
                  <a:lnTo>
                    <a:pt x="36750" y="47942"/>
                  </a:lnTo>
                  <a:lnTo>
                    <a:pt x="39290" y="49371"/>
                  </a:lnTo>
                  <a:lnTo>
                    <a:pt x="40083" y="51911"/>
                  </a:lnTo>
                  <a:lnTo>
                    <a:pt x="39766" y="53895"/>
                  </a:lnTo>
                  <a:lnTo>
                    <a:pt x="38893" y="55641"/>
                  </a:lnTo>
                  <a:lnTo>
                    <a:pt x="37306" y="57308"/>
                  </a:lnTo>
                  <a:lnTo>
                    <a:pt x="35242" y="58737"/>
                  </a:lnTo>
                  <a:lnTo>
                    <a:pt x="32622" y="59927"/>
                  </a:lnTo>
                  <a:lnTo>
                    <a:pt x="29526" y="60801"/>
                  </a:lnTo>
                  <a:lnTo>
                    <a:pt x="25955" y="61277"/>
                  </a:lnTo>
                  <a:lnTo>
                    <a:pt x="21827" y="61515"/>
                  </a:lnTo>
                  <a:lnTo>
                    <a:pt x="17938" y="61356"/>
                  </a:lnTo>
                  <a:lnTo>
                    <a:pt x="14763" y="60880"/>
                  </a:lnTo>
                  <a:lnTo>
                    <a:pt x="12143" y="60166"/>
                  </a:lnTo>
                  <a:lnTo>
                    <a:pt x="10158" y="59133"/>
                  </a:lnTo>
                  <a:lnTo>
                    <a:pt x="7698" y="56911"/>
                  </a:lnTo>
                  <a:lnTo>
                    <a:pt x="6905" y="54530"/>
                  </a:lnTo>
                  <a:lnTo>
                    <a:pt x="7222" y="52387"/>
                  </a:lnTo>
                  <a:lnTo>
                    <a:pt x="8254" y="50402"/>
                  </a:lnTo>
                  <a:lnTo>
                    <a:pt x="9762" y="48260"/>
                  </a:lnTo>
                  <a:lnTo>
                    <a:pt x="11826" y="45798"/>
                  </a:lnTo>
                  <a:lnTo>
                    <a:pt x="13273" y="38660"/>
                  </a:lnTo>
                  <a:lnTo>
                    <a:pt x="11746" y="38258"/>
                  </a:lnTo>
                  <a:lnTo>
                    <a:pt x="10795" y="37543"/>
                  </a:lnTo>
                  <a:lnTo>
                    <a:pt x="10397" y="36591"/>
                  </a:lnTo>
                  <a:lnTo>
                    <a:pt x="11032" y="34766"/>
                  </a:lnTo>
                  <a:lnTo>
                    <a:pt x="12620" y="32781"/>
                  </a:lnTo>
                  <a:lnTo>
                    <a:pt x="14604" y="31115"/>
                  </a:lnTo>
                  <a:lnTo>
                    <a:pt x="16351" y="30321"/>
                  </a:lnTo>
                  <a:lnTo>
                    <a:pt x="17223" y="30400"/>
                  </a:lnTo>
                  <a:lnTo>
                    <a:pt x="18811" y="30558"/>
                  </a:lnTo>
                  <a:lnTo>
                    <a:pt x="21668" y="30797"/>
                  </a:lnTo>
                  <a:lnTo>
                    <a:pt x="24763" y="30400"/>
                  </a:lnTo>
                  <a:lnTo>
                    <a:pt x="28257" y="29368"/>
                  </a:lnTo>
                  <a:lnTo>
                    <a:pt x="31670" y="27542"/>
                  </a:lnTo>
                  <a:lnTo>
                    <a:pt x="34607" y="24765"/>
                  </a:lnTo>
                  <a:lnTo>
                    <a:pt x="36670" y="21113"/>
                  </a:lnTo>
                  <a:lnTo>
                    <a:pt x="37463" y="16271"/>
                  </a:lnTo>
                  <a:lnTo>
                    <a:pt x="37306" y="13096"/>
                  </a:lnTo>
                  <a:lnTo>
                    <a:pt x="36908" y="10715"/>
                  </a:lnTo>
                  <a:lnTo>
                    <a:pt x="35558" y="7143"/>
                  </a:lnTo>
                  <a:lnTo>
                    <a:pt x="43813" y="7143"/>
                  </a:lnTo>
                  <a:lnTo>
                    <a:pt x="43813" y="3253"/>
                  </a:lnTo>
                  <a:lnTo>
                    <a:pt x="36195" y="3253"/>
                  </a:lnTo>
                  <a:lnTo>
                    <a:pt x="33654" y="3095"/>
                  </a:lnTo>
                  <a:lnTo>
                    <a:pt x="30717" y="2301"/>
                  </a:lnTo>
                  <a:lnTo>
                    <a:pt x="25717" y="635"/>
                  </a:lnTo>
                  <a:lnTo>
                    <a:pt x="21113" y="0"/>
                  </a:lnTo>
                  <a:close/>
                </a:path>
              </a:pathLst>
            </a:custGeom>
            <a:solidFill>
              <a:srgbClr val="000000"/>
            </a:solidFill>
          </p:spPr>
          <p:txBody>
            <a:bodyPr vert="horz" lIns="91440" tIns="45720" rIns="91440" bIns="45720" anchor="t"/>
            <a:lstStyle/>
            <a:p>
              <a:endParaRPr lang="en-IN"/>
            </a:p>
          </p:txBody>
        </p:sp>
        <p:sp>
          <p:nvSpPr>
            <p:cNvPr id="1041" name="Shape 1076"/>
            <p:cNvSpPr/>
            <p:nvPr/>
          </p:nvSpPr>
          <p:spPr>
            <a:xfrm>
              <a:off x="2763266" y="2895646"/>
              <a:ext cx="43813" cy="67151"/>
            </a:xfrm>
            <a:custGeom>
              <a:avLst/>
              <a:gdLst/>
              <a:ahLst/>
              <a:cxnLst/>
              <a:rect l="0" t="0" r="0" b="0"/>
              <a:pathLst>
                <a:path w="43813" h="67151">
                  <a:moveTo>
                    <a:pt x="21112" y="0"/>
                  </a:moveTo>
                  <a:lnTo>
                    <a:pt x="20517" y="2935"/>
                  </a:lnTo>
                  <a:lnTo>
                    <a:pt x="22621" y="3333"/>
                  </a:lnTo>
                  <a:lnTo>
                    <a:pt x="24843" y="4921"/>
                  </a:lnTo>
                  <a:lnTo>
                    <a:pt x="27938" y="9762"/>
                  </a:lnTo>
                  <a:lnTo>
                    <a:pt x="29447" y="15159"/>
                  </a:lnTo>
                  <a:lnTo>
                    <a:pt x="29764" y="17382"/>
                  </a:lnTo>
                  <a:lnTo>
                    <a:pt x="29843" y="18811"/>
                  </a:lnTo>
                  <a:lnTo>
                    <a:pt x="29764" y="20240"/>
                  </a:lnTo>
                  <a:lnTo>
                    <a:pt x="29447" y="22225"/>
                  </a:lnTo>
                  <a:lnTo>
                    <a:pt x="28732" y="24367"/>
                  </a:lnTo>
                  <a:lnTo>
                    <a:pt x="27462" y="26352"/>
                  </a:lnTo>
                  <a:lnTo>
                    <a:pt x="25400" y="27781"/>
                  </a:lnTo>
                  <a:lnTo>
                    <a:pt x="22621" y="28336"/>
                  </a:lnTo>
                  <a:lnTo>
                    <a:pt x="19128" y="27622"/>
                  </a:lnTo>
                  <a:lnTo>
                    <a:pt x="16430" y="25796"/>
                  </a:lnTo>
                  <a:lnTo>
                    <a:pt x="14525" y="23018"/>
                  </a:lnTo>
                  <a:lnTo>
                    <a:pt x="13255" y="19526"/>
                  </a:lnTo>
                  <a:lnTo>
                    <a:pt x="12302" y="11747"/>
                  </a:lnTo>
                  <a:lnTo>
                    <a:pt x="12937" y="7540"/>
                  </a:lnTo>
                  <a:lnTo>
                    <a:pt x="14683" y="4762"/>
                  </a:lnTo>
                  <a:lnTo>
                    <a:pt x="17064" y="3253"/>
                  </a:lnTo>
                  <a:lnTo>
                    <a:pt x="19684" y="2777"/>
                  </a:lnTo>
                  <a:lnTo>
                    <a:pt x="20517" y="2935"/>
                  </a:lnTo>
                  <a:lnTo>
                    <a:pt x="21112" y="0"/>
                  </a:lnTo>
                  <a:lnTo>
                    <a:pt x="17223" y="396"/>
                  </a:lnTo>
                  <a:lnTo>
                    <a:pt x="13334" y="1746"/>
                  </a:lnTo>
                  <a:lnTo>
                    <a:pt x="9762" y="3888"/>
                  </a:lnTo>
                  <a:lnTo>
                    <a:pt x="6825" y="7063"/>
                  </a:lnTo>
                  <a:lnTo>
                    <a:pt x="4762" y="11271"/>
                  </a:lnTo>
                  <a:lnTo>
                    <a:pt x="4047" y="16588"/>
                  </a:lnTo>
                  <a:lnTo>
                    <a:pt x="4682" y="20637"/>
                  </a:lnTo>
                  <a:lnTo>
                    <a:pt x="6428" y="24208"/>
                  </a:lnTo>
                  <a:lnTo>
                    <a:pt x="9366" y="27146"/>
                  </a:lnTo>
                  <a:lnTo>
                    <a:pt x="13255" y="29447"/>
                  </a:lnTo>
                  <a:lnTo>
                    <a:pt x="9525" y="32861"/>
                  </a:lnTo>
                  <a:lnTo>
                    <a:pt x="7063" y="35321"/>
                  </a:lnTo>
                  <a:lnTo>
                    <a:pt x="5556" y="37067"/>
                  </a:lnTo>
                  <a:lnTo>
                    <a:pt x="4762" y="38417"/>
                  </a:lnTo>
                  <a:lnTo>
                    <a:pt x="4443" y="40242"/>
                  </a:lnTo>
                  <a:lnTo>
                    <a:pt x="4919" y="42068"/>
                  </a:lnTo>
                  <a:lnTo>
                    <a:pt x="6111" y="43417"/>
                  </a:lnTo>
                  <a:lnTo>
                    <a:pt x="9682" y="45481"/>
                  </a:lnTo>
                  <a:lnTo>
                    <a:pt x="6031" y="48260"/>
                  </a:lnTo>
                  <a:lnTo>
                    <a:pt x="2936" y="51196"/>
                  </a:lnTo>
                  <a:lnTo>
                    <a:pt x="793" y="54292"/>
                  </a:lnTo>
                  <a:lnTo>
                    <a:pt x="0" y="57546"/>
                  </a:lnTo>
                  <a:lnTo>
                    <a:pt x="396" y="59531"/>
                  </a:lnTo>
                  <a:lnTo>
                    <a:pt x="1348" y="61277"/>
                  </a:lnTo>
                  <a:lnTo>
                    <a:pt x="2936" y="62943"/>
                  </a:lnTo>
                  <a:lnTo>
                    <a:pt x="5000" y="64372"/>
                  </a:lnTo>
                  <a:lnTo>
                    <a:pt x="10556" y="66436"/>
                  </a:lnTo>
                  <a:lnTo>
                    <a:pt x="17541" y="67151"/>
                  </a:lnTo>
                  <a:lnTo>
                    <a:pt x="21192" y="66912"/>
                  </a:lnTo>
                  <a:lnTo>
                    <a:pt x="25241" y="66118"/>
                  </a:lnTo>
                  <a:lnTo>
                    <a:pt x="29447" y="64848"/>
                  </a:lnTo>
                  <a:lnTo>
                    <a:pt x="33494" y="63023"/>
                  </a:lnTo>
                  <a:lnTo>
                    <a:pt x="37226" y="60642"/>
                  </a:lnTo>
                  <a:lnTo>
                    <a:pt x="40162" y="57785"/>
                  </a:lnTo>
                  <a:lnTo>
                    <a:pt x="42147" y="54371"/>
                  </a:lnTo>
                  <a:lnTo>
                    <a:pt x="42862" y="50482"/>
                  </a:lnTo>
                  <a:lnTo>
                    <a:pt x="42147" y="46592"/>
                  </a:lnTo>
                  <a:lnTo>
                    <a:pt x="40877" y="44291"/>
                  </a:lnTo>
                  <a:lnTo>
                    <a:pt x="38734" y="42227"/>
                  </a:lnTo>
                  <a:lnTo>
                    <a:pt x="35480" y="40640"/>
                  </a:lnTo>
                  <a:lnTo>
                    <a:pt x="30876" y="39846"/>
                  </a:lnTo>
                  <a:lnTo>
                    <a:pt x="18097" y="39211"/>
                  </a:lnTo>
                  <a:lnTo>
                    <a:pt x="14762" y="39052"/>
                  </a:lnTo>
                  <a:lnTo>
                    <a:pt x="13273" y="38660"/>
                  </a:lnTo>
                  <a:lnTo>
                    <a:pt x="11826" y="45798"/>
                  </a:lnTo>
                  <a:lnTo>
                    <a:pt x="16032" y="46513"/>
                  </a:lnTo>
                  <a:lnTo>
                    <a:pt x="20637" y="46831"/>
                  </a:lnTo>
                  <a:lnTo>
                    <a:pt x="23812" y="46909"/>
                  </a:lnTo>
                  <a:lnTo>
                    <a:pt x="27938" y="47068"/>
                  </a:lnTo>
                  <a:lnTo>
                    <a:pt x="32939" y="47307"/>
                  </a:lnTo>
                  <a:lnTo>
                    <a:pt x="36750" y="47942"/>
                  </a:lnTo>
                  <a:lnTo>
                    <a:pt x="39289" y="49371"/>
                  </a:lnTo>
                  <a:lnTo>
                    <a:pt x="40083" y="51911"/>
                  </a:lnTo>
                  <a:lnTo>
                    <a:pt x="39766" y="53895"/>
                  </a:lnTo>
                  <a:lnTo>
                    <a:pt x="38893" y="55641"/>
                  </a:lnTo>
                  <a:lnTo>
                    <a:pt x="37306" y="57308"/>
                  </a:lnTo>
                  <a:lnTo>
                    <a:pt x="35242" y="58737"/>
                  </a:lnTo>
                  <a:lnTo>
                    <a:pt x="32622" y="59927"/>
                  </a:lnTo>
                  <a:lnTo>
                    <a:pt x="29526" y="60801"/>
                  </a:lnTo>
                  <a:lnTo>
                    <a:pt x="25955" y="61277"/>
                  </a:lnTo>
                  <a:lnTo>
                    <a:pt x="21827" y="61515"/>
                  </a:lnTo>
                  <a:lnTo>
                    <a:pt x="17937" y="61356"/>
                  </a:lnTo>
                  <a:lnTo>
                    <a:pt x="14762" y="60880"/>
                  </a:lnTo>
                  <a:lnTo>
                    <a:pt x="12143" y="60166"/>
                  </a:lnTo>
                  <a:lnTo>
                    <a:pt x="10159" y="59133"/>
                  </a:lnTo>
                  <a:lnTo>
                    <a:pt x="7698" y="56911"/>
                  </a:lnTo>
                  <a:lnTo>
                    <a:pt x="6905" y="54530"/>
                  </a:lnTo>
                  <a:lnTo>
                    <a:pt x="7222" y="52387"/>
                  </a:lnTo>
                  <a:lnTo>
                    <a:pt x="8254" y="50402"/>
                  </a:lnTo>
                  <a:lnTo>
                    <a:pt x="9762" y="48260"/>
                  </a:lnTo>
                  <a:lnTo>
                    <a:pt x="11826" y="45798"/>
                  </a:lnTo>
                  <a:lnTo>
                    <a:pt x="13273" y="38660"/>
                  </a:lnTo>
                  <a:lnTo>
                    <a:pt x="11747" y="38258"/>
                  </a:lnTo>
                  <a:lnTo>
                    <a:pt x="10793" y="37543"/>
                  </a:lnTo>
                  <a:lnTo>
                    <a:pt x="10397" y="36591"/>
                  </a:lnTo>
                  <a:lnTo>
                    <a:pt x="11032" y="34766"/>
                  </a:lnTo>
                  <a:lnTo>
                    <a:pt x="12620" y="32781"/>
                  </a:lnTo>
                  <a:lnTo>
                    <a:pt x="14604" y="31115"/>
                  </a:lnTo>
                  <a:lnTo>
                    <a:pt x="16350" y="30321"/>
                  </a:lnTo>
                  <a:lnTo>
                    <a:pt x="17223" y="30400"/>
                  </a:lnTo>
                  <a:lnTo>
                    <a:pt x="18811" y="30558"/>
                  </a:lnTo>
                  <a:lnTo>
                    <a:pt x="21668" y="30797"/>
                  </a:lnTo>
                  <a:lnTo>
                    <a:pt x="24763" y="30400"/>
                  </a:lnTo>
                  <a:lnTo>
                    <a:pt x="28256" y="29368"/>
                  </a:lnTo>
                  <a:lnTo>
                    <a:pt x="31670" y="27542"/>
                  </a:lnTo>
                  <a:lnTo>
                    <a:pt x="34606" y="24765"/>
                  </a:lnTo>
                  <a:lnTo>
                    <a:pt x="36669" y="21113"/>
                  </a:lnTo>
                  <a:lnTo>
                    <a:pt x="37463" y="16271"/>
                  </a:lnTo>
                  <a:lnTo>
                    <a:pt x="37306" y="13096"/>
                  </a:lnTo>
                  <a:lnTo>
                    <a:pt x="36908" y="10715"/>
                  </a:lnTo>
                  <a:lnTo>
                    <a:pt x="35559" y="7143"/>
                  </a:lnTo>
                  <a:lnTo>
                    <a:pt x="43813" y="7143"/>
                  </a:lnTo>
                  <a:lnTo>
                    <a:pt x="43813" y="3253"/>
                  </a:lnTo>
                  <a:lnTo>
                    <a:pt x="36193" y="3253"/>
                  </a:lnTo>
                  <a:lnTo>
                    <a:pt x="33654" y="3095"/>
                  </a:lnTo>
                  <a:lnTo>
                    <a:pt x="30717" y="2301"/>
                  </a:lnTo>
                  <a:lnTo>
                    <a:pt x="25717" y="635"/>
                  </a:lnTo>
                  <a:lnTo>
                    <a:pt x="21112" y="0"/>
                  </a:lnTo>
                  <a:close/>
                </a:path>
              </a:pathLst>
            </a:custGeom>
            <a:solidFill>
              <a:srgbClr val="000000"/>
            </a:solidFill>
          </p:spPr>
          <p:txBody>
            <a:bodyPr vert="horz" lIns="91440" tIns="45720" rIns="91440" bIns="45720" anchor="t"/>
            <a:lstStyle/>
            <a:p>
              <a:endParaRPr lang="en-IN"/>
            </a:p>
          </p:txBody>
        </p:sp>
        <p:sp>
          <p:nvSpPr>
            <p:cNvPr id="1042" name="Shape 1077"/>
            <p:cNvSpPr/>
            <p:nvPr/>
          </p:nvSpPr>
          <p:spPr>
            <a:xfrm>
              <a:off x="2864627" y="2895646"/>
              <a:ext cx="29368" cy="46592"/>
            </a:xfrm>
            <a:custGeom>
              <a:avLst/>
              <a:gdLst/>
              <a:ahLst/>
              <a:cxnLst/>
              <a:rect l="0" t="0" r="0" b="0"/>
              <a:pathLst>
                <a:path w="29368" h="46592">
                  <a:moveTo>
                    <a:pt x="13811" y="0"/>
                  </a:moveTo>
                  <a:lnTo>
                    <a:pt x="9525" y="555"/>
                  </a:lnTo>
                  <a:lnTo>
                    <a:pt x="6032" y="1983"/>
                  </a:lnTo>
                  <a:lnTo>
                    <a:pt x="3333" y="3968"/>
                  </a:lnTo>
                  <a:lnTo>
                    <a:pt x="1428" y="6508"/>
                  </a:lnTo>
                  <a:lnTo>
                    <a:pt x="396" y="9286"/>
                  </a:lnTo>
                  <a:lnTo>
                    <a:pt x="0" y="12143"/>
                  </a:lnTo>
                  <a:lnTo>
                    <a:pt x="952" y="16906"/>
                  </a:lnTo>
                  <a:lnTo>
                    <a:pt x="3492" y="20796"/>
                  </a:lnTo>
                  <a:lnTo>
                    <a:pt x="7223" y="23891"/>
                  </a:lnTo>
                  <a:lnTo>
                    <a:pt x="11588" y="26590"/>
                  </a:lnTo>
                  <a:lnTo>
                    <a:pt x="17303" y="29845"/>
                  </a:lnTo>
                  <a:lnTo>
                    <a:pt x="19526" y="31273"/>
                  </a:lnTo>
                  <a:lnTo>
                    <a:pt x="21113" y="32940"/>
                  </a:lnTo>
                  <a:lnTo>
                    <a:pt x="22066" y="34925"/>
                  </a:lnTo>
                  <a:lnTo>
                    <a:pt x="22463" y="37147"/>
                  </a:lnTo>
                  <a:lnTo>
                    <a:pt x="21669" y="40640"/>
                  </a:lnTo>
                  <a:lnTo>
                    <a:pt x="19684" y="42941"/>
                  </a:lnTo>
                  <a:lnTo>
                    <a:pt x="17064" y="44052"/>
                  </a:lnTo>
                  <a:lnTo>
                    <a:pt x="14446" y="44370"/>
                  </a:lnTo>
                  <a:lnTo>
                    <a:pt x="10238" y="43734"/>
                  </a:lnTo>
                  <a:lnTo>
                    <a:pt x="7143" y="41988"/>
                  </a:lnTo>
                  <a:lnTo>
                    <a:pt x="4921" y="39448"/>
                  </a:lnTo>
                  <a:lnTo>
                    <a:pt x="3333" y="36512"/>
                  </a:lnTo>
                  <a:lnTo>
                    <a:pt x="1667" y="30558"/>
                  </a:lnTo>
                  <a:lnTo>
                    <a:pt x="79" y="30558"/>
                  </a:lnTo>
                  <a:lnTo>
                    <a:pt x="79" y="45957"/>
                  </a:lnTo>
                  <a:lnTo>
                    <a:pt x="1349" y="45957"/>
                  </a:lnTo>
                  <a:lnTo>
                    <a:pt x="2222" y="45085"/>
                  </a:lnTo>
                  <a:lnTo>
                    <a:pt x="3571" y="44767"/>
                  </a:lnTo>
                  <a:lnTo>
                    <a:pt x="5873" y="45005"/>
                  </a:lnTo>
                  <a:lnTo>
                    <a:pt x="8651" y="45640"/>
                  </a:lnTo>
                  <a:lnTo>
                    <a:pt x="15001" y="46592"/>
                  </a:lnTo>
                  <a:lnTo>
                    <a:pt x="18336" y="46196"/>
                  </a:lnTo>
                  <a:lnTo>
                    <a:pt x="21590" y="45163"/>
                  </a:lnTo>
                  <a:lnTo>
                    <a:pt x="24606" y="43417"/>
                  </a:lnTo>
                  <a:lnTo>
                    <a:pt x="27067" y="40957"/>
                  </a:lnTo>
                  <a:lnTo>
                    <a:pt x="28813" y="37702"/>
                  </a:lnTo>
                  <a:lnTo>
                    <a:pt x="29368" y="33813"/>
                  </a:lnTo>
                  <a:lnTo>
                    <a:pt x="28813" y="29845"/>
                  </a:lnTo>
                  <a:lnTo>
                    <a:pt x="26987" y="26828"/>
                  </a:lnTo>
                  <a:lnTo>
                    <a:pt x="24368" y="24367"/>
                  </a:lnTo>
                  <a:lnTo>
                    <a:pt x="21113" y="22145"/>
                  </a:lnTo>
                  <a:lnTo>
                    <a:pt x="10398" y="15795"/>
                  </a:lnTo>
                  <a:lnTo>
                    <a:pt x="8176" y="14048"/>
                  </a:lnTo>
                  <a:lnTo>
                    <a:pt x="6826" y="12143"/>
                  </a:lnTo>
                  <a:lnTo>
                    <a:pt x="6112" y="8731"/>
                  </a:lnTo>
                  <a:lnTo>
                    <a:pt x="6508" y="6667"/>
                  </a:lnTo>
                  <a:lnTo>
                    <a:pt x="7857" y="4603"/>
                  </a:lnTo>
                  <a:lnTo>
                    <a:pt x="10159" y="2936"/>
                  </a:lnTo>
                  <a:lnTo>
                    <a:pt x="13652" y="2301"/>
                  </a:lnTo>
                  <a:lnTo>
                    <a:pt x="16907" y="2777"/>
                  </a:lnTo>
                  <a:lnTo>
                    <a:pt x="20002" y="4603"/>
                  </a:lnTo>
                  <a:lnTo>
                    <a:pt x="21431" y="6111"/>
                  </a:lnTo>
                  <a:lnTo>
                    <a:pt x="22621" y="8254"/>
                  </a:lnTo>
                  <a:lnTo>
                    <a:pt x="23732" y="11032"/>
                  </a:lnTo>
                  <a:lnTo>
                    <a:pt x="24686" y="14446"/>
                  </a:lnTo>
                  <a:lnTo>
                    <a:pt x="26113" y="14446"/>
                  </a:lnTo>
                  <a:lnTo>
                    <a:pt x="25717" y="952"/>
                  </a:lnTo>
                  <a:lnTo>
                    <a:pt x="24686" y="952"/>
                  </a:lnTo>
                  <a:lnTo>
                    <a:pt x="24051" y="1587"/>
                  </a:lnTo>
                  <a:lnTo>
                    <a:pt x="22938" y="1983"/>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043" name="Shape 1078"/>
            <p:cNvSpPr/>
            <p:nvPr/>
          </p:nvSpPr>
          <p:spPr>
            <a:xfrm>
              <a:off x="1866089" y="2895646"/>
              <a:ext cx="29448" cy="46592"/>
            </a:xfrm>
            <a:custGeom>
              <a:avLst/>
              <a:gdLst/>
              <a:ahLst/>
              <a:cxnLst/>
              <a:rect l="0" t="0" r="0" b="0"/>
              <a:pathLst>
                <a:path w="29448" h="46592">
                  <a:moveTo>
                    <a:pt x="13891" y="0"/>
                  </a:moveTo>
                  <a:lnTo>
                    <a:pt x="9525" y="555"/>
                  </a:lnTo>
                  <a:lnTo>
                    <a:pt x="6032" y="1983"/>
                  </a:lnTo>
                  <a:lnTo>
                    <a:pt x="3333" y="3968"/>
                  </a:lnTo>
                  <a:lnTo>
                    <a:pt x="1507" y="6508"/>
                  </a:lnTo>
                  <a:lnTo>
                    <a:pt x="397" y="9286"/>
                  </a:lnTo>
                  <a:lnTo>
                    <a:pt x="0" y="12143"/>
                  </a:lnTo>
                  <a:lnTo>
                    <a:pt x="952" y="16906"/>
                  </a:lnTo>
                  <a:lnTo>
                    <a:pt x="3492" y="20796"/>
                  </a:lnTo>
                  <a:lnTo>
                    <a:pt x="7223" y="23891"/>
                  </a:lnTo>
                  <a:lnTo>
                    <a:pt x="11588" y="26590"/>
                  </a:lnTo>
                  <a:lnTo>
                    <a:pt x="17303" y="29845"/>
                  </a:lnTo>
                  <a:lnTo>
                    <a:pt x="19526" y="31273"/>
                  </a:lnTo>
                  <a:lnTo>
                    <a:pt x="21113" y="32940"/>
                  </a:lnTo>
                  <a:lnTo>
                    <a:pt x="22066" y="34925"/>
                  </a:lnTo>
                  <a:lnTo>
                    <a:pt x="22463" y="37147"/>
                  </a:lnTo>
                  <a:lnTo>
                    <a:pt x="21669" y="40640"/>
                  </a:lnTo>
                  <a:lnTo>
                    <a:pt x="19685" y="42941"/>
                  </a:lnTo>
                  <a:lnTo>
                    <a:pt x="17145" y="44052"/>
                  </a:lnTo>
                  <a:lnTo>
                    <a:pt x="14446" y="44370"/>
                  </a:lnTo>
                  <a:lnTo>
                    <a:pt x="10238" y="43734"/>
                  </a:lnTo>
                  <a:lnTo>
                    <a:pt x="7143" y="41988"/>
                  </a:lnTo>
                  <a:lnTo>
                    <a:pt x="4921" y="39448"/>
                  </a:lnTo>
                  <a:lnTo>
                    <a:pt x="3333" y="36512"/>
                  </a:lnTo>
                  <a:lnTo>
                    <a:pt x="1667" y="30558"/>
                  </a:lnTo>
                  <a:lnTo>
                    <a:pt x="80" y="30558"/>
                  </a:lnTo>
                  <a:lnTo>
                    <a:pt x="80" y="45957"/>
                  </a:lnTo>
                  <a:lnTo>
                    <a:pt x="1349" y="45957"/>
                  </a:lnTo>
                  <a:lnTo>
                    <a:pt x="2222" y="45085"/>
                  </a:lnTo>
                  <a:lnTo>
                    <a:pt x="3572" y="44767"/>
                  </a:lnTo>
                  <a:lnTo>
                    <a:pt x="5873" y="45005"/>
                  </a:lnTo>
                  <a:lnTo>
                    <a:pt x="8651" y="45640"/>
                  </a:lnTo>
                  <a:lnTo>
                    <a:pt x="15081" y="46592"/>
                  </a:lnTo>
                  <a:lnTo>
                    <a:pt x="18336" y="46196"/>
                  </a:lnTo>
                  <a:lnTo>
                    <a:pt x="21589" y="45163"/>
                  </a:lnTo>
                  <a:lnTo>
                    <a:pt x="24606" y="43417"/>
                  </a:lnTo>
                  <a:lnTo>
                    <a:pt x="27067" y="40957"/>
                  </a:lnTo>
                  <a:lnTo>
                    <a:pt x="28813" y="37702"/>
                  </a:lnTo>
                  <a:lnTo>
                    <a:pt x="29448" y="33813"/>
                  </a:lnTo>
                  <a:lnTo>
                    <a:pt x="28813" y="29845"/>
                  </a:lnTo>
                  <a:lnTo>
                    <a:pt x="27067" y="26828"/>
                  </a:lnTo>
                  <a:lnTo>
                    <a:pt x="24447" y="24367"/>
                  </a:lnTo>
                  <a:lnTo>
                    <a:pt x="21113" y="22145"/>
                  </a:lnTo>
                  <a:lnTo>
                    <a:pt x="10398" y="15795"/>
                  </a:lnTo>
                  <a:lnTo>
                    <a:pt x="8176" y="14048"/>
                  </a:lnTo>
                  <a:lnTo>
                    <a:pt x="6906" y="12143"/>
                  </a:lnTo>
                  <a:lnTo>
                    <a:pt x="6269" y="10318"/>
                  </a:lnTo>
                  <a:lnTo>
                    <a:pt x="6112" y="8731"/>
                  </a:lnTo>
                  <a:lnTo>
                    <a:pt x="6588" y="6667"/>
                  </a:lnTo>
                  <a:lnTo>
                    <a:pt x="7857" y="4603"/>
                  </a:lnTo>
                  <a:lnTo>
                    <a:pt x="10160" y="2936"/>
                  </a:lnTo>
                  <a:lnTo>
                    <a:pt x="13652" y="2301"/>
                  </a:lnTo>
                  <a:lnTo>
                    <a:pt x="16907" y="2777"/>
                  </a:lnTo>
                  <a:lnTo>
                    <a:pt x="20002" y="4603"/>
                  </a:lnTo>
                  <a:lnTo>
                    <a:pt x="21431" y="6111"/>
                  </a:lnTo>
                  <a:lnTo>
                    <a:pt x="22701" y="8254"/>
                  </a:lnTo>
                  <a:lnTo>
                    <a:pt x="23733" y="11032"/>
                  </a:lnTo>
                  <a:lnTo>
                    <a:pt x="24686" y="14446"/>
                  </a:lnTo>
                  <a:lnTo>
                    <a:pt x="26115" y="14446"/>
                  </a:lnTo>
                  <a:lnTo>
                    <a:pt x="25717" y="952"/>
                  </a:lnTo>
                  <a:lnTo>
                    <a:pt x="24686" y="952"/>
                  </a:lnTo>
                  <a:lnTo>
                    <a:pt x="24051" y="1587"/>
                  </a:lnTo>
                  <a:lnTo>
                    <a:pt x="22940" y="1983"/>
                  </a:lnTo>
                  <a:lnTo>
                    <a:pt x="21431" y="1666"/>
                  </a:lnTo>
                  <a:lnTo>
                    <a:pt x="19447" y="1031"/>
                  </a:lnTo>
                  <a:lnTo>
                    <a:pt x="13891" y="0"/>
                  </a:lnTo>
                  <a:close/>
                </a:path>
              </a:pathLst>
            </a:custGeom>
            <a:solidFill>
              <a:srgbClr val="000000"/>
            </a:solidFill>
          </p:spPr>
          <p:txBody>
            <a:bodyPr vert="horz" lIns="91440" tIns="45720" rIns="91440" bIns="45720" anchor="t"/>
            <a:lstStyle/>
            <a:p>
              <a:endParaRPr lang="en-IN"/>
            </a:p>
          </p:txBody>
        </p:sp>
        <p:sp>
          <p:nvSpPr>
            <p:cNvPr id="1044" name="Shape 1079"/>
            <p:cNvSpPr/>
            <p:nvPr/>
          </p:nvSpPr>
          <p:spPr>
            <a:xfrm>
              <a:off x="1458974" y="2895646"/>
              <a:ext cx="29368" cy="46592"/>
            </a:xfrm>
            <a:custGeom>
              <a:avLst/>
              <a:gdLst/>
              <a:ahLst/>
              <a:cxnLst/>
              <a:rect l="0" t="0" r="0" b="0"/>
              <a:pathLst>
                <a:path w="29368" h="46592">
                  <a:moveTo>
                    <a:pt x="13812" y="0"/>
                  </a:moveTo>
                  <a:lnTo>
                    <a:pt x="9525" y="555"/>
                  </a:lnTo>
                  <a:lnTo>
                    <a:pt x="6033" y="1983"/>
                  </a:lnTo>
                  <a:lnTo>
                    <a:pt x="3335" y="3968"/>
                  </a:lnTo>
                  <a:lnTo>
                    <a:pt x="1428" y="6508"/>
                  </a:lnTo>
                  <a:lnTo>
                    <a:pt x="397" y="9286"/>
                  </a:lnTo>
                  <a:lnTo>
                    <a:pt x="0" y="12143"/>
                  </a:lnTo>
                  <a:lnTo>
                    <a:pt x="953" y="16906"/>
                  </a:lnTo>
                  <a:lnTo>
                    <a:pt x="3493" y="20796"/>
                  </a:lnTo>
                  <a:lnTo>
                    <a:pt x="7223" y="23891"/>
                  </a:lnTo>
                  <a:lnTo>
                    <a:pt x="11589" y="26590"/>
                  </a:lnTo>
                  <a:lnTo>
                    <a:pt x="17303" y="29845"/>
                  </a:lnTo>
                  <a:lnTo>
                    <a:pt x="19527" y="31273"/>
                  </a:lnTo>
                  <a:lnTo>
                    <a:pt x="21114" y="32940"/>
                  </a:lnTo>
                  <a:lnTo>
                    <a:pt x="22066" y="34925"/>
                  </a:lnTo>
                  <a:lnTo>
                    <a:pt x="22463" y="37147"/>
                  </a:lnTo>
                  <a:lnTo>
                    <a:pt x="21669" y="40640"/>
                  </a:lnTo>
                  <a:lnTo>
                    <a:pt x="19685" y="42941"/>
                  </a:lnTo>
                  <a:lnTo>
                    <a:pt x="17066" y="44052"/>
                  </a:lnTo>
                  <a:lnTo>
                    <a:pt x="14447" y="44370"/>
                  </a:lnTo>
                  <a:lnTo>
                    <a:pt x="10240" y="43734"/>
                  </a:lnTo>
                  <a:lnTo>
                    <a:pt x="7065" y="41988"/>
                  </a:lnTo>
                  <a:lnTo>
                    <a:pt x="4842" y="39448"/>
                  </a:lnTo>
                  <a:lnTo>
                    <a:pt x="3335" y="36512"/>
                  </a:lnTo>
                  <a:lnTo>
                    <a:pt x="1667" y="30558"/>
                  </a:lnTo>
                  <a:lnTo>
                    <a:pt x="80" y="30558"/>
                  </a:lnTo>
                  <a:lnTo>
                    <a:pt x="80" y="45957"/>
                  </a:lnTo>
                  <a:lnTo>
                    <a:pt x="1350" y="45957"/>
                  </a:lnTo>
                  <a:lnTo>
                    <a:pt x="2222" y="45085"/>
                  </a:lnTo>
                  <a:lnTo>
                    <a:pt x="3572" y="44767"/>
                  </a:lnTo>
                  <a:lnTo>
                    <a:pt x="5875" y="45005"/>
                  </a:lnTo>
                  <a:lnTo>
                    <a:pt x="8652" y="45640"/>
                  </a:lnTo>
                  <a:lnTo>
                    <a:pt x="15002" y="46592"/>
                  </a:lnTo>
                  <a:lnTo>
                    <a:pt x="18336" y="46196"/>
                  </a:lnTo>
                  <a:lnTo>
                    <a:pt x="21591" y="45163"/>
                  </a:lnTo>
                  <a:lnTo>
                    <a:pt x="24606" y="43417"/>
                  </a:lnTo>
                  <a:lnTo>
                    <a:pt x="27067" y="40957"/>
                  </a:lnTo>
                  <a:lnTo>
                    <a:pt x="28735" y="37702"/>
                  </a:lnTo>
                  <a:lnTo>
                    <a:pt x="29368" y="33813"/>
                  </a:lnTo>
                  <a:lnTo>
                    <a:pt x="28735" y="29845"/>
                  </a:lnTo>
                  <a:lnTo>
                    <a:pt x="26987" y="26828"/>
                  </a:lnTo>
                  <a:lnTo>
                    <a:pt x="24368" y="24367"/>
                  </a:lnTo>
                  <a:lnTo>
                    <a:pt x="21035" y="22145"/>
                  </a:lnTo>
                  <a:lnTo>
                    <a:pt x="10398" y="15795"/>
                  </a:lnTo>
                  <a:lnTo>
                    <a:pt x="8176" y="14048"/>
                  </a:lnTo>
                  <a:lnTo>
                    <a:pt x="6827" y="12143"/>
                  </a:lnTo>
                  <a:lnTo>
                    <a:pt x="6112" y="8731"/>
                  </a:lnTo>
                  <a:lnTo>
                    <a:pt x="6510" y="6667"/>
                  </a:lnTo>
                  <a:lnTo>
                    <a:pt x="7858" y="4603"/>
                  </a:lnTo>
                  <a:lnTo>
                    <a:pt x="10160" y="2936"/>
                  </a:lnTo>
                  <a:lnTo>
                    <a:pt x="13653" y="2301"/>
                  </a:lnTo>
                  <a:lnTo>
                    <a:pt x="16907" y="2777"/>
                  </a:lnTo>
                  <a:lnTo>
                    <a:pt x="20003" y="4603"/>
                  </a:lnTo>
                  <a:lnTo>
                    <a:pt x="21431" y="6111"/>
                  </a:lnTo>
                  <a:lnTo>
                    <a:pt x="22622" y="8254"/>
                  </a:lnTo>
                  <a:lnTo>
                    <a:pt x="23733" y="11032"/>
                  </a:lnTo>
                  <a:lnTo>
                    <a:pt x="24606" y="14446"/>
                  </a:lnTo>
                  <a:lnTo>
                    <a:pt x="26115" y="14446"/>
                  </a:lnTo>
                  <a:lnTo>
                    <a:pt x="25718" y="952"/>
                  </a:lnTo>
                  <a:lnTo>
                    <a:pt x="24606" y="952"/>
                  </a:lnTo>
                  <a:lnTo>
                    <a:pt x="24051" y="1587"/>
                  </a:lnTo>
                  <a:lnTo>
                    <a:pt x="22940" y="1983"/>
                  </a:lnTo>
                  <a:lnTo>
                    <a:pt x="19368" y="1031"/>
                  </a:lnTo>
                  <a:lnTo>
                    <a:pt x="16828" y="317"/>
                  </a:lnTo>
                  <a:lnTo>
                    <a:pt x="13812" y="0"/>
                  </a:lnTo>
                  <a:close/>
                </a:path>
              </a:pathLst>
            </a:custGeom>
            <a:solidFill>
              <a:srgbClr val="000000"/>
            </a:solidFill>
          </p:spPr>
          <p:txBody>
            <a:bodyPr vert="horz" lIns="91440" tIns="45720" rIns="91440" bIns="45720" anchor="t"/>
            <a:lstStyle/>
            <a:p>
              <a:endParaRPr lang="en-IN"/>
            </a:p>
          </p:txBody>
        </p:sp>
        <p:sp>
          <p:nvSpPr>
            <p:cNvPr id="1045" name="Shape 1080"/>
            <p:cNvSpPr/>
            <p:nvPr/>
          </p:nvSpPr>
          <p:spPr>
            <a:xfrm>
              <a:off x="2904710" y="2931126"/>
              <a:ext cx="13811" cy="24051"/>
            </a:xfrm>
            <a:custGeom>
              <a:avLst/>
              <a:gdLst/>
              <a:ahLst/>
              <a:cxnLst/>
              <a:rect l="0" t="0" r="0" b="0"/>
              <a:pathLst>
                <a:path w="13811" h="24051">
                  <a:moveTo>
                    <a:pt x="5794" y="0"/>
                  </a:moveTo>
                  <a:lnTo>
                    <a:pt x="3811" y="317"/>
                  </a:lnTo>
                  <a:lnTo>
                    <a:pt x="1985" y="1270"/>
                  </a:lnTo>
                  <a:lnTo>
                    <a:pt x="556" y="3016"/>
                  </a:lnTo>
                  <a:lnTo>
                    <a:pt x="0" y="5715"/>
                  </a:lnTo>
                  <a:lnTo>
                    <a:pt x="556" y="8176"/>
                  </a:lnTo>
                  <a:lnTo>
                    <a:pt x="2064" y="9683"/>
                  </a:lnTo>
                  <a:lnTo>
                    <a:pt x="4128" y="10557"/>
                  </a:lnTo>
                  <a:lnTo>
                    <a:pt x="6192" y="10716"/>
                  </a:lnTo>
                  <a:lnTo>
                    <a:pt x="7621" y="10477"/>
                  </a:lnTo>
                  <a:lnTo>
                    <a:pt x="8573" y="10318"/>
                  </a:lnTo>
                  <a:lnTo>
                    <a:pt x="9525" y="10636"/>
                  </a:lnTo>
                  <a:lnTo>
                    <a:pt x="9922" y="11668"/>
                  </a:lnTo>
                  <a:lnTo>
                    <a:pt x="9605" y="13493"/>
                  </a:lnTo>
                  <a:lnTo>
                    <a:pt x="8255" y="16113"/>
                  </a:lnTo>
                  <a:lnTo>
                    <a:pt x="5794" y="19050"/>
                  </a:lnTo>
                  <a:lnTo>
                    <a:pt x="1826" y="22225"/>
                  </a:lnTo>
                  <a:lnTo>
                    <a:pt x="2699" y="24051"/>
                  </a:lnTo>
                  <a:lnTo>
                    <a:pt x="4525" y="23177"/>
                  </a:lnTo>
                  <a:lnTo>
                    <a:pt x="6827" y="21431"/>
                  </a:lnTo>
                  <a:lnTo>
                    <a:pt x="11589" y="16192"/>
                  </a:lnTo>
                  <a:lnTo>
                    <a:pt x="13177" y="12938"/>
                  </a:lnTo>
                  <a:lnTo>
                    <a:pt x="13811" y="9525"/>
                  </a:lnTo>
                  <a:lnTo>
                    <a:pt x="13336" y="5953"/>
                  </a:lnTo>
                  <a:lnTo>
                    <a:pt x="12224" y="3413"/>
                  </a:lnTo>
                  <a:lnTo>
                    <a:pt x="10636" y="1667"/>
                  </a:lnTo>
                  <a:lnTo>
                    <a:pt x="8811" y="635"/>
                  </a:lnTo>
                  <a:lnTo>
                    <a:pt x="5794" y="0"/>
                  </a:lnTo>
                  <a:close/>
                </a:path>
              </a:pathLst>
            </a:custGeom>
            <a:solidFill>
              <a:srgbClr val="000000"/>
            </a:solidFill>
          </p:spPr>
          <p:txBody>
            <a:bodyPr vert="horz" lIns="91440" tIns="45720" rIns="91440" bIns="45720" anchor="t"/>
            <a:lstStyle/>
            <a:p>
              <a:endParaRPr lang="en-IN"/>
            </a:p>
          </p:txBody>
        </p:sp>
        <p:sp>
          <p:nvSpPr>
            <p:cNvPr id="1046" name="Shape 1081"/>
            <p:cNvSpPr/>
            <p:nvPr/>
          </p:nvSpPr>
          <p:spPr>
            <a:xfrm>
              <a:off x="2673889" y="2931126"/>
              <a:ext cx="13811" cy="24051"/>
            </a:xfrm>
            <a:custGeom>
              <a:avLst/>
              <a:gdLst/>
              <a:ahLst/>
              <a:cxnLst/>
              <a:rect l="0" t="0" r="0" b="0"/>
              <a:pathLst>
                <a:path w="13811" h="24051">
                  <a:moveTo>
                    <a:pt x="5793" y="0"/>
                  </a:moveTo>
                  <a:lnTo>
                    <a:pt x="3808" y="317"/>
                  </a:lnTo>
                  <a:lnTo>
                    <a:pt x="1983" y="1270"/>
                  </a:lnTo>
                  <a:lnTo>
                    <a:pt x="555" y="3016"/>
                  </a:lnTo>
                  <a:lnTo>
                    <a:pt x="0" y="5715"/>
                  </a:lnTo>
                  <a:lnTo>
                    <a:pt x="633" y="8176"/>
                  </a:lnTo>
                  <a:lnTo>
                    <a:pt x="2142" y="9683"/>
                  </a:lnTo>
                  <a:lnTo>
                    <a:pt x="4126" y="10557"/>
                  </a:lnTo>
                  <a:lnTo>
                    <a:pt x="6189" y="10716"/>
                  </a:lnTo>
                  <a:lnTo>
                    <a:pt x="7620" y="10477"/>
                  </a:lnTo>
                  <a:lnTo>
                    <a:pt x="8571" y="10318"/>
                  </a:lnTo>
                  <a:lnTo>
                    <a:pt x="9525" y="10636"/>
                  </a:lnTo>
                  <a:lnTo>
                    <a:pt x="9921" y="11668"/>
                  </a:lnTo>
                  <a:lnTo>
                    <a:pt x="9603" y="13493"/>
                  </a:lnTo>
                  <a:lnTo>
                    <a:pt x="8333" y="16113"/>
                  </a:lnTo>
                  <a:lnTo>
                    <a:pt x="5793" y="19050"/>
                  </a:lnTo>
                  <a:lnTo>
                    <a:pt x="1825" y="22225"/>
                  </a:lnTo>
                  <a:lnTo>
                    <a:pt x="2698" y="24051"/>
                  </a:lnTo>
                  <a:lnTo>
                    <a:pt x="4523" y="23177"/>
                  </a:lnTo>
                  <a:lnTo>
                    <a:pt x="6826" y="21431"/>
                  </a:lnTo>
                  <a:lnTo>
                    <a:pt x="11588" y="16192"/>
                  </a:lnTo>
                  <a:lnTo>
                    <a:pt x="13176" y="12938"/>
                  </a:lnTo>
                  <a:lnTo>
                    <a:pt x="13811" y="9525"/>
                  </a:lnTo>
                  <a:lnTo>
                    <a:pt x="13333" y="5953"/>
                  </a:lnTo>
                  <a:lnTo>
                    <a:pt x="12223" y="3413"/>
                  </a:lnTo>
                  <a:lnTo>
                    <a:pt x="10636" y="1667"/>
                  </a:lnTo>
                  <a:lnTo>
                    <a:pt x="8809" y="635"/>
                  </a:lnTo>
                  <a:lnTo>
                    <a:pt x="5793" y="0"/>
                  </a:lnTo>
                  <a:close/>
                </a:path>
              </a:pathLst>
            </a:custGeom>
            <a:solidFill>
              <a:srgbClr val="000000"/>
            </a:solidFill>
          </p:spPr>
          <p:txBody>
            <a:bodyPr vert="horz" lIns="91440" tIns="45720" rIns="91440" bIns="45720" anchor="t"/>
            <a:lstStyle/>
            <a:p>
              <a:endParaRPr lang="en-IN"/>
            </a:p>
          </p:txBody>
        </p:sp>
        <p:sp>
          <p:nvSpPr>
            <p:cNvPr id="1047" name="Shape 1082"/>
            <p:cNvSpPr/>
            <p:nvPr/>
          </p:nvSpPr>
          <p:spPr>
            <a:xfrm>
              <a:off x="2442114" y="2931126"/>
              <a:ext cx="13811" cy="24051"/>
            </a:xfrm>
            <a:custGeom>
              <a:avLst/>
              <a:gdLst/>
              <a:ahLst/>
              <a:cxnLst/>
              <a:rect l="0" t="0" r="0" b="0"/>
              <a:pathLst>
                <a:path w="13811" h="24051">
                  <a:moveTo>
                    <a:pt x="5715" y="0"/>
                  </a:moveTo>
                  <a:lnTo>
                    <a:pt x="3810" y="317"/>
                  </a:lnTo>
                  <a:lnTo>
                    <a:pt x="1905" y="1270"/>
                  </a:lnTo>
                  <a:lnTo>
                    <a:pt x="555" y="3016"/>
                  </a:lnTo>
                  <a:lnTo>
                    <a:pt x="0" y="5715"/>
                  </a:lnTo>
                  <a:lnTo>
                    <a:pt x="555" y="8176"/>
                  </a:lnTo>
                  <a:lnTo>
                    <a:pt x="2063" y="9683"/>
                  </a:lnTo>
                  <a:lnTo>
                    <a:pt x="4127" y="10557"/>
                  </a:lnTo>
                  <a:lnTo>
                    <a:pt x="6111" y="10716"/>
                  </a:lnTo>
                  <a:lnTo>
                    <a:pt x="7620" y="10477"/>
                  </a:lnTo>
                  <a:lnTo>
                    <a:pt x="8492" y="10318"/>
                  </a:lnTo>
                  <a:lnTo>
                    <a:pt x="9445" y="10636"/>
                  </a:lnTo>
                  <a:lnTo>
                    <a:pt x="9921" y="11668"/>
                  </a:lnTo>
                  <a:lnTo>
                    <a:pt x="9603" y="13493"/>
                  </a:lnTo>
                  <a:lnTo>
                    <a:pt x="8255" y="16113"/>
                  </a:lnTo>
                  <a:lnTo>
                    <a:pt x="5793" y="19050"/>
                  </a:lnTo>
                  <a:lnTo>
                    <a:pt x="1746" y="22225"/>
                  </a:lnTo>
                  <a:lnTo>
                    <a:pt x="2698" y="24051"/>
                  </a:lnTo>
                  <a:lnTo>
                    <a:pt x="4523" y="23177"/>
                  </a:lnTo>
                  <a:lnTo>
                    <a:pt x="6826" y="21431"/>
                  </a:lnTo>
                  <a:lnTo>
                    <a:pt x="11508" y="16192"/>
                  </a:lnTo>
                  <a:lnTo>
                    <a:pt x="13176" y="12938"/>
                  </a:lnTo>
                  <a:lnTo>
                    <a:pt x="13811" y="9525"/>
                  </a:lnTo>
                  <a:lnTo>
                    <a:pt x="13335" y="5953"/>
                  </a:lnTo>
                  <a:lnTo>
                    <a:pt x="12223" y="3413"/>
                  </a:lnTo>
                  <a:lnTo>
                    <a:pt x="10636" y="1667"/>
                  </a:lnTo>
                  <a:lnTo>
                    <a:pt x="8810" y="635"/>
                  </a:lnTo>
                  <a:lnTo>
                    <a:pt x="5715" y="0"/>
                  </a:lnTo>
                  <a:close/>
                </a:path>
              </a:pathLst>
            </a:custGeom>
            <a:solidFill>
              <a:srgbClr val="000000"/>
            </a:solidFill>
          </p:spPr>
          <p:txBody>
            <a:bodyPr vert="horz" lIns="91440" tIns="45720" rIns="91440" bIns="45720" anchor="t"/>
            <a:lstStyle/>
            <a:p>
              <a:endParaRPr lang="en-IN"/>
            </a:p>
          </p:txBody>
        </p:sp>
        <p:sp>
          <p:nvSpPr>
            <p:cNvPr id="1048" name="Shape 1083"/>
            <p:cNvSpPr/>
            <p:nvPr/>
          </p:nvSpPr>
          <p:spPr>
            <a:xfrm>
              <a:off x="2132076" y="2931126"/>
              <a:ext cx="13731" cy="24051"/>
            </a:xfrm>
            <a:custGeom>
              <a:avLst/>
              <a:gdLst/>
              <a:ahLst/>
              <a:cxnLst/>
              <a:rect l="0" t="0" r="0" b="0"/>
              <a:pathLst>
                <a:path w="13731" h="24051">
                  <a:moveTo>
                    <a:pt x="5714" y="0"/>
                  </a:moveTo>
                  <a:lnTo>
                    <a:pt x="3810" y="317"/>
                  </a:lnTo>
                  <a:lnTo>
                    <a:pt x="1904" y="1270"/>
                  </a:lnTo>
                  <a:lnTo>
                    <a:pt x="555" y="3016"/>
                  </a:lnTo>
                  <a:lnTo>
                    <a:pt x="0" y="5715"/>
                  </a:lnTo>
                  <a:lnTo>
                    <a:pt x="555" y="8176"/>
                  </a:lnTo>
                  <a:lnTo>
                    <a:pt x="2063" y="9683"/>
                  </a:lnTo>
                  <a:lnTo>
                    <a:pt x="4127" y="10557"/>
                  </a:lnTo>
                  <a:lnTo>
                    <a:pt x="6111" y="10716"/>
                  </a:lnTo>
                  <a:lnTo>
                    <a:pt x="7619" y="10477"/>
                  </a:lnTo>
                  <a:lnTo>
                    <a:pt x="8492" y="10318"/>
                  </a:lnTo>
                  <a:lnTo>
                    <a:pt x="9444" y="10636"/>
                  </a:lnTo>
                  <a:lnTo>
                    <a:pt x="9921" y="11668"/>
                  </a:lnTo>
                  <a:lnTo>
                    <a:pt x="9525" y="13493"/>
                  </a:lnTo>
                  <a:lnTo>
                    <a:pt x="8254" y="16113"/>
                  </a:lnTo>
                  <a:lnTo>
                    <a:pt x="5714" y="19050"/>
                  </a:lnTo>
                  <a:lnTo>
                    <a:pt x="1746" y="22225"/>
                  </a:lnTo>
                  <a:lnTo>
                    <a:pt x="2618" y="24051"/>
                  </a:lnTo>
                  <a:lnTo>
                    <a:pt x="4523" y="23177"/>
                  </a:lnTo>
                  <a:lnTo>
                    <a:pt x="6826" y="21431"/>
                  </a:lnTo>
                  <a:lnTo>
                    <a:pt x="11508" y="16192"/>
                  </a:lnTo>
                  <a:lnTo>
                    <a:pt x="13096" y="12938"/>
                  </a:lnTo>
                  <a:lnTo>
                    <a:pt x="13731" y="9525"/>
                  </a:lnTo>
                  <a:lnTo>
                    <a:pt x="13335" y="5953"/>
                  </a:lnTo>
                  <a:lnTo>
                    <a:pt x="12143" y="3413"/>
                  </a:lnTo>
                  <a:lnTo>
                    <a:pt x="10636" y="1667"/>
                  </a:lnTo>
                  <a:lnTo>
                    <a:pt x="8809" y="635"/>
                  </a:lnTo>
                  <a:lnTo>
                    <a:pt x="5714" y="0"/>
                  </a:lnTo>
                  <a:close/>
                </a:path>
              </a:pathLst>
            </a:custGeom>
            <a:solidFill>
              <a:srgbClr val="000000"/>
            </a:solidFill>
          </p:spPr>
          <p:txBody>
            <a:bodyPr vert="horz" lIns="91440" tIns="45720" rIns="91440" bIns="45720" anchor="t"/>
            <a:lstStyle/>
            <a:p>
              <a:endParaRPr lang="en-IN"/>
            </a:p>
          </p:txBody>
        </p:sp>
        <p:sp>
          <p:nvSpPr>
            <p:cNvPr id="1049" name="Shape 1084"/>
            <p:cNvSpPr/>
            <p:nvPr/>
          </p:nvSpPr>
          <p:spPr>
            <a:xfrm>
              <a:off x="1906729" y="2931365"/>
              <a:ext cx="10953" cy="10953"/>
            </a:xfrm>
            <a:custGeom>
              <a:avLst/>
              <a:gdLst/>
              <a:ahLst/>
              <a:cxnLst/>
              <a:rect l="0" t="0" r="0" b="0"/>
              <a:pathLst>
                <a:path w="10953" h="10953">
                  <a:moveTo>
                    <a:pt x="5397" y="0"/>
                  </a:moveTo>
                  <a:lnTo>
                    <a:pt x="3333" y="396"/>
                  </a:lnTo>
                  <a:lnTo>
                    <a:pt x="1587" y="1587"/>
                  </a:lnTo>
                  <a:lnTo>
                    <a:pt x="397" y="3333"/>
                  </a:lnTo>
                  <a:lnTo>
                    <a:pt x="0" y="5634"/>
                  </a:lnTo>
                  <a:lnTo>
                    <a:pt x="476" y="8016"/>
                  </a:lnTo>
                  <a:lnTo>
                    <a:pt x="1905" y="9683"/>
                  </a:lnTo>
                  <a:lnTo>
                    <a:pt x="3651" y="10636"/>
                  </a:lnTo>
                  <a:lnTo>
                    <a:pt x="5397" y="10953"/>
                  </a:lnTo>
                  <a:lnTo>
                    <a:pt x="7143" y="10636"/>
                  </a:lnTo>
                  <a:lnTo>
                    <a:pt x="8969" y="9683"/>
                  </a:lnTo>
                  <a:lnTo>
                    <a:pt x="10318" y="8016"/>
                  </a:lnTo>
                  <a:lnTo>
                    <a:pt x="10953" y="5634"/>
                  </a:lnTo>
                  <a:lnTo>
                    <a:pt x="10477" y="3412"/>
                  </a:lnTo>
                  <a:lnTo>
                    <a:pt x="9287" y="1666"/>
                  </a:lnTo>
                  <a:lnTo>
                    <a:pt x="7541" y="396"/>
                  </a:lnTo>
                  <a:lnTo>
                    <a:pt x="5397" y="0"/>
                  </a:lnTo>
                  <a:close/>
                </a:path>
              </a:pathLst>
            </a:custGeom>
            <a:solidFill>
              <a:srgbClr val="000000"/>
            </a:solidFill>
          </p:spPr>
          <p:txBody>
            <a:bodyPr vert="horz" lIns="91440" tIns="45720" rIns="91440" bIns="45720" anchor="t"/>
            <a:lstStyle/>
            <a:p>
              <a:endParaRPr lang="en-IN"/>
            </a:p>
          </p:txBody>
        </p:sp>
        <p:sp>
          <p:nvSpPr>
            <p:cNvPr id="1050" name="Shape 1085"/>
            <p:cNvSpPr/>
            <p:nvPr/>
          </p:nvSpPr>
          <p:spPr>
            <a:xfrm>
              <a:off x="1543033" y="2931365"/>
              <a:ext cx="11032" cy="10953"/>
            </a:xfrm>
            <a:custGeom>
              <a:avLst/>
              <a:gdLst/>
              <a:ahLst/>
              <a:cxnLst/>
              <a:rect l="0" t="0" r="0" b="0"/>
              <a:pathLst>
                <a:path w="11032" h="10953">
                  <a:moveTo>
                    <a:pt x="5476" y="0"/>
                  </a:moveTo>
                  <a:lnTo>
                    <a:pt x="3413" y="396"/>
                  </a:lnTo>
                  <a:lnTo>
                    <a:pt x="1666" y="1587"/>
                  </a:lnTo>
                  <a:lnTo>
                    <a:pt x="476" y="3333"/>
                  </a:lnTo>
                  <a:lnTo>
                    <a:pt x="0" y="5634"/>
                  </a:lnTo>
                  <a:lnTo>
                    <a:pt x="556" y="8016"/>
                  </a:lnTo>
                  <a:lnTo>
                    <a:pt x="1984" y="9683"/>
                  </a:lnTo>
                  <a:lnTo>
                    <a:pt x="3731" y="10636"/>
                  </a:lnTo>
                  <a:lnTo>
                    <a:pt x="5476" y="10953"/>
                  </a:lnTo>
                  <a:lnTo>
                    <a:pt x="7222" y="10636"/>
                  </a:lnTo>
                  <a:lnTo>
                    <a:pt x="8969" y="9683"/>
                  </a:lnTo>
                  <a:lnTo>
                    <a:pt x="10397" y="8016"/>
                  </a:lnTo>
                  <a:lnTo>
                    <a:pt x="11032" y="5634"/>
                  </a:lnTo>
                  <a:lnTo>
                    <a:pt x="10557" y="3412"/>
                  </a:lnTo>
                  <a:lnTo>
                    <a:pt x="9287" y="1666"/>
                  </a:lnTo>
                  <a:lnTo>
                    <a:pt x="7541" y="396"/>
                  </a:lnTo>
                  <a:lnTo>
                    <a:pt x="5476" y="0"/>
                  </a:lnTo>
                  <a:close/>
                </a:path>
              </a:pathLst>
            </a:custGeom>
            <a:solidFill>
              <a:srgbClr val="000000"/>
            </a:solidFill>
          </p:spPr>
          <p:txBody>
            <a:bodyPr vert="horz" lIns="91440" tIns="45720" rIns="91440" bIns="45720" anchor="t"/>
            <a:lstStyle/>
            <a:p>
              <a:endParaRPr lang="en-IN"/>
            </a:p>
          </p:txBody>
        </p:sp>
        <p:sp>
          <p:nvSpPr>
            <p:cNvPr id="1051" name="Shape 1086"/>
            <p:cNvSpPr/>
            <p:nvPr/>
          </p:nvSpPr>
          <p:spPr>
            <a:xfrm>
              <a:off x="1691543" y="2896678"/>
              <a:ext cx="46514" cy="45561"/>
            </a:xfrm>
            <a:custGeom>
              <a:avLst/>
              <a:gdLst/>
              <a:ahLst/>
              <a:cxnLst/>
              <a:rect l="0" t="0" r="0" b="0"/>
              <a:pathLst>
                <a:path w="46514" h="45561">
                  <a:moveTo>
                    <a:pt x="0" y="0"/>
                  </a:moveTo>
                  <a:lnTo>
                    <a:pt x="0" y="1349"/>
                  </a:lnTo>
                  <a:lnTo>
                    <a:pt x="2222" y="1587"/>
                  </a:lnTo>
                  <a:lnTo>
                    <a:pt x="4207" y="2381"/>
                  </a:lnTo>
                  <a:lnTo>
                    <a:pt x="5556" y="4207"/>
                  </a:lnTo>
                  <a:lnTo>
                    <a:pt x="6112" y="7699"/>
                  </a:lnTo>
                  <a:lnTo>
                    <a:pt x="6112" y="32702"/>
                  </a:lnTo>
                  <a:lnTo>
                    <a:pt x="6747" y="37227"/>
                  </a:lnTo>
                  <a:lnTo>
                    <a:pt x="8256" y="40640"/>
                  </a:lnTo>
                  <a:lnTo>
                    <a:pt x="10478" y="43021"/>
                  </a:lnTo>
                  <a:lnTo>
                    <a:pt x="13018" y="44529"/>
                  </a:lnTo>
                  <a:lnTo>
                    <a:pt x="15637" y="45402"/>
                  </a:lnTo>
                  <a:lnTo>
                    <a:pt x="17939" y="45561"/>
                  </a:lnTo>
                  <a:lnTo>
                    <a:pt x="19765" y="45402"/>
                  </a:lnTo>
                  <a:lnTo>
                    <a:pt x="22385" y="44847"/>
                  </a:lnTo>
                  <a:lnTo>
                    <a:pt x="25400" y="43497"/>
                  </a:lnTo>
                  <a:lnTo>
                    <a:pt x="28337" y="41275"/>
                  </a:lnTo>
                  <a:lnTo>
                    <a:pt x="32623" y="37068"/>
                  </a:lnTo>
                  <a:lnTo>
                    <a:pt x="32623" y="45243"/>
                  </a:lnTo>
                  <a:lnTo>
                    <a:pt x="32782" y="45482"/>
                  </a:lnTo>
                  <a:lnTo>
                    <a:pt x="39371" y="43101"/>
                  </a:lnTo>
                  <a:lnTo>
                    <a:pt x="46514" y="40957"/>
                  </a:lnTo>
                  <a:lnTo>
                    <a:pt x="46514" y="39608"/>
                  </a:lnTo>
                  <a:lnTo>
                    <a:pt x="43101" y="39291"/>
                  </a:lnTo>
                  <a:lnTo>
                    <a:pt x="41275" y="38179"/>
                  </a:lnTo>
                  <a:lnTo>
                    <a:pt x="40481" y="36353"/>
                  </a:lnTo>
                  <a:lnTo>
                    <a:pt x="40402" y="33972"/>
                  </a:lnTo>
                  <a:lnTo>
                    <a:pt x="40402" y="0"/>
                  </a:lnTo>
                  <a:lnTo>
                    <a:pt x="24766" y="0"/>
                  </a:lnTo>
                  <a:lnTo>
                    <a:pt x="24766" y="1667"/>
                  </a:lnTo>
                  <a:lnTo>
                    <a:pt x="28893" y="2143"/>
                  </a:lnTo>
                  <a:lnTo>
                    <a:pt x="30162" y="2619"/>
                  </a:lnTo>
                  <a:lnTo>
                    <a:pt x="31036" y="3333"/>
                  </a:lnTo>
                  <a:lnTo>
                    <a:pt x="31910" y="5318"/>
                  </a:lnTo>
                  <a:lnTo>
                    <a:pt x="32068" y="7937"/>
                  </a:lnTo>
                  <a:lnTo>
                    <a:pt x="32068" y="31194"/>
                  </a:lnTo>
                  <a:lnTo>
                    <a:pt x="31988" y="33258"/>
                  </a:lnTo>
                  <a:lnTo>
                    <a:pt x="31671" y="34687"/>
                  </a:lnTo>
                  <a:lnTo>
                    <a:pt x="30481" y="36274"/>
                  </a:lnTo>
                  <a:lnTo>
                    <a:pt x="26353" y="38815"/>
                  </a:lnTo>
                  <a:lnTo>
                    <a:pt x="21908" y="39767"/>
                  </a:lnTo>
                  <a:lnTo>
                    <a:pt x="19050" y="39370"/>
                  </a:lnTo>
                  <a:lnTo>
                    <a:pt x="17066" y="38179"/>
                  </a:lnTo>
                  <a:lnTo>
                    <a:pt x="15716" y="36592"/>
                  </a:lnTo>
                  <a:lnTo>
                    <a:pt x="14922" y="34846"/>
                  </a:lnTo>
                  <a:lnTo>
                    <a:pt x="14606" y="33337"/>
                  </a:lnTo>
                  <a:lnTo>
                    <a:pt x="14447" y="32306"/>
                  </a:lnTo>
                  <a:lnTo>
                    <a:pt x="14447" y="0"/>
                  </a:lnTo>
                  <a:lnTo>
                    <a:pt x="0" y="0"/>
                  </a:lnTo>
                  <a:close/>
                </a:path>
              </a:pathLst>
            </a:custGeom>
            <a:solidFill>
              <a:srgbClr val="000000"/>
            </a:solidFill>
          </p:spPr>
          <p:txBody>
            <a:bodyPr vert="horz" lIns="91440" tIns="45720" rIns="91440" bIns="45720" anchor="t"/>
            <a:lstStyle/>
            <a:p>
              <a:endParaRPr lang="en-IN"/>
            </a:p>
          </p:txBody>
        </p:sp>
        <p:sp>
          <p:nvSpPr>
            <p:cNvPr id="1052" name="Shape 1087"/>
            <p:cNvSpPr/>
            <p:nvPr/>
          </p:nvSpPr>
          <p:spPr>
            <a:xfrm>
              <a:off x="1311178" y="2896678"/>
              <a:ext cx="46514" cy="45561"/>
            </a:xfrm>
            <a:custGeom>
              <a:avLst/>
              <a:gdLst/>
              <a:ahLst/>
              <a:cxnLst/>
              <a:rect l="0" t="0" r="0" b="0"/>
              <a:pathLst>
                <a:path w="46514" h="45561">
                  <a:moveTo>
                    <a:pt x="0" y="0"/>
                  </a:moveTo>
                  <a:lnTo>
                    <a:pt x="0" y="1349"/>
                  </a:lnTo>
                  <a:lnTo>
                    <a:pt x="2223" y="1587"/>
                  </a:lnTo>
                  <a:lnTo>
                    <a:pt x="4207" y="2381"/>
                  </a:lnTo>
                  <a:lnTo>
                    <a:pt x="5556" y="4207"/>
                  </a:lnTo>
                  <a:lnTo>
                    <a:pt x="6112" y="7699"/>
                  </a:lnTo>
                  <a:lnTo>
                    <a:pt x="6112" y="32702"/>
                  </a:lnTo>
                  <a:lnTo>
                    <a:pt x="6747" y="37227"/>
                  </a:lnTo>
                  <a:lnTo>
                    <a:pt x="8256" y="40640"/>
                  </a:lnTo>
                  <a:lnTo>
                    <a:pt x="10477" y="43021"/>
                  </a:lnTo>
                  <a:lnTo>
                    <a:pt x="13018" y="44529"/>
                  </a:lnTo>
                  <a:lnTo>
                    <a:pt x="15637" y="45402"/>
                  </a:lnTo>
                  <a:lnTo>
                    <a:pt x="17939" y="45561"/>
                  </a:lnTo>
                  <a:lnTo>
                    <a:pt x="19765" y="45402"/>
                  </a:lnTo>
                  <a:lnTo>
                    <a:pt x="22383" y="44847"/>
                  </a:lnTo>
                  <a:lnTo>
                    <a:pt x="25400" y="43497"/>
                  </a:lnTo>
                  <a:lnTo>
                    <a:pt x="28337" y="41275"/>
                  </a:lnTo>
                  <a:lnTo>
                    <a:pt x="32543" y="37068"/>
                  </a:lnTo>
                  <a:lnTo>
                    <a:pt x="32543" y="45243"/>
                  </a:lnTo>
                  <a:lnTo>
                    <a:pt x="32782" y="45482"/>
                  </a:lnTo>
                  <a:lnTo>
                    <a:pt x="39371" y="43101"/>
                  </a:lnTo>
                  <a:lnTo>
                    <a:pt x="46514" y="40957"/>
                  </a:lnTo>
                  <a:lnTo>
                    <a:pt x="46514" y="39608"/>
                  </a:lnTo>
                  <a:lnTo>
                    <a:pt x="43021" y="39291"/>
                  </a:lnTo>
                  <a:lnTo>
                    <a:pt x="41196" y="38179"/>
                  </a:lnTo>
                  <a:lnTo>
                    <a:pt x="40481" y="36353"/>
                  </a:lnTo>
                  <a:lnTo>
                    <a:pt x="40402" y="33972"/>
                  </a:lnTo>
                  <a:lnTo>
                    <a:pt x="40402" y="0"/>
                  </a:lnTo>
                  <a:lnTo>
                    <a:pt x="24764" y="0"/>
                  </a:lnTo>
                  <a:lnTo>
                    <a:pt x="24764" y="1667"/>
                  </a:lnTo>
                  <a:lnTo>
                    <a:pt x="28813" y="2143"/>
                  </a:lnTo>
                  <a:lnTo>
                    <a:pt x="31036" y="3333"/>
                  </a:lnTo>
                  <a:lnTo>
                    <a:pt x="31908" y="5318"/>
                  </a:lnTo>
                  <a:lnTo>
                    <a:pt x="32068" y="7937"/>
                  </a:lnTo>
                  <a:lnTo>
                    <a:pt x="32068" y="31194"/>
                  </a:lnTo>
                  <a:lnTo>
                    <a:pt x="31988" y="33258"/>
                  </a:lnTo>
                  <a:lnTo>
                    <a:pt x="31592" y="34687"/>
                  </a:lnTo>
                  <a:lnTo>
                    <a:pt x="30481" y="36274"/>
                  </a:lnTo>
                  <a:lnTo>
                    <a:pt x="26273" y="38815"/>
                  </a:lnTo>
                  <a:lnTo>
                    <a:pt x="21828" y="39767"/>
                  </a:lnTo>
                  <a:lnTo>
                    <a:pt x="19050" y="39370"/>
                  </a:lnTo>
                  <a:lnTo>
                    <a:pt x="16987" y="38179"/>
                  </a:lnTo>
                  <a:lnTo>
                    <a:pt x="15717" y="36592"/>
                  </a:lnTo>
                  <a:lnTo>
                    <a:pt x="14923" y="34846"/>
                  </a:lnTo>
                  <a:lnTo>
                    <a:pt x="14606"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053" name="Shape 1088"/>
            <p:cNvSpPr/>
            <p:nvPr/>
          </p:nvSpPr>
          <p:spPr>
            <a:xfrm>
              <a:off x="2395362" y="2896678"/>
              <a:ext cx="45641" cy="66119"/>
            </a:xfrm>
            <a:custGeom>
              <a:avLst/>
              <a:gdLst/>
              <a:ahLst/>
              <a:cxnLst/>
              <a:rect l="0" t="0" r="0" b="0"/>
              <a:pathLst>
                <a:path w="45641" h="66119">
                  <a:moveTo>
                    <a:pt x="0" y="0"/>
                  </a:moveTo>
                  <a:lnTo>
                    <a:pt x="0" y="1349"/>
                  </a:lnTo>
                  <a:lnTo>
                    <a:pt x="2539" y="2143"/>
                  </a:lnTo>
                  <a:lnTo>
                    <a:pt x="3968" y="3016"/>
                  </a:lnTo>
                  <a:lnTo>
                    <a:pt x="5079" y="4524"/>
                  </a:lnTo>
                  <a:lnTo>
                    <a:pt x="16351" y="28892"/>
                  </a:lnTo>
                  <a:lnTo>
                    <a:pt x="17303" y="30877"/>
                  </a:lnTo>
                  <a:lnTo>
                    <a:pt x="18573" y="33496"/>
                  </a:lnTo>
                  <a:lnTo>
                    <a:pt x="21193" y="39052"/>
                  </a:lnTo>
                  <a:lnTo>
                    <a:pt x="22066" y="41275"/>
                  </a:lnTo>
                  <a:lnTo>
                    <a:pt x="22463" y="42545"/>
                  </a:lnTo>
                  <a:lnTo>
                    <a:pt x="22305" y="43656"/>
                  </a:lnTo>
                  <a:lnTo>
                    <a:pt x="21828" y="45641"/>
                  </a:lnTo>
                  <a:lnTo>
                    <a:pt x="19843" y="50800"/>
                  </a:lnTo>
                  <a:lnTo>
                    <a:pt x="16986" y="55642"/>
                  </a:lnTo>
                  <a:lnTo>
                    <a:pt x="15239" y="57229"/>
                  </a:lnTo>
                  <a:lnTo>
                    <a:pt x="13335" y="57865"/>
                  </a:lnTo>
                  <a:lnTo>
                    <a:pt x="12144" y="57547"/>
                  </a:lnTo>
                  <a:lnTo>
                    <a:pt x="10398" y="56912"/>
                  </a:lnTo>
                  <a:lnTo>
                    <a:pt x="6350" y="56038"/>
                  </a:lnTo>
                  <a:lnTo>
                    <a:pt x="4366" y="56356"/>
                  </a:lnTo>
                  <a:lnTo>
                    <a:pt x="3096" y="57071"/>
                  </a:lnTo>
                  <a:lnTo>
                    <a:pt x="1826" y="59054"/>
                  </a:lnTo>
                  <a:lnTo>
                    <a:pt x="1587" y="60404"/>
                  </a:lnTo>
                  <a:lnTo>
                    <a:pt x="1984" y="62468"/>
                  </a:lnTo>
                  <a:lnTo>
                    <a:pt x="3333" y="64293"/>
                  </a:lnTo>
                  <a:lnTo>
                    <a:pt x="5636" y="65643"/>
                  </a:lnTo>
                  <a:lnTo>
                    <a:pt x="8811" y="66119"/>
                  </a:lnTo>
                  <a:lnTo>
                    <a:pt x="11429" y="65802"/>
                  </a:lnTo>
                  <a:lnTo>
                    <a:pt x="13891" y="64928"/>
                  </a:lnTo>
                  <a:lnTo>
                    <a:pt x="16113" y="63341"/>
                  </a:lnTo>
                  <a:lnTo>
                    <a:pt x="18097" y="61198"/>
                  </a:lnTo>
                  <a:lnTo>
                    <a:pt x="20002" y="58420"/>
                  </a:lnTo>
                  <a:lnTo>
                    <a:pt x="21907" y="55007"/>
                  </a:lnTo>
                  <a:lnTo>
                    <a:pt x="23812" y="50958"/>
                  </a:lnTo>
                  <a:lnTo>
                    <a:pt x="25638" y="46354"/>
                  </a:lnTo>
                  <a:lnTo>
                    <a:pt x="40878" y="5953"/>
                  </a:lnTo>
                  <a:lnTo>
                    <a:pt x="42148" y="3492"/>
                  </a:lnTo>
                  <a:lnTo>
                    <a:pt x="43418" y="2222"/>
                  </a:lnTo>
                  <a:lnTo>
                    <a:pt x="45641" y="1428"/>
                  </a:lnTo>
                  <a:lnTo>
                    <a:pt x="45641" y="0"/>
                  </a:lnTo>
                  <a:lnTo>
                    <a:pt x="32306" y="0"/>
                  </a:lnTo>
                  <a:lnTo>
                    <a:pt x="32306" y="1428"/>
                  </a:lnTo>
                  <a:lnTo>
                    <a:pt x="34369" y="1587"/>
                  </a:lnTo>
                  <a:lnTo>
                    <a:pt x="35877" y="2063"/>
                  </a:lnTo>
                  <a:lnTo>
                    <a:pt x="36751" y="2937"/>
                  </a:lnTo>
                  <a:lnTo>
                    <a:pt x="37068" y="4207"/>
                  </a:lnTo>
                  <a:lnTo>
                    <a:pt x="36909" y="5318"/>
                  </a:lnTo>
                  <a:lnTo>
                    <a:pt x="36274" y="6984"/>
                  </a:lnTo>
                  <a:lnTo>
                    <a:pt x="34766" y="10953"/>
                  </a:lnTo>
                  <a:lnTo>
                    <a:pt x="27067" y="32941"/>
                  </a:lnTo>
                  <a:lnTo>
                    <a:pt x="15637" y="7937"/>
                  </a:lnTo>
                  <a:lnTo>
                    <a:pt x="15002" y="6350"/>
                  </a:lnTo>
                  <a:lnTo>
                    <a:pt x="14684" y="4366"/>
                  </a:lnTo>
                  <a:lnTo>
                    <a:pt x="15239" y="2778"/>
                  </a:lnTo>
                  <a:lnTo>
                    <a:pt x="16668" y="1985"/>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1054" name="Shape 1089"/>
            <p:cNvSpPr/>
            <p:nvPr/>
          </p:nvSpPr>
          <p:spPr>
            <a:xfrm>
              <a:off x="1712737" y="3011930"/>
              <a:ext cx="26352" cy="58419"/>
            </a:xfrm>
            <a:custGeom>
              <a:avLst/>
              <a:gdLst/>
              <a:ahLst/>
              <a:cxnLst/>
              <a:rect l="0" t="0" r="0" b="0"/>
              <a:pathLst>
                <a:path w="26352" h="58419">
                  <a:moveTo>
                    <a:pt x="13256" y="0"/>
                  </a:moveTo>
                  <a:lnTo>
                    <a:pt x="10874" y="3413"/>
                  </a:lnTo>
                  <a:lnTo>
                    <a:pt x="8889" y="6191"/>
                  </a:lnTo>
                  <a:lnTo>
                    <a:pt x="4366" y="11351"/>
                  </a:lnTo>
                  <a:lnTo>
                    <a:pt x="1349" y="13732"/>
                  </a:lnTo>
                  <a:lnTo>
                    <a:pt x="397" y="14526"/>
                  </a:lnTo>
                  <a:lnTo>
                    <a:pt x="0" y="15319"/>
                  </a:lnTo>
                  <a:lnTo>
                    <a:pt x="397" y="15954"/>
                  </a:lnTo>
                  <a:lnTo>
                    <a:pt x="5634" y="15954"/>
                  </a:lnTo>
                  <a:lnTo>
                    <a:pt x="5634" y="45799"/>
                  </a:lnTo>
                  <a:lnTo>
                    <a:pt x="5873" y="49212"/>
                  </a:lnTo>
                  <a:lnTo>
                    <a:pt x="6350" y="51991"/>
                  </a:lnTo>
                  <a:lnTo>
                    <a:pt x="7222" y="54213"/>
                  </a:lnTo>
                  <a:lnTo>
                    <a:pt x="8334" y="55801"/>
                  </a:lnTo>
                  <a:lnTo>
                    <a:pt x="11191" y="57784"/>
                  </a:lnTo>
                  <a:lnTo>
                    <a:pt x="14763" y="58419"/>
                  </a:lnTo>
                  <a:lnTo>
                    <a:pt x="18177" y="57784"/>
                  </a:lnTo>
                  <a:lnTo>
                    <a:pt x="21352" y="56197"/>
                  </a:lnTo>
                  <a:lnTo>
                    <a:pt x="24129" y="53816"/>
                  </a:lnTo>
                  <a:lnTo>
                    <a:pt x="26352" y="50879"/>
                  </a:lnTo>
                  <a:lnTo>
                    <a:pt x="25082" y="49768"/>
                  </a:lnTo>
                  <a:lnTo>
                    <a:pt x="22860" y="51991"/>
                  </a:lnTo>
                  <a:lnTo>
                    <a:pt x="21193" y="52863"/>
                  </a:lnTo>
                  <a:lnTo>
                    <a:pt x="19050" y="53261"/>
                  </a:lnTo>
                  <a:lnTo>
                    <a:pt x="16906" y="52784"/>
                  </a:lnTo>
                  <a:lnTo>
                    <a:pt x="15478" y="51593"/>
                  </a:lnTo>
                  <a:lnTo>
                    <a:pt x="14128" y="47942"/>
                  </a:lnTo>
                  <a:lnTo>
                    <a:pt x="13969" y="44291"/>
                  </a:lnTo>
                  <a:lnTo>
                    <a:pt x="13969" y="15954"/>
                  </a:lnTo>
                  <a:lnTo>
                    <a:pt x="23971" y="15954"/>
                  </a:lnTo>
                  <a:lnTo>
                    <a:pt x="23971" y="12779"/>
                  </a:lnTo>
                  <a:lnTo>
                    <a:pt x="13969" y="12779"/>
                  </a:lnTo>
                  <a:lnTo>
                    <a:pt x="13969" y="1349"/>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055" name="Shape 1090"/>
            <p:cNvSpPr/>
            <p:nvPr/>
          </p:nvSpPr>
          <p:spPr>
            <a:xfrm>
              <a:off x="1672493" y="3023758"/>
              <a:ext cx="40164" cy="46592"/>
            </a:xfrm>
            <a:custGeom>
              <a:avLst/>
              <a:gdLst/>
              <a:ahLst/>
              <a:cxnLst/>
              <a:rect l="0" t="0" r="0" b="0"/>
              <a:pathLst>
                <a:path w="40164" h="46592">
                  <a:moveTo>
                    <a:pt x="18018" y="0"/>
                  </a:moveTo>
                  <a:lnTo>
                    <a:pt x="12860" y="555"/>
                  </a:lnTo>
                  <a:lnTo>
                    <a:pt x="8731" y="1983"/>
                  </a:lnTo>
                  <a:lnTo>
                    <a:pt x="5636" y="4047"/>
                  </a:lnTo>
                  <a:lnTo>
                    <a:pt x="3572" y="6350"/>
                  </a:lnTo>
                  <a:lnTo>
                    <a:pt x="2302" y="8810"/>
                  </a:lnTo>
                  <a:lnTo>
                    <a:pt x="1906" y="10953"/>
                  </a:lnTo>
                  <a:lnTo>
                    <a:pt x="2143" y="12302"/>
                  </a:lnTo>
                  <a:lnTo>
                    <a:pt x="2937" y="13731"/>
                  </a:lnTo>
                  <a:lnTo>
                    <a:pt x="4207" y="14922"/>
                  </a:lnTo>
                  <a:lnTo>
                    <a:pt x="6191" y="15318"/>
                  </a:lnTo>
                  <a:lnTo>
                    <a:pt x="7937" y="15001"/>
                  </a:lnTo>
                  <a:lnTo>
                    <a:pt x="9366" y="13970"/>
                  </a:lnTo>
                  <a:lnTo>
                    <a:pt x="10318" y="12620"/>
                  </a:lnTo>
                  <a:lnTo>
                    <a:pt x="10637" y="11112"/>
                  </a:lnTo>
                  <a:lnTo>
                    <a:pt x="10398" y="9366"/>
                  </a:lnTo>
                  <a:lnTo>
                    <a:pt x="10160" y="7222"/>
                  </a:lnTo>
                  <a:lnTo>
                    <a:pt x="10716" y="5158"/>
                  </a:lnTo>
                  <a:lnTo>
                    <a:pt x="12383" y="3651"/>
                  </a:lnTo>
                  <a:lnTo>
                    <a:pt x="14685" y="2699"/>
                  </a:lnTo>
                  <a:lnTo>
                    <a:pt x="17146" y="2381"/>
                  </a:lnTo>
                  <a:lnTo>
                    <a:pt x="19685" y="2618"/>
                  </a:lnTo>
                  <a:lnTo>
                    <a:pt x="22146" y="3810"/>
                  </a:lnTo>
                  <a:lnTo>
                    <a:pt x="24051" y="6350"/>
                  </a:lnTo>
                  <a:lnTo>
                    <a:pt x="24766" y="10556"/>
                  </a:lnTo>
                  <a:lnTo>
                    <a:pt x="24766" y="16668"/>
                  </a:lnTo>
                  <a:lnTo>
                    <a:pt x="24026" y="16960"/>
                  </a:lnTo>
                  <a:lnTo>
                    <a:pt x="24766" y="19050"/>
                  </a:lnTo>
                  <a:lnTo>
                    <a:pt x="24766" y="33416"/>
                  </a:lnTo>
                  <a:lnTo>
                    <a:pt x="24210" y="36750"/>
                  </a:lnTo>
                  <a:lnTo>
                    <a:pt x="23178" y="37941"/>
                  </a:lnTo>
                  <a:lnTo>
                    <a:pt x="21431" y="39052"/>
                  </a:lnTo>
                  <a:lnTo>
                    <a:pt x="18812" y="40083"/>
                  </a:lnTo>
                  <a:lnTo>
                    <a:pt x="15319" y="40799"/>
                  </a:lnTo>
                  <a:lnTo>
                    <a:pt x="12780" y="40242"/>
                  </a:lnTo>
                  <a:lnTo>
                    <a:pt x="10637" y="38735"/>
                  </a:lnTo>
                  <a:lnTo>
                    <a:pt x="9287" y="36273"/>
                  </a:lnTo>
                  <a:lnTo>
                    <a:pt x="8731" y="33098"/>
                  </a:lnTo>
                  <a:lnTo>
                    <a:pt x="8731" y="32861"/>
                  </a:lnTo>
                  <a:lnTo>
                    <a:pt x="8891" y="31035"/>
                  </a:lnTo>
                  <a:lnTo>
                    <a:pt x="9605" y="28892"/>
                  </a:lnTo>
                  <a:lnTo>
                    <a:pt x="11192" y="26590"/>
                  </a:lnTo>
                  <a:lnTo>
                    <a:pt x="13971" y="24050"/>
                  </a:lnTo>
                  <a:lnTo>
                    <a:pt x="15955" y="22780"/>
                  </a:lnTo>
                  <a:lnTo>
                    <a:pt x="18416" y="21510"/>
                  </a:lnTo>
                  <a:lnTo>
                    <a:pt x="24766" y="19050"/>
                  </a:lnTo>
                  <a:lnTo>
                    <a:pt x="24026" y="16960"/>
                  </a:lnTo>
                  <a:lnTo>
                    <a:pt x="17303" y="19605"/>
                  </a:lnTo>
                  <a:lnTo>
                    <a:pt x="11192" y="22304"/>
                  </a:lnTo>
                  <a:lnTo>
                    <a:pt x="6350" y="25082"/>
                  </a:lnTo>
                  <a:lnTo>
                    <a:pt x="2858" y="28177"/>
                  </a:lnTo>
                  <a:lnTo>
                    <a:pt x="715" y="31829"/>
                  </a:lnTo>
                  <a:lnTo>
                    <a:pt x="0" y="36273"/>
                  </a:lnTo>
                  <a:lnTo>
                    <a:pt x="953" y="40640"/>
                  </a:lnTo>
                  <a:lnTo>
                    <a:pt x="3335" y="43893"/>
                  </a:lnTo>
                  <a:lnTo>
                    <a:pt x="6668" y="45878"/>
                  </a:lnTo>
                  <a:lnTo>
                    <a:pt x="10557" y="46592"/>
                  </a:lnTo>
                  <a:lnTo>
                    <a:pt x="14606" y="45957"/>
                  </a:lnTo>
                  <a:lnTo>
                    <a:pt x="18416" y="44211"/>
                  </a:lnTo>
                  <a:lnTo>
                    <a:pt x="24925" y="39290"/>
                  </a:lnTo>
                  <a:lnTo>
                    <a:pt x="25400" y="42306"/>
                  </a:lnTo>
                  <a:lnTo>
                    <a:pt x="26353" y="44370"/>
                  </a:lnTo>
                  <a:lnTo>
                    <a:pt x="27622" y="45640"/>
                  </a:lnTo>
                  <a:lnTo>
                    <a:pt x="28972" y="46275"/>
                  </a:lnTo>
                  <a:lnTo>
                    <a:pt x="31353" y="46592"/>
                  </a:lnTo>
                  <a:lnTo>
                    <a:pt x="32782" y="46433"/>
                  </a:lnTo>
                  <a:lnTo>
                    <a:pt x="34766" y="45878"/>
                  </a:lnTo>
                  <a:lnTo>
                    <a:pt x="37227" y="44370"/>
                  </a:lnTo>
                  <a:lnTo>
                    <a:pt x="40164" y="41592"/>
                  </a:lnTo>
                  <a:lnTo>
                    <a:pt x="40164" y="39052"/>
                  </a:lnTo>
                  <a:lnTo>
                    <a:pt x="38338" y="40322"/>
                  </a:lnTo>
                  <a:lnTo>
                    <a:pt x="35718" y="40877"/>
                  </a:lnTo>
                  <a:lnTo>
                    <a:pt x="34052" y="40401"/>
                  </a:lnTo>
                  <a:lnTo>
                    <a:pt x="33178" y="39131"/>
                  </a:lnTo>
                  <a:lnTo>
                    <a:pt x="32782" y="35162"/>
                  </a:lnTo>
                  <a:lnTo>
                    <a:pt x="32782" y="15875"/>
                  </a:lnTo>
                  <a:lnTo>
                    <a:pt x="32306" y="9127"/>
                  </a:lnTo>
                  <a:lnTo>
                    <a:pt x="30956" y="5715"/>
                  </a:lnTo>
                  <a:lnTo>
                    <a:pt x="28416" y="2777"/>
                  </a:lnTo>
                  <a:lnTo>
                    <a:pt x="26591" y="1587"/>
                  </a:lnTo>
                  <a:lnTo>
                    <a:pt x="24289"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056" name="Shape 1091"/>
            <p:cNvSpPr/>
            <p:nvPr/>
          </p:nvSpPr>
          <p:spPr>
            <a:xfrm>
              <a:off x="1626774" y="3023758"/>
              <a:ext cx="39528" cy="46592"/>
            </a:xfrm>
            <a:custGeom>
              <a:avLst/>
              <a:gdLst/>
              <a:ahLst/>
              <a:cxnLst/>
              <a:rect l="0" t="0" r="0" b="0"/>
              <a:pathLst>
                <a:path w="39528" h="46592">
                  <a:moveTo>
                    <a:pt x="20160" y="0"/>
                  </a:moveTo>
                  <a:lnTo>
                    <a:pt x="18017" y="3571"/>
                  </a:lnTo>
                  <a:lnTo>
                    <a:pt x="21431" y="4127"/>
                  </a:lnTo>
                  <a:lnTo>
                    <a:pt x="23812" y="5476"/>
                  </a:lnTo>
                  <a:lnTo>
                    <a:pt x="25400" y="7540"/>
                  </a:lnTo>
                  <a:lnTo>
                    <a:pt x="26510" y="9921"/>
                  </a:lnTo>
                  <a:lnTo>
                    <a:pt x="27542" y="14922"/>
                  </a:lnTo>
                  <a:lnTo>
                    <a:pt x="7143" y="14922"/>
                  </a:lnTo>
                  <a:lnTo>
                    <a:pt x="7857" y="11985"/>
                  </a:lnTo>
                  <a:lnTo>
                    <a:pt x="8731" y="9445"/>
                  </a:lnTo>
                  <a:lnTo>
                    <a:pt x="11112" y="5952"/>
                  </a:lnTo>
                  <a:lnTo>
                    <a:pt x="14287" y="4127"/>
                  </a:lnTo>
                  <a:lnTo>
                    <a:pt x="18017" y="3571"/>
                  </a:lnTo>
                  <a:lnTo>
                    <a:pt x="20160" y="0"/>
                  </a:lnTo>
                  <a:lnTo>
                    <a:pt x="15953" y="476"/>
                  </a:lnTo>
                  <a:lnTo>
                    <a:pt x="11428" y="2222"/>
                  </a:lnTo>
                  <a:lnTo>
                    <a:pt x="7143" y="5317"/>
                  </a:lnTo>
                  <a:lnTo>
                    <a:pt x="3491" y="9921"/>
                  </a:lnTo>
                  <a:lnTo>
                    <a:pt x="952" y="16192"/>
                  </a:lnTo>
                  <a:lnTo>
                    <a:pt x="237" y="20002"/>
                  </a:lnTo>
                  <a:lnTo>
                    <a:pt x="0" y="24367"/>
                  </a:lnTo>
                  <a:lnTo>
                    <a:pt x="396" y="29368"/>
                  </a:lnTo>
                  <a:lnTo>
                    <a:pt x="1348" y="33733"/>
                  </a:lnTo>
                  <a:lnTo>
                    <a:pt x="2856" y="37543"/>
                  </a:lnTo>
                  <a:lnTo>
                    <a:pt x="5078" y="40718"/>
                  </a:lnTo>
                  <a:lnTo>
                    <a:pt x="7778" y="43258"/>
                  </a:lnTo>
                  <a:lnTo>
                    <a:pt x="10953" y="45085"/>
                  </a:lnTo>
                  <a:lnTo>
                    <a:pt x="14525" y="46196"/>
                  </a:lnTo>
                  <a:lnTo>
                    <a:pt x="18493" y="46592"/>
                  </a:lnTo>
                  <a:lnTo>
                    <a:pt x="23493" y="45957"/>
                  </a:lnTo>
                  <a:lnTo>
                    <a:pt x="27701" y="44370"/>
                  </a:lnTo>
                  <a:lnTo>
                    <a:pt x="31193" y="42147"/>
                  </a:lnTo>
                  <a:lnTo>
                    <a:pt x="33972" y="39448"/>
                  </a:lnTo>
                  <a:lnTo>
                    <a:pt x="36193" y="36591"/>
                  </a:lnTo>
                  <a:lnTo>
                    <a:pt x="37781" y="33892"/>
                  </a:lnTo>
                  <a:lnTo>
                    <a:pt x="38893" y="31591"/>
                  </a:lnTo>
                  <a:lnTo>
                    <a:pt x="39528" y="30003"/>
                  </a:lnTo>
                  <a:lnTo>
                    <a:pt x="37941" y="29288"/>
                  </a:lnTo>
                  <a:lnTo>
                    <a:pt x="34925" y="33655"/>
                  </a:lnTo>
                  <a:lnTo>
                    <a:pt x="32702" y="35877"/>
                  </a:lnTo>
                  <a:lnTo>
                    <a:pt x="29923" y="37861"/>
                  </a:lnTo>
                  <a:lnTo>
                    <a:pt x="26590" y="39211"/>
                  </a:lnTo>
                  <a:lnTo>
                    <a:pt x="22541" y="39687"/>
                  </a:lnTo>
                  <a:lnTo>
                    <a:pt x="19208" y="39290"/>
                  </a:lnTo>
                  <a:lnTo>
                    <a:pt x="15794" y="38020"/>
                  </a:lnTo>
                  <a:lnTo>
                    <a:pt x="12700" y="35480"/>
                  </a:lnTo>
                  <a:lnTo>
                    <a:pt x="9999" y="31511"/>
                  </a:lnTo>
                  <a:lnTo>
                    <a:pt x="8889" y="28971"/>
                  </a:lnTo>
                  <a:lnTo>
                    <a:pt x="7937" y="25876"/>
                  </a:lnTo>
                  <a:lnTo>
                    <a:pt x="7302" y="22225"/>
                  </a:lnTo>
                  <a:lnTo>
                    <a:pt x="6824" y="18097"/>
                  </a:lnTo>
                  <a:lnTo>
                    <a:pt x="37622" y="18097"/>
                  </a:lnTo>
                  <a:lnTo>
                    <a:pt x="36908" y="13652"/>
                  </a:lnTo>
                  <a:lnTo>
                    <a:pt x="35797" y="9842"/>
                  </a:lnTo>
                  <a:lnTo>
                    <a:pt x="34131" y="6667"/>
                  </a:lnTo>
                  <a:lnTo>
                    <a:pt x="31987" y="4206"/>
                  </a:lnTo>
                  <a:lnTo>
                    <a:pt x="29527" y="2301"/>
                  </a:lnTo>
                  <a:lnTo>
                    <a:pt x="26668" y="1031"/>
                  </a:lnTo>
                  <a:lnTo>
                    <a:pt x="23573" y="237"/>
                  </a:lnTo>
                  <a:lnTo>
                    <a:pt x="20160" y="0"/>
                  </a:lnTo>
                  <a:close/>
                </a:path>
              </a:pathLst>
            </a:custGeom>
            <a:solidFill>
              <a:srgbClr val="000000"/>
            </a:solidFill>
          </p:spPr>
          <p:txBody>
            <a:bodyPr vert="horz" lIns="91440" tIns="45720" rIns="91440" bIns="45720" anchor="t"/>
            <a:lstStyle/>
            <a:p>
              <a:endParaRPr lang="en-IN"/>
            </a:p>
          </p:txBody>
        </p:sp>
        <p:sp>
          <p:nvSpPr>
            <p:cNvPr id="1057" name="Shape 1092"/>
            <p:cNvSpPr/>
            <p:nvPr/>
          </p:nvSpPr>
          <p:spPr>
            <a:xfrm>
              <a:off x="1456356" y="3023758"/>
              <a:ext cx="39528" cy="46592"/>
            </a:xfrm>
            <a:custGeom>
              <a:avLst/>
              <a:gdLst/>
              <a:ahLst/>
              <a:cxnLst/>
              <a:rect l="0" t="0" r="0" b="0"/>
              <a:pathLst>
                <a:path w="39528" h="46592">
                  <a:moveTo>
                    <a:pt x="20241" y="0"/>
                  </a:moveTo>
                  <a:lnTo>
                    <a:pt x="18018" y="3571"/>
                  </a:lnTo>
                  <a:lnTo>
                    <a:pt x="21431" y="4127"/>
                  </a:lnTo>
                  <a:lnTo>
                    <a:pt x="23812" y="5476"/>
                  </a:lnTo>
                  <a:lnTo>
                    <a:pt x="25478" y="7540"/>
                  </a:lnTo>
                  <a:lnTo>
                    <a:pt x="26511" y="9921"/>
                  </a:lnTo>
                  <a:lnTo>
                    <a:pt x="27543" y="14922"/>
                  </a:lnTo>
                  <a:lnTo>
                    <a:pt x="7143" y="14922"/>
                  </a:lnTo>
                  <a:lnTo>
                    <a:pt x="7858" y="11985"/>
                  </a:lnTo>
                  <a:lnTo>
                    <a:pt x="8731" y="9445"/>
                  </a:lnTo>
                  <a:lnTo>
                    <a:pt x="11191" y="5952"/>
                  </a:lnTo>
                  <a:lnTo>
                    <a:pt x="14287" y="4127"/>
                  </a:lnTo>
                  <a:lnTo>
                    <a:pt x="18018" y="3571"/>
                  </a:lnTo>
                  <a:lnTo>
                    <a:pt x="20241" y="0"/>
                  </a:lnTo>
                  <a:lnTo>
                    <a:pt x="15953" y="476"/>
                  </a:lnTo>
                  <a:lnTo>
                    <a:pt x="11429" y="2222"/>
                  </a:lnTo>
                  <a:lnTo>
                    <a:pt x="7143" y="5317"/>
                  </a:lnTo>
                  <a:lnTo>
                    <a:pt x="3492" y="9921"/>
                  </a:lnTo>
                  <a:lnTo>
                    <a:pt x="1031" y="16192"/>
                  </a:lnTo>
                  <a:lnTo>
                    <a:pt x="317" y="20002"/>
                  </a:lnTo>
                  <a:lnTo>
                    <a:pt x="0" y="24367"/>
                  </a:lnTo>
                  <a:lnTo>
                    <a:pt x="397" y="29368"/>
                  </a:lnTo>
                  <a:lnTo>
                    <a:pt x="1349" y="33733"/>
                  </a:lnTo>
                  <a:lnTo>
                    <a:pt x="2857" y="37543"/>
                  </a:lnTo>
                  <a:lnTo>
                    <a:pt x="5079" y="40718"/>
                  </a:lnTo>
                  <a:lnTo>
                    <a:pt x="7778" y="43258"/>
                  </a:lnTo>
                  <a:lnTo>
                    <a:pt x="10953" y="45085"/>
                  </a:lnTo>
                  <a:lnTo>
                    <a:pt x="14524" y="46196"/>
                  </a:lnTo>
                  <a:lnTo>
                    <a:pt x="18573" y="46592"/>
                  </a:lnTo>
                  <a:lnTo>
                    <a:pt x="23494" y="45957"/>
                  </a:lnTo>
                  <a:lnTo>
                    <a:pt x="27702" y="44370"/>
                  </a:lnTo>
                  <a:lnTo>
                    <a:pt x="31193" y="42147"/>
                  </a:lnTo>
                  <a:lnTo>
                    <a:pt x="33972" y="39448"/>
                  </a:lnTo>
                  <a:lnTo>
                    <a:pt x="36194" y="36591"/>
                  </a:lnTo>
                  <a:lnTo>
                    <a:pt x="37782" y="33892"/>
                  </a:lnTo>
                  <a:lnTo>
                    <a:pt x="38893" y="31591"/>
                  </a:lnTo>
                  <a:lnTo>
                    <a:pt x="39528" y="30003"/>
                  </a:lnTo>
                  <a:lnTo>
                    <a:pt x="37941" y="29288"/>
                  </a:lnTo>
                  <a:lnTo>
                    <a:pt x="34925" y="33655"/>
                  </a:lnTo>
                  <a:lnTo>
                    <a:pt x="32702" y="35877"/>
                  </a:lnTo>
                  <a:lnTo>
                    <a:pt x="30003" y="37861"/>
                  </a:lnTo>
                  <a:lnTo>
                    <a:pt x="26591" y="39211"/>
                  </a:lnTo>
                  <a:lnTo>
                    <a:pt x="22622" y="39687"/>
                  </a:lnTo>
                  <a:lnTo>
                    <a:pt x="19208" y="39290"/>
                  </a:lnTo>
                  <a:lnTo>
                    <a:pt x="15875" y="38020"/>
                  </a:lnTo>
                  <a:lnTo>
                    <a:pt x="12700" y="35480"/>
                  </a:lnTo>
                  <a:lnTo>
                    <a:pt x="10001" y="31511"/>
                  </a:lnTo>
                  <a:lnTo>
                    <a:pt x="8889" y="28971"/>
                  </a:lnTo>
                  <a:lnTo>
                    <a:pt x="7937" y="25876"/>
                  </a:lnTo>
                  <a:lnTo>
                    <a:pt x="7302" y="22225"/>
                  </a:lnTo>
                  <a:lnTo>
                    <a:pt x="6826" y="18097"/>
                  </a:lnTo>
                  <a:lnTo>
                    <a:pt x="37623" y="18097"/>
                  </a:lnTo>
                  <a:lnTo>
                    <a:pt x="36988" y="13652"/>
                  </a:lnTo>
                  <a:lnTo>
                    <a:pt x="35797" y="9842"/>
                  </a:lnTo>
                  <a:lnTo>
                    <a:pt x="34131" y="6667"/>
                  </a:lnTo>
                  <a:lnTo>
                    <a:pt x="32067" y="4206"/>
                  </a:lnTo>
                  <a:lnTo>
                    <a:pt x="29527"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058" name="Shape 1093"/>
            <p:cNvSpPr/>
            <p:nvPr/>
          </p:nvSpPr>
          <p:spPr>
            <a:xfrm>
              <a:off x="1372139" y="3023758"/>
              <a:ext cx="39528" cy="46592"/>
            </a:xfrm>
            <a:custGeom>
              <a:avLst/>
              <a:gdLst/>
              <a:ahLst/>
              <a:cxnLst/>
              <a:rect l="0" t="0" r="0" b="0"/>
              <a:pathLst>
                <a:path w="39528" h="46592">
                  <a:moveTo>
                    <a:pt x="20240" y="0"/>
                  </a:moveTo>
                  <a:lnTo>
                    <a:pt x="18097" y="3571"/>
                  </a:lnTo>
                  <a:lnTo>
                    <a:pt x="21431" y="4127"/>
                  </a:lnTo>
                  <a:lnTo>
                    <a:pt x="23891" y="5476"/>
                  </a:lnTo>
                  <a:lnTo>
                    <a:pt x="25478" y="7540"/>
                  </a:lnTo>
                  <a:lnTo>
                    <a:pt x="26510" y="9921"/>
                  </a:lnTo>
                  <a:lnTo>
                    <a:pt x="27542" y="14922"/>
                  </a:lnTo>
                  <a:lnTo>
                    <a:pt x="7143" y="14922"/>
                  </a:lnTo>
                  <a:lnTo>
                    <a:pt x="7857" y="11985"/>
                  </a:lnTo>
                  <a:lnTo>
                    <a:pt x="8731" y="9445"/>
                  </a:lnTo>
                  <a:lnTo>
                    <a:pt x="11191" y="5952"/>
                  </a:lnTo>
                  <a:lnTo>
                    <a:pt x="14287" y="4127"/>
                  </a:lnTo>
                  <a:lnTo>
                    <a:pt x="18097" y="3571"/>
                  </a:lnTo>
                  <a:lnTo>
                    <a:pt x="20240" y="0"/>
                  </a:lnTo>
                  <a:lnTo>
                    <a:pt x="15953" y="476"/>
                  </a:lnTo>
                  <a:lnTo>
                    <a:pt x="11508" y="2222"/>
                  </a:lnTo>
                  <a:lnTo>
                    <a:pt x="7222" y="5317"/>
                  </a:lnTo>
                  <a:lnTo>
                    <a:pt x="3571" y="9921"/>
                  </a:lnTo>
                  <a:lnTo>
                    <a:pt x="1031" y="16192"/>
                  </a:lnTo>
                  <a:lnTo>
                    <a:pt x="316" y="20002"/>
                  </a:lnTo>
                  <a:lnTo>
                    <a:pt x="0" y="24367"/>
                  </a:lnTo>
                  <a:lnTo>
                    <a:pt x="396" y="29368"/>
                  </a:lnTo>
                  <a:lnTo>
                    <a:pt x="1348" y="33733"/>
                  </a:lnTo>
                  <a:lnTo>
                    <a:pt x="2936" y="37543"/>
                  </a:lnTo>
                  <a:lnTo>
                    <a:pt x="5158" y="40718"/>
                  </a:lnTo>
                  <a:lnTo>
                    <a:pt x="7857" y="43258"/>
                  </a:lnTo>
                  <a:lnTo>
                    <a:pt x="11032" y="45085"/>
                  </a:lnTo>
                  <a:lnTo>
                    <a:pt x="14603" y="46196"/>
                  </a:lnTo>
                  <a:lnTo>
                    <a:pt x="18572" y="46592"/>
                  </a:lnTo>
                  <a:lnTo>
                    <a:pt x="23495" y="45957"/>
                  </a:lnTo>
                  <a:lnTo>
                    <a:pt x="27701" y="44370"/>
                  </a:lnTo>
                  <a:lnTo>
                    <a:pt x="31193" y="42147"/>
                  </a:lnTo>
                  <a:lnTo>
                    <a:pt x="33972" y="39448"/>
                  </a:lnTo>
                  <a:lnTo>
                    <a:pt x="36195" y="36591"/>
                  </a:lnTo>
                  <a:lnTo>
                    <a:pt x="37782" y="33892"/>
                  </a:lnTo>
                  <a:lnTo>
                    <a:pt x="38893" y="31591"/>
                  </a:lnTo>
                  <a:lnTo>
                    <a:pt x="39528" y="30003"/>
                  </a:lnTo>
                  <a:lnTo>
                    <a:pt x="37941" y="29288"/>
                  </a:lnTo>
                  <a:lnTo>
                    <a:pt x="36670" y="31352"/>
                  </a:lnTo>
                  <a:lnTo>
                    <a:pt x="34925" y="33655"/>
                  </a:lnTo>
                  <a:lnTo>
                    <a:pt x="32701" y="35877"/>
                  </a:lnTo>
                  <a:lnTo>
                    <a:pt x="30003" y="37861"/>
                  </a:lnTo>
                  <a:lnTo>
                    <a:pt x="26670" y="39211"/>
                  </a:lnTo>
                  <a:lnTo>
                    <a:pt x="22621" y="39687"/>
                  </a:lnTo>
                  <a:lnTo>
                    <a:pt x="19287" y="39290"/>
                  </a:lnTo>
                  <a:lnTo>
                    <a:pt x="15875" y="38020"/>
                  </a:lnTo>
                  <a:lnTo>
                    <a:pt x="12700" y="35480"/>
                  </a:lnTo>
                  <a:lnTo>
                    <a:pt x="10001" y="31511"/>
                  </a:lnTo>
                  <a:lnTo>
                    <a:pt x="8888" y="28971"/>
                  </a:lnTo>
                  <a:lnTo>
                    <a:pt x="8016" y="25876"/>
                  </a:lnTo>
                  <a:lnTo>
                    <a:pt x="7301" y="22225"/>
                  </a:lnTo>
                  <a:lnTo>
                    <a:pt x="6826" y="18097"/>
                  </a:lnTo>
                  <a:lnTo>
                    <a:pt x="37702" y="18097"/>
                  </a:lnTo>
                  <a:lnTo>
                    <a:pt x="36988" y="13652"/>
                  </a:lnTo>
                  <a:lnTo>
                    <a:pt x="35876" y="9842"/>
                  </a:lnTo>
                  <a:lnTo>
                    <a:pt x="34210" y="6667"/>
                  </a:lnTo>
                  <a:lnTo>
                    <a:pt x="32066" y="4206"/>
                  </a:lnTo>
                  <a:lnTo>
                    <a:pt x="29606" y="230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059" name="Shape 1094"/>
            <p:cNvSpPr/>
            <p:nvPr/>
          </p:nvSpPr>
          <p:spPr>
            <a:xfrm>
              <a:off x="1328562" y="3023758"/>
              <a:ext cx="39528" cy="46592"/>
            </a:xfrm>
            <a:custGeom>
              <a:avLst/>
              <a:gdLst/>
              <a:ahLst/>
              <a:cxnLst/>
              <a:rect l="0" t="0" r="0" b="0"/>
              <a:pathLst>
                <a:path w="39528" h="46592">
                  <a:moveTo>
                    <a:pt x="20241" y="0"/>
                  </a:moveTo>
                  <a:lnTo>
                    <a:pt x="18018" y="3571"/>
                  </a:lnTo>
                  <a:lnTo>
                    <a:pt x="21431" y="4127"/>
                  </a:lnTo>
                  <a:lnTo>
                    <a:pt x="23812" y="5476"/>
                  </a:lnTo>
                  <a:lnTo>
                    <a:pt x="25478" y="7540"/>
                  </a:lnTo>
                  <a:lnTo>
                    <a:pt x="26511" y="9921"/>
                  </a:lnTo>
                  <a:lnTo>
                    <a:pt x="27543" y="14922"/>
                  </a:lnTo>
                  <a:lnTo>
                    <a:pt x="7143" y="14922"/>
                  </a:lnTo>
                  <a:lnTo>
                    <a:pt x="7858" y="11985"/>
                  </a:lnTo>
                  <a:lnTo>
                    <a:pt x="8731" y="9445"/>
                  </a:lnTo>
                  <a:lnTo>
                    <a:pt x="11191" y="5952"/>
                  </a:lnTo>
                  <a:lnTo>
                    <a:pt x="14287" y="4127"/>
                  </a:lnTo>
                  <a:lnTo>
                    <a:pt x="18018" y="3571"/>
                  </a:lnTo>
                  <a:lnTo>
                    <a:pt x="20241" y="0"/>
                  </a:lnTo>
                  <a:lnTo>
                    <a:pt x="15953" y="476"/>
                  </a:lnTo>
                  <a:lnTo>
                    <a:pt x="11429" y="2222"/>
                  </a:lnTo>
                  <a:lnTo>
                    <a:pt x="7143" y="5317"/>
                  </a:lnTo>
                  <a:lnTo>
                    <a:pt x="3572" y="9921"/>
                  </a:lnTo>
                  <a:lnTo>
                    <a:pt x="1031" y="16192"/>
                  </a:lnTo>
                  <a:lnTo>
                    <a:pt x="317" y="20002"/>
                  </a:lnTo>
                  <a:lnTo>
                    <a:pt x="0" y="24367"/>
                  </a:lnTo>
                  <a:lnTo>
                    <a:pt x="397" y="29368"/>
                  </a:lnTo>
                  <a:lnTo>
                    <a:pt x="1349" y="33733"/>
                  </a:lnTo>
                  <a:lnTo>
                    <a:pt x="2937" y="37543"/>
                  </a:lnTo>
                  <a:lnTo>
                    <a:pt x="5159" y="40718"/>
                  </a:lnTo>
                  <a:lnTo>
                    <a:pt x="7858" y="43258"/>
                  </a:lnTo>
                  <a:lnTo>
                    <a:pt x="11033" y="45085"/>
                  </a:lnTo>
                  <a:lnTo>
                    <a:pt x="14604" y="46196"/>
                  </a:lnTo>
                  <a:lnTo>
                    <a:pt x="18573" y="46592"/>
                  </a:lnTo>
                  <a:lnTo>
                    <a:pt x="23494" y="45957"/>
                  </a:lnTo>
                  <a:lnTo>
                    <a:pt x="27702" y="44370"/>
                  </a:lnTo>
                  <a:lnTo>
                    <a:pt x="31193" y="42147"/>
                  </a:lnTo>
                  <a:lnTo>
                    <a:pt x="33972" y="39448"/>
                  </a:lnTo>
                  <a:lnTo>
                    <a:pt x="36194" y="36591"/>
                  </a:lnTo>
                  <a:lnTo>
                    <a:pt x="37782" y="33892"/>
                  </a:lnTo>
                  <a:lnTo>
                    <a:pt x="38893" y="31591"/>
                  </a:lnTo>
                  <a:lnTo>
                    <a:pt x="39528" y="30003"/>
                  </a:lnTo>
                  <a:lnTo>
                    <a:pt x="37941" y="29288"/>
                  </a:lnTo>
                  <a:lnTo>
                    <a:pt x="34925" y="33655"/>
                  </a:lnTo>
                  <a:lnTo>
                    <a:pt x="32702" y="35877"/>
                  </a:lnTo>
                  <a:lnTo>
                    <a:pt x="30003" y="37861"/>
                  </a:lnTo>
                  <a:lnTo>
                    <a:pt x="26591" y="39211"/>
                  </a:lnTo>
                  <a:lnTo>
                    <a:pt x="22622" y="39687"/>
                  </a:lnTo>
                  <a:lnTo>
                    <a:pt x="19287" y="39290"/>
                  </a:lnTo>
                  <a:lnTo>
                    <a:pt x="15875" y="38020"/>
                  </a:lnTo>
                  <a:lnTo>
                    <a:pt x="12700" y="35480"/>
                  </a:lnTo>
                  <a:lnTo>
                    <a:pt x="10001" y="31511"/>
                  </a:lnTo>
                  <a:lnTo>
                    <a:pt x="8889" y="28971"/>
                  </a:lnTo>
                  <a:lnTo>
                    <a:pt x="8016" y="25876"/>
                  </a:lnTo>
                  <a:lnTo>
                    <a:pt x="7302" y="22225"/>
                  </a:lnTo>
                  <a:lnTo>
                    <a:pt x="6826" y="18097"/>
                  </a:lnTo>
                  <a:lnTo>
                    <a:pt x="37703" y="18097"/>
                  </a:lnTo>
                  <a:lnTo>
                    <a:pt x="36988" y="13652"/>
                  </a:lnTo>
                  <a:lnTo>
                    <a:pt x="35877" y="9842"/>
                  </a:lnTo>
                  <a:lnTo>
                    <a:pt x="34209" y="6667"/>
                  </a:lnTo>
                  <a:lnTo>
                    <a:pt x="32067" y="4206"/>
                  </a:lnTo>
                  <a:lnTo>
                    <a:pt x="29527"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060" name="Shape 1095"/>
            <p:cNvSpPr/>
            <p:nvPr/>
          </p:nvSpPr>
          <p:spPr>
            <a:xfrm>
              <a:off x="1235455" y="3023758"/>
              <a:ext cx="38337" cy="46592"/>
            </a:xfrm>
            <a:custGeom>
              <a:avLst/>
              <a:gdLst/>
              <a:ahLst/>
              <a:cxnLst/>
              <a:rect l="0" t="0" r="0" b="0"/>
              <a:pathLst>
                <a:path w="38337" h="46592">
                  <a:moveTo>
                    <a:pt x="22225" y="0"/>
                  </a:moveTo>
                  <a:lnTo>
                    <a:pt x="16827" y="635"/>
                  </a:lnTo>
                  <a:lnTo>
                    <a:pt x="11667" y="2699"/>
                  </a:lnTo>
                  <a:lnTo>
                    <a:pt x="7063" y="6111"/>
                  </a:lnTo>
                  <a:lnTo>
                    <a:pt x="3412" y="10873"/>
                  </a:lnTo>
                  <a:lnTo>
                    <a:pt x="872" y="16986"/>
                  </a:lnTo>
                  <a:lnTo>
                    <a:pt x="0" y="24447"/>
                  </a:lnTo>
                  <a:lnTo>
                    <a:pt x="793" y="31511"/>
                  </a:lnTo>
                  <a:lnTo>
                    <a:pt x="3016" y="37147"/>
                  </a:lnTo>
                  <a:lnTo>
                    <a:pt x="6269" y="41354"/>
                  </a:lnTo>
                  <a:lnTo>
                    <a:pt x="10238" y="44291"/>
                  </a:lnTo>
                  <a:lnTo>
                    <a:pt x="14446" y="46037"/>
                  </a:lnTo>
                  <a:lnTo>
                    <a:pt x="18572" y="46592"/>
                  </a:lnTo>
                  <a:lnTo>
                    <a:pt x="24287" y="45720"/>
                  </a:lnTo>
                  <a:lnTo>
                    <a:pt x="26907" y="44608"/>
                  </a:lnTo>
                  <a:lnTo>
                    <a:pt x="29447" y="43021"/>
                  </a:lnTo>
                  <a:lnTo>
                    <a:pt x="31908" y="40957"/>
                  </a:lnTo>
                  <a:lnTo>
                    <a:pt x="34131" y="38179"/>
                  </a:lnTo>
                  <a:lnTo>
                    <a:pt x="36273" y="34925"/>
                  </a:lnTo>
                  <a:lnTo>
                    <a:pt x="38337" y="31035"/>
                  </a:lnTo>
                  <a:lnTo>
                    <a:pt x="36987" y="30082"/>
                  </a:lnTo>
                  <a:lnTo>
                    <a:pt x="34368" y="33655"/>
                  </a:lnTo>
                  <a:lnTo>
                    <a:pt x="31352" y="36671"/>
                  </a:lnTo>
                  <a:lnTo>
                    <a:pt x="27542" y="38655"/>
                  </a:lnTo>
                  <a:lnTo>
                    <a:pt x="22780" y="39448"/>
                  </a:lnTo>
                  <a:lnTo>
                    <a:pt x="19685" y="39052"/>
                  </a:lnTo>
                  <a:lnTo>
                    <a:pt x="16906" y="38100"/>
                  </a:lnTo>
                  <a:lnTo>
                    <a:pt x="14366" y="36432"/>
                  </a:lnTo>
                  <a:lnTo>
                    <a:pt x="12064" y="34210"/>
                  </a:lnTo>
                  <a:lnTo>
                    <a:pt x="10238" y="31432"/>
                  </a:lnTo>
                  <a:lnTo>
                    <a:pt x="8889" y="28257"/>
                  </a:lnTo>
                  <a:lnTo>
                    <a:pt x="8016" y="24606"/>
                  </a:lnTo>
                  <a:lnTo>
                    <a:pt x="7618" y="20478"/>
                  </a:lnTo>
                  <a:lnTo>
                    <a:pt x="8253" y="14128"/>
                  </a:lnTo>
                  <a:lnTo>
                    <a:pt x="10080" y="9445"/>
                  </a:lnTo>
                  <a:lnTo>
                    <a:pt x="12619" y="6191"/>
                  </a:lnTo>
                  <a:lnTo>
                    <a:pt x="15477" y="4206"/>
                  </a:lnTo>
                  <a:lnTo>
                    <a:pt x="18176" y="3175"/>
                  </a:lnTo>
                  <a:lnTo>
                    <a:pt x="20398" y="2857"/>
                  </a:lnTo>
                  <a:lnTo>
                    <a:pt x="23573" y="3175"/>
                  </a:lnTo>
                  <a:lnTo>
                    <a:pt x="25400" y="4127"/>
                  </a:lnTo>
                  <a:lnTo>
                    <a:pt x="26352" y="5635"/>
                  </a:lnTo>
                  <a:lnTo>
                    <a:pt x="26987" y="7620"/>
                  </a:lnTo>
                  <a:lnTo>
                    <a:pt x="27542" y="9762"/>
                  </a:lnTo>
                  <a:lnTo>
                    <a:pt x="29210" y="12937"/>
                  </a:lnTo>
                  <a:lnTo>
                    <a:pt x="30637" y="13970"/>
                  </a:lnTo>
                  <a:lnTo>
                    <a:pt x="32385" y="14366"/>
                  </a:lnTo>
                  <a:lnTo>
                    <a:pt x="34368" y="13890"/>
                  </a:lnTo>
                  <a:lnTo>
                    <a:pt x="35797" y="12937"/>
                  </a:lnTo>
                  <a:lnTo>
                    <a:pt x="36671" y="11588"/>
                  </a:lnTo>
                  <a:lnTo>
                    <a:pt x="36987" y="10001"/>
                  </a:lnTo>
                  <a:lnTo>
                    <a:pt x="36750" y="8413"/>
                  </a:lnTo>
                  <a:lnTo>
                    <a:pt x="35956" y="6667"/>
                  </a:lnTo>
                  <a:lnTo>
                    <a:pt x="34606" y="4762"/>
                  </a:lnTo>
                  <a:lnTo>
                    <a:pt x="32702" y="309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061" name="Shape 1096"/>
            <p:cNvSpPr/>
            <p:nvPr/>
          </p:nvSpPr>
          <p:spPr>
            <a:xfrm>
              <a:off x="1548589" y="3023758"/>
              <a:ext cx="75168" cy="45561"/>
            </a:xfrm>
            <a:custGeom>
              <a:avLst/>
              <a:gdLst/>
              <a:ahLst/>
              <a:cxnLst/>
              <a:rect l="0" t="0" r="0" b="0"/>
              <a:pathLst>
                <a:path w="75168" h="45561">
                  <a:moveTo>
                    <a:pt x="14207" y="0"/>
                  </a:moveTo>
                  <a:lnTo>
                    <a:pt x="317" y="4445"/>
                  </a:lnTo>
                  <a:lnTo>
                    <a:pt x="317" y="6111"/>
                  </a:lnTo>
                  <a:lnTo>
                    <a:pt x="3492" y="5715"/>
                  </a:lnTo>
                  <a:lnTo>
                    <a:pt x="4682" y="5874"/>
                  </a:lnTo>
                  <a:lnTo>
                    <a:pt x="5794" y="6587"/>
                  </a:lnTo>
                  <a:lnTo>
                    <a:pt x="6588" y="8492"/>
                  </a:lnTo>
                  <a:lnTo>
                    <a:pt x="6906" y="12065"/>
                  </a:lnTo>
                  <a:lnTo>
                    <a:pt x="6906" y="37147"/>
                  </a:lnTo>
                  <a:lnTo>
                    <a:pt x="6428" y="41036"/>
                  </a:lnTo>
                  <a:lnTo>
                    <a:pt x="4921" y="43021"/>
                  </a:lnTo>
                  <a:lnTo>
                    <a:pt x="2778" y="43893"/>
                  </a:lnTo>
                  <a:lnTo>
                    <a:pt x="0" y="44052"/>
                  </a:lnTo>
                  <a:lnTo>
                    <a:pt x="0" y="45561"/>
                  </a:lnTo>
                  <a:lnTo>
                    <a:pt x="21987" y="45561"/>
                  </a:lnTo>
                  <a:lnTo>
                    <a:pt x="21987" y="44052"/>
                  </a:lnTo>
                  <a:lnTo>
                    <a:pt x="19526" y="43893"/>
                  </a:lnTo>
                  <a:lnTo>
                    <a:pt x="17303" y="43258"/>
                  </a:lnTo>
                  <a:lnTo>
                    <a:pt x="15794" y="41751"/>
                  </a:lnTo>
                  <a:lnTo>
                    <a:pt x="15239" y="38893"/>
                  </a:lnTo>
                  <a:lnTo>
                    <a:pt x="15239" y="10953"/>
                  </a:lnTo>
                  <a:lnTo>
                    <a:pt x="15637" y="10397"/>
                  </a:lnTo>
                  <a:lnTo>
                    <a:pt x="16668" y="9286"/>
                  </a:lnTo>
                  <a:lnTo>
                    <a:pt x="18414" y="7857"/>
                  </a:lnTo>
                  <a:lnTo>
                    <a:pt x="20637" y="6508"/>
                  </a:lnTo>
                  <a:lnTo>
                    <a:pt x="23416" y="5556"/>
                  </a:lnTo>
                  <a:lnTo>
                    <a:pt x="26670" y="5158"/>
                  </a:lnTo>
                  <a:lnTo>
                    <a:pt x="29845" y="5793"/>
                  </a:lnTo>
                  <a:lnTo>
                    <a:pt x="31988" y="7857"/>
                  </a:lnTo>
                  <a:lnTo>
                    <a:pt x="33178" y="11112"/>
                  </a:lnTo>
                  <a:lnTo>
                    <a:pt x="33496" y="15557"/>
                  </a:lnTo>
                  <a:lnTo>
                    <a:pt x="33496" y="37067"/>
                  </a:lnTo>
                  <a:lnTo>
                    <a:pt x="33099" y="40799"/>
                  </a:lnTo>
                  <a:lnTo>
                    <a:pt x="31828" y="42862"/>
                  </a:lnTo>
                  <a:lnTo>
                    <a:pt x="29686" y="43735"/>
                  </a:lnTo>
                  <a:lnTo>
                    <a:pt x="26749" y="44052"/>
                  </a:lnTo>
                  <a:lnTo>
                    <a:pt x="26749" y="45561"/>
                  </a:lnTo>
                  <a:lnTo>
                    <a:pt x="48974" y="45561"/>
                  </a:lnTo>
                  <a:lnTo>
                    <a:pt x="48974" y="44052"/>
                  </a:lnTo>
                  <a:lnTo>
                    <a:pt x="45243" y="43656"/>
                  </a:lnTo>
                  <a:lnTo>
                    <a:pt x="43814" y="42862"/>
                  </a:lnTo>
                  <a:lnTo>
                    <a:pt x="42782" y="41512"/>
                  </a:lnTo>
                  <a:lnTo>
                    <a:pt x="42068" y="39290"/>
                  </a:lnTo>
                  <a:lnTo>
                    <a:pt x="41831" y="36115"/>
                  </a:lnTo>
                  <a:lnTo>
                    <a:pt x="41831" y="11191"/>
                  </a:lnTo>
                  <a:lnTo>
                    <a:pt x="43656" y="8810"/>
                  </a:lnTo>
                  <a:lnTo>
                    <a:pt x="46037" y="6905"/>
                  </a:lnTo>
                  <a:lnTo>
                    <a:pt x="49053" y="5635"/>
                  </a:lnTo>
                  <a:lnTo>
                    <a:pt x="52784" y="5158"/>
                  </a:lnTo>
                  <a:lnTo>
                    <a:pt x="55801" y="5635"/>
                  </a:lnTo>
                  <a:lnTo>
                    <a:pt x="57785" y="6905"/>
                  </a:lnTo>
                  <a:lnTo>
                    <a:pt x="59054" y="8731"/>
                  </a:lnTo>
                  <a:lnTo>
                    <a:pt x="59769" y="10953"/>
                  </a:lnTo>
                  <a:lnTo>
                    <a:pt x="60007" y="16033"/>
                  </a:lnTo>
                  <a:lnTo>
                    <a:pt x="60007" y="36908"/>
                  </a:lnTo>
                  <a:lnTo>
                    <a:pt x="59848" y="39607"/>
                  </a:lnTo>
                  <a:lnTo>
                    <a:pt x="59451" y="41433"/>
                  </a:lnTo>
                  <a:lnTo>
                    <a:pt x="57388" y="43417"/>
                  </a:lnTo>
                  <a:lnTo>
                    <a:pt x="55721" y="43815"/>
                  </a:lnTo>
                  <a:lnTo>
                    <a:pt x="53498" y="44052"/>
                  </a:lnTo>
                  <a:lnTo>
                    <a:pt x="53498" y="45561"/>
                  </a:lnTo>
                  <a:lnTo>
                    <a:pt x="75168" y="45561"/>
                  </a:lnTo>
                  <a:lnTo>
                    <a:pt x="75168" y="44052"/>
                  </a:lnTo>
                  <a:lnTo>
                    <a:pt x="72628" y="43893"/>
                  </a:lnTo>
                  <a:lnTo>
                    <a:pt x="70088" y="43021"/>
                  </a:lnTo>
                  <a:lnTo>
                    <a:pt x="68818" y="41512"/>
                  </a:lnTo>
                  <a:lnTo>
                    <a:pt x="68341" y="38020"/>
                  </a:lnTo>
                  <a:lnTo>
                    <a:pt x="68341" y="17621"/>
                  </a:lnTo>
                  <a:lnTo>
                    <a:pt x="67627" y="9762"/>
                  </a:lnTo>
                  <a:lnTo>
                    <a:pt x="66357" y="6032"/>
                  </a:lnTo>
                  <a:lnTo>
                    <a:pt x="64213" y="2936"/>
                  </a:lnTo>
                  <a:lnTo>
                    <a:pt x="61038" y="793"/>
                  </a:lnTo>
                  <a:lnTo>
                    <a:pt x="56673" y="0"/>
                  </a:lnTo>
                  <a:lnTo>
                    <a:pt x="52863" y="476"/>
                  </a:lnTo>
                  <a:lnTo>
                    <a:pt x="49451" y="1666"/>
                  </a:lnTo>
                  <a:lnTo>
                    <a:pt x="46513" y="3254"/>
                  </a:lnTo>
                  <a:lnTo>
                    <a:pt x="44053" y="5080"/>
                  </a:lnTo>
                  <a:lnTo>
                    <a:pt x="42068" y="6826"/>
                  </a:lnTo>
                  <a:lnTo>
                    <a:pt x="40719" y="8333"/>
                  </a:lnTo>
                  <a:lnTo>
                    <a:pt x="39449" y="5238"/>
                  </a:lnTo>
                  <a:lnTo>
                    <a:pt x="37384" y="2540"/>
                  </a:lnTo>
                  <a:lnTo>
                    <a:pt x="34289" y="713"/>
                  </a:lnTo>
                  <a:lnTo>
                    <a:pt x="30082" y="0"/>
                  </a:lnTo>
                  <a:lnTo>
                    <a:pt x="26272" y="555"/>
                  </a:lnTo>
                  <a:lnTo>
                    <a:pt x="22622" y="2142"/>
                  </a:lnTo>
                  <a:lnTo>
                    <a:pt x="18969" y="4603"/>
                  </a:lnTo>
                  <a:lnTo>
                    <a:pt x="14843" y="7620"/>
                  </a:lnTo>
                  <a:lnTo>
                    <a:pt x="14843" y="158"/>
                  </a:lnTo>
                  <a:lnTo>
                    <a:pt x="14207" y="0"/>
                  </a:lnTo>
                  <a:close/>
                </a:path>
              </a:pathLst>
            </a:custGeom>
            <a:solidFill>
              <a:srgbClr val="000000"/>
            </a:solidFill>
          </p:spPr>
          <p:txBody>
            <a:bodyPr vert="horz" lIns="91440" tIns="45720" rIns="91440" bIns="45720" anchor="t"/>
            <a:lstStyle/>
            <a:p>
              <a:endParaRPr lang="en-IN"/>
            </a:p>
          </p:txBody>
        </p:sp>
        <p:sp>
          <p:nvSpPr>
            <p:cNvPr id="1062" name="Shape 1097"/>
            <p:cNvSpPr/>
            <p:nvPr/>
          </p:nvSpPr>
          <p:spPr>
            <a:xfrm>
              <a:off x="1278477" y="3001691"/>
              <a:ext cx="47307" cy="67627"/>
            </a:xfrm>
            <a:custGeom>
              <a:avLst/>
              <a:gdLst/>
              <a:ahLst/>
              <a:cxnLst/>
              <a:rect l="0" t="0" r="0" b="0"/>
              <a:pathLst>
                <a:path w="47307" h="67627">
                  <a:moveTo>
                    <a:pt x="14128" y="0"/>
                  </a:moveTo>
                  <a:lnTo>
                    <a:pt x="78" y="4364"/>
                  </a:lnTo>
                  <a:lnTo>
                    <a:pt x="78" y="5952"/>
                  </a:lnTo>
                  <a:lnTo>
                    <a:pt x="951" y="5793"/>
                  </a:lnTo>
                  <a:lnTo>
                    <a:pt x="1983" y="5793"/>
                  </a:lnTo>
                  <a:lnTo>
                    <a:pt x="4523" y="6111"/>
                  </a:lnTo>
                  <a:lnTo>
                    <a:pt x="5793" y="7222"/>
                  </a:lnTo>
                  <a:lnTo>
                    <a:pt x="6191" y="8809"/>
                  </a:lnTo>
                  <a:lnTo>
                    <a:pt x="6350" y="10873"/>
                  </a:lnTo>
                  <a:lnTo>
                    <a:pt x="6350" y="57546"/>
                  </a:lnTo>
                  <a:lnTo>
                    <a:pt x="6270" y="60642"/>
                  </a:lnTo>
                  <a:lnTo>
                    <a:pt x="5872" y="62784"/>
                  </a:lnTo>
                  <a:lnTo>
                    <a:pt x="5238" y="64293"/>
                  </a:lnTo>
                  <a:lnTo>
                    <a:pt x="4047" y="65166"/>
                  </a:lnTo>
                  <a:lnTo>
                    <a:pt x="2301" y="65722"/>
                  </a:lnTo>
                  <a:lnTo>
                    <a:pt x="0" y="66118"/>
                  </a:lnTo>
                  <a:lnTo>
                    <a:pt x="0" y="67627"/>
                  </a:lnTo>
                  <a:lnTo>
                    <a:pt x="21351" y="67627"/>
                  </a:lnTo>
                  <a:lnTo>
                    <a:pt x="21351" y="66118"/>
                  </a:lnTo>
                  <a:lnTo>
                    <a:pt x="17541" y="65404"/>
                  </a:lnTo>
                  <a:lnTo>
                    <a:pt x="16191" y="64531"/>
                  </a:lnTo>
                  <a:lnTo>
                    <a:pt x="15318" y="63102"/>
                  </a:lnTo>
                  <a:lnTo>
                    <a:pt x="14763" y="60801"/>
                  </a:lnTo>
                  <a:lnTo>
                    <a:pt x="14603" y="57546"/>
                  </a:lnTo>
                  <a:lnTo>
                    <a:pt x="14603" y="33654"/>
                  </a:lnTo>
                  <a:lnTo>
                    <a:pt x="17620" y="30717"/>
                  </a:lnTo>
                  <a:lnTo>
                    <a:pt x="20478" y="28733"/>
                  </a:lnTo>
                  <a:lnTo>
                    <a:pt x="23097" y="27701"/>
                  </a:lnTo>
                  <a:lnTo>
                    <a:pt x="25478" y="27383"/>
                  </a:lnTo>
                  <a:lnTo>
                    <a:pt x="28971" y="28098"/>
                  </a:lnTo>
                  <a:lnTo>
                    <a:pt x="31272" y="30162"/>
                  </a:lnTo>
                  <a:lnTo>
                    <a:pt x="32622" y="33416"/>
                  </a:lnTo>
                  <a:lnTo>
                    <a:pt x="33098" y="37941"/>
                  </a:lnTo>
                  <a:lnTo>
                    <a:pt x="33098" y="57546"/>
                  </a:lnTo>
                  <a:lnTo>
                    <a:pt x="32940" y="60801"/>
                  </a:lnTo>
                  <a:lnTo>
                    <a:pt x="32385" y="63102"/>
                  </a:lnTo>
                  <a:lnTo>
                    <a:pt x="31511" y="64531"/>
                  </a:lnTo>
                  <a:lnTo>
                    <a:pt x="30162" y="65404"/>
                  </a:lnTo>
                  <a:lnTo>
                    <a:pt x="26351" y="66118"/>
                  </a:lnTo>
                  <a:lnTo>
                    <a:pt x="26351" y="67627"/>
                  </a:lnTo>
                  <a:lnTo>
                    <a:pt x="47307" y="67627"/>
                  </a:lnTo>
                  <a:lnTo>
                    <a:pt x="47307" y="66118"/>
                  </a:lnTo>
                  <a:lnTo>
                    <a:pt x="45163" y="65722"/>
                  </a:lnTo>
                  <a:lnTo>
                    <a:pt x="43576" y="65087"/>
                  </a:lnTo>
                  <a:lnTo>
                    <a:pt x="42465" y="64213"/>
                  </a:lnTo>
                  <a:lnTo>
                    <a:pt x="41830" y="62784"/>
                  </a:lnTo>
                  <a:lnTo>
                    <a:pt x="41512" y="60642"/>
                  </a:lnTo>
                  <a:lnTo>
                    <a:pt x="41353" y="57546"/>
                  </a:lnTo>
                  <a:lnTo>
                    <a:pt x="41353" y="37782"/>
                  </a:lnTo>
                  <a:lnTo>
                    <a:pt x="41275" y="35242"/>
                  </a:lnTo>
                  <a:lnTo>
                    <a:pt x="40877" y="31987"/>
                  </a:lnTo>
                  <a:lnTo>
                    <a:pt x="39766" y="28495"/>
                  </a:lnTo>
                  <a:lnTo>
                    <a:pt x="37702" y="25320"/>
                  </a:lnTo>
                  <a:lnTo>
                    <a:pt x="34288" y="22938"/>
                  </a:lnTo>
                  <a:lnTo>
                    <a:pt x="29130" y="22066"/>
                  </a:lnTo>
                  <a:lnTo>
                    <a:pt x="24843" y="22621"/>
                  </a:lnTo>
                  <a:lnTo>
                    <a:pt x="21033" y="24208"/>
                  </a:lnTo>
                  <a:lnTo>
                    <a:pt x="17700" y="26828"/>
                  </a:lnTo>
                  <a:lnTo>
                    <a:pt x="14842" y="30162"/>
                  </a:lnTo>
                  <a:lnTo>
                    <a:pt x="14603" y="30162"/>
                  </a:lnTo>
                  <a:lnTo>
                    <a:pt x="14603" y="237"/>
                  </a:lnTo>
                  <a:lnTo>
                    <a:pt x="14128" y="0"/>
                  </a:lnTo>
                  <a:close/>
                </a:path>
              </a:pathLst>
            </a:custGeom>
            <a:solidFill>
              <a:srgbClr val="000000"/>
            </a:solidFill>
          </p:spPr>
          <p:txBody>
            <a:bodyPr vert="horz" lIns="91440" tIns="45720" rIns="91440" bIns="45720" anchor="t"/>
            <a:lstStyle/>
            <a:p>
              <a:endParaRPr lang="en-IN"/>
            </a:p>
          </p:txBody>
        </p:sp>
        <p:sp>
          <p:nvSpPr>
            <p:cNvPr id="1063" name="Shape 1098"/>
            <p:cNvSpPr/>
            <p:nvPr/>
          </p:nvSpPr>
          <p:spPr>
            <a:xfrm>
              <a:off x="1419287" y="3023758"/>
              <a:ext cx="29448" cy="46592"/>
            </a:xfrm>
            <a:custGeom>
              <a:avLst/>
              <a:gdLst/>
              <a:ahLst/>
              <a:cxnLst/>
              <a:rect l="0" t="0" r="0" b="0"/>
              <a:pathLst>
                <a:path w="29448" h="46592">
                  <a:moveTo>
                    <a:pt x="13891" y="0"/>
                  </a:moveTo>
                  <a:lnTo>
                    <a:pt x="9525" y="555"/>
                  </a:lnTo>
                  <a:lnTo>
                    <a:pt x="6112" y="1905"/>
                  </a:lnTo>
                  <a:lnTo>
                    <a:pt x="3413" y="3968"/>
                  </a:lnTo>
                  <a:lnTo>
                    <a:pt x="1508" y="6508"/>
                  </a:lnTo>
                  <a:lnTo>
                    <a:pt x="397" y="9286"/>
                  </a:lnTo>
                  <a:lnTo>
                    <a:pt x="0" y="12065"/>
                  </a:lnTo>
                  <a:lnTo>
                    <a:pt x="1032" y="16906"/>
                  </a:lnTo>
                  <a:lnTo>
                    <a:pt x="3572" y="20716"/>
                  </a:lnTo>
                  <a:lnTo>
                    <a:pt x="7223" y="23812"/>
                  </a:lnTo>
                  <a:lnTo>
                    <a:pt x="11589" y="26511"/>
                  </a:lnTo>
                  <a:lnTo>
                    <a:pt x="17383" y="29845"/>
                  </a:lnTo>
                  <a:lnTo>
                    <a:pt x="19527" y="31274"/>
                  </a:lnTo>
                  <a:lnTo>
                    <a:pt x="21114" y="32940"/>
                  </a:lnTo>
                  <a:lnTo>
                    <a:pt x="22146" y="34925"/>
                  </a:lnTo>
                  <a:lnTo>
                    <a:pt x="22543" y="37147"/>
                  </a:lnTo>
                  <a:lnTo>
                    <a:pt x="21750" y="40640"/>
                  </a:lnTo>
                  <a:lnTo>
                    <a:pt x="19765" y="42862"/>
                  </a:lnTo>
                  <a:lnTo>
                    <a:pt x="17146" y="44052"/>
                  </a:lnTo>
                  <a:lnTo>
                    <a:pt x="14526" y="44370"/>
                  </a:lnTo>
                  <a:lnTo>
                    <a:pt x="10318" y="43735"/>
                  </a:lnTo>
                  <a:lnTo>
                    <a:pt x="7143" y="41910"/>
                  </a:lnTo>
                  <a:lnTo>
                    <a:pt x="4922" y="39370"/>
                  </a:lnTo>
                  <a:lnTo>
                    <a:pt x="3413" y="36432"/>
                  </a:lnTo>
                  <a:lnTo>
                    <a:pt x="1747" y="30480"/>
                  </a:lnTo>
                  <a:lnTo>
                    <a:pt x="160" y="30480"/>
                  </a:lnTo>
                  <a:lnTo>
                    <a:pt x="160" y="45957"/>
                  </a:lnTo>
                  <a:lnTo>
                    <a:pt x="1428" y="45957"/>
                  </a:lnTo>
                  <a:lnTo>
                    <a:pt x="2302" y="45005"/>
                  </a:lnTo>
                  <a:lnTo>
                    <a:pt x="3572" y="44767"/>
                  </a:lnTo>
                  <a:lnTo>
                    <a:pt x="5953" y="45005"/>
                  </a:lnTo>
                  <a:lnTo>
                    <a:pt x="8731" y="45640"/>
                  </a:lnTo>
                  <a:lnTo>
                    <a:pt x="15081" y="46592"/>
                  </a:lnTo>
                  <a:lnTo>
                    <a:pt x="18336" y="46196"/>
                  </a:lnTo>
                  <a:lnTo>
                    <a:pt x="21591" y="45163"/>
                  </a:lnTo>
                  <a:lnTo>
                    <a:pt x="24606" y="43338"/>
                  </a:lnTo>
                  <a:lnTo>
                    <a:pt x="27147" y="40877"/>
                  </a:lnTo>
                  <a:lnTo>
                    <a:pt x="28813" y="37702"/>
                  </a:lnTo>
                  <a:lnTo>
                    <a:pt x="29448" y="33813"/>
                  </a:lnTo>
                  <a:lnTo>
                    <a:pt x="28813" y="29845"/>
                  </a:lnTo>
                  <a:lnTo>
                    <a:pt x="27067" y="26828"/>
                  </a:lnTo>
                  <a:lnTo>
                    <a:pt x="24447" y="24288"/>
                  </a:lnTo>
                  <a:lnTo>
                    <a:pt x="21114" y="22066"/>
                  </a:lnTo>
                  <a:lnTo>
                    <a:pt x="10398" y="15716"/>
                  </a:lnTo>
                  <a:lnTo>
                    <a:pt x="8176" y="13970"/>
                  </a:lnTo>
                  <a:lnTo>
                    <a:pt x="6906" y="12143"/>
                  </a:lnTo>
                  <a:lnTo>
                    <a:pt x="6191" y="8731"/>
                  </a:lnTo>
                  <a:lnTo>
                    <a:pt x="6588" y="6587"/>
                  </a:lnTo>
                  <a:lnTo>
                    <a:pt x="7937" y="4523"/>
                  </a:lnTo>
                  <a:lnTo>
                    <a:pt x="10240" y="2936"/>
                  </a:lnTo>
                  <a:lnTo>
                    <a:pt x="13732" y="2301"/>
                  </a:lnTo>
                  <a:lnTo>
                    <a:pt x="16987" y="2777"/>
                  </a:lnTo>
                  <a:lnTo>
                    <a:pt x="20082" y="4523"/>
                  </a:lnTo>
                  <a:lnTo>
                    <a:pt x="21431" y="6111"/>
                  </a:lnTo>
                  <a:lnTo>
                    <a:pt x="22702" y="8255"/>
                  </a:lnTo>
                  <a:lnTo>
                    <a:pt x="23733" y="11032"/>
                  </a:lnTo>
                  <a:lnTo>
                    <a:pt x="24686" y="14446"/>
                  </a:lnTo>
                  <a:lnTo>
                    <a:pt x="26193" y="14446"/>
                  </a:lnTo>
                  <a:lnTo>
                    <a:pt x="25797" y="872"/>
                  </a:lnTo>
                  <a:lnTo>
                    <a:pt x="24686" y="872"/>
                  </a:lnTo>
                  <a:lnTo>
                    <a:pt x="24131" y="1587"/>
                  </a:lnTo>
                  <a:lnTo>
                    <a:pt x="23018" y="1983"/>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064" name="Shape 1099"/>
            <p:cNvSpPr/>
            <p:nvPr/>
          </p:nvSpPr>
          <p:spPr>
            <a:xfrm>
              <a:off x="1502075" y="3059238"/>
              <a:ext cx="13732" cy="24051"/>
            </a:xfrm>
            <a:custGeom>
              <a:avLst/>
              <a:gdLst/>
              <a:ahLst/>
              <a:cxnLst/>
              <a:rect l="0" t="0" r="0" b="0"/>
              <a:pathLst>
                <a:path w="13732" h="24051">
                  <a:moveTo>
                    <a:pt x="5715" y="0"/>
                  </a:moveTo>
                  <a:lnTo>
                    <a:pt x="3730" y="317"/>
                  </a:lnTo>
                  <a:lnTo>
                    <a:pt x="1905" y="1270"/>
                  </a:lnTo>
                  <a:lnTo>
                    <a:pt x="476" y="3016"/>
                  </a:lnTo>
                  <a:lnTo>
                    <a:pt x="0" y="5715"/>
                  </a:lnTo>
                  <a:lnTo>
                    <a:pt x="555" y="8176"/>
                  </a:lnTo>
                  <a:lnTo>
                    <a:pt x="2063" y="9683"/>
                  </a:lnTo>
                  <a:lnTo>
                    <a:pt x="4048" y="10477"/>
                  </a:lnTo>
                  <a:lnTo>
                    <a:pt x="6111" y="10716"/>
                  </a:lnTo>
                  <a:lnTo>
                    <a:pt x="7620" y="10477"/>
                  </a:lnTo>
                  <a:lnTo>
                    <a:pt x="8492" y="10318"/>
                  </a:lnTo>
                  <a:lnTo>
                    <a:pt x="9446" y="10636"/>
                  </a:lnTo>
                  <a:lnTo>
                    <a:pt x="9842" y="11669"/>
                  </a:lnTo>
                  <a:lnTo>
                    <a:pt x="9525" y="13493"/>
                  </a:lnTo>
                  <a:lnTo>
                    <a:pt x="8255" y="16113"/>
                  </a:lnTo>
                  <a:lnTo>
                    <a:pt x="5715" y="19050"/>
                  </a:lnTo>
                  <a:lnTo>
                    <a:pt x="1746" y="22146"/>
                  </a:lnTo>
                  <a:lnTo>
                    <a:pt x="2619" y="24051"/>
                  </a:lnTo>
                  <a:lnTo>
                    <a:pt x="4523" y="23177"/>
                  </a:lnTo>
                  <a:lnTo>
                    <a:pt x="6826" y="21431"/>
                  </a:lnTo>
                  <a:lnTo>
                    <a:pt x="11508" y="16192"/>
                  </a:lnTo>
                  <a:lnTo>
                    <a:pt x="13096" y="12938"/>
                  </a:lnTo>
                  <a:lnTo>
                    <a:pt x="13732" y="9525"/>
                  </a:lnTo>
                  <a:lnTo>
                    <a:pt x="13255" y="5953"/>
                  </a:lnTo>
                  <a:lnTo>
                    <a:pt x="12144" y="3333"/>
                  </a:lnTo>
                  <a:lnTo>
                    <a:pt x="10557" y="1587"/>
                  </a:lnTo>
                  <a:lnTo>
                    <a:pt x="8811" y="556"/>
                  </a:lnTo>
                  <a:lnTo>
                    <a:pt x="5715" y="0"/>
                  </a:lnTo>
                  <a:close/>
                </a:path>
              </a:pathLst>
            </a:custGeom>
            <a:solidFill>
              <a:srgbClr val="000000"/>
            </a:solidFill>
          </p:spPr>
          <p:txBody>
            <a:bodyPr vert="horz" lIns="91440" tIns="45720" rIns="91440" bIns="45720" anchor="t"/>
            <a:lstStyle/>
            <a:p>
              <a:endParaRPr lang="en-IN"/>
            </a:p>
          </p:txBody>
        </p:sp>
        <p:sp>
          <p:nvSpPr>
            <p:cNvPr id="1065" name="Shape 1100"/>
            <p:cNvSpPr/>
            <p:nvPr/>
          </p:nvSpPr>
          <p:spPr>
            <a:xfrm>
              <a:off x="1747105" y="3059396"/>
              <a:ext cx="11033" cy="11033"/>
            </a:xfrm>
            <a:custGeom>
              <a:avLst/>
              <a:gdLst/>
              <a:ahLst/>
              <a:cxnLst/>
              <a:rect l="0" t="0" r="0" b="0"/>
              <a:pathLst>
                <a:path w="11033" h="11033">
                  <a:moveTo>
                    <a:pt x="5477" y="0"/>
                  </a:moveTo>
                  <a:lnTo>
                    <a:pt x="3413" y="476"/>
                  </a:lnTo>
                  <a:lnTo>
                    <a:pt x="1667" y="1667"/>
                  </a:lnTo>
                  <a:lnTo>
                    <a:pt x="477" y="3413"/>
                  </a:lnTo>
                  <a:lnTo>
                    <a:pt x="0" y="5636"/>
                  </a:lnTo>
                  <a:lnTo>
                    <a:pt x="556" y="8096"/>
                  </a:lnTo>
                  <a:lnTo>
                    <a:pt x="1906" y="9763"/>
                  </a:lnTo>
                  <a:lnTo>
                    <a:pt x="3731" y="10716"/>
                  </a:lnTo>
                  <a:lnTo>
                    <a:pt x="5477" y="11033"/>
                  </a:lnTo>
                  <a:lnTo>
                    <a:pt x="7223" y="10716"/>
                  </a:lnTo>
                  <a:lnTo>
                    <a:pt x="8969" y="9763"/>
                  </a:lnTo>
                  <a:lnTo>
                    <a:pt x="10398" y="8096"/>
                  </a:lnTo>
                  <a:lnTo>
                    <a:pt x="11033" y="5636"/>
                  </a:lnTo>
                  <a:lnTo>
                    <a:pt x="10557" y="3492"/>
                  </a:lnTo>
                  <a:lnTo>
                    <a:pt x="9287" y="1667"/>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1066" name="Shape 1101"/>
            <p:cNvSpPr/>
            <p:nvPr/>
          </p:nvSpPr>
          <p:spPr>
            <a:xfrm>
              <a:off x="4558331" y="2360024"/>
              <a:ext cx="23575" cy="67706"/>
            </a:xfrm>
            <a:custGeom>
              <a:avLst/>
              <a:gdLst/>
              <a:ahLst/>
              <a:cxnLst/>
              <a:rect l="0" t="0" r="0" b="0"/>
              <a:pathLst>
                <a:path w="23575" h="67706">
                  <a:moveTo>
                    <a:pt x="15716" y="0"/>
                  </a:moveTo>
                  <a:lnTo>
                    <a:pt x="0" y="4365"/>
                  </a:lnTo>
                  <a:lnTo>
                    <a:pt x="0" y="5953"/>
                  </a:lnTo>
                  <a:lnTo>
                    <a:pt x="3333" y="5794"/>
                  </a:lnTo>
                  <a:lnTo>
                    <a:pt x="5715" y="6112"/>
                  </a:lnTo>
                  <a:lnTo>
                    <a:pt x="7065" y="7143"/>
                  </a:lnTo>
                  <a:lnTo>
                    <a:pt x="7700" y="8969"/>
                  </a:lnTo>
                  <a:lnTo>
                    <a:pt x="7858" y="11827"/>
                  </a:lnTo>
                  <a:lnTo>
                    <a:pt x="7858" y="59055"/>
                  </a:lnTo>
                  <a:lnTo>
                    <a:pt x="7461" y="62389"/>
                  </a:lnTo>
                  <a:lnTo>
                    <a:pt x="6271" y="64531"/>
                  </a:lnTo>
                  <a:lnTo>
                    <a:pt x="3890" y="65644"/>
                  </a:lnTo>
                  <a:lnTo>
                    <a:pt x="238" y="66199"/>
                  </a:lnTo>
                  <a:lnTo>
                    <a:pt x="238" y="67706"/>
                  </a:lnTo>
                  <a:lnTo>
                    <a:pt x="23575" y="67706"/>
                  </a:lnTo>
                  <a:lnTo>
                    <a:pt x="23575" y="66199"/>
                  </a:lnTo>
                  <a:lnTo>
                    <a:pt x="20002" y="65802"/>
                  </a:lnTo>
                  <a:lnTo>
                    <a:pt x="17701" y="64850"/>
                  </a:lnTo>
                  <a:lnTo>
                    <a:pt x="16510" y="62785"/>
                  </a:lnTo>
                  <a:lnTo>
                    <a:pt x="16113" y="59373"/>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1067" name="Shape 1102"/>
            <p:cNvSpPr/>
            <p:nvPr/>
          </p:nvSpPr>
          <p:spPr>
            <a:xfrm>
              <a:off x="4531582" y="2360024"/>
              <a:ext cx="23573" cy="67706"/>
            </a:xfrm>
            <a:custGeom>
              <a:avLst/>
              <a:gdLst/>
              <a:ahLst/>
              <a:cxnLst/>
              <a:rect l="0" t="0" r="0" b="0"/>
              <a:pathLst>
                <a:path w="23573" h="67706">
                  <a:moveTo>
                    <a:pt x="15795" y="0"/>
                  </a:moveTo>
                  <a:lnTo>
                    <a:pt x="0" y="4365"/>
                  </a:lnTo>
                  <a:lnTo>
                    <a:pt x="0" y="5953"/>
                  </a:lnTo>
                  <a:lnTo>
                    <a:pt x="3412" y="5794"/>
                  </a:lnTo>
                  <a:lnTo>
                    <a:pt x="5715" y="6112"/>
                  </a:lnTo>
                  <a:lnTo>
                    <a:pt x="7063" y="7143"/>
                  </a:lnTo>
                  <a:lnTo>
                    <a:pt x="7698" y="8969"/>
                  </a:lnTo>
                  <a:lnTo>
                    <a:pt x="7857" y="11827"/>
                  </a:lnTo>
                  <a:lnTo>
                    <a:pt x="7857" y="59055"/>
                  </a:lnTo>
                  <a:lnTo>
                    <a:pt x="7540" y="62389"/>
                  </a:lnTo>
                  <a:lnTo>
                    <a:pt x="6270" y="64531"/>
                  </a:lnTo>
                  <a:lnTo>
                    <a:pt x="3888" y="65644"/>
                  </a:lnTo>
                  <a:lnTo>
                    <a:pt x="237" y="66199"/>
                  </a:lnTo>
                  <a:lnTo>
                    <a:pt x="237" y="67706"/>
                  </a:lnTo>
                  <a:lnTo>
                    <a:pt x="23573" y="67706"/>
                  </a:lnTo>
                  <a:lnTo>
                    <a:pt x="23573" y="66199"/>
                  </a:lnTo>
                  <a:lnTo>
                    <a:pt x="20002" y="65802"/>
                  </a:lnTo>
                  <a:lnTo>
                    <a:pt x="17700" y="64850"/>
                  </a:lnTo>
                  <a:lnTo>
                    <a:pt x="16510" y="62785"/>
                  </a:lnTo>
                  <a:lnTo>
                    <a:pt x="16192" y="59373"/>
                  </a:lnTo>
                  <a:lnTo>
                    <a:pt x="16192" y="237"/>
                  </a:lnTo>
                  <a:lnTo>
                    <a:pt x="15795" y="0"/>
                  </a:lnTo>
                  <a:close/>
                </a:path>
              </a:pathLst>
            </a:custGeom>
            <a:solidFill>
              <a:srgbClr val="000000"/>
            </a:solidFill>
          </p:spPr>
          <p:txBody>
            <a:bodyPr vert="horz" lIns="91440" tIns="45720" rIns="91440" bIns="45720" anchor="t"/>
            <a:lstStyle/>
            <a:p>
              <a:endParaRPr lang="en-IN"/>
            </a:p>
          </p:txBody>
        </p:sp>
        <p:sp>
          <p:nvSpPr>
            <p:cNvPr id="1068" name="Shape 1103"/>
            <p:cNvSpPr/>
            <p:nvPr/>
          </p:nvSpPr>
          <p:spPr>
            <a:xfrm>
              <a:off x="4241307" y="2360024"/>
              <a:ext cx="23574" cy="67706"/>
            </a:xfrm>
            <a:custGeom>
              <a:avLst/>
              <a:gdLst/>
              <a:ahLst/>
              <a:cxnLst/>
              <a:rect l="0" t="0" r="0" b="0"/>
              <a:pathLst>
                <a:path w="23574" h="67706">
                  <a:moveTo>
                    <a:pt x="15796" y="0"/>
                  </a:moveTo>
                  <a:lnTo>
                    <a:pt x="0" y="4365"/>
                  </a:lnTo>
                  <a:lnTo>
                    <a:pt x="0" y="5953"/>
                  </a:lnTo>
                  <a:lnTo>
                    <a:pt x="3413" y="5794"/>
                  </a:lnTo>
                  <a:lnTo>
                    <a:pt x="5715" y="6112"/>
                  </a:lnTo>
                  <a:lnTo>
                    <a:pt x="7065" y="7143"/>
                  </a:lnTo>
                  <a:lnTo>
                    <a:pt x="7699" y="8969"/>
                  </a:lnTo>
                  <a:lnTo>
                    <a:pt x="7858" y="11827"/>
                  </a:lnTo>
                  <a:lnTo>
                    <a:pt x="7858" y="59055"/>
                  </a:lnTo>
                  <a:lnTo>
                    <a:pt x="7540" y="62389"/>
                  </a:lnTo>
                  <a:lnTo>
                    <a:pt x="6271" y="64531"/>
                  </a:lnTo>
                  <a:lnTo>
                    <a:pt x="3968" y="65644"/>
                  </a:lnTo>
                  <a:lnTo>
                    <a:pt x="238" y="66199"/>
                  </a:lnTo>
                  <a:lnTo>
                    <a:pt x="238" y="67706"/>
                  </a:lnTo>
                  <a:lnTo>
                    <a:pt x="23574" y="67706"/>
                  </a:lnTo>
                  <a:lnTo>
                    <a:pt x="23574" y="66199"/>
                  </a:lnTo>
                  <a:lnTo>
                    <a:pt x="20002" y="65802"/>
                  </a:lnTo>
                  <a:lnTo>
                    <a:pt x="17701" y="64850"/>
                  </a:lnTo>
                  <a:lnTo>
                    <a:pt x="16510" y="62785"/>
                  </a:lnTo>
                  <a:lnTo>
                    <a:pt x="16192" y="59373"/>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1069" name="Shape 1104"/>
            <p:cNvSpPr/>
            <p:nvPr/>
          </p:nvSpPr>
          <p:spPr>
            <a:xfrm>
              <a:off x="4191222" y="2360024"/>
              <a:ext cx="46037" cy="68659"/>
            </a:xfrm>
            <a:custGeom>
              <a:avLst/>
              <a:gdLst/>
              <a:ahLst/>
              <a:cxnLst/>
              <a:rect l="0" t="0" r="0" b="0"/>
              <a:pathLst>
                <a:path w="46037" h="68659">
                  <a:moveTo>
                    <a:pt x="14366" y="0"/>
                  </a:moveTo>
                  <a:lnTo>
                    <a:pt x="0" y="4365"/>
                  </a:lnTo>
                  <a:lnTo>
                    <a:pt x="0" y="5953"/>
                  </a:lnTo>
                  <a:lnTo>
                    <a:pt x="2142" y="5874"/>
                  </a:lnTo>
                  <a:lnTo>
                    <a:pt x="4682" y="6191"/>
                  </a:lnTo>
                  <a:lnTo>
                    <a:pt x="5952" y="7222"/>
                  </a:lnTo>
                  <a:lnTo>
                    <a:pt x="6428" y="8810"/>
                  </a:lnTo>
                  <a:lnTo>
                    <a:pt x="6507" y="10954"/>
                  </a:lnTo>
                  <a:lnTo>
                    <a:pt x="6507" y="62309"/>
                  </a:lnTo>
                  <a:lnTo>
                    <a:pt x="7301" y="64056"/>
                  </a:lnTo>
                  <a:lnTo>
                    <a:pt x="9445" y="65644"/>
                  </a:lnTo>
                  <a:lnTo>
                    <a:pt x="15716" y="67865"/>
                  </a:lnTo>
                  <a:lnTo>
                    <a:pt x="21906" y="68659"/>
                  </a:lnTo>
                  <a:lnTo>
                    <a:pt x="28177" y="67945"/>
                  </a:lnTo>
                  <a:lnTo>
                    <a:pt x="33416" y="66119"/>
                  </a:lnTo>
                  <a:lnTo>
                    <a:pt x="37623" y="63262"/>
                  </a:lnTo>
                  <a:lnTo>
                    <a:pt x="40877" y="59769"/>
                  </a:lnTo>
                  <a:lnTo>
                    <a:pt x="43258" y="55800"/>
                  </a:lnTo>
                  <a:lnTo>
                    <a:pt x="44846" y="51752"/>
                  </a:lnTo>
                  <a:lnTo>
                    <a:pt x="45718" y="47783"/>
                  </a:lnTo>
                  <a:lnTo>
                    <a:pt x="46037" y="44132"/>
                  </a:lnTo>
                  <a:lnTo>
                    <a:pt x="45561" y="38735"/>
                  </a:lnTo>
                  <a:lnTo>
                    <a:pt x="44131" y="33655"/>
                  </a:lnTo>
                  <a:lnTo>
                    <a:pt x="41671" y="29131"/>
                  </a:lnTo>
                  <a:lnTo>
                    <a:pt x="38257" y="25400"/>
                  </a:lnTo>
                  <a:lnTo>
                    <a:pt x="33812" y="22940"/>
                  </a:lnTo>
                  <a:lnTo>
                    <a:pt x="28416" y="22146"/>
                  </a:lnTo>
                  <a:lnTo>
                    <a:pt x="24843" y="22542"/>
                  </a:lnTo>
                  <a:lnTo>
                    <a:pt x="22910" y="23286"/>
                  </a:lnTo>
                  <a:lnTo>
                    <a:pt x="24763" y="28337"/>
                  </a:lnTo>
                  <a:lnTo>
                    <a:pt x="28812" y="29131"/>
                  </a:lnTo>
                  <a:lnTo>
                    <a:pt x="31987" y="31353"/>
                  </a:lnTo>
                  <a:lnTo>
                    <a:pt x="34368" y="34607"/>
                  </a:lnTo>
                  <a:lnTo>
                    <a:pt x="36036" y="38576"/>
                  </a:lnTo>
                  <a:lnTo>
                    <a:pt x="36987" y="43100"/>
                  </a:lnTo>
                  <a:lnTo>
                    <a:pt x="37306" y="47783"/>
                  </a:lnTo>
                  <a:lnTo>
                    <a:pt x="37147" y="51356"/>
                  </a:lnTo>
                  <a:lnTo>
                    <a:pt x="36512" y="55245"/>
                  </a:lnTo>
                  <a:lnTo>
                    <a:pt x="35082" y="59134"/>
                  </a:lnTo>
                  <a:lnTo>
                    <a:pt x="32781" y="62389"/>
                  </a:lnTo>
                  <a:lnTo>
                    <a:pt x="29288" y="64611"/>
                  </a:lnTo>
                  <a:lnTo>
                    <a:pt x="24367" y="65484"/>
                  </a:lnTo>
                  <a:lnTo>
                    <a:pt x="20794" y="65087"/>
                  </a:lnTo>
                  <a:lnTo>
                    <a:pt x="16747" y="63500"/>
                  </a:lnTo>
                  <a:lnTo>
                    <a:pt x="15398" y="62309"/>
                  </a:lnTo>
                  <a:lnTo>
                    <a:pt x="14842" y="60721"/>
                  </a:lnTo>
                  <a:lnTo>
                    <a:pt x="14842" y="35797"/>
                  </a:lnTo>
                  <a:lnTo>
                    <a:pt x="15556" y="33337"/>
                  </a:lnTo>
                  <a:lnTo>
                    <a:pt x="16906" y="31353"/>
                  </a:lnTo>
                  <a:lnTo>
                    <a:pt x="20875" y="29051"/>
                  </a:lnTo>
                  <a:lnTo>
                    <a:pt x="24763" y="28337"/>
                  </a:lnTo>
                  <a:lnTo>
                    <a:pt x="22910" y="23286"/>
                  </a:lnTo>
                  <a:lnTo>
                    <a:pt x="21748" y="23734"/>
                  </a:lnTo>
                  <a:lnTo>
                    <a:pt x="19128" y="25241"/>
                  </a:lnTo>
                  <a:lnTo>
                    <a:pt x="17064" y="27066"/>
                  </a:lnTo>
                  <a:lnTo>
                    <a:pt x="15716" y="28812"/>
                  </a:lnTo>
                  <a:lnTo>
                    <a:pt x="15081" y="30162"/>
                  </a:lnTo>
                  <a:lnTo>
                    <a:pt x="14842" y="30162"/>
                  </a:lnTo>
                  <a:lnTo>
                    <a:pt x="14842" y="237"/>
                  </a:lnTo>
                  <a:lnTo>
                    <a:pt x="14366" y="0"/>
                  </a:lnTo>
                  <a:close/>
                </a:path>
              </a:pathLst>
            </a:custGeom>
            <a:solidFill>
              <a:srgbClr val="000000"/>
            </a:solidFill>
          </p:spPr>
          <p:txBody>
            <a:bodyPr vert="horz" lIns="91440" tIns="45720" rIns="91440" bIns="45720" anchor="t"/>
            <a:lstStyle/>
            <a:p>
              <a:endParaRPr lang="en-IN"/>
            </a:p>
          </p:txBody>
        </p:sp>
        <p:sp>
          <p:nvSpPr>
            <p:cNvPr id="1070" name="Shape 1105"/>
            <p:cNvSpPr/>
            <p:nvPr/>
          </p:nvSpPr>
          <p:spPr>
            <a:xfrm>
              <a:off x="3900709" y="2360024"/>
              <a:ext cx="35956" cy="67706"/>
            </a:xfrm>
            <a:custGeom>
              <a:avLst/>
              <a:gdLst/>
              <a:ahLst/>
              <a:cxnLst/>
              <a:rect l="0" t="0" r="0" b="0"/>
              <a:pathLst>
                <a:path w="35956" h="67706">
                  <a:moveTo>
                    <a:pt x="26034" y="0"/>
                  </a:moveTo>
                  <a:lnTo>
                    <a:pt x="20161" y="793"/>
                  </a:lnTo>
                  <a:lnTo>
                    <a:pt x="15716" y="2857"/>
                  </a:lnTo>
                  <a:lnTo>
                    <a:pt x="12541" y="5874"/>
                  </a:lnTo>
                  <a:lnTo>
                    <a:pt x="10397" y="9525"/>
                  </a:lnTo>
                  <a:lnTo>
                    <a:pt x="9127" y="13335"/>
                  </a:lnTo>
                  <a:lnTo>
                    <a:pt x="8412" y="17145"/>
                  </a:lnTo>
                  <a:lnTo>
                    <a:pt x="8175" y="20559"/>
                  </a:lnTo>
                  <a:lnTo>
                    <a:pt x="8175" y="23097"/>
                  </a:lnTo>
                  <a:lnTo>
                    <a:pt x="78" y="23097"/>
                  </a:lnTo>
                  <a:lnTo>
                    <a:pt x="78" y="26272"/>
                  </a:lnTo>
                  <a:lnTo>
                    <a:pt x="8175" y="26272"/>
                  </a:lnTo>
                  <a:lnTo>
                    <a:pt x="8175" y="57387"/>
                  </a:lnTo>
                  <a:lnTo>
                    <a:pt x="8094" y="59928"/>
                  </a:lnTo>
                  <a:lnTo>
                    <a:pt x="7857" y="61991"/>
                  </a:lnTo>
                  <a:lnTo>
                    <a:pt x="7301" y="63500"/>
                  </a:lnTo>
                  <a:lnTo>
                    <a:pt x="6587" y="64531"/>
                  </a:lnTo>
                  <a:lnTo>
                    <a:pt x="4047" y="65802"/>
                  </a:lnTo>
                  <a:lnTo>
                    <a:pt x="0" y="66199"/>
                  </a:lnTo>
                  <a:lnTo>
                    <a:pt x="0" y="67706"/>
                  </a:lnTo>
                  <a:lnTo>
                    <a:pt x="25717" y="67706"/>
                  </a:lnTo>
                  <a:lnTo>
                    <a:pt x="25717" y="66199"/>
                  </a:lnTo>
                  <a:lnTo>
                    <a:pt x="21906" y="65881"/>
                  </a:lnTo>
                  <a:lnTo>
                    <a:pt x="19287" y="65166"/>
                  </a:lnTo>
                  <a:lnTo>
                    <a:pt x="17700" y="63976"/>
                  </a:lnTo>
                  <a:lnTo>
                    <a:pt x="16826" y="62309"/>
                  </a:lnTo>
                  <a:lnTo>
                    <a:pt x="16588" y="60087"/>
                  </a:lnTo>
                  <a:lnTo>
                    <a:pt x="16509" y="57387"/>
                  </a:lnTo>
                  <a:lnTo>
                    <a:pt x="16509" y="26272"/>
                  </a:lnTo>
                  <a:lnTo>
                    <a:pt x="28575" y="26272"/>
                  </a:lnTo>
                  <a:lnTo>
                    <a:pt x="28575" y="23097"/>
                  </a:lnTo>
                  <a:lnTo>
                    <a:pt x="16430" y="23097"/>
                  </a:lnTo>
                  <a:lnTo>
                    <a:pt x="16430" y="11589"/>
                  </a:lnTo>
                  <a:lnTo>
                    <a:pt x="16747" y="7700"/>
                  </a:lnTo>
                  <a:lnTo>
                    <a:pt x="18413" y="4286"/>
                  </a:lnTo>
                  <a:lnTo>
                    <a:pt x="20081" y="3175"/>
                  </a:lnTo>
                  <a:lnTo>
                    <a:pt x="22382" y="2778"/>
                  </a:lnTo>
                  <a:lnTo>
                    <a:pt x="24447" y="3333"/>
                  </a:lnTo>
                  <a:lnTo>
                    <a:pt x="25955" y="4762"/>
                  </a:lnTo>
                  <a:lnTo>
                    <a:pt x="28416" y="8334"/>
                  </a:lnTo>
                  <a:lnTo>
                    <a:pt x="29843" y="9683"/>
                  </a:lnTo>
                  <a:lnTo>
                    <a:pt x="31670" y="10240"/>
                  </a:lnTo>
                  <a:lnTo>
                    <a:pt x="33178" y="10001"/>
                  </a:lnTo>
                  <a:lnTo>
                    <a:pt x="34527" y="9207"/>
                  </a:lnTo>
                  <a:lnTo>
                    <a:pt x="35559" y="7937"/>
                  </a:lnTo>
                  <a:lnTo>
                    <a:pt x="35956" y="6032"/>
                  </a:lnTo>
                  <a:lnTo>
                    <a:pt x="35162" y="3731"/>
                  </a:lnTo>
                  <a:lnTo>
                    <a:pt x="33018" y="1825"/>
                  </a:lnTo>
                  <a:lnTo>
                    <a:pt x="29923" y="556"/>
                  </a:lnTo>
                  <a:lnTo>
                    <a:pt x="26034" y="0"/>
                  </a:lnTo>
                  <a:close/>
                </a:path>
              </a:pathLst>
            </a:custGeom>
            <a:solidFill>
              <a:srgbClr val="000000"/>
            </a:solidFill>
          </p:spPr>
          <p:txBody>
            <a:bodyPr vert="horz" lIns="91440" tIns="45720" rIns="91440" bIns="45720" anchor="t"/>
            <a:lstStyle/>
            <a:p>
              <a:endParaRPr lang="en-IN"/>
            </a:p>
          </p:txBody>
        </p:sp>
        <p:sp>
          <p:nvSpPr>
            <p:cNvPr id="1071" name="Shape 1106"/>
            <p:cNvSpPr/>
            <p:nvPr/>
          </p:nvSpPr>
          <p:spPr>
            <a:xfrm>
              <a:off x="3041633" y="2360739"/>
              <a:ext cx="59927" cy="68340"/>
            </a:xfrm>
            <a:custGeom>
              <a:avLst/>
              <a:gdLst/>
              <a:ahLst/>
              <a:cxnLst/>
              <a:rect l="0" t="0" r="0" b="0"/>
              <a:pathLst>
                <a:path w="59927" h="68340">
                  <a:moveTo>
                    <a:pt x="33654" y="0"/>
                  </a:moveTo>
                  <a:lnTo>
                    <a:pt x="29368" y="237"/>
                  </a:lnTo>
                  <a:lnTo>
                    <a:pt x="25241" y="951"/>
                  </a:lnTo>
                  <a:lnTo>
                    <a:pt x="17303" y="3888"/>
                  </a:lnTo>
                  <a:lnTo>
                    <a:pt x="10398" y="8731"/>
                  </a:lnTo>
                  <a:lnTo>
                    <a:pt x="4921" y="15477"/>
                  </a:lnTo>
                  <a:lnTo>
                    <a:pt x="2857" y="19525"/>
                  </a:lnTo>
                  <a:lnTo>
                    <a:pt x="1349" y="23969"/>
                  </a:lnTo>
                  <a:lnTo>
                    <a:pt x="396" y="28812"/>
                  </a:lnTo>
                  <a:lnTo>
                    <a:pt x="0" y="34209"/>
                  </a:lnTo>
                  <a:lnTo>
                    <a:pt x="396" y="40003"/>
                  </a:lnTo>
                  <a:lnTo>
                    <a:pt x="1349" y="45243"/>
                  </a:lnTo>
                  <a:lnTo>
                    <a:pt x="2937" y="49926"/>
                  </a:lnTo>
                  <a:lnTo>
                    <a:pt x="5079" y="53975"/>
                  </a:lnTo>
                  <a:lnTo>
                    <a:pt x="7620" y="57466"/>
                  </a:lnTo>
                  <a:lnTo>
                    <a:pt x="10557" y="60482"/>
                  </a:lnTo>
                  <a:lnTo>
                    <a:pt x="13811" y="63022"/>
                  </a:lnTo>
                  <a:lnTo>
                    <a:pt x="17462" y="65007"/>
                  </a:lnTo>
                  <a:lnTo>
                    <a:pt x="25162" y="67547"/>
                  </a:lnTo>
                  <a:lnTo>
                    <a:pt x="33099" y="68340"/>
                  </a:lnTo>
                  <a:lnTo>
                    <a:pt x="39449" y="67785"/>
                  </a:lnTo>
                  <a:lnTo>
                    <a:pt x="45006" y="66436"/>
                  </a:lnTo>
                  <a:lnTo>
                    <a:pt x="49608" y="64451"/>
                  </a:lnTo>
                  <a:lnTo>
                    <a:pt x="53340" y="62149"/>
                  </a:lnTo>
                  <a:lnTo>
                    <a:pt x="56276" y="59847"/>
                  </a:lnTo>
                  <a:lnTo>
                    <a:pt x="58261" y="57863"/>
                  </a:lnTo>
                  <a:lnTo>
                    <a:pt x="59531" y="56356"/>
                  </a:lnTo>
                  <a:lnTo>
                    <a:pt x="59927" y="55799"/>
                  </a:lnTo>
                  <a:lnTo>
                    <a:pt x="58182" y="53975"/>
                  </a:lnTo>
                  <a:lnTo>
                    <a:pt x="56276" y="55799"/>
                  </a:lnTo>
                  <a:lnTo>
                    <a:pt x="53657" y="57943"/>
                  </a:lnTo>
                  <a:lnTo>
                    <a:pt x="50323" y="60086"/>
                  </a:lnTo>
                  <a:lnTo>
                    <a:pt x="46276" y="62069"/>
                  </a:lnTo>
                  <a:lnTo>
                    <a:pt x="41354" y="63420"/>
                  </a:lnTo>
                  <a:lnTo>
                    <a:pt x="35718" y="63975"/>
                  </a:lnTo>
                  <a:lnTo>
                    <a:pt x="29607" y="63261"/>
                  </a:lnTo>
                  <a:lnTo>
                    <a:pt x="23892" y="60959"/>
                  </a:lnTo>
                  <a:lnTo>
                    <a:pt x="18970" y="57070"/>
                  </a:lnTo>
                  <a:lnTo>
                    <a:pt x="15001" y="51434"/>
                  </a:lnTo>
                  <a:lnTo>
                    <a:pt x="13493" y="47941"/>
                  </a:lnTo>
                  <a:lnTo>
                    <a:pt x="12462" y="43893"/>
                  </a:lnTo>
                  <a:lnTo>
                    <a:pt x="11747" y="39368"/>
                  </a:lnTo>
                  <a:lnTo>
                    <a:pt x="11508" y="34368"/>
                  </a:lnTo>
                  <a:lnTo>
                    <a:pt x="11747" y="29447"/>
                  </a:lnTo>
                  <a:lnTo>
                    <a:pt x="12223" y="25081"/>
                  </a:lnTo>
                  <a:lnTo>
                    <a:pt x="13096" y="21351"/>
                  </a:lnTo>
                  <a:lnTo>
                    <a:pt x="14128" y="18256"/>
                  </a:lnTo>
                  <a:lnTo>
                    <a:pt x="16748" y="13413"/>
                  </a:lnTo>
                  <a:lnTo>
                    <a:pt x="19684" y="10000"/>
                  </a:lnTo>
                  <a:lnTo>
                    <a:pt x="23098" y="7301"/>
                  </a:lnTo>
                  <a:lnTo>
                    <a:pt x="26828" y="5476"/>
                  </a:lnTo>
                  <a:lnTo>
                    <a:pt x="30718" y="4364"/>
                  </a:lnTo>
                  <a:lnTo>
                    <a:pt x="34527" y="3968"/>
                  </a:lnTo>
                  <a:lnTo>
                    <a:pt x="38893" y="4364"/>
                  </a:lnTo>
                  <a:lnTo>
                    <a:pt x="42782" y="5397"/>
                  </a:lnTo>
                  <a:lnTo>
                    <a:pt x="46117" y="7063"/>
                  </a:lnTo>
                  <a:lnTo>
                    <a:pt x="49053" y="9286"/>
                  </a:lnTo>
                  <a:lnTo>
                    <a:pt x="53577" y="15081"/>
                  </a:lnTo>
                  <a:lnTo>
                    <a:pt x="56356" y="22303"/>
                  </a:lnTo>
                  <a:lnTo>
                    <a:pt x="58657" y="22303"/>
                  </a:lnTo>
                  <a:lnTo>
                    <a:pt x="57784" y="0"/>
                  </a:lnTo>
                  <a:lnTo>
                    <a:pt x="55642" y="0"/>
                  </a:lnTo>
                  <a:lnTo>
                    <a:pt x="54688" y="1903"/>
                  </a:lnTo>
                  <a:lnTo>
                    <a:pt x="53261" y="2856"/>
                  </a:lnTo>
                  <a:lnTo>
                    <a:pt x="51911" y="3175"/>
                  </a:lnTo>
                  <a:lnTo>
                    <a:pt x="51117" y="3253"/>
                  </a:lnTo>
                  <a:lnTo>
                    <a:pt x="49688" y="3016"/>
                  </a:lnTo>
                  <a:lnTo>
                    <a:pt x="47625" y="2459"/>
                  </a:lnTo>
                  <a:lnTo>
                    <a:pt x="41671" y="872"/>
                  </a:lnTo>
                  <a:lnTo>
                    <a:pt x="37941" y="316"/>
                  </a:lnTo>
                  <a:lnTo>
                    <a:pt x="33654" y="0"/>
                  </a:lnTo>
                  <a:close/>
                </a:path>
              </a:pathLst>
            </a:custGeom>
            <a:solidFill>
              <a:srgbClr val="000000"/>
            </a:solidFill>
          </p:spPr>
          <p:txBody>
            <a:bodyPr vert="horz" lIns="91440" tIns="45720" rIns="91440" bIns="45720" anchor="t"/>
            <a:lstStyle/>
            <a:p>
              <a:endParaRPr lang="en-IN"/>
            </a:p>
          </p:txBody>
        </p:sp>
        <p:sp>
          <p:nvSpPr>
            <p:cNvPr id="1072" name="Shape 1107"/>
            <p:cNvSpPr/>
            <p:nvPr/>
          </p:nvSpPr>
          <p:spPr>
            <a:xfrm>
              <a:off x="4487608" y="2382170"/>
              <a:ext cx="39527" cy="46512"/>
            </a:xfrm>
            <a:custGeom>
              <a:avLst/>
              <a:gdLst/>
              <a:ahLst/>
              <a:cxnLst/>
              <a:rect l="0" t="0" r="0" b="0"/>
              <a:pathLst>
                <a:path w="39527" h="46512">
                  <a:moveTo>
                    <a:pt x="20240" y="0"/>
                  </a:moveTo>
                  <a:lnTo>
                    <a:pt x="18017" y="3571"/>
                  </a:lnTo>
                  <a:lnTo>
                    <a:pt x="21431" y="4047"/>
                  </a:lnTo>
                  <a:lnTo>
                    <a:pt x="23812" y="5476"/>
                  </a:lnTo>
                  <a:lnTo>
                    <a:pt x="25478" y="7460"/>
                  </a:lnTo>
                  <a:lnTo>
                    <a:pt x="26511" y="9841"/>
                  </a:lnTo>
                  <a:lnTo>
                    <a:pt x="27542" y="14922"/>
                  </a:lnTo>
                  <a:lnTo>
                    <a:pt x="7143" y="14922"/>
                  </a:lnTo>
                  <a:lnTo>
                    <a:pt x="7857" y="11984"/>
                  </a:lnTo>
                  <a:lnTo>
                    <a:pt x="8731" y="9445"/>
                  </a:lnTo>
                  <a:lnTo>
                    <a:pt x="9842" y="7460"/>
                  </a:lnTo>
                  <a:lnTo>
                    <a:pt x="11112" y="5952"/>
                  </a:lnTo>
                  <a:lnTo>
                    <a:pt x="14287" y="4126"/>
                  </a:lnTo>
                  <a:lnTo>
                    <a:pt x="18017" y="3571"/>
                  </a:lnTo>
                  <a:lnTo>
                    <a:pt x="20240" y="0"/>
                  </a:lnTo>
                  <a:lnTo>
                    <a:pt x="15953" y="475"/>
                  </a:lnTo>
                  <a:lnTo>
                    <a:pt x="11429" y="2222"/>
                  </a:lnTo>
                  <a:lnTo>
                    <a:pt x="7143" y="5317"/>
                  </a:lnTo>
                  <a:lnTo>
                    <a:pt x="3492" y="9841"/>
                  </a:lnTo>
                  <a:lnTo>
                    <a:pt x="952" y="16112"/>
                  </a:lnTo>
                  <a:lnTo>
                    <a:pt x="0" y="24367"/>
                  </a:lnTo>
                  <a:lnTo>
                    <a:pt x="396" y="29368"/>
                  </a:lnTo>
                  <a:lnTo>
                    <a:pt x="1348" y="33733"/>
                  </a:lnTo>
                  <a:lnTo>
                    <a:pt x="2857" y="37543"/>
                  </a:lnTo>
                  <a:lnTo>
                    <a:pt x="5079" y="40718"/>
                  </a:lnTo>
                  <a:lnTo>
                    <a:pt x="7777" y="43258"/>
                  </a:lnTo>
                  <a:lnTo>
                    <a:pt x="10952" y="45005"/>
                  </a:lnTo>
                  <a:lnTo>
                    <a:pt x="14525" y="46115"/>
                  </a:lnTo>
                  <a:lnTo>
                    <a:pt x="18493" y="46512"/>
                  </a:lnTo>
                  <a:lnTo>
                    <a:pt x="23495" y="45878"/>
                  </a:lnTo>
                  <a:lnTo>
                    <a:pt x="27701" y="44370"/>
                  </a:lnTo>
                  <a:lnTo>
                    <a:pt x="31193" y="42068"/>
                  </a:lnTo>
                  <a:lnTo>
                    <a:pt x="33971" y="39368"/>
                  </a:lnTo>
                  <a:lnTo>
                    <a:pt x="36195" y="36590"/>
                  </a:lnTo>
                  <a:lnTo>
                    <a:pt x="37782" y="33892"/>
                  </a:lnTo>
                  <a:lnTo>
                    <a:pt x="38893" y="31591"/>
                  </a:lnTo>
                  <a:lnTo>
                    <a:pt x="39527" y="30003"/>
                  </a:lnTo>
                  <a:lnTo>
                    <a:pt x="37939" y="29288"/>
                  </a:lnTo>
                  <a:lnTo>
                    <a:pt x="34925" y="33574"/>
                  </a:lnTo>
                  <a:lnTo>
                    <a:pt x="32702" y="35876"/>
                  </a:lnTo>
                  <a:lnTo>
                    <a:pt x="29923" y="37781"/>
                  </a:lnTo>
                  <a:lnTo>
                    <a:pt x="26590" y="39130"/>
                  </a:lnTo>
                  <a:lnTo>
                    <a:pt x="22621" y="39687"/>
                  </a:lnTo>
                  <a:lnTo>
                    <a:pt x="19208" y="39289"/>
                  </a:lnTo>
                  <a:lnTo>
                    <a:pt x="15875" y="38020"/>
                  </a:lnTo>
                  <a:lnTo>
                    <a:pt x="12700" y="35480"/>
                  </a:lnTo>
                  <a:lnTo>
                    <a:pt x="10001" y="31511"/>
                  </a:lnTo>
                  <a:lnTo>
                    <a:pt x="8890" y="28891"/>
                  </a:lnTo>
                  <a:lnTo>
                    <a:pt x="7937" y="25796"/>
                  </a:lnTo>
                  <a:lnTo>
                    <a:pt x="7302" y="22225"/>
                  </a:lnTo>
                  <a:lnTo>
                    <a:pt x="6826" y="18097"/>
                  </a:lnTo>
                  <a:lnTo>
                    <a:pt x="37623" y="18097"/>
                  </a:lnTo>
                  <a:lnTo>
                    <a:pt x="36988" y="13651"/>
                  </a:lnTo>
                  <a:lnTo>
                    <a:pt x="35797" y="9841"/>
                  </a:lnTo>
                  <a:lnTo>
                    <a:pt x="34131" y="6666"/>
                  </a:lnTo>
                  <a:lnTo>
                    <a:pt x="32067" y="4205"/>
                  </a:lnTo>
                  <a:lnTo>
                    <a:pt x="29527" y="2301"/>
                  </a:lnTo>
                  <a:lnTo>
                    <a:pt x="26748" y="1030"/>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1073" name="Shape 1108"/>
            <p:cNvSpPr/>
            <p:nvPr/>
          </p:nvSpPr>
          <p:spPr>
            <a:xfrm>
              <a:off x="4368942" y="2360024"/>
              <a:ext cx="45958" cy="68659"/>
            </a:xfrm>
            <a:custGeom>
              <a:avLst/>
              <a:gdLst/>
              <a:ahLst/>
              <a:cxnLst/>
              <a:rect l="0" t="0" r="0" b="0"/>
              <a:pathLst>
                <a:path w="45958" h="68659">
                  <a:moveTo>
                    <a:pt x="38814" y="0"/>
                  </a:moveTo>
                  <a:lnTo>
                    <a:pt x="24288" y="4365"/>
                  </a:lnTo>
                  <a:lnTo>
                    <a:pt x="24288" y="5953"/>
                  </a:lnTo>
                  <a:lnTo>
                    <a:pt x="26669" y="5874"/>
                  </a:lnTo>
                  <a:lnTo>
                    <a:pt x="29209" y="6191"/>
                  </a:lnTo>
                  <a:lnTo>
                    <a:pt x="30479" y="7222"/>
                  </a:lnTo>
                  <a:lnTo>
                    <a:pt x="30877" y="8810"/>
                  </a:lnTo>
                  <a:lnTo>
                    <a:pt x="30956" y="10954"/>
                  </a:lnTo>
                  <a:lnTo>
                    <a:pt x="30956" y="26352"/>
                  </a:lnTo>
                  <a:lnTo>
                    <a:pt x="28575" y="24448"/>
                  </a:lnTo>
                  <a:lnTo>
                    <a:pt x="26114" y="23177"/>
                  </a:lnTo>
                  <a:lnTo>
                    <a:pt x="23494" y="22383"/>
                  </a:lnTo>
                  <a:lnTo>
                    <a:pt x="22678" y="22319"/>
                  </a:lnTo>
                  <a:lnTo>
                    <a:pt x="20796" y="24924"/>
                  </a:lnTo>
                  <a:lnTo>
                    <a:pt x="24288" y="25479"/>
                  </a:lnTo>
                  <a:lnTo>
                    <a:pt x="27384" y="27305"/>
                  </a:lnTo>
                  <a:lnTo>
                    <a:pt x="29766" y="30400"/>
                  </a:lnTo>
                  <a:lnTo>
                    <a:pt x="30956" y="34766"/>
                  </a:lnTo>
                  <a:lnTo>
                    <a:pt x="30956" y="57546"/>
                  </a:lnTo>
                  <a:lnTo>
                    <a:pt x="29844" y="60007"/>
                  </a:lnTo>
                  <a:lnTo>
                    <a:pt x="27861" y="61912"/>
                  </a:lnTo>
                  <a:lnTo>
                    <a:pt x="25161" y="63103"/>
                  </a:lnTo>
                  <a:lnTo>
                    <a:pt x="22145" y="63500"/>
                  </a:lnTo>
                  <a:lnTo>
                    <a:pt x="18891" y="63024"/>
                  </a:lnTo>
                  <a:lnTo>
                    <a:pt x="15716" y="61515"/>
                  </a:lnTo>
                  <a:lnTo>
                    <a:pt x="12937" y="58896"/>
                  </a:lnTo>
                  <a:lnTo>
                    <a:pt x="10636" y="55086"/>
                  </a:lnTo>
                  <a:lnTo>
                    <a:pt x="9128" y="49848"/>
                  </a:lnTo>
                  <a:lnTo>
                    <a:pt x="8492" y="43180"/>
                  </a:lnTo>
                  <a:lnTo>
                    <a:pt x="9048" y="37148"/>
                  </a:lnTo>
                  <a:lnTo>
                    <a:pt x="10477" y="32465"/>
                  </a:lnTo>
                  <a:lnTo>
                    <a:pt x="12620" y="28971"/>
                  </a:lnTo>
                  <a:lnTo>
                    <a:pt x="15161" y="26670"/>
                  </a:lnTo>
                  <a:lnTo>
                    <a:pt x="17938" y="25321"/>
                  </a:lnTo>
                  <a:lnTo>
                    <a:pt x="20796" y="24924"/>
                  </a:lnTo>
                  <a:lnTo>
                    <a:pt x="22678" y="22319"/>
                  </a:lnTo>
                  <a:lnTo>
                    <a:pt x="20478" y="22146"/>
                  </a:lnTo>
                  <a:lnTo>
                    <a:pt x="15161" y="23018"/>
                  </a:lnTo>
                  <a:lnTo>
                    <a:pt x="10239" y="25558"/>
                  </a:lnTo>
                  <a:lnTo>
                    <a:pt x="6111" y="29447"/>
                  </a:lnTo>
                  <a:lnTo>
                    <a:pt x="2857" y="34369"/>
                  </a:lnTo>
                  <a:lnTo>
                    <a:pt x="793" y="40164"/>
                  </a:lnTo>
                  <a:lnTo>
                    <a:pt x="0" y="46514"/>
                  </a:lnTo>
                  <a:lnTo>
                    <a:pt x="634" y="53260"/>
                  </a:lnTo>
                  <a:lnTo>
                    <a:pt x="2302" y="58500"/>
                  </a:lnTo>
                  <a:lnTo>
                    <a:pt x="4683" y="62389"/>
                  </a:lnTo>
                  <a:lnTo>
                    <a:pt x="7541" y="65166"/>
                  </a:lnTo>
                  <a:lnTo>
                    <a:pt x="10636" y="66992"/>
                  </a:lnTo>
                  <a:lnTo>
                    <a:pt x="13573" y="68104"/>
                  </a:lnTo>
                  <a:lnTo>
                    <a:pt x="16112" y="68580"/>
                  </a:lnTo>
                  <a:lnTo>
                    <a:pt x="18017" y="68659"/>
                  </a:lnTo>
                  <a:lnTo>
                    <a:pt x="22859" y="68025"/>
                  </a:lnTo>
                  <a:lnTo>
                    <a:pt x="26511" y="66516"/>
                  </a:lnTo>
                  <a:lnTo>
                    <a:pt x="29050" y="64452"/>
                  </a:lnTo>
                  <a:lnTo>
                    <a:pt x="30797" y="62309"/>
                  </a:lnTo>
                  <a:lnTo>
                    <a:pt x="30956" y="62309"/>
                  </a:lnTo>
                  <a:lnTo>
                    <a:pt x="30956" y="68341"/>
                  </a:lnTo>
                  <a:lnTo>
                    <a:pt x="31353" y="68659"/>
                  </a:lnTo>
                  <a:lnTo>
                    <a:pt x="38814" y="66040"/>
                  </a:lnTo>
                  <a:lnTo>
                    <a:pt x="45958" y="63500"/>
                  </a:lnTo>
                  <a:lnTo>
                    <a:pt x="45958" y="61912"/>
                  </a:lnTo>
                  <a:lnTo>
                    <a:pt x="43179" y="61991"/>
                  </a:lnTo>
                  <a:lnTo>
                    <a:pt x="41275" y="61595"/>
                  </a:lnTo>
                  <a:lnTo>
                    <a:pt x="40163" y="60881"/>
                  </a:lnTo>
                  <a:lnTo>
                    <a:pt x="39528" y="59769"/>
                  </a:lnTo>
                  <a:lnTo>
                    <a:pt x="39291" y="56356"/>
                  </a:lnTo>
                  <a:lnTo>
                    <a:pt x="39291" y="237"/>
                  </a:lnTo>
                  <a:lnTo>
                    <a:pt x="38814" y="0"/>
                  </a:lnTo>
                  <a:close/>
                </a:path>
              </a:pathLst>
            </a:custGeom>
            <a:solidFill>
              <a:srgbClr val="000000"/>
            </a:solidFill>
          </p:spPr>
          <p:txBody>
            <a:bodyPr vert="horz" lIns="91440" tIns="45720" rIns="91440" bIns="45720" anchor="t"/>
            <a:lstStyle/>
            <a:p>
              <a:endParaRPr lang="en-IN"/>
            </a:p>
          </p:txBody>
        </p:sp>
        <p:sp>
          <p:nvSpPr>
            <p:cNvPr id="1074" name="Shape 1109"/>
            <p:cNvSpPr/>
            <p:nvPr/>
          </p:nvSpPr>
          <p:spPr>
            <a:xfrm>
              <a:off x="4320603" y="2382170"/>
              <a:ext cx="43656" cy="46512"/>
            </a:xfrm>
            <a:custGeom>
              <a:avLst/>
              <a:gdLst/>
              <a:ahLst/>
              <a:cxnLst/>
              <a:rect l="0" t="0" r="0" b="0"/>
              <a:pathLst>
                <a:path w="43656" h="46512">
                  <a:moveTo>
                    <a:pt x="21351" y="0"/>
                  </a:moveTo>
                  <a:lnTo>
                    <a:pt x="20557" y="2777"/>
                  </a:lnTo>
                  <a:lnTo>
                    <a:pt x="24843" y="3571"/>
                  </a:lnTo>
                  <a:lnTo>
                    <a:pt x="28336" y="6031"/>
                  </a:lnTo>
                  <a:lnTo>
                    <a:pt x="31113" y="9682"/>
                  </a:lnTo>
                  <a:lnTo>
                    <a:pt x="33098" y="14365"/>
                  </a:lnTo>
                  <a:lnTo>
                    <a:pt x="34368" y="19843"/>
                  </a:lnTo>
                  <a:lnTo>
                    <a:pt x="34766" y="25796"/>
                  </a:lnTo>
                  <a:lnTo>
                    <a:pt x="34209" y="32066"/>
                  </a:lnTo>
                  <a:lnTo>
                    <a:pt x="32861" y="36749"/>
                  </a:lnTo>
                  <a:lnTo>
                    <a:pt x="30797" y="40083"/>
                  </a:lnTo>
                  <a:lnTo>
                    <a:pt x="28336" y="42305"/>
                  </a:lnTo>
                  <a:lnTo>
                    <a:pt x="25637" y="43417"/>
                  </a:lnTo>
                  <a:lnTo>
                    <a:pt x="23097" y="43734"/>
                  </a:lnTo>
                  <a:lnTo>
                    <a:pt x="19050" y="42940"/>
                  </a:lnTo>
                  <a:lnTo>
                    <a:pt x="15875" y="40797"/>
                  </a:lnTo>
                  <a:lnTo>
                    <a:pt x="13334" y="37622"/>
                  </a:lnTo>
                  <a:lnTo>
                    <a:pt x="11508" y="33733"/>
                  </a:lnTo>
                  <a:lnTo>
                    <a:pt x="10238" y="29526"/>
                  </a:lnTo>
                  <a:lnTo>
                    <a:pt x="9445" y="25320"/>
                  </a:lnTo>
                  <a:lnTo>
                    <a:pt x="9048" y="21351"/>
                  </a:lnTo>
                  <a:lnTo>
                    <a:pt x="8888" y="18176"/>
                  </a:lnTo>
                  <a:lnTo>
                    <a:pt x="9127" y="14524"/>
                  </a:lnTo>
                  <a:lnTo>
                    <a:pt x="9842" y="11428"/>
                  </a:lnTo>
                  <a:lnTo>
                    <a:pt x="12381" y="6587"/>
                  </a:lnTo>
                  <a:lnTo>
                    <a:pt x="16112" y="3730"/>
                  </a:lnTo>
                  <a:lnTo>
                    <a:pt x="20557" y="2777"/>
                  </a:lnTo>
                  <a:lnTo>
                    <a:pt x="21351" y="0"/>
                  </a:lnTo>
                  <a:lnTo>
                    <a:pt x="15238" y="793"/>
                  </a:lnTo>
                  <a:lnTo>
                    <a:pt x="9921" y="3253"/>
                  </a:lnTo>
                  <a:lnTo>
                    <a:pt x="5713" y="6905"/>
                  </a:lnTo>
                  <a:lnTo>
                    <a:pt x="2538" y="11587"/>
                  </a:lnTo>
                  <a:lnTo>
                    <a:pt x="634" y="17064"/>
                  </a:lnTo>
                  <a:lnTo>
                    <a:pt x="0" y="22938"/>
                  </a:lnTo>
                  <a:lnTo>
                    <a:pt x="713" y="29288"/>
                  </a:lnTo>
                  <a:lnTo>
                    <a:pt x="2777" y="35003"/>
                  </a:lnTo>
                  <a:lnTo>
                    <a:pt x="6031" y="39687"/>
                  </a:lnTo>
                  <a:lnTo>
                    <a:pt x="10397" y="43337"/>
                  </a:lnTo>
                  <a:lnTo>
                    <a:pt x="15636" y="45639"/>
                  </a:lnTo>
                  <a:lnTo>
                    <a:pt x="21668" y="46512"/>
                  </a:lnTo>
                  <a:lnTo>
                    <a:pt x="28495" y="45480"/>
                  </a:lnTo>
                  <a:lnTo>
                    <a:pt x="34051" y="42543"/>
                  </a:lnTo>
                  <a:lnTo>
                    <a:pt x="38257" y="38416"/>
                  </a:lnTo>
                  <a:lnTo>
                    <a:pt x="41275" y="33415"/>
                  </a:lnTo>
                  <a:lnTo>
                    <a:pt x="43100" y="28097"/>
                  </a:lnTo>
                  <a:lnTo>
                    <a:pt x="43656" y="22938"/>
                  </a:lnTo>
                  <a:lnTo>
                    <a:pt x="43179" y="17778"/>
                  </a:lnTo>
                  <a:lnTo>
                    <a:pt x="41988" y="13255"/>
                  </a:lnTo>
                  <a:lnTo>
                    <a:pt x="40083" y="9366"/>
                  </a:lnTo>
                  <a:lnTo>
                    <a:pt x="37384" y="6031"/>
                  </a:lnTo>
                  <a:lnTo>
                    <a:pt x="34131" y="3412"/>
                  </a:lnTo>
                  <a:lnTo>
                    <a:pt x="30319" y="150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1075" name="Shape 1110"/>
            <p:cNvSpPr/>
            <p:nvPr/>
          </p:nvSpPr>
          <p:spPr>
            <a:xfrm>
              <a:off x="4270040" y="2382170"/>
              <a:ext cx="43736" cy="46512"/>
            </a:xfrm>
            <a:custGeom>
              <a:avLst/>
              <a:gdLst/>
              <a:ahLst/>
              <a:cxnLst/>
              <a:rect l="0" t="0" r="0" b="0"/>
              <a:pathLst>
                <a:path w="43736" h="46512">
                  <a:moveTo>
                    <a:pt x="21431" y="0"/>
                  </a:moveTo>
                  <a:lnTo>
                    <a:pt x="20637" y="2777"/>
                  </a:lnTo>
                  <a:lnTo>
                    <a:pt x="24843" y="3571"/>
                  </a:lnTo>
                  <a:lnTo>
                    <a:pt x="28337" y="6031"/>
                  </a:lnTo>
                  <a:lnTo>
                    <a:pt x="31114" y="9682"/>
                  </a:lnTo>
                  <a:lnTo>
                    <a:pt x="33178" y="14365"/>
                  </a:lnTo>
                  <a:lnTo>
                    <a:pt x="34368" y="19843"/>
                  </a:lnTo>
                  <a:lnTo>
                    <a:pt x="34766" y="25796"/>
                  </a:lnTo>
                  <a:lnTo>
                    <a:pt x="34289" y="32066"/>
                  </a:lnTo>
                  <a:lnTo>
                    <a:pt x="32861" y="36749"/>
                  </a:lnTo>
                  <a:lnTo>
                    <a:pt x="30876" y="40083"/>
                  </a:lnTo>
                  <a:lnTo>
                    <a:pt x="28337" y="42305"/>
                  </a:lnTo>
                  <a:lnTo>
                    <a:pt x="25717" y="43417"/>
                  </a:lnTo>
                  <a:lnTo>
                    <a:pt x="23098" y="43734"/>
                  </a:lnTo>
                  <a:lnTo>
                    <a:pt x="19050" y="42940"/>
                  </a:lnTo>
                  <a:lnTo>
                    <a:pt x="15875" y="40797"/>
                  </a:lnTo>
                  <a:lnTo>
                    <a:pt x="13413" y="37622"/>
                  </a:lnTo>
                  <a:lnTo>
                    <a:pt x="11588" y="33733"/>
                  </a:lnTo>
                  <a:lnTo>
                    <a:pt x="10318" y="29526"/>
                  </a:lnTo>
                  <a:lnTo>
                    <a:pt x="9525" y="25320"/>
                  </a:lnTo>
                  <a:lnTo>
                    <a:pt x="9128" y="21351"/>
                  </a:lnTo>
                  <a:lnTo>
                    <a:pt x="8968" y="18176"/>
                  </a:lnTo>
                  <a:lnTo>
                    <a:pt x="9207" y="14524"/>
                  </a:lnTo>
                  <a:lnTo>
                    <a:pt x="9842" y="11428"/>
                  </a:lnTo>
                  <a:lnTo>
                    <a:pt x="12382" y="6587"/>
                  </a:lnTo>
                  <a:lnTo>
                    <a:pt x="16192" y="3730"/>
                  </a:lnTo>
                  <a:lnTo>
                    <a:pt x="20637" y="2777"/>
                  </a:lnTo>
                  <a:lnTo>
                    <a:pt x="21431" y="0"/>
                  </a:lnTo>
                  <a:lnTo>
                    <a:pt x="15239" y="793"/>
                  </a:lnTo>
                  <a:lnTo>
                    <a:pt x="10001" y="3253"/>
                  </a:lnTo>
                  <a:lnTo>
                    <a:pt x="5714" y="6905"/>
                  </a:lnTo>
                  <a:lnTo>
                    <a:pt x="2618" y="11587"/>
                  </a:lnTo>
                  <a:lnTo>
                    <a:pt x="634" y="17064"/>
                  </a:lnTo>
                  <a:lnTo>
                    <a:pt x="0" y="22938"/>
                  </a:lnTo>
                  <a:lnTo>
                    <a:pt x="713" y="29288"/>
                  </a:lnTo>
                  <a:lnTo>
                    <a:pt x="2778" y="35003"/>
                  </a:lnTo>
                  <a:lnTo>
                    <a:pt x="6112" y="39687"/>
                  </a:lnTo>
                  <a:lnTo>
                    <a:pt x="10398" y="43337"/>
                  </a:lnTo>
                  <a:lnTo>
                    <a:pt x="15716" y="45639"/>
                  </a:lnTo>
                  <a:lnTo>
                    <a:pt x="21748" y="46512"/>
                  </a:lnTo>
                  <a:lnTo>
                    <a:pt x="28575" y="45480"/>
                  </a:lnTo>
                  <a:lnTo>
                    <a:pt x="34131" y="42543"/>
                  </a:lnTo>
                  <a:lnTo>
                    <a:pt x="38337" y="38416"/>
                  </a:lnTo>
                  <a:lnTo>
                    <a:pt x="41354" y="33415"/>
                  </a:lnTo>
                  <a:lnTo>
                    <a:pt x="43179" y="28097"/>
                  </a:lnTo>
                  <a:lnTo>
                    <a:pt x="43736" y="22938"/>
                  </a:lnTo>
                  <a:lnTo>
                    <a:pt x="43259" y="17778"/>
                  </a:lnTo>
                  <a:lnTo>
                    <a:pt x="42068" y="13255"/>
                  </a:lnTo>
                  <a:lnTo>
                    <a:pt x="40084" y="9366"/>
                  </a:lnTo>
                  <a:lnTo>
                    <a:pt x="37386" y="6031"/>
                  </a:lnTo>
                  <a:lnTo>
                    <a:pt x="34131" y="3412"/>
                  </a:lnTo>
                  <a:lnTo>
                    <a:pt x="30400"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076" name="Shape 1111"/>
            <p:cNvSpPr/>
            <p:nvPr/>
          </p:nvSpPr>
          <p:spPr>
            <a:xfrm>
              <a:off x="4119308" y="2360024"/>
              <a:ext cx="45957" cy="68659"/>
            </a:xfrm>
            <a:custGeom>
              <a:avLst/>
              <a:gdLst/>
              <a:ahLst/>
              <a:cxnLst/>
              <a:rect l="0" t="0" r="0" b="0"/>
              <a:pathLst>
                <a:path w="45957" h="68659">
                  <a:moveTo>
                    <a:pt x="38813" y="0"/>
                  </a:moveTo>
                  <a:lnTo>
                    <a:pt x="24288" y="4365"/>
                  </a:lnTo>
                  <a:lnTo>
                    <a:pt x="24288" y="5953"/>
                  </a:lnTo>
                  <a:lnTo>
                    <a:pt x="26670" y="5874"/>
                  </a:lnTo>
                  <a:lnTo>
                    <a:pt x="29208" y="6191"/>
                  </a:lnTo>
                  <a:lnTo>
                    <a:pt x="30479" y="7222"/>
                  </a:lnTo>
                  <a:lnTo>
                    <a:pt x="30876" y="8810"/>
                  </a:lnTo>
                  <a:lnTo>
                    <a:pt x="31034" y="10954"/>
                  </a:lnTo>
                  <a:lnTo>
                    <a:pt x="31034" y="26352"/>
                  </a:lnTo>
                  <a:lnTo>
                    <a:pt x="28575" y="24448"/>
                  </a:lnTo>
                  <a:lnTo>
                    <a:pt x="26113" y="23177"/>
                  </a:lnTo>
                  <a:lnTo>
                    <a:pt x="23495" y="22383"/>
                  </a:lnTo>
                  <a:lnTo>
                    <a:pt x="22678" y="22319"/>
                  </a:lnTo>
                  <a:lnTo>
                    <a:pt x="20795" y="24924"/>
                  </a:lnTo>
                  <a:lnTo>
                    <a:pt x="24288" y="25479"/>
                  </a:lnTo>
                  <a:lnTo>
                    <a:pt x="27383" y="27305"/>
                  </a:lnTo>
                  <a:lnTo>
                    <a:pt x="29765" y="30400"/>
                  </a:lnTo>
                  <a:lnTo>
                    <a:pt x="31034" y="34766"/>
                  </a:lnTo>
                  <a:lnTo>
                    <a:pt x="31034" y="57546"/>
                  </a:lnTo>
                  <a:lnTo>
                    <a:pt x="29845" y="60007"/>
                  </a:lnTo>
                  <a:lnTo>
                    <a:pt x="27859" y="61912"/>
                  </a:lnTo>
                  <a:lnTo>
                    <a:pt x="25161" y="63103"/>
                  </a:lnTo>
                  <a:lnTo>
                    <a:pt x="22145" y="63500"/>
                  </a:lnTo>
                  <a:lnTo>
                    <a:pt x="18889" y="63024"/>
                  </a:lnTo>
                  <a:lnTo>
                    <a:pt x="15714" y="61515"/>
                  </a:lnTo>
                  <a:lnTo>
                    <a:pt x="12937" y="58896"/>
                  </a:lnTo>
                  <a:lnTo>
                    <a:pt x="10636" y="55086"/>
                  </a:lnTo>
                  <a:lnTo>
                    <a:pt x="9127" y="49848"/>
                  </a:lnTo>
                  <a:lnTo>
                    <a:pt x="8492" y="43180"/>
                  </a:lnTo>
                  <a:lnTo>
                    <a:pt x="9048" y="37148"/>
                  </a:lnTo>
                  <a:lnTo>
                    <a:pt x="10476" y="32465"/>
                  </a:lnTo>
                  <a:lnTo>
                    <a:pt x="12620" y="28971"/>
                  </a:lnTo>
                  <a:lnTo>
                    <a:pt x="15159" y="26670"/>
                  </a:lnTo>
                  <a:lnTo>
                    <a:pt x="17938" y="25321"/>
                  </a:lnTo>
                  <a:lnTo>
                    <a:pt x="20795" y="24924"/>
                  </a:lnTo>
                  <a:lnTo>
                    <a:pt x="22678" y="22319"/>
                  </a:lnTo>
                  <a:lnTo>
                    <a:pt x="20477" y="22146"/>
                  </a:lnTo>
                  <a:lnTo>
                    <a:pt x="15159" y="23018"/>
                  </a:lnTo>
                  <a:lnTo>
                    <a:pt x="10238" y="25558"/>
                  </a:lnTo>
                  <a:lnTo>
                    <a:pt x="6111" y="29447"/>
                  </a:lnTo>
                  <a:lnTo>
                    <a:pt x="2857" y="34369"/>
                  </a:lnTo>
                  <a:lnTo>
                    <a:pt x="793" y="40164"/>
                  </a:lnTo>
                  <a:lnTo>
                    <a:pt x="0" y="46514"/>
                  </a:lnTo>
                  <a:lnTo>
                    <a:pt x="633" y="53260"/>
                  </a:lnTo>
                  <a:lnTo>
                    <a:pt x="2301" y="58500"/>
                  </a:lnTo>
                  <a:lnTo>
                    <a:pt x="4682" y="62389"/>
                  </a:lnTo>
                  <a:lnTo>
                    <a:pt x="7540" y="65166"/>
                  </a:lnTo>
                  <a:lnTo>
                    <a:pt x="10636" y="66992"/>
                  </a:lnTo>
                  <a:lnTo>
                    <a:pt x="13572" y="68104"/>
                  </a:lnTo>
                  <a:lnTo>
                    <a:pt x="16112" y="68580"/>
                  </a:lnTo>
                  <a:lnTo>
                    <a:pt x="18017" y="68659"/>
                  </a:lnTo>
                  <a:lnTo>
                    <a:pt x="22858" y="68025"/>
                  </a:lnTo>
                  <a:lnTo>
                    <a:pt x="26511" y="66516"/>
                  </a:lnTo>
                  <a:lnTo>
                    <a:pt x="29051" y="64452"/>
                  </a:lnTo>
                  <a:lnTo>
                    <a:pt x="30796" y="62309"/>
                  </a:lnTo>
                  <a:lnTo>
                    <a:pt x="31034" y="62309"/>
                  </a:lnTo>
                  <a:lnTo>
                    <a:pt x="31034" y="68341"/>
                  </a:lnTo>
                  <a:lnTo>
                    <a:pt x="31432" y="68659"/>
                  </a:lnTo>
                  <a:lnTo>
                    <a:pt x="38813" y="66040"/>
                  </a:lnTo>
                  <a:lnTo>
                    <a:pt x="45957" y="63500"/>
                  </a:lnTo>
                  <a:lnTo>
                    <a:pt x="45957" y="61912"/>
                  </a:lnTo>
                  <a:lnTo>
                    <a:pt x="43179" y="61991"/>
                  </a:lnTo>
                  <a:lnTo>
                    <a:pt x="41275" y="61595"/>
                  </a:lnTo>
                  <a:lnTo>
                    <a:pt x="40163" y="60881"/>
                  </a:lnTo>
                  <a:lnTo>
                    <a:pt x="39527" y="59769"/>
                  </a:lnTo>
                  <a:lnTo>
                    <a:pt x="39290" y="56356"/>
                  </a:lnTo>
                  <a:lnTo>
                    <a:pt x="39290" y="237"/>
                  </a:lnTo>
                  <a:lnTo>
                    <a:pt x="38813" y="0"/>
                  </a:lnTo>
                  <a:close/>
                </a:path>
              </a:pathLst>
            </a:custGeom>
            <a:solidFill>
              <a:srgbClr val="000000"/>
            </a:solidFill>
          </p:spPr>
          <p:txBody>
            <a:bodyPr vert="horz" lIns="91440" tIns="45720" rIns="91440" bIns="45720" anchor="t"/>
            <a:lstStyle/>
            <a:p>
              <a:endParaRPr lang="en-IN"/>
            </a:p>
          </p:txBody>
        </p:sp>
        <p:sp>
          <p:nvSpPr>
            <p:cNvPr id="1077" name="Shape 1112"/>
            <p:cNvSpPr/>
            <p:nvPr/>
          </p:nvSpPr>
          <p:spPr>
            <a:xfrm>
              <a:off x="4074541" y="2382170"/>
              <a:ext cx="39528" cy="46512"/>
            </a:xfrm>
            <a:custGeom>
              <a:avLst/>
              <a:gdLst/>
              <a:ahLst/>
              <a:cxnLst/>
              <a:rect l="0" t="0" r="0" b="0"/>
              <a:pathLst>
                <a:path w="39528" h="46512">
                  <a:moveTo>
                    <a:pt x="20161" y="0"/>
                  </a:moveTo>
                  <a:lnTo>
                    <a:pt x="18017" y="3571"/>
                  </a:lnTo>
                  <a:lnTo>
                    <a:pt x="21431" y="4047"/>
                  </a:lnTo>
                  <a:lnTo>
                    <a:pt x="23812" y="5476"/>
                  </a:lnTo>
                  <a:lnTo>
                    <a:pt x="25400" y="7460"/>
                  </a:lnTo>
                  <a:lnTo>
                    <a:pt x="26511" y="9841"/>
                  </a:lnTo>
                  <a:lnTo>
                    <a:pt x="27542" y="14922"/>
                  </a:lnTo>
                  <a:lnTo>
                    <a:pt x="7143" y="14922"/>
                  </a:lnTo>
                  <a:lnTo>
                    <a:pt x="7857" y="11984"/>
                  </a:lnTo>
                  <a:lnTo>
                    <a:pt x="8731" y="9445"/>
                  </a:lnTo>
                  <a:lnTo>
                    <a:pt x="9842" y="7460"/>
                  </a:lnTo>
                  <a:lnTo>
                    <a:pt x="11112" y="5952"/>
                  </a:lnTo>
                  <a:lnTo>
                    <a:pt x="14287" y="4126"/>
                  </a:lnTo>
                  <a:lnTo>
                    <a:pt x="18017" y="3571"/>
                  </a:lnTo>
                  <a:lnTo>
                    <a:pt x="20161" y="0"/>
                  </a:lnTo>
                  <a:lnTo>
                    <a:pt x="15953" y="475"/>
                  </a:lnTo>
                  <a:lnTo>
                    <a:pt x="11429" y="2222"/>
                  </a:lnTo>
                  <a:lnTo>
                    <a:pt x="7143" y="5317"/>
                  </a:lnTo>
                  <a:lnTo>
                    <a:pt x="3492" y="9841"/>
                  </a:lnTo>
                  <a:lnTo>
                    <a:pt x="951" y="16112"/>
                  </a:lnTo>
                  <a:lnTo>
                    <a:pt x="0" y="24367"/>
                  </a:lnTo>
                  <a:lnTo>
                    <a:pt x="396" y="29368"/>
                  </a:lnTo>
                  <a:lnTo>
                    <a:pt x="1348" y="33733"/>
                  </a:lnTo>
                  <a:lnTo>
                    <a:pt x="2856" y="37543"/>
                  </a:lnTo>
                  <a:lnTo>
                    <a:pt x="5079" y="40718"/>
                  </a:lnTo>
                  <a:lnTo>
                    <a:pt x="7778" y="43258"/>
                  </a:lnTo>
                  <a:lnTo>
                    <a:pt x="10953" y="45005"/>
                  </a:lnTo>
                  <a:lnTo>
                    <a:pt x="14525" y="46115"/>
                  </a:lnTo>
                  <a:lnTo>
                    <a:pt x="18493" y="46512"/>
                  </a:lnTo>
                  <a:lnTo>
                    <a:pt x="23493" y="45878"/>
                  </a:lnTo>
                  <a:lnTo>
                    <a:pt x="27701" y="44370"/>
                  </a:lnTo>
                  <a:lnTo>
                    <a:pt x="31193" y="42068"/>
                  </a:lnTo>
                  <a:lnTo>
                    <a:pt x="33972" y="39368"/>
                  </a:lnTo>
                  <a:lnTo>
                    <a:pt x="36193" y="36590"/>
                  </a:lnTo>
                  <a:lnTo>
                    <a:pt x="37781" y="33892"/>
                  </a:lnTo>
                  <a:lnTo>
                    <a:pt x="38893" y="31591"/>
                  </a:lnTo>
                  <a:lnTo>
                    <a:pt x="39528" y="30003"/>
                  </a:lnTo>
                  <a:lnTo>
                    <a:pt x="37941" y="29288"/>
                  </a:lnTo>
                  <a:lnTo>
                    <a:pt x="34925" y="33574"/>
                  </a:lnTo>
                  <a:lnTo>
                    <a:pt x="32701" y="35876"/>
                  </a:lnTo>
                  <a:lnTo>
                    <a:pt x="29923" y="37781"/>
                  </a:lnTo>
                  <a:lnTo>
                    <a:pt x="26589" y="39130"/>
                  </a:lnTo>
                  <a:lnTo>
                    <a:pt x="22542" y="39687"/>
                  </a:lnTo>
                  <a:lnTo>
                    <a:pt x="19207" y="39289"/>
                  </a:lnTo>
                  <a:lnTo>
                    <a:pt x="15795" y="38020"/>
                  </a:lnTo>
                  <a:lnTo>
                    <a:pt x="12700" y="35480"/>
                  </a:lnTo>
                  <a:lnTo>
                    <a:pt x="10000" y="31511"/>
                  </a:lnTo>
                  <a:lnTo>
                    <a:pt x="8888" y="28891"/>
                  </a:lnTo>
                  <a:lnTo>
                    <a:pt x="7937" y="25796"/>
                  </a:lnTo>
                  <a:lnTo>
                    <a:pt x="7301" y="22225"/>
                  </a:lnTo>
                  <a:lnTo>
                    <a:pt x="6825" y="18097"/>
                  </a:lnTo>
                  <a:lnTo>
                    <a:pt x="37623" y="18097"/>
                  </a:lnTo>
                  <a:lnTo>
                    <a:pt x="36987" y="13651"/>
                  </a:lnTo>
                  <a:lnTo>
                    <a:pt x="35797" y="9841"/>
                  </a:lnTo>
                  <a:lnTo>
                    <a:pt x="34131" y="6666"/>
                  </a:lnTo>
                  <a:lnTo>
                    <a:pt x="32067" y="4205"/>
                  </a:lnTo>
                  <a:lnTo>
                    <a:pt x="29526" y="2301"/>
                  </a:lnTo>
                  <a:lnTo>
                    <a:pt x="26748"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078" name="Shape 1113"/>
            <p:cNvSpPr/>
            <p:nvPr/>
          </p:nvSpPr>
          <p:spPr>
            <a:xfrm>
              <a:off x="3935237" y="2382170"/>
              <a:ext cx="43656" cy="46512"/>
            </a:xfrm>
            <a:custGeom>
              <a:avLst/>
              <a:gdLst/>
              <a:ahLst/>
              <a:cxnLst/>
              <a:rect l="0" t="0" r="0" b="0"/>
              <a:pathLst>
                <a:path w="43656" h="46512">
                  <a:moveTo>
                    <a:pt x="21431" y="0"/>
                  </a:moveTo>
                  <a:lnTo>
                    <a:pt x="20637" y="2777"/>
                  </a:lnTo>
                  <a:lnTo>
                    <a:pt x="24844" y="3571"/>
                  </a:lnTo>
                  <a:lnTo>
                    <a:pt x="28336" y="6031"/>
                  </a:lnTo>
                  <a:lnTo>
                    <a:pt x="31115" y="9682"/>
                  </a:lnTo>
                  <a:lnTo>
                    <a:pt x="33178" y="14365"/>
                  </a:lnTo>
                  <a:lnTo>
                    <a:pt x="34369" y="19843"/>
                  </a:lnTo>
                  <a:lnTo>
                    <a:pt x="34766" y="25796"/>
                  </a:lnTo>
                  <a:lnTo>
                    <a:pt x="34210" y="32066"/>
                  </a:lnTo>
                  <a:lnTo>
                    <a:pt x="32861" y="36749"/>
                  </a:lnTo>
                  <a:lnTo>
                    <a:pt x="30797" y="40083"/>
                  </a:lnTo>
                  <a:lnTo>
                    <a:pt x="28336" y="42305"/>
                  </a:lnTo>
                  <a:lnTo>
                    <a:pt x="25717" y="43417"/>
                  </a:lnTo>
                  <a:lnTo>
                    <a:pt x="23097" y="43734"/>
                  </a:lnTo>
                  <a:lnTo>
                    <a:pt x="19050" y="42940"/>
                  </a:lnTo>
                  <a:lnTo>
                    <a:pt x="15875" y="40797"/>
                  </a:lnTo>
                  <a:lnTo>
                    <a:pt x="13415" y="37622"/>
                  </a:lnTo>
                  <a:lnTo>
                    <a:pt x="11588" y="33733"/>
                  </a:lnTo>
                  <a:lnTo>
                    <a:pt x="9446" y="25320"/>
                  </a:lnTo>
                  <a:lnTo>
                    <a:pt x="9049" y="21351"/>
                  </a:lnTo>
                  <a:lnTo>
                    <a:pt x="8890" y="18176"/>
                  </a:lnTo>
                  <a:lnTo>
                    <a:pt x="9128" y="14524"/>
                  </a:lnTo>
                  <a:lnTo>
                    <a:pt x="9842" y="11428"/>
                  </a:lnTo>
                  <a:lnTo>
                    <a:pt x="12382" y="6587"/>
                  </a:lnTo>
                  <a:lnTo>
                    <a:pt x="16113" y="3730"/>
                  </a:lnTo>
                  <a:lnTo>
                    <a:pt x="20637" y="2777"/>
                  </a:lnTo>
                  <a:lnTo>
                    <a:pt x="21431" y="0"/>
                  </a:lnTo>
                  <a:lnTo>
                    <a:pt x="15240" y="793"/>
                  </a:lnTo>
                  <a:lnTo>
                    <a:pt x="10001" y="3253"/>
                  </a:lnTo>
                  <a:lnTo>
                    <a:pt x="5715" y="6905"/>
                  </a:lnTo>
                  <a:lnTo>
                    <a:pt x="2619" y="11587"/>
                  </a:lnTo>
                  <a:lnTo>
                    <a:pt x="635" y="17064"/>
                  </a:lnTo>
                  <a:lnTo>
                    <a:pt x="0" y="22938"/>
                  </a:lnTo>
                  <a:lnTo>
                    <a:pt x="715" y="29288"/>
                  </a:lnTo>
                  <a:lnTo>
                    <a:pt x="2778" y="35003"/>
                  </a:lnTo>
                  <a:lnTo>
                    <a:pt x="6032" y="39687"/>
                  </a:lnTo>
                  <a:lnTo>
                    <a:pt x="10397" y="43337"/>
                  </a:lnTo>
                  <a:lnTo>
                    <a:pt x="15636" y="45639"/>
                  </a:lnTo>
                  <a:lnTo>
                    <a:pt x="21669" y="46512"/>
                  </a:lnTo>
                  <a:lnTo>
                    <a:pt x="28575" y="45480"/>
                  </a:lnTo>
                  <a:lnTo>
                    <a:pt x="34052" y="42543"/>
                  </a:lnTo>
                  <a:lnTo>
                    <a:pt x="38338" y="38416"/>
                  </a:lnTo>
                  <a:lnTo>
                    <a:pt x="41354" y="33415"/>
                  </a:lnTo>
                  <a:lnTo>
                    <a:pt x="43101" y="28097"/>
                  </a:lnTo>
                  <a:lnTo>
                    <a:pt x="43656" y="22938"/>
                  </a:lnTo>
                  <a:lnTo>
                    <a:pt x="43180" y="17778"/>
                  </a:lnTo>
                  <a:lnTo>
                    <a:pt x="41990" y="13255"/>
                  </a:lnTo>
                  <a:lnTo>
                    <a:pt x="40085" y="9366"/>
                  </a:lnTo>
                  <a:lnTo>
                    <a:pt x="37385" y="6031"/>
                  </a:lnTo>
                  <a:lnTo>
                    <a:pt x="34131" y="3412"/>
                  </a:lnTo>
                  <a:lnTo>
                    <a:pt x="30401" y="150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079" name="Shape 1114"/>
            <p:cNvSpPr/>
            <p:nvPr/>
          </p:nvSpPr>
          <p:spPr>
            <a:xfrm>
              <a:off x="3750769" y="2382170"/>
              <a:ext cx="40163" cy="46512"/>
            </a:xfrm>
            <a:custGeom>
              <a:avLst/>
              <a:gdLst/>
              <a:ahLst/>
              <a:cxnLst/>
              <a:rect l="0" t="0" r="0" b="0"/>
              <a:pathLst>
                <a:path w="40163" h="46512">
                  <a:moveTo>
                    <a:pt x="18018" y="0"/>
                  </a:moveTo>
                  <a:lnTo>
                    <a:pt x="12858" y="475"/>
                  </a:lnTo>
                  <a:lnTo>
                    <a:pt x="8731" y="1983"/>
                  </a:lnTo>
                  <a:lnTo>
                    <a:pt x="5634" y="3968"/>
                  </a:lnTo>
                  <a:lnTo>
                    <a:pt x="3571" y="6350"/>
                  </a:lnTo>
                  <a:lnTo>
                    <a:pt x="2302" y="8731"/>
                  </a:lnTo>
                  <a:lnTo>
                    <a:pt x="1904" y="10953"/>
                  </a:lnTo>
                  <a:lnTo>
                    <a:pt x="2143" y="12302"/>
                  </a:lnTo>
                  <a:lnTo>
                    <a:pt x="2937" y="13730"/>
                  </a:lnTo>
                  <a:lnTo>
                    <a:pt x="4207" y="14842"/>
                  </a:lnTo>
                  <a:lnTo>
                    <a:pt x="6191" y="15318"/>
                  </a:lnTo>
                  <a:lnTo>
                    <a:pt x="7937" y="14922"/>
                  </a:lnTo>
                  <a:lnTo>
                    <a:pt x="9366" y="13968"/>
                  </a:lnTo>
                  <a:lnTo>
                    <a:pt x="10318" y="12620"/>
                  </a:lnTo>
                  <a:lnTo>
                    <a:pt x="10636" y="11032"/>
                  </a:lnTo>
                  <a:lnTo>
                    <a:pt x="10397" y="9366"/>
                  </a:lnTo>
                  <a:lnTo>
                    <a:pt x="10160" y="7222"/>
                  </a:lnTo>
                  <a:lnTo>
                    <a:pt x="10715" y="5158"/>
                  </a:lnTo>
                  <a:lnTo>
                    <a:pt x="12382" y="3650"/>
                  </a:lnTo>
                  <a:lnTo>
                    <a:pt x="14683" y="2697"/>
                  </a:lnTo>
                  <a:lnTo>
                    <a:pt x="17145" y="2381"/>
                  </a:lnTo>
                  <a:lnTo>
                    <a:pt x="19685" y="2618"/>
                  </a:lnTo>
                  <a:lnTo>
                    <a:pt x="22146" y="3809"/>
                  </a:lnTo>
                  <a:lnTo>
                    <a:pt x="24051" y="6270"/>
                  </a:lnTo>
                  <a:lnTo>
                    <a:pt x="24765" y="10555"/>
                  </a:lnTo>
                  <a:lnTo>
                    <a:pt x="24765" y="16588"/>
                  </a:lnTo>
                  <a:lnTo>
                    <a:pt x="24022" y="16881"/>
                  </a:lnTo>
                  <a:lnTo>
                    <a:pt x="24765" y="18970"/>
                  </a:lnTo>
                  <a:lnTo>
                    <a:pt x="24765" y="33337"/>
                  </a:lnTo>
                  <a:lnTo>
                    <a:pt x="24684" y="35321"/>
                  </a:lnTo>
                  <a:lnTo>
                    <a:pt x="24208" y="36749"/>
                  </a:lnTo>
                  <a:lnTo>
                    <a:pt x="23177" y="37861"/>
                  </a:lnTo>
                  <a:lnTo>
                    <a:pt x="21431" y="38972"/>
                  </a:lnTo>
                  <a:lnTo>
                    <a:pt x="18812" y="40003"/>
                  </a:lnTo>
                  <a:lnTo>
                    <a:pt x="15319" y="40797"/>
                  </a:lnTo>
                  <a:lnTo>
                    <a:pt x="12778" y="40242"/>
                  </a:lnTo>
                  <a:lnTo>
                    <a:pt x="10715" y="38734"/>
                  </a:lnTo>
                  <a:lnTo>
                    <a:pt x="9287" y="36193"/>
                  </a:lnTo>
                  <a:lnTo>
                    <a:pt x="8731" y="33018"/>
                  </a:lnTo>
                  <a:lnTo>
                    <a:pt x="8731" y="32860"/>
                  </a:lnTo>
                  <a:lnTo>
                    <a:pt x="8890" y="31034"/>
                  </a:lnTo>
                  <a:lnTo>
                    <a:pt x="9603" y="28891"/>
                  </a:lnTo>
                  <a:lnTo>
                    <a:pt x="11191" y="26589"/>
                  </a:lnTo>
                  <a:lnTo>
                    <a:pt x="13970" y="24049"/>
                  </a:lnTo>
                  <a:lnTo>
                    <a:pt x="15953" y="22780"/>
                  </a:lnTo>
                  <a:lnTo>
                    <a:pt x="18415" y="21509"/>
                  </a:lnTo>
                  <a:lnTo>
                    <a:pt x="24765" y="18970"/>
                  </a:lnTo>
                  <a:lnTo>
                    <a:pt x="24022" y="16881"/>
                  </a:lnTo>
                  <a:lnTo>
                    <a:pt x="17303" y="19525"/>
                  </a:lnTo>
                  <a:lnTo>
                    <a:pt x="11191" y="22303"/>
                  </a:lnTo>
                  <a:lnTo>
                    <a:pt x="6350" y="25081"/>
                  </a:lnTo>
                  <a:lnTo>
                    <a:pt x="2857" y="28177"/>
                  </a:lnTo>
                  <a:lnTo>
                    <a:pt x="715" y="31828"/>
                  </a:lnTo>
                  <a:lnTo>
                    <a:pt x="0" y="36193"/>
                  </a:lnTo>
                  <a:lnTo>
                    <a:pt x="952" y="40638"/>
                  </a:lnTo>
                  <a:lnTo>
                    <a:pt x="3333" y="43893"/>
                  </a:lnTo>
                  <a:lnTo>
                    <a:pt x="6667" y="45878"/>
                  </a:lnTo>
                  <a:lnTo>
                    <a:pt x="10557" y="46512"/>
                  </a:lnTo>
                  <a:lnTo>
                    <a:pt x="14604" y="45878"/>
                  </a:lnTo>
                  <a:lnTo>
                    <a:pt x="18415" y="44131"/>
                  </a:lnTo>
                  <a:lnTo>
                    <a:pt x="24923" y="39289"/>
                  </a:lnTo>
                  <a:lnTo>
                    <a:pt x="25400" y="42305"/>
                  </a:lnTo>
                  <a:lnTo>
                    <a:pt x="26352" y="44370"/>
                  </a:lnTo>
                  <a:lnTo>
                    <a:pt x="27622" y="45639"/>
                  </a:lnTo>
                  <a:lnTo>
                    <a:pt x="28971" y="46274"/>
                  </a:lnTo>
                  <a:lnTo>
                    <a:pt x="31352" y="46512"/>
                  </a:lnTo>
                  <a:lnTo>
                    <a:pt x="32782" y="46353"/>
                  </a:lnTo>
                  <a:lnTo>
                    <a:pt x="34766" y="45798"/>
                  </a:lnTo>
                  <a:lnTo>
                    <a:pt x="37227" y="44370"/>
                  </a:lnTo>
                  <a:lnTo>
                    <a:pt x="40163" y="41591"/>
                  </a:lnTo>
                  <a:lnTo>
                    <a:pt x="40163" y="38972"/>
                  </a:lnTo>
                  <a:lnTo>
                    <a:pt x="38338" y="40322"/>
                  </a:lnTo>
                  <a:lnTo>
                    <a:pt x="35718" y="40877"/>
                  </a:lnTo>
                  <a:lnTo>
                    <a:pt x="34052" y="40401"/>
                  </a:lnTo>
                  <a:lnTo>
                    <a:pt x="33178" y="39130"/>
                  </a:lnTo>
                  <a:lnTo>
                    <a:pt x="32782" y="35162"/>
                  </a:lnTo>
                  <a:lnTo>
                    <a:pt x="32782" y="15795"/>
                  </a:lnTo>
                  <a:lnTo>
                    <a:pt x="32306" y="9047"/>
                  </a:lnTo>
                  <a:lnTo>
                    <a:pt x="31034" y="5634"/>
                  </a:lnTo>
                  <a:lnTo>
                    <a:pt x="28496" y="2777"/>
                  </a:lnTo>
                  <a:lnTo>
                    <a:pt x="26670" y="1587"/>
                  </a:lnTo>
                  <a:lnTo>
                    <a:pt x="24288" y="713"/>
                  </a:lnTo>
                  <a:lnTo>
                    <a:pt x="21431" y="157"/>
                  </a:lnTo>
                  <a:lnTo>
                    <a:pt x="18018" y="0"/>
                  </a:lnTo>
                  <a:close/>
                </a:path>
              </a:pathLst>
            </a:custGeom>
            <a:solidFill>
              <a:srgbClr val="000000"/>
            </a:solidFill>
          </p:spPr>
          <p:txBody>
            <a:bodyPr vert="horz" lIns="91440" tIns="45720" rIns="91440" bIns="45720" anchor="t"/>
            <a:lstStyle/>
            <a:p>
              <a:endParaRPr lang="en-IN"/>
            </a:p>
          </p:txBody>
        </p:sp>
        <p:sp>
          <p:nvSpPr>
            <p:cNvPr id="1080" name="Shape 1115"/>
            <p:cNvSpPr/>
            <p:nvPr/>
          </p:nvSpPr>
          <p:spPr>
            <a:xfrm>
              <a:off x="3627738" y="2382170"/>
              <a:ext cx="39528" cy="46512"/>
            </a:xfrm>
            <a:custGeom>
              <a:avLst/>
              <a:gdLst/>
              <a:ahLst/>
              <a:cxnLst/>
              <a:rect l="0" t="0" r="0" b="0"/>
              <a:pathLst>
                <a:path w="39528" h="46512">
                  <a:moveTo>
                    <a:pt x="20240" y="0"/>
                  </a:moveTo>
                  <a:lnTo>
                    <a:pt x="18018" y="3571"/>
                  </a:lnTo>
                  <a:lnTo>
                    <a:pt x="21431" y="4047"/>
                  </a:lnTo>
                  <a:lnTo>
                    <a:pt x="23812" y="5476"/>
                  </a:lnTo>
                  <a:lnTo>
                    <a:pt x="25478" y="7460"/>
                  </a:lnTo>
                  <a:lnTo>
                    <a:pt x="26511" y="9841"/>
                  </a:lnTo>
                  <a:lnTo>
                    <a:pt x="27543" y="14922"/>
                  </a:lnTo>
                  <a:lnTo>
                    <a:pt x="7143" y="14922"/>
                  </a:lnTo>
                  <a:lnTo>
                    <a:pt x="7858" y="11984"/>
                  </a:lnTo>
                  <a:lnTo>
                    <a:pt x="8731" y="9445"/>
                  </a:lnTo>
                  <a:lnTo>
                    <a:pt x="9842" y="7460"/>
                  </a:lnTo>
                  <a:lnTo>
                    <a:pt x="11191" y="5952"/>
                  </a:lnTo>
                  <a:lnTo>
                    <a:pt x="14287" y="4126"/>
                  </a:lnTo>
                  <a:lnTo>
                    <a:pt x="18018" y="3571"/>
                  </a:lnTo>
                  <a:lnTo>
                    <a:pt x="20240" y="0"/>
                  </a:lnTo>
                  <a:lnTo>
                    <a:pt x="15953" y="475"/>
                  </a:lnTo>
                  <a:lnTo>
                    <a:pt x="11429" y="2222"/>
                  </a:lnTo>
                  <a:lnTo>
                    <a:pt x="7222" y="5317"/>
                  </a:lnTo>
                  <a:lnTo>
                    <a:pt x="3571" y="9841"/>
                  </a:lnTo>
                  <a:lnTo>
                    <a:pt x="1032" y="16112"/>
                  </a:lnTo>
                  <a:lnTo>
                    <a:pt x="0" y="24367"/>
                  </a:lnTo>
                  <a:lnTo>
                    <a:pt x="396" y="29368"/>
                  </a:lnTo>
                  <a:lnTo>
                    <a:pt x="1349" y="33733"/>
                  </a:lnTo>
                  <a:lnTo>
                    <a:pt x="2937" y="37543"/>
                  </a:lnTo>
                  <a:lnTo>
                    <a:pt x="5158" y="40718"/>
                  </a:lnTo>
                  <a:lnTo>
                    <a:pt x="7858" y="43258"/>
                  </a:lnTo>
                  <a:lnTo>
                    <a:pt x="11033" y="45005"/>
                  </a:lnTo>
                  <a:lnTo>
                    <a:pt x="14604" y="46115"/>
                  </a:lnTo>
                  <a:lnTo>
                    <a:pt x="18573" y="46512"/>
                  </a:lnTo>
                  <a:lnTo>
                    <a:pt x="23495" y="45878"/>
                  </a:lnTo>
                  <a:lnTo>
                    <a:pt x="27702" y="44370"/>
                  </a:lnTo>
                  <a:lnTo>
                    <a:pt x="31194" y="42068"/>
                  </a:lnTo>
                  <a:lnTo>
                    <a:pt x="33972" y="39368"/>
                  </a:lnTo>
                  <a:lnTo>
                    <a:pt x="36195" y="36590"/>
                  </a:lnTo>
                  <a:lnTo>
                    <a:pt x="37782" y="33892"/>
                  </a:lnTo>
                  <a:lnTo>
                    <a:pt x="38893" y="31591"/>
                  </a:lnTo>
                  <a:lnTo>
                    <a:pt x="39528" y="30003"/>
                  </a:lnTo>
                  <a:lnTo>
                    <a:pt x="37941" y="29288"/>
                  </a:lnTo>
                  <a:lnTo>
                    <a:pt x="34925" y="33574"/>
                  </a:lnTo>
                  <a:lnTo>
                    <a:pt x="32702" y="35876"/>
                  </a:lnTo>
                  <a:lnTo>
                    <a:pt x="30003" y="37781"/>
                  </a:lnTo>
                  <a:lnTo>
                    <a:pt x="26590" y="39130"/>
                  </a:lnTo>
                  <a:lnTo>
                    <a:pt x="22621" y="39687"/>
                  </a:lnTo>
                  <a:lnTo>
                    <a:pt x="19288" y="39289"/>
                  </a:lnTo>
                  <a:lnTo>
                    <a:pt x="15875" y="38020"/>
                  </a:lnTo>
                  <a:lnTo>
                    <a:pt x="12700" y="35480"/>
                  </a:lnTo>
                  <a:lnTo>
                    <a:pt x="10001" y="31511"/>
                  </a:lnTo>
                  <a:lnTo>
                    <a:pt x="8890" y="28891"/>
                  </a:lnTo>
                  <a:lnTo>
                    <a:pt x="8016" y="25796"/>
                  </a:lnTo>
                  <a:lnTo>
                    <a:pt x="7302" y="22225"/>
                  </a:lnTo>
                  <a:lnTo>
                    <a:pt x="6826" y="18097"/>
                  </a:lnTo>
                  <a:lnTo>
                    <a:pt x="37702" y="18097"/>
                  </a:lnTo>
                  <a:lnTo>
                    <a:pt x="36988" y="13651"/>
                  </a:lnTo>
                  <a:lnTo>
                    <a:pt x="35877" y="9841"/>
                  </a:lnTo>
                  <a:lnTo>
                    <a:pt x="34209" y="6666"/>
                  </a:lnTo>
                  <a:lnTo>
                    <a:pt x="32067" y="4205"/>
                  </a:lnTo>
                  <a:lnTo>
                    <a:pt x="29607" y="2301"/>
                  </a:lnTo>
                  <a:lnTo>
                    <a:pt x="26749"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081" name="Shape 1116"/>
            <p:cNvSpPr/>
            <p:nvPr/>
          </p:nvSpPr>
          <p:spPr>
            <a:xfrm>
              <a:off x="3539632" y="2382170"/>
              <a:ext cx="39528" cy="46512"/>
            </a:xfrm>
            <a:custGeom>
              <a:avLst/>
              <a:gdLst/>
              <a:ahLst/>
              <a:cxnLst/>
              <a:rect l="0" t="0" r="0" b="0"/>
              <a:pathLst>
                <a:path w="39528" h="46512">
                  <a:moveTo>
                    <a:pt x="20161" y="0"/>
                  </a:moveTo>
                  <a:lnTo>
                    <a:pt x="18018" y="3571"/>
                  </a:lnTo>
                  <a:lnTo>
                    <a:pt x="21431" y="4047"/>
                  </a:lnTo>
                  <a:lnTo>
                    <a:pt x="23812" y="5476"/>
                  </a:lnTo>
                  <a:lnTo>
                    <a:pt x="25400" y="7460"/>
                  </a:lnTo>
                  <a:lnTo>
                    <a:pt x="26432" y="9841"/>
                  </a:lnTo>
                  <a:lnTo>
                    <a:pt x="27543" y="14922"/>
                  </a:lnTo>
                  <a:lnTo>
                    <a:pt x="7065" y="14922"/>
                  </a:lnTo>
                  <a:lnTo>
                    <a:pt x="7778" y="11984"/>
                  </a:lnTo>
                  <a:lnTo>
                    <a:pt x="8652" y="9445"/>
                  </a:lnTo>
                  <a:lnTo>
                    <a:pt x="9763" y="7460"/>
                  </a:lnTo>
                  <a:lnTo>
                    <a:pt x="11112" y="5952"/>
                  </a:lnTo>
                  <a:lnTo>
                    <a:pt x="14287" y="4126"/>
                  </a:lnTo>
                  <a:lnTo>
                    <a:pt x="18018" y="3571"/>
                  </a:lnTo>
                  <a:lnTo>
                    <a:pt x="20161" y="0"/>
                  </a:lnTo>
                  <a:lnTo>
                    <a:pt x="15875" y="475"/>
                  </a:lnTo>
                  <a:lnTo>
                    <a:pt x="11429" y="2222"/>
                  </a:lnTo>
                  <a:lnTo>
                    <a:pt x="7143" y="5317"/>
                  </a:lnTo>
                  <a:lnTo>
                    <a:pt x="3492" y="9841"/>
                  </a:lnTo>
                  <a:lnTo>
                    <a:pt x="952" y="16112"/>
                  </a:lnTo>
                  <a:lnTo>
                    <a:pt x="0" y="24367"/>
                  </a:lnTo>
                  <a:lnTo>
                    <a:pt x="317" y="29368"/>
                  </a:lnTo>
                  <a:lnTo>
                    <a:pt x="1270" y="33733"/>
                  </a:lnTo>
                  <a:lnTo>
                    <a:pt x="2857" y="37543"/>
                  </a:lnTo>
                  <a:lnTo>
                    <a:pt x="5079" y="40718"/>
                  </a:lnTo>
                  <a:lnTo>
                    <a:pt x="7778" y="43258"/>
                  </a:lnTo>
                  <a:lnTo>
                    <a:pt x="10953" y="45005"/>
                  </a:lnTo>
                  <a:lnTo>
                    <a:pt x="14526" y="46115"/>
                  </a:lnTo>
                  <a:lnTo>
                    <a:pt x="18494" y="46512"/>
                  </a:lnTo>
                  <a:lnTo>
                    <a:pt x="23415" y="45878"/>
                  </a:lnTo>
                  <a:lnTo>
                    <a:pt x="27622" y="44370"/>
                  </a:lnTo>
                  <a:lnTo>
                    <a:pt x="31115" y="42068"/>
                  </a:lnTo>
                  <a:lnTo>
                    <a:pt x="33972" y="39368"/>
                  </a:lnTo>
                  <a:lnTo>
                    <a:pt x="37782" y="33892"/>
                  </a:lnTo>
                  <a:lnTo>
                    <a:pt x="38893" y="31591"/>
                  </a:lnTo>
                  <a:lnTo>
                    <a:pt x="39528" y="30003"/>
                  </a:lnTo>
                  <a:lnTo>
                    <a:pt x="37941" y="29288"/>
                  </a:lnTo>
                  <a:lnTo>
                    <a:pt x="34925" y="33574"/>
                  </a:lnTo>
                  <a:lnTo>
                    <a:pt x="32702" y="35876"/>
                  </a:lnTo>
                  <a:lnTo>
                    <a:pt x="29924" y="37781"/>
                  </a:lnTo>
                  <a:lnTo>
                    <a:pt x="26590" y="39130"/>
                  </a:lnTo>
                  <a:lnTo>
                    <a:pt x="22542" y="39687"/>
                  </a:lnTo>
                  <a:lnTo>
                    <a:pt x="19208" y="39289"/>
                  </a:lnTo>
                  <a:lnTo>
                    <a:pt x="15796" y="38020"/>
                  </a:lnTo>
                  <a:lnTo>
                    <a:pt x="12700" y="35480"/>
                  </a:lnTo>
                  <a:lnTo>
                    <a:pt x="10001" y="31511"/>
                  </a:lnTo>
                  <a:lnTo>
                    <a:pt x="8890" y="28891"/>
                  </a:lnTo>
                  <a:lnTo>
                    <a:pt x="7937" y="25796"/>
                  </a:lnTo>
                  <a:lnTo>
                    <a:pt x="7302" y="22225"/>
                  </a:lnTo>
                  <a:lnTo>
                    <a:pt x="6826" y="18097"/>
                  </a:lnTo>
                  <a:lnTo>
                    <a:pt x="37623" y="18097"/>
                  </a:lnTo>
                  <a:lnTo>
                    <a:pt x="36908" y="13651"/>
                  </a:lnTo>
                  <a:lnTo>
                    <a:pt x="35797" y="9841"/>
                  </a:lnTo>
                  <a:lnTo>
                    <a:pt x="34131" y="6666"/>
                  </a:lnTo>
                  <a:lnTo>
                    <a:pt x="31988" y="4205"/>
                  </a:lnTo>
                  <a:lnTo>
                    <a:pt x="29527" y="2301"/>
                  </a:lnTo>
                  <a:lnTo>
                    <a:pt x="26670"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082" name="Shape 1117"/>
            <p:cNvSpPr/>
            <p:nvPr/>
          </p:nvSpPr>
          <p:spPr>
            <a:xfrm>
              <a:off x="3420728" y="2382170"/>
              <a:ext cx="39528" cy="46512"/>
            </a:xfrm>
            <a:custGeom>
              <a:avLst/>
              <a:gdLst/>
              <a:ahLst/>
              <a:cxnLst/>
              <a:rect l="0" t="0" r="0" b="0"/>
              <a:pathLst>
                <a:path w="39528" h="46512">
                  <a:moveTo>
                    <a:pt x="20241" y="0"/>
                  </a:moveTo>
                  <a:lnTo>
                    <a:pt x="18018" y="3571"/>
                  </a:lnTo>
                  <a:lnTo>
                    <a:pt x="21431" y="4047"/>
                  </a:lnTo>
                  <a:lnTo>
                    <a:pt x="23812" y="5476"/>
                  </a:lnTo>
                  <a:lnTo>
                    <a:pt x="25479" y="7460"/>
                  </a:lnTo>
                  <a:lnTo>
                    <a:pt x="26511" y="9841"/>
                  </a:lnTo>
                  <a:lnTo>
                    <a:pt x="27543" y="14922"/>
                  </a:lnTo>
                  <a:lnTo>
                    <a:pt x="7143" y="14922"/>
                  </a:lnTo>
                  <a:lnTo>
                    <a:pt x="7857" y="11984"/>
                  </a:lnTo>
                  <a:lnTo>
                    <a:pt x="8731" y="9445"/>
                  </a:lnTo>
                  <a:lnTo>
                    <a:pt x="9842" y="7460"/>
                  </a:lnTo>
                  <a:lnTo>
                    <a:pt x="11112" y="5952"/>
                  </a:lnTo>
                  <a:lnTo>
                    <a:pt x="14287" y="4126"/>
                  </a:lnTo>
                  <a:lnTo>
                    <a:pt x="18018" y="3571"/>
                  </a:lnTo>
                  <a:lnTo>
                    <a:pt x="20241" y="0"/>
                  </a:lnTo>
                  <a:lnTo>
                    <a:pt x="15954" y="475"/>
                  </a:lnTo>
                  <a:lnTo>
                    <a:pt x="11429" y="2222"/>
                  </a:lnTo>
                  <a:lnTo>
                    <a:pt x="7143" y="5317"/>
                  </a:lnTo>
                  <a:lnTo>
                    <a:pt x="3492" y="9841"/>
                  </a:lnTo>
                  <a:lnTo>
                    <a:pt x="952" y="16112"/>
                  </a:lnTo>
                  <a:lnTo>
                    <a:pt x="0" y="24367"/>
                  </a:lnTo>
                  <a:lnTo>
                    <a:pt x="397" y="29368"/>
                  </a:lnTo>
                  <a:lnTo>
                    <a:pt x="1349" y="33733"/>
                  </a:lnTo>
                  <a:lnTo>
                    <a:pt x="2857" y="37543"/>
                  </a:lnTo>
                  <a:lnTo>
                    <a:pt x="5079" y="40718"/>
                  </a:lnTo>
                  <a:lnTo>
                    <a:pt x="7778" y="43258"/>
                  </a:lnTo>
                  <a:lnTo>
                    <a:pt x="10953" y="45005"/>
                  </a:lnTo>
                  <a:lnTo>
                    <a:pt x="14525" y="46115"/>
                  </a:lnTo>
                  <a:lnTo>
                    <a:pt x="18493" y="46512"/>
                  </a:lnTo>
                  <a:lnTo>
                    <a:pt x="23495" y="45878"/>
                  </a:lnTo>
                  <a:lnTo>
                    <a:pt x="27701" y="44370"/>
                  </a:lnTo>
                  <a:lnTo>
                    <a:pt x="31193" y="42068"/>
                  </a:lnTo>
                  <a:lnTo>
                    <a:pt x="33972" y="39368"/>
                  </a:lnTo>
                  <a:lnTo>
                    <a:pt x="36195" y="36590"/>
                  </a:lnTo>
                  <a:lnTo>
                    <a:pt x="37782" y="33892"/>
                  </a:lnTo>
                  <a:lnTo>
                    <a:pt x="38893" y="31591"/>
                  </a:lnTo>
                  <a:lnTo>
                    <a:pt x="39528" y="30003"/>
                  </a:lnTo>
                  <a:lnTo>
                    <a:pt x="37941" y="29288"/>
                  </a:lnTo>
                  <a:lnTo>
                    <a:pt x="34925" y="33574"/>
                  </a:lnTo>
                  <a:lnTo>
                    <a:pt x="32702" y="35876"/>
                  </a:lnTo>
                  <a:lnTo>
                    <a:pt x="30003" y="37781"/>
                  </a:lnTo>
                  <a:lnTo>
                    <a:pt x="26591" y="39130"/>
                  </a:lnTo>
                  <a:lnTo>
                    <a:pt x="22622" y="39687"/>
                  </a:lnTo>
                  <a:lnTo>
                    <a:pt x="19208" y="39289"/>
                  </a:lnTo>
                  <a:lnTo>
                    <a:pt x="15875" y="38020"/>
                  </a:lnTo>
                  <a:lnTo>
                    <a:pt x="12700" y="35480"/>
                  </a:lnTo>
                  <a:lnTo>
                    <a:pt x="10001" y="31511"/>
                  </a:lnTo>
                  <a:lnTo>
                    <a:pt x="8889" y="28891"/>
                  </a:lnTo>
                  <a:lnTo>
                    <a:pt x="7937" y="25796"/>
                  </a:lnTo>
                  <a:lnTo>
                    <a:pt x="7302" y="22225"/>
                  </a:lnTo>
                  <a:lnTo>
                    <a:pt x="6826" y="18097"/>
                  </a:lnTo>
                  <a:lnTo>
                    <a:pt x="37623" y="18097"/>
                  </a:lnTo>
                  <a:lnTo>
                    <a:pt x="36988" y="13651"/>
                  </a:lnTo>
                  <a:lnTo>
                    <a:pt x="35798" y="9841"/>
                  </a:lnTo>
                  <a:lnTo>
                    <a:pt x="34131" y="6666"/>
                  </a:lnTo>
                  <a:lnTo>
                    <a:pt x="32067" y="4205"/>
                  </a:lnTo>
                  <a:lnTo>
                    <a:pt x="29527" y="2301"/>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083" name="Shape 1118"/>
            <p:cNvSpPr/>
            <p:nvPr/>
          </p:nvSpPr>
          <p:spPr>
            <a:xfrm>
              <a:off x="3157203" y="2382170"/>
              <a:ext cx="39528" cy="46512"/>
            </a:xfrm>
            <a:custGeom>
              <a:avLst/>
              <a:gdLst/>
              <a:ahLst/>
              <a:cxnLst/>
              <a:rect l="0" t="0" r="0" b="0"/>
              <a:pathLst>
                <a:path w="39528" h="46512">
                  <a:moveTo>
                    <a:pt x="20241" y="0"/>
                  </a:moveTo>
                  <a:lnTo>
                    <a:pt x="18018" y="3571"/>
                  </a:lnTo>
                  <a:lnTo>
                    <a:pt x="21431" y="4047"/>
                  </a:lnTo>
                  <a:lnTo>
                    <a:pt x="23812" y="5476"/>
                  </a:lnTo>
                  <a:lnTo>
                    <a:pt x="25479" y="7460"/>
                  </a:lnTo>
                  <a:lnTo>
                    <a:pt x="26511" y="9841"/>
                  </a:lnTo>
                  <a:lnTo>
                    <a:pt x="27543" y="14922"/>
                  </a:lnTo>
                  <a:lnTo>
                    <a:pt x="7143" y="14922"/>
                  </a:lnTo>
                  <a:lnTo>
                    <a:pt x="7857" y="11984"/>
                  </a:lnTo>
                  <a:lnTo>
                    <a:pt x="8731" y="9445"/>
                  </a:lnTo>
                  <a:lnTo>
                    <a:pt x="9842" y="7460"/>
                  </a:lnTo>
                  <a:lnTo>
                    <a:pt x="11192" y="5952"/>
                  </a:lnTo>
                  <a:lnTo>
                    <a:pt x="14287" y="4126"/>
                  </a:lnTo>
                  <a:lnTo>
                    <a:pt x="18018" y="3571"/>
                  </a:lnTo>
                  <a:lnTo>
                    <a:pt x="20241" y="0"/>
                  </a:lnTo>
                  <a:lnTo>
                    <a:pt x="15954" y="475"/>
                  </a:lnTo>
                  <a:lnTo>
                    <a:pt x="11429" y="2222"/>
                  </a:lnTo>
                  <a:lnTo>
                    <a:pt x="7223" y="5317"/>
                  </a:lnTo>
                  <a:lnTo>
                    <a:pt x="3572" y="9841"/>
                  </a:lnTo>
                  <a:lnTo>
                    <a:pt x="1031" y="16112"/>
                  </a:lnTo>
                  <a:lnTo>
                    <a:pt x="0" y="24367"/>
                  </a:lnTo>
                  <a:lnTo>
                    <a:pt x="397" y="29368"/>
                  </a:lnTo>
                  <a:lnTo>
                    <a:pt x="1349" y="33733"/>
                  </a:lnTo>
                  <a:lnTo>
                    <a:pt x="2937" y="37543"/>
                  </a:lnTo>
                  <a:lnTo>
                    <a:pt x="5159" y="40718"/>
                  </a:lnTo>
                  <a:lnTo>
                    <a:pt x="7857" y="43258"/>
                  </a:lnTo>
                  <a:lnTo>
                    <a:pt x="11032" y="45005"/>
                  </a:lnTo>
                  <a:lnTo>
                    <a:pt x="14604" y="46115"/>
                  </a:lnTo>
                  <a:lnTo>
                    <a:pt x="18573" y="46512"/>
                  </a:lnTo>
                  <a:lnTo>
                    <a:pt x="23495" y="45878"/>
                  </a:lnTo>
                  <a:lnTo>
                    <a:pt x="27701" y="44370"/>
                  </a:lnTo>
                  <a:lnTo>
                    <a:pt x="31193" y="42068"/>
                  </a:lnTo>
                  <a:lnTo>
                    <a:pt x="33972" y="39368"/>
                  </a:lnTo>
                  <a:lnTo>
                    <a:pt x="36195" y="36590"/>
                  </a:lnTo>
                  <a:lnTo>
                    <a:pt x="37782" y="33892"/>
                  </a:lnTo>
                  <a:lnTo>
                    <a:pt x="38893" y="31591"/>
                  </a:lnTo>
                  <a:lnTo>
                    <a:pt x="39528" y="30003"/>
                  </a:lnTo>
                  <a:lnTo>
                    <a:pt x="37941" y="29288"/>
                  </a:lnTo>
                  <a:lnTo>
                    <a:pt x="34925" y="33574"/>
                  </a:lnTo>
                  <a:lnTo>
                    <a:pt x="32702" y="35876"/>
                  </a:lnTo>
                  <a:lnTo>
                    <a:pt x="30003" y="37781"/>
                  </a:lnTo>
                  <a:lnTo>
                    <a:pt x="26591" y="39130"/>
                  </a:lnTo>
                  <a:lnTo>
                    <a:pt x="22622" y="39687"/>
                  </a:lnTo>
                  <a:lnTo>
                    <a:pt x="19287" y="39289"/>
                  </a:lnTo>
                  <a:lnTo>
                    <a:pt x="15875" y="38020"/>
                  </a:lnTo>
                  <a:lnTo>
                    <a:pt x="12700" y="35480"/>
                  </a:lnTo>
                  <a:lnTo>
                    <a:pt x="10001" y="31511"/>
                  </a:lnTo>
                  <a:lnTo>
                    <a:pt x="8889" y="28891"/>
                  </a:lnTo>
                  <a:lnTo>
                    <a:pt x="8017" y="25796"/>
                  </a:lnTo>
                  <a:lnTo>
                    <a:pt x="7302" y="22225"/>
                  </a:lnTo>
                  <a:lnTo>
                    <a:pt x="6826" y="18097"/>
                  </a:lnTo>
                  <a:lnTo>
                    <a:pt x="37703" y="18097"/>
                  </a:lnTo>
                  <a:lnTo>
                    <a:pt x="36988" y="13651"/>
                  </a:lnTo>
                  <a:lnTo>
                    <a:pt x="35877" y="9841"/>
                  </a:lnTo>
                  <a:lnTo>
                    <a:pt x="34211" y="6666"/>
                  </a:lnTo>
                  <a:lnTo>
                    <a:pt x="32067" y="4205"/>
                  </a:lnTo>
                  <a:lnTo>
                    <a:pt x="29606" y="2301"/>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084" name="Shape 1119"/>
            <p:cNvSpPr/>
            <p:nvPr/>
          </p:nvSpPr>
          <p:spPr>
            <a:xfrm>
              <a:off x="3107117" y="2382170"/>
              <a:ext cx="43656" cy="46512"/>
            </a:xfrm>
            <a:custGeom>
              <a:avLst/>
              <a:gdLst/>
              <a:ahLst/>
              <a:cxnLst/>
              <a:rect l="0" t="0" r="0" b="0"/>
              <a:pathLst>
                <a:path w="43656" h="46512">
                  <a:moveTo>
                    <a:pt x="21352" y="0"/>
                  </a:moveTo>
                  <a:lnTo>
                    <a:pt x="20558" y="2777"/>
                  </a:lnTo>
                  <a:lnTo>
                    <a:pt x="24844" y="3571"/>
                  </a:lnTo>
                  <a:lnTo>
                    <a:pt x="28337" y="6031"/>
                  </a:lnTo>
                  <a:lnTo>
                    <a:pt x="31116" y="9682"/>
                  </a:lnTo>
                  <a:lnTo>
                    <a:pt x="33100" y="14365"/>
                  </a:lnTo>
                  <a:lnTo>
                    <a:pt x="34369" y="19843"/>
                  </a:lnTo>
                  <a:lnTo>
                    <a:pt x="34767" y="25796"/>
                  </a:lnTo>
                  <a:lnTo>
                    <a:pt x="34211" y="32066"/>
                  </a:lnTo>
                  <a:lnTo>
                    <a:pt x="32861" y="36749"/>
                  </a:lnTo>
                  <a:lnTo>
                    <a:pt x="30798" y="40083"/>
                  </a:lnTo>
                  <a:lnTo>
                    <a:pt x="28337" y="42305"/>
                  </a:lnTo>
                  <a:lnTo>
                    <a:pt x="25638" y="43417"/>
                  </a:lnTo>
                  <a:lnTo>
                    <a:pt x="23098" y="43734"/>
                  </a:lnTo>
                  <a:lnTo>
                    <a:pt x="19050" y="42940"/>
                  </a:lnTo>
                  <a:lnTo>
                    <a:pt x="15875" y="40797"/>
                  </a:lnTo>
                  <a:lnTo>
                    <a:pt x="13336" y="37622"/>
                  </a:lnTo>
                  <a:lnTo>
                    <a:pt x="11510" y="33733"/>
                  </a:lnTo>
                  <a:lnTo>
                    <a:pt x="10240" y="29526"/>
                  </a:lnTo>
                  <a:lnTo>
                    <a:pt x="9446" y="25320"/>
                  </a:lnTo>
                  <a:lnTo>
                    <a:pt x="9049" y="21351"/>
                  </a:lnTo>
                  <a:lnTo>
                    <a:pt x="8891" y="18176"/>
                  </a:lnTo>
                  <a:lnTo>
                    <a:pt x="9128" y="14524"/>
                  </a:lnTo>
                  <a:lnTo>
                    <a:pt x="9842" y="11428"/>
                  </a:lnTo>
                  <a:lnTo>
                    <a:pt x="12383" y="6587"/>
                  </a:lnTo>
                  <a:lnTo>
                    <a:pt x="16113" y="3730"/>
                  </a:lnTo>
                  <a:lnTo>
                    <a:pt x="20558" y="2777"/>
                  </a:lnTo>
                  <a:lnTo>
                    <a:pt x="21352" y="0"/>
                  </a:lnTo>
                  <a:lnTo>
                    <a:pt x="15241" y="793"/>
                  </a:lnTo>
                  <a:lnTo>
                    <a:pt x="9922" y="3253"/>
                  </a:lnTo>
                  <a:lnTo>
                    <a:pt x="5716" y="6905"/>
                  </a:lnTo>
                  <a:lnTo>
                    <a:pt x="2541" y="11587"/>
                  </a:lnTo>
                  <a:lnTo>
                    <a:pt x="636" y="17064"/>
                  </a:lnTo>
                  <a:lnTo>
                    <a:pt x="0" y="22938"/>
                  </a:lnTo>
                  <a:lnTo>
                    <a:pt x="715" y="29288"/>
                  </a:lnTo>
                  <a:lnTo>
                    <a:pt x="2778" y="35003"/>
                  </a:lnTo>
                  <a:lnTo>
                    <a:pt x="6033" y="39687"/>
                  </a:lnTo>
                  <a:lnTo>
                    <a:pt x="10398" y="43337"/>
                  </a:lnTo>
                  <a:lnTo>
                    <a:pt x="15637" y="45639"/>
                  </a:lnTo>
                  <a:lnTo>
                    <a:pt x="21669" y="46512"/>
                  </a:lnTo>
                  <a:lnTo>
                    <a:pt x="28496" y="45480"/>
                  </a:lnTo>
                  <a:lnTo>
                    <a:pt x="34052" y="42543"/>
                  </a:lnTo>
                  <a:lnTo>
                    <a:pt x="38260" y="38416"/>
                  </a:lnTo>
                  <a:lnTo>
                    <a:pt x="41275" y="33415"/>
                  </a:lnTo>
                  <a:lnTo>
                    <a:pt x="43101" y="28097"/>
                  </a:lnTo>
                  <a:lnTo>
                    <a:pt x="43656" y="22938"/>
                  </a:lnTo>
                  <a:lnTo>
                    <a:pt x="43180" y="17778"/>
                  </a:lnTo>
                  <a:lnTo>
                    <a:pt x="41990" y="13255"/>
                  </a:lnTo>
                  <a:lnTo>
                    <a:pt x="40085" y="9366"/>
                  </a:lnTo>
                  <a:lnTo>
                    <a:pt x="37386" y="6031"/>
                  </a:lnTo>
                  <a:lnTo>
                    <a:pt x="34131" y="3412"/>
                  </a:lnTo>
                  <a:lnTo>
                    <a:pt x="30322" y="150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1085" name="Shape 1120"/>
            <p:cNvSpPr/>
            <p:nvPr/>
          </p:nvSpPr>
          <p:spPr>
            <a:xfrm>
              <a:off x="3250548" y="2383121"/>
              <a:ext cx="38734" cy="44608"/>
            </a:xfrm>
            <a:custGeom>
              <a:avLst/>
              <a:gdLst/>
              <a:ahLst/>
              <a:cxnLst/>
              <a:rect l="0" t="0" r="0" b="0"/>
              <a:pathLst>
                <a:path w="38734" h="44608">
                  <a:moveTo>
                    <a:pt x="2857" y="0"/>
                  </a:moveTo>
                  <a:lnTo>
                    <a:pt x="2539" y="11669"/>
                  </a:lnTo>
                  <a:lnTo>
                    <a:pt x="4366" y="11669"/>
                  </a:lnTo>
                  <a:lnTo>
                    <a:pt x="5159" y="7064"/>
                  </a:lnTo>
                  <a:lnTo>
                    <a:pt x="6032" y="5319"/>
                  </a:lnTo>
                  <a:lnTo>
                    <a:pt x="7461" y="4048"/>
                  </a:lnTo>
                  <a:lnTo>
                    <a:pt x="9604" y="3254"/>
                  </a:lnTo>
                  <a:lnTo>
                    <a:pt x="12700" y="3017"/>
                  </a:lnTo>
                  <a:lnTo>
                    <a:pt x="26352" y="3017"/>
                  </a:lnTo>
                  <a:lnTo>
                    <a:pt x="0" y="43101"/>
                  </a:lnTo>
                  <a:lnTo>
                    <a:pt x="0" y="44608"/>
                  </a:lnTo>
                  <a:lnTo>
                    <a:pt x="37306" y="44608"/>
                  </a:lnTo>
                  <a:lnTo>
                    <a:pt x="38734" y="31194"/>
                  </a:lnTo>
                  <a:lnTo>
                    <a:pt x="36909" y="30798"/>
                  </a:lnTo>
                  <a:lnTo>
                    <a:pt x="36194" y="34290"/>
                  </a:lnTo>
                  <a:lnTo>
                    <a:pt x="35242" y="37069"/>
                  </a:lnTo>
                  <a:lnTo>
                    <a:pt x="33892" y="39132"/>
                  </a:lnTo>
                  <a:lnTo>
                    <a:pt x="31829" y="40561"/>
                  </a:lnTo>
                  <a:lnTo>
                    <a:pt x="28733" y="41354"/>
                  </a:lnTo>
                  <a:lnTo>
                    <a:pt x="24288" y="41592"/>
                  </a:lnTo>
                  <a:lnTo>
                    <a:pt x="10555" y="41592"/>
                  </a:lnTo>
                  <a:lnTo>
                    <a:pt x="37227" y="1508"/>
                  </a:lnTo>
                  <a:lnTo>
                    <a:pt x="37227" y="0"/>
                  </a:lnTo>
                  <a:lnTo>
                    <a:pt x="2857" y="0"/>
                  </a:lnTo>
                  <a:close/>
                </a:path>
              </a:pathLst>
            </a:custGeom>
            <a:solidFill>
              <a:srgbClr val="000000"/>
            </a:solidFill>
          </p:spPr>
          <p:txBody>
            <a:bodyPr vert="horz" lIns="91440" tIns="45720" rIns="91440" bIns="45720" anchor="t"/>
            <a:lstStyle/>
            <a:p>
              <a:endParaRPr lang="en-IN"/>
            </a:p>
          </p:txBody>
        </p:sp>
        <p:sp>
          <p:nvSpPr>
            <p:cNvPr id="1086" name="Shape 1121"/>
            <p:cNvSpPr/>
            <p:nvPr/>
          </p:nvSpPr>
          <p:spPr>
            <a:xfrm>
              <a:off x="4442998" y="2382170"/>
              <a:ext cx="38338" cy="46512"/>
            </a:xfrm>
            <a:custGeom>
              <a:avLst/>
              <a:gdLst/>
              <a:ahLst/>
              <a:cxnLst/>
              <a:rect l="0" t="0" r="0" b="0"/>
              <a:pathLst>
                <a:path w="38338" h="46512">
                  <a:moveTo>
                    <a:pt x="22225" y="0"/>
                  </a:moveTo>
                  <a:lnTo>
                    <a:pt x="16907" y="634"/>
                  </a:lnTo>
                  <a:lnTo>
                    <a:pt x="11748" y="2697"/>
                  </a:lnTo>
                  <a:lnTo>
                    <a:pt x="7143" y="6111"/>
                  </a:lnTo>
                  <a:lnTo>
                    <a:pt x="3413" y="10873"/>
                  </a:lnTo>
                  <a:lnTo>
                    <a:pt x="873" y="16985"/>
                  </a:lnTo>
                  <a:lnTo>
                    <a:pt x="0" y="24447"/>
                  </a:lnTo>
                  <a:lnTo>
                    <a:pt x="793" y="31511"/>
                  </a:lnTo>
                  <a:lnTo>
                    <a:pt x="3017" y="37147"/>
                  </a:lnTo>
                  <a:lnTo>
                    <a:pt x="6271" y="41275"/>
                  </a:lnTo>
                  <a:lnTo>
                    <a:pt x="10240" y="44291"/>
                  </a:lnTo>
                  <a:lnTo>
                    <a:pt x="14447" y="45957"/>
                  </a:lnTo>
                  <a:lnTo>
                    <a:pt x="18575" y="46512"/>
                  </a:lnTo>
                  <a:lnTo>
                    <a:pt x="24289" y="45718"/>
                  </a:lnTo>
                  <a:lnTo>
                    <a:pt x="29528" y="43019"/>
                  </a:lnTo>
                  <a:lnTo>
                    <a:pt x="31910" y="40956"/>
                  </a:lnTo>
                  <a:lnTo>
                    <a:pt x="34211" y="38178"/>
                  </a:lnTo>
                  <a:lnTo>
                    <a:pt x="36355" y="34845"/>
                  </a:lnTo>
                  <a:lnTo>
                    <a:pt x="38338" y="30956"/>
                  </a:lnTo>
                  <a:lnTo>
                    <a:pt x="36989" y="30082"/>
                  </a:lnTo>
                  <a:lnTo>
                    <a:pt x="34369" y="33653"/>
                  </a:lnTo>
                  <a:lnTo>
                    <a:pt x="31353" y="36590"/>
                  </a:lnTo>
                  <a:lnTo>
                    <a:pt x="27544" y="38655"/>
                  </a:lnTo>
                  <a:lnTo>
                    <a:pt x="22781" y="39368"/>
                  </a:lnTo>
                  <a:lnTo>
                    <a:pt x="19686" y="39051"/>
                  </a:lnTo>
                  <a:lnTo>
                    <a:pt x="16907" y="38100"/>
                  </a:lnTo>
                  <a:lnTo>
                    <a:pt x="14367" y="36432"/>
                  </a:lnTo>
                  <a:lnTo>
                    <a:pt x="12144" y="34209"/>
                  </a:lnTo>
                  <a:lnTo>
                    <a:pt x="10240" y="31431"/>
                  </a:lnTo>
                  <a:lnTo>
                    <a:pt x="8891" y="28177"/>
                  </a:lnTo>
                  <a:lnTo>
                    <a:pt x="8017" y="24526"/>
                  </a:lnTo>
                  <a:lnTo>
                    <a:pt x="7621" y="20478"/>
                  </a:lnTo>
                  <a:lnTo>
                    <a:pt x="8335" y="14128"/>
                  </a:lnTo>
                  <a:lnTo>
                    <a:pt x="10161" y="9445"/>
                  </a:lnTo>
                  <a:lnTo>
                    <a:pt x="12700" y="6191"/>
                  </a:lnTo>
                  <a:lnTo>
                    <a:pt x="15478" y="4205"/>
                  </a:lnTo>
                  <a:lnTo>
                    <a:pt x="18177" y="3175"/>
                  </a:lnTo>
                  <a:lnTo>
                    <a:pt x="20400" y="2856"/>
                  </a:lnTo>
                  <a:lnTo>
                    <a:pt x="23575" y="3175"/>
                  </a:lnTo>
                  <a:lnTo>
                    <a:pt x="25400" y="4047"/>
                  </a:lnTo>
                  <a:lnTo>
                    <a:pt x="26987" y="7618"/>
                  </a:lnTo>
                  <a:lnTo>
                    <a:pt x="27544" y="9762"/>
                  </a:lnTo>
                  <a:lnTo>
                    <a:pt x="29290" y="12937"/>
                  </a:lnTo>
                  <a:lnTo>
                    <a:pt x="30639" y="13968"/>
                  </a:lnTo>
                  <a:lnTo>
                    <a:pt x="32386" y="14365"/>
                  </a:lnTo>
                  <a:lnTo>
                    <a:pt x="34450" y="13889"/>
                  </a:lnTo>
                  <a:lnTo>
                    <a:pt x="35878" y="12937"/>
                  </a:lnTo>
                  <a:lnTo>
                    <a:pt x="36672" y="11587"/>
                  </a:lnTo>
                  <a:lnTo>
                    <a:pt x="36989" y="10000"/>
                  </a:lnTo>
                  <a:lnTo>
                    <a:pt x="36751" y="8412"/>
                  </a:lnTo>
                  <a:lnTo>
                    <a:pt x="35957" y="6587"/>
                  </a:lnTo>
                  <a:lnTo>
                    <a:pt x="34608" y="4762"/>
                  </a:lnTo>
                  <a:lnTo>
                    <a:pt x="32703" y="3016"/>
                  </a:lnTo>
                  <a:lnTo>
                    <a:pt x="30560" y="1903"/>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1087" name="Shape 1122"/>
            <p:cNvSpPr/>
            <p:nvPr/>
          </p:nvSpPr>
          <p:spPr>
            <a:xfrm>
              <a:off x="3584161" y="2382170"/>
              <a:ext cx="38338" cy="46512"/>
            </a:xfrm>
            <a:custGeom>
              <a:avLst/>
              <a:gdLst/>
              <a:ahLst/>
              <a:cxnLst/>
              <a:rect l="0" t="0" r="0" b="0"/>
              <a:pathLst>
                <a:path w="38338" h="46512">
                  <a:moveTo>
                    <a:pt x="22225" y="0"/>
                  </a:moveTo>
                  <a:lnTo>
                    <a:pt x="16828" y="634"/>
                  </a:lnTo>
                  <a:lnTo>
                    <a:pt x="11669" y="2697"/>
                  </a:lnTo>
                  <a:lnTo>
                    <a:pt x="7065" y="6111"/>
                  </a:lnTo>
                  <a:lnTo>
                    <a:pt x="3413" y="10873"/>
                  </a:lnTo>
                  <a:lnTo>
                    <a:pt x="873" y="16985"/>
                  </a:lnTo>
                  <a:lnTo>
                    <a:pt x="0" y="24447"/>
                  </a:lnTo>
                  <a:lnTo>
                    <a:pt x="793" y="31511"/>
                  </a:lnTo>
                  <a:lnTo>
                    <a:pt x="3017" y="37147"/>
                  </a:lnTo>
                  <a:lnTo>
                    <a:pt x="6271" y="41275"/>
                  </a:lnTo>
                  <a:lnTo>
                    <a:pt x="10240" y="44291"/>
                  </a:lnTo>
                  <a:lnTo>
                    <a:pt x="14447" y="45957"/>
                  </a:lnTo>
                  <a:lnTo>
                    <a:pt x="18574" y="46512"/>
                  </a:lnTo>
                  <a:lnTo>
                    <a:pt x="24289" y="45718"/>
                  </a:lnTo>
                  <a:lnTo>
                    <a:pt x="29448" y="43019"/>
                  </a:lnTo>
                  <a:lnTo>
                    <a:pt x="31910" y="40956"/>
                  </a:lnTo>
                  <a:lnTo>
                    <a:pt x="34131" y="38178"/>
                  </a:lnTo>
                  <a:lnTo>
                    <a:pt x="36275" y="34845"/>
                  </a:lnTo>
                  <a:lnTo>
                    <a:pt x="38338" y="30956"/>
                  </a:lnTo>
                  <a:lnTo>
                    <a:pt x="36989" y="30082"/>
                  </a:lnTo>
                  <a:lnTo>
                    <a:pt x="34369" y="33653"/>
                  </a:lnTo>
                  <a:lnTo>
                    <a:pt x="31353" y="36590"/>
                  </a:lnTo>
                  <a:lnTo>
                    <a:pt x="27544" y="38655"/>
                  </a:lnTo>
                  <a:lnTo>
                    <a:pt x="22781" y="39368"/>
                  </a:lnTo>
                  <a:lnTo>
                    <a:pt x="19686" y="39051"/>
                  </a:lnTo>
                  <a:lnTo>
                    <a:pt x="16907" y="38100"/>
                  </a:lnTo>
                  <a:lnTo>
                    <a:pt x="14367" y="36432"/>
                  </a:lnTo>
                  <a:lnTo>
                    <a:pt x="12066" y="34209"/>
                  </a:lnTo>
                  <a:lnTo>
                    <a:pt x="10240" y="31431"/>
                  </a:lnTo>
                  <a:lnTo>
                    <a:pt x="8891" y="28177"/>
                  </a:lnTo>
                  <a:lnTo>
                    <a:pt x="8017" y="24526"/>
                  </a:lnTo>
                  <a:lnTo>
                    <a:pt x="7621" y="20478"/>
                  </a:lnTo>
                  <a:lnTo>
                    <a:pt x="8335" y="14128"/>
                  </a:lnTo>
                  <a:lnTo>
                    <a:pt x="10161" y="9445"/>
                  </a:lnTo>
                  <a:lnTo>
                    <a:pt x="12621" y="6191"/>
                  </a:lnTo>
                  <a:lnTo>
                    <a:pt x="15478" y="4205"/>
                  </a:lnTo>
                  <a:lnTo>
                    <a:pt x="18177" y="3175"/>
                  </a:lnTo>
                  <a:lnTo>
                    <a:pt x="20400" y="2856"/>
                  </a:lnTo>
                  <a:lnTo>
                    <a:pt x="23575" y="3175"/>
                  </a:lnTo>
                  <a:lnTo>
                    <a:pt x="25400" y="4047"/>
                  </a:lnTo>
                  <a:lnTo>
                    <a:pt x="26987" y="7618"/>
                  </a:lnTo>
                  <a:lnTo>
                    <a:pt x="27544" y="9762"/>
                  </a:lnTo>
                  <a:lnTo>
                    <a:pt x="29211" y="12937"/>
                  </a:lnTo>
                  <a:lnTo>
                    <a:pt x="30639" y="13968"/>
                  </a:lnTo>
                  <a:lnTo>
                    <a:pt x="32386" y="14365"/>
                  </a:lnTo>
                  <a:lnTo>
                    <a:pt x="34369" y="13889"/>
                  </a:lnTo>
                  <a:lnTo>
                    <a:pt x="35798" y="12937"/>
                  </a:lnTo>
                  <a:lnTo>
                    <a:pt x="36672" y="11587"/>
                  </a:lnTo>
                  <a:lnTo>
                    <a:pt x="36989" y="10000"/>
                  </a:lnTo>
                  <a:lnTo>
                    <a:pt x="36751" y="8412"/>
                  </a:lnTo>
                  <a:lnTo>
                    <a:pt x="35957" y="6587"/>
                  </a:lnTo>
                  <a:lnTo>
                    <a:pt x="34608" y="4762"/>
                  </a:lnTo>
                  <a:lnTo>
                    <a:pt x="32703" y="3016"/>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1088" name="Shape 1123"/>
            <p:cNvSpPr/>
            <p:nvPr/>
          </p:nvSpPr>
          <p:spPr>
            <a:xfrm>
              <a:off x="3343575" y="2382170"/>
              <a:ext cx="75168" cy="45560"/>
            </a:xfrm>
            <a:custGeom>
              <a:avLst/>
              <a:gdLst/>
              <a:ahLst/>
              <a:cxnLst/>
              <a:rect l="0" t="0" r="0" b="0"/>
              <a:pathLst>
                <a:path w="75168" h="45560">
                  <a:moveTo>
                    <a:pt x="14128" y="0"/>
                  </a:moveTo>
                  <a:lnTo>
                    <a:pt x="317" y="4443"/>
                  </a:lnTo>
                  <a:lnTo>
                    <a:pt x="317" y="6111"/>
                  </a:lnTo>
                  <a:lnTo>
                    <a:pt x="3492" y="5713"/>
                  </a:lnTo>
                  <a:lnTo>
                    <a:pt x="4683" y="5793"/>
                  </a:lnTo>
                  <a:lnTo>
                    <a:pt x="5794" y="6587"/>
                  </a:lnTo>
                  <a:lnTo>
                    <a:pt x="6588" y="8412"/>
                  </a:lnTo>
                  <a:lnTo>
                    <a:pt x="6906" y="12063"/>
                  </a:lnTo>
                  <a:lnTo>
                    <a:pt x="6906" y="37147"/>
                  </a:lnTo>
                  <a:lnTo>
                    <a:pt x="6350" y="40956"/>
                  </a:lnTo>
                  <a:lnTo>
                    <a:pt x="4921" y="43019"/>
                  </a:lnTo>
                  <a:lnTo>
                    <a:pt x="2777" y="43813"/>
                  </a:lnTo>
                  <a:lnTo>
                    <a:pt x="0" y="44052"/>
                  </a:lnTo>
                  <a:lnTo>
                    <a:pt x="0" y="45560"/>
                  </a:lnTo>
                  <a:lnTo>
                    <a:pt x="21987" y="45560"/>
                  </a:lnTo>
                  <a:lnTo>
                    <a:pt x="21987" y="44052"/>
                  </a:lnTo>
                  <a:lnTo>
                    <a:pt x="19446" y="43893"/>
                  </a:lnTo>
                  <a:lnTo>
                    <a:pt x="17303" y="43258"/>
                  </a:lnTo>
                  <a:lnTo>
                    <a:pt x="15796" y="41750"/>
                  </a:lnTo>
                  <a:lnTo>
                    <a:pt x="15240" y="38893"/>
                  </a:lnTo>
                  <a:lnTo>
                    <a:pt x="15240" y="10953"/>
                  </a:lnTo>
                  <a:lnTo>
                    <a:pt x="15637" y="10397"/>
                  </a:lnTo>
                  <a:lnTo>
                    <a:pt x="16668" y="9206"/>
                  </a:lnTo>
                  <a:lnTo>
                    <a:pt x="18415" y="7857"/>
                  </a:lnTo>
                  <a:lnTo>
                    <a:pt x="20637" y="6507"/>
                  </a:lnTo>
                  <a:lnTo>
                    <a:pt x="23415" y="5476"/>
                  </a:lnTo>
                  <a:lnTo>
                    <a:pt x="26670" y="5158"/>
                  </a:lnTo>
                  <a:lnTo>
                    <a:pt x="29845" y="5793"/>
                  </a:lnTo>
                  <a:lnTo>
                    <a:pt x="31988" y="7857"/>
                  </a:lnTo>
                  <a:lnTo>
                    <a:pt x="33099" y="11112"/>
                  </a:lnTo>
                  <a:lnTo>
                    <a:pt x="33496" y="15556"/>
                  </a:lnTo>
                  <a:lnTo>
                    <a:pt x="33496" y="36987"/>
                  </a:lnTo>
                  <a:lnTo>
                    <a:pt x="33099" y="40797"/>
                  </a:lnTo>
                  <a:lnTo>
                    <a:pt x="31750" y="42862"/>
                  </a:lnTo>
                  <a:lnTo>
                    <a:pt x="29686" y="43734"/>
                  </a:lnTo>
                  <a:lnTo>
                    <a:pt x="26749" y="44052"/>
                  </a:lnTo>
                  <a:lnTo>
                    <a:pt x="26749" y="45560"/>
                  </a:lnTo>
                  <a:lnTo>
                    <a:pt x="48895" y="45560"/>
                  </a:lnTo>
                  <a:lnTo>
                    <a:pt x="48895" y="44052"/>
                  </a:lnTo>
                  <a:lnTo>
                    <a:pt x="45243" y="43576"/>
                  </a:lnTo>
                  <a:lnTo>
                    <a:pt x="43815" y="42862"/>
                  </a:lnTo>
                  <a:lnTo>
                    <a:pt x="42703" y="41512"/>
                  </a:lnTo>
                  <a:lnTo>
                    <a:pt x="41990" y="39289"/>
                  </a:lnTo>
                  <a:lnTo>
                    <a:pt x="41751" y="36114"/>
                  </a:lnTo>
                  <a:lnTo>
                    <a:pt x="41751" y="11190"/>
                  </a:lnTo>
                  <a:lnTo>
                    <a:pt x="46037" y="6905"/>
                  </a:lnTo>
                  <a:lnTo>
                    <a:pt x="49053" y="5634"/>
                  </a:lnTo>
                  <a:lnTo>
                    <a:pt x="52783" y="5158"/>
                  </a:lnTo>
                  <a:lnTo>
                    <a:pt x="55801" y="5634"/>
                  </a:lnTo>
                  <a:lnTo>
                    <a:pt x="57785" y="6825"/>
                  </a:lnTo>
                  <a:lnTo>
                    <a:pt x="59054" y="8651"/>
                  </a:lnTo>
                  <a:lnTo>
                    <a:pt x="59690" y="10953"/>
                  </a:lnTo>
                  <a:lnTo>
                    <a:pt x="60007" y="16032"/>
                  </a:lnTo>
                  <a:lnTo>
                    <a:pt x="60007" y="36908"/>
                  </a:lnTo>
                  <a:lnTo>
                    <a:pt x="59848" y="39607"/>
                  </a:lnTo>
                  <a:lnTo>
                    <a:pt x="59452" y="41432"/>
                  </a:lnTo>
                  <a:lnTo>
                    <a:pt x="57388" y="43337"/>
                  </a:lnTo>
                  <a:lnTo>
                    <a:pt x="55721" y="43734"/>
                  </a:lnTo>
                  <a:lnTo>
                    <a:pt x="53498" y="44052"/>
                  </a:lnTo>
                  <a:lnTo>
                    <a:pt x="53498" y="45560"/>
                  </a:lnTo>
                  <a:lnTo>
                    <a:pt x="75168" y="45560"/>
                  </a:lnTo>
                  <a:lnTo>
                    <a:pt x="75168" y="44052"/>
                  </a:lnTo>
                  <a:lnTo>
                    <a:pt x="72627" y="43893"/>
                  </a:lnTo>
                  <a:lnTo>
                    <a:pt x="70088" y="43019"/>
                  </a:lnTo>
                  <a:lnTo>
                    <a:pt x="68818" y="41512"/>
                  </a:lnTo>
                  <a:lnTo>
                    <a:pt x="68341" y="38020"/>
                  </a:lnTo>
                  <a:lnTo>
                    <a:pt x="68341" y="17619"/>
                  </a:lnTo>
                  <a:lnTo>
                    <a:pt x="67627" y="9762"/>
                  </a:lnTo>
                  <a:lnTo>
                    <a:pt x="66357" y="6031"/>
                  </a:lnTo>
                  <a:lnTo>
                    <a:pt x="64215" y="2856"/>
                  </a:lnTo>
                  <a:lnTo>
                    <a:pt x="61040" y="713"/>
                  </a:lnTo>
                  <a:lnTo>
                    <a:pt x="56673" y="0"/>
                  </a:lnTo>
                  <a:lnTo>
                    <a:pt x="52863" y="396"/>
                  </a:lnTo>
                  <a:lnTo>
                    <a:pt x="49451" y="1587"/>
                  </a:lnTo>
                  <a:lnTo>
                    <a:pt x="46513" y="3253"/>
                  </a:lnTo>
                  <a:lnTo>
                    <a:pt x="44052" y="5078"/>
                  </a:lnTo>
                  <a:lnTo>
                    <a:pt x="42068" y="6825"/>
                  </a:lnTo>
                  <a:lnTo>
                    <a:pt x="40719" y="8253"/>
                  </a:lnTo>
                  <a:lnTo>
                    <a:pt x="39449" y="5237"/>
                  </a:lnTo>
                  <a:lnTo>
                    <a:pt x="37384" y="2538"/>
                  </a:lnTo>
                  <a:lnTo>
                    <a:pt x="34290" y="634"/>
                  </a:lnTo>
                  <a:lnTo>
                    <a:pt x="30083" y="0"/>
                  </a:lnTo>
                  <a:lnTo>
                    <a:pt x="26272" y="555"/>
                  </a:lnTo>
                  <a:lnTo>
                    <a:pt x="22621" y="2142"/>
                  </a:lnTo>
                  <a:lnTo>
                    <a:pt x="18891" y="4523"/>
                  </a:lnTo>
                  <a:lnTo>
                    <a:pt x="14843" y="7618"/>
                  </a:lnTo>
                  <a:lnTo>
                    <a:pt x="14843" y="157"/>
                  </a:lnTo>
                  <a:lnTo>
                    <a:pt x="14128" y="0"/>
                  </a:lnTo>
                  <a:close/>
                </a:path>
              </a:pathLst>
            </a:custGeom>
            <a:solidFill>
              <a:srgbClr val="000000"/>
            </a:solidFill>
          </p:spPr>
          <p:txBody>
            <a:bodyPr vert="horz" lIns="91440" tIns="45720" rIns="91440" bIns="45720" anchor="t"/>
            <a:lstStyle/>
            <a:p>
              <a:endParaRPr lang="en-IN"/>
            </a:p>
          </p:txBody>
        </p:sp>
        <p:sp>
          <p:nvSpPr>
            <p:cNvPr id="1089" name="Shape 1124"/>
            <p:cNvSpPr/>
            <p:nvPr/>
          </p:nvSpPr>
          <p:spPr>
            <a:xfrm>
              <a:off x="3490182" y="2382170"/>
              <a:ext cx="46433" cy="45560"/>
            </a:xfrm>
            <a:custGeom>
              <a:avLst/>
              <a:gdLst/>
              <a:ahLst/>
              <a:cxnLst/>
              <a:rect l="0" t="0" r="0" b="0"/>
              <a:pathLst>
                <a:path w="46433" h="45560">
                  <a:moveTo>
                    <a:pt x="13652" y="0"/>
                  </a:moveTo>
                  <a:lnTo>
                    <a:pt x="0" y="4443"/>
                  </a:lnTo>
                  <a:lnTo>
                    <a:pt x="0" y="6111"/>
                  </a:lnTo>
                  <a:lnTo>
                    <a:pt x="1110" y="5793"/>
                  </a:lnTo>
                  <a:lnTo>
                    <a:pt x="2857" y="5713"/>
                  </a:lnTo>
                  <a:lnTo>
                    <a:pt x="4127" y="5793"/>
                  </a:lnTo>
                  <a:lnTo>
                    <a:pt x="5158" y="6587"/>
                  </a:lnTo>
                  <a:lnTo>
                    <a:pt x="6032" y="8412"/>
                  </a:lnTo>
                  <a:lnTo>
                    <a:pt x="6350" y="12063"/>
                  </a:lnTo>
                  <a:lnTo>
                    <a:pt x="6350" y="36590"/>
                  </a:lnTo>
                  <a:lnTo>
                    <a:pt x="6111" y="40162"/>
                  </a:lnTo>
                  <a:lnTo>
                    <a:pt x="5078" y="42385"/>
                  </a:lnTo>
                  <a:lnTo>
                    <a:pt x="3095" y="43576"/>
                  </a:lnTo>
                  <a:lnTo>
                    <a:pt x="158" y="44052"/>
                  </a:lnTo>
                  <a:lnTo>
                    <a:pt x="158" y="45560"/>
                  </a:lnTo>
                  <a:lnTo>
                    <a:pt x="21192" y="45560"/>
                  </a:lnTo>
                  <a:lnTo>
                    <a:pt x="21192" y="44052"/>
                  </a:lnTo>
                  <a:lnTo>
                    <a:pt x="18017" y="43576"/>
                  </a:lnTo>
                  <a:lnTo>
                    <a:pt x="15954" y="42623"/>
                  </a:lnTo>
                  <a:lnTo>
                    <a:pt x="14921" y="41116"/>
                  </a:lnTo>
                  <a:lnTo>
                    <a:pt x="14683" y="38893"/>
                  </a:lnTo>
                  <a:lnTo>
                    <a:pt x="14683" y="11032"/>
                  </a:lnTo>
                  <a:lnTo>
                    <a:pt x="17382" y="8651"/>
                  </a:lnTo>
                  <a:lnTo>
                    <a:pt x="19843" y="6905"/>
                  </a:lnTo>
                  <a:lnTo>
                    <a:pt x="22225" y="5793"/>
                  </a:lnTo>
                  <a:lnTo>
                    <a:pt x="24446" y="5397"/>
                  </a:lnTo>
                  <a:lnTo>
                    <a:pt x="28177" y="6031"/>
                  </a:lnTo>
                  <a:lnTo>
                    <a:pt x="30478" y="7937"/>
                  </a:lnTo>
                  <a:lnTo>
                    <a:pt x="31750" y="10953"/>
                  </a:lnTo>
                  <a:lnTo>
                    <a:pt x="32066" y="15001"/>
                  </a:lnTo>
                  <a:lnTo>
                    <a:pt x="32066" y="35718"/>
                  </a:lnTo>
                  <a:lnTo>
                    <a:pt x="31908" y="38893"/>
                  </a:lnTo>
                  <a:lnTo>
                    <a:pt x="31272" y="41116"/>
                  </a:lnTo>
                  <a:lnTo>
                    <a:pt x="30321" y="42543"/>
                  </a:lnTo>
                  <a:lnTo>
                    <a:pt x="29130" y="43417"/>
                  </a:lnTo>
                  <a:lnTo>
                    <a:pt x="25876" y="44052"/>
                  </a:lnTo>
                  <a:lnTo>
                    <a:pt x="25876" y="45560"/>
                  </a:lnTo>
                  <a:lnTo>
                    <a:pt x="46433" y="45560"/>
                  </a:lnTo>
                  <a:lnTo>
                    <a:pt x="46433" y="44052"/>
                  </a:lnTo>
                  <a:lnTo>
                    <a:pt x="43417" y="43497"/>
                  </a:lnTo>
                  <a:lnTo>
                    <a:pt x="41591" y="42385"/>
                  </a:lnTo>
                  <a:lnTo>
                    <a:pt x="40640" y="40481"/>
                  </a:lnTo>
                  <a:lnTo>
                    <a:pt x="40401" y="37543"/>
                  </a:lnTo>
                  <a:lnTo>
                    <a:pt x="40401" y="14842"/>
                  </a:lnTo>
                  <a:lnTo>
                    <a:pt x="39846" y="9445"/>
                  </a:lnTo>
                  <a:lnTo>
                    <a:pt x="38416" y="5556"/>
                  </a:lnTo>
                  <a:lnTo>
                    <a:pt x="36352" y="2856"/>
                  </a:lnTo>
                  <a:lnTo>
                    <a:pt x="33892" y="1110"/>
                  </a:lnTo>
                  <a:lnTo>
                    <a:pt x="31272" y="237"/>
                  </a:lnTo>
                  <a:lnTo>
                    <a:pt x="28812" y="0"/>
                  </a:lnTo>
                  <a:lnTo>
                    <a:pt x="24765" y="555"/>
                  </a:lnTo>
                  <a:lnTo>
                    <a:pt x="21271" y="2301"/>
                  </a:lnTo>
                  <a:lnTo>
                    <a:pt x="17858" y="4840"/>
                  </a:lnTo>
                  <a:lnTo>
                    <a:pt x="14366" y="8015"/>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1090" name="Shape 1125"/>
            <p:cNvSpPr/>
            <p:nvPr/>
          </p:nvSpPr>
          <p:spPr>
            <a:xfrm>
              <a:off x="3200939" y="2382170"/>
              <a:ext cx="46433" cy="45560"/>
            </a:xfrm>
            <a:custGeom>
              <a:avLst/>
              <a:gdLst/>
              <a:ahLst/>
              <a:cxnLst/>
              <a:rect l="0" t="0" r="0" b="0"/>
              <a:pathLst>
                <a:path w="46433" h="45560">
                  <a:moveTo>
                    <a:pt x="13651" y="0"/>
                  </a:moveTo>
                  <a:lnTo>
                    <a:pt x="0" y="4443"/>
                  </a:lnTo>
                  <a:lnTo>
                    <a:pt x="0" y="6111"/>
                  </a:lnTo>
                  <a:lnTo>
                    <a:pt x="1111" y="5793"/>
                  </a:lnTo>
                  <a:lnTo>
                    <a:pt x="2857" y="5713"/>
                  </a:lnTo>
                  <a:lnTo>
                    <a:pt x="4047" y="5793"/>
                  </a:lnTo>
                  <a:lnTo>
                    <a:pt x="5158" y="6587"/>
                  </a:lnTo>
                  <a:lnTo>
                    <a:pt x="6032" y="8412"/>
                  </a:lnTo>
                  <a:lnTo>
                    <a:pt x="6350" y="12063"/>
                  </a:lnTo>
                  <a:lnTo>
                    <a:pt x="6350" y="36590"/>
                  </a:lnTo>
                  <a:lnTo>
                    <a:pt x="6032" y="40162"/>
                  </a:lnTo>
                  <a:lnTo>
                    <a:pt x="5000" y="42385"/>
                  </a:lnTo>
                  <a:lnTo>
                    <a:pt x="3095" y="43576"/>
                  </a:lnTo>
                  <a:lnTo>
                    <a:pt x="157" y="44052"/>
                  </a:lnTo>
                  <a:lnTo>
                    <a:pt x="157" y="45560"/>
                  </a:lnTo>
                  <a:lnTo>
                    <a:pt x="21192" y="45560"/>
                  </a:lnTo>
                  <a:lnTo>
                    <a:pt x="21192" y="44052"/>
                  </a:lnTo>
                  <a:lnTo>
                    <a:pt x="18017" y="43576"/>
                  </a:lnTo>
                  <a:lnTo>
                    <a:pt x="15953" y="42623"/>
                  </a:lnTo>
                  <a:lnTo>
                    <a:pt x="14921" y="41116"/>
                  </a:lnTo>
                  <a:lnTo>
                    <a:pt x="14604" y="38893"/>
                  </a:lnTo>
                  <a:lnTo>
                    <a:pt x="14604" y="11032"/>
                  </a:lnTo>
                  <a:lnTo>
                    <a:pt x="17302" y="8651"/>
                  </a:lnTo>
                  <a:lnTo>
                    <a:pt x="19843" y="6905"/>
                  </a:lnTo>
                  <a:lnTo>
                    <a:pt x="22225" y="5793"/>
                  </a:lnTo>
                  <a:lnTo>
                    <a:pt x="24446" y="5397"/>
                  </a:lnTo>
                  <a:lnTo>
                    <a:pt x="28177" y="6031"/>
                  </a:lnTo>
                  <a:lnTo>
                    <a:pt x="30479" y="7937"/>
                  </a:lnTo>
                  <a:lnTo>
                    <a:pt x="31750" y="10953"/>
                  </a:lnTo>
                  <a:lnTo>
                    <a:pt x="32067" y="15001"/>
                  </a:lnTo>
                  <a:lnTo>
                    <a:pt x="32067" y="35718"/>
                  </a:lnTo>
                  <a:lnTo>
                    <a:pt x="31907" y="38893"/>
                  </a:lnTo>
                  <a:lnTo>
                    <a:pt x="31273" y="41116"/>
                  </a:lnTo>
                  <a:lnTo>
                    <a:pt x="30320" y="42543"/>
                  </a:lnTo>
                  <a:lnTo>
                    <a:pt x="29130" y="43417"/>
                  </a:lnTo>
                  <a:lnTo>
                    <a:pt x="25796" y="44052"/>
                  </a:lnTo>
                  <a:lnTo>
                    <a:pt x="25796" y="45560"/>
                  </a:lnTo>
                  <a:lnTo>
                    <a:pt x="46433" y="45560"/>
                  </a:lnTo>
                  <a:lnTo>
                    <a:pt x="46433" y="44052"/>
                  </a:lnTo>
                  <a:lnTo>
                    <a:pt x="43417" y="43497"/>
                  </a:lnTo>
                  <a:lnTo>
                    <a:pt x="41592" y="42385"/>
                  </a:lnTo>
                  <a:lnTo>
                    <a:pt x="40638" y="40481"/>
                  </a:lnTo>
                  <a:lnTo>
                    <a:pt x="40401" y="37543"/>
                  </a:lnTo>
                  <a:lnTo>
                    <a:pt x="40401" y="14842"/>
                  </a:lnTo>
                  <a:lnTo>
                    <a:pt x="39845" y="9445"/>
                  </a:lnTo>
                  <a:lnTo>
                    <a:pt x="38417" y="5556"/>
                  </a:lnTo>
                  <a:lnTo>
                    <a:pt x="36352" y="2856"/>
                  </a:lnTo>
                  <a:lnTo>
                    <a:pt x="33892" y="1110"/>
                  </a:lnTo>
                  <a:lnTo>
                    <a:pt x="31273" y="237"/>
                  </a:lnTo>
                  <a:lnTo>
                    <a:pt x="28812" y="0"/>
                  </a:lnTo>
                  <a:lnTo>
                    <a:pt x="24763" y="555"/>
                  </a:lnTo>
                  <a:lnTo>
                    <a:pt x="21192" y="2301"/>
                  </a:lnTo>
                  <a:lnTo>
                    <a:pt x="17858" y="4840"/>
                  </a:lnTo>
                  <a:lnTo>
                    <a:pt x="14366" y="8015"/>
                  </a:lnTo>
                  <a:lnTo>
                    <a:pt x="14366" y="157"/>
                  </a:lnTo>
                  <a:lnTo>
                    <a:pt x="13651" y="0"/>
                  </a:lnTo>
                  <a:close/>
                </a:path>
              </a:pathLst>
            </a:custGeom>
            <a:solidFill>
              <a:srgbClr val="000000"/>
            </a:solidFill>
          </p:spPr>
          <p:txBody>
            <a:bodyPr vert="horz" lIns="91440" tIns="45720" rIns="91440" bIns="45720" anchor="t"/>
            <a:lstStyle/>
            <a:p>
              <a:endParaRPr lang="en-IN"/>
            </a:p>
          </p:txBody>
        </p:sp>
        <p:sp>
          <p:nvSpPr>
            <p:cNvPr id="1091" name="Shape 1126"/>
            <p:cNvSpPr/>
            <p:nvPr/>
          </p:nvSpPr>
          <p:spPr>
            <a:xfrm>
              <a:off x="4038900" y="2382170"/>
              <a:ext cx="32622" cy="45560"/>
            </a:xfrm>
            <a:custGeom>
              <a:avLst/>
              <a:gdLst/>
              <a:ahLst/>
              <a:cxnLst/>
              <a:rect l="0" t="0" r="0" b="0"/>
              <a:pathLst>
                <a:path w="32622" h="45560">
                  <a:moveTo>
                    <a:pt x="14843" y="0"/>
                  </a:moveTo>
                  <a:lnTo>
                    <a:pt x="158" y="5317"/>
                  </a:lnTo>
                  <a:lnTo>
                    <a:pt x="158" y="6905"/>
                  </a:lnTo>
                  <a:lnTo>
                    <a:pt x="3492" y="6507"/>
                  </a:lnTo>
                  <a:lnTo>
                    <a:pt x="4762" y="6587"/>
                  </a:lnTo>
                  <a:lnTo>
                    <a:pt x="5873" y="7301"/>
                  </a:lnTo>
                  <a:lnTo>
                    <a:pt x="6667" y="9047"/>
                  </a:lnTo>
                  <a:lnTo>
                    <a:pt x="6985" y="12461"/>
                  </a:lnTo>
                  <a:lnTo>
                    <a:pt x="6985" y="37226"/>
                  </a:lnTo>
                  <a:lnTo>
                    <a:pt x="6667" y="40481"/>
                  </a:lnTo>
                  <a:lnTo>
                    <a:pt x="5556" y="42305"/>
                  </a:lnTo>
                  <a:lnTo>
                    <a:pt x="3413" y="43337"/>
                  </a:lnTo>
                  <a:lnTo>
                    <a:pt x="0" y="44052"/>
                  </a:lnTo>
                  <a:lnTo>
                    <a:pt x="0" y="45560"/>
                  </a:lnTo>
                  <a:lnTo>
                    <a:pt x="23733" y="45560"/>
                  </a:lnTo>
                  <a:lnTo>
                    <a:pt x="23733" y="44052"/>
                  </a:lnTo>
                  <a:lnTo>
                    <a:pt x="20320" y="43734"/>
                  </a:lnTo>
                  <a:lnTo>
                    <a:pt x="17621" y="42782"/>
                  </a:lnTo>
                  <a:lnTo>
                    <a:pt x="15953" y="40638"/>
                  </a:lnTo>
                  <a:lnTo>
                    <a:pt x="15319" y="36590"/>
                  </a:lnTo>
                  <a:lnTo>
                    <a:pt x="15319" y="14365"/>
                  </a:lnTo>
                  <a:lnTo>
                    <a:pt x="15716" y="12620"/>
                  </a:lnTo>
                  <a:lnTo>
                    <a:pt x="16590" y="10793"/>
                  </a:lnTo>
                  <a:lnTo>
                    <a:pt x="19208" y="7618"/>
                  </a:lnTo>
                  <a:lnTo>
                    <a:pt x="20716" y="6587"/>
                  </a:lnTo>
                  <a:lnTo>
                    <a:pt x="22066" y="6191"/>
                  </a:lnTo>
                  <a:lnTo>
                    <a:pt x="24129" y="7143"/>
                  </a:lnTo>
                  <a:lnTo>
                    <a:pt x="26115" y="8809"/>
                  </a:lnTo>
                  <a:lnTo>
                    <a:pt x="28892" y="9682"/>
                  </a:lnTo>
                  <a:lnTo>
                    <a:pt x="30479" y="9366"/>
                  </a:lnTo>
                  <a:lnTo>
                    <a:pt x="31671" y="8412"/>
                  </a:lnTo>
                  <a:lnTo>
                    <a:pt x="32622" y="5317"/>
                  </a:lnTo>
                  <a:lnTo>
                    <a:pt x="32306" y="3095"/>
                  </a:lnTo>
                  <a:lnTo>
                    <a:pt x="31273" y="1428"/>
                  </a:lnTo>
                  <a:lnTo>
                    <a:pt x="29607" y="316"/>
                  </a:lnTo>
                  <a:lnTo>
                    <a:pt x="27304" y="0"/>
                  </a:lnTo>
                  <a:lnTo>
                    <a:pt x="24527" y="396"/>
                  </a:lnTo>
                  <a:lnTo>
                    <a:pt x="21748" y="1824"/>
                  </a:lnTo>
                  <a:lnTo>
                    <a:pt x="18812" y="4603"/>
                  </a:lnTo>
                  <a:lnTo>
                    <a:pt x="15477" y="8968"/>
                  </a:lnTo>
                  <a:lnTo>
                    <a:pt x="15319" y="8968"/>
                  </a:lnTo>
                  <a:lnTo>
                    <a:pt x="15319" y="157"/>
                  </a:lnTo>
                  <a:lnTo>
                    <a:pt x="14843" y="0"/>
                  </a:lnTo>
                  <a:close/>
                </a:path>
              </a:pathLst>
            </a:custGeom>
            <a:solidFill>
              <a:srgbClr val="000000"/>
            </a:solidFill>
          </p:spPr>
          <p:txBody>
            <a:bodyPr vert="horz" lIns="91440" tIns="45720" rIns="91440" bIns="45720" anchor="t"/>
            <a:lstStyle/>
            <a:p>
              <a:endParaRPr lang="en-IN"/>
            </a:p>
          </p:txBody>
        </p:sp>
        <p:sp>
          <p:nvSpPr>
            <p:cNvPr id="1092" name="Shape 1127"/>
            <p:cNvSpPr/>
            <p:nvPr/>
          </p:nvSpPr>
          <p:spPr>
            <a:xfrm>
              <a:off x="3981433" y="2382170"/>
              <a:ext cx="32702" cy="45560"/>
            </a:xfrm>
            <a:custGeom>
              <a:avLst/>
              <a:gdLst/>
              <a:ahLst/>
              <a:cxnLst/>
              <a:rect l="0" t="0" r="0" b="0"/>
              <a:pathLst>
                <a:path w="32702" h="45560">
                  <a:moveTo>
                    <a:pt x="14843" y="0"/>
                  </a:moveTo>
                  <a:lnTo>
                    <a:pt x="158" y="5317"/>
                  </a:lnTo>
                  <a:lnTo>
                    <a:pt x="158" y="6905"/>
                  </a:lnTo>
                  <a:lnTo>
                    <a:pt x="3571" y="6507"/>
                  </a:lnTo>
                  <a:lnTo>
                    <a:pt x="4762" y="6587"/>
                  </a:lnTo>
                  <a:lnTo>
                    <a:pt x="5873" y="7301"/>
                  </a:lnTo>
                  <a:lnTo>
                    <a:pt x="6667" y="9047"/>
                  </a:lnTo>
                  <a:lnTo>
                    <a:pt x="6984" y="12461"/>
                  </a:lnTo>
                  <a:lnTo>
                    <a:pt x="6984" y="37226"/>
                  </a:lnTo>
                  <a:lnTo>
                    <a:pt x="6667" y="40481"/>
                  </a:lnTo>
                  <a:lnTo>
                    <a:pt x="5556" y="42305"/>
                  </a:lnTo>
                  <a:lnTo>
                    <a:pt x="3413" y="43337"/>
                  </a:lnTo>
                  <a:lnTo>
                    <a:pt x="0" y="44052"/>
                  </a:lnTo>
                  <a:lnTo>
                    <a:pt x="0" y="45560"/>
                  </a:lnTo>
                  <a:lnTo>
                    <a:pt x="23732" y="45560"/>
                  </a:lnTo>
                  <a:lnTo>
                    <a:pt x="23732" y="44052"/>
                  </a:lnTo>
                  <a:lnTo>
                    <a:pt x="20320" y="43734"/>
                  </a:lnTo>
                  <a:lnTo>
                    <a:pt x="17621" y="42782"/>
                  </a:lnTo>
                  <a:lnTo>
                    <a:pt x="15954" y="40638"/>
                  </a:lnTo>
                  <a:lnTo>
                    <a:pt x="15319" y="36590"/>
                  </a:lnTo>
                  <a:lnTo>
                    <a:pt x="15319" y="14365"/>
                  </a:lnTo>
                  <a:lnTo>
                    <a:pt x="15716" y="12620"/>
                  </a:lnTo>
                  <a:lnTo>
                    <a:pt x="16588" y="10793"/>
                  </a:lnTo>
                  <a:lnTo>
                    <a:pt x="19208" y="7618"/>
                  </a:lnTo>
                  <a:lnTo>
                    <a:pt x="20717" y="6587"/>
                  </a:lnTo>
                  <a:lnTo>
                    <a:pt x="22066" y="6191"/>
                  </a:lnTo>
                  <a:lnTo>
                    <a:pt x="24129" y="7143"/>
                  </a:lnTo>
                  <a:lnTo>
                    <a:pt x="26113" y="8809"/>
                  </a:lnTo>
                  <a:lnTo>
                    <a:pt x="28892" y="9682"/>
                  </a:lnTo>
                  <a:lnTo>
                    <a:pt x="30479" y="9366"/>
                  </a:lnTo>
                  <a:lnTo>
                    <a:pt x="31670" y="8412"/>
                  </a:lnTo>
                  <a:lnTo>
                    <a:pt x="32463" y="7063"/>
                  </a:lnTo>
                  <a:lnTo>
                    <a:pt x="32702" y="5317"/>
                  </a:lnTo>
                  <a:lnTo>
                    <a:pt x="32384" y="3095"/>
                  </a:lnTo>
                  <a:lnTo>
                    <a:pt x="31273" y="1428"/>
                  </a:lnTo>
                  <a:lnTo>
                    <a:pt x="29607" y="316"/>
                  </a:lnTo>
                  <a:lnTo>
                    <a:pt x="27304" y="0"/>
                  </a:lnTo>
                  <a:lnTo>
                    <a:pt x="24526" y="396"/>
                  </a:lnTo>
                  <a:lnTo>
                    <a:pt x="21748" y="1824"/>
                  </a:lnTo>
                  <a:lnTo>
                    <a:pt x="18812" y="4603"/>
                  </a:lnTo>
                  <a:lnTo>
                    <a:pt x="15557" y="8968"/>
                  </a:lnTo>
                  <a:lnTo>
                    <a:pt x="15319" y="8968"/>
                  </a:lnTo>
                  <a:lnTo>
                    <a:pt x="15319" y="157"/>
                  </a:lnTo>
                  <a:lnTo>
                    <a:pt x="14843" y="0"/>
                  </a:lnTo>
                  <a:close/>
                </a:path>
              </a:pathLst>
            </a:custGeom>
            <a:solidFill>
              <a:srgbClr val="000000"/>
            </a:solidFill>
          </p:spPr>
          <p:txBody>
            <a:bodyPr vert="horz" lIns="91440" tIns="45720" rIns="91440" bIns="45720" anchor="t"/>
            <a:lstStyle/>
            <a:p>
              <a:endParaRPr lang="en-IN"/>
            </a:p>
          </p:txBody>
        </p:sp>
        <p:sp>
          <p:nvSpPr>
            <p:cNvPr id="1093" name="Shape 1128"/>
            <p:cNvSpPr/>
            <p:nvPr/>
          </p:nvSpPr>
          <p:spPr>
            <a:xfrm>
              <a:off x="3791250" y="2382170"/>
              <a:ext cx="32622" cy="45560"/>
            </a:xfrm>
            <a:custGeom>
              <a:avLst/>
              <a:gdLst/>
              <a:ahLst/>
              <a:cxnLst/>
              <a:rect l="0" t="0" r="0" b="0"/>
              <a:pathLst>
                <a:path w="32622" h="45560">
                  <a:moveTo>
                    <a:pt x="14843" y="0"/>
                  </a:moveTo>
                  <a:lnTo>
                    <a:pt x="158" y="5317"/>
                  </a:lnTo>
                  <a:lnTo>
                    <a:pt x="158" y="6905"/>
                  </a:lnTo>
                  <a:lnTo>
                    <a:pt x="3492" y="6507"/>
                  </a:lnTo>
                  <a:lnTo>
                    <a:pt x="4762" y="6587"/>
                  </a:lnTo>
                  <a:lnTo>
                    <a:pt x="5873" y="7301"/>
                  </a:lnTo>
                  <a:lnTo>
                    <a:pt x="6667" y="9047"/>
                  </a:lnTo>
                  <a:lnTo>
                    <a:pt x="6985" y="12461"/>
                  </a:lnTo>
                  <a:lnTo>
                    <a:pt x="6985" y="37226"/>
                  </a:lnTo>
                  <a:lnTo>
                    <a:pt x="6667" y="40481"/>
                  </a:lnTo>
                  <a:lnTo>
                    <a:pt x="5556" y="42305"/>
                  </a:lnTo>
                  <a:lnTo>
                    <a:pt x="3413" y="43337"/>
                  </a:lnTo>
                  <a:lnTo>
                    <a:pt x="0" y="44052"/>
                  </a:lnTo>
                  <a:lnTo>
                    <a:pt x="0" y="45560"/>
                  </a:lnTo>
                  <a:lnTo>
                    <a:pt x="23733" y="45560"/>
                  </a:lnTo>
                  <a:lnTo>
                    <a:pt x="23733" y="44052"/>
                  </a:lnTo>
                  <a:lnTo>
                    <a:pt x="20320" y="43734"/>
                  </a:lnTo>
                  <a:lnTo>
                    <a:pt x="17621" y="42782"/>
                  </a:lnTo>
                  <a:lnTo>
                    <a:pt x="15953" y="40638"/>
                  </a:lnTo>
                  <a:lnTo>
                    <a:pt x="15319" y="36590"/>
                  </a:lnTo>
                  <a:lnTo>
                    <a:pt x="15319" y="14365"/>
                  </a:lnTo>
                  <a:lnTo>
                    <a:pt x="15716" y="12620"/>
                  </a:lnTo>
                  <a:lnTo>
                    <a:pt x="16590" y="10793"/>
                  </a:lnTo>
                  <a:lnTo>
                    <a:pt x="19208" y="7618"/>
                  </a:lnTo>
                  <a:lnTo>
                    <a:pt x="20716" y="6587"/>
                  </a:lnTo>
                  <a:lnTo>
                    <a:pt x="22066" y="6191"/>
                  </a:lnTo>
                  <a:lnTo>
                    <a:pt x="24129" y="7143"/>
                  </a:lnTo>
                  <a:lnTo>
                    <a:pt x="26115" y="8809"/>
                  </a:lnTo>
                  <a:lnTo>
                    <a:pt x="28892" y="9682"/>
                  </a:lnTo>
                  <a:lnTo>
                    <a:pt x="30479" y="9366"/>
                  </a:lnTo>
                  <a:lnTo>
                    <a:pt x="31671" y="8412"/>
                  </a:lnTo>
                  <a:lnTo>
                    <a:pt x="32622" y="5317"/>
                  </a:lnTo>
                  <a:lnTo>
                    <a:pt x="32306" y="3095"/>
                  </a:lnTo>
                  <a:lnTo>
                    <a:pt x="31273" y="1428"/>
                  </a:lnTo>
                  <a:lnTo>
                    <a:pt x="29607" y="316"/>
                  </a:lnTo>
                  <a:lnTo>
                    <a:pt x="27304" y="0"/>
                  </a:lnTo>
                  <a:lnTo>
                    <a:pt x="24527" y="396"/>
                  </a:lnTo>
                  <a:lnTo>
                    <a:pt x="21748" y="1824"/>
                  </a:lnTo>
                  <a:lnTo>
                    <a:pt x="18812" y="4603"/>
                  </a:lnTo>
                  <a:lnTo>
                    <a:pt x="15477" y="8968"/>
                  </a:lnTo>
                  <a:lnTo>
                    <a:pt x="15319" y="8968"/>
                  </a:lnTo>
                  <a:lnTo>
                    <a:pt x="15319" y="157"/>
                  </a:lnTo>
                  <a:lnTo>
                    <a:pt x="14843" y="0"/>
                  </a:lnTo>
                  <a:close/>
                </a:path>
              </a:pathLst>
            </a:custGeom>
            <a:solidFill>
              <a:srgbClr val="000000"/>
            </a:solidFill>
          </p:spPr>
          <p:txBody>
            <a:bodyPr vert="horz" lIns="91440" tIns="45720" rIns="91440" bIns="45720" anchor="t"/>
            <a:lstStyle/>
            <a:p>
              <a:endParaRPr lang="en-IN"/>
            </a:p>
          </p:txBody>
        </p:sp>
        <p:sp>
          <p:nvSpPr>
            <p:cNvPr id="1094" name="Shape 1129"/>
            <p:cNvSpPr/>
            <p:nvPr/>
          </p:nvSpPr>
          <p:spPr>
            <a:xfrm>
              <a:off x="3712591" y="2382170"/>
              <a:ext cx="29368" cy="46512"/>
            </a:xfrm>
            <a:custGeom>
              <a:avLst/>
              <a:gdLst/>
              <a:ahLst/>
              <a:cxnLst/>
              <a:rect l="0" t="0" r="0" b="0"/>
              <a:pathLst>
                <a:path w="29368" h="46512">
                  <a:moveTo>
                    <a:pt x="13811" y="0"/>
                  </a:moveTo>
                  <a:lnTo>
                    <a:pt x="9525" y="475"/>
                  </a:lnTo>
                  <a:lnTo>
                    <a:pt x="6031" y="1903"/>
                  </a:lnTo>
                  <a:lnTo>
                    <a:pt x="3332" y="3968"/>
                  </a:lnTo>
                  <a:lnTo>
                    <a:pt x="1428" y="6428"/>
                  </a:lnTo>
                  <a:lnTo>
                    <a:pt x="396" y="9206"/>
                  </a:lnTo>
                  <a:lnTo>
                    <a:pt x="0" y="12063"/>
                  </a:lnTo>
                  <a:lnTo>
                    <a:pt x="951" y="16905"/>
                  </a:lnTo>
                  <a:lnTo>
                    <a:pt x="3492" y="20715"/>
                  </a:lnTo>
                  <a:lnTo>
                    <a:pt x="7222" y="23812"/>
                  </a:lnTo>
                  <a:lnTo>
                    <a:pt x="11587" y="26510"/>
                  </a:lnTo>
                  <a:lnTo>
                    <a:pt x="17303" y="29764"/>
                  </a:lnTo>
                  <a:lnTo>
                    <a:pt x="19525" y="31193"/>
                  </a:lnTo>
                  <a:lnTo>
                    <a:pt x="21112" y="32939"/>
                  </a:lnTo>
                  <a:lnTo>
                    <a:pt x="22066" y="34925"/>
                  </a:lnTo>
                  <a:lnTo>
                    <a:pt x="22462" y="37147"/>
                  </a:lnTo>
                  <a:lnTo>
                    <a:pt x="21668" y="40638"/>
                  </a:lnTo>
                  <a:lnTo>
                    <a:pt x="19684" y="42862"/>
                  </a:lnTo>
                  <a:lnTo>
                    <a:pt x="17064" y="44052"/>
                  </a:lnTo>
                  <a:lnTo>
                    <a:pt x="14444" y="44370"/>
                  </a:lnTo>
                  <a:lnTo>
                    <a:pt x="10238" y="43734"/>
                  </a:lnTo>
                  <a:lnTo>
                    <a:pt x="7063" y="41909"/>
                  </a:lnTo>
                  <a:lnTo>
                    <a:pt x="4841" y="39368"/>
                  </a:lnTo>
                  <a:lnTo>
                    <a:pt x="3332" y="36432"/>
                  </a:lnTo>
                  <a:lnTo>
                    <a:pt x="1666" y="30478"/>
                  </a:lnTo>
                  <a:lnTo>
                    <a:pt x="78" y="30478"/>
                  </a:lnTo>
                  <a:lnTo>
                    <a:pt x="78" y="45957"/>
                  </a:lnTo>
                  <a:lnTo>
                    <a:pt x="1348" y="45957"/>
                  </a:lnTo>
                  <a:lnTo>
                    <a:pt x="2222" y="45005"/>
                  </a:lnTo>
                  <a:lnTo>
                    <a:pt x="3571" y="44766"/>
                  </a:lnTo>
                  <a:lnTo>
                    <a:pt x="5873" y="44925"/>
                  </a:lnTo>
                  <a:lnTo>
                    <a:pt x="8651" y="45560"/>
                  </a:lnTo>
                  <a:lnTo>
                    <a:pt x="15001" y="46512"/>
                  </a:lnTo>
                  <a:lnTo>
                    <a:pt x="18334" y="46194"/>
                  </a:lnTo>
                  <a:lnTo>
                    <a:pt x="21588" y="45163"/>
                  </a:lnTo>
                  <a:lnTo>
                    <a:pt x="24606" y="43337"/>
                  </a:lnTo>
                  <a:lnTo>
                    <a:pt x="27066" y="40877"/>
                  </a:lnTo>
                  <a:lnTo>
                    <a:pt x="28732" y="37622"/>
                  </a:lnTo>
                  <a:lnTo>
                    <a:pt x="29368" y="33733"/>
                  </a:lnTo>
                  <a:lnTo>
                    <a:pt x="28732" y="29843"/>
                  </a:lnTo>
                  <a:lnTo>
                    <a:pt x="26987" y="26748"/>
                  </a:lnTo>
                  <a:lnTo>
                    <a:pt x="24367" y="24287"/>
                  </a:lnTo>
                  <a:lnTo>
                    <a:pt x="21033" y="22066"/>
                  </a:lnTo>
                  <a:lnTo>
                    <a:pt x="10397" y="15716"/>
                  </a:lnTo>
                  <a:lnTo>
                    <a:pt x="8175" y="13968"/>
                  </a:lnTo>
                  <a:lnTo>
                    <a:pt x="6825" y="12143"/>
                  </a:lnTo>
                  <a:lnTo>
                    <a:pt x="6111" y="8651"/>
                  </a:lnTo>
                  <a:lnTo>
                    <a:pt x="6507" y="6587"/>
                  </a:lnTo>
                  <a:lnTo>
                    <a:pt x="7857" y="4523"/>
                  </a:lnTo>
                  <a:lnTo>
                    <a:pt x="10159" y="2936"/>
                  </a:lnTo>
                  <a:lnTo>
                    <a:pt x="13651" y="2222"/>
                  </a:lnTo>
                  <a:lnTo>
                    <a:pt x="16906" y="2697"/>
                  </a:lnTo>
                  <a:lnTo>
                    <a:pt x="20001" y="4523"/>
                  </a:lnTo>
                  <a:lnTo>
                    <a:pt x="21431" y="6111"/>
                  </a:lnTo>
                  <a:lnTo>
                    <a:pt x="22621" y="8253"/>
                  </a:lnTo>
                  <a:lnTo>
                    <a:pt x="23732" y="11032"/>
                  </a:lnTo>
                  <a:lnTo>
                    <a:pt x="24606" y="14444"/>
                  </a:lnTo>
                  <a:lnTo>
                    <a:pt x="26113" y="14444"/>
                  </a:lnTo>
                  <a:lnTo>
                    <a:pt x="25717" y="872"/>
                  </a:lnTo>
                  <a:lnTo>
                    <a:pt x="24606" y="872"/>
                  </a:lnTo>
                  <a:lnTo>
                    <a:pt x="24050" y="1587"/>
                  </a:lnTo>
                  <a:lnTo>
                    <a:pt x="22938" y="1983"/>
                  </a:lnTo>
                  <a:lnTo>
                    <a:pt x="19367" y="951"/>
                  </a:lnTo>
                  <a:lnTo>
                    <a:pt x="16826" y="237"/>
                  </a:lnTo>
                  <a:lnTo>
                    <a:pt x="13811" y="0"/>
                  </a:lnTo>
                  <a:close/>
                </a:path>
              </a:pathLst>
            </a:custGeom>
            <a:solidFill>
              <a:srgbClr val="000000"/>
            </a:solidFill>
          </p:spPr>
          <p:txBody>
            <a:bodyPr vert="horz" lIns="91440" tIns="45720" rIns="91440" bIns="45720" anchor="t"/>
            <a:lstStyle/>
            <a:p>
              <a:endParaRPr lang="en-IN"/>
            </a:p>
          </p:txBody>
        </p:sp>
        <p:sp>
          <p:nvSpPr>
            <p:cNvPr id="1095" name="Shape 1130"/>
            <p:cNvSpPr/>
            <p:nvPr/>
          </p:nvSpPr>
          <p:spPr>
            <a:xfrm>
              <a:off x="3674887" y="2382170"/>
              <a:ext cx="29447" cy="46512"/>
            </a:xfrm>
            <a:custGeom>
              <a:avLst/>
              <a:gdLst/>
              <a:ahLst/>
              <a:cxnLst/>
              <a:rect l="0" t="0" r="0" b="0"/>
              <a:pathLst>
                <a:path w="29447" h="46512">
                  <a:moveTo>
                    <a:pt x="13891" y="0"/>
                  </a:moveTo>
                  <a:lnTo>
                    <a:pt x="9525" y="475"/>
                  </a:lnTo>
                  <a:lnTo>
                    <a:pt x="6111" y="1903"/>
                  </a:lnTo>
                  <a:lnTo>
                    <a:pt x="3413" y="3968"/>
                  </a:lnTo>
                  <a:lnTo>
                    <a:pt x="1508" y="6428"/>
                  </a:lnTo>
                  <a:lnTo>
                    <a:pt x="397" y="9206"/>
                  </a:lnTo>
                  <a:lnTo>
                    <a:pt x="0" y="12063"/>
                  </a:lnTo>
                  <a:lnTo>
                    <a:pt x="1032" y="16905"/>
                  </a:lnTo>
                  <a:lnTo>
                    <a:pt x="3572" y="20715"/>
                  </a:lnTo>
                  <a:lnTo>
                    <a:pt x="7222" y="23812"/>
                  </a:lnTo>
                  <a:lnTo>
                    <a:pt x="11588" y="26510"/>
                  </a:lnTo>
                  <a:lnTo>
                    <a:pt x="17383" y="29764"/>
                  </a:lnTo>
                  <a:lnTo>
                    <a:pt x="19526" y="31193"/>
                  </a:lnTo>
                  <a:lnTo>
                    <a:pt x="21113" y="32939"/>
                  </a:lnTo>
                  <a:lnTo>
                    <a:pt x="22146" y="34925"/>
                  </a:lnTo>
                  <a:lnTo>
                    <a:pt x="22542" y="37147"/>
                  </a:lnTo>
                  <a:lnTo>
                    <a:pt x="21749" y="40638"/>
                  </a:lnTo>
                  <a:lnTo>
                    <a:pt x="19765" y="42862"/>
                  </a:lnTo>
                  <a:lnTo>
                    <a:pt x="17145" y="44052"/>
                  </a:lnTo>
                  <a:lnTo>
                    <a:pt x="14526" y="44370"/>
                  </a:lnTo>
                  <a:lnTo>
                    <a:pt x="10318" y="43734"/>
                  </a:lnTo>
                  <a:lnTo>
                    <a:pt x="7143" y="41909"/>
                  </a:lnTo>
                  <a:lnTo>
                    <a:pt x="4921" y="39368"/>
                  </a:lnTo>
                  <a:lnTo>
                    <a:pt x="3413" y="36432"/>
                  </a:lnTo>
                  <a:lnTo>
                    <a:pt x="1746" y="30478"/>
                  </a:lnTo>
                  <a:lnTo>
                    <a:pt x="158" y="30478"/>
                  </a:lnTo>
                  <a:lnTo>
                    <a:pt x="158" y="45957"/>
                  </a:lnTo>
                  <a:lnTo>
                    <a:pt x="1428" y="45957"/>
                  </a:lnTo>
                  <a:lnTo>
                    <a:pt x="2222" y="45005"/>
                  </a:lnTo>
                  <a:lnTo>
                    <a:pt x="3572" y="44766"/>
                  </a:lnTo>
                  <a:lnTo>
                    <a:pt x="5953" y="44925"/>
                  </a:lnTo>
                  <a:lnTo>
                    <a:pt x="8731" y="45560"/>
                  </a:lnTo>
                  <a:lnTo>
                    <a:pt x="15081" y="46512"/>
                  </a:lnTo>
                  <a:lnTo>
                    <a:pt x="18335" y="46194"/>
                  </a:lnTo>
                  <a:lnTo>
                    <a:pt x="21590" y="45163"/>
                  </a:lnTo>
                  <a:lnTo>
                    <a:pt x="24606" y="43337"/>
                  </a:lnTo>
                  <a:lnTo>
                    <a:pt x="27146" y="40877"/>
                  </a:lnTo>
                  <a:lnTo>
                    <a:pt x="28813" y="37622"/>
                  </a:lnTo>
                  <a:lnTo>
                    <a:pt x="29447" y="33733"/>
                  </a:lnTo>
                  <a:lnTo>
                    <a:pt x="28813" y="29843"/>
                  </a:lnTo>
                  <a:lnTo>
                    <a:pt x="27066" y="26748"/>
                  </a:lnTo>
                  <a:lnTo>
                    <a:pt x="24447" y="24287"/>
                  </a:lnTo>
                  <a:lnTo>
                    <a:pt x="21113" y="22066"/>
                  </a:lnTo>
                  <a:lnTo>
                    <a:pt x="10397" y="15716"/>
                  </a:lnTo>
                  <a:lnTo>
                    <a:pt x="8176" y="13968"/>
                  </a:lnTo>
                  <a:lnTo>
                    <a:pt x="6905" y="12143"/>
                  </a:lnTo>
                  <a:lnTo>
                    <a:pt x="6191" y="8651"/>
                  </a:lnTo>
                  <a:lnTo>
                    <a:pt x="6588" y="6587"/>
                  </a:lnTo>
                  <a:lnTo>
                    <a:pt x="7937" y="4523"/>
                  </a:lnTo>
                  <a:lnTo>
                    <a:pt x="10240" y="2936"/>
                  </a:lnTo>
                  <a:lnTo>
                    <a:pt x="13732" y="2222"/>
                  </a:lnTo>
                  <a:lnTo>
                    <a:pt x="16986" y="2697"/>
                  </a:lnTo>
                  <a:lnTo>
                    <a:pt x="20002" y="4523"/>
                  </a:lnTo>
                  <a:lnTo>
                    <a:pt x="21431" y="6111"/>
                  </a:lnTo>
                  <a:lnTo>
                    <a:pt x="22701" y="8253"/>
                  </a:lnTo>
                  <a:lnTo>
                    <a:pt x="23733" y="11032"/>
                  </a:lnTo>
                  <a:lnTo>
                    <a:pt x="24685" y="14444"/>
                  </a:lnTo>
                  <a:lnTo>
                    <a:pt x="26193" y="14444"/>
                  </a:lnTo>
                  <a:lnTo>
                    <a:pt x="25797" y="872"/>
                  </a:lnTo>
                  <a:lnTo>
                    <a:pt x="24685" y="872"/>
                  </a:lnTo>
                  <a:lnTo>
                    <a:pt x="24130" y="1587"/>
                  </a:lnTo>
                  <a:lnTo>
                    <a:pt x="23018" y="1983"/>
                  </a:lnTo>
                  <a:lnTo>
                    <a:pt x="19447" y="951"/>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1096" name="Shape 1131"/>
            <p:cNvSpPr/>
            <p:nvPr/>
          </p:nvSpPr>
          <p:spPr>
            <a:xfrm>
              <a:off x="3824827" y="2383121"/>
              <a:ext cx="45640" cy="66199"/>
            </a:xfrm>
            <a:custGeom>
              <a:avLst/>
              <a:gdLst/>
              <a:ahLst/>
              <a:cxnLst/>
              <a:rect l="0" t="0" r="0" b="0"/>
              <a:pathLst>
                <a:path w="45640" h="66199">
                  <a:moveTo>
                    <a:pt x="0" y="0"/>
                  </a:moveTo>
                  <a:lnTo>
                    <a:pt x="0" y="1430"/>
                  </a:lnTo>
                  <a:lnTo>
                    <a:pt x="2538" y="2144"/>
                  </a:lnTo>
                  <a:lnTo>
                    <a:pt x="3888" y="3095"/>
                  </a:lnTo>
                  <a:lnTo>
                    <a:pt x="5000" y="4605"/>
                  </a:lnTo>
                  <a:lnTo>
                    <a:pt x="16351" y="28972"/>
                  </a:lnTo>
                  <a:lnTo>
                    <a:pt x="17302" y="30956"/>
                  </a:lnTo>
                  <a:lnTo>
                    <a:pt x="18573" y="33576"/>
                  </a:lnTo>
                  <a:lnTo>
                    <a:pt x="21192" y="39052"/>
                  </a:lnTo>
                  <a:lnTo>
                    <a:pt x="22064" y="41275"/>
                  </a:lnTo>
                  <a:lnTo>
                    <a:pt x="22462" y="42625"/>
                  </a:lnTo>
                  <a:lnTo>
                    <a:pt x="22303" y="43736"/>
                  </a:lnTo>
                  <a:lnTo>
                    <a:pt x="21748" y="45641"/>
                  </a:lnTo>
                  <a:lnTo>
                    <a:pt x="19843" y="50800"/>
                  </a:lnTo>
                  <a:lnTo>
                    <a:pt x="16986" y="55721"/>
                  </a:lnTo>
                  <a:lnTo>
                    <a:pt x="15238" y="57229"/>
                  </a:lnTo>
                  <a:lnTo>
                    <a:pt x="13333" y="57864"/>
                  </a:lnTo>
                  <a:lnTo>
                    <a:pt x="12143" y="57547"/>
                  </a:lnTo>
                  <a:lnTo>
                    <a:pt x="10397" y="56992"/>
                  </a:lnTo>
                  <a:lnTo>
                    <a:pt x="6270" y="56119"/>
                  </a:lnTo>
                  <a:lnTo>
                    <a:pt x="4365" y="56356"/>
                  </a:lnTo>
                  <a:lnTo>
                    <a:pt x="3014" y="57150"/>
                  </a:lnTo>
                  <a:lnTo>
                    <a:pt x="1825" y="59055"/>
                  </a:lnTo>
                  <a:lnTo>
                    <a:pt x="1587" y="60404"/>
                  </a:lnTo>
                  <a:lnTo>
                    <a:pt x="1983" y="62469"/>
                  </a:lnTo>
                  <a:lnTo>
                    <a:pt x="3332" y="64293"/>
                  </a:lnTo>
                  <a:lnTo>
                    <a:pt x="5634" y="65644"/>
                  </a:lnTo>
                  <a:lnTo>
                    <a:pt x="8809" y="66199"/>
                  </a:lnTo>
                  <a:lnTo>
                    <a:pt x="11429" y="65881"/>
                  </a:lnTo>
                  <a:lnTo>
                    <a:pt x="13811" y="64930"/>
                  </a:lnTo>
                  <a:lnTo>
                    <a:pt x="16112" y="63420"/>
                  </a:lnTo>
                  <a:lnTo>
                    <a:pt x="18096" y="61198"/>
                  </a:lnTo>
                  <a:lnTo>
                    <a:pt x="20001" y="58421"/>
                  </a:lnTo>
                  <a:lnTo>
                    <a:pt x="21907" y="55007"/>
                  </a:lnTo>
                  <a:lnTo>
                    <a:pt x="23812" y="50958"/>
                  </a:lnTo>
                  <a:lnTo>
                    <a:pt x="25637" y="46355"/>
                  </a:lnTo>
                  <a:lnTo>
                    <a:pt x="40877" y="5953"/>
                  </a:lnTo>
                  <a:lnTo>
                    <a:pt x="42068" y="3492"/>
                  </a:lnTo>
                  <a:lnTo>
                    <a:pt x="43338" y="2223"/>
                  </a:lnTo>
                  <a:lnTo>
                    <a:pt x="45640" y="1508"/>
                  </a:lnTo>
                  <a:lnTo>
                    <a:pt x="45640" y="0"/>
                  </a:lnTo>
                  <a:lnTo>
                    <a:pt x="32226" y="0"/>
                  </a:lnTo>
                  <a:lnTo>
                    <a:pt x="32226" y="1508"/>
                  </a:lnTo>
                  <a:lnTo>
                    <a:pt x="34288" y="1667"/>
                  </a:lnTo>
                  <a:lnTo>
                    <a:pt x="35797" y="2144"/>
                  </a:lnTo>
                  <a:lnTo>
                    <a:pt x="36670" y="3017"/>
                  </a:lnTo>
                  <a:lnTo>
                    <a:pt x="36988" y="4286"/>
                  </a:lnTo>
                  <a:lnTo>
                    <a:pt x="36829" y="5319"/>
                  </a:lnTo>
                  <a:lnTo>
                    <a:pt x="36273" y="6986"/>
                  </a:lnTo>
                  <a:lnTo>
                    <a:pt x="34764" y="11033"/>
                  </a:lnTo>
                  <a:lnTo>
                    <a:pt x="26987" y="33021"/>
                  </a:lnTo>
                  <a:lnTo>
                    <a:pt x="15636" y="7937"/>
                  </a:lnTo>
                  <a:lnTo>
                    <a:pt x="15001" y="6350"/>
                  </a:lnTo>
                  <a:lnTo>
                    <a:pt x="14604" y="4366"/>
                  </a:lnTo>
                  <a:lnTo>
                    <a:pt x="15159" y="2778"/>
                  </a:lnTo>
                  <a:lnTo>
                    <a:pt x="16588" y="1985"/>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1097" name="Shape 1132"/>
            <p:cNvSpPr/>
            <p:nvPr/>
          </p:nvSpPr>
          <p:spPr>
            <a:xfrm>
              <a:off x="3292854" y="2383121"/>
              <a:ext cx="45641" cy="66199"/>
            </a:xfrm>
            <a:custGeom>
              <a:avLst/>
              <a:gdLst/>
              <a:ahLst/>
              <a:cxnLst/>
              <a:rect l="0" t="0" r="0" b="0"/>
              <a:pathLst>
                <a:path w="45641" h="66199">
                  <a:moveTo>
                    <a:pt x="0" y="0"/>
                  </a:moveTo>
                  <a:lnTo>
                    <a:pt x="0" y="1430"/>
                  </a:lnTo>
                  <a:lnTo>
                    <a:pt x="2541" y="2144"/>
                  </a:lnTo>
                  <a:lnTo>
                    <a:pt x="3890" y="3095"/>
                  </a:lnTo>
                  <a:lnTo>
                    <a:pt x="5001" y="4605"/>
                  </a:lnTo>
                  <a:lnTo>
                    <a:pt x="16352" y="28972"/>
                  </a:lnTo>
                  <a:lnTo>
                    <a:pt x="17305" y="30956"/>
                  </a:lnTo>
                  <a:lnTo>
                    <a:pt x="18574" y="33576"/>
                  </a:lnTo>
                  <a:lnTo>
                    <a:pt x="21194" y="39052"/>
                  </a:lnTo>
                  <a:lnTo>
                    <a:pt x="22067" y="41275"/>
                  </a:lnTo>
                  <a:lnTo>
                    <a:pt x="22463" y="42625"/>
                  </a:lnTo>
                  <a:lnTo>
                    <a:pt x="22305" y="43736"/>
                  </a:lnTo>
                  <a:lnTo>
                    <a:pt x="21749" y="45641"/>
                  </a:lnTo>
                  <a:lnTo>
                    <a:pt x="19843" y="50800"/>
                  </a:lnTo>
                  <a:lnTo>
                    <a:pt x="16986" y="55721"/>
                  </a:lnTo>
                  <a:lnTo>
                    <a:pt x="15241" y="57229"/>
                  </a:lnTo>
                  <a:lnTo>
                    <a:pt x="13336" y="57864"/>
                  </a:lnTo>
                  <a:lnTo>
                    <a:pt x="12144" y="57547"/>
                  </a:lnTo>
                  <a:lnTo>
                    <a:pt x="10398" y="56992"/>
                  </a:lnTo>
                  <a:lnTo>
                    <a:pt x="6350" y="56119"/>
                  </a:lnTo>
                  <a:lnTo>
                    <a:pt x="4366" y="56356"/>
                  </a:lnTo>
                  <a:lnTo>
                    <a:pt x="3096" y="57150"/>
                  </a:lnTo>
                  <a:lnTo>
                    <a:pt x="1826" y="59055"/>
                  </a:lnTo>
                  <a:lnTo>
                    <a:pt x="1587" y="60404"/>
                  </a:lnTo>
                  <a:lnTo>
                    <a:pt x="1985" y="62469"/>
                  </a:lnTo>
                  <a:lnTo>
                    <a:pt x="3335" y="64293"/>
                  </a:lnTo>
                  <a:lnTo>
                    <a:pt x="5636" y="65644"/>
                  </a:lnTo>
                  <a:lnTo>
                    <a:pt x="8811" y="66199"/>
                  </a:lnTo>
                  <a:lnTo>
                    <a:pt x="11430" y="65881"/>
                  </a:lnTo>
                  <a:lnTo>
                    <a:pt x="13891" y="64930"/>
                  </a:lnTo>
                  <a:lnTo>
                    <a:pt x="16113" y="63420"/>
                  </a:lnTo>
                  <a:lnTo>
                    <a:pt x="18098" y="61198"/>
                  </a:lnTo>
                  <a:lnTo>
                    <a:pt x="20003" y="58421"/>
                  </a:lnTo>
                  <a:lnTo>
                    <a:pt x="21908" y="55007"/>
                  </a:lnTo>
                  <a:lnTo>
                    <a:pt x="23812" y="50958"/>
                  </a:lnTo>
                  <a:lnTo>
                    <a:pt x="25638" y="46355"/>
                  </a:lnTo>
                  <a:lnTo>
                    <a:pt x="40878" y="5953"/>
                  </a:lnTo>
                  <a:lnTo>
                    <a:pt x="42148" y="3492"/>
                  </a:lnTo>
                  <a:lnTo>
                    <a:pt x="43339" y="2223"/>
                  </a:lnTo>
                  <a:lnTo>
                    <a:pt x="45641" y="1508"/>
                  </a:lnTo>
                  <a:lnTo>
                    <a:pt x="45641" y="0"/>
                  </a:lnTo>
                  <a:lnTo>
                    <a:pt x="32306" y="0"/>
                  </a:lnTo>
                  <a:lnTo>
                    <a:pt x="32306" y="1508"/>
                  </a:lnTo>
                  <a:lnTo>
                    <a:pt x="34369" y="1667"/>
                  </a:lnTo>
                  <a:lnTo>
                    <a:pt x="35878" y="2144"/>
                  </a:lnTo>
                  <a:lnTo>
                    <a:pt x="36751" y="3017"/>
                  </a:lnTo>
                  <a:lnTo>
                    <a:pt x="37069" y="4286"/>
                  </a:lnTo>
                  <a:lnTo>
                    <a:pt x="36830" y="5319"/>
                  </a:lnTo>
                  <a:lnTo>
                    <a:pt x="36275" y="6986"/>
                  </a:lnTo>
                  <a:lnTo>
                    <a:pt x="34767" y="11033"/>
                  </a:lnTo>
                  <a:lnTo>
                    <a:pt x="27067" y="33021"/>
                  </a:lnTo>
                  <a:lnTo>
                    <a:pt x="15637" y="7937"/>
                  </a:lnTo>
                  <a:lnTo>
                    <a:pt x="15002" y="6350"/>
                  </a:lnTo>
                  <a:lnTo>
                    <a:pt x="14685" y="4366"/>
                  </a:lnTo>
                  <a:lnTo>
                    <a:pt x="15241" y="2778"/>
                  </a:lnTo>
                  <a:lnTo>
                    <a:pt x="16668" y="1985"/>
                  </a:lnTo>
                  <a:lnTo>
                    <a:pt x="20400" y="1508"/>
                  </a:lnTo>
                  <a:lnTo>
                    <a:pt x="20400" y="0"/>
                  </a:lnTo>
                  <a:lnTo>
                    <a:pt x="0" y="0"/>
                  </a:lnTo>
                  <a:close/>
                </a:path>
              </a:pathLst>
            </a:custGeom>
            <a:solidFill>
              <a:srgbClr val="000000"/>
            </a:solidFill>
          </p:spPr>
          <p:txBody>
            <a:bodyPr vert="horz" lIns="91440" tIns="45720" rIns="91440" bIns="45720" anchor="t"/>
            <a:lstStyle/>
            <a:p>
              <a:endParaRPr lang="en-IN"/>
            </a:p>
          </p:txBody>
        </p:sp>
        <p:sp>
          <p:nvSpPr>
            <p:cNvPr id="1098" name="Shape 1133"/>
            <p:cNvSpPr/>
            <p:nvPr/>
          </p:nvSpPr>
          <p:spPr>
            <a:xfrm>
              <a:off x="4372991" y="2488055"/>
              <a:ext cx="10080" cy="10080"/>
            </a:xfrm>
            <a:custGeom>
              <a:avLst/>
              <a:gdLst/>
              <a:ahLst/>
              <a:cxnLst/>
              <a:rect l="0" t="0" r="0" b="0"/>
              <a:pathLst>
                <a:path w="10080" h="10080">
                  <a:moveTo>
                    <a:pt x="4919" y="0"/>
                  </a:moveTo>
                  <a:lnTo>
                    <a:pt x="2698" y="477"/>
                  </a:lnTo>
                  <a:lnTo>
                    <a:pt x="1189" y="1746"/>
                  </a:lnTo>
                  <a:lnTo>
                    <a:pt x="317" y="3413"/>
                  </a:lnTo>
                  <a:lnTo>
                    <a:pt x="0" y="5001"/>
                  </a:lnTo>
                  <a:lnTo>
                    <a:pt x="317" y="6668"/>
                  </a:lnTo>
                  <a:lnTo>
                    <a:pt x="1111" y="8335"/>
                  </a:lnTo>
                  <a:lnTo>
                    <a:pt x="2698" y="9604"/>
                  </a:lnTo>
                  <a:lnTo>
                    <a:pt x="4919" y="10080"/>
                  </a:lnTo>
                  <a:lnTo>
                    <a:pt x="7063" y="9683"/>
                  </a:lnTo>
                  <a:lnTo>
                    <a:pt x="8651" y="8652"/>
                  </a:lnTo>
                  <a:lnTo>
                    <a:pt x="9762" y="7064"/>
                  </a:lnTo>
                  <a:lnTo>
                    <a:pt x="10080" y="5001"/>
                  </a:lnTo>
                  <a:lnTo>
                    <a:pt x="9762" y="3016"/>
                  </a:lnTo>
                  <a:lnTo>
                    <a:pt x="8651" y="1428"/>
                  </a:lnTo>
                  <a:lnTo>
                    <a:pt x="7063" y="397"/>
                  </a:lnTo>
                  <a:lnTo>
                    <a:pt x="4919" y="0"/>
                  </a:lnTo>
                  <a:close/>
                </a:path>
              </a:pathLst>
            </a:custGeom>
            <a:solidFill>
              <a:srgbClr val="000000"/>
            </a:solidFill>
          </p:spPr>
          <p:txBody>
            <a:bodyPr vert="horz" lIns="91440" tIns="45720" rIns="91440" bIns="45720" anchor="t"/>
            <a:lstStyle/>
            <a:p>
              <a:endParaRPr lang="en-IN"/>
            </a:p>
          </p:txBody>
        </p:sp>
        <p:sp>
          <p:nvSpPr>
            <p:cNvPr id="1099" name="Shape 1134"/>
            <p:cNvSpPr/>
            <p:nvPr/>
          </p:nvSpPr>
          <p:spPr>
            <a:xfrm>
              <a:off x="4131293" y="2488055"/>
              <a:ext cx="10080" cy="10080"/>
            </a:xfrm>
            <a:custGeom>
              <a:avLst/>
              <a:gdLst/>
              <a:ahLst/>
              <a:cxnLst/>
              <a:rect l="0" t="0" r="0" b="0"/>
              <a:pathLst>
                <a:path w="10080" h="10080">
                  <a:moveTo>
                    <a:pt x="4921" y="0"/>
                  </a:moveTo>
                  <a:lnTo>
                    <a:pt x="2699" y="477"/>
                  </a:lnTo>
                  <a:lnTo>
                    <a:pt x="1191" y="1746"/>
                  </a:lnTo>
                  <a:lnTo>
                    <a:pt x="317" y="3413"/>
                  </a:lnTo>
                  <a:lnTo>
                    <a:pt x="0" y="5001"/>
                  </a:lnTo>
                  <a:lnTo>
                    <a:pt x="317" y="6668"/>
                  </a:lnTo>
                  <a:lnTo>
                    <a:pt x="1111" y="8335"/>
                  </a:lnTo>
                  <a:lnTo>
                    <a:pt x="2699" y="9604"/>
                  </a:lnTo>
                  <a:lnTo>
                    <a:pt x="4921" y="10080"/>
                  </a:lnTo>
                  <a:lnTo>
                    <a:pt x="6985" y="9683"/>
                  </a:lnTo>
                  <a:lnTo>
                    <a:pt x="8652" y="8652"/>
                  </a:lnTo>
                  <a:lnTo>
                    <a:pt x="9763" y="7064"/>
                  </a:lnTo>
                  <a:lnTo>
                    <a:pt x="10080" y="5001"/>
                  </a:lnTo>
                  <a:lnTo>
                    <a:pt x="9763" y="3016"/>
                  </a:lnTo>
                  <a:lnTo>
                    <a:pt x="8652" y="142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1100" name="Shape 1135"/>
            <p:cNvSpPr/>
            <p:nvPr/>
          </p:nvSpPr>
          <p:spPr>
            <a:xfrm>
              <a:off x="3751881" y="2488055"/>
              <a:ext cx="10080" cy="10080"/>
            </a:xfrm>
            <a:custGeom>
              <a:avLst/>
              <a:gdLst/>
              <a:ahLst/>
              <a:cxnLst/>
              <a:rect l="0" t="0" r="0" b="0"/>
              <a:pathLst>
                <a:path w="10080" h="10080">
                  <a:moveTo>
                    <a:pt x="4921" y="0"/>
                  </a:moveTo>
                  <a:lnTo>
                    <a:pt x="2699" y="477"/>
                  </a:lnTo>
                  <a:lnTo>
                    <a:pt x="1191" y="1746"/>
                  </a:lnTo>
                  <a:lnTo>
                    <a:pt x="317" y="3413"/>
                  </a:lnTo>
                  <a:lnTo>
                    <a:pt x="0" y="5001"/>
                  </a:lnTo>
                  <a:lnTo>
                    <a:pt x="317" y="6668"/>
                  </a:lnTo>
                  <a:lnTo>
                    <a:pt x="1111" y="8335"/>
                  </a:lnTo>
                  <a:lnTo>
                    <a:pt x="2699" y="9604"/>
                  </a:lnTo>
                  <a:lnTo>
                    <a:pt x="4921" y="10080"/>
                  </a:lnTo>
                  <a:lnTo>
                    <a:pt x="7065" y="9683"/>
                  </a:lnTo>
                  <a:lnTo>
                    <a:pt x="8652" y="8652"/>
                  </a:lnTo>
                  <a:lnTo>
                    <a:pt x="9763" y="7064"/>
                  </a:lnTo>
                  <a:lnTo>
                    <a:pt x="10080" y="5001"/>
                  </a:lnTo>
                  <a:lnTo>
                    <a:pt x="9763" y="3016"/>
                  </a:lnTo>
                  <a:lnTo>
                    <a:pt x="8652" y="1428"/>
                  </a:lnTo>
                  <a:lnTo>
                    <a:pt x="7065" y="397"/>
                  </a:lnTo>
                  <a:lnTo>
                    <a:pt x="4921" y="0"/>
                  </a:lnTo>
                  <a:close/>
                </a:path>
              </a:pathLst>
            </a:custGeom>
            <a:solidFill>
              <a:srgbClr val="000000"/>
            </a:solidFill>
          </p:spPr>
          <p:txBody>
            <a:bodyPr vert="horz" lIns="91440" tIns="45720" rIns="91440" bIns="45720" anchor="t"/>
            <a:lstStyle/>
            <a:p>
              <a:endParaRPr lang="en-IN"/>
            </a:p>
          </p:txBody>
        </p:sp>
        <p:sp>
          <p:nvSpPr>
            <p:cNvPr id="1101" name="Shape 1136"/>
            <p:cNvSpPr/>
            <p:nvPr/>
          </p:nvSpPr>
          <p:spPr>
            <a:xfrm>
              <a:off x="3312064" y="2488055"/>
              <a:ext cx="10080" cy="10080"/>
            </a:xfrm>
            <a:custGeom>
              <a:avLst/>
              <a:gdLst/>
              <a:ahLst/>
              <a:cxnLst/>
              <a:rect l="0" t="0" r="0" b="0"/>
              <a:pathLst>
                <a:path w="10080" h="10080">
                  <a:moveTo>
                    <a:pt x="4920" y="0"/>
                  </a:moveTo>
                  <a:lnTo>
                    <a:pt x="2698" y="477"/>
                  </a:lnTo>
                  <a:lnTo>
                    <a:pt x="1190" y="1746"/>
                  </a:lnTo>
                  <a:lnTo>
                    <a:pt x="317" y="3413"/>
                  </a:lnTo>
                  <a:lnTo>
                    <a:pt x="0" y="5001"/>
                  </a:lnTo>
                  <a:lnTo>
                    <a:pt x="317" y="6668"/>
                  </a:lnTo>
                  <a:lnTo>
                    <a:pt x="1111" y="8335"/>
                  </a:lnTo>
                  <a:lnTo>
                    <a:pt x="2698" y="9604"/>
                  </a:lnTo>
                  <a:lnTo>
                    <a:pt x="4920" y="10080"/>
                  </a:lnTo>
                  <a:lnTo>
                    <a:pt x="6983" y="9683"/>
                  </a:lnTo>
                  <a:lnTo>
                    <a:pt x="8651" y="8652"/>
                  </a:lnTo>
                  <a:lnTo>
                    <a:pt x="9762" y="7064"/>
                  </a:lnTo>
                  <a:lnTo>
                    <a:pt x="10080" y="5001"/>
                  </a:lnTo>
                  <a:lnTo>
                    <a:pt x="9762" y="3016"/>
                  </a:lnTo>
                  <a:lnTo>
                    <a:pt x="8651" y="1428"/>
                  </a:lnTo>
                  <a:lnTo>
                    <a:pt x="6983" y="397"/>
                  </a:lnTo>
                  <a:lnTo>
                    <a:pt x="4920" y="0"/>
                  </a:lnTo>
                  <a:close/>
                </a:path>
              </a:pathLst>
            </a:custGeom>
            <a:solidFill>
              <a:srgbClr val="000000"/>
            </a:solidFill>
          </p:spPr>
          <p:txBody>
            <a:bodyPr vert="horz" lIns="91440" tIns="45720" rIns="91440" bIns="45720" anchor="t"/>
            <a:lstStyle/>
            <a:p>
              <a:endParaRPr lang="en-IN"/>
            </a:p>
          </p:txBody>
        </p:sp>
        <p:sp>
          <p:nvSpPr>
            <p:cNvPr id="1102" name="Shape 1137"/>
            <p:cNvSpPr/>
            <p:nvPr/>
          </p:nvSpPr>
          <p:spPr>
            <a:xfrm>
              <a:off x="3947222" y="2488055"/>
              <a:ext cx="35957" cy="67627"/>
            </a:xfrm>
            <a:custGeom>
              <a:avLst/>
              <a:gdLst/>
              <a:ahLst/>
              <a:cxnLst/>
              <a:rect l="0" t="0" r="0" b="0"/>
              <a:pathLst>
                <a:path w="35957" h="67627">
                  <a:moveTo>
                    <a:pt x="26036" y="0"/>
                  </a:moveTo>
                  <a:lnTo>
                    <a:pt x="20162" y="714"/>
                  </a:lnTo>
                  <a:lnTo>
                    <a:pt x="15795" y="2778"/>
                  </a:lnTo>
                  <a:lnTo>
                    <a:pt x="12620" y="5794"/>
                  </a:lnTo>
                  <a:lnTo>
                    <a:pt x="10478" y="9445"/>
                  </a:lnTo>
                  <a:lnTo>
                    <a:pt x="9128" y="13334"/>
                  </a:lnTo>
                  <a:lnTo>
                    <a:pt x="8493" y="17144"/>
                  </a:lnTo>
                  <a:lnTo>
                    <a:pt x="8256" y="20478"/>
                  </a:lnTo>
                  <a:lnTo>
                    <a:pt x="8256" y="23098"/>
                  </a:lnTo>
                  <a:lnTo>
                    <a:pt x="79" y="23098"/>
                  </a:lnTo>
                  <a:lnTo>
                    <a:pt x="79" y="26193"/>
                  </a:lnTo>
                  <a:lnTo>
                    <a:pt x="8256" y="26193"/>
                  </a:lnTo>
                  <a:lnTo>
                    <a:pt x="8256" y="57308"/>
                  </a:lnTo>
                  <a:lnTo>
                    <a:pt x="8176" y="59848"/>
                  </a:lnTo>
                  <a:lnTo>
                    <a:pt x="7937" y="61912"/>
                  </a:lnTo>
                  <a:lnTo>
                    <a:pt x="7382" y="63420"/>
                  </a:lnTo>
                  <a:lnTo>
                    <a:pt x="6588" y="64532"/>
                  </a:lnTo>
                  <a:lnTo>
                    <a:pt x="4128" y="65722"/>
                  </a:lnTo>
                  <a:lnTo>
                    <a:pt x="0" y="66119"/>
                  </a:lnTo>
                  <a:lnTo>
                    <a:pt x="0" y="67627"/>
                  </a:lnTo>
                  <a:lnTo>
                    <a:pt x="25797" y="67627"/>
                  </a:lnTo>
                  <a:lnTo>
                    <a:pt x="25797" y="66119"/>
                  </a:lnTo>
                  <a:lnTo>
                    <a:pt x="21907" y="65802"/>
                  </a:lnTo>
                  <a:lnTo>
                    <a:pt x="19288" y="65087"/>
                  </a:lnTo>
                  <a:lnTo>
                    <a:pt x="17781" y="63897"/>
                  </a:lnTo>
                  <a:lnTo>
                    <a:pt x="16907" y="62229"/>
                  </a:lnTo>
                  <a:lnTo>
                    <a:pt x="16589" y="60007"/>
                  </a:lnTo>
                  <a:lnTo>
                    <a:pt x="16589" y="26193"/>
                  </a:lnTo>
                  <a:lnTo>
                    <a:pt x="28654" y="26193"/>
                  </a:lnTo>
                  <a:lnTo>
                    <a:pt x="28654" y="23098"/>
                  </a:lnTo>
                  <a:lnTo>
                    <a:pt x="16431" y="23098"/>
                  </a:lnTo>
                  <a:lnTo>
                    <a:pt x="16431" y="11589"/>
                  </a:lnTo>
                  <a:lnTo>
                    <a:pt x="16828" y="7621"/>
                  </a:lnTo>
                  <a:lnTo>
                    <a:pt x="17383" y="5794"/>
                  </a:lnTo>
                  <a:lnTo>
                    <a:pt x="18415" y="4207"/>
                  </a:lnTo>
                  <a:lnTo>
                    <a:pt x="20082" y="3175"/>
                  </a:lnTo>
                  <a:lnTo>
                    <a:pt x="22384" y="2778"/>
                  </a:lnTo>
                  <a:lnTo>
                    <a:pt x="24448" y="3333"/>
                  </a:lnTo>
                  <a:lnTo>
                    <a:pt x="25956" y="4683"/>
                  </a:lnTo>
                  <a:lnTo>
                    <a:pt x="28495" y="8335"/>
                  </a:lnTo>
                  <a:lnTo>
                    <a:pt x="29924" y="9683"/>
                  </a:lnTo>
                  <a:lnTo>
                    <a:pt x="31670" y="10159"/>
                  </a:lnTo>
                  <a:lnTo>
                    <a:pt x="34607" y="9208"/>
                  </a:lnTo>
                  <a:lnTo>
                    <a:pt x="35561" y="7937"/>
                  </a:lnTo>
                  <a:lnTo>
                    <a:pt x="35957" y="6033"/>
                  </a:lnTo>
                  <a:lnTo>
                    <a:pt x="35163" y="3652"/>
                  </a:lnTo>
                  <a:lnTo>
                    <a:pt x="33099" y="1746"/>
                  </a:lnTo>
                  <a:lnTo>
                    <a:pt x="29924" y="477"/>
                  </a:lnTo>
                  <a:lnTo>
                    <a:pt x="26036" y="0"/>
                  </a:lnTo>
                  <a:close/>
                </a:path>
              </a:pathLst>
            </a:custGeom>
            <a:solidFill>
              <a:srgbClr val="000000"/>
            </a:solidFill>
          </p:spPr>
          <p:txBody>
            <a:bodyPr vert="horz" lIns="91440" tIns="45720" rIns="91440" bIns="45720" anchor="t"/>
            <a:lstStyle/>
            <a:p>
              <a:endParaRPr lang="en-IN"/>
            </a:p>
          </p:txBody>
        </p:sp>
        <p:sp>
          <p:nvSpPr>
            <p:cNvPr id="1103" name="Shape 1138"/>
            <p:cNvSpPr/>
            <p:nvPr/>
          </p:nvSpPr>
          <p:spPr>
            <a:xfrm>
              <a:off x="3481688" y="2488055"/>
              <a:ext cx="35957" cy="67627"/>
            </a:xfrm>
            <a:custGeom>
              <a:avLst/>
              <a:gdLst/>
              <a:ahLst/>
              <a:cxnLst/>
              <a:rect l="0" t="0" r="0" b="0"/>
              <a:pathLst>
                <a:path w="35957" h="67627">
                  <a:moveTo>
                    <a:pt x="26035" y="0"/>
                  </a:moveTo>
                  <a:lnTo>
                    <a:pt x="20161" y="714"/>
                  </a:lnTo>
                  <a:lnTo>
                    <a:pt x="15716" y="2778"/>
                  </a:lnTo>
                  <a:lnTo>
                    <a:pt x="12541" y="5794"/>
                  </a:lnTo>
                  <a:lnTo>
                    <a:pt x="10397" y="9445"/>
                  </a:lnTo>
                  <a:lnTo>
                    <a:pt x="9048" y="13334"/>
                  </a:lnTo>
                  <a:lnTo>
                    <a:pt x="8413" y="17144"/>
                  </a:lnTo>
                  <a:lnTo>
                    <a:pt x="8176" y="20478"/>
                  </a:lnTo>
                  <a:lnTo>
                    <a:pt x="8176" y="23098"/>
                  </a:lnTo>
                  <a:lnTo>
                    <a:pt x="78" y="23098"/>
                  </a:lnTo>
                  <a:lnTo>
                    <a:pt x="78" y="26193"/>
                  </a:lnTo>
                  <a:lnTo>
                    <a:pt x="8176" y="26193"/>
                  </a:lnTo>
                  <a:lnTo>
                    <a:pt x="8176" y="57308"/>
                  </a:lnTo>
                  <a:lnTo>
                    <a:pt x="8096" y="59848"/>
                  </a:lnTo>
                  <a:lnTo>
                    <a:pt x="7858" y="61912"/>
                  </a:lnTo>
                  <a:lnTo>
                    <a:pt x="7302" y="63420"/>
                  </a:lnTo>
                  <a:lnTo>
                    <a:pt x="6588" y="64532"/>
                  </a:lnTo>
                  <a:lnTo>
                    <a:pt x="4047" y="65722"/>
                  </a:lnTo>
                  <a:lnTo>
                    <a:pt x="0" y="66119"/>
                  </a:lnTo>
                  <a:lnTo>
                    <a:pt x="0" y="67627"/>
                  </a:lnTo>
                  <a:lnTo>
                    <a:pt x="25717" y="67627"/>
                  </a:lnTo>
                  <a:lnTo>
                    <a:pt x="25717" y="66119"/>
                  </a:lnTo>
                  <a:lnTo>
                    <a:pt x="21907" y="65802"/>
                  </a:lnTo>
                  <a:lnTo>
                    <a:pt x="19288" y="65087"/>
                  </a:lnTo>
                  <a:lnTo>
                    <a:pt x="17701" y="63897"/>
                  </a:lnTo>
                  <a:lnTo>
                    <a:pt x="16827" y="62229"/>
                  </a:lnTo>
                  <a:lnTo>
                    <a:pt x="16590" y="60007"/>
                  </a:lnTo>
                  <a:lnTo>
                    <a:pt x="16510" y="57308"/>
                  </a:lnTo>
                  <a:lnTo>
                    <a:pt x="16510" y="26193"/>
                  </a:lnTo>
                  <a:lnTo>
                    <a:pt x="28575" y="26193"/>
                  </a:lnTo>
                  <a:lnTo>
                    <a:pt x="28575" y="23098"/>
                  </a:lnTo>
                  <a:lnTo>
                    <a:pt x="16431" y="23098"/>
                  </a:lnTo>
                  <a:lnTo>
                    <a:pt x="16431" y="11589"/>
                  </a:lnTo>
                  <a:lnTo>
                    <a:pt x="16747" y="7621"/>
                  </a:lnTo>
                  <a:lnTo>
                    <a:pt x="18415" y="4207"/>
                  </a:lnTo>
                  <a:lnTo>
                    <a:pt x="20002" y="3175"/>
                  </a:lnTo>
                  <a:lnTo>
                    <a:pt x="22383" y="2778"/>
                  </a:lnTo>
                  <a:lnTo>
                    <a:pt x="24447" y="3333"/>
                  </a:lnTo>
                  <a:lnTo>
                    <a:pt x="25956" y="4683"/>
                  </a:lnTo>
                  <a:lnTo>
                    <a:pt x="28416" y="8335"/>
                  </a:lnTo>
                  <a:lnTo>
                    <a:pt x="29845" y="9683"/>
                  </a:lnTo>
                  <a:lnTo>
                    <a:pt x="31671" y="10159"/>
                  </a:lnTo>
                  <a:lnTo>
                    <a:pt x="34527" y="9208"/>
                  </a:lnTo>
                  <a:lnTo>
                    <a:pt x="35560" y="7937"/>
                  </a:lnTo>
                  <a:lnTo>
                    <a:pt x="35957" y="6033"/>
                  </a:lnTo>
                  <a:lnTo>
                    <a:pt x="35163" y="3652"/>
                  </a:lnTo>
                  <a:lnTo>
                    <a:pt x="33020" y="1746"/>
                  </a:lnTo>
                  <a:lnTo>
                    <a:pt x="29924" y="477"/>
                  </a:lnTo>
                  <a:lnTo>
                    <a:pt x="26035" y="0"/>
                  </a:lnTo>
                  <a:close/>
                </a:path>
              </a:pathLst>
            </a:custGeom>
            <a:solidFill>
              <a:srgbClr val="000000"/>
            </a:solidFill>
          </p:spPr>
          <p:txBody>
            <a:bodyPr vert="horz" lIns="91440" tIns="45720" rIns="91440" bIns="45720" anchor="t"/>
            <a:lstStyle/>
            <a:p>
              <a:endParaRPr lang="en-IN"/>
            </a:p>
          </p:txBody>
        </p:sp>
        <p:sp>
          <p:nvSpPr>
            <p:cNvPr id="1104" name="Shape 1139"/>
            <p:cNvSpPr/>
            <p:nvPr/>
          </p:nvSpPr>
          <p:spPr>
            <a:xfrm>
              <a:off x="3040839" y="2488055"/>
              <a:ext cx="35957" cy="67627"/>
            </a:xfrm>
            <a:custGeom>
              <a:avLst/>
              <a:gdLst/>
              <a:ahLst/>
              <a:cxnLst/>
              <a:rect l="0" t="0" r="0" b="0"/>
              <a:pathLst>
                <a:path w="35957" h="67627">
                  <a:moveTo>
                    <a:pt x="26034" y="0"/>
                  </a:moveTo>
                  <a:lnTo>
                    <a:pt x="20161" y="714"/>
                  </a:lnTo>
                  <a:lnTo>
                    <a:pt x="15716" y="2778"/>
                  </a:lnTo>
                  <a:lnTo>
                    <a:pt x="12620" y="5794"/>
                  </a:lnTo>
                  <a:lnTo>
                    <a:pt x="10477" y="9445"/>
                  </a:lnTo>
                  <a:lnTo>
                    <a:pt x="9127" y="13334"/>
                  </a:lnTo>
                  <a:lnTo>
                    <a:pt x="8493" y="17144"/>
                  </a:lnTo>
                  <a:lnTo>
                    <a:pt x="8254" y="20478"/>
                  </a:lnTo>
                  <a:lnTo>
                    <a:pt x="8254" y="23098"/>
                  </a:lnTo>
                  <a:lnTo>
                    <a:pt x="79" y="23098"/>
                  </a:lnTo>
                  <a:lnTo>
                    <a:pt x="79" y="26193"/>
                  </a:lnTo>
                  <a:lnTo>
                    <a:pt x="8254" y="26193"/>
                  </a:lnTo>
                  <a:lnTo>
                    <a:pt x="8254" y="57308"/>
                  </a:lnTo>
                  <a:lnTo>
                    <a:pt x="8176" y="59848"/>
                  </a:lnTo>
                  <a:lnTo>
                    <a:pt x="7857" y="61912"/>
                  </a:lnTo>
                  <a:lnTo>
                    <a:pt x="7302" y="63420"/>
                  </a:lnTo>
                  <a:lnTo>
                    <a:pt x="6588" y="64532"/>
                  </a:lnTo>
                  <a:lnTo>
                    <a:pt x="4048" y="65722"/>
                  </a:lnTo>
                  <a:lnTo>
                    <a:pt x="0" y="66119"/>
                  </a:lnTo>
                  <a:lnTo>
                    <a:pt x="0" y="67627"/>
                  </a:lnTo>
                  <a:lnTo>
                    <a:pt x="25717" y="67627"/>
                  </a:lnTo>
                  <a:lnTo>
                    <a:pt x="25717" y="66119"/>
                  </a:lnTo>
                  <a:lnTo>
                    <a:pt x="21907" y="65802"/>
                  </a:lnTo>
                  <a:lnTo>
                    <a:pt x="19288" y="65087"/>
                  </a:lnTo>
                  <a:lnTo>
                    <a:pt x="17701" y="63897"/>
                  </a:lnTo>
                  <a:lnTo>
                    <a:pt x="16907" y="62229"/>
                  </a:lnTo>
                  <a:lnTo>
                    <a:pt x="16588" y="60007"/>
                  </a:lnTo>
                  <a:lnTo>
                    <a:pt x="16509" y="57308"/>
                  </a:lnTo>
                  <a:lnTo>
                    <a:pt x="16509" y="26193"/>
                  </a:lnTo>
                  <a:lnTo>
                    <a:pt x="28654" y="26193"/>
                  </a:lnTo>
                  <a:lnTo>
                    <a:pt x="28654" y="23098"/>
                  </a:lnTo>
                  <a:lnTo>
                    <a:pt x="16431" y="23098"/>
                  </a:lnTo>
                  <a:lnTo>
                    <a:pt x="16431" y="11589"/>
                  </a:lnTo>
                  <a:lnTo>
                    <a:pt x="16748" y="7621"/>
                  </a:lnTo>
                  <a:lnTo>
                    <a:pt x="18415" y="4207"/>
                  </a:lnTo>
                  <a:lnTo>
                    <a:pt x="20082" y="3175"/>
                  </a:lnTo>
                  <a:lnTo>
                    <a:pt x="22383" y="2778"/>
                  </a:lnTo>
                  <a:lnTo>
                    <a:pt x="24447" y="3333"/>
                  </a:lnTo>
                  <a:lnTo>
                    <a:pt x="25956" y="4683"/>
                  </a:lnTo>
                  <a:lnTo>
                    <a:pt x="28495" y="8335"/>
                  </a:lnTo>
                  <a:lnTo>
                    <a:pt x="29924" y="9683"/>
                  </a:lnTo>
                  <a:lnTo>
                    <a:pt x="31670" y="10159"/>
                  </a:lnTo>
                  <a:lnTo>
                    <a:pt x="34527" y="9208"/>
                  </a:lnTo>
                  <a:lnTo>
                    <a:pt x="35559" y="7937"/>
                  </a:lnTo>
                  <a:lnTo>
                    <a:pt x="35957" y="6033"/>
                  </a:lnTo>
                  <a:lnTo>
                    <a:pt x="35163" y="3652"/>
                  </a:lnTo>
                  <a:lnTo>
                    <a:pt x="33099" y="1746"/>
                  </a:lnTo>
                  <a:lnTo>
                    <a:pt x="29924" y="477"/>
                  </a:lnTo>
                  <a:lnTo>
                    <a:pt x="26034" y="0"/>
                  </a:lnTo>
                  <a:close/>
                </a:path>
              </a:pathLst>
            </a:custGeom>
            <a:solidFill>
              <a:srgbClr val="000000"/>
            </a:solidFill>
          </p:spPr>
          <p:txBody>
            <a:bodyPr vert="horz" lIns="91440" tIns="45720" rIns="91440" bIns="45720" anchor="t"/>
            <a:lstStyle/>
            <a:p>
              <a:endParaRPr lang="en-IN"/>
            </a:p>
          </p:txBody>
        </p:sp>
        <p:sp>
          <p:nvSpPr>
            <p:cNvPr id="1105" name="Shape 1140"/>
            <p:cNvSpPr/>
            <p:nvPr/>
          </p:nvSpPr>
          <p:spPr>
            <a:xfrm>
              <a:off x="3718702" y="2498374"/>
              <a:ext cx="26352" cy="58341"/>
            </a:xfrm>
            <a:custGeom>
              <a:avLst/>
              <a:gdLst/>
              <a:ahLst/>
              <a:cxnLst/>
              <a:rect l="0" t="0" r="0" b="0"/>
              <a:pathLst>
                <a:path w="26352" h="58341">
                  <a:moveTo>
                    <a:pt x="13256" y="0"/>
                  </a:moveTo>
                  <a:lnTo>
                    <a:pt x="10874" y="3413"/>
                  </a:lnTo>
                  <a:lnTo>
                    <a:pt x="8890" y="6112"/>
                  </a:lnTo>
                  <a:lnTo>
                    <a:pt x="4364" y="11271"/>
                  </a:lnTo>
                  <a:lnTo>
                    <a:pt x="1349" y="13652"/>
                  </a:lnTo>
                  <a:lnTo>
                    <a:pt x="396" y="14446"/>
                  </a:lnTo>
                  <a:lnTo>
                    <a:pt x="0" y="15239"/>
                  </a:lnTo>
                  <a:lnTo>
                    <a:pt x="396" y="15875"/>
                  </a:lnTo>
                  <a:lnTo>
                    <a:pt x="5636" y="15875"/>
                  </a:lnTo>
                  <a:lnTo>
                    <a:pt x="5636" y="45719"/>
                  </a:lnTo>
                  <a:lnTo>
                    <a:pt x="5873" y="49133"/>
                  </a:lnTo>
                  <a:lnTo>
                    <a:pt x="6350" y="51911"/>
                  </a:lnTo>
                  <a:lnTo>
                    <a:pt x="7223" y="54133"/>
                  </a:lnTo>
                  <a:lnTo>
                    <a:pt x="8333" y="55721"/>
                  </a:lnTo>
                  <a:lnTo>
                    <a:pt x="11192" y="57706"/>
                  </a:lnTo>
                  <a:lnTo>
                    <a:pt x="14763" y="58341"/>
                  </a:lnTo>
                  <a:lnTo>
                    <a:pt x="18176" y="57706"/>
                  </a:lnTo>
                  <a:lnTo>
                    <a:pt x="21351" y="56118"/>
                  </a:lnTo>
                  <a:lnTo>
                    <a:pt x="24129" y="53737"/>
                  </a:lnTo>
                  <a:lnTo>
                    <a:pt x="26352" y="50800"/>
                  </a:lnTo>
                  <a:lnTo>
                    <a:pt x="25082" y="49688"/>
                  </a:lnTo>
                  <a:lnTo>
                    <a:pt x="22859" y="51911"/>
                  </a:lnTo>
                  <a:lnTo>
                    <a:pt x="21193" y="52784"/>
                  </a:lnTo>
                  <a:lnTo>
                    <a:pt x="19050" y="53181"/>
                  </a:lnTo>
                  <a:lnTo>
                    <a:pt x="16907" y="52704"/>
                  </a:lnTo>
                  <a:lnTo>
                    <a:pt x="15477" y="51514"/>
                  </a:lnTo>
                  <a:lnTo>
                    <a:pt x="14128" y="47942"/>
                  </a:lnTo>
                  <a:lnTo>
                    <a:pt x="13970" y="44212"/>
                  </a:lnTo>
                  <a:lnTo>
                    <a:pt x="13970" y="15875"/>
                  </a:lnTo>
                  <a:lnTo>
                    <a:pt x="23971" y="15875"/>
                  </a:lnTo>
                  <a:lnTo>
                    <a:pt x="23971" y="12779"/>
                  </a:lnTo>
                  <a:lnTo>
                    <a:pt x="13970" y="12779"/>
                  </a:lnTo>
                  <a:lnTo>
                    <a:pt x="13970" y="1271"/>
                  </a:lnTo>
                  <a:lnTo>
                    <a:pt x="13889" y="318"/>
                  </a:lnTo>
                  <a:lnTo>
                    <a:pt x="13256" y="0"/>
                  </a:lnTo>
                  <a:close/>
                </a:path>
              </a:pathLst>
            </a:custGeom>
            <a:solidFill>
              <a:srgbClr val="000000"/>
            </a:solidFill>
          </p:spPr>
          <p:txBody>
            <a:bodyPr vert="horz" lIns="91440" tIns="45720" rIns="91440" bIns="45720" anchor="t"/>
            <a:lstStyle/>
            <a:p>
              <a:endParaRPr lang="en-IN"/>
            </a:p>
          </p:txBody>
        </p:sp>
        <p:sp>
          <p:nvSpPr>
            <p:cNvPr id="1106" name="Shape 1141"/>
            <p:cNvSpPr/>
            <p:nvPr/>
          </p:nvSpPr>
          <p:spPr>
            <a:xfrm>
              <a:off x="3276900" y="2498374"/>
              <a:ext cx="26352" cy="58341"/>
            </a:xfrm>
            <a:custGeom>
              <a:avLst/>
              <a:gdLst/>
              <a:ahLst/>
              <a:cxnLst/>
              <a:rect l="0" t="0" r="0" b="0"/>
              <a:pathLst>
                <a:path w="26352" h="58341">
                  <a:moveTo>
                    <a:pt x="13256" y="0"/>
                  </a:moveTo>
                  <a:lnTo>
                    <a:pt x="10874" y="3413"/>
                  </a:lnTo>
                  <a:lnTo>
                    <a:pt x="8890" y="6112"/>
                  </a:lnTo>
                  <a:lnTo>
                    <a:pt x="4365" y="11271"/>
                  </a:lnTo>
                  <a:lnTo>
                    <a:pt x="1349" y="13652"/>
                  </a:lnTo>
                  <a:lnTo>
                    <a:pt x="396" y="14446"/>
                  </a:lnTo>
                  <a:lnTo>
                    <a:pt x="0" y="15239"/>
                  </a:lnTo>
                  <a:lnTo>
                    <a:pt x="396" y="15875"/>
                  </a:lnTo>
                  <a:lnTo>
                    <a:pt x="5634" y="15875"/>
                  </a:lnTo>
                  <a:lnTo>
                    <a:pt x="5634" y="45719"/>
                  </a:lnTo>
                  <a:lnTo>
                    <a:pt x="5873" y="49133"/>
                  </a:lnTo>
                  <a:lnTo>
                    <a:pt x="6350" y="51911"/>
                  </a:lnTo>
                  <a:lnTo>
                    <a:pt x="7222" y="54133"/>
                  </a:lnTo>
                  <a:lnTo>
                    <a:pt x="8333" y="55721"/>
                  </a:lnTo>
                  <a:lnTo>
                    <a:pt x="11191" y="57706"/>
                  </a:lnTo>
                  <a:lnTo>
                    <a:pt x="14763" y="58341"/>
                  </a:lnTo>
                  <a:lnTo>
                    <a:pt x="18177" y="57706"/>
                  </a:lnTo>
                  <a:lnTo>
                    <a:pt x="21352" y="56118"/>
                  </a:lnTo>
                  <a:lnTo>
                    <a:pt x="24129" y="53737"/>
                  </a:lnTo>
                  <a:lnTo>
                    <a:pt x="26352" y="50800"/>
                  </a:lnTo>
                  <a:lnTo>
                    <a:pt x="25082" y="49688"/>
                  </a:lnTo>
                  <a:lnTo>
                    <a:pt x="22860" y="51911"/>
                  </a:lnTo>
                  <a:lnTo>
                    <a:pt x="21193" y="52784"/>
                  </a:lnTo>
                  <a:lnTo>
                    <a:pt x="19050" y="53181"/>
                  </a:lnTo>
                  <a:lnTo>
                    <a:pt x="16907" y="52704"/>
                  </a:lnTo>
                  <a:lnTo>
                    <a:pt x="15477" y="51514"/>
                  </a:lnTo>
                  <a:lnTo>
                    <a:pt x="14604" y="49847"/>
                  </a:lnTo>
                  <a:lnTo>
                    <a:pt x="14128" y="47942"/>
                  </a:lnTo>
                  <a:lnTo>
                    <a:pt x="13970" y="44212"/>
                  </a:lnTo>
                  <a:lnTo>
                    <a:pt x="13970" y="15875"/>
                  </a:lnTo>
                  <a:lnTo>
                    <a:pt x="23971" y="15875"/>
                  </a:lnTo>
                  <a:lnTo>
                    <a:pt x="23971" y="12779"/>
                  </a:lnTo>
                  <a:lnTo>
                    <a:pt x="13970" y="12779"/>
                  </a:lnTo>
                  <a:lnTo>
                    <a:pt x="13970" y="1271"/>
                  </a:lnTo>
                  <a:lnTo>
                    <a:pt x="13890" y="318"/>
                  </a:lnTo>
                  <a:lnTo>
                    <a:pt x="13256" y="0"/>
                  </a:lnTo>
                  <a:close/>
                </a:path>
              </a:pathLst>
            </a:custGeom>
            <a:solidFill>
              <a:srgbClr val="000000"/>
            </a:solidFill>
          </p:spPr>
          <p:txBody>
            <a:bodyPr vert="horz" lIns="91440" tIns="45720" rIns="91440" bIns="45720" anchor="t"/>
            <a:lstStyle/>
            <a:p>
              <a:endParaRPr lang="en-IN"/>
            </a:p>
          </p:txBody>
        </p:sp>
        <p:sp>
          <p:nvSpPr>
            <p:cNvPr id="1107" name="Shape 1142"/>
            <p:cNvSpPr/>
            <p:nvPr/>
          </p:nvSpPr>
          <p:spPr>
            <a:xfrm>
              <a:off x="4394659" y="2488055"/>
              <a:ext cx="45957" cy="68659"/>
            </a:xfrm>
            <a:custGeom>
              <a:avLst/>
              <a:gdLst/>
              <a:ahLst/>
              <a:cxnLst/>
              <a:rect l="0" t="0" r="0" b="0"/>
              <a:pathLst>
                <a:path w="45957" h="68659">
                  <a:moveTo>
                    <a:pt x="38893" y="0"/>
                  </a:moveTo>
                  <a:lnTo>
                    <a:pt x="24288" y="4366"/>
                  </a:lnTo>
                  <a:lnTo>
                    <a:pt x="24288" y="5953"/>
                  </a:lnTo>
                  <a:lnTo>
                    <a:pt x="26670" y="5794"/>
                  </a:lnTo>
                  <a:lnTo>
                    <a:pt x="29209" y="6112"/>
                  </a:lnTo>
                  <a:lnTo>
                    <a:pt x="30479" y="7223"/>
                  </a:lnTo>
                  <a:lnTo>
                    <a:pt x="31036" y="10874"/>
                  </a:lnTo>
                  <a:lnTo>
                    <a:pt x="31036" y="26352"/>
                  </a:lnTo>
                  <a:lnTo>
                    <a:pt x="28654" y="24447"/>
                  </a:lnTo>
                  <a:lnTo>
                    <a:pt x="26193" y="23098"/>
                  </a:lnTo>
                  <a:lnTo>
                    <a:pt x="23495" y="22304"/>
                  </a:lnTo>
                  <a:lnTo>
                    <a:pt x="22693" y="22239"/>
                  </a:lnTo>
                  <a:lnTo>
                    <a:pt x="20796" y="24844"/>
                  </a:lnTo>
                  <a:lnTo>
                    <a:pt x="24288" y="25479"/>
                  </a:lnTo>
                  <a:lnTo>
                    <a:pt x="27384" y="27304"/>
                  </a:lnTo>
                  <a:lnTo>
                    <a:pt x="29766" y="30321"/>
                  </a:lnTo>
                  <a:lnTo>
                    <a:pt x="31036" y="34766"/>
                  </a:lnTo>
                  <a:lnTo>
                    <a:pt x="31036" y="57547"/>
                  </a:lnTo>
                  <a:lnTo>
                    <a:pt x="29924" y="59928"/>
                  </a:lnTo>
                  <a:lnTo>
                    <a:pt x="27861" y="61833"/>
                  </a:lnTo>
                  <a:lnTo>
                    <a:pt x="25241" y="63103"/>
                  </a:lnTo>
                  <a:lnTo>
                    <a:pt x="22225" y="63500"/>
                  </a:lnTo>
                  <a:lnTo>
                    <a:pt x="18969" y="62944"/>
                  </a:lnTo>
                  <a:lnTo>
                    <a:pt x="15794" y="61516"/>
                  </a:lnTo>
                  <a:lnTo>
                    <a:pt x="13017" y="58896"/>
                  </a:lnTo>
                  <a:lnTo>
                    <a:pt x="10716" y="55007"/>
                  </a:lnTo>
                  <a:lnTo>
                    <a:pt x="9128" y="49768"/>
                  </a:lnTo>
                  <a:lnTo>
                    <a:pt x="8572" y="43179"/>
                  </a:lnTo>
                  <a:lnTo>
                    <a:pt x="9128" y="37068"/>
                  </a:lnTo>
                  <a:lnTo>
                    <a:pt x="10556" y="32384"/>
                  </a:lnTo>
                  <a:lnTo>
                    <a:pt x="12619" y="28972"/>
                  </a:lnTo>
                  <a:lnTo>
                    <a:pt x="15161" y="26591"/>
                  </a:lnTo>
                  <a:lnTo>
                    <a:pt x="18018" y="25320"/>
                  </a:lnTo>
                  <a:lnTo>
                    <a:pt x="20796" y="24844"/>
                  </a:lnTo>
                  <a:lnTo>
                    <a:pt x="22693" y="22239"/>
                  </a:lnTo>
                  <a:lnTo>
                    <a:pt x="20557" y="22066"/>
                  </a:lnTo>
                  <a:lnTo>
                    <a:pt x="15161" y="22939"/>
                  </a:lnTo>
                  <a:lnTo>
                    <a:pt x="10318" y="25479"/>
                  </a:lnTo>
                  <a:lnTo>
                    <a:pt x="6191" y="29368"/>
                  </a:lnTo>
                  <a:lnTo>
                    <a:pt x="2937" y="34369"/>
                  </a:lnTo>
                  <a:lnTo>
                    <a:pt x="793" y="40163"/>
                  </a:lnTo>
                  <a:lnTo>
                    <a:pt x="0" y="46434"/>
                  </a:lnTo>
                  <a:lnTo>
                    <a:pt x="634" y="53181"/>
                  </a:lnTo>
                  <a:lnTo>
                    <a:pt x="2301" y="58419"/>
                  </a:lnTo>
                  <a:lnTo>
                    <a:pt x="4762" y="62309"/>
                  </a:lnTo>
                  <a:lnTo>
                    <a:pt x="7620" y="65087"/>
                  </a:lnTo>
                  <a:lnTo>
                    <a:pt x="10636" y="66913"/>
                  </a:lnTo>
                  <a:lnTo>
                    <a:pt x="13573" y="68024"/>
                  </a:lnTo>
                  <a:lnTo>
                    <a:pt x="16112" y="68501"/>
                  </a:lnTo>
                  <a:lnTo>
                    <a:pt x="18018" y="68659"/>
                  </a:lnTo>
                  <a:lnTo>
                    <a:pt x="22859" y="68024"/>
                  </a:lnTo>
                  <a:lnTo>
                    <a:pt x="26511" y="66516"/>
                  </a:lnTo>
                  <a:lnTo>
                    <a:pt x="29131" y="64452"/>
                  </a:lnTo>
                  <a:lnTo>
                    <a:pt x="30797" y="62309"/>
                  </a:lnTo>
                  <a:lnTo>
                    <a:pt x="31036" y="62309"/>
                  </a:lnTo>
                  <a:lnTo>
                    <a:pt x="31036" y="68342"/>
                  </a:lnTo>
                  <a:lnTo>
                    <a:pt x="31432" y="68659"/>
                  </a:lnTo>
                  <a:lnTo>
                    <a:pt x="38893" y="66039"/>
                  </a:lnTo>
                  <a:lnTo>
                    <a:pt x="45957" y="63500"/>
                  </a:lnTo>
                  <a:lnTo>
                    <a:pt x="45957" y="61912"/>
                  </a:lnTo>
                  <a:lnTo>
                    <a:pt x="43179" y="61912"/>
                  </a:lnTo>
                  <a:lnTo>
                    <a:pt x="41354" y="61516"/>
                  </a:lnTo>
                  <a:lnTo>
                    <a:pt x="40243" y="60800"/>
                  </a:lnTo>
                  <a:lnTo>
                    <a:pt x="39607" y="59689"/>
                  </a:lnTo>
                  <a:lnTo>
                    <a:pt x="39370" y="56356"/>
                  </a:lnTo>
                  <a:lnTo>
                    <a:pt x="39370" y="158"/>
                  </a:lnTo>
                  <a:lnTo>
                    <a:pt x="38893" y="0"/>
                  </a:lnTo>
                  <a:close/>
                </a:path>
              </a:pathLst>
            </a:custGeom>
            <a:solidFill>
              <a:srgbClr val="000000"/>
            </a:solidFill>
          </p:spPr>
          <p:txBody>
            <a:bodyPr vert="horz" lIns="91440" tIns="45720" rIns="91440" bIns="45720" anchor="t"/>
            <a:lstStyle/>
            <a:p>
              <a:endParaRPr lang="en-IN"/>
            </a:p>
          </p:txBody>
        </p:sp>
        <p:sp>
          <p:nvSpPr>
            <p:cNvPr id="1108" name="Shape 1143"/>
            <p:cNvSpPr/>
            <p:nvPr/>
          </p:nvSpPr>
          <p:spPr>
            <a:xfrm>
              <a:off x="4366878" y="2510121"/>
              <a:ext cx="23416" cy="45561"/>
            </a:xfrm>
            <a:custGeom>
              <a:avLst/>
              <a:gdLst/>
              <a:ahLst/>
              <a:cxnLst/>
              <a:rect l="0" t="0" r="0" b="0"/>
              <a:pathLst>
                <a:path w="23416" h="45561">
                  <a:moveTo>
                    <a:pt x="15716" y="0"/>
                  </a:moveTo>
                  <a:lnTo>
                    <a:pt x="397" y="5477"/>
                  </a:lnTo>
                  <a:lnTo>
                    <a:pt x="397" y="6906"/>
                  </a:lnTo>
                  <a:lnTo>
                    <a:pt x="4366" y="6508"/>
                  </a:lnTo>
                  <a:lnTo>
                    <a:pt x="5556" y="6667"/>
                  </a:lnTo>
                  <a:lnTo>
                    <a:pt x="6667" y="7302"/>
                  </a:lnTo>
                  <a:lnTo>
                    <a:pt x="7461" y="9128"/>
                  </a:lnTo>
                  <a:lnTo>
                    <a:pt x="7778" y="12462"/>
                  </a:lnTo>
                  <a:lnTo>
                    <a:pt x="7778" y="35481"/>
                  </a:lnTo>
                  <a:lnTo>
                    <a:pt x="7620" y="38734"/>
                  </a:lnTo>
                  <a:lnTo>
                    <a:pt x="7143" y="41037"/>
                  </a:lnTo>
                  <a:lnTo>
                    <a:pt x="6191" y="42545"/>
                  </a:lnTo>
                  <a:lnTo>
                    <a:pt x="4762" y="43418"/>
                  </a:lnTo>
                  <a:lnTo>
                    <a:pt x="2698" y="43894"/>
                  </a:lnTo>
                  <a:lnTo>
                    <a:pt x="0" y="44053"/>
                  </a:lnTo>
                  <a:lnTo>
                    <a:pt x="0" y="45561"/>
                  </a:lnTo>
                  <a:lnTo>
                    <a:pt x="23416" y="45561"/>
                  </a:lnTo>
                  <a:lnTo>
                    <a:pt x="23416" y="44053"/>
                  </a:lnTo>
                  <a:lnTo>
                    <a:pt x="19447" y="43497"/>
                  </a:lnTo>
                  <a:lnTo>
                    <a:pt x="17224" y="42068"/>
                  </a:lnTo>
                  <a:lnTo>
                    <a:pt x="16272" y="39449"/>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109" name="Shape 1144"/>
            <p:cNvSpPr/>
            <p:nvPr/>
          </p:nvSpPr>
          <p:spPr>
            <a:xfrm>
              <a:off x="4279803" y="2510121"/>
              <a:ext cx="40084" cy="46593"/>
            </a:xfrm>
            <a:custGeom>
              <a:avLst/>
              <a:gdLst/>
              <a:ahLst/>
              <a:cxnLst/>
              <a:rect l="0" t="0" r="0" b="0"/>
              <a:pathLst>
                <a:path w="40084" h="46593">
                  <a:moveTo>
                    <a:pt x="18018" y="0"/>
                  </a:moveTo>
                  <a:lnTo>
                    <a:pt x="12779" y="556"/>
                  </a:lnTo>
                  <a:lnTo>
                    <a:pt x="8652" y="1985"/>
                  </a:lnTo>
                  <a:lnTo>
                    <a:pt x="5636" y="4048"/>
                  </a:lnTo>
                  <a:lnTo>
                    <a:pt x="3493" y="6429"/>
                  </a:lnTo>
                  <a:lnTo>
                    <a:pt x="2223" y="8811"/>
                  </a:lnTo>
                  <a:lnTo>
                    <a:pt x="1826" y="11033"/>
                  </a:lnTo>
                  <a:lnTo>
                    <a:pt x="2143" y="12303"/>
                  </a:lnTo>
                  <a:lnTo>
                    <a:pt x="2857" y="13811"/>
                  </a:lnTo>
                  <a:lnTo>
                    <a:pt x="4128" y="14922"/>
                  </a:lnTo>
                  <a:lnTo>
                    <a:pt x="6112" y="15398"/>
                  </a:lnTo>
                  <a:lnTo>
                    <a:pt x="7937" y="15002"/>
                  </a:lnTo>
                  <a:lnTo>
                    <a:pt x="9367" y="13970"/>
                  </a:lnTo>
                  <a:lnTo>
                    <a:pt x="10239" y="12621"/>
                  </a:lnTo>
                  <a:lnTo>
                    <a:pt x="10557" y="11112"/>
                  </a:lnTo>
                  <a:lnTo>
                    <a:pt x="10318" y="9366"/>
                  </a:lnTo>
                  <a:lnTo>
                    <a:pt x="10081" y="7223"/>
                  </a:lnTo>
                  <a:lnTo>
                    <a:pt x="10716" y="5160"/>
                  </a:lnTo>
                  <a:lnTo>
                    <a:pt x="12382" y="3651"/>
                  </a:lnTo>
                  <a:lnTo>
                    <a:pt x="14684" y="2698"/>
                  </a:lnTo>
                  <a:lnTo>
                    <a:pt x="17144" y="2381"/>
                  </a:lnTo>
                  <a:lnTo>
                    <a:pt x="19606" y="2619"/>
                  </a:lnTo>
                  <a:lnTo>
                    <a:pt x="22067" y="3809"/>
                  </a:lnTo>
                  <a:lnTo>
                    <a:pt x="23972" y="6350"/>
                  </a:lnTo>
                  <a:lnTo>
                    <a:pt x="24765" y="10636"/>
                  </a:lnTo>
                  <a:lnTo>
                    <a:pt x="24765" y="16668"/>
                  </a:lnTo>
                  <a:lnTo>
                    <a:pt x="24024" y="16957"/>
                  </a:lnTo>
                  <a:lnTo>
                    <a:pt x="24765" y="19050"/>
                  </a:lnTo>
                  <a:lnTo>
                    <a:pt x="24765" y="33417"/>
                  </a:lnTo>
                  <a:lnTo>
                    <a:pt x="24209" y="36751"/>
                  </a:lnTo>
                  <a:lnTo>
                    <a:pt x="23178" y="37941"/>
                  </a:lnTo>
                  <a:lnTo>
                    <a:pt x="21352" y="39052"/>
                  </a:lnTo>
                  <a:lnTo>
                    <a:pt x="20319" y="39449"/>
                  </a:lnTo>
                  <a:lnTo>
                    <a:pt x="18732" y="40085"/>
                  </a:lnTo>
                  <a:lnTo>
                    <a:pt x="15240" y="40798"/>
                  </a:lnTo>
                  <a:lnTo>
                    <a:pt x="12700" y="40322"/>
                  </a:lnTo>
                  <a:lnTo>
                    <a:pt x="10637" y="38734"/>
                  </a:lnTo>
                  <a:lnTo>
                    <a:pt x="9207" y="36274"/>
                  </a:lnTo>
                  <a:lnTo>
                    <a:pt x="8652" y="33099"/>
                  </a:lnTo>
                  <a:lnTo>
                    <a:pt x="8652" y="32861"/>
                  </a:lnTo>
                  <a:lnTo>
                    <a:pt x="8890" y="31036"/>
                  </a:lnTo>
                  <a:lnTo>
                    <a:pt x="9525" y="28892"/>
                  </a:lnTo>
                  <a:lnTo>
                    <a:pt x="11112" y="26591"/>
                  </a:lnTo>
                  <a:lnTo>
                    <a:pt x="13969" y="24051"/>
                  </a:lnTo>
                  <a:lnTo>
                    <a:pt x="15954" y="22781"/>
                  </a:lnTo>
                  <a:lnTo>
                    <a:pt x="18415" y="21511"/>
                  </a:lnTo>
                  <a:lnTo>
                    <a:pt x="21352" y="20241"/>
                  </a:lnTo>
                  <a:lnTo>
                    <a:pt x="24765" y="19050"/>
                  </a:lnTo>
                  <a:lnTo>
                    <a:pt x="24024" y="16957"/>
                  </a:lnTo>
                  <a:lnTo>
                    <a:pt x="17224" y="19606"/>
                  </a:lnTo>
                  <a:lnTo>
                    <a:pt x="11112" y="22304"/>
                  </a:lnTo>
                  <a:lnTo>
                    <a:pt x="6270" y="25082"/>
                  </a:lnTo>
                  <a:lnTo>
                    <a:pt x="2778" y="28178"/>
                  </a:lnTo>
                  <a:lnTo>
                    <a:pt x="714" y="31829"/>
                  </a:lnTo>
                  <a:lnTo>
                    <a:pt x="0" y="36274"/>
                  </a:lnTo>
                  <a:lnTo>
                    <a:pt x="873" y="40640"/>
                  </a:lnTo>
                  <a:lnTo>
                    <a:pt x="3254" y="43894"/>
                  </a:lnTo>
                  <a:lnTo>
                    <a:pt x="6588" y="45878"/>
                  </a:lnTo>
                  <a:lnTo>
                    <a:pt x="10478" y="46593"/>
                  </a:lnTo>
                  <a:lnTo>
                    <a:pt x="14526" y="45958"/>
                  </a:lnTo>
                  <a:lnTo>
                    <a:pt x="18336" y="44212"/>
                  </a:lnTo>
                  <a:lnTo>
                    <a:pt x="21828" y="41831"/>
                  </a:lnTo>
                  <a:lnTo>
                    <a:pt x="24844" y="39370"/>
                  </a:lnTo>
                  <a:lnTo>
                    <a:pt x="25400" y="42307"/>
                  </a:lnTo>
                  <a:lnTo>
                    <a:pt x="26353" y="44371"/>
                  </a:lnTo>
                  <a:lnTo>
                    <a:pt x="27543" y="45641"/>
                  </a:lnTo>
                  <a:lnTo>
                    <a:pt x="28893" y="46354"/>
                  </a:lnTo>
                  <a:lnTo>
                    <a:pt x="31274" y="46593"/>
                  </a:lnTo>
                  <a:lnTo>
                    <a:pt x="32703" y="46435"/>
                  </a:lnTo>
                  <a:lnTo>
                    <a:pt x="34687" y="45878"/>
                  </a:lnTo>
                  <a:lnTo>
                    <a:pt x="37148" y="44371"/>
                  </a:lnTo>
                  <a:lnTo>
                    <a:pt x="40084" y="41592"/>
                  </a:lnTo>
                  <a:lnTo>
                    <a:pt x="40084" y="39052"/>
                  </a:lnTo>
                  <a:lnTo>
                    <a:pt x="38259" y="40322"/>
                  </a:lnTo>
                  <a:lnTo>
                    <a:pt x="35639" y="40878"/>
                  </a:lnTo>
                  <a:lnTo>
                    <a:pt x="33973" y="40402"/>
                  </a:lnTo>
                  <a:lnTo>
                    <a:pt x="33099" y="39132"/>
                  </a:lnTo>
                  <a:lnTo>
                    <a:pt x="32782" y="35163"/>
                  </a:lnTo>
                  <a:lnTo>
                    <a:pt x="32782" y="15875"/>
                  </a:lnTo>
                  <a:lnTo>
                    <a:pt x="32225" y="9128"/>
                  </a:lnTo>
                  <a:lnTo>
                    <a:pt x="30956" y="5715"/>
                  </a:lnTo>
                  <a:lnTo>
                    <a:pt x="28417" y="2778"/>
                  </a:lnTo>
                  <a:lnTo>
                    <a:pt x="26591" y="1587"/>
                  </a:lnTo>
                  <a:lnTo>
                    <a:pt x="24209" y="793"/>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1110" name="Shape 1145"/>
            <p:cNvSpPr/>
            <p:nvPr/>
          </p:nvSpPr>
          <p:spPr>
            <a:xfrm>
              <a:off x="4204716" y="2510121"/>
              <a:ext cx="43656" cy="46593"/>
            </a:xfrm>
            <a:custGeom>
              <a:avLst/>
              <a:gdLst/>
              <a:ahLst/>
              <a:cxnLst/>
              <a:rect l="0" t="0" r="0" b="0"/>
              <a:pathLst>
                <a:path w="43656" h="46593">
                  <a:moveTo>
                    <a:pt x="21351" y="0"/>
                  </a:moveTo>
                  <a:lnTo>
                    <a:pt x="20557" y="2778"/>
                  </a:lnTo>
                  <a:lnTo>
                    <a:pt x="24843" y="3651"/>
                  </a:lnTo>
                  <a:lnTo>
                    <a:pt x="28336" y="6032"/>
                  </a:lnTo>
                  <a:lnTo>
                    <a:pt x="31113" y="9763"/>
                  </a:lnTo>
                  <a:lnTo>
                    <a:pt x="33098" y="14446"/>
                  </a:lnTo>
                  <a:lnTo>
                    <a:pt x="34368" y="19843"/>
                  </a:lnTo>
                  <a:lnTo>
                    <a:pt x="34766" y="25876"/>
                  </a:lnTo>
                  <a:lnTo>
                    <a:pt x="34209" y="32147"/>
                  </a:lnTo>
                  <a:lnTo>
                    <a:pt x="32781" y="36829"/>
                  </a:lnTo>
                  <a:lnTo>
                    <a:pt x="30797" y="40163"/>
                  </a:lnTo>
                  <a:lnTo>
                    <a:pt x="28336" y="42307"/>
                  </a:lnTo>
                  <a:lnTo>
                    <a:pt x="25637" y="43497"/>
                  </a:lnTo>
                  <a:lnTo>
                    <a:pt x="23018" y="43815"/>
                  </a:lnTo>
                  <a:lnTo>
                    <a:pt x="19050" y="43021"/>
                  </a:lnTo>
                  <a:lnTo>
                    <a:pt x="15795" y="40798"/>
                  </a:lnTo>
                  <a:lnTo>
                    <a:pt x="13334" y="37623"/>
                  </a:lnTo>
                  <a:lnTo>
                    <a:pt x="11508" y="33735"/>
                  </a:lnTo>
                  <a:lnTo>
                    <a:pt x="10238" y="29527"/>
                  </a:lnTo>
                  <a:lnTo>
                    <a:pt x="9445" y="25321"/>
                  </a:lnTo>
                  <a:lnTo>
                    <a:pt x="9048" y="21431"/>
                  </a:lnTo>
                  <a:lnTo>
                    <a:pt x="8888" y="18256"/>
                  </a:lnTo>
                  <a:lnTo>
                    <a:pt x="9127" y="14604"/>
                  </a:lnTo>
                  <a:lnTo>
                    <a:pt x="9842" y="11510"/>
                  </a:lnTo>
                  <a:lnTo>
                    <a:pt x="10873" y="8811"/>
                  </a:lnTo>
                  <a:lnTo>
                    <a:pt x="12381" y="6667"/>
                  </a:lnTo>
                  <a:lnTo>
                    <a:pt x="14128" y="4921"/>
                  </a:lnTo>
                  <a:lnTo>
                    <a:pt x="16112" y="3731"/>
                  </a:lnTo>
                  <a:lnTo>
                    <a:pt x="18256" y="3016"/>
                  </a:lnTo>
                  <a:lnTo>
                    <a:pt x="20557" y="2778"/>
                  </a:lnTo>
                  <a:lnTo>
                    <a:pt x="21351" y="0"/>
                  </a:lnTo>
                  <a:lnTo>
                    <a:pt x="15159" y="873"/>
                  </a:lnTo>
                  <a:lnTo>
                    <a:pt x="9921" y="3254"/>
                  </a:lnTo>
                  <a:lnTo>
                    <a:pt x="5713" y="6984"/>
                  </a:lnTo>
                  <a:lnTo>
                    <a:pt x="2538" y="11668"/>
                  </a:lnTo>
                  <a:lnTo>
                    <a:pt x="634" y="17066"/>
                  </a:lnTo>
                  <a:lnTo>
                    <a:pt x="0" y="23018"/>
                  </a:lnTo>
                  <a:lnTo>
                    <a:pt x="713" y="29368"/>
                  </a:lnTo>
                  <a:lnTo>
                    <a:pt x="2777" y="35004"/>
                  </a:lnTo>
                  <a:lnTo>
                    <a:pt x="6031" y="39767"/>
                  </a:lnTo>
                  <a:lnTo>
                    <a:pt x="10397" y="43418"/>
                  </a:lnTo>
                  <a:lnTo>
                    <a:pt x="15636" y="45720"/>
                  </a:lnTo>
                  <a:lnTo>
                    <a:pt x="21668" y="46593"/>
                  </a:lnTo>
                  <a:lnTo>
                    <a:pt x="28495" y="45482"/>
                  </a:lnTo>
                  <a:lnTo>
                    <a:pt x="34051" y="42624"/>
                  </a:lnTo>
                  <a:lnTo>
                    <a:pt x="38257" y="38417"/>
                  </a:lnTo>
                  <a:lnTo>
                    <a:pt x="41275" y="33417"/>
                  </a:lnTo>
                  <a:lnTo>
                    <a:pt x="43100" y="28098"/>
                  </a:lnTo>
                  <a:lnTo>
                    <a:pt x="43656" y="23018"/>
                  </a:lnTo>
                  <a:lnTo>
                    <a:pt x="43179" y="17860"/>
                  </a:lnTo>
                  <a:lnTo>
                    <a:pt x="41988" y="13334"/>
                  </a:lnTo>
                  <a:lnTo>
                    <a:pt x="40083" y="9366"/>
                  </a:lnTo>
                  <a:lnTo>
                    <a:pt x="37384" y="6112"/>
                  </a:lnTo>
                  <a:lnTo>
                    <a:pt x="34131" y="3492"/>
                  </a:lnTo>
                  <a:lnTo>
                    <a:pt x="30319"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1111" name="Shape 1146"/>
            <p:cNvSpPr/>
            <p:nvPr/>
          </p:nvSpPr>
          <p:spPr>
            <a:xfrm>
              <a:off x="4125182" y="2510121"/>
              <a:ext cx="23415" cy="45561"/>
            </a:xfrm>
            <a:custGeom>
              <a:avLst/>
              <a:gdLst/>
              <a:ahLst/>
              <a:cxnLst/>
              <a:rect l="0" t="0" r="0" b="0"/>
              <a:pathLst>
                <a:path w="23415" h="45561">
                  <a:moveTo>
                    <a:pt x="15715" y="0"/>
                  </a:moveTo>
                  <a:lnTo>
                    <a:pt x="396" y="5477"/>
                  </a:lnTo>
                  <a:lnTo>
                    <a:pt x="396" y="6906"/>
                  </a:lnTo>
                  <a:lnTo>
                    <a:pt x="4285" y="6508"/>
                  </a:lnTo>
                  <a:lnTo>
                    <a:pt x="5556" y="6667"/>
                  </a:lnTo>
                  <a:lnTo>
                    <a:pt x="6666" y="7302"/>
                  </a:lnTo>
                  <a:lnTo>
                    <a:pt x="7460" y="9128"/>
                  </a:lnTo>
                  <a:lnTo>
                    <a:pt x="7777" y="12462"/>
                  </a:lnTo>
                  <a:lnTo>
                    <a:pt x="7777" y="35481"/>
                  </a:lnTo>
                  <a:lnTo>
                    <a:pt x="7620" y="38734"/>
                  </a:lnTo>
                  <a:lnTo>
                    <a:pt x="7063" y="41037"/>
                  </a:lnTo>
                  <a:lnTo>
                    <a:pt x="6190" y="42545"/>
                  </a:lnTo>
                  <a:lnTo>
                    <a:pt x="4682" y="43418"/>
                  </a:lnTo>
                  <a:lnTo>
                    <a:pt x="2697" y="43894"/>
                  </a:lnTo>
                  <a:lnTo>
                    <a:pt x="0" y="44053"/>
                  </a:lnTo>
                  <a:lnTo>
                    <a:pt x="0" y="45561"/>
                  </a:lnTo>
                  <a:lnTo>
                    <a:pt x="23415" y="45561"/>
                  </a:lnTo>
                  <a:lnTo>
                    <a:pt x="23415" y="44053"/>
                  </a:lnTo>
                  <a:lnTo>
                    <a:pt x="19446" y="43497"/>
                  </a:lnTo>
                  <a:lnTo>
                    <a:pt x="17223" y="42068"/>
                  </a:lnTo>
                  <a:lnTo>
                    <a:pt x="16271" y="39449"/>
                  </a:lnTo>
                  <a:lnTo>
                    <a:pt x="16112" y="35481"/>
                  </a:lnTo>
                  <a:lnTo>
                    <a:pt x="16112" y="317"/>
                  </a:lnTo>
                  <a:lnTo>
                    <a:pt x="15715" y="0"/>
                  </a:lnTo>
                  <a:close/>
                </a:path>
              </a:pathLst>
            </a:custGeom>
            <a:solidFill>
              <a:srgbClr val="000000"/>
            </a:solidFill>
          </p:spPr>
          <p:txBody>
            <a:bodyPr vert="horz" lIns="91440" tIns="45720" rIns="91440" bIns="45720" anchor="t"/>
            <a:lstStyle/>
            <a:p>
              <a:endParaRPr lang="en-IN"/>
            </a:p>
          </p:txBody>
        </p:sp>
        <p:sp>
          <p:nvSpPr>
            <p:cNvPr id="1112" name="Shape 1147"/>
            <p:cNvSpPr/>
            <p:nvPr/>
          </p:nvSpPr>
          <p:spPr>
            <a:xfrm>
              <a:off x="4007389" y="2510121"/>
              <a:ext cx="40083" cy="46593"/>
            </a:xfrm>
            <a:custGeom>
              <a:avLst/>
              <a:gdLst/>
              <a:ahLst/>
              <a:cxnLst/>
              <a:rect l="0" t="0" r="0" b="0"/>
              <a:pathLst>
                <a:path w="40083" h="46593">
                  <a:moveTo>
                    <a:pt x="18017" y="0"/>
                  </a:moveTo>
                  <a:lnTo>
                    <a:pt x="12778" y="556"/>
                  </a:lnTo>
                  <a:lnTo>
                    <a:pt x="8651" y="1985"/>
                  </a:lnTo>
                  <a:lnTo>
                    <a:pt x="5634" y="4048"/>
                  </a:lnTo>
                  <a:lnTo>
                    <a:pt x="3492" y="6429"/>
                  </a:lnTo>
                  <a:lnTo>
                    <a:pt x="2221" y="8811"/>
                  </a:lnTo>
                  <a:lnTo>
                    <a:pt x="1825" y="11033"/>
                  </a:lnTo>
                  <a:lnTo>
                    <a:pt x="2142" y="12303"/>
                  </a:lnTo>
                  <a:lnTo>
                    <a:pt x="2857" y="13811"/>
                  </a:lnTo>
                  <a:lnTo>
                    <a:pt x="4126" y="14922"/>
                  </a:lnTo>
                  <a:lnTo>
                    <a:pt x="6111" y="15398"/>
                  </a:lnTo>
                  <a:lnTo>
                    <a:pt x="7937" y="15002"/>
                  </a:lnTo>
                  <a:lnTo>
                    <a:pt x="9364" y="13970"/>
                  </a:lnTo>
                  <a:lnTo>
                    <a:pt x="10238" y="12621"/>
                  </a:lnTo>
                  <a:lnTo>
                    <a:pt x="10556" y="11112"/>
                  </a:lnTo>
                  <a:lnTo>
                    <a:pt x="10318" y="9366"/>
                  </a:lnTo>
                  <a:lnTo>
                    <a:pt x="10080" y="7223"/>
                  </a:lnTo>
                  <a:lnTo>
                    <a:pt x="10715" y="5160"/>
                  </a:lnTo>
                  <a:lnTo>
                    <a:pt x="12382" y="3651"/>
                  </a:lnTo>
                  <a:lnTo>
                    <a:pt x="14683" y="2698"/>
                  </a:lnTo>
                  <a:lnTo>
                    <a:pt x="17145" y="2381"/>
                  </a:lnTo>
                  <a:lnTo>
                    <a:pt x="19605" y="2619"/>
                  </a:lnTo>
                  <a:lnTo>
                    <a:pt x="22064" y="3809"/>
                  </a:lnTo>
                  <a:lnTo>
                    <a:pt x="23970" y="6350"/>
                  </a:lnTo>
                  <a:lnTo>
                    <a:pt x="24763" y="10636"/>
                  </a:lnTo>
                  <a:lnTo>
                    <a:pt x="24763" y="16668"/>
                  </a:lnTo>
                  <a:lnTo>
                    <a:pt x="24022" y="16957"/>
                  </a:lnTo>
                  <a:lnTo>
                    <a:pt x="24763" y="19050"/>
                  </a:lnTo>
                  <a:lnTo>
                    <a:pt x="24763" y="33417"/>
                  </a:lnTo>
                  <a:lnTo>
                    <a:pt x="24208" y="36751"/>
                  </a:lnTo>
                  <a:lnTo>
                    <a:pt x="23176" y="37941"/>
                  </a:lnTo>
                  <a:lnTo>
                    <a:pt x="21351" y="39052"/>
                  </a:lnTo>
                  <a:lnTo>
                    <a:pt x="20320" y="39449"/>
                  </a:lnTo>
                  <a:lnTo>
                    <a:pt x="18732" y="40085"/>
                  </a:lnTo>
                  <a:lnTo>
                    <a:pt x="15238" y="40798"/>
                  </a:lnTo>
                  <a:lnTo>
                    <a:pt x="12700" y="40322"/>
                  </a:lnTo>
                  <a:lnTo>
                    <a:pt x="10636" y="38734"/>
                  </a:lnTo>
                  <a:lnTo>
                    <a:pt x="9207" y="36274"/>
                  </a:lnTo>
                  <a:lnTo>
                    <a:pt x="8651" y="33099"/>
                  </a:lnTo>
                  <a:lnTo>
                    <a:pt x="8651" y="32861"/>
                  </a:lnTo>
                  <a:lnTo>
                    <a:pt x="8888" y="31036"/>
                  </a:lnTo>
                  <a:lnTo>
                    <a:pt x="9525" y="28892"/>
                  </a:lnTo>
                  <a:lnTo>
                    <a:pt x="11112" y="26591"/>
                  </a:lnTo>
                  <a:lnTo>
                    <a:pt x="13970" y="24051"/>
                  </a:lnTo>
                  <a:lnTo>
                    <a:pt x="15953" y="22781"/>
                  </a:lnTo>
                  <a:lnTo>
                    <a:pt x="18413" y="21511"/>
                  </a:lnTo>
                  <a:lnTo>
                    <a:pt x="21351" y="20241"/>
                  </a:lnTo>
                  <a:lnTo>
                    <a:pt x="24763" y="19050"/>
                  </a:lnTo>
                  <a:lnTo>
                    <a:pt x="24022" y="16957"/>
                  </a:lnTo>
                  <a:lnTo>
                    <a:pt x="17223" y="19606"/>
                  </a:lnTo>
                  <a:lnTo>
                    <a:pt x="11112" y="22304"/>
                  </a:lnTo>
                  <a:lnTo>
                    <a:pt x="6270" y="25082"/>
                  </a:lnTo>
                  <a:lnTo>
                    <a:pt x="2777" y="28178"/>
                  </a:lnTo>
                  <a:lnTo>
                    <a:pt x="713" y="31829"/>
                  </a:lnTo>
                  <a:lnTo>
                    <a:pt x="0" y="36274"/>
                  </a:lnTo>
                  <a:lnTo>
                    <a:pt x="872" y="40640"/>
                  </a:lnTo>
                  <a:lnTo>
                    <a:pt x="3253" y="43894"/>
                  </a:lnTo>
                  <a:lnTo>
                    <a:pt x="6587" y="45878"/>
                  </a:lnTo>
                  <a:lnTo>
                    <a:pt x="10476" y="46593"/>
                  </a:lnTo>
                  <a:lnTo>
                    <a:pt x="14525" y="45958"/>
                  </a:lnTo>
                  <a:lnTo>
                    <a:pt x="18334" y="44212"/>
                  </a:lnTo>
                  <a:lnTo>
                    <a:pt x="21827" y="41831"/>
                  </a:lnTo>
                  <a:lnTo>
                    <a:pt x="24843" y="39370"/>
                  </a:lnTo>
                  <a:lnTo>
                    <a:pt x="25400" y="42307"/>
                  </a:lnTo>
                  <a:lnTo>
                    <a:pt x="26351" y="44371"/>
                  </a:lnTo>
                  <a:lnTo>
                    <a:pt x="27542" y="45641"/>
                  </a:lnTo>
                  <a:lnTo>
                    <a:pt x="28892" y="46354"/>
                  </a:lnTo>
                  <a:lnTo>
                    <a:pt x="31273" y="46593"/>
                  </a:lnTo>
                  <a:lnTo>
                    <a:pt x="32701" y="46435"/>
                  </a:lnTo>
                  <a:lnTo>
                    <a:pt x="34686" y="45878"/>
                  </a:lnTo>
                  <a:lnTo>
                    <a:pt x="37146" y="44371"/>
                  </a:lnTo>
                  <a:lnTo>
                    <a:pt x="40083" y="41592"/>
                  </a:lnTo>
                  <a:lnTo>
                    <a:pt x="40083" y="39052"/>
                  </a:lnTo>
                  <a:lnTo>
                    <a:pt x="38257" y="40322"/>
                  </a:lnTo>
                  <a:lnTo>
                    <a:pt x="35638" y="40878"/>
                  </a:lnTo>
                  <a:lnTo>
                    <a:pt x="33971" y="40402"/>
                  </a:lnTo>
                  <a:lnTo>
                    <a:pt x="33098" y="39132"/>
                  </a:lnTo>
                  <a:lnTo>
                    <a:pt x="32781" y="35163"/>
                  </a:lnTo>
                  <a:lnTo>
                    <a:pt x="32781" y="15875"/>
                  </a:lnTo>
                  <a:lnTo>
                    <a:pt x="32226" y="9128"/>
                  </a:lnTo>
                  <a:lnTo>
                    <a:pt x="30956" y="5715"/>
                  </a:lnTo>
                  <a:lnTo>
                    <a:pt x="28414"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113" name="Shape 1148"/>
            <p:cNvSpPr/>
            <p:nvPr/>
          </p:nvSpPr>
          <p:spPr>
            <a:xfrm>
              <a:off x="3898565" y="2510121"/>
              <a:ext cx="43736" cy="46593"/>
            </a:xfrm>
            <a:custGeom>
              <a:avLst/>
              <a:gdLst/>
              <a:ahLst/>
              <a:cxnLst/>
              <a:rect l="0" t="0" r="0" b="0"/>
              <a:pathLst>
                <a:path w="43736" h="46593">
                  <a:moveTo>
                    <a:pt x="21431" y="0"/>
                  </a:moveTo>
                  <a:lnTo>
                    <a:pt x="20637" y="2778"/>
                  </a:lnTo>
                  <a:lnTo>
                    <a:pt x="24843" y="3651"/>
                  </a:lnTo>
                  <a:lnTo>
                    <a:pt x="28337" y="6032"/>
                  </a:lnTo>
                  <a:lnTo>
                    <a:pt x="31114" y="9763"/>
                  </a:lnTo>
                  <a:lnTo>
                    <a:pt x="33178" y="14446"/>
                  </a:lnTo>
                  <a:lnTo>
                    <a:pt x="34368" y="19843"/>
                  </a:lnTo>
                  <a:lnTo>
                    <a:pt x="34766" y="25876"/>
                  </a:lnTo>
                  <a:lnTo>
                    <a:pt x="34289" y="32147"/>
                  </a:lnTo>
                  <a:lnTo>
                    <a:pt x="32861" y="36829"/>
                  </a:lnTo>
                  <a:lnTo>
                    <a:pt x="30876" y="40163"/>
                  </a:lnTo>
                  <a:lnTo>
                    <a:pt x="28337" y="42307"/>
                  </a:lnTo>
                  <a:lnTo>
                    <a:pt x="25717" y="43497"/>
                  </a:lnTo>
                  <a:lnTo>
                    <a:pt x="23098" y="43815"/>
                  </a:lnTo>
                  <a:lnTo>
                    <a:pt x="19050" y="43021"/>
                  </a:lnTo>
                  <a:lnTo>
                    <a:pt x="15875" y="40798"/>
                  </a:lnTo>
                  <a:lnTo>
                    <a:pt x="13413" y="37623"/>
                  </a:lnTo>
                  <a:lnTo>
                    <a:pt x="11588" y="33735"/>
                  </a:lnTo>
                  <a:lnTo>
                    <a:pt x="10318" y="29527"/>
                  </a:lnTo>
                  <a:lnTo>
                    <a:pt x="9525" y="25321"/>
                  </a:lnTo>
                  <a:lnTo>
                    <a:pt x="9128" y="21431"/>
                  </a:lnTo>
                  <a:lnTo>
                    <a:pt x="8968" y="18256"/>
                  </a:lnTo>
                  <a:lnTo>
                    <a:pt x="9207" y="14604"/>
                  </a:lnTo>
                  <a:lnTo>
                    <a:pt x="9842" y="11510"/>
                  </a:lnTo>
                  <a:lnTo>
                    <a:pt x="10953" y="8811"/>
                  </a:lnTo>
                  <a:lnTo>
                    <a:pt x="12382" y="6667"/>
                  </a:lnTo>
                  <a:lnTo>
                    <a:pt x="14207" y="4921"/>
                  </a:lnTo>
                  <a:lnTo>
                    <a:pt x="16192" y="3731"/>
                  </a:lnTo>
                  <a:lnTo>
                    <a:pt x="18336" y="3016"/>
                  </a:lnTo>
                  <a:lnTo>
                    <a:pt x="20637" y="2778"/>
                  </a:lnTo>
                  <a:lnTo>
                    <a:pt x="21431" y="0"/>
                  </a:lnTo>
                  <a:lnTo>
                    <a:pt x="15239" y="873"/>
                  </a:lnTo>
                  <a:lnTo>
                    <a:pt x="10001" y="3254"/>
                  </a:lnTo>
                  <a:lnTo>
                    <a:pt x="5714" y="6984"/>
                  </a:lnTo>
                  <a:lnTo>
                    <a:pt x="2618" y="11668"/>
                  </a:lnTo>
                  <a:lnTo>
                    <a:pt x="634" y="17066"/>
                  </a:lnTo>
                  <a:lnTo>
                    <a:pt x="0" y="23018"/>
                  </a:lnTo>
                  <a:lnTo>
                    <a:pt x="713" y="29368"/>
                  </a:lnTo>
                  <a:lnTo>
                    <a:pt x="2778" y="35004"/>
                  </a:lnTo>
                  <a:lnTo>
                    <a:pt x="6112" y="39767"/>
                  </a:lnTo>
                  <a:lnTo>
                    <a:pt x="10398" y="43418"/>
                  </a:lnTo>
                  <a:lnTo>
                    <a:pt x="15716" y="45720"/>
                  </a:lnTo>
                  <a:lnTo>
                    <a:pt x="21748" y="46593"/>
                  </a:lnTo>
                  <a:lnTo>
                    <a:pt x="28575" y="45482"/>
                  </a:lnTo>
                  <a:lnTo>
                    <a:pt x="34131" y="42624"/>
                  </a:lnTo>
                  <a:lnTo>
                    <a:pt x="38337" y="38417"/>
                  </a:lnTo>
                  <a:lnTo>
                    <a:pt x="41354" y="33417"/>
                  </a:lnTo>
                  <a:lnTo>
                    <a:pt x="43179" y="28098"/>
                  </a:lnTo>
                  <a:lnTo>
                    <a:pt x="43736" y="23018"/>
                  </a:lnTo>
                  <a:lnTo>
                    <a:pt x="43259" y="17860"/>
                  </a:lnTo>
                  <a:lnTo>
                    <a:pt x="42068" y="13334"/>
                  </a:lnTo>
                  <a:lnTo>
                    <a:pt x="40084" y="9366"/>
                  </a:lnTo>
                  <a:lnTo>
                    <a:pt x="37386"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114" name="Shape 1149"/>
            <p:cNvSpPr/>
            <p:nvPr/>
          </p:nvSpPr>
          <p:spPr>
            <a:xfrm>
              <a:off x="3774740" y="2510121"/>
              <a:ext cx="43736" cy="46593"/>
            </a:xfrm>
            <a:custGeom>
              <a:avLst/>
              <a:gdLst/>
              <a:ahLst/>
              <a:cxnLst/>
              <a:rect l="0" t="0" r="0" b="0"/>
              <a:pathLst>
                <a:path w="43736" h="46593">
                  <a:moveTo>
                    <a:pt x="21431" y="0"/>
                  </a:moveTo>
                  <a:lnTo>
                    <a:pt x="20637" y="2778"/>
                  </a:lnTo>
                  <a:lnTo>
                    <a:pt x="24843" y="3651"/>
                  </a:lnTo>
                  <a:lnTo>
                    <a:pt x="28337" y="6032"/>
                  </a:lnTo>
                  <a:lnTo>
                    <a:pt x="31114" y="9763"/>
                  </a:lnTo>
                  <a:lnTo>
                    <a:pt x="33178" y="14446"/>
                  </a:lnTo>
                  <a:lnTo>
                    <a:pt x="34368" y="19843"/>
                  </a:lnTo>
                  <a:lnTo>
                    <a:pt x="34766" y="25876"/>
                  </a:lnTo>
                  <a:lnTo>
                    <a:pt x="34289" y="32147"/>
                  </a:lnTo>
                  <a:lnTo>
                    <a:pt x="32861" y="36829"/>
                  </a:lnTo>
                  <a:lnTo>
                    <a:pt x="30876" y="40163"/>
                  </a:lnTo>
                  <a:lnTo>
                    <a:pt x="28337" y="42307"/>
                  </a:lnTo>
                  <a:lnTo>
                    <a:pt x="25717" y="43497"/>
                  </a:lnTo>
                  <a:lnTo>
                    <a:pt x="23098" y="43815"/>
                  </a:lnTo>
                  <a:lnTo>
                    <a:pt x="19050" y="43021"/>
                  </a:lnTo>
                  <a:lnTo>
                    <a:pt x="15875" y="40798"/>
                  </a:lnTo>
                  <a:lnTo>
                    <a:pt x="13413" y="37623"/>
                  </a:lnTo>
                  <a:lnTo>
                    <a:pt x="11588" y="33735"/>
                  </a:lnTo>
                  <a:lnTo>
                    <a:pt x="10318" y="29527"/>
                  </a:lnTo>
                  <a:lnTo>
                    <a:pt x="9525" y="25321"/>
                  </a:lnTo>
                  <a:lnTo>
                    <a:pt x="9128" y="21431"/>
                  </a:lnTo>
                  <a:lnTo>
                    <a:pt x="8968" y="18256"/>
                  </a:lnTo>
                  <a:lnTo>
                    <a:pt x="9207" y="14604"/>
                  </a:lnTo>
                  <a:lnTo>
                    <a:pt x="9842" y="11510"/>
                  </a:lnTo>
                  <a:lnTo>
                    <a:pt x="10953" y="8811"/>
                  </a:lnTo>
                  <a:lnTo>
                    <a:pt x="12382" y="6667"/>
                  </a:lnTo>
                  <a:lnTo>
                    <a:pt x="14207" y="4921"/>
                  </a:lnTo>
                  <a:lnTo>
                    <a:pt x="16192" y="3731"/>
                  </a:lnTo>
                  <a:lnTo>
                    <a:pt x="18336" y="3016"/>
                  </a:lnTo>
                  <a:lnTo>
                    <a:pt x="20637" y="2778"/>
                  </a:lnTo>
                  <a:lnTo>
                    <a:pt x="21431" y="0"/>
                  </a:lnTo>
                  <a:lnTo>
                    <a:pt x="15239" y="873"/>
                  </a:lnTo>
                  <a:lnTo>
                    <a:pt x="10001" y="3254"/>
                  </a:lnTo>
                  <a:lnTo>
                    <a:pt x="5714" y="6984"/>
                  </a:lnTo>
                  <a:lnTo>
                    <a:pt x="2618" y="11668"/>
                  </a:lnTo>
                  <a:lnTo>
                    <a:pt x="634" y="17066"/>
                  </a:lnTo>
                  <a:lnTo>
                    <a:pt x="0" y="23018"/>
                  </a:lnTo>
                  <a:lnTo>
                    <a:pt x="713" y="29368"/>
                  </a:lnTo>
                  <a:lnTo>
                    <a:pt x="2778" y="35004"/>
                  </a:lnTo>
                  <a:lnTo>
                    <a:pt x="6112" y="39767"/>
                  </a:lnTo>
                  <a:lnTo>
                    <a:pt x="10398" y="43418"/>
                  </a:lnTo>
                  <a:lnTo>
                    <a:pt x="15716" y="45720"/>
                  </a:lnTo>
                  <a:lnTo>
                    <a:pt x="21748" y="46593"/>
                  </a:lnTo>
                  <a:lnTo>
                    <a:pt x="28575" y="45482"/>
                  </a:lnTo>
                  <a:lnTo>
                    <a:pt x="34131" y="42624"/>
                  </a:lnTo>
                  <a:lnTo>
                    <a:pt x="38337" y="38417"/>
                  </a:lnTo>
                  <a:lnTo>
                    <a:pt x="41354" y="33417"/>
                  </a:lnTo>
                  <a:lnTo>
                    <a:pt x="43179" y="28098"/>
                  </a:lnTo>
                  <a:lnTo>
                    <a:pt x="43736" y="23018"/>
                  </a:lnTo>
                  <a:lnTo>
                    <a:pt x="43259" y="17860"/>
                  </a:lnTo>
                  <a:lnTo>
                    <a:pt x="42068" y="13334"/>
                  </a:lnTo>
                  <a:lnTo>
                    <a:pt x="40084" y="9366"/>
                  </a:lnTo>
                  <a:lnTo>
                    <a:pt x="37386"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115" name="Shape 1150"/>
            <p:cNvSpPr/>
            <p:nvPr/>
          </p:nvSpPr>
          <p:spPr>
            <a:xfrm>
              <a:off x="3745769" y="2510121"/>
              <a:ext cx="23415" cy="45561"/>
            </a:xfrm>
            <a:custGeom>
              <a:avLst/>
              <a:gdLst/>
              <a:ahLst/>
              <a:cxnLst/>
              <a:rect l="0" t="0" r="0" b="0"/>
              <a:pathLst>
                <a:path w="23415" h="45561">
                  <a:moveTo>
                    <a:pt x="15715" y="0"/>
                  </a:moveTo>
                  <a:lnTo>
                    <a:pt x="396" y="5477"/>
                  </a:lnTo>
                  <a:lnTo>
                    <a:pt x="396" y="6906"/>
                  </a:lnTo>
                  <a:lnTo>
                    <a:pt x="4365" y="6508"/>
                  </a:lnTo>
                  <a:lnTo>
                    <a:pt x="5556" y="6667"/>
                  </a:lnTo>
                  <a:lnTo>
                    <a:pt x="6666" y="7302"/>
                  </a:lnTo>
                  <a:lnTo>
                    <a:pt x="7460" y="9128"/>
                  </a:lnTo>
                  <a:lnTo>
                    <a:pt x="7777" y="12462"/>
                  </a:lnTo>
                  <a:lnTo>
                    <a:pt x="7777" y="35481"/>
                  </a:lnTo>
                  <a:lnTo>
                    <a:pt x="7620" y="38734"/>
                  </a:lnTo>
                  <a:lnTo>
                    <a:pt x="7143" y="41037"/>
                  </a:lnTo>
                  <a:lnTo>
                    <a:pt x="6190" y="42545"/>
                  </a:lnTo>
                  <a:lnTo>
                    <a:pt x="4762" y="43418"/>
                  </a:lnTo>
                  <a:lnTo>
                    <a:pt x="2697" y="43894"/>
                  </a:lnTo>
                  <a:lnTo>
                    <a:pt x="0" y="44053"/>
                  </a:lnTo>
                  <a:lnTo>
                    <a:pt x="0" y="45561"/>
                  </a:lnTo>
                  <a:lnTo>
                    <a:pt x="23415" y="45561"/>
                  </a:lnTo>
                  <a:lnTo>
                    <a:pt x="23415" y="44053"/>
                  </a:lnTo>
                  <a:lnTo>
                    <a:pt x="19446" y="43497"/>
                  </a:lnTo>
                  <a:lnTo>
                    <a:pt x="17223" y="42068"/>
                  </a:lnTo>
                  <a:lnTo>
                    <a:pt x="16271" y="39449"/>
                  </a:lnTo>
                  <a:lnTo>
                    <a:pt x="16112" y="35481"/>
                  </a:lnTo>
                  <a:lnTo>
                    <a:pt x="16112" y="317"/>
                  </a:lnTo>
                  <a:lnTo>
                    <a:pt x="15715" y="0"/>
                  </a:lnTo>
                  <a:close/>
                </a:path>
              </a:pathLst>
            </a:custGeom>
            <a:solidFill>
              <a:srgbClr val="000000"/>
            </a:solidFill>
          </p:spPr>
          <p:txBody>
            <a:bodyPr vert="horz" lIns="91440" tIns="45720" rIns="91440" bIns="45720" anchor="t"/>
            <a:lstStyle/>
            <a:p>
              <a:endParaRPr lang="en-IN"/>
            </a:p>
          </p:txBody>
        </p:sp>
        <p:sp>
          <p:nvSpPr>
            <p:cNvPr id="1116" name="Shape 1151"/>
            <p:cNvSpPr/>
            <p:nvPr/>
          </p:nvSpPr>
          <p:spPr>
            <a:xfrm>
              <a:off x="3676474" y="2510121"/>
              <a:ext cx="40163" cy="46593"/>
            </a:xfrm>
            <a:custGeom>
              <a:avLst/>
              <a:gdLst/>
              <a:ahLst/>
              <a:cxnLst/>
              <a:rect l="0" t="0" r="0" b="0"/>
              <a:pathLst>
                <a:path w="40163" h="46593">
                  <a:moveTo>
                    <a:pt x="18017" y="0"/>
                  </a:moveTo>
                  <a:lnTo>
                    <a:pt x="12858" y="556"/>
                  </a:lnTo>
                  <a:lnTo>
                    <a:pt x="8731" y="1985"/>
                  </a:lnTo>
                  <a:lnTo>
                    <a:pt x="5635" y="4048"/>
                  </a:lnTo>
                  <a:lnTo>
                    <a:pt x="3572" y="6429"/>
                  </a:lnTo>
                  <a:lnTo>
                    <a:pt x="2302" y="8811"/>
                  </a:lnTo>
                  <a:lnTo>
                    <a:pt x="1905" y="11033"/>
                  </a:lnTo>
                  <a:lnTo>
                    <a:pt x="2142" y="12303"/>
                  </a:lnTo>
                  <a:lnTo>
                    <a:pt x="2936" y="13811"/>
                  </a:lnTo>
                  <a:lnTo>
                    <a:pt x="4207" y="14922"/>
                  </a:lnTo>
                  <a:lnTo>
                    <a:pt x="6191" y="15398"/>
                  </a:lnTo>
                  <a:lnTo>
                    <a:pt x="7937" y="15002"/>
                  </a:lnTo>
                  <a:lnTo>
                    <a:pt x="9366" y="13970"/>
                  </a:lnTo>
                  <a:lnTo>
                    <a:pt x="10318" y="12621"/>
                  </a:lnTo>
                  <a:lnTo>
                    <a:pt x="10636" y="11112"/>
                  </a:lnTo>
                  <a:lnTo>
                    <a:pt x="10397" y="9366"/>
                  </a:lnTo>
                  <a:lnTo>
                    <a:pt x="10160" y="7223"/>
                  </a:lnTo>
                  <a:lnTo>
                    <a:pt x="10716" y="5160"/>
                  </a:lnTo>
                  <a:lnTo>
                    <a:pt x="12382" y="3651"/>
                  </a:lnTo>
                  <a:lnTo>
                    <a:pt x="14685" y="2698"/>
                  </a:lnTo>
                  <a:lnTo>
                    <a:pt x="17145" y="2381"/>
                  </a:lnTo>
                  <a:lnTo>
                    <a:pt x="19685" y="2619"/>
                  </a:lnTo>
                  <a:lnTo>
                    <a:pt x="22146" y="3809"/>
                  </a:lnTo>
                  <a:lnTo>
                    <a:pt x="24051" y="6350"/>
                  </a:lnTo>
                  <a:lnTo>
                    <a:pt x="24765" y="10636"/>
                  </a:lnTo>
                  <a:lnTo>
                    <a:pt x="24765" y="16668"/>
                  </a:lnTo>
                  <a:lnTo>
                    <a:pt x="24024" y="16960"/>
                  </a:lnTo>
                  <a:lnTo>
                    <a:pt x="24765" y="19050"/>
                  </a:lnTo>
                  <a:lnTo>
                    <a:pt x="24765" y="33417"/>
                  </a:lnTo>
                  <a:lnTo>
                    <a:pt x="24210" y="36751"/>
                  </a:lnTo>
                  <a:lnTo>
                    <a:pt x="23177" y="37941"/>
                  </a:lnTo>
                  <a:lnTo>
                    <a:pt x="21431" y="39052"/>
                  </a:lnTo>
                  <a:lnTo>
                    <a:pt x="18811" y="40085"/>
                  </a:lnTo>
                  <a:lnTo>
                    <a:pt x="15319" y="40798"/>
                  </a:lnTo>
                  <a:lnTo>
                    <a:pt x="12779" y="40322"/>
                  </a:lnTo>
                  <a:lnTo>
                    <a:pt x="10716" y="38734"/>
                  </a:lnTo>
                  <a:lnTo>
                    <a:pt x="9286" y="36274"/>
                  </a:lnTo>
                  <a:lnTo>
                    <a:pt x="8731" y="33099"/>
                  </a:lnTo>
                  <a:lnTo>
                    <a:pt x="8731" y="32861"/>
                  </a:lnTo>
                  <a:lnTo>
                    <a:pt x="8890" y="31036"/>
                  </a:lnTo>
                  <a:lnTo>
                    <a:pt x="9604" y="28892"/>
                  </a:lnTo>
                  <a:lnTo>
                    <a:pt x="11191" y="26591"/>
                  </a:lnTo>
                  <a:lnTo>
                    <a:pt x="13970" y="24051"/>
                  </a:lnTo>
                  <a:lnTo>
                    <a:pt x="15954" y="22781"/>
                  </a:lnTo>
                  <a:lnTo>
                    <a:pt x="18415" y="21511"/>
                  </a:lnTo>
                  <a:lnTo>
                    <a:pt x="24765" y="19050"/>
                  </a:lnTo>
                  <a:lnTo>
                    <a:pt x="24024" y="16960"/>
                  </a:lnTo>
                  <a:lnTo>
                    <a:pt x="17303" y="19606"/>
                  </a:lnTo>
                  <a:lnTo>
                    <a:pt x="11191" y="22304"/>
                  </a:lnTo>
                  <a:lnTo>
                    <a:pt x="6350" y="25082"/>
                  </a:lnTo>
                  <a:lnTo>
                    <a:pt x="2857" y="28178"/>
                  </a:lnTo>
                  <a:lnTo>
                    <a:pt x="715" y="31829"/>
                  </a:lnTo>
                  <a:lnTo>
                    <a:pt x="0" y="36274"/>
                  </a:lnTo>
                  <a:lnTo>
                    <a:pt x="952" y="40640"/>
                  </a:lnTo>
                  <a:lnTo>
                    <a:pt x="3333" y="43894"/>
                  </a:lnTo>
                  <a:lnTo>
                    <a:pt x="6667" y="45878"/>
                  </a:lnTo>
                  <a:lnTo>
                    <a:pt x="10557" y="46593"/>
                  </a:lnTo>
                  <a:lnTo>
                    <a:pt x="14605" y="45958"/>
                  </a:lnTo>
                  <a:lnTo>
                    <a:pt x="18415" y="44212"/>
                  </a:lnTo>
                  <a:lnTo>
                    <a:pt x="24924" y="39370"/>
                  </a:lnTo>
                  <a:lnTo>
                    <a:pt x="25400" y="42307"/>
                  </a:lnTo>
                  <a:lnTo>
                    <a:pt x="26352" y="44371"/>
                  </a:lnTo>
                  <a:lnTo>
                    <a:pt x="27622" y="45641"/>
                  </a:lnTo>
                  <a:lnTo>
                    <a:pt x="28972" y="46354"/>
                  </a:lnTo>
                  <a:lnTo>
                    <a:pt x="31353" y="46593"/>
                  </a:lnTo>
                  <a:lnTo>
                    <a:pt x="32782" y="46435"/>
                  </a:lnTo>
                  <a:lnTo>
                    <a:pt x="34766" y="45878"/>
                  </a:lnTo>
                  <a:lnTo>
                    <a:pt x="37227" y="44371"/>
                  </a:lnTo>
                  <a:lnTo>
                    <a:pt x="40163" y="41592"/>
                  </a:lnTo>
                  <a:lnTo>
                    <a:pt x="40163" y="39052"/>
                  </a:lnTo>
                  <a:lnTo>
                    <a:pt x="38338" y="40322"/>
                  </a:lnTo>
                  <a:lnTo>
                    <a:pt x="35718" y="40878"/>
                  </a:lnTo>
                  <a:lnTo>
                    <a:pt x="34052" y="40402"/>
                  </a:lnTo>
                  <a:lnTo>
                    <a:pt x="33178" y="39132"/>
                  </a:lnTo>
                  <a:lnTo>
                    <a:pt x="32782" y="35163"/>
                  </a:lnTo>
                  <a:lnTo>
                    <a:pt x="32782" y="15875"/>
                  </a:lnTo>
                  <a:lnTo>
                    <a:pt x="32305" y="9128"/>
                  </a:lnTo>
                  <a:lnTo>
                    <a:pt x="31035" y="5715"/>
                  </a:lnTo>
                  <a:lnTo>
                    <a:pt x="28496" y="2778"/>
                  </a:lnTo>
                  <a:lnTo>
                    <a:pt x="2667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117" name="Shape 1152"/>
            <p:cNvSpPr/>
            <p:nvPr/>
          </p:nvSpPr>
          <p:spPr>
            <a:xfrm>
              <a:off x="3516216" y="2510121"/>
              <a:ext cx="43656" cy="46593"/>
            </a:xfrm>
            <a:custGeom>
              <a:avLst/>
              <a:gdLst/>
              <a:ahLst/>
              <a:cxnLst/>
              <a:rect l="0" t="0" r="0" b="0"/>
              <a:pathLst>
                <a:path w="43656" h="46593">
                  <a:moveTo>
                    <a:pt x="21431" y="0"/>
                  </a:moveTo>
                  <a:lnTo>
                    <a:pt x="20637" y="2778"/>
                  </a:lnTo>
                  <a:lnTo>
                    <a:pt x="24844" y="3651"/>
                  </a:lnTo>
                  <a:lnTo>
                    <a:pt x="28337" y="6032"/>
                  </a:lnTo>
                  <a:lnTo>
                    <a:pt x="31115" y="9763"/>
                  </a:lnTo>
                  <a:lnTo>
                    <a:pt x="33179" y="14446"/>
                  </a:lnTo>
                  <a:lnTo>
                    <a:pt x="34369" y="19843"/>
                  </a:lnTo>
                  <a:lnTo>
                    <a:pt x="34767" y="25876"/>
                  </a:lnTo>
                  <a:lnTo>
                    <a:pt x="34211" y="32147"/>
                  </a:lnTo>
                  <a:lnTo>
                    <a:pt x="32862" y="36829"/>
                  </a:lnTo>
                  <a:lnTo>
                    <a:pt x="30798" y="40163"/>
                  </a:lnTo>
                  <a:lnTo>
                    <a:pt x="28337" y="42307"/>
                  </a:lnTo>
                  <a:lnTo>
                    <a:pt x="25718" y="43497"/>
                  </a:lnTo>
                  <a:lnTo>
                    <a:pt x="23098" y="43815"/>
                  </a:lnTo>
                  <a:lnTo>
                    <a:pt x="19050" y="43021"/>
                  </a:lnTo>
                  <a:lnTo>
                    <a:pt x="15875" y="40798"/>
                  </a:lnTo>
                  <a:lnTo>
                    <a:pt x="13336" y="37623"/>
                  </a:lnTo>
                  <a:lnTo>
                    <a:pt x="11509" y="33735"/>
                  </a:lnTo>
                  <a:lnTo>
                    <a:pt x="9445" y="25321"/>
                  </a:lnTo>
                  <a:lnTo>
                    <a:pt x="9049" y="21431"/>
                  </a:lnTo>
                  <a:lnTo>
                    <a:pt x="8890" y="18256"/>
                  </a:lnTo>
                  <a:lnTo>
                    <a:pt x="9128" y="14604"/>
                  </a:lnTo>
                  <a:lnTo>
                    <a:pt x="9843" y="11510"/>
                  </a:lnTo>
                  <a:lnTo>
                    <a:pt x="10874" y="8811"/>
                  </a:lnTo>
                  <a:lnTo>
                    <a:pt x="12382" y="6667"/>
                  </a:lnTo>
                  <a:lnTo>
                    <a:pt x="14129" y="4921"/>
                  </a:lnTo>
                  <a:lnTo>
                    <a:pt x="16113" y="3731"/>
                  </a:lnTo>
                  <a:lnTo>
                    <a:pt x="18256" y="3016"/>
                  </a:lnTo>
                  <a:lnTo>
                    <a:pt x="20637" y="2778"/>
                  </a:lnTo>
                  <a:lnTo>
                    <a:pt x="21431" y="0"/>
                  </a:lnTo>
                  <a:lnTo>
                    <a:pt x="15240" y="873"/>
                  </a:lnTo>
                  <a:lnTo>
                    <a:pt x="10000" y="3254"/>
                  </a:lnTo>
                  <a:lnTo>
                    <a:pt x="5715" y="6984"/>
                  </a:lnTo>
                  <a:lnTo>
                    <a:pt x="2619" y="11668"/>
                  </a:lnTo>
                  <a:lnTo>
                    <a:pt x="636" y="17066"/>
                  </a:lnTo>
                  <a:lnTo>
                    <a:pt x="0" y="23018"/>
                  </a:lnTo>
                  <a:lnTo>
                    <a:pt x="714" y="29368"/>
                  </a:lnTo>
                  <a:lnTo>
                    <a:pt x="2778" y="35004"/>
                  </a:lnTo>
                  <a:lnTo>
                    <a:pt x="6032" y="39767"/>
                  </a:lnTo>
                  <a:lnTo>
                    <a:pt x="10398" y="43418"/>
                  </a:lnTo>
                  <a:lnTo>
                    <a:pt x="15637" y="45720"/>
                  </a:lnTo>
                  <a:lnTo>
                    <a:pt x="21669" y="46593"/>
                  </a:lnTo>
                  <a:lnTo>
                    <a:pt x="28575" y="45482"/>
                  </a:lnTo>
                  <a:lnTo>
                    <a:pt x="34052" y="42624"/>
                  </a:lnTo>
                  <a:lnTo>
                    <a:pt x="38338" y="38417"/>
                  </a:lnTo>
                  <a:lnTo>
                    <a:pt x="41354" y="33417"/>
                  </a:lnTo>
                  <a:lnTo>
                    <a:pt x="43101" y="28098"/>
                  </a:lnTo>
                  <a:lnTo>
                    <a:pt x="43656" y="23018"/>
                  </a:lnTo>
                  <a:lnTo>
                    <a:pt x="43181" y="17860"/>
                  </a:lnTo>
                  <a:lnTo>
                    <a:pt x="41989" y="13334"/>
                  </a:lnTo>
                  <a:lnTo>
                    <a:pt x="40084" y="9366"/>
                  </a:lnTo>
                  <a:lnTo>
                    <a:pt x="37386" y="6112"/>
                  </a:lnTo>
                  <a:lnTo>
                    <a:pt x="34131" y="3492"/>
                  </a:lnTo>
                  <a:lnTo>
                    <a:pt x="30401"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1118" name="Shape 1153"/>
            <p:cNvSpPr/>
            <p:nvPr/>
          </p:nvSpPr>
          <p:spPr>
            <a:xfrm>
              <a:off x="3333972" y="2510121"/>
              <a:ext cx="43656" cy="46593"/>
            </a:xfrm>
            <a:custGeom>
              <a:avLst/>
              <a:gdLst/>
              <a:ahLst/>
              <a:cxnLst/>
              <a:rect l="0" t="0" r="0" b="0"/>
              <a:pathLst>
                <a:path w="43656" h="46593">
                  <a:moveTo>
                    <a:pt x="21351" y="0"/>
                  </a:moveTo>
                  <a:lnTo>
                    <a:pt x="20557" y="2778"/>
                  </a:lnTo>
                  <a:lnTo>
                    <a:pt x="24843" y="3651"/>
                  </a:lnTo>
                  <a:lnTo>
                    <a:pt x="28336" y="6032"/>
                  </a:lnTo>
                  <a:lnTo>
                    <a:pt x="31113" y="9763"/>
                  </a:lnTo>
                  <a:lnTo>
                    <a:pt x="33098" y="14446"/>
                  </a:lnTo>
                  <a:lnTo>
                    <a:pt x="34368" y="19843"/>
                  </a:lnTo>
                  <a:lnTo>
                    <a:pt x="34766" y="25876"/>
                  </a:lnTo>
                  <a:lnTo>
                    <a:pt x="34209" y="32147"/>
                  </a:lnTo>
                  <a:lnTo>
                    <a:pt x="32781" y="36829"/>
                  </a:lnTo>
                  <a:lnTo>
                    <a:pt x="30797" y="40163"/>
                  </a:lnTo>
                  <a:lnTo>
                    <a:pt x="28336" y="42307"/>
                  </a:lnTo>
                  <a:lnTo>
                    <a:pt x="25637" y="43497"/>
                  </a:lnTo>
                  <a:lnTo>
                    <a:pt x="23097" y="43815"/>
                  </a:lnTo>
                  <a:lnTo>
                    <a:pt x="19050" y="43021"/>
                  </a:lnTo>
                  <a:lnTo>
                    <a:pt x="15795" y="40798"/>
                  </a:lnTo>
                  <a:lnTo>
                    <a:pt x="13334" y="37623"/>
                  </a:lnTo>
                  <a:lnTo>
                    <a:pt x="11508" y="33735"/>
                  </a:lnTo>
                  <a:lnTo>
                    <a:pt x="10238" y="29527"/>
                  </a:lnTo>
                  <a:lnTo>
                    <a:pt x="9445" y="25321"/>
                  </a:lnTo>
                  <a:lnTo>
                    <a:pt x="9048" y="21431"/>
                  </a:lnTo>
                  <a:lnTo>
                    <a:pt x="8888" y="18256"/>
                  </a:lnTo>
                  <a:lnTo>
                    <a:pt x="9127" y="14604"/>
                  </a:lnTo>
                  <a:lnTo>
                    <a:pt x="9842" y="11510"/>
                  </a:lnTo>
                  <a:lnTo>
                    <a:pt x="10873" y="8811"/>
                  </a:lnTo>
                  <a:lnTo>
                    <a:pt x="12381" y="6667"/>
                  </a:lnTo>
                  <a:lnTo>
                    <a:pt x="14128" y="4921"/>
                  </a:lnTo>
                  <a:lnTo>
                    <a:pt x="16112" y="3731"/>
                  </a:lnTo>
                  <a:lnTo>
                    <a:pt x="18256" y="3016"/>
                  </a:lnTo>
                  <a:lnTo>
                    <a:pt x="20557" y="2778"/>
                  </a:lnTo>
                  <a:lnTo>
                    <a:pt x="21351" y="0"/>
                  </a:lnTo>
                  <a:lnTo>
                    <a:pt x="15238" y="873"/>
                  </a:lnTo>
                  <a:lnTo>
                    <a:pt x="9921" y="3254"/>
                  </a:lnTo>
                  <a:lnTo>
                    <a:pt x="5713" y="6984"/>
                  </a:lnTo>
                  <a:lnTo>
                    <a:pt x="2538" y="11668"/>
                  </a:lnTo>
                  <a:lnTo>
                    <a:pt x="634" y="17066"/>
                  </a:lnTo>
                  <a:lnTo>
                    <a:pt x="0" y="23018"/>
                  </a:lnTo>
                  <a:lnTo>
                    <a:pt x="713" y="29368"/>
                  </a:lnTo>
                  <a:lnTo>
                    <a:pt x="2777" y="35004"/>
                  </a:lnTo>
                  <a:lnTo>
                    <a:pt x="6031" y="39767"/>
                  </a:lnTo>
                  <a:lnTo>
                    <a:pt x="10397" y="43418"/>
                  </a:lnTo>
                  <a:lnTo>
                    <a:pt x="15636" y="45720"/>
                  </a:lnTo>
                  <a:lnTo>
                    <a:pt x="21668" y="46593"/>
                  </a:lnTo>
                  <a:lnTo>
                    <a:pt x="28495" y="45482"/>
                  </a:lnTo>
                  <a:lnTo>
                    <a:pt x="34051" y="42624"/>
                  </a:lnTo>
                  <a:lnTo>
                    <a:pt x="38257" y="38417"/>
                  </a:lnTo>
                  <a:lnTo>
                    <a:pt x="41275" y="33417"/>
                  </a:lnTo>
                  <a:lnTo>
                    <a:pt x="43100" y="28098"/>
                  </a:lnTo>
                  <a:lnTo>
                    <a:pt x="43656" y="23018"/>
                  </a:lnTo>
                  <a:lnTo>
                    <a:pt x="43179" y="17860"/>
                  </a:lnTo>
                  <a:lnTo>
                    <a:pt x="41988" y="13334"/>
                  </a:lnTo>
                  <a:lnTo>
                    <a:pt x="40083" y="9366"/>
                  </a:lnTo>
                  <a:lnTo>
                    <a:pt x="37384" y="6112"/>
                  </a:lnTo>
                  <a:lnTo>
                    <a:pt x="34131" y="3492"/>
                  </a:lnTo>
                  <a:lnTo>
                    <a:pt x="30319"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1119" name="Shape 1154"/>
            <p:cNvSpPr/>
            <p:nvPr/>
          </p:nvSpPr>
          <p:spPr>
            <a:xfrm>
              <a:off x="3305952" y="2510121"/>
              <a:ext cx="23414" cy="45561"/>
            </a:xfrm>
            <a:custGeom>
              <a:avLst/>
              <a:gdLst/>
              <a:ahLst/>
              <a:cxnLst/>
              <a:rect l="0" t="0" r="0" b="0"/>
              <a:pathLst>
                <a:path w="23414" h="45561">
                  <a:moveTo>
                    <a:pt x="15716" y="0"/>
                  </a:moveTo>
                  <a:lnTo>
                    <a:pt x="396" y="5477"/>
                  </a:lnTo>
                  <a:lnTo>
                    <a:pt x="396" y="6906"/>
                  </a:lnTo>
                  <a:lnTo>
                    <a:pt x="4286" y="6508"/>
                  </a:lnTo>
                  <a:lnTo>
                    <a:pt x="5556" y="6667"/>
                  </a:lnTo>
                  <a:lnTo>
                    <a:pt x="6667" y="7302"/>
                  </a:lnTo>
                  <a:lnTo>
                    <a:pt x="7461" y="9128"/>
                  </a:lnTo>
                  <a:lnTo>
                    <a:pt x="7778" y="12462"/>
                  </a:lnTo>
                  <a:lnTo>
                    <a:pt x="7778" y="35481"/>
                  </a:lnTo>
                  <a:lnTo>
                    <a:pt x="7620" y="38734"/>
                  </a:lnTo>
                  <a:lnTo>
                    <a:pt x="7063" y="41037"/>
                  </a:lnTo>
                  <a:lnTo>
                    <a:pt x="6191" y="42545"/>
                  </a:lnTo>
                  <a:lnTo>
                    <a:pt x="4682" y="43418"/>
                  </a:lnTo>
                  <a:lnTo>
                    <a:pt x="2698" y="43894"/>
                  </a:lnTo>
                  <a:lnTo>
                    <a:pt x="0" y="44053"/>
                  </a:lnTo>
                  <a:lnTo>
                    <a:pt x="0" y="45561"/>
                  </a:lnTo>
                  <a:lnTo>
                    <a:pt x="23414" y="45561"/>
                  </a:lnTo>
                  <a:lnTo>
                    <a:pt x="23414" y="44053"/>
                  </a:lnTo>
                  <a:lnTo>
                    <a:pt x="19446" y="43497"/>
                  </a:lnTo>
                  <a:lnTo>
                    <a:pt x="17224" y="42068"/>
                  </a:lnTo>
                  <a:lnTo>
                    <a:pt x="16271" y="3944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120" name="Shape 1155"/>
            <p:cNvSpPr/>
            <p:nvPr/>
          </p:nvSpPr>
          <p:spPr>
            <a:xfrm>
              <a:off x="3235704" y="2510121"/>
              <a:ext cx="40085" cy="46593"/>
            </a:xfrm>
            <a:custGeom>
              <a:avLst/>
              <a:gdLst/>
              <a:ahLst/>
              <a:cxnLst/>
              <a:rect l="0" t="0" r="0" b="0"/>
              <a:pathLst>
                <a:path w="40085" h="46593">
                  <a:moveTo>
                    <a:pt x="18019" y="0"/>
                  </a:moveTo>
                  <a:lnTo>
                    <a:pt x="12860" y="556"/>
                  </a:lnTo>
                  <a:lnTo>
                    <a:pt x="8731" y="1985"/>
                  </a:lnTo>
                  <a:lnTo>
                    <a:pt x="5636" y="4048"/>
                  </a:lnTo>
                  <a:lnTo>
                    <a:pt x="3492" y="6429"/>
                  </a:lnTo>
                  <a:lnTo>
                    <a:pt x="2223" y="8811"/>
                  </a:lnTo>
                  <a:lnTo>
                    <a:pt x="1826" y="11033"/>
                  </a:lnTo>
                  <a:lnTo>
                    <a:pt x="2144" y="12303"/>
                  </a:lnTo>
                  <a:lnTo>
                    <a:pt x="2858" y="13811"/>
                  </a:lnTo>
                  <a:lnTo>
                    <a:pt x="4128" y="14922"/>
                  </a:lnTo>
                  <a:lnTo>
                    <a:pt x="6112" y="15398"/>
                  </a:lnTo>
                  <a:lnTo>
                    <a:pt x="7937" y="15002"/>
                  </a:lnTo>
                  <a:lnTo>
                    <a:pt x="9367" y="13970"/>
                  </a:lnTo>
                  <a:lnTo>
                    <a:pt x="10240" y="12621"/>
                  </a:lnTo>
                  <a:lnTo>
                    <a:pt x="10557" y="11112"/>
                  </a:lnTo>
                  <a:lnTo>
                    <a:pt x="10318" y="9366"/>
                  </a:lnTo>
                  <a:lnTo>
                    <a:pt x="10081" y="7223"/>
                  </a:lnTo>
                  <a:lnTo>
                    <a:pt x="10716" y="5160"/>
                  </a:lnTo>
                  <a:lnTo>
                    <a:pt x="12383" y="3651"/>
                  </a:lnTo>
                  <a:lnTo>
                    <a:pt x="14685" y="2698"/>
                  </a:lnTo>
                  <a:lnTo>
                    <a:pt x="17146" y="2381"/>
                  </a:lnTo>
                  <a:lnTo>
                    <a:pt x="19606" y="2619"/>
                  </a:lnTo>
                  <a:lnTo>
                    <a:pt x="22067" y="3809"/>
                  </a:lnTo>
                  <a:lnTo>
                    <a:pt x="23972" y="6350"/>
                  </a:lnTo>
                  <a:lnTo>
                    <a:pt x="24766" y="10636"/>
                  </a:lnTo>
                  <a:lnTo>
                    <a:pt x="24766" y="16668"/>
                  </a:lnTo>
                  <a:lnTo>
                    <a:pt x="24026" y="16960"/>
                  </a:lnTo>
                  <a:lnTo>
                    <a:pt x="24766" y="19050"/>
                  </a:lnTo>
                  <a:lnTo>
                    <a:pt x="24766" y="33417"/>
                  </a:lnTo>
                  <a:lnTo>
                    <a:pt x="24210" y="36751"/>
                  </a:lnTo>
                  <a:lnTo>
                    <a:pt x="23178" y="37941"/>
                  </a:lnTo>
                  <a:lnTo>
                    <a:pt x="21352" y="39052"/>
                  </a:lnTo>
                  <a:lnTo>
                    <a:pt x="20321" y="39449"/>
                  </a:lnTo>
                  <a:lnTo>
                    <a:pt x="18733" y="40085"/>
                  </a:lnTo>
                  <a:lnTo>
                    <a:pt x="15241" y="40798"/>
                  </a:lnTo>
                  <a:lnTo>
                    <a:pt x="12700" y="40322"/>
                  </a:lnTo>
                  <a:lnTo>
                    <a:pt x="10636" y="38734"/>
                  </a:lnTo>
                  <a:lnTo>
                    <a:pt x="9208" y="36274"/>
                  </a:lnTo>
                  <a:lnTo>
                    <a:pt x="8731" y="33099"/>
                  </a:lnTo>
                  <a:lnTo>
                    <a:pt x="8731" y="32861"/>
                  </a:lnTo>
                  <a:lnTo>
                    <a:pt x="8891" y="31036"/>
                  </a:lnTo>
                  <a:lnTo>
                    <a:pt x="9525" y="28892"/>
                  </a:lnTo>
                  <a:lnTo>
                    <a:pt x="11112" y="26591"/>
                  </a:lnTo>
                  <a:lnTo>
                    <a:pt x="13971" y="24051"/>
                  </a:lnTo>
                  <a:lnTo>
                    <a:pt x="15955" y="22781"/>
                  </a:lnTo>
                  <a:lnTo>
                    <a:pt x="18416" y="21511"/>
                  </a:lnTo>
                  <a:lnTo>
                    <a:pt x="21352" y="20241"/>
                  </a:lnTo>
                  <a:lnTo>
                    <a:pt x="24766" y="19050"/>
                  </a:lnTo>
                  <a:lnTo>
                    <a:pt x="24026" y="16960"/>
                  </a:lnTo>
                  <a:lnTo>
                    <a:pt x="17305" y="19606"/>
                  </a:lnTo>
                  <a:lnTo>
                    <a:pt x="11112" y="22304"/>
                  </a:lnTo>
                  <a:lnTo>
                    <a:pt x="6271" y="25082"/>
                  </a:lnTo>
                  <a:lnTo>
                    <a:pt x="2778" y="28178"/>
                  </a:lnTo>
                  <a:lnTo>
                    <a:pt x="715" y="31829"/>
                  </a:lnTo>
                  <a:lnTo>
                    <a:pt x="0" y="36274"/>
                  </a:lnTo>
                  <a:lnTo>
                    <a:pt x="873" y="40640"/>
                  </a:lnTo>
                  <a:lnTo>
                    <a:pt x="3255" y="43894"/>
                  </a:lnTo>
                  <a:lnTo>
                    <a:pt x="6588" y="45878"/>
                  </a:lnTo>
                  <a:lnTo>
                    <a:pt x="10478" y="46593"/>
                  </a:lnTo>
                  <a:lnTo>
                    <a:pt x="14526" y="45958"/>
                  </a:lnTo>
                  <a:lnTo>
                    <a:pt x="18336" y="44212"/>
                  </a:lnTo>
                  <a:lnTo>
                    <a:pt x="21828" y="41831"/>
                  </a:lnTo>
                  <a:lnTo>
                    <a:pt x="24844" y="39370"/>
                  </a:lnTo>
                  <a:lnTo>
                    <a:pt x="25400" y="42307"/>
                  </a:lnTo>
                  <a:lnTo>
                    <a:pt x="26353" y="44371"/>
                  </a:lnTo>
                  <a:lnTo>
                    <a:pt x="27623" y="45641"/>
                  </a:lnTo>
                  <a:lnTo>
                    <a:pt x="28892" y="46354"/>
                  </a:lnTo>
                  <a:lnTo>
                    <a:pt x="31274" y="46593"/>
                  </a:lnTo>
                  <a:lnTo>
                    <a:pt x="32703" y="46435"/>
                  </a:lnTo>
                  <a:lnTo>
                    <a:pt x="34687" y="45878"/>
                  </a:lnTo>
                  <a:lnTo>
                    <a:pt x="37148" y="44371"/>
                  </a:lnTo>
                  <a:lnTo>
                    <a:pt x="40085" y="41592"/>
                  </a:lnTo>
                  <a:lnTo>
                    <a:pt x="40085" y="39052"/>
                  </a:lnTo>
                  <a:lnTo>
                    <a:pt x="38260" y="40322"/>
                  </a:lnTo>
                  <a:lnTo>
                    <a:pt x="35640" y="40878"/>
                  </a:lnTo>
                  <a:lnTo>
                    <a:pt x="33973" y="40402"/>
                  </a:lnTo>
                  <a:lnTo>
                    <a:pt x="33100" y="39132"/>
                  </a:lnTo>
                  <a:lnTo>
                    <a:pt x="32782" y="35163"/>
                  </a:lnTo>
                  <a:lnTo>
                    <a:pt x="32782" y="15875"/>
                  </a:lnTo>
                  <a:lnTo>
                    <a:pt x="32227" y="9128"/>
                  </a:lnTo>
                  <a:lnTo>
                    <a:pt x="30956" y="5715"/>
                  </a:lnTo>
                  <a:lnTo>
                    <a:pt x="28417" y="2778"/>
                  </a:lnTo>
                  <a:lnTo>
                    <a:pt x="26591" y="1587"/>
                  </a:lnTo>
                  <a:lnTo>
                    <a:pt x="24210" y="793"/>
                  </a:lnTo>
                  <a:lnTo>
                    <a:pt x="21352" y="238"/>
                  </a:lnTo>
                  <a:lnTo>
                    <a:pt x="18019" y="0"/>
                  </a:lnTo>
                  <a:close/>
                </a:path>
              </a:pathLst>
            </a:custGeom>
            <a:solidFill>
              <a:srgbClr val="000000"/>
            </a:solidFill>
          </p:spPr>
          <p:txBody>
            <a:bodyPr vert="horz" lIns="91440" tIns="45720" rIns="91440" bIns="45720" anchor="t"/>
            <a:lstStyle/>
            <a:p>
              <a:endParaRPr lang="en-IN"/>
            </a:p>
          </p:txBody>
        </p:sp>
        <p:sp>
          <p:nvSpPr>
            <p:cNvPr id="1121" name="Shape 1156"/>
            <p:cNvSpPr/>
            <p:nvPr/>
          </p:nvSpPr>
          <p:spPr>
            <a:xfrm>
              <a:off x="3075367" y="2510121"/>
              <a:ext cx="43736" cy="46593"/>
            </a:xfrm>
            <a:custGeom>
              <a:avLst/>
              <a:gdLst/>
              <a:ahLst/>
              <a:cxnLst/>
              <a:rect l="0" t="0" r="0" b="0"/>
              <a:pathLst>
                <a:path w="43736" h="46593">
                  <a:moveTo>
                    <a:pt x="21431" y="0"/>
                  </a:moveTo>
                  <a:lnTo>
                    <a:pt x="20637" y="2778"/>
                  </a:lnTo>
                  <a:lnTo>
                    <a:pt x="24844" y="3651"/>
                  </a:lnTo>
                  <a:lnTo>
                    <a:pt x="28337" y="6032"/>
                  </a:lnTo>
                  <a:lnTo>
                    <a:pt x="31116" y="9763"/>
                  </a:lnTo>
                  <a:lnTo>
                    <a:pt x="33180" y="14446"/>
                  </a:lnTo>
                  <a:lnTo>
                    <a:pt x="34449" y="19843"/>
                  </a:lnTo>
                  <a:lnTo>
                    <a:pt x="34846" y="25876"/>
                  </a:lnTo>
                  <a:lnTo>
                    <a:pt x="34291" y="32147"/>
                  </a:lnTo>
                  <a:lnTo>
                    <a:pt x="32861" y="36829"/>
                  </a:lnTo>
                  <a:lnTo>
                    <a:pt x="30877" y="40163"/>
                  </a:lnTo>
                  <a:lnTo>
                    <a:pt x="28337" y="42307"/>
                  </a:lnTo>
                  <a:lnTo>
                    <a:pt x="25717" y="43497"/>
                  </a:lnTo>
                  <a:lnTo>
                    <a:pt x="23098" y="43815"/>
                  </a:lnTo>
                  <a:lnTo>
                    <a:pt x="19050" y="43021"/>
                  </a:lnTo>
                  <a:lnTo>
                    <a:pt x="15875" y="40798"/>
                  </a:lnTo>
                  <a:lnTo>
                    <a:pt x="13415" y="37623"/>
                  </a:lnTo>
                  <a:lnTo>
                    <a:pt x="11589" y="33735"/>
                  </a:lnTo>
                  <a:lnTo>
                    <a:pt x="10318" y="29527"/>
                  </a:lnTo>
                  <a:lnTo>
                    <a:pt x="9525" y="25321"/>
                  </a:lnTo>
                  <a:lnTo>
                    <a:pt x="9128" y="21431"/>
                  </a:lnTo>
                  <a:lnTo>
                    <a:pt x="8969" y="18256"/>
                  </a:lnTo>
                  <a:lnTo>
                    <a:pt x="9208" y="14604"/>
                  </a:lnTo>
                  <a:lnTo>
                    <a:pt x="9842" y="11510"/>
                  </a:lnTo>
                  <a:lnTo>
                    <a:pt x="10955" y="8811"/>
                  </a:lnTo>
                  <a:lnTo>
                    <a:pt x="12383" y="6667"/>
                  </a:lnTo>
                  <a:lnTo>
                    <a:pt x="14208" y="4921"/>
                  </a:lnTo>
                  <a:lnTo>
                    <a:pt x="16192" y="3731"/>
                  </a:lnTo>
                  <a:lnTo>
                    <a:pt x="18336" y="3016"/>
                  </a:lnTo>
                  <a:lnTo>
                    <a:pt x="20637" y="2778"/>
                  </a:lnTo>
                  <a:lnTo>
                    <a:pt x="21431" y="0"/>
                  </a:lnTo>
                  <a:lnTo>
                    <a:pt x="15241" y="873"/>
                  </a:lnTo>
                  <a:lnTo>
                    <a:pt x="10002" y="3254"/>
                  </a:lnTo>
                  <a:lnTo>
                    <a:pt x="5794" y="6984"/>
                  </a:lnTo>
                  <a:lnTo>
                    <a:pt x="2619" y="11668"/>
                  </a:lnTo>
                  <a:lnTo>
                    <a:pt x="636" y="17066"/>
                  </a:lnTo>
                  <a:lnTo>
                    <a:pt x="0" y="23018"/>
                  </a:lnTo>
                  <a:lnTo>
                    <a:pt x="715" y="29368"/>
                  </a:lnTo>
                  <a:lnTo>
                    <a:pt x="2778" y="35004"/>
                  </a:lnTo>
                  <a:lnTo>
                    <a:pt x="6112" y="39767"/>
                  </a:lnTo>
                  <a:lnTo>
                    <a:pt x="10478" y="43418"/>
                  </a:lnTo>
                  <a:lnTo>
                    <a:pt x="15717" y="45720"/>
                  </a:lnTo>
                  <a:lnTo>
                    <a:pt x="21749" y="46593"/>
                  </a:lnTo>
                  <a:lnTo>
                    <a:pt x="28575" y="45482"/>
                  </a:lnTo>
                  <a:lnTo>
                    <a:pt x="34131" y="42624"/>
                  </a:lnTo>
                  <a:lnTo>
                    <a:pt x="38338" y="38417"/>
                  </a:lnTo>
                  <a:lnTo>
                    <a:pt x="41355" y="33417"/>
                  </a:lnTo>
                  <a:lnTo>
                    <a:pt x="43180" y="28098"/>
                  </a:lnTo>
                  <a:lnTo>
                    <a:pt x="43736" y="23018"/>
                  </a:lnTo>
                  <a:lnTo>
                    <a:pt x="43260" y="17860"/>
                  </a:lnTo>
                  <a:lnTo>
                    <a:pt x="42068" y="13334"/>
                  </a:lnTo>
                  <a:lnTo>
                    <a:pt x="40164" y="9366"/>
                  </a:lnTo>
                  <a:lnTo>
                    <a:pt x="37466"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122" name="Shape 1157"/>
            <p:cNvSpPr/>
            <p:nvPr/>
          </p:nvSpPr>
          <p:spPr>
            <a:xfrm>
              <a:off x="4323142" y="2510121"/>
              <a:ext cx="38338" cy="46593"/>
            </a:xfrm>
            <a:custGeom>
              <a:avLst/>
              <a:gdLst/>
              <a:ahLst/>
              <a:cxnLst/>
              <a:rect l="0" t="0" r="0" b="0"/>
              <a:pathLst>
                <a:path w="38338" h="46593">
                  <a:moveTo>
                    <a:pt x="22225" y="0"/>
                  </a:moveTo>
                  <a:lnTo>
                    <a:pt x="16907" y="715"/>
                  </a:lnTo>
                  <a:lnTo>
                    <a:pt x="11748" y="2698"/>
                  </a:lnTo>
                  <a:lnTo>
                    <a:pt x="7143" y="6112"/>
                  </a:lnTo>
                  <a:lnTo>
                    <a:pt x="3413" y="10874"/>
                  </a:lnTo>
                  <a:lnTo>
                    <a:pt x="873" y="16986"/>
                  </a:lnTo>
                  <a:lnTo>
                    <a:pt x="0" y="24447"/>
                  </a:lnTo>
                  <a:lnTo>
                    <a:pt x="793" y="31512"/>
                  </a:lnTo>
                  <a:lnTo>
                    <a:pt x="3017" y="37147"/>
                  </a:lnTo>
                  <a:lnTo>
                    <a:pt x="6271" y="41354"/>
                  </a:lnTo>
                  <a:lnTo>
                    <a:pt x="10240" y="44291"/>
                  </a:lnTo>
                  <a:lnTo>
                    <a:pt x="14447" y="46037"/>
                  </a:lnTo>
                  <a:lnTo>
                    <a:pt x="18574" y="46593"/>
                  </a:lnTo>
                  <a:lnTo>
                    <a:pt x="24289" y="45720"/>
                  </a:lnTo>
                  <a:lnTo>
                    <a:pt x="26987" y="44608"/>
                  </a:lnTo>
                  <a:lnTo>
                    <a:pt x="29528" y="43021"/>
                  </a:lnTo>
                  <a:lnTo>
                    <a:pt x="31910" y="40957"/>
                  </a:lnTo>
                  <a:lnTo>
                    <a:pt x="34211" y="38179"/>
                  </a:lnTo>
                  <a:lnTo>
                    <a:pt x="36355" y="34925"/>
                  </a:lnTo>
                  <a:lnTo>
                    <a:pt x="38338" y="31036"/>
                  </a:lnTo>
                  <a:lnTo>
                    <a:pt x="36989" y="30083"/>
                  </a:lnTo>
                  <a:lnTo>
                    <a:pt x="34369" y="33654"/>
                  </a:lnTo>
                  <a:lnTo>
                    <a:pt x="31353" y="36671"/>
                  </a:lnTo>
                  <a:lnTo>
                    <a:pt x="27544" y="38656"/>
                  </a:lnTo>
                  <a:lnTo>
                    <a:pt x="22781" y="39449"/>
                  </a:lnTo>
                  <a:lnTo>
                    <a:pt x="19686" y="39052"/>
                  </a:lnTo>
                  <a:lnTo>
                    <a:pt x="16907" y="38100"/>
                  </a:lnTo>
                  <a:lnTo>
                    <a:pt x="14367" y="36433"/>
                  </a:lnTo>
                  <a:lnTo>
                    <a:pt x="12144" y="34211"/>
                  </a:lnTo>
                  <a:lnTo>
                    <a:pt x="10240" y="31432"/>
                  </a:lnTo>
                  <a:lnTo>
                    <a:pt x="8891" y="28257"/>
                  </a:lnTo>
                  <a:lnTo>
                    <a:pt x="8017" y="24606"/>
                  </a:lnTo>
                  <a:lnTo>
                    <a:pt x="7621" y="20478"/>
                  </a:lnTo>
                  <a:lnTo>
                    <a:pt x="8335" y="14128"/>
                  </a:lnTo>
                  <a:lnTo>
                    <a:pt x="10161" y="9446"/>
                  </a:lnTo>
                  <a:lnTo>
                    <a:pt x="12700" y="6191"/>
                  </a:lnTo>
                  <a:lnTo>
                    <a:pt x="15478" y="4207"/>
                  </a:lnTo>
                  <a:lnTo>
                    <a:pt x="18177" y="3175"/>
                  </a:lnTo>
                  <a:lnTo>
                    <a:pt x="20400" y="2857"/>
                  </a:lnTo>
                  <a:lnTo>
                    <a:pt x="23575" y="3175"/>
                  </a:lnTo>
                  <a:lnTo>
                    <a:pt x="25400" y="4127"/>
                  </a:lnTo>
                  <a:lnTo>
                    <a:pt x="26353" y="5636"/>
                  </a:lnTo>
                  <a:lnTo>
                    <a:pt x="26987" y="7620"/>
                  </a:lnTo>
                  <a:lnTo>
                    <a:pt x="27544" y="9842"/>
                  </a:lnTo>
                  <a:lnTo>
                    <a:pt x="29211" y="12938"/>
                  </a:lnTo>
                  <a:lnTo>
                    <a:pt x="30639" y="13970"/>
                  </a:lnTo>
                  <a:lnTo>
                    <a:pt x="32386" y="14367"/>
                  </a:lnTo>
                  <a:lnTo>
                    <a:pt x="34449" y="13891"/>
                  </a:lnTo>
                  <a:lnTo>
                    <a:pt x="35798" y="13017"/>
                  </a:lnTo>
                  <a:lnTo>
                    <a:pt x="36672" y="11668"/>
                  </a:lnTo>
                  <a:lnTo>
                    <a:pt x="36989" y="10001"/>
                  </a:lnTo>
                  <a:lnTo>
                    <a:pt x="36751" y="8413"/>
                  </a:lnTo>
                  <a:lnTo>
                    <a:pt x="35957" y="6667"/>
                  </a:lnTo>
                  <a:lnTo>
                    <a:pt x="34608" y="4762"/>
                  </a:lnTo>
                  <a:lnTo>
                    <a:pt x="32703" y="3096"/>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123" name="Shape 1158"/>
            <p:cNvSpPr/>
            <p:nvPr/>
          </p:nvSpPr>
          <p:spPr>
            <a:xfrm>
              <a:off x="4049855" y="2510121"/>
              <a:ext cx="75167" cy="45561"/>
            </a:xfrm>
            <a:custGeom>
              <a:avLst/>
              <a:gdLst/>
              <a:ahLst/>
              <a:cxnLst/>
              <a:rect l="0" t="0" r="0" b="0"/>
              <a:pathLst>
                <a:path w="75167" h="45561">
                  <a:moveTo>
                    <a:pt x="14208" y="0"/>
                  </a:moveTo>
                  <a:lnTo>
                    <a:pt x="317" y="4445"/>
                  </a:lnTo>
                  <a:lnTo>
                    <a:pt x="317" y="6112"/>
                  </a:lnTo>
                  <a:lnTo>
                    <a:pt x="3492" y="5715"/>
                  </a:lnTo>
                  <a:lnTo>
                    <a:pt x="4683" y="5873"/>
                  </a:lnTo>
                  <a:lnTo>
                    <a:pt x="5793" y="6588"/>
                  </a:lnTo>
                  <a:lnTo>
                    <a:pt x="6587" y="8493"/>
                  </a:lnTo>
                  <a:lnTo>
                    <a:pt x="6905" y="12065"/>
                  </a:lnTo>
                  <a:lnTo>
                    <a:pt x="6905" y="37147"/>
                  </a:lnTo>
                  <a:lnTo>
                    <a:pt x="6429" y="41037"/>
                  </a:lnTo>
                  <a:lnTo>
                    <a:pt x="4921" y="43021"/>
                  </a:lnTo>
                  <a:lnTo>
                    <a:pt x="2778" y="43894"/>
                  </a:lnTo>
                  <a:lnTo>
                    <a:pt x="0" y="44053"/>
                  </a:lnTo>
                  <a:lnTo>
                    <a:pt x="0" y="45561"/>
                  </a:lnTo>
                  <a:lnTo>
                    <a:pt x="21986" y="45561"/>
                  </a:lnTo>
                  <a:lnTo>
                    <a:pt x="21986" y="44053"/>
                  </a:lnTo>
                  <a:lnTo>
                    <a:pt x="19525" y="43894"/>
                  </a:lnTo>
                  <a:lnTo>
                    <a:pt x="17303" y="43260"/>
                  </a:lnTo>
                  <a:lnTo>
                    <a:pt x="15795" y="41751"/>
                  </a:lnTo>
                  <a:lnTo>
                    <a:pt x="15239" y="38973"/>
                  </a:lnTo>
                  <a:lnTo>
                    <a:pt x="15239" y="11033"/>
                  </a:lnTo>
                  <a:lnTo>
                    <a:pt x="15636" y="10398"/>
                  </a:lnTo>
                  <a:lnTo>
                    <a:pt x="16668" y="9287"/>
                  </a:lnTo>
                  <a:lnTo>
                    <a:pt x="18414" y="7858"/>
                  </a:lnTo>
                  <a:lnTo>
                    <a:pt x="20637" y="6508"/>
                  </a:lnTo>
                  <a:lnTo>
                    <a:pt x="23416" y="5556"/>
                  </a:lnTo>
                  <a:lnTo>
                    <a:pt x="26669" y="5160"/>
                  </a:lnTo>
                  <a:lnTo>
                    <a:pt x="29844" y="5794"/>
                  </a:lnTo>
                  <a:lnTo>
                    <a:pt x="31987" y="7858"/>
                  </a:lnTo>
                  <a:lnTo>
                    <a:pt x="33178" y="11112"/>
                  </a:lnTo>
                  <a:lnTo>
                    <a:pt x="33496" y="15557"/>
                  </a:lnTo>
                  <a:lnTo>
                    <a:pt x="33496" y="37068"/>
                  </a:lnTo>
                  <a:lnTo>
                    <a:pt x="33098" y="40798"/>
                  </a:lnTo>
                  <a:lnTo>
                    <a:pt x="31829" y="42862"/>
                  </a:lnTo>
                  <a:lnTo>
                    <a:pt x="29686" y="43736"/>
                  </a:lnTo>
                  <a:lnTo>
                    <a:pt x="26748" y="44053"/>
                  </a:lnTo>
                  <a:lnTo>
                    <a:pt x="26748" y="45561"/>
                  </a:lnTo>
                  <a:lnTo>
                    <a:pt x="48973" y="45561"/>
                  </a:lnTo>
                  <a:lnTo>
                    <a:pt x="48973" y="44053"/>
                  </a:lnTo>
                  <a:lnTo>
                    <a:pt x="45243" y="43656"/>
                  </a:lnTo>
                  <a:lnTo>
                    <a:pt x="43814" y="42862"/>
                  </a:lnTo>
                  <a:lnTo>
                    <a:pt x="42783" y="41513"/>
                  </a:lnTo>
                  <a:lnTo>
                    <a:pt x="42068" y="39291"/>
                  </a:lnTo>
                  <a:lnTo>
                    <a:pt x="41830" y="36195"/>
                  </a:lnTo>
                  <a:lnTo>
                    <a:pt x="41830" y="11192"/>
                  </a:lnTo>
                  <a:lnTo>
                    <a:pt x="43656" y="8811"/>
                  </a:lnTo>
                  <a:lnTo>
                    <a:pt x="46037" y="6906"/>
                  </a:lnTo>
                  <a:lnTo>
                    <a:pt x="49053" y="5636"/>
                  </a:lnTo>
                  <a:lnTo>
                    <a:pt x="52784" y="5160"/>
                  </a:lnTo>
                  <a:lnTo>
                    <a:pt x="55799" y="5636"/>
                  </a:lnTo>
                  <a:lnTo>
                    <a:pt x="57784" y="6906"/>
                  </a:lnTo>
                  <a:lnTo>
                    <a:pt x="59054" y="8731"/>
                  </a:lnTo>
                  <a:lnTo>
                    <a:pt x="59768" y="11033"/>
                  </a:lnTo>
                  <a:lnTo>
                    <a:pt x="60007" y="16033"/>
                  </a:lnTo>
                  <a:lnTo>
                    <a:pt x="60007" y="36988"/>
                  </a:lnTo>
                  <a:lnTo>
                    <a:pt x="59848" y="39608"/>
                  </a:lnTo>
                  <a:lnTo>
                    <a:pt x="59452" y="41433"/>
                  </a:lnTo>
                  <a:lnTo>
                    <a:pt x="58658" y="42624"/>
                  </a:lnTo>
                  <a:lnTo>
                    <a:pt x="57387" y="43418"/>
                  </a:lnTo>
                  <a:lnTo>
                    <a:pt x="55721" y="43815"/>
                  </a:lnTo>
                  <a:lnTo>
                    <a:pt x="53498" y="44053"/>
                  </a:lnTo>
                  <a:lnTo>
                    <a:pt x="53498" y="45561"/>
                  </a:lnTo>
                  <a:lnTo>
                    <a:pt x="75167" y="45561"/>
                  </a:lnTo>
                  <a:lnTo>
                    <a:pt x="75167" y="44053"/>
                  </a:lnTo>
                  <a:lnTo>
                    <a:pt x="72628" y="43894"/>
                  </a:lnTo>
                  <a:lnTo>
                    <a:pt x="70087" y="43021"/>
                  </a:lnTo>
                  <a:lnTo>
                    <a:pt x="68817" y="41513"/>
                  </a:lnTo>
                  <a:lnTo>
                    <a:pt x="68342" y="38021"/>
                  </a:lnTo>
                  <a:lnTo>
                    <a:pt x="68342" y="17621"/>
                  </a:lnTo>
                  <a:lnTo>
                    <a:pt x="67627" y="9842"/>
                  </a:lnTo>
                  <a:lnTo>
                    <a:pt x="66357" y="6112"/>
                  </a:lnTo>
                  <a:lnTo>
                    <a:pt x="64214" y="2937"/>
                  </a:lnTo>
                  <a:lnTo>
                    <a:pt x="61039" y="793"/>
                  </a:lnTo>
                  <a:lnTo>
                    <a:pt x="56673" y="0"/>
                  </a:lnTo>
                  <a:lnTo>
                    <a:pt x="52863" y="476"/>
                  </a:lnTo>
                  <a:lnTo>
                    <a:pt x="49449" y="1667"/>
                  </a:lnTo>
                  <a:lnTo>
                    <a:pt x="46513" y="3254"/>
                  </a:lnTo>
                  <a:lnTo>
                    <a:pt x="44053" y="5079"/>
                  </a:lnTo>
                  <a:lnTo>
                    <a:pt x="42068" y="6906"/>
                  </a:lnTo>
                  <a:lnTo>
                    <a:pt x="40718" y="8335"/>
                  </a:lnTo>
                  <a:lnTo>
                    <a:pt x="39448" y="5238"/>
                  </a:lnTo>
                  <a:lnTo>
                    <a:pt x="37386" y="2619"/>
                  </a:lnTo>
                  <a:lnTo>
                    <a:pt x="34289" y="715"/>
                  </a:lnTo>
                  <a:lnTo>
                    <a:pt x="30083" y="0"/>
                  </a:lnTo>
                  <a:lnTo>
                    <a:pt x="26273" y="634"/>
                  </a:lnTo>
                  <a:lnTo>
                    <a:pt x="22622" y="2222"/>
                  </a:lnTo>
                  <a:lnTo>
                    <a:pt x="18970" y="4603"/>
                  </a:lnTo>
                  <a:lnTo>
                    <a:pt x="14842" y="7620"/>
                  </a:lnTo>
                  <a:lnTo>
                    <a:pt x="14842" y="238"/>
                  </a:lnTo>
                  <a:lnTo>
                    <a:pt x="14208" y="0"/>
                  </a:lnTo>
                  <a:close/>
                </a:path>
              </a:pathLst>
            </a:custGeom>
            <a:solidFill>
              <a:srgbClr val="000000"/>
            </a:solidFill>
          </p:spPr>
          <p:txBody>
            <a:bodyPr vert="horz" lIns="91440" tIns="45720" rIns="91440" bIns="45720" anchor="t"/>
            <a:lstStyle/>
            <a:p>
              <a:endParaRPr lang="en-IN"/>
            </a:p>
          </p:txBody>
        </p:sp>
        <p:sp>
          <p:nvSpPr>
            <p:cNvPr id="1124" name="Shape 1159"/>
            <p:cNvSpPr/>
            <p:nvPr/>
          </p:nvSpPr>
          <p:spPr>
            <a:xfrm>
              <a:off x="3597178" y="2510121"/>
              <a:ext cx="75168" cy="45561"/>
            </a:xfrm>
            <a:custGeom>
              <a:avLst/>
              <a:gdLst/>
              <a:ahLst/>
              <a:cxnLst/>
              <a:rect l="0" t="0" r="0" b="0"/>
              <a:pathLst>
                <a:path w="75168" h="45561">
                  <a:moveTo>
                    <a:pt x="14129" y="0"/>
                  </a:moveTo>
                  <a:lnTo>
                    <a:pt x="238" y="4445"/>
                  </a:lnTo>
                  <a:lnTo>
                    <a:pt x="238" y="6112"/>
                  </a:lnTo>
                  <a:lnTo>
                    <a:pt x="3413" y="5715"/>
                  </a:lnTo>
                  <a:lnTo>
                    <a:pt x="4683" y="5873"/>
                  </a:lnTo>
                  <a:lnTo>
                    <a:pt x="5794" y="6588"/>
                  </a:lnTo>
                  <a:lnTo>
                    <a:pt x="6588" y="8493"/>
                  </a:lnTo>
                  <a:lnTo>
                    <a:pt x="6906" y="12065"/>
                  </a:lnTo>
                  <a:lnTo>
                    <a:pt x="6906" y="37147"/>
                  </a:lnTo>
                  <a:lnTo>
                    <a:pt x="6350" y="41037"/>
                  </a:lnTo>
                  <a:lnTo>
                    <a:pt x="4922" y="43021"/>
                  </a:lnTo>
                  <a:lnTo>
                    <a:pt x="2778" y="43894"/>
                  </a:lnTo>
                  <a:lnTo>
                    <a:pt x="0" y="44053"/>
                  </a:lnTo>
                  <a:lnTo>
                    <a:pt x="0" y="45561"/>
                  </a:lnTo>
                  <a:lnTo>
                    <a:pt x="21987" y="45561"/>
                  </a:lnTo>
                  <a:lnTo>
                    <a:pt x="21987" y="44053"/>
                  </a:lnTo>
                  <a:lnTo>
                    <a:pt x="19447" y="43894"/>
                  </a:lnTo>
                  <a:lnTo>
                    <a:pt x="17304" y="43260"/>
                  </a:lnTo>
                  <a:lnTo>
                    <a:pt x="15795" y="41751"/>
                  </a:lnTo>
                  <a:lnTo>
                    <a:pt x="15240" y="38973"/>
                  </a:lnTo>
                  <a:lnTo>
                    <a:pt x="15240" y="11033"/>
                  </a:lnTo>
                  <a:lnTo>
                    <a:pt x="15637" y="10398"/>
                  </a:lnTo>
                  <a:lnTo>
                    <a:pt x="16668" y="9287"/>
                  </a:lnTo>
                  <a:lnTo>
                    <a:pt x="18415" y="7858"/>
                  </a:lnTo>
                  <a:lnTo>
                    <a:pt x="20637" y="6508"/>
                  </a:lnTo>
                  <a:lnTo>
                    <a:pt x="23416" y="5556"/>
                  </a:lnTo>
                  <a:lnTo>
                    <a:pt x="26591" y="5160"/>
                  </a:lnTo>
                  <a:lnTo>
                    <a:pt x="29844" y="5794"/>
                  </a:lnTo>
                  <a:lnTo>
                    <a:pt x="31988" y="7858"/>
                  </a:lnTo>
                  <a:lnTo>
                    <a:pt x="33099" y="11112"/>
                  </a:lnTo>
                  <a:lnTo>
                    <a:pt x="33497" y="15557"/>
                  </a:lnTo>
                  <a:lnTo>
                    <a:pt x="33497" y="37068"/>
                  </a:lnTo>
                  <a:lnTo>
                    <a:pt x="33019" y="40798"/>
                  </a:lnTo>
                  <a:lnTo>
                    <a:pt x="31750" y="42862"/>
                  </a:lnTo>
                  <a:lnTo>
                    <a:pt x="29687" y="43736"/>
                  </a:lnTo>
                  <a:lnTo>
                    <a:pt x="26749" y="44053"/>
                  </a:lnTo>
                  <a:lnTo>
                    <a:pt x="26749" y="45561"/>
                  </a:lnTo>
                  <a:lnTo>
                    <a:pt x="48894" y="45561"/>
                  </a:lnTo>
                  <a:lnTo>
                    <a:pt x="48894" y="44053"/>
                  </a:lnTo>
                  <a:lnTo>
                    <a:pt x="45243" y="43656"/>
                  </a:lnTo>
                  <a:lnTo>
                    <a:pt x="43815" y="42862"/>
                  </a:lnTo>
                  <a:lnTo>
                    <a:pt x="42704" y="41513"/>
                  </a:lnTo>
                  <a:lnTo>
                    <a:pt x="41989" y="39291"/>
                  </a:lnTo>
                  <a:lnTo>
                    <a:pt x="41750" y="36195"/>
                  </a:lnTo>
                  <a:lnTo>
                    <a:pt x="41750" y="11192"/>
                  </a:lnTo>
                  <a:lnTo>
                    <a:pt x="43656" y="8811"/>
                  </a:lnTo>
                  <a:lnTo>
                    <a:pt x="46037" y="6906"/>
                  </a:lnTo>
                  <a:lnTo>
                    <a:pt x="49054" y="5636"/>
                  </a:lnTo>
                  <a:lnTo>
                    <a:pt x="52784" y="5160"/>
                  </a:lnTo>
                  <a:lnTo>
                    <a:pt x="55801" y="5636"/>
                  </a:lnTo>
                  <a:lnTo>
                    <a:pt x="57786" y="6906"/>
                  </a:lnTo>
                  <a:lnTo>
                    <a:pt x="59056" y="8731"/>
                  </a:lnTo>
                  <a:lnTo>
                    <a:pt x="59690" y="11033"/>
                  </a:lnTo>
                  <a:lnTo>
                    <a:pt x="60007" y="16033"/>
                  </a:lnTo>
                  <a:lnTo>
                    <a:pt x="60007" y="36988"/>
                  </a:lnTo>
                  <a:lnTo>
                    <a:pt x="59849" y="39608"/>
                  </a:lnTo>
                  <a:lnTo>
                    <a:pt x="59452" y="41433"/>
                  </a:lnTo>
                  <a:lnTo>
                    <a:pt x="58658" y="42624"/>
                  </a:lnTo>
                  <a:lnTo>
                    <a:pt x="57388" y="43418"/>
                  </a:lnTo>
                  <a:lnTo>
                    <a:pt x="55722" y="43815"/>
                  </a:lnTo>
                  <a:lnTo>
                    <a:pt x="53499" y="44053"/>
                  </a:lnTo>
                  <a:lnTo>
                    <a:pt x="53499" y="45561"/>
                  </a:lnTo>
                  <a:lnTo>
                    <a:pt x="75168" y="45561"/>
                  </a:lnTo>
                  <a:lnTo>
                    <a:pt x="75168" y="44053"/>
                  </a:lnTo>
                  <a:lnTo>
                    <a:pt x="72549" y="43894"/>
                  </a:lnTo>
                  <a:lnTo>
                    <a:pt x="70088" y="43021"/>
                  </a:lnTo>
                  <a:lnTo>
                    <a:pt x="68818" y="41513"/>
                  </a:lnTo>
                  <a:lnTo>
                    <a:pt x="68342" y="38021"/>
                  </a:lnTo>
                  <a:lnTo>
                    <a:pt x="68342" y="17621"/>
                  </a:lnTo>
                  <a:lnTo>
                    <a:pt x="68183" y="13811"/>
                  </a:lnTo>
                  <a:lnTo>
                    <a:pt x="67548" y="9842"/>
                  </a:lnTo>
                  <a:lnTo>
                    <a:pt x="66278" y="6112"/>
                  </a:lnTo>
                  <a:lnTo>
                    <a:pt x="64214" y="2937"/>
                  </a:lnTo>
                  <a:lnTo>
                    <a:pt x="61039" y="793"/>
                  </a:lnTo>
                  <a:lnTo>
                    <a:pt x="56674" y="0"/>
                  </a:lnTo>
                  <a:lnTo>
                    <a:pt x="52863" y="476"/>
                  </a:lnTo>
                  <a:lnTo>
                    <a:pt x="49451" y="1667"/>
                  </a:lnTo>
                  <a:lnTo>
                    <a:pt x="43974" y="5079"/>
                  </a:lnTo>
                  <a:lnTo>
                    <a:pt x="42068" y="6906"/>
                  </a:lnTo>
                  <a:lnTo>
                    <a:pt x="40719" y="8335"/>
                  </a:lnTo>
                  <a:lnTo>
                    <a:pt x="39449" y="5238"/>
                  </a:lnTo>
                  <a:lnTo>
                    <a:pt x="37386" y="2619"/>
                  </a:lnTo>
                  <a:lnTo>
                    <a:pt x="34290" y="715"/>
                  </a:lnTo>
                  <a:lnTo>
                    <a:pt x="30083" y="0"/>
                  </a:lnTo>
                  <a:lnTo>
                    <a:pt x="26273" y="634"/>
                  </a:lnTo>
                  <a:lnTo>
                    <a:pt x="22622" y="2222"/>
                  </a:lnTo>
                  <a:lnTo>
                    <a:pt x="18892" y="4603"/>
                  </a:lnTo>
                  <a:lnTo>
                    <a:pt x="14843" y="7620"/>
                  </a:lnTo>
                  <a:lnTo>
                    <a:pt x="14843" y="238"/>
                  </a:lnTo>
                  <a:lnTo>
                    <a:pt x="14129" y="0"/>
                  </a:lnTo>
                  <a:close/>
                </a:path>
              </a:pathLst>
            </a:custGeom>
            <a:solidFill>
              <a:srgbClr val="000000"/>
            </a:solidFill>
          </p:spPr>
          <p:txBody>
            <a:bodyPr vert="horz" lIns="91440" tIns="45720" rIns="91440" bIns="45720" anchor="t"/>
            <a:lstStyle/>
            <a:p>
              <a:endParaRPr lang="en-IN"/>
            </a:p>
          </p:txBody>
        </p:sp>
        <p:sp>
          <p:nvSpPr>
            <p:cNvPr id="1125" name="Shape 1160"/>
            <p:cNvSpPr/>
            <p:nvPr/>
          </p:nvSpPr>
          <p:spPr>
            <a:xfrm>
              <a:off x="3156329" y="2510121"/>
              <a:ext cx="75169" cy="45561"/>
            </a:xfrm>
            <a:custGeom>
              <a:avLst/>
              <a:gdLst/>
              <a:ahLst/>
              <a:cxnLst/>
              <a:rect l="0" t="0" r="0" b="0"/>
              <a:pathLst>
                <a:path w="75169" h="45561">
                  <a:moveTo>
                    <a:pt x="14208" y="0"/>
                  </a:moveTo>
                  <a:lnTo>
                    <a:pt x="317" y="4445"/>
                  </a:lnTo>
                  <a:lnTo>
                    <a:pt x="317" y="6112"/>
                  </a:lnTo>
                  <a:lnTo>
                    <a:pt x="3492" y="5715"/>
                  </a:lnTo>
                  <a:lnTo>
                    <a:pt x="4683" y="5873"/>
                  </a:lnTo>
                  <a:lnTo>
                    <a:pt x="5794" y="6588"/>
                  </a:lnTo>
                  <a:lnTo>
                    <a:pt x="6588" y="8493"/>
                  </a:lnTo>
                  <a:lnTo>
                    <a:pt x="6906" y="12065"/>
                  </a:lnTo>
                  <a:lnTo>
                    <a:pt x="6906" y="37147"/>
                  </a:lnTo>
                  <a:lnTo>
                    <a:pt x="6430" y="41037"/>
                  </a:lnTo>
                  <a:lnTo>
                    <a:pt x="5001" y="43021"/>
                  </a:lnTo>
                  <a:lnTo>
                    <a:pt x="2778" y="43894"/>
                  </a:lnTo>
                  <a:lnTo>
                    <a:pt x="0" y="44053"/>
                  </a:lnTo>
                  <a:lnTo>
                    <a:pt x="0" y="45561"/>
                  </a:lnTo>
                  <a:lnTo>
                    <a:pt x="21987" y="45561"/>
                  </a:lnTo>
                  <a:lnTo>
                    <a:pt x="21987" y="44053"/>
                  </a:lnTo>
                  <a:lnTo>
                    <a:pt x="19527" y="43894"/>
                  </a:lnTo>
                  <a:lnTo>
                    <a:pt x="17383" y="43260"/>
                  </a:lnTo>
                  <a:lnTo>
                    <a:pt x="15875" y="41751"/>
                  </a:lnTo>
                  <a:lnTo>
                    <a:pt x="15241" y="38973"/>
                  </a:lnTo>
                  <a:lnTo>
                    <a:pt x="15241" y="11033"/>
                  </a:lnTo>
                  <a:lnTo>
                    <a:pt x="15637" y="10398"/>
                  </a:lnTo>
                  <a:lnTo>
                    <a:pt x="16668" y="9287"/>
                  </a:lnTo>
                  <a:lnTo>
                    <a:pt x="18416" y="7858"/>
                  </a:lnTo>
                  <a:lnTo>
                    <a:pt x="20637" y="6508"/>
                  </a:lnTo>
                  <a:lnTo>
                    <a:pt x="23416" y="5556"/>
                  </a:lnTo>
                  <a:lnTo>
                    <a:pt x="26671" y="5160"/>
                  </a:lnTo>
                  <a:lnTo>
                    <a:pt x="29846" y="5794"/>
                  </a:lnTo>
                  <a:lnTo>
                    <a:pt x="31988" y="7858"/>
                  </a:lnTo>
                  <a:lnTo>
                    <a:pt x="33180" y="11112"/>
                  </a:lnTo>
                  <a:lnTo>
                    <a:pt x="33497" y="15557"/>
                  </a:lnTo>
                  <a:lnTo>
                    <a:pt x="33497" y="37068"/>
                  </a:lnTo>
                  <a:lnTo>
                    <a:pt x="33100" y="40798"/>
                  </a:lnTo>
                  <a:lnTo>
                    <a:pt x="31830" y="42862"/>
                  </a:lnTo>
                  <a:lnTo>
                    <a:pt x="29686" y="43736"/>
                  </a:lnTo>
                  <a:lnTo>
                    <a:pt x="26750" y="44053"/>
                  </a:lnTo>
                  <a:lnTo>
                    <a:pt x="26750" y="45561"/>
                  </a:lnTo>
                  <a:lnTo>
                    <a:pt x="48975" y="45561"/>
                  </a:lnTo>
                  <a:lnTo>
                    <a:pt x="48975" y="44053"/>
                  </a:lnTo>
                  <a:lnTo>
                    <a:pt x="45243" y="43656"/>
                  </a:lnTo>
                  <a:lnTo>
                    <a:pt x="43894" y="42862"/>
                  </a:lnTo>
                  <a:lnTo>
                    <a:pt x="42783" y="41513"/>
                  </a:lnTo>
                  <a:lnTo>
                    <a:pt x="42068" y="39291"/>
                  </a:lnTo>
                  <a:lnTo>
                    <a:pt x="41831" y="36195"/>
                  </a:lnTo>
                  <a:lnTo>
                    <a:pt x="41831" y="11192"/>
                  </a:lnTo>
                  <a:lnTo>
                    <a:pt x="43656" y="8811"/>
                  </a:lnTo>
                  <a:lnTo>
                    <a:pt x="46037" y="6906"/>
                  </a:lnTo>
                  <a:lnTo>
                    <a:pt x="49055" y="5636"/>
                  </a:lnTo>
                  <a:lnTo>
                    <a:pt x="52785" y="5160"/>
                  </a:lnTo>
                  <a:lnTo>
                    <a:pt x="55801" y="5636"/>
                  </a:lnTo>
                  <a:lnTo>
                    <a:pt x="57786" y="6906"/>
                  </a:lnTo>
                  <a:lnTo>
                    <a:pt x="59055" y="8731"/>
                  </a:lnTo>
                  <a:lnTo>
                    <a:pt x="59769" y="11033"/>
                  </a:lnTo>
                  <a:lnTo>
                    <a:pt x="60008" y="16033"/>
                  </a:lnTo>
                  <a:lnTo>
                    <a:pt x="60008" y="36988"/>
                  </a:lnTo>
                  <a:lnTo>
                    <a:pt x="59849" y="39608"/>
                  </a:lnTo>
                  <a:lnTo>
                    <a:pt x="59452" y="41433"/>
                  </a:lnTo>
                  <a:lnTo>
                    <a:pt x="58658" y="42624"/>
                  </a:lnTo>
                  <a:lnTo>
                    <a:pt x="57388" y="43418"/>
                  </a:lnTo>
                  <a:lnTo>
                    <a:pt x="55722" y="43815"/>
                  </a:lnTo>
                  <a:lnTo>
                    <a:pt x="53499" y="44053"/>
                  </a:lnTo>
                  <a:lnTo>
                    <a:pt x="53499" y="45561"/>
                  </a:lnTo>
                  <a:lnTo>
                    <a:pt x="75169" y="45561"/>
                  </a:lnTo>
                  <a:lnTo>
                    <a:pt x="75169" y="44053"/>
                  </a:lnTo>
                  <a:lnTo>
                    <a:pt x="72628" y="43894"/>
                  </a:lnTo>
                  <a:lnTo>
                    <a:pt x="70088" y="43021"/>
                  </a:lnTo>
                  <a:lnTo>
                    <a:pt x="68819" y="41513"/>
                  </a:lnTo>
                  <a:lnTo>
                    <a:pt x="68342" y="38021"/>
                  </a:lnTo>
                  <a:lnTo>
                    <a:pt x="68342" y="17621"/>
                  </a:lnTo>
                  <a:lnTo>
                    <a:pt x="67628" y="9842"/>
                  </a:lnTo>
                  <a:lnTo>
                    <a:pt x="66358" y="6112"/>
                  </a:lnTo>
                  <a:lnTo>
                    <a:pt x="64215" y="2937"/>
                  </a:lnTo>
                  <a:lnTo>
                    <a:pt x="61040" y="793"/>
                  </a:lnTo>
                  <a:lnTo>
                    <a:pt x="56674" y="0"/>
                  </a:lnTo>
                  <a:lnTo>
                    <a:pt x="52944" y="476"/>
                  </a:lnTo>
                  <a:lnTo>
                    <a:pt x="49451" y="1667"/>
                  </a:lnTo>
                  <a:lnTo>
                    <a:pt x="46514" y="3254"/>
                  </a:lnTo>
                  <a:lnTo>
                    <a:pt x="44053" y="5079"/>
                  </a:lnTo>
                  <a:lnTo>
                    <a:pt x="42068" y="6906"/>
                  </a:lnTo>
                  <a:lnTo>
                    <a:pt x="40719" y="8335"/>
                  </a:lnTo>
                  <a:lnTo>
                    <a:pt x="39450" y="5238"/>
                  </a:lnTo>
                  <a:lnTo>
                    <a:pt x="37386" y="2619"/>
                  </a:lnTo>
                  <a:lnTo>
                    <a:pt x="34291" y="715"/>
                  </a:lnTo>
                  <a:lnTo>
                    <a:pt x="30162" y="0"/>
                  </a:lnTo>
                  <a:lnTo>
                    <a:pt x="26273" y="634"/>
                  </a:lnTo>
                  <a:lnTo>
                    <a:pt x="22622" y="2222"/>
                  </a:lnTo>
                  <a:lnTo>
                    <a:pt x="18971" y="4603"/>
                  </a:lnTo>
                  <a:lnTo>
                    <a:pt x="14844" y="7620"/>
                  </a:lnTo>
                  <a:lnTo>
                    <a:pt x="14844" y="238"/>
                  </a:lnTo>
                  <a:lnTo>
                    <a:pt x="14208" y="0"/>
                  </a:lnTo>
                  <a:close/>
                </a:path>
              </a:pathLst>
            </a:custGeom>
            <a:solidFill>
              <a:srgbClr val="000000"/>
            </a:solidFill>
          </p:spPr>
          <p:txBody>
            <a:bodyPr vert="horz" lIns="91440" tIns="45720" rIns="91440" bIns="45720" anchor="t"/>
            <a:lstStyle/>
            <a:p>
              <a:endParaRPr lang="en-IN"/>
            </a:p>
          </p:txBody>
        </p:sp>
        <p:sp>
          <p:nvSpPr>
            <p:cNvPr id="1126" name="Shape 1161"/>
            <p:cNvSpPr/>
            <p:nvPr/>
          </p:nvSpPr>
          <p:spPr>
            <a:xfrm>
              <a:off x="4152883" y="2510121"/>
              <a:ext cx="46433" cy="45561"/>
            </a:xfrm>
            <a:custGeom>
              <a:avLst/>
              <a:gdLst/>
              <a:ahLst/>
              <a:cxnLst/>
              <a:rect l="0" t="0" r="0" b="0"/>
              <a:pathLst>
                <a:path w="46433" h="45561">
                  <a:moveTo>
                    <a:pt x="13652" y="0"/>
                  </a:moveTo>
                  <a:lnTo>
                    <a:pt x="0" y="4445"/>
                  </a:lnTo>
                  <a:lnTo>
                    <a:pt x="0" y="6112"/>
                  </a:lnTo>
                  <a:lnTo>
                    <a:pt x="1111" y="5794"/>
                  </a:lnTo>
                  <a:lnTo>
                    <a:pt x="2857" y="5715"/>
                  </a:lnTo>
                  <a:lnTo>
                    <a:pt x="4127" y="5873"/>
                  </a:lnTo>
                  <a:lnTo>
                    <a:pt x="5238" y="6588"/>
                  </a:lnTo>
                  <a:lnTo>
                    <a:pt x="6032" y="8493"/>
                  </a:lnTo>
                  <a:lnTo>
                    <a:pt x="6350" y="12065"/>
                  </a:lnTo>
                  <a:lnTo>
                    <a:pt x="6350" y="36671"/>
                  </a:lnTo>
                  <a:lnTo>
                    <a:pt x="6112" y="40243"/>
                  </a:lnTo>
                  <a:lnTo>
                    <a:pt x="5079" y="42466"/>
                  </a:lnTo>
                  <a:lnTo>
                    <a:pt x="3175" y="43656"/>
                  </a:lnTo>
                  <a:lnTo>
                    <a:pt x="158" y="44053"/>
                  </a:lnTo>
                  <a:lnTo>
                    <a:pt x="158" y="45561"/>
                  </a:lnTo>
                  <a:lnTo>
                    <a:pt x="21193" y="45561"/>
                  </a:lnTo>
                  <a:lnTo>
                    <a:pt x="21193" y="44053"/>
                  </a:lnTo>
                  <a:lnTo>
                    <a:pt x="18018" y="43656"/>
                  </a:lnTo>
                  <a:lnTo>
                    <a:pt x="16033" y="42624"/>
                  </a:lnTo>
                  <a:lnTo>
                    <a:pt x="14922" y="41116"/>
                  </a:lnTo>
                  <a:lnTo>
                    <a:pt x="14683" y="38973"/>
                  </a:lnTo>
                  <a:lnTo>
                    <a:pt x="14683" y="11112"/>
                  </a:lnTo>
                  <a:lnTo>
                    <a:pt x="17382" y="8652"/>
                  </a:lnTo>
                  <a:lnTo>
                    <a:pt x="19843" y="6906"/>
                  </a:lnTo>
                  <a:lnTo>
                    <a:pt x="22225" y="5873"/>
                  </a:lnTo>
                  <a:lnTo>
                    <a:pt x="24447" y="5477"/>
                  </a:lnTo>
                  <a:lnTo>
                    <a:pt x="28177" y="6112"/>
                  </a:lnTo>
                  <a:lnTo>
                    <a:pt x="30479" y="8017"/>
                  </a:lnTo>
                  <a:lnTo>
                    <a:pt x="31750" y="11033"/>
                  </a:lnTo>
                  <a:lnTo>
                    <a:pt x="32067" y="15081"/>
                  </a:lnTo>
                  <a:lnTo>
                    <a:pt x="32067" y="35798"/>
                  </a:lnTo>
                  <a:lnTo>
                    <a:pt x="31908" y="38973"/>
                  </a:lnTo>
                  <a:lnTo>
                    <a:pt x="31273" y="41196"/>
                  </a:lnTo>
                  <a:lnTo>
                    <a:pt x="30401" y="42624"/>
                  </a:lnTo>
                  <a:lnTo>
                    <a:pt x="29131" y="43418"/>
                  </a:lnTo>
                  <a:lnTo>
                    <a:pt x="25876" y="44053"/>
                  </a:lnTo>
                  <a:lnTo>
                    <a:pt x="25876" y="45561"/>
                  </a:lnTo>
                  <a:lnTo>
                    <a:pt x="46433" y="45561"/>
                  </a:lnTo>
                  <a:lnTo>
                    <a:pt x="46433" y="44053"/>
                  </a:lnTo>
                  <a:lnTo>
                    <a:pt x="43418" y="43577"/>
                  </a:lnTo>
                  <a:lnTo>
                    <a:pt x="41592" y="42466"/>
                  </a:lnTo>
                  <a:lnTo>
                    <a:pt x="40640" y="40481"/>
                  </a:lnTo>
                  <a:lnTo>
                    <a:pt x="40401" y="37544"/>
                  </a:lnTo>
                  <a:lnTo>
                    <a:pt x="40401" y="14843"/>
                  </a:lnTo>
                  <a:lnTo>
                    <a:pt x="39846" y="9525"/>
                  </a:lnTo>
                  <a:lnTo>
                    <a:pt x="38417" y="5636"/>
                  </a:lnTo>
                  <a:lnTo>
                    <a:pt x="36353" y="2857"/>
                  </a:lnTo>
                  <a:lnTo>
                    <a:pt x="33893" y="1111"/>
                  </a:lnTo>
                  <a:lnTo>
                    <a:pt x="31273" y="238"/>
                  </a:lnTo>
                  <a:lnTo>
                    <a:pt x="28813" y="0"/>
                  </a:lnTo>
                  <a:lnTo>
                    <a:pt x="24844" y="634"/>
                  </a:lnTo>
                  <a:lnTo>
                    <a:pt x="21272" y="2302"/>
                  </a:lnTo>
                  <a:lnTo>
                    <a:pt x="17858"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127" name="Shape 1162"/>
            <p:cNvSpPr/>
            <p:nvPr/>
          </p:nvSpPr>
          <p:spPr>
            <a:xfrm>
              <a:off x="3822048" y="2510121"/>
              <a:ext cx="46434" cy="45561"/>
            </a:xfrm>
            <a:custGeom>
              <a:avLst/>
              <a:gdLst/>
              <a:ahLst/>
              <a:cxnLst/>
              <a:rect l="0" t="0" r="0" b="0"/>
              <a:pathLst>
                <a:path w="46434" h="45561">
                  <a:moveTo>
                    <a:pt x="13652" y="0"/>
                  </a:moveTo>
                  <a:lnTo>
                    <a:pt x="0" y="4445"/>
                  </a:lnTo>
                  <a:lnTo>
                    <a:pt x="0" y="6112"/>
                  </a:lnTo>
                  <a:lnTo>
                    <a:pt x="1030" y="5794"/>
                  </a:lnTo>
                  <a:lnTo>
                    <a:pt x="2857" y="5715"/>
                  </a:lnTo>
                  <a:lnTo>
                    <a:pt x="4048" y="5873"/>
                  </a:lnTo>
                  <a:lnTo>
                    <a:pt x="5159" y="6588"/>
                  </a:lnTo>
                  <a:lnTo>
                    <a:pt x="6032" y="8493"/>
                  </a:lnTo>
                  <a:lnTo>
                    <a:pt x="6350" y="12065"/>
                  </a:lnTo>
                  <a:lnTo>
                    <a:pt x="6350" y="36671"/>
                  </a:lnTo>
                  <a:lnTo>
                    <a:pt x="6032" y="40243"/>
                  </a:lnTo>
                  <a:lnTo>
                    <a:pt x="4999" y="42466"/>
                  </a:lnTo>
                  <a:lnTo>
                    <a:pt x="3095" y="43656"/>
                  </a:lnTo>
                  <a:lnTo>
                    <a:pt x="158" y="44053"/>
                  </a:lnTo>
                  <a:lnTo>
                    <a:pt x="158" y="45561"/>
                  </a:lnTo>
                  <a:lnTo>
                    <a:pt x="21192" y="45561"/>
                  </a:lnTo>
                  <a:lnTo>
                    <a:pt x="21192" y="44053"/>
                  </a:lnTo>
                  <a:lnTo>
                    <a:pt x="18017" y="43656"/>
                  </a:lnTo>
                  <a:lnTo>
                    <a:pt x="15954" y="42624"/>
                  </a:lnTo>
                  <a:lnTo>
                    <a:pt x="14922" y="41116"/>
                  </a:lnTo>
                  <a:lnTo>
                    <a:pt x="14604" y="38973"/>
                  </a:lnTo>
                  <a:lnTo>
                    <a:pt x="14604" y="11112"/>
                  </a:lnTo>
                  <a:lnTo>
                    <a:pt x="17303" y="8652"/>
                  </a:lnTo>
                  <a:lnTo>
                    <a:pt x="19843" y="6906"/>
                  </a:lnTo>
                  <a:lnTo>
                    <a:pt x="22225" y="5873"/>
                  </a:lnTo>
                  <a:lnTo>
                    <a:pt x="24447" y="5477"/>
                  </a:lnTo>
                  <a:lnTo>
                    <a:pt x="28178" y="6112"/>
                  </a:lnTo>
                  <a:lnTo>
                    <a:pt x="30479" y="8017"/>
                  </a:lnTo>
                  <a:lnTo>
                    <a:pt x="31750" y="11033"/>
                  </a:lnTo>
                  <a:lnTo>
                    <a:pt x="32067" y="15081"/>
                  </a:lnTo>
                  <a:lnTo>
                    <a:pt x="32067" y="35798"/>
                  </a:lnTo>
                  <a:lnTo>
                    <a:pt x="31908" y="38973"/>
                  </a:lnTo>
                  <a:lnTo>
                    <a:pt x="31273" y="41196"/>
                  </a:lnTo>
                  <a:lnTo>
                    <a:pt x="30321" y="42624"/>
                  </a:lnTo>
                  <a:lnTo>
                    <a:pt x="29130" y="43418"/>
                  </a:lnTo>
                  <a:lnTo>
                    <a:pt x="25797" y="44053"/>
                  </a:lnTo>
                  <a:lnTo>
                    <a:pt x="25797" y="45561"/>
                  </a:lnTo>
                  <a:lnTo>
                    <a:pt x="46434" y="45561"/>
                  </a:lnTo>
                  <a:lnTo>
                    <a:pt x="46434" y="44053"/>
                  </a:lnTo>
                  <a:lnTo>
                    <a:pt x="43417" y="43577"/>
                  </a:lnTo>
                  <a:lnTo>
                    <a:pt x="41592" y="42466"/>
                  </a:lnTo>
                  <a:lnTo>
                    <a:pt x="40639" y="40481"/>
                  </a:lnTo>
                  <a:lnTo>
                    <a:pt x="40402" y="37544"/>
                  </a:lnTo>
                  <a:lnTo>
                    <a:pt x="40402" y="14843"/>
                  </a:lnTo>
                  <a:lnTo>
                    <a:pt x="39846" y="9525"/>
                  </a:lnTo>
                  <a:lnTo>
                    <a:pt x="38417" y="5636"/>
                  </a:lnTo>
                  <a:lnTo>
                    <a:pt x="36353" y="2857"/>
                  </a:lnTo>
                  <a:lnTo>
                    <a:pt x="33813" y="1111"/>
                  </a:lnTo>
                  <a:lnTo>
                    <a:pt x="31273" y="238"/>
                  </a:lnTo>
                  <a:lnTo>
                    <a:pt x="28812" y="0"/>
                  </a:lnTo>
                  <a:lnTo>
                    <a:pt x="24764" y="634"/>
                  </a:lnTo>
                  <a:lnTo>
                    <a:pt x="21192" y="2302"/>
                  </a:lnTo>
                  <a:lnTo>
                    <a:pt x="17859"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128" name="Shape 1163"/>
            <p:cNvSpPr/>
            <p:nvPr/>
          </p:nvSpPr>
          <p:spPr>
            <a:xfrm>
              <a:off x="3382232" y="2510121"/>
              <a:ext cx="46433" cy="45561"/>
            </a:xfrm>
            <a:custGeom>
              <a:avLst/>
              <a:gdLst/>
              <a:ahLst/>
              <a:cxnLst/>
              <a:rect l="0" t="0" r="0" b="0"/>
              <a:pathLst>
                <a:path w="46433" h="45561">
                  <a:moveTo>
                    <a:pt x="13652" y="0"/>
                  </a:moveTo>
                  <a:lnTo>
                    <a:pt x="0" y="4445"/>
                  </a:lnTo>
                  <a:lnTo>
                    <a:pt x="0" y="6112"/>
                  </a:lnTo>
                  <a:lnTo>
                    <a:pt x="1031" y="5794"/>
                  </a:lnTo>
                  <a:lnTo>
                    <a:pt x="2857" y="5715"/>
                  </a:lnTo>
                  <a:lnTo>
                    <a:pt x="4047" y="5873"/>
                  </a:lnTo>
                  <a:lnTo>
                    <a:pt x="5158" y="6588"/>
                  </a:lnTo>
                  <a:lnTo>
                    <a:pt x="5952" y="8493"/>
                  </a:lnTo>
                  <a:lnTo>
                    <a:pt x="6270" y="12065"/>
                  </a:lnTo>
                  <a:lnTo>
                    <a:pt x="6270" y="36671"/>
                  </a:lnTo>
                  <a:lnTo>
                    <a:pt x="6032" y="40243"/>
                  </a:lnTo>
                  <a:lnTo>
                    <a:pt x="5000" y="42466"/>
                  </a:lnTo>
                  <a:lnTo>
                    <a:pt x="3095" y="43656"/>
                  </a:lnTo>
                  <a:lnTo>
                    <a:pt x="158" y="44053"/>
                  </a:lnTo>
                  <a:lnTo>
                    <a:pt x="158" y="45561"/>
                  </a:lnTo>
                  <a:lnTo>
                    <a:pt x="21192" y="45561"/>
                  </a:lnTo>
                  <a:lnTo>
                    <a:pt x="21192" y="44053"/>
                  </a:lnTo>
                  <a:lnTo>
                    <a:pt x="18017" y="43656"/>
                  </a:lnTo>
                  <a:lnTo>
                    <a:pt x="15954" y="42624"/>
                  </a:lnTo>
                  <a:lnTo>
                    <a:pt x="14921" y="41116"/>
                  </a:lnTo>
                  <a:lnTo>
                    <a:pt x="14603" y="38973"/>
                  </a:lnTo>
                  <a:lnTo>
                    <a:pt x="14603" y="11112"/>
                  </a:lnTo>
                  <a:lnTo>
                    <a:pt x="17302" y="8652"/>
                  </a:lnTo>
                  <a:lnTo>
                    <a:pt x="19843" y="6906"/>
                  </a:lnTo>
                  <a:lnTo>
                    <a:pt x="22225" y="5873"/>
                  </a:lnTo>
                  <a:lnTo>
                    <a:pt x="24446" y="5477"/>
                  </a:lnTo>
                  <a:lnTo>
                    <a:pt x="28097" y="6112"/>
                  </a:lnTo>
                  <a:lnTo>
                    <a:pt x="30478" y="8017"/>
                  </a:lnTo>
                  <a:lnTo>
                    <a:pt x="31750" y="11033"/>
                  </a:lnTo>
                  <a:lnTo>
                    <a:pt x="32066" y="15081"/>
                  </a:lnTo>
                  <a:lnTo>
                    <a:pt x="32066" y="35798"/>
                  </a:lnTo>
                  <a:lnTo>
                    <a:pt x="31908" y="38973"/>
                  </a:lnTo>
                  <a:lnTo>
                    <a:pt x="31272" y="41196"/>
                  </a:lnTo>
                  <a:lnTo>
                    <a:pt x="30321" y="42624"/>
                  </a:lnTo>
                  <a:lnTo>
                    <a:pt x="29051" y="43418"/>
                  </a:lnTo>
                  <a:lnTo>
                    <a:pt x="25796" y="44053"/>
                  </a:lnTo>
                  <a:lnTo>
                    <a:pt x="25796" y="45561"/>
                  </a:lnTo>
                  <a:lnTo>
                    <a:pt x="46433" y="45561"/>
                  </a:lnTo>
                  <a:lnTo>
                    <a:pt x="46433" y="44053"/>
                  </a:lnTo>
                  <a:lnTo>
                    <a:pt x="43417" y="43577"/>
                  </a:lnTo>
                  <a:lnTo>
                    <a:pt x="41591" y="42466"/>
                  </a:lnTo>
                  <a:lnTo>
                    <a:pt x="40640" y="40481"/>
                  </a:lnTo>
                  <a:lnTo>
                    <a:pt x="40401" y="37544"/>
                  </a:lnTo>
                  <a:lnTo>
                    <a:pt x="40401" y="14843"/>
                  </a:lnTo>
                  <a:lnTo>
                    <a:pt x="39846" y="9525"/>
                  </a:lnTo>
                  <a:lnTo>
                    <a:pt x="38416" y="5636"/>
                  </a:lnTo>
                  <a:lnTo>
                    <a:pt x="36352" y="2857"/>
                  </a:lnTo>
                  <a:lnTo>
                    <a:pt x="33813" y="1111"/>
                  </a:lnTo>
                  <a:lnTo>
                    <a:pt x="31272" y="238"/>
                  </a:lnTo>
                  <a:lnTo>
                    <a:pt x="28812" y="0"/>
                  </a:lnTo>
                  <a:lnTo>
                    <a:pt x="24765" y="634"/>
                  </a:lnTo>
                  <a:lnTo>
                    <a:pt x="21192" y="2302"/>
                  </a:lnTo>
                  <a:lnTo>
                    <a:pt x="17778"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1129" name="Shape 1164"/>
            <p:cNvSpPr/>
            <p:nvPr/>
          </p:nvSpPr>
          <p:spPr>
            <a:xfrm>
              <a:off x="3562413" y="2510121"/>
              <a:ext cx="32622" cy="45561"/>
            </a:xfrm>
            <a:custGeom>
              <a:avLst/>
              <a:gdLst/>
              <a:ahLst/>
              <a:cxnLst/>
              <a:rect l="0" t="0" r="0" b="0"/>
              <a:pathLst>
                <a:path w="32622" h="45561">
                  <a:moveTo>
                    <a:pt x="14842" y="0"/>
                  </a:moveTo>
                  <a:lnTo>
                    <a:pt x="158" y="5318"/>
                  </a:lnTo>
                  <a:lnTo>
                    <a:pt x="158" y="6906"/>
                  </a:lnTo>
                  <a:lnTo>
                    <a:pt x="3571" y="6508"/>
                  </a:lnTo>
                  <a:lnTo>
                    <a:pt x="4762" y="6667"/>
                  </a:lnTo>
                  <a:lnTo>
                    <a:pt x="5872" y="7302"/>
                  </a:lnTo>
                  <a:lnTo>
                    <a:pt x="6666" y="9128"/>
                  </a:lnTo>
                  <a:lnTo>
                    <a:pt x="6984" y="12462"/>
                  </a:lnTo>
                  <a:lnTo>
                    <a:pt x="6984" y="37227"/>
                  </a:lnTo>
                  <a:lnTo>
                    <a:pt x="6666" y="40481"/>
                  </a:lnTo>
                  <a:lnTo>
                    <a:pt x="5556" y="42386"/>
                  </a:lnTo>
                  <a:lnTo>
                    <a:pt x="3412" y="43338"/>
                  </a:lnTo>
                  <a:lnTo>
                    <a:pt x="0" y="44053"/>
                  </a:lnTo>
                  <a:lnTo>
                    <a:pt x="0" y="45561"/>
                  </a:lnTo>
                  <a:lnTo>
                    <a:pt x="23732" y="45561"/>
                  </a:lnTo>
                  <a:lnTo>
                    <a:pt x="23732" y="44053"/>
                  </a:lnTo>
                  <a:lnTo>
                    <a:pt x="20320" y="43736"/>
                  </a:lnTo>
                  <a:lnTo>
                    <a:pt x="17621" y="42862"/>
                  </a:lnTo>
                  <a:lnTo>
                    <a:pt x="15954" y="40640"/>
                  </a:lnTo>
                  <a:lnTo>
                    <a:pt x="15318" y="36671"/>
                  </a:lnTo>
                  <a:lnTo>
                    <a:pt x="15318" y="14367"/>
                  </a:lnTo>
                  <a:lnTo>
                    <a:pt x="15715" y="12621"/>
                  </a:lnTo>
                  <a:lnTo>
                    <a:pt x="16588" y="10874"/>
                  </a:lnTo>
                  <a:lnTo>
                    <a:pt x="19208" y="7699"/>
                  </a:lnTo>
                  <a:lnTo>
                    <a:pt x="20716" y="6667"/>
                  </a:lnTo>
                  <a:lnTo>
                    <a:pt x="22065" y="6271"/>
                  </a:lnTo>
                  <a:lnTo>
                    <a:pt x="23177" y="6508"/>
                  </a:lnTo>
                  <a:lnTo>
                    <a:pt x="24128" y="7223"/>
                  </a:lnTo>
                  <a:lnTo>
                    <a:pt x="26113" y="8811"/>
                  </a:lnTo>
                  <a:lnTo>
                    <a:pt x="28891" y="9683"/>
                  </a:lnTo>
                  <a:lnTo>
                    <a:pt x="30478" y="9366"/>
                  </a:lnTo>
                  <a:lnTo>
                    <a:pt x="31670" y="8493"/>
                  </a:lnTo>
                  <a:lnTo>
                    <a:pt x="32622" y="5318"/>
                  </a:lnTo>
                  <a:lnTo>
                    <a:pt x="32305" y="3096"/>
                  </a:lnTo>
                  <a:lnTo>
                    <a:pt x="31272" y="1428"/>
                  </a:lnTo>
                  <a:lnTo>
                    <a:pt x="29606" y="317"/>
                  </a:lnTo>
                  <a:lnTo>
                    <a:pt x="27303" y="0"/>
                  </a:lnTo>
                  <a:lnTo>
                    <a:pt x="24526" y="397"/>
                  </a:lnTo>
                  <a:lnTo>
                    <a:pt x="21747" y="1904"/>
                  </a:lnTo>
                  <a:lnTo>
                    <a:pt x="18811" y="4603"/>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1130" name="Shape 1165"/>
            <p:cNvSpPr/>
            <p:nvPr/>
          </p:nvSpPr>
          <p:spPr>
            <a:xfrm>
              <a:off x="3121564" y="2510121"/>
              <a:ext cx="32701" cy="45561"/>
            </a:xfrm>
            <a:custGeom>
              <a:avLst/>
              <a:gdLst/>
              <a:ahLst/>
              <a:cxnLst/>
              <a:rect l="0" t="0" r="0" b="0"/>
              <a:pathLst>
                <a:path w="32701" h="45561">
                  <a:moveTo>
                    <a:pt x="14842" y="0"/>
                  </a:moveTo>
                  <a:lnTo>
                    <a:pt x="237" y="5318"/>
                  </a:lnTo>
                  <a:lnTo>
                    <a:pt x="237" y="6906"/>
                  </a:lnTo>
                  <a:lnTo>
                    <a:pt x="1666" y="6588"/>
                  </a:lnTo>
                  <a:lnTo>
                    <a:pt x="3571" y="6508"/>
                  </a:lnTo>
                  <a:lnTo>
                    <a:pt x="4841" y="6667"/>
                  </a:lnTo>
                  <a:lnTo>
                    <a:pt x="5873" y="7302"/>
                  </a:lnTo>
                  <a:lnTo>
                    <a:pt x="6746" y="9128"/>
                  </a:lnTo>
                  <a:lnTo>
                    <a:pt x="7063" y="12462"/>
                  </a:lnTo>
                  <a:lnTo>
                    <a:pt x="7063" y="37227"/>
                  </a:lnTo>
                  <a:lnTo>
                    <a:pt x="6746" y="40481"/>
                  </a:lnTo>
                  <a:lnTo>
                    <a:pt x="5634" y="42386"/>
                  </a:lnTo>
                  <a:lnTo>
                    <a:pt x="3412" y="43338"/>
                  </a:lnTo>
                  <a:lnTo>
                    <a:pt x="0" y="44053"/>
                  </a:lnTo>
                  <a:lnTo>
                    <a:pt x="0" y="45561"/>
                  </a:lnTo>
                  <a:lnTo>
                    <a:pt x="23812" y="45561"/>
                  </a:lnTo>
                  <a:lnTo>
                    <a:pt x="23812" y="44053"/>
                  </a:lnTo>
                  <a:lnTo>
                    <a:pt x="20320" y="43736"/>
                  </a:lnTo>
                  <a:lnTo>
                    <a:pt x="17700" y="42862"/>
                  </a:lnTo>
                  <a:lnTo>
                    <a:pt x="15953" y="40640"/>
                  </a:lnTo>
                  <a:lnTo>
                    <a:pt x="15398" y="36671"/>
                  </a:lnTo>
                  <a:lnTo>
                    <a:pt x="15398" y="14367"/>
                  </a:lnTo>
                  <a:lnTo>
                    <a:pt x="15714" y="12621"/>
                  </a:lnTo>
                  <a:lnTo>
                    <a:pt x="16588" y="10874"/>
                  </a:lnTo>
                  <a:lnTo>
                    <a:pt x="19287" y="7699"/>
                  </a:lnTo>
                  <a:lnTo>
                    <a:pt x="20795" y="6667"/>
                  </a:lnTo>
                  <a:lnTo>
                    <a:pt x="22064" y="6271"/>
                  </a:lnTo>
                  <a:lnTo>
                    <a:pt x="23176" y="6508"/>
                  </a:lnTo>
                  <a:lnTo>
                    <a:pt x="24208" y="7223"/>
                  </a:lnTo>
                  <a:lnTo>
                    <a:pt x="26193" y="8811"/>
                  </a:lnTo>
                  <a:lnTo>
                    <a:pt x="28892" y="9683"/>
                  </a:lnTo>
                  <a:lnTo>
                    <a:pt x="30479" y="9366"/>
                  </a:lnTo>
                  <a:lnTo>
                    <a:pt x="31670" y="8493"/>
                  </a:lnTo>
                  <a:lnTo>
                    <a:pt x="32463" y="7065"/>
                  </a:lnTo>
                  <a:lnTo>
                    <a:pt x="32701" y="5318"/>
                  </a:lnTo>
                  <a:lnTo>
                    <a:pt x="32383" y="3096"/>
                  </a:lnTo>
                  <a:lnTo>
                    <a:pt x="31273" y="1428"/>
                  </a:lnTo>
                  <a:lnTo>
                    <a:pt x="29606" y="317"/>
                  </a:lnTo>
                  <a:lnTo>
                    <a:pt x="27383" y="0"/>
                  </a:lnTo>
                  <a:lnTo>
                    <a:pt x="24606" y="397"/>
                  </a:lnTo>
                  <a:lnTo>
                    <a:pt x="21827" y="1904"/>
                  </a:lnTo>
                  <a:lnTo>
                    <a:pt x="18811" y="4603"/>
                  </a:lnTo>
                  <a:lnTo>
                    <a:pt x="15557" y="9048"/>
                  </a:lnTo>
                  <a:lnTo>
                    <a:pt x="15398" y="9048"/>
                  </a:lnTo>
                  <a:lnTo>
                    <a:pt x="15398" y="238"/>
                  </a:lnTo>
                  <a:lnTo>
                    <a:pt x="14842" y="0"/>
                  </a:lnTo>
                  <a:close/>
                </a:path>
              </a:pathLst>
            </a:custGeom>
            <a:solidFill>
              <a:srgbClr val="000000"/>
            </a:solidFill>
          </p:spPr>
          <p:txBody>
            <a:bodyPr vert="horz" lIns="91440" tIns="45720" rIns="91440" bIns="45720" anchor="t"/>
            <a:lstStyle/>
            <a:p>
              <a:endParaRPr lang="en-IN"/>
            </a:p>
          </p:txBody>
        </p:sp>
        <p:sp>
          <p:nvSpPr>
            <p:cNvPr id="1131" name="Shape 1166"/>
            <p:cNvSpPr/>
            <p:nvPr/>
          </p:nvSpPr>
          <p:spPr>
            <a:xfrm>
              <a:off x="3435650" y="2545603"/>
              <a:ext cx="13811" cy="24050"/>
            </a:xfrm>
            <a:custGeom>
              <a:avLst/>
              <a:gdLst/>
              <a:ahLst/>
              <a:cxnLst/>
              <a:rect l="0" t="0" r="0" b="0"/>
              <a:pathLst>
                <a:path w="13811" h="24050">
                  <a:moveTo>
                    <a:pt x="5794" y="0"/>
                  </a:moveTo>
                  <a:lnTo>
                    <a:pt x="3810" y="317"/>
                  </a:lnTo>
                  <a:lnTo>
                    <a:pt x="1983" y="1270"/>
                  </a:lnTo>
                  <a:lnTo>
                    <a:pt x="556" y="3016"/>
                  </a:lnTo>
                  <a:lnTo>
                    <a:pt x="0" y="5715"/>
                  </a:lnTo>
                  <a:lnTo>
                    <a:pt x="635" y="8175"/>
                  </a:lnTo>
                  <a:lnTo>
                    <a:pt x="2143" y="9683"/>
                  </a:lnTo>
                  <a:lnTo>
                    <a:pt x="4127" y="10477"/>
                  </a:lnTo>
                  <a:lnTo>
                    <a:pt x="6191" y="10715"/>
                  </a:lnTo>
                  <a:lnTo>
                    <a:pt x="7699" y="10477"/>
                  </a:lnTo>
                  <a:lnTo>
                    <a:pt x="8572" y="10318"/>
                  </a:lnTo>
                  <a:lnTo>
                    <a:pt x="9525" y="10636"/>
                  </a:lnTo>
                  <a:lnTo>
                    <a:pt x="9921" y="11667"/>
                  </a:lnTo>
                  <a:lnTo>
                    <a:pt x="9603" y="13493"/>
                  </a:lnTo>
                  <a:lnTo>
                    <a:pt x="8333" y="16112"/>
                  </a:lnTo>
                  <a:lnTo>
                    <a:pt x="5794" y="19050"/>
                  </a:lnTo>
                  <a:lnTo>
                    <a:pt x="1826" y="22145"/>
                  </a:lnTo>
                  <a:lnTo>
                    <a:pt x="2698" y="24050"/>
                  </a:lnTo>
                  <a:lnTo>
                    <a:pt x="4524" y="23177"/>
                  </a:lnTo>
                  <a:lnTo>
                    <a:pt x="6906" y="21431"/>
                  </a:lnTo>
                  <a:lnTo>
                    <a:pt x="11588" y="16192"/>
                  </a:lnTo>
                  <a:lnTo>
                    <a:pt x="13176" y="12937"/>
                  </a:lnTo>
                  <a:lnTo>
                    <a:pt x="13811" y="9525"/>
                  </a:lnTo>
                  <a:lnTo>
                    <a:pt x="13335" y="5952"/>
                  </a:lnTo>
                  <a:lnTo>
                    <a:pt x="12223" y="3333"/>
                  </a:lnTo>
                  <a:lnTo>
                    <a:pt x="10636" y="1587"/>
                  </a:lnTo>
                  <a:lnTo>
                    <a:pt x="8890" y="555"/>
                  </a:lnTo>
                  <a:lnTo>
                    <a:pt x="5794" y="0"/>
                  </a:lnTo>
                  <a:close/>
                </a:path>
              </a:pathLst>
            </a:custGeom>
            <a:solidFill>
              <a:srgbClr val="000000"/>
            </a:solidFill>
          </p:spPr>
          <p:txBody>
            <a:bodyPr vert="horz" lIns="91440" tIns="45720" rIns="91440" bIns="45720" anchor="t"/>
            <a:lstStyle/>
            <a:p>
              <a:endParaRPr lang="en-IN"/>
            </a:p>
          </p:txBody>
        </p:sp>
        <p:sp>
          <p:nvSpPr>
            <p:cNvPr id="1132" name="Shape 1167"/>
            <p:cNvSpPr/>
            <p:nvPr/>
          </p:nvSpPr>
          <p:spPr>
            <a:xfrm>
              <a:off x="4605797" y="2616008"/>
              <a:ext cx="10081" cy="10081"/>
            </a:xfrm>
            <a:custGeom>
              <a:avLst/>
              <a:gdLst/>
              <a:ahLst/>
              <a:cxnLst/>
              <a:rect l="0" t="0" r="0" b="0"/>
              <a:pathLst>
                <a:path w="10081" h="10081">
                  <a:moveTo>
                    <a:pt x="4921" y="0"/>
                  </a:moveTo>
                  <a:lnTo>
                    <a:pt x="2698" y="476"/>
                  </a:lnTo>
                  <a:lnTo>
                    <a:pt x="1191" y="1826"/>
                  </a:lnTo>
                  <a:lnTo>
                    <a:pt x="317" y="3492"/>
                  </a:lnTo>
                  <a:lnTo>
                    <a:pt x="0" y="5079"/>
                  </a:lnTo>
                  <a:lnTo>
                    <a:pt x="317" y="6667"/>
                  </a:lnTo>
                  <a:lnTo>
                    <a:pt x="1111" y="8335"/>
                  </a:lnTo>
                  <a:lnTo>
                    <a:pt x="2698" y="9605"/>
                  </a:lnTo>
                  <a:lnTo>
                    <a:pt x="4921" y="10081"/>
                  </a:lnTo>
                  <a:lnTo>
                    <a:pt x="6984" y="9683"/>
                  </a:lnTo>
                  <a:lnTo>
                    <a:pt x="8652" y="8652"/>
                  </a:lnTo>
                  <a:lnTo>
                    <a:pt x="9763" y="7065"/>
                  </a:lnTo>
                  <a:lnTo>
                    <a:pt x="10081" y="5079"/>
                  </a:lnTo>
                  <a:lnTo>
                    <a:pt x="9763" y="3096"/>
                  </a:lnTo>
                  <a:lnTo>
                    <a:pt x="8652"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1133" name="Shape 1168"/>
            <p:cNvSpPr/>
            <p:nvPr/>
          </p:nvSpPr>
          <p:spPr>
            <a:xfrm>
              <a:off x="4366084" y="2616008"/>
              <a:ext cx="10081" cy="10081"/>
            </a:xfrm>
            <a:custGeom>
              <a:avLst/>
              <a:gdLst/>
              <a:ahLst/>
              <a:cxnLst/>
              <a:rect l="0" t="0" r="0" b="0"/>
              <a:pathLst>
                <a:path w="10081" h="10081">
                  <a:moveTo>
                    <a:pt x="4921" y="0"/>
                  </a:moveTo>
                  <a:lnTo>
                    <a:pt x="2698" y="476"/>
                  </a:lnTo>
                  <a:lnTo>
                    <a:pt x="1191" y="1826"/>
                  </a:lnTo>
                  <a:lnTo>
                    <a:pt x="317" y="3492"/>
                  </a:lnTo>
                  <a:lnTo>
                    <a:pt x="0" y="5079"/>
                  </a:lnTo>
                  <a:lnTo>
                    <a:pt x="237" y="6667"/>
                  </a:lnTo>
                  <a:lnTo>
                    <a:pt x="1111" y="8335"/>
                  </a:lnTo>
                  <a:lnTo>
                    <a:pt x="2698" y="9605"/>
                  </a:lnTo>
                  <a:lnTo>
                    <a:pt x="4921" y="10081"/>
                  </a:lnTo>
                  <a:lnTo>
                    <a:pt x="6984" y="9683"/>
                  </a:lnTo>
                  <a:lnTo>
                    <a:pt x="8651" y="8652"/>
                  </a:lnTo>
                  <a:lnTo>
                    <a:pt x="9762" y="7065"/>
                  </a:lnTo>
                  <a:lnTo>
                    <a:pt x="10081" y="5079"/>
                  </a:lnTo>
                  <a:lnTo>
                    <a:pt x="9762" y="3096"/>
                  </a:lnTo>
                  <a:lnTo>
                    <a:pt x="8651"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1134" name="Shape 1169"/>
            <p:cNvSpPr/>
            <p:nvPr/>
          </p:nvSpPr>
          <p:spPr>
            <a:xfrm>
              <a:off x="3371515" y="2616008"/>
              <a:ext cx="10081" cy="10081"/>
            </a:xfrm>
            <a:custGeom>
              <a:avLst/>
              <a:gdLst/>
              <a:ahLst/>
              <a:cxnLst/>
              <a:rect l="0" t="0" r="0" b="0"/>
              <a:pathLst>
                <a:path w="10081" h="10081">
                  <a:moveTo>
                    <a:pt x="4921" y="0"/>
                  </a:moveTo>
                  <a:lnTo>
                    <a:pt x="2698" y="476"/>
                  </a:lnTo>
                  <a:lnTo>
                    <a:pt x="1191" y="1826"/>
                  </a:lnTo>
                  <a:lnTo>
                    <a:pt x="317" y="3492"/>
                  </a:lnTo>
                  <a:lnTo>
                    <a:pt x="0" y="5079"/>
                  </a:lnTo>
                  <a:lnTo>
                    <a:pt x="317" y="6667"/>
                  </a:lnTo>
                  <a:lnTo>
                    <a:pt x="1111" y="8335"/>
                  </a:lnTo>
                  <a:lnTo>
                    <a:pt x="2698" y="9605"/>
                  </a:lnTo>
                  <a:lnTo>
                    <a:pt x="4921" y="10081"/>
                  </a:lnTo>
                  <a:lnTo>
                    <a:pt x="6984" y="9683"/>
                  </a:lnTo>
                  <a:lnTo>
                    <a:pt x="8651" y="8652"/>
                  </a:lnTo>
                  <a:lnTo>
                    <a:pt x="9762" y="7065"/>
                  </a:lnTo>
                  <a:lnTo>
                    <a:pt x="10081" y="5079"/>
                  </a:lnTo>
                  <a:lnTo>
                    <a:pt x="9762" y="3096"/>
                  </a:lnTo>
                  <a:lnTo>
                    <a:pt x="8651"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1135" name="Shape 1170"/>
            <p:cNvSpPr/>
            <p:nvPr/>
          </p:nvSpPr>
          <p:spPr>
            <a:xfrm>
              <a:off x="3244674" y="2616008"/>
              <a:ext cx="10160" cy="10081"/>
            </a:xfrm>
            <a:custGeom>
              <a:avLst/>
              <a:gdLst/>
              <a:ahLst/>
              <a:cxnLst/>
              <a:rect l="0" t="0" r="0" b="0"/>
              <a:pathLst>
                <a:path w="10160" h="10081">
                  <a:moveTo>
                    <a:pt x="5001" y="0"/>
                  </a:moveTo>
                  <a:lnTo>
                    <a:pt x="2778" y="476"/>
                  </a:lnTo>
                  <a:lnTo>
                    <a:pt x="1191" y="1826"/>
                  </a:lnTo>
                  <a:lnTo>
                    <a:pt x="317" y="3492"/>
                  </a:lnTo>
                  <a:lnTo>
                    <a:pt x="0" y="5079"/>
                  </a:lnTo>
                  <a:lnTo>
                    <a:pt x="317" y="6667"/>
                  </a:lnTo>
                  <a:lnTo>
                    <a:pt x="1191" y="8335"/>
                  </a:lnTo>
                  <a:lnTo>
                    <a:pt x="2699" y="9605"/>
                  </a:lnTo>
                  <a:lnTo>
                    <a:pt x="5001" y="10081"/>
                  </a:lnTo>
                  <a:lnTo>
                    <a:pt x="7065" y="9683"/>
                  </a:lnTo>
                  <a:lnTo>
                    <a:pt x="8731" y="8652"/>
                  </a:lnTo>
                  <a:lnTo>
                    <a:pt x="9842" y="7065"/>
                  </a:lnTo>
                  <a:lnTo>
                    <a:pt x="10160" y="5079"/>
                  </a:lnTo>
                  <a:lnTo>
                    <a:pt x="9842" y="3096"/>
                  </a:lnTo>
                  <a:lnTo>
                    <a:pt x="8731" y="1508"/>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1136" name="Shape 1171"/>
            <p:cNvSpPr/>
            <p:nvPr/>
          </p:nvSpPr>
          <p:spPr>
            <a:xfrm>
              <a:off x="3947222" y="2616008"/>
              <a:ext cx="35957" cy="67707"/>
            </a:xfrm>
            <a:custGeom>
              <a:avLst/>
              <a:gdLst/>
              <a:ahLst/>
              <a:cxnLst/>
              <a:rect l="0" t="0" r="0" b="0"/>
              <a:pathLst>
                <a:path w="35957" h="67707">
                  <a:moveTo>
                    <a:pt x="26036" y="0"/>
                  </a:moveTo>
                  <a:lnTo>
                    <a:pt x="20162" y="793"/>
                  </a:lnTo>
                  <a:lnTo>
                    <a:pt x="15795" y="2857"/>
                  </a:lnTo>
                  <a:lnTo>
                    <a:pt x="12620" y="5873"/>
                  </a:lnTo>
                  <a:lnTo>
                    <a:pt x="10478" y="9446"/>
                  </a:lnTo>
                  <a:lnTo>
                    <a:pt x="9128" y="13335"/>
                  </a:lnTo>
                  <a:lnTo>
                    <a:pt x="8493" y="17145"/>
                  </a:lnTo>
                  <a:lnTo>
                    <a:pt x="8256" y="20558"/>
                  </a:lnTo>
                  <a:lnTo>
                    <a:pt x="8256" y="23098"/>
                  </a:lnTo>
                  <a:lnTo>
                    <a:pt x="79" y="23098"/>
                  </a:lnTo>
                  <a:lnTo>
                    <a:pt x="79" y="26273"/>
                  </a:lnTo>
                  <a:lnTo>
                    <a:pt x="8256" y="26273"/>
                  </a:lnTo>
                  <a:lnTo>
                    <a:pt x="8256" y="57388"/>
                  </a:lnTo>
                  <a:lnTo>
                    <a:pt x="8176" y="59928"/>
                  </a:lnTo>
                  <a:lnTo>
                    <a:pt x="7937" y="61912"/>
                  </a:lnTo>
                  <a:lnTo>
                    <a:pt x="7382" y="63500"/>
                  </a:lnTo>
                  <a:lnTo>
                    <a:pt x="6588" y="64532"/>
                  </a:lnTo>
                  <a:lnTo>
                    <a:pt x="4128" y="65802"/>
                  </a:lnTo>
                  <a:lnTo>
                    <a:pt x="0" y="66198"/>
                  </a:lnTo>
                  <a:lnTo>
                    <a:pt x="0" y="67707"/>
                  </a:lnTo>
                  <a:lnTo>
                    <a:pt x="25797" y="67707"/>
                  </a:lnTo>
                  <a:lnTo>
                    <a:pt x="25797" y="66198"/>
                  </a:lnTo>
                  <a:lnTo>
                    <a:pt x="21907" y="65881"/>
                  </a:lnTo>
                  <a:lnTo>
                    <a:pt x="19288" y="65167"/>
                  </a:lnTo>
                  <a:lnTo>
                    <a:pt x="17781" y="63976"/>
                  </a:lnTo>
                  <a:lnTo>
                    <a:pt x="16907" y="62310"/>
                  </a:lnTo>
                  <a:lnTo>
                    <a:pt x="16589" y="60087"/>
                  </a:lnTo>
                  <a:lnTo>
                    <a:pt x="16589" y="26273"/>
                  </a:lnTo>
                  <a:lnTo>
                    <a:pt x="28654" y="26273"/>
                  </a:lnTo>
                  <a:lnTo>
                    <a:pt x="28654" y="23098"/>
                  </a:lnTo>
                  <a:lnTo>
                    <a:pt x="16431" y="23098"/>
                  </a:lnTo>
                  <a:lnTo>
                    <a:pt x="16431" y="11588"/>
                  </a:lnTo>
                  <a:lnTo>
                    <a:pt x="16828" y="7699"/>
                  </a:lnTo>
                  <a:lnTo>
                    <a:pt x="17383" y="5794"/>
                  </a:lnTo>
                  <a:lnTo>
                    <a:pt x="18415" y="4286"/>
                  </a:lnTo>
                  <a:lnTo>
                    <a:pt x="20082" y="3175"/>
                  </a:lnTo>
                  <a:lnTo>
                    <a:pt x="22384" y="2778"/>
                  </a:lnTo>
                  <a:lnTo>
                    <a:pt x="24448" y="3333"/>
                  </a:lnTo>
                  <a:lnTo>
                    <a:pt x="25956" y="4683"/>
                  </a:lnTo>
                  <a:lnTo>
                    <a:pt x="28495" y="8335"/>
                  </a:lnTo>
                  <a:lnTo>
                    <a:pt x="29924" y="9683"/>
                  </a:lnTo>
                  <a:lnTo>
                    <a:pt x="31670" y="10240"/>
                  </a:lnTo>
                  <a:lnTo>
                    <a:pt x="33258" y="10001"/>
                  </a:lnTo>
                  <a:lnTo>
                    <a:pt x="34607" y="9207"/>
                  </a:lnTo>
                  <a:lnTo>
                    <a:pt x="35561" y="7937"/>
                  </a:lnTo>
                  <a:lnTo>
                    <a:pt x="35957" y="6032"/>
                  </a:lnTo>
                  <a:lnTo>
                    <a:pt x="35163" y="3731"/>
                  </a:lnTo>
                  <a:lnTo>
                    <a:pt x="33099" y="1826"/>
                  </a:lnTo>
                  <a:lnTo>
                    <a:pt x="29924" y="476"/>
                  </a:lnTo>
                  <a:lnTo>
                    <a:pt x="26036" y="0"/>
                  </a:lnTo>
                  <a:close/>
                </a:path>
              </a:pathLst>
            </a:custGeom>
            <a:solidFill>
              <a:srgbClr val="000000"/>
            </a:solidFill>
          </p:spPr>
          <p:txBody>
            <a:bodyPr vert="horz" lIns="91440" tIns="45720" rIns="91440" bIns="45720" anchor="t"/>
            <a:lstStyle/>
            <a:p>
              <a:endParaRPr lang="en-IN"/>
            </a:p>
          </p:txBody>
        </p:sp>
        <p:sp>
          <p:nvSpPr>
            <p:cNvPr id="1137" name="Shape 1172"/>
            <p:cNvSpPr/>
            <p:nvPr/>
          </p:nvSpPr>
          <p:spPr>
            <a:xfrm>
              <a:off x="3629564" y="2626326"/>
              <a:ext cx="26351" cy="58341"/>
            </a:xfrm>
            <a:custGeom>
              <a:avLst/>
              <a:gdLst/>
              <a:ahLst/>
              <a:cxnLst/>
              <a:rect l="0" t="0" r="0" b="0"/>
              <a:pathLst>
                <a:path w="26351" h="58341">
                  <a:moveTo>
                    <a:pt x="13255" y="0"/>
                  </a:moveTo>
                  <a:lnTo>
                    <a:pt x="10873" y="3413"/>
                  </a:lnTo>
                  <a:lnTo>
                    <a:pt x="8809" y="6112"/>
                  </a:lnTo>
                  <a:lnTo>
                    <a:pt x="4365" y="11271"/>
                  </a:lnTo>
                  <a:lnTo>
                    <a:pt x="1348" y="13652"/>
                  </a:lnTo>
                  <a:lnTo>
                    <a:pt x="396" y="14446"/>
                  </a:lnTo>
                  <a:lnTo>
                    <a:pt x="0" y="15240"/>
                  </a:lnTo>
                  <a:lnTo>
                    <a:pt x="396" y="15955"/>
                  </a:lnTo>
                  <a:lnTo>
                    <a:pt x="5634" y="15955"/>
                  </a:lnTo>
                  <a:lnTo>
                    <a:pt x="5634" y="45799"/>
                  </a:lnTo>
                  <a:lnTo>
                    <a:pt x="5873" y="49133"/>
                  </a:lnTo>
                  <a:lnTo>
                    <a:pt x="6350" y="51911"/>
                  </a:lnTo>
                  <a:lnTo>
                    <a:pt x="7222" y="54133"/>
                  </a:lnTo>
                  <a:lnTo>
                    <a:pt x="8333" y="55801"/>
                  </a:lnTo>
                  <a:lnTo>
                    <a:pt x="11191" y="57785"/>
                  </a:lnTo>
                  <a:lnTo>
                    <a:pt x="14763" y="58341"/>
                  </a:lnTo>
                  <a:lnTo>
                    <a:pt x="18176" y="57706"/>
                  </a:lnTo>
                  <a:lnTo>
                    <a:pt x="21351" y="56197"/>
                  </a:lnTo>
                  <a:lnTo>
                    <a:pt x="24129" y="53816"/>
                  </a:lnTo>
                  <a:lnTo>
                    <a:pt x="26351" y="50800"/>
                  </a:lnTo>
                  <a:lnTo>
                    <a:pt x="25082" y="49688"/>
                  </a:lnTo>
                  <a:lnTo>
                    <a:pt x="22780" y="51991"/>
                  </a:lnTo>
                  <a:lnTo>
                    <a:pt x="18970" y="53181"/>
                  </a:lnTo>
                  <a:lnTo>
                    <a:pt x="16906" y="52704"/>
                  </a:lnTo>
                  <a:lnTo>
                    <a:pt x="15398" y="51593"/>
                  </a:lnTo>
                  <a:lnTo>
                    <a:pt x="14127" y="47942"/>
                  </a:lnTo>
                  <a:lnTo>
                    <a:pt x="13970" y="44291"/>
                  </a:lnTo>
                  <a:lnTo>
                    <a:pt x="13970" y="15955"/>
                  </a:lnTo>
                  <a:lnTo>
                    <a:pt x="23970" y="15955"/>
                  </a:lnTo>
                  <a:lnTo>
                    <a:pt x="23970" y="12780"/>
                  </a:lnTo>
                  <a:lnTo>
                    <a:pt x="13970" y="12780"/>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138" name="Shape 1173"/>
            <p:cNvSpPr/>
            <p:nvPr/>
          </p:nvSpPr>
          <p:spPr>
            <a:xfrm>
              <a:off x="3161966" y="2626326"/>
              <a:ext cx="26352" cy="58341"/>
            </a:xfrm>
            <a:custGeom>
              <a:avLst/>
              <a:gdLst/>
              <a:ahLst/>
              <a:cxnLst/>
              <a:rect l="0" t="0" r="0" b="0"/>
              <a:pathLst>
                <a:path w="26352" h="58341">
                  <a:moveTo>
                    <a:pt x="13256" y="0"/>
                  </a:moveTo>
                  <a:lnTo>
                    <a:pt x="10874" y="3413"/>
                  </a:lnTo>
                  <a:lnTo>
                    <a:pt x="8889" y="6112"/>
                  </a:lnTo>
                  <a:lnTo>
                    <a:pt x="4366" y="11271"/>
                  </a:lnTo>
                  <a:lnTo>
                    <a:pt x="1428" y="13652"/>
                  </a:lnTo>
                  <a:lnTo>
                    <a:pt x="397" y="14446"/>
                  </a:lnTo>
                  <a:lnTo>
                    <a:pt x="0" y="15240"/>
                  </a:lnTo>
                  <a:lnTo>
                    <a:pt x="397" y="15955"/>
                  </a:lnTo>
                  <a:lnTo>
                    <a:pt x="5636" y="15955"/>
                  </a:lnTo>
                  <a:lnTo>
                    <a:pt x="5636" y="45799"/>
                  </a:lnTo>
                  <a:lnTo>
                    <a:pt x="5873" y="49133"/>
                  </a:lnTo>
                  <a:lnTo>
                    <a:pt x="6350" y="51911"/>
                  </a:lnTo>
                  <a:lnTo>
                    <a:pt x="7223" y="54133"/>
                  </a:lnTo>
                  <a:lnTo>
                    <a:pt x="8334" y="55801"/>
                  </a:lnTo>
                  <a:lnTo>
                    <a:pt x="11271" y="57785"/>
                  </a:lnTo>
                  <a:lnTo>
                    <a:pt x="14763" y="58341"/>
                  </a:lnTo>
                  <a:lnTo>
                    <a:pt x="18176" y="57706"/>
                  </a:lnTo>
                  <a:lnTo>
                    <a:pt x="21351" y="56197"/>
                  </a:lnTo>
                  <a:lnTo>
                    <a:pt x="24129" y="53816"/>
                  </a:lnTo>
                  <a:lnTo>
                    <a:pt x="26352" y="50800"/>
                  </a:lnTo>
                  <a:lnTo>
                    <a:pt x="25082" y="49688"/>
                  </a:lnTo>
                  <a:lnTo>
                    <a:pt x="22859" y="51991"/>
                  </a:lnTo>
                  <a:lnTo>
                    <a:pt x="19050" y="53181"/>
                  </a:lnTo>
                  <a:lnTo>
                    <a:pt x="16906" y="52704"/>
                  </a:lnTo>
                  <a:lnTo>
                    <a:pt x="15478" y="51593"/>
                  </a:lnTo>
                  <a:lnTo>
                    <a:pt x="14604" y="49847"/>
                  </a:lnTo>
                  <a:lnTo>
                    <a:pt x="14207" y="47942"/>
                  </a:lnTo>
                  <a:lnTo>
                    <a:pt x="13970" y="44291"/>
                  </a:lnTo>
                  <a:lnTo>
                    <a:pt x="13970" y="15955"/>
                  </a:lnTo>
                  <a:lnTo>
                    <a:pt x="23971" y="15955"/>
                  </a:lnTo>
                  <a:lnTo>
                    <a:pt x="23971" y="12780"/>
                  </a:lnTo>
                  <a:lnTo>
                    <a:pt x="13970" y="12780"/>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139" name="Shape 1174"/>
            <p:cNvSpPr/>
            <p:nvPr/>
          </p:nvSpPr>
          <p:spPr>
            <a:xfrm>
              <a:off x="4628498" y="2616008"/>
              <a:ext cx="45958" cy="68660"/>
            </a:xfrm>
            <a:custGeom>
              <a:avLst/>
              <a:gdLst/>
              <a:ahLst/>
              <a:cxnLst/>
              <a:rect l="0" t="0" r="0" b="0"/>
              <a:pathLst>
                <a:path w="45958" h="68660">
                  <a:moveTo>
                    <a:pt x="38814" y="0"/>
                  </a:moveTo>
                  <a:lnTo>
                    <a:pt x="24209" y="4366"/>
                  </a:lnTo>
                  <a:lnTo>
                    <a:pt x="24209" y="5953"/>
                  </a:lnTo>
                  <a:lnTo>
                    <a:pt x="26591" y="5873"/>
                  </a:lnTo>
                  <a:lnTo>
                    <a:pt x="29131" y="6191"/>
                  </a:lnTo>
                  <a:lnTo>
                    <a:pt x="30401" y="7223"/>
                  </a:lnTo>
                  <a:lnTo>
                    <a:pt x="30956" y="10874"/>
                  </a:lnTo>
                  <a:lnTo>
                    <a:pt x="30956" y="26352"/>
                  </a:lnTo>
                  <a:lnTo>
                    <a:pt x="28575" y="24447"/>
                  </a:lnTo>
                  <a:lnTo>
                    <a:pt x="26114" y="23177"/>
                  </a:lnTo>
                  <a:lnTo>
                    <a:pt x="23494" y="22383"/>
                  </a:lnTo>
                  <a:lnTo>
                    <a:pt x="22645" y="22294"/>
                  </a:lnTo>
                  <a:lnTo>
                    <a:pt x="20796" y="24844"/>
                  </a:lnTo>
                  <a:lnTo>
                    <a:pt x="24209" y="25480"/>
                  </a:lnTo>
                  <a:lnTo>
                    <a:pt x="27384" y="27304"/>
                  </a:lnTo>
                  <a:lnTo>
                    <a:pt x="29686" y="30401"/>
                  </a:lnTo>
                  <a:lnTo>
                    <a:pt x="30956" y="34766"/>
                  </a:lnTo>
                  <a:lnTo>
                    <a:pt x="30956" y="57547"/>
                  </a:lnTo>
                  <a:lnTo>
                    <a:pt x="29844" y="60007"/>
                  </a:lnTo>
                  <a:lnTo>
                    <a:pt x="27781" y="61912"/>
                  </a:lnTo>
                  <a:lnTo>
                    <a:pt x="25162" y="63103"/>
                  </a:lnTo>
                  <a:lnTo>
                    <a:pt x="22145" y="63500"/>
                  </a:lnTo>
                  <a:lnTo>
                    <a:pt x="18891" y="63023"/>
                  </a:lnTo>
                  <a:lnTo>
                    <a:pt x="15716" y="61516"/>
                  </a:lnTo>
                  <a:lnTo>
                    <a:pt x="12938" y="58896"/>
                  </a:lnTo>
                  <a:lnTo>
                    <a:pt x="10636" y="55007"/>
                  </a:lnTo>
                  <a:lnTo>
                    <a:pt x="9128" y="49847"/>
                  </a:lnTo>
                  <a:lnTo>
                    <a:pt x="8493" y="43179"/>
                  </a:lnTo>
                  <a:lnTo>
                    <a:pt x="9048" y="37147"/>
                  </a:lnTo>
                  <a:lnTo>
                    <a:pt x="10477" y="32465"/>
                  </a:lnTo>
                  <a:lnTo>
                    <a:pt x="12620" y="28972"/>
                  </a:lnTo>
                  <a:lnTo>
                    <a:pt x="15161" y="26670"/>
                  </a:lnTo>
                  <a:lnTo>
                    <a:pt x="17938" y="25321"/>
                  </a:lnTo>
                  <a:lnTo>
                    <a:pt x="20796" y="24844"/>
                  </a:lnTo>
                  <a:lnTo>
                    <a:pt x="22645" y="22294"/>
                  </a:lnTo>
                  <a:lnTo>
                    <a:pt x="20478" y="22066"/>
                  </a:lnTo>
                  <a:lnTo>
                    <a:pt x="15081" y="23018"/>
                  </a:lnTo>
                  <a:lnTo>
                    <a:pt x="10239" y="25558"/>
                  </a:lnTo>
                  <a:lnTo>
                    <a:pt x="6112" y="29368"/>
                  </a:lnTo>
                  <a:lnTo>
                    <a:pt x="2857" y="34369"/>
                  </a:lnTo>
                  <a:lnTo>
                    <a:pt x="714" y="40163"/>
                  </a:lnTo>
                  <a:lnTo>
                    <a:pt x="0" y="46435"/>
                  </a:lnTo>
                  <a:lnTo>
                    <a:pt x="556" y="53261"/>
                  </a:lnTo>
                  <a:lnTo>
                    <a:pt x="2222" y="58420"/>
                  </a:lnTo>
                  <a:lnTo>
                    <a:pt x="4683" y="62388"/>
                  </a:lnTo>
                  <a:lnTo>
                    <a:pt x="7541" y="65167"/>
                  </a:lnTo>
                  <a:lnTo>
                    <a:pt x="10557" y="66992"/>
                  </a:lnTo>
                  <a:lnTo>
                    <a:pt x="13573" y="68103"/>
                  </a:lnTo>
                  <a:lnTo>
                    <a:pt x="16113" y="68579"/>
                  </a:lnTo>
                  <a:lnTo>
                    <a:pt x="18018" y="68660"/>
                  </a:lnTo>
                  <a:lnTo>
                    <a:pt x="22859" y="68024"/>
                  </a:lnTo>
                  <a:lnTo>
                    <a:pt x="26432" y="66516"/>
                  </a:lnTo>
                  <a:lnTo>
                    <a:pt x="29050" y="64452"/>
                  </a:lnTo>
                  <a:lnTo>
                    <a:pt x="30797" y="62310"/>
                  </a:lnTo>
                  <a:lnTo>
                    <a:pt x="30956" y="62310"/>
                  </a:lnTo>
                  <a:lnTo>
                    <a:pt x="30956" y="68342"/>
                  </a:lnTo>
                  <a:lnTo>
                    <a:pt x="31353" y="68660"/>
                  </a:lnTo>
                  <a:lnTo>
                    <a:pt x="38814" y="66040"/>
                  </a:lnTo>
                  <a:lnTo>
                    <a:pt x="45958" y="63500"/>
                  </a:lnTo>
                  <a:lnTo>
                    <a:pt x="45958" y="61912"/>
                  </a:lnTo>
                  <a:lnTo>
                    <a:pt x="43179" y="61912"/>
                  </a:lnTo>
                  <a:lnTo>
                    <a:pt x="41275" y="61595"/>
                  </a:lnTo>
                  <a:lnTo>
                    <a:pt x="40163" y="60881"/>
                  </a:lnTo>
                  <a:lnTo>
                    <a:pt x="39528" y="59769"/>
                  </a:lnTo>
                  <a:lnTo>
                    <a:pt x="39291" y="56356"/>
                  </a:lnTo>
                  <a:lnTo>
                    <a:pt x="39291" y="238"/>
                  </a:lnTo>
                  <a:lnTo>
                    <a:pt x="38814" y="0"/>
                  </a:lnTo>
                  <a:close/>
                </a:path>
              </a:pathLst>
            </a:custGeom>
            <a:solidFill>
              <a:srgbClr val="000000"/>
            </a:solidFill>
          </p:spPr>
          <p:txBody>
            <a:bodyPr vert="horz" lIns="91440" tIns="45720" rIns="91440" bIns="45720" anchor="t"/>
            <a:lstStyle/>
            <a:p>
              <a:endParaRPr lang="en-IN"/>
            </a:p>
          </p:txBody>
        </p:sp>
        <p:sp>
          <p:nvSpPr>
            <p:cNvPr id="1140" name="Shape 1175"/>
            <p:cNvSpPr/>
            <p:nvPr/>
          </p:nvSpPr>
          <p:spPr>
            <a:xfrm>
              <a:off x="4599606" y="2638074"/>
              <a:ext cx="23495" cy="45641"/>
            </a:xfrm>
            <a:custGeom>
              <a:avLst/>
              <a:gdLst/>
              <a:ahLst/>
              <a:cxnLst/>
              <a:rect l="0" t="0" r="0" b="0"/>
              <a:pathLst>
                <a:path w="23495" h="45641">
                  <a:moveTo>
                    <a:pt x="15796" y="0"/>
                  </a:moveTo>
                  <a:lnTo>
                    <a:pt x="397" y="5477"/>
                  </a:lnTo>
                  <a:lnTo>
                    <a:pt x="397" y="6984"/>
                  </a:lnTo>
                  <a:lnTo>
                    <a:pt x="4366" y="6588"/>
                  </a:lnTo>
                  <a:lnTo>
                    <a:pt x="5636" y="6667"/>
                  </a:lnTo>
                  <a:lnTo>
                    <a:pt x="6747" y="7382"/>
                  </a:lnTo>
                  <a:lnTo>
                    <a:pt x="7541" y="9128"/>
                  </a:lnTo>
                  <a:lnTo>
                    <a:pt x="7858" y="12541"/>
                  </a:lnTo>
                  <a:lnTo>
                    <a:pt x="7858" y="35481"/>
                  </a:lnTo>
                  <a:lnTo>
                    <a:pt x="7700" y="38734"/>
                  </a:lnTo>
                  <a:lnTo>
                    <a:pt x="7143" y="41116"/>
                  </a:lnTo>
                  <a:lnTo>
                    <a:pt x="6191" y="42624"/>
                  </a:lnTo>
                  <a:lnTo>
                    <a:pt x="4762" y="43497"/>
                  </a:lnTo>
                  <a:lnTo>
                    <a:pt x="2778" y="43894"/>
                  </a:lnTo>
                  <a:lnTo>
                    <a:pt x="0" y="44132"/>
                  </a:lnTo>
                  <a:lnTo>
                    <a:pt x="0" y="45641"/>
                  </a:lnTo>
                  <a:lnTo>
                    <a:pt x="23495" y="45641"/>
                  </a:lnTo>
                  <a:lnTo>
                    <a:pt x="23495" y="44132"/>
                  </a:lnTo>
                  <a:lnTo>
                    <a:pt x="19447" y="43497"/>
                  </a:lnTo>
                  <a:lnTo>
                    <a:pt x="18177" y="42942"/>
                  </a:lnTo>
                  <a:lnTo>
                    <a:pt x="17303" y="42068"/>
                  </a:lnTo>
                  <a:lnTo>
                    <a:pt x="16351" y="39528"/>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141" name="Shape 1176"/>
            <p:cNvSpPr/>
            <p:nvPr/>
          </p:nvSpPr>
          <p:spPr>
            <a:xfrm>
              <a:off x="4513563" y="2638074"/>
              <a:ext cx="40085" cy="46593"/>
            </a:xfrm>
            <a:custGeom>
              <a:avLst/>
              <a:gdLst/>
              <a:ahLst/>
              <a:cxnLst/>
              <a:rect l="0" t="0" r="0" b="0"/>
              <a:pathLst>
                <a:path w="40085" h="46593">
                  <a:moveTo>
                    <a:pt x="18018" y="0"/>
                  </a:moveTo>
                  <a:lnTo>
                    <a:pt x="12858" y="556"/>
                  </a:lnTo>
                  <a:lnTo>
                    <a:pt x="8731" y="1984"/>
                  </a:lnTo>
                  <a:lnTo>
                    <a:pt x="5634" y="4048"/>
                  </a:lnTo>
                  <a:lnTo>
                    <a:pt x="3492" y="6429"/>
                  </a:lnTo>
                  <a:lnTo>
                    <a:pt x="2302" y="8811"/>
                  </a:lnTo>
                  <a:lnTo>
                    <a:pt x="1904" y="11033"/>
                  </a:lnTo>
                  <a:lnTo>
                    <a:pt x="2857" y="13811"/>
                  </a:lnTo>
                  <a:lnTo>
                    <a:pt x="4127" y="14922"/>
                  </a:lnTo>
                  <a:lnTo>
                    <a:pt x="6112" y="15398"/>
                  </a:lnTo>
                  <a:lnTo>
                    <a:pt x="7937" y="15002"/>
                  </a:lnTo>
                  <a:lnTo>
                    <a:pt x="9366" y="13969"/>
                  </a:lnTo>
                  <a:lnTo>
                    <a:pt x="10240" y="12620"/>
                  </a:lnTo>
                  <a:lnTo>
                    <a:pt x="10557" y="11112"/>
                  </a:lnTo>
                  <a:lnTo>
                    <a:pt x="10318" y="9366"/>
                  </a:lnTo>
                  <a:lnTo>
                    <a:pt x="10081" y="7302"/>
                  </a:lnTo>
                  <a:lnTo>
                    <a:pt x="10716" y="5238"/>
                  </a:lnTo>
                  <a:lnTo>
                    <a:pt x="12382" y="3731"/>
                  </a:lnTo>
                  <a:lnTo>
                    <a:pt x="14685" y="2698"/>
                  </a:lnTo>
                  <a:lnTo>
                    <a:pt x="17145" y="2381"/>
                  </a:lnTo>
                  <a:lnTo>
                    <a:pt x="19606" y="2698"/>
                  </a:lnTo>
                  <a:lnTo>
                    <a:pt x="22066" y="3889"/>
                  </a:lnTo>
                  <a:lnTo>
                    <a:pt x="23971" y="6350"/>
                  </a:lnTo>
                  <a:lnTo>
                    <a:pt x="24765" y="10636"/>
                  </a:lnTo>
                  <a:lnTo>
                    <a:pt x="24765" y="16668"/>
                  </a:lnTo>
                  <a:lnTo>
                    <a:pt x="24024" y="16960"/>
                  </a:lnTo>
                  <a:lnTo>
                    <a:pt x="24765" y="19050"/>
                  </a:lnTo>
                  <a:lnTo>
                    <a:pt x="24765" y="33417"/>
                  </a:lnTo>
                  <a:lnTo>
                    <a:pt x="24684" y="35322"/>
                  </a:lnTo>
                  <a:lnTo>
                    <a:pt x="24210" y="36751"/>
                  </a:lnTo>
                  <a:lnTo>
                    <a:pt x="23177" y="37941"/>
                  </a:lnTo>
                  <a:lnTo>
                    <a:pt x="21431" y="39052"/>
                  </a:lnTo>
                  <a:lnTo>
                    <a:pt x="20320" y="39528"/>
                  </a:lnTo>
                  <a:lnTo>
                    <a:pt x="18732" y="40084"/>
                  </a:lnTo>
                  <a:lnTo>
                    <a:pt x="15240" y="40878"/>
                  </a:lnTo>
                  <a:lnTo>
                    <a:pt x="12700" y="40322"/>
                  </a:lnTo>
                  <a:lnTo>
                    <a:pt x="10636" y="38734"/>
                  </a:lnTo>
                  <a:lnTo>
                    <a:pt x="9287" y="36274"/>
                  </a:lnTo>
                  <a:lnTo>
                    <a:pt x="8731" y="33099"/>
                  </a:lnTo>
                  <a:lnTo>
                    <a:pt x="8731" y="32941"/>
                  </a:lnTo>
                  <a:lnTo>
                    <a:pt x="8890" y="31114"/>
                  </a:lnTo>
                  <a:lnTo>
                    <a:pt x="9525" y="28972"/>
                  </a:lnTo>
                  <a:lnTo>
                    <a:pt x="11112" y="26591"/>
                  </a:lnTo>
                  <a:lnTo>
                    <a:pt x="13970" y="24129"/>
                  </a:lnTo>
                  <a:lnTo>
                    <a:pt x="15953" y="22859"/>
                  </a:lnTo>
                  <a:lnTo>
                    <a:pt x="18415" y="21589"/>
                  </a:lnTo>
                  <a:lnTo>
                    <a:pt x="21352" y="20319"/>
                  </a:lnTo>
                  <a:lnTo>
                    <a:pt x="24765" y="19050"/>
                  </a:lnTo>
                  <a:lnTo>
                    <a:pt x="24024" y="16960"/>
                  </a:lnTo>
                  <a:lnTo>
                    <a:pt x="17303" y="19606"/>
                  </a:lnTo>
                  <a:lnTo>
                    <a:pt x="11112" y="22383"/>
                  </a:lnTo>
                  <a:lnTo>
                    <a:pt x="6271" y="25162"/>
                  </a:lnTo>
                  <a:lnTo>
                    <a:pt x="2857" y="28257"/>
                  </a:lnTo>
                  <a:lnTo>
                    <a:pt x="715" y="31829"/>
                  </a:lnTo>
                  <a:lnTo>
                    <a:pt x="0" y="36274"/>
                  </a:lnTo>
                  <a:lnTo>
                    <a:pt x="952" y="40639"/>
                  </a:lnTo>
                  <a:lnTo>
                    <a:pt x="3253" y="43894"/>
                  </a:lnTo>
                  <a:lnTo>
                    <a:pt x="6588" y="45958"/>
                  </a:lnTo>
                  <a:lnTo>
                    <a:pt x="10477" y="46593"/>
                  </a:lnTo>
                  <a:lnTo>
                    <a:pt x="14526" y="45958"/>
                  </a:lnTo>
                  <a:lnTo>
                    <a:pt x="18334" y="44212"/>
                  </a:lnTo>
                  <a:lnTo>
                    <a:pt x="21828" y="41909"/>
                  </a:lnTo>
                  <a:lnTo>
                    <a:pt x="24844" y="39369"/>
                  </a:lnTo>
                  <a:lnTo>
                    <a:pt x="25400" y="42386"/>
                  </a:lnTo>
                  <a:lnTo>
                    <a:pt x="26352" y="44450"/>
                  </a:lnTo>
                  <a:lnTo>
                    <a:pt x="27622" y="45719"/>
                  </a:lnTo>
                  <a:lnTo>
                    <a:pt x="28892" y="46354"/>
                  </a:lnTo>
                  <a:lnTo>
                    <a:pt x="31273" y="46593"/>
                  </a:lnTo>
                  <a:lnTo>
                    <a:pt x="32782" y="46434"/>
                  </a:lnTo>
                  <a:lnTo>
                    <a:pt x="34687" y="45878"/>
                  </a:lnTo>
                  <a:lnTo>
                    <a:pt x="37147" y="44450"/>
                  </a:lnTo>
                  <a:lnTo>
                    <a:pt x="40085" y="41672"/>
                  </a:lnTo>
                  <a:lnTo>
                    <a:pt x="40085" y="39052"/>
                  </a:lnTo>
                  <a:lnTo>
                    <a:pt x="38258" y="40322"/>
                  </a:lnTo>
                  <a:lnTo>
                    <a:pt x="35640" y="40957"/>
                  </a:lnTo>
                  <a:lnTo>
                    <a:pt x="33972" y="40481"/>
                  </a:lnTo>
                  <a:lnTo>
                    <a:pt x="33099" y="39132"/>
                  </a:lnTo>
                  <a:lnTo>
                    <a:pt x="32782" y="35242"/>
                  </a:lnTo>
                  <a:lnTo>
                    <a:pt x="32782" y="15875"/>
                  </a:lnTo>
                  <a:lnTo>
                    <a:pt x="32226" y="9128"/>
                  </a:lnTo>
                  <a:lnTo>
                    <a:pt x="30956" y="5714"/>
                  </a:lnTo>
                  <a:lnTo>
                    <a:pt x="28416"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142" name="Shape 1177"/>
            <p:cNvSpPr/>
            <p:nvPr/>
          </p:nvSpPr>
          <p:spPr>
            <a:xfrm>
              <a:off x="4439427" y="2638074"/>
              <a:ext cx="43736" cy="46593"/>
            </a:xfrm>
            <a:custGeom>
              <a:avLst/>
              <a:gdLst/>
              <a:ahLst/>
              <a:cxnLst/>
              <a:rect l="0" t="0" r="0" b="0"/>
              <a:pathLst>
                <a:path w="43736" h="46593">
                  <a:moveTo>
                    <a:pt x="21431" y="0"/>
                  </a:moveTo>
                  <a:lnTo>
                    <a:pt x="20637" y="2778"/>
                  </a:lnTo>
                  <a:lnTo>
                    <a:pt x="24844" y="3650"/>
                  </a:lnTo>
                  <a:lnTo>
                    <a:pt x="28337" y="6112"/>
                  </a:lnTo>
                  <a:lnTo>
                    <a:pt x="31115" y="9763"/>
                  </a:lnTo>
                  <a:lnTo>
                    <a:pt x="33178" y="14446"/>
                  </a:lnTo>
                  <a:lnTo>
                    <a:pt x="34369" y="19923"/>
                  </a:lnTo>
                  <a:lnTo>
                    <a:pt x="34766" y="25875"/>
                  </a:lnTo>
                  <a:lnTo>
                    <a:pt x="34290" y="32147"/>
                  </a:lnTo>
                  <a:lnTo>
                    <a:pt x="32861" y="36829"/>
                  </a:lnTo>
                  <a:lnTo>
                    <a:pt x="30877" y="40163"/>
                  </a:lnTo>
                  <a:lnTo>
                    <a:pt x="28337" y="42307"/>
                  </a:lnTo>
                  <a:lnTo>
                    <a:pt x="25717" y="43497"/>
                  </a:lnTo>
                  <a:lnTo>
                    <a:pt x="23098" y="43814"/>
                  </a:lnTo>
                  <a:lnTo>
                    <a:pt x="19050" y="43021"/>
                  </a:lnTo>
                  <a:lnTo>
                    <a:pt x="15875" y="40878"/>
                  </a:lnTo>
                  <a:lnTo>
                    <a:pt x="13415" y="37623"/>
                  </a:lnTo>
                  <a:lnTo>
                    <a:pt x="11588" y="33734"/>
                  </a:lnTo>
                  <a:lnTo>
                    <a:pt x="10318" y="29527"/>
                  </a:lnTo>
                  <a:lnTo>
                    <a:pt x="9525" y="25320"/>
                  </a:lnTo>
                  <a:lnTo>
                    <a:pt x="9127" y="21431"/>
                  </a:lnTo>
                  <a:lnTo>
                    <a:pt x="8969" y="18256"/>
                  </a:lnTo>
                  <a:lnTo>
                    <a:pt x="9207" y="14604"/>
                  </a:lnTo>
                  <a:lnTo>
                    <a:pt x="9842" y="11509"/>
                  </a:lnTo>
                  <a:lnTo>
                    <a:pt x="12382" y="6667"/>
                  </a:lnTo>
                  <a:lnTo>
                    <a:pt x="16192" y="3731"/>
                  </a:lnTo>
                  <a:lnTo>
                    <a:pt x="18336" y="3016"/>
                  </a:lnTo>
                  <a:lnTo>
                    <a:pt x="20637" y="2778"/>
                  </a:lnTo>
                  <a:lnTo>
                    <a:pt x="21431" y="0"/>
                  </a:lnTo>
                  <a:lnTo>
                    <a:pt x="15240" y="873"/>
                  </a:lnTo>
                  <a:lnTo>
                    <a:pt x="10001" y="3333"/>
                  </a:lnTo>
                  <a:lnTo>
                    <a:pt x="5794" y="6984"/>
                  </a:lnTo>
                  <a:lnTo>
                    <a:pt x="2619" y="11668"/>
                  </a:lnTo>
                  <a:lnTo>
                    <a:pt x="634" y="17066"/>
                  </a:lnTo>
                  <a:lnTo>
                    <a:pt x="0" y="23018"/>
                  </a:lnTo>
                  <a:lnTo>
                    <a:pt x="715" y="29368"/>
                  </a:lnTo>
                  <a:lnTo>
                    <a:pt x="2777" y="35083"/>
                  </a:lnTo>
                  <a:lnTo>
                    <a:pt x="6112" y="39767"/>
                  </a:lnTo>
                  <a:lnTo>
                    <a:pt x="10398" y="43418"/>
                  </a:lnTo>
                  <a:lnTo>
                    <a:pt x="15716" y="45719"/>
                  </a:lnTo>
                  <a:lnTo>
                    <a:pt x="21748" y="46593"/>
                  </a:lnTo>
                  <a:lnTo>
                    <a:pt x="28575" y="45482"/>
                  </a:lnTo>
                  <a:lnTo>
                    <a:pt x="34131" y="42624"/>
                  </a:lnTo>
                  <a:lnTo>
                    <a:pt x="38338" y="38497"/>
                  </a:lnTo>
                  <a:lnTo>
                    <a:pt x="41354" y="33496"/>
                  </a:lnTo>
                  <a:lnTo>
                    <a:pt x="43179" y="28098"/>
                  </a:lnTo>
                  <a:lnTo>
                    <a:pt x="43736" y="23018"/>
                  </a:lnTo>
                  <a:lnTo>
                    <a:pt x="43258" y="17859"/>
                  </a:lnTo>
                  <a:lnTo>
                    <a:pt x="42068" y="13334"/>
                  </a:lnTo>
                  <a:lnTo>
                    <a:pt x="40163" y="9445"/>
                  </a:lnTo>
                  <a:lnTo>
                    <a:pt x="37465"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143" name="Shape 1178"/>
            <p:cNvSpPr/>
            <p:nvPr/>
          </p:nvSpPr>
          <p:spPr>
            <a:xfrm>
              <a:off x="4359893" y="2638074"/>
              <a:ext cx="23495" cy="45641"/>
            </a:xfrm>
            <a:custGeom>
              <a:avLst/>
              <a:gdLst/>
              <a:ahLst/>
              <a:cxnLst/>
              <a:rect l="0" t="0" r="0" b="0"/>
              <a:pathLst>
                <a:path w="23495" h="45641">
                  <a:moveTo>
                    <a:pt x="15796" y="0"/>
                  </a:moveTo>
                  <a:lnTo>
                    <a:pt x="397" y="5477"/>
                  </a:lnTo>
                  <a:lnTo>
                    <a:pt x="397" y="6984"/>
                  </a:lnTo>
                  <a:lnTo>
                    <a:pt x="4366" y="6588"/>
                  </a:lnTo>
                  <a:lnTo>
                    <a:pt x="5635" y="6667"/>
                  </a:lnTo>
                  <a:lnTo>
                    <a:pt x="6747" y="7382"/>
                  </a:lnTo>
                  <a:lnTo>
                    <a:pt x="7541" y="9128"/>
                  </a:lnTo>
                  <a:lnTo>
                    <a:pt x="7858" y="12541"/>
                  </a:lnTo>
                  <a:lnTo>
                    <a:pt x="7858" y="35481"/>
                  </a:lnTo>
                  <a:lnTo>
                    <a:pt x="7698" y="38734"/>
                  </a:lnTo>
                  <a:lnTo>
                    <a:pt x="7143" y="41116"/>
                  </a:lnTo>
                  <a:lnTo>
                    <a:pt x="6191" y="42624"/>
                  </a:lnTo>
                  <a:lnTo>
                    <a:pt x="4762" y="43497"/>
                  </a:lnTo>
                  <a:lnTo>
                    <a:pt x="2778" y="43894"/>
                  </a:lnTo>
                  <a:lnTo>
                    <a:pt x="0" y="44132"/>
                  </a:lnTo>
                  <a:lnTo>
                    <a:pt x="0" y="45641"/>
                  </a:lnTo>
                  <a:lnTo>
                    <a:pt x="23495" y="45641"/>
                  </a:lnTo>
                  <a:lnTo>
                    <a:pt x="23495" y="44132"/>
                  </a:lnTo>
                  <a:lnTo>
                    <a:pt x="19447" y="43497"/>
                  </a:lnTo>
                  <a:lnTo>
                    <a:pt x="17223" y="42068"/>
                  </a:lnTo>
                  <a:lnTo>
                    <a:pt x="16351" y="39528"/>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144" name="Shape 1179"/>
            <p:cNvSpPr/>
            <p:nvPr/>
          </p:nvSpPr>
          <p:spPr>
            <a:xfrm>
              <a:off x="4240116" y="2638074"/>
              <a:ext cx="40163" cy="46593"/>
            </a:xfrm>
            <a:custGeom>
              <a:avLst/>
              <a:gdLst/>
              <a:ahLst/>
              <a:cxnLst/>
              <a:rect l="0" t="0" r="0" b="0"/>
              <a:pathLst>
                <a:path w="40163" h="46593">
                  <a:moveTo>
                    <a:pt x="18098" y="0"/>
                  </a:moveTo>
                  <a:lnTo>
                    <a:pt x="12859" y="556"/>
                  </a:lnTo>
                  <a:lnTo>
                    <a:pt x="8731" y="1984"/>
                  </a:lnTo>
                  <a:lnTo>
                    <a:pt x="5715" y="4048"/>
                  </a:lnTo>
                  <a:lnTo>
                    <a:pt x="3572" y="6429"/>
                  </a:lnTo>
                  <a:lnTo>
                    <a:pt x="2302" y="8811"/>
                  </a:lnTo>
                  <a:lnTo>
                    <a:pt x="1906" y="11033"/>
                  </a:lnTo>
                  <a:lnTo>
                    <a:pt x="2143" y="12382"/>
                  </a:lnTo>
                  <a:lnTo>
                    <a:pt x="2937" y="13811"/>
                  </a:lnTo>
                  <a:lnTo>
                    <a:pt x="4207" y="14922"/>
                  </a:lnTo>
                  <a:lnTo>
                    <a:pt x="6192" y="15398"/>
                  </a:lnTo>
                  <a:lnTo>
                    <a:pt x="7937" y="15002"/>
                  </a:lnTo>
                  <a:lnTo>
                    <a:pt x="9367" y="13969"/>
                  </a:lnTo>
                  <a:lnTo>
                    <a:pt x="10318" y="12620"/>
                  </a:lnTo>
                  <a:lnTo>
                    <a:pt x="10637" y="11112"/>
                  </a:lnTo>
                  <a:lnTo>
                    <a:pt x="10398" y="9366"/>
                  </a:lnTo>
                  <a:lnTo>
                    <a:pt x="10161" y="7302"/>
                  </a:lnTo>
                  <a:lnTo>
                    <a:pt x="10794" y="5238"/>
                  </a:lnTo>
                  <a:lnTo>
                    <a:pt x="12382" y="3731"/>
                  </a:lnTo>
                  <a:lnTo>
                    <a:pt x="14684" y="2698"/>
                  </a:lnTo>
                  <a:lnTo>
                    <a:pt x="17144" y="2381"/>
                  </a:lnTo>
                  <a:lnTo>
                    <a:pt x="19686" y="2698"/>
                  </a:lnTo>
                  <a:lnTo>
                    <a:pt x="22145" y="3889"/>
                  </a:lnTo>
                  <a:lnTo>
                    <a:pt x="24051" y="6350"/>
                  </a:lnTo>
                  <a:lnTo>
                    <a:pt x="24765" y="10636"/>
                  </a:lnTo>
                  <a:lnTo>
                    <a:pt x="24765" y="16668"/>
                  </a:lnTo>
                  <a:lnTo>
                    <a:pt x="24033" y="16957"/>
                  </a:lnTo>
                  <a:lnTo>
                    <a:pt x="24765" y="19050"/>
                  </a:lnTo>
                  <a:lnTo>
                    <a:pt x="24765" y="33417"/>
                  </a:lnTo>
                  <a:lnTo>
                    <a:pt x="24686" y="35322"/>
                  </a:lnTo>
                  <a:lnTo>
                    <a:pt x="24288" y="36751"/>
                  </a:lnTo>
                  <a:lnTo>
                    <a:pt x="23257" y="37941"/>
                  </a:lnTo>
                  <a:lnTo>
                    <a:pt x="21431" y="39052"/>
                  </a:lnTo>
                  <a:lnTo>
                    <a:pt x="18812" y="40084"/>
                  </a:lnTo>
                  <a:lnTo>
                    <a:pt x="15319" y="40878"/>
                  </a:lnTo>
                  <a:lnTo>
                    <a:pt x="12779" y="40322"/>
                  </a:lnTo>
                  <a:lnTo>
                    <a:pt x="10716" y="38734"/>
                  </a:lnTo>
                  <a:lnTo>
                    <a:pt x="9287" y="36274"/>
                  </a:lnTo>
                  <a:lnTo>
                    <a:pt x="8731" y="33099"/>
                  </a:lnTo>
                  <a:lnTo>
                    <a:pt x="8731" y="32941"/>
                  </a:lnTo>
                  <a:lnTo>
                    <a:pt x="8890" y="31114"/>
                  </a:lnTo>
                  <a:lnTo>
                    <a:pt x="9604" y="28972"/>
                  </a:lnTo>
                  <a:lnTo>
                    <a:pt x="11192" y="26591"/>
                  </a:lnTo>
                  <a:lnTo>
                    <a:pt x="13969" y="24129"/>
                  </a:lnTo>
                  <a:lnTo>
                    <a:pt x="18415" y="21589"/>
                  </a:lnTo>
                  <a:lnTo>
                    <a:pt x="24765" y="19050"/>
                  </a:lnTo>
                  <a:lnTo>
                    <a:pt x="24033" y="16957"/>
                  </a:lnTo>
                  <a:lnTo>
                    <a:pt x="17304" y="19606"/>
                  </a:lnTo>
                  <a:lnTo>
                    <a:pt x="11192" y="22383"/>
                  </a:lnTo>
                  <a:lnTo>
                    <a:pt x="6350" y="25162"/>
                  </a:lnTo>
                  <a:lnTo>
                    <a:pt x="2857" y="28257"/>
                  </a:lnTo>
                  <a:lnTo>
                    <a:pt x="714" y="31829"/>
                  </a:lnTo>
                  <a:lnTo>
                    <a:pt x="0" y="36274"/>
                  </a:lnTo>
                  <a:lnTo>
                    <a:pt x="953" y="40639"/>
                  </a:lnTo>
                  <a:lnTo>
                    <a:pt x="3334" y="43894"/>
                  </a:lnTo>
                  <a:lnTo>
                    <a:pt x="6668" y="45958"/>
                  </a:lnTo>
                  <a:lnTo>
                    <a:pt x="10557" y="46593"/>
                  </a:lnTo>
                  <a:lnTo>
                    <a:pt x="14606" y="45958"/>
                  </a:lnTo>
                  <a:lnTo>
                    <a:pt x="18415" y="44212"/>
                  </a:lnTo>
                  <a:lnTo>
                    <a:pt x="24924" y="39369"/>
                  </a:lnTo>
                  <a:lnTo>
                    <a:pt x="25400" y="42386"/>
                  </a:lnTo>
                  <a:lnTo>
                    <a:pt x="26353" y="44450"/>
                  </a:lnTo>
                  <a:lnTo>
                    <a:pt x="27623" y="45719"/>
                  </a:lnTo>
                  <a:lnTo>
                    <a:pt x="28972" y="46354"/>
                  </a:lnTo>
                  <a:lnTo>
                    <a:pt x="31353" y="46593"/>
                  </a:lnTo>
                  <a:lnTo>
                    <a:pt x="32782" y="46434"/>
                  </a:lnTo>
                  <a:lnTo>
                    <a:pt x="34767" y="45878"/>
                  </a:lnTo>
                  <a:lnTo>
                    <a:pt x="37227" y="44450"/>
                  </a:lnTo>
                  <a:lnTo>
                    <a:pt x="40163" y="41672"/>
                  </a:lnTo>
                  <a:lnTo>
                    <a:pt x="40163" y="39052"/>
                  </a:lnTo>
                  <a:lnTo>
                    <a:pt x="38338" y="40322"/>
                  </a:lnTo>
                  <a:lnTo>
                    <a:pt x="35718" y="40957"/>
                  </a:lnTo>
                  <a:lnTo>
                    <a:pt x="34052" y="40481"/>
                  </a:lnTo>
                  <a:lnTo>
                    <a:pt x="33179" y="39132"/>
                  </a:lnTo>
                  <a:lnTo>
                    <a:pt x="32862" y="35242"/>
                  </a:lnTo>
                  <a:lnTo>
                    <a:pt x="32862" y="15875"/>
                  </a:lnTo>
                  <a:lnTo>
                    <a:pt x="32306" y="9128"/>
                  </a:lnTo>
                  <a:lnTo>
                    <a:pt x="31036" y="5714"/>
                  </a:lnTo>
                  <a:lnTo>
                    <a:pt x="28495" y="2778"/>
                  </a:lnTo>
                  <a:lnTo>
                    <a:pt x="26669" y="1587"/>
                  </a:lnTo>
                  <a:lnTo>
                    <a:pt x="24288" y="793"/>
                  </a:lnTo>
                  <a:lnTo>
                    <a:pt x="21431" y="238"/>
                  </a:lnTo>
                  <a:lnTo>
                    <a:pt x="18098" y="0"/>
                  </a:lnTo>
                  <a:close/>
                </a:path>
              </a:pathLst>
            </a:custGeom>
            <a:solidFill>
              <a:srgbClr val="000000"/>
            </a:solidFill>
          </p:spPr>
          <p:txBody>
            <a:bodyPr vert="horz" lIns="91440" tIns="45720" rIns="91440" bIns="45720" anchor="t"/>
            <a:lstStyle/>
            <a:p>
              <a:endParaRPr lang="en-IN"/>
            </a:p>
          </p:txBody>
        </p:sp>
        <p:sp>
          <p:nvSpPr>
            <p:cNvPr id="1145" name="Shape 1180"/>
            <p:cNvSpPr/>
            <p:nvPr/>
          </p:nvSpPr>
          <p:spPr>
            <a:xfrm>
              <a:off x="4170584" y="2638074"/>
              <a:ext cx="39528" cy="46593"/>
            </a:xfrm>
            <a:custGeom>
              <a:avLst/>
              <a:gdLst/>
              <a:ahLst/>
              <a:cxnLst/>
              <a:rect l="0" t="0" r="0" b="0"/>
              <a:pathLst>
                <a:path w="39528" h="46593">
                  <a:moveTo>
                    <a:pt x="20239" y="0"/>
                  </a:moveTo>
                  <a:lnTo>
                    <a:pt x="18097" y="3572"/>
                  </a:lnTo>
                  <a:lnTo>
                    <a:pt x="21431" y="4127"/>
                  </a:lnTo>
                  <a:lnTo>
                    <a:pt x="23891" y="5556"/>
                  </a:lnTo>
                  <a:lnTo>
                    <a:pt x="25478" y="7541"/>
                  </a:lnTo>
                  <a:lnTo>
                    <a:pt x="26511" y="9922"/>
                  </a:lnTo>
                  <a:lnTo>
                    <a:pt x="27542" y="15002"/>
                  </a:lnTo>
                  <a:lnTo>
                    <a:pt x="7143" y="15002"/>
                  </a:lnTo>
                  <a:lnTo>
                    <a:pt x="7857" y="12064"/>
                  </a:lnTo>
                  <a:lnTo>
                    <a:pt x="8731" y="9525"/>
                  </a:lnTo>
                  <a:lnTo>
                    <a:pt x="9842" y="7541"/>
                  </a:lnTo>
                  <a:lnTo>
                    <a:pt x="11191" y="6032"/>
                  </a:lnTo>
                  <a:lnTo>
                    <a:pt x="14287" y="4207"/>
                  </a:lnTo>
                  <a:lnTo>
                    <a:pt x="18097" y="3572"/>
                  </a:lnTo>
                  <a:lnTo>
                    <a:pt x="20239" y="0"/>
                  </a:lnTo>
                  <a:lnTo>
                    <a:pt x="15953" y="556"/>
                  </a:lnTo>
                  <a:lnTo>
                    <a:pt x="11508" y="2302"/>
                  </a:lnTo>
                  <a:lnTo>
                    <a:pt x="7222" y="5318"/>
                  </a:lnTo>
                  <a:lnTo>
                    <a:pt x="3571" y="9922"/>
                  </a:lnTo>
                  <a:lnTo>
                    <a:pt x="1031" y="16192"/>
                  </a:lnTo>
                  <a:lnTo>
                    <a:pt x="0" y="24368"/>
                  </a:lnTo>
                  <a:lnTo>
                    <a:pt x="396" y="29368"/>
                  </a:lnTo>
                  <a:lnTo>
                    <a:pt x="1348" y="33813"/>
                  </a:lnTo>
                  <a:lnTo>
                    <a:pt x="2936" y="37544"/>
                  </a:lnTo>
                  <a:lnTo>
                    <a:pt x="5158" y="40719"/>
                  </a:lnTo>
                  <a:lnTo>
                    <a:pt x="7857" y="43259"/>
                  </a:lnTo>
                  <a:lnTo>
                    <a:pt x="11032" y="45084"/>
                  </a:lnTo>
                  <a:lnTo>
                    <a:pt x="14604" y="46196"/>
                  </a:lnTo>
                  <a:lnTo>
                    <a:pt x="18573" y="46593"/>
                  </a:lnTo>
                  <a:lnTo>
                    <a:pt x="23493" y="45958"/>
                  </a:lnTo>
                  <a:lnTo>
                    <a:pt x="27701" y="44450"/>
                  </a:lnTo>
                  <a:lnTo>
                    <a:pt x="31193" y="42148"/>
                  </a:lnTo>
                  <a:lnTo>
                    <a:pt x="33972" y="39449"/>
                  </a:lnTo>
                  <a:lnTo>
                    <a:pt x="36193" y="36671"/>
                  </a:lnTo>
                  <a:lnTo>
                    <a:pt x="37781" y="33972"/>
                  </a:lnTo>
                  <a:lnTo>
                    <a:pt x="38893" y="31670"/>
                  </a:lnTo>
                  <a:lnTo>
                    <a:pt x="39528" y="30083"/>
                  </a:lnTo>
                  <a:lnTo>
                    <a:pt x="37941" y="29368"/>
                  </a:lnTo>
                  <a:lnTo>
                    <a:pt x="36669" y="31353"/>
                  </a:lnTo>
                  <a:lnTo>
                    <a:pt x="34925" y="33654"/>
                  </a:lnTo>
                  <a:lnTo>
                    <a:pt x="32701" y="35957"/>
                  </a:lnTo>
                  <a:lnTo>
                    <a:pt x="30003" y="37862"/>
                  </a:lnTo>
                  <a:lnTo>
                    <a:pt x="26668" y="39211"/>
                  </a:lnTo>
                  <a:lnTo>
                    <a:pt x="22621" y="39767"/>
                  </a:lnTo>
                  <a:lnTo>
                    <a:pt x="19287" y="39369"/>
                  </a:lnTo>
                  <a:lnTo>
                    <a:pt x="15875" y="38100"/>
                  </a:lnTo>
                  <a:lnTo>
                    <a:pt x="12700" y="35559"/>
                  </a:lnTo>
                  <a:lnTo>
                    <a:pt x="10000" y="31591"/>
                  </a:lnTo>
                  <a:lnTo>
                    <a:pt x="8888" y="28972"/>
                  </a:lnTo>
                  <a:lnTo>
                    <a:pt x="8016" y="25875"/>
                  </a:lnTo>
                  <a:lnTo>
                    <a:pt x="7301" y="22304"/>
                  </a:lnTo>
                  <a:lnTo>
                    <a:pt x="6825" y="18177"/>
                  </a:lnTo>
                  <a:lnTo>
                    <a:pt x="37702" y="18177"/>
                  </a:lnTo>
                  <a:lnTo>
                    <a:pt x="36987" y="13732"/>
                  </a:lnTo>
                  <a:lnTo>
                    <a:pt x="35876" y="9922"/>
                  </a:lnTo>
                  <a:lnTo>
                    <a:pt x="34209" y="6747"/>
                  </a:lnTo>
                  <a:lnTo>
                    <a:pt x="32067" y="4286"/>
                  </a:lnTo>
                  <a:lnTo>
                    <a:pt x="29606" y="238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1146" name="Shape 1181"/>
            <p:cNvSpPr/>
            <p:nvPr/>
          </p:nvSpPr>
          <p:spPr>
            <a:xfrm>
              <a:off x="4044219" y="2638074"/>
              <a:ext cx="43656" cy="46593"/>
            </a:xfrm>
            <a:custGeom>
              <a:avLst/>
              <a:gdLst/>
              <a:ahLst/>
              <a:cxnLst/>
              <a:rect l="0" t="0" r="0" b="0"/>
              <a:pathLst>
                <a:path w="43656" h="46593">
                  <a:moveTo>
                    <a:pt x="21351" y="0"/>
                  </a:moveTo>
                  <a:lnTo>
                    <a:pt x="20637" y="2778"/>
                  </a:lnTo>
                  <a:lnTo>
                    <a:pt x="24843" y="3650"/>
                  </a:lnTo>
                  <a:lnTo>
                    <a:pt x="28336" y="6112"/>
                  </a:lnTo>
                  <a:lnTo>
                    <a:pt x="31115" y="9763"/>
                  </a:lnTo>
                  <a:lnTo>
                    <a:pt x="33098" y="14446"/>
                  </a:lnTo>
                  <a:lnTo>
                    <a:pt x="34368" y="19923"/>
                  </a:lnTo>
                  <a:lnTo>
                    <a:pt x="34765" y="25875"/>
                  </a:lnTo>
                  <a:lnTo>
                    <a:pt x="34210" y="32147"/>
                  </a:lnTo>
                  <a:lnTo>
                    <a:pt x="32860" y="36829"/>
                  </a:lnTo>
                  <a:lnTo>
                    <a:pt x="30796" y="40163"/>
                  </a:lnTo>
                  <a:lnTo>
                    <a:pt x="28336" y="42307"/>
                  </a:lnTo>
                  <a:lnTo>
                    <a:pt x="25637" y="43497"/>
                  </a:lnTo>
                  <a:lnTo>
                    <a:pt x="23097" y="43814"/>
                  </a:lnTo>
                  <a:lnTo>
                    <a:pt x="19050" y="43021"/>
                  </a:lnTo>
                  <a:lnTo>
                    <a:pt x="15875" y="40878"/>
                  </a:lnTo>
                  <a:lnTo>
                    <a:pt x="13334" y="37623"/>
                  </a:lnTo>
                  <a:lnTo>
                    <a:pt x="11508" y="33734"/>
                  </a:lnTo>
                  <a:lnTo>
                    <a:pt x="10238" y="29527"/>
                  </a:lnTo>
                  <a:lnTo>
                    <a:pt x="9445" y="25320"/>
                  </a:lnTo>
                  <a:lnTo>
                    <a:pt x="9047" y="21431"/>
                  </a:lnTo>
                  <a:lnTo>
                    <a:pt x="8890" y="18256"/>
                  </a:lnTo>
                  <a:lnTo>
                    <a:pt x="9127" y="14604"/>
                  </a:lnTo>
                  <a:lnTo>
                    <a:pt x="9841" y="11509"/>
                  </a:lnTo>
                  <a:lnTo>
                    <a:pt x="12382" y="6667"/>
                  </a:lnTo>
                  <a:lnTo>
                    <a:pt x="16112" y="3731"/>
                  </a:lnTo>
                  <a:lnTo>
                    <a:pt x="18256" y="3016"/>
                  </a:lnTo>
                  <a:lnTo>
                    <a:pt x="20637" y="2778"/>
                  </a:lnTo>
                  <a:lnTo>
                    <a:pt x="21351" y="0"/>
                  </a:lnTo>
                  <a:lnTo>
                    <a:pt x="15240" y="873"/>
                  </a:lnTo>
                  <a:lnTo>
                    <a:pt x="9921" y="3333"/>
                  </a:lnTo>
                  <a:lnTo>
                    <a:pt x="5715" y="6984"/>
                  </a:lnTo>
                  <a:lnTo>
                    <a:pt x="2540" y="11668"/>
                  </a:lnTo>
                  <a:lnTo>
                    <a:pt x="634" y="17066"/>
                  </a:lnTo>
                  <a:lnTo>
                    <a:pt x="0" y="23018"/>
                  </a:lnTo>
                  <a:lnTo>
                    <a:pt x="713" y="29368"/>
                  </a:lnTo>
                  <a:lnTo>
                    <a:pt x="2777" y="35083"/>
                  </a:lnTo>
                  <a:lnTo>
                    <a:pt x="6032" y="39767"/>
                  </a:lnTo>
                  <a:lnTo>
                    <a:pt x="10397" y="43418"/>
                  </a:lnTo>
                  <a:lnTo>
                    <a:pt x="15636" y="45719"/>
                  </a:lnTo>
                  <a:lnTo>
                    <a:pt x="21668" y="46593"/>
                  </a:lnTo>
                  <a:lnTo>
                    <a:pt x="28495" y="45482"/>
                  </a:lnTo>
                  <a:lnTo>
                    <a:pt x="34051" y="42624"/>
                  </a:lnTo>
                  <a:lnTo>
                    <a:pt x="38258" y="38497"/>
                  </a:lnTo>
                  <a:lnTo>
                    <a:pt x="41275" y="33496"/>
                  </a:lnTo>
                  <a:lnTo>
                    <a:pt x="43100" y="28098"/>
                  </a:lnTo>
                  <a:lnTo>
                    <a:pt x="43656" y="23018"/>
                  </a:lnTo>
                  <a:lnTo>
                    <a:pt x="43178" y="17859"/>
                  </a:lnTo>
                  <a:lnTo>
                    <a:pt x="41988" y="13334"/>
                  </a:lnTo>
                  <a:lnTo>
                    <a:pt x="40083" y="9445"/>
                  </a:lnTo>
                  <a:lnTo>
                    <a:pt x="37385"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1147" name="Shape 1182"/>
            <p:cNvSpPr/>
            <p:nvPr/>
          </p:nvSpPr>
          <p:spPr>
            <a:xfrm>
              <a:off x="3898565" y="2638074"/>
              <a:ext cx="43736" cy="46593"/>
            </a:xfrm>
            <a:custGeom>
              <a:avLst/>
              <a:gdLst/>
              <a:ahLst/>
              <a:cxnLst/>
              <a:rect l="0" t="0" r="0" b="0"/>
              <a:pathLst>
                <a:path w="43736" h="46593">
                  <a:moveTo>
                    <a:pt x="21431" y="0"/>
                  </a:moveTo>
                  <a:lnTo>
                    <a:pt x="20637" y="2778"/>
                  </a:lnTo>
                  <a:lnTo>
                    <a:pt x="24843" y="3650"/>
                  </a:lnTo>
                  <a:lnTo>
                    <a:pt x="28337" y="6112"/>
                  </a:lnTo>
                  <a:lnTo>
                    <a:pt x="31114" y="9763"/>
                  </a:lnTo>
                  <a:lnTo>
                    <a:pt x="33178" y="14446"/>
                  </a:lnTo>
                  <a:lnTo>
                    <a:pt x="34368" y="19923"/>
                  </a:lnTo>
                  <a:lnTo>
                    <a:pt x="34766" y="25875"/>
                  </a:lnTo>
                  <a:lnTo>
                    <a:pt x="34289" y="32147"/>
                  </a:lnTo>
                  <a:lnTo>
                    <a:pt x="32861" y="36829"/>
                  </a:lnTo>
                  <a:lnTo>
                    <a:pt x="30876" y="40163"/>
                  </a:lnTo>
                  <a:lnTo>
                    <a:pt x="28337" y="42307"/>
                  </a:lnTo>
                  <a:lnTo>
                    <a:pt x="25717" y="43497"/>
                  </a:lnTo>
                  <a:lnTo>
                    <a:pt x="23098" y="43814"/>
                  </a:lnTo>
                  <a:lnTo>
                    <a:pt x="19050" y="43021"/>
                  </a:lnTo>
                  <a:lnTo>
                    <a:pt x="15875" y="40878"/>
                  </a:lnTo>
                  <a:lnTo>
                    <a:pt x="13413" y="37623"/>
                  </a:lnTo>
                  <a:lnTo>
                    <a:pt x="11588" y="33734"/>
                  </a:lnTo>
                  <a:lnTo>
                    <a:pt x="10318" y="29527"/>
                  </a:lnTo>
                  <a:lnTo>
                    <a:pt x="9525" y="25320"/>
                  </a:lnTo>
                  <a:lnTo>
                    <a:pt x="9128" y="21431"/>
                  </a:lnTo>
                  <a:lnTo>
                    <a:pt x="8968" y="18256"/>
                  </a:lnTo>
                  <a:lnTo>
                    <a:pt x="9207" y="14604"/>
                  </a:lnTo>
                  <a:lnTo>
                    <a:pt x="9842" y="11509"/>
                  </a:lnTo>
                  <a:lnTo>
                    <a:pt x="12382" y="6667"/>
                  </a:lnTo>
                  <a:lnTo>
                    <a:pt x="16192" y="3731"/>
                  </a:lnTo>
                  <a:lnTo>
                    <a:pt x="18336" y="3016"/>
                  </a:lnTo>
                  <a:lnTo>
                    <a:pt x="20637" y="2778"/>
                  </a:lnTo>
                  <a:lnTo>
                    <a:pt x="21431" y="0"/>
                  </a:lnTo>
                  <a:lnTo>
                    <a:pt x="15239" y="873"/>
                  </a:lnTo>
                  <a:lnTo>
                    <a:pt x="10001" y="3333"/>
                  </a:lnTo>
                  <a:lnTo>
                    <a:pt x="5714" y="6984"/>
                  </a:lnTo>
                  <a:lnTo>
                    <a:pt x="2618" y="11668"/>
                  </a:lnTo>
                  <a:lnTo>
                    <a:pt x="634" y="17066"/>
                  </a:lnTo>
                  <a:lnTo>
                    <a:pt x="0" y="23018"/>
                  </a:lnTo>
                  <a:lnTo>
                    <a:pt x="713" y="29368"/>
                  </a:lnTo>
                  <a:lnTo>
                    <a:pt x="2778" y="35083"/>
                  </a:lnTo>
                  <a:lnTo>
                    <a:pt x="6112" y="39767"/>
                  </a:lnTo>
                  <a:lnTo>
                    <a:pt x="10398" y="43418"/>
                  </a:lnTo>
                  <a:lnTo>
                    <a:pt x="15716" y="45719"/>
                  </a:lnTo>
                  <a:lnTo>
                    <a:pt x="21748" y="46593"/>
                  </a:lnTo>
                  <a:lnTo>
                    <a:pt x="28575" y="45482"/>
                  </a:lnTo>
                  <a:lnTo>
                    <a:pt x="34131" y="42624"/>
                  </a:lnTo>
                  <a:lnTo>
                    <a:pt x="38337" y="38497"/>
                  </a:lnTo>
                  <a:lnTo>
                    <a:pt x="41354" y="33496"/>
                  </a:lnTo>
                  <a:lnTo>
                    <a:pt x="43179" y="28098"/>
                  </a:lnTo>
                  <a:lnTo>
                    <a:pt x="43736" y="23018"/>
                  </a:lnTo>
                  <a:lnTo>
                    <a:pt x="43259" y="17859"/>
                  </a:lnTo>
                  <a:lnTo>
                    <a:pt x="42068" y="13334"/>
                  </a:lnTo>
                  <a:lnTo>
                    <a:pt x="40084" y="9445"/>
                  </a:lnTo>
                  <a:lnTo>
                    <a:pt x="37386"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148" name="Shape 1183"/>
            <p:cNvSpPr/>
            <p:nvPr/>
          </p:nvSpPr>
          <p:spPr>
            <a:xfrm>
              <a:off x="3828874" y="2638074"/>
              <a:ext cx="39528" cy="46593"/>
            </a:xfrm>
            <a:custGeom>
              <a:avLst/>
              <a:gdLst/>
              <a:ahLst/>
              <a:cxnLst/>
              <a:rect l="0" t="0" r="0" b="0"/>
              <a:pathLst>
                <a:path w="39528" h="46593">
                  <a:moveTo>
                    <a:pt x="20161" y="0"/>
                  </a:moveTo>
                  <a:lnTo>
                    <a:pt x="18017" y="3572"/>
                  </a:lnTo>
                  <a:lnTo>
                    <a:pt x="21431" y="4127"/>
                  </a:lnTo>
                  <a:lnTo>
                    <a:pt x="23812" y="5556"/>
                  </a:lnTo>
                  <a:lnTo>
                    <a:pt x="25400" y="7541"/>
                  </a:lnTo>
                  <a:lnTo>
                    <a:pt x="26511" y="9922"/>
                  </a:lnTo>
                  <a:lnTo>
                    <a:pt x="27542" y="15002"/>
                  </a:lnTo>
                  <a:lnTo>
                    <a:pt x="7143" y="15002"/>
                  </a:lnTo>
                  <a:lnTo>
                    <a:pt x="7858" y="12064"/>
                  </a:lnTo>
                  <a:lnTo>
                    <a:pt x="8731" y="9525"/>
                  </a:lnTo>
                  <a:lnTo>
                    <a:pt x="9763" y="7541"/>
                  </a:lnTo>
                  <a:lnTo>
                    <a:pt x="11112" y="6032"/>
                  </a:lnTo>
                  <a:lnTo>
                    <a:pt x="14287" y="4207"/>
                  </a:lnTo>
                  <a:lnTo>
                    <a:pt x="18017" y="3572"/>
                  </a:lnTo>
                  <a:lnTo>
                    <a:pt x="20161" y="0"/>
                  </a:lnTo>
                  <a:lnTo>
                    <a:pt x="15954" y="556"/>
                  </a:lnTo>
                  <a:lnTo>
                    <a:pt x="11430" y="2302"/>
                  </a:lnTo>
                  <a:lnTo>
                    <a:pt x="7143" y="5318"/>
                  </a:lnTo>
                  <a:lnTo>
                    <a:pt x="3492" y="9922"/>
                  </a:lnTo>
                  <a:lnTo>
                    <a:pt x="952" y="16192"/>
                  </a:lnTo>
                  <a:lnTo>
                    <a:pt x="0" y="24368"/>
                  </a:lnTo>
                  <a:lnTo>
                    <a:pt x="397" y="29368"/>
                  </a:lnTo>
                  <a:lnTo>
                    <a:pt x="1348" y="33813"/>
                  </a:lnTo>
                  <a:lnTo>
                    <a:pt x="2857" y="37544"/>
                  </a:lnTo>
                  <a:lnTo>
                    <a:pt x="5080" y="40719"/>
                  </a:lnTo>
                  <a:lnTo>
                    <a:pt x="7778" y="43259"/>
                  </a:lnTo>
                  <a:lnTo>
                    <a:pt x="10953" y="45084"/>
                  </a:lnTo>
                  <a:lnTo>
                    <a:pt x="14526" y="46196"/>
                  </a:lnTo>
                  <a:lnTo>
                    <a:pt x="18494" y="46593"/>
                  </a:lnTo>
                  <a:lnTo>
                    <a:pt x="23495" y="45958"/>
                  </a:lnTo>
                  <a:lnTo>
                    <a:pt x="27702" y="44450"/>
                  </a:lnTo>
                  <a:lnTo>
                    <a:pt x="31194" y="42148"/>
                  </a:lnTo>
                  <a:lnTo>
                    <a:pt x="33972" y="39449"/>
                  </a:lnTo>
                  <a:lnTo>
                    <a:pt x="36195" y="36671"/>
                  </a:lnTo>
                  <a:lnTo>
                    <a:pt x="37782" y="33972"/>
                  </a:lnTo>
                  <a:lnTo>
                    <a:pt x="38893" y="31670"/>
                  </a:lnTo>
                  <a:lnTo>
                    <a:pt x="39528" y="30083"/>
                  </a:lnTo>
                  <a:lnTo>
                    <a:pt x="37941" y="29368"/>
                  </a:lnTo>
                  <a:lnTo>
                    <a:pt x="34925" y="33654"/>
                  </a:lnTo>
                  <a:lnTo>
                    <a:pt x="32702" y="35957"/>
                  </a:lnTo>
                  <a:lnTo>
                    <a:pt x="29923" y="37862"/>
                  </a:lnTo>
                  <a:lnTo>
                    <a:pt x="26591" y="39211"/>
                  </a:lnTo>
                  <a:lnTo>
                    <a:pt x="22542" y="39767"/>
                  </a:lnTo>
                  <a:lnTo>
                    <a:pt x="19208" y="39369"/>
                  </a:lnTo>
                  <a:lnTo>
                    <a:pt x="15796" y="38100"/>
                  </a:lnTo>
                  <a:lnTo>
                    <a:pt x="12700" y="35559"/>
                  </a:lnTo>
                  <a:lnTo>
                    <a:pt x="10001" y="31591"/>
                  </a:lnTo>
                  <a:lnTo>
                    <a:pt x="8890" y="28972"/>
                  </a:lnTo>
                  <a:lnTo>
                    <a:pt x="7937" y="25875"/>
                  </a:lnTo>
                  <a:lnTo>
                    <a:pt x="7302" y="22304"/>
                  </a:lnTo>
                  <a:lnTo>
                    <a:pt x="6826" y="18177"/>
                  </a:lnTo>
                  <a:lnTo>
                    <a:pt x="37624" y="18177"/>
                  </a:lnTo>
                  <a:lnTo>
                    <a:pt x="36988" y="13732"/>
                  </a:lnTo>
                  <a:lnTo>
                    <a:pt x="35797" y="9922"/>
                  </a:lnTo>
                  <a:lnTo>
                    <a:pt x="34131" y="6747"/>
                  </a:lnTo>
                  <a:lnTo>
                    <a:pt x="32067" y="4286"/>
                  </a:lnTo>
                  <a:lnTo>
                    <a:pt x="29527" y="2381"/>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149" name="Shape 1184"/>
            <p:cNvSpPr/>
            <p:nvPr/>
          </p:nvSpPr>
          <p:spPr>
            <a:xfrm>
              <a:off x="3693382" y="2638074"/>
              <a:ext cx="40083" cy="46593"/>
            </a:xfrm>
            <a:custGeom>
              <a:avLst/>
              <a:gdLst/>
              <a:ahLst/>
              <a:cxnLst/>
              <a:rect l="0" t="0" r="0" b="0"/>
              <a:pathLst>
                <a:path w="40083" h="46593">
                  <a:moveTo>
                    <a:pt x="18017" y="0"/>
                  </a:moveTo>
                  <a:lnTo>
                    <a:pt x="12779" y="556"/>
                  </a:lnTo>
                  <a:lnTo>
                    <a:pt x="8651" y="1984"/>
                  </a:lnTo>
                  <a:lnTo>
                    <a:pt x="5635" y="4048"/>
                  </a:lnTo>
                  <a:lnTo>
                    <a:pt x="3491" y="6429"/>
                  </a:lnTo>
                  <a:lnTo>
                    <a:pt x="2221" y="8811"/>
                  </a:lnTo>
                  <a:lnTo>
                    <a:pt x="1825" y="11033"/>
                  </a:lnTo>
                  <a:lnTo>
                    <a:pt x="2063" y="12382"/>
                  </a:lnTo>
                  <a:lnTo>
                    <a:pt x="2857" y="13811"/>
                  </a:lnTo>
                  <a:lnTo>
                    <a:pt x="4127" y="14922"/>
                  </a:lnTo>
                  <a:lnTo>
                    <a:pt x="6111" y="15398"/>
                  </a:lnTo>
                  <a:lnTo>
                    <a:pt x="7937" y="15002"/>
                  </a:lnTo>
                  <a:lnTo>
                    <a:pt x="9286" y="13969"/>
                  </a:lnTo>
                  <a:lnTo>
                    <a:pt x="10238" y="12620"/>
                  </a:lnTo>
                  <a:lnTo>
                    <a:pt x="10556" y="11112"/>
                  </a:lnTo>
                  <a:lnTo>
                    <a:pt x="10318" y="9366"/>
                  </a:lnTo>
                  <a:lnTo>
                    <a:pt x="10080" y="7302"/>
                  </a:lnTo>
                  <a:lnTo>
                    <a:pt x="10715" y="5238"/>
                  </a:lnTo>
                  <a:lnTo>
                    <a:pt x="12382" y="3731"/>
                  </a:lnTo>
                  <a:lnTo>
                    <a:pt x="14603" y="2698"/>
                  </a:lnTo>
                  <a:lnTo>
                    <a:pt x="17065" y="2381"/>
                  </a:lnTo>
                  <a:lnTo>
                    <a:pt x="19605" y="2698"/>
                  </a:lnTo>
                  <a:lnTo>
                    <a:pt x="22065" y="3889"/>
                  </a:lnTo>
                  <a:lnTo>
                    <a:pt x="23971" y="6350"/>
                  </a:lnTo>
                  <a:lnTo>
                    <a:pt x="24765" y="10636"/>
                  </a:lnTo>
                  <a:lnTo>
                    <a:pt x="24765" y="16668"/>
                  </a:lnTo>
                  <a:lnTo>
                    <a:pt x="24024" y="16957"/>
                  </a:lnTo>
                  <a:lnTo>
                    <a:pt x="24765" y="19050"/>
                  </a:lnTo>
                  <a:lnTo>
                    <a:pt x="24765" y="33417"/>
                  </a:lnTo>
                  <a:lnTo>
                    <a:pt x="24606" y="35322"/>
                  </a:lnTo>
                  <a:lnTo>
                    <a:pt x="24208" y="36751"/>
                  </a:lnTo>
                  <a:lnTo>
                    <a:pt x="23177" y="37941"/>
                  </a:lnTo>
                  <a:lnTo>
                    <a:pt x="21351" y="39052"/>
                  </a:lnTo>
                  <a:lnTo>
                    <a:pt x="18732" y="40084"/>
                  </a:lnTo>
                  <a:lnTo>
                    <a:pt x="15240" y="40878"/>
                  </a:lnTo>
                  <a:lnTo>
                    <a:pt x="12700" y="40322"/>
                  </a:lnTo>
                  <a:lnTo>
                    <a:pt x="10635" y="38734"/>
                  </a:lnTo>
                  <a:lnTo>
                    <a:pt x="9207" y="36274"/>
                  </a:lnTo>
                  <a:lnTo>
                    <a:pt x="8651" y="33099"/>
                  </a:lnTo>
                  <a:lnTo>
                    <a:pt x="8651" y="32941"/>
                  </a:lnTo>
                  <a:lnTo>
                    <a:pt x="8890" y="31114"/>
                  </a:lnTo>
                  <a:lnTo>
                    <a:pt x="9525" y="28972"/>
                  </a:lnTo>
                  <a:lnTo>
                    <a:pt x="11112" y="26591"/>
                  </a:lnTo>
                  <a:lnTo>
                    <a:pt x="13890" y="24129"/>
                  </a:lnTo>
                  <a:lnTo>
                    <a:pt x="18415" y="21589"/>
                  </a:lnTo>
                  <a:lnTo>
                    <a:pt x="21351" y="20319"/>
                  </a:lnTo>
                  <a:lnTo>
                    <a:pt x="24765" y="19050"/>
                  </a:lnTo>
                  <a:lnTo>
                    <a:pt x="24024" y="16957"/>
                  </a:lnTo>
                  <a:lnTo>
                    <a:pt x="17223" y="19606"/>
                  </a:lnTo>
                  <a:lnTo>
                    <a:pt x="11112" y="22383"/>
                  </a:lnTo>
                  <a:lnTo>
                    <a:pt x="6270" y="25162"/>
                  </a:lnTo>
                  <a:lnTo>
                    <a:pt x="2777" y="28257"/>
                  </a:lnTo>
                  <a:lnTo>
                    <a:pt x="713" y="31829"/>
                  </a:lnTo>
                  <a:lnTo>
                    <a:pt x="0" y="36274"/>
                  </a:lnTo>
                  <a:lnTo>
                    <a:pt x="872" y="40639"/>
                  </a:lnTo>
                  <a:lnTo>
                    <a:pt x="3254" y="43894"/>
                  </a:lnTo>
                  <a:lnTo>
                    <a:pt x="6587" y="45958"/>
                  </a:lnTo>
                  <a:lnTo>
                    <a:pt x="10477" y="46593"/>
                  </a:lnTo>
                  <a:lnTo>
                    <a:pt x="14525" y="45958"/>
                  </a:lnTo>
                  <a:lnTo>
                    <a:pt x="18335" y="44212"/>
                  </a:lnTo>
                  <a:lnTo>
                    <a:pt x="24843" y="39369"/>
                  </a:lnTo>
                  <a:lnTo>
                    <a:pt x="25320" y="42386"/>
                  </a:lnTo>
                  <a:lnTo>
                    <a:pt x="26272" y="44450"/>
                  </a:lnTo>
                  <a:lnTo>
                    <a:pt x="27542" y="45719"/>
                  </a:lnTo>
                  <a:lnTo>
                    <a:pt x="28891" y="46354"/>
                  </a:lnTo>
                  <a:lnTo>
                    <a:pt x="31272" y="46593"/>
                  </a:lnTo>
                  <a:lnTo>
                    <a:pt x="32702" y="46434"/>
                  </a:lnTo>
                  <a:lnTo>
                    <a:pt x="34686" y="45878"/>
                  </a:lnTo>
                  <a:lnTo>
                    <a:pt x="37146" y="44450"/>
                  </a:lnTo>
                  <a:lnTo>
                    <a:pt x="40083" y="41672"/>
                  </a:lnTo>
                  <a:lnTo>
                    <a:pt x="40083" y="39052"/>
                  </a:lnTo>
                  <a:lnTo>
                    <a:pt x="38258" y="40322"/>
                  </a:lnTo>
                  <a:lnTo>
                    <a:pt x="35638" y="40957"/>
                  </a:lnTo>
                  <a:lnTo>
                    <a:pt x="33971" y="40481"/>
                  </a:lnTo>
                  <a:lnTo>
                    <a:pt x="33098" y="39132"/>
                  </a:lnTo>
                  <a:lnTo>
                    <a:pt x="32781" y="35242"/>
                  </a:lnTo>
                  <a:lnTo>
                    <a:pt x="32781" y="15875"/>
                  </a:lnTo>
                  <a:lnTo>
                    <a:pt x="32226" y="9128"/>
                  </a:lnTo>
                  <a:lnTo>
                    <a:pt x="30956" y="5714"/>
                  </a:lnTo>
                  <a:lnTo>
                    <a:pt x="28415"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150" name="Shape 1185"/>
            <p:cNvSpPr/>
            <p:nvPr/>
          </p:nvSpPr>
          <p:spPr>
            <a:xfrm>
              <a:off x="3536615" y="2638074"/>
              <a:ext cx="39528" cy="46593"/>
            </a:xfrm>
            <a:custGeom>
              <a:avLst/>
              <a:gdLst/>
              <a:ahLst/>
              <a:cxnLst/>
              <a:rect l="0" t="0" r="0" b="0"/>
              <a:pathLst>
                <a:path w="39528" h="46593">
                  <a:moveTo>
                    <a:pt x="20241" y="0"/>
                  </a:moveTo>
                  <a:lnTo>
                    <a:pt x="18018" y="3572"/>
                  </a:lnTo>
                  <a:lnTo>
                    <a:pt x="21431" y="4127"/>
                  </a:lnTo>
                  <a:lnTo>
                    <a:pt x="23812" y="5556"/>
                  </a:lnTo>
                  <a:lnTo>
                    <a:pt x="25479" y="7541"/>
                  </a:lnTo>
                  <a:lnTo>
                    <a:pt x="26511" y="9922"/>
                  </a:lnTo>
                  <a:lnTo>
                    <a:pt x="27543" y="15002"/>
                  </a:lnTo>
                  <a:lnTo>
                    <a:pt x="7143" y="15002"/>
                  </a:lnTo>
                  <a:lnTo>
                    <a:pt x="7857" y="12064"/>
                  </a:lnTo>
                  <a:lnTo>
                    <a:pt x="8731" y="9525"/>
                  </a:lnTo>
                  <a:lnTo>
                    <a:pt x="9842" y="7541"/>
                  </a:lnTo>
                  <a:lnTo>
                    <a:pt x="11192" y="6032"/>
                  </a:lnTo>
                  <a:lnTo>
                    <a:pt x="14287" y="4207"/>
                  </a:lnTo>
                  <a:lnTo>
                    <a:pt x="18018" y="3572"/>
                  </a:lnTo>
                  <a:lnTo>
                    <a:pt x="20241" y="0"/>
                  </a:lnTo>
                  <a:lnTo>
                    <a:pt x="15954" y="556"/>
                  </a:lnTo>
                  <a:lnTo>
                    <a:pt x="11429" y="2302"/>
                  </a:lnTo>
                  <a:lnTo>
                    <a:pt x="7143" y="5318"/>
                  </a:lnTo>
                  <a:lnTo>
                    <a:pt x="3492" y="9922"/>
                  </a:lnTo>
                  <a:lnTo>
                    <a:pt x="1031" y="16192"/>
                  </a:lnTo>
                  <a:lnTo>
                    <a:pt x="0" y="24368"/>
                  </a:lnTo>
                  <a:lnTo>
                    <a:pt x="397" y="29368"/>
                  </a:lnTo>
                  <a:lnTo>
                    <a:pt x="1349" y="33813"/>
                  </a:lnTo>
                  <a:lnTo>
                    <a:pt x="2857" y="37544"/>
                  </a:lnTo>
                  <a:lnTo>
                    <a:pt x="5079" y="40719"/>
                  </a:lnTo>
                  <a:lnTo>
                    <a:pt x="7778" y="43259"/>
                  </a:lnTo>
                  <a:lnTo>
                    <a:pt x="10953" y="45084"/>
                  </a:lnTo>
                  <a:lnTo>
                    <a:pt x="14525" y="46196"/>
                  </a:lnTo>
                  <a:lnTo>
                    <a:pt x="18573" y="46593"/>
                  </a:lnTo>
                  <a:lnTo>
                    <a:pt x="23495" y="45958"/>
                  </a:lnTo>
                  <a:lnTo>
                    <a:pt x="27701" y="44450"/>
                  </a:lnTo>
                  <a:lnTo>
                    <a:pt x="31193" y="42148"/>
                  </a:lnTo>
                  <a:lnTo>
                    <a:pt x="33972" y="39449"/>
                  </a:lnTo>
                  <a:lnTo>
                    <a:pt x="36195" y="36671"/>
                  </a:lnTo>
                  <a:lnTo>
                    <a:pt x="37782" y="33972"/>
                  </a:lnTo>
                  <a:lnTo>
                    <a:pt x="38893" y="31670"/>
                  </a:lnTo>
                  <a:lnTo>
                    <a:pt x="39528" y="30083"/>
                  </a:lnTo>
                  <a:lnTo>
                    <a:pt x="37941" y="29368"/>
                  </a:lnTo>
                  <a:lnTo>
                    <a:pt x="34925" y="33654"/>
                  </a:lnTo>
                  <a:lnTo>
                    <a:pt x="32702" y="35957"/>
                  </a:lnTo>
                  <a:lnTo>
                    <a:pt x="30003" y="37862"/>
                  </a:lnTo>
                  <a:lnTo>
                    <a:pt x="26591" y="39211"/>
                  </a:lnTo>
                  <a:lnTo>
                    <a:pt x="22622" y="39767"/>
                  </a:lnTo>
                  <a:lnTo>
                    <a:pt x="19208" y="39369"/>
                  </a:lnTo>
                  <a:lnTo>
                    <a:pt x="15875" y="38100"/>
                  </a:lnTo>
                  <a:lnTo>
                    <a:pt x="12700" y="35559"/>
                  </a:lnTo>
                  <a:lnTo>
                    <a:pt x="10001" y="31591"/>
                  </a:lnTo>
                  <a:lnTo>
                    <a:pt x="8889" y="28972"/>
                  </a:lnTo>
                  <a:lnTo>
                    <a:pt x="7937" y="25875"/>
                  </a:lnTo>
                  <a:lnTo>
                    <a:pt x="7302" y="22304"/>
                  </a:lnTo>
                  <a:lnTo>
                    <a:pt x="6826" y="18177"/>
                  </a:lnTo>
                  <a:lnTo>
                    <a:pt x="37623" y="18177"/>
                  </a:lnTo>
                  <a:lnTo>
                    <a:pt x="36988" y="13732"/>
                  </a:lnTo>
                  <a:lnTo>
                    <a:pt x="35798" y="9922"/>
                  </a:lnTo>
                  <a:lnTo>
                    <a:pt x="34131" y="6747"/>
                  </a:lnTo>
                  <a:lnTo>
                    <a:pt x="32067" y="4286"/>
                  </a:lnTo>
                  <a:lnTo>
                    <a:pt x="29527" y="238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151" name="Shape 1186"/>
            <p:cNvSpPr/>
            <p:nvPr/>
          </p:nvSpPr>
          <p:spPr>
            <a:xfrm>
              <a:off x="3443509" y="2638074"/>
              <a:ext cx="39528" cy="46593"/>
            </a:xfrm>
            <a:custGeom>
              <a:avLst/>
              <a:gdLst/>
              <a:ahLst/>
              <a:cxnLst/>
              <a:rect l="0" t="0" r="0" b="0"/>
              <a:pathLst>
                <a:path w="39528" h="46593">
                  <a:moveTo>
                    <a:pt x="20239" y="0"/>
                  </a:moveTo>
                  <a:lnTo>
                    <a:pt x="18017" y="3572"/>
                  </a:lnTo>
                  <a:lnTo>
                    <a:pt x="21431" y="4127"/>
                  </a:lnTo>
                  <a:lnTo>
                    <a:pt x="23812" y="5556"/>
                  </a:lnTo>
                  <a:lnTo>
                    <a:pt x="25478" y="7541"/>
                  </a:lnTo>
                  <a:lnTo>
                    <a:pt x="26511" y="9922"/>
                  </a:lnTo>
                  <a:lnTo>
                    <a:pt x="27542" y="15002"/>
                  </a:lnTo>
                  <a:lnTo>
                    <a:pt x="7143" y="15002"/>
                  </a:lnTo>
                  <a:lnTo>
                    <a:pt x="7857" y="12064"/>
                  </a:lnTo>
                  <a:lnTo>
                    <a:pt x="8731" y="9525"/>
                  </a:lnTo>
                  <a:lnTo>
                    <a:pt x="9842" y="7541"/>
                  </a:lnTo>
                  <a:lnTo>
                    <a:pt x="11112" y="6032"/>
                  </a:lnTo>
                  <a:lnTo>
                    <a:pt x="14287" y="4207"/>
                  </a:lnTo>
                  <a:lnTo>
                    <a:pt x="18017" y="3572"/>
                  </a:lnTo>
                  <a:lnTo>
                    <a:pt x="20239" y="0"/>
                  </a:lnTo>
                  <a:lnTo>
                    <a:pt x="15953" y="556"/>
                  </a:lnTo>
                  <a:lnTo>
                    <a:pt x="11429" y="2302"/>
                  </a:lnTo>
                  <a:lnTo>
                    <a:pt x="7143" y="5318"/>
                  </a:lnTo>
                  <a:lnTo>
                    <a:pt x="3492" y="9922"/>
                  </a:lnTo>
                  <a:lnTo>
                    <a:pt x="951" y="16192"/>
                  </a:lnTo>
                  <a:lnTo>
                    <a:pt x="0" y="24368"/>
                  </a:lnTo>
                  <a:lnTo>
                    <a:pt x="396" y="29368"/>
                  </a:lnTo>
                  <a:lnTo>
                    <a:pt x="1348" y="33813"/>
                  </a:lnTo>
                  <a:lnTo>
                    <a:pt x="2856" y="37544"/>
                  </a:lnTo>
                  <a:lnTo>
                    <a:pt x="5079" y="40719"/>
                  </a:lnTo>
                  <a:lnTo>
                    <a:pt x="7778" y="43259"/>
                  </a:lnTo>
                  <a:lnTo>
                    <a:pt x="10953" y="45084"/>
                  </a:lnTo>
                  <a:lnTo>
                    <a:pt x="14525" y="46196"/>
                  </a:lnTo>
                  <a:lnTo>
                    <a:pt x="18493" y="46593"/>
                  </a:lnTo>
                  <a:lnTo>
                    <a:pt x="23493" y="45958"/>
                  </a:lnTo>
                  <a:lnTo>
                    <a:pt x="27701" y="44450"/>
                  </a:lnTo>
                  <a:lnTo>
                    <a:pt x="31193" y="42148"/>
                  </a:lnTo>
                  <a:lnTo>
                    <a:pt x="33972" y="39449"/>
                  </a:lnTo>
                  <a:lnTo>
                    <a:pt x="36193" y="36671"/>
                  </a:lnTo>
                  <a:lnTo>
                    <a:pt x="37781" y="33972"/>
                  </a:lnTo>
                  <a:lnTo>
                    <a:pt x="38893" y="31670"/>
                  </a:lnTo>
                  <a:lnTo>
                    <a:pt x="39528" y="30083"/>
                  </a:lnTo>
                  <a:lnTo>
                    <a:pt x="37941" y="29368"/>
                  </a:lnTo>
                  <a:lnTo>
                    <a:pt x="34925" y="33654"/>
                  </a:lnTo>
                  <a:lnTo>
                    <a:pt x="32701" y="35957"/>
                  </a:lnTo>
                  <a:lnTo>
                    <a:pt x="30003" y="37862"/>
                  </a:lnTo>
                  <a:lnTo>
                    <a:pt x="26589" y="39211"/>
                  </a:lnTo>
                  <a:lnTo>
                    <a:pt x="22621" y="39767"/>
                  </a:lnTo>
                  <a:lnTo>
                    <a:pt x="19207" y="39369"/>
                  </a:lnTo>
                  <a:lnTo>
                    <a:pt x="15875" y="38100"/>
                  </a:lnTo>
                  <a:lnTo>
                    <a:pt x="12700" y="35559"/>
                  </a:lnTo>
                  <a:lnTo>
                    <a:pt x="10000" y="31591"/>
                  </a:lnTo>
                  <a:lnTo>
                    <a:pt x="8888" y="28972"/>
                  </a:lnTo>
                  <a:lnTo>
                    <a:pt x="7937" y="25875"/>
                  </a:lnTo>
                  <a:lnTo>
                    <a:pt x="7301" y="22304"/>
                  </a:lnTo>
                  <a:lnTo>
                    <a:pt x="6825" y="18177"/>
                  </a:lnTo>
                  <a:lnTo>
                    <a:pt x="37623" y="18177"/>
                  </a:lnTo>
                  <a:lnTo>
                    <a:pt x="36987" y="13732"/>
                  </a:lnTo>
                  <a:lnTo>
                    <a:pt x="35797" y="9922"/>
                  </a:lnTo>
                  <a:lnTo>
                    <a:pt x="34131" y="6747"/>
                  </a:lnTo>
                  <a:lnTo>
                    <a:pt x="32067" y="4286"/>
                  </a:lnTo>
                  <a:lnTo>
                    <a:pt x="29526" y="238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1152" name="Shape 1187"/>
            <p:cNvSpPr/>
            <p:nvPr/>
          </p:nvSpPr>
          <p:spPr>
            <a:xfrm>
              <a:off x="3365324" y="2638074"/>
              <a:ext cx="23495" cy="45641"/>
            </a:xfrm>
            <a:custGeom>
              <a:avLst/>
              <a:gdLst/>
              <a:ahLst/>
              <a:cxnLst/>
              <a:rect l="0" t="0" r="0" b="0"/>
              <a:pathLst>
                <a:path w="23495" h="45641">
                  <a:moveTo>
                    <a:pt x="15796" y="0"/>
                  </a:moveTo>
                  <a:lnTo>
                    <a:pt x="397" y="5477"/>
                  </a:lnTo>
                  <a:lnTo>
                    <a:pt x="397" y="6984"/>
                  </a:lnTo>
                  <a:lnTo>
                    <a:pt x="4366" y="6588"/>
                  </a:lnTo>
                  <a:lnTo>
                    <a:pt x="5635" y="6667"/>
                  </a:lnTo>
                  <a:lnTo>
                    <a:pt x="6747" y="7382"/>
                  </a:lnTo>
                  <a:lnTo>
                    <a:pt x="7541" y="9128"/>
                  </a:lnTo>
                  <a:lnTo>
                    <a:pt x="7858" y="12541"/>
                  </a:lnTo>
                  <a:lnTo>
                    <a:pt x="7858" y="35481"/>
                  </a:lnTo>
                  <a:lnTo>
                    <a:pt x="7698" y="38734"/>
                  </a:lnTo>
                  <a:lnTo>
                    <a:pt x="7143" y="41116"/>
                  </a:lnTo>
                  <a:lnTo>
                    <a:pt x="6191" y="42624"/>
                  </a:lnTo>
                  <a:lnTo>
                    <a:pt x="4762" y="43497"/>
                  </a:lnTo>
                  <a:lnTo>
                    <a:pt x="2778" y="43894"/>
                  </a:lnTo>
                  <a:lnTo>
                    <a:pt x="0" y="44132"/>
                  </a:lnTo>
                  <a:lnTo>
                    <a:pt x="0" y="45641"/>
                  </a:lnTo>
                  <a:lnTo>
                    <a:pt x="23495" y="45641"/>
                  </a:lnTo>
                  <a:lnTo>
                    <a:pt x="23495" y="44132"/>
                  </a:lnTo>
                  <a:lnTo>
                    <a:pt x="19447" y="43497"/>
                  </a:lnTo>
                  <a:lnTo>
                    <a:pt x="18177" y="42942"/>
                  </a:lnTo>
                  <a:lnTo>
                    <a:pt x="17303" y="42068"/>
                  </a:lnTo>
                  <a:lnTo>
                    <a:pt x="16351" y="39528"/>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153" name="Shape 1188"/>
            <p:cNvSpPr/>
            <p:nvPr/>
          </p:nvSpPr>
          <p:spPr>
            <a:xfrm>
              <a:off x="3267614" y="2638074"/>
              <a:ext cx="43656" cy="46593"/>
            </a:xfrm>
            <a:custGeom>
              <a:avLst/>
              <a:gdLst/>
              <a:ahLst/>
              <a:cxnLst/>
              <a:rect l="0" t="0" r="0" b="0"/>
              <a:pathLst>
                <a:path w="43656" h="46593">
                  <a:moveTo>
                    <a:pt x="21351" y="0"/>
                  </a:moveTo>
                  <a:lnTo>
                    <a:pt x="20557" y="2778"/>
                  </a:lnTo>
                  <a:lnTo>
                    <a:pt x="24763" y="3650"/>
                  </a:lnTo>
                  <a:lnTo>
                    <a:pt x="28336" y="6112"/>
                  </a:lnTo>
                  <a:lnTo>
                    <a:pt x="31113" y="9763"/>
                  </a:lnTo>
                  <a:lnTo>
                    <a:pt x="33098" y="14446"/>
                  </a:lnTo>
                  <a:lnTo>
                    <a:pt x="34368" y="19923"/>
                  </a:lnTo>
                  <a:lnTo>
                    <a:pt x="34764" y="25875"/>
                  </a:lnTo>
                  <a:lnTo>
                    <a:pt x="34209" y="32147"/>
                  </a:lnTo>
                  <a:lnTo>
                    <a:pt x="32781" y="36829"/>
                  </a:lnTo>
                  <a:lnTo>
                    <a:pt x="30796" y="40163"/>
                  </a:lnTo>
                  <a:lnTo>
                    <a:pt x="28336" y="42307"/>
                  </a:lnTo>
                  <a:lnTo>
                    <a:pt x="25637" y="43497"/>
                  </a:lnTo>
                  <a:lnTo>
                    <a:pt x="23018" y="43814"/>
                  </a:lnTo>
                  <a:lnTo>
                    <a:pt x="19050" y="43021"/>
                  </a:lnTo>
                  <a:lnTo>
                    <a:pt x="15795" y="40878"/>
                  </a:lnTo>
                  <a:lnTo>
                    <a:pt x="13333" y="37623"/>
                  </a:lnTo>
                  <a:lnTo>
                    <a:pt x="11508" y="33734"/>
                  </a:lnTo>
                  <a:lnTo>
                    <a:pt x="10238" y="29527"/>
                  </a:lnTo>
                  <a:lnTo>
                    <a:pt x="9445" y="25320"/>
                  </a:lnTo>
                  <a:lnTo>
                    <a:pt x="9048" y="21431"/>
                  </a:lnTo>
                  <a:lnTo>
                    <a:pt x="8888" y="18256"/>
                  </a:lnTo>
                  <a:lnTo>
                    <a:pt x="9127" y="14604"/>
                  </a:lnTo>
                  <a:lnTo>
                    <a:pt x="9842" y="11509"/>
                  </a:lnTo>
                  <a:lnTo>
                    <a:pt x="12382" y="6667"/>
                  </a:lnTo>
                  <a:lnTo>
                    <a:pt x="16112" y="3731"/>
                  </a:lnTo>
                  <a:lnTo>
                    <a:pt x="18256" y="3016"/>
                  </a:lnTo>
                  <a:lnTo>
                    <a:pt x="20557" y="2778"/>
                  </a:lnTo>
                  <a:lnTo>
                    <a:pt x="21351" y="0"/>
                  </a:lnTo>
                  <a:lnTo>
                    <a:pt x="15159" y="873"/>
                  </a:lnTo>
                  <a:lnTo>
                    <a:pt x="9921" y="3333"/>
                  </a:lnTo>
                  <a:lnTo>
                    <a:pt x="5713" y="6984"/>
                  </a:lnTo>
                  <a:lnTo>
                    <a:pt x="2538" y="11668"/>
                  </a:lnTo>
                  <a:lnTo>
                    <a:pt x="633" y="17066"/>
                  </a:lnTo>
                  <a:lnTo>
                    <a:pt x="0" y="23018"/>
                  </a:lnTo>
                  <a:lnTo>
                    <a:pt x="713" y="29368"/>
                  </a:lnTo>
                  <a:lnTo>
                    <a:pt x="2777" y="35083"/>
                  </a:lnTo>
                  <a:lnTo>
                    <a:pt x="6032" y="39767"/>
                  </a:lnTo>
                  <a:lnTo>
                    <a:pt x="10397" y="43418"/>
                  </a:lnTo>
                  <a:lnTo>
                    <a:pt x="15636" y="45719"/>
                  </a:lnTo>
                  <a:lnTo>
                    <a:pt x="21668" y="46593"/>
                  </a:lnTo>
                  <a:lnTo>
                    <a:pt x="28495" y="45482"/>
                  </a:lnTo>
                  <a:lnTo>
                    <a:pt x="34051" y="42624"/>
                  </a:lnTo>
                  <a:lnTo>
                    <a:pt x="38257" y="38497"/>
                  </a:lnTo>
                  <a:lnTo>
                    <a:pt x="41275" y="33496"/>
                  </a:lnTo>
                  <a:lnTo>
                    <a:pt x="43100" y="28098"/>
                  </a:lnTo>
                  <a:lnTo>
                    <a:pt x="43656" y="23018"/>
                  </a:lnTo>
                  <a:lnTo>
                    <a:pt x="43179" y="17859"/>
                  </a:lnTo>
                  <a:lnTo>
                    <a:pt x="41988" y="13334"/>
                  </a:lnTo>
                  <a:lnTo>
                    <a:pt x="40083" y="9445"/>
                  </a:lnTo>
                  <a:lnTo>
                    <a:pt x="37384" y="6112"/>
                  </a:lnTo>
                  <a:lnTo>
                    <a:pt x="34131" y="3492"/>
                  </a:lnTo>
                  <a:lnTo>
                    <a:pt x="30320" y="1587"/>
                  </a:lnTo>
                  <a:lnTo>
                    <a:pt x="26033" y="397"/>
                  </a:lnTo>
                  <a:lnTo>
                    <a:pt x="21351" y="0"/>
                  </a:lnTo>
                  <a:close/>
                </a:path>
              </a:pathLst>
            </a:custGeom>
            <a:solidFill>
              <a:srgbClr val="000000"/>
            </a:solidFill>
          </p:spPr>
          <p:txBody>
            <a:bodyPr vert="horz" lIns="91440" tIns="45720" rIns="91440" bIns="45720" anchor="t"/>
            <a:lstStyle/>
            <a:p>
              <a:endParaRPr lang="en-IN"/>
            </a:p>
          </p:txBody>
        </p:sp>
        <p:sp>
          <p:nvSpPr>
            <p:cNvPr id="1154" name="Shape 1189"/>
            <p:cNvSpPr/>
            <p:nvPr/>
          </p:nvSpPr>
          <p:spPr>
            <a:xfrm>
              <a:off x="3238563" y="2638074"/>
              <a:ext cx="23495" cy="45641"/>
            </a:xfrm>
            <a:custGeom>
              <a:avLst/>
              <a:gdLst/>
              <a:ahLst/>
              <a:cxnLst/>
              <a:rect l="0" t="0" r="0" b="0"/>
              <a:pathLst>
                <a:path w="23495" h="45641">
                  <a:moveTo>
                    <a:pt x="15715" y="0"/>
                  </a:moveTo>
                  <a:lnTo>
                    <a:pt x="396" y="5477"/>
                  </a:lnTo>
                  <a:lnTo>
                    <a:pt x="396" y="6984"/>
                  </a:lnTo>
                  <a:lnTo>
                    <a:pt x="4365" y="6588"/>
                  </a:lnTo>
                  <a:lnTo>
                    <a:pt x="5556" y="6667"/>
                  </a:lnTo>
                  <a:lnTo>
                    <a:pt x="6666" y="7382"/>
                  </a:lnTo>
                  <a:lnTo>
                    <a:pt x="7540" y="9128"/>
                  </a:lnTo>
                  <a:lnTo>
                    <a:pt x="7857" y="12541"/>
                  </a:lnTo>
                  <a:lnTo>
                    <a:pt x="7857" y="35481"/>
                  </a:lnTo>
                  <a:lnTo>
                    <a:pt x="7698" y="38734"/>
                  </a:lnTo>
                  <a:lnTo>
                    <a:pt x="7143" y="41116"/>
                  </a:lnTo>
                  <a:lnTo>
                    <a:pt x="6190" y="42624"/>
                  </a:lnTo>
                  <a:lnTo>
                    <a:pt x="4762" y="43497"/>
                  </a:lnTo>
                  <a:lnTo>
                    <a:pt x="2777" y="43894"/>
                  </a:lnTo>
                  <a:lnTo>
                    <a:pt x="0" y="44132"/>
                  </a:lnTo>
                  <a:lnTo>
                    <a:pt x="0" y="45641"/>
                  </a:lnTo>
                  <a:lnTo>
                    <a:pt x="23495" y="45641"/>
                  </a:lnTo>
                  <a:lnTo>
                    <a:pt x="23495" y="44132"/>
                  </a:lnTo>
                  <a:lnTo>
                    <a:pt x="19446" y="43497"/>
                  </a:lnTo>
                  <a:lnTo>
                    <a:pt x="17223" y="42068"/>
                  </a:lnTo>
                  <a:lnTo>
                    <a:pt x="16351" y="39528"/>
                  </a:lnTo>
                  <a:lnTo>
                    <a:pt x="16112" y="35481"/>
                  </a:lnTo>
                  <a:lnTo>
                    <a:pt x="16112" y="317"/>
                  </a:lnTo>
                  <a:lnTo>
                    <a:pt x="15715" y="0"/>
                  </a:lnTo>
                  <a:close/>
                </a:path>
              </a:pathLst>
            </a:custGeom>
            <a:solidFill>
              <a:srgbClr val="000000"/>
            </a:solidFill>
          </p:spPr>
          <p:txBody>
            <a:bodyPr vert="horz" lIns="91440" tIns="45720" rIns="91440" bIns="45720" anchor="t"/>
            <a:lstStyle/>
            <a:p>
              <a:endParaRPr lang="en-IN"/>
            </a:p>
          </p:txBody>
        </p:sp>
        <p:sp>
          <p:nvSpPr>
            <p:cNvPr id="1155" name="Shape 1190"/>
            <p:cNvSpPr/>
            <p:nvPr/>
          </p:nvSpPr>
          <p:spPr>
            <a:xfrm>
              <a:off x="3119579" y="2638074"/>
              <a:ext cx="39528" cy="46593"/>
            </a:xfrm>
            <a:custGeom>
              <a:avLst/>
              <a:gdLst/>
              <a:ahLst/>
              <a:cxnLst/>
              <a:rect l="0" t="0" r="0" b="0"/>
              <a:pathLst>
                <a:path w="39528" h="46593">
                  <a:moveTo>
                    <a:pt x="20241" y="0"/>
                  </a:moveTo>
                  <a:lnTo>
                    <a:pt x="18017" y="3572"/>
                  </a:lnTo>
                  <a:lnTo>
                    <a:pt x="21431" y="4127"/>
                  </a:lnTo>
                  <a:lnTo>
                    <a:pt x="23812" y="5556"/>
                  </a:lnTo>
                  <a:lnTo>
                    <a:pt x="25479" y="7541"/>
                  </a:lnTo>
                  <a:lnTo>
                    <a:pt x="26511" y="9922"/>
                  </a:lnTo>
                  <a:lnTo>
                    <a:pt x="27542" y="15002"/>
                  </a:lnTo>
                  <a:lnTo>
                    <a:pt x="7143" y="15002"/>
                  </a:lnTo>
                  <a:lnTo>
                    <a:pt x="7858" y="12064"/>
                  </a:lnTo>
                  <a:lnTo>
                    <a:pt x="8731" y="9525"/>
                  </a:lnTo>
                  <a:lnTo>
                    <a:pt x="9842" y="7541"/>
                  </a:lnTo>
                  <a:lnTo>
                    <a:pt x="11192" y="6032"/>
                  </a:lnTo>
                  <a:lnTo>
                    <a:pt x="14287" y="4207"/>
                  </a:lnTo>
                  <a:lnTo>
                    <a:pt x="18017" y="3572"/>
                  </a:lnTo>
                  <a:lnTo>
                    <a:pt x="20241" y="0"/>
                  </a:lnTo>
                  <a:lnTo>
                    <a:pt x="15954" y="556"/>
                  </a:lnTo>
                  <a:lnTo>
                    <a:pt x="11429" y="2302"/>
                  </a:lnTo>
                  <a:lnTo>
                    <a:pt x="7143" y="5318"/>
                  </a:lnTo>
                  <a:lnTo>
                    <a:pt x="3492" y="9922"/>
                  </a:lnTo>
                  <a:lnTo>
                    <a:pt x="1030" y="16192"/>
                  </a:lnTo>
                  <a:lnTo>
                    <a:pt x="0" y="24368"/>
                  </a:lnTo>
                  <a:lnTo>
                    <a:pt x="397" y="29368"/>
                  </a:lnTo>
                  <a:lnTo>
                    <a:pt x="1348" y="33813"/>
                  </a:lnTo>
                  <a:lnTo>
                    <a:pt x="2857" y="37544"/>
                  </a:lnTo>
                  <a:lnTo>
                    <a:pt x="5079" y="40719"/>
                  </a:lnTo>
                  <a:lnTo>
                    <a:pt x="7778" y="43259"/>
                  </a:lnTo>
                  <a:lnTo>
                    <a:pt x="10953" y="45084"/>
                  </a:lnTo>
                  <a:lnTo>
                    <a:pt x="14524" y="46196"/>
                  </a:lnTo>
                  <a:lnTo>
                    <a:pt x="18493" y="46593"/>
                  </a:lnTo>
                  <a:lnTo>
                    <a:pt x="23494" y="45958"/>
                  </a:lnTo>
                  <a:lnTo>
                    <a:pt x="27702" y="44450"/>
                  </a:lnTo>
                  <a:lnTo>
                    <a:pt x="31193" y="42148"/>
                  </a:lnTo>
                  <a:lnTo>
                    <a:pt x="33972" y="39449"/>
                  </a:lnTo>
                  <a:lnTo>
                    <a:pt x="36194" y="36671"/>
                  </a:lnTo>
                  <a:lnTo>
                    <a:pt x="37782" y="33972"/>
                  </a:lnTo>
                  <a:lnTo>
                    <a:pt x="38893" y="31670"/>
                  </a:lnTo>
                  <a:lnTo>
                    <a:pt x="39528" y="30083"/>
                  </a:lnTo>
                  <a:lnTo>
                    <a:pt x="37941" y="29368"/>
                  </a:lnTo>
                  <a:lnTo>
                    <a:pt x="34925" y="33654"/>
                  </a:lnTo>
                  <a:lnTo>
                    <a:pt x="32702" y="35957"/>
                  </a:lnTo>
                  <a:lnTo>
                    <a:pt x="30003" y="37862"/>
                  </a:lnTo>
                  <a:lnTo>
                    <a:pt x="26591" y="39211"/>
                  </a:lnTo>
                  <a:lnTo>
                    <a:pt x="22622" y="39767"/>
                  </a:lnTo>
                  <a:lnTo>
                    <a:pt x="19208" y="39369"/>
                  </a:lnTo>
                  <a:lnTo>
                    <a:pt x="15875" y="38100"/>
                  </a:lnTo>
                  <a:lnTo>
                    <a:pt x="12700" y="35559"/>
                  </a:lnTo>
                  <a:lnTo>
                    <a:pt x="10000" y="31591"/>
                  </a:lnTo>
                  <a:lnTo>
                    <a:pt x="8889" y="28972"/>
                  </a:lnTo>
                  <a:lnTo>
                    <a:pt x="7937" y="25875"/>
                  </a:lnTo>
                  <a:lnTo>
                    <a:pt x="7302" y="22304"/>
                  </a:lnTo>
                  <a:lnTo>
                    <a:pt x="6825" y="18177"/>
                  </a:lnTo>
                  <a:lnTo>
                    <a:pt x="37623" y="18177"/>
                  </a:lnTo>
                  <a:lnTo>
                    <a:pt x="36988" y="13732"/>
                  </a:lnTo>
                  <a:lnTo>
                    <a:pt x="35798" y="9922"/>
                  </a:lnTo>
                  <a:lnTo>
                    <a:pt x="34131" y="6747"/>
                  </a:lnTo>
                  <a:lnTo>
                    <a:pt x="32067" y="4286"/>
                  </a:lnTo>
                  <a:lnTo>
                    <a:pt x="29527" y="2381"/>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156" name="Shape 1191"/>
            <p:cNvSpPr/>
            <p:nvPr/>
          </p:nvSpPr>
          <p:spPr>
            <a:xfrm>
              <a:off x="4555949" y="2638074"/>
              <a:ext cx="38338" cy="46593"/>
            </a:xfrm>
            <a:custGeom>
              <a:avLst/>
              <a:gdLst/>
              <a:ahLst/>
              <a:cxnLst/>
              <a:rect l="0" t="0" r="0" b="0"/>
              <a:pathLst>
                <a:path w="38338" h="46593">
                  <a:moveTo>
                    <a:pt x="22225" y="0"/>
                  </a:moveTo>
                  <a:lnTo>
                    <a:pt x="16827" y="714"/>
                  </a:lnTo>
                  <a:lnTo>
                    <a:pt x="11669" y="2778"/>
                  </a:lnTo>
                  <a:lnTo>
                    <a:pt x="7065" y="6191"/>
                  </a:lnTo>
                  <a:lnTo>
                    <a:pt x="3413" y="10953"/>
                  </a:lnTo>
                  <a:lnTo>
                    <a:pt x="873" y="17066"/>
                  </a:lnTo>
                  <a:lnTo>
                    <a:pt x="0" y="24527"/>
                  </a:lnTo>
                  <a:lnTo>
                    <a:pt x="793" y="31591"/>
                  </a:lnTo>
                  <a:lnTo>
                    <a:pt x="3016" y="37147"/>
                  </a:lnTo>
                  <a:lnTo>
                    <a:pt x="6271" y="41354"/>
                  </a:lnTo>
                  <a:lnTo>
                    <a:pt x="10240" y="44291"/>
                  </a:lnTo>
                  <a:lnTo>
                    <a:pt x="14367" y="46037"/>
                  </a:lnTo>
                  <a:lnTo>
                    <a:pt x="18494" y="46593"/>
                  </a:lnTo>
                  <a:lnTo>
                    <a:pt x="24288" y="45799"/>
                  </a:lnTo>
                  <a:lnTo>
                    <a:pt x="29448" y="43101"/>
                  </a:lnTo>
                  <a:lnTo>
                    <a:pt x="31908" y="40957"/>
                  </a:lnTo>
                  <a:lnTo>
                    <a:pt x="34131" y="38258"/>
                  </a:lnTo>
                  <a:lnTo>
                    <a:pt x="36275" y="34925"/>
                  </a:lnTo>
                  <a:lnTo>
                    <a:pt x="38338" y="31036"/>
                  </a:lnTo>
                  <a:lnTo>
                    <a:pt x="36988" y="30162"/>
                  </a:lnTo>
                  <a:lnTo>
                    <a:pt x="34369" y="33734"/>
                  </a:lnTo>
                  <a:lnTo>
                    <a:pt x="31274" y="36671"/>
                  </a:lnTo>
                  <a:lnTo>
                    <a:pt x="27544" y="38734"/>
                  </a:lnTo>
                  <a:lnTo>
                    <a:pt x="22781" y="39449"/>
                  </a:lnTo>
                  <a:lnTo>
                    <a:pt x="19685" y="39052"/>
                  </a:lnTo>
                  <a:lnTo>
                    <a:pt x="16907" y="38100"/>
                  </a:lnTo>
                  <a:lnTo>
                    <a:pt x="14367" y="36512"/>
                  </a:lnTo>
                  <a:lnTo>
                    <a:pt x="12065" y="34289"/>
                  </a:lnTo>
                  <a:lnTo>
                    <a:pt x="10240" y="31512"/>
                  </a:lnTo>
                  <a:lnTo>
                    <a:pt x="8890" y="28257"/>
                  </a:lnTo>
                  <a:lnTo>
                    <a:pt x="8017" y="24606"/>
                  </a:lnTo>
                  <a:lnTo>
                    <a:pt x="7620" y="20558"/>
                  </a:lnTo>
                  <a:lnTo>
                    <a:pt x="8255" y="14208"/>
                  </a:lnTo>
                  <a:lnTo>
                    <a:pt x="10081" y="9525"/>
                  </a:lnTo>
                  <a:lnTo>
                    <a:pt x="12621" y="6270"/>
                  </a:lnTo>
                  <a:lnTo>
                    <a:pt x="15478" y="4286"/>
                  </a:lnTo>
                  <a:lnTo>
                    <a:pt x="18177" y="3175"/>
                  </a:lnTo>
                  <a:lnTo>
                    <a:pt x="20400" y="2937"/>
                  </a:lnTo>
                  <a:lnTo>
                    <a:pt x="23575" y="3254"/>
                  </a:lnTo>
                  <a:lnTo>
                    <a:pt x="25400" y="4127"/>
                  </a:lnTo>
                  <a:lnTo>
                    <a:pt x="26352" y="5636"/>
                  </a:lnTo>
                  <a:lnTo>
                    <a:pt x="26987" y="7699"/>
                  </a:lnTo>
                  <a:lnTo>
                    <a:pt x="27544" y="9842"/>
                  </a:lnTo>
                  <a:lnTo>
                    <a:pt x="29210" y="12938"/>
                  </a:lnTo>
                  <a:lnTo>
                    <a:pt x="30638" y="13969"/>
                  </a:lnTo>
                  <a:lnTo>
                    <a:pt x="32385" y="14367"/>
                  </a:lnTo>
                  <a:lnTo>
                    <a:pt x="34369" y="13969"/>
                  </a:lnTo>
                  <a:lnTo>
                    <a:pt x="35798" y="13017"/>
                  </a:lnTo>
                  <a:lnTo>
                    <a:pt x="36671" y="11668"/>
                  </a:lnTo>
                  <a:lnTo>
                    <a:pt x="36988" y="10081"/>
                  </a:lnTo>
                  <a:lnTo>
                    <a:pt x="36671" y="8493"/>
                  </a:lnTo>
                  <a:lnTo>
                    <a:pt x="35877" y="6667"/>
                  </a:lnTo>
                  <a:lnTo>
                    <a:pt x="34607" y="4762"/>
                  </a:lnTo>
                  <a:lnTo>
                    <a:pt x="32702"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157" name="Shape 1192"/>
            <p:cNvSpPr/>
            <p:nvPr/>
          </p:nvSpPr>
          <p:spPr>
            <a:xfrm>
              <a:off x="3785297" y="2638074"/>
              <a:ext cx="38338" cy="46593"/>
            </a:xfrm>
            <a:custGeom>
              <a:avLst/>
              <a:gdLst/>
              <a:ahLst/>
              <a:cxnLst/>
              <a:rect l="0" t="0" r="0" b="0"/>
              <a:pathLst>
                <a:path w="38338" h="46593">
                  <a:moveTo>
                    <a:pt x="22145" y="0"/>
                  </a:moveTo>
                  <a:lnTo>
                    <a:pt x="16828" y="714"/>
                  </a:lnTo>
                  <a:lnTo>
                    <a:pt x="11668" y="2778"/>
                  </a:lnTo>
                  <a:lnTo>
                    <a:pt x="7064" y="6191"/>
                  </a:lnTo>
                  <a:lnTo>
                    <a:pt x="3334" y="10953"/>
                  </a:lnTo>
                  <a:lnTo>
                    <a:pt x="873" y="17066"/>
                  </a:lnTo>
                  <a:lnTo>
                    <a:pt x="0" y="24527"/>
                  </a:lnTo>
                  <a:lnTo>
                    <a:pt x="793" y="31591"/>
                  </a:lnTo>
                  <a:lnTo>
                    <a:pt x="3017" y="37147"/>
                  </a:lnTo>
                  <a:lnTo>
                    <a:pt x="6270" y="41354"/>
                  </a:lnTo>
                  <a:lnTo>
                    <a:pt x="10161" y="44291"/>
                  </a:lnTo>
                  <a:lnTo>
                    <a:pt x="14367" y="46037"/>
                  </a:lnTo>
                  <a:lnTo>
                    <a:pt x="18494" y="46593"/>
                  </a:lnTo>
                  <a:lnTo>
                    <a:pt x="24288" y="45799"/>
                  </a:lnTo>
                  <a:lnTo>
                    <a:pt x="29448" y="43101"/>
                  </a:lnTo>
                  <a:lnTo>
                    <a:pt x="31829" y="40957"/>
                  </a:lnTo>
                  <a:lnTo>
                    <a:pt x="34131" y="38258"/>
                  </a:lnTo>
                  <a:lnTo>
                    <a:pt x="36274" y="34925"/>
                  </a:lnTo>
                  <a:lnTo>
                    <a:pt x="38338" y="31036"/>
                  </a:lnTo>
                  <a:lnTo>
                    <a:pt x="36909" y="30162"/>
                  </a:lnTo>
                  <a:lnTo>
                    <a:pt x="34290" y="33734"/>
                  </a:lnTo>
                  <a:lnTo>
                    <a:pt x="31274" y="36671"/>
                  </a:lnTo>
                  <a:lnTo>
                    <a:pt x="27543" y="38734"/>
                  </a:lnTo>
                  <a:lnTo>
                    <a:pt x="22781" y="39449"/>
                  </a:lnTo>
                  <a:lnTo>
                    <a:pt x="19686" y="39052"/>
                  </a:lnTo>
                  <a:lnTo>
                    <a:pt x="16907" y="38100"/>
                  </a:lnTo>
                  <a:lnTo>
                    <a:pt x="14367" y="36512"/>
                  </a:lnTo>
                  <a:lnTo>
                    <a:pt x="12065" y="34289"/>
                  </a:lnTo>
                  <a:lnTo>
                    <a:pt x="10161" y="31512"/>
                  </a:lnTo>
                  <a:lnTo>
                    <a:pt x="8811" y="28257"/>
                  </a:lnTo>
                  <a:lnTo>
                    <a:pt x="7937" y="24606"/>
                  </a:lnTo>
                  <a:lnTo>
                    <a:pt x="7619" y="20558"/>
                  </a:lnTo>
                  <a:lnTo>
                    <a:pt x="8256" y="14208"/>
                  </a:lnTo>
                  <a:lnTo>
                    <a:pt x="10081" y="9525"/>
                  </a:lnTo>
                  <a:lnTo>
                    <a:pt x="12620" y="6270"/>
                  </a:lnTo>
                  <a:lnTo>
                    <a:pt x="15399" y="4286"/>
                  </a:lnTo>
                  <a:lnTo>
                    <a:pt x="18177" y="3175"/>
                  </a:lnTo>
                  <a:lnTo>
                    <a:pt x="20399" y="2937"/>
                  </a:lnTo>
                  <a:lnTo>
                    <a:pt x="23494" y="3254"/>
                  </a:lnTo>
                  <a:lnTo>
                    <a:pt x="25320" y="4127"/>
                  </a:lnTo>
                  <a:lnTo>
                    <a:pt x="26353" y="5636"/>
                  </a:lnTo>
                  <a:lnTo>
                    <a:pt x="26908" y="7699"/>
                  </a:lnTo>
                  <a:lnTo>
                    <a:pt x="27543" y="9842"/>
                  </a:lnTo>
                  <a:lnTo>
                    <a:pt x="29211" y="12938"/>
                  </a:lnTo>
                  <a:lnTo>
                    <a:pt x="30559" y="13969"/>
                  </a:lnTo>
                  <a:lnTo>
                    <a:pt x="32386" y="14367"/>
                  </a:lnTo>
                  <a:lnTo>
                    <a:pt x="34369" y="13969"/>
                  </a:lnTo>
                  <a:lnTo>
                    <a:pt x="35798" y="13017"/>
                  </a:lnTo>
                  <a:lnTo>
                    <a:pt x="36592" y="11668"/>
                  </a:lnTo>
                  <a:lnTo>
                    <a:pt x="36909" y="10081"/>
                  </a:lnTo>
                  <a:lnTo>
                    <a:pt x="36672" y="8493"/>
                  </a:lnTo>
                  <a:lnTo>
                    <a:pt x="35878" y="6667"/>
                  </a:lnTo>
                  <a:lnTo>
                    <a:pt x="34528" y="4762"/>
                  </a:lnTo>
                  <a:lnTo>
                    <a:pt x="32623" y="3095"/>
                  </a:lnTo>
                  <a:lnTo>
                    <a:pt x="30481" y="1984"/>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1158" name="Shape 1193"/>
            <p:cNvSpPr/>
            <p:nvPr/>
          </p:nvSpPr>
          <p:spPr>
            <a:xfrm>
              <a:off x="4282661" y="2638074"/>
              <a:ext cx="75169" cy="45641"/>
            </a:xfrm>
            <a:custGeom>
              <a:avLst/>
              <a:gdLst/>
              <a:ahLst/>
              <a:cxnLst/>
              <a:rect l="0" t="0" r="0" b="0"/>
              <a:pathLst>
                <a:path w="75169" h="45641">
                  <a:moveTo>
                    <a:pt x="14130" y="0"/>
                  </a:moveTo>
                  <a:lnTo>
                    <a:pt x="317" y="4524"/>
                  </a:lnTo>
                  <a:lnTo>
                    <a:pt x="317" y="6191"/>
                  </a:lnTo>
                  <a:lnTo>
                    <a:pt x="3492" y="5794"/>
                  </a:lnTo>
                  <a:lnTo>
                    <a:pt x="4683" y="5873"/>
                  </a:lnTo>
                  <a:lnTo>
                    <a:pt x="5794" y="6588"/>
                  </a:lnTo>
                  <a:lnTo>
                    <a:pt x="6588" y="8493"/>
                  </a:lnTo>
                  <a:lnTo>
                    <a:pt x="6906" y="12144"/>
                  </a:lnTo>
                  <a:lnTo>
                    <a:pt x="6906" y="37147"/>
                  </a:lnTo>
                  <a:lnTo>
                    <a:pt x="6350" y="41037"/>
                  </a:lnTo>
                  <a:lnTo>
                    <a:pt x="4922" y="43101"/>
                  </a:lnTo>
                  <a:lnTo>
                    <a:pt x="2778" y="43894"/>
                  </a:lnTo>
                  <a:lnTo>
                    <a:pt x="0" y="44132"/>
                  </a:lnTo>
                  <a:lnTo>
                    <a:pt x="0" y="45641"/>
                  </a:lnTo>
                  <a:lnTo>
                    <a:pt x="21987" y="45641"/>
                  </a:lnTo>
                  <a:lnTo>
                    <a:pt x="21987" y="44132"/>
                  </a:lnTo>
                  <a:lnTo>
                    <a:pt x="19447" y="43973"/>
                  </a:lnTo>
                  <a:lnTo>
                    <a:pt x="17305" y="43338"/>
                  </a:lnTo>
                  <a:lnTo>
                    <a:pt x="15796" y="41750"/>
                  </a:lnTo>
                  <a:lnTo>
                    <a:pt x="15241" y="38973"/>
                  </a:lnTo>
                  <a:lnTo>
                    <a:pt x="15241" y="11033"/>
                  </a:lnTo>
                  <a:lnTo>
                    <a:pt x="15637" y="10477"/>
                  </a:lnTo>
                  <a:lnTo>
                    <a:pt x="16668" y="9287"/>
                  </a:lnTo>
                  <a:lnTo>
                    <a:pt x="18416" y="7937"/>
                  </a:lnTo>
                  <a:lnTo>
                    <a:pt x="20637" y="6588"/>
                  </a:lnTo>
                  <a:lnTo>
                    <a:pt x="23416" y="5556"/>
                  </a:lnTo>
                  <a:lnTo>
                    <a:pt x="26671" y="5159"/>
                  </a:lnTo>
                  <a:lnTo>
                    <a:pt x="29846" y="5873"/>
                  </a:lnTo>
                  <a:lnTo>
                    <a:pt x="31988" y="7937"/>
                  </a:lnTo>
                  <a:lnTo>
                    <a:pt x="33180" y="11192"/>
                  </a:lnTo>
                  <a:lnTo>
                    <a:pt x="33497" y="15557"/>
                  </a:lnTo>
                  <a:lnTo>
                    <a:pt x="33497" y="37068"/>
                  </a:lnTo>
                  <a:lnTo>
                    <a:pt x="33100" y="40878"/>
                  </a:lnTo>
                  <a:lnTo>
                    <a:pt x="31750" y="42942"/>
                  </a:lnTo>
                  <a:lnTo>
                    <a:pt x="29686" y="43814"/>
                  </a:lnTo>
                  <a:lnTo>
                    <a:pt x="26750" y="44132"/>
                  </a:lnTo>
                  <a:lnTo>
                    <a:pt x="26750" y="45641"/>
                  </a:lnTo>
                  <a:lnTo>
                    <a:pt x="48896" y="45641"/>
                  </a:lnTo>
                  <a:lnTo>
                    <a:pt x="48896" y="44132"/>
                  </a:lnTo>
                  <a:lnTo>
                    <a:pt x="45243" y="43656"/>
                  </a:lnTo>
                  <a:lnTo>
                    <a:pt x="43816" y="42942"/>
                  </a:lnTo>
                  <a:lnTo>
                    <a:pt x="42705" y="41513"/>
                  </a:lnTo>
                  <a:lnTo>
                    <a:pt x="42068" y="39369"/>
                  </a:lnTo>
                  <a:lnTo>
                    <a:pt x="41831" y="36194"/>
                  </a:lnTo>
                  <a:lnTo>
                    <a:pt x="41831" y="11271"/>
                  </a:lnTo>
                  <a:lnTo>
                    <a:pt x="43656" y="8889"/>
                  </a:lnTo>
                  <a:lnTo>
                    <a:pt x="46037" y="6984"/>
                  </a:lnTo>
                  <a:lnTo>
                    <a:pt x="49055" y="5714"/>
                  </a:lnTo>
                  <a:lnTo>
                    <a:pt x="52785" y="5159"/>
                  </a:lnTo>
                  <a:lnTo>
                    <a:pt x="55801" y="5636"/>
                  </a:lnTo>
                  <a:lnTo>
                    <a:pt x="57786" y="6906"/>
                  </a:lnTo>
                  <a:lnTo>
                    <a:pt x="59055" y="8731"/>
                  </a:lnTo>
                  <a:lnTo>
                    <a:pt x="59691" y="11033"/>
                  </a:lnTo>
                  <a:lnTo>
                    <a:pt x="60008" y="16113"/>
                  </a:lnTo>
                  <a:lnTo>
                    <a:pt x="60008" y="36988"/>
                  </a:lnTo>
                  <a:lnTo>
                    <a:pt x="59849" y="39687"/>
                  </a:lnTo>
                  <a:lnTo>
                    <a:pt x="59452" y="41513"/>
                  </a:lnTo>
                  <a:lnTo>
                    <a:pt x="57388" y="43418"/>
                  </a:lnTo>
                  <a:lnTo>
                    <a:pt x="55722" y="43814"/>
                  </a:lnTo>
                  <a:lnTo>
                    <a:pt x="53499" y="44132"/>
                  </a:lnTo>
                  <a:lnTo>
                    <a:pt x="53499" y="45641"/>
                  </a:lnTo>
                  <a:lnTo>
                    <a:pt x="75169" y="45641"/>
                  </a:lnTo>
                  <a:lnTo>
                    <a:pt x="75169" y="44132"/>
                  </a:lnTo>
                  <a:lnTo>
                    <a:pt x="72628" y="43894"/>
                  </a:lnTo>
                  <a:lnTo>
                    <a:pt x="70088" y="43021"/>
                  </a:lnTo>
                  <a:lnTo>
                    <a:pt x="68819" y="41513"/>
                  </a:lnTo>
                  <a:lnTo>
                    <a:pt x="68342" y="38100"/>
                  </a:lnTo>
                  <a:lnTo>
                    <a:pt x="68342" y="17701"/>
                  </a:lnTo>
                  <a:lnTo>
                    <a:pt x="67628" y="9842"/>
                  </a:lnTo>
                  <a:lnTo>
                    <a:pt x="66358" y="6112"/>
                  </a:lnTo>
                  <a:lnTo>
                    <a:pt x="64215" y="2937"/>
                  </a:lnTo>
                  <a:lnTo>
                    <a:pt x="61040" y="793"/>
                  </a:lnTo>
                  <a:lnTo>
                    <a:pt x="56674" y="0"/>
                  </a:lnTo>
                  <a:lnTo>
                    <a:pt x="52864" y="475"/>
                  </a:lnTo>
                  <a:lnTo>
                    <a:pt x="49451" y="1667"/>
                  </a:lnTo>
                  <a:lnTo>
                    <a:pt x="46514" y="3333"/>
                  </a:lnTo>
                  <a:lnTo>
                    <a:pt x="44053" y="5159"/>
                  </a:lnTo>
                  <a:lnTo>
                    <a:pt x="42068" y="6906"/>
                  </a:lnTo>
                  <a:lnTo>
                    <a:pt x="40719" y="8334"/>
                  </a:lnTo>
                  <a:lnTo>
                    <a:pt x="39450" y="5318"/>
                  </a:lnTo>
                  <a:lnTo>
                    <a:pt x="37386" y="2619"/>
                  </a:lnTo>
                  <a:lnTo>
                    <a:pt x="34291" y="714"/>
                  </a:lnTo>
                  <a:lnTo>
                    <a:pt x="30083" y="0"/>
                  </a:lnTo>
                  <a:lnTo>
                    <a:pt x="26273" y="634"/>
                  </a:lnTo>
                  <a:lnTo>
                    <a:pt x="22622" y="2222"/>
                  </a:lnTo>
                  <a:lnTo>
                    <a:pt x="18892" y="4603"/>
                  </a:lnTo>
                  <a:lnTo>
                    <a:pt x="14844" y="7699"/>
                  </a:lnTo>
                  <a:lnTo>
                    <a:pt x="14844" y="238"/>
                  </a:lnTo>
                  <a:lnTo>
                    <a:pt x="14130" y="0"/>
                  </a:lnTo>
                  <a:close/>
                </a:path>
              </a:pathLst>
            </a:custGeom>
            <a:solidFill>
              <a:srgbClr val="000000"/>
            </a:solidFill>
          </p:spPr>
          <p:txBody>
            <a:bodyPr vert="horz" lIns="91440" tIns="45720" rIns="91440" bIns="45720" anchor="t"/>
            <a:lstStyle/>
            <a:p>
              <a:endParaRPr lang="en-IN"/>
            </a:p>
          </p:txBody>
        </p:sp>
        <p:sp>
          <p:nvSpPr>
            <p:cNvPr id="1159" name="Shape 1194"/>
            <p:cNvSpPr/>
            <p:nvPr/>
          </p:nvSpPr>
          <p:spPr>
            <a:xfrm>
              <a:off x="4093432" y="2638074"/>
              <a:ext cx="75167" cy="45641"/>
            </a:xfrm>
            <a:custGeom>
              <a:avLst/>
              <a:gdLst/>
              <a:ahLst/>
              <a:cxnLst/>
              <a:rect l="0" t="0" r="0" b="0"/>
              <a:pathLst>
                <a:path w="75167" h="45641">
                  <a:moveTo>
                    <a:pt x="14207" y="0"/>
                  </a:moveTo>
                  <a:lnTo>
                    <a:pt x="316" y="4524"/>
                  </a:lnTo>
                  <a:lnTo>
                    <a:pt x="316" y="6191"/>
                  </a:lnTo>
                  <a:lnTo>
                    <a:pt x="3491" y="5794"/>
                  </a:lnTo>
                  <a:lnTo>
                    <a:pt x="4682" y="5873"/>
                  </a:lnTo>
                  <a:lnTo>
                    <a:pt x="5793" y="6588"/>
                  </a:lnTo>
                  <a:lnTo>
                    <a:pt x="6666" y="8493"/>
                  </a:lnTo>
                  <a:lnTo>
                    <a:pt x="6984" y="12144"/>
                  </a:lnTo>
                  <a:lnTo>
                    <a:pt x="6984" y="37147"/>
                  </a:lnTo>
                  <a:lnTo>
                    <a:pt x="6429" y="41037"/>
                  </a:lnTo>
                  <a:lnTo>
                    <a:pt x="5000" y="43101"/>
                  </a:lnTo>
                  <a:lnTo>
                    <a:pt x="2777" y="43894"/>
                  </a:lnTo>
                  <a:lnTo>
                    <a:pt x="0" y="44132"/>
                  </a:lnTo>
                  <a:lnTo>
                    <a:pt x="0" y="45641"/>
                  </a:lnTo>
                  <a:lnTo>
                    <a:pt x="21986" y="45641"/>
                  </a:lnTo>
                  <a:lnTo>
                    <a:pt x="21986" y="44132"/>
                  </a:lnTo>
                  <a:lnTo>
                    <a:pt x="19526" y="43973"/>
                  </a:lnTo>
                  <a:lnTo>
                    <a:pt x="17382" y="43338"/>
                  </a:lnTo>
                  <a:lnTo>
                    <a:pt x="15875" y="41750"/>
                  </a:lnTo>
                  <a:lnTo>
                    <a:pt x="15240" y="38973"/>
                  </a:lnTo>
                  <a:lnTo>
                    <a:pt x="15240" y="11033"/>
                  </a:lnTo>
                  <a:lnTo>
                    <a:pt x="15636" y="10477"/>
                  </a:lnTo>
                  <a:lnTo>
                    <a:pt x="16668" y="9287"/>
                  </a:lnTo>
                  <a:lnTo>
                    <a:pt x="18415" y="7937"/>
                  </a:lnTo>
                  <a:lnTo>
                    <a:pt x="20637" y="6588"/>
                  </a:lnTo>
                  <a:lnTo>
                    <a:pt x="23415" y="5556"/>
                  </a:lnTo>
                  <a:lnTo>
                    <a:pt x="26670" y="5159"/>
                  </a:lnTo>
                  <a:lnTo>
                    <a:pt x="29923" y="5873"/>
                  </a:lnTo>
                  <a:lnTo>
                    <a:pt x="31987" y="7937"/>
                  </a:lnTo>
                  <a:lnTo>
                    <a:pt x="33177" y="11192"/>
                  </a:lnTo>
                  <a:lnTo>
                    <a:pt x="33496" y="15557"/>
                  </a:lnTo>
                  <a:lnTo>
                    <a:pt x="33496" y="37068"/>
                  </a:lnTo>
                  <a:lnTo>
                    <a:pt x="33098" y="40878"/>
                  </a:lnTo>
                  <a:lnTo>
                    <a:pt x="31829" y="42942"/>
                  </a:lnTo>
                  <a:lnTo>
                    <a:pt x="29685" y="43814"/>
                  </a:lnTo>
                  <a:lnTo>
                    <a:pt x="26748" y="44132"/>
                  </a:lnTo>
                  <a:lnTo>
                    <a:pt x="26748" y="45641"/>
                  </a:lnTo>
                  <a:lnTo>
                    <a:pt x="48973" y="45641"/>
                  </a:lnTo>
                  <a:lnTo>
                    <a:pt x="48973" y="44132"/>
                  </a:lnTo>
                  <a:lnTo>
                    <a:pt x="45322" y="43656"/>
                  </a:lnTo>
                  <a:lnTo>
                    <a:pt x="43893" y="42942"/>
                  </a:lnTo>
                  <a:lnTo>
                    <a:pt x="42782" y="41513"/>
                  </a:lnTo>
                  <a:lnTo>
                    <a:pt x="42068" y="39369"/>
                  </a:lnTo>
                  <a:lnTo>
                    <a:pt x="41830" y="36194"/>
                  </a:lnTo>
                  <a:lnTo>
                    <a:pt x="41830" y="11271"/>
                  </a:lnTo>
                  <a:lnTo>
                    <a:pt x="43656" y="8889"/>
                  </a:lnTo>
                  <a:lnTo>
                    <a:pt x="46116" y="6984"/>
                  </a:lnTo>
                  <a:lnTo>
                    <a:pt x="49132" y="5714"/>
                  </a:lnTo>
                  <a:lnTo>
                    <a:pt x="52783" y="5159"/>
                  </a:lnTo>
                  <a:lnTo>
                    <a:pt x="55800" y="5636"/>
                  </a:lnTo>
                  <a:lnTo>
                    <a:pt x="57784" y="6906"/>
                  </a:lnTo>
                  <a:lnTo>
                    <a:pt x="59053" y="8731"/>
                  </a:lnTo>
                  <a:lnTo>
                    <a:pt x="59768" y="11033"/>
                  </a:lnTo>
                  <a:lnTo>
                    <a:pt x="60007" y="16113"/>
                  </a:lnTo>
                  <a:lnTo>
                    <a:pt x="60007" y="36988"/>
                  </a:lnTo>
                  <a:lnTo>
                    <a:pt x="59847" y="39687"/>
                  </a:lnTo>
                  <a:lnTo>
                    <a:pt x="59451" y="41513"/>
                  </a:lnTo>
                  <a:lnTo>
                    <a:pt x="57387" y="43418"/>
                  </a:lnTo>
                  <a:lnTo>
                    <a:pt x="55721" y="43814"/>
                  </a:lnTo>
                  <a:lnTo>
                    <a:pt x="53497" y="44132"/>
                  </a:lnTo>
                  <a:lnTo>
                    <a:pt x="53497" y="45641"/>
                  </a:lnTo>
                  <a:lnTo>
                    <a:pt x="75167" y="45641"/>
                  </a:lnTo>
                  <a:lnTo>
                    <a:pt x="75167" y="44132"/>
                  </a:lnTo>
                  <a:lnTo>
                    <a:pt x="72627" y="43894"/>
                  </a:lnTo>
                  <a:lnTo>
                    <a:pt x="70087" y="43021"/>
                  </a:lnTo>
                  <a:lnTo>
                    <a:pt x="68896" y="41513"/>
                  </a:lnTo>
                  <a:lnTo>
                    <a:pt x="68341" y="38100"/>
                  </a:lnTo>
                  <a:lnTo>
                    <a:pt x="68341" y="17701"/>
                  </a:lnTo>
                  <a:lnTo>
                    <a:pt x="67627" y="9842"/>
                  </a:lnTo>
                  <a:lnTo>
                    <a:pt x="66357" y="6112"/>
                  </a:lnTo>
                  <a:lnTo>
                    <a:pt x="64293" y="2937"/>
                  </a:lnTo>
                  <a:lnTo>
                    <a:pt x="61118" y="793"/>
                  </a:lnTo>
                  <a:lnTo>
                    <a:pt x="56672" y="0"/>
                  </a:lnTo>
                  <a:lnTo>
                    <a:pt x="52942" y="475"/>
                  </a:lnTo>
                  <a:lnTo>
                    <a:pt x="49528" y="1667"/>
                  </a:lnTo>
                  <a:lnTo>
                    <a:pt x="44052" y="5159"/>
                  </a:lnTo>
                  <a:lnTo>
                    <a:pt x="42068" y="6906"/>
                  </a:lnTo>
                  <a:lnTo>
                    <a:pt x="40718" y="8334"/>
                  </a:lnTo>
                  <a:lnTo>
                    <a:pt x="39527" y="5318"/>
                  </a:lnTo>
                  <a:lnTo>
                    <a:pt x="37385" y="2619"/>
                  </a:lnTo>
                  <a:lnTo>
                    <a:pt x="34368" y="714"/>
                  </a:lnTo>
                  <a:lnTo>
                    <a:pt x="30162" y="0"/>
                  </a:lnTo>
                  <a:lnTo>
                    <a:pt x="26272" y="634"/>
                  </a:lnTo>
                  <a:lnTo>
                    <a:pt x="22621" y="2222"/>
                  </a:lnTo>
                  <a:lnTo>
                    <a:pt x="18970" y="4603"/>
                  </a:lnTo>
                  <a:lnTo>
                    <a:pt x="14842" y="7699"/>
                  </a:lnTo>
                  <a:lnTo>
                    <a:pt x="14842" y="238"/>
                  </a:lnTo>
                  <a:lnTo>
                    <a:pt x="14207" y="0"/>
                  </a:lnTo>
                  <a:close/>
                </a:path>
              </a:pathLst>
            </a:custGeom>
            <a:solidFill>
              <a:srgbClr val="000000"/>
            </a:solidFill>
          </p:spPr>
          <p:txBody>
            <a:bodyPr vert="horz" lIns="91440" tIns="45720" rIns="91440" bIns="45720" anchor="t"/>
            <a:lstStyle/>
            <a:p>
              <a:endParaRPr lang="en-IN"/>
            </a:p>
          </p:txBody>
        </p:sp>
        <p:sp>
          <p:nvSpPr>
            <p:cNvPr id="1160" name="Shape 1195"/>
            <p:cNvSpPr/>
            <p:nvPr/>
          </p:nvSpPr>
          <p:spPr>
            <a:xfrm>
              <a:off x="3040442" y="2638074"/>
              <a:ext cx="75169" cy="45641"/>
            </a:xfrm>
            <a:custGeom>
              <a:avLst/>
              <a:gdLst/>
              <a:ahLst/>
              <a:cxnLst/>
              <a:rect l="0" t="0" r="0" b="0"/>
              <a:pathLst>
                <a:path w="75169" h="45641">
                  <a:moveTo>
                    <a:pt x="14130" y="0"/>
                  </a:moveTo>
                  <a:lnTo>
                    <a:pt x="317" y="4524"/>
                  </a:lnTo>
                  <a:lnTo>
                    <a:pt x="317" y="6191"/>
                  </a:lnTo>
                  <a:lnTo>
                    <a:pt x="3492" y="5794"/>
                  </a:lnTo>
                  <a:lnTo>
                    <a:pt x="4683" y="5873"/>
                  </a:lnTo>
                  <a:lnTo>
                    <a:pt x="5794" y="6588"/>
                  </a:lnTo>
                  <a:lnTo>
                    <a:pt x="6588" y="8493"/>
                  </a:lnTo>
                  <a:lnTo>
                    <a:pt x="6906" y="12144"/>
                  </a:lnTo>
                  <a:lnTo>
                    <a:pt x="6906" y="37147"/>
                  </a:lnTo>
                  <a:lnTo>
                    <a:pt x="6350" y="41037"/>
                  </a:lnTo>
                  <a:lnTo>
                    <a:pt x="4922" y="43101"/>
                  </a:lnTo>
                  <a:lnTo>
                    <a:pt x="2778" y="43894"/>
                  </a:lnTo>
                  <a:lnTo>
                    <a:pt x="0" y="44132"/>
                  </a:lnTo>
                  <a:lnTo>
                    <a:pt x="0" y="45641"/>
                  </a:lnTo>
                  <a:lnTo>
                    <a:pt x="21987" y="45641"/>
                  </a:lnTo>
                  <a:lnTo>
                    <a:pt x="21987" y="44132"/>
                  </a:lnTo>
                  <a:lnTo>
                    <a:pt x="19527" y="43973"/>
                  </a:lnTo>
                  <a:lnTo>
                    <a:pt x="17305" y="43338"/>
                  </a:lnTo>
                  <a:lnTo>
                    <a:pt x="15796" y="41750"/>
                  </a:lnTo>
                  <a:lnTo>
                    <a:pt x="15241" y="38973"/>
                  </a:lnTo>
                  <a:lnTo>
                    <a:pt x="15241" y="11033"/>
                  </a:lnTo>
                  <a:lnTo>
                    <a:pt x="15637" y="10477"/>
                  </a:lnTo>
                  <a:lnTo>
                    <a:pt x="16668" y="9287"/>
                  </a:lnTo>
                  <a:lnTo>
                    <a:pt x="18416" y="7937"/>
                  </a:lnTo>
                  <a:lnTo>
                    <a:pt x="20637" y="6588"/>
                  </a:lnTo>
                  <a:lnTo>
                    <a:pt x="23416" y="5556"/>
                  </a:lnTo>
                  <a:lnTo>
                    <a:pt x="26671" y="5159"/>
                  </a:lnTo>
                  <a:lnTo>
                    <a:pt x="29846" y="5873"/>
                  </a:lnTo>
                  <a:lnTo>
                    <a:pt x="31988" y="7937"/>
                  </a:lnTo>
                  <a:lnTo>
                    <a:pt x="33180" y="11192"/>
                  </a:lnTo>
                  <a:lnTo>
                    <a:pt x="33497" y="15557"/>
                  </a:lnTo>
                  <a:lnTo>
                    <a:pt x="33497" y="37068"/>
                  </a:lnTo>
                  <a:lnTo>
                    <a:pt x="33100" y="40878"/>
                  </a:lnTo>
                  <a:lnTo>
                    <a:pt x="31830" y="42942"/>
                  </a:lnTo>
                  <a:lnTo>
                    <a:pt x="29686" y="43814"/>
                  </a:lnTo>
                  <a:lnTo>
                    <a:pt x="26750" y="44132"/>
                  </a:lnTo>
                  <a:lnTo>
                    <a:pt x="26750" y="45641"/>
                  </a:lnTo>
                  <a:lnTo>
                    <a:pt x="48896" y="45641"/>
                  </a:lnTo>
                  <a:lnTo>
                    <a:pt x="48896" y="44132"/>
                  </a:lnTo>
                  <a:lnTo>
                    <a:pt x="45243" y="43656"/>
                  </a:lnTo>
                  <a:lnTo>
                    <a:pt x="43816" y="42942"/>
                  </a:lnTo>
                  <a:lnTo>
                    <a:pt x="42705" y="41513"/>
                  </a:lnTo>
                  <a:lnTo>
                    <a:pt x="42068" y="39369"/>
                  </a:lnTo>
                  <a:lnTo>
                    <a:pt x="41831" y="36194"/>
                  </a:lnTo>
                  <a:lnTo>
                    <a:pt x="41831" y="11271"/>
                  </a:lnTo>
                  <a:lnTo>
                    <a:pt x="43656" y="8889"/>
                  </a:lnTo>
                  <a:lnTo>
                    <a:pt x="46037" y="6984"/>
                  </a:lnTo>
                  <a:lnTo>
                    <a:pt x="49055" y="5714"/>
                  </a:lnTo>
                  <a:lnTo>
                    <a:pt x="52785" y="5159"/>
                  </a:lnTo>
                  <a:lnTo>
                    <a:pt x="55801" y="5636"/>
                  </a:lnTo>
                  <a:lnTo>
                    <a:pt x="57786" y="6906"/>
                  </a:lnTo>
                  <a:lnTo>
                    <a:pt x="59055" y="8731"/>
                  </a:lnTo>
                  <a:lnTo>
                    <a:pt x="59691" y="11033"/>
                  </a:lnTo>
                  <a:lnTo>
                    <a:pt x="60008" y="16113"/>
                  </a:lnTo>
                  <a:lnTo>
                    <a:pt x="60008" y="36988"/>
                  </a:lnTo>
                  <a:lnTo>
                    <a:pt x="59849" y="39687"/>
                  </a:lnTo>
                  <a:lnTo>
                    <a:pt x="59452" y="41513"/>
                  </a:lnTo>
                  <a:lnTo>
                    <a:pt x="57388" y="43418"/>
                  </a:lnTo>
                  <a:lnTo>
                    <a:pt x="55722" y="43814"/>
                  </a:lnTo>
                  <a:lnTo>
                    <a:pt x="53499" y="44132"/>
                  </a:lnTo>
                  <a:lnTo>
                    <a:pt x="53499" y="45641"/>
                  </a:lnTo>
                  <a:lnTo>
                    <a:pt x="75169" y="45641"/>
                  </a:lnTo>
                  <a:lnTo>
                    <a:pt x="75169" y="44132"/>
                  </a:lnTo>
                  <a:lnTo>
                    <a:pt x="72628" y="43894"/>
                  </a:lnTo>
                  <a:lnTo>
                    <a:pt x="70088" y="43021"/>
                  </a:lnTo>
                  <a:lnTo>
                    <a:pt x="68819" y="41513"/>
                  </a:lnTo>
                  <a:lnTo>
                    <a:pt x="68342" y="38100"/>
                  </a:lnTo>
                  <a:lnTo>
                    <a:pt x="68342" y="17701"/>
                  </a:lnTo>
                  <a:lnTo>
                    <a:pt x="67628" y="9842"/>
                  </a:lnTo>
                  <a:lnTo>
                    <a:pt x="66358" y="6112"/>
                  </a:lnTo>
                  <a:lnTo>
                    <a:pt x="64215" y="2937"/>
                  </a:lnTo>
                  <a:lnTo>
                    <a:pt x="61040" y="793"/>
                  </a:lnTo>
                  <a:lnTo>
                    <a:pt x="56674" y="0"/>
                  </a:lnTo>
                  <a:lnTo>
                    <a:pt x="52864" y="475"/>
                  </a:lnTo>
                  <a:lnTo>
                    <a:pt x="49451" y="1667"/>
                  </a:lnTo>
                  <a:lnTo>
                    <a:pt x="46514" y="3333"/>
                  </a:lnTo>
                  <a:lnTo>
                    <a:pt x="44053" y="5159"/>
                  </a:lnTo>
                  <a:lnTo>
                    <a:pt x="42068" y="6906"/>
                  </a:lnTo>
                  <a:lnTo>
                    <a:pt x="40719" y="8334"/>
                  </a:lnTo>
                  <a:lnTo>
                    <a:pt x="39450" y="5318"/>
                  </a:lnTo>
                  <a:lnTo>
                    <a:pt x="37386" y="2619"/>
                  </a:lnTo>
                  <a:lnTo>
                    <a:pt x="34291" y="714"/>
                  </a:lnTo>
                  <a:lnTo>
                    <a:pt x="30083" y="0"/>
                  </a:lnTo>
                  <a:lnTo>
                    <a:pt x="26273" y="634"/>
                  </a:lnTo>
                  <a:lnTo>
                    <a:pt x="22622" y="2222"/>
                  </a:lnTo>
                  <a:lnTo>
                    <a:pt x="18971" y="4603"/>
                  </a:lnTo>
                  <a:lnTo>
                    <a:pt x="14844" y="7699"/>
                  </a:lnTo>
                  <a:lnTo>
                    <a:pt x="14844" y="238"/>
                  </a:lnTo>
                  <a:lnTo>
                    <a:pt x="14130" y="0"/>
                  </a:lnTo>
                  <a:close/>
                </a:path>
              </a:pathLst>
            </a:custGeom>
            <a:solidFill>
              <a:srgbClr val="000000"/>
            </a:solidFill>
          </p:spPr>
          <p:txBody>
            <a:bodyPr vert="horz" lIns="91440" tIns="45720" rIns="91440" bIns="45720" anchor="t"/>
            <a:lstStyle/>
            <a:p>
              <a:endParaRPr lang="en-IN"/>
            </a:p>
          </p:txBody>
        </p:sp>
        <p:sp>
          <p:nvSpPr>
            <p:cNvPr id="1161" name="Shape 1196"/>
            <p:cNvSpPr/>
            <p:nvPr/>
          </p:nvSpPr>
          <p:spPr>
            <a:xfrm>
              <a:off x="3189350" y="2616008"/>
              <a:ext cx="47307" cy="67707"/>
            </a:xfrm>
            <a:custGeom>
              <a:avLst/>
              <a:gdLst/>
              <a:ahLst/>
              <a:cxnLst/>
              <a:rect l="0" t="0" r="0" b="0"/>
              <a:pathLst>
                <a:path w="47307" h="67707">
                  <a:moveTo>
                    <a:pt x="14127" y="0"/>
                  </a:moveTo>
                  <a:lnTo>
                    <a:pt x="79" y="4366"/>
                  </a:lnTo>
                  <a:lnTo>
                    <a:pt x="79" y="5953"/>
                  </a:lnTo>
                  <a:lnTo>
                    <a:pt x="952" y="5873"/>
                  </a:lnTo>
                  <a:lnTo>
                    <a:pt x="1983" y="5873"/>
                  </a:lnTo>
                  <a:lnTo>
                    <a:pt x="4523" y="6191"/>
                  </a:lnTo>
                  <a:lnTo>
                    <a:pt x="5793" y="7223"/>
                  </a:lnTo>
                  <a:lnTo>
                    <a:pt x="6350" y="10874"/>
                  </a:lnTo>
                  <a:lnTo>
                    <a:pt x="6350" y="57547"/>
                  </a:lnTo>
                  <a:lnTo>
                    <a:pt x="6270" y="60642"/>
                  </a:lnTo>
                  <a:lnTo>
                    <a:pt x="5872" y="62865"/>
                  </a:lnTo>
                  <a:lnTo>
                    <a:pt x="5238" y="64373"/>
                  </a:lnTo>
                  <a:lnTo>
                    <a:pt x="4047" y="65246"/>
                  </a:lnTo>
                  <a:lnTo>
                    <a:pt x="2301" y="65802"/>
                  </a:lnTo>
                  <a:lnTo>
                    <a:pt x="0" y="66198"/>
                  </a:lnTo>
                  <a:lnTo>
                    <a:pt x="0" y="67707"/>
                  </a:lnTo>
                  <a:lnTo>
                    <a:pt x="21351" y="67707"/>
                  </a:lnTo>
                  <a:lnTo>
                    <a:pt x="21351" y="66198"/>
                  </a:lnTo>
                  <a:lnTo>
                    <a:pt x="17541" y="65404"/>
                  </a:lnTo>
                  <a:lnTo>
                    <a:pt x="16191" y="64611"/>
                  </a:lnTo>
                  <a:lnTo>
                    <a:pt x="15318" y="63103"/>
                  </a:lnTo>
                  <a:lnTo>
                    <a:pt x="14763" y="60801"/>
                  </a:lnTo>
                  <a:lnTo>
                    <a:pt x="14603" y="57547"/>
                  </a:lnTo>
                  <a:lnTo>
                    <a:pt x="14603" y="33654"/>
                  </a:lnTo>
                  <a:lnTo>
                    <a:pt x="17621" y="30718"/>
                  </a:lnTo>
                  <a:lnTo>
                    <a:pt x="20477" y="28813"/>
                  </a:lnTo>
                  <a:lnTo>
                    <a:pt x="23097" y="27781"/>
                  </a:lnTo>
                  <a:lnTo>
                    <a:pt x="25400" y="27463"/>
                  </a:lnTo>
                  <a:lnTo>
                    <a:pt x="28971" y="28098"/>
                  </a:lnTo>
                  <a:lnTo>
                    <a:pt x="31272" y="30162"/>
                  </a:lnTo>
                  <a:lnTo>
                    <a:pt x="32622" y="33496"/>
                  </a:lnTo>
                  <a:lnTo>
                    <a:pt x="33098" y="37941"/>
                  </a:lnTo>
                  <a:lnTo>
                    <a:pt x="33098" y="57547"/>
                  </a:lnTo>
                  <a:lnTo>
                    <a:pt x="32940" y="60801"/>
                  </a:lnTo>
                  <a:lnTo>
                    <a:pt x="32384" y="63103"/>
                  </a:lnTo>
                  <a:lnTo>
                    <a:pt x="31511" y="64611"/>
                  </a:lnTo>
                  <a:lnTo>
                    <a:pt x="30162" y="65404"/>
                  </a:lnTo>
                  <a:lnTo>
                    <a:pt x="26352" y="66198"/>
                  </a:lnTo>
                  <a:lnTo>
                    <a:pt x="26352" y="67707"/>
                  </a:lnTo>
                  <a:lnTo>
                    <a:pt x="47307" y="67707"/>
                  </a:lnTo>
                  <a:lnTo>
                    <a:pt x="47307" y="66198"/>
                  </a:lnTo>
                  <a:lnTo>
                    <a:pt x="45163" y="65722"/>
                  </a:lnTo>
                  <a:lnTo>
                    <a:pt x="43576" y="65167"/>
                  </a:lnTo>
                  <a:lnTo>
                    <a:pt x="42465" y="64215"/>
                  </a:lnTo>
                  <a:lnTo>
                    <a:pt x="41830" y="62786"/>
                  </a:lnTo>
                  <a:lnTo>
                    <a:pt x="41512" y="60642"/>
                  </a:lnTo>
                  <a:lnTo>
                    <a:pt x="41354" y="57547"/>
                  </a:lnTo>
                  <a:lnTo>
                    <a:pt x="41354" y="37862"/>
                  </a:lnTo>
                  <a:lnTo>
                    <a:pt x="41275" y="35322"/>
                  </a:lnTo>
                  <a:lnTo>
                    <a:pt x="40877" y="31988"/>
                  </a:lnTo>
                  <a:lnTo>
                    <a:pt x="39766" y="28496"/>
                  </a:lnTo>
                  <a:lnTo>
                    <a:pt x="37702" y="25321"/>
                  </a:lnTo>
                  <a:lnTo>
                    <a:pt x="34290" y="23018"/>
                  </a:lnTo>
                  <a:lnTo>
                    <a:pt x="29130" y="22066"/>
                  </a:lnTo>
                  <a:lnTo>
                    <a:pt x="24843" y="22622"/>
                  </a:lnTo>
                  <a:lnTo>
                    <a:pt x="21033" y="24288"/>
                  </a:lnTo>
                  <a:lnTo>
                    <a:pt x="17700" y="26828"/>
                  </a:lnTo>
                  <a:lnTo>
                    <a:pt x="14842" y="30242"/>
                  </a:lnTo>
                  <a:lnTo>
                    <a:pt x="14603" y="30242"/>
                  </a:lnTo>
                  <a:lnTo>
                    <a:pt x="14603" y="317"/>
                  </a:lnTo>
                  <a:lnTo>
                    <a:pt x="14127" y="0"/>
                  </a:lnTo>
                  <a:close/>
                </a:path>
              </a:pathLst>
            </a:custGeom>
            <a:solidFill>
              <a:srgbClr val="000000"/>
            </a:solidFill>
          </p:spPr>
          <p:txBody>
            <a:bodyPr vert="horz" lIns="91440" tIns="45720" rIns="91440" bIns="45720" anchor="t"/>
            <a:lstStyle/>
            <a:p>
              <a:endParaRPr lang="en-IN"/>
            </a:p>
          </p:txBody>
        </p:sp>
        <p:sp>
          <p:nvSpPr>
            <p:cNvPr id="1162" name="Shape 1197"/>
            <p:cNvSpPr/>
            <p:nvPr/>
          </p:nvSpPr>
          <p:spPr>
            <a:xfrm>
              <a:off x="4387674" y="2638074"/>
              <a:ext cx="46435" cy="45641"/>
            </a:xfrm>
            <a:custGeom>
              <a:avLst/>
              <a:gdLst/>
              <a:ahLst/>
              <a:cxnLst/>
              <a:rect l="0" t="0" r="0" b="0"/>
              <a:pathLst>
                <a:path w="46435" h="45641">
                  <a:moveTo>
                    <a:pt x="13652" y="0"/>
                  </a:moveTo>
                  <a:lnTo>
                    <a:pt x="0" y="4524"/>
                  </a:lnTo>
                  <a:lnTo>
                    <a:pt x="0" y="6191"/>
                  </a:lnTo>
                  <a:lnTo>
                    <a:pt x="1111" y="5873"/>
                  </a:lnTo>
                  <a:lnTo>
                    <a:pt x="2857" y="5794"/>
                  </a:lnTo>
                  <a:lnTo>
                    <a:pt x="4127" y="5873"/>
                  </a:lnTo>
                  <a:lnTo>
                    <a:pt x="5160" y="6588"/>
                  </a:lnTo>
                  <a:lnTo>
                    <a:pt x="6032" y="8493"/>
                  </a:lnTo>
                  <a:lnTo>
                    <a:pt x="6350" y="12144"/>
                  </a:lnTo>
                  <a:lnTo>
                    <a:pt x="6350" y="36671"/>
                  </a:lnTo>
                  <a:lnTo>
                    <a:pt x="6032" y="40243"/>
                  </a:lnTo>
                  <a:lnTo>
                    <a:pt x="5001" y="42466"/>
                  </a:lnTo>
                  <a:lnTo>
                    <a:pt x="3096" y="43656"/>
                  </a:lnTo>
                  <a:lnTo>
                    <a:pt x="158" y="44132"/>
                  </a:lnTo>
                  <a:lnTo>
                    <a:pt x="158" y="45641"/>
                  </a:lnTo>
                  <a:lnTo>
                    <a:pt x="21192" y="45641"/>
                  </a:lnTo>
                  <a:lnTo>
                    <a:pt x="21192" y="44132"/>
                  </a:lnTo>
                  <a:lnTo>
                    <a:pt x="18017" y="43656"/>
                  </a:lnTo>
                  <a:lnTo>
                    <a:pt x="15954" y="42703"/>
                  </a:lnTo>
                  <a:lnTo>
                    <a:pt x="14922" y="41116"/>
                  </a:lnTo>
                  <a:lnTo>
                    <a:pt x="14605" y="38973"/>
                  </a:lnTo>
                  <a:lnTo>
                    <a:pt x="14605" y="11112"/>
                  </a:lnTo>
                  <a:lnTo>
                    <a:pt x="17303" y="8731"/>
                  </a:lnTo>
                  <a:lnTo>
                    <a:pt x="19843" y="6984"/>
                  </a:lnTo>
                  <a:lnTo>
                    <a:pt x="22225" y="5873"/>
                  </a:lnTo>
                  <a:lnTo>
                    <a:pt x="24447" y="5477"/>
                  </a:lnTo>
                  <a:lnTo>
                    <a:pt x="28178" y="6112"/>
                  </a:lnTo>
                  <a:lnTo>
                    <a:pt x="30480" y="8017"/>
                  </a:lnTo>
                  <a:lnTo>
                    <a:pt x="31750" y="11033"/>
                  </a:lnTo>
                  <a:lnTo>
                    <a:pt x="32067" y="15081"/>
                  </a:lnTo>
                  <a:lnTo>
                    <a:pt x="32067" y="35798"/>
                  </a:lnTo>
                  <a:lnTo>
                    <a:pt x="31908" y="38973"/>
                  </a:lnTo>
                  <a:lnTo>
                    <a:pt x="31274" y="41195"/>
                  </a:lnTo>
                  <a:lnTo>
                    <a:pt x="30321" y="42624"/>
                  </a:lnTo>
                  <a:lnTo>
                    <a:pt x="29130" y="43497"/>
                  </a:lnTo>
                  <a:lnTo>
                    <a:pt x="25797" y="44132"/>
                  </a:lnTo>
                  <a:lnTo>
                    <a:pt x="25797" y="45641"/>
                  </a:lnTo>
                  <a:lnTo>
                    <a:pt x="46435" y="45641"/>
                  </a:lnTo>
                  <a:lnTo>
                    <a:pt x="46435" y="44132"/>
                  </a:lnTo>
                  <a:lnTo>
                    <a:pt x="43417" y="43577"/>
                  </a:lnTo>
                  <a:lnTo>
                    <a:pt x="41592" y="42466"/>
                  </a:lnTo>
                  <a:lnTo>
                    <a:pt x="40640" y="40561"/>
                  </a:lnTo>
                  <a:lnTo>
                    <a:pt x="40402" y="37544"/>
                  </a:lnTo>
                  <a:lnTo>
                    <a:pt x="40402" y="14922"/>
                  </a:lnTo>
                  <a:lnTo>
                    <a:pt x="39846" y="9525"/>
                  </a:lnTo>
                  <a:lnTo>
                    <a:pt x="38417" y="5636"/>
                  </a:lnTo>
                  <a:lnTo>
                    <a:pt x="36353" y="2937"/>
                  </a:lnTo>
                  <a:lnTo>
                    <a:pt x="33892" y="1191"/>
                  </a:lnTo>
                  <a:lnTo>
                    <a:pt x="31274" y="238"/>
                  </a:lnTo>
                  <a:lnTo>
                    <a:pt x="28813" y="0"/>
                  </a:lnTo>
                  <a:lnTo>
                    <a:pt x="24765" y="634"/>
                  </a:lnTo>
                  <a:lnTo>
                    <a:pt x="21192" y="2381"/>
                  </a:lnTo>
                  <a:lnTo>
                    <a:pt x="17860" y="4921"/>
                  </a:lnTo>
                  <a:lnTo>
                    <a:pt x="14366" y="8096"/>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1163" name="Shape 1198"/>
            <p:cNvSpPr/>
            <p:nvPr/>
          </p:nvSpPr>
          <p:spPr>
            <a:xfrm>
              <a:off x="3735847" y="2638074"/>
              <a:ext cx="46434" cy="45641"/>
            </a:xfrm>
            <a:custGeom>
              <a:avLst/>
              <a:gdLst/>
              <a:ahLst/>
              <a:cxnLst/>
              <a:rect l="0" t="0" r="0" b="0"/>
              <a:pathLst>
                <a:path w="46434" h="45641">
                  <a:moveTo>
                    <a:pt x="13652" y="0"/>
                  </a:moveTo>
                  <a:lnTo>
                    <a:pt x="0" y="4524"/>
                  </a:lnTo>
                  <a:lnTo>
                    <a:pt x="0" y="6191"/>
                  </a:lnTo>
                  <a:lnTo>
                    <a:pt x="1111" y="5873"/>
                  </a:lnTo>
                  <a:lnTo>
                    <a:pt x="2857" y="5794"/>
                  </a:lnTo>
                  <a:lnTo>
                    <a:pt x="4127" y="5873"/>
                  </a:lnTo>
                  <a:lnTo>
                    <a:pt x="5159" y="6588"/>
                  </a:lnTo>
                  <a:lnTo>
                    <a:pt x="6032" y="8493"/>
                  </a:lnTo>
                  <a:lnTo>
                    <a:pt x="6350" y="12144"/>
                  </a:lnTo>
                  <a:lnTo>
                    <a:pt x="6350" y="36671"/>
                  </a:lnTo>
                  <a:lnTo>
                    <a:pt x="6112" y="40243"/>
                  </a:lnTo>
                  <a:lnTo>
                    <a:pt x="5079" y="42466"/>
                  </a:lnTo>
                  <a:lnTo>
                    <a:pt x="3175" y="43656"/>
                  </a:lnTo>
                  <a:lnTo>
                    <a:pt x="158" y="44132"/>
                  </a:lnTo>
                  <a:lnTo>
                    <a:pt x="158" y="45641"/>
                  </a:lnTo>
                  <a:lnTo>
                    <a:pt x="21193" y="45641"/>
                  </a:lnTo>
                  <a:lnTo>
                    <a:pt x="21193" y="44132"/>
                  </a:lnTo>
                  <a:lnTo>
                    <a:pt x="18018" y="43656"/>
                  </a:lnTo>
                  <a:lnTo>
                    <a:pt x="15954" y="42703"/>
                  </a:lnTo>
                  <a:lnTo>
                    <a:pt x="14922" y="41116"/>
                  </a:lnTo>
                  <a:lnTo>
                    <a:pt x="14684" y="38973"/>
                  </a:lnTo>
                  <a:lnTo>
                    <a:pt x="14684" y="11112"/>
                  </a:lnTo>
                  <a:lnTo>
                    <a:pt x="17382" y="8731"/>
                  </a:lnTo>
                  <a:lnTo>
                    <a:pt x="19843" y="6984"/>
                  </a:lnTo>
                  <a:lnTo>
                    <a:pt x="22225" y="5873"/>
                  </a:lnTo>
                  <a:lnTo>
                    <a:pt x="24447" y="5477"/>
                  </a:lnTo>
                  <a:lnTo>
                    <a:pt x="28178" y="6112"/>
                  </a:lnTo>
                  <a:lnTo>
                    <a:pt x="30479" y="8017"/>
                  </a:lnTo>
                  <a:lnTo>
                    <a:pt x="31750" y="11033"/>
                  </a:lnTo>
                  <a:lnTo>
                    <a:pt x="32067" y="15081"/>
                  </a:lnTo>
                  <a:lnTo>
                    <a:pt x="32067" y="35798"/>
                  </a:lnTo>
                  <a:lnTo>
                    <a:pt x="31908" y="38973"/>
                  </a:lnTo>
                  <a:lnTo>
                    <a:pt x="31273" y="41195"/>
                  </a:lnTo>
                  <a:lnTo>
                    <a:pt x="30321" y="42624"/>
                  </a:lnTo>
                  <a:lnTo>
                    <a:pt x="29131" y="43497"/>
                  </a:lnTo>
                  <a:lnTo>
                    <a:pt x="25876" y="44132"/>
                  </a:lnTo>
                  <a:lnTo>
                    <a:pt x="25876" y="45641"/>
                  </a:lnTo>
                  <a:lnTo>
                    <a:pt x="46434" y="45641"/>
                  </a:lnTo>
                  <a:lnTo>
                    <a:pt x="46434" y="44132"/>
                  </a:lnTo>
                  <a:lnTo>
                    <a:pt x="43418" y="43577"/>
                  </a:lnTo>
                  <a:lnTo>
                    <a:pt x="41592" y="42466"/>
                  </a:lnTo>
                  <a:lnTo>
                    <a:pt x="40639" y="40561"/>
                  </a:lnTo>
                  <a:lnTo>
                    <a:pt x="40401" y="37544"/>
                  </a:lnTo>
                  <a:lnTo>
                    <a:pt x="40401" y="14922"/>
                  </a:lnTo>
                  <a:lnTo>
                    <a:pt x="39846" y="9525"/>
                  </a:lnTo>
                  <a:lnTo>
                    <a:pt x="38417" y="5636"/>
                  </a:lnTo>
                  <a:lnTo>
                    <a:pt x="36353" y="2937"/>
                  </a:lnTo>
                  <a:lnTo>
                    <a:pt x="33893" y="1191"/>
                  </a:lnTo>
                  <a:lnTo>
                    <a:pt x="31273" y="238"/>
                  </a:lnTo>
                  <a:lnTo>
                    <a:pt x="28812" y="0"/>
                  </a:lnTo>
                  <a:lnTo>
                    <a:pt x="24764" y="634"/>
                  </a:lnTo>
                  <a:lnTo>
                    <a:pt x="21272" y="2381"/>
                  </a:lnTo>
                  <a:lnTo>
                    <a:pt x="17859" y="4921"/>
                  </a:lnTo>
                  <a:lnTo>
                    <a:pt x="14367" y="809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164" name="Shape 1199"/>
            <p:cNvSpPr/>
            <p:nvPr/>
          </p:nvSpPr>
          <p:spPr>
            <a:xfrm>
              <a:off x="3580352" y="2638074"/>
              <a:ext cx="46433" cy="45641"/>
            </a:xfrm>
            <a:custGeom>
              <a:avLst/>
              <a:gdLst/>
              <a:ahLst/>
              <a:cxnLst/>
              <a:rect l="0" t="0" r="0" b="0"/>
              <a:pathLst>
                <a:path w="46433" h="45641">
                  <a:moveTo>
                    <a:pt x="13651" y="0"/>
                  </a:moveTo>
                  <a:lnTo>
                    <a:pt x="0" y="4524"/>
                  </a:lnTo>
                  <a:lnTo>
                    <a:pt x="0" y="6191"/>
                  </a:lnTo>
                  <a:lnTo>
                    <a:pt x="1031" y="5873"/>
                  </a:lnTo>
                  <a:lnTo>
                    <a:pt x="2857" y="5794"/>
                  </a:lnTo>
                  <a:lnTo>
                    <a:pt x="4047" y="5873"/>
                  </a:lnTo>
                  <a:lnTo>
                    <a:pt x="5158" y="6588"/>
                  </a:lnTo>
                  <a:lnTo>
                    <a:pt x="5952" y="8493"/>
                  </a:lnTo>
                  <a:lnTo>
                    <a:pt x="6270" y="12144"/>
                  </a:lnTo>
                  <a:lnTo>
                    <a:pt x="6270" y="36671"/>
                  </a:lnTo>
                  <a:lnTo>
                    <a:pt x="6032" y="40243"/>
                  </a:lnTo>
                  <a:lnTo>
                    <a:pt x="5000" y="42466"/>
                  </a:lnTo>
                  <a:lnTo>
                    <a:pt x="3095" y="43656"/>
                  </a:lnTo>
                  <a:lnTo>
                    <a:pt x="157" y="44132"/>
                  </a:lnTo>
                  <a:lnTo>
                    <a:pt x="157" y="45641"/>
                  </a:lnTo>
                  <a:lnTo>
                    <a:pt x="21192" y="45641"/>
                  </a:lnTo>
                  <a:lnTo>
                    <a:pt x="21192" y="44132"/>
                  </a:lnTo>
                  <a:lnTo>
                    <a:pt x="18017" y="43656"/>
                  </a:lnTo>
                  <a:lnTo>
                    <a:pt x="15953" y="42703"/>
                  </a:lnTo>
                  <a:lnTo>
                    <a:pt x="14921" y="41116"/>
                  </a:lnTo>
                  <a:lnTo>
                    <a:pt x="14604" y="38973"/>
                  </a:lnTo>
                  <a:lnTo>
                    <a:pt x="14604" y="11112"/>
                  </a:lnTo>
                  <a:lnTo>
                    <a:pt x="17302" y="8731"/>
                  </a:lnTo>
                  <a:lnTo>
                    <a:pt x="19843" y="6984"/>
                  </a:lnTo>
                  <a:lnTo>
                    <a:pt x="22225" y="5873"/>
                  </a:lnTo>
                  <a:lnTo>
                    <a:pt x="24446" y="5477"/>
                  </a:lnTo>
                  <a:lnTo>
                    <a:pt x="28098" y="6112"/>
                  </a:lnTo>
                  <a:lnTo>
                    <a:pt x="30479" y="8017"/>
                  </a:lnTo>
                  <a:lnTo>
                    <a:pt x="31750" y="11033"/>
                  </a:lnTo>
                  <a:lnTo>
                    <a:pt x="32067" y="15081"/>
                  </a:lnTo>
                  <a:lnTo>
                    <a:pt x="32067" y="35798"/>
                  </a:lnTo>
                  <a:lnTo>
                    <a:pt x="31907" y="38973"/>
                  </a:lnTo>
                  <a:lnTo>
                    <a:pt x="31273" y="41195"/>
                  </a:lnTo>
                  <a:lnTo>
                    <a:pt x="30320" y="42624"/>
                  </a:lnTo>
                  <a:lnTo>
                    <a:pt x="29051" y="43497"/>
                  </a:lnTo>
                  <a:lnTo>
                    <a:pt x="25796" y="44132"/>
                  </a:lnTo>
                  <a:lnTo>
                    <a:pt x="25796" y="45641"/>
                  </a:lnTo>
                  <a:lnTo>
                    <a:pt x="46433" y="45641"/>
                  </a:lnTo>
                  <a:lnTo>
                    <a:pt x="46433" y="44132"/>
                  </a:lnTo>
                  <a:lnTo>
                    <a:pt x="43417" y="43577"/>
                  </a:lnTo>
                  <a:lnTo>
                    <a:pt x="41592" y="42466"/>
                  </a:lnTo>
                  <a:lnTo>
                    <a:pt x="40638" y="40561"/>
                  </a:lnTo>
                  <a:lnTo>
                    <a:pt x="40401" y="37544"/>
                  </a:lnTo>
                  <a:lnTo>
                    <a:pt x="40401" y="14922"/>
                  </a:lnTo>
                  <a:lnTo>
                    <a:pt x="39845" y="9525"/>
                  </a:lnTo>
                  <a:lnTo>
                    <a:pt x="38417" y="5636"/>
                  </a:lnTo>
                  <a:lnTo>
                    <a:pt x="36352" y="2937"/>
                  </a:lnTo>
                  <a:lnTo>
                    <a:pt x="33813" y="1191"/>
                  </a:lnTo>
                  <a:lnTo>
                    <a:pt x="31273" y="238"/>
                  </a:lnTo>
                  <a:lnTo>
                    <a:pt x="28812" y="0"/>
                  </a:lnTo>
                  <a:lnTo>
                    <a:pt x="24763" y="634"/>
                  </a:lnTo>
                  <a:lnTo>
                    <a:pt x="21192" y="2381"/>
                  </a:lnTo>
                  <a:lnTo>
                    <a:pt x="17779" y="4921"/>
                  </a:lnTo>
                  <a:lnTo>
                    <a:pt x="14366" y="8096"/>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1165" name="Shape 1200"/>
            <p:cNvSpPr/>
            <p:nvPr/>
          </p:nvSpPr>
          <p:spPr>
            <a:xfrm>
              <a:off x="3392073" y="2638074"/>
              <a:ext cx="46514" cy="45641"/>
            </a:xfrm>
            <a:custGeom>
              <a:avLst/>
              <a:gdLst/>
              <a:ahLst/>
              <a:cxnLst/>
              <a:rect l="0" t="0" r="0" b="0"/>
              <a:pathLst>
                <a:path w="46514" h="45641">
                  <a:moveTo>
                    <a:pt x="13732" y="0"/>
                  </a:moveTo>
                  <a:lnTo>
                    <a:pt x="0" y="4524"/>
                  </a:lnTo>
                  <a:lnTo>
                    <a:pt x="0" y="6191"/>
                  </a:lnTo>
                  <a:lnTo>
                    <a:pt x="1111" y="5873"/>
                  </a:lnTo>
                  <a:lnTo>
                    <a:pt x="2937" y="5794"/>
                  </a:lnTo>
                  <a:lnTo>
                    <a:pt x="4128" y="5873"/>
                  </a:lnTo>
                  <a:lnTo>
                    <a:pt x="5239" y="6588"/>
                  </a:lnTo>
                  <a:lnTo>
                    <a:pt x="6033" y="8493"/>
                  </a:lnTo>
                  <a:lnTo>
                    <a:pt x="6350" y="12144"/>
                  </a:lnTo>
                  <a:lnTo>
                    <a:pt x="6350" y="36671"/>
                  </a:lnTo>
                  <a:lnTo>
                    <a:pt x="6112" y="40243"/>
                  </a:lnTo>
                  <a:lnTo>
                    <a:pt x="5080" y="42466"/>
                  </a:lnTo>
                  <a:lnTo>
                    <a:pt x="3175" y="43656"/>
                  </a:lnTo>
                  <a:lnTo>
                    <a:pt x="238" y="44132"/>
                  </a:lnTo>
                  <a:lnTo>
                    <a:pt x="238" y="45641"/>
                  </a:lnTo>
                  <a:lnTo>
                    <a:pt x="21194" y="45641"/>
                  </a:lnTo>
                  <a:lnTo>
                    <a:pt x="21194" y="44132"/>
                  </a:lnTo>
                  <a:lnTo>
                    <a:pt x="18019" y="43656"/>
                  </a:lnTo>
                  <a:lnTo>
                    <a:pt x="16035" y="42703"/>
                  </a:lnTo>
                  <a:lnTo>
                    <a:pt x="15002" y="41116"/>
                  </a:lnTo>
                  <a:lnTo>
                    <a:pt x="14685" y="38973"/>
                  </a:lnTo>
                  <a:lnTo>
                    <a:pt x="14685" y="11112"/>
                  </a:lnTo>
                  <a:lnTo>
                    <a:pt x="17383" y="8731"/>
                  </a:lnTo>
                  <a:lnTo>
                    <a:pt x="19923" y="6984"/>
                  </a:lnTo>
                  <a:lnTo>
                    <a:pt x="22305" y="5873"/>
                  </a:lnTo>
                  <a:lnTo>
                    <a:pt x="24527" y="5477"/>
                  </a:lnTo>
                  <a:lnTo>
                    <a:pt x="28178" y="6112"/>
                  </a:lnTo>
                  <a:lnTo>
                    <a:pt x="30560" y="8017"/>
                  </a:lnTo>
                  <a:lnTo>
                    <a:pt x="31830" y="11033"/>
                  </a:lnTo>
                  <a:lnTo>
                    <a:pt x="32147" y="15081"/>
                  </a:lnTo>
                  <a:lnTo>
                    <a:pt x="32147" y="35798"/>
                  </a:lnTo>
                  <a:lnTo>
                    <a:pt x="31910" y="38973"/>
                  </a:lnTo>
                  <a:lnTo>
                    <a:pt x="31353" y="41195"/>
                  </a:lnTo>
                  <a:lnTo>
                    <a:pt x="30401" y="42624"/>
                  </a:lnTo>
                  <a:lnTo>
                    <a:pt x="29131" y="43497"/>
                  </a:lnTo>
                  <a:lnTo>
                    <a:pt x="25877" y="44132"/>
                  </a:lnTo>
                  <a:lnTo>
                    <a:pt x="25877" y="45641"/>
                  </a:lnTo>
                  <a:lnTo>
                    <a:pt x="46514" y="45641"/>
                  </a:lnTo>
                  <a:lnTo>
                    <a:pt x="46514" y="44132"/>
                  </a:lnTo>
                  <a:lnTo>
                    <a:pt x="43498" y="43577"/>
                  </a:lnTo>
                  <a:lnTo>
                    <a:pt x="41672" y="42466"/>
                  </a:lnTo>
                  <a:lnTo>
                    <a:pt x="40719" y="40561"/>
                  </a:lnTo>
                  <a:lnTo>
                    <a:pt x="40481" y="37544"/>
                  </a:lnTo>
                  <a:lnTo>
                    <a:pt x="40481" y="14922"/>
                  </a:lnTo>
                  <a:lnTo>
                    <a:pt x="39926" y="9525"/>
                  </a:lnTo>
                  <a:lnTo>
                    <a:pt x="38497" y="5636"/>
                  </a:lnTo>
                  <a:lnTo>
                    <a:pt x="36433" y="2937"/>
                  </a:lnTo>
                  <a:lnTo>
                    <a:pt x="33894" y="1191"/>
                  </a:lnTo>
                  <a:lnTo>
                    <a:pt x="31274" y="238"/>
                  </a:lnTo>
                  <a:lnTo>
                    <a:pt x="28892" y="0"/>
                  </a:lnTo>
                  <a:lnTo>
                    <a:pt x="24844" y="634"/>
                  </a:lnTo>
                  <a:lnTo>
                    <a:pt x="21273" y="2381"/>
                  </a:lnTo>
                  <a:lnTo>
                    <a:pt x="17860" y="4921"/>
                  </a:lnTo>
                  <a:lnTo>
                    <a:pt x="14367" y="8096"/>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1166" name="Shape 1201"/>
            <p:cNvSpPr/>
            <p:nvPr/>
          </p:nvSpPr>
          <p:spPr>
            <a:xfrm>
              <a:off x="3316827" y="2638074"/>
              <a:ext cx="46433" cy="45641"/>
            </a:xfrm>
            <a:custGeom>
              <a:avLst/>
              <a:gdLst/>
              <a:ahLst/>
              <a:cxnLst/>
              <a:rect l="0" t="0" r="0" b="0"/>
              <a:pathLst>
                <a:path w="46433" h="45641">
                  <a:moveTo>
                    <a:pt x="13651" y="0"/>
                  </a:moveTo>
                  <a:lnTo>
                    <a:pt x="0" y="4524"/>
                  </a:lnTo>
                  <a:lnTo>
                    <a:pt x="0" y="6191"/>
                  </a:lnTo>
                  <a:lnTo>
                    <a:pt x="1111" y="5873"/>
                  </a:lnTo>
                  <a:lnTo>
                    <a:pt x="2857" y="5794"/>
                  </a:lnTo>
                  <a:lnTo>
                    <a:pt x="4126" y="5873"/>
                  </a:lnTo>
                  <a:lnTo>
                    <a:pt x="5158" y="6588"/>
                  </a:lnTo>
                  <a:lnTo>
                    <a:pt x="6032" y="8493"/>
                  </a:lnTo>
                  <a:lnTo>
                    <a:pt x="6350" y="12144"/>
                  </a:lnTo>
                  <a:lnTo>
                    <a:pt x="6350" y="36671"/>
                  </a:lnTo>
                  <a:lnTo>
                    <a:pt x="6111" y="40243"/>
                  </a:lnTo>
                  <a:lnTo>
                    <a:pt x="5079" y="42466"/>
                  </a:lnTo>
                  <a:lnTo>
                    <a:pt x="3095" y="43656"/>
                  </a:lnTo>
                  <a:lnTo>
                    <a:pt x="157" y="44132"/>
                  </a:lnTo>
                  <a:lnTo>
                    <a:pt x="157" y="45641"/>
                  </a:lnTo>
                  <a:lnTo>
                    <a:pt x="21192" y="45641"/>
                  </a:lnTo>
                  <a:lnTo>
                    <a:pt x="21192" y="44132"/>
                  </a:lnTo>
                  <a:lnTo>
                    <a:pt x="18017" y="43656"/>
                  </a:lnTo>
                  <a:lnTo>
                    <a:pt x="15953" y="42703"/>
                  </a:lnTo>
                  <a:lnTo>
                    <a:pt x="14921" y="41116"/>
                  </a:lnTo>
                  <a:lnTo>
                    <a:pt x="14683" y="38973"/>
                  </a:lnTo>
                  <a:lnTo>
                    <a:pt x="14683" y="11112"/>
                  </a:lnTo>
                  <a:lnTo>
                    <a:pt x="17382" y="8731"/>
                  </a:lnTo>
                  <a:lnTo>
                    <a:pt x="19843" y="6984"/>
                  </a:lnTo>
                  <a:lnTo>
                    <a:pt x="22225" y="5873"/>
                  </a:lnTo>
                  <a:lnTo>
                    <a:pt x="24446" y="5477"/>
                  </a:lnTo>
                  <a:lnTo>
                    <a:pt x="28177" y="6112"/>
                  </a:lnTo>
                  <a:lnTo>
                    <a:pt x="30479" y="8017"/>
                  </a:lnTo>
                  <a:lnTo>
                    <a:pt x="31750" y="11033"/>
                  </a:lnTo>
                  <a:lnTo>
                    <a:pt x="32067" y="15081"/>
                  </a:lnTo>
                  <a:lnTo>
                    <a:pt x="32067" y="35798"/>
                  </a:lnTo>
                  <a:lnTo>
                    <a:pt x="31907" y="38973"/>
                  </a:lnTo>
                  <a:lnTo>
                    <a:pt x="31273" y="41195"/>
                  </a:lnTo>
                  <a:lnTo>
                    <a:pt x="30320" y="42624"/>
                  </a:lnTo>
                  <a:lnTo>
                    <a:pt x="29130" y="43497"/>
                  </a:lnTo>
                  <a:lnTo>
                    <a:pt x="25876" y="44132"/>
                  </a:lnTo>
                  <a:lnTo>
                    <a:pt x="25876" y="45641"/>
                  </a:lnTo>
                  <a:lnTo>
                    <a:pt x="46433" y="45641"/>
                  </a:lnTo>
                  <a:lnTo>
                    <a:pt x="46433" y="44132"/>
                  </a:lnTo>
                  <a:lnTo>
                    <a:pt x="43417" y="43577"/>
                  </a:lnTo>
                  <a:lnTo>
                    <a:pt x="41592" y="42466"/>
                  </a:lnTo>
                  <a:lnTo>
                    <a:pt x="40638" y="40561"/>
                  </a:lnTo>
                  <a:lnTo>
                    <a:pt x="40401" y="37544"/>
                  </a:lnTo>
                  <a:lnTo>
                    <a:pt x="40401" y="14922"/>
                  </a:lnTo>
                  <a:lnTo>
                    <a:pt x="39845" y="9525"/>
                  </a:lnTo>
                  <a:lnTo>
                    <a:pt x="38417" y="5636"/>
                  </a:lnTo>
                  <a:lnTo>
                    <a:pt x="36352" y="2937"/>
                  </a:lnTo>
                  <a:lnTo>
                    <a:pt x="33892" y="1191"/>
                  </a:lnTo>
                  <a:lnTo>
                    <a:pt x="31273" y="238"/>
                  </a:lnTo>
                  <a:lnTo>
                    <a:pt x="28812" y="0"/>
                  </a:lnTo>
                  <a:lnTo>
                    <a:pt x="24763" y="634"/>
                  </a:lnTo>
                  <a:lnTo>
                    <a:pt x="21271" y="2381"/>
                  </a:lnTo>
                  <a:lnTo>
                    <a:pt x="17858" y="4921"/>
                  </a:lnTo>
                  <a:lnTo>
                    <a:pt x="14366" y="8096"/>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1167" name="Shape 1202"/>
            <p:cNvSpPr/>
            <p:nvPr/>
          </p:nvSpPr>
          <p:spPr>
            <a:xfrm>
              <a:off x="3656472" y="2638074"/>
              <a:ext cx="32702" cy="45641"/>
            </a:xfrm>
            <a:custGeom>
              <a:avLst/>
              <a:gdLst/>
              <a:ahLst/>
              <a:cxnLst/>
              <a:rect l="0" t="0" r="0" b="0"/>
              <a:pathLst>
                <a:path w="32702" h="45641">
                  <a:moveTo>
                    <a:pt x="14843" y="0"/>
                  </a:moveTo>
                  <a:lnTo>
                    <a:pt x="237" y="5397"/>
                  </a:lnTo>
                  <a:lnTo>
                    <a:pt x="237" y="6984"/>
                  </a:lnTo>
                  <a:lnTo>
                    <a:pt x="3572" y="6588"/>
                  </a:lnTo>
                  <a:lnTo>
                    <a:pt x="4842" y="6667"/>
                  </a:lnTo>
                  <a:lnTo>
                    <a:pt x="5953" y="7382"/>
                  </a:lnTo>
                  <a:lnTo>
                    <a:pt x="6747" y="9128"/>
                  </a:lnTo>
                  <a:lnTo>
                    <a:pt x="7063" y="12541"/>
                  </a:lnTo>
                  <a:lnTo>
                    <a:pt x="7063" y="37306"/>
                  </a:lnTo>
                  <a:lnTo>
                    <a:pt x="6747" y="40561"/>
                  </a:lnTo>
                  <a:lnTo>
                    <a:pt x="5636" y="42386"/>
                  </a:lnTo>
                  <a:lnTo>
                    <a:pt x="3412" y="43418"/>
                  </a:lnTo>
                  <a:lnTo>
                    <a:pt x="0" y="44132"/>
                  </a:lnTo>
                  <a:lnTo>
                    <a:pt x="0" y="45641"/>
                  </a:lnTo>
                  <a:lnTo>
                    <a:pt x="23812" y="45641"/>
                  </a:lnTo>
                  <a:lnTo>
                    <a:pt x="23812" y="44132"/>
                  </a:lnTo>
                  <a:lnTo>
                    <a:pt x="20320" y="43814"/>
                  </a:lnTo>
                  <a:lnTo>
                    <a:pt x="17700" y="42862"/>
                  </a:lnTo>
                  <a:lnTo>
                    <a:pt x="16033" y="40719"/>
                  </a:lnTo>
                  <a:lnTo>
                    <a:pt x="15398" y="36671"/>
                  </a:lnTo>
                  <a:lnTo>
                    <a:pt x="15398" y="14367"/>
                  </a:lnTo>
                  <a:lnTo>
                    <a:pt x="16588" y="10874"/>
                  </a:lnTo>
                  <a:lnTo>
                    <a:pt x="19287" y="7699"/>
                  </a:lnTo>
                  <a:lnTo>
                    <a:pt x="20796" y="6667"/>
                  </a:lnTo>
                  <a:lnTo>
                    <a:pt x="22144" y="6270"/>
                  </a:lnTo>
                  <a:lnTo>
                    <a:pt x="24209" y="7223"/>
                  </a:lnTo>
                  <a:lnTo>
                    <a:pt x="26193" y="8889"/>
                  </a:lnTo>
                  <a:lnTo>
                    <a:pt x="28972" y="9763"/>
                  </a:lnTo>
                  <a:lnTo>
                    <a:pt x="30559" y="9445"/>
                  </a:lnTo>
                  <a:lnTo>
                    <a:pt x="31750" y="8493"/>
                  </a:lnTo>
                  <a:lnTo>
                    <a:pt x="32702" y="5397"/>
                  </a:lnTo>
                  <a:lnTo>
                    <a:pt x="32384" y="3175"/>
                  </a:lnTo>
                  <a:lnTo>
                    <a:pt x="31353" y="1508"/>
                  </a:lnTo>
                  <a:lnTo>
                    <a:pt x="29606" y="397"/>
                  </a:lnTo>
                  <a:lnTo>
                    <a:pt x="27384" y="0"/>
                  </a:lnTo>
                  <a:lnTo>
                    <a:pt x="24606" y="475"/>
                  </a:lnTo>
                  <a:lnTo>
                    <a:pt x="21828" y="1904"/>
                  </a:lnTo>
                  <a:lnTo>
                    <a:pt x="18891" y="4683"/>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1168" name="Shape 1203"/>
            <p:cNvSpPr/>
            <p:nvPr/>
          </p:nvSpPr>
          <p:spPr>
            <a:xfrm>
              <a:off x="4680409" y="2638074"/>
              <a:ext cx="29368" cy="46593"/>
            </a:xfrm>
            <a:custGeom>
              <a:avLst/>
              <a:gdLst/>
              <a:ahLst/>
              <a:cxnLst/>
              <a:rect l="0" t="0" r="0" b="0"/>
              <a:pathLst>
                <a:path w="29368" h="46593">
                  <a:moveTo>
                    <a:pt x="13811" y="0"/>
                  </a:moveTo>
                  <a:lnTo>
                    <a:pt x="9525" y="556"/>
                  </a:lnTo>
                  <a:lnTo>
                    <a:pt x="6032" y="1984"/>
                  </a:lnTo>
                  <a:lnTo>
                    <a:pt x="3333" y="3968"/>
                  </a:lnTo>
                  <a:lnTo>
                    <a:pt x="1428" y="6508"/>
                  </a:lnTo>
                  <a:lnTo>
                    <a:pt x="397" y="9287"/>
                  </a:lnTo>
                  <a:lnTo>
                    <a:pt x="0" y="12144"/>
                  </a:lnTo>
                  <a:lnTo>
                    <a:pt x="952" y="16986"/>
                  </a:lnTo>
                  <a:lnTo>
                    <a:pt x="3492" y="20796"/>
                  </a:lnTo>
                  <a:lnTo>
                    <a:pt x="7223" y="23892"/>
                  </a:lnTo>
                  <a:lnTo>
                    <a:pt x="11588" y="26591"/>
                  </a:lnTo>
                  <a:lnTo>
                    <a:pt x="17303" y="29844"/>
                  </a:lnTo>
                  <a:lnTo>
                    <a:pt x="19526" y="31273"/>
                  </a:lnTo>
                  <a:lnTo>
                    <a:pt x="21113" y="33019"/>
                  </a:lnTo>
                  <a:lnTo>
                    <a:pt x="22066" y="34925"/>
                  </a:lnTo>
                  <a:lnTo>
                    <a:pt x="22463" y="37147"/>
                  </a:lnTo>
                  <a:lnTo>
                    <a:pt x="21669" y="40719"/>
                  </a:lnTo>
                  <a:lnTo>
                    <a:pt x="19684" y="42942"/>
                  </a:lnTo>
                  <a:lnTo>
                    <a:pt x="17066" y="44053"/>
                  </a:lnTo>
                  <a:lnTo>
                    <a:pt x="14446" y="44450"/>
                  </a:lnTo>
                  <a:lnTo>
                    <a:pt x="10240" y="43814"/>
                  </a:lnTo>
                  <a:lnTo>
                    <a:pt x="7065" y="41989"/>
                  </a:lnTo>
                  <a:lnTo>
                    <a:pt x="4842" y="39449"/>
                  </a:lnTo>
                  <a:lnTo>
                    <a:pt x="3333" y="36512"/>
                  </a:lnTo>
                  <a:lnTo>
                    <a:pt x="1667" y="30559"/>
                  </a:lnTo>
                  <a:lnTo>
                    <a:pt x="79" y="30559"/>
                  </a:lnTo>
                  <a:lnTo>
                    <a:pt x="79" y="46037"/>
                  </a:lnTo>
                  <a:lnTo>
                    <a:pt x="1349" y="46037"/>
                  </a:lnTo>
                  <a:lnTo>
                    <a:pt x="2222" y="45084"/>
                  </a:lnTo>
                  <a:lnTo>
                    <a:pt x="3572" y="44847"/>
                  </a:lnTo>
                  <a:lnTo>
                    <a:pt x="5873" y="45006"/>
                  </a:lnTo>
                  <a:lnTo>
                    <a:pt x="8652" y="45641"/>
                  </a:lnTo>
                  <a:lnTo>
                    <a:pt x="15002" y="46593"/>
                  </a:lnTo>
                  <a:lnTo>
                    <a:pt x="18336" y="46276"/>
                  </a:lnTo>
                  <a:lnTo>
                    <a:pt x="21589" y="45243"/>
                  </a:lnTo>
                  <a:lnTo>
                    <a:pt x="24606" y="43418"/>
                  </a:lnTo>
                  <a:lnTo>
                    <a:pt x="27067" y="40957"/>
                  </a:lnTo>
                  <a:lnTo>
                    <a:pt x="28733" y="37703"/>
                  </a:lnTo>
                  <a:lnTo>
                    <a:pt x="29368" y="33813"/>
                  </a:lnTo>
                  <a:lnTo>
                    <a:pt x="28733" y="29844"/>
                  </a:lnTo>
                  <a:lnTo>
                    <a:pt x="26987" y="26828"/>
                  </a:lnTo>
                  <a:lnTo>
                    <a:pt x="24368" y="24368"/>
                  </a:lnTo>
                  <a:lnTo>
                    <a:pt x="21034" y="22145"/>
                  </a:lnTo>
                  <a:lnTo>
                    <a:pt x="10398" y="15795"/>
                  </a:lnTo>
                  <a:lnTo>
                    <a:pt x="8176" y="14049"/>
                  </a:lnTo>
                  <a:lnTo>
                    <a:pt x="6826" y="12144"/>
                  </a:lnTo>
                  <a:lnTo>
                    <a:pt x="6112" y="8731"/>
                  </a:lnTo>
                  <a:lnTo>
                    <a:pt x="6508" y="6667"/>
                  </a:lnTo>
                  <a:lnTo>
                    <a:pt x="7858" y="4603"/>
                  </a:lnTo>
                  <a:lnTo>
                    <a:pt x="10159" y="2937"/>
                  </a:lnTo>
                  <a:lnTo>
                    <a:pt x="13652" y="2302"/>
                  </a:lnTo>
                  <a:lnTo>
                    <a:pt x="16907" y="2778"/>
                  </a:lnTo>
                  <a:lnTo>
                    <a:pt x="20002" y="4603"/>
                  </a:lnTo>
                  <a:lnTo>
                    <a:pt x="21431" y="6191"/>
                  </a:lnTo>
                  <a:lnTo>
                    <a:pt x="22622" y="8334"/>
                  </a:lnTo>
                  <a:lnTo>
                    <a:pt x="23733" y="11112"/>
                  </a:lnTo>
                  <a:lnTo>
                    <a:pt x="24606" y="14526"/>
                  </a:lnTo>
                  <a:lnTo>
                    <a:pt x="26115" y="14526"/>
                  </a:lnTo>
                  <a:lnTo>
                    <a:pt x="25717" y="952"/>
                  </a:lnTo>
                  <a:lnTo>
                    <a:pt x="24606" y="952"/>
                  </a:lnTo>
                  <a:lnTo>
                    <a:pt x="24051" y="1587"/>
                  </a:lnTo>
                  <a:lnTo>
                    <a:pt x="22940" y="1984"/>
                  </a:lnTo>
                  <a:lnTo>
                    <a:pt x="21431" y="1746"/>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169" name="Shape 1204"/>
            <p:cNvSpPr/>
            <p:nvPr/>
          </p:nvSpPr>
          <p:spPr>
            <a:xfrm>
              <a:off x="4008738" y="2638074"/>
              <a:ext cx="29447" cy="46593"/>
            </a:xfrm>
            <a:custGeom>
              <a:avLst/>
              <a:gdLst/>
              <a:ahLst/>
              <a:cxnLst/>
              <a:rect l="0" t="0" r="0" b="0"/>
              <a:pathLst>
                <a:path w="29447" h="46593">
                  <a:moveTo>
                    <a:pt x="13890" y="0"/>
                  </a:moveTo>
                  <a:lnTo>
                    <a:pt x="9525" y="556"/>
                  </a:lnTo>
                  <a:lnTo>
                    <a:pt x="6032" y="1984"/>
                  </a:lnTo>
                  <a:lnTo>
                    <a:pt x="3333" y="3968"/>
                  </a:lnTo>
                  <a:lnTo>
                    <a:pt x="1508" y="6508"/>
                  </a:lnTo>
                  <a:lnTo>
                    <a:pt x="396" y="9287"/>
                  </a:lnTo>
                  <a:lnTo>
                    <a:pt x="0" y="12144"/>
                  </a:lnTo>
                  <a:lnTo>
                    <a:pt x="1032" y="16986"/>
                  </a:lnTo>
                  <a:lnTo>
                    <a:pt x="3492" y="20796"/>
                  </a:lnTo>
                  <a:lnTo>
                    <a:pt x="7222" y="23892"/>
                  </a:lnTo>
                  <a:lnTo>
                    <a:pt x="11588" y="26591"/>
                  </a:lnTo>
                  <a:lnTo>
                    <a:pt x="17383" y="29844"/>
                  </a:lnTo>
                  <a:lnTo>
                    <a:pt x="19526" y="31273"/>
                  </a:lnTo>
                  <a:lnTo>
                    <a:pt x="21113" y="33019"/>
                  </a:lnTo>
                  <a:lnTo>
                    <a:pt x="22066" y="34925"/>
                  </a:lnTo>
                  <a:lnTo>
                    <a:pt x="22463" y="37147"/>
                  </a:lnTo>
                  <a:lnTo>
                    <a:pt x="21669" y="40719"/>
                  </a:lnTo>
                  <a:lnTo>
                    <a:pt x="19685" y="42942"/>
                  </a:lnTo>
                  <a:lnTo>
                    <a:pt x="17145" y="44053"/>
                  </a:lnTo>
                  <a:lnTo>
                    <a:pt x="14446" y="44450"/>
                  </a:lnTo>
                  <a:lnTo>
                    <a:pt x="10240" y="43814"/>
                  </a:lnTo>
                  <a:lnTo>
                    <a:pt x="7143" y="41989"/>
                  </a:lnTo>
                  <a:lnTo>
                    <a:pt x="4921" y="39449"/>
                  </a:lnTo>
                  <a:lnTo>
                    <a:pt x="3413" y="36512"/>
                  </a:lnTo>
                  <a:lnTo>
                    <a:pt x="1666" y="30559"/>
                  </a:lnTo>
                  <a:lnTo>
                    <a:pt x="78" y="30559"/>
                  </a:lnTo>
                  <a:lnTo>
                    <a:pt x="78" y="46037"/>
                  </a:lnTo>
                  <a:lnTo>
                    <a:pt x="1428" y="46037"/>
                  </a:lnTo>
                  <a:lnTo>
                    <a:pt x="2222" y="45084"/>
                  </a:lnTo>
                  <a:lnTo>
                    <a:pt x="3571" y="44847"/>
                  </a:lnTo>
                  <a:lnTo>
                    <a:pt x="8652" y="45641"/>
                  </a:lnTo>
                  <a:lnTo>
                    <a:pt x="15081" y="46593"/>
                  </a:lnTo>
                  <a:lnTo>
                    <a:pt x="18334" y="46276"/>
                  </a:lnTo>
                  <a:lnTo>
                    <a:pt x="21590" y="45243"/>
                  </a:lnTo>
                  <a:lnTo>
                    <a:pt x="24606" y="43418"/>
                  </a:lnTo>
                  <a:lnTo>
                    <a:pt x="27066" y="40957"/>
                  </a:lnTo>
                  <a:lnTo>
                    <a:pt x="28813" y="37703"/>
                  </a:lnTo>
                  <a:lnTo>
                    <a:pt x="29447" y="33813"/>
                  </a:lnTo>
                  <a:lnTo>
                    <a:pt x="28813" y="29844"/>
                  </a:lnTo>
                  <a:lnTo>
                    <a:pt x="27066" y="26828"/>
                  </a:lnTo>
                  <a:lnTo>
                    <a:pt x="24447" y="24368"/>
                  </a:lnTo>
                  <a:lnTo>
                    <a:pt x="21113" y="22145"/>
                  </a:lnTo>
                  <a:lnTo>
                    <a:pt x="10397" y="15795"/>
                  </a:lnTo>
                  <a:lnTo>
                    <a:pt x="8176" y="14049"/>
                  </a:lnTo>
                  <a:lnTo>
                    <a:pt x="6906" y="12144"/>
                  </a:lnTo>
                  <a:lnTo>
                    <a:pt x="6191" y="8731"/>
                  </a:lnTo>
                  <a:lnTo>
                    <a:pt x="6588" y="6667"/>
                  </a:lnTo>
                  <a:lnTo>
                    <a:pt x="7858" y="4603"/>
                  </a:lnTo>
                  <a:lnTo>
                    <a:pt x="10160" y="2937"/>
                  </a:lnTo>
                  <a:lnTo>
                    <a:pt x="13652" y="2302"/>
                  </a:lnTo>
                  <a:lnTo>
                    <a:pt x="16986" y="2778"/>
                  </a:lnTo>
                  <a:lnTo>
                    <a:pt x="20002" y="4603"/>
                  </a:lnTo>
                  <a:lnTo>
                    <a:pt x="21431" y="6191"/>
                  </a:lnTo>
                  <a:lnTo>
                    <a:pt x="22701" y="8334"/>
                  </a:lnTo>
                  <a:lnTo>
                    <a:pt x="23733" y="11112"/>
                  </a:lnTo>
                  <a:lnTo>
                    <a:pt x="24684" y="14526"/>
                  </a:lnTo>
                  <a:lnTo>
                    <a:pt x="26193" y="14526"/>
                  </a:lnTo>
                  <a:lnTo>
                    <a:pt x="25796" y="952"/>
                  </a:lnTo>
                  <a:lnTo>
                    <a:pt x="24684" y="952"/>
                  </a:lnTo>
                  <a:lnTo>
                    <a:pt x="24051" y="1587"/>
                  </a:lnTo>
                  <a:lnTo>
                    <a:pt x="23018" y="1984"/>
                  </a:lnTo>
                  <a:lnTo>
                    <a:pt x="21509" y="1746"/>
                  </a:lnTo>
                  <a:lnTo>
                    <a:pt x="19446" y="1032"/>
                  </a:lnTo>
                  <a:lnTo>
                    <a:pt x="16907" y="317"/>
                  </a:lnTo>
                  <a:lnTo>
                    <a:pt x="13890" y="0"/>
                  </a:lnTo>
                  <a:close/>
                </a:path>
              </a:pathLst>
            </a:custGeom>
            <a:solidFill>
              <a:srgbClr val="000000"/>
            </a:solidFill>
          </p:spPr>
          <p:txBody>
            <a:bodyPr vert="horz" lIns="91440" tIns="45720" rIns="91440" bIns="45720" anchor="t"/>
            <a:lstStyle/>
            <a:p>
              <a:endParaRPr lang="en-IN"/>
            </a:p>
          </p:txBody>
        </p:sp>
        <p:sp>
          <p:nvSpPr>
            <p:cNvPr id="1170" name="Shape 1205"/>
            <p:cNvSpPr/>
            <p:nvPr/>
          </p:nvSpPr>
          <p:spPr>
            <a:xfrm>
              <a:off x="3491134" y="2673555"/>
              <a:ext cx="13811" cy="24129"/>
            </a:xfrm>
            <a:custGeom>
              <a:avLst/>
              <a:gdLst/>
              <a:ahLst/>
              <a:cxnLst/>
              <a:rect l="0" t="0" r="0" b="0"/>
              <a:pathLst>
                <a:path w="13811" h="24129">
                  <a:moveTo>
                    <a:pt x="5793" y="0"/>
                  </a:moveTo>
                  <a:lnTo>
                    <a:pt x="3809" y="317"/>
                  </a:lnTo>
                  <a:lnTo>
                    <a:pt x="1983" y="1270"/>
                  </a:lnTo>
                  <a:lnTo>
                    <a:pt x="555" y="3016"/>
                  </a:lnTo>
                  <a:lnTo>
                    <a:pt x="0" y="5793"/>
                  </a:lnTo>
                  <a:lnTo>
                    <a:pt x="634" y="8175"/>
                  </a:lnTo>
                  <a:lnTo>
                    <a:pt x="2142" y="9762"/>
                  </a:lnTo>
                  <a:lnTo>
                    <a:pt x="4126" y="10556"/>
                  </a:lnTo>
                  <a:lnTo>
                    <a:pt x="6191" y="10714"/>
                  </a:lnTo>
                  <a:lnTo>
                    <a:pt x="7618" y="10556"/>
                  </a:lnTo>
                  <a:lnTo>
                    <a:pt x="8572" y="10318"/>
                  </a:lnTo>
                  <a:lnTo>
                    <a:pt x="9525" y="10636"/>
                  </a:lnTo>
                  <a:lnTo>
                    <a:pt x="9921" y="11747"/>
                  </a:lnTo>
                  <a:lnTo>
                    <a:pt x="9603" y="13572"/>
                  </a:lnTo>
                  <a:lnTo>
                    <a:pt x="8333" y="16112"/>
                  </a:lnTo>
                  <a:lnTo>
                    <a:pt x="5793" y="19128"/>
                  </a:lnTo>
                  <a:lnTo>
                    <a:pt x="1825" y="22225"/>
                  </a:lnTo>
                  <a:lnTo>
                    <a:pt x="2698" y="24129"/>
                  </a:lnTo>
                  <a:lnTo>
                    <a:pt x="4523" y="23177"/>
                  </a:lnTo>
                  <a:lnTo>
                    <a:pt x="6825" y="21431"/>
                  </a:lnTo>
                  <a:lnTo>
                    <a:pt x="9366" y="19128"/>
                  </a:lnTo>
                  <a:lnTo>
                    <a:pt x="11587" y="16192"/>
                  </a:lnTo>
                  <a:lnTo>
                    <a:pt x="13175" y="12937"/>
                  </a:lnTo>
                  <a:lnTo>
                    <a:pt x="13811" y="9525"/>
                  </a:lnTo>
                  <a:lnTo>
                    <a:pt x="13334" y="5952"/>
                  </a:lnTo>
                  <a:lnTo>
                    <a:pt x="12223" y="3412"/>
                  </a:lnTo>
                  <a:lnTo>
                    <a:pt x="10636" y="1666"/>
                  </a:lnTo>
                  <a:lnTo>
                    <a:pt x="8809" y="634"/>
                  </a:lnTo>
                  <a:lnTo>
                    <a:pt x="5793" y="0"/>
                  </a:lnTo>
                  <a:close/>
                </a:path>
              </a:pathLst>
            </a:custGeom>
            <a:solidFill>
              <a:srgbClr val="000000"/>
            </a:solidFill>
          </p:spPr>
          <p:txBody>
            <a:bodyPr vert="horz" lIns="91440" tIns="45720" rIns="91440" bIns="45720" anchor="t"/>
            <a:lstStyle/>
            <a:p>
              <a:endParaRPr lang="en-IN"/>
            </a:p>
          </p:txBody>
        </p:sp>
        <p:sp>
          <p:nvSpPr>
            <p:cNvPr id="1171" name="Shape 1206"/>
            <p:cNvSpPr/>
            <p:nvPr/>
          </p:nvSpPr>
          <p:spPr>
            <a:xfrm>
              <a:off x="3618292" y="2744119"/>
              <a:ext cx="23575" cy="67627"/>
            </a:xfrm>
            <a:custGeom>
              <a:avLst/>
              <a:gdLst/>
              <a:ahLst/>
              <a:cxnLst/>
              <a:rect l="0" t="0" r="0" b="0"/>
              <a:pathLst>
                <a:path w="23575" h="67627">
                  <a:moveTo>
                    <a:pt x="15717" y="0"/>
                  </a:moveTo>
                  <a:lnTo>
                    <a:pt x="0" y="4366"/>
                  </a:lnTo>
                  <a:lnTo>
                    <a:pt x="0" y="5953"/>
                  </a:lnTo>
                  <a:lnTo>
                    <a:pt x="3335" y="5715"/>
                  </a:lnTo>
                  <a:lnTo>
                    <a:pt x="5636" y="6032"/>
                  </a:lnTo>
                  <a:lnTo>
                    <a:pt x="6986" y="7143"/>
                  </a:lnTo>
                  <a:lnTo>
                    <a:pt x="7621" y="8969"/>
                  </a:lnTo>
                  <a:lnTo>
                    <a:pt x="7780" y="11747"/>
                  </a:lnTo>
                  <a:lnTo>
                    <a:pt x="7780" y="59055"/>
                  </a:lnTo>
                  <a:lnTo>
                    <a:pt x="7461" y="62388"/>
                  </a:lnTo>
                  <a:lnTo>
                    <a:pt x="6192" y="64452"/>
                  </a:lnTo>
                  <a:lnTo>
                    <a:pt x="3890" y="65644"/>
                  </a:lnTo>
                  <a:lnTo>
                    <a:pt x="160" y="66199"/>
                  </a:lnTo>
                  <a:lnTo>
                    <a:pt x="160" y="67627"/>
                  </a:lnTo>
                  <a:lnTo>
                    <a:pt x="23575" y="67627"/>
                  </a:lnTo>
                  <a:lnTo>
                    <a:pt x="23575" y="66199"/>
                  </a:lnTo>
                  <a:lnTo>
                    <a:pt x="19923" y="65802"/>
                  </a:lnTo>
                  <a:lnTo>
                    <a:pt x="17622" y="64770"/>
                  </a:lnTo>
                  <a:lnTo>
                    <a:pt x="16431" y="62706"/>
                  </a:lnTo>
                  <a:lnTo>
                    <a:pt x="16113" y="59294"/>
                  </a:lnTo>
                  <a:lnTo>
                    <a:pt x="16113" y="158"/>
                  </a:lnTo>
                  <a:lnTo>
                    <a:pt x="15717" y="0"/>
                  </a:lnTo>
                  <a:close/>
                </a:path>
              </a:pathLst>
            </a:custGeom>
            <a:solidFill>
              <a:srgbClr val="000000"/>
            </a:solidFill>
          </p:spPr>
          <p:txBody>
            <a:bodyPr vert="horz" lIns="91440" tIns="45720" rIns="91440" bIns="45720" anchor="t"/>
            <a:lstStyle/>
            <a:p>
              <a:endParaRPr lang="en-IN"/>
            </a:p>
          </p:txBody>
        </p:sp>
        <p:sp>
          <p:nvSpPr>
            <p:cNvPr id="1172" name="Shape 1207"/>
            <p:cNvSpPr/>
            <p:nvPr/>
          </p:nvSpPr>
          <p:spPr>
            <a:xfrm>
              <a:off x="3367071" y="2744119"/>
              <a:ext cx="46037" cy="68660"/>
            </a:xfrm>
            <a:custGeom>
              <a:avLst/>
              <a:gdLst/>
              <a:ahLst/>
              <a:cxnLst/>
              <a:rect l="0" t="0" r="0" b="0"/>
              <a:pathLst>
                <a:path w="46037" h="68660">
                  <a:moveTo>
                    <a:pt x="14367" y="0"/>
                  </a:moveTo>
                  <a:lnTo>
                    <a:pt x="0" y="4366"/>
                  </a:lnTo>
                  <a:lnTo>
                    <a:pt x="0" y="5953"/>
                  </a:lnTo>
                  <a:lnTo>
                    <a:pt x="2143" y="5794"/>
                  </a:lnTo>
                  <a:lnTo>
                    <a:pt x="4682" y="6112"/>
                  </a:lnTo>
                  <a:lnTo>
                    <a:pt x="5952" y="7223"/>
                  </a:lnTo>
                  <a:lnTo>
                    <a:pt x="6508" y="10875"/>
                  </a:lnTo>
                  <a:lnTo>
                    <a:pt x="6508" y="62310"/>
                  </a:lnTo>
                  <a:lnTo>
                    <a:pt x="7302" y="64056"/>
                  </a:lnTo>
                  <a:lnTo>
                    <a:pt x="9366" y="65563"/>
                  </a:lnTo>
                  <a:lnTo>
                    <a:pt x="15716" y="67786"/>
                  </a:lnTo>
                  <a:lnTo>
                    <a:pt x="19050" y="68421"/>
                  </a:lnTo>
                  <a:lnTo>
                    <a:pt x="21827" y="68660"/>
                  </a:lnTo>
                  <a:lnTo>
                    <a:pt x="28177" y="67945"/>
                  </a:lnTo>
                  <a:lnTo>
                    <a:pt x="33337" y="66040"/>
                  </a:lnTo>
                  <a:lnTo>
                    <a:pt x="37544" y="63182"/>
                  </a:lnTo>
                  <a:lnTo>
                    <a:pt x="40798" y="59690"/>
                  </a:lnTo>
                  <a:lnTo>
                    <a:pt x="43258" y="55801"/>
                  </a:lnTo>
                  <a:lnTo>
                    <a:pt x="44846" y="51673"/>
                  </a:lnTo>
                  <a:lnTo>
                    <a:pt x="45720" y="47705"/>
                  </a:lnTo>
                  <a:lnTo>
                    <a:pt x="46037" y="44053"/>
                  </a:lnTo>
                  <a:lnTo>
                    <a:pt x="45561" y="38735"/>
                  </a:lnTo>
                  <a:lnTo>
                    <a:pt x="44132" y="33655"/>
                  </a:lnTo>
                  <a:lnTo>
                    <a:pt x="41671" y="29051"/>
                  </a:lnTo>
                  <a:lnTo>
                    <a:pt x="38258" y="25400"/>
                  </a:lnTo>
                  <a:lnTo>
                    <a:pt x="33813" y="22940"/>
                  </a:lnTo>
                  <a:lnTo>
                    <a:pt x="28416" y="22066"/>
                  </a:lnTo>
                  <a:lnTo>
                    <a:pt x="24844" y="22542"/>
                  </a:lnTo>
                  <a:lnTo>
                    <a:pt x="22895" y="23242"/>
                  </a:lnTo>
                  <a:lnTo>
                    <a:pt x="24765" y="28337"/>
                  </a:lnTo>
                  <a:lnTo>
                    <a:pt x="28733" y="29131"/>
                  </a:lnTo>
                  <a:lnTo>
                    <a:pt x="31988" y="31274"/>
                  </a:lnTo>
                  <a:lnTo>
                    <a:pt x="34369" y="34528"/>
                  </a:lnTo>
                  <a:lnTo>
                    <a:pt x="36036" y="38576"/>
                  </a:lnTo>
                  <a:lnTo>
                    <a:pt x="36988" y="43021"/>
                  </a:lnTo>
                  <a:lnTo>
                    <a:pt x="37306" y="47705"/>
                  </a:lnTo>
                  <a:lnTo>
                    <a:pt x="37147" y="51276"/>
                  </a:lnTo>
                  <a:lnTo>
                    <a:pt x="36432" y="55245"/>
                  </a:lnTo>
                  <a:lnTo>
                    <a:pt x="35083" y="59055"/>
                  </a:lnTo>
                  <a:lnTo>
                    <a:pt x="32782" y="62310"/>
                  </a:lnTo>
                  <a:lnTo>
                    <a:pt x="29288" y="64611"/>
                  </a:lnTo>
                  <a:lnTo>
                    <a:pt x="24368" y="65485"/>
                  </a:lnTo>
                  <a:lnTo>
                    <a:pt x="20796" y="65008"/>
                  </a:lnTo>
                  <a:lnTo>
                    <a:pt x="16748" y="63500"/>
                  </a:lnTo>
                  <a:lnTo>
                    <a:pt x="15398" y="62230"/>
                  </a:lnTo>
                  <a:lnTo>
                    <a:pt x="14843" y="60722"/>
                  </a:lnTo>
                  <a:lnTo>
                    <a:pt x="14843" y="35718"/>
                  </a:lnTo>
                  <a:lnTo>
                    <a:pt x="15477" y="33258"/>
                  </a:lnTo>
                  <a:lnTo>
                    <a:pt x="16827" y="31353"/>
                  </a:lnTo>
                  <a:lnTo>
                    <a:pt x="18732" y="29925"/>
                  </a:lnTo>
                  <a:lnTo>
                    <a:pt x="20796" y="29051"/>
                  </a:lnTo>
                  <a:lnTo>
                    <a:pt x="24765" y="28337"/>
                  </a:lnTo>
                  <a:lnTo>
                    <a:pt x="22895" y="23242"/>
                  </a:lnTo>
                  <a:lnTo>
                    <a:pt x="21748" y="23653"/>
                  </a:lnTo>
                  <a:lnTo>
                    <a:pt x="19050" y="25241"/>
                  </a:lnTo>
                  <a:lnTo>
                    <a:pt x="17064" y="27067"/>
                  </a:lnTo>
                  <a:lnTo>
                    <a:pt x="15716" y="28733"/>
                  </a:lnTo>
                  <a:lnTo>
                    <a:pt x="15001" y="30083"/>
                  </a:lnTo>
                  <a:lnTo>
                    <a:pt x="14843" y="30083"/>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1173" name="Shape 1208"/>
            <p:cNvSpPr/>
            <p:nvPr/>
          </p:nvSpPr>
          <p:spPr>
            <a:xfrm>
              <a:off x="3046554" y="2744119"/>
              <a:ext cx="10159" cy="10081"/>
            </a:xfrm>
            <a:custGeom>
              <a:avLst/>
              <a:gdLst/>
              <a:ahLst/>
              <a:cxnLst/>
              <a:rect l="0" t="0" r="0" b="0"/>
              <a:pathLst>
                <a:path w="10159" h="10081">
                  <a:moveTo>
                    <a:pt x="4999" y="0"/>
                  </a:moveTo>
                  <a:lnTo>
                    <a:pt x="2778" y="476"/>
                  </a:lnTo>
                  <a:lnTo>
                    <a:pt x="1191" y="1746"/>
                  </a:lnTo>
                  <a:lnTo>
                    <a:pt x="317" y="3413"/>
                  </a:lnTo>
                  <a:lnTo>
                    <a:pt x="0" y="5001"/>
                  </a:lnTo>
                  <a:lnTo>
                    <a:pt x="317" y="6667"/>
                  </a:lnTo>
                  <a:lnTo>
                    <a:pt x="1191" y="8335"/>
                  </a:lnTo>
                  <a:lnTo>
                    <a:pt x="2698" y="9605"/>
                  </a:lnTo>
                  <a:lnTo>
                    <a:pt x="4999" y="10081"/>
                  </a:lnTo>
                  <a:lnTo>
                    <a:pt x="7064" y="9683"/>
                  </a:lnTo>
                  <a:lnTo>
                    <a:pt x="8731" y="8652"/>
                  </a:lnTo>
                  <a:lnTo>
                    <a:pt x="9842" y="7065"/>
                  </a:lnTo>
                  <a:lnTo>
                    <a:pt x="10159" y="5001"/>
                  </a:lnTo>
                  <a:lnTo>
                    <a:pt x="9842" y="3016"/>
                  </a:lnTo>
                  <a:lnTo>
                    <a:pt x="8731" y="1508"/>
                  </a:lnTo>
                  <a:lnTo>
                    <a:pt x="7064" y="397"/>
                  </a:lnTo>
                  <a:lnTo>
                    <a:pt x="4999" y="0"/>
                  </a:lnTo>
                  <a:close/>
                </a:path>
              </a:pathLst>
            </a:custGeom>
            <a:solidFill>
              <a:srgbClr val="000000"/>
            </a:solidFill>
          </p:spPr>
          <p:txBody>
            <a:bodyPr vert="horz" lIns="91440" tIns="45720" rIns="91440" bIns="45720" anchor="t"/>
            <a:lstStyle/>
            <a:p>
              <a:endParaRPr lang="en-IN"/>
            </a:p>
          </p:txBody>
        </p:sp>
        <p:sp>
          <p:nvSpPr>
            <p:cNvPr id="1174" name="Shape 1209"/>
            <p:cNvSpPr/>
            <p:nvPr/>
          </p:nvSpPr>
          <p:spPr>
            <a:xfrm>
              <a:off x="4476178" y="2744119"/>
              <a:ext cx="35956" cy="67627"/>
            </a:xfrm>
            <a:custGeom>
              <a:avLst/>
              <a:gdLst/>
              <a:ahLst/>
              <a:cxnLst/>
              <a:rect l="0" t="0" r="0" b="0"/>
              <a:pathLst>
                <a:path w="35956" h="67627">
                  <a:moveTo>
                    <a:pt x="26113" y="0"/>
                  </a:moveTo>
                  <a:lnTo>
                    <a:pt x="20239" y="793"/>
                  </a:lnTo>
                  <a:lnTo>
                    <a:pt x="15795" y="2778"/>
                  </a:lnTo>
                  <a:lnTo>
                    <a:pt x="12620" y="5794"/>
                  </a:lnTo>
                  <a:lnTo>
                    <a:pt x="10476" y="9446"/>
                  </a:lnTo>
                  <a:lnTo>
                    <a:pt x="9127" y="13335"/>
                  </a:lnTo>
                  <a:lnTo>
                    <a:pt x="8492" y="17145"/>
                  </a:lnTo>
                  <a:lnTo>
                    <a:pt x="8254" y="20478"/>
                  </a:lnTo>
                  <a:lnTo>
                    <a:pt x="8254" y="23098"/>
                  </a:lnTo>
                  <a:lnTo>
                    <a:pt x="157" y="23098"/>
                  </a:lnTo>
                  <a:lnTo>
                    <a:pt x="157" y="26273"/>
                  </a:lnTo>
                  <a:lnTo>
                    <a:pt x="8254" y="26273"/>
                  </a:lnTo>
                  <a:lnTo>
                    <a:pt x="8254" y="57308"/>
                  </a:lnTo>
                  <a:lnTo>
                    <a:pt x="8175" y="59849"/>
                  </a:lnTo>
                  <a:lnTo>
                    <a:pt x="7937" y="61912"/>
                  </a:lnTo>
                  <a:lnTo>
                    <a:pt x="7381" y="63421"/>
                  </a:lnTo>
                  <a:lnTo>
                    <a:pt x="6587" y="64532"/>
                  </a:lnTo>
                  <a:lnTo>
                    <a:pt x="4126" y="65802"/>
                  </a:lnTo>
                  <a:lnTo>
                    <a:pt x="0" y="66199"/>
                  </a:lnTo>
                  <a:lnTo>
                    <a:pt x="0" y="67627"/>
                  </a:lnTo>
                  <a:lnTo>
                    <a:pt x="25796" y="67627"/>
                  </a:lnTo>
                  <a:lnTo>
                    <a:pt x="25796" y="66199"/>
                  </a:lnTo>
                  <a:lnTo>
                    <a:pt x="21907" y="65881"/>
                  </a:lnTo>
                  <a:lnTo>
                    <a:pt x="19367" y="65087"/>
                  </a:lnTo>
                  <a:lnTo>
                    <a:pt x="17779" y="63897"/>
                  </a:lnTo>
                  <a:lnTo>
                    <a:pt x="16906" y="62230"/>
                  </a:lnTo>
                  <a:lnTo>
                    <a:pt x="16588" y="60007"/>
                  </a:lnTo>
                  <a:lnTo>
                    <a:pt x="16588" y="26273"/>
                  </a:lnTo>
                  <a:lnTo>
                    <a:pt x="28653" y="26273"/>
                  </a:lnTo>
                  <a:lnTo>
                    <a:pt x="28653" y="23098"/>
                  </a:lnTo>
                  <a:lnTo>
                    <a:pt x="16509" y="23098"/>
                  </a:lnTo>
                  <a:lnTo>
                    <a:pt x="16509" y="11588"/>
                  </a:lnTo>
                  <a:lnTo>
                    <a:pt x="16826" y="7700"/>
                  </a:lnTo>
                  <a:lnTo>
                    <a:pt x="18493" y="4286"/>
                  </a:lnTo>
                  <a:lnTo>
                    <a:pt x="20081" y="3175"/>
                  </a:lnTo>
                  <a:lnTo>
                    <a:pt x="22462" y="2778"/>
                  </a:lnTo>
                  <a:lnTo>
                    <a:pt x="24447" y="3333"/>
                  </a:lnTo>
                  <a:lnTo>
                    <a:pt x="25955" y="4683"/>
                  </a:lnTo>
                  <a:lnTo>
                    <a:pt x="28495" y="8335"/>
                  </a:lnTo>
                  <a:lnTo>
                    <a:pt x="29923" y="9683"/>
                  </a:lnTo>
                  <a:lnTo>
                    <a:pt x="31750" y="10160"/>
                  </a:lnTo>
                  <a:lnTo>
                    <a:pt x="34607" y="9207"/>
                  </a:lnTo>
                  <a:lnTo>
                    <a:pt x="35638" y="7937"/>
                  </a:lnTo>
                  <a:lnTo>
                    <a:pt x="35956" y="6032"/>
                  </a:lnTo>
                  <a:lnTo>
                    <a:pt x="35242" y="3651"/>
                  </a:lnTo>
                  <a:lnTo>
                    <a:pt x="33098" y="1746"/>
                  </a:lnTo>
                  <a:lnTo>
                    <a:pt x="30003" y="476"/>
                  </a:lnTo>
                  <a:lnTo>
                    <a:pt x="26113" y="0"/>
                  </a:lnTo>
                  <a:close/>
                </a:path>
              </a:pathLst>
            </a:custGeom>
            <a:solidFill>
              <a:srgbClr val="000000"/>
            </a:solidFill>
          </p:spPr>
          <p:txBody>
            <a:bodyPr vert="horz" lIns="91440" tIns="45720" rIns="91440" bIns="45720" anchor="t"/>
            <a:lstStyle/>
            <a:p>
              <a:endParaRPr lang="en-IN"/>
            </a:p>
          </p:txBody>
        </p:sp>
        <p:sp>
          <p:nvSpPr>
            <p:cNvPr id="1175" name="Shape 1210"/>
            <p:cNvSpPr/>
            <p:nvPr/>
          </p:nvSpPr>
          <p:spPr>
            <a:xfrm>
              <a:off x="4127483" y="2744119"/>
              <a:ext cx="36036" cy="67627"/>
            </a:xfrm>
            <a:custGeom>
              <a:avLst/>
              <a:gdLst/>
              <a:ahLst/>
              <a:cxnLst/>
              <a:rect l="0" t="0" r="0" b="0"/>
              <a:pathLst>
                <a:path w="36036" h="67627">
                  <a:moveTo>
                    <a:pt x="26113" y="0"/>
                  </a:moveTo>
                  <a:lnTo>
                    <a:pt x="20239" y="793"/>
                  </a:lnTo>
                  <a:lnTo>
                    <a:pt x="15795" y="2778"/>
                  </a:lnTo>
                  <a:lnTo>
                    <a:pt x="12620" y="5794"/>
                  </a:lnTo>
                  <a:lnTo>
                    <a:pt x="10477" y="9446"/>
                  </a:lnTo>
                  <a:lnTo>
                    <a:pt x="9127" y="13335"/>
                  </a:lnTo>
                  <a:lnTo>
                    <a:pt x="8493" y="17145"/>
                  </a:lnTo>
                  <a:lnTo>
                    <a:pt x="8254" y="20478"/>
                  </a:lnTo>
                  <a:lnTo>
                    <a:pt x="8254" y="23098"/>
                  </a:lnTo>
                  <a:lnTo>
                    <a:pt x="158" y="23098"/>
                  </a:lnTo>
                  <a:lnTo>
                    <a:pt x="158" y="26273"/>
                  </a:lnTo>
                  <a:lnTo>
                    <a:pt x="8254" y="26273"/>
                  </a:lnTo>
                  <a:lnTo>
                    <a:pt x="8254" y="57308"/>
                  </a:lnTo>
                  <a:lnTo>
                    <a:pt x="8176" y="59849"/>
                  </a:lnTo>
                  <a:lnTo>
                    <a:pt x="7937" y="61912"/>
                  </a:lnTo>
                  <a:lnTo>
                    <a:pt x="7382" y="63421"/>
                  </a:lnTo>
                  <a:lnTo>
                    <a:pt x="6588" y="64532"/>
                  </a:lnTo>
                  <a:lnTo>
                    <a:pt x="4127" y="65802"/>
                  </a:lnTo>
                  <a:lnTo>
                    <a:pt x="0" y="66199"/>
                  </a:lnTo>
                  <a:lnTo>
                    <a:pt x="0" y="67627"/>
                  </a:lnTo>
                  <a:lnTo>
                    <a:pt x="25796" y="67627"/>
                  </a:lnTo>
                  <a:lnTo>
                    <a:pt x="25796" y="66199"/>
                  </a:lnTo>
                  <a:lnTo>
                    <a:pt x="21987" y="65881"/>
                  </a:lnTo>
                  <a:lnTo>
                    <a:pt x="19367" y="65087"/>
                  </a:lnTo>
                  <a:lnTo>
                    <a:pt x="17779" y="63897"/>
                  </a:lnTo>
                  <a:lnTo>
                    <a:pt x="16907" y="62230"/>
                  </a:lnTo>
                  <a:lnTo>
                    <a:pt x="16668" y="60007"/>
                  </a:lnTo>
                  <a:lnTo>
                    <a:pt x="16588" y="57308"/>
                  </a:lnTo>
                  <a:lnTo>
                    <a:pt x="16588" y="26273"/>
                  </a:lnTo>
                  <a:lnTo>
                    <a:pt x="28654" y="26273"/>
                  </a:lnTo>
                  <a:lnTo>
                    <a:pt x="28654" y="23098"/>
                  </a:lnTo>
                  <a:lnTo>
                    <a:pt x="16509" y="23098"/>
                  </a:lnTo>
                  <a:lnTo>
                    <a:pt x="16509" y="11588"/>
                  </a:lnTo>
                  <a:lnTo>
                    <a:pt x="16827" y="7700"/>
                  </a:lnTo>
                  <a:lnTo>
                    <a:pt x="18494" y="4286"/>
                  </a:lnTo>
                  <a:lnTo>
                    <a:pt x="20082" y="3175"/>
                  </a:lnTo>
                  <a:lnTo>
                    <a:pt x="22463" y="2778"/>
                  </a:lnTo>
                  <a:lnTo>
                    <a:pt x="24447" y="3333"/>
                  </a:lnTo>
                  <a:lnTo>
                    <a:pt x="25956" y="4683"/>
                  </a:lnTo>
                  <a:lnTo>
                    <a:pt x="28495" y="8335"/>
                  </a:lnTo>
                  <a:lnTo>
                    <a:pt x="29924" y="9683"/>
                  </a:lnTo>
                  <a:lnTo>
                    <a:pt x="31750" y="10160"/>
                  </a:lnTo>
                  <a:lnTo>
                    <a:pt x="34607" y="9207"/>
                  </a:lnTo>
                  <a:lnTo>
                    <a:pt x="35638" y="7937"/>
                  </a:lnTo>
                  <a:lnTo>
                    <a:pt x="36036" y="6032"/>
                  </a:lnTo>
                  <a:lnTo>
                    <a:pt x="35242" y="3651"/>
                  </a:lnTo>
                  <a:lnTo>
                    <a:pt x="33099" y="1746"/>
                  </a:lnTo>
                  <a:lnTo>
                    <a:pt x="30003" y="476"/>
                  </a:lnTo>
                  <a:lnTo>
                    <a:pt x="26113" y="0"/>
                  </a:lnTo>
                  <a:close/>
                </a:path>
              </a:pathLst>
            </a:custGeom>
            <a:solidFill>
              <a:srgbClr val="000000"/>
            </a:solidFill>
          </p:spPr>
          <p:txBody>
            <a:bodyPr vert="horz" lIns="91440" tIns="45720" rIns="91440" bIns="45720" anchor="t"/>
            <a:lstStyle/>
            <a:p>
              <a:endParaRPr lang="en-IN"/>
            </a:p>
          </p:txBody>
        </p:sp>
        <p:sp>
          <p:nvSpPr>
            <p:cNvPr id="1176" name="Shape 1211"/>
            <p:cNvSpPr/>
            <p:nvPr/>
          </p:nvSpPr>
          <p:spPr>
            <a:xfrm>
              <a:off x="4247657" y="2754438"/>
              <a:ext cx="26352" cy="58341"/>
            </a:xfrm>
            <a:custGeom>
              <a:avLst/>
              <a:gdLst/>
              <a:ahLst/>
              <a:cxnLst/>
              <a:rect l="0" t="0" r="0" b="0"/>
              <a:pathLst>
                <a:path w="26352" h="58341">
                  <a:moveTo>
                    <a:pt x="13335" y="0"/>
                  </a:moveTo>
                  <a:lnTo>
                    <a:pt x="10874" y="3413"/>
                  </a:lnTo>
                  <a:lnTo>
                    <a:pt x="8890" y="6112"/>
                  </a:lnTo>
                  <a:lnTo>
                    <a:pt x="4365" y="11271"/>
                  </a:lnTo>
                  <a:lnTo>
                    <a:pt x="1428" y="13652"/>
                  </a:lnTo>
                  <a:lnTo>
                    <a:pt x="396" y="14446"/>
                  </a:lnTo>
                  <a:lnTo>
                    <a:pt x="0" y="15240"/>
                  </a:lnTo>
                  <a:lnTo>
                    <a:pt x="396" y="15955"/>
                  </a:lnTo>
                  <a:lnTo>
                    <a:pt x="5634" y="15955"/>
                  </a:lnTo>
                  <a:lnTo>
                    <a:pt x="5634" y="45720"/>
                  </a:lnTo>
                  <a:lnTo>
                    <a:pt x="5873" y="49133"/>
                  </a:lnTo>
                  <a:lnTo>
                    <a:pt x="6428" y="51911"/>
                  </a:lnTo>
                  <a:lnTo>
                    <a:pt x="7222" y="54133"/>
                  </a:lnTo>
                  <a:lnTo>
                    <a:pt x="8333" y="55721"/>
                  </a:lnTo>
                  <a:lnTo>
                    <a:pt x="11271" y="57706"/>
                  </a:lnTo>
                  <a:lnTo>
                    <a:pt x="14763" y="58341"/>
                  </a:lnTo>
                  <a:lnTo>
                    <a:pt x="18177" y="57706"/>
                  </a:lnTo>
                  <a:lnTo>
                    <a:pt x="21352" y="56119"/>
                  </a:lnTo>
                  <a:lnTo>
                    <a:pt x="24129" y="53737"/>
                  </a:lnTo>
                  <a:lnTo>
                    <a:pt x="26352" y="50800"/>
                  </a:lnTo>
                  <a:lnTo>
                    <a:pt x="25082" y="49688"/>
                  </a:lnTo>
                  <a:lnTo>
                    <a:pt x="22860" y="51911"/>
                  </a:lnTo>
                  <a:lnTo>
                    <a:pt x="21193" y="52785"/>
                  </a:lnTo>
                  <a:lnTo>
                    <a:pt x="19050" y="53181"/>
                  </a:lnTo>
                  <a:lnTo>
                    <a:pt x="16907" y="52705"/>
                  </a:lnTo>
                  <a:lnTo>
                    <a:pt x="15477" y="51515"/>
                  </a:lnTo>
                  <a:lnTo>
                    <a:pt x="14604" y="49847"/>
                  </a:lnTo>
                  <a:lnTo>
                    <a:pt x="14208" y="47942"/>
                  </a:lnTo>
                  <a:lnTo>
                    <a:pt x="13970" y="44212"/>
                  </a:lnTo>
                  <a:lnTo>
                    <a:pt x="13970" y="15955"/>
                  </a:lnTo>
                  <a:lnTo>
                    <a:pt x="23971" y="15955"/>
                  </a:lnTo>
                  <a:lnTo>
                    <a:pt x="23971" y="12780"/>
                  </a:lnTo>
                  <a:lnTo>
                    <a:pt x="13970" y="12780"/>
                  </a:lnTo>
                  <a:lnTo>
                    <a:pt x="13970" y="1270"/>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1177" name="Shape 1212"/>
            <p:cNvSpPr/>
            <p:nvPr/>
          </p:nvSpPr>
          <p:spPr>
            <a:xfrm>
              <a:off x="3118389" y="2754438"/>
              <a:ext cx="26351" cy="58341"/>
            </a:xfrm>
            <a:custGeom>
              <a:avLst/>
              <a:gdLst/>
              <a:ahLst/>
              <a:cxnLst/>
              <a:rect l="0" t="0" r="0" b="0"/>
              <a:pathLst>
                <a:path w="26351" h="58341">
                  <a:moveTo>
                    <a:pt x="13255" y="0"/>
                  </a:moveTo>
                  <a:lnTo>
                    <a:pt x="10873" y="3413"/>
                  </a:lnTo>
                  <a:lnTo>
                    <a:pt x="8888" y="6112"/>
                  </a:lnTo>
                  <a:lnTo>
                    <a:pt x="6826" y="8572"/>
                  </a:lnTo>
                  <a:lnTo>
                    <a:pt x="4365" y="11271"/>
                  </a:lnTo>
                  <a:lnTo>
                    <a:pt x="1427" y="13652"/>
                  </a:lnTo>
                  <a:lnTo>
                    <a:pt x="396" y="14446"/>
                  </a:lnTo>
                  <a:lnTo>
                    <a:pt x="0" y="15240"/>
                  </a:lnTo>
                  <a:lnTo>
                    <a:pt x="396" y="15955"/>
                  </a:lnTo>
                  <a:lnTo>
                    <a:pt x="5634" y="15955"/>
                  </a:lnTo>
                  <a:lnTo>
                    <a:pt x="5634" y="45720"/>
                  </a:lnTo>
                  <a:lnTo>
                    <a:pt x="5873" y="49133"/>
                  </a:lnTo>
                  <a:lnTo>
                    <a:pt x="6350" y="51911"/>
                  </a:lnTo>
                  <a:lnTo>
                    <a:pt x="7222" y="54133"/>
                  </a:lnTo>
                  <a:lnTo>
                    <a:pt x="8333" y="55721"/>
                  </a:lnTo>
                  <a:lnTo>
                    <a:pt x="11270" y="57706"/>
                  </a:lnTo>
                  <a:lnTo>
                    <a:pt x="14763" y="58341"/>
                  </a:lnTo>
                  <a:lnTo>
                    <a:pt x="18176" y="57706"/>
                  </a:lnTo>
                  <a:lnTo>
                    <a:pt x="21351" y="56119"/>
                  </a:lnTo>
                  <a:lnTo>
                    <a:pt x="24129" y="53737"/>
                  </a:lnTo>
                  <a:lnTo>
                    <a:pt x="26351" y="50800"/>
                  </a:lnTo>
                  <a:lnTo>
                    <a:pt x="25082" y="49688"/>
                  </a:lnTo>
                  <a:lnTo>
                    <a:pt x="22858" y="51911"/>
                  </a:lnTo>
                  <a:lnTo>
                    <a:pt x="21192" y="52785"/>
                  </a:lnTo>
                  <a:lnTo>
                    <a:pt x="19050" y="53181"/>
                  </a:lnTo>
                  <a:lnTo>
                    <a:pt x="16906" y="52705"/>
                  </a:lnTo>
                  <a:lnTo>
                    <a:pt x="15477" y="51515"/>
                  </a:lnTo>
                  <a:lnTo>
                    <a:pt x="14604" y="49847"/>
                  </a:lnTo>
                  <a:lnTo>
                    <a:pt x="14207" y="47942"/>
                  </a:lnTo>
                  <a:lnTo>
                    <a:pt x="13970" y="44212"/>
                  </a:lnTo>
                  <a:lnTo>
                    <a:pt x="13970" y="15955"/>
                  </a:lnTo>
                  <a:lnTo>
                    <a:pt x="23970" y="15955"/>
                  </a:lnTo>
                  <a:lnTo>
                    <a:pt x="23970" y="12780"/>
                  </a:lnTo>
                  <a:lnTo>
                    <a:pt x="13970" y="12780"/>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178" name="Shape 1213"/>
            <p:cNvSpPr/>
            <p:nvPr/>
          </p:nvSpPr>
          <p:spPr>
            <a:xfrm>
              <a:off x="4427601" y="2766185"/>
              <a:ext cx="43656" cy="46593"/>
            </a:xfrm>
            <a:custGeom>
              <a:avLst/>
              <a:gdLst/>
              <a:ahLst/>
              <a:cxnLst/>
              <a:rect l="0" t="0" r="0" b="0"/>
              <a:pathLst>
                <a:path w="43656" h="46593">
                  <a:moveTo>
                    <a:pt x="21351" y="0"/>
                  </a:moveTo>
                  <a:lnTo>
                    <a:pt x="20557" y="2778"/>
                  </a:lnTo>
                  <a:lnTo>
                    <a:pt x="24843" y="3651"/>
                  </a:lnTo>
                  <a:lnTo>
                    <a:pt x="28336" y="6032"/>
                  </a:lnTo>
                  <a:lnTo>
                    <a:pt x="31115" y="9763"/>
                  </a:lnTo>
                  <a:lnTo>
                    <a:pt x="33098" y="14446"/>
                  </a:lnTo>
                  <a:lnTo>
                    <a:pt x="34368" y="19843"/>
                  </a:lnTo>
                  <a:lnTo>
                    <a:pt x="34766" y="25876"/>
                  </a:lnTo>
                  <a:lnTo>
                    <a:pt x="34210" y="32147"/>
                  </a:lnTo>
                  <a:lnTo>
                    <a:pt x="32781" y="36829"/>
                  </a:lnTo>
                  <a:lnTo>
                    <a:pt x="30797" y="40163"/>
                  </a:lnTo>
                  <a:lnTo>
                    <a:pt x="28336" y="42307"/>
                  </a:lnTo>
                  <a:lnTo>
                    <a:pt x="25637" y="43497"/>
                  </a:lnTo>
                  <a:lnTo>
                    <a:pt x="23018" y="43814"/>
                  </a:lnTo>
                  <a:lnTo>
                    <a:pt x="19050" y="43021"/>
                  </a:lnTo>
                  <a:lnTo>
                    <a:pt x="15795" y="40798"/>
                  </a:lnTo>
                  <a:lnTo>
                    <a:pt x="13335" y="37623"/>
                  </a:lnTo>
                  <a:lnTo>
                    <a:pt x="11508" y="33734"/>
                  </a:lnTo>
                  <a:lnTo>
                    <a:pt x="10238" y="29527"/>
                  </a:lnTo>
                  <a:lnTo>
                    <a:pt x="9445" y="25321"/>
                  </a:lnTo>
                  <a:lnTo>
                    <a:pt x="9047" y="21431"/>
                  </a:lnTo>
                  <a:lnTo>
                    <a:pt x="8890" y="18256"/>
                  </a:lnTo>
                  <a:lnTo>
                    <a:pt x="9127" y="14604"/>
                  </a:lnTo>
                  <a:lnTo>
                    <a:pt x="9841" y="11509"/>
                  </a:lnTo>
                  <a:lnTo>
                    <a:pt x="10873" y="8811"/>
                  </a:lnTo>
                  <a:lnTo>
                    <a:pt x="12382" y="6667"/>
                  </a:lnTo>
                  <a:lnTo>
                    <a:pt x="14128" y="4921"/>
                  </a:lnTo>
                  <a:lnTo>
                    <a:pt x="16112" y="3731"/>
                  </a:lnTo>
                  <a:lnTo>
                    <a:pt x="18256" y="3016"/>
                  </a:lnTo>
                  <a:lnTo>
                    <a:pt x="20557" y="2778"/>
                  </a:lnTo>
                  <a:lnTo>
                    <a:pt x="21351" y="0"/>
                  </a:lnTo>
                  <a:lnTo>
                    <a:pt x="15160" y="873"/>
                  </a:lnTo>
                  <a:lnTo>
                    <a:pt x="9921" y="3254"/>
                  </a:lnTo>
                  <a:lnTo>
                    <a:pt x="5715" y="6984"/>
                  </a:lnTo>
                  <a:lnTo>
                    <a:pt x="2540" y="11668"/>
                  </a:lnTo>
                  <a:lnTo>
                    <a:pt x="635" y="17066"/>
                  </a:lnTo>
                  <a:lnTo>
                    <a:pt x="0" y="23018"/>
                  </a:lnTo>
                  <a:lnTo>
                    <a:pt x="713" y="29368"/>
                  </a:lnTo>
                  <a:lnTo>
                    <a:pt x="2777" y="35004"/>
                  </a:lnTo>
                  <a:lnTo>
                    <a:pt x="6032" y="39767"/>
                  </a:lnTo>
                  <a:lnTo>
                    <a:pt x="10397" y="43418"/>
                  </a:lnTo>
                  <a:lnTo>
                    <a:pt x="15636" y="45720"/>
                  </a:lnTo>
                  <a:lnTo>
                    <a:pt x="21668" y="46593"/>
                  </a:lnTo>
                  <a:lnTo>
                    <a:pt x="28495" y="45482"/>
                  </a:lnTo>
                  <a:lnTo>
                    <a:pt x="34051" y="42624"/>
                  </a:lnTo>
                  <a:lnTo>
                    <a:pt x="38258" y="38417"/>
                  </a:lnTo>
                  <a:lnTo>
                    <a:pt x="41275" y="33417"/>
                  </a:lnTo>
                  <a:lnTo>
                    <a:pt x="43100" y="28098"/>
                  </a:lnTo>
                  <a:lnTo>
                    <a:pt x="43656" y="23018"/>
                  </a:lnTo>
                  <a:lnTo>
                    <a:pt x="43178" y="17859"/>
                  </a:lnTo>
                  <a:lnTo>
                    <a:pt x="41988" y="13334"/>
                  </a:lnTo>
                  <a:lnTo>
                    <a:pt x="40083" y="9366"/>
                  </a:lnTo>
                  <a:lnTo>
                    <a:pt x="37385" y="6112"/>
                  </a:lnTo>
                  <a:lnTo>
                    <a:pt x="34131" y="3492"/>
                  </a:lnTo>
                  <a:lnTo>
                    <a:pt x="30321" y="1587"/>
                  </a:lnTo>
                  <a:lnTo>
                    <a:pt x="26035" y="397"/>
                  </a:lnTo>
                  <a:lnTo>
                    <a:pt x="21351" y="0"/>
                  </a:lnTo>
                  <a:close/>
                </a:path>
              </a:pathLst>
            </a:custGeom>
            <a:solidFill>
              <a:srgbClr val="000000"/>
            </a:solidFill>
          </p:spPr>
          <p:txBody>
            <a:bodyPr vert="horz" lIns="91440" tIns="45720" rIns="91440" bIns="45720" anchor="t"/>
            <a:lstStyle/>
            <a:p>
              <a:endParaRPr lang="en-IN"/>
            </a:p>
          </p:txBody>
        </p:sp>
        <p:sp>
          <p:nvSpPr>
            <p:cNvPr id="1179" name="Shape 1214"/>
            <p:cNvSpPr/>
            <p:nvPr/>
          </p:nvSpPr>
          <p:spPr>
            <a:xfrm>
              <a:off x="4357830" y="2766185"/>
              <a:ext cx="39528" cy="46593"/>
            </a:xfrm>
            <a:custGeom>
              <a:avLst/>
              <a:gdLst/>
              <a:ahLst/>
              <a:cxnLst/>
              <a:rect l="0" t="0" r="0" b="0"/>
              <a:pathLst>
                <a:path w="39528" h="46593">
                  <a:moveTo>
                    <a:pt x="20241" y="0"/>
                  </a:moveTo>
                  <a:lnTo>
                    <a:pt x="18017" y="3572"/>
                  </a:lnTo>
                  <a:lnTo>
                    <a:pt x="21431" y="4127"/>
                  </a:lnTo>
                  <a:lnTo>
                    <a:pt x="23812" y="5477"/>
                  </a:lnTo>
                  <a:lnTo>
                    <a:pt x="25479" y="7541"/>
                  </a:lnTo>
                  <a:lnTo>
                    <a:pt x="26511" y="9922"/>
                  </a:lnTo>
                  <a:lnTo>
                    <a:pt x="27542" y="15002"/>
                  </a:lnTo>
                  <a:lnTo>
                    <a:pt x="7143" y="15002"/>
                  </a:lnTo>
                  <a:lnTo>
                    <a:pt x="7858" y="12064"/>
                  </a:lnTo>
                  <a:lnTo>
                    <a:pt x="8731" y="9525"/>
                  </a:lnTo>
                  <a:lnTo>
                    <a:pt x="9842" y="7541"/>
                  </a:lnTo>
                  <a:lnTo>
                    <a:pt x="11112" y="6032"/>
                  </a:lnTo>
                  <a:lnTo>
                    <a:pt x="14287" y="4127"/>
                  </a:lnTo>
                  <a:lnTo>
                    <a:pt x="18017" y="3572"/>
                  </a:lnTo>
                  <a:lnTo>
                    <a:pt x="20241" y="0"/>
                  </a:lnTo>
                  <a:lnTo>
                    <a:pt x="15954" y="476"/>
                  </a:lnTo>
                  <a:lnTo>
                    <a:pt x="11429" y="2222"/>
                  </a:lnTo>
                  <a:lnTo>
                    <a:pt x="7143" y="5318"/>
                  </a:lnTo>
                  <a:lnTo>
                    <a:pt x="3492" y="9922"/>
                  </a:lnTo>
                  <a:lnTo>
                    <a:pt x="1030" y="16192"/>
                  </a:lnTo>
                  <a:lnTo>
                    <a:pt x="0" y="24368"/>
                  </a:lnTo>
                  <a:lnTo>
                    <a:pt x="397" y="29368"/>
                  </a:lnTo>
                  <a:lnTo>
                    <a:pt x="1348" y="33734"/>
                  </a:lnTo>
                  <a:lnTo>
                    <a:pt x="2857" y="37544"/>
                  </a:lnTo>
                  <a:lnTo>
                    <a:pt x="5079" y="40719"/>
                  </a:lnTo>
                  <a:lnTo>
                    <a:pt x="7778" y="43259"/>
                  </a:lnTo>
                  <a:lnTo>
                    <a:pt x="10953" y="45084"/>
                  </a:lnTo>
                  <a:lnTo>
                    <a:pt x="14524" y="46196"/>
                  </a:lnTo>
                  <a:lnTo>
                    <a:pt x="18493" y="46593"/>
                  </a:lnTo>
                  <a:lnTo>
                    <a:pt x="23494" y="45958"/>
                  </a:lnTo>
                  <a:lnTo>
                    <a:pt x="27702" y="44371"/>
                  </a:lnTo>
                  <a:lnTo>
                    <a:pt x="31193" y="42148"/>
                  </a:lnTo>
                  <a:lnTo>
                    <a:pt x="33972" y="39449"/>
                  </a:lnTo>
                  <a:lnTo>
                    <a:pt x="36194" y="36671"/>
                  </a:lnTo>
                  <a:lnTo>
                    <a:pt x="37782" y="33972"/>
                  </a:lnTo>
                  <a:lnTo>
                    <a:pt x="38893" y="31671"/>
                  </a:lnTo>
                  <a:lnTo>
                    <a:pt x="39528" y="30003"/>
                  </a:lnTo>
                  <a:lnTo>
                    <a:pt x="37941" y="29368"/>
                  </a:lnTo>
                  <a:lnTo>
                    <a:pt x="34925" y="33654"/>
                  </a:lnTo>
                  <a:lnTo>
                    <a:pt x="32702" y="35877"/>
                  </a:lnTo>
                  <a:lnTo>
                    <a:pt x="30003" y="37862"/>
                  </a:lnTo>
                  <a:lnTo>
                    <a:pt x="26591" y="39211"/>
                  </a:lnTo>
                  <a:lnTo>
                    <a:pt x="22622" y="39767"/>
                  </a:lnTo>
                  <a:lnTo>
                    <a:pt x="19208" y="39370"/>
                  </a:lnTo>
                  <a:lnTo>
                    <a:pt x="15875" y="38021"/>
                  </a:lnTo>
                  <a:lnTo>
                    <a:pt x="12700" y="35481"/>
                  </a:lnTo>
                  <a:lnTo>
                    <a:pt x="10000" y="31591"/>
                  </a:lnTo>
                  <a:lnTo>
                    <a:pt x="8889" y="28972"/>
                  </a:lnTo>
                  <a:lnTo>
                    <a:pt x="7937" y="25876"/>
                  </a:lnTo>
                  <a:lnTo>
                    <a:pt x="7302" y="22304"/>
                  </a:lnTo>
                  <a:lnTo>
                    <a:pt x="6825" y="18177"/>
                  </a:lnTo>
                  <a:lnTo>
                    <a:pt x="37623" y="18177"/>
                  </a:lnTo>
                  <a:lnTo>
                    <a:pt x="36988" y="13652"/>
                  </a:lnTo>
                  <a:lnTo>
                    <a:pt x="35798" y="9842"/>
                  </a:lnTo>
                  <a:lnTo>
                    <a:pt x="34131" y="6667"/>
                  </a:lnTo>
                  <a:lnTo>
                    <a:pt x="32067" y="4207"/>
                  </a:lnTo>
                  <a:lnTo>
                    <a:pt x="29527" y="2302"/>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180" name="Shape 1215"/>
            <p:cNvSpPr/>
            <p:nvPr/>
          </p:nvSpPr>
          <p:spPr>
            <a:xfrm>
              <a:off x="4160901" y="2766185"/>
              <a:ext cx="40163" cy="46593"/>
            </a:xfrm>
            <a:custGeom>
              <a:avLst/>
              <a:gdLst/>
              <a:ahLst/>
              <a:cxnLst/>
              <a:rect l="0" t="0" r="0" b="0"/>
              <a:pathLst>
                <a:path w="40163" h="46593">
                  <a:moveTo>
                    <a:pt x="18017" y="0"/>
                  </a:moveTo>
                  <a:lnTo>
                    <a:pt x="12858" y="556"/>
                  </a:lnTo>
                  <a:lnTo>
                    <a:pt x="8731" y="1984"/>
                  </a:lnTo>
                  <a:lnTo>
                    <a:pt x="5635" y="4048"/>
                  </a:lnTo>
                  <a:lnTo>
                    <a:pt x="3491" y="6429"/>
                  </a:lnTo>
                  <a:lnTo>
                    <a:pt x="2301" y="8811"/>
                  </a:lnTo>
                  <a:lnTo>
                    <a:pt x="1903" y="11033"/>
                  </a:lnTo>
                  <a:lnTo>
                    <a:pt x="2857" y="13811"/>
                  </a:lnTo>
                  <a:lnTo>
                    <a:pt x="4206" y="14922"/>
                  </a:lnTo>
                  <a:lnTo>
                    <a:pt x="6111" y="15398"/>
                  </a:lnTo>
                  <a:lnTo>
                    <a:pt x="7937" y="15002"/>
                  </a:lnTo>
                  <a:lnTo>
                    <a:pt x="9365" y="13970"/>
                  </a:lnTo>
                  <a:lnTo>
                    <a:pt x="10318" y="12621"/>
                  </a:lnTo>
                  <a:lnTo>
                    <a:pt x="10635" y="11112"/>
                  </a:lnTo>
                  <a:lnTo>
                    <a:pt x="10318" y="9366"/>
                  </a:lnTo>
                  <a:lnTo>
                    <a:pt x="10080" y="7223"/>
                  </a:lnTo>
                  <a:lnTo>
                    <a:pt x="10715" y="5159"/>
                  </a:lnTo>
                  <a:lnTo>
                    <a:pt x="12382" y="3651"/>
                  </a:lnTo>
                  <a:lnTo>
                    <a:pt x="14683" y="2698"/>
                  </a:lnTo>
                  <a:lnTo>
                    <a:pt x="17145" y="2381"/>
                  </a:lnTo>
                  <a:lnTo>
                    <a:pt x="19605" y="2619"/>
                  </a:lnTo>
                  <a:lnTo>
                    <a:pt x="22065" y="3809"/>
                  </a:lnTo>
                  <a:lnTo>
                    <a:pt x="23971" y="6350"/>
                  </a:lnTo>
                  <a:lnTo>
                    <a:pt x="24765" y="10636"/>
                  </a:lnTo>
                  <a:lnTo>
                    <a:pt x="24765" y="16668"/>
                  </a:lnTo>
                  <a:lnTo>
                    <a:pt x="24024" y="16960"/>
                  </a:lnTo>
                  <a:lnTo>
                    <a:pt x="24765" y="19050"/>
                  </a:lnTo>
                  <a:lnTo>
                    <a:pt x="24765" y="33417"/>
                  </a:lnTo>
                  <a:lnTo>
                    <a:pt x="24208" y="36751"/>
                  </a:lnTo>
                  <a:lnTo>
                    <a:pt x="23177" y="37941"/>
                  </a:lnTo>
                  <a:lnTo>
                    <a:pt x="21431" y="39052"/>
                  </a:lnTo>
                  <a:lnTo>
                    <a:pt x="18811" y="40084"/>
                  </a:lnTo>
                  <a:lnTo>
                    <a:pt x="15240" y="40798"/>
                  </a:lnTo>
                  <a:lnTo>
                    <a:pt x="12700" y="40322"/>
                  </a:lnTo>
                  <a:lnTo>
                    <a:pt x="10635" y="38734"/>
                  </a:lnTo>
                  <a:lnTo>
                    <a:pt x="9286" y="36274"/>
                  </a:lnTo>
                  <a:lnTo>
                    <a:pt x="8731" y="33099"/>
                  </a:lnTo>
                  <a:lnTo>
                    <a:pt x="8731" y="32861"/>
                  </a:lnTo>
                  <a:lnTo>
                    <a:pt x="8890" y="31036"/>
                  </a:lnTo>
                  <a:lnTo>
                    <a:pt x="9604" y="28972"/>
                  </a:lnTo>
                  <a:lnTo>
                    <a:pt x="11112" y="26591"/>
                  </a:lnTo>
                  <a:lnTo>
                    <a:pt x="13970" y="24051"/>
                  </a:lnTo>
                  <a:lnTo>
                    <a:pt x="15954" y="22781"/>
                  </a:lnTo>
                  <a:lnTo>
                    <a:pt x="18415" y="21511"/>
                  </a:lnTo>
                  <a:lnTo>
                    <a:pt x="24765" y="19050"/>
                  </a:lnTo>
                  <a:lnTo>
                    <a:pt x="24024" y="16960"/>
                  </a:lnTo>
                  <a:lnTo>
                    <a:pt x="17302" y="19606"/>
                  </a:lnTo>
                  <a:lnTo>
                    <a:pt x="11112" y="22383"/>
                  </a:lnTo>
                  <a:lnTo>
                    <a:pt x="6270" y="25162"/>
                  </a:lnTo>
                  <a:lnTo>
                    <a:pt x="2857" y="28178"/>
                  </a:lnTo>
                  <a:lnTo>
                    <a:pt x="713" y="31829"/>
                  </a:lnTo>
                  <a:lnTo>
                    <a:pt x="0" y="36274"/>
                  </a:lnTo>
                  <a:lnTo>
                    <a:pt x="952" y="40639"/>
                  </a:lnTo>
                  <a:lnTo>
                    <a:pt x="3254" y="43894"/>
                  </a:lnTo>
                  <a:lnTo>
                    <a:pt x="6587" y="45878"/>
                  </a:lnTo>
                  <a:lnTo>
                    <a:pt x="10477" y="46593"/>
                  </a:lnTo>
                  <a:lnTo>
                    <a:pt x="14525" y="45958"/>
                  </a:lnTo>
                  <a:lnTo>
                    <a:pt x="18415" y="44212"/>
                  </a:lnTo>
                  <a:lnTo>
                    <a:pt x="24843" y="39370"/>
                  </a:lnTo>
                  <a:lnTo>
                    <a:pt x="25400" y="42307"/>
                  </a:lnTo>
                  <a:lnTo>
                    <a:pt x="26352" y="44371"/>
                  </a:lnTo>
                  <a:lnTo>
                    <a:pt x="27621" y="45720"/>
                  </a:lnTo>
                  <a:lnTo>
                    <a:pt x="28891" y="46354"/>
                  </a:lnTo>
                  <a:lnTo>
                    <a:pt x="31272" y="46593"/>
                  </a:lnTo>
                  <a:lnTo>
                    <a:pt x="32781" y="46434"/>
                  </a:lnTo>
                  <a:lnTo>
                    <a:pt x="34686" y="45878"/>
                  </a:lnTo>
                  <a:lnTo>
                    <a:pt x="37226" y="44371"/>
                  </a:lnTo>
                  <a:lnTo>
                    <a:pt x="40163" y="41592"/>
                  </a:lnTo>
                  <a:lnTo>
                    <a:pt x="40163" y="39052"/>
                  </a:lnTo>
                  <a:lnTo>
                    <a:pt x="38258" y="40322"/>
                  </a:lnTo>
                  <a:lnTo>
                    <a:pt x="35638" y="40957"/>
                  </a:lnTo>
                  <a:lnTo>
                    <a:pt x="33971" y="40402"/>
                  </a:lnTo>
                  <a:lnTo>
                    <a:pt x="33177" y="39132"/>
                  </a:lnTo>
                  <a:lnTo>
                    <a:pt x="32781" y="35163"/>
                  </a:lnTo>
                  <a:lnTo>
                    <a:pt x="32781" y="15875"/>
                  </a:lnTo>
                  <a:lnTo>
                    <a:pt x="32226" y="9128"/>
                  </a:lnTo>
                  <a:lnTo>
                    <a:pt x="30956" y="5714"/>
                  </a:lnTo>
                  <a:lnTo>
                    <a:pt x="28415"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181" name="Shape 1216"/>
            <p:cNvSpPr/>
            <p:nvPr/>
          </p:nvSpPr>
          <p:spPr>
            <a:xfrm>
              <a:off x="3985561" y="2766185"/>
              <a:ext cx="40163" cy="46593"/>
            </a:xfrm>
            <a:custGeom>
              <a:avLst/>
              <a:gdLst/>
              <a:ahLst/>
              <a:cxnLst/>
              <a:rect l="0" t="0" r="0" b="0"/>
              <a:pathLst>
                <a:path w="40163" h="46593">
                  <a:moveTo>
                    <a:pt x="18017" y="0"/>
                  </a:moveTo>
                  <a:lnTo>
                    <a:pt x="12858" y="556"/>
                  </a:lnTo>
                  <a:lnTo>
                    <a:pt x="8731" y="1984"/>
                  </a:lnTo>
                  <a:lnTo>
                    <a:pt x="5636" y="4048"/>
                  </a:lnTo>
                  <a:lnTo>
                    <a:pt x="3492" y="6429"/>
                  </a:lnTo>
                  <a:lnTo>
                    <a:pt x="2302" y="8811"/>
                  </a:lnTo>
                  <a:lnTo>
                    <a:pt x="1904" y="11033"/>
                  </a:lnTo>
                  <a:lnTo>
                    <a:pt x="2857" y="13811"/>
                  </a:lnTo>
                  <a:lnTo>
                    <a:pt x="4205" y="14922"/>
                  </a:lnTo>
                  <a:lnTo>
                    <a:pt x="6111" y="15398"/>
                  </a:lnTo>
                  <a:lnTo>
                    <a:pt x="7937" y="15002"/>
                  </a:lnTo>
                  <a:lnTo>
                    <a:pt x="9366" y="13970"/>
                  </a:lnTo>
                  <a:lnTo>
                    <a:pt x="10318" y="12621"/>
                  </a:lnTo>
                  <a:lnTo>
                    <a:pt x="10636" y="11112"/>
                  </a:lnTo>
                  <a:lnTo>
                    <a:pt x="10398" y="9366"/>
                  </a:lnTo>
                  <a:lnTo>
                    <a:pt x="10080" y="7223"/>
                  </a:lnTo>
                  <a:lnTo>
                    <a:pt x="10716" y="5159"/>
                  </a:lnTo>
                  <a:lnTo>
                    <a:pt x="12382" y="3651"/>
                  </a:lnTo>
                  <a:lnTo>
                    <a:pt x="14684" y="2698"/>
                  </a:lnTo>
                  <a:lnTo>
                    <a:pt x="17144" y="2381"/>
                  </a:lnTo>
                  <a:lnTo>
                    <a:pt x="19605" y="2619"/>
                  </a:lnTo>
                  <a:lnTo>
                    <a:pt x="22066" y="3809"/>
                  </a:lnTo>
                  <a:lnTo>
                    <a:pt x="23971" y="6350"/>
                  </a:lnTo>
                  <a:lnTo>
                    <a:pt x="24764" y="10636"/>
                  </a:lnTo>
                  <a:lnTo>
                    <a:pt x="24764" y="16668"/>
                  </a:lnTo>
                  <a:lnTo>
                    <a:pt x="24024" y="16960"/>
                  </a:lnTo>
                  <a:lnTo>
                    <a:pt x="24764" y="19050"/>
                  </a:lnTo>
                  <a:lnTo>
                    <a:pt x="24764" y="33417"/>
                  </a:lnTo>
                  <a:lnTo>
                    <a:pt x="24209" y="36751"/>
                  </a:lnTo>
                  <a:lnTo>
                    <a:pt x="23177" y="37941"/>
                  </a:lnTo>
                  <a:lnTo>
                    <a:pt x="21431" y="39052"/>
                  </a:lnTo>
                  <a:lnTo>
                    <a:pt x="18811" y="40084"/>
                  </a:lnTo>
                  <a:lnTo>
                    <a:pt x="15239" y="40798"/>
                  </a:lnTo>
                  <a:lnTo>
                    <a:pt x="12700" y="40322"/>
                  </a:lnTo>
                  <a:lnTo>
                    <a:pt x="10636" y="38734"/>
                  </a:lnTo>
                  <a:lnTo>
                    <a:pt x="9286" y="36274"/>
                  </a:lnTo>
                  <a:lnTo>
                    <a:pt x="8731" y="33099"/>
                  </a:lnTo>
                  <a:lnTo>
                    <a:pt x="8731" y="32861"/>
                  </a:lnTo>
                  <a:lnTo>
                    <a:pt x="8889" y="31036"/>
                  </a:lnTo>
                  <a:lnTo>
                    <a:pt x="9604" y="28972"/>
                  </a:lnTo>
                  <a:lnTo>
                    <a:pt x="11112" y="26591"/>
                  </a:lnTo>
                  <a:lnTo>
                    <a:pt x="13969" y="24051"/>
                  </a:lnTo>
                  <a:lnTo>
                    <a:pt x="15954" y="22781"/>
                  </a:lnTo>
                  <a:lnTo>
                    <a:pt x="18414" y="21511"/>
                  </a:lnTo>
                  <a:lnTo>
                    <a:pt x="24764" y="19050"/>
                  </a:lnTo>
                  <a:lnTo>
                    <a:pt x="24024" y="16960"/>
                  </a:lnTo>
                  <a:lnTo>
                    <a:pt x="17303" y="19606"/>
                  </a:lnTo>
                  <a:lnTo>
                    <a:pt x="11192" y="22383"/>
                  </a:lnTo>
                  <a:lnTo>
                    <a:pt x="6350" y="25162"/>
                  </a:lnTo>
                  <a:lnTo>
                    <a:pt x="2857" y="28178"/>
                  </a:lnTo>
                  <a:lnTo>
                    <a:pt x="714" y="31829"/>
                  </a:lnTo>
                  <a:lnTo>
                    <a:pt x="0" y="36274"/>
                  </a:lnTo>
                  <a:lnTo>
                    <a:pt x="952" y="40639"/>
                  </a:lnTo>
                  <a:lnTo>
                    <a:pt x="3254" y="43894"/>
                  </a:lnTo>
                  <a:lnTo>
                    <a:pt x="6587" y="45878"/>
                  </a:lnTo>
                  <a:lnTo>
                    <a:pt x="10477" y="46593"/>
                  </a:lnTo>
                  <a:lnTo>
                    <a:pt x="14524" y="45958"/>
                  </a:lnTo>
                  <a:lnTo>
                    <a:pt x="18414" y="44212"/>
                  </a:lnTo>
                  <a:lnTo>
                    <a:pt x="24843" y="39370"/>
                  </a:lnTo>
                  <a:lnTo>
                    <a:pt x="25400" y="42307"/>
                  </a:lnTo>
                  <a:lnTo>
                    <a:pt x="26352" y="44371"/>
                  </a:lnTo>
                  <a:lnTo>
                    <a:pt x="27622" y="45720"/>
                  </a:lnTo>
                  <a:lnTo>
                    <a:pt x="28972" y="46354"/>
                  </a:lnTo>
                  <a:lnTo>
                    <a:pt x="31273" y="46593"/>
                  </a:lnTo>
                  <a:lnTo>
                    <a:pt x="32780" y="46434"/>
                  </a:lnTo>
                  <a:lnTo>
                    <a:pt x="34766" y="45878"/>
                  </a:lnTo>
                  <a:lnTo>
                    <a:pt x="37227" y="44371"/>
                  </a:lnTo>
                  <a:lnTo>
                    <a:pt x="40163" y="41592"/>
                  </a:lnTo>
                  <a:lnTo>
                    <a:pt x="40163" y="39052"/>
                  </a:lnTo>
                  <a:lnTo>
                    <a:pt x="38258" y="40322"/>
                  </a:lnTo>
                  <a:lnTo>
                    <a:pt x="35639" y="40957"/>
                  </a:lnTo>
                  <a:lnTo>
                    <a:pt x="33972" y="40402"/>
                  </a:lnTo>
                  <a:lnTo>
                    <a:pt x="33178" y="39132"/>
                  </a:lnTo>
                  <a:lnTo>
                    <a:pt x="32780" y="35163"/>
                  </a:lnTo>
                  <a:lnTo>
                    <a:pt x="32780" y="15875"/>
                  </a:lnTo>
                  <a:lnTo>
                    <a:pt x="32225" y="9128"/>
                  </a:lnTo>
                  <a:lnTo>
                    <a:pt x="30956" y="5714"/>
                  </a:lnTo>
                  <a:lnTo>
                    <a:pt x="28416" y="2778"/>
                  </a:lnTo>
                  <a:lnTo>
                    <a:pt x="26591"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182" name="Shape 1217"/>
            <p:cNvSpPr/>
            <p:nvPr/>
          </p:nvSpPr>
          <p:spPr>
            <a:xfrm>
              <a:off x="3834034" y="2744119"/>
              <a:ext cx="45957" cy="68660"/>
            </a:xfrm>
            <a:custGeom>
              <a:avLst/>
              <a:gdLst/>
              <a:ahLst/>
              <a:cxnLst/>
              <a:rect l="0" t="0" r="0" b="0"/>
              <a:pathLst>
                <a:path w="45957" h="68660">
                  <a:moveTo>
                    <a:pt x="38813" y="0"/>
                  </a:moveTo>
                  <a:lnTo>
                    <a:pt x="24208" y="4366"/>
                  </a:lnTo>
                  <a:lnTo>
                    <a:pt x="24208" y="5953"/>
                  </a:lnTo>
                  <a:lnTo>
                    <a:pt x="26589" y="5794"/>
                  </a:lnTo>
                  <a:lnTo>
                    <a:pt x="29130" y="6112"/>
                  </a:lnTo>
                  <a:lnTo>
                    <a:pt x="30400" y="7223"/>
                  </a:lnTo>
                  <a:lnTo>
                    <a:pt x="30956" y="10875"/>
                  </a:lnTo>
                  <a:lnTo>
                    <a:pt x="30956" y="26352"/>
                  </a:lnTo>
                  <a:lnTo>
                    <a:pt x="28575" y="24447"/>
                  </a:lnTo>
                  <a:lnTo>
                    <a:pt x="26113" y="23098"/>
                  </a:lnTo>
                  <a:lnTo>
                    <a:pt x="23493" y="22305"/>
                  </a:lnTo>
                  <a:lnTo>
                    <a:pt x="22683" y="22240"/>
                  </a:lnTo>
                  <a:lnTo>
                    <a:pt x="20794" y="24844"/>
                  </a:lnTo>
                  <a:lnTo>
                    <a:pt x="24287" y="25480"/>
                  </a:lnTo>
                  <a:lnTo>
                    <a:pt x="27383" y="27305"/>
                  </a:lnTo>
                  <a:lnTo>
                    <a:pt x="29686" y="30321"/>
                  </a:lnTo>
                  <a:lnTo>
                    <a:pt x="30956" y="34766"/>
                  </a:lnTo>
                  <a:lnTo>
                    <a:pt x="30956" y="57547"/>
                  </a:lnTo>
                  <a:lnTo>
                    <a:pt x="29843" y="59928"/>
                  </a:lnTo>
                  <a:lnTo>
                    <a:pt x="27781" y="61833"/>
                  </a:lnTo>
                  <a:lnTo>
                    <a:pt x="25161" y="63103"/>
                  </a:lnTo>
                  <a:lnTo>
                    <a:pt x="22145" y="63500"/>
                  </a:lnTo>
                  <a:lnTo>
                    <a:pt x="18891" y="62944"/>
                  </a:lnTo>
                  <a:lnTo>
                    <a:pt x="15716" y="61516"/>
                  </a:lnTo>
                  <a:lnTo>
                    <a:pt x="12937" y="58896"/>
                  </a:lnTo>
                  <a:lnTo>
                    <a:pt x="10636" y="55007"/>
                  </a:lnTo>
                  <a:lnTo>
                    <a:pt x="9127" y="49769"/>
                  </a:lnTo>
                  <a:lnTo>
                    <a:pt x="8492" y="43180"/>
                  </a:lnTo>
                  <a:lnTo>
                    <a:pt x="9048" y="37069"/>
                  </a:lnTo>
                  <a:lnTo>
                    <a:pt x="10476" y="32465"/>
                  </a:lnTo>
                  <a:lnTo>
                    <a:pt x="12620" y="28972"/>
                  </a:lnTo>
                  <a:lnTo>
                    <a:pt x="15159" y="26670"/>
                  </a:lnTo>
                  <a:lnTo>
                    <a:pt x="17937" y="25321"/>
                  </a:lnTo>
                  <a:lnTo>
                    <a:pt x="20794" y="24844"/>
                  </a:lnTo>
                  <a:lnTo>
                    <a:pt x="22683" y="22240"/>
                  </a:lnTo>
                  <a:lnTo>
                    <a:pt x="20478" y="22066"/>
                  </a:lnTo>
                  <a:lnTo>
                    <a:pt x="15159" y="22940"/>
                  </a:lnTo>
                  <a:lnTo>
                    <a:pt x="10238" y="25480"/>
                  </a:lnTo>
                  <a:lnTo>
                    <a:pt x="6111" y="29368"/>
                  </a:lnTo>
                  <a:lnTo>
                    <a:pt x="2856" y="34369"/>
                  </a:lnTo>
                  <a:lnTo>
                    <a:pt x="793" y="40163"/>
                  </a:lnTo>
                  <a:lnTo>
                    <a:pt x="0" y="46435"/>
                  </a:lnTo>
                  <a:lnTo>
                    <a:pt x="634" y="53181"/>
                  </a:lnTo>
                  <a:lnTo>
                    <a:pt x="2222" y="58420"/>
                  </a:lnTo>
                  <a:lnTo>
                    <a:pt x="4682" y="62310"/>
                  </a:lnTo>
                  <a:lnTo>
                    <a:pt x="7539" y="65087"/>
                  </a:lnTo>
                  <a:lnTo>
                    <a:pt x="10636" y="66913"/>
                  </a:lnTo>
                  <a:lnTo>
                    <a:pt x="13572" y="68025"/>
                  </a:lnTo>
                  <a:lnTo>
                    <a:pt x="16112" y="68580"/>
                  </a:lnTo>
                  <a:lnTo>
                    <a:pt x="18017" y="68660"/>
                  </a:lnTo>
                  <a:lnTo>
                    <a:pt x="22859" y="68025"/>
                  </a:lnTo>
                  <a:lnTo>
                    <a:pt x="26511" y="66516"/>
                  </a:lnTo>
                  <a:lnTo>
                    <a:pt x="29050" y="64452"/>
                  </a:lnTo>
                  <a:lnTo>
                    <a:pt x="30797" y="62310"/>
                  </a:lnTo>
                  <a:lnTo>
                    <a:pt x="30956" y="62310"/>
                  </a:lnTo>
                  <a:lnTo>
                    <a:pt x="30956" y="68342"/>
                  </a:lnTo>
                  <a:lnTo>
                    <a:pt x="31352" y="68660"/>
                  </a:lnTo>
                  <a:lnTo>
                    <a:pt x="38813" y="66040"/>
                  </a:lnTo>
                  <a:lnTo>
                    <a:pt x="45957" y="63500"/>
                  </a:lnTo>
                  <a:lnTo>
                    <a:pt x="45957" y="61912"/>
                  </a:lnTo>
                  <a:lnTo>
                    <a:pt x="43179" y="61912"/>
                  </a:lnTo>
                  <a:lnTo>
                    <a:pt x="41275" y="61516"/>
                  </a:lnTo>
                  <a:lnTo>
                    <a:pt x="40162" y="60801"/>
                  </a:lnTo>
                  <a:lnTo>
                    <a:pt x="39528" y="59690"/>
                  </a:lnTo>
                  <a:lnTo>
                    <a:pt x="39289" y="58261"/>
                  </a:lnTo>
                  <a:lnTo>
                    <a:pt x="39289" y="158"/>
                  </a:lnTo>
                  <a:lnTo>
                    <a:pt x="38813" y="0"/>
                  </a:lnTo>
                  <a:close/>
                </a:path>
              </a:pathLst>
            </a:custGeom>
            <a:solidFill>
              <a:srgbClr val="000000"/>
            </a:solidFill>
          </p:spPr>
          <p:txBody>
            <a:bodyPr vert="horz" lIns="91440" tIns="45720" rIns="91440" bIns="45720" anchor="t"/>
            <a:lstStyle/>
            <a:p>
              <a:endParaRPr lang="en-IN"/>
            </a:p>
          </p:txBody>
        </p:sp>
        <p:sp>
          <p:nvSpPr>
            <p:cNvPr id="1183" name="Shape 1218"/>
            <p:cNvSpPr/>
            <p:nvPr/>
          </p:nvSpPr>
          <p:spPr>
            <a:xfrm>
              <a:off x="3740927" y="2766185"/>
              <a:ext cx="40083" cy="46593"/>
            </a:xfrm>
            <a:custGeom>
              <a:avLst/>
              <a:gdLst/>
              <a:ahLst/>
              <a:cxnLst/>
              <a:rect l="0" t="0" r="0" b="0"/>
              <a:pathLst>
                <a:path w="40083" h="46593">
                  <a:moveTo>
                    <a:pt x="18018" y="0"/>
                  </a:moveTo>
                  <a:lnTo>
                    <a:pt x="12779" y="556"/>
                  </a:lnTo>
                  <a:lnTo>
                    <a:pt x="8651" y="1984"/>
                  </a:lnTo>
                  <a:lnTo>
                    <a:pt x="5636" y="4048"/>
                  </a:lnTo>
                  <a:lnTo>
                    <a:pt x="3492" y="6429"/>
                  </a:lnTo>
                  <a:lnTo>
                    <a:pt x="2222" y="8811"/>
                  </a:lnTo>
                  <a:lnTo>
                    <a:pt x="1826" y="11033"/>
                  </a:lnTo>
                  <a:lnTo>
                    <a:pt x="2063" y="12303"/>
                  </a:lnTo>
                  <a:lnTo>
                    <a:pt x="2857" y="13811"/>
                  </a:lnTo>
                  <a:lnTo>
                    <a:pt x="4127" y="14922"/>
                  </a:lnTo>
                  <a:lnTo>
                    <a:pt x="6112" y="15398"/>
                  </a:lnTo>
                  <a:lnTo>
                    <a:pt x="7937" y="15002"/>
                  </a:lnTo>
                  <a:lnTo>
                    <a:pt x="9287" y="13970"/>
                  </a:lnTo>
                  <a:lnTo>
                    <a:pt x="10238" y="12621"/>
                  </a:lnTo>
                  <a:lnTo>
                    <a:pt x="10557" y="11112"/>
                  </a:lnTo>
                  <a:lnTo>
                    <a:pt x="10318" y="9366"/>
                  </a:lnTo>
                  <a:lnTo>
                    <a:pt x="10081" y="7223"/>
                  </a:lnTo>
                  <a:lnTo>
                    <a:pt x="10714" y="5159"/>
                  </a:lnTo>
                  <a:lnTo>
                    <a:pt x="12382" y="3651"/>
                  </a:lnTo>
                  <a:lnTo>
                    <a:pt x="14604" y="2698"/>
                  </a:lnTo>
                  <a:lnTo>
                    <a:pt x="17064" y="2381"/>
                  </a:lnTo>
                  <a:lnTo>
                    <a:pt x="19606" y="2619"/>
                  </a:lnTo>
                  <a:lnTo>
                    <a:pt x="22066" y="3809"/>
                  </a:lnTo>
                  <a:lnTo>
                    <a:pt x="23971" y="6350"/>
                  </a:lnTo>
                  <a:lnTo>
                    <a:pt x="24765" y="10636"/>
                  </a:lnTo>
                  <a:lnTo>
                    <a:pt x="24765" y="16668"/>
                  </a:lnTo>
                  <a:lnTo>
                    <a:pt x="24024" y="16957"/>
                  </a:lnTo>
                  <a:lnTo>
                    <a:pt x="24765" y="19050"/>
                  </a:lnTo>
                  <a:lnTo>
                    <a:pt x="24765" y="33417"/>
                  </a:lnTo>
                  <a:lnTo>
                    <a:pt x="24208" y="36751"/>
                  </a:lnTo>
                  <a:lnTo>
                    <a:pt x="23177" y="37941"/>
                  </a:lnTo>
                  <a:lnTo>
                    <a:pt x="21351" y="39052"/>
                  </a:lnTo>
                  <a:lnTo>
                    <a:pt x="18732" y="40084"/>
                  </a:lnTo>
                  <a:lnTo>
                    <a:pt x="15240" y="40798"/>
                  </a:lnTo>
                  <a:lnTo>
                    <a:pt x="12700" y="40322"/>
                  </a:lnTo>
                  <a:lnTo>
                    <a:pt x="10636" y="38734"/>
                  </a:lnTo>
                  <a:lnTo>
                    <a:pt x="9207" y="36274"/>
                  </a:lnTo>
                  <a:lnTo>
                    <a:pt x="8651" y="33099"/>
                  </a:lnTo>
                  <a:lnTo>
                    <a:pt x="8651" y="32861"/>
                  </a:lnTo>
                  <a:lnTo>
                    <a:pt x="8890" y="31036"/>
                  </a:lnTo>
                  <a:lnTo>
                    <a:pt x="9525" y="28972"/>
                  </a:lnTo>
                  <a:lnTo>
                    <a:pt x="11112" y="26591"/>
                  </a:lnTo>
                  <a:lnTo>
                    <a:pt x="13970" y="24051"/>
                  </a:lnTo>
                  <a:lnTo>
                    <a:pt x="15954" y="22781"/>
                  </a:lnTo>
                  <a:lnTo>
                    <a:pt x="18415" y="21511"/>
                  </a:lnTo>
                  <a:lnTo>
                    <a:pt x="21351" y="20320"/>
                  </a:lnTo>
                  <a:lnTo>
                    <a:pt x="24765" y="19050"/>
                  </a:lnTo>
                  <a:lnTo>
                    <a:pt x="24024" y="16957"/>
                  </a:lnTo>
                  <a:lnTo>
                    <a:pt x="17224" y="19606"/>
                  </a:lnTo>
                  <a:lnTo>
                    <a:pt x="11112" y="22383"/>
                  </a:lnTo>
                  <a:lnTo>
                    <a:pt x="6270" y="25162"/>
                  </a:lnTo>
                  <a:lnTo>
                    <a:pt x="2777" y="28178"/>
                  </a:lnTo>
                  <a:lnTo>
                    <a:pt x="713" y="31829"/>
                  </a:lnTo>
                  <a:lnTo>
                    <a:pt x="0" y="36274"/>
                  </a:lnTo>
                  <a:lnTo>
                    <a:pt x="873" y="40639"/>
                  </a:lnTo>
                  <a:lnTo>
                    <a:pt x="3254" y="43894"/>
                  </a:lnTo>
                  <a:lnTo>
                    <a:pt x="6588" y="45878"/>
                  </a:lnTo>
                  <a:lnTo>
                    <a:pt x="10477" y="46593"/>
                  </a:lnTo>
                  <a:lnTo>
                    <a:pt x="14526" y="45958"/>
                  </a:lnTo>
                  <a:lnTo>
                    <a:pt x="18336" y="44212"/>
                  </a:lnTo>
                  <a:lnTo>
                    <a:pt x="21827" y="41831"/>
                  </a:lnTo>
                  <a:lnTo>
                    <a:pt x="24844" y="39370"/>
                  </a:lnTo>
                  <a:lnTo>
                    <a:pt x="25400" y="42307"/>
                  </a:lnTo>
                  <a:lnTo>
                    <a:pt x="26352" y="44371"/>
                  </a:lnTo>
                  <a:lnTo>
                    <a:pt x="27543" y="45720"/>
                  </a:lnTo>
                  <a:lnTo>
                    <a:pt x="28892" y="46354"/>
                  </a:lnTo>
                  <a:lnTo>
                    <a:pt x="31273" y="46593"/>
                  </a:lnTo>
                  <a:lnTo>
                    <a:pt x="32702" y="46434"/>
                  </a:lnTo>
                  <a:lnTo>
                    <a:pt x="34687" y="45878"/>
                  </a:lnTo>
                  <a:lnTo>
                    <a:pt x="37147" y="44371"/>
                  </a:lnTo>
                  <a:lnTo>
                    <a:pt x="40083" y="41592"/>
                  </a:lnTo>
                  <a:lnTo>
                    <a:pt x="40083" y="39052"/>
                  </a:lnTo>
                  <a:lnTo>
                    <a:pt x="38258" y="40322"/>
                  </a:lnTo>
                  <a:lnTo>
                    <a:pt x="35638" y="40957"/>
                  </a:lnTo>
                  <a:lnTo>
                    <a:pt x="33972" y="40402"/>
                  </a:lnTo>
                  <a:lnTo>
                    <a:pt x="33099" y="39132"/>
                  </a:lnTo>
                  <a:lnTo>
                    <a:pt x="32782" y="35163"/>
                  </a:lnTo>
                  <a:lnTo>
                    <a:pt x="32782" y="15875"/>
                  </a:lnTo>
                  <a:lnTo>
                    <a:pt x="32226" y="9128"/>
                  </a:lnTo>
                  <a:lnTo>
                    <a:pt x="30956" y="5714"/>
                  </a:lnTo>
                  <a:lnTo>
                    <a:pt x="28416" y="2778"/>
                  </a:lnTo>
                  <a:lnTo>
                    <a:pt x="26589" y="1587"/>
                  </a:lnTo>
                  <a:lnTo>
                    <a:pt x="24208" y="793"/>
                  </a:lnTo>
                  <a:lnTo>
                    <a:pt x="21351" y="238"/>
                  </a:lnTo>
                  <a:lnTo>
                    <a:pt x="18018" y="0"/>
                  </a:lnTo>
                  <a:close/>
                </a:path>
              </a:pathLst>
            </a:custGeom>
            <a:solidFill>
              <a:srgbClr val="000000"/>
            </a:solidFill>
          </p:spPr>
          <p:txBody>
            <a:bodyPr vert="horz" lIns="91440" tIns="45720" rIns="91440" bIns="45720" anchor="t"/>
            <a:lstStyle/>
            <a:p>
              <a:endParaRPr lang="en-IN"/>
            </a:p>
          </p:txBody>
        </p:sp>
        <p:sp>
          <p:nvSpPr>
            <p:cNvPr id="1184" name="Shape 1219"/>
            <p:cNvSpPr/>
            <p:nvPr/>
          </p:nvSpPr>
          <p:spPr>
            <a:xfrm>
              <a:off x="3646551" y="2766185"/>
              <a:ext cx="39527" cy="46593"/>
            </a:xfrm>
            <a:custGeom>
              <a:avLst/>
              <a:gdLst/>
              <a:ahLst/>
              <a:cxnLst/>
              <a:rect l="0" t="0" r="0" b="0"/>
              <a:pathLst>
                <a:path w="39527" h="46593">
                  <a:moveTo>
                    <a:pt x="20240" y="0"/>
                  </a:moveTo>
                  <a:lnTo>
                    <a:pt x="18096" y="3572"/>
                  </a:lnTo>
                  <a:lnTo>
                    <a:pt x="21431" y="4127"/>
                  </a:lnTo>
                  <a:lnTo>
                    <a:pt x="23891" y="5477"/>
                  </a:lnTo>
                  <a:lnTo>
                    <a:pt x="25479" y="7541"/>
                  </a:lnTo>
                  <a:lnTo>
                    <a:pt x="26510" y="9922"/>
                  </a:lnTo>
                  <a:lnTo>
                    <a:pt x="27542" y="15002"/>
                  </a:lnTo>
                  <a:lnTo>
                    <a:pt x="7143" y="15002"/>
                  </a:lnTo>
                  <a:lnTo>
                    <a:pt x="7857" y="12064"/>
                  </a:lnTo>
                  <a:lnTo>
                    <a:pt x="8731" y="9525"/>
                  </a:lnTo>
                  <a:lnTo>
                    <a:pt x="9841" y="7541"/>
                  </a:lnTo>
                  <a:lnTo>
                    <a:pt x="11191" y="6032"/>
                  </a:lnTo>
                  <a:lnTo>
                    <a:pt x="14287" y="4127"/>
                  </a:lnTo>
                  <a:lnTo>
                    <a:pt x="18096" y="3572"/>
                  </a:lnTo>
                  <a:lnTo>
                    <a:pt x="20240" y="0"/>
                  </a:lnTo>
                  <a:lnTo>
                    <a:pt x="15954" y="476"/>
                  </a:lnTo>
                  <a:lnTo>
                    <a:pt x="11508" y="2222"/>
                  </a:lnTo>
                  <a:lnTo>
                    <a:pt x="7222" y="5318"/>
                  </a:lnTo>
                  <a:lnTo>
                    <a:pt x="3571" y="9922"/>
                  </a:lnTo>
                  <a:lnTo>
                    <a:pt x="1031" y="16192"/>
                  </a:lnTo>
                  <a:lnTo>
                    <a:pt x="0" y="24368"/>
                  </a:lnTo>
                  <a:lnTo>
                    <a:pt x="396" y="29368"/>
                  </a:lnTo>
                  <a:lnTo>
                    <a:pt x="1348" y="33734"/>
                  </a:lnTo>
                  <a:lnTo>
                    <a:pt x="2936" y="37544"/>
                  </a:lnTo>
                  <a:lnTo>
                    <a:pt x="5158" y="40719"/>
                  </a:lnTo>
                  <a:lnTo>
                    <a:pt x="7857" y="43259"/>
                  </a:lnTo>
                  <a:lnTo>
                    <a:pt x="11032" y="45084"/>
                  </a:lnTo>
                  <a:lnTo>
                    <a:pt x="14603" y="46196"/>
                  </a:lnTo>
                  <a:lnTo>
                    <a:pt x="18572" y="46593"/>
                  </a:lnTo>
                  <a:lnTo>
                    <a:pt x="23495" y="45958"/>
                  </a:lnTo>
                  <a:lnTo>
                    <a:pt x="27701" y="44371"/>
                  </a:lnTo>
                  <a:lnTo>
                    <a:pt x="31193" y="42148"/>
                  </a:lnTo>
                  <a:lnTo>
                    <a:pt x="34051" y="39449"/>
                  </a:lnTo>
                  <a:lnTo>
                    <a:pt x="37861" y="33972"/>
                  </a:lnTo>
                  <a:lnTo>
                    <a:pt x="38972" y="31671"/>
                  </a:lnTo>
                  <a:lnTo>
                    <a:pt x="39527" y="30003"/>
                  </a:lnTo>
                  <a:lnTo>
                    <a:pt x="37940" y="29368"/>
                  </a:lnTo>
                  <a:lnTo>
                    <a:pt x="36671" y="31353"/>
                  </a:lnTo>
                  <a:lnTo>
                    <a:pt x="34925" y="33654"/>
                  </a:lnTo>
                  <a:lnTo>
                    <a:pt x="32702" y="35877"/>
                  </a:lnTo>
                  <a:lnTo>
                    <a:pt x="30002" y="37862"/>
                  </a:lnTo>
                  <a:lnTo>
                    <a:pt x="26670" y="39211"/>
                  </a:lnTo>
                  <a:lnTo>
                    <a:pt x="22621" y="39767"/>
                  </a:lnTo>
                  <a:lnTo>
                    <a:pt x="19287" y="39370"/>
                  </a:lnTo>
                  <a:lnTo>
                    <a:pt x="15875" y="38021"/>
                  </a:lnTo>
                  <a:lnTo>
                    <a:pt x="12779" y="35481"/>
                  </a:lnTo>
                  <a:lnTo>
                    <a:pt x="10080" y="31591"/>
                  </a:lnTo>
                  <a:lnTo>
                    <a:pt x="8968" y="28972"/>
                  </a:lnTo>
                  <a:lnTo>
                    <a:pt x="8016" y="25876"/>
                  </a:lnTo>
                  <a:lnTo>
                    <a:pt x="7302" y="22304"/>
                  </a:lnTo>
                  <a:lnTo>
                    <a:pt x="6905" y="18177"/>
                  </a:lnTo>
                  <a:lnTo>
                    <a:pt x="37702" y="18177"/>
                  </a:lnTo>
                  <a:lnTo>
                    <a:pt x="36988" y="13652"/>
                  </a:lnTo>
                  <a:lnTo>
                    <a:pt x="35877" y="9842"/>
                  </a:lnTo>
                  <a:lnTo>
                    <a:pt x="34210" y="6667"/>
                  </a:lnTo>
                  <a:lnTo>
                    <a:pt x="32066" y="4207"/>
                  </a:lnTo>
                  <a:lnTo>
                    <a:pt x="29606" y="2302"/>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1185" name="Shape 1220"/>
            <p:cNvSpPr/>
            <p:nvPr/>
          </p:nvSpPr>
          <p:spPr>
            <a:xfrm>
              <a:off x="3324604" y="2766185"/>
              <a:ext cx="39530" cy="46593"/>
            </a:xfrm>
            <a:custGeom>
              <a:avLst/>
              <a:gdLst/>
              <a:ahLst/>
              <a:cxnLst/>
              <a:rect l="0" t="0" r="0" b="0"/>
              <a:pathLst>
                <a:path w="39530" h="46593">
                  <a:moveTo>
                    <a:pt x="20241" y="0"/>
                  </a:moveTo>
                  <a:lnTo>
                    <a:pt x="18098" y="3572"/>
                  </a:lnTo>
                  <a:lnTo>
                    <a:pt x="21431" y="4127"/>
                  </a:lnTo>
                  <a:lnTo>
                    <a:pt x="23892" y="5477"/>
                  </a:lnTo>
                  <a:lnTo>
                    <a:pt x="25480" y="7541"/>
                  </a:lnTo>
                  <a:lnTo>
                    <a:pt x="26511" y="9922"/>
                  </a:lnTo>
                  <a:lnTo>
                    <a:pt x="27544" y="15002"/>
                  </a:lnTo>
                  <a:lnTo>
                    <a:pt x="7143" y="15002"/>
                  </a:lnTo>
                  <a:lnTo>
                    <a:pt x="7858" y="12064"/>
                  </a:lnTo>
                  <a:lnTo>
                    <a:pt x="8731" y="9525"/>
                  </a:lnTo>
                  <a:lnTo>
                    <a:pt x="9842" y="7541"/>
                  </a:lnTo>
                  <a:lnTo>
                    <a:pt x="11192" y="6032"/>
                  </a:lnTo>
                  <a:lnTo>
                    <a:pt x="14287" y="4127"/>
                  </a:lnTo>
                  <a:lnTo>
                    <a:pt x="18098" y="3572"/>
                  </a:lnTo>
                  <a:lnTo>
                    <a:pt x="20241" y="0"/>
                  </a:lnTo>
                  <a:lnTo>
                    <a:pt x="15955" y="476"/>
                  </a:lnTo>
                  <a:lnTo>
                    <a:pt x="11510" y="2222"/>
                  </a:lnTo>
                  <a:lnTo>
                    <a:pt x="7223" y="5318"/>
                  </a:lnTo>
                  <a:lnTo>
                    <a:pt x="3572" y="9922"/>
                  </a:lnTo>
                  <a:lnTo>
                    <a:pt x="1032" y="16192"/>
                  </a:lnTo>
                  <a:lnTo>
                    <a:pt x="0" y="24368"/>
                  </a:lnTo>
                  <a:lnTo>
                    <a:pt x="397" y="29368"/>
                  </a:lnTo>
                  <a:lnTo>
                    <a:pt x="1350" y="33734"/>
                  </a:lnTo>
                  <a:lnTo>
                    <a:pt x="2937" y="37544"/>
                  </a:lnTo>
                  <a:lnTo>
                    <a:pt x="5160" y="40719"/>
                  </a:lnTo>
                  <a:lnTo>
                    <a:pt x="7858" y="43259"/>
                  </a:lnTo>
                  <a:lnTo>
                    <a:pt x="11033" y="45084"/>
                  </a:lnTo>
                  <a:lnTo>
                    <a:pt x="14605" y="46196"/>
                  </a:lnTo>
                  <a:lnTo>
                    <a:pt x="18574" y="46593"/>
                  </a:lnTo>
                  <a:lnTo>
                    <a:pt x="23496" y="45958"/>
                  </a:lnTo>
                  <a:lnTo>
                    <a:pt x="27702" y="44371"/>
                  </a:lnTo>
                  <a:lnTo>
                    <a:pt x="31194" y="42148"/>
                  </a:lnTo>
                  <a:lnTo>
                    <a:pt x="34052" y="39449"/>
                  </a:lnTo>
                  <a:lnTo>
                    <a:pt x="37862" y="33972"/>
                  </a:lnTo>
                  <a:lnTo>
                    <a:pt x="38973" y="31671"/>
                  </a:lnTo>
                  <a:lnTo>
                    <a:pt x="39530" y="30003"/>
                  </a:lnTo>
                  <a:lnTo>
                    <a:pt x="37942" y="29368"/>
                  </a:lnTo>
                  <a:lnTo>
                    <a:pt x="36672" y="31353"/>
                  </a:lnTo>
                  <a:lnTo>
                    <a:pt x="34925" y="33654"/>
                  </a:lnTo>
                  <a:lnTo>
                    <a:pt x="32703" y="35877"/>
                  </a:lnTo>
                  <a:lnTo>
                    <a:pt x="30005" y="37862"/>
                  </a:lnTo>
                  <a:lnTo>
                    <a:pt x="26671" y="39211"/>
                  </a:lnTo>
                  <a:lnTo>
                    <a:pt x="22622" y="39767"/>
                  </a:lnTo>
                  <a:lnTo>
                    <a:pt x="19288" y="39370"/>
                  </a:lnTo>
                  <a:lnTo>
                    <a:pt x="15875" y="38021"/>
                  </a:lnTo>
                  <a:lnTo>
                    <a:pt x="12780" y="35481"/>
                  </a:lnTo>
                  <a:lnTo>
                    <a:pt x="10081" y="31591"/>
                  </a:lnTo>
                  <a:lnTo>
                    <a:pt x="8969" y="28972"/>
                  </a:lnTo>
                  <a:lnTo>
                    <a:pt x="8017" y="25876"/>
                  </a:lnTo>
                  <a:lnTo>
                    <a:pt x="7303" y="22304"/>
                  </a:lnTo>
                  <a:lnTo>
                    <a:pt x="6906" y="18177"/>
                  </a:lnTo>
                  <a:lnTo>
                    <a:pt x="37703" y="18177"/>
                  </a:lnTo>
                  <a:lnTo>
                    <a:pt x="36989" y="13652"/>
                  </a:lnTo>
                  <a:lnTo>
                    <a:pt x="35878" y="9842"/>
                  </a:lnTo>
                  <a:lnTo>
                    <a:pt x="34211" y="6667"/>
                  </a:lnTo>
                  <a:lnTo>
                    <a:pt x="32067" y="4207"/>
                  </a:lnTo>
                  <a:lnTo>
                    <a:pt x="29607" y="2302"/>
                  </a:lnTo>
                  <a:lnTo>
                    <a:pt x="26750" y="1032"/>
                  </a:lnTo>
                  <a:lnTo>
                    <a:pt x="23655" y="238"/>
                  </a:lnTo>
                  <a:lnTo>
                    <a:pt x="20241" y="0"/>
                  </a:lnTo>
                  <a:close/>
                </a:path>
              </a:pathLst>
            </a:custGeom>
            <a:solidFill>
              <a:srgbClr val="000000"/>
            </a:solidFill>
          </p:spPr>
          <p:txBody>
            <a:bodyPr vert="horz" lIns="91440" tIns="45720" rIns="91440" bIns="45720" anchor="t"/>
            <a:lstStyle/>
            <a:p>
              <a:endParaRPr lang="en-IN"/>
            </a:p>
          </p:txBody>
        </p:sp>
        <p:sp>
          <p:nvSpPr>
            <p:cNvPr id="1186" name="Shape 1221"/>
            <p:cNvSpPr/>
            <p:nvPr/>
          </p:nvSpPr>
          <p:spPr>
            <a:xfrm>
              <a:off x="3146725" y="2766185"/>
              <a:ext cx="43656" cy="46593"/>
            </a:xfrm>
            <a:custGeom>
              <a:avLst/>
              <a:gdLst/>
              <a:ahLst/>
              <a:cxnLst/>
              <a:rect l="0" t="0" r="0" b="0"/>
              <a:pathLst>
                <a:path w="43656" h="46593">
                  <a:moveTo>
                    <a:pt x="21431" y="0"/>
                  </a:moveTo>
                  <a:lnTo>
                    <a:pt x="20637" y="2778"/>
                  </a:lnTo>
                  <a:lnTo>
                    <a:pt x="24844" y="3651"/>
                  </a:lnTo>
                  <a:lnTo>
                    <a:pt x="28337" y="6032"/>
                  </a:lnTo>
                  <a:lnTo>
                    <a:pt x="31115" y="9763"/>
                  </a:lnTo>
                  <a:lnTo>
                    <a:pt x="33178" y="14446"/>
                  </a:lnTo>
                  <a:lnTo>
                    <a:pt x="34369" y="19843"/>
                  </a:lnTo>
                  <a:lnTo>
                    <a:pt x="34766" y="25876"/>
                  </a:lnTo>
                  <a:lnTo>
                    <a:pt x="34209" y="32147"/>
                  </a:lnTo>
                  <a:lnTo>
                    <a:pt x="32861" y="36829"/>
                  </a:lnTo>
                  <a:lnTo>
                    <a:pt x="30797" y="40163"/>
                  </a:lnTo>
                  <a:lnTo>
                    <a:pt x="28337" y="42307"/>
                  </a:lnTo>
                  <a:lnTo>
                    <a:pt x="25717" y="43497"/>
                  </a:lnTo>
                  <a:lnTo>
                    <a:pt x="23097" y="43814"/>
                  </a:lnTo>
                  <a:lnTo>
                    <a:pt x="19050" y="43021"/>
                  </a:lnTo>
                  <a:lnTo>
                    <a:pt x="15875" y="40798"/>
                  </a:lnTo>
                  <a:lnTo>
                    <a:pt x="13335" y="37623"/>
                  </a:lnTo>
                  <a:lnTo>
                    <a:pt x="11508" y="33734"/>
                  </a:lnTo>
                  <a:lnTo>
                    <a:pt x="9446" y="25321"/>
                  </a:lnTo>
                  <a:lnTo>
                    <a:pt x="9048" y="21431"/>
                  </a:lnTo>
                  <a:lnTo>
                    <a:pt x="8890" y="18256"/>
                  </a:lnTo>
                  <a:lnTo>
                    <a:pt x="9127" y="14604"/>
                  </a:lnTo>
                  <a:lnTo>
                    <a:pt x="9842" y="11509"/>
                  </a:lnTo>
                  <a:lnTo>
                    <a:pt x="10874" y="8811"/>
                  </a:lnTo>
                  <a:lnTo>
                    <a:pt x="12382" y="6667"/>
                  </a:lnTo>
                  <a:lnTo>
                    <a:pt x="14128" y="4921"/>
                  </a:lnTo>
                  <a:lnTo>
                    <a:pt x="16113" y="3731"/>
                  </a:lnTo>
                  <a:lnTo>
                    <a:pt x="18256" y="3016"/>
                  </a:lnTo>
                  <a:lnTo>
                    <a:pt x="20637" y="2778"/>
                  </a:lnTo>
                  <a:lnTo>
                    <a:pt x="21431" y="0"/>
                  </a:lnTo>
                  <a:lnTo>
                    <a:pt x="15240" y="873"/>
                  </a:lnTo>
                  <a:lnTo>
                    <a:pt x="9921" y="3254"/>
                  </a:lnTo>
                  <a:lnTo>
                    <a:pt x="5715" y="6984"/>
                  </a:lnTo>
                  <a:lnTo>
                    <a:pt x="2619" y="11668"/>
                  </a:lnTo>
                  <a:lnTo>
                    <a:pt x="635" y="17066"/>
                  </a:lnTo>
                  <a:lnTo>
                    <a:pt x="0" y="23018"/>
                  </a:lnTo>
                  <a:lnTo>
                    <a:pt x="715" y="29368"/>
                  </a:lnTo>
                  <a:lnTo>
                    <a:pt x="2777" y="35004"/>
                  </a:lnTo>
                  <a:lnTo>
                    <a:pt x="6032" y="39767"/>
                  </a:lnTo>
                  <a:lnTo>
                    <a:pt x="10397" y="43418"/>
                  </a:lnTo>
                  <a:lnTo>
                    <a:pt x="15637" y="45720"/>
                  </a:lnTo>
                  <a:lnTo>
                    <a:pt x="21669" y="46593"/>
                  </a:lnTo>
                  <a:lnTo>
                    <a:pt x="28575" y="45482"/>
                  </a:lnTo>
                  <a:lnTo>
                    <a:pt x="34052" y="42624"/>
                  </a:lnTo>
                  <a:lnTo>
                    <a:pt x="38338" y="38417"/>
                  </a:lnTo>
                  <a:lnTo>
                    <a:pt x="41275" y="33417"/>
                  </a:lnTo>
                  <a:lnTo>
                    <a:pt x="43101" y="28098"/>
                  </a:lnTo>
                  <a:lnTo>
                    <a:pt x="43656" y="23018"/>
                  </a:lnTo>
                  <a:lnTo>
                    <a:pt x="43179" y="17859"/>
                  </a:lnTo>
                  <a:lnTo>
                    <a:pt x="41990" y="13334"/>
                  </a:lnTo>
                  <a:lnTo>
                    <a:pt x="40083" y="9366"/>
                  </a:lnTo>
                  <a:lnTo>
                    <a:pt x="37384"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187" name="Shape 1222"/>
            <p:cNvSpPr/>
            <p:nvPr/>
          </p:nvSpPr>
          <p:spPr>
            <a:xfrm>
              <a:off x="3040442" y="2766185"/>
              <a:ext cx="23496" cy="45561"/>
            </a:xfrm>
            <a:custGeom>
              <a:avLst/>
              <a:gdLst/>
              <a:ahLst/>
              <a:cxnLst/>
              <a:rect l="0" t="0" r="0" b="0"/>
              <a:pathLst>
                <a:path w="23496" h="45561">
                  <a:moveTo>
                    <a:pt x="15717" y="0"/>
                  </a:moveTo>
                  <a:lnTo>
                    <a:pt x="397" y="5477"/>
                  </a:lnTo>
                  <a:lnTo>
                    <a:pt x="397" y="6984"/>
                  </a:lnTo>
                  <a:lnTo>
                    <a:pt x="4366" y="6588"/>
                  </a:lnTo>
                  <a:lnTo>
                    <a:pt x="5556" y="6667"/>
                  </a:lnTo>
                  <a:lnTo>
                    <a:pt x="6667" y="7302"/>
                  </a:lnTo>
                  <a:lnTo>
                    <a:pt x="7541" y="9128"/>
                  </a:lnTo>
                  <a:lnTo>
                    <a:pt x="7858" y="12462"/>
                  </a:lnTo>
                  <a:lnTo>
                    <a:pt x="7858" y="35481"/>
                  </a:lnTo>
                  <a:lnTo>
                    <a:pt x="7700" y="38734"/>
                  </a:lnTo>
                  <a:lnTo>
                    <a:pt x="7143" y="41037"/>
                  </a:lnTo>
                  <a:lnTo>
                    <a:pt x="6192" y="42545"/>
                  </a:lnTo>
                  <a:lnTo>
                    <a:pt x="4762" y="43418"/>
                  </a:lnTo>
                  <a:lnTo>
                    <a:pt x="2778" y="43894"/>
                  </a:lnTo>
                  <a:lnTo>
                    <a:pt x="0" y="44132"/>
                  </a:lnTo>
                  <a:lnTo>
                    <a:pt x="0" y="45561"/>
                  </a:lnTo>
                  <a:lnTo>
                    <a:pt x="23496" y="45561"/>
                  </a:lnTo>
                  <a:lnTo>
                    <a:pt x="23496" y="44132"/>
                  </a:lnTo>
                  <a:lnTo>
                    <a:pt x="19447" y="43497"/>
                  </a:lnTo>
                  <a:lnTo>
                    <a:pt x="17225" y="42068"/>
                  </a:lnTo>
                  <a:lnTo>
                    <a:pt x="16352" y="39528"/>
                  </a:lnTo>
                  <a:lnTo>
                    <a:pt x="16113" y="35481"/>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1188" name="Shape 1223"/>
            <p:cNvSpPr/>
            <p:nvPr/>
          </p:nvSpPr>
          <p:spPr>
            <a:xfrm>
              <a:off x="4204318" y="2766185"/>
              <a:ext cx="38338" cy="46593"/>
            </a:xfrm>
            <a:custGeom>
              <a:avLst/>
              <a:gdLst/>
              <a:ahLst/>
              <a:cxnLst/>
              <a:rect l="0" t="0" r="0" b="0"/>
              <a:pathLst>
                <a:path w="38338" h="46593">
                  <a:moveTo>
                    <a:pt x="22146" y="0"/>
                  </a:moveTo>
                  <a:lnTo>
                    <a:pt x="16827" y="715"/>
                  </a:lnTo>
                  <a:lnTo>
                    <a:pt x="11667" y="2698"/>
                  </a:lnTo>
                  <a:lnTo>
                    <a:pt x="7065" y="6112"/>
                  </a:lnTo>
                  <a:lnTo>
                    <a:pt x="3333" y="10874"/>
                  </a:lnTo>
                  <a:lnTo>
                    <a:pt x="872" y="16986"/>
                  </a:lnTo>
                  <a:lnTo>
                    <a:pt x="0" y="24447"/>
                  </a:lnTo>
                  <a:lnTo>
                    <a:pt x="793" y="31512"/>
                  </a:lnTo>
                  <a:lnTo>
                    <a:pt x="3016" y="37147"/>
                  </a:lnTo>
                  <a:lnTo>
                    <a:pt x="6271" y="41354"/>
                  </a:lnTo>
                  <a:lnTo>
                    <a:pt x="10160" y="44291"/>
                  </a:lnTo>
                  <a:lnTo>
                    <a:pt x="14366" y="46037"/>
                  </a:lnTo>
                  <a:lnTo>
                    <a:pt x="18494" y="46593"/>
                  </a:lnTo>
                  <a:lnTo>
                    <a:pt x="24288" y="45720"/>
                  </a:lnTo>
                  <a:lnTo>
                    <a:pt x="29447" y="43021"/>
                  </a:lnTo>
                  <a:lnTo>
                    <a:pt x="31829" y="40957"/>
                  </a:lnTo>
                  <a:lnTo>
                    <a:pt x="34131" y="38179"/>
                  </a:lnTo>
                  <a:lnTo>
                    <a:pt x="36273" y="34925"/>
                  </a:lnTo>
                  <a:lnTo>
                    <a:pt x="38338" y="31036"/>
                  </a:lnTo>
                  <a:lnTo>
                    <a:pt x="36910" y="30162"/>
                  </a:lnTo>
                  <a:lnTo>
                    <a:pt x="34369" y="33654"/>
                  </a:lnTo>
                  <a:lnTo>
                    <a:pt x="31274" y="36671"/>
                  </a:lnTo>
                  <a:lnTo>
                    <a:pt x="27542" y="38656"/>
                  </a:lnTo>
                  <a:lnTo>
                    <a:pt x="22780" y="39449"/>
                  </a:lnTo>
                  <a:lnTo>
                    <a:pt x="19685" y="39052"/>
                  </a:lnTo>
                  <a:lnTo>
                    <a:pt x="16907" y="38100"/>
                  </a:lnTo>
                  <a:lnTo>
                    <a:pt x="14366" y="36433"/>
                  </a:lnTo>
                  <a:lnTo>
                    <a:pt x="12065" y="34211"/>
                  </a:lnTo>
                  <a:lnTo>
                    <a:pt x="10160" y="31432"/>
                  </a:lnTo>
                  <a:lnTo>
                    <a:pt x="8810" y="28257"/>
                  </a:lnTo>
                  <a:lnTo>
                    <a:pt x="7937" y="24606"/>
                  </a:lnTo>
                  <a:lnTo>
                    <a:pt x="7620" y="20478"/>
                  </a:lnTo>
                  <a:lnTo>
                    <a:pt x="8255" y="14128"/>
                  </a:lnTo>
                  <a:lnTo>
                    <a:pt x="10080" y="9446"/>
                  </a:lnTo>
                  <a:lnTo>
                    <a:pt x="12621" y="6191"/>
                  </a:lnTo>
                  <a:lnTo>
                    <a:pt x="15399" y="4207"/>
                  </a:lnTo>
                  <a:lnTo>
                    <a:pt x="18177" y="3175"/>
                  </a:lnTo>
                  <a:lnTo>
                    <a:pt x="20398" y="2857"/>
                  </a:lnTo>
                  <a:lnTo>
                    <a:pt x="23495" y="3175"/>
                  </a:lnTo>
                  <a:lnTo>
                    <a:pt x="25321" y="4127"/>
                  </a:lnTo>
                  <a:lnTo>
                    <a:pt x="26352" y="5636"/>
                  </a:lnTo>
                  <a:lnTo>
                    <a:pt x="26908" y="7620"/>
                  </a:lnTo>
                  <a:lnTo>
                    <a:pt x="27542" y="9842"/>
                  </a:lnTo>
                  <a:lnTo>
                    <a:pt x="29210" y="12938"/>
                  </a:lnTo>
                  <a:lnTo>
                    <a:pt x="30560" y="13970"/>
                  </a:lnTo>
                  <a:lnTo>
                    <a:pt x="32385" y="14367"/>
                  </a:lnTo>
                  <a:lnTo>
                    <a:pt x="34369" y="13891"/>
                  </a:lnTo>
                  <a:lnTo>
                    <a:pt x="35797" y="13017"/>
                  </a:lnTo>
                  <a:lnTo>
                    <a:pt x="36591" y="11668"/>
                  </a:lnTo>
                  <a:lnTo>
                    <a:pt x="36910" y="10001"/>
                  </a:lnTo>
                  <a:lnTo>
                    <a:pt x="36671" y="8493"/>
                  </a:lnTo>
                  <a:lnTo>
                    <a:pt x="35877" y="6667"/>
                  </a:lnTo>
                  <a:lnTo>
                    <a:pt x="34528" y="4762"/>
                  </a:lnTo>
                  <a:lnTo>
                    <a:pt x="32702" y="3096"/>
                  </a:lnTo>
                  <a:lnTo>
                    <a:pt x="30480" y="1984"/>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189" name="Shape 1224"/>
            <p:cNvSpPr/>
            <p:nvPr/>
          </p:nvSpPr>
          <p:spPr>
            <a:xfrm>
              <a:off x="3575272" y="2766185"/>
              <a:ext cx="38337" cy="46593"/>
            </a:xfrm>
            <a:custGeom>
              <a:avLst/>
              <a:gdLst/>
              <a:ahLst/>
              <a:cxnLst/>
              <a:rect l="0" t="0" r="0" b="0"/>
              <a:pathLst>
                <a:path w="38337" h="46593">
                  <a:moveTo>
                    <a:pt x="22145" y="0"/>
                  </a:moveTo>
                  <a:lnTo>
                    <a:pt x="16826" y="715"/>
                  </a:lnTo>
                  <a:lnTo>
                    <a:pt x="11667" y="2698"/>
                  </a:lnTo>
                  <a:lnTo>
                    <a:pt x="7063" y="6112"/>
                  </a:lnTo>
                  <a:lnTo>
                    <a:pt x="3332" y="10874"/>
                  </a:lnTo>
                  <a:lnTo>
                    <a:pt x="872" y="16986"/>
                  </a:lnTo>
                  <a:lnTo>
                    <a:pt x="0" y="24447"/>
                  </a:lnTo>
                  <a:lnTo>
                    <a:pt x="793" y="31512"/>
                  </a:lnTo>
                  <a:lnTo>
                    <a:pt x="3016" y="37147"/>
                  </a:lnTo>
                  <a:lnTo>
                    <a:pt x="6270" y="41354"/>
                  </a:lnTo>
                  <a:lnTo>
                    <a:pt x="10159" y="44291"/>
                  </a:lnTo>
                  <a:lnTo>
                    <a:pt x="14366" y="46037"/>
                  </a:lnTo>
                  <a:lnTo>
                    <a:pt x="18493" y="46593"/>
                  </a:lnTo>
                  <a:lnTo>
                    <a:pt x="24287" y="45720"/>
                  </a:lnTo>
                  <a:lnTo>
                    <a:pt x="29447" y="43021"/>
                  </a:lnTo>
                  <a:lnTo>
                    <a:pt x="31828" y="40957"/>
                  </a:lnTo>
                  <a:lnTo>
                    <a:pt x="34131" y="38179"/>
                  </a:lnTo>
                  <a:lnTo>
                    <a:pt x="36273" y="34925"/>
                  </a:lnTo>
                  <a:lnTo>
                    <a:pt x="38337" y="31036"/>
                  </a:lnTo>
                  <a:lnTo>
                    <a:pt x="36908" y="30162"/>
                  </a:lnTo>
                  <a:lnTo>
                    <a:pt x="34368" y="33654"/>
                  </a:lnTo>
                  <a:lnTo>
                    <a:pt x="31273" y="36671"/>
                  </a:lnTo>
                  <a:lnTo>
                    <a:pt x="27542" y="38656"/>
                  </a:lnTo>
                  <a:lnTo>
                    <a:pt x="22780" y="39449"/>
                  </a:lnTo>
                  <a:lnTo>
                    <a:pt x="19684" y="39052"/>
                  </a:lnTo>
                  <a:lnTo>
                    <a:pt x="16906" y="38100"/>
                  </a:lnTo>
                  <a:lnTo>
                    <a:pt x="14366" y="36433"/>
                  </a:lnTo>
                  <a:lnTo>
                    <a:pt x="12063" y="34211"/>
                  </a:lnTo>
                  <a:lnTo>
                    <a:pt x="10159" y="31432"/>
                  </a:lnTo>
                  <a:lnTo>
                    <a:pt x="8809" y="28257"/>
                  </a:lnTo>
                  <a:lnTo>
                    <a:pt x="8016" y="24606"/>
                  </a:lnTo>
                  <a:lnTo>
                    <a:pt x="7618" y="20478"/>
                  </a:lnTo>
                  <a:lnTo>
                    <a:pt x="8254" y="14128"/>
                  </a:lnTo>
                  <a:lnTo>
                    <a:pt x="10080" y="9446"/>
                  </a:lnTo>
                  <a:lnTo>
                    <a:pt x="12620" y="6191"/>
                  </a:lnTo>
                  <a:lnTo>
                    <a:pt x="15477" y="4207"/>
                  </a:lnTo>
                  <a:lnTo>
                    <a:pt x="18176" y="3175"/>
                  </a:lnTo>
                  <a:lnTo>
                    <a:pt x="20398" y="2857"/>
                  </a:lnTo>
                  <a:lnTo>
                    <a:pt x="23493" y="3175"/>
                  </a:lnTo>
                  <a:lnTo>
                    <a:pt x="25320" y="4127"/>
                  </a:lnTo>
                  <a:lnTo>
                    <a:pt x="26351" y="5636"/>
                  </a:lnTo>
                  <a:lnTo>
                    <a:pt x="26907" y="7620"/>
                  </a:lnTo>
                  <a:lnTo>
                    <a:pt x="27542" y="9842"/>
                  </a:lnTo>
                  <a:lnTo>
                    <a:pt x="29209" y="12938"/>
                  </a:lnTo>
                  <a:lnTo>
                    <a:pt x="30558" y="13970"/>
                  </a:lnTo>
                  <a:lnTo>
                    <a:pt x="32384" y="14367"/>
                  </a:lnTo>
                  <a:lnTo>
                    <a:pt x="34368" y="13891"/>
                  </a:lnTo>
                  <a:lnTo>
                    <a:pt x="35797" y="13017"/>
                  </a:lnTo>
                  <a:lnTo>
                    <a:pt x="36669" y="11668"/>
                  </a:lnTo>
                  <a:lnTo>
                    <a:pt x="36908" y="10001"/>
                  </a:lnTo>
                  <a:lnTo>
                    <a:pt x="36669" y="8493"/>
                  </a:lnTo>
                  <a:lnTo>
                    <a:pt x="35876" y="6667"/>
                  </a:lnTo>
                  <a:lnTo>
                    <a:pt x="34606" y="4762"/>
                  </a:lnTo>
                  <a:lnTo>
                    <a:pt x="32701" y="3096"/>
                  </a:lnTo>
                  <a:lnTo>
                    <a:pt x="27859" y="952"/>
                  </a:lnTo>
                  <a:lnTo>
                    <a:pt x="22145" y="0"/>
                  </a:lnTo>
                  <a:close/>
                </a:path>
              </a:pathLst>
            </a:custGeom>
            <a:solidFill>
              <a:srgbClr val="000000"/>
            </a:solidFill>
          </p:spPr>
          <p:txBody>
            <a:bodyPr vert="horz" lIns="91440" tIns="45720" rIns="91440" bIns="45720" anchor="t"/>
            <a:lstStyle/>
            <a:p>
              <a:endParaRPr lang="en-IN"/>
            </a:p>
          </p:txBody>
        </p:sp>
        <p:sp>
          <p:nvSpPr>
            <p:cNvPr id="1190" name="Shape 1225"/>
            <p:cNvSpPr/>
            <p:nvPr/>
          </p:nvSpPr>
          <p:spPr>
            <a:xfrm>
              <a:off x="3482164" y="2766185"/>
              <a:ext cx="38338" cy="46593"/>
            </a:xfrm>
            <a:custGeom>
              <a:avLst/>
              <a:gdLst/>
              <a:ahLst/>
              <a:cxnLst/>
              <a:rect l="0" t="0" r="0" b="0"/>
              <a:pathLst>
                <a:path w="38338" h="46593">
                  <a:moveTo>
                    <a:pt x="22145" y="0"/>
                  </a:moveTo>
                  <a:lnTo>
                    <a:pt x="16827" y="715"/>
                  </a:lnTo>
                  <a:lnTo>
                    <a:pt x="11668" y="2698"/>
                  </a:lnTo>
                  <a:lnTo>
                    <a:pt x="7063" y="6112"/>
                  </a:lnTo>
                  <a:lnTo>
                    <a:pt x="3333" y="10874"/>
                  </a:lnTo>
                  <a:lnTo>
                    <a:pt x="873" y="16986"/>
                  </a:lnTo>
                  <a:lnTo>
                    <a:pt x="0" y="24447"/>
                  </a:lnTo>
                  <a:lnTo>
                    <a:pt x="793" y="31512"/>
                  </a:lnTo>
                  <a:lnTo>
                    <a:pt x="3016" y="37147"/>
                  </a:lnTo>
                  <a:lnTo>
                    <a:pt x="6270" y="41354"/>
                  </a:lnTo>
                  <a:lnTo>
                    <a:pt x="10159" y="44291"/>
                  </a:lnTo>
                  <a:lnTo>
                    <a:pt x="14367" y="46037"/>
                  </a:lnTo>
                  <a:lnTo>
                    <a:pt x="18494" y="46593"/>
                  </a:lnTo>
                  <a:lnTo>
                    <a:pt x="24288" y="45720"/>
                  </a:lnTo>
                  <a:lnTo>
                    <a:pt x="29448" y="43021"/>
                  </a:lnTo>
                  <a:lnTo>
                    <a:pt x="31829" y="40957"/>
                  </a:lnTo>
                  <a:lnTo>
                    <a:pt x="34131" y="38179"/>
                  </a:lnTo>
                  <a:lnTo>
                    <a:pt x="36274" y="34925"/>
                  </a:lnTo>
                  <a:lnTo>
                    <a:pt x="38338" y="31036"/>
                  </a:lnTo>
                  <a:lnTo>
                    <a:pt x="36908" y="30162"/>
                  </a:lnTo>
                  <a:lnTo>
                    <a:pt x="34369" y="33654"/>
                  </a:lnTo>
                  <a:lnTo>
                    <a:pt x="31273" y="36671"/>
                  </a:lnTo>
                  <a:lnTo>
                    <a:pt x="27543" y="38656"/>
                  </a:lnTo>
                  <a:lnTo>
                    <a:pt x="22781" y="39449"/>
                  </a:lnTo>
                  <a:lnTo>
                    <a:pt x="19684" y="39052"/>
                  </a:lnTo>
                  <a:lnTo>
                    <a:pt x="16907" y="38100"/>
                  </a:lnTo>
                  <a:lnTo>
                    <a:pt x="14367" y="36433"/>
                  </a:lnTo>
                  <a:lnTo>
                    <a:pt x="12065" y="34211"/>
                  </a:lnTo>
                  <a:lnTo>
                    <a:pt x="10159" y="31432"/>
                  </a:lnTo>
                  <a:lnTo>
                    <a:pt x="8811" y="28257"/>
                  </a:lnTo>
                  <a:lnTo>
                    <a:pt x="8017" y="24606"/>
                  </a:lnTo>
                  <a:lnTo>
                    <a:pt x="7620" y="20478"/>
                  </a:lnTo>
                  <a:lnTo>
                    <a:pt x="8254" y="14128"/>
                  </a:lnTo>
                  <a:lnTo>
                    <a:pt x="10081" y="9446"/>
                  </a:lnTo>
                  <a:lnTo>
                    <a:pt x="12620" y="6191"/>
                  </a:lnTo>
                  <a:lnTo>
                    <a:pt x="15398" y="4207"/>
                  </a:lnTo>
                  <a:lnTo>
                    <a:pt x="18176" y="3175"/>
                  </a:lnTo>
                  <a:lnTo>
                    <a:pt x="20399" y="2857"/>
                  </a:lnTo>
                  <a:lnTo>
                    <a:pt x="23495" y="3175"/>
                  </a:lnTo>
                  <a:lnTo>
                    <a:pt x="25320" y="4127"/>
                  </a:lnTo>
                  <a:lnTo>
                    <a:pt x="26352" y="5636"/>
                  </a:lnTo>
                  <a:lnTo>
                    <a:pt x="26907" y="7620"/>
                  </a:lnTo>
                  <a:lnTo>
                    <a:pt x="27543" y="9842"/>
                  </a:lnTo>
                  <a:lnTo>
                    <a:pt x="29209" y="12938"/>
                  </a:lnTo>
                  <a:lnTo>
                    <a:pt x="30558" y="13970"/>
                  </a:lnTo>
                  <a:lnTo>
                    <a:pt x="32384" y="14367"/>
                  </a:lnTo>
                  <a:lnTo>
                    <a:pt x="34369" y="13891"/>
                  </a:lnTo>
                  <a:lnTo>
                    <a:pt x="35798" y="13017"/>
                  </a:lnTo>
                  <a:lnTo>
                    <a:pt x="36592" y="11668"/>
                  </a:lnTo>
                  <a:lnTo>
                    <a:pt x="36908" y="10001"/>
                  </a:lnTo>
                  <a:lnTo>
                    <a:pt x="36671" y="8493"/>
                  </a:lnTo>
                  <a:lnTo>
                    <a:pt x="35877" y="6667"/>
                  </a:lnTo>
                  <a:lnTo>
                    <a:pt x="34527" y="4762"/>
                  </a:lnTo>
                  <a:lnTo>
                    <a:pt x="32702" y="3096"/>
                  </a:lnTo>
                  <a:lnTo>
                    <a:pt x="30479" y="1984"/>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1191" name="Shape 1226"/>
            <p:cNvSpPr/>
            <p:nvPr/>
          </p:nvSpPr>
          <p:spPr>
            <a:xfrm>
              <a:off x="3906186" y="2766185"/>
              <a:ext cx="75247" cy="45561"/>
            </a:xfrm>
            <a:custGeom>
              <a:avLst/>
              <a:gdLst/>
              <a:ahLst/>
              <a:cxnLst/>
              <a:rect l="0" t="0" r="0" b="0"/>
              <a:pathLst>
                <a:path w="75247" h="45561">
                  <a:moveTo>
                    <a:pt x="14208" y="0"/>
                  </a:moveTo>
                  <a:lnTo>
                    <a:pt x="317" y="4445"/>
                  </a:lnTo>
                  <a:lnTo>
                    <a:pt x="317" y="6191"/>
                  </a:lnTo>
                  <a:lnTo>
                    <a:pt x="3492" y="5794"/>
                  </a:lnTo>
                  <a:lnTo>
                    <a:pt x="4762" y="5873"/>
                  </a:lnTo>
                  <a:lnTo>
                    <a:pt x="5793" y="6588"/>
                  </a:lnTo>
                  <a:lnTo>
                    <a:pt x="6667" y="8493"/>
                  </a:lnTo>
                  <a:lnTo>
                    <a:pt x="6984" y="12064"/>
                  </a:lnTo>
                  <a:lnTo>
                    <a:pt x="6984" y="37147"/>
                  </a:lnTo>
                  <a:lnTo>
                    <a:pt x="6429" y="41037"/>
                  </a:lnTo>
                  <a:lnTo>
                    <a:pt x="4999" y="43021"/>
                  </a:lnTo>
                  <a:lnTo>
                    <a:pt x="2778" y="43894"/>
                  </a:lnTo>
                  <a:lnTo>
                    <a:pt x="0" y="44132"/>
                  </a:lnTo>
                  <a:lnTo>
                    <a:pt x="0" y="45561"/>
                  </a:lnTo>
                  <a:lnTo>
                    <a:pt x="22066" y="45561"/>
                  </a:lnTo>
                  <a:lnTo>
                    <a:pt x="22066" y="44132"/>
                  </a:lnTo>
                  <a:lnTo>
                    <a:pt x="17383" y="43338"/>
                  </a:lnTo>
                  <a:lnTo>
                    <a:pt x="15875" y="41751"/>
                  </a:lnTo>
                  <a:lnTo>
                    <a:pt x="15318" y="38973"/>
                  </a:lnTo>
                  <a:lnTo>
                    <a:pt x="15318" y="11033"/>
                  </a:lnTo>
                  <a:lnTo>
                    <a:pt x="15716" y="10398"/>
                  </a:lnTo>
                  <a:lnTo>
                    <a:pt x="16748" y="9287"/>
                  </a:lnTo>
                  <a:lnTo>
                    <a:pt x="18414" y="7858"/>
                  </a:lnTo>
                  <a:lnTo>
                    <a:pt x="20717" y="6588"/>
                  </a:lnTo>
                  <a:lnTo>
                    <a:pt x="23494" y="5556"/>
                  </a:lnTo>
                  <a:lnTo>
                    <a:pt x="26669" y="5159"/>
                  </a:lnTo>
                  <a:lnTo>
                    <a:pt x="29923" y="5794"/>
                  </a:lnTo>
                  <a:lnTo>
                    <a:pt x="32067" y="7858"/>
                  </a:lnTo>
                  <a:lnTo>
                    <a:pt x="33178" y="11112"/>
                  </a:lnTo>
                  <a:lnTo>
                    <a:pt x="33496" y="15557"/>
                  </a:lnTo>
                  <a:lnTo>
                    <a:pt x="33496" y="37068"/>
                  </a:lnTo>
                  <a:lnTo>
                    <a:pt x="33098" y="40878"/>
                  </a:lnTo>
                  <a:lnTo>
                    <a:pt x="31829" y="42942"/>
                  </a:lnTo>
                  <a:lnTo>
                    <a:pt x="29766" y="43814"/>
                  </a:lnTo>
                  <a:lnTo>
                    <a:pt x="26748" y="44132"/>
                  </a:lnTo>
                  <a:lnTo>
                    <a:pt x="26748" y="45561"/>
                  </a:lnTo>
                  <a:lnTo>
                    <a:pt x="48973" y="45561"/>
                  </a:lnTo>
                  <a:lnTo>
                    <a:pt x="48973" y="44132"/>
                  </a:lnTo>
                  <a:lnTo>
                    <a:pt x="45323" y="43656"/>
                  </a:lnTo>
                  <a:lnTo>
                    <a:pt x="43893" y="42862"/>
                  </a:lnTo>
                  <a:lnTo>
                    <a:pt x="42783" y="41513"/>
                  </a:lnTo>
                  <a:lnTo>
                    <a:pt x="42068" y="39291"/>
                  </a:lnTo>
                  <a:lnTo>
                    <a:pt x="41830" y="36195"/>
                  </a:lnTo>
                  <a:lnTo>
                    <a:pt x="41830" y="11192"/>
                  </a:lnTo>
                  <a:lnTo>
                    <a:pt x="43656" y="8889"/>
                  </a:lnTo>
                  <a:lnTo>
                    <a:pt x="46117" y="6984"/>
                  </a:lnTo>
                  <a:lnTo>
                    <a:pt x="49133" y="5636"/>
                  </a:lnTo>
                  <a:lnTo>
                    <a:pt x="52863" y="5159"/>
                  </a:lnTo>
                  <a:lnTo>
                    <a:pt x="55879" y="5636"/>
                  </a:lnTo>
                  <a:lnTo>
                    <a:pt x="57864" y="6906"/>
                  </a:lnTo>
                  <a:lnTo>
                    <a:pt x="59134" y="8731"/>
                  </a:lnTo>
                  <a:lnTo>
                    <a:pt x="59768" y="11033"/>
                  </a:lnTo>
                  <a:lnTo>
                    <a:pt x="60086" y="16033"/>
                  </a:lnTo>
                  <a:lnTo>
                    <a:pt x="60086" y="36988"/>
                  </a:lnTo>
                  <a:lnTo>
                    <a:pt x="59928" y="39608"/>
                  </a:lnTo>
                  <a:lnTo>
                    <a:pt x="59452" y="41433"/>
                  </a:lnTo>
                  <a:lnTo>
                    <a:pt x="58658" y="42624"/>
                  </a:lnTo>
                  <a:lnTo>
                    <a:pt x="57467" y="43418"/>
                  </a:lnTo>
                  <a:lnTo>
                    <a:pt x="55721" y="43814"/>
                  </a:lnTo>
                  <a:lnTo>
                    <a:pt x="53498" y="44132"/>
                  </a:lnTo>
                  <a:lnTo>
                    <a:pt x="53498" y="45561"/>
                  </a:lnTo>
                  <a:lnTo>
                    <a:pt x="75247" y="45561"/>
                  </a:lnTo>
                  <a:lnTo>
                    <a:pt x="75247" y="44132"/>
                  </a:lnTo>
                  <a:lnTo>
                    <a:pt x="72628" y="43894"/>
                  </a:lnTo>
                  <a:lnTo>
                    <a:pt x="70167" y="43021"/>
                  </a:lnTo>
                  <a:lnTo>
                    <a:pt x="68897" y="41513"/>
                  </a:lnTo>
                  <a:lnTo>
                    <a:pt x="68421" y="38021"/>
                  </a:lnTo>
                  <a:lnTo>
                    <a:pt x="68421" y="17621"/>
                  </a:lnTo>
                  <a:lnTo>
                    <a:pt x="67627" y="9842"/>
                  </a:lnTo>
                  <a:lnTo>
                    <a:pt x="66357" y="6112"/>
                  </a:lnTo>
                  <a:lnTo>
                    <a:pt x="64293" y="2937"/>
                  </a:lnTo>
                  <a:lnTo>
                    <a:pt x="61118" y="793"/>
                  </a:lnTo>
                  <a:lnTo>
                    <a:pt x="56673" y="0"/>
                  </a:lnTo>
                  <a:lnTo>
                    <a:pt x="52942" y="476"/>
                  </a:lnTo>
                  <a:lnTo>
                    <a:pt x="49529" y="1667"/>
                  </a:lnTo>
                  <a:lnTo>
                    <a:pt x="44053" y="5079"/>
                  </a:lnTo>
                  <a:lnTo>
                    <a:pt x="42148" y="6906"/>
                  </a:lnTo>
                  <a:lnTo>
                    <a:pt x="40718" y="8334"/>
                  </a:lnTo>
                  <a:lnTo>
                    <a:pt x="39528" y="5238"/>
                  </a:lnTo>
                  <a:lnTo>
                    <a:pt x="37464" y="2619"/>
                  </a:lnTo>
                  <a:lnTo>
                    <a:pt x="34368" y="715"/>
                  </a:lnTo>
                  <a:lnTo>
                    <a:pt x="30162" y="0"/>
                  </a:lnTo>
                  <a:lnTo>
                    <a:pt x="26352" y="634"/>
                  </a:lnTo>
                  <a:lnTo>
                    <a:pt x="22700" y="2222"/>
                  </a:lnTo>
                  <a:lnTo>
                    <a:pt x="18970" y="4603"/>
                  </a:lnTo>
                  <a:lnTo>
                    <a:pt x="14922" y="7620"/>
                  </a:lnTo>
                  <a:lnTo>
                    <a:pt x="14922" y="238"/>
                  </a:lnTo>
                  <a:lnTo>
                    <a:pt x="14208" y="0"/>
                  </a:lnTo>
                  <a:close/>
                </a:path>
              </a:pathLst>
            </a:custGeom>
            <a:solidFill>
              <a:srgbClr val="000000"/>
            </a:solidFill>
          </p:spPr>
          <p:txBody>
            <a:bodyPr vert="horz" lIns="91440" tIns="45720" rIns="91440" bIns="45720" anchor="t"/>
            <a:lstStyle/>
            <a:p>
              <a:endParaRPr lang="en-IN"/>
            </a:p>
          </p:txBody>
        </p:sp>
        <p:sp>
          <p:nvSpPr>
            <p:cNvPr id="1192" name="Shape 1227"/>
            <p:cNvSpPr/>
            <p:nvPr/>
          </p:nvSpPr>
          <p:spPr>
            <a:xfrm>
              <a:off x="4028106" y="2766185"/>
              <a:ext cx="46435" cy="45561"/>
            </a:xfrm>
            <a:custGeom>
              <a:avLst/>
              <a:gdLst/>
              <a:ahLst/>
              <a:cxnLst/>
              <a:rect l="0" t="0" r="0" b="0"/>
              <a:pathLst>
                <a:path w="46435" h="45561">
                  <a:moveTo>
                    <a:pt x="13652" y="0"/>
                  </a:moveTo>
                  <a:lnTo>
                    <a:pt x="0" y="4445"/>
                  </a:lnTo>
                  <a:lnTo>
                    <a:pt x="0" y="6191"/>
                  </a:lnTo>
                  <a:lnTo>
                    <a:pt x="1032" y="5873"/>
                  </a:lnTo>
                  <a:lnTo>
                    <a:pt x="2857" y="5794"/>
                  </a:lnTo>
                  <a:lnTo>
                    <a:pt x="4047" y="5873"/>
                  </a:lnTo>
                  <a:lnTo>
                    <a:pt x="5160" y="6588"/>
                  </a:lnTo>
                  <a:lnTo>
                    <a:pt x="5953" y="8493"/>
                  </a:lnTo>
                  <a:lnTo>
                    <a:pt x="6271" y="12064"/>
                  </a:lnTo>
                  <a:lnTo>
                    <a:pt x="6271" y="36671"/>
                  </a:lnTo>
                  <a:lnTo>
                    <a:pt x="6032" y="40243"/>
                  </a:lnTo>
                  <a:lnTo>
                    <a:pt x="5001" y="42466"/>
                  </a:lnTo>
                  <a:lnTo>
                    <a:pt x="3096" y="43656"/>
                  </a:lnTo>
                  <a:lnTo>
                    <a:pt x="158" y="44132"/>
                  </a:lnTo>
                  <a:lnTo>
                    <a:pt x="158" y="45561"/>
                  </a:lnTo>
                  <a:lnTo>
                    <a:pt x="21192" y="45561"/>
                  </a:lnTo>
                  <a:lnTo>
                    <a:pt x="21192" y="44132"/>
                  </a:lnTo>
                  <a:lnTo>
                    <a:pt x="18017" y="43656"/>
                  </a:lnTo>
                  <a:lnTo>
                    <a:pt x="15954" y="42624"/>
                  </a:lnTo>
                  <a:lnTo>
                    <a:pt x="14922" y="41116"/>
                  </a:lnTo>
                  <a:lnTo>
                    <a:pt x="14605" y="38973"/>
                  </a:lnTo>
                  <a:lnTo>
                    <a:pt x="14605" y="11112"/>
                  </a:lnTo>
                  <a:lnTo>
                    <a:pt x="17303" y="8652"/>
                  </a:lnTo>
                  <a:lnTo>
                    <a:pt x="19843" y="6906"/>
                  </a:lnTo>
                  <a:lnTo>
                    <a:pt x="22225" y="5873"/>
                  </a:lnTo>
                  <a:lnTo>
                    <a:pt x="24447" y="5477"/>
                  </a:lnTo>
                  <a:lnTo>
                    <a:pt x="28099" y="6112"/>
                  </a:lnTo>
                  <a:lnTo>
                    <a:pt x="30480" y="8017"/>
                  </a:lnTo>
                  <a:lnTo>
                    <a:pt x="31750" y="11033"/>
                  </a:lnTo>
                  <a:lnTo>
                    <a:pt x="32067" y="15081"/>
                  </a:lnTo>
                  <a:lnTo>
                    <a:pt x="32067" y="35798"/>
                  </a:lnTo>
                  <a:lnTo>
                    <a:pt x="31908" y="38973"/>
                  </a:lnTo>
                  <a:lnTo>
                    <a:pt x="31274" y="41196"/>
                  </a:lnTo>
                  <a:lnTo>
                    <a:pt x="30321" y="42624"/>
                  </a:lnTo>
                  <a:lnTo>
                    <a:pt x="29051" y="43418"/>
                  </a:lnTo>
                  <a:lnTo>
                    <a:pt x="25797" y="44132"/>
                  </a:lnTo>
                  <a:lnTo>
                    <a:pt x="25797" y="45561"/>
                  </a:lnTo>
                  <a:lnTo>
                    <a:pt x="46435" y="45561"/>
                  </a:lnTo>
                  <a:lnTo>
                    <a:pt x="46435" y="44132"/>
                  </a:lnTo>
                  <a:lnTo>
                    <a:pt x="43417" y="43577"/>
                  </a:lnTo>
                  <a:lnTo>
                    <a:pt x="41592" y="42466"/>
                  </a:lnTo>
                  <a:lnTo>
                    <a:pt x="40640" y="40481"/>
                  </a:lnTo>
                  <a:lnTo>
                    <a:pt x="40402" y="37544"/>
                  </a:lnTo>
                  <a:lnTo>
                    <a:pt x="40402" y="14843"/>
                  </a:lnTo>
                  <a:lnTo>
                    <a:pt x="39846" y="9525"/>
                  </a:lnTo>
                  <a:lnTo>
                    <a:pt x="38417" y="5636"/>
                  </a:lnTo>
                  <a:lnTo>
                    <a:pt x="36353" y="2857"/>
                  </a:lnTo>
                  <a:lnTo>
                    <a:pt x="33813" y="1111"/>
                  </a:lnTo>
                  <a:lnTo>
                    <a:pt x="31274" y="238"/>
                  </a:lnTo>
                  <a:lnTo>
                    <a:pt x="28813" y="0"/>
                  </a:lnTo>
                  <a:lnTo>
                    <a:pt x="24765" y="634"/>
                  </a:lnTo>
                  <a:lnTo>
                    <a:pt x="21192" y="2302"/>
                  </a:lnTo>
                  <a:lnTo>
                    <a:pt x="17780" y="4842"/>
                  </a:lnTo>
                  <a:lnTo>
                    <a:pt x="14287" y="8017"/>
                  </a:lnTo>
                  <a:lnTo>
                    <a:pt x="14287" y="238"/>
                  </a:lnTo>
                  <a:lnTo>
                    <a:pt x="13652" y="0"/>
                  </a:lnTo>
                  <a:close/>
                </a:path>
              </a:pathLst>
            </a:custGeom>
            <a:solidFill>
              <a:srgbClr val="000000"/>
            </a:solidFill>
          </p:spPr>
          <p:txBody>
            <a:bodyPr vert="horz" lIns="91440" tIns="45720" rIns="91440" bIns="45720" anchor="t"/>
            <a:lstStyle/>
            <a:p>
              <a:endParaRPr lang="en-IN"/>
            </a:p>
          </p:txBody>
        </p:sp>
        <p:sp>
          <p:nvSpPr>
            <p:cNvPr id="1193" name="Shape 1228"/>
            <p:cNvSpPr/>
            <p:nvPr/>
          </p:nvSpPr>
          <p:spPr>
            <a:xfrm>
              <a:off x="3782361" y="2766185"/>
              <a:ext cx="46513" cy="45561"/>
            </a:xfrm>
            <a:custGeom>
              <a:avLst/>
              <a:gdLst/>
              <a:ahLst/>
              <a:cxnLst/>
              <a:rect l="0" t="0" r="0" b="0"/>
              <a:pathLst>
                <a:path w="46513" h="45561">
                  <a:moveTo>
                    <a:pt x="13730" y="0"/>
                  </a:moveTo>
                  <a:lnTo>
                    <a:pt x="0" y="4445"/>
                  </a:lnTo>
                  <a:lnTo>
                    <a:pt x="0" y="6191"/>
                  </a:lnTo>
                  <a:lnTo>
                    <a:pt x="1111" y="5873"/>
                  </a:lnTo>
                  <a:lnTo>
                    <a:pt x="2936" y="5794"/>
                  </a:lnTo>
                  <a:lnTo>
                    <a:pt x="4127" y="5873"/>
                  </a:lnTo>
                  <a:lnTo>
                    <a:pt x="5238" y="6588"/>
                  </a:lnTo>
                  <a:lnTo>
                    <a:pt x="6032" y="8493"/>
                  </a:lnTo>
                  <a:lnTo>
                    <a:pt x="6350" y="12064"/>
                  </a:lnTo>
                  <a:lnTo>
                    <a:pt x="6350" y="36671"/>
                  </a:lnTo>
                  <a:lnTo>
                    <a:pt x="6111" y="40243"/>
                  </a:lnTo>
                  <a:lnTo>
                    <a:pt x="5079" y="42466"/>
                  </a:lnTo>
                  <a:lnTo>
                    <a:pt x="3175" y="43656"/>
                  </a:lnTo>
                  <a:lnTo>
                    <a:pt x="237" y="44132"/>
                  </a:lnTo>
                  <a:lnTo>
                    <a:pt x="237" y="45561"/>
                  </a:lnTo>
                  <a:lnTo>
                    <a:pt x="21272" y="45561"/>
                  </a:lnTo>
                  <a:lnTo>
                    <a:pt x="21272" y="44132"/>
                  </a:lnTo>
                  <a:lnTo>
                    <a:pt x="18097" y="43656"/>
                  </a:lnTo>
                  <a:lnTo>
                    <a:pt x="16033" y="42624"/>
                  </a:lnTo>
                  <a:lnTo>
                    <a:pt x="15002" y="41116"/>
                  </a:lnTo>
                  <a:lnTo>
                    <a:pt x="14684" y="38973"/>
                  </a:lnTo>
                  <a:lnTo>
                    <a:pt x="14684" y="11112"/>
                  </a:lnTo>
                  <a:lnTo>
                    <a:pt x="17383" y="8652"/>
                  </a:lnTo>
                  <a:lnTo>
                    <a:pt x="19923" y="6906"/>
                  </a:lnTo>
                  <a:lnTo>
                    <a:pt x="22304" y="5873"/>
                  </a:lnTo>
                  <a:lnTo>
                    <a:pt x="24527" y="5477"/>
                  </a:lnTo>
                  <a:lnTo>
                    <a:pt x="28178" y="6112"/>
                  </a:lnTo>
                  <a:lnTo>
                    <a:pt x="30559" y="8017"/>
                  </a:lnTo>
                  <a:lnTo>
                    <a:pt x="31829" y="11033"/>
                  </a:lnTo>
                  <a:lnTo>
                    <a:pt x="32147" y="15081"/>
                  </a:lnTo>
                  <a:lnTo>
                    <a:pt x="32147" y="35798"/>
                  </a:lnTo>
                  <a:lnTo>
                    <a:pt x="31908" y="38973"/>
                  </a:lnTo>
                  <a:lnTo>
                    <a:pt x="31353" y="41196"/>
                  </a:lnTo>
                  <a:lnTo>
                    <a:pt x="30399" y="42624"/>
                  </a:lnTo>
                  <a:lnTo>
                    <a:pt x="29130" y="43418"/>
                  </a:lnTo>
                  <a:lnTo>
                    <a:pt x="25875" y="44132"/>
                  </a:lnTo>
                  <a:lnTo>
                    <a:pt x="25875" y="45561"/>
                  </a:lnTo>
                  <a:lnTo>
                    <a:pt x="46513" y="45561"/>
                  </a:lnTo>
                  <a:lnTo>
                    <a:pt x="46513" y="44132"/>
                  </a:lnTo>
                  <a:lnTo>
                    <a:pt x="43497" y="43577"/>
                  </a:lnTo>
                  <a:lnTo>
                    <a:pt x="41672" y="42466"/>
                  </a:lnTo>
                  <a:lnTo>
                    <a:pt x="40718" y="40481"/>
                  </a:lnTo>
                  <a:lnTo>
                    <a:pt x="40481" y="37544"/>
                  </a:lnTo>
                  <a:lnTo>
                    <a:pt x="40481" y="14843"/>
                  </a:lnTo>
                  <a:lnTo>
                    <a:pt x="39924" y="9525"/>
                  </a:lnTo>
                  <a:lnTo>
                    <a:pt x="38497" y="5636"/>
                  </a:lnTo>
                  <a:lnTo>
                    <a:pt x="36433" y="2857"/>
                  </a:lnTo>
                  <a:lnTo>
                    <a:pt x="33892" y="1111"/>
                  </a:lnTo>
                  <a:lnTo>
                    <a:pt x="31353" y="238"/>
                  </a:lnTo>
                  <a:lnTo>
                    <a:pt x="28892" y="0"/>
                  </a:lnTo>
                  <a:lnTo>
                    <a:pt x="24843" y="634"/>
                  </a:lnTo>
                  <a:lnTo>
                    <a:pt x="21272" y="2302"/>
                  </a:lnTo>
                  <a:lnTo>
                    <a:pt x="17859" y="4842"/>
                  </a:lnTo>
                  <a:lnTo>
                    <a:pt x="14367" y="8017"/>
                  </a:lnTo>
                  <a:lnTo>
                    <a:pt x="14367" y="238"/>
                  </a:lnTo>
                  <a:lnTo>
                    <a:pt x="13730" y="0"/>
                  </a:lnTo>
                  <a:close/>
                </a:path>
              </a:pathLst>
            </a:custGeom>
            <a:solidFill>
              <a:srgbClr val="000000"/>
            </a:solidFill>
          </p:spPr>
          <p:txBody>
            <a:bodyPr vert="horz" lIns="91440" tIns="45720" rIns="91440" bIns="45720" anchor="t"/>
            <a:lstStyle/>
            <a:p>
              <a:endParaRPr lang="en-IN"/>
            </a:p>
          </p:txBody>
        </p:sp>
        <p:sp>
          <p:nvSpPr>
            <p:cNvPr id="1194" name="Shape 1229"/>
            <p:cNvSpPr/>
            <p:nvPr/>
          </p:nvSpPr>
          <p:spPr>
            <a:xfrm>
              <a:off x="3068144" y="2766185"/>
              <a:ext cx="46513" cy="45561"/>
            </a:xfrm>
            <a:custGeom>
              <a:avLst/>
              <a:gdLst/>
              <a:ahLst/>
              <a:cxnLst/>
              <a:rect l="0" t="0" r="0" b="0"/>
              <a:pathLst>
                <a:path w="46513" h="45561">
                  <a:moveTo>
                    <a:pt x="13732" y="0"/>
                  </a:moveTo>
                  <a:lnTo>
                    <a:pt x="0" y="4445"/>
                  </a:lnTo>
                  <a:lnTo>
                    <a:pt x="0" y="6191"/>
                  </a:lnTo>
                  <a:lnTo>
                    <a:pt x="1111" y="5873"/>
                  </a:lnTo>
                  <a:lnTo>
                    <a:pt x="2937" y="5794"/>
                  </a:lnTo>
                  <a:lnTo>
                    <a:pt x="4127" y="5873"/>
                  </a:lnTo>
                  <a:lnTo>
                    <a:pt x="5238" y="6588"/>
                  </a:lnTo>
                  <a:lnTo>
                    <a:pt x="6032" y="8493"/>
                  </a:lnTo>
                  <a:lnTo>
                    <a:pt x="6350" y="12064"/>
                  </a:lnTo>
                  <a:lnTo>
                    <a:pt x="6350" y="36671"/>
                  </a:lnTo>
                  <a:lnTo>
                    <a:pt x="6112" y="40243"/>
                  </a:lnTo>
                  <a:lnTo>
                    <a:pt x="5079" y="42466"/>
                  </a:lnTo>
                  <a:lnTo>
                    <a:pt x="3175" y="43656"/>
                  </a:lnTo>
                  <a:lnTo>
                    <a:pt x="238" y="44132"/>
                  </a:lnTo>
                  <a:lnTo>
                    <a:pt x="238" y="45561"/>
                  </a:lnTo>
                  <a:lnTo>
                    <a:pt x="21193" y="45561"/>
                  </a:lnTo>
                  <a:lnTo>
                    <a:pt x="21193" y="44132"/>
                  </a:lnTo>
                  <a:lnTo>
                    <a:pt x="18018" y="43656"/>
                  </a:lnTo>
                  <a:lnTo>
                    <a:pt x="16033" y="42624"/>
                  </a:lnTo>
                  <a:lnTo>
                    <a:pt x="15002" y="41116"/>
                  </a:lnTo>
                  <a:lnTo>
                    <a:pt x="14683" y="38973"/>
                  </a:lnTo>
                  <a:lnTo>
                    <a:pt x="14683" y="11112"/>
                  </a:lnTo>
                  <a:lnTo>
                    <a:pt x="17383" y="8652"/>
                  </a:lnTo>
                  <a:lnTo>
                    <a:pt x="19922" y="6906"/>
                  </a:lnTo>
                  <a:lnTo>
                    <a:pt x="22303" y="5873"/>
                  </a:lnTo>
                  <a:lnTo>
                    <a:pt x="24527" y="5477"/>
                  </a:lnTo>
                  <a:lnTo>
                    <a:pt x="28177" y="6112"/>
                  </a:lnTo>
                  <a:lnTo>
                    <a:pt x="30558" y="8017"/>
                  </a:lnTo>
                  <a:lnTo>
                    <a:pt x="31828" y="11033"/>
                  </a:lnTo>
                  <a:lnTo>
                    <a:pt x="32146" y="15081"/>
                  </a:lnTo>
                  <a:lnTo>
                    <a:pt x="32146" y="35798"/>
                  </a:lnTo>
                  <a:lnTo>
                    <a:pt x="31908" y="38973"/>
                  </a:lnTo>
                  <a:lnTo>
                    <a:pt x="31352" y="41196"/>
                  </a:lnTo>
                  <a:lnTo>
                    <a:pt x="30401" y="42624"/>
                  </a:lnTo>
                  <a:lnTo>
                    <a:pt x="29131" y="43418"/>
                  </a:lnTo>
                  <a:lnTo>
                    <a:pt x="25876" y="44132"/>
                  </a:lnTo>
                  <a:lnTo>
                    <a:pt x="25876" y="45561"/>
                  </a:lnTo>
                  <a:lnTo>
                    <a:pt x="46513" y="45561"/>
                  </a:lnTo>
                  <a:lnTo>
                    <a:pt x="46513" y="44132"/>
                  </a:lnTo>
                  <a:lnTo>
                    <a:pt x="43497" y="43577"/>
                  </a:lnTo>
                  <a:lnTo>
                    <a:pt x="41671" y="42466"/>
                  </a:lnTo>
                  <a:lnTo>
                    <a:pt x="40719" y="40481"/>
                  </a:lnTo>
                  <a:lnTo>
                    <a:pt x="40481" y="37544"/>
                  </a:lnTo>
                  <a:lnTo>
                    <a:pt x="40481" y="14843"/>
                  </a:lnTo>
                  <a:lnTo>
                    <a:pt x="39926" y="9525"/>
                  </a:lnTo>
                  <a:lnTo>
                    <a:pt x="38496" y="5636"/>
                  </a:lnTo>
                  <a:lnTo>
                    <a:pt x="36433" y="2857"/>
                  </a:lnTo>
                  <a:lnTo>
                    <a:pt x="33893" y="1111"/>
                  </a:lnTo>
                  <a:lnTo>
                    <a:pt x="31352" y="238"/>
                  </a:lnTo>
                  <a:lnTo>
                    <a:pt x="28892" y="0"/>
                  </a:lnTo>
                  <a:lnTo>
                    <a:pt x="24844" y="634"/>
                  </a:lnTo>
                  <a:lnTo>
                    <a:pt x="21272" y="2302"/>
                  </a:lnTo>
                  <a:lnTo>
                    <a:pt x="17858" y="4842"/>
                  </a:lnTo>
                  <a:lnTo>
                    <a:pt x="14366" y="8017"/>
                  </a:lnTo>
                  <a:lnTo>
                    <a:pt x="14366" y="238"/>
                  </a:lnTo>
                  <a:lnTo>
                    <a:pt x="13732" y="0"/>
                  </a:lnTo>
                  <a:close/>
                </a:path>
              </a:pathLst>
            </a:custGeom>
            <a:solidFill>
              <a:srgbClr val="000000"/>
            </a:solidFill>
          </p:spPr>
          <p:txBody>
            <a:bodyPr vert="horz" lIns="91440" tIns="45720" rIns="91440" bIns="45720" anchor="t"/>
            <a:lstStyle/>
            <a:p>
              <a:endParaRPr lang="en-IN"/>
            </a:p>
          </p:txBody>
        </p:sp>
        <p:sp>
          <p:nvSpPr>
            <p:cNvPr id="1195" name="Shape 1230"/>
            <p:cNvSpPr/>
            <p:nvPr/>
          </p:nvSpPr>
          <p:spPr>
            <a:xfrm>
              <a:off x="4324174" y="2766185"/>
              <a:ext cx="32702" cy="45561"/>
            </a:xfrm>
            <a:custGeom>
              <a:avLst/>
              <a:gdLst/>
              <a:ahLst/>
              <a:cxnLst/>
              <a:rect l="0" t="0" r="0" b="0"/>
              <a:pathLst>
                <a:path w="32702" h="45561">
                  <a:moveTo>
                    <a:pt x="14842" y="0"/>
                  </a:moveTo>
                  <a:lnTo>
                    <a:pt x="158" y="5397"/>
                  </a:lnTo>
                  <a:lnTo>
                    <a:pt x="158" y="6984"/>
                  </a:lnTo>
                  <a:lnTo>
                    <a:pt x="3572" y="6588"/>
                  </a:lnTo>
                  <a:lnTo>
                    <a:pt x="4762" y="6667"/>
                  </a:lnTo>
                  <a:lnTo>
                    <a:pt x="5874" y="7302"/>
                  </a:lnTo>
                  <a:lnTo>
                    <a:pt x="6667" y="9128"/>
                  </a:lnTo>
                  <a:lnTo>
                    <a:pt x="6985" y="12462"/>
                  </a:lnTo>
                  <a:lnTo>
                    <a:pt x="6985" y="37227"/>
                  </a:lnTo>
                  <a:lnTo>
                    <a:pt x="6667" y="40481"/>
                  </a:lnTo>
                  <a:lnTo>
                    <a:pt x="5556" y="42386"/>
                  </a:lnTo>
                  <a:lnTo>
                    <a:pt x="3413" y="43338"/>
                  </a:lnTo>
                  <a:lnTo>
                    <a:pt x="0" y="44132"/>
                  </a:lnTo>
                  <a:lnTo>
                    <a:pt x="0" y="45561"/>
                  </a:lnTo>
                  <a:lnTo>
                    <a:pt x="23733" y="45561"/>
                  </a:lnTo>
                  <a:lnTo>
                    <a:pt x="23733" y="44132"/>
                  </a:lnTo>
                  <a:lnTo>
                    <a:pt x="20320" y="43814"/>
                  </a:lnTo>
                  <a:lnTo>
                    <a:pt x="17701" y="42862"/>
                  </a:lnTo>
                  <a:lnTo>
                    <a:pt x="15954" y="40719"/>
                  </a:lnTo>
                  <a:lnTo>
                    <a:pt x="15319" y="36671"/>
                  </a:lnTo>
                  <a:lnTo>
                    <a:pt x="15319" y="14367"/>
                  </a:lnTo>
                  <a:lnTo>
                    <a:pt x="15716" y="12621"/>
                  </a:lnTo>
                  <a:lnTo>
                    <a:pt x="16590" y="10874"/>
                  </a:lnTo>
                  <a:lnTo>
                    <a:pt x="19288" y="7699"/>
                  </a:lnTo>
                  <a:lnTo>
                    <a:pt x="20716" y="6667"/>
                  </a:lnTo>
                  <a:lnTo>
                    <a:pt x="22066" y="6271"/>
                  </a:lnTo>
                  <a:lnTo>
                    <a:pt x="24130" y="7223"/>
                  </a:lnTo>
                  <a:lnTo>
                    <a:pt x="26115" y="8811"/>
                  </a:lnTo>
                  <a:lnTo>
                    <a:pt x="28892" y="9683"/>
                  </a:lnTo>
                  <a:lnTo>
                    <a:pt x="30480" y="9366"/>
                  </a:lnTo>
                  <a:lnTo>
                    <a:pt x="31671" y="8493"/>
                  </a:lnTo>
                  <a:lnTo>
                    <a:pt x="32465" y="7065"/>
                  </a:lnTo>
                  <a:lnTo>
                    <a:pt x="32702" y="5397"/>
                  </a:lnTo>
                  <a:lnTo>
                    <a:pt x="32385" y="3175"/>
                  </a:lnTo>
                  <a:lnTo>
                    <a:pt x="31274" y="1428"/>
                  </a:lnTo>
                  <a:lnTo>
                    <a:pt x="29607" y="317"/>
                  </a:lnTo>
                  <a:lnTo>
                    <a:pt x="27305" y="0"/>
                  </a:lnTo>
                  <a:lnTo>
                    <a:pt x="24527" y="397"/>
                  </a:lnTo>
                  <a:lnTo>
                    <a:pt x="21749" y="1904"/>
                  </a:lnTo>
                  <a:lnTo>
                    <a:pt x="18811" y="4603"/>
                  </a:lnTo>
                  <a:lnTo>
                    <a:pt x="15557" y="9048"/>
                  </a:lnTo>
                  <a:lnTo>
                    <a:pt x="15319" y="9048"/>
                  </a:lnTo>
                  <a:lnTo>
                    <a:pt x="15319" y="238"/>
                  </a:lnTo>
                  <a:lnTo>
                    <a:pt x="14842" y="0"/>
                  </a:lnTo>
                  <a:close/>
                </a:path>
              </a:pathLst>
            </a:custGeom>
            <a:solidFill>
              <a:srgbClr val="000000"/>
            </a:solidFill>
          </p:spPr>
          <p:txBody>
            <a:bodyPr vert="horz" lIns="91440" tIns="45720" rIns="91440" bIns="45720" anchor="t"/>
            <a:lstStyle/>
            <a:p>
              <a:endParaRPr lang="en-IN"/>
            </a:p>
          </p:txBody>
        </p:sp>
        <p:sp>
          <p:nvSpPr>
            <p:cNvPr id="1196" name="Shape 1231"/>
            <p:cNvSpPr/>
            <p:nvPr/>
          </p:nvSpPr>
          <p:spPr>
            <a:xfrm>
              <a:off x="3290951" y="2766185"/>
              <a:ext cx="32702" cy="45561"/>
            </a:xfrm>
            <a:custGeom>
              <a:avLst/>
              <a:gdLst/>
              <a:ahLst/>
              <a:cxnLst/>
              <a:rect l="0" t="0" r="0" b="0"/>
              <a:pathLst>
                <a:path w="32702" h="45561">
                  <a:moveTo>
                    <a:pt x="14842" y="0"/>
                  </a:moveTo>
                  <a:lnTo>
                    <a:pt x="237" y="5397"/>
                  </a:lnTo>
                  <a:lnTo>
                    <a:pt x="237" y="6984"/>
                  </a:lnTo>
                  <a:lnTo>
                    <a:pt x="1666" y="6667"/>
                  </a:lnTo>
                  <a:lnTo>
                    <a:pt x="3571" y="6588"/>
                  </a:lnTo>
                  <a:lnTo>
                    <a:pt x="4841" y="6667"/>
                  </a:lnTo>
                  <a:lnTo>
                    <a:pt x="5872" y="7302"/>
                  </a:lnTo>
                  <a:lnTo>
                    <a:pt x="6746" y="9128"/>
                  </a:lnTo>
                  <a:lnTo>
                    <a:pt x="7063" y="12462"/>
                  </a:lnTo>
                  <a:lnTo>
                    <a:pt x="7063" y="37227"/>
                  </a:lnTo>
                  <a:lnTo>
                    <a:pt x="6746" y="40481"/>
                  </a:lnTo>
                  <a:lnTo>
                    <a:pt x="5635" y="42386"/>
                  </a:lnTo>
                  <a:lnTo>
                    <a:pt x="3412" y="43338"/>
                  </a:lnTo>
                  <a:lnTo>
                    <a:pt x="0" y="44132"/>
                  </a:lnTo>
                  <a:lnTo>
                    <a:pt x="0" y="45561"/>
                  </a:lnTo>
                  <a:lnTo>
                    <a:pt x="23812" y="45561"/>
                  </a:lnTo>
                  <a:lnTo>
                    <a:pt x="23812" y="44132"/>
                  </a:lnTo>
                  <a:lnTo>
                    <a:pt x="20320" y="43814"/>
                  </a:lnTo>
                  <a:lnTo>
                    <a:pt x="17700" y="42862"/>
                  </a:lnTo>
                  <a:lnTo>
                    <a:pt x="15954" y="40719"/>
                  </a:lnTo>
                  <a:lnTo>
                    <a:pt x="15397" y="36671"/>
                  </a:lnTo>
                  <a:lnTo>
                    <a:pt x="15397" y="14367"/>
                  </a:lnTo>
                  <a:lnTo>
                    <a:pt x="15715" y="12621"/>
                  </a:lnTo>
                  <a:lnTo>
                    <a:pt x="16588" y="10874"/>
                  </a:lnTo>
                  <a:lnTo>
                    <a:pt x="19287" y="7699"/>
                  </a:lnTo>
                  <a:lnTo>
                    <a:pt x="20796" y="6667"/>
                  </a:lnTo>
                  <a:lnTo>
                    <a:pt x="22065" y="6271"/>
                  </a:lnTo>
                  <a:lnTo>
                    <a:pt x="24208" y="7223"/>
                  </a:lnTo>
                  <a:lnTo>
                    <a:pt x="26193" y="8811"/>
                  </a:lnTo>
                  <a:lnTo>
                    <a:pt x="28971" y="9683"/>
                  </a:lnTo>
                  <a:lnTo>
                    <a:pt x="30558" y="9366"/>
                  </a:lnTo>
                  <a:lnTo>
                    <a:pt x="31750" y="8493"/>
                  </a:lnTo>
                  <a:lnTo>
                    <a:pt x="32702" y="5397"/>
                  </a:lnTo>
                  <a:lnTo>
                    <a:pt x="32384" y="3175"/>
                  </a:lnTo>
                  <a:lnTo>
                    <a:pt x="31352" y="1428"/>
                  </a:lnTo>
                  <a:lnTo>
                    <a:pt x="29606" y="317"/>
                  </a:lnTo>
                  <a:lnTo>
                    <a:pt x="27383" y="0"/>
                  </a:lnTo>
                  <a:lnTo>
                    <a:pt x="24606" y="397"/>
                  </a:lnTo>
                  <a:lnTo>
                    <a:pt x="21827" y="1904"/>
                  </a:lnTo>
                  <a:lnTo>
                    <a:pt x="18811" y="4603"/>
                  </a:lnTo>
                  <a:lnTo>
                    <a:pt x="15557" y="9048"/>
                  </a:lnTo>
                  <a:lnTo>
                    <a:pt x="15397" y="9048"/>
                  </a:lnTo>
                  <a:lnTo>
                    <a:pt x="15397" y="238"/>
                  </a:lnTo>
                  <a:lnTo>
                    <a:pt x="14842" y="0"/>
                  </a:lnTo>
                  <a:close/>
                </a:path>
              </a:pathLst>
            </a:custGeom>
            <a:solidFill>
              <a:srgbClr val="000000"/>
            </a:solidFill>
          </p:spPr>
          <p:txBody>
            <a:bodyPr vert="horz" lIns="91440" tIns="45720" rIns="91440" bIns="45720" anchor="t"/>
            <a:lstStyle/>
            <a:p>
              <a:endParaRPr lang="en-IN"/>
            </a:p>
          </p:txBody>
        </p:sp>
        <p:sp>
          <p:nvSpPr>
            <p:cNvPr id="1197" name="Shape 1232"/>
            <p:cNvSpPr/>
            <p:nvPr/>
          </p:nvSpPr>
          <p:spPr>
            <a:xfrm>
              <a:off x="3222528" y="2746183"/>
              <a:ext cx="68262" cy="65563"/>
            </a:xfrm>
            <a:custGeom>
              <a:avLst/>
              <a:gdLst/>
              <a:ahLst/>
              <a:cxnLst/>
              <a:rect l="0" t="0" r="0" b="0"/>
              <a:pathLst>
                <a:path w="68262" h="65563">
                  <a:moveTo>
                    <a:pt x="0" y="0"/>
                  </a:moveTo>
                  <a:lnTo>
                    <a:pt x="0" y="1904"/>
                  </a:lnTo>
                  <a:lnTo>
                    <a:pt x="3017" y="2143"/>
                  </a:lnTo>
                  <a:lnTo>
                    <a:pt x="5318" y="2698"/>
                  </a:lnTo>
                  <a:lnTo>
                    <a:pt x="6906" y="3651"/>
                  </a:lnTo>
                  <a:lnTo>
                    <a:pt x="8017" y="5238"/>
                  </a:lnTo>
                  <a:lnTo>
                    <a:pt x="8731" y="7541"/>
                  </a:lnTo>
                  <a:lnTo>
                    <a:pt x="8890" y="10795"/>
                  </a:lnTo>
                  <a:lnTo>
                    <a:pt x="8890" y="56356"/>
                  </a:lnTo>
                  <a:lnTo>
                    <a:pt x="8652" y="58658"/>
                  </a:lnTo>
                  <a:lnTo>
                    <a:pt x="8097" y="60405"/>
                  </a:lnTo>
                  <a:lnTo>
                    <a:pt x="7382" y="61595"/>
                  </a:lnTo>
                  <a:lnTo>
                    <a:pt x="4683" y="63103"/>
                  </a:lnTo>
                  <a:lnTo>
                    <a:pt x="0" y="63738"/>
                  </a:lnTo>
                  <a:lnTo>
                    <a:pt x="0" y="65563"/>
                  </a:lnTo>
                  <a:lnTo>
                    <a:pt x="27940" y="65563"/>
                  </a:lnTo>
                  <a:lnTo>
                    <a:pt x="27940" y="63738"/>
                  </a:lnTo>
                  <a:lnTo>
                    <a:pt x="25320" y="63500"/>
                  </a:lnTo>
                  <a:lnTo>
                    <a:pt x="23257" y="63103"/>
                  </a:lnTo>
                  <a:lnTo>
                    <a:pt x="21669" y="62468"/>
                  </a:lnTo>
                  <a:lnTo>
                    <a:pt x="20558" y="61674"/>
                  </a:lnTo>
                  <a:lnTo>
                    <a:pt x="19288" y="59054"/>
                  </a:lnTo>
                  <a:lnTo>
                    <a:pt x="18970" y="54768"/>
                  </a:lnTo>
                  <a:lnTo>
                    <a:pt x="18970" y="36274"/>
                  </a:lnTo>
                  <a:lnTo>
                    <a:pt x="21590" y="34211"/>
                  </a:lnTo>
                  <a:lnTo>
                    <a:pt x="32068" y="44608"/>
                  </a:lnTo>
                  <a:lnTo>
                    <a:pt x="34131" y="46752"/>
                  </a:lnTo>
                  <a:lnTo>
                    <a:pt x="36909" y="49688"/>
                  </a:lnTo>
                  <a:lnTo>
                    <a:pt x="42387" y="56277"/>
                  </a:lnTo>
                  <a:lnTo>
                    <a:pt x="44292" y="59135"/>
                  </a:lnTo>
                  <a:lnTo>
                    <a:pt x="44925" y="61198"/>
                  </a:lnTo>
                  <a:lnTo>
                    <a:pt x="44609" y="62547"/>
                  </a:lnTo>
                  <a:lnTo>
                    <a:pt x="43498" y="63182"/>
                  </a:lnTo>
                  <a:lnTo>
                    <a:pt x="41275" y="63580"/>
                  </a:lnTo>
                  <a:lnTo>
                    <a:pt x="38020" y="63738"/>
                  </a:lnTo>
                  <a:lnTo>
                    <a:pt x="38020" y="65563"/>
                  </a:lnTo>
                  <a:lnTo>
                    <a:pt x="68262" y="65563"/>
                  </a:lnTo>
                  <a:lnTo>
                    <a:pt x="68262" y="63738"/>
                  </a:lnTo>
                  <a:lnTo>
                    <a:pt x="64373" y="63103"/>
                  </a:lnTo>
                  <a:lnTo>
                    <a:pt x="60722" y="61040"/>
                  </a:lnTo>
                  <a:lnTo>
                    <a:pt x="57070" y="57706"/>
                  </a:lnTo>
                  <a:lnTo>
                    <a:pt x="52706" y="53022"/>
                  </a:lnTo>
                  <a:lnTo>
                    <a:pt x="29607" y="28257"/>
                  </a:lnTo>
                  <a:lnTo>
                    <a:pt x="48418" y="9605"/>
                  </a:lnTo>
                  <a:lnTo>
                    <a:pt x="51593" y="6667"/>
                  </a:lnTo>
                  <a:lnTo>
                    <a:pt x="54134" y="4683"/>
                  </a:lnTo>
                  <a:lnTo>
                    <a:pt x="56436" y="3333"/>
                  </a:lnTo>
                  <a:lnTo>
                    <a:pt x="58499" y="2540"/>
                  </a:lnTo>
                  <a:lnTo>
                    <a:pt x="63500" y="1904"/>
                  </a:lnTo>
                  <a:lnTo>
                    <a:pt x="63500" y="0"/>
                  </a:lnTo>
                  <a:lnTo>
                    <a:pt x="37544" y="0"/>
                  </a:lnTo>
                  <a:lnTo>
                    <a:pt x="37544" y="1904"/>
                  </a:lnTo>
                  <a:lnTo>
                    <a:pt x="40640" y="2063"/>
                  </a:lnTo>
                  <a:lnTo>
                    <a:pt x="42704" y="2540"/>
                  </a:lnTo>
                  <a:lnTo>
                    <a:pt x="43894" y="3413"/>
                  </a:lnTo>
                  <a:lnTo>
                    <a:pt x="44292" y="4921"/>
                  </a:lnTo>
                  <a:lnTo>
                    <a:pt x="43974" y="6667"/>
                  </a:lnTo>
                  <a:lnTo>
                    <a:pt x="42704" y="8731"/>
                  </a:lnTo>
                  <a:lnTo>
                    <a:pt x="41593" y="10081"/>
                  </a:lnTo>
                  <a:lnTo>
                    <a:pt x="40084" y="11747"/>
                  </a:lnTo>
                  <a:lnTo>
                    <a:pt x="35481" y="16113"/>
                  </a:lnTo>
                  <a:lnTo>
                    <a:pt x="32386" y="18971"/>
                  </a:lnTo>
                  <a:lnTo>
                    <a:pt x="28654" y="22383"/>
                  </a:lnTo>
                  <a:lnTo>
                    <a:pt x="24131" y="26432"/>
                  </a:lnTo>
                  <a:lnTo>
                    <a:pt x="18970" y="31115"/>
                  </a:lnTo>
                  <a:lnTo>
                    <a:pt x="18970" y="10795"/>
                  </a:lnTo>
                  <a:lnTo>
                    <a:pt x="19368" y="6350"/>
                  </a:lnTo>
                  <a:lnTo>
                    <a:pt x="20637" y="3731"/>
                  </a:lnTo>
                  <a:lnTo>
                    <a:pt x="21749" y="3016"/>
                  </a:lnTo>
                  <a:lnTo>
                    <a:pt x="23416" y="2461"/>
                  </a:lnTo>
                  <a:lnTo>
                    <a:pt x="28099" y="1904"/>
                  </a:lnTo>
                  <a:lnTo>
                    <a:pt x="28099" y="0"/>
                  </a:lnTo>
                  <a:lnTo>
                    <a:pt x="0" y="0"/>
                  </a:lnTo>
                  <a:close/>
                </a:path>
              </a:pathLst>
            </a:custGeom>
            <a:solidFill>
              <a:srgbClr val="000000"/>
            </a:solidFill>
          </p:spPr>
          <p:txBody>
            <a:bodyPr vert="horz" lIns="91440" tIns="45720" rIns="91440" bIns="45720" anchor="t"/>
            <a:lstStyle/>
            <a:p>
              <a:endParaRPr lang="en-IN"/>
            </a:p>
          </p:txBody>
        </p:sp>
        <p:sp>
          <p:nvSpPr>
            <p:cNvPr id="1198" name="Shape 1233"/>
            <p:cNvSpPr/>
            <p:nvPr/>
          </p:nvSpPr>
          <p:spPr>
            <a:xfrm>
              <a:off x="3422315" y="2766185"/>
              <a:ext cx="29448" cy="46593"/>
            </a:xfrm>
            <a:custGeom>
              <a:avLst/>
              <a:gdLst/>
              <a:ahLst/>
              <a:cxnLst/>
              <a:rect l="0" t="0" r="0" b="0"/>
              <a:pathLst>
                <a:path w="29448" h="46593">
                  <a:moveTo>
                    <a:pt x="13891" y="0"/>
                  </a:moveTo>
                  <a:lnTo>
                    <a:pt x="9525" y="556"/>
                  </a:lnTo>
                  <a:lnTo>
                    <a:pt x="6032" y="1904"/>
                  </a:lnTo>
                  <a:lnTo>
                    <a:pt x="3333" y="3968"/>
                  </a:lnTo>
                  <a:lnTo>
                    <a:pt x="1507" y="6508"/>
                  </a:lnTo>
                  <a:lnTo>
                    <a:pt x="397" y="9287"/>
                  </a:lnTo>
                  <a:lnTo>
                    <a:pt x="0" y="12064"/>
                  </a:lnTo>
                  <a:lnTo>
                    <a:pt x="952" y="16907"/>
                  </a:lnTo>
                  <a:lnTo>
                    <a:pt x="3492" y="20796"/>
                  </a:lnTo>
                  <a:lnTo>
                    <a:pt x="7223" y="23892"/>
                  </a:lnTo>
                  <a:lnTo>
                    <a:pt x="11588" y="26591"/>
                  </a:lnTo>
                  <a:lnTo>
                    <a:pt x="17303" y="29845"/>
                  </a:lnTo>
                  <a:lnTo>
                    <a:pt x="19526" y="31273"/>
                  </a:lnTo>
                  <a:lnTo>
                    <a:pt x="21113" y="32941"/>
                  </a:lnTo>
                  <a:lnTo>
                    <a:pt x="22066" y="34925"/>
                  </a:lnTo>
                  <a:lnTo>
                    <a:pt x="22462" y="37147"/>
                  </a:lnTo>
                  <a:lnTo>
                    <a:pt x="21668" y="40639"/>
                  </a:lnTo>
                  <a:lnTo>
                    <a:pt x="19684" y="42942"/>
                  </a:lnTo>
                  <a:lnTo>
                    <a:pt x="17145" y="44053"/>
                  </a:lnTo>
                  <a:lnTo>
                    <a:pt x="14446" y="44371"/>
                  </a:lnTo>
                  <a:lnTo>
                    <a:pt x="10238" y="43736"/>
                  </a:lnTo>
                  <a:lnTo>
                    <a:pt x="7143" y="41990"/>
                  </a:lnTo>
                  <a:lnTo>
                    <a:pt x="4921" y="39449"/>
                  </a:lnTo>
                  <a:lnTo>
                    <a:pt x="3333" y="36433"/>
                  </a:lnTo>
                  <a:lnTo>
                    <a:pt x="1667" y="30559"/>
                  </a:lnTo>
                  <a:lnTo>
                    <a:pt x="79" y="30559"/>
                  </a:lnTo>
                  <a:lnTo>
                    <a:pt x="79" y="45958"/>
                  </a:lnTo>
                  <a:lnTo>
                    <a:pt x="1349" y="45958"/>
                  </a:lnTo>
                  <a:lnTo>
                    <a:pt x="2222" y="45006"/>
                  </a:lnTo>
                  <a:lnTo>
                    <a:pt x="3572" y="44767"/>
                  </a:lnTo>
                  <a:lnTo>
                    <a:pt x="5873" y="45006"/>
                  </a:lnTo>
                  <a:lnTo>
                    <a:pt x="8651" y="45641"/>
                  </a:lnTo>
                  <a:lnTo>
                    <a:pt x="15081" y="46593"/>
                  </a:lnTo>
                  <a:lnTo>
                    <a:pt x="18336" y="46196"/>
                  </a:lnTo>
                  <a:lnTo>
                    <a:pt x="21589" y="45165"/>
                  </a:lnTo>
                  <a:lnTo>
                    <a:pt x="24606" y="43418"/>
                  </a:lnTo>
                  <a:lnTo>
                    <a:pt x="27067" y="40957"/>
                  </a:lnTo>
                  <a:lnTo>
                    <a:pt x="28812" y="37703"/>
                  </a:lnTo>
                  <a:lnTo>
                    <a:pt x="29448" y="33813"/>
                  </a:lnTo>
                  <a:lnTo>
                    <a:pt x="28812" y="29845"/>
                  </a:lnTo>
                  <a:lnTo>
                    <a:pt x="27067" y="26828"/>
                  </a:lnTo>
                  <a:lnTo>
                    <a:pt x="24447" y="24288"/>
                  </a:lnTo>
                  <a:lnTo>
                    <a:pt x="21113" y="22066"/>
                  </a:lnTo>
                  <a:lnTo>
                    <a:pt x="10398" y="15796"/>
                  </a:lnTo>
                  <a:lnTo>
                    <a:pt x="8175" y="13970"/>
                  </a:lnTo>
                  <a:lnTo>
                    <a:pt x="6906" y="12144"/>
                  </a:lnTo>
                  <a:lnTo>
                    <a:pt x="6112" y="8731"/>
                  </a:lnTo>
                  <a:lnTo>
                    <a:pt x="6587" y="6667"/>
                  </a:lnTo>
                  <a:lnTo>
                    <a:pt x="7857" y="4603"/>
                  </a:lnTo>
                  <a:lnTo>
                    <a:pt x="10159" y="2937"/>
                  </a:lnTo>
                  <a:lnTo>
                    <a:pt x="13652" y="2302"/>
                  </a:lnTo>
                  <a:lnTo>
                    <a:pt x="16906" y="2778"/>
                  </a:lnTo>
                  <a:lnTo>
                    <a:pt x="20002" y="4603"/>
                  </a:lnTo>
                  <a:lnTo>
                    <a:pt x="21431" y="6112"/>
                  </a:lnTo>
                  <a:lnTo>
                    <a:pt x="22701" y="8254"/>
                  </a:lnTo>
                  <a:lnTo>
                    <a:pt x="23732" y="11033"/>
                  </a:lnTo>
                  <a:lnTo>
                    <a:pt x="24686" y="14446"/>
                  </a:lnTo>
                  <a:lnTo>
                    <a:pt x="26113" y="14446"/>
                  </a:lnTo>
                  <a:lnTo>
                    <a:pt x="25717" y="873"/>
                  </a:lnTo>
                  <a:lnTo>
                    <a:pt x="24686" y="873"/>
                  </a:lnTo>
                  <a:lnTo>
                    <a:pt x="24050" y="1587"/>
                  </a:lnTo>
                  <a:lnTo>
                    <a:pt x="23018" y="1984"/>
                  </a:lnTo>
                  <a:lnTo>
                    <a:pt x="19447" y="1032"/>
                  </a:lnTo>
                  <a:lnTo>
                    <a:pt x="13891" y="0"/>
                  </a:lnTo>
                  <a:close/>
                </a:path>
              </a:pathLst>
            </a:custGeom>
            <a:solidFill>
              <a:srgbClr val="000000"/>
            </a:solidFill>
          </p:spPr>
          <p:txBody>
            <a:bodyPr vert="horz" lIns="91440" tIns="45720" rIns="91440" bIns="45720" anchor="t"/>
            <a:lstStyle/>
            <a:p>
              <a:endParaRPr lang="en-IN"/>
            </a:p>
          </p:txBody>
        </p:sp>
        <p:sp>
          <p:nvSpPr>
            <p:cNvPr id="1199" name="Shape 1234"/>
            <p:cNvSpPr/>
            <p:nvPr/>
          </p:nvSpPr>
          <p:spPr>
            <a:xfrm>
              <a:off x="3693222" y="2801666"/>
              <a:ext cx="13812" cy="24050"/>
            </a:xfrm>
            <a:custGeom>
              <a:avLst/>
              <a:gdLst/>
              <a:ahLst/>
              <a:cxnLst/>
              <a:rect l="0" t="0" r="0" b="0"/>
              <a:pathLst>
                <a:path w="13812" h="24050">
                  <a:moveTo>
                    <a:pt x="5794" y="0"/>
                  </a:moveTo>
                  <a:lnTo>
                    <a:pt x="3811" y="317"/>
                  </a:lnTo>
                  <a:lnTo>
                    <a:pt x="1984" y="1270"/>
                  </a:lnTo>
                  <a:lnTo>
                    <a:pt x="556" y="3016"/>
                  </a:lnTo>
                  <a:lnTo>
                    <a:pt x="0" y="5715"/>
                  </a:lnTo>
                  <a:lnTo>
                    <a:pt x="556" y="8175"/>
                  </a:lnTo>
                  <a:lnTo>
                    <a:pt x="2063" y="9683"/>
                  </a:lnTo>
                  <a:lnTo>
                    <a:pt x="4128" y="10477"/>
                  </a:lnTo>
                  <a:lnTo>
                    <a:pt x="6192" y="10714"/>
                  </a:lnTo>
                  <a:lnTo>
                    <a:pt x="7619" y="10477"/>
                  </a:lnTo>
                  <a:lnTo>
                    <a:pt x="8573" y="10318"/>
                  </a:lnTo>
                  <a:lnTo>
                    <a:pt x="9525" y="10636"/>
                  </a:lnTo>
                  <a:lnTo>
                    <a:pt x="9922" y="11667"/>
                  </a:lnTo>
                  <a:lnTo>
                    <a:pt x="9604" y="13493"/>
                  </a:lnTo>
                  <a:lnTo>
                    <a:pt x="8256" y="16112"/>
                  </a:lnTo>
                  <a:lnTo>
                    <a:pt x="5794" y="19050"/>
                  </a:lnTo>
                  <a:lnTo>
                    <a:pt x="1826" y="22145"/>
                  </a:lnTo>
                  <a:lnTo>
                    <a:pt x="2699" y="24050"/>
                  </a:lnTo>
                  <a:lnTo>
                    <a:pt x="4524" y="23177"/>
                  </a:lnTo>
                  <a:lnTo>
                    <a:pt x="6825" y="21431"/>
                  </a:lnTo>
                  <a:lnTo>
                    <a:pt x="11588" y="16192"/>
                  </a:lnTo>
                  <a:lnTo>
                    <a:pt x="13175" y="12937"/>
                  </a:lnTo>
                  <a:lnTo>
                    <a:pt x="13812" y="9525"/>
                  </a:lnTo>
                  <a:lnTo>
                    <a:pt x="13336" y="5952"/>
                  </a:lnTo>
                  <a:lnTo>
                    <a:pt x="12224" y="3333"/>
                  </a:lnTo>
                  <a:lnTo>
                    <a:pt x="10637" y="1587"/>
                  </a:lnTo>
                  <a:lnTo>
                    <a:pt x="8811" y="555"/>
                  </a:lnTo>
                  <a:lnTo>
                    <a:pt x="5794" y="0"/>
                  </a:lnTo>
                  <a:close/>
                </a:path>
              </a:pathLst>
            </a:custGeom>
            <a:solidFill>
              <a:srgbClr val="000000"/>
            </a:solidFill>
          </p:spPr>
          <p:txBody>
            <a:bodyPr vert="horz" lIns="91440" tIns="45720" rIns="91440" bIns="45720" anchor="t"/>
            <a:lstStyle/>
            <a:p>
              <a:endParaRPr lang="en-IN"/>
            </a:p>
          </p:txBody>
        </p:sp>
        <p:sp>
          <p:nvSpPr>
            <p:cNvPr id="1200" name="Shape 1235"/>
            <p:cNvSpPr/>
            <p:nvPr/>
          </p:nvSpPr>
          <p:spPr>
            <a:xfrm>
              <a:off x="4274009" y="2767218"/>
              <a:ext cx="46593" cy="45561"/>
            </a:xfrm>
            <a:custGeom>
              <a:avLst/>
              <a:gdLst/>
              <a:ahLst/>
              <a:cxnLst/>
              <a:rect l="0" t="0" r="0" b="0"/>
              <a:pathLst>
                <a:path w="46593" h="45561">
                  <a:moveTo>
                    <a:pt x="0" y="0"/>
                  </a:moveTo>
                  <a:lnTo>
                    <a:pt x="0" y="1348"/>
                  </a:lnTo>
                  <a:lnTo>
                    <a:pt x="2222" y="1587"/>
                  </a:lnTo>
                  <a:lnTo>
                    <a:pt x="4206" y="2381"/>
                  </a:lnTo>
                  <a:lnTo>
                    <a:pt x="5636" y="4206"/>
                  </a:lnTo>
                  <a:lnTo>
                    <a:pt x="6191" y="7698"/>
                  </a:lnTo>
                  <a:lnTo>
                    <a:pt x="6191" y="32622"/>
                  </a:lnTo>
                  <a:lnTo>
                    <a:pt x="6747" y="37226"/>
                  </a:lnTo>
                  <a:lnTo>
                    <a:pt x="8254" y="40639"/>
                  </a:lnTo>
                  <a:lnTo>
                    <a:pt x="10556" y="43021"/>
                  </a:lnTo>
                  <a:lnTo>
                    <a:pt x="13017" y="44528"/>
                  </a:lnTo>
                  <a:lnTo>
                    <a:pt x="15637" y="45322"/>
                  </a:lnTo>
                  <a:lnTo>
                    <a:pt x="17938" y="45561"/>
                  </a:lnTo>
                  <a:lnTo>
                    <a:pt x="19843" y="45402"/>
                  </a:lnTo>
                  <a:lnTo>
                    <a:pt x="22383" y="44846"/>
                  </a:lnTo>
                  <a:lnTo>
                    <a:pt x="25400" y="43497"/>
                  </a:lnTo>
                  <a:lnTo>
                    <a:pt x="28337" y="41275"/>
                  </a:lnTo>
                  <a:lnTo>
                    <a:pt x="32623" y="36988"/>
                  </a:lnTo>
                  <a:lnTo>
                    <a:pt x="32623" y="45243"/>
                  </a:lnTo>
                  <a:lnTo>
                    <a:pt x="32781" y="45402"/>
                  </a:lnTo>
                  <a:lnTo>
                    <a:pt x="39370" y="43100"/>
                  </a:lnTo>
                  <a:lnTo>
                    <a:pt x="46593" y="40957"/>
                  </a:lnTo>
                  <a:lnTo>
                    <a:pt x="46593" y="39607"/>
                  </a:lnTo>
                  <a:lnTo>
                    <a:pt x="43100" y="39289"/>
                  </a:lnTo>
                  <a:lnTo>
                    <a:pt x="41275" y="38178"/>
                  </a:lnTo>
                  <a:lnTo>
                    <a:pt x="40561" y="36353"/>
                  </a:lnTo>
                  <a:lnTo>
                    <a:pt x="40401" y="33972"/>
                  </a:lnTo>
                  <a:lnTo>
                    <a:pt x="40401" y="0"/>
                  </a:lnTo>
                  <a:lnTo>
                    <a:pt x="24764" y="0"/>
                  </a:lnTo>
                  <a:lnTo>
                    <a:pt x="24764" y="1666"/>
                  </a:lnTo>
                  <a:lnTo>
                    <a:pt x="27067" y="1825"/>
                  </a:lnTo>
                  <a:lnTo>
                    <a:pt x="28892" y="2142"/>
                  </a:lnTo>
                  <a:lnTo>
                    <a:pt x="31114" y="3333"/>
                  </a:lnTo>
                  <a:lnTo>
                    <a:pt x="31987" y="5238"/>
                  </a:lnTo>
                  <a:lnTo>
                    <a:pt x="32147" y="7857"/>
                  </a:lnTo>
                  <a:lnTo>
                    <a:pt x="32147" y="31193"/>
                  </a:lnTo>
                  <a:lnTo>
                    <a:pt x="32067" y="33257"/>
                  </a:lnTo>
                  <a:lnTo>
                    <a:pt x="31669" y="34607"/>
                  </a:lnTo>
                  <a:lnTo>
                    <a:pt x="30559" y="36195"/>
                  </a:lnTo>
                  <a:lnTo>
                    <a:pt x="26352" y="38813"/>
                  </a:lnTo>
                  <a:lnTo>
                    <a:pt x="21907" y="39766"/>
                  </a:lnTo>
                  <a:lnTo>
                    <a:pt x="19050" y="39289"/>
                  </a:lnTo>
                  <a:lnTo>
                    <a:pt x="17066" y="38178"/>
                  </a:lnTo>
                  <a:lnTo>
                    <a:pt x="15794" y="36591"/>
                  </a:lnTo>
                  <a:lnTo>
                    <a:pt x="15001" y="34844"/>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1201" name="Shape 1236"/>
            <p:cNvSpPr/>
            <p:nvPr/>
          </p:nvSpPr>
          <p:spPr>
            <a:xfrm>
              <a:off x="4077873" y="2767218"/>
              <a:ext cx="46594" cy="45561"/>
            </a:xfrm>
            <a:custGeom>
              <a:avLst/>
              <a:gdLst/>
              <a:ahLst/>
              <a:cxnLst/>
              <a:rect l="0" t="0" r="0" b="0"/>
              <a:pathLst>
                <a:path w="46594" h="45561">
                  <a:moveTo>
                    <a:pt x="0" y="0"/>
                  </a:moveTo>
                  <a:lnTo>
                    <a:pt x="0" y="1348"/>
                  </a:lnTo>
                  <a:lnTo>
                    <a:pt x="2223" y="1587"/>
                  </a:lnTo>
                  <a:lnTo>
                    <a:pt x="4207" y="2381"/>
                  </a:lnTo>
                  <a:lnTo>
                    <a:pt x="5636" y="4206"/>
                  </a:lnTo>
                  <a:lnTo>
                    <a:pt x="6192" y="7698"/>
                  </a:lnTo>
                  <a:lnTo>
                    <a:pt x="6192" y="32622"/>
                  </a:lnTo>
                  <a:lnTo>
                    <a:pt x="6747" y="37226"/>
                  </a:lnTo>
                  <a:lnTo>
                    <a:pt x="8255" y="40639"/>
                  </a:lnTo>
                  <a:lnTo>
                    <a:pt x="10478" y="43021"/>
                  </a:lnTo>
                  <a:lnTo>
                    <a:pt x="13017" y="44528"/>
                  </a:lnTo>
                  <a:lnTo>
                    <a:pt x="15637" y="45322"/>
                  </a:lnTo>
                  <a:lnTo>
                    <a:pt x="17939" y="45561"/>
                  </a:lnTo>
                  <a:lnTo>
                    <a:pt x="19843" y="45402"/>
                  </a:lnTo>
                  <a:lnTo>
                    <a:pt x="22385" y="44846"/>
                  </a:lnTo>
                  <a:lnTo>
                    <a:pt x="25400" y="43497"/>
                  </a:lnTo>
                  <a:lnTo>
                    <a:pt x="28337" y="41275"/>
                  </a:lnTo>
                  <a:lnTo>
                    <a:pt x="32623" y="36988"/>
                  </a:lnTo>
                  <a:lnTo>
                    <a:pt x="32623" y="45243"/>
                  </a:lnTo>
                  <a:lnTo>
                    <a:pt x="32782" y="45402"/>
                  </a:lnTo>
                  <a:lnTo>
                    <a:pt x="39371" y="43100"/>
                  </a:lnTo>
                  <a:lnTo>
                    <a:pt x="46594" y="40957"/>
                  </a:lnTo>
                  <a:lnTo>
                    <a:pt x="46594" y="39607"/>
                  </a:lnTo>
                  <a:lnTo>
                    <a:pt x="43101" y="39289"/>
                  </a:lnTo>
                  <a:lnTo>
                    <a:pt x="41275" y="38178"/>
                  </a:lnTo>
                  <a:lnTo>
                    <a:pt x="40561" y="36353"/>
                  </a:lnTo>
                  <a:lnTo>
                    <a:pt x="40402" y="33972"/>
                  </a:lnTo>
                  <a:lnTo>
                    <a:pt x="40402" y="0"/>
                  </a:lnTo>
                  <a:lnTo>
                    <a:pt x="24766" y="0"/>
                  </a:lnTo>
                  <a:lnTo>
                    <a:pt x="24766" y="1666"/>
                  </a:lnTo>
                  <a:lnTo>
                    <a:pt x="27067" y="1825"/>
                  </a:lnTo>
                  <a:lnTo>
                    <a:pt x="28892" y="2142"/>
                  </a:lnTo>
                  <a:lnTo>
                    <a:pt x="30162" y="2618"/>
                  </a:lnTo>
                  <a:lnTo>
                    <a:pt x="31036" y="3333"/>
                  </a:lnTo>
                  <a:lnTo>
                    <a:pt x="31988" y="5238"/>
                  </a:lnTo>
                  <a:lnTo>
                    <a:pt x="32147" y="7857"/>
                  </a:lnTo>
                  <a:lnTo>
                    <a:pt x="32147" y="31193"/>
                  </a:lnTo>
                  <a:lnTo>
                    <a:pt x="32067" y="33257"/>
                  </a:lnTo>
                  <a:lnTo>
                    <a:pt x="31671" y="34607"/>
                  </a:lnTo>
                  <a:lnTo>
                    <a:pt x="30560" y="36195"/>
                  </a:lnTo>
                  <a:lnTo>
                    <a:pt x="26353" y="38813"/>
                  </a:lnTo>
                  <a:lnTo>
                    <a:pt x="21908" y="39766"/>
                  </a:lnTo>
                  <a:lnTo>
                    <a:pt x="19050" y="39289"/>
                  </a:lnTo>
                  <a:lnTo>
                    <a:pt x="17066" y="38178"/>
                  </a:lnTo>
                  <a:lnTo>
                    <a:pt x="15796" y="36591"/>
                  </a:lnTo>
                  <a:lnTo>
                    <a:pt x="15002" y="34844"/>
                  </a:lnTo>
                  <a:lnTo>
                    <a:pt x="14447" y="32226"/>
                  </a:lnTo>
                  <a:lnTo>
                    <a:pt x="14447" y="0"/>
                  </a:lnTo>
                  <a:lnTo>
                    <a:pt x="0" y="0"/>
                  </a:lnTo>
                  <a:close/>
                </a:path>
              </a:pathLst>
            </a:custGeom>
            <a:solidFill>
              <a:srgbClr val="000000"/>
            </a:solidFill>
          </p:spPr>
          <p:txBody>
            <a:bodyPr vert="horz" lIns="91440" tIns="45720" rIns="91440" bIns="45720" anchor="t"/>
            <a:lstStyle/>
            <a:p>
              <a:endParaRPr lang="en-IN"/>
            </a:p>
          </p:txBody>
        </p:sp>
        <p:sp>
          <p:nvSpPr>
            <p:cNvPr id="1202" name="Shape 1237"/>
            <p:cNvSpPr/>
            <p:nvPr/>
          </p:nvSpPr>
          <p:spPr>
            <a:xfrm>
              <a:off x="3523678" y="2767218"/>
              <a:ext cx="45639" cy="66118"/>
            </a:xfrm>
            <a:custGeom>
              <a:avLst/>
              <a:gdLst/>
              <a:ahLst/>
              <a:cxnLst/>
              <a:rect l="0" t="0" r="0" b="0"/>
              <a:pathLst>
                <a:path w="45639" h="66118">
                  <a:moveTo>
                    <a:pt x="0" y="0"/>
                  </a:moveTo>
                  <a:lnTo>
                    <a:pt x="0" y="1348"/>
                  </a:lnTo>
                  <a:lnTo>
                    <a:pt x="2538" y="2063"/>
                  </a:lnTo>
                  <a:lnTo>
                    <a:pt x="3888" y="3016"/>
                  </a:lnTo>
                  <a:lnTo>
                    <a:pt x="5000" y="4523"/>
                  </a:lnTo>
                  <a:lnTo>
                    <a:pt x="16350" y="28892"/>
                  </a:lnTo>
                  <a:lnTo>
                    <a:pt x="17303" y="30876"/>
                  </a:lnTo>
                  <a:lnTo>
                    <a:pt x="18573" y="33496"/>
                  </a:lnTo>
                  <a:lnTo>
                    <a:pt x="21192" y="39052"/>
                  </a:lnTo>
                  <a:lnTo>
                    <a:pt x="22066" y="41275"/>
                  </a:lnTo>
                  <a:lnTo>
                    <a:pt x="22462" y="42545"/>
                  </a:lnTo>
                  <a:lnTo>
                    <a:pt x="22303" y="43656"/>
                  </a:lnTo>
                  <a:lnTo>
                    <a:pt x="21748" y="45639"/>
                  </a:lnTo>
                  <a:lnTo>
                    <a:pt x="19843" y="50800"/>
                  </a:lnTo>
                  <a:lnTo>
                    <a:pt x="16986" y="55641"/>
                  </a:lnTo>
                  <a:lnTo>
                    <a:pt x="15238" y="57228"/>
                  </a:lnTo>
                  <a:lnTo>
                    <a:pt x="13334" y="57784"/>
                  </a:lnTo>
                  <a:lnTo>
                    <a:pt x="12143" y="57546"/>
                  </a:lnTo>
                  <a:lnTo>
                    <a:pt x="10397" y="56911"/>
                  </a:lnTo>
                  <a:lnTo>
                    <a:pt x="6350" y="56038"/>
                  </a:lnTo>
                  <a:lnTo>
                    <a:pt x="4364" y="56356"/>
                  </a:lnTo>
                  <a:lnTo>
                    <a:pt x="3016" y="57069"/>
                  </a:lnTo>
                  <a:lnTo>
                    <a:pt x="1825" y="58975"/>
                  </a:lnTo>
                  <a:lnTo>
                    <a:pt x="1587" y="60403"/>
                  </a:lnTo>
                  <a:lnTo>
                    <a:pt x="1983" y="62388"/>
                  </a:lnTo>
                  <a:lnTo>
                    <a:pt x="3332" y="64293"/>
                  </a:lnTo>
                  <a:lnTo>
                    <a:pt x="5634" y="65642"/>
                  </a:lnTo>
                  <a:lnTo>
                    <a:pt x="8809" y="66118"/>
                  </a:lnTo>
                  <a:lnTo>
                    <a:pt x="11429" y="65801"/>
                  </a:lnTo>
                  <a:lnTo>
                    <a:pt x="13889" y="64848"/>
                  </a:lnTo>
                  <a:lnTo>
                    <a:pt x="16112" y="63341"/>
                  </a:lnTo>
                  <a:lnTo>
                    <a:pt x="18097" y="61197"/>
                  </a:lnTo>
                  <a:lnTo>
                    <a:pt x="20001" y="58420"/>
                  </a:lnTo>
                  <a:lnTo>
                    <a:pt x="21906" y="55006"/>
                  </a:lnTo>
                  <a:lnTo>
                    <a:pt x="23812" y="50958"/>
                  </a:lnTo>
                  <a:lnTo>
                    <a:pt x="25637" y="46354"/>
                  </a:lnTo>
                  <a:lnTo>
                    <a:pt x="40877" y="5952"/>
                  </a:lnTo>
                  <a:lnTo>
                    <a:pt x="42068" y="3492"/>
                  </a:lnTo>
                  <a:lnTo>
                    <a:pt x="43337" y="2222"/>
                  </a:lnTo>
                  <a:lnTo>
                    <a:pt x="45639" y="1428"/>
                  </a:lnTo>
                  <a:lnTo>
                    <a:pt x="45639" y="0"/>
                  </a:lnTo>
                  <a:lnTo>
                    <a:pt x="32305" y="0"/>
                  </a:lnTo>
                  <a:lnTo>
                    <a:pt x="32305" y="1428"/>
                  </a:lnTo>
                  <a:lnTo>
                    <a:pt x="34368" y="1587"/>
                  </a:lnTo>
                  <a:lnTo>
                    <a:pt x="35797" y="2063"/>
                  </a:lnTo>
                  <a:lnTo>
                    <a:pt x="36669" y="2936"/>
                  </a:lnTo>
                  <a:lnTo>
                    <a:pt x="36987" y="4206"/>
                  </a:lnTo>
                  <a:lnTo>
                    <a:pt x="36829" y="5317"/>
                  </a:lnTo>
                  <a:lnTo>
                    <a:pt x="36273" y="6984"/>
                  </a:lnTo>
                  <a:lnTo>
                    <a:pt x="34766" y="10953"/>
                  </a:lnTo>
                  <a:lnTo>
                    <a:pt x="26987" y="32939"/>
                  </a:lnTo>
                  <a:lnTo>
                    <a:pt x="15636" y="7857"/>
                  </a:lnTo>
                  <a:lnTo>
                    <a:pt x="15001" y="6269"/>
                  </a:lnTo>
                  <a:lnTo>
                    <a:pt x="14604" y="4364"/>
                  </a:lnTo>
                  <a:lnTo>
                    <a:pt x="15159" y="2777"/>
                  </a:lnTo>
                  <a:lnTo>
                    <a:pt x="16588" y="1983"/>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1203" name="Shape 1238"/>
            <p:cNvSpPr/>
            <p:nvPr/>
          </p:nvSpPr>
          <p:spPr>
            <a:xfrm>
              <a:off x="4551267" y="2873580"/>
              <a:ext cx="10159" cy="10080"/>
            </a:xfrm>
            <a:custGeom>
              <a:avLst/>
              <a:gdLst/>
              <a:ahLst/>
              <a:cxnLst/>
              <a:rect l="0" t="0" r="0" b="0"/>
              <a:pathLst>
                <a:path w="10159" h="10080">
                  <a:moveTo>
                    <a:pt x="5000" y="0"/>
                  </a:moveTo>
                  <a:lnTo>
                    <a:pt x="2777" y="476"/>
                  </a:lnTo>
                  <a:lnTo>
                    <a:pt x="1189" y="1746"/>
                  </a:lnTo>
                  <a:lnTo>
                    <a:pt x="317" y="3412"/>
                  </a:lnTo>
                  <a:lnTo>
                    <a:pt x="0" y="5079"/>
                  </a:lnTo>
                  <a:lnTo>
                    <a:pt x="317" y="6667"/>
                  </a:lnTo>
                  <a:lnTo>
                    <a:pt x="1189" y="8333"/>
                  </a:lnTo>
                  <a:lnTo>
                    <a:pt x="2698" y="9603"/>
                  </a:lnTo>
                  <a:lnTo>
                    <a:pt x="5000" y="10080"/>
                  </a:lnTo>
                  <a:lnTo>
                    <a:pt x="7063" y="9683"/>
                  </a:lnTo>
                  <a:lnTo>
                    <a:pt x="8731" y="8651"/>
                  </a:lnTo>
                  <a:lnTo>
                    <a:pt x="9842" y="7063"/>
                  </a:lnTo>
                  <a:lnTo>
                    <a:pt x="10159" y="5079"/>
                  </a:lnTo>
                  <a:lnTo>
                    <a:pt x="9842" y="3016"/>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1204" name="Shape 1239"/>
            <p:cNvSpPr/>
            <p:nvPr/>
          </p:nvSpPr>
          <p:spPr>
            <a:xfrm>
              <a:off x="4517690" y="2873580"/>
              <a:ext cx="23574" cy="67627"/>
            </a:xfrm>
            <a:custGeom>
              <a:avLst/>
              <a:gdLst/>
              <a:ahLst/>
              <a:cxnLst/>
              <a:rect l="0" t="0" r="0" b="0"/>
              <a:pathLst>
                <a:path w="23574" h="67627">
                  <a:moveTo>
                    <a:pt x="15794" y="0"/>
                  </a:moveTo>
                  <a:lnTo>
                    <a:pt x="0" y="4364"/>
                  </a:lnTo>
                  <a:lnTo>
                    <a:pt x="0" y="5952"/>
                  </a:lnTo>
                  <a:lnTo>
                    <a:pt x="3413" y="5714"/>
                  </a:lnTo>
                  <a:lnTo>
                    <a:pt x="5714" y="6032"/>
                  </a:lnTo>
                  <a:lnTo>
                    <a:pt x="7063" y="7143"/>
                  </a:lnTo>
                  <a:lnTo>
                    <a:pt x="7699" y="8968"/>
                  </a:lnTo>
                  <a:lnTo>
                    <a:pt x="7857" y="11747"/>
                  </a:lnTo>
                  <a:lnTo>
                    <a:pt x="7857" y="59054"/>
                  </a:lnTo>
                  <a:lnTo>
                    <a:pt x="7541" y="62388"/>
                  </a:lnTo>
                  <a:lnTo>
                    <a:pt x="6269" y="64452"/>
                  </a:lnTo>
                  <a:lnTo>
                    <a:pt x="3888" y="65642"/>
                  </a:lnTo>
                  <a:lnTo>
                    <a:pt x="238" y="66198"/>
                  </a:lnTo>
                  <a:lnTo>
                    <a:pt x="238" y="67627"/>
                  </a:lnTo>
                  <a:lnTo>
                    <a:pt x="23574" y="67627"/>
                  </a:lnTo>
                  <a:lnTo>
                    <a:pt x="23574" y="66198"/>
                  </a:lnTo>
                  <a:lnTo>
                    <a:pt x="20002" y="65801"/>
                  </a:lnTo>
                  <a:lnTo>
                    <a:pt x="17701" y="64770"/>
                  </a:lnTo>
                  <a:lnTo>
                    <a:pt x="16509" y="62784"/>
                  </a:lnTo>
                  <a:lnTo>
                    <a:pt x="16192" y="59372"/>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1205" name="Shape 1240"/>
            <p:cNvSpPr/>
            <p:nvPr/>
          </p:nvSpPr>
          <p:spPr>
            <a:xfrm>
              <a:off x="4347352" y="2873580"/>
              <a:ext cx="23574" cy="67627"/>
            </a:xfrm>
            <a:custGeom>
              <a:avLst/>
              <a:gdLst/>
              <a:ahLst/>
              <a:cxnLst/>
              <a:rect l="0" t="0" r="0" b="0"/>
              <a:pathLst>
                <a:path w="23574" h="67627">
                  <a:moveTo>
                    <a:pt x="15716" y="0"/>
                  </a:moveTo>
                  <a:lnTo>
                    <a:pt x="0" y="4364"/>
                  </a:lnTo>
                  <a:lnTo>
                    <a:pt x="0" y="5952"/>
                  </a:lnTo>
                  <a:lnTo>
                    <a:pt x="3333" y="5714"/>
                  </a:lnTo>
                  <a:lnTo>
                    <a:pt x="5636" y="6032"/>
                  </a:lnTo>
                  <a:lnTo>
                    <a:pt x="6984" y="7143"/>
                  </a:lnTo>
                  <a:lnTo>
                    <a:pt x="7620" y="8968"/>
                  </a:lnTo>
                  <a:lnTo>
                    <a:pt x="7778" y="11747"/>
                  </a:lnTo>
                  <a:lnTo>
                    <a:pt x="7778" y="59054"/>
                  </a:lnTo>
                  <a:lnTo>
                    <a:pt x="7461" y="62388"/>
                  </a:lnTo>
                  <a:lnTo>
                    <a:pt x="6191" y="64452"/>
                  </a:lnTo>
                  <a:lnTo>
                    <a:pt x="3888" y="65642"/>
                  </a:lnTo>
                  <a:lnTo>
                    <a:pt x="158" y="66198"/>
                  </a:lnTo>
                  <a:lnTo>
                    <a:pt x="158" y="67627"/>
                  </a:lnTo>
                  <a:lnTo>
                    <a:pt x="23574" y="67627"/>
                  </a:lnTo>
                  <a:lnTo>
                    <a:pt x="23574" y="66198"/>
                  </a:lnTo>
                  <a:lnTo>
                    <a:pt x="19923" y="65801"/>
                  </a:lnTo>
                  <a:lnTo>
                    <a:pt x="17701" y="64770"/>
                  </a:lnTo>
                  <a:lnTo>
                    <a:pt x="16431" y="62784"/>
                  </a:lnTo>
                  <a:lnTo>
                    <a:pt x="16113" y="5937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1206" name="Shape 1241"/>
            <p:cNvSpPr/>
            <p:nvPr/>
          </p:nvSpPr>
          <p:spPr>
            <a:xfrm>
              <a:off x="4002547" y="2873580"/>
              <a:ext cx="10081" cy="10080"/>
            </a:xfrm>
            <a:custGeom>
              <a:avLst/>
              <a:gdLst/>
              <a:ahLst/>
              <a:cxnLst/>
              <a:rect l="0" t="0" r="0" b="0"/>
              <a:pathLst>
                <a:path w="10081" h="10080">
                  <a:moveTo>
                    <a:pt x="4921" y="0"/>
                  </a:moveTo>
                  <a:lnTo>
                    <a:pt x="2698" y="476"/>
                  </a:lnTo>
                  <a:lnTo>
                    <a:pt x="1191" y="1746"/>
                  </a:lnTo>
                  <a:lnTo>
                    <a:pt x="317" y="3412"/>
                  </a:lnTo>
                  <a:lnTo>
                    <a:pt x="0" y="5079"/>
                  </a:lnTo>
                  <a:lnTo>
                    <a:pt x="237" y="6667"/>
                  </a:lnTo>
                  <a:lnTo>
                    <a:pt x="1111" y="8333"/>
                  </a:lnTo>
                  <a:lnTo>
                    <a:pt x="2618" y="9603"/>
                  </a:lnTo>
                  <a:lnTo>
                    <a:pt x="4921" y="10080"/>
                  </a:lnTo>
                  <a:lnTo>
                    <a:pt x="6984" y="9683"/>
                  </a:lnTo>
                  <a:lnTo>
                    <a:pt x="8651" y="8651"/>
                  </a:lnTo>
                  <a:lnTo>
                    <a:pt x="9762" y="7063"/>
                  </a:lnTo>
                  <a:lnTo>
                    <a:pt x="10081" y="5079"/>
                  </a:lnTo>
                  <a:lnTo>
                    <a:pt x="9762" y="3016"/>
                  </a:lnTo>
                  <a:lnTo>
                    <a:pt x="8651"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207" name="Shape 1242"/>
            <p:cNvSpPr/>
            <p:nvPr/>
          </p:nvSpPr>
          <p:spPr>
            <a:xfrm>
              <a:off x="3216972" y="2873580"/>
              <a:ext cx="10081" cy="10080"/>
            </a:xfrm>
            <a:custGeom>
              <a:avLst/>
              <a:gdLst/>
              <a:ahLst/>
              <a:cxnLst/>
              <a:rect l="0" t="0" r="0" b="0"/>
              <a:pathLst>
                <a:path w="10081" h="10080">
                  <a:moveTo>
                    <a:pt x="4922" y="0"/>
                  </a:moveTo>
                  <a:lnTo>
                    <a:pt x="2699" y="476"/>
                  </a:lnTo>
                  <a:lnTo>
                    <a:pt x="1191" y="1746"/>
                  </a:lnTo>
                  <a:lnTo>
                    <a:pt x="318" y="3412"/>
                  </a:lnTo>
                  <a:lnTo>
                    <a:pt x="0" y="5079"/>
                  </a:lnTo>
                  <a:lnTo>
                    <a:pt x="318" y="6667"/>
                  </a:lnTo>
                  <a:lnTo>
                    <a:pt x="1112" y="8333"/>
                  </a:lnTo>
                  <a:lnTo>
                    <a:pt x="2699" y="9603"/>
                  </a:lnTo>
                  <a:lnTo>
                    <a:pt x="4922" y="10080"/>
                  </a:lnTo>
                  <a:lnTo>
                    <a:pt x="6986" y="9683"/>
                  </a:lnTo>
                  <a:lnTo>
                    <a:pt x="8652" y="8651"/>
                  </a:lnTo>
                  <a:lnTo>
                    <a:pt x="9763" y="7063"/>
                  </a:lnTo>
                  <a:lnTo>
                    <a:pt x="10081" y="5079"/>
                  </a:lnTo>
                  <a:lnTo>
                    <a:pt x="9763" y="3016"/>
                  </a:lnTo>
                  <a:lnTo>
                    <a:pt x="8652" y="1507"/>
                  </a:lnTo>
                  <a:lnTo>
                    <a:pt x="6986" y="396"/>
                  </a:lnTo>
                  <a:lnTo>
                    <a:pt x="4922" y="0"/>
                  </a:lnTo>
                  <a:close/>
                </a:path>
              </a:pathLst>
            </a:custGeom>
            <a:solidFill>
              <a:srgbClr val="000000"/>
            </a:solidFill>
          </p:spPr>
          <p:txBody>
            <a:bodyPr vert="horz" lIns="91440" tIns="45720" rIns="91440" bIns="45720" anchor="t"/>
            <a:lstStyle/>
            <a:p>
              <a:endParaRPr lang="en-IN"/>
            </a:p>
          </p:txBody>
        </p:sp>
        <p:sp>
          <p:nvSpPr>
            <p:cNvPr id="1208" name="Shape 1243"/>
            <p:cNvSpPr/>
            <p:nvPr/>
          </p:nvSpPr>
          <p:spPr>
            <a:xfrm>
              <a:off x="3184349" y="2873580"/>
              <a:ext cx="23573" cy="67627"/>
            </a:xfrm>
            <a:custGeom>
              <a:avLst/>
              <a:gdLst/>
              <a:ahLst/>
              <a:cxnLst/>
              <a:rect l="0" t="0" r="0" b="0"/>
              <a:pathLst>
                <a:path w="23573" h="67627">
                  <a:moveTo>
                    <a:pt x="15796" y="0"/>
                  </a:moveTo>
                  <a:lnTo>
                    <a:pt x="0" y="4364"/>
                  </a:lnTo>
                  <a:lnTo>
                    <a:pt x="0" y="5952"/>
                  </a:lnTo>
                  <a:lnTo>
                    <a:pt x="3413" y="5714"/>
                  </a:lnTo>
                  <a:lnTo>
                    <a:pt x="5715" y="6032"/>
                  </a:lnTo>
                  <a:lnTo>
                    <a:pt x="7065" y="7143"/>
                  </a:lnTo>
                  <a:lnTo>
                    <a:pt x="7698" y="8968"/>
                  </a:lnTo>
                  <a:lnTo>
                    <a:pt x="7858" y="11747"/>
                  </a:lnTo>
                  <a:lnTo>
                    <a:pt x="7858" y="59054"/>
                  </a:lnTo>
                  <a:lnTo>
                    <a:pt x="7541" y="62388"/>
                  </a:lnTo>
                  <a:lnTo>
                    <a:pt x="6271" y="64452"/>
                  </a:lnTo>
                  <a:lnTo>
                    <a:pt x="3890" y="65642"/>
                  </a:lnTo>
                  <a:lnTo>
                    <a:pt x="238" y="66198"/>
                  </a:lnTo>
                  <a:lnTo>
                    <a:pt x="238" y="67627"/>
                  </a:lnTo>
                  <a:lnTo>
                    <a:pt x="23573" y="67627"/>
                  </a:lnTo>
                  <a:lnTo>
                    <a:pt x="23573" y="66198"/>
                  </a:lnTo>
                  <a:lnTo>
                    <a:pt x="20002" y="65801"/>
                  </a:lnTo>
                  <a:lnTo>
                    <a:pt x="17701" y="64770"/>
                  </a:lnTo>
                  <a:lnTo>
                    <a:pt x="16510" y="62784"/>
                  </a:lnTo>
                  <a:lnTo>
                    <a:pt x="16192" y="59372"/>
                  </a:lnTo>
                  <a:lnTo>
                    <a:pt x="16192" y="158"/>
                  </a:lnTo>
                  <a:lnTo>
                    <a:pt x="15796" y="0"/>
                  </a:lnTo>
                  <a:close/>
                </a:path>
              </a:pathLst>
            </a:custGeom>
            <a:solidFill>
              <a:srgbClr val="000000"/>
            </a:solidFill>
          </p:spPr>
          <p:txBody>
            <a:bodyPr vert="horz" lIns="91440" tIns="45720" rIns="91440" bIns="45720" anchor="t"/>
            <a:lstStyle/>
            <a:p>
              <a:endParaRPr lang="en-IN"/>
            </a:p>
          </p:txBody>
        </p:sp>
        <p:sp>
          <p:nvSpPr>
            <p:cNvPr id="1209" name="Shape 1244"/>
            <p:cNvSpPr/>
            <p:nvPr/>
          </p:nvSpPr>
          <p:spPr>
            <a:xfrm>
              <a:off x="4668266" y="2874294"/>
              <a:ext cx="25400" cy="84455"/>
            </a:xfrm>
            <a:custGeom>
              <a:avLst/>
              <a:gdLst/>
              <a:ahLst/>
              <a:cxnLst/>
              <a:rect l="0" t="0" r="0" b="0"/>
              <a:pathLst>
                <a:path w="25400" h="84455">
                  <a:moveTo>
                    <a:pt x="1189" y="0"/>
                  </a:moveTo>
                  <a:lnTo>
                    <a:pt x="0" y="1587"/>
                  </a:lnTo>
                  <a:lnTo>
                    <a:pt x="5634" y="6112"/>
                  </a:lnTo>
                  <a:lnTo>
                    <a:pt x="9762" y="11351"/>
                  </a:lnTo>
                  <a:lnTo>
                    <a:pt x="12778" y="17145"/>
                  </a:lnTo>
                  <a:lnTo>
                    <a:pt x="14763" y="23098"/>
                  </a:lnTo>
                  <a:lnTo>
                    <a:pt x="15953" y="29051"/>
                  </a:lnTo>
                  <a:lnTo>
                    <a:pt x="16588" y="34766"/>
                  </a:lnTo>
                  <a:lnTo>
                    <a:pt x="16827" y="39846"/>
                  </a:lnTo>
                  <a:lnTo>
                    <a:pt x="16827" y="44132"/>
                  </a:lnTo>
                  <a:lnTo>
                    <a:pt x="16668" y="50086"/>
                  </a:lnTo>
                  <a:lnTo>
                    <a:pt x="16112" y="55403"/>
                  </a:lnTo>
                  <a:lnTo>
                    <a:pt x="15318" y="60087"/>
                  </a:lnTo>
                  <a:lnTo>
                    <a:pt x="14128" y="64135"/>
                  </a:lnTo>
                  <a:lnTo>
                    <a:pt x="11191" y="70802"/>
                  </a:lnTo>
                  <a:lnTo>
                    <a:pt x="7620" y="75882"/>
                  </a:lnTo>
                  <a:lnTo>
                    <a:pt x="3809" y="79692"/>
                  </a:lnTo>
                  <a:lnTo>
                    <a:pt x="0" y="82867"/>
                  </a:lnTo>
                  <a:lnTo>
                    <a:pt x="952" y="84455"/>
                  </a:lnTo>
                  <a:lnTo>
                    <a:pt x="6428" y="80803"/>
                  </a:lnTo>
                  <a:lnTo>
                    <a:pt x="11191" y="76597"/>
                  </a:lnTo>
                  <a:lnTo>
                    <a:pt x="15398" y="71994"/>
                  </a:lnTo>
                  <a:lnTo>
                    <a:pt x="18891" y="66913"/>
                  </a:lnTo>
                  <a:lnTo>
                    <a:pt x="21668" y="61516"/>
                  </a:lnTo>
                  <a:lnTo>
                    <a:pt x="23732" y="55801"/>
                  </a:lnTo>
                  <a:lnTo>
                    <a:pt x="24923" y="49769"/>
                  </a:lnTo>
                  <a:lnTo>
                    <a:pt x="25400" y="43497"/>
                  </a:lnTo>
                  <a:lnTo>
                    <a:pt x="25161" y="37147"/>
                  </a:lnTo>
                  <a:lnTo>
                    <a:pt x="24367" y="31750"/>
                  </a:lnTo>
                  <a:lnTo>
                    <a:pt x="23097" y="27067"/>
                  </a:lnTo>
                  <a:lnTo>
                    <a:pt x="21509" y="22940"/>
                  </a:lnTo>
                  <a:lnTo>
                    <a:pt x="17223" y="15557"/>
                  </a:lnTo>
                  <a:lnTo>
                    <a:pt x="13970" y="11192"/>
                  </a:lnTo>
                  <a:lnTo>
                    <a:pt x="10001" y="6826"/>
                  </a:lnTo>
                  <a:lnTo>
                    <a:pt x="5634" y="2937"/>
                  </a:lnTo>
                  <a:lnTo>
                    <a:pt x="1189" y="0"/>
                  </a:lnTo>
                  <a:close/>
                </a:path>
              </a:pathLst>
            </a:custGeom>
            <a:solidFill>
              <a:srgbClr val="000000"/>
            </a:solidFill>
          </p:spPr>
          <p:txBody>
            <a:bodyPr vert="horz" lIns="91440" tIns="45720" rIns="91440" bIns="45720" anchor="t"/>
            <a:lstStyle/>
            <a:p>
              <a:endParaRPr lang="en-IN"/>
            </a:p>
          </p:txBody>
        </p:sp>
        <p:sp>
          <p:nvSpPr>
            <p:cNvPr id="1210" name="Shape 1245"/>
            <p:cNvSpPr/>
            <p:nvPr/>
          </p:nvSpPr>
          <p:spPr>
            <a:xfrm>
              <a:off x="3360562" y="2874294"/>
              <a:ext cx="25400" cy="84455"/>
            </a:xfrm>
            <a:custGeom>
              <a:avLst/>
              <a:gdLst/>
              <a:ahLst/>
              <a:cxnLst/>
              <a:rect l="0" t="0" r="0" b="0"/>
              <a:pathLst>
                <a:path w="25400" h="84455">
                  <a:moveTo>
                    <a:pt x="24527" y="0"/>
                  </a:moveTo>
                  <a:lnTo>
                    <a:pt x="19050" y="3651"/>
                  </a:lnTo>
                  <a:lnTo>
                    <a:pt x="14208" y="7858"/>
                  </a:lnTo>
                  <a:lnTo>
                    <a:pt x="10001" y="12462"/>
                  </a:lnTo>
                  <a:lnTo>
                    <a:pt x="6508" y="17542"/>
                  </a:lnTo>
                  <a:lnTo>
                    <a:pt x="3730" y="22940"/>
                  </a:lnTo>
                  <a:lnTo>
                    <a:pt x="1746" y="28655"/>
                  </a:lnTo>
                  <a:lnTo>
                    <a:pt x="476" y="34687"/>
                  </a:lnTo>
                  <a:lnTo>
                    <a:pt x="0" y="40957"/>
                  </a:lnTo>
                  <a:lnTo>
                    <a:pt x="317" y="47307"/>
                  </a:lnTo>
                  <a:lnTo>
                    <a:pt x="1111" y="52705"/>
                  </a:lnTo>
                  <a:lnTo>
                    <a:pt x="2302" y="57467"/>
                  </a:lnTo>
                  <a:lnTo>
                    <a:pt x="3890" y="61595"/>
                  </a:lnTo>
                  <a:lnTo>
                    <a:pt x="8176" y="68897"/>
                  </a:lnTo>
                  <a:lnTo>
                    <a:pt x="11510" y="73263"/>
                  </a:lnTo>
                  <a:lnTo>
                    <a:pt x="15478" y="77628"/>
                  </a:lnTo>
                  <a:lnTo>
                    <a:pt x="19843" y="81519"/>
                  </a:lnTo>
                  <a:lnTo>
                    <a:pt x="24210" y="84455"/>
                  </a:lnTo>
                  <a:lnTo>
                    <a:pt x="25400" y="82867"/>
                  </a:lnTo>
                  <a:lnTo>
                    <a:pt x="19843" y="78344"/>
                  </a:lnTo>
                  <a:lnTo>
                    <a:pt x="15716" y="73105"/>
                  </a:lnTo>
                  <a:lnTo>
                    <a:pt x="12779" y="67310"/>
                  </a:lnTo>
                  <a:lnTo>
                    <a:pt x="10716" y="61357"/>
                  </a:lnTo>
                  <a:lnTo>
                    <a:pt x="9446" y="55403"/>
                  </a:lnTo>
                  <a:lnTo>
                    <a:pt x="8810" y="49688"/>
                  </a:lnTo>
                  <a:lnTo>
                    <a:pt x="8572" y="44608"/>
                  </a:lnTo>
                  <a:lnTo>
                    <a:pt x="8572" y="40322"/>
                  </a:lnTo>
                  <a:lnTo>
                    <a:pt x="8810" y="34369"/>
                  </a:lnTo>
                  <a:lnTo>
                    <a:pt x="9286" y="29051"/>
                  </a:lnTo>
                  <a:lnTo>
                    <a:pt x="10160" y="24369"/>
                  </a:lnTo>
                  <a:lnTo>
                    <a:pt x="11271" y="20320"/>
                  </a:lnTo>
                  <a:lnTo>
                    <a:pt x="14208" y="13652"/>
                  </a:lnTo>
                  <a:lnTo>
                    <a:pt x="17780" y="8572"/>
                  </a:lnTo>
                  <a:lnTo>
                    <a:pt x="21590" y="4683"/>
                  </a:lnTo>
                  <a:lnTo>
                    <a:pt x="25400" y="1587"/>
                  </a:lnTo>
                  <a:lnTo>
                    <a:pt x="24527" y="0"/>
                  </a:lnTo>
                  <a:close/>
                </a:path>
              </a:pathLst>
            </a:custGeom>
            <a:solidFill>
              <a:srgbClr val="000000"/>
            </a:solidFill>
          </p:spPr>
          <p:txBody>
            <a:bodyPr vert="horz" lIns="91440" tIns="45720" rIns="91440" bIns="45720" anchor="t"/>
            <a:lstStyle/>
            <a:p>
              <a:endParaRPr lang="en-IN"/>
            </a:p>
          </p:txBody>
        </p:sp>
        <p:sp>
          <p:nvSpPr>
            <p:cNvPr id="1211" name="Shape 1246"/>
            <p:cNvSpPr/>
            <p:nvPr/>
          </p:nvSpPr>
          <p:spPr>
            <a:xfrm>
              <a:off x="4268453" y="2883899"/>
              <a:ext cx="26352" cy="58339"/>
            </a:xfrm>
            <a:custGeom>
              <a:avLst/>
              <a:gdLst/>
              <a:ahLst/>
              <a:cxnLst/>
              <a:rect l="0" t="0" r="0" b="0"/>
              <a:pathLst>
                <a:path w="26352" h="58339">
                  <a:moveTo>
                    <a:pt x="13334" y="0"/>
                  </a:moveTo>
                  <a:lnTo>
                    <a:pt x="10874" y="3412"/>
                  </a:lnTo>
                  <a:lnTo>
                    <a:pt x="8889" y="6111"/>
                  </a:lnTo>
                  <a:lnTo>
                    <a:pt x="4366" y="11271"/>
                  </a:lnTo>
                  <a:lnTo>
                    <a:pt x="1428" y="13652"/>
                  </a:lnTo>
                  <a:lnTo>
                    <a:pt x="397" y="14446"/>
                  </a:lnTo>
                  <a:lnTo>
                    <a:pt x="0" y="15239"/>
                  </a:lnTo>
                  <a:lnTo>
                    <a:pt x="397" y="15953"/>
                  </a:lnTo>
                  <a:lnTo>
                    <a:pt x="5714" y="15953"/>
                  </a:lnTo>
                  <a:lnTo>
                    <a:pt x="5714" y="45720"/>
                  </a:lnTo>
                  <a:lnTo>
                    <a:pt x="5873" y="49132"/>
                  </a:lnTo>
                  <a:lnTo>
                    <a:pt x="6429" y="51911"/>
                  </a:lnTo>
                  <a:lnTo>
                    <a:pt x="7223" y="54133"/>
                  </a:lnTo>
                  <a:lnTo>
                    <a:pt x="8334" y="55721"/>
                  </a:lnTo>
                  <a:lnTo>
                    <a:pt x="11271" y="57705"/>
                  </a:lnTo>
                  <a:lnTo>
                    <a:pt x="14763" y="58339"/>
                  </a:lnTo>
                  <a:lnTo>
                    <a:pt x="18176" y="57705"/>
                  </a:lnTo>
                  <a:lnTo>
                    <a:pt x="21351" y="56117"/>
                  </a:lnTo>
                  <a:lnTo>
                    <a:pt x="24209" y="53736"/>
                  </a:lnTo>
                  <a:lnTo>
                    <a:pt x="26352" y="50800"/>
                  </a:lnTo>
                  <a:lnTo>
                    <a:pt x="25082" y="49688"/>
                  </a:lnTo>
                  <a:lnTo>
                    <a:pt x="22859" y="51911"/>
                  </a:lnTo>
                  <a:lnTo>
                    <a:pt x="21193" y="52783"/>
                  </a:lnTo>
                  <a:lnTo>
                    <a:pt x="19050" y="53181"/>
                  </a:lnTo>
                  <a:lnTo>
                    <a:pt x="16906" y="52704"/>
                  </a:lnTo>
                  <a:lnTo>
                    <a:pt x="15478" y="51513"/>
                  </a:lnTo>
                  <a:lnTo>
                    <a:pt x="14207" y="47942"/>
                  </a:lnTo>
                  <a:lnTo>
                    <a:pt x="13970" y="44291"/>
                  </a:lnTo>
                  <a:lnTo>
                    <a:pt x="13970" y="15953"/>
                  </a:lnTo>
                  <a:lnTo>
                    <a:pt x="23971" y="15953"/>
                  </a:lnTo>
                  <a:lnTo>
                    <a:pt x="23971" y="12778"/>
                  </a:lnTo>
                  <a:lnTo>
                    <a:pt x="13970" y="12778"/>
                  </a:lnTo>
                  <a:lnTo>
                    <a:pt x="13970" y="1270"/>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1212" name="Shape 1247"/>
            <p:cNvSpPr/>
            <p:nvPr/>
          </p:nvSpPr>
          <p:spPr>
            <a:xfrm>
              <a:off x="3835622" y="2883899"/>
              <a:ext cx="26351" cy="58339"/>
            </a:xfrm>
            <a:custGeom>
              <a:avLst/>
              <a:gdLst/>
              <a:ahLst/>
              <a:cxnLst/>
              <a:rect l="0" t="0" r="0" b="0"/>
              <a:pathLst>
                <a:path w="26351" h="58339">
                  <a:moveTo>
                    <a:pt x="13255" y="0"/>
                  </a:moveTo>
                  <a:lnTo>
                    <a:pt x="10873" y="3412"/>
                  </a:lnTo>
                  <a:lnTo>
                    <a:pt x="8809" y="6111"/>
                  </a:lnTo>
                  <a:lnTo>
                    <a:pt x="4364" y="11271"/>
                  </a:lnTo>
                  <a:lnTo>
                    <a:pt x="1348" y="13652"/>
                  </a:lnTo>
                  <a:lnTo>
                    <a:pt x="317" y="14446"/>
                  </a:lnTo>
                  <a:lnTo>
                    <a:pt x="0" y="15239"/>
                  </a:lnTo>
                  <a:lnTo>
                    <a:pt x="396" y="15953"/>
                  </a:lnTo>
                  <a:lnTo>
                    <a:pt x="5634" y="15953"/>
                  </a:lnTo>
                  <a:lnTo>
                    <a:pt x="5634" y="45720"/>
                  </a:lnTo>
                  <a:lnTo>
                    <a:pt x="5873" y="49132"/>
                  </a:lnTo>
                  <a:lnTo>
                    <a:pt x="6350" y="51911"/>
                  </a:lnTo>
                  <a:lnTo>
                    <a:pt x="7143" y="54133"/>
                  </a:lnTo>
                  <a:lnTo>
                    <a:pt x="8254" y="55721"/>
                  </a:lnTo>
                  <a:lnTo>
                    <a:pt x="11191" y="57705"/>
                  </a:lnTo>
                  <a:lnTo>
                    <a:pt x="14762" y="58339"/>
                  </a:lnTo>
                  <a:lnTo>
                    <a:pt x="18097" y="57705"/>
                  </a:lnTo>
                  <a:lnTo>
                    <a:pt x="21351" y="56117"/>
                  </a:lnTo>
                  <a:lnTo>
                    <a:pt x="24129" y="53736"/>
                  </a:lnTo>
                  <a:lnTo>
                    <a:pt x="26351" y="50800"/>
                  </a:lnTo>
                  <a:lnTo>
                    <a:pt x="25002" y="49688"/>
                  </a:lnTo>
                  <a:lnTo>
                    <a:pt x="22780" y="51911"/>
                  </a:lnTo>
                  <a:lnTo>
                    <a:pt x="21112" y="52783"/>
                  </a:lnTo>
                  <a:lnTo>
                    <a:pt x="18970" y="53181"/>
                  </a:lnTo>
                  <a:lnTo>
                    <a:pt x="16826" y="52704"/>
                  </a:lnTo>
                  <a:lnTo>
                    <a:pt x="15398" y="51513"/>
                  </a:lnTo>
                  <a:lnTo>
                    <a:pt x="14128" y="47942"/>
                  </a:lnTo>
                  <a:lnTo>
                    <a:pt x="13968" y="44291"/>
                  </a:lnTo>
                  <a:lnTo>
                    <a:pt x="13968" y="15953"/>
                  </a:lnTo>
                  <a:lnTo>
                    <a:pt x="23969" y="15953"/>
                  </a:lnTo>
                  <a:lnTo>
                    <a:pt x="23969" y="12778"/>
                  </a:lnTo>
                  <a:lnTo>
                    <a:pt x="13968" y="12778"/>
                  </a:lnTo>
                  <a:lnTo>
                    <a:pt x="13968"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213" name="Shape 1248"/>
            <p:cNvSpPr/>
            <p:nvPr/>
          </p:nvSpPr>
          <p:spPr>
            <a:xfrm>
              <a:off x="3596861" y="2883899"/>
              <a:ext cx="26353" cy="58339"/>
            </a:xfrm>
            <a:custGeom>
              <a:avLst/>
              <a:gdLst/>
              <a:ahLst/>
              <a:cxnLst/>
              <a:rect l="0" t="0" r="0" b="0"/>
              <a:pathLst>
                <a:path w="26353" h="58339">
                  <a:moveTo>
                    <a:pt x="13256" y="0"/>
                  </a:moveTo>
                  <a:lnTo>
                    <a:pt x="10875" y="3412"/>
                  </a:lnTo>
                  <a:lnTo>
                    <a:pt x="8891" y="6111"/>
                  </a:lnTo>
                  <a:lnTo>
                    <a:pt x="4366" y="11271"/>
                  </a:lnTo>
                  <a:lnTo>
                    <a:pt x="1350" y="13652"/>
                  </a:lnTo>
                  <a:lnTo>
                    <a:pt x="397" y="14446"/>
                  </a:lnTo>
                  <a:lnTo>
                    <a:pt x="0" y="15239"/>
                  </a:lnTo>
                  <a:lnTo>
                    <a:pt x="397" y="15953"/>
                  </a:lnTo>
                  <a:lnTo>
                    <a:pt x="5636" y="15953"/>
                  </a:lnTo>
                  <a:lnTo>
                    <a:pt x="5636" y="45720"/>
                  </a:lnTo>
                  <a:lnTo>
                    <a:pt x="5874" y="49132"/>
                  </a:lnTo>
                  <a:lnTo>
                    <a:pt x="6350" y="51911"/>
                  </a:lnTo>
                  <a:lnTo>
                    <a:pt x="7223" y="54133"/>
                  </a:lnTo>
                  <a:lnTo>
                    <a:pt x="8335" y="55721"/>
                  </a:lnTo>
                  <a:lnTo>
                    <a:pt x="11192" y="57705"/>
                  </a:lnTo>
                  <a:lnTo>
                    <a:pt x="14764" y="58339"/>
                  </a:lnTo>
                  <a:lnTo>
                    <a:pt x="18177" y="57705"/>
                  </a:lnTo>
                  <a:lnTo>
                    <a:pt x="21352" y="56117"/>
                  </a:lnTo>
                  <a:lnTo>
                    <a:pt x="24130" y="53736"/>
                  </a:lnTo>
                  <a:lnTo>
                    <a:pt x="26353" y="50800"/>
                  </a:lnTo>
                  <a:lnTo>
                    <a:pt x="25083" y="49688"/>
                  </a:lnTo>
                  <a:lnTo>
                    <a:pt x="22861" y="51911"/>
                  </a:lnTo>
                  <a:lnTo>
                    <a:pt x="21194" y="52783"/>
                  </a:lnTo>
                  <a:lnTo>
                    <a:pt x="19050" y="53181"/>
                  </a:lnTo>
                  <a:lnTo>
                    <a:pt x="16907" y="52704"/>
                  </a:lnTo>
                  <a:lnTo>
                    <a:pt x="15478" y="51513"/>
                  </a:lnTo>
                  <a:lnTo>
                    <a:pt x="14605" y="49847"/>
                  </a:lnTo>
                  <a:lnTo>
                    <a:pt x="14130" y="47942"/>
                  </a:lnTo>
                  <a:lnTo>
                    <a:pt x="13971" y="44291"/>
                  </a:lnTo>
                  <a:lnTo>
                    <a:pt x="13971" y="15953"/>
                  </a:lnTo>
                  <a:lnTo>
                    <a:pt x="23972" y="15953"/>
                  </a:lnTo>
                  <a:lnTo>
                    <a:pt x="23972" y="12778"/>
                  </a:lnTo>
                  <a:lnTo>
                    <a:pt x="13971" y="12778"/>
                  </a:lnTo>
                  <a:lnTo>
                    <a:pt x="13971"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214" name="Shape 1249"/>
            <p:cNvSpPr/>
            <p:nvPr/>
          </p:nvSpPr>
          <p:spPr>
            <a:xfrm>
              <a:off x="4623339" y="2895646"/>
              <a:ext cx="39528" cy="46592"/>
            </a:xfrm>
            <a:custGeom>
              <a:avLst/>
              <a:gdLst/>
              <a:ahLst/>
              <a:cxnLst/>
              <a:rect l="0" t="0" r="0" b="0"/>
              <a:pathLst>
                <a:path w="39528" h="46592">
                  <a:moveTo>
                    <a:pt x="20161" y="0"/>
                  </a:moveTo>
                  <a:lnTo>
                    <a:pt x="18017" y="3571"/>
                  </a:lnTo>
                  <a:lnTo>
                    <a:pt x="21431" y="4127"/>
                  </a:lnTo>
                  <a:lnTo>
                    <a:pt x="23812" y="5556"/>
                  </a:lnTo>
                  <a:lnTo>
                    <a:pt x="25400" y="7540"/>
                  </a:lnTo>
                  <a:lnTo>
                    <a:pt x="26511" y="9921"/>
                  </a:lnTo>
                  <a:lnTo>
                    <a:pt x="27542" y="15001"/>
                  </a:lnTo>
                  <a:lnTo>
                    <a:pt x="7143" y="15001"/>
                  </a:lnTo>
                  <a:lnTo>
                    <a:pt x="7857" y="12065"/>
                  </a:lnTo>
                  <a:lnTo>
                    <a:pt x="8731" y="9525"/>
                  </a:lnTo>
                  <a:lnTo>
                    <a:pt x="9762" y="7540"/>
                  </a:lnTo>
                  <a:lnTo>
                    <a:pt x="11112" y="6032"/>
                  </a:lnTo>
                  <a:lnTo>
                    <a:pt x="14287" y="4127"/>
                  </a:lnTo>
                  <a:lnTo>
                    <a:pt x="18017" y="3571"/>
                  </a:lnTo>
                  <a:lnTo>
                    <a:pt x="20161" y="0"/>
                  </a:lnTo>
                  <a:lnTo>
                    <a:pt x="15953" y="476"/>
                  </a:lnTo>
                  <a:lnTo>
                    <a:pt x="11429" y="2222"/>
                  </a:lnTo>
                  <a:lnTo>
                    <a:pt x="7143" y="5317"/>
                  </a:lnTo>
                  <a:lnTo>
                    <a:pt x="3492" y="9921"/>
                  </a:lnTo>
                  <a:lnTo>
                    <a:pt x="952" y="16192"/>
                  </a:lnTo>
                  <a:lnTo>
                    <a:pt x="0" y="24367"/>
                  </a:lnTo>
                  <a:lnTo>
                    <a:pt x="396" y="29368"/>
                  </a:lnTo>
                  <a:lnTo>
                    <a:pt x="1348" y="33733"/>
                  </a:lnTo>
                  <a:lnTo>
                    <a:pt x="2857" y="37543"/>
                  </a:lnTo>
                  <a:lnTo>
                    <a:pt x="5079" y="40718"/>
                  </a:lnTo>
                  <a:lnTo>
                    <a:pt x="7778" y="43258"/>
                  </a:lnTo>
                  <a:lnTo>
                    <a:pt x="10953" y="45085"/>
                  </a:lnTo>
                  <a:lnTo>
                    <a:pt x="14525" y="46196"/>
                  </a:lnTo>
                  <a:lnTo>
                    <a:pt x="18493" y="46592"/>
                  </a:lnTo>
                  <a:lnTo>
                    <a:pt x="23495" y="45957"/>
                  </a:lnTo>
                  <a:lnTo>
                    <a:pt x="27701" y="44370"/>
                  </a:lnTo>
                  <a:lnTo>
                    <a:pt x="31193" y="42147"/>
                  </a:lnTo>
                  <a:lnTo>
                    <a:pt x="33972" y="39448"/>
                  </a:lnTo>
                  <a:lnTo>
                    <a:pt x="36195" y="36671"/>
                  </a:lnTo>
                  <a:lnTo>
                    <a:pt x="37782" y="33972"/>
                  </a:lnTo>
                  <a:lnTo>
                    <a:pt x="38893" y="31670"/>
                  </a:lnTo>
                  <a:lnTo>
                    <a:pt x="39528" y="30003"/>
                  </a:lnTo>
                  <a:lnTo>
                    <a:pt x="37941" y="29368"/>
                  </a:lnTo>
                  <a:lnTo>
                    <a:pt x="34925" y="33654"/>
                  </a:lnTo>
                  <a:lnTo>
                    <a:pt x="32702" y="35877"/>
                  </a:lnTo>
                  <a:lnTo>
                    <a:pt x="29923" y="37861"/>
                  </a:lnTo>
                  <a:lnTo>
                    <a:pt x="26590" y="39211"/>
                  </a:lnTo>
                  <a:lnTo>
                    <a:pt x="22542" y="39766"/>
                  </a:lnTo>
                  <a:lnTo>
                    <a:pt x="19208" y="39370"/>
                  </a:lnTo>
                  <a:lnTo>
                    <a:pt x="15795" y="38100"/>
                  </a:lnTo>
                  <a:lnTo>
                    <a:pt x="12700" y="35560"/>
                  </a:lnTo>
                  <a:lnTo>
                    <a:pt x="10001" y="31591"/>
                  </a:lnTo>
                  <a:lnTo>
                    <a:pt x="8890" y="28971"/>
                  </a:lnTo>
                  <a:lnTo>
                    <a:pt x="7937" y="25876"/>
                  </a:lnTo>
                  <a:lnTo>
                    <a:pt x="7302" y="22303"/>
                  </a:lnTo>
                  <a:lnTo>
                    <a:pt x="6826" y="18176"/>
                  </a:lnTo>
                  <a:lnTo>
                    <a:pt x="37623" y="18176"/>
                  </a:lnTo>
                  <a:lnTo>
                    <a:pt x="36908" y="13731"/>
                  </a:lnTo>
                  <a:lnTo>
                    <a:pt x="35797" y="9842"/>
                  </a:lnTo>
                  <a:lnTo>
                    <a:pt x="34131" y="6746"/>
                  </a:lnTo>
                  <a:lnTo>
                    <a:pt x="31987" y="4206"/>
                  </a:lnTo>
                  <a:lnTo>
                    <a:pt x="29527" y="2301"/>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215" name="Shape 1250"/>
            <p:cNvSpPr/>
            <p:nvPr/>
          </p:nvSpPr>
          <p:spPr>
            <a:xfrm>
              <a:off x="4545155" y="2895646"/>
              <a:ext cx="23494" cy="45561"/>
            </a:xfrm>
            <a:custGeom>
              <a:avLst/>
              <a:gdLst/>
              <a:ahLst/>
              <a:cxnLst/>
              <a:rect l="0" t="0" r="0" b="0"/>
              <a:pathLst>
                <a:path w="23494" h="45561">
                  <a:moveTo>
                    <a:pt x="15795" y="0"/>
                  </a:moveTo>
                  <a:lnTo>
                    <a:pt x="397" y="5476"/>
                  </a:lnTo>
                  <a:lnTo>
                    <a:pt x="397" y="6985"/>
                  </a:lnTo>
                  <a:lnTo>
                    <a:pt x="4366" y="6587"/>
                  </a:lnTo>
                  <a:lnTo>
                    <a:pt x="5636" y="6667"/>
                  </a:lnTo>
                  <a:lnTo>
                    <a:pt x="6667" y="7381"/>
                  </a:lnTo>
                  <a:lnTo>
                    <a:pt x="7541" y="9127"/>
                  </a:lnTo>
                  <a:lnTo>
                    <a:pt x="7858" y="12541"/>
                  </a:lnTo>
                  <a:lnTo>
                    <a:pt x="7858" y="35480"/>
                  </a:lnTo>
                  <a:lnTo>
                    <a:pt x="7699" y="38735"/>
                  </a:lnTo>
                  <a:lnTo>
                    <a:pt x="7143" y="41116"/>
                  </a:lnTo>
                  <a:lnTo>
                    <a:pt x="6191" y="42623"/>
                  </a:lnTo>
                  <a:lnTo>
                    <a:pt x="4762" y="43497"/>
                  </a:lnTo>
                  <a:lnTo>
                    <a:pt x="2778" y="43893"/>
                  </a:lnTo>
                  <a:lnTo>
                    <a:pt x="0" y="44132"/>
                  </a:lnTo>
                  <a:lnTo>
                    <a:pt x="0" y="45561"/>
                  </a:lnTo>
                  <a:lnTo>
                    <a:pt x="23494" y="45561"/>
                  </a:lnTo>
                  <a:lnTo>
                    <a:pt x="23494" y="44132"/>
                  </a:lnTo>
                  <a:lnTo>
                    <a:pt x="19447" y="43497"/>
                  </a:lnTo>
                  <a:lnTo>
                    <a:pt x="17224" y="42068"/>
                  </a:lnTo>
                  <a:lnTo>
                    <a:pt x="16350" y="39528"/>
                  </a:lnTo>
                  <a:lnTo>
                    <a:pt x="16113" y="35480"/>
                  </a:lnTo>
                  <a:lnTo>
                    <a:pt x="16113" y="317"/>
                  </a:lnTo>
                  <a:lnTo>
                    <a:pt x="15795" y="0"/>
                  </a:lnTo>
                  <a:close/>
                </a:path>
              </a:pathLst>
            </a:custGeom>
            <a:solidFill>
              <a:srgbClr val="000000"/>
            </a:solidFill>
          </p:spPr>
          <p:txBody>
            <a:bodyPr vert="horz" lIns="91440" tIns="45720" rIns="91440" bIns="45720" anchor="t"/>
            <a:lstStyle/>
            <a:p>
              <a:endParaRPr lang="en-IN"/>
            </a:p>
          </p:txBody>
        </p:sp>
        <p:sp>
          <p:nvSpPr>
            <p:cNvPr id="1216" name="Shape 1251"/>
            <p:cNvSpPr/>
            <p:nvPr/>
          </p:nvSpPr>
          <p:spPr>
            <a:xfrm>
              <a:off x="4468161" y="2895646"/>
              <a:ext cx="43736" cy="46592"/>
            </a:xfrm>
            <a:custGeom>
              <a:avLst/>
              <a:gdLst/>
              <a:ahLst/>
              <a:cxnLst/>
              <a:rect l="0" t="0" r="0" b="0"/>
              <a:pathLst>
                <a:path w="43736" h="46592">
                  <a:moveTo>
                    <a:pt x="21431" y="0"/>
                  </a:moveTo>
                  <a:lnTo>
                    <a:pt x="20637" y="2777"/>
                  </a:lnTo>
                  <a:lnTo>
                    <a:pt x="24843" y="3651"/>
                  </a:lnTo>
                  <a:lnTo>
                    <a:pt x="28337" y="6032"/>
                  </a:lnTo>
                  <a:lnTo>
                    <a:pt x="31114" y="9762"/>
                  </a:lnTo>
                  <a:lnTo>
                    <a:pt x="33178" y="14446"/>
                  </a:lnTo>
                  <a:lnTo>
                    <a:pt x="34368" y="19922"/>
                  </a:lnTo>
                  <a:lnTo>
                    <a:pt x="34766" y="25876"/>
                  </a:lnTo>
                  <a:lnTo>
                    <a:pt x="34289" y="32146"/>
                  </a:lnTo>
                  <a:lnTo>
                    <a:pt x="32861" y="36829"/>
                  </a:lnTo>
                  <a:lnTo>
                    <a:pt x="30877" y="40163"/>
                  </a:lnTo>
                  <a:lnTo>
                    <a:pt x="28337" y="42306"/>
                  </a:lnTo>
                  <a:lnTo>
                    <a:pt x="25717" y="43497"/>
                  </a:lnTo>
                  <a:lnTo>
                    <a:pt x="23098" y="43815"/>
                  </a:lnTo>
                  <a:lnTo>
                    <a:pt x="19050" y="43021"/>
                  </a:lnTo>
                  <a:lnTo>
                    <a:pt x="15875" y="40798"/>
                  </a:lnTo>
                  <a:lnTo>
                    <a:pt x="13414" y="37623"/>
                  </a:lnTo>
                  <a:lnTo>
                    <a:pt x="11588" y="33733"/>
                  </a:lnTo>
                  <a:lnTo>
                    <a:pt x="10318" y="29527"/>
                  </a:lnTo>
                  <a:lnTo>
                    <a:pt x="9525" y="25320"/>
                  </a:lnTo>
                  <a:lnTo>
                    <a:pt x="9128" y="21431"/>
                  </a:lnTo>
                  <a:lnTo>
                    <a:pt x="8968" y="18256"/>
                  </a:lnTo>
                  <a:lnTo>
                    <a:pt x="9207" y="14604"/>
                  </a:lnTo>
                  <a:lnTo>
                    <a:pt x="9842" y="11508"/>
                  </a:lnTo>
                  <a:lnTo>
                    <a:pt x="10953" y="8809"/>
                  </a:lnTo>
                  <a:lnTo>
                    <a:pt x="12382" y="6667"/>
                  </a:lnTo>
                  <a:lnTo>
                    <a:pt x="14208" y="4921"/>
                  </a:lnTo>
                  <a:lnTo>
                    <a:pt x="16192" y="3730"/>
                  </a:lnTo>
                  <a:lnTo>
                    <a:pt x="18336" y="3016"/>
                  </a:lnTo>
                  <a:lnTo>
                    <a:pt x="20637" y="2777"/>
                  </a:lnTo>
                  <a:lnTo>
                    <a:pt x="21431" y="0"/>
                  </a:lnTo>
                  <a:lnTo>
                    <a:pt x="15239" y="872"/>
                  </a:lnTo>
                  <a:lnTo>
                    <a:pt x="10000" y="3253"/>
                  </a:lnTo>
                  <a:lnTo>
                    <a:pt x="5714" y="6985"/>
                  </a:lnTo>
                  <a:lnTo>
                    <a:pt x="2618" y="11667"/>
                  </a:lnTo>
                  <a:lnTo>
                    <a:pt x="634" y="17065"/>
                  </a:lnTo>
                  <a:lnTo>
                    <a:pt x="0" y="23018"/>
                  </a:lnTo>
                  <a:lnTo>
                    <a:pt x="714" y="29368"/>
                  </a:lnTo>
                  <a:lnTo>
                    <a:pt x="2778" y="35003"/>
                  </a:lnTo>
                  <a:lnTo>
                    <a:pt x="6112" y="39766"/>
                  </a:lnTo>
                  <a:lnTo>
                    <a:pt x="10398" y="43417"/>
                  </a:lnTo>
                  <a:lnTo>
                    <a:pt x="15716" y="45720"/>
                  </a:lnTo>
                  <a:lnTo>
                    <a:pt x="21748" y="46592"/>
                  </a:lnTo>
                  <a:lnTo>
                    <a:pt x="28575" y="45481"/>
                  </a:lnTo>
                  <a:lnTo>
                    <a:pt x="34131" y="42623"/>
                  </a:lnTo>
                  <a:lnTo>
                    <a:pt x="38337" y="38417"/>
                  </a:lnTo>
                  <a:lnTo>
                    <a:pt x="41354" y="33416"/>
                  </a:lnTo>
                  <a:lnTo>
                    <a:pt x="43179" y="28098"/>
                  </a:lnTo>
                  <a:lnTo>
                    <a:pt x="43736" y="23018"/>
                  </a:lnTo>
                  <a:lnTo>
                    <a:pt x="43259" y="17858"/>
                  </a:lnTo>
                  <a:lnTo>
                    <a:pt x="42068" y="13335"/>
                  </a:lnTo>
                  <a:lnTo>
                    <a:pt x="40084" y="9366"/>
                  </a:lnTo>
                  <a:lnTo>
                    <a:pt x="37386" y="6111"/>
                  </a:lnTo>
                  <a:lnTo>
                    <a:pt x="34131" y="3492"/>
                  </a:lnTo>
                  <a:lnTo>
                    <a:pt x="30399"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217" name="Shape 1252"/>
            <p:cNvSpPr/>
            <p:nvPr/>
          </p:nvSpPr>
          <p:spPr>
            <a:xfrm>
              <a:off x="4225114" y="2895646"/>
              <a:ext cx="39528" cy="46592"/>
            </a:xfrm>
            <a:custGeom>
              <a:avLst/>
              <a:gdLst/>
              <a:ahLst/>
              <a:cxnLst/>
              <a:rect l="0" t="0" r="0" b="0"/>
              <a:pathLst>
                <a:path w="39528" h="46592">
                  <a:moveTo>
                    <a:pt x="20161" y="0"/>
                  </a:moveTo>
                  <a:lnTo>
                    <a:pt x="18018" y="3571"/>
                  </a:lnTo>
                  <a:lnTo>
                    <a:pt x="21431" y="4127"/>
                  </a:lnTo>
                  <a:lnTo>
                    <a:pt x="23812" y="5556"/>
                  </a:lnTo>
                  <a:lnTo>
                    <a:pt x="25400" y="7540"/>
                  </a:lnTo>
                  <a:lnTo>
                    <a:pt x="26511" y="9921"/>
                  </a:lnTo>
                  <a:lnTo>
                    <a:pt x="27543" y="15001"/>
                  </a:lnTo>
                  <a:lnTo>
                    <a:pt x="7143" y="15001"/>
                  </a:lnTo>
                  <a:lnTo>
                    <a:pt x="7857" y="12065"/>
                  </a:lnTo>
                  <a:lnTo>
                    <a:pt x="8731" y="9525"/>
                  </a:lnTo>
                  <a:lnTo>
                    <a:pt x="9763" y="7540"/>
                  </a:lnTo>
                  <a:lnTo>
                    <a:pt x="11112" y="6032"/>
                  </a:lnTo>
                  <a:lnTo>
                    <a:pt x="14287" y="4127"/>
                  </a:lnTo>
                  <a:lnTo>
                    <a:pt x="18018" y="3571"/>
                  </a:lnTo>
                  <a:lnTo>
                    <a:pt x="20161" y="0"/>
                  </a:lnTo>
                  <a:lnTo>
                    <a:pt x="15954" y="476"/>
                  </a:lnTo>
                  <a:lnTo>
                    <a:pt x="11429" y="2222"/>
                  </a:lnTo>
                  <a:lnTo>
                    <a:pt x="7143" y="5317"/>
                  </a:lnTo>
                  <a:lnTo>
                    <a:pt x="3492" y="9921"/>
                  </a:lnTo>
                  <a:lnTo>
                    <a:pt x="952" y="16192"/>
                  </a:lnTo>
                  <a:lnTo>
                    <a:pt x="0" y="24367"/>
                  </a:lnTo>
                  <a:lnTo>
                    <a:pt x="396" y="29368"/>
                  </a:lnTo>
                  <a:lnTo>
                    <a:pt x="1349" y="33733"/>
                  </a:lnTo>
                  <a:lnTo>
                    <a:pt x="2857" y="37543"/>
                  </a:lnTo>
                  <a:lnTo>
                    <a:pt x="5079" y="40718"/>
                  </a:lnTo>
                  <a:lnTo>
                    <a:pt x="7778" y="43258"/>
                  </a:lnTo>
                  <a:lnTo>
                    <a:pt x="10953" y="45085"/>
                  </a:lnTo>
                  <a:lnTo>
                    <a:pt x="14526" y="46196"/>
                  </a:lnTo>
                  <a:lnTo>
                    <a:pt x="18494" y="46592"/>
                  </a:lnTo>
                  <a:lnTo>
                    <a:pt x="23495" y="45957"/>
                  </a:lnTo>
                  <a:lnTo>
                    <a:pt x="27701" y="44370"/>
                  </a:lnTo>
                  <a:lnTo>
                    <a:pt x="31194" y="42147"/>
                  </a:lnTo>
                  <a:lnTo>
                    <a:pt x="33972" y="39448"/>
                  </a:lnTo>
                  <a:lnTo>
                    <a:pt x="36195" y="36671"/>
                  </a:lnTo>
                  <a:lnTo>
                    <a:pt x="37782" y="33972"/>
                  </a:lnTo>
                  <a:lnTo>
                    <a:pt x="38893" y="31670"/>
                  </a:lnTo>
                  <a:lnTo>
                    <a:pt x="39528" y="30003"/>
                  </a:lnTo>
                  <a:lnTo>
                    <a:pt x="37941" y="29368"/>
                  </a:lnTo>
                  <a:lnTo>
                    <a:pt x="34925" y="33654"/>
                  </a:lnTo>
                  <a:lnTo>
                    <a:pt x="32702" y="35877"/>
                  </a:lnTo>
                  <a:lnTo>
                    <a:pt x="29924" y="37861"/>
                  </a:lnTo>
                  <a:lnTo>
                    <a:pt x="26589" y="39211"/>
                  </a:lnTo>
                  <a:lnTo>
                    <a:pt x="22542" y="39766"/>
                  </a:lnTo>
                  <a:lnTo>
                    <a:pt x="19208" y="39370"/>
                  </a:lnTo>
                  <a:lnTo>
                    <a:pt x="15795" y="38100"/>
                  </a:lnTo>
                  <a:lnTo>
                    <a:pt x="12700" y="35560"/>
                  </a:lnTo>
                  <a:lnTo>
                    <a:pt x="10001" y="31591"/>
                  </a:lnTo>
                  <a:lnTo>
                    <a:pt x="8890" y="28971"/>
                  </a:lnTo>
                  <a:lnTo>
                    <a:pt x="7937" y="25876"/>
                  </a:lnTo>
                  <a:lnTo>
                    <a:pt x="7302" y="22303"/>
                  </a:lnTo>
                  <a:lnTo>
                    <a:pt x="6826" y="18176"/>
                  </a:lnTo>
                  <a:lnTo>
                    <a:pt x="37623" y="18176"/>
                  </a:lnTo>
                  <a:lnTo>
                    <a:pt x="36988" y="13731"/>
                  </a:lnTo>
                  <a:lnTo>
                    <a:pt x="35798" y="9842"/>
                  </a:lnTo>
                  <a:lnTo>
                    <a:pt x="34131" y="6746"/>
                  </a:lnTo>
                  <a:lnTo>
                    <a:pt x="32067" y="4206"/>
                  </a:lnTo>
                  <a:lnTo>
                    <a:pt x="29527" y="2301"/>
                  </a:lnTo>
                  <a:lnTo>
                    <a:pt x="2674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218" name="Shape 1253"/>
            <p:cNvSpPr/>
            <p:nvPr/>
          </p:nvSpPr>
          <p:spPr>
            <a:xfrm>
              <a:off x="4140103" y="2895646"/>
              <a:ext cx="40084" cy="46592"/>
            </a:xfrm>
            <a:custGeom>
              <a:avLst/>
              <a:gdLst/>
              <a:ahLst/>
              <a:cxnLst/>
              <a:rect l="0" t="0" r="0" b="0"/>
              <a:pathLst>
                <a:path w="40084" h="46592">
                  <a:moveTo>
                    <a:pt x="18018" y="0"/>
                  </a:moveTo>
                  <a:lnTo>
                    <a:pt x="12859" y="555"/>
                  </a:lnTo>
                  <a:lnTo>
                    <a:pt x="8731" y="1983"/>
                  </a:lnTo>
                  <a:lnTo>
                    <a:pt x="5636" y="4047"/>
                  </a:lnTo>
                  <a:lnTo>
                    <a:pt x="3493" y="6428"/>
                  </a:lnTo>
                  <a:lnTo>
                    <a:pt x="2302" y="8809"/>
                  </a:lnTo>
                  <a:lnTo>
                    <a:pt x="1906" y="11032"/>
                  </a:lnTo>
                  <a:lnTo>
                    <a:pt x="2857" y="13811"/>
                  </a:lnTo>
                  <a:lnTo>
                    <a:pt x="4207" y="14922"/>
                  </a:lnTo>
                  <a:lnTo>
                    <a:pt x="6112" y="15398"/>
                  </a:lnTo>
                  <a:lnTo>
                    <a:pt x="7937" y="15001"/>
                  </a:lnTo>
                  <a:lnTo>
                    <a:pt x="9367" y="13970"/>
                  </a:lnTo>
                  <a:lnTo>
                    <a:pt x="10318" y="12620"/>
                  </a:lnTo>
                  <a:lnTo>
                    <a:pt x="10637" y="11112"/>
                  </a:lnTo>
                  <a:lnTo>
                    <a:pt x="10318" y="9366"/>
                  </a:lnTo>
                  <a:lnTo>
                    <a:pt x="10081" y="7222"/>
                  </a:lnTo>
                  <a:lnTo>
                    <a:pt x="10716" y="5158"/>
                  </a:lnTo>
                  <a:lnTo>
                    <a:pt x="12382" y="3651"/>
                  </a:lnTo>
                  <a:lnTo>
                    <a:pt x="14684" y="2698"/>
                  </a:lnTo>
                  <a:lnTo>
                    <a:pt x="17144" y="2381"/>
                  </a:lnTo>
                  <a:lnTo>
                    <a:pt x="19606" y="2698"/>
                  </a:lnTo>
                  <a:lnTo>
                    <a:pt x="22067" y="3810"/>
                  </a:lnTo>
                  <a:lnTo>
                    <a:pt x="23972" y="6350"/>
                  </a:lnTo>
                  <a:lnTo>
                    <a:pt x="24765" y="10636"/>
                  </a:lnTo>
                  <a:lnTo>
                    <a:pt x="24765" y="16668"/>
                  </a:lnTo>
                  <a:lnTo>
                    <a:pt x="24025" y="16960"/>
                  </a:lnTo>
                  <a:lnTo>
                    <a:pt x="24765" y="19050"/>
                  </a:lnTo>
                  <a:lnTo>
                    <a:pt x="24765" y="33416"/>
                  </a:lnTo>
                  <a:lnTo>
                    <a:pt x="24209" y="36750"/>
                  </a:lnTo>
                  <a:lnTo>
                    <a:pt x="23178" y="37941"/>
                  </a:lnTo>
                  <a:lnTo>
                    <a:pt x="21431" y="39052"/>
                  </a:lnTo>
                  <a:lnTo>
                    <a:pt x="20319" y="39528"/>
                  </a:lnTo>
                  <a:lnTo>
                    <a:pt x="18732" y="40083"/>
                  </a:lnTo>
                  <a:lnTo>
                    <a:pt x="15240" y="40798"/>
                  </a:lnTo>
                  <a:lnTo>
                    <a:pt x="12700" y="40322"/>
                  </a:lnTo>
                  <a:lnTo>
                    <a:pt x="10637" y="38735"/>
                  </a:lnTo>
                  <a:lnTo>
                    <a:pt x="9287" y="36273"/>
                  </a:lnTo>
                  <a:lnTo>
                    <a:pt x="8731" y="33098"/>
                  </a:lnTo>
                  <a:lnTo>
                    <a:pt x="8731" y="32940"/>
                  </a:lnTo>
                  <a:lnTo>
                    <a:pt x="8890" y="31034"/>
                  </a:lnTo>
                  <a:lnTo>
                    <a:pt x="9525" y="28971"/>
                  </a:lnTo>
                  <a:lnTo>
                    <a:pt x="11112" y="26590"/>
                  </a:lnTo>
                  <a:lnTo>
                    <a:pt x="13969" y="24129"/>
                  </a:lnTo>
                  <a:lnTo>
                    <a:pt x="15954" y="22860"/>
                  </a:lnTo>
                  <a:lnTo>
                    <a:pt x="18415" y="21590"/>
                  </a:lnTo>
                  <a:lnTo>
                    <a:pt x="21352" y="20320"/>
                  </a:lnTo>
                  <a:lnTo>
                    <a:pt x="24765" y="19050"/>
                  </a:lnTo>
                  <a:lnTo>
                    <a:pt x="24025" y="16960"/>
                  </a:lnTo>
                  <a:lnTo>
                    <a:pt x="17304" y="19605"/>
                  </a:lnTo>
                  <a:lnTo>
                    <a:pt x="11112" y="22383"/>
                  </a:lnTo>
                  <a:lnTo>
                    <a:pt x="6270" y="25161"/>
                  </a:lnTo>
                  <a:lnTo>
                    <a:pt x="2857" y="28177"/>
                  </a:lnTo>
                  <a:lnTo>
                    <a:pt x="714" y="31828"/>
                  </a:lnTo>
                  <a:lnTo>
                    <a:pt x="0" y="36273"/>
                  </a:lnTo>
                  <a:lnTo>
                    <a:pt x="953" y="40640"/>
                  </a:lnTo>
                  <a:lnTo>
                    <a:pt x="3254" y="43893"/>
                  </a:lnTo>
                  <a:lnTo>
                    <a:pt x="6588" y="45957"/>
                  </a:lnTo>
                  <a:lnTo>
                    <a:pt x="10478" y="46592"/>
                  </a:lnTo>
                  <a:lnTo>
                    <a:pt x="14526" y="45957"/>
                  </a:lnTo>
                  <a:lnTo>
                    <a:pt x="18336" y="44211"/>
                  </a:lnTo>
                  <a:lnTo>
                    <a:pt x="21828" y="41830"/>
                  </a:lnTo>
                  <a:lnTo>
                    <a:pt x="24844" y="39370"/>
                  </a:lnTo>
                  <a:lnTo>
                    <a:pt x="25400" y="42306"/>
                  </a:lnTo>
                  <a:lnTo>
                    <a:pt x="26353" y="44370"/>
                  </a:lnTo>
                  <a:lnTo>
                    <a:pt x="27623" y="45720"/>
                  </a:lnTo>
                  <a:lnTo>
                    <a:pt x="28893" y="46354"/>
                  </a:lnTo>
                  <a:lnTo>
                    <a:pt x="31274" y="46592"/>
                  </a:lnTo>
                  <a:lnTo>
                    <a:pt x="32782" y="46433"/>
                  </a:lnTo>
                  <a:lnTo>
                    <a:pt x="34687" y="45878"/>
                  </a:lnTo>
                  <a:lnTo>
                    <a:pt x="37148" y="44450"/>
                  </a:lnTo>
                  <a:lnTo>
                    <a:pt x="40084" y="41592"/>
                  </a:lnTo>
                  <a:lnTo>
                    <a:pt x="40084" y="39052"/>
                  </a:lnTo>
                  <a:lnTo>
                    <a:pt x="38259" y="40322"/>
                  </a:lnTo>
                  <a:lnTo>
                    <a:pt x="35639" y="40957"/>
                  </a:lnTo>
                  <a:lnTo>
                    <a:pt x="33973" y="40401"/>
                  </a:lnTo>
                  <a:lnTo>
                    <a:pt x="33099" y="39131"/>
                  </a:lnTo>
                  <a:lnTo>
                    <a:pt x="32782" y="35162"/>
                  </a:lnTo>
                  <a:lnTo>
                    <a:pt x="32782" y="15875"/>
                  </a:lnTo>
                  <a:lnTo>
                    <a:pt x="32225" y="9127"/>
                  </a:lnTo>
                  <a:lnTo>
                    <a:pt x="30956" y="5715"/>
                  </a:lnTo>
                  <a:lnTo>
                    <a:pt x="28417" y="2777"/>
                  </a:lnTo>
                  <a:lnTo>
                    <a:pt x="26591"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219" name="Shape 1254"/>
            <p:cNvSpPr/>
            <p:nvPr/>
          </p:nvSpPr>
          <p:spPr>
            <a:xfrm>
              <a:off x="4068587" y="2895646"/>
              <a:ext cx="39528" cy="46592"/>
            </a:xfrm>
            <a:custGeom>
              <a:avLst/>
              <a:gdLst/>
              <a:ahLst/>
              <a:cxnLst/>
              <a:rect l="0" t="0" r="0" b="0"/>
              <a:pathLst>
                <a:path w="39528" h="46592">
                  <a:moveTo>
                    <a:pt x="20241" y="0"/>
                  </a:moveTo>
                  <a:lnTo>
                    <a:pt x="18017" y="3571"/>
                  </a:lnTo>
                  <a:lnTo>
                    <a:pt x="21431" y="4127"/>
                  </a:lnTo>
                  <a:lnTo>
                    <a:pt x="23812" y="5556"/>
                  </a:lnTo>
                  <a:lnTo>
                    <a:pt x="25479" y="7540"/>
                  </a:lnTo>
                  <a:lnTo>
                    <a:pt x="26511" y="9921"/>
                  </a:lnTo>
                  <a:lnTo>
                    <a:pt x="27542" y="15001"/>
                  </a:lnTo>
                  <a:lnTo>
                    <a:pt x="7143" y="15001"/>
                  </a:lnTo>
                  <a:lnTo>
                    <a:pt x="7858" y="12065"/>
                  </a:lnTo>
                  <a:lnTo>
                    <a:pt x="8731" y="9525"/>
                  </a:lnTo>
                  <a:lnTo>
                    <a:pt x="9842" y="7540"/>
                  </a:lnTo>
                  <a:lnTo>
                    <a:pt x="11112" y="6032"/>
                  </a:lnTo>
                  <a:lnTo>
                    <a:pt x="14287" y="4127"/>
                  </a:lnTo>
                  <a:lnTo>
                    <a:pt x="18017" y="3571"/>
                  </a:lnTo>
                  <a:lnTo>
                    <a:pt x="20241" y="0"/>
                  </a:lnTo>
                  <a:lnTo>
                    <a:pt x="15954" y="476"/>
                  </a:lnTo>
                  <a:lnTo>
                    <a:pt x="11430" y="2222"/>
                  </a:lnTo>
                  <a:lnTo>
                    <a:pt x="7143" y="5317"/>
                  </a:lnTo>
                  <a:lnTo>
                    <a:pt x="3492" y="9921"/>
                  </a:lnTo>
                  <a:lnTo>
                    <a:pt x="952" y="16192"/>
                  </a:lnTo>
                  <a:lnTo>
                    <a:pt x="0" y="24367"/>
                  </a:lnTo>
                  <a:lnTo>
                    <a:pt x="397" y="29368"/>
                  </a:lnTo>
                  <a:lnTo>
                    <a:pt x="1348" y="33733"/>
                  </a:lnTo>
                  <a:lnTo>
                    <a:pt x="2857" y="37543"/>
                  </a:lnTo>
                  <a:lnTo>
                    <a:pt x="5080" y="40718"/>
                  </a:lnTo>
                  <a:lnTo>
                    <a:pt x="7778" y="43258"/>
                  </a:lnTo>
                  <a:lnTo>
                    <a:pt x="10953" y="45085"/>
                  </a:lnTo>
                  <a:lnTo>
                    <a:pt x="14526" y="46196"/>
                  </a:lnTo>
                  <a:lnTo>
                    <a:pt x="18494" y="46592"/>
                  </a:lnTo>
                  <a:lnTo>
                    <a:pt x="23495" y="45957"/>
                  </a:lnTo>
                  <a:lnTo>
                    <a:pt x="27702" y="44370"/>
                  </a:lnTo>
                  <a:lnTo>
                    <a:pt x="31194" y="42147"/>
                  </a:lnTo>
                  <a:lnTo>
                    <a:pt x="33972" y="39448"/>
                  </a:lnTo>
                  <a:lnTo>
                    <a:pt x="36195" y="36671"/>
                  </a:lnTo>
                  <a:lnTo>
                    <a:pt x="37782" y="33972"/>
                  </a:lnTo>
                  <a:lnTo>
                    <a:pt x="38893" y="31670"/>
                  </a:lnTo>
                  <a:lnTo>
                    <a:pt x="39528" y="30003"/>
                  </a:lnTo>
                  <a:lnTo>
                    <a:pt x="37941" y="29368"/>
                  </a:lnTo>
                  <a:lnTo>
                    <a:pt x="34925" y="33654"/>
                  </a:lnTo>
                  <a:lnTo>
                    <a:pt x="32702" y="35877"/>
                  </a:lnTo>
                  <a:lnTo>
                    <a:pt x="29923" y="37861"/>
                  </a:lnTo>
                  <a:lnTo>
                    <a:pt x="26591" y="39211"/>
                  </a:lnTo>
                  <a:lnTo>
                    <a:pt x="22542" y="39766"/>
                  </a:lnTo>
                  <a:lnTo>
                    <a:pt x="19208" y="39370"/>
                  </a:lnTo>
                  <a:lnTo>
                    <a:pt x="15875" y="38100"/>
                  </a:lnTo>
                  <a:lnTo>
                    <a:pt x="12700" y="35560"/>
                  </a:lnTo>
                  <a:lnTo>
                    <a:pt x="10001" y="31591"/>
                  </a:lnTo>
                  <a:lnTo>
                    <a:pt x="8890" y="28971"/>
                  </a:lnTo>
                  <a:lnTo>
                    <a:pt x="7937" y="25876"/>
                  </a:lnTo>
                  <a:lnTo>
                    <a:pt x="7302" y="22303"/>
                  </a:lnTo>
                  <a:lnTo>
                    <a:pt x="6826" y="18176"/>
                  </a:lnTo>
                  <a:lnTo>
                    <a:pt x="37624" y="18176"/>
                  </a:lnTo>
                  <a:lnTo>
                    <a:pt x="36988" y="13731"/>
                  </a:lnTo>
                  <a:lnTo>
                    <a:pt x="35797" y="9842"/>
                  </a:lnTo>
                  <a:lnTo>
                    <a:pt x="34131" y="6746"/>
                  </a:lnTo>
                  <a:lnTo>
                    <a:pt x="32067" y="4206"/>
                  </a:lnTo>
                  <a:lnTo>
                    <a:pt x="29527" y="2301"/>
                  </a:lnTo>
                  <a:lnTo>
                    <a:pt x="26748"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220" name="Shape 1255"/>
            <p:cNvSpPr/>
            <p:nvPr/>
          </p:nvSpPr>
          <p:spPr>
            <a:xfrm>
              <a:off x="3996356" y="2895646"/>
              <a:ext cx="23495" cy="45561"/>
            </a:xfrm>
            <a:custGeom>
              <a:avLst/>
              <a:gdLst/>
              <a:ahLst/>
              <a:cxnLst/>
              <a:rect l="0" t="0" r="0" b="0"/>
              <a:pathLst>
                <a:path w="23495" h="45561">
                  <a:moveTo>
                    <a:pt x="15796" y="0"/>
                  </a:moveTo>
                  <a:lnTo>
                    <a:pt x="397" y="5476"/>
                  </a:lnTo>
                  <a:lnTo>
                    <a:pt x="397" y="6985"/>
                  </a:lnTo>
                  <a:lnTo>
                    <a:pt x="4366" y="6587"/>
                  </a:lnTo>
                  <a:lnTo>
                    <a:pt x="5635" y="6667"/>
                  </a:lnTo>
                  <a:lnTo>
                    <a:pt x="6667" y="7381"/>
                  </a:lnTo>
                  <a:lnTo>
                    <a:pt x="7541" y="9127"/>
                  </a:lnTo>
                  <a:lnTo>
                    <a:pt x="7858" y="12541"/>
                  </a:lnTo>
                  <a:lnTo>
                    <a:pt x="7858" y="35480"/>
                  </a:lnTo>
                  <a:lnTo>
                    <a:pt x="7698" y="38735"/>
                  </a:lnTo>
                  <a:lnTo>
                    <a:pt x="7143" y="41116"/>
                  </a:lnTo>
                  <a:lnTo>
                    <a:pt x="6191" y="42623"/>
                  </a:lnTo>
                  <a:lnTo>
                    <a:pt x="4762" y="43497"/>
                  </a:lnTo>
                  <a:lnTo>
                    <a:pt x="2778" y="43893"/>
                  </a:lnTo>
                  <a:lnTo>
                    <a:pt x="0" y="44132"/>
                  </a:lnTo>
                  <a:lnTo>
                    <a:pt x="0" y="45561"/>
                  </a:lnTo>
                  <a:lnTo>
                    <a:pt x="23495" y="45561"/>
                  </a:lnTo>
                  <a:lnTo>
                    <a:pt x="23495" y="44132"/>
                  </a:lnTo>
                  <a:lnTo>
                    <a:pt x="19447" y="43497"/>
                  </a:lnTo>
                  <a:lnTo>
                    <a:pt x="17223" y="42068"/>
                  </a:lnTo>
                  <a:lnTo>
                    <a:pt x="16351" y="3952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221" name="Shape 1256"/>
            <p:cNvSpPr/>
            <p:nvPr/>
          </p:nvSpPr>
          <p:spPr>
            <a:xfrm>
              <a:off x="3915075" y="2895646"/>
              <a:ext cx="39449" cy="46592"/>
            </a:xfrm>
            <a:custGeom>
              <a:avLst/>
              <a:gdLst/>
              <a:ahLst/>
              <a:cxnLst/>
              <a:rect l="0" t="0" r="0" b="0"/>
              <a:pathLst>
                <a:path w="39449" h="46592">
                  <a:moveTo>
                    <a:pt x="20161" y="0"/>
                  </a:moveTo>
                  <a:lnTo>
                    <a:pt x="18018" y="3571"/>
                  </a:lnTo>
                  <a:lnTo>
                    <a:pt x="21352" y="4127"/>
                  </a:lnTo>
                  <a:lnTo>
                    <a:pt x="23812" y="5556"/>
                  </a:lnTo>
                  <a:lnTo>
                    <a:pt x="25400" y="7540"/>
                  </a:lnTo>
                  <a:lnTo>
                    <a:pt x="26432" y="9921"/>
                  </a:lnTo>
                  <a:lnTo>
                    <a:pt x="27463" y="15001"/>
                  </a:lnTo>
                  <a:lnTo>
                    <a:pt x="7065" y="15001"/>
                  </a:lnTo>
                  <a:lnTo>
                    <a:pt x="7778" y="12065"/>
                  </a:lnTo>
                  <a:lnTo>
                    <a:pt x="8652" y="9525"/>
                  </a:lnTo>
                  <a:lnTo>
                    <a:pt x="9763" y="7540"/>
                  </a:lnTo>
                  <a:lnTo>
                    <a:pt x="11112" y="6032"/>
                  </a:lnTo>
                  <a:lnTo>
                    <a:pt x="14287" y="4127"/>
                  </a:lnTo>
                  <a:lnTo>
                    <a:pt x="18018" y="3571"/>
                  </a:lnTo>
                  <a:lnTo>
                    <a:pt x="20161" y="0"/>
                  </a:lnTo>
                  <a:lnTo>
                    <a:pt x="15875" y="476"/>
                  </a:lnTo>
                  <a:lnTo>
                    <a:pt x="11429" y="2222"/>
                  </a:lnTo>
                  <a:lnTo>
                    <a:pt x="7143" y="5317"/>
                  </a:lnTo>
                  <a:lnTo>
                    <a:pt x="3492" y="9921"/>
                  </a:lnTo>
                  <a:lnTo>
                    <a:pt x="952" y="16192"/>
                  </a:lnTo>
                  <a:lnTo>
                    <a:pt x="0" y="24367"/>
                  </a:lnTo>
                  <a:lnTo>
                    <a:pt x="317" y="29368"/>
                  </a:lnTo>
                  <a:lnTo>
                    <a:pt x="1270" y="33733"/>
                  </a:lnTo>
                  <a:lnTo>
                    <a:pt x="2857" y="37543"/>
                  </a:lnTo>
                  <a:lnTo>
                    <a:pt x="5079" y="40718"/>
                  </a:lnTo>
                  <a:lnTo>
                    <a:pt x="7778" y="43258"/>
                  </a:lnTo>
                  <a:lnTo>
                    <a:pt x="10953" y="45085"/>
                  </a:lnTo>
                  <a:lnTo>
                    <a:pt x="14526" y="46196"/>
                  </a:lnTo>
                  <a:lnTo>
                    <a:pt x="18494" y="46592"/>
                  </a:lnTo>
                  <a:lnTo>
                    <a:pt x="23415" y="45957"/>
                  </a:lnTo>
                  <a:lnTo>
                    <a:pt x="27622" y="44370"/>
                  </a:lnTo>
                  <a:lnTo>
                    <a:pt x="31115" y="42147"/>
                  </a:lnTo>
                  <a:lnTo>
                    <a:pt x="33972" y="39448"/>
                  </a:lnTo>
                  <a:lnTo>
                    <a:pt x="37782" y="33972"/>
                  </a:lnTo>
                  <a:lnTo>
                    <a:pt x="38893" y="31670"/>
                  </a:lnTo>
                  <a:lnTo>
                    <a:pt x="39449" y="30003"/>
                  </a:lnTo>
                  <a:lnTo>
                    <a:pt x="37941" y="29368"/>
                  </a:lnTo>
                  <a:lnTo>
                    <a:pt x="36591" y="31352"/>
                  </a:lnTo>
                  <a:lnTo>
                    <a:pt x="34846" y="33654"/>
                  </a:lnTo>
                  <a:lnTo>
                    <a:pt x="32622" y="35877"/>
                  </a:lnTo>
                  <a:lnTo>
                    <a:pt x="29924" y="37861"/>
                  </a:lnTo>
                  <a:lnTo>
                    <a:pt x="26590" y="39211"/>
                  </a:lnTo>
                  <a:lnTo>
                    <a:pt x="22542" y="39766"/>
                  </a:lnTo>
                  <a:lnTo>
                    <a:pt x="19208" y="39370"/>
                  </a:lnTo>
                  <a:lnTo>
                    <a:pt x="15796" y="38100"/>
                  </a:lnTo>
                  <a:lnTo>
                    <a:pt x="12700" y="35560"/>
                  </a:lnTo>
                  <a:lnTo>
                    <a:pt x="10001" y="31591"/>
                  </a:lnTo>
                  <a:lnTo>
                    <a:pt x="8890" y="28971"/>
                  </a:lnTo>
                  <a:lnTo>
                    <a:pt x="7937" y="25876"/>
                  </a:lnTo>
                  <a:lnTo>
                    <a:pt x="7222" y="22303"/>
                  </a:lnTo>
                  <a:lnTo>
                    <a:pt x="6826" y="18176"/>
                  </a:lnTo>
                  <a:lnTo>
                    <a:pt x="37623" y="18176"/>
                  </a:lnTo>
                  <a:lnTo>
                    <a:pt x="36908" y="13731"/>
                  </a:lnTo>
                  <a:lnTo>
                    <a:pt x="35797" y="9842"/>
                  </a:lnTo>
                  <a:lnTo>
                    <a:pt x="34131" y="6746"/>
                  </a:lnTo>
                  <a:lnTo>
                    <a:pt x="31988" y="4206"/>
                  </a:lnTo>
                  <a:lnTo>
                    <a:pt x="29527" y="2301"/>
                  </a:lnTo>
                  <a:lnTo>
                    <a:pt x="26670"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222" name="Shape 1257"/>
            <p:cNvSpPr/>
            <p:nvPr/>
          </p:nvSpPr>
          <p:spPr>
            <a:xfrm>
              <a:off x="3625198" y="2895646"/>
              <a:ext cx="43656" cy="46592"/>
            </a:xfrm>
            <a:custGeom>
              <a:avLst/>
              <a:gdLst/>
              <a:ahLst/>
              <a:cxnLst/>
              <a:rect l="0" t="0" r="0" b="0"/>
              <a:pathLst>
                <a:path w="43656" h="46592">
                  <a:moveTo>
                    <a:pt x="21352" y="0"/>
                  </a:moveTo>
                  <a:lnTo>
                    <a:pt x="20558" y="2777"/>
                  </a:lnTo>
                  <a:lnTo>
                    <a:pt x="24843" y="3651"/>
                  </a:lnTo>
                  <a:lnTo>
                    <a:pt x="28336" y="6032"/>
                  </a:lnTo>
                  <a:lnTo>
                    <a:pt x="31114" y="9762"/>
                  </a:lnTo>
                  <a:lnTo>
                    <a:pt x="33098" y="14446"/>
                  </a:lnTo>
                  <a:lnTo>
                    <a:pt x="34368" y="19922"/>
                  </a:lnTo>
                  <a:lnTo>
                    <a:pt x="34766" y="25876"/>
                  </a:lnTo>
                  <a:lnTo>
                    <a:pt x="34211" y="32146"/>
                  </a:lnTo>
                  <a:lnTo>
                    <a:pt x="32861" y="36829"/>
                  </a:lnTo>
                  <a:lnTo>
                    <a:pt x="30797" y="40163"/>
                  </a:lnTo>
                  <a:lnTo>
                    <a:pt x="28336" y="42306"/>
                  </a:lnTo>
                  <a:lnTo>
                    <a:pt x="25637" y="43497"/>
                  </a:lnTo>
                  <a:lnTo>
                    <a:pt x="23098" y="43815"/>
                  </a:lnTo>
                  <a:lnTo>
                    <a:pt x="19050" y="43021"/>
                  </a:lnTo>
                  <a:lnTo>
                    <a:pt x="15875" y="40798"/>
                  </a:lnTo>
                  <a:lnTo>
                    <a:pt x="13334" y="37623"/>
                  </a:lnTo>
                  <a:lnTo>
                    <a:pt x="11509" y="33733"/>
                  </a:lnTo>
                  <a:lnTo>
                    <a:pt x="10239" y="29527"/>
                  </a:lnTo>
                  <a:lnTo>
                    <a:pt x="9445" y="25320"/>
                  </a:lnTo>
                  <a:lnTo>
                    <a:pt x="9048" y="21431"/>
                  </a:lnTo>
                  <a:lnTo>
                    <a:pt x="8889" y="18256"/>
                  </a:lnTo>
                  <a:lnTo>
                    <a:pt x="9128" y="14604"/>
                  </a:lnTo>
                  <a:lnTo>
                    <a:pt x="9842" y="11508"/>
                  </a:lnTo>
                  <a:lnTo>
                    <a:pt x="10873" y="8809"/>
                  </a:lnTo>
                  <a:lnTo>
                    <a:pt x="12382" y="6667"/>
                  </a:lnTo>
                  <a:lnTo>
                    <a:pt x="14128" y="4921"/>
                  </a:lnTo>
                  <a:lnTo>
                    <a:pt x="16112" y="3730"/>
                  </a:lnTo>
                  <a:lnTo>
                    <a:pt x="18256" y="3016"/>
                  </a:lnTo>
                  <a:lnTo>
                    <a:pt x="20558" y="2777"/>
                  </a:lnTo>
                  <a:lnTo>
                    <a:pt x="21352" y="0"/>
                  </a:lnTo>
                  <a:lnTo>
                    <a:pt x="15239" y="872"/>
                  </a:lnTo>
                  <a:lnTo>
                    <a:pt x="9922" y="3253"/>
                  </a:lnTo>
                  <a:lnTo>
                    <a:pt x="5714" y="6985"/>
                  </a:lnTo>
                  <a:lnTo>
                    <a:pt x="2539" y="11667"/>
                  </a:lnTo>
                  <a:lnTo>
                    <a:pt x="634" y="17065"/>
                  </a:lnTo>
                  <a:lnTo>
                    <a:pt x="0" y="23018"/>
                  </a:lnTo>
                  <a:lnTo>
                    <a:pt x="714" y="29368"/>
                  </a:lnTo>
                  <a:lnTo>
                    <a:pt x="2778" y="35003"/>
                  </a:lnTo>
                  <a:lnTo>
                    <a:pt x="6032" y="39766"/>
                  </a:lnTo>
                  <a:lnTo>
                    <a:pt x="10398" y="43417"/>
                  </a:lnTo>
                  <a:lnTo>
                    <a:pt x="15636" y="45720"/>
                  </a:lnTo>
                  <a:lnTo>
                    <a:pt x="21668" y="46592"/>
                  </a:lnTo>
                  <a:lnTo>
                    <a:pt x="28495" y="45481"/>
                  </a:lnTo>
                  <a:lnTo>
                    <a:pt x="34052" y="42623"/>
                  </a:lnTo>
                  <a:lnTo>
                    <a:pt x="38258" y="38417"/>
                  </a:lnTo>
                  <a:lnTo>
                    <a:pt x="41275" y="33416"/>
                  </a:lnTo>
                  <a:lnTo>
                    <a:pt x="43099" y="28098"/>
                  </a:lnTo>
                  <a:lnTo>
                    <a:pt x="43656" y="23018"/>
                  </a:lnTo>
                  <a:lnTo>
                    <a:pt x="43179" y="17858"/>
                  </a:lnTo>
                  <a:lnTo>
                    <a:pt x="41989" y="13335"/>
                  </a:lnTo>
                  <a:lnTo>
                    <a:pt x="40084" y="9366"/>
                  </a:lnTo>
                  <a:lnTo>
                    <a:pt x="37386" y="6111"/>
                  </a:lnTo>
                  <a:lnTo>
                    <a:pt x="34131" y="3492"/>
                  </a:lnTo>
                  <a:lnTo>
                    <a:pt x="30321"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1223" name="Shape 1258"/>
            <p:cNvSpPr/>
            <p:nvPr/>
          </p:nvSpPr>
          <p:spPr>
            <a:xfrm>
              <a:off x="3522963" y="2873580"/>
              <a:ext cx="45958" cy="68658"/>
            </a:xfrm>
            <a:custGeom>
              <a:avLst/>
              <a:gdLst/>
              <a:ahLst/>
              <a:cxnLst/>
              <a:rect l="0" t="0" r="0" b="0"/>
              <a:pathLst>
                <a:path w="45958" h="68658">
                  <a:moveTo>
                    <a:pt x="38815" y="0"/>
                  </a:moveTo>
                  <a:lnTo>
                    <a:pt x="24288" y="4364"/>
                  </a:lnTo>
                  <a:lnTo>
                    <a:pt x="24288" y="5952"/>
                  </a:lnTo>
                  <a:lnTo>
                    <a:pt x="26670" y="5873"/>
                  </a:lnTo>
                  <a:lnTo>
                    <a:pt x="29210" y="6191"/>
                  </a:lnTo>
                  <a:lnTo>
                    <a:pt x="30479" y="7222"/>
                  </a:lnTo>
                  <a:lnTo>
                    <a:pt x="31034" y="10873"/>
                  </a:lnTo>
                  <a:lnTo>
                    <a:pt x="31034" y="26352"/>
                  </a:lnTo>
                  <a:lnTo>
                    <a:pt x="28575" y="24447"/>
                  </a:lnTo>
                  <a:lnTo>
                    <a:pt x="26115" y="23097"/>
                  </a:lnTo>
                  <a:lnTo>
                    <a:pt x="23495" y="22303"/>
                  </a:lnTo>
                  <a:lnTo>
                    <a:pt x="22685" y="22239"/>
                  </a:lnTo>
                  <a:lnTo>
                    <a:pt x="20796" y="24843"/>
                  </a:lnTo>
                  <a:lnTo>
                    <a:pt x="24288" y="25478"/>
                  </a:lnTo>
                  <a:lnTo>
                    <a:pt x="27383" y="27304"/>
                  </a:lnTo>
                  <a:lnTo>
                    <a:pt x="29765" y="30400"/>
                  </a:lnTo>
                  <a:lnTo>
                    <a:pt x="31034" y="34766"/>
                  </a:lnTo>
                  <a:lnTo>
                    <a:pt x="31034" y="57546"/>
                  </a:lnTo>
                  <a:lnTo>
                    <a:pt x="29845" y="60007"/>
                  </a:lnTo>
                  <a:lnTo>
                    <a:pt x="27859" y="61832"/>
                  </a:lnTo>
                  <a:lnTo>
                    <a:pt x="25162" y="63102"/>
                  </a:lnTo>
                  <a:lnTo>
                    <a:pt x="22225" y="63500"/>
                  </a:lnTo>
                  <a:lnTo>
                    <a:pt x="18891" y="63023"/>
                  </a:lnTo>
                  <a:lnTo>
                    <a:pt x="15716" y="61514"/>
                  </a:lnTo>
                  <a:lnTo>
                    <a:pt x="12938" y="58896"/>
                  </a:lnTo>
                  <a:lnTo>
                    <a:pt x="10636" y="55006"/>
                  </a:lnTo>
                  <a:lnTo>
                    <a:pt x="9127" y="49767"/>
                  </a:lnTo>
                  <a:lnTo>
                    <a:pt x="8493" y="43179"/>
                  </a:lnTo>
                  <a:lnTo>
                    <a:pt x="9048" y="37147"/>
                  </a:lnTo>
                  <a:lnTo>
                    <a:pt x="10477" y="32463"/>
                  </a:lnTo>
                  <a:lnTo>
                    <a:pt x="12621" y="28971"/>
                  </a:lnTo>
                  <a:lnTo>
                    <a:pt x="15159" y="26670"/>
                  </a:lnTo>
                  <a:lnTo>
                    <a:pt x="17938" y="25319"/>
                  </a:lnTo>
                  <a:lnTo>
                    <a:pt x="20796" y="24843"/>
                  </a:lnTo>
                  <a:lnTo>
                    <a:pt x="22685" y="22239"/>
                  </a:lnTo>
                  <a:lnTo>
                    <a:pt x="20478" y="22066"/>
                  </a:lnTo>
                  <a:lnTo>
                    <a:pt x="15159" y="22938"/>
                  </a:lnTo>
                  <a:lnTo>
                    <a:pt x="10240" y="25478"/>
                  </a:lnTo>
                  <a:lnTo>
                    <a:pt x="6112" y="29368"/>
                  </a:lnTo>
                  <a:lnTo>
                    <a:pt x="2857" y="34368"/>
                  </a:lnTo>
                  <a:lnTo>
                    <a:pt x="793" y="40163"/>
                  </a:lnTo>
                  <a:lnTo>
                    <a:pt x="0" y="46433"/>
                  </a:lnTo>
                  <a:lnTo>
                    <a:pt x="635" y="53259"/>
                  </a:lnTo>
                  <a:lnTo>
                    <a:pt x="2302" y="58420"/>
                  </a:lnTo>
                  <a:lnTo>
                    <a:pt x="4683" y="62388"/>
                  </a:lnTo>
                  <a:lnTo>
                    <a:pt x="7540" y="65166"/>
                  </a:lnTo>
                  <a:lnTo>
                    <a:pt x="10636" y="66992"/>
                  </a:lnTo>
                  <a:lnTo>
                    <a:pt x="13572" y="68023"/>
                  </a:lnTo>
                  <a:lnTo>
                    <a:pt x="16113" y="68579"/>
                  </a:lnTo>
                  <a:lnTo>
                    <a:pt x="18018" y="68658"/>
                  </a:lnTo>
                  <a:lnTo>
                    <a:pt x="22860" y="68023"/>
                  </a:lnTo>
                  <a:lnTo>
                    <a:pt x="26511" y="66516"/>
                  </a:lnTo>
                  <a:lnTo>
                    <a:pt x="29051" y="64452"/>
                  </a:lnTo>
                  <a:lnTo>
                    <a:pt x="30797" y="62308"/>
                  </a:lnTo>
                  <a:lnTo>
                    <a:pt x="31034" y="62308"/>
                  </a:lnTo>
                  <a:lnTo>
                    <a:pt x="31034" y="68341"/>
                  </a:lnTo>
                  <a:lnTo>
                    <a:pt x="31432" y="68658"/>
                  </a:lnTo>
                  <a:lnTo>
                    <a:pt x="38815" y="66039"/>
                  </a:lnTo>
                  <a:lnTo>
                    <a:pt x="45958" y="63500"/>
                  </a:lnTo>
                  <a:lnTo>
                    <a:pt x="45958" y="61912"/>
                  </a:lnTo>
                  <a:lnTo>
                    <a:pt x="43179" y="61912"/>
                  </a:lnTo>
                  <a:lnTo>
                    <a:pt x="41275" y="61595"/>
                  </a:lnTo>
                  <a:lnTo>
                    <a:pt x="40163" y="60801"/>
                  </a:lnTo>
                  <a:lnTo>
                    <a:pt x="39608" y="59768"/>
                  </a:lnTo>
                  <a:lnTo>
                    <a:pt x="39290" y="56356"/>
                  </a:lnTo>
                  <a:lnTo>
                    <a:pt x="39290" y="158"/>
                  </a:lnTo>
                  <a:lnTo>
                    <a:pt x="38815" y="0"/>
                  </a:lnTo>
                  <a:close/>
                </a:path>
              </a:pathLst>
            </a:custGeom>
            <a:solidFill>
              <a:srgbClr val="000000"/>
            </a:solidFill>
          </p:spPr>
          <p:txBody>
            <a:bodyPr vert="horz" lIns="91440" tIns="45720" rIns="91440" bIns="45720" anchor="t"/>
            <a:lstStyle/>
            <a:p>
              <a:endParaRPr lang="en-IN"/>
            </a:p>
          </p:txBody>
        </p:sp>
        <p:sp>
          <p:nvSpPr>
            <p:cNvPr id="1224" name="Shape 1259"/>
            <p:cNvSpPr/>
            <p:nvPr/>
          </p:nvSpPr>
          <p:spPr>
            <a:xfrm>
              <a:off x="3479148" y="2895646"/>
              <a:ext cx="39528" cy="46592"/>
            </a:xfrm>
            <a:custGeom>
              <a:avLst/>
              <a:gdLst/>
              <a:ahLst/>
              <a:cxnLst/>
              <a:rect l="0" t="0" r="0" b="0"/>
              <a:pathLst>
                <a:path w="39528" h="46592">
                  <a:moveTo>
                    <a:pt x="20241" y="0"/>
                  </a:moveTo>
                  <a:lnTo>
                    <a:pt x="18017" y="3571"/>
                  </a:lnTo>
                  <a:lnTo>
                    <a:pt x="21431" y="4127"/>
                  </a:lnTo>
                  <a:lnTo>
                    <a:pt x="23812" y="5556"/>
                  </a:lnTo>
                  <a:lnTo>
                    <a:pt x="25479" y="7540"/>
                  </a:lnTo>
                  <a:lnTo>
                    <a:pt x="26511" y="9921"/>
                  </a:lnTo>
                  <a:lnTo>
                    <a:pt x="27542" y="15001"/>
                  </a:lnTo>
                  <a:lnTo>
                    <a:pt x="7143" y="15001"/>
                  </a:lnTo>
                  <a:lnTo>
                    <a:pt x="7858" y="12065"/>
                  </a:lnTo>
                  <a:lnTo>
                    <a:pt x="8731" y="9525"/>
                  </a:lnTo>
                  <a:lnTo>
                    <a:pt x="9842" y="7540"/>
                  </a:lnTo>
                  <a:lnTo>
                    <a:pt x="11192" y="6032"/>
                  </a:lnTo>
                  <a:lnTo>
                    <a:pt x="14287" y="4127"/>
                  </a:lnTo>
                  <a:lnTo>
                    <a:pt x="18017" y="3571"/>
                  </a:lnTo>
                  <a:lnTo>
                    <a:pt x="20241" y="0"/>
                  </a:lnTo>
                  <a:lnTo>
                    <a:pt x="15954" y="476"/>
                  </a:lnTo>
                  <a:lnTo>
                    <a:pt x="11429" y="2222"/>
                  </a:lnTo>
                  <a:lnTo>
                    <a:pt x="7223" y="5317"/>
                  </a:lnTo>
                  <a:lnTo>
                    <a:pt x="3572" y="9921"/>
                  </a:lnTo>
                  <a:lnTo>
                    <a:pt x="1030" y="16192"/>
                  </a:lnTo>
                  <a:lnTo>
                    <a:pt x="0" y="24367"/>
                  </a:lnTo>
                  <a:lnTo>
                    <a:pt x="397" y="29368"/>
                  </a:lnTo>
                  <a:lnTo>
                    <a:pt x="1348" y="33733"/>
                  </a:lnTo>
                  <a:lnTo>
                    <a:pt x="2936" y="37543"/>
                  </a:lnTo>
                  <a:lnTo>
                    <a:pt x="5159" y="40718"/>
                  </a:lnTo>
                  <a:lnTo>
                    <a:pt x="7858" y="43258"/>
                  </a:lnTo>
                  <a:lnTo>
                    <a:pt x="11033" y="45085"/>
                  </a:lnTo>
                  <a:lnTo>
                    <a:pt x="14604" y="46196"/>
                  </a:lnTo>
                  <a:lnTo>
                    <a:pt x="18573" y="46592"/>
                  </a:lnTo>
                  <a:lnTo>
                    <a:pt x="23494" y="45957"/>
                  </a:lnTo>
                  <a:lnTo>
                    <a:pt x="27702" y="44370"/>
                  </a:lnTo>
                  <a:lnTo>
                    <a:pt x="31193" y="42147"/>
                  </a:lnTo>
                  <a:lnTo>
                    <a:pt x="33972" y="39448"/>
                  </a:lnTo>
                  <a:lnTo>
                    <a:pt x="36194" y="36671"/>
                  </a:lnTo>
                  <a:lnTo>
                    <a:pt x="37782" y="33972"/>
                  </a:lnTo>
                  <a:lnTo>
                    <a:pt x="38893" y="31670"/>
                  </a:lnTo>
                  <a:lnTo>
                    <a:pt x="39528" y="30003"/>
                  </a:lnTo>
                  <a:lnTo>
                    <a:pt x="37941" y="29368"/>
                  </a:lnTo>
                  <a:lnTo>
                    <a:pt x="34925" y="33654"/>
                  </a:lnTo>
                  <a:lnTo>
                    <a:pt x="32702" y="35877"/>
                  </a:lnTo>
                  <a:lnTo>
                    <a:pt x="30003" y="37861"/>
                  </a:lnTo>
                  <a:lnTo>
                    <a:pt x="26591" y="39211"/>
                  </a:lnTo>
                  <a:lnTo>
                    <a:pt x="22622" y="39766"/>
                  </a:lnTo>
                  <a:lnTo>
                    <a:pt x="19287" y="39370"/>
                  </a:lnTo>
                  <a:lnTo>
                    <a:pt x="15875" y="38100"/>
                  </a:lnTo>
                  <a:lnTo>
                    <a:pt x="12700" y="35560"/>
                  </a:lnTo>
                  <a:lnTo>
                    <a:pt x="10000" y="31591"/>
                  </a:lnTo>
                  <a:lnTo>
                    <a:pt x="8889" y="28971"/>
                  </a:lnTo>
                  <a:lnTo>
                    <a:pt x="8017" y="25876"/>
                  </a:lnTo>
                  <a:lnTo>
                    <a:pt x="7302" y="22303"/>
                  </a:lnTo>
                  <a:lnTo>
                    <a:pt x="6825" y="18176"/>
                  </a:lnTo>
                  <a:lnTo>
                    <a:pt x="37703" y="18176"/>
                  </a:lnTo>
                  <a:lnTo>
                    <a:pt x="36988" y="13731"/>
                  </a:lnTo>
                  <a:lnTo>
                    <a:pt x="35877" y="9842"/>
                  </a:lnTo>
                  <a:lnTo>
                    <a:pt x="34211" y="6746"/>
                  </a:lnTo>
                  <a:lnTo>
                    <a:pt x="32067" y="4206"/>
                  </a:lnTo>
                  <a:lnTo>
                    <a:pt x="29605" y="2301"/>
                  </a:lnTo>
                  <a:lnTo>
                    <a:pt x="26748"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225" name="Shape 1260"/>
            <p:cNvSpPr/>
            <p:nvPr/>
          </p:nvSpPr>
          <p:spPr>
            <a:xfrm>
              <a:off x="3289997" y="2895646"/>
              <a:ext cx="39529" cy="46592"/>
            </a:xfrm>
            <a:custGeom>
              <a:avLst/>
              <a:gdLst/>
              <a:ahLst/>
              <a:cxnLst/>
              <a:rect l="0" t="0" r="0" b="0"/>
              <a:pathLst>
                <a:path w="39529" h="46592">
                  <a:moveTo>
                    <a:pt x="20162" y="0"/>
                  </a:moveTo>
                  <a:lnTo>
                    <a:pt x="18018" y="3571"/>
                  </a:lnTo>
                  <a:lnTo>
                    <a:pt x="21431" y="4127"/>
                  </a:lnTo>
                  <a:lnTo>
                    <a:pt x="23812" y="5556"/>
                  </a:lnTo>
                  <a:lnTo>
                    <a:pt x="25400" y="7540"/>
                  </a:lnTo>
                  <a:lnTo>
                    <a:pt x="26432" y="9921"/>
                  </a:lnTo>
                  <a:lnTo>
                    <a:pt x="27543" y="15001"/>
                  </a:lnTo>
                  <a:lnTo>
                    <a:pt x="7143" y="15001"/>
                  </a:lnTo>
                  <a:lnTo>
                    <a:pt x="7779" y="12065"/>
                  </a:lnTo>
                  <a:lnTo>
                    <a:pt x="8652" y="9525"/>
                  </a:lnTo>
                  <a:lnTo>
                    <a:pt x="9763" y="7540"/>
                  </a:lnTo>
                  <a:lnTo>
                    <a:pt x="11112" y="6032"/>
                  </a:lnTo>
                  <a:lnTo>
                    <a:pt x="14287" y="4127"/>
                  </a:lnTo>
                  <a:lnTo>
                    <a:pt x="18018" y="3571"/>
                  </a:lnTo>
                  <a:lnTo>
                    <a:pt x="20162" y="0"/>
                  </a:lnTo>
                  <a:lnTo>
                    <a:pt x="15875" y="476"/>
                  </a:lnTo>
                  <a:lnTo>
                    <a:pt x="11431" y="2222"/>
                  </a:lnTo>
                  <a:lnTo>
                    <a:pt x="7143" y="5317"/>
                  </a:lnTo>
                  <a:lnTo>
                    <a:pt x="3493" y="9921"/>
                  </a:lnTo>
                  <a:lnTo>
                    <a:pt x="953" y="16192"/>
                  </a:lnTo>
                  <a:lnTo>
                    <a:pt x="0" y="24367"/>
                  </a:lnTo>
                  <a:lnTo>
                    <a:pt x="318" y="29368"/>
                  </a:lnTo>
                  <a:lnTo>
                    <a:pt x="1269" y="33733"/>
                  </a:lnTo>
                  <a:lnTo>
                    <a:pt x="2857" y="37543"/>
                  </a:lnTo>
                  <a:lnTo>
                    <a:pt x="5081" y="40718"/>
                  </a:lnTo>
                  <a:lnTo>
                    <a:pt x="7779" y="43258"/>
                  </a:lnTo>
                  <a:lnTo>
                    <a:pt x="10954" y="45085"/>
                  </a:lnTo>
                  <a:lnTo>
                    <a:pt x="14526" y="46196"/>
                  </a:lnTo>
                  <a:lnTo>
                    <a:pt x="18494" y="46592"/>
                  </a:lnTo>
                  <a:lnTo>
                    <a:pt x="23416" y="45957"/>
                  </a:lnTo>
                  <a:lnTo>
                    <a:pt x="27623" y="44370"/>
                  </a:lnTo>
                  <a:lnTo>
                    <a:pt x="31194" y="42147"/>
                  </a:lnTo>
                  <a:lnTo>
                    <a:pt x="33973" y="39448"/>
                  </a:lnTo>
                  <a:lnTo>
                    <a:pt x="36194" y="36671"/>
                  </a:lnTo>
                  <a:lnTo>
                    <a:pt x="37782" y="33972"/>
                  </a:lnTo>
                  <a:lnTo>
                    <a:pt x="38893" y="31670"/>
                  </a:lnTo>
                  <a:lnTo>
                    <a:pt x="39529" y="30003"/>
                  </a:lnTo>
                  <a:lnTo>
                    <a:pt x="37942" y="29368"/>
                  </a:lnTo>
                  <a:lnTo>
                    <a:pt x="34925" y="33654"/>
                  </a:lnTo>
                  <a:lnTo>
                    <a:pt x="32703" y="35877"/>
                  </a:lnTo>
                  <a:lnTo>
                    <a:pt x="29924" y="37861"/>
                  </a:lnTo>
                  <a:lnTo>
                    <a:pt x="26591" y="39211"/>
                  </a:lnTo>
                  <a:lnTo>
                    <a:pt x="22543" y="39766"/>
                  </a:lnTo>
                  <a:lnTo>
                    <a:pt x="19209" y="39370"/>
                  </a:lnTo>
                  <a:lnTo>
                    <a:pt x="15795" y="38100"/>
                  </a:lnTo>
                  <a:lnTo>
                    <a:pt x="12700" y="35560"/>
                  </a:lnTo>
                  <a:lnTo>
                    <a:pt x="10000" y="31591"/>
                  </a:lnTo>
                  <a:lnTo>
                    <a:pt x="8890" y="28971"/>
                  </a:lnTo>
                  <a:lnTo>
                    <a:pt x="7937" y="25876"/>
                  </a:lnTo>
                  <a:lnTo>
                    <a:pt x="7303" y="22303"/>
                  </a:lnTo>
                  <a:lnTo>
                    <a:pt x="6825" y="18176"/>
                  </a:lnTo>
                  <a:lnTo>
                    <a:pt x="37624" y="18176"/>
                  </a:lnTo>
                  <a:lnTo>
                    <a:pt x="36909" y="13731"/>
                  </a:lnTo>
                  <a:lnTo>
                    <a:pt x="35798" y="9842"/>
                  </a:lnTo>
                  <a:lnTo>
                    <a:pt x="34131" y="6746"/>
                  </a:lnTo>
                  <a:lnTo>
                    <a:pt x="31988" y="4206"/>
                  </a:lnTo>
                  <a:lnTo>
                    <a:pt x="29528" y="2301"/>
                  </a:lnTo>
                  <a:lnTo>
                    <a:pt x="26669" y="1031"/>
                  </a:lnTo>
                  <a:lnTo>
                    <a:pt x="23574" y="237"/>
                  </a:lnTo>
                  <a:lnTo>
                    <a:pt x="20162" y="0"/>
                  </a:lnTo>
                  <a:close/>
                </a:path>
              </a:pathLst>
            </a:custGeom>
            <a:solidFill>
              <a:srgbClr val="000000"/>
            </a:solidFill>
          </p:spPr>
          <p:txBody>
            <a:bodyPr vert="horz" lIns="91440" tIns="45720" rIns="91440" bIns="45720" anchor="t"/>
            <a:lstStyle/>
            <a:p>
              <a:endParaRPr lang="en-IN"/>
            </a:p>
          </p:txBody>
        </p:sp>
        <p:sp>
          <p:nvSpPr>
            <p:cNvPr id="1226" name="Shape 1261"/>
            <p:cNvSpPr/>
            <p:nvPr/>
          </p:nvSpPr>
          <p:spPr>
            <a:xfrm>
              <a:off x="3210861" y="2895646"/>
              <a:ext cx="23416" cy="45561"/>
            </a:xfrm>
            <a:custGeom>
              <a:avLst/>
              <a:gdLst/>
              <a:ahLst/>
              <a:cxnLst/>
              <a:rect l="0" t="0" r="0" b="0"/>
              <a:pathLst>
                <a:path w="23416" h="45561">
                  <a:moveTo>
                    <a:pt x="15716" y="0"/>
                  </a:moveTo>
                  <a:lnTo>
                    <a:pt x="397" y="5476"/>
                  </a:lnTo>
                  <a:lnTo>
                    <a:pt x="397" y="6985"/>
                  </a:lnTo>
                  <a:lnTo>
                    <a:pt x="4286" y="6587"/>
                  </a:lnTo>
                  <a:lnTo>
                    <a:pt x="5556" y="6667"/>
                  </a:lnTo>
                  <a:lnTo>
                    <a:pt x="6667" y="7381"/>
                  </a:lnTo>
                  <a:lnTo>
                    <a:pt x="7461" y="9127"/>
                  </a:lnTo>
                  <a:lnTo>
                    <a:pt x="7778" y="12541"/>
                  </a:lnTo>
                  <a:lnTo>
                    <a:pt x="7778" y="35480"/>
                  </a:lnTo>
                  <a:lnTo>
                    <a:pt x="7619" y="38735"/>
                  </a:lnTo>
                  <a:lnTo>
                    <a:pt x="7064" y="41116"/>
                  </a:lnTo>
                  <a:lnTo>
                    <a:pt x="6191" y="42623"/>
                  </a:lnTo>
                  <a:lnTo>
                    <a:pt x="4683" y="43497"/>
                  </a:lnTo>
                  <a:lnTo>
                    <a:pt x="2698" y="43893"/>
                  </a:lnTo>
                  <a:lnTo>
                    <a:pt x="0" y="44132"/>
                  </a:lnTo>
                  <a:lnTo>
                    <a:pt x="0" y="45561"/>
                  </a:lnTo>
                  <a:lnTo>
                    <a:pt x="23416" y="45561"/>
                  </a:lnTo>
                  <a:lnTo>
                    <a:pt x="23416" y="44132"/>
                  </a:lnTo>
                  <a:lnTo>
                    <a:pt x="19367" y="43497"/>
                  </a:lnTo>
                  <a:lnTo>
                    <a:pt x="18097" y="42862"/>
                  </a:lnTo>
                  <a:lnTo>
                    <a:pt x="17223" y="42068"/>
                  </a:lnTo>
                  <a:lnTo>
                    <a:pt x="16272"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227" name="Shape 1262"/>
            <p:cNvSpPr/>
            <p:nvPr/>
          </p:nvSpPr>
          <p:spPr>
            <a:xfrm>
              <a:off x="3134819" y="2895646"/>
              <a:ext cx="43734" cy="46592"/>
            </a:xfrm>
            <a:custGeom>
              <a:avLst/>
              <a:gdLst/>
              <a:ahLst/>
              <a:cxnLst/>
              <a:rect l="0" t="0" r="0" b="0"/>
              <a:pathLst>
                <a:path w="43734" h="46592">
                  <a:moveTo>
                    <a:pt x="21431" y="0"/>
                  </a:moveTo>
                  <a:lnTo>
                    <a:pt x="20637" y="2777"/>
                  </a:lnTo>
                  <a:lnTo>
                    <a:pt x="24844" y="3651"/>
                  </a:lnTo>
                  <a:lnTo>
                    <a:pt x="28337" y="6032"/>
                  </a:lnTo>
                  <a:lnTo>
                    <a:pt x="31115" y="9762"/>
                  </a:lnTo>
                  <a:lnTo>
                    <a:pt x="33178" y="14446"/>
                  </a:lnTo>
                  <a:lnTo>
                    <a:pt x="34369" y="19922"/>
                  </a:lnTo>
                  <a:lnTo>
                    <a:pt x="34766" y="25876"/>
                  </a:lnTo>
                  <a:lnTo>
                    <a:pt x="34290" y="32146"/>
                  </a:lnTo>
                  <a:lnTo>
                    <a:pt x="32861" y="36829"/>
                  </a:lnTo>
                  <a:lnTo>
                    <a:pt x="30877" y="40163"/>
                  </a:lnTo>
                  <a:lnTo>
                    <a:pt x="28337" y="42306"/>
                  </a:lnTo>
                  <a:lnTo>
                    <a:pt x="25717" y="43497"/>
                  </a:lnTo>
                  <a:lnTo>
                    <a:pt x="23097" y="43815"/>
                  </a:lnTo>
                  <a:lnTo>
                    <a:pt x="19050" y="43021"/>
                  </a:lnTo>
                  <a:lnTo>
                    <a:pt x="15875" y="40798"/>
                  </a:lnTo>
                  <a:lnTo>
                    <a:pt x="13415" y="37623"/>
                  </a:lnTo>
                  <a:lnTo>
                    <a:pt x="11588" y="33733"/>
                  </a:lnTo>
                  <a:lnTo>
                    <a:pt x="9446" y="25320"/>
                  </a:lnTo>
                  <a:lnTo>
                    <a:pt x="9127" y="21431"/>
                  </a:lnTo>
                  <a:lnTo>
                    <a:pt x="8969" y="18256"/>
                  </a:lnTo>
                  <a:lnTo>
                    <a:pt x="9207" y="14604"/>
                  </a:lnTo>
                  <a:lnTo>
                    <a:pt x="9842" y="11508"/>
                  </a:lnTo>
                  <a:lnTo>
                    <a:pt x="10874" y="8809"/>
                  </a:lnTo>
                  <a:lnTo>
                    <a:pt x="12382" y="6667"/>
                  </a:lnTo>
                  <a:lnTo>
                    <a:pt x="14208" y="4921"/>
                  </a:lnTo>
                  <a:lnTo>
                    <a:pt x="16192" y="3730"/>
                  </a:lnTo>
                  <a:lnTo>
                    <a:pt x="18334" y="3016"/>
                  </a:lnTo>
                  <a:lnTo>
                    <a:pt x="20637" y="2777"/>
                  </a:lnTo>
                  <a:lnTo>
                    <a:pt x="21431" y="0"/>
                  </a:lnTo>
                  <a:lnTo>
                    <a:pt x="15240" y="872"/>
                  </a:lnTo>
                  <a:lnTo>
                    <a:pt x="10001" y="3253"/>
                  </a:lnTo>
                  <a:lnTo>
                    <a:pt x="5715" y="6985"/>
                  </a:lnTo>
                  <a:lnTo>
                    <a:pt x="2619" y="11667"/>
                  </a:lnTo>
                  <a:lnTo>
                    <a:pt x="635" y="17065"/>
                  </a:lnTo>
                  <a:lnTo>
                    <a:pt x="0" y="23018"/>
                  </a:lnTo>
                  <a:lnTo>
                    <a:pt x="715" y="29368"/>
                  </a:lnTo>
                  <a:lnTo>
                    <a:pt x="2777" y="35003"/>
                  </a:lnTo>
                  <a:lnTo>
                    <a:pt x="6112" y="39766"/>
                  </a:lnTo>
                  <a:lnTo>
                    <a:pt x="10397" y="43417"/>
                  </a:lnTo>
                  <a:lnTo>
                    <a:pt x="15716" y="45720"/>
                  </a:lnTo>
                  <a:lnTo>
                    <a:pt x="21748" y="46592"/>
                  </a:lnTo>
                  <a:lnTo>
                    <a:pt x="28575" y="45481"/>
                  </a:lnTo>
                  <a:lnTo>
                    <a:pt x="34131" y="42623"/>
                  </a:lnTo>
                  <a:lnTo>
                    <a:pt x="38338" y="38417"/>
                  </a:lnTo>
                  <a:lnTo>
                    <a:pt x="41353" y="33416"/>
                  </a:lnTo>
                  <a:lnTo>
                    <a:pt x="43179" y="28098"/>
                  </a:lnTo>
                  <a:lnTo>
                    <a:pt x="43734" y="23018"/>
                  </a:lnTo>
                  <a:lnTo>
                    <a:pt x="43258" y="17858"/>
                  </a:lnTo>
                  <a:lnTo>
                    <a:pt x="42068" y="13335"/>
                  </a:lnTo>
                  <a:lnTo>
                    <a:pt x="40083" y="9366"/>
                  </a:lnTo>
                  <a:lnTo>
                    <a:pt x="37384"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228" name="Shape 1263"/>
            <p:cNvSpPr/>
            <p:nvPr/>
          </p:nvSpPr>
          <p:spPr>
            <a:xfrm>
              <a:off x="4024216" y="2896678"/>
              <a:ext cx="38736" cy="44529"/>
            </a:xfrm>
            <a:custGeom>
              <a:avLst/>
              <a:gdLst/>
              <a:ahLst/>
              <a:cxnLst/>
              <a:rect l="0" t="0" r="0" b="0"/>
              <a:pathLst>
                <a:path w="38736" h="44529">
                  <a:moveTo>
                    <a:pt x="2857" y="0"/>
                  </a:moveTo>
                  <a:lnTo>
                    <a:pt x="2540" y="11668"/>
                  </a:lnTo>
                  <a:lnTo>
                    <a:pt x="4366" y="11668"/>
                  </a:lnTo>
                  <a:lnTo>
                    <a:pt x="5159" y="6984"/>
                  </a:lnTo>
                  <a:lnTo>
                    <a:pt x="6032" y="5238"/>
                  </a:lnTo>
                  <a:lnTo>
                    <a:pt x="7382" y="3968"/>
                  </a:lnTo>
                  <a:lnTo>
                    <a:pt x="9604" y="3175"/>
                  </a:lnTo>
                  <a:lnTo>
                    <a:pt x="12700" y="2937"/>
                  </a:lnTo>
                  <a:lnTo>
                    <a:pt x="26353" y="2937"/>
                  </a:lnTo>
                  <a:lnTo>
                    <a:pt x="0" y="43101"/>
                  </a:lnTo>
                  <a:lnTo>
                    <a:pt x="0" y="44529"/>
                  </a:lnTo>
                  <a:lnTo>
                    <a:pt x="37306" y="44529"/>
                  </a:lnTo>
                  <a:lnTo>
                    <a:pt x="38736" y="31194"/>
                  </a:lnTo>
                  <a:lnTo>
                    <a:pt x="36909" y="30797"/>
                  </a:lnTo>
                  <a:lnTo>
                    <a:pt x="36194" y="34290"/>
                  </a:lnTo>
                  <a:lnTo>
                    <a:pt x="35243" y="37068"/>
                  </a:lnTo>
                  <a:lnTo>
                    <a:pt x="33893" y="39052"/>
                  </a:lnTo>
                  <a:lnTo>
                    <a:pt x="31829" y="40481"/>
                  </a:lnTo>
                  <a:lnTo>
                    <a:pt x="28734" y="41275"/>
                  </a:lnTo>
                  <a:lnTo>
                    <a:pt x="24288" y="41592"/>
                  </a:lnTo>
                  <a:lnTo>
                    <a:pt x="10557" y="41592"/>
                  </a:lnTo>
                  <a:lnTo>
                    <a:pt x="37227" y="1428"/>
                  </a:lnTo>
                  <a:lnTo>
                    <a:pt x="37227" y="0"/>
                  </a:lnTo>
                  <a:lnTo>
                    <a:pt x="2857" y="0"/>
                  </a:lnTo>
                  <a:close/>
                </a:path>
              </a:pathLst>
            </a:custGeom>
            <a:solidFill>
              <a:srgbClr val="000000"/>
            </a:solidFill>
          </p:spPr>
          <p:txBody>
            <a:bodyPr vert="horz" lIns="91440" tIns="45720" rIns="91440" bIns="45720" anchor="t"/>
            <a:lstStyle/>
            <a:p>
              <a:endParaRPr lang="en-IN"/>
            </a:p>
          </p:txBody>
        </p:sp>
        <p:sp>
          <p:nvSpPr>
            <p:cNvPr id="1229" name="Shape 1264"/>
            <p:cNvSpPr/>
            <p:nvPr/>
          </p:nvSpPr>
          <p:spPr>
            <a:xfrm>
              <a:off x="4374657" y="2895646"/>
              <a:ext cx="38338" cy="46592"/>
            </a:xfrm>
            <a:custGeom>
              <a:avLst/>
              <a:gdLst/>
              <a:ahLst/>
              <a:cxnLst/>
              <a:rect l="0" t="0" r="0" b="0"/>
              <a:pathLst>
                <a:path w="38338" h="46592">
                  <a:moveTo>
                    <a:pt x="22225" y="0"/>
                  </a:moveTo>
                  <a:lnTo>
                    <a:pt x="16907" y="713"/>
                  </a:lnTo>
                  <a:lnTo>
                    <a:pt x="11747" y="2777"/>
                  </a:lnTo>
                  <a:lnTo>
                    <a:pt x="7143" y="6111"/>
                  </a:lnTo>
                  <a:lnTo>
                    <a:pt x="3413" y="10953"/>
                  </a:lnTo>
                  <a:lnTo>
                    <a:pt x="872" y="16986"/>
                  </a:lnTo>
                  <a:lnTo>
                    <a:pt x="0" y="24526"/>
                  </a:lnTo>
                  <a:lnTo>
                    <a:pt x="793" y="31591"/>
                  </a:lnTo>
                  <a:lnTo>
                    <a:pt x="3016" y="37147"/>
                  </a:lnTo>
                  <a:lnTo>
                    <a:pt x="6271" y="41353"/>
                  </a:lnTo>
                  <a:lnTo>
                    <a:pt x="10240" y="44291"/>
                  </a:lnTo>
                  <a:lnTo>
                    <a:pt x="14446" y="46037"/>
                  </a:lnTo>
                  <a:lnTo>
                    <a:pt x="18573" y="46592"/>
                  </a:lnTo>
                  <a:lnTo>
                    <a:pt x="24288" y="45798"/>
                  </a:lnTo>
                  <a:lnTo>
                    <a:pt x="29527" y="43100"/>
                  </a:lnTo>
                  <a:lnTo>
                    <a:pt x="31908" y="40957"/>
                  </a:lnTo>
                  <a:lnTo>
                    <a:pt x="34209" y="38258"/>
                  </a:lnTo>
                  <a:lnTo>
                    <a:pt x="36353" y="34925"/>
                  </a:lnTo>
                  <a:lnTo>
                    <a:pt x="38338" y="31034"/>
                  </a:lnTo>
                  <a:lnTo>
                    <a:pt x="36988" y="30162"/>
                  </a:lnTo>
                  <a:lnTo>
                    <a:pt x="34369" y="33733"/>
                  </a:lnTo>
                  <a:lnTo>
                    <a:pt x="31352" y="36671"/>
                  </a:lnTo>
                  <a:lnTo>
                    <a:pt x="27543" y="38735"/>
                  </a:lnTo>
                  <a:lnTo>
                    <a:pt x="22781" y="39448"/>
                  </a:lnTo>
                  <a:lnTo>
                    <a:pt x="19685" y="39052"/>
                  </a:lnTo>
                  <a:lnTo>
                    <a:pt x="16907" y="38100"/>
                  </a:lnTo>
                  <a:lnTo>
                    <a:pt x="14366" y="36432"/>
                  </a:lnTo>
                  <a:lnTo>
                    <a:pt x="12144" y="34209"/>
                  </a:lnTo>
                  <a:lnTo>
                    <a:pt x="10240" y="31511"/>
                  </a:lnTo>
                  <a:lnTo>
                    <a:pt x="8890" y="28257"/>
                  </a:lnTo>
                  <a:lnTo>
                    <a:pt x="8016" y="24606"/>
                  </a:lnTo>
                  <a:lnTo>
                    <a:pt x="7620" y="20557"/>
                  </a:lnTo>
                  <a:lnTo>
                    <a:pt x="8333" y="14128"/>
                  </a:lnTo>
                  <a:lnTo>
                    <a:pt x="10160" y="9445"/>
                  </a:lnTo>
                  <a:lnTo>
                    <a:pt x="12700" y="6191"/>
                  </a:lnTo>
                  <a:lnTo>
                    <a:pt x="15477" y="4206"/>
                  </a:lnTo>
                  <a:lnTo>
                    <a:pt x="18177" y="3175"/>
                  </a:lnTo>
                  <a:lnTo>
                    <a:pt x="20399" y="2857"/>
                  </a:lnTo>
                  <a:lnTo>
                    <a:pt x="23574" y="3175"/>
                  </a:lnTo>
                  <a:lnTo>
                    <a:pt x="25400" y="4127"/>
                  </a:lnTo>
                  <a:lnTo>
                    <a:pt x="26352" y="5634"/>
                  </a:lnTo>
                  <a:lnTo>
                    <a:pt x="26987" y="7620"/>
                  </a:lnTo>
                  <a:lnTo>
                    <a:pt x="27543" y="9842"/>
                  </a:lnTo>
                  <a:lnTo>
                    <a:pt x="29210" y="12937"/>
                  </a:lnTo>
                  <a:lnTo>
                    <a:pt x="30638" y="13970"/>
                  </a:lnTo>
                  <a:lnTo>
                    <a:pt x="32385" y="14366"/>
                  </a:lnTo>
                  <a:lnTo>
                    <a:pt x="34369" y="13970"/>
                  </a:lnTo>
                  <a:lnTo>
                    <a:pt x="35797" y="13017"/>
                  </a:lnTo>
                  <a:lnTo>
                    <a:pt x="36671" y="11667"/>
                  </a:lnTo>
                  <a:lnTo>
                    <a:pt x="36988" y="10001"/>
                  </a:lnTo>
                  <a:lnTo>
                    <a:pt x="36751" y="8492"/>
                  </a:lnTo>
                  <a:lnTo>
                    <a:pt x="35957" y="6667"/>
                  </a:lnTo>
                  <a:lnTo>
                    <a:pt x="34607" y="4762"/>
                  </a:lnTo>
                  <a:lnTo>
                    <a:pt x="32702" y="3095"/>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230" name="Shape 1265"/>
            <p:cNvSpPr/>
            <p:nvPr/>
          </p:nvSpPr>
          <p:spPr>
            <a:xfrm>
              <a:off x="4181538" y="2895646"/>
              <a:ext cx="38337" cy="46592"/>
            </a:xfrm>
            <a:custGeom>
              <a:avLst/>
              <a:gdLst/>
              <a:ahLst/>
              <a:cxnLst/>
              <a:rect l="0" t="0" r="0" b="0"/>
              <a:pathLst>
                <a:path w="38337" h="46592">
                  <a:moveTo>
                    <a:pt x="22145" y="0"/>
                  </a:moveTo>
                  <a:lnTo>
                    <a:pt x="16827" y="713"/>
                  </a:lnTo>
                  <a:lnTo>
                    <a:pt x="11667" y="2777"/>
                  </a:lnTo>
                  <a:lnTo>
                    <a:pt x="7063" y="6111"/>
                  </a:lnTo>
                  <a:lnTo>
                    <a:pt x="3333" y="10953"/>
                  </a:lnTo>
                  <a:lnTo>
                    <a:pt x="872" y="16986"/>
                  </a:lnTo>
                  <a:lnTo>
                    <a:pt x="0" y="24526"/>
                  </a:lnTo>
                  <a:lnTo>
                    <a:pt x="793" y="31591"/>
                  </a:lnTo>
                  <a:lnTo>
                    <a:pt x="3015" y="37147"/>
                  </a:lnTo>
                  <a:lnTo>
                    <a:pt x="6270" y="41353"/>
                  </a:lnTo>
                  <a:lnTo>
                    <a:pt x="10159" y="44291"/>
                  </a:lnTo>
                  <a:lnTo>
                    <a:pt x="14366" y="46037"/>
                  </a:lnTo>
                  <a:lnTo>
                    <a:pt x="18493" y="46592"/>
                  </a:lnTo>
                  <a:lnTo>
                    <a:pt x="24288" y="45798"/>
                  </a:lnTo>
                  <a:lnTo>
                    <a:pt x="29447" y="43100"/>
                  </a:lnTo>
                  <a:lnTo>
                    <a:pt x="31829" y="40957"/>
                  </a:lnTo>
                  <a:lnTo>
                    <a:pt x="34131" y="38258"/>
                  </a:lnTo>
                  <a:lnTo>
                    <a:pt x="36273" y="34925"/>
                  </a:lnTo>
                  <a:lnTo>
                    <a:pt x="38337" y="31034"/>
                  </a:lnTo>
                  <a:lnTo>
                    <a:pt x="36908" y="30162"/>
                  </a:lnTo>
                  <a:lnTo>
                    <a:pt x="34290" y="33733"/>
                  </a:lnTo>
                  <a:lnTo>
                    <a:pt x="31272" y="36671"/>
                  </a:lnTo>
                  <a:lnTo>
                    <a:pt x="27542" y="38735"/>
                  </a:lnTo>
                  <a:lnTo>
                    <a:pt x="22780" y="39448"/>
                  </a:lnTo>
                  <a:lnTo>
                    <a:pt x="19684" y="39052"/>
                  </a:lnTo>
                  <a:lnTo>
                    <a:pt x="16906" y="38100"/>
                  </a:lnTo>
                  <a:lnTo>
                    <a:pt x="14366" y="36432"/>
                  </a:lnTo>
                  <a:lnTo>
                    <a:pt x="12065" y="34209"/>
                  </a:lnTo>
                  <a:lnTo>
                    <a:pt x="10159" y="31511"/>
                  </a:lnTo>
                  <a:lnTo>
                    <a:pt x="8810" y="28257"/>
                  </a:lnTo>
                  <a:lnTo>
                    <a:pt x="7937" y="24606"/>
                  </a:lnTo>
                  <a:lnTo>
                    <a:pt x="7620" y="20557"/>
                  </a:lnTo>
                  <a:lnTo>
                    <a:pt x="8253" y="14128"/>
                  </a:lnTo>
                  <a:lnTo>
                    <a:pt x="10080" y="9445"/>
                  </a:lnTo>
                  <a:lnTo>
                    <a:pt x="12620" y="6191"/>
                  </a:lnTo>
                  <a:lnTo>
                    <a:pt x="15397" y="4206"/>
                  </a:lnTo>
                  <a:lnTo>
                    <a:pt x="18176" y="3175"/>
                  </a:lnTo>
                  <a:lnTo>
                    <a:pt x="20398" y="2857"/>
                  </a:lnTo>
                  <a:lnTo>
                    <a:pt x="23495" y="3175"/>
                  </a:lnTo>
                  <a:lnTo>
                    <a:pt x="25320" y="4127"/>
                  </a:lnTo>
                  <a:lnTo>
                    <a:pt x="26352" y="5634"/>
                  </a:lnTo>
                  <a:lnTo>
                    <a:pt x="26907" y="7620"/>
                  </a:lnTo>
                  <a:lnTo>
                    <a:pt x="27542" y="9842"/>
                  </a:lnTo>
                  <a:lnTo>
                    <a:pt x="29209" y="12937"/>
                  </a:lnTo>
                  <a:lnTo>
                    <a:pt x="30558" y="13970"/>
                  </a:lnTo>
                  <a:lnTo>
                    <a:pt x="32384" y="14366"/>
                  </a:lnTo>
                  <a:lnTo>
                    <a:pt x="34368" y="13970"/>
                  </a:lnTo>
                  <a:lnTo>
                    <a:pt x="35797" y="13017"/>
                  </a:lnTo>
                  <a:lnTo>
                    <a:pt x="36591" y="11667"/>
                  </a:lnTo>
                  <a:lnTo>
                    <a:pt x="36908" y="10001"/>
                  </a:lnTo>
                  <a:lnTo>
                    <a:pt x="36671" y="8492"/>
                  </a:lnTo>
                  <a:lnTo>
                    <a:pt x="35877" y="6667"/>
                  </a:lnTo>
                  <a:lnTo>
                    <a:pt x="34527" y="4762"/>
                  </a:lnTo>
                  <a:lnTo>
                    <a:pt x="32702" y="3095"/>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1231" name="Shape 1266"/>
            <p:cNvSpPr/>
            <p:nvPr/>
          </p:nvSpPr>
          <p:spPr>
            <a:xfrm>
              <a:off x="3041316" y="2895646"/>
              <a:ext cx="38337" cy="46592"/>
            </a:xfrm>
            <a:custGeom>
              <a:avLst/>
              <a:gdLst/>
              <a:ahLst/>
              <a:cxnLst/>
              <a:rect l="0" t="0" r="0" b="0"/>
              <a:pathLst>
                <a:path w="38337" h="46592">
                  <a:moveTo>
                    <a:pt x="22225" y="0"/>
                  </a:moveTo>
                  <a:lnTo>
                    <a:pt x="16827" y="713"/>
                  </a:lnTo>
                  <a:lnTo>
                    <a:pt x="11668" y="2777"/>
                  </a:lnTo>
                  <a:lnTo>
                    <a:pt x="7063" y="6111"/>
                  </a:lnTo>
                  <a:lnTo>
                    <a:pt x="3412" y="10953"/>
                  </a:lnTo>
                  <a:lnTo>
                    <a:pt x="873" y="16986"/>
                  </a:lnTo>
                  <a:lnTo>
                    <a:pt x="0" y="24526"/>
                  </a:lnTo>
                  <a:lnTo>
                    <a:pt x="793" y="31591"/>
                  </a:lnTo>
                  <a:lnTo>
                    <a:pt x="3016" y="37147"/>
                  </a:lnTo>
                  <a:lnTo>
                    <a:pt x="6269" y="41353"/>
                  </a:lnTo>
                  <a:lnTo>
                    <a:pt x="10238" y="44291"/>
                  </a:lnTo>
                  <a:lnTo>
                    <a:pt x="14446" y="46037"/>
                  </a:lnTo>
                  <a:lnTo>
                    <a:pt x="18573" y="46592"/>
                  </a:lnTo>
                  <a:lnTo>
                    <a:pt x="24288" y="45798"/>
                  </a:lnTo>
                  <a:lnTo>
                    <a:pt x="29448" y="43100"/>
                  </a:lnTo>
                  <a:lnTo>
                    <a:pt x="31908" y="40957"/>
                  </a:lnTo>
                  <a:lnTo>
                    <a:pt x="34131" y="38258"/>
                  </a:lnTo>
                  <a:lnTo>
                    <a:pt x="36274" y="34925"/>
                  </a:lnTo>
                  <a:lnTo>
                    <a:pt x="38337" y="31034"/>
                  </a:lnTo>
                  <a:lnTo>
                    <a:pt x="36988" y="30162"/>
                  </a:lnTo>
                  <a:lnTo>
                    <a:pt x="34368" y="33733"/>
                  </a:lnTo>
                  <a:lnTo>
                    <a:pt x="31353" y="36671"/>
                  </a:lnTo>
                  <a:lnTo>
                    <a:pt x="27543" y="38735"/>
                  </a:lnTo>
                  <a:lnTo>
                    <a:pt x="22781" y="39448"/>
                  </a:lnTo>
                  <a:lnTo>
                    <a:pt x="19684" y="39052"/>
                  </a:lnTo>
                  <a:lnTo>
                    <a:pt x="16906" y="38100"/>
                  </a:lnTo>
                  <a:lnTo>
                    <a:pt x="14367" y="36432"/>
                  </a:lnTo>
                  <a:lnTo>
                    <a:pt x="12064" y="34209"/>
                  </a:lnTo>
                  <a:lnTo>
                    <a:pt x="10238" y="31511"/>
                  </a:lnTo>
                  <a:lnTo>
                    <a:pt x="8889" y="28257"/>
                  </a:lnTo>
                  <a:lnTo>
                    <a:pt x="8017" y="24606"/>
                  </a:lnTo>
                  <a:lnTo>
                    <a:pt x="7620" y="20557"/>
                  </a:lnTo>
                  <a:lnTo>
                    <a:pt x="8334" y="14128"/>
                  </a:lnTo>
                  <a:lnTo>
                    <a:pt x="10081" y="9445"/>
                  </a:lnTo>
                  <a:lnTo>
                    <a:pt x="12619" y="6191"/>
                  </a:lnTo>
                  <a:lnTo>
                    <a:pt x="15478" y="4206"/>
                  </a:lnTo>
                  <a:lnTo>
                    <a:pt x="18176" y="3175"/>
                  </a:lnTo>
                  <a:lnTo>
                    <a:pt x="20399" y="2857"/>
                  </a:lnTo>
                  <a:lnTo>
                    <a:pt x="23574" y="3175"/>
                  </a:lnTo>
                  <a:lnTo>
                    <a:pt x="25400" y="4127"/>
                  </a:lnTo>
                  <a:lnTo>
                    <a:pt x="26352" y="5634"/>
                  </a:lnTo>
                  <a:lnTo>
                    <a:pt x="26987" y="7620"/>
                  </a:lnTo>
                  <a:lnTo>
                    <a:pt x="27543" y="9842"/>
                  </a:lnTo>
                  <a:lnTo>
                    <a:pt x="29209" y="12937"/>
                  </a:lnTo>
                  <a:lnTo>
                    <a:pt x="30638" y="13970"/>
                  </a:lnTo>
                  <a:lnTo>
                    <a:pt x="32384" y="14366"/>
                  </a:lnTo>
                  <a:lnTo>
                    <a:pt x="34368" y="13970"/>
                  </a:lnTo>
                  <a:lnTo>
                    <a:pt x="35798" y="13017"/>
                  </a:lnTo>
                  <a:lnTo>
                    <a:pt x="36671" y="11667"/>
                  </a:lnTo>
                  <a:lnTo>
                    <a:pt x="36988" y="10001"/>
                  </a:lnTo>
                  <a:lnTo>
                    <a:pt x="36750" y="8492"/>
                  </a:lnTo>
                  <a:lnTo>
                    <a:pt x="35956" y="6667"/>
                  </a:lnTo>
                  <a:lnTo>
                    <a:pt x="34607" y="4762"/>
                  </a:lnTo>
                  <a:lnTo>
                    <a:pt x="32702"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232" name="Shape 1267"/>
            <p:cNvSpPr/>
            <p:nvPr/>
          </p:nvSpPr>
          <p:spPr>
            <a:xfrm>
              <a:off x="4417678" y="2873580"/>
              <a:ext cx="47307" cy="67627"/>
            </a:xfrm>
            <a:custGeom>
              <a:avLst/>
              <a:gdLst/>
              <a:ahLst/>
              <a:cxnLst/>
              <a:rect l="0" t="0" r="0" b="0"/>
              <a:pathLst>
                <a:path w="47307" h="67627">
                  <a:moveTo>
                    <a:pt x="14128" y="0"/>
                  </a:moveTo>
                  <a:lnTo>
                    <a:pt x="79" y="4364"/>
                  </a:lnTo>
                  <a:lnTo>
                    <a:pt x="79" y="5952"/>
                  </a:lnTo>
                  <a:lnTo>
                    <a:pt x="952" y="5873"/>
                  </a:lnTo>
                  <a:lnTo>
                    <a:pt x="1984" y="5873"/>
                  </a:lnTo>
                  <a:lnTo>
                    <a:pt x="4524" y="6191"/>
                  </a:lnTo>
                  <a:lnTo>
                    <a:pt x="5794" y="7222"/>
                  </a:lnTo>
                  <a:lnTo>
                    <a:pt x="6350" y="10873"/>
                  </a:lnTo>
                  <a:lnTo>
                    <a:pt x="6350" y="57546"/>
                  </a:lnTo>
                  <a:lnTo>
                    <a:pt x="6269" y="60642"/>
                  </a:lnTo>
                  <a:lnTo>
                    <a:pt x="5873" y="62864"/>
                  </a:lnTo>
                  <a:lnTo>
                    <a:pt x="5238" y="64293"/>
                  </a:lnTo>
                  <a:lnTo>
                    <a:pt x="4048" y="65246"/>
                  </a:lnTo>
                  <a:lnTo>
                    <a:pt x="2301" y="65801"/>
                  </a:lnTo>
                  <a:lnTo>
                    <a:pt x="0" y="66198"/>
                  </a:lnTo>
                  <a:lnTo>
                    <a:pt x="0" y="67627"/>
                  </a:lnTo>
                  <a:lnTo>
                    <a:pt x="21351" y="67627"/>
                  </a:lnTo>
                  <a:lnTo>
                    <a:pt x="21351" y="66198"/>
                  </a:lnTo>
                  <a:lnTo>
                    <a:pt x="17542" y="65404"/>
                  </a:lnTo>
                  <a:lnTo>
                    <a:pt x="16192" y="64611"/>
                  </a:lnTo>
                  <a:lnTo>
                    <a:pt x="15319" y="63102"/>
                  </a:lnTo>
                  <a:lnTo>
                    <a:pt x="14843" y="60801"/>
                  </a:lnTo>
                  <a:lnTo>
                    <a:pt x="14684" y="57546"/>
                  </a:lnTo>
                  <a:lnTo>
                    <a:pt x="14684" y="33654"/>
                  </a:lnTo>
                  <a:lnTo>
                    <a:pt x="17621" y="30717"/>
                  </a:lnTo>
                  <a:lnTo>
                    <a:pt x="20478" y="28812"/>
                  </a:lnTo>
                  <a:lnTo>
                    <a:pt x="23098" y="27701"/>
                  </a:lnTo>
                  <a:lnTo>
                    <a:pt x="25479" y="27463"/>
                  </a:lnTo>
                  <a:lnTo>
                    <a:pt x="28972" y="28098"/>
                  </a:lnTo>
                  <a:lnTo>
                    <a:pt x="31273" y="30162"/>
                  </a:lnTo>
                  <a:lnTo>
                    <a:pt x="32623" y="33496"/>
                  </a:lnTo>
                  <a:lnTo>
                    <a:pt x="33099" y="37941"/>
                  </a:lnTo>
                  <a:lnTo>
                    <a:pt x="33099" y="57546"/>
                  </a:lnTo>
                  <a:lnTo>
                    <a:pt x="32941" y="60801"/>
                  </a:lnTo>
                  <a:lnTo>
                    <a:pt x="32384" y="63102"/>
                  </a:lnTo>
                  <a:lnTo>
                    <a:pt x="31512" y="64611"/>
                  </a:lnTo>
                  <a:lnTo>
                    <a:pt x="30242" y="65404"/>
                  </a:lnTo>
                  <a:lnTo>
                    <a:pt x="26352" y="66198"/>
                  </a:lnTo>
                  <a:lnTo>
                    <a:pt x="26352" y="67627"/>
                  </a:lnTo>
                  <a:lnTo>
                    <a:pt x="47307" y="67627"/>
                  </a:lnTo>
                  <a:lnTo>
                    <a:pt x="47307" y="66198"/>
                  </a:lnTo>
                  <a:lnTo>
                    <a:pt x="45163" y="65722"/>
                  </a:lnTo>
                  <a:lnTo>
                    <a:pt x="43576" y="65166"/>
                  </a:lnTo>
                  <a:lnTo>
                    <a:pt x="41831" y="62784"/>
                  </a:lnTo>
                  <a:lnTo>
                    <a:pt x="41513" y="60642"/>
                  </a:lnTo>
                  <a:lnTo>
                    <a:pt x="41433" y="57546"/>
                  </a:lnTo>
                  <a:lnTo>
                    <a:pt x="41433" y="37861"/>
                  </a:lnTo>
                  <a:lnTo>
                    <a:pt x="41275" y="35242"/>
                  </a:lnTo>
                  <a:lnTo>
                    <a:pt x="40878" y="31987"/>
                  </a:lnTo>
                  <a:lnTo>
                    <a:pt x="39767" y="28494"/>
                  </a:lnTo>
                  <a:lnTo>
                    <a:pt x="37703" y="25319"/>
                  </a:lnTo>
                  <a:lnTo>
                    <a:pt x="34289" y="22938"/>
                  </a:lnTo>
                  <a:lnTo>
                    <a:pt x="29131" y="22066"/>
                  </a:lnTo>
                  <a:lnTo>
                    <a:pt x="24844" y="22621"/>
                  </a:lnTo>
                  <a:lnTo>
                    <a:pt x="21034" y="24288"/>
                  </a:lnTo>
                  <a:lnTo>
                    <a:pt x="17701" y="26828"/>
                  </a:lnTo>
                  <a:lnTo>
                    <a:pt x="14843" y="30241"/>
                  </a:lnTo>
                  <a:lnTo>
                    <a:pt x="14684" y="30241"/>
                  </a:lnTo>
                  <a:lnTo>
                    <a:pt x="14684" y="317"/>
                  </a:lnTo>
                  <a:lnTo>
                    <a:pt x="14128" y="0"/>
                  </a:lnTo>
                  <a:close/>
                </a:path>
              </a:pathLst>
            </a:custGeom>
            <a:solidFill>
              <a:srgbClr val="000000"/>
            </a:solidFill>
          </p:spPr>
          <p:txBody>
            <a:bodyPr vert="horz" lIns="91440" tIns="45720" rIns="91440" bIns="45720" anchor="t"/>
            <a:lstStyle/>
            <a:p>
              <a:endParaRPr lang="en-IN"/>
            </a:p>
          </p:txBody>
        </p:sp>
        <p:sp>
          <p:nvSpPr>
            <p:cNvPr id="1233" name="Shape 1268"/>
            <p:cNvSpPr/>
            <p:nvPr/>
          </p:nvSpPr>
          <p:spPr>
            <a:xfrm>
              <a:off x="3863958" y="2873580"/>
              <a:ext cx="47307" cy="67627"/>
            </a:xfrm>
            <a:custGeom>
              <a:avLst/>
              <a:gdLst/>
              <a:ahLst/>
              <a:cxnLst/>
              <a:rect l="0" t="0" r="0" b="0"/>
              <a:pathLst>
                <a:path w="47307" h="67627">
                  <a:moveTo>
                    <a:pt x="14128" y="0"/>
                  </a:moveTo>
                  <a:lnTo>
                    <a:pt x="79" y="4364"/>
                  </a:lnTo>
                  <a:lnTo>
                    <a:pt x="79" y="5952"/>
                  </a:lnTo>
                  <a:lnTo>
                    <a:pt x="873" y="5873"/>
                  </a:lnTo>
                  <a:lnTo>
                    <a:pt x="1983" y="5873"/>
                  </a:lnTo>
                  <a:lnTo>
                    <a:pt x="4524" y="6191"/>
                  </a:lnTo>
                  <a:lnTo>
                    <a:pt x="5794" y="7222"/>
                  </a:lnTo>
                  <a:lnTo>
                    <a:pt x="6270" y="10873"/>
                  </a:lnTo>
                  <a:lnTo>
                    <a:pt x="6270" y="57546"/>
                  </a:lnTo>
                  <a:lnTo>
                    <a:pt x="6191" y="60642"/>
                  </a:lnTo>
                  <a:lnTo>
                    <a:pt x="5873" y="62864"/>
                  </a:lnTo>
                  <a:lnTo>
                    <a:pt x="4048" y="65246"/>
                  </a:lnTo>
                  <a:lnTo>
                    <a:pt x="2301" y="65801"/>
                  </a:lnTo>
                  <a:lnTo>
                    <a:pt x="0" y="66198"/>
                  </a:lnTo>
                  <a:lnTo>
                    <a:pt x="0" y="67627"/>
                  </a:lnTo>
                  <a:lnTo>
                    <a:pt x="21351" y="67627"/>
                  </a:lnTo>
                  <a:lnTo>
                    <a:pt x="21351" y="66198"/>
                  </a:lnTo>
                  <a:lnTo>
                    <a:pt x="17462" y="65404"/>
                  </a:lnTo>
                  <a:lnTo>
                    <a:pt x="16192" y="64611"/>
                  </a:lnTo>
                  <a:lnTo>
                    <a:pt x="15319" y="63102"/>
                  </a:lnTo>
                  <a:lnTo>
                    <a:pt x="14763" y="60801"/>
                  </a:lnTo>
                  <a:lnTo>
                    <a:pt x="14604" y="57546"/>
                  </a:lnTo>
                  <a:lnTo>
                    <a:pt x="14604" y="33654"/>
                  </a:lnTo>
                  <a:lnTo>
                    <a:pt x="17621" y="30717"/>
                  </a:lnTo>
                  <a:lnTo>
                    <a:pt x="20478" y="28812"/>
                  </a:lnTo>
                  <a:lnTo>
                    <a:pt x="23098" y="27701"/>
                  </a:lnTo>
                  <a:lnTo>
                    <a:pt x="25400" y="27463"/>
                  </a:lnTo>
                  <a:lnTo>
                    <a:pt x="28892" y="28098"/>
                  </a:lnTo>
                  <a:lnTo>
                    <a:pt x="31273" y="30162"/>
                  </a:lnTo>
                  <a:lnTo>
                    <a:pt x="32623" y="33496"/>
                  </a:lnTo>
                  <a:lnTo>
                    <a:pt x="33020" y="37941"/>
                  </a:lnTo>
                  <a:lnTo>
                    <a:pt x="33020" y="57546"/>
                  </a:lnTo>
                  <a:lnTo>
                    <a:pt x="32861" y="60801"/>
                  </a:lnTo>
                  <a:lnTo>
                    <a:pt x="32384" y="63102"/>
                  </a:lnTo>
                  <a:lnTo>
                    <a:pt x="31512" y="64611"/>
                  </a:lnTo>
                  <a:lnTo>
                    <a:pt x="30162" y="65404"/>
                  </a:lnTo>
                  <a:lnTo>
                    <a:pt x="26352" y="66198"/>
                  </a:lnTo>
                  <a:lnTo>
                    <a:pt x="26352" y="67627"/>
                  </a:lnTo>
                  <a:lnTo>
                    <a:pt x="47307" y="67627"/>
                  </a:lnTo>
                  <a:lnTo>
                    <a:pt x="47307" y="66198"/>
                  </a:lnTo>
                  <a:lnTo>
                    <a:pt x="45163" y="65722"/>
                  </a:lnTo>
                  <a:lnTo>
                    <a:pt x="43576" y="65166"/>
                  </a:lnTo>
                  <a:lnTo>
                    <a:pt x="41831" y="62784"/>
                  </a:lnTo>
                  <a:lnTo>
                    <a:pt x="41513" y="60642"/>
                  </a:lnTo>
                  <a:lnTo>
                    <a:pt x="41354" y="57546"/>
                  </a:lnTo>
                  <a:lnTo>
                    <a:pt x="41354" y="37861"/>
                  </a:lnTo>
                  <a:lnTo>
                    <a:pt x="41275" y="35242"/>
                  </a:lnTo>
                  <a:lnTo>
                    <a:pt x="40877" y="31987"/>
                  </a:lnTo>
                  <a:lnTo>
                    <a:pt x="39767" y="28494"/>
                  </a:lnTo>
                  <a:lnTo>
                    <a:pt x="37623" y="25319"/>
                  </a:lnTo>
                  <a:lnTo>
                    <a:pt x="34211" y="22938"/>
                  </a:lnTo>
                  <a:lnTo>
                    <a:pt x="29051" y="22066"/>
                  </a:lnTo>
                  <a:lnTo>
                    <a:pt x="24844" y="22621"/>
                  </a:lnTo>
                  <a:lnTo>
                    <a:pt x="21033" y="24288"/>
                  </a:lnTo>
                  <a:lnTo>
                    <a:pt x="17621" y="26828"/>
                  </a:lnTo>
                  <a:lnTo>
                    <a:pt x="14843" y="30241"/>
                  </a:lnTo>
                  <a:lnTo>
                    <a:pt x="14604" y="30241"/>
                  </a:lnTo>
                  <a:lnTo>
                    <a:pt x="14604" y="317"/>
                  </a:lnTo>
                  <a:lnTo>
                    <a:pt x="14128" y="0"/>
                  </a:lnTo>
                  <a:close/>
                </a:path>
              </a:pathLst>
            </a:custGeom>
            <a:solidFill>
              <a:srgbClr val="000000"/>
            </a:solidFill>
          </p:spPr>
          <p:txBody>
            <a:bodyPr vert="horz" lIns="91440" tIns="45720" rIns="91440" bIns="45720" anchor="t"/>
            <a:lstStyle/>
            <a:p>
              <a:endParaRPr lang="en-IN"/>
            </a:p>
          </p:txBody>
        </p:sp>
        <p:sp>
          <p:nvSpPr>
            <p:cNvPr id="1234" name="Shape 1269"/>
            <p:cNvSpPr/>
            <p:nvPr/>
          </p:nvSpPr>
          <p:spPr>
            <a:xfrm>
              <a:off x="3084337" y="2873580"/>
              <a:ext cx="47307" cy="67627"/>
            </a:xfrm>
            <a:custGeom>
              <a:avLst/>
              <a:gdLst/>
              <a:ahLst/>
              <a:cxnLst/>
              <a:rect l="0" t="0" r="0" b="0"/>
              <a:pathLst>
                <a:path w="47307" h="67627">
                  <a:moveTo>
                    <a:pt x="14128" y="0"/>
                  </a:moveTo>
                  <a:lnTo>
                    <a:pt x="79" y="4364"/>
                  </a:lnTo>
                  <a:lnTo>
                    <a:pt x="79" y="5952"/>
                  </a:lnTo>
                  <a:lnTo>
                    <a:pt x="952" y="5873"/>
                  </a:lnTo>
                  <a:lnTo>
                    <a:pt x="1985" y="5873"/>
                  </a:lnTo>
                  <a:lnTo>
                    <a:pt x="4523" y="6191"/>
                  </a:lnTo>
                  <a:lnTo>
                    <a:pt x="5794" y="7222"/>
                  </a:lnTo>
                  <a:lnTo>
                    <a:pt x="6350" y="10873"/>
                  </a:lnTo>
                  <a:lnTo>
                    <a:pt x="6350" y="57546"/>
                  </a:lnTo>
                  <a:lnTo>
                    <a:pt x="6271" y="60642"/>
                  </a:lnTo>
                  <a:lnTo>
                    <a:pt x="5874" y="62864"/>
                  </a:lnTo>
                  <a:lnTo>
                    <a:pt x="5238" y="64293"/>
                  </a:lnTo>
                  <a:lnTo>
                    <a:pt x="4047" y="65246"/>
                  </a:lnTo>
                  <a:lnTo>
                    <a:pt x="2302" y="65801"/>
                  </a:lnTo>
                  <a:lnTo>
                    <a:pt x="0" y="66198"/>
                  </a:lnTo>
                  <a:lnTo>
                    <a:pt x="0" y="67627"/>
                  </a:lnTo>
                  <a:lnTo>
                    <a:pt x="21352" y="67627"/>
                  </a:lnTo>
                  <a:lnTo>
                    <a:pt x="21352" y="66198"/>
                  </a:lnTo>
                  <a:lnTo>
                    <a:pt x="17541" y="65404"/>
                  </a:lnTo>
                  <a:lnTo>
                    <a:pt x="16192" y="64611"/>
                  </a:lnTo>
                  <a:lnTo>
                    <a:pt x="15319" y="63102"/>
                  </a:lnTo>
                  <a:lnTo>
                    <a:pt x="14842" y="60801"/>
                  </a:lnTo>
                  <a:lnTo>
                    <a:pt x="14685" y="57546"/>
                  </a:lnTo>
                  <a:lnTo>
                    <a:pt x="14685" y="33654"/>
                  </a:lnTo>
                  <a:lnTo>
                    <a:pt x="17621" y="30717"/>
                  </a:lnTo>
                  <a:lnTo>
                    <a:pt x="20478" y="28812"/>
                  </a:lnTo>
                  <a:lnTo>
                    <a:pt x="23097" y="27701"/>
                  </a:lnTo>
                  <a:lnTo>
                    <a:pt x="25479" y="27463"/>
                  </a:lnTo>
                  <a:lnTo>
                    <a:pt x="28972" y="28098"/>
                  </a:lnTo>
                  <a:lnTo>
                    <a:pt x="31274" y="30162"/>
                  </a:lnTo>
                  <a:lnTo>
                    <a:pt x="32622" y="33496"/>
                  </a:lnTo>
                  <a:lnTo>
                    <a:pt x="33098" y="37941"/>
                  </a:lnTo>
                  <a:lnTo>
                    <a:pt x="33098" y="57546"/>
                  </a:lnTo>
                  <a:lnTo>
                    <a:pt x="32941" y="60801"/>
                  </a:lnTo>
                  <a:lnTo>
                    <a:pt x="32385" y="63102"/>
                  </a:lnTo>
                  <a:lnTo>
                    <a:pt x="31511" y="64611"/>
                  </a:lnTo>
                  <a:lnTo>
                    <a:pt x="30162" y="65404"/>
                  </a:lnTo>
                  <a:lnTo>
                    <a:pt x="26352" y="66198"/>
                  </a:lnTo>
                  <a:lnTo>
                    <a:pt x="26352" y="67627"/>
                  </a:lnTo>
                  <a:lnTo>
                    <a:pt x="47307" y="67627"/>
                  </a:lnTo>
                  <a:lnTo>
                    <a:pt x="47307" y="66198"/>
                  </a:lnTo>
                  <a:lnTo>
                    <a:pt x="45165" y="65722"/>
                  </a:lnTo>
                  <a:lnTo>
                    <a:pt x="43577" y="65166"/>
                  </a:lnTo>
                  <a:lnTo>
                    <a:pt x="41830" y="62784"/>
                  </a:lnTo>
                  <a:lnTo>
                    <a:pt x="41513" y="60642"/>
                  </a:lnTo>
                  <a:lnTo>
                    <a:pt x="41354" y="57546"/>
                  </a:lnTo>
                  <a:lnTo>
                    <a:pt x="41354" y="37861"/>
                  </a:lnTo>
                  <a:lnTo>
                    <a:pt x="41275" y="35242"/>
                  </a:lnTo>
                  <a:lnTo>
                    <a:pt x="40878" y="31987"/>
                  </a:lnTo>
                  <a:lnTo>
                    <a:pt x="39766" y="28494"/>
                  </a:lnTo>
                  <a:lnTo>
                    <a:pt x="37703" y="25319"/>
                  </a:lnTo>
                  <a:lnTo>
                    <a:pt x="34290" y="22938"/>
                  </a:lnTo>
                  <a:lnTo>
                    <a:pt x="29130" y="22066"/>
                  </a:lnTo>
                  <a:lnTo>
                    <a:pt x="24844" y="22621"/>
                  </a:lnTo>
                  <a:lnTo>
                    <a:pt x="21035" y="24288"/>
                  </a:lnTo>
                  <a:lnTo>
                    <a:pt x="17701" y="26828"/>
                  </a:lnTo>
                  <a:lnTo>
                    <a:pt x="14842" y="30241"/>
                  </a:lnTo>
                  <a:lnTo>
                    <a:pt x="14685" y="30241"/>
                  </a:lnTo>
                  <a:lnTo>
                    <a:pt x="14685" y="317"/>
                  </a:lnTo>
                  <a:lnTo>
                    <a:pt x="14128" y="0"/>
                  </a:lnTo>
                  <a:close/>
                </a:path>
              </a:pathLst>
            </a:custGeom>
            <a:solidFill>
              <a:srgbClr val="000000"/>
            </a:solidFill>
          </p:spPr>
          <p:txBody>
            <a:bodyPr vert="horz" lIns="91440" tIns="45720" rIns="91440" bIns="45720" anchor="t"/>
            <a:lstStyle/>
            <a:p>
              <a:endParaRPr lang="en-IN"/>
            </a:p>
          </p:txBody>
        </p:sp>
        <p:sp>
          <p:nvSpPr>
            <p:cNvPr id="1235" name="Shape 1270"/>
            <p:cNvSpPr/>
            <p:nvPr/>
          </p:nvSpPr>
          <p:spPr>
            <a:xfrm>
              <a:off x="4571904" y="2895646"/>
              <a:ext cx="46433" cy="45561"/>
            </a:xfrm>
            <a:custGeom>
              <a:avLst/>
              <a:gdLst/>
              <a:ahLst/>
              <a:cxnLst/>
              <a:rect l="0" t="0" r="0" b="0"/>
              <a:pathLst>
                <a:path w="46433" h="45561">
                  <a:moveTo>
                    <a:pt x="13652" y="0"/>
                  </a:moveTo>
                  <a:lnTo>
                    <a:pt x="0" y="4445"/>
                  </a:lnTo>
                  <a:lnTo>
                    <a:pt x="0" y="6191"/>
                  </a:lnTo>
                  <a:lnTo>
                    <a:pt x="1111" y="5873"/>
                  </a:lnTo>
                  <a:lnTo>
                    <a:pt x="2857" y="5793"/>
                  </a:lnTo>
                  <a:lnTo>
                    <a:pt x="4127" y="5873"/>
                  </a:lnTo>
                  <a:lnTo>
                    <a:pt x="5238" y="6587"/>
                  </a:lnTo>
                  <a:lnTo>
                    <a:pt x="6032" y="8492"/>
                  </a:lnTo>
                  <a:lnTo>
                    <a:pt x="6350" y="12143"/>
                  </a:lnTo>
                  <a:lnTo>
                    <a:pt x="6350" y="36671"/>
                  </a:lnTo>
                  <a:lnTo>
                    <a:pt x="6111" y="40242"/>
                  </a:lnTo>
                  <a:lnTo>
                    <a:pt x="5079" y="42465"/>
                  </a:lnTo>
                  <a:lnTo>
                    <a:pt x="3175" y="43656"/>
                  </a:lnTo>
                  <a:lnTo>
                    <a:pt x="237" y="44132"/>
                  </a:lnTo>
                  <a:lnTo>
                    <a:pt x="237" y="45561"/>
                  </a:lnTo>
                  <a:lnTo>
                    <a:pt x="21192" y="45561"/>
                  </a:lnTo>
                  <a:lnTo>
                    <a:pt x="21192" y="44132"/>
                  </a:lnTo>
                  <a:lnTo>
                    <a:pt x="18017" y="43656"/>
                  </a:lnTo>
                  <a:lnTo>
                    <a:pt x="16033" y="42703"/>
                  </a:lnTo>
                  <a:lnTo>
                    <a:pt x="15001" y="41116"/>
                  </a:lnTo>
                  <a:lnTo>
                    <a:pt x="14683" y="38972"/>
                  </a:lnTo>
                  <a:lnTo>
                    <a:pt x="14683" y="11112"/>
                  </a:lnTo>
                  <a:lnTo>
                    <a:pt x="17382" y="8651"/>
                  </a:lnTo>
                  <a:lnTo>
                    <a:pt x="19922" y="6905"/>
                  </a:lnTo>
                  <a:lnTo>
                    <a:pt x="22225" y="5873"/>
                  </a:lnTo>
                  <a:lnTo>
                    <a:pt x="24447" y="5476"/>
                  </a:lnTo>
                  <a:lnTo>
                    <a:pt x="28177" y="6111"/>
                  </a:lnTo>
                  <a:lnTo>
                    <a:pt x="30479" y="8016"/>
                  </a:lnTo>
                  <a:lnTo>
                    <a:pt x="31750" y="11032"/>
                  </a:lnTo>
                  <a:lnTo>
                    <a:pt x="32067" y="15081"/>
                  </a:lnTo>
                  <a:lnTo>
                    <a:pt x="32067" y="35797"/>
                  </a:lnTo>
                  <a:lnTo>
                    <a:pt x="31908" y="38972"/>
                  </a:lnTo>
                  <a:lnTo>
                    <a:pt x="31273" y="41195"/>
                  </a:lnTo>
                  <a:lnTo>
                    <a:pt x="30400" y="42623"/>
                  </a:lnTo>
                  <a:lnTo>
                    <a:pt x="29130" y="43497"/>
                  </a:lnTo>
                  <a:lnTo>
                    <a:pt x="25876" y="44132"/>
                  </a:lnTo>
                  <a:lnTo>
                    <a:pt x="25876" y="45561"/>
                  </a:lnTo>
                  <a:lnTo>
                    <a:pt x="46433" y="45561"/>
                  </a:lnTo>
                  <a:lnTo>
                    <a:pt x="46433" y="44132"/>
                  </a:lnTo>
                  <a:lnTo>
                    <a:pt x="43417" y="43576"/>
                  </a:lnTo>
                  <a:lnTo>
                    <a:pt x="41592" y="42465"/>
                  </a:lnTo>
                  <a:lnTo>
                    <a:pt x="40639" y="40481"/>
                  </a:lnTo>
                  <a:lnTo>
                    <a:pt x="40401" y="37543"/>
                  </a:lnTo>
                  <a:lnTo>
                    <a:pt x="40401" y="14842"/>
                  </a:lnTo>
                  <a:lnTo>
                    <a:pt x="39846" y="9525"/>
                  </a:lnTo>
                  <a:lnTo>
                    <a:pt x="38417" y="5634"/>
                  </a:lnTo>
                  <a:lnTo>
                    <a:pt x="36353" y="2936"/>
                  </a:lnTo>
                  <a:lnTo>
                    <a:pt x="33892" y="1190"/>
                  </a:lnTo>
                  <a:lnTo>
                    <a:pt x="31273" y="237"/>
                  </a:lnTo>
                  <a:lnTo>
                    <a:pt x="28812" y="0"/>
                  </a:lnTo>
                  <a:lnTo>
                    <a:pt x="24843" y="635"/>
                  </a:lnTo>
                  <a:lnTo>
                    <a:pt x="21272" y="238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1236" name="Shape 1271"/>
            <p:cNvSpPr/>
            <p:nvPr/>
          </p:nvSpPr>
          <p:spPr>
            <a:xfrm>
              <a:off x="3787361" y="2895646"/>
              <a:ext cx="46435" cy="45561"/>
            </a:xfrm>
            <a:custGeom>
              <a:avLst/>
              <a:gdLst/>
              <a:ahLst/>
              <a:cxnLst/>
              <a:rect l="0" t="0" r="0" b="0"/>
              <a:pathLst>
                <a:path w="46435" h="45561">
                  <a:moveTo>
                    <a:pt x="13653" y="0"/>
                  </a:moveTo>
                  <a:lnTo>
                    <a:pt x="0" y="4445"/>
                  </a:lnTo>
                  <a:lnTo>
                    <a:pt x="0" y="6191"/>
                  </a:lnTo>
                  <a:lnTo>
                    <a:pt x="1111" y="5873"/>
                  </a:lnTo>
                  <a:lnTo>
                    <a:pt x="2858" y="5793"/>
                  </a:lnTo>
                  <a:lnTo>
                    <a:pt x="4128" y="5873"/>
                  </a:lnTo>
                  <a:lnTo>
                    <a:pt x="5160" y="6587"/>
                  </a:lnTo>
                  <a:lnTo>
                    <a:pt x="6033" y="8492"/>
                  </a:lnTo>
                  <a:lnTo>
                    <a:pt x="6350" y="12143"/>
                  </a:lnTo>
                  <a:lnTo>
                    <a:pt x="6350" y="36671"/>
                  </a:lnTo>
                  <a:lnTo>
                    <a:pt x="6112" y="40242"/>
                  </a:lnTo>
                  <a:lnTo>
                    <a:pt x="5080" y="42465"/>
                  </a:lnTo>
                  <a:lnTo>
                    <a:pt x="3096" y="43656"/>
                  </a:lnTo>
                  <a:lnTo>
                    <a:pt x="160" y="44132"/>
                  </a:lnTo>
                  <a:lnTo>
                    <a:pt x="160" y="45561"/>
                  </a:lnTo>
                  <a:lnTo>
                    <a:pt x="21194" y="45561"/>
                  </a:lnTo>
                  <a:lnTo>
                    <a:pt x="21194" y="44132"/>
                  </a:lnTo>
                  <a:lnTo>
                    <a:pt x="18019" y="43656"/>
                  </a:lnTo>
                  <a:lnTo>
                    <a:pt x="15955" y="42703"/>
                  </a:lnTo>
                  <a:lnTo>
                    <a:pt x="14923" y="41116"/>
                  </a:lnTo>
                  <a:lnTo>
                    <a:pt x="14685" y="38972"/>
                  </a:lnTo>
                  <a:lnTo>
                    <a:pt x="14685" y="11112"/>
                  </a:lnTo>
                  <a:lnTo>
                    <a:pt x="17383" y="8651"/>
                  </a:lnTo>
                  <a:lnTo>
                    <a:pt x="19843" y="6905"/>
                  </a:lnTo>
                  <a:lnTo>
                    <a:pt x="22225" y="5873"/>
                  </a:lnTo>
                  <a:lnTo>
                    <a:pt x="24448" y="5476"/>
                  </a:lnTo>
                  <a:lnTo>
                    <a:pt x="28178" y="6111"/>
                  </a:lnTo>
                  <a:lnTo>
                    <a:pt x="30480" y="8016"/>
                  </a:lnTo>
                  <a:lnTo>
                    <a:pt x="31750" y="11032"/>
                  </a:lnTo>
                  <a:lnTo>
                    <a:pt x="32067" y="15081"/>
                  </a:lnTo>
                  <a:lnTo>
                    <a:pt x="32067" y="35797"/>
                  </a:lnTo>
                  <a:lnTo>
                    <a:pt x="31910" y="38972"/>
                  </a:lnTo>
                  <a:lnTo>
                    <a:pt x="31274" y="41195"/>
                  </a:lnTo>
                  <a:lnTo>
                    <a:pt x="30322" y="42623"/>
                  </a:lnTo>
                  <a:lnTo>
                    <a:pt x="29131" y="43497"/>
                  </a:lnTo>
                  <a:lnTo>
                    <a:pt x="25877" y="44132"/>
                  </a:lnTo>
                  <a:lnTo>
                    <a:pt x="25877" y="45561"/>
                  </a:lnTo>
                  <a:lnTo>
                    <a:pt x="46435" y="45561"/>
                  </a:lnTo>
                  <a:lnTo>
                    <a:pt x="46435" y="44132"/>
                  </a:lnTo>
                  <a:lnTo>
                    <a:pt x="43419" y="43576"/>
                  </a:lnTo>
                  <a:lnTo>
                    <a:pt x="41592" y="42465"/>
                  </a:lnTo>
                  <a:lnTo>
                    <a:pt x="40641" y="40481"/>
                  </a:lnTo>
                  <a:lnTo>
                    <a:pt x="40402" y="37543"/>
                  </a:lnTo>
                  <a:lnTo>
                    <a:pt x="40402" y="14842"/>
                  </a:lnTo>
                  <a:lnTo>
                    <a:pt x="39847" y="9525"/>
                  </a:lnTo>
                  <a:lnTo>
                    <a:pt x="38417" y="5634"/>
                  </a:lnTo>
                  <a:lnTo>
                    <a:pt x="36355" y="2936"/>
                  </a:lnTo>
                  <a:lnTo>
                    <a:pt x="33894" y="1190"/>
                  </a:lnTo>
                  <a:lnTo>
                    <a:pt x="31274" y="237"/>
                  </a:lnTo>
                  <a:lnTo>
                    <a:pt x="28813" y="0"/>
                  </a:lnTo>
                  <a:lnTo>
                    <a:pt x="24766" y="635"/>
                  </a:lnTo>
                  <a:lnTo>
                    <a:pt x="21273" y="2381"/>
                  </a:lnTo>
                  <a:lnTo>
                    <a:pt x="17860" y="4841"/>
                  </a:lnTo>
                  <a:lnTo>
                    <a:pt x="14367" y="8016"/>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1237" name="Shape 1272"/>
            <p:cNvSpPr/>
            <p:nvPr/>
          </p:nvSpPr>
          <p:spPr>
            <a:xfrm>
              <a:off x="3238563" y="2895646"/>
              <a:ext cx="46433" cy="45561"/>
            </a:xfrm>
            <a:custGeom>
              <a:avLst/>
              <a:gdLst/>
              <a:ahLst/>
              <a:cxnLst/>
              <a:rect l="0" t="0" r="0" b="0"/>
              <a:pathLst>
                <a:path w="46433" h="45561">
                  <a:moveTo>
                    <a:pt x="13652" y="0"/>
                  </a:moveTo>
                  <a:lnTo>
                    <a:pt x="0" y="4445"/>
                  </a:lnTo>
                  <a:lnTo>
                    <a:pt x="0" y="6191"/>
                  </a:lnTo>
                  <a:lnTo>
                    <a:pt x="1110" y="5873"/>
                  </a:lnTo>
                  <a:lnTo>
                    <a:pt x="2857" y="5793"/>
                  </a:lnTo>
                  <a:lnTo>
                    <a:pt x="4127" y="5873"/>
                  </a:lnTo>
                  <a:lnTo>
                    <a:pt x="5158" y="6587"/>
                  </a:lnTo>
                  <a:lnTo>
                    <a:pt x="6032" y="8492"/>
                  </a:lnTo>
                  <a:lnTo>
                    <a:pt x="6350" y="12143"/>
                  </a:lnTo>
                  <a:lnTo>
                    <a:pt x="6350" y="36671"/>
                  </a:lnTo>
                  <a:lnTo>
                    <a:pt x="6111" y="40242"/>
                  </a:lnTo>
                  <a:lnTo>
                    <a:pt x="5078" y="42465"/>
                  </a:lnTo>
                  <a:lnTo>
                    <a:pt x="3175" y="43656"/>
                  </a:lnTo>
                  <a:lnTo>
                    <a:pt x="158" y="44132"/>
                  </a:lnTo>
                  <a:lnTo>
                    <a:pt x="158" y="45561"/>
                  </a:lnTo>
                  <a:lnTo>
                    <a:pt x="21192" y="45561"/>
                  </a:lnTo>
                  <a:lnTo>
                    <a:pt x="21192" y="44132"/>
                  </a:lnTo>
                  <a:lnTo>
                    <a:pt x="18017" y="43656"/>
                  </a:lnTo>
                  <a:lnTo>
                    <a:pt x="15954" y="42703"/>
                  </a:lnTo>
                  <a:lnTo>
                    <a:pt x="14921" y="41116"/>
                  </a:lnTo>
                  <a:lnTo>
                    <a:pt x="14683" y="38972"/>
                  </a:lnTo>
                  <a:lnTo>
                    <a:pt x="14683" y="11112"/>
                  </a:lnTo>
                  <a:lnTo>
                    <a:pt x="17382" y="8651"/>
                  </a:lnTo>
                  <a:lnTo>
                    <a:pt x="19843" y="6905"/>
                  </a:lnTo>
                  <a:lnTo>
                    <a:pt x="22225" y="5873"/>
                  </a:lnTo>
                  <a:lnTo>
                    <a:pt x="24446" y="5476"/>
                  </a:lnTo>
                  <a:lnTo>
                    <a:pt x="28177" y="6111"/>
                  </a:lnTo>
                  <a:lnTo>
                    <a:pt x="30478" y="8016"/>
                  </a:lnTo>
                  <a:lnTo>
                    <a:pt x="31750" y="11032"/>
                  </a:lnTo>
                  <a:lnTo>
                    <a:pt x="32066" y="15081"/>
                  </a:lnTo>
                  <a:lnTo>
                    <a:pt x="32066" y="35797"/>
                  </a:lnTo>
                  <a:lnTo>
                    <a:pt x="31908" y="38972"/>
                  </a:lnTo>
                  <a:lnTo>
                    <a:pt x="31272" y="41195"/>
                  </a:lnTo>
                  <a:lnTo>
                    <a:pt x="30400" y="42623"/>
                  </a:lnTo>
                  <a:lnTo>
                    <a:pt x="29130" y="43497"/>
                  </a:lnTo>
                  <a:lnTo>
                    <a:pt x="25876" y="44132"/>
                  </a:lnTo>
                  <a:lnTo>
                    <a:pt x="25876" y="45561"/>
                  </a:lnTo>
                  <a:lnTo>
                    <a:pt x="46433" y="45561"/>
                  </a:lnTo>
                  <a:lnTo>
                    <a:pt x="46433" y="44132"/>
                  </a:lnTo>
                  <a:lnTo>
                    <a:pt x="43417" y="43576"/>
                  </a:lnTo>
                  <a:lnTo>
                    <a:pt x="41591" y="42465"/>
                  </a:lnTo>
                  <a:lnTo>
                    <a:pt x="40640" y="40481"/>
                  </a:lnTo>
                  <a:lnTo>
                    <a:pt x="40401" y="37543"/>
                  </a:lnTo>
                  <a:lnTo>
                    <a:pt x="40401" y="14842"/>
                  </a:lnTo>
                  <a:lnTo>
                    <a:pt x="39846" y="9525"/>
                  </a:lnTo>
                  <a:lnTo>
                    <a:pt x="38416" y="5634"/>
                  </a:lnTo>
                  <a:lnTo>
                    <a:pt x="36352" y="2936"/>
                  </a:lnTo>
                  <a:lnTo>
                    <a:pt x="33892" y="1190"/>
                  </a:lnTo>
                  <a:lnTo>
                    <a:pt x="31272" y="237"/>
                  </a:lnTo>
                  <a:lnTo>
                    <a:pt x="28812" y="0"/>
                  </a:lnTo>
                  <a:lnTo>
                    <a:pt x="24843" y="635"/>
                  </a:lnTo>
                  <a:lnTo>
                    <a:pt x="21271" y="238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1238" name="Shape 1273"/>
            <p:cNvSpPr/>
            <p:nvPr/>
          </p:nvSpPr>
          <p:spPr>
            <a:xfrm>
              <a:off x="3961192" y="2895646"/>
              <a:ext cx="29448" cy="46592"/>
            </a:xfrm>
            <a:custGeom>
              <a:avLst/>
              <a:gdLst/>
              <a:ahLst/>
              <a:cxnLst/>
              <a:rect l="0" t="0" r="0" b="0"/>
              <a:pathLst>
                <a:path w="29448" h="46592">
                  <a:moveTo>
                    <a:pt x="13891" y="0"/>
                  </a:moveTo>
                  <a:lnTo>
                    <a:pt x="9525" y="555"/>
                  </a:lnTo>
                  <a:lnTo>
                    <a:pt x="6033" y="1983"/>
                  </a:lnTo>
                  <a:lnTo>
                    <a:pt x="3335" y="3968"/>
                  </a:lnTo>
                  <a:lnTo>
                    <a:pt x="1508" y="6508"/>
                  </a:lnTo>
                  <a:lnTo>
                    <a:pt x="397" y="9286"/>
                  </a:lnTo>
                  <a:lnTo>
                    <a:pt x="0" y="12143"/>
                  </a:lnTo>
                  <a:lnTo>
                    <a:pt x="1032" y="16906"/>
                  </a:lnTo>
                  <a:lnTo>
                    <a:pt x="3492" y="20796"/>
                  </a:lnTo>
                  <a:lnTo>
                    <a:pt x="7223" y="23891"/>
                  </a:lnTo>
                  <a:lnTo>
                    <a:pt x="11589" y="26590"/>
                  </a:lnTo>
                  <a:lnTo>
                    <a:pt x="17383" y="29845"/>
                  </a:lnTo>
                  <a:lnTo>
                    <a:pt x="19527" y="31273"/>
                  </a:lnTo>
                  <a:lnTo>
                    <a:pt x="21114" y="32940"/>
                  </a:lnTo>
                  <a:lnTo>
                    <a:pt x="22067" y="34925"/>
                  </a:lnTo>
                  <a:lnTo>
                    <a:pt x="22463" y="37147"/>
                  </a:lnTo>
                  <a:lnTo>
                    <a:pt x="21669" y="40640"/>
                  </a:lnTo>
                  <a:lnTo>
                    <a:pt x="19686" y="42941"/>
                  </a:lnTo>
                  <a:lnTo>
                    <a:pt x="17146" y="44052"/>
                  </a:lnTo>
                  <a:lnTo>
                    <a:pt x="14447" y="44370"/>
                  </a:lnTo>
                  <a:lnTo>
                    <a:pt x="10240" y="43734"/>
                  </a:lnTo>
                  <a:lnTo>
                    <a:pt x="7143" y="41988"/>
                  </a:lnTo>
                  <a:lnTo>
                    <a:pt x="4922" y="39448"/>
                  </a:lnTo>
                  <a:lnTo>
                    <a:pt x="3413" y="36512"/>
                  </a:lnTo>
                  <a:lnTo>
                    <a:pt x="1667" y="30558"/>
                  </a:lnTo>
                  <a:lnTo>
                    <a:pt x="80" y="30558"/>
                  </a:lnTo>
                  <a:lnTo>
                    <a:pt x="80" y="45957"/>
                  </a:lnTo>
                  <a:lnTo>
                    <a:pt x="1430" y="45957"/>
                  </a:lnTo>
                  <a:lnTo>
                    <a:pt x="2223" y="45085"/>
                  </a:lnTo>
                  <a:lnTo>
                    <a:pt x="3572" y="44767"/>
                  </a:lnTo>
                  <a:lnTo>
                    <a:pt x="8652" y="45640"/>
                  </a:lnTo>
                  <a:lnTo>
                    <a:pt x="15081" y="46592"/>
                  </a:lnTo>
                  <a:lnTo>
                    <a:pt x="18336" y="46196"/>
                  </a:lnTo>
                  <a:lnTo>
                    <a:pt x="21591" y="45163"/>
                  </a:lnTo>
                  <a:lnTo>
                    <a:pt x="24606" y="43417"/>
                  </a:lnTo>
                  <a:lnTo>
                    <a:pt x="27067" y="40957"/>
                  </a:lnTo>
                  <a:lnTo>
                    <a:pt x="28813" y="37702"/>
                  </a:lnTo>
                  <a:lnTo>
                    <a:pt x="29448" y="33813"/>
                  </a:lnTo>
                  <a:lnTo>
                    <a:pt x="28813" y="29845"/>
                  </a:lnTo>
                  <a:lnTo>
                    <a:pt x="27067" y="26828"/>
                  </a:lnTo>
                  <a:lnTo>
                    <a:pt x="24448" y="24367"/>
                  </a:lnTo>
                  <a:lnTo>
                    <a:pt x="21114" y="22145"/>
                  </a:lnTo>
                  <a:lnTo>
                    <a:pt x="10398" y="15795"/>
                  </a:lnTo>
                  <a:lnTo>
                    <a:pt x="8176" y="14048"/>
                  </a:lnTo>
                  <a:lnTo>
                    <a:pt x="6906" y="12143"/>
                  </a:lnTo>
                  <a:lnTo>
                    <a:pt x="6112" y="8731"/>
                  </a:lnTo>
                  <a:lnTo>
                    <a:pt x="6588" y="6667"/>
                  </a:lnTo>
                  <a:lnTo>
                    <a:pt x="7858" y="4603"/>
                  </a:lnTo>
                  <a:lnTo>
                    <a:pt x="10161" y="2936"/>
                  </a:lnTo>
                  <a:lnTo>
                    <a:pt x="13653" y="2301"/>
                  </a:lnTo>
                  <a:lnTo>
                    <a:pt x="16986" y="2777"/>
                  </a:lnTo>
                  <a:lnTo>
                    <a:pt x="20003" y="4603"/>
                  </a:lnTo>
                  <a:lnTo>
                    <a:pt x="21431" y="6111"/>
                  </a:lnTo>
                  <a:lnTo>
                    <a:pt x="22702" y="8254"/>
                  </a:lnTo>
                  <a:lnTo>
                    <a:pt x="23733" y="11032"/>
                  </a:lnTo>
                  <a:lnTo>
                    <a:pt x="24686" y="14446"/>
                  </a:lnTo>
                  <a:lnTo>
                    <a:pt x="26193" y="14446"/>
                  </a:lnTo>
                  <a:lnTo>
                    <a:pt x="25797" y="952"/>
                  </a:lnTo>
                  <a:lnTo>
                    <a:pt x="24686" y="952"/>
                  </a:lnTo>
                  <a:lnTo>
                    <a:pt x="24051"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239" name="Shape 1274"/>
            <p:cNvSpPr/>
            <p:nvPr/>
          </p:nvSpPr>
          <p:spPr>
            <a:xfrm>
              <a:off x="3702668" y="2895646"/>
              <a:ext cx="29368" cy="46592"/>
            </a:xfrm>
            <a:custGeom>
              <a:avLst/>
              <a:gdLst/>
              <a:ahLst/>
              <a:cxnLst/>
              <a:rect l="0" t="0" r="0" b="0"/>
              <a:pathLst>
                <a:path w="29368" h="46592">
                  <a:moveTo>
                    <a:pt x="13891" y="0"/>
                  </a:moveTo>
                  <a:lnTo>
                    <a:pt x="9525" y="555"/>
                  </a:lnTo>
                  <a:lnTo>
                    <a:pt x="6032" y="1983"/>
                  </a:lnTo>
                  <a:lnTo>
                    <a:pt x="3333" y="3968"/>
                  </a:lnTo>
                  <a:lnTo>
                    <a:pt x="1508" y="6508"/>
                  </a:lnTo>
                  <a:lnTo>
                    <a:pt x="397" y="9286"/>
                  </a:lnTo>
                  <a:lnTo>
                    <a:pt x="0" y="12143"/>
                  </a:lnTo>
                  <a:lnTo>
                    <a:pt x="952" y="16906"/>
                  </a:lnTo>
                  <a:lnTo>
                    <a:pt x="3492" y="20796"/>
                  </a:lnTo>
                  <a:lnTo>
                    <a:pt x="7222" y="23891"/>
                  </a:lnTo>
                  <a:lnTo>
                    <a:pt x="11588" y="26590"/>
                  </a:lnTo>
                  <a:lnTo>
                    <a:pt x="17303" y="29845"/>
                  </a:lnTo>
                  <a:lnTo>
                    <a:pt x="19526" y="31273"/>
                  </a:lnTo>
                  <a:lnTo>
                    <a:pt x="21113" y="32940"/>
                  </a:lnTo>
                  <a:lnTo>
                    <a:pt x="22066" y="34925"/>
                  </a:lnTo>
                  <a:lnTo>
                    <a:pt x="22463" y="37147"/>
                  </a:lnTo>
                  <a:lnTo>
                    <a:pt x="21669" y="40640"/>
                  </a:lnTo>
                  <a:lnTo>
                    <a:pt x="19685" y="42941"/>
                  </a:lnTo>
                  <a:lnTo>
                    <a:pt x="17145" y="44052"/>
                  </a:lnTo>
                  <a:lnTo>
                    <a:pt x="14446" y="44370"/>
                  </a:lnTo>
                  <a:lnTo>
                    <a:pt x="10240" y="43734"/>
                  </a:lnTo>
                  <a:lnTo>
                    <a:pt x="7143" y="41988"/>
                  </a:lnTo>
                  <a:lnTo>
                    <a:pt x="4921" y="39448"/>
                  </a:lnTo>
                  <a:lnTo>
                    <a:pt x="3333" y="36512"/>
                  </a:lnTo>
                  <a:lnTo>
                    <a:pt x="1666" y="30558"/>
                  </a:lnTo>
                  <a:lnTo>
                    <a:pt x="79" y="30558"/>
                  </a:lnTo>
                  <a:lnTo>
                    <a:pt x="79" y="45957"/>
                  </a:lnTo>
                  <a:lnTo>
                    <a:pt x="1348" y="45957"/>
                  </a:lnTo>
                  <a:lnTo>
                    <a:pt x="2222" y="45085"/>
                  </a:lnTo>
                  <a:lnTo>
                    <a:pt x="3572" y="44767"/>
                  </a:lnTo>
                  <a:lnTo>
                    <a:pt x="5874" y="45005"/>
                  </a:lnTo>
                  <a:lnTo>
                    <a:pt x="8652" y="45640"/>
                  </a:lnTo>
                  <a:lnTo>
                    <a:pt x="15081" y="46592"/>
                  </a:lnTo>
                  <a:lnTo>
                    <a:pt x="18335" y="46196"/>
                  </a:lnTo>
                  <a:lnTo>
                    <a:pt x="21590" y="45163"/>
                  </a:lnTo>
                  <a:lnTo>
                    <a:pt x="24606" y="43417"/>
                  </a:lnTo>
                  <a:lnTo>
                    <a:pt x="27066" y="40957"/>
                  </a:lnTo>
                  <a:lnTo>
                    <a:pt x="28813" y="37702"/>
                  </a:lnTo>
                  <a:lnTo>
                    <a:pt x="29368" y="33813"/>
                  </a:lnTo>
                  <a:lnTo>
                    <a:pt x="28813" y="29845"/>
                  </a:lnTo>
                  <a:lnTo>
                    <a:pt x="27066" y="26828"/>
                  </a:lnTo>
                  <a:lnTo>
                    <a:pt x="24367" y="24367"/>
                  </a:lnTo>
                  <a:lnTo>
                    <a:pt x="21113" y="22145"/>
                  </a:lnTo>
                  <a:lnTo>
                    <a:pt x="10397" y="15795"/>
                  </a:lnTo>
                  <a:lnTo>
                    <a:pt x="8176" y="14048"/>
                  </a:lnTo>
                  <a:lnTo>
                    <a:pt x="6905" y="12143"/>
                  </a:lnTo>
                  <a:lnTo>
                    <a:pt x="6271" y="10318"/>
                  </a:lnTo>
                  <a:lnTo>
                    <a:pt x="6111" y="8731"/>
                  </a:lnTo>
                  <a:lnTo>
                    <a:pt x="6508" y="6667"/>
                  </a:lnTo>
                  <a:lnTo>
                    <a:pt x="7858" y="4603"/>
                  </a:lnTo>
                  <a:lnTo>
                    <a:pt x="10160" y="2936"/>
                  </a:lnTo>
                  <a:lnTo>
                    <a:pt x="13652" y="2301"/>
                  </a:lnTo>
                  <a:lnTo>
                    <a:pt x="16907" y="2777"/>
                  </a:lnTo>
                  <a:lnTo>
                    <a:pt x="20002" y="4603"/>
                  </a:lnTo>
                  <a:lnTo>
                    <a:pt x="21431" y="6111"/>
                  </a:lnTo>
                  <a:lnTo>
                    <a:pt x="22622" y="8254"/>
                  </a:lnTo>
                  <a:lnTo>
                    <a:pt x="23733" y="11032"/>
                  </a:lnTo>
                  <a:lnTo>
                    <a:pt x="24685" y="14446"/>
                  </a:lnTo>
                  <a:lnTo>
                    <a:pt x="26115" y="14446"/>
                  </a:lnTo>
                  <a:lnTo>
                    <a:pt x="25717" y="952"/>
                  </a:lnTo>
                  <a:lnTo>
                    <a:pt x="24685" y="952"/>
                  </a:lnTo>
                  <a:lnTo>
                    <a:pt x="24051" y="1587"/>
                  </a:lnTo>
                  <a:lnTo>
                    <a:pt x="22940" y="1983"/>
                  </a:lnTo>
                  <a:lnTo>
                    <a:pt x="21431" y="1666"/>
                  </a:lnTo>
                  <a:lnTo>
                    <a:pt x="19367" y="1031"/>
                  </a:lnTo>
                  <a:lnTo>
                    <a:pt x="13891" y="0"/>
                  </a:lnTo>
                  <a:close/>
                </a:path>
              </a:pathLst>
            </a:custGeom>
            <a:solidFill>
              <a:srgbClr val="000000"/>
            </a:solidFill>
          </p:spPr>
          <p:txBody>
            <a:bodyPr vert="horz" lIns="91440" tIns="45720" rIns="91440" bIns="45720" anchor="t"/>
            <a:lstStyle/>
            <a:p>
              <a:endParaRPr lang="en-IN"/>
            </a:p>
          </p:txBody>
        </p:sp>
        <p:sp>
          <p:nvSpPr>
            <p:cNvPr id="1240" name="Shape 1275"/>
            <p:cNvSpPr/>
            <p:nvPr/>
          </p:nvSpPr>
          <p:spPr>
            <a:xfrm>
              <a:off x="3443112" y="2895646"/>
              <a:ext cx="29447" cy="46592"/>
            </a:xfrm>
            <a:custGeom>
              <a:avLst/>
              <a:gdLst/>
              <a:ahLst/>
              <a:cxnLst/>
              <a:rect l="0" t="0" r="0" b="0"/>
              <a:pathLst>
                <a:path w="29447" h="46592">
                  <a:moveTo>
                    <a:pt x="13891" y="0"/>
                  </a:moveTo>
                  <a:lnTo>
                    <a:pt x="9525" y="555"/>
                  </a:lnTo>
                  <a:lnTo>
                    <a:pt x="6032" y="1983"/>
                  </a:lnTo>
                  <a:lnTo>
                    <a:pt x="3333" y="3968"/>
                  </a:lnTo>
                  <a:lnTo>
                    <a:pt x="1508" y="6508"/>
                  </a:lnTo>
                  <a:lnTo>
                    <a:pt x="397" y="9286"/>
                  </a:lnTo>
                  <a:lnTo>
                    <a:pt x="0" y="12143"/>
                  </a:lnTo>
                  <a:lnTo>
                    <a:pt x="952" y="16906"/>
                  </a:lnTo>
                  <a:lnTo>
                    <a:pt x="3492" y="20796"/>
                  </a:lnTo>
                  <a:lnTo>
                    <a:pt x="7222" y="23891"/>
                  </a:lnTo>
                  <a:lnTo>
                    <a:pt x="11588" y="26590"/>
                  </a:lnTo>
                  <a:lnTo>
                    <a:pt x="17303" y="29845"/>
                  </a:lnTo>
                  <a:lnTo>
                    <a:pt x="19526" y="31273"/>
                  </a:lnTo>
                  <a:lnTo>
                    <a:pt x="21113" y="32940"/>
                  </a:lnTo>
                  <a:lnTo>
                    <a:pt x="22066" y="34925"/>
                  </a:lnTo>
                  <a:lnTo>
                    <a:pt x="22463" y="37147"/>
                  </a:lnTo>
                  <a:lnTo>
                    <a:pt x="21669" y="40640"/>
                  </a:lnTo>
                  <a:lnTo>
                    <a:pt x="19685" y="42941"/>
                  </a:lnTo>
                  <a:lnTo>
                    <a:pt x="17145" y="44052"/>
                  </a:lnTo>
                  <a:lnTo>
                    <a:pt x="14446" y="44370"/>
                  </a:lnTo>
                  <a:lnTo>
                    <a:pt x="10240" y="43734"/>
                  </a:lnTo>
                  <a:lnTo>
                    <a:pt x="7143" y="41988"/>
                  </a:lnTo>
                  <a:lnTo>
                    <a:pt x="4921" y="39448"/>
                  </a:lnTo>
                  <a:lnTo>
                    <a:pt x="3333" y="36512"/>
                  </a:lnTo>
                  <a:lnTo>
                    <a:pt x="1666" y="30558"/>
                  </a:lnTo>
                  <a:lnTo>
                    <a:pt x="79" y="30558"/>
                  </a:lnTo>
                  <a:lnTo>
                    <a:pt x="79" y="45957"/>
                  </a:lnTo>
                  <a:lnTo>
                    <a:pt x="1428" y="45957"/>
                  </a:lnTo>
                  <a:lnTo>
                    <a:pt x="2222" y="45085"/>
                  </a:lnTo>
                  <a:lnTo>
                    <a:pt x="3572" y="44767"/>
                  </a:lnTo>
                  <a:lnTo>
                    <a:pt x="5874" y="45005"/>
                  </a:lnTo>
                  <a:lnTo>
                    <a:pt x="8652" y="45640"/>
                  </a:lnTo>
                  <a:lnTo>
                    <a:pt x="15081" y="46592"/>
                  </a:lnTo>
                  <a:lnTo>
                    <a:pt x="18335" y="46196"/>
                  </a:lnTo>
                  <a:lnTo>
                    <a:pt x="21590" y="45163"/>
                  </a:lnTo>
                  <a:lnTo>
                    <a:pt x="24606" y="43417"/>
                  </a:lnTo>
                  <a:lnTo>
                    <a:pt x="27066" y="40957"/>
                  </a:lnTo>
                  <a:lnTo>
                    <a:pt x="28813" y="37702"/>
                  </a:lnTo>
                  <a:lnTo>
                    <a:pt x="29447" y="33813"/>
                  </a:lnTo>
                  <a:lnTo>
                    <a:pt x="28813" y="29845"/>
                  </a:lnTo>
                  <a:lnTo>
                    <a:pt x="27066" y="26828"/>
                  </a:lnTo>
                  <a:lnTo>
                    <a:pt x="24447" y="24367"/>
                  </a:lnTo>
                  <a:lnTo>
                    <a:pt x="21113" y="22145"/>
                  </a:lnTo>
                  <a:lnTo>
                    <a:pt x="10397" y="15795"/>
                  </a:lnTo>
                  <a:lnTo>
                    <a:pt x="8176" y="14048"/>
                  </a:lnTo>
                  <a:lnTo>
                    <a:pt x="6905" y="12143"/>
                  </a:lnTo>
                  <a:lnTo>
                    <a:pt x="6111" y="8731"/>
                  </a:lnTo>
                  <a:lnTo>
                    <a:pt x="6588" y="6667"/>
                  </a:lnTo>
                  <a:lnTo>
                    <a:pt x="7858" y="4603"/>
                  </a:lnTo>
                  <a:lnTo>
                    <a:pt x="10160" y="2936"/>
                  </a:lnTo>
                  <a:lnTo>
                    <a:pt x="13652" y="2301"/>
                  </a:lnTo>
                  <a:lnTo>
                    <a:pt x="16986" y="2777"/>
                  </a:lnTo>
                  <a:lnTo>
                    <a:pt x="20002" y="4603"/>
                  </a:lnTo>
                  <a:lnTo>
                    <a:pt x="21431" y="6111"/>
                  </a:lnTo>
                  <a:lnTo>
                    <a:pt x="22701" y="8254"/>
                  </a:lnTo>
                  <a:lnTo>
                    <a:pt x="23733" y="11032"/>
                  </a:lnTo>
                  <a:lnTo>
                    <a:pt x="24685" y="14446"/>
                  </a:lnTo>
                  <a:lnTo>
                    <a:pt x="26193" y="14446"/>
                  </a:lnTo>
                  <a:lnTo>
                    <a:pt x="25797" y="952"/>
                  </a:lnTo>
                  <a:lnTo>
                    <a:pt x="24685" y="952"/>
                  </a:lnTo>
                  <a:lnTo>
                    <a:pt x="24051"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241" name="Shape 1276"/>
            <p:cNvSpPr/>
            <p:nvPr/>
          </p:nvSpPr>
          <p:spPr>
            <a:xfrm>
              <a:off x="4704063" y="2931365"/>
              <a:ext cx="10953" cy="10953"/>
            </a:xfrm>
            <a:custGeom>
              <a:avLst/>
              <a:gdLst/>
              <a:ahLst/>
              <a:cxnLst/>
              <a:rect l="0" t="0" r="0" b="0"/>
              <a:pathLst>
                <a:path w="10953" h="10953">
                  <a:moveTo>
                    <a:pt x="5477" y="0"/>
                  </a:moveTo>
                  <a:lnTo>
                    <a:pt x="3333" y="396"/>
                  </a:lnTo>
                  <a:lnTo>
                    <a:pt x="1587" y="1587"/>
                  </a:lnTo>
                  <a:lnTo>
                    <a:pt x="476" y="3333"/>
                  </a:lnTo>
                  <a:lnTo>
                    <a:pt x="0" y="5634"/>
                  </a:lnTo>
                  <a:lnTo>
                    <a:pt x="556" y="8016"/>
                  </a:lnTo>
                  <a:lnTo>
                    <a:pt x="1904" y="9683"/>
                  </a:lnTo>
                  <a:lnTo>
                    <a:pt x="3731" y="10636"/>
                  </a:lnTo>
                  <a:lnTo>
                    <a:pt x="5477" y="10953"/>
                  </a:lnTo>
                  <a:lnTo>
                    <a:pt x="7143" y="10636"/>
                  </a:lnTo>
                  <a:lnTo>
                    <a:pt x="8969" y="9683"/>
                  </a:lnTo>
                  <a:lnTo>
                    <a:pt x="10398" y="8016"/>
                  </a:lnTo>
                  <a:lnTo>
                    <a:pt x="10953" y="5634"/>
                  </a:lnTo>
                  <a:lnTo>
                    <a:pt x="10477" y="3412"/>
                  </a:lnTo>
                  <a:lnTo>
                    <a:pt x="9287" y="1666"/>
                  </a:lnTo>
                  <a:lnTo>
                    <a:pt x="7541" y="396"/>
                  </a:lnTo>
                  <a:lnTo>
                    <a:pt x="5477" y="0"/>
                  </a:lnTo>
                  <a:close/>
                </a:path>
              </a:pathLst>
            </a:custGeom>
            <a:solidFill>
              <a:srgbClr val="000000"/>
            </a:solidFill>
          </p:spPr>
          <p:txBody>
            <a:bodyPr vert="horz" lIns="91440" tIns="45720" rIns="91440" bIns="45720" anchor="t"/>
            <a:lstStyle/>
            <a:p>
              <a:endParaRPr lang="en-IN"/>
            </a:p>
          </p:txBody>
        </p:sp>
        <p:sp>
          <p:nvSpPr>
            <p:cNvPr id="1242" name="Shape 1277"/>
            <p:cNvSpPr/>
            <p:nvPr/>
          </p:nvSpPr>
          <p:spPr>
            <a:xfrm>
              <a:off x="3390407" y="2896678"/>
              <a:ext cx="46593" cy="45561"/>
            </a:xfrm>
            <a:custGeom>
              <a:avLst/>
              <a:gdLst/>
              <a:ahLst/>
              <a:cxnLst/>
              <a:rect l="0" t="0" r="0" b="0"/>
              <a:pathLst>
                <a:path w="46593" h="45561">
                  <a:moveTo>
                    <a:pt x="0" y="0"/>
                  </a:moveTo>
                  <a:lnTo>
                    <a:pt x="0" y="1349"/>
                  </a:lnTo>
                  <a:lnTo>
                    <a:pt x="2222" y="1587"/>
                  </a:lnTo>
                  <a:lnTo>
                    <a:pt x="4207" y="2381"/>
                  </a:lnTo>
                  <a:lnTo>
                    <a:pt x="5634" y="4207"/>
                  </a:lnTo>
                  <a:lnTo>
                    <a:pt x="6191" y="7699"/>
                  </a:lnTo>
                  <a:lnTo>
                    <a:pt x="6191" y="32702"/>
                  </a:lnTo>
                  <a:lnTo>
                    <a:pt x="6746" y="37227"/>
                  </a:lnTo>
                  <a:lnTo>
                    <a:pt x="8254" y="40640"/>
                  </a:lnTo>
                  <a:lnTo>
                    <a:pt x="10477" y="43021"/>
                  </a:lnTo>
                  <a:lnTo>
                    <a:pt x="13017" y="44529"/>
                  </a:lnTo>
                  <a:lnTo>
                    <a:pt x="15637" y="45402"/>
                  </a:lnTo>
                  <a:lnTo>
                    <a:pt x="17938" y="45561"/>
                  </a:lnTo>
                  <a:lnTo>
                    <a:pt x="19765" y="45402"/>
                  </a:lnTo>
                  <a:lnTo>
                    <a:pt x="22383" y="44847"/>
                  </a:lnTo>
                  <a:lnTo>
                    <a:pt x="25400" y="43497"/>
                  </a:lnTo>
                  <a:lnTo>
                    <a:pt x="28337" y="41275"/>
                  </a:lnTo>
                  <a:lnTo>
                    <a:pt x="32622" y="37068"/>
                  </a:lnTo>
                  <a:lnTo>
                    <a:pt x="32622" y="45243"/>
                  </a:lnTo>
                  <a:lnTo>
                    <a:pt x="32782" y="45482"/>
                  </a:lnTo>
                  <a:lnTo>
                    <a:pt x="39370" y="43101"/>
                  </a:lnTo>
                  <a:lnTo>
                    <a:pt x="46593" y="40957"/>
                  </a:lnTo>
                  <a:lnTo>
                    <a:pt x="46593" y="39608"/>
                  </a:lnTo>
                  <a:lnTo>
                    <a:pt x="43101" y="39291"/>
                  </a:lnTo>
                  <a:lnTo>
                    <a:pt x="41275" y="38179"/>
                  </a:lnTo>
                  <a:lnTo>
                    <a:pt x="40559" y="36353"/>
                  </a:lnTo>
                  <a:lnTo>
                    <a:pt x="40402" y="33972"/>
                  </a:lnTo>
                  <a:lnTo>
                    <a:pt x="40402" y="0"/>
                  </a:lnTo>
                  <a:lnTo>
                    <a:pt x="24765" y="0"/>
                  </a:lnTo>
                  <a:lnTo>
                    <a:pt x="24765" y="1667"/>
                  </a:lnTo>
                  <a:lnTo>
                    <a:pt x="27066" y="1826"/>
                  </a:lnTo>
                  <a:lnTo>
                    <a:pt x="28892" y="2143"/>
                  </a:lnTo>
                  <a:lnTo>
                    <a:pt x="30162" y="2619"/>
                  </a:lnTo>
                  <a:lnTo>
                    <a:pt x="31034" y="3333"/>
                  </a:lnTo>
                  <a:lnTo>
                    <a:pt x="31908" y="5318"/>
                  </a:lnTo>
                  <a:lnTo>
                    <a:pt x="32067" y="7937"/>
                  </a:lnTo>
                  <a:lnTo>
                    <a:pt x="32067" y="31194"/>
                  </a:lnTo>
                  <a:lnTo>
                    <a:pt x="31988" y="33258"/>
                  </a:lnTo>
                  <a:lnTo>
                    <a:pt x="31671" y="34687"/>
                  </a:lnTo>
                  <a:lnTo>
                    <a:pt x="30558" y="36274"/>
                  </a:lnTo>
                  <a:lnTo>
                    <a:pt x="26352" y="38815"/>
                  </a:lnTo>
                  <a:lnTo>
                    <a:pt x="21907" y="39767"/>
                  </a:lnTo>
                  <a:lnTo>
                    <a:pt x="19050" y="39370"/>
                  </a:lnTo>
                  <a:lnTo>
                    <a:pt x="17065" y="38179"/>
                  </a:lnTo>
                  <a:lnTo>
                    <a:pt x="15716" y="36592"/>
                  </a:lnTo>
                  <a:lnTo>
                    <a:pt x="15002" y="34846"/>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243" name="Shape 1278"/>
            <p:cNvSpPr/>
            <p:nvPr/>
          </p:nvSpPr>
          <p:spPr>
            <a:xfrm>
              <a:off x="4296314" y="2896678"/>
              <a:ext cx="45640" cy="66119"/>
            </a:xfrm>
            <a:custGeom>
              <a:avLst/>
              <a:gdLst/>
              <a:ahLst/>
              <a:cxnLst/>
              <a:rect l="0" t="0" r="0" b="0"/>
              <a:pathLst>
                <a:path w="45640" h="66119">
                  <a:moveTo>
                    <a:pt x="0" y="0"/>
                  </a:moveTo>
                  <a:lnTo>
                    <a:pt x="0" y="1349"/>
                  </a:lnTo>
                  <a:lnTo>
                    <a:pt x="2618" y="2143"/>
                  </a:lnTo>
                  <a:lnTo>
                    <a:pt x="3968" y="3016"/>
                  </a:lnTo>
                  <a:lnTo>
                    <a:pt x="5079" y="4524"/>
                  </a:lnTo>
                  <a:lnTo>
                    <a:pt x="16351" y="28892"/>
                  </a:lnTo>
                  <a:lnTo>
                    <a:pt x="17302" y="30877"/>
                  </a:lnTo>
                  <a:lnTo>
                    <a:pt x="18573" y="33496"/>
                  </a:lnTo>
                  <a:lnTo>
                    <a:pt x="21192" y="39052"/>
                  </a:lnTo>
                  <a:lnTo>
                    <a:pt x="22145" y="41275"/>
                  </a:lnTo>
                  <a:lnTo>
                    <a:pt x="22462" y="42545"/>
                  </a:lnTo>
                  <a:lnTo>
                    <a:pt x="22303" y="43656"/>
                  </a:lnTo>
                  <a:lnTo>
                    <a:pt x="21827" y="45641"/>
                  </a:lnTo>
                  <a:lnTo>
                    <a:pt x="19843" y="50800"/>
                  </a:lnTo>
                  <a:lnTo>
                    <a:pt x="16986" y="55642"/>
                  </a:lnTo>
                  <a:lnTo>
                    <a:pt x="15238" y="57229"/>
                  </a:lnTo>
                  <a:lnTo>
                    <a:pt x="13413" y="57865"/>
                  </a:lnTo>
                  <a:lnTo>
                    <a:pt x="12143" y="57547"/>
                  </a:lnTo>
                  <a:lnTo>
                    <a:pt x="10397" y="56912"/>
                  </a:lnTo>
                  <a:lnTo>
                    <a:pt x="6350" y="56038"/>
                  </a:lnTo>
                  <a:lnTo>
                    <a:pt x="4365" y="56356"/>
                  </a:lnTo>
                  <a:lnTo>
                    <a:pt x="3095" y="57071"/>
                  </a:lnTo>
                  <a:lnTo>
                    <a:pt x="1825" y="59054"/>
                  </a:lnTo>
                  <a:lnTo>
                    <a:pt x="1587" y="60404"/>
                  </a:lnTo>
                  <a:lnTo>
                    <a:pt x="2063" y="62468"/>
                  </a:lnTo>
                  <a:lnTo>
                    <a:pt x="3412" y="64293"/>
                  </a:lnTo>
                  <a:lnTo>
                    <a:pt x="5634" y="65643"/>
                  </a:lnTo>
                  <a:lnTo>
                    <a:pt x="8809" y="66119"/>
                  </a:lnTo>
                  <a:lnTo>
                    <a:pt x="11429" y="65802"/>
                  </a:lnTo>
                  <a:lnTo>
                    <a:pt x="13890" y="64928"/>
                  </a:lnTo>
                  <a:lnTo>
                    <a:pt x="16112" y="63341"/>
                  </a:lnTo>
                  <a:lnTo>
                    <a:pt x="18096" y="61198"/>
                  </a:lnTo>
                  <a:lnTo>
                    <a:pt x="20081" y="58420"/>
                  </a:lnTo>
                  <a:lnTo>
                    <a:pt x="21986" y="55007"/>
                  </a:lnTo>
                  <a:lnTo>
                    <a:pt x="23812" y="50958"/>
                  </a:lnTo>
                  <a:lnTo>
                    <a:pt x="25637" y="46354"/>
                  </a:lnTo>
                  <a:lnTo>
                    <a:pt x="40957" y="5953"/>
                  </a:lnTo>
                  <a:lnTo>
                    <a:pt x="42147" y="3492"/>
                  </a:lnTo>
                  <a:lnTo>
                    <a:pt x="43417" y="2222"/>
                  </a:lnTo>
                  <a:lnTo>
                    <a:pt x="45640" y="1428"/>
                  </a:lnTo>
                  <a:lnTo>
                    <a:pt x="45640" y="0"/>
                  </a:lnTo>
                  <a:lnTo>
                    <a:pt x="32305" y="0"/>
                  </a:lnTo>
                  <a:lnTo>
                    <a:pt x="32305" y="1428"/>
                  </a:lnTo>
                  <a:lnTo>
                    <a:pt x="34368" y="1587"/>
                  </a:lnTo>
                  <a:lnTo>
                    <a:pt x="35876" y="2063"/>
                  </a:lnTo>
                  <a:lnTo>
                    <a:pt x="36750" y="2937"/>
                  </a:lnTo>
                  <a:lnTo>
                    <a:pt x="37067" y="4207"/>
                  </a:lnTo>
                  <a:lnTo>
                    <a:pt x="36908" y="5318"/>
                  </a:lnTo>
                  <a:lnTo>
                    <a:pt x="36273" y="6984"/>
                  </a:lnTo>
                  <a:lnTo>
                    <a:pt x="34764" y="10953"/>
                  </a:lnTo>
                  <a:lnTo>
                    <a:pt x="27066" y="32941"/>
                  </a:lnTo>
                  <a:lnTo>
                    <a:pt x="15636" y="7937"/>
                  </a:lnTo>
                  <a:lnTo>
                    <a:pt x="15001" y="6350"/>
                  </a:lnTo>
                  <a:lnTo>
                    <a:pt x="14683" y="4366"/>
                  </a:lnTo>
                  <a:lnTo>
                    <a:pt x="15238" y="2778"/>
                  </a:lnTo>
                  <a:lnTo>
                    <a:pt x="16668" y="1985"/>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1244" name="Shape 1279"/>
            <p:cNvSpPr/>
            <p:nvPr/>
          </p:nvSpPr>
          <p:spPr>
            <a:xfrm>
              <a:off x="3736640" y="2896678"/>
              <a:ext cx="45641" cy="66119"/>
            </a:xfrm>
            <a:custGeom>
              <a:avLst/>
              <a:gdLst/>
              <a:ahLst/>
              <a:cxnLst/>
              <a:rect l="0" t="0" r="0" b="0"/>
              <a:pathLst>
                <a:path w="45641" h="66119">
                  <a:moveTo>
                    <a:pt x="0" y="0"/>
                  </a:moveTo>
                  <a:lnTo>
                    <a:pt x="0" y="1349"/>
                  </a:lnTo>
                  <a:lnTo>
                    <a:pt x="2539" y="2143"/>
                  </a:lnTo>
                  <a:lnTo>
                    <a:pt x="3968" y="3016"/>
                  </a:lnTo>
                  <a:lnTo>
                    <a:pt x="5079" y="4524"/>
                  </a:lnTo>
                  <a:lnTo>
                    <a:pt x="16351" y="28892"/>
                  </a:lnTo>
                  <a:lnTo>
                    <a:pt x="17303" y="30877"/>
                  </a:lnTo>
                  <a:lnTo>
                    <a:pt x="18573" y="33496"/>
                  </a:lnTo>
                  <a:lnTo>
                    <a:pt x="21193" y="39052"/>
                  </a:lnTo>
                  <a:lnTo>
                    <a:pt x="22066" y="41275"/>
                  </a:lnTo>
                  <a:lnTo>
                    <a:pt x="22462" y="42545"/>
                  </a:lnTo>
                  <a:lnTo>
                    <a:pt x="22304" y="43656"/>
                  </a:lnTo>
                  <a:lnTo>
                    <a:pt x="21748" y="45641"/>
                  </a:lnTo>
                  <a:lnTo>
                    <a:pt x="19843" y="50800"/>
                  </a:lnTo>
                  <a:lnTo>
                    <a:pt x="16986" y="55642"/>
                  </a:lnTo>
                  <a:lnTo>
                    <a:pt x="15239" y="57229"/>
                  </a:lnTo>
                  <a:lnTo>
                    <a:pt x="13334" y="57865"/>
                  </a:lnTo>
                  <a:lnTo>
                    <a:pt x="12143" y="57547"/>
                  </a:lnTo>
                  <a:lnTo>
                    <a:pt x="10398" y="56912"/>
                  </a:lnTo>
                  <a:lnTo>
                    <a:pt x="6350" y="56038"/>
                  </a:lnTo>
                  <a:lnTo>
                    <a:pt x="4366" y="56356"/>
                  </a:lnTo>
                  <a:lnTo>
                    <a:pt x="3094" y="57071"/>
                  </a:lnTo>
                  <a:lnTo>
                    <a:pt x="1825" y="59054"/>
                  </a:lnTo>
                  <a:lnTo>
                    <a:pt x="1587" y="60404"/>
                  </a:lnTo>
                  <a:lnTo>
                    <a:pt x="1984" y="62468"/>
                  </a:lnTo>
                  <a:lnTo>
                    <a:pt x="3333" y="64293"/>
                  </a:lnTo>
                  <a:lnTo>
                    <a:pt x="5636" y="65643"/>
                  </a:lnTo>
                  <a:lnTo>
                    <a:pt x="8811" y="66119"/>
                  </a:lnTo>
                  <a:lnTo>
                    <a:pt x="11429" y="65802"/>
                  </a:lnTo>
                  <a:lnTo>
                    <a:pt x="13891" y="64928"/>
                  </a:lnTo>
                  <a:lnTo>
                    <a:pt x="16112" y="63341"/>
                  </a:lnTo>
                  <a:lnTo>
                    <a:pt x="18097" y="61198"/>
                  </a:lnTo>
                  <a:lnTo>
                    <a:pt x="20002" y="58420"/>
                  </a:lnTo>
                  <a:lnTo>
                    <a:pt x="21907" y="55007"/>
                  </a:lnTo>
                  <a:lnTo>
                    <a:pt x="23812" y="50958"/>
                  </a:lnTo>
                  <a:lnTo>
                    <a:pt x="25637" y="46354"/>
                  </a:lnTo>
                  <a:lnTo>
                    <a:pt x="40878" y="5953"/>
                  </a:lnTo>
                  <a:lnTo>
                    <a:pt x="42148" y="3492"/>
                  </a:lnTo>
                  <a:lnTo>
                    <a:pt x="43418" y="2222"/>
                  </a:lnTo>
                  <a:lnTo>
                    <a:pt x="45641" y="1428"/>
                  </a:lnTo>
                  <a:lnTo>
                    <a:pt x="45641" y="0"/>
                  </a:lnTo>
                  <a:lnTo>
                    <a:pt x="32306" y="0"/>
                  </a:lnTo>
                  <a:lnTo>
                    <a:pt x="32306" y="1428"/>
                  </a:lnTo>
                  <a:lnTo>
                    <a:pt x="34368" y="1587"/>
                  </a:lnTo>
                  <a:lnTo>
                    <a:pt x="35877" y="2063"/>
                  </a:lnTo>
                  <a:lnTo>
                    <a:pt x="36750" y="2937"/>
                  </a:lnTo>
                  <a:lnTo>
                    <a:pt x="37068" y="4207"/>
                  </a:lnTo>
                  <a:lnTo>
                    <a:pt x="36909" y="5318"/>
                  </a:lnTo>
                  <a:lnTo>
                    <a:pt x="36274" y="6984"/>
                  </a:lnTo>
                  <a:lnTo>
                    <a:pt x="34766" y="10953"/>
                  </a:lnTo>
                  <a:lnTo>
                    <a:pt x="27067" y="32941"/>
                  </a:lnTo>
                  <a:lnTo>
                    <a:pt x="15637" y="7937"/>
                  </a:lnTo>
                  <a:lnTo>
                    <a:pt x="15001" y="6350"/>
                  </a:lnTo>
                  <a:lnTo>
                    <a:pt x="14684" y="4366"/>
                  </a:lnTo>
                  <a:lnTo>
                    <a:pt x="15239" y="2778"/>
                  </a:lnTo>
                  <a:lnTo>
                    <a:pt x="16668" y="1985"/>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1245" name="Shape 1280"/>
            <p:cNvSpPr/>
            <p:nvPr/>
          </p:nvSpPr>
          <p:spPr>
            <a:xfrm>
              <a:off x="6223142" y="2360024"/>
              <a:ext cx="10080" cy="10160"/>
            </a:xfrm>
            <a:custGeom>
              <a:avLst/>
              <a:gdLst/>
              <a:ahLst/>
              <a:cxnLst/>
              <a:rect l="0" t="0" r="0" b="0"/>
              <a:pathLst>
                <a:path w="10080" h="10160">
                  <a:moveTo>
                    <a:pt x="4921" y="0"/>
                  </a:moveTo>
                  <a:lnTo>
                    <a:pt x="2698" y="556"/>
                  </a:lnTo>
                  <a:lnTo>
                    <a:pt x="1189" y="1825"/>
                  </a:lnTo>
                  <a:lnTo>
                    <a:pt x="317" y="3492"/>
                  </a:lnTo>
                  <a:lnTo>
                    <a:pt x="0" y="5080"/>
                  </a:lnTo>
                  <a:lnTo>
                    <a:pt x="317" y="6667"/>
                  </a:lnTo>
                  <a:lnTo>
                    <a:pt x="1110" y="8334"/>
                  </a:lnTo>
                  <a:lnTo>
                    <a:pt x="2698" y="9604"/>
                  </a:lnTo>
                  <a:lnTo>
                    <a:pt x="4921" y="10160"/>
                  </a:lnTo>
                  <a:lnTo>
                    <a:pt x="6984" y="9762"/>
                  </a:lnTo>
                  <a:lnTo>
                    <a:pt x="8652" y="8731"/>
                  </a:lnTo>
                  <a:lnTo>
                    <a:pt x="9762" y="7065"/>
                  </a:lnTo>
                  <a:lnTo>
                    <a:pt x="10080" y="5080"/>
                  </a:lnTo>
                  <a:lnTo>
                    <a:pt x="9762" y="3096"/>
                  </a:lnTo>
                  <a:lnTo>
                    <a:pt x="8652" y="1509"/>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246" name="Shape 1281"/>
            <p:cNvSpPr/>
            <p:nvPr/>
          </p:nvSpPr>
          <p:spPr>
            <a:xfrm>
              <a:off x="6091380" y="2360024"/>
              <a:ext cx="10080" cy="10160"/>
            </a:xfrm>
            <a:custGeom>
              <a:avLst/>
              <a:gdLst/>
              <a:ahLst/>
              <a:cxnLst/>
              <a:rect l="0" t="0" r="0" b="0"/>
              <a:pathLst>
                <a:path w="10080" h="10160">
                  <a:moveTo>
                    <a:pt x="4921" y="0"/>
                  </a:moveTo>
                  <a:lnTo>
                    <a:pt x="2698" y="556"/>
                  </a:lnTo>
                  <a:lnTo>
                    <a:pt x="1189" y="1825"/>
                  </a:lnTo>
                  <a:lnTo>
                    <a:pt x="317" y="3492"/>
                  </a:lnTo>
                  <a:lnTo>
                    <a:pt x="0" y="5080"/>
                  </a:lnTo>
                  <a:lnTo>
                    <a:pt x="317" y="6667"/>
                  </a:lnTo>
                  <a:lnTo>
                    <a:pt x="1110" y="8334"/>
                  </a:lnTo>
                  <a:lnTo>
                    <a:pt x="2698" y="9604"/>
                  </a:lnTo>
                  <a:lnTo>
                    <a:pt x="4921" y="10160"/>
                  </a:lnTo>
                  <a:lnTo>
                    <a:pt x="7064" y="9762"/>
                  </a:lnTo>
                  <a:lnTo>
                    <a:pt x="8652" y="8731"/>
                  </a:lnTo>
                  <a:lnTo>
                    <a:pt x="9762" y="7065"/>
                  </a:lnTo>
                  <a:lnTo>
                    <a:pt x="10080" y="5080"/>
                  </a:lnTo>
                  <a:lnTo>
                    <a:pt x="9762" y="3096"/>
                  </a:lnTo>
                  <a:lnTo>
                    <a:pt x="8652" y="1509"/>
                  </a:lnTo>
                  <a:lnTo>
                    <a:pt x="7064" y="396"/>
                  </a:lnTo>
                  <a:lnTo>
                    <a:pt x="4921" y="0"/>
                  </a:lnTo>
                  <a:close/>
                </a:path>
              </a:pathLst>
            </a:custGeom>
            <a:solidFill>
              <a:srgbClr val="000000"/>
            </a:solidFill>
          </p:spPr>
          <p:txBody>
            <a:bodyPr vert="horz" lIns="91440" tIns="45720" rIns="91440" bIns="45720" anchor="t"/>
            <a:lstStyle/>
            <a:p>
              <a:endParaRPr lang="en-IN"/>
            </a:p>
          </p:txBody>
        </p:sp>
        <p:sp>
          <p:nvSpPr>
            <p:cNvPr id="1247" name="Shape 1282"/>
            <p:cNvSpPr/>
            <p:nvPr/>
          </p:nvSpPr>
          <p:spPr>
            <a:xfrm>
              <a:off x="5512894" y="2360024"/>
              <a:ext cx="10081" cy="10160"/>
            </a:xfrm>
            <a:custGeom>
              <a:avLst/>
              <a:gdLst/>
              <a:ahLst/>
              <a:cxnLst/>
              <a:rect l="0" t="0" r="0" b="0"/>
              <a:pathLst>
                <a:path w="10081" h="10160">
                  <a:moveTo>
                    <a:pt x="4921" y="0"/>
                  </a:moveTo>
                  <a:lnTo>
                    <a:pt x="2698" y="556"/>
                  </a:lnTo>
                  <a:lnTo>
                    <a:pt x="1191" y="1825"/>
                  </a:lnTo>
                  <a:lnTo>
                    <a:pt x="317" y="3492"/>
                  </a:lnTo>
                  <a:lnTo>
                    <a:pt x="0" y="5080"/>
                  </a:lnTo>
                  <a:lnTo>
                    <a:pt x="317" y="6667"/>
                  </a:lnTo>
                  <a:lnTo>
                    <a:pt x="1111" y="8334"/>
                  </a:lnTo>
                  <a:lnTo>
                    <a:pt x="2698" y="9604"/>
                  </a:lnTo>
                  <a:lnTo>
                    <a:pt x="4921" y="10160"/>
                  </a:lnTo>
                  <a:lnTo>
                    <a:pt x="6985" y="9762"/>
                  </a:lnTo>
                  <a:lnTo>
                    <a:pt x="8652" y="8731"/>
                  </a:lnTo>
                  <a:lnTo>
                    <a:pt x="9763" y="7065"/>
                  </a:lnTo>
                  <a:lnTo>
                    <a:pt x="10081" y="5080"/>
                  </a:lnTo>
                  <a:lnTo>
                    <a:pt x="9763" y="3096"/>
                  </a:lnTo>
                  <a:lnTo>
                    <a:pt x="8652" y="1509"/>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248" name="Shape 1283"/>
            <p:cNvSpPr/>
            <p:nvPr/>
          </p:nvSpPr>
          <p:spPr>
            <a:xfrm>
              <a:off x="5106733" y="2360024"/>
              <a:ext cx="10080" cy="10160"/>
            </a:xfrm>
            <a:custGeom>
              <a:avLst/>
              <a:gdLst/>
              <a:ahLst/>
              <a:cxnLst/>
              <a:rect l="0" t="0" r="0" b="0"/>
              <a:pathLst>
                <a:path w="10080" h="10160">
                  <a:moveTo>
                    <a:pt x="4921" y="0"/>
                  </a:moveTo>
                  <a:lnTo>
                    <a:pt x="2698" y="556"/>
                  </a:lnTo>
                  <a:lnTo>
                    <a:pt x="1190" y="1825"/>
                  </a:lnTo>
                  <a:lnTo>
                    <a:pt x="317" y="3492"/>
                  </a:lnTo>
                  <a:lnTo>
                    <a:pt x="0" y="5080"/>
                  </a:lnTo>
                  <a:lnTo>
                    <a:pt x="317" y="6667"/>
                  </a:lnTo>
                  <a:lnTo>
                    <a:pt x="1111" y="8334"/>
                  </a:lnTo>
                  <a:lnTo>
                    <a:pt x="2698" y="9604"/>
                  </a:lnTo>
                  <a:lnTo>
                    <a:pt x="4921" y="10160"/>
                  </a:lnTo>
                  <a:lnTo>
                    <a:pt x="7063" y="9762"/>
                  </a:lnTo>
                  <a:lnTo>
                    <a:pt x="8651" y="8731"/>
                  </a:lnTo>
                  <a:lnTo>
                    <a:pt x="9762" y="7065"/>
                  </a:lnTo>
                  <a:lnTo>
                    <a:pt x="10080" y="5080"/>
                  </a:lnTo>
                  <a:lnTo>
                    <a:pt x="9762" y="3096"/>
                  </a:lnTo>
                  <a:lnTo>
                    <a:pt x="8651" y="1509"/>
                  </a:lnTo>
                  <a:lnTo>
                    <a:pt x="7063" y="396"/>
                  </a:lnTo>
                  <a:lnTo>
                    <a:pt x="4921" y="0"/>
                  </a:lnTo>
                  <a:close/>
                </a:path>
              </a:pathLst>
            </a:custGeom>
            <a:solidFill>
              <a:srgbClr val="000000"/>
            </a:solidFill>
          </p:spPr>
          <p:txBody>
            <a:bodyPr vert="horz" lIns="91440" tIns="45720" rIns="91440" bIns="45720" anchor="t"/>
            <a:lstStyle/>
            <a:p>
              <a:endParaRPr lang="en-IN"/>
            </a:p>
          </p:txBody>
        </p:sp>
        <p:sp>
          <p:nvSpPr>
            <p:cNvPr id="1249" name="Shape 1284"/>
            <p:cNvSpPr/>
            <p:nvPr/>
          </p:nvSpPr>
          <p:spPr>
            <a:xfrm>
              <a:off x="5035374" y="2360024"/>
              <a:ext cx="10160" cy="10160"/>
            </a:xfrm>
            <a:custGeom>
              <a:avLst/>
              <a:gdLst/>
              <a:ahLst/>
              <a:cxnLst/>
              <a:rect l="0" t="0" r="0" b="0"/>
              <a:pathLst>
                <a:path w="10160" h="10160">
                  <a:moveTo>
                    <a:pt x="5001" y="0"/>
                  </a:moveTo>
                  <a:lnTo>
                    <a:pt x="2778" y="556"/>
                  </a:lnTo>
                  <a:lnTo>
                    <a:pt x="1191" y="1825"/>
                  </a:lnTo>
                  <a:lnTo>
                    <a:pt x="317" y="3492"/>
                  </a:lnTo>
                  <a:lnTo>
                    <a:pt x="0" y="5080"/>
                  </a:lnTo>
                  <a:lnTo>
                    <a:pt x="317" y="6667"/>
                  </a:lnTo>
                  <a:lnTo>
                    <a:pt x="1191" y="8334"/>
                  </a:lnTo>
                  <a:lnTo>
                    <a:pt x="2699" y="9604"/>
                  </a:lnTo>
                  <a:lnTo>
                    <a:pt x="5001" y="10160"/>
                  </a:lnTo>
                  <a:lnTo>
                    <a:pt x="7065" y="9762"/>
                  </a:lnTo>
                  <a:lnTo>
                    <a:pt x="8731" y="8731"/>
                  </a:lnTo>
                  <a:lnTo>
                    <a:pt x="9842" y="7065"/>
                  </a:lnTo>
                  <a:lnTo>
                    <a:pt x="10160" y="5080"/>
                  </a:lnTo>
                  <a:lnTo>
                    <a:pt x="9842" y="3096"/>
                  </a:lnTo>
                  <a:lnTo>
                    <a:pt x="8731" y="1509"/>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1250" name="Shape 1285"/>
            <p:cNvSpPr/>
            <p:nvPr/>
          </p:nvSpPr>
          <p:spPr>
            <a:xfrm>
              <a:off x="6157261" y="2370342"/>
              <a:ext cx="26352" cy="58340"/>
            </a:xfrm>
            <a:custGeom>
              <a:avLst/>
              <a:gdLst/>
              <a:ahLst/>
              <a:cxnLst/>
              <a:rect l="0" t="0" r="0" b="0"/>
              <a:pathLst>
                <a:path w="26352" h="58340">
                  <a:moveTo>
                    <a:pt x="13255" y="0"/>
                  </a:moveTo>
                  <a:lnTo>
                    <a:pt x="10874" y="3412"/>
                  </a:lnTo>
                  <a:lnTo>
                    <a:pt x="8890" y="6191"/>
                  </a:lnTo>
                  <a:lnTo>
                    <a:pt x="4364" y="11271"/>
                  </a:lnTo>
                  <a:lnTo>
                    <a:pt x="1349" y="13652"/>
                  </a:lnTo>
                  <a:lnTo>
                    <a:pt x="396" y="14446"/>
                  </a:lnTo>
                  <a:lnTo>
                    <a:pt x="0" y="15240"/>
                  </a:lnTo>
                  <a:lnTo>
                    <a:pt x="396" y="15954"/>
                  </a:lnTo>
                  <a:lnTo>
                    <a:pt x="5636" y="15954"/>
                  </a:lnTo>
                  <a:lnTo>
                    <a:pt x="5636" y="45800"/>
                  </a:lnTo>
                  <a:lnTo>
                    <a:pt x="5873" y="49134"/>
                  </a:lnTo>
                  <a:lnTo>
                    <a:pt x="6350" y="51911"/>
                  </a:lnTo>
                  <a:lnTo>
                    <a:pt x="7223" y="54133"/>
                  </a:lnTo>
                  <a:lnTo>
                    <a:pt x="8333" y="55800"/>
                  </a:lnTo>
                  <a:lnTo>
                    <a:pt x="11192" y="57785"/>
                  </a:lnTo>
                  <a:lnTo>
                    <a:pt x="14763" y="58340"/>
                  </a:lnTo>
                  <a:lnTo>
                    <a:pt x="18177" y="57706"/>
                  </a:lnTo>
                  <a:lnTo>
                    <a:pt x="21352" y="56198"/>
                  </a:lnTo>
                  <a:lnTo>
                    <a:pt x="24129" y="53816"/>
                  </a:lnTo>
                  <a:lnTo>
                    <a:pt x="26352" y="50800"/>
                  </a:lnTo>
                  <a:lnTo>
                    <a:pt x="25082" y="49769"/>
                  </a:lnTo>
                  <a:lnTo>
                    <a:pt x="22859" y="51990"/>
                  </a:lnTo>
                  <a:lnTo>
                    <a:pt x="19050" y="53181"/>
                  </a:lnTo>
                  <a:lnTo>
                    <a:pt x="16905" y="52705"/>
                  </a:lnTo>
                  <a:lnTo>
                    <a:pt x="15477" y="51593"/>
                  </a:lnTo>
                  <a:lnTo>
                    <a:pt x="14128" y="47942"/>
                  </a:lnTo>
                  <a:lnTo>
                    <a:pt x="13969" y="44291"/>
                  </a:lnTo>
                  <a:lnTo>
                    <a:pt x="13969" y="15954"/>
                  </a:lnTo>
                  <a:lnTo>
                    <a:pt x="23971" y="15954"/>
                  </a:lnTo>
                  <a:lnTo>
                    <a:pt x="23971" y="12779"/>
                  </a:lnTo>
                  <a:lnTo>
                    <a:pt x="13969" y="12779"/>
                  </a:lnTo>
                  <a:lnTo>
                    <a:pt x="13969"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251" name="Shape 1286"/>
            <p:cNvSpPr/>
            <p:nvPr/>
          </p:nvSpPr>
          <p:spPr>
            <a:xfrm>
              <a:off x="6217029" y="2382170"/>
              <a:ext cx="23416" cy="45560"/>
            </a:xfrm>
            <a:custGeom>
              <a:avLst/>
              <a:gdLst/>
              <a:ahLst/>
              <a:cxnLst/>
              <a:rect l="0" t="0" r="0" b="0"/>
              <a:pathLst>
                <a:path w="23416" h="45560">
                  <a:moveTo>
                    <a:pt x="15717" y="0"/>
                  </a:moveTo>
                  <a:lnTo>
                    <a:pt x="397" y="5397"/>
                  </a:lnTo>
                  <a:lnTo>
                    <a:pt x="397" y="6905"/>
                  </a:lnTo>
                  <a:lnTo>
                    <a:pt x="4287" y="6507"/>
                  </a:lnTo>
                  <a:lnTo>
                    <a:pt x="5556" y="6587"/>
                  </a:lnTo>
                  <a:lnTo>
                    <a:pt x="6668" y="7301"/>
                  </a:lnTo>
                  <a:lnTo>
                    <a:pt x="7462" y="9047"/>
                  </a:lnTo>
                  <a:lnTo>
                    <a:pt x="7780" y="12461"/>
                  </a:lnTo>
                  <a:lnTo>
                    <a:pt x="7780" y="35400"/>
                  </a:lnTo>
                  <a:lnTo>
                    <a:pt x="7621" y="38734"/>
                  </a:lnTo>
                  <a:lnTo>
                    <a:pt x="7065" y="41036"/>
                  </a:lnTo>
                  <a:lnTo>
                    <a:pt x="6192" y="42543"/>
                  </a:lnTo>
                  <a:lnTo>
                    <a:pt x="4684" y="43417"/>
                  </a:lnTo>
                  <a:lnTo>
                    <a:pt x="2699" y="43813"/>
                  </a:lnTo>
                  <a:lnTo>
                    <a:pt x="0" y="44052"/>
                  </a:lnTo>
                  <a:lnTo>
                    <a:pt x="0" y="45560"/>
                  </a:lnTo>
                  <a:lnTo>
                    <a:pt x="23416" y="45560"/>
                  </a:lnTo>
                  <a:lnTo>
                    <a:pt x="23416" y="44052"/>
                  </a:lnTo>
                  <a:lnTo>
                    <a:pt x="19447" y="43417"/>
                  </a:lnTo>
                  <a:lnTo>
                    <a:pt x="17225" y="41988"/>
                  </a:lnTo>
                  <a:lnTo>
                    <a:pt x="16272" y="39448"/>
                  </a:lnTo>
                  <a:lnTo>
                    <a:pt x="16113" y="35400"/>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1252" name="Shape 1287"/>
            <p:cNvSpPr/>
            <p:nvPr/>
          </p:nvSpPr>
          <p:spPr>
            <a:xfrm>
              <a:off x="6115033" y="2382170"/>
              <a:ext cx="40163" cy="46512"/>
            </a:xfrm>
            <a:custGeom>
              <a:avLst/>
              <a:gdLst/>
              <a:ahLst/>
              <a:cxnLst/>
              <a:rect l="0" t="0" r="0" b="0"/>
              <a:pathLst>
                <a:path w="40163" h="46512">
                  <a:moveTo>
                    <a:pt x="18097" y="0"/>
                  </a:moveTo>
                  <a:lnTo>
                    <a:pt x="12858" y="475"/>
                  </a:lnTo>
                  <a:lnTo>
                    <a:pt x="8731" y="1983"/>
                  </a:lnTo>
                  <a:lnTo>
                    <a:pt x="5636" y="3968"/>
                  </a:lnTo>
                  <a:lnTo>
                    <a:pt x="3571" y="6350"/>
                  </a:lnTo>
                  <a:lnTo>
                    <a:pt x="2302" y="8731"/>
                  </a:lnTo>
                  <a:lnTo>
                    <a:pt x="1905" y="10953"/>
                  </a:lnTo>
                  <a:lnTo>
                    <a:pt x="2142" y="12302"/>
                  </a:lnTo>
                  <a:lnTo>
                    <a:pt x="2936" y="13730"/>
                  </a:lnTo>
                  <a:lnTo>
                    <a:pt x="4207" y="14842"/>
                  </a:lnTo>
                  <a:lnTo>
                    <a:pt x="6191" y="15318"/>
                  </a:lnTo>
                  <a:lnTo>
                    <a:pt x="7937" y="14922"/>
                  </a:lnTo>
                  <a:lnTo>
                    <a:pt x="9366" y="13968"/>
                  </a:lnTo>
                  <a:lnTo>
                    <a:pt x="10318" y="12620"/>
                  </a:lnTo>
                  <a:lnTo>
                    <a:pt x="10636" y="11032"/>
                  </a:lnTo>
                  <a:lnTo>
                    <a:pt x="10398" y="9366"/>
                  </a:lnTo>
                  <a:lnTo>
                    <a:pt x="10159" y="7222"/>
                  </a:lnTo>
                  <a:lnTo>
                    <a:pt x="10714" y="5158"/>
                  </a:lnTo>
                  <a:lnTo>
                    <a:pt x="12382" y="3650"/>
                  </a:lnTo>
                  <a:lnTo>
                    <a:pt x="14683" y="2697"/>
                  </a:lnTo>
                  <a:lnTo>
                    <a:pt x="17144" y="2381"/>
                  </a:lnTo>
                  <a:lnTo>
                    <a:pt x="19684" y="2618"/>
                  </a:lnTo>
                  <a:lnTo>
                    <a:pt x="22145" y="3809"/>
                  </a:lnTo>
                  <a:lnTo>
                    <a:pt x="24051" y="6270"/>
                  </a:lnTo>
                  <a:lnTo>
                    <a:pt x="24765" y="10555"/>
                  </a:lnTo>
                  <a:lnTo>
                    <a:pt x="24765" y="16588"/>
                  </a:lnTo>
                  <a:lnTo>
                    <a:pt x="24029" y="16878"/>
                  </a:lnTo>
                  <a:lnTo>
                    <a:pt x="24765" y="18970"/>
                  </a:lnTo>
                  <a:lnTo>
                    <a:pt x="24765" y="33337"/>
                  </a:lnTo>
                  <a:lnTo>
                    <a:pt x="24686" y="35321"/>
                  </a:lnTo>
                  <a:lnTo>
                    <a:pt x="24288" y="36749"/>
                  </a:lnTo>
                  <a:lnTo>
                    <a:pt x="23257" y="37861"/>
                  </a:lnTo>
                  <a:lnTo>
                    <a:pt x="21431" y="38972"/>
                  </a:lnTo>
                  <a:lnTo>
                    <a:pt x="18811" y="40003"/>
                  </a:lnTo>
                  <a:lnTo>
                    <a:pt x="15319" y="40797"/>
                  </a:lnTo>
                  <a:lnTo>
                    <a:pt x="12779" y="40242"/>
                  </a:lnTo>
                  <a:lnTo>
                    <a:pt x="10714" y="38734"/>
                  </a:lnTo>
                  <a:lnTo>
                    <a:pt x="9286" y="36193"/>
                  </a:lnTo>
                  <a:lnTo>
                    <a:pt x="8731" y="33018"/>
                  </a:lnTo>
                  <a:lnTo>
                    <a:pt x="8731" y="32860"/>
                  </a:lnTo>
                  <a:lnTo>
                    <a:pt x="8890" y="31034"/>
                  </a:lnTo>
                  <a:lnTo>
                    <a:pt x="9604" y="28891"/>
                  </a:lnTo>
                  <a:lnTo>
                    <a:pt x="11192" y="26589"/>
                  </a:lnTo>
                  <a:lnTo>
                    <a:pt x="13969" y="24049"/>
                  </a:lnTo>
                  <a:lnTo>
                    <a:pt x="15954" y="22780"/>
                  </a:lnTo>
                  <a:lnTo>
                    <a:pt x="18415" y="21509"/>
                  </a:lnTo>
                  <a:lnTo>
                    <a:pt x="24765" y="18970"/>
                  </a:lnTo>
                  <a:lnTo>
                    <a:pt x="24029" y="16878"/>
                  </a:lnTo>
                  <a:lnTo>
                    <a:pt x="17303" y="19525"/>
                  </a:lnTo>
                  <a:lnTo>
                    <a:pt x="11192" y="22303"/>
                  </a:lnTo>
                  <a:lnTo>
                    <a:pt x="6350" y="25081"/>
                  </a:lnTo>
                  <a:lnTo>
                    <a:pt x="2857" y="28177"/>
                  </a:lnTo>
                  <a:lnTo>
                    <a:pt x="714" y="31828"/>
                  </a:lnTo>
                  <a:lnTo>
                    <a:pt x="0" y="36193"/>
                  </a:lnTo>
                  <a:lnTo>
                    <a:pt x="952" y="40638"/>
                  </a:lnTo>
                  <a:lnTo>
                    <a:pt x="3333" y="43893"/>
                  </a:lnTo>
                  <a:lnTo>
                    <a:pt x="6667" y="45878"/>
                  </a:lnTo>
                  <a:lnTo>
                    <a:pt x="10557" y="46512"/>
                  </a:lnTo>
                  <a:lnTo>
                    <a:pt x="14605" y="45878"/>
                  </a:lnTo>
                  <a:lnTo>
                    <a:pt x="18415" y="44131"/>
                  </a:lnTo>
                  <a:lnTo>
                    <a:pt x="24924" y="39289"/>
                  </a:lnTo>
                  <a:lnTo>
                    <a:pt x="25400" y="42305"/>
                  </a:lnTo>
                  <a:lnTo>
                    <a:pt x="26352" y="44370"/>
                  </a:lnTo>
                  <a:lnTo>
                    <a:pt x="27622" y="45639"/>
                  </a:lnTo>
                  <a:lnTo>
                    <a:pt x="28971" y="46274"/>
                  </a:lnTo>
                  <a:lnTo>
                    <a:pt x="31352" y="46512"/>
                  </a:lnTo>
                  <a:lnTo>
                    <a:pt x="32782" y="46353"/>
                  </a:lnTo>
                  <a:lnTo>
                    <a:pt x="34766" y="45798"/>
                  </a:lnTo>
                  <a:lnTo>
                    <a:pt x="37227" y="44370"/>
                  </a:lnTo>
                  <a:lnTo>
                    <a:pt x="40163" y="41591"/>
                  </a:lnTo>
                  <a:lnTo>
                    <a:pt x="40163" y="38972"/>
                  </a:lnTo>
                  <a:lnTo>
                    <a:pt x="38338" y="40322"/>
                  </a:lnTo>
                  <a:lnTo>
                    <a:pt x="35718" y="40877"/>
                  </a:lnTo>
                  <a:lnTo>
                    <a:pt x="34052" y="40401"/>
                  </a:lnTo>
                  <a:lnTo>
                    <a:pt x="33178" y="39130"/>
                  </a:lnTo>
                  <a:lnTo>
                    <a:pt x="32782" y="35162"/>
                  </a:lnTo>
                  <a:lnTo>
                    <a:pt x="32782" y="15795"/>
                  </a:lnTo>
                  <a:lnTo>
                    <a:pt x="32305" y="9047"/>
                  </a:lnTo>
                  <a:lnTo>
                    <a:pt x="31036" y="5634"/>
                  </a:lnTo>
                  <a:lnTo>
                    <a:pt x="28495" y="2777"/>
                  </a:lnTo>
                  <a:lnTo>
                    <a:pt x="26669" y="1587"/>
                  </a:lnTo>
                  <a:lnTo>
                    <a:pt x="24288" y="713"/>
                  </a:lnTo>
                  <a:lnTo>
                    <a:pt x="21431" y="157"/>
                  </a:lnTo>
                  <a:lnTo>
                    <a:pt x="18097" y="0"/>
                  </a:lnTo>
                  <a:close/>
                </a:path>
              </a:pathLst>
            </a:custGeom>
            <a:solidFill>
              <a:srgbClr val="000000"/>
            </a:solidFill>
          </p:spPr>
          <p:txBody>
            <a:bodyPr vert="horz" lIns="91440" tIns="45720" rIns="91440" bIns="45720" anchor="t"/>
            <a:lstStyle/>
            <a:p>
              <a:endParaRPr lang="en-IN"/>
            </a:p>
          </p:txBody>
        </p:sp>
        <p:sp>
          <p:nvSpPr>
            <p:cNvPr id="1253" name="Shape 1288"/>
            <p:cNvSpPr/>
            <p:nvPr/>
          </p:nvSpPr>
          <p:spPr>
            <a:xfrm>
              <a:off x="6085267" y="2382170"/>
              <a:ext cx="23416" cy="45560"/>
            </a:xfrm>
            <a:custGeom>
              <a:avLst/>
              <a:gdLst/>
              <a:ahLst/>
              <a:cxnLst/>
              <a:rect l="0" t="0" r="0" b="0"/>
              <a:pathLst>
                <a:path w="23416" h="45560">
                  <a:moveTo>
                    <a:pt x="15717" y="0"/>
                  </a:moveTo>
                  <a:lnTo>
                    <a:pt x="397" y="5397"/>
                  </a:lnTo>
                  <a:lnTo>
                    <a:pt x="397" y="6905"/>
                  </a:lnTo>
                  <a:lnTo>
                    <a:pt x="4366" y="6507"/>
                  </a:lnTo>
                  <a:lnTo>
                    <a:pt x="5556" y="6587"/>
                  </a:lnTo>
                  <a:lnTo>
                    <a:pt x="6668" y="7301"/>
                  </a:lnTo>
                  <a:lnTo>
                    <a:pt x="7462" y="9047"/>
                  </a:lnTo>
                  <a:lnTo>
                    <a:pt x="7780" y="12461"/>
                  </a:lnTo>
                  <a:lnTo>
                    <a:pt x="7780" y="35400"/>
                  </a:lnTo>
                  <a:lnTo>
                    <a:pt x="7621" y="38734"/>
                  </a:lnTo>
                  <a:lnTo>
                    <a:pt x="7143" y="41036"/>
                  </a:lnTo>
                  <a:lnTo>
                    <a:pt x="6192" y="42543"/>
                  </a:lnTo>
                  <a:lnTo>
                    <a:pt x="4762" y="43417"/>
                  </a:lnTo>
                  <a:lnTo>
                    <a:pt x="2699" y="43813"/>
                  </a:lnTo>
                  <a:lnTo>
                    <a:pt x="0" y="44052"/>
                  </a:lnTo>
                  <a:lnTo>
                    <a:pt x="0" y="45560"/>
                  </a:lnTo>
                  <a:lnTo>
                    <a:pt x="23416" y="45560"/>
                  </a:lnTo>
                  <a:lnTo>
                    <a:pt x="23416" y="44052"/>
                  </a:lnTo>
                  <a:lnTo>
                    <a:pt x="19447" y="43417"/>
                  </a:lnTo>
                  <a:lnTo>
                    <a:pt x="17225" y="41988"/>
                  </a:lnTo>
                  <a:lnTo>
                    <a:pt x="16272" y="39448"/>
                  </a:lnTo>
                  <a:lnTo>
                    <a:pt x="16113" y="35400"/>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1254" name="Shape 1289"/>
            <p:cNvSpPr/>
            <p:nvPr/>
          </p:nvSpPr>
          <p:spPr>
            <a:xfrm>
              <a:off x="5805232" y="2382170"/>
              <a:ext cx="43656" cy="46512"/>
            </a:xfrm>
            <a:custGeom>
              <a:avLst/>
              <a:gdLst/>
              <a:ahLst/>
              <a:cxnLst/>
              <a:rect l="0" t="0" r="0" b="0"/>
              <a:pathLst>
                <a:path w="43656" h="46512">
                  <a:moveTo>
                    <a:pt x="21352" y="0"/>
                  </a:moveTo>
                  <a:lnTo>
                    <a:pt x="20558" y="2777"/>
                  </a:lnTo>
                  <a:lnTo>
                    <a:pt x="24765" y="3571"/>
                  </a:lnTo>
                  <a:lnTo>
                    <a:pt x="28337" y="6031"/>
                  </a:lnTo>
                  <a:lnTo>
                    <a:pt x="31115" y="9682"/>
                  </a:lnTo>
                  <a:lnTo>
                    <a:pt x="33100" y="14365"/>
                  </a:lnTo>
                  <a:lnTo>
                    <a:pt x="34369" y="19843"/>
                  </a:lnTo>
                  <a:lnTo>
                    <a:pt x="34766" y="25796"/>
                  </a:lnTo>
                  <a:lnTo>
                    <a:pt x="34211" y="32066"/>
                  </a:lnTo>
                  <a:lnTo>
                    <a:pt x="32782" y="36749"/>
                  </a:lnTo>
                  <a:lnTo>
                    <a:pt x="30797" y="40083"/>
                  </a:lnTo>
                  <a:lnTo>
                    <a:pt x="28337" y="42305"/>
                  </a:lnTo>
                  <a:lnTo>
                    <a:pt x="25638" y="43417"/>
                  </a:lnTo>
                  <a:lnTo>
                    <a:pt x="23018" y="43734"/>
                  </a:lnTo>
                  <a:lnTo>
                    <a:pt x="19050" y="42940"/>
                  </a:lnTo>
                  <a:lnTo>
                    <a:pt x="15795" y="40797"/>
                  </a:lnTo>
                  <a:lnTo>
                    <a:pt x="13334" y="37622"/>
                  </a:lnTo>
                  <a:lnTo>
                    <a:pt x="11510" y="33733"/>
                  </a:lnTo>
                  <a:lnTo>
                    <a:pt x="10239" y="29526"/>
                  </a:lnTo>
                  <a:lnTo>
                    <a:pt x="9445" y="25320"/>
                  </a:lnTo>
                  <a:lnTo>
                    <a:pt x="9049" y="21351"/>
                  </a:lnTo>
                  <a:lnTo>
                    <a:pt x="8890" y="18176"/>
                  </a:lnTo>
                  <a:lnTo>
                    <a:pt x="9128" y="14524"/>
                  </a:lnTo>
                  <a:lnTo>
                    <a:pt x="9843" y="11428"/>
                  </a:lnTo>
                  <a:lnTo>
                    <a:pt x="12383" y="6587"/>
                  </a:lnTo>
                  <a:lnTo>
                    <a:pt x="16113" y="3730"/>
                  </a:lnTo>
                  <a:lnTo>
                    <a:pt x="20558" y="2777"/>
                  </a:lnTo>
                  <a:lnTo>
                    <a:pt x="21352" y="0"/>
                  </a:lnTo>
                  <a:lnTo>
                    <a:pt x="15161" y="793"/>
                  </a:lnTo>
                  <a:lnTo>
                    <a:pt x="9922" y="3253"/>
                  </a:lnTo>
                  <a:lnTo>
                    <a:pt x="5715" y="6905"/>
                  </a:lnTo>
                  <a:lnTo>
                    <a:pt x="2540" y="11587"/>
                  </a:lnTo>
                  <a:lnTo>
                    <a:pt x="634" y="17064"/>
                  </a:lnTo>
                  <a:lnTo>
                    <a:pt x="0" y="22938"/>
                  </a:lnTo>
                  <a:lnTo>
                    <a:pt x="714" y="29288"/>
                  </a:lnTo>
                  <a:lnTo>
                    <a:pt x="2778" y="35003"/>
                  </a:lnTo>
                  <a:lnTo>
                    <a:pt x="6033" y="39687"/>
                  </a:lnTo>
                  <a:lnTo>
                    <a:pt x="10398" y="43337"/>
                  </a:lnTo>
                  <a:lnTo>
                    <a:pt x="15637" y="45639"/>
                  </a:lnTo>
                  <a:lnTo>
                    <a:pt x="21669" y="46512"/>
                  </a:lnTo>
                  <a:lnTo>
                    <a:pt x="28495" y="45480"/>
                  </a:lnTo>
                  <a:lnTo>
                    <a:pt x="34052" y="42543"/>
                  </a:lnTo>
                  <a:lnTo>
                    <a:pt x="38259" y="38416"/>
                  </a:lnTo>
                  <a:lnTo>
                    <a:pt x="41275" y="33415"/>
                  </a:lnTo>
                  <a:lnTo>
                    <a:pt x="43101" y="28097"/>
                  </a:lnTo>
                  <a:lnTo>
                    <a:pt x="43656" y="22938"/>
                  </a:lnTo>
                  <a:lnTo>
                    <a:pt x="43181" y="17778"/>
                  </a:lnTo>
                  <a:lnTo>
                    <a:pt x="41989" y="13255"/>
                  </a:lnTo>
                  <a:lnTo>
                    <a:pt x="40085" y="9366"/>
                  </a:lnTo>
                  <a:lnTo>
                    <a:pt x="37386" y="6031"/>
                  </a:lnTo>
                  <a:lnTo>
                    <a:pt x="34131" y="3412"/>
                  </a:lnTo>
                  <a:lnTo>
                    <a:pt x="30322" y="150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1255" name="Shape 1290"/>
            <p:cNvSpPr/>
            <p:nvPr/>
          </p:nvSpPr>
          <p:spPr>
            <a:xfrm>
              <a:off x="5677994" y="2382170"/>
              <a:ext cx="39528" cy="46512"/>
            </a:xfrm>
            <a:custGeom>
              <a:avLst/>
              <a:gdLst/>
              <a:ahLst/>
              <a:cxnLst/>
              <a:rect l="0" t="0" r="0" b="0"/>
              <a:pathLst>
                <a:path w="39528" h="46512">
                  <a:moveTo>
                    <a:pt x="20241" y="0"/>
                  </a:moveTo>
                  <a:lnTo>
                    <a:pt x="18018" y="3571"/>
                  </a:lnTo>
                  <a:lnTo>
                    <a:pt x="21431" y="4047"/>
                  </a:lnTo>
                  <a:lnTo>
                    <a:pt x="23812" y="5476"/>
                  </a:lnTo>
                  <a:lnTo>
                    <a:pt x="25480" y="7460"/>
                  </a:lnTo>
                  <a:lnTo>
                    <a:pt x="26511" y="9841"/>
                  </a:lnTo>
                  <a:lnTo>
                    <a:pt x="27543" y="14922"/>
                  </a:lnTo>
                  <a:lnTo>
                    <a:pt x="7143" y="14922"/>
                  </a:lnTo>
                  <a:lnTo>
                    <a:pt x="7858" y="11984"/>
                  </a:lnTo>
                  <a:lnTo>
                    <a:pt x="8731" y="9445"/>
                  </a:lnTo>
                  <a:lnTo>
                    <a:pt x="9842" y="7460"/>
                  </a:lnTo>
                  <a:lnTo>
                    <a:pt x="11192" y="5952"/>
                  </a:lnTo>
                  <a:lnTo>
                    <a:pt x="14287" y="4126"/>
                  </a:lnTo>
                  <a:lnTo>
                    <a:pt x="18018" y="3571"/>
                  </a:lnTo>
                  <a:lnTo>
                    <a:pt x="20241" y="0"/>
                  </a:lnTo>
                  <a:lnTo>
                    <a:pt x="15955" y="475"/>
                  </a:lnTo>
                  <a:lnTo>
                    <a:pt x="11429" y="2222"/>
                  </a:lnTo>
                  <a:lnTo>
                    <a:pt x="7143" y="5317"/>
                  </a:lnTo>
                  <a:lnTo>
                    <a:pt x="3492" y="9841"/>
                  </a:lnTo>
                  <a:lnTo>
                    <a:pt x="1032" y="16112"/>
                  </a:lnTo>
                  <a:lnTo>
                    <a:pt x="0" y="24367"/>
                  </a:lnTo>
                  <a:lnTo>
                    <a:pt x="397" y="29368"/>
                  </a:lnTo>
                  <a:lnTo>
                    <a:pt x="1349" y="33733"/>
                  </a:lnTo>
                  <a:lnTo>
                    <a:pt x="2857" y="37543"/>
                  </a:lnTo>
                  <a:lnTo>
                    <a:pt x="5079" y="40718"/>
                  </a:lnTo>
                  <a:lnTo>
                    <a:pt x="7778" y="43258"/>
                  </a:lnTo>
                  <a:lnTo>
                    <a:pt x="10953" y="45005"/>
                  </a:lnTo>
                  <a:lnTo>
                    <a:pt x="14526" y="46115"/>
                  </a:lnTo>
                  <a:lnTo>
                    <a:pt x="18573" y="46512"/>
                  </a:lnTo>
                  <a:lnTo>
                    <a:pt x="23495" y="45878"/>
                  </a:lnTo>
                  <a:lnTo>
                    <a:pt x="27702" y="44370"/>
                  </a:lnTo>
                  <a:lnTo>
                    <a:pt x="31194" y="42068"/>
                  </a:lnTo>
                  <a:lnTo>
                    <a:pt x="33972" y="39368"/>
                  </a:lnTo>
                  <a:lnTo>
                    <a:pt x="36195" y="36590"/>
                  </a:lnTo>
                  <a:lnTo>
                    <a:pt x="37782" y="33892"/>
                  </a:lnTo>
                  <a:lnTo>
                    <a:pt x="38894" y="31591"/>
                  </a:lnTo>
                  <a:lnTo>
                    <a:pt x="39528" y="30003"/>
                  </a:lnTo>
                  <a:lnTo>
                    <a:pt x="37941" y="29288"/>
                  </a:lnTo>
                  <a:lnTo>
                    <a:pt x="34925" y="33574"/>
                  </a:lnTo>
                  <a:lnTo>
                    <a:pt x="32702" y="35876"/>
                  </a:lnTo>
                  <a:lnTo>
                    <a:pt x="30003" y="37781"/>
                  </a:lnTo>
                  <a:lnTo>
                    <a:pt x="26591" y="39130"/>
                  </a:lnTo>
                  <a:lnTo>
                    <a:pt x="22622" y="39687"/>
                  </a:lnTo>
                  <a:lnTo>
                    <a:pt x="19208" y="39289"/>
                  </a:lnTo>
                  <a:lnTo>
                    <a:pt x="15875" y="38020"/>
                  </a:lnTo>
                  <a:lnTo>
                    <a:pt x="12700" y="35480"/>
                  </a:lnTo>
                  <a:lnTo>
                    <a:pt x="10001" y="31511"/>
                  </a:lnTo>
                  <a:lnTo>
                    <a:pt x="8890" y="28891"/>
                  </a:lnTo>
                  <a:lnTo>
                    <a:pt x="7937" y="25796"/>
                  </a:lnTo>
                  <a:lnTo>
                    <a:pt x="7302" y="22225"/>
                  </a:lnTo>
                  <a:lnTo>
                    <a:pt x="6826" y="18097"/>
                  </a:lnTo>
                  <a:lnTo>
                    <a:pt x="37623" y="18097"/>
                  </a:lnTo>
                  <a:lnTo>
                    <a:pt x="36988" y="13651"/>
                  </a:lnTo>
                  <a:lnTo>
                    <a:pt x="35798" y="9841"/>
                  </a:lnTo>
                  <a:lnTo>
                    <a:pt x="34131" y="6666"/>
                  </a:lnTo>
                  <a:lnTo>
                    <a:pt x="32067" y="4205"/>
                  </a:lnTo>
                  <a:lnTo>
                    <a:pt x="29527" y="2301"/>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256" name="Shape 1291"/>
            <p:cNvSpPr/>
            <p:nvPr/>
          </p:nvSpPr>
          <p:spPr>
            <a:xfrm>
              <a:off x="5535596" y="2382170"/>
              <a:ext cx="40085" cy="46512"/>
            </a:xfrm>
            <a:custGeom>
              <a:avLst/>
              <a:gdLst/>
              <a:ahLst/>
              <a:cxnLst/>
              <a:rect l="0" t="0" r="0" b="0"/>
              <a:pathLst>
                <a:path w="40085" h="46512">
                  <a:moveTo>
                    <a:pt x="18018" y="0"/>
                  </a:moveTo>
                  <a:lnTo>
                    <a:pt x="12779" y="475"/>
                  </a:lnTo>
                  <a:lnTo>
                    <a:pt x="8652" y="1983"/>
                  </a:lnTo>
                  <a:lnTo>
                    <a:pt x="5636" y="3968"/>
                  </a:lnTo>
                  <a:lnTo>
                    <a:pt x="3492" y="6350"/>
                  </a:lnTo>
                  <a:lnTo>
                    <a:pt x="2222" y="8731"/>
                  </a:lnTo>
                  <a:lnTo>
                    <a:pt x="1826" y="10953"/>
                  </a:lnTo>
                  <a:lnTo>
                    <a:pt x="2063" y="12302"/>
                  </a:lnTo>
                  <a:lnTo>
                    <a:pt x="2857" y="13730"/>
                  </a:lnTo>
                  <a:lnTo>
                    <a:pt x="4127" y="14842"/>
                  </a:lnTo>
                  <a:lnTo>
                    <a:pt x="6112" y="15318"/>
                  </a:lnTo>
                  <a:lnTo>
                    <a:pt x="7937" y="14922"/>
                  </a:lnTo>
                  <a:lnTo>
                    <a:pt x="9366" y="13968"/>
                  </a:lnTo>
                  <a:lnTo>
                    <a:pt x="10240" y="12620"/>
                  </a:lnTo>
                  <a:lnTo>
                    <a:pt x="10557" y="11032"/>
                  </a:lnTo>
                  <a:lnTo>
                    <a:pt x="10318" y="9366"/>
                  </a:lnTo>
                  <a:lnTo>
                    <a:pt x="10081" y="7222"/>
                  </a:lnTo>
                  <a:lnTo>
                    <a:pt x="10716" y="5158"/>
                  </a:lnTo>
                  <a:lnTo>
                    <a:pt x="12382" y="3650"/>
                  </a:lnTo>
                  <a:lnTo>
                    <a:pt x="14604" y="2697"/>
                  </a:lnTo>
                  <a:lnTo>
                    <a:pt x="17066" y="2381"/>
                  </a:lnTo>
                  <a:lnTo>
                    <a:pt x="19606" y="2618"/>
                  </a:lnTo>
                  <a:lnTo>
                    <a:pt x="22066" y="3809"/>
                  </a:lnTo>
                  <a:lnTo>
                    <a:pt x="23971" y="6270"/>
                  </a:lnTo>
                  <a:lnTo>
                    <a:pt x="24765" y="10555"/>
                  </a:lnTo>
                  <a:lnTo>
                    <a:pt x="24765" y="16588"/>
                  </a:lnTo>
                  <a:lnTo>
                    <a:pt x="24021" y="16878"/>
                  </a:lnTo>
                  <a:lnTo>
                    <a:pt x="24765" y="18970"/>
                  </a:lnTo>
                  <a:lnTo>
                    <a:pt x="24765" y="33337"/>
                  </a:lnTo>
                  <a:lnTo>
                    <a:pt x="24606" y="35321"/>
                  </a:lnTo>
                  <a:lnTo>
                    <a:pt x="24210" y="36749"/>
                  </a:lnTo>
                  <a:lnTo>
                    <a:pt x="23177" y="37861"/>
                  </a:lnTo>
                  <a:lnTo>
                    <a:pt x="21352" y="38972"/>
                  </a:lnTo>
                  <a:lnTo>
                    <a:pt x="18732" y="40003"/>
                  </a:lnTo>
                  <a:lnTo>
                    <a:pt x="15240" y="40797"/>
                  </a:lnTo>
                  <a:lnTo>
                    <a:pt x="12700" y="40242"/>
                  </a:lnTo>
                  <a:lnTo>
                    <a:pt x="10636" y="38734"/>
                  </a:lnTo>
                  <a:lnTo>
                    <a:pt x="9207" y="36193"/>
                  </a:lnTo>
                  <a:lnTo>
                    <a:pt x="8652" y="33018"/>
                  </a:lnTo>
                  <a:lnTo>
                    <a:pt x="8652" y="32860"/>
                  </a:lnTo>
                  <a:lnTo>
                    <a:pt x="8890" y="31034"/>
                  </a:lnTo>
                  <a:lnTo>
                    <a:pt x="9525" y="28891"/>
                  </a:lnTo>
                  <a:lnTo>
                    <a:pt x="11112" y="26589"/>
                  </a:lnTo>
                  <a:lnTo>
                    <a:pt x="13970" y="24049"/>
                  </a:lnTo>
                  <a:lnTo>
                    <a:pt x="15954" y="22780"/>
                  </a:lnTo>
                  <a:lnTo>
                    <a:pt x="18415" y="21509"/>
                  </a:lnTo>
                  <a:lnTo>
                    <a:pt x="21352" y="20239"/>
                  </a:lnTo>
                  <a:lnTo>
                    <a:pt x="24765" y="18970"/>
                  </a:lnTo>
                  <a:lnTo>
                    <a:pt x="24021" y="16878"/>
                  </a:lnTo>
                  <a:lnTo>
                    <a:pt x="17224" y="19525"/>
                  </a:lnTo>
                  <a:lnTo>
                    <a:pt x="11112" y="22303"/>
                  </a:lnTo>
                  <a:lnTo>
                    <a:pt x="6271" y="25081"/>
                  </a:lnTo>
                  <a:lnTo>
                    <a:pt x="2778" y="28177"/>
                  </a:lnTo>
                  <a:lnTo>
                    <a:pt x="715" y="31828"/>
                  </a:lnTo>
                  <a:lnTo>
                    <a:pt x="0" y="36193"/>
                  </a:lnTo>
                  <a:lnTo>
                    <a:pt x="873" y="40638"/>
                  </a:lnTo>
                  <a:lnTo>
                    <a:pt x="3254" y="43893"/>
                  </a:lnTo>
                  <a:lnTo>
                    <a:pt x="6588" y="45878"/>
                  </a:lnTo>
                  <a:lnTo>
                    <a:pt x="10477" y="46512"/>
                  </a:lnTo>
                  <a:lnTo>
                    <a:pt x="14526" y="45878"/>
                  </a:lnTo>
                  <a:lnTo>
                    <a:pt x="18336" y="44131"/>
                  </a:lnTo>
                  <a:lnTo>
                    <a:pt x="21828" y="41830"/>
                  </a:lnTo>
                  <a:lnTo>
                    <a:pt x="24844" y="39289"/>
                  </a:lnTo>
                  <a:lnTo>
                    <a:pt x="25400" y="42305"/>
                  </a:lnTo>
                  <a:lnTo>
                    <a:pt x="26352" y="44370"/>
                  </a:lnTo>
                  <a:lnTo>
                    <a:pt x="27543" y="45639"/>
                  </a:lnTo>
                  <a:lnTo>
                    <a:pt x="28892" y="46274"/>
                  </a:lnTo>
                  <a:lnTo>
                    <a:pt x="31273" y="46512"/>
                  </a:lnTo>
                  <a:lnTo>
                    <a:pt x="32702" y="46353"/>
                  </a:lnTo>
                  <a:lnTo>
                    <a:pt x="34687" y="45798"/>
                  </a:lnTo>
                  <a:lnTo>
                    <a:pt x="37147" y="44370"/>
                  </a:lnTo>
                  <a:lnTo>
                    <a:pt x="40085" y="41591"/>
                  </a:lnTo>
                  <a:lnTo>
                    <a:pt x="40085" y="38972"/>
                  </a:lnTo>
                  <a:lnTo>
                    <a:pt x="38258" y="40322"/>
                  </a:lnTo>
                  <a:lnTo>
                    <a:pt x="35640" y="40877"/>
                  </a:lnTo>
                  <a:lnTo>
                    <a:pt x="33972" y="40401"/>
                  </a:lnTo>
                  <a:lnTo>
                    <a:pt x="33099" y="39130"/>
                  </a:lnTo>
                  <a:lnTo>
                    <a:pt x="32782" y="35162"/>
                  </a:lnTo>
                  <a:lnTo>
                    <a:pt x="32782" y="15795"/>
                  </a:lnTo>
                  <a:lnTo>
                    <a:pt x="32226" y="9047"/>
                  </a:lnTo>
                  <a:lnTo>
                    <a:pt x="30956" y="5634"/>
                  </a:lnTo>
                  <a:lnTo>
                    <a:pt x="28416" y="2777"/>
                  </a:lnTo>
                  <a:lnTo>
                    <a:pt x="26591" y="1587"/>
                  </a:lnTo>
                  <a:lnTo>
                    <a:pt x="24210" y="713"/>
                  </a:lnTo>
                  <a:lnTo>
                    <a:pt x="21352" y="157"/>
                  </a:lnTo>
                  <a:lnTo>
                    <a:pt x="18018" y="0"/>
                  </a:lnTo>
                  <a:close/>
                </a:path>
              </a:pathLst>
            </a:custGeom>
            <a:solidFill>
              <a:srgbClr val="000000"/>
            </a:solidFill>
          </p:spPr>
          <p:txBody>
            <a:bodyPr vert="horz" lIns="91440" tIns="45720" rIns="91440" bIns="45720" anchor="t"/>
            <a:lstStyle/>
            <a:p>
              <a:endParaRPr lang="en-IN"/>
            </a:p>
          </p:txBody>
        </p:sp>
        <p:sp>
          <p:nvSpPr>
            <p:cNvPr id="1257" name="Shape 1292"/>
            <p:cNvSpPr/>
            <p:nvPr/>
          </p:nvSpPr>
          <p:spPr>
            <a:xfrm>
              <a:off x="5506703" y="2382170"/>
              <a:ext cx="23495" cy="45560"/>
            </a:xfrm>
            <a:custGeom>
              <a:avLst/>
              <a:gdLst/>
              <a:ahLst/>
              <a:cxnLst/>
              <a:rect l="0" t="0" r="0" b="0"/>
              <a:pathLst>
                <a:path w="23495" h="45560">
                  <a:moveTo>
                    <a:pt x="15796" y="0"/>
                  </a:moveTo>
                  <a:lnTo>
                    <a:pt x="397" y="5397"/>
                  </a:lnTo>
                  <a:lnTo>
                    <a:pt x="397" y="6905"/>
                  </a:lnTo>
                  <a:lnTo>
                    <a:pt x="4366" y="6507"/>
                  </a:lnTo>
                  <a:lnTo>
                    <a:pt x="5636" y="6587"/>
                  </a:lnTo>
                  <a:lnTo>
                    <a:pt x="6747" y="7301"/>
                  </a:lnTo>
                  <a:lnTo>
                    <a:pt x="7541" y="9047"/>
                  </a:lnTo>
                  <a:lnTo>
                    <a:pt x="7858" y="12461"/>
                  </a:lnTo>
                  <a:lnTo>
                    <a:pt x="7858" y="35400"/>
                  </a:lnTo>
                  <a:lnTo>
                    <a:pt x="7699" y="38734"/>
                  </a:lnTo>
                  <a:lnTo>
                    <a:pt x="7143" y="41036"/>
                  </a:lnTo>
                  <a:lnTo>
                    <a:pt x="6191" y="42543"/>
                  </a:lnTo>
                  <a:lnTo>
                    <a:pt x="4762" y="43417"/>
                  </a:lnTo>
                  <a:lnTo>
                    <a:pt x="2778" y="43813"/>
                  </a:lnTo>
                  <a:lnTo>
                    <a:pt x="0" y="44052"/>
                  </a:lnTo>
                  <a:lnTo>
                    <a:pt x="0" y="45560"/>
                  </a:lnTo>
                  <a:lnTo>
                    <a:pt x="23495" y="45560"/>
                  </a:lnTo>
                  <a:lnTo>
                    <a:pt x="23495" y="44052"/>
                  </a:lnTo>
                  <a:lnTo>
                    <a:pt x="19447" y="43417"/>
                  </a:lnTo>
                  <a:lnTo>
                    <a:pt x="18177" y="42862"/>
                  </a:lnTo>
                  <a:lnTo>
                    <a:pt x="17303" y="41988"/>
                  </a:lnTo>
                  <a:lnTo>
                    <a:pt x="16351" y="39448"/>
                  </a:lnTo>
                  <a:lnTo>
                    <a:pt x="16192" y="35400"/>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1258" name="Shape 1293"/>
            <p:cNvSpPr/>
            <p:nvPr/>
          </p:nvSpPr>
          <p:spPr>
            <a:xfrm>
              <a:off x="5386768" y="2382170"/>
              <a:ext cx="39528" cy="46512"/>
            </a:xfrm>
            <a:custGeom>
              <a:avLst/>
              <a:gdLst/>
              <a:ahLst/>
              <a:cxnLst/>
              <a:rect l="0" t="0" r="0" b="0"/>
              <a:pathLst>
                <a:path w="39528" h="46512">
                  <a:moveTo>
                    <a:pt x="20239" y="0"/>
                  </a:moveTo>
                  <a:lnTo>
                    <a:pt x="18017" y="3571"/>
                  </a:lnTo>
                  <a:lnTo>
                    <a:pt x="21431" y="4047"/>
                  </a:lnTo>
                  <a:lnTo>
                    <a:pt x="23812" y="5476"/>
                  </a:lnTo>
                  <a:lnTo>
                    <a:pt x="25478" y="7460"/>
                  </a:lnTo>
                  <a:lnTo>
                    <a:pt x="26511" y="9841"/>
                  </a:lnTo>
                  <a:lnTo>
                    <a:pt x="27542" y="14922"/>
                  </a:lnTo>
                  <a:lnTo>
                    <a:pt x="7143" y="14922"/>
                  </a:lnTo>
                  <a:lnTo>
                    <a:pt x="7857" y="11984"/>
                  </a:lnTo>
                  <a:lnTo>
                    <a:pt x="8731" y="9445"/>
                  </a:lnTo>
                  <a:lnTo>
                    <a:pt x="9842" y="7460"/>
                  </a:lnTo>
                  <a:lnTo>
                    <a:pt x="11112" y="5952"/>
                  </a:lnTo>
                  <a:lnTo>
                    <a:pt x="14287" y="4126"/>
                  </a:lnTo>
                  <a:lnTo>
                    <a:pt x="18017" y="3571"/>
                  </a:lnTo>
                  <a:lnTo>
                    <a:pt x="20239" y="0"/>
                  </a:lnTo>
                  <a:lnTo>
                    <a:pt x="15953" y="475"/>
                  </a:lnTo>
                  <a:lnTo>
                    <a:pt x="11429" y="2222"/>
                  </a:lnTo>
                  <a:lnTo>
                    <a:pt x="7143" y="5317"/>
                  </a:lnTo>
                  <a:lnTo>
                    <a:pt x="3492" y="9841"/>
                  </a:lnTo>
                  <a:lnTo>
                    <a:pt x="1030" y="16112"/>
                  </a:lnTo>
                  <a:lnTo>
                    <a:pt x="0" y="24367"/>
                  </a:lnTo>
                  <a:lnTo>
                    <a:pt x="396" y="29368"/>
                  </a:lnTo>
                  <a:lnTo>
                    <a:pt x="1348" y="33733"/>
                  </a:lnTo>
                  <a:lnTo>
                    <a:pt x="2857" y="37543"/>
                  </a:lnTo>
                  <a:lnTo>
                    <a:pt x="5079" y="40718"/>
                  </a:lnTo>
                  <a:lnTo>
                    <a:pt x="7778" y="43258"/>
                  </a:lnTo>
                  <a:lnTo>
                    <a:pt x="10953" y="45005"/>
                  </a:lnTo>
                  <a:lnTo>
                    <a:pt x="14524" y="46115"/>
                  </a:lnTo>
                  <a:lnTo>
                    <a:pt x="18493" y="46512"/>
                  </a:lnTo>
                  <a:lnTo>
                    <a:pt x="23494" y="45878"/>
                  </a:lnTo>
                  <a:lnTo>
                    <a:pt x="27701" y="44370"/>
                  </a:lnTo>
                  <a:lnTo>
                    <a:pt x="31193" y="42068"/>
                  </a:lnTo>
                  <a:lnTo>
                    <a:pt x="33972" y="39368"/>
                  </a:lnTo>
                  <a:lnTo>
                    <a:pt x="36194" y="36590"/>
                  </a:lnTo>
                  <a:lnTo>
                    <a:pt x="37782" y="33892"/>
                  </a:lnTo>
                  <a:lnTo>
                    <a:pt x="38893" y="31591"/>
                  </a:lnTo>
                  <a:lnTo>
                    <a:pt x="39528" y="30003"/>
                  </a:lnTo>
                  <a:lnTo>
                    <a:pt x="37941" y="29288"/>
                  </a:lnTo>
                  <a:lnTo>
                    <a:pt x="34925" y="33574"/>
                  </a:lnTo>
                  <a:lnTo>
                    <a:pt x="32702" y="35876"/>
                  </a:lnTo>
                  <a:lnTo>
                    <a:pt x="30003" y="37781"/>
                  </a:lnTo>
                  <a:lnTo>
                    <a:pt x="26589" y="39130"/>
                  </a:lnTo>
                  <a:lnTo>
                    <a:pt x="22621" y="39687"/>
                  </a:lnTo>
                  <a:lnTo>
                    <a:pt x="19208" y="39289"/>
                  </a:lnTo>
                  <a:lnTo>
                    <a:pt x="15875" y="38020"/>
                  </a:lnTo>
                  <a:lnTo>
                    <a:pt x="12700" y="35480"/>
                  </a:lnTo>
                  <a:lnTo>
                    <a:pt x="10000" y="31511"/>
                  </a:lnTo>
                  <a:lnTo>
                    <a:pt x="8889" y="28891"/>
                  </a:lnTo>
                  <a:lnTo>
                    <a:pt x="7937" y="25796"/>
                  </a:lnTo>
                  <a:lnTo>
                    <a:pt x="7302" y="22225"/>
                  </a:lnTo>
                  <a:lnTo>
                    <a:pt x="6825" y="18097"/>
                  </a:lnTo>
                  <a:lnTo>
                    <a:pt x="37623" y="18097"/>
                  </a:lnTo>
                  <a:lnTo>
                    <a:pt x="36988" y="13651"/>
                  </a:lnTo>
                  <a:lnTo>
                    <a:pt x="35797" y="9841"/>
                  </a:lnTo>
                  <a:lnTo>
                    <a:pt x="34131" y="6666"/>
                  </a:lnTo>
                  <a:lnTo>
                    <a:pt x="32067" y="4205"/>
                  </a:lnTo>
                  <a:lnTo>
                    <a:pt x="29527" y="2301"/>
                  </a:lnTo>
                  <a:lnTo>
                    <a:pt x="26748" y="1030"/>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1259" name="Shape 1294"/>
            <p:cNvSpPr/>
            <p:nvPr/>
          </p:nvSpPr>
          <p:spPr>
            <a:xfrm>
              <a:off x="5293819" y="2382170"/>
              <a:ext cx="40163" cy="46512"/>
            </a:xfrm>
            <a:custGeom>
              <a:avLst/>
              <a:gdLst/>
              <a:ahLst/>
              <a:cxnLst/>
              <a:rect l="0" t="0" r="0" b="0"/>
              <a:pathLst>
                <a:path w="40163" h="46512">
                  <a:moveTo>
                    <a:pt x="18097" y="0"/>
                  </a:moveTo>
                  <a:lnTo>
                    <a:pt x="12858" y="475"/>
                  </a:lnTo>
                  <a:lnTo>
                    <a:pt x="8731" y="1983"/>
                  </a:lnTo>
                  <a:lnTo>
                    <a:pt x="5636" y="3968"/>
                  </a:lnTo>
                  <a:lnTo>
                    <a:pt x="3572" y="6350"/>
                  </a:lnTo>
                  <a:lnTo>
                    <a:pt x="2302" y="8731"/>
                  </a:lnTo>
                  <a:lnTo>
                    <a:pt x="1904" y="10953"/>
                  </a:lnTo>
                  <a:lnTo>
                    <a:pt x="2143" y="12302"/>
                  </a:lnTo>
                  <a:lnTo>
                    <a:pt x="2937" y="13730"/>
                  </a:lnTo>
                  <a:lnTo>
                    <a:pt x="4207" y="14842"/>
                  </a:lnTo>
                  <a:lnTo>
                    <a:pt x="6191" y="15318"/>
                  </a:lnTo>
                  <a:lnTo>
                    <a:pt x="7937" y="14922"/>
                  </a:lnTo>
                  <a:lnTo>
                    <a:pt x="9366" y="13968"/>
                  </a:lnTo>
                  <a:lnTo>
                    <a:pt x="10318" y="12620"/>
                  </a:lnTo>
                  <a:lnTo>
                    <a:pt x="10636" y="11032"/>
                  </a:lnTo>
                  <a:lnTo>
                    <a:pt x="10398" y="9366"/>
                  </a:lnTo>
                  <a:lnTo>
                    <a:pt x="10160" y="7222"/>
                  </a:lnTo>
                  <a:lnTo>
                    <a:pt x="10795" y="5158"/>
                  </a:lnTo>
                  <a:lnTo>
                    <a:pt x="12382" y="3650"/>
                  </a:lnTo>
                  <a:lnTo>
                    <a:pt x="14685" y="2697"/>
                  </a:lnTo>
                  <a:lnTo>
                    <a:pt x="17145" y="2381"/>
                  </a:lnTo>
                  <a:lnTo>
                    <a:pt x="19685" y="2618"/>
                  </a:lnTo>
                  <a:lnTo>
                    <a:pt x="22146" y="3809"/>
                  </a:lnTo>
                  <a:lnTo>
                    <a:pt x="24051" y="6270"/>
                  </a:lnTo>
                  <a:lnTo>
                    <a:pt x="24765" y="10555"/>
                  </a:lnTo>
                  <a:lnTo>
                    <a:pt x="24765" y="16588"/>
                  </a:lnTo>
                  <a:lnTo>
                    <a:pt x="24029" y="16878"/>
                  </a:lnTo>
                  <a:lnTo>
                    <a:pt x="24765" y="18970"/>
                  </a:lnTo>
                  <a:lnTo>
                    <a:pt x="24765" y="33337"/>
                  </a:lnTo>
                  <a:lnTo>
                    <a:pt x="24686" y="35321"/>
                  </a:lnTo>
                  <a:lnTo>
                    <a:pt x="24288" y="36749"/>
                  </a:lnTo>
                  <a:lnTo>
                    <a:pt x="23257" y="37861"/>
                  </a:lnTo>
                  <a:lnTo>
                    <a:pt x="21431" y="38972"/>
                  </a:lnTo>
                  <a:lnTo>
                    <a:pt x="18812" y="40003"/>
                  </a:lnTo>
                  <a:lnTo>
                    <a:pt x="15319" y="40797"/>
                  </a:lnTo>
                  <a:lnTo>
                    <a:pt x="12780" y="40242"/>
                  </a:lnTo>
                  <a:lnTo>
                    <a:pt x="10716" y="38734"/>
                  </a:lnTo>
                  <a:lnTo>
                    <a:pt x="9287" y="36193"/>
                  </a:lnTo>
                  <a:lnTo>
                    <a:pt x="8731" y="33018"/>
                  </a:lnTo>
                  <a:lnTo>
                    <a:pt x="8731" y="32860"/>
                  </a:lnTo>
                  <a:lnTo>
                    <a:pt x="8890" y="31034"/>
                  </a:lnTo>
                  <a:lnTo>
                    <a:pt x="9605" y="28891"/>
                  </a:lnTo>
                  <a:lnTo>
                    <a:pt x="11192" y="26589"/>
                  </a:lnTo>
                  <a:lnTo>
                    <a:pt x="13970" y="24049"/>
                  </a:lnTo>
                  <a:lnTo>
                    <a:pt x="18415" y="21509"/>
                  </a:lnTo>
                  <a:lnTo>
                    <a:pt x="24765" y="18970"/>
                  </a:lnTo>
                  <a:lnTo>
                    <a:pt x="24029" y="16878"/>
                  </a:lnTo>
                  <a:lnTo>
                    <a:pt x="17303" y="19525"/>
                  </a:lnTo>
                  <a:lnTo>
                    <a:pt x="11192" y="22303"/>
                  </a:lnTo>
                  <a:lnTo>
                    <a:pt x="6350" y="25081"/>
                  </a:lnTo>
                  <a:lnTo>
                    <a:pt x="2857" y="28177"/>
                  </a:lnTo>
                  <a:lnTo>
                    <a:pt x="715" y="31828"/>
                  </a:lnTo>
                  <a:lnTo>
                    <a:pt x="0" y="36193"/>
                  </a:lnTo>
                  <a:lnTo>
                    <a:pt x="952" y="40638"/>
                  </a:lnTo>
                  <a:lnTo>
                    <a:pt x="3333" y="43893"/>
                  </a:lnTo>
                  <a:lnTo>
                    <a:pt x="6667" y="45878"/>
                  </a:lnTo>
                  <a:lnTo>
                    <a:pt x="10557" y="46512"/>
                  </a:lnTo>
                  <a:lnTo>
                    <a:pt x="14604" y="45878"/>
                  </a:lnTo>
                  <a:lnTo>
                    <a:pt x="18415" y="44131"/>
                  </a:lnTo>
                  <a:lnTo>
                    <a:pt x="24923" y="39289"/>
                  </a:lnTo>
                  <a:lnTo>
                    <a:pt x="25400" y="42305"/>
                  </a:lnTo>
                  <a:lnTo>
                    <a:pt x="26352" y="44370"/>
                  </a:lnTo>
                  <a:lnTo>
                    <a:pt x="27622" y="45639"/>
                  </a:lnTo>
                  <a:lnTo>
                    <a:pt x="28972" y="46274"/>
                  </a:lnTo>
                  <a:lnTo>
                    <a:pt x="31353" y="46512"/>
                  </a:lnTo>
                  <a:lnTo>
                    <a:pt x="32782" y="46353"/>
                  </a:lnTo>
                  <a:lnTo>
                    <a:pt x="34766" y="45798"/>
                  </a:lnTo>
                  <a:lnTo>
                    <a:pt x="37227" y="44370"/>
                  </a:lnTo>
                  <a:lnTo>
                    <a:pt x="40163" y="41591"/>
                  </a:lnTo>
                  <a:lnTo>
                    <a:pt x="40163" y="38972"/>
                  </a:lnTo>
                  <a:lnTo>
                    <a:pt x="38338" y="40322"/>
                  </a:lnTo>
                  <a:lnTo>
                    <a:pt x="35718" y="40877"/>
                  </a:lnTo>
                  <a:lnTo>
                    <a:pt x="34052" y="40401"/>
                  </a:lnTo>
                  <a:lnTo>
                    <a:pt x="33178" y="39130"/>
                  </a:lnTo>
                  <a:lnTo>
                    <a:pt x="32861" y="35162"/>
                  </a:lnTo>
                  <a:lnTo>
                    <a:pt x="32861" y="15795"/>
                  </a:lnTo>
                  <a:lnTo>
                    <a:pt x="32306" y="9047"/>
                  </a:lnTo>
                  <a:lnTo>
                    <a:pt x="31036" y="5634"/>
                  </a:lnTo>
                  <a:lnTo>
                    <a:pt x="28496" y="2777"/>
                  </a:lnTo>
                  <a:lnTo>
                    <a:pt x="26670" y="1587"/>
                  </a:lnTo>
                  <a:lnTo>
                    <a:pt x="24288" y="713"/>
                  </a:lnTo>
                  <a:lnTo>
                    <a:pt x="21431" y="157"/>
                  </a:lnTo>
                  <a:lnTo>
                    <a:pt x="18097" y="0"/>
                  </a:lnTo>
                  <a:close/>
                </a:path>
              </a:pathLst>
            </a:custGeom>
            <a:solidFill>
              <a:srgbClr val="000000"/>
            </a:solidFill>
          </p:spPr>
          <p:txBody>
            <a:bodyPr vert="horz" lIns="91440" tIns="45720" rIns="91440" bIns="45720" anchor="t"/>
            <a:lstStyle/>
            <a:p>
              <a:endParaRPr lang="en-IN"/>
            </a:p>
          </p:txBody>
        </p:sp>
        <p:sp>
          <p:nvSpPr>
            <p:cNvPr id="1260" name="Shape 1295"/>
            <p:cNvSpPr/>
            <p:nvPr/>
          </p:nvSpPr>
          <p:spPr>
            <a:xfrm>
              <a:off x="5129593" y="2382170"/>
              <a:ext cx="43734" cy="46512"/>
            </a:xfrm>
            <a:custGeom>
              <a:avLst/>
              <a:gdLst/>
              <a:ahLst/>
              <a:cxnLst/>
              <a:rect l="0" t="0" r="0" b="0"/>
              <a:pathLst>
                <a:path w="43734" h="46512">
                  <a:moveTo>
                    <a:pt x="21431" y="0"/>
                  </a:moveTo>
                  <a:lnTo>
                    <a:pt x="20637" y="2777"/>
                  </a:lnTo>
                  <a:lnTo>
                    <a:pt x="24843" y="3571"/>
                  </a:lnTo>
                  <a:lnTo>
                    <a:pt x="28336" y="6031"/>
                  </a:lnTo>
                  <a:lnTo>
                    <a:pt x="31114" y="9682"/>
                  </a:lnTo>
                  <a:lnTo>
                    <a:pt x="33178" y="14365"/>
                  </a:lnTo>
                  <a:lnTo>
                    <a:pt x="34368" y="19843"/>
                  </a:lnTo>
                  <a:lnTo>
                    <a:pt x="34766" y="25796"/>
                  </a:lnTo>
                  <a:lnTo>
                    <a:pt x="34209" y="32066"/>
                  </a:lnTo>
                  <a:lnTo>
                    <a:pt x="32861" y="36749"/>
                  </a:lnTo>
                  <a:lnTo>
                    <a:pt x="30876" y="40083"/>
                  </a:lnTo>
                  <a:lnTo>
                    <a:pt x="28336" y="42305"/>
                  </a:lnTo>
                  <a:lnTo>
                    <a:pt x="25717" y="43417"/>
                  </a:lnTo>
                  <a:lnTo>
                    <a:pt x="23097" y="43734"/>
                  </a:lnTo>
                  <a:lnTo>
                    <a:pt x="19050" y="42940"/>
                  </a:lnTo>
                  <a:lnTo>
                    <a:pt x="15875" y="40797"/>
                  </a:lnTo>
                  <a:lnTo>
                    <a:pt x="13413" y="37622"/>
                  </a:lnTo>
                  <a:lnTo>
                    <a:pt x="11588" y="33733"/>
                  </a:lnTo>
                  <a:lnTo>
                    <a:pt x="9444" y="25320"/>
                  </a:lnTo>
                  <a:lnTo>
                    <a:pt x="9127" y="21351"/>
                  </a:lnTo>
                  <a:lnTo>
                    <a:pt x="8968" y="18176"/>
                  </a:lnTo>
                  <a:lnTo>
                    <a:pt x="9207" y="14524"/>
                  </a:lnTo>
                  <a:lnTo>
                    <a:pt x="9842" y="11428"/>
                  </a:lnTo>
                  <a:lnTo>
                    <a:pt x="12382" y="6587"/>
                  </a:lnTo>
                  <a:lnTo>
                    <a:pt x="16192" y="3730"/>
                  </a:lnTo>
                  <a:lnTo>
                    <a:pt x="20637" y="2777"/>
                  </a:lnTo>
                  <a:lnTo>
                    <a:pt x="21431" y="0"/>
                  </a:lnTo>
                  <a:lnTo>
                    <a:pt x="15239" y="793"/>
                  </a:lnTo>
                  <a:lnTo>
                    <a:pt x="10000" y="3253"/>
                  </a:lnTo>
                  <a:lnTo>
                    <a:pt x="5714" y="6905"/>
                  </a:lnTo>
                  <a:lnTo>
                    <a:pt x="2618" y="11587"/>
                  </a:lnTo>
                  <a:lnTo>
                    <a:pt x="634" y="17064"/>
                  </a:lnTo>
                  <a:lnTo>
                    <a:pt x="0" y="22938"/>
                  </a:lnTo>
                  <a:lnTo>
                    <a:pt x="713" y="29288"/>
                  </a:lnTo>
                  <a:lnTo>
                    <a:pt x="2777" y="35003"/>
                  </a:lnTo>
                  <a:lnTo>
                    <a:pt x="6111" y="39687"/>
                  </a:lnTo>
                  <a:lnTo>
                    <a:pt x="10397" y="43337"/>
                  </a:lnTo>
                  <a:lnTo>
                    <a:pt x="15636" y="45639"/>
                  </a:lnTo>
                  <a:lnTo>
                    <a:pt x="21748" y="46512"/>
                  </a:lnTo>
                  <a:lnTo>
                    <a:pt x="28575" y="45480"/>
                  </a:lnTo>
                  <a:lnTo>
                    <a:pt x="34131" y="42543"/>
                  </a:lnTo>
                  <a:lnTo>
                    <a:pt x="38337" y="38416"/>
                  </a:lnTo>
                  <a:lnTo>
                    <a:pt x="41353" y="33415"/>
                  </a:lnTo>
                  <a:lnTo>
                    <a:pt x="43179" y="28097"/>
                  </a:lnTo>
                  <a:lnTo>
                    <a:pt x="43734" y="22938"/>
                  </a:lnTo>
                  <a:lnTo>
                    <a:pt x="43258" y="17778"/>
                  </a:lnTo>
                  <a:lnTo>
                    <a:pt x="42068" y="13255"/>
                  </a:lnTo>
                  <a:lnTo>
                    <a:pt x="40083" y="9366"/>
                  </a:lnTo>
                  <a:lnTo>
                    <a:pt x="37384" y="6031"/>
                  </a:lnTo>
                  <a:lnTo>
                    <a:pt x="34131" y="3412"/>
                  </a:lnTo>
                  <a:lnTo>
                    <a:pt x="30399"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261" name="Shape 1296"/>
            <p:cNvSpPr/>
            <p:nvPr/>
          </p:nvSpPr>
          <p:spPr>
            <a:xfrm>
              <a:off x="5100621" y="2382170"/>
              <a:ext cx="23416" cy="45560"/>
            </a:xfrm>
            <a:custGeom>
              <a:avLst/>
              <a:gdLst/>
              <a:ahLst/>
              <a:cxnLst/>
              <a:rect l="0" t="0" r="0" b="0"/>
              <a:pathLst>
                <a:path w="23416" h="45560">
                  <a:moveTo>
                    <a:pt x="15716" y="0"/>
                  </a:moveTo>
                  <a:lnTo>
                    <a:pt x="397" y="5397"/>
                  </a:lnTo>
                  <a:lnTo>
                    <a:pt x="397" y="6905"/>
                  </a:lnTo>
                  <a:lnTo>
                    <a:pt x="4366" y="6507"/>
                  </a:lnTo>
                  <a:lnTo>
                    <a:pt x="5556" y="6587"/>
                  </a:lnTo>
                  <a:lnTo>
                    <a:pt x="6667" y="7301"/>
                  </a:lnTo>
                  <a:lnTo>
                    <a:pt x="7461" y="9047"/>
                  </a:lnTo>
                  <a:lnTo>
                    <a:pt x="7778" y="12461"/>
                  </a:lnTo>
                  <a:lnTo>
                    <a:pt x="7778" y="35400"/>
                  </a:lnTo>
                  <a:lnTo>
                    <a:pt x="7620" y="38734"/>
                  </a:lnTo>
                  <a:lnTo>
                    <a:pt x="7065" y="41036"/>
                  </a:lnTo>
                  <a:lnTo>
                    <a:pt x="6191" y="42543"/>
                  </a:lnTo>
                  <a:lnTo>
                    <a:pt x="4762" y="43417"/>
                  </a:lnTo>
                  <a:lnTo>
                    <a:pt x="2698" y="43813"/>
                  </a:lnTo>
                  <a:lnTo>
                    <a:pt x="0" y="44052"/>
                  </a:lnTo>
                  <a:lnTo>
                    <a:pt x="0" y="45560"/>
                  </a:lnTo>
                  <a:lnTo>
                    <a:pt x="23416" y="45560"/>
                  </a:lnTo>
                  <a:lnTo>
                    <a:pt x="23416" y="44052"/>
                  </a:lnTo>
                  <a:lnTo>
                    <a:pt x="19447" y="43417"/>
                  </a:lnTo>
                  <a:lnTo>
                    <a:pt x="17224" y="41988"/>
                  </a:lnTo>
                  <a:lnTo>
                    <a:pt x="16272" y="39448"/>
                  </a:lnTo>
                  <a:lnTo>
                    <a:pt x="16113" y="3540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1262" name="Shape 1297"/>
            <p:cNvSpPr/>
            <p:nvPr/>
          </p:nvSpPr>
          <p:spPr>
            <a:xfrm>
              <a:off x="5029263" y="2382170"/>
              <a:ext cx="23495" cy="45560"/>
            </a:xfrm>
            <a:custGeom>
              <a:avLst/>
              <a:gdLst/>
              <a:ahLst/>
              <a:cxnLst/>
              <a:rect l="0" t="0" r="0" b="0"/>
              <a:pathLst>
                <a:path w="23495" h="45560">
                  <a:moveTo>
                    <a:pt x="15716" y="0"/>
                  </a:moveTo>
                  <a:lnTo>
                    <a:pt x="396" y="5397"/>
                  </a:lnTo>
                  <a:lnTo>
                    <a:pt x="396" y="6905"/>
                  </a:lnTo>
                  <a:lnTo>
                    <a:pt x="4365" y="6507"/>
                  </a:lnTo>
                  <a:lnTo>
                    <a:pt x="5635" y="6587"/>
                  </a:lnTo>
                  <a:lnTo>
                    <a:pt x="6667" y="7301"/>
                  </a:lnTo>
                  <a:lnTo>
                    <a:pt x="7540" y="9047"/>
                  </a:lnTo>
                  <a:lnTo>
                    <a:pt x="7857" y="12461"/>
                  </a:lnTo>
                  <a:lnTo>
                    <a:pt x="7857" y="35400"/>
                  </a:lnTo>
                  <a:lnTo>
                    <a:pt x="7698" y="38734"/>
                  </a:lnTo>
                  <a:lnTo>
                    <a:pt x="7143" y="41036"/>
                  </a:lnTo>
                  <a:lnTo>
                    <a:pt x="6191" y="42543"/>
                  </a:lnTo>
                  <a:lnTo>
                    <a:pt x="4762" y="43417"/>
                  </a:lnTo>
                  <a:lnTo>
                    <a:pt x="2777" y="43813"/>
                  </a:lnTo>
                  <a:lnTo>
                    <a:pt x="0" y="44052"/>
                  </a:lnTo>
                  <a:lnTo>
                    <a:pt x="0" y="45560"/>
                  </a:lnTo>
                  <a:lnTo>
                    <a:pt x="23495" y="45560"/>
                  </a:lnTo>
                  <a:lnTo>
                    <a:pt x="23495" y="44052"/>
                  </a:lnTo>
                  <a:lnTo>
                    <a:pt x="19446" y="43417"/>
                  </a:lnTo>
                  <a:lnTo>
                    <a:pt x="17223" y="41988"/>
                  </a:lnTo>
                  <a:lnTo>
                    <a:pt x="1635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1263" name="Shape 1298"/>
            <p:cNvSpPr/>
            <p:nvPr/>
          </p:nvSpPr>
          <p:spPr>
            <a:xfrm>
              <a:off x="4903375" y="2382170"/>
              <a:ext cx="39528" cy="46512"/>
            </a:xfrm>
            <a:custGeom>
              <a:avLst/>
              <a:gdLst/>
              <a:ahLst/>
              <a:cxnLst/>
              <a:rect l="0" t="0" r="0" b="0"/>
              <a:pathLst>
                <a:path w="39528" h="46512">
                  <a:moveTo>
                    <a:pt x="20161" y="0"/>
                  </a:moveTo>
                  <a:lnTo>
                    <a:pt x="18017" y="3571"/>
                  </a:lnTo>
                  <a:lnTo>
                    <a:pt x="21431" y="4047"/>
                  </a:lnTo>
                  <a:lnTo>
                    <a:pt x="23812" y="5476"/>
                  </a:lnTo>
                  <a:lnTo>
                    <a:pt x="25400" y="7460"/>
                  </a:lnTo>
                  <a:lnTo>
                    <a:pt x="26511" y="9841"/>
                  </a:lnTo>
                  <a:lnTo>
                    <a:pt x="27542" y="14922"/>
                  </a:lnTo>
                  <a:lnTo>
                    <a:pt x="7143" y="14922"/>
                  </a:lnTo>
                  <a:lnTo>
                    <a:pt x="7857" y="11984"/>
                  </a:lnTo>
                  <a:lnTo>
                    <a:pt x="8731" y="9445"/>
                  </a:lnTo>
                  <a:lnTo>
                    <a:pt x="9842" y="7460"/>
                  </a:lnTo>
                  <a:lnTo>
                    <a:pt x="11112" y="5952"/>
                  </a:lnTo>
                  <a:lnTo>
                    <a:pt x="14287" y="4126"/>
                  </a:lnTo>
                  <a:lnTo>
                    <a:pt x="18017" y="3571"/>
                  </a:lnTo>
                  <a:lnTo>
                    <a:pt x="20161" y="0"/>
                  </a:lnTo>
                  <a:lnTo>
                    <a:pt x="15953" y="475"/>
                  </a:lnTo>
                  <a:lnTo>
                    <a:pt x="11429" y="2222"/>
                  </a:lnTo>
                  <a:lnTo>
                    <a:pt x="7143" y="5317"/>
                  </a:lnTo>
                  <a:lnTo>
                    <a:pt x="3492" y="9841"/>
                  </a:lnTo>
                  <a:lnTo>
                    <a:pt x="952" y="16112"/>
                  </a:lnTo>
                  <a:lnTo>
                    <a:pt x="0" y="24367"/>
                  </a:lnTo>
                  <a:lnTo>
                    <a:pt x="396" y="29368"/>
                  </a:lnTo>
                  <a:lnTo>
                    <a:pt x="1348" y="33733"/>
                  </a:lnTo>
                  <a:lnTo>
                    <a:pt x="2857" y="37543"/>
                  </a:lnTo>
                  <a:lnTo>
                    <a:pt x="5079" y="40718"/>
                  </a:lnTo>
                  <a:lnTo>
                    <a:pt x="7778" y="43258"/>
                  </a:lnTo>
                  <a:lnTo>
                    <a:pt x="10953" y="45005"/>
                  </a:lnTo>
                  <a:lnTo>
                    <a:pt x="14524" y="46115"/>
                  </a:lnTo>
                  <a:lnTo>
                    <a:pt x="18493" y="46512"/>
                  </a:lnTo>
                  <a:lnTo>
                    <a:pt x="23494" y="45878"/>
                  </a:lnTo>
                  <a:lnTo>
                    <a:pt x="27701" y="44370"/>
                  </a:lnTo>
                  <a:lnTo>
                    <a:pt x="31193" y="42068"/>
                  </a:lnTo>
                  <a:lnTo>
                    <a:pt x="33972" y="39368"/>
                  </a:lnTo>
                  <a:lnTo>
                    <a:pt x="36194" y="36590"/>
                  </a:lnTo>
                  <a:lnTo>
                    <a:pt x="37782" y="33892"/>
                  </a:lnTo>
                  <a:lnTo>
                    <a:pt x="38893" y="31591"/>
                  </a:lnTo>
                  <a:lnTo>
                    <a:pt x="39528" y="30003"/>
                  </a:lnTo>
                  <a:lnTo>
                    <a:pt x="37941" y="29288"/>
                  </a:lnTo>
                  <a:lnTo>
                    <a:pt x="34925" y="33574"/>
                  </a:lnTo>
                  <a:lnTo>
                    <a:pt x="32702" y="35876"/>
                  </a:lnTo>
                  <a:lnTo>
                    <a:pt x="29923" y="37781"/>
                  </a:lnTo>
                  <a:lnTo>
                    <a:pt x="26589" y="39130"/>
                  </a:lnTo>
                  <a:lnTo>
                    <a:pt x="22542" y="39687"/>
                  </a:lnTo>
                  <a:lnTo>
                    <a:pt x="19208" y="39289"/>
                  </a:lnTo>
                  <a:lnTo>
                    <a:pt x="15875" y="38020"/>
                  </a:lnTo>
                  <a:lnTo>
                    <a:pt x="12700" y="35480"/>
                  </a:lnTo>
                  <a:lnTo>
                    <a:pt x="10000" y="31511"/>
                  </a:lnTo>
                  <a:lnTo>
                    <a:pt x="8889" y="28891"/>
                  </a:lnTo>
                  <a:lnTo>
                    <a:pt x="7937" y="25796"/>
                  </a:lnTo>
                  <a:lnTo>
                    <a:pt x="7302" y="22225"/>
                  </a:lnTo>
                  <a:lnTo>
                    <a:pt x="6825" y="18097"/>
                  </a:lnTo>
                  <a:lnTo>
                    <a:pt x="37623" y="18097"/>
                  </a:lnTo>
                  <a:lnTo>
                    <a:pt x="36988" y="13651"/>
                  </a:lnTo>
                  <a:lnTo>
                    <a:pt x="35797" y="9841"/>
                  </a:lnTo>
                  <a:lnTo>
                    <a:pt x="34131" y="6666"/>
                  </a:lnTo>
                  <a:lnTo>
                    <a:pt x="32067" y="4205"/>
                  </a:lnTo>
                  <a:lnTo>
                    <a:pt x="29527" y="2301"/>
                  </a:lnTo>
                  <a:lnTo>
                    <a:pt x="26748"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264" name="Shape 1299"/>
            <p:cNvSpPr/>
            <p:nvPr/>
          </p:nvSpPr>
          <p:spPr>
            <a:xfrm>
              <a:off x="6246637" y="2382170"/>
              <a:ext cx="38338" cy="46512"/>
            </a:xfrm>
            <a:custGeom>
              <a:avLst/>
              <a:gdLst/>
              <a:ahLst/>
              <a:cxnLst/>
              <a:rect l="0" t="0" r="0" b="0"/>
              <a:pathLst>
                <a:path w="38338" h="46512">
                  <a:moveTo>
                    <a:pt x="22145" y="0"/>
                  </a:moveTo>
                  <a:lnTo>
                    <a:pt x="16827" y="634"/>
                  </a:lnTo>
                  <a:lnTo>
                    <a:pt x="11667" y="2697"/>
                  </a:lnTo>
                  <a:lnTo>
                    <a:pt x="7063" y="6111"/>
                  </a:lnTo>
                  <a:lnTo>
                    <a:pt x="3333" y="10873"/>
                  </a:lnTo>
                  <a:lnTo>
                    <a:pt x="873" y="16985"/>
                  </a:lnTo>
                  <a:lnTo>
                    <a:pt x="0" y="24447"/>
                  </a:lnTo>
                  <a:lnTo>
                    <a:pt x="793" y="31511"/>
                  </a:lnTo>
                  <a:lnTo>
                    <a:pt x="3016" y="37147"/>
                  </a:lnTo>
                  <a:lnTo>
                    <a:pt x="6270" y="41275"/>
                  </a:lnTo>
                  <a:lnTo>
                    <a:pt x="10159" y="44291"/>
                  </a:lnTo>
                  <a:lnTo>
                    <a:pt x="14367" y="45957"/>
                  </a:lnTo>
                  <a:lnTo>
                    <a:pt x="18494" y="46512"/>
                  </a:lnTo>
                  <a:lnTo>
                    <a:pt x="24289" y="45718"/>
                  </a:lnTo>
                  <a:lnTo>
                    <a:pt x="29448" y="43019"/>
                  </a:lnTo>
                  <a:lnTo>
                    <a:pt x="31829" y="40956"/>
                  </a:lnTo>
                  <a:lnTo>
                    <a:pt x="34131" y="38178"/>
                  </a:lnTo>
                  <a:lnTo>
                    <a:pt x="36273" y="34845"/>
                  </a:lnTo>
                  <a:lnTo>
                    <a:pt x="38338" y="30956"/>
                  </a:lnTo>
                  <a:lnTo>
                    <a:pt x="36910" y="30082"/>
                  </a:lnTo>
                  <a:lnTo>
                    <a:pt x="34369" y="33653"/>
                  </a:lnTo>
                  <a:lnTo>
                    <a:pt x="31274" y="36590"/>
                  </a:lnTo>
                  <a:lnTo>
                    <a:pt x="27542" y="38655"/>
                  </a:lnTo>
                  <a:lnTo>
                    <a:pt x="22780" y="39368"/>
                  </a:lnTo>
                  <a:lnTo>
                    <a:pt x="19684" y="39051"/>
                  </a:lnTo>
                  <a:lnTo>
                    <a:pt x="16907" y="38100"/>
                  </a:lnTo>
                  <a:lnTo>
                    <a:pt x="14367" y="36432"/>
                  </a:lnTo>
                  <a:lnTo>
                    <a:pt x="12065" y="34209"/>
                  </a:lnTo>
                  <a:lnTo>
                    <a:pt x="10159" y="31431"/>
                  </a:lnTo>
                  <a:lnTo>
                    <a:pt x="8811" y="28177"/>
                  </a:lnTo>
                  <a:lnTo>
                    <a:pt x="7937" y="24526"/>
                  </a:lnTo>
                  <a:lnTo>
                    <a:pt x="7620" y="20478"/>
                  </a:lnTo>
                  <a:lnTo>
                    <a:pt x="8255" y="14128"/>
                  </a:lnTo>
                  <a:lnTo>
                    <a:pt x="10080" y="9445"/>
                  </a:lnTo>
                  <a:lnTo>
                    <a:pt x="12620" y="6191"/>
                  </a:lnTo>
                  <a:lnTo>
                    <a:pt x="15399" y="4205"/>
                  </a:lnTo>
                  <a:lnTo>
                    <a:pt x="18176" y="3175"/>
                  </a:lnTo>
                  <a:lnTo>
                    <a:pt x="20398" y="2856"/>
                  </a:lnTo>
                  <a:lnTo>
                    <a:pt x="23495" y="3175"/>
                  </a:lnTo>
                  <a:lnTo>
                    <a:pt x="25320" y="4047"/>
                  </a:lnTo>
                  <a:lnTo>
                    <a:pt x="26907" y="7618"/>
                  </a:lnTo>
                  <a:lnTo>
                    <a:pt x="27542" y="9762"/>
                  </a:lnTo>
                  <a:lnTo>
                    <a:pt x="29209" y="12937"/>
                  </a:lnTo>
                  <a:lnTo>
                    <a:pt x="30560" y="13968"/>
                  </a:lnTo>
                  <a:lnTo>
                    <a:pt x="32384" y="14365"/>
                  </a:lnTo>
                  <a:lnTo>
                    <a:pt x="34369" y="13889"/>
                  </a:lnTo>
                  <a:lnTo>
                    <a:pt x="35798" y="12937"/>
                  </a:lnTo>
                  <a:lnTo>
                    <a:pt x="36592" y="11587"/>
                  </a:lnTo>
                  <a:lnTo>
                    <a:pt x="36910" y="10000"/>
                  </a:lnTo>
                  <a:lnTo>
                    <a:pt x="36671" y="8412"/>
                  </a:lnTo>
                  <a:lnTo>
                    <a:pt x="35877" y="6587"/>
                  </a:lnTo>
                  <a:lnTo>
                    <a:pt x="34528" y="4762"/>
                  </a:lnTo>
                  <a:lnTo>
                    <a:pt x="32702" y="3016"/>
                  </a:lnTo>
                  <a:lnTo>
                    <a:pt x="30480" y="1903"/>
                  </a:lnTo>
                  <a:lnTo>
                    <a:pt x="27781" y="951"/>
                  </a:lnTo>
                  <a:lnTo>
                    <a:pt x="22145" y="0"/>
                  </a:lnTo>
                  <a:close/>
                </a:path>
              </a:pathLst>
            </a:custGeom>
            <a:solidFill>
              <a:srgbClr val="000000"/>
            </a:solidFill>
          </p:spPr>
          <p:txBody>
            <a:bodyPr vert="horz" lIns="91440" tIns="45720" rIns="91440" bIns="45720" anchor="t"/>
            <a:lstStyle/>
            <a:p>
              <a:endParaRPr lang="en-IN"/>
            </a:p>
          </p:txBody>
        </p:sp>
        <p:sp>
          <p:nvSpPr>
            <p:cNvPr id="1265" name="Shape 1300"/>
            <p:cNvSpPr/>
            <p:nvPr/>
          </p:nvSpPr>
          <p:spPr>
            <a:xfrm>
              <a:off x="5992002" y="2382170"/>
              <a:ext cx="38338" cy="46512"/>
            </a:xfrm>
            <a:custGeom>
              <a:avLst/>
              <a:gdLst/>
              <a:ahLst/>
              <a:cxnLst/>
              <a:rect l="0" t="0" r="0" b="0"/>
              <a:pathLst>
                <a:path w="38338" h="46512">
                  <a:moveTo>
                    <a:pt x="22225" y="0"/>
                  </a:moveTo>
                  <a:lnTo>
                    <a:pt x="16907" y="634"/>
                  </a:lnTo>
                  <a:lnTo>
                    <a:pt x="11747" y="2697"/>
                  </a:lnTo>
                  <a:lnTo>
                    <a:pt x="7143" y="6111"/>
                  </a:lnTo>
                  <a:lnTo>
                    <a:pt x="3413" y="10873"/>
                  </a:lnTo>
                  <a:lnTo>
                    <a:pt x="873" y="16985"/>
                  </a:lnTo>
                  <a:lnTo>
                    <a:pt x="0" y="24447"/>
                  </a:lnTo>
                  <a:lnTo>
                    <a:pt x="793" y="31511"/>
                  </a:lnTo>
                  <a:lnTo>
                    <a:pt x="3016" y="37147"/>
                  </a:lnTo>
                  <a:lnTo>
                    <a:pt x="6270" y="41275"/>
                  </a:lnTo>
                  <a:lnTo>
                    <a:pt x="10239" y="44291"/>
                  </a:lnTo>
                  <a:lnTo>
                    <a:pt x="14446" y="45957"/>
                  </a:lnTo>
                  <a:lnTo>
                    <a:pt x="18574" y="46512"/>
                  </a:lnTo>
                  <a:lnTo>
                    <a:pt x="24288" y="45718"/>
                  </a:lnTo>
                  <a:lnTo>
                    <a:pt x="29527" y="43019"/>
                  </a:lnTo>
                  <a:lnTo>
                    <a:pt x="31908" y="40956"/>
                  </a:lnTo>
                  <a:lnTo>
                    <a:pt x="34211" y="38178"/>
                  </a:lnTo>
                  <a:lnTo>
                    <a:pt x="36353" y="34845"/>
                  </a:lnTo>
                  <a:lnTo>
                    <a:pt x="38338" y="30956"/>
                  </a:lnTo>
                  <a:lnTo>
                    <a:pt x="36988" y="30082"/>
                  </a:lnTo>
                  <a:lnTo>
                    <a:pt x="34369" y="33653"/>
                  </a:lnTo>
                  <a:lnTo>
                    <a:pt x="31352" y="36590"/>
                  </a:lnTo>
                  <a:lnTo>
                    <a:pt x="27542" y="38655"/>
                  </a:lnTo>
                  <a:lnTo>
                    <a:pt x="22780" y="39368"/>
                  </a:lnTo>
                  <a:lnTo>
                    <a:pt x="19684" y="39051"/>
                  </a:lnTo>
                  <a:lnTo>
                    <a:pt x="16907" y="38100"/>
                  </a:lnTo>
                  <a:lnTo>
                    <a:pt x="14367" y="36432"/>
                  </a:lnTo>
                  <a:lnTo>
                    <a:pt x="12144" y="34209"/>
                  </a:lnTo>
                  <a:lnTo>
                    <a:pt x="10239" y="31431"/>
                  </a:lnTo>
                  <a:lnTo>
                    <a:pt x="8890" y="28177"/>
                  </a:lnTo>
                  <a:lnTo>
                    <a:pt x="8017" y="24526"/>
                  </a:lnTo>
                  <a:lnTo>
                    <a:pt x="7619" y="20478"/>
                  </a:lnTo>
                  <a:lnTo>
                    <a:pt x="8333" y="14128"/>
                  </a:lnTo>
                  <a:lnTo>
                    <a:pt x="10159" y="9445"/>
                  </a:lnTo>
                  <a:lnTo>
                    <a:pt x="12700" y="6191"/>
                  </a:lnTo>
                  <a:lnTo>
                    <a:pt x="15477" y="4205"/>
                  </a:lnTo>
                  <a:lnTo>
                    <a:pt x="18177" y="3175"/>
                  </a:lnTo>
                  <a:lnTo>
                    <a:pt x="20398" y="2856"/>
                  </a:lnTo>
                  <a:lnTo>
                    <a:pt x="23573" y="3175"/>
                  </a:lnTo>
                  <a:lnTo>
                    <a:pt x="25400" y="4047"/>
                  </a:lnTo>
                  <a:lnTo>
                    <a:pt x="26987" y="7618"/>
                  </a:lnTo>
                  <a:lnTo>
                    <a:pt x="27542" y="9762"/>
                  </a:lnTo>
                  <a:lnTo>
                    <a:pt x="29289" y="12937"/>
                  </a:lnTo>
                  <a:lnTo>
                    <a:pt x="30638" y="13968"/>
                  </a:lnTo>
                  <a:lnTo>
                    <a:pt x="32384" y="14365"/>
                  </a:lnTo>
                  <a:lnTo>
                    <a:pt x="34449" y="13889"/>
                  </a:lnTo>
                  <a:lnTo>
                    <a:pt x="35877" y="12937"/>
                  </a:lnTo>
                  <a:lnTo>
                    <a:pt x="36671" y="11587"/>
                  </a:lnTo>
                  <a:lnTo>
                    <a:pt x="36988" y="10000"/>
                  </a:lnTo>
                  <a:lnTo>
                    <a:pt x="36751" y="8412"/>
                  </a:lnTo>
                  <a:lnTo>
                    <a:pt x="35957" y="6587"/>
                  </a:lnTo>
                  <a:lnTo>
                    <a:pt x="34607" y="4762"/>
                  </a:lnTo>
                  <a:lnTo>
                    <a:pt x="32702" y="3016"/>
                  </a:lnTo>
                  <a:lnTo>
                    <a:pt x="30558" y="1903"/>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1266" name="Shape 1301"/>
            <p:cNvSpPr/>
            <p:nvPr/>
          </p:nvSpPr>
          <p:spPr>
            <a:xfrm>
              <a:off x="5057917" y="2382170"/>
              <a:ext cx="38338" cy="46512"/>
            </a:xfrm>
            <a:custGeom>
              <a:avLst/>
              <a:gdLst/>
              <a:ahLst/>
              <a:cxnLst/>
              <a:rect l="0" t="0" r="0" b="0"/>
              <a:pathLst>
                <a:path w="38338" h="46512">
                  <a:moveTo>
                    <a:pt x="22145" y="0"/>
                  </a:moveTo>
                  <a:lnTo>
                    <a:pt x="16827" y="634"/>
                  </a:lnTo>
                  <a:lnTo>
                    <a:pt x="11668" y="2697"/>
                  </a:lnTo>
                  <a:lnTo>
                    <a:pt x="7064" y="6111"/>
                  </a:lnTo>
                  <a:lnTo>
                    <a:pt x="3333" y="10873"/>
                  </a:lnTo>
                  <a:lnTo>
                    <a:pt x="873" y="16985"/>
                  </a:lnTo>
                  <a:lnTo>
                    <a:pt x="0" y="24447"/>
                  </a:lnTo>
                  <a:lnTo>
                    <a:pt x="793" y="31511"/>
                  </a:lnTo>
                  <a:lnTo>
                    <a:pt x="3016" y="37147"/>
                  </a:lnTo>
                  <a:lnTo>
                    <a:pt x="6270" y="41275"/>
                  </a:lnTo>
                  <a:lnTo>
                    <a:pt x="10159" y="44291"/>
                  </a:lnTo>
                  <a:lnTo>
                    <a:pt x="14367" y="45957"/>
                  </a:lnTo>
                  <a:lnTo>
                    <a:pt x="18494" y="46512"/>
                  </a:lnTo>
                  <a:lnTo>
                    <a:pt x="24288" y="45718"/>
                  </a:lnTo>
                  <a:lnTo>
                    <a:pt x="29448" y="43019"/>
                  </a:lnTo>
                  <a:lnTo>
                    <a:pt x="31829" y="40956"/>
                  </a:lnTo>
                  <a:lnTo>
                    <a:pt x="34131" y="38178"/>
                  </a:lnTo>
                  <a:lnTo>
                    <a:pt x="36274" y="34845"/>
                  </a:lnTo>
                  <a:lnTo>
                    <a:pt x="38338" y="30956"/>
                  </a:lnTo>
                  <a:lnTo>
                    <a:pt x="36909" y="30082"/>
                  </a:lnTo>
                  <a:lnTo>
                    <a:pt x="34369" y="33653"/>
                  </a:lnTo>
                  <a:lnTo>
                    <a:pt x="31273" y="36590"/>
                  </a:lnTo>
                  <a:lnTo>
                    <a:pt x="27543" y="38655"/>
                  </a:lnTo>
                  <a:lnTo>
                    <a:pt x="22781" y="39368"/>
                  </a:lnTo>
                  <a:lnTo>
                    <a:pt x="19684" y="39051"/>
                  </a:lnTo>
                  <a:lnTo>
                    <a:pt x="16907" y="38100"/>
                  </a:lnTo>
                  <a:lnTo>
                    <a:pt x="14367" y="36432"/>
                  </a:lnTo>
                  <a:lnTo>
                    <a:pt x="12064" y="34209"/>
                  </a:lnTo>
                  <a:lnTo>
                    <a:pt x="10159" y="31431"/>
                  </a:lnTo>
                  <a:lnTo>
                    <a:pt x="8811" y="28177"/>
                  </a:lnTo>
                  <a:lnTo>
                    <a:pt x="7937" y="24526"/>
                  </a:lnTo>
                  <a:lnTo>
                    <a:pt x="7619" y="20478"/>
                  </a:lnTo>
                  <a:lnTo>
                    <a:pt x="8254" y="14128"/>
                  </a:lnTo>
                  <a:lnTo>
                    <a:pt x="10081" y="9445"/>
                  </a:lnTo>
                  <a:lnTo>
                    <a:pt x="12620" y="6191"/>
                  </a:lnTo>
                  <a:lnTo>
                    <a:pt x="15398" y="4205"/>
                  </a:lnTo>
                  <a:lnTo>
                    <a:pt x="18177" y="3175"/>
                  </a:lnTo>
                  <a:lnTo>
                    <a:pt x="20399" y="2856"/>
                  </a:lnTo>
                  <a:lnTo>
                    <a:pt x="23494" y="3175"/>
                  </a:lnTo>
                  <a:lnTo>
                    <a:pt x="25320" y="4047"/>
                  </a:lnTo>
                  <a:lnTo>
                    <a:pt x="26908" y="7618"/>
                  </a:lnTo>
                  <a:lnTo>
                    <a:pt x="27543" y="9762"/>
                  </a:lnTo>
                  <a:lnTo>
                    <a:pt x="29209" y="12937"/>
                  </a:lnTo>
                  <a:lnTo>
                    <a:pt x="30559" y="13968"/>
                  </a:lnTo>
                  <a:lnTo>
                    <a:pt x="32384" y="14365"/>
                  </a:lnTo>
                  <a:lnTo>
                    <a:pt x="34369" y="13889"/>
                  </a:lnTo>
                  <a:lnTo>
                    <a:pt x="35798" y="12937"/>
                  </a:lnTo>
                  <a:lnTo>
                    <a:pt x="36592" y="11587"/>
                  </a:lnTo>
                  <a:lnTo>
                    <a:pt x="36909" y="10000"/>
                  </a:lnTo>
                  <a:lnTo>
                    <a:pt x="36671" y="8412"/>
                  </a:lnTo>
                  <a:lnTo>
                    <a:pt x="35877" y="6587"/>
                  </a:lnTo>
                  <a:lnTo>
                    <a:pt x="34528" y="4762"/>
                  </a:lnTo>
                  <a:lnTo>
                    <a:pt x="32702" y="3016"/>
                  </a:lnTo>
                  <a:lnTo>
                    <a:pt x="30479" y="1903"/>
                  </a:lnTo>
                  <a:lnTo>
                    <a:pt x="27781" y="951"/>
                  </a:lnTo>
                  <a:lnTo>
                    <a:pt x="22145" y="0"/>
                  </a:lnTo>
                  <a:close/>
                </a:path>
              </a:pathLst>
            </a:custGeom>
            <a:solidFill>
              <a:srgbClr val="000000"/>
            </a:solidFill>
          </p:spPr>
          <p:txBody>
            <a:bodyPr vert="horz" lIns="91440" tIns="45720" rIns="91440" bIns="45720" anchor="t"/>
            <a:lstStyle/>
            <a:p>
              <a:endParaRPr lang="en-IN"/>
            </a:p>
          </p:txBody>
        </p:sp>
        <p:sp>
          <p:nvSpPr>
            <p:cNvPr id="1267" name="Shape 1302"/>
            <p:cNvSpPr/>
            <p:nvPr/>
          </p:nvSpPr>
          <p:spPr>
            <a:xfrm>
              <a:off x="5428439" y="2382170"/>
              <a:ext cx="75247" cy="45560"/>
            </a:xfrm>
            <a:custGeom>
              <a:avLst/>
              <a:gdLst/>
              <a:ahLst/>
              <a:cxnLst/>
              <a:rect l="0" t="0" r="0" b="0"/>
              <a:pathLst>
                <a:path w="75247" h="45560">
                  <a:moveTo>
                    <a:pt x="14208" y="0"/>
                  </a:moveTo>
                  <a:lnTo>
                    <a:pt x="317" y="4443"/>
                  </a:lnTo>
                  <a:lnTo>
                    <a:pt x="317" y="6111"/>
                  </a:lnTo>
                  <a:lnTo>
                    <a:pt x="3492" y="5713"/>
                  </a:lnTo>
                  <a:lnTo>
                    <a:pt x="4762" y="5793"/>
                  </a:lnTo>
                  <a:lnTo>
                    <a:pt x="5794" y="6587"/>
                  </a:lnTo>
                  <a:lnTo>
                    <a:pt x="6667" y="8412"/>
                  </a:lnTo>
                  <a:lnTo>
                    <a:pt x="6984" y="12063"/>
                  </a:lnTo>
                  <a:lnTo>
                    <a:pt x="6984" y="37147"/>
                  </a:lnTo>
                  <a:lnTo>
                    <a:pt x="6429" y="40956"/>
                  </a:lnTo>
                  <a:lnTo>
                    <a:pt x="5001" y="43019"/>
                  </a:lnTo>
                  <a:lnTo>
                    <a:pt x="2778" y="43813"/>
                  </a:lnTo>
                  <a:lnTo>
                    <a:pt x="0" y="44052"/>
                  </a:lnTo>
                  <a:lnTo>
                    <a:pt x="0" y="45560"/>
                  </a:lnTo>
                  <a:lnTo>
                    <a:pt x="22066" y="45560"/>
                  </a:lnTo>
                  <a:lnTo>
                    <a:pt x="22066" y="44052"/>
                  </a:lnTo>
                  <a:lnTo>
                    <a:pt x="19526" y="43893"/>
                  </a:lnTo>
                  <a:lnTo>
                    <a:pt x="17383" y="43258"/>
                  </a:lnTo>
                  <a:lnTo>
                    <a:pt x="15875" y="41750"/>
                  </a:lnTo>
                  <a:lnTo>
                    <a:pt x="15319" y="38893"/>
                  </a:lnTo>
                  <a:lnTo>
                    <a:pt x="15319" y="10953"/>
                  </a:lnTo>
                  <a:lnTo>
                    <a:pt x="15716" y="10397"/>
                  </a:lnTo>
                  <a:lnTo>
                    <a:pt x="16748" y="9206"/>
                  </a:lnTo>
                  <a:lnTo>
                    <a:pt x="18415" y="7857"/>
                  </a:lnTo>
                  <a:lnTo>
                    <a:pt x="20717" y="6507"/>
                  </a:lnTo>
                  <a:lnTo>
                    <a:pt x="23495" y="5476"/>
                  </a:lnTo>
                  <a:lnTo>
                    <a:pt x="26670" y="5158"/>
                  </a:lnTo>
                  <a:lnTo>
                    <a:pt x="29924" y="5793"/>
                  </a:lnTo>
                  <a:lnTo>
                    <a:pt x="32067" y="7857"/>
                  </a:lnTo>
                  <a:lnTo>
                    <a:pt x="33178" y="11112"/>
                  </a:lnTo>
                  <a:lnTo>
                    <a:pt x="33496" y="15556"/>
                  </a:lnTo>
                  <a:lnTo>
                    <a:pt x="33496" y="36987"/>
                  </a:lnTo>
                  <a:lnTo>
                    <a:pt x="33099" y="40797"/>
                  </a:lnTo>
                  <a:lnTo>
                    <a:pt x="31829" y="42862"/>
                  </a:lnTo>
                  <a:lnTo>
                    <a:pt x="29766" y="43734"/>
                  </a:lnTo>
                  <a:lnTo>
                    <a:pt x="26749" y="44052"/>
                  </a:lnTo>
                  <a:lnTo>
                    <a:pt x="26749" y="45560"/>
                  </a:lnTo>
                  <a:lnTo>
                    <a:pt x="48974" y="45560"/>
                  </a:lnTo>
                  <a:lnTo>
                    <a:pt x="48974" y="44052"/>
                  </a:lnTo>
                  <a:lnTo>
                    <a:pt x="45323" y="43576"/>
                  </a:lnTo>
                  <a:lnTo>
                    <a:pt x="43894" y="42862"/>
                  </a:lnTo>
                  <a:lnTo>
                    <a:pt x="42783" y="41512"/>
                  </a:lnTo>
                  <a:lnTo>
                    <a:pt x="42068" y="39289"/>
                  </a:lnTo>
                  <a:lnTo>
                    <a:pt x="41831" y="36114"/>
                  </a:lnTo>
                  <a:lnTo>
                    <a:pt x="41831" y="11190"/>
                  </a:lnTo>
                  <a:lnTo>
                    <a:pt x="43656" y="8809"/>
                  </a:lnTo>
                  <a:lnTo>
                    <a:pt x="46117" y="6905"/>
                  </a:lnTo>
                  <a:lnTo>
                    <a:pt x="49133" y="5634"/>
                  </a:lnTo>
                  <a:lnTo>
                    <a:pt x="52863" y="5158"/>
                  </a:lnTo>
                  <a:lnTo>
                    <a:pt x="55879" y="5634"/>
                  </a:lnTo>
                  <a:lnTo>
                    <a:pt x="57865" y="6825"/>
                  </a:lnTo>
                  <a:lnTo>
                    <a:pt x="59135" y="8651"/>
                  </a:lnTo>
                  <a:lnTo>
                    <a:pt x="59769" y="10953"/>
                  </a:lnTo>
                  <a:lnTo>
                    <a:pt x="60087" y="16032"/>
                  </a:lnTo>
                  <a:lnTo>
                    <a:pt x="60087" y="36908"/>
                  </a:lnTo>
                  <a:lnTo>
                    <a:pt x="59928" y="39607"/>
                  </a:lnTo>
                  <a:lnTo>
                    <a:pt x="59452" y="41432"/>
                  </a:lnTo>
                  <a:lnTo>
                    <a:pt x="57467" y="43337"/>
                  </a:lnTo>
                  <a:lnTo>
                    <a:pt x="55721" y="43734"/>
                  </a:lnTo>
                  <a:lnTo>
                    <a:pt x="53498" y="44052"/>
                  </a:lnTo>
                  <a:lnTo>
                    <a:pt x="53498" y="45560"/>
                  </a:lnTo>
                  <a:lnTo>
                    <a:pt x="75247" y="45560"/>
                  </a:lnTo>
                  <a:lnTo>
                    <a:pt x="75247" y="44052"/>
                  </a:lnTo>
                  <a:lnTo>
                    <a:pt x="72628" y="43893"/>
                  </a:lnTo>
                  <a:lnTo>
                    <a:pt x="70167" y="43019"/>
                  </a:lnTo>
                  <a:lnTo>
                    <a:pt x="68897" y="41512"/>
                  </a:lnTo>
                  <a:lnTo>
                    <a:pt x="68421" y="38020"/>
                  </a:lnTo>
                  <a:lnTo>
                    <a:pt x="68421" y="17619"/>
                  </a:lnTo>
                  <a:lnTo>
                    <a:pt x="67627" y="9762"/>
                  </a:lnTo>
                  <a:lnTo>
                    <a:pt x="66357" y="6031"/>
                  </a:lnTo>
                  <a:lnTo>
                    <a:pt x="64293" y="2856"/>
                  </a:lnTo>
                  <a:lnTo>
                    <a:pt x="61118" y="713"/>
                  </a:lnTo>
                  <a:lnTo>
                    <a:pt x="56673" y="0"/>
                  </a:lnTo>
                  <a:lnTo>
                    <a:pt x="52943" y="396"/>
                  </a:lnTo>
                  <a:lnTo>
                    <a:pt x="49529" y="1587"/>
                  </a:lnTo>
                  <a:lnTo>
                    <a:pt x="44053" y="5078"/>
                  </a:lnTo>
                  <a:lnTo>
                    <a:pt x="42148" y="6825"/>
                  </a:lnTo>
                  <a:lnTo>
                    <a:pt x="40719" y="8253"/>
                  </a:lnTo>
                  <a:lnTo>
                    <a:pt x="39528" y="5237"/>
                  </a:lnTo>
                  <a:lnTo>
                    <a:pt x="37465" y="2538"/>
                  </a:lnTo>
                  <a:lnTo>
                    <a:pt x="34369" y="634"/>
                  </a:lnTo>
                  <a:lnTo>
                    <a:pt x="30162" y="0"/>
                  </a:lnTo>
                  <a:lnTo>
                    <a:pt x="26352" y="555"/>
                  </a:lnTo>
                  <a:lnTo>
                    <a:pt x="22701" y="2142"/>
                  </a:lnTo>
                  <a:lnTo>
                    <a:pt x="18971" y="4523"/>
                  </a:lnTo>
                  <a:lnTo>
                    <a:pt x="14922" y="7618"/>
                  </a:lnTo>
                  <a:lnTo>
                    <a:pt x="14922" y="157"/>
                  </a:lnTo>
                  <a:lnTo>
                    <a:pt x="14208" y="0"/>
                  </a:lnTo>
                  <a:close/>
                </a:path>
              </a:pathLst>
            </a:custGeom>
            <a:solidFill>
              <a:srgbClr val="000000"/>
            </a:solidFill>
          </p:spPr>
          <p:txBody>
            <a:bodyPr vert="horz" lIns="91440" tIns="45720" rIns="91440" bIns="45720" anchor="t"/>
            <a:lstStyle/>
            <a:p>
              <a:endParaRPr lang="en-IN"/>
            </a:p>
          </p:txBody>
        </p:sp>
        <p:sp>
          <p:nvSpPr>
            <p:cNvPr id="1268" name="Shape 1303"/>
            <p:cNvSpPr/>
            <p:nvPr/>
          </p:nvSpPr>
          <p:spPr>
            <a:xfrm>
              <a:off x="6034071" y="2360024"/>
              <a:ext cx="47307" cy="67706"/>
            </a:xfrm>
            <a:custGeom>
              <a:avLst/>
              <a:gdLst/>
              <a:ahLst/>
              <a:cxnLst/>
              <a:rect l="0" t="0" r="0" b="0"/>
              <a:pathLst>
                <a:path w="47307" h="67706">
                  <a:moveTo>
                    <a:pt x="14128" y="0"/>
                  </a:moveTo>
                  <a:lnTo>
                    <a:pt x="79" y="4365"/>
                  </a:lnTo>
                  <a:lnTo>
                    <a:pt x="79" y="5953"/>
                  </a:lnTo>
                  <a:lnTo>
                    <a:pt x="873" y="5874"/>
                  </a:lnTo>
                  <a:lnTo>
                    <a:pt x="1905" y="5874"/>
                  </a:lnTo>
                  <a:lnTo>
                    <a:pt x="4444" y="6191"/>
                  </a:lnTo>
                  <a:lnTo>
                    <a:pt x="5794" y="7222"/>
                  </a:lnTo>
                  <a:lnTo>
                    <a:pt x="6191" y="8810"/>
                  </a:lnTo>
                  <a:lnTo>
                    <a:pt x="6270" y="10954"/>
                  </a:lnTo>
                  <a:lnTo>
                    <a:pt x="6270" y="57546"/>
                  </a:lnTo>
                  <a:lnTo>
                    <a:pt x="6191" y="60642"/>
                  </a:lnTo>
                  <a:lnTo>
                    <a:pt x="5874" y="62865"/>
                  </a:lnTo>
                  <a:lnTo>
                    <a:pt x="5158" y="64372"/>
                  </a:lnTo>
                  <a:lnTo>
                    <a:pt x="4048" y="65246"/>
                  </a:lnTo>
                  <a:lnTo>
                    <a:pt x="2302" y="65802"/>
                  </a:lnTo>
                  <a:lnTo>
                    <a:pt x="0" y="66199"/>
                  </a:lnTo>
                  <a:lnTo>
                    <a:pt x="0" y="67706"/>
                  </a:lnTo>
                  <a:lnTo>
                    <a:pt x="21352" y="67706"/>
                  </a:lnTo>
                  <a:lnTo>
                    <a:pt x="21352" y="66199"/>
                  </a:lnTo>
                  <a:lnTo>
                    <a:pt x="17462" y="65484"/>
                  </a:lnTo>
                  <a:lnTo>
                    <a:pt x="16192" y="64611"/>
                  </a:lnTo>
                  <a:lnTo>
                    <a:pt x="15319" y="63103"/>
                  </a:lnTo>
                  <a:lnTo>
                    <a:pt x="14763" y="60801"/>
                  </a:lnTo>
                  <a:lnTo>
                    <a:pt x="14605" y="57546"/>
                  </a:lnTo>
                  <a:lnTo>
                    <a:pt x="14605" y="33734"/>
                  </a:lnTo>
                  <a:lnTo>
                    <a:pt x="17621" y="30798"/>
                  </a:lnTo>
                  <a:lnTo>
                    <a:pt x="20478" y="28812"/>
                  </a:lnTo>
                  <a:lnTo>
                    <a:pt x="23098" y="27781"/>
                  </a:lnTo>
                  <a:lnTo>
                    <a:pt x="25400" y="27464"/>
                  </a:lnTo>
                  <a:lnTo>
                    <a:pt x="28892" y="28099"/>
                  </a:lnTo>
                  <a:lnTo>
                    <a:pt x="31274" y="30162"/>
                  </a:lnTo>
                  <a:lnTo>
                    <a:pt x="32623" y="33496"/>
                  </a:lnTo>
                  <a:lnTo>
                    <a:pt x="33019" y="37941"/>
                  </a:lnTo>
                  <a:lnTo>
                    <a:pt x="33019" y="57546"/>
                  </a:lnTo>
                  <a:lnTo>
                    <a:pt x="32861" y="60801"/>
                  </a:lnTo>
                  <a:lnTo>
                    <a:pt x="32384" y="63103"/>
                  </a:lnTo>
                  <a:lnTo>
                    <a:pt x="31511" y="64611"/>
                  </a:lnTo>
                  <a:lnTo>
                    <a:pt x="30162" y="65484"/>
                  </a:lnTo>
                  <a:lnTo>
                    <a:pt x="28495" y="65881"/>
                  </a:lnTo>
                  <a:lnTo>
                    <a:pt x="26273" y="66199"/>
                  </a:lnTo>
                  <a:lnTo>
                    <a:pt x="26273" y="67706"/>
                  </a:lnTo>
                  <a:lnTo>
                    <a:pt x="47307" y="67706"/>
                  </a:lnTo>
                  <a:lnTo>
                    <a:pt x="47307" y="66199"/>
                  </a:lnTo>
                  <a:lnTo>
                    <a:pt x="45084" y="65723"/>
                  </a:lnTo>
                  <a:lnTo>
                    <a:pt x="43577" y="65166"/>
                  </a:lnTo>
                  <a:lnTo>
                    <a:pt x="42464" y="64293"/>
                  </a:lnTo>
                  <a:lnTo>
                    <a:pt x="41830" y="62865"/>
                  </a:lnTo>
                  <a:lnTo>
                    <a:pt x="41513" y="60642"/>
                  </a:lnTo>
                  <a:lnTo>
                    <a:pt x="41354" y="57546"/>
                  </a:lnTo>
                  <a:lnTo>
                    <a:pt x="41354" y="37862"/>
                  </a:lnTo>
                  <a:lnTo>
                    <a:pt x="41275" y="35321"/>
                  </a:lnTo>
                  <a:lnTo>
                    <a:pt x="40877" y="31987"/>
                  </a:lnTo>
                  <a:lnTo>
                    <a:pt x="39767" y="28496"/>
                  </a:lnTo>
                  <a:lnTo>
                    <a:pt x="37624" y="25321"/>
                  </a:lnTo>
                  <a:lnTo>
                    <a:pt x="34211" y="23018"/>
                  </a:lnTo>
                  <a:lnTo>
                    <a:pt x="29050" y="22146"/>
                  </a:lnTo>
                  <a:lnTo>
                    <a:pt x="24844" y="22701"/>
                  </a:lnTo>
                  <a:lnTo>
                    <a:pt x="21033" y="24289"/>
                  </a:lnTo>
                  <a:lnTo>
                    <a:pt x="17621" y="26829"/>
                  </a:lnTo>
                  <a:lnTo>
                    <a:pt x="14842" y="30241"/>
                  </a:lnTo>
                  <a:lnTo>
                    <a:pt x="14605" y="30241"/>
                  </a:lnTo>
                  <a:lnTo>
                    <a:pt x="14605" y="317"/>
                  </a:lnTo>
                  <a:lnTo>
                    <a:pt x="14128" y="0"/>
                  </a:lnTo>
                  <a:close/>
                </a:path>
              </a:pathLst>
            </a:custGeom>
            <a:solidFill>
              <a:srgbClr val="000000"/>
            </a:solidFill>
          </p:spPr>
          <p:txBody>
            <a:bodyPr vert="horz" lIns="91440" tIns="45720" rIns="91440" bIns="45720" anchor="t"/>
            <a:lstStyle/>
            <a:p>
              <a:endParaRPr lang="en-IN"/>
            </a:p>
          </p:txBody>
        </p:sp>
        <p:sp>
          <p:nvSpPr>
            <p:cNvPr id="1269" name="Shape 1304"/>
            <p:cNvSpPr/>
            <p:nvPr/>
          </p:nvSpPr>
          <p:spPr>
            <a:xfrm>
              <a:off x="5628544" y="2382170"/>
              <a:ext cx="46513" cy="45560"/>
            </a:xfrm>
            <a:custGeom>
              <a:avLst/>
              <a:gdLst/>
              <a:ahLst/>
              <a:cxnLst/>
              <a:rect l="0" t="0" r="0" b="0"/>
              <a:pathLst>
                <a:path w="46513" h="45560">
                  <a:moveTo>
                    <a:pt x="13731" y="0"/>
                  </a:moveTo>
                  <a:lnTo>
                    <a:pt x="0" y="4443"/>
                  </a:lnTo>
                  <a:lnTo>
                    <a:pt x="0" y="6111"/>
                  </a:lnTo>
                  <a:lnTo>
                    <a:pt x="1111" y="5793"/>
                  </a:lnTo>
                  <a:lnTo>
                    <a:pt x="2936" y="5713"/>
                  </a:lnTo>
                  <a:lnTo>
                    <a:pt x="4127" y="5793"/>
                  </a:lnTo>
                  <a:lnTo>
                    <a:pt x="5238" y="6587"/>
                  </a:lnTo>
                  <a:lnTo>
                    <a:pt x="6032" y="8412"/>
                  </a:lnTo>
                  <a:lnTo>
                    <a:pt x="6350" y="12063"/>
                  </a:lnTo>
                  <a:lnTo>
                    <a:pt x="6350" y="36590"/>
                  </a:lnTo>
                  <a:lnTo>
                    <a:pt x="6111" y="40162"/>
                  </a:lnTo>
                  <a:lnTo>
                    <a:pt x="5080" y="42385"/>
                  </a:lnTo>
                  <a:lnTo>
                    <a:pt x="3175" y="43576"/>
                  </a:lnTo>
                  <a:lnTo>
                    <a:pt x="237" y="44052"/>
                  </a:lnTo>
                  <a:lnTo>
                    <a:pt x="237" y="45560"/>
                  </a:lnTo>
                  <a:lnTo>
                    <a:pt x="21272" y="45560"/>
                  </a:lnTo>
                  <a:lnTo>
                    <a:pt x="21272" y="44052"/>
                  </a:lnTo>
                  <a:lnTo>
                    <a:pt x="18097" y="43576"/>
                  </a:lnTo>
                  <a:lnTo>
                    <a:pt x="16033" y="42623"/>
                  </a:lnTo>
                  <a:lnTo>
                    <a:pt x="15001" y="41116"/>
                  </a:lnTo>
                  <a:lnTo>
                    <a:pt x="14683" y="38893"/>
                  </a:lnTo>
                  <a:lnTo>
                    <a:pt x="14683" y="11032"/>
                  </a:lnTo>
                  <a:lnTo>
                    <a:pt x="17382" y="8651"/>
                  </a:lnTo>
                  <a:lnTo>
                    <a:pt x="19922" y="6905"/>
                  </a:lnTo>
                  <a:lnTo>
                    <a:pt x="22304" y="5793"/>
                  </a:lnTo>
                  <a:lnTo>
                    <a:pt x="24526" y="5397"/>
                  </a:lnTo>
                  <a:lnTo>
                    <a:pt x="28177" y="6031"/>
                  </a:lnTo>
                  <a:lnTo>
                    <a:pt x="30558" y="7937"/>
                  </a:lnTo>
                  <a:lnTo>
                    <a:pt x="31829" y="10953"/>
                  </a:lnTo>
                  <a:lnTo>
                    <a:pt x="32146" y="15001"/>
                  </a:lnTo>
                  <a:lnTo>
                    <a:pt x="32146" y="35718"/>
                  </a:lnTo>
                  <a:lnTo>
                    <a:pt x="31908" y="38893"/>
                  </a:lnTo>
                  <a:lnTo>
                    <a:pt x="31352" y="41116"/>
                  </a:lnTo>
                  <a:lnTo>
                    <a:pt x="30400" y="42543"/>
                  </a:lnTo>
                  <a:lnTo>
                    <a:pt x="29130" y="43417"/>
                  </a:lnTo>
                  <a:lnTo>
                    <a:pt x="25876" y="44052"/>
                  </a:lnTo>
                  <a:lnTo>
                    <a:pt x="25876" y="45560"/>
                  </a:lnTo>
                  <a:lnTo>
                    <a:pt x="46513" y="45560"/>
                  </a:lnTo>
                  <a:lnTo>
                    <a:pt x="46513" y="44052"/>
                  </a:lnTo>
                  <a:lnTo>
                    <a:pt x="43497" y="43497"/>
                  </a:lnTo>
                  <a:lnTo>
                    <a:pt x="41671" y="42385"/>
                  </a:lnTo>
                  <a:lnTo>
                    <a:pt x="40718" y="40481"/>
                  </a:lnTo>
                  <a:lnTo>
                    <a:pt x="40481" y="37543"/>
                  </a:lnTo>
                  <a:lnTo>
                    <a:pt x="40481" y="14842"/>
                  </a:lnTo>
                  <a:lnTo>
                    <a:pt x="39925" y="9445"/>
                  </a:lnTo>
                  <a:lnTo>
                    <a:pt x="38496" y="5556"/>
                  </a:lnTo>
                  <a:lnTo>
                    <a:pt x="36432" y="2856"/>
                  </a:lnTo>
                  <a:lnTo>
                    <a:pt x="33892" y="1110"/>
                  </a:lnTo>
                  <a:lnTo>
                    <a:pt x="31352" y="237"/>
                  </a:lnTo>
                  <a:lnTo>
                    <a:pt x="28892" y="0"/>
                  </a:lnTo>
                  <a:lnTo>
                    <a:pt x="24843" y="555"/>
                  </a:lnTo>
                  <a:lnTo>
                    <a:pt x="21272" y="2301"/>
                  </a:lnTo>
                  <a:lnTo>
                    <a:pt x="17858" y="4840"/>
                  </a:lnTo>
                  <a:lnTo>
                    <a:pt x="14366" y="8015"/>
                  </a:lnTo>
                  <a:lnTo>
                    <a:pt x="14366" y="157"/>
                  </a:lnTo>
                  <a:lnTo>
                    <a:pt x="13731" y="0"/>
                  </a:lnTo>
                  <a:close/>
                </a:path>
              </a:pathLst>
            </a:custGeom>
            <a:solidFill>
              <a:srgbClr val="000000"/>
            </a:solidFill>
          </p:spPr>
          <p:txBody>
            <a:bodyPr vert="horz" lIns="91440" tIns="45720" rIns="91440" bIns="45720" anchor="t"/>
            <a:lstStyle/>
            <a:p>
              <a:endParaRPr lang="en-IN"/>
            </a:p>
          </p:txBody>
        </p:sp>
        <p:sp>
          <p:nvSpPr>
            <p:cNvPr id="1270" name="Shape 1305"/>
            <p:cNvSpPr/>
            <p:nvPr/>
          </p:nvSpPr>
          <p:spPr>
            <a:xfrm>
              <a:off x="5335333" y="2382170"/>
              <a:ext cx="46513" cy="45560"/>
            </a:xfrm>
            <a:custGeom>
              <a:avLst/>
              <a:gdLst/>
              <a:ahLst/>
              <a:cxnLst/>
              <a:rect l="0" t="0" r="0" b="0"/>
              <a:pathLst>
                <a:path w="46513" h="45560">
                  <a:moveTo>
                    <a:pt x="13731" y="0"/>
                  </a:moveTo>
                  <a:lnTo>
                    <a:pt x="0" y="4443"/>
                  </a:lnTo>
                  <a:lnTo>
                    <a:pt x="0" y="6111"/>
                  </a:lnTo>
                  <a:lnTo>
                    <a:pt x="1111" y="5793"/>
                  </a:lnTo>
                  <a:lnTo>
                    <a:pt x="2936" y="5713"/>
                  </a:lnTo>
                  <a:lnTo>
                    <a:pt x="4127" y="5793"/>
                  </a:lnTo>
                  <a:lnTo>
                    <a:pt x="5238" y="6587"/>
                  </a:lnTo>
                  <a:lnTo>
                    <a:pt x="6032" y="8412"/>
                  </a:lnTo>
                  <a:lnTo>
                    <a:pt x="6350" y="12063"/>
                  </a:lnTo>
                  <a:lnTo>
                    <a:pt x="6350" y="36590"/>
                  </a:lnTo>
                  <a:lnTo>
                    <a:pt x="6111" y="40162"/>
                  </a:lnTo>
                  <a:lnTo>
                    <a:pt x="5079" y="42385"/>
                  </a:lnTo>
                  <a:lnTo>
                    <a:pt x="3175" y="43576"/>
                  </a:lnTo>
                  <a:lnTo>
                    <a:pt x="237" y="44052"/>
                  </a:lnTo>
                  <a:lnTo>
                    <a:pt x="237" y="45560"/>
                  </a:lnTo>
                  <a:lnTo>
                    <a:pt x="21192" y="45560"/>
                  </a:lnTo>
                  <a:lnTo>
                    <a:pt x="21192" y="44052"/>
                  </a:lnTo>
                  <a:lnTo>
                    <a:pt x="18017" y="43576"/>
                  </a:lnTo>
                  <a:lnTo>
                    <a:pt x="16033" y="42623"/>
                  </a:lnTo>
                  <a:lnTo>
                    <a:pt x="15001" y="41116"/>
                  </a:lnTo>
                  <a:lnTo>
                    <a:pt x="14683" y="38893"/>
                  </a:lnTo>
                  <a:lnTo>
                    <a:pt x="14683" y="11032"/>
                  </a:lnTo>
                  <a:lnTo>
                    <a:pt x="17382" y="8651"/>
                  </a:lnTo>
                  <a:lnTo>
                    <a:pt x="19922" y="6905"/>
                  </a:lnTo>
                  <a:lnTo>
                    <a:pt x="22303" y="5793"/>
                  </a:lnTo>
                  <a:lnTo>
                    <a:pt x="24526" y="5397"/>
                  </a:lnTo>
                  <a:lnTo>
                    <a:pt x="28177" y="6031"/>
                  </a:lnTo>
                  <a:lnTo>
                    <a:pt x="30558" y="7937"/>
                  </a:lnTo>
                  <a:lnTo>
                    <a:pt x="31828" y="10953"/>
                  </a:lnTo>
                  <a:lnTo>
                    <a:pt x="32146" y="15001"/>
                  </a:lnTo>
                  <a:lnTo>
                    <a:pt x="32146" y="35718"/>
                  </a:lnTo>
                  <a:lnTo>
                    <a:pt x="31908" y="38893"/>
                  </a:lnTo>
                  <a:lnTo>
                    <a:pt x="31352" y="41116"/>
                  </a:lnTo>
                  <a:lnTo>
                    <a:pt x="30400" y="42543"/>
                  </a:lnTo>
                  <a:lnTo>
                    <a:pt x="29130" y="43417"/>
                  </a:lnTo>
                  <a:lnTo>
                    <a:pt x="25876" y="44052"/>
                  </a:lnTo>
                  <a:lnTo>
                    <a:pt x="25876" y="45560"/>
                  </a:lnTo>
                  <a:lnTo>
                    <a:pt x="46513" y="45560"/>
                  </a:lnTo>
                  <a:lnTo>
                    <a:pt x="46513" y="44052"/>
                  </a:lnTo>
                  <a:lnTo>
                    <a:pt x="43497" y="43497"/>
                  </a:lnTo>
                  <a:lnTo>
                    <a:pt x="41671" y="42385"/>
                  </a:lnTo>
                  <a:lnTo>
                    <a:pt x="40718" y="40481"/>
                  </a:lnTo>
                  <a:lnTo>
                    <a:pt x="40481" y="37543"/>
                  </a:lnTo>
                  <a:lnTo>
                    <a:pt x="40481" y="14842"/>
                  </a:lnTo>
                  <a:lnTo>
                    <a:pt x="39925" y="9445"/>
                  </a:lnTo>
                  <a:lnTo>
                    <a:pt x="38496" y="5556"/>
                  </a:lnTo>
                  <a:lnTo>
                    <a:pt x="36432" y="2856"/>
                  </a:lnTo>
                  <a:lnTo>
                    <a:pt x="33892" y="1110"/>
                  </a:lnTo>
                  <a:lnTo>
                    <a:pt x="31273" y="237"/>
                  </a:lnTo>
                  <a:lnTo>
                    <a:pt x="28892" y="0"/>
                  </a:lnTo>
                  <a:lnTo>
                    <a:pt x="24843" y="555"/>
                  </a:lnTo>
                  <a:lnTo>
                    <a:pt x="21272" y="2301"/>
                  </a:lnTo>
                  <a:lnTo>
                    <a:pt x="17858" y="4840"/>
                  </a:lnTo>
                  <a:lnTo>
                    <a:pt x="14366" y="8015"/>
                  </a:lnTo>
                  <a:lnTo>
                    <a:pt x="14366" y="157"/>
                  </a:lnTo>
                  <a:lnTo>
                    <a:pt x="13731" y="0"/>
                  </a:lnTo>
                  <a:close/>
                </a:path>
              </a:pathLst>
            </a:custGeom>
            <a:solidFill>
              <a:srgbClr val="000000"/>
            </a:solidFill>
          </p:spPr>
          <p:txBody>
            <a:bodyPr vert="horz" lIns="91440" tIns="45720" rIns="91440" bIns="45720" anchor="t"/>
            <a:lstStyle/>
            <a:p>
              <a:endParaRPr lang="en-IN"/>
            </a:p>
          </p:txBody>
        </p:sp>
        <p:sp>
          <p:nvSpPr>
            <p:cNvPr id="1271" name="Shape 1306"/>
            <p:cNvSpPr/>
            <p:nvPr/>
          </p:nvSpPr>
          <p:spPr>
            <a:xfrm>
              <a:off x="4980764" y="2382170"/>
              <a:ext cx="46435" cy="45560"/>
            </a:xfrm>
            <a:custGeom>
              <a:avLst/>
              <a:gdLst/>
              <a:ahLst/>
              <a:cxnLst/>
              <a:rect l="0" t="0" r="0" b="0"/>
              <a:pathLst>
                <a:path w="46435" h="45560">
                  <a:moveTo>
                    <a:pt x="13652" y="0"/>
                  </a:moveTo>
                  <a:lnTo>
                    <a:pt x="0" y="4443"/>
                  </a:lnTo>
                  <a:lnTo>
                    <a:pt x="0" y="6111"/>
                  </a:lnTo>
                  <a:lnTo>
                    <a:pt x="1032" y="5793"/>
                  </a:lnTo>
                  <a:lnTo>
                    <a:pt x="2857" y="5713"/>
                  </a:lnTo>
                  <a:lnTo>
                    <a:pt x="4048" y="5793"/>
                  </a:lnTo>
                  <a:lnTo>
                    <a:pt x="5160" y="6587"/>
                  </a:lnTo>
                  <a:lnTo>
                    <a:pt x="5953" y="8412"/>
                  </a:lnTo>
                  <a:lnTo>
                    <a:pt x="6271" y="12063"/>
                  </a:lnTo>
                  <a:lnTo>
                    <a:pt x="6271" y="36590"/>
                  </a:lnTo>
                  <a:lnTo>
                    <a:pt x="6032" y="40162"/>
                  </a:lnTo>
                  <a:lnTo>
                    <a:pt x="5001" y="42385"/>
                  </a:lnTo>
                  <a:lnTo>
                    <a:pt x="3096" y="43576"/>
                  </a:lnTo>
                  <a:lnTo>
                    <a:pt x="158" y="44052"/>
                  </a:lnTo>
                  <a:lnTo>
                    <a:pt x="158" y="45560"/>
                  </a:lnTo>
                  <a:lnTo>
                    <a:pt x="21193" y="45560"/>
                  </a:lnTo>
                  <a:lnTo>
                    <a:pt x="21193" y="44052"/>
                  </a:lnTo>
                  <a:lnTo>
                    <a:pt x="18018" y="43576"/>
                  </a:lnTo>
                  <a:lnTo>
                    <a:pt x="15954" y="42623"/>
                  </a:lnTo>
                  <a:lnTo>
                    <a:pt x="14922" y="41116"/>
                  </a:lnTo>
                  <a:lnTo>
                    <a:pt x="14604" y="38893"/>
                  </a:lnTo>
                  <a:lnTo>
                    <a:pt x="14604" y="11032"/>
                  </a:lnTo>
                  <a:lnTo>
                    <a:pt x="17303" y="8651"/>
                  </a:lnTo>
                  <a:lnTo>
                    <a:pt x="19843" y="6905"/>
                  </a:lnTo>
                  <a:lnTo>
                    <a:pt x="22225" y="5793"/>
                  </a:lnTo>
                  <a:lnTo>
                    <a:pt x="24447" y="5397"/>
                  </a:lnTo>
                  <a:lnTo>
                    <a:pt x="28098" y="6031"/>
                  </a:lnTo>
                  <a:lnTo>
                    <a:pt x="30479" y="7937"/>
                  </a:lnTo>
                  <a:lnTo>
                    <a:pt x="31750" y="10953"/>
                  </a:lnTo>
                  <a:lnTo>
                    <a:pt x="32067" y="15001"/>
                  </a:lnTo>
                  <a:lnTo>
                    <a:pt x="32067" y="35718"/>
                  </a:lnTo>
                  <a:lnTo>
                    <a:pt x="31908" y="38893"/>
                  </a:lnTo>
                  <a:lnTo>
                    <a:pt x="31273" y="41116"/>
                  </a:lnTo>
                  <a:lnTo>
                    <a:pt x="30321" y="42543"/>
                  </a:lnTo>
                  <a:lnTo>
                    <a:pt x="29051" y="43417"/>
                  </a:lnTo>
                  <a:lnTo>
                    <a:pt x="25797" y="44052"/>
                  </a:lnTo>
                  <a:lnTo>
                    <a:pt x="25797" y="45560"/>
                  </a:lnTo>
                  <a:lnTo>
                    <a:pt x="46435" y="45560"/>
                  </a:lnTo>
                  <a:lnTo>
                    <a:pt x="46435" y="44052"/>
                  </a:lnTo>
                  <a:lnTo>
                    <a:pt x="43418" y="43497"/>
                  </a:lnTo>
                  <a:lnTo>
                    <a:pt x="41592" y="42385"/>
                  </a:lnTo>
                  <a:lnTo>
                    <a:pt x="40640" y="40481"/>
                  </a:lnTo>
                  <a:lnTo>
                    <a:pt x="40402" y="37543"/>
                  </a:lnTo>
                  <a:lnTo>
                    <a:pt x="40402" y="14842"/>
                  </a:lnTo>
                  <a:lnTo>
                    <a:pt x="39846" y="9445"/>
                  </a:lnTo>
                  <a:lnTo>
                    <a:pt x="38417" y="5556"/>
                  </a:lnTo>
                  <a:lnTo>
                    <a:pt x="36353" y="2856"/>
                  </a:lnTo>
                  <a:lnTo>
                    <a:pt x="33813" y="1110"/>
                  </a:lnTo>
                  <a:lnTo>
                    <a:pt x="31273" y="237"/>
                  </a:lnTo>
                  <a:lnTo>
                    <a:pt x="28813" y="0"/>
                  </a:lnTo>
                  <a:lnTo>
                    <a:pt x="24765" y="555"/>
                  </a:lnTo>
                  <a:lnTo>
                    <a:pt x="21193" y="2301"/>
                  </a:lnTo>
                  <a:lnTo>
                    <a:pt x="17779" y="4840"/>
                  </a:lnTo>
                  <a:lnTo>
                    <a:pt x="14287" y="8015"/>
                  </a:lnTo>
                  <a:lnTo>
                    <a:pt x="14287" y="157"/>
                  </a:lnTo>
                  <a:lnTo>
                    <a:pt x="13652" y="0"/>
                  </a:lnTo>
                  <a:close/>
                </a:path>
              </a:pathLst>
            </a:custGeom>
            <a:solidFill>
              <a:srgbClr val="000000"/>
            </a:solidFill>
          </p:spPr>
          <p:txBody>
            <a:bodyPr vert="horz" lIns="91440" tIns="45720" rIns="91440" bIns="45720" anchor="t"/>
            <a:lstStyle/>
            <a:p>
              <a:endParaRPr lang="en-IN"/>
            </a:p>
          </p:txBody>
        </p:sp>
        <p:sp>
          <p:nvSpPr>
            <p:cNvPr id="1272" name="Shape 1307"/>
            <p:cNvSpPr/>
            <p:nvPr/>
          </p:nvSpPr>
          <p:spPr>
            <a:xfrm>
              <a:off x="6183217" y="2382170"/>
              <a:ext cx="32702" cy="45560"/>
            </a:xfrm>
            <a:custGeom>
              <a:avLst/>
              <a:gdLst/>
              <a:ahLst/>
              <a:cxnLst/>
              <a:rect l="0" t="0" r="0" b="0"/>
              <a:pathLst>
                <a:path w="32702" h="45560">
                  <a:moveTo>
                    <a:pt x="14842" y="0"/>
                  </a:moveTo>
                  <a:lnTo>
                    <a:pt x="158" y="5317"/>
                  </a:lnTo>
                  <a:lnTo>
                    <a:pt x="158" y="6905"/>
                  </a:lnTo>
                  <a:lnTo>
                    <a:pt x="3571" y="6507"/>
                  </a:lnTo>
                  <a:lnTo>
                    <a:pt x="4841" y="6587"/>
                  </a:lnTo>
                  <a:lnTo>
                    <a:pt x="5874" y="7301"/>
                  </a:lnTo>
                  <a:lnTo>
                    <a:pt x="6746" y="9047"/>
                  </a:lnTo>
                  <a:lnTo>
                    <a:pt x="7063" y="12461"/>
                  </a:lnTo>
                  <a:lnTo>
                    <a:pt x="7063" y="37226"/>
                  </a:lnTo>
                  <a:lnTo>
                    <a:pt x="6746" y="40481"/>
                  </a:lnTo>
                  <a:lnTo>
                    <a:pt x="5635" y="42305"/>
                  </a:lnTo>
                  <a:lnTo>
                    <a:pt x="3412" y="43337"/>
                  </a:lnTo>
                  <a:lnTo>
                    <a:pt x="0" y="44052"/>
                  </a:lnTo>
                  <a:lnTo>
                    <a:pt x="0" y="45560"/>
                  </a:lnTo>
                  <a:lnTo>
                    <a:pt x="23812" y="45560"/>
                  </a:lnTo>
                  <a:lnTo>
                    <a:pt x="23812" y="44052"/>
                  </a:lnTo>
                  <a:lnTo>
                    <a:pt x="20318" y="43734"/>
                  </a:lnTo>
                  <a:lnTo>
                    <a:pt x="17700" y="42782"/>
                  </a:lnTo>
                  <a:lnTo>
                    <a:pt x="15954" y="40638"/>
                  </a:lnTo>
                  <a:lnTo>
                    <a:pt x="15319" y="36590"/>
                  </a:lnTo>
                  <a:lnTo>
                    <a:pt x="15319" y="14365"/>
                  </a:lnTo>
                  <a:lnTo>
                    <a:pt x="15715" y="12620"/>
                  </a:lnTo>
                  <a:lnTo>
                    <a:pt x="16588" y="10793"/>
                  </a:lnTo>
                  <a:lnTo>
                    <a:pt x="19287" y="7618"/>
                  </a:lnTo>
                  <a:lnTo>
                    <a:pt x="20716" y="6587"/>
                  </a:lnTo>
                  <a:lnTo>
                    <a:pt x="22065" y="6191"/>
                  </a:lnTo>
                  <a:lnTo>
                    <a:pt x="24209" y="7143"/>
                  </a:lnTo>
                  <a:lnTo>
                    <a:pt x="26113" y="8809"/>
                  </a:lnTo>
                  <a:lnTo>
                    <a:pt x="28892" y="9682"/>
                  </a:lnTo>
                  <a:lnTo>
                    <a:pt x="30480" y="9366"/>
                  </a:lnTo>
                  <a:lnTo>
                    <a:pt x="31670" y="8412"/>
                  </a:lnTo>
                  <a:lnTo>
                    <a:pt x="32463" y="7063"/>
                  </a:lnTo>
                  <a:lnTo>
                    <a:pt x="32702" y="5317"/>
                  </a:lnTo>
                  <a:lnTo>
                    <a:pt x="32384" y="3095"/>
                  </a:lnTo>
                  <a:lnTo>
                    <a:pt x="31274" y="1428"/>
                  </a:lnTo>
                  <a:lnTo>
                    <a:pt x="29606" y="316"/>
                  </a:lnTo>
                  <a:lnTo>
                    <a:pt x="27305" y="0"/>
                  </a:lnTo>
                  <a:lnTo>
                    <a:pt x="24606" y="396"/>
                  </a:lnTo>
                  <a:lnTo>
                    <a:pt x="21828" y="1824"/>
                  </a:lnTo>
                  <a:lnTo>
                    <a:pt x="18811" y="4603"/>
                  </a:lnTo>
                  <a:lnTo>
                    <a:pt x="15556" y="8968"/>
                  </a:lnTo>
                  <a:lnTo>
                    <a:pt x="15319" y="8968"/>
                  </a:lnTo>
                  <a:lnTo>
                    <a:pt x="15319" y="157"/>
                  </a:lnTo>
                  <a:lnTo>
                    <a:pt x="14842" y="0"/>
                  </a:lnTo>
                  <a:close/>
                </a:path>
              </a:pathLst>
            </a:custGeom>
            <a:solidFill>
              <a:srgbClr val="000000"/>
            </a:solidFill>
          </p:spPr>
          <p:txBody>
            <a:bodyPr vert="horz" lIns="91440" tIns="45720" rIns="91440" bIns="45720" anchor="t"/>
            <a:lstStyle/>
            <a:p>
              <a:endParaRPr lang="en-IN"/>
            </a:p>
          </p:txBody>
        </p:sp>
        <p:sp>
          <p:nvSpPr>
            <p:cNvPr id="1273" name="Shape 1308"/>
            <p:cNvSpPr/>
            <p:nvPr/>
          </p:nvSpPr>
          <p:spPr>
            <a:xfrm>
              <a:off x="5770148" y="2382170"/>
              <a:ext cx="32702" cy="45560"/>
            </a:xfrm>
            <a:custGeom>
              <a:avLst/>
              <a:gdLst/>
              <a:ahLst/>
              <a:cxnLst/>
              <a:rect l="0" t="0" r="0" b="0"/>
              <a:pathLst>
                <a:path w="32702" h="45560">
                  <a:moveTo>
                    <a:pt x="14844" y="0"/>
                  </a:moveTo>
                  <a:lnTo>
                    <a:pt x="158" y="5317"/>
                  </a:lnTo>
                  <a:lnTo>
                    <a:pt x="158" y="6905"/>
                  </a:lnTo>
                  <a:lnTo>
                    <a:pt x="3572" y="6507"/>
                  </a:lnTo>
                  <a:lnTo>
                    <a:pt x="4762" y="6587"/>
                  </a:lnTo>
                  <a:lnTo>
                    <a:pt x="5874" y="7301"/>
                  </a:lnTo>
                  <a:lnTo>
                    <a:pt x="6668" y="9047"/>
                  </a:lnTo>
                  <a:lnTo>
                    <a:pt x="6986" y="12461"/>
                  </a:lnTo>
                  <a:lnTo>
                    <a:pt x="6986" y="37226"/>
                  </a:lnTo>
                  <a:lnTo>
                    <a:pt x="6668" y="40481"/>
                  </a:lnTo>
                  <a:lnTo>
                    <a:pt x="5556" y="42305"/>
                  </a:lnTo>
                  <a:lnTo>
                    <a:pt x="3413" y="43337"/>
                  </a:lnTo>
                  <a:lnTo>
                    <a:pt x="0" y="44052"/>
                  </a:lnTo>
                  <a:lnTo>
                    <a:pt x="0" y="45560"/>
                  </a:lnTo>
                  <a:lnTo>
                    <a:pt x="23734" y="45560"/>
                  </a:lnTo>
                  <a:lnTo>
                    <a:pt x="23734" y="44052"/>
                  </a:lnTo>
                  <a:lnTo>
                    <a:pt x="20321" y="43734"/>
                  </a:lnTo>
                  <a:lnTo>
                    <a:pt x="17701" y="42782"/>
                  </a:lnTo>
                  <a:lnTo>
                    <a:pt x="15954" y="40638"/>
                  </a:lnTo>
                  <a:lnTo>
                    <a:pt x="15319" y="36590"/>
                  </a:lnTo>
                  <a:lnTo>
                    <a:pt x="15319" y="14365"/>
                  </a:lnTo>
                  <a:lnTo>
                    <a:pt x="15717" y="12620"/>
                  </a:lnTo>
                  <a:lnTo>
                    <a:pt x="16590" y="10793"/>
                  </a:lnTo>
                  <a:lnTo>
                    <a:pt x="19288" y="7618"/>
                  </a:lnTo>
                  <a:lnTo>
                    <a:pt x="20717" y="6587"/>
                  </a:lnTo>
                  <a:lnTo>
                    <a:pt x="22067" y="6191"/>
                  </a:lnTo>
                  <a:lnTo>
                    <a:pt x="24131" y="7143"/>
                  </a:lnTo>
                  <a:lnTo>
                    <a:pt x="26115" y="8809"/>
                  </a:lnTo>
                  <a:lnTo>
                    <a:pt x="28893" y="9682"/>
                  </a:lnTo>
                  <a:lnTo>
                    <a:pt x="30481" y="9366"/>
                  </a:lnTo>
                  <a:lnTo>
                    <a:pt x="31671" y="8412"/>
                  </a:lnTo>
                  <a:lnTo>
                    <a:pt x="32465" y="7063"/>
                  </a:lnTo>
                  <a:lnTo>
                    <a:pt x="32702" y="5317"/>
                  </a:lnTo>
                  <a:lnTo>
                    <a:pt x="32386" y="3095"/>
                  </a:lnTo>
                  <a:lnTo>
                    <a:pt x="31274" y="1428"/>
                  </a:lnTo>
                  <a:lnTo>
                    <a:pt x="29607" y="316"/>
                  </a:lnTo>
                  <a:lnTo>
                    <a:pt x="27306" y="0"/>
                  </a:lnTo>
                  <a:lnTo>
                    <a:pt x="24527" y="396"/>
                  </a:lnTo>
                  <a:lnTo>
                    <a:pt x="21749" y="1824"/>
                  </a:lnTo>
                  <a:lnTo>
                    <a:pt x="18812" y="4603"/>
                  </a:lnTo>
                  <a:lnTo>
                    <a:pt x="15558" y="8968"/>
                  </a:lnTo>
                  <a:lnTo>
                    <a:pt x="15319" y="8968"/>
                  </a:lnTo>
                  <a:lnTo>
                    <a:pt x="15319" y="157"/>
                  </a:lnTo>
                  <a:lnTo>
                    <a:pt x="14844" y="0"/>
                  </a:lnTo>
                  <a:close/>
                </a:path>
              </a:pathLst>
            </a:custGeom>
            <a:solidFill>
              <a:srgbClr val="000000"/>
            </a:solidFill>
          </p:spPr>
          <p:txBody>
            <a:bodyPr vert="horz" lIns="91440" tIns="45720" rIns="91440" bIns="45720" anchor="t"/>
            <a:lstStyle/>
            <a:p>
              <a:endParaRPr lang="en-IN"/>
            </a:p>
          </p:txBody>
        </p:sp>
        <p:sp>
          <p:nvSpPr>
            <p:cNvPr id="1274" name="Shape 1309"/>
            <p:cNvSpPr/>
            <p:nvPr/>
          </p:nvSpPr>
          <p:spPr>
            <a:xfrm>
              <a:off x="4945919" y="2382170"/>
              <a:ext cx="32702" cy="45560"/>
            </a:xfrm>
            <a:custGeom>
              <a:avLst/>
              <a:gdLst/>
              <a:ahLst/>
              <a:cxnLst/>
              <a:rect l="0" t="0" r="0" b="0"/>
              <a:pathLst>
                <a:path w="32702" h="45560">
                  <a:moveTo>
                    <a:pt x="14922" y="0"/>
                  </a:moveTo>
                  <a:lnTo>
                    <a:pt x="237" y="5317"/>
                  </a:lnTo>
                  <a:lnTo>
                    <a:pt x="237" y="6905"/>
                  </a:lnTo>
                  <a:lnTo>
                    <a:pt x="3571" y="6507"/>
                  </a:lnTo>
                  <a:lnTo>
                    <a:pt x="4841" y="6587"/>
                  </a:lnTo>
                  <a:lnTo>
                    <a:pt x="5952" y="7301"/>
                  </a:lnTo>
                  <a:lnTo>
                    <a:pt x="6746" y="9047"/>
                  </a:lnTo>
                  <a:lnTo>
                    <a:pt x="7063" y="12461"/>
                  </a:lnTo>
                  <a:lnTo>
                    <a:pt x="7063" y="37226"/>
                  </a:lnTo>
                  <a:lnTo>
                    <a:pt x="6746" y="40481"/>
                  </a:lnTo>
                  <a:lnTo>
                    <a:pt x="5635" y="42305"/>
                  </a:lnTo>
                  <a:lnTo>
                    <a:pt x="3492" y="43337"/>
                  </a:lnTo>
                  <a:lnTo>
                    <a:pt x="0" y="44052"/>
                  </a:lnTo>
                  <a:lnTo>
                    <a:pt x="0" y="45560"/>
                  </a:lnTo>
                  <a:lnTo>
                    <a:pt x="23812" y="45560"/>
                  </a:lnTo>
                  <a:lnTo>
                    <a:pt x="23812" y="44052"/>
                  </a:lnTo>
                  <a:lnTo>
                    <a:pt x="20398" y="43734"/>
                  </a:lnTo>
                  <a:lnTo>
                    <a:pt x="17700" y="42782"/>
                  </a:lnTo>
                  <a:lnTo>
                    <a:pt x="16033" y="40638"/>
                  </a:lnTo>
                  <a:lnTo>
                    <a:pt x="15399" y="36590"/>
                  </a:lnTo>
                  <a:lnTo>
                    <a:pt x="15399" y="14365"/>
                  </a:lnTo>
                  <a:lnTo>
                    <a:pt x="15795" y="12620"/>
                  </a:lnTo>
                  <a:lnTo>
                    <a:pt x="16668" y="10793"/>
                  </a:lnTo>
                  <a:lnTo>
                    <a:pt x="19287" y="7618"/>
                  </a:lnTo>
                  <a:lnTo>
                    <a:pt x="20796" y="6587"/>
                  </a:lnTo>
                  <a:lnTo>
                    <a:pt x="22145" y="6191"/>
                  </a:lnTo>
                  <a:lnTo>
                    <a:pt x="24208" y="7143"/>
                  </a:lnTo>
                  <a:lnTo>
                    <a:pt x="26193" y="8809"/>
                  </a:lnTo>
                  <a:lnTo>
                    <a:pt x="28971" y="9682"/>
                  </a:lnTo>
                  <a:lnTo>
                    <a:pt x="30558" y="9366"/>
                  </a:lnTo>
                  <a:lnTo>
                    <a:pt x="31750" y="8412"/>
                  </a:lnTo>
                  <a:lnTo>
                    <a:pt x="32702" y="5317"/>
                  </a:lnTo>
                  <a:lnTo>
                    <a:pt x="32385" y="3095"/>
                  </a:lnTo>
                  <a:lnTo>
                    <a:pt x="31352" y="1428"/>
                  </a:lnTo>
                  <a:lnTo>
                    <a:pt x="29686" y="316"/>
                  </a:lnTo>
                  <a:lnTo>
                    <a:pt x="27383" y="0"/>
                  </a:lnTo>
                  <a:lnTo>
                    <a:pt x="24606" y="396"/>
                  </a:lnTo>
                  <a:lnTo>
                    <a:pt x="21827" y="1824"/>
                  </a:lnTo>
                  <a:lnTo>
                    <a:pt x="18891" y="4603"/>
                  </a:lnTo>
                  <a:lnTo>
                    <a:pt x="15557" y="8968"/>
                  </a:lnTo>
                  <a:lnTo>
                    <a:pt x="15399" y="8968"/>
                  </a:lnTo>
                  <a:lnTo>
                    <a:pt x="15399" y="157"/>
                  </a:lnTo>
                  <a:lnTo>
                    <a:pt x="14922" y="0"/>
                  </a:lnTo>
                  <a:close/>
                </a:path>
              </a:pathLst>
            </a:custGeom>
            <a:solidFill>
              <a:srgbClr val="000000"/>
            </a:solidFill>
          </p:spPr>
          <p:txBody>
            <a:bodyPr vert="horz" lIns="91440" tIns="45720" rIns="91440" bIns="45720" anchor="t"/>
            <a:lstStyle/>
            <a:p>
              <a:endParaRPr lang="en-IN"/>
            </a:p>
          </p:txBody>
        </p:sp>
        <p:sp>
          <p:nvSpPr>
            <p:cNvPr id="1275" name="Shape 1310"/>
            <p:cNvSpPr/>
            <p:nvPr/>
          </p:nvSpPr>
          <p:spPr>
            <a:xfrm>
              <a:off x="4847970" y="2362168"/>
              <a:ext cx="52148" cy="65562"/>
            </a:xfrm>
            <a:custGeom>
              <a:avLst/>
              <a:gdLst/>
              <a:ahLst/>
              <a:cxnLst/>
              <a:rect l="0" t="0" r="0" b="0"/>
              <a:pathLst>
                <a:path w="52148" h="65562">
                  <a:moveTo>
                    <a:pt x="0" y="0"/>
                  </a:moveTo>
                  <a:lnTo>
                    <a:pt x="22462" y="3650"/>
                  </a:lnTo>
                  <a:lnTo>
                    <a:pt x="24526" y="3650"/>
                  </a:lnTo>
                  <a:lnTo>
                    <a:pt x="27225" y="3888"/>
                  </a:lnTo>
                  <a:lnTo>
                    <a:pt x="33575" y="5476"/>
                  </a:lnTo>
                  <a:lnTo>
                    <a:pt x="36512" y="7222"/>
                  </a:lnTo>
                  <a:lnTo>
                    <a:pt x="38972" y="9762"/>
                  </a:lnTo>
                  <a:lnTo>
                    <a:pt x="40718" y="13334"/>
                  </a:lnTo>
                  <a:lnTo>
                    <a:pt x="41353" y="18017"/>
                  </a:lnTo>
                  <a:lnTo>
                    <a:pt x="40798" y="22938"/>
                  </a:lnTo>
                  <a:lnTo>
                    <a:pt x="39211" y="26668"/>
                  </a:lnTo>
                  <a:lnTo>
                    <a:pt x="36988" y="29368"/>
                  </a:lnTo>
                  <a:lnTo>
                    <a:pt x="34209" y="31193"/>
                  </a:lnTo>
                  <a:lnTo>
                    <a:pt x="28575" y="32860"/>
                  </a:lnTo>
                  <a:lnTo>
                    <a:pt x="26193" y="33018"/>
                  </a:lnTo>
                  <a:lnTo>
                    <a:pt x="24367" y="33018"/>
                  </a:lnTo>
                  <a:lnTo>
                    <a:pt x="18415" y="32780"/>
                  </a:lnTo>
                  <a:lnTo>
                    <a:pt x="18415" y="6984"/>
                  </a:lnTo>
                  <a:lnTo>
                    <a:pt x="18652" y="5078"/>
                  </a:lnTo>
                  <a:lnTo>
                    <a:pt x="19367" y="4047"/>
                  </a:lnTo>
                  <a:lnTo>
                    <a:pt x="20637" y="3730"/>
                  </a:lnTo>
                  <a:lnTo>
                    <a:pt x="22462" y="3650"/>
                  </a:lnTo>
                  <a:lnTo>
                    <a:pt x="0" y="0"/>
                  </a:lnTo>
                  <a:lnTo>
                    <a:pt x="0" y="1824"/>
                  </a:lnTo>
                  <a:lnTo>
                    <a:pt x="4365" y="2540"/>
                  </a:lnTo>
                  <a:lnTo>
                    <a:pt x="6905" y="3888"/>
                  </a:lnTo>
                  <a:lnTo>
                    <a:pt x="8096" y="6508"/>
                  </a:lnTo>
                  <a:lnTo>
                    <a:pt x="8333" y="10793"/>
                  </a:lnTo>
                  <a:lnTo>
                    <a:pt x="8333" y="56831"/>
                  </a:lnTo>
                  <a:lnTo>
                    <a:pt x="8016" y="59292"/>
                  </a:lnTo>
                  <a:lnTo>
                    <a:pt x="7302" y="61118"/>
                  </a:lnTo>
                  <a:lnTo>
                    <a:pt x="5873" y="62387"/>
                  </a:lnTo>
                  <a:lnTo>
                    <a:pt x="3492" y="63181"/>
                  </a:lnTo>
                  <a:lnTo>
                    <a:pt x="0" y="63658"/>
                  </a:lnTo>
                  <a:lnTo>
                    <a:pt x="0" y="65562"/>
                  </a:lnTo>
                  <a:lnTo>
                    <a:pt x="27781" y="65562"/>
                  </a:lnTo>
                  <a:lnTo>
                    <a:pt x="27781" y="63658"/>
                  </a:lnTo>
                  <a:lnTo>
                    <a:pt x="23097" y="63181"/>
                  </a:lnTo>
                  <a:lnTo>
                    <a:pt x="20240" y="61832"/>
                  </a:lnTo>
                  <a:lnTo>
                    <a:pt x="18811" y="59133"/>
                  </a:lnTo>
                  <a:lnTo>
                    <a:pt x="18415" y="54768"/>
                  </a:lnTo>
                  <a:lnTo>
                    <a:pt x="18415" y="36749"/>
                  </a:lnTo>
                  <a:lnTo>
                    <a:pt x="21748" y="36908"/>
                  </a:lnTo>
                  <a:lnTo>
                    <a:pt x="25082" y="36987"/>
                  </a:lnTo>
                  <a:lnTo>
                    <a:pt x="32146" y="36671"/>
                  </a:lnTo>
                  <a:lnTo>
                    <a:pt x="37861" y="35638"/>
                  </a:lnTo>
                  <a:lnTo>
                    <a:pt x="42465" y="33812"/>
                  </a:lnTo>
                  <a:lnTo>
                    <a:pt x="46116" y="31193"/>
                  </a:lnTo>
                  <a:lnTo>
                    <a:pt x="47148" y="30162"/>
                  </a:lnTo>
                  <a:lnTo>
                    <a:pt x="48418" y="28654"/>
                  </a:lnTo>
                  <a:lnTo>
                    <a:pt x="50958" y="24367"/>
                  </a:lnTo>
                  <a:lnTo>
                    <a:pt x="51831" y="21351"/>
                  </a:lnTo>
                  <a:lnTo>
                    <a:pt x="52148" y="17778"/>
                  </a:lnTo>
                  <a:lnTo>
                    <a:pt x="51117" y="12143"/>
                  </a:lnTo>
                  <a:lnTo>
                    <a:pt x="48418" y="7618"/>
                  </a:lnTo>
                  <a:lnTo>
                    <a:pt x="44211" y="4127"/>
                  </a:lnTo>
                  <a:lnTo>
                    <a:pt x="38972" y="1824"/>
                  </a:lnTo>
                  <a:lnTo>
                    <a:pt x="32861" y="396"/>
                  </a:lnTo>
                  <a:lnTo>
                    <a:pt x="26193" y="0"/>
                  </a:lnTo>
                  <a:lnTo>
                    <a:pt x="0" y="0"/>
                  </a:lnTo>
                  <a:close/>
                </a:path>
              </a:pathLst>
            </a:custGeom>
            <a:solidFill>
              <a:srgbClr val="000000"/>
            </a:solidFill>
          </p:spPr>
          <p:txBody>
            <a:bodyPr vert="horz" lIns="91440" tIns="45720" rIns="91440" bIns="45720" anchor="t"/>
            <a:lstStyle/>
            <a:p>
              <a:endParaRPr lang="en-IN"/>
            </a:p>
          </p:txBody>
        </p:sp>
        <p:sp>
          <p:nvSpPr>
            <p:cNvPr id="1276" name="Shape 1311"/>
            <p:cNvSpPr/>
            <p:nvPr/>
          </p:nvSpPr>
          <p:spPr>
            <a:xfrm>
              <a:off x="5906436" y="2382170"/>
              <a:ext cx="29448" cy="46512"/>
            </a:xfrm>
            <a:custGeom>
              <a:avLst/>
              <a:gdLst/>
              <a:ahLst/>
              <a:cxnLst/>
              <a:rect l="0" t="0" r="0" b="0"/>
              <a:pathLst>
                <a:path w="29448" h="46512">
                  <a:moveTo>
                    <a:pt x="13889" y="0"/>
                  </a:moveTo>
                  <a:lnTo>
                    <a:pt x="9525" y="475"/>
                  </a:lnTo>
                  <a:lnTo>
                    <a:pt x="6032" y="1903"/>
                  </a:lnTo>
                  <a:lnTo>
                    <a:pt x="3333" y="3968"/>
                  </a:lnTo>
                  <a:lnTo>
                    <a:pt x="1508" y="6428"/>
                  </a:lnTo>
                  <a:lnTo>
                    <a:pt x="396" y="9206"/>
                  </a:lnTo>
                  <a:lnTo>
                    <a:pt x="0" y="12063"/>
                  </a:lnTo>
                  <a:lnTo>
                    <a:pt x="1030" y="16905"/>
                  </a:lnTo>
                  <a:lnTo>
                    <a:pt x="3492" y="20715"/>
                  </a:lnTo>
                  <a:lnTo>
                    <a:pt x="7223" y="23812"/>
                  </a:lnTo>
                  <a:lnTo>
                    <a:pt x="11588" y="26510"/>
                  </a:lnTo>
                  <a:lnTo>
                    <a:pt x="17303" y="29764"/>
                  </a:lnTo>
                  <a:lnTo>
                    <a:pt x="19525" y="31193"/>
                  </a:lnTo>
                  <a:lnTo>
                    <a:pt x="21113" y="32939"/>
                  </a:lnTo>
                  <a:lnTo>
                    <a:pt x="22066" y="34925"/>
                  </a:lnTo>
                  <a:lnTo>
                    <a:pt x="22462" y="37147"/>
                  </a:lnTo>
                  <a:lnTo>
                    <a:pt x="21668" y="40638"/>
                  </a:lnTo>
                  <a:lnTo>
                    <a:pt x="19684" y="42862"/>
                  </a:lnTo>
                  <a:lnTo>
                    <a:pt x="17144" y="44052"/>
                  </a:lnTo>
                  <a:lnTo>
                    <a:pt x="14446" y="44370"/>
                  </a:lnTo>
                  <a:lnTo>
                    <a:pt x="10239" y="43734"/>
                  </a:lnTo>
                  <a:lnTo>
                    <a:pt x="7143" y="41909"/>
                  </a:lnTo>
                  <a:lnTo>
                    <a:pt x="4921" y="39368"/>
                  </a:lnTo>
                  <a:lnTo>
                    <a:pt x="3412" y="36432"/>
                  </a:lnTo>
                  <a:lnTo>
                    <a:pt x="1667" y="30478"/>
                  </a:lnTo>
                  <a:lnTo>
                    <a:pt x="79" y="30478"/>
                  </a:lnTo>
                  <a:lnTo>
                    <a:pt x="79" y="45957"/>
                  </a:lnTo>
                  <a:lnTo>
                    <a:pt x="1428" y="45957"/>
                  </a:lnTo>
                  <a:lnTo>
                    <a:pt x="2222" y="45005"/>
                  </a:lnTo>
                  <a:lnTo>
                    <a:pt x="3571" y="44766"/>
                  </a:lnTo>
                  <a:lnTo>
                    <a:pt x="5873" y="44925"/>
                  </a:lnTo>
                  <a:lnTo>
                    <a:pt x="8652" y="45560"/>
                  </a:lnTo>
                  <a:lnTo>
                    <a:pt x="15081" y="46512"/>
                  </a:lnTo>
                  <a:lnTo>
                    <a:pt x="18336" y="46194"/>
                  </a:lnTo>
                  <a:lnTo>
                    <a:pt x="21590" y="45163"/>
                  </a:lnTo>
                  <a:lnTo>
                    <a:pt x="24606" y="43337"/>
                  </a:lnTo>
                  <a:lnTo>
                    <a:pt x="27067" y="40877"/>
                  </a:lnTo>
                  <a:lnTo>
                    <a:pt x="28812" y="37622"/>
                  </a:lnTo>
                  <a:lnTo>
                    <a:pt x="29448" y="33733"/>
                  </a:lnTo>
                  <a:lnTo>
                    <a:pt x="28812" y="29843"/>
                  </a:lnTo>
                  <a:lnTo>
                    <a:pt x="27067" y="26748"/>
                  </a:lnTo>
                  <a:lnTo>
                    <a:pt x="24447" y="24287"/>
                  </a:lnTo>
                  <a:lnTo>
                    <a:pt x="21113" y="22066"/>
                  </a:lnTo>
                  <a:lnTo>
                    <a:pt x="10398" y="15716"/>
                  </a:lnTo>
                  <a:lnTo>
                    <a:pt x="8174" y="13968"/>
                  </a:lnTo>
                  <a:lnTo>
                    <a:pt x="6905" y="12143"/>
                  </a:lnTo>
                  <a:lnTo>
                    <a:pt x="6112" y="8651"/>
                  </a:lnTo>
                  <a:lnTo>
                    <a:pt x="6587" y="6587"/>
                  </a:lnTo>
                  <a:lnTo>
                    <a:pt x="7858" y="4523"/>
                  </a:lnTo>
                  <a:lnTo>
                    <a:pt x="10159" y="2936"/>
                  </a:lnTo>
                  <a:lnTo>
                    <a:pt x="13652" y="2222"/>
                  </a:lnTo>
                  <a:lnTo>
                    <a:pt x="16985" y="2697"/>
                  </a:lnTo>
                  <a:lnTo>
                    <a:pt x="20002" y="4523"/>
                  </a:lnTo>
                  <a:lnTo>
                    <a:pt x="21431" y="6111"/>
                  </a:lnTo>
                  <a:lnTo>
                    <a:pt x="22700" y="8253"/>
                  </a:lnTo>
                  <a:lnTo>
                    <a:pt x="23733" y="11032"/>
                  </a:lnTo>
                  <a:lnTo>
                    <a:pt x="24686" y="14444"/>
                  </a:lnTo>
                  <a:lnTo>
                    <a:pt x="26193" y="14444"/>
                  </a:lnTo>
                  <a:lnTo>
                    <a:pt x="25796" y="872"/>
                  </a:lnTo>
                  <a:lnTo>
                    <a:pt x="24686" y="872"/>
                  </a:lnTo>
                  <a:lnTo>
                    <a:pt x="24049" y="1587"/>
                  </a:lnTo>
                  <a:lnTo>
                    <a:pt x="23018" y="1983"/>
                  </a:lnTo>
                  <a:lnTo>
                    <a:pt x="19446" y="951"/>
                  </a:lnTo>
                  <a:lnTo>
                    <a:pt x="16905" y="237"/>
                  </a:lnTo>
                  <a:lnTo>
                    <a:pt x="13889" y="0"/>
                  </a:lnTo>
                  <a:close/>
                </a:path>
              </a:pathLst>
            </a:custGeom>
            <a:solidFill>
              <a:srgbClr val="000000"/>
            </a:solidFill>
          </p:spPr>
          <p:txBody>
            <a:bodyPr vert="horz" lIns="91440" tIns="45720" rIns="91440" bIns="45720" anchor="t"/>
            <a:lstStyle/>
            <a:p>
              <a:endParaRPr lang="en-IN"/>
            </a:p>
          </p:txBody>
        </p:sp>
        <p:sp>
          <p:nvSpPr>
            <p:cNvPr id="1277" name="Shape 1312"/>
            <p:cNvSpPr/>
            <p:nvPr/>
          </p:nvSpPr>
          <p:spPr>
            <a:xfrm>
              <a:off x="5230876" y="2382170"/>
              <a:ext cx="29368" cy="46512"/>
            </a:xfrm>
            <a:custGeom>
              <a:avLst/>
              <a:gdLst/>
              <a:ahLst/>
              <a:cxnLst/>
              <a:rect l="0" t="0" r="0" b="0"/>
              <a:pathLst>
                <a:path w="29368" h="46512">
                  <a:moveTo>
                    <a:pt x="13811" y="0"/>
                  </a:moveTo>
                  <a:lnTo>
                    <a:pt x="9525" y="475"/>
                  </a:lnTo>
                  <a:lnTo>
                    <a:pt x="6032" y="1903"/>
                  </a:lnTo>
                  <a:lnTo>
                    <a:pt x="3333" y="3968"/>
                  </a:lnTo>
                  <a:lnTo>
                    <a:pt x="1428" y="6428"/>
                  </a:lnTo>
                  <a:lnTo>
                    <a:pt x="396" y="9206"/>
                  </a:lnTo>
                  <a:lnTo>
                    <a:pt x="0" y="12063"/>
                  </a:lnTo>
                  <a:lnTo>
                    <a:pt x="952" y="16905"/>
                  </a:lnTo>
                  <a:lnTo>
                    <a:pt x="3492" y="20715"/>
                  </a:lnTo>
                  <a:lnTo>
                    <a:pt x="7222" y="23812"/>
                  </a:lnTo>
                  <a:lnTo>
                    <a:pt x="11588" y="26510"/>
                  </a:lnTo>
                  <a:lnTo>
                    <a:pt x="17303" y="29764"/>
                  </a:lnTo>
                  <a:lnTo>
                    <a:pt x="19526" y="31193"/>
                  </a:lnTo>
                  <a:lnTo>
                    <a:pt x="21113" y="32939"/>
                  </a:lnTo>
                  <a:lnTo>
                    <a:pt x="22066" y="34925"/>
                  </a:lnTo>
                  <a:lnTo>
                    <a:pt x="22462" y="37147"/>
                  </a:lnTo>
                  <a:lnTo>
                    <a:pt x="21668" y="40638"/>
                  </a:lnTo>
                  <a:lnTo>
                    <a:pt x="19685" y="42862"/>
                  </a:lnTo>
                  <a:lnTo>
                    <a:pt x="17065" y="44052"/>
                  </a:lnTo>
                  <a:lnTo>
                    <a:pt x="14446" y="44370"/>
                  </a:lnTo>
                  <a:lnTo>
                    <a:pt x="10238" y="43734"/>
                  </a:lnTo>
                  <a:lnTo>
                    <a:pt x="7143" y="41909"/>
                  </a:lnTo>
                  <a:lnTo>
                    <a:pt x="4921" y="39368"/>
                  </a:lnTo>
                  <a:lnTo>
                    <a:pt x="3333" y="36432"/>
                  </a:lnTo>
                  <a:lnTo>
                    <a:pt x="1666" y="30478"/>
                  </a:lnTo>
                  <a:lnTo>
                    <a:pt x="79" y="30478"/>
                  </a:lnTo>
                  <a:lnTo>
                    <a:pt x="79" y="45957"/>
                  </a:lnTo>
                  <a:lnTo>
                    <a:pt x="1348" y="45957"/>
                  </a:lnTo>
                  <a:lnTo>
                    <a:pt x="2222" y="45005"/>
                  </a:lnTo>
                  <a:lnTo>
                    <a:pt x="3571" y="44766"/>
                  </a:lnTo>
                  <a:lnTo>
                    <a:pt x="5874" y="44925"/>
                  </a:lnTo>
                  <a:lnTo>
                    <a:pt x="8651" y="45560"/>
                  </a:lnTo>
                  <a:lnTo>
                    <a:pt x="15001" y="46512"/>
                  </a:lnTo>
                  <a:lnTo>
                    <a:pt x="18335" y="46194"/>
                  </a:lnTo>
                  <a:lnTo>
                    <a:pt x="21590" y="45163"/>
                  </a:lnTo>
                  <a:lnTo>
                    <a:pt x="24606" y="43337"/>
                  </a:lnTo>
                  <a:lnTo>
                    <a:pt x="27066" y="40877"/>
                  </a:lnTo>
                  <a:lnTo>
                    <a:pt x="28812" y="37622"/>
                  </a:lnTo>
                  <a:lnTo>
                    <a:pt x="29368" y="33733"/>
                  </a:lnTo>
                  <a:lnTo>
                    <a:pt x="28812" y="29843"/>
                  </a:lnTo>
                  <a:lnTo>
                    <a:pt x="26987" y="26748"/>
                  </a:lnTo>
                  <a:lnTo>
                    <a:pt x="24367" y="24287"/>
                  </a:lnTo>
                  <a:lnTo>
                    <a:pt x="21113" y="22066"/>
                  </a:lnTo>
                  <a:lnTo>
                    <a:pt x="10397" y="15716"/>
                  </a:lnTo>
                  <a:lnTo>
                    <a:pt x="8175" y="13968"/>
                  </a:lnTo>
                  <a:lnTo>
                    <a:pt x="6826" y="12143"/>
                  </a:lnTo>
                  <a:lnTo>
                    <a:pt x="6111" y="8651"/>
                  </a:lnTo>
                  <a:lnTo>
                    <a:pt x="6508" y="6587"/>
                  </a:lnTo>
                  <a:lnTo>
                    <a:pt x="7857" y="4523"/>
                  </a:lnTo>
                  <a:lnTo>
                    <a:pt x="10160" y="2936"/>
                  </a:lnTo>
                  <a:lnTo>
                    <a:pt x="13652" y="2222"/>
                  </a:lnTo>
                  <a:lnTo>
                    <a:pt x="16906" y="2697"/>
                  </a:lnTo>
                  <a:lnTo>
                    <a:pt x="20002" y="4523"/>
                  </a:lnTo>
                  <a:lnTo>
                    <a:pt x="21431" y="6111"/>
                  </a:lnTo>
                  <a:lnTo>
                    <a:pt x="22621" y="8253"/>
                  </a:lnTo>
                  <a:lnTo>
                    <a:pt x="23732" y="11032"/>
                  </a:lnTo>
                  <a:lnTo>
                    <a:pt x="24606" y="14444"/>
                  </a:lnTo>
                  <a:lnTo>
                    <a:pt x="26113" y="14444"/>
                  </a:lnTo>
                  <a:lnTo>
                    <a:pt x="25717" y="872"/>
                  </a:lnTo>
                  <a:lnTo>
                    <a:pt x="24606" y="872"/>
                  </a:lnTo>
                  <a:lnTo>
                    <a:pt x="24050" y="1587"/>
                  </a:lnTo>
                  <a:lnTo>
                    <a:pt x="22938" y="1983"/>
                  </a:lnTo>
                  <a:lnTo>
                    <a:pt x="19367" y="951"/>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1278" name="Shape 1313"/>
            <p:cNvSpPr/>
            <p:nvPr/>
          </p:nvSpPr>
          <p:spPr>
            <a:xfrm>
              <a:off x="5582031" y="2417571"/>
              <a:ext cx="13730" cy="24131"/>
            </a:xfrm>
            <a:custGeom>
              <a:avLst/>
              <a:gdLst/>
              <a:ahLst/>
              <a:cxnLst/>
              <a:rect l="0" t="0" r="0" b="0"/>
              <a:pathLst>
                <a:path w="13730" h="24131">
                  <a:moveTo>
                    <a:pt x="5714" y="0"/>
                  </a:moveTo>
                  <a:lnTo>
                    <a:pt x="3809" y="318"/>
                  </a:lnTo>
                  <a:lnTo>
                    <a:pt x="1904" y="1349"/>
                  </a:lnTo>
                  <a:lnTo>
                    <a:pt x="555" y="3095"/>
                  </a:lnTo>
                  <a:lnTo>
                    <a:pt x="0" y="5794"/>
                  </a:lnTo>
                  <a:lnTo>
                    <a:pt x="555" y="8256"/>
                  </a:lnTo>
                  <a:lnTo>
                    <a:pt x="2063" y="9763"/>
                  </a:lnTo>
                  <a:lnTo>
                    <a:pt x="4127" y="10557"/>
                  </a:lnTo>
                  <a:lnTo>
                    <a:pt x="6111" y="10715"/>
                  </a:lnTo>
                  <a:lnTo>
                    <a:pt x="7619" y="10557"/>
                  </a:lnTo>
                  <a:lnTo>
                    <a:pt x="8492" y="10318"/>
                  </a:lnTo>
                  <a:lnTo>
                    <a:pt x="9444" y="10637"/>
                  </a:lnTo>
                  <a:lnTo>
                    <a:pt x="9921" y="11747"/>
                  </a:lnTo>
                  <a:lnTo>
                    <a:pt x="9603" y="13573"/>
                  </a:lnTo>
                  <a:lnTo>
                    <a:pt x="8254" y="16113"/>
                  </a:lnTo>
                  <a:lnTo>
                    <a:pt x="5793" y="19129"/>
                  </a:lnTo>
                  <a:lnTo>
                    <a:pt x="1746" y="22225"/>
                  </a:lnTo>
                  <a:lnTo>
                    <a:pt x="2698" y="24131"/>
                  </a:lnTo>
                  <a:lnTo>
                    <a:pt x="4523" y="23257"/>
                  </a:lnTo>
                  <a:lnTo>
                    <a:pt x="6825" y="21511"/>
                  </a:lnTo>
                  <a:lnTo>
                    <a:pt x="9286" y="19129"/>
                  </a:lnTo>
                  <a:lnTo>
                    <a:pt x="11508" y="16193"/>
                  </a:lnTo>
                  <a:lnTo>
                    <a:pt x="13175" y="12938"/>
                  </a:lnTo>
                  <a:lnTo>
                    <a:pt x="13730" y="9525"/>
                  </a:lnTo>
                  <a:lnTo>
                    <a:pt x="13334" y="5953"/>
                  </a:lnTo>
                  <a:lnTo>
                    <a:pt x="12143" y="3413"/>
                  </a:lnTo>
                  <a:lnTo>
                    <a:pt x="10636" y="1667"/>
                  </a:lnTo>
                  <a:lnTo>
                    <a:pt x="8809" y="634"/>
                  </a:lnTo>
                  <a:lnTo>
                    <a:pt x="5714" y="0"/>
                  </a:lnTo>
                  <a:close/>
                </a:path>
              </a:pathLst>
            </a:custGeom>
            <a:solidFill>
              <a:srgbClr val="000000"/>
            </a:solidFill>
          </p:spPr>
          <p:txBody>
            <a:bodyPr vert="horz" lIns="91440" tIns="45720" rIns="91440" bIns="45720" anchor="t"/>
            <a:lstStyle/>
            <a:p>
              <a:endParaRPr lang="en-IN"/>
            </a:p>
          </p:txBody>
        </p:sp>
        <p:sp>
          <p:nvSpPr>
            <p:cNvPr id="1279" name="Shape 1314"/>
            <p:cNvSpPr/>
            <p:nvPr/>
          </p:nvSpPr>
          <p:spPr>
            <a:xfrm>
              <a:off x="5721015" y="2383121"/>
              <a:ext cx="46514" cy="45561"/>
            </a:xfrm>
            <a:custGeom>
              <a:avLst/>
              <a:gdLst/>
              <a:ahLst/>
              <a:cxnLst/>
              <a:rect l="0" t="0" r="0" b="0"/>
              <a:pathLst>
                <a:path w="46514" h="45561">
                  <a:moveTo>
                    <a:pt x="0" y="0"/>
                  </a:moveTo>
                  <a:lnTo>
                    <a:pt x="0" y="1430"/>
                  </a:lnTo>
                  <a:lnTo>
                    <a:pt x="2223" y="1667"/>
                  </a:lnTo>
                  <a:lnTo>
                    <a:pt x="4207" y="2461"/>
                  </a:lnTo>
                  <a:lnTo>
                    <a:pt x="5556" y="4286"/>
                  </a:lnTo>
                  <a:lnTo>
                    <a:pt x="6112" y="7700"/>
                  </a:lnTo>
                  <a:lnTo>
                    <a:pt x="6112" y="32702"/>
                  </a:lnTo>
                  <a:lnTo>
                    <a:pt x="6747" y="37227"/>
                  </a:lnTo>
                  <a:lnTo>
                    <a:pt x="8255" y="40640"/>
                  </a:lnTo>
                  <a:lnTo>
                    <a:pt x="10477" y="43101"/>
                  </a:lnTo>
                  <a:lnTo>
                    <a:pt x="13017" y="44608"/>
                  </a:lnTo>
                  <a:lnTo>
                    <a:pt x="15637" y="45402"/>
                  </a:lnTo>
                  <a:lnTo>
                    <a:pt x="17939" y="45561"/>
                  </a:lnTo>
                  <a:lnTo>
                    <a:pt x="19763" y="45402"/>
                  </a:lnTo>
                  <a:lnTo>
                    <a:pt x="22383" y="44847"/>
                  </a:lnTo>
                  <a:lnTo>
                    <a:pt x="25400" y="43577"/>
                  </a:lnTo>
                  <a:lnTo>
                    <a:pt x="28337" y="41354"/>
                  </a:lnTo>
                  <a:lnTo>
                    <a:pt x="32543" y="37069"/>
                  </a:lnTo>
                  <a:lnTo>
                    <a:pt x="32543" y="45243"/>
                  </a:lnTo>
                  <a:lnTo>
                    <a:pt x="32782" y="45482"/>
                  </a:lnTo>
                  <a:lnTo>
                    <a:pt x="39370" y="43101"/>
                  </a:lnTo>
                  <a:lnTo>
                    <a:pt x="46514" y="41037"/>
                  </a:lnTo>
                  <a:lnTo>
                    <a:pt x="46514" y="39608"/>
                  </a:lnTo>
                  <a:lnTo>
                    <a:pt x="43101" y="39291"/>
                  </a:lnTo>
                  <a:lnTo>
                    <a:pt x="41275" y="38179"/>
                  </a:lnTo>
                  <a:lnTo>
                    <a:pt x="40481" y="36355"/>
                  </a:lnTo>
                  <a:lnTo>
                    <a:pt x="40401" y="33973"/>
                  </a:lnTo>
                  <a:lnTo>
                    <a:pt x="40401" y="0"/>
                  </a:lnTo>
                  <a:lnTo>
                    <a:pt x="24765" y="0"/>
                  </a:lnTo>
                  <a:lnTo>
                    <a:pt x="24765" y="1667"/>
                  </a:lnTo>
                  <a:lnTo>
                    <a:pt x="28892" y="2144"/>
                  </a:lnTo>
                  <a:lnTo>
                    <a:pt x="30162" y="2699"/>
                  </a:lnTo>
                  <a:lnTo>
                    <a:pt x="31035" y="3413"/>
                  </a:lnTo>
                  <a:lnTo>
                    <a:pt x="31908" y="5319"/>
                  </a:lnTo>
                  <a:lnTo>
                    <a:pt x="32067" y="7937"/>
                  </a:lnTo>
                  <a:lnTo>
                    <a:pt x="32067" y="31194"/>
                  </a:lnTo>
                  <a:lnTo>
                    <a:pt x="31988" y="33258"/>
                  </a:lnTo>
                  <a:lnTo>
                    <a:pt x="31670" y="34687"/>
                  </a:lnTo>
                  <a:lnTo>
                    <a:pt x="30480" y="36275"/>
                  </a:lnTo>
                  <a:lnTo>
                    <a:pt x="26352" y="38814"/>
                  </a:lnTo>
                  <a:lnTo>
                    <a:pt x="21907" y="39846"/>
                  </a:lnTo>
                  <a:lnTo>
                    <a:pt x="19050" y="39371"/>
                  </a:lnTo>
                  <a:lnTo>
                    <a:pt x="16986" y="38179"/>
                  </a:lnTo>
                  <a:lnTo>
                    <a:pt x="15716" y="36592"/>
                  </a:lnTo>
                  <a:lnTo>
                    <a:pt x="14923" y="34845"/>
                  </a:lnTo>
                  <a:lnTo>
                    <a:pt x="14605"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280" name="Shape 1315"/>
            <p:cNvSpPr/>
            <p:nvPr/>
          </p:nvSpPr>
          <p:spPr>
            <a:xfrm>
              <a:off x="5178170" y="2383121"/>
              <a:ext cx="46513" cy="45561"/>
            </a:xfrm>
            <a:custGeom>
              <a:avLst/>
              <a:gdLst/>
              <a:ahLst/>
              <a:cxnLst/>
              <a:rect l="0" t="0" r="0" b="0"/>
              <a:pathLst>
                <a:path w="46513" h="45561">
                  <a:moveTo>
                    <a:pt x="0" y="0"/>
                  </a:moveTo>
                  <a:lnTo>
                    <a:pt x="0" y="1430"/>
                  </a:lnTo>
                  <a:lnTo>
                    <a:pt x="2222" y="1667"/>
                  </a:lnTo>
                  <a:lnTo>
                    <a:pt x="4206" y="2461"/>
                  </a:lnTo>
                  <a:lnTo>
                    <a:pt x="5556" y="4286"/>
                  </a:lnTo>
                  <a:lnTo>
                    <a:pt x="6111" y="7700"/>
                  </a:lnTo>
                  <a:lnTo>
                    <a:pt x="6111" y="32702"/>
                  </a:lnTo>
                  <a:lnTo>
                    <a:pt x="6746" y="37227"/>
                  </a:lnTo>
                  <a:lnTo>
                    <a:pt x="8254" y="40640"/>
                  </a:lnTo>
                  <a:lnTo>
                    <a:pt x="10477" y="43101"/>
                  </a:lnTo>
                  <a:lnTo>
                    <a:pt x="13017" y="44608"/>
                  </a:lnTo>
                  <a:lnTo>
                    <a:pt x="15636" y="45402"/>
                  </a:lnTo>
                  <a:lnTo>
                    <a:pt x="17938" y="45561"/>
                  </a:lnTo>
                  <a:lnTo>
                    <a:pt x="19763" y="45402"/>
                  </a:lnTo>
                  <a:lnTo>
                    <a:pt x="22383" y="44847"/>
                  </a:lnTo>
                  <a:lnTo>
                    <a:pt x="25400" y="43577"/>
                  </a:lnTo>
                  <a:lnTo>
                    <a:pt x="28336" y="41354"/>
                  </a:lnTo>
                  <a:lnTo>
                    <a:pt x="32543" y="37069"/>
                  </a:lnTo>
                  <a:lnTo>
                    <a:pt x="32543" y="45243"/>
                  </a:lnTo>
                  <a:lnTo>
                    <a:pt x="32781" y="45482"/>
                  </a:lnTo>
                  <a:lnTo>
                    <a:pt x="39370" y="43101"/>
                  </a:lnTo>
                  <a:lnTo>
                    <a:pt x="46513" y="41037"/>
                  </a:lnTo>
                  <a:lnTo>
                    <a:pt x="46513" y="39608"/>
                  </a:lnTo>
                  <a:lnTo>
                    <a:pt x="43100" y="39291"/>
                  </a:lnTo>
                  <a:lnTo>
                    <a:pt x="41275" y="38179"/>
                  </a:lnTo>
                  <a:lnTo>
                    <a:pt x="40481" y="36355"/>
                  </a:lnTo>
                  <a:lnTo>
                    <a:pt x="40401" y="33973"/>
                  </a:lnTo>
                  <a:lnTo>
                    <a:pt x="40401" y="0"/>
                  </a:lnTo>
                  <a:lnTo>
                    <a:pt x="24765" y="0"/>
                  </a:lnTo>
                  <a:lnTo>
                    <a:pt x="24765" y="1667"/>
                  </a:lnTo>
                  <a:lnTo>
                    <a:pt x="28892" y="2144"/>
                  </a:lnTo>
                  <a:lnTo>
                    <a:pt x="30162" y="2699"/>
                  </a:lnTo>
                  <a:lnTo>
                    <a:pt x="31034" y="3413"/>
                  </a:lnTo>
                  <a:lnTo>
                    <a:pt x="31908" y="5319"/>
                  </a:lnTo>
                  <a:lnTo>
                    <a:pt x="32067" y="7937"/>
                  </a:lnTo>
                  <a:lnTo>
                    <a:pt x="32067" y="31194"/>
                  </a:lnTo>
                  <a:lnTo>
                    <a:pt x="31987" y="33258"/>
                  </a:lnTo>
                  <a:lnTo>
                    <a:pt x="31670" y="34687"/>
                  </a:lnTo>
                  <a:lnTo>
                    <a:pt x="30479" y="36275"/>
                  </a:lnTo>
                  <a:lnTo>
                    <a:pt x="26352" y="38814"/>
                  </a:lnTo>
                  <a:lnTo>
                    <a:pt x="21907" y="39846"/>
                  </a:lnTo>
                  <a:lnTo>
                    <a:pt x="19050" y="39371"/>
                  </a:lnTo>
                  <a:lnTo>
                    <a:pt x="16986" y="38179"/>
                  </a:lnTo>
                  <a:lnTo>
                    <a:pt x="15716" y="36592"/>
                  </a:lnTo>
                  <a:lnTo>
                    <a:pt x="14922" y="34845"/>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281" name="Shape 1316"/>
            <p:cNvSpPr/>
            <p:nvPr/>
          </p:nvSpPr>
          <p:spPr>
            <a:xfrm>
              <a:off x="5852382" y="2382170"/>
              <a:ext cx="46037" cy="67071"/>
            </a:xfrm>
            <a:custGeom>
              <a:avLst/>
              <a:gdLst/>
              <a:ahLst/>
              <a:cxnLst/>
              <a:rect l="0" t="0" r="0" b="0"/>
              <a:pathLst>
                <a:path w="46037" h="67071">
                  <a:moveTo>
                    <a:pt x="14603" y="0"/>
                  </a:moveTo>
                  <a:lnTo>
                    <a:pt x="396" y="4999"/>
                  </a:lnTo>
                  <a:lnTo>
                    <a:pt x="396" y="6587"/>
                  </a:lnTo>
                  <a:lnTo>
                    <a:pt x="3175" y="6507"/>
                  </a:lnTo>
                  <a:lnTo>
                    <a:pt x="5158" y="6825"/>
                  </a:lnTo>
                  <a:lnTo>
                    <a:pt x="6350" y="7857"/>
                  </a:lnTo>
                  <a:lnTo>
                    <a:pt x="6825" y="9603"/>
                  </a:lnTo>
                  <a:lnTo>
                    <a:pt x="6905" y="12143"/>
                  </a:lnTo>
                  <a:lnTo>
                    <a:pt x="6905" y="58498"/>
                  </a:lnTo>
                  <a:lnTo>
                    <a:pt x="6825" y="61276"/>
                  </a:lnTo>
                  <a:lnTo>
                    <a:pt x="5952" y="63341"/>
                  </a:lnTo>
                  <a:lnTo>
                    <a:pt x="3888" y="64610"/>
                  </a:lnTo>
                  <a:lnTo>
                    <a:pt x="0" y="65324"/>
                  </a:lnTo>
                  <a:lnTo>
                    <a:pt x="0" y="67071"/>
                  </a:lnTo>
                  <a:lnTo>
                    <a:pt x="23971" y="67071"/>
                  </a:lnTo>
                  <a:lnTo>
                    <a:pt x="23971" y="65244"/>
                  </a:lnTo>
                  <a:lnTo>
                    <a:pt x="19605" y="64928"/>
                  </a:lnTo>
                  <a:lnTo>
                    <a:pt x="16906" y="63896"/>
                  </a:lnTo>
                  <a:lnTo>
                    <a:pt x="15636" y="61673"/>
                  </a:lnTo>
                  <a:lnTo>
                    <a:pt x="15240" y="57784"/>
                  </a:lnTo>
                  <a:lnTo>
                    <a:pt x="15240" y="42305"/>
                  </a:lnTo>
                  <a:lnTo>
                    <a:pt x="17621" y="44291"/>
                  </a:lnTo>
                  <a:lnTo>
                    <a:pt x="20002" y="45560"/>
                  </a:lnTo>
                  <a:lnTo>
                    <a:pt x="25241" y="46512"/>
                  </a:lnTo>
                  <a:lnTo>
                    <a:pt x="28575" y="46194"/>
                  </a:lnTo>
                  <a:lnTo>
                    <a:pt x="31591" y="45401"/>
                  </a:lnTo>
                  <a:lnTo>
                    <a:pt x="36750" y="42464"/>
                  </a:lnTo>
                  <a:lnTo>
                    <a:pt x="40797" y="38100"/>
                  </a:lnTo>
                  <a:lnTo>
                    <a:pt x="43735" y="32860"/>
                  </a:lnTo>
                  <a:lnTo>
                    <a:pt x="45481" y="27065"/>
                  </a:lnTo>
                  <a:lnTo>
                    <a:pt x="46037" y="21272"/>
                  </a:lnTo>
                  <a:lnTo>
                    <a:pt x="45639" y="16509"/>
                  </a:lnTo>
                  <a:lnTo>
                    <a:pt x="44687" y="12381"/>
                  </a:lnTo>
                  <a:lnTo>
                    <a:pt x="43258" y="8731"/>
                  </a:lnTo>
                  <a:lnTo>
                    <a:pt x="41195" y="5634"/>
                  </a:lnTo>
                  <a:lnTo>
                    <a:pt x="38734" y="3175"/>
                  </a:lnTo>
                  <a:lnTo>
                    <a:pt x="35956" y="1428"/>
                  </a:lnTo>
                  <a:lnTo>
                    <a:pt x="32939" y="316"/>
                  </a:lnTo>
                  <a:lnTo>
                    <a:pt x="29685" y="0"/>
                  </a:lnTo>
                  <a:lnTo>
                    <a:pt x="26193" y="316"/>
                  </a:lnTo>
                  <a:lnTo>
                    <a:pt x="23097" y="1348"/>
                  </a:lnTo>
                  <a:lnTo>
                    <a:pt x="20163" y="3206"/>
                  </a:lnTo>
                  <a:lnTo>
                    <a:pt x="24922" y="5952"/>
                  </a:lnTo>
                  <a:lnTo>
                    <a:pt x="28971" y="6587"/>
                  </a:lnTo>
                  <a:lnTo>
                    <a:pt x="31987" y="8412"/>
                  </a:lnTo>
                  <a:lnTo>
                    <a:pt x="34210" y="11112"/>
                  </a:lnTo>
                  <a:lnTo>
                    <a:pt x="35718" y="14207"/>
                  </a:lnTo>
                  <a:lnTo>
                    <a:pt x="37226" y="20398"/>
                  </a:lnTo>
                  <a:lnTo>
                    <a:pt x="37465" y="22780"/>
                  </a:lnTo>
                  <a:lnTo>
                    <a:pt x="37544" y="24208"/>
                  </a:lnTo>
                  <a:lnTo>
                    <a:pt x="37385" y="28177"/>
                  </a:lnTo>
                  <a:lnTo>
                    <a:pt x="36908" y="31670"/>
                  </a:lnTo>
                  <a:lnTo>
                    <a:pt x="36114" y="34527"/>
                  </a:lnTo>
                  <a:lnTo>
                    <a:pt x="35083" y="36908"/>
                  </a:lnTo>
                  <a:lnTo>
                    <a:pt x="32622" y="40242"/>
                  </a:lnTo>
                  <a:lnTo>
                    <a:pt x="29923" y="42226"/>
                  </a:lnTo>
                  <a:lnTo>
                    <a:pt x="27383" y="43099"/>
                  </a:lnTo>
                  <a:lnTo>
                    <a:pt x="25320" y="43337"/>
                  </a:lnTo>
                  <a:lnTo>
                    <a:pt x="21431" y="42623"/>
                  </a:lnTo>
                  <a:lnTo>
                    <a:pt x="18256" y="40956"/>
                  </a:lnTo>
                  <a:lnTo>
                    <a:pt x="16033" y="38813"/>
                  </a:lnTo>
                  <a:lnTo>
                    <a:pt x="15240" y="36828"/>
                  </a:lnTo>
                  <a:lnTo>
                    <a:pt x="15240" y="12461"/>
                  </a:lnTo>
                  <a:lnTo>
                    <a:pt x="15954" y="10635"/>
                  </a:lnTo>
                  <a:lnTo>
                    <a:pt x="17223" y="9047"/>
                  </a:lnTo>
                  <a:lnTo>
                    <a:pt x="20953" y="6746"/>
                  </a:lnTo>
                  <a:lnTo>
                    <a:pt x="24922" y="5952"/>
                  </a:lnTo>
                  <a:lnTo>
                    <a:pt x="20163" y="3206"/>
                  </a:lnTo>
                  <a:lnTo>
                    <a:pt x="18335" y="4364"/>
                  </a:lnTo>
                  <a:lnTo>
                    <a:pt x="15397" y="7618"/>
                  </a:lnTo>
                  <a:lnTo>
                    <a:pt x="15240" y="7380"/>
                  </a:lnTo>
                  <a:lnTo>
                    <a:pt x="15240" y="157"/>
                  </a:lnTo>
                  <a:lnTo>
                    <a:pt x="14603" y="0"/>
                  </a:lnTo>
                  <a:close/>
                </a:path>
              </a:pathLst>
            </a:custGeom>
            <a:solidFill>
              <a:srgbClr val="000000"/>
            </a:solidFill>
          </p:spPr>
          <p:txBody>
            <a:bodyPr vert="horz" lIns="91440" tIns="45720" rIns="91440" bIns="45720" anchor="t"/>
            <a:lstStyle/>
            <a:p>
              <a:endParaRPr lang="en-IN"/>
            </a:p>
          </p:txBody>
        </p:sp>
        <p:sp>
          <p:nvSpPr>
            <p:cNvPr id="1282" name="Shape 1317"/>
            <p:cNvSpPr/>
            <p:nvPr/>
          </p:nvSpPr>
          <p:spPr>
            <a:xfrm>
              <a:off x="5942392" y="2383121"/>
              <a:ext cx="45641" cy="66199"/>
            </a:xfrm>
            <a:custGeom>
              <a:avLst/>
              <a:gdLst/>
              <a:ahLst/>
              <a:cxnLst/>
              <a:rect l="0" t="0" r="0" b="0"/>
              <a:pathLst>
                <a:path w="45641" h="66199">
                  <a:moveTo>
                    <a:pt x="0" y="0"/>
                  </a:moveTo>
                  <a:lnTo>
                    <a:pt x="0" y="1430"/>
                  </a:lnTo>
                  <a:lnTo>
                    <a:pt x="2619" y="2144"/>
                  </a:lnTo>
                  <a:lnTo>
                    <a:pt x="3968" y="3095"/>
                  </a:lnTo>
                  <a:lnTo>
                    <a:pt x="5081" y="4605"/>
                  </a:lnTo>
                  <a:lnTo>
                    <a:pt x="16352" y="28972"/>
                  </a:lnTo>
                  <a:lnTo>
                    <a:pt x="17305" y="30956"/>
                  </a:lnTo>
                  <a:lnTo>
                    <a:pt x="18574" y="33576"/>
                  </a:lnTo>
                  <a:lnTo>
                    <a:pt x="21194" y="39052"/>
                  </a:lnTo>
                  <a:lnTo>
                    <a:pt x="22146" y="41275"/>
                  </a:lnTo>
                  <a:lnTo>
                    <a:pt x="22463" y="42625"/>
                  </a:lnTo>
                  <a:lnTo>
                    <a:pt x="22304" y="43736"/>
                  </a:lnTo>
                  <a:lnTo>
                    <a:pt x="21828" y="45641"/>
                  </a:lnTo>
                  <a:lnTo>
                    <a:pt x="19843" y="50800"/>
                  </a:lnTo>
                  <a:lnTo>
                    <a:pt x="16987" y="55721"/>
                  </a:lnTo>
                  <a:lnTo>
                    <a:pt x="15240" y="57229"/>
                  </a:lnTo>
                  <a:lnTo>
                    <a:pt x="13415" y="57864"/>
                  </a:lnTo>
                  <a:lnTo>
                    <a:pt x="12144" y="57547"/>
                  </a:lnTo>
                  <a:lnTo>
                    <a:pt x="10398" y="56992"/>
                  </a:lnTo>
                  <a:lnTo>
                    <a:pt x="6350" y="56119"/>
                  </a:lnTo>
                  <a:lnTo>
                    <a:pt x="4366" y="56356"/>
                  </a:lnTo>
                  <a:lnTo>
                    <a:pt x="3096" y="57150"/>
                  </a:lnTo>
                  <a:lnTo>
                    <a:pt x="1826" y="59055"/>
                  </a:lnTo>
                  <a:lnTo>
                    <a:pt x="1587" y="60404"/>
                  </a:lnTo>
                  <a:lnTo>
                    <a:pt x="2064" y="62469"/>
                  </a:lnTo>
                  <a:lnTo>
                    <a:pt x="3413" y="64293"/>
                  </a:lnTo>
                  <a:lnTo>
                    <a:pt x="5636" y="65644"/>
                  </a:lnTo>
                  <a:lnTo>
                    <a:pt x="8811" y="66199"/>
                  </a:lnTo>
                  <a:lnTo>
                    <a:pt x="11431" y="65881"/>
                  </a:lnTo>
                  <a:lnTo>
                    <a:pt x="13891" y="64930"/>
                  </a:lnTo>
                  <a:lnTo>
                    <a:pt x="16113" y="63420"/>
                  </a:lnTo>
                  <a:lnTo>
                    <a:pt x="18098" y="61198"/>
                  </a:lnTo>
                  <a:lnTo>
                    <a:pt x="20082" y="58421"/>
                  </a:lnTo>
                  <a:lnTo>
                    <a:pt x="21987" y="55007"/>
                  </a:lnTo>
                  <a:lnTo>
                    <a:pt x="23812" y="50958"/>
                  </a:lnTo>
                  <a:lnTo>
                    <a:pt x="25638" y="46355"/>
                  </a:lnTo>
                  <a:lnTo>
                    <a:pt x="40958" y="5953"/>
                  </a:lnTo>
                  <a:lnTo>
                    <a:pt x="42148" y="3492"/>
                  </a:lnTo>
                  <a:lnTo>
                    <a:pt x="43419" y="2223"/>
                  </a:lnTo>
                  <a:lnTo>
                    <a:pt x="45641" y="1508"/>
                  </a:lnTo>
                  <a:lnTo>
                    <a:pt x="45641" y="0"/>
                  </a:lnTo>
                  <a:lnTo>
                    <a:pt x="32306" y="0"/>
                  </a:lnTo>
                  <a:lnTo>
                    <a:pt x="32306" y="1508"/>
                  </a:lnTo>
                  <a:lnTo>
                    <a:pt x="34369" y="1667"/>
                  </a:lnTo>
                  <a:lnTo>
                    <a:pt x="35877" y="2144"/>
                  </a:lnTo>
                  <a:lnTo>
                    <a:pt x="36751" y="3017"/>
                  </a:lnTo>
                  <a:lnTo>
                    <a:pt x="37069" y="4286"/>
                  </a:lnTo>
                  <a:lnTo>
                    <a:pt x="36910" y="5319"/>
                  </a:lnTo>
                  <a:lnTo>
                    <a:pt x="36275" y="6986"/>
                  </a:lnTo>
                  <a:lnTo>
                    <a:pt x="34767" y="11033"/>
                  </a:lnTo>
                  <a:lnTo>
                    <a:pt x="27067" y="33021"/>
                  </a:lnTo>
                  <a:lnTo>
                    <a:pt x="15637" y="7937"/>
                  </a:lnTo>
                  <a:lnTo>
                    <a:pt x="15002" y="6350"/>
                  </a:lnTo>
                  <a:lnTo>
                    <a:pt x="14685" y="4366"/>
                  </a:lnTo>
                  <a:lnTo>
                    <a:pt x="15240" y="2778"/>
                  </a:lnTo>
                  <a:lnTo>
                    <a:pt x="16668" y="1985"/>
                  </a:lnTo>
                  <a:lnTo>
                    <a:pt x="20400" y="1508"/>
                  </a:lnTo>
                  <a:lnTo>
                    <a:pt x="20400" y="0"/>
                  </a:lnTo>
                  <a:lnTo>
                    <a:pt x="0" y="0"/>
                  </a:lnTo>
                  <a:close/>
                </a:path>
              </a:pathLst>
            </a:custGeom>
            <a:solidFill>
              <a:srgbClr val="000000"/>
            </a:solidFill>
          </p:spPr>
          <p:txBody>
            <a:bodyPr vert="horz" lIns="91440" tIns="45720" rIns="91440" bIns="45720" anchor="t"/>
            <a:lstStyle/>
            <a:p>
              <a:endParaRPr lang="en-IN"/>
            </a:p>
          </p:txBody>
        </p:sp>
        <p:sp>
          <p:nvSpPr>
            <p:cNvPr id="1283" name="Shape 1318"/>
            <p:cNvSpPr/>
            <p:nvPr/>
          </p:nvSpPr>
          <p:spPr>
            <a:xfrm>
              <a:off x="6087491" y="2488055"/>
              <a:ext cx="23573" cy="67627"/>
            </a:xfrm>
            <a:custGeom>
              <a:avLst/>
              <a:gdLst/>
              <a:ahLst/>
              <a:cxnLst/>
              <a:rect l="0" t="0" r="0" b="0"/>
              <a:pathLst>
                <a:path w="23573" h="67627">
                  <a:moveTo>
                    <a:pt x="15795" y="0"/>
                  </a:moveTo>
                  <a:lnTo>
                    <a:pt x="0" y="4366"/>
                  </a:lnTo>
                  <a:lnTo>
                    <a:pt x="0" y="5953"/>
                  </a:lnTo>
                  <a:lnTo>
                    <a:pt x="3412" y="5715"/>
                  </a:lnTo>
                  <a:lnTo>
                    <a:pt x="5713" y="6033"/>
                  </a:lnTo>
                  <a:lnTo>
                    <a:pt x="7063" y="7143"/>
                  </a:lnTo>
                  <a:lnTo>
                    <a:pt x="7698" y="8969"/>
                  </a:lnTo>
                  <a:lnTo>
                    <a:pt x="7857" y="11747"/>
                  </a:lnTo>
                  <a:lnTo>
                    <a:pt x="7857" y="59054"/>
                  </a:lnTo>
                  <a:lnTo>
                    <a:pt x="7539" y="62388"/>
                  </a:lnTo>
                  <a:lnTo>
                    <a:pt x="6270" y="64452"/>
                  </a:lnTo>
                  <a:lnTo>
                    <a:pt x="3968" y="65643"/>
                  </a:lnTo>
                  <a:lnTo>
                    <a:pt x="237" y="66119"/>
                  </a:lnTo>
                  <a:lnTo>
                    <a:pt x="237" y="67627"/>
                  </a:lnTo>
                  <a:lnTo>
                    <a:pt x="23573" y="67627"/>
                  </a:lnTo>
                  <a:lnTo>
                    <a:pt x="23573" y="66119"/>
                  </a:lnTo>
                  <a:lnTo>
                    <a:pt x="20001" y="65802"/>
                  </a:lnTo>
                  <a:lnTo>
                    <a:pt x="17699" y="64769"/>
                  </a:lnTo>
                  <a:lnTo>
                    <a:pt x="16509" y="62706"/>
                  </a:lnTo>
                  <a:lnTo>
                    <a:pt x="16191" y="59293"/>
                  </a:lnTo>
                  <a:lnTo>
                    <a:pt x="16191" y="158"/>
                  </a:lnTo>
                  <a:lnTo>
                    <a:pt x="15795" y="0"/>
                  </a:lnTo>
                  <a:close/>
                </a:path>
              </a:pathLst>
            </a:custGeom>
            <a:solidFill>
              <a:srgbClr val="000000"/>
            </a:solidFill>
          </p:spPr>
          <p:txBody>
            <a:bodyPr vert="horz" lIns="91440" tIns="45720" rIns="91440" bIns="45720" anchor="t"/>
            <a:lstStyle/>
            <a:p>
              <a:endParaRPr lang="en-IN"/>
            </a:p>
          </p:txBody>
        </p:sp>
        <p:sp>
          <p:nvSpPr>
            <p:cNvPr id="1284" name="Shape 1319"/>
            <p:cNvSpPr/>
            <p:nvPr/>
          </p:nvSpPr>
          <p:spPr>
            <a:xfrm>
              <a:off x="5617908" y="2488055"/>
              <a:ext cx="10080" cy="10080"/>
            </a:xfrm>
            <a:custGeom>
              <a:avLst/>
              <a:gdLst/>
              <a:ahLst/>
              <a:cxnLst/>
              <a:rect l="0" t="0" r="0" b="0"/>
              <a:pathLst>
                <a:path w="10080" h="10080">
                  <a:moveTo>
                    <a:pt x="4921" y="0"/>
                  </a:moveTo>
                  <a:lnTo>
                    <a:pt x="2698" y="477"/>
                  </a:lnTo>
                  <a:lnTo>
                    <a:pt x="1190" y="1746"/>
                  </a:lnTo>
                  <a:lnTo>
                    <a:pt x="317" y="3413"/>
                  </a:lnTo>
                  <a:lnTo>
                    <a:pt x="0" y="5001"/>
                  </a:lnTo>
                  <a:lnTo>
                    <a:pt x="237" y="6668"/>
                  </a:lnTo>
                  <a:lnTo>
                    <a:pt x="1111" y="8335"/>
                  </a:lnTo>
                  <a:lnTo>
                    <a:pt x="2698" y="9604"/>
                  </a:lnTo>
                  <a:lnTo>
                    <a:pt x="4921" y="10080"/>
                  </a:lnTo>
                  <a:lnTo>
                    <a:pt x="6985" y="9683"/>
                  </a:lnTo>
                  <a:lnTo>
                    <a:pt x="8651" y="8652"/>
                  </a:lnTo>
                  <a:lnTo>
                    <a:pt x="9762" y="7064"/>
                  </a:lnTo>
                  <a:lnTo>
                    <a:pt x="10080" y="5001"/>
                  </a:lnTo>
                  <a:lnTo>
                    <a:pt x="9762" y="3016"/>
                  </a:lnTo>
                  <a:lnTo>
                    <a:pt x="8651" y="142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1285" name="Shape 1320"/>
            <p:cNvSpPr/>
            <p:nvPr/>
          </p:nvSpPr>
          <p:spPr>
            <a:xfrm>
              <a:off x="5284057" y="2488055"/>
              <a:ext cx="10080" cy="10080"/>
            </a:xfrm>
            <a:custGeom>
              <a:avLst/>
              <a:gdLst/>
              <a:ahLst/>
              <a:cxnLst/>
              <a:rect l="0" t="0" r="0" b="0"/>
              <a:pathLst>
                <a:path w="10080" h="10080">
                  <a:moveTo>
                    <a:pt x="4921" y="0"/>
                  </a:moveTo>
                  <a:lnTo>
                    <a:pt x="2699" y="477"/>
                  </a:lnTo>
                  <a:lnTo>
                    <a:pt x="1190" y="1746"/>
                  </a:lnTo>
                  <a:lnTo>
                    <a:pt x="317" y="3413"/>
                  </a:lnTo>
                  <a:lnTo>
                    <a:pt x="0" y="5001"/>
                  </a:lnTo>
                  <a:lnTo>
                    <a:pt x="317" y="6668"/>
                  </a:lnTo>
                  <a:lnTo>
                    <a:pt x="1111" y="8335"/>
                  </a:lnTo>
                  <a:lnTo>
                    <a:pt x="2699" y="9604"/>
                  </a:lnTo>
                  <a:lnTo>
                    <a:pt x="4921" y="10080"/>
                  </a:lnTo>
                  <a:lnTo>
                    <a:pt x="6985" y="9683"/>
                  </a:lnTo>
                  <a:lnTo>
                    <a:pt x="8651" y="8652"/>
                  </a:lnTo>
                  <a:lnTo>
                    <a:pt x="9762" y="7064"/>
                  </a:lnTo>
                  <a:lnTo>
                    <a:pt x="10080" y="5001"/>
                  </a:lnTo>
                  <a:lnTo>
                    <a:pt x="9762" y="3016"/>
                  </a:lnTo>
                  <a:lnTo>
                    <a:pt x="8651" y="142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1286" name="Shape 1321"/>
            <p:cNvSpPr/>
            <p:nvPr/>
          </p:nvSpPr>
          <p:spPr>
            <a:xfrm>
              <a:off x="5228573" y="2488055"/>
              <a:ext cx="10081" cy="10080"/>
            </a:xfrm>
            <a:custGeom>
              <a:avLst/>
              <a:gdLst/>
              <a:ahLst/>
              <a:cxnLst/>
              <a:rect l="0" t="0" r="0" b="0"/>
              <a:pathLst>
                <a:path w="10081" h="10080">
                  <a:moveTo>
                    <a:pt x="4921" y="0"/>
                  </a:moveTo>
                  <a:lnTo>
                    <a:pt x="2698" y="477"/>
                  </a:lnTo>
                  <a:lnTo>
                    <a:pt x="1191" y="1746"/>
                  </a:lnTo>
                  <a:lnTo>
                    <a:pt x="317" y="3413"/>
                  </a:lnTo>
                  <a:lnTo>
                    <a:pt x="0" y="5001"/>
                  </a:lnTo>
                  <a:lnTo>
                    <a:pt x="317" y="6668"/>
                  </a:lnTo>
                  <a:lnTo>
                    <a:pt x="1111" y="8335"/>
                  </a:lnTo>
                  <a:lnTo>
                    <a:pt x="2698" y="9604"/>
                  </a:lnTo>
                  <a:lnTo>
                    <a:pt x="4921" y="10080"/>
                  </a:lnTo>
                  <a:lnTo>
                    <a:pt x="7064" y="9683"/>
                  </a:lnTo>
                  <a:lnTo>
                    <a:pt x="8652" y="8652"/>
                  </a:lnTo>
                  <a:lnTo>
                    <a:pt x="9763" y="7064"/>
                  </a:lnTo>
                  <a:lnTo>
                    <a:pt x="10081" y="5001"/>
                  </a:lnTo>
                  <a:lnTo>
                    <a:pt x="9763" y="3016"/>
                  </a:lnTo>
                  <a:lnTo>
                    <a:pt x="8652" y="1428"/>
                  </a:lnTo>
                  <a:lnTo>
                    <a:pt x="7064" y="397"/>
                  </a:lnTo>
                  <a:lnTo>
                    <a:pt x="4921" y="0"/>
                  </a:lnTo>
                  <a:close/>
                </a:path>
              </a:pathLst>
            </a:custGeom>
            <a:solidFill>
              <a:srgbClr val="000000"/>
            </a:solidFill>
          </p:spPr>
          <p:txBody>
            <a:bodyPr vert="horz" lIns="91440" tIns="45720" rIns="91440" bIns="45720" anchor="t"/>
            <a:lstStyle/>
            <a:p>
              <a:endParaRPr lang="en-IN"/>
            </a:p>
          </p:txBody>
        </p:sp>
        <p:sp>
          <p:nvSpPr>
            <p:cNvPr id="1287" name="Shape 1322"/>
            <p:cNvSpPr/>
            <p:nvPr/>
          </p:nvSpPr>
          <p:spPr>
            <a:xfrm>
              <a:off x="5195951" y="2488055"/>
              <a:ext cx="23573" cy="67627"/>
            </a:xfrm>
            <a:custGeom>
              <a:avLst/>
              <a:gdLst/>
              <a:ahLst/>
              <a:cxnLst/>
              <a:rect l="0" t="0" r="0" b="0"/>
              <a:pathLst>
                <a:path w="23573" h="67627">
                  <a:moveTo>
                    <a:pt x="15795" y="0"/>
                  </a:moveTo>
                  <a:lnTo>
                    <a:pt x="0" y="4366"/>
                  </a:lnTo>
                  <a:lnTo>
                    <a:pt x="0" y="5953"/>
                  </a:lnTo>
                  <a:lnTo>
                    <a:pt x="3412" y="5715"/>
                  </a:lnTo>
                  <a:lnTo>
                    <a:pt x="5715" y="6033"/>
                  </a:lnTo>
                  <a:lnTo>
                    <a:pt x="7063" y="7143"/>
                  </a:lnTo>
                  <a:lnTo>
                    <a:pt x="7698" y="8969"/>
                  </a:lnTo>
                  <a:lnTo>
                    <a:pt x="7857" y="11747"/>
                  </a:lnTo>
                  <a:lnTo>
                    <a:pt x="7857" y="59054"/>
                  </a:lnTo>
                  <a:lnTo>
                    <a:pt x="7540" y="62388"/>
                  </a:lnTo>
                  <a:lnTo>
                    <a:pt x="6270" y="64452"/>
                  </a:lnTo>
                  <a:lnTo>
                    <a:pt x="3968" y="65643"/>
                  </a:lnTo>
                  <a:lnTo>
                    <a:pt x="237" y="66119"/>
                  </a:lnTo>
                  <a:lnTo>
                    <a:pt x="237" y="67627"/>
                  </a:lnTo>
                  <a:lnTo>
                    <a:pt x="23573" y="67627"/>
                  </a:lnTo>
                  <a:lnTo>
                    <a:pt x="23573" y="66119"/>
                  </a:lnTo>
                  <a:lnTo>
                    <a:pt x="20002" y="65802"/>
                  </a:lnTo>
                  <a:lnTo>
                    <a:pt x="17700" y="64769"/>
                  </a:lnTo>
                  <a:lnTo>
                    <a:pt x="16510" y="62706"/>
                  </a:lnTo>
                  <a:lnTo>
                    <a:pt x="16192" y="59293"/>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1288" name="Shape 1323"/>
            <p:cNvSpPr/>
            <p:nvPr/>
          </p:nvSpPr>
          <p:spPr>
            <a:xfrm>
              <a:off x="4891309" y="2488055"/>
              <a:ext cx="46037" cy="68659"/>
            </a:xfrm>
            <a:custGeom>
              <a:avLst/>
              <a:gdLst/>
              <a:ahLst/>
              <a:cxnLst/>
              <a:rect l="0" t="0" r="0" b="0"/>
              <a:pathLst>
                <a:path w="46037" h="68659">
                  <a:moveTo>
                    <a:pt x="14366" y="0"/>
                  </a:moveTo>
                  <a:lnTo>
                    <a:pt x="0" y="4366"/>
                  </a:lnTo>
                  <a:lnTo>
                    <a:pt x="0" y="5953"/>
                  </a:lnTo>
                  <a:lnTo>
                    <a:pt x="2142" y="5794"/>
                  </a:lnTo>
                  <a:lnTo>
                    <a:pt x="4682" y="6112"/>
                  </a:lnTo>
                  <a:lnTo>
                    <a:pt x="5952" y="7223"/>
                  </a:lnTo>
                  <a:lnTo>
                    <a:pt x="6508" y="10874"/>
                  </a:lnTo>
                  <a:lnTo>
                    <a:pt x="6508" y="62309"/>
                  </a:lnTo>
                  <a:lnTo>
                    <a:pt x="7302" y="64056"/>
                  </a:lnTo>
                  <a:lnTo>
                    <a:pt x="9366" y="65563"/>
                  </a:lnTo>
                  <a:lnTo>
                    <a:pt x="15716" y="67786"/>
                  </a:lnTo>
                  <a:lnTo>
                    <a:pt x="19050" y="68421"/>
                  </a:lnTo>
                  <a:lnTo>
                    <a:pt x="21827" y="68659"/>
                  </a:lnTo>
                  <a:lnTo>
                    <a:pt x="28177" y="67944"/>
                  </a:lnTo>
                  <a:lnTo>
                    <a:pt x="33337" y="66039"/>
                  </a:lnTo>
                  <a:lnTo>
                    <a:pt x="37543" y="63182"/>
                  </a:lnTo>
                  <a:lnTo>
                    <a:pt x="40798" y="59689"/>
                  </a:lnTo>
                  <a:lnTo>
                    <a:pt x="43258" y="55801"/>
                  </a:lnTo>
                  <a:lnTo>
                    <a:pt x="44846" y="51673"/>
                  </a:lnTo>
                  <a:lnTo>
                    <a:pt x="45720" y="47704"/>
                  </a:lnTo>
                  <a:lnTo>
                    <a:pt x="46037" y="44053"/>
                  </a:lnTo>
                  <a:lnTo>
                    <a:pt x="45561" y="38656"/>
                  </a:lnTo>
                  <a:lnTo>
                    <a:pt x="44132" y="33576"/>
                  </a:lnTo>
                  <a:lnTo>
                    <a:pt x="41671" y="29050"/>
                  </a:lnTo>
                  <a:lnTo>
                    <a:pt x="38258" y="25400"/>
                  </a:lnTo>
                  <a:lnTo>
                    <a:pt x="33813" y="22939"/>
                  </a:lnTo>
                  <a:lnTo>
                    <a:pt x="28416" y="22066"/>
                  </a:lnTo>
                  <a:lnTo>
                    <a:pt x="24843" y="22542"/>
                  </a:lnTo>
                  <a:lnTo>
                    <a:pt x="22895" y="23241"/>
                  </a:lnTo>
                  <a:lnTo>
                    <a:pt x="24765" y="28337"/>
                  </a:lnTo>
                  <a:lnTo>
                    <a:pt x="28733" y="29131"/>
                  </a:lnTo>
                  <a:lnTo>
                    <a:pt x="31987" y="31273"/>
                  </a:lnTo>
                  <a:lnTo>
                    <a:pt x="34368" y="34528"/>
                  </a:lnTo>
                  <a:lnTo>
                    <a:pt x="36036" y="38575"/>
                  </a:lnTo>
                  <a:lnTo>
                    <a:pt x="36988" y="43021"/>
                  </a:lnTo>
                  <a:lnTo>
                    <a:pt x="37306" y="47704"/>
                  </a:lnTo>
                  <a:lnTo>
                    <a:pt x="37147" y="51275"/>
                  </a:lnTo>
                  <a:lnTo>
                    <a:pt x="36432" y="55244"/>
                  </a:lnTo>
                  <a:lnTo>
                    <a:pt x="35083" y="59054"/>
                  </a:lnTo>
                  <a:lnTo>
                    <a:pt x="32781" y="62309"/>
                  </a:lnTo>
                  <a:lnTo>
                    <a:pt x="29288" y="64611"/>
                  </a:lnTo>
                  <a:lnTo>
                    <a:pt x="24367" y="65484"/>
                  </a:lnTo>
                  <a:lnTo>
                    <a:pt x="20796" y="65008"/>
                  </a:lnTo>
                  <a:lnTo>
                    <a:pt x="16747" y="63500"/>
                  </a:lnTo>
                  <a:lnTo>
                    <a:pt x="15398" y="62229"/>
                  </a:lnTo>
                  <a:lnTo>
                    <a:pt x="14842" y="60722"/>
                  </a:lnTo>
                  <a:lnTo>
                    <a:pt x="14842" y="35718"/>
                  </a:lnTo>
                  <a:lnTo>
                    <a:pt x="15477" y="33258"/>
                  </a:lnTo>
                  <a:lnTo>
                    <a:pt x="16827" y="31353"/>
                  </a:lnTo>
                  <a:lnTo>
                    <a:pt x="20796" y="28972"/>
                  </a:lnTo>
                  <a:lnTo>
                    <a:pt x="24765" y="28337"/>
                  </a:lnTo>
                  <a:lnTo>
                    <a:pt x="22895" y="23241"/>
                  </a:lnTo>
                  <a:lnTo>
                    <a:pt x="21748" y="23653"/>
                  </a:lnTo>
                  <a:lnTo>
                    <a:pt x="19050" y="25241"/>
                  </a:lnTo>
                  <a:lnTo>
                    <a:pt x="17064" y="26987"/>
                  </a:lnTo>
                  <a:lnTo>
                    <a:pt x="15716" y="28733"/>
                  </a:lnTo>
                  <a:lnTo>
                    <a:pt x="15001" y="30083"/>
                  </a:lnTo>
                  <a:lnTo>
                    <a:pt x="14842" y="30083"/>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1289" name="Shape 1324"/>
            <p:cNvSpPr/>
            <p:nvPr/>
          </p:nvSpPr>
          <p:spPr>
            <a:xfrm>
              <a:off x="5416772" y="2488770"/>
              <a:ext cx="25400" cy="84455"/>
            </a:xfrm>
            <a:custGeom>
              <a:avLst/>
              <a:gdLst/>
              <a:ahLst/>
              <a:cxnLst/>
              <a:rect l="0" t="0" r="0" b="0"/>
              <a:pathLst>
                <a:path w="25400" h="84455">
                  <a:moveTo>
                    <a:pt x="24447" y="0"/>
                  </a:moveTo>
                  <a:lnTo>
                    <a:pt x="18970" y="3651"/>
                  </a:lnTo>
                  <a:lnTo>
                    <a:pt x="14207" y="7778"/>
                  </a:lnTo>
                  <a:lnTo>
                    <a:pt x="10001" y="12382"/>
                  </a:lnTo>
                  <a:lnTo>
                    <a:pt x="6508" y="17462"/>
                  </a:lnTo>
                  <a:lnTo>
                    <a:pt x="3730" y="22938"/>
                  </a:lnTo>
                  <a:lnTo>
                    <a:pt x="1666" y="28654"/>
                  </a:lnTo>
                  <a:lnTo>
                    <a:pt x="476" y="34686"/>
                  </a:lnTo>
                  <a:lnTo>
                    <a:pt x="0" y="40957"/>
                  </a:lnTo>
                  <a:lnTo>
                    <a:pt x="317" y="47307"/>
                  </a:lnTo>
                  <a:lnTo>
                    <a:pt x="1031" y="52705"/>
                  </a:lnTo>
                  <a:lnTo>
                    <a:pt x="2301" y="57387"/>
                  </a:lnTo>
                  <a:lnTo>
                    <a:pt x="3888" y="61595"/>
                  </a:lnTo>
                  <a:lnTo>
                    <a:pt x="8175" y="68897"/>
                  </a:lnTo>
                  <a:lnTo>
                    <a:pt x="11429" y="73262"/>
                  </a:lnTo>
                  <a:lnTo>
                    <a:pt x="15398" y="77628"/>
                  </a:lnTo>
                  <a:lnTo>
                    <a:pt x="19763" y="81517"/>
                  </a:lnTo>
                  <a:lnTo>
                    <a:pt x="24208" y="84455"/>
                  </a:lnTo>
                  <a:lnTo>
                    <a:pt x="25400" y="82867"/>
                  </a:lnTo>
                  <a:lnTo>
                    <a:pt x="19843" y="78342"/>
                  </a:lnTo>
                  <a:lnTo>
                    <a:pt x="15636" y="73104"/>
                  </a:lnTo>
                  <a:lnTo>
                    <a:pt x="12700" y="67310"/>
                  </a:lnTo>
                  <a:lnTo>
                    <a:pt x="10636" y="61356"/>
                  </a:lnTo>
                  <a:lnTo>
                    <a:pt x="9445" y="55403"/>
                  </a:lnTo>
                  <a:lnTo>
                    <a:pt x="8809" y="49688"/>
                  </a:lnTo>
                  <a:lnTo>
                    <a:pt x="8572" y="44529"/>
                  </a:lnTo>
                  <a:lnTo>
                    <a:pt x="8572" y="40242"/>
                  </a:lnTo>
                  <a:lnTo>
                    <a:pt x="8731" y="34368"/>
                  </a:lnTo>
                  <a:lnTo>
                    <a:pt x="9286" y="29051"/>
                  </a:lnTo>
                  <a:lnTo>
                    <a:pt x="10080" y="24367"/>
                  </a:lnTo>
                  <a:lnTo>
                    <a:pt x="11271" y="20320"/>
                  </a:lnTo>
                  <a:lnTo>
                    <a:pt x="14207" y="13652"/>
                  </a:lnTo>
                  <a:lnTo>
                    <a:pt x="17779" y="8572"/>
                  </a:lnTo>
                  <a:lnTo>
                    <a:pt x="21590" y="4682"/>
                  </a:lnTo>
                  <a:lnTo>
                    <a:pt x="25400" y="1507"/>
                  </a:lnTo>
                  <a:lnTo>
                    <a:pt x="24447" y="0"/>
                  </a:lnTo>
                  <a:close/>
                </a:path>
              </a:pathLst>
            </a:custGeom>
            <a:solidFill>
              <a:srgbClr val="000000"/>
            </a:solidFill>
          </p:spPr>
          <p:txBody>
            <a:bodyPr vert="horz" lIns="91440" tIns="45720" rIns="91440" bIns="45720" anchor="t"/>
            <a:lstStyle/>
            <a:p>
              <a:endParaRPr lang="en-IN"/>
            </a:p>
          </p:txBody>
        </p:sp>
        <p:sp>
          <p:nvSpPr>
            <p:cNvPr id="1290" name="Shape 1325"/>
            <p:cNvSpPr/>
            <p:nvPr/>
          </p:nvSpPr>
          <p:spPr>
            <a:xfrm>
              <a:off x="5489558" y="2498374"/>
              <a:ext cx="26352" cy="58341"/>
            </a:xfrm>
            <a:custGeom>
              <a:avLst/>
              <a:gdLst/>
              <a:ahLst/>
              <a:cxnLst/>
              <a:rect l="0" t="0" r="0" b="0"/>
              <a:pathLst>
                <a:path w="26352" h="58341">
                  <a:moveTo>
                    <a:pt x="13334" y="0"/>
                  </a:moveTo>
                  <a:lnTo>
                    <a:pt x="10953" y="3413"/>
                  </a:lnTo>
                  <a:lnTo>
                    <a:pt x="8890" y="6112"/>
                  </a:lnTo>
                  <a:lnTo>
                    <a:pt x="4366" y="11271"/>
                  </a:lnTo>
                  <a:lnTo>
                    <a:pt x="1428" y="13652"/>
                  </a:lnTo>
                  <a:lnTo>
                    <a:pt x="397" y="14446"/>
                  </a:lnTo>
                  <a:lnTo>
                    <a:pt x="0" y="15239"/>
                  </a:lnTo>
                  <a:lnTo>
                    <a:pt x="397" y="15875"/>
                  </a:lnTo>
                  <a:lnTo>
                    <a:pt x="5715" y="15875"/>
                  </a:lnTo>
                  <a:lnTo>
                    <a:pt x="5715" y="45719"/>
                  </a:lnTo>
                  <a:lnTo>
                    <a:pt x="5873" y="49133"/>
                  </a:lnTo>
                  <a:lnTo>
                    <a:pt x="6429" y="51911"/>
                  </a:lnTo>
                  <a:lnTo>
                    <a:pt x="7223" y="54133"/>
                  </a:lnTo>
                  <a:lnTo>
                    <a:pt x="8335" y="55721"/>
                  </a:lnTo>
                  <a:lnTo>
                    <a:pt x="11271" y="57706"/>
                  </a:lnTo>
                  <a:lnTo>
                    <a:pt x="14763" y="58341"/>
                  </a:lnTo>
                  <a:lnTo>
                    <a:pt x="18177" y="57706"/>
                  </a:lnTo>
                  <a:lnTo>
                    <a:pt x="21352" y="56118"/>
                  </a:lnTo>
                  <a:lnTo>
                    <a:pt x="24210" y="53737"/>
                  </a:lnTo>
                  <a:lnTo>
                    <a:pt x="26352" y="50800"/>
                  </a:lnTo>
                  <a:lnTo>
                    <a:pt x="25082" y="49688"/>
                  </a:lnTo>
                  <a:lnTo>
                    <a:pt x="22859" y="51911"/>
                  </a:lnTo>
                  <a:lnTo>
                    <a:pt x="21193" y="52784"/>
                  </a:lnTo>
                  <a:lnTo>
                    <a:pt x="19050" y="53181"/>
                  </a:lnTo>
                  <a:lnTo>
                    <a:pt x="16907" y="52704"/>
                  </a:lnTo>
                  <a:lnTo>
                    <a:pt x="15478" y="51514"/>
                  </a:lnTo>
                  <a:lnTo>
                    <a:pt x="14208" y="47942"/>
                  </a:lnTo>
                  <a:lnTo>
                    <a:pt x="13970" y="44212"/>
                  </a:lnTo>
                  <a:lnTo>
                    <a:pt x="13970" y="15875"/>
                  </a:lnTo>
                  <a:lnTo>
                    <a:pt x="24051" y="15875"/>
                  </a:lnTo>
                  <a:lnTo>
                    <a:pt x="24051" y="12779"/>
                  </a:lnTo>
                  <a:lnTo>
                    <a:pt x="13970" y="12779"/>
                  </a:lnTo>
                  <a:lnTo>
                    <a:pt x="13970" y="1271"/>
                  </a:lnTo>
                  <a:lnTo>
                    <a:pt x="13891" y="318"/>
                  </a:lnTo>
                  <a:lnTo>
                    <a:pt x="13334" y="0"/>
                  </a:lnTo>
                  <a:close/>
                </a:path>
              </a:pathLst>
            </a:custGeom>
            <a:solidFill>
              <a:srgbClr val="000000"/>
            </a:solidFill>
          </p:spPr>
          <p:txBody>
            <a:bodyPr vert="horz" lIns="91440" tIns="45720" rIns="91440" bIns="45720" anchor="t"/>
            <a:lstStyle/>
            <a:p>
              <a:endParaRPr lang="en-IN"/>
            </a:p>
          </p:txBody>
        </p:sp>
        <p:sp>
          <p:nvSpPr>
            <p:cNvPr id="1291" name="Shape 1326"/>
            <p:cNvSpPr/>
            <p:nvPr/>
          </p:nvSpPr>
          <p:spPr>
            <a:xfrm>
              <a:off x="5249846" y="2498374"/>
              <a:ext cx="26352" cy="58341"/>
            </a:xfrm>
            <a:custGeom>
              <a:avLst/>
              <a:gdLst/>
              <a:ahLst/>
              <a:cxnLst/>
              <a:rect l="0" t="0" r="0" b="0"/>
              <a:pathLst>
                <a:path w="26352" h="58341">
                  <a:moveTo>
                    <a:pt x="13334" y="0"/>
                  </a:moveTo>
                  <a:lnTo>
                    <a:pt x="10874" y="3413"/>
                  </a:lnTo>
                  <a:lnTo>
                    <a:pt x="8890" y="6112"/>
                  </a:lnTo>
                  <a:lnTo>
                    <a:pt x="4366" y="11271"/>
                  </a:lnTo>
                  <a:lnTo>
                    <a:pt x="1428" y="13652"/>
                  </a:lnTo>
                  <a:lnTo>
                    <a:pt x="397" y="14446"/>
                  </a:lnTo>
                  <a:lnTo>
                    <a:pt x="0" y="15239"/>
                  </a:lnTo>
                  <a:lnTo>
                    <a:pt x="397" y="15875"/>
                  </a:lnTo>
                  <a:lnTo>
                    <a:pt x="5636" y="15875"/>
                  </a:lnTo>
                  <a:lnTo>
                    <a:pt x="5636" y="45719"/>
                  </a:lnTo>
                  <a:lnTo>
                    <a:pt x="5873" y="49133"/>
                  </a:lnTo>
                  <a:lnTo>
                    <a:pt x="6429" y="51911"/>
                  </a:lnTo>
                  <a:lnTo>
                    <a:pt x="7223" y="54133"/>
                  </a:lnTo>
                  <a:lnTo>
                    <a:pt x="8335" y="55721"/>
                  </a:lnTo>
                  <a:lnTo>
                    <a:pt x="11271" y="57706"/>
                  </a:lnTo>
                  <a:lnTo>
                    <a:pt x="14763" y="58341"/>
                  </a:lnTo>
                  <a:lnTo>
                    <a:pt x="18177" y="57706"/>
                  </a:lnTo>
                  <a:lnTo>
                    <a:pt x="21352" y="56118"/>
                  </a:lnTo>
                  <a:lnTo>
                    <a:pt x="24129" y="53737"/>
                  </a:lnTo>
                  <a:lnTo>
                    <a:pt x="26352" y="50800"/>
                  </a:lnTo>
                  <a:lnTo>
                    <a:pt x="25082" y="49688"/>
                  </a:lnTo>
                  <a:lnTo>
                    <a:pt x="22859" y="51911"/>
                  </a:lnTo>
                  <a:lnTo>
                    <a:pt x="21193" y="52784"/>
                  </a:lnTo>
                  <a:lnTo>
                    <a:pt x="19050" y="53181"/>
                  </a:lnTo>
                  <a:lnTo>
                    <a:pt x="16907" y="52704"/>
                  </a:lnTo>
                  <a:lnTo>
                    <a:pt x="15478" y="51514"/>
                  </a:lnTo>
                  <a:lnTo>
                    <a:pt x="14604" y="49847"/>
                  </a:lnTo>
                  <a:lnTo>
                    <a:pt x="14208" y="47942"/>
                  </a:lnTo>
                  <a:lnTo>
                    <a:pt x="13970" y="44212"/>
                  </a:lnTo>
                  <a:lnTo>
                    <a:pt x="13970" y="15875"/>
                  </a:lnTo>
                  <a:lnTo>
                    <a:pt x="23971" y="15875"/>
                  </a:lnTo>
                  <a:lnTo>
                    <a:pt x="23971" y="12779"/>
                  </a:lnTo>
                  <a:lnTo>
                    <a:pt x="13970" y="12779"/>
                  </a:lnTo>
                  <a:lnTo>
                    <a:pt x="13970" y="1271"/>
                  </a:lnTo>
                  <a:lnTo>
                    <a:pt x="13891" y="318"/>
                  </a:lnTo>
                  <a:lnTo>
                    <a:pt x="13334" y="0"/>
                  </a:lnTo>
                  <a:close/>
                </a:path>
              </a:pathLst>
            </a:custGeom>
            <a:solidFill>
              <a:srgbClr val="000000"/>
            </a:solidFill>
          </p:spPr>
          <p:txBody>
            <a:bodyPr vert="horz" lIns="91440" tIns="45720" rIns="91440" bIns="45720" anchor="t"/>
            <a:lstStyle/>
            <a:p>
              <a:endParaRPr lang="en-IN"/>
            </a:p>
          </p:txBody>
        </p:sp>
        <p:sp>
          <p:nvSpPr>
            <p:cNvPr id="1292" name="Shape 1327"/>
            <p:cNvSpPr/>
            <p:nvPr/>
          </p:nvSpPr>
          <p:spPr>
            <a:xfrm>
              <a:off x="6117256" y="2510121"/>
              <a:ext cx="43656" cy="46593"/>
            </a:xfrm>
            <a:custGeom>
              <a:avLst/>
              <a:gdLst/>
              <a:ahLst/>
              <a:cxnLst/>
              <a:rect l="0" t="0" r="0" b="0"/>
              <a:pathLst>
                <a:path w="43656" h="46593">
                  <a:moveTo>
                    <a:pt x="21351" y="0"/>
                  </a:moveTo>
                  <a:lnTo>
                    <a:pt x="20557" y="2778"/>
                  </a:lnTo>
                  <a:lnTo>
                    <a:pt x="24844" y="3651"/>
                  </a:lnTo>
                  <a:lnTo>
                    <a:pt x="28336" y="6032"/>
                  </a:lnTo>
                  <a:lnTo>
                    <a:pt x="31115" y="9763"/>
                  </a:lnTo>
                  <a:lnTo>
                    <a:pt x="33098" y="14446"/>
                  </a:lnTo>
                  <a:lnTo>
                    <a:pt x="34369" y="19843"/>
                  </a:lnTo>
                  <a:lnTo>
                    <a:pt x="34766" y="25876"/>
                  </a:lnTo>
                  <a:lnTo>
                    <a:pt x="34211" y="32147"/>
                  </a:lnTo>
                  <a:lnTo>
                    <a:pt x="32861" y="36829"/>
                  </a:lnTo>
                  <a:lnTo>
                    <a:pt x="30797" y="40163"/>
                  </a:lnTo>
                  <a:lnTo>
                    <a:pt x="28336" y="42307"/>
                  </a:lnTo>
                  <a:lnTo>
                    <a:pt x="25638" y="43497"/>
                  </a:lnTo>
                  <a:lnTo>
                    <a:pt x="23098" y="43815"/>
                  </a:lnTo>
                  <a:lnTo>
                    <a:pt x="19050" y="43021"/>
                  </a:lnTo>
                  <a:lnTo>
                    <a:pt x="15875" y="40798"/>
                  </a:lnTo>
                  <a:lnTo>
                    <a:pt x="13334" y="37623"/>
                  </a:lnTo>
                  <a:lnTo>
                    <a:pt x="11510" y="33735"/>
                  </a:lnTo>
                  <a:lnTo>
                    <a:pt x="10238" y="29527"/>
                  </a:lnTo>
                  <a:lnTo>
                    <a:pt x="9445" y="25321"/>
                  </a:lnTo>
                  <a:lnTo>
                    <a:pt x="9049" y="21431"/>
                  </a:lnTo>
                  <a:lnTo>
                    <a:pt x="8890" y="18256"/>
                  </a:lnTo>
                  <a:lnTo>
                    <a:pt x="9128" y="14604"/>
                  </a:lnTo>
                  <a:lnTo>
                    <a:pt x="9842" y="11510"/>
                  </a:lnTo>
                  <a:lnTo>
                    <a:pt x="10873" y="8811"/>
                  </a:lnTo>
                  <a:lnTo>
                    <a:pt x="12382" y="6667"/>
                  </a:lnTo>
                  <a:lnTo>
                    <a:pt x="14128" y="4921"/>
                  </a:lnTo>
                  <a:lnTo>
                    <a:pt x="16113" y="3731"/>
                  </a:lnTo>
                  <a:lnTo>
                    <a:pt x="18256" y="3016"/>
                  </a:lnTo>
                  <a:lnTo>
                    <a:pt x="20557" y="2778"/>
                  </a:lnTo>
                  <a:lnTo>
                    <a:pt x="21351" y="0"/>
                  </a:lnTo>
                  <a:lnTo>
                    <a:pt x="15240" y="873"/>
                  </a:lnTo>
                  <a:lnTo>
                    <a:pt x="9922" y="3254"/>
                  </a:lnTo>
                  <a:lnTo>
                    <a:pt x="5715" y="6984"/>
                  </a:lnTo>
                  <a:lnTo>
                    <a:pt x="2540" y="11668"/>
                  </a:lnTo>
                  <a:lnTo>
                    <a:pt x="634" y="17066"/>
                  </a:lnTo>
                  <a:lnTo>
                    <a:pt x="0" y="23018"/>
                  </a:lnTo>
                  <a:lnTo>
                    <a:pt x="713" y="29368"/>
                  </a:lnTo>
                  <a:lnTo>
                    <a:pt x="2778" y="35004"/>
                  </a:lnTo>
                  <a:lnTo>
                    <a:pt x="6032" y="39767"/>
                  </a:lnTo>
                  <a:lnTo>
                    <a:pt x="10398" y="43418"/>
                  </a:lnTo>
                  <a:lnTo>
                    <a:pt x="15636" y="45720"/>
                  </a:lnTo>
                  <a:lnTo>
                    <a:pt x="21669" y="46593"/>
                  </a:lnTo>
                  <a:lnTo>
                    <a:pt x="28495" y="45482"/>
                  </a:lnTo>
                  <a:lnTo>
                    <a:pt x="34051" y="42624"/>
                  </a:lnTo>
                  <a:lnTo>
                    <a:pt x="38258" y="38417"/>
                  </a:lnTo>
                  <a:lnTo>
                    <a:pt x="41275" y="33417"/>
                  </a:lnTo>
                  <a:lnTo>
                    <a:pt x="43101" y="28098"/>
                  </a:lnTo>
                  <a:lnTo>
                    <a:pt x="43656" y="23018"/>
                  </a:lnTo>
                  <a:lnTo>
                    <a:pt x="43180" y="17860"/>
                  </a:lnTo>
                  <a:lnTo>
                    <a:pt x="41988" y="13334"/>
                  </a:lnTo>
                  <a:lnTo>
                    <a:pt x="40085" y="9366"/>
                  </a:lnTo>
                  <a:lnTo>
                    <a:pt x="37386"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1293" name="Shape 1328"/>
            <p:cNvSpPr/>
            <p:nvPr/>
          </p:nvSpPr>
          <p:spPr>
            <a:xfrm>
              <a:off x="5931042" y="2510121"/>
              <a:ext cx="43656" cy="46593"/>
            </a:xfrm>
            <a:custGeom>
              <a:avLst/>
              <a:gdLst/>
              <a:ahLst/>
              <a:cxnLst/>
              <a:rect l="0" t="0" r="0" b="0"/>
              <a:pathLst>
                <a:path w="43656" h="46593">
                  <a:moveTo>
                    <a:pt x="21352" y="0"/>
                  </a:moveTo>
                  <a:lnTo>
                    <a:pt x="20558" y="2778"/>
                  </a:lnTo>
                  <a:lnTo>
                    <a:pt x="24765" y="3651"/>
                  </a:lnTo>
                  <a:lnTo>
                    <a:pt x="28337" y="6032"/>
                  </a:lnTo>
                  <a:lnTo>
                    <a:pt x="31115" y="9763"/>
                  </a:lnTo>
                  <a:lnTo>
                    <a:pt x="33099" y="14446"/>
                  </a:lnTo>
                  <a:lnTo>
                    <a:pt x="34368" y="19843"/>
                  </a:lnTo>
                  <a:lnTo>
                    <a:pt x="34766" y="25876"/>
                  </a:lnTo>
                  <a:lnTo>
                    <a:pt x="34211" y="32147"/>
                  </a:lnTo>
                  <a:lnTo>
                    <a:pt x="32780" y="36829"/>
                  </a:lnTo>
                  <a:lnTo>
                    <a:pt x="30797" y="40163"/>
                  </a:lnTo>
                  <a:lnTo>
                    <a:pt x="28337" y="42307"/>
                  </a:lnTo>
                  <a:lnTo>
                    <a:pt x="25637" y="43497"/>
                  </a:lnTo>
                  <a:lnTo>
                    <a:pt x="23018" y="43815"/>
                  </a:lnTo>
                  <a:lnTo>
                    <a:pt x="19050" y="43021"/>
                  </a:lnTo>
                  <a:lnTo>
                    <a:pt x="15795" y="40798"/>
                  </a:lnTo>
                  <a:lnTo>
                    <a:pt x="13334" y="37623"/>
                  </a:lnTo>
                  <a:lnTo>
                    <a:pt x="11508" y="33735"/>
                  </a:lnTo>
                  <a:lnTo>
                    <a:pt x="10239" y="29527"/>
                  </a:lnTo>
                  <a:lnTo>
                    <a:pt x="9445" y="25321"/>
                  </a:lnTo>
                  <a:lnTo>
                    <a:pt x="9048" y="21431"/>
                  </a:lnTo>
                  <a:lnTo>
                    <a:pt x="8890" y="18256"/>
                  </a:lnTo>
                  <a:lnTo>
                    <a:pt x="9127" y="14604"/>
                  </a:lnTo>
                  <a:lnTo>
                    <a:pt x="9842" y="11510"/>
                  </a:lnTo>
                  <a:lnTo>
                    <a:pt x="10874" y="8811"/>
                  </a:lnTo>
                  <a:lnTo>
                    <a:pt x="12382" y="6667"/>
                  </a:lnTo>
                  <a:lnTo>
                    <a:pt x="14128" y="4921"/>
                  </a:lnTo>
                  <a:lnTo>
                    <a:pt x="16112" y="3731"/>
                  </a:lnTo>
                  <a:lnTo>
                    <a:pt x="18256" y="3016"/>
                  </a:lnTo>
                  <a:lnTo>
                    <a:pt x="20558" y="2778"/>
                  </a:lnTo>
                  <a:lnTo>
                    <a:pt x="21352" y="0"/>
                  </a:lnTo>
                  <a:lnTo>
                    <a:pt x="15161" y="873"/>
                  </a:lnTo>
                  <a:lnTo>
                    <a:pt x="9921" y="3254"/>
                  </a:lnTo>
                  <a:lnTo>
                    <a:pt x="5715" y="6984"/>
                  </a:lnTo>
                  <a:lnTo>
                    <a:pt x="2540" y="11668"/>
                  </a:lnTo>
                  <a:lnTo>
                    <a:pt x="634" y="17066"/>
                  </a:lnTo>
                  <a:lnTo>
                    <a:pt x="0" y="23018"/>
                  </a:lnTo>
                  <a:lnTo>
                    <a:pt x="714" y="29368"/>
                  </a:lnTo>
                  <a:lnTo>
                    <a:pt x="2777" y="35004"/>
                  </a:lnTo>
                  <a:lnTo>
                    <a:pt x="6032" y="39767"/>
                  </a:lnTo>
                  <a:lnTo>
                    <a:pt x="10398" y="43418"/>
                  </a:lnTo>
                  <a:lnTo>
                    <a:pt x="15637" y="45720"/>
                  </a:lnTo>
                  <a:lnTo>
                    <a:pt x="21668" y="46593"/>
                  </a:lnTo>
                  <a:lnTo>
                    <a:pt x="28495" y="45482"/>
                  </a:lnTo>
                  <a:lnTo>
                    <a:pt x="34052" y="42624"/>
                  </a:lnTo>
                  <a:lnTo>
                    <a:pt x="38258" y="38417"/>
                  </a:lnTo>
                  <a:lnTo>
                    <a:pt x="41275" y="33417"/>
                  </a:lnTo>
                  <a:lnTo>
                    <a:pt x="43099" y="28098"/>
                  </a:lnTo>
                  <a:lnTo>
                    <a:pt x="43656" y="23018"/>
                  </a:lnTo>
                  <a:lnTo>
                    <a:pt x="43179" y="17860"/>
                  </a:lnTo>
                  <a:lnTo>
                    <a:pt x="41989" y="13334"/>
                  </a:lnTo>
                  <a:lnTo>
                    <a:pt x="40083" y="9366"/>
                  </a:lnTo>
                  <a:lnTo>
                    <a:pt x="37386" y="6112"/>
                  </a:lnTo>
                  <a:lnTo>
                    <a:pt x="34131" y="3492"/>
                  </a:lnTo>
                  <a:lnTo>
                    <a:pt x="30321" y="1587"/>
                  </a:lnTo>
                  <a:lnTo>
                    <a:pt x="26034" y="397"/>
                  </a:lnTo>
                  <a:lnTo>
                    <a:pt x="21352" y="0"/>
                  </a:lnTo>
                  <a:close/>
                </a:path>
              </a:pathLst>
            </a:custGeom>
            <a:solidFill>
              <a:srgbClr val="000000"/>
            </a:solidFill>
          </p:spPr>
          <p:txBody>
            <a:bodyPr vert="horz" lIns="91440" tIns="45720" rIns="91440" bIns="45720" anchor="t"/>
            <a:lstStyle/>
            <a:p>
              <a:endParaRPr lang="en-IN"/>
            </a:p>
          </p:txBody>
        </p:sp>
        <p:sp>
          <p:nvSpPr>
            <p:cNvPr id="1294" name="Shape 1329"/>
            <p:cNvSpPr/>
            <p:nvPr/>
          </p:nvSpPr>
          <p:spPr>
            <a:xfrm>
              <a:off x="5810788" y="2510121"/>
              <a:ext cx="39450" cy="46593"/>
            </a:xfrm>
            <a:custGeom>
              <a:avLst/>
              <a:gdLst/>
              <a:ahLst/>
              <a:cxnLst/>
              <a:rect l="0" t="0" r="0" b="0"/>
              <a:pathLst>
                <a:path w="39450" h="46593">
                  <a:moveTo>
                    <a:pt x="20162" y="0"/>
                  </a:moveTo>
                  <a:lnTo>
                    <a:pt x="18019" y="3572"/>
                  </a:lnTo>
                  <a:lnTo>
                    <a:pt x="21352" y="4127"/>
                  </a:lnTo>
                  <a:lnTo>
                    <a:pt x="23812" y="5477"/>
                  </a:lnTo>
                  <a:lnTo>
                    <a:pt x="25400" y="7541"/>
                  </a:lnTo>
                  <a:lnTo>
                    <a:pt x="26432" y="9922"/>
                  </a:lnTo>
                  <a:lnTo>
                    <a:pt x="27464" y="15002"/>
                  </a:lnTo>
                  <a:lnTo>
                    <a:pt x="7064" y="15002"/>
                  </a:lnTo>
                  <a:lnTo>
                    <a:pt x="7778" y="11986"/>
                  </a:lnTo>
                  <a:lnTo>
                    <a:pt x="8652" y="9525"/>
                  </a:lnTo>
                  <a:lnTo>
                    <a:pt x="9763" y="7541"/>
                  </a:lnTo>
                  <a:lnTo>
                    <a:pt x="11112" y="6032"/>
                  </a:lnTo>
                  <a:lnTo>
                    <a:pt x="14287" y="4127"/>
                  </a:lnTo>
                  <a:lnTo>
                    <a:pt x="18019" y="3572"/>
                  </a:lnTo>
                  <a:lnTo>
                    <a:pt x="20162" y="0"/>
                  </a:lnTo>
                  <a:lnTo>
                    <a:pt x="15875" y="476"/>
                  </a:lnTo>
                  <a:lnTo>
                    <a:pt x="11431" y="2222"/>
                  </a:lnTo>
                  <a:lnTo>
                    <a:pt x="7143" y="5318"/>
                  </a:lnTo>
                  <a:lnTo>
                    <a:pt x="3493" y="9922"/>
                  </a:lnTo>
                  <a:lnTo>
                    <a:pt x="953" y="16192"/>
                  </a:lnTo>
                  <a:lnTo>
                    <a:pt x="0" y="24368"/>
                  </a:lnTo>
                  <a:lnTo>
                    <a:pt x="318" y="29368"/>
                  </a:lnTo>
                  <a:lnTo>
                    <a:pt x="1271" y="33735"/>
                  </a:lnTo>
                  <a:lnTo>
                    <a:pt x="2858" y="37544"/>
                  </a:lnTo>
                  <a:lnTo>
                    <a:pt x="5081" y="40719"/>
                  </a:lnTo>
                  <a:lnTo>
                    <a:pt x="7778" y="43260"/>
                  </a:lnTo>
                  <a:lnTo>
                    <a:pt x="10953" y="45084"/>
                  </a:lnTo>
                  <a:lnTo>
                    <a:pt x="14526" y="46196"/>
                  </a:lnTo>
                  <a:lnTo>
                    <a:pt x="18494" y="46593"/>
                  </a:lnTo>
                  <a:lnTo>
                    <a:pt x="23416" y="45958"/>
                  </a:lnTo>
                  <a:lnTo>
                    <a:pt x="27622" y="44371"/>
                  </a:lnTo>
                  <a:lnTo>
                    <a:pt x="31115" y="42148"/>
                  </a:lnTo>
                  <a:lnTo>
                    <a:pt x="33972" y="39449"/>
                  </a:lnTo>
                  <a:lnTo>
                    <a:pt x="37783" y="33972"/>
                  </a:lnTo>
                  <a:lnTo>
                    <a:pt x="38893" y="31591"/>
                  </a:lnTo>
                  <a:lnTo>
                    <a:pt x="39450" y="30003"/>
                  </a:lnTo>
                  <a:lnTo>
                    <a:pt x="37862" y="29290"/>
                  </a:lnTo>
                  <a:lnTo>
                    <a:pt x="36592" y="31353"/>
                  </a:lnTo>
                  <a:lnTo>
                    <a:pt x="34845" y="33654"/>
                  </a:lnTo>
                  <a:lnTo>
                    <a:pt x="32623" y="35877"/>
                  </a:lnTo>
                  <a:lnTo>
                    <a:pt x="29925" y="37862"/>
                  </a:lnTo>
                  <a:lnTo>
                    <a:pt x="26591" y="39211"/>
                  </a:lnTo>
                  <a:lnTo>
                    <a:pt x="22543" y="39767"/>
                  </a:lnTo>
                  <a:lnTo>
                    <a:pt x="19209" y="39370"/>
                  </a:lnTo>
                  <a:lnTo>
                    <a:pt x="15795" y="38021"/>
                  </a:lnTo>
                  <a:lnTo>
                    <a:pt x="12700" y="35481"/>
                  </a:lnTo>
                  <a:lnTo>
                    <a:pt x="10002" y="31591"/>
                  </a:lnTo>
                  <a:lnTo>
                    <a:pt x="8890" y="28972"/>
                  </a:lnTo>
                  <a:lnTo>
                    <a:pt x="7937" y="25876"/>
                  </a:lnTo>
                  <a:lnTo>
                    <a:pt x="7223" y="22225"/>
                  </a:lnTo>
                  <a:lnTo>
                    <a:pt x="6827" y="18097"/>
                  </a:lnTo>
                  <a:lnTo>
                    <a:pt x="37624" y="18097"/>
                  </a:lnTo>
                  <a:lnTo>
                    <a:pt x="36910" y="13652"/>
                  </a:lnTo>
                  <a:lnTo>
                    <a:pt x="35798" y="9842"/>
                  </a:lnTo>
                  <a:lnTo>
                    <a:pt x="34131" y="6667"/>
                  </a:lnTo>
                  <a:lnTo>
                    <a:pt x="31988" y="4207"/>
                  </a:lnTo>
                  <a:lnTo>
                    <a:pt x="29528" y="2302"/>
                  </a:lnTo>
                  <a:lnTo>
                    <a:pt x="26671" y="1032"/>
                  </a:lnTo>
                  <a:lnTo>
                    <a:pt x="23575" y="238"/>
                  </a:lnTo>
                  <a:lnTo>
                    <a:pt x="20162" y="0"/>
                  </a:lnTo>
                  <a:close/>
                </a:path>
              </a:pathLst>
            </a:custGeom>
            <a:solidFill>
              <a:srgbClr val="000000"/>
            </a:solidFill>
          </p:spPr>
          <p:txBody>
            <a:bodyPr vert="horz" lIns="91440" tIns="45720" rIns="91440" bIns="45720" anchor="t"/>
            <a:lstStyle/>
            <a:p>
              <a:endParaRPr lang="en-IN"/>
            </a:p>
          </p:txBody>
        </p:sp>
        <p:sp>
          <p:nvSpPr>
            <p:cNvPr id="1295" name="Shape 1330"/>
            <p:cNvSpPr/>
            <p:nvPr/>
          </p:nvSpPr>
          <p:spPr>
            <a:xfrm>
              <a:off x="5640530" y="2510121"/>
              <a:ext cx="40163" cy="46593"/>
            </a:xfrm>
            <a:custGeom>
              <a:avLst/>
              <a:gdLst/>
              <a:ahLst/>
              <a:cxnLst/>
              <a:rect l="0" t="0" r="0" b="0"/>
              <a:pathLst>
                <a:path w="40163" h="46593">
                  <a:moveTo>
                    <a:pt x="18097" y="0"/>
                  </a:moveTo>
                  <a:lnTo>
                    <a:pt x="12858" y="556"/>
                  </a:lnTo>
                  <a:lnTo>
                    <a:pt x="8731" y="1985"/>
                  </a:lnTo>
                  <a:lnTo>
                    <a:pt x="5636" y="4048"/>
                  </a:lnTo>
                  <a:lnTo>
                    <a:pt x="3572" y="6429"/>
                  </a:lnTo>
                  <a:lnTo>
                    <a:pt x="2302" y="8811"/>
                  </a:lnTo>
                  <a:lnTo>
                    <a:pt x="1904" y="11033"/>
                  </a:lnTo>
                  <a:lnTo>
                    <a:pt x="2143" y="12303"/>
                  </a:lnTo>
                  <a:lnTo>
                    <a:pt x="2937" y="13811"/>
                  </a:lnTo>
                  <a:lnTo>
                    <a:pt x="4207" y="14922"/>
                  </a:lnTo>
                  <a:lnTo>
                    <a:pt x="6191" y="15398"/>
                  </a:lnTo>
                  <a:lnTo>
                    <a:pt x="7937" y="15002"/>
                  </a:lnTo>
                  <a:lnTo>
                    <a:pt x="9366" y="13970"/>
                  </a:lnTo>
                  <a:lnTo>
                    <a:pt x="10318" y="12621"/>
                  </a:lnTo>
                  <a:lnTo>
                    <a:pt x="10636" y="11112"/>
                  </a:lnTo>
                  <a:lnTo>
                    <a:pt x="10398" y="9366"/>
                  </a:lnTo>
                  <a:lnTo>
                    <a:pt x="10159" y="7223"/>
                  </a:lnTo>
                  <a:lnTo>
                    <a:pt x="10794" y="5160"/>
                  </a:lnTo>
                  <a:lnTo>
                    <a:pt x="12382" y="3651"/>
                  </a:lnTo>
                  <a:lnTo>
                    <a:pt x="14684" y="2698"/>
                  </a:lnTo>
                  <a:lnTo>
                    <a:pt x="17144" y="2381"/>
                  </a:lnTo>
                  <a:lnTo>
                    <a:pt x="19684" y="2619"/>
                  </a:lnTo>
                  <a:lnTo>
                    <a:pt x="22145" y="3809"/>
                  </a:lnTo>
                  <a:lnTo>
                    <a:pt x="24051" y="6350"/>
                  </a:lnTo>
                  <a:lnTo>
                    <a:pt x="24764" y="10636"/>
                  </a:lnTo>
                  <a:lnTo>
                    <a:pt x="24764" y="16668"/>
                  </a:lnTo>
                  <a:lnTo>
                    <a:pt x="24032" y="16957"/>
                  </a:lnTo>
                  <a:lnTo>
                    <a:pt x="24764" y="19050"/>
                  </a:lnTo>
                  <a:lnTo>
                    <a:pt x="24764" y="33417"/>
                  </a:lnTo>
                  <a:lnTo>
                    <a:pt x="24288" y="36751"/>
                  </a:lnTo>
                  <a:lnTo>
                    <a:pt x="23257" y="37941"/>
                  </a:lnTo>
                  <a:lnTo>
                    <a:pt x="21431" y="39052"/>
                  </a:lnTo>
                  <a:lnTo>
                    <a:pt x="18812" y="40085"/>
                  </a:lnTo>
                  <a:lnTo>
                    <a:pt x="15319" y="40798"/>
                  </a:lnTo>
                  <a:lnTo>
                    <a:pt x="12779" y="40322"/>
                  </a:lnTo>
                  <a:lnTo>
                    <a:pt x="10716" y="38734"/>
                  </a:lnTo>
                  <a:lnTo>
                    <a:pt x="9287" y="36274"/>
                  </a:lnTo>
                  <a:lnTo>
                    <a:pt x="8731" y="33099"/>
                  </a:lnTo>
                  <a:lnTo>
                    <a:pt x="8731" y="32861"/>
                  </a:lnTo>
                  <a:lnTo>
                    <a:pt x="8889" y="31036"/>
                  </a:lnTo>
                  <a:lnTo>
                    <a:pt x="9604" y="28892"/>
                  </a:lnTo>
                  <a:lnTo>
                    <a:pt x="11192" y="26591"/>
                  </a:lnTo>
                  <a:lnTo>
                    <a:pt x="13969" y="24051"/>
                  </a:lnTo>
                  <a:lnTo>
                    <a:pt x="18414" y="21511"/>
                  </a:lnTo>
                  <a:lnTo>
                    <a:pt x="24764" y="19050"/>
                  </a:lnTo>
                  <a:lnTo>
                    <a:pt x="24032" y="16957"/>
                  </a:lnTo>
                  <a:lnTo>
                    <a:pt x="17303" y="19606"/>
                  </a:lnTo>
                  <a:lnTo>
                    <a:pt x="11192" y="22304"/>
                  </a:lnTo>
                  <a:lnTo>
                    <a:pt x="6350" y="25082"/>
                  </a:lnTo>
                  <a:lnTo>
                    <a:pt x="2857" y="28178"/>
                  </a:lnTo>
                  <a:lnTo>
                    <a:pt x="714" y="31829"/>
                  </a:lnTo>
                  <a:lnTo>
                    <a:pt x="0" y="36274"/>
                  </a:lnTo>
                  <a:lnTo>
                    <a:pt x="952" y="40640"/>
                  </a:lnTo>
                  <a:lnTo>
                    <a:pt x="3333" y="43894"/>
                  </a:lnTo>
                  <a:lnTo>
                    <a:pt x="6667" y="45878"/>
                  </a:lnTo>
                  <a:lnTo>
                    <a:pt x="10557" y="46593"/>
                  </a:lnTo>
                  <a:lnTo>
                    <a:pt x="14604" y="45958"/>
                  </a:lnTo>
                  <a:lnTo>
                    <a:pt x="18414" y="44212"/>
                  </a:lnTo>
                  <a:lnTo>
                    <a:pt x="24923" y="39370"/>
                  </a:lnTo>
                  <a:lnTo>
                    <a:pt x="25400" y="42307"/>
                  </a:lnTo>
                  <a:lnTo>
                    <a:pt x="26352" y="44371"/>
                  </a:lnTo>
                  <a:lnTo>
                    <a:pt x="27622" y="45641"/>
                  </a:lnTo>
                  <a:lnTo>
                    <a:pt x="28972" y="46354"/>
                  </a:lnTo>
                  <a:lnTo>
                    <a:pt x="31353" y="46593"/>
                  </a:lnTo>
                  <a:lnTo>
                    <a:pt x="32782" y="46435"/>
                  </a:lnTo>
                  <a:lnTo>
                    <a:pt x="34766" y="45878"/>
                  </a:lnTo>
                  <a:lnTo>
                    <a:pt x="37227" y="44371"/>
                  </a:lnTo>
                  <a:lnTo>
                    <a:pt x="40163" y="41592"/>
                  </a:lnTo>
                  <a:lnTo>
                    <a:pt x="40163" y="39052"/>
                  </a:lnTo>
                  <a:lnTo>
                    <a:pt x="38338" y="40322"/>
                  </a:lnTo>
                  <a:lnTo>
                    <a:pt x="35718" y="40878"/>
                  </a:lnTo>
                  <a:lnTo>
                    <a:pt x="34052" y="40402"/>
                  </a:lnTo>
                  <a:lnTo>
                    <a:pt x="33178" y="39132"/>
                  </a:lnTo>
                  <a:lnTo>
                    <a:pt x="32861" y="35163"/>
                  </a:lnTo>
                  <a:lnTo>
                    <a:pt x="32861" y="15875"/>
                  </a:lnTo>
                  <a:lnTo>
                    <a:pt x="32306" y="9128"/>
                  </a:lnTo>
                  <a:lnTo>
                    <a:pt x="31036" y="5715"/>
                  </a:lnTo>
                  <a:lnTo>
                    <a:pt x="28495" y="2778"/>
                  </a:lnTo>
                  <a:lnTo>
                    <a:pt x="26669"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1296" name="Shape 1331"/>
            <p:cNvSpPr/>
            <p:nvPr/>
          </p:nvSpPr>
          <p:spPr>
            <a:xfrm>
              <a:off x="5611717" y="2510121"/>
              <a:ext cx="23495" cy="45561"/>
            </a:xfrm>
            <a:custGeom>
              <a:avLst/>
              <a:gdLst/>
              <a:ahLst/>
              <a:cxnLst/>
              <a:rect l="0" t="0" r="0" b="0"/>
              <a:pathLst>
                <a:path w="23495" h="45561">
                  <a:moveTo>
                    <a:pt x="15794" y="0"/>
                  </a:moveTo>
                  <a:lnTo>
                    <a:pt x="396" y="5477"/>
                  </a:lnTo>
                  <a:lnTo>
                    <a:pt x="396" y="6906"/>
                  </a:lnTo>
                  <a:lnTo>
                    <a:pt x="4364" y="6508"/>
                  </a:lnTo>
                  <a:lnTo>
                    <a:pt x="5634" y="6667"/>
                  </a:lnTo>
                  <a:lnTo>
                    <a:pt x="6746" y="7302"/>
                  </a:lnTo>
                  <a:lnTo>
                    <a:pt x="7539" y="9128"/>
                  </a:lnTo>
                  <a:lnTo>
                    <a:pt x="7857" y="12462"/>
                  </a:lnTo>
                  <a:lnTo>
                    <a:pt x="7857" y="35481"/>
                  </a:lnTo>
                  <a:lnTo>
                    <a:pt x="7698" y="38734"/>
                  </a:lnTo>
                  <a:lnTo>
                    <a:pt x="7143" y="41037"/>
                  </a:lnTo>
                  <a:lnTo>
                    <a:pt x="6191" y="42545"/>
                  </a:lnTo>
                  <a:lnTo>
                    <a:pt x="4762" y="43418"/>
                  </a:lnTo>
                  <a:lnTo>
                    <a:pt x="2777" y="43894"/>
                  </a:lnTo>
                  <a:lnTo>
                    <a:pt x="0" y="44053"/>
                  </a:lnTo>
                  <a:lnTo>
                    <a:pt x="0" y="45561"/>
                  </a:lnTo>
                  <a:lnTo>
                    <a:pt x="23495" y="45561"/>
                  </a:lnTo>
                  <a:lnTo>
                    <a:pt x="23495" y="44053"/>
                  </a:lnTo>
                  <a:lnTo>
                    <a:pt x="19446" y="43497"/>
                  </a:lnTo>
                  <a:lnTo>
                    <a:pt x="17223" y="42068"/>
                  </a:lnTo>
                  <a:lnTo>
                    <a:pt x="16351" y="39449"/>
                  </a:lnTo>
                  <a:lnTo>
                    <a:pt x="16192" y="35481"/>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1297" name="Shape 1332"/>
            <p:cNvSpPr/>
            <p:nvPr/>
          </p:nvSpPr>
          <p:spPr>
            <a:xfrm>
              <a:off x="5518689" y="2510121"/>
              <a:ext cx="40163" cy="46593"/>
            </a:xfrm>
            <a:custGeom>
              <a:avLst/>
              <a:gdLst/>
              <a:ahLst/>
              <a:cxnLst/>
              <a:rect l="0" t="0" r="0" b="0"/>
              <a:pathLst>
                <a:path w="40163" h="46593">
                  <a:moveTo>
                    <a:pt x="18097" y="0"/>
                  </a:moveTo>
                  <a:lnTo>
                    <a:pt x="12858" y="556"/>
                  </a:lnTo>
                  <a:lnTo>
                    <a:pt x="8731" y="1985"/>
                  </a:lnTo>
                  <a:lnTo>
                    <a:pt x="5634" y="4048"/>
                  </a:lnTo>
                  <a:lnTo>
                    <a:pt x="3571" y="6429"/>
                  </a:lnTo>
                  <a:lnTo>
                    <a:pt x="2301" y="8811"/>
                  </a:lnTo>
                  <a:lnTo>
                    <a:pt x="1904" y="11033"/>
                  </a:lnTo>
                  <a:lnTo>
                    <a:pt x="2142" y="12303"/>
                  </a:lnTo>
                  <a:lnTo>
                    <a:pt x="2936" y="13811"/>
                  </a:lnTo>
                  <a:lnTo>
                    <a:pt x="4206" y="14922"/>
                  </a:lnTo>
                  <a:lnTo>
                    <a:pt x="6191" y="15398"/>
                  </a:lnTo>
                  <a:lnTo>
                    <a:pt x="7937" y="15002"/>
                  </a:lnTo>
                  <a:lnTo>
                    <a:pt x="9366" y="13970"/>
                  </a:lnTo>
                  <a:lnTo>
                    <a:pt x="10318" y="12621"/>
                  </a:lnTo>
                  <a:lnTo>
                    <a:pt x="10636" y="11112"/>
                  </a:lnTo>
                  <a:lnTo>
                    <a:pt x="10397" y="9366"/>
                  </a:lnTo>
                  <a:lnTo>
                    <a:pt x="10160" y="7223"/>
                  </a:lnTo>
                  <a:lnTo>
                    <a:pt x="10795" y="5160"/>
                  </a:lnTo>
                  <a:lnTo>
                    <a:pt x="12382" y="3651"/>
                  </a:lnTo>
                  <a:lnTo>
                    <a:pt x="14683" y="2698"/>
                  </a:lnTo>
                  <a:lnTo>
                    <a:pt x="17145" y="2381"/>
                  </a:lnTo>
                  <a:lnTo>
                    <a:pt x="19685" y="2619"/>
                  </a:lnTo>
                  <a:lnTo>
                    <a:pt x="22145" y="3809"/>
                  </a:lnTo>
                  <a:lnTo>
                    <a:pt x="24050" y="6350"/>
                  </a:lnTo>
                  <a:lnTo>
                    <a:pt x="24765" y="10636"/>
                  </a:lnTo>
                  <a:lnTo>
                    <a:pt x="24765" y="16668"/>
                  </a:lnTo>
                  <a:lnTo>
                    <a:pt x="24032" y="16957"/>
                  </a:lnTo>
                  <a:lnTo>
                    <a:pt x="24765" y="19050"/>
                  </a:lnTo>
                  <a:lnTo>
                    <a:pt x="24765" y="33417"/>
                  </a:lnTo>
                  <a:lnTo>
                    <a:pt x="24288" y="36751"/>
                  </a:lnTo>
                  <a:lnTo>
                    <a:pt x="23256" y="37941"/>
                  </a:lnTo>
                  <a:lnTo>
                    <a:pt x="21431" y="39052"/>
                  </a:lnTo>
                  <a:lnTo>
                    <a:pt x="18811" y="40085"/>
                  </a:lnTo>
                  <a:lnTo>
                    <a:pt x="15318" y="40798"/>
                  </a:lnTo>
                  <a:lnTo>
                    <a:pt x="12778" y="40322"/>
                  </a:lnTo>
                  <a:lnTo>
                    <a:pt x="10715" y="38734"/>
                  </a:lnTo>
                  <a:lnTo>
                    <a:pt x="9286" y="36274"/>
                  </a:lnTo>
                  <a:lnTo>
                    <a:pt x="8731" y="33099"/>
                  </a:lnTo>
                  <a:lnTo>
                    <a:pt x="8731" y="32861"/>
                  </a:lnTo>
                  <a:lnTo>
                    <a:pt x="8890" y="31036"/>
                  </a:lnTo>
                  <a:lnTo>
                    <a:pt x="9603" y="28892"/>
                  </a:lnTo>
                  <a:lnTo>
                    <a:pt x="11191" y="26591"/>
                  </a:lnTo>
                  <a:lnTo>
                    <a:pt x="13970" y="24051"/>
                  </a:lnTo>
                  <a:lnTo>
                    <a:pt x="15953" y="22781"/>
                  </a:lnTo>
                  <a:lnTo>
                    <a:pt x="18415" y="21511"/>
                  </a:lnTo>
                  <a:lnTo>
                    <a:pt x="24765" y="19050"/>
                  </a:lnTo>
                  <a:lnTo>
                    <a:pt x="24032" y="16957"/>
                  </a:lnTo>
                  <a:lnTo>
                    <a:pt x="17303" y="19606"/>
                  </a:lnTo>
                  <a:lnTo>
                    <a:pt x="11191" y="22304"/>
                  </a:lnTo>
                  <a:lnTo>
                    <a:pt x="6350" y="25082"/>
                  </a:lnTo>
                  <a:lnTo>
                    <a:pt x="2857" y="28178"/>
                  </a:lnTo>
                  <a:lnTo>
                    <a:pt x="713" y="31829"/>
                  </a:lnTo>
                  <a:lnTo>
                    <a:pt x="0" y="36274"/>
                  </a:lnTo>
                  <a:lnTo>
                    <a:pt x="952" y="40640"/>
                  </a:lnTo>
                  <a:lnTo>
                    <a:pt x="3333" y="43894"/>
                  </a:lnTo>
                  <a:lnTo>
                    <a:pt x="6667" y="45878"/>
                  </a:lnTo>
                  <a:lnTo>
                    <a:pt x="10556" y="46593"/>
                  </a:lnTo>
                  <a:lnTo>
                    <a:pt x="14604" y="45958"/>
                  </a:lnTo>
                  <a:lnTo>
                    <a:pt x="18415" y="44212"/>
                  </a:lnTo>
                  <a:lnTo>
                    <a:pt x="24923" y="39370"/>
                  </a:lnTo>
                  <a:lnTo>
                    <a:pt x="25400" y="42307"/>
                  </a:lnTo>
                  <a:lnTo>
                    <a:pt x="26352" y="44371"/>
                  </a:lnTo>
                  <a:lnTo>
                    <a:pt x="27622" y="45641"/>
                  </a:lnTo>
                  <a:lnTo>
                    <a:pt x="28971" y="46354"/>
                  </a:lnTo>
                  <a:lnTo>
                    <a:pt x="31352" y="46593"/>
                  </a:lnTo>
                  <a:lnTo>
                    <a:pt x="32781" y="46435"/>
                  </a:lnTo>
                  <a:lnTo>
                    <a:pt x="34766" y="45878"/>
                  </a:lnTo>
                  <a:lnTo>
                    <a:pt x="37226" y="44371"/>
                  </a:lnTo>
                  <a:lnTo>
                    <a:pt x="40163" y="41592"/>
                  </a:lnTo>
                  <a:lnTo>
                    <a:pt x="40163" y="39052"/>
                  </a:lnTo>
                  <a:lnTo>
                    <a:pt x="38337" y="40322"/>
                  </a:lnTo>
                  <a:lnTo>
                    <a:pt x="35718" y="40878"/>
                  </a:lnTo>
                  <a:lnTo>
                    <a:pt x="34051" y="40402"/>
                  </a:lnTo>
                  <a:lnTo>
                    <a:pt x="33178" y="39132"/>
                  </a:lnTo>
                  <a:lnTo>
                    <a:pt x="32781" y="35163"/>
                  </a:lnTo>
                  <a:lnTo>
                    <a:pt x="32781" y="15875"/>
                  </a:lnTo>
                  <a:lnTo>
                    <a:pt x="32305" y="9128"/>
                  </a:lnTo>
                  <a:lnTo>
                    <a:pt x="31034" y="5715"/>
                  </a:lnTo>
                  <a:lnTo>
                    <a:pt x="28495" y="2778"/>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1298" name="Shape 1333"/>
            <p:cNvSpPr/>
            <p:nvPr/>
          </p:nvSpPr>
          <p:spPr>
            <a:xfrm>
              <a:off x="5447410" y="2510121"/>
              <a:ext cx="40083" cy="46593"/>
            </a:xfrm>
            <a:custGeom>
              <a:avLst/>
              <a:gdLst/>
              <a:ahLst/>
              <a:cxnLst/>
              <a:rect l="0" t="0" r="0" b="0"/>
              <a:pathLst>
                <a:path w="40083" h="46593">
                  <a:moveTo>
                    <a:pt x="18017" y="0"/>
                  </a:moveTo>
                  <a:lnTo>
                    <a:pt x="12858" y="556"/>
                  </a:lnTo>
                  <a:lnTo>
                    <a:pt x="8731" y="1985"/>
                  </a:lnTo>
                  <a:lnTo>
                    <a:pt x="5634" y="4048"/>
                  </a:lnTo>
                  <a:lnTo>
                    <a:pt x="3492" y="6429"/>
                  </a:lnTo>
                  <a:lnTo>
                    <a:pt x="2301" y="8811"/>
                  </a:lnTo>
                  <a:lnTo>
                    <a:pt x="1904" y="11033"/>
                  </a:lnTo>
                  <a:lnTo>
                    <a:pt x="2857" y="13811"/>
                  </a:lnTo>
                  <a:lnTo>
                    <a:pt x="4127" y="14922"/>
                  </a:lnTo>
                  <a:lnTo>
                    <a:pt x="6111" y="15398"/>
                  </a:lnTo>
                  <a:lnTo>
                    <a:pt x="7937" y="15002"/>
                  </a:lnTo>
                  <a:lnTo>
                    <a:pt x="9366" y="13970"/>
                  </a:lnTo>
                  <a:lnTo>
                    <a:pt x="10238" y="12621"/>
                  </a:lnTo>
                  <a:lnTo>
                    <a:pt x="10556" y="11112"/>
                  </a:lnTo>
                  <a:lnTo>
                    <a:pt x="10318" y="9366"/>
                  </a:lnTo>
                  <a:lnTo>
                    <a:pt x="10080" y="7223"/>
                  </a:lnTo>
                  <a:lnTo>
                    <a:pt x="10714" y="5160"/>
                  </a:lnTo>
                  <a:lnTo>
                    <a:pt x="12382" y="3651"/>
                  </a:lnTo>
                  <a:lnTo>
                    <a:pt x="14683" y="2698"/>
                  </a:lnTo>
                  <a:lnTo>
                    <a:pt x="17145" y="2381"/>
                  </a:lnTo>
                  <a:lnTo>
                    <a:pt x="19605" y="2619"/>
                  </a:lnTo>
                  <a:lnTo>
                    <a:pt x="22066" y="3809"/>
                  </a:lnTo>
                  <a:lnTo>
                    <a:pt x="23971" y="6350"/>
                  </a:lnTo>
                  <a:lnTo>
                    <a:pt x="24764" y="10636"/>
                  </a:lnTo>
                  <a:lnTo>
                    <a:pt x="24764" y="16668"/>
                  </a:lnTo>
                  <a:lnTo>
                    <a:pt x="24024" y="16960"/>
                  </a:lnTo>
                  <a:lnTo>
                    <a:pt x="24764" y="19050"/>
                  </a:lnTo>
                  <a:lnTo>
                    <a:pt x="24764" y="33417"/>
                  </a:lnTo>
                  <a:lnTo>
                    <a:pt x="24208" y="36751"/>
                  </a:lnTo>
                  <a:lnTo>
                    <a:pt x="23177" y="37941"/>
                  </a:lnTo>
                  <a:lnTo>
                    <a:pt x="21351" y="39052"/>
                  </a:lnTo>
                  <a:lnTo>
                    <a:pt x="20320" y="39449"/>
                  </a:lnTo>
                  <a:lnTo>
                    <a:pt x="18732" y="40085"/>
                  </a:lnTo>
                  <a:lnTo>
                    <a:pt x="15239" y="40798"/>
                  </a:lnTo>
                  <a:lnTo>
                    <a:pt x="12700" y="40322"/>
                  </a:lnTo>
                  <a:lnTo>
                    <a:pt x="10636" y="38734"/>
                  </a:lnTo>
                  <a:lnTo>
                    <a:pt x="9286" y="36274"/>
                  </a:lnTo>
                  <a:lnTo>
                    <a:pt x="8731" y="33099"/>
                  </a:lnTo>
                  <a:lnTo>
                    <a:pt x="8731" y="32861"/>
                  </a:lnTo>
                  <a:lnTo>
                    <a:pt x="8889" y="31036"/>
                  </a:lnTo>
                  <a:lnTo>
                    <a:pt x="9525" y="28892"/>
                  </a:lnTo>
                  <a:lnTo>
                    <a:pt x="11112" y="26591"/>
                  </a:lnTo>
                  <a:lnTo>
                    <a:pt x="13970" y="24051"/>
                  </a:lnTo>
                  <a:lnTo>
                    <a:pt x="15953" y="22781"/>
                  </a:lnTo>
                  <a:lnTo>
                    <a:pt x="18414" y="21511"/>
                  </a:lnTo>
                  <a:lnTo>
                    <a:pt x="21351" y="20241"/>
                  </a:lnTo>
                  <a:lnTo>
                    <a:pt x="24764" y="19050"/>
                  </a:lnTo>
                  <a:lnTo>
                    <a:pt x="24024" y="16960"/>
                  </a:lnTo>
                  <a:lnTo>
                    <a:pt x="17303" y="19606"/>
                  </a:lnTo>
                  <a:lnTo>
                    <a:pt x="11112" y="22304"/>
                  </a:lnTo>
                  <a:lnTo>
                    <a:pt x="6269" y="25082"/>
                  </a:lnTo>
                  <a:lnTo>
                    <a:pt x="2777" y="28178"/>
                  </a:lnTo>
                  <a:lnTo>
                    <a:pt x="713" y="31829"/>
                  </a:lnTo>
                  <a:lnTo>
                    <a:pt x="0" y="36274"/>
                  </a:lnTo>
                  <a:lnTo>
                    <a:pt x="952" y="40640"/>
                  </a:lnTo>
                  <a:lnTo>
                    <a:pt x="3253" y="43894"/>
                  </a:lnTo>
                  <a:lnTo>
                    <a:pt x="6587" y="45878"/>
                  </a:lnTo>
                  <a:lnTo>
                    <a:pt x="10477" y="46593"/>
                  </a:lnTo>
                  <a:lnTo>
                    <a:pt x="14525" y="45958"/>
                  </a:lnTo>
                  <a:lnTo>
                    <a:pt x="18334" y="44212"/>
                  </a:lnTo>
                  <a:lnTo>
                    <a:pt x="21827" y="41831"/>
                  </a:lnTo>
                  <a:lnTo>
                    <a:pt x="24843" y="39370"/>
                  </a:lnTo>
                  <a:lnTo>
                    <a:pt x="25400" y="42307"/>
                  </a:lnTo>
                  <a:lnTo>
                    <a:pt x="26352" y="44371"/>
                  </a:lnTo>
                  <a:lnTo>
                    <a:pt x="27622" y="45641"/>
                  </a:lnTo>
                  <a:lnTo>
                    <a:pt x="28892" y="46354"/>
                  </a:lnTo>
                  <a:lnTo>
                    <a:pt x="31273" y="46593"/>
                  </a:lnTo>
                  <a:lnTo>
                    <a:pt x="32781" y="46435"/>
                  </a:lnTo>
                  <a:lnTo>
                    <a:pt x="34686" y="45878"/>
                  </a:lnTo>
                  <a:lnTo>
                    <a:pt x="37147" y="44371"/>
                  </a:lnTo>
                  <a:lnTo>
                    <a:pt x="40083" y="41592"/>
                  </a:lnTo>
                  <a:lnTo>
                    <a:pt x="40083" y="39052"/>
                  </a:lnTo>
                  <a:lnTo>
                    <a:pt x="38258" y="40322"/>
                  </a:lnTo>
                  <a:lnTo>
                    <a:pt x="35638" y="40878"/>
                  </a:lnTo>
                  <a:lnTo>
                    <a:pt x="33972" y="40402"/>
                  </a:lnTo>
                  <a:lnTo>
                    <a:pt x="33098" y="39132"/>
                  </a:lnTo>
                  <a:lnTo>
                    <a:pt x="32781" y="35163"/>
                  </a:lnTo>
                  <a:lnTo>
                    <a:pt x="32781" y="15875"/>
                  </a:lnTo>
                  <a:lnTo>
                    <a:pt x="32226" y="9128"/>
                  </a:lnTo>
                  <a:lnTo>
                    <a:pt x="30956" y="5715"/>
                  </a:lnTo>
                  <a:lnTo>
                    <a:pt x="28416" y="2778"/>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299" name="Shape 1334"/>
            <p:cNvSpPr/>
            <p:nvPr/>
          </p:nvSpPr>
          <p:spPr>
            <a:xfrm>
              <a:off x="5306519" y="2510121"/>
              <a:ext cx="39528" cy="46593"/>
            </a:xfrm>
            <a:custGeom>
              <a:avLst/>
              <a:gdLst/>
              <a:ahLst/>
              <a:cxnLst/>
              <a:rect l="0" t="0" r="0" b="0"/>
              <a:pathLst>
                <a:path w="39528" h="46593">
                  <a:moveTo>
                    <a:pt x="20241" y="0"/>
                  </a:moveTo>
                  <a:lnTo>
                    <a:pt x="18018" y="3572"/>
                  </a:lnTo>
                  <a:lnTo>
                    <a:pt x="21431" y="4127"/>
                  </a:lnTo>
                  <a:lnTo>
                    <a:pt x="23812" y="5477"/>
                  </a:lnTo>
                  <a:lnTo>
                    <a:pt x="25480" y="7541"/>
                  </a:lnTo>
                  <a:lnTo>
                    <a:pt x="26511" y="9922"/>
                  </a:lnTo>
                  <a:lnTo>
                    <a:pt x="27543" y="15002"/>
                  </a:lnTo>
                  <a:lnTo>
                    <a:pt x="7143" y="15002"/>
                  </a:lnTo>
                  <a:lnTo>
                    <a:pt x="7858" y="11986"/>
                  </a:lnTo>
                  <a:lnTo>
                    <a:pt x="8731" y="9525"/>
                  </a:lnTo>
                  <a:lnTo>
                    <a:pt x="9842" y="7541"/>
                  </a:lnTo>
                  <a:lnTo>
                    <a:pt x="11192" y="6032"/>
                  </a:lnTo>
                  <a:lnTo>
                    <a:pt x="14287" y="4127"/>
                  </a:lnTo>
                  <a:lnTo>
                    <a:pt x="18018" y="3572"/>
                  </a:lnTo>
                  <a:lnTo>
                    <a:pt x="20241" y="0"/>
                  </a:lnTo>
                  <a:lnTo>
                    <a:pt x="15955" y="476"/>
                  </a:lnTo>
                  <a:lnTo>
                    <a:pt x="11429" y="2222"/>
                  </a:lnTo>
                  <a:lnTo>
                    <a:pt x="7143" y="5318"/>
                  </a:lnTo>
                  <a:lnTo>
                    <a:pt x="3492" y="9922"/>
                  </a:lnTo>
                  <a:lnTo>
                    <a:pt x="1032" y="16192"/>
                  </a:lnTo>
                  <a:lnTo>
                    <a:pt x="0" y="24368"/>
                  </a:lnTo>
                  <a:lnTo>
                    <a:pt x="397" y="29368"/>
                  </a:lnTo>
                  <a:lnTo>
                    <a:pt x="1349" y="33735"/>
                  </a:lnTo>
                  <a:lnTo>
                    <a:pt x="2857" y="37544"/>
                  </a:lnTo>
                  <a:lnTo>
                    <a:pt x="5079" y="40719"/>
                  </a:lnTo>
                  <a:lnTo>
                    <a:pt x="7778" y="43260"/>
                  </a:lnTo>
                  <a:lnTo>
                    <a:pt x="10953" y="45084"/>
                  </a:lnTo>
                  <a:lnTo>
                    <a:pt x="14526" y="46196"/>
                  </a:lnTo>
                  <a:lnTo>
                    <a:pt x="18573" y="46593"/>
                  </a:lnTo>
                  <a:lnTo>
                    <a:pt x="23495" y="45958"/>
                  </a:lnTo>
                  <a:lnTo>
                    <a:pt x="27702" y="44371"/>
                  </a:lnTo>
                  <a:lnTo>
                    <a:pt x="31194" y="42148"/>
                  </a:lnTo>
                  <a:lnTo>
                    <a:pt x="33972" y="39449"/>
                  </a:lnTo>
                  <a:lnTo>
                    <a:pt x="36195" y="36671"/>
                  </a:lnTo>
                  <a:lnTo>
                    <a:pt x="37782" y="33972"/>
                  </a:lnTo>
                  <a:lnTo>
                    <a:pt x="38893" y="31591"/>
                  </a:lnTo>
                  <a:lnTo>
                    <a:pt x="39528" y="30003"/>
                  </a:lnTo>
                  <a:lnTo>
                    <a:pt x="37941" y="29290"/>
                  </a:lnTo>
                  <a:lnTo>
                    <a:pt x="34925" y="33654"/>
                  </a:lnTo>
                  <a:lnTo>
                    <a:pt x="32702" y="35877"/>
                  </a:lnTo>
                  <a:lnTo>
                    <a:pt x="30003" y="37862"/>
                  </a:lnTo>
                  <a:lnTo>
                    <a:pt x="26591" y="39211"/>
                  </a:lnTo>
                  <a:lnTo>
                    <a:pt x="22622" y="39767"/>
                  </a:lnTo>
                  <a:lnTo>
                    <a:pt x="19208" y="39370"/>
                  </a:lnTo>
                  <a:lnTo>
                    <a:pt x="15875" y="38021"/>
                  </a:lnTo>
                  <a:lnTo>
                    <a:pt x="12700" y="35481"/>
                  </a:lnTo>
                  <a:lnTo>
                    <a:pt x="10001" y="31591"/>
                  </a:lnTo>
                  <a:lnTo>
                    <a:pt x="8890" y="28972"/>
                  </a:lnTo>
                  <a:lnTo>
                    <a:pt x="7937" y="25876"/>
                  </a:lnTo>
                  <a:lnTo>
                    <a:pt x="7302" y="22225"/>
                  </a:lnTo>
                  <a:lnTo>
                    <a:pt x="6826" y="18097"/>
                  </a:lnTo>
                  <a:lnTo>
                    <a:pt x="37623" y="18097"/>
                  </a:lnTo>
                  <a:lnTo>
                    <a:pt x="36988" y="13652"/>
                  </a:lnTo>
                  <a:lnTo>
                    <a:pt x="35798" y="9842"/>
                  </a:lnTo>
                  <a:lnTo>
                    <a:pt x="34131" y="6667"/>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300" name="Shape 1335"/>
            <p:cNvSpPr/>
            <p:nvPr/>
          </p:nvSpPr>
          <p:spPr>
            <a:xfrm>
              <a:off x="5277944" y="2510121"/>
              <a:ext cx="23416" cy="45561"/>
            </a:xfrm>
            <a:custGeom>
              <a:avLst/>
              <a:gdLst/>
              <a:ahLst/>
              <a:cxnLst/>
              <a:rect l="0" t="0" r="0" b="0"/>
              <a:pathLst>
                <a:path w="23416" h="45561">
                  <a:moveTo>
                    <a:pt x="15716" y="0"/>
                  </a:moveTo>
                  <a:lnTo>
                    <a:pt x="397" y="5477"/>
                  </a:lnTo>
                  <a:lnTo>
                    <a:pt x="397" y="6906"/>
                  </a:lnTo>
                  <a:lnTo>
                    <a:pt x="4286" y="6508"/>
                  </a:lnTo>
                  <a:lnTo>
                    <a:pt x="5556" y="6667"/>
                  </a:lnTo>
                  <a:lnTo>
                    <a:pt x="6667" y="7302"/>
                  </a:lnTo>
                  <a:lnTo>
                    <a:pt x="7461" y="9128"/>
                  </a:lnTo>
                  <a:lnTo>
                    <a:pt x="7778" y="12462"/>
                  </a:lnTo>
                  <a:lnTo>
                    <a:pt x="7778" y="35481"/>
                  </a:lnTo>
                  <a:lnTo>
                    <a:pt x="7620" y="38734"/>
                  </a:lnTo>
                  <a:lnTo>
                    <a:pt x="7065" y="41037"/>
                  </a:lnTo>
                  <a:lnTo>
                    <a:pt x="6191" y="42545"/>
                  </a:lnTo>
                  <a:lnTo>
                    <a:pt x="4683" y="43418"/>
                  </a:lnTo>
                  <a:lnTo>
                    <a:pt x="2698" y="43894"/>
                  </a:lnTo>
                  <a:lnTo>
                    <a:pt x="0" y="44053"/>
                  </a:lnTo>
                  <a:lnTo>
                    <a:pt x="0" y="45561"/>
                  </a:lnTo>
                  <a:lnTo>
                    <a:pt x="23416" y="45561"/>
                  </a:lnTo>
                  <a:lnTo>
                    <a:pt x="23416" y="44053"/>
                  </a:lnTo>
                  <a:lnTo>
                    <a:pt x="19367" y="43497"/>
                  </a:lnTo>
                  <a:lnTo>
                    <a:pt x="18097" y="42862"/>
                  </a:lnTo>
                  <a:lnTo>
                    <a:pt x="17224" y="42068"/>
                  </a:lnTo>
                  <a:lnTo>
                    <a:pt x="16272" y="3944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301" name="Shape 1336"/>
            <p:cNvSpPr/>
            <p:nvPr/>
          </p:nvSpPr>
          <p:spPr>
            <a:xfrm>
              <a:off x="5222462" y="2510121"/>
              <a:ext cx="23414" cy="45561"/>
            </a:xfrm>
            <a:custGeom>
              <a:avLst/>
              <a:gdLst/>
              <a:ahLst/>
              <a:cxnLst/>
              <a:rect l="0" t="0" r="0" b="0"/>
              <a:pathLst>
                <a:path w="23414" h="45561">
                  <a:moveTo>
                    <a:pt x="15716" y="0"/>
                  </a:moveTo>
                  <a:lnTo>
                    <a:pt x="396" y="5477"/>
                  </a:lnTo>
                  <a:lnTo>
                    <a:pt x="396" y="6906"/>
                  </a:lnTo>
                  <a:lnTo>
                    <a:pt x="4364" y="6508"/>
                  </a:lnTo>
                  <a:lnTo>
                    <a:pt x="5556" y="6667"/>
                  </a:lnTo>
                  <a:lnTo>
                    <a:pt x="6667" y="7302"/>
                  </a:lnTo>
                  <a:lnTo>
                    <a:pt x="7461" y="9128"/>
                  </a:lnTo>
                  <a:lnTo>
                    <a:pt x="7778" y="12462"/>
                  </a:lnTo>
                  <a:lnTo>
                    <a:pt x="7778" y="35481"/>
                  </a:lnTo>
                  <a:lnTo>
                    <a:pt x="7619" y="38734"/>
                  </a:lnTo>
                  <a:lnTo>
                    <a:pt x="7063" y="41037"/>
                  </a:lnTo>
                  <a:lnTo>
                    <a:pt x="6191" y="42545"/>
                  </a:lnTo>
                  <a:lnTo>
                    <a:pt x="4762" y="43418"/>
                  </a:lnTo>
                  <a:lnTo>
                    <a:pt x="2698" y="43894"/>
                  </a:lnTo>
                  <a:lnTo>
                    <a:pt x="0" y="44053"/>
                  </a:lnTo>
                  <a:lnTo>
                    <a:pt x="0" y="45561"/>
                  </a:lnTo>
                  <a:lnTo>
                    <a:pt x="23414" y="45561"/>
                  </a:lnTo>
                  <a:lnTo>
                    <a:pt x="23414" y="44053"/>
                  </a:lnTo>
                  <a:lnTo>
                    <a:pt x="19446" y="43497"/>
                  </a:lnTo>
                  <a:lnTo>
                    <a:pt x="17223" y="42068"/>
                  </a:lnTo>
                  <a:lnTo>
                    <a:pt x="16271" y="39449"/>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302" name="Shape 1337"/>
            <p:cNvSpPr/>
            <p:nvPr/>
          </p:nvSpPr>
          <p:spPr>
            <a:xfrm>
              <a:off x="5153167" y="2510121"/>
              <a:ext cx="40163" cy="46593"/>
            </a:xfrm>
            <a:custGeom>
              <a:avLst/>
              <a:gdLst/>
              <a:ahLst/>
              <a:cxnLst/>
              <a:rect l="0" t="0" r="0" b="0"/>
              <a:pathLst>
                <a:path w="40163" h="46593">
                  <a:moveTo>
                    <a:pt x="18018" y="0"/>
                  </a:moveTo>
                  <a:lnTo>
                    <a:pt x="12858" y="556"/>
                  </a:lnTo>
                  <a:lnTo>
                    <a:pt x="8731" y="1985"/>
                  </a:lnTo>
                  <a:lnTo>
                    <a:pt x="5636" y="4048"/>
                  </a:lnTo>
                  <a:lnTo>
                    <a:pt x="3572" y="6429"/>
                  </a:lnTo>
                  <a:lnTo>
                    <a:pt x="2302" y="8811"/>
                  </a:lnTo>
                  <a:lnTo>
                    <a:pt x="1904" y="11033"/>
                  </a:lnTo>
                  <a:lnTo>
                    <a:pt x="2857" y="13811"/>
                  </a:lnTo>
                  <a:lnTo>
                    <a:pt x="4207" y="14922"/>
                  </a:lnTo>
                  <a:lnTo>
                    <a:pt x="6191" y="15398"/>
                  </a:lnTo>
                  <a:lnTo>
                    <a:pt x="7937" y="15002"/>
                  </a:lnTo>
                  <a:lnTo>
                    <a:pt x="9366" y="13970"/>
                  </a:lnTo>
                  <a:lnTo>
                    <a:pt x="10318" y="12621"/>
                  </a:lnTo>
                  <a:lnTo>
                    <a:pt x="10636" y="11112"/>
                  </a:lnTo>
                  <a:lnTo>
                    <a:pt x="10398" y="9366"/>
                  </a:lnTo>
                  <a:lnTo>
                    <a:pt x="10159" y="7223"/>
                  </a:lnTo>
                  <a:lnTo>
                    <a:pt x="10716" y="5160"/>
                  </a:lnTo>
                  <a:lnTo>
                    <a:pt x="12382" y="3651"/>
                  </a:lnTo>
                  <a:lnTo>
                    <a:pt x="14684" y="2698"/>
                  </a:lnTo>
                  <a:lnTo>
                    <a:pt x="17144" y="2381"/>
                  </a:lnTo>
                  <a:lnTo>
                    <a:pt x="19684" y="2619"/>
                  </a:lnTo>
                  <a:lnTo>
                    <a:pt x="22145" y="3809"/>
                  </a:lnTo>
                  <a:lnTo>
                    <a:pt x="24051" y="6350"/>
                  </a:lnTo>
                  <a:lnTo>
                    <a:pt x="24764" y="10636"/>
                  </a:lnTo>
                  <a:lnTo>
                    <a:pt x="24764" y="16668"/>
                  </a:lnTo>
                  <a:lnTo>
                    <a:pt x="24024" y="16960"/>
                  </a:lnTo>
                  <a:lnTo>
                    <a:pt x="24764" y="19050"/>
                  </a:lnTo>
                  <a:lnTo>
                    <a:pt x="24764" y="33417"/>
                  </a:lnTo>
                  <a:lnTo>
                    <a:pt x="24209" y="36751"/>
                  </a:lnTo>
                  <a:lnTo>
                    <a:pt x="23177" y="37941"/>
                  </a:lnTo>
                  <a:lnTo>
                    <a:pt x="21431" y="39052"/>
                  </a:lnTo>
                  <a:lnTo>
                    <a:pt x="18812" y="40085"/>
                  </a:lnTo>
                  <a:lnTo>
                    <a:pt x="15239" y="40798"/>
                  </a:lnTo>
                  <a:lnTo>
                    <a:pt x="12700" y="40322"/>
                  </a:lnTo>
                  <a:lnTo>
                    <a:pt x="10636" y="38734"/>
                  </a:lnTo>
                  <a:lnTo>
                    <a:pt x="9287" y="36274"/>
                  </a:lnTo>
                  <a:lnTo>
                    <a:pt x="8731" y="33099"/>
                  </a:lnTo>
                  <a:lnTo>
                    <a:pt x="8731" y="32861"/>
                  </a:lnTo>
                  <a:lnTo>
                    <a:pt x="8889" y="31036"/>
                  </a:lnTo>
                  <a:lnTo>
                    <a:pt x="9604" y="28892"/>
                  </a:lnTo>
                  <a:lnTo>
                    <a:pt x="11192" y="26591"/>
                  </a:lnTo>
                  <a:lnTo>
                    <a:pt x="13969" y="24051"/>
                  </a:lnTo>
                  <a:lnTo>
                    <a:pt x="15954" y="22781"/>
                  </a:lnTo>
                  <a:lnTo>
                    <a:pt x="18414" y="21511"/>
                  </a:lnTo>
                  <a:lnTo>
                    <a:pt x="24764" y="19050"/>
                  </a:lnTo>
                  <a:lnTo>
                    <a:pt x="24024" y="16960"/>
                  </a:lnTo>
                  <a:lnTo>
                    <a:pt x="17303" y="19606"/>
                  </a:lnTo>
                  <a:lnTo>
                    <a:pt x="11192" y="22304"/>
                  </a:lnTo>
                  <a:lnTo>
                    <a:pt x="6350" y="25082"/>
                  </a:lnTo>
                  <a:lnTo>
                    <a:pt x="2857" y="28178"/>
                  </a:lnTo>
                  <a:lnTo>
                    <a:pt x="714" y="31829"/>
                  </a:lnTo>
                  <a:lnTo>
                    <a:pt x="0" y="36274"/>
                  </a:lnTo>
                  <a:lnTo>
                    <a:pt x="952" y="40640"/>
                  </a:lnTo>
                  <a:lnTo>
                    <a:pt x="3254" y="43894"/>
                  </a:lnTo>
                  <a:lnTo>
                    <a:pt x="6667" y="45878"/>
                  </a:lnTo>
                  <a:lnTo>
                    <a:pt x="10557" y="46593"/>
                  </a:lnTo>
                  <a:lnTo>
                    <a:pt x="14604" y="45958"/>
                  </a:lnTo>
                  <a:lnTo>
                    <a:pt x="18414" y="44212"/>
                  </a:lnTo>
                  <a:lnTo>
                    <a:pt x="24923" y="39370"/>
                  </a:lnTo>
                  <a:lnTo>
                    <a:pt x="25400" y="42307"/>
                  </a:lnTo>
                  <a:lnTo>
                    <a:pt x="26352" y="44371"/>
                  </a:lnTo>
                  <a:lnTo>
                    <a:pt x="27622" y="45641"/>
                  </a:lnTo>
                  <a:lnTo>
                    <a:pt x="28972" y="46354"/>
                  </a:lnTo>
                  <a:lnTo>
                    <a:pt x="31353" y="46593"/>
                  </a:lnTo>
                  <a:lnTo>
                    <a:pt x="32782" y="46435"/>
                  </a:lnTo>
                  <a:lnTo>
                    <a:pt x="34766" y="45878"/>
                  </a:lnTo>
                  <a:lnTo>
                    <a:pt x="37227" y="44371"/>
                  </a:lnTo>
                  <a:lnTo>
                    <a:pt x="40163" y="41592"/>
                  </a:lnTo>
                  <a:lnTo>
                    <a:pt x="40163" y="39052"/>
                  </a:lnTo>
                  <a:lnTo>
                    <a:pt x="38338" y="40322"/>
                  </a:lnTo>
                  <a:lnTo>
                    <a:pt x="35718" y="40878"/>
                  </a:lnTo>
                  <a:lnTo>
                    <a:pt x="33972" y="40402"/>
                  </a:lnTo>
                  <a:lnTo>
                    <a:pt x="33178" y="39132"/>
                  </a:lnTo>
                  <a:lnTo>
                    <a:pt x="32782" y="35163"/>
                  </a:lnTo>
                  <a:lnTo>
                    <a:pt x="32782" y="15875"/>
                  </a:lnTo>
                  <a:lnTo>
                    <a:pt x="32306" y="9128"/>
                  </a:lnTo>
                  <a:lnTo>
                    <a:pt x="30956" y="5715"/>
                  </a:lnTo>
                  <a:lnTo>
                    <a:pt x="28416"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303" name="Shape 1338"/>
            <p:cNvSpPr/>
            <p:nvPr/>
          </p:nvSpPr>
          <p:spPr>
            <a:xfrm>
              <a:off x="4992909" y="2510121"/>
              <a:ext cx="43656" cy="46593"/>
            </a:xfrm>
            <a:custGeom>
              <a:avLst/>
              <a:gdLst/>
              <a:ahLst/>
              <a:cxnLst/>
              <a:rect l="0" t="0" r="0" b="0"/>
              <a:pathLst>
                <a:path w="43656" h="46593">
                  <a:moveTo>
                    <a:pt x="21431" y="0"/>
                  </a:moveTo>
                  <a:lnTo>
                    <a:pt x="20637" y="2778"/>
                  </a:lnTo>
                  <a:lnTo>
                    <a:pt x="24843" y="3651"/>
                  </a:lnTo>
                  <a:lnTo>
                    <a:pt x="28336" y="6032"/>
                  </a:lnTo>
                  <a:lnTo>
                    <a:pt x="31115" y="9763"/>
                  </a:lnTo>
                  <a:lnTo>
                    <a:pt x="33098" y="14446"/>
                  </a:lnTo>
                  <a:lnTo>
                    <a:pt x="34368" y="19843"/>
                  </a:lnTo>
                  <a:lnTo>
                    <a:pt x="34766" y="25876"/>
                  </a:lnTo>
                  <a:lnTo>
                    <a:pt x="34209" y="32147"/>
                  </a:lnTo>
                  <a:lnTo>
                    <a:pt x="32861" y="36829"/>
                  </a:lnTo>
                  <a:lnTo>
                    <a:pt x="30797" y="40163"/>
                  </a:lnTo>
                  <a:lnTo>
                    <a:pt x="28336" y="42307"/>
                  </a:lnTo>
                  <a:lnTo>
                    <a:pt x="25637" y="43497"/>
                  </a:lnTo>
                  <a:lnTo>
                    <a:pt x="23097" y="43815"/>
                  </a:lnTo>
                  <a:lnTo>
                    <a:pt x="19050" y="43021"/>
                  </a:lnTo>
                  <a:lnTo>
                    <a:pt x="15875" y="40798"/>
                  </a:lnTo>
                  <a:lnTo>
                    <a:pt x="13334" y="37623"/>
                  </a:lnTo>
                  <a:lnTo>
                    <a:pt x="11508" y="33735"/>
                  </a:lnTo>
                  <a:lnTo>
                    <a:pt x="9445" y="25321"/>
                  </a:lnTo>
                  <a:lnTo>
                    <a:pt x="9048" y="21431"/>
                  </a:lnTo>
                  <a:lnTo>
                    <a:pt x="8890" y="18256"/>
                  </a:lnTo>
                  <a:lnTo>
                    <a:pt x="9127" y="14604"/>
                  </a:lnTo>
                  <a:lnTo>
                    <a:pt x="9842" y="11510"/>
                  </a:lnTo>
                  <a:lnTo>
                    <a:pt x="10873" y="8811"/>
                  </a:lnTo>
                  <a:lnTo>
                    <a:pt x="12382" y="6667"/>
                  </a:lnTo>
                  <a:lnTo>
                    <a:pt x="14128" y="4921"/>
                  </a:lnTo>
                  <a:lnTo>
                    <a:pt x="16112" y="3731"/>
                  </a:lnTo>
                  <a:lnTo>
                    <a:pt x="18256" y="3016"/>
                  </a:lnTo>
                  <a:lnTo>
                    <a:pt x="20637" y="2778"/>
                  </a:lnTo>
                  <a:lnTo>
                    <a:pt x="21431" y="0"/>
                  </a:lnTo>
                  <a:lnTo>
                    <a:pt x="15240" y="873"/>
                  </a:lnTo>
                  <a:lnTo>
                    <a:pt x="9921" y="3254"/>
                  </a:lnTo>
                  <a:lnTo>
                    <a:pt x="5715" y="6984"/>
                  </a:lnTo>
                  <a:lnTo>
                    <a:pt x="2540" y="11668"/>
                  </a:lnTo>
                  <a:lnTo>
                    <a:pt x="634" y="17066"/>
                  </a:lnTo>
                  <a:lnTo>
                    <a:pt x="0" y="23018"/>
                  </a:lnTo>
                  <a:lnTo>
                    <a:pt x="713" y="29368"/>
                  </a:lnTo>
                  <a:lnTo>
                    <a:pt x="2777" y="35004"/>
                  </a:lnTo>
                  <a:lnTo>
                    <a:pt x="6032" y="39767"/>
                  </a:lnTo>
                  <a:lnTo>
                    <a:pt x="10397" y="43418"/>
                  </a:lnTo>
                  <a:lnTo>
                    <a:pt x="15636" y="45720"/>
                  </a:lnTo>
                  <a:lnTo>
                    <a:pt x="21668" y="46593"/>
                  </a:lnTo>
                  <a:lnTo>
                    <a:pt x="28575" y="45482"/>
                  </a:lnTo>
                  <a:lnTo>
                    <a:pt x="34051" y="42624"/>
                  </a:lnTo>
                  <a:lnTo>
                    <a:pt x="38258" y="38417"/>
                  </a:lnTo>
                  <a:lnTo>
                    <a:pt x="41275" y="33417"/>
                  </a:lnTo>
                  <a:lnTo>
                    <a:pt x="43100" y="28098"/>
                  </a:lnTo>
                  <a:lnTo>
                    <a:pt x="43656" y="23018"/>
                  </a:lnTo>
                  <a:lnTo>
                    <a:pt x="43179" y="17860"/>
                  </a:lnTo>
                  <a:lnTo>
                    <a:pt x="41988" y="13334"/>
                  </a:lnTo>
                  <a:lnTo>
                    <a:pt x="40083" y="9366"/>
                  </a:lnTo>
                  <a:lnTo>
                    <a:pt x="37384"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304" name="Shape 1339"/>
            <p:cNvSpPr/>
            <p:nvPr/>
          </p:nvSpPr>
          <p:spPr>
            <a:xfrm>
              <a:off x="4850034" y="2510121"/>
              <a:ext cx="40163" cy="46593"/>
            </a:xfrm>
            <a:custGeom>
              <a:avLst/>
              <a:gdLst/>
              <a:ahLst/>
              <a:cxnLst/>
              <a:rect l="0" t="0" r="0" b="0"/>
              <a:pathLst>
                <a:path w="40163" h="46593">
                  <a:moveTo>
                    <a:pt x="18097" y="0"/>
                  </a:moveTo>
                  <a:lnTo>
                    <a:pt x="12858" y="556"/>
                  </a:lnTo>
                  <a:lnTo>
                    <a:pt x="8731" y="1985"/>
                  </a:lnTo>
                  <a:lnTo>
                    <a:pt x="5634" y="4048"/>
                  </a:lnTo>
                  <a:lnTo>
                    <a:pt x="3571" y="6429"/>
                  </a:lnTo>
                  <a:lnTo>
                    <a:pt x="2301" y="8811"/>
                  </a:lnTo>
                  <a:lnTo>
                    <a:pt x="1904" y="11033"/>
                  </a:lnTo>
                  <a:lnTo>
                    <a:pt x="2142" y="12303"/>
                  </a:lnTo>
                  <a:lnTo>
                    <a:pt x="2936" y="13811"/>
                  </a:lnTo>
                  <a:lnTo>
                    <a:pt x="4206" y="14922"/>
                  </a:lnTo>
                  <a:lnTo>
                    <a:pt x="6191" y="15398"/>
                  </a:lnTo>
                  <a:lnTo>
                    <a:pt x="7937" y="15002"/>
                  </a:lnTo>
                  <a:lnTo>
                    <a:pt x="9366" y="13970"/>
                  </a:lnTo>
                  <a:lnTo>
                    <a:pt x="10318" y="12621"/>
                  </a:lnTo>
                  <a:lnTo>
                    <a:pt x="10636" y="11112"/>
                  </a:lnTo>
                  <a:lnTo>
                    <a:pt x="10397" y="9366"/>
                  </a:lnTo>
                  <a:lnTo>
                    <a:pt x="10159" y="7223"/>
                  </a:lnTo>
                  <a:lnTo>
                    <a:pt x="10795" y="5160"/>
                  </a:lnTo>
                  <a:lnTo>
                    <a:pt x="12382" y="3651"/>
                  </a:lnTo>
                  <a:lnTo>
                    <a:pt x="14683" y="2698"/>
                  </a:lnTo>
                  <a:lnTo>
                    <a:pt x="17145" y="2381"/>
                  </a:lnTo>
                  <a:lnTo>
                    <a:pt x="19684" y="2619"/>
                  </a:lnTo>
                  <a:lnTo>
                    <a:pt x="22145" y="3809"/>
                  </a:lnTo>
                  <a:lnTo>
                    <a:pt x="24050" y="6350"/>
                  </a:lnTo>
                  <a:lnTo>
                    <a:pt x="24765" y="10636"/>
                  </a:lnTo>
                  <a:lnTo>
                    <a:pt x="24765" y="16668"/>
                  </a:lnTo>
                  <a:lnTo>
                    <a:pt x="24032" y="16957"/>
                  </a:lnTo>
                  <a:lnTo>
                    <a:pt x="24765" y="19050"/>
                  </a:lnTo>
                  <a:lnTo>
                    <a:pt x="24765" y="33417"/>
                  </a:lnTo>
                  <a:lnTo>
                    <a:pt x="24288" y="36751"/>
                  </a:lnTo>
                  <a:lnTo>
                    <a:pt x="23256" y="37941"/>
                  </a:lnTo>
                  <a:lnTo>
                    <a:pt x="21431" y="39052"/>
                  </a:lnTo>
                  <a:lnTo>
                    <a:pt x="18811" y="40085"/>
                  </a:lnTo>
                  <a:lnTo>
                    <a:pt x="15318" y="40798"/>
                  </a:lnTo>
                  <a:lnTo>
                    <a:pt x="12778" y="40322"/>
                  </a:lnTo>
                  <a:lnTo>
                    <a:pt x="10714" y="38734"/>
                  </a:lnTo>
                  <a:lnTo>
                    <a:pt x="9286" y="36274"/>
                  </a:lnTo>
                  <a:lnTo>
                    <a:pt x="8731" y="33099"/>
                  </a:lnTo>
                  <a:lnTo>
                    <a:pt x="8731" y="32861"/>
                  </a:lnTo>
                  <a:lnTo>
                    <a:pt x="8890" y="31036"/>
                  </a:lnTo>
                  <a:lnTo>
                    <a:pt x="9603" y="28892"/>
                  </a:lnTo>
                  <a:lnTo>
                    <a:pt x="11191" y="26591"/>
                  </a:lnTo>
                  <a:lnTo>
                    <a:pt x="13970" y="24051"/>
                  </a:lnTo>
                  <a:lnTo>
                    <a:pt x="15953" y="22781"/>
                  </a:lnTo>
                  <a:lnTo>
                    <a:pt x="18415" y="21511"/>
                  </a:lnTo>
                  <a:lnTo>
                    <a:pt x="24765" y="19050"/>
                  </a:lnTo>
                  <a:lnTo>
                    <a:pt x="24032" y="16957"/>
                  </a:lnTo>
                  <a:lnTo>
                    <a:pt x="17303" y="19606"/>
                  </a:lnTo>
                  <a:lnTo>
                    <a:pt x="11191" y="22304"/>
                  </a:lnTo>
                  <a:lnTo>
                    <a:pt x="6350" y="25082"/>
                  </a:lnTo>
                  <a:lnTo>
                    <a:pt x="2857" y="28178"/>
                  </a:lnTo>
                  <a:lnTo>
                    <a:pt x="713" y="31829"/>
                  </a:lnTo>
                  <a:lnTo>
                    <a:pt x="0" y="36274"/>
                  </a:lnTo>
                  <a:lnTo>
                    <a:pt x="952" y="40640"/>
                  </a:lnTo>
                  <a:lnTo>
                    <a:pt x="3333" y="43894"/>
                  </a:lnTo>
                  <a:lnTo>
                    <a:pt x="6667" y="45878"/>
                  </a:lnTo>
                  <a:lnTo>
                    <a:pt x="10556" y="46593"/>
                  </a:lnTo>
                  <a:lnTo>
                    <a:pt x="14604" y="45958"/>
                  </a:lnTo>
                  <a:lnTo>
                    <a:pt x="18415" y="44212"/>
                  </a:lnTo>
                  <a:lnTo>
                    <a:pt x="24923" y="39370"/>
                  </a:lnTo>
                  <a:lnTo>
                    <a:pt x="25400" y="42307"/>
                  </a:lnTo>
                  <a:lnTo>
                    <a:pt x="26352" y="44371"/>
                  </a:lnTo>
                  <a:lnTo>
                    <a:pt x="27622" y="45641"/>
                  </a:lnTo>
                  <a:lnTo>
                    <a:pt x="28971" y="46354"/>
                  </a:lnTo>
                  <a:lnTo>
                    <a:pt x="31352" y="46593"/>
                  </a:lnTo>
                  <a:lnTo>
                    <a:pt x="32781" y="46435"/>
                  </a:lnTo>
                  <a:lnTo>
                    <a:pt x="34766" y="45878"/>
                  </a:lnTo>
                  <a:lnTo>
                    <a:pt x="37226" y="44371"/>
                  </a:lnTo>
                  <a:lnTo>
                    <a:pt x="40163" y="41592"/>
                  </a:lnTo>
                  <a:lnTo>
                    <a:pt x="40163" y="39052"/>
                  </a:lnTo>
                  <a:lnTo>
                    <a:pt x="38337" y="40322"/>
                  </a:lnTo>
                  <a:lnTo>
                    <a:pt x="35718" y="40878"/>
                  </a:lnTo>
                  <a:lnTo>
                    <a:pt x="34051" y="40402"/>
                  </a:lnTo>
                  <a:lnTo>
                    <a:pt x="33178" y="39132"/>
                  </a:lnTo>
                  <a:lnTo>
                    <a:pt x="32781" y="35163"/>
                  </a:lnTo>
                  <a:lnTo>
                    <a:pt x="32781" y="15875"/>
                  </a:lnTo>
                  <a:lnTo>
                    <a:pt x="32305" y="9128"/>
                  </a:lnTo>
                  <a:lnTo>
                    <a:pt x="31034" y="5715"/>
                  </a:lnTo>
                  <a:lnTo>
                    <a:pt x="28495" y="2778"/>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1305" name="Shape 1340"/>
            <p:cNvSpPr/>
            <p:nvPr/>
          </p:nvSpPr>
          <p:spPr>
            <a:xfrm>
              <a:off x="5853414" y="2510121"/>
              <a:ext cx="75247" cy="45561"/>
            </a:xfrm>
            <a:custGeom>
              <a:avLst/>
              <a:gdLst/>
              <a:ahLst/>
              <a:cxnLst/>
              <a:rect l="0" t="0" r="0" b="0"/>
              <a:pathLst>
                <a:path w="75247" h="45561">
                  <a:moveTo>
                    <a:pt x="14208" y="0"/>
                  </a:moveTo>
                  <a:lnTo>
                    <a:pt x="317" y="4445"/>
                  </a:lnTo>
                  <a:lnTo>
                    <a:pt x="317" y="6112"/>
                  </a:lnTo>
                  <a:lnTo>
                    <a:pt x="3492" y="5715"/>
                  </a:lnTo>
                  <a:lnTo>
                    <a:pt x="4762" y="5873"/>
                  </a:lnTo>
                  <a:lnTo>
                    <a:pt x="5793" y="6588"/>
                  </a:lnTo>
                  <a:lnTo>
                    <a:pt x="6667" y="8493"/>
                  </a:lnTo>
                  <a:lnTo>
                    <a:pt x="6984" y="12065"/>
                  </a:lnTo>
                  <a:lnTo>
                    <a:pt x="6984" y="37147"/>
                  </a:lnTo>
                  <a:lnTo>
                    <a:pt x="6428" y="41037"/>
                  </a:lnTo>
                  <a:lnTo>
                    <a:pt x="4999" y="43021"/>
                  </a:lnTo>
                  <a:lnTo>
                    <a:pt x="2778" y="43894"/>
                  </a:lnTo>
                  <a:lnTo>
                    <a:pt x="0" y="44053"/>
                  </a:lnTo>
                  <a:lnTo>
                    <a:pt x="0" y="45561"/>
                  </a:lnTo>
                  <a:lnTo>
                    <a:pt x="21987" y="45561"/>
                  </a:lnTo>
                  <a:lnTo>
                    <a:pt x="21987" y="44053"/>
                  </a:lnTo>
                  <a:lnTo>
                    <a:pt x="19525" y="43894"/>
                  </a:lnTo>
                  <a:lnTo>
                    <a:pt x="17383" y="43260"/>
                  </a:lnTo>
                  <a:lnTo>
                    <a:pt x="15875" y="41751"/>
                  </a:lnTo>
                  <a:lnTo>
                    <a:pt x="15318" y="38973"/>
                  </a:lnTo>
                  <a:lnTo>
                    <a:pt x="15318" y="11033"/>
                  </a:lnTo>
                  <a:lnTo>
                    <a:pt x="15716" y="10398"/>
                  </a:lnTo>
                  <a:lnTo>
                    <a:pt x="16747" y="9287"/>
                  </a:lnTo>
                  <a:lnTo>
                    <a:pt x="18414" y="7858"/>
                  </a:lnTo>
                  <a:lnTo>
                    <a:pt x="20715" y="6508"/>
                  </a:lnTo>
                  <a:lnTo>
                    <a:pt x="23494" y="5556"/>
                  </a:lnTo>
                  <a:lnTo>
                    <a:pt x="26669" y="5160"/>
                  </a:lnTo>
                  <a:lnTo>
                    <a:pt x="29924" y="5794"/>
                  </a:lnTo>
                  <a:lnTo>
                    <a:pt x="32067" y="7858"/>
                  </a:lnTo>
                  <a:lnTo>
                    <a:pt x="33178" y="11112"/>
                  </a:lnTo>
                  <a:lnTo>
                    <a:pt x="33495" y="15557"/>
                  </a:lnTo>
                  <a:lnTo>
                    <a:pt x="33495" y="37068"/>
                  </a:lnTo>
                  <a:lnTo>
                    <a:pt x="33099" y="40798"/>
                  </a:lnTo>
                  <a:lnTo>
                    <a:pt x="31828" y="42862"/>
                  </a:lnTo>
                  <a:lnTo>
                    <a:pt x="29765" y="43736"/>
                  </a:lnTo>
                  <a:lnTo>
                    <a:pt x="26749" y="44053"/>
                  </a:lnTo>
                  <a:lnTo>
                    <a:pt x="26749" y="45561"/>
                  </a:lnTo>
                  <a:lnTo>
                    <a:pt x="48974" y="45561"/>
                  </a:lnTo>
                  <a:lnTo>
                    <a:pt x="48974" y="44053"/>
                  </a:lnTo>
                  <a:lnTo>
                    <a:pt x="45322" y="43656"/>
                  </a:lnTo>
                  <a:lnTo>
                    <a:pt x="43893" y="42862"/>
                  </a:lnTo>
                  <a:lnTo>
                    <a:pt x="42783" y="41513"/>
                  </a:lnTo>
                  <a:lnTo>
                    <a:pt x="42068" y="39291"/>
                  </a:lnTo>
                  <a:lnTo>
                    <a:pt x="41830" y="36195"/>
                  </a:lnTo>
                  <a:lnTo>
                    <a:pt x="41830" y="11192"/>
                  </a:lnTo>
                  <a:lnTo>
                    <a:pt x="43656" y="8811"/>
                  </a:lnTo>
                  <a:lnTo>
                    <a:pt x="46115" y="6906"/>
                  </a:lnTo>
                  <a:lnTo>
                    <a:pt x="49133" y="5636"/>
                  </a:lnTo>
                  <a:lnTo>
                    <a:pt x="52863" y="5160"/>
                  </a:lnTo>
                  <a:lnTo>
                    <a:pt x="55879" y="5636"/>
                  </a:lnTo>
                  <a:lnTo>
                    <a:pt x="57864" y="6906"/>
                  </a:lnTo>
                  <a:lnTo>
                    <a:pt x="59134" y="8731"/>
                  </a:lnTo>
                  <a:lnTo>
                    <a:pt x="59768" y="11033"/>
                  </a:lnTo>
                  <a:lnTo>
                    <a:pt x="60087" y="16033"/>
                  </a:lnTo>
                  <a:lnTo>
                    <a:pt x="60087" y="36988"/>
                  </a:lnTo>
                  <a:lnTo>
                    <a:pt x="59928" y="39608"/>
                  </a:lnTo>
                  <a:lnTo>
                    <a:pt x="59452" y="41433"/>
                  </a:lnTo>
                  <a:lnTo>
                    <a:pt x="58658" y="42624"/>
                  </a:lnTo>
                  <a:lnTo>
                    <a:pt x="57467" y="43418"/>
                  </a:lnTo>
                  <a:lnTo>
                    <a:pt x="55720" y="43815"/>
                  </a:lnTo>
                  <a:lnTo>
                    <a:pt x="53498" y="44053"/>
                  </a:lnTo>
                  <a:lnTo>
                    <a:pt x="53498" y="45561"/>
                  </a:lnTo>
                  <a:lnTo>
                    <a:pt x="75247" y="45561"/>
                  </a:lnTo>
                  <a:lnTo>
                    <a:pt x="75247" y="44053"/>
                  </a:lnTo>
                  <a:lnTo>
                    <a:pt x="72628" y="43894"/>
                  </a:lnTo>
                  <a:lnTo>
                    <a:pt x="70167" y="43021"/>
                  </a:lnTo>
                  <a:lnTo>
                    <a:pt x="68897" y="41513"/>
                  </a:lnTo>
                  <a:lnTo>
                    <a:pt x="68420" y="38021"/>
                  </a:lnTo>
                  <a:lnTo>
                    <a:pt x="68420" y="17621"/>
                  </a:lnTo>
                  <a:lnTo>
                    <a:pt x="67626" y="9842"/>
                  </a:lnTo>
                  <a:lnTo>
                    <a:pt x="66357" y="6112"/>
                  </a:lnTo>
                  <a:lnTo>
                    <a:pt x="64293" y="2937"/>
                  </a:lnTo>
                  <a:lnTo>
                    <a:pt x="61118" y="793"/>
                  </a:lnTo>
                  <a:lnTo>
                    <a:pt x="56673" y="0"/>
                  </a:lnTo>
                  <a:lnTo>
                    <a:pt x="52943" y="476"/>
                  </a:lnTo>
                  <a:lnTo>
                    <a:pt x="49529" y="1667"/>
                  </a:lnTo>
                  <a:lnTo>
                    <a:pt x="44053" y="5079"/>
                  </a:lnTo>
                  <a:lnTo>
                    <a:pt x="42068" y="6906"/>
                  </a:lnTo>
                  <a:lnTo>
                    <a:pt x="40718" y="8335"/>
                  </a:lnTo>
                  <a:lnTo>
                    <a:pt x="39528" y="5238"/>
                  </a:lnTo>
                  <a:lnTo>
                    <a:pt x="37464" y="2619"/>
                  </a:lnTo>
                  <a:lnTo>
                    <a:pt x="34368" y="715"/>
                  </a:lnTo>
                  <a:lnTo>
                    <a:pt x="30162" y="0"/>
                  </a:lnTo>
                  <a:lnTo>
                    <a:pt x="26351" y="634"/>
                  </a:lnTo>
                  <a:lnTo>
                    <a:pt x="22700" y="2222"/>
                  </a:lnTo>
                  <a:lnTo>
                    <a:pt x="18970" y="4603"/>
                  </a:lnTo>
                  <a:lnTo>
                    <a:pt x="14922" y="7620"/>
                  </a:lnTo>
                  <a:lnTo>
                    <a:pt x="14922" y="238"/>
                  </a:lnTo>
                  <a:lnTo>
                    <a:pt x="14208" y="0"/>
                  </a:lnTo>
                  <a:close/>
                </a:path>
              </a:pathLst>
            </a:custGeom>
            <a:solidFill>
              <a:srgbClr val="000000"/>
            </a:solidFill>
          </p:spPr>
          <p:txBody>
            <a:bodyPr vert="horz" lIns="91440" tIns="45720" rIns="91440" bIns="45720" anchor="t"/>
            <a:lstStyle/>
            <a:p>
              <a:endParaRPr lang="en-IN"/>
            </a:p>
          </p:txBody>
        </p:sp>
        <p:sp>
          <p:nvSpPr>
            <p:cNvPr id="1306" name="Shape 1341"/>
            <p:cNvSpPr/>
            <p:nvPr/>
          </p:nvSpPr>
          <p:spPr>
            <a:xfrm>
              <a:off x="5731573" y="2510121"/>
              <a:ext cx="75246" cy="45561"/>
            </a:xfrm>
            <a:custGeom>
              <a:avLst/>
              <a:gdLst/>
              <a:ahLst/>
              <a:cxnLst/>
              <a:rect l="0" t="0" r="0" b="0"/>
              <a:pathLst>
                <a:path w="75246" h="45561">
                  <a:moveTo>
                    <a:pt x="14207" y="0"/>
                  </a:moveTo>
                  <a:lnTo>
                    <a:pt x="317" y="4445"/>
                  </a:lnTo>
                  <a:lnTo>
                    <a:pt x="317" y="6112"/>
                  </a:lnTo>
                  <a:lnTo>
                    <a:pt x="3492" y="5715"/>
                  </a:lnTo>
                  <a:lnTo>
                    <a:pt x="4762" y="5873"/>
                  </a:lnTo>
                  <a:lnTo>
                    <a:pt x="5794" y="6588"/>
                  </a:lnTo>
                  <a:lnTo>
                    <a:pt x="6667" y="8493"/>
                  </a:lnTo>
                  <a:lnTo>
                    <a:pt x="6984" y="12065"/>
                  </a:lnTo>
                  <a:lnTo>
                    <a:pt x="6984" y="37147"/>
                  </a:lnTo>
                  <a:lnTo>
                    <a:pt x="6429" y="41037"/>
                  </a:lnTo>
                  <a:lnTo>
                    <a:pt x="5000" y="43021"/>
                  </a:lnTo>
                  <a:lnTo>
                    <a:pt x="2778" y="43894"/>
                  </a:lnTo>
                  <a:lnTo>
                    <a:pt x="0" y="44053"/>
                  </a:lnTo>
                  <a:lnTo>
                    <a:pt x="0" y="45561"/>
                  </a:lnTo>
                  <a:lnTo>
                    <a:pt x="21986" y="45561"/>
                  </a:lnTo>
                  <a:lnTo>
                    <a:pt x="21986" y="44053"/>
                  </a:lnTo>
                  <a:lnTo>
                    <a:pt x="19525" y="43894"/>
                  </a:lnTo>
                  <a:lnTo>
                    <a:pt x="17382" y="43260"/>
                  </a:lnTo>
                  <a:lnTo>
                    <a:pt x="15875" y="41751"/>
                  </a:lnTo>
                  <a:lnTo>
                    <a:pt x="15319" y="38973"/>
                  </a:lnTo>
                  <a:lnTo>
                    <a:pt x="15319" y="11033"/>
                  </a:lnTo>
                  <a:lnTo>
                    <a:pt x="15715" y="10398"/>
                  </a:lnTo>
                  <a:lnTo>
                    <a:pt x="16747" y="9287"/>
                  </a:lnTo>
                  <a:lnTo>
                    <a:pt x="18415" y="7858"/>
                  </a:lnTo>
                  <a:lnTo>
                    <a:pt x="20716" y="6508"/>
                  </a:lnTo>
                  <a:lnTo>
                    <a:pt x="23493" y="5556"/>
                  </a:lnTo>
                  <a:lnTo>
                    <a:pt x="26668" y="5160"/>
                  </a:lnTo>
                  <a:lnTo>
                    <a:pt x="29923" y="5794"/>
                  </a:lnTo>
                  <a:lnTo>
                    <a:pt x="31987" y="7858"/>
                  </a:lnTo>
                  <a:lnTo>
                    <a:pt x="33177" y="11112"/>
                  </a:lnTo>
                  <a:lnTo>
                    <a:pt x="33496" y="15557"/>
                  </a:lnTo>
                  <a:lnTo>
                    <a:pt x="33496" y="37068"/>
                  </a:lnTo>
                  <a:lnTo>
                    <a:pt x="33098" y="40798"/>
                  </a:lnTo>
                  <a:lnTo>
                    <a:pt x="31829" y="42862"/>
                  </a:lnTo>
                  <a:lnTo>
                    <a:pt x="29765" y="43736"/>
                  </a:lnTo>
                  <a:lnTo>
                    <a:pt x="26748" y="44053"/>
                  </a:lnTo>
                  <a:lnTo>
                    <a:pt x="26748" y="45561"/>
                  </a:lnTo>
                  <a:lnTo>
                    <a:pt x="48973" y="45561"/>
                  </a:lnTo>
                  <a:lnTo>
                    <a:pt x="48973" y="44053"/>
                  </a:lnTo>
                  <a:lnTo>
                    <a:pt x="45322" y="43656"/>
                  </a:lnTo>
                  <a:lnTo>
                    <a:pt x="43894" y="42862"/>
                  </a:lnTo>
                  <a:lnTo>
                    <a:pt x="42782" y="41513"/>
                  </a:lnTo>
                  <a:lnTo>
                    <a:pt x="42068" y="39291"/>
                  </a:lnTo>
                  <a:lnTo>
                    <a:pt x="41830" y="36195"/>
                  </a:lnTo>
                  <a:lnTo>
                    <a:pt x="41830" y="11192"/>
                  </a:lnTo>
                  <a:lnTo>
                    <a:pt x="43656" y="8811"/>
                  </a:lnTo>
                  <a:lnTo>
                    <a:pt x="46116" y="6906"/>
                  </a:lnTo>
                  <a:lnTo>
                    <a:pt x="49132" y="5636"/>
                  </a:lnTo>
                  <a:lnTo>
                    <a:pt x="52862" y="5160"/>
                  </a:lnTo>
                  <a:lnTo>
                    <a:pt x="55880" y="5636"/>
                  </a:lnTo>
                  <a:lnTo>
                    <a:pt x="57863" y="6906"/>
                  </a:lnTo>
                  <a:lnTo>
                    <a:pt x="59055" y="8731"/>
                  </a:lnTo>
                  <a:lnTo>
                    <a:pt x="59769" y="11033"/>
                  </a:lnTo>
                  <a:lnTo>
                    <a:pt x="60086" y="16033"/>
                  </a:lnTo>
                  <a:lnTo>
                    <a:pt x="60086" y="36988"/>
                  </a:lnTo>
                  <a:lnTo>
                    <a:pt x="59928" y="39608"/>
                  </a:lnTo>
                  <a:lnTo>
                    <a:pt x="59451" y="41433"/>
                  </a:lnTo>
                  <a:lnTo>
                    <a:pt x="58657" y="42624"/>
                  </a:lnTo>
                  <a:lnTo>
                    <a:pt x="57467" y="43418"/>
                  </a:lnTo>
                  <a:lnTo>
                    <a:pt x="55721" y="43815"/>
                  </a:lnTo>
                  <a:lnTo>
                    <a:pt x="53499" y="44053"/>
                  </a:lnTo>
                  <a:lnTo>
                    <a:pt x="53499" y="45561"/>
                  </a:lnTo>
                  <a:lnTo>
                    <a:pt x="75246" y="45561"/>
                  </a:lnTo>
                  <a:lnTo>
                    <a:pt x="75246" y="44053"/>
                  </a:lnTo>
                  <a:lnTo>
                    <a:pt x="72628" y="43894"/>
                  </a:lnTo>
                  <a:lnTo>
                    <a:pt x="70167" y="43021"/>
                  </a:lnTo>
                  <a:lnTo>
                    <a:pt x="68896" y="41513"/>
                  </a:lnTo>
                  <a:lnTo>
                    <a:pt x="68341" y="38021"/>
                  </a:lnTo>
                  <a:lnTo>
                    <a:pt x="68341" y="17621"/>
                  </a:lnTo>
                  <a:lnTo>
                    <a:pt x="67627" y="9842"/>
                  </a:lnTo>
                  <a:lnTo>
                    <a:pt x="66356" y="6112"/>
                  </a:lnTo>
                  <a:lnTo>
                    <a:pt x="64293" y="2937"/>
                  </a:lnTo>
                  <a:lnTo>
                    <a:pt x="61118" y="793"/>
                  </a:lnTo>
                  <a:lnTo>
                    <a:pt x="56674" y="0"/>
                  </a:lnTo>
                  <a:lnTo>
                    <a:pt x="52942" y="476"/>
                  </a:lnTo>
                  <a:lnTo>
                    <a:pt x="49530" y="1667"/>
                  </a:lnTo>
                  <a:lnTo>
                    <a:pt x="44053" y="5079"/>
                  </a:lnTo>
                  <a:lnTo>
                    <a:pt x="42068" y="6906"/>
                  </a:lnTo>
                  <a:lnTo>
                    <a:pt x="40719" y="8335"/>
                  </a:lnTo>
                  <a:lnTo>
                    <a:pt x="39527" y="5238"/>
                  </a:lnTo>
                  <a:lnTo>
                    <a:pt x="37385" y="2619"/>
                  </a:lnTo>
                  <a:lnTo>
                    <a:pt x="34369" y="715"/>
                  </a:lnTo>
                  <a:lnTo>
                    <a:pt x="30162" y="0"/>
                  </a:lnTo>
                  <a:lnTo>
                    <a:pt x="26272" y="634"/>
                  </a:lnTo>
                  <a:lnTo>
                    <a:pt x="22700" y="2222"/>
                  </a:lnTo>
                  <a:lnTo>
                    <a:pt x="18970" y="4603"/>
                  </a:lnTo>
                  <a:lnTo>
                    <a:pt x="14921" y="7620"/>
                  </a:lnTo>
                  <a:lnTo>
                    <a:pt x="14921" y="238"/>
                  </a:lnTo>
                  <a:lnTo>
                    <a:pt x="14207" y="0"/>
                  </a:lnTo>
                  <a:close/>
                </a:path>
              </a:pathLst>
            </a:custGeom>
            <a:solidFill>
              <a:srgbClr val="000000"/>
            </a:solidFill>
          </p:spPr>
          <p:txBody>
            <a:bodyPr vert="horz" lIns="91440" tIns="45720" rIns="91440" bIns="45720" anchor="t"/>
            <a:lstStyle/>
            <a:p>
              <a:endParaRPr lang="en-IN"/>
            </a:p>
          </p:txBody>
        </p:sp>
        <p:sp>
          <p:nvSpPr>
            <p:cNvPr id="1307" name="Shape 1342"/>
            <p:cNvSpPr/>
            <p:nvPr/>
          </p:nvSpPr>
          <p:spPr>
            <a:xfrm>
              <a:off x="5073872" y="2510121"/>
              <a:ext cx="75167" cy="45561"/>
            </a:xfrm>
            <a:custGeom>
              <a:avLst/>
              <a:gdLst/>
              <a:ahLst/>
              <a:cxnLst/>
              <a:rect l="0" t="0" r="0" b="0"/>
              <a:pathLst>
                <a:path w="75167" h="45561">
                  <a:moveTo>
                    <a:pt x="14128" y="0"/>
                  </a:moveTo>
                  <a:lnTo>
                    <a:pt x="237" y="4445"/>
                  </a:lnTo>
                  <a:lnTo>
                    <a:pt x="237" y="6112"/>
                  </a:lnTo>
                  <a:lnTo>
                    <a:pt x="3412" y="5715"/>
                  </a:lnTo>
                  <a:lnTo>
                    <a:pt x="4682" y="5873"/>
                  </a:lnTo>
                  <a:lnTo>
                    <a:pt x="5793" y="6588"/>
                  </a:lnTo>
                  <a:lnTo>
                    <a:pt x="6587" y="8493"/>
                  </a:lnTo>
                  <a:lnTo>
                    <a:pt x="6905" y="12065"/>
                  </a:lnTo>
                  <a:lnTo>
                    <a:pt x="6905" y="37147"/>
                  </a:lnTo>
                  <a:lnTo>
                    <a:pt x="6350" y="41037"/>
                  </a:lnTo>
                  <a:lnTo>
                    <a:pt x="4921" y="43021"/>
                  </a:lnTo>
                  <a:lnTo>
                    <a:pt x="2698" y="43894"/>
                  </a:lnTo>
                  <a:lnTo>
                    <a:pt x="0" y="44053"/>
                  </a:lnTo>
                  <a:lnTo>
                    <a:pt x="0" y="45561"/>
                  </a:lnTo>
                  <a:lnTo>
                    <a:pt x="21986" y="45561"/>
                  </a:lnTo>
                  <a:lnTo>
                    <a:pt x="21986" y="44053"/>
                  </a:lnTo>
                  <a:lnTo>
                    <a:pt x="19446" y="43894"/>
                  </a:lnTo>
                  <a:lnTo>
                    <a:pt x="17303" y="43260"/>
                  </a:lnTo>
                  <a:lnTo>
                    <a:pt x="15795" y="41751"/>
                  </a:lnTo>
                  <a:lnTo>
                    <a:pt x="15240" y="38973"/>
                  </a:lnTo>
                  <a:lnTo>
                    <a:pt x="15240" y="11033"/>
                  </a:lnTo>
                  <a:lnTo>
                    <a:pt x="15636" y="10398"/>
                  </a:lnTo>
                  <a:lnTo>
                    <a:pt x="16668" y="9287"/>
                  </a:lnTo>
                  <a:lnTo>
                    <a:pt x="18415" y="7858"/>
                  </a:lnTo>
                  <a:lnTo>
                    <a:pt x="20637" y="6508"/>
                  </a:lnTo>
                  <a:lnTo>
                    <a:pt x="23414" y="5556"/>
                  </a:lnTo>
                  <a:lnTo>
                    <a:pt x="26589" y="5160"/>
                  </a:lnTo>
                  <a:lnTo>
                    <a:pt x="29845" y="5794"/>
                  </a:lnTo>
                  <a:lnTo>
                    <a:pt x="31987" y="7858"/>
                  </a:lnTo>
                  <a:lnTo>
                    <a:pt x="33098" y="11112"/>
                  </a:lnTo>
                  <a:lnTo>
                    <a:pt x="33416" y="15557"/>
                  </a:lnTo>
                  <a:lnTo>
                    <a:pt x="33416" y="37068"/>
                  </a:lnTo>
                  <a:lnTo>
                    <a:pt x="33020" y="40798"/>
                  </a:lnTo>
                  <a:lnTo>
                    <a:pt x="31750" y="42862"/>
                  </a:lnTo>
                  <a:lnTo>
                    <a:pt x="29686" y="43736"/>
                  </a:lnTo>
                  <a:lnTo>
                    <a:pt x="26748" y="44053"/>
                  </a:lnTo>
                  <a:lnTo>
                    <a:pt x="26748" y="45561"/>
                  </a:lnTo>
                  <a:lnTo>
                    <a:pt x="48895" y="45561"/>
                  </a:lnTo>
                  <a:lnTo>
                    <a:pt x="48895" y="44053"/>
                  </a:lnTo>
                  <a:lnTo>
                    <a:pt x="45243" y="43656"/>
                  </a:lnTo>
                  <a:lnTo>
                    <a:pt x="43815" y="42862"/>
                  </a:lnTo>
                  <a:lnTo>
                    <a:pt x="42703" y="41513"/>
                  </a:lnTo>
                  <a:lnTo>
                    <a:pt x="41988" y="39291"/>
                  </a:lnTo>
                  <a:lnTo>
                    <a:pt x="41751" y="36195"/>
                  </a:lnTo>
                  <a:lnTo>
                    <a:pt x="41751" y="11192"/>
                  </a:lnTo>
                  <a:lnTo>
                    <a:pt x="43656" y="8811"/>
                  </a:lnTo>
                  <a:lnTo>
                    <a:pt x="46037" y="6906"/>
                  </a:lnTo>
                  <a:lnTo>
                    <a:pt x="49053" y="5636"/>
                  </a:lnTo>
                  <a:lnTo>
                    <a:pt x="52783" y="5160"/>
                  </a:lnTo>
                  <a:lnTo>
                    <a:pt x="55800" y="5636"/>
                  </a:lnTo>
                  <a:lnTo>
                    <a:pt x="57784" y="6906"/>
                  </a:lnTo>
                  <a:lnTo>
                    <a:pt x="59054" y="8731"/>
                  </a:lnTo>
                  <a:lnTo>
                    <a:pt x="59690" y="11033"/>
                  </a:lnTo>
                  <a:lnTo>
                    <a:pt x="60007" y="16033"/>
                  </a:lnTo>
                  <a:lnTo>
                    <a:pt x="60007" y="36988"/>
                  </a:lnTo>
                  <a:lnTo>
                    <a:pt x="59848" y="39608"/>
                  </a:lnTo>
                  <a:lnTo>
                    <a:pt x="59372" y="41433"/>
                  </a:lnTo>
                  <a:lnTo>
                    <a:pt x="58578" y="42624"/>
                  </a:lnTo>
                  <a:lnTo>
                    <a:pt x="57387" y="43418"/>
                  </a:lnTo>
                  <a:lnTo>
                    <a:pt x="55721" y="43815"/>
                  </a:lnTo>
                  <a:lnTo>
                    <a:pt x="53498" y="44053"/>
                  </a:lnTo>
                  <a:lnTo>
                    <a:pt x="53498" y="45561"/>
                  </a:lnTo>
                  <a:lnTo>
                    <a:pt x="75167" y="45561"/>
                  </a:lnTo>
                  <a:lnTo>
                    <a:pt x="75167" y="44053"/>
                  </a:lnTo>
                  <a:lnTo>
                    <a:pt x="72548" y="43894"/>
                  </a:lnTo>
                  <a:lnTo>
                    <a:pt x="70087" y="43021"/>
                  </a:lnTo>
                  <a:lnTo>
                    <a:pt x="68817" y="41513"/>
                  </a:lnTo>
                  <a:lnTo>
                    <a:pt x="68341" y="38021"/>
                  </a:lnTo>
                  <a:lnTo>
                    <a:pt x="68341" y="17621"/>
                  </a:lnTo>
                  <a:lnTo>
                    <a:pt x="68182" y="13811"/>
                  </a:lnTo>
                  <a:lnTo>
                    <a:pt x="67547" y="9842"/>
                  </a:lnTo>
                  <a:lnTo>
                    <a:pt x="66277" y="6112"/>
                  </a:lnTo>
                  <a:lnTo>
                    <a:pt x="64213" y="2937"/>
                  </a:lnTo>
                  <a:lnTo>
                    <a:pt x="61038" y="793"/>
                  </a:lnTo>
                  <a:lnTo>
                    <a:pt x="56593" y="0"/>
                  </a:lnTo>
                  <a:lnTo>
                    <a:pt x="52863" y="476"/>
                  </a:lnTo>
                  <a:lnTo>
                    <a:pt x="49450" y="1667"/>
                  </a:lnTo>
                  <a:lnTo>
                    <a:pt x="43973" y="5079"/>
                  </a:lnTo>
                  <a:lnTo>
                    <a:pt x="42068" y="6906"/>
                  </a:lnTo>
                  <a:lnTo>
                    <a:pt x="40718" y="8335"/>
                  </a:lnTo>
                  <a:lnTo>
                    <a:pt x="39448" y="5238"/>
                  </a:lnTo>
                  <a:lnTo>
                    <a:pt x="37384" y="2619"/>
                  </a:lnTo>
                  <a:lnTo>
                    <a:pt x="34290" y="715"/>
                  </a:lnTo>
                  <a:lnTo>
                    <a:pt x="30082" y="0"/>
                  </a:lnTo>
                  <a:lnTo>
                    <a:pt x="26272" y="634"/>
                  </a:lnTo>
                  <a:lnTo>
                    <a:pt x="22621" y="2222"/>
                  </a:lnTo>
                  <a:lnTo>
                    <a:pt x="18891" y="4603"/>
                  </a:lnTo>
                  <a:lnTo>
                    <a:pt x="14842" y="7620"/>
                  </a:lnTo>
                  <a:lnTo>
                    <a:pt x="14842" y="238"/>
                  </a:lnTo>
                  <a:lnTo>
                    <a:pt x="14128" y="0"/>
                  </a:lnTo>
                  <a:close/>
                </a:path>
              </a:pathLst>
            </a:custGeom>
            <a:solidFill>
              <a:srgbClr val="000000"/>
            </a:solidFill>
          </p:spPr>
          <p:txBody>
            <a:bodyPr vert="horz" lIns="91440" tIns="45720" rIns="91440" bIns="45720" anchor="t"/>
            <a:lstStyle/>
            <a:p>
              <a:endParaRPr lang="en-IN"/>
            </a:p>
          </p:txBody>
        </p:sp>
        <p:sp>
          <p:nvSpPr>
            <p:cNvPr id="1308" name="Shape 1343"/>
            <p:cNvSpPr/>
            <p:nvPr/>
          </p:nvSpPr>
          <p:spPr>
            <a:xfrm>
              <a:off x="4941077" y="2510121"/>
              <a:ext cx="46513" cy="45561"/>
            </a:xfrm>
            <a:custGeom>
              <a:avLst/>
              <a:gdLst/>
              <a:ahLst/>
              <a:cxnLst/>
              <a:rect l="0" t="0" r="0" b="0"/>
              <a:pathLst>
                <a:path w="46513" h="45561">
                  <a:moveTo>
                    <a:pt x="13732" y="0"/>
                  </a:moveTo>
                  <a:lnTo>
                    <a:pt x="0" y="4445"/>
                  </a:lnTo>
                  <a:lnTo>
                    <a:pt x="0" y="6112"/>
                  </a:lnTo>
                  <a:lnTo>
                    <a:pt x="1111" y="5794"/>
                  </a:lnTo>
                  <a:lnTo>
                    <a:pt x="2937" y="5715"/>
                  </a:lnTo>
                  <a:lnTo>
                    <a:pt x="4127" y="5873"/>
                  </a:lnTo>
                  <a:lnTo>
                    <a:pt x="5238" y="6588"/>
                  </a:lnTo>
                  <a:lnTo>
                    <a:pt x="6032" y="8493"/>
                  </a:lnTo>
                  <a:lnTo>
                    <a:pt x="6350" y="12065"/>
                  </a:lnTo>
                  <a:lnTo>
                    <a:pt x="6350" y="36671"/>
                  </a:lnTo>
                  <a:lnTo>
                    <a:pt x="6112" y="40243"/>
                  </a:lnTo>
                  <a:lnTo>
                    <a:pt x="5079" y="42466"/>
                  </a:lnTo>
                  <a:lnTo>
                    <a:pt x="3175" y="43656"/>
                  </a:lnTo>
                  <a:lnTo>
                    <a:pt x="238" y="44053"/>
                  </a:lnTo>
                  <a:lnTo>
                    <a:pt x="238" y="45561"/>
                  </a:lnTo>
                  <a:lnTo>
                    <a:pt x="21193" y="45561"/>
                  </a:lnTo>
                  <a:lnTo>
                    <a:pt x="21193" y="44053"/>
                  </a:lnTo>
                  <a:lnTo>
                    <a:pt x="18018" y="43656"/>
                  </a:lnTo>
                  <a:lnTo>
                    <a:pt x="16033" y="42624"/>
                  </a:lnTo>
                  <a:lnTo>
                    <a:pt x="15002" y="41116"/>
                  </a:lnTo>
                  <a:lnTo>
                    <a:pt x="14685" y="38973"/>
                  </a:lnTo>
                  <a:lnTo>
                    <a:pt x="14685" y="11112"/>
                  </a:lnTo>
                  <a:lnTo>
                    <a:pt x="17383" y="8652"/>
                  </a:lnTo>
                  <a:lnTo>
                    <a:pt x="19923" y="6906"/>
                  </a:lnTo>
                  <a:lnTo>
                    <a:pt x="22304" y="5873"/>
                  </a:lnTo>
                  <a:lnTo>
                    <a:pt x="24527" y="5477"/>
                  </a:lnTo>
                  <a:lnTo>
                    <a:pt x="28178" y="6112"/>
                  </a:lnTo>
                  <a:lnTo>
                    <a:pt x="30560" y="8017"/>
                  </a:lnTo>
                  <a:lnTo>
                    <a:pt x="31829" y="11033"/>
                  </a:lnTo>
                  <a:lnTo>
                    <a:pt x="32147" y="15081"/>
                  </a:lnTo>
                  <a:lnTo>
                    <a:pt x="32147" y="35798"/>
                  </a:lnTo>
                  <a:lnTo>
                    <a:pt x="31908" y="38973"/>
                  </a:lnTo>
                  <a:lnTo>
                    <a:pt x="31353" y="41196"/>
                  </a:lnTo>
                  <a:lnTo>
                    <a:pt x="30401" y="42624"/>
                  </a:lnTo>
                  <a:lnTo>
                    <a:pt x="29131" y="43418"/>
                  </a:lnTo>
                  <a:lnTo>
                    <a:pt x="25876" y="44053"/>
                  </a:lnTo>
                  <a:lnTo>
                    <a:pt x="25876" y="45561"/>
                  </a:lnTo>
                  <a:lnTo>
                    <a:pt x="46513" y="45561"/>
                  </a:lnTo>
                  <a:lnTo>
                    <a:pt x="46513" y="44053"/>
                  </a:lnTo>
                  <a:lnTo>
                    <a:pt x="43497" y="43577"/>
                  </a:lnTo>
                  <a:lnTo>
                    <a:pt x="41592" y="42466"/>
                  </a:lnTo>
                  <a:lnTo>
                    <a:pt x="40719" y="40481"/>
                  </a:lnTo>
                  <a:lnTo>
                    <a:pt x="40481" y="37544"/>
                  </a:lnTo>
                  <a:lnTo>
                    <a:pt x="40481" y="14843"/>
                  </a:lnTo>
                  <a:lnTo>
                    <a:pt x="39926" y="9525"/>
                  </a:lnTo>
                  <a:lnTo>
                    <a:pt x="38497" y="5636"/>
                  </a:lnTo>
                  <a:lnTo>
                    <a:pt x="36433" y="2857"/>
                  </a:lnTo>
                  <a:lnTo>
                    <a:pt x="33893" y="1111"/>
                  </a:lnTo>
                  <a:lnTo>
                    <a:pt x="31273" y="238"/>
                  </a:lnTo>
                  <a:lnTo>
                    <a:pt x="28813" y="0"/>
                  </a:lnTo>
                  <a:lnTo>
                    <a:pt x="24844" y="634"/>
                  </a:lnTo>
                  <a:lnTo>
                    <a:pt x="21272" y="2302"/>
                  </a:lnTo>
                  <a:lnTo>
                    <a:pt x="17860" y="4842"/>
                  </a:lnTo>
                  <a:lnTo>
                    <a:pt x="14367" y="8017"/>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1309" name="Shape 1344"/>
            <p:cNvSpPr/>
            <p:nvPr/>
          </p:nvSpPr>
          <p:spPr>
            <a:xfrm>
              <a:off x="5979143" y="2510121"/>
              <a:ext cx="32702" cy="45561"/>
            </a:xfrm>
            <a:custGeom>
              <a:avLst/>
              <a:gdLst/>
              <a:ahLst/>
              <a:cxnLst/>
              <a:rect l="0" t="0" r="0" b="0"/>
              <a:pathLst>
                <a:path w="32702" h="45561">
                  <a:moveTo>
                    <a:pt x="14842" y="0"/>
                  </a:moveTo>
                  <a:lnTo>
                    <a:pt x="238" y="5318"/>
                  </a:lnTo>
                  <a:lnTo>
                    <a:pt x="238" y="6906"/>
                  </a:lnTo>
                  <a:lnTo>
                    <a:pt x="1667" y="6588"/>
                  </a:lnTo>
                  <a:lnTo>
                    <a:pt x="3572" y="6508"/>
                  </a:lnTo>
                  <a:lnTo>
                    <a:pt x="4842" y="6667"/>
                  </a:lnTo>
                  <a:lnTo>
                    <a:pt x="5874" y="7302"/>
                  </a:lnTo>
                  <a:lnTo>
                    <a:pt x="6747" y="9128"/>
                  </a:lnTo>
                  <a:lnTo>
                    <a:pt x="7063" y="12462"/>
                  </a:lnTo>
                  <a:lnTo>
                    <a:pt x="7063" y="37227"/>
                  </a:lnTo>
                  <a:lnTo>
                    <a:pt x="6747" y="40481"/>
                  </a:lnTo>
                  <a:lnTo>
                    <a:pt x="5636" y="42386"/>
                  </a:lnTo>
                  <a:lnTo>
                    <a:pt x="3413" y="43338"/>
                  </a:lnTo>
                  <a:lnTo>
                    <a:pt x="0" y="44053"/>
                  </a:lnTo>
                  <a:lnTo>
                    <a:pt x="0" y="45561"/>
                  </a:lnTo>
                  <a:lnTo>
                    <a:pt x="23812" y="45561"/>
                  </a:lnTo>
                  <a:lnTo>
                    <a:pt x="23812" y="44053"/>
                  </a:lnTo>
                  <a:lnTo>
                    <a:pt x="20320" y="43736"/>
                  </a:lnTo>
                  <a:lnTo>
                    <a:pt x="17701" y="42862"/>
                  </a:lnTo>
                  <a:lnTo>
                    <a:pt x="15954" y="40640"/>
                  </a:lnTo>
                  <a:lnTo>
                    <a:pt x="15399" y="36671"/>
                  </a:lnTo>
                  <a:lnTo>
                    <a:pt x="15399" y="14367"/>
                  </a:lnTo>
                  <a:lnTo>
                    <a:pt x="15716" y="12621"/>
                  </a:lnTo>
                  <a:lnTo>
                    <a:pt x="16588" y="10874"/>
                  </a:lnTo>
                  <a:lnTo>
                    <a:pt x="19288" y="7699"/>
                  </a:lnTo>
                  <a:lnTo>
                    <a:pt x="20796" y="6667"/>
                  </a:lnTo>
                  <a:lnTo>
                    <a:pt x="22066" y="6271"/>
                  </a:lnTo>
                  <a:lnTo>
                    <a:pt x="23177" y="6508"/>
                  </a:lnTo>
                  <a:lnTo>
                    <a:pt x="24210" y="7223"/>
                  </a:lnTo>
                  <a:lnTo>
                    <a:pt x="26193" y="8811"/>
                  </a:lnTo>
                  <a:lnTo>
                    <a:pt x="28972" y="9683"/>
                  </a:lnTo>
                  <a:lnTo>
                    <a:pt x="30560" y="9366"/>
                  </a:lnTo>
                  <a:lnTo>
                    <a:pt x="31670" y="8493"/>
                  </a:lnTo>
                  <a:lnTo>
                    <a:pt x="32463" y="7065"/>
                  </a:lnTo>
                  <a:lnTo>
                    <a:pt x="32702" y="5318"/>
                  </a:lnTo>
                  <a:lnTo>
                    <a:pt x="32384" y="3096"/>
                  </a:lnTo>
                  <a:lnTo>
                    <a:pt x="31274" y="1428"/>
                  </a:lnTo>
                  <a:lnTo>
                    <a:pt x="29607" y="317"/>
                  </a:lnTo>
                  <a:lnTo>
                    <a:pt x="27385" y="0"/>
                  </a:lnTo>
                  <a:lnTo>
                    <a:pt x="24606" y="397"/>
                  </a:lnTo>
                  <a:lnTo>
                    <a:pt x="21828" y="1904"/>
                  </a:lnTo>
                  <a:lnTo>
                    <a:pt x="18811" y="4603"/>
                  </a:lnTo>
                  <a:lnTo>
                    <a:pt x="15557" y="9048"/>
                  </a:lnTo>
                  <a:lnTo>
                    <a:pt x="15399" y="9048"/>
                  </a:lnTo>
                  <a:lnTo>
                    <a:pt x="15399" y="238"/>
                  </a:lnTo>
                  <a:lnTo>
                    <a:pt x="14842" y="0"/>
                  </a:lnTo>
                  <a:close/>
                </a:path>
              </a:pathLst>
            </a:custGeom>
            <a:solidFill>
              <a:srgbClr val="000000"/>
            </a:solidFill>
          </p:spPr>
          <p:txBody>
            <a:bodyPr vert="horz" lIns="91440" tIns="45720" rIns="91440" bIns="45720" anchor="t"/>
            <a:lstStyle/>
            <a:p>
              <a:endParaRPr lang="en-IN"/>
            </a:p>
          </p:txBody>
        </p:sp>
        <p:sp>
          <p:nvSpPr>
            <p:cNvPr id="1310" name="Shape 1345"/>
            <p:cNvSpPr/>
            <p:nvPr/>
          </p:nvSpPr>
          <p:spPr>
            <a:xfrm>
              <a:off x="5040058" y="2510121"/>
              <a:ext cx="32702" cy="45561"/>
            </a:xfrm>
            <a:custGeom>
              <a:avLst/>
              <a:gdLst/>
              <a:ahLst/>
              <a:cxnLst/>
              <a:rect l="0" t="0" r="0" b="0"/>
              <a:pathLst>
                <a:path w="32702" h="45561">
                  <a:moveTo>
                    <a:pt x="14842" y="0"/>
                  </a:moveTo>
                  <a:lnTo>
                    <a:pt x="237" y="5318"/>
                  </a:lnTo>
                  <a:lnTo>
                    <a:pt x="237" y="6906"/>
                  </a:lnTo>
                  <a:lnTo>
                    <a:pt x="1666" y="6588"/>
                  </a:lnTo>
                  <a:lnTo>
                    <a:pt x="3571" y="6508"/>
                  </a:lnTo>
                  <a:lnTo>
                    <a:pt x="4841" y="6667"/>
                  </a:lnTo>
                  <a:lnTo>
                    <a:pt x="5873" y="7302"/>
                  </a:lnTo>
                  <a:lnTo>
                    <a:pt x="6746" y="9128"/>
                  </a:lnTo>
                  <a:lnTo>
                    <a:pt x="7063" y="12462"/>
                  </a:lnTo>
                  <a:lnTo>
                    <a:pt x="7063" y="37227"/>
                  </a:lnTo>
                  <a:lnTo>
                    <a:pt x="6746" y="40481"/>
                  </a:lnTo>
                  <a:lnTo>
                    <a:pt x="5634" y="42386"/>
                  </a:lnTo>
                  <a:lnTo>
                    <a:pt x="3412" y="43338"/>
                  </a:lnTo>
                  <a:lnTo>
                    <a:pt x="0" y="44053"/>
                  </a:lnTo>
                  <a:lnTo>
                    <a:pt x="0" y="45561"/>
                  </a:lnTo>
                  <a:lnTo>
                    <a:pt x="23812" y="45561"/>
                  </a:lnTo>
                  <a:lnTo>
                    <a:pt x="23812" y="44053"/>
                  </a:lnTo>
                  <a:lnTo>
                    <a:pt x="20320" y="43736"/>
                  </a:lnTo>
                  <a:lnTo>
                    <a:pt x="17700" y="42862"/>
                  </a:lnTo>
                  <a:lnTo>
                    <a:pt x="15953" y="40640"/>
                  </a:lnTo>
                  <a:lnTo>
                    <a:pt x="15398" y="36671"/>
                  </a:lnTo>
                  <a:lnTo>
                    <a:pt x="15398" y="14367"/>
                  </a:lnTo>
                  <a:lnTo>
                    <a:pt x="15716" y="12621"/>
                  </a:lnTo>
                  <a:lnTo>
                    <a:pt x="16588" y="10874"/>
                  </a:lnTo>
                  <a:lnTo>
                    <a:pt x="19287" y="7699"/>
                  </a:lnTo>
                  <a:lnTo>
                    <a:pt x="20796" y="6667"/>
                  </a:lnTo>
                  <a:lnTo>
                    <a:pt x="22066" y="6271"/>
                  </a:lnTo>
                  <a:lnTo>
                    <a:pt x="23177" y="6508"/>
                  </a:lnTo>
                  <a:lnTo>
                    <a:pt x="24208" y="7223"/>
                  </a:lnTo>
                  <a:lnTo>
                    <a:pt x="26193" y="8811"/>
                  </a:lnTo>
                  <a:lnTo>
                    <a:pt x="28892" y="9683"/>
                  </a:lnTo>
                  <a:lnTo>
                    <a:pt x="30479" y="9366"/>
                  </a:lnTo>
                  <a:lnTo>
                    <a:pt x="31670" y="8493"/>
                  </a:lnTo>
                  <a:lnTo>
                    <a:pt x="32463" y="7065"/>
                  </a:lnTo>
                  <a:lnTo>
                    <a:pt x="32702" y="5318"/>
                  </a:lnTo>
                  <a:lnTo>
                    <a:pt x="32385" y="3096"/>
                  </a:lnTo>
                  <a:lnTo>
                    <a:pt x="31273" y="1428"/>
                  </a:lnTo>
                  <a:lnTo>
                    <a:pt x="29606" y="317"/>
                  </a:lnTo>
                  <a:lnTo>
                    <a:pt x="27383" y="0"/>
                  </a:lnTo>
                  <a:lnTo>
                    <a:pt x="24606" y="397"/>
                  </a:lnTo>
                  <a:lnTo>
                    <a:pt x="21827" y="1904"/>
                  </a:lnTo>
                  <a:lnTo>
                    <a:pt x="18811" y="4603"/>
                  </a:lnTo>
                  <a:lnTo>
                    <a:pt x="15557" y="9048"/>
                  </a:lnTo>
                  <a:lnTo>
                    <a:pt x="15398" y="9048"/>
                  </a:lnTo>
                  <a:lnTo>
                    <a:pt x="15398" y="238"/>
                  </a:lnTo>
                  <a:lnTo>
                    <a:pt x="14842" y="0"/>
                  </a:lnTo>
                  <a:close/>
                </a:path>
              </a:pathLst>
            </a:custGeom>
            <a:solidFill>
              <a:srgbClr val="000000"/>
            </a:solidFill>
          </p:spPr>
          <p:txBody>
            <a:bodyPr vert="horz" lIns="91440" tIns="45720" rIns="91440" bIns="45720" anchor="t"/>
            <a:lstStyle/>
            <a:p>
              <a:endParaRPr lang="en-IN"/>
            </a:p>
          </p:txBody>
        </p:sp>
        <p:sp>
          <p:nvSpPr>
            <p:cNvPr id="1311" name="Shape 1346"/>
            <p:cNvSpPr/>
            <p:nvPr/>
          </p:nvSpPr>
          <p:spPr>
            <a:xfrm>
              <a:off x="5561313" y="2511154"/>
              <a:ext cx="45799" cy="44528"/>
            </a:xfrm>
            <a:custGeom>
              <a:avLst/>
              <a:gdLst/>
              <a:ahLst/>
              <a:cxnLst/>
              <a:rect l="0" t="0" r="0" b="0"/>
              <a:pathLst>
                <a:path w="45799" h="44528">
                  <a:moveTo>
                    <a:pt x="715" y="0"/>
                  </a:moveTo>
                  <a:lnTo>
                    <a:pt x="715" y="1428"/>
                  </a:lnTo>
                  <a:lnTo>
                    <a:pt x="2857" y="1428"/>
                  </a:lnTo>
                  <a:lnTo>
                    <a:pt x="4683" y="2063"/>
                  </a:lnTo>
                  <a:lnTo>
                    <a:pt x="6667" y="3888"/>
                  </a:lnTo>
                  <a:lnTo>
                    <a:pt x="9207" y="7381"/>
                  </a:lnTo>
                  <a:lnTo>
                    <a:pt x="18494" y="21668"/>
                  </a:lnTo>
                  <a:lnTo>
                    <a:pt x="7223" y="38020"/>
                  </a:lnTo>
                  <a:lnTo>
                    <a:pt x="5160" y="40640"/>
                  </a:lnTo>
                  <a:lnTo>
                    <a:pt x="3413" y="42147"/>
                  </a:lnTo>
                  <a:lnTo>
                    <a:pt x="0" y="43021"/>
                  </a:lnTo>
                  <a:lnTo>
                    <a:pt x="0" y="44528"/>
                  </a:lnTo>
                  <a:lnTo>
                    <a:pt x="14367" y="44528"/>
                  </a:lnTo>
                  <a:lnTo>
                    <a:pt x="14367" y="43021"/>
                  </a:lnTo>
                  <a:lnTo>
                    <a:pt x="11827" y="42862"/>
                  </a:lnTo>
                  <a:lnTo>
                    <a:pt x="10874" y="42306"/>
                  </a:lnTo>
                  <a:lnTo>
                    <a:pt x="10398" y="41275"/>
                  </a:lnTo>
                  <a:lnTo>
                    <a:pt x="11192" y="39131"/>
                  </a:lnTo>
                  <a:lnTo>
                    <a:pt x="12382" y="37226"/>
                  </a:lnTo>
                  <a:lnTo>
                    <a:pt x="20241" y="25002"/>
                  </a:lnTo>
                  <a:lnTo>
                    <a:pt x="28257" y="37306"/>
                  </a:lnTo>
                  <a:lnTo>
                    <a:pt x="29210" y="38576"/>
                  </a:lnTo>
                  <a:lnTo>
                    <a:pt x="29845" y="40481"/>
                  </a:lnTo>
                  <a:lnTo>
                    <a:pt x="28972" y="42545"/>
                  </a:lnTo>
                  <a:lnTo>
                    <a:pt x="27781" y="42862"/>
                  </a:lnTo>
                  <a:lnTo>
                    <a:pt x="25876" y="43021"/>
                  </a:lnTo>
                  <a:lnTo>
                    <a:pt x="25876" y="44528"/>
                  </a:lnTo>
                  <a:lnTo>
                    <a:pt x="45799" y="44528"/>
                  </a:lnTo>
                  <a:lnTo>
                    <a:pt x="45799" y="43021"/>
                  </a:lnTo>
                  <a:lnTo>
                    <a:pt x="44291" y="42862"/>
                  </a:lnTo>
                  <a:lnTo>
                    <a:pt x="42466" y="42227"/>
                  </a:lnTo>
                  <a:lnTo>
                    <a:pt x="40243" y="40481"/>
                  </a:lnTo>
                  <a:lnTo>
                    <a:pt x="37623" y="37147"/>
                  </a:lnTo>
                  <a:lnTo>
                    <a:pt x="25003" y="17700"/>
                  </a:lnTo>
                  <a:lnTo>
                    <a:pt x="33178" y="5793"/>
                  </a:lnTo>
                  <a:lnTo>
                    <a:pt x="34131" y="4603"/>
                  </a:lnTo>
                  <a:lnTo>
                    <a:pt x="35877" y="3175"/>
                  </a:lnTo>
                  <a:lnTo>
                    <a:pt x="38258" y="1983"/>
                  </a:lnTo>
                  <a:lnTo>
                    <a:pt x="41196" y="1428"/>
                  </a:lnTo>
                  <a:lnTo>
                    <a:pt x="41196" y="0"/>
                  </a:lnTo>
                  <a:lnTo>
                    <a:pt x="25558" y="0"/>
                  </a:lnTo>
                  <a:lnTo>
                    <a:pt x="25558" y="1428"/>
                  </a:lnTo>
                  <a:lnTo>
                    <a:pt x="28178" y="1825"/>
                  </a:lnTo>
                  <a:lnTo>
                    <a:pt x="29131" y="2540"/>
                  </a:lnTo>
                  <a:lnTo>
                    <a:pt x="29527" y="3730"/>
                  </a:lnTo>
                  <a:lnTo>
                    <a:pt x="29131" y="5079"/>
                  </a:lnTo>
                  <a:lnTo>
                    <a:pt x="28496" y="6191"/>
                  </a:lnTo>
                  <a:lnTo>
                    <a:pt x="27304" y="8016"/>
                  </a:lnTo>
                  <a:lnTo>
                    <a:pt x="25480" y="10714"/>
                  </a:lnTo>
                  <a:lnTo>
                    <a:pt x="22860" y="14446"/>
                  </a:lnTo>
                  <a:lnTo>
                    <a:pt x="20478" y="10795"/>
                  </a:lnTo>
                  <a:lnTo>
                    <a:pt x="18097" y="6667"/>
                  </a:lnTo>
                  <a:lnTo>
                    <a:pt x="17303" y="4921"/>
                  </a:lnTo>
                  <a:lnTo>
                    <a:pt x="16907" y="3730"/>
                  </a:lnTo>
                  <a:lnTo>
                    <a:pt x="17383" y="2459"/>
                  </a:lnTo>
                  <a:lnTo>
                    <a:pt x="18415" y="1825"/>
                  </a:lnTo>
                  <a:lnTo>
                    <a:pt x="21193" y="1428"/>
                  </a:lnTo>
                  <a:lnTo>
                    <a:pt x="21193" y="0"/>
                  </a:lnTo>
                  <a:lnTo>
                    <a:pt x="715" y="0"/>
                  </a:lnTo>
                  <a:close/>
                </a:path>
              </a:pathLst>
            </a:custGeom>
            <a:solidFill>
              <a:srgbClr val="000000"/>
            </a:solidFill>
          </p:spPr>
          <p:txBody>
            <a:bodyPr vert="horz" lIns="91440" tIns="45720" rIns="91440" bIns="45720" anchor="t"/>
            <a:lstStyle/>
            <a:p>
              <a:endParaRPr lang="en-IN"/>
            </a:p>
          </p:txBody>
        </p:sp>
        <p:sp>
          <p:nvSpPr>
            <p:cNvPr id="1312" name="Shape 1347"/>
            <p:cNvSpPr/>
            <p:nvPr/>
          </p:nvSpPr>
          <p:spPr>
            <a:xfrm>
              <a:off x="6206632" y="2510121"/>
              <a:ext cx="29368" cy="46593"/>
            </a:xfrm>
            <a:custGeom>
              <a:avLst/>
              <a:gdLst/>
              <a:ahLst/>
              <a:cxnLst/>
              <a:rect l="0" t="0" r="0" b="0"/>
              <a:pathLst>
                <a:path w="29368" h="46593">
                  <a:moveTo>
                    <a:pt x="13810" y="0"/>
                  </a:moveTo>
                  <a:lnTo>
                    <a:pt x="9445" y="556"/>
                  </a:lnTo>
                  <a:lnTo>
                    <a:pt x="6032" y="1904"/>
                  </a:lnTo>
                  <a:lnTo>
                    <a:pt x="3333" y="3968"/>
                  </a:lnTo>
                  <a:lnTo>
                    <a:pt x="1428" y="6508"/>
                  </a:lnTo>
                  <a:lnTo>
                    <a:pt x="396" y="9287"/>
                  </a:lnTo>
                  <a:lnTo>
                    <a:pt x="0" y="12065"/>
                  </a:lnTo>
                  <a:lnTo>
                    <a:pt x="951" y="16907"/>
                  </a:lnTo>
                  <a:lnTo>
                    <a:pt x="3492" y="20796"/>
                  </a:lnTo>
                  <a:lnTo>
                    <a:pt x="7222" y="23892"/>
                  </a:lnTo>
                  <a:lnTo>
                    <a:pt x="11588" y="26591"/>
                  </a:lnTo>
                  <a:lnTo>
                    <a:pt x="17303" y="29845"/>
                  </a:lnTo>
                  <a:lnTo>
                    <a:pt x="19525" y="31273"/>
                  </a:lnTo>
                  <a:lnTo>
                    <a:pt x="21113" y="32941"/>
                  </a:lnTo>
                  <a:lnTo>
                    <a:pt x="22066" y="34925"/>
                  </a:lnTo>
                  <a:lnTo>
                    <a:pt x="22462" y="37147"/>
                  </a:lnTo>
                  <a:lnTo>
                    <a:pt x="21668" y="40640"/>
                  </a:lnTo>
                  <a:lnTo>
                    <a:pt x="19684" y="42862"/>
                  </a:lnTo>
                  <a:lnTo>
                    <a:pt x="17065" y="44053"/>
                  </a:lnTo>
                  <a:lnTo>
                    <a:pt x="14445" y="44371"/>
                  </a:lnTo>
                  <a:lnTo>
                    <a:pt x="10239" y="43736"/>
                  </a:lnTo>
                  <a:lnTo>
                    <a:pt x="7064" y="41990"/>
                  </a:lnTo>
                  <a:lnTo>
                    <a:pt x="4840" y="39449"/>
                  </a:lnTo>
                  <a:lnTo>
                    <a:pt x="3333" y="36433"/>
                  </a:lnTo>
                  <a:lnTo>
                    <a:pt x="1665" y="30479"/>
                  </a:lnTo>
                  <a:lnTo>
                    <a:pt x="78" y="30479"/>
                  </a:lnTo>
                  <a:lnTo>
                    <a:pt x="78" y="45958"/>
                  </a:lnTo>
                  <a:lnTo>
                    <a:pt x="1349" y="45958"/>
                  </a:lnTo>
                  <a:lnTo>
                    <a:pt x="2222" y="45006"/>
                  </a:lnTo>
                  <a:lnTo>
                    <a:pt x="3492" y="44767"/>
                  </a:lnTo>
                  <a:lnTo>
                    <a:pt x="5873" y="45006"/>
                  </a:lnTo>
                  <a:lnTo>
                    <a:pt x="8652" y="45641"/>
                  </a:lnTo>
                  <a:lnTo>
                    <a:pt x="15002" y="46593"/>
                  </a:lnTo>
                  <a:lnTo>
                    <a:pt x="18334" y="46196"/>
                  </a:lnTo>
                  <a:lnTo>
                    <a:pt x="21589" y="45165"/>
                  </a:lnTo>
                  <a:lnTo>
                    <a:pt x="24606" y="43418"/>
                  </a:lnTo>
                  <a:lnTo>
                    <a:pt x="27065" y="40878"/>
                  </a:lnTo>
                  <a:lnTo>
                    <a:pt x="28733" y="37703"/>
                  </a:lnTo>
                  <a:lnTo>
                    <a:pt x="29368" y="33813"/>
                  </a:lnTo>
                  <a:lnTo>
                    <a:pt x="28733" y="29845"/>
                  </a:lnTo>
                  <a:lnTo>
                    <a:pt x="26987" y="26828"/>
                  </a:lnTo>
                  <a:lnTo>
                    <a:pt x="24368" y="24288"/>
                  </a:lnTo>
                  <a:lnTo>
                    <a:pt x="21034" y="22066"/>
                  </a:lnTo>
                  <a:lnTo>
                    <a:pt x="10397" y="15796"/>
                  </a:lnTo>
                  <a:lnTo>
                    <a:pt x="8174" y="13970"/>
                  </a:lnTo>
                  <a:lnTo>
                    <a:pt x="6825" y="12144"/>
                  </a:lnTo>
                  <a:lnTo>
                    <a:pt x="6112" y="8731"/>
                  </a:lnTo>
                  <a:lnTo>
                    <a:pt x="6508" y="6588"/>
                  </a:lnTo>
                  <a:lnTo>
                    <a:pt x="7858" y="4524"/>
                  </a:lnTo>
                  <a:lnTo>
                    <a:pt x="10159" y="2937"/>
                  </a:lnTo>
                  <a:lnTo>
                    <a:pt x="13651" y="2302"/>
                  </a:lnTo>
                  <a:lnTo>
                    <a:pt x="16905" y="2778"/>
                  </a:lnTo>
                  <a:lnTo>
                    <a:pt x="20001" y="4524"/>
                  </a:lnTo>
                  <a:lnTo>
                    <a:pt x="21431" y="6112"/>
                  </a:lnTo>
                  <a:lnTo>
                    <a:pt x="22621" y="8254"/>
                  </a:lnTo>
                  <a:lnTo>
                    <a:pt x="23733" y="11033"/>
                  </a:lnTo>
                  <a:lnTo>
                    <a:pt x="24606" y="14446"/>
                  </a:lnTo>
                  <a:lnTo>
                    <a:pt x="26114" y="14446"/>
                  </a:lnTo>
                  <a:lnTo>
                    <a:pt x="25717" y="873"/>
                  </a:lnTo>
                  <a:lnTo>
                    <a:pt x="24606" y="873"/>
                  </a:lnTo>
                  <a:lnTo>
                    <a:pt x="24049" y="1587"/>
                  </a:lnTo>
                  <a:lnTo>
                    <a:pt x="22939" y="1985"/>
                  </a:lnTo>
                  <a:lnTo>
                    <a:pt x="19367" y="1032"/>
                  </a:lnTo>
                  <a:lnTo>
                    <a:pt x="16826" y="317"/>
                  </a:lnTo>
                  <a:lnTo>
                    <a:pt x="13810" y="0"/>
                  </a:lnTo>
                  <a:close/>
                </a:path>
              </a:pathLst>
            </a:custGeom>
            <a:solidFill>
              <a:srgbClr val="000000"/>
            </a:solidFill>
          </p:spPr>
          <p:txBody>
            <a:bodyPr vert="horz" lIns="91440" tIns="45720" rIns="91440" bIns="45720" anchor="t"/>
            <a:lstStyle/>
            <a:p>
              <a:endParaRPr lang="en-IN"/>
            </a:p>
          </p:txBody>
        </p:sp>
        <p:sp>
          <p:nvSpPr>
            <p:cNvPr id="1313" name="Shape 1348"/>
            <p:cNvSpPr/>
            <p:nvPr/>
          </p:nvSpPr>
          <p:spPr>
            <a:xfrm>
              <a:off x="6167976" y="2510121"/>
              <a:ext cx="29368" cy="46593"/>
            </a:xfrm>
            <a:custGeom>
              <a:avLst/>
              <a:gdLst/>
              <a:ahLst/>
              <a:cxnLst/>
              <a:rect l="0" t="0" r="0" b="0"/>
              <a:pathLst>
                <a:path w="29368" h="46593">
                  <a:moveTo>
                    <a:pt x="13891" y="0"/>
                  </a:moveTo>
                  <a:lnTo>
                    <a:pt x="9525" y="556"/>
                  </a:lnTo>
                  <a:lnTo>
                    <a:pt x="6033" y="1904"/>
                  </a:lnTo>
                  <a:lnTo>
                    <a:pt x="3334" y="3968"/>
                  </a:lnTo>
                  <a:lnTo>
                    <a:pt x="1508" y="6508"/>
                  </a:lnTo>
                  <a:lnTo>
                    <a:pt x="397" y="9287"/>
                  </a:lnTo>
                  <a:lnTo>
                    <a:pt x="0" y="12065"/>
                  </a:lnTo>
                  <a:lnTo>
                    <a:pt x="953" y="16907"/>
                  </a:lnTo>
                  <a:lnTo>
                    <a:pt x="3493" y="20796"/>
                  </a:lnTo>
                  <a:lnTo>
                    <a:pt x="7223" y="23892"/>
                  </a:lnTo>
                  <a:lnTo>
                    <a:pt x="11589" y="26591"/>
                  </a:lnTo>
                  <a:lnTo>
                    <a:pt x="17303" y="29845"/>
                  </a:lnTo>
                  <a:lnTo>
                    <a:pt x="19527" y="31273"/>
                  </a:lnTo>
                  <a:lnTo>
                    <a:pt x="21114" y="32941"/>
                  </a:lnTo>
                  <a:lnTo>
                    <a:pt x="22066" y="34925"/>
                  </a:lnTo>
                  <a:lnTo>
                    <a:pt x="22463" y="37147"/>
                  </a:lnTo>
                  <a:lnTo>
                    <a:pt x="21669" y="40640"/>
                  </a:lnTo>
                  <a:lnTo>
                    <a:pt x="19684" y="42862"/>
                  </a:lnTo>
                  <a:lnTo>
                    <a:pt x="17066" y="44053"/>
                  </a:lnTo>
                  <a:lnTo>
                    <a:pt x="14447" y="44371"/>
                  </a:lnTo>
                  <a:lnTo>
                    <a:pt x="10239" y="43736"/>
                  </a:lnTo>
                  <a:lnTo>
                    <a:pt x="7143" y="41990"/>
                  </a:lnTo>
                  <a:lnTo>
                    <a:pt x="4922" y="39449"/>
                  </a:lnTo>
                  <a:lnTo>
                    <a:pt x="3334" y="36433"/>
                  </a:lnTo>
                  <a:lnTo>
                    <a:pt x="1667" y="30479"/>
                  </a:lnTo>
                  <a:lnTo>
                    <a:pt x="79" y="30479"/>
                  </a:lnTo>
                  <a:lnTo>
                    <a:pt x="79" y="45958"/>
                  </a:lnTo>
                  <a:lnTo>
                    <a:pt x="1350" y="45958"/>
                  </a:lnTo>
                  <a:lnTo>
                    <a:pt x="2222" y="45006"/>
                  </a:lnTo>
                  <a:lnTo>
                    <a:pt x="3572" y="44767"/>
                  </a:lnTo>
                  <a:lnTo>
                    <a:pt x="5874" y="45006"/>
                  </a:lnTo>
                  <a:lnTo>
                    <a:pt x="8652" y="45641"/>
                  </a:lnTo>
                  <a:lnTo>
                    <a:pt x="15002" y="46593"/>
                  </a:lnTo>
                  <a:lnTo>
                    <a:pt x="18336" y="46196"/>
                  </a:lnTo>
                  <a:lnTo>
                    <a:pt x="21590" y="45165"/>
                  </a:lnTo>
                  <a:lnTo>
                    <a:pt x="24606" y="43418"/>
                  </a:lnTo>
                  <a:lnTo>
                    <a:pt x="27067" y="40878"/>
                  </a:lnTo>
                  <a:lnTo>
                    <a:pt x="28813" y="37703"/>
                  </a:lnTo>
                  <a:lnTo>
                    <a:pt x="29368" y="33813"/>
                  </a:lnTo>
                  <a:lnTo>
                    <a:pt x="28813" y="29845"/>
                  </a:lnTo>
                  <a:lnTo>
                    <a:pt x="27067" y="26828"/>
                  </a:lnTo>
                  <a:lnTo>
                    <a:pt x="24369" y="24288"/>
                  </a:lnTo>
                  <a:lnTo>
                    <a:pt x="21114" y="22066"/>
                  </a:lnTo>
                  <a:lnTo>
                    <a:pt x="10398" y="15796"/>
                  </a:lnTo>
                  <a:lnTo>
                    <a:pt x="8176" y="13970"/>
                  </a:lnTo>
                  <a:lnTo>
                    <a:pt x="6906" y="12144"/>
                  </a:lnTo>
                  <a:lnTo>
                    <a:pt x="6270" y="10318"/>
                  </a:lnTo>
                  <a:lnTo>
                    <a:pt x="6112" y="8731"/>
                  </a:lnTo>
                  <a:lnTo>
                    <a:pt x="6509" y="6588"/>
                  </a:lnTo>
                  <a:lnTo>
                    <a:pt x="7858" y="4524"/>
                  </a:lnTo>
                  <a:lnTo>
                    <a:pt x="10159" y="2937"/>
                  </a:lnTo>
                  <a:lnTo>
                    <a:pt x="13653" y="2302"/>
                  </a:lnTo>
                  <a:lnTo>
                    <a:pt x="16907" y="2778"/>
                  </a:lnTo>
                  <a:lnTo>
                    <a:pt x="20003" y="4524"/>
                  </a:lnTo>
                  <a:lnTo>
                    <a:pt x="21431" y="6112"/>
                  </a:lnTo>
                  <a:lnTo>
                    <a:pt x="22622" y="8254"/>
                  </a:lnTo>
                  <a:lnTo>
                    <a:pt x="23733" y="11033"/>
                  </a:lnTo>
                  <a:lnTo>
                    <a:pt x="24686" y="14446"/>
                  </a:lnTo>
                  <a:lnTo>
                    <a:pt x="26114" y="14446"/>
                  </a:lnTo>
                  <a:lnTo>
                    <a:pt x="25718" y="873"/>
                  </a:lnTo>
                  <a:lnTo>
                    <a:pt x="24686" y="873"/>
                  </a:lnTo>
                  <a:lnTo>
                    <a:pt x="24051" y="1587"/>
                  </a:lnTo>
                  <a:lnTo>
                    <a:pt x="22939" y="1985"/>
                  </a:lnTo>
                  <a:lnTo>
                    <a:pt x="21431" y="1667"/>
                  </a:lnTo>
                  <a:lnTo>
                    <a:pt x="19368" y="1032"/>
                  </a:lnTo>
                  <a:lnTo>
                    <a:pt x="13891" y="0"/>
                  </a:lnTo>
                  <a:close/>
                </a:path>
              </a:pathLst>
            </a:custGeom>
            <a:solidFill>
              <a:srgbClr val="000000"/>
            </a:solidFill>
          </p:spPr>
          <p:txBody>
            <a:bodyPr vert="horz" lIns="91440" tIns="45720" rIns="91440" bIns="45720" anchor="t"/>
            <a:lstStyle/>
            <a:p>
              <a:endParaRPr lang="en-IN"/>
            </a:p>
          </p:txBody>
        </p:sp>
        <p:sp>
          <p:nvSpPr>
            <p:cNvPr id="1314" name="Shape 1349"/>
            <p:cNvSpPr/>
            <p:nvPr/>
          </p:nvSpPr>
          <p:spPr>
            <a:xfrm>
              <a:off x="5352715" y="2510121"/>
              <a:ext cx="29368" cy="46593"/>
            </a:xfrm>
            <a:custGeom>
              <a:avLst/>
              <a:gdLst/>
              <a:ahLst/>
              <a:cxnLst/>
              <a:rect l="0" t="0" r="0" b="0"/>
              <a:pathLst>
                <a:path w="29368" h="46593">
                  <a:moveTo>
                    <a:pt x="13811" y="0"/>
                  </a:moveTo>
                  <a:lnTo>
                    <a:pt x="9525" y="556"/>
                  </a:lnTo>
                  <a:lnTo>
                    <a:pt x="6032" y="1904"/>
                  </a:lnTo>
                  <a:lnTo>
                    <a:pt x="3333" y="3968"/>
                  </a:lnTo>
                  <a:lnTo>
                    <a:pt x="1428" y="6508"/>
                  </a:lnTo>
                  <a:lnTo>
                    <a:pt x="397" y="9287"/>
                  </a:lnTo>
                  <a:lnTo>
                    <a:pt x="0" y="12065"/>
                  </a:lnTo>
                  <a:lnTo>
                    <a:pt x="952" y="16907"/>
                  </a:lnTo>
                  <a:lnTo>
                    <a:pt x="3492" y="20796"/>
                  </a:lnTo>
                  <a:lnTo>
                    <a:pt x="7223" y="23892"/>
                  </a:lnTo>
                  <a:lnTo>
                    <a:pt x="11588" y="26591"/>
                  </a:lnTo>
                  <a:lnTo>
                    <a:pt x="17303" y="29845"/>
                  </a:lnTo>
                  <a:lnTo>
                    <a:pt x="19526" y="31273"/>
                  </a:lnTo>
                  <a:lnTo>
                    <a:pt x="21113" y="32941"/>
                  </a:lnTo>
                  <a:lnTo>
                    <a:pt x="22066" y="34925"/>
                  </a:lnTo>
                  <a:lnTo>
                    <a:pt x="22463" y="37147"/>
                  </a:lnTo>
                  <a:lnTo>
                    <a:pt x="21669" y="40640"/>
                  </a:lnTo>
                  <a:lnTo>
                    <a:pt x="19684" y="42862"/>
                  </a:lnTo>
                  <a:lnTo>
                    <a:pt x="17066" y="44053"/>
                  </a:lnTo>
                  <a:lnTo>
                    <a:pt x="14446" y="44371"/>
                  </a:lnTo>
                  <a:lnTo>
                    <a:pt x="10240" y="43736"/>
                  </a:lnTo>
                  <a:lnTo>
                    <a:pt x="7143" y="41990"/>
                  </a:lnTo>
                  <a:lnTo>
                    <a:pt x="4921" y="39449"/>
                  </a:lnTo>
                  <a:lnTo>
                    <a:pt x="3333" y="36433"/>
                  </a:lnTo>
                  <a:lnTo>
                    <a:pt x="1667" y="30479"/>
                  </a:lnTo>
                  <a:lnTo>
                    <a:pt x="79" y="30479"/>
                  </a:lnTo>
                  <a:lnTo>
                    <a:pt x="79" y="45958"/>
                  </a:lnTo>
                  <a:lnTo>
                    <a:pt x="1349" y="45958"/>
                  </a:lnTo>
                  <a:lnTo>
                    <a:pt x="2222" y="45006"/>
                  </a:lnTo>
                  <a:lnTo>
                    <a:pt x="3572" y="44767"/>
                  </a:lnTo>
                  <a:lnTo>
                    <a:pt x="5873" y="45006"/>
                  </a:lnTo>
                  <a:lnTo>
                    <a:pt x="8652" y="45641"/>
                  </a:lnTo>
                  <a:lnTo>
                    <a:pt x="15002" y="46593"/>
                  </a:lnTo>
                  <a:lnTo>
                    <a:pt x="18336" y="46196"/>
                  </a:lnTo>
                  <a:lnTo>
                    <a:pt x="21589" y="45165"/>
                  </a:lnTo>
                  <a:lnTo>
                    <a:pt x="24606" y="43418"/>
                  </a:lnTo>
                  <a:lnTo>
                    <a:pt x="27067" y="40878"/>
                  </a:lnTo>
                  <a:lnTo>
                    <a:pt x="28813" y="37703"/>
                  </a:lnTo>
                  <a:lnTo>
                    <a:pt x="29368" y="33813"/>
                  </a:lnTo>
                  <a:lnTo>
                    <a:pt x="28813" y="29845"/>
                  </a:lnTo>
                  <a:lnTo>
                    <a:pt x="26987" y="26828"/>
                  </a:lnTo>
                  <a:lnTo>
                    <a:pt x="24368" y="24288"/>
                  </a:lnTo>
                  <a:lnTo>
                    <a:pt x="21113" y="22066"/>
                  </a:lnTo>
                  <a:lnTo>
                    <a:pt x="10398" y="15796"/>
                  </a:lnTo>
                  <a:lnTo>
                    <a:pt x="8176" y="13970"/>
                  </a:lnTo>
                  <a:lnTo>
                    <a:pt x="6826" y="12144"/>
                  </a:lnTo>
                  <a:lnTo>
                    <a:pt x="6112" y="8731"/>
                  </a:lnTo>
                  <a:lnTo>
                    <a:pt x="6508" y="6588"/>
                  </a:lnTo>
                  <a:lnTo>
                    <a:pt x="7858" y="4524"/>
                  </a:lnTo>
                  <a:lnTo>
                    <a:pt x="10159" y="2937"/>
                  </a:lnTo>
                  <a:lnTo>
                    <a:pt x="13652" y="2302"/>
                  </a:lnTo>
                  <a:lnTo>
                    <a:pt x="16907" y="2778"/>
                  </a:lnTo>
                  <a:lnTo>
                    <a:pt x="20002" y="4524"/>
                  </a:lnTo>
                  <a:lnTo>
                    <a:pt x="21431" y="6112"/>
                  </a:lnTo>
                  <a:lnTo>
                    <a:pt x="22622" y="8254"/>
                  </a:lnTo>
                  <a:lnTo>
                    <a:pt x="23733" y="11033"/>
                  </a:lnTo>
                  <a:lnTo>
                    <a:pt x="24686" y="14446"/>
                  </a:lnTo>
                  <a:lnTo>
                    <a:pt x="26115" y="14446"/>
                  </a:lnTo>
                  <a:lnTo>
                    <a:pt x="25717" y="873"/>
                  </a:lnTo>
                  <a:lnTo>
                    <a:pt x="24686" y="873"/>
                  </a:lnTo>
                  <a:lnTo>
                    <a:pt x="24051" y="1587"/>
                  </a:lnTo>
                  <a:lnTo>
                    <a:pt x="22940" y="1985"/>
                  </a:lnTo>
                  <a:lnTo>
                    <a:pt x="21431" y="1667"/>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315" name="Shape 1350"/>
            <p:cNvSpPr/>
            <p:nvPr/>
          </p:nvSpPr>
          <p:spPr>
            <a:xfrm>
              <a:off x="6246717" y="2545603"/>
              <a:ext cx="13731" cy="24050"/>
            </a:xfrm>
            <a:custGeom>
              <a:avLst/>
              <a:gdLst/>
              <a:ahLst/>
              <a:cxnLst/>
              <a:rect l="0" t="0" r="0" b="0"/>
              <a:pathLst>
                <a:path w="13731" h="24050">
                  <a:moveTo>
                    <a:pt x="5715" y="0"/>
                  </a:moveTo>
                  <a:lnTo>
                    <a:pt x="3809" y="317"/>
                  </a:lnTo>
                  <a:lnTo>
                    <a:pt x="1905" y="1270"/>
                  </a:lnTo>
                  <a:lnTo>
                    <a:pt x="555" y="3016"/>
                  </a:lnTo>
                  <a:lnTo>
                    <a:pt x="0" y="5715"/>
                  </a:lnTo>
                  <a:lnTo>
                    <a:pt x="555" y="8175"/>
                  </a:lnTo>
                  <a:lnTo>
                    <a:pt x="2062" y="9683"/>
                  </a:lnTo>
                  <a:lnTo>
                    <a:pt x="4127" y="10477"/>
                  </a:lnTo>
                  <a:lnTo>
                    <a:pt x="6111" y="10715"/>
                  </a:lnTo>
                  <a:lnTo>
                    <a:pt x="7618" y="10477"/>
                  </a:lnTo>
                  <a:lnTo>
                    <a:pt x="8492" y="10318"/>
                  </a:lnTo>
                  <a:lnTo>
                    <a:pt x="9445" y="10636"/>
                  </a:lnTo>
                  <a:lnTo>
                    <a:pt x="9921" y="11667"/>
                  </a:lnTo>
                  <a:lnTo>
                    <a:pt x="9604" y="13493"/>
                  </a:lnTo>
                  <a:lnTo>
                    <a:pt x="8255" y="16112"/>
                  </a:lnTo>
                  <a:lnTo>
                    <a:pt x="5794" y="19050"/>
                  </a:lnTo>
                  <a:lnTo>
                    <a:pt x="1746" y="22145"/>
                  </a:lnTo>
                  <a:lnTo>
                    <a:pt x="2699" y="24050"/>
                  </a:lnTo>
                  <a:lnTo>
                    <a:pt x="4523" y="23177"/>
                  </a:lnTo>
                  <a:lnTo>
                    <a:pt x="6825" y="21431"/>
                  </a:lnTo>
                  <a:lnTo>
                    <a:pt x="11509" y="16192"/>
                  </a:lnTo>
                  <a:lnTo>
                    <a:pt x="13175" y="12937"/>
                  </a:lnTo>
                  <a:lnTo>
                    <a:pt x="13731" y="9525"/>
                  </a:lnTo>
                  <a:lnTo>
                    <a:pt x="13334" y="5952"/>
                  </a:lnTo>
                  <a:lnTo>
                    <a:pt x="12144" y="3333"/>
                  </a:lnTo>
                  <a:lnTo>
                    <a:pt x="10636" y="1587"/>
                  </a:lnTo>
                  <a:lnTo>
                    <a:pt x="8810" y="555"/>
                  </a:lnTo>
                  <a:lnTo>
                    <a:pt x="5715" y="0"/>
                  </a:lnTo>
                  <a:close/>
                </a:path>
              </a:pathLst>
            </a:custGeom>
            <a:solidFill>
              <a:srgbClr val="000000"/>
            </a:solidFill>
          </p:spPr>
          <p:txBody>
            <a:bodyPr vert="horz" lIns="91440" tIns="45720" rIns="91440" bIns="45720" anchor="t"/>
            <a:lstStyle/>
            <a:p>
              <a:endParaRPr lang="en-IN"/>
            </a:p>
          </p:txBody>
        </p:sp>
        <p:sp>
          <p:nvSpPr>
            <p:cNvPr id="1316" name="Shape 1351"/>
            <p:cNvSpPr/>
            <p:nvPr/>
          </p:nvSpPr>
          <p:spPr>
            <a:xfrm>
              <a:off x="5687043" y="2545603"/>
              <a:ext cx="13732" cy="24050"/>
            </a:xfrm>
            <a:custGeom>
              <a:avLst/>
              <a:gdLst/>
              <a:ahLst/>
              <a:cxnLst/>
              <a:rect l="0" t="0" r="0" b="0"/>
              <a:pathLst>
                <a:path w="13732" h="24050">
                  <a:moveTo>
                    <a:pt x="5715" y="0"/>
                  </a:moveTo>
                  <a:lnTo>
                    <a:pt x="3810" y="317"/>
                  </a:lnTo>
                  <a:lnTo>
                    <a:pt x="1905" y="1270"/>
                  </a:lnTo>
                  <a:lnTo>
                    <a:pt x="556" y="3016"/>
                  </a:lnTo>
                  <a:lnTo>
                    <a:pt x="0" y="5715"/>
                  </a:lnTo>
                  <a:lnTo>
                    <a:pt x="556" y="8175"/>
                  </a:lnTo>
                  <a:lnTo>
                    <a:pt x="2063" y="9683"/>
                  </a:lnTo>
                  <a:lnTo>
                    <a:pt x="4127" y="10477"/>
                  </a:lnTo>
                  <a:lnTo>
                    <a:pt x="6112" y="10715"/>
                  </a:lnTo>
                  <a:lnTo>
                    <a:pt x="7620" y="10477"/>
                  </a:lnTo>
                  <a:lnTo>
                    <a:pt x="8494" y="10318"/>
                  </a:lnTo>
                  <a:lnTo>
                    <a:pt x="9446" y="10636"/>
                  </a:lnTo>
                  <a:lnTo>
                    <a:pt x="9922" y="11667"/>
                  </a:lnTo>
                  <a:lnTo>
                    <a:pt x="9525" y="13493"/>
                  </a:lnTo>
                  <a:lnTo>
                    <a:pt x="8255" y="16112"/>
                  </a:lnTo>
                  <a:lnTo>
                    <a:pt x="5715" y="19050"/>
                  </a:lnTo>
                  <a:lnTo>
                    <a:pt x="1746" y="22145"/>
                  </a:lnTo>
                  <a:lnTo>
                    <a:pt x="2619" y="24050"/>
                  </a:lnTo>
                  <a:lnTo>
                    <a:pt x="4525" y="23177"/>
                  </a:lnTo>
                  <a:lnTo>
                    <a:pt x="6826" y="21431"/>
                  </a:lnTo>
                  <a:lnTo>
                    <a:pt x="11510" y="16192"/>
                  </a:lnTo>
                  <a:lnTo>
                    <a:pt x="13097" y="12937"/>
                  </a:lnTo>
                  <a:lnTo>
                    <a:pt x="13732" y="9525"/>
                  </a:lnTo>
                  <a:lnTo>
                    <a:pt x="13335" y="5952"/>
                  </a:lnTo>
                  <a:lnTo>
                    <a:pt x="12144" y="3333"/>
                  </a:lnTo>
                  <a:lnTo>
                    <a:pt x="10636" y="1587"/>
                  </a:lnTo>
                  <a:lnTo>
                    <a:pt x="8811" y="555"/>
                  </a:lnTo>
                  <a:lnTo>
                    <a:pt x="5715" y="0"/>
                  </a:lnTo>
                  <a:close/>
                </a:path>
              </a:pathLst>
            </a:custGeom>
            <a:solidFill>
              <a:srgbClr val="000000"/>
            </a:solidFill>
          </p:spPr>
          <p:txBody>
            <a:bodyPr vert="horz" lIns="91440" tIns="45720" rIns="91440" bIns="45720" anchor="t"/>
            <a:lstStyle/>
            <a:p>
              <a:endParaRPr lang="en-IN"/>
            </a:p>
          </p:txBody>
        </p:sp>
        <p:sp>
          <p:nvSpPr>
            <p:cNvPr id="1317" name="Shape 1352"/>
            <p:cNvSpPr/>
            <p:nvPr/>
          </p:nvSpPr>
          <p:spPr>
            <a:xfrm>
              <a:off x="6013751" y="2511154"/>
              <a:ext cx="45640" cy="66118"/>
            </a:xfrm>
            <a:custGeom>
              <a:avLst/>
              <a:gdLst/>
              <a:ahLst/>
              <a:cxnLst/>
              <a:rect l="0" t="0" r="0" b="0"/>
              <a:pathLst>
                <a:path w="45640" h="66118">
                  <a:moveTo>
                    <a:pt x="0" y="0"/>
                  </a:moveTo>
                  <a:lnTo>
                    <a:pt x="0" y="1348"/>
                  </a:lnTo>
                  <a:lnTo>
                    <a:pt x="2539" y="2063"/>
                  </a:lnTo>
                  <a:lnTo>
                    <a:pt x="3889" y="3016"/>
                  </a:lnTo>
                  <a:lnTo>
                    <a:pt x="4999" y="4523"/>
                  </a:lnTo>
                  <a:lnTo>
                    <a:pt x="16350" y="28892"/>
                  </a:lnTo>
                  <a:lnTo>
                    <a:pt x="17303" y="30876"/>
                  </a:lnTo>
                  <a:lnTo>
                    <a:pt x="18573" y="33496"/>
                  </a:lnTo>
                  <a:lnTo>
                    <a:pt x="21193" y="39052"/>
                  </a:lnTo>
                  <a:lnTo>
                    <a:pt x="22066" y="41275"/>
                  </a:lnTo>
                  <a:lnTo>
                    <a:pt x="22462" y="42545"/>
                  </a:lnTo>
                  <a:lnTo>
                    <a:pt x="22303" y="43656"/>
                  </a:lnTo>
                  <a:lnTo>
                    <a:pt x="21748" y="45639"/>
                  </a:lnTo>
                  <a:lnTo>
                    <a:pt x="19843" y="50800"/>
                  </a:lnTo>
                  <a:lnTo>
                    <a:pt x="16985" y="55641"/>
                  </a:lnTo>
                  <a:lnTo>
                    <a:pt x="15239" y="57228"/>
                  </a:lnTo>
                  <a:lnTo>
                    <a:pt x="13334" y="57784"/>
                  </a:lnTo>
                  <a:lnTo>
                    <a:pt x="12143" y="57546"/>
                  </a:lnTo>
                  <a:lnTo>
                    <a:pt x="10397" y="56911"/>
                  </a:lnTo>
                  <a:lnTo>
                    <a:pt x="6350" y="56038"/>
                  </a:lnTo>
                  <a:lnTo>
                    <a:pt x="4365" y="56356"/>
                  </a:lnTo>
                  <a:lnTo>
                    <a:pt x="3016" y="57070"/>
                  </a:lnTo>
                  <a:lnTo>
                    <a:pt x="1824" y="58975"/>
                  </a:lnTo>
                  <a:lnTo>
                    <a:pt x="1587" y="60403"/>
                  </a:lnTo>
                  <a:lnTo>
                    <a:pt x="1984" y="62388"/>
                  </a:lnTo>
                  <a:lnTo>
                    <a:pt x="3333" y="64293"/>
                  </a:lnTo>
                  <a:lnTo>
                    <a:pt x="5634" y="65563"/>
                  </a:lnTo>
                  <a:lnTo>
                    <a:pt x="8809" y="66118"/>
                  </a:lnTo>
                  <a:lnTo>
                    <a:pt x="11429" y="65801"/>
                  </a:lnTo>
                  <a:lnTo>
                    <a:pt x="13810" y="64848"/>
                  </a:lnTo>
                  <a:lnTo>
                    <a:pt x="16112" y="63341"/>
                  </a:lnTo>
                  <a:lnTo>
                    <a:pt x="18097" y="61197"/>
                  </a:lnTo>
                  <a:lnTo>
                    <a:pt x="20001" y="58420"/>
                  </a:lnTo>
                  <a:lnTo>
                    <a:pt x="21907" y="55006"/>
                  </a:lnTo>
                  <a:lnTo>
                    <a:pt x="23812" y="50958"/>
                  </a:lnTo>
                  <a:lnTo>
                    <a:pt x="25637" y="46354"/>
                  </a:lnTo>
                  <a:lnTo>
                    <a:pt x="40878" y="5873"/>
                  </a:lnTo>
                  <a:lnTo>
                    <a:pt x="42068" y="3492"/>
                  </a:lnTo>
                  <a:lnTo>
                    <a:pt x="43338" y="2222"/>
                  </a:lnTo>
                  <a:lnTo>
                    <a:pt x="45640" y="1428"/>
                  </a:lnTo>
                  <a:lnTo>
                    <a:pt x="45640" y="0"/>
                  </a:lnTo>
                  <a:lnTo>
                    <a:pt x="32305" y="0"/>
                  </a:lnTo>
                  <a:lnTo>
                    <a:pt x="32305" y="1428"/>
                  </a:lnTo>
                  <a:lnTo>
                    <a:pt x="34368" y="1587"/>
                  </a:lnTo>
                  <a:lnTo>
                    <a:pt x="35797" y="2063"/>
                  </a:lnTo>
                  <a:lnTo>
                    <a:pt x="36670" y="2936"/>
                  </a:lnTo>
                  <a:lnTo>
                    <a:pt x="36988" y="4206"/>
                  </a:lnTo>
                  <a:lnTo>
                    <a:pt x="36829" y="5317"/>
                  </a:lnTo>
                  <a:lnTo>
                    <a:pt x="36274" y="6984"/>
                  </a:lnTo>
                  <a:lnTo>
                    <a:pt x="34766" y="10953"/>
                  </a:lnTo>
                  <a:lnTo>
                    <a:pt x="26987" y="32939"/>
                  </a:lnTo>
                  <a:lnTo>
                    <a:pt x="15637" y="7857"/>
                  </a:lnTo>
                  <a:lnTo>
                    <a:pt x="15002" y="6270"/>
                  </a:lnTo>
                  <a:lnTo>
                    <a:pt x="14604" y="4286"/>
                  </a:lnTo>
                  <a:lnTo>
                    <a:pt x="15159" y="2777"/>
                  </a:lnTo>
                  <a:lnTo>
                    <a:pt x="16589" y="1983"/>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1318" name="Shape 1353"/>
            <p:cNvSpPr/>
            <p:nvPr/>
          </p:nvSpPr>
          <p:spPr>
            <a:xfrm>
              <a:off x="5618860" y="2616008"/>
              <a:ext cx="10080" cy="10081"/>
            </a:xfrm>
            <a:custGeom>
              <a:avLst/>
              <a:gdLst/>
              <a:ahLst/>
              <a:cxnLst/>
              <a:rect l="0" t="0" r="0" b="0"/>
              <a:pathLst>
                <a:path w="10080" h="10081">
                  <a:moveTo>
                    <a:pt x="5000" y="0"/>
                  </a:moveTo>
                  <a:lnTo>
                    <a:pt x="2777" y="476"/>
                  </a:lnTo>
                  <a:lnTo>
                    <a:pt x="1189" y="1826"/>
                  </a:lnTo>
                  <a:lnTo>
                    <a:pt x="317" y="3492"/>
                  </a:lnTo>
                  <a:lnTo>
                    <a:pt x="0" y="5079"/>
                  </a:lnTo>
                  <a:lnTo>
                    <a:pt x="317" y="6667"/>
                  </a:lnTo>
                  <a:lnTo>
                    <a:pt x="1111" y="8335"/>
                  </a:lnTo>
                  <a:lnTo>
                    <a:pt x="2698" y="9605"/>
                  </a:lnTo>
                  <a:lnTo>
                    <a:pt x="5000" y="10081"/>
                  </a:lnTo>
                  <a:lnTo>
                    <a:pt x="7063" y="9683"/>
                  </a:lnTo>
                  <a:lnTo>
                    <a:pt x="8651" y="8652"/>
                  </a:lnTo>
                  <a:lnTo>
                    <a:pt x="9762" y="7065"/>
                  </a:lnTo>
                  <a:lnTo>
                    <a:pt x="10080" y="5079"/>
                  </a:lnTo>
                  <a:lnTo>
                    <a:pt x="9762" y="3096"/>
                  </a:lnTo>
                  <a:lnTo>
                    <a:pt x="8651" y="150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1319" name="Shape 1354"/>
            <p:cNvSpPr/>
            <p:nvPr/>
          </p:nvSpPr>
          <p:spPr>
            <a:xfrm>
              <a:off x="5586317" y="2616008"/>
              <a:ext cx="23573" cy="67707"/>
            </a:xfrm>
            <a:custGeom>
              <a:avLst/>
              <a:gdLst/>
              <a:ahLst/>
              <a:cxnLst/>
              <a:rect l="0" t="0" r="0" b="0"/>
              <a:pathLst>
                <a:path w="23573" h="67707">
                  <a:moveTo>
                    <a:pt x="15716" y="0"/>
                  </a:moveTo>
                  <a:lnTo>
                    <a:pt x="0" y="4366"/>
                  </a:lnTo>
                  <a:lnTo>
                    <a:pt x="0" y="5953"/>
                  </a:lnTo>
                  <a:lnTo>
                    <a:pt x="3333" y="5794"/>
                  </a:lnTo>
                  <a:lnTo>
                    <a:pt x="5634" y="6112"/>
                  </a:lnTo>
                  <a:lnTo>
                    <a:pt x="6984" y="7143"/>
                  </a:lnTo>
                  <a:lnTo>
                    <a:pt x="7620" y="8969"/>
                  </a:lnTo>
                  <a:lnTo>
                    <a:pt x="7778" y="11827"/>
                  </a:lnTo>
                  <a:lnTo>
                    <a:pt x="7778" y="59054"/>
                  </a:lnTo>
                  <a:lnTo>
                    <a:pt x="7461" y="62388"/>
                  </a:lnTo>
                  <a:lnTo>
                    <a:pt x="6191" y="64532"/>
                  </a:lnTo>
                  <a:lnTo>
                    <a:pt x="3888" y="65643"/>
                  </a:lnTo>
                  <a:lnTo>
                    <a:pt x="158" y="66198"/>
                  </a:lnTo>
                  <a:lnTo>
                    <a:pt x="158" y="67707"/>
                  </a:lnTo>
                  <a:lnTo>
                    <a:pt x="23573" y="67707"/>
                  </a:lnTo>
                  <a:lnTo>
                    <a:pt x="23573" y="66198"/>
                  </a:lnTo>
                  <a:lnTo>
                    <a:pt x="19922" y="65802"/>
                  </a:lnTo>
                  <a:lnTo>
                    <a:pt x="17621" y="64770"/>
                  </a:lnTo>
                  <a:lnTo>
                    <a:pt x="16430" y="62786"/>
                  </a:lnTo>
                  <a:lnTo>
                    <a:pt x="16112" y="59372"/>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1320" name="Shape 1355"/>
            <p:cNvSpPr/>
            <p:nvPr/>
          </p:nvSpPr>
          <p:spPr>
            <a:xfrm>
              <a:off x="5642117" y="2626326"/>
              <a:ext cx="26352" cy="58341"/>
            </a:xfrm>
            <a:custGeom>
              <a:avLst/>
              <a:gdLst/>
              <a:ahLst/>
              <a:cxnLst/>
              <a:rect l="0" t="0" r="0" b="0"/>
              <a:pathLst>
                <a:path w="26352" h="58341">
                  <a:moveTo>
                    <a:pt x="13334" y="0"/>
                  </a:moveTo>
                  <a:lnTo>
                    <a:pt x="10953" y="3413"/>
                  </a:lnTo>
                  <a:lnTo>
                    <a:pt x="8889" y="6112"/>
                  </a:lnTo>
                  <a:lnTo>
                    <a:pt x="4366" y="11271"/>
                  </a:lnTo>
                  <a:lnTo>
                    <a:pt x="1428" y="13652"/>
                  </a:lnTo>
                  <a:lnTo>
                    <a:pt x="397" y="14446"/>
                  </a:lnTo>
                  <a:lnTo>
                    <a:pt x="0" y="15240"/>
                  </a:lnTo>
                  <a:lnTo>
                    <a:pt x="397" y="15955"/>
                  </a:lnTo>
                  <a:lnTo>
                    <a:pt x="5714" y="15955"/>
                  </a:lnTo>
                  <a:lnTo>
                    <a:pt x="5714" y="45799"/>
                  </a:lnTo>
                  <a:lnTo>
                    <a:pt x="5873" y="49133"/>
                  </a:lnTo>
                  <a:lnTo>
                    <a:pt x="6429" y="51911"/>
                  </a:lnTo>
                  <a:lnTo>
                    <a:pt x="7223" y="54133"/>
                  </a:lnTo>
                  <a:lnTo>
                    <a:pt x="8334" y="55801"/>
                  </a:lnTo>
                  <a:lnTo>
                    <a:pt x="11271" y="57785"/>
                  </a:lnTo>
                  <a:lnTo>
                    <a:pt x="14763" y="58341"/>
                  </a:lnTo>
                  <a:lnTo>
                    <a:pt x="18177" y="57706"/>
                  </a:lnTo>
                  <a:lnTo>
                    <a:pt x="21352" y="56197"/>
                  </a:lnTo>
                  <a:lnTo>
                    <a:pt x="24209" y="53816"/>
                  </a:lnTo>
                  <a:lnTo>
                    <a:pt x="26352" y="50800"/>
                  </a:lnTo>
                  <a:lnTo>
                    <a:pt x="25082" y="49688"/>
                  </a:lnTo>
                  <a:lnTo>
                    <a:pt x="22859" y="51991"/>
                  </a:lnTo>
                  <a:lnTo>
                    <a:pt x="19050" y="53181"/>
                  </a:lnTo>
                  <a:lnTo>
                    <a:pt x="16907" y="52704"/>
                  </a:lnTo>
                  <a:lnTo>
                    <a:pt x="15478" y="51593"/>
                  </a:lnTo>
                  <a:lnTo>
                    <a:pt x="14208" y="47942"/>
                  </a:lnTo>
                  <a:lnTo>
                    <a:pt x="13969" y="44291"/>
                  </a:lnTo>
                  <a:lnTo>
                    <a:pt x="13969" y="15955"/>
                  </a:lnTo>
                  <a:lnTo>
                    <a:pt x="23971" y="15955"/>
                  </a:lnTo>
                  <a:lnTo>
                    <a:pt x="23971" y="12780"/>
                  </a:lnTo>
                  <a:lnTo>
                    <a:pt x="13969" y="12780"/>
                  </a:lnTo>
                  <a:lnTo>
                    <a:pt x="13969" y="1270"/>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1321" name="Shape 1356"/>
            <p:cNvSpPr/>
            <p:nvPr/>
          </p:nvSpPr>
          <p:spPr>
            <a:xfrm>
              <a:off x="6400148" y="2638074"/>
              <a:ext cx="39528" cy="46593"/>
            </a:xfrm>
            <a:custGeom>
              <a:avLst/>
              <a:gdLst/>
              <a:ahLst/>
              <a:cxnLst/>
              <a:rect l="0" t="0" r="0" b="0"/>
              <a:pathLst>
                <a:path w="39528" h="46593">
                  <a:moveTo>
                    <a:pt x="20239" y="0"/>
                  </a:moveTo>
                  <a:lnTo>
                    <a:pt x="18018" y="3572"/>
                  </a:lnTo>
                  <a:lnTo>
                    <a:pt x="21431" y="4127"/>
                  </a:lnTo>
                  <a:lnTo>
                    <a:pt x="23812" y="5556"/>
                  </a:lnTo>
                  <a:lnTo>
                    <a:pt x="25479" y="7541"/>
                  </a:lnTo>
                  <a:lnTo>
                    <a:pt x="26510" y="9922"/>
                  </a:lnTo>
                  <a:lnTo>
                    <a:pt x="27543" y="15002"/>
                  </a:lnTo>
                  <a:lnTo>
                    <a:pt x="7143" y="15002"/>
                  </a:lnTo>
                  <a:lnTo>
                    <a:pt x="7858" y="12064"/>
                  </a:lnTo>
                  <a:lnTo>
                    <a:pt x="8731" y="9525"/>
                  </a:lnTo>
                  <a:lnTo>
                    <a:pt x="9842" y="7541"/>
                  </a:lnTo>
                  <a:lnTo>
                    <a:pt x="11192" y="6032"/>
                  </a:lnTo>
                  <a:lnTo>
                    <a:pt x="14287" y="4207"/>
                  </a:lnTo>
                  <a:lnTo>
                    <a:pt x="18018" y="3572"/>
                  </a:lnTo>
                  <a:lnTo>
                    <a:pt x="20239" y="0"/>
                  </a:lnTo>
                  <a:lnTo>
                    <a:pt x="15954" y="556"/>
                  </a:lnTo>
                  <a:lnTo>
                    <a:pt x="11429" y="2302"/>
                  </a:lnTo>
                  <a:lnTo>
                    <a:pt x="7143" y="5318"/>
                  </a:lnTo>
                  <a:lnTo>
                    <a:pt x="3492" y="9922"/>
                  </a:lnTo>
                  <a:lnTo>
                    <a:pt x="1030" y="16192"/>
                  </a:lnTo>
                  <a:lnTo>
                    <a:pt x="0" y="24368"/>
                  </a:lnTo>
                  <a:lnTo>
                    <a:pt x="396" y="29368"/>
                  </a:lnTo>
                  <a:lnTo>
                    <a:pt x="1349" y="33813"/>
                  </a:lnTo>
                  <a:lnTo>
                    <a:pt x="2857" y="37544"/>
                  </a:lnTo>
                  <a:lnTo>
                    <a:pt x="5079" y="40719"/>
                  </a:lnTo>
                  <a:lnTo>
                    <a:pt x="7778" y="43259"/>
                  </a:lnTo>
                  <a:lnTo>
                    <a:pt x="10953" y="45084"/>
                  </a:lnTo>
                  <a:lnTo>
                    <a:pt x="14524" y="46196"/>
                  </a:lnTo>
                  <a:lnTo>
                    <a:pt x="18493" y="46593"/>
                  </a:lnTo>
                  <a:lnTo>
                    <a:pt x="23494" y="45958"/>
                  </a:lnTo>
                  <a:lnTo>
                    <a:pt x="27702" y="44450"/>
                  </a:lnTo>
                  <a:lnTo>
                    <a:pt x="31193" y="42148"/>
                  </a:lnTo>
                  <a:lnTo>
                    <a:pt x="33972" y="39449"/>
                  </a:lnTo>
                  <a:lnTo>
                    <a:pt x="36194" y="36671"/>
                  </a:lnTo>
                  <a:lnTo>
                    <a:pt x="37782" y="33972"/>
                  </a:lnTo>
                  <a:lnTo>
                    <a:pt x="38893" y="31670"/>
                  </a:lnTo>
                  <a:lnTo>
                    <a:pt x="39528" y="30083"/>
                  </a:lnTo>
                  <a:lnTo>
                    <a:pt x="37941" y="29368"/>
                  </a:lnTo>
                  <a:lnTo>
                    <a:pt x="34925" y="33654"/>
                  </a:lnTo>
                  <a:lnTo>
                    <a:pt x="32702" y="35957"/>
                  </a:lnTo>
                  <a:lnTo>
                    <a:pt x="30003" y="37862"/>
                  </a:lnTo>
                  <a:lnTo>
                    <a:pt x="26589" y="39211"/>
                  </a:lnTo>
                  <a:lnTo>
                    <a:pt x="22621" y="39767"/>
                  </a:lnTo>
                  <a:lnTo>
                    <a:pt x="19208" y="39369"/>
                  </a:lnTo>
                  <a:lnTo>
                    <a:pt x="15875" y="38100"/>
                  </a:lnTo>
                  <a:lnTo>
                    <a:pt x="12700" y="35559"/>
                  </a:lnTo>
                  <a:lnTo>
                    <a:pt x="10000" y="31591"/>
                  </a:lnTo>
                  <a:lnTo>
                    <a:pt x="8890" y="28972"/>
                  </a:lnTo>
                  <a:lnTo>
                    <a:pt x="7937" y="25875"/>
                  </a:lnTo>
                  <a:lnTo>
                    <a:pt x="7302" y="22304"/>
                  </a:lnTo>
                  <a:lnTo>
                    <a:pt x="6825" y="18177"/>
                  </a:lnTo>
                  <a:lnTo>
                    <a:pt x="37623" y="18177"/>
                  </a:lnTo>
                  <a:lnTo>
                    <a:pt x="36988" y="13732"/>
                  </a:lnTo>
                  <a:lnTo>
                    <a:pt x="35798" y="9922"/>
                  </a:lnTo>
                  <a:lnTo>
                    <a:pt x="34131" y="6747"/>
                  </a:lnTo>
                  <a:lnTo>
                    <a:pt x="32067" y="4286"/>
                  </a:lnTo>
                  <a:lnTo>
                    <a:pt x="29527" y="2381"/>
                  </a:lnTo>
                  <a:lnTo>
                    <a:pt x="26749"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1322" name="Shape 1357"/>
            <p:cNvSpPr/>
            <p:nvPr/>
          </p:nvSpPr>
          <p:spPr>
            <a:xfrm>
              <a:off x="6258702" y="2638074"/>
              <a:ext cx="40083" cy="46593"/>
            </a:xfrm>
            <a:custGeom>
              <a:avLst/>
              <a:gdLst/>
              <a:ahLst/>
              <a:cxnLst/>
              <a:rect l="0" t="0" r="0" b="0"/>
              <a:pathLst>
                <a:path w="40083" h="46593">
                  <a:moveTo>
                    <a:pt x="18017" y="0"/>
                  </a:moveTo>
                  <a:lnTo>
                    <a:pt x="12858" y="556"/>
                  </a:lnTo>
                  <a:lnTo>
                    <a:pt x="8731" y="1984"/>
                  </a:lnTo>
                  <a:lnTo>
                    <a:pt x="5636" y="4048"/>
                  </a:lnTo>
                  <a:lnTo>
                    <a:pt x="3492" y="6429"/>
                  </a:lnTo>
                  <a:lnTo>
                    <a:pt x="2302" y="8811"/>
                  </a:lnTo>
                  <a:lnTo>
                    <a:pt x="1905" y="11033"/>
                  </a:lnTo>
                  <a:lnTo>
                    <a:pt x="2857" y="13811"/>
                  </a:lnTo>
                  <a:lnTo>
                    <a:pt x="4127" y="14922"/>
                  </a:lnTo>
                  <a:lnTo>
                    <a:pt x="6111" y="15398"/>
                  </a:lnTo>
                  <a:lnTo>
                    <a:pt x="7937" y="15002"/>
                  </a:lnTo>
                  <a:lnTo>
                    <a:pt x="9366" y="13969"/>
                  </a:lnTo>
                  <a:lnTo>
                    <a:pt x="10318" y="12620"/>
                  </a:lnTo>
                  <a:lnTo>
                    <a:pt x="10636" y="11112"/>
                  </a:lnTo>
                  <a:lnTo>
                    <a:pt x="10318" y="9366"/>
                  </a:lnTo>
                  <a:lnTo>
                    <a:pt x="10080" y="7302"/>
                  </a:lnTo>
                  <a:lnTo>
                    <a:pt x="10714" y="5238"/>
                  </a:lnTo>
                  <a:lnTo>
                    <a:pt x="12382" y="3731"/>
                  </a:lnTo>
                  <a:lnTo>
                    <a:pt x="14683" y="2698"/>
                  </a:lnTo>
                  <a:lnTo>
                    <a:pt x="17144" y="2381"/>
                  </a:lnTo>
                  <a:lnTo>
                    <a:pt x="19605" y="2698"/>
                  </a:lnTo>
                  <a:lnTo>
                    <a:pt x="22066" y="3889"/>
                  </a:lnTo>
                  <a:lnTo>
                    <a:pt x="23971" y="6350"/>
                  </a:lnTo>
                  <a:lnTo>
                    <a:pt x="24765" y="10636"/>
                  </a:lnTo>
                  <a:lnTo>
                    <a:pt x="24765" y="16668"/>
                  </a:lnTo>
                  <a:lnTo>
                    <a:pt x="24024" y="16960"/>
                  </a:lnTo>
                  <a:lnTo>
                    <a:pt x="24765" y="19050"/>
                  </a:lnTo>
                  <a:lnTo>
                    <a:pt x="24765" y="33417"/>
                  </a:lnTo>
                  <a:lnTo>
                    <a:pt x="24686" y="35322"/>
                  </a:lnTo>
                  <a:lnTo>
                    <a:pt x="24208" y="36751"/>
                  </a:lnTo>
                  <a:lnTo>
                    <a:pt x="23177" y="37941"/>
                  </a:lnTo>
                  <a:lnTo>
                    <a:pt x="21431" y="39052"/>
                  </a:lnTo>
                  <a:lnTo>
                    <a:pt x="20319" y="39528"/>
                  </a:lnTo>
                  <a:lnTo>
                    <a:pt x="18732" y="40084"/>
                  </a:lnTo>
                  <a:lnTo>
                    <a:pt x="15240" y="40878"/>
                  </a:lnTo>
                  <a:lnTo>
                    <a:pt x="12700" y="40322"/>
                  </a:lnTo>
                  <a:lnTo>
                    <a:pt x="10636" y="38734"/>
                  </a:lnTo>
                  <a:lnTo>
                    <a:pt x="9286" y="36274"/>
                  </a:lnTo>
                  <a:lnTo>
                    <a:pt x="8731" y="33099"/>
                  </a:lnTo>
                  <a:lnTo>
                    <a:pt x="8731" y="32941"/>
                  </a:lnTo>
                  <a:lnTo>
                    <a:pt x="8890" y="31114"/>
                  </a:lnTo>
                  <a:lnTo>
                    <a:pt x="9525" y="28972"/>
                  </a:lnTo>
                  <a:lnTo>
                    <a:pt x="11112" y="26591"/>
                  </a:lnTo>
                  <a:lnTo>
                    <a:pt x="13969" y="24129"/>
                  </a:lnTo>
                  <a:lnTo>
                    <a:pt x="15954" y="22859"/>
                  </a:lnTo>
                  <a:lnTo>
                    <a:pt x="18415" y="21589"/>
                  </a:lnTo>
                  <a:lnTo>
                    <a:pt x="21352" y="20319"/>
                  </a:lnTo>
                  <a:lnTo>
                    <a:pt x="24765" y="19050"/>
                  </a:lnTo>
                  <a:lnTo>
                    <a:pt x="24024" y="16960"/>
                  </a:lnTo>
                  <a:lnTo>
                    <a:pt x="17303" y="19606"/>
                  </a:lnTo>
                  <a:lnTo>
                    <a:pt x="11112" y="22383"/>
                  </a:lnTo>
                  <a:lnTo>
                    <a:pt x="6270" y="25162"/>
                  </a:lnTo>
                  <a:lnTo>
                    <a:pt x="2857" y="28257"/>
                  </a:lnTo>
                  <a:lnTo>
                    <a:pt x="714" y="31829"/>
                  </a:lnTo>
                  <a:lnTo>
                    <a:pt x="0" y="36274"/>
                  </a:lnTo>
                  <a:lnTo>
                    <a:pt x="952" y="40639"/>
                  </a:lnTo>
                  <a:lnTo>
                    <a:pt x="3254" y="43894"/>
                  </a:lnTo>
                  <a:lnTo>
                    <a:pt x="6588" y="45958"/>
                  </a:lnTo>
                  <a:lnTo>
                    <a:pt x="10477" y="46593"/>
                  </a:lnTo>
                  <a:lnTo>
                    <a:pt x="14526" y="45958"/>
                  </a:lnTo>
                  <a:lnTo>
                    <a:pt x="18336" y="44212"/>
                  </a:lnTo>
                  <a:lnTo>
                    <a:pt x="21827" y="41909"/>
                  </a:lnTo>
                  <a:lnTo>
                    <a:pt x="24844" y="39369"/>
                  </a:lnTo>
                  <a:lnTo>
                    <a:pt x="25400" y="42386"/>
                  </a:lnTo>
                  <a:lnTo>
                    <a:pt x="26352" y="44450"/>
                  </a:lnTo>
                  <a:lnTo>
                    <a:pt x="27622" y="45719"/>
                  </a:lnTo>
                  <a:lnTo>
                    <a:pt x="28892" y="46354"/>
                  </a:lnTo>
                  <a:lnTo>
                    <a:pt x="31274" y="46593"/>
                  </a:lnTo>
                  <a:lnTo>
                    <a:pt x="32782" y="46434"/>
                  </a:lnTo>
                  <a:lnTo>
                    <a:pt x="34686" y="45878"/>
                  </a:lnTo>
                  <a:lnTo>
                    <a:pt x="37147" y="44450"/>
                  </a:lnTo>
                  <a:lnTo>
                    <a:pt x="40083" y="41672"/>
                  </a:lnTo>
                  <a:lnTo>
                    <a:pt x="40083" y="39052"/>
                  </a:lnTo>
                  <a:lnTo>
                    <a:pt x="38258" y="40322"/>
                  </a:lnTo>
                  <a:lnTo>
                    <a:pt x="35639" y="40957"/>
                  </a:lnTo>
                  <a:lnTo>
                    <a:pt x="33972" y="40481"/>
                  </a:lnTo>
                  <a:lnTo>
                    <a:pt x="33098" y="39132"/>
                  </a:lnTo>
                  <a:lnTo>
                    <a:pt x="32782" y="35242"/>
                  </a:lnTo>
                  <a:lnTo>
                    <a:pt x="32782" y="15875"/>
                  </a:lnTo>
                  <a:lnTo>
                    <a:pt x="32225" y="9128"/>
                  </a:lnTo>
                  <a:lnTo>
                    <a:pt x="30956" y="5714"/>
                  </a:lnTo>
                  <a:lnTo>
                    <a:pt x="28416" y="2778"/>
                  </a:lnTo>
                  <a:lnTo>
                    <a:pt x="26589"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323" name="Shape 1358"/>
            <p:cNvSpPr/>
            <p:nvPr/>
          </p:nvSpPr>
          <p:spPr>
            <a:xfrm>
              <a:off x="6088284" y="2616008"/>
              <a:ext cx="45957" cy="68660"/>
            </a:xfrm>
            <a:custGeom>
              <a:avLst/>
              <a:gdLst/>
              <a:ahLst/>
              <a:cxnLst/>
              <a:rect l="0" t="0" r="0" b="0"/>
              <a:pathLst>
                <a:path w="45957" h="68660">
                  <a:moveTo>
                    <a:pt x="38893" y="0"/>
                  </a:moveTo>
                  <a:lnTo>
                    <a:pt x="24288" y="4366"/>
                  </a:lnTo>
                  <a:lnTo>
                    <a:pt x="24288" y="5953"/>
                  </a:lnTo>
                  <a:lnTo>
                    <a:pt x="26669" y="5873"/>
                  </a:lnTo>
                  <a:lnTo>
                    <a:pt x="29209" y="6191"/>
                  </a:lnTo>
                  <a:lnTo>
                    <a:pt x="30478" y="7223"/>
                  </a:lnTo>
                  <a:lnTo>
                    <a:pt x="31035" y="10874"/>
                  </a:lnTo>
                  <a:lnTo>
                    <a:pt x="31035" y="26352"/>
                  </a:lnTo>
                  <a:lnTo>
                    <a:pt x="28654" y="24447"/>
                  </a:lnTo>
                  <a:lnTo>
                    <a:pt x="26193" y="23177"/>
                  </a:lnTo>
                  <a:lnTo>
                    <a:pt x="23494" y="22383"/>
                  </a:lnTo>
                  <a:lnTo>
                    <a:pt x="22653" y="22293"/>
                  </a:lnTo>
                  <a:lnTo>
                    <a:pt x="20794" y="24844"/>
                  </a:lnTo>
                  <a:lnTo>
                    <a:pt x="24288" y="25480"/>
                  </a:lnTo>
                  <a:lnTo>
                    <a:pt x="27383" y="27304"/>
                  </a:lnTo>
                  <a:lnTo>
                    <a:pt x="29764" y="30401"/>
                  </a:lnTo>
                  <a:lnTo>
                    <a:pt x="31035" y="34766"/>
                  </a:lnTo>
                  <a:lnTo>
                    <a:pt x="31035" y="57547"/>
                  </a:lnTo>
                  <a:lnTo>
                    <a:pt x="29923" y="60007"/>
                  </a:lnTo>
                  <a:lnTo>
                    <a:pt x="27860" y="61912"/>
                  </a:lnTo>
                  <a:lnTo>
                    <a:pt x="25241" y="63103"/>
                  </a:lnTo>
                  <a:lnTo>
                    <a:pt x="22225" y="63500"/>
                  </a:lnTo>
                  <a:lnTo>
                    <a:pt x="18970" y="63023"/>
                  </a:lnTo>
                  <a:lnTo>
                    <a:pt x="15795" y="61516"/>
                  </a:lnTo>
                  <a:lnTo>
                    <a:pt x="13016" y="58896"/>
                  </a:lnTo>
                  <a:lnTo>
                    <a:pt x="10714" y="55007"/>
                  </a:lnTo>
                  <a:lnTo>
                    <a:pt x="9207" y="49847"/>
                  </a:lnTo>
                  <a:lnTo>
                    <a:pt x="8572" y="43179"/>
                  </a:lnTo>
                  <a:lnTo>
                    <a:pt x="9127" y="37147"/>
                  </a:lnTo>
                  <a:lnTo>
                    <a:pt x="10555" y="32465"/>
                  </a:lnTo>
                  <a:lnTo>
                    <a:pt x="12620" y="28972"/>
                  </a:lnTo>
                  <a:lnTo>
                    <a:pt x="15160" y="26670"/>
                  </a:lnTo>
                  <a:lnTo>
                    <a:pt x="18017" y="25321"/>
                  </a:lnTo>
                  <a:lnTo>
                    <a:pt x="20794" y="24844"/>
                  </a:lnTo>
                  <a:lnTo>
                    <a:pt x="22653" y="22293"/>
                  </a:lnTo>
                  <a:lnTo>
                    <a:pt x="20557" y="22066"/>
                  </a:lnTo>
                  <a:lnTo>
                    <a:pt x="15160" y="23018"/>
                  </a:lnTo>
                  <a:lnTo>
                    <a:pt x="10318" y="25558"/>
                  </a:lnTo>
                  <a:lnTo>
                    <a:pt x="6191" y="29368"/>
                  </a:lnTo>
                  <a:lnTo>
                    <a:pt x="2936" y="34369"/>
                  </a:lnTo>
                  <a:lnTo>
                    <a:pt x="793" y="40163"/>
                  </a:lnTo>
                  <a:lnTo>
                    <a:pt x="0" y="46435"/>
                  </a:lnTo>
                  <a:lnTo>
                    <a:pt x="634" y="53261"/>
                  </a:lnTo>
                  <a:lnTo>
                    <a:pt x="2301" y="58420"/>
                  </a:lnTo>
                  <a:lnTo>
                    <a:pt x="4762" y="62388"/>
                  </a:lnTo>
                  <a:lnTo>
                    <a:pt x="7619" y="65167"/>
                  </a:lnTo>
                  <a:lnTo>
                    <a:pt x="10635" y="66992"/>
                  </a:lnTo>
                  <a:lnTo>
                    <a:pt x="13572" y="68103"/>
                  </a:lnTo>
                  <a:lnTo>
                    <a:pt x="16191" y="68579"/>
                  </a:lnTo>
                  <a:lnTo>
                    <a:pt x="18097" y="68660"/>
                  </a:lnTo>
                  <a:lnTo>
                    <a:pt x="22938" y="68024"/>
                  </a:lnTo>
                  <a:lnTo>
                    <a:pt x="26510" y="66516"/>
                  </a:lnTo>
                  <a:lnTo>
                    <a:pt x="29130" y="64452"/>
                  </a:lnTo>
                  <a:lnTo>
                    <a:pt x="30876" y="62310"/>
                  </a:lnTo>
                  <a:lnTo>
                    <a:pt x="31035" y="62310"/>
                  </a:lnTo>
                  <a:lnTo>
                    <a:pt x="31035" y="68342"/>
                  </a:lnTo>
                  <a:lnTo>
                    <a:pt x="31432" y="68660"/>
                  </a:lnTo>
                  <a:lnTo>
                    <a:pt x="38893" y="66040"/>
                  </a:lnTo>
                  <a:lnTo>
                    <a:pt x="45957" y="63500"/>
                  </a:lnTo>
                  <a:lnTo>
                    <a:pt x="45957" y="61912"/>
                  </a:lnTo>
                  <a:lnTo>
                    <a:pt x="43178" y="61912"/>
                  </a:lnTo>
                  <a:lnTo>
                    <a:pt x="41354" y="61595"/>
                  </a:lnTo>
                  <a:lnTo>
                    <a:pt x="40242" y="60881"/>
                  </a:lnTo>
                  <a:lnTo>
                    <a:pt x="39607" y="59769"/>
                  </a:lnTo>
                  <a:lnTo>
                    <a:pt x="39369" y="56356"/>
                  </a:lnTo>
                  <a:lnTo>
                    <a:pt x="39369" y="238"/>
                  </a:lnTo>
                  <a:lnTo>
                    <a:pt x="38893" y="0"/>
                  </a:lnTo>
                  <a:close/>
                </a:path>
              </a:pathLst>
            </a:custGeom>
            <a:solidFill>
              <a:srgbClr val="000000"/>
            </a:solidFill>
          </p:spPr>
          <p:txBody>
            <a:bodyPr vert="horz" lIns="91440" tIns="45720" rIns="91440" bIns="45720" anchor="t"/>
            <a:lstStyle/>
            <a:p>
              <a:endParaRPr lang="en-IN"/>
            </a:p>
          </p:txBody>
        </p:sp>
        <p:sp>
          <p:nvSpPr>
            <p:cNvPr id="1324" name="Shape 1359"/>
            <p:cNvSpPr/>
            <p:nvPr/>
          </p:nvSpPr>
          <p:spPr>
            <a:xfrm>
              <a:off x="6039945" y="2638074"/>
              <a:ext cx="43734" cy="46593"/>
            </a:xfrm>
            <a:custGeom>
              <a:avLst/>
              <a:gdLst/>
              <a:ahLst/>
              <a:cxnLst/>
              <a:rect l="0" t="0" r="0" b="0"/>
              <a:pathLst>
                <a:path w="43734" h="46593">
                  <a:moveTo>
                    <a:pt x="21431" y="0"/>
                  </a:moveTo>
                  <a:lnTo>
                    <a:pt x="20637" y="2778"/>
                  </a:lnTo>
                  <a:lnTo>
                    <a:pt x="24843" y="3650"/>
                  </a:lnTo>
                  <a:lnTo>
                    <a:pt x="28337" y="6112"/>
                  </a:lnTo>
                  <a:lnTo>
                    <a:pt x="31114" y="9763"/>
                  </a:lnTo>
                  <a:lnTo>
                    <a:pt x="33178" y="14446"/>
                  </a:lnTo>
                  <a:lnTo>
                    <a:pt x="34368" y="19923"/>
                  </a:lnTo>
                  <a:lnTo>
                    <a:pt x="34766" y="25875"/>
                  </a:lnTo>
                  <a:lnTo>
                    <a:pt x="34289" y="32147"/>
                  </a:lnTo>
                  <a:lnTo>
                    <a:pt x="32860" y="36829"/>
                  </a:lnTo>
                  <a:lnTo>
                    <a:pt x="30877" y="40163"/>
                  </a:lnTo>
                  <a:lnTo>
                    <a:pt x="28337" y="42307"/>
                  </a:lnTo>
                  <a:lnTo>
                    <a:pt x="25717" y="43497"/>
                  </a:lnTo>
                  <a:lnTo>
                    <a:pt x="23097" y="43814"/>
                  </a:lnTo>
                  <a:lnTo>
                    <a:pt x="19050" y="43021"/>
                  </a:lnTo>
                  <a:lnTo>
                    <a:pt x="15875" y="40878"/>
                  </a:lnTo>
                  <a:lnTo>
                    <a:pt x="13414" y="37623"/>
                  </a:lnTo>
                  <a:lnTo>
                    <a:pt x="11588" y="33734"/>
                  </a:lnTo>
                  <a:lnTo>
                    <a:pt x="10318" y="29527"/>
                  </a:lnTo>
                  <a:lnTo>
                    <a:pt x="9525" y="25320"/>
                  </a:lnTo>
                  <a:lnTo>
                    <a:pt x="9128" y="21431"/>
                  </a:lnTo>
                  <a:lnTo>
                    <a:pt x="8968" y="18256"/>
                  </a:lnTo>
                  <a:lnTo>
                    <a:pt x="9207" y="14604"/>
                  </a:lnTo>
                  <a:lnTo>
                    <a:pt x="9842" y="11509"/>
                  </a:lnTo>
                  <a:lnTo>
                    <a:pt x="12382" y="6667"/>
                  </a:lnTo>
                  <a:lnTo>
                    <a:pt x="16192" y="3731"/>
                  </a:lnTo>
                  <a:lnTo>
                    <a:pt x="18334" y="3016"/>
                  </a:lnTo>
                  <a:lnTo>
                    <a:pt x="20637" y="2778"/>
                  </a:lnTo>
                  <a:lnTo>
                    <a:pt x="21431" y="0"/>
                  </a:lnTo>
                  <a:lnTo>
                    <a:pt x="15239" y="873"/>
                  </a:lnTo>
                  <a:lnTo>
                    <a:pt x="10000" y="3333"/>
                  </a:lnTo>
                  <a:lnTo>
                    <a:pt x="5714" y="6984"/>
                  </a:lnTo>
                  <a:lnTo>
                    <a:pt x="2618" y="11668"/>
                  </a:lnTo>
                  <a:lnTo>
                    <a:pt x="634" y="17066"/>
                  </a:lnTo>
                  <a:lnTo>
                    <a:pt x="0" y="23018"/>
                  </a:lnTo>
                  <a:lnTo>
                    <a:pt x="714" y="29368"/>
                  </a:lnTo>
                  <a:lnTo>
                    <a:pt x="2778" y="35083"/>
                  </a:lnTo>
                  <a:lnTo>
                    <a:pt x="6112" y="39767"/>
                  </a:lnTo>
                  <a:lnTo>
                    <a:pt x="10397" y="43418"/>
                  </a:lnTo>
                  <a:lnTo>
                    <a:pt x="15716" y="45719"/>
                  </a:lnTo>
                  <a:lnTo>
                    <a:pt x="21748" y="46593"/>
                  </a:lnTo>
                  <a:lnTo>
                    <a:pt x="28575" y="45482"/>
                  </a:lnTo>
                  <a:lnTo>
                    <a:pt x="34131" y="42624"/>
                  </a:lnTo>
                  <a:lnTo>
                    <a:pt x="38337" y="38497"/>
                  </a:lnTo>
                  <a:lnTo>
                    <a:pt x="41353" y="33496"/>
                  </a:lnTo>
                  <a:lnTo>
                    <a:pt x="43179" y="28098"/>
                  </a:lnTo>
                  <a:lnTo>
                    <a:pt x="43734" y="23018"/>
                  </a:lnTo>
                  <a:lnTo>
                    <a:pt x="43259" y="17859"/>
                  </a:lnTo>
                  <a:lnTo>
                    <a:pt x="42068" y="13334"/>
                  </a:lnTo>
                  <a:lnTo>
                    <a:pt x="40163" y="9445"/>
                  </a:lnTo>
                  <a:lnTo>
                    <a:pt x="37464" y="6112"/>
                  </a:lnTo>
                  <a:lnTo>
                    <a:pt x="34131" y="3492"/>
                  </a:lnTo>
                  <a:lnTo>
                    <a:pt x="30399"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1325" name="Shape 1360"/>
            <p:cNvSpPr/>
            <p:nvPr/>
          </p:nvSpPr>
          <p:spPr>
            <a:xfrm>
              <a:off x="5989462" y="2638074"/>
              <a:ext cx="43656" cy="46593"/>
            </a:xfrm>
            <a:custGeom>
              <a:avLst/>
              <a:gdLst/>
              <a:ahLst/>
              <a:cxnLst/>
              <a:rect l="0" t="0" r="0" b="0"/>
              <a:pathLst>
                <a:path w="43656" h="46593">
                  <a:moveTo>
                    <a:pt x="21351" y="0"/>
                  </a:moveTo>
                  <a:lnTo>
                    <a:pt x="20557" y="2778"/>
                  </a:lnTo>
                  <a:lnTo>
                    <a:pt x="24844" y="3650"/>
                  </a:lnTo>
                  <a:lnTo>
                    <a:pt x="28336" y="6112"/>
                  </a:lnTo>
                  <a:lnTo>
                    <a:pt x="31115" y="9763"/>
                  </a:lnTo>
                  <a:lnTo>
                    <a:pt x="33098" y="14446"/>
                  </a:lnTo>
                  <a:lnTo>
                    <a:pt x="34369" y="19923"/>
                  </a:lnTo>
                  <a:lnTo>
                    <a:pt x="34766" y="25875"/>
                  </a:lnTo>
                  <a:lnTo>
                    <a:pt x="34211" y="32147"/>
                  </a:lnTo>
                  <a:lnTo>
                    <a:pt x="32861" y="36829"/>
                  </a:lnTo>
                  <a:lnTo>
                    <a:pt x="30797" y="40163"/>
                  </a:lnTo>
                  <a:lnTo>
                    <a:pt x="28336" y="42307"/>
                  </a:lnTo>
                  <a:lnTo>
                    <a:pt x="25638" y="43497"/>
                  </a:lnTo>
                  <a:lnTo>
                    <a:pt x="23098" y="43814"/>
                  </a:lnTo>
                  <a:lnTo>
                    <a:pt x="19050" y="43021"/>
                  </a:lnTo>
                  <a:lnTo>
                    <a:pt x="15875" y="40878"/>
                  </a:lnTo>
                  <a:lnTo>
                    <a:pt x="13334" y="37623"/>
                  </a:lnTo>
                  <a:lnTo>
                    <a:pt x="11510" y="33734"/>
                  </a:lnTo>
                  <a:lnTo>
                    <a:pt x="10238" y="29527"/>
                  </a:lnTo>
                  <a:lnTo>
                    <a:pt x="9445" y="25320"/>
                  </a:lnTo>
                  <a:lnTo>
                    <a:pt x="9049" y="21431"/>
                  </a:lnTo>
                  <a:lnTo>
                    <a:pt x="8890" y="18256"/>
                  </a:lnTo>
                  <a:lnTo>
                    <a:pt x="9128" y="14604"/>
                  </a:lnTo>
                  <a:lnTo>
                    <a:pt x="9842" y="11509"/>
                  </a:lnTo>
                  <a:lnTo>
                    <a:pt x="12382" y="6667"/>
                  </a:lnTo>
                  <a:lnTo>
                    <a:pt x="16113" y="3731"/>
                  </a:lnTo>
                  <a:lnTo>
                    <a:pt x="18256" y="3016"/>
                  </a:lnTo>
                  <a:lnTo>
                    <a:pt x="20557" y="2778"/>
                  </a:lnTo>
                  <a:lnTo>
                    <a:pt x="21351" y="0"/>
                  </a:lnTo>
                  <a:lnTo>
                    <a:pt x="15240" y="873"/>
                  </a:lnTo>
                  <a:lnTo>
                    <a:pt x="9922" y="3333"/>
                  </a:lnTo>
                  <a:lnTo>
                    <a:pt x="5715" y="6984"/>
                  </a:lnTo>
                  <a:lnTo>
                    <a:pt x="2540" y="11668"/>
                  </a:lnTo>
                  <a:lnTo>
                    <a:pt x="634" y="17066"/>
                  </a:lnTo>
                  <a:lnTo>
                    <a:pt x="0" y="23018"/>
                  </a:lnTo>
                  <a:lnTo>
                    <a:pt x="713" y="29368"/>
                  </a:lnTo>
                  <a:lnTo>
                    <a:pt x="2778" y="35083"/>
                  </a:lnTo>
                  <a:lnTo>
                    <a:pt x="6032" y="39767"/>
                  </a:lnTo>
                  <a:lnTo>
                    <a:pt x="10398" y="43418"/>
                  </a:lnTo>
                  <a:lnTo>
                    <a:pt x="15636" y="45719"/>
                  </a:lnTo>
                  <a:lnTo>
                    <a:pt x="21669" y="46593"/>
                  </a:lnTo>
                  <a:lnTo>
                    <a:pt x="28495" y="45482"/>
                  </a:lnTo>
                  <a:lnTo>
                    <a:pt x="34051" y="42624"/>
                  </a:lnTo>
                  <a:lnTo>
                    <a:pt x="38258" y="38497"/>
                  </a:lnTo>
                  <a:lnTo>
                    <a:pt x="41275" y="33496"/>
                  </a:lnTo>
                  <a:lnTo>
                    <a:pt x="43101" y="28098"/>
                  </a:lnTo>
                  <a:lnTo>
                    <a:pt x="43656" y="23018"/>
                  </a:lnTo>
                  <a:lnTo>
                    <a:pt x="43180" y="17859"/>
                  </a:lnTo>
                  <a:lnTo>
                    <a:pt x="41988" y="13334"/>
                  </a:lnTo>
                  <a:lnTo>
                    <a:pt x="40085" y="9445"/>
                  </a:lnTo>
                  <a:lnTo>
                    <a:pt x="37386"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1326" name="Shape 1361"/>
            <p:cNvSpPr/>
            <p:nvPr/>
          </p:nvSpPr>
          <p:spPr>
            <a:xfrm>
              <a:off x="5837697" y="2616008"/>
              <a:ext cx="45957" cy="68660"/>
            </a:xfrm>
            <a:custGeom>
              <a:avLst/>
              <a:gdLst/>
              <a:ahLst/>
              <a:cxnLst/>
              <a:rect l="0" t="0" r="0" b="0"/>
              <a:pathLst>
                <a:path w="45957" h="68660">
                  <a:moveTo>
                    <a:pt x="38813" y="0"/>
                  </a:moveTo>
                  <a:lnTo>
                    <a:pt x="24289" y="4366"/>
                  </a:lnTo>
                  <a:lnTo>
                    <a:pt x="24289" y="5953"/>
                  </a:lnTo>
                  <a:lnTo>
                    <a:pt x="26670" y="5873"/>
                  </a:lnTo>
                  <a:lnTo>
                    <a:pt x="29210" y="6191"/>
                  </a:lnTo>
                  <a:lnTo>
                    <a:pt x="30480" y="7223"/>
                  </a:lnTo>
                  <a:lnTo>
                    <a:pt x="31035" y="10874"/>
                  </a:lnTo>
                  <a:lnTo>
                    <a:pt x="31035" y="26352"/>
                  </a:lnTo>
                  <a:lnTo>
                    <a:pt x="28575" y="24447"/>
                  </a:lnTo>
                  <a:lnTo>
                    <a:pt x="26113" y="23177"/>
                  </a:lnTo>
                  <a:lnTo>
                    <a:pt x="23495" y="22383"/>
                  </a:lnTo>
                  <a:lnTo>
                    <a:pt x="22645" y="22294"/>
                  </a:lnTo>
                  <a:lnTo>
                    <a:pt x="20796" y="24844"/>
                  </a:lnTo>
                  <a:lnTo>
                    <a:pt x="24289" y="25480"/>
                  </a:lnTo>
                  <a:lnTo>
                    <a:pt x="27385" y="27304"/>
                  </a:lnTo>
                  <a:lnTo>
                    <a:pt x="29766" y="30401"/>
                  </a:lnTo>
                  <a:lnTo>
                    <a:pt x="31035" y="34766"/>
                  </a:lnTo>
                  <a:lnTo>
                    <a:pt x="31035" y="57547"/>
                  </a:lnTo>
                  <a:lnTo>
                    <a:pt x="29845" y="60007"/>
                  </a:lnTo>
                  <a:lnTo>
                    <a:pt x="27860" y="61912"/>
                  </a:lnTo>
                  <a:lnTo>
                    <a:pt x="25162" y="63103"/>
                  </a:lnTo>
                  <a:lnTo>
                    <a:pt x="22225" y="63500"/>
                  </a:lnTo>
                  <a:lnTo>
                    <a:pt x="18891" y="63023"/>
                  </a:lnTo>
                  <a:lnTo>
                    <a:pt x="15716" y="61516"/>
                  </a:lnTo>
                  <a:lnTo>
                    <a:pt x="12938" y="58896"/>
                  </a:lnTo>
                  <a:lnTo>
                    <a:pt x="10636" y="55007"/>
                  </a:lnTo>
                  <a:lnTo>
                    <a:pt x="9128" y="49847"/>
                  </a:lnTo>
                  <a:lnTo>
                    <a:pt x="8494" y="43179"/>
                  </a:lnTo>
                  <a:lnTo>
                    <a:pt x="9049" y="37147"/>
                  </a:lnTo>
                  <a:lnTo>
                    <a:pt x="10477" y="32465"/>
                  </a:lnTo>
                  <a:lnTo>
                    <a:pt x="12620" y="28972"/>
                  </a:lnTo>
                  <a:lnTo>
                    <a:pt x="15160" y="26670"/>
                  </a:lnTo>
                  <a:lnTo>
                    <a:pt x="17939" y="25321"/>
                  </a:lnTo>
                  <a:lnTo>
                    <a:pt x="20796" y="24844"/>
                  </a:lnTo>
                  <a:lnTo>
                    <a:pt x="22645" y="22294"/>
                  </a:lnTo>
                  <a:lnTo>
                    <a:pt x="20479" y="22066"/>
                  </a:lnTo>
                  <a:lnTo>
                    <a:pt x="15160" y="23018"/>
                  </a:lnTo>
                  <a:lnTo>
                    <a:pt x="10238" y="25558"/>
                  </a:lnTo>
                  <a:lnTo>
                    <a:pt x="6112" y="29368"/>
                  </a:lnTo>
                  <a:lnTo>
                    <a:pt x="2857" y="34369"/>
                  </a:lnTo>
                  <a:lnTo>
                    <a:pt x="793" y="40163"/>
                  </a:lnTo>
                  <a:lnTo>
                    <a:pt x="0" y="46435"/>
                  </a:lnTo>
                  <a:lnTo>
                    <a:pt x="635" y="53261"/>
                  </a:lnTo>
                  <a:lnTo>
                    <a:pt x="2301" y="58420"/>
                  </a:lnTo>
                  <a:lnTo>
                    <a:pt x="4682" y="62388"/>
                  </a:lnTo>
                  <a:lnTo>
                    <a:pt x="7541" y="65167"/>
                  </a:lnTo>
                  <a:lnTo>
                    <a:pt x="10636" y="66992"/>
                  </a:lnTo>
                  <a:lnTo>
                    <a:pt x="13572" y="68103"/>
                  </a:lnTo>
                  <a:lnTo>
                    <a:pt x="16113" y="68579"/>
                  </a:lnTo>
                  <a:lnTo>
                    <a:pt x="18019" y="68660"/>
                  </a:lnTo>
                  <a:lnTo>
                    <a:pt x="22860" y="68024"/>
                  </a:lnTo>
                  <a:lnTo>
                    <a:pt x="26511" y="66516"/>
                  </a:lnTo>
                  <a:lnTo>
                    <a:pt x="29051" y="64452"/>
                  </a:lnTo>
                  <a:lnTo>
                    <a:pt x="30798" y="62310"/>
                  </a:lnTo>
                  <a:lnTo>
                    <a:pt x="31035" y="62310"/>
                  </a:lnTo>
                  <a:lnTo>
                    <a:pt x="31035" y="68342"/>
                  </a:lnTo>
                  <a:lnTo>
                    <a:pt x="31432" y="68660"/>
                  </a:lnTo>
                  <a:lnTo>
                    <a:pt x="38813" y="66040"/>
                  </a:lnTo>
                  <a:lnTo>
                    <a:pt x="45957" y="63500"/>
                  </a:lnTo>
                  <a:lnTo>
                    <a:pt x="45957" y="61912"/>
                  </a:lnTo>
                  <a:lnTo>
                    <a:pt x="43180" y="61912"/>
                  </a:lnTo>
                  <a:lnTo>
                    <a:pt x="41275" y="61595"/>
                  </a:lnTo>
                  <a:lnTo>
                    <a:pt x="40164" y="60881"/>
                  </a:lnTo>
                  <a:lnTo>
                    <a:pt x="39607" y="59769"/>
                  </a:lnTo>
                  <a:lnTo>
                    <a:pt x="39291" y="56356"/>
                  </a:lnTo>
                  <a:lnTo>
                    <a:pt x="39291" y="238"/>
                  </a:lnTo>
                  <a:lnTo>
                    <a:pt x="38813" y="0"/>
                  </a:lnTo>
                  <a:close/>
                </a:path>
              </a:pathLst>
            </a:custGeom>
            <a:solidFill>
              <a:srgbClr val="000000"/>
            </a:solidFill>
          </p:spPr>
          <p:txBody>
            <a:bodyPr vert="horz" lIns="91440" tIns="45720" rIns="91440" bIns="45720" anchor="t"/>
            <a:lstStyle/>
            <a:p>
              <a:endParaRPr lang="en-IN"/>
            </a:p>
          </p:txBody>
        </p:sp>
        <p:sp>
          <p:nvSpPr>
            <p:cNvPr id="1327" name="Shape 1362"/>
            <p:cNvSpPr/>
            <p:nvPr/>
          </p:nvSpPr>
          <p:spPr>
            <a:xfrm>
              <a:off x="5746574" y="2638074"/>
              <a:ext cx="40085" cy="46593"/>
            </a:xfrm>
            <a:custGeom>
              <a:avLst/>
              <a:gdLst/>
              <a:ahLst/>
              <a:cxnLst/>
              <a:rect l="0" t="0" r="0" b="0"/>
              <a:pathLst>
                <a:path w="40085" h="46593">
                  <a:moveTo>
                    <a:pt x="18017" y="0"/>
                  </a:moveTo>
                  <a:lnTo>
                    <a:pt x="12858" y="556"/>
                  </a:lnTo>
                  <a:lnTo>
                    <a:pt x="8731" y="1984"/>
                  </a:lnTo>
                  <a:lnTo>
                    <a:pt x="5636" y="4048"/>
                  </a:lnTo>
                  <a:lnTo>
                    <a:pt x="3492" y="6429"/>
                  </a:lnTo>
                  <a:lnTo>
                    <a:pt x="2301" y="8811"/>
                  </a:lnTo>
                  <a:lnTo>
                    <a:pt x="1905" y="11033"/>
                  </a:lnTo>
                  <a:lnTo>
                    <a:pt x="2857" y="13811"/>
                  </a:lnTo>
                  <a:lnTo>
                    <a:pt x="4127" y="14922"/>
                  </a:lnTo>
                  <a:lnTo>
                    <a:pt x="6111" y="15398"/>
                  </a:lnTo>
                  <a:lnTo>
                    <a:pt x="7937" y="15002"/>
                  </a:lnTo>
                  <a:lnTo>
                    <a:pt x="9366" y="13969"/>
                  </a:lnTo>
                  <a:lnTo>
                    <a:pt x="10238" y="12620"/>
                  </a:lnTo>
                  <a:lnTo>
                    <a:pt x="10557" y="11112"/>
                  </a:lnTo>
                  <a:lnTo>
                    <a:pt x="10318" y="9366"/>
                  </a:lnTo>
                  <a:lnTo>
                    <a:pt x="10080" y="7302"/>
                  </a:lnTo>
                  <a:lnTo>
                    <a:pt x="10716" y="5238"/>
                  </a:lnTo>
                  <a:lnTo>
                    <a:pt x="12382" y="3731"/>
                  </a:lnTo>
                  <a:lnTo>
                    <a:pt x="14685" y="2698"/>
                  </a:lnTo>
                  <a:lnTo>
                    <a:pt x="17145" y="2381"/>
                  </a:lnTo>
                  <a:lnTo>
                    <a:pt x="19605" y="2698"/>
                  </a:lnTo>
                  <a:lnTo>
                    <a:pt x="22066" y="3889"/>
                  </a:lnTo>
                  <a:lnTo>
                    <a:pt x="23971" y="6350"/>
                  </a:lnTo>
                  <a:lnTo>
                    <a:pt x="24765" y="10636"/>
                  </a:lnTo>
                  <a:lnTo>
                    <a:pt x="24765" y="16668"/>
                  </a:lnTo>
                  <a:lnTo>
                    <a:pt x="24024" y="16960"/>
                  </a:lnTo>
                  <a:lnTo>
                    <a:pt x="24765" y="19050"/>
                  </a:lnTo>
                  <a:lnTo>
                    <a:pt x="24765" y="33417"/>
                  </a:lnTo>
                  <a:lnTo>
                    <a:pt x="24686" y="35322"/>
                  </a:lnTo>
                  <a:lnTo>
                    <a:pt x="24210" y="36751"/>
                  </a:lnTo>
                  <a:lnTo>
                    <a:pt x="23177" y="37941"/>
                  </a:lnTo>
                  <a:lnTo>
                    <a:pt x="21351" y="39052"/>
                  </a:lnTo>
                  <a:lnTo>
                    <a:pt x="20320" y="39528"/>
                  </a:lnTo>
                  <a:lnTo>
                    <a:pt x="18732" y="40084"/>
                  </a:lnTo>
                  <a:lnTo>
                    <a:pt x="15240" y="40878"/>
                  </a:lnTo>
                  <a:lnTo>
                    <a:pt x="12700" y="40322"/>
                  </a:lnTo>
                  <a:lnTo>
                    <a:pt x="10636" y="38734"/>
                  </a:lnTo>
                  <a:lnTo>
                    <a:pt x="9207" y="36274"/>
                  </a:lnTo>
                  <a:lnTo>
                    <a:pt x="8731" y="33099"/>
                  </a:lnTo>
                  <a:lnTo>
                    <a:pt x="8731" y="32941"/>
                  </a:lnTo>
                  <a:lnTo>
                    <a:pt x="8890" y="31114"/>
                  </a:lnTo>
                  <a:lnTo>
                    <a:pt x="9525" y="28972"/>
                  </a:lnTo>
                  <a:lnTo>
                    <a:pt x="11112" y="26591"/>
                  </a:lnTo>
                  <a:lnTo>
                    <a:pt x="13970" y="24129"/>
                  </a:lnTo>
                  <a:lnTo>
                    <a:pt x="15954" y="22859"/>
                  </a:lnTo>
                  <a:lnTo>
                    <a:pt x="18415" y="21589"/>
                  </a:lnTo>
                  <a:lnTo>
                    <a:pt x="21351" y="20319"/>
                  </a:lnTo>
                  <a:lnTo>
                    <a:pt x="24765" y="19050"/>
                  </a:lnTo>
                  <a:lnTo>
                    <a:pt x="24024" y="16960"/>
                  </a:lnTo>
                  <a:lnTo>
                    <a:pt x="17303" y="19606"/>
                  </a:lnTo>
                  <a:lnTo>
                    <a:pt x="11112" y="22383"/>
                  </a:lnTo>
                  <a:lnTo>
                    <a:pt x="6270" y="25162"/>
                  </a:lnTo>
                  <a:lnTo>
                    <a:pt x="2778" y="28257"/>
                  </a:lnTo>
                  <a:lnTo>
                    <a:pt x="713" y="31829"/>
                  </a:lnTo>
                  <a:lnTo>
                    <a:pt x="0" y="36274"/>
                  </a:lnTo>
                  <a:lnTo>
                    <a:pt x="873" y="40639"/>
                  </a:lnTo>
                  <a:lnTo>
                    <a:pt x="3254" y="43894"/>
                  </a:lnTo>
                  <a:lnTo>
                    <a:pt x="6588" y="45958"/>
                  </a:lnTo>
                  <a:lnTo>
                    <a:pt x="10477" y="46593"/>
                  </a:lnTo>
                  <a:lnTo>
                    <a:pt x="14526" y="45958"/>
                  </a:lnTo>
                  <a:lnTo>
                    <a:pt x="18336" y="44212"/>
                  </a:lnTo>
                  <a:lnTo>
                    <a:pt x="21828" y="41909"/>
                  </a:lnTo>
                  <a:lnTo>
                    <a:pt x="24844" y="39369"/>
                  </a:lnTo>
                  <a:lnTo>
                    <a:pt x="25400" y="42386"/>
                  </a:lnTo>
                  <a:lnTo>
                    <a:pt x="26352" y="44450"/>
                  </a:lnTo>
                  <a:lnTo>
                    <a:pt x="27622" y="45719"/>
                  </a:lnTo>
                  <a:lnTo>
                    <a:pt x="28892" y="46354"/>
                  </a:lnTo>
                  <a:lnTo>
                    <a:pt x="31274" y="46593"/>
                  </a:lnTo>
                  <a:lnTo>
                    <a:pt x="32782" y="46434"/>
                  </a:lnTo>
                  <a:lnTo>
                    <a:pt x="34686" y="45878"/>
                  </a:lnTo>
                  <a:lnTo>
                    <a:pt x="37147" y="44450"/>
                  </a:lnTo>
                  <a:lnTo>
                    <a:pt x="40085" y="41672"/>
                  </a:lnTo>
                  <a:lnTo>
                    <a:pt x="40085" y="39052"/>
                  </a:lnTo>
                  <a:lnTo>
                    <a:pt x="38258" y="40322"/>
                  </a:lnTo>
                  <a:lnTo>
                    <a:pt x="35638" y="40957"/>
                  </a:lnTo>
                  <a:lnTo>
                    <a:pt x="33972" y="40481"/>
                  </a:lnTo>
                  <a:lnTo>
                    <a:pt x="33098" y="39132"/>
                  </a:lnTo>
                  <a:lnTo>
                    <a:pt x="32782" y="35242"/>
                  </a:lnTo>
                  <a:lnTo>
                    <a:pt x="32782" y="15875"/>
                  </a:lnTo>
                  <a:lnTo>
                    <a:pt x="32226" y="9128"/>
                  </a:lnTo>
                  <a:lnTo>
                    <a:pt x="30956" y="5714"/>
                  </a:lnTo>
                  <a:lnTo>
                    <a:pt x="28416" y="2778"/>
                  </a:lnTo>
                  <a:lnTo>
                    <a:pt x="26591" y="1587"/>
                  </a:lnTo>
                  <a:lnTo>
                    <a:pt x="24210"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328" name="Shape 1363"/>
            <p:cNvSpPr/>
            <p:nvPr/>
          </p:nvSpPr>
          <p:spPr>
            <a:xfrm>
              <a:off x="5612748" y="2638074"/>
              <a:ext cx="23494" cy="45641"/>
            </a:xfrm>
            <a:custGeom>
              <a:avLst/>
              <a:gdLst/>
              <a:ahLst/>
              <a:cxnLst/>
              <a:rect l="0" t="0" r="0" b="0"/>
              <a:pathLst>
                <a:path w="23494" h="45641">
                  <a:moveTo>
                    <a:pt x="15716" y="0"/>
                  </a:moveTo>
                  <a:lnTo>
                    <a:pt x="397" y="5477"/>
                  </a:lnTo>
                  <a:lnTo>
                    <a:pt x="397" y="6984"/>
                  </a:lnTo>
                  <a:lnTo>
                    <a:pt x="4366" y="6588"/>
                  </a:lnTo>
                  <a:lnTo>
                    <a:pt x="5556" y="6667"/>
                  </a:lnTo>
                  <a:lnTo>
                    <a:pt x="6667" y="7382"/>
                  </a:lnTo>
                  <a:lnTo>
                    <a:pt x="7461" y="9128"/>
                  </a:lnTo>
                  <a:lnTo>
                    <a:pt x="7778" y="12541"/>
                  </a:lnTo>
                  <a:lnTo>
                    <a:pt x="7778" y="35481"/>
                  </a:lnTo>
                  <a:lnTo>
                    <a:pt x="7619" y="38734"/>
                  </a:lnTo>
                  <a:lnTo>
                    <a:pt x="7143" y="41116"/>
                  </a:lnTo>
                  <a:lnTo>
                    <a:pt x="6191" y="42624"/>
                  </a:lnTo>
                  <a:lnTo>
                    <a:pt x="4762" y="43497"/>
                  </a:lnTo>
                  <a:lnTo>
                    <a:pt x="2778" y="43894"/>
                  </a:lnTo>
                  <a:lnTo>
                    <a:pt x="0" y="44132"/>
                  </a:lnTo>
                  <a:lnTo>
                    <a:pt x="0" y="45641"/>
                  </a:lnTo>
                  <a:lnTo>
                    <a:pt x="23494" y="45641"/>
                  </a:lnTo>
                  <a:lnTo>
                    <a:pt x="23494" y="44132"/>
                  </a:lnTo>
                  <a:lnTo>
                    <a:pt x="19447" y="43497"/>
                  </a:lnTo>
                  <a:lnTo>
                    <a:pt x="17224" y="42068"/>
                  </a:lnTo>
                  <a:lnTo>
                    <a:pt x="16350" y="39528"/>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329" name="Shape 1364"/>
            <p:cNvSpPr/>
            <p:nvPr/>
          </p:nvSpPr>
          <p:spPr>
            <a:xfrm>
              <a:off x="5545438" y="2638074"/>
              <a:ext cx="40163" cy="46593"/>
            </a:xfrm>
            <a:custGeom>
              <a:avLst/>
              <a:gdLst/>
              <a:ahLst/>
              <a:cxnLst/>
              <a:rect l="0" t="0" r="0" b="0"/>
              <a:pathLst>
                <a:path w="40163" h="46593">
                  <a:moveTo>
                    <a:pt x="18097" y="0"/>
                  </a:moveTo>
                  <a:lnTo>
                    <a:pt x="12858" y="556"/>
                  </a:lnTo>
                  <a:lnTo>
                    <a:pt x="8731" y="1984"/>
                  </a:lnTo>
                  <a:lnTo>
                    <a:pt x="5636" y="4048"/>
                  </a:lnTo>
                  <a:lnTo>
                    <a:pt x="3572" y="6429"/>
                  </a:lnTo>
                  <a:lnTo>
                    <a:pt x="2302" y="8811"/>
                  </a:lnTo>
                  <a:lnTo>
                    <a:pt x="1904" y="11033"/>
                  </a:lnTo>
                  <a:lnTo>
                    <a:pt x="2143" y="12382"/>
                  </a:lnTo>
                  <a:lnTo>
                    <a:pt x="2937" y="13811"/>
                  </a:lnTo>
                  <a:lnTo>
                    <a:pt x="4207" y="14922"/>
                  </a:lnTo>
                  <a:lnTo>
                    <a:pt x="6191" y="15398"/>
                  </a:lnTo>
                  <a:lnTo>
                    <a:pt x="7937" y="15002"/>
                  </a:lnTo>
                  <a:lnTo>
                    <a:pt x="9366" y="13969"/>
                  </a:lnTo>
                  <a:lnTo>
                    <a:pt x="10318" y="12620"/>
                  </a:lnTo>
                  <a:lnTo>
                    <a:pt x="10636" y="11112"/>
                  </a:lnTo>
                  <a:lnTo>
                    <a:pt x="10398" y="9366"/>
                  </a:lnTo>
                  <a:lnTo>
                    <a:pt x="10160" y="7302"/>
                  </a:lnTo>
                  <a:lnTo>
                    <a:pt x="10716" y="5238"/>
                  </a:lnTo>
                  <a:lnTo>
                    <a:pt x="12382" y="3731"/>
                  </a:lnTo>
                  <a:lnTo>
                    <a:pt x="14685" y="2698"/>
                  </a:lnTo>
                  <a:lnTo>
                    <a:pt x="17145" y="2381"/>
                  </a:lnTo>
                  <a:lnTo>
                    <a:pt x="19685" y="2698"/>
                  </a:lnTo>
                  <a:lnTo>
                    <a:pt x="22146" y="3889"/>
                  </a:lnTo>
                  <a:lnTo>
                    <a:pt x="24051" y="6350"/>
                  </a:lnTo>
                  <a:lnTo>
                    <a:pt x="24765" y="10636"/>
                  </a:lnTo>
                  <a:lnTo>
                    <a:pt x="24765" y="16668"/>
                  </a:lnTo>
                  <a:lnTo>
                    <a:pt x="24032" y="16957"/>
                  </a:lnTo>
                  <a:lnTo>
                    <a:pt x="24765" y="19050"/>
                  </a:lnTo>
                  <a:lnTo>
                    <a:pt x="24765" y="33417"/>
                  </a:lnTo>
                  <a:lnTo>
                    <a:pt x="24686" y="35322"/>
                  </a:lnTo>
                  <a:lnTo>
                    <a:pt x="24288" y="36751"/>
                  </a:lnTo>
                  <a:lnTo>
                    <a:pt x="23257" y="37941"/>
                  </a:lnTo>
                  <a:lnTo>
                    <a:pt x="21431" y="39052"/>
                  </a:lnTo>
                  <a:lnTo>
                    <a:pt x="18812" y="40084"/>
                  </a:lnTo>
                  <a:lnTo>
                    <a:pt x="15319" y="40878"/>
                  </a:lnTo>
                  <a:lnTo>
                    <a:pt x="12780" y="40322"/>
                  </a:lnTo>
                  <a:lnTo>
                    <a:pt x="10716" y="38734"/>
                  </a:lnTo>
                  <a:lnTo>
                    <a:pt x="9287" y="36274"/>
                  </a:lnTo>
                  <a:lnTo>
                    <a:pt x="8731" y="33099"/>
                  </a:lnTo>
                  <a:lnTo>
                    <a:pt x="8731" y="32941"/>
                  </a:lnTo>
                  <a:lnTo>
                    <a:pt x="8890" y="31114"/>
                  </a:lnTo>
                  <a:lnTo>
                    <a:pt x="9605" y="28972"/>
                  </a:lnTo>
                  <a:lnTo>
                    <a:pt x="11192" y="26591"/>
                  </a:lnTo>
                  <a:lnTo>
                    <a:pt x="13970" y="24129"/>
                  </a:lnTo>
                  <a:lnTo>
                    <a:pt x="15955" y="22859"/>
                  </a:lnTo>
                  <a:lnTo>
                    <a:pt x="18415" y="21589"/>
                  </a:lnTo>
                  <a:lnTo>
                    <a:pt x="24765" y="19050"/>
                  </a:lnTo>
                  <a:lnTo>
                    <a:pt x="24032" y="16957"/>
                  </a:lnTo>
                  <a:lnTo>
                    <a:pt x="17303" y="19606"/>
                  </a:lnTo>
                  <a:lnTo>
                    <a:pt x="11192" y="22383"/>
                  </a:lnTo>
                  <a:lnTo>
                    <a:pt x="6350" y="25162"/>
                  </a:lnTo>
                  <a:lnTo>
                    <a:pt x="2857" y="28257"/>
                  </a:lnTo>
                  <a:lnTo>
                    <a:pt x="715" y="31829"/>
                  </a:lnTo>
                  <a:lnTo>
                    <a:pt x="0" y="36274"/>
                  </a:lnTo>
                  <a:lnTo>
                    <a:pt x="952" y="40639"/>
                  </a:lnTo>
                  <a:lnTo>
                    <a:pt x="3333" y="43894"/>
                  </a:lnTo>
                  <a:lnTo>
                    <a:pt x="6667" y="45958"/>
                  </a:lnTo>
                  <a:lnTo>
                    <a:pt x="10557" y="46593"/>
                  </a:lnTo>
                  <a:lnTo>
                    <a:pt x="14604" y="45958"/>
                  </a:lnTo>
                  <a:lnTo>
                    <a:pt x="18415" y="44212"/>
                  </a:lnTo>
                  <a:lnTo>
                    <a:pt x="24923" y="39369"/>
                  </a:lnTo>
                  <a:lnTo>
                    <a:pt x="25400" y="42386"/>
                  </a:lnTo>
                  <a:lnTo>
                    <a:pt x="26352" y="44450"/>
                  </a:lnTo>
                  <a:lnTo>
                    <a:pt x="27622" y="45719"/>
                  </a:lnTo>
                  <a:lnTo>
                    <a:pt x="28972" y="46354"/>
                  </a:lnTo>
                  <a:lnTo>
                    <a:pt x="31353" y="46593"/>
                  </a:lnTo>
                  <a:lnTo>
                    <a:pt x="32782" y="46434"/>
                  </a:lnTo>
                  <a:lnTo>
                    <a:pt x="34766" y="45878"/>
                  </a:lnTo>
                  <a:lnTo>
                    <a:pt x="37227" y="44450"/>
                  </a:lnTo>
                  <a:lnTo>
                    <a:pt x="40163" y="41672"/>
                  </a:lnTo>
                  <a:lnTo>
                    <a:pt x="40163" y="39052"/>
                  </a:lnTo>
                  <a:lnTo>
                    <a:pt x="38338" y="40322"/>
                  </a:lnTo>
                  <a:lnTo>
                    <a:pt x="35718" y="40957"/>
                  </a:lnTo>
                  <a:lnTo>
                    <a:pt x="34052" y="40481"/>
                  </a:lnTo>
                  <a:lnTo>
                    <a:pt x="33178" y="39132"/>
                  </a:lnTo>
                  <a:lnTo>
                    <a:pt x="32782" y="35242"/>
                  </a:lnTo>
                  <a:lnTo>
                    <a:pt x="32782" y="15875"/>
                  </a:lnTo>
                  <a:lnTo>
                    <a:pt x="32306" y="9128"/>
                  </a:lnTo>
                  <a:lnTo>
                    <a:pt x="31036" y="5714"/>
                  </a:lnTo>
                  <a:lnTo>
                    <a:pt x="28496" y="2778"/>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1330" name="Shape 1365"/>
            <p:cNvSpPr/>
            <p:nvPr/>
          </p:nvSpPr>
          <p:spPr>
            <a:xfrm>
              <a:off x="5443601" y="2638074"/>
              <a:ext cx="43735" cy="46593"/>
            </a:xfrm>
            <a:custGeom>
              <a:avLst/>
              <a:gdLst/>
              <a:ahLst/>
              <a:cxnLst/>
              <a:rect l="0" t="0" r="0" b="0"/>
              <a:pathLst>
                <a:path w="43735" h="46593">
                  <a:moveTo>
                    <a:pt x="21431" y="0"/>
                  </a:moveTo>
                  <a:lnTo>
                    <a:pt x="20637" y="2778"/>
                  </a:lnTo>
                  <a:lnTo>
                    <a:pt x="24843" y="3650"/>
                  </a:lnTo>
                  <a:lnTo>
                    <a:pt x="28336" y="6112"/>
                  </a:lnTo>
                  <a:lnTo>
                    <a:pt x="31115" y="9763"/>
                  </a:lnTo>
                  <a:lnTo>
                    <a:pt x="33178" y="14446"/>
                  </a:lnTo>
                  <a:lnTo>
                    <a:pt x="34368" y="19923"/>
                  </a:lnTo>
                  <a:lnTo>
                    <a:pt x="34766" y="25875"/>
                  </a:lnTo>
                  <a:lnTo>
                    <a:pt x="34290" y="32147"/>
                  </a:lnTo>
                  <a:lnTo>
                    <a:pt x="32861" y="36829"/>
                  </a:lnTo>
                  <a:lnTo>
                    <a:pt x="30876" y="40163"/>
                  </a:lnTo>
                  <a:lnTo>
                    <a:pt x="28336" y="42307"/>
                  </a:lnTo>
                  <a:lnTo>
                    <a:pt x="25717" y="43497"/>
                  </a:lnTo>
                  <a:lnTo>
                    <a:pt x="23097" y="43814"/>
                  </a:lnTo>
                  <a:lnTo>
                    <a:pt x="19050" y="43021"/>
                  </a:lnTo>
                  <a:lnTo>
                    <a:pt x="15875" y="40878"/>
                  </a:lnTo>
                  <a:lnTo>
                    <a:pt x="13413" y="37623"/>
                  </a:lnTo>
                  <a:lnTo>
                    <a:pt x="11588" y="33734"/>
                  </a:lnTo>
                  <a:lnTo>
                    <a:pt x="10318" y="29527"/>
                  </a:lnTo>
                  <a:lnTo>
                    <a:pt x="9525" y="25320"/>
                  </a:lnTo>
                  <a:lnTo>
                    <a:pt x="9127" y="21431"/>
                  </a:lnTo>
                  <a:lnTo>
                    <a:pt x="8968" y="18256"/>
                  </a:lnTo>
                  <a:lnTo>
                    <a:pt x="9207" y="14604"/>
                  </a:lnTo>
                  <a:lnTo>
                    <a:pt x="9842" y="11509"/>
                  </a:lnTo>
                  <a:lnTo>
                    <a:pt x="12382" y="6667"/>
                  </a:lnTo>
                  <a:lnTo>
                    <a:pt x="16192" y="3731"/>
                  </a:lnTo>
                  <a:lnTo>
                    <a:pt x="18335" y="3016"/>
                  </a:lnTo>
                  <a:lnTo>
                    <a:pt x="20637" y="2778"/>
                  </a:lnTo>
                  <a:lnTo>
                    <a:pt x="21431" y="0"/>
                  </a:lnTo>
                  <a:lnTo>
                    <a:pt x="15240" y="873"/>
                  </a:lnTo>
                  <a:lnTo>
                    <a:pt x="10001" y="3333"/>
                  </a:lnTo>
                  <a:lnTo>
                    <a:pt x="5715" y="6984"/>
                  </a:lnTo>
                  <a:lnTo>
                    <a:pt x="2618" y="11668"/>
                  </a:lnTo>
                  <a:lnTo>
                    <a:pt x="635" y="17066"/>
                  </a:lnTo>
                  <a:lnTo>
                    <a:pt x="0" y="23018"/>
                  </a:lnTo>
                  <a:lnTo>
                    <a:pt x="713" y="29368"/>
                  </a:lnTo>
                  <a:lnTo>
                    <a:pt x="2777" y="35083"/>
                  </a:lnTo>
                  <a:lnTo>
                    <a:pt x="6111" y="39767"/>
                  </a:lnTo>
                  <a:lnTo>
                    <a:pt x="10397" y="43418"/>
                  </a:lnTo>
                  <a:lnTo>
                    <a:pt x="15716" y="45719"/>
                  </a:lnTo>
                  <a:lnTo>
                    <a:pt x="21749" y="46593"/>
                  </a:lnTo>
                  <a:lnTo>
                    <a:pt x="28575" y="45482"/>
                  </a:lnTo>
                  <a:lnTo>
                    <a:pt x="34131" y="42624"/>
                  </a:lnTo>
                  <a:lnTo>
                    <a:pt x="38337" y="38497"/>
                  </a:lnTo>
                  <a:lnTo>
                    <a:pt x="41354" y="33496"/>
                  </a:lnTo>
                  <a:lnTo>
                    <a:pt x="43180" y="28098"/>
                  </a:lnTo>
                  <a:lnTo>
                    <a:pt x="43735" y="23018"/>
                  </a:lnTo>
                  <a:lnTo>
                    <a:pt x="43258" y="17859"/>
                  </a:lnTo>
                  <a:lnTo>
                    <a:pt x="42068" y="13334"/>
                  </a:lnTo>
                  <a:lnTo>
                    <a:pt x="40163" y="9445"/>
                  </a:lnTo>
                  <a:lnTo>
                    <a:pt x="37465"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331" name="Shape 1366"/>
            <p:cNvSpPr/>
            <p:nvPr/>
          </p:nvSpPr>
          <p:spPr>
            <a:xfrm>
              <a:off x="5329301" y="2638074"/>
              <a:ext cx="39528" cy="46593"/>
            </a:xfrm>
            <a:custGeom>
              <a:avLst/>
              <a:gdLst/>
              <a:ahLst/>
              <a:cxnLst/>
              <a:rect l="0" t="0" r="0" b="0"/>
              <a:pathLst>
                <a:path w="39528" h="46593">
                  <a:moveTo>
                    <a:pt x="20240" y="0"/>
                  </a:moveTo>
                  <a:lnTo>
                    <a:pt x="18017" y="3572"/>
                  </a:lnTo>
                  <a:lnTo>
                    <a:pt x="21431" y="4127"/>
                  </a:lnTo>
                  <a:lnTo>
                    <a:pt x="23812" y="5556"/>
                  </a:lnTo>
                  <a:lnTo>
                    <a:pt x="25479" y="7541"/>
                  </a:lnTo>
                  <a:lnTo>
                    <a:pt x="26511" y="9922"/>
                  </a:lnTo>
                  <a:lnTo>
                    <a:pt x="27542" y="15002"/>
                  </a:lnTo>
                  <a:lnTo>
                    <a:pt x="7143" y="15002"/>
                  </a:lnTo>
                  <a:lnTo>
                    <a:pt x="7857" y="12064"/>
                  </a:lnTo>
                  <a:lnTo>
                    <a:pt x="8731" y="9525"/>
                  </a:lnTo>
                  <a:lnTo>
                    <a:pt x="9842" y="7541"/>
                  </a:lnTo>
                  <a:lnTo>
                    <a:pt x="11191" y="6032"/>
                  </a:lnTo>
                  <a:lnTo>
                    <a:pt x="14287" y="4207"/>
                  </a:lnTo>
                  <a:lnTo>
                    <a:pt x="18017" y="3572"/>
                  </a:lnTo>
                  <a:lnTo>
                    <a:pt x="20240" y="0"/>
                  </a:lnTo>
                  <a:lnTo>
                    <a:pt x="15954" y="556"/>
                  </a:lnTo>
                  <a:lnTo>
                    <a:pt x="11430" y="2302"/>
                  </a:lnTo>
                  <a:lnTo>
                    <a:pt x="7143" y="5318"/>
                  </a:lnTo>
                  <a:lnTo>
                    <a:pt x="3571" y="9922"/>
                  </a:lnTo>
                  <a:lnTo>
                    <a:pt x="1031" y="16192"/>
                  </a:lnTo>
                  <a:lnTo>
                    <a:pt x="0" y="24368"/>
                  </a:lnTo>
                  <a:lnTo>
                    <a:pt x="396" y="29368"/>
                  </a:lnTo>
                  <a:lnTo>
                    <a:pt x="1348" y="33813"/>
                  </a:lnTo>
                  <a:lnTo>
                    <a:pt x="2936" y="37544"/>
                  </a:lnTo>
                  <a:lnTo>
                    <a:pt x="5158" y="40719"/>
                  </a:lnTo>
                  <a:lnTo>
                    <a:pt x="7857" y="43259"/>
                  </a:lnTo>
                  <a:lnTo>
                    <a:pt x="11032" y="45084"/>
                  </a:lnTo>
                  <a:lnTo>
                    <a:pt x="14605" y="46196"/>
                  </a:lnTo>
                  <a:lnTo>
                    <a:pt x="18574" y="46593"/>
                  </a:lnTo>
                  <a:lnTo>
                    <a:pt x="23495" y="45958"/>
                  </a:lnTo>
                  <a:lnTo>
                    <a:pt x="27701" y="44450"/>
                  </a:lnTo>
                  <a:lnTo>
                    <a:pt x="31193" y="42148"/>
                  </a:lnTo>
                  <a:lnTo>
                    <a:pt x="33972" y="39449"/>
                  </a:lnTo>
                  <a:lnTo>
                    <a:pt x="36195" y="36671"/>
                  </a:lnTo>
                  <a:lnTo>
                    <a:pt x="37782" y="33972"/>
                  </a:lnTo>
                  <a:lnTo>
                    <a:pt x="38893" y="31670"/>
                  </a:lnTo>
                  <a:lnTo>
                    <a:pt x="39528" y="30083"/>
                  </a:lnTo>
                  <a:lnTo>
                    <a:pt x="37941" y="29368"/>
                  </a:lnTo>
                  <a:lnTo>
                    <a:pt x="34925" y="33654"/>
                  </a:lnTo>
                  <a:lnTo>
                    <a:pt x="32702" y="35957"/>
                  </a:lnTo>
                  <a:lnTo>
                    <a:pt x="30003" y="37862"/>
                  </a:lnTo>
                  <a:lnTo>
                    <a:pt x="26590" y="39211"/>
                  </a:lnTo>
                  <a:lnTo>
                    <a:pt x="22621" y="39767"/>
                  </a:lnTo>
                  <a:lnTo>
                    <a:pt x="19208" y="39369"/>
                  </a:lnTo>
                  <a:lnTo>
                    <a:pt x="15875" y="38100"/>
                  </a:lnTo>
                  <a:lnTo>
                    <a:pt x="12700" y="35559"/>
                  </a:lnTo>
                  <a:lnTo>
                    <a:pt x="10001" y="31591"/>
                  </a:lnTo>
                  <a:lnTo>
                    <a:pt x="8890" y="28972"/>
                  </a:lnTo>
                  <a:lnTo>
                    <a:pt x="7937" y="25875"/>
                  </a:lnTo>
                  <a:lnTo>
                    <a:pt x="7302" y="22304"/>
                  </a:lnTo>
                  <a:lnTo>
                    <a:pt x="6826" y="18177"/>
                  </a:lnTo>
                  <a:lnTo>
                    <a:pt x="37624" y="18177"/>
                  </a:lnTo>
                  <a:lnTo>
                    <a:pt x="36988" y="13732"/>
                  </a:lnTo>
                  <a:lnTo>
                    <a:pt x="35797" y="9922"/>
                  </a:lnTo>
                  <a:lnTo>
                    <a:pt x="34131" y="6747"/>
                  </a:lnTo>
                  <a:lnTo>
                    <a:pt x="32067" y="4286"/>
                  </a:lnTo>
                  <a:lnTo>
                    <a:pt x="29527" y="2381"/>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1332" name="Shape 1367"/>
            <p:cNvSpPr/>
            <p:nvPr/>
          </p:nvSpPr>
          <p:spPr>
            <a:xfrm>
              <a:off x="5108399" y="2638074"/>
              <a:ext cx="39528" cy="46593"/>
            </a:xfrm>
            <a:custGeom>
              <a:avLst/>
              <a:gdLst/>
              <a:ahLst/>
              <a:cxnLst/>
              <a:rect l="0" t="0" r="0" b="0"/>
              <a:pathLst>
                <a:path w="39528" h="46593">
                  <a:moveTo>
                    <a:pt x="20241" y="0"/>
                  </a:moveTo>
                  <a:lnTo>
                    <a:pt x="18019" y="3572"/>
                  </a:lnTo>
                  <a:lnTo>
                    <a:pt x="18019" y="3572"/>
                  </a:lnTo>
                  <a:lnTo>
                    <a:pt x="21431" y="4127"/>
                  </a:lnTo>
                  <a:lnTo>
                    <a:pt x="23812" y="5556"/>
                  </a:lnTo>
                  <a:lnTo>
                    <a:pt x="25480" y="7541"/>
                  </a:lnTo>
                  <a:lnTo>
                    <a:pt x="26511" y="9922"/>
                  </a:lnTo>
                  <a:lnTo>
                    <a:pt x="27544" y="15002"/>
                  </a:lnTo>
                  <a:lnTo>
                    <a:pt x="7143" y="15002"/>
                  </a:lnTo>
                  <a:lnTo>
                    <a:pt x="7858" y="12064"/>
                  </a:lnTo>
                  <a:lnTo>
                    <a:pt x="8731" y="9525"/>
                  </a:lnTo>
                  <a:lnTo>
                    <a:pt x="9842" y="7541"/>
                  </a:lnTo>
                  <a:lnTo>
                    <a:pt x="11192" y="6032"/>
                  </a:lnTo>
                  <a:lnTo>
                    <a:pt x="14287" y="4207"/>
                  </a:lnTo>
                  <a:lnTo>
                    <a:pt x="18019" y="3572"/>
                  </a:lnTo>
                  <a:lnTo>
                    <a:pt x="20241" y="0"/>
                  </a:lnTo>
                  <a:lnTo>
                    <a:pt x="15955" y="556"/>
                  </a:lnTo>
                  <a:lnTo>
                    <a:pt x="11430" y="2302"/>
                  </a:lnTo>
                  <a:lnTo>
                    <a:pt x="7143" y="5318"/>
                  </a:lnTo>
                  <a:lnTo>
                    <a:pt x="3492" y="9922"/>
                  </a:lnTo>
                  <a:lnTo>
                    <a:pt x="1032" y="16192"/>
                  </a:lnTo>
                  <a:lnTo>
                    <a:pt x="0" y="24368"/>
                  </a:lnTo>
                  <a:lnTo>
                    <a:pt x="397" y="29368"/>
                  </a:lnTo>
                  <a:lnTo>
                    <a:pt x="1350" y="33813"/>
                  </a:lnTo>
                  <a:lnTo>
                    <a:pt x="2857" y="37544"/>
                  </a:lnTo>
                  <a:lnTo>
                    <a:pt x="5080" y="40719"/>
                  </a:lnTo>
                  <a:lnTo>
                    <a:pt x="7778" y="43259"/>
                  </a:lnTo>
                  <a:lnTo>
                    <a:pt x="10953" y="45084"/>
                  </a:lnTo>
                  <a:lnTo>
                    <a:pt x="14526" y="46196"/>
                  </a:lnTo>
                  <a:lnTo>
                    <a:pt x="18574" y="46593"/>
                  </a:lnTo>
                  <a:lnTo>
                    <a:pt x="23495" y="45958"/>
                  </a:lnTo>
                  <a:lnTo>
                    <a:pt x="27702" y="44450"/>
                  </a:lnTo>
                  <a:lnTo>
                    <a:pt x="31194" y="42148"/>
                  </a:lnTo>
                  <a:lnTo>
                    <a:pt x="33972" y="39449"/>
                  </a:lnTo>
                  <a:lnTo>
                    <a:pt x="36195" y="36671"/>
                  </a:lnTo>
                  <a:lnTo>
                    <a:pt x="37782" y="33972"/>
                  </a:lnTo>
                  <a:lnTo>
                    <a:pt x="38893" y="31670"/>
                  </a:lnTo>
                  <a:lnTo>
                    <a:pt x="39528" y="30083"/>
                  </a:lnTo>
                  <a:lnTo>
                    <a:pt x="37941" y="29368"/>
                  </a:lnTo>
                  <a:lnTo>
                    <a:pt x="34925" y="33654"/>
                  </a:lnTo>
                  <a:lnTo>
                    <a:pt x="32702" y="35957"/>
                  </a:lnTo>
                  <a:lnTo>
                    <a:pt x="30003" y="37862"/>
                  </a:lnTo>
                  <a:lnTo>
                    <a:pt x="26591" y="39211"/>
                  </a:lnTo>
                  <a:lnTo>
                    <a:pt x="22622" y="39767"/>
                  </a:lnTo>
                  <a:lnTo>
                    <a:pt x="19208" y="39369"/>
                  </a:lnTo>
                  <a:lnTo>
                    <a:pt x="15875" y="38100"/>
                  </a:lnTo>
                  <a:lnTo>
                    <a:pt x="12700" y="35559"/>
                  </a:lnTo>
                  <a:lnTo>
                    <a:pt x="10001" y="31591"/>
                  </a:lnTo>
                  <a:lnTo>
                    <a:pt x="8890" y="28972"/>
                  </a:lnTo>
                  <a:lnTo>
                    <a:pt x="7937" y="25875"/>
                  </a:lnTo>
                  <a:lnTo>
                    <a:pt x="7302" y="22304"/>
                  </a:lnTo>
                  <a:lnTo>
                    <a:pt x="6826" y="18177"/>
                  </a:lnTo>
                  <a:lnTo>
                    <a:pt x="37624" y="18177"/>
                  </a:lnTo>
                  <a:lnTo>
                    <a:pt x="36988" y="13732"/>
                  </a:lnTo>
                  <a:lnTo>
                    <a:pt x="35798" y="9922"/>
                  </a:lnTo>
                  <a:lnTo>
                    <a:pt x="34131" y="6747"/>
                  </a:lnTo>
                  <a:lnTo>
                    <a:pt x="32067" y="4286"/>
                  </a:lnTo>
                  <a:lnTo>
                    <a:pt x="29527" y="2381"/>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333" name="Shape 1368"/>
            <p:cNvSpPr/>
            <p:nvPr/>
          </p:nvSpPr>
          <p:spPr>
            <a:xfrm>
              <a:off x="4966000" y="2638074"/>
              <a:ext cx="40085" cy="46593"/>
            </a:xfrm>
            <a:custGeom>
              <a:avLst/>
              <a:gdLst/>
              <a:ahLst/>
              <a:cxnLst/>
              <a:rect l="0" t="0" r="0" b="0"/>
              <a:pathLst>
                <a:path w="40085" h="46593">
                  <a:moveTo>
                    <a:pt x="18018" y="0"/>
                  </a:moveTo>
                  <a:lnTo>
                    <a:pt x="12780" y="556"/>
                  </a:lnTo>
                  <a:lnTo>
                    <a:pt x="8652" y="1984"/>
                  </a:lnTo>
                  <a:lnTo>
                    <a:pt x="5636" y="4048"/>
                  </a:lnTo>
                  <a:lnTo>
                    <a:pt x="3492" y="6429"/>
                  </a:lnTo>
                  <a:lnTo>
                    <a:pt x="2222" y="8811"/>
                  </a:lnTo>
                  <a:lnTo>
                    <a:pt x="1826" y="11033"/>
                  </a:lnTo>
                  <a:lnTo>
                    <a:pt x="2063" y="12382"/>
                  </a:lnTo>
                  <a:lnTo>
                    <a:pt x="2857" y="13811"/>
                  </a:lnTo>
                  <a:lnTo>
                    <a:pt x="4127" y="14922"/>
                  </a:lnTo>
                  <a:lnTo>
                    <a:pt x="6112" y="15398"/>
                  </a:lnTo>
                  <a:lnTo>
                    <a:pt x="7937" y="15002"/>
                  </a:lnTo>
                  <a:lnTo>
                    <a:pt x="9366" y="13969"/>
                  </a:lnTo>
                  <a:lnTo>
                    <a:pt x="10240" y="12620"/>
                  </a:lnTo>
                  <a:lnTo>
                    <a:pt x="10557" y="11112"/>
                  </a:lnTo>
                  <a:lnTo>
                    <a:pt x="10318" y="9366"/>
                  </a:lnTo>
                  <a:lnTo>
                    <a:pt x="10081" y="7302"/>
                  </a:lnTo>
                  <a:lnTo>
                    <a:pt x="10716" y="5238"/>
                  </a:lnTo>
                  <a:lnTo>
                    <a:pt x="12382" y="3731"/>
                  </a:lnTo>
                  <a:lnTo>
                    <a:pt x="14604" y="2698"/>
                  </a:lnTo>
                  <a:lnTo>
                    <a:pt x="17066" y="2381"/>
                  </a:lnTo>
                  <a:lnTo>
                    <a:pt x="19606" y="2698"/>
                  </a:lnTo>
                  <a:lnTo>
                    <a:pt x="22066" y="3889"/>
                  </a:lnTo>
                  <a:lnTo>
                    <a:pt x="23971" y="6350"/>
                  </a:lnTo>
                  <a:lnTo>
                    <a:pt x="24765" y="10636"/>
                  </a:lnTo>
                  <a:lnTo>
                    <a:pt x="24765" y="16668"/>
                  </a:lnTo>
                  <a:lnTo>
                    <a:pt x="24024" y="16957"/>
                  </a:lnTo>
                  <a:lnTo>
                    <a:pt x="24765" y="19050"/>
                  </a:lnTo>
                  <a:lnTo>
                    <a:pt x="24765" y="33417"/>
                  </a:lnTo>
                  <a:lnTo>
                    <a:pt x="24606" y="35322"/>
                  </a:lnTo>
                  <a:lnTo>
                    <a:pt x="24210" y="36751"/>
                  </a:lnTo>
                  <a:lnTo>
                    <a:pt x="23177" y="37941"/>
                  </a:lnTo>
                  <a:lnTo>
                    <a:pt x="21352" y="39052"/>
                  </a:lnTo>
                  <a:lnTo>
                    <a:pt x="18732" y="40084"/>
                  </a:lnTo>
                  <a:lnTo>
                    <a:pt x="15240" y="40878"/>
                  </a:lnTo>
                  <a:lnTo>
                    <a:pt x="12700" y="40322"/>
                  </a:lnTo>
                  <a:lnTo>
                    <a:pt x="10636" y="38734"/>
                  </a:lnTo>
                  <a:lnTo>
                    <a:pt x="9207" y="36274"/>
                  </a:lnTo>
                  <a:lnTo>
                    <a:pt x="8652" y="33099"/>
                  </a:lnTo>
                  <a:lnTo>
                    <a:pt x="8652" y="32941"/>
                  </a:lnTo>
                  <a:lnTo>
                    <a:pt x="8890" y="31114"/>
                  </a:lnTo>
                  <a:lnTo>
                    <a:pt x="9525" y="28972"/>
                  </a:lnTo>
                  <a:lnTo>
                    <a:pt x="11112" y="26591"/>
                  </a:lnTo>
                  <a:lnTo>
                    <a:pt x="13970" y="24129"/>
                  </a:lnTo>
                  <a:lnTo>
                    <a:pt x="15955" y="22859"/>
                  </a:lnTo>
                  <a:lnTo>
                    <a:pt x="18415" y="21589"/>
                  </a:lnTo>
                  <a:lnTo>
                    <a:pt x="21352" y="20319"/>
                  </a:lnTo>
                  <a:lnTo>
                    <a:pt x="24765" y="19050"/>
                  </a:lnTo>
                  <a:lnTo>
                    <a:pt x="24024" y="16957"/>
                  </a:lnTo>
                  <a:lnTo>
                    <a:pt x="17224" y="19606"/>
                  </a:lnTo>
                  <a:lnTo>
                    <a:pt x="11112" y="22383"/>
                  </a:lnTo>
                  <a:lnTo>
                    <a:pt x="6271" y="25162"/>
                  </a:lnTo>
                  <a:lnTo>
                    <a:pt x="2778" y="28257"/>
                  </a:lnTo>
                  <a:lnTo>
                    <a:pt x="715" y="31829"/>
                  </a:lnTo>
                  <a:lnTo>
                    <a:pt x="0" y="36274"/>
                  </a:lnTo>
                  <a:lnTo>
                    <a:pt x="873" y="40639"/>
                  </a:lnTo>
                  <a:lnTo>
                    <a:pt x="3255" y="43894"/>
                  </a:lnTo>
                  <a:lnTo>
                    <a:pt x="6588" y="45958"/>
                  </a:lnTo>
                  <a:lnTo>
                    <a:pt x="10477" y="46593"/>
                  </a:lnTo>
                  <a:lnTo>
                    <a:pt x="14526" y="45958"/>
                  </a:lnTo>
                  <a:lnTo>
                    <a:pt x="18336" y="44212"/>
                  </a:lnTo>
                  <a:lnTo>
                    <a:pt x="21828" y="41909"/>
                  </a:lnTo>
                  <a:lnTo>
                    <a:pt x="24844" y="39369"/>
                  </a:lnTo>
                  <a:lnTo>
                    <a:pt x="25400" y="42386"/>
                  </a:lnTo>
                  <a:lnTo>
                    <a:pt x="26352" y="44450"/>
                  </a:lnTo>
                  <a:lnTo>
                    <a:pt x="27543" y="45719"/>
                  </a:lnTo>
                  <a:lnTo>
                    <a:pt x="28892" y="46354"/>
                  </a:lnTo>
                  <a:lnTo>
                    <a:pt x="31273" y="46593"/>
                  </a:lnTo>
                  <a:lnTo>
                    <a:pt x="32702" y="46434"/>
                  </a:lnTo>
                  <a:lnTo>
                    <a:pt x="34687" y="45878"/>
                  </a:lnTo>
                  <a:lnTo>
                    <a:pt x="37147" y="44450"/>
                  </a:lnTo>
                  <a:lnTo>
                    <a:pt x="40085" y="41672"/>
                  </a:lnTo>
                  <a:lnTo>
                    <a:pt x="40085" y="39052"/>
                  </a:lnTo>
                  <a:lnTo>
                    <a:pt x="38258" y="40322"/>
                  </a:lnTo>
                  <a:lnTo>
                    <a:pt x="35640" y="40957"/>
                  </a:lnTo>
                  <a:lnTo>
                    <a:pt x="33972" y="40481"/>
                  </a:lnTo>
                  <a:lnTo>
                    <a:pt x="33099" y="39132"/>
                  </a:lnTo>
                  <a:lnTo>
                    <a:pt x="32782" y="35242"/>
                  </a:lnTo>
                  <a:lnTo>
                    <a:pt x="32782" y="15875"/>
                  </a:lnTo>
                  <a:lnTo>
                    <a:pt x="32226" y="9128"/>
                  </a:lnTo>
                  <a:lnTo>
                    <a:pt x="30956" y="5714"/>
                  </a:lnTo>
                  <a:lnTo>
                    <a:pt x="28416" y="2778"/>
                  </a:lnTo>
                  <a:lnTo>
                    <a:pt x="26591" y="1587"/>
                  </a:lnTo>
                  <a:lnTo>
                    <a:pt x="24210" y="793"/>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1334" name="Shape 1369"/>
            <p:cNvSpPr/>
            <p:nvPr/>
          </p:nvSpPr>
          <p:spPr>
            <a:xfrm>
              <a:off x="4920202" y="2638074"/>
              <a:ext cx="39528" cy="46593"/>
            </a:xfrm>
            <a:custGeom>
              <a:avLst/>
              <a:gdLst/>
              <a:ahLst/>
              <a:cxnLst/>
              <a:rect l="0" t="0" r="0" b="0"/>
              <a:pathLst>
                <a:path w="39528" h="46593">
                  <a:moveTo>
                    <a:pt x="20240" y="0"/>
                  </a:moveTo>
                  <a:lnTo>
                    <a:pt x="18017" y="3572"/>
                  </a:lnTo>
                  <a:lnTo>
                    <a:pt x="21431" y="4127"/>
                  </a:lnTo>
                  <a:lnTo>
                    <a:pt x="23812" y="5556"/>
                  </a:lnTo>
                  <a:lnTo>
                    <a:pt x="25478" y="7541"/>
                  </a:lnTo>
                  <a:lnTo>
                    <a:pt x="26511" y="9922"/>
                  </a:lnTo>
                  <a:lnTo>
                    <a:pt x="27542" y="15002"/>
                  </a:lnTo>
                  <a:lnTo>
                    <a:pt x="7143" y="15002"/>
                  </a:lnTo>
                  <a:lnTo>
                    <a:pt x="7857" y="12064"/>
                  </a:lnTo>
                  <a:lnTo>
                    <a:pt x="8731" y="9525"/>
                  </a:lnTo>
                  <a:lnTo>
                    <a:pt x="9842" y="7541"/>
                  </a:lnTo>
                  <a:lnTo>
                    <a:pt x="11112" y="6032"/>
                  </a:lnTo>
                  <a:lnTo>
                    <a:pt x="14287" y="4207"/>
                  </a:lnTo>
                  <a:lnTo>
                    <a:pt x="18017" y="3572"/>
                  </a:lnTo>
                  <a:lnTo>
                    <a:pt x="20240" y="0"/>
                  </a:lnTo>
                  <a:lnTo>
                    <a:pt x="15953" y="556"/>
                  </a:lnTo>
                  <a:lnTo>
                    <a:pt x="11429" y="2302"/>
                  </a:lnTo>
                  <a:lnTo>
                    <a:pt x="7143" y="5318"/>
                  </a:lnTo>
                  <a:lnTo>
                    <a:pt x="3492" y="9922"/>
                  </a:lnTo>
                  <a:lnTo>
                    <a:pt x="952" y="16192"/>
                  </a:lnTo>
                  <a:lnTo>
                    <a:pt x="0" y="24368"/>
                  </a:lnTo>
                  <a:lnTo>
                    <a:pt x="396" y="29368"/>
                  </a:lnTo>
                  <a:lnTo>
                    <a:pt x="1348" y="33813"/>
                  </a:lnTo>
                  <a:lnTo>
                    <a:pt x="2857" y="37544"/>
                  </a:lnTo>
                  <a:lnTo>
                    <a:pt x="5079" y="40719"/>
                  </a:lnTo>
                  <a:lnTo>
                    <a:pt x="7778" y="43259"/>
                  </a:lnTo>
                  <a:lnTo>
                    <a:pt x="10953" y="45084"/>
                  </a:lnTo>
                  <a:lnTo>
                    <a:pt x="14525" y="46196"/>
                  </a:lnTo>
                  <a:lnTo>
                    <a:pt x="18493" y="46593"/>
                  </a:lnTo>
                  <a:lnTo>
                    <a:pt x="23495" y="45958"/>
                  </a:lnTo>
                  <a:lnTo>
                    <a:pt x="27701" y="44450"/>
                  </a:lnTo>
                  <a:lnTo>
                    <a:pt x="31193" y="42148"/>
                  </a:lnTo>
                  <a:lnTo>
                    <a:pt x="33972" y="39449"/>
                  </a:lnTo>
                  <a:lnTo>
                    <a:pt x="36195" y="36671"/>
                  </a:lnTo>
                  <a:lnTo>
                    <a:pt x="37782" y="33972"/>
                  </a:lnTo>
                  <a:lnTo>
                    <a:pt x="38893" y="31670"/>
                  </a:lnTo>
                  <a:lnTo>
                    <a:pt x="39528" y="30083"/>
                  </a:lnTo>
                  <a:lnTo>
                    <a:pt x="37941" y="29368"/>
                  </a:lnTo>
                  <a:lnTo>
                    <a:pt x="34925" y="33654"/>
                  </a:lnTo>
                  <a:lnTo>
                    <a:pt x="32702" y="35957"/>
                  </a:lnTo>
                  <a:lnTo>
                    <a:pt x="30003" y="37862"/>
                  </a:lnTo>
                  <a:lnTo>
                    <a:pt x="26590" y="39211"/>
                  </a:lnTo>
                  <a:lnTo>
                    <a:pt x="22621" y="39767"/>
                  </a:lnTo>
                  <a:lnTo>
                    <a:pt x="19208" y="39369"/>
                  </a:lnTo>
                  <a:lnTo>
                    <a:pt x="15875" y="38100"/>
                  </a:lnTo>
                  <a:lnTo>
                    <a:pt x="12700" y="35559"/>
                  </a:lnTo>
                  <a:lnTo>
                    <a:pt x="10001" y="31591"/>
                  </a:lnTo>
                  <a:lnTo>
                    <a:pt x="8890" y="28972"/>
                  </a:lnTo>
                  <a:lnTo>
                    <a:pt x="7937" y="25875"/>
                  </a:lnTo>
                  <a:lnTo>
                    <a:pt x="7302" y="22304"/>
                  </a:lnTo>
                  <a:lnTo>
                    <a:pt x="6826" y="18177"/>
                  </a:lnTo>
                  <a:lnTo>
                    <a:pt x="37623" y="18177"/>
                  </a:lnTo>
                  <a:lnTo>
                    <a:pt x="36988" y="13732"/>
                  </a:lnTo>
                  <a:lnTo>
                    <a:pt x="35797" y="9922"/>
                  </a:lnTo>
                  <a:lnTo>
                    <a:pt x="34131" y="6747"/>
                  </a:lnTo>
                  <a:lnTo>
                    <a:pt x="32067" y="4286"/>
                  </a:lnTo>
                  <a:lnTo>
                    <a:pt x="29527" y="2381"/>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1335" name="Shape 1370"/>
            <p:cNvSpPr/>
            <p:nvPr/>
          </p:nvSpPr>
          <p:spPr>
            <a:xfrm>
              <a:off x="4848447" y="2639107"/>
              <a:ext cx="66675" cy="45957"/>
            </a:xfrm>
            <a:custGeom>
              <a:avLst/>
              <a:gdLst/>
              <a:ahLst/>
              <a:cxnLst/>
              <a:rect l="0" t="0" r="0" b="0"/>
              <a:pathLst>
                <a:path w="66675" h="45957">
                  <a:moveTo>
                    <a:pt x="0" y="0"/>
                  </a:moveTo>
                  <a:lnTo>
                    <a:pt x="0" y="1507"/>
                  </a:lnTo>
                  <a:lnTo>
                    <a:pt x="1587" y="1904"/>
                  </a:lnTo>
                  <a:lnTo>
                    <a:pt x="2857" y="2936"/>
                  </a:lnTo>
                  <a:lnTo>
                    <a:pt x="3968" y="4762"/>
                  </a:lnTo>
                  <a:lnTo>
                    <a:pt x="5317" y="7698"/>
                  </a:lnTo>
                  <a:lnTo>
                    <a:pt x="18652" y="41592"/>
                  </a:lnTo>
                  <a:lnTo>
                    <a:pt x="19526" y="43656"/>
                  </a:lnTo>
                  <a:lnTo>
                    <a:pt x="20161" y="45005"/>
                  </a:lnTo>
                  <a:lnTo>
                    <a:pt x="21272" y="45957"/>
                  </a:lnTo>
                  <a:lnTo>
                    <a:pt x="22145" y="45084"/>
                  </a:lnTo>
                  <a:lnTo>
                    <a:pt x="22859" y="43893"/>
                  </a:lnTo>
                  <a:lnTo>
                    <a:pt x="23732" y="42068"/>
                  </a:lnTo>
                  <a:lnTo>
                    <a:pt x="34766" y="18334"/>
                  </a:lnTo>
                  <a:lnTo>
                    <a:pt x="43815" y="41671"/>
                  </a:lnTo>
                  <a:lnTo>
                    <a:pt x="44687" y="43893"/>
                  </a:lnTo>
                  <a:lnTo>
                    <a:pt x="45243" y="45163"/>
                  </a:lnTo>
                  <a:lnTo>
                    <a:pt x="45720" y="45798"/>
                  </a:lnTo>
                  <a:lnTo>
                    <a:pt x="46196" y="45957"/>
                  </a:lnTo>
                  <a:lnTo>
                    <a:pt x="46751" y="45798"/>
                  </a:lnTo>
                  <a:lnTo>
                    <a:pt x="47307" y="45005"/>
                  </a:lnTo>
                  <a:lnTo>
                    <a:pt x="48021" y="43497"/>
                  </a:lnTo>
                  <a:lnTo>
                    <a:pt x="48973" y="41116"/>
                  </a:lnTo>
                  <a:lnTo>
                    <a:pt x="62626" y="6825"/>
                  </a:lnTo>
                  <a:lnTo>
                    <a:pt x="63578" y="4523"/>
                  </a:lnTo>
                  <a:lnTo>
                    <a:pt x="64452" y="3016"/>
                  </a:lnTo>
                  <a:lnTo>
                    <a:pt x="66675" y="1507"/>
                  </a:lnTo>
                  <a:lnTo>
                    <a:pt x="66675" y="0"/>
                  </a:lnTo>
                  <a:lnTo>
                    <a:pt x="54530" y="0"/>
                  </a:lnTo>
                  <a:lnTo>
                    <a:pt x="54530" y="1507"/>
                  </a:lnTo>
                  <a:lnTo>
                    <a:pt x="57626" y="2459"/>
                  </a:lnTo>
                  <a:lnTo>
                    <a:pt x="58578" y="3333"/>
                  </a:lnTo>
                  <a:lnTo>
                    <a:pt x="58896" y="4762"/>
                  </a:lnTo>
                  <a:lnTo>
                    <a:pt x="58420" y="7461"/>
                  </a:lnTo>
                  <a:lnTo>
                    <a:pt x="57228" y="11112"/>
                  </a:lnTo>
                  <a:lnTo>
                    <a:pt x="48259" y="33098"/>
                  </a:lnTo>
                  <a:lnTo>
                    <a:pt x="40322" y="11906"/>
                  </a:lnTo>
                  <a:lnTo>
                    <a:pt x="39448" y="9444"/>
                  </a:lnTo>
                  <a:lnTo>
                    <a:pt x="38734" y="7698"/>
                  </a:lnTo>
                  <a:lnTo>
                    <a:pt x="38258" y="5158"/>
                  </a:lnTo>
                  <a:lnTo>
                    <a:pt x="38734" y="3412"/>
                  </a:lnTo>
                  <a:lnTo>
                    <a:pt x="39925" y="2459"/>
                  </a:lnTo>
                  <a:lnTo>
                    <a:pt x="44052" y="1507"/>
                  </a:lnTo>
                  <a:lnTo>
                    <a:pt x="44052" y="0"/>
                  </a:lnTo>
                  <a:lnTo>
                    <a:pt x="23891" y="0"/>
                  </a:lnTo>
                  <a:lnTo>
                    <a:pt x="23891" y="1507"/>
                  </a:lnTo>
                  <a:lnTo>
                    <a:pt x="27146" y="2459"/>
                  </a:lnTo>
                  <a:lnTo>
                    <a:pt x="28416" y="3650"/>
                  </a:lnTo>
                  <a:lnTo>
                    <a:pt x="29686" y="5714"/>
                  </a:lnTo>
                  <a:lnTo>
                    <a:pt x="31115" y="9048"/>
                  </a:lnTo>
                  <a:lnTo>
                    <a:pt x="32702" y="13889"/>
                  </a:lnTo>
                  <a:lnTo>
                    <a:pt x="23732" y="33574"/>
                  </a:lnTo>
                  <a:lnTo>
                    <a:pt x="18970" y="21272"/>
                  </a:lnTo>
                  <a:lnTo>
                    <a:pt x="16747" y="15716"/>
                  </a:lnTo>
                  <a:lnTo>
                    <a:pt x="15001" y="10953"/>
                  </a:lnTo>
                  <a:lnTo>
                    <a:pt x="13811" y="7302"/>
                  </a:lnTo>
                  <a:lnTo>
                    <a:pt x="13334" y="4841"/>
                  </a:lnTo>
                  <a:lnTo>
                    <a:pt x="13731" y="3175"/>
                  </a:lnTo>
                  <a:lnTo>
                    <a:pt x="14763" y="2222"/>
                  </a:lnTo>
                  <a:lnTo>
                    <a:pt x="17858" y="1507"/>
                  </a:lnTo>
                  <a:lnTo>
                    <a:pt x="17858" y="0"/>
                  </a:lnTo>
                  <a:lnTo>
                    <a:pt x="0" y="0"/>
                  </a:lnTo>
                  <a:close/>
                </a:path>
              </a:pathLst>
            </a:custGeom>
            <a:solidFill>
              <a:srgbClr val="000000"/>
            </a:solidFill>
          </p:spPr>
          <p:txBody>
            <a:bodyPr vert="horz" lIns="91440" tIns="45720" rIns="91440" bIns="45720" anchor="t"/>
            <a:lstStyle/>
            <a:p>
              <a:endParaRPr lang="en-IN"/>
            </a:p>
          </p:txBody>
        </p:sp>
        <p:sp>
          <p:nvSpPr>
            <p:cNvPr id="1336" name="Shape 1371"/>
            <p:cNvSpPr/>
            <p:nvPr/>
          </p:nvSpPr>
          <p:spPr>
            <a:xfrm>
              <a:off x="6162419" y="2638074"/>
              <a:ext cx="38338" cy="46593"/>
            </a:xfrm>
            <a:custGeom>
              <a:avLst/>
              <a:gdLst/>
              <a:ahLst/>
              <a:cxnLst/>
              <a:rect l="0" t="0" r="0" b="0"/>
              <a:pathLst>
                <a:path w="38338" h="46593">
                  <a:moveTo>
                    <a:pt x="22145" y="0"/>
                  </a:moveTo>
                  <a:lnTo>
                    <a:pt x="16828" y="714"/>
                  </a:lnTo>
                  <a:lnTo>
                    <a:pt x="11669" y="2778"/>
                  </a:lnTo>
                  <a:lnTo>
                    <a:pt x="7064" y="6191"/>
                  </a:lnTo>
                  <a:lnTo>
                    <a:pt x="3334" y="10953"/>
                  </a:lnTo>
                  <a:lnTo>
                    <a:pt x="873" y="17066"/>
                  </a:lnTo>
                  <a:lnTo>
                    <a:pt x="0" y="24527"/>
                  </a:lnTo>
                  <a:lnTo>
                    <a:pt x="793" y="31591"/>
                  </a:lnTo>
                  <a:lnTo>
                    <a:pt x="3016" y="37147"/>
                  </a:lnTo>
                  <a:lnTo>
                    <a:pt x="6270" y="41354"/>
                  </a:lnTo>
                  <a:lnTo>
                    <a:pt x="10159" y="44291"/>
                  </a:lnTo>
                  <a:lnTo>
                    <a:pt x="14367" y="46037"/>
                  </a:lnTo>
                  <a:lnTo>
                    <a:pt x="18494" y="46593"/>
                  </a:lnTo>
                  <a:lnTo>
                    <a:pt x="24289" y="45799"/>
                  </a:lnTo>
                  <a:lnTo>
                    <a:pt x="29448" y="43101"/>
                  </a:lnTo>
                  <a:lnTo>
                    <a:pt x="31829" y="40957"/>
                  </a:lnTo>
                  <a:lnTo>
                    <a:pt x="34131" y="38258"/>
                  </a:lnTo>
                  <a:lnTo>
                    <a:pt x="36275" y="34925"/>
                  </a:lnTo>
                  <a:lnTo>
                    <a:pt x="38338" y="31036"/>
                  </a:lnTo>
                  <a:lnTo>
                    <a:pt x="36910" y="30162"/>
                  </a:lnTo>
                  <a:lnTo>
                    <a:pt x="34369" y="33734"/>
                  </a:lnTo>
                  <a:lnTo>
                    <a:pt x="31274" y="36671"/>
                  </a:lnTo>
                  <a:lnTo>
                    <a:pt x="27544" y="38734"/>
                  </a:lnTo>
                  <a:lnTo>
                    <a:pt x="22781" y="39449"/>
                  </a:lnTo>
                  <a:lnTo>
                    <a:pt x="19684" y="39052"/>
                  </a:lnTo>
                  <a:lnTo>
                    <a:pt x="16907" y="38100"/>
                  </a:lnTo>
                  <a:lnTo>
                    <a:pt x="14367" y="36512"/>
                  </a:lnTo>
                  <a:lnTo>
                    <a:pt x="12065" y="34289"/>
                  </a:lnTo>
                  <a:lnTo>
                    <a:pt x="10159" y="31512"/>
                  </a:lnTo>
                  <a:lnTo>
                    <a:pt x="8811" y="28257"/>
                  </a:lnTo>
                  <a:lnTo>
                    <a:pt x="8017" y="24606"/>
                  </a:lnTo>
                  <a:lnTo>
                    <a:pt x="7621" y="20558"/>
                  </a:lnTo>
                  <a:lnTo>
                    <a:pt x="8256" y="14208"/>
                  </a:lnTo>
                  <a:lnTo>
                    <a:pt x="10081" y="9525"/>
                  </a:lnTo>
                  <a:lnTo>
                    <a:pt x="12620" y="6270"/>
                  </a:lnTo>
                  <a:lnTo>
                    <a:pt x="15478" y="4286"/>
                  </a:lnTo>
                  <a:lnTo>
                    <a:pt x="18177" y="3175"/>
                  </a:lnTo>
                  <a:lnTo>
                    <a:pt x="20400" y="2937"/>
                  </a:lnTo>
                  <a:lnTo>
                    <a:pt x="23496" y="3254"/>
                  </a:lnTo>
                  <a:lnTo>
                    <a:pt x="25320" y="4127"/>
                  </a:lnTo>
                  <a:lnTo>
                    <a:pt x="26353" y="5636"/>
                  </a:lnTo>
                  <a:lnTo>
                    <a:pt x="26908" y="7699"/>
                  </a:lnTo>
                  <a:lnTo>
                    <a:pt x="27544" y="9842"/>
                  </a:lnTo>
                  <a:lnTo>
                    <a:pt x="29209" y="12938"/>
                  </a:lnTo>
                  <a:lnTo>
                    <a:pt x="30560" y="13969"/>
                  </a:lnTo>
                  <a:lnTo>
                    <a:pt x="32384" y="14367"/>
                  </a:lnTo>
                  <a:lnTo>
                    <a:pt x="34369" y="13969"/>
                  </a:lnTo>
                  <a:lnTo>
                    <a:pt x="35798" y="13017"/>
                  </a:lnTo>
                  <a:lnTo>
                    <a:pt x="36672" y="11668"/>
                  </a:lnTo>
                  <a:lnTo>
                    <a:pt x="36910" y="10081"/>
                  </a:lnTo>
                  <a:lnTo>
                    <a:pt x="36672" y="8493"/>
                  </a:lnTo>
                  <a:lnTo>
                    <a:pt x="35878" y="6667"/>
                  </a:lnTo>
                  <a:lnTo>
                    <a:pt x="34608" y="4762"/>
                  </a:lnTo>
                  <a:lnTo>
                    <a:pt x="32703" y="3095"/>
                  </a:lnTo>
                  <a:lnTo>
                    <a:pt x="27861" y="952"/>
                  </a:lnTo>
                  <a:lnTo>
                    <a:pt x="22145" y="0"/>
                  </a:lnTo>
                  <a:close/>
                </a:path>
              </a:pathLst>
            </a:custGeom>
            <a:solidFill>
              <a:srgbClr val="000000"/>
            </a:solidFill>
          </p:spPr>
          <p:txBody>
            <a:bodyPr vert="horz" lIns="91440" tIns="45720" rIns="91440" bIns="45720" anchor="t"/>
            <a:lstStyle/>
            <a:p>
              <a:endParaRPr lang="en-IN"/>
            </a:p>
          </p:txBody>
        </p:sp>
        <p:sp>
          <p:nvSpPr>
            <p:cNvPr id="1337" name="Shape 1372"/>
            <p:cNvSpPr/>
            <p:nvPr/>
          </p:nvSpPr>
          <p:spPr>
            <a:xfrm>
              <a:off x="5911913" y="2638074"/>
              <a:ext cx="75167" cy="45641"/>
            </a:xfrm>
            <a:custGeom>
              <a:avLst/>
              <a:gdLst/>
              <a:ahLst/>
              <a:cxnLst/>
              <a:rect l="0" t="0" r="0" b="0"/>
              <a:pathLst>
                <a:path w="75167" h="45641">
                  <a:moveTo>
                    <a:pt x="14128" y="0"/>
                  </a:moveTo>
                  <a:lnTo>
                    <a:pt x="237" y="4524"/>
                  </a:lnTo>
                  <a:lnTo>
                    <a:pt x="237" y="6191"/>
                  </a:lnTo>
                  <a:lnTo>
                    <a:pt x="3412" y="5794"/>
                  </a:lnTo>
                  <a:lnTo>
                    <a:pt x="4682" y="5873"/>
                  </a:lnTo>
                  <a:lnTo>
                    <a:pt x="5794" y="6588"/>
                  </a:lnTo>
                  <a:lnTo>
                    <a:pt x="6587" y="8493"/>
                  </a:lnTo>
                  <a:lnTo>
                    <a:pt x="6905" y="12144"/>
                  </a:lnTo>
                  <a:lnTo>
                    <a:pt x="6905" y="37147"/>
                  </a:lnTo>
                  <a:lnTo>
                    <a:pt x="6350" y="41037"/>
                  </a:lnTo>
                  <a:lnTo>
                    <a:pt x="4921" y="43101"/>
                  </a:lnTo>
                  <a:lnTo>
                    <a:pt x="2777" y="43894"/>
                  </a:lnTo>
                  <a:lnTo>
                    <a:pt x="0" y="44132"/>
                  </a:lnTo>
                  <a:lnTo>
                    <a:pt x="0" y="45641"/>
                  </a:lnTo>
                  <a:lnTo>
                    <a:pt x="21986" y="45641"/>
                  </a:lnTo>
                  <a:lnTo>
                    <a:pt x="21986" y="44132"/>
                  </a:lnTo>
                  <a:lnTo>
                    <a:pt x="19446" y="43973"/>
                  </a:lnTo>
                  <a:lnTo>
                    <a:pt x="17303" y="43338"/>
                  </a:lnTo>
                  <a:lnTo>
                    <a:pt x="15795" y="41750"/>
                  </a:lnTo>
                  <a:lnTo>
                    <a:pt x="15240" y="38973"/>
                  </a:lnTo>
                  <a:lnTo>
                    <a:pt x="15240" y="11033"/>
                  </a:lnTo>
                  <a:lnTo>
                    <a:pt x="15636" y="10477"/>
                  </a:lnTo>
                  <a:lnTo>
                    <a:pt x="16668" y="9287"/>
                  </a:lnTo>
                  <a:lnTo>
                    <a:pt x="18415" y="7937"/>
                  </a:lnTo>
                  <a:lnTo>
                    <a:pt x="20637" y="6588"/>
                  </a:lnTo>
                  <a:lnTo>
                    <a:pt x="23414" y="5556"/>
                  </a:lnTo>
                  <a:lnTo>
                    <a:pt x="26589" y="5159"/>
                  </a:lnTo>
                  <a:lnTo>
                    <a:pt x="29843" y="5873"/>
                  </a:lnTo>
                  <a:lnTo>
                    <a:pt x="31987" y="7937"/>
                  </a:lnTo>
                  <a:lnTo>
                    <a:pt x="33098" y="11192"/>
                  </a:lnTo>
                  <a:lnTo>
                    <a:pt x="33496" y="15557"/>
                  </a:lnTo>
                  <a:lnTo>
                    <a:pt x="33496" y="37068"/>
                  </a:lnTo>
                  <a:lnTo>
                    <a:pt x="33018" y="40878"/>
                  </a:lnTo>
                  <a:lnTo>
                    <a:pt x="31750" y="42942"/>
                  </a:lnTo>
                  <a:lnTo>
                    <a:pt x="29685" y="43814"/>
                  </a:lnTo>
                  <a:lnTo>
                    <a:pt x="26748" y="44132"/>
                  </a:lnTo>
                  <a:lnTo>
                    <a:pt x="26748" y="45641"/>
                  </a:lnTo>
                  <a:lnTo>
                    <a:pt x="48893" y="45641"/>
                  </a:lnTo>
                  <a:lnTo>
                    <a:pt x="48893" y="44132"/>
                  </a:lnTo>
                  <a:lnTo>
                    <a:pt x="45243" y="43656"/>
                  </a:lnTo>
                  <a:lnTo>
                    <a:pt x="43815" y="42942"/>
                  </a:lnTo>
                  <a:lnTo>
                    <a:pt x="42703" y="41513"/>
                  </a:lnTo>
                  <a:lnTo>
                    <a:pt x="41988" y="39369"/>
                  </a:lnTo>
                  <a:lnTo>
                    <a:pt x="41750" y="36194"/>
                  </a:lnTo>
                  <a:lnTo>
                    <a:pt x="41750" y="11271"/>
                  </a:lnTo>
                  <a:lnTo>
                    <a:pt x="46037" y="6984"/>
                  </a:lnTo>
                  <a:lnTo>
                    <a:pt x="49053" y="5714"/>
                  </a:lnTo>
                  <a:lnTo>
                    <a:pt x="52783" y="5159"/>
                  </a:lnTo>
                  <a:lnTo>
                    <a:pt x="55800" y="5636"/>
                  </a:lnTo>
                  <a:lnTo>
                    <a:pt x="57784" y="6906"/>
                  </a:lnTo>
                  <a:lnTo>
                    <a:pt x="59053" y="8731"/>
                  </a:lnTo>
                  <a:lnTo>
                    <a:pt x="59690" y="11033"/>
                  </a:lnTo>
                  <a:lnTo>
                    <a:pt x="60006" y="16113"/>
                  </a:lnTo>
                  <a:lnTo>
                    <a:pt x="60006" y="36988"/>
                  </a:lnTo>
                  <a:lnTo>
                    <a:pt x="59847" y="39687"/>
                  </a:lnTo>
                  <a:lnTo>
                    <a:pt x="59451" y="41513"/>
                  </a:lnTo>
                  <a:lnTo>
                    <a:pt x="57387" y="43418"/>
                  </a:lnTo>
                  <a:lnTo>
                    <a:pt x="55721" y="43814"/>
                  </a:lnTo>
                  <a:lnTo>
                    <a:pt x="53497" y="44132"/>
                  </a:lnTo>
                  <a:lnTo>
                    <a:pt x="53497" y="45641"/>
                  </a:lnTo>
                  <a:lnTo>
                    <a:pt x="75167" y="45641"/>
                  </a:lnTo>
                  <a:lnTo>
                    <a:pt x="75167" y="44132"/>
                  </a:lnTo>
                  <a:lnTo>
                    <a:pt x="72627" y="43894"/>
                  </a:lnTo>
                  <a:lnTo>
                    <a:pt x="70087" y="43021"/>
                  </a:lnTo>
                  <a:lnTo>
                    <a:pt x="68817" y="41513"/>
                  </a:lnTo>
                  <a:lnTo>
                    <a:pt x="68341" y="38100"/>
                  </a:lnTo>
                  <a:lnTo>
                    <a:pt x="68341" y="17701"/>
                  </a:lnTo>
                  <a:lnTo>
                    <a:pt x="68182" y="13811"/>
                  </a:lnTo>
                  <a:lnTo>
                    <a:pt x="67547" y="9842"/>
                  </a:lnTo>
                  <a:lnTo>
                    <a:pt x="66277" y="6112"/>
                  </a:lnTo>
                  <a:lnTo>
                    <a:pt x="64213" y="2937"/>
                  </a:lnTo>
                  <a:lnTo>
                    <a:pt x="61038" y="793"/>
                  </a:lnTo>
                  <a:lnTo>
                    <a:pt x="56672" y="0"/>
                  </a:lnTo>
                  <a:lnTo>
                    <a:pt x="52862" y="475"/>
                  </a:lnTo>
                  <a:lnTo>
                    <a:pt x="49450" y="1667"/>
                  </a:lnTo>
                  <a:lnTo>
                    <a:pt x="43972" y="5159"/>
                  </a:lnTo>
                  <a:lnTo>
                    <a:pt x="42068" y="6906"/>
                  </a:lnTo>
                  <a:lnTo>
                    <a:pt x="40719" y="8334"/>
                  </a:lnTo>
                  <a:lnTo>
                    <a:pt x="39448" y="5318"/>
                  </a:lnTo>
                  <a:lnTo>
                    <a:pt x="37385" y="2619"/>
                  </a:lnTo>
                  <a:lnTo>
                    <a:pt x="34290" y="714"/>
                  </a:lnTo>
                  <a:lnTo>
                    <a:pt x="30082" y="0"/>
                  </a:lnTo>
                  <a:lnTo>
                    <a:pt x="26272" y="634"/>
                  </a:lnTo>
                  <a:lnTo>
                    <a:pt x="22621" y="2222"/>
                  </a:lnTo>
                  <a:lnTo>
                    <a:pt x="18891" y="4603"/>
                  </a:lnTo>
                  <a:lnTo>
                    <a:pt x="14842" y="7699"/>
                  </a:lnTo>
                  <a:lnTo>
                    <a:pt x="14842" y="238"/>
                  </a:lnTo>
                  <a:lnTo>
                    <a:pt x="14128" y="0"/>
                  </a:lnTo>
                  <a:close/>
                </a:path>
              </a:pathLst>
            </a:custGeom>
            <a:solidFill>
              <a:srgbClr val="000000"/>
            </a:solidFill>
          </p:spPr>
          <p:txBody>
            <a:bodyPr vert="horz" lIns="91440" tIns="45720" rIns="91440" bIns="45720" anchor="t"/>
            <a:lstStyle/>
            <a:p>
              <a:endParaRPr lang="en-IN"/>
            </a:p>
          </p:txBody>
        </p:sp>
        <p:sp>
          <p:nvSpPr>
            <p:cNvPr id="1338" name="Shape 1373"/>
            <p:cNvSpPr/>
            <p:nvPr/>
          </p:nvSpPr>
          <p:spPr>
            <a:xfrm>
              <a:off x="6205442" y="2616008"/>
              <a:ext cx="47306" cy="67707"/>
            </a:xfrm>
            <a:custGeom>
              <a:avLst/>
              <a:gdLst/>
              <a:ahLst/>
              <a:cxnLst/>
              <a:rect l="0" t="0" r="0" b="0"/>
              <a:pathLst>
                <a:path w="47306" h="67707">
                  <a:moveTo>
                    <a:pt x="14127" y="0"/>
                  </a:moveTo>
                  <a:lnTo>
                    <a:pt x="79" y="4366"/>
                  </a:lnTo>
                  <a:lnTo>
                    <a:pt x="79" y="5953"/>
                  </a:lnTo>
                  <a:lnTo>
                    <a:pt x="872" y="5873"/>
                  </a:lnTo>
                  <a:lnTo>
                    <a:pt x="1984" y="5873"/>
                  </a:lnTo>
                  <a:lnTo>
                    <a:pt x="4523" y="6191"/>
                  </a:lnTo>
                  <a:lnTo>
                    <a:pt x="5794" y="7223"/>
                  </a:lnTo>
                  <a:lnTo>
                    <a:pt x="6270" y="10874"/>
                  </a:lnTo>
                  <a:lnTo>
                    <a:pt x="6270" y="57547"/>
                  </a:lnTo>
                  <a:lnTo>
                    <a:pt x="6190" y="60642"/>
                  </a:lnTo>
                  <a:lnTo>
                    <a:pt x="5874" y="62865"/>
                  </a:lnTo>
                  <a:lnTo>
                    <a:pt x="5159" y="64373"/>
                  </a:lnTo>
                  <a:lnTo>
                    <a:pt x="4047" y="65246"/>
                  </a:lnTo>
                  <a:lnTo>
                    <a:pt x="2301" y="65802"/>
                  </a:lnTo>
                  <a:lnTo>
                    <a:pt x="0" y="66198"/>
                  </a:lnTo>
                  <a:lnTo>
                    <a:pt x="0" y="67707"/>
                  </a:lnTo>
                  <a:lnTo>
                    <a:pt x="21351" y="67707"/>
                  </a:lnTo>
                  <a:lnTo>
                    <a:pt x="21351" y="66198"/>
                  </a:lnTo>
                  <a:lnTo>
                    <a:pt x="17462" y="65404"/>
                  </a:lnTo>
                  <a:lnTo>
                    <a:pt x="16192" y="64611"/>
                  </a:lnTo>
                  <a:lnTo>
                    <a:pt x="15319" y="63103"/>
                  </a:lnTo>
                  <a:lnTo>
                    <a:pt x="14762" y="60801"/>
                  </a:lnTo>
                  <a:lnTo>
                    <a:pt x="14605" y="57547"/>
                  </a:lnTo>
                  <a:lnTo>
                    <a:pt x="14605" y="33654"/>
                  </a:lnTo>
                  <a:lnTo>
                    <a:pt x="17621" y="30718"/>
                  </a:lnTo>
                  <a:lnTo>
                    <a:pt x="20477" y="28813"/>
                  </a:lnTo>
                  <a:lnTo>
                    <a:pt x="23097" y="27781"/>
                  </a:lnTo>
                  <a:lnTo>
                    <a:pt x="25400" y="27463"/>
                  </a:lnTo>
                  <a:lnTo>
                    <a:pt x="28892" y="28098"/>
                  </a:lnTo>
                  <a:lnTo>
                    <a:pt x="31274" y="30162"/>
                  </a:lnTo>
                  <a:lnTo>
                    <a:pt x="32622" y="33496"/>
                  </a:lnTo>
                  <a:lnTo>
                    <a:pt x="33018" y="37941"/>
                  </a:lnTo>
                  <a:lnTo>
                    <a:pt x="33018" y="57547"/>
                  </a:lnTo>
                  <a:lnTo>
                    <a:pt x="32861" y="60801"/>
                  </a:lnTo>
                  <a:lnTo>
                    <a:pt x="32384" y="63103"/>
                  </a:lnTo>
                  <a:lnTo>
                    <a:pt x="31511" y="64611"/>
                  </a:lnTo>
                  <a:lnTo>
                    <a:pt x="30162" y="65404"/>
                  </a:lnTo>
                  <a:lnTo>
                    <a:pt x="28495" y="65881"/>
                  </a:lnTo>
                  <a:lnTo>
                    <a:pt x="26352" y="66198"/>
                  </a:lnTo>
                  <a:lnTo>
                    <a:pt x="26352" y="67707"/>
                  </a:lnTo>
                  <a:lnTo>
                    <a:pt x="47306" y="67707"/>
                  </a:lnTo>
                  <a:lnTo>
                    <a:pt x="47306" y="66198"/>
                  </a:lnTo>
                  <a:lnTo>
                    <a:pt x="45084" y="65722"/>
                  </a:lnTo>
                  <a:lnTo>
                    <a:pt x="43576" y="65167"/>
                  </a:lnTo>
                  <a:lnTo>
                    <a:pt x="42465" y="64215"/>
                  </a:lnTo>
                  <a:lnTo>
                    <a:pt x="41830" y="62786"/>
                  </a:lnTo>
                  <a:lnTo>
                    <a:pt x="41512" y="60642"/>
                  </a:lnTo>
                  <a:lnTo>
                    <a:pt x="41354" y="57547"/>
                  </a:lnTo>
                  <a:lnTo>
                    <a:pt x="41354" y="37862"/>
                  </a:lnTo>
                  <a:lnTo>
                    <a:pt x="41275" y="35322"/>
                  </a:lnTo>
                  <a:lnTo>
                    <a:pt x="40878" y="31988"/>
                  </a:lnTo>
                  <a:lnTo>
                    <a:pt x="39766" y="28496"/>
                  </a:lnTo>
                  <a:lnTo>
                    <a:pt x="37624" y="25321"/>
                  </a:lnTo>
                  <a:lnTo>
                    <a:pt x="34210" y="23018"/>
                  </a:lnTo>
                  <a:lnTo>
                    <a:pt x="29050" y="22066"/>
                  </a:lnTo>
                  <a:lnTo>
                    <a:pt x="24844" y="22622"/>
                  </a:lnTo>
                  <a:lnTo>
                    <a:pt x="21034" y="24288"/>
                  </a:lnTo>
                  <a:lnTo>
                    <a:pt x="17621" y="26828"/>
                  </a:lnTo>
                  <a:lnTo>
                    <a:pt x="14842" y="30242"/>
                  </a:lnTo>
                  <a:lnTo>
                    <a:pt x="14605" y="30242"/>
                  </a:lnTo>
                  <a:lnTo>
                    <a:pt x="14605" y="317"/>
                  </a:lnTo>
                  <a:lnTo>
                    <a:pt x="14127" y="0"/>
                  </a:lnTo>
                  <a:close/>
                </a:path>
              </a:pathLst>
            </a:custGeom>
            <a:solidFill>
              <a:srgbClr val="000000"/>
            </a:solidFill>
          </p:spPr>
          <p:txBody>
            <a:bodyPr vert="horz" lIns="91440" tIns="45720" rIns="91440" bIns="45720" anchor="t"/>
            <a:lstStyle/>
            <a:p>
              <a:endParaRPr lang="en-IN"/>
            </a:p>
          </p:txBody>
        </p:sp>
        <p:sp>
          <p:nvSpPr>
            <p:cNvPr id="1339" name="Shape 1374"/>
            <p:cNvSpPr/>
            <p:nvPr/>
          </p:nvSpPr>
          <p:spPr>
            <a:xfrm>
              <a:off x="6300216" y="2638074"/>
              <a:ext cx="46433" cy="45641"/>
            </a:xfrm>
            <a:custGeom>
              <a:avLst/>
              <a:gdLst/>
              <a:ahLst/>
              <a:cxnLst/>
              <a:rect l="0" t="0" r="0" b="0"/>
              <a:pathLst>
                <a:path w="46433" h="45641">
                  <a:moveTo>
                    <a:pt x="13651" y="0"/>
                  </a:moveTo>
                  <a:lnTo>
                    <a:pt x="0" y="4524"/>
                  </a:lnTo>
                  <a:lnTo>
                    <a:pt x="0" y="6191"/>
                  </a:lnTo>
                  <a:lnTo>
                    <a:pt x="1110" y="5873"/>
                  </a:lnTo>
                  <a:lnTo>
                    <a:pt x="2857" y="5794"/>
                  </a:lnTo>
                  <a:lnTo>
                    <a:pt x="4126" y="5873"/>
                  </a:lnTo>
                  <a:lnTo>
                    <a:pt x="5158" y="6588"/>
                  </a:lnTo>
                  <a:lnTo>
                    <a:pt x="6032" y="8493"/>
                  </a:lnTo>
                  <a:lnTo>
                    <a:pt x="6350" y="12144"/>
                  </a:lnTo>
                  <a:lnTo>
                    <a:pt x="6350" y="36671"/>
                  </a:lnTo>
                  <a:lnTo>
                    <a:pt x="6111" y="40243"/>
                  </a:lnTo>
                  <a:lnTo>
                    <a:pt x="5078" y="42466"/>
                  </a:lnTo>
                  <a:lnTo>
                    <a:pt x="3095" y="43656"/>
                  </a:lnTo>
                  <a:lnTo>
                    <a:pt x="157" y="44132"/>
                  </a:lnTo>
                  <a:lnTo>
                    <a:pt x="157" y="45641"/>
                  </a:lnTo>
                  <a:lnTo>
                    <a:pt x="21192" y="45641"/>
                  </a:lnTo>
                  <a:lnTo>
                    <a:pt x="21192" y="44132"/>
                  </a:lnTo>
                  <a:lnTo>
                    <a:pt x="18017" y="43656"/>
                  </a:lnTo>
                  <a:lnTo>
                    <a:pt x="15954" y="42703"/>
                  </a:lnTo>
                  <a:lnTo>
                    <a:pt x="14922" y="41116"/>
                  </a:lnTo>
                  <a:lnTo>
                    <a:pt x="14683" y="38973"/>
                  </a:lnTo>
                  <a:lnTo>
                    <a:pt x="14683" y="11112"/>
                  </a:lnTo>
                  <a:lnTo>
                    <a:pt x="17382" y="8731"/>
                  </a:lnTo>
                  <a:lnTo>
                    <a:pt x="19843" y="6984"/>
                  </a:lnTo>
                  <a:lnTo>
                    <a:pt x="22225" y="5873"/>
                  </a:lnTo>
                  <a:lnTo>
                    <a:pt x="24447" y="5477"/>
                  </a:lnTo>
                  <a:lnTo>
                    <a:pt x="28177" y="6112"/>
                  </a:lnTo>
                  <a:lnTo>
                    <a:pt x="30478" y="8017"/>
                  </a:lnTo>
                  <a:lnTo>
                    <a:pt x="31750" y="11033"/>
                  </a:lnTo>
                  <a:lnTo>
                    <a:pt x="32066" y="15081"/>
                  </a:lnTo>
                  <a:lnTo>
                    <a:pt x="32066" y="35798"/>
                  </a:lnTo>
                  <a:lnTo>
                    <a:pt x="31907" y="38973"/>
                  </a:lnTo>
                  <a:lnTo>
                    <a:pt x="31272" y="41195"/>
                  </a:lnTo>
                  <a:lnTo>
                    <a:pt x="30319" y="42624"/>
                  </a:lnTo>
                  <a:lnTo>
                    <a:pt x="29130" y="43497"/>
                  </a:lnTo>
                  <a:lnTo>
                    <a:pt x="25875" y="44132"/>
                  </a:lnTo>
                  <a:lnTo>
                    <a:pt x="25875" y="45641"/>
                  </a:lnTo>
                  <a:lnTo>
                    <a:pt x="46433" y="45641"/>
                  </a:lnTo>
                  <a:lnTo>
                    <a:pt x="46433" y="44132"/>
                  </a:lnTo>
                  <a:lnTo>
                    <a:pt x="43417" y="43577"/>
                  </a:lnTo>
                  <a:lnTo>
                    <a:pt x="41591" y="42466"/>
                  </a:lnTo>
                  <a:lnTo>
                    <a:pt x="40638" y="40561"/>
                  </a:lnTo>
                  <a:lnTo>
                    <a:pt x="40401" y="37544"/>
                  </a:lnTo>
                  <a:lnTo>
                    <a:pt x="40401" y="14922"/>
                  </a:lnTo>
                  <a:lnTo>
                    <a:pt x="39844" y="9525"/>
                  </a:lnTo>
                  <a:lnTo>
                    <a:pt x="38416" y="5636"/>
                  </a:lnTo>
                  <a:lnTo>
                    <a:pt x="36353" y="2937"/>
                  </a:lnTo>
                  <a:lnTo>
                    <a:pt x="33892" y="1191"/>
                  </a:lnTo>
                  <a:lnTo>
                    <a:pt x="31272" y="238"/>
                  </a:lnTo>
                  <a:lnTo>
                    <a:pt x="28812" y="0"/>
                  </a:lnTo>
                  <a:lnTo>
                    <a:pt x="24763" y="634"/>
                  </a:lnTo>
                  <a:lnTo>
                    <a:pt x="21272" y="2381"/>
                  </a:lnTo>
                  <a:lnTo>
                    <a:pt x="17858" y="4921"/>
                  </a:lnTo>
                  <a:lnTo>
                    <a:pt x="14366" y="8096"/>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1340" name="Shape 1375"/>
            <p:cNvSpPr/>
            <p:nvPr/>
          </p:nvSpPr>
          <p:spPr>
            <a:xfrm>
              <a:off x="5787056" y="2638074"/>
              <a:ext cx="46514" cy="45641"/>
            </a:xfrm>
            <a:custGeom>
              <a:avLst/>
              <a:gdLst/>
              <a:ahLst/>
              <a:cxnLst/>
              <a:rect l="0" t="0" r="0" b="0"/>
              <a:pathLst>
                <a:path w="46514" h="45641">
                  <a:moveTo>
                    <a:pt x="13652" y="0"/>
                  </a:moveTo>
                  <a:lnTo>
                    <a:pt x="0" y="4524"/>
                  </a:lnTo>
                  <a:lnTo>
                    <a:pt x="0" y="6191"/>
                  </a:lnTo>
                  <a:lnTo>
                    <a:pt x="1111" y="5873"/>
                  </a:lnTo>
                  <a:lnTo>
                    <a:pt x="2857" y="5794"/>
                  </a:lnTo>
                  <a:lnTo>
                    <a:pt x="4127" y="5873"/>
                  </a:lnTo>
                  <a:lnTo>
                    <a:pt x="5239" y="6588"/>
                  </a:lnTo>
                  <a:lnTo>
                    <a:pt x="6032" y="8493"/>
                  </a:lnTo>
                  <a:lnTo>
                    <a:pt x="6350" y="12144"/>
                  </a:lnTo>
                  <a:lnTo>
                    <a:pt x="6350" y="36671"/>
                  </a:lnTo>
                  <a:lnTo>
                    <a:pt x="6111" y="40243"/>
                  </a:lnTo>
                  <a:lnTo>
                    <a:pt x="5080" y="42466"/>
                  </a:lnTo>
                  <a:lnTo>
                    <a:pt x="3175" y="43656"/>
                  </a:lnTo>
                  <a:lnTo>
                    <a:pt x="238" y="44132"/>
                  </a:lnTo>
                  <a:lnTo>
                    <a:pt x="238" y="45641"/>
                  </a:lnTo>
                  <a:lnTo>
                    <a:pt x="21192" y="45641"/>
                  </a:lnTo>
                  <a:lnTo>
                    <a:pt x="21192" y="44132"/>
                  </a:lnTo>
                  <a:lnTo>
                    <a:pt x="18017" y="43656"/>
                  </a:lnTo>
                  <a:lnTo>
                    <a:pt x="16033" y="42703"/>
                  </a:lnTo>
                  <a:lnTo>
                    <a:pt x="15001" y="41116"/>
                  </a:lnTo>
                  <a:lnTo>
                    <a:pt x="14685" y="38973"/>
                  </a:lnTo>
                  <a:lnTo>
                    <a:pt x="14685" y="11112"/>
                  </a:lnTo>
                  <a:lnTo>
                    <a:pt x="17382" y="8731"/>
                  </a:lnTo>
                  <a:lnTo>
                    <a:pt x="19923" y="6984"/>
                  </a:lnTo>
                  <a:lnTo>
                    <a:pt x="22304" y="5873"/>
                  </a:lnTo>
                  <a:lnTo>
                    <a:pt x="24447" y="5477"/>
                  </a:lnTo>
                  <a:lnTo>
                    <a:pt x="28178" y="6112"/>
                  </a:lnTo>
                  <a:lnTo>
                    <a:pt x="30560" y="8017"/>
                  </a:lnTo>
                  <a:lnTo>
                    <a:pt x="31750" y="11033"/>
                  </a:lnTo>
                  <a:lnTo>
                    <a:pt x="32147" y="15081"/>
                  </a:lnTo>
                  <a:lnTo>
                    <a:pt x="32147" y="35798"/>
                  </a:lnTo>
                  <a:lnTo>
                    <a:pt x="31908" y="38973"/>
                  </a:lnTo>
                  <a:lnTo>
                    <a:pt x="31353" y="41195"/>
                  </a:lnTo>
                  <a:lnTo>
                    <a:pt x="30401" y="42624"/>
                  </a:lnTo>
                  <a:lnTo>
                    <a:pt x="29130" y="43497"/>
                  </a:lnTo>
                  <a:lnTo>
                    <a:pt x="25876" y="44132"/>
                  </a:lnTo>
                  <a:lnTo>
                    <a:pt x="25876" y="45641"/>
                  </a:lnTo>
                  <a:lnTo>
                    <a:pt x="46514" y="45641"/>
                  </a:lnTo>
                  <a:lnTo>
                    <a:pt x="46514" y="44132"/>
                  </a:lnTo>
                  <a:lnTo>
                    <a:pt x="43497" y="43577"/>
                  </a:lnTo>
                  <a:lnTo>
                    <a:pt x="41592" y="42466"/>
                  </a:lnTo>
                  <a:lnTo>
                    <a:pt x="40719" y="40561"/>
                  </a:lnTo>
                  <a:lnTo>
                    <a:pt x="40401" y="37544"/>
                  </a:lnTo>
                  <a:lnTo>
                    <a:pt x="40401" y="14922"/>
                  </a:lnTo>
                  <a:lnTo>
                    <a:pt x="39926" y="9525"/>
                  </a:lnTo>
                  <a:lnTo>
                    <a:pt x="38417" y="5636"/>
                  </a:lnTo>
                  <a:lnTo>
                    <a:pt x="36432" y="2937"/>
                  </a:lnTo>
                  <a:lnTo>
                    <a:pt x="33892" y="1191"/>
                  </a:lnTo>
                  <a:lnTo>
                    <a:pt x="31274" y="238"/>
                  </a:lnTo>
                  <a:lnTo>
                    <a:pt x="28813" y="0"/>
                  </a:lnTo>
                  <a:lnTo>
                    <a:pt x="24844" y="634"/>
                  </a:lnTo>
                  <a:lnTo>
                    <a:pt x="21272" y="2381"/>
                  </a:lnTo>
                  <a:lnTo>
                    <a:pt x="17860" y="4921"/>
                  </a:lnTo>
                  <a:lnTo>
                    <a:pt x="14367" y="809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341" name="Shape 1376"/>
            <p:cNvSpPr/>
            <p:nvPr/>
          </p:nvSpPr>
          <p:spPr>
            <a:xfrm>
              <a:off x="5492892" y="2638074"/>
              <a:ext cx="46434" cy="45641"/>
            </a:xfrm>
            <a:custGeom>
              <a:avLst/>
              <a:gdLst/>
              <a:ahLst/>
              <a:cxnLst/>
              <a:rect l="0" t="0" r="0" b="0"/>
              <a:pathLst>
                <a:path w="46434" h="45641">
                  <a:moveTo>
                    <a:pt x="13652" y="0"/>
                  </a:moveTo>
                  <a:lnTo>
                    <a:pt x="0" y="4524"/>
                  </a:lnTo>
                  <a:lnTo>
                    <a:pt x="0" y="6191"/>
                  </a:lnTo>
                  <a:lnTo>
                    <a:pt x="1111" y="5873"/>
                  </a:lnTo>
                  <a:lnTo>
                    <a:pt x="2857" y="5794"/>
                  </a:lnTo>
                  <a:lnTo>
                    <a:pt x="4048" y="5873"/>
                  </a:lnTo>
                  <a:lnTo>
                    <a:pt x="5159" y="6588"/>
                  </a:lnTo>
                  <a:lnTo>
                    <a:pt x="6032" y="8493"/>
                  </a:lnTo>
                  <a:lnTo>
                    <a:pt x="6350" y="12144"/>
                  </a:lnTo>
                  <a:lnTo>
                    <a:pt x="6350" y="36671"/>
                  </a:lnTo>
                  <a:lnTo>
                    <a:pt x="6032" y="40243"/>
                  </a:lnTo>
                  <a:lnTo>
                    <a:pt x="5001" y="42466"/>
                  </a:lnTo>
                  <a:lnTo>
                    <a:pt x="3095" y="43656"/>
                  </a:lnTo>
                  <a:lnTo>
                    <a:pt x="158" y="44132"/>
                  </a:lnTo>
                  <a:lnTo>
                    <a:pt x="158" y="45641"/>
                  </a:lnTo>
                  <a:lnTo>
                    <a:pt x="21193" y="45641"/>
                  </a:lnTo>
                  <a:lnTo>
                    <a:pt x="21193" y="44132"/>
                  </a:lnTo>
                  <a:lnTo>
                    <a:pt x="18018" y="43656"/>
                  </a:lnTo>
                  <a:lnTo>
                    <a:pt x="15954" y="42703"/>
                  </a:lnTo>
                  <a:lnTo>
                    <a:pt x="14922" y="41116"/>
                  </a:lnTo>
                  <a:lnTo>
                    <a:pt x="14604" y="38973"/>
                  </a:lnTo>
                  <a:lnTo>
                    <a:pt x="14604" y="11112"/>
                  </a:lnTo>
                  <a:lnTo>
                    <a:pt x="17303" y="8731"/>
                  </a:lnTo>
                  <a:lnTo>
                    <a:pt x="19843" y="6984"/>
                  </a:lnTo>
                  <a:lnTo>
                    <a:pt x="22225" y="5873"/>
                  </a:lnTo>
                  <a:lnTo>
                    <a:pt x="24447" y="5477"/>
                  </a:lnTo>
                  <a:lnTo>
                    <a:pt x="28178" y="6112"/>
                  </a:lnTo>
                  <a:lnTo>
                    <a:pt x="30479" y="8017"/>
                  </a:lnTo>
                  <a:lnTo>
                    <a:pt x="31750" y="11033"/>
                  </a:lnTo>
                  <a:lnTo>
                    <a:pt x="32067" y="15081"/>
                  </a:lnTo>
                  <a:lnTo>
                    <a:pt x="32067" y="35798"/>
                  </a:lnTo>
                  <a:lnTo>
                    <a:pt x="31908" y="38973"/>
                  </a:lnTo>
                  <a:lnTo>
                    <a:pt x="31273" y="41195"/>
                  </a:lnTo>
                  <a:lnTo>
                    <a:pt x="30321" y="42624"/>
                  </a:lnTo>
                  <a:lnTo>
                    <a:pt x="29131" y="43497"/>
                  </a:lnTo>
                  <a:lnTo>
                    <a:pt x="25797" y="44132"/>
                  </a:lnTo>
                  <a:lnTo>
                    <a:pt x="25797" y="45641"/>
                  </a:lnTo>
                  <a:lnTo>
                    <a:pt x="46434" y="45641"/>
                  </a:lnTo>
                  <a:lnTo>
                    <a:pt x="46434" y="44132"/>
                  </a:lnTo>
                  <a:lnTo>
                    <a:pt x="43418" y="43577"/>
                  </a:lnTo>
                  <a:lnTo>
                    <a:pt x="41592" y="42466"/>
                  </a:lnTo>
                  <a:lnTo>
                    <a:pt x="40639" y="40561"/>
                  </a:lnTo>
                  <a:lnTo>
                    <a:pt x="40402" y="37544"/>
                  </a:lnTo>
                  <a:lnTo>
                    <a:pt x="40402" y="14922"/>
                  </a:lnTo>
                  <a:lnTo>
                    <a:pt x="39846" y="9525"/>
                  </a:lnTo>
                  <a:lnTo>
                    <a:pt x="38417" y="5636"/>
                  </a:lnTo>
                  <a:lnTo>
                    <a:pt x="36353" y="2937"/>
                  </a:lnTo>
                  <a:lnTo>
                    <a:pt x="33813" y="1191"/>
                  </a:lnTo>
                  <a:lnTo>
                    <a:pt x="31273" y="238"/>
                  </a:lnTo>
                  <a:lnTo>
                    <a:pt x="28813" y="0"/>
                  </a:lnTo>
                  <a:lnTo>
                    <a:pt x="24764" y="634"/>
                  </a:lnTo>
                  <a:lnTo>
                    <a:pt x="21193" y="2381"/>
                  </a:lnTo>
                  <a:lnTo>
                    <a:pt x="17859" y="4921"/>
                  </a:lnTo>
                  <a:lnTo>
                    <a:pt x="14367" y="809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342" name="Shape 1377"/>
            <p:cNvSpPr/>
            <p:nvPr/>
          </p:nvSpPr>
          <p:spPr>
            <a:xfrm>
              <a:off x="5056964" y="2638074"/>
              <a:ext cx="46513" cy="45641"/>
            </a:xfrm>
            <a:custGeom>
              <a:avLst/>
              <a:gdLst/>
              <a:ahLst/>
              <a:cxnLst/>
              <a:rect l="0" t="0" r="0" b="0"/>
              <a:pathLst>
                <a:path w="46513" h="45641">
                  <a:moveTo>
                    <a:pt x="13732" y="0"/>
                  </a:moveTo>
                  <a:lnTo>
                    <a:pt x="0" y="4524"/>
                  </a:lnTo>
                  <a:lnTo>
                    <a:pt x="0" y="6191"/>
                  </a:lnTo>
                  <a:lnTo>
                    <a:pt x="1111" y="5873"/>
                  </a:lnTo>
                  <a:lnTo>
                    <a:pt x="2937" y="5794"/>
                  </a:lnTo>
                  <a:lnTo>
                    <a:pt x="4127" y="5873"/>
                  </a:lnTo>
                  <a:lnTo>
                    <a:pt x="5238" y="6588"/>
                  </a:lnTo>
                  <a:lnTo>
                    <a:pt x="6032" y="8493"/>
                  </a:lnTo>
                  <a:lnTo>
                    <a:pt x="6350" y="12144"/>
                  </a:lnTo>
                  <a:lnTo>
                    <a:pt x="6350" y="36671"/>
                  </a:lnTo>
                  <a:lnTo>
                    <a:pt x="6112" y="40243"/>
                  </a:lnTo>
                  <a:lnTo>
                    <a:pt x="5079" y="42466"/>
                  </a:lnTo>
                  <a:lnTo>
                    <a:pt x="3175" y="43656"/>
                  </a:lnTo>
                  <a:lnTo>
                    <a:pt x="238" y="44132"/>
                  </a:lnTo>
                  <a:lnTo>
                    <a:pt x="238" y="45641"/>
                  </a:lnTo>
                  <a:lnTo>
                    <a:pt x="21272" y="45641"/>
                  </a:lnTo>
                  <a:lnTo>
                    <a:pt x="21272" y="44132"/>
                  </a:lnTo>
                  <a:lnTo>
                    <a:pt x="18097" y="43656"/>
                  </a:lnTo>
                  <a:lnTo>
                    <a:pt x="16033" y="42703"/>
                  </a:lnTo>
                  <a:lnTo>
                    <a:pt x="15002" y="41116"/>
                  </a:lnTo>
                  <a:lnTo>
                    <a:pt x="14685" y="38973"/>
                  </a:lnTo>
                  <a:lnTo>
                    <a:pt x="14685" y="11112"/>
                  </a:lnTo>
                  <a:lnTo>
                    <a:pt x="17383" y="8731"/>
                  </a:lnTo>
                  <a:lnTo>
                    <a:pt x="19923" y="6984"/>
                  </a:lnTo>
                  <a:lnTo>
                    <a:pt x="22304" y="5873"/>
                  </a:lnTo>
                  <a:lnTo>
                    <a:pt x="24527" y="5477"/>
                  </a:lnTo>
                  <a:lnTo>
                    <a:pt x="28178" y="6112"/>
                  </a:lnTo>
                  <a:lnTo>
                    <a:pt x="30560" y="8017"/>
                  </a:lnTo>
                  <a:lnTo>
                    <a:pt x="31829" y="11033"/>
                  </a:lnTo>
                  <a:lnTo>
                    <a:pt x="32147" y="15081"/>
                  </a:lnTo>
                  <a:lnTo>
                    <a:pt x="32147" y="35798"/>
                  </a:lnTo>
                  <a:lnTo>
                    <a:pt x="31988" y="38973"/>
                  </a:lnTo>
                  <a:lnTo>
                    <a:pt x="31353" y="41195"/>
                  </a:lnTo>
                  <a:lnTo>
                    <a:pt x="30401" y="42624"/>
                  </a:lnTo>
                  <a:lnTo>
                    <a:pt x="29131" y="43497"/>
                  </a:lnTo>
                  <a:lnTo>
                    <a:pt x="25876" y="44132"/>
                  </a:lnTo>
                  <a:lnTo>
                    <a:pt x="25876" y="45641"/>
                  </a:lnTo>
                  <a:lnTo>
                    <a:pt x="46513" y="45641"/>
                  </a:lnTo>
                  <a:lnTo>
                    <a:pt x="46513" y="44132"/>
                  </a:lnTo>
                  <a:lnTo>
                    <a:pt x="43497" y="43577"/>
                  </a:lnTo>
                  <a:lnTo>
                    <a:pt x="41672" y="42466"/>
                  </a:lnTo>
                  <a:lnTo>
                    <a:pt x="40719" y="40561"/>
                  </a:lnTo>
                  <a:lnTo>
                    <a:pt x="40481" y="37544"/>
                  </a:lnTo>
                  <a:lnTo>
                    <a:pt x="40481" y="14922"/>
                  </a:lnTo>
                  <a:lnTo>
                    <a:pt x="39926" y="9525"/>
                  </a:lnTo>
                  <a:lnTo>
                    <a:pt x="38497" y="5636"/>
                  </a:lnTo>
                  <a:lnTo>
                    <a:pt x="36433" y="2937"/>
                  </a:lnTo>
                  <a:lnTo>
                    <a:pt x="33893" y="1191"/>
                  </a:lnTo>
                  <a:lnTo>
                    <a:pt x="31353" y="238"/>
                  </a:lnTo>
                  <a:lnTo>
                    <a:pt x="28892" y="0"/>
                  </a:lnTo>
                  <a:lnTo>
                    <a:pt x="24844" y="634"/>
                  </a:lnTo>
                  <a:lnTo>
                    <a:pt x="21272" y="2381"/>
                  </a:lnTo>
                  <a:lnTo>
                    <a:pt x="17860" y="4921"/>
                  </a:lnTo>
                  <a:lnTo>
                    <a:pt x="14367" y="8096"/>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1343" name="Shape 1378"/>
            <p:cNvSpPr/>
            <p:nvPr/>
          </p:nvSpPr>
          <p:spPr>
            <a:xfrm>
              <a:off x="5369941" y="2638074"/>
              <a:ext cx="32702" cy="45641"/>
            </a:xfrm>
            <a:custGeom>
              <a:avLst/>
              <a:gdLst/>
              <a:ahLst/>
              <a:cxnLst/>
              <a:rect l="0" t="0" r="0" b="0"/>
              <a:pathLst>
                <a:path w="32702" h="45641">
                  <a:moveTo>
                    <a:pt x="14842" y="0"/>
                  </a:moveTo>
                  <a:lnTo>
                    <a:pt x="158" y="5397"/>
                  </a:lnTo>
                  <a:lnTo>
                    <a:pt x="158" y="6984"/>
                  </a:lnTo>
                  <a:lnTo>
                    <a:pt x="3571" y="6588"/>
                  </a:lnTo>
                  <a:lnTo>
                    <a:pt x="4762" y="6667"/>
                  </a:lnTo>
                  <a:lnTo>
                    <a:pt x="5873" y="7382"/>
                  </a:lnTo>
                  <a:lnTo>
                    <a:pt x="6746" y="9128"/>
                  </a:lnTo>
                  <a:lnTo>
                    <a:pt x="7063" y="12541"/>
                  </a:lnTo>
                  <a:lnTo>
                    <a:pt x="7063" y="37306"/>
                  </a:lnTo>
                  <a:lnTo>
                    <a:pt x="6667" y="40561"/>
                  </a:lnTo>
                  <a:lnTo>
                    <a:pt x="5556" y="42386"/>
                  </a:lnTo>
                  <a:lnTo>
                    <a:pt x="3412" y="43418"/>
                  </a:lnTo>
                  <a:lnTo>
                    <a:pt x="0" y="44132"/>
                  </a:lnTo>
                  <a:lnTo>
                    <a:pt x="0" y="45641"/>
                  </a:lnTo>
                  <a:lnTo>
                    <a:pt x="23732" y="45641"/>
                  </a:lnTo>
                  <a:lnTo>
                    <a:pt x="23732" y="44132"/>
                  </a:lnTo>
                  <a:lnTo>
                    <a:pt x="20320" y="43814"/>
                  </a:lnTo>
                  <a:lnTo>
                    <a:pt x="17700" y="42862"/>
                  </a:lnTo>
                  <a:lnTo>
                    <a:pt x="15953" y="40719"/>
                  </a:lnTo>
                  <a:lnTo>
                    <a:pt x="15318" y="36671"/>
                  </a:lnTo>
                  <a:lnTo>
                    <a:pt x="15318" y="14367"/>
                  </a:lnTo>
                  <a:lnTo>
                    <a:pt x="15716" y="12700"/>
                  </a:lnTo>
                  <a:lnTo>
                    <a:pt x="16588" y="10874"/>
                  </a:lnTo>
                  <a:lnTo>
                    <a:pt x="19287" y="7699"/>
                  </a:lnTo>
                  <a:lnTo>
                    <a:pt x="20716" y="6667"/>
                  </a:lnTo>
                  <a:lnTo>
                    <a:pt x="22066" y="6270"/>
                  </a:lnTo>
                  <a:lnTo>
                    <a:pt x="24129" y="7223"/>
                  </a:lnTo>
                  <a:lnTo>
                    <a:pt x="26113" y="8889"/>
                  </a:lnTo>
                  <a:lnTo>
                    <a:pt x="28892" y="9763"/>
                  </a:lnTo>
                  <a:lnTo>
                    <a:pt x="30479" y="9445"/>
                  </a:lnTo>
                  <a:lnTo>
                    <a:pt x="31670" y="8493"/>
                  </a:lnTo>
                  <a:lnTo>
                    <a:pt x="32463" y="7143"/>
                  </a:lnTo>
                  <a:lnTo>
                    <a:pt x="32702" y="5397"/>
                  </a:lnTo>
                  <a:lnTo>
                    <a:pt x="32384" y="3175"/>
                  </a:lnTo>
                  <a:lnTo>
                    <a:pt x="31273" y="1508"/>
                  </a:lnTo>
                  <a:lnTo>
                    <a:pt x="29606" y="397"/>
                  </a:lnTo>
                  <a:lnTo>
                    <a:pt x="27304" y="0"/>
                  </a:lnTo>
                  <a:lnTo>
                    <a:pt x="24526" y="475"/>
                  </a:lnTo>
                  <a:lnTo>
                    <a:pt x="21748" y="1904"/>
                  </a:lnTo>
                  <a:lnTo>
                    <a:pt x="18811" y="4683"/>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1344" name="Shape 1379"/>
            <p:cNvSpPr/>
            <p:nvPr/>
          </p:nvSpPr>
          <p:spPr>
            <a:xfrm>
              <a:off x="5007593" y="2616008"/>
              <a:ext cx="49292" cy="67707"/>
            </a:xfrm>
            <a:custGeom>
              <a:avLst/>
              <a:gdLst/>
              <a:ahLst/>
              <a:cxnLst/>
              <a:rect l="0" t="0" r="0" b="0"/>
              <a:pathLst>
                <a:path w="49292" h="67707">
                  <a:moveTo>
                    <a:pt x="15319" y="0"/>
                  </a:moveTo>
                  <a:lnTo>
                    <a:pt x="0" y="4366"/>
                  </a:lnTo>
                  <a:lnTo>
                    <a:pt x="0" y="5953"/>
                  </a:lnTo>
                  <a:lnTo>
                    <a:pt x="2937" y="5794"/>
                  </a:lnTo>
                  <a:lnTo>
                    <a:pt x="5238" y="6112"/>
                  </a:lnTo>
                  <a:lnTo>
                    <a:pt x="6588" y="7143"/>
                  </a:lnTo>
                  <a:lnTo>
                    <a:pt x="7223" y="8969"/>
                  </a:lnTo>
                  <a:lnTo>
                    <a:pt x="7382" y="11827"/>
                  </a:lnTo>
                  <a:lnTo>
                    <a:pt x="7382" y="59531"/>
                  </a:lnTo>
                  <a:lnTo>
                    <a:pt x="7223" y="62706"/>
                  </a:lnTo>
                  <a:lnTo>
                    <a:pt x="6191" y="64532"/>
                  </a:lnTo>
                  <a:lnTo>
                    <a:pt x="3968" y="65485"/>
                  </a:lnTo>
                  <a:lnTo>
                    <a:pt x="0" y="66198"/>
                  </a:lnTo>
                  <a:lnTo>
                    <a:pt x="0" y="67707"/>
                  </a:lnTo>
                  <a:lnTo>
                    <a:pt x="23177" y="67707"/>
                  </a:lnTo>
                  <a:lnTo>
                    <a:pt x="23177" y="66198"/>
                  </a:lnTo>
                  <a:lnTo>
                    <a:pt x="21194" y="66119"/>
                  </a:lnTo>
                  <a:lnTo>
                    <a:pt x="18971" y="65802"/>
                  </a:lnTo>
                  <a:lnTo>
                    <a:pt x="17225" y="65008"/>
                  </a:lnTo>
                  <a:lnTo>
                    <a:pt x="16113" y="63500"/>
                  </a:lnTo>
                  <a:lnTo>
                    <a:pt x="15716" y="61040"/>
                  </a:lnTo>
                  <a:lnTo>
                    <a:pt x="15716" y="43101"/>
                  </a:lnTo>
                  <a:lnTo>
                    <a:pt x="15955" y="43101"/>
                  </a:lnTo>
                  <a:lnTo>
                    <a:pt x="29607" y="61357"/>
                  </a:lnTo>
                  <a:lnTo>
                    <a:pt x="31115" y="63341"/>
                  </a:lnTo>
                  <a:lnTo>
                    <a:pt x="31671" y="64611"/>
                  </a:lnTo>
                  <a:lnTo>
                    <a:pt x="30956" y="65881"/>
                  </a:lnTo>
                  <a:lnTo>
                    <a:pt x="29607" y="66198"/>
                  </a:lnTo>
                  <a:lnTo>
                    <a:pt x="27702" y="66198"/>
                  </a:lnTo>
                  <a:lnTo>
                    <a:pt x="27702" y="67707"/>
                  </a:lnTo>
                  <a:lnTo>
                    <a:pt x="49292" y="67707"/>
                  </a:lnTo>
                  <a:lnTo>
                    <a:pt x="49292" y="66198"/>
                  </a:lnTo>
                  <a:lnTo>
                    <a:pt x="47069" y="65881"/>
                  </a:lnTo>
                  <a:lnTo>
                    <a:pt x="44371" y="64849"/>
                  </a:lnTo>
                  <a:lnTo>
                    <a:pt x="41275" y="62706"/>
                  </a:lnTo>
                  <a:lnTo>
                    <a:pt x="37703" y="58976"/>
                  </a:lnTo>
                  <a:lnTo>
                    <a:pt x="22542" y="39767"/>
                  </a:lnTo>
                  <a:lnTo>
                    <a:pt x="25400" y="37068"/>
                  </a:lnTo>
                  <a:lnTo>
                    <a:pt x="31274" y="31830"/>
                  </a:lnTo>
                  <a:lnTo>
                    <a:pt x="35718" y="28257"/>
                  </a:lnTo>
                  <a:lnTo>
                    <a:pt x="39211" y="26193"/>
                  </a:lnTo>
                  <a:lnTo>
                    <a:pt x="41910" y="25082"/>
                  </a:lnTo>
                  <a:lnTo>
                    <a:pt x="46831" y="24606"/>
                  </a:lnTo>
                  <a:lnTo>
                    <a:pt x="46831" y="23098"/>
                  </a:lnTo>
                  <a:lnTo>
                    <a:pt x="26591" y="23098"/>
                  </a:lnTo>
                  <a:lnTo>
                    <a:pt x="26591" y="24447"/>
                  </a:lnTo>
                  <a:lnTo>
                    <a:pt x="29131" y="24606"/>
                  </a:lnTo>
                  <a:lnTo>
                    <a:pt x="30719" y="25003"/>
                  </a:lnTo>
                  <a:lnTo>
                    <a:pt x="31432" y="25638"/>
                  </a:lnTo>
                  <a:lnTo>
                    <a:pt x="31591" y="26352"/>
                  </a:lnTo>
                  <a:lnTo>
                    <a:pt x="31036" y="27861"/>
                  </a:lnTo>
                  <a:lnTo>
                    <a:pt x="29290" y="29766"/>
                  </a:lnTo>
                  <a:lnTo>
                    <a:pt x="22463" y="35798"/>
                  </a:lnTo>
                  <a:lnTo>
                    <a:pt x="18971" y="38893"/>
                  </a:lnTo>
                  <a:lnTo>
                    <a:pt x="15955" y="41592"/>
                  </a:lnTo>
                  <a:lnTo>
                    <a:pt x="15716" y="41433"/>
                  </a:lnTo>
                  <a:lnTo>
                    <a:pt x="15716" y="238"/>
                  </a:lnTo>
                  <a:lnTo>
                    <a:pt x="15319" y="0"/>
                  </a:lnTo>
                  <a:close/>
                </a:path>
              </a:pathLst>
            </a:custGeom>
            <a:solidFill>
              <a:srgbClr val="000000"/>
            </a:solidFill>
          </p:spPr>
          <p:txBody>
            <a:bodyPr vert="horz" lIns="91440" tIns="45720" rIns="91440" bIns="45720" anchor="t"/>
            <a:lstStyle/>
            <a:p>
              <a:endParaRPr lang="en-IN"/>
            </a:p>
          </p:txBody>
        </p:sp>
        <p:sp>
          <p:nvSpPr>
            <p:cNvPr id="1345" name="Shape 1380"/>
            <p:cNvSpPr/>
            <p:nvPr/>
          </p:nvSpPr>
          <p:spPr>
            <a:xfrm>
              <a:off x="6349904" y="2638074"/>
              <a:ext cx="43815" cy="67231"/>
            </a:xfrm>
            <a:custGeom>
              <a:avLst/>
              <a:gdLst/>
              <a:ahLst/>
              <a:cxnLst/>
              <a:rect l="0" t="0" r="0" b="0"/>
              <a:pathLst>
                <a:path w="43815" h="67231">
                  <a:moveTo>
                    <a:pt x="21112" y="0"/>
                  </a:moveTo>
                  <a:lnTo>
                    <a:pt x="19763" y="2778"/>
                  </a:lnTo>
                  <a:lnTo>
                    <a:pt x="22621" y="3333"/>
                  </a:lnTo>
                  <a:lnTo>
                    <a:pt x="24924" y="4921"/>
                  </a:lnTo>
                  <a:lnTo>
                    <a:pt x="27940" y="9763"/>
                  </a:lnTo>
                  <a:lnTo>
                    <a:pt x="29447" y="15161"/>
                  </a:lnTo>
                  <a:lnTo>
                    <a:pt x="29765" y="17383"/>
                  </a:lnTo>
                  <a:lnTo>
                    <a:pt x="29843" y="18891"/>
                  </a:lnTo>
                  <a:lnTo>
                    <a:pt x="29843" y="20319"/>
                  </a:lnTo>
                  <a:lnTo>
                    <a:pt x="29527" y="22304"/>
                  </a:lnTo>
                  <a:lnTo>
                    <a:pt x="28733" y="24447"/>
                  </a:lnTo>
                  <a:lnTo>
                    <a:pt x="27462" y="26352"/>
                  </a:lnTo>
                  <a:lnTo>
                    <a:pt x="25479" y="27781"/>
                  </a:lnTo>
                  <a:lnTo>
                    <a:pt x="22621" y="28337"/>
                  </a:lnTo>
                  <a:lnTo>
                    <a:pt x="19129" y="27702"/>
                  </a:lnTo>
                  <a:lnTo>
                    <a:pt x="16509" y="25797"/>
                  </a:lnTo>
                  <a:lnTo>
                    <a:pt x="14525" y="23018"/>
                  </a:lnTo>
                  <a:lnTo>
                    <a:pt x="13255" y="19525"/>
                  </a:lnTo>
                  <a:lnTo>
                    <a:pt x="12303" y="11747"/>
                  </a:lnTo>
                  <a:lnTo>
                    <a:pt x="12937" y="7541"/>
                  </a:lnTo>
                  <a:lnTo>
                    <a:pt x="14684" y="4762"/>
                  </a:lnTo>
                  <a:lnTo>
                    <a:pt x="17065" y="3254"/>
                  </a:lnTo>
                  <a:lnTo>
                    <a:pt x="19763" y="2778"/>
                  </a:lnTo>
                  <a:lnTo>
                    <a:pt x="21112" y="0"/>
                  </a:lnTo>
                  <a:lnTo>
                    <a:pt x="17223" y="475"/>
                  </a:lnTo>
                  <a:lnTo>
                    <a:pt x="13334" y="1746"/>
                  </a:lnTo>
                  <a:lnTo>
                    <a:pt x="9762" y="3889"/>
                  </a:lnTo>
                  <a:lnTo>
                    <a:pt x="6825" y="7064"/>
                  </a:lnTo>
                  <a:lnTo>
                    <a:pt x="4841" y="11271"/>
                  </a:lnTo>
                  <a:lnTo>
                    <a:pt x="4127" y="16589"/>
                  </a:lnTo>
                  <a:lnTo>
                    <a:pt x="4682" y="20717"/>
                  </a:lnTo>
                  <a:lnTo>
                    <a:pt x="6429" y="24209"/>
                  </a:lnTo>
                  <a:lnTo>
                    <a:pt x="9365" y="27146"/>
                  </a:lnTo>
                  <a:lnTo>
                    <a:pt x="13334" y="29448"/>
                  </a:lnTo>
                  <a:lnTo>
                    <a:pt x="9604" y="32861"/>
                  </a:lnTo>
                  <a:lnTo>
                    <a:pt x="7063" y="35322"/>
                  </a:lnTo>
                  <a:lnTo>
                    <a:pt x="5556" y="37068"/>
                  </a:lnTo>
                  <a:lnTo>
                    <a:pt x="4762" y="38417"/>
                  </a:lnTo>
                  <a:lnTo>
                    <a:pt x="4523" y="40243"/>
                  </a:lnTo>
                  <a:lnTo>
                    <a:pt x="4921" y="42068"/>
                  </a:lnTo>
                  <a:lnTo>
                    <a:pt x="6111" y="43418"/>
                  </a:lnTo>
                  <a:lnTo>
                    <a:pt x="9762" y="45482"/>
                  </a:lnTo>
                  <a:lnTo>
                    <a:pt x="6031" y="48259"/>
                  </a:lnTo>
                  <a:lnTo>
                    <a:pt x="2936" y="51197"/>
                  </a:lnTo>
                  <a:lnTo>
                    <a:pt x="793" y="54292"/>
                  </a:lnTo>
                  <a:lnTo>
                    <a:pt x="0" y="57625"/>
                  </a:lnTo>
                  <a:lnTo>
                    <a:pt x="396" y="59531"/>
                  </a:lnTo>
                  <a:lnTo>
                    <a:pt x="1348" y="61357"/>
                  </a:lnTo>
                  <a:lnTo>
                    <a:pt x="2936" y="62944"/>
                  </a:lnTo>
                  <a:lnTo>
                    <a:pt x="5000" y="64373"/>
                  </a:lnTo>
                  <a:lnTo>
                    <a:pt x="10556" y="66437"/>
                  </a:lnTo>
                  <a:lnTo>
                    <a:pt x="17541" y="67231"/>
                  </a:lnTo>
                  <a:lnTo>
                    <a:pt x="21192" y="66913"/>
                  </a:lnTo>
                  <a:lnTo>
                    <a:pt x="25320" y="66198"/>
                  </a:lnTo>
                  <a:lnTo>
                    <a:pt x="29447" y="64849"/>
                  </a:lnTo>
                  <a:lnTo>
                    <a:pt x="33575" y="63023"/>
                  </a:lnTo>
                  <a:lnTo>
                    <a:pt x="37226" y="60722"/>
                  </a:lnTo>
                  <a:lnTo>
                    <a:pt x="40162" y="57784"/>
                  </a:lnTo>
                  <a:lnTo>
                    <a:pt x="42147" y="54372"/>
                  </a:lnTo>
                  <a:lnTo>
                    <a:pt x="42941" y="50482"/>
                  </a:lnTo>
                  <a:lnTo>
                    <a:pt x="42782" y="48736"/>
                  </a:lnTo>
                  <a:lnTo>
                    <a:pt x="42147" y="46593"/>
                  </a:lnTo>
                  <a:lnTo>
                    <a:pt x="40878" y="44291"/>
                  </a:lnTo>
                  <a:lnTo>
                    <a:pt x="38734" y="42227"/>
                  </a:lnTo>
                  <a:lnTo>
                    <a:pt x="35559" y="40639"/>
                  </a:lnTo>
                  <a:lnTo>
                    <a:pt x="30956" y="39846"/>
                  </a:lnTo>
                  <a:lnTo>
                    <a:pt x="18176" y="39291"/>
                  </a:lnTo>
                  <a:lnTo>
                    <a:pt x="14762" y="39052"/>
                  </a:lnTo>
                  <a:lnTo>
                    <a:pt x="13273" y="38660"/>
                  </a:lnTo>
                  <a:lnTo>
                    <a:pt x="11826" y="45799"/>
                  </a:lnTo>
                  <a:lnTo>
                    <a:pt x="11826" y="45799"/>
                  </a:lnTo>
                  <a:lnTo>
                    <a:pt x="16033" y="46513"/>
                  </a:lnTo>
                  <a:lnTo>
                    <a:pt x="20716" y="46831"/>
                  </a:lnTo>
                  <a:lnTo>
                    <a:pt x="23891" y="46911"/>
                  </a:lnTo>
                  <a:lnTo>
                    <a:pt x="27940" y="47069"/>
                  </a:lnTo>
                  <a:lnTo>
                    <a:pt x="32940" y="47307"/>
                  </a:lnTo>
                  <a:lnTo>
                    <a:pt x="36750" y="47942"/>
                  </a:lnTo>
                  <a:lnTo>
                    <a:pt x="39290" y="49371"/>
                  </a:lnTo>
                  <a:lnTo>
                    <a:pt x="40162" y="51911"/>
                  </a:lnTo>
                  <a:lnTo>
                    <a:pt x="39846" y="53895"/>
                  </a:lnTo>
                  <a:lnTo>
                    <a:pt x="38893" y="55642"/>
                  </a:lnTo>
                  <a:lnTo>
                    <a:pt x="37385" y="57308"/>
                  </a:lnTo>
                  <a:lnTo>
                    <a:pt x="35321" y="58737"/>
                  </a:lnTo>
                  <a:lnTo>
                    <a:pt x="32702" y="59928"/>
                  </a:lnTo>
                  <a:lnTo>
                    <a:pt x="29527" y="60800"/>
                  </a:lnTo>
                  <a:lnTo>
                    <a:pt x="25955" y="61357"/>
                  </a:lnTo>
                  <a:lnTo>
                    <a:pt x="21828" y="61516"/>
                  </a:lnTo>
                  <a:lnTo>
                    <a:pt x="17937" y="61357"/>
                  </a:lnTo>
                  <a:lnTo>
                    <a:pt x="14762" y="60881"/>
                  </a:lnTo>
                  <a:lnTo>
                    <a:pt x="12144" y="60166"/>
                  </a:lnTo>
                  <a:lnTo>
                    <a:pt x="10159" y="59213"/>
                  </a:lnTo>
                  <a:lnTo>
                    <a:pt x="7698" y="56912"/>
                  </a:lnTo>
                  <a:lnTo>
                    <a:pt x="6984" y="54531"/>
                  </a:lnTo>
                  <a:lnTo>
                    <a:pt x="7302" y="52387"/>
                  </a:lnTo>
                  <a:lnTo>
                    <a:pt x="8255" y="50403"/>
                  </a:lnTo>
                  <a:lnTo>
                    <a:pt x="11826" y="45799"/>
                  </a:lnTo>
                  <a:lnTo>
                    <a:pt x="13273" y="38660"/>
                  </a:lnTo>
                  <a:lnTo>
                    <a:pt x="11746" y="38258"/>
                  </a:lnTo>
                  <a:lnTo>
                    <a:pt x="10793" y="37544"/>
                  </a:lnTo>
                  <a:lnTo>
                    <a:pt x="10397" y="36592"/>
                  </a:lnTo>
                  <a:lnTo>
                    <a:pt x="11032" y="34766"/>
                  </a:lnTo>
                  <a:lnTo>
                    <a:pt x="12620" y="32782"/>
                  </a:lnTo>
                  <a:lnTo>
                    <a:pt x="14605" y="31114"/>
                  </a:lnTo>
                  <a:lnTo>
                    <a:pt x="16350" y="30321"/>
                  </a:lnTo>
                  <a:lnTo>
                    <a:pt x="17223" y="30401"/>
                  </a:lnTo>
                  <a:lnTo>
                    <a:pt x="18811" y="30559"/>
                  </a:lnTo>
                  <a:lnTo>
                    <a:pt x="21749" y="30877"/>
                  </a:lnTo>
                  <a:lnTo>
                    <a:pt x="24765" y="30479"/>
                  </a:lnTo>
                  <a:lnTo>
                    <a:pt x="28256" y="29448"/>
                  </a:lnTo>
                  <a:lnTo>
                    <a:pt x="31750" y="27543"/>
                  </a:lnTo>
                  <a:lnTo>
                    <a:pt x="34686" y="24764"/>
                  </a:lnTo>
                  <a:lnTo>
                    <a:pt x="36671" y="21113"/>
                  </a:lnTo>
                  <a:lnTo>
                    <a:pt x="37465" y="16272"/>
                  </a:lnTo>
                  <a:lnTo>
                    <a:pt x="37306" y="13097"/>
                  </a:lnTo>
                  <a:lnTo>
                    <a:pt x="36909" y="10716"/>
                  </a:lnTo>
                  <a:lnTo>
                    <a:pt x="35559" y="7143"/>
                  </a:lnTo>
                  <a:lnTo>
                    <a:pt x="43815" y="7143"/>
                  </a:lnTo>
                  <a:lnTo>
                    <a:pt x="43815" y="3333"/>
                  </a:lnTo>
                  <a:lnTo>
                    <a:pt x="36193" y="3333"/>
                  </a:lnTo>
                  <a:lnTo>
                    <a:pt x="33655" y="3095"/>
                  </a:lnTo>
                  <a:lnTo>
                    <a:pt x="30717" y="2302"/>
                  </a:lnTo>
                  <a:lnTo>
                    <a:pt x="25717" y="634"/>
                  </a:lnTo>
                  <a:lnTo>
                    <a:pt x="21112" y="0"/>
                  </a:lnTo>
                  <a:close/>
                </a:path>
              </a:pathLst>
            </a:custGeom>
            <a:solidFill>
              <a:srgbClr val="000000"/>
            </a:solidFill>
          </p:spPr>
          <p:txBody>
            <a:bodyPr vert="horz" lIns="91440" tIns="45720" rIns="91440" bIns="45720" anchor="t"/>
            <a:lstStyle/>
            <a:p>
              <a:endParaRPr lang="en-IN"/>
            </a:p>
          </p:txBody>
        </p:sp>
        <p:sp>
          <p:nvSpPr>
            <p:cNvPr id="1346" name="Shape 1381"/>
            <p:cNvSpPr/>
            <p:nvPr/>
          </p:nvSpPr>
          <p:spPr>
            <a:xfrm>
              <a:off x="6447297" y="2638074"/>
              <a:ext cx="29447" cy="46593"/>
            </a:xfrm>
            <a:custGeom>
              <a:avLst/>
              <a:gdLst/>
              <a:ahLst/>
              <a:cxnLst/>
              <a:rect l="0" t="0" r="0" b="0"/>
              <a:pathLst>
                <a:path w="29447" h="46593">
                  <a:moveTo>
                    <a:pt x="13891" y="0"/>
                  </a:moveTo>
                  <a:lnTo>
                    <a:pt x="9525" y="556"/>
                  </a:lnTo>
                  <a:lnTo>
                    <a:pt x="6032" y="1984"/>
                  </a:lnTo>
                  <a:lnTo>
                    <a:pt x="3333" y="3968"/>
                  </a:lnTo>
                  <a:lnTo>
                    <a:pt x="1507" y="6508"/>
                  </a:lnTo>
                  <a:lnTo>
                    <a:pt x="397" y="9287"/>
                  </a:lnTo>
                  <a:lnTo>
                    <a:pt x="0" y="12144"/>
                  </a:lnTo>
                  <a:lnTo>
                    <a:pt x="1032" y="16986"/>
                  </a:lnTo>
                  <a:lnTo>
                    <a:pt x="3492" y="20796"/>
                  </a:lnTo>
                  <a:lnTo>
                    <a:pt x="7222" y="23892"/>
                  </a:lnTo>
                  <a:lnTo>
                    <a:pt x="11589" y="26591"/>
                  </a:lnTo>
                  <a:lnTo>
                    <a:pt x="17382" y="29844"/>
                  </a:lnTo>
                  <a:lnTo>
                    <a:pt x="19526" y="31273"/>
                  </a:lnTo>
                  <a:lnTo>
                    <a:pt x="21114" y="33019"/>
                  </a:lnTo>
                  <a:lnTo>
                    <a:pt x="22066" y="34925"/>
                  </a:lnTo>
                  <a:lnTo>
                    <a:pt x="22463" y="37147"/>
                  </a:lnTo>
                  <a:lnTo>
                    <a:pt x="21749" y="40719"/>
                  </a:lnTo>
                  <a:lnTo>
                    <a:pt x="19763" y="42942"/>
                  </a:lnTo>
                  <a:lnTo>
                    <a:pt x="17145" y="44053"/>
                  </a:lnTo>
                  <a:lnTo>
                    <a:pt x="14446" y="44450"/>
                  </a:lnTo>
                  <a:lnTo>
                    <a:pt x="10238" y="43814"/>
                  </a:lnTo>
                  <a:lnTo>
                    <a:pt x="7143" y="41989"/>
                  </a:lnTo>
                  <a:lnTo>
                    <a:pt x="4921" y="39449"/>
                  </a:lnTo>
                  <a:lnTo>
                    <a:pt x="3413" y="36512"/>
                  </a:lnTo>
                  <a:lnTo>
                    <a:pt x="1666" y="30559"/>
                  </a:lnTo>
                  <a:lnTo>
                    <a:pt x="79" y="30559"/>
                  </a:lnTo>
                  <a:lnTo>
                    <a:pt x="79" y="46037"/>
                  </a:lnTo>
                  <a:lnTo>
                    <a:pt x="1429" y="46037"/>
                  </a:lnTo>
                  <a:lnTo>
                    <a:pt x="2223" y="45084"/>
                  </a:lnTo>
                  <a:lnTo>
                    <a:pt x="3572" y="44847"/>
                  </a:lnTo>
                  <a:lnTo>
                    <a:pt x="8651" y="45641"/>
                  </a:lnTo>
                  <a:lnTo>
                    <a:pt x="15081" y="46593"/>
                  </a:lnTo>
                  <a:lnTo>
                    <a:pt x="18335" y="46276"/>
                  </a:lnTo>
                  <a:lnTo>
                    <a:pt x="21590" y="45243"/>
                  </a:lnTo>
                  <a:lnTo>
                    <a:pt x="24606" y="43418"/>
                  </a:lnTo>
                  <a:lnTo>
                    <a:pt x="27066" y="40957"/>
                  </a:lnTo>
                  <a:lnTo>
                    <a:pt x="28813" y="37703"/>
                  </a:lnTo>
                  <a:lnTo>
                    <a:pt x="29447" y="33813"/>
                  </a:lnTo>
                  <a:lnTo>
                    <a:pt x="28813" y="29844"/>
                  </a:lnTo>
                  <a:lnTo>
                    <a:pt x="27066" y="26828"/>
                  </a:lnTo>
                  <a:lnTo>
                    <a:pt x="24448" y="24368"/>
                  </a:lnTo>
                  <a:lnTo>
                    <a:pt x="21114" y="22145"/>
                  </a:lnTo>
                  <a:lnTo>
                    <a:pt x="10397" y="15795"/>
                  </a:lnTo>
                  <a:lnTo>
                    <a:pt x="8176" y="14049"/>
                  </a:lnTo>
                  <a:lnTo>
                    <a:pt x="6906" y="12144"/>
                  </a:lnTo>
                  <a:lnTo>
                    <a:pt x="6191" y="8731"/>
                  </a:lnTo>
                  <a:lnTo>
                    <a:pt x="6588" y="6667"/>
                  </a:lnTo>
                  <a:lnTo>
                    <a:pt x="7857" y="4603"/>
                  </a:lnTo>
                  <a:lnTo>
                    <a:pt x="10160" y="2937"/>
                  </a:lnTo>
                  <a:lnTo>
                    <a:pt x="13652" y="2302"/>
                  </a:lnTo>
                  <a:lnTo>
                    <a:pt x="16986" y="2778"/>
                  </a:lnTo>
                  <a:lnTo>
                    <a:pt x="20002" y="4603"/>
                  </a:lnTo>
                  <a:lnTo>
                    <a:pt x="21431" y="6191"/>
                  </a:lnTo>
                  <a:lnTo>
                    <a:pt x="22701" y="8334"/>
                  </a:lnTo>
                  <a:lnTo>
                    <a:pt x="23732" y="11112"/>
                  </a:lnTo>
                  <a:lnTo>
                    <a:pt x="24685" y="14526"/>
                  </a:lnTo>
                  <a:lnTo>
                    <a:pt x="26193" y="14526"/>
                  </a:lnTo>
                  <a:lnTo>
                    <a:pt x="25797" y="952"/>
                  </a:lnTo>
                  <a:lnTo>
                    <a:pt x="24685" y="952"/>
                  </a:lnTo>
                  <a:lnTo>
                    <a:pt x="24051" y="1587"/>
                  </a:lnTo>
                  <a:lnTo>
                    <a:pt x="23018" y="1984"/>
                  </a:lnTo>
                  <a:lnTo>
                    <a:pt x="21510" y="1746"/>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347" name="Shape 1382"/>
            <p:cNvSpPr/>
            <p:nvPr/>
          </p:nvSpPr>
          <p:spPr>
            <a:xfrm>
              <a:off x="5408200" y="2638074"/>
              <a:ext cx="29368" cy="46593"/>
            </a:xfrm>
            <a:custGeom>
              <a:avLst/>
              <a:gdLst/>
              <a:ahLst/>
              <a:cxnLst/>
              <a:rect l="0" t="0" r="0" b="0"/>
              <a:pathLst>
                <a:path w="29368" h="46593">
                  <a:moveTo>
                    <a:pt x="13811" y="0"/>
                  </a:moveTo>
                  <a:lnTo>
                    <a:pt x="9525" y="556"/>
                  </a:lnTo>
                  <a:lnTo>
                    <a:pt x="6032" y="1984"/>
                  </a:lnTo>
                  <a:lnTo>
                    <a:pt x="3333" y="3968"/>
                  </a:lnTo>
                  <a:lnTo>
                    <a:pt x="1428" y="6508"/>
                  </a:lnTo>
                  <a:lnTo>
                    <a:pt x="396" y="9287"/>
                  </a:lnTo>
                  <a:lnTo>
                    <a:pt x="0" y="12144"/>
                  </a:lnTo>
                  <a:lnTo>
                    <a:pt x="952" y="16986"/>
                  </a:lnTo>
                  <a:lnTo>
                    <a:pt x="3492" y="20796"/>
                  </a:lnTo>
                  <a:lnTo>
                    <a:pt x="7222" y="23892"/>
                  </a:lnTo>
                  <a:lnTo>
                    <a:pt x="11588" y="26591"/>
                  </a:lnTo>
                  <a:lnTo>
                    <a:pt x="17303" y="29844"/>
                  </a:lnTo>
                  <a:lnTo>
                    <a:pt x="19525" y="31273"/>
                  </a:lnTo>
                  <a:lnTo>
                    <a:pt x="21113" y="33019"/>
                  </a:lnTo>
                  <a:lnTo>
                    <a:pt x="22066" y="34925"/>
                  </a:lnTo>
                  <a:lnTo>
                    <a:pt x="22462" y="37147"/>
                  </a:lnTo>
                  <a:lnTo>
                    <a:pt x="21668" y="40719"/>
                  </a:lnTo>
                  <a:lnTo>
                    <a:pt x="19684" y="42942"/>
                  </a:lnTo>
                  <a:lnTo>
                    <a:pt x="17064" y="44053"/>
                  </a:lnTo>
                  <a:lnTo>
                    <a:pt x="14446" y="44450"/>
                  </a:lnTo>
                  <a:lnTo>
                    <a:pt x="10238" y="43814"/>
                  </a:lnTo>
                  <a:lnTo>
                    <a:pt x="7063" y="41989"/>
                  </a:lnTo>
                  <a:lnTo>
                    <a:pt x="4841" y="39449"/>
                  </a:lnTo>
                  <a:lnTo>
                    <a:pt x="3333" y="36512"/>
                  </a:lnTo>
                  <a:lnTo>
                    <a:pt x="1666" y="30559"/>
                  </a:lnTo>
                  <a:lnTo>
                    <a:pt x="78" y="30559"/>
                  </a:lnTo>
                  <a:lnTo>
                    <a:pt x="78" y="46037"/>
                  </a:lnTo>
                  <a:lnTo>
                    <a:pt x="1348" y="46037"/>
                  </a:lnTo>
                  <a:lnTo>
                    <a:pt x="2222" y="45084"/>
                  </a:lnTo>
                  <a:lnTo>
                    <a:pt x="3571" y="44847"/>
                  </a:lnTo>
                  <a:lnTo>
                    <a:pt x="5873" y="45006"/>
                  </a:lnTo>
                  <a:lnTo>
                    <a:pt x="8651" y="45641"/>
                  </a:lnTo>
                  <a:lnTo>
                    <a:pt x="15001" y="46593"/>
                  </a:lnTo>
                  <a:lnTo>
                    <a:pt x="18334" y="46276"/>
                  </a:lnTo>
                  <a:lnTo>
                    <a:pt x="21589" y="45243"/>
                  </a:lnTo>
                  <a:lnTo>
                    <a:pt x="24606" y="43418"/>
                  </a:lnTo>
                  <a:lnTo>
                    <a:pt x="27066" y="40957"/>
                  </a:lnTo>
                  <a:lnTo>
                    <a:pt x="28733" y="37703"/>
                  </a:lnTo>
                  <a:lnTo>
                    <a:pt x="29368" y="33813"/>
                  </a:lnTo>
                  <a:lnTo>
                    <a:pt x="28733" y="29844"/>
                  </a:lnTo>
                  <a:lnTo>
                    <a:pt x="26987" y="26828"/>
                  </a:lnTo>
                  <a:lnTo>
                    <a:pt x="24367" y="24368"/>
                  </a:lnTo>
                  <a:lnTo>
                    <a:pt x="21033" y="22145"/>
                  </a:lnTo>
                  <a:lnTo>
                    <a:pt x="10397" y="15795"/>
                  </a:lnTo>
                  <a:lnTo>
                    <a:pt x="8174" y="14049"/>
                  </a:lnTo>
                  <a:lnTo>
                    <a:pt x="6825" y="12144"/>
                  </a:lnTo>
                  <a:lnTo>
                    <a:pt x="6111" y="8731"/>
                  </a:lnTo>
                  <a:lnTo>
                    <a:pt x="6508" y="6667"/>
                  </a:lnTo>
                  <a:lnTo>
                    <a:pt x="7857" y="4603"/>
                  </a:lnTo>
                  <a:lnTo>
                    <a:pt x="10159" y="2937"/>
                  </a:lnTo>
                  <a:lnTo>
                    <a:pt x="13652" y="2302"/>
                  </a:lnTo>
                  <a:lnTo>
                    <a:pt x="16905" y="2778"/>
                  </a:lnTo>
                  <a:lnTo>
                    <a:pt x="20002" y="4603"/>
                  </a:lnTo>
                  <a:lnTo>
                    <a:pt x="21431" y="6191"/>
                  </a:lnTo>
                  <a:lnTo>
                    <a:pt x="22621" y="8334"/>
                  </a:lnTo>
                  <a:lnTo>
                    <a:pt x="23732" y="11112"/>
                  </a:lnTo>
                  <a:lnTo>
                    <a:pt x="24606" y="14526"/>
                  </a:lnTo>
                  <a:lnTo>
                    <a:pt x="26113" y="14526"/>
                  </a:lnTo>
                  <a:lnTo>
                    <a:pt x="25717" y="952"/>
                  </a:lnTo>
                  <a:lnTo>
                    <a:pt x="24606" y="952"/>
                  </a:lnTo>
                  <a:lnTo>
                    <a:pt x="24049" y="1587"/>
                  </a:lnTo>
                  <a:lnTo>
                    <a:pt x="22938" y="1984"/>
                  </a:lnTo>
                  <a:lnTo>
                    <a:pt x="21431" y="1746"/>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348" name="Shape 1383"/>
            <p:cNvSpPr/>
            <p:nvPr/>
          </p:nvSpPr>
          <p:spPr>
            <a:xfrm>
              <a:off x="5193172" y="2638074"/>
              <a:ext cx="29448" cy="46593"/>
            </a:xfrm>
            <a:custGeom>
              <a:avLst/>
              <a:gdLst/>
              <a:ahLst/>
              <a:cxnLst/>
              <a:rect l="0" t="0" r="0" b="0"/>
              <a:pathLst>
                <a:path w="29448" h="46593">
                  <a:moveTo>
                    <a:pt x="13891" y="0"/>
                  </a:moveTo>
                  <a:lnTo>
                    <a:pt x="9525" y="556"/>
                  </a:lnTo>
                  <a:lnTo>
                    <a:pt x="6112" y="1984"/>
                  </a:lnTo>
                  <a:lnTo>
                    <a:pt x="3413" y="3968"/>
                  </a:lnTo>
                  <a:lnTo>
                    <a:pt x="1508" y="6508"/>
                  </a:lnTo>
                  <a:lnTo>
                    <a:pt x="397" y="9287"/>
                  </a:lnTo>
                  <a:lnTo>
                    <a:pt x="0" y="12144"/>
                  </a:lnTo>
                  <a:lnTo>
                    <a:pt x="1032" y="16986"/>
                  </a:lnTo>
                  <a:lnTo>
                    <a:pt x="3572" y="20796"/>
                  </a:lnTo>
                  <a:lnTo>
                    <a:pt x="7223" y="23892"/>
                  </a:lnTo>
                  <a:lnTo>
                    <a:pt x="11588" y="26591"/>
                  </a:lnTo>
                  <a:lnTo>
                    <a:pt x="17383" y="29844"/>
                  </a:lnTo>
                  <a:lnTo>
                    <a:pt x="19526" y="31273"/>
                  </a:lnTo>
                  <a:lnTo>
                    <a:pt x="21113" y="33019"/>
                  </a:lnTo>
                  <a:lnTo>
                    <a:pt x="22146" y="34925"/>
                  </a:lnTo>
                  <a:lnTo>
                    <a:pt x="22542" y="37147"/>
                  </a:lnTo>
                  <a:lnTo>
                    <a:pt x="21748" y="40719"/>
                  </a:lnTo>
                  <a:lnTo>
                    <a:pt x="19765" y="42942"/>
                  </a:lnTo>
                  <a:lnTo>
                    <a:pt x="17145" y="44053"/>
                  </a:lnTo>
                  <a:lnTo>
                    <a:pt x="14526" y="44450"/>
                  </a:lnTo>
                  <a:lnTo>
                    <a:pt x="10318" y="43814"/>
                  </a:lnTo>
                  <a:lnTo>
                    <a:pt x="7143" y="41989"/>
                  </a:lnTo>
                  <a:lnTo>
                    <a:pt x="4921" y="39449"/>
                  </a:lnTo>
                  <a:lnTo>
                    <a:pt x="3413" y="36512"/>
                  </a:lnTo>
                  <a:lnTo>
                    <a:pt x="1746" y="30559"/>
                  </a:lnTo>
                  <a:lnTo>
                    <a:pt x="158" y="30559"/>
                  </a:lnTo>
                  <a:lnTo>
                    <a:pt x="158" y="46037"/>
                  </a:lnTo>
                  <a:lnTo>
                    <a:pt x="1428" y="46037"/>
                  </a:lnTo>
                  <a:lnTo>
                    <a:pt x="2302" y="45084"/>
                  </a:lnTo>
                  <a:lnTo>
                    <a:pt x="3572" y="44847"/>
                  </a:lnTo>
                  <a:lnTo>
                    <a:pt x="5953" y="45006"/>
                  </a:lnTo>
                  <a:lnTo>
                    <a:pt x="8731" y="45641"/>
                  </a:lnTo>
                  <a:lnTo>
                    <a:pt x="15081" y="46593"/>
                  </a:lnTo>
                  <a:lnTo>
                    <a:pt x="18414" y="46276"/>
                  </a:lnTo>
                  <a:lnTo>
                    <a:pt x="21669" y="45243"/>
                  </a:lnTo>
                  <a:lnTo>
                    <a:pt x="24686" y="43418"/>
                  </a:lnTo>
                  <a:lnTo>
                    <a:pt x="27146" y="40957"/>
                  </a:lnTo>
                  <a:lnTo>
                    <a:pt x="28813" y="37703"/>
                  </a:lnTo>
                  <a:lnTo>
                    <a:pt x="29448" y="33813"/>
                  </a:lnTo>
                  <a:lnTo>
                    <a:pt x="28813" y="29844"/>
                  </a:lnTo>
                  <a:lnTo>
                    <a:pt x="27067" y="26828"/>
                  </a:lnTo>
                  <a:lnTo>
                    <a:pt x="24447" y="24368"/>
                  </a:lnTo>
                  <a:lnTo>
                    <a:pt x="21113" y="22145"/>
                  </a:lnTo>
                  <a:lnTo>
                    <a:pt x="10477" y="15795"/>
                  </a:lnTo>
                  <a:lnTo>
                    <a:pt x="8254" y="14049"/>
                  </a:lnTo>
                  <a:lnTo>
                    <a:pt x="6906" y="12144"/>
                  </a:lnTo>
                  <a:lnTo>
                    <a:pt x="6191" y="8731"/>
                  </a:lnTo>
                  <a:lnTo>
                    <a:pt x="6588" y="6667"/>
                  </a:lnTo>
                  <a:lnTo>
                    <a:pt x="7937" y="4603"/>
                  </a:lnTo>
                  <a:lnTo>
                    <a:pt x="10240" y="2937"/>
                  </a:lnTo>
                  <a:lnTo>
                    <a:pt x="13732" y="2302"/>
                  </a:lnTo>
                  <a:lnTo>
                    <a:pt x="16986" y="2778"/>
                  </a:lnTo>
                  <a:lnTo>
                    <a:pt x="20082" y="4603"/>
                  </a:lnTo>
                  <a:lnTo>
                    <a:pt x="21511" y="6191"/>
                  </a:lnTo>
                  <a:lnTo>
                    <a:pt x="22701" y="8334"/>
                  </a:lnTo>
                  <a:lnTo>
                    <a:pt x="23812" y="11112"/>
                  </a:lnTo>
                  <a:lnTo>
                    <a:pt x="24686" y="14526"/>
                  </a:lnTo>
                  <a:lnTo>
                    <a:pt x="26193" y="14526"/>
                  </a:lnTo>
                  <a:lnTo>
                    <a:pt x="25797" y="952"/>
                  </a:lnTo>
                  <a:lnTo>
                    <a:pt x="24686" y="952"/>
                  </a:lnTo>
                  <a:lnTo>
                    <a:pt x="24129" y="1587"/>
                  </a:lnTo>
                  <a:lnTo>
                    <a:pt x="23018" y="1984"/>
                  </a:lnTo>
                  <a:lnTo>
                    <a:pt x="21511" y="1746"/>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349" name="Shape 1384"/>
            <p:cNvSpPr/>
            <p:nvPr/>
          </p:nvSpPr>
          <p:spPr>
            <a:xfrm>
              <a:off x="5154596" y="2638074"/>
              <a:ext cx="29368" cy="46593"/>
            </a:xfrm>
            <a:custGeom>
              <a:avLst/>
              <a:gdLst/>
              <a:ahLst/>
              <a:cxnLst/>
              <a:rect l="0" t="0" r="0" b="0"/>
              <a:pathLst>
                <a:path w="29368" h="46593">
                  <a:moveTo>
                    <a:pt x="13811" y="0"/>
                  </a:moveTo>
                  <a:lnTo>
                    <a:pt x="9525" y="556"/>
                  </a:lnTo>
                  <a:lnTo>
                    <a:pt x="6032" y="1984"/>
                  </a:lnTo>
                  <a:lnTo>
                    <a:pt x="3333" y="3968"/>
                  </a:lnTo>
                  <a:lnTo>
                    <a:pt x="1428" y="6508"/>
                  </a:lnTo>
                  <a:lnTo>
                    <a:pt x="397" y="9287"/>
                  </a:lnTo>
                  <a:lnTo>
                    <a:pt x="0" y="12144"/>
                  </a:lnTo>
                  <a:lnTo>
                    <a:pt x="952" y="16986"/>
                  </a:lnTo>
                  <a:lnTo>
                    <a:pt x="3492" y="20796"/>
                  </a:lnTo>
                  <a:lnTo>
                    <a:pt x="7223" y="23892"/>
                  </a:lnTo>
                  <a:lnTo>
                    <a:pt x="11588" y="26591"/>
                  </a:lnTo>
                  <a:lnTo>
                    <a:pt x="17303" y="29844"/>
                  </a:lnTo>
                  <a:lnTo>
                    <a:pt x="19526" y="31273"/>
                  </a:lnTo>
                  <a:lnTo>
                    <a:pt x="21113" y="33019"/>
                  </a:lnTo>
                  <a:lnTo>
                    <a:pt x="22066" y="34925"/>
                  </a:lnTo>
                  <a:lnTo>
                    <a:pt x="22463" y="37147"/>
                  </a:lnTo>
                  <a:lnTo>
                    <a:pt x="21669" y="40719"/>
                  </a:lnTo>
                  <a:lnTo>
                    <a:pt x="19684" y="42942"/>
                  </a:lnTo>
                  <a:lnTo>
                    <a:pt x="17066" y="44053"/>
                  </a:lnTo>
                  <a:lnTo>
                    <a:pt x="14446" y="44450"/>
                  </a:lnTo>
                  <a:lnTo>
                    <a:pt x="10240" y="43814"/>
                  </a:lnTo>
                  <a:lnTo>
                    <a:pt x="7143" y="41989"/>
                  </a:lnTo>
                  <a:lnTo>
                    <a:pt x="4921" y="39449"/>
                  </a:lnTo>
                  <a:lnTo>
                    <a:pt x="3333" y="36512"/>
                  </a:lnTo>
                  <a:lnTo>
                    <a:pt x="1667" y="30559"/>
                  </a:lnTo>
                  <a:lnTo>
                    <a:pt x="79" y="30559"/>
                  </a:lnTo>
                  <a:lnTo>
                    <a:pt x="79" y="46037"/>
                  </a:lnTo>
                  <a:lnTo>
                    <a:pt x="1349" y="46037"/>
                  </a:lnTo>
                  <a:lnTo>
                    <a:pt x="2222" y="45084"/>
                  </a:lnTo>
                  <a:lnTo>
                    <a:pt x="3572" y="44847"/>
                  </a:lnTo>
                  <a:lnTo>
                    <a:pt x="5873" y="45006"/>
                  </a:lnTo>
                  <a:lnTo>
                    <a:pt x="8652" y="45641"/>
                  </a:lnTo>
                  <a:lnTo>
                    <a:pt x="15002" y="46593"/>
                  </a:lnTo>
                  <a:lnTo>
                    <a:pt x="18336" y="46276"/>
                  </a:lnTo>
                  <a:lnTo>
                    <a:pt x="21590" y="45243"/>
                  </a:lnTo>
                  <a:lnTo>
                    <a:pt x="24606" y="43418"/>
                  </a:lnTo>
                  <a:lnTo>
                    <a:pt x="27067" y="40957"/>
                  </a:lnTo>
                  <a:lnTo>
                    <a:pt x="28813" y="37703"/>
                  </a:lnTo>
                  <a:lnTo>
                    <a:pt x="29368" y="33813"/>
                  </a:lnTo>
                  <a:lnTo>
                    <a:pt x="28813" y="29844"/>
                  </a:lnTo>
                  <a:lnTo>
                    <a:pt x="26987" y="26828"/>
                  </a:lnTo>
                  <a:lnTo>
                    <a:pt x="24368" y="24368"/>
                  </a:lnTo>
                  <a:lnTo>
                    <a:pt x="21113" y="22145"/>
                  </a:lnTo>
                  <a:lnTo>
                    <a:pt x="10398" y="15795"/>
                  </a:lnTo>
                  <a:lnTo>
                    <a:pt x="8176" y="14049"/>
                  </a:lnTo>
                  <a:lnTo>
                    <a:pt x="6826" y="12144"/>
                  </a:lnTo>
                  <a:lnTo>
                    <a:pt x="6112" y="8731"/>
                  </a:lnTo>
                  <a:lnTo>
                    <a:pt x="6508" y="6667"/>
                  </a:lnTo>
                  <a:lnTo>
                    <a:pt x="7858" y="4603"/>
                  </a:lnTo>
                  <a:lnTo>
                    <a:pt x="10159" y="2937"/>
                  </a:lnTo>
                  <a:lnTo>
                    <a:pt x="13652" y="2302"/>
                  </a:lnTo>
                  <a:lnTo>
                    <a:pt x="16907" y="2778"/>
                  </a:lnTo>
                  <a:lnTo>
                    <a:pt x="20002" y="4603"/>
                  </a:lnTo>
                  <a:lnTo>
                    <a:pt x="21431" y="6191"/>
                  </a:lnTo>
                  <a:lnTo>
                    <a:pt x="22622" y="8334"/>
                  </a:lnTo>
                  <a:lnTo>
                    <a:pt x="23733" y="11112"/>
                  </a:lnTo>
                  <a:lnTo>
                    <a:pt x="24686" y="14526"/>
                  </a:lnTo>
                  <a:lnTo>
                    <a:pt x="26115" y="14526"/>
                  </a:lnTo>
                  <a:lnTo>
                    <a:pt x="25717" y="952"/>
                  </a:lnTo>
                  <a:lnTo>
                    <a:pt x="24686" y="952"/>
                  </a:lnTo>
                  <a:lnTo>
                    <a:pt x="24051" y="1587"/>
                  </a:lnTo>
                  <a:lnTo>
                    <a:pt x="22940" y="1984"/>
                  </a:lnTo>
                  <a:lnTo>
                    <a:pt x="21431" y="1746"/>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350" name="Shape 1385"/>
            <p:cNvSpPr/>
            <p:nvPr/>
          </p:nvSpPr>
          <p:spPr>
            <a:xfrm>
              <a:off x="6485476" y="2673555"/>
              <a:ext cx="13732" cy="24129"/>
            </a:xfrm>
            <a:custGeom>
              <a:avLst/>
              <a:gdLst/>
              <a:ahLst/>
              <a:cxnLst/>
              <a:rect l="0" t="0" r="0" b="0"/>
              <a:pathLst>
                <a:path w="13732" h="24129">
                  <a:moveTo>
                    <a:pt x="5715" y="0"/>
                  </a:moveTo>
                  <a:lnTo>
                    <a:pt x="3731" y="317"/>
                  </a:lnTo>
                  <a:lnTo>
                    <a:pt x="1906" y="1270"/>
                  </a:lnTo>
                  <a:lnTo>
                    <a:pt x="477" y="3016"/>
                  </a:lnTo>
                  <a:lnTo>
                    <a:pt x="0" y="5793"/>
                  </a:lnTo>
                  <a:lnTo>
                    <a:pt x="556" y="8175"/>
                  </a:lnTo>
                  <a:lnTo>
                    <a:pt x="2064" y="9762"/>
                  </a:lnTo>
                  <a:lnTo>
                    <a:pt x="4048" y="10556"/>
                  </a:lnTo>
                  <a:lnTo>
                    <a:pt x="6112" y="10714"/>
                  </a:lnTo>
                  <a:lnTo>
                    <a:pt x="7621" y="10556"/>
                  </a:lnTo>
                  <a:lnTo>
                    <a:pt x="8494" y="10318"/>
                  </a:lnTo>
                  <a:lnTo>
                    <a:pt x="9445" y="10636"/>
                  </a:lnTo>
                  <a:lnTo>
                    <a:pt x="9843" y="11747"/>
                  </a:lnTo>
                  <a:lnTo>
                    <a:pt x="9525" y="13572"/>
                  </a:lnTo>
                  <a:lnTo>
                    <a:pt x="8256" y="16112"/>
                  </a:lnTo>
                  <a:lnTo>
                    <a:pt x="5715" y="19128"/>
                  </a:lnTo>
                  <a:lnTo>
                    <a:pt x="1747" y="22225"/>
                  </a:lnTo>
                  <a:lnTo>
                    <a:pt x="2619" y="24129"/>
                  </a:lnTo>
                  <a:lnTo>
                    <a:pt x="4525" y="23177"/>
                  </a:lnTo>
                  <a:lnTo>
                    <a:pt x="6827" y="21431"/>
                  </a:lnTo>
                  <a:lnTo>
                    <a:pt x="9287" y="19128"/>
                  </a:lnTo>
                  <a:lnTo>
                    <a:pt x="11510" y="16192"/>
                  </a:lnTo>
                  <a:lnTo>
                    <a:pt x="13097" y="12937"/>
                  </a:lnTo>
                  <a:lnTo>
                    <a:pt x="13732" y="9525"/>
                  </a:lnTo>
                  <a:lnTo>
                    <a:pt x="13334" y="5952"/>
                  </a:lnTo>
                  <a:lnTo>
                    <a:pt x="12144" y="3412"/>
                  </a:lnTo>
                  <a:lnTo>
                    <a:pt x="10637" y="1666"/>
                  </a:lnTo>
                  <a:lnTo>
                    <a:pt x="8811" y="634"/>
                  </a:lnTo>
                  <a:lnTo>
                    <a:pt x="5715" y="0"/>
                  </a:lnTo>
                  <a:close/>
                </a:path>
              </a:pathLst>
            </a:custGeom>
            <a:solidFill>
              <a:srgbClr val="000000"/>
            </a:solidFill>
          </p:spPr>
          <p:txBody>
            <a:bodyPr vert="horz" lIns="91440" tIns="45720" rIns="91440" bIns="45720" anchor="t"/>
            <a:lstStyle/>
            <a:p>
              <a:endParaRPr lang="en-IN"/>
            </a:p>
          </p:txBody>
        </p:sp>
        <p:sp>
          <p:nvSpPr>
            <p:cNvPr id="1351" name="Shape 1386"/>
            <p:cNvSpPr/>
            <p:nvPr/>
          </p:nvSpPr>
          <p:spPr>
            <a:xfrm>
              <a:off x="5231352" y="2673555"/>
              <a:ext cx="13731" cy="24129"/>
            </a:xfrm>
            <a:custGeom>
              <a:avLst/>
              <a:gdLst/>
              <a:ahLst/>
              <a:cxnLst/>
              <a:rect l="0" t="0" r="0" b="0"/>
              <a:pathLst>
                <a:path w="13731" h="24129">
                  <a:moveTo>
                    <a:pt x="5715" y="0"/>
                  </a:moveTo>
                  <a:lnTo>
                    <a:pt x="3810" y="317"/>
                  </a:lnTo>
                  <a:lnTo>
                    <a:pt x="1904" y="1270"/>
                  </a:lnTo>
                  <a:lnTo>
                    <a:pt x="555" y="3016"/>
                  </a:lnTo>
                  <a:lnTo>
                    <a:pt x="0" y="5793"/>
                  </a:lnTo>
                  <a:lnTo>
                    <a:pt x="555" y="8175"/>
                  </a:lnTo>
                  <a:lnTo>
                    <a:pt x="2063" y="9762"/>
                  </a:lnTo>
                  <a:lnTo>
                    <a:pt x="4127" y="10556"/>
                  </a:lnTo>
                  <a:lnTo>
                    <a:pt x="6111" y="10714"/>
                  </a:lnTo>
                  <a:lnTo>
                    <a:pt x="7620" y="10556"/>
                  </a:lnTo>
                  <a:lnTo>
                    <a:pt x="8492" y="10318"/>
                  </a:lnTo>
                  <a:lnTo>
                    <a:pt x="9445" y="10636"/>
                  </a:lnTo>
                  <a:lnTo>
                    <a:pt x="9921" y="11747"/>
                  </a:lnTo>
                  <a:lnTo>
                    <a:pt x="9603" y="13572"/>
                  </a:lnTo>
                  <a:lnTo>
                    <a:pt x="8254" y="16112"/>
                  </a:lnTo>
                  <a:lnTo>
                    <a:pt x="5793" y="19128"/>
                  </a:lnTo>
                  <a:lnTo>
                    <a:pt x="1746" y="22225"/>
                  </a:lnTo>
                  <a:lnTo>
                    <a:pt x="2698" y="24129"/>
                  </a:lnTo>
                  <a:lnTo>
                    <a:pt x="4523" y="23177"/>
                  </a:lnTo>
                  <a:lnTo>
                    <a:pt x="6826" y="21431"/>
                  </a:lnTo>
                  <a:lnTo>
                    <a:pt x="9286" y="19128"/>
                  </a:lnTo>
                  <a:lnTo>
                    <a:pt x="11508" y="16192"/>
                  </a:lnTo>
                  <a:lnTo>
                    <a:pt x="13176" y="12937"/>
                  </a:lnTo>
                  <a:lnTo>
                    <a:pt x="13731" y="9525"/>
                  </a:lnTo>
                  <a:lnTo>
                    <a:pt x="13335" y="5952"/>
                  </a:lnTo>
                  <a:lnTo>
                    <a:pt x="12143" y="3412"/>
                  </a:lnTo>
                  <a:lnTo>
                    <a:pt x="10636" y="1666"/>
                  </a:lnTo>
                  <a:lnTo>
                    <a:pt x="8809" y="634"/>
                  </a:lnTo>
                  <a:lnTo>
                    <a:pt x="5715" y="0"/>
                  </a:lnTo>
                  <a:close/>
                </a:path>
              </a:pathLst>
            </a:custGeom>
            <a:solidFill>
              <a:srgbClr val="000000"/>
            </a:solidFill>
          </p:spPr>
          <p:txBody>
            <a:bodyPr vert="horz" lIns="91440" tIns="45720" rIns="91440" bIns="45720" anchor="t"/>
            <a:lstStyle/>
            <a:p>
              <a:endParaRPr lang="en-IN"/>
            </a:p>
          </p:txBody>
        </p:sp>
        <p:sp>
          <p:nvSpPr>
            <p:cNvPr id="1352" name="Shape 1387"/>
            <p:cNvSpPr/>
            <p:nvPr/>
          </p:nvSpPr>
          <p:spPr>
            <a:xfrm>
              <a:off x="5276833" y="2638074"/>
              <a:ext cx="46037" cy="67072"/>
            </a:xfrm>
            <a:custGeom>
              <a:avLst/>
              <a:gdLst/>
              <a:ahLst/>
              <a:cxnLst/>
              <a:rect l="0" t="0" r="0" b="0"/>
              <a:pathLst>
                <a:path w="46037" h="67072">
                  <a:moveTo>
                    <a:pt x="14604" y="0"/>
                  </a:moveTo>
                  <a:lnTo>
                    <a:pt x="397" y="5079"/>
                  </a:lnTo>
                  <a:lnTo>
                    <a:pt x="397" y="6667"/>
                  </a:lnTo>
                  <a:lnTo>
                    <a:pt x="3175" y="6588"/>
                  </a:lnTo>
                  <a:lnTo>
                    <a:pt x="5238" y="6906"/>
                  </a:lnTo>
                  <a:lnTo>
                    <a:pt x="6350" y="7937"/>
                  </a:lnTo>
                  <a:lnTo>
                    <a:pt x="6826" y="9683"/>
                  </a:lnTo>
                  <a:lnTo>
                    <a:pt x="6906" y="12223"/>
                  </a:lnTo>
                  <a:lnTo>
                    <a:pt x="6906" y="58578"/>
                  </a:lnTo>
                  <a:lnTo>
                    <a:pt x="6826" y="61357"/>
                  </a:lnTo>
                  <a:lnTo>
                    <a:pt x="5953" y="63420"/>
                  </a:lnTo>
                  <a:lnTo>
                    <a:pt x="3890" y="64691"/>
                  </a:lnTo>
                  <a:lnTo>
                    <a:pt x="0" y="65404"/>
                  </a:lnTo>
                  <a:lnTo>
                    <a:pt x="0" y="67072"/>
                  </a:lnTo>
                  <a:lnTo>
                    <a:pt x="23971" y="67072"/>
                  </a:lnTo>
                  <a:lnTo>
                    <a:pt x="23971" y="65326"/>
                  </a:lnTo>
                  <a:lnTo>
                    <a:pt x="19606" y="65008"/>
                  </a:lnTo>
                  <a:lnTo>
                    <a:pt x="16907" y="63975"/>
                  </a:lnTo>
                  <a:lnTo>
                    <a:pt x="15637" y="61753"/>
                  </a:lnTo>
                  <a:lnTo>
                    <a:pt x="15240" y="57864"/>
                  </a:lnTo>
                  <a:lnTo>
                    <a:pt x="15240" y="42307"/>
                  </a:lnTo>
                  <a:lnTo>
                    <a:pt x="17621" y="44291"/>
                  </a:lnTo>
                  <a:lnTo>
                    <a:pt x="20002" y="45641"/>
                  </a:lnTo>
                  <a:lnTo>
                    <a:pt x="25241" y="46593"/>
                  </a:lnTo>
                  <a:lnTo>
                    <a:pt x="31591" y="45482"/>
                  </a:lnTo>
                  <a:lnTo>
                    <a:pt x="36751" y="42544"/>
                  </a:lnTo>
                  <a:lnTo>
                    <a:pt x="40798" y="38179"/>
                  </a:lnTo>
                  <a:lnTo>
                    <a:pt x="43736" y="32941"/>
                  </a:lnTo>
                  <a:lnTo>
                    <a:pt x="45482" y="27146"/>
                  </a:lnTo>
                  <a:lnTo>
                    <a:pt x="46037" y="21352"/>
                  </a:lnTo>
                  <a:lnTo>
                    <a:pt x="45641" y="16589"/>
                  </a:lnTo>
                  <a:lnTo>
                    <a:pt x="44688" y="12462"/>
                  </a:lnTo>
                  <a:lnTo>
                    <a:pt x="43260" y="8811"/>
                  </a:lnTo>
                  <a:lnTo>
                    <a:pt x="41196" y="5714"/>
                  </a:lnTo>
                  <a:lnTo>
                    <a:pt x="38734" y="3254"/>
                  </a:lnTo>
                  <a:lnTo>
                    <a:pt x="36036" y="1508"/>
                  </a:lnTo>
                  <a:lnTo>
                    <a:pt x="33020" y="397"/>
                  </a:lnTo>
                  <a:lnTo>
                    <a:pt x="29686" y="0"/>
                  </a:lnTo>
                  <a:lnTo>
                    <a:pt x="26193" y="397"/>
                  </a:lnTo>
                  <a:lnTo>
                    <a:pt x="23098" y="1428"/>
                  </a:lnTo>
                  <a:lnTo>
                    <a:pt x="20478" y="2778"/>
                  </a:lnTo>
                  <a:lnTo>
                    <a:pt x="20027" y="3128"/>
                  </a:lnTo>
                  <a:lnTo>
                    <a:pt x="24923" y="5953"/>
                  </a:lnTo>
                  <a:lnTo>
                    <a:pt x="28972" y="6667"/>
                  </a:lnTo>
                  <a:lnTo>
                    <a:pt x="31988" y="8493"/>
                  </a:lnTo>
                  <a:lnTo>
                    <a:pt x="34211" y="11192"/>
                  </a:lnTo>
                  <a:lnTo>
                    <a:pt x="35718" y="14287"/>
                  </a:lnTo>
                  <a:lnTo>
                    <a:pt x="36751" y="17462"/>
                  </a:lnTo>
                  <a:lnTo>
                    <a:pt x="37227" y="20478"/>
                  </a:lnTo>
                  <a:lnTo>
                    <a:pt x="37465" y="22859"/>
                  </a:lnTo>
                  <a:lnTo>
                    <a:pt x="37544" y="24288"/>
                  </a:lnTo>
                  <a:lnTo>
                    <a:pt x="37386" y="28257"/>
                  </a:lnTo>
                  <a:lnTo>
                    <a:pt x="36910" y="31750"/>
                  </a:lnTo>
                  <a:lnTo>
                    <a:pt x="36116" y="34607"/>
                  </a:lnTo>
                  <a:lnTo>
                    <a:pt x="35083" y="36909"/>
                  </a:lnTo>
                  <a:lnTo>
                    <a:pt x="32623" y="40322"/>
                  </a:lnTo>
                  <a:lnTo>
                    <a:pt x="29924" y="42307"/>
                  </a:lnTo>
                  <a:lnTo>
                    <a:pt x="27385" y="43179"/>
                  </a:lnTo>
                  <a:lnTo>
                    <a:pt x="25321" y="43418"/>
                  </a:lnTo>
                  <a:lnTo>
                    <a:pt x="21511" y="42703"/>
                  </a:lnTo>
                  <a:lnTo>
                    <a:pt x="18256" y="41037"/>
                  </a:lnTo>
                  <a:lnTo>
                    <a:pt x="16033" y="38893"/>
                  </a:lnTo>
                  <a:lnTo>
                    <a:pt x="15240" y="36909"/>
                  </a:lnTo>
                  <a:lnTo>
                    <a:pt x="15240" y="12541"/>
                  </a:lnTo>
                  <a:lnTo>
                    <a:pt x="15954" y="10716"/>
                  </a:lnTo>
                  <a:lnTo>
                    <a:pt x="17224" y="9128"/>
                  </a:lnTo>
                  <a:lnTo>
                    <a:pt x="20954" y="6825"/>
                  </a:lnTo>
                  <a:lnTo>
                    <a:pt x="24923" y="5953"/>
                  </a:lnTo>
                  <a:lnTo>
                    <a:pt x="20027" y="3128"/>
                  </a:lnTo>
                  <a:lnTo>
                    <a:pt x="18336" y="4444"/>
                  </a:lnTo>
                  <a:lnTo>
                    <a:pt x="15398" y="7699"/>
                  </a:lnTo>
                  <a:lnTo>
                    <a:pt x="15240" y="7461"/>
                  </a:lnTo>
                  <a:lnTo>
                    <a:pt x="15240" y="238"/>
                  </a:lnTo>
                  <a:lnTo>
                    <a:pt x="14604" y="0"/>
                  </a:lnTo>
                  <a:close/>
                </a:path>
              </a:pathLst>
            </a:custGeom>
            <a:solidFill>
              <a:srgbClr val="000000"/>
            </a:solidFill>
          </p:spPr>
          <p:txBody>
            <a:bodyPr vert="horz" lIns="91440" tIns="45720" rIns="91440" bIns="45720" anchor="t"/>
            <a:lstStyle/>
            <a:p>
              <a:endParaRPr lang="en-IN"/>
            </a:p>
          </p:txBody>
        </p:sp>
        <p:sp>
          <p:nvSpPr>
            <p:cNvPr id="1353" name="Shape 1388"/>
            <p:cNvSpPr/>
            <p:nvPr/>
          </p:nvSpPr>
          <p:spPr>
            <a:xfrm>
              <a:off x="5669026" y="2639107"/>
              <a:ext cx="45640" cy="66198"/>
            </a:xfrm>
            <a:custGeom>
              <a:avLst/>
              <a:gdLst/>
              <a:ahLst/>
              <a:cxnLst/>
              <a:rect l="0" t="0" r="0" b="0"/>
              <a:pathLst>
                <a:path w="45640" h="66198">
                  <a:moveTo>
                    <a:pt x="0" y="0"/>
                  </a:moveTo>
                  <a:lnTo>
                    <a:pt x="0" y="1348"/>
                  </a:lnTo>
                  <a:lnTo>
                    <a:pt x="2540" y="2142"/>
                  </a:lnTo>
                  <a:lnTo>
                    <a:pt x="3888" y="3016"/>
                  </a:lnTo>
                  <a:lnTo>
                    <a:pt x="5000" y="4523"/>
                  </a:lnTo>
                  <a:lnTo>
                    <a:pt x="16351" y="28892"/>
                  </a:lnTo>
                  <a:lnTo>
                    <a:pt x="17303" y="30956"/>
                  </a:lnTo>
                  <a:lnTo>
                    <a:pt x="18574" y="33496"/>
                  </a:lnTo>
                  <a:lnTo>
                    <a:pt x="21192" y="39052"/>
                  </a:lnTo>
                  <a:lnTo>
                    <a:pt x="22066" y="41275"/>
                  </a:lnTo>
                  <a:lnTo>
                    <a:pt x="22462" y="42623"/>
                  </a:lnTo>
                  <a:lnTo>
                    <a:pt x="22304" y="43656"/>
                  </a:lnTo>
                  <a:lnTo>
                    <a:pt x="21749" y="45639"/>
                  </a:lnTo>
                  <a:lnTo>
                    <a:pt x="19843" y="50800"/>
                  </a:lnTo>
                  <a:lnTo>
                    <a:pt x="16986" y="55641"/>
                  </a:lnTo>
                  <a:lnTo>
                    <a:pt x="15240" y="57228"/>
                  </a:lnTo>
                  <a:lnTo>
                    <a:pt x="13335" y="57863"/>
                  </a:lnTo>
                  <a:lnTo>
                    <a:pt x="12143" y="57546"/>
                  </a:lnTo>
                  <a:lnTo>
                    <a:pt x="10397" y="56991"/>
                  </a:lnTo>
                  <a:lnTo>
                    <a:pt x="6270" y="56038"/>
                  </a:lnTo>
                  <a:lnTo>
                    <a:pt x="4365" y="56356"/>
                  </a:lnTo>
                  <a:lnTo>
                    <a:pt x="3016" y="57069"/>
                  </a:lnTo>
                  <a:lnTo>
                    <a:pt x="1825" y="59054"/>
                  </a:lnTo>
                  <a:lnTo>
                    <a:pt x="1587" y="60403"/>
                  </a:lnTo>
                  <a:lnTo>
                    <a:pt x="1983" y="62467"/>
                  </a:lnTo>
                  <a:lnTo>
                    <a:pt x="3333" y="64293"/>
                  </a:lnTo>
                  <a:lnTo>
                    <a:pt x="5635" y="65642"/>
                  </a:lnTo>
                  <a:lnTo>
                    <a:pt x="8810" y="66198"/>
                  </a:lnTo>
                  <a:lnTo>
                    <a:pt x="11430" y="65881"/>
                  </a:lnTo>
                  <a:lnTo>
                    <a:pt x="13811" y="64928"/>
                  </a:lnTo>
                  <a:lnTo>
                    <a:pt x="16112" y="63419"/>
                  </a:lnTo>
                  <a:lnTo>
                    <a:pt x="18097" y="61197"/>
                  </a:lnTo>
                  <a:lnTo>
                    <a:pt x="20002" y="58419"/>
                  </a:lnTo>
                  <a:lnTo>
                    <a:pt x="21907" y="55005"/>
                  </a:lnTo>
                  <a:lnTo>
                    <a:pt x="23812" y="50958"/>
                  </a:lnTo>
                  <a:lnTo>
                    <a:pt x="25637" y="46354"/>
                  </a:lnTo>
                  <a:lnTo>
                    <a:pt x="40877" y="5952"/>
                  </a:lnTo>
                  <a:lnTo>
                    <a:pt x="42068" y="3492"/>
                  </a:lnTo>
                  <a:lnTo>
                    <a:pt x="43338" y="2222"/>
                  </a:lnTo>
                  <a:lnTo>
                    <a:pt x="45640" y="1507"/>
                  </a:lnTo>
                  <a:lnTo>
                    <a:pt x="45640" y="0"/>
                  </a:lnTo>
                  <a:lnTo>
                    <a:pt x="32226" y="0"/>
                  </a:lnTo>
                  <a:lnTo>
                    <a:pt x="32226" y="1507"/>
                  </a:lnTo>
                  <a:lnTo>
                    <a:pt x="34290" y="1666"/>
                  </a:lnTo>
                  <a:lnTo>
                    <a:pt x="35797" y="2142"/>
                  </a:lnTo>
                  <a:lnTo>
                    <a:pt x="36671" y="3016"/>
                  </a:lnTo>
                  <a:lnTo>
                    <a:pt x="36988" y="4286"/>
                  </a:lnTo>
                  <a:lnTo>
                    <a:pt x="36830" y="5317"/>
                  </a:lnTo>
                  <a:lnTo>
                    <a:pt x="36273" y="6984"/>
                  </a:lnTo>
                  <a:lnTo>
                    <a:pt x="34766" y="10953"/>
                  </a:lnTo>
                  <a:lnTo>
                    <a:pt x="26987" y="33019"/>
                  </a:lnTo>
                  <a:lnTo>
                    <a:pt x="15636" y="7937"/>
                  </a:lnTo>
                  <a:lnTo>
                    <a:pt x="15001" y="6350"/>
                  </a:lnTo>
                  <a:lnTo>
                    <a:pt x="14605" y="4364"/>
                  </a:lnTo>
                  <a:lnTo>
                    <a:pt x="15160" y="2777"/>
                  </a:lnTo>
                  <a:lnTo>
                    <a:pt x="16588"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1354" name="Shape 1389"/>
            <p:cNvSpPr/>
            <p:nvPr/>
          </p:nvSpPr>
          <p:spPr>
            <a:xfrm>
              <a:off x="6278626" y="2744119"/>
              <a:ext cx="10080" cy="10081"/>
            </a:xfrm>
            <a:custGeom>
              <a:avLst/>
              <a:gdLst/>
              <a:ahLst/>
              <a:cxnLst/>
              <a:rect l="0" t="0" r="0" b="0"/>
              <a:pathLst>
                <a:path w="10080" h="10081">
                  <a:moveTo>
                    <a:pt x="4921" y="0"/>
                  </a:moveTo>
                  <a:lnTo>
                    <a:pt x="2697" y="476"/>
                  </a:lnTo>
                  <a:lnTo>
                    <a:pt x="1189" y="1746"/>
                  </a:lnTo>
                  <a:lnTo>
                    <a:pt x="316" y="3413"/>
                  </a:lnTo>
                  <a:lnTo>
                    <a:pt x="0" y="5001"/>
                  </a:lnTo>
                  <a:lnTo>
                    <a:pt x="316" y="6667"/>
                  </a:lnTo>
                  <a:lnTo>
                    <a:pt x="1110" y="8335"/>
                  </a:lnTo>
                  <a:lnTo>
                    <a:pt x="2697" y="9605"/>
                  </a:lnTo>
                  <a:lnTo>
                    <a:pt x="4921" y="10081"/>
                  </a:lnTo>
                  <a:lnTo>
                    <a:pt x="6984" y="9683"/>
                  </a:lnTo>
                  <a:lnTo>
                    <a:pt x="8651" y="8652"/>
                  </a:lnTo>
                  <a:lnTo>
                    <a:pt x="9762" y="7065"/>
                  </a:lnTo>
                  <a:lnTo>
                    <a:pt x="10080" y="5001"/>
                  </a:lnTo>
                  <a:lnTo>
                    <a:pt x="9762" y="3016"/>
                  </a:lnTo>
                  <a:lnTo>
                    <a:pt x="8651"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1355" name="Shape 1390"/>
            <p:cNvSpPr/>
            <p:nvPr/>
          </p:nvSpPr>
          <p:spPr>
            <a:xfrm>
              <a:off x="6079473" y="2744119"/>
              <a:ext cx="10159" cy="10081"/>
            </a:xfrm>
            <a:custGeom>
              <a:avLst/>
              <a:gdLst/>
              <a:ahLst/>
              <a:cxnLst/>
              <a:rect l="0" t="0" r="0" b="0"/>
              <a:pathLst>
                <a:path w="10159" h="10081">
                  <a:moveTo>
                    <a:pt x="4999" y="0"/>
                  </a:moveTo>
                  <a:lnTo>
                    <a:pt x="2777" y="476"/>
                  </a:lnTo>
                  <a:lnTo>
                    <a:pt x="1189" y="1746"/>
                  </a:lnTo>
                  <a:lnTo>
                    <a:pt x="317" y="3413"/>
                  </a:lnTo>
                  <a:lnTo>
                    <a:pt x="0" y="5001"/>
                  </a:lnTo>
                  <a:lnTo>
                    <a:pt x="317" y="6667"/>
                  </a:lnTo>
                  <a:lnTo>
                    <a:pt x="1189" y="8335"/>
                  </a:lnTo>
                  <a:lnTo>
                    <a:pt x="2698" y="9605"/>
                  </a:lnTo>
                  <a:lnTo>
                    <a:pt x="4999" y="10081"/>
                  </a:lnTo>
                  <a:lnTo>
                    <a:pt x="7064" y="9683"/>
                  </a:lnTo>
                  <a:lnTo>
                    <a:pt x="8731" y="8652"/>
                  </a:lnTo>
                  <a:lnTo>
                    <a:pt x="9842" y="7065"/>
                  </a:lnTo>
                  <a:lnTo>
                    <a:pt x="10159" y="5001"/>
                  </a:lnTo>
                  <a:lnTo>
                    <a:pt x="9842" y="3016"/>
                  </a:lnTo>
                  <a:lnTo>
                    <a:pt x="8731" y="1508"/>
                  </a:lnTo>
                  <a:lnTo>
                    <a:pt x="7064" y="397"/>
                  </a:lnTo>
                  <a:lnTo>
                    <a:pt x="4999" y="0"/>
                  </a:lnTo>
                  <a:close/>
                </a:path>
              </a:pathLst>
            </a:custGeom>
            <a:solidFill>
              <a:srgbClr val="000000"/>
            </a:solidFill>
          </p:spPr>
          <p:txBody>
            <a:bodyPr vert="horz" lIns="91440" tIns="45720" rIns="91440" bIns="45720" anchor="t"/>
            <a:lstStyle/>
            <a:p>
              <a:endParaRPr lang="en-IN"/>
            </a:p>
          </p:txBody>
        </p:sp>
        <p:sp>
          <p:nvSpPr>
            <p:cNvPr id="1356" name="Shape 1391"/>
            <p:cNvSpPr/>
            <p:nvPr/>
          </p:nvSpPr>
          <p:spPr>
            <a:xfrm>
              <a:off x="5663469" y="2744119"/>
              <a:ext cx="10080" cy="10081"/>
            </a:xfrm>
            <a:custGeom>
              <a:avLst/>
              <a:gdLst/>
              <a:ahLst/>
              <a:cxnLst/>
              <a:rect l="0" t="0" r="0" b="0"/>
              <a:pathLst>
                <a:path w="10080" h="10081">
                  <a:moveTo>
                    <a:pt x="4921" y="0"/>
                  </a:moveTo>
                  <a:lnTo>
                    <a:pt x="2699" y="476"/>
                  </a:lnTo>
                  <a:lnTo>
                    <a:pt x="1190" y="1746"/>
                  </a:lnTo>
                  <a:lnTo>
                    <a:pt x="317" y="3413"/>
                  </a:lnTo>
                  <a:lnTo>
                    <a:pt x="0" y="5001"/>
                  </a:lnTo>
                  <a:lnTo>
                    <a:pt x="317" y="6667"/>
                  </a:lnTo>
                  <a:lnTo>
                    <a:pt x="1111" y="8335"/>
                  </a:lnTo>
                  <a:lnTo>
                    <a:pt x="2699" y="9605"/>
                  </a:lnTo>
                  <a:lnTo>
                    <a:pt x="4921" y="10081"/>
                  </a:lnTo>
                  <a:lnTo>
                    <a:pt x="6985" y="9683"/>
                  </a:lnTo>
                  <a:lnTo>
                    <a:pt x="8651" y="8652"/>
                  </a:lnTo>
                  <a:lnTo>
                    <a:pt x="9762" y="7065"/>
                  </a:lnTo>
                  <a:lnTo>
                    <a:pt x="10080" y="5001"/>
                  </a:lnTo>
                  <a:lnTo>
                    <a:pt x="9762" y="3016"/>
                  </a:lnTo>
                  <a:lnTo>
                    <a:pt x="8651" y="150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1357" name="Shape 1392"/>
            <p:cNvSpPr/>
            <p:nvPr/>
          </p:nvSpPr>
          <p:spPr>
            <a:xfrm>
              <a:off x="5363432" y="2744119"/>
              <a:ext cx="23573" cy="67627"/>
            </a:xfrm>
            <a:custGeom>
              <a:avLst/>
              <a:gdLst/>
              <a:ahLst/>
              <a:cxnLst/>
              <a:rect l="0" t="0" r="0" b="0"/>
              <a:pathLst>
                <a:path w="23573" h="67627">
                  <a:moveTo>
                    <a:pt x="15716" y="0"/>
                  </a:moveTo>
                  <a:lnTo>
                    <a:pt x="0" y="4366"/>
                  </a:lnTo>
                  <a:lnTo>
                    <a:pt x="0" y="5953"/>
                  </a:lnTo>
                  <a:lnTo>
                    <a:pt x="3333" y="5715"/>
                  </a:lnTo>
                  <a:lnTo>
                    <a:pt x="5635" y="6032"/>
                  </a:lnTo>
                  <a:lnTo>
                    <a:pt x="6985" y="7143"/>
                  </a:lnTo>
                  <a:lnTo>
                    <a:pt x="7620" y="8969"/>
                  </a:lnTo>
                  <a:lnTo>
                    <a:pt x="7778" y="11747"/>
                  </a:lnTo>
                  <a:lnTo>
                    <a:pt x="7778" y="59055"/>
                  </a:lnTo>
                  <a:lnTo>
                    <a:pt x="7461" y="62388"/>
                  </a:lnTo>
                  <a:lnTo>
                    <a:pt x="6191" y="64452"/>
                  </a:lnTo>
                  <a:lnTo>
                    <a:pt x="3888" y="65644"/>
                  </a:lnTo>
                  <a:lnTo>
                    <a:pt x="158" y="66199"/>
                  </a:lnTo>
                  <a:lnTo>
                    <a:pt x="158" y="67627"/>
                  </a:lnTo>
                  <a:lnTo>
                    <a:pt x="23573" y="67627"/>
                  </a:lnTo>
                  <a:lnTo>
                    <a:pt x="23573" y="66199"/>
                  </a:lnTo>
                  <a:lnTo>
                    <a:pt x="19922" y="65802"/>
                  </a:lnTo>
                  <a:lnTo>
                    <a:pt x="17621" y="64770"/>
                  </a:lnTo>
                  <a:lnTo>
                    <a:pt x="16430" y="62706"/>
                  </a:lnTo>
                  <a:lnTo>
                    <a:pt x="16112" y="59294"/>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1358" name="Shape 1393"/>
            <p:cNvSpPr/>
            <p:nvPr/>
          </p:nvSpPr>
          <p:spPr>
            <a:xfrm>
              <a:off x="5058711" y="2744119"/>
              <a:ext cx="46037" cy="68660"/>
            </a:xfrm>
            <a:custGeom>
              <a:avLst/>
              <a:gdLst/>
              <a:ahLst/>
              <a:cxnLst/>
              <a:rect l="0" t="0" r="0" b="0"/>
              <a:pathLst>
                <a:path w="46037" h="68660">
                  <a:moveTo>
                    <a:pt x="14367" y="0"/>
                  </a:moveTo>
                  <a:lnTo>
                    <a:pt x="0" y="4366"/>
                  </a:lnTo>
                  <a:lnTo>
                    <a:pt x="0" y="5953"/>
                  </a:lnTo>
                  <a:lnTo>
                    <a:pt x="2143" y="5794"/>
                  </a:lnTo>
                  <a:lnTo>
                    <a:pt x="4683" y="6112"/>
                  </a:lnTo>
                  <a:lnTo>
                    <a:pt x="5953" y="7223"/>
                  </a:lnTo>
                  <a:lnTo>
                    <a:pt x="6508" y="10875"/>
                  </a:lnTo>
                  <a:lnTo>
                    <a:pt x="6508" y="62310"/>
                  </a:lnTo>
                  <a:lnTo>
                    <a:pt x="7302" y="64056"/>
                  </a:lnTo>
                  <a:lnTo>
                    <a:pt x="9366" y="65563"/>
                  </a:lnTo>
                  <a:lnTo>
                    <a:pt x="15716" y="67786"/>
                  </a:lnTo>
                  <a:lnTo>
                    <a:pt x="21907" y="68660"/>
                  </a:lnTo>
                  <a:lnTo>
                    <a:pt x="28178" y="67945"/>
                  </a:lnTo>
                  <a:lnTo>
                    <a:pt x="33337" y="66040"/>
                  </a:lnTo>
                  <a:lnTo>
                    <a:pt x="37544" y="63182"/>
                  </a:lnTo>
                  <a:lnTo>
                    <a:pt x="40798" y="59690"/>
                  </a:lnTo>
                  <a:lnTo>
                    <a:pt x="43259" y="55801"/>
                  </a:lnTo>
                  <a:lnTo>
                    <a:pt x="44847" y="51673"/>
                  </a:lnTo>
                  <a:lnTo>
                    <a:pt x="45719" y="47705"/>
                  </a:lnTo>
                  <a:lnTo>
                    <a:pt x="46037" y="44053"/>
                  </a:lnTo>
                  <a:lnTo>
                    <a:pt x="45561" y="38735"/>
                  </a:lnTo>
                  <a:lnTo>
                    <a:pt x="44132" y="33655"/>
                  </a:lnTo>
                  <a:lnTo>
                    <a:pt x="41672" y="29051"/>
                  </a:lnTo>
                  <a:lnTo>
                    <a:pt x="38258" y="25400"/>
                  </a:lnTo>
                  <a:lnTo>
                    <a:pt x="33813" y="22940"/>
                  </a:lnTo>
                  <a:lnTo>
                    <a:pt x="28416" y="22066"/>
                  </a:lnTo>
                  <a:lnTo>
                    <a:pt x="24844" y="22542"/>
                  </a:lnTo>
                  <a:lnTo>
                    <a:pt x="22895" y="23242"/>
                  </a:lnTo>
                  <a:lnTo>
                    <a:pt x="24764" y="28337"/>
                  </a:lnTo>
                  <a:lnTo>
                    <a:pt x="28813" y="29131"/>
                  </a:lnTo>
                  <a:lnTo>
                    <a:pt x="31988" y="31274"/>
                  </a:lnTo>
                  <a:lnTo>
                    <a:pt x="34369" y="34528"/>
                  </a:lnTo>
                  <a:lnTo>
                    <a:pt x="36036" y="38576"/>
                  </a:lnTo>
                  <a:lnTo>
                    <a:pt x="36988" y="43021"/>
                  </a:lnTo>
                  <a:lnTo>
                    <a:pt x="37306" y="47705"/>
                  </a:lnTo>
                  <a:lnTo>
                    <a:pt x="37147" y="51276"/>
                  </a:lnTo>
                  <a:lnTo>
                    <a:pt x="36512" y="55245"/>
                  </a:lnTo>
                  <a:lnTo>
                    <a:pt x="35083" y="59055"/>
                  </a:lnTo>
                  <a:lnTo>
                    <a:pt x="32782" y="62310"/>
                  </a:lnTo>
                  <a:lnTo>
                    <a:pt x="29289" y="64611"/>
                  </a:lnTo>
                  <a:lnTo>
                    <a:pt x="24368" y="65485"/>
                  </a:lnTo>
                  <a:lnTo>
                    <a:pt x="20796" y="65008"/>
                  </a:lnTo>
                  <a:lnTo>
                    <a:pt x="16748" y="63500"/>
                  </a:lnTo>
                  <a:lnTo>
                    <a:pt x="15398" y="62230"/>
                  </a:lnTo>
                  <a:lnTo>
                    <a:pt x="14843" y="60722"/>
                  </a:lnTo>
                  <a:lnTo>
                    <a:pt x="14843" y="35718"/>
                  </a:lnTo>
                  <a:lnTo>
                    <a:pt x="15478" y="33258"/>
                  </a:lnTo>
                  <a:lnTo>
                    <a:pt x="16827" y="31353"/>
                  </a:lnTo>
                  <a:lnTo>
                    <a:pt x="18732" y="29925"/>
                  </a:lnTo>
                  <a:lnTo>
                    <a:pt x="20796" y="29051"/>
                  </a:lnTo>
                  <a:lnTo>
                    <a:pt x="24764" y="28337"/>
                  </a:lnTo>
                  <a:lnTo>
                    <a:pt x="22895" y="23242"/>
                  </a:lnTo>
                  <a:lnTo>
                    <a:pt x="21748" y="23653"/>
                  </a:lnTo>
                  <a:lnTo>
                    <a:pt x="19129" y="25241"/>
                  </a:lnTo>
                  <a:lnTo>
                    <a:pt x="17066" y="27067"/>
                  </a:lnTo>
                  <a:lnTo>
                    <a:pt x="15716" y="28733"/>
                  </a:lnTo>
                  <a:lnTo>
                    <a:pt x="15002" y="30083"/>
                  </a:lnTo>
                  <a:lnTo>
                    <a:pt x="14843" y="30083"/>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1359" name="Shape 1394"/>
            <p:cNvSpPr/>
            <p:nvPr/>
          </p:nvSpPr>
          <p:spPr>
            <a:xfrm>
              <a:off x="5824997" y="2744834"/>
              <a:ext cx="25400" cy="84454"/>
            </a:xfrm>
            <a:custGeom>
              <a:avLst/>
              <a:gdLst/>
              <a:ahLst/>
              <a:cxnLst/>
              <a:rect l="0" t="0" r="0" b="0"/>
              <a:pathLst>
                <a:path w="25400" h="84454">
                  <a:moveTo>
                    <a:pt x="1191" y="0"/>
                  </a:moveTo>
                  <a:lnTo>
                    <a:pt x="0" y="1587"/>
                  </a:lnTo>
                  <a:lnTo>
                    <a:pt x="5556" y="6111"/>
                  </a:lnTo>
                  <a:lnTo>
                    <a:pt x="9763" y="11350"/>
                  </a:lnTo>
                  <a:lnTo>
                    <a:pt x="12779" y="17145"/>
                  </a:lnTo>
                  <a:lnTo>
                    <a:pt x="14764" y="23097"/>
                  </a:lnTo>
                  <a:lnTo>
                    <a:pt x="15954" y="29051"/>
                  </a:lnTo>
                  <a:lnTo>
                    <a:pt x="16588" y="34766"/>
                  </a:lnTo>
                  <a:lnTo>
                    <a:pt x="16827" y="39846"/>
                  </a:lnTo>
                  <a:lnTo>
                    <a:pt x="16827" y="44132"/>
                  </a:lnTo>
                  <a:lnTo>
                    <a:pt x="16668" y="50084"/>
                  </a:lnTo>
                  <a:lnTo>
                    <a:pt x="16113" y="55403"/>
                  </a:lnTo>
                  <a:lnTo>
                    <a:pt x="15319" y="60086"/>
                  </a:lnTo>
                  <a:lnTo>
                    <a:pt x="14129" y="64135"/>
                  </a:lnTo>
                  <a:lnTo>
                    <a:pt x="11191" y="70802"/>
                  </a:lnTo>
                  <a:lnTo>
                    <a:pt x="7620" y="75882"/>
                  </a:lnTo>
                  <a:lnTo>
                    <a:pt x="3810" y="79692"/>
                  </a:lnTo>
                  <a:lnTo>
                    <a:pt x="0" y="82867"/>
                  </a:lnTo>
                  <a:lnTo>
                    <a:pt x="872" y="84454"/>
                  </a:lnTo>
                  <a:lnTo>
                    <a:pt x="6350" y="80803"/>
                  </a:lnTo>
                  <a:lnTo>
                    <a:pt x="11191" y="76596"/>
                  </a:lnTo>
                  <a:lnTo>
                    <a:pt x="15399" y="71992"/>
                  </a:lnTo>
                  <a:lnTo>
                    <a:pt x="18891" y="66912"/>
                  </a:lnTo>
                  <a:lnTo>
                    <a:pt x="21669" y="61515"/>
                  </a:lnTo>
                  <a:lnTo>
                    <a:pt x="23732" y="55721"/>
                  </a:lnTo>
                  <a:lnTo>
                    <a:pt x="24924" y="49767"/>
                  </a:lnTo>
                  <a:lnTo>
                    <a:pt x="25400" y="43417"/>
                  </a:lnTo>
                  <a:lnTo>
                    <a:pt x="25162" y="37147"/>
                  </a:lnTo>
                  <a:lnTo>
                    <a:pt x="24369" y="31750"/>
                  </a:lnTo>
                  <a:lnTo>
                    <a:pt x="23097" y="27066"/>
                  </a:lnTo>
                  <a:lnTo>
                    <a:pt x="21510" y="22860"/>
                  </a:lnTo>
                  <a:lnTo>
                    <a:pt x="17225" y="15557"/>
                  </a:lnTo>
                  <a:lnTo>
                    <a:pt x="13970" y="11191"/>
                  </a:lnTo>
                  <a:lnTo>
                    <a:pt x="10001" y="6826"/>
                  </a:lnTo>
                  <a:lnTo>
                    <a:pt x="5635" y="2936"/>
                  </a:lnTo>
                  <a:lnTo>
                    <a:pt x="1191" y="0"/>
                  </a:lnTo>
                  <a:close/>
                </a:path>
              </a:pathLst>
            </a:custGeom>
            <a:solidFill>
              <a:srgbClr val="000000"/>
            </a:solidFill>
          </p:spPr>
          <p:txBody>
            <a:bodyPr vert="horz" lIns="91440" tIns="45720" rIns="91440" bIns="45720" anchor="t"/>
            <a:lstStyle/>
            <a:p>
              <a:endParaRPr lang="en-IN"/>
            </a:p>
          </p:txBody>
        </p:sp>
        <p:sp>
          <p:nvSpPr>
            <p:cNvPr id="1360" name="Shape 1395"/>
            <p:cNvSpPr/>
            <p:nvPr/>
          </p:nvSpPr>
          <p:spPr>
            <a:xfrm>
              <a:off x="5629258" y="2754438"/>
              <a:ext cx="26352" cy="58341"/>
            </a:xfrm>
            <a:custGeom>
              <a:avLst/>
              <a:gdLst/>
              <a:ahLst/>
              <a:cxnLst/>
              <a:rect l="0" t="0" r="0" b="0"/>
              <a:pathLst>
                <a:path w="26352" h="58341">
                  <a:moveTo>
                    <a:pt x="13256" y="0"/>
                  </a:moveTo>
                  <a:lnTo>
                    <a:pt x="10874" y="3413"/>
                  </a:lnTo>
                  <a:lnTo>
                    <a:pt x="8890" y="6112"/>
                  </a:lnTo>
                  <a:lnTo>
                    <a:pt x="6826" y="8572"/>
                  </a:lnTo>
                  <a:lnTo>
                    <a:pt x="4366" y="11271"/>
                  </a:lnTo>
                  <a:lnTo>
                    <a:pt x="1428" y="13652"/>
                  </a:lnTo>
                  <a:lnTo>
                    <a:pt x="397" y="14446"/>
                  </a:lnTo>
                  <a:lnTo>
                    <a:pt x="0" y="15240"/>
                  </a:lnTo>
                  <a:lnTo>
                    <a:pt x="397" y="15955"/>
                  </a:lnTo>
                  <a:lnTo>
                    <a:pt x="5636" y="15955"/>
                  </a:lnTo>
                  <a:lnTo>
                    <a:pt x="5636" y="45720"/>
                  </a:lnTo>
                  <a:lnTo>
                    <a:pt x="5873" y="49133"/>
                  </a:lnTo>
                  <a:lnTo>
                    <a:pt x="6350" y="51911"/>
                  </a:lnTo>
                  <a:lnTo>
                    <a:pt x="7223" y="54133"/>
                  </a:lnTo>
                  <a:lnTo>
                    <a:pt x="8335" y="55721"/>
                  </a:lnTo>
                  <a:lnTo>
                    <a:pt x="11271" y="57706"/>
                  </a:lnTo>
                  <a:lnTo>
                    <a:pt x="14763" y="58341"/>
                  </a:lnTo>
                  <a:lnTo>
                    <a:pt x="18177" y="57706"/>
                  </a:lnTo>
                  <a:lnTo>
                    <a:pt x="21352" y="56119"/>
                  </a:lnTo>
                  <a:lnTo>
                    <a:pt x="24129" y="53737"/>
                  </a:lnTo>
                  <a:lnTo>
                    <a:pt x="26352" y="50800"/>
                  </a:lnTo>
                  <a:lnTo>
                    <a:pt x="25082" y="49688"/>
                  </a:lnTo>
                  <a:lnTo>
                    <a:pt x="22859" y="51911"/>
                  </a:lnTo>
                  <a:lnTo>
                    <a:pt x="21193" y="52785"/>
                  </a:lnTo>
                  <a:lnTo>
                    <a:pt x="19050" y="53181"/>
                  </a:lnTo>
                  <a:lnTo>
                    <a:pt x="16907" y="52705"/>
                  </a:lnTo>
                  <a:lnTo>
                    <a:pt x="15478" y="51515"/>
                  </a:lnTo>
                  <a:lnTo>
                    <a:pt x="14604" y="49847"/>
                  </a:lnTo>
                  <a:lnTo>
                    <a:pt x="14208" y="47942"/>
                  </a:lnTo>
                  <a:lnTo>
                    <a:pt x="13970" y="44212"/>
                  </a:lnTo>
                  <a:lnTo>
                    <a:pt x="13970" y="15955"/>
                  </a:lnTo>
                  <a:lnTo>
                    <a:pt x="23971" y="15955"/>
                  </a:lnTo>
                  <a:lnTo>
                    <a:pt x="23971" y="12780"/>
                  </a:lnTo>
                  <a:lnTo>
                    <a:pt x="13970" y="12780"/>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361" name="Shape 1396"/>
            <p:cNvSpPr/>
            <p:nvPr/>
          </p:nvSpPr>
          <p:spPr>
            <a:xfrm>
              <a:off x="6377606" y="2744119"/>
              <a:ext cx="45957" cy="68660"/>
            </a:xfrm>
            <a:custGeom>
              <a:avLst/>
              <a:gdLst/>
              <a:ahLst/>
              <a:cxnLst/>
              <a:rect l="0" t="0" r="0" b="0"/>
              <a:pathLst>
                <a:path w="45957" h="68660">
                  <a:moveTo>
                    <a:pt x="38813" y="0"/>
                  </a:moveTo>
                  <a:lnTo>
                    <a:pt x="24210" y="4366"/>
                  </a:lnTo>
                  <a:lnTo>
                    <a:pt x="24210" y="5953"/>
                  </a:lnTo>
                  <a:lnTo>
                    <a:pt x="26591" y="5794"/>
                  </a:lnTo>
                  <a:lnTo>
                    <a:pt x="29130" y="6112"/>
                  </a:lnTo>
                  <a:lnTo>
                    <a:pt x="30401" y="7223"/>
                  </a:lnTo>
                  <a:lnTo>
                    <a:pt x="30956" y="10875"/>
                  </a:lnTo>
                  <a:lnTo>
                    <a:pt x="30956" y="26352"/>
                  </a:lnTo>
                  <a:lnTo>
                    <a:pt x="28575" y="24447"/>
                  </a:lnTo>
                  <a:lnTo>
                    <a:pt x="26113" y="23098"/>
                  </a:lnTo>
                  <a:lnTo>
                    <a:pt x="23495" y="22305"/>
                  </a:lnTo>
                  <a:lnTo>
                    <a:pt x="22684" y="22240"/>
                  </a:lnTo>
                  <a:lnTo>
                    <a:pt x="20796" y="24844"/>
                  </a:lnTo>
                  <a:lnTo>
                    <a:pt x="24210" y="25480"/>
                  </a:lnTo>
                  <a:lnTo>
                    <a:pt x="27385" y="27305"/>
                  </a:lnTo>
                  <a:lnTo>
                    <a:pt x="29686" y="30321"/>
                  </a:lnTo>
                  <a:lnTo>
                    <a:pt x="30956" y="34766"/>
                  </a:lnTo>
                  <a:lnTo>
                    <a:pt x="30956" y="57547"/>
                  </a:lnTo>
                  <a:lnTo>
                    <a:pt x="29845" y="59928"/>
                  </a:lnTo>
                  <a:lnTo>
                    <a:pt x="27781" y="61833"/>
                  </a:lnTo>
                  <a:lnTo>
                    <a:pt x="25161" y="63103"/>
                  </a:lnTo>
                  <a:lnTo>
                    <a:pt x="22145" y="63500"/>
                  </a:lnTo>
                  <a:lnTo>
                    <a:pt x="18891" y="62944"/>
                  </a:lnTo>
                  <a:lnTo>
                    <a:pt x="15716" y="61516"/>
                  </a:lnTo>
                  <a:lnTo>
                    <a:pt x="12938" y="58896"/>
                  </a:lnTo>
                  <a:lnTo>
                    <a:pt x="10636" y="55007"/>
                  </a:lnTo>
                  <a:lnTo>
                    <a:pt x="9128" y="49769"/>
                  </a:lnTo>
                  <a:lnTo>
                    <a:pt x="8492" y="43180"/>
                  </a:lnTo>
                  <a:lnTo>
                    <a:pt x="9049" y="37069"/>
                  </a:lnTo>
                  <a:lnTo>
                    <a:pt x="10477" y="32465"/>
                  </a:lnTo>
                  <a:lnTo>
                    <a:pt x="12620" y="28972"/>
                  </a:lnTo>
                  <a:lnTo>
                    <a:pt x="15161" y="26670"/>
                  </a:lnTo>
                  <a:lnTo>
                    <a:pt x="17939" y="25321"/>
                  </a:lnTo>
                  <a:lnTo>
                    <a:pt x="20796" y="24844"/>
                  </a:lnTo>
                  <a:lnTo>
                    <a:pt x="22684" y="22240"/>
                  </a:lnTo>
                  <a:lnTo>
                    <a:pt x="20478" y="22066"/>
                  </a:lnTo>
                  <a:lnTo>
                    <a:pt x="15081" y="22940"/>
                  </a:lnTo>
                  <a:lnTo>
                    <a:pt x="10238" y="25480"/>
                  </a:lnTo>
                  <a:lnTo>
                    <a:pt x="6111" y="29368"/>
                  </a:lnTo>
                  <a:lnTo>
                    <a:pt x="2857" y="34369"/>
                  </a:lnTo>
                  <a:lnTo>
                    <a:pt x="713" y="40163"/>
                  </a:lnTo>
                  <a:lnTo>
                    <a:pt x="0" y="46435"/>
                  </a:lnTo>
                  <a:lnTo>
                    <a:pt x="555" y="53181"/>
                  </a:lnTo>
                  <a:lnTo>
                    <a:pt x="2222" y="58420"/>
                  </a:lnTo>
                  <a:lnTo>
                    <a:pt x="4682" y="62310"/>
                  </a:lnTo>
                  <a:lnTo>
                    <a:pt x="7541" y="65087"/>
                  </a:lnTo>
                  <a:lnTo>
                    <a:pt x="10557" y="66913"/>
                  </a:lnTo>
                  <a:lnTo>
                    <a:pt x="13573" y="68025"/>
                  </a:lnTo>
                  <a:lnTo>
                    <a:pt x="16113" y="68580"/>
                  </a:lnTo>
                  <a:lnTo>
                    <a:pt x="18017" y="68660"/>
                  </a:lnTo>
                  <a:lnTo>
                    <a:pt x="22859" y="68025"/>
                  </a:lnTo>
                  <a:lnTo>
                    <a:pt x="26432" y="66516"/>
                  </a:lnTo>
                  <a:lnTo>
                    <a:pt x="29051" y="64452"/>
                  </a:lnTo>
                  <a:lnTo>
                    <a:pt x="30797" y="62310"/>
                  </a:lnTo>
                  <a:lnTo>
                    <a:pt x="30956" y="62310"/>
                  </a:lnTo>
                  <a:lnTo>
                    <a:pt x="30956" y="68342"/>
                  </a:lnTo>
                  <a:lnTo>
                    <a:pt x="31353" y="68660"/>
                  </a:lnTo>
                  <a:lnTo>
                    <a:pt x="38813" y="66040"/>
                  </a:lnTo>
                  <a:lnTo>
                    <a:pt x="45957" y="63500"/>
                  </a:lnTo>
                  <a:lnTo>
                    <a:pt x="45957" y="61912"/>
                  </a:lnTo>
                  <a:lnTo>
                    <a:pt x="43180" y="61912"/>
                  </a:lnTo>
                  <a:lnTo>
                    <a:pt x="41275" y="61516"/>
                  </a:lnTo>
                  <a:lnTo>
                    <a:pt x="40164" y="60801"/>
                  </a:lnTo>
                  <a:lnTo>
                    <a:pt x="39528" y="59690"/>
                  </a:lnTo>
                  <a:lnTo>
                    <a:pt x="39291" y="58261"/>
                  </a:lnTo>
                  <a:lnTo>
                    <a:pt x="39291" y="158"/>
                  </a:lnTo>
                  <a:lnTo>
                    <a:pt x="38813" y="0"/>
                  </a:lnTo>
                  <a:close/>
                </a:path>
              </a:pathLst>
            </a:custGeom>
            <a:solidFill>
              <a:srgbClr val="000000"/>
            </a:solidFill>
          </p:spPr>
          <p:txBody>
            <a:bodyPr vert="horz" lIns="91440" tIns="45720" rIns="91440" bIns="45720" anchor="t"/>
            <a:lstStyle/>
            <a:p>
              <a:endParaRPr lang="en-IN"/>
            </a:p>
          </p:txBody>
        </p:sp>
        <p:sp>
          <p:nvSpPr>
            <p:cNvPr id="1362" name="Shape 1397"/>
            <p:cNvSpPr/>
            <p:nvPr/>
          </p:nvSpPr>
          <p:spPr>
            <a:xfrm>
              <a:off x="6332759" y="2766185"/>
              <a:ext cx="39528" cy="46593"/>
            </a:xfrm>
            <a:custGeom>
              <a:avLst/>
              <a:gdLst/>
              <a:ahLst/>
              <a:cxnLst/>
              <a:rect l="0" t="0" r="0" b="0"/>
              <a:pathLst>
                <a:path w="39528" h="46593">
                  <a:moveTo>
                    <a:pt x="20239" y="0"/>
                  </a:moveTo>
                  <a:lnTo>
                    <a:pt x="18097" y="3572"/>
                  </a:lnTo>
                  <a:lnTo>
                    <a:pt x="21431" y="4127"/>
                  </a:lnTo>
                  <a:lnTo>
                    <a:pt x="23891" y="5477"/>
                  </a:lnTo>
                  <a:lnTo>
                    <a:pt x="25479" y="7541"/>
                  </a:lnTo>
                  <a:lnTo>
                    <a:pt x="26510" y="9922"/>
                  </a:lnTo>
                  <a:lnTo>
                    <a:pt x="27542" y="15002"/>
                  </a:lnTo>
                  <a:lnTo>
                    <a:pt x="7143" y="15002"/>
                  </a:lnTo>
                  <a:lnTo>
                    <a:pt x="7857" y="12064"/>
                  </a:lnTo>
                  <a:lnTo>
                    <a:pt x="8731" y="9525"/>
                  </a:lnTo>
                  <a:lnTo>
                    <a:pt x="9841" y="7541"/>
                  </a:lnTo>
                  <a:lnTo>
                    <a:pt x="11191" y="6032"/>
                  </a:lnTo>
                  <a:lnTo>
                    <a:pt x="14287" y="4127"/>
                  </a:lnTo>
                  <a:lnTo>
                    <a:pt x="18097" y="3572"/>
                  </a:lnTo>
                  <a:lnTo>
                    <a:pt x="20239" y="0"/>
                  </a:lnTo>
                  <a:lnTo>
                    <a:pt x="15954" y="476"/>
                  </a:lnTo>
                  <a:lnTo>
                    <a:pt x="11508" y="2222"/>
                  </a:lnTo>
                  <a:lnTo>
                    <a:pt x="7222" y="5318"/>
                  </a:lnTo>
                  <a:lnTo>
                    <a:pt x="3571" y="9922"/>
                  </a:lnTo>
                  <a:lnTo>
                    <a:pt x="1030" y="16192"/>
                  </a:lnTo>
                  <a:lnTo>
                    <a:pt x="0" y="24368"/>
                  </a:lnTo>
                  <a:lnTo>
                    <a:pt x="396" y="29368"/>
                  </a:lnTo>
                  <a:lnTo>
                    <a:pt x="1348" y="33734"/>
                  </a:lnTo>
                  <a:lnTo>
                    <a:pt x="2936" y="37544"/>
                  </a:lnTo>
                  <a:lnTo>
                    <a:pt x="5158" y="40719"/>
                  </a:lnTo>
                  <a:lnTo>
                    <a:pt x="7857" y="43259"/>
                  </a:lnTo>
                  <a:lnTo>
                    <a:pt x="11032" y="45084"/>
                  </a:lnTo>
                  <a:lnTo>
                    <a:pt x="14603" y="46196"/>
                  </a:lnTo>
                  <a:lnTo>
                    <a:pt x="18572" y="46593"/>
                  </a:lnTo>
                  <a:lnTo>
                    <a:pt x="23494" y="45958"/>
                  </a:lnTo>
                  <a:lnTo>
                    <a:pt x="27701" y="44371"/>
                  </a:lnTo>
                  <a:lnTo>
                    <a:pt x="31193" y="42148"/>
                  </a:lnTo>
                  <a:lnTo>
                    <a:pt x="34051" y="39449"/>
                  </a:lnTo>
                  <a:lnTo>
                    <a:pt x="37861" y="33972"/>
                  </a:lnTo>
                  <a:lnTo>
                    <a:pt x="38972" y="31671"/>
                  </a:lnTo>
                  <a:lnTo>
                    <a:pt x="39528" y="30003"/>
                  </a:lnTo>
                  <a:lnTo>
                    <a:pt x="37941" y="29368"/>
                  </a:lnTo>
                  <a:lnTo>
                    <a:pt x="36669" y="31353"/>
                  </a:lnTo>
                  <a:lnTo>
                    <a:pt x="34925" y="33654"/>
                  </a:lnTo>
                  <a:lnTo>
                    <a:pt x="32701" y="35877"/>
                  </a:lnTo>
                  <a:lnTo>
                    <a:pt x="30003" y="37862"/>
                  </a:lnTo>
                  <a:lnTo>
                    <a:pt x="26669" y="39211"/>
                  </a:lnTo>
                  <a:lnTo>
                    <a:pt x="22621" y="39767"/>
                  </a:lnTo>
                  <a:lnTo>
                    <a:pt x="19287" y="39370"/>
                  </a:lnTo>
                  <a:lnTo>
                    <a:pt x="15875" y="38021"/>
                  </a:lnTo>
                  <a:lnTo>
                    <a:pt x="12779" y="35481"/>
                  </a:lnTo>
                  <a:lnTo>
                    <a:pt x="10080" y="31591"/>
                  </a:lnTo>
                  <a:lnTo>
                    <a:pt x="8968" y="28972"/>
                  </a:lnTo>
                  <a:lnTo>
                    <a:pt x="8016" y="25876"/>
                  </a:lnTo>
                  <a:lnTo>
                    <a:pt x="7301" y="22304"/>
                  </a:lnTo>
                  <a:lnTo>
                    <a:pt x="6905" y="18177"/>
                  </a:lnTo>
                  <a:lnTo>
                    <a:pt x="37702" y="18177"/>
                  </a:lnTo>
                  <a:lnTo>
                    <a:pt x="36988" y="13652"/>
                  </a:lnTo>
                  <a:lnTo>
                    <a:pt x="35876" y="9842"/>
                  </a:lnTo>
                  <a:lnTo>
                    <a:pt x="34210" y="6667"/>
                  </a:lnTo>
                  <a:lnTo>
                    <a:pt x="32066" y="4207"/>
                  </a:lnTo>
                  <a:lnTo>
                    <a:pt x="29605" y="2302"/>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1363" name="Shape 1398"/>
            <p:cNvSpPr/>
            <p:nvPr/>
          </p:nvSpPr>
          <p:spPr>
            <a:xfrm>
              <a:off x="6272434" y="2766185"/>
              <a:ext cx="23494" cy="45561"/>
            </a:xfrm>
            <a:custGeom>
              <a:avLst/>
              <a:gdLst/>
              <a:ahLst/>
              <a:cxnLst/>
              <a:rect l="0" t="0" r="0" b="0"/>
              <a:pathLst>
                <a:path w="23494" h="45561">
                  <a:moveTo>
                    <a:pt x="15795" y="0"/>
                  </a:moveTo>
                  <a:lnTo>
                    <a:pt x="396" y="5477"/>
                  </a:lnTo>
                  <a:lnTo>
                    <a:pt x="396" y="6984"/>
                  </a:lnTo>
                  <a:lnTo>
                    <a:pt x="4364" y="6588"/>
                  </a:lnTo>
                  <a:lnTo>
                    <a:pt x="5635" y="6667"/>
                  </a:lnTo>
                  <a:lnTo>
                    <a:pt x="6746" y="7302"/>
                  </a:lnTo>
                  <a:lnTo>
                    <a:pt x="7539" y="9128"/>
                  </a:lnTo>
                  <a:lnTo>
                    <a:pt x="7857" y="12462"/>
                  </a:lnTo>
                  <a:lnTo>
                    <a:pt x="7857" y="35481"/>
                  </a:lnTo>
                  <a:lnTo>
                    <a:pt x="7698" y="38734"/>
                  </a:lnTo>
                  <a:lnTo>
                    <a:pt x="7143" y="41037"/>
                  </a:lnTo>
                  <a:lnTo>
                    <a:pt x="6191" y="42545"/>
                  </a:lnTo>
                  <a:lnTo>
                    <a:pt x="4762" y="43418"/>
                  </a:lnTo>
                  <a:lnTo>
                    <a:pt x="2777" y="43894"/>
                  </a:lnTo>
                  <a:lnTo>
                    <a:pt x="0" y="44132"/>
                  </a:lnTo>
                  <a:lnTo>
                    <a:pt x="0" y="45561"/>
                  </a:lnTo>
                  <a:lnTo>
                    <a:pt x="23494" y="45561"/>
                  </a:lnTo>
                  <a:lnTo>
                    <a:pt x="23494" y="44132"/>
                  </a:lnTo>
                  <a:lnTo>
                    <a:pt x="19446" y="43497"/>
                  </a:lnTo>
                  <a:lnTo>
                    <a:pt x="18176" y="42862"/>
                  </a:lnTo>
                  <a:lnTo>
                    <a:pt x="17303" y="42068"/>
                  </a:lnTo>
                  <a:lnTo>
                    <a:pt x="16350" y="39528"/>
                  </a:lnTo>
                  <a:lnTo>
                    <a:pt x="16191" y="35481"/>
                  </a:lnTo>
                  <a:lnTo>
                    <a:pt x="16191" y="317"/>
                  </a:lnTo>
                  <a:lnTo>
                    <a:pt x="15795" y="0"/>
                  </a:lnTo>
                  <a:close/>
                </a:path>
              </a:pathLst>
            </a:custGeom>
            <a:solidFill>
              <a:srgbClr val="000000"/>
            </a:solidFill>
          </p:spPr>
          <p:txBody>
            <a:bodyPr vert="horz" lIns="91440" tIns="45720" rIns="91440" bIns="45720" anchor="t"/>
            <a:lstStyle/>
            <a:p>
              <a:endParaRPr lang="en-IN"/>
            </a:p>
          </p:txBody>
        </p:sp>
        <p:sp>
          <p:nvSpPr>
            <p:cNvPr id="1364" name="Shape 1399"/>
            <p:cNvSpPr/>
            <p:nvPr/>
          </p:nvSpPr>
          <p:spPr>
            <a:xfrm>
              <a:off x="6231001" y="2766185"/>
              <a:ext cx="40083" cy="46593"/>
            </a:xfrm>
            <a:custGeom>
              <a:avLst/>
              <a:gdLst/>
              <a:ahLst/>
              <a:cxnLst/>
              <a:rect l="0" t="0" r="0" b="0"/>
              <a:pathLst>
                <a:path w="40083" h="46593">
                  <a:moveTo>
                    <a:pt x="18017" y="0"/>
                  </a:moveTo>
                  <a:lnTo>
                    <a:pt x="12779" y="556"/>
                  </a:lnTo>
                  <a:lnTo>
                    <a:pt x="8651" y="1984"/>
                  </a:lnTo>
                  <a:lnTo>
                    <a:pt x="5635" y="4048"/>
                  </a:lnTo>
                  <a:lnTo>
                    <a:pt x="3491" y="6429"/>
                  </a:lnTo>
                  <a:lnTo>
                    <a:pt x="2222" y="8811"/>
                  </a:lnTo>
                  <a:lnTo>
                    <a:pt x="1825" y="11033"/>
                  </a:lnTo>
                  <a:lnTo>
                    <a:pt x="2062" y="12303"/>
                  </a:lnTo>
                  <a:lnTo>
                    <a:pt x="2856" y="13811"/>
                  </a:lnTo>
                  <a:lnTo>
                    <a:pt x="4127" y="14922"/>
                  </a:lnTo>
                  <a:lnTo>
                    <a:pt x="6111" y="15398"/>
                  </a:lnTo>
                  <a:lnTo>
                    <a:pt x="7937" y="15002"/>
                  </a:lnTo>
                  <a:lnTo>
                    <a:pt x="9286" y="13970"/>
                  </a:lnTo>
                  <a:lnTo>
                    <a:pt x="10238" y="12621"/>
                  </a:lnTo>
                  <a:lnTo>
                    <a:pt x="10556" y="11112"/>
                  </a:lnTo>
                  <a:lnTo>
                    <a:pt x="10318" y="9366"/>
                  </a:lnTo>
                  <a:lnTo>
                    <a:pt x="10080" y="7223"/>
                  </a:lnTo>
                  <a:lnTo>
                    <a:pt x="10714" y="5159"/>
                  </a:lnTo>
                  <a:lnTo>
                    <a:pt x="12381" y="3651"/>
                  </a:lnTo>
                  <a:lnTo>
                    <a:pt x="14603" y="2698"/>
                  </a:lnTo>
                  <a:lnTo>
                    <a:pt x="17064" y="2381"/>
                  </a:lnTo>
                  <a:lnTo>
                    <a:pt x="19605" y="2619"/>
                  </a:lnTo>
                  <a:lnTo>
                    <a:pt x="22066" y="3809"/>
                  </a:lnTo>
                  <a:lnTo>
                    <a:pt x="23971" y="6350"/>
                  </a:lnTo>
                  <a:lnTo>
                    <a:pt x="24765" y="10636"/>
                  </a:lnTo>
                  <a:lnTo>
                    <a:pt x="24765" y="16668"/>
                  </a:lnTo>
                  <a:lnTo>
                    <a:pt x="24024" y="16957"/>
                  </a:lnTo>
                  <a:lnTo>
                    <a:pt x="24765" y="19050"/>
                  </a:lnTo>
                  <a:lnTo>
                    <a:pt x="24765" y="33417"/>
                  </a:lnTo>
                  <a:lnTo>
                    <a:pt x="24208" y="36751"/>
                  </a:lnTo>
                  <a:lnTo>
                    <a:pt x="23177" y="37941"/>
                  </a:lnTo>
                  <a:lnTo>
                    <a:pt x="21351" y="39052"/>
                  </a:lnTo>
                  <a:lnTo>
                    <a:pt x="18731" y="40084"/>
                  </a:lnTo>
                  <a:lnTo>
                    <a:pt x="15240" y="40798"/>
                  </a:lnTo>
                  <a:lnTo>
                    <a:pt x="12700" y="40322"/>
                  </a:lnTo>
                  <a:lnTo>
                    <a:pt x="10635" y="38734"/>
                  </a:lnTo>
                  <a:lnTo>
                    <a:pt x="9206" y="36274"/>
                  </a:lnTo>
                  <a:lnTo>
                    <a:pt x="8651" y="33099"/>
                  </a:lnTo>
                  <a:lnTo>
                    <a:pt x="8651" y="32861"/>
                  </a:lnTo>
                  <a:lnTo>
                    <a:pt x="8890" y="31036"/>
                  </a:lnTo>
                  <a:lnTo>
                    <a:pt x="9525" y="28972"/>
                  </a:lnTo>
                  <a:lnTo>
                    <a:pt x="11112" y="26591"/>
                  </a:lnTo>
                  <a:lnTo>
                    <a:pt x="13889" y="24051"/>
                  </a:lnTo>
                  <a:lnTo>
                    <a:pt x="18415" y="21511"/>
                  </a:lnTo>
                  <a:lnTo>
                    <a:pt x="21351" y="20320"/>
                  </a:lnTo>
                  <a:lnTo>
                    <a:pt x="24765" y="19050"/>
                  </a:lnTo>
                  <a:lnTo>
                    <a:pt x="24024" y="16957"/>
                  </a:lnTo>
                  <a:lnTo>
                    <a:pt x="17223" y="19606"/>
                  </a:lnTo>
                  <a:lnTo>
                    <a:pt x="11112" y="22383"/>
                  </a:lnTo>
                  <a:lnTo>
                    <a:pt x="6270" y="25162"/>
                  </a:lnTo>
                  <a:lnTo>
                    <a:pt x="2777" y="28178"/>
                  </a:lnTo>
                  <a:lnTo>
                    <a:pt x="713" y="31829"/>
                  </a:lnTo>
                  <a:lnTo>
                    <a:pt x="0" y="36274"/>
                  </a:lnTo>
                  <a:lnTo>
                    <a:pt x="872" y="40639"/>
                  </a:lnTo>
                  <a:lnTo>
                    <a:pt x="3254" y="43894"/>
                  </a:lnTo>
                  <a:lnTo>
                    <a:pt x="6587" y="45878"/>
                  </a:lnTo>
                  <a:lnTo>
                    <a:pt x="10477" y="46593"/>
                  </a:lnTo>
                  <a:lnTo>
                    <a:pt x="14525" y="45958"/>
                  </a:lnTo>
                  <a:lnTo>
                    <a:pt x="18335" y="44212"/>
                  </a:lnTo>
                  <a:lnTo>
                    <a:pt x="24844" y="39370"/>
                  </a:lnTo>
                  <a:lnTo>
                    <a:pt x="25320" y="42307"/>
                  </a:lnTo>
                  <a:lnTo>
                    <a:pt x="26272" y="44371"/>
                  </a:lnTo>
                  <a:lnTo>
                    <a:pt x="27542" y="45720"/>
                  </a:lnTo>
                  <a:lnTo>
                    <a:pt x="28891" y="46354"/>
                  </a:lnTo>
                  <a:lnTo>
                    <a:pt x="31272" y="46593"/>
                  </a:lnTo>
                  <a:lnTo>
                    <a:pt x="32702" y="46434"/>
                  </a:lnTo>
                  <a:lnTo>
                    <a:pt x="34686" y="45878"/>
                  </a:lnTo>
                  <a:lnTo>
                    <a:pt x="37147" y="44371"/>
                  </a:lnTo>
                  <a:lnTo>
                    <a:pt x="40083" y="41592"/>
                  </a:lnTo>
                  <a:lnTo>
                    <a:pt x="40083" y="39052"/>
                  </a:lnTo>
                  <a:lnTo>
                    <a:pt x="38258" y="40322"/>
                  </a:lnTo>
                  <a:lnTo>
                    <a:pt x="35638" y="40957"/>
                  </a:lnTo>
                  <a:lnTo>
                    <a:pt x="33972" y="40402"/>
                  </a:lnTo>
                  <a:lnTo>
                    <a:pt x="33098" y="39132"/>
                  </a:lnTo>
                  <a:lnTo>
                    <a:pt x="32781" y="35163"/>
                  </a:lnTo>
                  <a:lnTo>
                    <a:pt x="32781" y="15875"/>
                  </a:lnTo>
                  <a:lnTo>
                    <a:pt x="32225" y="9128"/>
                  </a:lnTo>
                  <a:lnTo>
                    <a:pt x="30956" y="5714"/>
                  </a:lnTo>
                  <a:lnTo>
                    <a:pt x="28416" y="2778"/>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365" name="Shape 1400"/>
            <p:cNvSpPr/>
            <p:nvPr/>
          </p:nvSpPr>
          <p:spPr>
            <a:xfrm>
              <a:off x="6073361" y="2766185"/>
              <a:ext cx="23496" cy="45561"/>
            </a:xfrm>
            <a:custGeom>
              <a:avLst/>
              <a:gdLst/>
              <a:ahLst/>
              <a:cxnLst/>
              <a:rect l="0" t="0" r="0" b="0"/>
              <a:pathLst>
                <a:path w="23496" h="45561">
                  <a:moveTo>
                    <a:pt x="15717" y="0"/>
                  </a:moveTo>
                  <a:lnTo>
                    <a:pt x="397" y="5477"/>
                  </a:lnTo>
                  <a:lnTo>
                    <a:pt x="397" y="6984"/>
                  </a:lnTo>
                  <a:lnTo>
                    <a:pt x="4366" y="6588"/>
                  </a:lnTo>
                  <a:lnTo>
                    <a:pt x="5556" y="6667"/>
                  </a:lnTo>
                  <a:lnTo>
                    <a:pt x="6668" y="7302"/>
                  </a:lnTo>
                  <a:lnTo>
                    <a:pt x="7541" y="9128"/>
                  </a:lnTo>
                  <a:lnTo>
                    <a:pt x="7859" y="12462"/>
                  </a:lnTo>
                  <a:lnTo>
                    <a:pt x="7859" y="35481"/>
                  </a:lnTo>
                  <a:lnTo>
                    <a:pt x="7700" y="38734"/>
                  </a:lnTo>
                  <a:lnTo>
                    <a:pt x="7143" y="41037"/>
                  </a:lnTo>
                  <a:lnTo>
                    <a:pt x="6192" y="42545"/>
                  </a:lnTo>
                  <a:lnTo>
                    <a:pt x="4762" y="43418"/>
                  </a:lnTo>
                  <a:lnTo>
                    <a:pt x="2778" y="43894"/>
                  </a:lnTo>
                  <a:lnTo>
                    <a:pt x="0" y="44132"/>
                  </a:lnTo>
                  <a:lnTo>
                    <a:pt x="0" y="45561"/>
                  </a:lnTo>
                  <a:lnTo>
                    <a:pt x="23496" y="45561"/>
                  </a:lnTo>
                  <a:lnTo>
                    <a:pt x="23496" y="44132"/>
                  </a:lnTo>
                  <a:lnTo>
                    <a:pt x="19447" y="43497"/>
                  </a:lnTo>
                  <a:lnTo>
                    <a:pt x="17225" y="42068"/>
                  </a:lnTo>
                  <a:lnTo>
                    <a:pt x="16352" y="39528"/>
                  </a:lnTo>
                  <a:lnTo>
                    <a:pt x="16113" y="35481"/>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1366" name="Shape 1401"/>
            <p:cNvSpPr/>
            <p:nvPr/>
          </p:nvSpPr>
          <p:spPr>
            <a:xfrm>
              <a:off x="6001129" y="2744119"/>
              <a:ext cx="45959" cy="68660"/>
            </a:xfrm>
            <a:custGeom>
              <a:avLst/>
              <a:gdLst/>
              <a:ahLst/>
              <a:cxnLst/>
              <a:rect l="0" t="0" r="0" b="0"/>
              <a:pathLst>
                <a:path w="45959" h="68660">
                  <a:moveTo>
                    <a:pt x="38815" y="0"/>
                  </a:moveTo>
                  <a:lnTo>
                    <a:pt x="24289" y="4366"/>
                  </a:lnTo>
                  <a:lnTo>
                    <a:pt x="24289" y="5953"/>
                  </a:lnTo>
                  <a:lnTo>
                    <a:pt x="26671" y="5794"/>
                  </a:lnTo>
                  <a:lnTo>
                    <a:pt x="29211" y="6112"/>
                  </a:lnTo>
                  <a:lnTo>
                    <a:pt x="30481" y="7223"/>
                  </a:lnTo>
                  <a:lnTo>
                    <a:pt x="31036" y="10875"/>
                  </a:lnTo>
                  <a:lnTo>
                    <a:pt x="31036" y="26352"/>
                  </a:lnTo>
                  <a:lnTo>
                    <a:pt x="28654" y="24447"/>
                  </a:lnTo>
                  <a:lnTo>
                    <a:pt x="26193" y="23098"/>
                  </a:lnTo>
                  <a:lnTo>
                    <a:pt x="23496" y="22305"/>
                  </a:lnTo>
                  <a:lnTo>
                    <a:pt x="22686" y="22239"/>
                  </a:lnTo>
                  <a:lnTo>
                    <a:pt x="20796" y="24844"/>
                  </a:lnTo>
                  <a:lnTo>
                    <a:pt x="24289" y="25480"/>
                  </a:lnTo>
                  <a:lnTo>
                    <a:pt x="27385" y="27305"/>
                  </a:lnTo>
                  <a:lnTo>
                    <a:pt x="29766" y="30321"/>
                  </a:lnTo>
                  <a:lnTo>
                    <a:pt x="31036" y="34766"/>
                  </a:lnTo>
                  <a:lnTo>
                    <a:pt x="31036" y="57547"/>
                  </a:lnTo>
                  <a:lnTo>
                    <a:pt x="29925" y="59928"/>
                  </a:lnTo>
                  <a:lnTo>
                    <a:pt x="27861" y="61833"/>
                  </a:lnTo>
                  <a:lnTo>
                    <a:pt x="25162" y="63103"/>
                  </a:lnTo>
                  <a:lnTo>
                    <a:pt x="22225" y="63500"/>
                  </a:lnTo>
                  <a:lnTo>
                    <a:pt x="18892" y="62944"/>
                  </a:lnTo>
                  <a:lnTo>
                    <a:pt x="15796" y="61516"/>
                  </a:lnTo>
                  <a:lnTo>
                    <a:pt x="12938" y="58896"/>
                  </a:lnTo>
                  <a:lnTo>
                    <a:pt x="10637" y="55007"/>
                  </a:lnTo>
                  <a:lnTo>
                    <a:pt x="9128" y="49769"/>
                  </a:lnTo>
                  <a:lnTo>
                    <a:pt x="8494" y="43180"/>
                  </a:lnTo>
                  <a:lnTo>
                    <a:pt x="9049" y="37069"/>
                  </a:lnTo>
                  <a:lnTo>
                    <a:pt x="10477" y="32465"/>
                  </a:lnTo>
                  <a:lnTo>
                    <a:pt x="12621" y="28972"/>
                  </a:lnTo>
                  <a:lnTo>
                    <a:pt x="15161" y="26670"/>
                  </a:lnTo>
                  <a:lnTo>
                    <a:pt x="17939" y="25321"/>
                  </a:lnTo>
                  <a:lnTo>
                    <a:pt x="20796" y="24844"/>
                  </a:lnTo>
                  <a:lnTo>
                    <a:pt x="22686" y="22239"/>
                  </a:lnTo>
                  <a:lnTo>
                    <a:pt x="20559" y="22066"/>
                  </a:lnTo>
                  <a:lnTo>
                    <a:pt x="15161" y="22940"/>
                  </a:lnTo>
                  <a:lnTo>
                    <a:pt x="10240" y="25480"/>
                  </a:lnTo>
                  <a:lnTo>
                    <a:pt x="6112" y="29368"/>
                  </a:lnTo>
                  <a:lnTo>
                    <a:pt x="2858" y="34369"/>
                  </a:lnTo>
                  <a:lnTo>
                    <a:pt x="793" y="40163"/>
                  </a:lnTo>
                  <a:lnTo>
                    <a:pt x="0" y="46435"/>
                  </a:lnTo>
                  <a:lnTo>
                    <a:pt x="636" y="53181"/>
                  </a:lnTo>
                  <a:lnTo>
                    <a:pt x="2302" y="58420"/>
                  </a:lnTo>
                  <a:lnTo>
                    <a:pt x="4684" y="62310"/>
                  </a:lnTo>
                  <a:lnTo>
                    <a:pt x="7621" y="65087"/>
                  </a:lnTo>
                  <a:lnTo>
                    <a:pt x="10637" y="66913"/>
                  </a:lnTo>
                  <a:lnTo>
                    <a:pt x="13573" y="68025"/>
                  </a:lnTo>
                  <a:lnTo>
                    <a:pt x="16113" y="68580"/>
                  </a:lnTo>
                  <a:lnTo>
                    <a:pt x="18019" y="68660"/>
                  </a:lnTo>
                  <a:lnTo>
                    <a:pt x="22861" y="68025"/>
                  </a:lnTo>
                  <a:lnTo>
                    <a:pt x="26512" y="66516"/>
                  </a:lnTo>
                  <a:lnTo>
                    <a:pt x="29052" y="64452"/>
                  </a:lnTo>
                  <a:lnTo>
                    <a:pt x="30798" y="62310"/>
                  </a:lnTo>
                  <a:lnTo>
                    <a:pt x="31036" y="62310"/>
                  </a:lnTo>
                  <a:lnTo>
                    <a:pt x="31036" y="68342"/>
                  </a:lnTo>
                  <a:lnTo>
                    <a:pt x="31433" y="68660"/>
                  </a:lnTo>
                  <a:lnTo>
                    <a:pt x="38815" y="66040"/>
                  </a:lnTo>
                  <a:lnTo>
                    <a:pt x="45959" y="63500"/>
                  </a:lnTo>
                  <a:lnTo>
                    <a:pt x="45959" y="61912"/>
                  </a:lnTo>
                  <a:lnTo>
                    <a:pt x="43181" y="61912"/>
                  </a:lnTo>
                  <a:lnTo>
                    <a:pt x="41354" y="61516"/>
                  </a:lnTo>
                  <a:lnTo>
                    <a:pt x="40244" y="60801"/>
                  </a:lnTo>
                  <a:lnTo>
                    <a:pt x="39609" y="59690"/>
                  </a:lnTo>
                  <a:lnTo>
                    <a:pt x="39371" y="58261"/>
                  </a:lnTo>
                  <a:lnTo>
                    <a:pt x="39371" y="158"/>
                  </a:lnTo>
                  <a:lnTo>
                    <a:pt x="38815" y="0"/>
                  </a:lnTo>
                  <a:close/>
                </a:path>
              </a:pathLst>
            </a:custGeom>
            <a:solidFill>
              <a:srgbClr val="000000"/>
            </a:solidFill>
          </p:spPr>
          <p:txBody>
            <a:bodyPr vert="horz" lIns="91440" tIns="45720" rIns="91440" bIns="45720" anchor="t"/>
            <a:lstStyle/>
            <a:p>
              <a:endParaRPr lang="en-IN"/>
            </a:p>
          </p:txBody>
        </p:sp>
        <p:sp>
          <p:nvSpPr>
            <p:cNvPr id="1367" name="Shape 1402"/>
            <p:cNvSpPr/>
            <p:nvPr/>
          </p:nvSpPr>
          <p:spPr>
            <a:xfrm>
              <a:off x="5908023" y="2766185"/>
              <a:ext cx="40083" cy="46593"/>
            </a:xfrm>
            <a:custGeom>
              <a:avLst/>
              <a:gdLst/>
              <a:ahLst/>
              <a:cxnLst/>
              <a:rect l="0" t="0" r="0" b="0"/>
              <a:pathLst>
                <a:path w="40083" h="46593">
                  <a:moveTo>
                    <a:pt x="18018" y="0"/>
                  </a:moveTo>
                  <a:lnTo>
                    <a:pt x="12858" y="556"/>
                  </a:lnTo>
                  <a:lnTo>
                    <a:pt x="8731" y="1984"/>
                  </a:lnTo>
                  <a:lnTo>
                    <a:pt x="5636" y="4048"/>
                  </a:lnTo>
                  <a:lnTo>
                    <a:pt x="3492" y="6429"/>
                  </a:lnTo>
                  <a:lnTo>
                    <a:pt x="2302" y="8811"/>
                  </a:lnTo>
                  <a:lnTo>
                    <a:pt x="1904" y="11033"/>
                  </a:lnTo>
                  <a:lnTo>
                    <a:pt x="2857" y="13811"/>
                  </a:lnTo>
                  <a:lnTo>
                    <a:pt x="4205" y="14922"/>
                  </a:lnTo>
                  <a:lnTo>
                    <a:pt x="6112" y="15398"/>
                  </a:lnTo>
                  <a:lnTo>
                    <a:pt x="7937" y="15002"/>
                  </a:lnTo>
                  <a:lnTo>
                    <a:pt x="9366" y="13970"/>
                  </a:lnTo>
                  <a:lnTo>
                    <a:pt x="10318" y="12621"/>
                  </a:lnTo>
                  <a:lnTo>
                    <a:pt x="10635" y="11112"/>
                  </a:lnTo>
                  <a:lnTo>
                    <a:pt x="10318" y="9366"/>
                  </a:lnTo>
                  <a:lnTo>
                    <a:pt x="10080" y="7223"/>
                  </a:lnTo>
                  <a:lnTo>
                    <a:pt x="10714" y="5159"/>
                  </a:lnTo>
                  <a:lnTo>
                    <a:pt x="12382" y="3651"/>
                  </a:lnTo>
                  <a:lnTo>
                    <a:pt x="14683" y="2698"/>
                  </a:lnTo>
                  <a:lnTo>
                    <a:pt x="17144" y="2381"/>
                  </a:lnTo>
                  <a:lnTo>
                    <a:pt x="19605" y="2619"/>
                  </a:lnTo>
                  <a:lnTo>
                    <a:pt x="22066" y="3809"/>
                  </a:lnTo>
                  <a:lnTo>
                    <a:pt x="23971" y="6350"/>
                  </a:lnTo>
                  <a:lnTo>
                    <a:pt x="24765" y="10636"/>
                  </a:lnTo>
                  <a:lnTo>
                    <a:pt x="24765" y="16668"/>
                  </a:lnTo>
                  <a:lnTo>
                    <a:pt x="24024" y="16960"/>
                  </a:lnTo>
                  <a:lnTo>
                    <a:pt x="24765" y="19050"/>
                  </a:lnTo>
                  <a:lnTo>
                    <a:pt x="24765" y="33417"/>
                  </a:lnTo>
                  <a:lnTo>
                    <a:pt x="24208" y="36751"/>
                  </a:lnTo>
                  <a:lnTo>
                    <a:pt x="23177" y="37941"/>
                  </a:lnTo>
                  <a:lnTo>
                    <a:pt x="21431" y="39052"/>
                  </a:lnTo>
                  <a:lnTo>
                    <a:pt x="18812" y="40084"/>
                  </a:lnTo>
                  <a:lnTo>
                    <a:pt x="15240" y="40798"/>
                  </a:lnTo>
                  <a:lnTo>
                    <a:pt x="12700" y="40322"/>
                  </a:lnTo>
                  <a:lnTo>
                    <a:pt x="10635" y="38734"/>
                  </a:lnTo>
                  <a:lnTo>
                    <a:pt x="9287" y="36274"/>
                  </a:lnTo>
                  <a:lnTo>
                    <a:pt x="8731" y="33099"/>
                  </a:lnTo>
                  <a:lnTo>
                    <a:pt x="8731" y="32861"/>
                  </a:lnTo>
                  <a:lnTo>
                    <a:pt x="8890" y="31036"/>
                  </a:lnTo>
                  <a:lnTo>
                    <a:pt x="9525" y="28972"/>
                  </a:lnTo>
                  <a:lnTo>
                    <a:pt x="11112" y="26591"/>
                  </a:lnTo>
                  <a:lnTo>
                    <a:pt x="13969" y="24051"/>
                  </a:lnTo>
                  <a:lnTo>
                    <a:pt x="15954" y="22781"/>
                  </a:lnTo>
                  <a:lnTo>
                    <a:pt x="18415" y="21511"/>
                  </a:lnTo>
                  <a:lnTo>
                    <a:pt x="21352" y="20320"/>
                  </a:lnTo>
                  <a:lnTo>
                    <a:pt x="24765" y="19050"/>
                  </a:lnTo>
                  <a:lnTo>
                    <a:pt x="24024" y="16960"/>
                  </a:lnTo>
                  <a:lnTo>
                    <a:pt x="17303" y="19606"/>
                  </a:lnTo>
                  <a:lnTo>
                    <a:pt x="11112" y="22383"/>
                  </a:lnTo>
                  <a:lnTo>
                    <a:pt x="6270" y="25162"/>
                  </a:lnTo>
                  <a:lnTo>
                    <a:pt x="2857" y="28178"/>
                  </a:lnTo>
                  <a:lnTo>
                    <a:pt x="714" y="31829"/>
                  </a:lnTo>
                  <a:lnTo>
                    <a:pt x="0" y="36274"/>
                  </a:lnTo>
                  <a:lnTo>
                    <a:pt x="952" y="40639"/>
                  </a:lnTo>
                  <a:lnTo>
                    <a:pt x="3254" y="43894"/>
                  </a:lnTo>
                  <a:lnTo>
                    <a:pt x="6587" y="45878"/>
                  </a:lnTo>
                  <a:lnTo>
                    <a:pt x="10477" y="46593"/>
                  </a:lnTo>
                  <a:lnTo>
                    <a:pt x="14524" y="45958"/>
                  </a:lnTo>
                  <a:lnTo>
                    <a:pt x="18415" y="44212"/>
                  </a:lnTo>
                  <a:lnTo>
                    <a:pt x="24843" y="39370"/>
                  </a:lnTo>
                  <a:lnTo>
                    <a:pt x="25400" y="42307"/>
                  </a:lnTo>
                  <a:lnTo>
                    <a:pt x="26352" y="44371"/>
                  </a:lnTo>
                  <a:lnTo>
                    <a:pt x="27622" y="45720"/>
                  </a:lnTo>
                  <a:lnTo>
                    <a:pt x="28892" y="46354"/>
                  </a:lnTo>
                  <a:lnTo>
                    <a:pt x="31273" y="46593"/>
                  </a:lnTo>
                  <a:lnTo>
                    <a:pt x="32780" y="46434"/>
                  </a:lnTo>
                  <a:lnTo>
                    <a:pt x="34687" y="45878"/>
                  </a:lnTo>
                  <a:lnTo>
                    <a:pt x="37147" y="44371"/>
                  </a:lnTo>
                  <a:lnTo>
                    <a:pt x="40083" y="41592"/>
                  </a:lnTo>
                  <a:lnTo>
                    <a:pt x="40083" y="39052"/>
                  </a:lnTo>
                  <a:lnTo>
                    <a:pt x="38258" y="40322"/>
                  </a:lnTo>
                  <a:lnTo>
                    <a:pt x="35639" y="40957"/>
                  </a:lnTo>
                  <a:lnTo>
                    <a:pt x="33972" y="40402"/>
                  </a:lnTo>
                  <a:lnTo>
                    <a:pt x="33178" y="39132"/>
                  </a:lnTo>
                  <a:lnTo>
                    <a:pt x="32780" y="35163"/>
                  </a:lnTo>
                  <a:lnTo>
                    <a:pt x="32780" y="15875"/>
                  </a:lnTo>
                  <a:lnTo>
                    <a:pt x="32225" y="9128"/>
                  </a:lnTo>
                  <a:lnTo>
                    <a:pt x="30956" y="5714"/>
                  </a:lnTo>
                  <a:lnTo>
                    <a:pt x="28416" y="2778"/>
                  </a:lnTo>
                  <a:lnTo>
                    <a:pt x="26589"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368" name="Shape 1403"/>
            <p:cNvSpPr/>
            <p:nvPr/>
          </p:nvSpPr>
          <p:spPr>
            <a:xfrm>
              <a:off x="5687361" y="2766185"/>
              <a:ext cx="43656" cy="46593"/>
            </a:xfrm>
            <a:custGeom>
              <a:avLst/>
              <a:gdLst/>
              <a:ahLst/>
              <a:cxnLst/>
              <a:rect l="0" t="0" r="0" b="0"/>
              <a:pathLst>
                <a:path w="43656" h="46593">
                  <a:moveTo>
                    <a:pt x="21352" y="0"/>
                  </a:moveTo>
                  <a:lnTo>
                    <a:pt x="20558" y="2778"/>
                  </a:lnTo>
                  <a:lnTo>
                    <a:pt x="24764" y="3651"/>
                  </a:lnTo>
                  <a:lnTo>
                    <a:pt x="28257" y="6032"/>
                  </a:lnTo>
                  <a:lnTo>
                    <a:pt x="31036" y="9763"/>
                  </a:lnTo>
                  <a:lnTo>
                    <a:pt x="33099" y="14446"/>
                  </a:lnTo>
                  <a:lnTo>
                    <a:pt x="34368" y="19843"/>
                  </a:lnTo>
                  <a:lnTo>
                    <a:pt x="34766" y="25876"/>
                  </a:lnTo>
                  <a:lnTo>
                    <a:pt x="34211" y="32147"/>
                  </a:lnTo>
                  <a:lnTo>
                    <a:pt x="32780" y="36829"/>
                  </a:lnTo>
                  <a:lnTo>
                    <a:pt x="30797" y="40163"/>
                  </a:lnTo>
                  <a:lnTo>
                    <a:pt x="28257" y="42307"/>
                  </a:lnTo>
                  <a:lnTo>
                    <a:pt x="25638" y="43497"/>
                  </a:lnTo>
                  <a:lnTo>
                    <a:pt x="23018" y="43814"/>
                  </a:lnTo>
                  <a:lnTo>
                    <a:pt x="18970" y="43021"/>
                  </a:lnTo>
                  <a:lnTo>
                    <a:pt x="15795" y="40798"/>
                  </a:lnTo>
                  <a:lnTo>
                    <a:pt x="13334" y="37623"/>
                  </a:lnTo>
                  <a:lnTo>
                    <a:pt x="11509" y="33734"/>
                  </a:lnTo>
                  <a:lnTo>
                    <a:pt x="10239" y="29527"/>
                  </a:lnTo>
                  <a:lnTo>
                    <a:pt x="9445" y="25321"/>
                  </a:lnTo>
                  <a:lnTo>
                    <a:pt x="9048" y="21431"/>
                  </a:lnTo>
                  <a:lnTo>
                    <a:pt x="8889" y="18256"/>
                  </a:lnTo>
                  <a:lnTo>
                    <a:pt x="9128" y="14604"/>
                  </a:lnTo>
                  <a:lnTo>
                    <a:pt x="9842" y="11509"/>
                  </a:lnTo>
                  <a:lnTo>
                    <a:pt x="10874" y="8811"/>
                  </a:lnTo>
                  <a:lnTo>
                    <a:pt x="12382" y="6667"/>
                  </a:lnTo>
                  <a:lnTo>
                    <a:pt x="14128" y="4921"/>
                  </a:lnTo>
                  <a:lnTo>
                    <a:pt x="16113" y="3731"/>
                  </a:lnTo>
                  <a:lnTo>
                    <a:pt x="18256" y="3016"/>
                  </a:lnTo>
                  <a:lnTo>
                    <a:pt x="20558" y="2778"/>
                  </a:lnTo>
                  <a:lnTo>
                    <a:pt x="21352" y="0"/>
                  </a:lnTo>
                  <a:lnTo>
                    <a:pt x="15161" y="873"/>
                  </a:lnTo>
                  <a:lnTo>
                    <a:pt x="9922" y="3254"/>
                  </a:lnTo>
                  <a:lnTo>
                    <a:pt x="5714" y="6984"/>
                  </a:lnTo>
                  <a:lnTo>
                    <a:pt x="2539" y="11668"/>
                  </a:lnTo>
                  <a:lnTo>
                    <a:pt x="634" y="17066"/>
                  </a:lnTo>
                  <a:lnTo>
                    <a:pt x="0" y="23018"/>
                  </a:lnTo>
                  <a:lnTo>
                    <a:pt x="634" y="29368"/>
                  </a:lnTo>
                  <a:lnTo>
                    <a:pt x="2698" y="35004"/>
                  </a:lnTo>
                  <a:lnTo>
                    <a:pt x="6032" y="39767"/>
                  </a:lnTo>
                  <a:lnTo>
                    <a:pt x="10398" y="43418"/>
                  </a:lnTo>
                  <a:lnTo>
                    <a:pt x="15637" y="45720"/>
                  </a:lnTo>
                  <a:lnTo>
                    <a:pt x="21669" y="46593"/>
                  </a:lnTo>
                  <a:lnTo>
                    <a:pt x="28495" y="45482"/>
                  </a:lnTo>
                  <a:lnTo>
                    <a:pt x="34052" y="42624"/>
                  </a:lnTo>
                  <a:lnTo>
                    <a:pt x="38258" y="38417"/>
                  </a:lnTo>
                  <a:lnTo>
                    <a:pt x="41275" y="33417"/>
                  </a:lnTo>
                  <a:lnTo>
                    <a:pt x="43099" y="28098"/>
                  </a:lnTo>
                  <a:lnTo>
                    <a:pt x="43656" y="23018"/>
                  </a:lnTo>
                  <a:lnTo>
                    <a:pt x="43179" y="17859"/>
                  </a:lnTo>
                  <a:lnTo>
                    <a:pt x="41989" y="13334"/>
                  </a:lnTo>
                  <a:lnTo>
                    <a:pt x="40083" y="9366"/>
                  </a:lnTo>
                  <a:lnTo>
                    <a:pt x="37386" y="6112"/>
                  </a:lnTo>
                  <a:lnTo>
                    <a:pt x="34052" y="3492"/>
                  </a:lnTo>
                  <a:lnTo>
                    <a:pt x="30321" y="1587"/>
                  </a:lnTo>
                  <a:lnTo>
                    <a:pt x="26034" y="397"/>
                  </a:lnTo>
                  <a:lnTo>
                    <a:pt x="21352" y="0"/>
                  </a:lnTo>
                  <a:close/>
                </a:path>
              </a:pathLst>
            </a:custGeom>
            <a:solidFill>
              <a:srgbClr val="000000"/>
            </a:solidFill>
          </p:spPr>
          <p:txBody>
            <a:bodyPr vert="horz" lIns="91440" tIns="45720" rIns="91440" bIns="45720" anchor="t"/>
            <a:lstStyle/>
            <a:p>
              <a:endParaRPr lang="en-IN"/>
            </a:p>
          </p:txBody>
        </p:sp>
        <p:sp>
          <p:nvSpPr>
            <p:cNvPr id="1369" name="Shape 1404"/>
            <p:cNvSpPr/>
            <p:nvPr/>
          </p:nvSpPr>
          <p:spPr>
            <a:xfrm>
              <a:off x="5657278" y="2766185"/>
              <a:ext cx="23495" cy="45561"/>
            </a:xfrm>
            <a:custGeom>
              <a:avLst/>
              <a:gdLst/>
              <a:ahLst/>
              <a:cxnLst/>
              <a:rect l="0" t="0" r="0" b="0"/>
              <a:pathLst>
                <a:path w="23495" h="45561">
                  <a:moveTo>
                    <a:pt x="15795" y="0"/>
                  </a:moveTo>
                  <a:lnTo>
                    <a:pt x="396" y="5477"/>
                  </a:lnTo>
                  <a:lnTo>
                    <a:pt x="396" y="6984"/>
                  </a:lnTo>
                  <a:lnTo>
                    <a:pt x="4364" y="6588"/>
                  </a:lnTo>
                  <a:lnTo>
                    <a:pt x="5634" y="6667"/>
                  </a:lnTo>
                  <a:lnTo>
                    <a:pt x="6746" y="7302"/>
                  </a:lnTo>
                  <a:lnTo>
                    <a:pt x="7539" y="9128"/>
                  </a:lnTo>
                  <a:lnTo>
                    <a:pt x="7857" y="12462"/>
                  </a:lnTo>
                  <a:lnTo>
                    <a:pt x="7857" y="35481"/>
                  </a:lnTo>
                  <a:lnTo>
                    <a:pt x="7698" y="38734"/>
                  </a:lnTo>
                  <a:lnTo>
                    <a:pt x="7143" y="41037"/>
                  </a:lnTo>
                  <a:lnTo>
                    <a:pt x="6191" y="42545"/>
                  </a:lnTo>
                  <a:lnTo>
                    <a:pt x="4762" y="43418"/>
                  </a:lnTo>
                  <a:lnTo>
                    <a:pt x="2777" y="43894"/>
                  </a:lnTo>
                  <a:lnTo>
                    <a:pt x="0" y="44132"/>
                  </a:lnTo>
                  <a:lnTo>
                    <a:pt x="0" y="45561"/>
                  </a:lnTo>
                  <a:lnTo>
                    <a:pt x="23495" y="45561"/>
                  </a:lnTo>
                  <a:lnTo>
                    <a:pt x="23495" y="44132"/>
                  </a:lnTo>
                  <a:lnTo>
                    <a:pt x="19446" y="43497"/>
                  </a:lnTo>
                  <a:lnTo>
                    <a:pt x="18176" y="42862"/>
                  </a:lnTo>
                  <a:lnTo>
                    <a:pt x="17303" y="42068"/>
                  </a:lnTo>
                  <a:lnTo>
                    <a:pt x="16351" y="39528"/>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1370" name="Shape 1405"/>
            <p:cNvSpPr/>
            <p:nvPr/>
          </p:nvSpPr>
          <p:spPr>
            <a:xfrm>
              <a:off x="5588063" y="2766185"/>
              <a:ext cx="40083" cy="46593"/>
            </a:xfrm>
            <a:custGeom>
              <a:avLst/>
              <a:gdLst/>
              <a:ahLst/>
              <a:cxnLst/>
              <a:rect l="0" t="0" r="0" b="0"/>
              <a:pathLst>
                <a:path w="40083" h="46593">
                  <a:moveTo>
                    <a:pt x="18017" y="0"/>
                  </a:moveTo>
                  <a:lnTo>
                    <a:pt x="12858" y="556"/>
                  </a:lnTo>
                  <a:lnTo>
                    <a:pt x="8731" y="1984"/>
                  </a:lnTo>
                  <a:lnTo>
                    <a:pt x="5635" y="4048"/>
                  </a:lnTo>
                  <a:lnTo>
                    <a:pt x="3492" y="6429"/>
                  </a:lnTo>
                  <a:lnTo>
                    <a:pt x="2301" y="8811"/>
                  </a:lnTo>
                  <a:lnTo>
                    <a:pt x="1905" y="11033"/>
                  </a:lnTo>
                  <a:lnTo>
                    <a:pt x="2857" y="13811"/>
                  </a:lnTo>
                  <a:lnTo>
                    <a:pt x="4206" y="14922"/>
                  </a:lnTo>
                  <a:lnTo>
                    <a:pt x="6111" y="15398"/>
                  </a:lnTo>
                  <a:lnTo>
                    <a:pt x="7937" y="15002"/>
                  </a:lnTo>
                  <a:lnTo>
                    <a:pt x="9366" y="13970"/>
                  </a:lnTo>
                  <a:lnTo>
                    <a:pt x="10318" y="12621"/>
                  </a:lnTo>
                  <a:lnTo>
                    <a:pt x="10636" y="11112"/>
                  </a:lnTo>
                  <a:lnTo>
                    <a:pt x="10318" y="9366"/>
                  </a:lnTo>
                  <a:lnTo>
                    <a:pt x="10080" y="7223"/>
                  </a:lnTo>
                  <a:lnTo>
                    <a:pt x="10715" y="5159"/>
                  </a:lnTo>
                  <a:lnTo>
                    <a:pt x="12382" y="3651"/>
                  </a:lnTo>
                  <a:lnTo>
                    <a:pt x="14683" y="2698"/>
                  </a:lnTo>
                  <a:lnTo>
                    <a:pt x="17145" y="2381"/>
                  </a:lnTo>
                  <a:lnTo>
                    <a:pt x="19605" y="2619"/>
                  </a:lnTo>
                  <a:lnTo>
                    <a:pt x="22066" y="3809"/>
                  </a:lnTo>
                  <a:lnTo>
                    <a:pt x="23971" y="6350"/>
                  </a:lnTo>
                  <a:lnTo>
                    <a:pt x="24765" y="10636"/>
                  </a:lnTo>
                  <a:lnTo>
                    <a:pt x="24765" y="16668"/>
                  </a:lnTo>
                  <a:lnTo>
                    <a:pt x="24024" y="16960"/>
                  </a:lnTo>
                  <a:lnTo>
                    <a:pt x="24765" y="19050"/>
                  </a:lnTo>
                  <a:lnTo>
                    <a:pt x="24765" y="33417"/>
                  </a:lnTo>
                  <a:lnTo>
                    <a:pt x="24208" y="36751"/>
                  </a:lnTo>
                  <a:lnTo>
                    <a:pt x="23177" y="37941"/>
                  </a:lnTo>
                  <a:lnTo>
                    <a:pt x="21431" y="39052"/>
                  </a:lnTo>
                  <a:lnTo>
                    <a:pt x="18811" y="40084"/>
                  </a:lnTo>
                  <a:lnTo>
                    <a:pt x="15240" y="40798"/>
                  </a:lnTo>
                  <a:lnTo>
                    <a:pt x="12700" y="40322"/>
                  </a:lnTo>
                  <a:lnTo>
                    <a:pt x="10636" y="38734"/>
                  </a:lnTo>
                  <a:lnTo>
                    <a:pt x="9286" y="36274"/>
                  </a:lnTo>
                  <a:lnTo>
                    <a:pt x="8731" y="33099"/>
                  </a:lnTo>
                  <a:lnTo>
                    <a:pt x="8731" y="32861"/>
                  </a:lnTo>
                  <a:lnTo>
                    <a:pt x="8890" y="31036"/>
                  </a:lnTo>
                  <a:lnTo>
                    <a:pt x="9525" y="28972"/>
                  </a:lnTo>
                  <a:lnTo>
                    <a:pt x="11112" y="26591"/>
                  </a:lnTo>
                  <a:lnTo>
                    <a:pt x="13970" y="24051"/>
                  </a:lnTo>
                  <a:lnTo>
                    <a:pt x="15954" y="22781"/>
                  </a:lnTo>
                  <a:lnTo>
                    <a:pt x="18415" y="21511"/>
                  </a:lnTo>
                  <a:lnTo>
                    <a:pt x="21351" y="20320"/>
                  </a:lnTo>
                  <a:lnTo>
                    <a:pt x="24765" y="19050"/>
                  </a:lnTo>
                  <a:lnTo>
                    <a:pt x="24024" y="16960"/>
                  </a:lnTo>
                  <a:lnTo>
                    <a:pt x="17303" y="19606"/>
                  </a:lnTo>
                  <a:lnTo>
                    <a:pt x="11112" y="22383"/>
                  </a:lnTo>
                  <a:lnTo>
                    <a:pt x="6270" y="25162"/>
                  </a:lnTo>
                  <a:lnTo>
                    <a:pt x="2857" y="28178"/>
                  </a:lnTo>
                  <a:lnTo>
                    <a:pt x="713" y="31829"/>
                  </a:lnTo>
                  <a:lnTo>
                    <a:pt x="0" y="36274"/>
                  </a:lnTo>
                  <a:lnTo>
                    <a:pt x="952" y="40639"/>
                  </a:lnTo>
                  <a:lnTo>
                    <a:pt x="3254" y="43894"/>
                  </a:lnTo>
                  <a:lnTo>
                    <a:pt x="6587" y="45878"/>
                  </a:lnTo>
                  <a:lnTo>
                    <a:pt x="10477" y="46593"/>
                  </a:lnTo>
                  <a:lnTo>
                    <a:pt x="14525" y="45958"/>
                  </a:lnTo>
                  <a:lnTo>
                    <a:pt x="18415" y="44212"/>
                  </a:lnTo>
                  <a:lnTo>
                    <a:pt x="24843" y="39370"/>
                  </a:lnTo>
                  <a:lnTo>
                    <a:pt x="25400" y="42307"/>
                  </a:lnTo>
                  <a:lnTo>
                    <a:pt x="26352" y="44371"/>
                  </a:lnTo>
                  <a:lnTo>
                    <a:pt x="27622" y="45720"/>
                  </a:lnTo>
                  <a:lnTo>
                    <a:pt x="28892" y="46354"/>
                  </a:lnTo>
                  <a:lnTo>
                    <a:pt x="31274" y="46593"/>
                  </a:lnTo>
                  <a:lnTo>
                    <a:pt x="32781" y="46434"/>
                  </a:lnTo>
                  <a:lnTo>
                    <a:pt x="34686" y="45878"/>
                  </a:lnTo>
                  <a:lnTo>
                    <a:pt x="37147" y="44371"/>
                  </a:lnTo>
                  <a:lnTo>
                    <a:pt x="40083" y="41592"/>
                  </a:lnTo>
                  <a:lnTo>
                    <a:pt x="40083" y="39052"/>
                  </a:lnTo>
                  <a:lnTo>
                    <a:pt x="38258" y="40322"/>
                  </a:lnTo>
                  <a:lnTo>
                    <a:pt x="35638" y="40957"/>
                  </a:lnTo>
                  <a:lnTo>
                    <a:pt x="33972" y="40402"/>
                  </a:lnTo>
                  <a:lnTo>
                    <a:pt x="33098" y="39132"/>
                  </a:lnTo>
                  <a:lnTo>
                    <a:pt x="32781" y="35163"/>
                  </a:lnTo>
                  <a:lnTo>
                    <a:pt x="32781" y="15875"/>
                  </a:lnTo>
                  <a:lnTo>
                    <a:pt x="32226" y="9128"/>
                  </a:lnTo>
                  <a:lnTo>
                    <a:pt x="30956" y="5714"/>
                  </a:lnTo>
                  <a:lnTo>
                    <a:pt x="28416"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371" name="Shape 1406"/>
            <p:cNvSpPr/>
            <p:nvPr/>
          </p:nvSpPr>
          <p:spPr>
            <a:xfrm>
              <a:off x="5455109" y="2766185"/>
              <a:ext cx="39528" cy="46593"/>
            </a:xfrm>
            <a:custGeom>
              <a:avLst/>
              <a:gdLst/>
              <a:ahLst/>
              <a:cxnLst/>
              <a:rect l="0" t="0" r="0" b="0"/>
              <a:pathLst>
                <a:path w="39528" h="46593">
                  <a:moveTo>
                    <a:pt x="20241" y="0"/>
                  </a:moveTo>
                  <a:lnTo>
                    <a:pt x="18018" y="3572"/>
                  </a:lnTo>
                  <a:lnTo>
                    <a:pt x="21431" y="4127"/>
                  </a:lnTo>
                  <a:lnTo>
                    <a:pt x="23812" y="5477"/>
                  </a:lnTo>
                  <a:lnTo>
                    <a:pt x="25479" y="7541"/>
                  </a:lnTo>
                  <a:lnTo>
                    <a:pt x="26511" y="9922"/>
                  </a:lnTo>
                  <a:lnTo>
                    <a:pt x="27543" y="15002"/>
                  </a:lnTo>
                  <a:lnTo>
                    <a:pt x="7143" y="15002"/>
                  </a:lnTo>
                  <a:lnTo>
                    <a:pt x="7858" y="12064"/>
                  </a:lnTo>
                  <a:lnTo>
                    <a:pt x="8731" y="9525"/>
                  </a:lnTo>
                  <a:lnTo>
                    <a:pt x="9842" y="7541"/>
                  </a:lnTo>
                  <a:lnTo>
                    <a:pt x="11192" y="6032"/>
                  </a:lnTo>
                  <a:lnTo>
                    <a:pt x="14287" y="4127"/>
                  </a:lnTo>
                  <a:lnTo>
                    <a:pt x="18018" y="3572"/>
                  </a:lnTo>
                  <a:lnTo>
                    <a:pt x="20241" y="0"/>
                  </a:lnTo>
                  <a:lnTo>
                    <a:pt x="15954" y="476"/>
                  </a:lnTo>
                  <a:lnTo>
                    <a:pt x="11429" y="2222"/>
                  </a:lnTo>
                  <a:lnTo>
                    <a:pt x="7143" y="5318"/>
                  </a:lnTo>
                  <a:lnTo>
                    <a:pt x="3492" y="9922"/>
                  </a:lnTo>
                  <a:lnTo>
                    <a:pt x="1032" y="16192"/>
                  </a:lnTo>
                  <a:lnTo>
                    <a:pt x="0" y="24368"/>
                  </a:lnTo>
                  <a:lnTo>
                    <a:pt x="397" y="29368"/>
                  </a:lnTo>
                  <a:lnTo>
                    <a:pt x="1349" y="33734"/>
                  </a:lnTo>
                  <a:lnTo>
                    <a:pt x="2857" y="37544"/>
                  </a:lnTo>
                  <a:lnTo>
                    <a:pt x="5079" y="40719"/>
                  </a:lnTo>
                  <a:lnTo>
                    <a:pt x="7778" y="43259"/>
                  </a:lnTo>
                  <a:lnTo>
                    <a:pt x="10953" y="45084"/>
                  </a:lnTo>
                  <a:lnTo>
                    <a:pt x="14526" y="46196"/>
                  </a:lnTo>
                  <a:lnTo>
                    <a:pt x="18573" y="46593"/>
                  </a:lnTo>
                  <a:lnTo>
                    <a:pt x="23495" y="45958"/>
                  </a:lnTo>
                  <a:lnTo>
                    <a:pt x="27702" y="44371"/>
                  </a:lnTo>
                  <a:lnTo>
                    <a:pt x="31194" y="42148"/>
                  </a:lnTo>
                  <a:lnTo>
                    <a:pt x="33972" y="39449"/>
                  </a:lnTo>
                  <a:lnTo>
                    <a:pt x="36195" y="36671"/>
                  </a:lnTo>
                  <a:lnTo>
                    <a:pt x="37782" y="33972"/>
                  </a:lnTo>
                  <a:lnTo>
                    <a:pt x="38893" y="31671"/>
                  </a:lnTo>
                  <a:lnTo>
                    <a:pt x="39528" y="30003"/>
                  </a:lnTo>
                  <a:lnTo>
                    <a:pt x="37941" y="29368"/>
                  </a:lnTo>
                  <a:lnTo>
                    <a:pt x="34925" y="33654"/>
                  </a:lnTo>
                  <a:lnTo>
                    <a:pt x="32702" y="35877"/>
                  </a:lnTo>
                  <a:lnTo>
                    <a:pt x="30003" y="37862"/>
                  </a:lnTo>
                  <a:lnTo>
                    <a:pt x="26591" y="39211"/>
                  </a:lnTo>
                  <a:lnTo>
                    <a:pt x="22622" y="39767"/>
                  </a:lnTo>
                  <a:lnTo>
                    <a:pt x="19208" y="39370"/>
                  </a:lnTo>
                  <a:lnTo>
                    <a:pt x="15875" y="38021"/>
                  </a:lnTo>
                  <a:lnTo>
                    <a:pt x="12700" y="35481"/>
                  </a:lnTo>
                  <a:lnTo>
                    <a:pt x="10001" y="31591"/>
                  </a:lnTo>
                  <a:lnTo>
                    <a:pt x="8889" y="28972"/>
                  </a:lnTo>
                  <a:lnTo>
                    <a:pt x="7937" y="25876"/>
                  </a:lnTo>
                  <a:lnTo>
                    <a:pt x="7302" y="22304"/>
                  </a:lnTo>
                  <a:lnTo>
                    <a:pt x="6826" y="18177"/>
                  </a:lnTo>
                  <a:lnTo>
                    <a:pt x="37623" y="18177"/>
                  </a:lnTo>
                  <a:lnTo>
                    <a:pt x="36988" y="13652"/>
                  </a:lnTo>
                  <a:lnTo>
                    <a:pt x="35798" y="9842"/>
                  </a:lnTo>
                  <a:lnTo>
                    <a:pt x="34131" y="6667"/>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372" name="Shape 1407"/>
            <p:cNvSpPr/>
            <p:nvPr/>
          </p:nvSpPr>
          <p:spPr>
            <a:xfrm>
              <a:off x="5320569" y="2766185"/>
              <a:ext cx="40163" cy="46593"/>
            </a:xfrm>
            <a:custGeom>
              <a:avLst/>
              <a:gdLst/>
              <a:ahLst/>
              <a:cxnLst/>
              <a:rect l="0" t="0" r="0" b="0"/>
              <a:pathLst>
                <a:path w="40163" h="46593">
                  <a:moveTo>
                    <a:pt x="18097" y="0"/>
                  </a:moveTo>
                  <a:lnTo>
                    <a:pt x="12858" y="556"/>
                  </a:lnTo>
                  <a:lnTo>
                    <a:pt x="8731" y="1984"/>
                  </a:lnTo>
                  <a:lnTo>
                    <a:pt x="5635" y="4048"/>
                  </a:lnTo>
                  <a:lnTo>
                    <a:pt x="3571" y="6429"/>
                  </a:lnTo>
                  <a:lnTo>
                    <a:pt x="2301" y="8811"/>
                  </a:lnTo>
                  <a:lnTo>
                    <a:pt x="1905" y="11033"/>
                  </a:lnTo>
                  <a:lnTo>
                    <a:pt x="2142" y="12303"/>
                  </a:lnTo>
                  <a:lnTo>
                    <a:pt x="2936" y="13811"/>
                  </a:lnTo>
                  <a:lnTo>
                    <a:pt x="4206" y="14922"/>
                  </a:lnTo>
                  <a:lnTo>
                    <a:pt x="6191" y="15398"/>
                  </a:lnTo>
                  <a:lnTo>
                    <a:pt x="7937" y="15002"/>
                  </a:lnTo>
                  <a:lnTo>
                    <a:pt x="9366" y="13970"/>
                  </a:lnTo>
                  <a:lnTo>
                    <a:pt x="10318" y="12621"/>
                  </a:lnTo>
                  <a:lnTo>
                    <a:pt x="10636" y="11112"/>
                  </a:lnTo>
                  <a:lnTo>
                    <a:pt x="10397" y="9366"/>
                  </a:lnTo>
                  <a:lnTo>
                    <a:pt x="10160" y="7223"/>
                  </a:lnTo>
                  <a:lnTo>
                    <a:pt x="10795" y="5159"/>
                  </a:lnTo>
                  <a:lnTo>
                    <a:pt x="12382" y="3651"/>
                  </a:lnTo>
                  <a:lnTo>
                    <a:pt x="14683" y="2698"/>
                  </a:lnTo>
                  <a:lnTo>
                    <a:pt x="17145" y="2381"/>
                  </a:lnTo>
                  <a:lnTo>
                    <a:pt x="19685" y="2619"/>
                  </a:lnTo>
                  <a:lnTo>
                    <a:pt x="22145" y="3809"/>
                  </a:lnTo>
                  <a:lnTo>
                    <a:pt x="24050" y="6350"/>
                  </a:lnTo>
                  <a:lnTo>
                    <a:pt x="24765" y="10636"/>
                  </a:lnTo>
                  <a:lnTo>
                    <a:pt x="24765" y="16668"/>
                  </a:lnTo>
                  <a:lnTo>
                    <a:pt x="24032" y="16957"/>
                  </a:lnTo>
                  <a:lnTo>
                    <a:pt x="24765" y="19050"/>
                  </a:lnTo>
                  <a:lnTo>
                    <a:pt x="24765" y="33417"/>
                  </a:lnTo>
                  <a:lnTo>
                    <a:pt x="24288" y="36751"/>
                  </a:lnTo>
                  <a:lnTo>
                    <a:pt x="23256" y="37941"/>
                  </a:lnTo>
                  <a:lnTo>
                    <a:pt x="21431" y="39052"/>
                  </a:lnTo>
                  <a:lnTo>
                    <a:pt x="18811" y="40084"/>
                  </a:lnTo>
                  <a:lnTo>
                    <a:pt x="15318" y="40798"/>
                  </a:lnTo>
                  <a:lnTo>
                    <a:pt x="12779" y="40322"/>
                  </a:lnTo>
                  <a:lnTo>
                    <a:pt x="10715" y="38734"/>
                  </a:lnTo>
                  <a:lnTo>
                    <a:pt x="9286" y="36274"/>
                  </a:lnTo>
                  <a:lnTo>
                    <a:pt x="8731" y="33099"/>
                  </a:lnTo>
                  <a:lnTo>
                    <a:pt x="8731" y="32861"/>
                  </a:lnTo>
                  <a:lnTo>
                    <a:pt x="8890" y="31036"/>
                  </a:lnTo>
                  <a:lnTo>
                    <a:pt x="9604" y="28972"/>
                  </a:lnTo>
                  <a:lnTo>
                    <a:pt x="11191" y="26591"/>
                  </a:lnTo>
                  <a:lnTo>
                    <a:pt x="13970" y="24051"/>
                  </a:lnTo>
                  <a:lnTo>
                    <a:pt x="15954" y="22781"/>
                  </a:lnTo>
                  <a:lnTo>
                    <a:pt x="18415" y="21511"/>
                  </a:lnTo>
                  <a:lnTo>
                    <a:pt x="24765" y="19050"/>
                  </a:lnTo>
                  <a:lnTo>
                    <a:pt x="24032" y="16957"/>
                  </a:lnTo>
                  <a:lnTo>
                    <a:pt x="17303" y="19606"/>
                  </a:lnTo>
                  <a:lnTo>
                    <a:pt x="11191" y="22383"/>
                  </a:lnTo>
                  <a:lnTo>
                    <a:pt x="6350" y="25162"/>
                  </a:lnTo>
                  <a:lnTo>
                    <a:pt x="2857" y="28178"/>
                  </a:lnTo>
                  <a:lnTo>
                    <a:pt x="713" y="31829"/>
                  </a:lnTo>
                  <a:lnTo>
                    <a:pt x="0" y="36274"/>
                  </a:lnTo>
                  <a:lnTo>
                    <a:pt x="952" y="40639"/>
                  </a:lnTo>
                  <a:lnTo>
                    <a:pt x="3333" y="43894"/>
                  </a:lnTo>
                  <a:lnTo>
                    <a:pt x="6667" y="45878"/>
                  </a:lnTo>
                  <a:lnTo>
                    <a:pt x="10556" y="46593"/>
                  </a:lnTo>
                  <a:lnTo>
                    <a:pt x="14605" y="45958"/>
                  </a:lnTo>
                  <a:lnTo>
                    <a:pt x="18415" y="44212"/>
                  </a:lnTo>
                  <a:lnTo>
                    <a:pt x="24924" y="39370"/>
                  </a:lnTo>
                  <a:lnTo>
                    <a:pt x="25400" y="42307"/>
                  </a:lnTo>
                  <a:lnTo>
                    <a:pt x="26352" y="44371"/>
                  </a:lnTo>
                  <a:lnTo>
                    <a:pt x="27622" y="45720"/>
                  </a:lnTo>
                  <a:lnTo>
                    <a:pt x="28971" y="46354"/>
                  </a:lnTo>
                  <a:lnTo>
                    <a:pt x="31352" y="46593"/>
                  </a:lnTo>
                  <a:lnTo>
                    <a:pt x="32781" y="46434"/>
                  </a:lnTo>
                  <a:lnTo>
                    <a:pt x="34766" y="45878"/>
                  </a:lnTo>
                  <a:lnTo>
                    <a:pt x="37226" y="44371"/>
                  </a:lnTo>
                  <a:lnTo>
                    <a:pt x="40163" y="41592"/>
                  </a:lnTo>
                  <a:lnTo>
                    <a:pt x="40163" y="39052"/>
                  </a:lnTo>
                  <a:lnTo>
                    <a:pt x="38337" y="40322"/>
                  </a:lnTo>
                  <a:lnTo>
                    <a:pt x="35718" y="40957"/>
                  </a:lnTo>
                  <a:lnTo>
                    <a:pt x="34051" y="40402"/>
                  </a:lnTo>
                  <a:lnTo>
                    <a:pt x="33178" y="39132"/>
                  </a:lnTo>
                  <a:lnTo>
                    <a:pt x="32781" y="35163"/>
                  </a:lnTo>
                  <a:lnTo>
                    <a:pt x="32781" y="15875"/>
                  </a:lnTo>
                  <a:lnTo>
                    <a:pt x="32305" y="9128"/>
                  </a:lnTo>
                  <a:lnTo>
                    <a:pt x="31035" y="5714"/>
                  </a:lnTo>
                  <a:lnTo>
                    <a:pt x="28495" y="2778"/>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1373" name="Shape 1408"/>
            <p:cNvSpPr/>
            <p:nvPr/>
          </p:nvSpPr>
          <p:spPr>
            <a:xfrm>
              <a:off x="5160311" y="2766185"/>
              <a:ext cx="43736" cy="46593"/>
            </a:xfrm>
            <a:custGeom>
              <a:avLst/>
              <a:gdLst/>
              <a:ahLst/>
              <a:cxnLst/>
              <a:rect l="0" t="0" r="0" b="0"/>
              <a:pathLst>
                <a:path w="43736" h="46593">
                  <a:moveTo>
                    <a:pt x="21431" y="0"/>
                  </a:moveTo>
                  <a:lnTo>
                    <a:pt x="20637" y="2778"/>
                  </a:lnTo>
                  <a:lnTo>
                    <a:pt x="24844" y="3651"/>
                  </a:lnTo>
                  <a:lnTo>
                    <a:pt x="28337" y="6032"/>
                  </a:lnTo>
                  <a:lnTo>
                    <a:pt x="31114" y="9763"/>
                  </a:lnTo>
                  <a:lnTo>
                    <a:pt x="33178" y="14446"/>
                  </a:lnTo>
                  <a:lnTo>
                    <a:pt x="34369" y="19843"/>
                  </a:lnTo>
                  <a:lnTo>
                    <a:pt x="34766" y="25876"/>
                  </a:lnTo>
                  <a:lnTo>
                    <a:pt x="34211" y="32147"/>
                  </a:lnTo>
                  <a:lnTo>
                    <a:pt x="32861" y="36829"/>
                  </a:lnTo>
                  <a:lnTo>
                    <a:pt x="30797" y="40163"/>
                  </a:lnTo>
                  <a:lnTo>
                    <a:pt x="28337" y="42307"/>
                  </a:lnTo>
                  <a:lnTo>
                    <a:pt x="25717" y="43497"/>
                  </a:lnTo>
                  <a:lnTo>
                    <a:pt x="23098" y="43814"/>
                  </a:lnTo>
                  <a:lnTo>
                    <a:pt x="19050" y="43021"/>
                  </a:lnTo>
                  <a:lnTo>
                    <a:pt x="15875" y="40798"/>
                  </a:lnTo>
                  <a:lnTo>
                    <a:pt x="13414" y="37623"/>
                  </a:lnTo>
                  <a:lnTo>
                    <a:pt x="11588" y="33734"/>
                  </a:lnTo>
                  <a:lnTo>
                    <a:pt x="9445" y="25321"/>
                  </a:lnTo>
                  <a:lnTo>
                    <a:pt x="9048" y="21431"/>
                  </a:lnTo>
                  <a:lnTo>
                    <a:pt x="8889" y="18256"/>
                  </a:lnTo>
                  <a:lnTo>
                    <a:pt x="9128" y="14604"/>
                  </a:lnTo>
                  <a:lnTo>
                    <a:pt x="9842" y="11509"/>
                  </a:lnTo>
                  <a:lnTo>
                    <a:pt x="10874" y="8811"/>
                  </a:lnTo>
                  <a:lnTo>
                    <a:pt x="12382" y="6667"/>
                  </a:lnTo>
                  <a:lnTo>
                    <a:pt x="14128" y="4921"/>
                  </a:lnTo>
                  <a:lnTo>
                    <a:pt x="16113" y="3731"/>
                  </a:lnTo>
                  <a:lnTo>
                    <a:pt x="18256" y="3016"/>
                  </a:lnTo>
                  <a:lnTo>
                    <a:pt x="20637" y="2778"/>
                  </a:lnTo>
                  <a:lnTo>
                    <a:pt x="21431" y="0"/>
                  </a:lnTo>
                  <a:lnTo>
                    <a:pt x="15239" y="873"/>
                  </a:lnTo>
                  <a:lnTo>
                    <a:pt x="10000" y="3254"/>
                  </a:lnTo>
                  <a:lnTo>
                    <a:pt x="5714" y="6984"/>
                  </a:lnTo>
                  <a:lnTo>
                    <a:pt x="2619" y="11668"/>
                  </a:lnTo>
                  <a:lnTo>
                    <a:pt x="634" y="17066"/>
                  </a:lnTo>
                  <a:lnTo>
                    <a:pt x="0" y="23018"/>
                  </a:lnTo>
                  <a:lnTo>
                    <a:pt x="714" y="29368"/>
                  </a:lnTo>
                  <a:lnTo>
                    <a:pt x="2778" y="35004"/>
                  </a:lnTo>
                  <a:lnTo>
                    <a:pt x="6032" y="39767"/>
                  </a:lnTo>
                  <a:lnTo>
                    <a:pt x="10398" y="43418"/>
                  </a:lnTo>
                  <a:lnTo>
                    <a:pt x="15637" y="45720"/>
                  </a:lnTo>
                  <a:lnTo>
                    <a:pt x="21669" y="46593"/>
                  </a:lnTo>
                  <a:lnTo>
                    <a:pt x="28575" y="45482"/>
                  </a:lnTo>
                  <a:lnTo>
                    <a:pt x="34052" y="42624"/>
                  </a:lnTo>
                  <a:lnTo>
                    <a:pt x="38338" y="38417"/>
                  </a:lnTo>
                  <a:lnTo>
                    <a:pt x="41354" y="33417"/>
                  </a:lnTo>
                  <a:lnTo>
                    <a:pt x="43179" y="28098"/>
                  </a:lnTo>
                  <a:lnTo>
                    <a:pt x="43736" y="23018"/>
                  </a:lnTo>
                  <a:lnTo>
                    <a:pt x="43259" y="17859"/>
                  </a:lnTo>
                  <a:lnTo>
                    <a:pt x="41989" y="13334"/>
                  </a:lnTo>
                  <a:lnTo>
                    <a:pt x="40084" y="9366"/>
                  </a:lnTo>
                  <a:lnTo>
                    <a:pt x="37386" y="6112"/>
                  </a:lnTo>
                  <a:lnTo>
                    <a:pt x="34131" y="3492"/>
                  </a:lnTo>
                  <a:lnTo>
                    <a:pt x="30401"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1374" name="Shape 1409"/>
            <p:cNvSpPr/>
            <p:nvPr/>
          </p:nvSpPr>
          <p:spPr>
            <a:xfrm>
              <a:off x="5017516" y="2766185"/>
              <a:ext cx="40083" cy="46593"/>
            </a:xfrm>
            <a:custGeom>
              <a:avLst/>
              <a:gdLst/>
              <a:ahLst/>
              <a:cxnLst/>
              <a:rect l="0" t="0" r="0" b="0"/>
              <a:pathLst>
                <a:path w="40083" h="46593">
                  <a:moveTo>
                    <a:pt x="18017" y="0"/>
                  </a:moveTo>
                  <a:lnTo>
                    <a:pt x="12778" y="556"/>
                  </a:lnTo>
                  <a:lnTo>
                    <a:pt x="8651" y="1984"/>
                  </a:lnTo>
                  <a:lnTo>
                    <a:pt x="5634" y="4048"/>
                  </a:lnTo>
                  <a:lnTo>
                    <a:pt x="3492" y="6429"/>
                  </a:lnTo>
                  <a:lnTo>
                    <a:pt x="2222" y="8811"/>
                  </a:lnTo>
                  <a:lnTo>
                    <a:pt x="1825" y="11033"/>
                  </a:lnTo>
                  <a:lnTo>
                    <a:pt x="2063" y="12303"/>
                  </a:lnTo>
                  <a:lnTo>
                    <a:pt x="2857" y="13811"/>
                  </a:lnTo>
                  <a:lnTo>
                    <a:pt x="4127" y="14922"/>
                  </a:lnTo>
                  <a:lnTo>
                    <a:pt x="6111" y="15398"/>
                  </a:lnTo>
                  <a:lnTo>
                    <a:pt x="7937" y="15002"/>
                  </a:lnTo>
                  <a:lnTo>
                    <a:pt x="9286" y="13970"/>
                  </a:lnTo>
                  <a:lnTo>
                    <a:pt x="10238" y="12621"/>
                  </a:lnTo>
                  <a:lnTo>
                    <a:pt x="10556" y="11112"/>
                  </a:lnTo>
                  <a:lnTo>
                    <a:pt x="10318" y="9366"/>
                  </a:lnTo>
                  <a:lnTo>
                    <a:pt x="10080" y="7223"/>
                  </a:lnTo>
                  <a:lnTo>
                    <a:pt x="10714" y="5159"/>
                  </a:lnTo>
                  <a:lnTo>
                    <a:pt x="12382" y="3651"/>
                  </a:lnTo>
                  <a:lnTo>
                    <a:pt x="14604" y="2698"/>
                  </a:lnTo>
                  <a:lnTo>
                    <a:pt x="17064" y="2381"/>
                  </a:lnTo>
                  <a:lnTo>
                    <a:pt x="19605" y="2619"/>
                  </a:lnTo>
                  <a:lnTo>
                    <a:pt x="22066" y="3809"/>
                  </a:lnTo>
                  <a:lnTo>
                    <a:pt x="23971" y="6350"/>
                  </a:lnTo>
                  <a:lnTo>
                    <a:pt x="24765" y="10636"/>
                  </a:lnTo>
                  <a:lnTo>
                    <a:pt x="24765" y="16668"/>
                  </a:lnTo>
                  <a:lnTo>
                    <a:pt x="24024" y="16957"/>
                  </a:lnTo>
                  <a:lnTo>
                    <a:pt x="24765" y="19050"/>
                  </a:lnTo>
                  <a:lnTo>
                    <a:pt x="24765" y="33417"/>
                  </a:lnTo>
                  <a:lnTo>
                    <a:pt x="24208" y="36751"/>
                  </a:lnTo>
                  <a:lnTo>
                    <a:pt x="23177" y="37941"/>
                  </a:lnTo>
                  <a:lnTo>
                    <a:pt x="21351" y="39052"/>
                  </a:lnTo>
                  <a:lnTo>
                    <a:pt x="18732" y="40084"/>
                  </a:lnTo>
                  <a:lnTo>
                    <a:pt x="15240" y="40798"/>
                  </a:lnTo>
                  <a:lnTo>
                    <a:pt x="12700" y="40322"/>
                  </a:lnTo>
                  <a:lnTo>
                    <a:pt x="10636" y="38734"/>
                  </a:lnTo>
                  <a:lnTo>
                    <a:pt x="9207" y="36274"/>
                  </a:lnTo>
                  <a:lnTo>
                    <a:pt x="8651" y="33099"/>
                  </a:lnTo>
                  <a:lnTo>
                    <a:pt x="8651" y="32861"/>
                  </a:lnTo>
                  <a:lnTo>
                    <a:pt x="8890" y="31036"/>
                  </a:lnTo>
                  <a:lnTo>
                    <a:pt x="9525" y="28972"/>
                  </a:lnTo>
                  <a:lnTo>
                    <a:pt x="11112" y="26591"/>
                  </a:lnTo>
                  <a:lnTo>
                    <a:pt x="13889" y="24051"/>
                  </a:lnTo>
                  <a:lnTo>
                    <a:pt x="18415" y="21511"/>
                  </a:lnTo>
                  <a:lnTo>
                    <a:pt x="21351" y="20320"/>
                  </a:lnTo>
                  <a:lnTo>
                    <a:pt x="24765" y="19050"/>
                  </a:lnTo>
                  <a:lnTo>
                    <a:pt x="24024" y="16957"/>
                  </a:lnTo>
                  <a:lnTo>
                    <a:pt x="17223" y="19606"/>
                  </a:lnTo>
                  <a:lnTo>
                    <a:pt x="11112" y="22383"/>
                  </a:lnTo>
                  <a:lnTo>
                    <a:pt x="6270" y="25162"/>
                  </a:lnTo>
                  <a:lnTo>
                    <a:pt x="2777" y="28178"/>
                  </a:lnTo>
                  <a:lnTo>
                    <a:pt x="713" y="31829"/>
                  </a:lnTo>
                  <a:lnTo>
                    <a:pt x="0" y="36274"/>
                  </a:lnTo>
                  <a:lnTo>
                    <a:pt x="872" y="40639"/>
                  </a:lnTo>
                  <a:lnTo>
                    <a:pt x="3253" y="43894"/>
                  </a:lnTo>
                  <a:lnTo>
                    <a:pt x="6587" y="45878"/>
                  </a:lnTo>
                  <a:lnTo>
                    <a:pt x="10477" y="46593"/>
                  </a:lnTo>
                  <a:lnTo>
                    <a:pt x="14525" y="45958"/>
                  </a:lnTo>
                  <a:lnTo>
                    <a:pt x="18334" y="44212"/>
                  </a:lnTo>
                  <a:lnTo>
                    <a:pt x="24843" y="39370"/>
                  </a:lnTo>
                  <a:lnTo>
                    <a:pt x="25320" y="42307"/>
                  </a:lnTo>
                  <a:lnTo>
                    <a:pt x="26272" y="44371"/>
                  </a:lnTo>
                  <a:lnTo>
                    <a:pt x="27542" y="45720"/>
                  </a:lnTo>
                  <a:lnTo>
                    <a:pt x="28892" y="46354"/>
                  </a:lnTo>
                  <a:lnTo>
                    <a:pt x="31273" y="46593"/>
                  </a:lnTo>
                  <a:lnTo>
                    <a:pt x="32702" y="46434"/>
                  </a:lnTo>
                  <a:lnTo>
                    <a:pt x="34686" y="45878"/>
                  </a:lnTo>
                  <a:lnTo>
                    <a:pt x="37147" y="44371"/>
                  </a:lnTo>
                  <a:lnTo>
                    <a:pt x="40083" y="41592"/>
                  </a:lnTo>
                  <a:lnTo>
                    <a:pt x="40083" y="39052"/>
                  </a:lnTo>
                  <a:lnTo>
                    <a:pt x="38258" y="40322"/>
                  </a:lnTo>
                  <a:lnTo>
                    <a:pt x="35638" y="40957"/>
                  </a:lnTo>
                  <a:lnTo>
                    <a:pt x="33972" y="40402"/>
                  </a:lnTo>
                  <a:lnTo>
                    <a:pt x="33098" y="39132"/>
                  </a:lnTo>
                  <a:lnTo>
                    <a:pt x="32781" y="35163"/>
                  </a:lnTo>
                  <a:lnTo>
                    <a:pt x="32781" y="15875"/>
                  </a:lnTo>
                  <a:lnTo>
                    <a:pt x="32226" y="9128"/>
                  </a:lnTo>
                  <a:lnTo>
                    <a:pt x="30956" y="5714"/>
                  </a:lnTo>
                  <a:lnTo>
                    <a:pt x="28416" y="2778"/>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375" name="Shape 1410"/>
            <p:cNvSpPr/>
            <p:nvPr/>
          </p:nvSpPr>
          <p:spPr>
            <a:xfrm>
              <a:off x="4942188" y="2744119"/>
              <a:ext cx="45958" cy="68660"/>
            </a:xfrm>
            <a:custGeom>
              <a:avLst/>
              <a:gdLst/>
              <a:ahLst/>
              <a:cxnLst/>
              <a:rect l="0" t="0" r="0" b="0"/>
              <a:pathLst>
                <a:path w="45958" h="68660">
                  <a:moveTo>
                    <a:pt x="38815" y="0"/>
                  </a:moveTo>
                  <a:lnTo>
                    <a:pt x="24288" y="4366"/>
                  </a:lnTo>
                  <a:lnTo>
                    <a:pt x="24288" y="5953"/>
                  </a:lnTo>
                  <a:lnTo>
                    <a:pt x="26670" y="5794"/>
                  </a:lnTo>
                  <a:lnTo>
                    <a:pt x="29210" y="6112"/>
                  </a:lnTo>
                  <a:lnTo>
                    <a:pt x="30479" y="7223"/>
                  </a:lnTo>
                  <a:lnTo>
                    <a:pt x="31036" y="10875"/>
                  </a:lnTo>
                  <a:lnTo>
                    <a:pt x="31036" y="26352"/>
                  </a:lnTo>
                  <a:lnTo>
                    <a:pt x="28655" y="24447"/>
                  </a:lnTo>
                  <a:lnTo>
                    <a:pt x="26193" y="23098"/>
                  </a:lnTo>
                  <a:lnTo>
                    <a:pt x="23495" y="22305"/>
                  </a:lnTo>
                  <a:lnTo>
                    <a:pt x="22685" y="22241"/>
                  </a:lnTo>
                  <a:lnTo>
                    <a:pt x="20796" y="24844"/>
                  </a:lnTo>
                  <a:lnTo>
                    <a:pt x="24288" y="25480"/>
                  </a:lnTo>
                  <a:lnTo>
                    <a:pt x="27385" y="27305"/>
                  </a:lnTo>
                  <a:lnTo>
                    <a:pt x="29766" y="30321"/>
                  </a:lnTo>
                  <a:lnTo>
                    <a:pt x="31036" y="34766"/>
                  </a:lnTo>
                  <a:lnTo>
                    <a:pt x="31036" y="57547"/>
                  </a:lnTo>
                  <a:lnTo>
                    <a:pt x="29924" y="59928"/>
                  </a:lnTo>
                  <a:lnTo>
                    <a:pt x="27861" y="61833"/>
                  </a:lnTo>
                  <a:lnTo>
                    <a:pt x="25162" y="63103"/>
                  </a:lnTo>
                  <a:lnTo>
                    <a:pt x="22225" y="63500"/>
                  </a:lnTo>
                  <a:lnTo>
                    <a:pt x="18891" y="62944"/>
                  </a:lnTo>
                  <a:lnTo>
                    <a:pt x="15716" y="61516"/>
                  </a:lnTo>
                  <a:lnTo>
                    <a:pt x="12938" y="58896"/>
                  </a:lnTo>
                  <a:lnTo>
                    <a:pt x="10636" y="55007"/>
                  </a:lnTo>
                  <a:lnTo>
                    <a:pt x="9128" y="49769"/>
                  </a:lnTo>
                  <a:lnTo>
                    <a:pt x="8493" y="43180"/>
                  </a:lnTo>
                  <a:lnTo>
                    <a:pt x="9048" y="37069"/>
                  </a:lnTo>
                  <a:lnTo>
                    <a:pt x="10477" y="32465"/>
                  </a:lnTo>
                  <a:lnTo>
                    <a:pt x="12621" y="28972"/>
                  </a:lnTo>
                  <a:lnTo>
                    <a:pt x="15161" y="26670"/>
                  </a:lnTo>
                  <a:lnTo>
                    <a:pt x="17938" y="25321"/>
                  </a:lnTo>
                  <a:lnTo>
                    <a:pt x="20796" y="24844"/>
                  </a:lnTo>
                  <a:lnTo>
                    <a:pt x="22685" y="22241"/>
                  </a:lnTo>
                  <a:lnTo>
                    <a:pt x="20478" y="22066"/>
                  </a:lnTo>
                  <a:lnTo>
                    <a:pt x="15161" y="22940"/>
                  </a:lnTo>
                  <a:lnTo>
                    <a:pt x="10240" y="25480"/>
                  </a:lnTo>
                  <a:lnTo>
                    <a:pt x="6112" y="29368"/>
                  </a:lnTo>
                  <a:lnTo>
                    <a:pt x="2857" y="34369"/>
                  </a:lnTo>
                  <a:lnTo>
                    <a:pt x="793" y="40163"/>
                  </a:lnTo>
                  <a:lnTo>
                    <a:pt x="0" y="46435"/>
                  </a:lnTo>
                  <a:lnTo>
                    <a:pt x="635" y="53181"/>
                  </a:lnTo>
                  <a:lnTo>
                    <a:pt x="2302" y="58420"/>
                  </a:lnTo>
                  <a:lnTo>
                    <a:pt x="4683" y="62310"/>
                  </a:lnTo>
                  <a:lnTo>
                    <a:pt x="7620" y="65087"/>
                  </a:lnTo>
                  <a:lnTo>
                    <a:pt x="10636" y="66913"/>
                  </a:lnTo>
                  <a:lnTo>
                    <a:pt x="13573" y="68025"/>
                  </a:lnTo>
                  <a:lnTo>
                    <a:pt x="16113" y="68580"/>
                  </a:lnTo>
                  <a:lnTo>
                    <a:pt x="18018" y="68660"/>
                  </a:lnTo>
                  <a:lnTo>
                    <a:pt x="22860" y="68025"/>
                  </a:lnTo>
                  <a:lnTo>
                    <a:pt x="26511" y="66516"/>
                  </a:lnTo>
                  <a:lnTo>
                    <a:pt x="29051" y="64452"/>
                  </a:lnTo>
                  <a:lnTo>
                    <a:pt x="30797" y="62310"/>
                  </a:lnTo>
                  <a:lnTo>
                    <a:pt x="31036" y="62310"/>
                  </a:lnTo>
                  <a:lnTo>
                    <a:pt x="31036" y="68342"/>
                  </a:lnTo>
                  <a:lnTo>
                    <a:pt x="31432" y="68660"/>
                  </a:lnTo>
                  <a:lnTo>
                    <a:pt x="38815" y="66040"/>
                  </a:lnTo>
                  <a:lnTo>
                    <a:pt x="45958" y="63500"/>
                  </a:lnTo>
                  <a:lnTo>
                    <a:pt x="45958" y="61912"/>
                  </a:lnTo>
                  <a:lnTo>
                    <a:pt x="43179" y="61912"/>
                  </a:lnTo>
                  <a:lnTo>
                    <a:pt x="41275" y="61516"/>
                  </a:lnTo>
                  <a:lnTo>
                    <a:pt x="39608" y="59690"/>
                  </a:lnTo>
                  <a:lnTo>
                    <a:pt x="39370" y="58261"/>
                  </a:lnTo>
                  <a:lnTo>
                    <a:pt x="39370" y="158"/>
                  </a:lnTo>
                  <a:lnTo>
                    <a:pt x="38815" y="0"/>
                  </a:lnTo>
                  <a:close/>
                </a:path>
              </a:pathLst>
            </a:custGeom>
            <a:solidFill>
              <a:srgbClr val="000000"/>
            </a:solidFill>
          </p:spPr>
          <p:txBody>
            <a:bodyPr vert="horz" lIns="91440" tIns="45720" rIns="91440" bIns="45720" anchor="t"/>
            <a:lstStyle/>
            <a:p>
              <a:endParaRPr lang="en-IN"/>
            </a:p>
          </p:txBody>
        </p:sp>
        <p:sp>
          <p:nvSpPr>
            <p:cNvPr id="1376" name="Shape 1411"/>
            <p:cNvSpPr/>
            <p:nvPr/>
          </p:nvSpPr>
          <p:spPr>
            <a:xfrm>
              <a:off x="4850034" y="2766185"/>
              <a:ext cx="40163" cy="46593"/>
            </a:xfrm>
            <a:custGeom>
              <a:avLst/>
              <a:gdLst/>
              <a:ahLst/>
              <a:cxnLst/>
              <a:rect l="0" t="0" r="0" b="0"/>
              <a:pathLst>
                <a:path w="40163" h="46593">
                  <a:moveTo>
                    <a:pt x="18097" y="0"/>
                  </a:moveTo>
                  <a:lnTo>
                    <a:pt x="12858" y="556"/>
                  </a:lnTo>
                  <a:lnTo>
                    <a:pt x="8731" y="1984"/>
                  </a:lnTo>
                  <a:lnTo>
                    <a:pt x="5634" y="4048"/>
                  </a:lnTo>
                  <a:lnTo>
                    <a:pt x="3571" y="6429"/>
                  </a:lnTo>
                  <a:lnTo>
                    <a:pt x="2301" y="8811"/>
                  </a:lnTo>
                  <a:lnTo>
                    <a:pt x="1904" y="11033"/>
                  </a:lnTo>
                  <a:lnTo>
                    <a:pt x="2142" y="12303"/>
                  </a:lnTo>
                  <a:lnTo>
                    <a:pt x="2936" y="13811"/>
                  </a:lnTo>
                  <a:lnTo>
                    <a:pt x="4206" y="14922"/>
                  </a:lnTo>
                  <a:lnTo>
                    <a:pt x="6191" y="15398"/>
                  </a:lnTo>
                  <a:lnTo>
                    <a:pt x="7937" y="15002"/>
                  </a:lnTo>
                  <a:lnTo>
                    <a:pt x="9366" y="13970"/>
                  </a:lnTo>
                  <a:lnTo>
                    <a:pt x="10318" y="12621"/>
                  </a:lnTo>
                  <a:lnTo>
                    <a:pt x="10636" y="11112"/>
                  </a:lnTo>
                  <a:lnTo>
                    <a:pt x="10397" y="9366"/>
                  </a:lnTo>
                  <a:lnTo>
                    <a:pt x="10159" y="7223"/>
                  </a:lnTo>
                  <a:lnTo>
                    <a:pt x="10795" y="5159"/>
                  </a:lnTo>
                  <a:lnTo>
                    <a:pt x="12382" y="3651"/>
                  </a:lnTo>
                  <a:lnTo>
                    <a:pt x="14683" y="2698"/>
                  </a:lnTo>
                  <a:lnTo>
                    <a:pt x="17145" y="2381"/>
                  </a:lnTo>
                  <a:lnTo>
                    <a:pt x="19684" y="2619"/>
                  </a:lnTo>
                  <a:lnTo>
                    <a:pt x="22145" y="3809"/>
                  </a:lnTo>
                  <a:lnTo>
                    <a:pt x="24050" y="6350"/>
                  </a:lnTo>
                  <a:lnTo>
                    <a:pt x="24765" y="10636"/>
                  </a:lnTo>
                  <a:lnTo>
                    <a:pt x="24765" y="16668"/>
                  </a:lnTo>
                  <a:lnTo>
                    <a:pt x="24032" y="16957"/>
                  </a:lnTo>
                  <a:lnTo>
                    <a:pt x="24765" y="19050"/>
                  </a:lnTo>
                  <a:lnTo>
                    <a:pt x="24765" y="33417"/>
                  </a:lnTo>
                  <a:lnTo>
                    <a:pt x="24288" y="36751"/>
                  </a:lnTo>
                  <a:lnTo>
                    <a:pt x="23256" y="37941"/>
                  </a:lnTo>
                  <a:lnTo>
                    <a:pt x="21431" y="39052"/>
                  </a:lnTo>
                  <a:lnTo>
                    <a:pt x="18811" y="40084"/>
                  </a:lnTo>
                  <a:lnTo>
                    <a:pt x="15318" y="40798"/>
                  </a:lnTo>
                  <a:lnTo>
                    <a:pt x="12778" y="40322"/>
                  </a:lnTo>
                  <a:lnTo>
                    <a:pt x="10714" y="38734"/>
                  </a:lnTo>
                  <a:lnTo>
                    <a:pt x="9286" y="36274"/>
                  </a:lnTo>
                  <a:lnTo>
                    <a:pt x="8731" y="33099"/>
                  </a:lnTo>
                  <a:lnTo>
                    <a:pt x="8731" y="32861"/>
                  </a:lnTo>
                  <a:lnTo>
                    <a:pt x="8890" y="31036"/>
                  </a:lnTo>
                  <a:lnTo>
                    <a:pt x="9603" y="28972"/>
                  </a:lnTo>
                  <a:lnTo>
                    <a:pt x="11191" y="26591"/>
                  </a:lnTo>
                  <a:lnTo>
                    <a:pt x="13970" y="24051"/>
                  </a:lnTo>
                  <a:lnTo>
                    <a:pt x="15953" y="22781"/>
                  </a:lnTo>
                  <a:lnTo>
                    <a:pt x="18415" y="21511"/>
                  </a:lnTo>
                  <a:lnTo>
                    <a:pt x="24765" y="19050"/>
                  </a:lnTo>
                  <a:lnTo>
                    <a:pt x="24032" y="16957"/>
                  </a:lnTo>
                  <a:lnTo>
                    <a:pt x="17303" y="19606"/>
                  </a:lnTo>
                  <a:lnTo>
                    <a:pt x="11191" y="22383"/>
                  </a:lnTo>
                  <a:lnTo>
                    <a:pt x="6350" y="25162"/>
                  </a:lnTo>
                  <a:lnTo>
                    <a:pt x="2857" y="28178"/>
                  </a:lnTo>
                  <a:lnTo>
                    <a:pt x="713" y="31829"/>
                  </a:lnTo>
                  <a:lnTo>
                    <a:pt x="0" y="36274"/>
                  </a:lnTo>
                  <a:lnTo>
                    <a:pt x="952" y="40639"/>
                  </a:lnTo>
                  <a:lnTo>
                    <a:pt x="3333" y="43894"/>
                  </a:lnTo>
                  <a:lnTo>
                    <a:pt x="6667" y="45878"/>
                  </a:lnTo>
                  <a:lnTo>
                    <a:pt x="10556" y="46593"/>
                  </a:lnTo>
                  <a:lnTo>
                    <a:pt x="14604" y="45958"/>
                  </a:lnTo>
                  <a:lnTo>
                    <a:pt x="18415" y="44212"/>
                  </a:lnTo>
                  <a:lnTo>
                    <a:pt x="24923" y="39370"/>
                  </a:lnTo>
                  <a:lnTo>
                    <a:pt x="25400" y="42307"/>
                  </a:lnTo>
                  <a:lnTo>
                    <a:pt x="26352" y="44371"/>
                  </a:lnTo>
                  <a:lnTo>
                    <a:pt x="27622" y="45720"/>
                  </a:lnTo>
                  <a:lnTo>
                    <a:pt x="28971" y="46354"/>
                  </a:lnTo>
                  <a:lnTo>
                    <a:pt x="31352" y="46593"/>
                  </a:lnTo>
                  <a:lnTo>
                    <a:pt x="32781" y="46434"/>
                  </a:lnTo>
                  <a:lnTo>
                    <a:pt x="34766" y="45878"/>
                  </a:lnTo>
                  <a:lnTo>
                    <a:pt x="37226" y="44371"/>
                  </a:lnTo>
                  <a:lnTo>
                    <a:pt x="40163" y="41592"/>
                  </a:lnTo>
                  <a:lnTo>
                    <a:pt x="40163" y="39052"/>
                  </a:lnTo>
                  <a:lnTo>
                    <a:pt x="38337" y="40322"/>
                  </a:lnTo>
                  <a:lnTo>
                    <a:pt x="35718" y="40957"/>
                  </a:lnTo>
                  <a:lnTo>
                    <a:pt x="34051" y="40402"/>
                  </a:lnTo>
                  <a:lnTo>
                    <a:pt x="33178" y="39132"/>
                  </a:lnTo>
                  <a:lnTo>
                    <a:pt x="32781" y="35163"/>
                  </a:lnTo>
                  <a:lnTo>
                    <a:pt x="32781" y="15875"/>
                  </a:lnTo>
                  <a:lnTo>
                    <a:pt x="32305" y="9128"/>
                  </a:lnTo>
                  <a:lnTo>
                    <a:pt x="31034" y="5714"/>
                  </a:lnTo>
                  <a:lnTo>
                    <a:pt x="28495" y="2778"/>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1377" name="Shape 1412"/>
            <p:cNvSpPr/>
            <p:nvPr/>
          </p:nvSpPr>
          <p:spPr>
            <a:xfrm>
              <a:off x="6102094" y="2766185"/>
              <a:ext cx="75169" cy="45561"/>
            </a:xfrm>
            <a:custGeom>
              <a:avLst/>
              <a:gdLst/>
              <a:ahLst/>
              <a:cxnLst/>
              <a:rect l="0" t="0" r="0" b="0"/>
              <a:pathLst>
                <a:path w="75169" h="45561">
                  <a:moveTo>
                    <a:pt x="14128" y="0"/>
                  </a:moveTo>
                  <a:lnTo>
                    <a:pt x="318" y="4445"/>
                  </a:lnTo>
                  <a:lnTo>
                    <a:pt x="318" y="6191"/>
                  </a:lnTo>
                  <a:lnTo>
                    <a:pt x="3493" y="5794"/>
                  </a:lnTo>
                  <a:lnTo>
                    <a:pt x="4683" y="5873"/>
                  </a:lnTo>
                  <a:lnTo>
                    <a:pt x="5794" y="6588"/>
                  </a:lnTo>
                  <a:lnTo>
                    <a:pt x="6588" y="8493"/>
                  </a:lnTo>
                  <a:lnTo>
                    <a:pt x="6906" y="12064"/>
                  </a:lnTo>
                  <a:lnTo>
                    <a:pt x="6906" y="37147"/>
                  </a:lnTo>
                  <a:lnTo>
                    <a:pt x="6350" y="41037"/>
                  </a:lnTo>
                  <a:lnTo>
                    <a:pt x="4922" y="43021"/>
                  </a:lnTo>
                  <a:lnTo>
                    <a:pt x="2778" y="43894"/>
                  </a:lnTo>
                  <a:lnTo>
                    <a:pt x="0" y="44132"/>
                  </a:lnTo>
                  <a:lnTo>
                    <a:pt x="0" y="45561"/>
                  </a:lnTo>
                  <a:lnTo>
                    <a:pt x="21987" y="45561"/>
                  </a:lnTo>
                  <a:lnTo>
                    <a:pt x="21987" y="44132"/>
                  </a:lnTo>
                  <a:lnTo>
                    <a:pt x="17303" y="43338"/>
                  </a:lnTo>
                  <a:lnTo>
                    <a:pt x="15795" y="41751"/>
                  </a:lnTo>
                  <a:lnTo>
                    <a:pt x="15240" y="38973"/>
                  </a:lnTo>
                  <a:lnTo>
                    <a:pt x="15240" y="11033"/>
                  </a:lnTo>
                  <a:lnTo>
                    <a:pt x="15637" y="10398"/>
                  </a:lnTo>
                  <a:lnTo>
                    <a:pt x="16668" y="9287"/>
                  </a:lnTo>
                  <a:lnTo>
                    <a:pt x="18415" y="7858"/>
                  </a:lnTo>
                  <a:lnTo>
                    <a:pt x="20637" y="6588"/>
                  </a:lnTo>
                  <a:lnTo>
                    <a:pt x="23416" y="5556"/>
                  </a:lnTo>
                  <a:lnTo>
                    <a:pt x="26671" y="5159"/>
                  </a:lnTo>
                  <a:lnTo>
                    <a:pt x="29846" y="5794"/>
                  </a:lnTo>
                  <a:lnTo>
                    <a:pt x="31988" y="7858"/>
                  </a:lnTo>
                  <a:lnTo>
                    <a:pt x="33178" y="11112"/>
                  </a:lnTo>
                  <a:lnTo>
                    <a:pt x="33497" y="15557"/>
                  </a:lnTo>
                  <a:lnTo>
                    <a:pt x="33497" y="37068"/>
                  </a:lnTo>
                  <a:lnTo>
                    <a:pt x="33100" y="40878"/>
                  </a:lnTo>
                  <a:lnTo>
                    <a:pt x="31750" y="42942"/>
                  </a:lnTo>
                  <a:lnTo>
                    <a:pt x="29687" y="43814"/>
                  </a:lnTo>
                  <a:lnTo>
                    <a:pt x="26750" y="44132"/>
                  </a:lnTo>
                  <a:lnTo>
                    <a:pt x="26750" y="45561"/>
                  </a:lnTo>
                  <a:lnTo>
                    <a:pt x="48896" y="45561"/>
                  </a:lnTo>
                  <a:lnTo>
                    <a:pt x="48896" y="44132"/>
                  </a:lnTo>
                  <a:lnTo>
                    <a:pt x="45243" y="43656"/>
                  </a:lnTo>
                  <a:lnTo>
                    <a:pt x="43815" y="42862"/>
                  </a:lnTo>
                  <a:lnTo>
                    <a:pt x="42703" y="41513"/>
                  </a:lnTo>
                  <a:lnTo>
                    <a:pt x="42068" y="39291"/>
                  </a:lnTo>
                  <a:lnTo>
                    <a:pt x="41831" y="36195"/>
                  </a:lnTo>
                  <a:lnTo>
                    <a:pt x="41831" y="11192"/>
                  </a:lnTo>
                  <a:lnTo>
                    <a:pt x="43656" y="8889"/>
                  </a:lnTo>
                  <a:lnTo>
                    <a:pt x="46037" y="6984"/>
                  </a:lnTo>
                  <a:lnTo>
                    <a:pt x="49053" y="5636"/>
                  </a:lnTo>
                  <a:lnTo>
                    <a:pt x="52785" y="5159"/>
                  </a:lnTo>
                  <a:lnTo>
                    <a:pt x="55801" y="5636"/>
                  </a:lnTo>
                  <a:lnTo>
                    <a:pt x="57784" y="6906"/>
                  </a:lnTo>
                  <a:lnTo>
                    <a:pt x="59056" y="8731"/>
                  </a:lnTo>
                  <a:lnTo>
                    <a:pt x="59690" y="11033"/>
                  </a:lnTo>
                  <a:lnTo>
                    <a:pt x="60008" y="16033"/>
                  </a:lnTo>
                  <a:lnTo>
                    <a:pt x="60008" y="36988"/>
                  </a:lnTo>
                  <a:lnTo>
                    <a:pt x="59849" y="39608"/>
                  </a:lnTo>
                  <a:lnTo>
                    <a:pt x="59452" y="41433"/>
                  </a:lnTo>
                  <a:lnTo>
                    <a:pt x="58658" y="42624"/>
                  </a:lnTo>
                  <a:lnTo>
                    <a:pt x="57388" y="43418"/>
                  </a:lnTo>
                  <a:lnTo>
                    <a:pt x="55722" y="43814"/>
                  </a:lnTo>
                  <a:lnTo>
                    <a:pt x="53499" y="44132"/>
                  </a:lnTo>
                  <a:lnTo>
                    <a:pt x="53499" y="45561"/>
                  </a:lnTo>
                  <a:lnTo>
                    <a:pt x="75169" y="45561"/>
                  </a:lnTo>
                  <a:lnTo>
                    <a:pt x="75169" y="44132"/>
                  </a:lnTo>
                  <a:lnTo>
                    <a:pt x="72628" y="43894"/>
                  </a:lnTo>
                  <a:lnTo>
                    <a:pt x="70088" y="43021"/>
                  </a:lnTo>
                  <a:lnTo>
                    <a:pt x="68819" y="41513"/>
                  </a:lnTo>
                  <a:lnTo>
                    <a:pt x="68342" y="38021"/>
                  </a:lnTo>
                  <a:lnTo>
                    <a:pt x="68342" y="17621"/>
                  </a:lnTo>
                  <a:lnTo>
                    <a:pt x="67628" y="9842"/>
                  </a:lnTo>
                  <a:lnTo>
                    <a:pt x="66358" y="6112"/>
                  </a:lnTo>
                  <a:lnTo>
                    <a:pt x="64214" y="2937"/>
                  </a:lnTo>
                  <a:lnTo>
                    <a:pt x="61039" y="793"/>
                  </a:lnTo>
                  <a:lnTo>
                    <a:pt x="56674" y="0"/>
                  </a:lnTo>
                  <a:lnTo>
                    <a:pt x="52864" y="476"/>
                  </a:lnTo>
                  <a:lnTo>
                    <a:pt x="49451" y="1667"/>
                  </a:lnTo>
                  <a:lnTo>
                    <a:pt x="46514" y="3254"/>
                  </a:lnTo>
                  <a:lnTo>
                    <a:pt x="44053" y="5079"/>
                  </a:lnTo>
                  <a:lnTo>
                    <a:pt x="42068" y="6906"/>
                  </a:lnTo>
                  <a:lnTo>
                    <a:pt x="40719" y="8334"/>
                  </a:lnTo>
                  <a:lnTo>
                    <a:pt x="39450" y="5238"/>
                  </a:lnTo>
                  <a:lnTo>
                    <a:pt x="37386" y="2619"/>
                  </a:lnTo>
                  <a:lnTo>
                    <a:pt x="34290" y="715"/>
                  </a:lnTo>
                  <a:lnTo>
                    <a:pt x="30083" y="0"/>
                  </a:lnTo>
                  <a:lnTo>
                    <a:pt x="26273" y="634"/>
                  </a:lnTo>
                  <a:lnTo>
                    <a:pt x="22622" y="2222"/>
                  </a:lnTo>
                  <a:lnTo>
                    <a:pt x="18970" y="4603"/>
                  </a:lnTo>
                  <a:lnTo>
                    <a:pt x="14844" y="7620"/>
                  </a:lnTo>
                  <a:lnTo>
                    <a:pt x="14844" y="238"/>
                  </a:lnTo>
                  <a:lnTo>
                    <a:pt x="14128" y="0"/>
                  </a:lnTo>
                  <a:close/>
                </a:path>
              </a:pathLst>
            </a:custGeom>
            <a:solidFill>
              <a:srgbClr val="000000"/>
            </a:solidFill>
          </p:spPr>
          <p:txBody>
            <a:bodyPr vert="horz" lIns="91440" tIns="45720" rIns="91440" bIns="45720" anchor="t"/>
            <a:lstStyle/>
            <a:p>
              <a:endParaRPr lang="en-IN"/>
            </a:p>
          </p:txBody>
        </p:sp>
        <p:sp>
          <p:nvSpPr>
            <p:cNvPr id="1378" name="Shape 1413"/>
            <p:cNvSpPr/>
            <p:nvPr/>
          </p:nvSpPr>
          <p:spPr>
            <a:xfrm>
              <a:off x="5241273" y="2766185"/>
              <a:ext cx="75168" cy="45561"/>
            </a:xfrm>
            <a:custGeom>
              <a:avLst/>
              <a:gdLst/>
              <a:ahLst/>
              <a:cxnLst/>
              <a:rect l="0" t="0" r="0" b="0"/>
              <a:pathLst>
                <a:path w="75168" h="45561">
                  <a:moveTo>
                    <a:pt x="14128" y="0"/>
                  </a:moveTo>
                  <a:lnTo>
                    <a:pt x="317" y="4445"/>
                  </a:lnTo>
                  <a:lnTo>
                    <a:pt x="317" y="6191"/>
                  </a:lnTo>
                  <a:lnTo>
                    <a:pt x="1667" y="5873"/>
                  </a:lnTo>
                  <a:lnTo>
                    <a:pt x="3413" y="5794"/>
                  </a:lnTo>
                  <a:lnTo>
                    <a:pt x="4683" y="5873"/>
                  </a:lnTo>
                  <a:lnTo>
                    <a:pt x="5794" y="6588"/>
                  </a:lnTo>
                  <a:lnTo>
                    <a:pt x="6588" y="8493"/>
                  </a:lnTo>
                  <a:lnTo>
                    <a:pt x="6906" y="12064"/>
                  </a:lnTo>
                  <a:lnTo>
                    <a:pt x="6906" y="37147"/>
                  </a:lnTo>
                  <a:lnTo>
                    <a:pt x="6350" y="41037"/>
                  </a:lnTo>
                  <a:lnTo>
                    <a:pt x="4921" y="43021"/>
                  </a:lnTo>
                  <a:lnTo>
                    <a:pt x="2778" y="43894"/>
                  </a:lnTo>
                  <a:lnTo>
                    <a:pt x="0" y="44132"/>
                  </a:lnTo>
                  <a:lnTo>
                    <a:pt x="0" y="45561"/>
                  </a:lnTo>
                  <a:lnTo>
                    <a:pt x="21987" y="45561"/>
                  </a:lnTo>
                  <a:lnTo>
                    <a:pt x="21987" y="44132"/>
                  </a:lnTo>
                  <a:lnTo>
                    <a:pt x="17303" y="43338"/>
                  </a:lnTo>
                  <a:lnTo>
                    <a:pt x="15795" y="41751"/>
                  </a:lnTo>
                  <a:lnTo>
                    <a:pt x="15239" y="38973"/>
                  </a:lnTo>
                  <a:lnTo>
                    <a:pt x="15239" y="11033"/>
                  </a:lnTo>
                  <a:lnTo>
                    <a:pt x="15637" y="10398"/>
                  </a:lnTo>
                  <a:lnTo>
                    <a:pt x="16668" y="9287"/>
                  </a:lnTo>
                  <a:lnTo>
                    <a:pt x="18414" y="7858"/>
                  </a:lnTo>
                  <a:lnTo>
                    <a:pt x="20637" y="6588"/>
                  </a:lnTo>
                  <a:lnTo>
                    <a:pt x="23416" y="5556"/>
                  </a:lnTo>
                  <a:lnTo>
                    <a:pt x="26591" y="5159"/>
                  </a:lnTo>
                  <a:lnTo>
                    <a:pt x="29844" y="5794"/>
                  </a:lnTo>
                  <a:lnTo>
                    <a:pt x="31988" y="7858"/>
                  </a:lnTo>
                  <a:lnTo>
                    <a:pt x="33099" y="11112"/>
                  </a:lnTo>
                  <a:lnTo>
                    <a:pt x="33496" y="15557"/>
                  </a:lnTo>
                  <a:lnTo>
                    <a:pt x="33496" y="37068"/>
                  </a:lnTo>
                  <a:lnTo>
                    <a:pt x="33099" y="40878"/>
                  </a:lnTo>
                  <a:lnTo>
                    <a:pt x="31750" y="42942"/>
                  </a:lnTo>
                  <a:lnTo>
                    <a:pt x="29686" y="43814"/>
                  </a:lnTo>
                  <a:lnTo>
                    <a:pt x="26749" y="44132"/>
                  </a:lnTo>
                  <a:lnTo>
                    <a:pt x="26749" y="45561"/>
                  </a:lnTo>
                  <a:lnTo>
                    <a:pt x="48894" y="45561"/>
                  </a:lnTo>
                  <a:lnTo>
                    <a:pt x="48894" y="44132"/>
                  </a:lnTo>
                  <a:lnTo>
                    <a:pt x="45243" y="43656"/>
                  </a:lnTo>
                  <a:lnTo>
                    <a:pt x="43814" y="42862"/>
                  </a:lnTo>
                  <a:lnTo>
                    <a:pt x="42703" y="41513"/>
                  </a:lnTo>
                  <a:lnTo>
                    <a:pt x="41989" y="39291"/>
                  </a:lnTo>
                  <a:lnTo>
                    <a:pt x="41750" y="36195"/>
                  </a:lnTo>
                  <a:lnTo>
                    <a:pt x="41750" y="11192"/>
                  </a:lnTo>
                  <a:lnTo>
                    <a:pt x="46037" y="6984"/>
                  </a:lnTo>
                  <a:lnTo>
                    <a:pt x="49053" y="5636"/>
                  </a:lnTo>
                  <a:lnTo>
                    <a:pt x="52784" y="5159"/>
                  </a:lnTo>
                  <a:lnTo>
                    <a:pt x="55801" y="5636"/>
                  </a:lnTo>
                  <a:lnTo>
                    <a:pt x="57784" y="6906"/>
                  </a:lnTo>
                  <a:lnTo>
                    <a:pt x="59054" y="8731"/>
                  </a:lnTo>
                  <a:lnTo>
                    <a:pt x="59689" y="11033"/>
                  </a:lnTo>
                  <a:lnTo>
                    <a:pt x="60007" y="16033"/>
                  </a:lnTo>
                  <a:lnTo>
                    <a:pt x="60007" y="36988"/>
                  </a:lnTo>
                  <a:lnTo>
                    <a:pt x="59848" y="39608"/>
                  </a:lnTo>
                  <a:lnTo>
                    <a:pt x="59452" y="41433"/>
                  </a:lnTo>
                  <a:lnTo>
                    <a:pt x="58658" y="42624"/>
                  </a:lnTo>
                  <a:lnTo>
                    <a:pt x="57388" y="43418"/>
                  </a:lnTo>
                  <a:lnTo>
                    <a:pt x="55721" y="43814"/>
                  </a:lnTo>
                  <a:lnTo>
                    <a:pt x="53498" y="44132"/>
                  </a:lnTo>
                  <a:lnTo>
                    <a:pt x="53498" y="45561"/>
                  </a:lnTo>
                  <a:lnTo>
                    <a:pt x="75168" y="45561"/>
                  </a:lnTo>
                  <a:lnTo>
                    <a:pt x="75168" y="44132"/>
                  </a:lnTo>
                  <a:lnTo>
                    <a:pt x="72628" y="43894"/>
                  </a:lnTo>
                  <a:lnTo>
                    <a:pt x="70088" y="43021"/>
                  </a:lnTo>
                  <a:lnTo>
                    <a:pt x="68818" y="41513"/>
                  </a:lnTo>
                  <a:lnTo>
                    <a:pt x="68342" y="38021"/>
                  </a:lnTo>
                  <a:lnTo>
                    <a:pt x="68342" y="17621"/>
                  </a:lnTo>
                  <a:lnTo>
                    <a:pt x="67627" y="9842"/>
                  </a:lnTo>
                  <a:lnTo>
                    <a:pt x="66278" y="6112"/>
                  </a:lnTo>
                  <a:lnTo>
                    <a:pt x="64214" y="2937"/>
                  </a:lnTo>
                  <a:lnTo>
                    <a:pt x="61039" y="793"/>
                  </a:lnTo>
                  <a:lnTo>
                    <a:pt x="56673" y="0"/>
                  </a:lnTo>
                  <a:lnTo>
                    <a:pt x="52863" y="476"/>
                  </a:lnTo>
                  <a:lnTo>
                    <a:pt x="49451" y="1667"/>
                  </a:lnTo>
                  <a:lnTo>
                    <a:pt x="43973" y="5079"/>
                  </a:lnTo>
                  <a:lnTo>
                    <a:pt x="42068" y="6906"/>
                  </a:lnTo>
                  <a:lnTo>
                    <a:pt x="40719" y="8334"/>
                  </a:lnTo>
                  <a:lnTo>
                    <a:pt x="39449" y="5238"/>
                  </a:lnTo>
                  <a:lnTo>
                    <a:pt x="37386" y="2619"/>
                  </a:lnTo>
                  <a:lnTo>
                    <a:pt x="34289" y="715"/>
                  </a:lnTo>
                  <a:lnTo>
                    <a:pt x="30083" y="0"/>
                  </a:lnTo>
                  <a:lnTo>
                    <a:pt x="26273" y="634"/>
                  </a:lnTo>
                  <a:lnTo>
                    <a:pt x="22622" y="2222"/>
                  </a:lnTo>
                  <a:lnTo>
                    <a:pt x="18891" y="4603"/>
                  </a:lnTo>
                  <a:lnTo>
                    <a:pt x="14843" y="7620"/>
                  </a:lnTo>
                  <a:lnTo>
                    <a:pt x="14843" y="238"/>
                  </a:lnTo>
                  <a:lnTo>
                    <a:pt x="14128" y="0"/>
                  </a:lnTo>
                  <a:close/>
                </a:path>
              </a:pathLst>
            </a:custGeom>
            <a:solidFill>
              <a:srgbClr val="000000"/>
            </a:solidFill>
          </p:spPr>
          <p:txBody>
            <a:bodyPr vert="horz" lIns="91440" tIns="45720" rIns="91440" bIns="45720" anchor="t"/>
            <a:lstStyle/>
            <a:p>
              <a:endParaRPr lang="en-IN"/>
            </a:p>
          </p:txBody>
        </p:sp>
        <p:sp>
          <p:nvSpPr>
            <p:cNvPr id="1379" name="Shape 1414"/>
            <p:cNvSpPr/>
            <p:nvPr/>
          </p:nvSpPr>
          <p:spPr>
            <a:xfrm>
              <a:off x="5949536" y="2766185"/>
              <a:ext cx="46435" cy="45561"/>
            </a:xfrm>
            <a:custGeom>
              <a:avLst/>
              <a:gdLst/>
              <a:ahLst/>
              <a:cxnLst/>
              <a:rect l="0" t="0" r="0" b="0"/>
              <a:pathLst>
                <a:path w="46435" h="45561">
                  <a:moveTo>
                    <a:pt x="13652" y="0"/>
                  </a:moveTo>
                  <a:lnTo>
                    <a:pt x="0" y="4445"/>
                  </a:lnTo>
                  <a:lnTo>
                    <a:pt x="0" y="6191"/>
                  </a:lnTo>
                  <a:lnTo>
                    <a:pt x="1112" y="5873"/>
                  </a:lnTo>
                  <a:lnTo>
                    <a:pt x="2858" y="5794"/>
                  </a:lnTo>
                  <a:lnTo>
                    <a:pt x="4127" y="5873"/>
                  </a:lnTo>
                  <a:lnTo>
                    <a:pt x="5160" y="6588"/>
                  </a:lnTo>
                  <a:lnTo>
                    <a:pt x="6033" y="8493"/>
                  </a:lnTo>
                  <a:lnTo>
                    <a:pt x="6350" y="12064"/>
                  </a:lnTo>
                  <a:lnTo>
                    <a:pt x="6350" y="36671"/>
                  </a:lnTo>
                  <a:lnTo>
                    <a:pt x="6112" y="40243"/>
                  </a:lnTo>
                  <a:lnTo>
                    <a:pt x="5081" y="42466"/>
                  </a:lnTo>
                  <a:lnTo>
                    <a:pt x="3175" y="43656"/>
                  </a:lnTo>
                  <a:lnTo>
                    <a:pt x="158" y="44132"/>
                  </a:lnTo>
                  <a:lnTo>
                    <a:pt x="158" y="45561"/>
                  </a:lnTo>
                  <a:lnTo>
                    <a:pt x="21194" y="45561"/>
                  </a:lnTo>
                  <a:lnTo>
                    <a:pt x="21194" y="44132"/>
                  </a:lnTo>
                  <a:lnTo>
                    <a:pt x="18019" y="43656"/>
                  </a:lnTo>
                  <a:lnTo>
                    <a:pt x="16033" y="42624"/>
                  </a:lnTo>
                  <a:lnTo>
                    <a:pt x="14923" y="41116"/>
                  </a:lnTo>
                  <a:lnTo>
                    <a:pt x="14685" y="38973"/>
                  </a:lnTo>
                  <a:lnTo>
                    <a:pt x="14685" y="11112"/>
                  </a:lnTo>
                  <a:lnTo>
                    <a:pt x="17384" y="8652"/>
                  </a:lnTo>
                  <a:lnTo>
                    <a:pt x="19843" y="6906"/>
                  </a:lnTo>
                  <a:lnTo>
                    <a:pt x="22225" y="5873"/>
                  </a:lnTo>
                  <a:lnTo>
                    <a:pt x="24448" y="5477"/>
                  </a:lnTo>
                  <a:lnTo>
                    <a:pt x="28178" y="6112"/>
                  </a:lnTo>
                  <a:lnTo>
                    <a:pt x="30481" y="8017"/>
                  </a:lnTo>
                  <a:lnTo>
                    <a:pt x="31750" y="11033"/>
                  </a:lnTo>
                  <a:lnTo>
                    <a:pt x="32068" y="15081"/>
                  </a:lnTo>
                  <a:lnTo>
                    <a:pt x="32068" y="35798"/>
                  </a:lnTo>
                  <a:lnTo>
                    <a:pt x="31908" y="38973"/>
                  </a:lnTo>
                  <a:lnTo>
                    <a:pt x="31274" y="41196"/>
                  </a:lnTo>
                  <a:lnTo>
                    <a:pt x="30401" y="42624"/>
                  </a:lnTo>
                  <a:lnTo>
                    <a:pt x="29131" y="43418"/>
                  </a:lnTo>
                  <a:lnTo>
                    <a:pt x="25877" y="44132"/>
                  </a:lnTo>
                  <a:lnTo>
                    <a:pt x="25877" y="45561"/>
                  </a:lnTo>
                  <a:lnTo>
                    <a:pt x="46435" y="45561"/>
                  </a:lnTo>
                  <a:lnTo>
                    <a:pt x="46435" y="44132"/>
                  </a:lnTo>
                  <a:lnTo>
                    <a:pt x="43419" y="43577"/>
                  </a:lnTo>
                  <a:lnTo>
                    <a:pt x="41593" y="42466"/>
                  </a:lnTo>
                  <a:lnTo>
                    <a:pt x="40640" y="40481"/>
                  </a:lnTo>
                  <a:lnTo>
                    <a:pt x="40402" y="37544"/>
                  </a:lnTo>
                  <a:lnTo>
                    <a:pt x="40402" y="14843"/>
                  </a:lnTo>
                  <a:lnTo>
                    <a:pt x="39846" y="9525"/>
                  </a:lnTo>
                  <a:lnTo>
                    <a:pt x="38418" y="5636"/>
                  </a:lnTo>
                  <a:lnTo>
                    <a:pt x="36355" y="2857"/>
                  </a:lnTo>
                  <a:lnTo>
                    <a:pt x="33894" y="1111"/>
                  </a:lnTo>
                  <a:lnTo>
                    <a:pt x="31274" y="238"/>
                  </a:lnTo>
                  <a:lnTo>
                    <a:pt x="28813" y="0"/>
                  </a:lnTo>
                  <a:lnTo>
                    <a:pt x="24844" y="634"/>
                  </a:lnTo>
                  <a:lnTo>
                    <a:pt x="21273" y="2302"/>
                  </a:lnTo>
                  <a:lnTo>
                    <a:pt x="17860"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380" name="Shape 1415"/>
            <p:cNvSpPr/>
            <p:nvPr/>
          </p:nvSpPr>
          <p:spPr>
            <a:xfrm>
              <a:off x="5734588" y="2766185"/>
              <a:ext cx="46435" cy="45561"/>
            </a:xfrm>
            <a:custGeom>
              <a:avLst/>
              <a:gdLst/>
              <a:ahLst/>
              <a:cxnLst/>
              <a:rect l="0" t="0" r="0" b="0"/>
              <a:pathLst>
                <a:path w="46435" h="45561">
                  <a:moveTo>
                    <a:pt x="13653" y="0"/>
                  </a:moveTo>
                  <a:lnTo>
                    <a:pt x="0" y="4445"/>
                  </a:lnTo>
                  <a:lnTo>
                    <a:pt x="0" y="6191"/>
                  </a:lnTo>
                  <a:lnTo>
                    <a:pt x="1112" y="5873"/>
                  </a:lnTo>
                  <a:lnTo>
                    <a:pt x="2858" y="5794"/>
                  </a:lnTo>
                  <a:lnTo>
                    <a:pt x="4128" y="5873"/>
                  </a:lnTo>
                  <a:lnTo>
                    <a:pt x="5160" y="6588"/>
                  </a:lnTo>
                  <a:lnTo>
                    <a:pt x="6033" y="8493"/>
                  </a:lnTo>
                  <a:lnTo>
                    <a:pt x="6350" y="12064"/>
                  </a:lnTo>
                  <a:lnTo>
                    <a:pt x="6350" y="36671"/>
                  </a:lnTo>
                  <a:lnTo>
                    <a:pt x="6033" y="40243"/>
                  </a:lnTo>
                  <a:lnTo>
                    <a:pt x="5001" y="42466"/>
                  </a:lnTo>
                  <a:lnTo>
                    <a:pt x="3095" y="43656"/>
                  </a:lnTo>
                  <a:lnTo>
                    <a:pt x="159" y="44132"/>
                  </a:lnTo>
                  <a:lnTo>
                    <a:pt x="159" y="45561"/>
                  </a:lnTo>
                  <a:lnTo>
                    <a:pt x="21194" y="45561"/>
                  </a:lnTo>
                  <a:lnTo>
                    <a:pt x="21194" y="44132"/>
                  </a:lnTo>
                  <a:lnTo>
                    <a:pt x="18019" y="43656"/>
                  </a:lnTo>
                  <a:lnTo>
                    <a:pt x="15954" y="42624"/>
                  </a:lnTo>
                  <a:lnTo>
                    <a:pt x="14922" y="41116"/>
                  </a:lnTo>
                  <a:lnTo>
                    <a:pt x="14685" y="38973"/>
                  </a:lnTo>
                  <a:lnTo>
                    <a:pt x="14685" y="11112"/>
                  </a:lnTo>
                  <a:lnTo>
                    <a:pt x="17383" y="8652"/>
                  </a:lnTo>
                  <a:lnTo>
                    <a:pt x="19843" y="6906"/>
                  </a:lnTo>
                  <a:lnTo>
                    <a:pt x="22225" y="5873"/>
                  </a:lnTo>
                  <a:lnTo>
                    <a:pt x="24447" y="5477"/>
                  </a:lnTo>
                  <a:lnTo>
                    <a:pt x="28178" y="6112"/>
                  </a:lnTo>
                  <a:lnTo>
                    <a:pt x="30481" y="8017"/>
                  </a:lnTo>
                  <a:lnTo>
                    <a:pt x="31750" y="11033"/>
                  </a:lnTo>
                  <a:lnTo>
                    <a:pt x="32068" y="15081"/>
                  </a:lnTo>
                  <a:lnTo>
                    <a:pt x="32068" y="35798"/>
                  </a:lnTo>
                  <a:lnTo>
                    <a:pt x="31909" y="38973"/>
                  </a:lnTo>
                  <a:lnTo>
                    <a:pt x="31274" y="41196"/>
                  </a:lnTo>
                  <a:lnTo>
                    <a:pt x="30322" y="42624"/>
                  </a:lnTo>
                  <a:lnTo>
                    <a:pt x="29131" y="43418"/>
                  </a:lnTo>
                  <a:lnTo>
                    <a:pt x="25877" y="44132"/>
                  </a:lnTo>
                  <a:lnTo>
                    <a:pt x="25877" y="45561"/>
                  </a:lnTo>
                  <a:lnTo>
                    <a:pt x="46435" y="45561"/>
                  </a:lnTo>
                  <a:lnTo>
                    <a:pt x="46435" y="44132"/>
                  </a:lnTo>
                  <a:lnTo>
                    <a:pt x="43419" y="43577"/>
                  </a:lnTo>
                  <a:lnTo>
                    <a:pt x="41593" y="42466"/>
                  </a:lnTo>
                  <a:lnTo>
                    <a:pt x="40640" y="40481"/>
                  </a:lnTo>
                  <a:lnTo>
                    <a:pt x="40402" y="37544"/>
                  </a:lnTo>
                  <a:lnTo>
                    <a:pt x="40402" y="14843"/>
                  </a:lnTo>
                  <a:lnTo>
                    <a:pt x="39847" y="9525"/>
                  </a:lnTo>
                  <a:lnTo>
                    <a:pt x="38418" y="5636"/>
                  </a:lnTo>
                  <a:lnTo>
                    <a:pt x="36353" y="2857"/>
                  </a:lnTo>
                  <a:lnTo>
                    <a:pt x="33894" y="1111"/>
                  </a:lnTo>
                  <a:lnTo>
                    <a:pt x="31274" y="238"/>
                  </a:lnTo>
                  <a:lnTo>
                    <a:pt x="28813" y="0"/>
                  </a:lnTo>
                  <a:lnTo>
                    <a:pt x="24765" y="634"/>
                  </a:lnTo>
                  <a:lnTo>
                    <a:pt x="21194" y="2302"/>
                  </a:lnTo>
                  <a:lnTo>
                    <a:pt x="17860" y="4842"/>
                  </a:lnTo>
                  <a:lnTo>
                    <a:pt x="14367" y="8017"/>
                  </a:lnTo>
                  <a:lnTo>
                    <a:pt x="14367" y="238"/>
                  </a:lnTo>
                  <a:lnTo>
                    <a:pt x="13653" y="0"/>
                  </a:lnTo>
                  <a:close/>
                </a:path>
              </a:pathLst>
            </a:custGeom>
            <a:solidFill>
              <a:srgbClr val="000000"/>
            </a:solidFill>
          </p:spPr>
          <p:txBody>
            <a:bodyPr vert="horz" lIns="91440" tIns="45720" rIns="91440" bIns="45720" anchor="t"/>
            <a:lstStyle/>
            <a:p>
              <a:endParaRPr lang="en-IN"/>
            </a:p>
          </p:txBody>
        </p:sp>
        <p:sp>
          <p:nvSpPr>
            <p:cNvPr id="1381" name="Shape 1416"/>
            <p:cNvSpPr/>
            <p:nvPr/>
          </p:nvSpPr>
          <p:spPr>
            <a:xfrm>
              <a:off x="5498845" y="2766185"/>
              <a:ext cx="46433" cy="45561"/>
            </a:xfrm>
            <a:custGeom>
              <a:avLst/>
              <a:gdLst/>
              <a:ahLst/>
              <a:cxnLst/>
              <a:rect l="0" t="0" r="0" b="0"/>
              <a:pathLst>
                <a:path w="46433" h="45561">
                  <a:moveTo>
                    <a:pt x="13652" y="0"/>
                  </a:moveTo>
                  <a:lnTo>
                    <a:pt x="0" y="4445"/>
                  </a:lnTo>
                  <a:lnTo>
                    <a:pt x="0" y="6191"/>
                  </a:lnTo>
                  <a:lnTo>
                    <a:pt x="1031" y="5873"/>
                  </a:lnTo>
                  <a:lnTo>
                    <a:pt x="2857" y="5794"/>
                  </a:lnTo>
                  <a:lnTo>
                    <a:pt x="4047" y="5873"/>
                  </a:lnTo>
                  <a:lnTo>
                    <a:pt x="5158" y="6588"/>
                  </a:lnTo>
                  <a:lnTo>
                    <a:pt x="5952" y="8493"/>
                  </a:lnTo>
                  <a:lnTo>
                    <a:pt x="6270" y="12064"/>
                  </a:lnTo>
                  <a:lnTo>
                    <a:pt x="6270" y="36671"/>
                  </a:lnTo>
                  <a:lnTo>
                    <a:pt x="6032" y="40243"/>
                  </a:lnTo>
                  <a:lnTo>
                    <a:pt x="5000" y="42466"/>
                  </a:lnTo>
                  <a:lnTo>
                    <a:pt x="3095" y="43656"/>
                  </a:lnTo>
                  <a:lnTo>
                    <a:pt x="158" y="44132"/>
                  </a:lnTo>
                  <a:lnTo>
                    <a:pt x="158" y="45561"/>
                  </a:lnTo>
                  <a:lnTo>
                    <a:pt x="21192" y="45561"/>
                  </a:lnTo>
                  <a:lnTo>
                    <a:pt x="21192" y="44132"/>
                  </a:lnTo>
                  <a:lnTo>
                    <a:pt x="18017" y="43656"/>
                  </a:lnTo>
                  <a:lnTo>
                    <a:pt x="15953" y="42624"/>
                  </a:lnTo>
                  <a:lnTo>
                    <a:pt x="14922" y="41116"/>
                  </a:lnTo>
                  <a:lnTo>
                    <a:pt x="14604" y="38973"/>
                  </a:lnTo>
                  <a:lnTo>
                    <a:pt x="14604" y="11112"/>
                  </a:lnTo>
                  <a:lnTo>
                    <a:pt x="17303" y="8652"/>
                  </a:lnTo>
                  <a:lnTo>
                    <a:pt x="19843" y="6906"/>
                  </a:lnTo>
                  <a:lnTo>
                    <a:pt x="22225" y="5873"/>
                  </a:lnTo>
                  <a:lnTo>
                    <a:pt x="24447" y="5477"/>
                  </a:lnTo>
                  <a:lnTo>
                    <a:pt x="28098" y="6112"/>
                  </a:lnTo>
                  <a:lnTo>
                    <a:pt x="30479" y="8017"/>
                  </a:lnTo>
                  <a:lnTo>
                    <a:pt x="31750" y="11033"/>
                  </a:lnTo>
                  <a:lnTo>
                    <a:pt x="32067" y="15081"/>
                  </a:lnTo>
                  <a:lnTo>
                    <a:pt x="32067" y="35798"/>
                  </a:lnTo>
                  <a:lnTo>
                    <a:pt x="31908" y="38973"/>
                  </a:lnTo>
                  <a:lnTo>
                    <a:pt x="31273" y="41196"/>
                  </a:lnTo>
                  <a:lnTo>
                    <a:pt x="30321" y="42624"/>
                  </a:lnTo>
                  <a:lnTo>
                    <a:pt x="29051" y="43418"/>
                  </a:lnTo>
                  <a:lnTo>
                    <a:pt x="25796" y="44132"/>
                  </a:lnTo>
                  <a:lnTo>
                    <a:pt x="25796" y="45561"/>
                  </a:lnTo>
                  <a:lnTo>
                    <a:pt x="46433" y="45561"/>
                  </a:lnTo>
                  <a:lnTo>
                    <a:pt x="46433" y="44132"/>
                  </a:lnTo>
                  <a:lnTo>
                    <a:pt x="43417" y="43577"/>
                  </a:lnTo>
                  <a:lnTo>
                    <a:pt x="41592" y="42466"/>
                  </a:lnTo>
                  <a:lnTo>
                    <a:pt x="40640" y="40481"/>
                  </a:lnTo>
                  <a:lnTo>
                    <a:pt x="40401" y="37544"/>
                  </a:lnTo>
                  <a:lnTo>
                    <a:pt x="40401" y="14843"/>
                  </a:lnTo>
                  <a:lnTo>
                    <a:pt x="39846" y="9525"/>
                  </a:lnTo>
                  <a:lnTo>
                    <a:pt x="38417" y="5636"/>
                  </a:lnTo>
                  <a:lnTo>
                    <a:pt x="36353" y="2857"/>
                  </a:lnTo>
                  <a:lnTo>
                    <a:pt x="33813" y="1111"/>
                  </a:lnTo>
                  <a:lnTo>
                    <a:pt x="31273" y="238"/>
                  </a:lnTo>
                  <a:lnTo>
                    <a:pt x="28812" y="0"/>
                  </a:lnTo>
                  <a:lnTo>
                    <a:pt x="24765" y="634"/>
                  </a:lnTo>
                  <a:lnTo>
                    <a:pt x="21192" y="2302"/>
                  </a:lnTo>
                  <a:lnTo>
                    <a:pt x="17779"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1382" name="Shape 1417"/>
            <p:cNvSpPr/>
            <p:nvPr/>
          </p:nvSpPr>
          <p:spPr>
            <a:xfrm>
              <a:off x="5110463" y="2766185"/>
              <a:ext cx="46513" cy="45561"/>
            </a:xfrm>
            <a:custGeom>
              <a:avLst/>
              <a:gdLst/>
              <a:ahLst/>
              <a:cxnLst/>
              <a:rect l="0" t="0" r="0" b="0"/>
              <a:pathLst>
                <a:path w="46513" h="45561">
                  <a:moveTo>
                    <a:pt x="13732" y="0"/>
                  </a:moveTo>
                  <a:lnTo>
                    <a:pt x="0" y="4445"/>
                  </a:lnTo>
                  <a:lnTo>
                    <a:pt x="0" y="6191"/>
                  </a:lnTo>
                  <a:lnTo>
                    <a:pt x="1111" y="5873"/>
                  </a:lnTo>
                  <a:lnTo>
                    <a:pt x="2937" y="5794"/>
                  </a:lnTo>
                  <a:lnTo>
                    <a:pt x="4127" y="5873"/>
                  </a:lnTo>
                  <a:lnTo>
                    <a:pt x="5238" y="6588"/>
                  </a:lnTo>
                  <a:lnTo>
                    <a:pt x="6032" y="8493"/>
                  </a:lnTo>
                  <a:lnTo>
                    <a:pt x="6350" y="12064"/>
                  </a:lnTo>
                  <a:lnTo>
                    <a:pt x="6350" y="36671"/>
                  </a:lnTo>
                  <a:lnTo>
                    <a:pt x="6112" y="40243"/>
                  </a:lnTo>
                  <a:lnTo>
                    <a:pt x="5079" y="42466"/>
                  </a:lnTo>
                  <a:lnTo>
                    <a:pt x="3175" y="43656"/>
                  </a:lnTo>
                  <a:lnTo>
                    <a:pt x="238" y="44132"/>
                  </a:lnTo>
                  <a:lnTo>
                    <a:pt x="238" y="45561"/>
                  </a:lnTo>
                  <a:lnTo>
                    <a:pt x="21193" y="45561"/>
                  </a:lnTo>
                  <a:lnTo>
                    <a:pt x="21193" y="44132"/>
                  </a:lnTo>
                  <a:lnTo>
                    <a:pt x="18018" y="43656"/>
                  </a:lnTo>
                  <a:lnTo>
                    <a:pt x="16033" y="42624"/>
                  </a:lnTo>
                  <a:lnTo>
                    <a:pt x="15002" y="41116"/>
                  </a:lnTo>
                  <a:lnTo>
                    <a:pt x="14685" y="38973"/>
                  </a:lnTo>
                  <a:lnTo>
                    <a:pt x="14685" y="11112"/>
                  </a:lnTo>
                  <a:lnTo>
                    <a:pt x="17383" y="8652"/>
                  </a:lnTo>
                  <a:lnTo>
                    <a:pt x="19923" y="6906"/>
                  </a:lnTo>
                  <a:lnTo>
                    <a:pt x="22305" y="5873"/>
                  </a:lnTo>
                  <a:lnTo>
                    <a:pt x="24527" y="5477"/>
                  </a:lnTo>
                  <a:lnTo>
                    <a:pt x="28178" y="6112"/>
                  </a:lnTo>
                  <a:lnTo>
                    <a:pt x="30560" y="8017"/>
                  </a:lnTo>
                  <a:lnTo>
                    <a:pt x="31830" y="11033"/>
                  </a:lnTo>
                  <a:lnTo>
                    <a:pt x="32147" y="15081"/>
                  </a:lnTo>
                  <a:lnTo>
                    <a:pt x="32147" y="35798"/>
                  </a:lnTo>
                  <a:lnTo>
                    <a:pt x="31908" y="38973"/>
                  </a:lnTo>
                  <a:lnTo>
                    <a:pt x="31353" y="41196"/>
                  </a:lnTo>
                  <a:lnTo>
                    <a:pt x="30401" y="42624"/>
                  </a:lnTo>
                  <a:lnTo>
                    <a:pt x="29131" y="43418"/>
                  </a:lnTo>
                  <a:lnTo>
                    <a:pt x="25876" y="44132"/>
                  </a:lnTo>
                  <a:lnTo>
                    <a:pt x="25876" y="45561"/>
                  </a:lnTo>
                  <a:lnTo>
                    <a:pt x="46513" y="45561"/>
                  </a:lnTo>
                  <a:lnTo>
                    <a:pt x="46513" y="44132"/>
                  </a:lnTo>
                  <a:lnTo>
                    <a:pt x="43497" y="43577"/>
                  </a:lnTo>
                  <a:lnTo>
                    <a:pt x="41672" y="42466"/>
                  </a:lnTo>
                  <a:lnTo>
                    <a:pt x="40719" y="40481"/>
                  </a:lnTo>
                  <a:lnTo>
                    <a:pt x="40481" y="37544"/>
                  </a:lnTo>
                  <a:lnTo>
                    <a:pt x="40481" y="14843"/>
                  </a:lnTo>
                  <a:lnTo>
                    <a:pt x="39926" y="9525"/>
                  </a:lnTo>
                  <a:lnTo>
                    <a:pt x="38497" y="5636"/>
                  </a:lnTo>
                  <a:lnTo>
                    <a:pt x="36433" y="2857"/>
                  </a:lnTo>
                  <a:lnTo>
                    <a:pt x="33893" y="1111"/>
                  </a:lnTo>
                  <a:lnTo>
                    <a:pt x="31353" y="238"/>
                  </a:lnTo>
                  <a:lnTo>
                    <a:pt x="28892" y="0"/>
                  </a:lnTo>
                  <a:lnTo>
                    <a:pt x="24844" y="634"/>
                  </a:lnTo>
                  <a:lnTo>
                    <a:pt x="21272" y="2302"/>
                  </a:lnTo>
                  <a:lnTo>
                    <a:pt x="17860" y="4842"/>
                  </a:lnTo>
                  <a:lnTo>
                    <a:pt x="14367" y="8017"/>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1383" name="Shape 1418"/>
            <p:cNvSpPr/>
            <p:nvPr/>
          </p:nvSpPr>
          <p:spPr>
            <a:xfrm>
              <a:off x="4892579" y="2766185"/>
              <a:ext cx="46433" cy="45561"/>
            </a:xfrm>
            <a:custGeom>
              <a:avLst/>
              <a:gdLst/>
              <a:ahLst/>
              <a:cxnLst/>
              <a:rect l="0" t="0" r="0" b="0"/>
              <a:pathLst>
                <a:path w="46433" h="45561">
                  <a:moveTo>
                    <a:pt x="13652" y="0"/>
                  </a:moveTo>
                  <a:lnTo>
                    <a:pt x="0" y="4445"/>
                  </a:lnTo>
                  <a:lnTo>
                    <a:pt x="0" y="6191"/>
                  </a:lnTo>
                  <a:lnTo>
                    <a:pt x="1111" y="5873"/>
                  </a:lnTo>
                  <a:lnTo>
                    <a:pt x="2857" y="5794"/>
                  </a:lnTo>
                  <a:lnTo>
                    <a:pt x="4127" y="5873"/>
                  </a:lnTo>
                  <a:lnTo>
                    <a:pt x="5158" y="6588"/>
                  </a:lnTo>
                  <a:lnTo>
                    <a:pt x="6032" y="8493"/>
                  </a:lnTo>
                  <a:lnTo>
                    <a:pt x="6350" y="12064"/>
                  </a:lnTo>
                  <a:lnTo>
                    <a:pt x="6350" y="36671"/>
                  </a:lnTo>
                  <a:lnTo>
                    <a:pt x="6032" y="40243"/>
                  </a:lnTo>
                  <a:lnTo>
                    <a:pt x="5000" y="42466"/>
                  </a:lnTo>
                  <a:lnTo>
                    <a:pt x="3094" y="43656"/>
                  </a:lnTo>
                  <a:lnTo>
                    <a:pt x="158" y="44132"/>
                  </a:lnTo>
                  <a:lnTo>
                    <a:pt x="158" y="45561"/>
                  </a:lnTo>
                  <a:lnTo>
                    <a:pt x="21192" y="45561"/>
                  </a:lnTo>
                  <a:lnTo>
                    <a:pt x="21192" y="44132"/>
                  </a:lnTo>
                  <a:lnTo>
                    <a:pt x="18017" y="43656"/>
                  </a:lnTo>
                  <a:lnTo>
                    <a:pt x="15953" y="42624"/>
                  </a:lnTo>
                  <a:lnTo>
                    <a:pt x="14922" y="41116"/>
                  </a:lnTo>
                  <a:lnTo>
                    <a:pt x="14683" y="38973"/>
                  </a:lnTo>
                  <a:lnTo>
                    <a:pt x="14683" y="11112"/>
                  </a:lnTo>
                  <a:lnTo>
                    <a:pt x="17382" y="8652"/>
                  </a:lnTo>
                  <a:lnTo>
                    <a:pt x="19843" y="6906"/>
                  </a:lnTo>
                  <a:lnTo>
                    <a:pt x="22225" y="5873"/>
                  </a:lnTo>
                  <a:lnTo>
                    <a:pt x="24447" y="5477"/>
                  </a:lnTo>
                  <a:lnTo>
                    <a:pt x="28177" y="6112"/>
                  </a:lnTo>
                  <a:lnTo>
                    <a:pt x="30479" y="8017"/>
                  </a:lnTo>
                  <a:lnTo>
                    <a:pt x="31750" y="11033"/>
                  </a:lnTo>
                  <a:lnTo>
                    <a:pt x="32067" y="15081"/>
                  </a:lnTo>
                  <a:lnTo>
                    <a:pt x="32067" y="35798"/>
                  </a:lnTo>
                  <a:lnTo>
                    <a:pt x="31908" y="38973"/>
                  </a:lnTo>
                  <a:lnTo>
                    <a:pt x="31273" y="41196"/>
                  </a:lnTo>
                  <a:lnTo>
                    <a:pt x="30321" y="42624"/>
                  </a:lnTo>
                  <a:lnTo>
                    <a:pt x="29130" y="43418"/>
                  </a:lnTo>
                  <a:lnTo>
                    <a:pt x="25876" y="44132"/>
                  </a:lnTo>
                  <a:lnTo>
                    <a:pt x="25876" y="45561"/>
                  </a:lnTo>
                  <a:lnTo>
                    <a:pt x="46433" y="45561"/>
                  </a:lnTo>
                  <a:lnTo>
                    <a:pt x="46433" y="44132"/>
                  </a:lnTo>
                  <a:lnTo>
                    <a:pt x="43417" y="43577"/>
                  </a:lnTo>
                  <a:lnTo>
                    <a:pt x="41592" y="42466"/>
                  </a:lnTo>
                  <a:lnTo>
                    <a:pt x="40639" y="40481"/>
                  </a:lnTo>
                  <a:lnTo>
                    <a:pt x="40401" y="37544"/>
                  </a:lnTo>
                  <a:lnTo>
                    <a:pt x="40401" y="14843"/>
                  </a:lnTo>
                  <a:lnTo>
                    <a:pt x="39846" y="9525"/>
                  </a:lnTo>
                  <a:lnTo>
                    <a:pt x="38417" y="5636"/>
                  </a:lnTo>
                  <a:lnTo>
                    <a:pt x="36353" y="2857"/>
                  </a:lnTo>
                  <a:lnTo>
                    <a:pt x="33892" y="1111"/>
                  </a:lnTo>
                  <a:lnTo>
                    <a:pt x="31273" y="238"/>
                  </a:lnTo>
                  <a:lnTo>
                    <a:pt x="28812" y="0"/>
                  </a:lnTo>
                  <a:lnTo>
                    <a:pt x="24764" y="634"/>
                  </a:lnTo>
                  <a:lnTo>
                    <a:pt x="21192" y="2302"/>
                  </a:lnTo>
                  <a:lnTo>
                    <a:pt x="17858"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1384" name="Shape 1419"/>
            <p:cNvSpPr/>
            <p:nvPr/>
          </p:nvSpPr>
          <p:spPr>
            <a:xfrm>
              <a:off x="6299104" y="2766185"/>
              <a:ext cx="32702" cy="45561"/>
            </a:xfrm>
            <a:custGeom>
              <a:avLst/>
              <a:gdLst/>
              <a:ahLst/>
              <a:cxnLst/>
              <a:rect l="0" t="0" r="0" b="0"/>
              <a:pathLst>
                <a:path w="32702" h="45561">
                  <a:moveTo>
                    <a:pt x="14842" y="0"/>
                  </a:moveTo>
                  <a:lnTo>
                    <a:pt x="237" y="5397"/>
                  </a:lnTo>
                  <a:lnTo>
                    <a:pt x="237" y="6984"/>
                  </a:lnTo>
                  <a:lnTo>
                    <a:pt x="1666" y="6667"/>
                  </a:lnTo>
                  <a:lnTo>
                    <a:pt x="3571" y="6588"/>
                  </a:lnTo>
                  <a:lnTo>
                    <a:pt x="4841" y="6667"/>
                  </a:lnTo>
                  <a:lnTo>
                    <a:pt x="5874" y="7302"/>
                  </a:lnTo>
                  <a:lnTo>
                    <a:pt x="6746" y="9128"/>
                  </a:lnTo>
                  <a:lnTo>
                    <a:pt x="7063" y="12462"/>
                  </a:lnTo>
                  <a:lnTo>
                    <a:pt x="7063" y="37227"/>
                  </a:lnTo>
                  <a:lnTo>
                    <a:pt x="6746" y="40481"/>
                  </a:lnTo>
                  <a:lnTo>
                    <a:pt x="5635" y="42386"/>
                  </a:lnTo>
                  <a:lnTo>
                    <a:pt x="3412" y="43338"/>
                  </a:lnTo>
                  <a:lnTo>
                    <a:pt x="0" y="44132"/>
                  </a:lnTo>
                  <a:lnTo>
                    <a:pt x="0" y="45561"/>
                  </a:lnTo>
                  <a:lnTo>
                    <a:pt x="23812" y="45561"/>
                  </a:lnTo>
                  <a:lnTo>
                    <a:pt x="23812" y="44132"/>
                  </a:lnTo>
                  <a:lnTo>
                    <a:pt x="20318" y="43814"/>
                  </a:lnTo>
                  <a:lnTo>
                    <a:pt x="17700" y="42862"/>
                  </a:lnTo>
                  <a:lnTo>
                    <a:pt x="15954" y="40719"/>
                  </a:lnTo>
                  <a:lnTo>
                    <a:pt x="15399" y="36671"/>
                  </a:lnTo>
                  <a:lnTo>
                    <a:pt x="15399" y="14367"/>
                  </a:lnTo>
                  <a:lnTo>
                    <a:pt x="15715" y="12621"/>
                  </a:lnTo>
                  <a:lnTo>
                    <a:pt x="16588" y="10874"/>
                  </a:lnTo>
                  <a:lnTo>
                    <a:pt x="19287" y="7699"/>
                  </a:lnTo>
                  <a:lnTo>
                    <a:pt x="20796" y="6667"/>
                  </a:lnTo>
                  <a:lnTo>
                    <a:pt x="22065" y="6271"/>
                  </a:lnTo>
                  <a:lnTo>
                    <a:pt x="24209" y="7223"/>
                  </a:lnTo>
                  <a:lnTo>
                    <a:pt x="26193" y="8811"/>
                  </a:lnTo>
                  <a:lnTo>
                    <a:pt x="28971" y="9683"/>
                  </a:lnTo>
                  <a:lnTo>
                    <a:pt x="30559" y="9366"/>
                  </a:lnTo>
                  <a:lnTo>
                    <a:pt x="31750" y="8493"/>
                  </a:lnTo>
                  <a:lnTo>
                    <a:pt x="32702" y="5397"/>
                  </a:lnTo>
                  <a:lnTo>
                    <a:pt x="32384" y="3175"/>
                  </a:lnTo>
                  <a:lnTo>
                    <a:pt x="31353" y="1428"/>
                  </a:lnTo>
                  <a:lnTo>
                    <a:pt x="29606" y="317"/>
                  </a:lnTo>
                  <a:lnTo>
                    <a:pt x="27384" y="0"/>
                  </a:lnTo>
                  <a:lnTo>
                    <a:pt x="24606" y="397"/>
                  </a:lnTo>
                  <a:lnTo>
                    <a:pt x="21828" y="1904"/>
                  </a:lnTo>
                  <a:lnTo>
                    <a:pt x="18811" y="4603"/>
                  </a:lnTo>
                  <a:lnTo>
                    <a:pt x="15556" y="9048"/>
                  </a:lnTo>
                  <a:lnTo>
                    <a:pt x="15399" y="9048"/>
                  </a:lnTo>
                  <a:lnTo>
                    <a:pt x="15399" y="238"/>
                  </a:lnTo>
                  <a:lnTo>
                    <a:pt x="14842" y="0"/>
                  </a:lnTo>
                  <a:close/>
                </a:path>
              </a:pathLst>
            </a:custGeom>
            <a:solidFill>
              <a:srgbClr val="000000"/>
            </a:solidFill>
          </p:spPr>
          <p:txBody>
            <a:bodyPr vert="horz" lIns="91440" tIns="45720" rIns="91440" bIns="45720" anchor="t"/>
            <a:lstStyle/>
            <a:p>
              <a:endParaRPr lang="en-IN"/>
            </a:p>
          </p:txBody>
        </p:sp>
        <p:sp>
          <p:nvSpPr>
            <p:cNvPr id="1385" name="Shape 1420"/>
            <p:cNvSpPr/>
            <p:nvPr/>
          </p:nvSpPr>
          <p:spPr>
            <a:xfrm>
              <a:off x="5208492" y="2766185"/>
              <a:ext cx="32702" cy="45561"/>
            </a:xfrm>
            <a:custGeom>
              <a:avLst/>
              <a:gdLst/>
              <a:ahLst/>
              <a:cxnLst/>
              <a:rect l="0" t="0" r="0" b="0"/>
              <a:pathLst>
                <a:path w="32702" h="45561">
                  <a:moveTo>
                    <a:pt x="14842" y="0"/>
                  </a:moveTo>
                  <a:lnTo>
                    <a:pt x="158" y="5397"/>
                  </a:lnTo>
                  <a:lnTo>
                    <a:pt x="158" y="6984"/>
                  </a:lnTo>
                  <a:lnTo>
                    <a:pt x="3571" y="6588"/>
                  </a:lnTo>
                  <a:lnTo>
                    <a:pt x="4762" y="6667"/>
                  </a:lnTo>
                  <a:lnTo>
                    <a:pt x="5873" y="7302"/>
                  </a:lnTo>
                  <a:lnTo>
                    <a:pt x="6667" y="9128"/>
                  </a:lnTo>
                  <a:lnTo>
                    <a:pt x="6984" y="12462"/>
                  </a:lnTo>
                  <a:lnTo>
                    <a:pt x="6984" y="37227"/>
                  </a:lnTo>
                  <a:lnTo>
                    <a:pt x="6667" y="40481"/>
                  </a:lnTo>
                  <a:lnTo>
                    <a:pt x="5556" y="42386"/>
                  </a:lnTo>
                  <a:lnTo>
                    <a:pt x="3412" y="43338"/>
                  </a:lnTo>
                  <a:lnTo>
                    <a:pt x="0" y="44132"/>
                  </a:lnTo>
                  <a:lnTo>
                    <a:pt x="0" y="45561"/>
                  </a:lnTo>
                  <a:lnTo>
                    <a:pt x="23732" y="45561"/>
                  </a:lnTo>
                  <a:lnTo>
                    <a:pt x="23732" y="44132"/>
                  </a:lnTo>
                  <a:lnTo>
                    <a:pt x="20320" y="43814"/>
                  </a:lnTo>
                  <a:lnTo>
                    <a:pt x="17621" y="42862"/>
                  </a:lnTo>
                  <a:lnTo>
                    <a:pt x="15953" y="40719"/>
                  </a:lnTo>
                  <a:lnTo>
                    <a:pt x="15318" y="36671"/>
                  </a:lnTo>
                  <a:lnTo>
                    <a:pt x="15318" y="14367"/>
                  </a:lnTo>
                  <a:lnTo>
                    <a:pt x="15716" y="12621"/>
                  </a:lnTo>
                  <a:lnTo>
                    <a:pt x="16588" y="10874"/>
                  </a:lnTo>
                  <a:lnTo>
                    <a:pt x="19208" y="7699"/>
                  </a:lnTo>
                  <a:lnTo>
                    <a:pt x="20716" y="6667"/>
                  </a:lnTo>
                  <a:lnTo>
                    <a:pt x="22066" y="6271"/>
                  </a:lnTo>
                  <a:lnTo>
                    <a:pt x="24129" y="7223"/>
                  </a:lnTo>
                  <a:lnTo>
                    <a:pt x="26113" y="8811"/>
                  </a:lnTo>
                  <a:lnTo>
                    <a:pt x="28892" y="9683"/>
                  </a:lnTo>
                  <a:lnTo>
                    <a:pt x="30479" y="9366"/>
                  </a:lnTo>
                  <a:lnTo>
                    <a:pt x="31669" y="8493"/>
                  </a:lnTo>
                  <a:lnTo>
                    <a:pt x="32463" y="7065"/>
                  </a:lnTo>
                  <a:lnTo>
                    <a:pt x="32702" y="5397"/>
                  </a:lnTo>
                  <a:lnTo>
                    <a:pt x="32384" y="3175"/>
                  </a:lnTo>
                  <a:lnTo>
                    <a:pt x="31273" y="1428"/>
                  </a:lnTo>
                  <a:lnTo>
                    <a:pt x="29606" y="317"/>
                  </a:lnTo>
                  <a:lnTo>
                    <a:pt x="27304" y="0"/>
                  </a:lnTo>
                  <a:lnTo>
                    <a:pt x="24526" y="397"/>
                  </a:lnTo>
                  <a:lnTo>
                    <a:pt x="21748" y="1904"/>
                  </a:lnTo>
                  <a:lnTo>
                    <a:pt x="18811" y="4603"/>
                  </a:lnTo>
                  <a:lnTo>
                    <a:pt x="15557"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1386" name="Shape 1421"/>
            <p:cNvSpPr/>
            <p:nvPr/>
          </p:nvSpPr>
          <p:spPr>
            <a:xfrm>
              <a:off x="5788563" y="2766185"/>
              <a:ext cx="29448" cy="46593"/>
            </a:xfrm>
            <a:custGeom>
              <a:avLst/>
              <a:gdLst/>
              <a:ahLst/>
              <a:cxnLst/>
              <a:rect l="0" t="0" r="0" b="0"/>
              <a:pathLst>
                <a:path w="29448" h="46593">
                  <a:moveTo>
                    <a:pt x="13891" y="0"/>
                  </a:moveTo>
                  <a:lnTo>
                    <a:pt x="9525" y="556"/>
                  </a:lnTo>
                  <a:lnTo>
                    <a:pt x="6033" y="1904"/>
                  </a:lnTo>
                  <a:lnTo>
                    <a:pt x="3334" y="3968"/>
                  </a:lnTo>
                  <a:lnTo>
                    <a:pt x="1508" y="6508"/>
                  </a:lnTo>
                  <a:lnTo>
                    <a:pt x="397" y="9287"/>
                  </a:lnTo>
                  <a:lnTo>
                    <a:pt x="0" y="12064"/>
                  </a:lnTo>
                  <a:lnTo>
                    <a:pt x="953" y="16907"/>
                  </a:lnTo>
                  <a:lnTo>
                    <a:pt x="3493" y="20796"/>
                  </a:lnTo>
                  <a:lnTo>
                    <a:pt x="7223" y="23892"/>
                  </a:lnTo>
                  <a:lnTo>
                    <a:pt x="11589" y="26591"/>
                  </a:lnTo>
                  <a:lnTo>
                    <a:pt x="17303" y="29845"/>
                  </a:lnTo>
                  <a:lnTo>
                    <a:pt x="19527" y="31273"/>
                  </a:lnTo>
                  <a:lnTo>
                    <a:pt x="21114" y="32941"/>
                  </a:lnTo>
                  <a:lnTo>
                    <a:pt x="22066" y="34925"/>
                  </a:lnTo>
                  <a:lnTo>
                    <a:pt x="22463" y="37147"/>
                  </a:lnTo>
                  <a:lnTo>
                    <a:pt x="21669" y="40639"/>
                  </a:lnTo>
                  <a:lnTo>
                    <a:pt x="19684" y="42942"/>
                  </a:lnTo>
                  <a:lnTo>
                    <a:pt x="17146" y="44053"/>
                  </a:lnTo>
                  <a:lnTo>
                    <a:pt x="14447" y="44371"/>
                  </a:lnTo>
                  <a:lnTo>
                    <a:pt x="10239" y="43736"/>
                  </a:lnTo>
                  <a:lnTo>
                    <a:pt x="7143" y="41990"/>
                  </a:lnTo>
                  <a:lnTo>
                    <a:pt x="4922" y="39449"/>
                  </a:lnTo>
                  <a:lnTo>
                    <a:pt x="3334" y="36433"/>
                  </a:lnTo>
                  <a:lnTo>
                    <a:pt x="1667" y="30559"/>
                  </a:lnTo>
                  <a:lnTo>
                    <a:pt x="79" y="30559"/>
                  </a:lnTo>
                  <a:lnTo>
                    <a:pt x="79" y="45958"/>
                  </a:lnTo>
                  <a:lnTo>
                    <a:pt x="1350" y="45958"/>
                  </a:lnTo>
                  <a:lnTo>
                    <a:pt x="2222" y="45006"/>
                  </a:lnTo>
                  <a:lnTo>
                    <a:pt x="3572" y="44767"/>
                  </a:lnTo>
                  <a:lnTo>
                    <a:pt x="5874" y="45006"/>
                  </a:lnTo>
                  <a:lnTo>
                    <a:pt x="8652" y="45641"/>
                  </a:lnTo>
                  <a:lnTo>
                    <a:pt x="15081" y="46593"/>
                  </a:lnTo>
                  <a:lnTo>
                    <a:pt x="18336" y="46196"/>
                  </a:lnTo>
                  <a:lnTo>
                    <a:pt x="21590" y="45165"/>
                  </a:lnTo>
                  <a:lnTo>
                    <a:pt x="24606" y="43418"/>
                  </a:lnTo>
                  <a:lnTo>
                    <a:pt x="27067" y="40957"/>
                  </a:lnTo>
                  <a:lnTo>
                    <a:pt x="28813" y="37703"/>
                  </a:lnTo>
                  <a:lnTo>
                    <a:pt x="29448" y="33813"/>
                  </a:lnTo>
                  <a:lnTo>
                    <a:pt x="28813" y="29845"/>
                  </a:lnTo>
                  <a:lnTo>
                    <a:pt x="27067" y="26828"/>
                  </a:lnTo>
                  <a:lnTo>
                    <a:pt x="24447" y="24288"/>
                  </a:lnTo>
                  <a:lnTo>
                    <a:pt x="21114" y="22066"/>
                  </a:lnTo>
                  <a:lnTo>
                    <a:pt x="10398" y="15796"/>
                  </a:lnTo>
                  <a:lnTo>
                    <a:pt x="8176" y="13970"/>
                  </a:lnTo>
                  <a:lnTo>
                    <a:pt x="6906" y="12144"/>
                  </a:lnTo>
                  <a:lnTo>
                    <a:pt x="6112" y="8731"/>
                  </a:lnTo>
                  <a:lnTo>
                    <a:pt x="6588" y="6667"/>
                  </a:lnTo>
                  <a:lnTo>
                    <a:pt x="7858" y="4603"/>
                  </a:lnTo>
                  <a:lnTo>
                    <a:pt x="10159" y="2937"/>
                  </a:lnTo>
                  <a:lnTo>
                    <a:pt x="13653" y="2302"/>
                  </a:lnTo>
                  <a:lnTo>
                    <a:pt x="16907" y="2778"/>
                  </a:lnTo>
                  <a:lnTo>
                    <a:pt x="20003" y="4603"/>
                  </a:lnTo>
                  <a:lnTo>
                    <a:pt x="21431" y="6112"/>
                  </a:lnTo>
                  <a:lnTo>
                    <a:pt x="22702" y="8254"/>
                  </a:lnTo>
                  <a:lnTo>
                    <a:pt x="23733" y="11033"/>
                  </a:lnTo>
                  <a:lnTo>
                    <a:pt x="24686" y="14446"/>
                  </a:lnTo>
                  <a:lnTo>
                    <a:pt x="26114" y="14446"/>
                  </a:lnTo>
                  <a:lnTo>
                    <a:pt x="25718" y="873"/>
                  </a:lnTo>
                  <a:lnTo>
                    <a:pt x="24686" y="873"/>
                  </a:lnTo>
                  <a:lnTo>
                    <a:pt x="24051" y="1587"/>
                  </a:lnTo>
                  <a:lnTo>
                    <a:pt x="22939" y="1984"/>
                  </a:lnTo>
                  <a:lnTo>
                    <a:pt x="21431" y="1667"/>
                  </a:lnTo>
                  <a:lnTo>
                    <a:pt x="19447" y="1032"/>
                  </a:lnTo>
                  <a:lnTo>
                    <a:pt x="13891" y="0"/>
                  </a:lnTo>
                  <a:close/>
                </a:path>
              </a:pathLst>
            </a:custGeom>
            <a:solidFill>
              <a:srgbClr val="000000"/>
            </a:solidFill>
          </p:spPr>
          <p:txBody>
            <a:bodyPr vert="horz" lIns="91440" tIns="45720" rIns="91440" bIns="45720" anchor="t"/>
            <a:lstStyle/>
            <a:p>
              <a:endParaRPr lang="en-IN"/>
            </a:p>
          </p:txBody>
        </p:sp>
        <p:sp>
          <p:nvSpPr>
            <p:cNvPr id="1387" name="Shape 1422"/>
            <p:cNvSpPr/>
            <p:nvPr/>
          </p:nvSpPr>
          <p:spPr>
            <a:xfrm>
              <a:off x="5550836" y="2766185"/>
              <a:ext cx="29368" cy="46593"/>
            </a:xfrm>
            <a:custGeom>
              <a:avLst/>
              <a:gdLst/>
              <a:ahLst/>
              <a:cxnLst/>
              <a:rect l="0" t="0" r="0" b="0"/>
              <a:pathLst>
                <a:path w="29368" h="46593">
                  <a:moveTo>
                    <a:pt x="13811" y="0"/>
                  </a:moveTo>
                  <a:lnTo>
                    <a:pt x="9525" y="556"/>
                  </a:lnTo>
                  <a:lnTo>
                    <a:pt x="6032" y="1904"/>
                  </a:lnTo>
                  <a:lnTo>
                    <a:pt x="3333" y="3968"/>
                  </a:lnTo>
                  <a:lnTo>
                    <a:pt x="1428" y="6508"/>
                  </a:lnTo>
                  <a:lnTo>
                    <a:pt x="397" y="9287"/>
                  </a:lnTo>
                  <a:lnTo>
                    <a:pt x="0" y="12064"/>
                  </a:lnTo>
                  <a:lnTo>
                    <a:pt x="952" y="16907"/>
                  </a:lnTo>
                  <a:lnTo>
                    <a:pt x="3492" y="20796"/>
                  </a:lnTo>
                  <a:lnTo>
                    <a:pt x="7223" y="23892"/>
                  </a:lnTo>
                  <a:lnTo>
                    <a:pt x="11588" y="26591"/>
                  </a:lnTo>
                  <a:lnTo>
                    <a:pt x="17303" y="29845"/>
                  </a:lnTo>
                  <a:lnTo>
                    <a:pt x="19525" y="31273"/>
                  </a:lnTo>
                  <a:lnTo>
                    <a:pt x="21113" y="32941"/>
                  </a:lnTo>
                  <a:lnTo>
                    <a:pt x="22066" y="34925"/>
                  </a:lnTo>
                  <a:lnTo>
                    <a:pt x="22463" y="37147"/>
                  </a:lnTo>
                  <a:lnTo>
                    <a:pt x="21669" y="40639"/>
                  </a:lnTo>
                  <a:lnTo>
                    <a:pt x="19684" y="42942"/>
                  </a:lnTo>
                  <a:lnTo>
                    <a:pt x="17066" y="44053"/>
                  </a:lnTo>
                  <a:lnTo>
                    <a:pt x="14446" y="44371"/>
                  </a:lnTo>
                  <a:lnTo>
                    <a:pt x="10239" y="43736"/>
                  </a:lnTo>
                  <a:lnTo>
                    <a:pt x="7143" y="41990"/>
                  </a:lnTo>
                  <a:lnTo>
                    <a:pt x="4921" y="39449"/>
                  </a:lnTo>
                  <a:lnTo>
                    <a:pt x="3333" y="36433"/>
                  </a:lnTo>
                  <a:lnTo>
                    <a:pt x="1667" y="30559"/>
                  </a:lnTo>
                  <a:lnTo>
                    <a:pt x="79" y="30559"/>
                  </a:lnTo>
                  <a:lnTo>
                    <a:pt x="79" y="45958"/>
                  </a:lnTo>
                  <a:lnTo>
                    <a:pt x="1349" y="45958"/>
                  </a:lnTo>
                  <a:lnTo>
                    <a:pt x="2222" y="45006"/>
                  </a:lnTo>
                  <a:lnTo>
                    <a:pt x="3572" y="44767"/>
                  </a:lnTo>
                  <a:lnTo>
                    <a:pt x="5873" y="45006"/>
                  </a:lnTo>
                  <a:lnTo>
                    <a:pt x="8652" y="45641"/>
                  </a:lnTo>
                  <a:lnTo>
                    <a:pt x="15002" y="46593"/>
                  </a:lnTo>
                  <a:lnTo>
                    <a:pt x="18336" y="46196"/>
                  </a:lnTo>
                  <a:lnTo>
                    <a:pt x="21589" y="45165"/>
                  </a:lnTo>
                  <a:lnTo>
                    <a:pt x="24606" y="43418"/>
                  </a:lnTo>
                  <a:lnTo>
                    <a:pt x="27067" y="40957"/>
                  </a:lnTo>
                  <a:lnTo>
                    <a:pt x="28813" y="37703"/>
                  </a:lnTo>
                  <a:lnTo>
                    <a:pt x="29368" y="33813"/>
                  </a:lnTo>
                  <a:lnTo>
                    <a:pt x="28813" y="29845"/>
                  </a:lnTo>
                  <a:lnTo>
                    <a:pt x="26987" y="26828"/>
                  </a:lnTo>
                  <a:lnTo>
                    <a:pt x="24368" y="24288"/>
                  </a:lnTo>
                  <a:lnTo>
                    <a:pt x="21113" y="22066"/>
                  </a:lnTo>
                  <a:lnTo>
                    <a:pt x="10398" y="15796"/>
                  </a:lnTo>
                  <a:lnTo>
                    <a:pt x="8176" y="13970"/>
                  </a:lnTo>
                  <a:lnTo>
                    <a:pt x="6825" y="12144"/>
                  </a:lnTo>
                  <a:lnTo>
                    <a:pt x="6112" y="8731"/>
                  </a:lnTo>
                  <a:lnTo>
                    <a:pt x="6508" y="6667"/>
                  </a:lnTo>
                  <a:lnTo>
                    <a:pt x="7858" y="4603"/>
                  </a:lnTo>
                  <a:lnTo>
                    <a:pt x="10159" y="2937"/>
                  </a:lnTo>
                  <a:lnTo>
                    <a:pt x="13652" y="2302"/>
                  </a:lnTo>
                  <a:lnTo>
                    <a:pt x="16907" y="2778"/>
                  </a:lnTo>
                  <a:lnTo>
                    <a:pt x="20002" y="4603"/>
                  </a:lnTo>
                  <a:lnTo>
                    <a:pt x="21431" y="6112"/>
                  </a:lnTo>
                  <a:lnTo>
                    <a:pt x="22622" y="8254"/>
                  </a:lnTo>
                  <a:lnTo>
                    <a:pt x="23733" y="11033"/>
                  </a:lnTo>
                  <a:lnTo>
                    <a:pt x="24686" y="14446"/>
                  </a:lnTo>
                  <a:lnTo>
                    <a:pt x="26114" y="14446"/>
                  </a:lnTo>
                  <a:lnTo>
                    <a:pt x="25717" y="873"/>
                  </a:lnTo>
                  <a:lnTo>
                    <a:pt x="24686" y="873"/>
                  </a:lnTo>
                  <a:lnTo>
                    <a:pt x="24051" y="1587"/>
                  </a:lnTo>
                  <a:lnTo>
                    <a:pt x="22939" y="1984"/>
                  </a:lnTo>
                  <a:lnTo>
                    <a:pt x="21431" y="1667"/>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388" name="Shape 1423"/>
            <p:cNvSpPr/>
            <p:nvPr/>
          </p:nvSpPr>
          <p:spPr>
            <a:xfrm>
              <a:off x="5418042" y="2766185"/>
              <a:ext cx="29447" cy="46593"/>
            </a:xfrm>
            <a:custGeom>
              <a:avLst/>
              <a:gdLst/>
              <a:ahLst/>
              <a:cxnLst/>
              <a:rect l="0" t="0" r="0" b="0"/>
              <a:pathLst>
                <a:path w="29447" h="46593">
                  <a:moveTo>
                    <a:pt x="13889" y="0"/>
                  </a:moveTo>
                  <a:lnTo>
                    <a:pt x="9525" y="556"/>
                  </a:lnTo>
                  <a:lnTo>
                    <a:pt x="6111" y="1904"/>
                  </a:lnTo>
                  <a:lnTo>
                    <a:pt x="3412" y="3968"/>
                  </a:lnTo>
                  <a:lnTo>
                    <a:pt x="1507" y="6508"/>
                  </a:lnTo>
                  <a:lnTo>
                    <a:pt x="396" y="9287"/>
                  </a:lnTo>
                  <a:lnTo>
                    <a:pt x="0" y="12064"/>
                  </a:lnTo>
                  <a:lnTo>
                    <a:pt x="1031" y="16907"/>
                  </a:lnTo>
                  <a:lnTo>
                    <a:pt x="3571" y="20796"/>
                  </a:lnTo>
                  <a:lnTo>
                    <a:pt x="7222" y="23892"/>
                  </a:lnTo>
                  <a:lnTo>
                    <a:pt x="11588" y="26591"/>
                  </a:lnTo>
                  <a:lnTo>
                    <a:pt x="17382" y="29845"/>
                  </a:lnTo>
                  <a:lnTo>
                    <a:pt x="19526" y="31273"/>
                  </a:lnTo>
                  <a:lnTo>
                    <a:pt x="21113" y="32941"/>
                  </a:lnTo>
                  <a:lnTo>
                    <a:pt x="22144" y="34925"/>
                  </a:lnTo>
                  <a:lnTo>
                    <a:pt x="22542" y="37147"/>
                  </a:lnTo>
                  <a:lnTo>
                    <a:pt x="21748" y="40639"/>
                  </a:lnTo>
                  <a:lnTo>
                    <a:pt x="19763" y="42942"/>
                  </a:lnTo>
                  <a:lnTo>
                    <a:pt x="17145" y="44053"/>
                  </a:lnTo>
                  <a:lnTo>
                    <a:pt x="14525" y="44371"/>
                  </a:lnTo>
                  <a:lnTo>
                    <a:pt x="10318" y="43736"/>
                  </a:lnTo>
                  <a:lnTo>
                    <a:pt x="7143" y="41990"/>
                  </a:lnTo>
                  <a:lnTo>
                    <a:pt x="4921" y="39449"/>
                  </a:lnTo>
                  <a:lnTo>
                    <a:pt x="3412" y="36433"/>
                  </a:lnTo>
                  <a:lnTo>
                    <a:pt x="1746" y="30559"/>
                  </a:lnTo>
                  <a:lnTo>
                    <a:pt x="158" y="30559"/>
                  </a:lnTo>
                  <a:lnTo>
                    <a:pt x="158" y="45958"/>
                  </a:lnTo>
                  <a:lnTo>
                    <a:pt x="1428" y="45958"/>
                  </a:lnTo>
                  <a:lnTo>
                    <a:pt x="2301" y="45006"/>
                  </a:lnTo>
                  <a:lnTo>
                    <a:pt x="3571" y="44767"/>
                  </a:lnTo>
                  <a:lnTo>
                    <a:pt x="5952" y="45006"/>
                  </a:lnTo>
                  <a:lnTo>
                    <a:pt x="8731" y="45641"/>
                  </a:lnTo>
                  <a:lnTo>
                    <a:pt x="15081" y="46593"/>
                  </a:lnTo>
                  <a:lnTo>
                    <a:pt x="18414" y="46196"/>
                  </a:lnTo>
                  <a:lnTo>
                    <a:pt x="21668" y="45165"/>
                  </a:lnTo>
                  <a:lnTo>
                    <a:pt x="24684" y="43418"/>
                  </a:lnTo>
                  <a:lnTo>
                    <a:pt x="27146" y="40957"/>
                  </a:lnTo>
                  <a:lnTo>
                    <a:pt x="28812" y="37703"/>
                  </a:lnTo>
                  <a:lnTo>
                    <a:pt x="29447" y="33813"/>
                  </a:lnTo>
                  <a:lnTo>
                    <a:pt x="28812" y="29845"/>
                  </a:lnTo>
                  <a:lnTo>
                    <a:pt x="27066" y="26828"/>
                  </a:lnTo>
                  <a:lnTo>
                    <a:pt x="24447" y="24288"/>
                  </a:lnTo>
                  <a:lnTo>
                    <a:pt x="21113" y="22066"/>
                  </a:lnTo>
                  <a:lnTo>
                    <a:pt x="10397" y="15796"/>
                  </a:lnTo>
                  <a:lnTo>
                    <a:pt x="8175" y="13970"/>
                  </a:lnTo>
                  <a:lnTo>
                    <a:pt x="6905" y="12144"/>
                  </a:lnTo>
                  <a:lnTo>
                    <a:pt x="6191" y="8731"/>
                  </a:lnTo>
                  <a:lnTo>
                    <a:pt x="6587" y="6667"/>
                  </a:lnTo>
                  <a:lnTo>
                    <a:pt x="7937" y="4603"/>
                  </a:lnTo>
                  <a:lnTo>
                    <a:pt x="10238" y="2937"/>
                  </a:lnTo>
                  <a:lnTo>
                    <a:pt x="13731" y="2302"/>
                  </a:lnTo>
                  <a:lnTo>
                    <a:pt x="16986" y="2778"/>
                  </a:lnTo>
                  <a:lnTo>
                    <a:pt x="20081" y="4603"/>
                  </a:lnTo>
                  <a:lnTo>
                    <a:pt x="21431" y="6112"/>
                  </a:lnTo>
                  <a:lnTo>
                    <a:pt x="22701" y="8254"/>
                  </a:lnTo>
                  <a:lnTo>
                    <a:pt x="23732" y="11033"/>
                  </a:lnTo>
                  <a:lnTo>
                    <a:pt x="24684" y="14446"/>
                  </a:lnTo>
                  <a:lnTo>
                    <a:pt x="26193" y="14446"/>
                  </a:lnTo>
                  <a:lnTo>
                    <a:pt x="25796" y="873"/>
                  </a:lnTo>
                  <a:lnTo>
                    <a:pt x="24684" y="873"/>
                  </a:lnTo>
                  <a:lnTo>
                    <a:pt x="24129" y="1587"/>
                  </a:lnTo>
                  <a:lnTo>
                    <a:pt x="23018" y="1984"/>
                  </a:lnTo>
                  <a:lnTo>
                    <a:pt x="19446" y="1032"/>
                  </a:lnTo>
                  <a:lnTo>
                    <a:pt x="16906" y="317"/>
                  </a:lnTo>
                  <a:lnTo>
                    <a:pt x="13889" y="0"/>
                  </a:lnTo>
                  <a:close/>
                </a:path>
              </a:pathLst>
            </a:custGeom>
            <a:solidFill>
              <a:srgbClr val="000000"/>
            </a:solidFill>
          </p:spPr>
          <p:txBody>
            <a:bodyPr vert="horz" lIns="91440" tIns="45720" rIns="91440" bIns="45720" anchor="t"/>
            <a:lstStyle/>
            <a:p>
              <a:endParaRPr lang="en-IN"/>
            </a:p>
          </p:txBody>
        </p:sp>
        <p:sp>
          <p:nvSpPr>
            <p:cNvPr id="1389" name="Shape 1424"/>
            <p:cNvSpPr/>
            <p:nvPr/>
          </p:nvSpPr>
          <p:spPr>
            <a:xfrm>
              <a:off x="5860398" y="2801666"/>
              <a:ext cx="13730" cy="24050"/>
            </a:xfrm>
            <a:custGeom>
              <a:avLst/>
              <a:gdLst/>
              <a:ahLst/>
              <a:cxnLst/>
              <a:rect l="0" t="0" r="0" b="0"/>
              <a:pathLst>
                <a:path w="13730" h="24050">
                  <a:moveTo>
                    <a:pt x="5715" y="0"/>
                  </a:moveTo>
                  <a:lnTo>
                    <a:pt x="3809" y="317"/>
                  </a:lnTo>
                  <a:lnTo>
                    <a:pt x="1904" y="1270"/>
                  </a:lnTo>
                  <a:lnTo>
                    <a:pt x="555" y="3016"/>
                  </a:lnTo>
                  <a:lnTo>
                    <a:pt x="0" y="5715"/>
                  </a:lnTo>
                  <a:lnTo>
                    <a:pt x="555" y="8175"/>
                  </a:lnTo>
                  <a:lnTo>
                    <a:pt x="2063" y="9683"/>
                  </a:lnTo>
                  <a:lnTo>
                    <a:pt x="4127" y="10477"/>
                  </a:lnTo>
                  <a:lnTo>
                    <a:pt x="6112" y="10714"/>
                  </a:lnTo>
                  <a:lnTo>
                    <a:pt x="7619" y="10477"/>
                  </a:lnTo>
                  <a:lnTo>
                    <a:pt x="8493" y="10318"/>
                  </a:lnTo>
                  <a:lnTo>
                    <a:pt x="9445" y="10636"/>
                  </a:lnTo>
                  <a:lnTo>
                    <a:pt x="9921" y="11667"/>
                  </a:lnTo>
                  <a:lnTo>
                    <a:pt x="9525" y="13493"/>
                  </a:lnTo>
                  <a:lnTo>
                    <a:pt x="8254" y="16112"/>
                  </a:lnTo>
                  <a:lnTo>
                    <a:pt x="5715" y="19050"/>
                  </a:lnTo>
                  <a:lnTo>
                    <a:pt x="1746" y="22145"/>
                  </a:lnTo>
                  <a:lnTo>
                    <a:pt x="2618" y="24050"/>
                  </a:lnTo>
                  <a:lnTo>
                    <a:pt x="4524" y="23177"/>
                  </a:lnTo>
                  <a:lnTo>
                    <a:pt x="6825" y="21431"/>
                  </a:lnTo>
                  <a:lnTo>
                    <a:pt x="11508" y="16192"/>
                  </a:lnTo>
                  <a:lnTo>
                    <a:pt x="13096" y="12937"/>
                  </a:lnTo>
                  <a:lnTo>
                    <a:pt x="13730" y="9525"/>
                  </a:lnTo>
                  <a:lnTo>
                    <a:pt x="13334" y="5952"/>
                  </a:lnTo>
                  <a:lnTo>
                    <a:pt x="12143" y="3333"/>
                  </a:lnTo>
                  <a:lnTo>
                    <a:pt x="10635" y="1587"/>
                  </a:lnTo>
                  <a:lnTo>
                    <a:pt x="8811" y="555"/>
                  </a:lnTo>
                  <a:lnTo>
                    <a:pt x="5715" y="0"/>
                  </a:lnTo>
                  <a:close/>
                </a:path>
              </a:pathLst>
            </a:custGeom>
            <a:solidFill>
              <a:srgbClr val="000000"/>
            </a:solidFill>
          </p:spPr>
          <p:txBody>
            <a:bodyPr vert="horz" lIns="91440" tIns="45720" rIns="91440" bIns="45720" anchor="t"/>
            <a:lstStyle/>
            <a:p>
              <a:endParaRPr lang="en-IN"/>
            </a:p>
          </p:txBody>
        </p:sp>
        <p:sp>
          <p:nvSpPr>
            <p:cNvPr id="1390" name="Shape 1425"/>
            <p:cNvSpPr/>
            <p:nvPr/>
          </p:nvSpPr>
          <p:spPr>
            <a:xfrm>
              <a:off x="6177264" y="2766185"/>
              <a:ext cx="46037" cy="67072"/>
            </a:xfrm>
            <a:custGeom>
              <a:avLst/>
              <a:gdLst/>
              <a:ahLst/>
              <a:cxnLst/>
              <a:rect l="0" t="0" r="0" b="0"/>
              <a:pathLst>
                <a:path w="46037" h="67072">
                  <a:moveTo>
                    <a:pt x="14684" y="0"/>
                  </a:moveTo>
                  <a:lnTo>
                    <a:pt x="396" y="5079"/>
                  </a:lnTo>
                  <a:lnTo>
                    <a:pt x="396" y="6667"/>
                  </a:lnTo>
                  <a:lnTo>
                    <a:pt x="3175" y="6588"/>
                  </a:lnTo>
                  <a:lnTo>
                    <a:pt x="5238" y="6906"/>
                  </a:lnTo>
                  <a:lnTo>
                    <a:pt x="6350" y="7858"/>
                  </a:lnTo>
                  <a:lnTo>
                    <a:pt x="6825" y="9683"/>
                  </a:lnTo>
                  <a:lnTo>
                    <a:pt x="6905" y="12223"/>
                  </a:lnTo>
                  <a:lnTo>
                    <a:pt x="6905" y="58578"/>
                  </a:lnTo>
                  <a:lnTo>
                    <a:pt x="6825" y="61357"/>
                  </a:lnTo>
                  <a:lnTo>
                    <a:pt x="5953" y="63341"/>
                  </a:lnTo>
                  <a:lnTo>
                    <a:pt x="3889" y="64691"/>
                  </a:lnTo>
                  <a:lnTo>
                    <a:pt x="0" y="65404"/>
                  </a:lnTo>
                  <a:lnTo>
                    <a:pt x="0" y="67072"/>
                  </a:lnTo>
                  <a:lnTo>
                    <a:pt x="23970" y="67072"/>
                  </a:lnTo>
                  <a:lnTo>
                    <a:pt x="23970" y="65326"/>
                  </a:lnTo>
                  <a:lnTo>
                    <a:pt x="19605" y="65008"/>
                  </a:lnTo>
                  <a:lnTo>
                    <a:pt x="16985" y="63976"/>
                  </a:lnTo>
                  <a:lnTo>
                    <a:pt x="15637" y="61753"/>
                  </a:lnTo>
                  <a:lnTo>
                    <a:pt x="15239" y="57865"/>
                  </a:lnTo>
                  <a:lnTo>
                    <a:pt x="15239" y="42307"/>
                  </a:lnTo>
                  <a:lnTo>
                    <a:pt x="17620" y="44291"/>
                  </a:lnTo>
                  <a:lnTo>
                    <a:pt x="20001" y="45641"/>
                  </a:lnTo>
                  <a:lnTo>
                    <a:pt x="25241" y="46593"/>
                  </a:lnTo>
                  <a:lnTo>
                    <a:pt x="31670" y="45482"/>
                  </a:lnTo>
                  <a:lnTo>
                    <a:pt x="36829" y="42545"/>
                  </a:lnTo>
                  <a:lnTo>
                    <a:pt x="40878" y="38179"/>
                  </a:lnTo>
                  <a:lnTo>
                    <a:pt x="43734" y="32861"/>
                  </a:lnTo>
                  <a:lnTo>
                    <a:pt x="45480" y="27146"/>
                  </a:lnTo>
                  <a:lnTo>
                    <a:pt x="46037" y="21272"/>
                  </a:lnTo>
                  <a:lnTo>
                    <a:pt x="45719" y="16590"/>
                  </a:lnTo>
                  <a:lnTo>
                    <a:pt x="44767" y="12382"/>
                  </a:lnTo>
                  <a:lnTo>
                    <a:pt x="43259" y="8811"/>
                  </a:lnTo>
                  <a:lnTo>
                    <a:pt x="41195" y="5714"/>
                  </a:lnTo>
                  <a:lnTo>
                    <a:pt x="38734" y="3254"/>
                  </a:lnTo>
                  <a:lnTo>
                    <a:pt x="36035" y="1508"/>
                  </a:lnTo>
                  <a:lnTo>
                    <a:pt x="33019" y="397"/>
                  </a:lnTo>
                  <a:lnTo>
                    <a:pt x="29765" y="0"/>
                  </a:lnTo>
                  <a:lnTo>
                    <a:pt x="26193" y="397"/>
                  </a:lnTo>
                  <a:lnTo>
                    <a:pt x="23176" y="1428"/>
                  </a:lnTo>
                  <a:lnTo>
                    <a:pt x="20308" y="3245"/>
                  </a:lnTo>
                  <a:lnTo>
                    <a:pt x="25003" y="5953"/>
                  </a:lnTo>
                  <a:lnTo>
                    <a:pt x="28971" y="6588"/>
                  </a:lnTo>
                  <a:lnTo>
                    <a:pt x="31987" y="8493"/>
                  </a:lnTo>
                  <a:lnTo>
                    <a:pt x="34289" y="11112"/>
                  </a:lnTo>
                  <a:lnTo>
                    <a:pt x="35797" y="14287"/>
                  </a:lnTo>
                  <a:lnTo>
                    <a:pt x="37227" y="20478"/>
                  </a:lnTo>
                  <a:lnTo>
                    <a:pt x="37464" y="22859"/>
                  </a:lnTo>
                  <a:lnTo>
                    <a:pt x="37543" y="24288"/>
                  </a:lnTo>
                  <a:lnTo>
                    <a:pt x="37384" y="28257"/>
                  </a:lnTo>
                  <a:lnTo>
                    <a:pt x="36909" y="31671"/>
                  </a:lnTo>
                  <a:lnTo>
                    <a:pt x="36194" y="34528"/>
                  </a:lnTo>
                  <a:lnTo>
                    <a:pt x="35162" y="36909"/>
                  </a:lnTo>
                  <a:lnTo>
                    <a:pt x="32701" y="40322"/>
                  </a:lnTo>
                  <a:lnTo>
                    <a:pt x="30003" y="42227"/>
                  </a:lnTo>
                  <a:lnTo>
                    <a:pt x="27463" y="43179"/>
                  </a:lnTo>
                  <a:lnTo>
                    <a:pt x="25400" y="43418"/>
                  </a:lnTo>
                  <a:lnTo>
                    <a:pt x="21509" y="42703"/>
                  </a:lnTo>
                  <a:lnTo>
                    <a:pt x="18256" y="40957"/>
                  </a:lnTo>
                  <a:lnTo>
                    <a:pt x="16033" y="38815"/>
                  </a:lnTo>
                  <a:lnTo>
                    <a:pt x="15239" y="36829"/>
                  </a:lnTo>
                  <a:lnTo>
                    <a:pt x="15239" y="12462"/>
                  </a:lnTo>
                  <a:lnTo>
                    <a:pt x="15953" y="10716"/>
                  </a:lnTo>
                  <a:lnTo>
                    <a:pt x="17224" y="9128"/>
                  </a:lnTo>
                  <a:lnTo>
                    <a:pt x="20954" y="6826"/>
                  </a:lnTo>
                  <a:lnTo>
                    <a:pt x="25003" y="5953"/>
                  </a:lnTo>
                  <a:lnTo>
                    <a:pt x="20308" y="3245"/>
                  </a:lnTo>
                  <a:lnTo>
                    <a:pt x="18414" y="4445"/>
                  </a:lnTo>
                  <a:lnTo>
                    <a:pt x="16668" y="6112"/>
                  </a:lnTo>
                  <a:lnTo>
                    <a:pt x="15478" y="7620"/>
                  </a:lnTo>
                  <a:lnTo>
                    <a:pt x="15239" y="7461"/>
                  </a:lnTo>
                  <a:lnTo>
                    <a:pt x="15239" y="238"/>
                  </a:lnTo>
                  <a:lnTo>
                    <a:pt x="14684" y="0"/>
                  </a:lnTo>
                  <a:close/>
                </a:path>
              </a:pathLst>
            </a:custGeom>
            <a:solidFill>
              <a:srgbClr val="000000"/>
            </a:solidFill>
          </p:spPr>
          <p:txBody>
            <a:bodyPr vert="horz" lIns="91440" tIns="45720" rIns="91440" bIns="45720" anchor="t"/>
            <a:lstStyle/>
            <a:p>
              <a:endParaRPr lang="en-IN"/>
            </a:p>
          </p:txBody>
        </p:sp>
        <p:sp>
          <p:nvSpPr>
            <p:cNvPr id="1391" name="Shape 1426"/>
            <p:cNvSpPr/>
            <p:nvPr/>
          </p:nvSpPr>
          <p:spPr>
            <a:xfrm>
              <a:off x="5533770" y="2873580"/>
              <a:ext cx="23573" cy="67627"/>
            </a:xfrm>
            <a:custGeom>
              <a:avLst/>
              <a:gdLst/>
              <a:ahLst/>
              <a:cxnLst/>
              <a:rect l="0" t="0" r="0" b="0"/>
              <a:pathLst>
                <a:path w="23573" h="67627">
                  <a:moveTo>
                    <a:pt x="15795" y="0"/>
                  </a:moveTo>
                  <a:lnTo>
                    <a:pt x="0" y="4364"/>
                  </a:lnTo>
                  <a:lnTo>
                    <a:pt x="0" y="5952"/>
                  </a:lnTo>
                  <a:lnTo>
                    <a:pt x="3412" y="5714"/>
                  </a:lnTo>
                  <a:lnTo>
                    <a:pt x="5715" y="6032"/>
                  </a:lnTo>
                  <a:lnTo>
                    <a:pt x="7063" y="7143"/>
                  </a:lnTo>
                  <a:lnTo>
                    <a:pt x="7698" y="8968"/>
                  </a:lnTo>
                  <a:lnTo>
                    <a:pt x="7857" y="11747"/>
                  </a:lnTo>
                  <a:lnTo>
                    <a:pt x="7857" y="59054"/>
                  </a:lnTo>
                  <a:lnTo>
                    <a:pt x="7540" y="62388"/>
                  </a:lnTo>
                  <a:lnTo>
                    <a:pt x="6270" y="64452"/>
                  </a:lnTo>
                  <a:lnTo>
                    <a:pt x="3888" y="65642"/>
                  </a:lnTo>
                  <a:lnTo>
                    <a:pt x="237" y="66198"/>
                  </a:lnTo>
                  <a:lnTo>
                    <a:pt x="237" y="67627"/>
                  </a:lnTo>
                  <a:lnTo>
                    <a:pt x="23573" y="67627"/>
                  </a:lnTo>
                  <a:lnTo>
                    <a:pt x="23573" y="66198"/>
                  </a:lnTo>
                  <a:lnTo>
                    <a:pt x="20002" y="65801"/>
                  </a:lnTo>
                  <a:lnTo>
                    <a:pt x="17700" y="64770"/>
                  </a:lnTo>
                  <a:lnTo>
                    <a:pt x="16510" y="62784"/>
                  </a:lnTo>
                  <a:lnTo>
                    <a:pt x="16192" y="59372"/>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1392" name="Shape 1427"/>
            <p:cNvSpPr/>
            <p:nvPr/>
          </p:nvSpPr>
          <p:spPr>
            <a:xfrm>
              <a:off x="5483684" y="2873580"/>
              <a:ext cx="46037" cy="68658"/>
            </a:xfrm>
            <a:custGeom>
              <a:avLst/>
              <a:gdLst/>
              <a:ahLst/>
              <a:cxnLst/>
              <a:rect l="0" t="0" r="0" b="0"/>
              <a:pathLst>
                <a:path w="46037" h="68658">
                  <a:moveTo>
                    <a:pt x="14367" y="0"/>
                  </a:moveTo>
                  <a:lnTo>
                    <a:pt x="0" y="4364"/>
                  </a:lnTo>
                  <a:lnTo>
                    <a:pt x="0" y="5952"/>
                  </a:lnTo>
                  <a:lnTo>
                    <a:pt x="2143" y="5873"/>
                  </a:lnTo>
                  <a:lnTo>
                    <a:pt x="4683" y="6191"/>
                  </a:lnTo>
                  <a:lnTo>
                    <a:pt x="5953" y="7222"/>
                  </a:lnTo>
                  <a:lnTo>
                    <a:pt x="6508" y="10873"/>
                  </a:lnTo>
                  <a:lnTo>
                    <a:pt x="6508" y="62308"/>
                  </a:lnTo>
                  <a:lnTo>
                    <a:pt x="7302" y="64055"/>
                  </a:lnTo>
                  <a:lnTo>
                    <a:pt x="9366" y="65563"/>
                  </a:lnTo>
                  <a:lnTo>
                    <a:pt x="15716" y="67786"/>
                  </a:lnTo>
                  <a:lnTo>
                    <a:pt x="19050" y="68421"/>
                  </a:lnTo>
                  <a:lnTo>
                    <a:pt x="21828" y="68658"/>
                  </a:lnTo>
                  <a:lnTo>
                    <a:pt x="28178" y="67945"/>
                  </a:lnTo>
                  <a:lnTo>
                    <a:pt x="33337" y="66039"/>
                  </a:lnTo>
                  <a:lnTo>
                    <a:pt x="37544" y="63261"/>
                  </a:lnTo>
                  <a:lnTo>
                    <a:pt x="40798" y="59768"/>
                  </a:lnTo>
                  <a:lnTo>
                    <a:pt x="43259" y="55800"/>
                  </a:lnTo>
                  <a:lnTo>
                    <a:pt x="44847" y="51672"/>
                  </a:lnTo>
                  <a:lnTo>
                    <a:pt x="45720" y="47703"/>
                  </a:lnTo>
                  <a:lnTo>
                    <a:pt x="46037" y="44052"/>
                  </a:lnTo>
                  <a:lnTo>
                    <a:pt x="45561" y="38734"/>
                  </a:lnTo>
                  <a:lnTo>
                    <a:pt x="44132" y="33654"/>
                  </a:lnTo>
                  <a:lnTo>
                    <a:pt x="41672" y="29051"/>
                  </a:lnTo>
                  <a:lnTo>
                    <a:pt x="38258" y="25400"/>
                  </a:lnTo>
                  <a:lnTo>
                    <a:pt x="33813" y="22938"/>
                  </a:lnTo>
                  <a:lnTo>
                    <a:pt x="28416" y="22066"/>
                  </a:lnTo>
                  <a:lnTo>
                    <a:pt x="24844" y="22542"/>
                  </a:lnTo>
                  <a:lnTo>
                    <a:pt x="22895" y="23241"/>
                  </a:lnTo>
                  <a:lnTo>
                    <a:pt x="24764" y="28336"/>
                  </a:lnTo>
                  <a:lnTo>
                    <a:pt x="28733" y="29130"/>
                  </a:lnTo>
                  <a:lnTo>
                    <a:pt x="31988" y="31273"/>
                  </a:lnTo>
                  <a:lnTo>
                    <a:pt x="34369" y="34527"/>
                  </a:lnTo>
                  <a:lnTo>
                    <a:pt x="36036" y="38576"/>
                  </a:lnTo>
                  <a:lnTo>
                    <a:pt x="36988" y="43100"/>
                  </a:lnTo>
                  <a:lnTo>
                    <a:pt x="37306" y="47783"/>
                  </a:lnTo>
                  <a:lnTo>
                    <a:pt x="37147" y="51276"/>
                  </a:lnTo>
                  <a:lnTo>
                    <a:pt x="36512" y="55245"/>
                  </a:lnTo>
                  <a:lnTo>
                    <a:pt x="35083" y="59054"/>
                  </a:lnTo>
                  <a:lnTo>
                    <a:pt x="32782" y="62388"/>
                  </a:lnTo>
                  <a:lnTo>
                    <a:pt x="29290" y="64611"/>
                  </a:lnTo>
                  <a:lnTo>
                    <a:pt x="24368" y="65483"/>
                  </a:lnTo>
                  <a:lnTo>
                    <a:pt x="20796" y="65007"/>
                  </a:lnTo>
                  <a:lnTo>
                    <a:pt x="16748" y="63500"/>
                  </a:lnTo>
                  <a:lnTo>
                    <a:pt x="15398" y="62229"/>
                  </a:lnTo>
                  <a:lnTo>
                    <a:pt x="14843" y="60721"/>
                  </a:lnTo>
                  <a:lnTo>
                    <a:pt x="14843" y="35797"/>
                  </a:lnTo>
                  <a:lnTo>
                    <a:pt x="15478" y="33257"/>
                  </a:lnTo>
                  <a:lnTo>
                    <a:pt x="16827" y="31352"/>
                  </a:lnTo>
                  <a:lnTo>
                    <a:pt x="18732" y="29923"/>
                  </a:lnTo>
                  <a:lnTo>
                    <a:pt x="20796" y="29051"/>
                  </a:lnTo>
                  <a:lnTo>
                    <a:pt x="24764" y="28336"/>
                  </a:lnTo>
                  <a:lnTo>
                    <a:pt x="22895" y="23241"/>
                  </a:lnTo>
                  <a:lnTo>
                    <a:pt x="21748" y="23653"/>
                  </a:lnTo>
                  <a:lnTo>
                    <a:pt x="19050" y="25241"/>
                  </a:lnTo>
                  <a:lnTo>
                    <a:pt x="17066" y="27066"/>
                  </a:lnTo>
                  <a:lnTo>
                    <a:pt x="15716" y="28733"/>
                  </a:lnTo>
                  <a:lnTo>
                    <a:pt x="15002" y="30082"/>
                  </a:lnTo>
                  <a:lnTo>
                    <a:pt x="14843" y="30082"/>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1393" name="Shape 1428"/>
            <p:cNvSpPr/>
            <p:nvPr/>
          </p:nvSpPr>
          <p:spPr>
            <a:xfrm>
              <a:off x="5044344" y="2873580"/>
              <a:ext cx="10080" cy="10080"/>
            </a:xfrm>
            <a:custGeom>
              <a:avLst/>
              <a:gdLst/>
              <a:ahLst/>
              <a:cxnLst/>
              <a:rect l="0" t="0" r="0" b="0"/>
              <a:pathLst>
                <a:path w="10080" h="10080">
                  <a:moveTo>
                    <a:pt x="4921" y="0"/>
                  </a:moveTo>
                  <a:lnTo>
                    <a:pt x="2699" y="476"/>
                  </a:lnTo>
                  <a:lnTo>
                    <a:pt x="1190" y="1746"/>
                  </a:lnTo>
                  <a:lnTo>
                    <a:pt x="317" y="3412"/>
                  </a:lnTo>
                  <a:lnTo>
                    <a:pt x="0" y="5079"/>
                  </a:lnTo>
                  <a:lnTo>
                    <a:pt x="317" y="6667"/>
                  </a:lnTo>
                  <a:lnTo>
                    <a:pt x="1111" y="8333"/>
                  </a:lnTo>
                  <a:lnTo>
                    <a:pt x="2699" y="9603"/>
                  </a:lnTo>
                  <a:lnTo>
                    <a:pt x="4921" y="10080"/>
                  </a:lnTo>
                  <a:lnTo>
                    <a:pt x="6985" y="9683"/>
                  </a:lnTo>
                  <a:lnTo>
                    <a:pt x="8651" y="8651"/>
                  </a:lnTo>
                  <a:lnTo>
                    <a:pt x="9762" y="7063"/>
                  </a:lnTo>
                  <a:lnTo>
                    <a:pt x="10080" y="5079"/>
                  </a:lnTo>
                  <a:lnTo>
                    <a:pt x="9762" y="3016"/>
                  </a:lnTo>
                  <a:lnTo>
                    <a:pt x="8651"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394" name="Shape 1429"/>
            <p:cNvSpPr/>
            <p:nvPr/>
          </p:nvSpPr>
          <p:spPr>
            <a:xfrm>
              <a:off x="4970050" y="2873580"/>
              <a:ext cx="10080" cy="10080"/>
            </a:xfrm>
            <a:custGeom>
              <a:avLst/>
              <a:gdLst/>
              <a:ahLst/>
              <a:cxnLst/>
              <a:rect l="0" t="0" r="0" b="0"/>
              <a:pathLst>
                <a:path w="10080" h="10080">
                  <a:moveTo>
                    <a:pt x="4921" y="0"/>
                  </a:moveTo>
                  <a:lnTo>
                    <a:pt x="2698" y="476"/>
                  </a:lnTo>
                  <a:lnTo>
                    <a:pt x="1189" y="1746"/>
                  </a:lnTo>
                  <a:lnTo>
                    <a:pt x="317" y="3412"/>
                  </a:lnTo>
                  <a:lnTo>
                    <a:pt x="0" y="5079"/>
                  </a:lnTo>
                  <a:lnTo>
                    <a:pt x="317" y="6667"/>
                  </a:lnTo>
                  <a:lnTo>
                    <a:pt x="1111" y="8333"/>
                  </a:lnTo>
                  <a:lnTo>
                    <a:pt x="2698" y="9603"/>
                  </a:lnTo>
                  <a:lnTo>
                    <a:pt x="4921" y="10080"/>
                  </a:lnTo>
                  <a:lnTo>
                    <a:pt x="6984" y="9683"/>
                  </a:lnTo>
                  <a:lnTo>
                    <a:pt x="8651" y="8651"/>
                  </a:lnTo>
                  <a:lnTo>
                    <a:pt x="9762" y="7063"/>
                  </a:lnTo>
                  <a:lnTo>
                    <a:pt x="10080" y="5079"/>
                  </a:lnTo>
                  <a:lnTo>
                    <a:pt x="9762" y="3016"/>
                  </a:lnTo>
                  <a:lnTo>
                    <a:pt x="8651"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395" name="Shape 1430"/>
            <p:cNvSpPr/>
            <p:nvPr/>
          </p:nvSpPr>
          <p:spPr>
            <a:xfrm>
              <a:off x="5216906" y="2873580"/>
              <a:ext cx="35955" cy="67627"/>
            </a:xfrm>
            <a:custGeom>
              <a:avLst/>
              <a:gdLst/>
              <a:ahLst/>
              <a:cxnLst/>
              <a:rect l="0" t="0" r="0" b="0"/>
              <a:pathLst>
                <a:path w="35955" h="67627">
                  <a:moveTo>
                    <a:pt x="26034" y="0"/>
                  </a:moveTo>
                  <a:lnTo>
                    <a:pt x="20161" y="793"/>
                  </a:lnTo>
                  <a:lnTo>
                    <a:pt x="15716" y="2857"/>
                  </a:lnTo>
                  <a:lnTo>
                    <a:pt x="12541" y="5793"/>
                  </a:lnTo>
                  <a:lnTo>
                    <a:pt x="10397" y="9444"/>
                  </a:lnTo>
                  <a:lnTo>
                    <a:pt x="9127" y="13334"/>
                  </a:lnTo>
                  <a:lnTo>
                    <a:pt x="8413" y="17145"/>
                  </a:lnTo>
                  <a:lnTo>
                    <a:pt x="8254" y="20478"/>
                  </a:lnTo>
                  <a:lnTo>
                    <a:pt x="8174" y="23097"/>
                  </a:lnTo>
                  <a:lnTo>
                    <a:pt x="78" y="23097"/>
                  </a:lnTo>
                  <a:lnTo>
                    <a:pt x="78" y="26272"/>
                  </a:lnTo>
                  <a:lnTo>
                    <a:pt x="8174" y="26272"/>
                  </a:lnTo>
                  <a:lnTo>
                    <a:pt x="8174" y="57387"/>
                  </a:lnTo>
                  <a:lnTo>
                    <a:pt x="7857" y="61912"/>
                  </a:lnTo>
                  <a:lnTo>
                    <a:pt x="6587" y="64531"/>
                  </a:lnTo>
                  <a:lnTo>
                    <a:pt x="4047" y="65801"/>
                  </a:lnTo>
                  <a:lnTo>
                    <a:pt x="0" y="66198"/>
                  </a:lnTo>
                  <a:lnTo>
                    <a:pt x="0" y="67627"/>
                  </a:lnTo>
                  <a:lnTo>
                    <a:pt x="25717" y="67627"/>
                  </a:lnTo>
                  <a:lnTo>
                    <a:pt x="25717" y="66198"/>
                  </a:lnTo>
                  <a:lnTo>
                    <a:pt x="21907" y="65881"/>
                  </a:lnTo>
                  <a:lnTo>
                    <a:pt x="19287" y="65166"/>
                  </a:lnTo>
                  <a:lnTo>
                    <a:pt x="17699" y="63976"/>
                  </a:lnTo>
                  <a:lnTo>
                    <a:pt x="16905" y="62229"/>
                  </a:lnTo>
                  <a:lnTo>
                    <a:pt x="16588" y="60086"/>
                  </a:lnTo>
                  <a:lnTo>
                    <a:pt x="16509" y="57387"/>
                  </a:lnTo>
                  <a:lnTo>
                    <a:pt x="16509" y="26272"/>
                  </a:lnTo>
                  <a:lnTo>
                    <a:pt x="28575" y="26272"/>
                  </a:lnTo>
                  <a:lnTo>
                    <a:pt x="28575" y="23097"/>
                  </a:lnTo>
                  <a:lnTo>
                    <a:pt x="16430" y="23097"/>
                  </a:lnTo>
                  <a:lnTo>
                    <a:pt x="16430" y="11588"/>
                  </a:lnTo>
                  <a:lnTo>
                    <a:pt x="16747" y="7698"/>
                  </a:lnTo>
                  <a:lnTo>
                    <a:pt x="18414" y="4286"/>
                  </a:lnTo>
                  <a:lnTo>
                    <a:pt x="20080" y="3175"/>
                  </a:lnTo>
                  <a:lnTo>
                    <a:pt x="22383" y="2777"/>
                  </a:lnTo>
                  <a:lnTo>
                    <a:pt x="24447" y="3333"/>
                  </a:lnTo>
                  <a:lnTo>
                    <a:pt x="25955" y="4682"/>
                  </a:lnTo>
                  <a:lnTo>
                    <a:pt x="28494" y="8333"/>
                  </a:lnTo>
                  <a:lnTo>
                    <a:pt x="29844" y="9683"/>
                  </a:lnTo>
                  <a:lnTo>
                    <a:pt x="31669" y="10238"/>
                  </a:lnTo>
                  <a:lnTo>
                    <a:pt x="33178" y="9921"/>
                  </a:lnTo>
                  <a:lnTo>
                    <a:pt x="34527" y="9207"/>
                  </a:lnTo>
                  <a:lnTo>
                    <a:pt x="35559" y="7937"/>
                  </a:lnTo>
                  <a:lnTo>
                    <a:pt x="35955" y="6032"/>
                  </a:lnTo>
                  <a:lnTo>
                    <a:pt x="35162" y="3651"/>
                  </a:lnTo>
                  <a:lnTo>
                    <a:pt x="33098" y="1746"/>
                  </a:lnTo>
                  <a:lnTo>
                    <a:pt x="29923" y="476"/>
                  </a:lnTo>
                  <a:lnTo>
                    <a:pt x="26034" y="0"/>
                  </a:lnTo>
                  <a:close/>
                </a:path>
              </a:pathLst>
            </a:custGeom>
            <a:solidFill>
              <a:srgbClr val="000000"/>
            </a:solidFill>
          </p:spPr>
          <p:txBody>
            <a:bodyPr vert="horz" lIns="91440" tIns="45720" rIns="91440" bIns="45720" anchor="t"/>
            <a:lstStyle/>
            <a:p>
              <a:endParaRPr lang="en-IN"/>
            </a:p>
          </p:txBody>
        </p:sp>
        <p:sp>
          <p:nvSpPr>
            <p:cNvPr id="1396" name="Shape 1431"/>
            <p:cNvSpPr/>
            <p:nvPr/>
          </p:nvSpPr>
          <p:spPr>
            <a:xfrm>
              <a:off x="5645133" y="2883899"/>
              <a:ext cx="26352" cy="58339"/>
            </a:xfrm>
            <a:custGeom>
              <a:avLst/>
              <a:gdLst/>
              <a:ahLst/>
              <a:cxnLst/>
              <a:rect l="0" t="0" r="0" b="0"/>
              <a:pathLst>
                <a:path w="26352" h="58339">
                  <a:moveTo>
                    <a:pt x="13256" y="0"/>
                  </a:moveTo>
                  <a:lnTo>
                    <a:pt x="10874" y="3412"/>
                  </a:lnTo>
                  <a:lnTo>
                    <a:pt x="8890" y="6111"/>
                  </a:lnTo>
                  <a:lnTo>
                    <a:pt x="4366" y="11271"/>
                  </a:lnTo>
                  <a:lnTo>
                    <a:pt x="1349" y="13652"/>
                  </a:lnTo>
                  <a:lnTo>
                    <a:pt x="397" y="14446"/>
                  </a:lnTo>
                  <a:lnTo>
                    <a:pt x="0" y="15239"/>
                  </a:lnTo>
                  <a:lnTo>
                    <a:pt x="397" y="15953"/>
                  </a:lnTo>
                  <a:lnTo>
                    <a:pt x="5636" y="15953"/>
                  </a:lnTo>
                  <a:lnTo>
                    <a:pt x="5636" y="45720"/>
                  </a:lnTo>
                  <a:lnTo>
                    <a:pt x="5873" y="49132"/>
                  </a:lnTo>
                  <a:lnTo>
                    <a:pt x="6350" y="51911"/>
                  </a:lnTo>
                  <a:lnTo>
                    <a:pt x="7223" y="54133"/>
                  </a:lnTo>
                  <a:lnTo>
                    <a:pt x="8335" y="55721"/>
                  </a:lnTo>
                  <a:lnTo>
                    <a:pt x="11192" y="57705"/>
                  </a:lnTo>
                  <a:lnTo>
                    <a:pt x="14763" y="58339"/>
                  </a:lnTo>
                  <a:lnTo>
                    <a:pt x="18177" y="57705"/>
                  </a:lnTo>
                  <a:lnTo>
                    <a:pt x="21352" y="56117"/>
                  </a:lnTo>
                  <a:lnTo>
                    <a:pt x="24129" y="53736"/>
                  </a:lnTo>
                  <a:lnTo>
                    <a:pt x="26352" y="50800"/>
                  </a:lnTo>
                  <a:lnTo>
                    <a:pt x="25082" y="49688"/>
                  </a:lnTo>
                  <a:lnTo>
                    <a:pt x="22859" y="51911"/>
                  </a:lnTo>
                  <a:lnTo>
                    <a:pt x="21113" y="52783"/>
                  </a:lnTo>
                  <a:lnTo>
                    <a:pt x="18971" y="53181"/>
                  </a:lnTo>
                  <a:lnTo>
                    <a:pt x="16907" y="52704"/>
                  </a:lnTo>
                  <a:lnTo>
                    <a:pt x="15478" y="51513"/>
                  </a:lnTo>
                  <a:lnTo>
                    <a:pt x="14604" y="49847"/>
                  </a:lnTo>
                  <a:lnTo>
                    <a:pt x="14128" y="47942"/>
                  </a:lnTo>
                  <a:lnTo>
                    <a:pt x="13970" y="44291"/>
                  </a:lnTo>
                  <a:lnTo>
                    <a:pt x="13970" y="15953"/>
                  </a:lnTo>
                  <a:lnTo>
                    <a:pt x="23971" y="15953"/>
                  </a:lnTo>
                  <a:lnTo>
                    <a:pt x="23971" y="12778"/>
                  </a:lnTo>
                  <a:lnTo>
                    <a:pt x="13970" y="12778"/>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397" name="Shape 1432"/>
            <p:cNvSpPr/>
            <p:nvPr/>
          </p:nvSpPr>
          <p:spPr>
            <a:xfrm>
              <a:off x="5362797" y="2883899"/>
              <a:ext cx="26352" cy="58339"/>
            </a:xfrm>
            <a:custGeom>
              <a:avLst/>
              <a:gdLst/>
              <a:ahLst/>
              <a:cxnLst/>
              <a:rect l="0" t="0" r="0" b="0"/>
              <a:pathLst>
                <a:path w="26352" h="58339">
                  <a:moveTo>
                    <a:pt x="13255" y="0"/>
                  </a:moveTo>
                  <a:lnTo>
                    <a:pt x="10873" y="3412"/>
                  </a:lnTo>
                  <a:lnTo>
                    <a:pt x="8890" y="6111"/>
                  </a:lnTo>
                  <a:lnTo>
                    <a:pt x="4364" y="11271"/>
                  </a:lnTo>
                  <a:lnTo>
                    <a:pt x="1428" y="13652"/>
                  </a:lnTo>
                  <a:lnTo>
                    <a:pt x="396" y="14446"/>
                  </a:lnTo>
                  <a:lnTo>
                    <a:pt x="0" y="15239"/>
                  </a:lnTo>
                  <a:lnTo>
                    <a:pt x="396" y="15953"/>
                  </a:lnTo>
                  <a:lnTo>
                    <a:pt x="5634" y="15953"/>
                  </a:lnTo>
                  <a:lnTo>
                    <a:pt x="5634" y="45720"/>
                  </a:lnTo>
                  <a:lnTo>
                    <a:pt x="5873" y="49132"/>
                  </a:lnTo>
                  <a:lnTo>
                    <a:pt x="6350" y="51911"/>
                  </a:lnTo>
                  <a:lnTo>
                    <a:pt x="7222" y="54133"/>
                  </a:lnTo>
                  <a:lnTo>
                    <a:pt x="8333" y="55721"/>
                  </a:lnTo>
                  <a:lnTo>
                    <a:pt x="11271" y="57705"/>
                  </a:lnTo>
                  <a:lnTo>
                    <a:pt x="14763" y="58339"/>
                  </a:lnTo>
                  <a:lnTo>
                    <a:pt x="18176" y="57705"/>
                  </a:lnTo>
                  <a:lnTo>
                    <a:pt x="21351" y="56117"/>
                  </a:lnTo>
                  <a:lnTo>
                    <a:pt x="24129" y="53736"/>
                  </a:lnTo>
                  <a:lnTo>
                    <a:pt x="26352" y="50800"/>
                  </a:lnTo>
                  <a:lnTo>
                    <a:pt x="25082" y="49688"/>
                  </a:lnTo>
                  <a:lnTo>
                    <a:pt x="22859" y="51911"/>
                  </a:lnTo>
                  <a:lnTo>
                    <a:pt x="21192" y="52783"/>
                  </a:lnTo>
                  <a:lnTo>
                    <a:pt x="19050" y="53181"/>
                  </a:lnTo>
                  <a:lnTo>
                    <a:pt x="16906" y="52704"/>
                  </a:lnTo>
                  <a:lnTo>
                    <a:pt x="15477" y="51513"/>
                  </a:lnTo>
                  <a:lnTo>
                    <a:pt x="14604" y="49847"/>
                  </a:lnTo>
                  <a:lnTo>
                    <a:pt x="14207" y="47942"/>
                  </a:lnTo>
                  <a:lnTo>
                    <a:pt x="13970" y="44291"/>
                  </a:lnTo>
                  <a:lnTo>
                    <a:pt x="13970" y="15953"/>
                  </a:lnTo>
                  <a:lnTo>
                    <a:pt x="23971" y="15953"/>
                  </a:lnTo>
                  <a:lnTo>
                    <a:pt x="23971" y="12778"/>
                  </a:lnTo>
                  <a:lnTo>
                    <a:pt x="13970" y="12778"/>
                  </a:lnTo>
                  <a:lnTo>
                    <a:pt x="13970"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398" name="Shape 1433"/>
            <p:cNvSpPr/>
            <p:nvPr/>
          </p:nvSpPr>
          <p:spPr>
            <a:xfrm>
              <a:off x="5065617" y="2883899"/>
              <a:ext cx="26352" cy="58339"/>
            </a:xfrm>
            <a:custGeom>
              <a:avLst/>
              <a:gdLst/>
              <a:ahLst/>
              <a:cxnLst/>
              <a:rect l="0" t="0" r="0" b="0"/>
              <a:pathLst>
                <a:path w="26352" h="58339">
                  <a:moveTo>
                    <a:pt x="13255" y="0"/>
                  </a:moveTo>
                  <a:lnTo>
                    <a:pt x="10873" y="3412"/>
                  </a:lnTo>
                  <a:lnTo>
                    <a:pt x="8889" y="6111"/>
                  </a:lnTo>
                  <a:lnTo>
                    <a:pt x="4364" y="11271"/>
                  </a:lnTo>
                  <a:lnTo>
                    <a:pt x="1428" y="13652"/>
                  </a:lnTo>
                  <a:lnTo>
                    <a:pt x="396" y="14446"/>
                  </a:lnTo>
                  <a:lnTo>
                    <a:pt x="0" y="15239"/>
                  </a:lnTo>
                  <a:lnTo>
                    <a:pt x="396" y="15953"/>
                  </a:lnTo>
                  <a:lnTo>
                    <a:pt x="5634" y="15953"/>
                  </a:lnTo>
                  <a:lnTo>
                    <a:pt x="5634" y="45720"/>
                  </a:lnTo>
                  <a:lnTo>
                    <a:pt x="5873" y="49132"/>
                  </a:lnTo>
                  <a:lnTo>
                    <a:pt x="6350" y="51911"/>
                  </a:lnTo>
                  <a:lnTo>
                    <a:pt x="7222" y="54133"/>
                  </a:lnTo>
                  <a:lnTo>
                    <a:pt x="8333" y="55721"/>
                  </a:lnTo>
                  <a:lnTo>
                    <a:pt x="11271" y="57705"/>
                  </a:lnTo>
                  <a:lnTo>
                    <a:pt x="14763" y="58339"/>
                  </a:lnTo>
                  <a:lnTo>
                    <a:pt x="18176" y="57705"/>
                  </a:lnTo>
                  <a:lnTo>
                    <a:pt x="21351" y="56117"/>
                  </a:lnTo>
                  <a:lnTo>
                    <a:pt x="24129" y="53736"/>
                  </a:lnTo>
                  <a:lnTo>
                    <a:pt x="26352" y="50800"/>
                  </a:lnTo>
                  <a:lnTo>
                    <a:pt x="25082" y="49688"/>
                  </a:lnTo>
                  <a:lnTo>
                    <a:pt x="22859" y="51911"/>
                  </a:lnTo>
                  <a:lnTo>
                    <a:pt x="21192" y="52783"/>
                  </a:lnTo>
                  <a:lnTo>
                    <a:pt x="19050" y="53181"/>
                  </a:lnTo>
                  <a:lnTo>
                    <a:pt x="16906" y="52704"/>
                  </a:lnTo>
                  <a:lnTo>
                    <a:pt x="15477" y="51513"/>
                  </a:lnTo>
                  <a:lnTo>
                    <a:pt x="14604" y="49847"/>
                  </a:lnTo>
                  <a:lnTo>
                    <a:pt x="14207" y="47942"/>
                  </a:lnTo>
                  <a:lnTo>
                    <a:pt x="13970" y="44291"/>
                  </a:lnTo>
                  <a:lnTo>
                    <a:pt x="13970" y="15953"/>
                  </a:lnTo>
                  <a:lnTo>
                    <a:pt x="23971" y="15953"/>
                  </a:lnTo>
                  <a:lnTo>
                    <a:pt x="23971" y="12778"/>
                  </a:lnTo>
                  <a:lnTo>
                    <a:pt x="13970" y="12778"/>
                  </a:lnTo>
                  <a:lnTo>
                    <a:pt x="13970"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399" name="Shape 1434"/>
            <p:cNvSpPr/>
            <p:nvPr/>
          </p:nvSpPr>
          <p:spPr>
            <a:xfrm>
              <a:off x="4935838" y="2883899"/>
              <a:ext cx="26352" cy="58339"/>
            </a:xfrm>
            <a:custGeom>
              <a:avLst/>
              <a:gdLst/>
              <a:ahLst/>
              <a:cxnLst/>
              <a:rect l="0" t="0" r="0" b="0"/>
              <a:pathLst>
                <a:path w="26352" h="58339">
                  <a:moveTo>
                    <a:pt x="13256" y="0"/>
                  </a:moveTo>
                  <a:lnTo>
                    <a:pt x="10874" y="3412"/>
                  </a:lnTo>
                  <a:lnTo>
                    <a:pt x="8890" y="6111"/>
                  </a:lnTo>
                  <a:lnTo>
                    <a:pt x="6826" y="8572"/>
                  </a:lnTo>
                  <a:lnTo>
                    <a:pt x="4366" y="11271"/>
                  </a:lnTo>
                  <a:lnTo>
                    <a:pt x="1428" y="13652"/>
                  </a:lnTo>
                  <a:lnTo>
                    <a:pt x="397" y="14446"/>
                  </a:lnTo>
                  <a:lnTo>
                    <a:pt x="0" y="15239"/>
                  </a:lnTo>
                  <a:lnTo>
                    <a:pt x="397" y="15953"/>
                  </a:lnTo>
                  <a:lnTo>
                    <a:pt x="5636" y="15953"/>
                  </a:lnTo>
                  <a:lnTo>
                    <a:pt x="5636" y="45720"/>
                  </a:lnTo>
                  <a:lnTo>
                    <a:pt x="5873" y="49132"/>
                  </a:lnTo>
                  <a:lnTo>
                    <a:pt x="6350" y="51911"/>
                  </a:lnTo>
                  <a:lnTo>
                    <a:pt x="7223" y="54133"/>
                  </a:lnTo>
                  <a:lnTo>
                    <a:pt x="8335" y="55721"/>
                  </a:lnTo>
                  <a:lnTo>
                    <a:pt x="11271" y="57705"/>
                  </a:lnTo>
                  <a:lnTo>
                    <a:pt x="14763" y="58339"/>
                  </a:lnTo>
                  <a:lnTo>
                    <a:pt x="18177" y="57705"/>
                  </a:lnTo>
                  <a:lnTo>
                    <a:pt x="21352" y="56117"/>
                  </a:lnTo>
                  <a:lnTo>
                    <a:pt x="24129" y="53736"/>
                  </a:lnTo>
                  <a:lnTo>
                    <a:pt x="26352" y="50800"/>
                  </a:lnTo>
                  <a:lnTo>
                    <a:pt x="25082" y="49688"/>
                  </a:lnTo>
                  <a:lnTo>
                    <a:pt x="22860" y="51911"/>
                  </a:lnTo>
                  <a:lnTo>
                    <a:pt x="21193" y="52783"/>
                  </a:lnTo>
                  <a:lnTo>
                    <a:pt x="19050" y="53181"/>
                  </a:lnTo>
                  <a:lnTo>
                    <a:pt x="16907" y="52704"/>
                  </a:lnTo>
                  <a:lnTo>
                    <a:pt x="15478" y="51513"/>
                  </a:lnTo>
                  <a:lnTo>
                    <a:pt x="14604" y="49847"/>
                  </a:lnTo>
                  <a:lnTo>
                    <a:pt x="14208" y="47942"/>
                  </a:lnTo>
                  <a:lnTo>
                    <a:pt x="13970" y="44291"/>
                  </a:lnTo>
                  <a:lnTo>
                    <a:pt x="13970" y="15953"/>
                  </a:lnTo>
                  <a:lnTo>
                    <a:pt x="23971" y="15953"/>
                  </a:lnTo>
                  <a:lnTo>
                    <a:pt x="23971" y="12778"/>
                  </a:lnTo>
                  <a:lnTo>
                    <a:pt x="13970" y="12778"/>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400" name="Shape 1435"/>
            <p:cNvSpPr/>
            <p:nvPr/>
          </p:nvSpPr>
          <p:spPr>
            <a:xfrm>
              <a:off x="5563298" y="2895646"/>
              <a:ext cx="40083" cy="46592"/>
            </a:xfrm>
            <a:custGeom>
              <a:avLst/>
              <a:gdLst/>
              <a:ahLst/>
              <a:cxnLst/>
              <a:rect l="0" t="0" r="0" b="0"/>
              <a:pathLst>
                <a:path w="40083" h="46592">
                  <a:moveTo>
                    <a:pt x="18017" y="0"/>
                  </a:moveTo>
                  <a:lnTo>
                    <a:pt x="12858" y="555"/>
                  </a:lnTo>
                  <a:lnTo>
                    <a:pt x="8731" y="1983"/>
                  </a:lnTo>
                  <a:lnTo>
                    <a:pt x="5634" y="4047"/>
                  </a:lnTo>
                  <a:lnTo>
                    <a:pt x="3492" y="6428"/>
                  </a:lnTo>
                  <a:lnTo>
                    <a:pt x="2301" y="8809"/>
                  </a:lnTo>
                  <a:lnTo>
                    <a:pt x="1904" y="11032"/>
                  </a:lnTo>
                  <a:lnTo>
                    <a:pt x="2857" y="13811"/>
                  </a:lnTo>
                  <a:lnTo>
                    <a:pt x="4206" y="14922"/>
                  </a:lnTo>
                  <a:lnTo>
                    <a:pt x="6111" y="15398"/>
                  </a:lnTo>
                  <a:lnTo>
                    <a:pt x="7937" y="15001"/>
                  </a:lnTo>
                  <a:lnTo>
                    <a:pt x="9366" y="13970"/>
                  </a:lnTo>
                  <a:lnTo>
                    <a:pt x="10318" y="12620"/>
                  </a:lnTo>
                  <a:lnTo>
                    <a:pt x="10636" y="11112"/>
                  </a:lnTo>
                  <a:lnTo>
                    <a:pt x="10318" y="9366"/>
                  </a:lnTo>
                  <a:lnTo>
                    <a:pt x="10080" y="7222"/>
                  </a:lnTo>
                  <a:lnTo>
                    <a:pt x="10714" y="5158"/>
                  </a:lnTo>
                  <a:lnTo>
                    <a:pt x="12382" y="3651"/>
                  </a:lnTo>
                  <a:lnTo>
                    <a:pt x="14683" y="2698"/>
                  </a:lnTo>
                  <a:lnTo>
                    <a:pt x="17145" y="2381"/>
                  </a:lnTo>
                  <a:lnTo>
                    <a:pt x="19605" y="2698"/>
                  </a:lnTo>
                  <a:lnTo>
                    <a:pt x="22066" y="3810"/>
                  </a:lnTo>
                  <a:lnTo>
                    <a:pt x="23971" y="6350"/>
                  </a:lnTo>
                  <a:lnTo>
                    <a:pt x="24764" y="10636"/>
                  </a:lnTo>
                  <a:lnTo>
                    <a:pt x="24764" y="16668"/>
                  </a:lnTo>
                  <a:lnTo>
                    <a:pt x="24024" y="16960"/>
                  </a:lnTo>
                  <a:lnTo>
                    <a:pt x="24764" y="19050"/>
                  </a:lnTo>
                  <a:lnTo>
                    <a:pt x="24764" y="33416"/>
                  </a:lnTo>
                  <a:lnTo>
                    <a:pt x="24208" y="36750"/>
                  </a:lnTo>
                  <a:lnTo>
                    <a:pt x="23177" y="37941"/>
                  </a:lnTo>
                  <a:lnTo>
                    <a:pt x="21431" y="39052"/>
                  </a:lnTo>
                  <a:lnTo>
                    <a:pt x="18811" y="40083"/>
                  </a:lnTo>
                  <a:lnTo>
                    <a:pt x="15239" y="40798"/>
                  </a:lnTo>
                  <a:lnTo>
                    <a:pt x="12700" y="40322"/>
                  </a:lnTo>
                  <a:lnTo>
                    <a:pt x="10636" y="38735"/>
                  </a:lnTo>
                  <a:lnTo>
                    <a:pt x="9286" y="36273"/>
                  </a:lnTo>
                  <a:lnTo>
                    <a:pt x="8731" y="33098"/>
                  </a:lnTo>
                  <a:lnTo>
                    <a:pt x="8731" y="32940"/>
                  </a:lnTo>
                  <a:lnTo>
                    <a:pt x="8889" y="31034"/>
                  </a:lnTo>
                  <a:lnTo>
                    <a:pt x="9525" y="28971"/>
                  </a:lnTo>
                  <a:lnTo>
                    <a:pt x="11112" y="26590"/>
                  </a:lnTo>
                  <a:lnTo>
                    <a:pt x="13970" y="24129"/>
                  </a:lnTo>
                  <a:lnTo>
                    <a:pt x="15953" y="22860"/>
                  </a:lnTo>
                  <a:lnTo>
                    <a:pt x="18414" y="21590"/>
                  </a:lnTo>
                  <a:lnTo>
                    <a:pt x="21351" y="20320"/>
                  </a:lnTo>
                  <a:lnTo>
                    <a:pt x="24764" y="19050"/>
                  </a:lnTo>
                  <a:lnTo>
                    <a:pt x="24024" y="16960"/>
                  </a:lnTo>
                  <a:lnTo>
                    <a:pt x="17303" y="19605"/>
                  </a:lnTo>
                  <a:lnTo>
                    <a:pt x="11112" y="22383"/>
                  </a:lnTo>
                  <a:lnTo>
                    <a:pt x="6269" y="25161"/>
                  </a:lnTo>
                  <a:lnTo>
                    <a:pt x="2857" y="28177"/>
                  </a:lnTo>
                  <a:lnTo>
                    <a:pt x="713" y="31828"/>
                  </a:lnTo>
                  <a:lnTo>
                    <a:pt x="0" y="36273"/>
                  </a:lnTo>
                  <a:lnTo>
                    <a:pt x="952" y="40640"/>
                  </a:lnTo>
                  <a:lnTo>
                    <a:pt x="3253" y="43893"/>
                  </a:lnTo>
                  <a:lnTo>
                    <a:pt x="6587" y="45957"/>
                  </a:lnTo>
                  <a:lnTo>
                    <a:pt x="10477" y="46592"/>
                  </a:lnTo>
                  <a:lnTo>
                    <a:pt x="14525" y="45957"/>
                  </a:lnTo>
                  <a:lnTo>
                    <a:pt x="18414" y="44211"/>
                  </a:lnTo>
                  <a:lnTo>
                    <a:pt x="24843" y="39370"/>
                  </a:lnTo>
                  <a:lnTo>
                    <a:pt x="25400" y="42306"/>
                  </a:lnTo>
                  <a:lnTo>
                    <a:pt x="26352" y="44370"/>
                  </a:lnTo>
                  <a:lnTo>
                    <a:pt x="27622" y="45720"/>
                  </a:lnTo>
                  <a:lnTo>
                    <a:pt x="28892" y="46354"/>
                  </a:lnTo>
                  <a:lnTo>
                    <a:pt x="31273" y="46592"/>
                  </a:lnTo>
                  <a:lnTo>
                    <a:pt x="32781" y="46433"/>
                  </a:lnTo>
                  <a:lnTo>
                    <a:pt x="34686" y="45878"/>
                  </a:lnTo>
                  <a:lnTo>
                    <a:pt x="37147" y="44450"/>
                  </a:lnTo>
                  <a:lnTo>
                    <a:pt x="40083" y="41592"/>
                  </a:lnTo>
                  <a:lnTo>
                    <a:pt x="40083" y="39052"/>
                  </a:lnTo>
                  <a:lnTo>
                    <a:pt x="38258" y="40322"/>
                  </a:lnTo>
                  <a:lnTo>
                    <a:pt x="35638" y="40957"/>
                  </a:lnTo>
                  <a:lnTo>
                    <a:pt x="33972" y="40401"/>
                  </a:lnTo>
                  <a:lnTo>
                    <a:pt x="33098" y="39131"/>
                  </a:lnTo>
                  <a:lnTo>
                    <a:pt x="32781" y="35162"/>
                  </a:lnTo>
                  <a:lnTo>
                    <a:pt x="32781" y="15875"/>
                  </a:lnTo>
                  <a:lnTo>
                    <a:pt x="32226" y="9127"/>
                  </a:lnTo>
                  <a:lnTo>
                    <a:pt x="30956" y="5715"/>
                  </a:lnTo>
                  <a:lnTo>
                    <a:pt x="28416" y="2777"/>
                  </a:lnTo>
                  <a:lnTo>
                    <a:pt x="26589"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1401" name="Shape 1436"/>
            <p:cNvSpPr/>
            <p:nvPr/>
          </p:nvSpPr>
          <p:spPr>
            <a:xfrm>
              <a:off x="5435742" y="2895646"/>
              <a:ext cx="43656" cy="46592"/>
            </a:xfrm>
            <a:custGeom>
              <a:avLst/>
              <a:gdLst/>
              <a:ahLst/>
              <a:cxnLst/>
              <a:rect l="0" t="0" r="0" b="0"/>
              <a:pathLst>
                <a:path w="43656" h="46592">
                  <a:moveTo>
                    <a:pt x="21352" y="0"/>
                  </a:moveTo>
                  <a:lnTo>
                    <a:pt x="20558" y="2777"/>
                  </a:lnTo>
                  <a:lnTo>
                    <a:pt x="24764" y="3651"/>
                  </a:lnTo>
                  <a:lnTo>
                    <a:pt x="28337" y="6032"/>
                  </a:lnTo>
                  <a:lnTo>
                    <a:pt x="31114" y="9762"/>
                  </a:lnTo>
                  <a:lnTo>
                    <a:pt x="33099" y="14446"/>
                  </a:lnTo>
                  <a:lnTo>
                    <a:pt x="34369" y="19922"/>
                  </a:lnTo>
                  <a:lnTo>
                    <a:pt x="34766" y="25876"/>
                  </a:lnTo>
                  <a:lnTo>
                    <a:pt x="34211" y="32146"/>
                  </a:lnTo>
                  <a:lnTo>
                    <a:pt x="32782" y="36829"/>
                  </a:lnTo>
                  <a:lnTo>
                    <a:pt x="30797" y="40163"/>
                  </a:lnTo>
                  <a:lnTo>
                    <a:pt x="28337" y="42306"/>
                  </a:lnTo>
                  <a:lnTo>
                    <a:pt x="25638" y="43497"/>
                  </a:lnTo>
                  <a:lnTo>
                    <a:pt x="23018" y="43815"/>
                  </a:lnTo>
                  <a:lnTo>
                    <a:pt x="19050" y="43021"/>
                  </a:lnTo>
                  <a:lnTo>
                    <a:pt x="15795" y="40798"/>
                  </a:lnTo>
                  <a:lnTo>
                    <a:pt x="13334" y="37623"/>
                  </a:lnTo>
                  <a:lnTo>
                    <a:pt x="11509" y="33733"/>
                  </a:lnTo>
                  <a:lnTo>
                    <a:pt x="10239" y="29527"/>
                  </a:lnTo>
                  <a:lnTo>
                    <a:pt x="9445" y="25320"/>
                  </a:lnTo>
                  <a:lnTo>
                    <a:pt x="9048" y="21431"/>
                  </a:lnTo>
                  <a:lnTo>
                    <a:pt x="8889" y="18256"/>
                  </a:lnTo>
                  <a:lnTo>
                    <a:pt x="9128" y="14604"/>
                  </a:lnTo>
                  <a:lnTo>
                    <a:pt x="9842" y="11508"/>
                  </a:lnTo>
                  <a:lnTo>
                    <a:pt x="10874" y="8809"/>
                  </a:lnTo>
                  <a:lnTo>
                    <a:pt x="12382" y="6667"/>
                  </a:lnTo>
                  <a:lnTo>
                    <a:pt x="14128" y="4921"/>
                  </a:lnTo>
                  <a:lnTo>
                    <a:pt x="16113" y="3730"/>
                  </a:lnTo>
                  <a:lnTo>
                    <a:pt x="18256" y="3016"/>
                  </a:lnTo>
                  <a:lnTo>
                    <a:pt x="20558" y="2777"/>
                  </a:lnTo>
                  <a:lnTo>
                    <a:pt x="21352" y="0"/>
                  </a:lnTo>
                  <a:lnTo>
                    <a:pt x="15161" y="872"/>
                  </a:lnTo>
                  <a:lnTo>
                    <a:pt x="9922" y="3253"/>
                  </a:lnTo>
                  <a:lnTo>
                    <a:pt x="5714" y="6985"/>
                  </a:lnTo>
                  <a:lnTo>
                    <a:pt x="2539" y="11667"/>
                  </a:lnTo>
                  <a:lnTo>
                    <a:pt x="634" y="17065"/>
                  </a:lnTo>
                  <a:lnTo>
                    <a:pt x="0" y="23018"/>
                  </a:lnTo>
                  <a:lnTo>
                    <a:pt x="714" y="29368"/>
                  </a:lnTo>
                  <a:lnTo>
                    <a:pt x="2778" y="35003"/>
                  </a:lnTo>
                  <a:lnTo>
                    <a:pt x="6032" y="39766"/>
                  </a:lnTo>
                  <a:lnTo>
                    <a:pt x="10398" y="43417"/>
                  </a:lnTo>
                  <a:lnTo>
                    <a:pt x="15637" y="45720"/>
                  </a:lnTo>
                  <a:lnTo>
                    <a:pt x="21669" y="46592"/>
                  </a:lnTo>
                  <a:lnTo>
                    <a:pt x="28495" y="45481"/>
                  </a:lnTo>
                  <a:lnTo>
                    <a:pt x="34052" y="42623"/>
                  </a:lnTo>
                  <a:lnTo>
                    <a:pt x="38258" y="38417"/>
                  </a:lnTo>
                  <a:lnTo>
                    <a:pt x="41275" y="33416"/>
                  </a:lnTo>
                  <a:lnTo>
                    <a:pt x="43101" y="28098"/>
                  </a:lnTo>
                  <a:lnTo>
                    <a:pt x="43656" y="23018"/>
                  </a:lnTo>
                  <a:lnTo>
                    <a:pt x="43179" y="17858"/>
                  </a:lnTo>
                  <a:lnTo>
                    <a:pt x="41989" y="13335"/>
                  </a:lnTo>
                  <a:lnTo>
                    <a:pt x="40084" y="9366"/>
                  </a:lnTo>
                  <a:lnTo>
                    <a:pt x="37386" y="6111"/>
                  </a:lnTo>
                  <a:lnTo>
                    <a:pt x="34131" y="3492"/>
                  </a:lnTo>
                  <a:lnTo>
                    <a:pt x="30321" y="158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1402" name="Shape 1437"/>
            <p:cNvSpPr/>
            <p:nvPr/>
          </p:nvSpPr>
          <p:spPr>
            <a:xfrm>
              <a:off x="5391689" y="2895646"/>
              <a:ext cx="39528" cy="46592"/>
            </a:xfrm>
            <a:custGeom>
              <a:avLst/>
              <a:gdLst/>
              <a:ahLst/>
              <a:cxnLst/>
              <a:rect l="0" t="0" r="0" b="0"/>
              <a:pathLst>
                <a:path w="39528" h="46592">
                  <a:moveTo>
                    <a:pt x="20240" y="0"/>
                  </a:moveTo>
                  <a:lnTo>
                    <a:pt x="18097" y="3571"/>
                  </a:lnTo>
                  <a:lnTo>
                    <a:pt x="21431" y="4127"/>
                  </a:lnTo>
                  <a:lnTo>
                    <a:pt x="23891" y="5556"/>
                  </a:lnTo>
                  <a:lnTo>
                    <a:pt x="25478" y="7540"/>
                  </a:lnTo>
                  <a:lnTo>
                    <a:pt x="26511" y="9921"/>
                  </a:lnTo>
                  <a:lnTo>
                    <a:pt x="27542" y="15001"/>
                  </a:lnTo>
                  <a:lnTo>
                    <a:pt x="7143" y="15001"/>
                  </a:lnTo>
                  <a:lnTo>
                    <a:pt x="7857" y="12065"/>
                  </a:lnTo>
                  <a:lnTo>
                    <a:pt x="8731" y="9525"/>
                  </a:lnTo>
                  <a:lnTo>
                    <a:pt x="9842" y="7540"/>
                  </a:lnTo>
                  <a:lnTo>
                    <a:pt x="11191" y="6032"/>
                  </a:lnTo>
                  <a:lnTo>
                    <a:pt x="14287" y="4127"/>
                  </a:lnTo>
                  <a:lnTo>
                    <a:pt x="18097" y="3571"/>
                  </a:lnTo>
                  <a:lnTo>
                    <a:pt x="20240" y="0"/>
                  </a:lnTo>
                  <a:lnTo>
                    <a:pt x="15953" y="476"/>
                  </a:lnTo>
                  <a:lnTo>
                    <a:pt x="11508" y="2222"/>
                  </a:lnTo>
                  <a:lnTo>
                    <a:pt x="7222" y="5317"/>
                  </a:lnTo>
                  <a:lnTo>
                    <a:pt x="3571" y="9921"/>
                  </a:lnTo>
                  <a:lnTo>
                    <a:pt x="1031" y="16192"/>
                  </a:lnTo>
                  <a:lnTo>
                    <a:pt x="0" y="24367"/>
                  </a:lnTo>
                  <a:lnTo>
                    <a:pt x="396" y="29368"/>
                  </a:lnTo>
                  <a:lnTo>
                    <a:pt x="1348" y="33733"/>
                  </a:lnTo>
                  <a:lnTo>
                    <a:pt x="2936" y="37543"/>
                  </a:lnTo>
                  <a:lnTo>
                    <a:pt x="5158" y="40718"/>
                  </a:lnTo>
                  <a:lnTo>
                    <a:pt x="7857" y="43258"/>
                  </a:lnTo>
                  <a:lnTo>
                    <a:pt x="11032" y="45085"/>
                  </a:lnTo>
                  <a:lnTo>
                    <a:pt x="14604" y="46196"/>
                  </a:lnTo>
                  <a:lnTo>
                    <a:pt x="18573" y="46592"/>
                  </a:lnTo>
                  <a:lnTo>
                    <a:pt x="23495" y="45957"/>
                  </a:lnTo>
                  <a:lnTo>
                    <a:pt x="27701" y="44370"/>
                  </a:lnTo>
                  <a:lnTo>
                    <a:pt x="31193" y="42147"/>
                  </a:lnTo>
                  <a:lnTo>
                    <a:pt x="34051" y="39448"/>
                  </a:lnTo>
                  <a:lnTo>
                    <a:pt x="37861" y="33972"/>
                  </a:lnTo>
                  <a:lnTo>
                    <a:pt x="38972" y="31670"/>
                  </a:lnTo>
                  <a:lnTo>
                    <a:pt x="39528" y="30003"/>
                  </a:lnTo>
                  <a:lnTo>
                    <a:pt x="37941" y="29368"/>
                  </a:lnTo>
                  <a:lnTo>
                    <a:pt x="36671" y="31352"/>
                  </a:lnTo>
                  <a:lnTo>
                    <a:pt x="34925" y="33654"/>
                  </a:lnTo>
                  <a:lnTo>
                    <a:pt x="32702" y="35877"/>
                  </a:lnTo>
                  <a:lnTo>
                    <a:pt x="30003" y="37861"/>
                  </a:lnTo>
                  <a:lnTo>
                    <a:pt x="26670" y="39211"/>
                  </a:lnTo>
                  <a:lnTo>
                    <a:pt x="22621" y="39766"/>
                  </a:lnTo>
                  <a:lnTo>
                    <a:pt x="19287" y="39370"/>
                  </a:lnTo>
                  <a:lnTo>
                    <a:pt x="15875" y="38100"/>
                  </a:lnTo>
                  <a:lnTo>
                    <a:pt x="12778" y="35560"/>
                  </a:lnTo>
                  <a:lnTo>
                    <a:pt x="10080" y="31591"/>
                  </a:lnTo>
                  <a:lnTo>
                    <a:pt x="8968" y="28971"/>
                  </a:lnTo>
                  <a:lnTo>
                    <a:pt x="8016" y="25876"/>
                  </a:lnTo>
                  <a:lnTo>
                    <a:pt x="7302" y="22303"/>
                  </a:lnTo>
                  <a:lnTo>
                    <a:pt x="6905" y="18176"/>
                  </a:lnTo>
                  <a:lnTo>
                    <a:pt x="37702" y="18176"/>
                  </a:lnTo>
                  <a:lnTo>
                    <a:pt x="36988" y="13731"/>
                  </a:lnTo>
                  <a:lnTo>
                    <a:pt x="35877" y="9842"/>
                  </a:lnTo>
                  <a:lnTo>
                    <a:pt x="34209" y="6746"/>
                  </a:lnTo>
                  <a:lnTo>
                    <a:pt x="32067" y="4206"/>
                  </a:lnTo>
                  <a:lnTo>
                    <a:pt x="29606" y="230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403" name="Shape 1438"/>
            <p:cNvSpPr/>
            <p:nvPr/>
          </p:nvSpPr>
          <p:spPr>
            <a:xfrm>
              <a:off x="5276198" y="2895646"/>
              <a:ext cx="43736" cy="46592"/>
            </a:xfrm>
            <a:custGeom>
              <a:avLst/>
              <a:gdLst/>
              <a:ahLst/>
              <a:cxnLst/>
              <a:rect l="0" t="0" r="0" b="0"/>
              <a:pathLst>
                <a:path w="43736" h="46592">
                  <a:moveTo>
                    <a:pt x="21431" y="0"/>
                  </a:moveTo>
                  <a:lnTo>
                    <a:pt x="20637" y="2777"/>
                  </a:lnTo>
                  <a:lnTo>
                    <a:pt x="24844" y="3651"/>
                  </a:lnTo>
                  <a:lnTo>
                    <a:pt x="28337" y="6032"/>
                  </a:lnTo>
                  <a:lnTo>
                    <a:pt x="31114" y="9762"/>
                  </a:lnTo>
                  <a:lnTo>
                    <a:pt x="33178" y="14446"/>
                  </a:lnTo>
                  <a:lnTo>
                    <a:pt x="34369" y="19922"/>
                  </a:lnTo>
                  <a:lnTo>
                    <a:pt x="34766" y="25876"/>
                  </a:lnTo>
                  <a:lnTo>
                    <a:pt x="34289" y="32146"/>
                  </a:lnTo>
                  <a:lnTo>
                    <a:pt x="32861" y="36829"/>
                  </a:lnTo>
                  <a:lnTo>
                    <a:pt x="30877" y="40163"/>
                  </a:lnTo>
                  <a:lnTo>
                    <a:pt x="28337" y="42306"/>
                  </a:lnTo>
                  <a:lnTo>
                    <a:pt x="25717" y="43497"/>
                  </a:lnTo>
                  <a:lnTo>
                    <a:pt x="23098" y="43815"/>
                  </a:lnTo>
                  <a:lnTo>
                    <a:pt x="19050" y="43021"/>
                  </a:lnTo>
                  <a:lnTo>
                    <a:pt x="15875" y="40798"/>
                  </a:lnTo>
                  <a:lnTo>
                    <a:pt x="13414" y="37623"/>
                  </a:lnTo>
                  <a:lnTo>
                    <a:pt x="11588" y="33733"/>
                  </a:lnTo>
                  <a:lnTo>
                    <a:pt x="9445" y="25320"/>
                  </a:lnTo>
                  <a:lnTo>
                    <a:pt x="9128" y="21431"/>
                  </a:lnTo>
                  <a:lnTo>
                    <a:pt x="8969" y="18256"/>
                  </a:lnTo>
                  <a:lnTo>
                    <a:pt x="9207" y="14604"/>
                  </a:lnTo>
                  <a:lnTo>
                    <a:pt x="9842" y="11508"/>
                  </a:lnTo>
                  <a:lnTo>
                    <a:pt x="10874" y="8809"/>
                  </a:lnTo>
                  <a:lnTo>
                    <a:pt x="12382" y="6667"/>
                  </a:lnTo>
                  <a:lnTo>
                    <a:pt x="14208" y="4921"/>
                  </a:lnTo>
                  <a:lnTo>
                    <a:pt x="16192" y="3730"/>
                  </a:lnTo>
                  <a:lnTo>
                    <a:pt x="18336" y="3016"/>
                  </a:lnTo>
                  <a:lnTo>
                    <a:pt x="20637" y="2777"/>
                  </a:lnTo>
                  <a:lnTo>
                    <a:pt x="21431" y="0"/>
                  </a:lnTo>
                  <a:lnTo>
                    <a:pt x="15239" y="872"/>
                  </a:lnTo>
                  <a:lnTo>
                    <a:pt x="10000" y="3253"/>
                  </a:lnTo>
                  <a:lnTo>
                    <a:pt x="5714" y="6985"/>
                  </a:lnTo>
                  <a:lnTo>
                    <a:pt x="2619" y="11667"/>
                  </a:lnTo>
                  <a:lnTo>
                    <a:pt x="634" y="17065"/>
                  </a:lnTo>
                  <a:lnTo>
                    <a:pt x="0" y="23018"/>
                  </a:lnTo>
                  <a:lnTo>
                    <a:pt x="714" y="29368"/>
                  </a:lnTo>
                  <a:lnTo>
                    <a:pt x="2778" y="35003"/>
                  </a:lnTo>
                  <a:lnTo>
                    <a:pt x="6112" y="39766"/>
                  </a:lnTo>
                  <a:lnTo>
                    <a:pt x="10398" y="43417"/>
                  </a:lnTo>
                  <a:lnTo>
                    <a:pt x="15716" y="45720"/>
                  </a:lnTo>
                  <a:lnTo>
                    <a:pt x="21748" y="46592"/>
                  </a:lnTo>
                  <a:lnTo>
                    <a:pt x="28575" y="45481"/>
                  </a:lnTo>
                  <a:lnTo>
                    <a:pt x="34131" y="42623"/>
                  </a:lnTo>
                  <a:lnTo>
                    <a:pt x="38338" y="38417"/>
                  </a:lnTo>
                  <a:lnTo>
                    <a:pt x="41354" y="33416"/>
                  </a:lnTo>
                  <a:lnTo>
                    <a:pt x="43179" y="28098"/>
                  </a:lnTo>
                  <a:lnTo>
                    <a:pt x="43736" y="23018"/>
                  </a:lnTo>
                  <a:lnTo>
                    <a:pt x="43259" y="17858"/>
                  </a:lnTo>
                  <a:lnTo>
                    <a:pt x="42068" y="13335"/>
                  </a:lnTo>
                  <a:lnTo>
                    <a:pt x="40084" y="9366"/>
                  </a:lnTo>
                  <a:lnTo>
                    <a:pt x="37386" y="6111"/>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404" name="Shape 1439"/>
            <p:cNvSpPr/>
            <p:nvPr/>
          </p:nvSpPr>
          <p:spPr>
            <a:xfrm>
              <a:off x="5169200" y="2895646"/>
              <a:ext cx="43736" cy="46592"/>
            </a:xfrm>
            <a:custGeom>
              <a:avLst/>
              <a:gdLst/>
              <a:ahLst/>
              <a:cxnLst/>
              <a:rect l="0" t="0" r="0" b="0"/>
              <a:pathLst>
                <a:path w="43736" h="46592">
                  <a:moveTo>
                    <a:pt x="21431" y="0"/>
                  </a:moveTo>
                  <a:lnTo>
                    <a:pt x="20637" y="2777"/>
                  </a:lnTo>
                  <a:lnTo>
                    <a:pt x="24844" y="3651"/>
                  </a:lnTo>
                  <a:lnTo>
                    <a:pt x="28337" y="6032"/>
                  </a:lnTo>
                  <a:lnTo>
                    <a:pt x="31115" y="9762"/>
                  </a:lnTo>
                  <a:lnTo>
                    <a:pt x="33178" y="14446"/>
                  </a:lnTo>
                  <a:lnTo>
                    <a:pt x="34448" y="19922"/>
                  </a:lnTo>
                  <a:lnTo>
                    <a:pt x="34846" y="25876"/>
                  </a:lnTo>
                  <a:lnTo>
                    <a:pt x="34290" y="32146"/>
                  </a:lnTo>
                  <a:lnTo>
                    <a:pt x="32861" y="36829"/>
                  </a:lnTo>
                  <a:lnTo>
                    <a:pt x="30877" y="40163"/>
                  </a:lnTo>
                  <a:lnTo>
                    <a:pt x="28337" y="42306"/>
                  </a:lnTo>
                  <a:lnTo>
                    <a:pt x="25717" y="43497"/>
                  </a:lnTo>
                  <a:lnTo>
                    <a:pt x="23098" y="43815"/>
                  </a:lnTo>
                  <a:lnTo>
                    <a:pt x="19050" y="43021"/>
                  </a:lnTo>
                  <a:lnTo>
                    <a:pt x="15875" y="40798"/>
                  </a:lnTo>
                  <a:lnTo>
                    <a:pt x="13415" y="37623"/>
                  </a:lnTo>
                  <a:lnTo>
                    <a:pt x="11588" y="33733"/>
                  </a:lnTo>
                  <a:lnTo>
                    <a:pt x="10318" y="29527"/>
                  </a:lnTo>
                  <a:lnTo>
                    <a:pt x="9525" y="25320"/>
                  </a:lnTo>
                  <a:lnTo>
                    <a:pt x="9128" y="21431"/>
                  </a:lnTo>
                  <a:lnTo>
                    <a:pt x="8969" y="18256"/>
                  </a:lnTo>
                  <a:lnTo>
                    <a:pt x="9207" y="14604"/>
                  </a:lnTo>
                  <a:lnTo>
                    <a:pt x="9842" y="11508"/>
                  </a:lnTo>
                  <a:lnTo>
                    <a:pt x="10953" y="8809"/>
                  </a:lnTo>
                  <a:lnTo>
                    <a:pt x="12382" y="6667"/>
                  </a:lnTo>
                  <a:lnTo>
                    <a:pt x="14208" y="4921"/>
                  </a:lnTo>
                  <a:lnTo>
                    <a:pt x="16192" y="3730"/>
                  </a:lnTo>
                  <a:lnTo>
                    <a:pt x="18336" y="3016"/>
                  </a:lnTo>
                  <a:lnTo>
                    <a:pt x="20637" y="2777"/>
                  </a:lnTo>
                  <a:lnTo>
                    <a:pt x="21431" y="0"/>
                  </a:lnTo>
                  <a:lnTo>
                    <a:pt x="15240" y="872"/>
                  </a:lnTo>
                  <a:lnTo>
                    <a:pt x="10001" y="3253"/>
                  </a:lnTo>
                  <a:lnTo>
                    <a:pt x="5794" y="6985"/>
                  </a:lnTo>
                  <a:lnTo>
                    <a:pt x="2619" y="11667"/>
                  </a:lnTo>
                  <a:lnTo>
                    <a:pt x="635" y="17065"/>
                  </a:lnTo>
                  <a:lnTo>
                    <a:pt x="0" y="23018"/>
                  </a:lnTo>
                  <a:lnTo>
                    <a:pt x="715" y="29368"/>
                  </a:lnTo>
                  <a:lnTo>
                    <a:pt x="2778" y="35003"/>
                  </a:lnTo>
                  <a:lnTo>
                    <a:pt x="6112" y="39766"/>
                  </a:lnTo>
                  <a:lnTo>
                    <a:pt x="10477" y="43417"/>
                  </a:lnTo>
                  <a:lnTo>
                    <a:pt x="15716" y="45720"/>
                  </a:lnTo>
                  <a:lnTo>
                    <a:pt x="21748" y="46592"/>
                  </a:lnTo>
                  <a:lnTo>
                    <a:pt x="28575" y="45481"/>
                  </a:lnTo>
                  <a:lnTo>
                    <a:pt x="34131" y="42623"/>
                  </a:lnTo>
                  <a:lnTo>
                    <a:pt x="38338" y="38417"/>
                  </a:lnTo>
                  <a:lnTo>
                    <a:pt x="41355" y="33416"/>
                  </a:lnTo>
                  <a:lnTo>
                    <a:pt x="43179" y="28098"/>
                  </a:lnTo>
                  <a:lnTo>
                    <a:pt x="43736" y="23018"/>
                  </a:lnTo>
                  <a:lnTo>
                    <a:pt x="43260" y="17858"/>
                  </a:lnTo>
                  <a:lnTo>
                    <a:pt x="42068" y="13335"/>
                  </a:lnTo>
                  <a:lnTo>
                    <a:pt x="40163" y="9366"/>
                  </a:lnTo>
                  <a:lnTo>
                    <a:pt x="37465"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405" name="Shape 1440"/>
            <p:cNvSpPr/>
            <p:nvPr/>
          </p:nvSpPr>
          <p:spPr>
            <a:xfrm>
              <a:off x="5038153" y="2895646"/>
              <a:ext cx="23495" cy="45561"/>
            </a:xfrm>
            <a:custGeom>
              <a:avLst/>
              <a:gdLst/>
              <a:ahLst/>
              <a:cxnLst/>
              <a:rect l="0" t="0" r="0" b="0"/>
              <a:pathLst>
                <a:path w="23495" h="45561">
                  <a:moveTo>
                    <a:pt x="15795" y="0"/>
                  </a:moveTo>
                  <a:lnTo>
                    <a:pt x="396" y="5476"/>
                  </a:lnTo>
                  <a:lnTo>
                    <a:pt x="396" y="6985"/>
                  </a:lnTo>
                  <a:lnTo>
                    <a:pt x="4364" y="6587"/>
                  </a:lnTo>
                  <a:lnTo>
                    <a:pt x="5634" y="6667"/>
                  </a:lnTo>
                  <a:lnTo>
                    <a:pt x="6746" y="7381"/>
                  </a:lnTo>
                  <a:lnTo>
                    <a:pt x="7539" y="9127"/>
                  </a:lnTo>
                  <a:lnTo>
                    <a:pt x="7857" y="12541"/>
                  </a:lnTo>
                  <a:lnTo>
                    <a:pt x="7857" y="35480"/>
                  </a:lnTo>
                  <a:lnTo>
                    <a:pt x="7698" y="38735"/>
                  </a:lnTo>
                  <a:lnTo>
                    <a:pt x="7143" y="41116"/>
                  </a:lnTo>
                  <a:lnTo>
                    <a:pt x="6191" y="42623"/>
                  </a:lnTo>
                  <a:lnTo>
                    <a:pt x="4762" y="43497"/>
                  </a:lnTo>
                  <a:lnTo>
                    <a:pt x="2777" y="43893"/>
                  </a:lnTo>
                  <a:lnTo>
                    <a:pt x="0" y="44132"/>
                  </a:lnTo>
                  <a:lnTo>
                    <a:pt x="0" y="45561"/>
                  </a:lnTo>
                  <a:lnTo>
                    <a:pt x="23495" y="45561"/>
                  </a:lnTo>
                  <a:lnTo>
                    <a:pt x="23495" y="44132"/>
                  </a:lnTo>
                  <a:lnTo>
                    <a:pt x="19446" y="43497"/>
                  </a:lnTo>
                  <a:lnTo>
                    <a:pt x="18176" y="42862"/>
                  </a:lnTo>
                  <a:lnTo>
                    <a:pt x="17303" y="42068"/>
                  </a:lnTo>
                  <a:lnTo>
                    <a:pt x="16351" y="39528"/>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1406" name="Shape 1441"/>
            <p:cNvSpPr/>
            <p:nvPr/>
          </p:nvSpPr>
          <p:spPr>
            <a:xfrm>
              <a:off x="4963858" y="2895646"/>
              <a:ext cx="23495" cy="45561"/>
            </a:xfrm>
            <a:custGeom>
              <a:avLst/>
              <a:gdLst/>
              <a:ahLst/>
              <a:cxnLst/>
              <a:rect l="0" t="0" r="0" b="0"/>
              <a:pathLst>
                <a:path w="23495" h="45561">
                  <a:moveTo>
                    <a:pt x="15795" y="0"/>
                  </a:moveTo>
                  <a:lnTo>
                    <a:pt x="396" y="5476"/>
                  </a:lnTo>
                  <a:lnTo>
                    <a:pt x="396" y="6985"/>
                  </a:lnTo>
                  <a:lnTo>
                    <a:pt x="4365" y="6587"/>
                  </a:lnTo>
                  <a:lnTo>
                    <a:pt x="5634" y="6667"/>
                  </a:lnTo>
                  <a:lnTo>
                    <a:pt x="6746" y="7381"/>
                  </a:lnTo>
                  <a:lnTo>
                    <a:pt x="7540" y="9127"/>
                  </a:lnTo>
                  <a:lnTo>
                    <a:pt x="7857" y="12541"/>
                  </a:lnTo>
                  <a:lnTo>
                    <a:pt x="7857" y="35480"/>
                  </a:lnTo>
                  <a:lnTo>
                    <a:pt x="7698" y="38735"/>
                  </a:lnTo>
                  <a:lnTo>
                    <a:pt x="7143" y="41116"/>
                  </a:lnTo>
                  <a:lnTo>
                    <a:pt x="6191" y="42623"/>
                  </a:lnTo>
                  <a:lnTo>
                    <a:pt x="4762" y="43497"/>
                  </a:lnTo>
                  <a:lnTo>
                    <a:pt x="2777" y="43893"/>
                  </a:lnTo>
                  <a:lnTo>
                    <a:pt x="0" y="44132"/>
                  </a:lnTo>
                  <a:lnTo>
                    <a:pt x="0" y="45561"/>
                  </a:lnTo>
                  <a:lnTo>
                    <a:pt x="23495" y="45561"/>
                  </a:lnTo>
                  <a:lnTo>
                    <a:pt x="23495" y="44132"/>
                  </a:lnTo>
                  <a:lnTo>
                    <a:pt x="19446" y="43497"/>
                  </a:lnTo>
                  <a:lnTo>
                    <a:pt x="18176" y="42862"/>
                  </a:lnTo>
                  <a:lnTo>
                    <a:pt x="17303" y="42068"/>
                  </a:lnTo>
                  <a:lnTo>
                    <a:pt x="16351" y="39528"/>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1407" name="Shape 1442"/>
            <p:cNvSpPr/>
            <p:nvPr/>
          </p:nvSpPr>
          <p:spPr>
            <a:xfrm>
              <a:off x="4850034" y="2895646"/>
              <a:ext cx="40163" cy="46592"/>
            </a:xfrm>
            <a:custGeom>
              <a:avLst/>
              <a:gdLst/>
              <a:ahLst/>
              <a:cxnLst/>
              <a:rect l="0" t="0" r="0" b="0"/>
              <a:pathLst>
                <a:path w="40163" h="46592">
                  <a:moveTo>
                    <a:pt x="18097" y="0"/>
                  </a:moveTo>
                  <a:lnTo>
                    <a:pt x="12858" y="555"/>
                  </a:lnTo>
                  <a:lnTo>
                    <a:pt x="8731" y="1983"/>
                  </a:lnTo>
                  <a:lnTo>
                    <a:pt x="5634" y="4047"/>
                  </a:lnTo>
                  <a:lnTo>
                    <a:pt x="3571" y="6428"/>
                  </a:lnTo>
                  <a:lnTo>
                    <a:pt x="2301" y="8809"/>
                  </a:lnTo>
                  <a:lnTo>
                    <a:pt x="1904" y="11032"/>
                  </a:lnTo>
                  <a:lnTo>
                    <a:pt x="2142" y="12382"/>
                  </a:lnTo>
                  <a:lnTo>
                    <a:pt x="2936" y="13811"/>
                  </a:lnTo>
                  <a:lnTo>
                    <a:pt x="4206" y="14922"/>
                  </a:lnTo>
                  <a:lnTo>
                    <a:pt x="6191" y="15398"/>
                  </a:lnTo>
                  <a:lnTo>
                    <a:pt x="7937" y="15001"/>
                  </a:lnTo>
                  <a:lnTo>
                    <a:pt x="9366" y="13970"/>
                  </a:lnTo>
                  <a:lnTo>
                    <a:pt x="10318" y="12620"/>
                  </a:lnTo>
                  <a:lnTo>
                    <a:pt x="10636" y="11112"/>
                  </a:lnTo>
                  <a:lnTo>
                    <a:pt x="10397" y="9366"/>
                  </a:lnTo>
                  <a:lnTo>
                    <a:pt x="10159" y="7222"/>
                  </a:lnTo>
                  <a:lnTo>
                    <a:pt x="10795" y="5158"/>
                  </a:lnTo>
                  <a:lnTo>
                    <a:pt x="12382" y="3651"/>
                  </a:lnTo>
                  <a:lnTo>
                    <a:pt x="14683" y="2698"/>
                  </a:lnTo>
                  <a:lnTo>
                    <a:pt x="17145" y="2381"/>
                  </a:lnTo>
                  <a:lnTo>
                    <a:pt x="19684" y="2698"/>
                  </a:lnTo>
                  <a:lnTo>
                    <a:pt x="22145" y="3810"/>
                  </a:lnTo>
                  <a:lnTo>
                    <a:pt x="24050" y="6350"/>
                  </a:lnTo>
                  <a:lnTo>
                    <a:pt x="24765" y="10636"/>
                  </a:lnTo>
                  <a:lnTo>
                    <a:pt x="24765" y="16668"/>
                  </a:lnTo>
                  <a:lnTo>
                    <a:pt x="24032" y="16957"/>
                  </a:lnTo>
                  <a:lnTo>
                    <a:pt x="24765" y="19050"/>
                  </a:lnTo>
                  <a:lnTo>
                    <a:pt x="24765" y="33416"/>
                  </a:lnTo>
                  <a:lnTo>
                    <a:pt x="24288" y="36750"/>
                  </a:lnTo>
                  <a:lnTo>
                    <a:pt x="23256" y="37941"/>
                  </a:lnTo>
                  <a:lnTo>
                    <a:pt x="21431" y="39052"/>
                  </a:lnTo>
                  <a:lnTo>
                    <a:pt x="18811" y="40083"/>
                  </a:lnTo>
                  <a:lnTo>
                    <a:pt x="15318" y="40798"/>
                  </a:lnTo>
                  <a:lnTo>
                    <a:pt x="12778" y="40322"/>
                  </a:lnTo>
                  <a:lnTo>
                    <a:pt x="10714" y="38735"/>
                  </a:lnTo>
                  <a:lnTo>
                    <a:pt x="9286" y="36273"/>
                  </a:lnTo>
                  <a:lnTo>
                    <a:pt x="8731" y="33098"/>
                  </a:lnTo>
                  <a:lnTo>
                    <a:pt x="8731" y="32940"/>
                  </a:lnTo>
                  <a:lnTo>
                    <a:pt x="8890" y="31034"/>
                  </a:lnTo>
                  <a:lnTo>
                    <a:pt x="9603" y="28971"/>
                  </a:lnTo>
                  <a:lnTo>
                    <a:pt x="11191" y="26590"/>
                  </a:lnTo>
                  <a:lnTo>
                    <a:pt x="13970" y="24129"/>
                  </a:lnTo>
                  <a:lnTo>
                    <a:pt x="15953" y="22860"/>
                  </a:lnTo>
                  <a:lnTo>
                    <a:pt x="18415" y="21590"/>
                  </a:lnTo>
                  <a:lnTo>
                    <a:pt x="24765" y="19050"/>
                  </a:lnTo>
                  <a:lnTo>
                    <a:pt x="24032" y="16957"/>
                  </a:lnTo>
                  <a:lnTo>
                    <a:pt x="17303" y="19605"/>
                  </a:lnTo>
                  <a:lnTo>
                    <a:pt x="11191" y="22383"/>
                  </a:lnTo>
                  <a:lnTo>
                    <a:pt x="6350" y="25161"/>
                  </a:lnTo>
                  <a:lnTo>
                    <a:pt x="2857" y="28177"/>
                  </a:lnTo>
                  <a:lnTo>
                    <a:pt x="713" y="31828"/>
                  </a:lnTo>
                  <a:lnTo>
                    <a:pt x="0" y="36273"/>
                  </a:lnTo>
                  <a:lnTo>
                    <a:pt x="952" y="40640"/>
                  </a:lnTo>
                  <a:lnTo>
                    <a:pt x="3333" y="43893"/>
                  </a:lnTo>
                  <a:lnTo>
                    <a:pt x="6667" y="45957"/>
                  </a:lnTo>
                  <a:lnTo>
                    <a:pt x="10556" y="46592"/>
                  </a:lnTo>
                  <a:lnTo>
                    <a:pt x="14604" y="45957"/>
                  </a:lnTo>
                  <a:lnTo>
                    <a:pt x="18415" y="44211"/>
                  </a:lnTo>
                  <a:lnTo>
                    <a:pt x="24923" y="39370"/>
                  </a:lnTo>
                  <a:lnTo>
                    <a:pt x="25400" y="42306"/>
                  </a:lnTo>
                  <a:lnTo>
                    <a:pt x="26352" y="44370"/>
                  </a:lnTo>
                  <a:lnTo>
                    <a:pt x="27622" y="45720"/>
                  </a:lnTo>
                  <a:lnTo>
                    <a:pt x="28971" y="46354"/>
                  </a:lnTo>
                  <a:lnTo>
                    <a:pt x="31352" y="46592"/>
                  </a:lnTo>
                  <a:lnTo>
                    <a:pt x="32781" y="46433"/>
                  </a:lnTo>
                  <a:lnTo>
                    <a:pt x="34766" y="45878"/>
                  </a:lnTo>
                  <a:lnTo>
                    <a:pt x="37226" y="44450"/>
                  </a:lnTo>
                  <a:lnTo>
                    <a:pt x="40163" y="41592"/>
                  </a:lnTo>
                  <a:lnTo>
                    <a:pt x="40163" y="39052"/>
                  </a:lnTo>
                  <a:lnTo>
                    <a:pt x="38337" y="40322"/>
                  </a:lnTo>
                  <a:lnTo>
                    <a:pt x="35718" y="40957"/>
                  </a:lnTo>
                  <a:lnTo>
                    <a:pt x="34051" y="40401"/>
                  </a:lnTo>
                  <a:lnTo>
                    <a:pt x="33178" y="39131"/>
                  </a:lnTo>
                  <a:lnTo>
                    <a:pt x="32781" y="35162"/>
                  </a:lnTo>
                  <a:lnTo>
                    <a:pt x="32781" y="15875"/>
                  </a:lnTo>
                  <a:lnTo>
                    <a:pt x="32305" y="9127"/>
                  </a:lnTo>
                  <a:lnTo>
                    <a:pt x="31034" y="5715"/>
                  </a:lnTo>
                  <a:lnTo>
                    <a:pt x="28495" y="2777"/>
                  </a:lnTo>
                  <a:lnTo>
                    <a:pt x="26670" y="1587"/>
                  </a:lnTo>
                  <a:lnTo>
                    <a:pt x="24288"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1408" name="Shape 1443"/>
            <p:cNvSpPr/>
            <p:nvPr/>
          </p:nvSpPr>
          <p:spPr>
            <a:xfrm>
              <a:off x="4988941" y="2896678"/>
              <a:ext cx="45402" cy="45958"/>
            </a:xfrm>
            <a:custGeom>
              <a:avLst/>
              <a:gdLst/>
              <a:ahLst/>
              <a:cxnLst/>
              <a:rect l="0" t="0" r="0" b="0"/>
              <a:pathLst>
                <a:path w="45402" h="45958">
                  <a:moveTo>
                    <a:pt x="0" y="0"/>
                  </a:moveTo>
                  <a:lnTo>
                    <a:pt x="0" y="1428"/>
                  </a:lnTo>
                  <a:lnTo>
                    <a:pt x="2936" y="2222"/>
                  </a:lnTo>
                  <a:lnTo>
                    <a:pt x="4286" y="3333"/>
                  </a:lnTo>
                  <a:lnTo>
                    <a:pt x="5476" y="5160"/>
                  </a:lnTo>
                  <a:lnTo>
                    <a:pt x="7063" y="8493"/>
                  </a:lnTo>
                  <a:lnTo>
                    <a:pt x="9048" y="12938"/>
                  </a:lnTo>
                  <a:lnTo>
                    <a:pt x="13652" y="23574"/>
                  </a:lnTo>
                  <a:lnTo>
                    <a:pt x="18017" y="33972"/>
                  </a:lnTo>
                  <a:lnTo>
                    <a:pt x="19684" y="38179"/>
                  </a:lnTo>
                  <a:lnTo>
                    <a:pt x="20875" y="41275"/>
                  </a:lnTo>
                  <a:lnTo>
                    <a:pt x="21827" y="43815"/>
                  </a:lnTo>
                  <a:lnTo>
                    <a:pt x="22462" y="45165"/>
                  </a:lnTo>
                  <a:lnTo>
                    <a:pt x="23018" y="45799"/>
                  </a:lnTo>
                  <a:lnTo>
                    <a:pt x="23573" y="45958"/>
                  </a:lnTo>
                  <a:lnTo>
                    <a:pt x="24129" y="45561"/>
                  </a:lnTo>
                  <a:lnTo>
                    <a:pt x="24765" y="44450"/>
                  </a:lnTo>
                  <a:lnTo>
                    <a:pt x="26272" y="40957"/>
                  </a:lnTo>
                  <a:lnTo>
                    <a:pt x="38972" y="9207"/>
                  </a:lnTo>
                  <a:lnTo>
                    <a:pt x="40559" y="5556"/>
                  </a:lnTo>
                  <a:lnTo>
                    <a:pt x="41830" y="3254"/>
                  </a:lnTo>
                  <a:lnTo>
                    <a:pt x="43338" y="1985"/>
                  </a:lnTo>
                  <a:lnTo>
                    <a:pt x="45402" y="1428"/>
                  </a:lnTo>
                  <a:lnTo>
                    <a:pt x="45402" y="0"/>
                  </a:lnTo>
                  <a:lnTo>
                    <a:pt x="31591" y="0"/>
                  </a:lnTo>
                  <a:lnTo>
                    <a:pt x="31591" y="1428"/>
                  </a:lnTo>
                  <a:lnTo>
                    <a:pt x="34845" y="2302"/>
                  </a:lnTo>
                  <a:lnTo>
                    <a:pt x="35877" y="3254"/>
                  </a:lnTo>
                  <a:lnTo>
                    <a:pt x="36273" y="4762"/>
                  </a:lnTo>
                  <a:lnTo>
                    <a:pt x="35718" y="7461"/>
                  </a:lnTo>
                  <a:lnTo>
                    <a:pt x="34368" y="11588"/>
                  </a:lnTo>
                  <a:lnTo>
                    <a:pt x="30082" y="22383"/>
                  </a:lnTo>
                  <a:lnTo>
                    <a:pt x="27781" y="28019"/>
                  </a:lnTo>
                  <a:lnTo>
                    <a:pt x="25876" y="33258"/>
                  </a:lnTo>
                  <a:lnTo>
                    <a:pt x="15795" y="7937"/>
                  </a:lnTo>
                  <a:lnTo>
                    <a:pt x="15159" y="6350"/>
                  </a:lnTo>
                  <a:lnTo>
                    <a:pt x="14842" y="4445"/>
                  </a:lnTo>
                  <a:lnTo>
                    <a:pt x="15240" y="2937"/>
                  </a:lnTo>
                  <a:lnTo>
                    <a:pt x="16271" y="2143"/>
                  </a:lnTo>
                  <a:lnTo>
                    <a:pt x="19446" y="1428"/>
                  </a:lnTo>
                  <a:lnTo>
                    <a:pt x="19446" y="0"/>
                  </a:lnTo>
                  <a:lnTo>
                    <a:pt x="0" y="0"/>
                  </a:lnTo>
                  <a:close/>
                </a:path>
              </a:pathLst>
            </a:custGeom>
            <a:solidFill>
              <a:srgbClr val="000000"/>
            </a:solidFill>
          </p:spPr>
          <p:txBody>
            <a:bodyPr vert="horz" lIns="91440" tIns="45720" rIns="91440" bIns="45720" anchor="t"/>
            <a:lstStyle/>
            <a:p>
              <a:endParaRPr lang="en-IN"/>
            </a:p>
          </p:txBody>
        </p:sp>
        <p:sp>
          <p:nvSpPr>
            <p:cNvPr id="1409" name="Shape 1444"/>
            <p:cNvSpPr/>
            <p:nvPr/>
          </p:nvSpPr>
          <p:spPr>
            <a:xfrm>
              <a:off x="4893452" y="2895646"/>
              <a:ext cx="38338" cy="46592"/>
            </a:xfrm>
            <a:custGeom>
              <a:avLst/>
              <a:gdLst/>
              <a:ahLst/>
              <a:cxnLst/>
              <a:rect l="0" t="0" r="0" b="0"/>
              <a:pathLst>
                <a:path w="38338" h="46592">
                  <a:moveTo>
                    <a:pt x="22225" y="0"/>
                  </a:moveTo>
                  <a:lnTo>
                    <a:pt x="16827" y="713"/>
                  </a:lnTo>
                  <a:lnTo>
                    <a:pt x="11668" y="2777"/>
                  </a:lnTo>
                  <a:lnTo>
                    <a:pt x="7065" y="6111"/>
                  </a:lnTo>
                  <a:lnTo>
                    <a:pt x="3333" y="10953"/>
                  </a:lnTo>
                  <a:lnTo>
                    <a:pt x="873" y="16986"/>
                  </a:lnTo>
                  <a:lnTo>
                    <a:pt x="0" y="24526"/>
                  </a:lnTo>
                  <a:lnTo>
                    <a:pt x="793" y="31591"/>
                  </a:lnTo>
                  <a:lnTo>
                    <a:pt x="3016" y="37147"/>
                  </a:lnTo>
                  <a:lnTo>
                    <a:pt x="6271" y="41353"/>
                  </a:lnTo>
                  <a:lnTo>
                    <a:pt x="10240" y="44291"/>
                  </a:lnTo>
                  <a:lnTo>
                    <a:pt x="14367" y="46037"/>
                  </a:lnTo>
                  <a:lnTo>
                    <a:pt x="18494" y="46592"/>
                  </a:lnTo>
                  <a:lnTo>
                    <a:pt x="24288" y="45798"/>
                  </a:lnTo>
                  <a:lnTo>
                    <a:pt x="29448" y="43100"/>
                  </a:lnTo>
                  <a:lnTo>
                    <a:pt x="31829" y="40957"/>
                  </a:lnTo>
                  <a:lnTo>
                    <a:pt x="34131" y="38258"/>
                  </a:lnTo>
                  <a:lnTo>
                    <a:pt x="36274" y="34925"/>
                  </a:lnTo>
                  <a:lnTo>
                    <a:pt x="38338" y="31034"/>
                  </a:lnTo>
                  <a:lnTo>
                    <a:pt x="36988" y="30162"/>
                  </a:lnTo>
                  <a:lnTo>
                    <a:pt x="34369" y="33733"/>
                  </a:lnTo>
                  <a:lnTo>
                    <a:pt x="31273" y="36671"/>
                  </a:lnTo>
                  <a:lnTo>
                    <a:pt x="27543" y="38735"/>
                  </a:lnTo>
                  <a:lnTo>
                    <a:pt x="22781" y="39448"/>
                  </a:lnTo>
                  <a:lnTo>
                    <a:pt x="19684" y="39052"/>
                  </a:lnTo>
                  <a:lnTo>
                    <a:pt x="16907" y="38100"/>
                  </a:lnTo>
                  <a:lnTo>
                    <a:pt x="14367" y="36432"/>
                  </a:lnTo>
                  <a:lnTo>
                    <a:pt x="12065" y="34209"/>
                  </a:lnTo>
                  <a:lnTo>
                    <a:pt x="10240" y="31511"/>
                  </a:lnTo>
                  <a:lnTo>
                    <a:pt x="8890" y="28257"/>
                  </a:lnTo>
                  <a:lnTo>
                    <a:pt x="8017" y="24606"/>
                  </a:lnTo>
                  <a:lnTo>
                    <a:pt x="7620" y="20557"/>
                  </a:lnTo>
                  <a:lnTo>
                    <a:pt x="8254" y="14128"/>
                  </a:lnTo>
                  <a:lnTo>
                    <a:pt x="10081" y="9445"/>
                  </a:lnTo>
                  <a:lnTo>
                    <a:pt x="12621" y="6191"/>
                  </a:lnTo>
                  <a:lnTo>
                    <a:pt x="15478" y="4206"/>
                  </a:lnTo>
                  <a:lnTo>
                    <a:pt x="18177" y="3175"/>
                  </a:lnTo>
                  <a:lnTo>
                    <a:pt x="20399" y="2857"/>
                  </a:lnTo>
                  <a:lnTo>
                    <a:pt x="23574" y="3175"/>
                  </a:lnTo>
                  <a:lnTo>
                    <a:pt x="25400" y="4127"/>
                  </a:lnTo>
                  <a:lnTo>
                    <a:pt x="26352" y="5634"/>
                  </a:lnTo>
                  <a:lnTo>
                    <a:pt x="26908" y="7620"/>
                  </a:lnTo>
                  <a:lnTo>
                    <a:pt x="27543" y="9842"/>
                  </a:lnTo>
                  <a:lnTo>
                    <a:pt x="29209" y="12937"/>
                  </a:lnTo>
                  <a:lnTo>
                    <a:pt x="30560" y="13970"/>
                  </a:lnTo>
                  <a:lnTo>
                    <a:pt x="32384" y="14366"/>
                  </a:lnTo>
                  <a:lnTo>
                    <a:pt x="34369" y="13970"/>
                  </a:lnTo>
                  <a:lnTo>
                    <a:pt x="35798" y="13017"/>
                  </a:lnTo>
                  <a:lnTo>
                    <a:pt x="36671" y="11667"/>
                  </a:lnTo>
                  <a:lnTo>
                    <a:pt x="36988" y="10001"/>
                  </a:lnTo>
                  <a:lnTo>
                    <a:pt x="36671" y="8492"/>
                  </a:lnTo>
                  <a:lnTo>
                    <a:pt x="35877" y="6667"/>
                  </a:lnTo>
                  <a:lnTo>
                    <a:pt x="34607" y="4762"/>
                  </a:lnTo>
                  <a:lnTo>
                    <a:pt x="32702"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410" name="Shape 1445"/>
            <p:cNvSpPr/>
            <p:nvPr/>
          </p:nvSpPr>
          <p:spPr>
            <a:xfrm>
              <a:off x="5675613" y="2895646"/>
              <a:ext cx="29448" cy="46592"/>
            </a:xfrm>
            <a:custGeom>
              <a:avLst/>
              <a:gdLst/>
              <a:ahLst/>
              <a:cxnLst/>
              <a:rect l="0" t="0" r="0" b="0"/>
              <a:pathLst>
                <a:path w="29448" h="46592">
                  <a:moveTo>
                    <a:pt x="13891" y="0"/>
                  </a:moveTo>
                  <a:lnTo>
                    <a:pt x="9525" y="555"/>
                  </a:lnTo>
                  <a:lnTo>
                    <a:pt x="6032" y="1983"/>
                  </a:lnTo>
                  <a:lnTo>
                    <a:pt x="3413" y="3968"/>
                  </a:lnTo>
                  <a:lnTo>
                    <a:pt x="1508" y="6508"/>
                  </a:lnTo>
                  <a:lnTo>
                    <a:pt x="397" y="9286"/>
                  </a:lnTo>
                  <a:lnTo>
                    <a:pt x="0" y="12143"/>
                  </a:lnTo>
                  <a:lnTo>
                    <a:pt x="1032" y="16906"/>
                  </a:lnTo>
                  <a:lnTo>
                    <a:pt x="3572" y="20796"/>
                  </a:lnTo>
                  <a:lnTo>
                    <a:pt x="7223" y="23891"/>
                  </a:lnTo>
                  <a:lnTo>
                    <a:pt x="11588" y="26590"/>
                  </a:lnTo>
                  <a:lnTo>
                    <a:pt x="17383" y="29845"/>
                  </a:lnTo>
                  <a:lnTo>
                    <a:pt x="19526" y="31273"/>
                  </a:lnTo>
                  <a:lnTo>
                    <a:pt x="21113" y="32940"/>
                  </a:lnTo>
                  <a:lnTo>
                    <a:pt x="22146" y="34925"/>
                  </a:lnTo>
                  <a:lnTo>
                    <a:pt x="22542" y="37147"/>
                  </a:lnTo>
                  <a:lnTo>
                    <a:pt x="21748" y="40640"/>
                  </a:lnTo>
                  <a:lnTo>
                    <a:pt x="19765" y="42941"/>
                  </a:lnTo>
                  <a:lnTo>
                    <a:pt x="17145" y="44052"/>
                  </a:lnTo>
                  <a:lnTo>
                    <a:pt x="14446" y="44370"/>
                  </a:lnTo>
                  <a:lnTo>
                    <a:pt x="10318" y="43734"/>
                  </a:lnTo>
                  <a:lnTo>
                    <a:pt x="7143" y="41988"/>
                  </a:lnTo>
                  <a:lnTo>
                    <a:pt x="4921" y="39448"/>
                  </a:lnTo>
                  <a:lnTo>
                    <a:pt x="3413" y="36512"/>
                  </a:lnTo>
                  <a:lnTo>
                    <a:pt x="1667" y="30558"/>
                  </a:lnTo>
                  <a:lnTo>
                    <a:pt x="80" y="30558"/>
                  </a:lnTo>
                  <a:lnTo>
                    <a:pt x="80" y="45957"/>
                  </a:lnTo>
                  <a:lnTo>
                    <a:pt x="1428" y="45957"/>
                  </a:lnTo>
                  <a:lnTo>
                    <a:pt x="2222" y="45085"/>
                  </a:lnTo>
                  <a:lnTo>
                    <a:pt x="3572" y="44767"/>
                  </a:lnTo>
                  <a:lnTo>
                    <a:pt x="8652" y="45640"/>
                  </a:lnTo>
                  <a:lnTo>
                    <a:pt x="15081" y="46592"/>
                  </a:lnTo>
                  <a:lnTo>
                    <a:pt x="18336" y="46196"/>
                  </a:lnTo>
                  <a:lnTo>
                    <a:pt x="21590" y="45163"/>
                  </a:lnTo>
                  <a:lnTo>
                    <a:pt x="24606" y="43417"/>
                  </a:lnTo>
                  <a:lnTo>
                    <a:pt x="27146" y="40957"/>
                  </a:lnTo>
                  <a:lnTo>
                    <a:pt x="28813" y="37702"/>
                  </a:lnTo>
                  <a:lnTo>
                    <a:pt x="29448" y="33813"/>
                  </a:lnTo>
                  <a:lnTo>
                    <a:pt x="28813" y="29845"/>
                  </a:lnTo>
                  <a:lnTo>
                    <a:pt x="27067" y="26828"/>
                  </a:lnTo>
                  <a:lnTo>
                    <a:pt x="24447" y="24367"/>
                  </a:lnTo>
                  <a:lnTo>
                    <a:pt x="21113" y="22145"/>
                  </a:lnTo>
                  <a:lnTo>
                    <a:pt x="10398" y="15795"/>
                  </a:lnTo>
                  <a:lnTo>
                    <a:pt x="8176" y="14048"/>
                  </a:lnTo>
                  <a:lnTo>
                    <a:pt x="6906" y="12143"/>
                  </a:lnTo>
                  <a:lnTo>
                    <a:pt x="6191" y="8731"/>
                  </a:lnTo>
                  <a:lnTo>
                    <a:pt x="6588" y="6667"/>
                  </a:lnTo>
                  <a:lnTo>
                    <a:pt x="7858" y="4603"/>
                  </a:lnTo>
                  <a:lnTo>
                    <a:pt x="10160" y="2936"/>
                  </a:lnTo>
                  <a:lnTo>
                    <a:pt x="13652" y="2301"/>
                  </a:lnTo>
                  <a:lnTo>
                    <a:pt x="16986" y="2777"/>
                  </a:lnTo>
                  <a:lnTo>
                    <a:pt x="20002" y="4603"/>
                  </a:lnTo>
                  <a:lnTo>
                    <a:pt x="21431" y="6111"/>
                  </a:lnTo>
                  <a:lnTo>
                    <a:pt x="22701" y="8254"/>
                  </a:lnTo>
                  <a:lnTo>
                    <a:pt x="23733" y="11032"/>
                  </a:lnTo>
                  <a:lnTo>
                    <a:pt x="24686" y="14446"/>
                  </a:lnTo>
                  <a:lnTo>
                    <a:pt x="26193" y="14446"/>
                  </a:lnTo>
                  <a:lnTo>
                    <a:pt x="25797" y="952"/>
                  </a:lnTo>
                  <a:lnTo>
                    <a:pt x="24686" y="952"/>
                  </a:lnTo>
                  <a:lnTo>
                    <a:pt x="24129"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411" name="Shape 1446"/>
            <p:cNvSpPr/>
            <p:nvPr/>
          </p:nvSpPr>
          <p:spPr>
            <a:xfrm>
              <a:off x="5609256" y="2895646"/>
              <a:ext cx="29448" cy="46592"/>
            </a:xfrm>
            <a:custGeom>
              <a:avLst/>
              <a:gdLst/>
              <a:ahLst/>
              <a:cxnLst/>
              <a:rect l="0" t="0" r="0" b="0"/>
              <a:pathLst>
                <a:path w="29448" h="46592">
                  <a:moveTo>
                    <a:pt x="13891" y="0"/>
                  </a:moveTo>
                  <a:lnTo>
                    <a:pt x="9525" y="555"/>
                  </a:lnTo>
                  <a:lnTo>
                    <a:pt x="6032" y="1983"/>
                  </a:lnTo>
                  <a:lnTo>
                    <a:pt x="3333" y="3968"/>
                  </a:lnTo>
                  <a:lnTo>
                    <a:pt x="1508" y="6508"/>
                  </a:lnTo>
                  <a:lnTo>
                    <a:pt x="397" y="9286"/>
                  </a:lnTo>
                  <a:lnTo>
                    <a:pt x="0" y="12143"/>
                  </a:lnTo>
                  <a:lnTo>
                    <a:pt x="1032" y="16906"/>
                  </a:lnTo>
                  <a:lnTo>
                    <a:pt x="3492" y="20796"/>
                  </a:lnTo>
                  <a:lnTo>
                    <a:pt x="7223" y="23891"/>
                  </a:lnTo>
                  <a:lnTo>
                    <a:pt x="11588" y="26590"/>
                  </a:lnTo>
                  <a:lnTo>
                    <a:pt x="17303" y="29845"/>
                  </a:lnTo>
                  <a:lnTo>
                    <a:pt x="19526" y="31273"/>
                  </a:lnTo>
                  <a:lnTo>
                    <a:pt x="21113" y="32940"/>
                  </a:lnTo>
                  <a:lnTo>
                    <a:pt x="22066" y="34925"/>
                  </a:lnTo>
                  <a:lnTo>
                    <a:pt x="22463" y="37147"/>
                  </a:lnTo>
                  <a:lnTo>
                    <a:pt x="21669" y="40640"/>
                  </a:lnTo>
                  <a:lnTo>
                    <a:pt x="19685" y="42941"/>
                  </a:lnTo>
                  <a:lnTo>
                    <a:pt x="17145" y="44052"/>
                  </a:lnTo>
                  <a:lnTo>
                    <a:pt x="14446" y="44370"/>
                  </a:lnTo>
                  <a:lnTo>
                    <a:pt x="10240" y="43734"/>
                  </a:lnTo>
                  <a:lnTo>
                    <a:pt x="7143" y="41988"/>
                  </a:lnTo>
                  <a:lnTo>
                    <a:pt x="4921" y="39448"/>
                  </a:lnTo>
                  <a:lnTo>
                    <a:pt x="3413" y="36512"/>
                  </a:lnTo>
                  <a:lnTo>
                    <a:pt x="1667" y="30558"/>
                  </a:lnTo>
                  <a:lnTo>
                    <a:pt x="80" y="30558"/>
                  </a:lnTo>
                  <a:lnTo>
                    <a:pt x="80" y="45957"/>
                  </a:lnTo>
                  <a:lnTo>
                    <a:pt x="1428" y="45957"/>
                  </a:lnTo>
                  <a:lnTo>
                    <a:pt x="2222" y="45085"/>
                  </a:lnTo>
                  <a:lnTo>
                    <a:pt x="3572" y="44767"/>
                  </a:lnTo>
                  <a:lnTo>
                    <a:pt x="5874" y="45005"/>
                  </a:lnTo>
                  <a:lnTo>
                    <a:pt x="8652" y="45640"/>
                  </a:lnTo>
                  <a:lnTo>
                    <a:pt x="15081" y="46592"/>
                  </a:lnTo>
                  <a:lnTo>
                    <a:pt x="18336" y="46196"/>
                  </a:lnTo>
                  <a:lnTo>
                    <a:pt x="21590" y="45163"/>
                  </a:lnTo>
                  <a:lnTo>
                    <a:pt x="24606" y="43417"/>
                  </a:lnTo>
                  <a:lnTo>
                    <a:pt x="27067" y="40957"/>
                  </a:lnTo>
                  <a:lnTo>
                    <a:pt x="28813" y="37702"/>
                  </a:lnTo>
                  <a:lnTo>
                    <a:pt x="29448" y="33813"/>
                  </a:lnTo>
                  <a:lnTo>
                    <a:pt x="28813" y="29845"/>
                  </a:lnTo>
                  <a:lnTo>
                    <a:pt x="27067" y="26828"/>
                  </a:lnTo>
                  <a:lnTo>
                    <a:pt x="24447" y="24367"/>
                  </a:lnTo>
                  <a:lnTo>
                    <a:pt x="21113" y="22145"/>
                  </a:lnTo>
                  <a:lnTo>
                    <a:pt x="10398" y="15795"/>
                  </a:lnTo>
                  <a:lnTo>
                    <a:pt x="8176" y="14048"/>
                  </a:lnTo>
                  <a:lnTo>
                    <a:pt x="6906" y="12143"/>
                  </a:lnTo>
                  <a:lnTo>
                    <a:pt x="6112" y="8731"/>
                  </a:lnTo>
                  <a:lnTo>
                    <a:pt x="6588" y="6667"/>
                  </a:lnTo>
                  <a:lnTo>
                    <a:pt x="7858" y="4603"/>
                  </a:lnTo>
                  <a:lnTo>
                    <a:pt x="10160" y="2936"/>
                  </a:lnTo>
                  <a:lnTo>
                    <a:pt x="13652" y="2301"/>
                  </a:lnTo>
                  <a:lnTo>
                    <a:pt x="16986" y="2777"/>
                  </a:lnTo>
                  <a:lnTo>
                    <a:pt x="20002" y="4603"/>
                  </a:lnTo>
                  <a:lnTo>
                    <a:pt x="21431" y="6111"/>
                  </a:lnTo>
                  <a:lnTo>
                    <a:pt x="22701" y="8254"/>
                  </a:lnTo>
                  <a:lnTo>
                    <a:pt x="23733" y="11032"/>
                  </a:lnTo>
                  <a:lnTo>
                    <a:pt x="24686" y="14446"/>
                  </a:lnTo>
                  <a:lnTo>
                    <a:pt x="26193" y="14446"/>
                  </a:lnTo>
                  <a:lnTo>
                    <a:pt x="25797" y="952"/>
                  </a:lnTo>
                  <a:lnTo>
                    <a:pt x="24686" y="952"/>
                  </a:lnTo>
                  <a:lnTo>
                    <a:pt x="24051"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412" name="Shape 1447"/>
            <p:cNvSpPr/>
            <p:nvPr/>
          </p:nvSpPr>
          <p:spPr>
            <a:xfrm>
              <a:off x="5328903" y="2895646"/>
              <a:ext cx="29448" cy="46592"/>
            </a:xfrm>
            <a:custGeom>
              <a:avLst/>
              <a:gdLst/>
              <a:ahLst/>
              <a:cxnLst/>
              <a:rect l="0" t="0" r="0" b="0"/>
              <a:pathLst>
                <a:path w="29448" h="46592">
                  <a:moveTo>
                    <a:pt x="13891" y="0"/>
                  </a:moveTo>
                  <a:lnTo>
                    <a:pt x="9525" y="555"/>
                  </a:lnTo>
                  <a:lnTo>
                    <a:pt x="6032" y="1983"/>
                  </a:lnTo>
                  <a:lnTo>
                    <a:pt x="3413" y="3968"/>
                  </a:lnTo>
                  <a:lnTo>
                    <a:pt x="1508" y="6508"/>
                  </a:lnTo>
                  <a:lnTo>
                    <a:pt x="397" y="9286"/>
                  </a:lnTo>
                  <a:lnTo>
                    <a:pt x="0" y="12143"/>
                  </a:lnTo>
                  <a:lnTo>
                    <a:pt x="1032" y="16906"/>
                  </a:lnTo>
                  <a:lnTo>
                    <a:pt x="3572" y="20796"/>
                  </a:lnTo>
                  <a:lnTo>
                    <a:pt x="7223" y="23891"/>
                  </a:lnTo>
                  <a:lnTo>
                    <a:pt x="11588" y="26590"/>
                  </a:lnTo>
                  <a:lnTo>
                    <a:pt x="17383" y="29845"/>
                  </a:lnTo>
                  <a:lnTo>
                    <a:pt x="19526" y="31273"/>
                  </a:lnTo>
                  <a:lnTo>
                    <a:pt x="21113" y="32940"/>
                  </a:lnTo>
                  <a:lnTo>
                    <a:pt x="22146" y="34925"/>
                  </a:lnTo>
                  <a:lnTo>
                    <a:pt x="22542" y="37147"/>
                  </a:lnTo>
                  <a:lnTo>
                    <a:pt x="21748" y="40640"/>
                  </a:lnTo>
                  <a:lnTo>
                    <a:pt x="19765" y="42941"/>
                  </a:lnTo>
                  <a:lnTo>
                    <a:pt x="17145" y="44052"/>
                  </a:lnTo>
                  <a:lnTo>
                    <a:pt x="14446" y="44370"/>
                  </a:lnTo>
                  <a:lnTo>
                    <a:pt x="10318" y="43734"/>
                  </a:lnTo>
                  <a:lnTo>
                    <a:pt x="7143" y="41988"/>
                  </a:lnTo>
                  <a:lnTo>
                    <a:pt x="4921" y="39448"/>
                  </a:lnTo>
                  <a:lnTo>
                    <a:pt x="3413" y="36512"/>
                  </a:lnTo>
                  <a:lnTo>
                    <a:pt x="1667" y="30558"/>
                  </a:lnTo>
                  <a:lnTo>
                    <a:pt x="79" y="30558"/>
                  </a:lnTo>
                  <a:lnTo>
                    <a:pt x="79" y="45957"/>
                  </a:lnTo>
                  <a:lnTo>
                    <a:pt x="1428" y="45957"/>
                  </a:lnTo>
                  <a:lnTo>
                    <a:pt x="2222" y="45085"/>
                  </a:lnTo>
                  <a:lnTo>
                    <a:pt x="3572" y="44767"/>
                  </a:lnTo>
                  <a:lnTo>
                    <a:pt x="8652" y="45640"/>
                  </a:lnTo>
                  <a:lnTo>
                    <a:pt x="15081" y="46592"/>
                  </a:lnTo>
                  <a:lnTo>
                    <a:pt x="18336" y="46196"/>
                  </a:lnTo>
                  <a:lnTo>
                    <a:pt x="21589" y="45163"/>
                  </a:lnTo>
                  <a:lnTo>
                    <a:pt x="24606" y="43417"/>
                  </a:lnTo>
                  <a:lnTo>
                    <a:pt x="27146" y="40957"/>
                  </a:lnTo>
                  <a:lnTo>
                    <a:pt x="28813" y="37702"/>
                  </a:lnTo>
                  <a:lnTo>
                    <a:pt x="29448" y="33813"/>
                  </a:lnTo>
                  <a:lnTo>
                    <a:pt x="28813" y="29845"/>
                  </a:lnTo>
                  <a:lnTo>
                    <a:pt x="27067" y="26828"/>
                  </a:lnTo>
                  <a:lnTo>
                    <a:pt x="24447" y="24367"/>
                  </a:lnTo>
                  <a:lnTo>
                    <a:pt x="21113" y="22145"/>
                  </a:lnTo>
                  <a:lnTo>
                    <a:pt x="10398" y="15795"/>
                  </a:lnTo>
                  <a:lnTo>
                    <a:pt x="8176" y="14048"/>
                  </a:lnTo>
                  <a:lnTo>
                    <a:pt x="6906" y="12143"/>
                  </a:lnTo>
                  <a:lnTo>
                    <a:pt x="6191" y="8731"/>
                  </a:lnTo>
                  <a:lnTo>
                    <a:pt x="6588" y="6667"/>
                  </a:lnTo>
                  <a:lnTo>
                    <a:pt x="7858" y="4603"/>
                  </a:lnTo>
                  <a:lnTo>
                    <a:pt x="10159" y="2936"/>
                  </a:lnTo>
                  <a:lnTo>
                    <a:pt x="13652" y="2301"/>
                  </a:lnTo>
                  <a:lnTo>
                    <a:pt x="16986" y="2777"/>
                  </a:lnTo>
                  <a:lnTo>
                    <a:pt x="20002" y="4603"/>
                  </a:lnTo>
                  <a:lnTo>
                    <a:pt x="21431" y="6111"/>
                  </a:lnTo>
                  <a:lnTo>
                    <a:pt x="22701" y="8254"/>
                  </a:lnTo>
                  <a:lnTo>
                    <a:pt x="23733" y="11032"/>
                  </a:lnTo>
                  <a:lnTo>
                    <a:pt x="24686" y="14446"/>
                  </a:lnTo>
                  <a:lnTo>
                    <a:pt x="26193" y="14446"/>
                  </a:lnTo>
                  <a:lnTo>
                    <a:pt x="25797" y="952"/>
                  </a:lnTo>
                  <a:lnTo>
                    <a:pt x="24686" y="952"/>
                  </a:lnTo>
                  <a:lnTo>
                    <a:pt x="24129"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413" name="Shape 1448"/>
            <p:cNvSpPr/>
            <p:nvPr/>
          </p:nvSpPr>
          <p:spPr>
            <a:xfrm>
              <a:off x="5716173" y="2931365"/>
              <a:ext cx="10955" cy="10953"/>
            </a:xfrm>
            <a:custGeom>
              <a:avLst/>
              <a:gdLst/>
              <a:ahLst/>
              <a:cxnLst/>
              <a:rect l="0" t="0" r="0" b="0"/>
              <a:pathLst>
                <a:path w="10955" h="10953">
                  <a:moveTo>
                    <a:pt x="5398" y="0"/>
                  </a:moveTo>
                  <a:lnTo>
                    <a:pt x="3333" y="396"/>
                  </a:lnTo>
                  <a:lnTo>
                    <a:pt x="1587" y="1587"/>
                  </a:lnTo>
                  <a:lnTo>
                    <a:pt x="477" y="3333"/>
                  </a:lnTo>
                  <a:lnTo>
                    <a:pt x="0" y="5634"/>
                  </a:lnTo>
                  <a:lnTo>
                    <a:pt x="556" y="8016"/>
                  </a:lnTo>
                  <a:lnTo>
                    <a:pt x="1906" y="9683"/>
                  </a:lnTo>
                  <a:lnTo>
                    <a:pt x="3652" y="10636"/>
                  </a:lnTo>
                  <a:lnTo>
                    <a:pt x="5398" y="10953"/>
                  </a:lnTo>
                  <a:lnTo>
                    <a:pt x="7143" y="10636"/>
                  </a:lnTo>
                  <a:lnTo>
                    <a:pt x="8969" y="9683"/>
                  </a:lnTo>
                  <a:lnTo>
                    <a:pt x="10398" y="8016"/>
                  </a:lnTo>
                  <a:lnTo>
                    <a:pt x="10955" y="5634"/>
                  </a:lnTo>
                  <a:lnTo>
                    <a:pt x="10477" y="3412"/>
                  </a:lnTo>
                  <a:lnTo>
                    <a:pt x="9287" y="1666"/>
                  </a:lnTo>
                  <a:lnTo>
                    <a:pt x="7541" y="396"/>
                  </a:lnTo>
                  <a:lnTo>
                    <a:pt x="5398" y="0"/>
                  </a:lnTo>
                  <a:close/>
                </a:path>
              </a:pathLst>
            </a:custGeom>
            <a:solidFill>
              <a:srgbClr val="000000"/>
            </a:solidFill>
          </p:spPr>
          <p:txBody>
            <a:bodyPr vert="horz" lIns="91440" tIns="45720" rIns="91440" bIns="45720" anchor="t"/>
            <a:lstStyle/>
            <a:p>
              <a:endParaRPr lang="en-IN"/>
            </a:p>
          </p:txBody>
        </p:sp>
        <p:sp>
          <p:nvSpPr>
            <p:cNvPr id="1414" name="Shape 1449"/>
            <p:cNvSpPr/>
            <p:nvPr/>
          </p:nvSpPr>
          <p:spPr>
            <a:xfrm>
              <a:off x="5093477" y="2896678"/>
              <a:ext cx="45641" cy="66119"/>
            </a:xfrm>
            <a:custGeom>
              <a:avLst/>
              <a:gdLst/>
              <a:ahLst/>
              <a:cxnLst/>
              <a:rect l="0" t="0" r="0" b="0"/>
              <a:pathLst>
                <a:path w="45641" h="66119">
                  <a:moveTo>
                    <a:pt x="0" y="0"/>
                  </a:moveTo>
                  <a:lnTo>
                    <a:pt x="0" y="1349"/>
                  </a:lnTo>
                  <a:lnTo>
                    <a:pt x="2540" y="2143"/>
                  </a:lnTo>
                  <a:lnTo>
                    <a:pt x="3890" y="3016"/>
                  </a:lnTo>
                  <a:lnTo>
                    <a:pt x="5001" y="4524"/>
                  </a:lnTo>
                  <a:lnTo>
                    <a:pt x="16351" y="28892"/>
                  </a:lnTo>
                  <a:lnTo>
                    <a:pt x="17303" y="30877"/>
                  </a:lnTo>
                  <a:lnTo>
                    <a:pt x="18573" y="33496"/>
                  </a:lnTo>
                  <a:lnTo>
                    <a:pt x="21193" y="39052"/>
                  </a:lnTo>
                  <a:lnTo>
                    <a:pt x="22066" y="41275"/>
                  </a:lnTo>
                  <a:lnTo>
                    <a:pt x="22463" y="42545"/>
                  </a:lnTo>
                  <a:lnTo>
                    <a:pt x="22304" y="43656"/>
                  </a:lnTo>
                  <a:lnTo>
                    <a:pt x="21748" y="45641"/>
                  </a:lnTo>
                  <a:lnTo>
                    <a:pt x="19843" y="50800"/>
                  </a:lnTo>
                  <a:lnTo>
                    <a:pt x="16986" y="55642"/>
                  </a:lnTo>
                  <a:lnTo>
                    <a:pt x="15240" y="57229"/>
                  </a:lnTo>
                  <a:lnTo>
                    <a:pt x="13334" y="57865"/>
                  </a:lnTo>
                  <a:lnTo>
                    <a:pt x="12144" y="57547"/>
                  </a:lnTo>
                  <a:lnTo>
                    <a:pt x="10398" y="56912"/>
                  </a:lnTo>
                  <a:lnTo>
                    <a:pt x="6350" y="56038"/>
                  </a:lnTo>
                  <a:lnTo>
                    <a:pt x="4366" y="56356"/>
                  </a:lnTo>
                  <a:lnTo>
                    <a:pt x="3016" y="57071"/>
                  </a:lnTo>
                  <a:lnTo>
                    <a:pt x="1826" y="59054"/>
                  </a:lnTo>
                  <a:lnTo>
                    <a:pt x="1587" y="60404"/>
                  </a:lnTo>
                  <a:lnTo>
                    <a:pt x="1985" y="62468"/>
                  </a:lnTo>
                  <a:lnTo>
                    <a:pt x="3333" y="64293"/>
                  </a:lnTo>
                  <a:lnTo>
                    <a:pt x="5636" y="65643"/>
                  </a:lnTo>
                  <a:lnTo>
                    <a:pt x="8811" y="66119"/>
                  </a:lnTo>
                  <a:lnTo>
                    <a:pt x="11429" y="65802"/>
                  </a:lnTo>
                  <a:lnTo>
                    <a:pt x="13891" y="64928"/>
                  </a:lnTo>
                  <a:lnTo>
                    <a:pt x="16113" y="63341"/>
                  </a:lnTo>
                  <a:lnTo>
                    <a:pt x="18097" y="61198"/>
                  </a:lnTo>
                  <a:lnTo>
                    <a:pt x="20002" y="58420"/>
                  </a:lnTo>
                  <a:lnTo>
                    <a:pt x="21907" y="55007"/>
                  </a:lnTo>
                  <a:lnTo>
                    <a:pt x="23812" y="50958"/>
                  </a:lnTo>
                  <a:lnTo>
                    <a:pt x="25638" y="46354"/>
                  </a:lnTo>
                  <a:lnTo>
                    <a:pt x="40878" y="5953"/>
                  </a:lnTo>
                  <a:lnTo>
                    <a:pt x="42148" y="3492"/>
                  </a:lnTo>
                  <a:lnTo>
                    <a:pt x="43338" y="2222"/>
                  </a:lnTo>
                  <a:lnTo>
                    <a:pt x="45641" y="1428"/>
                  </a:lnTo>
                  <a:lnTo>
                    <a:pt x="45641" y="0"/>
                  </a:lnTo>
                  <a:lnTo>
                    <a:pt x="32306" y="0"/>
                  </a:lnTo>
                  <a:lnTo>
                    <a:pt x="32306" y="1428"/>
                  </a:lnTo>
                  <a:lnTo>
                    <a:pt x="34369" y="1587"/>
                  </a:lnTo>
                  <a:lnTo>
                    <a:pt x="35877" y="2063"/>
                  </a:lnTo>
                  <a:lnTo>
                    <a:pt x="36671" y="2937"/>
                  </a:lnTo>
                  <a:lnTo>
                    <a:pt x="36988" y="4207"/>
                  </a:lnTo>
                  <a:lnTo>
                    <a:pt x="36829" y="5318"/>
                  </a:lnTo>
                  <a:lnTo>
                    <a:pt x="36274" y="6984"/>
                  </a:lnTo>
                  <a:lnTo>
                    <a:pt x="34766" y="10953"/>
                  </a:lnTo>
                  <a:lnTo>
                    <a:pt x="26987" y="32941"/>
                  </a:lnTo>
                  <a:lnTo>
                    <a:pt x="15637" y="7937"/>
                  </a:lnTo>
                  <a:lnTo>
                    <a:pt x="15002" y="6350"/>
                  </a:lnTo>
                  <a:lnTo>
                    <a:pt x="14604" y="4366"/>
                  </a:lnTo>
                  <a:lnTo>
                    <a:pt x="15161" y="2778"/>
                  </a:lnTo>
                  <a:lnTo>
                    <a:pt x="16590" y="1985"/>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1415" name="Shape 1450"/>
            <p:cNvSpPr/>
            <p:nvPr/>
          </p:nvSpPr>
          <p:spPr>
            <a:xfrm>
              <a:off x="791828" y="3169807"/>
              <a:ext cx="12462" cy="0"/>
            </a:xfrm>
            <a:custGeom>
              <a:avLst/>
              <a:gdLst/>
              <a:ahLst/>
              <a:cxnLst/>
              <a:rect l="0" t="0" r="0" b="0"/>
              <a:pathLst>
                <a:path w="12462">
                  <a:moveTo>
                    <a:pt x="0" y="0"/>
                  </a:moveTo>
                  <a:lnTo>
                    <a:pt x="12462" y="0"/>
                  </a:lnTo>
                </a:path>
              </a:pathLst>
            </a:custGeom>
            <a:noFill/>
            <a:ln w="11906" cap="flat">
              <a:solidFill>
                <a:srgbClr val="000000"/>
              </a:solidFill>
              <a:prstDash val="solid"/>
            </a:ln>
          </p:spPr>
          <p:txBody>
            <a:bodyPr vert="horz" lIns="91440" tIns="45720" rIns="91440" bIns="45720" anchor="t"/>
            <a:lstStyle/>
            <a:p>
              <a:endParaRPr lang="en-IN"/>
            </a:p>
          </p:txBody>
        </p:sp>
        <p:sp>
          <p:nvSpPr>
            <p:cNvPr id="1416" name="Shape 1451"/>
            <p:cNvSpPr/>
            <p:nvPr/>
          </p:nvSpPr>
          <p:spPr>
            <a:xfrm>
              <a:off x="605853" y="3169807"/>
              <a:ext cx="12461" cy="0"/>
            </a:xfrm>
            <a:custGeom>
              <a:avLst/>
              <a:gdLst/>
              <a:ahLst/>
              <a:cxnLst/>
              <a:rect l="0" t="0" r="0" b="0"/>
              <a:pathLst>
                <a:path w="12461">
                  <a:moveTo>
                    <a:pt x="0" y="0"/>
                  </a:moveTo>
                  <a:lnTo>
                    <a:pt x="12461" y="0"/>
                  </a:lnTo>
                </a:path>
              </a:pathLst>
            </a:custGeom>
            <a:noFill/>
            <a:ln w="11906" cap="flat">
              <a:solidFill>
                <a:srgbClr val="000000"/>
              </a:solidFill>
              <a:prstDash val="solid"/>
            </a:ln>
          </p:spPr>
          <p:txBody>
            <a:bodyPr vert="horz" lIns="91440" tIns="45720" rIns="91440" bIns="45720" anchor="t"/>
            <a:lstStyle/>
            <a:p>
              <a:endParaRPr lang="en-IN"/>
            </a:p>
          </p:txBody>
        </p:sp>
        <p:sp>
          <p:nvSpPr>
            <p:cNvPr id="1417" name="Shape 1452"/>
            <p:cNvSpPr/>
            <p:nvPr/>
          </p:nvSpPr>
          <p:spPr>
            <a:xfrm>
              <a:off x="148255" y="3167505"/>
              <a:ext cx="43497" cy="64849"/>
            </a:xfrm>
            <a:custGeom>
              <a:avLst/>
              <a:gdLst/>
              <a:ahLst/>
              <a:cxnLst/>
              <a:rect l="0" t="0" r="0" b="0"/>
              <a:pathLst>
                <a:path w="43497" h="64849">
                  <a:moveTo>
                    <a:pt x="0" y="0"/>
                  </a:moveTo>
                  <a:lnTo>
                    <a:pt x="13017" y="10239"/>
                  </a:lnTo>
                  <a:lnTo>
                    <a:pt x="17542" y="10239"/>
                  </a:lnTo>
                  <a:lnTo>
                    <a:pt x="22305" y="10716"/>
                  </a:lnTo>
                  <a:lnTo>
                    <a:pt x="26193" y="12462"/>
                  </a:lnTo>
                  <a:lnTo>
                    <a:pt x="28892" y="15557"/>
                  </a:lnTo>
                  <a:lnTo>
                    <a:pt x="29925" y="20319"/>
                  </a:lnTo>
                  <a:lnTo>
                    <a:pt x="28892" y="25003"/>
                  </a:lnTo>
                  <a:lnTo>
                    <a:pt x="26113" y="28019"/>
                  </a:lnTo>
                  <a:lnTo>
                    <a:pt x="22225" y="29607"/>
                  </a:lnTo>
                  <a:lnTo>
                    <a:pt x="17542" y="30003"/>
                  </a:lnTo>
                  <a:lnTo>
                    <a:pt x="13017" y="30003"/>
                  </a:lnTo>
                  <a:lnTo>
                    <a:pt x="13017" y="10239"/>
                  </a:lnTo>
                  <a:lnTo>
                    <a:pt x="0" y="0"/>
                  </a:lnTo>
                  <a:lnTo>
                    <a:pt x="0" y="64849"/>
                  </a:lnTo>
                  <a:lnTo>
                    <a:pt x="13017" y="64849"/>
                  </a:lnTo>
                  <a:lnTo>
                    <a:pt x="13017" y="40243"/>
                  </a:lnTo>
                  <a:lnTo>
                    <a:pt x="18493" y="40243"/>
                  </a:lnTo>
                  <a:lnTo>
                    <a:pt x="25162" y="39767"/>
                  </a:lnTo>
                  <a:lnTo>
                    <a:pt x="31115" y="38258"/>
                  </a:lnTo>
                  <a:lnTo>
                    <a:pt x="36195" y="35639"/>
                  </a:lnTo>
                  <a:lnTo>
                    <a:pt x="40085" y="31670"/>
                  </a:lnTo>
                  <a:lnTo>
                    <a:pt x="42625" y="26352"/>
                  </a:lnTo>
                  <a:lnTo>
                    <a:pt x="43497" y="19606"/>
                  </a:lnTo>
                  <a:lnTo>
                    <a:pt x="42466" y="12779"/>
                  </a:lnTo>
                  <a:lnTo>
                    <a:pt x="39607" y="7619"/>
                  </a:lnTo>
                  <a:lnTo>
                    <a:pt x="35242" y="3968"/>
                  </a:lnTo>
                  <a:lnTo>
                    <a:pt x="29686" y="1587"/>
                  </a:lnTo>
                  <a:lnTo>
                    <a:pt x="23336" y="317"/>
                  </a:lnTo>
                  <a:lnTo>
                    <a:pt x="16431" y="0"/>
                  </a:lnTo>
                  <a:lnTo>
                    <a:pt x="0" y="0"/>
                  </a:lnTo>
                  <a:close/>
                </a:path>
              </a:pathLst>
            </a:custGeom>
            <a:solidFill>
              <a:srgbClr val="000000"/>
            </a:solidFill>
          </p:spPr>
          <p:txBody>
            <a:bodyPr vert="horz" lIns="91440" tIns="45720" rIns="91440" bIns="45720" anchor="t"/>
            <a:lstStyle/>
            <a:p>
              <a:endParaRPr lang="en-IN"/>
            </a:p>
          </p:txBody>
        </p:sp>
        <p:sp>
          <p:nvSpPr>
            <p:cNvPr id="1418" name="Shape 1453"/>
            <p:cNvSpPr/>
            <p:nvPr/>
          </p:nvSpPr>
          <p:spPr>
            <a:xfrm>
              <a:off x="397810" y="3170919"/>
              <a:ext cx="33576" cy="62547"/>
            </a:xfrm>
            <a:custGeom>
              <a:avLst/>
              <a:gdLst/>
              <a:ahLst/>
              <a:cxnLst/>
              <a:rect l="0" t="0" r="0" b="0"/>
              <a:pathLst>
                <a:path w="33576" h="62547">
                  <a:moveTo>
                    <a:pt x="21669" y="0"/>
                  </a:moveTo>
                  <a:lnTo>
                    <a:pt x="9207" y="4047"/>
                  </a:lnTo>
                  <a:lnTo>
                    <a:pt x="9207" y="13572"/>
                  </a:lnTo>
                  <a:lnTo>
                    <a:pt x="0" y="13572"/>
                  </a:lnTo>
                  <a:lnTo>
                    <a:pt x="0" y="22700"/>
                  </a:lnTo>
                  <a:lnTo>
                    <a:pt x="9207" y="22700"/>
                  </a:lnTo>
                  <a:lnTo>
                    <a:pt x="9207" y="47068"/>
                  </a:lnTo>
                  <a:lnTo>
                    <a:pt x="9444" y="50482"/>
                  </a:lnTo>
                  <a:lnTo>
                    <a:pt x="10238" y="53418"/>
                  </a:lnTo>
                  <a:lnTo>
                    <a:pt x="13096" y="58339"/>
                  </a:lnTo>
                  <a:lnTo>
                    <a:pt x="15240" y="60166"/>
                  </a:lnTo>
                  <a:lnTo>
                    <a:pt x="17858" y="61514"/>
                  </a:lnTo>
                  <a:lnTo>
                    <a:pt x="20876" y="62308"/>
                  </a:lnTo>
                  <a:lnTo>
                    <a:pt x="24368" y="62547"/>
                  </a:lnTo>
                  <a:lnTo>
                    <a:pt x="29448" y="62308"/>
                  </a:lnTo>
                  <a:lnTo>
                    <a:pt x="33576" y="61436"/>
                  </a:lnTo>
                  <a:lnTo>
                    <a:pt x="33178" y="51593"/>
                  </a:lnTo>
                  <a:lnTo>
                    <a:pt x="30718" y="52624"/>
                  </a:lnTo>
                  <a:lnTo>
                    <a:pt x="27543" y="52942"/>
                  </a:lnTo>
                  <a:lnTo>
                    <a:pt x="24606" y="52307"/>
                  </a:lnTo>
                  <a:lnTo>
                    <a:pt x="22860" y="50482"/>
                  </a:lnTo>
                  <a:lnTo>
                    <a:pt x="21907" y="47942"/>
                  </a:lnTo>
                  <a:lnTo>
                    <a:pt x="21669" y="45005"/>
                  </a:lnTo>
                  <a:lnTo>
                    <a:pt x="21669" y="22700"/>
                  </a:lnTo>
                  <a:lnTo>
                    <a:pt x="32702" y="22700"/>
                  </a:lnTo>
                  <a:lnTo>
                    <a:pt x="32702" y="13572"/>
                  </a:lnTo>
                  <a:lnTo>
                    <a:pt x="21669" y="13572"/>
                  </a:lnTo>
                  <a:lnTo>
                    <a:pt x="21669" y="0"/>
                  </a:lnTo>
                  <a:close/>
                </a:path>
              </a:pathLst>
            </a:custGeom>
            <a:solidFill>
              <a:srgbClr val="000000"/>
            </a:solidFill>
          </p:spPr>
          <p:txBody>
            <a:bodyPr vert="horz" lIns="91440" tIns="45720" rIns="91440" bIns="45720" anchor="t"/>
            <a:lstStyle/>
            <a:p>
              <a:endParaRPr lang="en-IN"/>
            </a:p>
          </p:txBody>
        </p:sp>
        <p:sp>
          <p:nvSpPr>
            <p:cNvPr id="1419" name="Shape 1454"/>
            <p:cNvSpPr/>
            <p:nvPr/>
          </p:nvSpPr>
          <p:spPr>
            <a:xfrm>
              <a:off x="304862" y="3170919"/>
              <a:ext cx="33576" cy="62547"/>
            </a:xfrm>
            <a:custGeom>
              <a:avLst/>
              <a:gdLst/>
              <a:ahLst/>
              <a:cxnLst/>
              <a:rect l="0" t="0" r="0" b="0"/>
              <a:pathLst>
                <a:path w="33576" h="62547">
                  <a:moveTo>
                    <a:pt x="21670" y="0"/>
                  </a:moveTo>
                  <a:lnTo>
                    <a:pt x="9207" y="4047"/>
                  </a:lnTo>
                  <a:lnTo>
                    <a:pt x="9207" y="13572"/>
                  </a:lnTo>
                  <a:lnTo>
                    <a:pt x="0" y="13572"/>
                  </a:lnTo>
                  <a:lnTo>
                    <a:pt x="0" y="22700"/>
                  </a:lnTo>
                  <a:lnTo>
                    <a:pt x="9207" y="22700"/>
                  </a:lnTo>
                  <a:lnTo>
                    <a:pt x="9207" y="47068"/>
                  </a:lnTo>
                  <a:lnTo>
                    <a:pt x="9446" y="50482"/>
                  </a:lnTo>
                  <a:lnTo>
                    <a:pt x="10161" y="53418"/>
                  </a:lnTo>
                  <a:lnTo>
                    <a:pt x="11351" y="56038"/>
                  </a:lnTo>
                  <a:lnTo>
                    <a:pt x="13097" y="58339"/>
                  </a:lnTo>
                  <a:lnTo>
                    <a:pt x="15241" y="60166"/>
                  </a:lnTo>
                  <a:lnTo>
                    <a:pt x="17860" y="61514"/>
                  </a:lnTo>
                  <a:lnTo>
                    <a:pt x="20876" y="62308"/>
                  </a:lnTo>
                  <a:lnTo>
                    <a:pt x="24368" y="62547"/>
                  </a:lnTo>
                  <a:lnTo>
                    <a:pt x="29448" y="62308"/>
                  </a:lnTo>
                  <a:lnTo>
                    <a:pt x="33576" y="61436"/>
                  </a:lnTo>
                  <a:lnTo>
                    <a:pt x="33180" y="51593"/>
                  </a:lnTo>
                  <a:lnTo>
                    <a:pt x="30718" y="52624"/>
                  </a:lnTo>
                  <a:lnTo>
                    <a:pt x="27543" y="52942"/>
                  </a:lnTo>
                  <a:lnTo>
                    <a:pt x="24606" y="52307"/>
                  </a:lnTo>
                  <a:lnTo>
                    <a:pt x="22861" y="50482"/>
                  </a:lnTo>
                  <a:lnTo>
                    <a:pt x="21907" y="47942"/>
                  </a:lnTo>
                  <a:lnTo>
                    <a:pt x="21670" y="45005"/>
                  </a:lnTo>
                  <a:lnTo>
                    <a:pt x="21670" y="22700"/>
                  </a:lnTo>
                  <a:lnTo>
                    <a:pt x="32703" y="22700"/>
                  </a:lnTo>
                  <a:lnTo>
                    <a:pt x="32703" y="13572"/>
                  </a:lnTo>
                  <a:lnTo>
                    <a:pt x="21670" y="13572"/>
                  </a:lnTo>
                  <a:lnTo>
                    <a:pt x="21670" y="0"/>
                  </a:lnTo>
                  <a:close/>
                </a:path>
              </a:pathLst>
            </a:custGeom>
            <a:solidFill>
              <a:srgbClr val="000000"/>
            </a:solidFill>
          </p:spPr>
          <p:txBody>
            <a:bodyPr vert="horz" lIns="91440" tIns="45720" rIns="91440" bIns="45720" anchor="t"/>
            <a:lstStyle/>
            <a:p>
              <a:endParaRPr lang="en-IN"/>
            </a:p>
          </p:txBody>
        </p:sp>
        <p:sp>
          <p:nvSpPr>
            <p:cNvPr id="1420" name="Shape 1455"/>
            <p:cNvSpPr/>
            <p:nvPr/>
          </p:nvSpPr>
          <p:spPr>
            <a:xfrm>
              <a:off x="492823" y="3183380"/>
              <a:ext cx="45005" cy="50086"/>
            </a:xfrm>
            <a:custGeom>
              <a:avLst/>
              <a:gdLst/>
              <a:ahLst/>
              <a:cxnLst/>
              <a:rect l="0" t="0" r="0" b="0"/>
              <a:pathLst>
                <a:path w="45005" h="50086">
                  <a:moveTo>
                    <a:pt x="22225" y="0"/>
                  </a:moveTo>
                  <a:lnTo>
                    <a:pt x="22938" y="9128"/>
                  </a:lnTo>
                  <a:lnTo>
                    <a:pt x="27463" y="10000"/>
                  </a:lnTo>
                  <a:lnTo>
                    <a:pt x="30558" y="12462"/>
                  </a:lnTo>
                  <a:lnTo>
                    <a:pt x="32385" y="16033"/>
                  </a:lnTo>
                  <a:lnTo>
                    <a:pt x="33098" y="20399"/>
                  </a:lnTo>
                  <a:lnTo>
                    <a:pt x="11906" y="20399"/>
                  </a:lnTo>
                  <a:lnTo>
                    <a:pt x="12857" y="15875"/>
                  </a:lnTo>
                  <a:lnTo>
                    <a:pt x="15001" y="12303"/>
                  </a:lnTo>
                  <a:lnTo>
                    <a:pt x="18413" y="10000"/>
                  </a:lnTo>
                  <a:lnTo>
                    <a:pt x="22938" y="9128"/>
                  </a:lnTo>
                  <a:lnTo>
                    <a:pt x="22225" y="0"/>
                  </a:lnTo>
                  <a:lnTo>
                    <a:pt x="15477" y="952"/>
                  </a:lnTo>
                  <a:lnTo>
                    <a:pt x="9842" y="3492"/>
                  </a:lnTo>
                  <a:lnTo>
                    <a:pt x="5556" y="7461"/>
                  </a:lnTo>
                  <a:lnTo>
                    <a:pt x="2460" y="12620"/>
                  </a:lnTo>
                  <a:lnTo>
                    <a:pt x="633" y="18653"/>
                  </a:lnTo>
                  <a:lnTo>
                    <a:pt x="0" y="25320"/>
                  </a:lnTo>
                  <a:lnTo>
                    <a:pt x="476" y="30956"/>
                  </a:lnTo>
                  <a:lnTo>
                    <a:pt x="1744" y="35877"/>
                  </a:lnTo>
                  <a:lnTo>
                    <a:pt x="3730" y="40084"/>
                  </a:lnTo>
                  <a:lnTo>
                    <a:pt x="6587" y="43656"/>
                  </a:lnTo>
                  <a:lnTo>
                    <a:pt x="10158" y="46434"/>
                  </a:lnTo>
                  <a:lnTo>
                    <a:pt x="14444" y="48418"/>
                  </a:lnTo>
                  <a:lnTo>
                    <a:pt x="19367" y="49688"/>
                  </a:lnTo>
                  <a:lnTo>
                    <a:pt x="25002" y="50086"/>
                  </a:lnTo>
                  <a:lnTo>
                    <a:pt x="34051" y="49133"/>
                  </a:lnTo>
                  <a:lnTo>
                    <a:pt x="41512" y="46276"/>
                  </a:lnTo>
                  <a:lnTo>
                    <a:pt x="41512" y="36194"/>
                  </a:lnTo>
                  <a:lnTo>
                    <a:pt x="34051" y="39608"/>
                  </a:lnTo>
                  <a:lnTo>
                    <a:pt x="30003" y="40639"/>
                  </a:lnTo>
                  <a:lnTo>
                    <a:pt x="25557" y="41037"/>
                  </a:lnTo>
                  <a:lnTo>
                    <a:pt x="20240" y="40243"/>
                  </a:lnTo>
                  <a:lnTo>
                    <a:pt x="16032" y="37862"/>
                  </a:lnTo>
                  <a:lnTo>
                    <a:pt x="13176" y="34052"/>
                  </a:lnTo>
                  <a:lnTo>
                    <a:pt x="11906" y="28892"/>
                  </a:lnTo>
                  <a:lnTo>
                    <a:pt x="45005" y="28892"/>
                  </a:lnTo>
                  <a:lnTo>
                    <a:pt x="44607" y="20954"/>
                  </a:lnTo>
                  <a:lnTo>
                    <a:pt x="43019" y="13969"/>
                  </a:lnTo>
                  <a:lnTo>
                    <a:pt x="40242" y="8176"/>
                  </a:lnTo>
                  <a:lnTo>
                    <a:pt x="36036" y="3809"/>
                  </a:lnTo>
                  <a:lnTo>
                    <a:pt x="30082" y="1032"/>
                  </a:lnTo>
                  <a:lnTo>
                    <a:pt x="22225" y="0"/>
                  </a:lnTo>
                  <a:close/>
                </a:path>
              </a:pathLst>
            </a:custGeom>
            <a:solidFill>
              <a:srgbClr val="000000"/>
            </a:solidFill>
          </p:spPr>
          <p:txBody>
            <a:bodyPr vert="horz" lIns="91440" tIns="45720" rIns="91440" bIns="45720" anchor="t"/>
            <a:lstStyle/>
            <a:p>
              <a:endParaRPr lang="en-IN"/>
            </a:p>
          </p:txBody>
        </p:sp>
        <p:sp>
          <p:nvSpPr>
            <p:cNvPr id="1421" name="Shape 1456"/>
            <p:cNvSpPr/>
            <p:nvPr/>
          </p:nvSpPr>
          <p:spPr>
            <a:xfrm>
              <a:off x="341296" y="3183380"/>
              <a:ext cx="50084" cy="50086"/>
            </a:xfrm>
            <a:custGeom>
              <a:avLst/>
              <a:gdLst/>
              <a:ahLst/>
              <a:cxnLst/>
              <a:rect l="0" t="0" r="0" b="0"/>
              <a:pathLst>
                <a:path w="50084" h="50086">
                  <a:moveTo>
                    <a:pt x="25003" y="0"/>
                  </a:moveTo>
                  <a:lnTo>
                    <a:pt x="25003" y="9683"/>
                  </a:lnTo>
                  <a:lnTo>
                    <a:pt x="28813" y="10239"/>
                  </a:lnTo>
                  <a:lnTo>
                    <a:pt x="31828" y="11747"/>
                  </a:lnTo>
                  <a:lnTo>
                    <a:pt x="34131" y="14049"/>
                  </a:lnTo>
                  <a:lnTo>
                    <a:pt x="35797" y="16986"/>
                  </a:lnTo>
                  <a:lnTo>
                    <a:pt x="36751" y="20319"/>
                  </a:lnTo>
                  <a:lnTo>
                    <a:pt x="37067" y="23892"/>
                  </a:lnTo>
                  <a:lnTo>
                    <a:pt x="36116" y="31750"/>
                  </a:lnTo>
                  <a:lnTo>
                    <a:pt x="34686" y="35163"/>
                  </a:lnTo>
                  <a:lnTo>
                    <a:pt x="32384" y="37941"/>
                  </a:lnTo>
                  <a:lnTo>
                    <a:pt x="29209" y="39767"/>
                  </a:lnTo>
                  <a:lnTo>
                    <a:pt x="25003" y="40481"/>
                  </a:lnTo>
                  <a:lnTo>
                    <a:pt x="20796" y="39767"/>
                  </a:lnTo>
                  <a:lnTo>
                    <a:pt x="17701" y="37862"/>
                  </a:lnTo>
                  <a:lnTo>
                    <a:pt x="15478" y="35083"/>
                  </a:lnTo>
                  <a:lnTo>
                    <a:pt x="14048" y="31670"/>
                  </a:lnTo>
                  <a:lnTo>
                    <a:pt x="13255" y="27861"/>
                  </a:lnTo>
                  <a:lnTo>
                    <a:pt x="13017" y="23892"/>
                  </a:lnTo>
                  <a:lnTo>
                    <a:pt x="13334" y="20399"/>
                  </a:lnTo>
                  <a:lnTo>
                    <a:pt x="14287" y="17066"/>
                  </a:lnTo>
                  <a:lnTo>
                    <a:pt x="15953" y="14049"/>
                  </a:lnTo>
                  <a:lnTo>
                    <a:pt x="18334" y="11747"/>
                  </a:lnTo>
                  <a:lnTo>
                    <a:pt x="21352" y="10239"/>
                  </a:lnTo>
                  <a:lnTo>
                    <a:pt x="25003" y="9683"/>
                  </a:lnTo>
                  <a:lnTo>
                    <a:pt x="25003" y="0"/>
                  </a:lnTo>
                  <a:lnTo>
                    <a:pt x="18256" y="793"/>
                  </a:lnTo>
                  <a:lnTo>
                    <a:pt x="12223" y="3095"/>
                  </a:lnTo>
                  <a:lnTo>
                    <a:pt x="7222" y="6825"/>
                  </a:lnTo>
                  <a:lnTo>
                    <a:pt x="3333" y="11827"/>
                  </a:lnTo>
                  <a:lnTo>
                    <a:pt x="872" y="18097"/>
                  </a:lnTo>
                  <a:lnTo>
                    <a:pt x="0" y="25400"/>
                  </a:lnTo>
                  <a:lnTo>
                    <a:pt x="793" y="31988"/>
                  </a:lnTo>
                  <a:lnTo>
                    <a:pt x="3016" y="37941"/>
                  </a:lnTo>
                  <a:lnTo>
                    <a:pt x="6667" y="42942"/>
                  </a:lnTo>
                  <a:lnTo>
                    <a:pt x="11509" y="46752"/>
                  </a:lnTo>
                  <a:lnTo>
                    <a:pt x="17701" y="49212"/>
                  </a:lnTo>
                  <a:lnTo>
                    <a:pt x="25003" y="50086"/>
                  </a:lnTo>
                  <a:lnTo>
                    <a:pt x="32384" y="49212"/>
                  </a:lnTo>
                  <a:lnTo>
                    <a:pt x="38576" y="46752"/>
                  </a:lnTo>
                  <a:lnTo>
                    <a:pt x="43497" y="42942"/>
                  </a:lnTo>
                  <a:lnTo>
                    <a:pt x="47148" y="37941"/>
                  </a:lnTo>
                  <a:lnTo>
                    <a:pt x="49371" y="31988"/>
                  </a:lnTo>
                  <a:lnTo>
                    <a:pt x="50084" y="25400"/>
                  </a:lnTo>
                  <a:lnTo>
                    <a:pt x="49291" y="18097"/>
                  </a:lnTo>
                  <a:lnTo>
                    <a:pt x="46752" y="11827"/>
                  </a:lnTo>
                  <a:lnTo>
                    <a:pt x="42941" y="6825"/>
                  </a:lnTo>
                  <a:lnTo>
                    <a:pt x="37861" y="3095"/>
                  </a:lnTo>
                  <a:lnTo>
                    <a:pt x="31828" y="793"/>
                  </a:lnTo>
                  <a:lnTo>
                    <a:pt x="25003" y="0"/>
                  </a:lnTo>
                  <a:close/>
                </a:path>
              </a:pathLst>
            </a:custGeom>
            <a:solidFill>
              <a:srgbClr val="000000"/>
            </a:solidFill>
          </p:spPr>
          <p:txBody>
            <a:bodyPr vert="horz" lIns="91440" tIns="45720" rIns="91440" bIns="45720" anchor="t"/>
            <a:lstStyle/>
            <a:p>
              <a:endParaRPr lang="en-IN"/>
            </a:p>
          </p:txBody>
        </p:sp>
        <p:sp>
          <p:nvSpPr>
            <p:cNvPr id="1422" name="Shape 1457"/>
            <p:cNvSpPr/>
            <p:nvPr/>
          </p:nvSpPr>
          <p:spPr>
            <a:xfrm>
              <a:off x="798059" y="3184492"/>
              <a:ext cx="0" cy="47863"/>
            </a:xfrm>
            <a:custGeom>
              <a:avLst/>
              <a:gdLst/>
              <a:ahLst/>
              <a:cxnLst/>
              <a:rect l="0" t="0" r="0" b="0"/>
              <a:pathLst>
                <a:path h="47863">
                  <a:moveTo>
                    <a:pt x="0" y="47863"/>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1423" name="Shape 1458"/>
            <p:cNvSpPr/>
            <p:nvPr/>
          </p:nvSpPr>
          <p:spPr>
            <a:xfrm>
              <a:off x="612084" y="3184492"/>
              <a:ext cx="0" cy="47863"/>
            </a:xfrm>
            <a:custGeom>
              <a:avLst/>
              <a:gdLst/>
              <a:ahLst/>
              <a:cxnLst/>
              <a:rect l="0" t="0" r="0" b="0"/>
              <a:pathLst>
                <a:path h="47863">
                  <a:moveTo>
                    <a:pt x="0" y="47863"/>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1424" name="Shape 1459"/>
            <p:cNvSpPr/>
            <p:nvPr/>
          </p:nvSpPr>
          <p:spPr>
            <a:xfrm>
              <a:off x="747537" y="3183380"/>
              <a:ext cx="36116" cy="50086"/>
            </a:xfrm>
            <a:custGeom>
              <a:avLst/>
              <a:gdLst/>
              <a:ahLst/>
              <a:cxnLst/>
              <a:rect l="0" t="0" r="0" b="0"/>
              <a:pathLst>
                <a:path w="36116" h="50086">
                  <a:moveTo>
                    <a:pt x="23177" y="0"/>
                  </a:moveTo>
                  <a:lnTo>
                    <a:pt x="16272" y="873"/>
                  </a:lnTo>
                  <a:lnTo>
                    <a:pt x="10477" y="3333"/>
                  </a:lnTo>
                  <a:lnTo>
                    <a:pt x="5953" y="7223"/>
                  </a:lnTo>
                  <a:lnTo>
                    <a:pt x="2698" y="12223"/>
                  </a:lnTo>
                  <a:lnTo>
                    <a:pt x="635" y="18177"/>
                  </a:lnTo>
                  <a:lnTo>
                    <a:pt x="0" y="24844"/>
                  </a:lnTo>
                  <a:lnTo>
                    <a:pt x="635" y="31750"/>
                  </a:lnTo>
                  <a:lnTo>
                    <a:pt x="2698" y="37862"/>
                  </a:lnTo>
                  <a:lnTo>
                    <a:pt x="5953" y="42942"/>
                  </a:lnTo>
                  <a:lnTo>
                    <a:pt x="10557" y="46752"/>
                  </a:lnTo>
                  <a:lnTo>
                    <a:pt x="16431" y="49212"/>
                  </a:lnTo>
                  <a:lnTo>
                    <a:pt x="23653" y="50086"/>
                  </a:lnTo>
                  <a:lnTo>
                    <a:pt x="30401" y="49768"/>
                  </a:lnTo>
                  <a:lnTo>
                    <a:pt x="36116" y="48577"/>
                  </a:lnTo>
                  <a:lnTo>
                    <a:pt x="35560" y="38258"/>
                  </a:lnTo>
                  <a:lnTo>
                    <a:pt x="31273" y="39687"/>
                  </a:lnTo>
                  <a:lnTo>
                    <a:pt x="25956" y="40481"/>
                  </a:lnTo>
                  <a:lnTo>
                    <a:pt x="22940" y="40084"/>
                  </a:lnTo>
                  <a:lnTo>
                    <a:pt x="20320" y="39211"/>
                  </a:lnTo>
                  <a:lnTo>
                    <a:pt x="18097" y="37862"/>
                  </a:lnTo>
                  <a:lnTo>
                    <a:pt x="16272" y="35957"/>
                  </a:lnTo>
                  <a:lnTo>
                    <a:pt x="13811" y="31036"/>
                  </a:lnTo>
                  <a:lnTo>
                    <a:pt x="13017" y="24844"/>
                  </a:lnTo>
                  <a:lnTo>
                    <a:pt x="13970" y="18653"/>
                  </a:lnTo>
                  <a:lnTo>
                    <a:pt x="16510" y="13891"/>
                  </a:lnTo>
                  <a:lnTo>
                    <a:pt x="18336" y="12064"/>
                  </a:lnTo>
                  <a:lnTo>
                    <a:pt x="20478" y="10794"/>
                  </a:lnTo>
                  <a:lnTo>
                    <a:pt x="22940" y="10000"/>
                  </a:lnTo>
                  <a:lnTo>
                    <a:pt x="25717" y="9683"/>
                  </a:lnTo>
                  <a:lnTo>
                    <a:pt x="30480" y="10159"/>
                  </a:lnTo>
                  <a:lnTo>
                    <a:pt x="34131" y="11429"/>
                  </a:lnTo>
                  <a:lnTo>
                    <a:pt x="35242" y="1587"/>
                  </a:lnTo>
                  <a:lnTo>
                    <a:pt x="29845" y="397"/>
                  </a:lnTo>
                  <a:lnTo>
                    <a:pt x="23177" y="0"/>
                  </a:lnTo>
                  <a:close/>
                </a:path>
              </a:pathLst>
            </a:custGeom>
            <a:solidFill>
              <a:srgbClr val="000000"/>
            </a:solidFill>
          </p:spPr>
          <p:txBody>
            <a:bodyPr vert="horz" lIns="91440" tIns="45720" rIns="91440" bIns="45720" anchor="t"/>
            <a:lstStyle/>
            <a:p>
              <a:endParaRPr lang="en-IN"/>
            </a:p>
          </p:txBody>
        </p:sp>
        <p:sp>
          <p:nvSpPr>
            <p:cNvPr id="1425" name="Shape 1460"/>
            <p:cNvSpPr/>
            <p:nvPr/>
          </p:nvSpPr>
          <p:spPr>
            <a:xfrm>
              <a:off x="628554" y="3183380"/>
              <a:ext cx="36115" cy="50086"/>
            </a:xfrm>
            <a:custGeom>
              <a:avLst/>
              <a:gdLst/>
              <a:ahLst/>
              <a:cxnLst/>
              <a:rect l="0" t="0" r="0" b="0"/>
              <a:pathLst>
                <a:path w="36115" h="50086">
                  <a:moveTo>
                    <a:pt x="23177" y="0"/>
                  </a:moveTo>
                  <a:lnTo>
                    <a:pt x="16271" y="873"/>
                  </a:lnTo>
                  <a:lnTo>
                    <a:pt x="10477" y="3333"/>
                  </a:lnTo>
                  <a:lnTo>
                    <a:pt x="5952" y="7223"/>
                  </a:lnTo>
                  <a:lnTo>
                    <a:pt x="2698" y="12223"/>
                  </a:lnTo>
                  <a:lnTo>
                    <a:pt x="635" y="18177"/>
                  </a:lnTo>
                  <a:lnTo>
                    <a:pt x="0" y="24844"/>
                  </a:lnTo>
                  <a:lnTo>
                    <a:pt x="635" y="31750"/>
                  </a:lnTo>
                  <a:lnTo>
                    <a:pt x="2698" y="37862"/>
                  </a:lnTo>
                  <a:lnTo>
                    <a:pt x="5952" y="42942"/>
                  </a:lnTo>
                  <a:lnTo>
                    <a:pt x="10477" y="46752"/>
                  </a:lnTo>
                  <a:lnTo>
                    <a:pt x="16351" y="49212"/>
                  </a:lnTo>
                  <a:lnTo>
                    <a:pt x="23653" y="50086"/>
                  </a:lnTo>
                  <a:lnTo>
                    <a:pt x="30399" y="49768"/>
                  </a:lnTo>
                  <a:lnTo>
                    <a:pt x="36115" y="48577"/>
                  </a:lnTo>
                  <a:lnTo>
                    <a:pt x="35560" y="38258"/>
                  </a:lnTo>
                  <a:lnTo>
                    <a:pt x="33655" y="38973"/>
                  </a:lnTo>
                  <a:lnTo>
                    <a:pt x="31273" y="39687"/>
                  </a:lnTo>
                  <a:lnTo>
                    <a:pt x="25955" y="40481"/>
                  </a:lnTo>
                  <a:lnTo>
                    <a:pt x="22860" y="40084"/>
                  </a:lnTo>
                  <a:lnTo>
                    <a:pt x="20240" y="39211"/>
                  </a:lnTo>
                  <a:lnTo>
                    <a:pt x="18017" y="37862"/>
                  </a:lnTo>
                  <a:lnTo>
                    <a:pt x="16271" y="35957"/>
                  </a:lnTo>
                  <a:lnTo>
                    <a:pt x="13811" y="31036"/>
                  </a:lnTo>
                  <a:lnTo>
                    <a:pt x="13017" y="24844"/>
                  </a:lnTo>
                  <a:lnTo>
                    <a:pt x="13890" y="18653"/>
                  </a:lnTo>
                  <a:lnTo>
                    <a:pt x="16430" y="13891"/>
                  </a:lnTo>
                  <a:lnTo>
                    <a:pt x="18256" y="12064"/>
                  </a:lnTo>
                  <a:lnTo>
                    <a:pt x="20478" y="10794"/>
                  </a:lnTo>
                  <a:lnTo>
                    <a:pt x="22860" y="10000"/>
                  </a:lnTo>
                  <a:lnTo>
                    <a:pt x="25637" y="9683"/>
                  </a:lnTo>
                  <a:lnTo>
                    <a:pt x="30480" y="10159"/>
                  </a:lnTo>
                  <a:lnTo>
                    <a:pt x="34131" y="11429"/>
                  </a:lnTo>
                  <a:lnTo>
                    <a:pt x="35242" y="1587"/>
                  </a:lnTo>
                  <a:lnTo>
                    <a:pt x="29765" y="397"/>
                  </a:lnTo>
                  <a:lnTo>
                    <a:pt x="23177" y="0"/>
                  </a:lnTo>
                  <a:close/>
                </a:path>
              </a:pathLst>
            </a:custGeom>
            <a:solidFill>
              <a:srgbClr val="000000"/>
            </a:solidFill>
          </p:spPr>
          <p:txBody>
            <a:bodyPr vert="horz" lIns="91440" tIns="45720" rIns="91440" bIns="45720" anchor="t"/>
            <a:lstStyle/>
            <a:p>
              <a:endParaRPr lang="en-IN"/>
            </a:p>
          </p:txBody>
        </p:sp>
        <p:sp>
          <p:nvSpPr>
            <p:cNvPr id="1426" name="Shape 1461"/>
            <p:cNvSpPr/>
            <p:nvPr/>
          </p:nvSpPr>
          <p:spPr>
            <a:xfrm>
              <a:off x="547988" y="3183380"/>
              <a:ext cx="43973" cy="48974"/>
            </a:xfrm>
            <a:custGeom>
              <a:avLst/>
              <a:gdLst/>
              <a:ahLst/>
              <a:cxnLst/>
              <a:rect l="0" t="0" r="0" b="0"/>
              <a:pathLst>
                <a:path w="43973" h="48974">
                  <a:moveTo>
                    <a:pt x="27702" y="0"/>
                  </a:moveTo>
                  <a:lnTo>
                    <a:pt x="23018" y="475"/>
                  </a:lnTo>
                  <a:lnTo>
                    <a:pt x="18812" y="1746"/>
                  </a:lnTo>
                  <a:lnTo>
                    <a:pt x="15161" y="4127"/>
                  </a:lnTo>
                  <a:lnTo>
                    <a:pt x="11986" y="7619"/>
                  </a:lnTo>
                  <a:lnTo>
                    <a:pt x="11747" y="7619"/>
                  </a:lnTo>
                  <a:lnTo>
                    <a:pt x="11747" y="1111"/>
                  </a:lnTo>
                  <a:lnTo>
                    <a:pt x="0" y="1111"/>
                  </a:lnTo>
                  <a:lnTo>
                    <a:pt x="0" y="48974"/>
                  </a:lnTo>
                  <a:lnTo>
                    <a:pt x="12462" y="48974"/>
                  </a:lnTo>
                  <a:lnTo>
                    <a:pt x="12462" y="25558"/>
                  </a:lnTo>
                  <a:lnTo>
                    <a:pt x="12621" y="22304"/>
                  </a:lnTo>
                  <a:lnTo>
                    <a:pt x="13256" y="18732"/>
                  </a:lnTo>
                  <a:lnTo>
                    <a:pt x="14604" y="15319"/>
                  </a:lnTo>
                  <a:lnTo>
                    <a:pt x="16589" y="12462"/>
                  </a:lnTo>
                  <a:lnTo>
                    <a:pt x="19447" y="10398"/>
                  </a:lnTo>
                  <a:lnTo>
                    <a:pt x="23416" y="9683"/>
                  </a:lnTo>
                  <a:lnTo>
                    <a:pt x="26750" y="10318"/>
                  </a:lnTo>
                  <a:lnTo>
                    <a:pt x="29051" y="11986"/>
                  </a:lnTo>
                  <a:lnTo>
                    <a:pt x="30401" y="14367"/>
                  </a:lnTo>
                  <a:lnTo>
                    <a:pt x="31194" y="17303"/>
                  </a:lnTo>
                  <a:lnTo>
                    <a:pt x="31512" y="23416"/>
                  </a:lnTo>
                  <a:lnTo>
                    <a:pt x="31512" y="48974"/>
                  </a:lnTo>
                  <a:lnTo>
                    <a:pt x="43973" y="48974"/>
                  </a:lnTo>
                  <a:lnTo>
                    <a:pt x="43973" y="18812"/>
                  </a:lnTo>
                  <a:lnTo>
                    <a:pt x="43736" y="14843"/>
                  </a:lnTo>
                  <a:lnTo>
                    <a:pt x="43021" y="11271"/>
                  </a:lnTo>
                  <a:lnTo>
                    <a:pt x="41831" y="8176"/>
                  </a:lnTo>
                  <a:lnTo>
                    <a:pt x="40084" y="5397"/>
                  </a:lnTo>
                  <a:lnTo>
                    <a:pt x="37862" y="3095"/>
                  </a:lnTo>
                  <a:lnTo>
                    <a:pt x="35004" y="1428"/>
                  </a:lnTo>
                  <a:lnTo>
                    <a:pt x="31671" y="397"/>
                  </a:lnTo>
                  <a:lnTo>
                    <a:pt x="27702" y="0"/>
                  </a:lnTo>
                  <a:close/>
                </a:path>
              </a:pathLst>
            </a:custGeom>
            <a:solidFill>
              <a:srgbClr val="000000"/>
            </a:solidFill>
          </p:spPr>
          <p:txBody>
            <a:bodyPr vert="horz" lIns="91440" tIns="45720" rIns="91440" bIns="45720" anchor="t"/>
            <a:lstStyle/>
            <a:p>
              <a:endParaRPr lang="en-IN"/>
            </a:p>
          </p:txBody>
        </p:sp>
        <p:sp>
          <p:nvSpPr>
            <p:cNvPr id="1427" name="Shape 1462"/>
            <p:cNvSpPr/>
            <p:nvPr/>
          </p:nvSpPr>
          <p:spPr>
            <a:xfrm>
              <a:off x="439166" y="3162664"/>
              <a:ext cx="43972" cy="69691"/>
            </a:xfrm>
            <a:custGeom>
              <a:avLst/>
              <a:gdLst/>
              <a:ahLst/>
              <a:cxnLst/>
              <a:rect l="0" t="0" r="0" b="0"/>
              <a:pathLst>
                <a:path w="43972" h="69691">
                  <a:moveTo>
                    <a:pt x="0" y="0"/>
                  </a:moveTo>
                  <a:lnTo>
                    <a:pt x="0" y="69691"/>
                  </a:lnTo>
                  <a:lnTo>
                    <a:pt x="12461" y="69691"/>
                  </a:lnTo>
                  <a:lnTo>
                    <a:pt x="12461" y="46275"/>
                  </a:lnTo>
                  <a:lnTo>
                    <a:pt x="12700" y="43021"/>
                  </a:lnTo>
                  <a:lnTo>
                    <a:pt x="13333" y="39448"/>
                  </a:lnTo>
                  <a:lnTo>
                    <a:pt x="14603" y="36036"/>
                  </a:lnTo>
                  <a:lnTo>
                    <a:pt x="16588" y="33178"/>
                  </a:lnTo>
                  <a:lnTo>
                    <a:pt x="19526" y="31115"/>
                  </a:lnTo>
                  <a:lnTo>
                    <a:pt x="23494" y="30400"/>
                  </a:lnTo>
                  <a:lnTo>
                    <a:pt x="26827" y="31035"/>
                  </a:lnTo>
                  <a:lnTo>
                    <a:pt x="29051" y="32702"/>
                  </a:lnTo>
                  <a:lnTo>
                    <a:pt x="30478" y="35083"/>
                  </a:lnTo>
                  <a:lnTo>
                    <a:pt x="31193" y="38020"/>
                  </a:lnTo>
                  <a:lnTo>
                    <a:pt x="31511" y="44132"/>
                  </a:lnTo>
                  <a:lnTo>
                    <a:pt x="31511" y="69691"/>
                  </a:lnTo>
                  <a:lnTo>
                    <a:pt x="43972" y="69691"/>
                  </a:lnTo>
                  <a:lnTo>
                    <a:pt x="43972" y="39528"/>
                  </a:lnTo>
                  <a:lnTo>
                    <a:pt x="43814" y="35560"/>
                  </a:lnTo>
                  <a:lnTo>
                    <a:pt x="43099" y="31987"/>
                  </a:lnTo>
                  <a:lnTo>
                    <a:pt x="41908" y="28892"/>
                  </a:lnTo>
                  <a:lnTo>
                    <a:pt x="40163" y="26113"/>
                  </a:lnTo>
                  <a:lnTo>
                    <a:pt x="37939" y="23812"/>
                  </a:lnTo>
                  <a:lnTo>
                    <a:pt x="35083" y="22145"/>
                  </a:lnTo>
                  <a:lnTo>
                    <a:pt x="31669" y="21113"/>
                  </a:lnTo>
                  <a:lnTo>
                    <a:pt x="27701" y="20716"/>
                  </a:lnTo>
                  <a:lnTo>
                    <a:pt x="23097" y="21272"/>
                  </a:lnTo>
                  <a:lnTo>
                    <a:pt x="18969" y="22780"/>
                  </a:lnTo>
                  <a:lnTo>
                    <a:pt x="15477" y="25161"/>
                  </a:lnTo>
                  <a:lnTo>
                    <a:pt x="12700" y="28336"/>
                  </a:lnTo>
                  <a:lnTo>
                    <a:pt x="12461" y="28336"/>
                  </a:lnTo>
                  <a:lnTo>
                    <a:pt x="12461" y="0"/>
                  </a:lnTo>
                  <a:lnTo>
                    <a:pt x="0" y="0"/>
                  </a:lnTo>
                  <a:close/>
                </a:path>
              </a:pathLst>
            </a:custGeom>
            <a:solidFill>
              <a:srgbClr val="000000"/>
            </a:solidFill>
          </p:spPr>
          <p:txBody>
            <a:bodyPr vert="horz" lIns="91440" tIns="45720" rIns="91440" bIns="45720" anchor="t"/>
            <a:lstStyle/>
            <a:p>
              <a:endParaRPr lang="en-IN"/>
            </a:p>
          </p:txBody>
        </p:sp>
        <p:sp>
          <p:nvSpPr>
            <p:cNvPr id="1428" name="Shape 1463"/>
            <p:cNvSpPr/>
            <p:nvPr/>
          </p:nvSpPr>
          <p:spPr>
            <a:xfrm>
              <a:off x="251443" y="3183380"/>
              <a:ext cx="43973" cy="48974"/>
            </a:xfrm>
            <a:custGeom>
              <a:avLst/>
              <a:gdLst/>
              <a:ahLst/>
              <a:cxnLst/>
              <a:rect l="0" t="0" r="0" b="0"/>
              <a:pathLst>
                <a:path w="43973" h="48974">
                  <a:moveTo>
                    <a:pt x="27701" y="0"/>
                  </a:moveTo>
                  <a:lnTo>
                    <a:pt x="23018" y="475"/>
                  </a:lnTo>
                  <a:lnTo>
                    <a:pt x="18812" y="1746"/>
                  </a:lnTo>
                  <a:lnTo>
                    <a:pt x="15161" y="4127"/>
                  </a:lnTo>
                  <a:lnTo>
                    <a:pt x="11986" y="7619"/>
                  </a:lnTo>
                  <a:lnTo>
                    <a:pt x="11747" y="7619"/>
                  </a:lnTo>
                  <a:lnTo>
                    <a:pt x="11747" y="1111"/>
                  </a:lnTo>
                  <a:lnTo>
                    <a:pt x="0" y="1111"/>
                  </a:lnTo>
                  <a:lnTo>
                    <a:pt x="0" y="48974"/>
                  </a:lnTo>
                  <a:lnTo>
                    <a:pt x="12462" y="48974"/>
                  </a:lnTo>
                  <a:lnTo>
                    <a:pt x="12462" y="25558"/>
                  </a:lnTo>
                  <a:lnTo>
                    <a:pt x="12620" y="22304"/>
                  </a:lnTo>
                  <a:lnTo>
                    <a:pt x="13256" y="18732"/>
                  </a:lnTo>
                  <a:lnTo>
                    <a:pt x="14605" y="15319"/>
                  </a:lnTo>
                  <a:lnTo>
                    <a:pt x="16588" y="12462"/>
                  </a:lnTo>
                  <a:lnTo>
                    <a:pt x="19447" y="10398"/>
                  </a:lnTo>
                  <a:lnTo>
                    <a:pt x="23416" y="9683"/>
                  </a:lnTo>
                  <a:lnTo>
                    <a:pt x="26750" y="10318"/>
                  </a:lnTo>
                  <a:lnTo>
                    <a:pt x="29051" y="11986"/>
                  </a:lnTo>
                  <a:lnTo>
                    <a:pt x="30399" y="14367"/>
                  </a:lnTo>
                  <a:lnTo>
                    <a:pt x="31193" y="17303"/>
                  </a:lnTo>
                  <a:lnTo>
                    <a:pt x="31512" y="23416"/>
                  </a:lnTo>
                  <a:lnTo>
                    <a:pt x="31512" y="48974"/>
                  </a:lnTo>
                  <a:lnTo>
                    <a:pt x="43973" y="48974"/>
                  </a:lnTo>
                  <a:lnTo>
                    <a:pt x="43973" y="18812"/>
                  </a:lnTo>
                  <a:lnTo>
                    <a:pt x="43736" y="14843"/>
                  </a:lnTo>
                  <a:lnTo>
                    <a:pt x="43021" y="11271"/>
                  </a:lnTo>
                  <a:lnTo>
                    <a:pt x="41831" y="8176"/>
                  </a:lnTo>
                  <a:lnTo>
                    <a:pt x="40085" y="5397"/>
                  </a:lnTo>
                  <a:lnTo>
                    <a:pt x="37862" y="3095"/>
                  </a:lnTo>
                  <a:lnTo>
                    <a:pt x="35005" y="1428"/>
                  </a:lnTo>
                  <a:lnTo>
                    <a:pt x="31670" y="397"/>
                  </a:lnTo>
                  <a:lnTo>
                    <a:pt x="27701" y="0"/>
                  </a:lnTo>
                  <a:close/>
                </a:path>
              </a:pathLst>
            </a:custGeom>
            <a:solidFill>
              <a:srgbClr val="000000"/>
            </a:solidFill>
          </p:spPr>
          <p:txBody>
            <a:bodyPr vert="horz" lIns="91440" tIns="45720" rIns="91440" bIns="45720" anchor="t"/>
            <a:lstStyle/>
            <a:p>
              <a:endParaRPr lang="en-IN"/>
            </a:p>
          </p:txBody>
        </p:sp>
        <p:sp>
          <p:nvSpPr>
            <p:cNvPr id="1429" name="Shape 1464"/>
            <p:cNvSpPr/>
            <p:nvPr/>
          </p:nvSpPr>
          <p:spPr>
            <a:xfrm>
              <a:off x="695467" y="3183380"/>
              <a:ext cx="43260" cy="50086"/>
            </a:xfrm>
            <a:custGeom>
              <a:avLst/>
              <a:gdLst/>
              <a:ahLst/>
              <a:cxnLst/>
              <a:rect l="0" t="0" r="0" b="0"/>
              <a:pathLst>
                <a:path w="43260" h="50086">
                  <a:moveTo>
                    <a:pt x="21907" y="0"/>
                  </a:moveTo>
                  <a:lnTo>
                    <a:pt x="17701" y="238"/>
                  </a:lnTo>
                  <a:lnTo>
                    <a:pt x="13335" y="1032"/>
                  </a:lnTo>
                  <a:lnTo>
                    <a:pt x="5238" y="3650"/>
                  </a:lnTo>
                  <a:lnTo>
                    <a:pt x="5636" y="14367"/>
                  </a:lnTo>
                  <a:lnTo>
                    <a:pt x="8890" y="12144"/>
                  </a:lnTo>
                  <a:lnTo>
                    <a:pt x="12621" y="10557"/>
                  </a:lnTo>
                  <a:lnTo>
                    <a:pt x="16431" y="9445"/>
                  </a:lnTo>
                  <a:lnTo>
                    <a:pt x="20400" y="9128"/>
                  </a:lnTo>
                  <a:lnTo>
                    <a:pt x="25162" y="9683"/>
                  </a:lnTo>
                  <a:lnTo>
                    <a:pt x="28496" y="11429"/>
                  </a:lnTo>
                  <a:lnTo>
                    <a:pt x="30560" y="14604"/>
                  </a:lnTo>
                  <a:lnTo>
                    <a:pt x="31194" y="19447"/>
                  </a:lnTo>
                  <a:lnTo>
                    <a:pt x="24718" y="19447"/>
                  </a:lnTo>
                  <a:lnTo>
                    <a:pt x="25797" y="26908"/>
                  </a:lnTo>
                  <a:lnTo>
                    <a:pt x="31194" y="26908"/>
                  </a:lnTo>
                  <a:lnTo>
                    <a:pt x="30638" y="32147"/>
                  </a:lnTo>
                  <a:lnTo>
                    <a:pt x="28575" y="36751"/>
                  </a:lnTo>
                  <a:lnTo>
                    <a:pt x="24923" y="39846"/>
                  </a:lnTo>
                  <a:lnTo>
                    <a:pt x="19843" y="41037"/>
                  </a:lnTo>
                  <a:lnTo>
                    <a:pt x="16668" y="40639"/>
                  </a:lnTo>
                  <a:lnTo>
                    <a:pt x="14208" y="39608"/>
                  </a:lnTo>
                  <a:lnTo>
                    <a:pt x="12541" y="37782"/>
                  </a:lnTo>
                  <a:lnTo>
                    <a:pt x="11906" y="35163"/>
                  </a:lnTo>
                  <a:lnTo>
                    <a:pt x="12541" y="31988"/>
                  </a:lnTo>
                  <a:lnTo>
                    <a:pt x="14287" y="29766"/>
                  </a:lnTo>
                  <a:lnTo>
                    <a:pt x="16827" y="28257"/>
                  </a:lnTo>
                  <a:lnTo>
                    <a:pt x="19765" y="27384"/>
                  </a:lnTo>
                  <a:lnTo>
                    <a:pt x="25797" y="26908"/>
                  </a:lnTo>
                  <a:lnTo>
                    <a:pt x="24718" y="19447"/>
                  </a:lnTo>
                  <a:lnTo>
                    <a:pt x="24288" y="19447"/>
                  </a:lnTo>
                  <a:lnTo>
                    <a:pt x="16033" y="20002"/>
                  </a:lnTo>
                  <a:lnTo>
                    <a:pt x="11986" y="20876"/>
                  </a:lnTo>
                  <a:lnTo>
                    <a:pt x="8176" y="22225"/>
                  </a:lnTo>
                  <a:lnTo>
                    <a:pt x="4921" y="24288"/>
                  </a:lnTo>
                  <a:lnTo>
                    <a:pt x="2381" y="27226"/>
                  </a:lnTo>
                  <a:lnTo>
                    <a:pt x="635" y="31036"/>
                  </a:lnTo>
                  <a:lnTo>
                    <a:pt x="0" y="35877"/>
                  </a:lnTo>
                  <a:lnTo>
                    <a:pt x="715" y="40084"/>
                  </a:lnTo>
                  <a:lnTo>
                    <a:pt x="2461" y="43656"/>
                  </a:lnTo>
                  <a:lnTo>
                    <a:pt x="5238" y="46354"/>
                  </a:lnTo>
                  <a:lnTo>
                    <a:pt x="8652" y="48418"/>
                  </a:lnTo>
                  <a:lnTo>
                    <a:pt x="12621" y="49688"/>
                  </a:lnTo>
                  <a:lnTo>
                    <a:pt x="16748" y="50086"/>
                  </a:lnTo>
                  <a:lnTo>
                    <a:pt x="21035" y="49609"/>
                  </a:lnTo>
                  <a:lnTo>
                    <a:pt x="25162" y="48022"/>
                  </a:lnTo>
                  <a:lnTo>
                    <a:pt x="28813" y="45402"/>
                  </a:lnTo>
                  <a:lnTo>
                    <a:pt x="31512" y="41831"/>
                  </a:lnTo>
                  <a:lnTo>
                    <a:pt x="31750" y="41831"/>
                  </a:lnTo>
                  <a:lnTo>
                    <a:pt x="31908" y="45084"/>
                  </a:lnTo>
                  <a:lnTo>
                    <a:pt x="32306" y="48974"/>
                  </a:lnTo>
                  <a:lnTo>
                    <a:pt x="43260" y="48974"/>
                  </a:lnTo>
                  <a:lnTo>
                    <a:pt x="42703" y="38338"/>
                  </a:lnTo>
                  <a:lnTo>
                    <a:pt x="42544" y="32861"/>
                  </a:lnTo>
                  <a:lnTo>
                    <a:pt x="42544" y="20161"/>
                  </a:lnTo>
                  <a:lnTo>
                    <a:pt x="42227" y="15239"/>
                  </a:lnTo>
                  <a:lnTo>
                    <a:pt x="41355" y="11112"/>
                  </a:lnTo>
                  <a:lnTo>
                    <a:pt x="39846" y="7619"/>
                  </a:lnTo>
                  <a:lnTo>
                    <a:pt x="37703" y="4842"/>
                  </a:lnTo>
                  <a:lnTo>
                    <a:pt x="34846" y="2698"/>
                  </a:lnTo>
                  <a:lnTo>
                    <a:pt x="31273" y="1191"/>
                  </a:lnTo>
                  <a:lnTo>
                    <a:pt x="26987" y="238"/>
                  </a:lnTo>
                  <a:lnTo>
                    <a:pt x="21907" y="0"/>
                  </a:lnTo>
                  <a:close/>
                </a:path>
              </a:pathLst>
            </a:custGeom>
            <a:solidFill>
              <a:srgbClr val="000000"/>
            </a:solidFill>
          </p:spPr>
          <p:txBody>
            <a:bodyPr vert="horz" lIns="91440" tIns="45720" rIns="91440" bIns="45720" anchor="t"/>
            <a:lstStyle/>
            <a:p>
              <a:endParaRPr lang="en-IN"/>
            </a:p>
          </p:txBody>
        </p:sp>
        <p:sp>
          <p:nvSpPr>
            <p:cNvPr id="1430" name="Shape 1465"/>
            <p:cNvSpPr/>
            <p:nvPr/>
          </p:nvSpPr>
          <p:spPr>
            <a:xfrm>
              <a:off x="197230" y="3183380"/>
              <a:ext cx="43180" cy="50086"/>
            </a:xfrm>
            <a:custGeom>
              <a:avLst/>
              <a:gdLst/>
              <a:ahLst/>
              <a:cxnLst/>
              <a:rect l="0" t="0" r="0" b="0"/>
              <a:pathLst>
                <a:path w="43180" h="50086">
                  <a:moveTo>
                    <a:pt x="21827" y="0"/>
                  </a:moveTo>
                  <a:lnTo>
                    <a:pt x="17699" y="238"/>
                  </a:lnTo>
                  <a:lnTo>
                    <a:pt x="13335" y="1032"/>
                  </a:lnTo>
                  <a:lnTo>
                    <a:pt x="5158" y="3650"/>
                  </a:lnTo>
                  <a:lnTo>
                    <a:pt x="5556" y="14367"/>
                  </a:lnTo>
                  <a:lnTo>
                    <a:pt x="8888" y="12144"/>
                  </a:lnTo>
                  <a:lnTo>
                    <a:pt x="12541" y="10557"/>
                  </a:lnTo>
                  <a:lnTo>
                    <a:pt x="16430" y="9445"/>
                  </a:lnTo>
                  <a:lnTo>
                    <a:pt x="20318" y="9128"/>
                  </a:lnTo>
                  <a:lnTo>
                    <a:pt x="25081" y="9683"/>
                  </a:lnTo>
                  <a:lnTo>
                    <a:pt x="28495" y="11429"/>
                  </a:lnTo>
                  <a:lnTo>
                    <a:pt x="30480" y="14604"/>
                  </a:lnTo>
                  <a:lnTo>
                    <a:pt x="31113" y="19447"/>
                  </a:lnTo>
                  <a:lnTo>
                    <a:pt x="24638" y="19447"/>
                  </a:lnTo>
                  <a:lnTo>
                    <a:pt x="25717" y="26908"/>
                  </a:lnTo>
                  <a:lnTo>
                    <a:pt x="31113" y="26908"/>
                  </a:lnTo>
                  <a:lnTo>
                    <a:pt x="30558" y="32147"/>
                  </a:lnTo>
                  <a:lnTo>
                    <a:pt x="29765" y="34607"/>
                  </a:lnTo>
                  <a:lnTo>
                    <a:pt x="28495" y="36751"/>
                  </a:lnTo>
                  <a:lnTo>
                    <a:pt x="24843" y="39846"/>
                  </a:lnTo>
                  <a:lnTo>
                    <a:pt x="19763" y="41037"/>
                  </a:lnTo>
                  <a:lnTo>
                    <a:pt x="16668" y="40639"/>
                  </a:lnTo>
                  <a:lnTo>
                    <a:pt x="14128" y="39608"/>
                  </a:lnTo>
                  <a:lnTo>
                    <a:pt x="12461" y="37782"/>
                  </a:lnTo>
                  <a:lnTo>
                    <a:pt x="11906" y="35163"/>
                  </a:lnTo>
                  <a:lnTo>
                    <a:pt x="12541" y="31988"/>
                  </a:lnTo>
                  <a:lnTo>
                    <a:pt x="14287" y="29766"/>
                  </a:lnTo>
                  <a:lnTo>
                    <a:pt x="16747" y="28257"/>
                  </a:lnTo>
                  <a:lnTo>
                    <a:pt x="19685" y="27384"/>
                  </a:lnTo>
                  <a:lnTo>
                    <a:pt x="25717" y="26908"/>
                  </a:lnTo>
                  <a:lnTo>
                    <a:pt x="24638" y="19447"/>
                  </a:lnTo>
                  <a:lnTo>
                    <a:pt x="24208" y="19447"/>
                  </a:lnTo>
                  <a:lnTo>
                    <a:pt x="16032" y="20002"/>
                  </a:lnTo>
                  <a:lnTo>
                    <a:pt x="11906" y="20876"/>
                  </a:lnTo>
                  <a:lnTo>
                    <a:pt x="8174" y="22225"/>
                  </a:lnTo>
                  <a:lnTo>
                    <a:pt x="4920" y="24288"/>
                  </a:lnTo>
                  <a:lnTo>
                    <a:pt x="2301" y="27226"/>
                  </a:lnTo>
                  <a:lnTo>
                    <a:pt x="635" y="31036"/>
                  </a:lnTo>
                  <a:lnTo>
                    <a:pt x="0" y="35877"/>
                  </a:lnTo>
                  <a:lnTo>
                    <a:pt x="635" y="40084"/>
                  </a:lnTo>
                  <a:lnTo>
                    <a:pt x="2460" y="43656"/>
                  </a:lnTo>
                  <a:lnTo>
                    <a:pt x="5237" y="46354"/>
                  </a:lnTo>
                  <a:lnTo>
                    <a:pt x="8651" y="48418"/>
                  </a:lnTo>
                  <a:lnTo>
                    <a:pt x="12620" y="49688"/>
                  </a:lnTo>
                  <a:lnTo>
                    <a:pt x="16747" y="50086"/>
                  </a:lnTo>
                  <a:lnTo>
                    <a:pt x="21033" y="49609"/>
                  </a:lnTo>
                  <a:lnTo>
                    <a:pt x="25161" y="48022"/>
                  </a:lnTo>
                  <a:lnTo>
                    <a:pt x="28732" y="45402"/>
                  </a:lnTo>
                  <a:lnTo>
                    <a:pt x="31511" y="41831"/>
                  </a:lnTo>
                  <a:lnTo>
                    <a:pt x="31670" y="41831"/>
                  </a:lnTo>
                  <a:lnTo>
                    <a:pt x="31828" y="45084"/>
                  </a:lnTo>
                  <a:lnTo>
                    <a:pt x="32224" y="48974"/>
                  </a:lnTo>
                  <a:lnTo>
                    <a:pt x="43180" y="48974"/>
                  </a:lnTo>
                  <a:lnTo>
                    <a:pt x="42623" y="38338"/>
                  </a:lnTo>
                  <a:lnTo>
                    <a:pt x="42543" y="32861"/>
                  </a:lnTo>
                  <a:lnTo>
                    <a:pt x="42465" y="26352"/>
                  </a:lnTo>
                  <a:lnTo>
                    <a:pt x="42465" y="20161"/>
                  </a:lnTo>
                  <a:lnTo>
                    <a:pt x="42226" y="15239"/>
                  </a:lnTo>
                  <a:lnTo>
                    <a:pt x="41275" y="11112"/>
                  </a:lnTo>
                  <a:lnTo>
                    <a:pt x="39766" y="7619"/>
                  </a:lnTo>
                  <a:lnTo>
                    <a:pt x="37623" y="4842"/>
                  </a:lnTo>
                  <a:lnTo>
                    <a:pt x="34766" y="2698"/>
                  </a:lnTo>
                  <a:lnTo>
                    <a:pt x="31193" y="1191"/>
                  </a:lnTo>
                  <a:lnTo>
                    <a:pt x="26907" y="238"/>
                  </a:lnTo>
                  <a:lnTo>
                    <a:pt x="21827" y="0"/>
                  </a:lnTo>
                  <a:close/>
                </a:path>
              </a:pathLst>
            </a:custGeom>
            <a:solidFill>
              <a:srgbClr val="000000"/>
            </a:solidFill>
          </p:spPr>
          <p:txBody>
            <a:bodyPr vert="horz" lIns="91440" tIns="45720" rIns="91440" bIns="45720" anchor="t"/>
            <a:lstStyle/>
            <a:p>
              <a:endParaRPr lang="en-IN"/>
            </a:p>
          </p:txBody>
        </p:sp>
        <p:sp>
          <p:nvSpPr>
            <p:cNvPr id="1431" name="Shape 1466"/>
            <p:cNvSpPr/>
            <p:nvPr/>
          </p:nvSpPr>
          <p:spPr>
            <a:xfrm>
              <a:off x="814529" y="3162664"/>
              <a:ext cx="46989" cy="70802"/>
            </a:xfrm>
            <a:custGeom>
              <a:avLst/>
              <a:gdLst/>
              <a:ahLst/>
              <a:cxnLst/>
              <a:rect l="0" t="0" r="0" b="0"/>
              <a:pathLst>
                <a:path w="46989" h="70802">
                  <a:moveTo>
                    <a:pt x="34528" y="0"/>
                  </a:moveTo>
                  <a:lnTo>
                    <a:pt x="34528" y="27463"/>
                  </a:lnTo>
                  <a:lnTo>
                    <a:pt x="34369" y="27463"/>
                  </a:lnTo>
                  <a:lnTo>
                    <a:pt x="31353" y="24447"/>
                  </a:lnTo>
                  <a:lnTo>
                    <a:pt x="28098" y="22383"/>
                  </a:lnTo>
                  <a:lnTo>
                    <a:pt x="26493" y="21825"/>
                  </a:lnTo>
                  <a:lnTo>
                    <a:pt x="23336" y="30400"/>
                  </a:lnTo>
                  <a:lnTo>
                    <a:pt x="26907" y="31035"/>
                  </a:lnTo>
                  <a:lnTo>
                    <a:pt x="29766" y="32861"/>
                  </a:lnTo>
                  <a:lnTo>
                    <a:pt x="31908" y="35560"/>
                  </a:lnTo>
                  <a:lnTo>
                    <a:pt x="33337" y="38735"/>
                  </a:lnTo>
                  <a:lnTo>
                    <a:pt x="34131" y="42147"/>
                  </a:lnTo>
                  <a:lnTo>
                    <a:pt x="34448" y="45640"/>
                  </a:lnTo>
                  <a:lnTo>
                    <a:pt x="34211" y="49132"/>
                  </a:lnTo>
                  <a:lnTo>
                    <a:pt x="33417" y="52705"/>
                  </a:lnTo>
                  <a:lnTo>
                    <a:pt x="32067" y="55958"/>
                  </a:lnTo>
                  <a:lnTo>
                    <a:pt x="30003" y="58657"/>
                  </a:lnTo>
                  <a:lnTo>
                    <a:pt x="27146" y="60483"/>
                  </a:lnTo>
                  <a:lnTo>
                    <a:pt x="23494" y="61197"/>
                  </a:lnTo>
                  <a:lnTo>
                    <a:pt x="19843" y="60483"/>
                  </a:lnTo>
                  <a:lnTo>
                    <a:pt x="17144" y="58578"/>
                  </a:lnTo>
                  <a:lnTo>
                    <a:pt x="15161" y="55880"/>
                  </a:lnTo>
                  <a:lnTo>
                    <a:pt x="13891" y="52625"/>
                  </a:lnTo>
                  <a:lnTo>
                    <a:pt x="12938" y="45640"/>
                  </a:lnTo>
                  <a:lnTo>
                    <a:pt x="13891" y="38813"/>
                  </a:lnTo>
                  <a:lnTo>
                    <a:pt x="15081" y="35638"/>
                  </a:lnTo>
                  <a:lnTo>
                    <a:pt x="16986" y="32940"/>
                  </a:lnTo>
                  <a:lnTo>
                    <a:pt x="19765" y="31035"/>
                  </a:lnTo>
                  <a:lnTo>
                    <a:pt x="23336" y="30400"/>
                  </a:lnTo>
                  <a:lnTo>
                    <a:pt x="26493" y="21825"/>
                  </a:lnTo>
                  <a:lnTo>
                    <a:pt x="24447" y="21113"/>
                  </a:lnTo>
                  <a:lnTo>
                    <a:pt x="20082" y="20716"/>
                  </a:lnTo>
                  <a:lnTo>
                    <a:pt x="13415" y="21668"/>
                  </a:lnTo>
                  <a:lnTo>
                    <a:pt x="8255" y="24288"/>
                  </a:lnTo>
                  <a:lnTo>
                    <a:pt x="4525" y="28257"/>
                  </a:lnTo>
                  <a:lnTo>
                    <a:pt x="1905" y="33337"/>
                  </a:lnTo>
                  <a:lnTo>
                    <a:pt x="476" y="39211"/>
                  </a:lnTo>
                  <a:lnTo>
                    <a:pt x="0" y="45640"/>
                  </a:lnTo>
                  <a:lnTo>
                    <a:pt x="476" y="52070"/>
                  </a:lnTo>
                  <a:lnTo>
                    <a:pt x="1905" y="58022"/>
                  </a:lnTo>
                  <a:lnTo>
                    <a:pt x="4525" y="63102"/>
                  </a:lnTo>
                  <a:lnTo>
                    <a:pt x="8255" y="67230"/>
                  </a:lnTo>
                  <a:lnTo>
                    <a:pt x="13415" y="69850"/>
                  </a:lnTo>
                  <a:lnTo>
                    <a:pt x="20082" y="70802"/>
                  </a:lnTo>
                  <a:lnTo>
                    <a:pt x="24288" y="70405"/>
                  </a:lnTo>
                  <a:lnTo>
                    <a:pt x="28178" y="69293"/>
                  </a:lnTo>
                  <a:lnTo>
                    <a:pt x="31750" y="67310"/>
                  </a:lnTo>
                  <a:lnTo>
                    <a:pt x="34766" y="64372"/>
                  </a:lnTo>
                  <a:lnTo>
                    <a:pt x="34925" y="64372"/>
                  </a:lnTo>
                  <a:lnTo>
                    <a:pt x="34925" y="69691"/>
                  </a:lnTo>
                  <a:lnTo>
                    <a:pt x="46989" y="69691"/>
                  </a:lnTo>
                  <a:lnTo>
                    <a:pt x="46989" y="0"/>
                  </a:lnTo>
                  <a:lnTo>
                    <a:pt x="34528" y="0"/>
                  </a:lnTo>
                  <a:close/>
                </a:path>
              </a:pathLst>
            </a:custGeom>
            <a:solidFill>
              <a:srgbClr val="000000"/>
            </a:solidFill>
          </p:spPr>
          <p:txBody>
            <a:bodyPr vert="horz" lIns="91440" tIns="45720" rIns="91440" bIns="45720" anchor="t"/>
            <a:lstStyle/>
            <a:p>
              <a:endParaRPr lang="en-IN"/>
            </a:p>
          </p:txBody>
        </p:sp>
        <p:sp>
          <p:nvSpPr>
            <p:cNvPr id="1432" name="Shape 1467"/>
            <p:cNvSpPr/>
            <p:nvPr/>
          </p:nvSpPr>
          <p:spPr>
            <a:xfrm>
              <a:off x="2251138" y="3163219"/>
              <a:ext cx="10080" cy="10081"/>
            </a:xfrm>
            <a:custGeom>
              <a:avLst/>
              <a:gdLst/>
              <a:ahLst/>
              <a:cxnLst/>
              <a:rect l="0" t="0" r="0" b="0"/>
              <a:pathLst>
                <a:path w="10080" h="10081">
                  <a:moveTo>
                    <a:pt x="4921" y="0"/>
                  </a:moveTo>
                  <a:lnTo>
                    <a:pt x="2698" y="476"/>
                  </a:lnTo>
                  <a:lnTo>
                    <a:pt x="1190" y="1826"/>
                  </a:lnTo>
                  <a:lnTo>
                    <a:pt x="317" y="3413"/>
                  </a:lnTo>
                  <a:lnTo>
                    <a:pt x="0" y="5080"/>
                  </a:lnTo>
                  <a:lnTo>
                    <a:pt x="317" y="6667"/>
                  </a:lnTo>
                  <a:lnTo>
                    <a:pt x="1111" y="8335"/>
                  </a:lnTo>
                  <a:lnTo>
                    <a:pt x="2698" y="9605"/>
                  </a:lnTo>
                  <a:lnTo>
                    <a:pt x="4921" y="10081"/>
                  </a:lnTo>
                  <a:lnTo>
                    <a:pt x="6985" y="9683"/>
                  </a:lnTo>
                  <a:lnTo>
                    <a:pt x="8651" y="8652"/>
                  </a:lnTo>
                  <a:lnTo>
                    <a:pt x="9762" y="7065"/>
                  </a:lnTo>
                  <a:lnTo>
                    <a:pt x="10080" y="5080"/>
                  </a:lnTo>
                  <a:lnTo>
                    <a:pt x="9762" y="3016"/>
                  </a:lnTo>
                  <a:lnTo>
                    <a:pt x="8651" y="150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1433" name="Shape 1468"/>
            <p:cNvSpPr/>
            <p:nvPr/>
          </p:nvSpPr>
          <p:spPr>
            <a:xfrm>
              <a:off x="2001027" y="3163219"/>
              <a:ext cx="46037" cy="68660"/>
            </a:xfrm>
            <a:custGeom>
              <a:avLst/>
              <a:gdLst/>
              <a:ahLst/>
              <a:cxnLst/>
              <a:rect l="0" t="0" r="0" b="0"/>
              <a:pathLst>
                <a:path w="46037" h="68660">
                  <a:moveTo>
                    <a:pt x="14367" y="0"/>
                  </a:moveTo>
                  <a:lnTo>
                    <a:pt x="0" y="4366"/>
                  </a:lnTo>
                  <a:lnTo>
                    <a:pt x="0" y="5953"/>
                  </a:lnTo>
                  <a:lnTo>
                    <a:pt x="2143" y="5874"/>
                  </a:lnTo>
                  <a:lnTo>
                    <a:pt x="4683" y="6191"/>
                  </a:lnTo>
                  <a:lnTo>
                    <a:pt x="5953" y="7223"/>
                  </a:lnTo>
                  <a:lnTo>
                    <a:pt x="6508" y="10875"/>
                  </a:lnTo>
                  <a:lnTo>
                    <a:pt x="6508" y="62310"/>
                  </a:lnTo>
                  <a:lnTo>
                    <a:pt x="7302" y="64056"/>
                  </a:lnTo>
                  <a:lnTo>
                    <a:pt x="9366" y="65563"/>
                  </a:lnTo>
                  <a:lnTo>
                    <a:pt x="15716" y="67786"/>
                  </a:lnTo>
                  <a:lnTo>
                    <a:pt x="19050" y="68421"/>
                  </a:lnTo>
                  <a:lnTo>
                    <a:pt x="21828" y="68660"/>
                  </a:lnTo>
                  <a:lnTo>
                    <a:pt x="28178" y="67945"/>
                  </a:lnTo>
                  <a:lnTo>
                    <a:pt x="33337" y="66119"/>
                  </a:lnTo>
                  <a:lnTo>
                    <a:pt x="37544" y="63262"/>
                  </a:lnTo>
                  <a:lnTo>
                    <a:pt x="40798" y="59769"/>
                  </a:lnTo>
                  <a:lnTo>
                    <a:pt x="43259" y="55801"/>
                  </a:lnTo>
                  <a:lnTo>
                    <a:pt x="44847" y="51752"/>
                  </a:lnTo>
                  <a:lnTo>
                    <a:pt x="45720" y="47783"/>
                  </a:lnTo>
                  <a:lnTo>
                    <a:pt x="46037" y="44053"/>
                  </a:lnTo>
                  <a:lnTo>
                    <a:pt x="45561" y="38735"/>
                  </a:lnTo>
                  <a:lnTo>
                    <a:pt x="44132" y="33655"/>
                  </a:lnTo>
                  <a:lnTo>
                    <a:pt x="41672" y="29051"/>
                  </a:lnTo>
                  <a:lnTo>
                    <a:pt x="38258" y="25400"/>
                  </a:lnTo>
                  <a:lnTo>
                    <a:pt x="33813" y="22940"/>
                  </a:lnTo>
                  <a:lnTo>
                    <a:pt x="28416" y="22066"/>
                  </a:lnTo>
                  <a:lnTo>
                    <a:pt x="24844" y="22542"/>
                  </a:lnTo>
                  <a:lnTo>
                    <a:pt x="22895" y="23242"/>
                  </a:lnTo>
                  <a:lnTo>
                    <a:pt x="24764" y="28337"/>
                  </a:lnTo>
                  <a:lnTo>
                    <a:pt x="28733" y="29131"/>
                  </a:lnTo>
                  <a:lnTo>
                    <a:pt x="31988" y="31274"/>
                  </a:lnTo>
                  <a:lnTo>
                    <a:pt x="34369" y="34528"/>
                  </a:lnTo>
                  <a:lnTo>
                    <a:pt x="36036" y="38576"/>
                  </a:lnTo>
                  <a:lnTo>
                    <a:pt x="36988" y="43101"/>
                  </a:lnTo>
                  <a:lnTo>
                    <a:pt x="37306" y="47783"/>
                  </a:lnTo>
                  <a:lnTo>
                    <a:pt x="37147" y="51276"/>
                  </a:lnTo>
                  <a:lnTo>
                    <a:pt x="36512" y="55245"/>
                  </a:lnTo>
                  <a:lnTo>
                    <a:pt x="35083" y="59055"/>
                  </a:lnTo>
                  <a:lnTo>
                    <a:pt x="32782" y="62388"/>
                  </a:lnTo>
                  <a:lnTo>
                    <a:pt x="29290" y="64611"/>
                  </a:lnTo>
                  <a:lnTo>
                    <a:pt x="24368" y="65485"/>
                  </a:lnTo>
                  <a:lnTo>
                    <a:pt x="20796" y="65008"/>
                  </a:lnTo>
                  <a:lnTo>
                    <a:pt x="16748" y="63500"/>
                  </a:lnTo>
                  <a:lnTo>
                    <a:pt x="15398" y="62230"/>
                  </a:lnTo>
                  <a:lnTo>
                    <a:pt x="14843" y="60722"/>
                  </a:lnTo>
                  <a:lnTo>
                    <a:pt x="14843" y="35798"/>
                  </a:lnTo>
                  <a:lnTo>
                    <a:pt x="15478" y="33258"/>
                  </a:lnTo>
                  <a:lnTo>
                    <a:pt x="16827" y="31353"/>
                  </a:lnTo>
                  <a:lnTo>
                    <a:pt x="18732" y="29925"/>
                  </a:lnTo>
                  <a:lnTo>
                    <a:pt x="20796" y="29051"/>
                  </a:lnTo>
                  <a:lnTo>
                    <a:pt x="24764" y="28337"/>
                  </a:lnTo>
                  <a:lnTo>
                    <a:pt x="22895" y="23242"/>
                  </a:lnTo>
                  <a:lnTo>
                    <a:pt x="21748" y="23653"/>
                  </a:lnTo>
                  <a:lnTo>
                    <a:pt x="19130" y="25241"/>
                  </a:lnTo>
                  <a:lnTo>
                    <a:pt x="17066" y="27067"/>
                  </a:lnTo>
                  <a:lnTo>
                    <a:pt x="15716" y="28813"/>
                  </a:lnTo>
                  <a:lnTo>
                    <a:pt x="15002" y="30162"/>
                  </a:lnTo>
                  <a:lnTo>
                    <a:pt x="14843" y="30162"/>
                  </a:lnTo>
                  <a:lnTo>
                    <a:pt x="14843" y="238"/>
                  </a:lnTo>
                  <a:lnTo>
                    <a:pt x="14367" y="0"/>
                  </a:lnTo>
                  <a:close/>
                </a:path>
              </a:pathLst>
            </a:custGeom>
            <a:solidFill>
              <a:srgbClr val="000000"/>
            </a:solidFill>
          </p:spPr>
          <p:txBody>
            <a:bodyPr vert="horz" lIns="91440" tIns="45720" rIns="91440" bIns="45720" anchor="t"/>
            <a:lstStyle/>
            <a:p>
              <a:endParaRPr lang="en-IN"/>
            </a:p>
          </p:txBody>
        </p:sp>
        <p:sp>
          <p:nvSpPr>
            <p:cNvPr id="1434" name="Shape 1469"/>
            <p:cNvSpPr/>
            <p:nvPr/>
          </p:nvSpPr>
          <p:spPr>
            <a:xfrm>
              <a:off x="1878154" y="3163219"/>
              <a:ext cx="46037" cy="68660"/>
            </a:xfrm>
            <a:custGeom>
              <a:avLst/>
              <a:gdLst/>
              <a:ahLst/>
              <a:cxnLst/>
              <a:rect l="0" t="0" r="0" b="0"/>
              <a:pathLst>
                <a:path w="46037" h="68660">
                  <a:moveTo>
                    <a:pt x="14367" y="0"/>
                  </a:moveTo>
                  <a:lnTo>
                    <a:pt x="0" y="4366"/>
                  </a:lnTo>
                  <a:lnTo>
                    <a:pt x="0" y="5953"/>
                  </a:lnTo>
                  <a:lnTo>
                    <a:pt x="2222" y="5874"/>
                  </a:lnTo>
                  <a:lnTo>
                    <a:pt x="4762" y="6191"/>
                  </a:lnTo>
                  <a:lnTo>
                    <a:pt x="6032" y="7223"/>
                  </a:lnTo>
                  <a:lnTo>
                    <a:pt x="6588" y="10875"/>
                  </a:lnTo>
                  <a:lnTo>
                    <a:pt x="6588" y="62310"/>
                  </a:lnTo>
                  <a:lnTo>
                    <a:pt x="7302" y="64056"/>
                  </a:lnTo>
                  <a:lnTo>
                    <a:pt x="9446" y="65563"/>
                  </a:lnTo>
                  <a:lnTo>
                    <a:pt x="15796" y="67786"/>
                  </a:lnTo>
                  <a:lnTo>
                    <a:pt x="19130" y="68421"/>
                  </a:lnTo>
                  <a:lnTo>
                    <a:pt x="21907" y="68660"/>
                  </a:lnTo>
                  <a:lnTo>
                    <a:pt x="28178" y="67945"/>
                  </a:lnTo>
                  <a:lnTo>
                    <a:pt x="33417" y="66119"/>
                  </a:lnTo>
                  <a:lnTo>
                    <a:pt x="37623" y="63262"/>
                  </a:lnTo>
                  <a:lnTo>
                    <a:pt x="40878" y="59769"/>
                  </a:lnTo>
                  <a:lnTo>
                    <a:pt x="43338" y="55801"/>
                  </a:lnTo>
                  <a:lnTo>
                    <a:pt x="44926" y="51752"/>
                  </a:lnTo>
                  <a:lnTo>
                    <a:pt x="45720" y="47783"/>
                  </a:lnTo>
                  <a:lnTo>
                    <a:pt x="46037" y="44053"/>
                  </a:lnTo>
                  <a:lnTo>
                    <a:pt x="45561" y="38735"/>
                  </a:lnTo>
                  <a:lnTo>
                    <a:pt x="44132" y="33655"/>
                  </a:lnTo>
                  <a:lnTo>
                    <a:pt x="41751" y="29051"/>
                  </a:lnTo>
                  <a:lnTo>
                    <a:pt x="38338" y="25400"/>
                  </a:lnTo>
                  <a:lnTo>
                    <a:pt x="33893" y="22940"/>
                  </a:lnTo>
                  <a:lnTo>
                    <a:pt x="28416" y="22066"/>
                  </a:lnTo>
                  <a:lnTo>
                    <a:pt x="24923" y="22542"/>
                  </a:lnTo>
                  <a:lnTo>
                    <a:pt x="22898" y="23251"/>
                  </a:lnTo>
                  <a:lnTo>
                    <a:pt x="24764" y="28337"/>
                  </a:lnTo>
                  <a:lnTo>
                    <a:pt x="28813" y="29131"/>
                  </a:lnTo>
                  <a:lnTo>
                    <a:pt x="31988" y="31274"/>
                  </a:lnTo>
                  <a:lnTo>
                    <a:pt x="34448" y="34528"/>
                  </a:lnTo>
                  <a:lnTo>
                    <a:pt x="36036" y="38576"/>
                  </a:lnTo>
                  <a:lnTo>
                    <a:pt x="37068" y="43101"/>
                  </a:lnTo>
                  <a:lnTo>
                    <a:pt x="37386" y="47783"/>
                  </a:lnTo>
                  <a:lnTo>
                    <a:pt x="37227" y="51276"/>
                  </a:lnTo>
                  <a:lnTo>
                    <a:pt x="36512" y="55245"/>
                  </a:lnTo>
                  <a:lnTo>
                    <a:pt x="35163" y="59055"/>
                  </a:lnTo>
                  <a:lnTo>
                    <a:pt x="32782" y="62388"/>
                  </a:lnTo>
                  <a:lnTo>
                    <a:pt x="29290" y="64611"/>
                  </a:lnTo>
                  <a:lnTo>
                    <a:pt x="24368" y="65485"/>
                  </a:lnTo>
                  <a:lnTo>
                    <a:pt x="20796" y="65008"/>
                  </a:lnTo>
                  <a:lnTo>
                    <a:pt x="16827" y="63500"/>
                  </a:lnTo>
                  <a:lnTo>
                    <a:pt x="15398" y="62230"/>
                  </a:lnTo>
                  <a:lnTo>
                    <a:pt x="14843" y="60722"/>
                  </a:lnTo>
                  <a:lnTo>
                    <a:pt x="14843" y="35798"/>
                  </a:lnTo>
                  <a:lnTo>
                    <a:pt x="15557" y="33258"/>
                  </a:lnTo>
                  <a:lnTo>
                    <a:pt x="16907" y="31353"/>
                  </a:lnTo>
                  <a:lnTo>
                    <a:pt x="18812" y="29925"/>
                  </a:lnTo>
                  <a:lnTo>
                    <a:pt x="20876" y="29051"/>
                  </a:lnTo>
                  <a:lnTo>
                    <a:pt x="24764" y="28337"/>
                  </a:lnTo>
                  <a:lnTo>
                    <a:pt x="22898" y="23251"/>
                  </a:lnTo>
                  <a:lnTo>
                    <a:pt x="21748" y="23653"/>
                  </a:lnTo>
                  <a:lnTo>
                    <a:pt x="19130" y="25241"/>
                  </a:lnTo>
                  <a:lnTo>
                    <a:pt x="17066" y="27067"/>
                  </a:lnTo>
                  <a:lnTo>
                    <a:pt x="15716" y="28813"/>
                  </a:lnTo>
                  <a:lnTo>
                    <a:pt x="15081" y="30162"/>
                  </a:lnTo>
                  <a:lnTo>
                    <a:pt x="14843" y="30162"/>
                  </a:lnTo>
                  <a:lnTo>
                    <a:pt x="14843" y="238"/>
                  </a:lnTo>
                  <a:lnTo>
                    <a:pt x="14367" y="0"/>
                  </a:lnTo>
                  <a:close/>
                </a:path>
              </a:pathLst>
            </a:custGeom>
            <a:solidFill>
              <a:srgbClr val="000000"/>
            </a:solidFill>
          </p:spPr>
          <p:txBody>
            <a:bodyPr vert="horz" lIns="91440" tIns="45720" rIns="91440" bIns="45720" anchor="t"/>
            <a:lstStyle/>
            <a:p>
              <a:endParaRPr lang="en-IN"/>
            </a:p>
          </p:txBody>
        </p:sp>
        <p:sp>
          <p:nvSpPr>
            <p:cNvPr id="1435" name="Shape 1470"/>
            <p:cNvSpPr/>
            <p:nvPr/>
          </p:nvSpPr>
          <p:spPr>
            <a:xfrm>
              <a:off x="2520535" y="3165283"/>
              <a:ext cx="29448" cy="65643"/>
            </a:xfrm>
            <a:custGeom>
              <a:avLst/>
              <a:gdLst/>
              <a:ahLst/>
              <a:cxnLst/>
              <a:rect l="0" t="0" r="0" b="0"/>
              <a:pathLst>
                <a:path w="29448" h="65643">
                  <a:moveTo>
                    <a:pt x="0" y="0"/>
                  </a:moveTo>
                  <a:lnTo>
                    <a:pt x="0" y="1904"/>
                  </a:lnTo>
                  <a:lnTo>
                    <a:pt x="2778" y="2063"/>
                  </a:lnTo>
                  <a:lnTo>
                    <a:pt x="5001" y="2461"/>
                  </a:lnTo>
                  <a:lnTo>
                    <a:pt x="6747" y="3016"/>
                  </a:lnTo>
                  <a:lnTo>
                    <a:pt x="7937" y="3731"/>
                  </a:lnTo>
                  <a:lnTo>
                    <a:pt x="9287" y="6350"/>
                  </a:lnTo>
                  <a:lnTo>
                    <a:pt x="9685" y="10795"/>
                  </a:lnTo>
                  <a:lnTo>
                    <a:pt x="9685" y="54768"/>
                  </a:lnTo>
                  <a:lnTo>
                    <a:pt x="9367" y="59135"/>
                  </a:lnTo>
                  <a:lnTo>
                    <a:pt x="8017" y="61833"/>
                  </a:lnTo>
                  <a:lnTo>
                    <a:pt x="6827" y="62627"/>
                  </a:lnTo>
                  <a:lnTo>
                    <a:pt x="5080" y="63262"/>
                  </a:lnTo>
                  <a:lnTo>
                    <a:pt x="2858" y="63580"/>
                  </a:lnTo>
                  <a:lnTo>
                    <a:pt x="0" y="63738"/>
                  </a:lnTo>
                  <a:lnTo>
                    <a:pt x="0" y="65643"/>
                  </a:lnTo>
                  <a:lnTo>
                    <a:pt x="29448" y="65643"/>
                  </a:lnTo>
                  <a:lnTo>
                    <a:pt x="29448" y="63738"/>
                  </a:lnTo>
                  <a:lnTo>
                    <a:pt x="24844" y="63341"/>
                  </a:lnTo>
                  <a:lnTo>
                    <a:pt x="21828" y="62071"/>
                  </a:lnTo>
                  <a:lnTo>
                    <a:pt x="20876" y="60960"/>
                  </a:lnTo>
                  <a:lnTo>
                    <a:pt x="20241" y="59452"/>
                  </a:lnTo>
                  <a:lnTo>
                    <a:pt x="19843" y="57388"/>
                  </a:lnTo>
                  <a:lnTo>
                    <a:pt x="19765" y="54768"/>
                  </a:lnTo>
                  <a:lnTo>
                    <a:pt x="19765" y="10795"/>
                  </a:lnTo>
                  <a:lnTo>
                    <a:pt x="20003" y="7461"/>
                  </a:lnTo>
                  <a:lnTo>
                    <a:pt x="20717" y="5079"/>
                  </a:lnTo>
                  <a:lnTo>
                    <a:pt x="21908" y="3492"/>
                  </a:lnTo>
                  <a:lnTo>
                    <a:pt x="23733" y="2619"/>
                  </a:lnTo>
                  <a:lnTo>
                    <a:pt x="26273" y="2143"/>
                  </a:lnTo>
                  <a:lnTo>
                    <a:pt x="29448" y="1904"/>
                  </a:lnTo>
                  <a:lnTo>
                    <a:pt x="29448" y="0"/>
                  </a:lnTo>
                  <a:lnTo>
                    <a:pt x="0" y="0"/>
                  </a:lnTo>
                  <a:close/>
                </a:path>
              </a:pathLst>
            </a:custGeom>
            <a:solidFill>
              <a:srgbClr val="000000"/>
            </a:solidFill>
          </p:spPr>
          <p:txBody>
            <a:bodyPr vert="horz" lIns="91440" tIns="45720" rIns="91440" bIns="45720" anchor="t"/>
            <a:lstStyle/>
            <a:p>
              <a:endParaRPr lang="en-IN"/>
            </a:p>
          </p:txBody>
        </p:sp>
        <p:sp>
          <p:nvSpPr>
            <p:cNvPr id="1436" name="Shape 1471"/>
            <p:cNvSpPr/>
            <p:nvPr/>
          </p:nvSpPr>
          <p:spPr>
            <a:xfrm>
              <a:off x="2392028" y="3163219"/>
              <a:ext cx="35957" cy="67707"/>
            </a:xfrm>
            <a:custGeom>
              <a:avLst/>
              <a:gdLst/>
              <a:ahLst/>
              <a:cxnLst/>
              <a:rect l="0" t="0" r="0" b="0"/>
              <a:pathLst>
                <a:path w="35957" h="67707">
                  <a:moveTo>
                    <a:pt x="26034" y="0"/>
                  </a:moveTo>
                  <a:lnTo>
                    <a:pt x="20161" y="793"/>
                  </a:lnTo>
                  <a:lnTo>
                    <a:pt x="15716" y="2857"/>
                  </a:lnTo>
                  <a:lnTo>
                    <a:pt x="12541" y="5874"/>
                  </a:lnTo>
                  <a:lnTo>
                    <a:pt x="10398" y="9446"/>
                  </a:lnTo>
                  <a:lnTo>
                    <a:pt x="9048" y="13335"/>
                  </a:lnTo>
                  <a:lnTo>
                    <a:pt x="8413" y="17145"/>
                  </a:lnTo>
                  <a:lnTo>
                    <a:pt x="8176" y="20558"/>
                  </a:lnTo>
                  <a:lnTo>
                    <a:pt x="8176" y="23098"/>
                  </a:lnTo>
                  <a:lnTo>
                    <a:pt x="79" y="23098"/>
                  </a:lnTo>
                  <a:lnTo>
                    <a:pt x="79" y="26273"/>
                  </a:lnTo>
                  <a:lnTo>
                    <a:pt x="8176" y="26273"/>
                  </a:lnTo>
                  <a:lnTo>
                    <a:pt x="8176" y="57388"/>
                  </a:lnTo>
                  <a:lnTo>
                    <a:pt x="7858" y="61912"/>
                  </a:lnTo>
                  <a:lnTo>
                    <a:pt x="6588" y="64532"/>
                  </a:lnTo>
                  <a:lnTo>
                    <a:pt x="4048" y="65802"/>
                  </a:lnTo>
                  <a:lnTo>
                    <a:pt x="0" y="66199"/>
                  </a:lnTo>
                  <a:lnTo>
                    <a:pt x="0" y="67707"/>
                  </a:lnTo>
                  <a:lnTo>
                    <a:pt x="25717" y="67707"/>
                  </a:lnTo>
                  <a:lnTo>
                    <a:pt x="25717" y="66199"/>
                  </a:lnTo>
                  <a:lnTo>
                    <a:pt x="21907" y="65881"/>
                  </a:lnTo>
                  <a:lnTo>
                    <a:pt x="19288" y="65167"/>
                  </a:lnTo>
                  <a:lnTo>
                    <a:pt x="17701" y="63976"/>
                  </a:lnTo>
                  <a:lnTo>
                    <a:pt x="16827" y="62230"/>
                  </a:lnTo>
                  <a:lnTo>
                    <a:pt x="16589" y="60087"/>
                  </a:lnTo>
                  <a:lnTo>
                    <a:pt x="16509" y="57388"/>
                  </a:lnTo>
                  <a:lnTo>
                    <a:pt x="16509" y="26273"/>
                  </a:lnTo>
                  <a:lnTo>
                    <a:pt x="28575" y="26273"/>
                  </a:lnTo>
                  <a:lnTo>
                    <a:pt x="28575" y="23098"/>
                  </a:lnTo>
                  <a:lnTo>
                    <a:pt x="16431" y="23098"/>
                  </a:lnTo>
                  <a:lnTo>
                    <a:pt x="16431" y="11588"/>
                  </a:lnTo>
                  <a:lnTo>
                    <a:pt x="16748" y="7700"/>
                  </a:lnTo>
                  <a:lnTo>
                    <a:pt x="18414" y="4286"/>
                  </a:lnTo>
                  <a:lnTo>
                    <a:pt x="20002" y="3175"/>
                  </a:lnTo>
                  <a:lnTo>
                    <a:pt x="22383" y="2778"/>
                  </a:lnTo>
                  <a:lnTo>
                    <a:pt x="24447" y="3333"/>
                  </a:lnTo>
                  <a:lnTo>
                    <a:pt x="25956" y="4683"/>
                  </a:lnTo>
                  <a:lnTo>
                    <a:pt x="28416" y="8335"/>
                  </a:lnTo>
                  <a:lnTo>
                    <a:pt x="29844" y="9683"/>
                  </a:lnTo>
                  <a:lnTo>
                    <a:pt x="31671" y="10240"/>
                  </a:lnTo>
                  <a:lnTo>
                    <a:pt x="33178" y="10001"/>
                  </a:lnTo>
                  <a:lnTo>
                    <a:pt x="34528" y="9207"/>
                  </a:lnTo>
                  <a:lnTo>
                    <a:pt x="35559" y="7937"/>
                  </a:lnTo>
                  <a:lnTo>
                    <a:pt x="35957" y="6032"/>
                  </a:lnTo>
                  <a:lnTo>
                    <a:pt x="35163" y="3731"/>
                  </a:lnTo>
                  <a:lnTo>
                    <a:pt x="33019" y="1826"/>
                  </a:lnTo>
                  <a:lnTo>
                    <a:pt x="29924" y="476"/>
                  </a:lnTo>
                  <a:lnTo>
                    <a:pt x="26034" y="0"/>
                  </a:lnTo>
                  <a:close/>
                </a:path>
              </a:pathLst>
            </a:custGeom>
            <a:solidFill>
              <a:srgbClr val="000000"/>
            </a:solidFill>
          </p:spPr>
          <p:txBody>
            <a:bodyPr vert="horz" lIns="91440" tIns="45720" rIns="91440" bIns="45720" anchor="t"/>
            <a:lstStyle/>
            <a:p>
              <a:endParaRPr lang="en-IN"/>
            </a:p>
          </p:txBody>
        </p:sp>
        <p:sp>
          <p:nvSpPr>
            <p:cNvPr id="1437" name="Shape 1472"/>
            <p:cNvSpPr/>
            <p:nvPr/>
          </p:nvSpPr>
          <p:spPr>
            <a:xfrm>
              <a:off x="2450607" y="3163934"/>
              <a:ext cx="67071" cy="68341"/>
            </a:xfrm>
            <a:custGeom>
              <a:avLst/>
              <a:gdLst/>
              <a:ahLst/>
              <a:cxnLst/>
              <a:rect l="0" t="0" r="0" b="0"/>
              <a:pathLst>
                <a:path w="67071" h="68341">
                  <a:moveTo>
                    <a:pt x="33893" y="0"/>
                  </a:moveTo>
                  <a:lnTo>
                    <a:pt x="28813" y="396"/>
                  </a:lnTo>
                  <a:lnTo>
                    <a:pt x="24129" y="1348"/>
                  </a:lnTo>
                  <a:lnTo>
                    <a:pt x="19765" y="2857"/>
                  </a:lnTo>
                  <a:lnTo>
                    <a:pt x="15796" y="4921"/>
                  </a:lnTo>
                  <a:lnTo>
                    <a:pt x="9128" y="10318"/>
                  </a:lnTo>
                  <a:lnTo>
                    <a:pt x="4127" y="17145"/>
                  </a:lnTo>
                  <a:lnTo>
                    <a:pt x="2381" y="20954"/>
                  </a:lnTo>
                  <a:lnTo>
                    <a:pt x="1032" y="24923"/>
                  </a:lnTo>
                  <a:lnTo>
                    <a:pt x="238" y="28971"/>
                  </a:lnTo>
                  <a:lnTo>
                    <a:pt x="0" y="33178"/>
                  </a:lnTo>
                  <a:lnTo>
                    <a:pt x="238" y="39131"/>
                  </a:lnTo>
                  <a:lnTo>
                    <a:pt x="952" y="44052"/>
                  </a:lnTo>
                  <a:lnTo>
                    <a:pt x="2143" y="48180"/>
                  </a:lnTo>
                  <a:lnTo>
                    <a:pt x="3731" y="51672"/>
                  </a:lnTo>
                  <a:lnTo>
                    <a:pt x="5794" y="54847"/>
                  </a:lnTo>
                  <a:lnTo>
                    <a:pt x="8255" y="57705"/>
                  </a:lnTo>
                  <a:lnTo>
                    <a:pt x="14208" y="62626"/>
                  </a:lnTo>
                  <a:lnTo>
                    <a:pt x="21113" y="65881"/>
                  </a:lnTo>
                  <a:lnTo>
                    <a:pt x="28575" y="67786"/>
                  </a:lnTo>
                  <a:lnTo>
                    <a:pt x="36115" y="68341"/>
                  </a:lnTo>
                  <a:lnTo>
                    <a:pt x="41671" y="67945"/>
                  </a:lnTo>
                  <a:lnTo>
                    <a:pt x="47148" y="66833"/>
                  </a:lnTo>
                  <a:lnTo>
                    <a:pt x="52228" y="65325"/>
                  </a:lnTo>
                  <a:lnTo>
                    <a:pt x="56356" y="63658"/>
                  </a:lnTo>
                  <a:lnTo>
                    <a:pt x="59133" y="62229"/>
                  </a:lnTo>
                  <a:lnTo>
                    <a:pt x="60166" y="61197"/>
                  </a:lnTo>
                  <a:lnTo>
                    <a:pt x="60166" y="41275"/>
                  </a:lnTo>
                  <a:lnTo>
                    <a:pt x="60403" y="38258"/>
                  </a:lnTo>
                  <a:lnTo>
                    <a:pt x="61040" y="36273"/>
                  </a:lnTo>
                  <a:lnTo>
                    <a:pt x="62071" y="35003"/>
                  </a:lnTo>
                  <a:lnTo>
                    <a:pt x="63341" y="34290"/>
                  </a:lnTo>
                  <a:lnTo>
                    <a:pt x="67071" y="33654"/>
                  </a:lnTo>
                  <a:lnTo>
                    <a:pt x="67071" y="31908"/>
                  </a:lnTo>
                  <a:lnTo>
                    <a:pt x="41831" y="31908"/>
                  </a:lnTo>
                  <a:lnTo>
                    <a:pt x="41831" y="33654"/>
                  </a:lnTo>
                  <a:lnTo>
                    <a:pt x="44846" y="33972"/>
                  </a:lnTo>
                  <a:lnTo>
                    <a:pt x="47069" y="34368"/>
                  </a:lnTo>
                  <a:lnTo>
                    <a:pt x="48657" y="35162"/>
                  </a:lnTo>
                  <a:lnTo>
                    <a:pt x="49768" y="36671"/>
                  </a:lnTo>
                  <a:lnTo>
                    <a:pt x="50402" y="38972"/>
                  </a:lnTo>
                  <a:lnTo>
                    <a:pt x="50562" y="42465"/>
                  </a:lnTo>
                  <a:lnTo>
                    <a:pt x="50562" y="58498"/>
                  </a:lnTo>
                  <a:lnTo>
                    <a:pt x="50006" y="60166"/>
                  </a:lnTo>
                  <a:lnTo>
                    <a:pt x="48497" y="61595"/>
                  </a:lnTo>
                  <a:lnTo>
                    <a:pt x="46276" y="62706"/>
                  </a:lnTo>
                  <a:lnTo>
                    <a:pt x="43497" y="63658"/>
                  </a:lnTo>
                  <a:lnTo>
                    <a:pt x="36988" y="64372"/>
                  </a:lnTo>
                  <a:lnTo>
                    <a:pt x="31432" y="63817"/>
                  </a:lnTo>
                  <a:lnTo>
                    <a:pt x="26511" y="62308"/>
                  </a:lnTo>
                  <a:lnTo>
                    <a:pt x="22146" y="59927"/>
                  </a:lnTo>
                  <a:lnTo>
                    <a:pt x="18415" y="56515"/>
                  </a:lnTo>
                  <a:lnTo>
                    <a:pt x="15398" y="52307"/>
                  </a:lnTo>
                  <a:lnTo>
                    <a:pt x="13176" y="47386"/>
                  </a:lnTo>
                  <a:lnTo>
                    <a:pt x="11827" y="41671"/>
                  </a:lnTo>
                  <a:lnTo>
                    <a:pt x="11351" y="35242"/>
                  </a:lnTo>
                  <a:lnTo>
                    <a:pt x="11668" y="29368"/>
                  </a:lnTo>
                  <a:lnTo>
                    <a:pt x="12462" y="24208"/>
                  </a:lnTo>
                  <a:lnTo>
                    <a:pt x="13732" y="19763"/>
                  </a:lnTo>
                  <a:lnTo>
                    <a:pt x="15398" y="16033"/>
                  </a:lnTo>
                  <a:lnTo>
                    <a:pt x="17462" y="12858"/>
                  </a:lnTo>
                  <a:lnTo>
                    <a:pt x="19765" y="10238"/>
                  </a:lnTo>
                  <a:lnTo>
                    <a:pt x="22225" y="8096"/>
                  </a:lnTo>
                  <a:lnTo>
                    <a:pt x="24923" y="6508"/>
                  </a:lnTo>
                  <a:lnTo>
                    <a:pt x="30241" y="4523"/>
                  </a:lnTo>
                  <a:lnTo>
                    <a:pt x="35321" y="3968"/>
                  </a:lnTo>
                  <a:lnTo>
                    <a:pt x="41513" y="4682"/>
                  </a:lnTo>
                  <a:lnTo>
                    <a:pt x="46513" y="6746"/>
                  </a:lnTo>
                  <a:lnTo>
                    <a:pt x="50402" y="9762"/>
                  </a:lnTo>
                  <a:lnTo>
                    <a:pt x="53259" y="13335"/>
                  </a:lnTo>
                  <a:lnTo>
                    <a:pt x="55403" y="17145"/>
                  </a:lnTo>
                  <a:lnTo>
                    <a:pt x="56991" y="20875"/>
                  </a:lnTo>
                  <a:lnTo>
                    <a:pt x="59293" y="20875"/>
                  </a:lnTo>
                  <a:lnTo>
                    <a:pt x="58499" y="0"/>
                  </a:lnTo>
                  <a:lnTo>
                    <a:pt x="56277" y="0"/>
                  </a:lnTo>
                  <a:lnTo>
                    <a:pt x="55403" y="1666"/>
                  </a:lnTo>
                  <a:lnTo>
                    <a:pt x="54053" y="2698"/>
                  </a:lnTo>
                  <a:lnTo>
                    <a:pt x="51672" y="3253"/>
                  </a:lnTo>
                  <a:lnTo>
                    <a:pt x="47863" y="2381"/>
                  </a:lnTo>
                  <a:lnTo>
                    <a:pt x="45322" y="1666"/>
                  </a:lnTo>
                  <a:lnTo>
                    <a:pt x="42227" y="872"/>
                  </a:lnTo>
                  <a:lnTo>
                    <a:pt x="38496" y="237"/>
                  </a:lnTo>
                  <a:lnTo>
                    <a:pt x="33893" y="0"/>
                  </a:lnTo>
                  <a:close/>
                </a:path>
              </a:pathLst>
            </a:custGeom>
            <a:solidFill>
              <a:srgbClr val="000000"/>
            </a:solidFill>
          </p:spPr>
          <p:txBody>
            <a:bodyPr vert="horz" lIns="91440" tIns="45720" rIns="91440" bIns="45720" anchor="t"/>
            <a:lstStyle/>
            <a:p>
              <a:endParaRPr lang="en-IN"/>
            </a:p>
          </p:txBody>
        </p:sp>
        <p:sp>
          <p:nvSpPr>
            <p:cNvPr id="1438" name="Shape 1473"/>
            <p:cNvSpPr/>
            <p:nvPr/>
          </p:nvSpPr>
          <p:spPr>
            <a:xfrm>
              <a:off x="2728102" y="3173538"/>
              <a:ext cx="26352" cy="58341"/>
            </a:xfrm>
            <a:custGeom>
              <a:avLst/>
              <a:gdLst/>
              <a:ahLst/>
              <a:cxnLst/>
              <a:rect l="0" t="0" r="0" b="0"/>
              <a:pathLst>
                <a:path w="26352" h="58341">
                  <a:moveTo>
                    <a:pt x="13256" y="0"/>
                  </a:moveTo>
                  <a:lnTo>
                    <a:pt x="10874" y="3413"/>
                  </a:lnTo>
                  <a:lnTo>
                    <a:pt x="8890" y="6112"/>
                  </a:lnTo>
                  <a:lnTo>
                    <a:pt x="4364" y="11271"/>
                  </a:lnTo>
                  <a:lnTo>
                    <a:pt x="2777" y="12700"/>
                  </a:lnTo>
                  <a:lnTo>
                    <a:pt x="1349" y="13652"/>
                  </a:lnTo>
                  <a:lnTo>
                    <a:pt x="396" y="14446"/>
                  </a:lnTo>
                  <a:lnTo>
                    <a:pt x="0" y="15240"/>
                  </a:lnTo>
                  <a:lnTo>
                    <a:pt x="396" y="15955"/>
                  </a:lnTo>
                  <a:lnTo>
                    <a:pt x="5636" y="15955"/>
                  </a:lnTo>
                  <a:lnTo>
                    <a:pt x="5636" y="45720"/>
                  </a:lnTo>
                  <a:lnTo>
                    <a:pt x="5873" y="49133"/>
                  </a:lnTo>
                  <a:lnTo>
                    <a:pt x="6350" y="51911"/>
                  </a:lnTo>
                  <a:lnTo>
                    <a:pt x="7223" y="54133"/>
                  </a:lnTo>
                  <a:lnTo>
                    <a:pt x="8333" y="55801"/>
                  </a:lnTo>
                  <a:lnTo>
                    <a:pt x="11192" y="57785"/>
                  </a:lnTo>
                  <a:lnTo>
                    <a:pt x="14763" y="58341"/>
                  </a:lnTo>
                  <a:lnTo>
                    <a:pt x="18176" y="57706"/>
                  </a:lnTo>
                  <a:lnTo>
                    <a:pt x="21351" y="56197"/>
                  </a:lnTo>
                  <a:lnTo>
                    <a:pt x="24129" y="53816"/>
                  </a:lnTo>
                  <a:lnTo>
                    <a:pt x="26352" y="50800"/>
                  </a:lnTo>
                  <a:lnTo>
                    <a:pt x="25082" y="49688"/>
                  </a:lnTo>
                  <a:lnTo>
                    <a:pt x="22859" y="51911"/>
                  </a:lnTo>
                  <a:lnTo>
                    <a:pt x="21193" y="52785"/>
                  </a:lnTo>
                  <a:lnTo>
                    <a:pt x="19050" y="53181"/>
                  </a:lnTo>
                  <a:lnTo>
                    <a:pt x="16907" y="52705"/>
                  </a:lnTo>
                  <a:lnTo>
                    <a:pt x="15477" y="51593"/>
                  </a:lnTo>
                  <a:lnTo>
                    <a:pt x="14128" y="47942"/>
                  </a:lnTo>
                  <a:lnTo>
                    <a:pt x="13970" y="44291"/>
                  </a:lnTo>
                  <a:lnTo>
                    <a:pt x="13970" y="15955"/>
                  </a:lnTo>
                  <a:lnTo>
                    <a:pt x="23971" y="15955"/>
                  </a:lnTo>
                  <a:lnTo>
                    <a:pt x="23971" y="12780"/>
                  </a:lnTo>
                  <a:lnTo>
                    <a:pt x="13970" y="12780"/>
                  </a:lnTo>
                  <a:lnTo>
                    <a:pt x="13970" y="1270"/>
                  </a:lnTo>
                  <a:lnTo>
                    <a:pt x="13889" y="317"/>
                  </a:lnTo>
                  <a:lnTo>
                    <a:pt x="13256" y="0"/>
                  </a:lnTo>
                  <a:close/>
                </a:path>
              </a:pathLst>
            </a:custGeom>
            <a:solidFill>
              <a:srgbClr val="000000"/>
            </a:solidFill>
          </p:spPr>
          <p:txBody>
            <a:bodyPr vert="horz" lIns="91440" tIns="45720" rIns="91440" bIns="45720" anchor="t"/>
            <a:lstStyle/>
            <a:p>
              <a:endParaRPr lang="en-IN"/>
            </a:p>
          </p:txBody>
        </p:sp>
        <p:sp>
          <p:nvSpPr>
            <p:cNvPr id="1439" name="Shape 1474"/>
            <p:cNvSpPr/>
            <p:nvPr/>
          </p:nvSpPr>
          <p:spPr>
            <a:xfrm>
              <a:off x="2578559" y="3173538"/>
              <a:ext cx="26273" cy="58341"/>
            </a:xfrm>
            <a:custGeom>
              <a:avLst/>
              <a:gdLst/>
              <a:ahLst/>
              <a:cxnLst/>
              <a:rect l="0" t="0" r="0" b="0"/>
              <a:pathLst>
                <a:path w="26273" h="58341">
                  <a:moveTo>
                    <a:pt x="13256" y="0"/>
                  </a:moveTo>
                  <a:lnTo>
                    <a:pt x="10874" y="3413"/>
                  </a:lnTo>
                  <a:lnTo>
                    <a:pt x="8811" y="6112"/>
                  </a:lnTo>
                  <a:lnTo>
                    <a:pt x="4286" y="11271"/>
                  </a:lnTo>
                  <a:lnTo>
                    <a:pt x="2698" y="12700"/>
                  </a:lnTo>
                  <a:lnTo>
                    <a:pt x="1349" y="13652"/>
                  </a:lnTo>
                  <a:lnTo>
                    <a:pt x="317" y="14446"/>
                  </a:lnTo>
                  <a:lnTo>
                    <a:pt x="0" y="15240"/>
                  </a:lnTo>
                  <a:lnTo>
                    <a:pt x="397" y="15955"/>
                  </a:lnTo>
                  <a:lnTo>
                    <a:pt x="5636" y="15955"/>
                  </a:lnTo>
                  <a:lnTo>
                    <a:pt x="5636" y="45720"/>
                  </a:lnTo>
                  <a:lnTo>
                    <a:pt x="5793" y="49133"/>
                  </a:lnTo>
                  <a:lnTo>
                    <a:pt x="6350" y="51911"/>
                  </a:lnTo>
                  <a:lnTo>
                    <a:pt x="7143" y="54133"/>
                  </a:lnTo>
                  <a:lnTo>
                    <a:pt x="8254" y="55801"/>
                  </a:lnTo>
                  <a:lnTo>
                    <a:pt x="11192" y="57785"/>
                  </a:lnTo>
                  <a:lnTo>
                    <a:pt x="14684" y="58341"/>
                  </a:lnTo>
                  <a:lnTo>
                    <a:pt x="18097" y="57706"/>
                  </a:lnTo>
                  <a:lnTo>
                    <a:pt x="21272" y="56197"/>
                  </a:lnTo>
                  <a:lnTo>
                    <a:pt x="24129" y="53816"/>
                  </a:lnTo>
                  <a:lnTo>
                    <a:pt x="26273" y="50800"/>
                  </a:lnTo>
                  <a:lnTo>
                    <a:pt x="25003" y="49688"/>
                  </a:lnTo>
                  <a:lnTo>
                    <a:pt x="22781" y="51911"/>
                  </a:lnTo>
                  <a:lnTo>
                    <a:pt x="21113" y="52785"/>
                  </a:lnTo>
                  <a:lnTo>
                    <a:pt x="18969" y="53181"/>
                  </a:lnTo>
                  <a:lnTo>
                    <a:pt x="16827" y="52705"/>
                  </a:lnTo>
                  <a:lnTo>
                    <a:pt x="15398" y="51593"/>
                  </a:lnTo>
                  <a:lnTo>
                    <a:pt x="14128" y="47942"/>
                  </a:lnTo>
                  <a:lnTo>
                    <a:pt x="13891" y="44291"/>
                  </a:lnTo>
                  <a:lnTo>
                    <a:pt x="13891" y="15955"/>
                  </a:lnTo>
                  <a:lnTo>
                    <a:pt x="23971" y="15955"/>
                  </a:lnTo>
                  <a:lnTo>
                    <a:pt x="23971" y="12780"/>
                  </a:lnTo>
                  <a:lnTo>
                    <a:pt x="13891" y="12780"/>
                  </a:lnTo>
                  <a:lnTo>
                    <a:pt x="13891" y="1270"/>
                  </a:lnTo>
                  <a:lnTo>
                    <a:pt x="13811" y="317"/>
                  </a:lnTo>
                  <a:lnTo>
                    <a:pt x="13256" y="0"/>
                  </a:lnTo>
                  <a:close/>
                </a:path>
              </a:pathLst>
            </a:custGeom>
            <a:solidFill>
              <a:srgbClr val="000000"/>
            </a:solidFill>
          </p:spPr>
          <p:txBody>
            <a:bodyPr vert="horz" lIns="91440" tIns="45720" rIns="91440" bIns="45720" anchor="t"/>
            <a:lstStyle/>
            <a:p>
              <a:endParaRPr lang="en-IN"/>
            </a:p>
          </p:txBody>
        </p:sp>
        <p:sp>
          <p:nvSpPr>
            <p:cNvPr id="1440" name="Shape 1475"/>
            <p:cNvSpPr/>
            <p:nvPr/>
          </p:nvSpPr>
          <p:spPr>
            <a:xfrm>
              <a:off x="2140648" y="3173538"/>
              <a:ext cx="26352" cy="58341"/>
            </a:xfrm>
            <a:custGeom>
              <a:avLst/>
              <a:gdLst/>
              <a:ahLst/>
              <a:cxnLst/>
              <a:rect l="0" t="0" r="0" b="0"/>
              <a:pathLst>
                <a:path w="26352" h="58341">
                  <a:moveTo>
                    <a:pt x="13334" y="0"/>
                  </a:moveTo>
                  <a:lnTo>
                    <a:pt x="10873" y="3413"/>
                  </a:lnTo>
                  <a:lnTo>
                    <a:pt x="8889" y="6112"/>
                  </a:lnTo>
                  <a:lnTo>
                    <a:pt x="4364" y="11271"/>
                  </a:lnTo>
                  <a:lnTo>
                    <a:pt x="2777" y="12700"/>
                  </a:lnTo>
                  <a:lnTo>
                    <a:pt x="1428" y="13652"/>
                  </a:lnTo>
                  <a:lnTo>
                    <a:pt x="396" y="14446"/>
                  </a:lnTo>
                  <a:lnTo>
                    <a:pt x="0" y="15240"/>
                  </a:lnTo>
                  <a:lnTo>
                    <a:pt x="396" y="15955"/>
                  </a:lnTo>
                  <a:lnTo>
                    <a:pt x="5714" y="15955"/>
                  </a:lnTo>
                  <a:lnTo>
                    <a:pt x="5714" y="45720"/>
                  </a:lnTo>
                  <a:lnTo>
                    <a:pt x="5873" y="49133"/>
                  </a:lnTo>
                  <a:lnTo>
                    <a:pt x="6428" y="51911"/>
                  </a:lnTo>
                  <a:lnTo>
                    <a:pt x="7222" y="54133"/>
                  </a:lnTo>
                  <a:lnTo>
                    <a:pt x="8333" y="55801"/>
                  </a:lnTo>
                  <a:lnTo>
                    <a:pt x="11271" y="57785"/>
                  </a:lnTo>
                  <a:lnTo>
                    <a:pt x="14763" y="58341"/>
                  </a:lnTo>
                  <a:lnTo>
                    <a:pt x="18176" y="57706"/>
                  </a:lnTo>
                  <a:lnTo>
                    <a:pt x="21351" y="56197"/>
                  </a:lnTo>
                  <a:lnTo>
                    <a:pt x="24208" y="53816"/>
                  </a:lnTo>
                  <a:lnTo>
                    <a:pt x="26352" y="50800"/>
                  </a:lnTo>
                  <a:lnTo>
                    <a:pt x="25082" y="49688"/>
                  </a:lnTo>
                  <a:lnTo>
                    <a:pt x="22859" y="51911"/>
                  </a:lnTo>
                  <a:lnTo>
                    <a:pt x="21192" y="52785"/>
                  </a:lnTo>
                  <a:lnTo>
                    <a:pt x="19050" y="53181"/>
                  </a:lnTo>
                  <a:lnTo>
                    <a:pt x="16906" y="52705"/>
                  </a:lnTo>
                  <a:lnTo>
                    <a:pt x="15477" y="51593"/>
                  </a:lnTo>
                  <a:lnTo>
                    <a:pt x="14604" y="49847"/>
                  </a:lnTo>
                  <a:lnTo>
                    <a:pt x="14207" y="47942"/>
                  </a:lnTo>
                  <a:lnTo>
                    <a:pt x="13969" y="44291"/>
                  </a:lnTo>
                  <a:lnTo>
                    <a:pt x="13969" y="15955"/>
                  </a:lnTo>
                  <a:lnTo>
                    <a:pt x="23971" y="15955"/>
                  </a:lnTo>
                  <a:lnTo>
                    <a:pt x="23971" y="12780"/>
                  </a:lnTo>
                  <a:lnTo>
                    <a:pt x="13969" y="12780"/>
                  </a:lnTo>
                  <a:lnTo>
                    <a:pt x="13969"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1441" name="Shape 1476"/>
            <p:cNvSpPr/>
            <p:nvPr/>
          </p:nvSpPr>
          <p:spPr>
            <a:xfrm>
              <a:off x="2641345" y="3185285"/>
              <a:ext cx="40083" cy="46593"/>
            </a:xfrm>
            <a:custGeom>
              <a:avLst/>
              <a:gdLst/>
              <a:ahLst/>
              <a:cxnLst/>
              <a:rect l="0" t="0" r="0" b="0"/>
              <a:pathLst>
                <a:path w="40083" h="46593">
                  <a:moveTo>
                    <a:pt x="18017" y="0"/>
                  </a:moveTo>
                  <a:lnTo>
                    <a:pt x="12857" y="556"/>
                  </a:lnTo>
                  <a:lnTo>
                    <a:pt x="8731" y="1984"/>
                  </a:lnTo>
                  <a:lnTo>
                    <a:pt x="5634" y="4048"/>
                  </a:lnTo>
                  <a:lnTo>
                    <a:pt x="3492" y="6429"/>
                  </a:lnTo>
                  <a:lnTo>
                    <a:pt x="2221" y="8811"/>
                  </a:lnTo>
                  <a:lnTo>
                    <a:pt x="1825" y="11033"/>
                  </a:lnTo>
                  <a:lnTo>
                    <a:pt x="2142" y="12382"/>
                  </a:lnTo>
                  <a:lnTo>
                    <a:pt x="2857" y="13811"/>
                  </a:lnTo>
                  <a:lnTo>
                    <a:pt x="4126" y="14922"/>
                  </a:lnTo>
                  <a:lnTo>
                    <a:pt x="6111" y="15398"/>
                  </a:lnTo>
                  <a:lnTo>
                    <a:pt x="7937" y="15002"/>
                  </a:lnTo>
                  <a:lnTo>
                    <a:pt x="9364" y="13970"/>
                  </a:lnTo>
                  <a:lnTo>
                    <a:pt x="10238" y="12621"/>
                  </a:lnTo>
                  <a:lnTo>
                    <a:pt x="10556" y="11112"/>
                  </a:lnTo>
                  <a:lnTo>
                    <a:pt x="10318" y="9366"/>
                  </a:lnTo>
                  <a:lnTo>
                    <a:pt x="10080" y="7302"/>
                  </a:lnTo>
                  <a:lnTo>
                    <a:pt x="10715" y="5238"/>
                  </a:lnTo>
                  <a:lnTo>
                    <a:pt x="12382" y="3731"/>
                  </a:lnTo>
                  <a:lnTo>
                    <a:pt x="14683" y="2698"/>
                  </a:lnTo>
                  <a:lnTo>
                    <a:pt x="17145" y="2381"/>
                  </a:lnTo>
                  <a:lnTo>
                    <a:pt x="19605" y="2698"/>
                  </a:lnTo>
                  <a:lnTo>
                    <a:pt x="22064" y="3809"/>
                  </a:lnTo>
                  <a:lnTo>
                    <a:pt x="23970" y="6350"/>
                  </a:lnTo>
                  <a:lnTo>
                    <a:pt x="24763" y="10636"/>
                  </a:lnTo>
                  <a:lnTo>
                    <a:pt x="24763" y="16668"/>
                  </a:lnTo>
                  <a:lnTo>
                    <a:pt x="24023" y="16960"/>
                  </a:lnTo>
                  <a:lnTo>
                    <a:pt x="24763" y="19050"/>
                  </a:lnTo>
                  <a:lnTo>
                    <a:pt x="24763" y="33417"/>
                  </a:lnTo>
                  <a:lnTo>
                    <a:pt x="24208" y="36751"/>
                  </a:lnTo>
                  <a:lnTo>
                    <a:pt x="23176" y="37941"/>
                  </a:lnTo>
                  <a:lnTo>
                    <a:pt x="21351" y="39052"/>
                  </a:lnTo>
                  <a:lnTo>
                    <a:pt x="20320" y="39528"/>
                  </a:lnTo>
                  <a:lnTo>
                    <a:pt x="18732" y="40084"/>
                  </a:lnTo>
                  <a:lnTo>
                    <a:pt x="15238" y="40878"/>
                  </a:lnTo>
                  <a:lnTo>
                    <a:pt x="12700" y="40322"/>
                  </a:lnTo>
                  <a:lnTo>
                    <a:pt x="10636" y="38734"/>
                  </a:lnTo>
                  <a:lnTo>
                    <a:pt x="9207" y="36274"/>
                  </a:lnTo>
                  <a:lnTo>
                    <a:pt x="8731" y="33099"/>
                  </a:lnTo>
                  <a:lnTo>
                    <a:pt x="8731" y="32941"/>
                  </a:lnTo>
                  <a:lnTo>
                    <a:pt x="8888" y="31114"/>
                  </a:lnTo>
                  <a:lnTo>
                    <a:pt x="9525" y="28972"/>
                  </a:lnTo>
                  <a:lnTo>
                    <a:pt x="11112" y="26591"/>
                  </a:lnTo>
                  <a:lnTo>
                    <a:pt x="13970" y="24129"/>
                  </a:lnTo>
                  <a:lnTo>
                    <a:pt x="15953" y="22859"/>
                  </a:lnTo>
                  <a:lnTo>
                    <a:pt x="18413" y="21589"/>
                  </a:lnTo>
                  <a:lnTo>
                    <a:pt x="21351" y="20320"/>
                  </a:lnTo>
                  <a:lnTo>
                    <a:pt x="24763" y="19050"/>
                  </a:lnTo>
                  <a:lnTo>
                    <a:pt x="24023" y="16960"/>
                  </a:lnTo>
                  <a:lnTo>
                    <a:pt x="17302" y="19606"/>
                  </a:lnTo>
                  <a:lnTo>
                    <a:pt x="11112" y="22383"/>
                  </a:lnTo>
                  <a:lnTo>
                    <a:pt x="6270" y="25162"/>
                  </a:lnTo>
                  <a:lnTo>
                    <a:pt x="2777" y="28178"/>
                  </a:lnTo>
                  <a:lnTo>
                    <a:pt x="713" y="31829"/>
                  </a:lnTo>
                  <a:lnTo>
                    <a:pt x="0" y="36274"/>
                  </a:lnTo>
                  <a:lnTo>
                    <a:pt x="872" y="40639"/>
                  </a:lnTo>
                  <a:lnTo>
                    <a:pt x="3253" y="43894"/>
                  </a:lnTo>
                  <a:lnTo>
                    <a:pt x="6587" y="45958"/>
                  </a:lnTo>
                  <a:lnTo>
                    <a:pt x="10476" y="46593"/>
                  </a:lnTo>
                  <a:lnTo>
                    <a:pt x="14525" y="45958"/>
                  </a:lnTo>
                  <a:lnTo>
                    <a:pt x="18334" y="44212"/>
                  </a:lnTo>
                  <a:lnTo>
                    <a:pt x="21827" y="41909"/>
                  </a:lnTo>
                  <a:lnTo>
                    <a:pt x="24843" y="39370"/>
                  </a:lnTo>
                  <a:lnTo>
                    <a:pt x="25400" y="42386"/>
                  </a:lnTo>
                  <a:lnTo>
                    <a:pt x="26351" y="44450"/>
                  </a:lnTo>
                  <a:lnTo>
                    <a:pt x="27621" y="45720"/>
                  </a:lnTo>
                  <a:lnTo>
                    <a:pt x="28892" y="46354"/>
                  </a:lnTo>
                  <a:lnTo>
                    <a:pt x="31273" y="46593"/>
                  </a:lnTo>
                  <a:lnTo>
                    <a:pt x="32701" y="46434"/>
                  </a:lnTo>
                  <a:lnTo>
                    <a:pt x="34686" y="45878"/>
                  </a:lnTo>
                  <a:lnTo>
                    <a:pt x="37146" y="44450"/>
                  </a:lnTo>
                  <a:lnTo>
                    <a:pt x="40083" y="41672"/>
                  </a:lnTo>
                  <a:lnTo>
                    <a:pt x="40083" y="39052"/>
                  </a:lnTo>
                  <a:lnTo>
                    <a:pt x="38257" y="40322"/>
                  </a:lnTo>
                  <a:lnTo>
                    <a:pt x="35638" y="40957"/>
                  </a:lnTo>
                  <a:lnTo>
                    <a:pt x="33971" y="40481"/>
                  </a:lnTo>
                  <a:lnTo>
                    <a:pt x="33098" y="39132"/>
                  </a:lnTo>
                  <a:lnTo>
                    <a:pt x="32781" y="35163"/>
                  </a:lnTo>
                  <a:lnTo>
                    <a:pt x="32781" y="15875"/>
                  </a:lnTo>
                  <a:lnTo>
                    <a:pt x="32226" y="9128"/>
                  </a:lnTo>
                  <a:lnTo>
                    <a:pt x="30956" y="5714"/>
                  </a:lnTo>
                  <a:lnTo>
                    <a:pt x="28414"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442" name="Shape 1477"/>
            <p:cNvSpPr/>
            <p:nvPr/>
          </p:nvSpPr>
          <p:spPr>
            <a:xfrm>
              <a:off x="2343372" y="3185285"/>
              <a:ext cx="43656" cy="46593"/>
            </a:xfrm>
            <a:custGeom>
              <a:avLst/>
              <a:gdLst/>
              <a:ahLst/>
              <a:cxnLst/>
              <a:rect l="0" t="0" r="0" b="0"/>
              <a:pathLst>
                <a:path w="43656" h="46593">
                  <a:moveTo>
                    <a:pt x="21351" y="0"/>
                  </a:moveTo>
                  <a:lnTo>
                    <a:pt x="20557" y="2778"/>
                  </a:lnTo>
                  <a:lnTo>
                    <a:pt x="24843" y="3651"/>
                  </a:lnTo>
                  <a:lnTo>
                    <a:pt x="28336" y="6112"/>
                  </a:lnTo>
                  <a:lnTo>
                    <a:pt x="31114" y="9763"/>
                  </a:lnTo>
                  <a:lnTo>
                    <a:pt x="33098" y="14446"/>
                  </a:lnTo>
                  <a:lnTo>
                    <a:pt x="34368" y="19923"/>
                  </a:lnTo>
                  <a:lnTo>
                    <a:pt x="34766" y="25876"/>
                  </a:lnTo>
                  <a:lnTo>
                    <a:pt x="34209" y="32147"/>
                  </a:lnTo>
                  <a:lnTo>
                    <a:pt x="32781" y="36829"/>
                  </a:lnTo>
                  <a:lnTo>
                    <a:pt x="30797" y="40163"/>
                  </a:lnTo>
                  <a:lnTo>
                    <a:pt x="28336" y="42307"/>
                  </a:lnTo>
                  <a:lnTo>
                    <a:pt x="25637" y="43497"/>
                  </a:lnTo>
                  <a:lnTo>
                    <a:pt x="23097" y="43814"/>
                  </a:lnTo>
                  <a:lnTo>
                    <a:pt x="19050" y="43021"/>
                  </a:lnTo>
                  <a:lnTo>
                    <a:pt x="15794" y="40878"/>
                  </a:lnTo>
                  <a:lnTo>
                    <a:pt x="13335" y="37623"/>
                  </a:lnTo>
                  <a:lnTo>
                    <a:pt x="11508" y="33734"/>
                  </a:lnTo>
                  <a:lnTo>
                    <a:pt x="10238" y="29527"/>
                  </a:lnTo>
                  <a:lnTo>
                    <a:pt x="9444" y="25321"/>
                  </a:lnTo>
                  <a:lnTo>
                    <a:pt x="9048" y="21431"/>
                  </a:lnTo>
                  <a:lnTo>
                    <a:pt x="8889" y="18256"/>
                  </a:lnTo>
                  <a:lnTo>
                    <a:pt x="9127" y="14604"/>
                  </a:lnTo>
                  <a:lnTo>
                    <a:pt x="9842" y="11509"/>
                  </a:lnTo>
                  <a:lnTo>
                    <a:pt x="10873" y="8811"/>
                  </a:lnTo>
                  <a:lnTo>
                    <a:pt x="12382" y="6667"/>
                  </a:lnTo>
                  <a:lnTo>
                    <a:pt x="16112" y="3731"/>
                  </a:lnTo>
                  <a:lnTo>
                    <a:pt x="18256" y="3016"/>
                  </a:lnTo>
                  <a:lnTo>
                    <a:pt x="20557" y="2778"/>
                  </a:lnTo>
                  <a:lnTo>
                    <a:pt x="21351" y="0"/>
                  </a:lnTo>
                  <a:lnTo>
                    <a:pt x="15239" y="873"/>
                  </a:lnTo>
                  <a:lnTo>
                    <a:pt x="9921" y="3333"/>
                  </a:lnTo>
                  <a:lnTo>
                    <a:pt x="5714" y="6984"/>
                  </a:lnTo>
                  <a:lnTo>
                    <a:pt x="2539" y="11668"/>
                  </a:lnTo>
                  <a:lnTo>
                    <a:pt x="635" y="17066"/>
                  </a:lnTo>
                  <a:lnTo>
                    <a:pt x="0" y="23018"/>
                  </a:lnTo>
                  <a:lnTo>
                    <a:pt x="713" y="29368"/>
                  </a:lnTo>
                  <a:lnTo>
                    <a:pt x="2777" y="35083"/>
                  </a:lnTo>
                  <a:lnTo>
                    <a:pt x="6032" y="39767"/>
                  </a:lnTo>
                  <a:lnTo>
                    <a:pt x="10397" y="43418"/>
                  </a:lnTo>
                  <a:lnTo>
                    <a:pt x="15636" y="45720"/>
                  </a:lnTo>
                  <a:lnTo>
                    <a:pt x="21668" y="46593"/>
                  </a:lnTo>
                  <a:lnTo>
                    <a:pt x="28494" y="45482"/>
                  </a:lnTo>
                  <a:lnTo>
                    <a:pt x="34051" y="42624"/>
                  </a:lnTo>
                  <a:lnTo>
                    <a:pt x="38258" y="38417"/>
                  </a:lnTo>
                  <a:lnTo>
                    <a:pt x="41275" y="33496"/>
                  </a:lnTo>
                  <a:lnTo>
                    <a:pt x="43100" y="28098"/>
                  </a:lnTo>
                  <a:lnTo>
                    <a:pt x="43656" y="23018"/>
                  </a:lnTo>
                  <a:lnTo>
                    <a:pt x="43179" y="17859"/>
                  </a:lnTo>
                  <a:lnTo>
                    <a:pt x="41988" y="13334"/>
                  </a:lnTo>
                  <a:lnTo>
                    <a:pt x="40083" y="9446"/>
                  </a:lnTo>
                  <a:lnTo>
                    <a:pt x="37384"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1443" name="Shape 1478"/>
            <p:cNvSpPr/>
            <p:nvPr/>
          </p:nvSpPr>
          <p:spPr>
            <a:xfrm>
              <a:off x="2274792" y="3185285"/>
              <a:ext cx="40163" cy="46593"/>
            </a:xfrm>
            <a:custGeom>
              <a:avLst/>
              <a:gdLst/>
              <a:ahLst/>
              <a:cxnLst/>
              <a:rect l="0" t="0" r="0" b="0"/>
              <a:pathLst>
                <a:path w="40163" h="46593">
                  <a:moveTo>
                    <a:pt x="18017" y="0"/>
                  </a:moveTo>
                  <a:lnTo>
                    <a:pt x="12858" y="556"/>
                  </a:lnTo>
                  <a:lnTo>
                    <a:pt x="8731" y="1984"/>
                  </a:lnTo>
                  <a:lnTo>
                    <a:pt x="5634" y="4048"/>
                  </a:lnTo>
                  <a:lnTo>
                    <a:pt x="3492" y="6429"/>
                  </a:lnTo>
                  <a:lnTo>
                    <a:pt x="2301" y="8811"/>
                  </a:lnTo>
                  <a:lnTo>
                    <a:pt x="1904" y="11033"/>
                  </a:lnTo>
                  <a:lnTo>
                    <a:pt x="2857" y="13811"/>
                  </a:lnTo>
                  <a:lnTo>
                    <a:pt x="4206" y="14922"/>
                  </a:lnTo>
                  <a:lnTo>
                    <a:pt x="6191" y="15398"/>
                  </a:lnTo>
                  <a:lnTo>
                    <a:pt x="7937" y="15002"/>
                  </a:lnTo>
                  <a:lnTo>
                    <a:pt x="9366" y="13970"/>
                  </a:lnTo>
                  <a:lnTo>
                    <a:pt x="10318" y="12621"/>
                  </a:lnTo>
                  <a:lnTo>
                    <a:pt x="10636" y="11112"/>
                  </a:lnTo>
                  <a:lnTo>
                    <a:pt x="10397" y="9366"/>
                  </a:lnTo>
                  <a:lnTo>
                    <a:pt x="10080" y="7302"/>
                  </a:lnTo>
                  <a:lnTo>
                    <a:pt x="10714" y="5238"/>
                  </a:lnTo>
                  <a:lnTo>
                    <a:pt x="12382" y="3731"/>
                  </a:lnTo>
                  <a:lnTo>
                    <a:pt x="14683" y="2698"/>
                  </a:lnTo>
                  <a:lnTo>
                    <a:pt x="17144" y="2381"/>
                  </a:lnTo>
                  <a:lnTo>
                    <a:pt x="19605" y="2698"/>
                  </a:lnTo>
                  <a:lnTo>
                    <a:pt x="22066" y="3809"/>
                  </a:lnTo>
                  <a:lnTo>
                    <a:pt x="23971" y="6350"/>
                  </a:lnTo>
                  <a:lnTo>
                    <a:pt x="24764" y="10636"/>
                  </a:lnTo>
                  <a:lnTo>
                    <a:pt x="24764" y="16668"/>
                  </a:lnTo>
                  <a:lnTo>
                    <a:pt x="24024" y="16960"/>
                  </a:lnTo>
                  <a:lnTo>
                    <a:pt x="24764" y="19050"/>
                  </a:lnTo>
                  <a:lnTo>
                    <a:pt x="24764" y="33417"/>
                  </a:lnTo>
                  <a:lnTo>
                    <a:pt x="24208" y="36751"/>
                  </a:lnTo>
                  <a:lnTo>
                    <a:pt x="23177" y="37941"/>
                  </a:lnTo>
                  <a:lnTo>
                    <a:pt x="21431" y="39052"/>
                  </a:lnTo>
                  <a:lnTo>
                    <a:pt x="18811" y="40084"/>
                  </a:lnTo>
                  <a:lnTo>
                    <a:pt x="15239" y="40878"/>
                  </a:lnTo>
                  <a:lnTo>
                    <a:pt x="12700" y="40322"/>
                  </a:lnTo>
                  <a:lnTo>
                    <a:pt x="10636" y="38734"/>
                  </a:lnTo>
                  <a:lnTo>
                    <a:pt x="9286" y="36274"/>
                  </a:lnTo>
                  <a:lnTo>
                    <a:pt x="8731" y="33099"/>
                  </a:lnTo>
                  <a:lnTo>
                    <a:pt x="8731" y="32941"/>
                  </a:lnTo>
                  <a:lnTo>
                    <a:pt x="8889" y="31114"/>
                  </a:lnTo>
                  <a:lnTo>
                    <a:pt x="9603" y="28972"/>
                  </a:lnTo>
                  <a:lnTo>
                    <a:pt x="11112" y="26591"/>
                  </a:lnTo>
                  <a:lnTo>
                    <a:pt x="13969" y="24129"/>
                  </a:lnTo>
                  <a:lnTo>
                    <a:pt x="15953" y="22859"/>
                  </a:lnTo>
                  <a:lnTo>
                    <a:pt x="18414" y="21589"/>
                  </a:lnTo>
                  <a:lnTo>
                    <a:pt x="24764" y="19050"/>
                  </a:lnTo>
                  <a:lnTo>
                    <a:pt x="24024" y="16960"/>
                  </a:lnTo>
                  <a:lnTo>
                    <a:pt x="17303" y="19606"/>
                  </a:lnTo>
                  <a:lnTo>
                    <a:pt x="11191" y="22383"/>
                  </a:lnTo>
                  <a:lnTo>
                    <a:pt x="6350" y="25162"/>
                  </a:lnTo>
                  <a:lnTo>
                    <a:pt x="2857" y="28178"/>
                  </a:lnTo>
                  <a:lnTo>
                    <a:pt x="713" y="31829"/>
                  </a:lnTo>
                  <a:lnTo>
                    <a:pt x="0" y="36274"/>
                  </a:lnTo>
                  <a:lnTo>
                    <a:pt x="952" y="40639"/>
                  </a:lnTo>
                  <a:lnTo>
                    <a:pt x="3253" y="43894"/>
                  </a:lnTo>
                  <a:lnTo>
                    <a:pt x="6667" y="45958"/>
                  </a:lnTo>
                  <a:lnTo>
                    <a:pt x="10477" y="46593"/>
                  </a:lnTo>
                  <a:lnTo>
                    <a:pt x="14524" y="45958"/>
                  </a:lnTo>
                  <a:lnTo>
                    <a:pt x="18414" y="44212"/>
                  </a:lnTo>
                  <a:lnTo>
                    <a:pt x="24843" y="39370"/>
                  </a:lnTo>
                  <a:lnTo>
                    <a:pt x="25400" y="42386"/>
                  </a:lnTo>
                  <a:lnTo>
                    <a:pt x="26352" y="44450"/>
                  </a:lnTo>
                  <a:lnTo>
                    <a:pt x="27622" y="45720"/>
                  </a:lnTo>
                  <a:lnTo>
                    <a:pt x="28971" y="46354"/>
                  </a:lnTo>
                  <a:lnTo>
                    <a:pt x="31352" y="46593"/>
                  </a:lnTo>
                  <a:lnTo>
                    <a:pt x="32781" y="46434"/>
                  </a:lnTo>
                  <a:lnTo>
                    <a:pt x="34766" y="45878"/>
                  </a:lnTo>
                  <a:lnTo>
                    <a:pt x="37226" y="44450"/>
                  </a:lnTo>
                  <a:lnTo>
                    <a:pt x="40163" y="41672"/>
                  </a:lnTo>
                  <a:lnTo>
                    <a:pt x="40163" y="39052"/>
                  </a:lnTo>
                  <a:lnTo>
                    <a:pt x="38337" y="40322"/>
                  </a:lnTo>
                  <a:lnTo>
                    <a:pt x="35638" y="40957"/>
                  </a:lnTo>
                  <a:lnTo>
                    <a:pt x="33972" y="40481"/>
                  </a:lnTo>
                  <a:lnTo>
                    <a:pt x="33178" y="39132"/>
                  </a:lnTo>
                  <a:lnTo>
                    <a:pt x="32781" y="35163"/>
                  </a:lnTo>
                  <a:lnTo>
                    <a:pt x="32781" y="15875"/>
                  </a:lnTo>
                  <a:lnTo>
                    <a:pt x="32226" y="9128"/>
                  </a:lnTo>
                  <a:lnTo>
                    <a:pt x="30956" y="5714"/>
                  </a:lnTo>
                  <a:lnTo>
                    <a:pt x="28416" y="2778"/>
                  </a:lnTo>
                  <a:lnTo>
                    <a:pt x="26589"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444" name="Shape 1479"/>
            <p:cNvSpPr/>
            <p:nvPr/>
          </p:nvSpPr>
          <p:spPr>
            <a:xfrm>
              <a:off x="2245025" y="3185285"/>
              <a:ext cx="23416" cy="45641"/>
            </a:xfrm>
            <a:custGeom>
              <a:avLst/>
              <a:gdLst/>
              <a:ahLst/>
              <a:cxnLst/>
              <a:rect l="0" t="0" r="0" b="0"/>
              <a:pathLst>
                <a:path w="23416" h="45641">
                  <a:moveTo>
                    <a:pt x="15716" y="0"/>
                  </a:moveTo>
                  <a:lnTo>
                    <a:pt x="397" y="5477"/>
                  </a:lnTo>
                  <a:lnTo>
                    <a:pt x="397" y="6984"/>
                  </a:lnTo>
                  <a:lnTo>
                    <a:pt x="4286" y="6588"/>
                  </a:lnTo>
                  <a:lnTo>
                    <a:pt x="5556" y="6667"/>
                  </a:lnTo>
                  <a:lnTo>
                    <a:pt x="6667" y="7382"/>
                  </a:lnTo>
                  <a:lnTo>
                    <a:pt x="7461" y="9128"/>
                  </a:lnTo>
                  <a:lnTo>
                    <a:pt x="7778" y="12541"/>
                  </a:lnTo>
                  <a:lnTo>
                    <a:pt x="7778" y="35481"/>
                  </a:lnTo>
                  <a:lnTo>
                    <a:pt x="7620" y="38734"/>
                  </a:lnTo>
                  <a:lnTo>
                    <a:pt x="7065" y="41116"/>
                  </a:lnTo>
                  <a:lnTo>
                    <a:pt x="6191" y="42624"/>
                  </a:lnTo>
                  <a:lnTo>
                    <a:pt x="4683" y="43497"/>
                  </a:lnTo>
                  <a:lnTo>
                    <a:pt x="2698" y="43894"/>
                  </a:lnTo>
                  <a:lnTo>
                    <a:pt x="0" y="44132"/>
                  </a:lnTo>
                  <a:lnTo>
                    <a:pt x="0" y="45641"/>
                  </a:lnTo>
                  <a:lnTo>
                    <a:pt x="23416" y="45641"/>
                  </a:lnTo>
                  <a:lnTo>
                    <a:pt x="23416" y="44132"/>
                  </a:lnTo>
                  <a:lnTo>
                    <a:pt x="19367" y="43497"/>
                  </a:lnTo>
                  <a:lnTo>
                    <a:pt x="18097" y="42942"/>
                  </a:lnTo>
                  <a:lnTo>
                    <a:pt x="17225" y="42068"/>
                  </a:lnTo>
                  <a:lnTo>
                    <a:pt x="16272" y="39528"/>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445" name="Shape 1480"/>
            <p:cNvSpPr/>
            <p:nvPr/>
          </p:nvSpPr>
          <p:spPr>
            <a:xfrm>
              <a:off x="2169619" y="3185285"/>
              <a:ext cx="39528" cy="46593"/>
            </a:xfrm>
            <a:custGeom>
              <a:avLst/>
              <a:gdLst/>
              <a:ahLst/>
              <a:cxnLst/>
              <a:rect l="0" t="0" r="0" b="0"/>
              <a:pathLst>
                <a:path w="39528" h="46593">
                  <a:moveTo>
                    <a:pt x="20161" y="0"/>
                  </a:moveTo>
                  <a:lnTo>
                    <a:pt x="18018" y="3572"/>
                  </a:lnTo>
                  <a:lnTo>
                    <a:pt x="21431" y="4127"/>
                  </a:lnTo>
                  <a:lnTo>
                    <a:pt x="23812" y="5556"/>
                  </a:lnTo>
                  <a:lnTo>
                    <a:pt x="25400" y="7541"/>
                  </a:lnTo>
                  <a:lnTo>
                    <a:pt x="26511" y="9922"/>
                  </a:lnTo>
                  <a:lnTo>
                    <a:pt x="27543" y="15002"/>
                  </a:lnTo>
                  <a:lnTo>
                    <a:pt x="7143" y="15002"/>
                  </a:lnTo>
                  <a:lnTo>
                    <a:pt x="7858" y="12064"/>
                  </a:lnTo>
                  <a:lnTo>
                    <a:pt x="8731" y="9525"/>
                  </a:lnTo>
                  <a:lnTo>
                    <a:pt x="9763" y="7541"/>
                  </a:lnTo>
                  <a:lnTo>
                    <a:pt x="11112" y="6032"/>
                  </a:lnTo>
                  <a:lnTo>
                    <a:pt x="14287" y="4207"/>
                  </a:lnTo>
                  <a:lnTo>
                    <a:pt x="18018" y="3572"/>
                  </a:lnTo>
                  <a:lnTo>
                    <a:pt x="20161" y="0"/>
                  </a:lnTo>
                  <a:lnTo>
                    <a:pt x="15955" y="556"/>
                  </a:lnTo>
                  <a:lnTo>
                    <a:pt x="11430" y="2302"/>
                  </a:lnTo>
                  <a:lnTo>
                    <a:pt x="7143" y="5318"/>
                  </a:lnTo>
                  <a:lnTo>
                    <a:pt x="3492" y="9922"/>
                  </a:lnTo>
                  <a:lnTo>
                    <a:pt x="952" y="16192"/>
                  </a:lnTo>
                  <a:lnTo>
                    <a:pt x="0" y="24368"/>
                  </a:lnTo>
                  <a:lnTo>
                    <a:pt x="397" y="29368"/>
                  </a:lnTo>
                  <a:lnTo>
                    <a:pt x="1350" y="33734"/>
                  </a:lnTo>
                  <a:lnTo>
                    <a:pt x="2857" y="37544"/>
                  </a:lnTo>
                  <a:lnTo>
                    <a:pt x="5080" y="40719"/>
                  </a:lnTo>
                  <a:lnTo>
                    <a:pt x="7778" y="43259"/>
                  </a:lnTo>
                  <a:lnTo>
                    <a:pt x="10953" y="45084"/>
                  </a:lnTo>
                  <a:lnTo>
                    <a:pt x="14526" y="46196"/>
                  </a:lnTo>
                  <a:lnTo>
                    <a:pt x="18494" y="46593"/>
                  </a:lnTo>
                  <a:lnTo>
                    <a:pt x="23495" y="45958"/>
                  </a:lnTo>
                  <a:lnTo>
                    <a:pt x="27702" y="44450"/>
                  </a:lnTo>
                  <a:lnTo>
                    <a:pt x="31194" y="42148"/>
                  </a:lnTo>
                  <a:lnTo>
                    <a:pt x="33972" y="39449"/>
                  </a:lnTo>
                  <a:lnTo>
                    <a:pt x="36195" y="36671"/>
                  </a:lnTo>
                  <a:lnTo>
                    <a:pt x="37782" y="33972"/>
                  </a:lnTo>
                  <a:lnTo>
                    <a:pt x="38893" y="31671"/>
                  </a:lnTo>
                  <a:lnTo>
                    <a:pt x="39528" y="30083"/>
                  </a:lnTo>
                  <a:lnTo>
                    <a:pt x="37941" y="29368"/>
                  </a:lnTo>
                  <a:lnTo>
                    <a:pt x="34925" y="33654"/>
                  </a:lnTo>
                  <a:lnTo>
                    <a:pt x="32702" y="35957"/>
                  </a:lnTo>
                  <a:lnTo>
                    <a:pt x="29925" y="37862"/>
                  </a:lnTo>
                  <a:lnTo>
                    <a:pt x="26591" y="39211"/>
                  </a:lnTo>
                  <a:lnTo>
                    <a:pt x="22542" y="39767"/>
                  </a:lnTo>
                  <a:lnTo>
                    <a:pt x="19208" y="39370"/>
                  </a:lnTo>
                  <a:lnTo>
                    <a:pt x="15796" y="38100"/>
                  </a:lnTo>
                  <a:lnTo>
                    <a:pt x="12700" y="35559"/>
                  </a:lnTo>
                  <a:lnTo>
                    <a:pt x="10001" y="31591"/>
                  </a:lnTo>
                  <a:lnTo>
                    <a:pt x="8890" y="28972"/>
                  </a:lnTo>
                  <a:lnTo>
                    <a:pt x="7937" y="25876"/>
                  </a:lnTo>
                  <a:lnTo>
                    <a:pt x="7302" y="22304"/>
                  </a:lnTo>
                  <a:lnTo>
                    <a:pt x="6826" y="18177"/>
                  </a:lnTo>
                  <a:lnTo>
                    <a:pt x="37623" y="18177"/>
                  </a:lnTo>
                  <a:lnTo>
                    <a:pt x="36988" y="13732"/>
                  </a:lnTo>
                  <a:lnTo>
                    <a:pt x="35798" y="9842"/>
                  </a:lnTo>
                  <a:lnTo>
                    <a:pt x="34131" y="6747"/>
                  </a:lnTo>
                  <a:lnTo>
                    <a:pt x="32067" y="4207"/>
                  </a:lnTo>
                  <a:lnTo>
                    <a:pt x="29527" y="2381"/>
                  </a:lnTo>
                  <a:lnTo>
                    <a:pt x="26750" y="1032"/>
                  </a:lnTo>
                  <a:lnTo>
                    <a:pt x="23575" y="238"/>
                  </a:lnTo>
                  <a:lnTo>
                    <a:pt x="20161" y="0"/>
                  </a:lnTo>
                  <a:close/>
                </a:path>
              </a:pathLst>
            </a:custGeom>
            <a:solidFill>
              <a:srgbClr val="000000"/>
            </a:solidFill>
          </p:spPr>
          <p:txBody>
            <a:bodyPr vert="horz" lIns="91440" tIns="45720" rIns="91440" bIns="45720" anchor="t"/>
            <a:lstStyle/>
            <a:p>
              <a:endParaRPr lang="en-IN"/>
            </a:p>
          </p:txBody>
        </p:sp>
        <p:sp>
          <p:nvSpPr>
            <p:cNvPr id="1446" name="Shape 1481"/>
            <p:cNvSpPr/>
            <p:nvPr/>
          </p:nvSpPr>
          <p:spPr>
            <a:xfrm>
              <a:off x="2054923" y="3185285"/>
              <a:ext cx="40083" cy="46593"/>
            </a:xfrm>
            <a:custGeom>
              <a:avLst/>
              <a:gdLst/>
              <a:ahLst/>
              <a:cxnLst/>
              <a:rect l="0" t="0" r="0" b="0"/>
              <a:pathLst>
                <a:path w="40083" h="46593">
                  <a:moveTo>
                    <a:pt x="18017" y="0"/>
                  </a:moveTo>
                  <a:lnTo>
                    <a:pt x="12778" y="556"/>
                  </a:lnTo>
                  <a:lnTo>
                    <a:pt x="8651" y="1984"/>
                  </a:lnTo>
                  <a:lnTo>
                    <a:pt x="5634" y="4048"/>
                  </a:lnTo>
                  <a:lnTo>
                    <a:pt x="3492" y="6429"/>
                  </a:lnTo>
                  <a:lnTo>
                    <a:pt x="2222" y="8811"/>
                  </a:lnTo>
                  <a:lnTo>
                    <a:pt x="1824" y="11033"/>
                  </a:lnTo>
                  <a:lnTo>
                    <a:pt x="2063" y="12382"/>
                  </a:lnTo>
                  <a:lnTo>
                    <a:pt x="2857" y="13811"/>
                  </a:lnTo>
                  <a:lnTo>
                    <a:pt x="4127" y="14922"/>
                  </a:lnTo>
                  <a:lnTo>
                    <a:pt x="6111" y="15398"/>
                  </a:lnTo>
                  <a:lnTo>
                    <a:pt x="7937" y="15002"/>
                  </a:lnTo>
                  <a:lnTo>
                    <a:pt x="9366" y="13970"/>
                  </a:lnTo>
                  <a:lnTo>
                    <a:pt x="10238" y="12621"/>
                  </a:lnTo>
                  <a:lnTo>
                    <a:pt x="10556" y="11112"/>
                  </a:lnTo>
                  <a:lnTo>
                    <a:pt x="10318" y="9366"/>
                  </a:lnTo>
                  <a:lnTo>
                    <a:pt x="10080" y="7302"/>
                  </a:lnTo>
                  <a:lnTo>
                    <a:pt x="10714" y="5238"/>
                  </a:lnTo>
                  <a:lnTo>
                    <a:pt x="12382" y="3731"/>
                  </a:lnTo>
                  <a:lnTo>
                    <a:pt x="14683" y="2698"/>
                  </a:lnTo>
                  <a:lnTo>
                    <a:pt x="17144" y="2381"/>
                  </a:lnTo>
                  <a:lnTo>
                    <a:pt x="19605" y="2698"/>
                  </a:lnTo>
                  <a:lnTo>
                    <a:pt x="22066" y="3809"/>
                  </a:lnTo>
                  <a:lnTo>
                    <a:pt x="23971" y="6350"/>
                  </a:lnTo>
                  <a:lnTo>
                    <a:pt x="24764" y="10636"/>
                  </a:lnTo>
                  <a:lnTo>
                    <a:pt x="24764" y="16668"/>
                  </a:lnTo>
                  <a:lnTo>
                    <a:pt x="24023" y="16957"/>
                  </a:lnTo>
                  <a:lnTo>
                    <a:pt x="24764" y="19050"/>
                  </a:lnTo>
                  <a:lnTo>
                    <a:pt x="24764" y="33417"/>
                  </a:lnTo>
                  <a:lnTo>
                    <a:pt x="24208" y="36751"/>
                  </a:lnTo>
                  <a:lnTo>
                    <a:pt x="23177" y="37941"/>
                  </a:lnTo>
                  <a:lnTo>
                    <a:pt x="21351" y="39052"/>
                  </a:lnTo>
                  <a:lnTo>
                    <a:pt x="20319" y="39528"/>
                  </a:lnTo>
                  <a:lnTo>
                    <a:pt x="18732" y="40084"/>
                  </a:lnTo>
                  <a:lnTo>
                    <a:pt x="15239" y="40878"/>
                  </a:lnTo>
                  <a:lnTo>
                    <a:pt x="12700" y="40322"/>
                  </a:lnTo>
                  <a:lnTo>
                    <a:pt x="10636" y="38734"/>
                  </a:lnTo>
                  <a:lnTo>
                    <a:pt x="9207" y="36274"/>
                  </a:lnTo>
                  <a:lnTo>
                    <a:pt x="8651" y="33099"/>
                  </a:lnTo>
                  <a:lnTo>
                    <a:pt x="8651" y="32941"/>
                  </a:lnTo>
                  <a:lnTo>
                    <a:pt x="8889" y="31114"/>
                  </a:lnTo>
                  <a:lnTo>
                    <a:pt x="9525" y="28972"/>
                  </a:lnTo>
                  <a:lnTo>
                    <a:pt x="11112" y="26591"/>
                  </a:lnTo>
                  <a:lnTo>
                    <a:pt x="13969" y="24129"/>
                  </a:lnTo>
                  <a:lnTo>
                    <a:pt x="15953" y="22859"/>
                  </a:lnTo>
                  <a:lnTo>
                    <a:pt x="18414" y="21589"/>
                  </a:lnTo>
                  <a:lnTo>
                    <a:pt x="21351" y="20320"/>
                  </a:lnTo>
                  <a:lnTo>
                    <a:pt x="24764" y="19050"/>
                  </a:lnTo>
                  <a:lnTo>
                    <a:pt x="24023" y="16957"/>
                  </a:lnTo>
                  <a:lnTo>
                    <a:pt x="17223" y="19606"/>
                  </a:lnTo>
                  <a:lnTo>
                    <a:pt x="11112" y="22383"/>
                  </a:lnTo>
                  <a:lnTo>
                    <a:pt x="6269" y="25162"/>
                  </a:lnTo>
                  <a:lnTo>
                    <a:pt x="2777" y="28178"/>
                  </a:lnTo>
                  <a:lnTo>
                    <a:pt x="713" y="31829"/>
                  </a:lnTo>
                  <a:lnTo>
                    <a:pt x="0" y="36274"/>
                  </a:lnTo>
                  <a:lnTo>
                    <a:pt x="872" y="40639"/>
                  </a:lnTo>
                  <a:lnTo>
                    <a:pt x="3253" y="43894"/>
                  </a:lnTo>
                  <a:lnTo>
                    <a:pt x="6587" y="45958"/>
                  </a:lnTo>
                  <a:lnTo>
                    <a:pt x="10477" y="46593"/>
                  </a:lnTo>
                  <a:lnTo>
                    <a:pt x="14524" y="45958"/>
                  </a:lnTo>
                  <a:lnTo>
                    <a:pt x="18334" y="44212"/>
                  </a:lnTo>
                  <a:lnTo>
                    <a:pt x="21827" y="41909"/>
                  </a:lnTo>
                  <a:lnTo>
                    <a:pt x="24843" y="39370"/>
                  </a:lnTo>
                  <a:lnTo>
                    <a:pt x="25400" y="42386"/>
                  </a:lnTo>
                  <a:lnTo>
                    <a:pt x="26352" y="44450"/>
                  </a:lnTo>
                  <a:lnTo>
                    <a:pt x="27542" y="45720"/>
                  </a:lnTo>
                  <a:lnTo>
                    <a:pt x="28892" y="46354"/>
                  </a:lnTo>
                  <a:lnTo>
                    <a:pt x="31273" y="46593"/>
                  </a:lnTo>
                  <a:lnTo>
                    <a:pt x="32702" y="46434"/>
                  </a:lnTo>
                  <a:lnTo>
                    <a:pt x="34686" y="45878"/>
                  </a:lnTo>
                  <a:lnTo>
                    <a:pt x="37147" y="44450"/>
                  </a:lnTo>
                  <a:lnTo>
                    <a:pt x="40083" y="41672"/>
                  </a:lnTo>
                  <a:lnTo>
                    <a:pt x="40083" y="39052"/>
                  </a:lnTo>
                  <a:lnTo>
                    <a:pt x="38258" y="40322"/>
                  </a:lnTo>
                  <a:lnTo>
                    <a:pt x="35638" y="40957"/>
                  </a:lnTo>
                  <a:lnTo>
                    <a:pt x="33972" y="40481"/>
                  </a:lnTo>
                  <a:lnTo>
                    <a:pt x="33098" y="39132"/>
                  </a:lnTo>
                  <a:lnTo>
                    <a:pt x="32781" y="35163"/>
                  </a:lnTo>
                  <a:lnTo>
                    <a:pt x="32781" y="15875"/>
                  </a:lnTo>
                  <a:lnTo>
                    <a:pt x="32226" y="9128"/>
                  </a:lnTo>
                  <a:lnTo>
                    <a:pt x="30956" y="5714"/>
                  </a:lnTo>
                  <a:lnTo>
                    <a:pt x="28416" y="2778"/>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447" name="Shape 1482"/>
            <p:cNvSpPr/>
            <p:nvPr/>
          </p:nvSpPr>
          <p:spPr>
            <a:xfrm>
              <a:off x="1805288" y="3163219"/>
              <a:ext cx="45958" cy="68660"/>
            </a:xfrm>
            <a:custGeom>
              <a:avLst/>
              <a:gdLst/>
              <a:ahLst/>
              <a:cxnLst/>
              <a:rect l="0" t="0" r="0" b="0"/>
              <a:pathLst>
                <a:path w="45958" h="68660">
                  <a:moveTo>
                    <a:pt x="38815" y="0"/>
                  </a:moveTo>
                  <a:lnTo>
                    <a:pt x="24208" y="4366"/>
                  </a:lnTo>
                  <a:lnTo>
                    <a:pt x="24208" y="5953"/>
                  </a:lnTo>
                  <a:lnTo>
                    <a:pt x="26590" y="5874"/>
                  </a:lnTo>
                  <a:lnTo>
                    <a:pt x="29131" y="6191"/>
                  </a:lnTo>
                  <a:lnTo>
                    <a:pt x="30401" y="7223"/>
                  </a:lnTo>
                  <a:lnTo>
                    <a:pt x="30956" y="10875"/>
                  </a:lnTo>
                  <a:lnTo>
                    <a:pt x="30956" y="26352"/>
                  </a:lnTo>
                  <a:lnTo>
                    <a:pt x="28575" y="24447"/>
                  </a:lnTo>
                  <a:lnTo>
                    <a:pt x="26115" y="23177"/>
                  </a:lnTo>
                  <a:lnTo>
                    <a:pt x="23495" y="22383"/>
                  </a:lnTo>
                  <a:lnTo>
                    <a:pt x="22646" y="22294"/>
                  </a:lnTo>
                  <a:lnTo>
                    <a:pt x="20796" y="24844"/>
                  </a:lnTo>
                  <a:lnTo>
                    <a:pt x="24288" y="25480"/>
                  </a:lnTo>
                  <a:lnTo>
                    <a:pt x="27383" y="27305"/>
                  </a:lnTo>
                  <a:lnTo>
                    <a:pt x="29686" y="30401"/>
                  </a:lnTo>
                  <a:lnTo>
                    <a:pt x="30956" y="34766"/>
                  </a:lnTo>
                  <a:lnTo>
                    <a:pt x="30956" y="57547"/>
                  </a:lnTo>
                  <a:lnTo>
                    <a:pt x="29845" y="60007"/>
                  </a:lnTo>
                  <a:lnTo>
                    <a:pt x="27781" y="61912"/>
                  </a:lnTo>
                  <a:lnTo>
                    <a:pt x="25162" y="63103"/>
                  </a:lnTo>
                  <a:lnTo>
                    <a:pt x="22146" y="63500"/>
                  </a:lnTo>
                  <a:lnTo>
                    <a:pt x="18891" y="63024"/>
                  </a:lnTo>
                  <a:lnTo>
                    <a:pt x="15716" y="61516"/>
                  </a:lnTo>
                  <a:lnTo>
                    <a:pt x="12938" y="58896"/>
                  </a:lnTo>
                  <a:lnTo>
                    <a:pt x="10636" y="55007"/>
                  </a:lnTo>
                  <a:lnTo>
                    <a:pt x="9127" y="49847"/>
                  </a:lnTo>
                  <a:lnTo>
                    <a:pt x="8492" y="43180"/>
                  </a:lnTo>
                  <a:lnTo>
                    <a:pt x="9048" y="37147"/>
                  </a:lnTo>
                  <a:lnTo>
                    <a:pt x="10477" y="32465"/>
                  </a:lnTo>
                  <a:lnTo>
                    <a:pt x="12621" y="28972"/>
                  </a:lnTo>
                  <a:lnTo>
                    <a:pt x="15161" y="26670"/>
                  </a:lnTo>
                  <a:lnTo>
                    <a:pt x="17938" y="25321"/>
                  </a:lnTo>
                  <a:lnTo>
                    <a:pt x="20796" y="24844"/>
                  </a:lnTo>
                  <a:lnTo>
                    <a:pt x="22646" y="22294"/>
                  </a:lnTo>
                  <a:lnTo>
                    <a:pt x="20478" y="22066"/>
                  </a:lnTo>
                  <a:lnTo>
                    <a:pt x="15081" y="23018"/>
                  </a:lnTo>
                  <a:lnTo>
                    <a:pt x="10240" y="25480"/>
                  </a:lnTo>
                  <a:lnTo>
                    <a:pt x="6111" y="29368"/>
                  </a:lnTo>
                  <a:lnTo>
                    <a:pt x="2857" y="34369"/>
                  </a:lnTo>
                  <a:lnTo>
                    <a:pt x="715" y="40163"/>
                  </a:lnTo>
                  <a:lnTo>
                    <a:pt x="0" y="46435"/>
                  </a:lnTo>
                  <a:lnTo>
                    <a:pt x="555" y="53261"/>
                  </a:lnTo>
                  <a:lnTo>
                    <a:pt x="2222" y="58420"/>
                  </a:lnTo>
                  <a:lnTo>
                    <a:pt x="4683" y="62388"/>
                  </a:lnTo>
                  <a:lnTo>
                    <a:pt x="7540" y="65167"/>
                  </a:lnTo>
                  <a:lnTo>
                    <a:pt x="10557" y="66992"/>
                  </a:lnTo>
                  <a:lnTo>
                    <a:pt x="13573" y="68103"/>
                  </a:lnTo>
                  <a:lnTo>
                    <a:pt x="16113" y="68580"/>
                  </a:lnTo>
                  <a:lnTo>
                    <a:pt x="18018" y="68660"/>
                  </a:lnTo>
                  <a:lnTo>
                    <a:pt x="22860" y="68025"/>
                  </a:lnTo>
                  <a:lnTo>
                    <a:pt x="26432" y="66516"/>
                  </a:lnTo>
                  <a:lnTo>
                    <a:pt x="29051" y="64452"/>
                  </a:lnTo>
                  <a:lnTo>
                    <a:pt x="30797" y="62310"/>
                  </a:lnTo>
                  <a:lnTo>
                    <a:pt x="30956" y="62310"/>
                  </a:lnTo>
                  <a:lnTo>
                    <a:pt x="30956" y="68342"/>
                  </a:lnTo>
                  <a:lnTo>
                    <a:pt x="31352" y="68660"/>
                  </a:lnTo>
                  <a:lnTo>
                    <a:pt x="38815" y="66040"/>
                  </a:lnTo>
                  <a:lnTo>
                    <a:pt x="45958" y="63500"/>
                  </a:lnTo>
                  <a:lnTo>
                    <a:pt x="45958" y="61912"/>
                  </a:lnTo>
                  <a:lnTo>
                    <a:pt x="43180" y="61912"/>
                  </a:lnTo>
                  <a:lnTo>
                    <a:pt x="41275" y="61595"/>
                  </a:lnTo>
                  <a:lnTo>
                    <a:pt x="40163" y="60801"/>
                  </a:lnTo>
                  <a:lnTo>
                    <a:pt x="39528" y="59769"/>
                  </a:lnTo>
                  <a:lnTo>
                    <a:pt x="39290" y="56356"/>
                  </a:lnTo>
                  <a:lnTo>
                    <a:pt x="39290" y="238"/>
                  </a:lnTo>
                  <a:lnTo>
                    <a:pt x="38815" y="0"/>
                  </a:lnTo>
                  <a:close/>
                </a:path>
              </a:pathLst>
            </a:custGeom>
            <a:solidFill>
              <a:srgbClr val="000000"/>
            </a:solidFill>
          </p:spPr>
          <p:txBody>
            <a:bodyPr vert="horz" lIns="91440" tIns="45720" rIns="91440" bIns="45720" anchor="t"/>
            <a:lstStyle/>
            <a:p>
              <a:endParaRPr lang="en-IN"/>
            </a:p>
          </p:txBody>
        </p:sp>
        <p:sp>
          <p:nvSpPr>
            <p:cNvPr id="1448" name="Shape 1483"/>
            <p:cNvSpPr/>
            <p:nvPr/>
          </p:nvSpPr>
          <p:spPr>
            <a:xfrm>
              <a:off x="1761473" y="3185285"/>
              <a:ext cx="39528" cy="46593"/>
            </a:xfrm>
            <a:custGeom>
              <a:avLst/>
              <a:gdLst/>
              <a:ahLst/>
              <a:cxnLst/>
              <a:rect l="0" t="0" r="0" b="0"/>
              <a:pathLst>
                <a:path w="39528" h="46593">
                  <a:moveTo>
                    <a:pt x="20241" y="0"/>
                  </a:moveTo>
                  <a:lnTo>
                    <a:pt x="18017" y="3572"/>
                  </a:lnTo>
                  <a:lnTo>
                    <a:pt x="21431" y="4127"/>
                  </a:lnTo>
                  <a:lnTo>
                    <a:pt x="23812" y="5556"/>
                  </a:lnTo>
                  <a:lnTo>
                    <a:pt x="25480" y="7541"/>
                  </a:lnTo>
                  <a:lnTo>
                    <a:pt x="26511" y="9922"/>
                  </a:lnTo>
                  <a:lnTo>
                    <a:pt x="27542" y="15002"/>
                  </a:lnTo>
                  <a:lnTo>
                    <a:pt x="7143" y="15002"/>
                  </a:lnTo>
                  <a:lnTo>
                    <a:pt x="7857" y="12064"/>
                  </a:lnTo>
                  <a:lnTo>
                    <a:pt x="8731" y="9525"/>
                  </a:lnTo>
                  <a:lnTo>
                    <a:pt x="9842" y="7541"/>
                  </a:lnTo>
                  <a:lnTo>
                    <a:pt x="11112" y="6032"/>
                  </a:lnTo>
                  <a:lnTo>
                    <a:pt x="14287" y="4207"/>
                  </a:lnTo>
                  <a:lnTo>
                    <a:pt x="18017" y="3572"/>
                  </a:lnTo>
                  <a:lnTo>
                    <a:pt x="20241" y="0"/>
                  </a:lnTo>
                  <a:lnTo>
                    <a:pt x="15955" y="556"/>
                  </a:lnTo>
                  <a:lnTo>
                    <a:pt x="11430" y="2302"/>
                  </a:lnTo>
                  <a:lnTo>
                    <a:pt x="7143" y="5318"/>
                  </a:lnTo>
                  <a:lnTo>
                    <a:pt x="3492" y="9922"/>
                  </a:lnTo>
                  <a:lnTo>
                    <a:pt x="952" y="16192"/>
                  </a:lnTo>
                  <a:lnTo>
                    <a:pt x="0" y="24368"/>
                  </a:lnTo>
                  <a:lnTo>
                    <a:pt x="397" y="29368"/>
                  </a:lnTo>
                  <a:lnTo>
                    <a:pt x="1348" y="33734"/>
                  </a:lnTo>
                  <a:lnTo>
                    <a:pt x="2857" y="37544"/>
                  </a:lnTo>
                  <a:lnTo>
                    <a:pt x="5080" y="40719"/>
                  </a:lnTo>
                  <a:lnTo>
                    <a:pt x="7778" y="43259"/>
                  </a:lnTo>
                  <a:lnTo>
                    <a:pt x="10953" y="45084"/>
                  </a:lnTo>
                  <a:lnTo>
                    <a:pt x="14526" y="46196"/>
                  </a:lnTo>
                  <a:lnTo>
                    <a:pt x="18494" y="46593"/>
                  </a:lnTo>
                  <a:lnTo>
                    <a:pt x="23495" y="45958"/>
                  </a:lnTo>
                  <a:lnTo>
                    <a:pt x="27701" y="44450"/>
                  </a:lnTo>
                  <a:lnTo>
                    <a:pt x="31194" y="42148"/>
                  </a:lnTo>
                  <a:lnTo>
                    <a:pt x="33972" y="39449"/>
                  </a:lnTo>
                  <a:lnTo>
                    <a:pt x="36195" y="36671"/>
                  </a:lnTo>
                  <a:lnTo>
                    <a:pt x="37782" y="33972"/>
                  </a:lnTo>
                  <a:lnTo>
                    <a:pt x="38893" y="31671"/>
                  </a:lnTo>
                  <a:lnTo>
                    <a:pt x="39528" y="30083"/>
                  </a:lnTo>
                  <a:lnTo>
                    <a:pt x="37941" y="29368"/>
                  </a:lnTo>
                  <a:lnTo>
                    <a:pt x="34925" y="33654"/>
                  </a:lnTo>
                  <a:lnTo>
                    <a:pt x="32702" y="35957"/>
                  </a:lnTo>
                  <a:lnTo>
                    <a:pt x="30003" y="37862"/>
                  </a:lnTo>
                  <a:lnTo>
                    <a:pt x="26591" y="39211"/>
                  </a:lnTo>
                  <a:lnTo>
                    <a:pt x="22622" y="39767"/>
                  </a:lnTo>
                  <a:lnTo>
                    <a:pt x="19208" y="39370"/>
                  </a:lnTo>
                  <a:lnTo>
                    <a:pt x="15875" y="38100"/>
                  </a:lnTo>
                  <a:lnTo>
                    <a:pt x="12700" y="35559"/>
                  </a:lnTo>
                  <a:lnTo>
                    <a:pt x="10001" y="31591"/>
                  </a:lnTo>
                  <a:lnTo>
                    <a:pt x="8889" y="28972"/>
                  </a:lnTo>
                  <a:lnTo>
                    <a:pt x="7937" y="25876"/>
                  </a:lnTo>
                  <a:lnTo>
                    <a:pt x="7302" y="22304"/>
                  </a:lnTo>
                  <a:lnTo>
                    <a:pt x="6826" y="18177"/>
                  </a:lnTo>
                  <a:lnTo>
                    <a:pt x="37623" y="18177"/>
                  </a:lnTo>
                  <a:lnTo>
                    <a:pt x="36988" y="13732"/>
                  </a:lnTo>
                  <a:lnTo>
                    <a:pt x="35798" y="9842"/>
                  </a:lnTo>
                  <a:lnTo>
                    <a:pt x="34131" y="6747"/>
                  </a:lnTo>
                  <a:lnTo>
                    <a:pt x="32067" y="4207"/>
                  </a:lnTo>
                  <a:lnTo>
                    <a:pt x="29527" y="2381"/>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449" name="Shape 1484"/>
            <p:cNvSpPr/>
            <p:nvPr/>
          </p:nvSpPr>
          <p:spPr>
            <a:xfrm>
              <a:off x="1618043" y="3163219"/>
              <a:ext cx="45957" cy="68660"/>
            </a:xfrm>
            <a:custGeom>
              <a:avLst/>
              <a:gdLst/>
              <a:ahLst/>
              <a:cxnLst/>
              <a:rect l="0" t="0" r="0" b="0"/>
              <a:pathLst>
                <a:path w="45957" h="68660">
                  <a:moveTo>
                    <a:pt x="38813" y="0"/>
                  </a:moveTo>
                  <a:lnTo>
                    <a:pt x="24287" y="4366"/>
                  </a:lnTo>
                  <a:lnTo>
                    <a:pt x="24287" y="5953"/>
                  </a:lnTo>
                  <a:lnTo>
                    <a:pt x="26668" y="5874"/>
                  </a:lnTo>
                  <a:lnTo>
                    <a:pt x="29210" y="6191"/>
                  </a:lnTo>
                  <a:lnTo>
                    <a:pt x="30478" y="7223"/>
                  </a:lnTo>
                  <a:lnTo>
                    <a:pt x="31035" y="10875"/>
                  </a:lnTo>
                  <a:lnTo>
                    <a:pt x="31035" y="26352"/>
                  </a:lnTo>
                  <a:lnTo>
                    <a:pt x="28575" y="24447"/>
                  </a:lnTo>
                  <a:lnTo>
                    <a:pt x="26113" y="23177"/>
                  </a:lnTo>
                  <a:lnTo>
                    <a:pt x="23493" y="22383"/>
                  </a:lnTo>
                  <a:lnTo>
                    <a:pt x="22645" y="22294"/>
                  </a:lnTo>
                  <a:lnTo>
                    <a:pt x="20796" y="24844"/>
                  </a:lnTo>
                  <a:lnTo>
                    <a:pt x="24287" y="25480"/>
                  </a:lnTo>
                  <a:lnTo>
                    <a:pt x="27383" y="27305"/>
                  </a:lnTo>
                  <a:lnTo>
                    <a:pt x="29765" y="30401"/>
                  </a:lnTo>
                  <a:lnTo>
                    <a:pt x="31035" y="34766"/>
                  </a:lnTo>
                  <a:lnTo>
                    <a:pt x="31035" y="57547"/>
                  </a:lnTo>
                  <a:lnTo>
                    <a:pt x="29843" y="60007"/>
                  </a:lnTo>
                  <a:lnTo>
                    <a:pt x="27860" y="61912"/>
                  </a:lnTo>
                  <a:lnTo>
                    <a:pt x="25161" y="63103"/>
                  </a:lnTo>
                  <a:lnTo>
                    <a:pt x="22144" y="63500"/>
                  </a:lnTo>
                  <a:lnTo>
                    <a:pt x="18891" y="63024"/>
                  </a:lnTo>
                  <a:lnTo>
                    <a:pt x="15716" y="61516"/>
                  </a:lnTo>
                  <a:lnTo>
                    <a:pt x="12937" y="58896"/>
                  </a:lnTo>
                  <a:lnTo>
                    <a:pt x="10635" y="55007"/>
                  </a:lnTo>
                  <a:lnTo>
                    <a:pt x="9127" y="49847"/>
                  </a:lnTo>
                  <a:lnTo>
                    <a:pt x="8492" y="43180"/>
                  </a:lnTo>
                  <a:lnTo>
                    <a:pt x="9047" y="37147"/>
                  </a:lnTo>
                  <a:lnTo>
                    <a:pt x="10477" y="32465"/>
                  </a:lnTo>
                  <a:lnTo>
                    <a:pt x="12619" y="28972"/>
                  </a:lnTo>
                  <a:lnTo>
                    <a:pt x="15160" y="26670"/>
                  </a:lnTo>
                  <a:lnTo>
                    <a:pt x="17937" y="25321"/>
                  </a:lnTo>
                  <a:lnTo>
                    <a:pt x="20796" y="24844"/>
                  </a:lnTo>
                  <a:lnTo>
                    <a:pt x="22645" y="22294"/>
                  </a:lnTo>
                  <a:lnTo>
                    <a:pt x="20478" y="22066"/>
                  </a:lnTo>
                  <a:lnTo>
                    <a:pt x="15160" y="23018"/>
                  </a:lnTo>
                  <a:lnTo>
                    <a:pt x="10238" y="25480"/>
                  </a:lnTo>
                  <a:lnTo>
                    <a:pt x="6111" y="29368"/>
                  </a:lnTo>
                  <a:lnTo>
                    <a:pt x="2856" y="34369"/>
                  </a:lnTo>
                  <a:lnTo>
                    <a:pt x="793" y="40163"/>
                  </a:lnTo>
                  <a:lnTo>
                    <a:pt x="0" y="46435"/>
                  </a:lnTo>
                  <a:lnTo>
                    <a:pt x="635" y="53261"/>
                  </a:lnTo>
                  <a:lnTo>
                    <a:pt x="2301" y="58420"/>
                  </a:lnTo>
                  <a:lnTo>
                    <a:pt x="4682" y="62388"/>
                  </a:lnTo>
                  <a:lnTo>
                    <a:pt x="7540" y="65167"/>
                  </a:lnTo>
                  <a:lnTo>
                    <a:pt x="10635" y="66992"/>
                  </a:lnTo>
                  <a:lnTo>
                    <a:pt x="13572" y="68103"/>
                  </a:lnTo>
                  <a:lnTo>
                    <a:pt x="16112" y="68580"/>
                  </a:lnTo>
                  <a:lnTo>
                    <a:pt x="18017" y="68660"/>
                  </a:lnTo>
                  <a:lnTo>
                    <a:pt x="22860" y="68025"/>
                  </a:lnTo>
                  <a:lnTo>
                    <a:pt x="26510" y="66516"/>
                  </a:lnTo>
                  <a:lnTo>
                    <a:pt x="29049" y="64452"/>
                  </a:lnTo>
                  <a:lnTo>
                    <a:pt x="30797" y="62310"/>
                  </a:lnTo>
                  <a:lnTo>
                    <a:pt x="31035" y="62310"/>
                  </a:lnTo>
                  <a:lnTo>
                    <a:pt x="31035" y="68342"/>
                  </a:lnTo>
                  <a:lnTo>
                    <a:pt x="31431" y="68660"/>
                  </a:lnTo>
                  <a:lnTo>
                    <a:pt x="38813" y="66040"/>
                  </a:lnTo>
                  <a:lnTo>
                    <a:pt x="45957" y="63500"/>
                  </a:lnTo>
                  <a:lnTo>
                    <a:pt x="45957" y="61912"/>
                  </a:lnTo>
                  <a:lnTo>
                    <a:pt x="43178" y="61912"/>
                  </a:lnTo>
                  <a:lnTo>
                    <a:pt x="41275" y="61595"/>
                  </a:lnTo>
                  <a:lnTo>
                    <a:pt x="40162" y="60801"/>
                  </a:lnTo>
                  <a:lnTo>
                    <a:pt x="39528" y="59769"/>
                  </a:lnTo>
                  <a:lnTo>
                    <a:pt x="39290" y="56356"/>
                  </a:lnTo>
                  <a:lnTo>
                    <a:pt x="39290" y="238"/>
                  </a:lnTo>
                  <a:lnTo>
                    <a:pt x="38813" y="0"/>
                  </a:lnTo>
                  <a:close/>
                </a:path>
              </a:pathLst>
            </a:custGeom>
            <a:solidFill>
              <a:srgbClr val="000000"/>
            </a:solidFill>
          </p:spPr>
          <p:txBody>
            <a:bodyPr vert="horz" lIns="91440" tIns="45720" rIns="91440" bIns="45720" anchor="t"/>
            <a:lstStyle/>
            <a:p>
              <a:endParaRPr lang="en-IN"/>
            </a:p>
          </p:txBody>
        </p:sp>
        <p:sp>
          <p:nvSpPr>
            <p:cNvPr id="1450" name="Shape 1485"/>
            <p:cNvSpPr/>
            <p:nvPr/>
          </p:nvSpPr>
          <p:spPr>
            <a:xfrm>
              <a:off x="1569703" y="3185285"/>
              <a:ext cx="43656" cy="46593"/>
            </a:xfrm>
            <a:custGeom>
              <a:avLst/>
              <a:gdLst/>
              <a:ahLst/>
              <a:cxnLst/>
              <a:rect l="0" t="0" r="0" b="0"/>
              <a:pathLst>
                <a:path w="43656" h="46593">
                  <a:moveTo>
                    <a:pt x="21352" y="0"/>
                  </a:moveTo>
                  <a:lnTo>
                    <a:pt x="20558" y="2778"/>
                  </a:lnTo>
                  <a:lnTo>
                    <a:pt x="24843" y="3651"/>
                  </a:lnTo>
                  <a:lnTo>
                    <a:pt x="28337" y="6112"/>
                  </a:lnTo>
                  <a:lnTo>
                    <a:pt x="31114" y="9763"/>
                  </a:lnTo>
                  <a:lnTo>
                    <a:pt x="33099" y="14446"/>
                  </a:lnTo>
                  <a:lnTo>
                    <a:pt x="34368" y="19923"/>
                  </a:lnTo>
                  <a:lnTo>
                    <a:pt x="34766" y="25876"/>
                  </a:lnTo>
                  <a:lnTo>
                    <a:pt x="34211" y="32147"/>
                  </a:lnTo>
                  <a:lnTo>
                    <a:pt x="32861" y="36829"/>
                  </a:lnTo>
                  <a:lnTo>
                    <a:pt x="30797" y="40163"/>
                  </a:lnTo>
                  <a:lnTo>
                    <a:pt x="28337" y="42307"/>
                  </a:lnTo>
                  <a:lnTo>
                    <a:pt x="25637" y="43497"/>
                  </a:lnTo>
                  <a:lnTo>
                    <a:pt x="23098" y="43814"/>
                  </a:lnTo>
                  <a:lnTo>
                    <a:pt x="19050" y="43021"/>
                  </a:lnTo>
                  <a:lnTo>
                    <a:pt x="15875" y="40878"/>
                  </a:lnTo>
                  <a:lnTo>
                    <a:pt x="13334" y="37623"/>
                  </a:lnTo>
                  <a:lnTo>
                    <a:pt x="11508" y="33734"/>
                  </a:lnTo>
                  <a:lnTo>
                    <a:pt x="10239" y="29527"/>
                  </a:lnTo>
                  <a:lnTo>
                    <a:pt x="9446" y="25321"/>
                  </a:lnTo>
                  <a:lnTo>
                    <a:pt x="9048" y="21431"/>
                  </a:lnTo>
                  <a:lnTo>
                    <a:pt x="8889" y="18256"/>
                  </a:lnTo>
                  <a:lnTo>
                    <a:pt x="9127" y="14604"/>
                  </a:lnTo>
                  <a:lnTo>
                    <a:pt x="9842" y="11509"/>
                  </a:lnTo>
                  <a:lnTo>
                    <a:pt x="10874" y="8811"/>
                  </a:lnTo>
                  <a:lnTo>
                    <a:pt x="12382" y="6667"/>
                  </a:lnTo>
                  <a:lnTo>
                    <a:pt x="16112" y="3731"/>
                  </a:lnTo>
                  <a:lnTo>
                    <a:pt x="18256" y="3016"/>
                  </a:lnTo>
                  <a:lnTo>
                    <a:pt x="20558" y="2778"/>
                  </a:lnTo>
                  <a:lnTo>
                    <a:pt x="21352" y="0"/>
                  </a:lnTo>
                  <a:lnTo>
                    <a:pt x="15239" y="873"/>
                  </a:lnTo>
                  <a:lnTo>
                    <a:pt x="9921" y="3333"/>
                  </a:lnTo>
                  <a:lnTo>
                    <a:pt x="5714" y="6984"/>
                  </a:lnTo>
                  <a:lnTo>
                    <a:pt x="2539" y="11668"/>
                  </a:lnTo>
                  <a:lnTo>
                    <a:pt x="634" y="17066"/>
                  </a:lnTo>
                  <a:lnTo>
                    <a:pt x="0" y="23018"/>
                  </a:lnTo>
                  <a:lnTo>
                    <a:pt x="714" y="29368"/>
                  </a:lnTo>
                  <a:lnTo>
                    <a:pt x="2777" y="35083"/>
                  </a:lnTo>
                  <a:lnTo>
                    <a:pt x="6032" y="39767"/>
                  </a:lnTo>
                  <a:lnTo>
                    <a:pt x="10398" y="43418"/>
                  </a:lnTo>
                  <a:lnTo>
                    <a:pt x="15637" y="45720"/>
                  </a:lnTo>
                  <a:lnTo>
                    <a:pt x="21668" y="46593"/>
                  </a:lnTo>
                  <a:lnTo>
                    <a:pt x="28496" y="45482"/>
                  </a:lnTo>
                  <a:lnTo>
                    <a:pt x="34052" y="42624"/>
                  </a:lnTo>
                  <a:lnTo>
                    <a:pt x="38258" y="38417"/>
                  </a:lnTo>
                  <a:lnTo>
                    <a:pt x="41275" y="33496"/>
                  </a:lnTo>
                  <a:lnTo>
                    <a:pt x="43099" y="28098"/>
                  </a:lnTo>
                  <a:lnTo>
                    <a:pt x="43656" y="23018"/>
                  </a:lnTo>
                  <a:lnTo>
                    <a:pt x="43179" y="17859"/>
                  </a:lnTo>
                  <a:lnTo>
                    <a:pt x="41989" y="13334"/>
                  </a:lnTo>
                  <a:lnTo>
                    <a:pt x="40083" y="9446"/>
                  </a:lnTo>
                  <a:lnTo>
                    <a:pt x="37386" y="6112"/>
                  </a:lnTo>
                  <a:lnTo>
                    <a:pt x="34131" y="3492"/>
                  </a:lnTo>
                  <a:lnTo>
                    <a:pt x="30321" y="1587"/>
                  </a:lnTo>
                  <a:lnTo>
                    <a:pt x="26114" y="397"/>
                  </a:lnTo>
                  <a:lnTo>
                    <a:pt x="21352" y="0"/>
                  </a:lnTo>
                  <a:close/>
                </a:path>
              </a:pathLst>
            </a:custGeom>
            <a:solidFill>
              <a:srgbClr val="000000"/>
            </a:solidFill>
          </p:spPr>
          <p:txBody>
            <a:bodyPr vert="horz" lIns="91440" tIns="45720" rIns="91440" bIns="45720" anchor="t"/>
            <a:lstStyle/>
            <a:p>
              <a:endParaRPr lang="en-IN"/>
            </a:p>
          </p:txBody>
        </p:sp>
        <p:sp>
          <p:nvSpPr>
            <p:cNvPr id="1451" name="Shape 1486"/>
            <p:cNvSpPr/>
            <p:nvPr/>
          </p:nvSpPr>
          <p:spPr>
            <a:xfrm>
              <a:off x="1416747" y="3185285"/>
              <a:ext cx="39529" cy="46593"/>
            </a:xfrm>
            <a:custGeom>
              <a:avLst/>
              <a:gdLst/>
              <a:ahLst/>
              <a:cxnLst/>
              <a:rect l="0" t="0" r="0" b="0"/>
              <a:pathLst>
                <a:path w="39529" h="46593">
                  <a:moveTo>
                    <a:pt x="20241" y="0"/>
                  </a:moveTo>
                  <a:lnTo>
                    <a:pt x="18018" y="3572"/>
                  </a:lnTo>
                  <a:lnTo>
                    <a:pt x="21431" y="4127"/>
                  </a:lnTo>
                  <a:lnTo>
                    <a:pt x="23812" y="5556"/>
                  </a:lnTo>
                  <a:lnTo>
                    <a:pt x="25480" y="7541"/>
                  </a:lnTo>
                  <a:lnTo>
                    <a:pt x="26512" y="9922"/>
                  </a:lnTo>
                  <a:lnTo>
                    <a:pt x="27543" y="15002"/>
                  </a:lnTo>
                  <a:lnTo>
                    <a:pt x="7143" y="15002"/>
                  </a:lnTo>
                  <a:lnTo>
                    <a:pt x="7858" y="12064"/>
                  </a:lnTo>
                  <a:lnTo>
                    <a:pt x="8731" y="9525"/>
                  </a:lnTo>
                  <a:lnTo>
                    <a:pt x="9843" y="7541"/>
                  </a:lnTo>
                  <a:lnTo>
                    <a:pt x="11112" y="6032"/>
                  </a:lnTo>
                  <a:lnTo>
                    <a:pt x="14287" y="4207"/>
                  </a:lnTo>
                  <a:lnTo>
                    <a:pt x="18018" y="3572"/>
                  </a:lnTo>
                  <a:lnTo>
                    <a:pt x="20241" y="0"/>
                  </a:lnTo>
                  <a:lnTo>
                    <a:pt x="15955" y="556"/>
                  </a:lnTo>
                  <a:lnTo>
                    <a:pt x="11431" y="2302"/>
                  </a:lnTo>
                  <a:lnTo>
                    <a:pt x="7143" y="5318"/>
                  </a:lnTo>
                  <a:lnTo>
                    <a:pt x="3493" y="9922"/>
                  </a:lnTo>
                  <a:lnTo>
                    <a:pt x="952" y="16192"/>
                  </a:lnTo>
                  <a:lnTo>
                    <a:pt x="0" y="24368"/>
                  </a:lnTo>
                  <a:lnTo>
                    <a:pt x="397" y="29368"/>
                  </a:lnTo>
                  <a:lnTo>
                    <a:pt x="1350" y="33734"/>
                  </a:lnTo>
                  <a:lnTo>
                    <a:pt x="2858" y="37544"/>
                  </a:lnTo>
                  <a:lnTo>
                    <a:pt x="5081" y="40719"/>
                  </a:lnTo>
                  <a:lnTo>
                    <a:pt x="7779" y="43259"/>
                  </a:lnTo>
                  <a:lnTo>
                    <a:pt x="10954" y="45084"/>
                  </a:lnTo>
                  <a:lnTo>
                    <a:pt x="14526" y="46196"/>
                  </a:lnTo>
                  <a:lnTo>
                    <a:pt x="18494" y="46593"/>
                  </a:lnTo>
                  <a:lnTo>
                    <a:pt x="23496" y="45958"/>
                  </a:lnTo>
                  <a:lnTo>
                    <a:pt x="27702" y="44450"/>
                  </a:lnTo>
                  <a:lnTo>
                    <a:pt x="31194" y="42148"/>
                  </a:lnTo>
                  <a:lnTo>
                    <a:pt x="33973" y="39449"/>
                  </a:lnTo>
                  <a:lnTo>
                    <a:pt x="36196" y="36671"/>
                  </a:lnTo>
                  <a:lnTo>
                    <a:pt x="37783" y="33972"/>
                  </a:lnTo>
                  <a:lnTo>
                    <a:pt x="38893" y="31671"/>
                  </a:lnTo>
                  <a:lnTo>
                    <a:pt x="39529" y="30083"/>
                  </a:lnTo>
                  <a:lnTo>
                    <a:pt x="37942" y="29368"/>
                  </a:lnTo>
                  <a:lnTo>
                    <a:pt x="34925" y="33654"/>
                  </a:lnTo>
                  <a:lnTo>
                    <a:pt x="32702" y="35957"/>
                  </a:lnTo>
                  <a:lnTo>
                    <a:pt x="30004" y="37862"/>
                  </a:lnTo>
                  <a:lnTo>
                    <a:pt x="26591" y="39211"/>
                  </a:lnTo>
                  <a:lnTo>
                    <a:pt x="22622" y="39767"/>
                  </a:lnTo>
                  <a:lnTo>
                    <a:pt x="19208" y="39370"/>
                  </a:lnTo>
                  <a:lnTo>
                    <a:pt x="15875" y="38100"/>
                  </a:lnTo>
                  <a:lnTo>
                    <a:pt x="12700" y="35559"/>
                  </a:lnTo>
                  <a:lnTo>
                    <a:pt x="10002" y="31591"/>
                  </a:lnTo>
                  <a:lnTo>
                    <a:pt x="8889" y="28972"/>
                  </a:lnTo>
                  <a:lnTo>
                    <a:pt x="7937" y="25876"/>
                  </a:lnTo>
                  <a:lnTo>
                    <a:pt x="7302" y="22304"/>
                  </a:lnTo>
                  <a:lnTo>
                    <a:pt x="6827" y="18177"/>
                  </a:lnTo>
                  <a:lnTo>
                    <a:pt x="37625" y="18177"/>
                  </a:lnTo>
                  <a:lnTo>
                    <a:pt x="36989" y="13732"/>
                  </a:lnTo>
                  <a:lnTo>
                    <a:pt x="35798" y="9842"/>
                  </a:lnTo>
                  <a:lnTo>
                    <a:pt x="34131" y="6747"/>
                  </a:lnTo>
                  <a:lnTo>
                    <a:pt x="32068" y="4207"/>
                  </a:lnTo>
                  <a:lnTo>
                    <a:pt x="29527" y="2381"/>
                  </a:lnTo>
                  <a:lnTo>
                    <a:pt x="26750" y="103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1452" name="Shape 1487"/>
            <p:cNvSpPr/>
            <p:nvPr/>
          </p:nvSpPr>
          <p:spPr>
            <a:xfrm>
              <a:off x="1290383" y="3185285"/>
              <a:ext cx="43656" cy="46593"/>
            </a:xfrm>
            <a:custGeom>
              <a:avLst/>
              <a:gdLst/>
              <a:ahLst/>
              <a:cxnLst/>
              <a:rect l="0" t="0" r="0" b="0"/>
              <a:pathLst>
                <a:path w="43656" h="46593">
                  <a:moveTo>
                    <a:pt x="21351" y="0"/>
                  </a:moveTo>
                  <a:lnTo>
                    <a:pt x="20557" y="2778"/>
                  </a:lnTo>
                  <a:lnTo>
                    <a:pt x="24763" y="3651"/>
                  </a:lnTo>
                  <a:lnTo>
                    <a:pt x="28257" y="6112"/>
                  </a:lnTo>
                  <a:lnTo>
                    <a:pt x="31035" y="9763"/>
                  </a:lnTo>
                  <a:lnTo>
                    <a:pt x="33098" y="14446"/>
                  </a:lnTo>
                  <a:lnTo>
                    <a:pt x="34368" y="19923"/>
                  </a:lnTo>
                  <a:lnTo>
                    <a:pt x="34766" y="25876"/>
                  </a:lnTo>
                  <a:lnTo>
                    <a:pt x="34210" y="32147"/>
                  </a:lnTo>
                  <a:lnTo>
                    <a:pt x="32781" y="36829"/>
                  </a:lnTo>
                  <a:lnTo>
                    <a:pt x="30797" y="40163"/>
                  </a:lnTo>
                  <a:lnTo>
                    <a:pt x="28257" y="42307"/>
                  </a:lnTo>
                  <a:lnTo>
                    <a:pt x="25637" y="43497"/>
                  </a:lnTo>
                  <a:lnTo>
                    <a:pt x="23018" y="43814"/>
                  </a:lnTo>
                  <a:lnTo>
                    <a:pt x="19050" y="43021"/>
                  </a:lnTo>
                  <a:lnTo>
                    <a:pt x="15795" y="40878"/>
                  </a:lnTo>
                  <a:lnTo>
                    <a:pt x="13335" y="37623"/>
                  </a:lnTo>
                  <a:lnTo>
                    <a:pt x="11508" y="33734"/>
                  </a:lnTo>
                  <a:lnTo>
                    <a:pt x="10238" y="29527"/>
                  </a:lnTo>
                  <a:lnTo>
                    <a:pt x="9445" y="25321"/>
                  </a:lnTo>
                  <a:lnTo>
                    <a:pt x="9047" y="21431"/>
                  </a:lnTo>
                  <a:lnTo>
                    <a:pt x="8888" y="18256"/>
                  </a:lnTo>
                  <a:lnTo>
                    <a:pt x="9127" y="14604"/>
                  </a:lnTo>
                  <a:lnTo>
                    <a:pt x="9841" y="11509"/>
                  </a:lnTo>
                  <a:lnTo>
                    <a:pt x="10873" y="8811"/>
                  </a:lnTo>
                  <a:lnTo>
                    <a:pt x="12382" y="6667"/>
                  </a:lnTo>
                  <a:lnTo>
                    <a:pt x="16112" y="3731"/>
                  </a:lnTo>
                  <a:lnTo>
                    <a:pt x="18256" y="3016"/>
                  </a:lnTo>
                  <a:lnTo>
                    <a:pt x="20557" y="2778"/>
                  </a:lnTo>
                  <a:lnTo>
                    <a:pt x="21351" y="0"/>
                  </a:lnTo>
                  <a:lnTo>
                    <a:pt x="15160" y="873"/>
                  </a:lnTo>
                  <a:lnTo>
                    <a:pt x="9921" y="3333"/>
                  </a:lnTo>
                  <a:lnTo>
                    <a:pt x="5713" y="6984"/>
                  </a:lnTo>
                  <a:lnTo>
                    <a:pt x="2538" y="11668"/>
                  </a:lnTo>
                  <a:lnTo>
                    <a:pt x="635" y="17066"/>
                  </a:lnTo>
                  <a:lnTo>
                    <a:pt x="0" y="23018"/>
                  </a:lnTo>
                  <a:lnTo>
                    <a:pt x="635" y="29368"/>
                  </a:lnTo>
                  <a:lnTo>
                    <a:pt x="2697" y="35083"/>
                  </a:lnTo>
                  <a:lnTo>
                    <a:pt x="6032" y="39767"/>
                  </a:lnTo>
                  <a:lnTo>
                    <a:pt x="10397" y="43418"/>
                  </a:lnTo>
                  <a:lnTo>
                    <a:pt x="15636" y="45720"/>
                  </a:lnTo>
                  <a:lnTo>
                    <a:pt x="21668" y="46593"/>
                  </a:lnTo>
                  <a:lnTo>
                    <a:pt x="28495" y="45482"/>
                  </a:lnTo>
                  <a:lnTo>
                    <a:pt x="34051" y="42624"/>
                  </a:lnTo>
                  <a:lnTo>
                    <a:pt x="38257" y="38417"/>
                  </a:lnTo>
                  <a:lnTo>
                    <a:pt x="41275" y="33496"/>
                  </a:lnTo>
                  <a:lnTo>
                    <a:pt x="43100" y="28098"/>
                  </a:lnTo>
                  <a:lnTo>
                    <a:pt x="43656" y="23018"/>
                  </a:lnTo>
                  <a:lnTo>
                    <a:pt x="43178" y="17859"/>
                  </a:lnTo>
                  <a:lnTo>
                    <a:pt x="41988" y="13334"/>
                  </a:lnTo>
                  <a:lnTo>
                    <a:pt x="40083" y="9446"/>
                  </a:lnTo>
                  <a:lnTo>
                    <a:pt x="37385" y="6112"/>
                  </a:lnTo>
                  <a:lnTo>
                    <a:pt x="34051" y="3492"/>
                  </a:lnTo>
                  <a:lnTo>
                    <a:pt x="30320" y="1587"/>
                  </a:lnTo>
                  <a:lnTo>
                    <a:pt x="26035" y="397"/>
                  </a:lnTo>
                  <a:lnTo>
                    <a:pt x="21351" y="0"/>
                  </a:lnTo>
                  <a:close/>
                </a:path>
              </a:pathLst>
            </a:custGeom>
            <a:solidFill>
              <a:srgbClr val="000000"/>
            </a:solidFill>
          </p:spPr>
          <p:txBody>
            <a:bodyPr vert="horz" lIns="91440" tIns="45720" rIns="91440" bIns="45720" anchor="t"/>
            <a:lstStyle/>
            <a:p>
              <a:endParaRPr lang="en-IN"/>
            </a:p>
          </p:txBody>
        </p:sp>
        <p:sp>
          <p:nvSpPr>
            <p:cNvPr id="1453" name="Shape 1488"/>
            <p:cNvSpPr/>
            <p:nvPr/>
          </p:nvSpPr>
          <p:spPr>
            <a:xfrm>
              <a:off x="2684684" y="3185285"/>
              <a:ext cx="38337" cy="46593"/>
            </a:xfrm>
            <a:custGeom>
              <a:avLst/>
              <a:gdLst/>
              <a:ahLst/>
              <a:cxnLst/>
              <a:rect l="0" t="0" r="0" b="0"/>
              <a:pathLst>
                <a:path w="38337" h="46593">
                  <a:moveTo>
                    <a:pt x="22225" y="0"/>
                  </a:moveTo>
                  <a:lnTo>
                    <a:pt x="16906" y="715"/>
                  </a:lnTo>
                  <a:lnTo>
                    <a:pt x="11747" y="2778"/>
                  </a:lnTo>
                  <a:lnTo>
                    <a:pt x="7143" y="6191"/>
                  </a:lnTo>
                  <a:lnTo>
                    <a:pt x="3412" y="10953"/>
                  </a:lnTo>
                  <a:lnTo>
                    <a:pt x="872" y="16986"/>
                  </a:lnTo>
                  <a:lnTo>
                    <a:pt x="0" y="24527"/>
                  </a:lnTo>
                  <a:lnTo>
                    <a:pt x="793" y="31591"/>
                  </a:lnTo>
                  <a:lnTo>
                    <a:pt x="3016" y="37147"/>
                  </a:lnTo>
                  <a:lnTo>
                    <a:pt x="6270" y="41354"/>
                  </a:lnTo>
                  <a:lnTo>
                    <a:pt x="10238" y="44291"/>
                  </a:lnTo>
                  <a:lnTo>
                    <a:pt x="14444" y="46037"/>
                  </a:lnTo>
                  <a:lnTo>
                    <a:pt x="18573" y="46593"/>
                  </a:lnTo>
                  <a:lnTo>
                    <a:pt x="24287" y="45799"/>
                  </a:lnTo>
                  <a:lnTo>
                    <a:pt x="29526" y="43101"/>
                  </a:lnTo>
                  <a:lnTo>
                    <a:pt x="31907" y="40957"/>
                  </a:lnTo>
                  <a:lnTo>
                    <a:pt x="34209" y="38258"/>
                  </a:lnTo>
                  <a:lnTo>
                    <a:pt x="36353" y="34925"/>
                  </a:lnTo>
                  <a:lnTo>
                    <a:pt x="38337" y="31036"/>
                  </a:lnTo>
                  <a:lnTo>
                    <a:pt x="36987" y="30162"/>
                  </a:lnTo>
                  <a:lnTo>
                    <a:pt x="34368" y="33734"/>
                  </a:lnTo>
                  <a:lnTo>
                    <a:pt x="31352" y="36671"/>
                  </a:lnTo>
                  <a:lnTo>
                    <a:pt x="27542" y="38734"/>
                  </a:lnTo>
                  <a:lnTo>
                    <a:pt x="22780" y="39449"/>
                  </a:lnTo>
                  <a:lnTo>
                    <a:pt x="19684" y="39052"/>
                  </a:lnTo>
                  <a:lnTo>
                    <a:pt x="16906" y="38100"/>
                  </a:lnTo>
                  <a:lnTo>
                    <a:pt x="14366" y="36512"/>
                  </a:lnTo>
                  <a:lnTo>
                    <a:pt x="12143" y="34289"/>
                  </a:lnTo>
                  <a:lnTo>
                    <a:pt x="10238" y="31512"/>
                  </a:lnTo>
                  <a:lnTo>
                    <a:pt x="8888" y="28257"/>
                  </a:lnTo>
                  <a:lnTo>
                    <a:pt x="8016" y="24606"/>
                  </a:lnTo>
                  <a:lnTo>
                    <a:pt x="7618" y="20558"/>
                  </a:lnTo>
                  <a:lnTo>
                    <a:pt x="8333" y="14208"/>
                  </a:lnTo>
                  <a:lnTo>
                    <a:pt x="10159" y="9525"/>
                  </a:lnTo>
                  <a:lnTo>
                    <a:pt x="12700" y="6271"/>
                  </a:lnTo>
                  <a:lnTo>
                    <a:pt x="15477" y="4207"/>
                  </a:lnTo>
                  <a:lnTo>
                    <a:pt x="18176" y="3175"/>
                  </a:lnTo>
                  <a:lnTo>
                    <a:pt x="20398" y="2937"/>
                  </a:lnTo>
                  <a:lnTo>
                    <a:pt x="23573" y="3254"/>
                  </a:lnTo>
                  <a:lnTo>
                    <a:pt x="25400" y="4127"/>
                  </a:lnTo>
                  <a:lnTo>
                    <a:pt x="26431" y="5636"/>
                  </a:lnTo>
                  <a:lnTo>
                    <a:pt x="26987" y="7699"/>
                  </a:lnTo>
                  <a:lnTo>
                    <a:pt x="27542" y="9842"/>
                  </a:lnTo>
                  <a:lnTo>
                    <a:pt x="29288" y="12938"/>
                  </a:lnTo>
                  <a:lnTo>
                    <a:pt x="30637" y="13970"/>
                  </a:lnTo>
                  <a:lnTo>
                    <a:pt x="32384" y="14367"/>
                  </a:lnTo>
                  <a:lnTo>
                    <a:pt x="34448" y="13970"/>
                  </a:lnTo>
                  <a:lnTo>
                    <a:pt x="35876" y="13017"/>
                  </a:lnTo>
                  <a:lnTo>
                    <a:pt x="36669" y="11668"/>
                  </a:lnTo>
                  <a:lnTo>
                    <a:pt x="36987" y="10001"/>
                  </a:lnTo>
                  <a:lnTo>
                    <a:pt x="36750" y="8493"/>
                  </a:lnTo>
                  <a:lnTo>
                    <a:pt x="35956" y="6667"/>
                  </a:lnTo>
                  <a:lnTo>
                    <a:pt x="34606" y="4762"/>
                  </a:lnTo>
                  <a:lnTo>
                    <a:pt x="32701" y="3096"/>
                  </a:lnTo>
                  <a:lnTo>
                    <a:pt x="30558" y="1984"/>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454" name="Shape 1489"/>
            <p:cNvSpPr/>
            <p:nvPr/>
          </p:nvSpPr>
          <p:spPr>
            <a:xfrm>
              <a:off x="2098262" y="3185285"/>
              <a:ext cx="38337" cy="46593"/>
            </a:xfrm>
            <a:custGeom>
              <a:avLst/>
              <a:gdLst/>
              <a:ahLst/>
              <a:cxnLst/>
              <a:rect l="0" t="0" r="0" b="0"/>
              <a:pathLst>
                <a:path w="38337" h="46593">
                  <a:moveTo>
                    <a:pt x="22225" y="0"/>
                  </a:moveTo>
                  <a:lnTo>
                    <a:pt x="16827" y="715"/>
                  </a:lnTo>
                  <a:lnTo>
                    <a:pt x="11667" y="2778"/>
                  </a:lnTo>
                  <a:lnTo>
                    <a:pt x="7063" y="6191"/>
                  </a:lnTo>
                  <a:lnTo>
                    <a:pt x="3412" y="10953"/>
                  </a:lnTo>
                  <a:lnTo>
                    <a:pt x="872" y="16986"/>
                  </a:lnTo>
                  <a:lnTo>
                    <a:pt x="0" y="24527"/>
                  </a:lnTo>
                  <a:lnTo>
                    <a:pt x="793" y="31591"/>
                  </a:lnTo>
                  <a:lnTo>
                    <a:pt x="3016" y="37147"/>
                  </a:lnTo>
                  <a:lnTo>
                    <a:pt x="6269" y="41354"/>
                  </a:lnTo>
                  <a:lnTo>
                    <a:pt x="10238" y="44291"/>
                  </a:lnTo>
                  <a:lnTo>
                    <a:pt x="14446" y="46037"/>
                  </a:lnTo>
                  <a:lnTo>
                    <a:pt x="18573" y="46593"/>
                  </a:lnTo>
                  <a:lnTo>
                    <a:pt x="24288" y="45799"/>
                  </a:lnTo>
                  <a:lnTo>
                    <a:pt x="29527" y="43101"/>
                  </a:lnTo>
                  <a:lnTo>
                    <a:pt x="31908" y="40957"/>
                  </a:lnTo>
                  <a:lnTo>
                    <a:pt x="34210" y="38258"/>
                  </a:lnTo>
                  <a:lnTo>
                    <a:pt x="36353" y="34925"/>
                  </a:lnTo>
                  <a:lnTo>
                    <a:pt x="38337" y="31036"/>
                  </a:lnTo>
                  <a:lnTo>
                    <a:pt x="36988" y="30162"/>
                  </a:lnTo>
                  <a:lnTo>
                    <a:pt x="34368" y="33734"/>
                  </a:lnTo>
                  <a:lnTo>
                    <a:pt x="31352" y="36671"/>
                  </a:lnTo>
                  <a:lnTo>
                    <a:pt x="27542" y="38734"/>
                  </a:lnTo>
                  <a:lnTo>
                    <a:pt x="22780" y="39449"/>
                  </a:lnTo>
                  <a:lnTo>
                    <a:pt x="19685" y="39052"/>
                  </a:lnTo>
                  <a:lnTo>
                    <a:pt x="16906" y="38100"/>
                  </a:lnTo>
                  <a:lnTo>
                    <a:pt x="14366" y="36512"/>
                  </a:lnTo>
                  <a:lnTo>
                    <a:pt x="12064" y="34289"/>
                  </a:lnTo>
                  <a:lnTo>
                    <a:pt x="10238" y="31512"/>
                  </a:lnTo>
                  <a:lnTo>
                    <a:pt x="8889" y="28257"/>
                  </a:lnTo>
                  <a:lnTo>
                    <a:pt x="8016" y="24606"/>
                  </a:lnTo>
                  <a:lnTo>
                    <a:pt x="7620" y="20558"/>
                  </a:lnTo>
                  <a:lnTo>
                    <a:pt x="8333" y="14208"/>
                  </a:lnTo>
                  <a:lnTo>
                    <a:pt x="10160" y="9525"/>
                  </a:lnTo>
                  <a:lnTo>
                    <a:pt x="12619" y="6271"/>
                  </a:lnTo>
                  <a:lnTo>
                    <a:pt x="15477" y="4207"/>
                  </a:lnTo>
                  <a:lnTo>
                    <a:pt x="18176" y="3175"/>
                  </a:lnTo>
                  <a:lnTo>
                    <a:pt x="20398" y="2937"/>
                  </a:lnTo>
                  <a:lnTo>
                    <a:pt x="23573" y="3254"/>
                  </a:lnTo>
                  <a:lnTo>
                    <a:pt x="25400" y="4127"/>
                  </a:lnTo>
                  <a:lnTo>
                    <a:pt x="26352" y="5636"/>
                  </a:lnTo>
                  <a:lnTo>
                    <a:pt x="26987" y="7699"/>
                  </a:lnTo>
                  <a:lnTo>
                    <a:pt x="27542" y="9842"/>
                  </a:lnTo>
                  <a:lnTo>
                    <a:pt x="29210" y="12938"/>
                  </a:lnTo>
                  <a:lnTo>
                    <a:pt x="30638" y="13970"/>
                  </a:lnTo>
                  <a:lnTo>
                    <a:pt x="32385" y="14367"/>
                  </a:lnTo>
                  <a:lnTo>
                    <a:pt x="34368" y="13970"/>
                  </a:lnTo>
                  <a:lnTo>
                    <a:pt x="35797" y="13017"/>
                  </a:lnTo>
                  <a:lnTo>
                    <a:pt x="36671" y="11668"/>
                  </a:lnTo>
                  <a:lnTo>
                    <a:pt x="36988" y="10001"/>
                  </a:lnTo>
                  <a:lnTo>
                    <a:pt x="36750" y="8493"/>
                  </a:lnTo>
                  <a:lnTo>
                    <a:pt x="35956" y="6667"/>
                  </a:lnTo>
                  <a:lnTo>
                    <a:pt x="34607" y="4762"/>
                  </a:lnTo>
                  <a:lnTo>
                    <a:pt x="32702" y="3096"/>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455" name="Shape 1490"/>
            <p:cNvSpPr/>
            <p:nvPr/>
          </p:nvSpPr>
          <p:spPr>
            <a:xfrm>
              <a:off x="1716864" y="3185285"/>
              <a:ext cx="38338" cy="46593"/>
            </a:xfrm>
            <a:custGeom>
              <a:avLst/>
              <a:gdLst/>
              <a:ahLst/>
              <a:cxnLst/>
              <a:rect l="0" t="0" r="0" b="0"/>
              <a:pathLst>
                <a:path w="38338" h="46593">
                  <a:moveTo>
                    <a:pt x="22225" y="0"/>
                  </a:moveTo>
                  <a:lnTo>
                    <a:pt x="16907" y="715"/>
                  </a:lnTo>
                  <a:lnTo>
                    <a:pt x="11747" y="2778"/>
                  </a:lnTo>
                  <a:lnTo>
                    <a:pt x="7143" y="6191"/>
                  </a:lnTo>
                  <a:lnTo>
                    <a:pt x="3413" y="10953"/>
                  </a:lnTo>
                  <a:lnTo>
                    <a:pt x="872" y="16986"/>
                  </a:lnTo>
                  <a:lnTo>
                    <a:pt x="0" y="24527"/>
                  </a:lnTo>
                  <a:lnTo>
                    <a:pt x="793" y="31591"/>
                  </a:lnTo>
                  <a:lnTo>
                    <a:pt x="3016" y="37147"/>
                  </a:lnTo>
                  <a:lnTo>
                    <a:pt x="6269" y="41354"/>
                  </a:lnTo>
                  <a:lnTo>
                    <a:pt x="10238" y="44291"/>
                  </a:lnTo>
                  <a:lnTo>
                    <a:pt x="14446" y="46037"/>
                  </a:lnTo>
                  <a:lnTo>
                    <a:pt x="18573" y="46593"/>
                  </a:lnTo>
                  <a:lnTo>
                    <a:pt x="24368" y="45799"/>
                  </a:lnTo>
                  <a:lnTo>
                    <a:pt x="29527" y="43101"/>
                  </a:lnTo>
                  <a:lnTo>
                    <a:pt x="31908" y="40957"/>
                  </a:lnTo>
                  <a:lnTo>
                    <a:pt x="34209" y="38258"/>
                  </a:lnTo>
                  <a:lnTo>
                    <a:pt x="36353" y="34925"/>
                  </a:lnTo>
                  <a:lnTo>
                    <a:pt x="38338" y="31036"/>
                  </a:lnTo>
                  <a:lnTo>
                    <a:pt x="36988" y="30162"/>
                  </a:lnTo>
                  <a:lnTo>
                    <a:pt x="34369" y="33734"/>
                  </a:lnTo>
                  <a:lnTo>
                    <a:pt x="31353" y="36671"/>
                  </a:lnTo>
                  <a:lnTo>
                    <a:pt x="27543" y="38734"/>
                  </a:lnTo>
                  <a:lnTo>
                    <a:pt x="22781" y="39449"/>
                  </a:lnTo>
                  <a:lnTo>
                    <a:pt x="19685" y="39052"/>
                  </a:lnTo>
                  <a:lnTo>
                    <a:pt x="16907" y="38100"/>
                  </a:lnTo>
                  <a:lnTo>
                    <a:pt x="14366" y="36512"/>
                  </a:lnTo>
                  <a:lnTo>
                    <a:pt x="12144" y="34289"/>
                  </a:lnTo>
                  <a:lnTo>
                    <a:pt x="10238" y="31512"/>
                  </a:lnTo>
                  <a:lnTo>
                    <a:pt x="8889" y="28257"/>
                  </a:lnTo>
                  <a:lnTo>
                    <a:pt x="8016" y="24606"/>
                  </a:lnTo>
                  <a:lnTo>
                    <a:pt x="7699" y="20558"/>
                  </a:lnTo>
                  <a:lnTo>
                    <a:pt x="8334" y="14208"/>
                  </a:lnTo>
                  <a:lnTo>
                    <a:pt x="10160" y="9525"/>
                  </a:lnTo>
                  <a:lnTo>
                    <a:pt x="12700" y="6271"/>
                  </a:lnTo>
                  <a:lnTo>
                    <a:pt x="15478" y="4207"/>
                  </a:lnTo>
                  <a:lnTo>
                    <a:pt x="18256" y="3175"/>
                  </a:lnTo>
                  <a:lnTo>
                    <a:pt x="20478" y="2937"/>
                  </a:lnTo>
                  <a:lnTo>
                    <a:pt x="23574" y="3254"/>
                  </a:lnTo>
                  <a:lnTo>
                    <a:pt x="25400" y="4127"/>
                  </a:lnTo>
                  <a:lnTo>
                    <a:pt x="26432" y="5636"/>
                  </a:lnTo>
                  <a:lnTo>
                    <a:pt x="26987" y="7699"/>
                  </a:lnTo>
                  <a:lnTo>
                    <a:pt x="27543" y="9842"/>
                  </a:lnTo>
                  <a:lnTo>
                    <a:pt x="29288" y="12938"/>
                  </a:lnTo>
                  <a:lnTo>
                    <a:pt x="30638" y="13970"/>
                  </a:lnTo>
                  <a:lnTo>
                    <a:pt x="32463" y="14367"/>
                  </a:lnTo>
                  <a:lnTo>
                    <a:pt x="34448" y="13970"/>
                  </a:lnTo>
                  <a:lnTo>
                    <a:pt x="35877" y="13017"/>
                  </a:lnTo>
                  <a:lnTo>
                    <a:pt x="36671" y="11668"/>
                  </a:lnTo>
                  <a:lnTo>
                    <a:pt x="36988" y="10001"/>
                  </a:lnTo>
                  <a:lnTo>
                    <a:pt x="36751" y="8493"/>
                  </a:lnTo>
                  <a:lnTo>
                    <a:pt x="35957" y="6667"/>
                  </a:lnTo>
                  <a:lnTo>
                    <a:pt x="34607" y="4762"/>
                  </a:lnTo>
                  <a:lnTo>
                    <a:pt x="32702" y="3096"/>
                  </a:lnTo>
                  <a:lnTo>
                    <a:pt x="30559" y="1984"/>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456" name="Shape 1491"/>
            <p:cNvSpPr/>
            <p:nvPr/>
          </p:nvSpPr>
          <p:spPr>
            <a:xfrm>
              <a:off x="1339595" y="3185285"/>
              <a:ext cx="75167" cy="45641"/>
            </a:xfrm>
            <a:custGeom>
              <a:avLst/>
              <a:gdLst/>
              <a:ahLst/>
              <a:cxnLst/>
              <a:rect l="0" t="0" r="0" b="0"/>
              <a:pathLst>
                <a:path w="75167" h="45641">
                  <a:moveTo>
                    <a:pt x="14128" y="0"/>
                  </a:moveTo>
                  <a:lnTo>
                    <a:pt x="316" y="4524"/>
                  </a:lnTo>
                  <a:lnTo>
                    <a:pt x="316" y="6191"/>
                  </a:lnTo>
                  <a:lnTo>
                    <a:pt x="3412" y="5794"/>
                  </a:lnTo>
                  <a:lnTo>
                    <a:pt x="4682" y="5873"/>
                  </a:lnTo>
                  <a:lnTo>
                    <a:pt x="5793" y="6588"/>
                  </a:lnTo>
                  <a:lnTo>
                    <a:pt x="6587" y="8493"/>
                  </a:lnTo>
                  <a:lnTo>
                    <a:pt x="6905" y="12144"/>
                  </a:lnTo>
                  <a:lnTo>
                    <a:pt x="6905" y="37147"/>
                  </a:lnTo>
                  <a:lnTo>
                    <a:pt x="6350" y="41037"/>
                  </a:lnTo>
                  <a:lnTo>
                    <a:pt x="4920" y="43101"/>
                  </a:lnTo>
                  <a:lnTo>
                    <a:pt x="2777" y="43894"/>
                  </a:lnTo>
                  <a:lnTo>
                    <a:pt x="0" y="44132"/>
                  </a:lnTo>
                  <a:lnTo>
                    <a:pt x="0" y="45641"/>
                  </a:lnTo>
                  <a:lnTo>
                    <a:pt x="21986" y="45641"/>
                  </a:lnTo>
                  <a:lnTo>
                    <a:pt x="21986" y="44132"/>
                  </a:lnTo>
                  <a:lnTo>
                    <a:pt x="19446" y="43973"/>
                  </a:lnTo>
                  <a:lnTo>
                    <a:pt x="17303" y="43338"/>
                  </a:lnTo>
                  <a:lnTo>
                    <a:pt x="15795" y="41751"/>
                  </a:lnTo>
                  <a:lnTo>
                    <a:pt x="15238" y="38973"/>
                  </a:lnTo>
                  <a:lnTo>
                    <a:pt x="15238" y="11033"/>
                  </a:lnTo>
                  <a:lnTo>
                    <a:pt x="15636" y="10398"/>
                  </a:lnTo>
                  <a:lnTo>
                    <a:pt x="16668" y="9287"/>
                  </a:lnTo>
                  <a:lnTo>
                    <a:pt x="18413" y="7937"/>
                  </a:lnTo>
                  <a:lnTo>
                    <a:pt x="20637" y="6588"/>
                  </a:lnTo>
                  <a:lnTo>
                    <a:pt x="23415" y="5556"/>
                  </a:lnTo>
                  <a:lnTo>
                    <a:pt x="26670" y="5159"/>
                  </a:lnTo>
                  <a:lnTo>
                    <a:pt x="29845" y="5873"/>
                  </a:lnTo>
                  <a:lnTo>
                    <a:pt x="31987" y="7937"/>
                  </a:lnTo>
                  <a:lnTo>
                    <a:pt x="33098" y="11192"/>
                  </a:lnTo>
                  <a:lnTo>
                    <a:pt x="33495" y="15557"/>
                  </a:lnTo>
                  <a:lnTo>
                    <a:pt x="33495" y="37068"/>
                  </a:lnTo>
                  <a:lnTo>
                    <a:pt x="33098" y="40878"/>
                  </a:lnTo>
                  <a:lnTo>
                    <a:pt x="31750" y="42942"/>
                  </a:lnTo>
                  <a:lnTo>
                    <a:pt x="29685" y="43814"/>
                  </a:lnTo>
                  <a:lnTo>
                    <a:pt x="26748" y="44132"/>
                  </a:lnTo>
                  <a:lnTo>
                    <a:pt x="26748" y="45641"/>
                  </a:lnTo>
                  <a:lnTo>
                    <a:pt x="48895" y="45641"/>
                  </a:lnTo>
                  <a:lnTo>
                    <a:pt x="48895" y="44132"/>
                  </a:lnTo>
                  <a:lnTo>
                    <a:pt x="45243" y="43656"/>
                  </a:lnTo>
                  <a:lnTo>
                    <a:pt x="43813" y="42862"/>
                  </a:lnTo>
                  <a:lnTo>
                    <a:pt x="42703" y="41513"/>
                  </a:lnTo>
                  <a:lnTo>
                    <a:pt x="41988" y="39370"/>
                  </a:lnTo>
                  <a:lnTo>
                    <a:pt x="41751" y="36195"/>
                  </a:lnTo>
                  <a:lnTo>
                    <a:pt x="41751" y="11192"/>
                  </a:lnTo>
                  <a:lnTo>
                    <a:pt x="46037" y="6984"/>
                  </a:lnTo>
                  <a:lnTo>
                    <a:pt x="49053" y="5714"/>
                  </a:lnTo>
                  <a:lnTo>
                    <a:pt x="52783" y="5159"/>
                  </a:lnTo>
                  <a:lnTo>
                    <a:pt x="55800" y="5636"/>
                  </a:lnTo>
                  <a:lnTo>
                    <a:pt x="57785" y="6906"/>
                  </a:lnTo>
                  <a:lnTo>
                    <a:pt x="59053" y="8731"/>
                  </a:lnTo>
                  <a:lnTo>
                    <a:pt x="59688" y="11033"/>
                  </a:lnTo>
                  <a:lnTo>
                    <a:pt x="60007" y="16113"/>
                  </a:lnTo>
                  <a:lnTo>
                    <a:pt x="60007" y="36988"/>
                  </a:lnTo>
                  <a:lnTo>
                    <a:pt x="59847" y="39687"/>
                  </a:lnTo>
                  <a:lnTo>
                    <a:pt x="59451" y="41513"/>
                  </a:lnTo>
                  <a:lnTo>
                    <a:pt x="57387" y="43418"/>
                  </a:lnTo>
                  <a:lnTo>
                    <a:pt x="55720" y="43814"/>
                  </a:lnTo>
                  <a:lnTo>
                    <a:pt x="53497" y="44132"/>
                  </a:lnTo>
                  <a:lnTo>
                    <a:pt x="53497" y="45641"/>
                  </a:lnTo>
                  <a:lnTo>
                    <a:pt x="75167" y="45641"/>
                  </a:lnTo>
                  <a:lnTo>
                    <a:pt x="75167" y="44132"/>
                  </a:lnTo>
                  <a:lnTo>
                    <a:pt x="72627" y="43894"/>
                  </a:lnTo>
                  <a:lnTo>
                    <a:pt x="70087" y="43021"/>
                  </a:lnTo>
                  <a:lnTo>
                    <a:pt x="68817" y="41513"/>
                  </a:lnTo>
                  <a:lnTo>
                    <a:pt x="68341" y="38100"/>
                  </a:lnTo>
                  <a:lnTo>
                    <a:pt x="68341" y="17701"/>
                  </a:lnTo>
                  <a:lnTo>
                    <a:pt x="67626" y="9842"/>
                  </a:lnTo>
                  <a:lnTo>
                    <a:pt x="66277" y="6112"/>
                  </a:lnTo>
                  <a:lnTo>
                    <a:pt x="64213" y="2937"/>
                  </a:lnTo>
                  <a:lnTo>
                    <a:pt x="61038" y="793"/>
                  </a:lnTo>
                  <a:lnTo>
                    <a:pt x="56672" y="0"/>
                  </a:lnTo>
                  <a:lnTo>
                    <a:pt x="52863" y="476"/>
                  </a:lnTo>
                  <a:lnTo>
                    <a:pt x="49450" y="1667"/>
                  </a:lnTo>
                  <a:lnTo>
                    <a:pt x="46513" y="3254"/>
                  </a:lnTo>
                  <a:lnTo>
                    <a:pt x="44052" y="5159"/>
                  </a:lnTo>
                  <a:lnTo>
                    <a:pt x="42068" y="6906"/>
                  </a:lnTo>
                  <a:lnTo>
                    <a:pt x="40718" y="8334"/>
                  </a:lnTo>
                  <a:lnTo>
                    <a:pt x="39448" y="5318"/>
                  </a:lnTo>
                  <a:lnTo>
                    <a:pt x="37385" y="2619"/>
                  </a:lnTo>
                  <a:lnTo>
                    <a:pt x="34288" y="715"/>
                  </a:lnTo>
                  <a:lnTo>
                    <a:pt x="30082" y="0"/>
                  </a:lnTo>
                  <a:lnTo>
                    <a:pt x="26272" y="634"/>
                  </a:lnTo>
                  <a:lnTo>
                    <a:pt x="22621" y="2222"/>
                  </a:lnTo>
                  <a:lnTo>
                    <a:pt x="18891" y="4603"/>
                  </a:lnTo>
                  <a:lnTo>
                    <a:pt x="14842" y="7699"/>
                  </a:lnTo>
                  <a:lnTo>
                    <a:pt x="14842" y="238"/>
                  </a:lnTo>
                  <a:lnTo>
                    <a:pt x="14128" y="0"/>
                  </a:lnTo>
                  <a:close/>
                </a:path>
              </a:pathLst>
            </a:custGeom>
            <a:solidFill>
              <a:srgbClr val="000000"/>
            </a:solidFill>
          </p:spPr>
          <p:txBody>
            <a:bodyPr vert="horz" lIns="91440" tIns="45720" rIns="91440" bIns="45720" anchor="t"/>
            <a:lstStyle/>
            <a:p>
              <a:endParaRPr lang="en-IN"/>
            </a:p>
          </p:txBody>
        </p:sp>
        <p:sp>
          <p:nvSpPr>
            <p:cNvPr id="1457" name="Shape 1492"/>
            <p:cNvSpPr/>
            <p:nvPr/>
          </p:nvSpPr>
          <p:spPr>
            <a:xfrm>
              <a:off x="2605467" y="3185285"/>
              <a:ext cx="32703" cy="45641"/>
            </a:xfrm>
            <a:custGeom>
              <a:avLst/>
              <a:gdLst/>
              <a:ahLst/>
              <a:cxnLst/>
              <a:rect l="0" t="0" r="0" b="0"/>
              <a:pathLst>
                <a:path w="32703" h="45641">
                  <a:moveTo>
                    <a:pt x="14844" y="0"/>
                  </a:moveTo>
                  <a:lnTo>
                    <a:pt x="160" y="5397"/>
                  </a:lnTo>
                  <a:lnTo>
                    <a:pt x="160" y="6984"/>
                  </a:lnTo>
                  <a:lnTo>
                    <a:pt x="3572" y="6588"/>
                  </a:lnTo>
                  <a:lnTo>
                    <a:pt x="4842" y="6667"/>
                  </a:lnTo>
                  <a:lnTo>
                    <a:pt x="5874" y="7382"/>
                  </a:lnTo>
                  <a:lnTo>
                    <a:pt x="6747" y="9128"/>
                  </a:lnTo>
                  <a:lnTo>
                    <a:pt x="7065" y="12541"/>
                  </a:lnTo>
                  <a:lnTo>
                    <a:pt x="7065" y="37306"/>
                  </a:lnTo>
                  <a:lnTo>
                    <a:pt x="6667" y="40561"/>
                  </a:lnTo>
                  <a:lnTo>
                    <a:pt x="5556" y="42386"/>
                  </a:lnTo>
                  <a:lnTo>
                    <a:pt x="3413" y="43418"/>
                  </a:lnTo>
                  <a:lnTo>
                    <a:pt x="0" y="44132"/>
                  </a:lnTo>
                  <a:lnTo>
                    <a:pt x="0" y="45641"/>
                  </a:lnTo>
                  <a:lnTo>
                    <a:pt x="23812" y="45641"/>
                  </a:lnTo>
                  <a:lnTo>
                    <a:pt x="23812" y="44132"/>
                  </a:lnTo>
                  <a:lnTo>
                    <a:pt x="20321" y="43814"/>
                  </a:lnTo>
                  <a:lnTo>
                    <a:pt x="17701" y="42862"/>
                  </a:lnTo>
                  <a:lnTo>
                    <a:pt x="15955" y="40719"/>
                  </a:lnTo>
                  <a:lnTo>
                    <a:pt x="15319" y="36671"/>
                  </a:lnTo>
                  <a:lnTo>
                    <a:pt x="15319" y="14367"/>
                  </a:lnTo>
                  <a:lnTo>
                    <a:pt x="15717" y="12621"/>
                  </a:lnTo>
                  <a:lnTo>
                    <a:pt x="16590" y="10874"/>
                  </a:lnTo>
                  <a:lnTo>
                    <a:pt x="19288" y="7699"/>
                  </a:lnTo>
                  <a:lnTo>
                    <a:pt x="20717" y="6667"/>
                  </a:lnTo>
                  <a:lnTo>
                    <a:pt x="22067" y="6271"/>
                  </a:lnTo>
                  <a:lnTo>
                    <a:pt x="24130" y="7223"/>
                  </a:lnTo>
                  <a:lnTo>
                    <a:pt x="26115" y="8889"/>
                  </a:lnTo>
                  <a:lnTo>
                    <a:pt x="28892" y="9763"/>
                  </a:lnTo>
                  <a:lnTo>
                    <a:pt x="30480" y="9446"/>
                  </a:lnTo>
                  <a:lnTo>
                    <a:pt x="31671" y="8493"/>
                  </a:lnTo>
                  <a:lnTo>
                    <a:pt x="32465" y="7143"/>
                  </a:lnTo>
                  <a:lnTo>
                    <a:pt x="32703" y="5397"/>
                  </a:lnTo>
                  <a:lnTo>
                    <a:pt x="32386" y="3175"/>
                  </a:lnTo>
                  <a:lnTo>
                    <a:pt x="31274" y="1508"/>
                  </a:lnTo>
                  <a:lnTo>
                    <a:pt x="29607" y="397"/>
                  </a:lnTo>
                  <a:lnTo>
                    <a:pt x="27305" y="0"/>
                  </a:lnTo>
                  <a:lnTo>
                    <a:pt x="24606" y="476"/>
                  </a:lnTo>
                  <a:lnTo>
                    <a:pt x="21828" y="1904"/>
                  </a:lnTo>
                  <a:lnTo>
                    <a:pt x="18812" y="4683"/>
                  </a:lnTo>
                  <a:lnTo>
                    <a:pt x="15558" y="9048"/>
                  </a:lnTo>
                  <a:lnTo>
                    <a:pt x="15319" y="9048"/>
                  </a:lnTo>
                  <a:lnTo>
                    <a:pt x="15319" y="238"/>
                  </a:lnTo>
                  <a:lnTo>
                    <a:pt x="14844" y="0"/>
                  </a:lnTo>
                  <a:close/>
                </a:path>
              </a:pathLst>
            </a:custGeom>
            <a:solidFill>
              <a:srgbClr val="000000"/>
            </a:solidFill>
          </p:spPr>
          <p:txBody>
            <a:bodyPr vert="horz" lIns="91440" tIns="45720" rIns="91440" bIns="45720" anchor="t"/>
            <a:lstStyle/>
            <a:p>
              <a:endParaRPr lang="en-IN"/>
            </a:p>
          </p:txBody>
        </p:sp>
        <p:sp>
          <p:nvSpPr>
            <p:cNvPr id="1458" name="Shape 1493"/>
            <p:cNvSpPr/>
            <p:nvPr/>
          </p:nvSpPr>
          <p:spPr>
            <a:xfrm>
              <a:off x="2212164" y="3185285"/>
              <a:ext cx="32702" cy="45641"/>
            </a:xfrm>
            <a:custGeom>
              <a:avLst/>
              <a:gdLst/>
              <a:ahLst/>
              <a:cxnLst/>
              <a:rect l="0" t="0" r="0" b="0"/>
              <a:pathLst>
                <a:path w="32702" h="45641">
                  <a:moveTo>
                    <a:pt x="14922" y="0"/>
                  </a:moveTo>
                  <a:lnTo>
                    <a:pt x="238" y="5397"/>
                  </a:lnTo>
                  <a:lnTo>
                    <a:pt x="238" y="6984"/>
                  </a:lnTo>
                  <a:lnTo>
                    <a:pt x="3572" y="6588"/>
                  </a:lnTo>
                  <a:lnTo>
                    <a:pt x="4842" y="6667"/>
                  </a:lnTo>
                  <a:lnTo>
                    <a:pt x="5953" y="7382"/>
                  </a:lnTo>
                  <a:lnTo>
                    <a:pt x="6747" y="9128"/>
                  </a:lnTo>
                  <a:lnTo>
                    <a:pt x="7065" y="12541"/>
                  </a:lnTo>
                  <a:lnTo>
                    <a:pt x="7065" y="37306"/>
                  </a:lnTo>
                  <a:lnTo>
                    <a:pt x="6747" y="40561"/>
                  </a:lnTo>
                  <a:lnTo>
                    <a:pt x="5636" y="42386"/>
                  </a:lnTo>
                  <a:lnTo>
                    <a:pt x="3492" y="43418"/>
                  </a:lnTo>
                  <a:lnTo>
                    <a:pt x="0" y="44132"/>
                  </a:lnTo>
                  <a:lnTo>
                    <a:pt x="0" y="45641"/>
                  </a:lnTo>
                  <a:lnTo>
                    <a:pt x="23812" y="45641"/>
                  </a:lnTo>
                  <a:lnTo>
                    <a:pt x="23812" y="44132"/>
                  </a:lnTo>
                  <a:lnTo>
                    <a:pt x="20320" y="43814"/>
                  </a:lnTo>
                  <a:lnTo>
                    <a:pt x="17701" y="42862"/>
                  </a:lnTo>
                  <a:lnTo>
                    <a:pt x="16033" y="40719"/>
                  </a:lnTo>
                  <a:lnTo>
                    <a:pt x="15398" y="36671"/>
                  </a:lnTo>
                  <a:lnTo>
                    <a:pt x="15398" y="14367"/>
                  </a:lnTo>
                  <a:lnTo>
                    <a:pt x="16590" y="10874"/>
                  </a:lnTo>
                  <a:lnTo>
                    <a:pt x="19288" y="7699"/>
                  </a:lnTo>
                  <a:lnTo>
                    <a:pt x="20796" y="6667"/>
                  </a:lnTo>
                  <a:lnTo>
                    <a:pt x="22146" y="6271"/>
                  </a:lnTo>
                  <a:lnTo>
                    <a:pt x="24209" y="7223"/>
                  </a:lnTo>
                  <a:lnTo>
                    <a:pt x="26193" y="8889"/>
                  </a:lnTo>
                  <a:lnTo>
                    <a:pt x="28972" y="9763"/>
                  </a:lnTo>
                  <a:lnTo>
                    <a:pt x="30559" y="9446"/>
                  </a:lnTo>
                  <a:lnTo>
                    <a:pt x="31750" y="8493"/>
                  </a:lnTo>
                  <a:lnTo>
                    <a:pt x="32702" y="5397"/>
                  </a:lnTo>
                  <a:lnTo>
                    <a:pt x="32385" y="3175"/>
                  </a:lnTo>
                  <a:lnTo>
                    <a:pt x="31353" y="1508"/>
                  </a:lnTo>
                  <a:lnTo>
                    <a:pt x="29686" y="397"/>
                  </a:lnTo>
                  <a:lnTo>
                    <a:pt x="27384" y="0"/>
                  </a:lnTo>
                  <a:lnTo>
                    <a:pt x="24606" y="476"/>
                  </a:lnTo>
                  <a:lnTo>
                    <a:pt x="21828" y="1904"/>
                  </a:lnTo>
                  <a:lnTo>
                    <a:pt x="18891" y="4683"/>
                  </a:lnTo>
                  <a:lnTo>
                    <a:pt x="15557" y="9048"/>
                  </a:lnTo>
                  <a:lnTo>
                    <a:pt x="15398" y="9048"/>
                  </a:lnTo>
                  <a:lnTo>
                    <a:pt x="15398" y="238"/>
                  </a:lnTo>
                  <a:lnTo>
                    <a:pt x="14922" y="0"/>
                  </a:lnTo>
                  <a:close/>
                </a:path>
              </a:pathLst>
            </a:custGeom>
            <a:solidFill>
              <a:srgbClr val="000000"/>
            </a:solidFill>
          </p:spPr>
          <p:txBody>
            <a:bodyPr vert="horz" lIns="91440" tIns="45720" rIns="91440" bIns="45720" anchor="t"/>
            <a:lstStyle/>
            <a:p>
              <a:endParaRPr lang="en-IN"/>
            </a:p>
          </p:txBody>
        </p:sp>
        <p:sp>
          <p:nvSpPr>
            <p:cNvPr id="1459" name="Shape 1494"/>
            <p:cNvSpPr/>
            <p:nvPr/>
          </p:nvSpPr>
          <p:spPr>
            <a:xfrm>
              <a:off x="1533667" y="3185285"/>
              <a:ext cx="32623" cy="45641"/>
            </a:xfrm>
            <a:custGeom>
              <a:avLst/>
              <a:gdLst/>
              <a:ahLst/>
              <a:cxnLst/>
              <a:rect l="0" t="0" r="0" b="0"/>
              <a:pathLst>
                <a:path w="32623" h="45641">
                  <a:moveTo>
                    <a:pt x="14842" y="0"/>
                  </a:moveTo>
                  <a:lnTo>
                    <a:pt x="158" y="5397"/>
                  </a:lnTo>
                  <a:lnTo>
                    <a:pt x="158" y="6984"/>
                  </a:lnTo>
                  <a:lnTo>
                    <a:pt x="3572" y="6588"/>
                  </a:lnTo>
                  <a:lnTo>
                    <a:pt x="4762" y="6667"/>
                  </a:lnTo>
                  <a:lnTo>
                    <a:pt x="5873" y="7382"/>
                  </a:lnTo>
                  <a:lnTo>
                    <a:pt x="6667" y="9128"/>
                  </a:lnTo>
                  <a:lnTo>
                    <a:pt x="6985" y="12541"/>
                  </a:lnTo>
                  <a:lnTo>
                    <a:pt x="6985" y="37306"/>
                  </a:lnTo>
                  <a:lnTo>
                    <a:pt x="6667" y="40561"/>
                  </a:lnTo>
                  <a:lnTo>
                    <a:pt x="5556" y="42386"/>
                  </a:lnTo>
                  <a:lnTo>
                    <a:pt x="3413" y="43418"/>
                  </a:lnTo>
                  <a:lnTo>
                    <a:pt x="0" y="44132"/>
                  </a:lnTo>
                  <a:lnTo>
                    <a:pt x="0" y="45641"/>
                  </a:lnTo>
                  <a:lnTo>
                    <a:pt x="23732" y="45641"/>
                  </a:lnTo>
                  <a:lnTo>
                    <a:pt x="23732" y="44132"/>
                  </a:lnTo>
                  <a:lnTo>
                    <a:pt x="20320" y="43814"/>
                  </a:lnTo>
                  <a:lnTo>
                    <a:pt x="17621" y="42862"/>
                  </a:lnTo>
                  <a:lnTo>
                    <a:pt x="15955" y="40719"/>
                  </a:lnTo>
                  <a:lnTo>
                    <a:pt x="15319" y="36671"/>
                  </a:lnTo>
                  <a:lnTo>
                    <a:pt x="15319" y="14367"/>
                  </a:lnTo>
                  <a:lnTo>
                    <a:pt x="15716" y="12621"/>
                  </a:lnTo>
                  <a:lnTo>
                    <a:pt x="16588" y="10874"/>
                  </a:lnTo>
                  <a:lnTo>
                    <a:pt x="19208" y="7699"/>
                  </a:lnTo>
                  <a:lnTo>
                    <a:pt x="20717" y="6667"/>
                  </a:lnTo>
                  <a:lnTo>
                    <a:pt x="22066" y="6271"/>
                  </a:lnTo>
                  <a:lnTo>
                    <a:pt x="24130" y="7223"/>
                  </a:lnTo>
                  <a:lnTo>
                    <a:pt x="26113" y="8889"/>
                  </a:lnTo>
                  <a:lnTo>
                    <a:pt x="28892" y="9763"/>
                  </a:lnTo>
                  <a:lnTo>
                    <a:pt x="30480" y="9446"/>
                  </a:lnTo>
                  <a:lnTo>
                    <a:pt x="31669" y="8493"/>
                  </a:lnTo>
                  <a:lnTo>
                    <a:pt x="32623" y="5397"/>
                  </a:lnTo>
                  <a:lnTo>
                    <a:pt x="32305" y="3175"/>
                  </a:lnTo>
                  <a:lnTo>
                    <a:pt x="31273" y="1508"/>
                  </a:lnTo>
                  <a:lnTo>
                    <a:pt x="29607" y="397"/>
                  </a:lnTo>
                  <a:lnTo>
                    <a:pt x="27305" y="0"/>
                  </a:lnTo>
                  <a:lnTo>
                    <a:pt x="24526" y="476"/>
                  </a:lnTo>
                  <a:lnTo>
                    <a:pt x="21748" y="1904"/>
                  </a:lnTo>
                  <a:lnTo>
                    <a:pt x="18811" y="4683"/>
                  </a:lnTo>
                  <a:lnTo>
                    <a:pt x="15557" y="9048"/>
                  </a:lnTo>
                  <a:lnTo>
                    <a:pt x="15319" y="9048"/>
                  </a:lnTo>
                  <a:lnTo>
                    <a:pt x="15319" y="238"/>
                  </a:lnTo>
                  <a:lnTo>
                    <a:pt x="14842" y="0"/>
                  </a:lnTo>
                  <a:close/>
                </a:path>
              </a:pathLst>
            </a:custGeom>
            <a:solidFill>
              <a:srgbClr val="000000"/>
            </a:solidFill>
          </p:spPr>
          <p:txBody>
            <a:bodyPr vert="horz" lIns="91440" tIns="45720" rIns="91440" bIns="45720" anchor="t"/>
            <a:lstStyle/>
            <a:p>
              <a:endParaRPr lang="en-IN"/>
            </a:p>
          </p:txBody>
        </p:sp>
        <p:sp>
          <p:nvSpPr>
            <p:cNvPr id="1460" name="Shape 1495"/>
            <p:cNvSpPr/>
            <p:nvPr/>
          </p:nvSpPr>
          <p:spPr>
            <a:xfrm>
              <a:off x="1237122" y="3163934"/>
              <a:ext cx="44529" cy="68341"/>
            </a:xfrm>
            <a:custGeom>
              <a:avLst/>
              <a:gdLst/>
              <a:ahLst/>
              <a:cxnLst/>
              <a:rect l="0" t="0" r="0" b="0"/>
              <a:pathLst>
                <a:path w="44529" h="68341">
                  <a:moveTo>
                    <a:pt x="20796" y="0"/>
                  </a:moveTo>
                  <a:lnTo>
                    <a:pt x="16431" y="476"/>
                  </a:lnTo>
                  <a:lnTo>
                    <a:pt x="12223" y="1904"/>
                  </a:lnTo>
                  <a:lnTo>
                    <a:pt x="8572" y="4206"/>
                  </a:lnTo>
                  <a:lnTo>
                    <a:pt x="5556" y="7461"/>
                  </a:lnTo>
                  <a:lnTo>
                    <a:pt x="3651" y="11667"/>
                  </a:lnTo>
                  <a:lnTo>
                    <a:pt x="2937" y="16827"/>
                  </a:lnTo>
                  <a:lnTo>
                    <a:pt x="3175" y="20240"/>
                  </a:lnTo>
                  <a:lnTo>
                    <a:pt x="4048" y="23256"/>
                  </a:lnTo>
                  <a:lnTo>
                    <a:pt x="5318" y="25955"/>
                  </a:lnTo>
                  <a:lnTo>
                    <a:pt x="7223" y="28257"/>
                  </a:lnTo>
                  <a:lnTo>
                    <a:pt x="12064" y="32385"/>
                  </a:lnTo>
                  <a:lnTo>
                    <a:pt x="18336" y="36273"/>
                  </a:lnTo>
                  <a:lnTo>
                    <a:pt x="24606" y="40083"/>
                  </a:lnTo>
                  <a:lnTo>
                    <a:pt x="28971" y="43338"/>
                  </a:lnTo>
                  <a:lnTo>
                    <a:pt x="31908" y="46116"/>
                  </a:lnTo>
                  <a:lnTo>
                    <a:pt x="33574" y="48656"/>
                  </a:lnTo>
                  <a:lnTo>
                    <a:pt x="34289" y="51117"/>
                  </a:lnTo>
                  <a:lnTo>
                    <a:pt x="34527" y="53816"/>
                  </a:lnTo>
                  <a:lnTo>
                    <a:pt x="33733" y="57705"/>
                  </a:lnTo>
                  <a:lnTo>
                    <a:pt x="31512" y="61277"/>
                  </a:lnTo>
                  <a:lnTo>
                    <a:pt x="27781" y="63817"/>
                  </a:lnTo>
                  <a:lnTo>
                    <a:pt x="22621" y="64770"/>
                  </a:lnTo>
                  <a:lnTo>
                    <a:pt x="16589" y="63817"/>
                  </a:lnTo>
                  <a:lnTo>
                    <a:pt x="11827" y="61277"/>
                  </a:lnTo>
                  <a:lnTo>
                    <a:pt x="8174" y="57785"/>
                  </a:lnTo>
                  <a:lnTo>
                    <a:pt x="5397" y="53816"/>
                  </a:lnTo>
                  <a:lnTo>
                    <a:pt x="3571" y="50165"/>
                  </a:lnTo>
                  <a:lnTo>
                    <a:pt x="2302" y="47227"/>
                  </a:lnTo>
                  <a:lnTo>
                    <a:pt x="0" y="47227"/>
                  </a:lnTo>
                  <a:lnTo>
                    <a:pt x="3016" y="68262"/>
                  </a:lnTo>
                  <a:lnTo>
                    <a:pt x="5158" y="68262"/>
                  </a:lnTo>
                  <a:lnTo>
                    <a:pt x="5952" y="66040"/>
                  </a:lnTo>
                  <a:lnTo>
                    <a:pt x="6906" y="65246"/>
                  </a:lnTo>
                  <a:lnTo>
                    <a:pt x="8254" y="65007"/>
                  </a:lnTo>
                  <a:lnTo>
                    <a:pt x="11827" y="65881"/>
                  </a:lnTo>
                  <a:lnTo>
                    <a:pt x="16906" y="67468"/>
                  </a:lnTo>
                  <a:lnTo>
                    <a:pt x="23574" y="68341"/>
                  </a:lnTo>
                  <a:lnTo>
                    <a:pt x="30083" y="67627"/>
                  </a:lnTo>
                  <a:lnTo>
                    <a:pt x="35321" y="65563"/>
                  </a:lnTo>
                  <a:lnTo>
                    <a:pt x="39369" y="62547"/>
                  </a:lnTo>
                  <a:lnTo>
                    <a:pt x="42227" y="58816"/>
                  </a:lnTo>
                  <a:lnTo>
                    <a:pt x="43973" y="54610"/>
                  </a:lnTo>
                  <a:lnTo>
                    <a:pt x="44529" y="50402"/>
                  </a:lnTo>
                  <a:lnTo>
                    <a:pt x="43656" y="44767"/>
                  </a:lnTo>
                  <a:lnTo>
                    <a:pt x="41116" y="40163"/>
                  </a:lnTo>
                  <a:lnTo>
                    <a:pt x="37386" y="36273"/>
                  </a:lnTo>
                  <a:lnTo>
                    <a:pt x="32861" y="32861"/>
                  </a:lnTo>
                  <a:lnTo>
                    <a:pt x="23098" y="26907"/>
                  </a:lnTo>
                  <a:lnTo>
                    <a:pt x="18573" y="23971"/>
                  </a:lnTo>
                  <a:lnTo>
                    <a:pt x="14843" y="20875"/>
                  </a:lnTo>
                  <a:lnTo>
                    <a:pt x="12302" y="17382"/>
                  </a:lnTo>
                  <a:lnTo>
                    <a:pt x="11429" y="13255"/>
                  </a:lnTo>
                  <a:lnTo>
                    <a:pt x="12302" y="9207"/>
                  </a:lnTo>
                  <a:lnTo>
                    <a:pt x="14604" y="6350"/>
                  </a:lnTo>
                  <a:lnTo>
                    <a:pt x="17779" y="4603"/>
                  </a:lnTo>
                  <a:lnTo>
                    <a:pt x="21431" y="4047"/>
                  </a:lnTo>
                  <a:lnTo>
                    <a:pt x="26352" y="4762"/>
                  </a:lnTo>
                  <a:lnTo>
                    <a:pt x="30479" y="6667"/>
                  </a:lnTo>
                  <a:lnTo>
                    <a:pt x="33893" y="9525"/>
                  </a:lnTo>
                  <a:lnTo>
                    <a:pt x="36592" y="13096"/>
                  </a:lnTo>
                  <a:lnTo>
                    <a:pt x="38576" y="16986"/>
                  </a:lnTo>
                  <a:lnTo>
                    <a:pt x="39846" y="21113"/>
                  </a:lnTo>
                  <a:lnTo>
                    <a:pt x="42306" y="21113"/>
                  </a:lnTo>
                  <a:lnTo>
                    <a:pt x="40163" y="0"/>
                  </a:lnTo>
                  <a:lnTo>
                    <a:pt x="38100" y="0"/>
                  </a:lnTo>
                  <a:lnTo>
                    <a:pt x="37306" y="2063"/>
                  </a:lnTo>
                  <a:lnTo>
                    <a:pt x="36274" y="2936"/>
                  </a:lnTo>
                  <a:lnTo>
                    <a:pt x="34607" y="3333"/>
                  </a:lnTo>
                  <a:lnTo>
                    <a:pt x="31193" y="2459"/>
                  </a:lnTo>
                  <a:lnTo>
                    <a:pt x="26511" y="872"/>
                  </a:lnTo>
                  <a:lnTo>
                    <a:pt x="20796" y="0"/>
                  </a:lnTo>
                  <a:close/>
                </a:path>
              </a:pathLst>
            </a:custGeom>
            <a:solidFill>
              <a:srgbClr val="000000"/>
            </a:solidFill>
          </p:spPr>
          <p:txBody>
            <a:bodyPr vert="horz" lIns="91440" tIns="45720" rIns="91440" bIns="45720" anchor="t"/>
            <a:lstStyle/>
            <a:p>
              <a:endParaRPr lang="en-IN"/>
            </a:p>
          </p:txBody>
        </p:sp>
        <p:sp>
          <p:nvSpPr>
            <p:cNvPr id="1461" name="Shape 1496"/>
            <p:cNvSpPr/>
            <p:nvPr/>
          </p:nvSpPr>
          <p:spPr>
            <a:xfrm>
              <a:off x="2760487" y="3221004"/>
              <a:ext cx="11033" cy="10953"/>
            </a:xfrm>
            <a:custGeom>
              <a:avLst/>
              <a:gdLst/>
              <a:ahLst/>
              <a:cxnLst/>
              <a:rect l="0" t="0" r="0" b="0"/>
              <a:pathLst>
                <a:path w="11033" h="10953">
                  <a:moveTo>
                    <a:pt x="5477" y="0"/>
                  </a:moveTo>
                  <a:lnTo>
                    <a:pt x="3413" y="397"/>
                  </a:lnTo>
                  <a:lnTo>
                    <a:pt x="1666" y="1587"/>
                  </a:lnTo>
                  <a:lnTo>
                    <a:pt x="476" y="3333"/>
                  </a:lnTo>
                  <a:lnTo>
                    <a:pt x="0" y="5636"/>
                  </a:lnTo>
                  <a:lnTo>
                    <a:pt x="555" y="8017"/>
                  </a:lnTo>
                  <a:lnTo>
                    <a:pt x="1905" y="9683"/>
                  </a:lnTo>
                  <a:lnTo>
                    <a:pt x="3730" y="10636"/>
                  </a:lnTo>
                  <a:lnTo>
                    <a:pt x="5477" y="10953"/>
                  </a:lnTo>
                  <a:lnTo>
                    <a:pt x="7222" y="10636"/>
                  </a:lnTo>
                  <a:lnTo>
                    <a:pt x="8969" y="9683"/>
                  </a:lnTo>
                  <a:lnTo>
                    <a:pt x="10397" y="8017"/>
                  </a:lnTo>
                  <a:lnTo>
                    <a:pt x="11033" y="5636"/>
                  </a:lnTo>
                  <a:lnTo>
                    <a:pt x="10557" y="3413"/>
                  </a:lnTo>
                  <a:lnTo>
                    <a:pt x="9286" y="1667"/>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1462" name="Shape 1497"/>
            <p:cNvSpPr/>
            <p:nvPr/>
          </p:nvSpPr>
          <p:spPr>
            <a:xfrm>
              <a:off x="1666778" y="3186318"/>
              <a:ext cx="46514" cy="45561"/>
            </a:xfrm>
            <a:custGeom>
              <a:avLst/>
              <a:gdLst/>
              <a:ahLst/>
              <a:cxnLst/>
              <a:rect l="0" t="0" r="0" b="0"/>
              <a:pathLst>
                <a:path w="46514" h="45561">
                  <a:moveTo>
                    <a:pt x="0" y="0"/>
                  </a:moveTo>
                  <a:lnTo>
                    <a:pt x="0" y="1348"/>
                  </a:lnTo>
                  <a:lnTo>
                    <a:pt x="2223" y="1587"/>
                  </a:lnTo>
                  <a:lnTo>
                    <a:pt x="4207" y="2381"/>
                  </a:lnTo>
                  <a:lnTo>
                    <a:pt x="5556" y="4206"/>
                  </a:lnTo>
                  <a:lnTo>
                    <a:pt x="6112" y="7698"/>
                  </a:lnTo>
                  <a:lnTo>
                    <a:pt x="6112" y="32702"/>
                  </a:lnTo>
                  <a:lnTo>
                    <a:pt x="6747" y="37226"/>
                  </a:lnTo>
                  <a:lnTo>
                    <a:pt x="8256" y="40639"/>
                  </a:lnTo>
                  <a:lnTo>
                    <a:pt x="10477" y="43021"/>
                  </a:lnTo>
                  <a:lnTo>
                    <a:pt x="13018" y="44608"/>
                  </a:lnTo>
                  <a:lnTo>
                    <a:pt x="15637" y="45402"/>
                  </a:lnTo>
                  <a:lnTo>
                    <a:pt x="17939" y="45561"/>
                  </a:lnTo>
                  <a:lnTo>
                    <a:pt x="19765" y="45402"/>
                  </a:lnTo>
                  <a:lnTo>
                    <a:pt x="22383" y="44846"/>
                  </a:lnTo>
                  <a:lnTo>
                    <a:pt x="25400" y="43576"/>
                  </a:lnTo>
                  <a:lnTo>
                    <a:pt x="28337" y="41275"/>
                  </a:lnTo>
                  <a:lnTo>
                    <a:pt x="32623" y="37067"/>
                  </a:lnTo>
                  <a:lnTo>
                    <a:pt x="32623" y="45243"/>
                  </a:lnTo>
                  <a:lnTo>
                    <a:pt x="32782" y="45481"/>
                  </a:lnTo>
                  <a:lnTo>
                    <a:pt x="39371" y="43100"/>
                  </a:lnTo>
                  <a:lnTo>
                    <a:pt x="46514" y="41036"/>
                  </a:lnTo>
                  <a:lnTo>
                    <a:pt x="46514" y="39607"/>
                  </a:lnTo>
                  <a:lnTo>
                    <a:pt x="43101" y="39289"/>
                  </a:lnTo>
                  <a:lnTo>
                    <a:pt x="41275" y="38178"/>
                  </a:lnTo>
                  <a:lnTo>
                    <a:pt x="40481" y="36353"/>
                  </a:lnTo>
                  <a:lnTo>
                    <a:pt x="40402" y="33972"/>
                  </a:lnTo>
                  <a:lnTo>
                    <a:pt x="40402" y="0"/>
                  </a:lnTo>
                  <a:lnTo>
                    <a:pt x="24764" y="0"/>
                  </a:lnTo>
                  <a:lnTo>
                    <a:pt x="24764" y="1666"/>
                  </a:lnTo>
                  <a:lnTo>
                    <a:pt x="28893" y="2142"/>
                  </a:lnTo>
                  <a:lnTo>
                    <a:pt x="30162" y="2618"/>
                  </a:lnTo>
                  <a:lnTo>
                    <a:pt x="31036" y="3333"/>
                  </a:lnTo>
                  <a:lnTo>
                    <a:pt x="31908" y="5317"/>
                  </a:lnTo>
                  <a:lnTo>
                    <a:pt x="32068" y="7937"/>
                  </a:lnTo>
                  <a:lnTo>
                    <a:pt x="32068" y="31193"/>
                  </a:lnTo>
                  <a:lnTo>
                    <a:pt x="31988" y="33257"/>
                  </a:lnTo>
                  <a:lnTo>
                    <a:pt x="31671" y="34686"/>
                  </a:lnTo>
                  <a:lnTo>
                    <a:pt x="30481" y="36273"/>
                  </a:lnTo>
                  <a:lnTo>
                    <a:pt x="26352" y="38813"/>
                  </a:lnTo>
                  <a:lnTo>
                    <a:pt x="21908" y="39846"/>
                  </a:lnTo>
                  <a:lnTo>
                    <a:pt x="19050" y="39370"/>
                  </a:lnTo>
                  <a:lnTo>
                    <a:pt x="17066" y="38178"/>
                  </a:lnTo>
                  <a:lnTo>
                    <a:pt x="15717" y="36591"/>
                  </a:lnTo>
                  <a:lnTo>
                    <a:pt x="14923" y="34844"/>
                  </a:lnTo>
                  <a:lnTo>
                    <a:pt x="14606"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1463" name="Shape 1498"/>
            <p:cNvSpPr/>
            <p:nvPr/>
          </p:nvSpPr>
          <p:spPr>
            <a:xfrm>
              <a:off x="1485089" y="3185285"/>
              <a:ext cx="46037" cy="67072"/>
            </a:xfrm>
            <a:custGeom>
              <a:avLst/>
              <a:gdLst/>
              <a:ahLst/>
              <a:cxnLst/>
              <a:rect l="0" t="0" r="0" b="0"/>
              <a:pathLst>
                <a:path w="46037" h="67072">
                  <a:moveTo>
                    <a:pt x="14684" y="0"/>
                  </a:moveTo>
                  <a:lnTo>
                    <a:pt x="397" y="5079"/>
                  </a:lnTo>
                  <a:lnTo>
                    <a:pt x="397" y="6667"/>
                  </a:lnTo>
                  <a:lnTo>
                    <a:pt x="3175" y="6588"/>
                  </a:lnTo>
                  <a:lnTo>
                    <a:pt x="5238" y="6906"/>
                  </a:lnTo>
                  <a:lnTo>
                    <a:pt x="6350" y="7937"/>
                  </a:lnTo>
                  <a:lnTo>
                    <a:pt x="6826" y="9683"/>
                  </a:lnTo>
                  <a:lnTo>
                    <a:pt x="6906" y="12223"/>
                  </a:lnTo>
                  <a:lnTo>
                    <a:pt x="6906" y="58578"/>
                  </a:lnTo>
                  <a:lnTo>
                    <a:pt x="6826" y="61357"/>
                  </a:lnTo>
                  <a:lnTo>
                    <a:pt x="5953" y="63421"/>
                  </a:lnTo>
                  <a:lnTo>
                    <a:pt x="3888" y="64691"/>
                  </a:lnTo>
                  <a:lnTo>
                    <a:pt x="0" y="65404"/>
                  </a:lnTo>
                  <a:lnTo>
                    <a:pt x="0" y="67072"/>
                  </a:lnTo>
                  <a:lnTo>
                    <a:pt x="23971" y="67072"/>
                  </a:lnTo>
                  <a:lnTo>
                    <a:pt x="23971" y="65326"/>
                  </a:lnTo>
                  <a:lnTo>
                    <a:pt x="19606" y="65008"/>
                  </a:lnTo>
                  <a:lnTo>
                    <a:pt x="16986" y="63976"/>
                  </a:lnTo>
                  <a:lnTo>
                    <a:pt x="15637" y="61753"/>
                  </a:lnTo>
                  <a:lnTo>
                    <a:pt x="15239" y="57865"/>
                  </a:lnTo>
                  <a:lnTo>
                    <a:pt x="15239" y="42307"/>
                  </a:lnTo>
                  <a:lnTo>
                    <a:pt x="17621" y="44291"/>
                  </a:lnTo>
                  <a:lnTo>
                    <a:pt x="20002" y="45641"/>
                  </a:lnTo>
                  <a:lnTo>
                    <a:pt x="25241" y="46593"/>
                  </a:lnTo>
                  <a:lnTo>
                    <a:pt x="31669" y="45482"/>
                  </a:lnTo>
                  <a:lnTo>
                    <a:pt x="36829" y="42545"/>
                  </a:lnTo>
                  <a:lnTo>
                    <a:pt x="40878" y="38179"/>
                  </a:lnTo>
                  <a:lnTo>
                    <a:pt x="43734" y="32941"/>
                  </a:lnTo>
                  <a:lnTo>
                    <a:pt x="45482" y="27146"/>
                  </a:lnTo>
                  <a:lnTo>
                    <a:pt x="46037" y="21352"/>
                  </a:lnTo>
                  <a:lnTo>
                    <a:pt x="45720" y="16590"/>
                  </a:lnTo>
                  <a:lnTo>
                    <a:pt x="44767" y="12462"/>
                  </a:lnTo>
                  <a:lnTo>
                    <a:pt x="43259" y="8811"/>
                  </a:lnTo>
                  <a:lnTo>
                    <a:pt x="41194" y="5714"/>
                  </a:lnTo>
                  <a:lnTo>
                    <a:pt x="38735" y="3254"/>
                  </a:lnTo>
                  <a:lnTo>
                    <a:pt x="36036" y="1508"/>
                  </a:lnTo>
                  <a:lnTo>
                    <a:pt x="33020" y="397"/>
                  </a:lnTo>
                  <a:lnTo>
                    <a:pt x="29766" y="0"/>
                  </a:lnTo>
                  <a:lnTo>
                    <a:pt x="26193" y="397"/>
                  </a:lnTo>
                  <a:lnTo>
                    <a:pt x="23177" y="1428"/>
                  </a:lnTo>
                  <a:lnTo>
                    <a:pt x="20309" y="3245"/>
                  </a:lnTo>
                  <a:lnTo>
                    <a:pt x="25003" y="5953"/>
                  </a:lnTo>
                  <a:lnTo>
                    <a:pt x="28972" y="6667"/>
                  </a:lnTo>
                  <a:lnTo>
                    <a:pt x="31988" y="8493"/>
                  </a:lnTo>
                  <a:lnTo>
                    <a:pt x="34289" y="11192"/>
                  </a:lnTo>
                  <a:lnTo>
                    <a:pt x="35797" y="14287"/>
                  </a:lnTo>
                  <a:lnTo>
                    <a:pt x="37226" y="20478"/>
                  </a:lnTo>
                  <a:lnTo>
                    <a:pt x="37464" y="22859"/>
                  </a:lnTo>
                  <a:lnTo>
                    <a:pt x="37544" y="24288"/>
                  </a:lnTo>
                  <a:lnTo>
                    <a:pt x="37384" y="28257"/>
                  </a:lnTo>
                  <a:lnTo>
                    <a:pt x="36909" y="31750"/>
                  </a:lnTo>
                  <a:lnTo>
                    <a:pt x="36195" y="34607"/>
                  </a:lnTo>
                  <a:lnTo>
                    <a:pt x="35163" y="36909"/>
                  </a:lnTo>
                  <a:lnTo>
                    <a:pt x="32702" y="40322"/>
                  </a:lnTo>
                  <a:lnTo>
                    <a:pt x="30003" y="42307"/>
                  </a:lnTo>
                  <a:lnTo>
                    <a:pt x="27463" y="43179"/>
                  </a:lnTo>
                  <a:lnTo>
                    <a:pt x="25400" y="43418"/>
                  </a:lnTo>
                  <a:lnTo>
                    <a:pt x="21509" y="42703"/>
                  </a:lnTo>
                  <a:lnTo>
                    <a:pt x="18256" y="40957"/>
                  </a:lnTo>
                  <a:lnTo>
                    <a:pt x="16033" y="38815"/>
                  </a:lnTo>
                  <a:lnTo>
                    <a:pt x="15239" y="36909"/>
                  </a:lnTo>
                  <a:lnTo>
                    <a:pt x="15239" y="12541"/>
                  </a:lnTo>
                  <a:lnTo>
                    <a:pt x="15953" y="10716"/>
                  </a:lnTo>
                  <a:lnTo>
                    <a:pt x="17224" y="9128"/>
                  </a:lnTo>
                  <a:lnTo>
                    <a:pt x="20954" y="6826"/>
                  </a:lnTo>
                  <a:lnTo>
                    <a:pt x="25003" y="5953"/>
                  </a:lnTo>
                  <a:lnTo>
                    <a:pt x="20309" y="3245"/>
                  </a:lnTo>
                  <a:lnTo>
                    <a:pt x="18414" y="4445"/>
                  </a:lnTo>
                  <a:lnTo>
                    <a:pt x="16668" y="6112"/>
                  </a:lnTo>
                  <a:lnTo>
                    <a:pt x="15478" y="7699"/>
                  </a:lnTo>
                  <a:lnTo>
                    <a:pt x="15239" y="7461"/>
                  </a:lnTo>
                  <a:lnTo>
                    <a:pt x="15239" y="238"/>
                  </a:lnTo>
                  <a:lnTo>
                    <a:pt x="14684" y="0"/>
                  </a:lnTo>
                  <a:close/>
                </a:path>
              </a:pathLst>
            </a:custGeom>
            <a:solidFill>
              <a:srgbClr val="000000"/>
            </a:solidFill>
          </p:spPr>
          <p:txBody>
            <a:bodyPr vert="horz" lIns="91440" tIns="45720" rIns="91440" bIns="45720" anchor="t"/>
            <a:lstStyle/>
            <a:p>
              <a:endParaRPr lang="en-IN"/>
            </a:p>
          </p:txBody>
        </p:sp>
        <p:sp>
          <p:nvSpPr>
            <p:cNvPr id="1464" name="Shape 1499"/>
            <p:cNvSpPr/>
            <p:nvPr/>
          </p:nvSpPr>
          <p:spPr>
            <a:xfrm>
              <a:off x="1929748" y="3186318"/>
              <a:ext cx="45720" cy="66198"/>
            </a:xfrm>
            <a:custGeom>
              <a:avLst/>
              <a:gdLst/>
              <a:ahLst/>
              <a:cxnLst/>
              <a:rect l="0" t="0" r="0" b="0"/>
              <a:pathLst>
                <a:path w="45720" h="66198">
                  <a:moveTo>
                    <a:pt x="0" y="0"/>
                  </a:moveTo>
                  <a:lnTo>
                    <a:pt x="0" y="1348"/>
                  </a:lnTo>
                  <a:lnTo>
                    <a:pt x="2619" y="2142"/>
                  </a:lnTo>
                  <a:lnTo>
                    <a:pt x="3968" y="3016"/>
                  </a:lnTo>
                  <a:lnTo>
                    <a:pt x="5080" y="4523"/>
                  </a:lnTo>
                  <a:lnTo>
                    <a:pt x="16351" y="28892"/>
                  </a:lnTo>
                  <a:lnTo>
                    <a:pt x="17303" y="30876"/>
                  </a:lnTo>
                  <a:lnTo>
                    <a:pt x="18573" y="33496"/>
                  </a:lnTo>
                  <a:lnTo>
                    <a:pt x="21193" y="39052"/>
                  </a:lnTo>
                  <a:lnTo>
                    <a:pt x="22146" y="41275"/>
                  </a:lnTo>
                  <a:lnTo>
                    <a:pt x="22542" y="42623"/>
                  </a:lnTo>
                  <a:lnTo>
                    <a:pt x="22383" y="43656"/>
                  </a:lnTo>
                  <a:lnTo>
                    <a:pt x="21828" y="45639"/>
                  </a:lnTo>
                  <a:lnTo>
                    <a:pt x="19923" y="50800"/>
                  </a:lnTo>
                  <a:lnTo>
                    <a:pt x="16986" y="55641"/>
                  </a:lnTo>
                  <a:lnTo>
                    <a:pt x="15319" y="57228"/>
                  </a:lnTo>
                  <a:lnTo>
                    <a:pt x="13415" y="57863"/>
                  </a:lnTo>
                  <a:lnTo>
                    <a:pt x="12144" y="57546"/>
                  </a:lnTo>
                  <a:lnTo>
                    <a:pt x="10398" y="56991"/>
                  </a:lnTo>
                  <a:lnTo>
                    <a:pt x="6350" y="56038"/>
                  </a:lnTo>
                  <a:lnTo>
                    <a:pt x="4366" y="56356"/>
                  </a:lnTo>
                  <a:lnTo>
                    <a:pt x="3096" y="57069"/>
                  </a:lnTo>
                  <a:lnTo>
                    <a:pt x="1826" y="59054"/>
                  </a:lnTo>
                  <a:lnTo>
                    <a:pt x="1587" y="60403"/>
                  </a:lnTo>
                  <a:lnTo>
                    <a:pt x="2063" y="62467"/>
                  </a:lnTo>
                  <a:lnTo>
                    <a:pt x="3413" y="64293"/>
                  </a:lnTo>
                  <a:lnTo>
                    <a:pt x="5636" y="65642"/>
                  </a:lnTo>
                  <a:lnTo>
                    <a:pt x="8811" y="66198"/>
                  </a:lnTo>
                  <a:lnTo>
                    <a:pt x="11430" y="65881"/>
                  </a:lnTo>
                  <a:lnTo>
                    <a:pt x="13891" y="64928"/>
                  </a:lnTo>
                  <a:lnTo>
                    <a:pt x="16113" y="63419"/>
                  </a:lnTo>
                  <a:lnTo>
                    <a:pt x="18177" y="61197"/>
                  </a:lnTo>
                  <a:lnTo>
                    <a:pt x="20082" y="58420"/>
                  </a:lnTo>
                  <a:lnTo>
                    <a:pt x="21987" y="55006"/>
                  </a:lnTo>
                  <a:lnTo>
                    <a:pt x="23892" y="50958"/>
                  </a:lnTo>
                  <a:lnTo>
                    <a:pt x="25717" y="46354"/>
                  </a:lnTo>
                  <a:lnTo>
                    <a:pt x="40957" y="5952"/>
                  </a:lnTo>
                  <a:lnTo>
                    <a:pt x="42148" y="3492"/>
                  </a:lnTo>
                  <a:lnTo>
                    <a:pt x="43418" y="2222"/>
                  </a:lnTo>
                  <a:lnTo>
                    <a:pt x="45720" y="1507"/>
                  </a:lnTo>
                  <a:lnTo>
                    <a:pt x="45720" y="0"/>
                  </a:lnTo>
                  <a:lnTo>
                    <a:pt x="32306" y="0"/>
                  </a:lnTo>
                  <a:lnTo>
                    <a:pt x="32306" y="1507"/>
                  </a:lnTo>
                  <a:lnTo>
                    <a:pt x="34369" y="1666"/>
                  </a:lnTo>
                  <a:lnTo>
                    <a:pt x="35877" y="2142"/>
                  </a:lnTo>
                  <a:lnTo>
                    <a:pt x="36751" y="3016"/>
                  </a:lnTo>
                  <a:lnTo>
                    <a:pt x="37068" y="4286"/>
                  </a:lnTo>
                  <a:lnTo>
                    <a:pt x="36909" y="5317"/>
                  </a:lnTo>
                  <a:lnTo>
                    <a:pt x="36353" y="6984"/>
                  </a:lnTo>
                  <a:lnTo>
                    <a:pt x="34766" y="10953"/>
                  </a:lnTo>
                  <a:lnTo>
                    <a:pt x="27067" y="32939"/>
                  </a:lnTo>
                  <a:lnTo>
                    <a:pt x="15716" y="7937"/>
                  </a:lnTo>
                  <a:lnTo>
                    <a:pt x="15002" y="6350"/>
                  </a:lnTo>
                  <a:lnTo>
                    <a:pt x="14684" y="4364"/>
                  </a:lnTo>
                  <a:lnTo>
                    <a:pt x="15239" y="2777"/>
                  </a:lnTo>
                  <a:lnTo>
                    <a:pt x="16668" y="1983"/>
                  </a:lnTo>
                  <a:lnTo>
                    <a:pt x="20400" y="1507"/>
                  </a:lnTo>
                  <a:lnTo>
                    <a:pt x="20400" y="0"/>
                  </a:lnTo>
                  <a:lnTo>
                    <a:pt x="0" y="0"/>
                  </a:lnTo>
                  <a:close/>
                </a:path>
              </a:pathLst>
            </a:custGeom>
            <a:solidFill>
              <a:srgbClr val="000000"/>
            </a:solidFill>
          </p:spPr>
          <p:txBody>
            <a:bodyPr vert="horz" lIns="91440" tIns="45720" rIns="91440" bIns="45720" anchor="t"/>
            <a:lstStyle/>
            <a:p>
              <a:endParaRPr lang="en-IN"/>
            </a:p>
          </p:txBody>
        </p:sp>
        <p:sp>
          <p:nvSpPr>
            <p:cNvPr id="1465" name="Shape 1500"/>
            <p:cNvSpPr/>
            <p:nvPr/>
          </p:nvSpPr>
          <p:spPr>
            <a:xfrm>
              <a:off x="2440368" y="3291251"/>
              <a:ext cx="10080" cy="10080"/>
            </a:xfrm>
            <a:custGeom>
              <a:avLst/>
              <a:gdLst/>
              <a:ahLst/>
              <a:cxnLst/>
              <a:rect l="0" t="0" r="0" b="0"/>
              <a:pathLst>
                <a:path w="10080" h="10080">
                  <a:moveTo>
                    <a:pt x="4921" y="0"/>
                  </a:moveTo>
                  <a:lnTo>
                    <a:pt x="2698" y="476"/>
                  </a:lnTo>
                  <a:lnTo>
                    <a:pt x="1190" y="1746"/>
                  </a:lnTo>
                  <a:lnTo>
                    <a:pt x="317" y="3412"/>
                  </a:lnTo>
                  <a:lnTo>
                    <a:pt x="0" y="5000"/>
                  </a:lnTo>
                  <a:lnTo>
                    <a:pt x="237" y="6587"/>
                  </a:lnTo>
                  <a:lnTo>
                    <a:pt x="1111" y="8255"/>
                  </a:lnTo>
                  <a:lnTo>
                    <a:pt x="2618" y="9604"/>
                  </a:lnTo>
                  <a:lnTo>
                    <a:pt x="4921" y="10080"/>
                  </a:lnTo>
                  <a:lnTo>
                    <a:pt x="6985" y="9683"/>
                  </a:lnTo>
                  <a:lnTo>
                    <a:pt x="8651" y="8651"/>
                  </a:lnTo>
                  <a:lnTo>
                    <a:pt x="9762" y="6985"/>
                  </a:lnTo>
                  <a:lnTo>
                    <a:pt x="10080" y="5000"/>
                  </a:lnTo>
                  <a:lnTo>
                    <a:pt x="9762" y="3016"/>
                  </a:lnTo>
                  <a:lnTo>
                    <a:pt x="8651" y="142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466" name="Shape 1501"/>
            <p:cNvSpPr/>
            <p:nvPr/>
          </p:nvSpPr>
          <p:spPr>
            <a:xfrm>
              <a:off x="2048017" y="3291251"/>
              <a:ext cx="10160" cy="10080"/>
            </a:xfrm>
            <a:custGeom>
              <a:avLst/>
              <a:gdLst/>
              <a:ahLst/>
              <a:cxnLst/>
              <a:rect l="0" t="0" r="0" b="0"/>
              <a:pathLst>
                <a:path w="10160" h="10080">
                  <a:moveTo>
                    <a:pt x="5001" y="0"/>
                  </a:moveTo>
                  <a:lnTo>
                    <a:pt x="2778" y="476"/>
                  </a:lnTo>
                  <a:lnTo>
                    <a:pt x="1191" y="1746"/>
                  </a:lnTo>
                  <a:lnTo>
                    <a:pt x="317" y="3412"/>
                  </a:lnTo>
                  <a:lnTo>
                    <a:pt x="0" y="5000"/>
                  </a:lnTo>
                  <a:lnTo>
                    <a:pt x="317" y="6587"/>
                  </a:lnTo>
                  <a:lnTo>
                    <a:pt x="1191" y="8255"/>
                  </a:lnTo>
                  <a:lnTo>
                    <a:pt x="2698" y="9604"/>
                  </a:lnTo>
                  <a:lnTo>
                    <a:pt x="5001" y="10080"/>
                  </a:lnTo>
                  <a:lnTo>
                    <a:pt x="7065" y="9683"/>
                  </a:lnTo>
                  <a:lnTo>
                    <a:pt x="8731" y="8651"/>
                  </a:lnTo>
                  <a:lnTo>
                    <a:pt x="9842" y="6985"/>
                  </a:lnTo>
                  <a:lnTo>
                    <a:pt x="10160" y="5000"/>
                  </a:lnTo>
                  <a:lnTo>
                    <a:pt x="9842" y="3016"/>
                  </a:lnTo>
                  <a:lnTo>
                    <a:pt x="8731" y="1428"/>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1467" name="Shape 1502"/>
            <p:cNvSpPr/>
            <p:nvPr/>
          </p:nvSpPr>
          <p:spPr>
            <a:xfrm>
              <a:off x="2015473" y="3291251"/>
              <a:ext cx="23575" cy="67627"/>
            </a:xfrm>
            <a:custGeom>
              <a:avLst/>
              <a:gdLst/>
              <a:ahLst/>
              <a:cxnLst/>
              <a:rect l="0" t="0" r="0" b="0"/>
              <a:pathLst>
                <a:path w="23575" h="67627">
                  <a:moveTo>
                    <a:pt x="15716" y="0"/>
                  </a:moveTo>
                  <a:lnTo>
                    <a:pt x="0" y="4286"/>
                  </a:lnTo>
                  <a:lnTo>
                    <a:pt x="0" y="5874"/>
                  </a:lnTo>
                  <a:lnTo>
                    <a:pt x="3333" y="5715"/>
                  </a:lnTo>
                  <a:lnTo>
                    <a:pt x="5714" y="6032"/>
                  </a:lnTo>
                  <a:lnTo>
                    <a:pt x="7065" y="7063"/>
                  </a:lnTo>
                  <a:lnTo>
                    <a:pt x="7700" y="8968"/>
                  </a:lnTo>
                  <a:lnTo>
                    <a:pt x="7778" y="11747"/>
                  </a:lnTo>
                  <a:lnTo>
                    <a:pt x="7778" y="58975"/>
                  </a:lnTo>
                  <a:lnTo>
                    <a:pt x="7461" y="62388"/>
                  </a:lnTo>
                  <a:lnTo>
                    <a:pt x="6271" y="64452"/>
                  </a:lnTo>
                  <a:lnTo>
                    <a:pt x="3890" y="65642"/>
                  </a:lnTo>
                  <a:lnTo>
                    <a:pt x="158" y="66118"/>
                  </a:lnTo>
                  <a:lnTo>
                    <a:pt x="158" y="67627"/>
                  </a:lnTo>
                  <a:lnTo>
                    <a:pt x="23575" y="67627"/>
                  </a:lnTo>
                  <a:lnTo>
                    <a:pt x="23575" y="66118"/>
                  </a:lnTo>
                  <a:lnTo>
                    <a:pt x="19923" y="65722"/>
                  </a:lnTo>
                  <a:lnTo>
                    <a:pt x="17701" y="64770"/>
                  </a:lnTo>
                  <a:lnTo>
                    <a:pt x="16431" y="62706"/>
                  </a:lnTo>
                  <a:lnTo>
                    <a:pt x="16113" y="5929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1468" name="Shape 1503"/>
            <p:cNvSpPr/>
            <p:nvPr/>
          </p:nvSpPr>
          <p:spPr>
            <a:xfrm>
              <a:off x="1919271" y="3291251"/>
              <a:ext cx="10081" cy="10080"/>
            </a:xfrm>
            <a:custGeom>
              <a:avLst/>
              <a:gdLst/>
              <a:ahLst/>
              <a:cxnLst/>
              <a:rect l="0" t="0" r="0" b="0"/>
              <a:pathLst>
                <a:path w="10081" h="10080">
                  <a:moveTo>
                    <a:pt x="4921" y="0"/>
                  </a:moveTo>
                  <a:lnTo>
                    <a:pt x="2698" y="476"/>
                  </a:lnTo>
                  <a:lnTo>
                    <a:pt x="1191" y="1746"/>
                  </a:lnTo>
                  <a:lnTo>
                    <a:pt x="317" y="3412"/>
                  </a:lnTo>
                  <a:lnTo>
                    <a:pt x="0" y="5000"/>
                  </a:lnTo>
                  <a:lnTo>
                    <a:pt x="317" y="6587"/>
                  </a:lnTo>
                  <a:lnTo>
                    <a:pt x="1111" y="8255"/>
                  </a:lnTo>
                  <a:lnTo>
                    <a:pt x="2698" y="9604"/>
                  </a:lnTo>
                  <a:lnTo>
                    <a:pt x="4921" y="10080"/>
                  </a:lnTo>
                  <a:lnTo>
                    <a:pt x="7065" y="9683"/>
                  </a:lnTo>
                  <a:lnTo>
                    <a:pt x="8652" y="8651"/>
                  </a:lnTo>
                  <a:lnTo>
                    <a:pt x="9763" y="6985"/>
                  </a:lnTo>
                  <a:lnTo>
                    <a:pt x="10081" y="5000"/>
                  </a:lnTo>
                  <a:lnTo>
                    <a:pt x="9763" y="3016"/>
                  </a:lnTo>
                  <a:lnTo>
                    <a:pt x="8652" y="1428"/>
                  </a:lnTo>
                  <a:lnTo>
                    <a:pt x="7065" y="396"/>
                  </a:lnTo>
                  <a:lnTo>
                    <a:pt x="4921" y="0"/>
                  </a:lnTo>
                  <a:close/>
                </a:path>
              </a:pathLst>
            </a:custGeom>
            <a:solidFill>
              <a:srgbClr val="000000"/>
            </a:solidFill>
          </p:spPr>
          <p:txBody>
            <a:bodyPr vert="horz" lIns="91440" tIns="45720" rIns="91440" bIns="45720" anchor="t"/>
            <a:lstStyle/>
            <a:p>
              <a:endParaRPr lang="en-IN"/>
            </a:p>
          </p:txBody>
        </p:sp>
        <p:sp>
          <p:nvSpPr>
            <p:cNvPr id="1469" name="Shape 1504"/>
            <p:cNvSpPr/>
            <p:nvPr/>
          </p:nvSpPr>
          <p:spPr>
            <a:xfrm>
              <a:off x="1811399" y="3291251"/>
              <a:ext cx="23575" cy="67627"/>
            </a:xfrm>
            <a:custGeom>
              <a:avLst/>
              <a:gdLst/>
              <a:ahLst/>
              <a:cxnLst/>
              <a:rect l="0" t="0" r="0" b="0"/>
              <a:pathLst>
                <a:path w="23575" h="67627">
                  <a:moveTo>
                    <a:pt x="15716" y="0"/>
                  </a:moveTo>
                  <a:lnTo>
                    <a:pt x="0" y="4286"/>
                  </a:lnTo>
                  <a:lnTo>
                    <a:pt x="0" y="5874"/>
                  </a:lnTo>
                  <a:lnTo>
                    <a:pt x="3335" y="5715"/>
                  </a:lnTo>
                  <a:lnTo>
                    <a:pt x="5716" y="6032"/>
                  </a:lnTo>
                  <a:lnTo>
                    <a:pt x="7065" y="7063"/>
                  </a:lnTo>
                  <a:lnTo>
                    <a:pt x="7700" y="8968"/>
                  </a:lnTo>
                  <a:lnTo>
                    <a:pt x="7858" y="11747"/>
                  </a:lnTo>
                  <a:lnTo>
                    <a:pt x="7858" y="58975"/>
                  </a:lnTo>
                  <a:lnTo>
                    <a:pt x="7462" y="62388"/>
                  </a:lnTo>
                  <a:lnTo>
                    <a:pt x="6271" y="64452"/>
                  </a:lnTo>
                  <a:lnTo>
                    <a:pt x="3890" y="65642"/>
                  </a:lnTo>
                  <a:lnTo>
                    <a:pt x="238" y="66118"/>
                  </a:lnTo>
                  <a:lnTo>
                    <a:pt x="238" y="67627"/>
                  </a:lnTo>
                  <a:lnTo>
                    <a:pt x="23575" y="67627"/>
                  </a:lnTo>
                  <a:lnTo>
                    <a:pt x="23575" y="66118"/>
                  </a:lnTo>
                  <a:lnTo>
                    <a:pt x="20003" y="65722"/>
                  </a:lnTo>
                  <a:lnTo>
                    <a:pt x="17701" y="64770"/>
                  </a:lnTo>
                  <a:lnTo>
                    <a:pt x="16510" y="62706"/>
                  </a:lnTo>
                  <a:lnTo>
                    <a:pt x="16113" y="5929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1470" name="Shape 1505"/>
            <p:cNvSpPr/>
            <p:nvPr/>
          </p:nvSpPr>
          <p:spPr>
            <a:xfrm>
              <a:off x="1789493" y="3291251"/>
              <a:ext cx="10160" cy="10080"/>
            </a:xfrm>
            <a:custGeom>
              <a:avLst/>
              <a:gdLst/>
              <a:ahLst/>
              <a:cxnLst/>
              <a:rect l="0" t="0" r="0" b="0"/>
              <a:pathLst>
                <a:path w="10160" h="10080">
                  <a:moveTo>
                    <a:pt x="5000" y="0"/>
                  </a:moveTo>
                  <a:lnTo>
                    <a:pt x="2777" y="476"/>
                  </a:lnTo>
                  <a:lnTo>
                    <a:pt x="1190" y="1746"/>
                  </a:lnTo>
                  <a:lnTo>
                    <a:pt x="316" y="3412"/>
                  </a:lnTo>
                  <a:lnTo>
                    <a:pt x="0" y="5000"/>
                  </a:lnTo>
                  <a:lnTo>
                    <a:pt x="316" y="6587"/>
                  </a:lnTo>
                  <a:lnTo>
                    <a:pt x="1190" y="8255"/>
                  </a:lnTo>
                  <a:lnTo>
                    <a:pt x="2697" y="9604"/>
                  </a:lnTo>
                  <a:lnTo>
                    <a:pt x="5000" y="10080"/>
                  </a:lnTo>
                  <a:lnTo>
                    <a:pt x="7063" y="9683"/>
                  </a:lnTo>
                  <a:lnTo>
                    <a:pt x="8651" y="8651"/>
                  </a:lnTo>
                  <a:lnTo>
                    <a:pt x="9762" y="6985"/>
                  </a:lnTo>
                  <a:lnTo>
                    <a:pt x="10160" y="5000"/>
                  </a:lnTo>
                  <a:lnTo>
                    <a:pt x="9762" y="3016"/>
                  </a:lnTo>
                  <a:lnTo>
                    <a:pt x="865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1471" name="Shape 1506"/>
            <p:cNvSpPr/>
            <p:nvPr/>
          </p:nvSpPr>
          <p:spPr>
            <a:xfrm>
              <a:off x="1606216" y="3291251"/>
              <a:ext cx="10159" cy="10080"/>
            </a:xfrm>
            <a:custGeom>
              <a:avLst/>
              <a:gdLst/>
              <a:ahLst/>
              <a:cxnLst/>
              <a:rect l="0" t="0" r="0" b="0"/>
              <a:pathLst>
                <a:path w="10159" h="10080">
                  <a:moveTo>
                    <a:pt x="4999" y="0"/>
                  </a:moveTo>
                  <a:lnTo>
                    <a:pt x="2777" y="476"/>
                  </a:lnTo>
                  <a:lnTo>
                    <a:pt x="1189" y="1746"/>
                  </a:lnTo>
                  <a:lnTo>
                    <a:pt x="317" y="3412"/>
                  </a:lnTo>
                  <a:lnTo>
                    <a:pt x="0" y="5000"/>
                  </a:lnTo>
                  <a:lnTo>
                    <a:pt x="317" y="6587"/>
                  </a:lnTo>
                  <a:lnTo>
                    <a:pt x="1189" y="8255"/>
                  </a:lnTo>
                  <a:lnTo>
                    <a:pt x="2698" y="9604"/>
                  </a:lnTo>
                  <a:lnTo>
                    <a:pt x="4999" y="10080"/>
                  </a:lnTo>
                  <a:lnTo>
                    <a:pt x="7064" y="9683"/>
                  </a:lnTo>
                  <a:lnTo>
                    <a:pt x="8731" y="8651"/>
                  </a:lnTo>
                  <a:lnTo>
                    <a:pt x="9842" y="6985"/>
                  </a:lnTo>
                  <a:lnTo>
                    <a:pt x="10159" y="5000"/>
                  </a:lnTo>
                  <a:lnTo>
                    <a:pt x="9842" y="3016"/>
                  </a:lnTo>
                  <a:lnTo>
                    <a:pt x="8731" y="1428"/>
                  </a:lnTo>
                  <a:lnTo>
                    <a:pt x="7064" y="396"/>
                  </a:lnTo>
                  <a:lnTo>
                    <a:pt x="4999" y="0"/>
                  </a:lnTo>
                  <a:close/>
                </a:path>
              </a:pathLst>
            </a:custGeom>
            <a:solidFill>
              <a:srgbClr val="000000"/>
            </a:solidFill>
          </p:spPr>
          <p:txBody>
            <a:bodyPr vert="horz" lIns="91440" tIns="45720" rIns="91440" bIns="45720" anchor="t"/>
            <a:lstStyle/>
            <a:p>
              <a:endParaRPr lang="en-IN"/>
            </a:p>
          </p:txBody>
        </p:sp>
        <p:sp>
          <p:nvSpPr>
            <p:cNvPr id="1472" name="Shape 1507"/>
            <p:cNvSpPr/>
            <p:nvPr/>
          </p:nvSpPr>
          <p:spPr>
            <a:xfrm>
              <a:off x="1288795" y="3301490"/>
              <a:ext cx="26351" cy="58341"/>
            </a:xfrm>
            <a:custGeom>
              <a:avLst/>
              <a:gdLst/>
              <a:ahLst/>
              <a:cxnLst/>
              <a:rect l="0" t="0" r="0" b="0"/>
              <a:pathLst>
                <a:path w="26351" h="58341">
                  <a:moveTo>
                    <a:pt x="13255" y="0"/>
                  </a:moveTo>
                  <a:lnTo>
                    <a:pt x="10873" y="3413"/>
                  </a:lnTo>
                  <a:lnTo>
                    <a:pt x="8810" y="6191"/>
                  </a:lnTo>
                  <a:lnTo>
                    <a:pt x="4285" y="11351"/>
                  </a:lnTo>
                  <a:lnTo>
                    <a:pt x="1348" y="13732"/>
                  </a:lnTo>
                  <a:lnTo>
                    <a:pt x="316" y="14526"/>
                  </a:lnTo>
                  <a:lnTo>
                    <a:pt x="0" y="15319"/>
                  </a:lnTo>
                  <a:lnTo>
                    <a:pt x="396" y="15954"/>
                  </a:lnTo>
                  <a:lnTo>
                    <a:pt x="5635" y="15954"/>
                  </a:lnTo>
                  <a:lnTo>
                    <a:pt x="5635" y="45799"/>
                  </a:lnTo>
                  <a:lnTo>
                    <a:pt x="5872" y="49133"/>
                  </a:lnTo>
                  <a:lnTo>
                    <a:pt x="6350" y="51911"/>
                  </a:lnTo>
                  <a:lnTo>
                    <a:pt x="7143" y="54133"/>
                  </a:lnTo>
                  <a:lnTo>
                    <a:pt x="8253" y="55801"/>
                  </a:lnTo>
                  <a:lnTo>
                    <a:pt x="11191" y="57784"/>
                  </a:lnTo>
                  <a:lnTo>
                    <a:pt x="14763" y="58341"/>
                  </a:lnTo>
                  <a:lnTo>
                    <a:pt x="18097" y="57784"/>
                  </a:lnTo>
                  <a:lnTo>
                    <a:pt x="21351" y="56197"/>
                  </a:lnTo>
                  <a:lnTo>
                    <a:pt x="24128" y="53816"/>
                  </a:lnTo>
                  <a:lnTo>
                    <a:pt x="26351" y="50879"/>
                  </a:lnTo>
                  <a:lnTo>
                    <a:pt x="25002" y="49768"/>
                  </a:lnTo>
                  <a:lnTo>
                    <a:pt x="22780" y="51991"/>
                  </a:lnTo>
                  <a:lnTo>
                    <a:pt x="21113" y="52863"/>
                  </a:lnTo>
                  <a:lnTo>
                    <a:pt x="18970" y="53261"/>
                  </a:lnTo>
                  <a:lnTo>
                    <a:pt x="16826" y="52785"/>
                  </a:lnTo>
                  <a:lnTo>
                    <a:pt x="15397" y="51593"/>
                  </a:lnTo>
                  <a:lnTo>
                    <a:pt x="14128" y="47942"/>
                  </a:lnTo>
                  <a:lnTo>
                    <a:pt x="13970" y="44291"/>
                  </a:lnTo>
                  <a:lnTo>
                    <a:pt x="13970" y="15954"/>
                  </a:lnTo>
                  <a:lnTo>
                    <a:pt x="23970" y="15954"/>
                  </a:lnTo>
                  <a:lnTo>
                    <a:pt x="23970" y="12779"/>
                  </a:lnTo>
                  <a:lnTo>
                    <a:pt x="13970" y="12779"/>
                  </a:lnTo>
                  <a:lnTo>
                    <a:pt x="13970" y="134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473" name="Shape 1508"/>
            <p:cNvSpPr/>
            <p:nvPr/>
          </p:nvSpPr>
          <p:spPr>
            <a:xfrm>
              <a:off x="2562843" y="3313318"/>
              <a:ext cx="39528" cy="46513"/>
            </a:xfrm>
            <a:custGeom>
              <a:avLst/>
              <a:gdLst/>
              <a:ahLst/>
              <a:cxnLst/>
              <a:rect l="0" t="0" r="0" b="0"/>
              <a:pathLst>
                <a:path w="39528" h="46513">
                  <a:moveTo>
                    <a:pt x="20241" y="0"/>
                  </a:moveTo>
                  <a:lnTo>
                    <a:pt x="18017" y="3571"/>
                  </a:lnTo>
                  <a:lnTo>
                    <a:pt x="21431" y="4127"/>
                  </a:lnTo>
                  <a:lnTo>
                    <a:pt x="23812" y="5476"/>
                  </a:lnTo>
                  <a:lnTo>
                    <a:pt x="25479" y="7539"/>
                  </a:lnTo>
                  <a:lnTo>
                    <a:pt x="26511" y="9921"/>
                  </a:lnTo>
                  <a:lnTo>
                    <a:pt x="27542" y="14922"/>
                  </a:lnTo>
                  <a:lnTo>
                    <a:pt x="7143" y="14922"/>
                  </a:lnTo>
                  <a:lnTo>
                    <a:pt x="7858" y="11984"/>
                  </a:lnTo>
                  <a:lnTo>
                    <a:pt x="8731" y="9444"/>
                  </a:lnTo>
                  <a:lnTo>
                    <a:pt x="11191" y="5952"/>
                  </a:lnTo>
                  <a:lnTo>
                    <a:pt x="14287" y="4127"/>
                  </a:lnTo>
                  <a:lnTo>
                    <a:pt x="18017" y="3571"/>
                  </a:lnTo>
                  <a:lnTo>
                    <a:pt x="20241" y="0"/>
                  </a:lnTo>
                  <a:lnTo>
                    <a:pt x="15954" y="476"/>
                  </a:lnTo>
                  <a:lnTo>
                    <a:pt x="11430" y="2222"/>
                  </a:lnTo>
                  <a:lnTo>
                    <a:pt x="7222" y="5317"/>
                  </a:lnTo>
                  <a:lnTo>
                    <a:pt x="3572" y="9921"/>
                  </a:lnTo>
                  <a:lnTo>
                    <a:pt x="1032" y="16192"/>
                  </a:lnTo>
                  <a:lnTo>
                    <a:pt x="317" y="20002"/>
                  </a:lnTo>
                  <a:lnTo>
                    <a:pt x="0" y="24367"/>
                  </a:lnTo>
                  <a:lnTo>
                    <a:pt x="397" y="29368"/>
                  </a:lnTo>
                  <a:lnTo>
                    <a:pt x="1348" y="33733"/>
                  </a:lnTo>
                  <a:lnTo>
                    <a:pt x="2936" y="37543"/>
                  </a:lnTo>
                  <a:lnTo>
                    <a:pt x="5160" y="40718"/>
                  </a:lnTo>
                  <a:lnTo>
                    <a:pt x="7858" y="43258"/>
                  </a:lnTo>
                  <a:lnTo>
                    <a:pt x="11033" y="45005"/>
                  </a:lnTo>
                  <a:lnTo>
                    <a:pt x="14605" y="46116"/>
                  </a:lnTo>
                  <a:lnTo>
                    <a:pt x="18574" y="46513"/>
                  </a:lnTo>
                  <a:lnTo>
                    <a:pt x="23495" y="45957"/>
                  </a:lnTo>
                  <a:lnTo>
                    <a:pt x="27702" y="44369"/>
                  </a:lnTo>
                  <a:lnTo>
                    <a:pt x="31194" y="42068"/>
                  </a:lnTo>
                  <a:lnTo>
                    <a:pt x="33972" y="39448"/>
                  </a:lnTo>
                  <a:lnTo>
                    <a:pt x="36195" y="36591"/>
                  </a:lnTo>
                  <a:lnTo>
                    <a:pt x="37782" y="33892"/>
                  </a:lnTo>
                  <a:lnTo>
                    <a:pt x="38893" y="31591"/>
                  </a:lnTo>
                  <a:lnTo>
                    <a:pt x="39528" y="30003"/>
                  </a:lnTo>
                  <a:lnTo>
                    <a:pt x="37941" y="29288"/>
                  </a:lnTo>
                  <a:lnTo>
                    <a:pt x="34925" y="33654"/>
                  </a:lnTo>
                  <a:lnTo>
                    <a:pt x="32702" y="35877"/>
                  </a:lnTo>
                  <a:lnTo>
                    <a:pt x="30003" y="37861"/>
                  </a:lnTo>
                  <a:lnTo>
                    <a:pt x="26591" y="39211"/>
                  </a:lnTo>
                  <a:lnTo>
                    <a:pt x="22622" y="39687"/>
                  </a:lnTo>
                  <a:lnTo>
                    <a:pt x="19288" y="39289"/>
                  </a:lnTo>
                  <a:lnTo>
                    <a:pt x="15875" y="38019"/>
                  </a:lnTo>
                  <a:lnTo>
                    <a:pt x="12700" y="35480"/>
                  </a:lnTo>
                  <a:lnTo>
                    <a:pt x="10001" y="31511"/>
                  </a:lnTo>
                  <a:lnTo>
                    <a:pt x="8890" y="28892"/>
                  </a:lnTo>
                  <a:lnTo>
                    <a:pt x="8016" y="25796"/>
                  </a:lnTo>
                  <a:lnTo>
                    <a:pt x="7302" y="22225"/>
                  </a:lnTo>
                  <a:lnTo>
                    <a:pt x="6826" y="18097"/>
                  </a:lnTo>
                  <a:lnTo>
                    <a:pt x="37703" y="18097"/>
                  </a:lnTo>
                  <a:lnTo>
                    <a:pt x="36988" y="13652"/>
                  </a:lnTo>
                  <a:lnTo>
                    <a:pt x="35877" y="9842"/>
                  </a:lnTo>
                  <a:lnTo>
                    <a:pt x="34210" y="6667"/>
                  </a:lnTo>
                  <a:lnTo>
                    <a:pt x="32067" y="4206"/>
                  </a:lnTo>
                  <a:lnTo>
                    <a:pt x="29607" y="2301"/>
                  </a:lnTo>
                  <a:lnTo>
                    <a:pt x="26748"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474" name="Shape 1509"/>
            <p:cNvSpPr/>
            <p:nvPr/>
          </p:nvSpPr>
          <p:spPr>
            <a:xfrm>
              <a:off x="2464022" y="3291251"/>
              <a:ext cx="45957" cy="68580"/>
            </a:xfrm>
            <a:custGeom>
              <a:avLst/>
              <a:gdLst/>
              <a:ahLst/>
              <a:cxnLst/>
              <a:rect l="0" t="0" r="0" b="0"/>
              <a:pathLst>
                <a:path w="45957" h="68580">
                  <a:moveTo>
                    <a:pt x="38813" y="0"/>
                  </a:moveTo>
                  <a:lnTo>
                    <a:pt x="24287" y="4286"/>
                  </a:lnTo>
                  <a:lnTo>
                    <a:pt x="24287" y="5874"/>
                  </a:lnTo>
                  <a:lnTo>
                    <a:pt x="26668" y="5793"/>
                  </a:lnTo>
                  <a:lnTo>
                    <a:pt x="29209" y="6111"/>
                  </a:lnTo>
                  <a:lnTo>
                    <a:pt x="30479" y="7222"/>
                  </a:lnTo>
                  <a:lnTo>
                    <a:pt x="30876" y="8810"/>
                  </a:lnTo>
                  <a:lnTo>
                    <a:pt x="30956" y="10873"/>
                  </a:lnTo>
                  <a:lnTo>
                    <a:pt x="30956" y="26352"/>
                  </a:lnTo>
                  <a:lnTo>
                    <a:pt x="28575" y="24447"/>
                  </a:lnTo>
                  <a:lnTo>
                    <a:pt x="26113" y="23097"/>
                  </a:lnTo>
                  <a:lnTo>
                    <a:pt x="23493" y="22304"/>
                  </a:lnTo>
                  <a:lnTo>
                    <a:pt x="22683" y="22240"/>
                  </a:lnTo>
                  <a:lnTo>
                    <a:pt x="20794" y="24843"/>
                  </a:lnTo>
                  <a:lnTo>
                    <a:pt x="24287" y="25400"/>
                  </a:lnTo>
                  <a:lnTo>
                    <a:pt x="27383" y="27225"/>
                  </a:lnTo>
                  <a:lnTo>
                    <a:pt x="29764" y="30321"/>
                  </a:lnTo>
                  <a:lnTo>
                    <a:pt x="30956" y="34766"/>
                  </a:lnTo>
                  <a:lnTo>
                    <a:pt x="30956" y="57546"/>
                  </a:lnTo>
                  <a:lnTo>
                    <a:pt x="29843" y="59927"/>
                  </a:lnTo>
                  <a:lnTo>
                    <a:pt x="27859" y="61832"/>
                  </a:lnTo>
                  <a:lnTo>
                    <a:pt x="25161" y="63102"/>
                  </a:lnTo>
                  <a:lnTo>
                    <a:pt x="22145" y="63500"/>
                  </a:lnTo>
                  <a:lnTo>
                    <a:pt x="18891" y="62943"/>
                  </a:lnTo>
                  <a:lnTo>
                    <a:pt x="15716" y="61515"/>
                  </a:lnTo>
                  <a:lnTo>
                    <a:pt x="12937" y="58896"/>
                  </a:lnTo>
                  <a:lnTo>
                    <a:pt x="10636" y="55006"/>
                  </a:lnTo>
                  <a:lnTo>
                    <a:pt x="9127" y="49767"/>
                  </a:lnTo>
                  <a:lnTo>
                    <a:pt x="8492" y="43180"/>
                  </a:lnTo>
                  <a:lnTo>
                    <a:pt x="9048" y="37067"/>
                  </a:lnTo>
                  <a:lnTo>
                    <a:pt x="10476" y="32385"/>
                  </a:lnTo>
                  <a:lnTo>
                    <a:pt x="12620" y="28971"/>
                  </a:lnTo>
                  <a:lnTo>
                    <a:pt x="15159" y="26590"/>
                  </a:lnTo>
                  <a:lnTo>
                    <a:pt x="17937" y="25241"/>
                  </a:lnTo>
                  <a:lnTo>
                    <a:pt x="20794" y="24843"/>
                  </a:lnTo>
                  <a:lnTo>
                    <a:pt x="22683" y="22240"/>
                  </a:lnTo>
                  <a:lnTo>
                    <a:pt x="20478" y="22066"/>
                  </a:lnTo>
                  <a:lnTo>
                    <a:pt x="15159" y="22938"/>
                  </a:lnTo>
                  <a:lnTo>
                    <a:pt x="10238" y="25479"/>
                  </a:lnTo>
                  <a:lnTo>
                    <a:pt x="6111" y="29368"/>
                  </a:lnTo>
                  <a:lnTo>
                    <a:pt x="2856" y="34368"/>
                  </a:lnTo>
                  <a:lnTo>
                    <a:pt x="793" y="40163"/>
                  </a:lnTo>
                  <a:lnTo>
                    <a:pt x="0" y="46433"/>
                  </a:lnTo>
                  <a:lnTo>
                    <a:pt x="635" y="53181"/>
                  </a:lnTo>
                  <a:lnTo>
                    <a:pt x="2301" y="58420"/>
                  </a:lnTo>
                  <a:lnTo>
                    <a:pt x="4682" y="62308"/>
                  </a:lnTo>
                  <a:lnTo>
                    <a:pt x="7539" y="65087"/>
                  </a:lnTo>
                  <a:lnTo>
                    <a:pt x="10636" y="66912"/>
                  </a:lnTo>
                  <a:lnTo>
                    <a:pt x="13572" y="68023"/>
                  </a:lnTo>
                  <a:lnTo>
                    <a:pt x="16112" y="68500"/>
                  </a:lnTo>
                  <a:lnTo>
                    <a:pt x="18017" y="68580"/>
                  </a:lnTo>
                  <a:lnTo>
                    <a:pt x="22859" y="68023"/>
                  </a:lnTo>
                  <a:lnTo>
                    <a:pt x="26511" y="66516"/>
                  </a:lnTo>
                  <a:lnTo>
                    <a:pt x="29050" y="64452"/>
                  </a:lnTo>
                  <a:lnTo>
                    <a:pt x="30797" y="62308"/>
                  </a:lnTo>
                  <a:lnTo>
                    <a:pt x="30956" y="62308"/>
                  </a:lnTo>
                  <a:lnTo>
                    <a:pt x="30956" y="68341"/>
                  </a:lnTo>
                  <a:lnTo>
                    <a:pt x="31352" y="68580"/>
                  </a:lnTo>
                  <a:lnTo>
                    <a:pt x="38813" y="65960"/>
                  </a:lnTo>
                  <a:lnTo>
                    <a:pt x="45957" y="63500"/>
                  </a:lnTo>
                  <a:lnTo>
                    <a:pt x="45957" y="61912"/>
                  </a:lnTo>
                  <a:lnTo>
                    <a:pt x="43179" y="61912"/>
                  </a:lnTo>
                  <a:lnTo>
                    <a:pt x="41275" y="61515"/>
                  </a:lnTo>
                  <a:lnTo>
                    <a:pt x="40162" y="60801"/>
                  </a:lnTo>
                  <a:lnTo>
                    <a:pt x="39528" y="59690"/>
                  </a:lnTo>
                  <a:lnTo>
                    <a:pt x="39289" y="56356"/>
                  </a:lnTo>
                  <a:lnTo>
                    <a:pt x="39289" y="158"/>
                  </a:lnTo>
                  <a:lnTo>
                    <a:pt x="38813" y="0"/>
                  </a:lnTo>
                  <a:close/>
                </a:path>
              </a:pathLst>
            </a:custGeom>
            <a:solidFill>
              <a:srgbClr val="000000"/>
            </a:solidFill>
          </p:spPr>
          <p:txBody>
            <a:bodyPr vert="horz" lIns="91440" tIns="45720" rIns="91440" bIns="45720" anchor="t"/>
            <a:lstStyle/>
            <a:p>
              <a:endParaRPr lang="en-IN"/>
            </a:p>
          </p:txBody>
        </p:sp>
        <p:sp>
          <p:nvSpPr>
            <p:cNvPr id="1475" name="Shape 1510"/>
            <p:cNvSpPr/>
            <p:nvPr/>
          </p:nvSpPr>
          <p:spPr>
            <a:xfrm>
              <a:off x="2434177" y="3313318"/>
              <a:ext cx="23495" cy="45561"/>
            </a:xfrm>
            <a:custGeom>
              <a:avLst/>
              <a:gdLst/>
              <a:ahLst/>
              <a:cxnLst/>
              <a:rect l="0" t="0" r="0" b="0"/>
              <a:pathLst>
                <a:path w="23495" h="45561">
                  <a:moveTo>
                    <a:pt x="15795" y="0"/>
                  </a:moveTo>
                  <a:lnTo>
                    <a:pt x="396" y="5397"/>
                  </a:lnTo>
                  <a:lnTo>
                    <a:pt x="396" y="6905"/>
                  </a:lnTo>
                  <a:lnTo>
                    <a:pt x="4365" y="6508"/>
                  </a:lnTo>
                  <a:lnTo>
                    <a:pt x="5635" y="6667"/>
                  </a:lnTo>
                  <a:lnTo>
                    <a:pt x="6667" y="7302"/>
                  </a:lnTo>
                  <a:lnTo>
                    <a:pt x="7540" y="9127"/>
                  </a:lnTo>
                  <a:lnTo>
                    <a:pt x="7857" y="12461"/>
                  </a:lnTo>
                  <a:lnTo>
                    <a:pt x="7857" y="35480"/>
                  </a:lnTo>
                  <a:lnTo>
                    <a:pt x="7698" y="38734"/>
                  </a:lnTo>
                  <a:lnTo>
                    <a:pt x="7143" y="41036"/>
                  </a:lnTo>
                  <a:lnTo>
                    <a:pt x="6191" y="42545"/>
                  </a:lnTo>
                  <a:lnTo>
                    <a:pt x="4762" y="43417"/>
                  </a:lnTo>
                  <a:lnTo>
                    <a:pt x="2777" y="43814"/>
                  </a:lnTo>
                  <a:lnTo>
                    <a:pt x="0" y="44052"/>
                  </a:lnTo>
                  <a:lnTo>
                    <a:pt x="0" y="45561"/>
                  </a:lnTo>
                  <a:lnTo>
                    <a:pt x="23495" y="45561"/>
                  </a:lnTo>
                  <a:lnTo>
                    <a:pt x="23495" y="44052"/>
                  </a:lnTo>
                  <a:lnTo>
                    <a:pt x="19446" y="43497"/>
                  </a:lnTo>
                  <a:lnTo>
                    <a:pt x="17223" y="42068"/>
                  </a:lnTo>
                  <a:lnTo>
                    <a:pt x="16351" y="39448"/>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1476" name="Shape 1511"/>
            <p:cNvSpPr/>
            <p:nvPr/>
          </p:nvSpPr>
          <p:spPr>
            <a:xfrm>
              <a:off x="2311463" y="3291251"/>
              <a:ext cx="45957" cy="68580"/>
            </a:xfrm>
            <a:custGeom>
              <a:avLst/>
              <a:gdLst/>
              <a:ahLst/>
              <a:cxnLst/>
              <a:rect l="0" t="0" r="0" b="0"/>
              <a:pathLst>
                <a:path w="45957" h="68580">
                  <a:moveTo>
                    <a:pt x="38813" y="0"/>
                  </a:moveTo>
                  <a:lnTo>
                    <a:pt x="24288" y="4286"/>
                  </a:lnTo>
                  <a:lnTo>
                    <a:pt x="24288" y="5874"/>
                  </a:lnTo>
                  <a:lnTo>
                    <a:pt x="26669" y="5793"/>
                  </a:lnTo>
                  <a:lnTo>
                    <a:pt x="29210" y="6111"/>
                  </a:lnTo>
                  <a:lnTo>
                    <a:pt x="30479" y="7222"/>
                  </a:lnTo>
                  <a:lnTo>
                    <a:pt x="30876" y="8810"/>
                  </a:lnTo>
                  <a:lnTo>
                    <a:pt x="31034" y="10873"/>
                  </a:lnTo>
                  <a:lnTo>
                    <a:pt x="31034" y="26352"/>
                  </a:lnTo>
                  <a:lnTo>
                    <a:pt x="28575" y="24447"/>
                  </a:lnTo>
                  <a:lnTo>
                    <a:pt x="26113" y="23097"/>
                  </a:lnTo>
                  <a:lnTo>
                    <a:pt x="23494" y="22304"/>
                  </a:lnTo>
                  <a:lnTo>
                    <a:pt x="22684" y="22240"/>
                  </a:lnTo>
                  <a:lnTo>
                    <a:pt x="20796" y="24843"/>
                  </a:lnTo>
                  <a:lnTo>
                    <a:pt x="24288" y="25400"/>
                  </a:lnTo>
                  <a:lnTo>
                    <a:pt x="27383" y="27225"/>
                  </a:lnTo>
                  <a:lnTo>
                    <a:pt x="29765" y="30321"/>
                  </a:lnTo>
                  <a:lnTo>
                    <a:pt x="31034" y="34766"/>
                  </a:lnTo>
                  <a:lnTo>
                    <a:pt x="31034" y="57546"/>
                  </a:lnTo>
                  <a:lnTo>
                    <a:pt x="29844" y="59927"/>
                  </a:lnTo>
                  <a:lnTo>
                    <a:pt x="27859" y="61832"/>
                  </a:lnTo>
                  <a:lnTo>
                    <a:pt x="25161" y="63102"/>
                  </a:lnTo>
                  <a:lnTo>
                    <a:pt x="22144" y="63500"/>
                  </a:lnTo>
                  <a:lnTo>
                    <a:pt x="18891" y="62943"/>
                  </a:lnTo>
                  <a:lnTo>
                    <a:pt x="15716" y="61515"/>
                  </a:lnTo>
                  <a:lnTo>
                    <a:pt x="12937" y="58896"/>
                  </a:lnTo>
                  <a:lnTo>
                    <a:pt x="10636" y="55006"/>
                  </a:lnTo>
                  <a:lnTo>
                    <a:pt x="9127" y="49767"/>
                  </a:lnTo>
                  <a:lnTo>
                    <a:pt x="8492" y="43180"/>
                  </a:lnTo>
                  <a:lnTo>
                    <a:pt x="9048" y="37067"/>
                  </a:lnTo>
                  <a:lnTo>
                    <a:pt x="10477" y="32385"/>
                  </a:lnTo>
                  <a:lnTo>
                    <a:pt x="12619" y="28971"/>
                  </a:lnTo>
                  <a:lnTo>
                    <a:pt x="15159" y="26590"/>
                  </a:lnTo>
                  <a:lnTo>
                    <a:pt x="17938" y="25241"/>
                  </a:lnTo>
                  <a:lnTo>
                    <a:pt x="20796" y="24843"/>
                  </a:lnTo>
                  <a:lnTo>
                    <a:pt x="22684" y="22240"/>
                  </a:lnTo>
                  <a:lnTo>
                    <a:pt x="20478" y="22066"/>
                  </a:lnTo>
                  <a:lnTo>
                    <a:pt x="15159" y="22938"/>
                  </a:lnTo>
                  <a:lnTo>
                    <a:pt x="10238" y="25479"/>
                  </a:lnTo>
                  <a:lnTo>
                    <a:pt x="6111" y="29368"/>
                  </a:lnTo>
                  <a:lnTo>
                    <a:pt x="2857" y="34368"/>
                  </a:lnTo>
                  <a:lnTo>
                    <a:pt x="793" y="40163"/>
                  </a:lnTo>
                  <a:lnTo>
                    <a:pt x="0" y="46433"/>
                  </a:lnTo>
                  <a:lnTo>
                    <a:pt x="635" y="53181"/>
                  </a:lnTo>
                  <a:lnTo>
                    <a:pt x="2301" y="58420"/>
                  </a:lnTo>
                  <a:lnTo>
                    <a:pt x="4682" y="62308"/>
                  </a:lnTo>
                  <a:lnTo>
                    <a:pt x="7540" y="65087"/>
                  </a:lnTo>
                  <a:lnTo>
                    <a:pt x="10636" y="66912"/>
                  </a:lnTo>
                  <a:lnTo>
                    <a:pt x="13572" y="68023"/>
                  </a:lnTo>
                  <a:lnTo>
                    <a:pt x="16112" y="68500"/>
                  </a:lnTo>
                  <a:lnTo>
                    <a:pt x="18017" y="68580"/>
                  </a:lnTo>
                  <a:lnTo>
                    <a:pt x="22860" y="68023"/>
                  </a:lnTo>
                  <a:lnTo>
                    <a:pt x="26511" y="66516"/>
                  </a:lnTo>
                  <a:lnTo>
                    <a:pt x="29051" y="64452"/>
                  </a:lnTo>
                  <a:lnTo>
                    <a:pt x="30797" y="62308"/>
                  </a:lnTo>
                  <a:lnTo>
                    <a:pt x="31034" y="62308"/>
                  </a:lnTo>
                  <a:lnTo>
                    <a:pt x="31034" y="68341"/>
                  </a:lnTo>
                  <a:lnTo>
                    <a:pt x="31432" y="68580"/>
                  </a:lnTo>
                  <a:lnTo>
                    <a:pt x="38813" y="65960"/>
                  </a:lnTo>
                  <a:lnTo>
                    <a:pt x="45957" y="63500"/>
                  </a:lnTo>
                  <a:lnTo>
                    <a:pt x="45957" y="61912"/>
                  </a:lnTo>
                  <a:lnTo>
                    <a:pt x="43179" y="61912"/>
                  </a:lnTo>
                  <a:lnTo>
                    <a:pt x="41275" y="61515"/>
                  </a:lnTo>
                  <a:lnTo>
                    <a:pt x="40163" y="60801"/>
                  </a:lnTo>
                  <a:lnTo>
                    <a:pt x="39528" y="59690"/>
                  </a:lnTo>
                  <a:lnTo>
                    <a:pt x="39290" y="56356"/>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1477" name="Shape 1512"/>
            <p:cNvSpPr/>
            <p:nvPr/>
          </p:nvSpPr>
          <p:spPr>
            <a:xfrm>
              <a:off x="2219308" y="3313318"/>
              <a:ext cx="40163" cy="46513"/>
            </a:xfrm>
            <a:custGeom>
              <a:avLst/>
              <a:gdLst/>
              <a:ahLst/>
              <a:cxnLst/>
              <a:rect l="0" t="0" r="0" b="0"/>
              <a:pathLst>
                <a:path w="40163" h="46513">
                  <a:moveTo>
                    <a:pt x="18018" y="0"/>
                  </a:moveTo>
                  <a:lnTo>
                    <a:pt x="12858" y="555"/>
                  </a:lnTo>
                  <a:lnTo>
                    <a:pt x="8731" y="1983"/>
                  </a:lnTo>
                  <a:lnTo>
                    <a:pt x="5636" y="4047"/>
                  </a:lnTo>
                  <a:lnTo>
                    <a:pt x="3572" y="6350"/>
                  </a:lnTo>
                  <a:lnTo>
                    <a:pt x="2302" y="8809"/>
                  </a:lnTo>
                  <a:lnTo>
                    <a:pt x="1904" y="10953"/>
                  </a:lnTo>
                  <a:lnTo>
                    <a:pt x="2857" y="13731"/>
                  </a:lnTo>
                  <a:lnTo>
                    <a:pt x="4207" y="14842"/>
                  </a:lnTo>
                  <a:lnTo>
                    <a:pt x="6191" y="15318"/>
                  </a:lnTo>
                  <a:lnTo>
                    <a:pt x="7937" y="14922"/>
                  </a:lnTo>
                  <a:lnTo>
                    <a:pt x="9366" y="13970"/>
                  </a:lnTo>
                  <a:lnTo>
                    <a:pt x="10318" y="12619"/>
                  </a:lnTo>
                  <a:lnTo>
                    <a:pt x="10636" y="11112"/>
                  </a:lnTo>
                  <a:lnTo>
                    <a:pt x="10398" y="9366"/>
                  </a:lnTo>
                  <a:lnTo>
                    <a:pt x="10160" y="7222"/>
                  </a:lnTo>
                  <a:lnTo>
                    <a:pt x="10716" y="5158"/>
                  </a:lnTo>
                  <a:lnTo>
                    <a:pt x="12382" y="3651"/>
                  </a:lnTo>
                  <a:lnTo>
                    <a:pt x="14684" y="2698"/>
                  </a:lnTo>
                  <a:lnTo>
                    <a:pt x="17145" y="2381"/>
                  </a:lnTo>
                  <a:lnTo>
                    <a:pt x="19685" y="2618"/>
                  </a:lnTo>
                  <a:lnTo>
                    <a:pt x="22146" y="3809"/>
                  </a:lnTo>
                  <a:lnTo>
                    <a:pt x="24051" y="6350"/>
                  </a:lnTo>
                  <a:lnTo>
                    <a:pt x="24764" y="10556"/>
                  </a:lnTo>
                  <a:lnTo>
                    <a:pt x="24764" y="16668"/>
                  </a:lnTo>
                  <a:lnTo>
                    <a:pt x="24047" y="16951"/>
                  </a:lnTo>
                  <a:lnTo>
                    <a:pt x="24764" y="18969"/>
                  </a:lnTo>
                  <a:lnTo>
                    <a:pt x="24764" y="33337"/>
                  </a:lnTo>
                  <a:lnTo>
                    <a:pt x="24686" y="35321"/>
                  </a:lnTo>
                  <a:lnTo>
                    <a:pt x="24209" y="36750"/>
                  </a:lnTo>
                  <a:lnTo>
                    <a:pt x="23177" y="37861"/>
                  </a:lnTo>
                  <a:lnTo>
                    <a:pt x="21431" y="39052"/>
                  </a:lnTo>
                  <a:lnTo>
                    <a:pt x="18812" y="40083"/>
                  </a:lnTo>
                  <a:lnTo>
                    <a:pt x="15239" y="40798"/>
                  </a:lnTo>
                  <a:lnTo>
                    <a:pt x="12700" y="40242"/>
                  </a:lnTo>
                  <a:lnTo>
                    <a:pt x="10636" y="38734"/>
                  </a:lnTo>
                  <a:lnTo>
                    <a:pt x="9287" y="36273"/>
                  </a:lnTo>
                  <a:lnTo>
                    <a:pt x="8731" y="33098"/>
                  </a:lnTo>
                  <a:lnTo>
                    <a:pt x="8731" y="32861"/>
                  </a:lnTo>
                  <a:lnTo>
                    <a:pt x="8889" y="31034"/>
                  </a:lnTo>
                  <a:lnTo>
                    <a:pt x="9605" y="28892"/>
                  </a:lnTo>
                  <a:lnTo>
                    <a:pt x="11192" y="26589"/>
                  </a:lnTo>
                  <a:lnTo>
                    <a:pt x="13970" y="24050"/>
                  </a:lnTo>
                  <a:lnTo>
                    <a:pt x="15955" y="22780"/>
                  </a:lnTo>
                  <a:lnTo>
                    <a:pt x="18414" y="21509"/>
                  </a:lnTo>
                  <a:lnTo>
                    <a:pt x="24764" y="18969"/>
                  </a:lnTo>
                  <a:lnTo>
                    <a:pt x="24047" y="16951"/>
                  </a:lnTo>
                  <a:lnTo>
                    <a:pt x="17303" y="19605"/>
                  </a:lnTo>
                  <a:lnTo>
                    <a:pt x="11192" y="22303"/>
                  </a:lnTo>
                  <a:lnTo>
                    <a:pt x="6350" y="25082"/>
                  </a:lnTo>
                  <a:lnTo>
                    <a:pt x="2857" y="28177"/>
                  </a:lnTo>
                  <a:lnTo>
                    <a:pt x="715" y="31828"/>
                  </a:lnTo>
                  <a:lnTo>
                    <a:pt x="0" y="36273"/>
                  </a:lnTo>
                  <a:lnTo>
                    <a:pt x="952" y="40639"/>
                  </a:lnTo>
                  <a:lnTo>
                    <a:pt x="3255" y="43893"/>
                  </a:lnTo>
                  <a:lnTo>
                    <a:pt x="6667" y="45878"/>
                  </a:lnTo>
                  <a:lnTo>
                    <a:pt x="10557" y="46513"/>
                  </a:lnTo>
                  <a:lnTo>
                    <a:pt x="14604" y="45878"/>
                  </a:lnTo>
                  <a:lnTo>
                    <a:pt x="18414" y="44132"/>
                  </a:lnTo>
                  <a:lnTo>
                    <a:pt x="24923" y="39289"/>
                  </a:lnTo>
                  <a:lnTo>
                    <a:pt x="25400" y="42306"/>
                  </a:lnTo>
                  <a:lnTo>
                    <a:pt x="26352" y="44369"/>
                  </a:lnTo>
                  <a:lnTo>
                    <a:pt x="27622" y="45639"/>
                  </a:lnTo>
                  <a:lnTo>
                    <a:pt x="28972" y="46275"/>
                  </a:lnTo>
                  <a:lnTo>
                    <a:pt x="31353" y="46513"/>
                  </a:lnTo>
                  <a:lnTo>
                    <a:pt x="32782" y="46433"/>
                  </a:lnTo>
                  <a:lnTo>
                    <a:pt x="34766" y="45878"/>
                  </a:lnTo>
                  <a:lnTo>
                    <a:pt x="37227" y="44369"/>
                  </a:lnTo>
                  <a:lnTo>
                    <a:pt x="40163" y="41592"/>
                  </a:lnTo>
                  <a:lnTo>
                    <a:pt x="40163" y="39052"/>
                  </a:lnTo>
                  <a:lnTo>
                    <a:pt x="38338" y="40322"/>
                  </a:lnTo>
                  <a:lnTo>
                    <a:pt x="35718" y="40877"/>
                  </a:lnTo>
                  <a:lnTo>
                    <a:pt x="33972" y="40401"/>
                  </a:lnTo>
                  <a:lnTo>
                    <a:pt x="33178" y="39131"/>
                  </a:lnTo>
                  <a:lnTo>
                    <a:pt x="32782" y="35162"/>
                  </a:lnTo>
                  <a:lnTo>
                    <a:pt x="32782" y="15875"/>
                  </a:lnTo>
                  <a:lnTo>
                    <a:pt x="32306" y="9127"/>
                  </a:lnTo>
                  <a:lnTo>
                    <a:pt x="30956" y="5714"/>
                  </a:lnTo>
                  <a:lnTo>
                    <a:pt x="28416" y="2777"/>
                  </a:lnTo>
                  <a:lnTo>
                    <a:pt x="26591" y="1587"/>
                  </a:lnTo>
                  <a:lnTo>
                    <a:pt x="24288"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478" name="Shape 1513"/>
            <p:cNvSpPr/>
            <p:nvPr/>
          </p:nvSpPr>
          <p:spPr>
            <a:xfrm>
              <a:off x="2116121" y="3313318"/>
              <a:ext cx="39528" cy="46513"/>
            </a:xfrm>
            <a:custGeom>
              <a:avLst/>
              <a:gdLst/>
              <a:ahLst/>
              <a:cxnLst/>
              <a:rect l="0" t="0" r="0" b="0"/>
              <a:pathLst>
                <a:path w="39528" h="46513">
                  <a:moveTo>
                    <a:pt x="20161" y="0"/>
                  </a:moveTo>
                  <a:lnTo>
                    <a:pt x="18018" y="3571"/>
                  </a:lnTo>
                  <a:lnTo>
                    <a:pt x="21431" y="4127"/>
                  </a:lnTo>
                  <a:lnTo>
                    <a:pt x="23812" y="5476"/>
                  </a:lnTo>
                  <a:lnTo>
                    <a:pt x="25400" y="7539"/>
                  </a:lnTo>
                  <a:lnTo>
                    <a:pt x="26511" y="9921"/>
                  </a:lnTo>
                  <a:lnTo>
                    <a:pt x="27543" y="14922"/>
                  </a:lnTo>
                  <a:lnTo>
                    <a:pt x="7143" y="14922"/>
                  </a:lnTo>
                  <a:lnTo>
                    <a:pt x="7858" y="11984"/>
                  </a:lnTo>
                  <a:lnTo>
                    <a:pt x="8731" y="9444"/>
                  </a:lnTo>
                  <a:lnTo>
                    <a:pt x="11112" y="5952"/>
                  </a:lnTo>
                  <a:lnTo>
                    <a:pt x="14287" y="4127"/>
                  </a:lnTo>
                  <a:lnTo>
                    <a:pt x="18018" y="3571"/>
                  </a:lnTo>
                  <a:lnTo>
                    <a:pt x="20161" y="0"/>
                  </a:lnTo>
                  <a:lnTo>
                    <a:pt x="15955" y="476"/>
                  </a:lnTo>
                  <a:lnTo>
                    <a:pt x="11429" y="2222"/>
                  </a:lnTo>
                  <a:lnTo>
                    <a:pt x="7143" y="5317"/>
                  </a:lnTo>
                  <a:lnTo>
                    <a:pt x="3492" y="9921"/>
                  </a:lnTo>
                  <a:lnTo>
                    <a:pt x="952" y="16192"/>
                  </a:lnTo>
                  <a:lnTo>
                    <a:pt x="317" y="20002"/>
                  </a:lnTo>
                  <a:lnTo>
                    <a:pt x="0" y="24367"/>
                  </a:lnTo>
                  <a:lnTo>
                    <a:pt x="397" y="29368"/>
                  </a:lnTo>
                  <a:lnTo>
                    <a:pt x="1349" y="33733"/>
                  </a:lnTo>
                  <a:lnTo>
                    <a:pt x="2857" y="37543"/>
                  </a:lnTo>
                  <a:lnTo>
                    <a:pt x="5079" y="40718"/>
                  </a:lnTo>
                  <a:lnTo>
                    <a:pt x="7778" y="43258"/>
                  </a:lnTo>
                  <a:lnTo>
                    <a:pt x="10953" y="45005"/>
                  </a:lnTo>
                  <a:lnTo>
                    <a:pt x="14526" y="46116"/>
                  </a:lnTo>
                  <a:lnTo>
                    <a:pt x="18494" y="46513"/>
                  </a:lnTo>
                  <a:lnTo>
                    <a:pt x="23495" y="45957"/>
                  </a:lnTo>
                  <a:lnTo>
                    <a:pt x="27702" y="44369"/>
                  </a:lnTo>
                  <a:lnTo>
                    <a:pt x="31194" y="42068"/>
                  </a:lnTo>
                  <a:lnTo>
                    <a:pt x="33972" y="39448"/>
                  </a:lnTo>
                  <a:lnTo>
                    <a:pt x="36195" y="36591"/>
                  </a:lnTo>
                  <a:lnTo>
                    <a:pt x="37782" y="33892"/>
                  </a:lnTo>
                  <a:lnTo>
                    <a:pt x="38893" y="31591"/>
                  </a:lnTo>
                  <a:lnTo>
                    <a:pt x="39528" y="30003"/>
                  </a:lnTo>
                  <a:lnTo>
                    <a:pt x="37941" y="29288"/>
                  </a:lnTo>
                  <a:lnTo>
                    <a:pt x="34925" y="33654"/>
                  </a:lnTo>
                  <a:lnTo>
                    <a:pt x="32702" y="35877"/>
                  </a:lnTo>
                  <a:lnTo>
                    <a:pt x="29924" y="37861"/>
                  </a:lnTo>
                  <a:lnTo>
                    <a:pt x="26591" y="39211"/>
                  </a:lnTo>
                  <a:lnTo>
                    <a:pt x="22542" y="39687"/>
                  </a:lnTo>
                  <a:lnTo>
                    <a:pt x="19208" y="39289"/>
                  </a:lnTo>
                  <a:lnTo>
                    <a:pt x="15875" y="38019"/>
                  </a:lnTo>
                  <a:lnTo>
                    <a:pt x="12700" y="35480"/>
                  </a:lnTo>
                  <a:lnTo>
                    <a:pt x="10001" y="31511"/>
                  </a:lnTo>
                  <a:lnTo>
                    <a:pt x="8889" y="28892"/>
                  </a:lnTo>
                  <a:lnTo>
                    <a:pt x="7937" y="25796"/>
                  </a:lnTo>
                  <a:lnTo>
                    <a:pt x="7302" y="22225"/>
                  </a:lnTo>
                  <a:lnTo>
                    <a:pt x="6826" y="18097"/>
                  </a:lnTo>
                  <a:lnTo>
                    <a:pt x="37623" y="18097"/>
                  </a:lnTo>
                  <a:lnTo>
                    <a:pt x="36988" y="13652"/>
                  </a:lnTo>
                  <a:lnTo>
                    <a:pt x="35798" y="9842"/>
                  </a:lnTo>
                  <a:lnTo>
                    <a:pt x="34131" y="6667"/>
                  </a:lnTo>
                  <a:lnTo>
                    <a:pt x="32067" y="4206"/>
                  </a:lnTo>
                  <a:lnTo>
                    <a:pt x="29527" y="2301"/>
                  </a:lnTo>
                  <a:lnTo>
                    <a:pt x="2674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479" name="Shape 1514"/>
            <p:cNvSpPr/>
            <p:nvPr/>
          </p:nvSpPr>
          <p:spPr>
            <a:xfrm>
              <a:off x="2041905" y="3313318"/>
              <a:ext cx="23495" cy="45561"/>
            </a:xfrm>
            <a:custGeom>
              <a:avLst/>
              <a:gdLst/>
              <a:ahLst/>
              <a:cxnLst/>
              <a:rect l="0" t="0" r="0" b="0"/>
              <a:pathLst>
                <a:path w="23495" h="45561">
                  <a:moveTo>
                    <a:pt x="15794" y="0"/>
                  </a:moveTo>
                  <a:lnTo>
                    <a:pt x="396" y="5397"/>
                  </a:lnTo>
                  <a:lnTo>
                    <a:pt x="396" y="6905"/>
                  </a:lnTo>
                  <a:lnTo>
                    <a:pt x="4365" y="6508"/>
                  </a:lnTo>
                  <a:lnTo>
                    <a:pt x="5635" y="6667"/>
                  </a:lnTo>
                  <a:lnTo>
                    <a:pt x="6667" y="7302"/>
                  </a:lnTo>
                  <a:lnTo>
                    <a:pt x="7540" y="9127"/>
                  </a:lnTo>
                  <a:lnTo>
                    <a:pt x="7857" y="12461"/>
                  </a:lnTo>
                  <a:lnTo>
                    <a:pt x="7857" y="35480"/>
                  </a:lnTo>
                  <a:lnTo>
                    <a:pt x="7698" y="38734"/>
                  </a:lnTo>
                  <a:lnTo>
                    <a:pt x="7143" y="41036"/>
                  </a:lnTo>
                  <a:lnTo>
                    <a:pt x="6191" y="42545"/>
                  </a:lnTo>
                  <a:lnTo>
                    <a:pt x="4762" y="43417"/>
                  </a:lnTo>
                  <a:lnTo>
                    <a:pt x="2777" y="43814"/>
                  </a:lnTo>
                  <a:lnTo>
                    <a:pt x="0" y="44052"/>
                  </a:lnTo>
                  <a:lnTo>
                    <a:pt x="0" y="45561"/>
                  </a:lnTo>
                  <a:lnTo>
                    <a:pt x="23495" y="45561"/>
                  </a:lnTo>
                  <a:lnTo>
                    <a:pt x="23495" y="44052"/>
                  </a:lnTo>
                  <a:lnTo>
                    <a:pt x="19446" y="43497"/>
                  </a:lnTo>
                  <a:lnTo>
                    <a:pt x="17223" y="42068"/>
                  </a:lnTo>
                  <a:lnTo>
                    <a:pt x="16351" y="3944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1480" name="Shape 1515"/>
            <p:cNvSpPr/>
            <p:nvPr/>
          </p:nvSpPr>
          <p:spPr>
            <a:xfrm>
              <a:off x="1913159" y="3313318"/>
              <a:ext cx="23415" cy="45561"/>
            </a:xfrm>
            <a:custGeom>
              <a:avLst/>
              <a:gdLst/>
              <a:ahLst/>
              <a:cxnLst/>
              <a:rect l="0" t="0" r="0" b="0"/>
              <a:pathLst>
                <a:path w="23415" h="45561">
                  <a:moveTo>
                    <a:pt x="15716" y="0"/>
                  </a:moveTo>
                  <a:lnTo>
                    <a:pt x="396" y="5397"/>
                  </a:lnTo>
                  <a:lnTo>
                    <a:pt x="396" y="6905"/>
                  </a:lnTo>
                  <a:lnTo>
                    <a:pt x="4365" y="6508"/>
                  </a:lnTo>
                  <a:lnTo>
                    <a:pt x="5556" y="6667"/>
                  </a:lnTo>
                  <a:lnTo>
                    <a:pt x="6667" y="7302"/>
                  </a:lnTo>
                  <a:lnTo>
                    <a:pt x="7461" y="9127"/>
                  </a:lnTo>
                  <a:lnTo>
                    <a:pt x="7778" y="12461"/>
                  </a:lnTo>
                  <a:lnTo>
                    <a:pt x="7778" y="35480"/>
                  </a:lnTo>
                  <a:lnTo>
                    <a:pt x="7620" y="38734"/>
                  </a:lnTo>
                  <a:lnTo>
                    <a:pt x="7143" y="41036"/>
                  </a:lnTo>
                  <a:lnTo>
                    <a:pt x="6191" y="42545"/>
                  </a:lnTo>
                  <a:lnTo>
                    <a:pt x="4762" y="43417"/>
                  </a:lnTo>
                  <a:lnTo>
                    <a:pt x="2698" y="43814"/>
                  </a:lnTo>
                  <a:lnTo>
                    <a:pt x="0" y="44052"/>
                  </a:lnTo>
                  <a:lnTo>
                    <a:pt x="0" y="45561"/>
                  </a:lnTo>
                  <a:lnTo>
                    <a:pt x="23415" y="45561"/>
                  </a:lnTo>
                  <a:lnTo>
                    <a:pt x="23415" y="44052"/>
                  </a:lnTo>
                  <a:lnTo>
                    <a:pt x="19446" y="43497"/>
                  </a:lnTo>
                  <a:lnTo>
                    <a:pt x="17223" y="42068"/>
                  </a:lnTo>
                  <a:lnTo>
                    <a:pt x="1627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481" name="Shape 1516"/>
            <p:cNvSpPr/>
            <p:nvPr/>
          </p:nvSpPr>
          <p:spPr>
            <a:xfrm>
              <a:off x="1783381" y="3313318"/>
              <a:ext cx="23494" cy="45561"/>
            </a:xfrm>
            <a:custGeom>
              <a:avLst/>
              <a:gdLst/>
              <a:ahLst/>
              <a:cxnLst/>
              <a:rect l="0" t="0" r="0" b="0"/>
              <a:pathLst>
                <a:path w="23494" h="45561">
                  <a:moveTo>
                    <a:pt x="15716" y="0"/>
                  </a:moveTo>
                  <a:lnTo>
                    <a:pt x="397" y="5397"/>
                  </a:lnTo>
                  <a:lnTo>
                    <a:pt x="397" y="6905"/>
                  </a:lnTo>
                  <a:lnTo>
                    <a:pt x="4366" y="6508"/>
                  </a:lnTo>
                  <a:lnTo>
                    <a:pt x="5556" y="6667"/>
                  </a:lnTo>
                  <a:lnTo>
                    <a:pt x="6667" y="7302"/>
                  </a:lnTo>
                  <a:lnTo>
                    <a:pt x="7461" y="9127"/>
                  </a:lnTo>
                  <a:lnTo>
                    <a:pt x="7778" y="12461"/>
                  </a:lnTo>
                  <a:lnTo>
                    <a:pt x="7778" y="35480"/>
                  </a:lnTo>
                  <a:lnTo>
                    <a:pt x="7619" y="38734"/>
                  </a:lnTo>
                  <a:lnTo>
                    <a:pt x="7143" y="41036"/>
                  </a:lnTo>
                  <a:lnTo>
                    <a:pt x="6191" y="42545"/>
                  </a:lnTo>
                  <a:lnTo>
                    <a:pt x="4762" y="43417"/>
                  </a:lnTo>
                  <a:lnTo>
                    <a:pt x="2778" y="43814"/>
                  </a:lnTo>
                  <a:lnTo>
                    <a:pt x="0" y="44052"/>
                  </a:lnTo>
                  <a:lnTo>
                    <a:pt x="0" y="45561"/>
                  </a:lnTo>
                  <a:lnTo>
                    <a:pt x="23494" y="45561"/>
                  </a:lnTo>
                  <a:lnTo>
                    <a:pt x="23494" y="44052"/>
                  </a:lnTo>
                  <a:lnTo>
                    <a:pt x="19447" y="43497"/>
                  </a:lnTo>
                  <a:lnTo>
                    <a:pt x="17224" y="42068"/>
                  </a:lnTo>
                  <a:lnTo>
                    <a:pt x="1635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482" name="Shape 1517"/>
            <p:cNvSpPr/>
            <p:nvPr/>
          </p:nvSpPr>
          <p:spPr>
            <a:xfrm>
              <a:off x="1707181" y="3313318"/>
              <a:ext cx="40163" cy="46513"/>
            </a:xfrm>
            <a:custGeom>
              <a:avLst/>
              <a:gdLst/>
              <a:ahLst/>
              <a:cxnLst/>
              <a:rect l="0" t="0" r="0" b="0"/>
              <a:pathLst>
                <a:path w="40163" h="46513">
                  <a:moveTo>
                    <a:pt x="18018" y="0"/>
                  </a:moveTo>
                  <a:lnTo>
                    <a:pt x="12858" y="555"/>
                  </a:lnTo>
                  <a:lnTo>
                    <a:pt x="8731" y="1983"/>
                  </a:lnTo>
                  <a:lnTo>
                    <a:pt x="5634" y="4047"/>
                  </a:lnTo>
                  <a:lnTo>
                    <a:pt x="3492" y="6350"/>
                  </a:lnTo>
                  <a:lnTo>
                    <a:pt x="2302" y="8809"/>
                  </a:lnTo>
                  <a:lnTo>
                    <a:pt x="1904" y="10953"/>
                  </a:lnTo>
                  <a:lnTo>
                    <a:pt x="2857" y="13731"/>
                  </a:lnTo>
                  <a:lnTo>
                    <a:pt x="4206" y="14842"/>
                  </a:lnTo>
                  <a:lnTo>
                    <a:pt x="6112" y="15318"/>
                  </a:lnTo>
                  <a:lnTo>
                    <a:pt x="7937" y="14922"/>
                  </a:lnTo>
                  <a:lnTo>
                    <a:pt x="9366" y="13970"/>
                  </a:lnTo>
                  <a:lnTo>
                    <a:pt x="10318" y="12619"/>
                  </a:lnTo>
                  <a:lnTo>
                    <a:pt x="10636" y="11112"/>
                  </a:lnTo>
                  <a:lnTo>
                    <a:pt x="10397" y="9366"/>
                  </a:lnTo>
                  <a:lnTo>
                    <a:pt x="10081" y="7222"/>
                  </a:lnTo>
                  <a:lnTo>
                    <a:pt x="10716" y="5158"/>
                  </a:lnTo>
                  <a:lnTo>
                    <a:pt x="12382" y="3651"/>
                  </a:lnTo>
                  <a:lnTo>
                    <a:pt x="14684" y="2698"/>
                  </a:lnTo>
                  <a:lnTo>
                    <a:pt x="17144" y="2381"/>
                  </a:lnTo>
                  <a:lnTo>
                    <a:pt x="19606" y="2618"/>
                  </a:lnTo>
                  <a:lnTo>
                    <a:pt x="22066" y="3809"/>
                  </a:lnTo>
                  <a:lnTo>
                    <a:pt x="23971" y="6350"/>
                  </a:lnTo>
                  <a:lnTo>
                    <a:pt x="24764" y="10556"/>
                  </a:lnTo>
                  <a:lnTo>
                    <a:pt x="24764" y="16668"/>
                  </a:lnTo>
                  <a:lnTo>
                    <a:pt x="24047" y="16951"/>
                  </a:lnTo>
                  <a:lnTo>
                    <a:pt x="24764" y="18969"/>
                  </a:lnTo>
                  <a:lnTo>
                    <a:pt x="24764" y="33337"/>
                  </a:lnTo>
                  <a:lnTo>
                    <a:pt x="24684" y="35321"/>
                  </a:lnTo>
                  <a:lnTo>
                    <a:pt x="24209" y="36750"/>
                  </a:lnTo>
                  <a:lnTo>
                    <a:pt x="23177" y="37861"/>
                  </a:lnTo>
                  <a:lnTo>
                    <a:pt x="21431" y="39052"/>
                  </a:lnTo>
                  <a:lnTo>
                    <a:pt x="18812" y="40083"/>
                  </a:lnTo>
                  <a:lnTo>
                    <a:pt x="15239" y="40798"/>
                  </a:lnTo>
                  <a:lnTo>
                    <a:pt x="12700" y="40242"/>
                  </a:lnTo>
                  <a:lnTo>
                    <a:pt x="10636" y="38734"/>
                  </a:lnTo>
                  <a:lnTo>
                    <a:pt x="9287" y="36273"/>
                  </a:lnTo>
                  <a:lnTo>
                    <a:pt x="8731" y="33098"/>
                  </a:lnTo>
                  <a:lnTo>
                    <a:pt x="8731" y="32861"/>
                  </a:lnTo>
                  <a:lnTo>
                    <a:pt x="8889" y="31034"/>
                  </a:lnTo>
                  <a:lnTo>
                    <a:pt x="9603" y="28892"/>
                  </a:lnTo>
                  <a:lnTo>
                    <a:pt x="11112" y="26589"/>
                  </a:lnTo>
                  <a:lnTo>
                    <a:pt x="13969" y="24050"/>
                  </a:lnTo>
                  <a:lnTo>
                    <a:pt x="15953" y="22780"/>
                  </a:lnTo>
                  <a:lnTo>
                    <a:pt x="18414" y="21509"/>
                  </a:lnTo>
                  <a:lnTo>
                    <a:pt x="24764" y="18969"/>
                  </a:lnTo>
                  <a:lnTo>
                    <a:pt x="24047" y="16951"/>
                  </a:lnTo>
                  <a:lnTo>
                    <a:pt x="17303" y="19605"/>
                  </a:lnTo>
                  <a:lnTo>
                    <a:pt x="11191" y="22303"/>
                  </a:lnTo>
                  <a:lnTo>
                    <a:pt x="6350" y="25082"/>
                  </a:lnTo>
                  <a:lnTo>
                    <a:pt x="2857" y="28177"/>
                  </a:lnTo>
                  <a:lnTo>
                    <a:pt x="714" y="31828"/>
                  </a:lnTo>
                  <a:lnTo>
                    <a:pt x="0" y="36273"/>
                  </a:lnTo>
                  <a:lnTo>
                    <a:pt x="952" y="40639"/>
                  </a:lnTo>
                  <a:lnTo>
                    <a:pt x="3253" y="43893"/>
                  </a:lnTo>
                  <a:lnTo>
                    <a:pt x="6587" y="45878"/>
                  </a:lnTo>
                  <a:lnTo>
                    <a:pt x="10477" y="46513"/>
                  </a:lnTo>
                  <a:lnTo>
                    <a:pt x="14524" y="45878"/>
                  </a:lnTo>
                  <a:lnTo>
                    <a:pt x="18414" y="44132"/>
                  </a:lnTo>
                  <a:lnTo>
                    <a:pt x="24843" y="39289"/>
                  </a:lnTo>
                  <a:lnTo>
                    <a:pt x="25400" y="42306"/>
                  </a:lnTo>
                  <a:lnTo>
                    <a:pt x="26352" y="44369"/>
                  </a:lnTo>
                  <a:lnTo>
                    <a:pt x="27622" y="45639"/>
                  </a:lnTo>
                  <a:lnTo>
                    <a:pt x="28972" y="46275"/>
                  </a:lnTo>
                  <a:lnTo>
                    <a:pt x="31273" y="46513"/>
                  </a:lnTo>
                  <a:lnTo>
                    <a:pt x="32781" y="46433"/>
                  </a:lnTo>
                  <a:lnTo>
                    <a:pt x="34766" y="45878"/>
                  </a:lnTo>
                  <a:lnTo>
                    <a:pt x="37227" y="44369"/>
                  </a:lnTo>
                  <a:lnTo>
                    <a:pt x="40163" y="41592"/>
                  </a:lnTo>
                  <a:lnTo>
                    <a:pt x="40163" y="39052"/>
                  </a:lnTo>
                  <a:lnTo>
                    <a:pt x="38258" y="40322"/>
                  </a:lnTo>
                  <a:lnTo>
                    <a:pt x="35639" y="40877"/>
                  </a:lnTo>
                  <a:lnTo>
                    <a:pt x="33972" y="40401"/>
                  </a:lnTo>
                  <a:lnTo>
                    <a:pt x="33178" y="39131"/>
                  </a:lnTo>
                  <a:lnTo>
                    <a:pt x="32781" y="35162"/>
                  </a:lnTo>
                  <a:lnTo>
                    <a:pt x="32781" y="15875"/>
                  </a:lnTo>
                  <a:lnTo>
                    <a:pt x="32226" y="9127"/>
                  </a:lnTo>
                  <a:lnTo>
                    <a:pt x="30956" y="5714"/>
                  </a:lnTo>
                  <a:lnTo>
                    <a:pt x="28416" y="2777"/>
                  </a:lnTo>
                  <a:lnTo>
                    <a:pt x="26591" y="1587"/>
                  </a:lnTo>
                  <a:lnTo>
                    <a:pt x="24288"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483" name="Shape 1518"/>
            <p:cNvSpPr/>
            <p:nvPr/>
          </p:nvSpPr>
          <p:spPr>
            <a:xfrm>
              <a:off x="1600103" y="3313318"/>
              <a:ext cx="23496" cy="45561"/>
            </a:xfrm>
            <a:custGeom>
              <a:avLst/>
              <a:gdLst/>
              <a:ahLst/>
              <a:cxnLst/>
              <a:rect l="0" t="0" r="0" b="0"/>
              <a:pathLst>
                <a:path w="23496" h="45561">
                  <a:moveTo>
                    <a:pt x="15717" y="0"/>
                  </a:moveTo>
                  <a:lnTo>
                    <a:pt x="397" y="5397"/>
                  </a:lnTo>
                  <a:lnTo>
                    <a:pt x="397" y="6905"/>
                  </a:lnTo>
                  <a:lnTo>
                    <a:pt x="4366" y="6508"/>
                  </a:lnTo>
                  <a:lnTo>
                    <a:pt x="5636" y="6667"/>
                  </a:lnTo>
                  <a:lnTo>
                    <a:pt x="6668" y="7302"/>
                  </a:lnTo>
                  <a:lnTo>
                    <a:pt x="7541" y="9127"/>
                  </a:lnTo>
                  <a:lnTo>
                    <a:pt x="7858" y="12461"/>
                  </a:lnTo>
                  <a:lnTo>
                    <a:pt x="7858" y="35480"/>
                  </a:lnTo>
                  <a:lnTo>
                    <a:pt x="7700" y="38734"/>
                  </a:lnTo>
                  <a:lnTo>
                    <a:pt x="7143" y="41036"/>
                  </a:lnTo>
                  <a:lnTo>
                    <a:pt x="6192" y="42545"/>
                  </a:lnTo>
                  <a:lnTo>
                    <a:pt x="4762" y="43417"/>
                  </a:lnTo>
                  <a:lnTo>
                    <a:pt x="2778" y="43814"/>
                  </a:lnTo>
                  <a:lnTo>
                    <a:pt x="0" y="44052"/>
                  </a:lnTo>
                  <a:lnTo>
                    <a:pt x="0" y="45561"/>
                  </a:lnTo>
                  <a:lnTo>
                    <a:pt x="23496" y="45561"/>
                  </a:lnTo>
                  <a:lnTo>
                    <a:pt x="23496" y="44052"/>
                  </a:lnTo>
                  <a:lnTo>
                    <a:pt x="19447" y="43497"/>
                  </a:lnTo>
                  <a:lnTo>
                    <a:pt x="17225" y="42068"/>
                  </a:lnTo>
                  <a:lnTo>
                    <a:pt x="16352" y="39448"/>
                  </a:lnTo>
                  <a:lnTo>
                    <a:pt x="16113" y="35480"/>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1484" name="Shape 1519"/>
            <p:cNvSpPr/>
            <p:nvPr/>
          </p:nvSpPr>
          <p:spPr>
            <a:xfrm>
              <a:off x="1444687" y="3291251"/>
              <a:ext cx="45958" cy="68580"/>
            </a:xfrm>
            <a:custGeom>
              <a:avLst/>
              <a:gdLst/>
              <a:ahLst/>
              <a:cxnLst/>
              <a:rect l="0" t="0" r="0" b="0"/>
              <a:pathLst>
                <a:path w="45958" h="68580">
                  <a:moveTo>
                    <a:pt x="38815" y="0"/>
                  </a:moveTo>
                  <a:lnTo>
                    <a:pt x="24289" y="4286"/>
                  </a:lnTo>
                  <a:lnTo>
                    <a:pt x="24289" y="5874"/>
                  </a:lnTo>
                  <a:lnTo>
                    <a:pt x="26671" y="5793"/>
                  </a:lnTo>
                  <a:lnTo>
                    <a:pt x="29210" y="6111"/>
                  </a:lnTo>
                  <a:lnTo>
                    <a:pt x="30481" y="7222"/>
                  </a:lnTo>
                  <a:lnTo>
                    <a:pt x="30877" y="8810"/>
                  </a:lnTo>
                  <a:lnTo>
                    <a:pt x="31036" y="10873"/>
                  </a:lnTo>
                  <a:lnTo>
                    <a:pt x="31036" y="26352"/>
                  </a:lnTo>
                  <a:lnTo>
                    <a:pt x="28575" y="24447"/>
                  </a:lnTo>
                  <a:lnTo>
                    <a:pt x="26115" y="23097"/>
                  </a:lnTo>
                  <a:lnTo>
                    <a:pt x="23496" y="22304"/>
                  </a:lnTo>
                  <a:lnTo>
                    <a:pt x="22685" y="22240"/>
                  </a:lnTo>
                  <a:lnTo>
                    <a:pt x="20797" y="24843"/>
                  </a:lnTo>
                  <a:lnTo>
                    <a:pt x="24289" y="25400"/>
                  </a:lnTo>
                  <a:lnTo>
                    <a:pt x="27385" y="27225"/>
                  </a:lnTo>
                  <a:lnTo>
                    <a:pt x="29766" y="30321"/>
                  </a:lnTo>
                  <a:lnTo>
                    <a:pt x="31036" y="34766"/>
                  </a:lnTo>
                  <a:lnTo>
                    <a:pt x="31036" y="57546"/>
                  </a:lnTo>
                  <a:lnTo>
                    <a:pt x="29846" y="59927"/>
                  </a:lnTo>
                  <a:lnTo>
                    <a:pt x="27861" y="61832"/>
                  </a:lnTo>
                  <a:lnTo>
                    <a:pt x="25162" y="63102"/>
                  </a:lnTo>
                  <a:lnTo>
                    <a:pt x="22146" y="63500"/>
                  </a:lnTo>
                  <a:lnTo>
                    <a:pt x="18891" y="62943"/>
                  </a:lnTo>
                  <a:lnTo>
                    <a:pt x="15716" y="61515"/>
                  </a:lnTo>
                  <a:lnTo>
                    <a:pt x="12938" y="58896"/>
                  </a:lnTo>
                  <a:lnTo>
                    <a:pt x="10637" y="55006"/>
                  </a:lnTo>
                  <a:lnTo>
                    <a:pt x="9128" y="49767"/>
                  </a:lnTo>
                  <a:lnTo>
                    <a:pt x="8493" y="43180"/>
                  </a:lnTo>
                  <a:lnTo>
                    <a:pt x="9050" y="37067"/>
                  </a:lnTo>
                  <a:lnTo>
                    <a:pt x="10478" y="32385"/>
                  </a:lnTo>
                  <a:lnTo>
                    <a:pt x="12621" y="28971"/>
                  </a:lnTo>
                  <a:lnTo>
                    <a:pt x="15161" y="26590"/>
                  </a:lnTo>
                  <a:lnTo>
                    <a:pt x="17939" y="25241"/>
                  </a:lnTo>
                  <a:lnTo>
                    <a:pt x="20797" y="24843"/>
                  </a:lnTo>
                  <a:lnTo>
                    <a:pt x="22685" y="22240"/>
                  </a:lnTo>
                  <a:lnTo>
                    <a:pt x="20478" y="22066"/>
                  </a:lnTo>
                  <a:lnTo>
                    <a:pt x="15161" y="22938"/>
                  </a:lnTo>
                  <a:lnTo>
                    <a:pt x="10240" y="25479"/>
                  </a:lnTo>
                  <a:lnTo>
                    <a:pt x="6112" y="29368"/>
                  </a:lnTo>
                  <a:lnTo>
                    <a:pt x="2858" y="34368"/>
                  </a:lnTo>
                  <a:lnTo>
                    <a:pt x="793" y="40163"/>
                  </a:lnTo>
                  <a:lnTo>
                    <a:pt x="0" y="46433"/>
                  </a:lnTo>
                  <a:lnTo>
                    <a:pt x="635" y="53181"/>
                  </a:lnTo>
                  <a:lnTo>
                    <a:pt x="2302" y="58420"/>
                  </a:lnTo>
                  <a:lnTo>
                    <a:pt x="4683" y="62308"/>
                  </a:lnTo>
                  <a:lnTo>
                    <a:pt x="7541" y="65087"/>
                  </a:lnTo>
                  <a:lnTo>
                    <a:pt x="10637" y="66912"/>
                  </a:lnTo>
                  <a:lnTo>
                    <a:pt x="13573" y="68023"/>
                  </a:lnTo>
                  <a:lnTo>
                    <a:pt x="16113" y="68500"/>
                  </a:lnTo>
                  <a:lnTo>
                    <a:pt x="18018" y="68580"/>
                  </a:lnTo>
                  <a:lnTo>
                    <a:pt x="22860" y="68023"/>
                  </a:lnTo>
                  <a:lnTo>
                    <a:pt x="26512" y="66516"/>
                  </a:lnTo>
                  <a:lnTo>
                    <a:pt x="29052" y="64452"/>
                  </a:lnTo>
                  <a:lnTo>
                    <a:pt x="30797" y="62308"/>
                  </a:lnTo>
                  <a:lnTo>
                    <a:pt x="31036" y="62308"/>
                  </a:lnTo>
                  <a:lnTo>
                    <a:pt x="31036" y="68341"/>
                  </a:lnTo>
                  <a:lnTo>
                    <a:pt x="31433" y="68580"/>
                  </a:lnTo>
                  <a:lnTo>
                    <a:pt x="38815" y="65960"/>
                  </a:lnTo>
                  <a:lnTo>
                    <a:pt x="45958" y="63500"/>
                  </a:lnTo>
                  <a:lnTo>
                    <a:pt x="45958" y="61912"/>
                  </a:lnTo>
                  <a:lnTo>
                    <a:pt x="43181" y="61912"/>
                  </a:lnTo>
                  <a:lnTo>
                    <a:pt x="41275" y="61515"/>
                  </a:lnTo>
                  <a:lnTo>
                    <a:pt x="40164" y="60801"/>
                  </a:lnTo>
                  <a:lnTo>
                    <a:pt x="39528" y="59690"/>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1485" name="Shape 1520"/>
            <p:cNvSpPr/>
            <p:nvPr/>
          </p:nvSpPr>
          <p:spPr>
            <a:xfrm>
              <a:off x="1401904" y="3313318"/>
              <a:ext cx="39528" cy="46513"/>
            </a:xfrm>
            <a:custGeom>
              <a:avLst/>
              <a:gdLst/>
              <a:ahLst/>
              <a:cxnLst/>
              <a:rect l="0" t="0" r="0" b="0"/>
              <a:pathLst>
                <a:path w="39528" h="46513">
                  <a:moveTo>
                    <a:pt x="20161" y="0"/>
                  </a:moveTo>
                  <a:lnTo>
                    <a:pt x="18017" y="3571"/>
                  </a:lnTo>
                  <a:lnTo>
                    <a:pt x="21431" y="4127"/>
                  </a:lnTo>
                  <a:lnTo>
                    <a:pt x="23812" y="5476"/>
                  </a:lnTo>
                  <a:lnTo>
                    <a:pt x="25400" y="7539"/>
                  </a:lnTo>
                  <a:lnTo>
                    <a:pt x="26511" y="9921"/>
                  </a:lnTo>
                  <a:lnTo>
                    <a:pt x="27542" y="14922"/>
                  </a:lnTo>
                  <a:lnTo>
                    <a:pt x="7143" y="14922"/>
                  </a:lnTo>
                  <a:lnTo>
                    <a:pt x="7857" y="11984"/>
                  </a:lnTo>
                  <a:lnTo>
                    <a:pt x="8731" y="9444"/>
                  </a:lnTo>
                  <a:lnTo>
                    <a:pt x="11112" y="5952"/>
                  </a:lnTo>
                  <a:lnTo>
                    <a:pt x="14287" y="4127"/>
                  </a:lnTo>
                  <a:lnTo>
                    <a:pt x="18017" y="3571"/>
                  </a:lnTo>
                  <a:lnTo>
                    <a:pt x="20161" y="0"/>
                  </a:lnTo>
                  <a:lnTo>
                    <a:pt x="15955" y="476"/>
                  </a:lnTo>
                  <a:lnTo>
                    <a:pt x="11430" y="2222"/>
                  </a:lnTo>
                  <a:lnTo>
                    <a:pt x="7143" y="5317"/>
                  </a:lnTo>
                  <a:lnTo>
                    <a:pt x="3492" y="9921"/>
                  </a:lnTo>
                  <a:lnTo>
                    <a:pt x="952" y="16192"/>
                  </a:lnTo>
                  <a:lnTo>
                    <a:pt x="238" y="20002"/>
                  </a:lnTo>
                  <a:lnTo>
                    <a:pt x="0" y="24367"/>
                  </a:lnTo>
                  <a:lnTo>
                    <a:pt x="397" y="29368"/>
                  </a:lnTo>
                  <a:lnTo>
                    <a:pt x="1348" y="33733"/>
                  </a:lnTo>
                  <a:lnTo>
                    <a:pt x="2857" y="37543"/>
                  </a:lnTo>
                  <a:lnTo>
                    <a:pt x="5080" y="40718"/>
                  </a:lnTo>
                  <a:lnTo>
                    <a:pt x="7778" y="43258"/>
                  </a:lnTo>
                  <a:lnTo>
                    <a:pt x="10953" y="45005"/>
                  </a:lnTo>
                  <a:lnTo>
                    <a:pt x="14526" y="46116"/>
                  </a:lnTo>
                  <a:lnTo>
                    <a:pt x="18494" y="46513"/>
                  </a:lnTo>
                  <a:lnTo>
                    <a:pt x="23495" y="45957"/>
                  </a:lnTo>
                  <a:lnTo>
                    <a:pt x="27701" y="44369"/>
                  </a:lnTo>
                  <a:lnTo>
                    <a:pt x="31194" y="42068"/>
                  </a:lnTo>
                  <a:lnTo>
                    <a:pt x="33972" y="39448"/>
                  </a:lnTo>
                  <a:lnTo>
                    <a:pt x="36195" y="36591"/>
                  </a:lnTo>
                  <a:lnTo>
                    <a:pt x="37782" y="33892"/>
                  </a:lnTo>
                  <a:lnTo>
                    <a:pt x="38893" y="31591"/>
                  </a:lnTo>
                  <a:lnTo>
                    <a:pt x="39528" y="30003"/>
                  </a:lnTo>
                  <a:lnTo>
                    <a:pt x="37941" y="29288"/>
                  </a:lnTo>
                  <a:lnTo>
                    <a:pt x="34925" y="33654"/>
                  </a:lnTo>
                  <a:lnTo>
                    <a:pt x="32702" y="35877"/>
                  </a:lnTo>
                  <a:lnTo>
                    <a:pt x="29923" y="37861"/>
                  </a:lnTo>
                  <a:lnTo>
                    <a:pt x="26591" y="39211"/>
                  </a:lnTo>
                  <a:lnTo>
                    <a:pt x="22542" y="39687"/>
                  </a:lnTo>
                  <a:lnTo>
                    <a:pt x="19208" y="39289"/>
                  </a:lnTo>
                  <a:lnTo>
                    <a:pt x="15794" y="38019"/>
                  </a:lnTo>
                  <a:lnTo>
                    <a:pt x="12700" y="35480"/>
                  </a:lnTo>
                  <a:lnTo>
                    <a:pt x="10001" y="31511"/>
                  </a:lnTo>
                  <a:lnTo>
                    <a:pt x="8889" y="28892"/>
                  </a:lnTo>
                  <a:lnTo>
                    <a:pt x="7937" y="25796"/>
                  </a:lnTo>
                  <a:lnTo>
                    <a:pt x="7302" y="22225"/>
                  </a:lnTo>
                  <a:lnTo>
                    <a:pt x="6826" y="18097"/>
                  </a:lnTo>
                  <a:lnTo>
                    <a:pt x="37623" y="18097"/>
                  </a:lnTo>
                  <a:lnTo>
                    <a:pt x="36988" y="13652"/>
                  </a:lnTo>
                  <a:lnTo>
                    <a:pt x="35798" y="9842"/>
                  </a:lnTo>
                  <a:lnTo>
                    <a:pt x="34131" y="6667"/>
                  </a:lnTo>
                  <a:lnTo>
                    <a:pt x="32067" y="4206"/>
                  </a:lnTo>
                  <a:lnTo>
                    <a:pt x="29527" y="2301"/>
                  </a:lnTo>
                  <a:lnTo>
                    <a:pt x="26748"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486" name="Shape 1521"/>
            <p:cNvSpPr/>
            <p:nvPr/>
          </p:nvSpPr>
          <p:spPr>
            <a:xfrm>
              <a:off x="1318084" y="3313318"/>
              <a:ext cx="43656" cy="46513"/>
            </a:xfrm>
            <a:custGeom>
              <a:avLst/>
              <a:gdLst/>
              <a:ahLst/>
              <a:cxnLst/>
              <a:rect l="0" t="0" r="0" b="0"/>
              <a:pathLst>
                <a:path w="43656" h="46513">
                  <a:moveTo>
                    <a:pt x="21431" y="0"/>
                  </a:moveTo>
                  <a:lnTo>
                    <a:pt x="20637" y="2777"/>
                  </a:lnTo>
                  <a:lnTo>
                    <a:pt x="24843" y="3651"/>
                  </a:lnTo>
                  <a:lnTo>
                    <a:pt x="28337" y="6032"/>
                  </a:lnTo>
                  <a:lnTo>
                    <a:pt x="31114" y="9683"/>
                  </a:lnTo>
                  <a:lnTo>
                    <a:pt x="33099" y="14366"/>
                  </a:lnTo>
                  <a:lnTo>
                    <a:pt x="34368" y="19843"/>
                  </a:lnTo>
                  <a:lnTo>
                    <a:pt x="34766" y="25876"/>
                  </a:lnTo>
                  <a:lnTo>
                    <a:pt x="34211" y="32146"/>
                  </a:lnTo>
                  <a:lnTo>
                    <a:pt x="32861" y="36750"/>
                  </a:lnTo>
                  <a:lnTo>
                    <a:pt x="30797" y="40083"/>
                  </a:lnTo>
                  <a:lnTo>
                    <a:pt x="28337" y="42306"/>
                  </a:lnTo>
                  <a:lnTo>
                    <a:pt x="25637" y="43417"/>
                  </a:lnTo>
                  <a:lnTo>
                    <a:pt x="23098" y="43734"/>
                  </a:lnTo>
                  <a:lnTo>
                    <a:pt x="19050" y="42941"/>
                  </a:lnTo>
                  <a:lnTo>
                    <a:pt x="15875" y="40798"/>
                  </a:lnTo>
                  <a:lnTo>
                    <a:pt x="13334" y="37623"/>
                  </a:lnTo>
                  <a:lnTo>
                    <a:pt x="11508" y="33733"/>
                  </a:lnTo>
                  <a:lnTo>
                    <a:pt x="10239" y="29527"/>
                  </a:lnTo>
                  <a:lnTo>
                    <a:pt x="9446" y="25319"/>
                  </a:lnTo>
                  <a:lnTo>
                    <a:pt x="9048" y="21431"/>
                  </a:lnTo>
                  <a:lnTo>
                    <a:pt x="8889" y="18176"/>
                  </a:lnTo>
                  <a:lnTo>
                    <a:pt x="9842" y="11429"/>
                  </a:lnTo>
                  <a:lnTo>
                    <a:pt x="12382" y="6587"/>
                  </a:lnTo>
                  <a:lnTo>
                    <a:pt x="16112" y="3730"/>
                  </a:lnTo>
                  <a:lnTo>
                    <a:pt x="20637" y="2777"/>
                  </a:lnTo>
                  <a:lnTo>
                    <a:pt x="21431" y="0"/>
                  </a:lnTo>
                  <a:lnTo>
                    <a:pt x="15239" y="872"/>
                  </a:lnTo>
                  <a:lnTo>
                    <a:pt x="9921" y="3253"/>
                  </a:lnTo>
                  <a:lnTo>
                    <a:pt x="5714" y="6905"/>
                  </a:lnTo>
                  <a:lnTo>
                    <a:pt x="2539" y="11588"/>
                  </a:lnTo>
                  <a:lnTo>
                    <a:pt x="634" y="17064"/>
                  </a:lnTo>
                  <a:lnTo>
                    <a:pt x="0" y="22938"/>
                  </a:lnTo>
                  <a:lnTo>
                    <a:pt x="714" y="29368"/>
                  </a:lnTo>
                  <a:lnTo>
                    <a:pt x="2777" y="35003"/>
                  </a:lnTo>
                  <a:lnTo>
                    <a:pt x="6032" y="39766"/>
                  </a:lnTo>
                  <a:lnTo>
                    <a:pt x="10398" y="43338"/>
                  </a:lnTo>
                  <a:lnTo>
                    <a:pt x="15637" y="45720"/>
                  </a:lnTo>
                  <a:lnTo>
                    <a:pt x="21668" y="46513"/>
                  </a:lnTo>
                  <a:lnTo>
                    <a:pt x="28575" y="45481"/>
                  </a:lnTo>
                  <a:lnTo>
                    <a:pt x="34052" y="42545"/>
                  </a:lnTo>
                  <a:lnTo>
                    <a:pt x="38258" y="38417"/>
                  </a:lnTo>
                  <a:lnTo>
                    <a:pt x="41275" y="33416"/>
                  </a:lnTo>
                  <a:lnTo>
                    <a:pt x="43099" y="28098"/>
                  </a:lnTo>
                  <a:lnTo>
                    <a:pt x="43656" y="22938"/>
                  </a:lnTo>
                  <a:lnTo>
                    <a:pt x="43179" y="17858"/>
                  </a:lnTo>
                  <a:lnTo>
                    <a:pt x="41989" y="13334"/>
                  </a:lnTo>
                  <a:lnTo>
                    <a:pt x="40083" y="9366"/>
                  </a:lnTo>
                  <a:lnTo>
                    <a:pt x="37386" y="6111"/>
                  </a:lnTo>
                  <a:lnTo>
                    <a:pt x="34131" y="3492"/>
                  </a:lnTo>
                  <a:lnTo>
                    <a:pt x="30399"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487" name="Shape 1522"/>
            <p:cNvSpPr/>
            <p:nvPr/>
          </p:nvSpPr>
          <p:spPr>
            <a:xfrm>
              <a:off x="2066988" y="3314270"/>
              <a:ext cx="45322" cy="45957"/>
            </a:xfrm>
            <a:custGeom>
              <a:avLst/>
              <a:gdLst/>
              <a:ahLst/>
              <a:cxnLst/>
              <a:rect l="0" t="0" r="0" b="0"/>
              <a:pathLst>
                <a:path w="45322" h="45957">
                  <a:moveTo>
                    <a:pt x="0" y="0"/>
                  </a:moveTo>
                  <a:lnTo>
                    <a:pt x="0" y="1507"/>
                  </a:lnTo>
                  <a:lnTo>
                    <a:pt x="2936" y="2222"/>
                  </a:lnTo>
                  <a:lnTo>
                    <a:pt x="4286" y="3333"/>
                  </a:lnTo>
                  <a:lnTo>
                    <a:pt x="5397" y="5158"/>
                  </a:lnTo>
                  <a:lnTo>
                    <a:pt x="6985" y="8492"/>
                  </a:lnTo>
                  <a:lnTo>
                    <a:pt x="8968" y="12937"/>
                  </a:lnTo>
                  <a:lnTo>
                    <a:pt x="13572" y="23573"/>
                  </a:lnTo>
                  <a:lnTo>
                    <a:pt x="17938" y="34051"/>
                  </a:lnTo>
                  <a:lnTo>
                    <a:pt x="19685" y="38258"/>
                  </a:lnTo>
                  <a:lnTo>
                    <a:pt x="20874" y="41354"/>
                  </a:lnTo>
                  <a:lnTo>
                    <a:pt x="21827" y="43893"/>
                  </a:lnTo>
                  <a:lnTo>
                    <a:pt x="22462" y="45243"/>
                  </a:lnTo>
                  <a:lnTo>
                    <a:pt x="23573" y="45957"/>
                  </a:lnTo>
                  <a:lnTo>
                    <a:pt x="24129" y="45561"/>
                  </a:lnTo>
                  <a:lnTo>
                    <a:pt x="24764" y="44529"/>
                  </a:lnTo>
                  <a:lnTo>
                    <a:pt x="26272" y="41036"/>
                  </a:lnTo>
                  <a:lnTo>
                    <a:pt x="38893" y="9207"/>
                  </a:lnTo>
                  <a:lnTo>
                    <a:pt x="40481" y="5635"/>
                  </a:lnTo>
                  <a:lnTo>
                    <a:pt x="41830" y="3333"/>
                  </a:lnTo>
                  <a:lnTo>
                    <a:pt x="43258" y="1983"/>
                  </a:lnTo>
                  <a:lnTo>
                    <a:pt x="45322" y="1507"/>
                  </a:lnTo>
                  <a:lnTo>
                    <a:pt x="45322" y="0"/>
                  </a:lnTo>
                  <a:lnTo>
                    <a:pt x="31591" y="0"/>
                  </a:lnTo>
                  <a:lnTo>
                    <a:pt x="31591" y="1507"/>
                  </a:lnTo>
                  <a:lnTo>
                    <a:pt x="34844" y="2381"/>
                  </a:lnTo>
                  <a:lnTo>
                    <a:pt x="35877" y="3333"/>
                  </a:lnTo>
                  <a:lnTo>
                    <a:pt x="36273" y="4762"/>
                  </a:lnTo>
                  <a:lnTo>
                    <a:pt x="35718" y="7461"/>
                  </a:lnTo>
                  <a:lnTo>
                    <a:pt x="34289" y="11667"/>
                  </a:lnTo>
                  <a:lnTo>
                    <a:pt x="32305" y="16827"/>
                  </a:lnTo>
                  <a:lnTo>
                    <a:pt x="30082" y="22462"/>
                  </a:lnTo>
                  <a:lnTo>
                    <a:pt x="27781" y="28099"/>
                  </a:lnTo>
                  <a:lnTo>
                    <a:pt x="25876" y="33337"/>
                  </a:lnTo>
                  <a:lnTo>
                    <a:pt x="15716" y="7937"/>
                  </a:lnTo>
                  <a:lnTo>
                    <a:pt x="15159" y="6350"/>
                  </a:lnTo>
                  <a:lnTo>
                    <a:pt x="14842" y="4445"/>
                  </a:lnTo>
                  <a:lnTo>
                    <a:pt x="15239" y="3016"/>
                  </a:lnTo>
                  <a:lnTo>
                    <a:pt x="16271" y="2142"/>
                  </a:lnTo>
                  <a:lnTo>
                    <a:pt x="19367" y="1507"/>
                  </a:lnTo>
                  <a:lnTo>
                    <a:pt x="19367" y="0"/>
                  </a:lnTo>
                  <a:lnTo>
                    <a:pt x="0" y="0"/>
                  </a:lnTo>
                  <a:close/>
                </a:path>
              </a:pathLst>
            </a:custGeom>
            <a:solidFill>
              <a:srgbClr val="000000"/>
            </a:solidFill>
          </p:spPr>
          <p:txBody>
            <a:bodyPr vert="horz" lIns="91440" tIns="45720" rIns="91440" bIns="45720" anchor="t"/>
            <a:lstStyle/>
            <a:p>
              <a:endParaRPr lang="en-IN"/>
            </a:p>
          </p:txBody>
        </p:sp>
        <p:sp>
          <p:nvSpPr>
            <p:cNvPr id="1488" name="Shape 1523"/>
            <p:cNvSpPr/>
            <p:nvPr/>
          </p:nvSpPr>
          <p:spPr>
            <a:xfrm>
              <a:off x="1628837" y="3313318"/>
              <a:ext cx="75168" cy="45561"/>
            </a:xfrm>
            <a:custGeom>
              <a:avLst/>
              <a:gdLst/>
              <a:ahLst/>
              <a:cxnLst/>
              <a:rect l="0" t="0" r="0" b="0"/>
              <a:pathLst>
                <a:path w="75168" h="45561">
                  <a:moveTo>
                    <a:pt x="14128" y="0"/>
                  </a:moveTo>
                  <a:lnTo>
                    <a:pt x="318" y="4445"/>
                  </a:lnTo>
                  <a:lnTo>
                    <a:pt x="318" y="6111"/>
                  </a:lnTo>
                  <a:lnTo>
                    <a:pt x="3493" y="5714"/>
                  </a:lnTo>
                  <a:lnTo>
                    <a:pt x="4683" y="5873"/>
                  </a:lnTo>
                  <a:lnTo>
                    <a:pt x="5794" y="6587"/>
                  </a:lnTo>
                  <a:lnTo>
                    <a:pt x="6588" y="8492"/>
                  </a:lnTo>
                  <a:lnTo>
                    <a:pt x="6906" y="12064"/>
                  </a:lnTo>
                  <a:lnTo>
                    <a:pt x="6906" y="37147"/>
                  </a:lnTo>
                  <a:lnTo>
                    <a:pt x="6350" y="41036"/>
                  </a:lnTo>
                  <a:lnTo>
                    <a:pt x="4922" y="43021"/>
                  </a:lnTo>
                  <a:lnTo>
                    <a:pt x="2778" y="43893"/>
                  </a:lnTo>
                  <a:lnTo>
                    <a:pt x="0" y="44052"/>
                  </a:lnTo>
                  <a:lnTo>
                    <a:pt x="0" y="45561"/>
                  </a:lnTo>
                  <a:lnTo>
                    <a:pt x="21987" y="45561"/>
                  </a:lnTo>
                  <a:lnTo>
                    <a:pt x="21987" y="44052"/>
                  </a:lnTo>
                  <a:lnTo>
                    <a:pt x="19527" y="43893"/>
                  </a:lnTo>
                  <a:lnTo>
                    <a:pt x="17303" y="43258"/>
                  </a:lnTo>
                  <a:lnTo>
                    <a:pt x="15796" y="41751"/>
                  </a:lnTo>
                  <a:lnTo>
                    <a:pt x="15241" y="38893"/>
                  </a:lnTo>
                  <a:lnTo>
                    <a:pt x="15241" y="10953"/>
                  </a:lnTo>
                  <a:lnTo>
                    <a:pt x="15637" y="10397"/>
                  </a:lnTo>
                  <a:lnTo>
                    <a:pt x="16668" y="9286"/>
                  </a:lnTo>
                  <a:lnTo>
                    <a:pt x="18416" y="7857"/>
                  </a:lnTo>
                  <a:lnTo>
                    <a:pt x="20637" y="6508"/>
                  </a:lnTo>
                  <a:lnTo>
                    <a:pt x="23416" y="5556"/>
                  </a:lnTo>
                  <a:lnTo>
                    <a:pt x="26671" y="5158"/>
                  </a:lnTo>
                  <a:lnTo>
                    <a:pt x="29846" y="5793"/>
                  </a:lnTo>
                  <a:lnTo>
                    <a:pt x="31988" y="7857"/>
                  </a:lnTo>
                  <a:lnTo>
                    <a:pt x="33178" y="11112"/>
                  </a:lnTo>
                  <a:lnTo>
                    <a:pt x="33497" y="15557"/>
                  </a:lnTo>
                  <a:lnTo>
                    <a:pt x="33497" y="37067"/>
                  </a:lnTo>
                  <a:lnTo>
                    <a:pt x="33100" y="40798"/>
                  </a:lnTo>
                  <a:lnTo>
                    <a:pt x="31830" y="42862"/>
                  </a:lnTo>
                  <a:lnTo>
                    <a:pt x="29687" y="43734"/>
                  </a:lnTo>
                  <a:lnTo>
                    <a:pt x="26750" y="44052"/>
                  </a:lnTo>
                  <a:lnTo>
                    <a:pt x="26750" y="45561"/>
                  </a:lnTo>
                  <a:lnTo>
                    <a:pt x="48896" y="45561"/>
                  </a:lnTo>
                  <a:lnTo>
                    <a:pt x="48896" y="44052"/>
                  </a:lnTo>
                  <a:lnTo>
                    <a:pt x="45243" y="43656"/>
                  </a:lnTo>
                  <a:lnTo>
                    <a:pt x="43816" y="42862"/>
                  </a:lnTo>
                  <a:lnTo>
                    <a:pt x="42703" y="41512"/>
                  </a:lnTo>
                  <a:lnTo>
                    <a:pt x="42068" y="39289"/>
                  </a:lnTo>
                  <a:lnTo>
                    <a:pt x="41831" y="36114"/>
                  </a:lnTo>
                  <a:lnTo>
                    <a:pt x="41831" y="11191"/>
                  </a:lnTo>
                  <a:lnTo>
                    <a:pt x="43656" y="8809"/>
                  </a:lnTo>
                  <a:lnTo>
                    <a:pt x="46037" y="6905"/>
                  </a:lnTo>
                  <a:lnTo>
                    <a:pt x="49053" y="5634"/>
                  </a:lnTo>
                  <a:lnTo>
                    <a:pt x="52785" y="5158"/>
                  </a:lnTo>
                  <a:lnTo>
                    <a:pt x="55801" y="5634"/>
                  </a:lnTo>
                  <a:lnTo>
                    <a:pt x="57785" y="6905"/>
                  </a:lnTo>
                  <a:lnTo>
                    <a:pt x="59056" y="8731"/>
                  </a:lnTo>
                  <a:lnTo>
                    <a:pt x="59691" y="10953"/>
                  </a:lnTo>
                  <a:lnTo>
                    <a:pt x="60008" y="16033"/>
                  </a:lnTo>
                  <a:lnTo>
                    <a:pt x="60008" y="36908"/>
                  </a:lnTo>
                  <a:lnTo>
                    <a:pt x="59850" y="39607"/>
                  </a:lnTo>
                  <a:lnTo>
                    <a:pt x="59452" y="41433"/>
                  </a:lnTo>
                  <a:lnTo>
                    <a:pt x="57388" y="43338"/>
                  </a:lnTo>
                  <a:lnTo>
                    <a:pt x="55722" y="43814"/>
                  </a:lnTo>
                  <a:lnTo>
                    <a:pt x="53500" y="44052"/>
                  </a:lnTo>
                  <a:lnTo>
                    <a:pt x="53500" y="45561"/>
                  </a:lnTo>
                  <a:lnTo>
                    <a:pt x="75168" y="45561"/>
                  </a:lnTo>
                  <a:lnTo>
                    <a:pt x="75168" y="44052"/>
                  </a:lnTo>
                  <a:lnTo>
                    <a:pt x="72628" y="43893"/>
                  </a:lnTo>
                  <a:lnTo>
                    <a:pt x="70088" y="43021"/>
                  </a:lnTo>
                  <a:lnTo>
                    <a:pt x="68818" y="41512"/>
                  </a:lnTo>
                  <a:lnTo>
                    <a:pt x="68342" y="38019"/>
                  </a:lnTo>
                  <a:lnTo>
                    <a:pt x="68342" y="17621"/>
                  </a:lnTo>
                  <a:lnTo>
                    <a:pt x="67628" y="9762"/>
                  </a:lnTo>
                  <a:lnTo>
                    <a:pt x="66358" y="6032"/>
                  </a:lnTo>
                  <a:lnTo>
                    <a:pt x="64215" y="2936"/>
                  </a:lnTo>
                  <a:lnTo>
                    <a:pt x="61040" y="793"/>
                  </a:lnTo>
                  <a:lnTo>
                    <a:pt x="56675" y="0"/>
                  </a:lnTo>
                  <a:lnTo>
                    <a:pt x="52864" y="476"/>
                  </a:lnTo>
                  <a:lnTo>
                    <a:pt x="49451" y="1587"/>
                  </a:lnTo>
                  <a:lnTo>
                    <a:pt x="46514" y="3253"/>
                  </a:lnTo>
                  <a:lnTo>
                    <a:pt x="44053" y="5079"/>
                  </a:lnTo>
                  <a:lnTo>
                    <a:pt x="42068" y="6826"/>
                  </a:lnTo>
                  <a:lnTo>
                    <a:pt x="40719" y="8333"/>
                  </a:lnTo>
                  <a:lnTo>
                    <a:pt x="39450" y="5238"/>
                  </a:lnTo>
                  <a:lnTo>
                    <a:pt x="37386" y="2539"/>
                  </a:lnTo>
                  <a:lnTo>
                    <a:pt x="34291" y="634"/>
                  </a:lnTo>
                  <a:lnTo>
                    <a:pt x="30083" y="0"/>
                  </a:lnTo>
                  <a:lnTo>
                    <a:pt x="26273" y="555"/>
                  </a:lnTo>
                  <a:lnTo>
                    <a:pt x="22622" y="2142"/>
                  </a:lnTo>
                  <a:lnTo>
                    <a:pt x="18971" y="4603"/>
                  </a:lnTo>
                  <a:lnTo>
                    <a:pt x="14843" y="7620"/>
                  </a:lnTo>
                  <a:lnTo>
                    <a:pt x="14843" y="158"/>
                  </a:lnTo>
                  <a:lnTo>
                    <a:pt x="14128" y="0"/>
                  </a:lnTo>
                  <a:close/>
                </a:path>
              </a:pathLst>
            </a:custGeom>
            <a:solidFill>
              <a:srgbClr val="000000"/>
            </a:solidFill>
          </p:spPr>
          <p:txBody>
            <a:bodyPr vert="horz" lIns="91440" tIns="45720" rIns="91440" bIns="45720" anchor="t"/>
            <a:lstStyle/>
            <a:p>
              <a:endParaRPr lang="en-IN"/>
            </a:p>
          </p:txBody>
        </p:sp>
        <p:sp>
          <p:nvSpPr>
            <p:cNvPr id="1489" name="Shape 1524"/>
            <p:cNvSpPr/>
            <p:nvPr/>
          </p:nvSpPr>
          <p:spPr>
            <a:xfrm>
              <a:off x="2511488" y="3313318"/>
              <a:ext cx="46433" cy="45561"/>
            </a:xfrm>
            <a:custGeom>
              <a:avLst/>
              <a:gdLst/>
              <a:ahLst/>
              <a:cxnLst/>
              <a:rect l="0" t="0" r="0" b="0"/>
              <a:pathLst>
                <a:path w="46433" h="45561">
                  <a:moveTo>
                    <a:pt x="13652" y="0"/>
                  </a:moveTo>
                  <a:lnTo>
                    <a:pt x="0" y="4445"/>
                  </a:lnTo>
                  <a:lnTo>
                    <a:pt x="0" y="6111"/>
                  </a:lnTo>
                  <a:lnTo>
                    <a:pt x="1031" y="5793"/>
                  </a:lnTo>
                  <a:lnTo>
                    <a:pt x="2857" y="5714"/>
                  </a:lnTo>
                  <a:lnTo>
                    <a:pt x="4047" y="5873"/>
                  </a:lnTo>
                  <a:lnTo>
                    <a:pt x="5158" y="6587"/>
                  </a:lnTo>
                  <a:lnTo>
                    <a:pt x="6032" y="8492"/>
                  </a:lnTo>
                  <a:lnTo>
                    <a:pt x="6350" y="12064"/>
                  </a:lnTo>
                  <a:lnTo>
                    <a:pt x="6350" y="36671"/>
                  </a:lnTo>
                  <a:lnTo>
                    <a:pt x="6032" y="40242"/>
                  </a:lnTo>
                  <a:lnTo>
                    <a:pt x="5000" y="42464"/>
                  </a:lnTo>
                  <a:lnTo>
                    <a:pt x="3095" y="43576"/>
                  </a:lnTo>
                  <a:lnTo>
                    <a:pt x="158" y="44052"/>
                  </a:lnTo>
                  <a:lnTo>
                    <a:pt x="158" y="45561"/>
                  </a:lnTo>
                  <a:lnTo>
                    <a:pt x="21192" y="45561"/>
                  </a:lnTo>
                  <a:lnTo>
                    <a:pt x="21192" y="44052"/>
                  </a:lnTo>
                  <a:lnTo>
                    <a:pt x="18017" y="43656"/>
                  </a:lnTo>
                  <a:lnTo>
                    <a:pt x="15954" y="42623"/>
                  </a:lnTo>
                  <a:lnTo>
                    <a:pt x="14921" y="41116"/>
                  </a:lnTo>
                  <a:lnTo>
                    <a:pt x="14603" y="38893"/>
                  </a:lnTo>
                  <a:lnTo>
                    <a:pt x="14603" y="11112"/>
                  </a:lnTo>
                  <a:lnTo>
                    <a:pt x="17302" y="8651"/>
                  </a:lnTo>
                  <a:lnTo>
                    <a:pt x="19843" y="6905"/>
                  </a:lnTo>
                  <a:lnTo>
                    <a:pt x="22225" y="5793"/>
                  </a:lnTo>
                  <a:lnTo>
                    <a:pt x="24446" y="5397"/>
                  </a:lnTo>
                  <a:lnTo>
                    <a:pt x="28097" y="6032"/>
                  </a:lnTo>
                  <a:lnTo>
                    <a:pt x="30478" y="7937"/>
                  </a:lnTo>
                  <a:lnTo>
                    <a:pt x="31750" y="11032"/>
                  </a:lnTo>
                  <a:lnTo>
                    <a:pt x="32066" y="15081"/>
                  </a:lnTo>
                  <a:lnTo>
                    <a:pt x="32066" y="35718"/>
                  </a:lnTo>
                  <a:lnTo>
                    <a:pt x="31908" y="38893"/>
                  </a:lnTo>
                  <a:lnTo>
                    <a:pt x="31272" y="41116"/>
                  </a:lnTo>
                  <a:lnTo>
                    <a:pt x="30321" y="42623"/>
                  </a:lnTo>
                  <a:lnTo>
                    <a:pt x="29130" y="43417"/>
                  </a:lnTo>
                  <a:lnTo>
                    <a:pt x="25796" y="44052"/>
                  </a:lnTo>
                  <a:lnTo>
                    <a:pt x="25796" y="45561"/>
                  </a:lnTo>
                  <a:lnTo>
                    <a:pt x="46433" y="45561"/>
                  </a:lnTo>
                  <a:lnTo>
                    <a:pt x="46433" y="44052"/>
                  </a:lnTo>
                  <a:lnTo>
                    <a:pt x="43417" y="43576"/>
                  </a:lnTo>
                  <a:lnTo>
                    <a:pt x="41591" y="42464"/>
                  </a:lnTo>
                  <a:lnTo>
                    <a:pt x="40640" y="40481"/>
                  </a:lnTo>
                  <a:lnTo>
                    <a:pt x="40401" y="37543"/>
                  </a:lnTo>
                  <a:lnTo>
                    <a:pt x="40401" y="14842"/>
                  </a:lnTo>
                  <a:lnTo>
                    <a:pt x="39846" y="9444"/>
                  </a:lnTo>
                  <a:lnTo>
                    <a:pt x="38416" y="5556"/>
                  </a:lnTo>
                  <a:lnTo>
                    <a:pt x="36352" y="2857"/>
                  </a:lnTo>
                  <a:lnTo>
                    <a:pt x="33813" y="1111"/>
                  </a:lnTo>
                  <a:lnTo>
                    <a:pt x="31272" y="237"/>
                  </a:lnTo>
                  <a:lnTo>
                    <a:pt x="28812" y="0"/>
                  </a:lnTo>
                  <a:lnTo>
                    <a:pt x="24765" y="634"/>
                  </a:lnTo>
                  <a:lnTo>
                    <a:pt x="21192" y="2301"/>
                  </a:lnTo>
                  <a:lnTo>
                    <a:pt x="17858"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1490" name="Shape 1525"/>
            <p:cNvSpPr/>
            <p:nvPr/>
          </p:nvSpPr>
          <p:spPr>
            <a:xfrm>
              <a:off x="2261853" y="3313318"/>
              <a:ext cx="46434" cy="45561"/>
            </a:xfrm>
            <a:custGeom>
              <a:avLst/>
              <a:gdLst/>
              <a:ahLst/>
              <a:cxnLst/>
              <a:rect l="0" t="0" r="0" b="0"/>
              <a:pathLst>
                <a:path w="46434" h="45561">
                  <a:moveTo>
                    <a:pt x="13652" y="0"/>
                  </a:moveTo>
                  <a:lnTo>
                    <a:pt x="0" y="4445"/>
                  </a:lnTo>
                  <a:lnTo>
                    <a:pt x="0" y="6111"/>
                  </a:lnTo>
                  <a:lnTo>
                    <a:pt x="1032" y="5793"/>
                  </a:lnTo>
                  <a:lnTo>
                    <a:pt x="2857" y="5714"/>
                  </a:lnTo>
                  <a:lnTo>
                    <a:pt x="4048" y="5873"/>
                  </a:lnTo>
                  <a:lnTo>
                    <a:pt x="5159" y="6587"/>
                  </a:lnTo>
                  <a:lnTo>
                    <a:pt x="6032" y="8492"/>
                  </a:lnTo>
                  <a:lnTo>
                    <a:pt x="6350" y="12064"/>
                  </a:lnTo>
                  <a:lnTo>
                    <a:pt x="6350" y="36671"/>
                  </a:lnTo>
                  <a:lnTo>
                    <a:pt x="6032" y="40242"/>
                  </a:lnTo>
                  <a:lnTo>
                    <a:pt x="5001" y="42464"/>
                  </a:lnTo>
                  <a:lnTo>
                    <a:pt x="3096" y="43576"/>
                  </a:lnTo>
                  <a:lnTo>
                    <a:pt x="158" y="44052"/>
                  </a:lnTo>
                  <a:lnTo>
                    <a:pt x="158" y="45561"/>
                  </a:lnTo>
                  <a:lnTo>
                    <a:pt x="21193" y="45561"/>
                  </a:lnTo>
                  <a:lnTo>
                    <a:pt x="21193" y="44052"/>
                  </a:lnTo>
                  <a:lnTo>
                    <a:pt x="18018" y="43656"/>
                  </a:lnTo>
                  <a:lnTo>
                    <a:pt x="15954" y="42623"/>
                  </a:lnTo>
                  <a:lnTo>
                    <a:pt x="14922" y="41116"/>
                  </a:lnTo>
                  <a:lnTo>
                    <a:pt x="14604" y="38893"/>
                  </a:lnTo>
                  <a:lnTo>
                    <a:pt x="14604" y="11112"/>
                  </a:lnTo>
                  <a:lnTo>
                    <a:pt x="17303" y="8651"/>
                  </a:lnTo>
                  <a:lnTo>
                    <a:pt x="19843" y="6905"/>
                  </a:lnTo>
                  <a:lnTo>
                    <a:pt x="22225" y="5793"/>
                  </a:lnTo>
                  <a:lnTo>
                    <a:pt x="24447" y="5397"/>
                  </a:lnTo>
                  <a:lnTo>
                    <a:pt x="28178" y="6032"/>
                  </a:lnTo>
                  <a:lnTo>
                    <a:pt x="30479" y="7937"/>
                  </a:lnTo>
                  <a:lnTo>
                    <a:pt x="31750" y="11032"/>
                  </a:lnTo>
                  <a:lnTo>
                    <a:pt x="32067" y="15081"/>
                  </a:lnTo>
                  <a:lnTo>
                    <a:pt x="32067" y="35718"/>
                  </a:lnTo>
                  <a:lnTo>
                    <a:pt x="31908" y="38893"/>
                  </a:lnTo>
                  <a:lnTo>
                    <a:pt x="31273" y="41116"/>
                  </a:lnTo>
                  <a:lnTo>
                    <a:pt x="30321" y="42623"/>
                  </a:lnTo>
                  <a:lnTo>
                    <a:pt x="29131" y="43417"/>
                  </a:lnTo>
                  <a:lnTo>
                    <a:pt x="25797" y="44052"/>
                  </a:lnTo>
                  <a:lnTo>
                    <a:pt x="25797" y="45561"/>
                  </a:lnTo>
                  <a:lnTo>
                    <a:pt x="46434" y="45561"/>
                  </a:lnTo>
                  <a:lnTo>
                    <a:pt x="46434" y="44052"/>
                  </a:lnTo>
                  <a:lnTo>
                    <a:pt x="43418" y="43576"/>
                  </a:lnTo>
                  <a:lnTo>
                    <a:pt x="41592" y="42464"/>
                  </a:lnTo>
                  <a:lnTo>
                    <a:pt x="40639" y="40481"/>
                  </a:lnTo>
                  <a:lnTo>
                    <a:pt x="40402" y="37543"/>
                  </a:lnTo>
                  <a:lnTo>
                    <a:pt x="40402" y="14842"/>
                  </a:lnTo>
                  <a:lnTo>
                    <a:pt x="39846" y="9444"/>
                  </a:lnTo>
                  <a:lnTo>
                    <a:pt x="38417" y="5556"/>
                  </a:lnTo>
                  <a:lnTo>
                    <a:pt x="36353" y="2857"/>
                  </a:lnTo>
                  <a:lnTo>
                    <a:pt x="33813" y="1111"/>
                  </a:lnTo>
                  <a:lnTo>
                    <a:pt x="31273" y="237"/>
                  </a:lnTo>
                  <a:lnTo>
                    <a:pt x="28813" y="0"/>
                  </a:lnTo>
                  <a:lnTo>
                    <a:pt x="24764" y="634"/>
                  </a:lnTo>
                  <a:lnTo>
                    <a:pt x="21193" y="2301"/>
                  </a:lnTo>
                  <a:lnTo>
                    <a:pt x="17859" y="4841"/>
                  </a:lnTo>
                  <a:lnTo>
                    <a:pt x="14367" y="8016"/>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1491" name="Shape 1526"/>
            <p:cNvSpPr/>
            <p:nvPr/>
          </p:nvSpPr>
          <p:spPr>
            <a:xfrm>
              <a:off x="1939908" y="3313318"/>
              <a:ext cx="46434" cy="45561"/>
            </a:xfrm>
            <a:custGeom>
              <a:avLst/>
              <a:gdLst/>
              <a:ahLst/>
              <a:cxnLst/>
              <a:rect l="0" t="0" r="0" b="0"/>
              <a:pathLst>
                <a:path w="46434" h="45561">
                  <a:moveTo>
                    <a:pt x="13652" y="0"/>
                  </a:moveTo>
                  <a:lnTo>
                    <a:pt x="0" y="4445"/>
                  </a:lnTo>
                  <a:lnTo>
                    <a:pt x="0" y="6111"/>
                  </a:lnTo>
                  <a:lnTo>
                    <a:pt x="1032" y="5793"/>
                  </a:lnTo>
                  <a:lnTo>
                    <a:pt x="2857" y="5714"/>
                  </a:lnTo>
                  <a:lnTo>
                    <a:pt x="4048" y="5873"/>
                  </a:lnTo>
                  <a:lnTo>
                    <a:pt x="5159" y="6587"/>
                  </a:lnTo>
                  <a:lnTo>
                    <a:pt x="6032" y="8492"/>
                  </a:lnTo>
                  <a:lnTo>
                    <a:pt x="6350" y="12064"/>
                  </a:lnTo>
                  <a:lnTo>
                    <a:pt x="6350" y="36671"/>
                  </a:lnTo>
                  <a:lnTo>
                    <a:pt x="6032" y="40242"/>
                  </a:lnTo>
                  <a:lnTo>
                    <a:pt x="5001" y="42464"/>
                  </a:lnTo>
                  <a:lnTo>
                    <a:pt x="3096" y="43576"/>
                  </a:lnTo>
                  <a:lnTo>
                    <a:pt x="158" y="44052"/>
                  </a:lnTo>
                  <a:lnTo>
                    <a:pt x="158" y="45561"/>
                  </a:lnTo>
                  <a:lnTo>
                    <a:pt x="21193" y="45561"/>
                  </a:lnTo>
                  <a:lnTo>
                    <a:pt x="21193" y="44052"/>
                  </a:lnTo>
                  <a:lnTo>
                    <a:pt x="18018" y="43656"/>
                  </a:lnTo>
                  <a:lnTo>
                    <a:pt x="15955" y="42623"/>
                  </a:lnTo>
                  <a:lnTo>
                    <a:pt x="14922" y="41116"/>
                  </a:lnTo>
                  <a:lnTo>
                    <a:pt x="14604" y="38893"/>
                  </a:lnTo>
                  <a:lnTo>
                    <a:pt x="14604" y="11112"/>
                  </a:lnTo>
                  <a:lnTo>
                    <a:pt x="17303" y="8651"/>
                  </a:lnTo>
                  <a:lnTo>
                    <a:pt x="19843" y="6905"/>
                  </a:lnTo>
                  <a:lnTo>
                    <a:pt x="22225" y="5793"/>
                  </a:lnTo>
                  <a:lnTo>
                    <a:pt x="24447" y="5397"/>
                  </a:lnTo>
                  <a:lnTo>
                    <a:pt x="28178" y="6032"/>
                  </a:lnTo>
                  <a:lnTo>
                    <a:pt x="30479" y="7937"/>
                  </a:lnTo>
                  <a:lnTo>
                    <a:pt x="31750" y="11032"/>
                  </a:lnTo>
                  <a:lnTo>
                    <a:pt x="32067" y="15081"/>
                  </a:lnTo>
                  <a:lnTo>
                    <a:pt x="32067" y="35718"/>
                  </a:lnTo>
                  <a:lnTo>
                    <a:pt x="31908" y="38893"/>
                  </a:lnTo>
                  <a:lnTo>
                    <a:pt x="31273" y="41116"/>
                  </a:lnTo>
                  <a:lnTo>
                    <a:pt x="30321" y="42623"/>
                  </a:lnTo>
                  <a:lnTo>
                    <a:pt x="29131" y="43417"/>
                  </a:lnTo>
                  <a:lnTo>
                    <a:pt x="25797" y="44052"/>
                  </a:lnTo>
                  <a:lnTo>
                    <a:pt x="25797" y="45561"/>
                  </a:lnTo>
                  <a:lnTo>
                    <a:pt x="46434" y="45561"/>
                  </a:lnTo>
                  <a:lnTo>
                    <a:pt x="46434" y="44052"/>
                  </a:lnTo>
                  <a:lnTo>
                    <a:pt x="43418" y="43576"/>
                  </a:lnTo>
                  <a:lnTo>
                    <a:pt x="41592" y="42464"/>
                  </a:lnTo>
                  <a:lnTo>
                    <a:pt x="40639" y="40481"/>
                  </a:lnTo>
                  <a:lnTo>
                    <a:pt x="40402" y="37543"/>
                  </a:lnTo>
                  <a:lnTo>
                    <a:pt x="40402" y="14842"/>
                  </a:lnTo>
                  <a:lnTo>
                    <a:pt x="39846" y="9444"/>
                  </a:lnTo>
                  <a:lnTo>
                    <a:pt x="38417" y="5556"/>
                  </a:lnTo>
                  <a:lnTo>
                    <a:pt x="36353" y="2857"/>
                  </a:lnTo>
                  <a:lnTo>
                    <a:pt x="33813" y="1111"/>
                  </a:lnTo>
                  <a:lnTo>
                    <a:pt x="31273" y="237"/>
                  </a:lnTo>
                  <a:lnTo>
                    <a:pt x="28813" y="0"/>
                  </a:lnTo>
                  <a:lnTo>
                    <a:pt x="24764" y="634"/>
                  </a:lnTo>
                  <a:lnTo>
                    <a:pt x="21193" y="2301"/>
                  </a:lnTo>
                  <a:lnTo>
                    <a:pt x="17859" y="4841"/>
                  </a:lnTo>
                  <a:lnTo>
                    <a:pt x="14367" y="8016"/>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1492" name="Shape 1527"/>
            <p:cNvSpPr/>
            <p:nvPr/>
          </p:nvSpPr>
          <p:spPr>
            <a:xfrm>
              <a:off x="2158745" y="3313318"/>
              <a:ext cx="32622" cy="45561"/>
            </a:xfrm>
            <a:custGeom>
              <a:avLst/>
              <a:gdLst/>
              <a:ahLst/>
              <a:cxnLst/>
              <a:rect l="0" t="0" r="0" b="0"/>
              <a:pathLst>
                <a:path w="32622" h="45561">
                  <a:moveTo>
                    <a:pt x="14842" y="0"/>
                  </a:moveTo>
                  <a:lnTo>
                    <a:pt x="158" y="5317"/>
                  </a:lnTo>
                  <a:lnTo>
                    <a:pt x="158" y="6905"/>
                  </a:lnTo>
                  <a:lnTo>
                    <a:pt x="3492" y="6508"/>
                  </a:lnTo>
                  <a:lnTo>
                    <a:pt x="4762" y="6667"/>
                  </a:lnTo>
                  <a:lnTo>
                    <a:pt x="5873" y="7302"/>
                  </a:lnTo>
                  <a:lnTo>
                    <a:pt x="6667" y="9127"/>
                  </a:lnTo>
                  <a:lnTo>
                    <a:pt x="6985" y="12461"/>
                  </a:lnTo>
                  <a:lnTo>
                    <a:pt x="6985" y="37226"/>
                  </a:lnTo>
                  <a:lnTo>
                    <a:pt x="6667" y="40481"/>
                  </a:lnTo>
                  <a:lnTo>
                    <a:pt x="5556" y="42306"/>
                  </a:lnTo>
                  <a:lnTo>
                    <a:pt x="3412" y="43338"/>
                  </a:lnTo>
                  <a:lnTo>
                    <a:pt x="0" y="44052"/>
                  </a:lnTo>
                  <a:lnTo>
                    <a:pt x="0" y="45561"/>
                  </a:lnTo>
                  <a:lnTo>
                    <a:pt x="23732" y="45561"/>
                  </a:lnTo>
                  <a:lnTo>
                    <a:pt x="23732" y="44052"/>
                  </a:lnTo>
                  <a:lnTo>
                    <a:pt x="20320" y="43734"/>
                  </a:lnTo>
                  <a:lnTo>
                    <a:pt x="17621" y="42862"/>
                  </a:lnTo>
                  <a:lnTo>
                    <a:pt x="15953" y="40639"/>
                  </a:lnTo>
                  <a:lnTo>
                    <a:pt x="15318" y="36671"/>
                  </a:lnTo>
                  <a:lnTo>
                    <a:pt x="15318" y="14366"/>
                  </a:lnTo>
                  <a:lnTo>
                    <a:pt x="15716" y="12619"/>
                  </a:lnTo>
                  <a:lnTo>
                    <a:pt x="16588" y="10873"/>
                  </a:lnTo>
                  <a:lnTo>
                    <a:pt x="19208" y="7698"/>
                  </a:lnTo>
                  <a:lnTo>
                    <a:pt x="20716" y="6587"/>
                  </a:lnTo>
                  <a:lnTo>
                    <a:pt x="22066" y="6191"/>
                  </a:lnTo>
                  <a:lnTo>
                    <a:pt x="24130" y="7143"/>
                  </a:lnTo>
                  <a:lnTo>
                    <a:pt x="26113" y="8809"/>
                  </a:lnTo>
                  <a:lnTo>
                    <a:pt x="28892" y="9683"/>
                  </a:lnTo>
                  <a:lnTo>
                    <a:pt x="30480" y="9366"/>
                  </a:lnTo>
                  <a:lnTo>
                    <a:pt x="31670" y="8492"/>
                  </a:lnTo>
                  <a:lnTo>
                    <a:pt x="32622" y="5317"/>
                  </a:lnTo>
                  <a:lnTo>
                    <a:pt x="32305" y="3094"/>
                  </a:lnTo>
                  <a:lnTo>
                    <a:pt x="31273" y="1428"/>
                  </a:lnTo>
                  <a:lnTo>
                    <a:pt x="29606" y="317"/>
                  </a:lnTo>
                  <a:lnTo>
                    <a:pt x="27305" y="0"/>
                  </a:lnTo>
                  <a:lnTo>
                    <a:pt x="24526" y="396"/>
                  </a:lnTo>
                  <a:lnTo>
                    <a:pt x="21748" y="1904"/>
                  </a:lnTo>
                  <a:lnTo>
                    <a:pt x="18811" y="4603"/>
                  </a:lnTo>
                  <a:lnTo>
                    <a:pt x="15477" y="8968"/>
                  </a:lnTo>
                  <a:lnTo>
                    <a:pt x="15318" y="896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1493" name="Shape 1528"/>
            <p:cNvSpPr/>
            <p:nvPr/>
          </p:nvSpPr>
          <p:spPr>
            <a:xfrm>
              <a:off x="1748614" y="3313318"/>
              <a:ext cx="32702" cy="45561"/>
            </a:xfrm>
            <a:custGeom>
              <a:avLst/>
              <a:gdLst/>
              <a:ahLst/>
              <a:cxnLst/>
              <a:rect l="0" t="0" r="0" b="0"/>
              <a:pathLst>
                <a:path w="32702" h="45561">
                  <a:moveTo>
                    <a:pt x="14843" y="0"/>
                  </a:moveTo>
                  <a:lnTo>
                    <a:pt x="158" y="5317"/>
                  </a:lnTo>
                  <a:lnTo>
                    <a:pt x="158" y="6905"/>
                  </a:lnTo>
                  <a:lnTo>
                    <a:pt x="3572" y="6508"/>
                  </a:lnTo>
                  <a:lnTo>
                    <a:pt x="4762" y="6667"/>
                  </a:lnTo>
                  <a:lnTo>
                    <a:pt x="5873" y="7302"/>
                  </a:lnTo>
                  <a:lnTo>
                    <a:pt x="6667" y="9127"/>
                  </a:lnTo>
                  <a:lnTo>
                    <a:pt x="6985" y="12461"/>
                  </a:lnTo>
                  <a:lnTo>
                    <a:pt x="6985" y="37226"/>
                  </a:lnTo>
                  <a:lnTo>
                    <a:pt x="6667" y="40481"/>
                  </a:lnTo>
                  <a:lnTo>
                    <a:pt x="5556" y="42306"/>
                  </a:lnTo>
                  <a:lnTo>
                    <a:pt x="3413" y="43338"/>
                  </a:lnTo>
                  <a:lnTo>
                    <a:pt x="0" y="44052"/>
                  </a:lnTo>
                  <a:lnTo>
                    <a:pt x="0" y="45561"/>
                  </a:lnTo>
                  <a:lnTo>
                    <a:pt x="23732" y="45561"/>
                  </a:lnTo>
                  <a:lnTo>
                    <a:pt x="23732" y="44052"/>
                  </a:lnTo>
                  <a:lnTo>
                    <a:pt x="20320" y="43734"/>
                  </a:lnTo>
                  <a:lnTo>
                    <a:pt x="17701" y="42862"/>
                  </a:lnTo>
                  <a:lnTo>
                    <a:pt x="15953" y="40639"/>
                  </a:lnTo>
                  <a:lnTo>
                    <a:pt x="15319" y="36671"/>
                  </a:lnTo>
                  <a:lnTo>
                    <a:pt x="15319" y="14366"/>
                  </a:lnTo>
                  <a:lnTo>
                    <a:pt x="15716" y="12619"/>
                  </a:lnTo>
                  <a:lnTo>
                    <a:pt x="16588" y="10873"/>
                  </a:lnTo>
                  <a:lnTo>
                    <a:pt x="19288" y="7698"/>
                  </a:lnTo>
                  <a:lnTo>
                    <a:pt x="20716" y="6587"/>
                  </a:lnTo>
                  <a:lnTo>
                    <a:pt x="22066" y="6191"/>
                  </a:lnTo>
                  <a:lnTo>
                    <a:pt x="24129" y="7143"/>
                  </a:lnTo>
                  <a:lnTo>
                    <a:pt x="26113" y="8809"/>
                  </a:lnTo>
                  <a:lnTo>
                    <a:pt x="28892" y="9683"/>
                  </a:lnTo>
                  <a:lnTo>
                    <a:pt x="30479" y="9366"/>
                  </a:lnTo>
                  <a:lnTo>
                    <a:pt x="31669" y="8492"/>
                  </a:lnTo>
                  <a:lnTo>
                    <a:pt x="32463" y="7063"/>
                  </a:lnTo>
                  <a:lnTo>
                    <a:pt x="32702" y="5317"/>
                  </a:lnTo>
                  <a:lnTo>
                    <a:pt x="32385" y="3094"/>
                  </a:lnTo>
                  <a:lnTo>
                    <a:pt x="31273" y="1428"/>
                  </a:lnTo>
                  <a:lnTo>
                    <a:pt x="29607" y="317"/>
                  </a:lnTo>
                  <a:lnTo>
                    <a:pt x="27304" y="0"/>
                  </a:lnTo>
                  <a:lnTo>
                    <a:pt x="24526" y="396"/>
                  </a:lnTo>
                  <a:lnTo>
                    <a:pt x="21748" y="1904"/>
                  </a:lnTo>
                  <a:lnTo>
                    <a:pt x="18812" y="4603"/>
                  </a:lnTo>
                  <a:lnTo>
                    <a:pt x="15557" y="8968"/>
                  </a:lnTo>
                  <a:lnTo>
                    <a:pt x="15319" y="8968"/>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1494" name="Shape 1529"/>
            <p:cNvSpPr/>
            <p:nvPr/>
          </p:nvSpPr>
          <p:spPr>
            <a:xfrm>
              <a:off x="1567322" y="3313318"/>
              <a:ext cx="32702" cy="45561"/>
            </a:xfrm>
            <a:custGeom>
              <a:avLst/>
              <a:gdLst/>
              <a:ahLst/>
              <a:cxnLst/>
              <a:rect l="0" t="0" r="0" b="0"/>
              <a:pathLst>
                <a:path w="32702" h="45561">
                  <a:moveTo>
                    <a:pt x="14843" y="0"/>
                  </a:moveTo>
                  <a:lnTo>
                    <a:pt x="158" y="5317"/>
                  </a:lnTo>
                  <a:lnTo>
                    <a:pt x="158" y="6905"/>
                  </a:lnTo>
                  <a:lnTo>
                    <a:pt x="3571" y="6508"/>
                  </a:lnTo>
                  <a:lnTo>
                    <a:pt x="4762" y="6667"/>
                  </a:lnTo>
                  <a:lnTo>
                    <a:pt x="5873" y="7302"/>
                  </a:lnTo>
                  <a:lnTo>
                    <a:pt x="6746" y="9127"/>
                  </a:lnTo>
                  <a:lnTo>
                    <a:pt x="7064" y="12461"/>
                  </a:lnTo>
                  <a:lnTo>
                    <a:pt x="7064" y="37226"/>
                  </a:lnTo>
                  <a:lnTo>
                    <a:pt x="6667" y="40481"/>
                  </a:lnTo>
                  <a:lnTo>
                    <a:pt x="5556" y="42306"/>
                  </a:lnTo>
                  <a:lnTo>
                    <a:pt x="3412" y="43338"/>
                  </a:lnTo>
                  <a:lnTo>
                    <a:pt x="0" y="44052"/>
                  </a:lnTo>
                  <a:lnTo>
                    <a:pt x="0" y="45561"/>
                  </a:lnTo>
                  <a:lnTo>
                    <a:pt x="23733" y="45561"/>
                  </a:lnTo>
                  <a:lnTo>
                    <a:pt x="23733" y="44052"/>
                  </a:lnTo>
                  <a:lnTo>
                    <a:pt x="20319" y="43734"/>
                  </a:lnTo>
                  <a:lnTo>
                    <a:pt x="17699" y="42862"/>
                  </a:lnTo>
                  <a:lnTo>
                    <a:pt x="15954" y="40639"/>
                  </a:lnTo>
                  <a:lnTo>
                    <a:pt x="15318" y="36671"/>
                  </a:lnTo>
                  <a:lnTo>
                    <a:pt x="15318" y="14366"/>
                  </a:lnTo>
                  <a:lnTo>
                    <a:pt x="15716" y="12619"/>
                  </a:lnTo>
                  <a:lnTo>
                    <a:pt x="16589" y="10873"/>
                  </a:lnTo>
                  <a:lnTo>
                    <a:pt x="19287" y="7698"/>
                  </a:lnTo>
                  <a:lnTo>
                    <a:pt x="20717" y="6587"/>
                  </a:lnTo>
                  <a:lnTo>
                    <a:pt x="22066" y="6191"/>
                  </a:lnTo>
                  <a:lnTo>
                    <a:pt x="24129" y="7143"/>
                  </a:lnTo>
                  <a:lnTo>
                    <a:pt x="26114" y="8809"/>
                  </a:lnTo>
                  <a:lnTo>
                    <a:pt x="28892" y="9683"/>
                  </a:lnTo>
                  <a:lnTo>
                    <a:pt x="30479" y="9366"/>
                  </a:lnTo>
                  <a:lnTo>
                    <a:pt x="31671" y="8492"/>
                  </a:lnTo>
                  <a:lnTo>
                    <a:pt x="32464" y="7063"/>
                  </a:lnTo>
                  <a:lnTo>
                    <a:pt x="32702" y="5317"/>
                  </a:lnTo>
                  <a:lnTo>
                    <a:pt x="32384" y="3094"/>
                  </a:lnTo>
                  <a:lnTo>
                    <a:pt x="31273" y="1428"/>
                  </a:lnTo>
                  <a:lnTo>
                    <a:pt x="29606" y="317"/>
                  </a:lnTo>
                  <a:lnTo>
                    <a:pt x="27304" y="0"/>
                  </a:lnTo>
                  <a:lnTo>
                    <a:pt x="24606" y="396"/>
                  </a:lnTo>
                  <a:lnTo>
                    <a:pt x="21827" y="1904"/>
                  </a:lnTo>
                  <a:lnTo>
                    <a:pt x="18812" y="4603"/>
                  </a:lnTo>
                  <a:lnTo>
                    <a:pt x="15557" y="8968"/>
                  </a:lnTo>
                  <a:lnTo>
                    <a:pt x="15318" y="8968"/>
                  </a:lnTo>
                  <a:lnTo>
                    <a:pt x="15318" y="158"/>
                  </a:lnTo>
                  <a:lnTo>
                    <a:pt x="14843" y="0"/>
                  </a:lnTo>
                  <a:close/>
                </a:path>
              </a:pathLst>
            </a:custGeom>
            <a:solidFill>
              <a:srgbClr val="000000"/>
            </a:solidFill>
          </p:spPr>
          <p:txBody>
            <a:bodyPr vert="horz" lIns="91440" tIns="45720" rIns="91440" bIns="45720" anchor="t"/>
            <a:lstStyle/>
            <a:p>
              <a:endParaRPr lang="en-IN"/>
            </a:p>
          </p:txBody>
        </p:sp>
        <p:sp>
          <p:nvSpPr>
            <p:cNvPr id="1495" name="Shape 1530"/>
            <p:cNvSpPr/>
            <p:nvPr/>
          </p:nvSpPr>
          <p:spPr>
            <a:xfrm>
              <a:off x="1366266" y="3313318"/>
              <a:ext cx="32622" cy="45561"/>
            </a:xfrm>
            <a:custGeom>
              <a:avLst/>
              <a:gdLst/>
              <a:ahLst/>
              <a:cxnLst/>
              <a:rect l="0" t="0" r="0" b="0"/>
              <a:pathLst>
                <a:path w="32622" h="45561">
                  <a:moveTo>
                    <a:pt x="14842" y="0"/>
                  </a:moveTo>
                  <a:lnTo>
                    <a:pt x="158" y="5317"/>
                  </a:lnTo>
                  <a:lnTo>
                    <a:pt x="158" y="6905"/>
                  </a:lnTo>
                  <a:lnTo>
                    <a:pt x="3492" y="6508"/>
                  </a:lnTo>
                  <a:lnTo>
                    <a:pt x="4762" y="6667"/>
                  </a:lnTo>
                  <a:lnTo>
                    <a:pt x="5873" y="7302"/>
                  </a:lnTo>
                  <a:lnTo>
                    <a:pt x="6667" y="9127"/>
                  </a:lnTo>
                  <a:lnTo>
                    <a:pt x="6983" y="12461"/>
                  </a:lnTo>
                  <a:lnTo>
                    <a:pt x="6983" y="37226"/>
                  </a:lnTo>
                  <a:lnTo>
                    <a:pt x="6667" y="40481"/>
                  </a:lnTo>
                  <a:lnTo>
                    <a:pt x="5556" y="42306"/>
                  </a:lnTo>
                  <a:lnTo>
                    <a:pt x="3412" y="43338"/>
                  </a:lnTo>
                  <a:lnTo>
                    <a:pt x="0" y="44052"/>
                  </a:lnTo>
                  <a:lnTo>
                    <a:pt x="0" y="45561"/>
                  </a:lnTo>
                  <a:lnTo>
                    <a:pt x="23732" y="45561"/>
                  </a:lnTo>
                  <a:lnTo>
                    <a:pt x="23732" y="44052"/>
                  </a:lnTo>
                  <a:lnTo>
                    <a:pt x="20318" y="43734"/>
                  </a:lnTo>
                  <a:lnTo>
                    <a:pt x="17621" y="42862"/>
                  </a:lnTo>
                  <a:lnTo>
                    <a:pt x="15953" y="40639"/>
                  </a:lnTo>
                  <a:lnTo>
                    <a:pt x="15318" y="36671"/>
                  </a:lnTo>
                  <a:lnTo>
                    <a:pt x="15318" y="14366"/>
                  </a:lnTo>
                  <a:lnTo>
                    <a:pt x="15714" y="12619"/>
                  </a:lnTo>
                  <a:lnTo>
                    <a:pt x="16588" y="10873"/>
                  </a:lnTo>
                  <a:lnTo>
                    <a:pt x="19208" y="7698"/>
                  </a:lnTo>
                  <a:lnTo>
                    <a:pt x="20716" y="6587"/>
                  </a:lnTo>
                  <a:lnTo>
                    <a:pt x="22064" y="6191"/>
                  </a:lnTo>
                  <a:lnTo>
                    <a:pt x="24129" y="7143"/>
                  </a:lnTo>
                  <a:lnTo>
                    <a:pt x="26113" y="8809"/>
                  </a:lnTo>
                  <a:lnTo>
                    <a:pt x="28892" y="9683"/>
                  </a:lnTo>
                  <a:lnTo>
                    <a:pt x="30479" y="9366"/>
                  </a:lnTo>
                  <a:lnTo>
                    <a:pt x="31669" y="8492"/>
                  </a:lnTo>
                  <a:lnTo>
                    <a:pt x="32622" y="5317"/>
                  </a:lnTo>
                  <a:lnTo>
                    <a:pt x="32305" y="3094"/>
                  </a:lnTo>
                  <a:lnTo>
                    <a:pt x="31273" y="1428"/>
                  </a:lnTo>
                  <a:lnTo>
                    <a:pt x="29606" y="317"/>
                  </a:lnTo>
                  <a:lnTo>
                    <a:pt x="27304" y="0"/>
                  </a:lnTo>
                  <a:lnTo>
                    <a:pt x="24526" y="396"/>
                  </a:lnTo>
                  <a:lnTo>
                    <a:pt x="21748" y="1904"/>
                  </a:lnTo>
                  <a:lnTo>
                    <a:pt x="18811" y="4603"/>
                  </a:lnTo>
                  <a:lnTo>
                    <a:pt x="15477" y="8968"/>
                  </a:lnTo>
                  <a:lnTo>
                    <a:pt x="15318" y="896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1496" name="Shape 1531"/>
            <p:cNvSpPr/>
            <p:nvPr/>
          </p:nvSpPr>
          <p:spPr>
            <a:xfrm>
              <a:off x="2384725" y="3291251"/>
              <a:ext cx="49371" cy="67627"/>
            </a:xfrm>
            <a:custGeom>
              <a:avLst/>
              <a:gdLst/>
              <a:ahLst/>
              <a:cxnLst/>
              <a:rect l="0" t="0" r="0" b="0"/>
              <a:pathLst>
                <a:path w="49371" h="67627">
                  <a:moveTo>
                    <a:pt x="15398" y="0"/>
                  </a:moveTo>
                  <a:lnTo>
                    <a:pt x="0" y="4286"/>
                  </a:lnTo>
                  <a:lnTo>
                    <a:pt x="0" y="5874"/>
                  </a:lnTo>
                  <a:lnTo>
                    <a:pt x="3016" y="5715"/>
                  </a:lnTo>
                  <a:lnTo>
                    <a:pt x="5318" y="6032"/>
                  </a:lnTo>
                  <a:lnTo>
                    <a:pt x="6667" y="7063"/>
                  </a:lnTo>
                  <a:lnTo>
                    <a:pt x="7302" y="8968"/>
                  </a:lnTo>
                  <a:lnTo>
                    <a:pt x="7461" y="11747"/>
                  </a:lnTo>
                  <a:lnTo>
                    <a:pt x="7461" y="59531"/>
                  </a:lnTo>
                  <a:lnTo>
                    <a:pt x="7302" y="62706"/>
                  </a:lnTo>
                  <a:lnTo>
                    <a:pt x="6271" y="64452"/>
                  </a:lnTo>
                  <a:lnTo>
                    <a:pt x="3968" y="65405"/>
                  </a:lnTo>
                  <a:lnTo>
                    <a:pt x="0" y="66118"/>
                  </a:lnTo>
                  <a:lnTo>
                    <a:pt x="0" y="67627"/>
                  </a:lnTo>
                  <a:lnTo>
                    <a:pt x="23177" y="67627"/>
                  </a:lnTo>
                  <a:lnTo>
                    <a:pt x="23177" y="66118"/>
                  </a:lnTo>
                  <a:lnTo>
                    <a:pt x="21272" y="66040"/>
                  </a:lnTo>
                  <a:lnTo>
                    <a:pt x="19050" y="65722"/>
                  </a:lnTo>
                  <a:lnTo>
                    <a:pt x="17303" y="64928"/>
                  </a:lnTo>
                  <a:lnTo>
                    <a:pt x="16192" y="63420"/>
                  </a:lnTo>
                  <a:lnTo>
                    <a:pt x="15796" y="60960"/>
                  </a:lnTo>
                  <a:lnTo>
                    <a:pt x="15796" y="43021"/>
                  </a:lnTo>
                  <a:lnTo>
                    <a:pt x="15955" y="43021"/>
                  </a:lnTo>
                  <a:lnTo>
                    <a:pt x="29686" y="61277"/>
                  </a:lnTo>
                  <a:lnTo>
                    <a:pt x="31194" y="63261"/>
                  </a:lnTo>
                  <a:lnTo>
                    <a:pt x="31750" y="64531"/>
                  </a:lnTo>
                  <a:lnTo>
                    <a:pt x="30956" y="65801"/>
                  </a:lnTo>
                  <a:lnTo>
                    <a:pt x="29686" y="66118"/>
                  </a:lnTo>
                  <a:lnTo>
                    <a:pt x="27781" y="66118"/>
                  </a:lnTo>
                  <a:lnTo>
                    <a:pt x="27781" y="67627"/>
                  </a:lnTo>
                  <a:lnTo>
                    <a:pt x="49371" y="67627"/>
                  </a:lnTo>
                  <a:lnTo>
                    <a:pt x="49371" y="66118"/>
                  </a:lnTo>
                  <a:lnTo>
                    <a:pt x="47148" y="65801"/>
                  </a:lnTo>
                  <a:lnTo>
                    <a:pt x="44450" y="64770"/>
                  </a:lnTo>
                  <a:lnTo>
                    <a:pt x="41355" y="62626"/>
                  </a:lnTo>
                  <a:lnTo>
                    <a:pt x="37782" y="58896"/>
                  </a:lnTo>
                  <a:lnTo>
                    <a:pt x="22622" y="39687"/>
                  </a:lnTo>
                  <a:lnTo>
                    <a:pt x="25480" y="36988"/>
                  </a:lnTo>
                  <a:lnTo>
                    <a:pt x="31353" y="31750"/>
                  </a:lnTo>
                  <a:lnTo>
                    <a:pt x="35798" y="28257"/>
                  </a:lnTo>
                  <a:lnTo>
                    <a:pt x="39291" y="26113"/>
                  </a:lnTo>
                  <a:lnTo>
                    <a:pt x="41990" y="25002"/>
                  </a:lnTo>
                  <a:lnTo>
                    <a:pt x="46911" y="24526"/>
                  </a:lnTo>
                  <a:lnTo>
                    <a:pt x="46911" y="23018"/>
                  </a:lnTo>
                  <a:lnTo>
                    <a:pt x="26670" y="23018"/>
                  </a:lnTo>
                  <a:lnTo>
                    <a:pt x="26670" y="24447"/>
                  </a:lnTo>
                  <a:lnTo>
                    <a:pt x="29210" y="24606"/>
                  </a:lnTo>
                  <a:lnTo>
                    <a:pt x="30718" y="25002"/>
                  </a:lnTo>
                  <a:lnTo>
                    <a:pt x="31432" y="25558"/>
                  </a:lnTo>
                  <a:lnTo>
                    <a:pt x="31671" y="26352"/>
                  </a:lnTo>
                  <a:lnTo>
                    <a:pt x="31115" y="27781"/>
                  </a:lnTo>
                  <a:lnTo>
                    <a:pt x="29368" y="29686"/>
                  </a:lnTo>
                  <a:lnTo>
                    <a:pt x="22542" y="35718"/>
                  </a:lnTo>
                  <a:lnTo>
                    <a:pt x="19050" y="38893"/>
                  </a:lnTo>
                  <a:lnTo>
                    <a:pt x="15955" y="41592"/>
                  </a:lnTo>
                  <a:lnTo>
                    <a:pt x="15796" y="41354"/>
                  </a:lnTo>
                  <a:lnTo>
                    <a:pt x="15796" y="158"/>
                  </a:lnTo>
                  <a:lnTo>
                    <a:pt x="15398" y="0"/>
                  </a:lnTo>
                  <a:close/>
                </a:path>
              </a:pathLst>
            </a:custGeom>
            <a:solidFill>
              <a:srgbClr val="000000"/>
            </a:solidFill>
          </p:spPr>
          <p:txBody>
            <a:bodyPr vert="horz" lIns="91440" tIns="45720" rIns="91440" bIns="45720" anchor="t"/>
            <a:lstStyle/>
            <a:p>
              <a:endParaRPr lang="en-IN"/>
            </a:p>
          </p:txBody>
        </p:sp>
        <p:sp>
          <p:nvSpPr>
            <p:cNvPr id="1497" name="Shape 1532"/>
            <p:cNvSpPr/>
            <p:nvPr/>
          </p:nvSpPr>
          <p:spPr>
            <a:xfrm>
              <a:off x="1237122" y="3291887"/>
              <a:ext cx="44529" cy="68341"/>
            </a:xfrm>
            <a:custGeom>
              <a:avLst/>
              <a:gdLst/>
              <a:ahLst/>
              <a:cxnLst/>
              <a:rect l="0" t="0" r="0" b="0"/>
              <a:pathLst>
                <a:path w="44529" h="68341">
                  <a:moveTo>
                    <a:pt x="20796" y="0"/>
                  </a:moveTo>
                  <a:lnTo>
                    <a:pt x="16431" y="476"/>
                  </a:lnTo>
                  <a:lnTo>
                    <a:pt x="12223" y="1904"/>
                  </a:lnTo>
                  <a:lnTo>
                    <a:pt x="8572" y="4206"/>
                  </a:lnTo>
                  <a:lnTo>
                    <a:pt x="5556" y="7539"/>
                  </a:lnTo>
                  <a:lnTo>
                    <a:pt x="3651" y="11667"/>
                  </a:lnTo>
                  <a:lnTo>
                    <a:pt x="2937" y="16827"/>
                  </a:lnTo>
                  <a:lnTo>
                    <a:pt x="3175" y="20239"/>
                  </a:lnTo>
                  <a:lnTo>
                    <a:pt x="4048" y="23256"/>
                  </a:lnTo>
                  <a:lnTo>
                    <a:pt x="5318" y="25955"/>
                  </a:lnTo>
                  <a:lnTo>
                    <a:pt x="7223" y="28257"/>
                  </a:lnTo>
                  <a:lnTo>
                    <a:pt x="12064" y="32384"/>
                  </a:lnTo>
                  <a:lnTo>
                    <a:pt x="18336" y="36273"/>
                  </a:lnTo>
                  <a:lnTo>
                    <a:pt x="24606" y="40163"/>
                  </a:lnTo>
                  <a:lnTo>
                    <a:pt x="28971" y="43338"/>
                  </a:lnTo>
                  <a:lnTo>
                    <a:pt x="31908" y="46116"/>
                  </a:lnTo>
                  <a:lnTo>
                    <a:pt x="33574" y="48656"/>
                  </a:lnTo>
                  <a:lnTo>
                    <a:pt x="34289" y="51117"/>
                  </a:lnTo>
                  <a:lnTo>
                    <a:pt x="34527" y="53816"/>
                  </a:lnTo>
                  <a:lnTo>
                    <a:pt x="33733" y="57784"/>
                  </a:lnTo>
                  <a:lnTo>
                    <a:pt x="31512" y="61277"/>
                  </a:lnTo>
                  <a:lnTo>
                    <a:pt x="27781" y="63817"/>
                  </a:lnTo>
                  <a:lnTo>
                    <a:pt x="22621" y="64770"/>
                  </a:lnTo>
                  <a:lnTo>
                    <a:pt x="16589" y="63817"/>
                  </a:lnTo>
                  <a:lnTo>
                    <a:pt x="11827" y="61277"/>
                  </a:lnTo>
                  <a:lnTo>
                    <a:pt x="8174" y="57784"/>
                  </a:lnTo>
                  <a:lnTo>
                    <a:pt x="5397" y="53894"/>
                  </a:lnTo>
                  <a:lnTo>
                    <a:pt x="3571" y="50164"/>
                  </a:lnTo>
                  <a:lnTo>
                    <a:pt x="2302" y="47307"/>
                  </a:lnTo>
                  <a:lnTo>
                    <a:pt x="0" y="47307"/>
                  </a:lnTo>
                  <a:lnTo>
                    <a:pt x="3016" y="68262"/>
                  </a:lnTo>
                  <a:lnTo>
                    <a:pt x="5158" y="68262"/>
                  </a:lnTo>
                  <a:lnTo>
                    <a:pt x="5952" y="66039"/>
                  </a:lnTo>
                  <a:lnTo>
                    <a:pt x="8254" y="65007"/>
                  </a:lnTo>
                  <a:lnTo>
                    <a:pt x="11827" y="65881"/>
                  </a:lnTo>
                  <a:lnTo>
                    <a:pt x="16906" y="67468"/>
                  </a:lnTo>
                  <a:lnTo>
                    <a:pt x="23574" y="68341"/>
                  </a:lnTo>
                  <a:lnTo>
                    <a:pt x="30083" y="67627"/>
                  </a:lnTo>
                  <a:lnTo>
                    <a:pt x="35321" y="65563"/>
                  </a:lnTo>
                  <a:lnTo>
                    <a:pt x="39369" y="62547"/>
                  </a:lnTo>
                  <a:lnTo>
                    <a:pt x="42227" y="58816"/>
                  </a:lnTo>
                  <a:lnTo>
                    <a:pt x="43973" y="54609"/>
                  </a:lnTo>
                  <a:lnTo>
                    <a:pt x="44529" y="50482"/>
                  </a:lnTo>
                  <a:lnTo>
                    <a:pt x="43656" y="44846"/>
                  </a:lnTo>
                  <a:lnTo>
                    <a:pt x="41116" y="40163"/>
                  </a:lnTo>
                  <a:lnTo>
                    <a:pt x="37386" y="36273"/>
                  </a:lnTo>
                  <a:lnTo>
                    <a:pt x="32861" y="32861"/>
                  </a:lnTo>
                  <a:lnTo>
                    <a:pt x="23098" y="26907"/>
                  </a:lnTo>
                  <a:lnTo>
                    <a:pt x="18573" y="23971"/>
                  </a:lnTo>
                  <a:lnTo>
                    <a:pt x="14843" y="20875"/>
                  </a:lnTo>
                  <a:lnTo>
                    <a:pt x="12302" y="17382"/>
                  </a:lnTo>
                  <a:lnTo>
                    <a:pt x="11429" y="13334"/>
                  </a:lnTo>
                  <a:lnTo>
                    <a:pt x="12302" y="9207"/>
                  </a:lnTo>
                  <a:lnTo>
                    <a:pt x="14604" y="6350"/>
                  </a:lnTo>
                  <a:lnTo>
                    <a:pt x="17779" y="4603"/>
                  </a:lnTo>
                  <a:lnTo>
                    <a:pt x="21431" y="4047"/>
                  </a:lnTo>
                  <a:lnTo>
                    <a:pt x="26352" y="4762"/>
                  </a:lnTo>
                  <a:lnTo>
                    <a:pt x="30479" y="6746"/>
                  </a:lnTo>
                  <a:lnTo>
                    <a:pt x="33893" y="9603"/>
                  </a:lnTo>
                  <a:lnTo>
                    <a:pt x="36592" y="13096"/>
                  </a:lnTo>
                  <a:lnTo>
                    <a:pt x="38576" y="16986"/>
                  </a:lnTo>
                  <a:lnTo>
                    <a:pt x="39846" y="21113"/>
                  </a:lnTo>
                  <a:lnTo>
                    <a:pt x="42306" y="21113"/>
                  </a:lnTo>
                  <a:lnTo>
                    <a:pt x="40163" y="0"/>
                  </a:lnTo>
                  <a:lnTo>
                    <a:pt x="38100" y="0"/>
                  </a:lnTo>
                  <a:lnTo>
                    <a:pt x="37306" y="2063"/>
                  </a:lnTo>
                  <a:lnTo>
                    <a:pt x="36274" y="3016"/>
                  </a:lnTo>
                  <a:lnTo>
                    <a:pt x="34607" y="3412"/>
                  </a:lnTo>
                  <a:lnTo>
                    <a:pt x="31193" y="2459"/>
                  </a:lnTo>
                  <a:lnTo>
                    <a:pt x="26511" y="952"/>
                  </a:lnTo>
                  <a:lnTo>
                    <a:pt x="20796" y="0"/>
                  </a:lnTo>
                  <a:close/>
                </a:path>
              </a:pathLst>
            </a:custGeom>
            <a:solidFill>
              <a:srgbClr val="000000"/>
            </a:solidFill>
          </p:spPr>
          <p:txBody>
            <a:bodyPr vert="horz" lIns="91440" tIns="45720" rIns="91440" bIns="45720" anchor="t"/>
            <a:lstStyle/>
            <a:p>
              <a:endParaRPr lang="en-IN"/>
            </a:p>
          </p:txBody>
        </p:sp>
        <p:sp>
          <p:nvSpPr>
            <p:cNvPr id="1498" name="Shape 1533"/>
            <p:cNvSpPr/>
            <p:nvPr/>
          </p:nvSpPr>
          <p:spPr>
            <a:xfrm>
              <a:off x="2656584" y="3313318"/>
              <a:ext cx="29448" cy="46513"/>
            </a:xfrm>
            <a:custGeom>
              <a:avLst/>
              <a:gdLst/>
              <a:ahLst/>
              <a:cxnLst/>
              <a:rect l="0" t="0" r="0" b="0"/>
              <a:pathLst>
                <a:path w="29448" h="46513">
                  <a:moveTo>
                    <a:pt x="13891" y="0"/>
                  </a:moveTo>
                  <a:lnTo>
                    <a:pt x="9525" y="555"/>
                  </a:lnTo>
                  <a:lnTo>
                    <a:pt x="6032" y="1904"/>
                  </a:lnTo>
                  <a:lnTo>
                    <a:pt x="3334" y="3968"/>
                  </a:lnTo>
                  <a:lnTo>
                    <a:pt x="1508" y="6508"/>
                  </a:lnTo>
                  <a:lnTo>
                    <a:pt x="397" y="9207"/>
                  </a:lnTo>
                  <a:lnTo>
                    <a:pt x="0" y="12064"/>
                  </a:lnTo>
                  <a:lnTo>
                    <a:pt x="953" y="16906"/>
                  </a:lnTo>
                  <a:lnTo>
                    <a:pt x="3493" y="20716"/>
                  </a:lnTo>
                  <a:lnTo>
                    <a:pt x="7223" y="23812"/>
                  </a:lnTo>
                  <a:lnTo>
                    <a:pt x="11588" y="26511"/>
                  </a:lnTo>
                  <a:lnTo>
                    <a:pt x="17304" y="29764"/>
                  </a:lnTo>
                  <a:lnTo>
                    <a:pt x="19525" y="31193"/>
                  </a:lnTo>
                  <a:lnTo>
                    <a:pt x="21113" y="32939"/>
                  </a:lnTo>
                  <a:lnTo>
                    <a:pt x="22067" y="34925"/>
                  </a:lnTo>
                  <a:lnTo>
                    <a:pt x="22463" y="37147"/>
                  </a:lnTo>
                  <a:lnTo>
                    <a:pt x="21669" y="40639"/>
                  </a:lnTo>
                  <a:lnTo>
                    <a:pt x="19686" y="42862"/>
                  </a:lnTo>
                  <a:lnTo>
                    <a:pt x="17144" y="44052"/>
                  </a:lnTo>
                  <a:lnTo>
                    <a:pt x="14447" y="44369"/>
                  </a:lnTo>
                  <a:lnTo>
                    <a:pt x="10239" y="43734"/>
                  </a:lnTo>
                  <a:lnTo>
                    <a:pt x="7143" y="41909"/>
                  </a:lnTo>
                  <a:lnTo>
                    <a:pt x="4922" y="39370"/>
                  </a:lnTo>
                  <a:lnTo>
                    <a:pt x="3334" y="36432"/>
                  </a:lnTo>
                  <a:lnTo>
                    <a:pt x="1667" y="30479"/>
                  </a:lnTo>
                  <a:lnTo>
                    <a:pt x="79" y="30479"/>
                  </a:lnTo>
                  <a:lnTo>
                    <a:pt x="79" y="45957"/>
                  </a:lnTo>
                  <a:lnTo>
                    <a:pt x="1349" y="45957"/>
                  </a:lnTo>
                  <a:lnTo>
                    <a:pt x="2223" y="45005"/>
                  </a:lnTo>
                  <a:lnTo>
                    <a:pt x="3572" y="44767"/>
                  </a:lnTo>
                  <a:lnTo>
                    <a:pt x="5874" y="44926"/>
                  </a:lnTo>
                  <a:lnTo>
                    <a:pt x="8652" y="45639"/>
                  </a:lnTo>
                  <a:lnTo>
                    <a:pt x="15081" y="46513"/>
                  </a:lnTo>
                  <a:lnTo>
                    <a:pt x="18336" y="46196"/>
                  </a:lnTo>
                  <a:lnTo>
                    <a:pt x="21590" y="45163"/>
                  </a:lnTo>
                  <a:lnTo>
                    <a:pt x="24606" y="43338"/>
                  </a:lnTo>
                  <a:lnTo>
                    <a:pt x="27067" y="40877"/>
                  </a:lnTo>
                  <a:lnTo>
                    <a:pt x="28813" y="37623"/>
                  </a:lnTo>
                  <a:lnTo>
                    <a:pt x="29448" y="33733"/>
                  </a:lnTo>
                  <a:lnTo>
                    <a:pt x="28813" y="29845"/>
                  </a:lnTo>
                  <a:lnTo>
                    <a:pt x="27067" y="26748"/>
                  </a:lnTo>
                  <a:lnTo>
                    <a:pt x="24448" y="24288"/>
                  </a:lnTo>
                  <a:lnTo>
                    <a:pt x="21113" y="22066"/>
                  </a:lnTo>
                  <a:lnTo>
                    <a:pt x="10398" y="15716"/>
                  </a:lnTo>
                  <a:lnTo>
                    <a:pt x="8176" y="13970"/>
                  </a:lnTo>
                  <a:lnTo>
                    <a:pt x="6906" y="12143"/>
                  </a:lnTo>
                  <a:lnTo>
                    <a:pt x="6270" y="10318"/>
                  </a:lnTo>
                  <a:lnTo>
                    <a:pt x="6112" y="8731"/>
                  </a:lnTo>
                  <a:lnTo>
                    <a:pt x="6588" y="6587"/>
                  </a:lnTo>
                  <a:lnTo>
                    <a:pt x="7858" y="4523"/>
                  </a:lnTo>
                  <a:lnTo>
                    <a:pt x="10161" y="2936"/>
                  </a:lnTo>
                  <a:lnTo>
                    <a:pt x="13653" y="2301"/>
                  </a:lnTo>
                  <a:lnTo>
                    <a:pt x="16907" y="2698"/>
                  </a:lnTo>
                  <a:lnTo>
                    <a:pt x="20003" y="4523"/>
                  </a:lnTo>
                  <a:lnTo>
                    <a:pt x="21431" y="6111"/>
                  </a:lnTo>
                  <a:lnTo>
                    <a:pt x="22700" y="8254"/>
                  </a:lnTo>
                  <a:lnTo>
                    <a:pt x="23733" y="11032"/>
                  </a:lnTo>
                  <a:lnTo>
                    <a:pt x="24686" y="14446"/>
                  </a:lnTo>
                  <a:lnTo>
                    <a:pt x="26114" y="14446"/>
                  </a:lnTo>
                  <a:lnTo>
                    <a:pt x="25718" y="872"/>
                  </a:lnTo>
                  <a:lnTo>
                    <a:pt x="24686" y="872"/>
                  </a:lnTo>
                  <a:lnTo>
                    <a:pt x="24051" y="1587"/>
                  </a:lnTo>
                  <a:lnTo>
                    <a:pt x="22939" y="1983"/>
                  </a:lnTo>
                  <a:lnTo>
                    <a:pt x="21431" y="1666"/>
                  </a:lnTo>
                  <a:lnTo>
                    <a:pt x="19447" y="952"/>
                  </a:lnTo>
                  <a:lnTo>
                    <a:pt x="13891" y="0"/>
                  </a:lnTo>
                  <a:close/>
                </a:path>
              </a:pathLst>
            </a:custGeom>
            <a:solidFill>
              <a:srgbClr val="000000"/>
            </a:solidFill>
          </p:spPr>
          <p:txBody>
            <a:bodyPr vert="horz" lIns="91440" tIns="45720" rIns="91440" bIns="45720" anchor="t"/>
            <a:lstStyle/>
            <a:p>
              <a:endParaRPr lang="en-IN"/>
            </a:p>
          </p:txBody>
        </p:sp>
        <p:sp>
          <p:nvSpPr>
            <p:cNvPr id="1499" name="Shape 1534"/>
            <p:cNvSpPr/>
            <p:nvPr/>
          </p:nvSpPr>
          <p:spPr>
            <a:xfrm>
              <a:off x="2697066" y="3348956"/>
              <a:ext cx="11033" cy="11033"/>
            </a:xfrm>
            <a:custGeom>
              <a:avLst/>
              <a:gdLst/>
              <a:ahLst/>
              <a:cxnLst/>
              <a:rect l="0" t="0" r="0" b="0"/>
              <a:pathLst>
                <a:path w="11033" h="11033">
                  <a:moveTo>
                    <a:pt x="5477" y="0"/>
                  </a:moveTo>
                  <a:lnTo>
                    <a:pt x="3413" y="476"/>
                  </a:lnTo>
                  <a:lnTo>
                    <a:pt x="1667" y="1667"/>
                  </a:lnTo>
                  <a:lnTo>
                    <a:pt x="475" y="3413"/>
                  </a:lnTo>
                  <a:lnTo>
                    <a:pt x="0" y="5636"/>
                  </a:lnTo>
                  <a:lnTo>
                    <a:pt x="556" y="8096"/>
                  </a:lnTo>
                  <a:lnTo>
                    <a:pt x="1984" y="9683"/>
                  </a:lnTo>
                  <a:lnTo>
                    <a:pt x="3731" y="10716"/>
                  </a:lnTo>
                  <a:lnTo>
                    <a:pt x="5477" y="11033"/>
                  </a:lnTo>
                  <a:lnTo>
                    <a:pt x="7223" y="10716"/>
                  </a:lnTo>
                  <a:lnTo>
                    <a:pt x="8969" y="9683"/>
                  </a:lnTo>
                  <a:lnTo>
                    <a:pt x="10398" y="8096"/>
                  </a:lnTo>
                  <a:lnTo>
                    <a:pt x="11033" y="5636"/>
                  </a:lnTo>
                  <a:lnTo>
                    <a:pt x="10557" y="3492"/>
                  </a:lnTo>
                  <a:lnTo>
                    <a:pt x="9367" y="1667"/>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1500" name="Shape 1535"/>
            <p:cNvSpPr/>
            <p:nvPr/>
          </p:nvSpPr>
          <p:spPr>
            <a:xfrm>
              <a:off x="1516759" y="3313318"/>
              <a:ext cx="46117" cy="67071"/>
            </a:xfrm>
            <a:custGeom>
              <a:avLst/>
              <a:gdLst/>
              <a:ahLst/>
              <a:cxnLst/>
              <a:rect l="0" t="0" r="0" b="0"/>
              <a:pathLst>
                <a:path w="46117" h="67071">
                  <a:moveTo>
                    <a:pt x="14684" y="0"/>
                  </a:moveTo>
                  <a:lnTo>
                    <a:pt x="397" y="5000"/>
                  </a:lnTo>
                  <a:lnTo>
                    <a:pt x="397" y="6587"/>
                  </a:lnTo>
                  <a:lnTo>
                    <a:pt x="3175" y="6508"/>
                  </a:lnTo>
                  <a:lnTo>
                    <a:pt x="5239" y="6826"/>
                  </a:lnTo>
                  <a:lnTo>
                    <a:pt x="6350" y="7857"/>
                  </a:lnTo>
                  <a:lnTo>
                    <a:pt x="6906" y="9603"/>
                  </a:lnTo>
                  <a:lnTo>
                    <a:pt x="6986" y="12143"/>
                  </a:lnTo>
                  <a:lnTo>
                    <a:pt x="6986" y="58498"/>
                  </a:lnTo>
                  <a:lnTo>
                    <a:pt x="6827" y="61277"/>
                  </a:lnTo>
                  <a:lnTo>
                    <a:pt x="5953" y="63341"/>
                  </a:lnTo>
                  <a:lnTo>
                    <a:pt x="3890" y="64689"/>
                  </a:lnTo>
                  <a:lnTo>
                    <a:pt x="0" y="65404"/>
                  </a:lnTo>
                  <a:lnTo>
                    <a:pt x="0" y="67071"/>
                  </a:lnTo>
                  <a:lnTo>
                    <a:pt x="23971" y="67071"/>
                  </a:lnTo>
                  <a:lnTo>
                    <a:pt x="23971" y="65246"/>
                  </a:lnTo>
                  <a:lnTo>
                    <a:pt x="19606" y="64928"/>
                  </a:lnTo>
                  <a:lnTo>
                    <a:pt x="16987" y="63896"/>
                  </a:lnTo>
                  <a:lnTo>
                    <a:pt x="15717" y="61673"/>
                  </a:lnTo>
                  <a:lnTo>
                    <a:pt x="15319" y="57863"/>
                  </a:lnTo>
                  <a:lnTo>
                    <a:pt x="15319" y="42306"/>
                  </a:lnTo>
                  <a:lnTo>
                    <a:pt x="17701" y="44291"/>
                  </a:lnTo>
                  <a:lnTo>
                    <a:pt x="20082" y="45639"/>
                  </a:lnTo>
                  <a:lnTo>
                    <a:pt x="25321" y="46513"/>
                  </a:lnTo>
                  <a:lnTo>
                    <a:pt x="31671" y="45402"/>
                  </a:lnTo>
                  <a:lnTo>
                    <a:pt x="36831" y="42464"/>
                  </a:lnTo>
                  <a:lnTo>
                    <a:pt x="40878" y="38100"/>
                  </a:lnTo>
                  <a:lnTo>
                    <a:pt x="43736" y="32861"/>
                  </a:lnTo>
                  <a:lnTo>
                    <a:pt x="45562" y="27066"/>
                  </a:lnTo>
                  <a:lnTo>
                    <a:pt x="46117" y="21272"/>
                  </a:lnTo>
                  <a:lnTo>
                    <a:pt x="45721" y="16588"/>
                  </a:lnTo>
                  <a:lnTo>
                    <a:pt x="44768" y="12382"/>
                  </a:lnTo>
                  <a:lnTo>
                    <a:pt x="43339" y="8809"/>
                  </a:lnTo>
                  <a:lnTo>
                    <a:pt x="41275" y="5714"/>
                  </a:lnTo>
                  <a:lnTo>
                    <a:pt x="38815" y="3253"/>
                  </a:lnTo>
                  <a:lnTo>
                    <a:pt x="36037" y="1507"/>
                  </a:lnTo>
                  <a:lnTo>
                    <a:pt x="33021" y="396"/>
                  </a:lnTo>
                  <a:lnTo>
                    <a:pt x="29766" y="0"/>
                  </a:lnTo>
                  <a:lnTo>
                    <a:pt x="26273" y="396"/>
                  </a:lnTo>
                  <a:lnTo>
                    <a:pt x="23177" y="1348"/>
                  </a:lnTo>
                  <a:lnTo>
                    <a:pt x="20243" y="3206"/>
                  </a:lnTo>
                  <a:lnTo>
                    <a:pt x="25003" y="5952"/>
                  </a:lnTo>
                  <a:lnTo>
                    <a:pt x="28972" y="6587"/>
                  </a:lnTo>
                  <a:lnTo>
                    <a:pt x="32068" y="8492"/>
                  </a:lnTo>
                  <a:lnTo>
                    <a:pt x="34289" y="11112"/>
                  </a:lnTo>
                  <a:lnTo>
                    <a:pt x="35798" y="14287"/>
                  </a:lnTo>
                  <a:lnTo>
                    <a:pt x="37306" y="20478"/>
                  </a:lnTo>
                  <a:lnTo>
                    <a:pt x="37464" y="22780"/>
                  </a:lnTo>
                  <a:lnTo>
                    <a:pt x="37544" y="24288"/>
                  </a:lnTo>
                  <a:lnTo>
                    <a:pt x="37386" y="28257"/>
                  </a:lnTo>
                  <a:lnTo>
                    <a:pt x="36909" y="31669"/>
                  </a:lnTo>
                  <a:lnTo>
                    <a:pt x="36196" y="34527"/>
                  </a:lnTo>
                  <a:lnTo>
                    <a:pt x="35163" y="36908"/>
                  </a:lnTo>
                  <a:lnTo>
                    <a:pt x="32702" y="40242"/>
                  </a:lnTo>
                  <a:lnTo>
                    <a:pt x="30004" y="42227"/>
                  </a:lnTo>
                  <a:lnTo>
                    <a:pt x="27464" y="43100"/>
                  </a:lnTo>
                  <a:lnTo>
                    <a:pt x="25400" y="43338"/>
                  </a:lnTo>
                  <a:lnTo>
                    <a:pt x="21511" y="42703"/>
                  </a:lnTo>
                  <a:lnTo>
                    <a:pt x="18336" y="40957"/>
                  </a:lnTo>
                  <a:lnTo>
                    <a:pt x="16113" y="38813"/>
                  </a:lnTo>
                  <a:lnTo>
                    <a:pt x="15319" y="36829"/>
                  </a:lnTo>
                  <a:lnTo>
                    <a:pt x="15319" y="12461"/>
                  </a:lnTo>
                  <a:lnTo>
                    <a:pt x="15955" y="10636"/>
                  </a:lnTo>
                  <a:lnTo>
                    <a:pt x="17304" y="9127"/>
                  </a:lnTo>
                  <a:lnTo>
                    <a:pt x="20956" y="6746"/>
                  </a:lnTo>
                  <a:lnTo>
                    <a:pt x="25003" y="5952"/>
                  </a:lnTo>
                  <a:lnTo>
                    <a:pt x="20243" y="3206"/>
                  </a:lnTo>
                  <a:lnTo>
                    <a:pt x="18414" y="4364"/>
                  </a:lnTo>
                  <a:lnTo>
                    <a:pt x="16748" y="6032"/>
                  </a:lnTo>
                  <a:lnTo>
                    <a:pt x="15478" y="7620"/>
                  </a:lnTo>
                  <a:lnTo>
                    <a:pt x="15319" y="7381"/>
                  </a:lnTo>
                  <a:lnTo>
                    <a:pt x="15319" y="158"/>
                  </a:lnTo>
                  <a:lnTo>
                    <a:pt x="14684" y="0"/>
                  </a:lnTo>
                  <a:close/>
                </a:path>
              </a:pathLst>
            </a:custGeom>
            <a:solidFill>
              <a:srgbClr val="000000"/>
            </a:solidFill>
          </p:spPr>
          <p:txBody>
            <a:bodyPr vert="horz" lIns="91440" tIns="45720" rIns="91440" bIns="45720" anchor="t"/>
            <a:lstStyle/>
            <a:p>
              <a:endParaRPr lang="en-IN"/>
            </a:p>
          </p:txBody>
        </p:sp>
        <p:sp>
          <p:nvSpPr>
            <p:cNvPr id="1501" name="Shape 1536"/>
            <p:cNvSpPr/>
            <p:nvPr/>
          </p:nvSpPr>
          <p:spPr>
            <a:xfrm>
              <a:off x="2604357" y="3314270"/>
              <a:ext cx="45720" cy="66199"/>
            </a:xfrm>
            <a:custGeom>
              <a:avLst/>
              <a:gdLst/>
              <a:ahLst/>
              <a:cxnLst/>
              <a:rect l="0" t="0" r="0" b="0"/>
              <a:pathLst>
                <a:path w="45720" h="66199">
                  <a:moveTo>
                    <a:pt x="0" y="0"/>
                  </a:moveTo>
                  <a:lnTo>
                    <a:pt x="0" y="1428"/>
                  </a:lnTo>
                  <a:lnTo>
                    <a:pt x="2618" y="2142"/>
                  </a:lnTo>
                  <a:lnTo>
                    <a:pt x="3968" y="3095"/>
                  </a:lnTo>
                  <a:lnTo>
                    <a:pt x="5078" y="4603"/>
                  </a:lnTo>
                  <a:lnTo>
                    <a:pt x="16351" y="28971"/>
                  </a:lnTo>
                  <a:lnTo>
                    <a:pt x="17302" y="30956"/>
                  </a:lnTo>
                  <a:lnTo>
                    <a:pt x="18572" y="33575"/>
                  </a:lnTo>
                  <a:lnTo>
                    <a:pt x="21192" y="39131"/>
                  </a:lnTo>
                  <a:lnTo>
                    <a:pt x="22145" y="41275"/>
                  </a:lnTo>
                  <a:lnTo>
                    <a:pt x="22541" y="42623"/>
                  </a:lnTo>
                  <a:lnTo>
                    <a:pt x="22383" y="43735"/>
                  </a:lnTo>
                  <a:lnTo>
                    <a:pt x="21827" y="45720"/>
                  </a:lnTo>
                  <a:lnTo>
                    <a:pt x="19843" y="50879"/>
                  </a:lnTo>
                  <a:lnTo>
                    <a:pt x="16985" y="55721"/>
                  </a:lnTo>
                  <a:lnTo>
                    <a:pt x="15318" y="57229"/>
                  </a:lnTo>
                  <a:lnTo>
                    <a:pt x="13413" y="57863"/>
                  </a:lnTo>
                  <a:lnTo>
                    <a:pt x="12143" y="57626"/>
                  </a:lnTo>
                  <a:lnTo>
                    <a:pt x="10397" y="56991"/>
                  </a:lnTo>
                  <a:lnTo>
                    <a:pt x="6350" y="56117"/>
                  </a:lnTo>
                  <a:lnTo>
                    <a:pt x="4365" y="56435"/>
                  </a:lnTo>
                  <a:lnTo>
                    <a:pt x="3095" y="57150"/>
                  </a:lnTo>
                  <a:lnTo>
                    <a:pt x="1825" y="59055"/>
                  </a:lnTo>
                  <a:lnTo>
                    <a:pt x="1587" y="60483"/>
                  </a:lnTo>
                  <a:lnTo>
                    <a:pt x="2063" y="62467"/>
                  </a:lnTo>
                  <a:lnTo>
                    <a:pt x="3412" y="64293"/>
                  </a:lnTo>
                  <a:lnTo>
                    <a:pt x="5635" y="65642"/>
                  </a:lnTo>
                  <a:lnTo>
                    <a:pt x="8810" y="66199"/>
                  </a:lnTo>
                  <a:lnTo>
                    <a:pt x="11428" y="65881"/>
                  </a:lnTo>
                  <a:lnTo>
                    <a:pt x="13890" y="64928"/>
                  </a:lnTo>
                  <a:lnTo>
                    <a:pt x="16112" y="63420"/>
                  </a:lnTo>
                  <a:lnTo>
                    <a:pt x="18176" y="61277"/>
                  </a:lnTo>
                  <a:lnTo>
                    <a:pt x="20081" y="58498"/>
                  </a:lnTo>
                  <a:lnTo>
                    <a:pt x="21986" y="55086"/>
                  </a:lnTo>
                  <a:lnTo>
                    <a:pt x="23812" y="51037"/>
                  </a:lnTo>
                  <a:lnTo>
                    <a:pt x="25637" y="46355"/>
                  </a:lnTo>
                  <a:lnTo>
                    <a:pt x="40957" y="5952"/>
                  </a:lnTo>
                  <a:lnTo>
                    <a:pt x="42147" y="3571"/>
                  </a:lnTo>
                  <a:lnTo>
                    <a:pt x="43417" y="2222"/>
                  </a:lnTo>
                  <a:lnTo>
                    <a:pt x="45720" y="1507"/>
                  </a:lnTo>
                  <a:lnTo>
                    <a:pt x="45720" y="0"/>
                  </a:lnTo>
                  <a:lnTo>
                    <a:pt x="32305" y="0"/>
                  </a:lnTo>
                  <a:lnTo>
                    <a:pt x="32305" y="1507"/>
                  </a:lnTo>
                  <a:lnTo>
                    <a:pt x="34368" y="1666"/>
                  </a:lnTo>
                  <a:lnTo>
                    <a:pt x="35877" y="2142"/>
                  </a:lnTo>
                  <a:lnTo>
                    <a:pt x="36750" y="3016"/>
                  </a:lnTo>
                  <a:lnTo>
                    <a:pt x="37067" y="4286"/>
                  </a:lnTo>
                  <a:lnTo>
                    <a:pt x="36908" y="5397"/>
                  </a:lnTo>
                  <a:lnTo>
                    <a:pt x="36352" y="6985"/>
                  </a:lnTo>
                  <a:lnTo>
                    <a:pt x="34765" y="11032"/>
                  </a:lnTo>
                  <a:lnTo>
                    <a:pt x="27066" y="33020"/>
                  </a:lnTo>
                  <a:lnTo>
                    <a:pt x="15636" y="7937"/>
                  </a:lnTo>
                  <a:lnTo>
                    <a:pt x="15001" y="6350"/>
                  </a:lnTo>
                  <a:lnTo>
                    <a:pt x="14683" y="4365"/>
                  </a:lnTo>
                  <a:lnTo>
                    <a:pt x="15240" y="2777"/>
                  </a:lnTo>
                  <a:lnTo>
                    <a:pt x="16668"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1502" name="Shape 1537"/>
            <p:cNvSpPr/>
            <p:nvPr/>
          </p:nvSpPr>
          <p:spPr>
            <a:xfrm>
              <a:off x="1837673" y="3314270"/>
              <a:ext cx="45641" cy="66199"/>
            </a:xfrm>
            <a:custGeom>
              <a:avLst/>
              <a:gdLst/>
              <a:ahLst/>
              <a:cxnLst/>
              <a:rect l="0" t="0" r="0" b="0"/>
              <a:pathLst>
                <a:path w="45641" h="66199">
                  <a:moveTo>
                    <a:pt x="0" y="0"/>
                  </a:moveTo>
                  <a:lnTo>
                    <a:pt x="0" y="1428"/>
                  </a:lnTo>
                  <a:lnTo>
                    <a:pt x="2539" y="2142"/>
                  </a:lnTo>
                  <a:lnTo>
                    <a:pt x="3890" y="3095"/>
                  </a:lnTo>
                  <a:lnTo>
                    <a:pt x="5001" y="4603"/>
                  </a:lnTo>
                  <a:lnTo>
                    <a:pt x="16351" y="28971"/>
                  </a:lnTo>
                  <a:lnTo>
                    <a:pt x="17303" y="30956"/>
                  </a:lnTo>
                  <a:lnTo>
                    <a:pt x="18573" y="33575"/>
                  </a:lnTo>
                  <a:lnTo>
                    <a:pt x="21192" y="39131"/>
                  </a:lnTo>
                  <a:lnTo>
                    <a:pt x="22066" y="41275"/>
                  </a:lnTo>
                  <a:lnTo>
                    <a:pt x="22463" y="42623"/>
                  </a:lnTo>
                  <a:lnTo>
                    <a:pt x="22305" y="43735"/>
                  </a:lnTo>
                  <a:lnTo>
                    <a:pt x="21748" y="45720"/>
                  </a:lnTo>
                  <a:lnTo>
                    <a:pt x="19843" y="50879"/>
                  </a:lnTo>
                  <a:lnTo>
                    <a:pt x="16986" y="55721"/>
                  </a:lnTo>
                  <a:lnTo>
                    <a:pt x="15239" y="57229"/>
                  </a:lnTo>
                  <a:lnTo>
                    <a:pt x="13335" y="57863"/>
                  </a:lnTo>
                  <a:lnTo>
                    <a:pt x="12144" y="57626"/>
                  </a:lnTo>
                  <a:lnTo>
                    <a:pt x="10398" y="56991"/>
                  </a:lnTo>
                  <a:lnTo>
                    <a:pt x="6350" y="56117"/>
                  </a:lnTo>
                  <a:lnTo>
                    <a:pt x="4366" y="56435"/>
                  </a:lnTo>
                  <a:lnTo>
                    <a:pt x="3016" y="57150"/>
                  </a:lnTo>
                  <a:lnTo>
                    <a:pt x="1826" y="59055"/>
                  </a:lnTo>
                  <a:lnTo>
                    <a:pt x="1587" y="60483"/>
                  </a:lnTo>
                  <a:lnTo>
                    <a:pt x="1984" y="62467"/>
                  </a:lnTo>
                  <a:lnTo>
                    <a:pt x="3333" y="64293"/>
                  </a:lnTo>
                  <a:lnTo>
                    <a:pt x="5636" y="65642"/>
                  </a:lnTo>
                  <a:lnTo>
                    <a:pt x="8811" y="66199"/>
                  </a:lnTo>
                  <a:lnTo>
                    <a:pt x="11430" y="65881"/>
                  </a:lnTo>
                  <a:lnTo>
                    <a:pt x="13891" y="64928"/>
                  </a:lnTo>
                  <a:lnTo>
                    <a:pt x="16113" y="63420"/>
                  </a:lnTo>
                  <a:lnTo>
                    <a:pt x="18097" y="61277"/>
                  </a:lnTo>
                  <a:lnTo>
                    <a:pt x="20002" y="58498"/>
                  </a:lnTo>
                  <a:lnTo>
                    <a:pt x="21907" y="55086"/>
                  </a:lnTo>
                  <a:lnTo>
                    <a:pt x="23812" y="51037"/>
                  </a:lnTo>
                  <a:lnTo>
                    <a:pt x="25638" y="46355"/>
                  </a:lnTo>
                  <a:lnTo>
                    <a:pt x="40878" y="5952"/>
                  </a:lnTo>
                  <a:lnTo>
                    <a:pt x="42148" y="3571"/>
                  </a:lnTo>
                  <a:lnTo>
                    <a:pt x="43338" y="2222"/>
                  </a:lnTo>
                  <a:lnTo>
                    <a:pt x="45641" y="1507"/>
                  </a:lnTo>
                  <a:lnTo>
                    <a:pt x="45641" y="0"/>
                  </a:lnTo>
                  <a:lnTo>
                    <a:pt x="32305" y="0"/>
                  </a:lnTo>
                  <a:lnTo>
                    <a:pt x="32305" y="1507"/>
                  </a:lnTo>
                  <a:lnTo>
                    <a:pt x="34369" y="1666"/>
                  </a:lnTo>
                  <a:lnTo>
                    <a:pt x="35877" y="2142"/>
                  </a:lnTo>
                  <a:lnTo>
                    <a:pt x="36671" y="3016"/>
                  </a:lnTo>
                  <a:lnTo>
                    <a:pt x="36988" y="4286"/>
                  </a:lnTo>
                  <a:lnTo>
                    <a:pt x="36830" y="5397"/>
                  </a:lnTo>
                  <a:lnTo>
                    <a:pt x="36273" y="6985"/>
                  </a:lnTo>
                  <a:lnTo>
                    <a:pt x="34766" y="11032"/>
                  </a:lnTo>
                  <a:lnTo>
                    <a:pt x="26987" y="33020"/>
                  </a:lnTo>
                  <a:lnTo>
                    <a:pt x="15636" y="7937"/>
                  </a:lnTo>
                  <a:lnTo>
                    <a:pt x="15002" y="6350"/>
                  </a:lnTo>
                  <a:lnTo>
                    <a:pt x="14605" y="4365"/>
                  </a:lnTo>
                  <a:lnTo>
                    <a:pt x="15161" y="2777"/>
                  </a:lnTo>
                  <a:lnTo>
                    <a:pt x="16590"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1503" name="Shape 1538"/>
            <p:cNvSpPr/>
            <p:nvPr/>
          </p:nvSpPr>
          <p:spPr>
            <a:xfrm>
              <a:off x="2225341" y="3419204"/>
              <a:ext cx="10159" cy="10080"/>
            </a:xfrm>
            <a:custGeom>
              <a:avLst/>
              <a:gdLst/>
              <a:ahLst/>
              <a:cxnLst/>
              <a:rect l="0" t="0" r="0" b="0"/>
              <a:pathLst>
                <a:path w="10159" h="10080">
                  <a:moveTo>
                    <a:pt x="5001" y="0"/>
                  </a:moveTo>
                  <a:lnTo>
                    <a:pt x="2778" y="476"/>
                  </a:lnTo>
                  <a:lnTo>
                    <a:pt x="1191" y="1746"/>
                  </a:lnTo>
                  <a:lnTo>
                    <a:pt x="317" y="3412"/>
                  </a:lnTo>
                  <a:lnTo>
                    <a:pt x="0" y="5079"/>
                  </a:lnTo>
                  <a:lnTo>
                    <a:pt x="317" y="6667"/>
                  </a:lnTo>
                  <a:lnTo>
                    <a:pt x="1191" y="8333"/>
                  </a:lnTo>
                  <a:lnTo>
                    <a:pt x="2698" y="9603"/>
                  </a:lnTo>
                  <a:lnTo>
                    <a:pt x="5001" y="10080"/>
                  </a:lnTo>
                  <a:lnTo>
                    <a:pt x="7064" y="9683"/>
                  </a:lnTo>
                  <a:lnTo>
                    <a:pt x="8731" y="8651"/>
                  </a:lnTo>
                  <a:lnTo>
                    <a:pt x="9842" y="7063"/>
                  </a:lnTo>
                  <a:lnTo>
                    <a:pt x="10159" y="5079"/>
                  </a:lnTo>
                  <a:lnTo>
                    <a:pt x="9842" y="3016"/>
                  </a:lnTo>
                  <a:lnTo>
                    <a:pt x="8731" y="1507"/>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1504" name="Shape 1539"/>
            <p:cNvSpPr/>
            <p:nvPr/>
          </p:nvSpPr>
          <p:spPr>
            <a:xfrm>
              <a:off x="2191766" y="3419204"/>
              <a:ext cx="23573" cy="67627"/>
            </a:xfrm>
            <a:custGeom>
              <a:avLst/>
              <a:gdLst/>
              <a:ahLst/>
              <a:cxnLst/>
              <a:rect l="0" t="0" r="0" b="0"/>
              <a:pathLst>
                <a:path w="23573" h="67627">
                  <a:moveTo>
                    <a:pt x="15794" y="0"/>
                  </a:moveTo>
                  <a:lnTo>
                    <a:pt x="0" y="4364"/>
                  </a:lnTo>
                  <a:lnTo>
                    <a:pt x="0" y="5952"/>
                  </a:lnTo>
                  <a:lnTo>
                    <a:pt x="3412" y="5715"/>
                  </a:lnTo>
                  <a:lnTo>
                    <a:pt x="5714" y="6032"/>
                  </a:lnTo>
                  <a:lnTo>
                    <a:pt x="7063" y="7143"/>
                  </a:lnTo>
                  <a:lnTo>
                    <a:pt x="7698" y="8968"/>
                  </a:lnTo>
                  <a:lnTo>
                    <a:pt x="7857" y="11747"/>
                  </a:lnTo>
                  <a:lnTo>
                    <a:pt x="7857" y="59054"/>
                  </a:lnTo>
                  <a:lnTo>
                    <a:pt x="7540" y="62388"/>
                  </a:lnTo>
                  <a:lnTo>
                    <a:pt x="6269" y="64452"/>
                  </a:lnTo>
                  <a:lnTo>
                    <a:pt x="3888" y="65642"/>
                  </a:lnTo>
                  <a:lnTo>
                    <a:pt x="237" y="66198"/>
                  </a:lnTo>
                  <a:lnTo>
                    <a:pt x="237" y="67627"/>
                  </a:lnTo>
                  <a:lnTo>
                    <a:pt x="23573" y="67627"/>
                  </a:lnTo>
                  <a:lnTo>
                    <a:pt x="23573" y="66198"/>
                  </a:lnTo>
                  <a:lnTo>
                    <a:pt x="20002" y="65801"/>
                  </a:lnTo>
                  <a:lnTo>
                    <a:pt x="17700" y="64770"/>
                  </a:lnTo>
                  <a:lnTo>
                    <a:pt x="16510" y="62784"/>
                  </a:lnTo>
                  <a:lnTo>
                    <a:pt x="16192" y="59372"/>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1505" name="Shape 1540"/>
            <p:cNvSpPr/>
            <p:nvPr/>
          </p:nvSpPr>
          <p:spPr>
            <a:xfrm>
              <a:off x="1891569" y="3419204"/>
              <a:ext cx="10080" cy="10080"/>
            </a:xfrm>
            <a:custGeom>
              <a:avLst/>
              <a:gdLst/>
              <a:ahLst/>
              <a:cxnLst/>
              <a:rect l="0" t="0" r="0" b="0"/>
              <a:pathLst>
                <a:path w="10080" h="10080">
                  <a:moveTo>
                    <a:pt x="4921" y="0"/>
                  </a:moveTo>
                  <a:lnTo>
                    <a:pt x="2698" y="476"/>
                  </a:lnTo>
                  <a:lnTo>
                    <a:pt x="1190" y="1746"/>
                  </a:lnTo>
                  <a:lnTo>
                    <a:pt x="317" y="3412"/>
                  </a:lnTo>
                  <a:lnTo>
                    <a:pt x="0" y="5079"/>
                  </a:lnTo>
                  <a:lnTo>
                    <a:pt x="237" y="6667"/>
                  </a:lnTo>
                  <a:lnTo>
                    <a:pt x="1111" y="8333"/>
                  </a:lnTo>
                  <a:lnTo>
                    <a:pt x="2698" y="9603"/>
                  </a:lnTo>
                  <a:lnTo>
                    <a:pt x="4921" y="10080"/>
                  </a:lnTo>
                  <a:lnTo>
                    <a:pt x="6985" y="9683"/>
                  </a:lnTo>
                  <a:lnTo>
                    <a:pt x="8651" y="8651"/>
                  </a:lnTo>
                  <a:lnTo>
                    <a:pt x="9762" y="7063"/>
                  </a:lnTo>
                  <a:lnTo>
                    <a:pt x="10080" y="5079"/>
                  </a:lnTo>
                  <a:lnTo>
                    <a:pt x="9762" y="3016"/>
                  </a:lnTo>
                  <a:lnTo>
                    <a:pt x="8651"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506" name="Shape 1541"/>
            <p:cNvSpPr/>
            <p:nvPr/>
          </p:nvSpPr>
          <p:spPr>
            <a:xfrm>
              <a:off x="1236328" y="3419918"/>
              <a:ext cx="64849" cy="68342"/>
            </a:xfrm>
            <a:custGeom>
              <a:avLst/>
              <a:gdLst/>
              <a:ahLst/>
              <a:cxnLst/>
              <a:rect l="0" t="0" r="0" b="0"/>
              <a:pathLst>
                <a:path w="64849" h="68342">
                  <a:moveTo>
                    <a:pt x="32384" y="0"/>
                  </a:moveTo>
                  <a:lnTo>
                    <a:pt x="32384" y="3572"/>
                  </a:lnTo>
                  <a:lnTo>
                    <a:pt x="37543" y="4207"/>
                  </a:lnTo>
                  <a:lnTo>
                    <a:pt x="42386" y="6429"/>
                  </a:lnTo>
                  <a:lnTo>
                    <a:pt x="46752" y="10398"/>
                  </a:lnTo>
                  <a:lnTo>
                    <a:pt x="50323" y="16192"/>
                  </a:lnTo>
                  <a:lnTo>
                    <a:pt x="51673" y="19843"/>
                  </a:lnTo>
                  <a:lnTo>
                    <a:pt x="52624" y="24051"/>
                  </a:lnTo>
                  <a:lnTo>
                    <a:pt x="53261" y="28813"/>
                  </a:lnTo>
                  <a:lnTo>
                    <a:pt x="53498" y="34131"/>
                  </a:lnTo>
                  <a:lnTo>
                    <a:pt x="53261" y="39369"/>
                  </a:lnTo>
                  <a:lnTo>
                    <a:pt x="52704" y="43973"/>
                  </a:lnTo>
                  <a:lnTo>
                    <a:pt x="51752" y="48181"/>
                  </a:lnTo>
                  <a:lnTo>
                    <a:pt x="50482" y="51752"/>
                  </a:lnTo>
                  <a:lnTo>
                    <a:pt x="47148" y="57625"/>
                  </a:lnTo>
                  <a:lnTo>
                    <a:pt x="42783" y="61674"/>
                  </a:lnTo>
                  <a:lnTo>
                    <a:pt x="37782" y="63975"/>
                  </a:lnTo>
                  <a:lnTo>
                    <a:pt x="32384" y="64769"/>
                  </a:lnTo>
                  <a:lnTo>
                    <a:pt x="27067" y="63975"/>
                  </a:lnTo>
                  <a:lnTo>
                    <a:pt x="22066" y="61674"/>
                  </a:lnTo>
                  <a:lnTo>
                    <a:pt x="17779" y="57625"/>
                  </a:lnTo>
                  <a:lnTo>
                    <a:pt x="14367" y="51752"/>
                  </a:lnTo>
                  <a:lnTo>
                    <a:pt x="13096" y="48181"/>
                  </a:lnTo>
                  <a:lnTo>
                    <a:pt x="12143" y="43973"/>
                  </a:lnTo>
                  <a:lnTo>
                    <a:pt x="11508" y="39369"/>
                  </a:lnTo>
                  <a:lnTo>
                    <a:pt x="11349" y="34131"/>
                  </a:lnTo>
                  <a:lnTo>
                    <a:pt x="11588" y="28813"/>
                  </a:lnTo>
                  <a:lnTo>
                    <a:pt x="12143" y="24051"/>
                  </a:lnTo>
                  <a:lnTo>
                    <a:pt x="13176" y="19843"/>
                  </a:lnTo>
                  <a:lnTo>
                    <a:pt x="14524" y="16192"/>
                  </a:lnTo>
                  <a:lnTo>
                    <a:pt x="18097" y="10398"/>
                  </a:lnTo>
                  <a:lnTo>
                    <a:pt x="22462" y="6429"/>
                  </a:lnTo>
                  <a:lnTo>
                    <a:pt x="27304" y="4207"/>
                  </a:lnTo>
                  <a:lnTo>
                    <a:pt x="32384" y="3572"/>
                  </a:lnTo>
                  <a:lnTo>
                    <a:pt x="32384" y="0"/>
                  </a:lnTo>
                  <a:lnTo>
                    <a:pt x="24368" y="952"/>
                  </a:lnTo>
                  <a:lnTo>
                    <a:pt x="16827" y="3809"/>
                  </a:lnTo>
                  <a:lnTo>
                    <a:pt x="10081" y="8572"/>
                  </a:lnTo>
                  <a:lnTo>
                    <a:pt x="4762" y="15239"/>
                  </a:lnTo>
                  <a:lnTo>
                    <a:pt x="2698" y="19288"/>
                  </a:lnTo>
                  <a:lnTo>
                    <a:pt x="1269" y="23812"/>
                  </a:lnTo>
                  <a:lnTo>
                    <a:pt x="317" y="28813"/>
                  </a:lnTo>
                  <a:lnTo>
                    <a:pt x="0" y="34289"/>
                  </a:lnTo>
                  <a:lnTo>
                    <a:pt x="317" y="39369"/>
                  </a:lnTo>
                  <a:lnTo>
                    <a:pt x="1189" y="44132"/>
                  </a:lnTo>
                  <a:lnTo>
                    <a:pt x="2539" y="48498"/>
                  </a:lnTo>
                  <a:lnTo>
                    <a:pt x="4444" y="52467"/>
                  </a:lnTo>
                  <a:lnTo>
                    <a:pt x="9525" y="59213"/>
                  </a:lnTo>
                  <a:lnTo>
                    <a:pt x="16033" y="64214"/>
                  </a:lnTo>
                  <a:lnTo>
                    <a:pt x="19764" y="66039"/>
                  </a:lnTo>
                  <a:lnTo>
                    <a:pt x="23733" y="67309"/>
                  </a:lnTo>
                  <a:lnTo>
                    <a:pt x="27939" y="68103"/>
                  </a:lnTo>
                  <a:lnTo>
                    <a:pt x="32384" y="68342"/>
                  </a:lnTo>
                  <a:lnTo>
                    <a:pt x="36829" y="68103"/>
                  </a:lnTo>
                  <a:lnTo>
                    <a:pt x="41116" y="67309"/>
                  </a:lnTo>
                  <a:lnTo>
                    <a:pt x="45084" y="66039"/>
                  </a:lnTo>
                  <a:lnTo>
                    <a:pt x="48814" y="64214"/>
                  </a:lnTo>
                  <a:lnTo>
                    <a:pt x="55324" y="59213"/>
                  </a:lnTo>
                  <a:lnTo>
                    <a:pt x="60404" y="52467"/>
                  </a:lnTo>
                  <a:lnTo>
                    <a:pt x="62308" y="48498"/>
                  </a:lnTo>
                  <a:lnTo>
                    <a:pt x="63658" y="44132"/>
                  </a:lnTo>
                  <a:lnTo>
                    <a:pt x="64531" y="39369"/>
                  </a:lnTo>
                  <a:lnTo>
                    <a:pt x="64849" y="34289"/>
                  </a:lnTo>
                  <a:lnTo>
                    <a:pt x="64531" y="28813"/>
                  </a:lnTo>
                  <a:lnTo>
                    <a:pt x="63579" y="23812"/>
                  </a:lnTo>
                  <a:lnTo>
                    <a:pt x="62149" y="19288"/>
                  </a:lnTo>
                  <a:lnTo>
                    <a:pt x="60087" y="15239"/>
                  </a:lnTo>
                  <a:lnTo>
                    <a:pt x="54768" y="8572"/>
                  </a:lnTo>
                  <a:lnTo>
                    <a:pt x="48021" y="3809"/>
                  </a:lnTo>
                  <a:lnTo>
                    <a:pt x="40481" y="952"/>
                  </a:lnTo>
                  <a:lnTo>
                    <a:pt x="32384" y="0"/>
                  </a:lnTo>
                  <a:close/>
                </a:path>
              </a:pathLst>
            </a:custGeom>
            <a:solidFill>
              <a:srgbClr val="000000"/>
            </a:solidFill>
          </p:spPr>
          <p:txBody>
            <a:bodyPr vert="horz" lIns="91440" tIns="45720" rIns="91440" bIns="45720" anchor="t"/>
            <a:lstStyle/>
            <a:p>
              <a:endParaRPr lang="en-IN"/>
            </a:p>
          </p:txBody>
        </p:sp>
        <p:sp>
          <p:nvSpPr>
            <p:cNvPr id="1507" name="Shape 1542"/>
            <p:cNvSpPr/>
            <p:nvPr/>
          </p:nvSpPr>
          <p:spPr>
            <a:xfrm>
              <a:off x="2590385" y="3429523"/>
              <a:ext cx="26353" cy="58339"/>
            </a:xfrm>
            <a:custGeom>
              <a:avLst/>
              <a:gdLst/>
              <a:ahLst/>
              <a:cxnLst/>
              <a:rect l="0" t="0" r="0" b="0"/>
              <a:pathLst>
                <a:path w="26353" h="58339">
                  <a:moveTo>
                    <a:pt x="13336" y="0"/>
                  </a:moveTo>
                  <a:lnTo>
                    <a:pt x="10875" y="3412"/>
                  </a:lnTo>
                  <a:lnTo>
                    <a:pt x="8891" y="6111"/>
                  </a:lnTo>
                  <a:lnTo>
                    <a:pt x="4366" y="11271"/>
                  </a:lnTo>
                  <a:lnTo>
                    <a:pt x="1430" y="13652"/>
                  </a:lnTo>
                  <a:lnTo>
                    <a:pt x="397" y="14446"/>
                  </a:lnTo>
                  <a:lnTo>
                    <a:pt x="0" y="15240"/>
                  </a:lnTo>
                  <a:lnTo>
                    <a:pt x="397" y="15953"/>
                  </a:lnTo>
                  <a:lnTo>
                    <a:pt x="5636" y="15953"/>
                  </a:lnTo>
                  <a:lnTo>
                    <a:pt x="5636" y="45720"/>
                  </a:lnTo>
                  <a:lnTo>
                    <a:pt x="5874" y="49132"/>
                  </a:lnTo>
                  <a:lnTo>
                    <a:pt x="6350" y="51911"/>
                  </a:lnTo>
                  <a:lnTo>
                    <a:pt x="7223" y="54133"/>
                  </a:lnTo>
                  <a:lnTo>
                    <a:pt x="8335" y="55721"/>
                  </a:lnTo>
                  <a:lnTo>
                    <a:pt x="11272" y="57705"/>
                  </a:lnTo>
                  <a:lnTo>
                    <a:pt x="14764" y="58339"/>
                  </a:lnTo>
                  <a:lnTo>
                    <a:pt x="18177" y="57705"/>
                  </a:lnTo>
                  <a:lnTo>
                    <a:pt x="21352" y="56117"/>
                  </a:lnTo>
                  <a:lnTo>
                    <a:pt x="24130" y="53736"/>
                  </a:lnTo>
                  <a:lnTo>
                    <a:pt x="26353" y="50800"/>
                  </a:lnTo>
                  <a:lnTo>
                    <a:pt x="25083" y="49688"/>
                  </a:lnTo>
                  <a:lnTo>
                    <a:pt x="22861" y="51911"/>
                  </a:lnTo>
                  <a:lnTo>
                    <a:pt x="21194" y="52783"/>
                  </a:lnTo>
                  <a:lnTo>
                    <a:pt x="19050" y="53181"/>
                  </a:lnTo>
                  <a:lnTo>
                    <a:pt x="16907" y="52704"/>
                  </a:lnTo>
                  <a:lnTo>
                    <a:pt x="15478" y="51513"/>
                  </a:lnTo>
                  <a:lnTo>
                    <a:pt x="14605" y="49847"/>
                  </a:lnTo>
                  <a:lnTo>
                    <a:pt x="14208" y="47942"/>
                  </a:lnTo>
                  <a:lnTo>
                    <a:pt x="13971" y="44291"/>
                  </a:lnTo>
                  <a:lnTo>
                    <a:pt x="13971" y="15953"/>
                  </a:lnTo>
                  <a:lnTo>
                    <a:pt x="23972" y="15953"/>
                  </a:lnTo>
                  <a:lnTo>
                    <a:pt x="23972" y="12778"/>
                  </a:lnTo>
                  <a:lnTo>
                    <a:pt x="13971" y="12778"/>
                  </a:lnTo>
                  <a:lnTo>
                    <a:pt x="13971" y="1270"/>
                  </a:lnTo>
                  <a:lnTo>
                    <a:pt x="13891" y="317"/>
                  </a:lnTo>
                  <a:lnTo>
                    <a:pt x="13336" y="0"/>
                  </a:lnTo>
                  <a:close/>
                </a:path>
              </a:pathLst>
            </a:custGeom>
            <a:solidFill>
              <a:srgbClr val="000000"/>
            </a:solidFill>
          </p:spPr>
          <p:txBody>
            <a:bodyPr vert="horz" lIns="91440" tIns="45720" rIns="91440" bIns="45720" anchor="t"/>
            <a:lstStyle/>
            <a:p>
              <a:endParaRPr lang="en-IN"/>
            </a:p>
          </p:txBody>
        </p:sp>
        <p:sp>
          <p:nvSpPr>
            <p:cNvPr id="1508" name="Shape 1543"/>
            <p:cNvSpPr/>
            <p:nvPr/>
          </p:nvSpPr>
          <p:spPr>
            <a:xfrm>
              <a:off x="1305622" y="3429523"/>
              <a:ext cx="26352" cy="58339"/>
            </a:xfrm>
            <a:custGeom>
              <a:avLst/>
              <a:gdLst/>
              <a:ahLst/>
              <a:cxnLst/>
              <a:rect l="0" t="0" r="0" b="0"/>
              <a:pathLst>
                <a:path w="26352" h="58339">
                  <a:moveTo>
                    <a:pt x="13256" y="0"/>
                  </a:moveTo>
                  <a:lnTo>
                    <a:pt x="10875" y="3412"/>
                  </a:lnTo>
                  <a:lnTo>
                    <a:pt x="8811" y="6111"/>
                  </a:lnTo>
                  <a:lnTo>
                    <a:pt x="4366" y="11271"/>
                  </a:lnTo>
                  <a:lnTo>
                    <a:pt x="1350" y="13652"/>
                  </a:lnTo>
                  <a:lnTo>
                    <a:pt x="397" y="14446"/>
                  </a:lnTo>
                  <a:lnTo>
                    <a:pt x="0" y="15240"/>
                  </a:lnTo>
                  <a:lnTo>
                    <a:pt x="397" y="15953"/>
                  </a:lnTo>
                  <a:lnTo>
                    <a:pt x="5636" y="15953"/>
                  </a:lnTo>
                  <a:lnTo>
                    <a:pt x="5636" y="45720"/>
                  </a:lnTo>
                  <a:lnTo>
                    <a:pt x="5875" y="49132"/>
                  </a:lnTo>
                  <a:lnTo>
                    <a:pt x="6350" y="51911"/>
                  </a:lnTo>
                  <a:lnTo>
                    <a:pt x="7223" y="54133"/>
                  </a:lnTo>
                  <a:lnTo>
                    <a:pt x="8334" y="55721"/>
                  </a:lnTo>
                  <a:lnTo>
                    <a:pt x="11192" y="57705"/>
                  </a:lnTo>
                  <a:lnTo>
                    <a:pt x="14764" y="58339"/>
                  </a:lnTo>
                  <a:lnTo>
                    <a:pt x="18098" y="57705"/>
                  </a:lnTo>
                  <a:lnTo>
                    <a:pt x="21352" y="56117"/>
                  </a:lnTo>
                  <a:lnTo>
                    <a:pt x="24131" y="53736"/>
                  </a:lnTo>
                  <a:lnTo>
                    <a:pt x="26352" y="50800"/>
                  </a:lnTo>
                  <a:lnTo>
                    <a:pt x="25003" y="49688"/>
                  </a:lnTo>
                  <a:lnTo>
                    <a:pt x="22781" y="51911"/>
                  </a:lnTo>
                  <a:lnTo>
                    <a:pt x="21114" y="52783"/>
                  </a:lnTo>
                  <a:lnTo>
                    <a:pt x="18971" y="53181"/>
                  </a:lnTo>
                  <a:lnTo>
                    <a:pt x="16907" y="52704"/>
                  </a:lnTo>
                  <a:lnTo>
                    <a:pt x="15400" y="51513"/>
                  </a:lnTo>
                  <a:lnTo>
                    <a:pt x="14129" y="47942"/>
                  </a:lnTo>
                  <a:lnTo>
                    <a:pt x="13971" y="44291"/>
                  </a:lnTo>
                  <a:lnTo>
                    <a:pt x="13971" y="15953"/>
                  </a:lnTo>
                  <a:lnTo>
                    <a:pt x="23971" y="15953"/>
                  </a:lnTo>
                  <a:lnTo>
                    <a:pt x="23971" y="12778"/>
                  </a:lnTo>
                  <a:lnTo>
                    <a:pt x="13971" y="12778"/>
                  </a:lnTo>
                  <a:lnTo>
                    <a:pt x="13971"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509" name="Shape 1544"/>
            <p:cNvSpPr/>
            <p:nvPr/>
          </p:nvSpPr>
          <p:spPr>
            <a:xfrm>
              <a:off x="2795650" y="3441270"/>
              <a:ext cx="39527" cy="46592"/>
            </a:xfrm>
            <a:custGeom>
              <a:avLst/>
              <a:gdLst/>
              <a:ahLst/>
              <a:cxnLst/>
              <a:rect l="0" t="0" r="0" b="0"/>
              <a:pathLst>
                <a:path w="39527" h="46592">
                  <a:moveTo>
                    <a:pt x="20240" y="0"/>
                  </a:moveTo>
                  <a:lnTo>
                    <a:pt x="18017" y="3571"/>
                  </a:lnTo>
                  <a:lnTo>
                    <a:pt x="21431" y="4127"/>
                  </a:lnTo>
                  <a:lnTo>
                    <a:pt x="23812" y="5556"/>
                  </a:lnTo>
                  <a:lnTo>
                    <a:pt x="25479" y="7540"/>
                  </a:lnTo>
                  <a:lnTo>
                    <a:pt x="26510" y="9921"/>
                  </a:lnTo>
                  <a:lnTo>
                    <a:pt x="27542" y="15001"/>
                  </a:lnTo>
                  <a:lnTo>
                    <a:pt x="7143" y="15001"/>
                  </a:lnTo>
                  <a:lnTo>
                    <a:pt x="7857" y="12065"/>
                  </a:lnTo>
                  <a:lnTo>
                    <a:pt x="8731" y="9525"/>
                  </a:lnTo>
                  <a:lnTo>
                    <a:pt x="9841" y="7540"/>
                  </a:lnTo>
                  <a:lnTo>
                    <a:pt x="11191" y="6032"/>
                  </a:lnTo>
                  <a:lnTo>
                    <a:pt x="14287" y="4127"/>
                  </a:lnTo>
                  <a:lnTo>
                    <a:pt x="18017" y="3571"/>
                  </a:lnTo>
                  <a:lnTo>
                    <a:pt x="20240" y="0"/>
                  </a:lnTo>
                  <a:lnTo>
                    <a:pt x="15954" y="476"/>
                  </a:lnTo>
                  <a:lnTo>
                    <a:pt x="11428" y="2222"/>
                  </a:lnTo>
                  <a:lnTo>
                    <a:pt x="7143" y="5317"/>
                  </a:lnTo>
                  <a:lnTo>
                    <a:pt x="3491" y="9921"/>
                  </a:lnTo>
                  <a:lnTo>
                    <a:pt x="1031" y="16192"/>
                  </a:lnTo>
                  <a:lnTo>
                    <a:pt x="0" y="24367"/>
                  </a:lnTo>
                  <a:lnTo>
                    <a:pt x="396" y="29368"/>
                  </a:lnTo>
                  <a:lnTo>
                    <a:pt x="1348" y="33733"/>
                  </a:lnTo>
                  <a:lnTo>
                    <a:pt x="2857" y="37543"/>
                  </a:lnTo>
                  <a:lnTo>
                    <a:pt x="5078" y="40718"/>
                  </a:lnTo>
                  <a:lnTo>
                    <a:pt x="7777" y="43258"/>
                  </a:lnTo>
                  <a:lnTo>
                    <a:pt x="10952" y="45085"/>
                  </a:lnTo>
                  <a:lnTo>
                    <a:pt x="14525" y="46196"/>
                  </a:lnTo>
                  <a:lnTo>
                    <a:pt x="18572" y="46592"/>
                  </a:lnTo>
                  <a:lnTo>
                    <a:pt x="23495" y="45957"/>
                  </a:lnTo>
                  <a:lnTo>
                    <a:pt x="27701" y="44370"/>
                  </a:lnTo>
                  <a:lnTo>
                    <a:pt x="31193" y="42147"/>
                  </a:lnTo>
                  <a:lnTo>
                    <a:pt x="33971" y="39448"/>
                  </a:lnTo>
                  <a:lnTo>
                    <a:pt x="36195" y="36671"/>
                  </a:lnTo>
                  <a:lnTo>
                    <a:pt x="37782" y="33972"/>
                  </a:lnTo>
                  <a:lnTo>
                    <a:pt x="38893" y="31670"/>
                  </a:lnTo>
                  <a:lnTo>
                    <a:pt x="39527" y="30003"/>
                  </a:lnTo>
                  <a:lnTo>
                    <a:pt x="37940" y="29368"/>
                  </a:lnTo>
                  <a:lnTo>
                    <a:pt x="34925" y="33655"/>
                  </a:lnTo>
                  <a:lnTo>
                    <a:pt x="32702" y="35877"/>
                  </a:lnTo>
                  <a:lnTo>
                    <a:pt x="30002" y="37861"/>
                  </a:lnTo>
                  <a:lnTo>
                    <a:pt x="26590" y="39211"/>
                  </a:lnTo>
                  <a:lnTo>
                    <a:pt x="22621" y="39766"/>
                  </a:lnTo>
                  <a:lnTo>
                    <a:pt x="19208" y="39370"/>
                  </a:lnTo>
                  <a:lnTo>
                    <a:pt x="15875" y="38020"/>
                  </a:lnTo>
                  <a:lnTo>
                    <a:pt x="12700" y="35560"/>
                  </a:lnTo>
                  <a:lnTo>
                    <a:pt x="10001" y="31591"/>
                  </a:lnTo>
                  <a:lnTo>
                    <a:pt x="8890" y="28971"/>
                  </a:lnTo>
                  <a:lnTo>
                    <a:pt x="7937" y="25876"/>
                  </a:lnTo>
                  <a:lnTo>
                    <a:pt x="7302" y="22304"/>
                  </a:lnTo>
                  <a:lnTo>
                    <a:pt x="6826" y="18176"/>
                  </a:lnTo>
                  <a:lnTo>
                    <a:pt x="37622" y="18176"/>
                  </a:lnTo>
                  <a:lnTo>
                    <a:pt x="36988" y="13652"/>
                  </a:lnTo>
                  <a:lnTo>
                    <a:pt x="35797" y="9842"/>
                  </a:lnTo>
                  <a:lnTo>
                    <a:pt x="34131" y="6667"/>
                  </a:lnTo>
                  <a:lnTo>
                    <a:pt x="32066" y="4206"/>
                  </a:lnTo>
                  <a:lnTo>
                    <a:pt x="29527" y="230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1510" name="Shape 1545"/>
            <p:cNvSpPr/>
            <p:nvPr/>
          </p:nvSpPr>
          <p:spPr>
            <a:xfrm>
              <a:off x="2752073" y="3441270"/>
              <a:ext cx="39528" cy="46592"/>
            </a:xfrm>
            <a:custGeom>
              <a:avLst/>
              <a:gdLst/>
              <a:ahLst/>
              <a:cxnLst/>
              <a:rect l="0" t="0" r="0" b="0"/>
              <a:pathLst>
                <a:path w="39528" h="46592">
                  <a:moveTo>
                    <a:pt x="20241" y="0"/>
                  </a:moveTo>
                  <a:lnTo>
                    <a:pt x="18017" y="3571"/>
                  </a:lnTo>
                  <a:lnTo>
                    <a:pt x="21431" y="4127"/>
                  </a:lnTo>
                  <a:lnTo>
                    <a:pt x="23812" y="5556"/>
                  </a:lnTo>
                  <a:lnTo>
                    <a:pt x="25479" y="7540"/>
                  </a:lnTo>
                  <a:lnTo>
                    <a:pt x="26511" y="9921"/>
                  </a:lnTo>
                  <a:lnTo>
                    <a:pt x="27542" y="15001"/>
                  </a:lnTo>
                  <a:lnTo>
                    <a:pt x="7143" y="15001"/>
                  </a:lnTo>
                  <a:lnTo>
                    <a:pt x="7858" y="12065"/>
                  </a:lnTo>
                  <a:lnTo>
                    <a:pt x="8731" y="9525"/>
                  </a:lnTo>
                  <a:lnTo>
                    <a:pt x="9842" y="7540"/>
                  </a:lnTo>
                  <a:lnTo>
                    <a:pt x="11112" y="6032"/>
                  </a:lnTo>
                  <a:lnTo>
                    <a:pt x="14287" y="4127"/>
                  </a:lnTo>
                  <a:lnTo>
                    <a:pt x="18017" y="3571"/>
                  </a:lnTo>
                  <a:lnTo>
                    <a:pt x="20241" y="0"/>
                  </a:lnTo>
                  <a:lnTo>
                    <a:pt x="15954" y="476"/>
                  </a:lnTo>
                  <a:lnTo>
                    <a:pt x="11429" y="2222"/>
                  </a:lnTo>
                  <a:lnTo>
                    <a:pt x="7143" y="5317"/>
                  </a:lnTo>
                  <a:lnTo>
                    <a:pt x="3492" y="9921"/>
                  </a:lnTo>
                  <a:lnTo>
                    <a:pt x="952" y="16192"/>
                  </a:lnTo>
                  <a:lnTo>
                    <a:pt x="0" y="24367"/>
                  </a:lnTo>
                  <a:lnTo>
                    <a:pt x="397" y="29368"/>
                  </a:lnTo>
                  <a:lnTo>
                    <a:pt x="1348" y="33733"/>
                  </a:lnTo>
                  <a:lnTo>
                    <a:pt x="2857" y="37543"/>
                  </a:lnTo>
                  <a:lnTo>
                    <a:pt x="5079" y="40718"/>
                  </a:lnTo>
                  <a:lnTo>
                    <a:pt x="7778" y="43258"/>
                  </a:lnTo>
                  <a:lnTo>
                    <a:pt x="10953" y="45085"/>
                  </a:lnTo>
                  <a:lnTo>
                    <a:pt x="14524" y="46196"/>
                  </a:lnTo>
                  <a:lnTo>
                    <a:pt x="18493" y="46592"/>
                  </a:lnTo>
                  <a:lnTo>
                    <a:pt x="23494" y="45957"/>
                  </a:lnTo>
                  <a:lnTo>
                    <a:pt x="27702" y="44370"/>
                  </a:lnTo>
                  <a:lnTo>
                    <a:pt x="31193" y="42147"/>
                  </a:lnTo>
                  <a:lnTo>
                    <a:pt x="33972" y="39448"/>
                  </a:lnTo>
                  <a:lnTo>
                    <a:pt x="36194" y="36671"/>
                  </a:lnTo>
                  <a:lnTo>
                    <a:pt x="37782" y="33972"/>
                  </a:lnTo>
                  <a:lnTo>
                    <a:pt x="38893" y="31670"/>
                  </a:lnTo>
                  <a:lnTo>
                    <a:pt x="39528" y="30003"/>
                  </a:lnTo>
                  <a:lnTo>
                    <a:pt x="37941" y="29368"/>
                  </a:lnTo>
                  <a:lnTo>
                    <a:pt x="34925" y="33655"/>
                  </a:lnTo>
                  <a:lnTo>
                    <a:pt x="32702" y="35877"/>
                  </a:lnTo>
                  <a:lnTo>
                    <a:pt x="30003" y="37861"/>
                  </a:lnTo>
                  <a:lnTo>
                    <a:pt x="26591" y="39211"/>
                  </a:lnTo>
                  <a:lnTo>
                    <a:pt x="22622" y="39766"/>
                  </a:lnTo>
                  <a:lnTo>
                    <a:pt x="19208" y="39370"/>
                  </a:lnTo>
                  <a:lnTo>
                    <a:pt x="15875" y="38020"/>
                  </a:lnTo>
                  <a:lnTo>
                    <a:pt x="12700" y="35560"/>
                  </a:lnTo>
                  <a:lnTo>
                    <a:pt x="10000" y="31591"/>
                  </a:lnTo>
                  <a:lnTo>
                    <a:pt x="8889" y="28971"/>
                  </a:lnTo>
                  <a:lnTo>
                    <a:pt x="7937" y="25876"/>
                  </a:lnTo>
                  <a:lnTo>
                    <a:pt x="7302" y="22304"/>
                  </a:lnTo>
                  <a:lnTo>
                    <a:pt x="6825" y="18176"/>
                  </a:lnTo>
                  <a:lnTo>
                    <a:pt x="37623" y="18176"/>
                  </a:lnTo>
                  <a:lnTo>
                    <a:pt x="36988" y="13652"/>
                  </a:lnTo>
                  <a:lnTo>
                    <a:pt x="35798" y="9842"/>
                  </a:lnTo>
                  <a:lnTo>
                    <a:pt x="34131" y="6667"/>
                  </a:lnTo>
                  <a:lnTo>
                    <a:pt x="32067" y="4206"/>
                  </a:lnTo>
                  <a:lnTo>
                    <a:pt x="29527" y="2301"/>
                  </a:lnTo>
                  <a:lnTo>
                    <a:pt x="26748"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511" name="Shape 1546"/>
            <p:cNvSpPr/>
            <p:nvPr/>
          </p:nvSpPr>
          <p:spPr>
            <a:xfrm>
              <a:off x="2510534" y="3441270"/>
              <a:ext cx="40163" cy="46592"/>
            </a:xfrm>
            <a:custGeom>
              <a:avLst/>
              <a:gdLst/>
              <a:ahLst/>
              <a:cxnLst/>
              <a:rect l="0" t="0" r="0" b="0"/>
              <a:pathLst>
                <a:path w="40163" h="46592">
                  <a:moveTo>
                    <a:pt x="18098" y="0"/>
                  </a:moveTo>
                  <a:lnTo>
                    <a:pt x="12859" y="555"/>
                  </a:lnTo>
                  <a:lnTo>
                    <a:pt x="8731" y="1983"/>
                  </a:lnTo>
                  <a:lnTo>
                    <a:pt x="5636" y="4047"/>
                  </a:lnTo>
                  <a:lnTo>
                    <a:pt x="3572" y="6429"/>
                  </a:lnTo>
                  <a:lnTo>
                    <a:pt x="2302" y="8810"/>
                  </a:lnTo>
                  <a:lnTo>
                    <a:pt x="1906" y="11032"/>
                  </a:lnTo>
                  <a:lnTo>
                    <a:pt x="2143" y="12382"/>
                  </a:lnTo>
                  <a:lnTo>
                    <a:pt x="2937" y="13811"/>
                  </a:lnTo>
                  <a:lnTo>
                    <a:pt x="4207" y="14922"/>
                  </a:lnTo>
                  <a:lnTo>
                    <a:pt x="6192" y="15399"/>
                  </a:lnTo>
                  <a:lnTo>
                    <a:pt x="7937" y="15001"/>
                  </a:lnTo>
                  <a:lnTo>
                    <a:pt x="9367" y="13970"/>
                  </a:lnTo>
                  <a:lnTo>
                    <a:pt x="10318" y="12620"/>
                  </a:lnTo>
                  <a:lnTo>
                    <a:pt x="10637" y="11112"/>
                  </a:lnTo>
                  <a:lnTo>
                    <a:pt x="10398" y="9366"/>
                  </a:lnTo>
                  <a:lnTo>
                    <a:pt x="10161" y="7222"/>
                  </a:lnTo>
                  <a:lnTo>
                    <a:pt x="10794" y="5158"/>
                  </a:lnTo>
                  <a:lnTo>
                    <a:pt x="12382" y="3651"/>
                  </a:lnTo>
                  <a:lnTo>
                    <a:pt x="14684" y="2699"/>
                  </a:lnTo>
                  <a:lnTo>
                    <a:pt x="17144" y="2381"/>
                  </a:lnTo>
                  <a:lnTo>
                    <a:pt x="19686" y="2699"/>
                  </a:lnTo>
                  <a:lnTo>
                    <a:pt x="22145" y="3810"/>
                  </a:lnTo>
                  <a:lnTo>
                    <a:pt x="24051" y="6350"/>
                  </a:lnTo>
                  <a:lnTo>
                    <a:pt x="24765" y="10636"/>
                  </a:lnTo>
                  <a:lnTo>
                    <a:pt x="24765" y="16668"/>
                  </a:lnTo>
                  <a:lnTo>
                    <a:pt x="24033" y="16957"/>
                  </a:lnTo>
                  <a:lnTo>
                    <a:pt x="24765" y="19050"/>
                  </a:lnTo>
                  <a:lnTo>
                    <a:pt x="24765" y="33416"/>
                  </a:lnTo>
                  <a:lnTo>
                    <a:pt x="24288" y="36750"/>
                  </a:lnTo>
                  <a:lnTo>
                    <a:pt x="23257" y="37941"/>
                  </a:lnTo>
                  <a:lnTo>
                    <a:pt x="21431" y="39052"/>
                  </a:lnTo>
                  <a:lnTo>
                    <a:pt x="18812" y="40083"/>
                  </a:lnTo>
                  <a:lnTo>
                    <a:pt x="15319" y="40799"/>
                  </a:lnTo>
                  <a:lnTo>
                    <a:pt x="12779" y="40322"/>
                  </a:lnTo>
                  <a:lnTo>
                    <a:pt x="10716" y="38735"/>
                  </a:lnTo>
                  <a:lnTo>
                    <a:pt x="9287" y="36273"/>
                  </a:lnTo>
                  <a:lnTo>
                    <a:pt x="8731" y="33098"/>
                  </a:lnTo>
                  <a:lnTo>
                    <a:pt x="8731" y="32940"/>
                  </a:lnTo>
                  <a:lnTo>
                    <a:pt x="8890" y="31035"/>
                  </a:lnTo>
                  <a:lnTo>
                    <a:pt x="9604" y="28971"/>
                  </a:lnTo>
                  <a:lnTo>
                    <a:pt x="11192" y="26590"/>
                  </a:lnTo>
                  <a:lnTo>
                    <a:pt x="13969" y="24130"/>
                  </a:lnTo>
                  <a:lnTo>
                    <a:pt x="15954" y="22860"/>
                  </a:lnTo>
                  <a:lnTo>
                    <a:pt x="18415" y="21590"/>
                  </a:lnTo>
                  <a:lnTo>
                    <a:pt x="24765" y="19050"/>
                  </a:lnTo>
                  <a:lnTo>
                    <a:pt x="24033" y="16957"/>
                  </a:lnTo>
                  <a:lnTo>
                    <a:pt x="17304" y="19605"/>
                  </a:lnTo>
                  <a:lnTo>
                    <a:pt x="11192" y="22383"/>
                  </a:lnTo>
                  <a:lnTo>
                    <a:pt x="6350" y="25161"/>
                  </a:lnTo>
                  <a:lnTo>
                    <a:pt x="2857" y="28177"/>
                  </a:lnTo>
                  <a:lnTo>
                    <a:pt x="714" y="31829"/>
                  </a:lnTo>
                  <a:lnTo>
                    <a:pt x="0" y="36273"/>
                  </a:lnTo>
                  <a:lnTo>
                    <a:pt x="953" y="40640"/>
                  </a:lnTo>
                  <a:lnTo>
                    <a:pt x="3334" y="43893"/>
                  </a:lnTo>
                  <a:lnTo>
                    <a:pt x="6668" y="45957"/>
                  </a:lnTo>
                  <a:lnTo>
                    <a:pt x="10557" y="46592"/>
                  </a:lnTo>
                  <a:lnTo>
                    <a:pt x="14606" y="45957"/>
                  </a:lnTo>
                  <a:lnTo>
                    <a:pt x="18415" y="44211"/>
                  </a:lnTo>
                  <a:lnTo>
                    <a:pt x="24924" y="39370"/>
                  </a:lnTo>
                  <a:lnTo>
                    <a:pt x="25400" y="42306"/>
                  </a:lnTo>
                  <a:lnTo>
                    <a:pt x="26353" y="44370"/>
                  </a:lnTo>
                  <a:lnTo>
                    <a:pt x="27623" y="45720"/>
                  </a:lnTo>
                  <a:lnTo>
                    <a:pt x="28972" y="46355"/>
                  </a:lnTo>
                  <a:lnTo>
                    <a:pt x="31353" y="46592"/>
                  </a:lnTo>
                  <a:lnTo>
                    <a:pt x="32782" y="46433"/>
                  </a:lnTo>
                  <a:lnTo>
                    <a:pt x="34767" y="45878"/>
                  </a:lnTo>
                  <a:lnTo>
                    <a:pt x="37227" y="44450"/>
                  </a:lnTo>
                  <a:lnTo>
                    <a:pt x="40163" y="41592"/>
                  </a:lnTo>
                  <a:lnTo>
                    <a:pt x="40163" y="39052"/>
                  </a:lnTo>
                  <a:lnTo>
                    <a:pt x="38338" y="40322"/>
                  </a:lnTo>
                  <a:lnTo>
                    <a:pt x="35718" y="40957"/>
                  </a:lnTo>
                  <a:lnTo>
                    <a:pt x="34052" y="40401"/>
                  </a:lnTo>
                  <a:lnTo>
                    <a:pt x="33179" y="39131"/>
                  </a:lnTo>
                  <a:lnTo>
                    <a:pt x="32782" y="35162"/>
                  </a:lnTo>
                  <a:lnTo>
                    <a:pt x="32782" y="15875"/>
                  </a:lnTo>
                  <a:lnTo>
                    <a:pt x="32306" y="9127"/>
                  </a:lnTo>
                  <a:lnTo>
                    <a:pt x="31036" y="5715"/>
                  </a:lnTo>
                  <a:lnTo>
                    <a:pt x="28495" y="2777"/>
                  </a:lnTo>
                  <a:lnTo>
                    <a:pt x="26669" y="1587"/>
                  </a:lnTo>
                  <a:lnTo>
                    <a:pt x="24288" y="793"/>
                  </a:lnTo>
                  <a:lnTo>
                    <a:pt x="21431" y="237"/>
                  </a:lnTo>
                  <a:lnTo>
                    <a:pt x="18098" y="0"/>
                  </a:lnTo>
                  <a:close/>
                </a:path>
              </a:pathLst>
            </a:custGeom>
            <a:solidFill>
              <a:srgbClr val="000000"/>
            </a:solidFill>
          </p:spPr>
          <p:txBody>
            <a:bodyPr vert="horz" lIns="91440" tIns="45720" rIns="91440" bIns="45720" anchor="t"/>
            <a:lstStyle/>
            <a:p>
              <a:endParaRPr lang="en-IN"/>
            </a:p>
          </p:txBody>
        </p:sp>
        <p:sp>
          <p:nvSpPr>
            <p:cNvPr id="1512" name="Shape 1547"/>
            <p:cNvSpPr/>
            <p:nvPr/>
          </p:nvSpPr>
          <p:spPr>
            <a:xfrm>
              <a:off x="2465767" y="3441270"/>
              <a:ext cx="39530" cy="46592"/>
            </a:xfrm>
            <a:custGeom>
              <a:avLst/>
              <a:gdLst/>
              <a:ahLst/>
              <a:cxnLst/>
              <a:rect l="0" t="0" r="0" b="0"/>
              <a:pathLst>
                <a:path w="39530" h="46592">
                  <a:moveTo>
                    <a:pt x="20241" y="0"/>
                  </a:moveTo>
                  <a:lnTo>
                    <a:pt x="18019" y="3571"/>
                  </a:lnTo>
                  <a:lnTo>
                    <a:pt x="21431" y="4127"/>
                  </a:lnTo>
                  <a:lnTo>
                    <a:pt x="23812" y="5556"/>
                  </a:lnTo>
                  <a:lnTo>
                    <a:pt x="25480" y="7540"/>
                  </a:lnTo>
                  <a:lnTo>
                    <a:pt x="26511" y="9921"/>
                  </a:lnTo>
                  <a:lnTo>
                    <a:pt x="27544" y="15001"/>
                  </a:lnTo>
                  <a:lnTo>
                    <a:pt x="7143" y="15001"/>
                  </a:lnTo>
                  <a:lnTo>
                    <a:pt x="7858" y="12065"/>
                  </a:lnTo>
                  <a:lnTo>
                    <a:pt x="8731" y="9525"/>
                  </a:lnTo>
                  <a:lnTo>
                    <a:pt x="9842" y="7540"/>
                  </a:lnTo>
                  <a:lnTo>
                    <a:pt x="11192" y="6032"/>
                  </a:lnTo>
                  <a:lnTo>
                    <a:pt x="14287" y="4127"/>
                  </a:lnTo>
                  <a:lnTo>
                    <a:pt x="18019" y="3571"/>
                  </a:lnTo>
                  <a:lnTo>
                    <a:pt x="20241" y="0"/>
                  </a:lnTo>
                  <a:lnTo>
                    <a:pt x="15955" y="476"/>
                  </a:lnTo>
                  <a:lnTo>
                    <a:pt x="11430" y="2222"/>
                  </a:lnTo>
                  <a:lnTo>
                    <a:pt x="7143" y="5317"/>
                  </a:lnTo>
                  <a:lnTo>
                    <a:pt x="3572" y="9921"/>
                  </a:lnTo>
                  <a:lnTo>
                    <a:pt x="1032" y="16192"/>
                  </a:lnTo>
                  <a:lnTo>
                    <a:pt x="0" y="24367"/>
                  </a:lnTo>
                  <a:lnTo>
                    <a:pt x="397" y="29368"/>
                  </a:lnTo>
                  <a:lnTo>
                    <a:pt x="1350" y="33733"/>
                  </a:lnTo>
                  <a:lnTo>
                    <a:pt x="2937" y="37543"/>
                  </a:lnTo>
                  <a:lnTo>
                    <a:pt x="5160" y="40718"/>
                  </a:lnTo>
                  <a:lnTo>
                    <a:pt x="7858" y="43258"/>
                  </a:lnTo>
                  <a:lnTo>
                    <a:pt x="11033" y="45085"/>
                  </a:lnTo>
                  <a:lnTo>
                    <a:pt x="14605" y="46196"/>
                  </a:lnTo>
                  <a:lnTo>
                    <a:pt x="18574" y="46592"/>
                  </a:lnTo>
                  <a:lnTo>
                    <a:pt x="23496" y="45957"/>
                  </a:lnTo>
                  <a:lnTo>
                    <a:pt x="27702" y="44370"/>
                  </a:lnTo>
                  <a:lnTo>
                    <a:pt x="31194" y="42147"/>
                  </a:lnTo>
                  <a:lnTo>
                    <a:pt x="33973" y="39448"/>
                  </a:lnTo>
                  <a:lnTo>
                    <a:pt x="36196" y="36671"/>
                  </a:lnTo>
                  <a:lnTo>
                    <a:pt x="37783" y="33972"/>
                  </a:lnTo>
                  <a:lnTo>
                    <a:pt x="38893" y="31670"/>
                  </a:lnTo>
                  <a:lnTo>
                    <a:pt x="39530" y="30003"/>
                  </a:lnTo>
                  <a:lnTo>
                    <a:pt x="37942" y="29368"/>
                  </a:lnTo>
                  <a:lnTo>
                    <a:pt x="34925" y="33655"/>
                  </a:lnTo>
                  <a:lnTo>
                    <a:pt x="32703" y="35877"/>
                  </a:lnTo>
                  <a:lnTo>
                    <a:pt x="30005" y="37861"/>
                  </a:lnTo>
                  <a:lnTo>
                    <a:pt x="26591" y="39211"/>
                  </a:lnTo>
                  <a:lnTo>
                    <a:pt x="22622" y="39766"/>
                  </a:lnTo>
                  <a:lnTo>
                    <a:pt x="19288" y="39370"/>
                  </a:lnTo>
                  <a:lnTo>
                    <a:pt x="15875" y="38020"/>
                  </a:lnTo>
                  <a:lnTo>
                    <a:pt x="12700" y="35560"/>
                  </a:lnTo>
                  <a:lnTo>
                    <a:pt x="10002" y="31591"/>
                  </a:lnTo>
                  <a:lnTo>
                    <a:pt x="8891" y="28971"/>
                  </a:lnTo>
                  <a:lnTo>
                    <a:pt x="8017" y="25876"/>
                  </a:lnTo>
                  <a:lnTo>
                    <a:pt x="7303" y="22304"/>
                  </a:lnTo>
                  <a:lnTo>
                    <a:pt x="6827" y="18176"/>
                  </a:lnTo>
                  <a:lnTo>
                    <a:pt x="37703" y="18176"/>
                  </a:lnTo>
                  <a:lnTo>
                    <a:pt x="36989" y="13652"/>
                  </a:lnTo>
                  <a:lnTo>
                    <a:pt x="35878" y="9842"/>
                  </a:lnTo>
                  <a:lnTo>
                    <a:pt x="34211" y="6667"/>
                  </a:lnTo>
                  <a:lnTo>
                    <a:pt x="32067" y="4206"/>
                  </a:lnTo>
                  <a:lnTo>
                    <a:pt x="29607" y="2301"/>
                  </a:lnTo>
                  <a:lnTo>
                    <a:pt x="26750" y="1031"/>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1513" name="Shape 1548"/>
            <p:cNvSpPr/>
            <p:nvPr/>
          </p:nvSpPr>
          <p:spPr>
            <a:xfrm>
              <a:off x="2293444" y="3441270"/>
              <a:ext cx="39528" cy="46592"/>
            </a:xfrm>
            <a:custGeom>
              <a:avLst/>
              <a:gdLst/>
              <a:ahLst/>
              <a:cxnLst/>
              <a:rect l="0" t="0" r="0" b="0"/>
              <a:pathLst>
                <a:path w="39528" h="46592">
                  <a:moveTo>
                    <a:pt x="20161" y="0"/>
                  </a:moveTo>
                  <a:lnTo>
                    <a:pt x="18018" y="3571"/>
                  </a:lnTo>
                  <a:lnTo>
                    <a:pt x="21431" y="4127"/>
                  </a:lnTo>
                  <a:lnTo>
                    <a:pt x="23812" y="5556"/>
                  </a:lnTo>
                  <a:lnTo>
                    <a:pt x="25400" y="7540"/>
                  </a:lnTo>
                  <a:lnTo>
                    <a:pt x="26511" y="9921"/>
                  </a:lnTo>
                  <a:lnTo>
                    <a:pt x="27543" y="15001"/>
                  </a:lnTo>
                  <a:lnTo>
                    <a:pt x="7143" y="15001"/>
                  </a:lnTo>
                  <a:lnTo>
                    <a:pt x="7858" y="12065"/>
                  </a:lnTo>
                  <a:lnTo>
                    <a:pt x="8731" y="9525"/>
                  </a:lnTo>
                  <a:lnTo>
                    <a:pt x="9763" y="7540"/>
                  </a:lnTo>
                  <a:lnTo>
                    <a:pt x="11112" y="6032"/>
                  </a:lnTo>
                  <a:lnTo>
                    <a:pt x="14287" y="4127"/>
                  </a:lnTo>
                  <a:lnTo>
                    <a:pt x="18018" y="3571"/>
                  </a:lnTo>
                  <a:lnTo>
                    <a:pt x="20161" y="0"/>
                  </a:lnTo>
                  <a:lnTo>
                    <a:pt x="15955" y="476"/>
                  </a:lnTo>
                  <a:lnTo>
                    <a:pt x="11430" y="2222"/>
                  </a:lnTo>
                  <a:lnTo>
                    <a:pt x="7143" y="5317"/>
                  </a:lnTo>
                  <a:lnTo>
                    <a:pt x="3492" y="9921"/>
                  </a:lnTo>
                  <a:lnTo>
                    <a:pt x="952" y="16192"/>
                  </a:lnTo>
                  <a:lnTo>
                    <a:pt x="0" y="24367"/>
                  </a:lnTo>
                  <a:lnTo>
                    <a:pt x="397" y="29368"/>
                  </a:lnTo>
                  <a:lnTo>
                    <a:pt x="1350" y="33733"/>
                  </a:lnTo>
                  <a:lnTo>
                    <a:pt x="2857" y="37543"/>
                  </a:lnTo>
                  <a:lnTo>
                    <a:pt x="5080" y="40718"/>
                  </a:lnTo>
                  <a:lnTo>
                    <a:pt x="7778" y="43258"/>
                  </a:lnTo>
                  <a:lnTo>
                    <a:pt x="10953" y="45085"/>
                  </a:lnTo>
                  <a:lnTo>
                    <a:pt x="14526" y="46196"/>
                  </a:lnTo>
                  <a:lnTo>
                    <a:pt x="18494" y="46592"/>
                  </a:lnTo>
                  <a:lnTo>
                    <a:pt x="23495" y="45957"/>
                  </a:lnTo>
                  <a:lnTo>
                    <a:pt x="27702" y="44370"/>
                  </a:lnTo>
                  <a:lnTo>
                    <a:pt x="31194" y="42147"/>
                  </a:lnTo>
                  <a:lnTo>
                    <a:pt x="33972" y="39448"/>
                  </a:lnTo>
                  <a:lnTo>
                    <a:pt x="36195" y="36671"/>
                  </a:lnTo>
                  <a:lnTo>
                    <a:pt x="37782" y="33972"/>
                  </a:lnTo>
                  <a:lnTo>
                    <a:pt x="38893" y="31670"/>
                  </a:lnTo>
                  <a:lnTo>
                    <a:pt x="39528" y="30003"/>
                  </a:lnTo>
                  <a:lnTo>
                    <a:pt x="37941" y="29368"/>
                  </a:lnTo>
                  <a:lnTo>
                    <a:pt x="34925" y="33655"/>
                  </a:lnTo>
                  <a:lnTo>
                    <a:pt x="32702" y="35877"/>
                  </a:lnTo>
                  <a:lnTo>
                    <a:pt x="29925" y="37861"/>
                  </a:lnTo>
                  <a:lnTo>
                    <a:pt x="26591" y="39211"/>
                  </a:lnTo>
                  <a:lnTo>
                    <a:pt x="22542" y="39766"/>
                  </a:lnTo>
                  <a:lnTo>
                    <a:pt x="19208" y="39370"/>
                  </a:lnTo>
                  <a:lnTo>
                    <a:pt x="15796" y="38020"/>
                  </a:lnTo>
                  <a:lnTo>
                    <a:pt x="12700" y="35560"/>
                  </a:lnTo>
                  <a:lnTo>
                    <a:pt x="10001" y="31591"/>
                  </a:lnTo>
                  <a:lnTo>
                    <a:pt x="8890" y="28971"/>
                  </a:lnTo>
                  <a:lnTo>
                    <a:pt x="7937" y="25876"/>
                  </a:lnTo>
                  <a:lnTo>
                    <a:pt x="7302" y="22304"/>
                  </a:lnTo>
                  <a:lnTo>
                    <a:pt x="6826" y="18176"/>
                  </a:lnTo>
                  <a:lnTo>
                    <a:pt x="37623" y="18176"/>
                  </a:lnTo>
                  <a:lnTo>
                    <a:pt x="36988" y="13652"/>
                  </a:lnTo>
                  <a:lnTo>
                    <a:pt x="35798" y="9842"/>
                  </a:lnTo>
                  <a:lnTo>
                    <a:pt x="34131" y="6667"/>
                  </a:lnTo>
                  <a:lnTo>
                    <a:pt x="32067" y="4206"/>
                  </a:lnTo>
                  <a:lnTo>
                    <a:pt x="29527" y="2301"/>
                  </a:lnTo>
                  <a:lnTo>
                    <a:pt x="26750" y="1031"/>
                  </a:lnTo>
                  <a:lnTo>
                    <a:pt x="23575" y="237"/>
                  </a:lnTo>
                  <a:lnTo>
                    <a:pt x="20161" y="0"/>
                  </a:lnTo>
                  <a:close/>
                </a:path>
              </a:pathLst>
            </a:custGeom>
            <a:solidFill>
              <a:srgbClr val="000000"/>
            </a:solidFill>
          </p:spPr>
          <p:txBody>
            <a:bodyPr vert="horz" lIns="91440" tIns="45720" rIns="91440" bIns="45720" anchor="t"/>
            <a:lstStyle/>
            <a:p>
              <a:endParaRPr lang="en-IN"/>
            </a:p>
          </p:txBody>
        </p:sp>
        <p:sp>
          <p:nvSpPr>
            <p:cNvPr id="1514" name="Shape 1549"/>
            <p:cNvSpPr/>
            <p:nvPr/>
          </p:nvSpPr>
          <p:spPr>
            <a:xfrm>
              <a:off x="2219229" y="3441270"/>
              <a:ext cx="23494" cy="45561"/>
            </a:xfrm>
            <a:custGeom>
              <a:avLst/>
              <a:gdLst/>
              <a:ahLst/>
              <a:cxnLst/>
              <a:rect l="0" t="0" r="0" b="0"/>
              <a:pathLst>
                <a:path w="23494" h="45561">
                  <a:moveTo>
                    <a:pt x="15716" y="0"/>
                  </a:moveTo>
                  <a:lnTo>
                    <a:pt x="396" y="5476"/>
                  </a:lnTo>
                  <a:lnTo>
                    <a:pt x="396" y="6985"/>
                  </a:lnTo>
                  <a:lnTo>
                    <a:pt x="4364" y="6587"/>
                  </a:lnTo>
                  <a:lnTo>
                    <a:pt x="5634" y="6667"/>
                  </a:lnTo>
                  <a:lnTo>
                    <a:pt x="6667" y="7381"/>
                  </a:lnTo>
                  <a:lnTo>
                    <a:pt x="7539" y="9127"/>
                  </a:lnTo>
                  <a:lnTo>
                    <a:pt x="7857" y="12541"/>
                  </a:lnTo>
                  <a:lnTo>
                    <a:pt x="7857" y="35480"/>
                  </a:lnTo>
                  <a:lnTo>
                    <a:pt x="7698" y="38735"/>
                  </a:lnTo>
                  <a:lnTo>
                    <a:pt x="7143" y="41116"/>
                  </a:lnTo>
                  <a:lnTo>
                    <a:pt x="6191" y="42623"/>
                  </a:lnTo>
                  <a:lnTo>
                    <a:pt x="4762" y="43497"/>
                  </a:lnTo>
                  <a:lnTo>
                    <a:pt x="2777" y="43893"/>
                  </a:lnTo>
                  <a:lnTo>
                    <a:pt x="0" y="44132"/>
                  </a:lnTo>
                  <a:lnTo>
                    <a:pt x="0" y="45561"/>
                  </a:lnTo>
                  <a:lnTo>
                    <a:pt x="23494" y="45561"/>
                  </a:lnTo>
                  <a:lnTo>
                    <a:pt x="23494" y="44132"/>
                  </a:lnTo>
                  <a:lnTo>
                    <a:pt x="19446" y="43497"/>
                  </a:lnTo>
                  <a:lnTo>
                    <a:pt x="17223" y="42068"/>
                  </a:lnTo>
                  <a:lnTo>
                    <a:pt x="1635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515" name="Shape 1550"/>
            <p:cNvSpPr/>
            <p:nvPr/>
          </p:nvSpPr>
          <p:spPr>
            <a:xfrm>
              <a:off x="2013092" y="3441270"/>
              <a:ext cx="39528" cy="46592"/>
            </a:xfrm>
            <a:custGeom>
              <a:avLst/>
              <a:gdLst/>
              <a:ahLst/>
              <a:cxnLst/>
              <a:rect l="0" t="0" r="0" b="0"/>
              <a:pathLst>
                <a:path w="39528" h="46592">
                  <a:moveTo>
                    <a:pt x="20241" y="0"/>
                  </a:moveTo>
                  <a:lnTo>
                    <a:pt x="18018" y="3571"/>
                  </a:lnTo>
                  <a:lnTo>
                    <a:pt x="18018" y="3571"/>
                  </a:lnTo>
                  <a:lnTo>
                    <a:pt x="21431" y="4127"/>
                  </a:lnTo>
                  <a:lnTo>
                    <a:pt x="23812" y="5556"/>
                  </a:lnTo>
                  <a:lnTo>
                    <a:pt x="25480" y="7540"/>
                  </a:lnTo>
                  <a:lnTo>
                    <a:pt x="26511" y="9921"/>
                  </a:lnTo>
                  <a:lnTo>
                    <a:pt x="27543" y="15001"/>
                  </a:lnTo>
                  <a:lnTo>
                    <a:pt x="7143" y="15001"/>
                  </a:lnTo>
                  <a:lnTo>
                    <a:pt x="7858" y="12065"/>
                  </a:lnTo>
                  <a:lnTo>
                    <a:pt x="8731" y="9525"/>
                  </a:lnTo>
                  <a:lnTo>
                    <a:pt x="9842" y="7540"/>
                  </a:lnTo>
                  <a:lnTo>
                    <a:pt x="11112" y="6032"/>
                  </a:lnTo>
                  <a:lnTo>
                    <a:pt x="14287" y="4127"/>
                  </a:lnTo>
                  <a:lnTo>
                    <a:pt x="18018" y="3571"/>
                  </a:lnTo>
                  <a:lnTo>
                    <a:pt x="20241" y="0"/>
                  </a:lnTo>
                  <a:lnTo>
                    <a:pt x="15955" y="476"/>
                  </a:lnTo>
                  <a:lnTo>
                    <a:pt x="11430" y="2222"/>
                  </a:lnTo>
                  <a:lnTo>
                    <a:pt x="7143" y="5317"/>
                  </a:lnTo>
                  <a:lnTo>
                    <a:pt x="3492" y="9921"/>
                  </a:lnTo>
                  <a:lnTo>
                    <a:pt x="952" y="16192"/>
                  </a:lnTo>
                  <a:lnTo>
                    <a:pt x="0" y="24367"/>
                  </a:lnTo>
                  <a:lnTo>
                    <a:pt x="397" y="29368"/>
                  </a:lnTo>
                  <a:lnTo>
                    <a:pt x="1350" y="33733"/>
                  </a:lnTo>
                  <a:lnTo>
                    <a:pt x="2857" y="37543"/>
                  </a:lnTo>
                  <a:lnTo>
                    <a:pt x="5080" y="40718"/>
                  </a:lnTo>
                  <a:lnTo>
                    <a:pt x="7778" y="43258"/>
                  </a:lnTo>
                  <a:lnTo>
                    <a:pt x="10953" y="45085"/>
                  </a:lnTo>
                  <a:lnTo>
                    <a:pt x="14526" y="46196"/>
                  </a:lnTo>
                  <a:lnTo>
                    <a:pt x="18494" y="46592"/>
                  </a:lnTo>
                  <a:lnTo>
                    <a:pt x="23495" y="45957"/>
                  </a:lnTo>
                  <a:lnTo>
                    <a:pt x="27702" y="44370"/>
                  </a:lnTo>
                  <a:lnTo>
                    <a:pt x="31194" y="42147"/>
                  </a:lnTo>
                  <a:lnTo>
                    <a:pt x="33972" y="39448"/>
                  </a:lnTo>
                  <a:lnTo>
                    <a:pt x="36195" y="36671"/>
                  </a:lnTo>
                  <a:lnTo>
                    <a:pt x="37782" y="33972"/>
                  </a:lnTo>
                  <a:lnTo>
                    <a:pt x="38893" y="31670"/>
                  </a:lnTo>
                  <a:lnTo>
                    <a:pt x="39528" y="30003"/>
                  </a:lnTo>
                  <a:lnTo>
                    <a:pt x="37941" y="29368"/>
                  </a:lnTo>
                  <a:lnTo>
                    <a:pt x="34925" y="33655"/>
                  </a:lnTo>
                  <a:lnTo>
                    <a:pt x="32702" y="35877"/>
                  </a:lnTo>
                  <a:lnTo>
                    <a:pt x="29925" y="37861"/>
                  </a:lnTo>
                  <a:lnTo>
                    <a:pt x="26591" y="39211"/>
                  </a:lnTo>
                  <a:lnTo>
                    <a:pt x="22542" y="39766"/>
                  </a:lnTo>
                  <a:lnTo>
                    <a:pt x="19208" y="39370"/>
                  </a:lnTo>
                  <a:lnTo>
                    <a:pt x="15875" y="38020"/>
                  </a:lnTo>
                  <a:lnTo>
                    <a:pt x="12700" y="35560"/>
                  </a:lnTo>
                  <a:lnTo>
                    <a:pt x="10001" y="31591"/>
                  </a:lnTo>
                  <a:lnTo>
                    <a:pt x="8889" y="28971"/>
                  </a:lnTo>
                  <a:lnTo>
                    <a:pt x="7937" y="25876"/>
                  </a:lnTo>
                  <a:lnTo>
                    <a:pt x="7302" y="22304"/>
                  </a:lnTo>
                  <a:lnTo>
                    <a:pt x="6826" y="18176"/>
                  </a:lnTo>
                  <a:lnTo>
                    <a:pt x="37623" y="18176"/>
                  </a:lnTo>
                  <a:lnTo>
                    <a:pt x="36988" y="13652"/>
                  </a:lnTo>
                  <a:lnTo>
                    <a:pt x="35798" y="9842"/>
                  </a:lnTo>
                  <a:lnTo>
                    <a:pt x="34131" y="6667"/>
                  </a:lnTo>
                  <a:lnTo>
                    <a:pt x="32067" y="4206"/>
                  </a:lnTo>
                  <a:lnTo>
                    <a:pt x="29527" y="2301"/>
                  </a:lnTo>
                  <a:lnTo>
                    <a:pt x="26750"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516" name="Shape 1551"/>
            <p:cNvSpPr/>
            <p:nvPr/>
          </p:nvSpPr>
          <p:spPr>
            <a:xfrm>
              <a:off x="1914191" y="3419204"/>
              <a:ext cx="46037" cy="68658"/>
            </a:xfrm>
            <a:custGeom>
              <a:avLst/>
              <a:gdLst/>
              <a:ahLst/>
              <a:cxnLst/>
              <a:rect l="0" t="0" r="0" b="0"/>
              <a:pathLst>
                <a:path w="46037" h="68658">
                  <a:moveTo>
                    <a:pt x="38893" y="0"/>
                  </a:moveTo>
                  <a:lnTo>
                    <a:pt x="24288" y="4364"/>
                  </a:lnTo>
                  <a:lnTo>
                    <a:pt x="24288" y="5952"/>
                  </a:lnTo>
                  <a:lnTo>
                    <a:pt x="26669" y="5873"/>
                  </a:lnTo>
                  <a:lnTo>
                    <a:pt x="29209" y="6191"/>
                  </a:lnTo>
                  <a:lnTo>
                    <a:pt x="30479" y="7222"/>
                  </a:lnTo>
                  <a:lnTo>
                    <a:pt x="31036" y="10873"/>
                  </a:lnTo>
                  <a:lnTo>
                    <a:pt x="31036" y="26352"/>
                  </a:lnTo>
                  <a:lnTo>
                    <a:pt x="28654" y="24447"/>
                  </a:lnTo>
                  <a:lnTo>
                    <a:pt x="26193" y="23097"/>
                  </a:lnTo>
                  <a:lnTo>
                    <a:pt x="23494" y="22303"/>
                  </a:lnTo>
                  <a:lnTo>
                    <a:pt x="22761" y="22244"/>
                  </a:lnTo>
                  <a:lnTo>
                    <a:pt x="20876" y="24843"/>
                  </a:lnTo>
                  <a:lnTo>
                    <a:pt x="24288" y="25478"/>
                  </a:lnTo>
                  <a:lnTo>
                    <a:pt x="27463" y="27304"/>
                  </a:lnTo>
                  <a:lnTo>
                    <a:pt x="29766" y="30400"/>
                  </a:lnTo>
                  <a:lnTo>
                    <a:pt x="31036" y="34766"/>
                  </a:lnTo>
                  <a:lnTo>
                    <a:pt x="31036" y="57546"/>
                  </a:lnTo>
                  <a:lnTo>
                    <a:pt x="29924" y="60007"/>
                  </a:lnTo>
                  <a:lnTo>
                    <a:pt x="27861" y="61832"/>
                  </a:lnTo>
                  <a:lnTo>
                    <a:pt x="25241" y="63102"/>
                  </a:lnTo>
                  <a:lnTo>
                    <a:pt x="22225" y="63500"/>
                  </a:lnTo>
                  <a:lnTo>
                    <a:pt x="18971" y="63023"/>
                  </a:lnTo>
                  <a:lnTo>
                    <a:pt x="15796" y="61514"/>
                  </a:lnTo>
                  <a:lnTo>
                    <a:pt x="13017" y="58896"/>
                  </a:lnTo>
                  <a:lnTo>
                    <a:pt x="10716" y="55006"/>
                  </a:lnTo>
                  <a:lnTo>
                    <a:pt x="9207" y="49767"/>
                  </a:lnTo>
                  <a:lnTo>
                    <a:pt x="8572" y="43179"/>
                  </a:lnTo>
                  <a:lnTo>
                    <a:pt x="9128" y="37147"/>
                  </a:lnTo>
                  <a:lnTo>
                    <a:pt x="10557" y="32463"/>
                  </a:lnTo>
                  <a:lnTo>
                    <a:pt x="12621" y="28971"/>
                  </a:lnTo>
                  <a:lnTo>
                    <a:pt x="15161" y="26670"/>
                  </a:lnTo>
                  <a:lnTo>
                    <a:pt x="18018" y="25320"/>
                  </a:lnTo>
                  <a:lnTo>
                    <a:pt x="20876" y="24843"/>
                  </a:lnTo>
                  <a:lnTo>
                    <a:pt x="22761" y="22244"/>
                  </a:lnTo>
                  <a:lnTo>
                    <a:pt x="20558" y="22066"/>
                  </a:lnTo>
                  <a:lnTo>
                    <a:pt x="15161" y="22938"/>
                  </a:lnTo>
                  <a:lnTo>
                    <a:pt x="10318" y="25478"/>
                  </a:lnTo>
                  <a:lnTo>
                    <a:pt x="6191" y="29368"/>
                  </a:lnTo>
                  <a:lnTo>
                    <a:pt x="2937" y="34368"/>
                  </a:lnTo>
                  <a:lnTo>
                    <a:pt x="793" y="40163"/>
                  </a:lnTo>
                  <a:lnTo>
                    <a:pt x="0" y="46433"/>
                  </a:lnTo>
                  <a:lnTo>
                    <a:pt x="634" y="53259"/>
                  </a:lnTo>
                  <a:lnTo>
                    <a:pt x="2302" y="58420"/>
                  </a:lnTo>
                  <a:lnTo>
                    <a:pt x="4762" y="62388"/>
                  </a:lnTo>
                  <a:lnTo>
                    <a:pt x="7619" y="65166"/>
                  </a:lnTo>
                  <a:lnTo>
                    <a:pt x="10636" y="66992"/>
                  </a:lnTo>
                  <a:lnTo>
                    <a:pt x="13573" y="68023"/>
                  </a:lnTo>
                  <a:lnTo>
                    <a:pt x="16192" y="68579"/>
                  </a:lnTo>
                  <a:lnTo>
                    <a:pt x="18097" y="68658"/>
                  </a:lnTo>
                  <a:lnTo>
                    <a:pt x="22939" y="68023"/>
                  </a:lnTo>
                  <a:lnTo>
                    <a:pt x="26511" y="66516"/>
                  </a:lnTo>
                  <a:lnTo>
                    <a:pt x="29131" y="64452"/>
                  </a:lnTo>
                  <a:lnTo>
                    <a:pt x="30877" y="62308"/>
                  </a:lnTo>
                  <a:lnTo>
                    <a:pt x="31036" y="62308"/>
                  </a:lnTo>
                  <a:lnTo>
                    <a:pt x="31036" y="68341"/>
                  </a:lnTo>
                  <a:lnTo>
                    <a:pt x="31432" y="68658"/>
                  </a:lnTo>
                  <a:lnTo>
                    <a:pt x="38893" y="66040"/>
                  </a:lnTo>
                  <a:lnTo>
                    <a:pt x="46037" y="63500"/>
                  </a:lnTo>
                  <a:lnTo>
                    <a:pt x="46037" y="61912"/>
                  </a:lnTo>
                  <a:lnTo>
                    <a:pt x="43259" y="61912"/>
                  </a:lnTo>
                  <a:lnTo>
                    <a:pt x="41354" y="61595"/>
                  </a:lnTo>
                  <a:lnTo>
                    <a:pt x="40243" y="60801"/>
                  </a:lnTo>
                  <a:lnTo>
                    <a:pt x="39608" y="59768"/>
                  </a:lnTo>
                  <a:lnTo>
                    <a:pt x="39369" y="56356"/>
                  </a:lnTo>
                  <a:lnTo>
                    <a:pt x="39369" y="158"/>
                  </a:lnTo>
                  <a:lnTo>
                    <a:pt x="38893" y="0"/>
                  </a:lnTo>
                  <a:close/>
                </a:path>
              </a:pathLst>
            </a:custGeom>
            <a:solidFill>
              <a:srgbClr val="000000"/>
            </a:solidFill>
          </p:spPr>
          <p:txBody>
            <a:bodyPr vert="horz" lIns="91440" tIns="45720" rIns="91440" bIns="45720" anchor="t"/>
            <a:lstStyle/>
            <a:p>
              <a:endParaRPr lang="en-IN"/>
            </a:p>
          </p:txBody>
        </p:sp>
        <p:sp>
          <p:nvSpPr>
            <p:cNvPr id="1517" name="Shape 1552"/>
            <p:cNvSpPr/>
            <p:nvPr/>
          </p:nvSpPr>
          <p:spPr>
            <a:xfrm>
              <a:off x="1885378" y="3441270"/>
              <a:ext cx="23495" cy="45561"/>
            </a:xfrm>
            <a:custGeom>
              <a:avLst/>
              <a:gdLst/>
              <a:ahLst/>
              <a:cxnLst/>
              <a:rect l="0" t="0" r="0" b="0"/>
              <a:pathLst>
                <a:path w="23495" h="45561">
                  <a:moveTo>
                    <a:pt x="15794" y="0"/>
                  </a:moveTo>
                  <a:lnTo>
                    <a:pt x="396" y="5476"/>
                  </a:lnTo>
                  <a:lnTo>
                    <a:pt x="396" y="6985"/>
                  </a:lnTo>
                  <a:lnTo>
                    <a:pt x="4365" y="6587"/>
                  </a:lnTo>
                  <a:lnTo>
                    <a:pt x="5634" y="6667"/>
                  </a:lnTo>
                  <a:lnTo>
                    <a:pt x="6746" y="7381"/>
                  </a:lnTo>
                  <a:lnTo>
                    <a:pt x="7540" y="9127"/>
                  </a:lnTo>
                  <a:lnTo>
                    <a:pt x="7857" y="12541"/>
                  </a:lnTo>
                  <a:lnTo>
                    <a:pt x="7857" y="35480"/>
                  </a:lnTo>
                  <a:lnTo>
                    <a:pt x="7698" y="38735"/>
                  </a:lnTo>
                  <a:lnTo>
                    <a:pt x="7143" y="41116"/>
                  </a:lnTo>
                  <a:lnTo>
                    <a:pt x="6191" y="42623"/>
                  </a:lnTo>
                  <a:lnTo>
                    <a:pt x="4762" y="43497"/>
                  </a:lnTo>
                  <a:lnTo>
                    <a:pt x="2777" y="43893"/>
                  </a:lnTo>
                  <a:lnTo>
                    <a:pt x="0" y="44132"/>
                  </a:lnTo>
                  <a:lnTo>
                    <a:pt x="0" y="45561"/>
                  </a:lnTo>
                  <a:lnTo>
                    <a:pt x="23495" y="45561"/>
                  </a:lnTo>
                  <a:lnTo>
                    <a:pt x="23495" y="44132"/>
                  </a:lnTo>
                  <a:lnTo>
                    <a:pt x="19446" y="43497"/>
                  </a:lnTo>
                  <a:lnTo>
                    <a:pt x="17223" y="42068"/>
                  </a:lnTo>
                  <a:lnTo>
                    <a:pt x="16351" y="3952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1518" name="Shape 1553"/>
            <p:cNvSpPr/>
            <p:nvPr/>
          </p:nvSpPr>
          <p:spPr>
            <a:xfrm>
              <a:off x="1700037" y="3441270"/>
              <a:ext cx="39528" cy="46592"/>
            </a:xfrm>
            <a:custGeom>
              <a:avLst/>
              <a:gdLst/>
              <a:ahLst/>
              <a:cxnLst/>
              <a:rect l="0" t="0" r="0" b="0"/>
              <a:pathLst>
                <a:path w="39528" h="46592">
                  <a:moveTo>
                    <a:pt x="20241" y="0"/>
                  </a:moveTo>
                  <a:lnTo>
                    <a:pt x="18018" y="3571"/>
                  </a:lnTo>
                  <a:lnTo>
                    <a:pt x="21431" y="4127"/>
                  </a:lnTo>
                  <a:lnTo>
                    <a:pt x="23812" y="5556"/>
                  </a:lnTo>
                  <a:lnTo>
                    <a:pt x="25478" y="7540"/>
                  </a:lnTo>
                  <a:lnTo>
                    <a:pt x="26511" y="9921"/>
                  </a:lnTo>
                  <a:lnTo>
                    <a:pt x="27543" y="15001"/>
                  </a:lnTo>
                  <a:lnTo>
                    <a:pt x="7143" y="15001"/>
                  </a:lnTo>
                  <a:lnTo>
                    <a:pt x="7858" y="12065"/>
                  </a:lnTo>
                  <a:lnTo>
                    <a:pt x="8731" y="9525"/>
                  </a:lnTo>
                  <a:lnTo>
                    <a:pt x="9842" y="7540"/>
                  </a:lnTo>
                  <a:lnTo>
                    <a:pt x="11191" y="6032"/>
                  </a:lnTo>
                  <a:lnTo>
                    <a:pt x="14287" y="4127"/>
                  </a:lnTo>
                  <a:lnTo>
                    <a:pt x="18018" y="3571"/>
                  </a:lnTo>
                  <a:lnTo>
                    <a:pt x="20241" y="0"/>
                  </a:lnTo>
                  <a:lnTo>
                    <a:pt x="15953" y="476"/>
                  </a:lnTo>
                  <a:lnTo>
                    <a:pt x="11429" y="2222"/>
                  </a:lnTo>
                  <a:lnTo>
                    <a:pt x="7143" y="5317"/>
                  </a:lnTo>
                  <a:lnTo>
                    <a:pt x="3572" y="9921"/>
                  </a:lnTo>
                  <a:lnTo>
                    <a:pt x="1031" y="16192"/>
                  </a:lnTo>
                  <a:lnTo>
                    <a:pt x="0" y="24367"/>
                  </a:lnTo>
                  <a:lnTo>
                    <a:pt x="397" y="29368"/>
                  </a:lnTo>
                  <a:lnTo>
                    <a:pt x="1349" y="33733"/>
                  </a:lnTo>
                  <a:lnTo>
                    <a:pt x="2937" y="37543"/>
                  </a:lnTo>
                  <a:lnTo>
                    <a:pt x="5159" y="40718"/>
                  </a:lnTo>
                  <a:lnTo>
                    <a:pt x="7858" y="43258"/>
                  </a:lnTo>
                  <a:lnTo>
                    <a:pt x="11033" y="45085"/>
                  </a:lnTo>
                  <a:lnTo>
                    <a:pt x="14604" y="46196"/>
                  </a:lnTo>
                  <a:lnTo>
                    <a:pt x="18573" y="46592"/>
                  </a:lnTo>
                  <a:lnTo>
                    <a:pt x="23494" y="45957"/>
                  </a:lnTo>
                  <a:lnTo>
                    <a:pt x="27702" y="44370"/>
                  </a:lnTo>
                  <a:lnTo>
                    <a:pt x="31193" y="42147"/>
                  </a:lnTo>
                  <a:lnTo>
                    <a:pt x="33972" y="39448"/>
                  </a:lnTo>
                  <a:lnTo>
                    <a:pt x="36194" y="36671"/>
                  </a:lnTo>
                  <a:lnTo>
                    <a:pt x="37782" y="33972"/>
                  </a:lnTo>
                  <a:lnTo>
                    <a:pt x="38893" y="31670"/>
                  </a:lnTo>
                  <a:lnTo>
                    <a:pt x="39528" y="30003"/>
                  </a:lnTo>
                  <a:lnTo>
                    <a:pt x="37941" y="29368"/>
                  </a:lnTo>
                  <a:lnTo>
                    <a:pt x="34925" y="33655"/>
                  </a:lnTo>
                  <a:lnTo>
                    <a:pt x="32702" y="35877"/>
                  </a:lnTo>
                  <a:lnTo>
                    <a:pt x="30003" y="37861"/>
                  </a:lnTo>
                  <a:lnTo>
                    <a:pt x="26591" y="39211"/>
                  </a:lnTo>
                  <a:lnTo>
                    <a:pt x="22622" y="39766"/>
                  </a:lnTo>
                  <a:lnTo>
                    <a:pt x="19287" y="39370"/>
                  </a:lnTo>
                  <a:lnTo>
                    <a:pt x="15875" y="38020"/>
                  </a:lnTo>
                  <a:lnTo>
                    <a:pt x="12700" y="35560"/>
                  </a:lnTo>
                  <a:lnTo>
                    <a:pt x="10001" y="31591"/>
                  </a:lnTo>
                  <a:lnTo>
                    <a:pt x="8889" y="28971"/>
                  </a:lnTo>
                  <a:lnTo>
                    <a:pt x="8016" y="25876"/>
                  </a:lnTo>
                  <a:lnTo>
                    <a:pt x="7302" y="22304"/>
                  </a:lnTo>
                  <a:lnTo>
                    <a:pt x="6826" y="18176"/>
                  </a:lnTo>
                  <a:lnTo>
                    <a:pt x="37703" y="18176"/>
                  </a:lnTo>
                  <a:lnTo>
                    <a:pt x="36988" y="13652"/>
                  </a:lnTo>
                  <a:lnTo>
                    <a:pt x="35877" y="9842"/>
                  </a:lnTo>
                  <a:lnTo>
                    <a:pt x="34209" y="6667"/>
                  </a:lnTo>
                  <a:lnTo>
                    <a:pt x="32067" y="4206"/>
                  </a:lnTo>
                  <a:lnTo>
                    <a:pt x="29527"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519" name="Shape 1554"/>
            <p:cNvSpPr/>
            <p:nvPr/>
          </p:nvSpPr>
          <p:spPr>
            <a:xfrm>
              <a:off x="1525094" y="3441270"/>
              <a:ext cx="43736" cy="46592"/>
            </a:xfrm>
            <a:custGeom>
              <a:avLst/>
              <a:gdLst/>
              <a:ahLst/>
              <a:cxnLst/>
              <a:rect l="0" t="0" r="0" b="0"/>
              <a:pathLst>
                <a:path w="43736" h="46592">
                  <a:moveTo>
                    <a:pt x="21431" y="0"/>
                  </a:moveTo>
                  <a:lnTo>
                    <a:pt x="20637" y="2777"/>
                  </a:lnTo>
                  <a:lnTo>
                    <a:pt x="24844" y="3651"/>
                  </a:lnTo>
                  <a:lnTo>
                    <a:pt x="28336" y="6032"/>
                  </a:lnTo>
                  <a:lnTo>
                    <a:pt x="31115" y="9762"/>
                  </a:lnTo>
                  <a:lnTo>
                    <a:pt x="33178" y="14446"/>
                  </a:lnTo>
                  <a:lnTo>
                    <a:pt x="34369" y="19922"/>
                  </a:lnTo>
                  <a:lnTo>
                    <a:pt x="34766" y="25876"/>
                  </a:lnTo>
                  <a:lnTo>
                    <a:pt x="34290" y="32146"/>
                  </a:lnTo>
                  <a:lnTo>
                    <a:pt x="32861" y="36830"/>
                  </a:lnTo>
                  <a:lnTo>
                    <a:pt x="30877" y="40163"/>
                  </a:lnTo>
                  <a:lnTo>
                    <a:pt x="28336" y="42306"/>
                  </a:lnTo>
                  <a:lnTo>
                    <a:pt x="25717" y="43497"/>
                  </a:lnTo>
                  <a:lnTo>
                    <a:pt x="23098" y="43815"/>
                  </a:lnTo>
                  <a:lnTo>
                    <a:pt x="19050" y="43021"/>
                  </a:lnTo>
                  <a:lnTo>
                    <a:pt x="15875" y="40799"/>
                  </a:lnTo>
                  <a:lnTo>
                    <a:pt x="13415" y="37624"/>
                  </a:lnTo>
                  <a:lnTo>
                    <a:pt x="11588" y="33733"/>
                  </a:lnTo>
                  <a:lnTo>
                    <a:pt x="9446" y="25320"/>
                  </a:lnTo>
                  <a:lnTo>
                    <a:pt x="9127" y="21431"/>
                  </a:lnTo>
                  <a:lnTo>
                    <a:pt x="8969" y="18256"/>
                  </a:lnTo>
                  <a:lnTo>
                    <a:pt x="9207" y="14605"/>
                  </a:lnTo>
                  <a:lnTo>
                    <a:pt x="9842" y="11508"/>
                  </a:lnTo>
                  <a:lnTo>
                    <a:pt x="10873" y="8810"/>
                  </a:lnTo>
                  <a:lnTo>
                    <a:pt x="12382" y="6667"/>
                  </a:lnTo>
                  <a:lnTo>
                    <a:pt x="14208" y="4921"/>
                  </a:lnTo>
                  <a:lnTo>
                    <a:pt x="16192" y="3730"/>
                  </a:lnTo>
                  <a:lnTo>
                    <a:pt x="18336" y="3016"/>
                  </a:lnTo>
                  <a:lnTo>
                    <a:pt x="20637" y="2777"/>
                  </a:lnTo>
                  <a:lnTo>
                    <a:pt x="21431" y="0"/>
                  </a:lnTo>
                  <a:lnTo>
                    <a:pt x="15240" y="872"/>
                  </a:lnTo>
                  <a:lnTo>
                    <a:pt x="10001" y="3254"/>
                  </a:lnTo>
                  <a:lnTo>
                    <a:pt x="5715" y="6985"/>
                  </a:lnTo>
                  <a:lnTo>
                    <a:pt x="2619" y="11667"/>
                  </a:lnTo>
                  <a:lnTo>
                    <a:pt x="635" y="17065"/>
                  </a:lnTo>
                  <a:lnTo>
                    <a:pt x="0" y="23018"/>
                  </a:lnTo>
                  <a:lnTo>
                    <a:pt x="715" y="29368"/>
                  </a:lnTo>
                  <a:lnTo>
                    <a:pt x="2777" y="35004"/>
                  </a:lnTo>
                  <a:lnTo>
                    <a:pt x="6111" y="39766"/>
                  </a:lnTo>
                  <a:lnTo>
                    <a:pt x="10398" y="43417"/>
                  </a:lnTo>
                  <a:lnTo>
                    <a:pt x="15716" y="45720"/>
                  </a:lnTo>
                  <a:lnTo>
                    <a:pt x="21748" y="46592"/>
                  </a:lnTo>
                  <a:lnTo>
                    <a:pt x="28575" y="45481"/>
                  </a:lnTo>
                  <a:lnTo>
                    <a:pt x="34131" y="42623"/>
                  </a:lnTo>
                  <a:lnTo>
                    <a:pt x="38338" y="38417"/>
                  </a:lnTo>
                  <a:lnTo>
                    <a:pt x="41355" y="33416"/>
                  </a:lnTo>
                  <a:lnTo>
                    <a:pt x="43180" y="28099"/>
                  </a:lnTo>
                  <a:lnTo>
                    <a:pt x="43736" y="23018"/>
                  </a:lnTo>
                  <a:lnTo>
                    <a:pt x="43258" y="17858"/>
                  </a:lnTo>
                  <a:lnTo>
                    <a:pt x="42068" y="13335"/>
                  </a:lnTo>
                  <a:lnTo>
                    <a:pt x="40083" y="9366"/>
                  </a:lnTo>
                  <a:lnTo>
                    <a:pt x="37386"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520" name="Shape 1555"/>
            <p:cNvSpPr/>
            <p:nvPr/>
          </p:nvSpPr>
          <p:spPr>
            <a:xfrm>
              <a:off x="1385077" y="3441270"/>
              <a:ext cx="39528" cy="46592"/>
            </a:xfrm>
            <a:custGeom>
              <a:avLst/>
              <a:gdLst/>
              <a:ahLst/>
              <a:cxnLst/>
              <a:rect l="0" t="0" r="0" b="0"/>
              <a:pathLst>
                <a:path w="39528" h="46592">
                  <a:moveTo>
                    <a:pt x="20161" y="0"/>
                  </a:moveTo>
                  <a:lnTo>
                    <a:pt x="18018" y="3571"/>
                  </a:lnTo>
                  <a:lnTo>
                    <a:pt x="21431" y="4127"/>
                  </a:lnTo>
                  <a:lnTo>
                    <a:pt x="23812" y="5556"/>
                  </a:lnTo>
                  <a:lnTo>
                    <a:pt x="25400" y="7540"/>
                  </a:lnTo>
                  <a:lnTo>
                    <a:pt x="26432" y="9921"/>
                  </a:lnTo>
                  <a:lnTo>
                    <a:pt x="27543" y="15001"/>
                  </a:lnTo>
                  <a:lnTo>
                    <a:pt x="7063" y="15001"/>
                  </a:lnTo>
                  <a:lnTo>
                    <a:pt x="7778" y="12065"/>
                  </a:lnTo>
                  <a:lnTo>
                    <a:pt x="8651" y="9525"/>
                  </a:lnTo>
                  <a:lnTo>
                    <a:pt x="9763" y="7540"/>
                  </a:lnTo>
                  <a:lnTo>
                    <a:pt x="11112" y="6032"/>
                  </a:lnTo>
                  <a:lnTo>
                    <a:pt x="14287" y="4127"/>
                  </a:lnTo>
                  <a:lnTo>
                    <a:pt x="18018" y="3571"/>
                  </a:lnTo>
                  <a:lnTo>
                    <a:pt x="20161" y="0"/>
                  </a:lnTo>
                  <a:lnTo>
                    <a:pt x="15875" y="476"/>
                  </a:lnTo>
                  <a:lnTo>
                    <a:pt x="11429" y="2222"/>
                  </a:lnTo>
                  <a:lnTo>
                    <a:pt x="7143" y="5317"/>
                  </a:lnTo>
                  <a:lnTo>
                    <a:pt x="3492" y="9921"/>
                  </a:lnTo>
                  <a:lnTo>
                    <a:pt x="952" y="16192"/>
                  </a:lnTo>
                  <a:lnTo>
                    <a:pt x="0" y="24367"/>
                  </a:lnTo>
                  <a:lnTo>
                    <a:pt x="317" y="29368"/>
                  </a:lnTo>
                  <a:lnTo>
                    <a:pt x="1270" y="33733"/>
                  </a:lnTo>
                  <a:lnTo>
                    <a:pt x="2857" y="37543"/>
                  </a:lnTo>
                  <a:lnTo>
                    <a:pt x="5079" y="40718"/>
                  </a:lnTo>
                  <a:lnTo>
                    <a:pt x="7778" y="43258"/>
                  </a:lnTo>
                  <a:lnTo>
                    <a:pt x="10953" y="45085"/>
                  </a:lnTo>
                  <a:lnTo>
                    <a:pt x="14526" y="46196"/>
                  </a:lnTo>
                  <a:lnTo>
                    <a:pt x="18494" y="46592"/>
                  </a:lnTo>
                  <a:lnTo>
                    <a:pt x="23416" y="45957"/>
                  </a:lnTo>
                  <a:lnTo>
                    <a:pt x="27622" y="44370"/>
                  </a:lnTo>
                  <a:lnTo>
                    <a:pt x="31114" y="42147"/>
                  </a:lnTo>
                  <a:lnTo>
                    <a:pt x="33972" y="39448"/>
                  </a:lnTo>
                  <a:lnTo>
                    <a:pt x="36116" y="36671"/>
                  </a:lnTo>
                  <a:lnTo>
                    <a:pt x="37782" y="33972"/>
                  </a:lnTo>
                  <a:lnTo>
                    <a:pt x="38893" y="31670"/>
                  </a:lnTo>
                  <a:lnTo>
                    <a:pt x="39528" y="30003"/>
                  </a:lnTo>
                  <a:lnTo>
                    <a:pt x="37941" y="29368"/>
                  </a:lnTo>
                  <a:lnTo>
                    <a:pt x="34925" y="33655"/>
                  </a:lnTo>
                  <a:lnTo>
                    <a:pt x="32702" y="35877"/>
                  </a:lnTo>
                  <a:lnTo>
                    <a:pt x="29924" y="37861"/>
                  </a:lnTo>
                  <a:lnTo>
                    <a:pt x="26591" y="39211"/>
                  </a:lnTo>
                  <a:lnTo>
                    <a:pt x="22542" y="39766"/>
                  </a:lnTo>
                  <a:lnTo>
                    <a:pt x="19208" y="39370"/>
                  </a:lnTo>
                  <a:lnTo>
                    <a:pt x="15794" y="38020"/>
                  </a:lnTo>
                  <a:lnTo>
                    <a:pt x="12700" y="35560"/>
                  </a:lnTo>
                  <a:lnTo>
                    <a:pt x="10001" y="31591"/>
                  </a:lnTo>
                  <a:lnTo>
                    <a:pt x="8889" y="28971"/>
                  </a:lnTo>
                  <a:lnTo>
                    <a:pt x="7937" y="25876"/>
                  </a:lnTo>
                  <a:lnTo>
                    <a:pt x="7302" y="22304"/>
                  </a:lnTo>
                  <a:lnTo>
                    <a:pt x="6826" y="18176"/>
                  </a:lnTo>
                  <a:lnTo>
                    <a:pt x="37623" y="18176"/>
                  </a:lnTo>
                  <a:lnTo>
                    <a:pt x="36909" y="13652"/>
                  </a:lnTo>
                  <a:lnTo>
                    <a:pt x="35797" y="9842"/>
                  </a:lnTo>
                  <a:lnTo>
                    <a:pt x="34131" y="6667"/>
                  </a:lnTo>
                  <a:lnTo>
                    <a:pt x="31988" y="4206"/>
                  </a:lnTo>
                  <a:lnTo>
                    <a:pt x="29527" y="2301"/>
                  </a:lnTo>
                  <a:lnTo>
                    <a:pt x="26670"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521" name="Shape 1556"/>
            <p:cNvSpPr/>
            <p:nvPr/>
          </p:nvSpPr>
          <p:spPr>
            <a:xfrm>
              <a:off x="1789809" y="3441429"/>
              <a:ext cx="10954" cy="10953"/>
            </a:xfrm>
            <a:custGeom>
              <a:avLst/>
              <a:gdLst/>
              <a:ahLst/>
              <a:cxnLst/>
              <a:rect l="0" t="0" r="0" b="0"/>
              <a:pathLst>
                <a:path w="10954" h="10953">
                  <a:moveTo>
                    <a:pt x="5477" y="0"/>
                  </a:moveTo>
                  <a:lnTo>
                    <a:pt x="3333" y="396"/>
                  </a:lnTo>
                  <a:lnTo>
                    <a:pt x="1667" y="1587"/>
                  </a:lnTo>
                  <a:lnTo>
                    <a:pt x="477" y="3333"/>
                  </a:lnTo>
                  <a:lnTo>
                    <a:pt x="0" y="5634"/>
                  </a:lnTo>
                  <a:lnTo>
                    <a:pt x="556" y="8016"/>
                  </a:lnTo>
                  <a:lnTo>
                    <a:pt x="1906" y="9683"/>
                  </a:lnTo>
                  <a:lnTo>
                    <a:pt x="3731" y="10636"/>
                  </a:lnTo>
                  <a:lnTo>
                    <a:pt x="5477" y="10953"/>
                  </a:lnTo>
                  <a:lnTo>
                    <a:pt x="7223" y="10636"/>
                  </a:lnTo>
                  <a:lnTo>
                    <a:pt x="8969" y="9683"/>
                  </a:lnTo>
                  <a:lnTo>
                    <a:pt x="10398" y="8016"/>
                  </a:lnTo>
                  <a:lnTo>
                    <a:pt x="10954" y="5634"/>
                  </a:lnTo>
                  <a:lnTo>
                    <a:pt x="10557" y="3412"/>
                  </a:lnTo>
                  <a:lnTo>
                    <a:pt x="9287" y="1666"/>
                  </a:lnTo>
                  <a:lnTo>
                    <a:pt x="7541" y="396"/>
                  </a:lnTo>
                  <a:lnTo>
                    <a:pt x="5477" y="0"/>
                  </a:lnTo>
                  <a:close/>
                </a:path>
              </a:pathLst>
            </a:custGeom>
            <a:solidFill>
              <a:srgbClr val="000000"/>
            </a:solidFill>
          </p:spPr>
          <p:txBody>
            <a:bodyPr vert="horz" lIns="91440" tIns="45720" rIns="91440" bIns="45720" anchor="t"/>
            <a:lstStyle/>
            <a:p>
              <a:endParaRPr lang="en-IN"/>
            </a:p>
          </p:txBody>
        </p:sp>
        <p:sp>
          <p:nvSpPr>
            <p:cNvPr id="1522" name="Shape 1557"/>
            <p:cNvSpPr/>
            <p:nvPr/>
          </p:nvSpPr>
          <p:spPr>
            <a:xfrm>
              <a:off x="2245264" y="3442301"/>
              <a:ext cx="45402" cy="45958"/>
            </a:xfrm>
            <a:custGeom>
              <a:avLst/>
              <a:gdLst/>
              <a:ahLst/>
              <a:cxnLst/>
              <a:rect l="0" t="0" r="0" b="0"/>
              <a:pathLst>
                <a:path w="45402" h="45958">
                  <a:moveTo>
                    <a:pt x="0" y="0"/>
                  </a:moveTo>
                  <a:lnTo>
                    <a:pt x="0" y="1428"/>
                  </a:lnTo>
                  <a:lnTo>
                    <a:pt x="2936" y="2222"/>
                  </a:lnTo>
                  <a:lnTo>
                    <a:pt x="4286" y="3333"/>
                  </a:lnTo>
                  <a:lnTo>
                    <a:pt x="5476" y="5160"/>
                  </a:lnTo>
                  <a:lnTo>
                    <a:pt x="7063" y="8493"/>
                  </a:lnTo>
                  <a:lnTo>
                    <a:pt x="9048" y="12938"/>
                  </a:lnTo>
                  <a:lnTo>
                    <a:pt x="13652" y="23574"/>
                  </a:lnTo>
                  <a:lnTo>
                    <a:pt x="18017" y="33972"/>
                  </a:lnTo>
                  <a:lnTo>
                    <a:pt x="19685" y="38180"/>
                  </a:lnTo>
                  <a:lnTo>
                    <a:pt x="20955" y="41275"/>
                  </a:lnTo>
                  <a:lnTo>
                    <a:pt x="21907" y="43815"/>
                  </a:lnTo>
                  <a:lnTo>
                    <a:pt x="22542" y="45165"/>
                  </a:lnTo>
                  <a:lnTo>
                    <a:pt x="23018" y="45799"/>
                  </a:lnTo>
                  <a:lnTo>
                    <a:pt x="23573" y="45958"/>
                  </a:lnTo>
                  <a:lnTo>
                    <a:pt x="24130" y="45561"/>
                  </a:lnTo>
                  <a:lnTo>
                    <a:pt x="24765" y="44450"/>
                  </a:lnTo>
                  <a:lnTo>
                    <a:pt x="26272" y="40957"/>
                  </a:lnTo>
                  <a:lnTo>
                    <a:pt x="38972" y="9207"/>
                  </a:lnTo>
                  <a:lnTo>
                    <a:pt x="40560" y="5556"/>
                  </a:lnTo>
                  <a:lnTo>
                    <a:pt x="41830" y="3255"/>
                  </a:lnTo>
                  <a:lnTo>
                    <a:pt x="43338" y="1985"/>
                  </a:lnTo>
                  <a:lnTo>
                    <a:pt x="45402" y="1428"/>
                  </a:lnTo>
                  <a:lnTo>
                    <a:pt x="45402" y="0"/>
                  </a:lnTo>
                  <a:lnTo>
                    <a:pt x="31591" y="0"/>
                  </a:lnTo>
                  <a:lnTo>
                    <a:pt x="31591" y="1428"/>
                  </a:lnTo>
                  <a:lnTo>
                    <a:pt x="34845" y="2302"/>
                  </a:lnTo>
                  <a:lnTo>
                    <a:pt x="35877" y="3255"/>
                  </a:lnTo>
                  <a:lnTo>
                    <a:pt x="36273" y="4762"/>
                  </a:lnTo>
                  <a:lnTo>
                    <a:pt x="35718" y="7461"/>
                  </a:lnTo>
                  <a:lnTo>
                    <a:pt x="34368" y="11588"/>
                  </a:lnTo>
                  <a:lnTo>
                    <a:pt x="30082" y="22383"/>
                  </a:lnTo>
                  <a:lnTo>
                    <a:pt x="27860" y="28019"/>
                  </a:lnTo>
                  <a:lnTo>
                    <a:pt x="25876" y="33258"/>
                  </a:lnTo>
                  <a:lnTo>
                    <a:pt x="15795" y="7937"/>
                  </a:lnTo>
                  <a:lnTo>
                    <a:pt x="15160" y="6350"/>
                  </a:lnTo>
                  <a:lnTo>
                    <a:pt x="14842" y="4445"/>
                  </a:lnTo>
                  <a:lnTo>
                    <a:pt x="15240" y="2937"/>
                  </a:lnTo>
                  <a:lnTo>
                    <a:pt x="16271" y="2143"/>
                  </a:lnTo>
                  <a:lnTo>
                    <a:pt x="19446" y="1428"/>
                  </a:lnTo>
                  <a:lnTo>
                    <a:pt x="19446" y="0"/>
                  </a:lnTo>
                  <a:lnTo>
                    <a:pt x="0" y="0"/>
                  </a:lnTo>
                  <a:close/>
                </a:path>
              </a:pathLst>
            </a:custGeom>
            <a:solidFill>
              <a:srgbClr val="000000"/>
            </a:solidFill>
          </p:spPr>
          <p:txBody>
            <a:bodyPr vert="horz" lIns="91440" tIns="45720" rIns="91440" bIns="45720" anchor="t"/>
            <a:lstStyle/>
            <a:p>
              <a:endParaRPr lang="en-IN"/>
            </a:p>
          </p:txBody>
        </p:sp>
        <p:sp>
          <p:nvSpPr>
            <p:cNvPr id="1523" name="Shape 1558"/>
            <p:cNvSpPr/>
            <p:nvPr/>
          </p:nvSpPr>
          <p:spPr>
            <a:xfrm>
              <a:off x="1657492" y="3441270"/>
              <a:ext cx="38338" cy="46592"/>
            </a:xfrm>
            <a:custGeom>
              <a:avLst/>
              <a:gdLst/>
              <a:ahLst/>
              <a:cxnLst/>
              <a:rect l="0" t="0" r="0" b="0"/>
              <a:pathLst>
                <a:path w="38338" h="46592">
                  <a:moveTo>
                    <a:pt x="22144" y="0"/>
                  </a:moveTo>
                  <a:lnTo>
                    <a:pt x="16827" y="713"/>
                  </a:lnTo>
                  <a:lnTo>
                    <a:pt x="11667" y="2777"/>
                  </a:lnTo>
                  <a:lnTo>
                    <a:pt x="7063" y="6111"/>
                  </a:lnTo>
                  <a:lnTo>
                    <a:pt x="3333" y="10953"/>
                  </a:lnTo>
                  <a:lnTo>
                    <a:pt x="873" y="16986"/>
                  </a:lnTo>
                  <a:lnTo>
                    <a:pt x="0" y="24526"/>
                  </a:lnTo>
                  <a:lnTo>
                    <a:pt x="793" y="31511"/>
                  </a:lnTo>
                  <a:lnTo>
                    <a:pt x="3016" y="37147"/>
                  </a:lnTo>
                  <a:lnTo>
                    <a:pt x="6269" y="41354"/>
                  </a:lnTo>
                  <a:lnTo>
                    <a:pt x="10160" y="44291"/>
                  </a:lnTo>
                  <a:lnTo>
                    <a:pt x="14367" y="46037"/>
                  </a:lnTo>
                  <a:lnTo>
                    <a:pt x="18494" y="46592"/>
                  </a:lnTo>
                  <a:lnTo>
                    <a:pt x="24288" y="45798"/>
                  </a:lnTo>
                  <a:lnTo>
                    <a:pt x="29448" y="43100"/>
                  </a:lnTo>
                  <a:lnTo>
                    <a:pt x="31830" y="40957"/>
                  </a:lnTo>
                  <a:lnTo>
                    <a:pt x="34131" y="38258"/>
                  </a:lnTo>
                  <a:lnTo>
                    <a:pt x="36273" y="34925"/>
                  </a:lnTo>
                  <a:lnTo>
                    <a:pt x="38338" y="31035"/>
                  </a:lnTo>
                  <a:lnTo>
                    <a:pt x="36909" y="30162"/>
                  </a:lnTo>
                  <a:lnTo>
                    <a:pt x="34289" y="33733"/>
                  </a:lnTo>
                  <a:lnTo>
                    <a:pt x="31273" y="36671"/>
                  </a:lnTo>
                  <a:lnTo>
                    <a:pt x="27542" y="38655"/>
                  </a:lnTo>
                  <a:lnTo>
                    <a:pt x="22780" y="39448"/>
                  </a:lnTo>
                  <a:lnTo>
                    <a:pt x="19685" y="39052"/>
                  </a:lnTo>
                  <a:lnTo>
                    <a:pt x="16907" y="38100"/>
                  </a:lnTo>
                  <a:lnTo>
                    <a:pt x="14367" y="36432"/>
                  </a:lnTo>
                  <a:lnTo>
                    <a:pt x="12064" y="34210"/>
                  </a:lnTo>
                  <a:lnTo>
                    <a:pt x="10160" y="31511"/>
                  </a:lnTo>
                  <a:lnTo>
                    <a:pt x="8811" y="28257"/>
                  </a:lnTo>
                  <a:lnTo>
                    <a:pt x="7937" y="24606"/>
                  </a:lnTo>
                  <a:lnTo>
                    <a:pt x="7620" y="20557"/>
                  </a:lnTo>
                  <a:lnTo>
                    <a:pt x="8255" y="14128"/>
                  </a:lnTo>
                  <a:lnTo>
                    <a:pt x="10080" y="9445"/>
                  </a:lnTo>
                  <a:lnTo>
                    <a:pt x="12619" y="6191"/>
                  </a:lnTo>
                  <a:lnTo>
                    <a:pt x="15398" y="4206"/>
                  </a:lnTo>
                  <a:lnTo>
                    <a:pt x="18176" y="3175"/>
                  </a:lnTo>
                  <a:lnTo>
                    <a:pt x="20398" y="2857"/>
                  </a:lnTo>
                  <a:lnTo>
                    <a:pt x="23495" y="3175"/>
                  </a:lnTo>
                  <a:lnTo>
                    <a:pt x="25319" y="4127"/>
                  </a:lnTo>
                  <a:lnTo>
                    <a:pt x="26352" y="5635"/>
                  </a:lnTo>
                  <a:lnTo>
                    <a:pt x="26907" y="7620"/>
                  </a:lnTo>
                  <a:lnTo>
                    <a:pt x="27542" y="9842"/>
                  </a:lnTo>
                  <a:lnTo>
                    <a:pt x="29210" y="12937"/>
                  </a:lnTo>
                  <a:lnTo>
                    <a:pt x="30559" y="13970"/>
                  </a:lnTo>
                  <a:lnTo>
                    <a:pt x="32385" y="14366"/>
                  </a:lnTo>
                  <a:lnTo>
                    <a:pt x="34369" y="13970"/>
                  </a:lnTo>
                  <a:lnTo>
                    <a:pt x="35798" y="13017"/>
                  </a:lnTo>
                  <a:lnTo>
                    <a:pt x="36592" y="11667"/>
                  </a:lnTo>
                  <a:lnTo>
                    <a:pt x="36909" y="10001"/>
                  </a:lnTo>
                  <a:lnTo>
                    <a:pt x="36671" y="8492"/>
                  </a:lnTo>
                  <a:lnTo>
                    <a:pt x="35877" y="6667"/>
                  </a:lnTo>
                  <a:lnTo>
                    <a:pt x="34528" y="4762"/>
                  </a:lnTo>
                  <a:lnTo>
                    <a:pt x="32623" y="3095"/>
                  </a:lnTo>
                  <a:lnTo>
                    <a:pt x="30480" y="1983"/>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1524" name="Shape 1559"/>
            <p:cNvSpPr/>
            <p:nvPr/>
          </p:nvSpPr>
          <p:spPr>
            <a:xfrm>
              <a:off x="1332928" y="3419204"/>
              <a:ext cx="47386" cy="67627"/>
            </a:xfrm>
            <a:custGeom>
              <a:avLst/>
              <a:gdLst/>
              <a:ahLst/>
              <a:cxnLst/>
              <a:rect l="0" t="0" r="0" b="0"/>
              <a:pathLst>
                <a:path w="47386" h="67627">
                  <a:moveTo>
                    <a:pt x="14207" y="0"/>
                  </a:moveTo>
                  <a:lnTo>
                    <a:pt x="78" y="4364"/>
                  </a:lnTo>
                  <a:lnTo>
                    <a:pt x="78" y="5952"/>
                  </a:lnTo>
                  <a:lnTo>
                    <a:pt x="952" y="5873"/>
                  </a:lnTo>
                  <a:lnTo>
                    <a:pt x="1983" y="5873"/>
                  </a:lnTo>
                  <a:lnTo>
                    <a:pt x="4523" y="6191"/>
                  </a:lnTo>
                  <a:lnTo>
                    <a:pt x="5793" y="7222"/>
                  </a:lnTo>
                  <a:lnTo>
                    <a:pt x="6350" y="10873"/>
                  </a:lnTo>
                  <a:lnTo>
                    <a:pt x="6350" y="57546"/>
                  </a:lnTo>
                  <a:lnTo>
                    <a:pt x="6269" y="60642"/>
                  </a:lnTo>
                  <a:lnTo>
                    <a:pt x="5873" y="62865"/>
                  </a:lnTo>
                  <a:lnTo>
                    <a:pt x="5237" y="64293"/>
                  </a:lnTo>
                  <a:lnTo>
                    <a:pt x="4047" y="65246"/>
                  </a:lnTo>
                  <a:lnTo>
                    <a:pt x="2381" y="65801"/>
                  </a:lnTo>
                  <a:lnTo>
                    <a:pt x="0" y="66198"/>
                  </a:lnTo>
                  <a:lnTo>
                    <a:pt x="0" y="67627"/>
                  </a:lnTo>
                  <a:lnTo>
                    <a:pt x="21431" y="67627"/>
                  </a:lnTo>
                  <a:lnTo>
                    <a:pt x="21431" y="66198"/>
                  </a:lnTo>
                  <a:lnTo>
                    <a:pt x="17541" y="65404"/>
                  </a:lnTo>
                  <a:lnTo>
                    <a:pt x="16271" y="64611"/>
                  </a:lnTo>
                  <a:lnTo>
                    <a:pt x="15398" y="63102"/>
                  </a:lnTo>
                  <a:lnTo>
                    <a:pt x="14842" y="60801"/>
                  </a:lnTo>
                  <a:lnTo>
                    <a:pt x="14683" y="57546"/>
                  </a:lnTo>
                  <a:lnTo>
                    <a:pt x="14683" y="33654"/>
                  </a:lnTo>
                  <a:lnTo>
                    <a:pt x="17700" y="30717"/>
                  </a:lnTo>
                  <a:lnTo>
                    <a:pt x="20557" y="28812"/>
                  </a:lnTo>
                  <a:lnTo>
                    <a:pt x="23177" y="27701"/>
                  </a:lnTo>
                  <a:lnTo>
                    <a:pt x="25478" y="27463"/>
                  </a:lnTo>
                  <a:lnTo>
                    <a:pt x="28971" y="28098"/>
                  </a:lnTo>
                  <a:lnTo>
                    <a:pt x="31352" y="30162"/>
                  </a:lnTo>
                  <a:lnTo>
                    <a:pt x="32702" y="33496"/>
                  </a:lnTo>
                  <a:lnTo>
                    <a:pt x="33098" y="37941"/>
                  </a:lnTo>
                  <a:lnTo>
                    <a:pt x="33098" y="57546"/>
                  </a:lnTo>
                  <a:lnTo>
                    <a:pt x="32940" y="60801"/>
                  </a:lnTo>
                  <a:lnTo>
                    <a:pt x="32383" y="63102"/>
                  </a:lnTo>
                  <a:lnTo>
                    <a:pt x="31511" y="64611"/>
                  </a:lnTo>
                  <a:lnTo>
                    <a:pt x="30241" y="65404"/>
                  </a:lnTo>
                  <a:lnTo>
                    <a:pt x="26352" y="66198"/>
                  </a:lnTo>
                  <a:lnTo>
                    <a:pt x="26352" y="67627"/>
                  </a:lnTo>
                  <a:lnTo>
                    <a:pt x="47386" y="67627"/>
                  </a:lnTo>
                  <a:lnTo>
                    <a:pt x="47386" y="66198"/>
                  </a:lnTo>
                  <a:lnTo>
                    <a:pt x="45163" y="65722"/>
                  </a:lnTo>
                  <a:lnTo>
                    <a:pt x="43576" y="65166"/>
                  </a:lnTo>
                  <a:lnTo>
                    <a:pt x="41830" y="62784"/>
                  </a:lnTo>
                  <a:lnTo>
                    <a:pt x="41512" y="60642"/>
                  </a:lnTo>
                  <a:lnTo>
                    <a:pt x="41433" y="57546"/>
                  </a:lnTo>
                  <a:lnTo>
                    <a:pt x="41433" y="37861"/>
                  </a:lnTo>
                  <a:lnTo>
                    <a:pt x="41353" y="35242"/>
                  </a:lnTo>
                  <a:lnTo>
                    <a:pt x="40956" y="31987"/>
                  </a:lnTo>
                  <a:lnTo>
                    <a:pt x="39846" y="28495"/>
                  </a:lnTo>
                  <a:lnTo>
                    <a:pt x="37702" y="25320"/>
                  </a:lnTo>
                  <a:lnTo>
                    <a:pt x="34289" y="22938"/>
                  </a:lnTo>
                  <a:lnTo>
                    <a:pt x="29130" y="22066"/>
                  </a:lnTo>
                  <a:lnTo>
                    <a:pt x="24923" y="22621"/>
                  </a:lnTo>
                  <a:lnTo>
                    <a:pt x="21033" y="24288"/>
                  </a:lnTo>
                  <a:lnTo>
                    <a:pt x="17700" y="26828"/>
                  </a:lnTo>
                  <a:lnTo>
                    <a:pt x="14842" y="30241"/>
                  </a:lnTo>
                  <a:lnTo>
                    <a:pt x="14683" y="30241"/>
                  </a:lnTo>
                  <a:lnTo>
                    <a:pt x="14683" y="317"/>
                  </a:lnTo>
                  <a:lnTo>
                    <a:pt x="14207" y="0"/>
                  </a:lnTo>
                  <a:close/>
                </a:path>
              </a:pathLst>
            </a:custGeom>
            <a:solidFill>
              <a:srgbClr val="000000"/>
            </a:solidFill>
          </p:spPr>
          <p:txBody>
            <a:bodyPr vert="horz" lIns="91440" tIns="45720" rIns="91440" bIns="45720" anchor="t"/>
            <a:lstStyle/>
            <a:p>
              <a:endParaRPr lang="en-IN"/>
            </a:p>
          </p:txBody>
        </p:sp>
        <p:sp>
          <p:nvSpPr>
            <p:cNvPr id="1525" name="Shape 1560"/>
            <p:cNvSpPr/>
            <p:nvPr/>
          </p:nvSpPr>
          <p:spPr>
            <a:xfrm>
              <a:off x="2839386" y="3441270"/>
              <a:ext cx="46434" cy="45561"/>
            </a:xfrm>
            <a:custGeom>
              <a:avLst/>
              <a:gdLst/>
              <a:ahLst/>
              <a:cxnLst/>
              <a:rect l="0" t="0" r="0" b="0"/>
              <a:pathLst>
                <a:path w="46434" h="45561">
                  <a:moveTo>
                    <a:pt x="13652" y="0"/>
                  </a:moveTo>
                  <a:lnTo>
                    <a:pt x="0" y="4445"/>
                  </a:lnTo>
                  <a:lnTo>
                    <a:pt x="0" y="6191"/>
                  </a:lnTo>
                  <a:lnTo>
                    <a:pt x="1030" y="5874"/>
                  </a:lnTo>
                  <a:lnTo>
                    <a:pt x="2857" y="5793"/>
                  </a:lnTo>
                  <a:lnTo>
                    <a:pt x="4048" y="5874"/>
                  </a:lnTo>
                  <a:lnTo>
                    <a:pt x="5159" y="6587"/>
                  </a:lnTo>
                  <a:lnTo>
                    <a:pt x="5953" y="8492"/>
                  </a:lnTo>
                  <a:lnTo>
                    <a:pt x="6270" y="12143"/>
                  </a:lnTo>
                  <a:lnTo>
                    <a:pt x="6270" y="36671"/>
                  </a:lnTo>
                  <a:lnTo>
                    <a:pt x="6032" y="40242"/>
                  </a:lnTo>
                  <a:lnTo>
                    <a:pt x="4999" y="42465"/>
                  </a:lnTo>
                  <a:lnTo>
                    <a:pt x="3095" y="43656"/>
                  </a:lnTo>
                  <a:lnTo>
                    <a:pt x="158" y="44132"/>
                  </a:lnTo>
                  <a:lnTo>
                    <a:pt x="158" y="45561"/>
                  </a:lnTo>
                  <a:lnTo>
                    <a:pt x="21192" y="45561"/>
                  </a:lnTo>
                  <a:lnTo>
                    <a:pt x="21192" y="44132"/>
                  </a:lnTo>
                  <a:lnTo>
                    <a:pt x="18017" y="43656"/>
                  </a:lnTo>
                  <a:lnTo>
                    <a:pt x="15954" y="42703"/>
                  </a:lnTo>
                  <a:lnTo>
                    <a:pt x="14922" y="41116"/>
                  </a:lnTo>
                  <a:lnTo>
                    <a:pt x="14604" y="38972"/>
                  </a:lnTo>
                  <a:lnTo>
                    <a:pt x="14604" y="11112"/>
                  </a:lnTo>
                  <a:lnTo>
                    <a:pt x="17303" y="8651"/>
                  </a:lnTo>
                  <a:lnTo>
                    <a:pt x="19843" y="6905"/>
                  </a:lnTo>
                  <a:lnTo>
                    <a:pt x="22225" y="5874"/>
                  </a:lnTo>
                  <a:lnTo>
                    <a:pt x="24447" y="5476"/>
                  </a:lnTo>
                  <a:lnTo>
                    <a:pt x="28098" y="6111"/>
                  </a:lnTo>
                  <a:lnTo>
                    <a:pt x="30479" y="8016"/>
                  </a:lnTo>
                  <a:lnTo>
                    <a:pt x="31750" y="11032"/>
                  </a:lnTo>
                  <a:lnTo>
                    <a:pt x="32067" y="15081"/>
                  </a:lnTo>
                  <a:lnTo>
                    <a:pt x="32067" y="35797"/>
                  </a:lnTo>
                  <a:lnTo>
                    <a:pt x="31908" y="38972"/>
                  </a:lnTo>
                  <a:lnTo>
                    <a:pt x="31273" y="41195"/>
                  </a:lnTo>
                  <a:lnTo>
                    <a:pt x="30321" y="42623"/>
                  </a:lnTo>
                  <a:lnTo>
                    <a:pt x="29050" y="43497"/>
                  </a:lnTo>
                  <a:lnTo>
                    <a:pt x="25797" y="44132"/>
                  </a:lnTo>
                  <a:lnTo>
                    <a:pt x="25797" y="45561"/>
                  </a:lnTo>
                  <a:lnTo>
                    <a:pt x="46434" y="45561"/>
                  </a:lnTo>
                  <a:lnTo>
                    <a:pt x="46434" y="44132"/>
                  </a:lnTo>
                  <a:lnTo>
                    <a:pt x="43417" y="43576"/>
                  </a:lnTo>
                  <a:lnTo>
                    <a:pt x="41592" y="42465"/>
                  </a:lnTo>
                  <a:lnTo>
                    <a:pt x="40639" y="40481"/>
                  </a:lnTo>
                  <a:lnTo>
                    <a:pt x="40402" y="37543"/>
                  </a:lnTo>
                  <a:lnTo>
                    <a:pt x="40402" y="14842"/>
                  </a:lnTo>
                  <a:lnTo>
                    <a:pt x="39846" y="9525"/>
                  </a:lnTo>
                  <a:lnTo>
                    <a:pt x="38417" y="5635"/>
                  </a:lnTo>
                  <a:lnTo>
                    <a:pt x="36353" y="2936"/>
                  </a:lnTo>
                  <a:lnTo>
                    <a:pt x="33813" y="1190"/>
                  </a:lnTo>
                  <a:lnTo>
                    <a:pt x="31273" y="237"/>
                  </a:lnTo>
                  <a:lnTo>
                    <a:pt x="28812" y="0"/>
                  </a:lnTo>
                  <a:lnTo>
                    <a:pt x="24764" y="635"/>
                  </a:lnTo>
                  <a:lnTo>
                    <a:pt x="21192" y="2381"/>
                  </a:lnTo>
                  <a:lnTo>
                    <a:pt x="17779" y="4841"/>
                  </a:lnTo>
                  <a:lnTo>
                    <a:pt x="14287" y="8016"/>
                  </a:lnTo>
                  <a:lnTo>
                    <a:pt x="14287" y="237"/>
                  </a:lnTo>
                  <a:lnTo>
                    <a:pt x="13652" y="0"/>
                  </a:lnTo>
                  <a:close/>
                </a:path>
              </a:pathLst>
            </a:custGeom>
            <a:solidFill>
              <a:srgbClr val="000000"/>
            </a:solidFill>
          </p:spPr>
          <p:txBody>
            <a:bodyPr vert="horz" lIns="91440" tIns="45720" rIns="91440" bIns="45720" anchor="t"/>
            <a:lstStyle/>
            <a:p>
              <a:endParaRPr lang="en-IN"/>
            </a:p>
          </p:txBody>
        </p:sp>
        <p:sp>
          <p:nvSpPr>
            <p:cNvPr id="1526" name="Shape 1561"/>
            <p:cNvSpPr/>
            <p:nvPr/>
          </p:nvSpPr>
          <p:spPr>
            <a:xfrm>
              <a:off x="1961657" y="3441270"/>
              <a:ext cx="46513" cy="45561"/>
            </a:xfrm>
            <a:custGeom>
              <a:avLst/>
              <a:gdLst/>
              <a:ahLst/>
              <a:cxnLst/>
              <a:rect l="0" t="0" r="0" b="0"/>
              <a:pathLst>
                <a:path w="46513" h="45561">
                  <a:moveTo>
                    <a:pt x="13652" y="0"/>
                  </a:moveTo>
                  <a:lnTo>
                    <a:pt x="0" y="4445"/>
                  </a:lnTo>
                  <a:lnTo>
                    <a:pt x="0" y="6191"/>
                  </a:lnTo>
                  <a:lnTo>
                    <a:pt x="1111" y="5874"/>
                  </a:lnTo>
                  <a:lnTo>
                    <a:pt x="2857" y="5793"/>
                  </a:lnTo>
                  <a:lnTo>
                    <a:pt x="4127" y="5874"/>
                  </a:lnTo>
                  <a:lnTo>
                    <a:pt x="5238" y="6587"/>
                  </a:lnTo>
                  <a:lnTo>
                    <a:pt x="6032" y="8492"/>
                  </a:lnTo>
                  <a:lnTo>
                    <a:pt x="6350" y="12143"/>
                  </a:lnTo>
                  <a:lnTo>
                    <a:pt x="6350" y="36671"/>
                  </a:lnTo>
                  <a:lnTo>
                    <a:pt x="6112" y="40242"/>
                  </a:lnTo>
                  <a:lnTo>
                    <a:pt x="5080" y="42465"/>
                  </a:lnTo>
                  <a:lnTo>
                    <a:pt x="3175" y="43656"/>
                  </a:lnTo>
                  <a:lnTo>
                    <a:pt x="238" y="44132"/>
                  </a:lnTo>
                  <a:lnTo>
                    <a:pt x="238" y="45561"/>
                  </a:lnTo>
                  <a:lnTo>
                    <a:pt x="21193" y="45561"/>
                  </a:lnTo>
                  <a:lnTo>
                    <a:pt x="21193" y="44132"/>
                  </a:lnTo>
                  <a:lnTo>
                    <a:pt x="18018" y="43656"/>
                  </a:lnTo>
                  <a:lnTo>
                    <a:pt x="16033" y="42703"/>
                  </a:lnTo>
                  <a:lnTo>
                    <a:pt x="15002" y="41116"/>
                  </a:lnTo>
                  <a:lnTo>
                    <a:pt x="14685" y="38972"/>
                  </a:lnTo>
                  <a:lnTo>
                    <a:pt x="14685" y="11112"/>
                  </a:lnTo>
                  <a:lnTo>
                    <a:pt x="17383" y="8651"/>
                  </a:lnTo>
                  <a:lnTo>
                    <a:pt x="19923" y="6905"/>
                  </a:lnTo>
                  <a:lnTo>
                    <a:pt x="22305" y="5874"/>
                  </a:lnTo>
                  <a:lnTo>
                    <a:pt x="24447" y="5476"/>
                  </a:lnTo>
                  <a:lnTo>
                    <a:pt x="28178" y="6111"/>
                  </a:lnTo>
                  <a:lnTo>
                    <a:pt x="30560" y="8016"/>
                  </a:lnTo>
                  <a:lnTo>
                    <a:pt x="31750" y="11032"/>
                  </a:lnTo>
                  <a:lnTo>
                    <a:pt x="32147" y="15081"/>
                  </a:lnTo>
                  <a:lnTo>
                    <a:pt x="32147" y="35797"/>
                  </a:lnTo>
                  <a:lnTo>
                    <a:pt x="31908" y="38972"/>
                  </a:lnTo>
                  <a:lnTo>
                    <a:pt x="31353" y="41195"/>
                  </a:lnTo>
                  <a:lnTo>
                    <a:pt x="30401" y="42623"/>
                  </a:lnTo>
                  <a:lnTo>
                    <a:pt x="29131" y="43497"/>
                  </a:lnTo>
                  <a:lnTo>
                    <a:pt x="25876" y="44132"/>
                  </a:lnTo>
                  <a:lnTo>
                    <a:pt x="25876" y="45561"/>
                  </a:lnTo>
                  <a:lnTo>
                    <a:pt x="46513" y="45561"/>
                  </a:lnTo>
                  <a:lnTo>
                    <a:pt x="46513" y="44132"/>
                  </a:lnTo>
                  <a:lnTo>
                    <a:pt x="43497" y="43576"/>
                  </a:lnTo>
                  <a:lnTo>
                    <a:pt x="41592" y="42465"/>
                  </a:lnTo>
                  <a:lnTo>
                    <a:pt x="40719" y="40481"/>
                  </a:lnTo>
                  <a:lnTo>
                    <a:pt x="40402" y="37543"/>
                  </a:lnTo>
                  <a:lnTo>
                    <a:pt x="40402" y="14842"/>
                  </a:lnTo>
                  <a:lnTo>
                    <a:pt x="39926" y="9525"/>
                  </a:lnTo>
                  <a:lnTo>
                    <a:pt x="38417" y="5635"/>
                  </a:lnTo>
                  <a:lnTo>
                    <a:pt x="36433" y="2936"/>
                  </a:lnTo>
                  <a:lnTo>
                    <a:pt x="33893" y="1190"/>
                  </a:lnTo>
                  <a:lnTo>
                    <a:pt x="31273" y="237"/>
                  </a:lnTo>
                  <a:lnTo>
                    <a:pt x="28813" y="0"/>
                  </a:lnTo>
                  <a:lnTo>
                    <a:pt x="24844" y="635"/>
                  </a:lnTo>
                  <a:lnTo>
                    <a:pt x="21272" y="2381"/>
                  </a:lnTo>
                  <a:lnTo>
                    <a:pt x="17860"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1527" name="Shape 1562"/>
            <p:cNvSpPr/>
            <p:nvPr/>
          </p:nvSpPr>
          <p:spPr>
            <a:xfrm>
              <a:off x="2717385" y="3441270"/>
              <a:ext cx="32703" cy="45561"/>
            </a:xfrm>
            <a:custGeom>
              <a:avLst/>
              <a:gdLst/>
              <a:ahLst/>
              <a:cxnLst/>
              <a:rect l="0" t="0" r="0" b="0"/>
              <a:pathLst>
                <a:path w="32703" h="45561">
                  <a:moveTo>
                    <a:pt x="14844" y="0"/>
                  </a:moveTo>
                  <a:lnTo>
                    <a:pt x="238" y="5397"/>
                  </a:lnTo>
                  <a:lnTo>
                    <a:pt x="238" y="6985"/>
                  </a:lnTo>
                  <a:lnTo>
                    <a:pt x="3572" y="6587"/>
                  </a:lnTo>
                  <a:lnTo>
                    <a:pt x="4842" y="6667"/>
                  </a:lnTo>
                  <a:lnTo>
                    <a:pt x="5874" y="7381"/>
                  </a:lnTo>
                  <a:lnTo>
                    <a:pt x="6747" y="9127"/>
                  </a:lnTo>
                  <a:lnTo>
                    <a:pt x="7065" y="12541"/>
                  </a:lnTo>
                  <a:lnTo>
                    <a:pt x="7065" y="37306"/>
                  </a:lnTo>
                  <a:lnTo>
                    <a:pt x="6747" y="40560"/>
                  </a:lnTo>
                  <a:lnTo>
                    <a:pt x="5636" y="42386"/>
                  </a:lnTo>
                  <a:lnTo>
                    <a:pt x="3413" y="43338"/>
                  </a:lnTo>
                  <a:lnTo>
                    <a:pt x="0" y="44132"/>
                  </a:lnTo>
                  <a:lnTo>
                    <a:pt x="0" y="45561"/>
                  </a:lnTo>
                  <a:lnTo>
                    <a:pt x="23812" y="45561"/>
                  </a:lnTo>
                  <a:lnTo>
                    <a:pt x="23812" y="44132"/>
                  </a:lnTo>
                  <a:lnTo>
                    <a:pt x="20321" y="43815"/>
                  </a:lnTo>
                  <a:lnTo>
                    <a:pt x="17701" y="42862"/>
                  </a:lnTo>
                  <a:lnTo>
                    <a:pt x="15955" y="40718"/>
                  </a:lnTo>
                  <a:lnTo>
                    <a:pt x="15399" y="36671"/>
                  </a:lnTo>
                  <a:lnTo>
                    <a:pt x="15399" y="14366"/>
                  </a:lnTo>
                  <a:lnTo>
                    <a:pt x="15717" y="12620"/>
                  </a:lnTo>
                  <a:lnTo>
                    <a:pt x="16590" y="10873"/>
                  </a:lnTo>
                  <a:lnTo>
                    <a:pt x="19288" y="7698"/>
                  </a:lnTo>
                  <a:lnTo>
                    <a:pt x="20797" y="6667"/>
                  </a:lnTo>
                  <a:lnTo>
                    <a:pt x="22146" y="6270"/>
                  </a:lnTo>
                  <a:lnTo>
                    <a:pt x="24210" y="7222"/>
                  </a:lnTo>
                  <a:lnTo>
                    <a:pt x="26193" y="8810"/>
                  </a:lnTo>
                  <a:lnTo>
                    <a:pt x="28972" y="9762"/>
                  </a:lnTo>
                  <a:lnTo>
                    <a:pt x="30560" y="9445"/>
                  </a:lnTo>
                  <a:lnTo>
                    <a:pt x="31750" y="8492"/>
                  </a:lnTo>
                  <a:lnTo>
                    <a:pt x="32703" y="5397"/>
                  </a:lnTo>
                  <a:lnTo>
                    <a:pt x="32386" y="3175"/>
                  </a:lnTo>
                  <a:lnTo>
                    <a:pt x="31353" y="1428"/>
                  </a:lnTo>
                  <a:lnTo>
                    <a:pt x="29607" y="317"/>
                  </a:lnTo>
                  <a:lnTo>
                    <a:pt x="27385" y="0"/>
                  </a:lnTo>
                  <a:lnTo>
                    <a:pt x="24606" y="396"/>
                  </a:lnTo>
                  <a:lnTo>
                    <a:pt x="21828" y="1905"/>
                  </a:lnTo>
                  <a:lnTo>
                    <a:pt x="18812" y="4682"/>
                  </a:lnTo>
                  <a:lnTo>
                    <a:pt x="15558" y="9049"/>
                  </a:lnTo>
                  <a:lnTo>
                    <a:pt x="15399" y="9049"/>
                  </a:lnTo>
                  <a:lnTo>
                    <a:pt x="15399" y="237"/>
                  </a:lnTo>
                  <a:lnTo>
                    <a:pt x="14844" y="0"/>
                  </a:lnTo>
                  <a:close/>
                </a:path>
              </a:pathLst>
            </a:custGeom>
            <a:solidFill>
              <a:srgbClr val="000000"/>
            </a:solidFill>
          </p:spPr>
          <p:txBody>
            <a:bodyPr vert="horz" lIns="91440" tIns="45720" rIns="91440" bIns="45720" anchor="t"/>
            <a:lstStyle/>
            <a:p>
              <a:endParaRPr lang="en-IN"/>
            </a:p>
          </p:txBody>
        </p:sp>
        <p:sp>
          <p:nvSpPr>
            <p:cNvPr id="1528" name="Shape 1563"/>
            <p:cNvSpPr/>
            <p:nvPr/>
          </p:nvSpPr>
          <p:spPr>
            <a:xfrm>
              <a:off x="2335037" y="3441270"/>
              <a:ext cx="32702" cy="45561"/>
            </a:xfrm>
            <a:custGeom>
              <a:avLst/>
              <a:gdLst/>
              <a:ahLst/>
              <a:cxnLst/>
              <a:rect l="0" t="0" r="0" b="0"/>
              <a:pathLst>
                <a:path w="32702" h="45561">
                  <a:moveTo>
                    <a:pt x="14843" y="0"/>
                  </a:moveTo>
                  <a:lnTo>
                    <a:pt x="158" y="5397"/>
                  </a:lnTo>
                  <a:lnTo>
                    <a:pt x="158" y="6985"/>
                  </a:lnTo>
                  <a:lnTo>
                    <a:pt x="3572" y="6587"/>
                  </a:lnTo>
                  <a:lnTo>
                    <a:pt x="4762" y="6667"/>
                  </a:lnTo>
                  <a:lnTo>
                    <a:pt x="5873" y="7381"/>
                  </a:lnTo>
                  <a:lnTo>
                    <a:pt x="6747" y="9127"/>
                  </a:lnTo>
                  <a:lnTo>
                    <a:pt x="7064" y="12541"/>
                  </a:lnTo>
                  <a:lnTo>
                    <a:pt x="7064" y="37306"/>
                  </a:lnTo>
                  <a:lnTo>
                    <a:pt x="6667" y="40560"/>
                  </a:lnTo>
                  <a:lnTo>
                    <a:pt x="5556" y="42386"/>
                  </a:lnTo>
                  <a:lnTo>
                    <a:pt x="3413" y="43338"/>
                  </a:lnTo>
                  <a:lnTo>
                    <a:pt x="0" y="44132"/>
                  </a:lnTo>
                  <a:lnTo>
                    <a:pt x="0" y="45561"/>
                  </a:lnTo>
                  <a:lnTo>
                    <a:pt x="23733" y="45561"/>
                  </a:lnTo>
                  <a:lnTo>
                    <a:pt x="23733" y="44132"/>
                  </a:lnTo>
                  <a:lnTo>
                    <a:pt x="20319" y="43815"/>
                  </a:lnTo>
                  <a:lnTo>
                    <a:pt x="17701" y="42862"/>
                  </a:lnTo>
                  <a:lnTo>
                    <a:pt x="15955" y="40718"/>
                  </a:lnTo>
                  <a:lnTo>
                    <a:pt x="15319" y="36671"/>
                  </a:lnTo>
                  <a:lnTo>
                    <a:pt x="15319" y="14366"/>
                  </a:lnTo>
                  <a:lnTo>
                    <a:pt x="15716" y="12620"/>
                  </a:lnTo>
                  <a:lnTo>
                    <a:pt x="16589" y="10873"/>
                  </a:lnTo>
                  <a:lnTo>
                    <a:pt x="19288" y="7698"/>
                  </a:lnTo>
                  <a:lnTo>
                    <a:pt x="20717" y="6667"/>
                  </a:lnTo>
                  <a:lnTo>
                    <a:pt x="22066" y="6270"/>
                  </a:lnTo>
                  <a:lnTo>
                    <a:pt x="24129" y="7222"/>
                  </a:lnTo>
                  <a:lnTo>
                    <a:pt x="26114" y="8810"/>
                  </a:lnTo>
                  <a:lnTo>
                    <a:pt x="28892" y="9762"/>
                  </a:lnTo>
                  <a:lnTo>
                    <a:pt x="30479" y="9445"/>
                  </a:lnTo>
                  <a:lnTo>
                    <a:pt x="31671" y="8492"/>
                  </a:lnTo>
                  <a:lnTo>
                    <a:pt x="32464" y="7063"/>
                  </a:lnTo>
                  <a:lnTo>
                    <a:pt x="32702" y="5397"/>
                  </a:lnTo>
                  <a:lnTo>
                    <a:pt x="32385" y="3175"/>
                  </a:lnTo>
                  <a:lnTo>
                    <a:pt x="31273" y="1428"/>
                  </a:lnTo>
                  <a:lnTo>
                    <a:pt x="29607" y="317"/>
                  </a:lnTo>
                  <a:lnTo>
                    <a:pt x="27304" y="0"/>
                  </a:lnTo>
                  <a:lnTo>
                    <a:pt x="24606" y="396"/>
                  </a:lnTo>
                  <a:lnTo>
                    <a:pt x="21828" y="1905"/>
                  </a:lnTo>
                  <a:lnTo>
                    <a:pt x="18812" y="4682"/>
                  </a:lnTo>
                  <a:lnTo>
                    <a:pt x="15557" y="9049"/>
                  </a:lnTo>
                  <a:lnTo>
                    <a:pt x="15319" y="9049"/>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1529" name="Shape 1564"/>
            <p:cNvSpPr/>
            <p:nvPr/>
          </p:nvSpPr>
          <p:spPr>
            <a:xfrm>
              <a:off x="1621773" y="3441270"/>
              <a:ext cx="32702" cy="45561"/>
            </a:xfrm>
            <a:custGeom>
              <a:avLst/>
              <a:gdLst/>
              <a:ahLst/>
              <a:cxnLst/>
              <a:rect l="0" t="0" r="0" b="0"/>
              <a:pathLst>
                <a:path w="32702" h="45561">
                  <a:moveTo>
                    <a:pt x="14922" y="0"/>
                  </a:moveTo>
                  <a:lnTo>
                    <a:pt x="238" y="5397"/>
                  </a:lnTo>
                  <a:lnTo>
                    <a:pt x="238" y="6985"/>
                  </a:lnTo>
                  <a:lnTo>
                    <a:pt x="3572" y="6587"/>
                  </a:lnTo>
                  <a:lnTo>
                    <a:pt x="4842" y="6667"/>
                  </a:lnTo>
                  <a:lnTo>
                    <a:pt x="5953" y="7381"/>
                  </a:lnTo>
                  <a:lnTo>
                    <a:pt x="6747" y="9127"/>
                  </a:lnTo>
                  <a:lnTo>
                    <a:pt x="7063" y="12541"/>
                  </a:lnTo>
                  <a:lnTo>
                    <a:pt x="7063" y="37306"/>
                  </a:lnTo>
                  <a:lnTo>
                    <a:pt x="6747" y="40560"/>
                  </a:lnTo>
                  <a:lnTo>
                    <a:pt x="5636" y="42386"/>
                  </a:lnTo>
                  <a:lnTo>
                    <a:pt x="3413" y="43338"/>
                  </a:lnTo>
                  <a:lnTo>
                    <a:pt x="0" y="44132"/>
                  </a:lnTo>
                  <a:lnTo>
                    <a:pt x="0" y="45561"/>
                  </a:lnTo>
                  <a:lnTo>
                    <a:pt x="23812" y="45561"/>
                  </a:lnTo>
                  <a:lnTo>
                    <a:pt x="23812" y="44132"/>
                  </a:lnTo>
                  <a:lnTo>
                    <a:pt x="20320" y="43815"/>
                  </a:lnTo>
                  <a:lnTo>
                    <a:pt x="17701" y="42862"/>
                  </a:lnTo>
                  <a:lnTo>
                    <a:pt x="16033" y="40718"/>
                  </a:lnTo>
                  <a:lnTo>
                    <a:pt x="15398" y="36671"/>
                  </a:lnTo>
                  <a:lnTo>
                    <a:pt x="15398" y="14366"/>
                  </a:lnTo>
                  <a:lnTo>
                    <a:pt x="16588" y="10873"/>
                  </a:lnTo>
                  <a:lnTo>
                    <a:pt x="19288" y="7698"/>
                  </a:lnTo>
                  <a:lnTo>
                    <a:pt x="20796" y="6667"/>
                  </a:lnTo>
                  <a:lnTo>
                    <a:pt x="22144" y="6270"/>
                  </a:lnTo>
                  <a:lnTo>
                    <a:pt x="24209" y="7222"/>
                  </a:lnTo>
                  <a:lnTo>
                    <a:pt x="26193" y="8810"/>
                  </a:lnTo>
                  <a:lnTo>
                    <a:pt x="28972" y="9762"/>
                  </a:lnTo>
                  <a:lnTo>
                    <a:pt x="30559" y="9445"/>
                  </a:lnTo>
                  <a:lnTo>
                    <a:pt x="31750" y="8492"/>
                  </a:lnTo>
                  <a:lnTo>
                    <a:pt x="32702" y="5397"/>
                  </a:lnTo>
                  <a:lnTo>
                    <a:pt x="32385" y="3175"/>
                  </a:lnTo>
                  <a:lnTo>
                    <a:pt x="31353" y="1428"/>
                  </a:lnTo>
                  <a:lnTo>
                    <a:pt x="29607" y="317"/>
                  </a:lnTo>
                  <a:lnTo>
                    <a:pt x="27384" y="0"/>
                  </a:lnTo>
                  <a:lnTo>
                    <a:pt x="24606" y="396"/>
                  </a:lnTo>
                  <a:lnTo>
                    <a:pt x="21828" y="1905"/>
                  </a:lnTo>
                  <a:lnTo>
                    <a:pt x="18891" y="4682"/>
                  </a:lnTo>
                  <a:lnTo>
                    <a:pt x="15557" y="9049"/>
                  </a:lnTo>
                  <a:lnTo>
                    <a:pt x="15398" y="9049"/>
                  </a:lnTo>
                  <a:lnTo>
                    <a:pt x="15398" y="237"/>
                  </a:lnTo>
                  <a:lnTo>
                    <a:pt x="14922" y="0"/>
                  </a:lnTo>
                  <a:close/>
                </a:path>
              </a:pathLst>
            </a:custGeom>
            <a:solidFill>
              <a:srgbClr val="000000"/>
            </a:solidFill>
          </p:spPr>
          <p:txBody>
            <a:bodyPr vert="horz" lIns="91440" tIns="45720" rIns="91440" bIns="45720" anchor="t"/>
            <a:lstStyle/>
            <a:p>
              <a:endParaRPr lang="en-IN"/>
            </a:p>
          </p:txBody>
        </p:sp>
        <p:sp>
          <p:nvSpPr>
            <p:cNvPr id="1530" name="Shape 1565"/>
            <p:cNvSpPr/>
            <p:nvPr/>
          </p:nvSpPr>
          <p:spPr>
            <a:xfrm>
              <a:off x="1426669" y="3441270"/>
              <a:ext cx="32702" cy="45561"/>
            </a:xfrm>
            <a:custGeom>
              <a:avLst/>
              <a:gdLst/>
              <a:ahLst/>
              <a:cxnLst/>
              <a:rect l="0" t="0" r="0" b="0"/>
              <a:pathLst>
                <a:path w="32702" h="45561">
                  <a:moveTo>
                    <a:pt x="14842" y="0"/>
                  </a:moveTo>
                  <a:lnTo>
                    <a:pt x="158" y="5397"/>
                  </a:lnTo>
                  <a:lnTo>
                    <a:pt x="158" y="6985"/>
                  </a:lnTo>
                  <a:lnTo>
                    <a:pt x="3571" y="6587"/>
                  </a:lnTo>
                  <a:lnTo>
                    <a:pt x="4762" y="6667"/>
                  </a:lnTo>
                  <a:lnTo>
                    <a:pt x="5873" y="7381"/>
                  </a:lnTo>
                  <a:lnTo>
                    <a:pt x="6667" y="9127"/>
                  </a:lnTo>
                  <a:lnTo>
                    <a:pt x="6985" y="12541"/>
                  </a:lnTo>
                  <a:lnTo>
                    <a:pt x="6985" y="37306"/>
                  </a:lnTo>
                  <a:lnTo>
                    <a:pt x="6667" y="40560"/>
                  </a:lnTo>
                  <a:lnTo>
                    <a:pt x="5556" y="42386"/>
                  </a:lnTo>
                  <a:lnTo>
                    <a:pt x="3413" y="43338"/>
                  </a:lnTo>
                  <a:lnTo>
                    <a:pt x="0" y="44132"/>
                  </a:lnTo>
                  <a:lnTo>
                    <a:pt x="0" y="45561"/>
                  </a:lnTo>
                  <a:lnTo>
                    <a:pt x="23733" y="45561"/>
                  </a:lnTo>
                  <a:lnTo>
                    <a:pt x="23733" y="44132"/>
                  </a:lnTo>
                  <a:lnTo>
                    <a:pt x="20320" y="43815"/>
                  </a:lnTo>
                  <a:lnTo>
                    <a:pt x="17701" y="42862"/>
                  </a:lnTo>
                  <a:lnTo>
                    <a:pt x="15955" y="40718"/>
                  </a:lnTo>
                  <a:lnTo>
                    <a:pt x="15319" y="36671"/>
                  </a:lnTo>
                  <a:lnTo>
                    <a:pt x="15319" y="14366"/>
                  </a:lnTo>
                  <a:lnTo>
                    <a:pt x="15716" y="12620"/>
                  </a:lnTo>
                  <a:lnTo>
                    <a:pt x="16590" y="10873"/>
                  </a:lnTo>
                  <a:lnTo>
                    <a:pt x="19288" y="7698"/>
                  </a:lnTo>
                  <a:lnTo>
                    <a:pt x="20717" y="6667"/>
                  </a:lnTo>
                  <a:lnTo>
                    <a:pt x="22066" y="6270"/>
                  </a:lnTo>
                  <a:lnTo>
                    <a:pt x="24130" y="7222"/>
                  </a:lnTo>
                  <a:lnTo>
                    <a:pt x="26115" y="8810"/>
                  </a:lnTo>
                  <a:lnTo>
                    <a:pt x="28892" y="9762"/>
                  </a:lnTo>
                  <a:lnTo>
                    <a:pt x="30480" y="9445"/>
                  </a:lnTo>
                  <a:lnTo>
                    <a:pt x="31671" y="8492"/>
                  </a:lnTo>
                  <a:lnTo>
                    <a:pt x="32465" y="7063"/>
                  </a:lnTo>
                  <a:lnTo>
                    <a:pt x="32702" y="5397"/>
                  </a:lnTo>
                  <a:lnTo>
                    <a:pt x="32385" y="3175"/>
                  </a:lnTo>
                  <a:lnTo>
                    <a:pt x="31273" y="1428"/>
                  </a:lnTo>
                  <a:lnTo>
                    <a:pt x="29607" y="317"/>
                  </a:lnTo>
                  <a:lnTo>
                    <a:pt x="27305" y="0"/>
                  </a:lnTo>
                  <a:lnTo>
                    <a:pt x="24527" y="396"/>
                  </a:lnTo>
                  <a:lnTo>
                    <a:pt x="21748" y="1905"/>
                  </a:lnTo>
                  <a:lnTo>
                    <a:pt x="18811" y="4682"/>
                  </a:lnTo>
                  <a:lnTo>
                    <a:pt x="15557" y="9049"/>
                  </a:lnTo>
                  <a:lnTo>
                    <a:pt x="15319" y="9049"/>
                  </a:lnTo>
                  <a:lnTo>
                    <a:pt x="15319" y="237"/>
                  </a:lnTo>
                  <a:lnTo>
                    <a:pt x="14842" y="0"/>
                  </a:lnTo>
                  <a:close/>
                </a:path>
              </a:pathLst>
            </a:custGeom>
            <a:solidFill>
              <a:srgbClr val="000000"/>
            </a:solidFill>
          </p:spPr>
          <p:txBody>
            <a:bodyPr vert="horz" lIns="91440" tIns="45720" rIns="91440" bIns="45720" anchor="t"/>
            <a:lstStyle/>
            <a:p>
              <a:endParaRPr lang="en-IN"/>
            </a:p>
          </p:txBody>
        </p:sp>
        <p:sp>
          <p:nvSpPr>
            <p:cNvPr id="1531" name="Shape 1566"/>
            <p:cNvSpPr/>
            <p:nvPr/>
          </p:nvSpPr>
          <p:spPr>
            <a:xfrm>
              <a:off x="1834022" y="3419204"/>
              <a:ext cx="49292" cy="67627"/>
            </a:xfrm>
            <a:custGeom>
              <a:avLst/>
              <a:gdLst/>
              <a:ahLst/>
              <a:cxnLst/>
              <a:rect l="0" t="0" r="0" b="0"/>
              <a:pathLst>
                <a:path w="49292" h="67627">
                  <a:moveTo>
                    <a:pt x="15318" y="0"/>
                  </a:moveTo>
                  <a:lnTo>
                    <a:pt x="0" y="4364"/>
                  </a:lnTo>
                  <a:lnTo>
                    <a:pt x="0" y="5952"/>
                  </a:lnTo>
                  <a:lnTo>
                    <a:pt x="2937" y="5715"/>
                  </a:lnTo>
                  <a:lnTo>
                    <a:pt x="5238" y="6032"/>
                  </a:lnTo>
                  <a:lnTo>
                    <a:pt x="6587" y="7143"/>
                  </a:lnTo>
                  <a:lnTo>
                    <a:pt x="7223" y="8968"/>
                  </a:lnTo>
                  <a:lnTo>
                    <a:pt x="7381" y="11747"/>
                  </a:lnTo>
                  <a:lnTo>
                    <a:pt x="7381" y="59531"/>
                  </a:lnTo>
                  <a:lnTo>
                    <a:pt x="7223" y="62706"/>
                  </a:lnTo>
                  <a:lnTo>
                    <a:pt x="6191" y="64452"/>
                  </a:lnTo>
                  <a:lnTo>
                    <a:pt x="3968" y="65483"/>
                  </a:lnTo>
                  <a:lnTo>
                    <a:pt x="0" y="66198"/>
                  </a:lnTo>
                  <a:lnTo>
                    <a:pt x="0" y="67627"/>
                  </a:lnTo>
                  <a:lnTo>
                    <a:pt x="23177" y="67627"/>
                  </a:lnTo>
                  <a:lnTo>
                    <a:pt x="23177" y="66198"/>
                  </a:lnTo>
                  <a:lnTo>
                    <a:pt x="21193" y="66040"/>
                  </a:lnTo>
                  <a:lnTo>
                    <a:pt x="18971" y="65722"/>
                  </a:lnTo>
                  <a:lnTo>
                    <a:pt x="17224" y="65007"/>
                  </a:lnTo>
                  <a:lnTo>
                    <a:pt x="16112" y="63500"/>
                  </a:lnTo>
                  <a:lnTo>
                    <a:pt x="15716" y="61038"/>
                  </a:lnTo>
                  <a:lnTo>
                    <a:pt x="15716" y="43100"/>
                  </a:lnTo>
                  <a:lnTo>
                    <a:pt x="15875" y="43100"/>
                  </a:lnTo>
                  <a:lnTo>
                    <a:pt x="29606" y="61277"/>
                  </a:lnTo>
                  <a:lnTo>
                    <a:pt x="31114" y="63261"/>
                  </a:lnTo>
                  <a:lnTo>
                    <a:pt x="31671" y="64611"/>
                  </a:lnTo>
                  <a:lnTo>
                    <a:pt x="30956" y="65881"/>
                  </a:lnTo>
                  <a:lnTo>
                    <a:pt x="29606" y="66198"/>
                  </a:lnTo>
                  <a:lnTo>
                    <a:pt x="27702" y="66198"/>
                  </a:lnTo>
                  <a:lnTo>
                    <a:pt x="27702" y="67627"/>
                  </a:lnTo>
                  <a:lnTo>
                    <a:pt x="49292" y="67627"/>
                  </a:lnTo>
                  <a:lnTo>
                    <a:pt x="49292" y="66198"/>
                  </a:lnTo>
                  <a:lnTo>
                    <a:pt x="47069" y="65881"/>
                  </a:lnTo>
                  <a:lnTo>
                    <a:pt x="44371" y="64848"/>
                  </a:lnTo>
                  <a:lnTo>
                    <a:pt x="41275" y="62706"/>
                  </a:lnTo>
                  <a:lnTo>
                    <a:pt x="37703" y="58975"/>
                  </a:lnTo>
                  <a:lnTo>
                    <a:pt x="22542" y="39687"/>
                  </a:lnTo>
                  <a:lnTo>
                    <a:pt x="25400" y="37067"/>
                  </a:lnTo>
                  <a:lnTo>
                    <a:pt x="31273" y="31750"/>
                  </a:lnTo>
                  <a:lnTo>
                    <a:pt x="35718" y="28257"/>
                  </a:lnTo>
                  <a:lnTo>
                    <a:pt x="39211" y="26193"/>
                  </a:lnTo>
                  <a:lnTo>
                    <a:pt x="41909" y="25082"/>
                  </a:lnTo>
                  <a:lnTo>
                    <a:pt x="46831" y="24526"/>
                  </a:lnTo>
                  <a:lnTo>
                    <a:pt x="46831" y="23097"/>
                  </a:lnTo>
                  <a:lnTo>
                    <a:pt x="26591" y="23097"/>
                  </a:lnTo>
                  <a:lnTo>
                    <a:pt x="26591" y="24447"/>
                  </a:lnTo>
                  <a:lnTo>
                    <a:pt x="29131" y="24606"/>
                  </a:lnTo>
                  <a:lnTo>
                    <a:pt x="30638" y="25002"/>
                  </a:lnTo>
                  <a:lnTo>
                    <a:pt x="31432" y="25637"/>
                  </a:lnTo>
                  <a:lnTo>
                    <a:pt x="31591" y="26352"/>
                  </a:lnTo>
                  <a:lnTo>
                    <a:pt x="31036" y="27859"/>
                  </a:lnTo>
                  <a:lnTo>
                    <a:pt x="29289" y="29686"/>
                  </a:lnTo>
                  <a:lnTo>
                    <a:pt x="22462" y="35718"/>
                  </a:lnTo>
                  <a:lnTo>
                    <a:pt x="18971" y="38893"/>
                  </a:lnTo>
                  <a:lnTo>
                    <a:pt x="15875" y="41592"/>
                  </a:lnTo>
                  <a:lnTo>
                    <a:pt x="15716" y="41433"/>
                  </a:lnTo>
                  <a:lnTo>
                    <a:pt x="15716" y="158"/>
                  </a:lnTo>
                  <a:lnTo>
                    <a:pt x="15318" y="0"/>
                  </a:lnTo>
                  <a:close/>
                </a:path>
              </a:pathLst>
            </a:custGeom>
            <a:solidFill>
              <a:srgbClr val="000000"/>
            </a:solidFill>
          </p:spPr>
          <p:txBody>
            <a:bodyPr vert="horz" lIns="91440" tIns="45720" rIns="91440" bIns="45720" anchor="t"/>
            <a:lstStyle/>
            <a:p>
              <a:endParaRPr lang="en-IN"/>
            </a:p>
          </p:txBody>
        </p:sp>
        <p:sp>
          <p:nvSpPr>
            <p:cNvPr id="1532" name="Shape 1567"/>
            <p:cNvSpPr/>
            <p:nvPr/>
          </p:nvSpPr>
          <p:spPr>
            <a:xfrm>
              <a:off x="2670158" y="3441270"/>
              <a:ext cx="43815" cy="67151"/>
            </a:xfrm>
            <a:custGeom>
              <a:avLst/>
              <a:gdLst/>
              <a:ahLst/>
              <a:cxnLst/>
              <a:rect l="0" t="0" r="0" b="0"/>
              <a:pathLst>
                <a:path w="43815" h="67151">
                  <a:moveTo>
                    <a:pt x="21113" y="0"/>
                  </a:moveTo>
                  <a:lnTo>
                    <a:pt x="19684" y="2777"/>
                  </a:lnTo>
                  <a:lnTo>
                    <a:pt x="22621" y="3333"/>
                  </a:lnTo>
                  <a:lnTo>
                    <a:pt x="24844" y="4921"/>
                  </a:lnTo>
                  <a:lnTo>
                    <a:pt x="27940" y="9762"/>
                  </a:lnTo>
                  <a:lnTo>
                    <a:pt x="29448" y="15160"/>
                  </a:lnTo>
                  <a:lnTo>
                    <a:pt x="29764" y="17382"/>
                  </a:lnTo>
                  <a:lnTo>
                    <a:pt x="29845" y="18811"/>
                  </a:lnTo>
                  <a:lnTo>
                    <a:pt x="29764" y="20240"/>
                  </a:lnTo>
                  <a:lnTo>
                    <a:pt x="29448" y="22225"/>
                  </a:lnTo>
                  <a:lnTo>
                    <a:pt x="28733" y="24367"/>
                  </a:lnTo>
                  <a:lnTo>
                    <a:pt x="27463" y="26352"/>
                  </a:lnTo>
                  <a:lnTo>
                    <a:pt x="25400" y="27781"/>
                  </a:lnTo>
                  <a:lnTo>
                    <a:pt x="22542" y="28336"/>
                  </a:lnTo>
                  <a:lnTo>
                    <a:pt x="19129" y="27622"/>
                  </a:lnTo>
                  <a:lnTo>
                    <a:pt x="16431" y="25796"/>
                  </a:lnTo>
                  <a:lnTo>
                    <a:pt x="14526" y="22938"/>
                  </a:lnTo>
                  <a:lnTo>
                    <a:pt x="13256" y="19446"/>
                  </a:lnTo>
                  <a:lnTo>
                    <a:pt x="12302" y="11747"/>
                  </a:lnTo>
                  <a:lnTo>
                    <a:pt x="12938" y="7540"/>
                  </a:lnTo>
                  <a:lnTo>
                    <a:pt x="14683" y="4762"/>
                  </a:lnTo>
                  <a:lnTo>
                    <a:pt x="17064" y="3175"/>
                  </a:lnTo>
                  <a:lnTo>
                    <a:pt x="19684" y="2777"/>
                  </a:lnTo>
                  <a:lnTo>
                    <a:pt x="21113" y="0"/>
                  </a:lnTo>
                  <a:lnTo>
                    <a:pt x="17224" y="396"/>
                  </a:lnTo>
                  <a:lnTo>
                    <a:pt x="13334" y="1666"/>
                  </a:lnTo>
                  <a:lnTo>
                    <a:pt x="9683" y="3888"/>
                  </a:lnTo>
                  <a:lnTo>
                    <a:pt x="6746" y="7063"/>
                  </a:lnTo>
                  <a:lnTo>
                    <a:pt x="4762" y="11271"/>
                  </a:lnTo>
                  <a:lnTo>
                    <a:pt x="4048" y="16588"/>
                  </a:lnTo>
                  <a:lnTo>
                    <a:pt x="4682" y="20637"/>
                  </a:lnTo>
                  <a:lnTo>
                    <a:pt x="6429" y="24208"/>
                  </a:lnTo>
                  <a:lnTo>
                    <a:pt x="9366" y="27146"/>
                  </a:lnTo>
                  <a:lnTo>
                    <a:pt x="13256" y="29447"/>
                  </a:lnTo>
                  <a:lnTo>
                    <a:pt x="9525" y="32861"/>
                  </a:lnTo>
                  <a:lnTo>
                    <a:pt x="7063" y="35321"/>
                  </a:lnTo>
                  <a:lnTo>
                    <a:pt x="5556" y="37067"/>
                  </a:lnTo>
                  <a:lnTo>
                    <a:pt x="4762" y="38417"/>
                  </a:lnTo>
                  <a:lnTo>
                    <a:pt x="4445" y="40242"/>
                  </a:lnTo>
                  <a:lnTo>
                    <a:pt x="4921" y="42068"/>
                  </a:lnTo>
                  <a:lnTo>
                    <a:pt x="6112" y="43417"/>
                  </a:lnTo>
                  <a:lnTo>
                    <a:pt x="9683" y="45481"/>
                  </a:lnTo>
                  <a:lnTo>
                    <a:pt x="6032" y="48260"/>
                  </a:lnTo>
                  <a:lnTo>
                    <a:pt x="2937" y="51196"/>
                  </a:lnTo>
                  <a:lnTo>
                    <a:pt x="793" y="54292"/>
                  </a:lnTo>
                  <a:lnTo>
                    <a:pt x="0" y="57546"/>
                  </a:lnTo>
                  <a:lnTo>
                    <a:pt x="396" y="59531"/>
                  </a:lnTo>
                  <a:lnTo>
                    <a:pt x="1349" y="61277"/>
                  </a:lnTo>
                  <a:lnTo>
                    <a:pt x="2937" y="62943"/>
                  </a:lnTo>
                  <a:lnTo>
                    <a:pt x="5001" y="64372"/>
                  </a:lnTo>
                  <a:lnTo>
                    <a:pt x="10557" y="66436"/>
                  </a:lnTo>
                  <a:lnTo>
                    <a:pt x="17542" y="67151"/>
                  </a:lnTo>
                  <a:lnTo>
                    <a:pt x="21193" y="66912"/>
                  </a:lnTo>
                  <a:lnTo>
                    <a:pt x="25241" y="66118"/>
                  </a:lnTo>
                  <a:lnTo>
                    <a:pt x="29448" y="64848"/>
                  </a:lnTo>
                  <a:lnTo>
                    <a:pt x="33496" y="63024"/>
                  </a:lnTo>
                  <a:lnTo>
                    <a:pt x="37226" y="60642"/>
                  </a:lnTo>
                  <a:lnTo>
                    <a:pt x="40163" y="57785"/>
                  </a:lnTo>
                  <a:lnTo>
                    <a:pt x="42148" y="54292"/>
                  </a:lnTo>
                  <a:lnTo>
                    <a:pt x="42862" y="50402"/>
                  </a:lnTo>
                  <a:lnTo>
                    <a:pt x="42148" y="46592"/>
                  </a:lnTo>
                  <a:lnTo>
                    <a:pt x="40877" y="44291"/>
                  </a:lnTo>
                  <a:lnTo>
                    <a:pt x="38734" y="42227"/>
                  </a:lnTo>
                  <a:lnTo>
                    <a:pt x="35481" y="40640"/>
                  </a:lnTo>
                  <a:lnTo>
                    <a:pt x="30876" y="39846"/>
                  </a:lnTo>
                  <a:lnTo>
                    <a:pt x="18097" y="39211"/>
                  </a:lnTo>
                  <a:lnTo>
                    <a:pt x="14763" y="39052"/>
                  </a:lnTo>
                  <a:lnTo>
                    <a:pt x="13210" y="38643"/>
                  </a:lnTo>
                  <a:lnTo>
                    <a:pt x="11747" y="45798"/>
                  </a:lnTo>
                  <a:lnTo>
                    <a:pt x="15954" y="46513"/>
                  </a:lnTo>
                  <a:lnTo>
                    <a:pt x="20637" y="46831"/>
                  </a:lnTo>
                  <a:lnTo>
                    <a:pt x="23812" y="46910"/>
                  </a:lnTo>
                  <a:lnTo>
                    <a:pt x="27940" y="47068"/>
                  </a:lnTo>
                  <a:lnTo>
                    <a:pt x="32861" y="47307"/>
                  </a:lnTo>
                  <a:lnTo>
                    <a:pt x="36751" y="47942"/>
                  </a:lnTo>
                  <a:lnTo>
                    <a:pt x="39211" y="49371"/>
                  </a:lnTo>
                  <a:lnTo>
                    <a:pt x="40083" y="51911"/>
                  </a:lnTo>
                  <a:lnTo>
                    <a:pt x="39767" y="53895"/>
                  </a:lnTo>
                  <a:lnTo>
                    <a:pt x="38893" y="55641"/>
                  </a:lnTo>
                  <a:lnTo>
                    <a:pt x="37306" y="57308"/>
                  </a:lnTo>
                  <a:lnTo>
                    <a:pt x="35242" y="58737"/>
                  </a:lnTo>
                  <a:lnTo>
                    <a:pt x="32623" y="59927"/>
                  </a:lnTo>
                  <a:lnTo>
                    <a:pt x="29527" y="60801"/>
                  </a:lnTo>
                  <a:lnTo>
                    <a:pt x="25876" y="61277"/>
                  </a:lnTo>
                  <a:lnTo>
                    <a:pt x="21748" y="61515"/>
                  </a:lnTo>
                  <a:lnTo>
                    <a:pt x="17938" y="61356"/>
                  </a:lnTo>
                  <a:lnTo>
                    <a:pt x="14763" y="60880"/>
                  </a:lnTo>
                  <a:lnTo>
                    <a:pt x="12144" y="60166"/>
                  </a:lnTo>
                  <a:lnTo>
                    <a:pt x="10159" y="59133"/>
                  </a:lnTo>
                  <a:lnTo>
                    <a:pt x="7699" y="56911"/>
                  </a:lnTo>
                  <a:lnTo>
                    <a:pt x="6906" y="54530"/>
                  </a:lnTo>
                  <a:lnTo>
                    <a:pt x="7223" y="52387"/>
                  </a:lnTo>
                  <a:lnTo>
                    <a:pt x="8254" y="50402"/>
                  </a:lnTo>
                  <a:lnTo>
                    <a:pt x="9763" y="48260"/>
                  </a:lnTo>
                  <a:lnTo>
                    <a:pt x="11747" y="45798"/>
                  </a:lnTo>
                  <a:lnTo>
                    <a:pt x="13210" y="38643"/>
                  </a:lnTo>
                  <a:lnTo>
                    <a:pt x="11747" y="38258"/>
                  </a:lnTo>
                  <a:lnTo>
                    <a:pt x="10795" y="37543"/>
                  </a:lnTo>
                  <a:lnTo>
                    <a:pt x="10398" y="36591"/>
                  </a:lnTo>
                  <a:lnTo>
                    <a:pt x="11032" y="34766"/>
                  </a:lnTo>
                  <a:lnTo>
                    <a:pt x="12620" y="32781"/>
                  </a:lnTo>
                  <a:lnTo>
                    <a:pt x="14604" y="31115"/>
                  </a:lnTo>
                  <a:lnTo>
                    <a:pt x="16351" y="30321"/>
                  </a:lnTo>
                  <a:lnTo>
                    <a:pt x="17224" y="30400"/>
                  </a:lnTo>
                  <a:lnTo>
                    <a:pt x="18732" y="30558"/>
                  </a:lnTo>
                  <a:lnTo>
                    <a:pt x="21669" y="30797"/>
                  </a:lnTo>
                  <a:lnTo>
                    <a:pt x="24765" y="30400"/>
                  </a:lnTo>
                  <a:lnTo>
                    <a:pt x="28257" y="29368"/>
                  </a:lnTo>
                  <a:lnTo>
                    <a:pt x="31670" y="27542"/>
                  </a:lnTo>
                  <a:lnTo>
                    <a:pt x="34607" y="24765"/>
                  </a:lnTo>
                  <a:lnTo>
                    <a:pt x="36671" y="21113"/>
                  </a:lnTo>
                  <a:lnTo>
                    <a:pt x="37465" y="16271"/>
                  </a:lnTo>
                  <a:lnTo>
                    <a:pt x="37306" y="13096"/>
                  </a:lnTo>
                  <a:lnTo>
                    <a:pt x="36908" y="10715"/>
                  </a:lnTo>
                  <a:lnTo>
                    <a:pt x="35559" y="7143"/>
                  </a:lnTo>
                  <a:lnTo>
                    <a:pt x="43815" y="7143"/>
                  </a:lnTo>
                  <a:lnTo>
                    <a:pt x="43815" y="3254"/>
                  </a:lnTo>
                  <a:lnTo>
                    <a:pt x="36114" y="3254"/>
                  </a:lnTo>
                  <a:lnTo>
                    <a:pt x="33576" y="3095"/>
                  </a:lnTo>
                  <a:lnTo>
                    <a:pt x="30718" y="2301"/>
                  </a:lnTo>
                  <a:lnTo>
                    <a:pt x="25717" y="635"/>
                  </a:lnTo>
                  <a:lnTo>
                    <a:pt x="21113" y="0"/>
                  </a:lnTo>
                  <a:close/>
                </a:path>
              </a:pathLst>
            </a:custGeom>
            <a:solidFill>
              <a:srgbClr val="000000"/>
            </a:solidFill>
          </p:spPr>
          <p:txBody>
            <a:bodyPr vert="horz" lIns="91440" tIns="45720" rIns="91440" bIns="45720" anchor="t"/>
            <a:lstStyle/>
            <a:p>
              <a:endParaRPr lang="en-IN"/>
            </a:p>
          </p:txBody>
        </p:sp>
        <p:sp>
          <p:nvSpPr>
            <p:cNvPr id="1533" name="Shape 1568"/>
            <p:cNvSpPr/>
            <p:nvPr/>
          </p:nvSpPr>
          <p:spPr>
            <a:xfrm>
              <a:off x="2556493" y="3441270"/>
              <a:ext cx="29447" cy="46592"/>
            </a:xfrm>
            <a:custGeom>
              <a:avLst/>
              <a:gdLst/>
              <a:ahLst/>
              <a:cxnLst/>
              <a:rect l="0" t="0" r="0" b="0"/>
              <a:pathLst>
                <a:path w="29447" h="46592">
                  <a:moveTo>
                    <a:pt x="13891" y="0"/>
                  </a:moveTo>
                  <a:lnTo>
                    <a:pt x="9525" y="555"/>
                  </a:lnTo>
                  <a:lnTo>
                    <a:pt x="6111" y="1983"/>
                  </a:lnTo>
                  <a:lnTo>
                    <a:pt x="3413" y="3968"/>
                  </a:lnTo>
                  <a:lnTo>
                    <a:pt x="1508" y="6508"/>
                  </a:lnTo>
                  <a:lnTo>
                    <a:pt x="397" y="9286"/>
                  </a:lnTo>
                  <a:lnTo>
                    <a:pt x="0" y="12143"/>
                  </a:lnTo>
                  <a:lnTo>
                    <a:pt x="1032" y="16906"/>
                  </a:lnTo>
                  <a:lnTo>
                    <a:pt x="3572" y="20796"/>
                  </a:lnTo>
                  <a:lnTo>
                    <a:pt x="7222" y="23891"/>
                  </a:lnTo>
                  <a:lnTo>
                    <a:pt x="11588" y="26590"/>
                  </a:lnTo>
                  <a:lnTo>
                    <a:pt x="17383" y="29845"/>
                  </a:lnTo>
                  <a:lnTo>
                    <a:pt x="19526" y="31274"/>
                  </a:lnTo>
                  <a:lnTo>
                    <a:pt x="21113" y="32940"/>
                  </a:lnTo>
                  <a:lnTo>
                    <a:pt x="22146" y="34925"/>
                  </a:lnTo>
                  <a:lnTo>
                    <a:pt x="22542" y="37147"/>
                  </a:lnTo>
                  <a:lnTo>
                    <a:pt x="21749" y="40640"/>
                  </a:lnTo>
                  <a:lnTo>
                    <a:pt x="19765" y="42941"/>
                  </a:lnTo>
                  <a:lnTo>
                    <a:pt x="17145" y="44052"/>
                  </a:lnTo>
                  <a:lnTo>
                    <a:pt x="14526" y="44370"/>
                  </a:lnTo>
                  <a:lnTo>
                    <a:pt x="10318" y="43735"/>
                  </a:lnTo>
                  <a:lnTo>
                    <a:pt x="7143" y="41988"/>
                  </a:lnTo>
                  <a:lnTo>
                    <a:pt x="4921" y="39448"/>
                  </a:lnTo>
                  <a:lnTo>
                    <a:pt x="3413" y="36512"/>
                  </a:lnTo>
                  <a:lnTo>
                    <a:pt x="1746" y="30558"/>
                  </a:lnTo>
                  <a:lnTo>
                    <a:pt x="158" y="30558"/>
                  </a:lnTo>
                  <a:lnTo>
                    <a:pt x="158" y="45957"/>
                  </a:lnTo>
                  <a:lnTo>
                    <a:pt x="1428" y="45957"/>
                  </a:lnTo>
                  <a:lnTo>
                    <a:pt x="2302" y="45005"/>
                  </a:lnTo>
                  <a:lnTo>
                    <a:pt x="3572" y="44767"/>
                  </a:lnTo>
                  <a:lnTo>
                    <a:pt x="5953" y="45005"/>
                  </a:lnTo>
                  <a:lnTo>
                    <a:pt x="8731" y="45640"/>
                  </a:lnTo>
                  <a:lnTo>
                    <a:pt x="15081" y="46592"/>
                  </a:lnTo>
                  <a:lnTo>
                    <a:pt x="18415" y="46196"/>
                  </a:lnTo>
                  <a:lnTo>
                    <a:pt x="21669" y="45163"/>
                  </a:lnTo>
                  <a:lnTo>
                    <a:pt x="24685" y="43417"/>
                  </a:lnTo>
                  <a:lnTo>
                    <a:pt x="27146" y="40957"/>
                  </a:lnTo>
                  <a:lnTo>
                    <a:pt x="28813" y="37702"/>
                  </a:lnTo>
                  <a:lnTo>
                    <a:pt x="29447" y="33813"/>
                  </a:lnTo>
                  <a:lnTo>
                    <a:pt x="28813" y="29845"/>
                  </a:lnTo>
                  <a:lnTo>
                    <a:pt x="27066" y="26828"/>
                  </a:lnTo>
                  <a:lnTo>
                    <a:pt x="24447" y="24367"/>
                  </a:lnTo>
                  <a:lnTo>
                    <a:pt x="21113" y="22145"/>
                  </a:lnTo>
                  <a:lnTo>
                    <a:pt x="10477" y="15795"/>
                  </a:lnTo>
                  <a:lnTo>
                    <a:pt x="8255" y="14048"/>
                  </a:lnTo>
                  <a:lnTo>
                    <a:pt x="6905" y="12143"/>
                  </a:lnTo>
                  <a:lnTo>
                    <a:pt x="6191" y="8731"/>
                  </a:lnTo>
                  <a:lnTo>
                    <a:pt x="6588" y="6667"/>
                  </a:lnTo>
                  <a:lnTo>
                    <a:pt x="7937" y="4603"/>
                  </a:lnTo>
                  <a:lnTo>
                    <a:pt x="10240" y="2936"/>
                  </a:lnTo>
                  <a:lnTo>
                    <a:pt x="13732" y="2301"/>
                  </a:lnTo>
                  <a:lnTo>
                    <a:pt x="16986" y="2777"/>
                  </a:lnTo>
                  <a:lnTo>
                    <a:pt x="20082" y="4603"/>
                  </a:lnTo>
                  <a:lnTo>
                    <a:pt x="21510" y="6111"/>
                  </a:lnTo>
                  <a:lnTo>
                    <a:pt x="22701" y="8255"/>
                  </a:lnTo>
                  <a:lnTo>
                    <a:pt x="23812" y="11032"/>
                  </a:lnTo>
                  <a:lnTo>
                    <a:pt x="24685" y="14446"/>
                  </a:lnTo>
                  <a:lnTo>
                    <a:pt x="26193" y="14446"/>
                  </a:lnTo>
                  <a:lnTo>
                    <a:pt x="25797" y="872"/>
                  </a:lnTo>
                  <a:lnTo>
                    <a:pt x="24685" y="872"/>
                  </a:lnTo>
                  <a:lnTo>
                    <a:pt x="24130"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534" name="Shape 1569"/>
            <p:cNvSpPr/>
            <p:nvPr/>
          </p:nvSpPr>
          <p:spPr>
            <a:xfrm>
              <a:off x="2106834" y="3441270"/>
              <a:ext cx="29368" cy="46592"/>
            </a:xfrm>
            <a:custGeom>
              <a:avLst/>
              <a:gdLst/>
              <a:ahLst/>
              <a:cxnLst/>
              <a:rect l="0" t="0" r="0" b="0"/>
              <a:pathLst>
                <a:path w="29368" h="46592">
                  <a:moveTo>
                    <a:pt x="13811" y="0"/>
                  </a:moveTo>
                  <a:lnTo>
                    <a:pt x="9444" y="555"/>
                  </a:lnTo>
                  <a:lnTo>
                    <a:pt x="6032" y="1983"/>
                  </a:lnTo>
                  <a:lnTo>
                    <a:pt x="3333" y="3968"/>
                  </a:lnTo>
                  <a:lnTo>
                    <a:pt x="1428" y="6508"/>
                  </a:lnTo>
                  <a:lnTo>
                    <a:pt x="396" y="9286"/>
                  </a:lnTo>
                  <a:lnTo>
                    <a:pt x="0" y="12143"/>
                  </a:lnTo>
                  <a:lnTo>
                    <a:pt x="952" y="16906"/>
                  </a:lnTo>
                  <a:lnTo>
                    <a:pt x="3492" y="20796"/>
                  </a:lnTo>
                  <a:lnTo>
                    <a:pt x="7222" y="23891"/>
                  </a:lnTo>
                  <a:lnTo>
                    <a:pt x="11588" y="26590"/>
                  </a:lnTo>
                  <a:lnTo>
                    <a:pt x="17303" y="29845"/>
                  </a:lnTo>
                  <a:lnTo>
                    <a:pt x="19526" y="31274"/>
                  </a:lnTo>
                  <a:lnTo>
                    <a:pt x="21113" y="32940"/>
                  </a:lnTo>
                  <a:lnTo>
                    <a:pt x="22066" y="34925"/>
                  </a:lnTo>
                  <a:lnTo>
                    <a:pt x="22462" y="37147"/>
                  </a:lnTo>
                  <a:lnTo>
                    <a:pt x="21668" y="40640"/>
                  </a:lnTo>
                  <a:lnTo>
                    <a:pt x="19685" y="42941"/>
                  </a:lnTo>
                  <a:lnTo>
                    <a:pt x="17065" y="44052"/>
                  </a:lnTo>
                  <a:lnTo>
                    <a:pt x="14446" y="44370"/>
                  </a:lnTo>
                  <a:lnTo>
                    <a:pt x="10238" y="43735"/>
                  </a:lnTo>
                  <a:lnTo>
                    <a:pt x="7063" y="41988"/>
                  </a:lnTo>
                  <a:lnTo>
                    <a:pt x="4841" y="39448"/>
                  </a:lnTo>
                  <a:lnTo>
                    <a:pt x="3333" y="36512"/>
                  </a:lnTo>
                  <a:lnTo>
                    <a:pt x="1666" y="30558"/>
                  </a:lnTo>
                  <a:lnTo>
                    <a:pt x="78" y="30558"/>
                  </a:lnTo>
                  <a:lnTo>
                    <a:pt x="78" y="45957"/>
                  </a:lnTo>
                  <a:lnTo>
                    <a:pt x="1348" y="45957"/>
                  </a:lnTo>
                  <a:lnTo>
                    <a:pt x="2222" y="45005"/>
                  </a:lnTo>
                  <a:lnTo>
                    <a:pt x="3492" y="44767"/>
                  </a:lnTo>
                  <a:lnTo>
                    <a:pt x="5873" y="45005"/>
                  </a:lnTo>
                  <a:lnTo>
                    <a:pt x="8651" y="45640"/>
                  </a:lnTo>
                  <a:lnTo>
                    <a:pt x="15001" y="46592"/>
                  </a:lnTo>
                  <a:lnTo>
                    <a:pt x="18334" y="46196"/>
                  </a:lnTo>
                  <a:lnTo>
                    <a:pt x="21589" y="45163"/>
                  </a:lnTo>
                  <a:lnTo>
                    <a:pt x="24606" y="43417"/>
                  </a:lnTo>
                  <a:lnTo>
                    <a:pt x="27066" y="40957"/>
                  </a:lnTo>
                  <a:lnTo>
                    <a:pt x="28733" y="37702"/>
                  </a:lnTo>
                  <a:lnTo>
                    <a:pt x="29368" y="33813"/>
                  </a:lnTo>
                  <a:lnTo>
                    <a:pt x="28733" y="29845"/>
                  </a:lnTo>
                  <a:lnTo>
                    <a:pt x="26987" y="26828"/>
                  </a:lnTo>
                  <a:lnTo>
                    <a:pt x="24367" y="24367"/>
                  </a:lnTo>
                  <a:lnTo>
                    <a:pt x="21033" y="22145"/>
                  </a:lnTo>
                  <a:lnTo>
                    <a:pt x="10397" y="15795"/>
                  </a:lnTo>
                  <a:lnTo>
                    <a:pt x="8175" y="14048"/>
                  </a:lnTo>
                  <a:lnTo>
                    <a:pt x="6826" y="12143"/>
                  </a:lnTo>
                  <a:lnTo>
                    <a:pt x="6111" y="8731"/>
                  </a:lnTo>
                  <a:lnTo>
                    <a:pt x="6508" y="6667"/>
                  </a:lnTo>
                  <a:lnTo>
                    <a:pt x="7857" y="4603"/>
                  </a:lnTo>
                  <a:lnTo>
                    <a:pt x="10160" y="2936"/>
                  </a:lnTo>
                  <a:lnTo>
                    <a:pt x="13652" y="2301"/>
                  </a:lnTo>
                  <a:lnTo>
                    <a:pt x="16906" y="2777"/>
                  </a:lnTo>
                  <a:lnTo>
                    <a:pt x="20002" y="4603"/>
                  </a:lnTo>
                  <a:lnTo>
                    <a:pt x="21431" y="6111"/>
                  </a:lnTo>
                  <a:lnTo>
                    <a:pt x="22621" y="8255"/>
                  </a:lnTo>
                  <a:lnTo>
                    <a:pt x="23732" y="11032"/>
                  </a:lnTo>
                  <a:lnTo>
                    <a:pt x="24606" y="14446"/>
                  </a:lnTo>
                  <a:lnTo>
                    <a:pt x="26113" y="14446"/>
                  </a:lnTo>
                  <a:lnTo>
                    <a:pt x="25717" y="872"/>
                  </a:lnTo>
                  <a:lnTo>
                    <a:pt x="24606" y="872"/>
                  </a:lnTo>
                  <a:lnTo>
                    <a:pt x="24050" y="1587"/>
                  </a:lnTo>
                  <a:lnTo>
                    <a:pt x="22938" y="1983"/>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535" name="Shape 1570"/>
            <p:cNvSpPr/>
            <p:nvPr/>
          </p:nvSpPr>
          <p:spPr>
            <a:xfrm>
              <a:off x="1747185" y="3441270"/>
              <a:ext cx="29448" cy="46592"/>
            </a:xfrm>
            <a:custGeom>
              <a:avLst/>
              <a:gdLst/>
              <a:ahLst/>
              <a:cxnLst/>
              <a:rect l="0" t="0" r="0" b="0"/>
              <a:pathLst>
                <a:path w="29448" h="46592">
                  <a:moveTo>
                    <a:pt x="13891" y="0"/>
                  </a:moveTo>
                  <a:lnTo>
                    <a:pt x="9525" y="555"/>
                  </a:lnTo>
                  <a:lnTo>
                    <a:pt x="6032" y="1983"/>
                  </a:lnTo>
                  <a:lnTo>
                    <a:pt x="3413" y="3968"/>
                  </a:lnTo>
                  <a:lnTo>
                    <a:pt x="1507" y="6508"/>
                  </a:lnTo>
                  <a:lnTo>
                    <a:pt x="397" y="9286"/>
                  </a:lnTo>
                  <a:lnTo>
                    <a:pt x="0" y="12143"/>
                  </a:lnTo>
                  <a:lnTo>
                    <a:pt x="1032" y="16906"/>
                  </a:lnTo>
                  <a:lnTo>
                    <a:pt x="3572" y="20796"/>
                  </a:lnTo>
                  <a:lnTo>
                    <a:pt x="7223" y="23891"/>
                  </a:lnTo>
                  <a:lnTo>
                    <a:pt x="11588" y="26590"/>
                  </a:lnTo>
                  <a:lnTo>
                    <a:pt x="17382" y="29845"/>
                  </a:lnTo>
                  <a:lnTo>
                    <a:pt x="19526" y="31274"/>
                  </a:lnTo>
                  <a:lnTo>
                    <a:pt x="21113" y="32940"/>
                  </a:lnTo>
                  <a:lnTo>
                    <a:pt x="22144" y="34925"/>
                  </a:lnTo>
                  <a:lnTo>
                    <a:pt x="22542" y="37147"/>
                  </a:lnTo>
                  <a:lnTo>
                    <a:pt x="21748" y="40640"/>
                  </a:lnTo>
                  <a:lnTo>
                    <a:pt x="19763" y="42941"/>
                  </a:lnTo>
                  <a:lnTo>
                    <a:pt x="17145" y="44052"/>
                  </a:lnTo>
                  <a:lnTo>
                    <a:pt x="14526" y="44370"/>
                  </a:lnTo>
                  <a:lnTo>
                    <a:pt x="10318" y="43735"/>
                  </a:lnTo>
                  <a:lnTo>
                    <a:pt x="7143" y="41988"/>
                  </a:lnTo>
                  <a:lnTo>
                    <a:pt x="4921" y="39448"/>
                  </a:lnTo>
                  <a:lnTo>
                    <a:pt x="3413" y="36512"/>
                  </a:lnTo>
                  <a:lnTo>
                    <a:pt x="1746" y="30558"/>
                  </a:lnTo>
                  <a:lnTo>
                    <a:pt x="158" y="30558"/>
                  </a:lnTo>
                  <a:lnTo>
                    <a:pt x="158" y="45957"/>
                  </a:lnTo>
                  <a:lnTo>
                    <a:pt x="1428" y="45957"/>
                  </a:lnTo>
                  <a:lnTo>
                    <a:pt x="2222" y="45005"/>
                  </a:lnTo>
                  <a:lnTo>
                    <a:pt x="3572" y="44767"/>
                  </a:lnTo>
                  <a:lnTo>
                    <a:pt x="5953" y="45005"/>
                  </a:lnTo>
                  <a:lnTo>
                    <a:pt x="8731" y="45640"/>
                  </a:lnTo>
                  <a:lnTo>
                    <a:pt x="15081" y="46592"/>
                  </a:lnTo>
                  <a:lnTo>
                    <a:pt x="18336" y="46196"/>
                  </a:lnTo>
                  <a:lnTo>
                    <a:pt x="21589" y="45163"/>
                  </a:lnTo>
                  <a:lnTo>
                    <a:pt x="24606" y="43417"/>
                  </a:lnTo>
                  <a:lnTo>
                    <a:pt x="27146" y="40957"/>
                  </a:lnTo>
                  <a:lnTo>
                    <a:pt x="28813" y="37702"/>
                  </a:lnTo>
                  <a:lnTo>
                    <a:pt x="29448" y="33813"/>
                  </a:lnTo>
                  <a:lnTo>
                    <a:pt x="28813" y="29845"/>
                  </a:lnTo>
                  <a:lnTo>
                    <a:pt x="27067" y="26828"/>
                  </a:lnTo>
                  <a:lnTo>
                    <a:pt x="24447" y="24367"/>
                  </a:lnTo>
                  <a:lnTo>
                    <a:pt x="21113" y="22145"/>
                  </a:lnTo>
                  <a:lnTo>
                    <a:pt x="10398" y="15795"/>
                  </a:lnTo>
                  <a:lnTo>
                    <a:pt x="8176" y="14048"/>
                  </a:lnTo>
                  <a:lnTo>
                    <a:pt x="6905" y="12143"/>
                  </a:lnTo>
                  <a:lnTo>
                    <a:pt x="6191" y="8731"/>
                  </a:lnTo>
                  <a:lnTo>
                    <a:pt x="6588" y="6667"/>
                  </a:lnTo>
                  <a:lnTo>
                    <a:pt x="7937" y="4603"/>
                  </a:lnTo>
                  <a:lnTo>
                    <a:pt x="10238" y="2936"/>
                  </a:lnTo>
                  <a:lnTo>
                    <a:pt x="13732" y="2301"/>
                  </a:lnTo>
                  <a:lnTo>
                    <a:pt x="16986" y="2777"/>
                  </a:lnTo>
                  <a:lnTo>
                    <a:pt x="20002" y="4603"/>
                  </a:lnTo>
                  <a:lnTo>
                    <a:pt x="21431" y="6111"/>
                  </a:lnTo>
                  <a:lnTo>
                    <a:pt x="22701" y="8255"/>
                  </a:lnTo>
                  <a:lnTo>
                    <a:pt x="23732" y="11032"/>
                  </a:lnTo>
                  <a:lnTo>
                    <a:pt x="24686" y="14446"/>
                  </a:lnTo>
                  <a:lnTo>
                    <a:pt x="26193" y="14446"/>
                  </a:lnTo>
                  <a:lnTo>
                    <a:pt x="25797" y="872"/>
                  </a:lnTo>
                  <a:lnTo>
                    <a:pt x="24686" y="872"/>
                  </a:lnTo>
                  <a:lnTo>
                    <a:pt x="24130"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536" name="Shape 1571"/>
            <p:cNvSpPr/>
            <p:nvPr/>
          </p:nvSpPr>
          <p:spPr>
            <a:xfrm>
              <a:off x="1487709" y="3441270"/>
              <a:ext cx="29368" cy="46592"/>
            </a:xfrm>
            <a:custGeom>
              <a:avLst/>
              <a:gdLst/>
              <a:ahLst/>
              <a:cxnLst/>
              <a:rect l="0" t="0" r="0" b="0"/>
              <a:pathLst>
                <a:path w="29368" h="46592">
                  <a:moveTo>
                    <a:pt x="13811" y="0"/>
                  </a:moveTo>
                  <a:lnTo>
                    <a:pt x="9444" y="555"/>
                  </a:lnTo>
                  <a:lnTo>
                    <a:pt x="6031" y="1983"/>
                  </a:lnTo>
                  <a:lnTo>
                    <a:pt x="3333" y="3968"/>
                  </a:lnTo>
                  <a:lnTo>
                    <a:pt x="1427" y="6508"/>
                  </a:lnTo>
                  <a:lnTo>
                    <a:pt x="396" y="9286"/>
                  </a:lnTo>
                  <a:lnTo>
                    <a:pt x="0" y="12143"/>
                  </a:lnTo>
                  <a:lnTo>
                    <a:pt x="952" y="16906"/>
                  </a:lnTo>
                  <a:lnTo>
                    <a:pt x="3492" y="20796"/>
                  </a:lnTo>
                  <a:lnTo>
                    <a:pt x="7222" y="23891"/>
                  </a:lnTo>
                  <a:lnTo>
                    <a:pt x="11587" y="26590"/>
                  </a:lnTo>
                  <a:lnTo>
                    <a:pt x="17302" y="29845"/>
                  </a:lnTo>
                  <a:lnTo>
                    <a:pt x="19524" y="31274"/>
                  </a:lnTo>
                  <a:lnTo>
                    <a:pt x="21112" y="32940"/>
                  </a:lnTo>
                  <a:lnTo>
                    <a:pt x="22064" y="34925"/>
                  </a:lnTo>
                  <a:lnTo>
                    <a:pt x="22462" y="37147"/>
                  </a:lnTo>
                  <a:lnTo>
                    <a:pt x="21668" y="40640"/>
                  </a:lnTo>
                  <a:lnTo>
                    <a:pt x="19683" y="42941"/>
                  </a:lnTo>
                  <a:lnTo>
                    <a:pt x="17065" y="44052"/>
                  </a:lnTo>
                  <a:lnTo>
                    <a:pt x="14446" y="44370"/>
                  </a:lnTo>
                  <a:lnTo>
                    <a:pt x="10238" y="43735"/>
                  </a:lnTo>
                  <a:lnTo>
                    <a:pt x="7063" y="41988"/>
                  </a:lnTo>
                  <a:lnTo>
                    <a:pt x="4841" y="39448"/>
                  </a:lnTo>
                  <a:lnTo>
                    <a:pt x="3333" y="36512"/>
                  </a:lnTo>
                  <a:lnTo>
                    <a:pt x="1666" y="30558"/>
                  </a:lnTo>
                  <a:lnTo>
                    <a:pt x="78" y="30558"/>
                  </a:lnTo>
                  <a:lnTo>
                    <a:pt x="78" y="45957"/>
                  </a:lnTo>
                  <a:lnTo>
                    <a:pt x="1348" y="45957"/>
                  </a:lnTo>
                  <a:lnTo>
                    <a:pt x="2221" y="45005"/>
                  </a:lnTo>
                  <a:lnTo>
                    <a:pt x="3492" y="44767"/>
                  </a:lnTo>
                  <a:lnTo>
                    <a:pt x="5873" y="45005"/>
                  </a:lnTo>
                  <a:lnTo>
                    <a:pt x="8651" y="45640"/>
                  </a:lnTo>
                  <a:lnTo>
                    <a:pt x="15001" y="46592"/>
                  </a:lnTo>
                  <a:lnTo>
                    <a:pt x="18334" y="46196"/>
                  </a:lnTo>
                  <a:lnTo>
                    <a:pt x="21589" y="45163"/>
                  </a:lnTo>
                  <a:lnTo>
                    <a:pt x="24606" y="43417"/>
                  </a:lnTo>
                  <a:lnTo>
                    <a:pt x="27066" y="40957"/>
                  </a:lnTo>
                  <a:lnTo>
                    <a:pt x="28733" y="37702"/>
                  </a:lnTo>
                  <a:lnTo>
                    <a:pt x="29368" y="33813"/>
                  </a:lnTo>
                  <a:lnTo>
                    <a:pt x="28733" y="29845"/>
                  </a:lnTo>
                  <a:lnTo>
                    <a:pt x="26987" y="26828"/>
                  </a:lnTo>
                  <a:lnTo>
                    <a:pt x="24367" y="24367"/>
                  </a:lnTo>
                  <a:lnTo>
                    <a:pt x="21033" y="22145"/>
                  </a:lnTo>
                  <a:lnTo>
                    <a:pt x="10397" y="15795"/>
                  </a:lnTo>
                  <a:lnTo>
                    <a:pt x="8175" y="14048"/>
                  </a:lnTo>
                  <a:lnTo>
                    <a:pt x="6824" y="12143"/>
                  </a:lnTo>
                  <a:lnTo>
                    <a:pt x="6111" y="8731"/>
                  </a:lnTo>
                  <a:lnTo>
                    <a:pt x="6508" y="6667"/>
                  </a:lnTo>
                  <a:lnTo>
                    <a:pt x="7857" y="4603"/>
                  </a:lnTo>
                  <a:lnTo>
                    <a:pt x="10158" y="2936"/>
                  </a:lnTo>
                  <a:lnTo>
                    <a:pt x="13652" y="2301"/>
                  </a:lnTo>
                  <a:lnTo>
                    <a:pt x="16906" y="2777"/>
                  </a:lnTo>
                  <a:lnTo>
                    <a:pt x="20002" y="4603"/>
                  </a:lnTo>
                  <a:lnTo>
                    <a:pt x="21431" y="6111"/>
                  </a:lnTo>
                  <a:lnTo>
                    <a:pt x="22621" y="8255"/>
                  </a:lnTo>
                  <a:lnTo>
                    <a:pt x="23732" y="11032"/>
                  </a:lnTo>
                  <a:lnTo>
                    <a:pt x="24606" y="14446"/>
                  </a:lnTo>
                  <a:lnTo>
                    <a:pt x="26113" y="14446"/>
                  </a:lnTo>
                  <a:lnTo>
                    <a:pt x="25717" y="872"/>
                  </a:lnTo>
                  <a:lnTo>
                    <a:pt x="24606" y="872"/>
                  </a:lnTo>
                  <a:lnTo>
                    <a:pt x="24050" y="1587"/>
                  </a:lnTo>
                  <a:lnTo>
                    <a:pt x="22938" y="1983"/>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537" name="Shape 1572"/>
            <p:cNvSpPr/>
            <p:nvPr/>
          </p:nvSpPr>
          <p:spPr>
            <a:xfrm>
              <a:off x="2623407" y="3476750"/>
              <a:ext cx="13731" cy="24051"/>
            </a:xfrm>
            <a:custGeom>
              <a:avLst/>
              <a:gdLst/>
              <a:ahLst/>
              <a:cxnLst/>
              <a:rect l="0" t="0" r="0" b="0"/>
              <a:pathLst>
                <a:path w="13731" h="24051">
                  <a:moveTo>
                    <a:pt x="5715" y="0"/>
                  </a:moveTo>
                  <a:lnTo>
                    <a:pt x="3809" y="317"/>
                  </a:lnTo>
                  <a:lnTo>
                    <a:pt x="1903" y="1270"/>
                  </a:lnTo>
                  <a:lnTo>
                    <a:pt x="555" y="3016"/>
                  </a:lnTo>
                  <a:lnTo>
                    <a:pt x="0" y="5715"/>
                  </a:lnTo>
                  <a:lnTo>
                    <a:pt x="555" y="8176"/>
                  </a:lnTo>
                  <a:lnTo>
                    <a:pt x="2063" y="9683"/>
                  </a:lnTo>
                  <a:lnTo>
                    <a:pt x="4127" y="10557"/>
                  </a:lnTo>
                  <a:lnTo>
                    <a:pt x="6111" y="10716"/>
                  </a:lnTo>
                  <a:lnTo>
                    <a:pt x="7620" y="10477"/>
                  </a:lnTo>
                  <a:lnTo>
                    <a:pt x="8492" y="10318"/>
                  </a:lnTo>
                  <a:lnTo>
                    <a:pt x="9445" y="10636"/>
                  </a:lnTo>
                  <a:lnTo>
                    <a:pt x="9921" y="11669"/>
                  </a:lnTo>
                  <a:lnTo>
                    <a:pt x="9604" y="13493"/>
                  </a:lnTo>
                  <a:lnTo>
                    <a:pt x="8253" y="16113"/>
                  </a:lnTo>
                  <a:lnTo>
                    <a:pt x="5793" y="19050"/>
                  </a:lnTo>
                  <a:lnTo>
                    <a:pt x="1746" y="22225"/>
                  </a:lnTo>
                  <a:lnTo>
                    <a:pt x="2697" y="24051"/>
                  </a:lnTo>
                  <a:lnTo>
                    <a:pt x="4523" y="23177"/>
                  </a:lnTo>
                  <a:lnTo>
                    <a:pt x="6826" y="21431"/>
                  </a:lnTo>
                  <a:lnTo>
                    <a:pt x="11508" y="16192"/>
                  </a:lnTo>
                  <a:lnTo>
                    <a:pt x="13176" y="12938"/>
                  </a:lnTo>
                  <a:lnTo>
                    <a:pt x="13731" y="9525"/>
                  </a:lnTo>
                  <a:lnTo>
                    <a:pt x="13334" y="5953"/>
                  </a:lnTo>
                  <a:lnTo>
                    <a:pt x="12143" y="3333"/>
                  </a:lnTo>
                  <a:lnTo>
                    <a:pt x="10635" y="1587"/>
                  </a:lnTo>
                  <a:lnTo>
                    <a:pt x="8810" y="635"/>
                  </a:lnTo>
                  <a:lnTo>
                    <a:pt x="5715" y="0"/>
                  </a:lnTo>
                  <a:close/>
                </a:path>
              </a:pathLst>
            </a:custGeom>
            <a:solidFill>
              <a:srgbClr val="000000"/>
            </a:solidFill>
          </p:spPr>
          <p:txBody>
            <a:bodyPr vert="horz" lIns="91440" tIns="45720" rIns="91440" bIns="45720" anchor="t"/>
            <a:lstStyle/>
            <a:p>
              <a:endParaRPr lang="en-IN"/>
            </a:p>
          </p:txBody>
        </p:sp>
        <p:sp>
          <p:nvSpPr>
            <p:cNvPr id="1538" name="Shape 1573"/>
            <p:cNvSpPr/>
            <p:nvPr/>
          </p:nvSpPr>
          <p:spPr>
            <a:xfrm>
              <a:off x="2369803" y="3476750"/>
              <a:ext cx="13732" cy="24051"/>
            </a:xfrm>
            <a:custGeom>
              <a:avLst/>
              <a:gdLst/>
              <a:ahLst/>
              <a:cxnLst/>
              <a:rect l="0" t="0" r="0" b="0"/>
              <a:pathLst>
                <a:path w="13732" h="24051">
                  <a:moveTo>
                    <a:pt x="5714" y="0"/>
                  </a:moveTo>
                  <a:lnTo>
                    <a:pt x="3809" y="317"/>
                  </a:lnTo>
                  <a:lnTo>
                    <a:pt x="1904" y="1270"/>
                  </a:lnTo>
                  <a:lnTo>
                    <a:pt x="556" y="3016"/>
                  </a:lnTo>
                  <a:lnTo>
                    <a:pt x="0" y="5715"/>
                  </a:lnTo>
                  <a:lnTo>
                    <a:pt x="556" y="8176"/>
                  </a:lnTo>
                  <a:lnTo>
                    <a:pt x="2063" y="9683"/>
                  </a:lnTo>
                  <a:lnTo>
                    <a:pt x="4127" y="10557"/>
                  </a:lnTo>
                  <a:lnTo>
                    <a:pt x="6112" y="10716"/>
                  </a:lnTo>
                  <a:lnTo>
                    <a:pt x="7619" y="10477"/>
                  </a:lnTo>
                  <a:lnTo>
                    <a:pt x="8493" y="10318"/>
                  </a:lnTo>
                  <a:lnTo>
                    <a:pt x="9446" y="10636"/>
                  </a:lnTo>
                  <a:lnTo>
                    <a:pt x="9922" y="11669"/>
                  </a:lnTo>
                  <a:lnTo>
                    <a:pt x="9604" y="13493"/>
                  </a:lnTo>
                  <a:lnTo>
                    <a:pt x="8254" y="16113"/>
                  </a:lnTo>
                  <a:lnTo>
                    <a:pt x="5794" y="19050"/>
                  </a:lnTo>
                  <a:lnTo>
                    <a:pt x="1746" y="22225"/>
                  </a:lnTo>
                  <a:lnTo>
                    <a:pt x="2698" y="24051"/>
                  </a:lnTo>
                  <a:lnTo>
                    <a:pt x="4524" y="23177"/>
                  </a:lnTo>
                  <a:lnTo>
                    <a:pt x="6826" y="21431"/>
                  </a:lnTo>
                  <a:lnTo>
                    <a:pt x="11509" y="16192"/>
                  </a:lnTo>
                  <a:lnTo>
                    <a:pt x="13176" y="12938"/>
                  </a:lnTo>
                  <a:lnTo>
                    <a:pt x="13732" y="9525"/>
                  </a:lnTo>
                  <a:lnTo>
                    <a:pt x="13334" y="5953"/>
                  </a:lnTo>
                  <a:lnTo>
                    <a:pt x="12144" y="3333"/>
                  </a:lnTo>
                  <a:lnTo>
                    <a:pt x="10636" y="1587"/>
                  </a:lnTo>
                  <a:lnTo>
                    <a:pt x="8811" y="635"/>
                  </a:lnTo>
                  <a:lnTo>
                    <a:pt x="5714" y="0"/>
                  </a:lnTo>
                  <a:close/>
                </a:path>
              </a:pathLst>
            </a:custGeom>
            <a:solidFill>
              <a:srgbClr val="000000"/>
            </a:solidFill>
          </p:spPr>
          <p:txBody>
            <a:bodyPr vert="horz" lIns="91440" tIns="45720" rIns="91440" bIns="45720" anchor="t"/>
            <a:lstStyle/>
            <a:p>
              <a:endParaRPr lang="en-IN"/>
            </a:p>
          </p:txBody>
        </p:sp>
        <p:sp>
          <p:nvSpPr>
            <p:cNvPr id="1539" name="Shape 1574"/>
            <p:cNvSpPr/>
            <p:nvPr/>
          </p:nvSpPr>
          <p:spPr>
            <a:xfrm>
              <a:off x="2146918" y="3476750"/>
              <a:ext cx="13732" cy="24051"/>
            </a:xfrm>
            <a:custGeom>
              <a:avLst/>
              <a:gdLst/>
              <a:ahLst/>
              <a:cxnLst/>
              <a:rect l="0" t="0" r="0" b="0"/>
              <a:pathLst>
                <a:path w="13732" h="24051">
                  <a:moveTo>
                    <a:pt x="5714" y="0"/>
                  </a:moveTo>
                  <a:lnTo>
                    <a:pt x="3810" y="317"/>
                  </a:lnTo>
                  <a:lnTo>
                    <a:pt x="1904" y="1270"/>
                  </a:lnTo>
                  <a:lnTo>
                    <a:pt x="556" y="3016"/>
                  </a:lnTo>
                  <a:lnTo>
                    <a:pt x="0" y="5715"/>
                  </a:lnTo>
                  <a:lnTo>
                    <a:pt x="556" y="8176"/>
                  </a:lnTo>
                  <a:lnTo>
                    <a:pt x="2063" y="9683"/>
                  </a:lnTo>
                  <a:lnTo>
                    <a:pt x="4127" y="10557"/>
                  </a:lnTo>
                  <a:lnTo>
                    <a:pt x="6112" y="10716"/>
                  </a:lnTo>
                  <a:lnTo>
                    <a:pt x="7619" y="10477"/>
                  </a:lnTo>
                  <a:lnTo>
                    <a:pt x="8493" y="10318"/>
                  </a:lnTo>
                  <a:lnTo>
                    <a:pt x="9446" y="10636"/>
                  </a:lnTo>
                  <a:lnTo>
                    <a:pt x="9922" y="11669"/>
                  </a:lnTo>
                  <a:lnTo>
                    <a:pt x="9605" y="13493"/>
                  </a:lnTo>
                  <a:lnTo>
                    <a:pt x="8254" y="16113"/>
                  </a:lnTo>
                  <a:lnTo>
                    <a:pt x="5794" y="19050"/>
                  </a:lnTo>
                  <a:lnTo>
                    <a:pt x="1746" y="22225"/>
                  </a:lnTo>
                  <a:lnTo>
                    <a:pt x="2698" y="24051"/>
                  </a:lnTo>
                  <a:lnTo>
                    <a:pt x="4524" y="23177"/>
                  </a:lnTo>
                  <a:lnTo>
                    <a:pt x="6826" y="21431"/>
                  </a:lnTo>
                  <a:lnTo>
                    <a:pt x="11509" y="16192"/>
                  </a:lnTo>
                  <a:lnTo>
                    <a:pt x="13176" y="12938"/>
                  </a:lnTo>
                  <a:lnTo>
                    <a:pt x="13732" y="9525"/>
                  </a:lnTo>
                  <a:lnTo>
                    <a:pt x="13335" y="5953"/>
                  </a:lnTo>
                  <a:lnTo>
                    <a:pt x="12144" y="3333"/>
                  </a:lnTo>
                  <a:lnTo>
                    <a:pt x="10636" y="1587"/>
                  </a:lnTo>
                  <a:lnTo>
                    <a:pt x="8811" y="635"/>
                  </a:lnTo>
                  <a:lnTo>
                    <a:pt x="5714" y="0"/>
                  </a:lnTo>
                  <a:close/>
                </a:path>
              </a:pathLst>
            </a:custGeom>
            <a:solidFill>
              <a:srgbClr val="000000"/>
            </a:solidFill>
          </p:spPr>
          <p:txBody>
            <a:bodyPr vert="horz" lIns="91440" tIns="45720" rIns="91440" bIns="45720" anchor="t"/>
            <a:lstStyle/>
            <a:p>
              <a:endParaRPr lang="en-IN"/>
            </a:p>
          </p:txBody>
        </p:sp>
        <p:sp>
          <p:nvSpPr>
            <p:cNvPr id="1540" name="Shape 1575"/>
            <p:cNvSpPr/>
            <p:nvPr/>
          </p:nvSpPr>
          <p:spPr>
            <a:xfrm>
              <a:off x="1789809" y="3476989"/>
              <a:ext cx="10954" cy="10953"/>
            </a:xfrm>
            <a:custGeom>
              <a:avLst/>
              <a:gdLst/>
              <a:ahLst/>
              <a:cxnLst/>
              <a:rect l="0" t="0" r="0" b="0"/>
              <a:pathLst>
                <a:path w="10954" h="10953">
                  <a:moveTo>
                    <a:pt x="5477" y="0"/>
                  </a:moveTo>
                  <a:lnTo>
                    <a:pt x="3333" y="396"/>
                  </a:lnTo>
                  <a:lnTo>
                    <a:pt x="1667" y="1587"/>
                  </a:lnTo>
                  <a:lnTo>
                    <a:pt x="477" y="3333"/>
                  </a:lnTo>
                  <a:lnTo>
                    <a:pt x="0" y="5635"/>
                  </a:lnTo>
                  <a:lnTo>
                    <a:pt x="556" y="8016"/>
                  </a:lnTo>
                  <a:lnTo>
                    <a:pt x="1906" y="9683"/>
                  </a:lnTo>
                  <a:lnTo>
                    <a:pt x="3731" y="10636"/>
                  </a:lnTo>
                  <a:lnTo>
                    <a:pt x="5477" y="10953"/>
                  </a:lnTo>
                  <a:lnTo>
                    <a:pt x="7223" y="10636"/>
                  </a:lnTo>
                  <a:lnTo>
                    <a:pt x="8969" y="9683"/>
                  </a:lnTo>
                  <a:lnTo>
                    <a:pt x="10398" y="8016"/>
                  </a:lnTo>
                  <a:lnTo>
                    <a:pt x="10954" y="5635"/>
                  </a:lnTo>
                  <a:lnTo>
                    <a:pt x="10557" y="3412"/>
                  </a:lnTo>
                  <a:lnTo>
                    <a:pt x="9287" y="1666"/>
                  </a:lnTo>
                  <a:lnTo>
                    <a:pt x="7541" y="396"/>
                  </a:lnTo>
                  <a:lnTo>
                    <a:pt x="5477" y="0"/>
                  </a:lnTo>
                  <a:close/>
                </a:path>
              </a:pathLst>
            </a:custGeom>
            <a:solidFill>
              <a:srgbClr val="000000"/>
            </a:solidFill>
          </p:spPr>
          <p:txBody>
            <a:bodyPr vert="horz" lIns="91440" tIns="45720" rIns="91440" bIns="45720" anchor="t"/>
            <a:lstStyle/>
            <a:p>
              <a:endParaRPr lang="en-IN"/>
            </a:p>
          </p:txBody>
        </p:sp>
        <p:sp>
          <p:nvSpPr>
            <p:cNvPr id="1541" name="Shape 1576"/>
            <p:cNvSpPr/>
            <p:nvPr/>
          </p:nvSpPr>
          <p:spPr>
            <a:xfrm>
              <a:off x="1572641" y="3442301"/>
              <a:ext cx="46592" cy="45561"/>
            </a:xfrm>
            <a:custGeom>
              <a:avLst/>
              <a:gdLst/>
              <a:ahLst/>
              <a:cxnLst/>
              <a:rect l="0" t="0" r="0" b="0"/>
              <a:pathLst>
                <a:path w="46592" h="45561">
                  <a:moveTo>
                    <a:pt x="0" y="0"/>
                  </a:moveTo>
                  <a:lnTo>
                    <a:pt x="0" y="1349"/>
                  </a:lnTo>
                  <a:lnTo>
                    <a:pt x="2221" y="1587"/>
                  </a:lnTo>
                  <a:lnTo>
                    <a:pt x="4206" y="2381"/>
                  </a:lnTo>
                  <a:lnTo>
                    <a:pt x="5634" y="4207"/>
                  </a:lnTo>
                  <a:lnTo>
                    <a:pt x="6189" y="7699"/>
                  </a:lnTo>
                  <a:lnTo>
                    <a:pt x="6189" y="32702"/>
                  </a:lnTo>
                  <a:lnTo>
                    <a:pt x="6746" y="37227"/>
                  </a:lnTo>
                  <a:lnTo>
                    <a:pt x="8333" y="40640"/>
                  </a:lnTo>
                  <a:lnTo>
                    <a:pt x="10556" y="43021"/>
                  </a:lnTo>
                  <a:lnTo>
                    <a:pt x="13017" y="44530"/>
                  </a:lnTo>
                  <a:lnTo>
                    <a:pt x="15636" y="45323"/>
                  </a:lnTo>
                  <a:lnTo>
                    <a:pt x="17937" y="45561"/>
                  </a:lnTo>
                  <a:lnTo>
                    <a:pt x="19843" y="45402"/>
                  </a:lnTo>
                  <a:lnTo>
                    <a:pt x="22383" y="44847"/>
                  </a:lnTo>
                  <a:lnTo>
                    <a:pt x="25400" y="43497"/>
                  </a:lnTo>
                  <a:lnTo>
                    <a:pt x="28336" y="41275"/>
                  </a:lnTo>
                  <a:lnTo>
                    <a:pt x="32622" y="36988"/>
                  </a:lnTo>
                  <a:lnTo>
                    <a:pt x="32622" y="45243"/>
                  </a:lnTo>
                  <a:lnTo>
                    <a:pt x="32781" y="45482"/>
                  </a:lnTo>
                  <a:lnTo>
                    <a:pt x="39368" y="43101"/>
                  </a:lnTo>
                  <a:lnTo>
                    <a:pt x="46592" y="40957"/>
                  </a:lnTo>
                  <a:lnTo>
                    <a:pt x="46592" y="39608"/>
                  </a:lnTo>
                  <a:lnTo>
                    <a:pt x="43100" y="39291"/>
                  </a:lnTo>
                  <a:lnTo>
                    <a:pt x="41275" y="38180"/>
                  </a:lnTo>
                  <a:lnTo>
                    <a:pt x="40559" y="36353"/>
                  </a:lnTo>
                  <a:lnTo>
                    <a:pt x="40481" y="33972"/>
                  </a:lnTo>
                  <a:lnTo>
                    <a:pt x="40481" y="0"/>
                  </a:lnTo>
                  <a:lnTo>
                    <a:pt x="24764" y="0"/>
                  </a:lnTo>
                  <a:lnTo>
                    <a:pt x="24764" y="1667"/>
                  </a:lnTo>
                  <a:lnTo>
                    <a:pt x="27066" y="1826"/>
                  </a:lnTo>
                  <a:lnTo>
                    <a:pt x="28892" y="2143"/>
                  </a:lnTo>
                  <a:lnTo>
                    <a:pt x="31114" y="3333"/>
                  </a:lnTo>
                  <a:lnTo>
                    <a:pt x="31987" y="5238"/>
                  </a:lnTo>
                  <a:lnTo>
                    <a:pt x="32146" y="7937"/>
                  </a:lnTo>
                  <a:lnTo>
                    <a:pt x="32146" y="31194"/>
                  </a:lnTo>
                  <a:lnTo>
                    <a:pt x="32067" y="33258"/>
                  </a:lnTo>
                  <a:lnTo>
                    <a:pt x="31669" y="34687"/>
                  </a:lnTo>
                  <a:lnTo>
                    <a:pt x="30558" y="36274"/>
                  </a:lnTo>
                  <a:lnTo>
                    <a:pt x="26352" y="38815"/>
                  </a:lnTo>
                  <a:lnTo>
                    <a:pt x="21906" y="39767"/>
                  </a:lnTo>
                  <a:lnTo>
                    <a:pt x="19050" y="39370"/>
                  </a:lnTo>
                  <a:lnTo>
                    <a:pt x="17065" y="38180"/>
                  </a:lnTo>
                  <a:lnTo>
                    <a:pt x="15794" y="36592"/>
                  </a:lnTo>
                  <a:lnTo>
                    <a:pt x="15001" y="34846"/>
                  </a:lnTo>
                  <a:lnTo>
                    <a:pt x="14683" y="33337"/>
                  </a:lnTo>
                  <a:lnTo>
                    <a:pt x="14525" y="32306"/>
                  </a:lnTo>
                  <a:lnTo>
                    <a:pt x="14525" y="0"/>
                  </a:lnTo>
                  <a:lnTo>
                    <a:pt x="0" y="0"/>
                  </a:lnTo>
                  <a:close/>
                </a:path>
              </a:pathLst>
            </a:custGeom>
            <a:solidFill>
              <a:srgbClr val="000000"/>
            </a:solidFill>
          </p:spPr>
          <p:txBody>
            <a:bodyPr vert="horz" lIns="91440" tIns="45720" rIns="91440" bIns="45720" anchor="t"/>
            <a:lstStyle/>
            <a:p>
              <a:endParaRPr lang="en-IN"/>
            </a:p>
          </p:txBody>
        </p:sp>
        <p:sp>
          <p:nvSpPr>
            <p:cNvPr id="1542" name="Shape 1577"/>
            <p:cNvSpPr/>
            <p:nvPr/>
          </p:nvSpPr>
          <p:spPr>
            <a:xfrm>
              <a:off x="2415206" y="3442301"/>
              <a:ext cx="45641" cy="66119"/>
            </a:xfrm>
            <a:custGeom>
              <a:avLst/>
              <a:gdLst/>
              <a:ahLst/>
              <a:cxnLst/>
              <a:rect l="0" t="0" r="0" b="0"/>
              <a:pathLst>
                <a:path w="45641" h="66119">
                  <a:moveTo>
                    <a:pt x="0" y="0"/>
                  </a:moveTo>
                  <a:lnTo>
                    <a:pt x="0" y="1349"/>
                  </a:lnTo>
                  <a:lnTo>
                    <a:pt x="2539" y="2143"/>
                  </a:lnTo>
                  <a:lnTo>
                    <a:pt x="3889" y="3016"/>
                  </a:lnTo>
                  <a:lnTo>
                    <a:pt x="5001" y="4524"/>
                  </a:lnTo>
                  <a:lnTo>
                    <a:pt x="16272" y="28892"/>
                  </a:lnTo>
                  <a:lnTo>
                    <a:pt x="17303" y="30877"/>
                  </a:lnTo>
                  <a:lnTo>
                    <a:pt x="18573" y="33496"/>
                  </a:lnTo>
                  <a:lnTo>
                    <a:pt x="21193" y="39052"/>
                  </a:lnTo>
                  <a:lnTo>
                    <a:pt x="22066" y="41275"/>
                  </a:lnTo>
                  <a:lnTo>
                    <a:pt x="22463" y="42545"/>
                  </a:lnTo>
                  <a:lnTo>
                    <a:pt x="22305" y="43656"/>
                  </a:lnTo>
                  <a:lnTo>
                    <a:pt x="21748" y="45641"/>
                  </a:lnTo>
                  <a:lnTo>
                    <a:pt x="19843" y="50800"/>
                  </a:lnTo>
                  <a:lnTo>
                    <a:pt x="16986" y="55642"/>
                  </a:lnTo>
                  <a:lnTo>
                    <a:pt x="15239" y="57230"/>
                  </a:lnTo>
                  <a:lnTo>
                    <a:pt x="13335" y="57865"/>
                  </a:lnTo>
                  <a:lnTo>
                    <a:pt x="12144" y="57547"/>
                  </a:lnTo>
                  <a:lnTo>
                    <a:pt x="10398" y="56912"/>
                  </a:lnTo>
                  <a:lnTo>
                    <a:pt x="6271" y="56038"/>
                  </a:lnTo>
                  <a:lnTo>
                    <a:pt x="4366" y="56356"/>
                  </a:lnTo>
                  <a:lnTo>
                    <a:pt x="3016" y="57071"/>
                  </a:lnTo>
                  <a:lnTo>
                    <a:pt x="1826" y="59054"/>
                  </a:lnTo>
                  <a:lnTo>
                    <a:pt x="1587" y="60405"/>
                  </a:lnTo>
                  <a:lnTo>
                    <a:pt x="1984" y="62388"/>
                  </a:lnTo>
                  <a:lnTo>
                    <a:pt x="3333" y="64293"/>
                  </a:lnTo>
                  <a:lnTo>
                    <a:pt x="5636" y="65643"/>
                  </a:lnTo>
                  <a:lnTo>
                    <a:pt x="8811" y="66119"/>
                  </a:lnTo>
                  <a:lnTo>
                    <a:pt x="11429" y="65802"/>
                  </a:lnTo>
                  <a:lnTo>
                    <a:pt x="13811" y="64928"/>
                  </a:lnTo>
                  <a:lnTo>
                    <a:pt x="16113" y="63341"/>
                  </a:lnTo>
                  <a:lnTo>
                    <a:pt x="18097" y="61198"/>
                  </a:lnTo>
                  <a:lnTo>
                    <a:pt x="20002" y="58420"/>
                  </a:lnTo>
                  <a:lnTo>
                    <a:pt x="21907" y="55007"/>
                  </a:lnTo>
                  <a:lnTo>
                    <a:pt x="23812" y="50958"/>
                  </a:lnTo>
                  <a:lnTo>
                    <a:pt x="25638" y="46354"/>
                  </a:lnTo>
                  <a:lnTo>
                    <a:pt x="40878" y="5953"/>
                  </a:lnTo>
                  <a:lnTo>
                    <a:pt x="42068" y="3492"/>
                  </a:lnTo>
                  <a:lnTo>
                    <a:pt x="43338" y="2222"/>
                  </a:lnTo>
                  <a:lnTo>
                    <a:pt x="45641" y="1428"/>
                  </a:lnTo>
                  <a:lnTo>
                    <a:pt x="45641" y="0"/>
                  </a:lnTo>
                  <a:lnTo>
                    <a:pt x="32226" y="0"/>
                  </a:lnTo>
                  <a:lnTo>
                    <a:pt x="32226" y="1428"/>
                  </a:lnTo>
                  <a:lnTo>
                    <a:pt x="34289" y="1587"/>
                  </a:lnTo>
                  <a:lnTo>
                    <a:pt x="35798" y="2063"/>
                  </a:lnTo>
                  <a:lnTo>
                    <a:pt x="36671" y="2937"/>
                  </a:lnTo>
                  <a:lnTo>
                    <a:pt x="36988" y="4207"/>
                  </a:lnTo>
                  <a:lnTo>
                    <a:pt x="36829" y="5318"/>
                  </a:lnTo>
                  <a:lnTo>
                    <a:pt x="36274" y="6985"/>
                  </a:lnTo>
                  <a:lnTo>
                    <a:pt x="34766" y="10953"/>
                  </a:lnTo>
                  <a:lnTo>
                    <a:pt x="26987" y="32941"/>
                  </a:lnTo>
                  <a:lnTo>
                    <a:pt x="15637" y="7937"/>
                  </a:lnTo>
                  <a:lnTo>
                    <a:pt x="15002" y="6350"/>
                  </a:lnTo>
                  <a:lnTo>
                    <a:pt x="14604" y="4366"/>
                  </a:lnTo>
                  <a:lnTo>
                    <a:pt x="15161" y="2778"/>
                  </a:lnTo>
                  <a:lnTo>
                    <a:pt x="16589" y="1985"/>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1543" name="Shape 1578"/>
            <p:cNvSpPr/>
            <p:nvPr/>
          </p:nvSpPr>
          <p:spPr>
            <a:xfrm>
              <a:off x="2054605" y="3442301"/>
              <a:ext cx="45640" cy="66119"/>
            </a:xfrm>
            <a:custGeom>
              <a:avLst/>
              <a:gdLst/>
              <a:ahLst/>
              <a:cxnLst/>
              <a:rect l="0" t="0" r="0" b="0"/>
              <a:pathLst>
                <a:path w="45640" h="66119">
                  <a:moveTo>
                    <a:pt x="0" y="0"/>
                  </a:moveTo>
                  <a:lnTo>
                    <a:pt x="0" y="1349"/>
                  </a:lnTo>
                  <a:lnTo>
                    <a:pt x="2539" y="2143"/>
                  </a:lnTo>
                  <a:lnTo>
                    <a:pt x="3968" y="3016"/>
                  </a:lnTo>
                  <a:lnTo>
                    <a:pt x="5080" y="4524"/>
                  </a:lnTo>
                  <a:lnTo>
                    <a:pt x="16351" y="28892"/>
                  </a:lnTo>
                  <a:lnTo>
                    <a:pt x="17303" y="30877"/>
                  </a:lnTo>
                  <a:lnTo>
                    <a:pt x="18573" y="33496"/>
                  </a:lnTo>
                  <a:lnTo>
                    <a:pt x="21192" y="39052"/>
                  </a:lnTo>
                  <a:lnTo>
                    <a:pt x="22066" y="41275"/>
                  </a:lnTo>
                  <a:lnTo>
                    <a:pt x="22462" y="42545"/>
                  </a:lnTo>
                  <a:lnTo>
                    <a:pt x="22303" y="43656"/>
                  </a:lnTo>
                  <a:lnTo>
                    <a:pt x="21748" y="45641"/>
                  </a:lnTo>
                  <a:lnTo>
                    <a:pt x="19843" y="50800"/>
                  </a:lnTo>
                  <a:lnTo>
                    <a:pt x="16986" y="55642"/>
                  </a:lnTo>
                  <a:lnTo>
                    <a:pt x="15239" y="57230"/>
                  </a:lnTo>
                  <a:lnTo>
                    <a:pt x="13335" y="57865"/>
                  </a:lnTo>
                  <a:lnTo>
                    <a:pt x="12143" y="57547"/>
                  </a:lnTo>
                  <a:lnTo>
                    <a:pt x="10397" y="56912"/>
                  </a:lnTo>
                  <a:lnTo>
                    <a:pt x="6350" y="56038"/>
                  </a:lnTo>
                  <a:lnTo>
                    <a:pt x="4365" y="56356"/>
                  </a:lnTo>
                  <a:lnTo>
                    <a:pt x="3094" y="57071"/>
                  </a:lnTo>
                  <a:lnTo>
                    <a:pt x="1825" y="59054"/>
                  </a:lnTo>
                  <a:lnTo>
                    <a:pt x="1587" y="60405"/>
                  </a:lnTo>
                  <a:lnTo>
                    <a:pt x="1983" y="62388"/>
                  </a:lnTo>
                  <a:lnTo>
                    <a:pt x="3333" y="64293"/>
                  </a:lnTo>
                  <a:lnTo>
                    <a:pt x="5635" y="65643"/>
                  </a:lnTo>
                  <a:lnTo>
                    <a:pt x="8810" y="66119"/>
                  </a:lnTo>
                  <a:lnTo>
                    <a:pt x="11430" y="65802"/>
                  </a:lnTo>
                  <a:lnTo>
                    <a:pt x="13890" y="64928"/>
                  </a:lnTo>
                  <a:lnTo>
                    <a:pt x="16112" y="63341"/>
                  </a:lnTo>
                  <a:lnTo>
                    <a:pt x="18097" y="61198"/>
                  </a:lnTo>
                  <a:lnTo>
                    <a:pt x="20002" y="58420"/>
                  </a:lnTo>
                  <a:lnTo>
                    <a:pt x="21907" y="55007"/>
                  </a:lnTo>
                  <a:lnTo>
                    <a:pt x="23812" y="50958"/>
                  </a:lnTo>
                  <a:lnTo>
                    <a:pt x="25637" y="46354"/>
                  </a:lnTo>
                  <a:lnTo>
                    <a:pt x="40877" y="5953"/>
                  </a:lnTo>
                  <a:lnTo>
                    <a:pt x="42147" y="3492"/>
                  </a:lnTo>
                  <a:lnTo>
                    <a:pt x="43338" y="2222"/>
                  </a:lnTo>
                  <a:lnTo>
                    <a:pt x="45640" y="1428"/>
                  </a:lnTo>
                  <a:lnTo>
                    <a:pt x="45640" y="0"/>
                  </a:lnTo>
                  <a:lnTo>
                    <a:pt x="32305" y="0"/>
                  </a:lnTo>
                  <a:lnTo>
                    <a:pt x="32305" y="1428"/>
                  </a:lnTo>
                  <a:lnTo>
                    <a:pt x="34368" y="1587"/>
                  </a:lnTo>
                  <a:lnTo>
                    <a:pt x="35877" y="2063"/>
                  </a:lnTo>
                  <a:lnTo>
                    <a:pt x="36750" y="2937"/>
                  </a:lnTo>
                  <a:lnTo>
                    <a:pt x="37067" y="4207"/>
                  </a:lnTo>
                  <a:lnTo>
                    <a:pt x="36830" y="5318"/>
                  </a:lnTo>
                  <a:lnTo>
                    <a:pt x="36273" y="6985"/>
                  </a:lnTo>
                  <a:lnTo>
                    <a:pt x="34766" y="10953"/>
                  </a:lnTo>
                  <a:lnTo>
                    <a:pt x="27066" y="32941"/>
                  </a:lnTo>
                  <a:lnTo>
                    <a:pt x="15636" y="7937"/>
                  </a:lnTo>
                  <a:lnTo>
                    <a:pt x="15001" y="6350"/>
                  </a:lnTo>
                  <a:lnTo>
                    <a:pt x="14683" y="4366"/>
                  </a:lnTo>
                  <a:lnTo>
                    <a:pt x="15239" y="2778"/>
                  </a:lnTo>
                  <a:lnTo>
                    <a:pt x="16668" y="1985"/>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1544" name="Shape 1579"/>
            <p:cNvSpPr/>
            <p:nvPr/>
          </p:nvSpPr>
          <p:spPr>
            <a:xfrm>
              <a:off x="1910461" y="3547157"/>
              <a:ext cx="23573" cy="67705"/>
            </a:xfrm>
            <a:custGeom>
              <a:avLst/>
              <a:gdLst/>
              <a:ahLst/>
              <a:cxnLst/>
              <a:rect l="0" t="0" r="0" b="0"/>
              <a:pathLst>
                <a:path w="23573" h="67705">
                  <a:moveTo>
                    <a:pt x="15716" y="0"/>
                  </a:moveTo>
                  <a:lnTo>
                    <a:pt x="0" y="4364"/>
                  </a:lnTo>
                  <a:lnTo>
                    <a:pt x="0" y="5952"/>
                  </a:lnTo>
                  <a:lnTo>
                    <a:pt x="3333" y="5793"/>
                  </a:lnTo>
                  <a:lnTo>
                    <a:pt x="5714" y="6111"/>
                  </a:lnTo>
                  <a:lnTo>
                    <a:pt x="7063" y="7143"/>
                  </a:lnTo>
                  <a:lnTo>
                    <a:pt x="7698" y="8968"/>
                  </a:lnTo>
                  <a:lnTo>
                    <a:pt x="7857" y="11826"/>
                  </a:lnTo>
                  <a:lnTo>
                    <a:pt x="7857" y="59054"/>
                  </a:lnTo>
                  <a:lnTo>
                    <a:pt x="7461" y="62388"/>
                  </a:lnTo>
                  <a:lnTo>
                    <a:pt x="6269" y="64530"/>
                  </a:lnTo>
                  <a:lnTo>
                    <a:pt x="3888" y="65642"/>
                  </a:lnTo>
                  <a:lnTo>
                    <a:pt x="237" y="66198"/>
                  </a:lnTo>
                  <a:lnTo>
                    <a:pt x="237" y="67705"/>
                  </a:lnTo>
                  <a:lnTo>
                    <a:pt x="23573" y="67705"/>
                  </a:lnTo>
                  <a:lnTo>
                    <a:pt x="23573" y="66198"/>
                  </a:lnTo>
                  <a:lnTo>
                    <a:pt x="20002" y="65801"/>
                  </a:lnTo>
                  <a:lnTo>
                    <a:pt x="17699" y="64848"/>
                  </a:lnTo>
                  <a:lnTo>
                    <a:pt x="16509" y="62784"/>
                  </a:lnTo>
                  <a:lnTo>
                    <a:pt x="16112" y="59372"/>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1545" name="Shape 1580"/>
            <p:cNvSpPr/>
            <p:nvPr/>
          </p:nvSpPr>
          <p:spPr>
            <a:xfrm>
              <a:off x="1539937" y="3547157"/>
              <a:ext cx="23653" cy="67705"/>
            </a:xfrm>
            <a:custGeom>
              <a:avLst/>
              <a:gdLst/>
              <a:ahLst/>
              <a:cxnLst/>
              <a:rect l="0" t="0" r="0" b="0"/>
              <a:pathLst>
                <a:path w="23653" h="67705">
                  <a:moveTo>
                    <a:pt x="15796" y="0"/>
                  </a:moveTo>
                  <a:lnTo>
                    <a:pt x="0" y="4364"/>
                  </a:lnTo>
                  <a:lnTo>
                    <a:pt x="0" y="5952"/>
                  </a:lnTo>
                  <a:lnTo>
                    <a:pt x="3413" y="5793"/>
                  </a:lnTo>
                  <a:lnTo>
                    <a:pt x="5716" y="6111"/>
                  </a:lnTo>
                  <a:lnTo>
                    <a:pt x="7065" y="7143"/>
                  </a:lnTo>
                  <a:lnTo>
                    <a:pt x="7700" y="8968"/>
                  </a:lnTo>
                  <a:lnTo>
                    <a:pt x="7858" y="11826"/>
                  </a:lnTo>
                  <a:lnTo>
                    <a:pt x="7858" y="59054"/>
                  </a:lnTo>
                  <a:lnTo>
                    <a:pt x="7541" y="62388"/>
                  </a:lnTo>
                  <a:lnTo>
                    <a:pt x="6271" y="64530"/>
                  </a:lnTo>
                  <a:lnTo>
                    <a:pt x="3968" y="65642"/>
                  </a:lnTo>
                  <a:lnTo>
                    <a:pt x="238" y="66198"/>
                  </a:lnTo>
                  <a:lnTo>
                    <a:pt x="238" y="67705"/>
                  </a:lnTo>
                  <a:lnTo>
                    <a:pt x="23653" y="67705"/>
                  </a:lnTo>
                  <a:lnTo>
                    <a:pt x="23653" y="66198"/>
                  </a:lnTo>
                  <a:lnTo>
                    <a:pt x="20003" y="65801"/>
                  </a:lnTo>
                  <a:lnTo>
                    <a:pt x="17701" y="64848"/>
                  </a:lnTo>
                  <a:lnTo>
                    <a:pt x="16510" y="62784"/>
                  </a:lnTo>
                  <a:lnTo>
                    <a:pt x="16193" y="59372"/>
                  </a:lnTo>
                  <a:lnTo>
                    <a:pt x="16193" y="237"/>
                  </a:lnTo>
                  <a:lnTo>
                    <a:pt x="15796" y="0"/>
                  </a:lnTo>
                  <a:close/>
                </a:path>
              </a:pathLst>
            </a:custGeom>
            <a:solidFill>
              <a:srgbClr val="000000"/>
            </a:solidFill>
          </p:spPr>
          <p:txBody>
            <a:bodyPr vert="horz" lIns="91440" tIns="45720" rIns="91440" bIns="45720" anchor="t"/>
            <a:lstStyle/>
            <a:p>
              <a:endParaRPr lang="en-IN"/>
            </a:p>
          </p:txBody>
        </p:sp>
        <p:sp>
          <p:nvSpPr>
            <p:cNvPr id="1546" name="Shape 1581"/>
            <p:cNvSpPr/>
            <p:nvPr/>
          </p:nvSpPr>
          <p:spPr>
            <a:xfrm>
              <a:off x="1488899" y="3547157"/>
              <a:ext cx="46037" cy="68658"/>
            </a:xfrm>
            <a:custGeom>
              <a:avLst/>
              <a:gdLst/>
              <a:ahLst/>
              <a:cxnLst/>
              <a:rect l="0" t="0" r="0" b="0"/>
              <a:pathLst>
                <a:path w="46037" h="68658">
                  <a:moveTo>
                    <a:pt x="14287" y="0"/>
                  </a:moveTo>
                  <a:lnTo>
                    <a:pt x="0" y="4364"/>
                  </a:lnTo>
                  <a:lnTo>
                    <a:pt x="0" y="5952"/>
                  </a:lnTo>
                  <a:lnTo>
                    <a:pt x="2143" y="5873"/>
                  </a:lnTo>
                  <a:lnTo>
                    <a:pt x="4683" y="6191"/>
                  </a:lnTo>
                  <a:lnTo>
                    <a:pt x="5953" y="7222"/>
                  </a:lnTo>
                  <a:lnTo>
                    <a:pt x="6508" y="10953"/>
                  </a:lnTo>
                  <a:lnTo>
                    <a:pt x="6508" y="62308"/>
                  </a:lnTo>
                  <a:lnTo>
                    <a:pt x="7302" y="64055"/>
                  </a:lnTo>
                  <a:lnTo>
                    <a:pt x="9366" y="65642"/>
                  </a:lnTo>
                  <a:lnTo>
                    <a:pt x="15716" y="67864"/>
                  </a:lnTo>
                  <a:lnTo>
                    <a:pt x="19050" y="68499"/>
                  </a:lnTo>
                  <a:lnTo>
                    <a:pt x="21828" y="68658"/>
                  </a:lnTo>
                  <a:lnTo>
                    <a:pt x="28178" y="67944"/>
                  </a:lnTo>
                  <a:lnTo>
                    <a:pt x="33337" y="66118"/>
                  </a:lnTo>
                  <a:lnTo>
                    <a:pt x="37543" y="63261"/>
                  </a:lnTo>
                  <a:lnTo>
                    <a:pt x="40798" y="59768"/>
                  </a:lnTo>
                  <a:lnTo>
                    <a:pt x="43259" y="55799"/>
                  </a:lnTo>
                  <a:lnTo>
                    <a:pt x="44847" y="51752"/>
                  </a:lnTo>
                  <a:lnTo>
                    <a:pt x="45719" y="47783"/>
                  </a:lnTo>
                  <a:lnTo>
                    <a:pt x="46037" y="44132"/>
                  </a:lnTo>
                  <a:lnTo>
                    <a:pt x="45561" y="38734"/>
                  </a:lnTo>
                  <a:lnTo>
                    <a:pt x="44132" y="33654"/>
                  </a:lnTo>
                  <a:lnTo>
                    <a:pt x="41672" y="29130"/>
                  </a:lnTo>
                  <a:lnTo>
                    <a:pt x="38258" y="25400"/>
                  </a:lnTo>
                  <a:lnTo>
                    <a:pt x="33813" y="23018"/>
                  </a:lnTo>
                  <a:lnTo>
                    <a:pt x="28416" y="22144"/>
                  </a:lnTo>
                  <a:lnTo>
                    <a:pt x="24843" y="22542"/>
                  </a:lnTo>
                  <a:lnTo>
                    <a:pt x="22892" y="23273"/>
                  </a:lnTo>
                  <a:lnTo>
                    <a:pt x="24764" y="28336"/>
                  </a:lnTo>
                  <a:lnTo>
                    <a:pt x="28733" y="29130"/>
                  </a:lnTo>
                  <a:lnTo>
                    <a:pt x="31987" y="31352"/>
                  </a:lnTo>
                  <a:lnTo>
                    <a:pt x="34368" y="34607"/>
                  </a:lnTo>
                  <a:lnTo>
                    <a:pt x="36036" y="38575"/>
                  </a:lnTo>
                  <a:lnTo>
                    <a:pt x="36988" y="43099"/>
                  </a:lnTo>
                  <a:lnTo>
                    <a:pt x="37306" y="47783"/>
                  </a:lnTo>
                  <a:lnTo>
                    <a:pt x="37147" y="51355"/>
                  </a:lnTo>
                  <a:lnTo>
                    <a:pt x="36433" y="55244"/>
                  </a:lnTo>
                  <a:lnTo>
                    <a:pt x="35083" y="59133"/>
                  </a:lnTo>
                  <a:lnTo>
                    <a:pt x="32781" y="62388"/>
                  </a:lnTo>
                  <a:lnTo>
                    <a:pt x="29289" y="64611"/>
                  </a:lnTo>
                  <a:lnTo>
                    <a:pt x="24368" y="65483"/>
                  </a:lnTo>
                  <a:lnTo>
                    <a:pt x="20796" y="65087"/>
                  </a:lnTo>
                  <a:lnTo>
                    <a:pt x="16747" y="63500"/>
                  </a:lnTo>
                  <a:lnTo>
                    <a:pt x="15398" y="62308"/>
                  </a:lnTo>
                  <a:lnTo>
                    <a:pt x="14843" y="60721"/>
                  </a:lnTo>
                  <a:lnTo>
                    <a:pt x="14843" y="35797"/>
                  </a:lnTo>
                  <a:lnTo>
                    <a:pt x="15478" y="33337"/>
                  </a:lnTo>
                  <a:lnTo>
                    <a:pt x="16827" y="31352"/>
                  </a:lnTo>
                  <a:lnTo>
                    <a:pt x="20796" y="29050"/>
                  </a:lnTo>
                  <a:lnTo>
                    <a:pt x="24764" y="28336"/>
                  </a:lnTo>
                  <a:lnTo>
                    <a:pt x="22892" y="23273"/>
                  </a:lnTo>
                  <a:lnTo>
                    <a:pt x="21668" y="23732"/>
                  </a:lnTo>
                  <a:lnTo>
                    <a:pt x="19050" y="25241"/>
                  </a:lnTo>
                  <a:lnTo>
                    <a:pt x="17066" y="27066"/>
                  </a:lnTo>
                  <a:lnTo>
                    <a:pt x="15716" y="28812"/>
                  </a:lnTo>
                  <a:lnTo>
                    <a:pt x="15002" y="30162"/>
                  </a:lnTo>
                  <a:lnTo>
                    <a:pt x="14843" y="30162"/>
                  </a:lnTo>
                  <a:lnTo>
                    <a:pt x="14843" y="237"/>
                  </a:lnTo>
                  <a:lnTo>
                    <a:pt x="14287" y="0"/>
                  </a:lnTo>
                  <a:close/>
                </a:path>
              </a:pathLst>
            </a:custGeom>
            <a:solidFill>
              <a:srgbClr val="000000"/>
            </a:solidFill>
          </p:spPr>
          <p:txBody>
            <a:bodyPr vert="horz" lIns="91440" tIns="45720" rIns="91440" bIns="45720" anchor="t"/>
            <a:lstStyle/>
            <a:p>
              <a:endParaRPr lang="en-IN"/>
            </a:p>
          </p:txBody>
        </p:sp>
        <p:sp>
          <p:nvSpPr>
            <p:cNvPr id="1547" name="Shape 1582"/>
            <p:cNvSpPr/>
            <p:nvPr/>
          </p:nvSpPr>
          <p:spPr>
            <a:xfrm>
              <a:off x="1418493" y="3557475"/>
              <a:ext cx="26353" cy="58339"/>
            </a:xfrm>
            <a:custGeom>
              <a:avLst/>
              <a:gdLst/>
              <a:ahLst/>
              <a:cxnLst/>
              <a:rect l="0" t="0" r="0" b="0"/>
              <a:pathLst>
                <a:path w="26353" h="58339">
                  <a:moveTo>
                    <a:pt x="13335" y="0"/>
                  </a:moveTo>
                  <a:lnTo>
                    <a:pt x="10953" y="3412"/>
                  </a:lnTo>
                  <a:lnTo>
                    <a:pt x="8891" y="6191"/>
                  </a:lnTo>
                  <a:lnTo>
                    <a:pt x="4366" y="11271"/>
                  </a:lnTo>
                  <a:lnTo>
                    <a:pt x="1428" y="13652"/>
                  </a:lnTo>
                  <a:lnTo>
                    <a:pt x="397" y="14446"/>
                  </a:lnTo>
                  <a:lnTo>
                    <a:pt x="0" y="15239"/>
                  </a:lnTo>
                  <a:lnTo>
                    <a:pt x="397" y="15953"/>
                  </a:lnTo>
                  <a:lnTo>
                    <a:pt x="5716" y="15953"/>
                  </a:lnTo>
                  <a:lnTo>
                    <a:pt x="5716" y="45798"/>
                  </a:lnTo>
                  <a:lnTo>
                    <a:pt x="5875" y="49132"/>
                  </a:lnTo>
                  <a:lnTo>
                    <a:pt x="6430" y="51911"/>
                  </a:lnTo>
                  <a:lnTo>
                    <a:pt x="7223" y="54133"/>
                  </a:lnTo>
                  <a:lnTo>
                    <a:pt x="8335" y="55799"/>
                  </a:lnTo>
                  <a:lnTo>
                    <a:pt x="11272" y="57784"/>
                  </a:lnTo>
                  <a:lnTo>
                    <a:pt x="14764" y="58339"/>
                  </a:lnTo>
                  <a:lnTo>
                    <a:pt x="18177" y="57705"/>
                  </a:lnTo>
                  <a:lnTo>
                    <a:pt x="21352" y="56197"/>
                  </a:lnTo>
                  <a:lnTo>
                    <a:pt x="24210" y="53816"/>
                  </a:lnTo>
                  <a:lnTo>
                    <a:pt x="26353" y="50800"/>
                  </a:lnTo>
                  <a:lnTo>
                    <a:pt x="25083" y="49767"/>
                  </a:lnTo>
                  <a:lnTo>
                    <a:pt x="22860" y="51989"/>
                  </a:lnTo>
                  <a:lnTo>
                    <a:pt x="21193" y="52863"/>
                  </a:lnTo>
                  <a:lnTo>
                    <a:pt x="19050" y="53181"/>
                  </a:lnTo>
                  <a:lnTo>
                    <a:pt x="16907" y="52783"/>
                  </a:lnTo>
                  <a:lnTo>
                    <a:pt x="15478" y="51593"/>
                  </a:lnTo>
                  <a:lnTo>
                    <a:pt x="14208" y="47942"/>
                  </a:lnTo>
                  <a:lnTo>
                    <a:pt x="13971" y="44291"/>
                  </a:lnTo>
                  <a:lnTo>
                    <a:pt x="13971" y="15953"/>
                  </a:lnTo>
                  <a:lnTo>
                    <a:pt x="23972" y="15953"/>
                  </a:lnTo>
                  <a:lnTo>
                    <a:pt x="23972" y="12778"/>
                  </a:lnTo>
                  <a:lnTo>
                    <a:pt x="13971" y="12778"/>
                  </a:lnTo>
                  <a:lnTo>
                    <a:pt x="13971" y="1269"/>
                  </a:lnTo>
                  <a:lnTo>
                    <a:pt x="13891" y="317"/>
                  </a:lnTo>
                  <a:lnTo>
                    <a:pt x="13335" y="0"/>
                  </a:lnTo>
                  <a:close/>
                </a:path>
              </a:pathLst>
            </a:custGeom>
            <a:solidFill>
              <a:srgbClr val="000000"/>
            </a:solidFill>
          </p:spPr>
          <p:txBody>
            <a:bodyPr vert="horz" lIns="91440" tIns="45720" rIns="91440" bIns="45720" anchor="t"/>
            <a:lstStyle/>
            <a:p>
              <a:endParaRPr lang="en-IN"/>
            </a:p>
          </p:txBody>
        </p:sp>
        <p:sp>
          <p:nvSpPr>
            <p:cNvPr id="1548" name="Shape 1583"/>
            <p:cNvSpPr/>
            <p:nvPr/>
          </p:nvSpPr>
          <p:spPr>
            <a:xfrm>
              <a:off x="1867677" y="3569301"/>
              <a:ext cx="40084" cy="46513"/>
            </a:xfrm>
            <a:custGeom>
              <a:avLst/>
              <a:gdLst/>
              <a:ahLst/>
              <a:cxnLst/>
              <a:rect l="0" t="0" r="0" b="0"/>
              <a:pathLst>
                <a:path w="40084" h="46513">
                  <a:moveTo>
                    <a:pt x="18018" y="0"/>
                  </a:moveTo>
                  <a:lnTo>
                    <a:pt x="12858" y="556"/>
                  </a:lnTo>
                  <a:lnTo>
                    <a:pt x="8731" y="1985"/>
                  </a:lnTo>
                  <a:lnTo>
                    <a:pt x="5636" y="3968"/>
                  </a:lnTo>
                  <a:lnTo>
                    <a:pt x="3492" y="6350"/>
                  </a:lnTo>
                  <a:lnTo>
                    <a:pt x="2301" y="8731"/>
                  </a:lnTo>
                  <a:lnTo>
                    <a:pt x="1904" y="10953"/>
                  </a:lnTo>
                  <a:lnTo>
                    <a:pt x="2857" y="13732"/>
                  </a:lnTo>
                  <a:lnTo>
                    <a:pt x="4127" y="14843"/>
                  </a:lnTo>
                  <a:lnTo>
                    <a:pt x="6112" y="15319"/>
                  </a:lnTo>
                  <a:lnTo>
                    <a:pt x="7937" y="14922"/>
                  </a:lnTo>
                  <a:lnTo>
                    <a:pt x="9366" y="13970"/>
                  </a:lnTo>
                  <a:lnTo>
                    <a:pt x="10240" y="12621"/>
                  </a:lnTo>
                  <a:lnTo>
                    <a:pt x="10557" y="11033"/>
                  </a:lnTo>
                  <a:lnTo>
                    <a:pt x="10318" y="9366"/>
                  </a:lnTo>
                  <a:lnTo>
                    <a:pt x="10081" y="7223"/>
                  </a:lnTo>
                  <a:lnTo>
                    <a:pt x="10716" y="5160"/>
                  </a:lnTo>
                  <a:lnTo>
                    <a:pt x="12382" y="3651"/>
                  </a:lnTo>
                  <a:lnTo>
                    <a:pt x="14684" y="2698"/>
                  </a:lnTo>
                  <a:lnTo>
                    <a:pt x="17145" y="2381"/>
                  </a:lnTo>
                  <a:lnTo>
                    <a:pt x="19606" y="2619"/>
                  </a:lnTo>
                  <a:lnTo>
                    <a:pt x="22066" y="3810"/>
                  </a:lnTo>
                  <a:lnTo>
                    <a:pt x="23971" y="6271"/>
                  </a:lnTo>
                  <a:lnTo>
                    <a:pt x="24764" y="10557"/>
                  </a:lnTo>
                  <a:lnTo>
                    <a:pt x="24764" y="16590"/>
                  </a:lnTo>
                  <a:lnTo>
                    <a:pt x="24022" y="16882"/>
                  </a:lnTo>
                  <a:lnTo>
                    <a:pt x="24764" y="18971"/>
                  </a:lnTo>
                  <a:lnTo>
                    <a:pt x="24764" y="33337"/>
                  </a:lnTo>
                  <a:lnTo>
                    <a:pt x="24686" y="35322"/>
                  </a:lnTo>
                  <a:lnTo>
                    <a:pt x="24209" y="36751"/>
                  </a:lnTo>
                  <a:lnTo>
                    <a:pt x="23177" y="37862"/>
                  </a:lnTo>
                  <a:lnTo>
                    <a:pt x="21352" y="38973"/>
                  </a:lnTo>
                  <a:lnTo>
                    <a:pt x="20320" y="39449"/>
                  </a:lnTo>
                  <a:lnTo>
                    <a:pt x="18732" y="40085"/>
                  </a:lnTo>
                  <a:lnTo>
                    <a:pt x="15239" y="40798"/>
                  </a:lnTo>
                  <a:lnTo>
                    <a:pt x="12700" y="40243"/>
                  </a:lnTo>
                  <a:lnTo>
                    <a:pt x="10636" y="38735"/>
                  </a:lnTo>
                  <a:lnTo>
                    <a:pt x="9287" y="36274"/>
                  </a:lnTo>
                  <a:lnTo>
                    <a:pt x="8731" y="33099"/>
                  </a:lnTo>
                  <a:lnTo>
                    <a:pt x="8731" y="32861"/>
                  </a:lnTo>
                  <a:lnTo>
                    <a:pt x="8889" y="31036"/>
                  </a:lnTo>
                  <a:lnTo>
                    <a:pt x="9525" y="28892"/>
                  </a:lnTo>
                  <a:lnTo>
                    <a:pt x="11112" y="26591"/>
                  </a:lnTo>
                  <a:lnTo>
                    <a:pt x="13970" y="24051"/>
                  </a:lnTo>
                  <a:lnTo>
                    <a:pt x="15955" y="22781"/>
                  </a:lnTo>
                  <a:lnTo>
                    <a:pt x="18414" y="21511"/>
                  </a:lnTo>
                  <a:lnTo>
                    <a:pt x="21352" y="20241"/>
                  </a:lnTo>
                  <a:lnTo>
                    <a:pt x="24764" y="18971"/>
                  </a:lnTo>
                  <a:lnTo>
                    <a:pt x="24022" y="16882"/>
                  </a:lnTo>
                  <a:lnTo>
                    <a:pt x="17303" y="19526"/>
                  </a:lnTo>
                  <a:lnTo>
                    <a:pt x="11112" y="22305"/>
                  </a:lnTo>
                  <a:lnTo>
                    <a:pt x="6269" y="25082"/>
                  </a:lnTo>
                  <a:lnTo>
                    <a:pt x="2778" y="28178"/>
                  </a:lnTo>
                  <a:lnTo>
                    <a:pt x="713" y="31830"/>
                  </a:lnTo>
                  <a:lnTo>
                    <a:pt x="0" y="36195"/>
                  </a:lnTo>
                  <a:lnTo>
                    <a:pt x="952" y="40640"/>
                  </a:lnTo>
                  <a:lnTo>
                    <a:pt x="3255" y="43894"/>
                  </a:lnTo>
                  <a:lnTo>
                    <a:pt x="6588" y="45878"/>
                  </a:lnTo>
                  <a:lnTo>
                    <a:pt x="10477" y="46513"/>
                  </a:lnTo>
                  <a:lnTo>
                    <a:pt x="14526" y="45878"/>
                  </a:lnTo>
                  <a:lnTo>
                    <a:pt x="18336" y="44132"/>
                  </a:lnTo>
                  <a:lnTo>
                    <a:pt x="21828" y="41831"/>
                  </a:lnTo>
                  <a:lnTo>
                    <a:pt x="24844" y="39291"/>
                  </a:lnTo>
                  <a:lnTo>
                    <a:pt x="25400" y="42307"/>
                  </a:lnTo>
                  <a:lnTo>
                    <a:pt x="26352" y="44371"/>
                  </a:lnTo>
                  <a:lnTo>
                    <a:pt x="27622" y="45641"/>
                  </a:lnTo>
                  <a:lnTo>
                    <a:pt x="28892" y="46276"/>
                  </a:lnTo>
                  <a:lnTo>
                    <a:pt x="31273" y="46513"/>
                  </a:lnTo>
                  <a:lnTo>
                    <a:pt x="32782" y="46435"/>
                  </a:lnTo>
                  <a:lnTo>
                    <a:pt x="34687" y="45878"/>
                  </a:lnTo>
                  <a:lnTo>
                    <a:pt x="37147" y="44371"/>
                  </a:lnTo>
                  <a:lnTo>
                    <a:pt x="40084" y="41592"/>
                  </a:lnTo>
                  <a:lnTo>
                    <a:pt x="40084" y="38973"/>
                  </a:lnTo>
                  <a:lnTo>
                    <a:pt x="38258" y="40322"/>
                  </a:lnTo>
                  <a:lnTo>
                    <a:pt x="35640" y="40878"/>
                  </a:lnTo>
                  <a:lnTo>
                    <a:pt x="33972" y="40402"/>
                  </a:lnTo>
                  <a:lnTo>
                    <a:pt x="33099" y="39132"/>
                  </a:lnTo>
                  <a:lnTo>
                    <a:pt x="32782" y="35163"/>
                  </a:lnTo>
                  <a:lnTo>
                    <a:pt x="32782" y="15796"/>
                  </a:lnTo>
                  <a:lnTo>
                    <a:pt x="32226" y="9128"/>
                  </a:lnTo>
                  <a:lnTo>
                    <a:pt x="30956" y="5715"/>
                  </a:lnTo>
                  <a:lnTo>
                    <a:pt x="28416" y="2778"/>
                  </a:lnTo>
                  <a:lnTo>
                    <a:pt x="26591" y="1587"/>
                  </a:lnTo>
                  <a:lnTo>
                    <a:pt x="24209" y="715"/>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1549" name="Shape 1584"/>
            <p:cNvSpPr/>
            <p:nvPr/>
          </p:nvSpPr>
          <p:spPr>
            <a:xfrm>
              <a:off x="1821878" y="3569301"/>
              <a:ext cx="39528" cy="46513"/>
            </a:xfrm>
            <a:custGeom>
              <a:avLst/>
              <a:gdLst/>
              <a:ahLst/>
              <a:cxnLst/>
              <a:rect l="0" t="0" r="0" b="0"/>
              <a:pathLst>
                <a:path w="39528" h="46513">
                  <a:moveTo>
                    <a:pt x="20240" y="0"/>
                  </a:moveTo>
                  <a:lnTo>
                    <a:pt x="18017" y="3572"/>
                  </a:lnTo>
                  <a:lnTo>
                    <a:pt x="21431" y="4048"/>
                  </a:lnTo>
                  <a:lnTo>
                    <a:pt x="23812" y="5477"/>
                  </a:lnTo>
                  <a:lnTo>
                    <a:pt x="25478" y="7461"/>
                  </a:lnTo>
                  <a:lnTo>
                    <a:pt x="26511" y="9842"/>
                  </a:lnTo>
                  <a:lnTo>
                    <a:pt x="27542" y="14922"/>
                  </a:lnTo>
                  <a:lnTo>
                    <a:pt x="7143" y="14922"/>
                  </a:lnTo>
                  <a:lnTo>
                    <a:pt x="7857" y="11986"/>
                  </a:lnTo>
                  <a:lnTo>
                    <a:pt x="8731" y="9446"/>
                  </a:lnTo>
                  <a:lnTo>
                    <a:pt x="9842" y="7461"/>
                  </a:lnTo>
                  <a:lnTo>
                    <a:pt x="11191" y="5953"/>
                  </a:lnTo>
                  <a:lnTo>
                    <a:pt x="14287" y="4127"/>
                  </a:lnTo>
                  <a:lnTo>
                    <a:pt x="18017" y="3572"/>
                  </a:lnTo>
                  <a:lnTo>
                    <a:pt x="20240" y="0"/>
                  </a:lnTo>
                  <a:lnTo>
                    <a:pt x="15953" y="476"/>
                  </a:lnTo>
                  <a:lnTo>
                    <a:pt x="11429" y="2222"/>
                  </a:lnTo>
                  <a:lnTo>
                    <a:pt x="7143" y="5318"/>
                  </a:lnTo>
                  <a:lnTo>
                    <a:pt x="3571" y="9842"/>
                  </a:lnTo>
                  <a:lnTo>
                    <a:pt x="1031" y="16113"/>
                  </a:lnTo>
                  <a:lnTo>
                    <a:pt x="0" y="24368"/>
                  </a:lnTo>
                  <a:lnTo>
                    <a:pt x="396" y="29368"/>
                  </a:lnTo>
                  <a:lnTo>
                    <a:pt x="1348" y="33735"/>
                  </a:lnTo>
                  <a:lnTo>
                    <a:pt x="2936" y="37544"/>
                  </a:lnTo>
                  <a:lnTo>
                    <a:pt x="5158" y="40719"/>
                  </a:lnTo>
                  <a:lnTo>
                    <a:pt x="7857" y="43260"/>
                  </a:lnTo>
                  <a:lnTo>
                    <a:pt x="11032" y="45006"/>
                  </a:lnTo>
                  <a:lnTo>
                    <a:pt x="14604" y="46117"/>
                  </a:lnTo>
                  <a:lnTo>
                    <a:pt x="18573" y="46513"/>
                  </a:lnTo>
                  <a:lnTo>
                    <a:pt x="23493" y="45878"/>
                  </a:lnTo>
                  <a:lnTo>
                    <a:pt x="27701" y="44371"/>
                  </a:lnTo>
                  <a:lnTo>
                    <a:pt x="31193" y="42068"/>
                  </a:lnTo>
                  <a:lnTo>
                    <a:pt x="33972" y="39370"/>
                  </a:lnTo>
                  <a:lnTo>
                    <a:pt x="36193" y="36592"/>
                  </a:lnTo>
                  <a:lnTo>
                    <a:pt x="37781" y="33893"/>
                  </a:lnTo>
                  <a:lnTo>
                    <a:pt x="38893" y="31591"/>
                  </a:lnTo>
                  <a:lnTo>
                    <a:pt x="39528" y="30003"/>
                  </a:lnTo>
                  <a:lnTo>
                    <a:pt x="37941" y="29290"/>
                  </a:lnTo>
                  <a:lnTo>
                    <a:pt x="34925" y="33576"/>
                  </a:lnTo>
                  <a:lnTo>
                    <a:pt x="32702" y="35877"/>
                  </a:lnTo>
                  <a:lnTo>
                    <a:pt x="30003" y="37782"/>
                  </a:lnTo>
                  <a:lnTo>
                    <a:pt x="26590" y="39132"/>
                  </a:lnTo>
                  <a:lnTo>
                    <a:pt x="22621" y="39687"/>
                  </a:lnTo>
                  <a:lnTo>
                    <a:pt x="19287" y="39291"/>
                  </a:lnTo>
                  <a:lnTo>
                    <a:pt x="15875" y="38021"/>
                  </a:lnTo>
                  <a:lnTo>
                    <a:pt x="12700" y="35481"/>
                  </a:lnTo>
                  <a:lnTo>
                    <a:pt x="9999" y="31512"/>
                  </a:lnTo>
                  <a:lnTo>
                    <a:pt x="8889" y="28892"/>
                  </a:lnTo>
                  <a:lnTo>
                    <a:pt x="8016" y="25797"/>
                  </a:lnTo>
                  <a:lnTo>
                    <a:pt x="7302" y="22225"/>
                  </a:lnTo>
                  <a:lnTo>
                    <a:pt x="6824" y="18097"/>
                  </a:lnTo>
                  <a:lnTo>
                    <a:pt x="37702" y="18097"/>
                  </a:lnTo>
                  <a:lnTo>
                    <a:pt x="36987" y="13652"/>
                  </a:lnTo>
                  <a:lnTo>
                    <a:pt x="35877" y="9842"/>
                  </a:lnTo>
                  <a:lnTo>
                    <a:pt x="34209" y="6667"/>
                  </a:lnTo>
                  <a:lnTo>
                    <a:pt x="32067" y="4207"/>
                  </a:lnTo>
                  <a:lnTo>
                    <a:pt x="29606" y="2302"/>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1550" name="Shape 1585"/>
            <p:cNvSpPr/>
            <p:nvPr/>
          </p:nvSpPr>
          <p:spPr>
            <a:xfrm>
              <a:off x="1744646" y="3569301"/>
              <a:ext cx="39528" cy="46513"/>
            </a:xfrm>
            <a:custGeom>
              <a:avLst/>
              <a:gdLst/>
              <a:ahLst/>
              <a:cxnLst/>
              <a:rect l="0" t="0" r="0" b="0"/>
              <a:pathLst>
                <a:path w="39528" h="46513">
                  <a:moveTo>
                    <a:pt x="20161" y="0"/>
                  </a:moveTo>
                  <a:lnTo>
                    <a:pt x="18018" y="3572"/>
                  </a:lnTo>
                  <a:lnTo>
                    <a:pt x="21431" y="4048"/>
                  </a:lnTo>
                  <a:lnTo>
                    <a:pt x="23812" y="5477"/>
                  </a:lnTo>
                  <a:lnTo>
                    <a:pt x="25400" y="7461"/>
                  </a:lnTo>
                  <a:lnTo>
                    <a:pt x="26511" y="9842"/>
                  </a:lnTo>
                  <a:lnTo>
                    <a:pt x="27543" y="14922"/>
                  </a:lnTo>
                  <a:lnTo>
                    <a:pt x="7143" y="14922"/>
                  </a:lnTo>
                  <a:lnTo>
                    <a:pt x="7857" y="11986"/>
                  </a:lnTo>
                  <a:lnTo>
                    <a:pt x="8731" y="9446"/>
                  </a:lnTo>
                  <a:lnTo>
                    <a:pt x="9842" y="7461"/>
                  </a:lnTo>
                  <a:lnTo>
                    <a:pt x="11112" y="5953"/>
                  </a:lnTo>
                  <a:lnTo>
                    <a:pt x="14287" y="4127"/>
                  </a:lnTo>
                  <a:lnTo>
                    <a:pt x="18018" y="3572"/>
                  </a:lnTo>
                  <a:lnTo>
                    <a:pt x="20161" y="0"/>
                  </a:lnTo>
                  <a:lnTo>
                    <a:pt x="15953" y="476"/>
                  </a:lnTo>
                  <a:lnTo>
                    <a:pt x="11429" y="2222"/>
                  </a:lnTo>
                  <a:lnTo>
                    <a:pt x="7143" y="5318"/>
                  </a:lnTo>
                  <a:lnTo>
                    <a:pt x="3492" y="9842"/>
                  </a:lnTo>
                  <a:lnTo>
                    <a:pt x="952" y="16113"/>
                  </a:lnTo>
                  <a:lnTo>
                    <a:pt x="0" y="24368"/>
                  </a:lnTo>
                  <a:lnTo>
                    <a:pt x="397" y="29368"/>
                  </a:lnTo>
                  <a:lnTo>
                    <a:pt x="1349" y="33735"/>
                  </a:lnTo>
                  <a:lnTo>
                    <a:pt x="2857" y="37544"/>
                  </a:lnTo>
                  <a:lnTo>
                    <a:pt x="5079" y="40719"/>
                  </a:lnTo>
                  <a:lnTo>
                    <a:pt x="7778" y="43260"/>
                  </a:lnTo>
                  <a:lnTo>
                    <a:pt x="10953" y="45006"/>
                  </a:lnTo>
                  <a:lnTo>
                    <a:pt x="14526" y="46117"/>
                  </a:lnTo>
                  <a:lnTo>
                    <a:pt x="18494" y="46513"/>
                  </a:lnTo>
                  <a:lnTo>
                    <a:pt x="23495" y="45878"/>
                  </a:lnTo>
                  <a:lnTo>
                    <a:pt x="27701" y="44371"/>
                  </a:lnTo>
                  <a:lnTo>
                    <a:pt x="31194" y="42068"/>
                  </a:lnTo>
                  <a:lnTo>
                    <a:pt x="33972" y="39370"/>
                  </a:lnTo>
                  <a:lnTo>
                    <a:pt x="36195" y="36592"/>
                  </a:lnTo>
                  <a:lnTo>
                    <a:pt x="37782" y="33893"/>
                  </a:lnTo>
                  <a:lnTo>
                    <a:pt x="38893" y="31591"/>
                  </a:lnTo>
                  <a:lnTo>
                    <a:pt x="39528" y="30003"/>
                  </a:lnTo>
                  <a:lnTo>
                    <a:pt x="37941" y="29290"/>
                  </a:lnTo>
                  <a:lnTo>
                    <a:pt x="34925" y="33576"/>
                  </a:lnTo>
                  <a:lnTo>
                    <a:pt x="32702" y="35877"/>
                  </a:lnTo>
                  <a:lnTo>
                    <a:pt x="29924" y="37782"/>
                  </a:lnTo>
                  <a:lnTo>
                    <a:pt x="26591" y="39132"/>
                  </a:lnTo>
                  <a:lnTo>
                    <a:pt x="22542" y="39687"/>
                  </a:lnTo>
                  <a:lnTo>
                    <a:pt x="19208" y="39291"/>
                  </a:lnTo>
                  <a:lnTo>
                    <a:pt x="15875" y="38021"/>
                  </a:lnTo>
                  <a:lnTo>
                    <a:pt x="12700" y="35481"/>
                  </a:lnTo>
                  <a:lnTo>
                    <a:pt x="10001" y="31512"/>
                  </a:lnTo>
                  <a:lnTo>
                    <a:pt x="8889" y="28892"/>
                  </a:lnTo>
                  <a:lnTo>
                    <a:pt x="7937" y="25797"/>
                  </a:lnTo>
                  <a:lnTo>
                    <a:pt x="7302" y="22225"/>
                  </a:lnTo>
                  <a:lnTo>
                    <a:pt x="6826" y="18097"/>
                  </a:lnTo>
                  <a:lnTo>
                    <a:pt x="37623" y="18097"/>
                  </a:lnTo>
                  <a:lnTo>
                    <a:pt x="36988" y="13652"/>
                  </a:lnTo>
                  <a:lnTo>
                    <a:pt x="35797" y="9842"/>
                  </a:lnTo>
                  <a:lnTo>
                    <a:pt x="34131" y="6667"/>
                  </a:lnTo>
                  <a:lnTo>
                    <a:pt x="32067" y="4207"/>
                  </a:lnTo>
                  <a:lnTo>
                    <a:pt x="29527" y="2302"/>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551" name="Shape 1586"/>
            <p:cNvSpPr/>
            <p:nvPr/>
          </p:nvSpPr>
          <p:spPr>
            <a:xfrm>
              <a:off x="1569305" y="3569301"/>
              <a:ext cx="39528" cy="46513"/>
            </a:xfrm>
            <a:custGeom>
              <a:avLst/>
              <a:gdLst/>
              <a:ahLst/>
              <a:cxnLst/>
              <a:rect l="0" t="0" r="0" b="0"/>
              <a:pathLst>
                <a:path w="39528" h="46513">
                  <a:moveTo>
                    <a:pt x="20162" y="0"/>
                  </a:moveTo>
                  <a:lnTo>
                    <a:pt x="18018" y="3572"/>
                  </a:lnTo>
                  <a:lnTo>
                    <a:pt x="21431" y="4048"/>
                  </a:lnTo>
                  <a:lnTo>
                    <a:pt x="23812" y="5477"/>
                  </a:lnTo>
                  <a:lnTo>
                    <a:pt x="25480" y="7461"/>
                  </a:lnTo>
                  <a:lnTo>
                    <a:pt x="26512" y="9842"/>
                  </a:lnTo>
                  <a:lnTo>
                    <a:pt x="27543" y="14922"/>
                  </a:lnTo>
                  <a:lnTo>
                    <a:pt x="7143" y="14922"/>
                  </a:lnTo>
                  <a:lnTo>
                    <a:pt x="7858" y="11986"/>
                  </a:lnTo>
                  <a:lnTo>
                    <a:pt x="8731" y="9446"/>
                  </a:lnTo>
                  <a:lnTo>
                    <a:pt x="9843" y="7461"/>
                  </a:lnTo>
                  <a:lnTo>
                    <a:pt x="11112" y="5953"/>
                  </a:lnTo>
                  <a:lnTo>
                    <a:pt x="14287" y="4127"/>
                  </a:lnTo>
                  <a:lnTo>
                    <a:pt x="18018" y="3572"/>
                  </a:lnTo>
                  <a:lnTo>
                    <a:pt x="20162" y="0"/>
                  </a:lnTo>
                  <a:lnTo>
                    <a:pt x="15955" y="476"/>
                  </a:lnTo>
                  <a:lnTo>
                    <a:pt x="11431" y="2222"/>
                  </a:lnTo>
                  <a:lnTo>
                    <a:pt x="7143" y="5318"/>
                  </a:lnTo>
                  <a:lnTo>
                    <a:pt x="3493" y="9842"/>
                  </a:lnTo>
                  <a:lnTo>
                    <a:pt x="953" y="16113"/>
                  </a:lnTo>
                  <a:lnTo>
                    <a:pt x="0" y="24368"/>
                  </a:lnTo>
                  <a:lnTo>
                    <a:pt x="397" y="29368"/>
                  </a:lnTo>
                  <a:lnTo>
                    <a:pt x="1350" y="33735"/>
                  </a:lnTo>
                  <a:lnTo>
                    <a:pt x="2858" y="37544"/>
                  </a:lnTo>
                  <a:lnTo>
                    <a:pt x="5081" y="40719"/>
                  </a:lnTo>
                  <a:lnTo>
                    <a:pt x="7778" y="43260"/>
                  </a:lnTo>
                  <a:lnTo>
                    <a:pt x="10953" y="45006"/>
                  </a:lnTo>
                  <a:lnTo>
                    <a:pt x="14526" y="46117"/>
                  </a:lnTo>
                  <a:lnTo>
                    <a:pt x="18494" y="46513"/>
                  </a:lnTo>
                  <a:lnTo>
                    <a:pt x="23496" y="45878"/>
                  </a:lnTo>
                  <a:lnTo>
                    <a:pt x="27702" y="44371"/>
                  </a:lnTo>
                  <a:lnTo>
                    <a:pt x="31194" y="42068"/>
                  </a:lnTo>
                  <a:lnTo>
                    <a:pt x="33972" y="39370"/>
                  </a:lnTo>
                  <a:lnTo>
                    <a:pt x="36196" y="36592"/>
                  </a:lnTo>
                  <a:lnTo>
                    <a:pt x="37783" y="33893"/>
                  </a:lnTo>
                  <a:lnTo>
                    <a:pt x="38893" y="31591"/>
                  </a:lnTo>
                  <a:lnTo>
                    <a:pt x="39528" y="30003"/>
                  </a:lnTo>
                  <a:lnTo>
                    <a:pt x="37941" y="29290"/>
                  </a:lnTo>
                  <a:lnTo>
                    <a:pt x="34925" y="33576"/>
                  </a:lnTo>
                  <a:lnTo>
                    <a:pt x="32703" y="35877"/>
                  </a:lnTo>
                  <a:lnTo>
                    <a:pt x="29925" y="37782"/>
                  </a:lnTo>
                  <a:lnTo>
                    <a:pt x="26591" y="39132"/>
                  </a:lnTo>
                  <a:lnTo>
                    <a:pt x="22543" y="39687"/>
                  </a:lnTo>
                  <a:lnTo>
                    <a:pt x="19210" y="39291"/>
                  </a:lnTo>
                  <a:lnTo>
                    <a:pt x="15875" y="38021"/>
                  </a:lnTo>
                  <a:lnTo>
                    <a:pt x="12700" y="35481"/>
                  </a:lnTo>
                  <a:lnTo>
                    <a:pt x="10002" y="31512"/>
                  </a:lnTo>
                  <a:lnTo>
                    <a:pt x="8891" y="28892"/>
                  </a:lnTo>
                  <a:lnTo>
                    <a:pt x="7937" y="25797"/>
                  </a:lnTo>
                  <a:lnTo>
                    <a:pt x="7303" y="22225"/>
                  </a:lnTo>
                  <a:lnTo>
                    <a:pt x="6827" y="18097"/>
                  </a:lnTo>
                  <a:lnTo>
                    <a:pt x="37625" y="18097"/>
                  </a:lnTo>
                  <a:lnTo>
                    <a:pt x="36989" y="13652"/>
                  </a:lnTo>
                  <a:lnTo>
                    <a:pt x="35798" y="9842"/>
                  </a:lnTo>
                  <a:lnTo>
                    <a:pt x="34131" y="6667"/>
                  </a:lnTo>
                  <a:lnTo>
                    <a:pt x="32068" y="4207"/>
                  </a:lnTo>
                  <a:lnTo>
                    <a:pt x="29528" y="2302"/>
                  </a:lnTo>
                  <a:lnTo>
                    <a:pt x="26750" y="1032"/>
                  </a:lnTo>
                  <a:lnTo>
                    <a:pt x="23575" y="238"/>
                  </a:lnTo>
                  <a:lnTo>
                    <a:pt x="20162" y="0"/>
                  </a:lnTo>
                  <a:close/>
                </a:path>
              </a:pathLst>
            </a:custGeom>
            <a:solidFill>
              <a:srgbClr val="000000"/>
            </a:solidFill>
          </p:spPr>
          <p:txBody>
            <a:bodyPr vert="horz" lIns="91440" tIns="45720" rIns="91440" bIns="45720" anchor="t"/>
            <a:lstStyle/>
            <a:p>
              <a:endParaRPr lang="en-IN"/>
            </a:p>
          </p:txBody>
        </p:sp>
        <p:sp>
          <p:nvSpPr>
            <p:cNvPr id="1552" name="Shape 1587"/>
            <p:cNvSpPr/>
            <p:nvPr/>
          </p:nvSpPr>
          <p:spPr>
            <a:xfrm>
              <a:off x="1448655" y="3569301"/>
              <a:ext cx="40085" cy="46513"/>
            </a:xfrm>
            <a:custGeom>
              <a:avLst/>
              <a:gdLst/>
              <a:ahLst/>
              <a:cxnLst/>
              <a:rect l="0" t="0" r="0" b="0"/>
              <a:pathLst>
                <a:path w="40085" h="46513">
                  <a:moveTo>
                    <a:pt x="18018" y="0"/>
                  </a:moveTo>
                  <a:lnTo>
                    <a:pt x="12860" y="556"/>
                  </a:lnTo>
                  <a:lnTo>
                    <a:pt x="8731" y="1985"/>
                  </a:lnTo>
                  <a:lnTo>
                    <a:pt x="5636" y="3968"/>
                  </a:lnTo>
                  <a:lnTo>
                    <a:pt x="3493" y="6350"/>
                  </a:lnTo>
                  <a:lnTo>
                    <a:pt x="2302" y="8731"/>
                  </a:lnTo>
                  <a:lnTo>
                    <a:pt x="1906" y="10953"/>
                  </a:lnTo>
                  <a:lnTo>
                    <a:pt x="2858" y="13732"/>
                  </a:lnTo>
                  <a:lnTo>
                    <a:pt x="4128" y="14843"/>
                  </a:lnTo>
                  <a:lnTo>
                    <a:pt x="6112" y="15319"/>
                  </a:lnTo>
                  <a:lnTo>
                    <a:pt x="7937" y="14922"/>
                  </a:lnTo>
                  <a:lnTo>
                    <a:pt x="9366" y="13970"/>
                  </a:lnTo>
                  <a:lnTo>
                    <a:pt x="10240" y="12621"/>
                  </a:lnTo>
                  <a:lnTo>
                    <a:pt x="10557" y="11033"/>
                  </a:lnTo>
                  <a:lnTo>
                    <a:pt x="10318" y="9366"/>
                  </a:lnTo>
                  <a:lnTo>
                    <a:pt x="10081" y="7223"/>
                  </a:lnTo>
                  <a:lnTo>
                    <a:pt x="10716" y="5160"/>
                  </a:lnTo>
                  <a:lnTo>
                    <a:pt x="12383" y="3651"/>
                  </a:lnTo>
                  <a:lnTo>
                    <a:pt x="14685" y="2698"/>
                  </a:lnTo>
                  <a:lnTo>
                    <a:pt x="17146" y="2381"/>
                  </a:lnTo>
                  <a:lnTo>
                    <a:pt x="19606" y="2619"/>
                  </a:lnTo>
                  <a:lnTo>
                    <a:pt x="22066" y="3810"/>
                  </a:lnTo>
                  <a:lnTo>
                    <a:pt x="23972" y="6271"/>
                  </a:lnTo>
                  <a:lnTo>
                    <a:pt x="24766" y="10557"/>
                  </a:lnTo>
                  <a:lnTo>
                    <a:pt x="24766" y="16590"/>
                  </a:lnTo>
                  <a:lnTo>
                    <a:pt x="24023" y="16882"/>
                  </a:lnTo>
                  <a:lnTo>
                    <a:pt x="24766" y="18971"/>
                  </a:lnTo>
                  <a:lnTo>
                    <a:pt x="24766" y="33337"/>
                  </a:lnTo>
                  <a:lnTo>
                    <a:pt x="24686" y="35322"/>
                  </a:lnTo>
                  <a:lnTo>
                    <a:pt x="24210" y="36751"/>
                  </a:lnTo>
                  <a:lnTo>
                    <a:pt x="23178" y="37862"/>
                  </a:lnTo>
                  <a:lnTo>
                    <a:pt x="21352" y="38973"/>
                  </a:lnTo>
                  <a:lnTo>
                    <a:pt x="20321" y="39449"/>
                  </a:lnTo>
                  <a:lnTo>
                    <a:pt x="18733" y="40085"/>
                  </a:lnTo>
                  <a:lnTo>
                    <a:pt x="15241" y="40798"/>
                  </a:lnTo>
                  <a:lnTo>
                    <a:pt x="12700" y="40243"/>
                  </a:lnTo>
                  <a:lnTo>
                    <a:pt x="10637" y="38735"/>
                  </a:lnTo>
                  <a:lnTo>
                    <a:pt x="9208" y="36274"/>
                  </a:lnTo>
                  <a:lnTo>
                    <a:pt x="8731" y="33099"/>
                  </a:lnTo>
                  <a:lnTo>
                    <a:pt x="8731" y="32861"/>
                  </a:lnTo>
                  <a:lnTo>
                    <a:pt x="8891" y="31036"/>
                  </a:lnTo>
                  <a:lnTo>
                    <a:pt x="9525" y="28892"/>
                  </a:lnTo>
                  <a:lnTo>
                    <a:pt x="11112" y="26591"/>
                  </a:lnTo>
                  <a:lnTo>
                    <a:pt x="13971" y="24051"/>
                  </a:lnTo>
                  <a:lnTo>
                    <a:pt x="15955" y="22781"/>
                  </a:lnTo>
                  <a:lnTo>
                    <a:pt x="18416" y="21511"/>
                  </a:lnTo>
                  <a:lnTo>
                    <a:pt x="21352" y="20241"/>
                  </a:lnTo>
                  <a:lnTo>
                    <a:pt x="24766" y="18971"/>
                  </a:lnTo>
                  <a:lnTo>
                    <a:pt x="24023" y="16882"/>
                  </a:lnTo>
                  <a:lnTo>
                    <a:pt x="17303" y="19526"/>
                  </a:lnTo>
                  <a:lnTo>
                    <a:pt x="11112" y="22305"/>
                  </a:lnTo>
                  <a:lnTo>
                    <a:pt x="6271" y="25082"/>
                  </a:lnTo>
                  <a:lnTo>
                    <a:pt x="2778" y="28178"/>
                  </a:lnTo>
                  <a:lnTo>
                    <a:pt x="715" y="31830"/>
                  </a:lnTo>
                  <a:lnTo>
                    <a:pt x="0" y="36195"/>
                  </a:lnTo>
                  <a:lnTo>
                    <a:pt x="953" y="40640"/>
                  </a:lnTo>
                  <a:lnTo>
                    <a:pt x="3255" y="43894"/>
                  </a:lnTo>
                  <a:lnTo>
                    <a:pt x="6588" y="45878"/>
                  </a:lnTo>
                  <a:lnTo>
                    <a:pt x="10478" y="46513"/>
                  </a:lnTo>
                  <a:lnTo>
                    <a:pt x="14526" y="45878"/>
                  </a:lnTo>
                  <a:lnTo>
                    <a:pt x="18336" y="44132"/>
                  </a:lnTo>
                  <a:lnTo>
                    <a:pt x="21828" y="41831"/>
                  </a:lnTo>
                  <a:lnTo>
                    <a:pt x="24844" y="39291"/>
                  </a:lnTo>
                  <a:lnTo>
                    <a:pt x="25400" y="42307"/>
                  </a:lnTo>
                  <a:lnTo>
                    <a:pt x="26353" y="44371"/>
                  </a:lnTo>
                  <a:lnTo>
                    <a:pt x="27622" y="45641"/>
                  </a:lnTo>
                  <a:lnTo>
                    <a:pt x="28893" y="46276"/>
                  </a:lnTo>
                  <a:lnTo>
                    <a:pt x="31275" y="46513"/>
                  </a:lnTo>
                  <a:lnTo>
                    <a:pt x="32782" y="46435"/>
                  </a:lnTo>
                  <a:lnTo>
                    <a:pt x="34687" y="45878"/>
                  </a:lnTo>
                  <a:lnTo>
                    <a:pt x="37147" y="44371"/>
                  </a:lnTo>
                  <a:lnTo>
                    <a:pt x="40085" y="41592"/>
                  </a:lnTo>
                  <a:lnTo>
                    <a:pt x="40085" y="38973"/>
                  </a:lnTo>
                  <a:lnTo>
                    <a:pt x="38260" y="40322"/>
                  </a:lnTo>
                  <a:lnTo>
                    <a:pt x="35640" y="40878"/>
                  </a:lnTo>
                  <a:lnTo>
                    <a:pt x="33972" y="40402"/>
                  </a:lnTo>
                  <a:lnTo>
                    <a:pt x="33100" y="39132"/>
                  </a:lnTo>
                  <a:lnTo>
                    <a:pt x="32782" y="35163"/>
                  </a:lnTo>
                  <a:lnTo>
                    <a:pt x="32782" y="15796"/>
                  </a:lnTo>
                  <a:lnTo>
                    <a:pt x="32227" y="9128"/>
                  </a:lnTo>
                  <a:lnTo>
                    <a:pt x="30956" y="5715"/>
                  </a:lnTo>
                  <a:lnTo>
                    <a:pt x="28416" y="2778"/>
                  </a:lnTo>
                  <a:lnTo>
                    <a:pt x="26591" y="1587"/>
                  </a:lnTo>
                  <a:lnTo>
                    <a:pt x="24210" y="715"/>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1553" name="Shape 1588"/>
            <p:cNvSpPr/>
            <p:nvPr/>
          </p:nvSpPr>
          <p:spPr>
            <a:xfrm>
              <a:off x="1376108" y="3569301"/>
              <a:ext cx="39528" cy="46513"/>
            </a:xfrm>
            <a:custGeom>
              <a:avLst/>
              <a:gdLst/>
              <a:ahLst/>
              <a:cxnLst/>
              <a:rect l="0" t="0" r="0" b="0"/>
              <a:pathLst>
                <a:path w="39528" h="46513">
                  <a:moveTo>
                    <a:pt x="20240" y="0"/>
                  </a:moveTo>
                  <a:lnTo>
                    <a:pt x="18017" y="3572"/>
                  </a:lnTo>
                  <a:lnTo>
                    <a:pt x="21431" y="4048"/>
                  </a:lnTo>
                  <a:lnTo>
                    <a:pt x="23812" y="5477"/>
                  </a:lnTo>
                  <a:lnTo>
                    <a:pt x="25478" y="7461"/>
                  </a:lnTo>
                  <a:lnTo>
                    <a:pt x="26510" y="9842"/>
                  </a:lnTo>
                  <a:lnTo>
                    <a:pt x="27542" y="14922"/>
                  </a:lnTo>
                  <a:lnTo>
                    <a:pt x="7143" y="14922"/>
                  </a:lnTo>
                  <a:lnTo>
                    <a:pt x="7857" y="11986"/>
                  </a:lnTo>
                  <a:lnTo>
                    <a:pt x="8731" y="9446"/>
                  </a:lnTo>
                  <a:lnTo>
                    <a:pt x="9841" y="7461"/>
                  </a:lnTo>
                  <a:lnTo>
                    <a:pt x="11191" y="5953"/>
                  </a:lnTo>
                  <a:lnTo>
                    <a:pt x="14287" y="4127"/>
                  </a:lnTo>
                  <a:lnTo>
                    <a:pt x="18017" y="3572"/>
                  </a:lnTo>
                  <a:lnTo>
                    <a:pt x="20240" y="0"/>
                  </a:lnTo>
                  <a:lnTo>
                    <a:pt x="15953" y="476"/>
                  </a:lnTo>
                  <a:lnTo>
                    <a:pt x="11428" y="2222"/>
                  </a:lnTo>
                  <a:lnTo>
                    <a:pt x="7143" y="5318"/>
                  </a:lnTo>
                  <a:lnTo>
                    <a:pt x="3571" y="9842"/>
                  </a:lnTo>
                  <a:lnTo>
                    <a:pt x="1031" y="16113"/>
                  </a:lnTo>
                  <a:lnTo>
                    <a:pt x="0" y="24368"/>
                  </a:lnTo>
                  <a:lnTo>
                    <a:pt x="396" y="29368"/>
                  </a:lnTo>
                  <a:lnTo>
                    <a:pt x="1348" y="33735"/>
                  </a:lnTo>
                  <a:lnTo>
                    <a:pt x="2936" y="37544"/>
                  </a:lnTo>
                  <a:lnTo>
                    <a:pt x="5158" y="40719"/>
                  </a:lnTo>
                  <a:lnTo>
                    <a:pt x="7857" y="43260"/>
                  </a:lnTo>
                  <a:lnTo>
                    <a:pt x="11032" y="45006"/>
                  </a:lnTo>
                  <a:lnTo>
                    <a:pt x="14603" y="46117"/>
                  </a:lnTo>
                  <a:lnTo>
                    <a:pt x="18572" y="46513"/>
                  </a:lnTo>
                  <a:lnTo>
                    <a:pt x="23495" y="45878"/>
                  </a:lnTo>
                  <a:lnTo>
                    <a:pt x="27701" y="44371"/>
                  </a:lnTo>
                  <a:lnTo>
                    <a:pt x="31193" y="42068"/>
                  </a:lnTo>
                  <a:lnTo>
                    <a:pt x="33972" y="39370"/>
                  </a:lnTo>
                  <a:lnTo>
                    <a:pt x="36195" y="36592"/>
                  </a:lnTo>
                  <a:lnTo>
                    <a:pt x="37782" y="33893"/>
                  </a:lnTo>
                  <a:lnTo>
                    <a:pt x="38893" y="31591"/>
                  </a:lnTo>
                  <a:lnTo>
                    <a:pt x="39528" y="30003"/>
                  </a:lnTo>
                  <a:lnTo>
                    <a:pt x="37941" y="29290"/>
                  </a:lnTo>
                  <a:lnTo>
                    <a:pt x="34925" y="33576"/>
                  </a:lnTo>
                  <a:lnTo>
                    <a:pt x="32701" y="35877"/>
                  </a:lnTo>
                  <a:lnTo>
                    <a:pt x="30003" y="37782"/>
                  </a:lnTo>
                  <a:lnTo>
                    <a:pt x="26590" y="39132"/>
                  </a:lnTo>
                  <a:lnTo>
                    <a:pt x="22621" y="39687"/>
                  </a:lnTo>
                  <a:lnTo>
                    <a:pt x="19287" y="39291"/>
                  </a:lnTo>
                  <a:lnTo>
                    <a:pt x="15875" y="38021"/>
                  </a:lnTo>
                  <a:lnTo>
                    <a:pt x="12700" y="35481"/>
                  </a:lnTo>
                  <a:lnTo>
                    <a:pt x="10001" y="31512"/>
                  </a:lnTo>
                  <a:lnTo>
                    <a:pt x="8888" y="28892"/>
                  </a:lnTo>
                  <a:lnTo>
                    <a:pt x="8016" y="25797"/>
                  </a:lnTo>
                  <a:lnTo>
                    <a:pt x="7301" y="22225"/>
                  </a:lnTo>
                  <a:lnTo>
                    <a:pt x="6826" y="18097"/>
                  </a:lnTo>
                  <a:lnTo>
                    <a:pt x="37702" y="18097"/>
                  </a:lnTo>
                  <a:lnTo>
                    <a:pt x="36988" y="13652"/>
                  </a:lnTo>
                  <a:lnTo>
                    <a:pt x="35876" y="9842"/>
                  </a:lnTo>
                  <a:lnTo>
                    <a:pt x="34210" y="6667"/>
                  </a:lnTo>
                  <a:lnTo>
                    <a:pt x="32066" y="4207"/>
                  </a:lnTo>
                  <a:lnTo>
                    <a:pt x="29606" y="2302"/>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1554" name="Shape 1589"/>
            <p:cNvSpPr/>
            <p:nvPr/>
          </p:nvSpPr>
          <p:spPr>
            <a:xfrm>
              <a:off x="1284033" y="3569301"/>
              <a:ext cx="39528" cy="46513"/>
            </a:xfrm>
            <a:custGeom>
              <a:avLst/>
              <a:gdLst/>
              <a:ahLst/>
              <a:cxnLst/>
              <a:rect l="0" t="0" r="0" b="0"/>
              <a:pathLst>
                <a:path w="39528" h="46513">
                  <a:moveTo>
                    <a:pt x="20160" y="0"/>
                  </a:moveTo>
                  <a:lnTo>
                    <a:pt x="18017" y="3572"/>
                  </a:lnTo>
                  <a:lnTo>
                    <a:pt x="21431" y="4048"/>
                  </a:lnTo>
                  <a:lnTo>
                    <a:pt x="23812" y="5477"/>
                  </a:lnTo>
                  <a:lnTo>
                    <a:pt x="25400" y="7461"/>
                  </a:lnTo>
                  <a:lnTo>
                    <a:pt x="26510" y="9842"/>
                  </a:lnTo>
                  <a:lnTo>
                    <a:pt x="27542" y="14922"/>
                  </a:lnTo>
                  <a:lnTo>
                    <a:pt x="7143" y="14922"/>
                  </a:lnTo>
                  <a:lnTo>
                    <a:pt x="7857" y="11986"/>
                  </a:lnTo>
                  <a:lnTo>
                    <a:pt x="8731" y="9446"/>
                  </a:lnTo>
                  <a:lnTo>
                    <a:pt x="9762" y="7461"/>
                  </a:lnTo>
                  <a:lnTo>
                    <a:pt x="11112" y="5953"/>
                  </a:lnTo>
                  <a:lnTo>
                    <a:pt x="14287" y="4127"/>
                  </a:lnTo>
                  <a:lnTo>
                    <a:pt x="18017" y="3572"/>
                  </a:lnTo>
                  <a:lnTo>
                    <a:pt x="20160" y="0"/>
                  </a:lnTo>
                  <a:lnTo>
                    <a:pt x="15875" y="476"/>
                  </a:lnTo>
                  <a:lnTo>
                    <a:pt x="11428" y="2222"/>
                  </a:lnTo>
                  <a:lnTo>
                    <a:pt x="7143" y="5318"/>
                  </a:lnTo>
                  <a:lnTo>
                    <a:pt x="3491" y="9842"/>
                  </a:lnTo>
                  <a:lnTo>
                    <a:pt x="951" y="16113"/>
                  </a:lnTo>
                  <a:lnTo>
                    <a:pt x="0" y="24368"/>
                  </a:lnTo>
                  <a:lnTo>
                    <a:pt x="316" y="29368"/>
                  </a:lnTo>
                  <a:lnTo>
                    <a:pt x="1270" y="33735"/>
                  </a:lnTo>
                  <a:lnTo>
                    <a:pt x="2857" y="37544"/>
                  </a:lnTo>
                  <a:lnTo>
                    <a:pt x="5078" y="40719"/>
                  </a:lnTo>
                  <a:lnTo>
                    <a:pt x="7778" y="43260"/>
                  </a:lnTo>
                  <a:lnTo>
                    <a:pt x="10953" y="45006"/>
                  </a:lnTo>
                  <a:lnTo>
                    <a:pt x="14525" y="46117"/>
                  </a:lnTo>
                  <a:lnTo>
                    <a:pt x="18493" y="46513"/>
                  </a:lnTo>
                  <a:lnTo>
                    <a:pt x="23415" y="45878"/>
                  </a:lnTo>
                  <a:lnTo>
                    <a:pt x="27622" y="44371"/>
                  </a:lnTo>
                  <a:lnTo>
                    <a:pt x="31193" y="42068"/>
                  </a:lnTo>
                  <a:lnTo>
                    <a:pt x="33972" y="39370"/>
                  </a:lnTo>
                  <a:lnTo>
                    <a:pt x="36195" y="36592"/>
                  </a:lnTo>
                  <a:lnTo>
                    <a:pt x="37782" y="33893"/>
                  </a:lnTo>
                  <a:lnTo>
                    <a:pt x="38893" y="31591"/>
                  </a:lnTo>
                  <a:lnTo>
                    <a:pt x="39528" y="30003"/>
                  </a:lnTo>
                  <a:lnTo>
                    <a:pt x="37941" y="29290"/>
                  </a:lnTo>
                  <a:lnTo>
                    <a:pt x="34925" y="33576"/>
                  </a:lnTo>
                  <a:lnTo>
                    <a:pt x="32701" y="35877"/>
                  </a:lnTo>
                  <a:lnTo>
                    <a:pt x="29923" y="37782"/>
                  </a:lnTo>
                  <a:lnTo>
                    <a:pt x="26590" y="39132"/>
                  </a:lnTo>
                  <a:lnTo>
                    <a:pt x="22541" y="39687"/>
                  </a:lnTo>
                  <a:lnTo>
                    <a:pt x="19207" y="39291"/>
                  </a:lnTo>
                  <a:lnTo>
                    <a:pt x="15795" y="38021"/>
                  </a:lnTo>
                  <a:lnTo>
                    <a:pt x="12700" y="35481"/>
                  </a:lnTo>
                  <a:lnTo>
                    <a:pt x="10001" y="31512"/>
                  </a:lnTo>
                  <a:lnTo>
                    <a:pt x="8888" y="28892"/>
                  </a:lnTo>
                  <a:lnTo>
                    <a:pt x="7937" y="25797"/>
                  </a:lnTo>
                  <a:lnTo>
                    <a:pt x="7301" y="22225"/>
                  </a:lnTo>
                  <a:lnTo>
                    <a:pt x="6826" y="18097"/>
                  </a:lnTo>
                  <a:lnTo>
                    <a:pt x="37622" y="18097"/>
                  </a:lnTo>
                  <a:lnTo>
                    <a:pt x="36908" y="13652"/>
                  </a:lnTo>
                  <a:lnTo>
                    <a:pt x="35797" y="9842"/>
                  </a:lnTo>
                  <a:lnTo>
                    <a:pt x="34131" y="6667"/>
                  </a:lnTo>
                  <a:lnTo>
                    <a:pt x="31987" y="4207"/>
                  </a:lnTo>
                  <a:lnTo>
                    <a:pt x="29526" y="2302"/>
                  </a:lnTo>
                  <a:lnTo>
                    <a:pt x="26670" y="1032"/>
                  </a:lnTo>
                  <a:lnTo>
                    <a:pt x="23573" y="238"/>
                  </a:lnTo>
                  <a:lnTo>
                    <a:pt x="20160" y="0"/>
                  </a:lnTo>
                  <a:close/>
                </a:path>
              </a:pathLst>
            </a:custGeom>
            <a:solidFill>
              <a:srgbClr val="000000"/>
            </a:solidFill>
          </p:spPr>
          <p:txBody>
            <a:bodyPr vert="horz" lIns="91440" tIns="45720" rIns="91440" bIns="45720" anchor="t"/>
            <a:lstStyle/>
            <a:p>
              <a:endParaRPr lang="en-IN"/>
            </a:p>
          </p:txBody>
        </p:sp>
        <p:sp>
          <p:nvSpPr>
            <p:cNvPr id="1555" name="Shape 1590"/>
            <p:cNvSpPr/>
            <p:nvPr/>
          </p:nvSpPr>
          <p:spPr>
            <a:xfrm>
              <a:off x="1234899" y="3570254"/>
              <a:ext cx="45322" cy="45958"/>
            </a:xfrm>
            <a:custGeom>
              <a:avLst/>
              <a:gdLst/>
              <a:ahLst/>
              <a:cxnLst/>
              <a:rect l="0" t="0" r="0" b="0"/>
              <a:pathLst>
                <a:path w="45322" h="45958">
                  <a:moveTo>
                    <a:pt x="0" y="0"/>
                  </a:moveTo>
                  <a:lnTo>
                    <a:pt x="0" y="1508"/>
                  </a:lnTo>
                  <a:lnTo>
                    <a:pt x="2857" y="2222"/>
                  </a:lnTo>
                  <a:lnTo>
                    <a:pt x="4286" y="3333"/>
                  </a:lnTo>
                  <a:lnTo>
                    <a:pt x="5397" y="5159"/>
                  </a:lnTo>
                  <a:lnTo>
                    <a:pt x="6985" y="8493"/>
                  </a:lnTo>
                  <a:lnTo>
                    <a:pt x="8968" y="12938"/>
                  </a:lnTo>
                  <a:lnTo>
                    <a:pt x="13572" y="23574"/>
                  </a:lnTo>
                  <a:lnTo>
                    <a:pt x="17938" y="34052"/>
                  </a:lnTo>
                  <a:lnTo>
                    <a:pt x="19685" y="38258"/>
                  </a:lnTo>
                  <a:lnTo>
                    <a:pt x="20874" y="41354"/>
                  </a:lnTo>
                  <a:lnTo>
                    <a:pt x="21828" y="43814"/>
                  </a:lnTo>
                  <a:lnTo>
                    <a:pt x="22462" y="45243"/>
                  </a:lnTo>
                  <a:lnTo>
                    <a:pt x="23574" y="45958"/>
                  </a:lnTo>
                  <a:lnTo>
                    <a:pt x="24129" y="45561"/>
                  </a:lnTo>
                  <a:lnTo>
                    <a:pt x="24764" y="44529"/>
                  </a:lnTo>
                  <a:lnTo>
                    <a:pt x="26193" y="41037"/>
                  </a:lnTo>
                  <a:lnTo>
                    <a:pt x="38893" y="9207"/>
                  </a:lnTo>
                  <a:lnTo>
                    <a:pt x="40481" y="5556"/>
                  </a:lnTo>
                  <a:lnTo>
                    <a:pt x="41751" y="3254"/>
                  </a:lnTo>
                  <a:lnTo>
                    <a:pt x="43259" y="1984"/>
                  </a:lnTo>
                  <a:lnTo>
                    <a:pt x="45322" y="1508"/>
                  </a:lnTo>
                  <a:lnTo>
                    <a:pt x="45322" y="0"/>
                  </a:lnTo>
                  <a:lnTo>
                    <a:pt x="31591" y="0"/>
                  </a:lnTo>
                  <a:lnTo>
                    <a:pt x="31591" y="1508"/>
                  </a:lnTo>
                  <a:lnTo>
                    <a:pt x="34766" y="2302"/>
                  </a:lnTo>
                  <a:lnTo>
                    <a:pt x="35877" y="3333"/>
                  </a:lnTo>
                  <a:lnTo>
                    <a:pt x="36194" y="4762"/>
                  </a:lnTo>
                  <a:lnTo>
                    <a:pt x="35718" y="7461"/>
                  </a:lnTo>
                  <a:lnTo>
                    <a:pt x="34289" y="11668"/>
                  </a:lnTo>
                  <a:lnTo>
                    <a:pt x="32306" y="16827"/>
                  </a:lnTo>
                  <a:lnTo>
                    <a:pt x="30003" y="22463"/>
                  </a:lnTo>
                  <a:lnTo>
                    <a:pt x="27781" y="28098"/>
                  </a:lnTo>
                  <a:lnTo>
                    <a:pt x="25797" y="33258"/>
                  </a:lnTo>
                  <a:lnTo>
                    <a:pt x="15716" y="7937"/>
                  </a:lnTo>
                  <a:lnTo>
                    <a:pt x="15159" y="6350"/>
                  </a:lnTo>
                  <a:lnTo>
                    <a:pt x="14843" y="4445"/>
                  </a:lnTo>
                  <a:lnTo>
                    <a:pt x="15239" y="3016"/>
                  </a:lnTo>
                  <a:lnTo>
                    <a:pt x="16192" y="2143"/>
                  </a:lnTo>
                  <a:lnTo>
                    <a:pt x="19367" y="1508"/>
                  </a:lnTo>
                  <a:lnTo>
                    <a:pt x="19367" y="0"/>
                  </a:lnTo>
                  <a:lnTo>
                    <a:pt x="0" y="0"/>
                  </a:lnTo>
                  <a:close/>
                </a:path>
              </a:pathLst>
            </a:custGeom>
            <a:solidFill>
              <a:srgbClr val="000000"/>
            </a:solidFill>
          </p:spPr>
          <p:txBody>
            <a:bodyPr vert="horz" lIns="91440" tIns="45720" rIns="91440" bIns="45720" anchor="t"/>
            <a:lstStyle/>
            <a:p>
              <a:endParaRPr lang="en-IN"/>
            </a:p>
          </p:txBody>
        </p:sp>
        <p:sp>
          <p:nvSpPr>
            <p:cNvPr id="1556" name="Shape 1591"/>
            <p:cNvSpPr/>
            <p:nvPr/>
          </p:nvSpPr>
          <p:spPr>
            <a:xfrm>
              <a:off x="1700037" y="3569301"/>
              <a:ext cx="38337" cy="46513"/>
            </a:xfrm>
            <a:custGeom>
              <a:avLst/>
              <a:gdLst/>
              <a:ahLst/>
              <a:cxnLst/>
              <a:rect l="0" t="0" r="0" b="0"/>
              <a:pathLst>
                <a:path w="38337" h="46513">
                  <a:moveTo>
                    <a:pt x="22225" y="0"/>
                  </a:moveTo>
                  <a:lnTo>
                    <a:pt x="16906" y="635"/>
                  </a:lnTo>
                  <a:lnTo>
                    <a:pt x="11747" y="2698"/>
                  </a:lnTo>
                  <a:lnTo>
                    <a:pt x="7143" y="6112"/>
                  </a:lnTo>
                  <a:lnTo>
                    <a:pt x="3412" y="10874"/>
                  </a:lnTo>
                  <a:lnTo>
                    <a:pt x="872" y="16986"/>
                  </a:lnTo>
                  <a:lnTo>
                    <a:pt x="0" y="24447"/>
                  </a:lnTo>
                  <a:lnTo>
                    <a:pt x="793" y="31512"/>
                  </a:lnTo>
                  <a:lnTo>
                    <a:pt x="3016" y="37147"/>
                  </a:lnTo>
                  <a:lnTo>
                    <a:pt x="6271" y="41275"/>
                  </a:lnTo>
                  <a:lnTo>
                    <a:pt x="10239" y="44291"/>
                  </a:lnTo>
                  <a:lnTo>
                    <a:pt x="14446" y="45958"/>
                  </a:lnTo>
                  <a:lnTo>
                    <a:pt x="18573" y="46513"/>
                  </a:lnTo>
                  <a:lnTo>
                    <a:pt x="24288" y="45720"/>
                  </a:lnTo>
                  <a:lnTo>
                    <a:pt x="29527" y="43021"/>
                  </a:lnTo>
                  <a:lnTo>
                    <a:pt x="31908" y="40957"/>
                  </a:lnTo>
                  <a:lnTo>
                    <a:pt x="34209" y="38180"/>
                  </a:lnTo>
                  <a:lnTo>
                    <a:pt x="36353" y="34846"/>
                  </a:lnTo>
                  <a:lnTo>
                    <a:pt x="38337" y="30956"/>
                  </a:lnTo>
                  <a:lnTo>
                    <a:pt x="36988" y="30083"/>
                  </a:lnTo>
                  <a:lnTo>
                    <a:pt x="34368" y="33654"/>
                  </a:lnTo>
                  <a:lnTo>
                    <a:pt x="31353" y="36592"/>
                  </a:lnTo>
                  <a:lnTo>
                    <a:pt x="27543" y="38656"/>
                  </a:lnTo>
                  <a:lnTo>
                    <a:pt x="22781" y="39370"/>
                  </a:lnTo>
                  <a:lnTo>
                    <a:pt x="19685" y="39052"/>
                  </a:lnTo>
                  <a:lnTo>
                    <a:pt x="16906" y="38100"/>
                  </a:lnTo>
                  <a:lnTo>
                    <a:pt x="14366" y="36433"/>
                  </a:lnTo>
                  <a:lnTo>
                    <a:pt x="12143" y="34211"/>
                  </a:lnTo>
                  <a:lnTo>
                    <a:pt x="10239" y="31432"/>
                  </a:lnTo>
                  <a:lnTo>
                    <a:pt x="8889" y="28178"/>
                  </a:lnTo>
                  <a:lnTo>
                    <a:pt x="8016" y="24527"/>
                  </a:lnTo>
                  <a:lnTo>
                    <a:pt x="7619" y="20478"/>
                  </a:lnTo>
                  <a:lnTo>
                    <a:pt x="8334" y="14128"/>
                  </a:lnTo>
                  <a:lnTo>
                    <a:pt x="10160" y="9446"/>
                  </a:lnTo>
                  <a:lnTo>
                    <a:pt x="12700" y="6191"/>
                  </a:lnTo>
                  <a:lnTo>
                    <a:pt x="15478" y="4207"/>
                  </a:lnTo>
                  <a:lnTo>
                    <a:pt x="18177" y="3175"/>
                  </a:lnTo>
                  <a:lnTo>
                    <a:pt x="20399" y="2857"/>
                  </a:lnTo>
                  <a:lnTo>
                    <a:pt x="23574" y="3175"/>
                  </a:lnTo>
                  <a:lnTo>
                    <a:pt x="25400" y="4048"/>
                  </a:lnTo>
                  <a:lnTo>
                    <a:pt x="26987" y="7620"/>
                  </a:lnTo>
                  <a:lnTo>
                    <a:pt x="27543" y="9763"/>
                  </a:lnTo>
                  <a:lnTo>
                    <a:pt x="29210" y="12938"/>
                  </a:lnTo>
                  <a:lnTo>
                    <a:pt x="30638" y="13970"/>
                  </a:lnTo>
                  <a:lnTo>
                    <a:pt x="32385" y="14367"/>
                  </a:lnTo>
                  <a:lnTo>
                    <a:pt x="34368" y="13891"/>
                  </a:lnTo>
                  <a:lnTo>
                    <a:pt x="35797" y="12938"/>
                  </a:lnTo>
                  <a:lnTo>
                    <a:pt x="36671" y="11588"/>
                  </a:lnTo>
                  <a:lnTo>
                    <a:pt x="36988" y="10001"/>
                  </a:lnTo>
                  <a:lnTo>
                    <a:pt x="36749" y="8413"/>
                  </a:lnTo>
                  <a:lnTo>
                    <a:pt x="35956" y="6588"/>
                  </a:lnTo>
                  <a:lnTo>
                    <a:pt x="34607" y="4762"/>
                  </a:lnTo>
                  <a:lnTo>
                    <a:pt x="32702" y="3016"/>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557" name="Shape 1592"/>
            <p:cNvSpPr/>
            <p:nvPr/>
          </p:nvSpPr>
          <p:spPr>
            <a:xfrm>
              <a:off x="1786238" y="3569301"/>
              <a:ext cx="32702" cy="45561"/>
            </a:xfrm>
            <a:custGeom>
              <a:avLst/>
              <a:gdLst/>
              <a:ahLst/>
              <a:cxnLst/>
              <a:rect l="0" t="0" r="0" b="0"/>
              <a:pathLst>
                <a:path w="32702" h="45561">
                  <a:moveTo>
                    <a:pt x="14842" y="0"/>
                  </a:moveTo>
                  <a:lnTo>
                    <a:pt x="238" y="5318"/>
                  </a:lnTo>
                  <a:lnTo>
                    <a:pt x="238" y="6906"/>
                  </a:lnTo>
                  <a:lnTo>
                    <a:pt x="3571" y="6508"/>
                  </a:lnTo>
                  <a:lnTo>
                    <a:pt x="4842" y="6588"/>
                  </a:lnTo>
                  <a:lnTo>
                    <a:pt x="5873" y="7302"/>
                  </a:lnTo>
                  <a:lnTo>
                    <a:pt x="6746" y="9048"/>
                  </a:lnTo>
                  <a:lnTo>
                    <a:pt x="7065" y="12462"/>
                  </a:lnTo>
                  <a:lnTo>
                    <a:pt x="7065" y="37227"/>
                  </a:lnTo>
                  <a:lnTo>
                    <a:pt x="6746" y="40481"/>
                  </a:lnTo>
                  <a:lnTo>
                    <a:pt x="5636" y="42307"/>
                  </a:lnTo>
                  <a:lnTo>
                    <a:pt x="3413" y="43338"/>
                  </a:lnTo>
                  <a:lnTo>
                    <a:pt x="0" y="44053"/>
                  </a:lnTo>
                  <a:lnTo>
                    <a:pt x="0" y="45561"/>
                  </a:lnTo>
                  <a:lnTo>
                    <a:pt x="23812" y="45561"/>
                  </a:lnTo>
                  <a:lnTo>
                    <a:pt x="23812" y="44053"/>
                  </a:lnTo>
                  <a:lnTo>
                    <a:pt x="20320" y="43736"/>
                  </a:lnTo>
                  <a:lnTo>
                    <a:pt x="17701" y="42783"/>
                  </a:lnTo>
                  <a:lnTo>
                    <a:pt x="15955" y="40640"/>
                  </a:lnTo>
                  <a:lnTo>
                    <a:pt x="15319" y="36592"/>
                  </a:lnTo>
                  <a:lnTo>
                    <a:pt x="15319" y="14367"/>
                  </a:lnTo>
                  <a:lnTo>
                    <a:pt x="15716" y="12621"/>
                  </a:lnTo>
                  <a:lnTo>
                    <a:pt x="16590" y="10795"/>
                  </a:lnTo>
                  <a:lnTo>
                    <a:pt x="19288" y="7620"/>
                  </a:lnTo>
                  <a:lnTo>
                    <a:pt x="20796" y="6588"/>
                  </a:lnTo>
                  <a:lnTo>
                    <a:pt x="22066" y="6191"/>
                  </a:lnTo>
                  <a:lnTo>
                    <a:pt x="24208" y="7143"/>
                  </a:lnTo>
                  <a:lnTo>
                    <a:pt x="26115" y="8811"/>
                  </a:lnTo>
                  <a:lnTo>
                    <a:pt x="28892" y="9683"/>
                  </a:lnTo>
                  <a:lnTo>
                    <a:pt x="30480" y="9366"/>
                  </a:lnTo>
                  <a:lnTo>
                    <a:pt x="31671" y="8413"/>
                  </a:lnTo>
                  <a:lnTo>
                    <a:pt x="32465" y="7065"/>
                  </a:lnTo>
                  <a:lnTo>
                    <a:pt x="32702" y="5318"/>
                  </a:lnTo>
                  <a:lnTo>
                    <a:pt x="32385" y="3096"/>
                  </a:lnTo>
                  <a:lnTo>
                    <a:pt x="31273" y="1428"/>
                  </a:lnTo>
                  <a:lnTo>
                    <a:pt x="29607" y="317"/>
                  </a:lnTo>
                  <a:lnTo>
                    <a:pt x="27305" y="0"/>
                  </a:lnTo>
                  <a:lnTo>
                    <a:pt x="24606" y="397"/>
                  </a:lnTo>
                  <a:lnTo>
                    <a:pt x="21827" y="1826"/>
                  </a:lnTo>
                  <a:lnTo>
                    <a:pt x="18811" y="4603"/>
                  </a:lnTo>
                  <a:lnTo>
                    <a:pt x="15557" y="8969"/>
                  </a:lnTo>
                  <a:lnTo>
                    <a:pt x="15319" y="8969"/>
                  </a:lnTo>
                  <a:lnTo>
                    <a:pt x="15319" y="158"/>
                  </a:lnTo>
                  <a:lnTo>
                    <a:pt x="14842" y="0"/>
                  </a:lnTo>
                  <a:close/>
                </a:path>
              </a:pathLst>
            </a:custGeom>
            <a:solidFill>
              <a:srgbClr val="000000"/>
            </a:solidFill>
          </p:spPr>
          <p:txBody>
            <a:bodyPr vert="horz" lIns="91440" tIns="45720" rIns="91440" bIns="45720" anchor="t"/>
            <a:lstStyle/>
            <a:p>
              <a:endParaRPr lang="en-IN"/>
            </a:p>
          </p:txBody>
        </p:sp>
        <p:sp>
          <p:nvSpPr>
            <p:cNvPr id="1558" name="Shape 1593"/>
            <p:cNvSpPr/>
            <p:nvPr/>
          </p:nvSpPr>
          <p:spPr>
            <a:xfrm>
              <a:off x="1325943" y="3569301"/>
              <a:ext cx="43735" cy="67151"/>
            </a:xfrm>
            <a:custGeom>
              <a:avLst/>
              <a:gdLst/>
              <a:ahLst/>
              <a:cxnLst/>
              <a:rect l="0" t="0" r="0" b="0"/>
              <a:pathLst>
                <a:path w="43735" h="67151">
                  <a:moveTo>
                    <a:pt x="21033" y="0"/>
                  </a:moveTo>
                  <a:lnTo>
                    <a:pt x="20439" y="2925"/>
                  </a:lnTo>
                  <a:lnTo>
                    <a:pt x="22541" y="3333"/>
                  </a:lnTo>
                  <a:lnTo>
                    <a:pt x="24843" y="4842"/>
                  </a:lnTo>
                  <a:lnTo>
                    <a:pt x="27939" y="9763"/>
                  </a:lnTo>
                  <a:lnTo>
                    <a:pt x="29368" y="15161"/>
                  </a:lnTo>
                  <a:lnTo>
                    <a:pt x="29685" y="17303"/>
                  </a:lnTo>
                  <a:lnTo>
                    <a:pt x="29765" y="18812"/>
                  </a:lnTo>
                  <a:lnTo>
                    <a:pt x="29765" y="20241"/>
                  </a:lnTo>
                  <a:lnTo>
                    <a:pt x="29447" y="22225"/>
                  </a:lnTo>
                  <a:lnTo>
                    <a:pt x="28733" y="24368"/>
                  </a:lnTo>
                  <a:lnTo>
                    <a:pt x="27383" y="26352"/>
                  </a:lnTo>
                  <a:lnTo>
                    <a:pt x="25400" y="27781"/>
                  </a:lnTo>
                  <a:lnTo>
                    <a:pt x="22541" y="28337"/>
                  </a:lnTo>
                  <a:lnTo>
                    <a:pt x="19128" y="27622"/>
                  </a:lnTo>
                  <a:lnTo>
                    <a:pt x="16430" y="25717"/>
                  </a:lnTo>
                  <a:lnTo>
                    <a:pt x="14446" y="22940"/>
                  </a:lnTo>
                  <a:lnTo>
                    <a:pt x="13174" y="19447"/>
                  </a:lnTo>
                  <a:lnTo>
                    <a:pt x="12222" y="11668"/>
                  </a:lnTo>
                  <a:lnTo>
                    <a:pt x="12858" y="7461"/>
                  </a:lnTo>
                  <a:lnTo>
                    <a:pt x="14603" y="4683"/>
                  </a:lnTo>
                  <a:lnTo>
                    <a:pt x="17065" y="3175"/>
                  </a:lnTo>
                  <a:lnTo>
                    <a:pt x="19685" y="2778"/>
                  </a:lnTo>
                  <a:lnTo>
                    <a:pt x="20439" y="2925"/>
                  </a:lnTo>
                  <a:lnTo>
                    <a:pt x="21033" y="0"/>
                  </a:lnTo>
                  <a:lnTo>
                    <a:pt x="17143" y="397"/>
                  </a:lnTo>
                  <a:lnTo>
                    <a:pt x="13255" y="1667"/>
                  </a:lnTo>
                  <a:lnTo>
                    <a:pt x="9683" y="3810"/>
                  </a:lnTo>
                  <a:lnTo>
                    <a:pt x="6746" y="6985"/>
                  </a:lnTo>
                  <a:lnTo>
                    <a:pt x="4762" y="11192"/>
                  </a:lnTo>
                  <a:lnTo>
                    <a:pt x="4047" y="16510"/>
                  </a:lnTo>
                  <a:lnTo>
                    <a:pt x="4682" y="20637"/>
                  </a:lnTo>
                  <a:lnTo>
                    <a:pt x="6428" y="24129"/>
                  </a:lnTo>
                  <a:lnTo>
                    <a:pt x="9286" y="27067"/>
                  </a:lnTo>
                  <a:lnTo>
                    <a:pt x="13255" y="29368"/>
                  </a:lnTo>
                  <a:lnTo>
                    <a:pt x="9525" y="32782"/>
                  </a:lnTo>
                  <a:lnTo>
                    <a:pt x="6985" y="35322"/>
                  </a:lnTo>
                  <a:lnTo>
                    <a:pt x="5476" y="37068"/>
                  </a:lnTo>
                  <a:lnTo>
                    <a:pt x="4682" y="38338"/>
                  </a:lnTo>
                  <a:lnTo>
                    <a:pt x="4443" y="40163"/>
                  </a:lnTo>
                  <a:lnTo>
                    <a:pt x="4921" y="41990"/>
                  </a:lnTo>
                  <a:lnTo>
                    <a:pt x="6031" y="43338"/>
                  </a:lnTo>
                  <a:lnTo>
                    <a:pt x="9683" y="45482"/>
                  </a:lnTo>
                  <a:lnTo>
                    <a:pt x="6031" y="48181"/>
                  </a:lnTo>
                  <a:lnTo>
                    <a:pt x="2856" y="51117"/>
                  </a:lnTo>
                  <a:lnTo>
                    <a:pt x="713" y="54213"/>
                  </a:lnTo>
                  <a:lnTo>
                    <a:pt x="0" y="57547"/>
                  </a:lnTo>
                  <a:lnTo>
                    <a:pt x="396" y="59452"/>
                  </a:lnTo>
                  <a:lnTo>
                    <a:pt x="1348" y="61277"/>
                  </a:lnTo>
                  <a:lnTo>
                    <a:pt x="2856" y="62865"/>
                  </a:lnTo>
                  <a:lnTo>
                    <a:pt x="5000" y="64293"/>
                  </a:lnTo>
                  <a:lnTo>
                    <a:pt x="10556" y="66357"/>
                  </a:lnTo>
                  <a:lnTo>
                    <a:pt x="17462" y="67151"/>
                  </a:lnTo>
                  <a:lnTo>
                    <a:pt x="21192" y="66833"/>
                  </a:lnTo>
                  <a:lnTo>
                    <a:pt x="25241" y="66119"/>
                  </a:lnTo>
                  <a:lnTo>
                    <a:pt x="29447" y="64770"/>
                  </a:lnTo>
                  <a:lnTo>
                    <a:pt x="33496" y="62944"/>
                  </a:lnTo>
                  <a:lnTo>
                    <a:pt x="37226" y="60642"/>
                  </a:lnTo>
                  <a:lnTo>
                    <a:pt x="40162" y="57706"/>
                  </a:lnTo>
                  <a:lnTo>
                    <a:pt x="42147" y="54292"/>
                  </a:lnTo>
                  <a:lnTo>
                    <a:pt x="42862" y="50403"/>
                  </a:lnTo>
                  <a:lnTo>
                    <a:pt x="42147" y="46513"/>
                  </a:lnTo>
                  <a:lnTo>
                    <a:pt x="40877" y="44212"/>
                  </a:lnTo>
                  <a:lnTo>
                    <a:pt x="38735" y="42148"/>
                  </a:lnTo>
                  <a:lnTo>
                    <a:pt x="35480" y="40561"/>
                  </a:lnTo>
                  <a:lnTo>
                    <a:pt x="30876" y="39767"/>
                  </a:lnTo>
                  <a:lnTo>
                    <a:pt x="18097" y="39211"/>
                  </a:lnTo>
                  <a:lnTo>
                    <a:pt x="14762" y="38973"/>
                  </a:lnTo>
                  <a:lnTo>
                    <a:pt x="13199" y="38573"/>
                  </a:lnTo>
                  <a:lnTo>
                    <a:pt x="11747" y="45720"/>
                  </a:lnTo>
                  <a:lnTo>
                    <a:pt x="15953" y="46435"/>
                  </a:lnTo>
                  <a:lnTo>
                    <a:pt x="20637" y="46752"/>
                  </a:lnTo>
                  <a:lnTo>
                    <a:pt x="23812" y="46911"/>
                  </a:lnTo>
                  <a:lnTo>
                    <a:pt x="27939" y="46990"/>
                  </a:lnTo>
                  <a:lnTo>
                    <a:pt x="32860" y="47228"/>
                  </a:lnTo>
                  <a:lnTo>
                    <a:pt x="36750" y="47863"/>
                  </a:lnTo>
                  <a:lnTo>
                    <a:pt x="39210" y="49292"/>
                  </a:lnTo>
                  <a:lnTo>
                    <a:pt x="40083" y="51911"/>
                  </a:lnTo>
                  <a:lnTo>
                    <a:pt x="39766" y="53816"/>
                  </a:lnTo>
                  <a:lnTo>
                    <a:pt x="38813" y="55642"/>
                  </a:lnTo>
                  <a:lnTo>
                    <a:pt x="37306" y="57230"/>
                  </a:lnTo>
                  <a:lnTo>
                    <a:pt x="35241" y="58658"/>
                  </a:lnTo>
                  <a:lnTo>
                    <a:pt x="32622" y="59848"/>
                  </a:lnTo>
                  <a:lnTo>
                    <a:pt x="29447" y="60722"/>
                  </a:lnTo>
                  <a:lnTo>
                    <a:pt x="25874" y="61277"/>
                  </a:lnTo>
                  <a:lnTo>
                    <a:pt x="21747" y="61516"/>
                  </a:lnTo>
                  <a:lnTo>
                    <a:pt x="17858" y="61277"/>
                  </a:lnTo>
                  <a:lnTo>
                    <a:pt x="14683" y="60801"/>
                  </a:lnTo>
                  <a:lnTo>
                    <a:pt x="12064" y="60087"/>
                  </a:lnTo>
                  <a:lnTo>
                    <a:pt x="10080" y="59135"/>
                  </a:lnTo>
                  <a:lnTo>
                    <a:pt x="7698" y="56832"/>
                  </a:lnTo>
                  <a:lnTo>
                    <a:pt x="6905" y="54451"/>
                  </a:lnTo>
                  <a:lnTo>
                    <a:pt x="7222" y="52387"/>
                  </a:lnTo>
                  <a:lnTo>
                    <a:pt x="8175" y="50323"/>
                  </a:lnTo>
                  <a:lnTo>
                    <a:pt x="11747" y="45720"/>
                  </a:lnTo>
                  <a:lnTo>
                    <a:pt x="13199" y="38573"/>
                  </a:lnTo>
                  <a:lnTo>
                    <a:pt x="11667" y="38180"/>
                  </a:lnTo>
                  <a:lnTo>
                    <a:pt x="10715" y="37465"/>
                  </a:lnTo>
                  <a:lnTo>
                    <a:pt x="10397" y="36512"/>
                  </a:lnTo>
                  <a:lnTo>
                    <a:pt x="11032" y="34687"/>
                  </a:lnTo>
                  <a:lnTo>
                    <a:pt x="12619" y="32702"/>
                  </a:lnTo>
                  <a:lnTo>
                    <a:pt x="14525" y="31036"/>
                  </a:lnTo>
                  <a:lnTo>
                    <a:pt x="16271" y="30321"/>
                  </a:lnTo>
                  <a:lnTo>
                    <a:pt x="17223" y="30401"/>
                  </a:lnTo>
                  <a:lnTo>
                    <a:pt x="18731" y="30560"/>
                  </a:lnTo>
                  <a:lnTo>
                    <a:pt x="21668" y="30797"/>
                  </a:lnTo>
                  <a:lnTo>
                    <a:pt x="24685" y="30401"/>
                  </a:lnTo>
                  <a:lnTo>
                    <a:pt x="28177" y="29368"/>
                  </a:lnTo>
                  <a:lnTo>
                    <a:pt x="31669" y="27463"/>
                  </a:lnTo>
                  <a:lnTo>
                    <a:pt x="34606" y="24765"/>
                  </a:lnTo>
                  <a:lnTo>
                    <a:pt x="36671" y="21035"/>
                  </a:lnTo>
                  <a:lnTo>
                    <a:pt x="37385" y="16192"/>
                  </a:lnTo>
                  <a:lnTo>
                    <a:pt x="37226" y="13017"/>
                  </a:lnTo>
                  <a:lnTo>
                    <a:pt x="36828" y="10636"/>
                  </a:lnTo>
                  <a:lnTo>
                    <a:pt x="35560" y="7143"/>
                  </a:lnTo>
                  <a:lnTo>
                    <a:pt x="43735" y="7143"/>
                  </a:lnTo>
                  <a:lnTo>
                    <a:pt x="43735" y="3255"/>
                  </a:lnTo>
                  <a:lnTo>
                    <a:pt x="36115" y="3255"/>
                  </a:lnTo>
                  <a:lnTo>
                    <a:pt x="33575" y="3096"/>
                  </a:lnTo>
                  <a:lnTo>
                    <a:pt x="30637" y="2222"/>
                  </a:lnTo>
                  <a:lnTo>
                    <a:pt x="25637" y="556"/>
                  </a:lnTo>
                  <a:lnTo>
                    <a:pt x="21033" y="0"/>
                  </a:lnTo>
                  <a:close/>
                </a:path>
              </a:pathLst>
            </a:custGeom>
            <a:solidFill>
              <a:srgbClr val="000000"/>
            </a:solidFill>
          </p:spPr>
          <p:txBody>
            <a:bodyPr vert="horz" lIns="91440" tIns="45720" rIns="91440" bIns="45720" anchor="t"/>
            <a:lstStyle/>
            <a:p>
              <a:endParaRPr lang="en-IN"/>
            </a:p>
          </p:txBody>
        </p:sp>
        <p:sp>
          <p:nvSpPr>
            <p:cNvPr id="1559" name="Shape 1594"/>
            <p:cNvSpPr/>
            <p:nvPr/>
          </p:nvSpPr>
          <p:spPr>
            <a:xfrm>
              <a:off x="1614471" y="3569301"/>
              <a:ext cx="29447" cy="46513"/>
            </a:xfrm>
            <a:custGeom>
              <a:avLst/>
              <a:gdLst/>
              <a:ahLst/>
              <a:cxnLst/>
              <a:rect l="0" t="0" r="0" b="0"/>
              <a:pathLst>
                <a:path w="29447" h="46513">
                  <a:moveTo>
                    <a:pt x="13891" y="0"/>
                  </a:moveTo>
                  <a:lnTo>
                    <a:pt x="9525" y="556"/>
                  </a:lnTo>
                  <a:lnTo>
                    <a:pt x="6032" y="1904"/>
                  </a:lnTo>
                  <a:lnTo>
                    <a:pt x="3333" y="3968"/>
                  </a:lnTo>
                  <a:lnTo>
                    <a:pt x="1507" y="6430"/>
                  </a:lnTo>
                  <a:lnTo>
                    <a:pt x="397" y="9207"/>
                  </a:lnTo>
                  <a:lnTo>
                    <a:pt x="0" y="12065"/>
                  </a:lnTo>
                  <a:lnTo>
                    <a:pt x="952" y="16907"/>
                  </a:lnTo>
                  <a:lnTo>
                    <a:pt x="3492" y="20717"/>
                  </a:lnTo>
                  <a:lnTo>
                    <a:pt x="7222" y="23812"/>
                  </a:lnTo>
                  <a:lnTo>
                    <a:pt x="11588" y="26511"/>
                  </a:lnTo>
                  <a:lnTo>
                    <a:pt x="17303" y="29766"/>
                  </a:lnTo>
                  <a:lnTo>
                    <a:pt x="19526" y="31194"/>
                  </a:lnTo>
                  <a:lnTo>
                    <a:pt x="21113" y="32941"/>
                  </a:lnTo>
                  <a:lnTo>
                    <a:pt x="22066" y="34925"/>
                  </a:lnTo>
                  <a:lnTo>
                    <a:pt x="22463" y="37147"/>
                  </a:lnTo>
                  <a:lnTo>
                    <a:pt x="21669" y="40640"/>
                  </a:lnTo>
                  <a:lnTo>
                    <a:pt x="19685" y="42862"/>
                  </a:lnTo>
                  <a:lnTo>
                    <a:pt x="17145" y="44053"/>
                  </a:lnTo>
                  <a:lnTo>
                    <a:pt x="14446" y="44371"/>
                  </a:lnTo>
                  <a:lnTo>
                    <a:pt x="10238" y="43736"/>
                  </a:lnTo>
                  <a:lnTo>
                    <a:pt x="7143" y="41910"/>
                  </a:lnTo>
                  <a:lnTo>
                    <a:pt x="4921" y="39370"/>
                  </a:lnTo>
                  <a:lnTo>
                    <a:pt x="3333" y="36433"/>
                  </a:lnTo>
                  <a:lnTo>
                    <a:pt x="1666" y="30479"/>
                  </a:lnTo>
                  <a:lnTo>
                    <a:pt x="78" y="30479"/>
                  </a:lnTo>
                  <a:lnTo>
                    <a:pt x="78" y="45958"/>
                  </a:lnTo>
                  <a:lnTo>
                    <a:pt x="1349" y="45958"/>
                  </a:lnTo>
                  <a:lnTo>
                    <a:pt x="2222" y="45006"/>
                  </a:lnTo>
                  <a:lnTo>
                    <a:pt x="3572" y="44767"/>
                  </a:lnTo>
                  <a:lnTo>
                    <a:pt x="5873" y="44926"/>
                  </a:lnTo>
                  <a:lnTo>
                    <a:pt x="8651" y="45561"/>
                  </a:lnTo>
                  <a:lnTo>
                    <a:pt x="15081" y="46513"/>
                  </a:lnTo>
                  <a:lnTo>
                    <a:pt x="18334" y="46196"/>
                  </a:lnTo>
                  <a:lnTo>
                    <a:pt x="21589" y="45165"/>
                  </a:lnTo>
                  <a:lnTo>
                    <a:pt x="24606" y="43338"/>
                  </a:lnTo>
                  <a:lnTo>
                    <a:pt x="27066" y="40878"/>
                  </a:lnTo>
                  <a:lnTo>
                    <a:pt x="28813" y="37623"/>
                  </a:lnTo>
                  <a:lnTo>
                    <a:pt x="29447" y="33735"/>
                  </a:lnTo>
                  <a:lnTo>
                    <a:pt x="28813" y="29845"/>
                  </a:lnTo>
                  <a:lnTo>
                    <a:pt x="27066" y="26749"/>
                  </a:lnTo>
                  <a:lnTo>
                    <a:pt x="24447" y="24288"/>
                  </a:lnTo>
                  <a:lnTo>
                    <a:pt x="21113" y="22066"/>
                  </a:lnTo>
                  <a:lnTo>
                    <a:pt x="10397" y="15716"/>
                  </a:lnTo>
                  <a:lnTo>
                    <a:pt x="8176" y="13970"/>
                  </a:lnTo>
                  <a:lnTo>
                    <a:pt x="6906" y="12144"/>
                  </a:lnTo>
                  <a:lnTo>
                    <a:pt x="6112" y="8731"/>
                  </a:lnTo>
                  <a:lnTo>
                    <a:pt x="6588" y="6588"/>
                  </a:lnTo>
                  <a:lnTo>
                    <a:pt x="7857" y="4524"/>
                  </a:lnTo>
                  <a:lnTo>
                    <a:pt x="10160" y="2937"/>
                  </a:lnTo>
                  <a:lnTo>
                    <a:pt x="13652" y="2222"/>
                  </a:lnTo>
                  <a:lnTo>
                    <a:pt x="16986" y="2698"/>
                  </a:lnTo>
                  <a:lnTo>
                    <a:pt x="20002" y="4524"/>
                  </a:lnTo>
                  <a:lnTo>
                    <a:pt x="21431" y="6112"/>
                  </a:lnTo>
                  <a:lnTo>
                    <a:pt x="22701" y="8254"/>
                  </a:lnTo>
                  <a:lnTo>
                    <a:pt x="23732" y="11033"/>
                  </a:lnTo>
                  <a:lnTo>
                    <a:pt x="24684" y="14446"/>
                  </a:lnTo>
                  <a:lnTo>
                    <a:pt x="26113" y="14446"/>
                  </a:lnTo>
                  <a:lnTo>
                    <a:pt x="25717" y="873"/>
                  </a:lnTo>
                  <a:lnTo>
                    <a:pt x="24684" y="873"/>
                  </a:lnTo>
                  <a:lnTo>
                    <a:pt x="24051" y="1587"/>
                  </a:lnTo>
                  <a:lnTo>
                    <a:pt x="23018" y="1985"/>
                  </a:lnTo>
                  <a:lnTo>
                    <a:pt x="19447" y="952"/>
                  </a:lnTo>
                  <a:lnTo>
                    <a:pt x="13891" y="0"/>
                  </a:lnTo>
                  <a:close/>
                </a:path>
              </a:pathLst>
            </a:custGeom>
            <a:solidFill>
              <a:srgbClr val="000000"/>
            </a:solidFill>
          </p:spPr>
          <p:txBody>
            <a:bodyPr vert="horz" lIns="91440" tIns="45720" rIns="91440" bIns="45720" anchor="t"/>
            <a:lstStyle/>
            <a:p>
              <a:endParaRPr lang="en-IN"/>
            </a:p>
          </p:txBody>
        </p:sp>
        <p:sp>
          <p:nvSpPr>
            <p:cNvPr id="1560" name="Shape 1595"/>
            <p:cNvSpPr/>
            <p:nvPr/>
          </p:nvSpPr>
          <p:spPr>
            <a:xfrm>
              <a:off x="1654555" y="3604703"/>
              <a:ext cx="13810" cy="24129"/>
            </a:xfrm>
            <a:custGeom>
              <a:avLst/>
              <a:gdLst/>
              <a:ahLst/>
              <a:cxnLst/>
              <a:rect l="0" t="0" r="0" b="0"/>
              <a:pathLst>
                <a:path w="13810" h="24129">
                  <a:moveTo>
                    <a:pt x="5793" y="0"/>
                  </a:moveTo>
                  <a:lnTo>
                    <a:pt x="3810" y="317"/>
                  </a:lnTo>
                  <a:lnTo>
                    <a:pt x="1983" y="1349"/>
                  </a:lnTo>
                  <a:lnTo>
                    <a:pt x="555" y="3096"/>
                  </a:lnTo>
                  <a:lnTo>
                    <a:pt x="0" y="5794"/>
                  </a:lnTo>
                  <a:lnTo>
                    <a:pt x="635" y="8254"/>
                  </a:lnTo>
                  <a:lnTo>
                    <a:pt x="2142" y="9763"/>
                  </a:lnTo>
                  <a:lnTo>
                    <a:pt x="4127" y="10557"/>
                  </a:lnTo>
                  <a:lnTo>
                    <a:pt x="6191" y="10716"/>
                  </a:lnTo>
                  <a:lnTo>
                    <a:pt x="7698" y="10557"/>
                  </a:lnTo>
                  <a:lnTo>
                    <a:pt x="8572" y="10318"/>
                  </a:lnTo>
                  <a:lnTo>
                    <a:pt x="9525" y="10636"/>
                  </a:lnTo>
                  <a:lnTo>
                    <a:pt x="9921" y="11747"/>
                  </a:lnTo>
                  <a:lnTo>
                    <a:pt x="9603" y="13573"/>
                  </a:lnTo>
                  <a:lnTo>
                    <a:pt x="8333" y="16113"/>
                  </a:lnTo>
                  <a:lnTo>
                    <a:pt x="5793" y="19129"/>
                  </a:lnTo>
                  <a:lnTo>
                    <a:pt x="1825" y="22225"/>
                  </a:lnTo>
                  <a:lnTo>
                    <a:pt x="2697" y="24129"/>
                  </a:lnTo>
                  <a:lnTo>
                    <a:pt x="4523" y="23257"/>
                  </a:lnTo>
                  <a:lnTo>
                    <a:pt x="6905" y="21511"/>
                  </a:lnTo>
                  <a:lnTo>
                    <a:pt x="11587" y="16272"/>
                  </a:lnTo>
                  <a:lnTo>
                    <a:pt x="13174" y="13017"/>
                  </a:lnTo>
                  <a:lnTo>
                    <a:pt x="13810" y="9525"/>
                  </a:lnTo>
                  <a:lnTo>
                    <a:pt x="13335" y="5953"/>
                  </a:lnTo>
                  <a:lnTo>
                    <a:pt x="12222" y="3413"/>
                  </a:lnTo>
                  <a:lnTo>
                    <a:pt x="10635" y="1667"/>
                  </a:lnTo>
                  <a:lnTo>
                    <a:pt x="8889" y="634"/>
                  </a:lnTo>
                  <a:lnTo>
                    <a:pt x="5793" y="0"/>
                  </a:lnTo>
                  <a:close/>
                </a:path>
              </a:pathLst>
            </a:custGeom>
            <a:solidFill>
              <a:srgbClr val="000000"/>
            </a:solidFill>
          </p:spPr>
          <p:txBody>
            <a:bodyPr vert="horz" lIns="91440" tIns="45720" rIns="91440" bIns="45720" anchor="t"/>
            <a:lstStyle/>
            <a:p>
              <a:endParaRPr lang="en-IN"/>
            </a:p>
          </p:txBody>
        </p:sp>
        <p:sp>
          <p:nvSpPr>
            <p:cNvPr id="1561" name="Shape 1596"/>
            <p:cNvSpPr/>
            <p:nvPr/>
          </p:nvSpPr>
          <p:spPr>
            <a:xfrm>
              <a:off x="1942289" y="3604941"/>
              <a:ext cx="10953" cy="10953"/>
            </a:xfrm>
            <a:custGeom>
              <a:avLst/>
              <a:gdLst/>
              <a:ahLst/>
              <a:cxnLst/>
              <a:rect l="0" t="0" r="0" b="0"/>
              <a:pathLst>
                <a:path w="10953" h="10953">
                  <a:moveTo>
                    <a:pt x="5397" y="0"/>
                  </a:moveTo>
                  <a:lnTo>
                    <a:pt x="3333" y="476"/>
                  </a:lnTo>
                  <a:lnTo>
                    <a:pt x="1587" y="1666"/>
                  </a:lnTo>
                  <a:lnTo>
                    <a:pt x="397" y="3412"/>
                  </a:lnTo>
                  <a:lnTo>
                    <a:pt x="0" y="5634"/>
                  </a:lnTo>
                  <a:lnTo>
                    <a:pt x="476" y="8016"/>
                  </a:lnTo>
                  <a:lnTo>
                    <a:pt x="1904" y="9683"/>
                  </a:lnTo>
                  <a:lnTo>
                    <a:pt x="3651" y="10636"/>
                  </a:lnTo>
                  <a:lnTo>
                    <a:pt x="5397" y="10953"/>
                  </a:lnTo>
                  <a:lnTo>
                    <a:pt x="7143" y="10636"/>
                  </a:lnTo>
                  <a:lnTo>
                    <a:pt x="8969" y="9683"/>
                  </a:lnTo>
                  <a:lnTo>
                    <a:pt x="10318" y="8016"/>
                  </a:lnTo>
                  <a:lnTo>
                    <a:pt x="10953" y="5634"/>
                  </a:lnTo>
                  <a:lnTo>
                    <a:pt x="10477" y="3412"/>
                  </a:lnTo>
                  <a:lnTo>
                    <a:pt x="9287" y="1666"/>
                  </a:lnTo>
                  <a:lnTo>
                    <a:pt x="7541" y="476"/>
                  </a:lnTo>
                  <a:lnTo>
                    <a:pt x="5397" y="0"/>
                  </a:lnTo>
                  <a:close/>
                </a:path>
              </a:pathLst>
            </a:custGeom>
            <a:solidFill>
              <a:srgbClr val="000000"/>
            </a:solidFill>
          </p:spPr>
          <p:txBody>
            <a:bodyPr vert="horz" lIns="91440" tIns="45720" rIns="91440" bIns="45720" anchor="t"/>
            <a:lstStyle/>
            <a:p>
              <a:endParaRPr lang="en-IN"/>
            </a:p>
          </p:txBody>
        </p:sp>
        <p:sp>
          <p:nvSpPr>
            <p:cNvPr id="1562" name="Shape 1597"/>
            <p:cNvSpPr/>
            <p:nvPr/>
          </p:nvSpPr>
          <p:spPr>
            <a:xfrm>
              <a:off x="4445300" y="3163219"/>
              <a:ext cx="10081" cy="10081"/>
            </a:xfrm>
            <a:custGeom>
              <a:avLst/>
              <a:gdLst/>
              <a:ahLst/>
              <a:cxnLst/>
              <a:rect l="0" t="0" r="0" b="0"/>
              <a:pathLst>
                <a:path w="10081" h="10081">
                  <a:moveTo>
                    <a:pt x="4921" y="0"/>
                  </a:moveTo>
                  <a:lnTo>
                    <a:pt x="2698" y="476"/>
                  </a:lnTo>
                  <a:lnTo>
                    <a:pt x="1191" y="1826"/>
                  </a:lnTo>
                  <a:lnTo>
                    <a:pt x="317" y="3413"/>
                  </a:lnTo>
                  <a:lnTo>
                    <a:pt x="0" y="5080"/>
                  </a:lnTo>
                  <a:lnTo>
                    <a:pt x="317" y="6667"/>
                  </a:lnTo>
                  <a:lnTo>
                    <a:pt x="1111" y="8335"/>
                  </a:lnTo>
                  <a:lnTo>
                    <a:pt x="2698" y="9605"/>
                  </a:lnTo>
                  <a:lnTo>
                    <a:pt x="4921" y="10081"/>
                  </a:lnTo>
                  <a:lnTo>
                    <a:pt x="7065" y="9683"/>
                  </a:lnTo>
                  <a:lnTo>
                    <a:pt x="8652" y="8652"/>
                  </a:lnTo>
                  <a:lnTo>
                    <a:pt x="9763" y="7065"/>
                  </a:lnTo>
                  <a:lnTo>
                    <a:pt x="10081" y="5080"/>
                  </a:lnTo>
                  <a:lnTo>
                    <a:pt x="9763" y="3016"/>
                  </a:lnTo>
                  <a:lnTo>
                    <a:pt x="8652" y="1508"/>
                  </a:lnTo>
                  <a:lnTo>
                    <a:pt x="7065" y="397"/>
                  </a:lnTo>
                  <a:lnTo>
                    <a:pt x="4921" y="0"/>
                  </a:lnTo>
                  <a:close/>
                </a:path>
              </a:pathLst>
            </a:custGeom>
            <a:solidFill>
              <a:srgbClr val="000000"/>
            </a:solidFill>
          </p:spPr>
          <p:txBody>
            <a:bodyPr vert="horz" lIns="91440" tIns="45720" rIns="91440" bIns="45720" anchor="t"/>
            <a:lstStyle/>
            <a:p>
              <a:endParaRPr lang="en-IN"/>
            </a:p>
          </p:txBody>
        </p:sp>
        <p:sp>
          <p:nvSpPr>
            <p:cNvPr id="1563" name="Shape 1598"/>
            <p:cNvSpPr/>
            <p:nvPr/>
          </p:nvSpPr>
          <p:spPr>
            <a:xfrm>
              <a:off x="4300680" y="3163219"/>
              <a:ext cx="10080" cy="10081"/>
            </a:xfrm>
            <a:custGeom>
              <a:avLst/>
              <a:gdLst/>
              <a:ahLst/>
              <a:cxnLst/>
              <a:rect l="0" t="0" r="0" b="0"/>
              <a:pathLst>
                <a:path w="10080" h="10081">
                  <a:moveTo>
                    <a:pt x="4921" y="0"/>
                  </a:moveTo>
                  <a:lnTo>
                    <a:pt x="2698" y="476"/>
                  </a:lnTo>
                  <a:lnTo>
                    <a:pt x="1191" y="1826"/>
                  </a:lnTo>
                  <a:lnTo>
                    <a:pt x="317" y="3413"/>
                  </a:lnTo>
                  <a:lnTo>
                    <a:pt x="0" y="5080"/>
                  </a:lnTo>
                  <a:lnTo>
                    <a:pt x="317" y="6667"/>
                  </a:lnTo>
                  <a:lnTo>
                    <a:pt x="1111" y="8335"/>
                  </a:lnTo>
                  <a:lnTo>
                    <a:pt x="2698" y="9605"/>
                  </a:lnTo>
                  <a:lnTo>
                    <a:pt x="4921" y="10081"/>
                  </a:lnTo>
                  <a:lnTo>
                    <a:pt x="7064" y="9683"/>
                  </a:lnTo>
                  <a:lnTo>
                    <a:pt x="8652" y="8652"/>
                  </a:lnTo>
                  <a:lnTo>
                    <a:pt x="9762" y="7065"/>
                  </a:lnTo>
                  <a:lnTo>
                    <a:pt x="10080" y="5080"/>
                  </a:lnTo>
                  <a:lnTo>
                    <a:pt x="9762" y="3016"/>
                  </a:lnTo>
                  <a:lnTo>
                    <a:pt x="8652" y="1508"/>
                  </a:lnTo>
                  <a:lnTo>
                    <a:pt x="7064" y="397"/>
                  </a:lnTo>
                  <a:lnTo>
                    <a:pt x="4921" y="0"/>
                  </a:lnTo>
                  <a:close/>
                </a:path>
              </a:pathLst>
            </a:custGeom>
            <a:solidFill>
              <a:srgbClr val="000000"/>
            </a:solidFill>
          </p:spPr>
          <p:txBody>
            <a:bodyPr vert="horz" lIns="91440" tIns="45720" rIns="91440" bIns="45720" anchor="t"/>
            <a:lstStyle/>
            <a:p>
              <a:endParaRPr lang="en-IN"/>
            </a:p>
          </p:txBody>
        </p:sp>
        <p:sp>
          <p:nvSpPr>
            <p:cNvPr id="1564" name="Shape 1599"/>
            <p:cNvSpPr/>
            <p:nvPr/>
          </p:nvSpPr>
          <p:spPr>
            <a:xfrm>
              <a:off x="3278409" y="3163219"/>
              <a:ext cx="10080" cy="10081"/>
            </a:xfrm>
            <a:custGeom>
              <a:avLst/>
              <a:gdLst/>
              <a:ahLst/>
              <a:cxnLst/>
              <a:rect l="0" t="0" r="0" b="0"/>
              <a:pathLst>
                <a:path w="10080" h="10081">
                  <a:moveTo>
                    <a:pt x="4919" y="0"/>
                  </a:moveTo>
                  <a:lnTo>
                    <a:pt x="2698" y="476"/>
                  </a:lnTo>
                  <a:lnTo>
                    <a:pt x="1189" y="1826"/>
                  </a:lnTo>
                  <a:lnTo>
                    <a:pt x="317" y="3413"/>
                  </a:lnTo>
                  <a:lnTo>
                    <a:pt x="0" y="5080"/>
                  </a:lnTo>
                  <a:lnTo>
                    <a:pt x="237" y="6667"/>
                  </a:lnTo>
                  <a:lnTo>
                    <a:pt x="1111" y="8335"/>
                  </a:lnTo>
                  <a:lnTo>
                    <a:pt x="2698" y="9605"/>
                  </a:lnTo>
                  <a:lnTo>
                    <a:pt x="4919" y="10081"/>
                  </a:lnTo>
                  <a:lnTo>
                    <a:pt x="6984" y="9683"/>
                  </a:lnTo>
                  <a:lnTo>
                    <a:pt x="8651" y="8652"/>
                  </a:lnTo>
                  <a:lnTo>
                    <a:pt x="9762" y="7065"/>
                  </a:lnTo>
                  <a:lnTo>
                    <a:pt x="10080" y="5080"/>
                  </a:lnTo>
                  <a:lnTo>
                    <a:pt x="9762" y="3016"/>
                  </a:lnTo>
                  <a:lnTo>
                    <a:pt x="8651" y="1508"/>
                  </a:lnTo>
                  <a:lnTo>
                    <a:pt x="6984" y="397"/>
                  </a:lnTo>
                  <a:lnTo>
                    <a:pt x="4919" y="0"/>
                  </a:lnTo>
                  <a:close/>
                </a:path>
              </a:pathLst>
            </a:custGeom>
            <a:solidFill>
              <a:srgbClr val="000000"/>
            </a:solidFill>
          </p:spPr>
          <p:txBody>
            <a:bodyPr vert="horz" lIns="91440" tIns="45720" rIns="91440" bIns="45720" anchor="t"/>
            <a:lstStyle/>
            <a:p>
              <a:endParaRPr lang="en-IN"/>
            </a:p>
          </p:txBody>
        </p:sp>
        <p:sp>
          <p:nvSpPr>
            <p:cNvPr id="1565" name="Shape 1600"/>
            <p:cNvSpPr/>
            <p:nvPr/>
          </p:nvSpPr>
          <p:spPr>
            <a:xfrm>
              <a:off x="3572811" y="3163219"/>
              <a:ext cx="35955" cy="67707"/>
            </a:xfrm>
            <a:custGeom>
              <a:avLst/>
              <a:gdLst/>
              <a:ahLst/>
              <a:cxnLst/>
              <a:rect l="0" t="0" r="0" b="0"/>
              <a:pathLst>
                <a:path w="35955" h="67707">
                  <a:moveTo>
                    <a:pt x="26034" y="0"/>
                  </a:moveTo>
                  <a:lnTo>
                    <a:pt x="20161" y="793"/>
                  </a:lnTo>
                  <a:lnTo>
                    <a:pt x="15716" y="2857"/>
                  </a:lnTo>
                  <a:lnTo>
                    <a:pt x="12541" y="5874"/>
                  </a:lnTo>
                  <a:lnTo>
                    <a:pt x="10398" y="9446"/>
                  </a:lnTo>
                  <a:lnTo>
                    <a:pt x="9128" y="13335"/>
                  </a:lnTo>
                  <a:lnTo>
                    <a:pt x="8413" y="17145"/>
                  </a:lnTo>
                  <a:lnTo>
                    <a:pt x="8174" y="20558"/>
                  </a:lnTo>
                  <a:lnTo>
                    <a:pt x="8174" y="23098"/>
                  </a:lnTo>
                  <a:lnTo>
                    <a:pt x="79" y="23098"/>
                  </a:lnTo>
                  <a:lnTo>
                    <a:pt x="79" y="26273"/>
                  </a:lnTo>
                  <a:lnTo>
                    <a:pt x="8174" y="26273"/>
                  </a:lnTo>
                  <a:lnTo>
                    <a:pt x="8174" y="57388"/>
                  </a:lnTo>
                  <a:lnTo>
                    <a:pt x="7858" y="61912"/>
                  </a:lnTo>
                  <a:lnTo>
                    <a:pt x="6587" y="64532"/>
                  </a:lnTo>
                  <a:lnTo>
                    <a:pt x="4048" y="65802"/>
                  </a:lnTo>
                  <a:lnTo>
                    <a:pt x="0" y="66199"/>
                  </a:lnTo>
                  <a:lnTo>
                    <a:pt x="0" y="67707"/>
                  </a:lnTo>
                  <a:lnTo>
                    <a:pt x="25717" y="67707"/>
                  </a:lnTo>
                  <a:lnTo>
                    <a:pt x="25717" y="66199"/>
                  </a:lnTo>
                  <a:lnTo>
                    <a:pt x="21907" y="65881"/>
                  </a:lnTo>
                  <a:lnTo>
                    <a:pt x="19287" y="65167"/>
                  </a:lnTo>
                  <a:lnTo>
                    <a:pt x="17699" y="63976"/>
                  </a:lnTo>
                  <a:lnTo>
                    <a:pt x="16827" y="62230"/>
                  </a:lnTo>
                  <a:lnTo>
                    <a:pt x="16589" y="60087"/>
                  </a:lnTo>
                  <a:lnTo>
                    <a:pt x="16509" y="57388"/>
                  </a:lnTo>
                  <a:lnTo>
                    <a:pt x="16509" y="26273"/>
                  </a:lnTo>
                  <a:lnTo>
                    <a:pt x="28575" y="26273"/>
                  </a:lnTo>
                  <a:lnTo>
                    <a:pt x="28575" y="23098"/>
                  </a:lnTo>
                  <a:lnTo>
                    <a:pt x="16430" y="23098"/>
                  </a:lnTo>
                  <a:lnTo>
                    <a:pt x="16430" y="11588"/>
                  </a:lnTo>
                  <a:lnTo>
                    <a:pt x="16748" y="7700"/>
                  </a:lnTo>
                  <a:lnTo>
                    <a:pt x="18414" y="4286"/>
                  </a:lnTo>
                  <a:lnTo>
                    <a:pt x="20080" y="3175"/>
                  </a:lnTo>
                  <a:lnTo>
                    <a:pt x="22383" y="2778"/>
                  </a:lnTo>
                  <a:lnTo>
                    <a:pt x="24447" y="3333"/>
                  </a:lnTo>
                  <a:lnTo>
                    <a:pt x="25955" y="4683"/>
                  </a:lnTo>
                  <a:lnTo>
                    <a:pt x="28416" y="8335"/>
                  </a:lnTo>
                  <a:lnTo>
                    <a:pt x="29844" y="9683"/>
                  </a:lnTo>
                  <a:lnTo>
                    <a:pt x="31670" y="10240"/>
                  </a:lnTo>
                  <a:lnTo>
                    <a:pt x="33178" y="10001"/>
                  </a:lnTo>
                  <a:lnTo>
                    <a:pt x="34528" y="9207"/>
                  </a:lnTo>
                  <a:lnTo>
                    <a:pt x="35559" y="7937"/>
                  </a:lnTo>
                  <a:lnTo>
                    <a:pt x="35955" y="6032"/>
                  </a:lnTo>
                  <a:lnTo>
                    <a:pt x="35162" y="3731"/>
                  </a:lnTo>
                  <a:lnTo>
                    <a:pt x="33098" y="1826"/>
                  </a:lnTo>
                  <a:lnTo>
                    <a:pt x="29923" y="476"/>
                  </a:lnTo>
                  <a:lnTo>
                    <a:pt x="26034" y="0"/>
                  </a:lnTo>
                  <a:close/>
                </a:path>
              </a:pathLst>
            </a:custGeom>
            <a:solidFill>
              <a:srgbClr val="000000"/>
            </a:solidFill>
          </p:spPr>
          <p:txBody>
            <a:bodyPr vert="horz" lIns="91440" tIns="45720" rIns="91440" bIns="45720" anchor="t"/>
            <a:lstStyle/>
            <a:p>
              <a:endParaRPr lang="en-IN"/>
            </a:p>
          </p:txBody>
        </p:sp>
        <p:sp>
          <p:nvSpPr>
            <p:cNvPr id="1566" name="Shape 1601"/>
            <p:cNvSpPr/>
            <p:nvPr/>
          </p:nvSpPr>
          <p:spPr>
            <a:xfrm>
              <a:off x="3041633" y="3163934"/>
              <a:ext cx="59927" cy="68341"/>
            </a:xfrm>
            <a:custGeom>
              <a:avLst/>
              <a:gdLst/>
              <a:ahLst/>
              <a:cxnLst/>
              <a:rect l="0" t="0" r="0" b="0"/>
              <a:pathLst>
                <a:path w="59927" h="68341">
                  <a:moveTo>
                    <a:pt x="33654" y="0"/>
                  </a:moveTo>
                  <a:lnTo>
                    <a:pt x="29368" y="237"/>
                  </a:lnTo>
                  <a:lnTo>
                    <a:pt x="25241" y="952"/>
                  </a:lnTo>
                  <a:lnTo>
                    <a:pt x="21193" y="2142"/>
                  </a:lnTo>
                  <a:lnTo>
                    <a:pt x="17303" y="3888"/>
                  </a:lnTo>
                  <a:lnTo>
                    <a:pt x="10398" y="8731"/>
                  </a:lnTo>
                  <a:lnTo>
                    <a:pt x="7461" y="11826"/>
                  </a:lnTo>
                  <a:lnTo>
                    <a:pt x="4921" y="15477"/>
                  </a:lnTo>
                  <a:lnTo>
                    <a:pt x="2857" y="19526"/>
                  </a:lnTo>
                  <a:lnTo>
                    <a:pt x="1349" y="23971"/>
                  </a:lnTo>
                  <a:lnTo>
                    <a:pt x="396" y="28812"/>
                  </a:lnTo>
                  <a:lnTo>
                    <a:pt x="0" y="34131"/>
                  </a:lnTo>
                  <a:lnTo>
                    <a:pt x="396" y="40004"/>
                  </a:lnTo>
                  <a:lnTo>
                    <a:pt x="1349" y="45243"/>
                  </a:lnTo>
                  <a:lnTo>
                    <a:pt x="2937" y="49926"/>
                  </a:lnTo>
                  <a:lnTo>
                    <a:pt x="5079" y="53975"/>
                  </a:lnTo>
                  <a:lnTo>
                    <a:pt x="7620" y="57467"/>
                  </a:lnTo>
                  <a:lnTo>
                    <a:pt x="10557" y="60483"/>
                  </a:lnTo>
                  <a:lnTo>
                    <a:pt x="13811" y="62943"/>
                  </a:lnTo>
                  <a:lnTo>
                    <a:pt x="17462" y="65007"/>
                  </a:lnTo>
                  <a:lnTo>
                    <a:pt x="25162" y="67547"/>
                  </a:lnTo>
                  <a:lnTo>
                    <a:pt x="33099" y="68341"/>
                  </a:lnTo>
                  <a:lnTo>
                    <a:pt x="39449" y="67786"/>
                  </a:lnTo>
                  <a:lnTo>
                    <a:pt x="45006" y="66436"/>
                  </a:lnTo>
                  <a:lnTo>
                    <a:pt x="49608" y="64372"/>
                  </a:lnTo>
                  <a:lnTo>
                    <a:pt x="53340" y="62150"/>
                  </a:lnTo>
                  <a:lnTo>
                    <a:pt x="56276" y="59848"/>
                  </a:lnTo>
                  <a:lnTo>
                    <a:pt x="58261" y="57863"/>
                  </a:lnTo>
                  <a:lnTo>
                    <a:pt x="59531" y="56356"/>
                  </a:lnTo>
                  <a:lnTo>
                    <a:pt x="59927" y="55721"/>
                  </a:lnTo>
                  <a:lnTo>
                    <a:pt x="58182" y="53975"/>
                  </a:lnTo>
                  <a:lnTo>
                    <a:pt x="56276" y="55721"/>
                  </a:lnTo>
                  <a:lnTo>
                    <a:pt x="53657" y="57863"/>
                  </a:lnTo>
                  <a:lnTo>
                    <a:pt x="50323" y="60086"/>
                  </a:lnTo>
                  <a:lnTo>
                    <a:pt x="46276" y="62071"/>
                  </a:lnTo>
                  <a:lnTo>
                    <a:pt x="41354" y="63420"/>
                  </a:lnTo>
                  <a:lnTo>
                    <a:pt x="35718" y="63976"/>
                  </a:lnTo>
                  <a:lnTo>
                    <a:pt x="29607" y="63182"/>
                  </a:lnTo>
                  <a:lnTo>
                    <a:pt x="23892" y="60960"/>
                  </a:lnTo>
                  <a:lnTo>
                    <a:pt x="18970" y="57070"/>
                  </a:lnTo>
                  <a:lnTo>
                    <a:pt x="15001" y="51435"/>
                  </a:lnTo>
                  <a:lnTo>
                    <a:pt x="13493" y="47942"/>
                  </a:lnTo>
                  <a:lnTo>
                    <a:pt x="12462" y="43893"/>
                  </a:lnTo>
                  <a:lnTo>
                    <a:pt x="11747" y="39370"/>
                  </a:lnTo>
                  <a:lnTo>
                    <a:pt x="11508" y="34368"/>
                  </a:lnTo>
                  <a:lnTo>
                    <a:pt x="11747" y="29447"/>
                  </a:lnTo>
                  <a:lnTo>
                    <a:pt x="12223" y="25082"/>
                  </a:lnTo>
                  <a:lnTo>
                    <a:pt x="13096" y="21351"/>
                  </a:lnTo>
                  <a:lnTo>
                    <a:pt x="14128" y="18256"/>
                  </a:lnTo>
                  <a:lnTo>
                    <a:pt x="16748" y="13413"/>
                  </a:lnTo>
                  <a:lnTo>
                    <a:pt x="19684" y="10001"/>
                  </a:lnTo>
                  <a:lnTo>
                    <a:pt x="23098" y="7302"/>
                  </a:lnTo>
                  <a:lnTo>
                    <a:pt x="26828" y="5476"/>
                  </a:lnTo>
                  <a:lnTo>
                    <a:pt x="30718" y="4365"/>
                  </a:lnTo>
                  <a:lnTo>
                    <a:pt x="34527" y="3968"/>
                  </a:lnTo>
                  <a:lnTo>
                    <a:pt x="38893" y="4365"/>
                  </a:lnTo>
                  <a:lnTo>
                    <a:pt x="42782" y="5397"/>
                  </a:lnTo>
                  <a:lnTo>
                    <a:pt x="46117" y="7063"/>
                  </a:lnTo>
                  <a:lnTo>
                    <a:pt x="49053" y="9286"/>
                  </a:lnTo>
                  <a:lnTo>
                    <a:pt x="53577" y="15081"/>
                  </a:lnTo>
                  <a:lnTo>
                    <a:pt x="56356" y="22303"/>
                  </a:lnTo>
                  <a:lnTo>
                    <a:pt x="58657" y="22303"/>
                  </a:lnTo>
                  <a:lnTo>
                    <a:pt x="57784" y="0"/>
                  </a:lnTo>
                  <a:lnTo>
                    <a:pt x="55642" y="0"/>
                  </a:lnTo>
                  <a:lnTo>
                    <a:pt x="54688" y="1904"/>
                  </a:lnTo>
                  <a:lnTo>
                    <a:pt x="53261" y="2857"/>
                  </a:lnTo>
                  <a:lnTo>
                    <a:pt x="51911" y="3175"/>
                  </a:lnTo>
                  <a:lnTo>
                    <a:pt x="51117" y="3253"/>
                  </a:lnTo>
                  <a:lnTo>
                    <a:pt x="49688" y="3016"/>
                  </a:lnTo>
                  <a:lnTo>
                    <a:pt x="47625" y="2381"/>
                  </a:lnTo>
                  <a:lnTo>
                    <a:pt x="41671" y="872"/>
                  </a:lnTo>
                  <a:lnTo>
                    <a:pt x="37941" y="237"/>
                  </a:lnTo>
                  <a:lnTo>
                    <a:pt x="33654" y="0"/>
                  </a:lnTo>
                  <a:close/>
                </a:path>
              </a:pathLst>
            </a:custGeom>
            <a:solidFill>
              <a:srgbClr val="000000"/>
            </a:solidFill>
          </p:spPr>
          <p:txBody>
            <a:bodyPr vert="horz" lIns="91440" tIns="45720" rIns="91440" bIns="45720" anchor="t"/>
            <a:lstStyle/>
            <a:p>
              <a:endParaRPr lang="en-IN"/>
            </a:p>
          </p:txBody>
        </p:sp>
        <p:sp>
          <p:nvSpPr>
            <p:cNvPr id="1567" name="Shape 1602"/>
            <p:cNvSpPr/>
            <p:nvPr/>
          </p:nvSpPr>
          <p:spPr>
            <a:xfrm>
              <a:off x="3470099" y="3173538"/>
              <a:ext cx="26272" cy="58341"/>
            </a:xfrm>
            <a:custGeom>
              <a:avLst/>
              <a:gdLst/>
              <a:ahLst/>
              <a:cxnLst/>
              <a:rect l="0" t="0" r="0" b="0"/>
              <a:pathLst>
                <a:path w="26272" h="58341">
                  <a:moveTo>
                    <a:pt x="13255" y="0"/>
                  </a:moveTo>
                  <a:lnTo>
                    <a:pt x="10873" y="3413"/>
                  </a:lnTo>
                  <a:lnTo>
                    <a:pt x="8810" y="6112"/>
                  </a:lnTo>
                  <a:lnTo>
                    <a:pt x="4286" y="11271"/>
                  </a:lnTo>
                  <a:lnTo>
                    <a:pt x="2699" y="12700"/>
                  </a:lnTo>
                  <a:lnTo>
                    <a:pt x="1348" y="13652"/>
                  </a:lnTo>
                  <a:lnTo>
                    <a:pt x="317" y="14446"/>
                  </a:lnTo>
                  <a:lnTo>
                    <a:pt x="0" y="15240"/>
                  </a:lnTo>
                  <a:lnTo>
                    <a:pt x="397" y="15955"/>
                  </a:lnTo>
                  <a:lnTo>
                    <a:pt x="5635" y="15955"/>
                  </a:lnTo>
                  <a:lnTo>
                    <a:pt x="5635" y="45720"/>
                  </a:lnTo>
                  <a:lnTo>
                    <a:pt x="5794" y="49133"/>
                  </a:lnTo>
                  <a:lnTo>
                    <a:pt x="6350" y="51911"/>
                  </a:lnTo>
                  <a:lnTo>
                    <a:pt x="7143" y="54133"/>
                  </a:lnTo>
                  <a:lnTo>
                    <a:pt x="8255" y="55801"/>
                  </a:lnTo>
                  <a:lnTo>
                    <a:pt x="11191" y="57785"/>
                  </a:lnTo>
                  <a:lnTo>
                    <a:pt x="14685" y="58341"/>
                  </a:lnTo>
                  <a:lnTo>
                    <a:pt x="18097" y="57706"/>
                  </a:lnTo>
                  <a:lnTo>
                    <a:pt x="21272" y="56197"/>
                  </a:lnTo>
                  <a:lnTo>
                    <a:pt x="24130" y="53816"/>
                  </a:lnTo>
                  <a:lnTo>
                    <a:pt x="26272" y="50800"/>
                  </a:lnTo>
                  <a:lnTo>
                    <a:pt x="25003" y="49688"/>
                  </a:lnTo>
                  <a:lnTo>
                    <a:pt x="22780" y="51911"/>
                  </a:lnTo>
                  <a:lnTo>
                    <a:pt x="21113" y="52785"/>
                  </a:lnTo>
                  <a:lnTo>
                    <a:pt x="18971" y="53181"/>
                  </a:lnTo>
                  <a:lnTo>
                    <a:pt x="16827" y="52705"/>
                  </a:lnTo>
                  <a:lnTo>
                    <a:pt x="15399" y="51593"/>
                  </a:lnTo>
                  <a:lnTo>
                    <a:pt x="14128" y="47942"/>
                  </a:lnTo>
                  <a:lnTo>
                    <a:pt x="13891" y="44291"/>
                  </a:lnTo>
                  <a:lnTo>
                    <a:pt x="13891" y="15955"/>
                  </a:lnTo>
                  <a:lnTo>
                    <a:pt x="23971" y="15955"/>
                  </a:lnTo>
                  <a:lnTo>
                    <a:pt x="23971" y="12780"/>
                  </a:lnTo>
                  <a:lnTo>
                    <a:pt x="13891" y="12780"/>
                  </a:lnTo>
                  <a:lnTo>
                    <a:pt x="13891" y="1270"/>
                  </a:lnTo>
                  <a:lnTo>
                    <a:pt x="13811" y="317"/>
                  </a:lnTo>
                  <a:lnTo>
                    <a:pt x="13255" y="0"/>
                  </a:lnTo>
                  <a:close/>
                </a:path>
              </a:pathLst>
            </a:custGeom>
            <a:solidFill>
              <a:srgbClr val="000000"/>
            </a:solidFill>
          </p:spPr>
          <p:txBody>
            <a:bodyPr vert="horz" lIns="91440" tIns="45720" rIns="91440" bIns="45720" anchor="t"/>
            <a:lstStyle/>
            <a:p>
              <a:endParaRPr lang="en-IN"/>
            </a:p>
          </p:txBody>
        </p:sp>
        <p:sp>
          <p:nvSpPr>
            <p:cNvPr id="1568" name="Shape 1603"/>
            <p:cNvSpPr/>
            <p:nvPr/>
          </p:nvSpPr>
          <p:spPr>
            <a:xfrm>
              <a:off x="3299682" y="3173538"/>
              <a:ext cx="26352" cy="58341"/>
            </a:xfrm>
            <a:custGeom>
              <a:avLst/>
              <a:gdLst/>
              <a:ahLst/>
              <a:cxnLst/>
              <a:rect l="0" t="0" r="0" b="0"/>
              <a:pathLst>
                <a:path w="26352" h="58341">
                  <a:moveTo>
                    <a:pt x="13255" y="0"/>
                  </a:moveTo>
                  <a:lnTo>
                    <a:pt x="10873" y="3413"/>
                  </a:lnTo>
                  <a:lnTo>
                    <a:pt x="8890" y="6112"/>
                  </a:lnTo>
                  <a:lnTo>
                    <a:pt x="4365" y="11271"/>
                  </a:lnTo>
                  <a:lnTo>
                    <a:pt x="2777" y="12700"/>
                  </a:lnTo>
                  <a:lnTo>
                    <a:pt x="1348" y="13652"/>
                  </a:lnTo>
                  <a:lnTo>
                    <a:pt x="396" y="14446"/>
                  </a:lnTo>
                  <a:lnTo>
                    <a:pt x="0" y="15240"/>
                  </a:lnTo>
                  <a:lnTo>
                    <a:pt x="396" y="15955"/>
                  </a:lnTo>
                  <a:lnTo>
                    <a:pt x="5635" y="15955"/>
                  </a:lnTo>
                  <a:lnTo>
                    <a:pt x="5635" y="45720"/>
                  </a:lnTo>
                  <a:lnTo>
                    <a:pt x="5872" y="49133"/>
                  </a:lnTo>
                  <a:lnTo>
                    <a:pt x="6350" y="51911"/>
                  </a:lnTo>
                  <a:lnTo>
                    <a:pt x="7222" y="54133"/>
                  </a:lnTo>
                  <a:lnTo>
                    <a:pt x="8333" y="55801"/>
                  </a:lnTo>
                  <a:lnTo>
                    <a:pt x="11191" y="57785"/>
                  </a:lnTo>
                  <a:lnTo>
                    <a:pt x="14763" y="58341"/>
                  </a:lnTo>
                  <a:lnTo>
                    <a:pt x="18176" y="57706"/>
                  </a:lnTo>
                  <a:lnTo>
                    <a:pt x="21351" y="56197"/>
                  </a:lnTo>
                  <a:lnTo>
                    <a:pt x="24128" y="53816"/>
                  </a:lnTo>
                  <a:lnTo>
                    <a:pt x="26352" y="50800"/>
                  </a:lnTo>
                  <a:lnTo>
                    <a:pt x="25082" y="49688"/>
                  </a:lnTo>
                  <a:lnTo>
                    <a:pt x="22859" y="51911"/>
                  </a:lnTo>
                  <a:lnTo>
                    <a:pt x="21192" y="52785"/>
                  </a:lnTo>
                  <a:lnTo>
                    <a:pt x="19050" y="53181"/>
                  </a:lnTo>
                  <a:lnTo>
                    <a:pt x="16906" y="52705"/>
                  </a:lnTo>
                  <a:lnTo>
                    <a:pt x="15477" y="51593"/>
                  </a:lnTo>
                  <a:lnTo>
                    <a:pt x="14603" y="49847"/>
                  </a:lnTo>
                  <a:lnTo>
                    <a:pt x="14127" y="47942"/>
                  </a:lnTo>
                  <a:lnTo>
                    <a:pt x="13970" y="44291"/>
                  </a:lnTo>
                  <a:lnTo>
                    <a:pt x="13970" y="15955"/>
                  </a:lnTo>
                  <a:lnTo>
                    <a:pt x="23971" y="15955"/>
                  </a:lnTo>
                  <a:lnTo>
                    <a:pt x="23971" y="12780"/>
                  </a:lnTo>
                  <a:lnTo>
                    <a:pt x="13970" y="12780"/>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569" name="Shape 1604"/>
            <p:cNvSpPr/>
            <p:nvPr/>
          </p:nvSpPr>
          <p:spPr>
            <a:xfrm>
              <a:off x="3244198" y="3173538"/>
              <a:ext cx="26352" cy="58341"/>
            </a:xfrm>
            <a:custGeom>
              <a:avLst/>
              <a:gdLst/>
              <a:ahLst/>
              <a:cxnLst/>
              <a:rect l="0" t="0" r="0" b="0"/>
              <a:pathLst>
                <a:path w="26352" h="58341">
                  <a:moveTo>
                    <a:pt x="13255" y="0"/>
                  </a:moveTo>
                  <a:lnTo>
                    <a:pt x="10873" y="3413"/>
                  </a:lnTo>
                  <a:lnTo>
                    <a:pt x="8889" y="6112"/>
                  </a:lnTo>
                  <a:lnTo>
                    <a:pt x="4366" y="11271"/>
                  </a:lnTo>
                  <a:lnTo>
                    <a:pt x="2778" y="12700"/>
                  </a:lnTo>
                  <a:lnTo>
                    <a:pt x="1428" y="13652"/>
                  </a:lnTo>
                  <a:lnTo>
                    <a:pt x="397" y="14446"/>
                  </a:lnTo>
                  <a:lnTo>
                    <a:pt x="0" y="15240"/>
                  </a:lnTo>
                  <a:lnTo>
                    <a:pt x="397" y="15955"/>
                  </a:lnTo>
                  <a:lnTo>
                    <a:pt x="5636" y="15955"/>
                  </a:lnTo>
                  <a:lnTo>
                    <a:pt x="5636" y="45720"/>
                  </a:lnTo>
                  <a:lnTo>
                    <a:pt x="5873" y="49133"/>
                  </a:lnTo>
                  <a:lnTo>
                    <a:pt x="6350" y="51911"/>
                  </a:lnTo>
                  <a:lnTo>
                    <a:pt x="7223" y="54133"/>
                  </a:lnTo>
                  <a:lnTo>
                    <a:pt x="8334" y="55801"/>
                  </a:lnTo>
                  <a:lnTo>
                    <a:pt x="11271" y="57785"/>
                  </a:lnTo>
                  <a:lnTo>
                    <a:pt x="14763" y="58341"/>
                  </a:lnTo>
                  <a:lnTo>
                    <a:pt x="18177" y="57706"/>
                  </a:lnTo>
                  <a:lnTo>
                    <a:pt x="21352" y="56197"/>
                  </a:lnTo>
                  <a:lnTo>
                    <a:pt x="24129" y="53816"/>
                  </a:lnTo>
                  <a:lnTo>
                    <a:pt x="26352" y="50800"/>
                  </a:lnTo>
                  <a:lnTo>
                    <a:pt x="25082" y="49688"/>
                  </a:lnTo>
                  <a:lnTo>
                    <a:pt x="22859" y="51911"/>
                  </a:lnTo>
                  <a:lnTo>
                    <a:pt x="21192" y="52785"/>
                  </a:lnTo>
                  <a:lnTo>
                    <a:pt x="19050" y="53181"/>
                  </a:lnTo>
                  <a:lnTo>
                    <a:pt x="16905" y="52705"/>
                  </a:lnTo>
                  <a:lnTo>
                    <a:pt x="15478" y="51593"/>
                  </a:lnTo>
                  <a:lnTo>
                    <a:pt x="14604" y="49847"/>
                  </a:lnTo>
                  <a:lnTo>
                    <a:pt x="14208" y="47942"/>
                  </a:lnTo>
                  <a:lnTo>
                    <a:pt x="13969" y="44291"/>
                  </a:lnTo>
                  <a:lnTo>
                    <a:pt x="13969" y="15955"/>
                  </a:lnTo>
                  <a:lnTo>
                    <a:pt x="23971" y="15955"/>
                  </a:lnTo>
                  <a:lnTo>
                    <a:pt x="23971" y="12780"/>
                  </a:lnTo>
                  <a:lnTo>
                    <a:pt x="13969" y="12780"/>
                  </a:lnTo>
                  <a:lnTo>
                    <a:pt x="13969"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1570" name="Shape 1605"/>
            <p:cNvSpPr/>
            <p:nvPr/>
          </p:nvSpPr>
          <p:spPr>
            <a:xfrm>
              <a:off x="4439189" y="3185285"/>
              <a:ext cx="23415" cy="45641"/>
            </a:xfrm>
            <a:custGeom>
              <a:avLst/>
              <a:gdLst/>
              <a:ahLst/>
              <a:cxnLst/>
              <a:rect l="0" t="0" r="0" b="0"/>
              <a:pathLst>
                <a:path w="23415" h="45641">
                  <a:moveTo>
                    <a:pt x="15714" y="0"/>
                  </a:moveTo>
                  <a:lnTo>
                    <a:pt x="396" y="5477"/>
                  </a:lnTo>
                  <a:lnTo>
                    <a:pt x="396" y="6984"/>
                  </a:lnTo>
                  <a:lnTo>
                    <a:pt x="4365" y="6588"/>
                  </a:lnTo>
                  <a:lnTo>
                    <a:pt x="5556" y="6667"/>
                  </a:lnTo>
                  <a:lnTo>
                    <a:pt x="6667" y="7382"/>
                  </a:lnTo>
                  <a:lnTo>
                    <a:pt x="7461" y="9128"/>
                  </a:lnTo>
                  <a:lnTo>
                    <a:pt x="7777" y="12541"/>
                  </a:lnTo>
                  <a:lnTo>
                    <a:pt x="7777" y="35481"/>
                  </a:lnTo>
                  <a:lnTo>
                    <a:pt x="7620" y="38734"/>
                  </a:lnTo>
                  <a:lnTo>
                    <a:pt x="7143" y="41116"/>
                  </a:lnTo>
                  <a:lnTo>
                    <a:pt x="6189" y="42624"/>
                  </a:lnTo>
                  <a:lnTo>
                    <a:pt x="4762" y="43497"/>
                  </a:lnTo>
                  <a:lnTo>
                    <a:pt x="2698" y="43894"/>
                  </a:lnTo>
                  <a:lnTo>
                    <a:pt x="0" y="44132"/>
                  </a:lnTo>
                  <a:lnTo>
                    <a:pt x="0" y="45641"/>
                  </a:lnTo>
                  <a:lnTo>
                    <a:pt x="23415" y="45641"/>
                  </a:lnTo>
                  <a:lnTo>
                    <a:pt x="23415" y="44132"/>
                  </a:lnTo>
                  <a:lnTo>
                    <a:pt x="19446" y="43497"/>
                  </a:lnTo>
                  <a:lnTo>
                    <a:pt x="17223" y="42068"/>
                  </a:lnTo>
                  <a:lnTo>
                    <a:pt x="16271" y="39528"/>
                  </a:lnTo>
                  <a:lnTo>
                    <a:pt x="16112" y="35481"/>
                  </a:lnTo>
                  <a:lnTo>
                    <a:pt x="16112" y="317"/>
                  </a:lnTo>
                  <a:lnTo>
                    <a:pt x="15714" y="0"/>
                  </a:lnTo>
                  <a:close/>
                </a:path>
              </a:pathLst>
            </a:custGeom>
            <a:solidFill>
              <a:srgbClr val="000000"/>
            </a:solidFill>
          </p:spPr>
          <p:txBody>
            <a:bodyPr vert="horz" lIns="91440" tIns="45720" rIns="91440" bIns="45720" anchor="t"/>
            <a:lstStyle/>
            <a:p>
              <a:endParaRPr lang="en-IN"/>
            </a:p>
          </p:txBody>
        </p:sp>
        <p:sp>
          <p:nvSpPr>
            <p:cNvPr id="1571" name="Shape 1606"/>
            <p:cNvSpPr/>
            <p:nvPr/>
          </p:nvSpPr>
          <p:spPr>
            <a:xfrm>
              <a:off x="4294567" y="3185285"/>
              <a:ext cx="23416" cy="45641"/>
            </a:xfrm>
            <a:custGeom>
              <a:avLst/>
              <a:gdLst/>
              <a:ahLst/>
              <a:cxnLst/>
              <a:rect l="0" t="0" r="0" b="0"/>
              <a:pathLst>
                <a:path w="23416" h="45641">
                  <a:moveTo>
                    <a:pt x="15717" y="0"/>
                  </a:moveTo>
                  <a:lnTo>
                    <a:pt x="397" y="5477"/>
                  </a:lnTo>
                  <a:lnTo>
                    <a:pt x="397" y="6984"/>
                  </a:lnTo>
                  <a:lnTo>
                    <a:pt x="4366" y="6588"/>
                  </a:lnTo>
                  <a:lnTo>
                    <a:pt x="5556" y="6667"/>
                  </a:lnTo>
                  <a:lnTo>
                    <a:pt x="6667" y="7382"/>
                  </a:lnTo>
                  <a:lnTo>
                    <a:pt x="7461" y="9128"/>
                  </a:lnTo>
                  <a:lnTo>
                    <a:pt x="7780" y="12541"/>
                  </a:lnTo>
                  <a:lnTo>
                    <a:pt x="7780" y="35481"/>
                  </a:lnTo>
                  <a:lnTo>
                    <a:pt x="7621" y="38734"/>
                  </a:lnTo>
                  <a:lnTo>
                    <a:pt x="7065" y="41116"/>
                  </a:lnTo>
                  <a:lnTo>
                    <a:pt x="6192" y="42624"/>
                  </a:lnTo>
                  <a:lnTo>
                    <a:pt x="4762" y="43497"/>
                  </a:lnTo>
                  <a:lnTo>
                    <a:pt x="2699" y="43894"/>
                  </a:lnTo>
                  <a:lnTo>
                    <a:pt x="0" y="44132"/>
                  </a:lnTo>
                  <a:lnTo>
                    <a:pt x="0" y="45641"/>
                  </a:lnTo>
                  <a:lnTo>
                    <a:pt x="23416" y="45641"/>
                  </a:lnTo>
                  <a:lnTo>
                    <a:pt x="23416" y="44132"/>
                  </a:lnTo>
                  <a:lnTo>
                    <a:pt x="19447" y="43497"/>
                  </a:lnTo>
                  <a:lnTo>
                    <a:pt x="17225" y="42068"/>
                  </a:lnTo>
                  <a:lnTo>
                    <a:pt x="16272" y="39528"/>
                  </a:lnTo>
                  <a:lnTo>
                    <a:pt x="16113" y="35481"/>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1572" name="Shape 1607"/>
            <p:cNvSpPr/>
            <p:nvPr/>
          </p:nvSpPr>
          <p:spPr>
            <a:xfrm>
              <a:off x="3989371" y="3185285"/>
              <a:ext cx="39449" cy="46593"/>
            </a:xfrm>
            <a:custGeom>
              <a:avLst/>
              <a:gdLst/>
              <a:ahLst/>
              <a:cxnLst/>
              <a:rect l="0" t="0" r="0" b="0"/>
              <a:pathLst>
                <a:path w="39449" h="46593">
                  <a:moveTo>
                    <a:pt x="20161" y="0"/>
                  </a:moveTo>
                  <a:lnTo>
                    <a:pt x="18018" y="3572"/>
                  </a:lnTo>
                  <a:lnTo>
                    <a:pt x="21351" y="4127"/>
                  </a:lnTo>
                  <a:lnTo>
                    <a:pt x="23812" y="5556"/>
                  </a:lnTo>
                  <a:lnTo>
                    <a:pt x="25400" y="7541"/>
                  </a:lnTo>
                  <a:lnTo>
                    <a:pt x="26432" y="9922"/>
                  </a:lnTo>
                  <a:lnTo>
                    <a:pt x="27463" y="15002"/>
                  </a:lnTo>
                  <a:lnTo>
                    <a:pt x="7063" y="15002"/>
                  </a:lnTo>
                  <a:lnTo>
                    <a:pt x="7778" y="12064"/>
                  </a:lnTo>
                  <a:lnTo>
                    <a:pt x="8651" y="9525"/>
                  </a:lnTo>
                  <a:lnTo>
                    <a:pt x="9763" y="7541"/>
                  </a:lnTo>
                  <a:lnTo>
                    <a:pt x="11112" y="6032"/>
                  </a:lnTo>
                  <a:lnTo>
                    <a:pt x="14287" y="4207"/>
                  </a:lnTo>
                  <a:lnTo>
                    <a:pt x="18018" y="3572"/>
                  </a:lnTo>
                  <a:lnTo>
                    <a:pt x="20161" y="0"/>
                  </a:lnTo>
                  <a:lnTo>
                    <a:pt x="15875" y="556"/>
                  </a:lnTo>
                  <a:lnTo>
                    <a:pt x="11429" y="2302"/>
                  </a:lnTo>
                  <a:lnTo>
                    <a:pt x="7143" y="5318"/>
                  </a:lnTo>
                  <a:lnTo>
                    <a:pt x="3492" y="9922"/>
                  </a:lnTo>
                  <a:lnTo>
                    <a:pt x="952" y="16192"/>
                  </a:lnTo>
                  <a:lnTo>
                    <a:pt x="0" y="24368"/>
                  </a:lnTo>
                  <a:lnTo>
                    <a:pt x="317" y="29368"/>
                  </a:lnTo>
                  <a:lnTo>
                    <a:pt x="1270" y="33734"/>
                  </a:lnTo>
                  <a:lnTo>
                    <a:pt x="2857" y="37544"/>
                  </a:lnTo>
                  <a:lnTo>
                    <a:pt x="5079" y="40719"/>
                  </a:lnTo>
                  <a:lnTo>
                    <a:pt x="7778" y="43259"/>
                  </a:lnTo>
                  <a:lnTo>
                    <a:pt x="10953" y="45084"/>
                  </a:lnTo>
                  <a:lnTo>
                    <a:pt x="14526" y="46196"/>
                  </a:lnTo>
                  <a:lnTo>
                    <a:pt x="18494" y="46593"/>
                  </a:lnTo>
                  <a:lnTo>
                    <a:pt x="23414" y="45958"/>
                  </a:lnTo>
                  <a:lnTo>
                    <a:pt x="27622" y="44450"/>
                  </a:lnTo>
                  <a:lnTo>
                    <a:pt x="31115" y="42148"/>
                  </a:lnTo>
                  <a:lnTo>
                    <a:pt x="33972" y="39449"/>
                  </a:lnTo>
                  <a:lnTo>
                    <a:pt x="37782" y="33972"/>
                  </a:lnTo>
                  <a:lnTo>
                    <a:pt x="38893" y="31671"/>
                  </a:lnTo>
                  <a:lnTo>
                    <a:pt x="39449" y="30083"/>
                  </a:lnTo>
                  <a:lnTo>
                    <a:pt x="37941" y="29368"/>
                  </a:lnTo>
                  <a:lnTo>
                    <a:pt x="36592" y="31353"/>
                  </a:lnTo>
                  <a:lnTo>
                    <a:pt x="34845" y="33654"/>
                  </a:lnTo>
                  <a:lnTo>
                    <a:pt x="32623" y="35957"/>
                  </a:lnTo>
                  <a:lnTo>
                    <a:pt x="29924" y="37862"/>
                  </a:lnTo>
                  <a:lnTo>
                    <a:pt x="26589" y="39211"/>
                  </a:lnTo>
                  <a:lnTo>
                    <a:pt x="22542" y="39767"/>
                  </a:lnTo>
                  <a:lnTo>
                    <a:pt x="19208" y="39370"/>
                  </a:lnTo>
                  <a:lnTo>
                    <a:pt x="15795" y="38100"/>
                  </a:lnTo>
                  <a:lnTo>
                    <a:pt x="12700" y="35559"/>
                  </a:lnTo>
                  <a:lnTo>
                    <a:pt x="10001" y="31591"/>
                  </a:lnTo>
                  <a:lnTo>
                    <a:pt x="8890" y="28972"/>
                  </a:lnTo>
                  <a:lnTo>
                    <a:pt x="7937" y="25876"/>
                  </a:lnTo>
                  <a:lnTo>
                    <a:pt x="7223" y="22304"/>
                  </a:lnTo>
                  <a:lnTo>
                    <a:pt x="6826" y="18177"/>
                  </a:lnTo>
                  <a:lnTo>
                    <a:pt x="37623" y="18177"/>
                  </a:lnTo>
                  <a:lnTo>
                    <a:pt x="36908" y="13732"/>
                  </a:lnTo>
                  <a:lnTo>
                    <a:pt x="35798" y="9842"/>
                  </a:lnTo>
                  <a:lnTo>
                    <a:pt x="34131" y="6747"/>
                  </a:lnTo>
                  <a:lnTo>
                    <a:pt x="31988" y="4207"/>
                  </a:lnTo>
                  <a:lnTo>
                    <a:pt x="29527" y="2381"/>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573" name="Shape 1608"/>
            <p:cNvSpPr/>
            <p:nvPr/>
          </p:nvSpPr>
          <p:spPr>
            <a:xfrm>
              <a:off x="3723861" y="3185285"/>
              <a:ext cx="39530" cy="46593"/>
            </a:xfrm>
            <a:custGeom>
              <a:avLst/>
              <a:gdLst/>
              <a:ahLst/>
              <a:cxnLst/>
              <a:rect l="0" t="0" r="0" b="0"/>
              <a:pathLst>
                <a:path w="39530" h="46593">
                  <a:moveTo>
                    <a:pt x="20161" y="0"/>
                  </a:moveTo>
                  <a:lnTo>
                    <a:pt x="18019" y="3572"/>
                  </a:lnTo>
                  <a:lnTo>
                    <a:pt x="18019" y="3572"/>
                  </a:lnTo>
                  <a:lnTo>
                    <a:pt x="21431" y="4127"/>
                  </a:lnTo>
                  <a:lnTo>
                    <a:pt x="23812" y="5556"/>
                  </a:lnTo>
                  <a:lnTo>
                    <a:pt x="25400" y="7541"/>
                  </a:lnTo>
                  <a:lnTo>
                    <a:pt x="26511" y="9922"/>
                  </a:lnTo>
                  <a:lnTo>
                    <a:pt x="27544" y="15002"/>
                  </a:lnTo>
                  <a:lnTo>
                    <a:pt x="7143" y="15002"/>
                  </a:lnTo>
                  <a:lnTo>
                    <a:pt x="7858" y="12064"/>
                  </a:lnTo>
                  <a:lnTo>
                    <a:pt x="8731" y="9525"/>
                  </a:lnTo>
                  <a:lnTo>
                    <a:pt x="9842" y="7541"/>
                  </a:lnTo>
                  <a:lnTo>
                    <a:pt x="11112" y="6032"/>
                  </a:lnTo>
                  <a:lnTo>
                    <a:pt x="14287" y="4207"/>
                  </a:lnTo>
                  <a:lnTo>
                    <a:pt x="18019" y="3572"/>
                  </a:lnTo>
                  <a:lnTo>
                    <a:pt x="20161" y="0"/>
                  </a:lnTo>
                  <a:lnTo>
                    <a:pt x="15955" y="556"/>
                  </a:lnTo>
                  <a:lnTo>
                    <a:pt x="11430" y="2302"/>
                  </a:lnTo>
                  <a:lnTo>
                    <a:pt x="7143" y="5318"/>
                  </a:lnTo>
                  <a:lnTo>
                    <a:pt x="3492" y="9922"/>
                  </a:lnTo>
                  <a:lnTo>
                    <a:pt x="953" y="16192"/>
                  </a:lnTo>
                  <a:lnTo>
                    <a:pt x="0" y="24368"/>
                  </a:lnTo>
                  <a:lnTo>
                    <a:pt x="397" y="29368"/>
                  </a:lnTo>
                  <a:lnTo>
                    <a:pt x="1350" y="33734"/>
                  </a:lnTo>
                  <a:lnTo>
                    <a:pt x="2858" y="37544"/>
                  </a:lnTo>
                  <a:lnTo>
                    <a:pt x="5080" y="40719"/>
                  </a:lnTo>
                  <a:lnTo>
                    <a:pt x="7780" y="43259"/>
                  </a:lnTo>
                  <a:lnTo>
                    <a:pt x="10955" y="45084"/>
                  </a:lnTo>
                  <a:lnTo>
                    <a:pt x="14526" y="46196"/>
                  </a:lnTo>
                  <a:lnTo>
                    <a:pt x="18494" y="46593"/>
                  </a:lnTo>
                  <a:lnTo>
                    <a:pt x="23496" y="45958"/>
                  </a:lnTo>
                  <a:lnTo>
                    <a:pt x="27702" y="44450"/>
                  </a:lnTo>
                  <a:lnTo>
                    <a:pt x="31194" y="42148"/>
                  </a:lnTo>
                  <a:lnTo>
                    <a:pt x="33973" y="39449"/>
                  </a:lnTo>
                  <a:lnTo>
                    <a:pt x="36196" y="36671"/>
                  </a:lnTo>
                  <a:lnTo>
                    <a:pt x="37783" y="33972"/>
                  </a:lnTo>
                  <a:lnTo>
                    <a:pt x="38893" y="31671"/>
                  </a:lnTo>
                  <a:lnTo>
                    <a:pt x="39530" y="30083"/>
                  </a:lnTo>
                  <a:lnTo>
                    <a:pt x="37942" y="29368"/>
                  </a:lnTo>
                  <a:lnTo>
                    <a:pt x="34925" y="33654"/>
                  </a:lnTo>
                  <a:lnTo>
                    <a:pt x="32703" y="35957"/>
                  </a:lnTo>
                  <a:lnTo>
                    <a:pt x="29925" y="37862"/>
                  </a:lnTo>
                  <a:lnTo>
                    <a:pt x="26591" y="39211"/>
                  </a:lnTo>
                  <a:lnTo>
                    <a:pt x="22542" y="39767"/>
                  </a:lnTo>
                  <a:lnTo>
                    <a:pt x="19210" y="39370"/>
                  </a:lnTo>
                  <a:lnTo>
                    <a:pt x="15875" y="38100"/>
                  </a:lnTo>
                  <a:lnTo>
                    <a:pt x="12700" y="35559"/>
                  </a:lnTo>
                  <a:lnTo>
                    <a:pt x="10002" y="31591"/>
                  </a:lnTo>
                  <a:lnTo>
                    <a:pt x="8891" y="28972"/>
                  </a:lnTo>
                  <a:lnTo>
                    <a:pt x="7937" y="25876"/>
                  </a:lnTo>
                  <a:lnTo>
                    <a:pt x="7303" y="22304"/>
                  </a:lnTo>
                  <a:lnTo>
                    <a:pt x="6827" y="18177"/>
                  </a:lnTo>
                  <a:lnTo>
                    <a:pt x="37624" y="18177"/>
                  </a:lnTo>
                  <a:lnTo>
                    <a:pt x="36989" y="13732"/>
                  </a:lnTo>
                  <a:lnTo>
                    <a:pt x="35798" y="9842"/>
                  </a:lnTo>
                  <a:lnTo>
                    <a:pt x="34131" y="6747"/>
                  </a:lnTo>
                  <a:lnTo>
                    <a:pt x="32067" y="4207"/>
                  </a:lnTo>
                  <a:lnTo>
                    <a:pt x="29528" y="2381"/>
                  </a:lnTo>
                  <a:lnTo>
                    <a:pt x="26750" y="1032"/>
                  </a:lnTo>
                  <a:lnTo>
                    <a:pt x="23575" y="238"/>
                  </a:lnTo>
                  <a:lnTo>
                    <a:pt x="20161" y="0"/>
                  </a:lnTo>
                  <a:close/>
                </a:path>
              </a:pathLst>
            </a:custGeom>
            <a:solidFill>
              <a:srgbClr val="000000"/>
            </a:solidFill>
          </p:spPr>
          <p:txBody>
            <a:bodyPr vert="horz" lIns="91440" tIns="45720" rIns="91440" bIns="45720" anchor="t"/>
            <a:lstStyle/>
            <a:p>
              <a:endParaRPr lang="en-IN"/>
            </a:p>
          </p:txBody>
        </p:sp>
        <p:sp>
          <p:nvSpPr>
            <p:cNvPr id="1574" name="Shape 1609"/>
            <p:cNvSpPr/>
            <p:nvPr/>
          </p:nvSpPr>
          <p:spPr>
            <a:xfrm>
              <a:off x="3675681" y="3185285"/>
              <a:ext cx="43735" cy="46593"/>
            </a:xfrm>
            <a:custGeom>
              <a:avLst/>
              <a:gdLst/>
              <a:ahLst/>
              <a:cxnLst/>
              <a:rect l="0" t="0" r="0" b="0"/>
              <a:pathLst>
                <a:path w="43735" h="46593">
                  <a:moveTo>
                    <a:pt x="21431" y="0"/>
                  </a:moveTo>
                  <a:lnTo>
                    <a:pt x="20637" y="2778"/>
                  </a:lnTo>
                  <a:lnTo>
                    <a:pt x="24844" y="3651"/>
                  </a:lnTo>
                  <a:lnTo>
                    <a:pt x="28336" y="6112"/>
                  </a:lnTo>
                  <a:lnTo>
                    <a:pt x="31115" y="9763"/>
                  </a:lnTo>
                  <a:lnTo>
                    <a:pt x="33178" y="14446"/>
                  </a:lnTo>
                  <a:lnTo>
                    <a:pt x="34369" y="19923"/>
                  </a:lnTo>
                  <a:lnTo>
                    <a:pt x="34766" y="25876"/>
                  </a:lnTo>
                  <a:lnTo>
                    <a:pt x="34290" y="32147"/>
                  </a:lnTo>
                  <a:lnTo>
                    <a:pt x="32861" y="36829"/>
                  </a:lnTo>
                  <a:lnTo>
                    <a:pt x="30877" y="40163"/>
                  </a:lnTo>
                  <a:lnTo>
                    <a:pt x="28336" y="42307"/>
                  </a:lnTo>
                  <a:lnTo>
                    <a:pt x="25717" y="43497"/>
                  </a:lnTo>
                  <a:lnTo>
                    <a:pt x="23097" y="43814"/>
                  </a:lnTo>
                  <a:lnTo>
                    <a:pt x="19050" y="43021"/>
                  </a:lnTo>
                  <a:lnTo>
                    <a:pt x="15875" y="40878"/>
                  </a:lnTo>
                  <a:lnTo>
                    <a:pt x="13415" y="37623"/>
                  </a:lnTo>
                  <a:lnTo>
                    <a:pt x="11588" y="33734"/>
                  </a:lnTo>
                  <a:lnTo>
                    <a:pt x="10318" y="29527"/>
                  </a:lnTo>
                  <a:lnTo>
                    <a:pt x="9525" y="25321"/>
                  </a:lnTo>
                  <a:lnTo>
                    <a:pt x="9128" y="21431"/>
                  </a:lnTo>
                  <a:lnTo>
                    <a:pt x="8969" y="18256"/>
                  </a:lnTo>
                  <a:lnTo>
                    <a:pt x="9207" y="14604"/>
                  </a:lnTo>
                  <a:lnTo>
                    <a:pt x="9842" y="11509"/>
                  </a:lnTo>
                  <a:lnTo>
                    <a:pt x="10953" y="8811"/>
                  </a:lnTo>
                  <a:lnTo>
                    <a:pt x="12382" y="6667"/>
                  </a:lnTo>
                  <a:lnTo>
                    <a:pt x="16192" y="3731"/>
                  </a:lnTo>
                  <a:lnTo>
                    <a:pt x="18335" y="3016"/>
                  </a:lnTo>
                  <a:lnTo>
                    <a:pt x="20637" y="2778"/>
                  </a:lnTo>
                  <a:lnTo>
                    <a:pt x="21431" y="0"/>
                  </a:lnTo>
                  <a:lnTo>
                    <a:pt x="15240" y="873"/>
                  </a:lnTo>
                  <a:lnTo>
                    <a:pt x="10001" y="3333"/>
                  </a:lnTo>
                  <a:lnTo>
                    <a:pt x="5715" y="6984"/>
                  </a:lnTo>
                  <a:lnTo>
                    <a:pt x="2619" y="11668"/>
                  </a:lnTo>
                  <a:lnTo>
                    <a:pt x="635" y="17066"/>
                  </a:lnTo>
                  <a:lnTo>
                    <a:pt x="0" y="23018"/>
                  </a:lnTo>
                  <a:lnTo>
                    <a:pt x="715" y="29368"/>
                  </a:lnTo>
                  <a:lnTo>
                    <a:pt x="2778" y="35083"/>
                  </a:lnTo>
                  <a:lnTo>
                    <a:pt x="6111" y="39767"/>
                  </a:lnTo>
                  <a:lnTo>
                    <a:pt x="10397" y="43418"/>
                  </a:lnTo>
                  <a:lnTo>
                    <a:pt x="15716" y="45720"/>
                  </a:lnTo>
                  <a:lnTo>
                    <a:pt x="21749" y="46593"/>
                  </a:lnTo>
                  <a:lnTo>
                    <a:pt x="28575" y="45482"/>
                  </a:lnTo>
                  <a:lnTo>
                    <a:pt x="34131" y="42624"/>
                  </a:lnTo>
                  <a:lnTo>
                    <a:pt x="38338" y="38417"/>
                  </a:lnTo>
                  <a:lnTo>
                    <a:pt x="41354" y="33496"/>
                  </a:lnTo>
                  <a:lnTo>
                    <a:pt x="43180" y="28098"/>
                  </a:lnTo>
                  <a:lnTo>
                    <a:pt x="43735" y="23018"/>
                  </a:lnTo>
                  <a:lnTo>
                    <a:pt x="43260" y="17859"/>
                  </a:lnTo>
                  <a:lnTo>
                    <a:pt x="42068" y="13334"/>
                  </a:lnTo>
                  <a:lnTo>
                    <a:pt x="40085" y="9446"/>
                  </a:lnTo>
                  <a:lnTo>
                    <a:pt x="37385"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575" name="Shape 1610"/>
            <p:cNvSpPr/>
            <p:nvPr/>
          </p:nvSpPr>
          <p:spPr>
            <a:xfrm>
              <a:off x="3523122" y="3185285"/>
              <a:ext cx="43736" cy="46593"/>
            </a:xfrm>
            <a:custGeom>
              <a:avLst/>
              <a:gdLst/>
              <a:ahLst/>
              <a:cxnLst/>
              <a:rect l="0" t="0" r="0" b="0"/>
              <a:pathLst>
                <a:path w="43736" h="46593">
                  <a:moveTo>
                    <a:pt x="21431" y="0"/>
                  </a:moveTo>
                  <a:lnTo>
                    <a:pt x="20637" y="2778"/>
                  </a:lnTo>
                  <a:lnTo>
                    <a:pt x="24843" y="3651"/>
                  </a:lnTo>
                  <a:lnTo>
                    <a:pt x="28337" y="6112"/>
                  </a:lnTo>
                  <a:lnTo>
                    <a:pt x="31114" y="9763"/>
                  </a:lnTo>
                  <a:lnTo>
                    <a:pt x="33178" y="14446"/>
                  </a:lnTo>
                  <a:lnTo>
                    <a:pt x="34368" y="19923"/>
                  </a:lnTo>
                  <a:lnTo>
                    <a:pt x="34766" y="25876"/>
                  </a:lnTo>
                  <a:lnTo>
                    <a:pt x="34289" y="32147"/>
                  </a:lnTo>
                  <a:lnTo>
                    <a:pt x="32861" y="36829"/>
                  </a:lnTo>
                  <a:lnTo>
                    <a:pt x="30876" y="40163"/>
                  </a:lnTo>
                  <a:lnTo>
                    <a:pt x="28337" y="42307"/>
                  </a:lnTo>
                  <a:lnTo>
                    <a:pt x="25717" y="43497"/>
                  </a:lnTo>
                  <a:lnTo>
                    <a:pt x="23098" y="43814"/>
                  </a:lnTo>
                  <a:lnTo>
                    <a:pt x="19050" y="43021"/>
                  </a:lnTo>
                  <a:lnTo>
                    <a:pt x="15875" y="40878"/>
                  </a:lnTo>
                  <a:lnTo>
                    <a:pt x="13413" y="37623"/>
                  </a:lnTo>
                  <a:lnTo>
                    <a:pt x="11588" y="33734"/>
                  </a:lnTo>
                  <a:lnTo>
                    <a:pt x="10318" y="29527"/>
                  </a:lnTo>
                  <a:lnTo>
                    <a:pt x="9525" y="25321"/>
                  </a:lnTo>
                  <a:lnTo>
                    <a:pt x="9128" y="21431"/>
                  </a:lnTo>
                  <a:lnTo>
                    <a:pt x="8968" y="18256"/>
                  </a:lnTo>
                  <a:lnTo>
                    <a:pt x="9207" y="14604"/>
                  </a:lnTo>
                  <a:lnTo>
                    <a:pt x="9842" y="11509"/>
                  </a:lnTo>
                  <a:lnTo>
                    <a:pt x="10953" y="8811"/>
                  </a:lnTo>
                  <a:lnTo>
                    <a:pt x="12382" y="6667"/>
                  </a:lnTo>
                  <a:lnTo>
                    <a:pt x="16192" y="3731"/>
                  </a:lnTo>
                  <a:lnTo>
                    <a:pt x="18336" y="3016"/>
                  </a:lnTo>
                  <a:lnTo>
                    <a:pt x="20637" y="2778"/>
                  </a:lnTo>
                  <a:lnTo>
                    <a:pt x="21431" y="0"/>
                  </a:lnTo>
                  <a:lnTo>
                    <a:pt x="15239" y="873"/>
                  </a:lnTo>
                  <a:lnTo>
                    <a:pt x="10001" y="3333"/>
                  </a:lnTo>
                  <a:lnTo>
                    <a:pt x="5793" y="6984"/>
                  </a:lnTo>
                  <a:lnTo>
                    <a:pt x="2618" y="11668"/>
                  </a:lnTo>
                  <a:lnTo>
                    <a:pt x="634" y="17066"/>
                  </a:lnTo>
                  <a:lnTo>
                    <a:pt x="0" y="23018"/>
                  </a:lnTo>
                  <a:lnTo>
                    <a:pt x="713" y="29368"/>
                  </a:lnTo>
                  <a:lnTo>
                    <a:pt x="2778" y="35083"/>
                  </a:lnTo>
                  <a:lnTo>
                    <a:pt x="6112" y="39767"/>
                  </a:lnTo>
                  <a:lnTo>
                    <a:pt x="10398" y="43418"/>
                  </a:lnTo>
                  <a:lnTo>
                    <a:pt x="15716" y="45720"/>
                  </a:lnTo>
                  <a:lnTo>
                    <a:pt x="21748" y="46593"/>
                  </a:lnTo>
                  <a:lnTo>
                    <a:pt x="28575" y="45482"/>
                  </a:lnTo>
                  <a:lnTo>
                    <a:pt x="34131" y="42624"/>
                  </a:lnTo>
                  <a:lnTo>
                    <a:pt x="38337" y="38417"/>
                  </a:lnTo>
                  <a:lnTo>
                    <a:pt x="41354" y="33496"/>
                  </a:lnTo>
                  <a:lnTo>
                    <a:pt x="43179" y="28098"/>
                  </a:lnTo>
                  <a:lnTo>
                    <a:pt x="43736" y="23018"/>
                  </a:lnTo>
                  <a:lnTo>
                    <a:pt x="43259" y="17859"/>
                  </a:lnTo>
                  <a:lnTo>
                    <a:pt x="42068" y="13334"/>
                  </a:lnTo>
                  <a:lnTo>
                    <a:pt x="40163" y="9446"/>
                  </a:lnTo>
                  <a:lnTo>
                    <a:pt x="37464"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576" name="Shape 1611"/>
            <p:cNvSpPr/>
            <p:nvPr/>
          </p:nvSpPr>
          <p:spPr>
            <a:xfrm>
              <a:off x="3378103" y="3185285"/>
              <a:ext cx="39529" cy="46593"/>
            </a:xfrm>
            <a:custGeom>
              <a:avLst/>
              <a:gdLst/>
              <a:ahLst/>
              <a:cxnLst/>
              <a:rect l="0" t="0" r="0" b="0"/>
              <a:pathLst>
                <a:path w="39529" h="46593">
                  <a:moveTo>
                    <a:pt x="20241" y="0"/>
                  </a:moveTo>
                  <a:lnTo>
                    <a:pt x="18098" y="3572"/>
                  </a:lnTo>
                  <a:lnTo>
                    <a:pt x="21431" y="4127"/>
                  </a:lnTo>
                  <a:lnTo>
                    <a:pt x="23892" y="5556"/>
                  </a:lnTo>
                  <a:lnTo>
                    <a:pt x="25479" y="7541"/>
                  </a:lnTo>
                  <a:lnTo>
                    <a:pt x="26512" y="9922"/>
                  </a:lnTo>
                  <a:lnTo>
                    <a:pt x="27543" y="15002"/>
                  </a:lnTo>
                  <a:lnTo>
                    <a:pt x="7143" y="15002"/>
                  </a:lnTo>
                  <a:lnTo>
                    <a:pt x="7858" y="12064"/>
                  </a:lnTo>
                  <a:lnTo>
                    <a:pt x="8731" y="9525"/>
                  </a:lnTo>
                  <a:lnTo>
                    <a:pt x="9843" y="7541"/>
                  </a:lnTo>
                  <a:lnTo>
                    <a:pt x="11192" y="6032"/>
                  </a:lnTo>
                  <a:lnTo>
                    <a:pt x="14287" y="4207"/>
                  </a:lnTo>
                  <a:lnTo>
                    <a:pt x="18098" y="3572"/>
                  </a:lnTo>
                  <a:lnTo>
                    <a:pt x="20241" y="0"/>
                  </a:lnTo>
                  <a:lnTo>
                    <a:pt x="15954" y="556"/>
                  </a:lnTo>
                  <a:lnTo>
                    <a:pt x="11509" y="2302"/>
                  </a:lnTo>
                  <a:lnTo>
                    <a:pt x="7223" y="5318"/>
                  </a:lnTo>
                  <a:lnTo>
                    <a:pt x="3572" y="9922"/>
                  </a:lnTo>
                  <a:lnTo>
                    <a:pt x="1032" y="16192"/>
                  </a:lnTo>
                  <a:lnTo>
                    <a:pt x="0" y="24368"/>
                  </a:lnTo>
                  <a:lnTo>
                    <a:pt x="397" y="29368"/>
                  </a:lnTo>
                  <a:lnTo>
                    <a:pt x="1349" y="33734"/>
                  </a:lnTo>
                  <a:lnTo>
                    <a:pt x="2937" y="37544"/>
                  </a:lnTo>
                  <a:lnTo>
                    <a:pt x="5159" y="40719"/>
                  </a:lnTo>
                  <a:lnTo>
                    <a:pt x="7858" y="43259"/>
                  </a:lnTo>
                  <a:lnTo>
                    <a:pt x="11033" y="45084"/>
                  </a:lnTo>
                  <a:lnTo>
                    <a:pt x="14606" y="46196"/>
                  </a:lnTo>
                  <a:lnTo>
                    <a:pt x="18574" y="46593"/>
                  </a:lnTo>
                  <a:lnTo>
                    <a:pt x="23494" y="45958"/>
                  </a:lnTo>
                  <a:lnTo>
                    <a:pt x="27702" y="44450"/>
                  </a:lnTo>
                  <a:lnTo>
                    <a:pt x="31194" y="42148"/>
                  </a:lnTo>
                  <a:lnTo>
                    <a:pt x="33973" y="39449"/>
                  </a:lnTo>
                  <a:lnTo>
                    <a:pt x="36194" y="36671"/>
                  </a:lnTo>
                  <a:lnTo>
                    <a:pt x="37782" y="33972"/>
                  </a:lnTo>
                  <a:lnTo>
                    <a:pt x="38893" y="31671"/>
                  </a:lnTo>
                  <a:lnTo>
                    <a:pt x="39529" y="30083"/>
                  </a:lnTo>
                  <a:lnTo>
                    <a:pt x="37942" y="29368"/>
                  </a:lnTo>
                  <a:lnTo>
                    <a:pt x="36672" y="31353"/>
                  </a:lnTo>
                  <a:lnTo>
                    <a:pt x="34925" y="33654"/>
                  </a:lnTo>
                  <a:lnTo>
                    <a:pt x="32703" y="35957"/>
                  </a:lnTo>
                  <a:lnTo>
                    <a:pt x="30004" y="37862"/>
                  </a:lnTo>
                  <a:lnTo>
                    <a:pt x="26669" y="39211"/>
                  </a:lnTo>
                  <a:lnTo>
                    <a:pt x="22622" y="39767"/>
                  </a:lnTo>
                  <a:lnTo>
                    <a:pt x="19288" y="39370"/>
                  </a:lnTo>
                  <a:lnTo>
                    <a:pt x="15875" y="38100"/>
                  </a:lnTo>
                  <a:lnTo>
                    <a:pt x="12700" y="35559"/>
                  </a:lnTo>
                  <a:lnTo>
                    <a:pt x="10000" y="31591"/>
                  </a:lnTo>
                  <a:lnTo>
                    <a:pt x="8890" y="28972"/>
                  </a:lnTo>
                  <a:lnTo>
                    <a:pt x="8017" y="25876"/>
                  </a:lnTo>
                  <a:lnTo>
                    <a:pt x="7303" y="22304"/>
                  </a:lnTo>
                  <a:lnTo>
                    <a:pt x="6825" y="18177"/>
                  </a:lnTo>
                  <a:lnTo>
                    <a:pt x="37703" y="18177"/>
                  </a:lnTo>
                  <a:lnTo>
                    <a:pt x="36988" y="13732"/>
                  </a:lnTo>
                  <a:lnTo>
                    <a:pt x="35878" y="9842"/>
                  </a:lnTo>
                  <a:lnTo>
                    <a:pt x="34211" y="6747"/>
                  </a:lnTo>
                  <a:lnTo>
                    <a:pt x="32068" y="4207"/>
                  </a:lnTo>
                  <a:lnTo>
                    <a:pt x="29607" y="2381"/>
                  </a:lnTo>
                  <a:lnTo>
                    <a:pt x="26749" y="103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1577" name="Shape 1612"/>
            <p:cNvSpPr/>
            <p:nvPr/>
          </p:nvSpPr>
          <p:spPr>
            <a:xfrm>
              <a:off x="3272217" y="3185285"/>
              <a:ext cx="23496" cy="45641"/>
            </a:xfrm>
            <a:custGeom>
              <a:avLst/>
              <a:gdLst/>
              <a:ahLst/>
              <a:cxnLst/>
              <a:rect l="0" t="0" r="0" b="0"/>
              <a:pathLst>
                <a:path w="23496" h="45641">
                  <a:moveTo>
                    <a:pt x="15796" y="0"/>
                  </a:moveTo>
                  <a:lnTo>
                    <a:pt x="397" y="5477"/>
                  </a:lnTo>
                  <a:lnTo>
                    <a:pt x="397" y="6984"/>
                  </a:lnTo>
                  <a:lnTo>
                    <a:pt x="4366" y="6588"/>
                  </a:lnTo>
                  <a:lnTo>
                    <a:pt x="5636" y="6667"/>
                  </a:lnTo>
                  <a:lnTo>
                    <a:pt x="6747" y="7382"/>
                  </a:lnTo>
                  <a:lnTo>
                    <a:pt x="7541" y="9128"/>
                  </a:lnTo>
                  <a:lnTo>
                    <a:pt x="7858" y="12541"/>
                  </a:lnTo>
                  <a:lnTo>
                    <a:pt x="7858" y="35481"/>
                  </a:lnTo>
                  <a:lnTo>
                    <a:pt x="7700" y="38734"/>
                  </a:lnTo>
                  <a:lnTo>
                    <a:pt x="7143" y="41116"/>
                  </a:lnTo>
                  <a:lnTo>
                    <a:pt x="6192" y="42624"/>
                  </a:lnTo>
                  <a:lnTo>
                    <a:pt x="4762" y="43497"/>
                  </a:lnTo>
                  <a:lnTo>
                    <a:pt x="2778" y="43894"/>
                  </a:lnTo>
                  <a:lnTo>
                    <a:pt x="0" y="44132"/>
                  </a:lnTo>
                  <a:lnTo>
                    <a:pt x="0" y="45641"/>
                  </a:lnTo>
                  <a:lnTo>
                    <a:pt x="23496" y="45641"/>
                  </a:lnTo>
                  <a:lnTo>
                    <a:pt x="23496" y="44132"/>
                  </a:lnTo>
                  <a:lnTo>
                    <a:pt x="19447" y="43497"/>
                  </a:lnTo>
                  <a:lnTo>
                    <a:pt x="17225" y="42068"/>
                  </a:lnTo>
                  <a:lnTo>
                    <a:pt x="16352" y="39528"/>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578" name="Shape 1613"/>
            <p:cNvSpPr/>
            <p:nvPr/>
          </p:nvSpPr>
          <p:spPr>
            <a:xfrm>
              <a:off x="3107117" y="3185285"/>
              <a:ext cx="43656" cy="46593"/>
            </a:xfrm>
            <a:custGeom>
              <a:avLst/>
              <a:gdLst/>
              <a:ahLst/>
              <a:cxnLst/>
              <a:rect l="0" t="0" r="0" b="0"/>
              <a:pathLst>
                <a:path w="43656" h="46593">
                  <a:moveTo>
                    <a:pt x="21352" y="0"/>
                  </a:moveTo>
                  <a:lnTo>
                    <a:pt x="20558" y="2778"/>
                  </a:lnTo>
                  <a:lnTo>
                    <a:pt x="24844" y="3651"/>
                  </a:lnTo>
                  <a:lnTo>
                    <a:pt x="28337" y="6112"/>
                  </a:lnTo>
                  <a:lnTo>
                    <a:pt x="31116" y="9763"/>
                  </a:lnTo>
                  <a:lnTo>
                    <a:pt x="33100" y="14446"/>
                  </a:lnTo>
                  <a:lnTo>
                    <a:pt x="34369" y="19923"/>
                  </a:lnTo>
                  <a:lnTo>
                    <a:pt x="34767" y="25876"/>
                  </a:lnTo>
                  <a:lnTo>
                    <a:pt x="34211" y="32147"/>
                  </a:lnTo>
                  <a:lnTo>
                    <a:pt x="32861" y="36829"/>
                  </a:lnTo>
                  <a:lnTo>
                    <a:pt x="30798" y="40163"/>
                  </a:lnTo>
                  <a:lnTo>
                    <a:pt x="28337" y="42307"/>
                  </a:lnTo>
                  <a:lnTo>
                    <a:pt x="25638" y="43497"/>
                  </a:lnTo>
                  <a:lnTo>
                    <a:pt x="23098" y="43814"/>
                  </a:lnTo>
                  <a:lnTo>
                    <a:pt x="19050" y="43021"/>
                  </a:lnTo>
                  <a:lnTo>
                    <a:pt x="15875" y="40878"/>
                  </a:lnTo>
                  <a:lnTo>
                    <a:pt x="13336" y="37623"/>
                  </a:lnTo>
                  <a:lnTo>
                    <a:pt x="11510" y="33734"/>
                  </a:lnTo>
                  <a:lnTo>
                    <a:pt x="10240" y="29527"/>
                  </a:lnTo>
                  <a:lnTo>
                    <a:pt x="9446" y="25321"/>
                  </a:lnTo>
                  <a:lnTo>
                    <a:pt x="9049" y="21431"/>
                  </a:lnTo>
                  <a:lnTo>
                    <a:pt x="8891" y="18256"/>
                  </a:lnTo>
                  <a:lnTo>
                    <a:pt x="9128" y="14604"/>
                  </a:lnTo>
                  <a:lnTo>
                    <a:pt x="9842" y="11509"/>
                  </a:lnTo>
                  <a:lnTo>
                    <a:pt x="10875" y="8811"/>
                  </a:lnTo>
                  <a:lnTo>
                    <a:pt x="12383" y="6667"/>
                  </a:lnTo>
                  <a:lnTo>
                    <a:pt x="16113" y="3731"/>
                  </a:lnTo>
                  <a:lnTo>
                    <a:pt x="18256" y="3016"/>
                  </a:lnTo>
                  <a:lnTo>
                    <a:pt x="20558" y="2778"/>
                  </a:lnTo>
                  <a:lnTo>
                    <a:pt x="21352" y="0"/>
                  </a:lnTo>
                  <a:lnTo>
                    <a:pt x="15241" y="873"/>
                  </a:lnTo>
                  <a:lnTo>
                    <a:pt x="9922" y="3333"/>
                  </a:lnTo>
                  <a:lnTo>
                    <a:pt x="5716" y="6984"/>
                  </a:lnTo>
                  <a:lnTo>
                    <a:pt x="2541" y="11668"/>
                  </a:lnTo>
                  <a:lnTo>
                    <a:pt x="636" y="17066"/>
                  </a:lnTo>
                  <a:lnTo>
                    <a:pt x="0" y="23018"/>
                  </a:lnTo>
                  <a:lnTo>
                    <a:pt x="715" y="29368"/>
                  </a:lnTo>
                  <a:lnTo>
                    <a:pt x="2778" y="35083"/>
                  </a:lnTo>
                  <a:lnTo>
                    <a:pt x="6033" y="39767"/>
                  </a:lnTo>
                  <a:lnTo>
                    <a:pt x="10398" y="43418"/>
                  </a:lnTo>
                  <a:lnTo>
                    <a:pt x="15637" y="45720"/>
                  </a:lnTo>
                  <a:lnTo>
                    <a:pt x="21669" y="46593"/>
                  </a:lnTo>
                  <a:lnTo>
                    <a:pt x="28496" y="45482"/>
                  </a:lnTo>
                  <a:lnTo>
                    <a:pt x="34052" y="42624"/>
                  </a:lnTo>
                  <a:lnTo>
                    <a:pt x="38260" y="38417"/>
                  </a:lnTo>
                  <a:lnTo>
                    <a:pt x="41275" y="33496"/>
                  </a:lnTo>
                  <a:lnTo>
                    <a:pt x="43101" y="28098"/>
                  </a:lnTo>
                  <a:lnTo>
                    <a:pt x="43656" y="23018"/>
                  </a:lnTo>
                  <a:lnTo>
                    <a:pt x="43180" y="17859"/>
                  </a:lnTo>
                  <a:lnTo>
                    <a:pt x="41990" y="13334"/>
                  </a:lnTo>
                  <a:lnTo>
                    <a:pt x="40085" y="9446"/>
                  </a:lnTo>
                  <a:lnTo>
                    <a:pt x="37386" y="6112"/>
                  </a:lnTo>
                  <a:lnTo>
                    <a:pt x="34131" y="3492"/>
                  </a:lnTo>
                  <a:lnTo>
                    <a:pt x="30322" y="1587"/>
                  </a:lnTo>
                  <a:lnTo>
                    <a:pt x="26115" y="397"/>
                  </a:lnTo>
                  <a:lnTo>
                    <a:pt x="21352" y="0"/>
                  </a:lnTo>
                  <a:close/>
                </a:path>
              </a:pathLst>
            </a:custGeom>
            <a:solidFill>
              <a:srgbClr val="000000"/>
            </a:solidFill>
          </p:spPr>
          <p:txBody>
            <a:bodyPr vert="horz" lIns="91440" tIns="45720" rIns="91440" bIns="45720" anchor="t"/>
            <a:lstStyle/>
            <a:p>
              <a:endParaRPr lang="en-IN"/>
            </a:p>
          </p:txBody>
        </p:sp>
        <p:sp>
          <p:nvSpPr>
            <p:cNvPr id="1579" name="Shape 1614"/>
            <p:cNvSpPr/>
            <p:nvPr/>
          </p:nvSpPr>
          <p:spPr>
            <a:xfrm>
              <a:off x="4173203" y="3186318"/>
              <a:ext cx="66675" cy="45957"/>
            </a:xfrm>
            <a:custGeom>
              <a:avLst/>
              <a:gdLst/>
              <a:ahLst/>
              <a:cxnLst/>
              <a:rect l="0" t="0" r="0" b="0"/>
              <a:pathLst>
                <a:path w="66675" h="45957">
                  <a:moveTo>
                    <a:pt x="0" y="0"/>
                  </a:moveTo>
                  <a:lnTo>
                    <a:pt x="0" y="1507"/>
                  </a:lnTo>
                  <a:lnTo>
                    <a:pt x="1587" y="1825"/>
                  </a:lnTo>
                  <a:lnTo>
                    <a:pt x="2778" y="2936"/>
                  </a:lnTo>
                  <a:lnTo>
                    <a:pt x="3888" y="4762"/>
                  </a:lnTo>
                  <a:lnTo>
                    <a:pt x="5238" y="7698"/>
                  </a:lnTo>
                  <a:lnTo>
                    <a:pt x="18573" y="41592"/>
                  </a:lnTo>
                  <a:lnTo>
                    <a:pt x="19526" y="43656"/>
                  </a:lnTo>
                  <a:lnTo>
                    <a:pt x="20161" y="45005"/>
                  </a:lnTo>
                  <a:lnTo>
                    <a:pt x="21193" y="45957"/>
                  </a:lnTo>
                  <a:lnTo>
                    <a:pt x="22144" y="45084"/>
                  </a:lnTo>
                  <a:lnTo>
                    <a:pt x="22781" y="43893"/>
                  </a:lnTo>
                  <a:lnTo>
                    <a:pt x="23653" y="42068"/>
                  </a:lnTo>
                  <a:lnTo>
                    <a:pt x="34766" y="18334"/>
                  </a:lnTo>
                  <a:lnTo>
                    <a:pt x="43736" y="41671"/>
                  </a:lnTo>
                  <a:lnTo>
                    <a:pt x="44608" y="43893"/>
                  </a:lnTo>
                  <a:lnTo>
                    <a:pt x="45243" y="45163"/>
                  </a:lnTo>
                  <a:lnTo>
                    <a:pt x="45641" y="45798"/>
                  </a:lnTo>
                  <a:lnTo>
                    <a:pt x="46117" y="45957"/>
                  </a:lnTo>
                  <a:lnTo>
                    <a:pt x="46751" y="45798"/>
                  </a:lnTo>
                  <a:lnTo>
                    <a:pt x="47307" y="45005"/>
                  </a:lnTo>
                  <a:lnTo>
                    <a:pt x="47942" y="43497"/>
                  </a:lnTo>
                  <a:lnTo>
                    <a:pt x="48895" y="41116"/>
                  </a:lnTo>
                  <a:lnTo>
                    <a:pt x="62626" y="6826"/>
                  </a:lnTo>
                  <a:lnTo>
                    <a:pt x="63500" y="4523"/>
                  </a:lnTo>
                  <a:lnTo>
                    <a:pt x="64373" y="3016"/>
                  </a:lnTo>
                  <a:lnTo>
                    <a:pt x="66675" y="1507"/>
                  </a:lnTo>
                  <a:lnTo>
                    <a:pt x="66675" y="0"/>
                  </a:lnTo>
                  <a:lnTo>
                    <a:pt x="54451" y="0"/>
                  </a:lnTo>
                  <a:lnTo>
                    <a:pt x="54451" y="1507"/>
                  </a:lnTo>
                  <a:lnTo>
                    <a:pt x="57626" y="2381"/>
                  </a:lnTo>
                  <a:lnTo>
                    <a:pt x="58499" y="3333"/>
                  </a:lnTo>
                  <a:lnTo>
                    <a:pt x="58817" y="4762"/>
                  </a:lnTo>
                  <a:lnTo>
                    <a:pt x="58420" y="7461"/>
                  </a:lnTo>
                  <a:lnTo>
                    <a:pt x="57150" y="11112"/>
                  </a:lnTo>
                  <a:lnTo>
                    <a:pt x="48259" y="33098"/>
                  </a:lnTo>
                  <a:lnTo>
                    <a:pt x="40322" y="11906"/>
                  </a:lnTo>
                  <a:lnTo>
                    <a:pt x="39370" y="9444"/>
                  </a:lnTo>
                  <a:lnTo>
                    <a:pt x="38734" y="7698"/>
                  </a:lnTo>
                  <a:lnTo>
                    <a:pt x="38258" y="5158"/>
                  </a:lnTo>
                  <a:lnTo>
                    <a:pt x="38656" y="3412"/>
                  </a:lnTo>
                  <a:lnTo>
                    <a:pt x="39925" y="2381"/>
                  </a:lnTo>
                  <a:lnTo>
                    <a:pt x="43973" y="1507"/>
                  </a:lnTo>
                  <a:lnTo>
                    <a:pt x="43973" y="0"/>
                  </a:lnTo>
                  <a:lnTo>
                    <a:pt x="23892" y="0"/>
                  </a:lnTo>
                  <a:lnTo>
                    <a:pt x="23892" y="1507"/>
                  </a:lnTo>
                  <a:lnTo>
                    <a:pt x="27146" y="2381"/>
                  </a:lnTo>
                  <a:lnTo>
                    <a:pt x="28416" y="3651"/>
                  </a:lnTo>
                  <a:lnTo>
                    <a:pt x="29686" y="5714"/>
                  </a:lnTo>
                  <a:lnTo>
                    <a:pt x="31036" y="9048"/>
                  </a:lnTo>
                  <a:lnTo>
                    <a:pt x="32702" y="13889"/>
                  </a:lnTo>
                  <a:lnTo>
                    <a:pt x="23653" y="33575"/>
                  </a:lnTo>
                  <a:lnTo>
                    <a:pt x="18891" y="21272"/>
                  </a:lnTo>
                  <a:lnTo>
                    <a:pt x="16748" y="15716"/>
                  </a:lnTo>
                  <a:lnTo>
                    <a:pt x="14922" y="10953"/>
                  </a:lnTo>
                  <a:lnTo>
                    <a:pt x="13731" y="7302"/>
                  </a:lnTo>
                  <a:lnTo>
                    <a:pt x="13256" y="4841"/>
                  </a:lnTo>
                  <a:lnTo>
                    <a:pt x="13652" y="3175"/>
                  </a:lnTo>
                  <a:lnTo>
                    <a:pt x="14684" y="2222"/>
                  </a:lnTo>
                  <a:lnTo>
                    <a:pt x="17779" y="1507"/>
                  </a:lnTo>
                  <a:lnTo>
                    <a:pt x="17779" y="0"/>
                  </a:lnTo>
                  <a:lnTo>
                    <a:pt x="0" y="0"/>
                  </a:lnTo>
                  <a:close/>
                </a:path>
              </a:pathLst>
            </a:custGeom>
            <a:solidFill>
              <a:srgbClr val="000000"/>
            </a:solidFill>
          </p:spPr>
          <p:txBody>
            <a:bodyPr vert="horz" lIns="91440" tIns="45720" rIns="91440" bIns="45720" anchor="t"/>
            <a:lstStyle/>
            <a:p>
              <a:endParaRPr lang="en-IN"/>
            </a:p>
          </p:txBody>
        </p:sp>
        <p:sp>
          <p:nvSpPr>
            <p:cNvPr id="1580" name="Shape 1615"/>
            <p:cNvSpPr/>
            <p:nvPr/>
          </p:nvSpPr>
          <p:spPr>
            <a:xfrm>
              <a:off x="3819111" y="3186318"/>
              <a:ext cx="38736" cy="44608"/>
            </a:xfrm>
            <a:custGeom>
              <a:avLst/>
              <a:gdLst/>
              <a:ahLst/>
              <a:cxnLst/>
              <a:rect l="0" t="0" r="0" b="0"/>
              <a:pathLst>
                <a:path w="38736" h="44608">
                  <a:moveTo>
                    <a:pt x="2937" y="0"/>
                  </a:moveTo>
                  <a:lnTo>
                    <a:pt x="2619" y="11667"/>
                  </a:lnTo>
                  <a:lnTo>
                    <a:pt x="4366" y="11667"/>
                  </a:lnTo>
                  <a:lnTo>
                    <a:pt x="5239" y="7063"/>
                  </a:lnTo>
                  <a:lnTo>
                    <a:pt x="6112" y="5238"/>
                  </a:lnTo>
                  <a:lnTo>
                    <a:pt x="7461" y="3968"/>
                  </a:lnTo>
                  <a:lnTo>
                    <a:pt x="9605" y="3175"/>
                  </a:lnTo>
                  <a:lnTo>
                    <a:pt x="12700" y="2936"/>
                  </a:lnTo>
                  <a:lnTo>
                    <a:pt x="26353" y="2936"/>
                  </a:lnTo>
                  <a:lnTo>
                    <a:pt x="0" y="43100"/>
                  </a:lnTo>
                  <a:lnTo>
                    <a:pt x="0" y="44608"/>
                  </a:lnTo>
                  <a:lnTo>
                    <a:pt x="37386" y="44608"/>
                  </a:lnTo>
                  <a:lnTo>
                    <a:pt x="38736" y="31193"/>
                  </a:lnTo>
                  <a:lnTo>
                    <a:pt x="36989" y="30797"/>
                  </a:lnTo>
                  <a:lnTo>
                    <a:pt x="36196" y="34289"/>
                  </a:lnTo>
                  <a:lnTo>
                    <a:pt x="35322" y="37067"/>
                  </a:lnTo>
                  <a:lnTo>
                    <a:pt x="33973" y="39131"/>
                  </a:lnTo>
                  <a:lnTo>
                    <a:pt x="31910" y="40481"/>
                  </a:lnTo>
                  <a:lnTo>
                    <a:pt x="28735" y="41275"/>
                  </a:lnTo>
                  <a:lnTo>
                    <a:pt x="24289" y="41592"/>
                  </a:lnTo>
                  <a:lnTo>
                    <a:pt x="10636" y="41592"/>
                  </a:lnTo>
                  <a:lnTo>
                    <a:pt x="37306" y="1507"/>
                  </a:lnTo>
                  <a:lnTo>
                    <a:pt x="37306" y="0"/>
                  </a:lnTo>
                  <a:lnTo>
                    <a:pt x="2937" y="0"/>
                  </a:lnTo>
                  <a:close/>
                </a:path>
              </a:pathLst>
            </a:custGeom>
            <a:solidFill>
              <a:srgbClr val="000000"/>
            </a:solidFill>
          </p:spPr>
          <p:txBody>
            <a:bodyPr vert="horz" lIns="91440" tIns="45720" rIns="91440" bIns="45720" anchor="t"/>
            <a:lstStyle/>
            <a:p>
              <a:endParaRPr lang="en-IN"/>
            </a:p>
          </p:txBody>
        </p:sp>
        <p:sp>
          <p:nvSpPr>
            <p:cNvPr id="1581" name="Shape 1616"/>
            <p:cNvSpPr/>
            <p:nvPr/>
          </p:nvSpPr>
          <p:spPr>
            <a:xfrm>
              <a:off x="4323142" y="3185285"/>
              <a:ext cx="38338" cy="46593"/>
            </a:xfrm>
            <a:custGeom>
              <a:avLst/>
              <a:gdLst/>
              <a:ahLst/>
              <a:cxnLst/>
              <a:rect l="0" t="0" r="0" b="0"/>
              <a:pathLst>
                <a:path w="38338" h="46593">
                  <a:moveTo>
                    <a:pt x="22225" y="0"/>
                  </a:moveTo>
                  <a:lnTo>
                    <a:pt x="16907" y="715"/>
                  </a:lnTo>
                  <a:lnTo>
                    <a:pt x="11748" y="2778"/>
                  </a:lnTo>
                  <a:lnTo>
                    <a:pt x="7143" y="6191"/>
                  </a:lnTo>
                  <a:lnTo>
                    <a:pt x="3413" y="10953"/>
                  </a:lnTo>
                  <a:lnTo>
                    <a:pt x="873" y="16986"/>
                  </a:lnTo>
                  <a:lnTo>
                    <a:pt x="0" y="24527"/>
                  </a:lnTo>
                  <a:lnTo>
                    <a:pt x="793" y="31591"/>
                  </a:lnTo>
                  <a:lnTo>
                    <a:pt x="3017" y="37147"/>
                  </a:lnTo>
                  <a:lnTo>
                    <a:pt x="6271" y="41354"/>
                  </a:lnTo>
                  <a:lnTo>
                    <a:pt x="10240" y="44291"/>
                  </a:lnTo>
                  <a:lnTo>
                    <a:pt x="14447" y="46037"/>
                  </a:lnTo>
                  <a:lnTo>
                    <a:pt x="18574" y="46593"/>
                  </a:lnTo>
                  <a:lnTo>
                    <a:pt x="24289" y="45799"/>
                  </a:lnTo>
                  <a:lnTo>
                    <a:pt x="29528" y="43101"/>
                  </a:lnTo>
                  <a:lnTo>
                    <a:pt x="31910" y="40957"/>
                  </a:lnTo>
                  <a:lnTo>
                    <a:pt x="34211" y="38258"/>
                  </a:lnTo>
                  <a:lnTo>
                    <a:pt x="36355" y="34925"/>
                  </a:lnTo>
                  <a:lnTo>
                    <a:pt x="38338" y="31036"/>
                  </a:lnTo>
                  <a:lnTo>
                    <a:pt x="36989" y="30162"/>
                  </a:lnTo>
                  <a:lnTo>
                    <a:pt x="34369" y="33734"/>
                  </a:lnTo>
                  <a:lnTo>
                    <a:pt x="31353" y="36671"/>
                  </a:lnTo>
                  <a:lnTo>
                    <a:pt x="27544" y="38734"/>
                  </a:lnTo>
                  <a:lnTo>
                    <a:pt x="22781" y="39449"/>
                  </a:lnTo>
                  <a:lnTo>
                    <a:pt x="19686" y="39052"/>
                  </a:lnTo>
                  <a:lnTo>
                    <a:pt x="16907" y="38100"/>
                  </a:lnTo>
                  <a:lnTo>
                    <a:pt x="14367" y="36512"/>
                  </a:lnTo>
                  <a:lnTo>
                    <a:pt x="12144" y="34289"/>
                  </a:lnTo>
                  <a:lnTo>
                    <a:pt x="10240" y="31512"/>
                  </a:lnTo>
                  <a:lnTo>
                    <a:pt x="8891" y="28257"/>
                  </a:lnTo>
                  <a:lnTo>
                    <a:pt x="8017" y="24606"/>
                  </a:lnTo>
                  <a:lnTo>
                    <a:pt x="7621" y="20558"/>
                  </a:lnTo>
                  <a:lnTo>
                    <a:pt x="8335" y="14208"/>
                  </a:lnTo>
                  <a:lnTo>
                    <a:pt x="10161" y="9525"/>
                  </a:lnTo>
                  <a:lnTo>
                    <a:pt x="12700" y="6271"/>
                  </a:lnTo>
                  <a:lnTo>
                    <a:pt x="15478" y="4207"/>
                  </a:lnTo>
                  <a:lnTo>
                    <a:pt x="18177" y="3175"/>
                  </a:lnTo>
                  <a:lnTo>
                    <a:pt x="20400" y="2937"/>
                  </a:lnTo>
                  <a:lnTo>
                    <a:pt x="23575" y="3254"/>
                  </a:lnTo>
                  <a:lnTo>
                    <a:pt x="25400" y="4127"/>
                  </a:lnTo>
                  <a:lnTo>
                    <a:pt x="26353" y="5636"/>
                  </a:lnTo>
                  <a:lnTo>
                    <a:pt x="26987" y="7699"/>
                  </a:lnTo>
                  <a:lnTo>
                    <a:pt x="27544" y="9842"/>
                  </a:lnTo>
                  <a:lnTo>
                    <a:pt x="29211" y="12938"/>
                  </a:lnTo>
                  <a:lnTo>
                    <a:pt x="30639" y="13970"/>
                  </a:lnTo>
                  <a:lnTo>
                    <a:pt x="32386" y="14367"/>
                  </a:lnTo>
                  <a:lnTo>
                    <a:pt x="34449" y="13970"/>
                  </a:lnTo>
                  <a:lnTo>
                    <a:pt x="35798" y="13017"/>
                  </a:lnTo>
                  <a:lnTo>
                    <a:pt x="36672" y="11668"/>
                  </a:lnTo>
                  <a:lnTo>
                    <a:pt x="36989" y="10001"/>
                  </a:lnTo>
                  <a:lnTo>
                    <a:pt x="36751" y="8493"/>
                  </a:lnTo>
                  <a:lnTo>
                    <a:pt x="35957" y="6667"/>
                  </a:lnTo>
                  <a:lnTo>
                    <a:pt x="34608" y="4762"/>
                  </a:lnTo>
                  <a:lnTo>
                    <a:pt x="32703" y="3096"/>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582" name="Shape 1617"/>
            <p:cNvSpPr/>
            <p:nvPr/>
          </p:nvSpPr>
          <p:spPr>
            <a:xfrm>
              <a:off x="3630755" y="3185285"/>
              <a:ext cx="38337" cy="46593"/>
            </a:xfrm>
            <a:custGeom>
              <a:avLst/>
              <a:gdLst/>
              <a:ahLst/>
              <a:cxnLst/>
              <a:rect l="0" t="0" r="0" b="0"/>
              <a:pathLst>
                <a:path w="38337" h="46593">
                  <a:moveTo>
                    <a:pt x="22145" y="0"/>
                  </a:moveTo>
                  <a:lnTo>
                    <a:pt x="16827" y="715"/>
                  </a:lnTo>
                  <a:lnTo>
                    <a:pt x="11667" y="2778"/>
                  </a:lnTo>
                  <a:lnTo>
                    <a:pt x="7064" y="6191"/>
                  </a:lnTo>
                  <a:lnTo>
                    <a:pt x="3333" y="10953"/>
                  </a:lnTo>
                  <a:lnTo>
                    <a:pt x="873" y="16986"/>
                  </a:lnTo>
                  <a:lnTo>
                    <a:pt x="0" y="24527"/>
                  </a:lnTo>
                  <a:lnTo>
                    <a:pt x="793" y="31591"/>
                  </a:lnTo>
                  <a:lnTo>
                    <a:pt x="3016" y="37147"/>
                  </a:lnTo>
                  <a:lnTo>
                    <a:pt x="6270" y="41354"/>
                  </a:lnTo>
                  <a:lnTo>
                    <a:pt x="10159" y="44291"/>
                  </a:lnTo>
                  <a:lnTo>
                    <a:pt x="14367" y="46037"/>
                  </a:lnTo>
                  <a:lnTo>
                    <a:pt x="18493" y="46593"/>
                  </a:lnTo>
                  <a:lnTo>
                    <a:pt x="24288" y="45799"/>
                  </a:lnTo>
                  <a:lnTo>
                    <a:pt x="29448" y="43101"/>
                  </a:lnTo>
                  <a:lnTo>
                    <a:pt x="31829" y="40957"/>
                  </a:lnTo>
                  <a:lnTo>
                    <a:pt x="34131" y="38258"/>
                  </a:lnTo>
                  <a:lnTo>
                    <a:pt x="36273" y="34925"/>
                  </a:lnTo>
                  <a:lnTo>
                    <a:pt x="38337" y="31036"/>
                  </a:lnTo>
                  <a:lnTo>
                    <a:pt x="36909" y="30162"/>
                  </a:lnTo>
                  <a:lnTo>
                    <a:pt x="34368" y="33734"/>
                  </a:lnTo>
                  <a:lnTo>
                    <a:pt x="31273" y="36671"/>
                  </a:lnTo>
                  <a:lnTo>
                    <a:pt x="27542" y="38734"/>
                  </a:lnTo>
                  <a:lnTo>
                    <a:pt x="22780" y="39449"/>
                  </a:lnTo>
                  <a:lnTo>
                    <a:pt x="19684" y="39052"/>
                  </a:lnTo>
                  <a:lnTo>
                    <a:pt x="16905" y="38100"/>
                  </a:lnTo>
                  <a:lnTo>
                    <a:pt x="14367" y="36512"/>
                  </a:lnTo>
                  <a:lnTo>
                    <a:pt x="12064" y="34289"/>
                  </a:lnTo>
                  <a:lnTo>
                    <a:pt x="10159" y="31512"/>
                  </a:lnTo>
                  <a:lnTo>
                    <a:pt x="8811" y="28257"/>
                  </a:lnTo>
                  <a:lnTo>
                    <a:pt x="8017" y="24606"/>
                  </a:lnTo>
                  <a:lnTo>
                    <a:pt x="7619" y="20558"/>
                  </a:lnTo>
                  <a:lnTo>
                    <a:pt x="8254" y="14208"/>
                  </a:lnTo>
                  <a:lnTo>
                    <a:pt x="10080" y="9525"/>
                  </a:lnTo>
                  <a:lnTo>
                    <a:pt x="12620" y="6271"/>
                  </a:lnTo>
                  <a:lnTo>
                    <a:pt x="15398" y="4207"/>
                  </a:lnTo>
                  <a:lnTo>
                    <a:pt x="18177" y="3175"/>
                  </a:lnTo>
                  <a:lnTo>
                    <a:pt x="20398" y="2937"/>
                  </a:lnTo>
                  <a:lnTo>
                    <a:pt x="23494" y="3254"/>
                  </a:lnTo>
                  <a:lnTo>
                    <a:pt x="25320" y="4127"/>
                  </a:lnTo>
                  <a:lnTo>
                    <a:pt x="26352" y="5636"/>
                  </a:lnTo>
                  <a:lnTo>
                    <a:pt x="26908" y="7699"/>
                  </a:lnTo>
                  <a:lnTo>
                    <a:pt x="27542" y="9842"/>
                  </a:lnTo>
                  <a:lnTo>
                    <a:pt x="29209" y="12938"/>
                  </a:lnTo>
                  <a:lnTo>
                    <a:pt x="30559" y="13970"/>
                  </a:lnTo>
                  <a:lnTo>
                    <a:pt x="32384" y="14367"/>
                  </a:lnTo>
                  <a:lnTo>
                    <a:pt x="34368" y="13970"/>
                  </a:lnTo>
                  <a:lnTo>
                    <a:pt x="35798" y="13017"/>
                  </a:lnTo>
                  <a:lnTo>
                    <a:pt x="36592" y="11668"/>
                  </a:lnTo>
                  <a:lnTo>
                    <a:pt x="36909" y="10001"/>
                  </a:lnTo>
                  <a:lnTo>
                    <a:pt x="36671" y="8493"/>
                  </a:lnTo>
                  <a:lnTo>
                    <a:pt x="35877" y="6667"/>
                  </a:lnTo>
                  <a:lnTo>
                    <a:pt x="34528" y="4762"/>
                  </a:lnTo>
                  <a:lnTo>
                    <a:pt x="32702" y="3096"/>
                  </a:lnTo>
                  <a:lnTo>
                    <a:pt x="30479" y="1984"/>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1583" name="Shape 1618"/>
            <p:cNvSpPr/>
            <p:nvPr/>
          </p:nvSpPr>
          <p:spPr>
            <a:xfrm>
              <a:off x="3911186" y="3185285"/>
              <a:ext cx="75169" cy="45641"/>
            </a:xfrm>
            <a:custGeom>
              <a:avLst/>
              <a:gdLst/>
              <a:ahLst/>
              <a:cxnLst/>
              <a:rect l="0" t="0" r="0" b="0"/>
              <a:pathLst>
                <a:path w="75169" h="45641">
                  <a:moveTo>
                    <a:pt x="14130" y="0"/>
                  </a:moveTo>
                  <a:lnTo>
                    <a:pt x="317" y="4524"/>
                  </a:lnTo>
                  <a:lnTo>
                    <a:pt x="317" y="6191"/>
                  </a:lnTo>
                  <a:lnTo>
                    <a:pt x="3492" y="5794"/>
                  </a:lnTo>
                  <a:lnTo>
                    <a:pt x="4683" y="5873"/>
                  </a:lnTo>
                  <a:lnTo>
                    <a:pt x="5794" y="6588"/>
                  </a:lnTo>
                  <a:lnTo>
                    <a:pt x="6588" y="8493"/>
                  </a:lnTo>
                  <a:lnTo>
                    <a:pt x="6906" y="12144"/>
                  </a:lnTo>
                  <a:lnTo>
                    <a:pt x="6906" y="37147"/>
                  </a:lnTo>
                  <a:lnTo>
                    <a:pt x="6350" y="41037"/>
                  </a:lnTo>
                  <a:lnTo>
                    <a:pt x="4922" y="43101"/>
                  </a:lnTo>
                  <a:lnTo>
                    <a:pt x="2778" y="43894"/>
                  </a:lnTo>
                  <a:lnTo>
                    <a:pt x="0" y="44132"/>
                  </a:lnTo>
                  <a:lnTo>
                    <a:pt x="0" y="45641"/>
                  </a:lnTo>
                  <a:lnTo>
                    <a:pt x="21987" y="45641"/>
                  </a:lnTo>
                  <a:lnTo>
                    <a:pt x="21987" y="44132"/>
                  </a:lnTo>
                  <a:lnTo>
                    <a:pt x="19447" y="43973"/>
                  </a:lnTo>
                  <a:lnTo>
                    <a:pt x="17305" y="43338"/>
                  </a:lnTo>
                  <a:lnTo>
                    <a:pt x="15796" y="41751"/>
                  </a:lnTo>
                  <a:lnTo>
                    <a:pt x="15241" y="38973"/>
                  </a:lnTo>
                  <a:lnTo>
                    <a:pt x="15241" y="11033"/>
                  </a:lnTo>
                  <a:lnTo>
                    <a:pt x="15637" y="10398"/>
                  </a:lnTo>
                  <a:lnTo>
                    <a:pt x="16668" y="9287"/>
                  </a:lnTo>
                  <a:lnTo>
                    <a:pt x="18416" y="7937"/>
                  </a:lnTo>
                  <a:lnTo>
                    <a:pt x="20637" y="6588"/>
                  </a:lnTo>
                  <a:lnTo>
                    <a:pt x="23416" y="5556"/>
                  </a:lnTo>
                  <a:lnTo>
                    <a:pt x="26671" y="5159"/>
                  </a:lnTo>
                  <a:lnTo>
                    <a:pt x="29846" y="5873"/>
                  </a:lnTo>
                  <a:lnTo>
                    <a:pt x="31988" y="7937"/>
                  </a:lnTo>
                  <a:lnTo>
                    <a:pt x="33180" y="11192"/>
                  </a:lnTo>
                  <a:lnTo>
                    <a:pt x="33497" y="15557"/>
                  </a:lnTo>
                  <a:lnTo>
                    <a:pt x="33497" y="37068"/>
                  </a:lnTo>
                  <a:lnTo>
                    <a:pt x="33100" y="40878"/>
                  </a:lnTo>
                  <a:lnTo>
                    <a:pt x="31750" y="42942"/>
                  </a:lnTo>
                  <a:lnTo>
                    <a:pt x="29686" y="43814"/>
                  </a:lnTo>
                  <a:lnTo>
                    <a:pt x="26750" y="44132"/>
                  </a:lnTo>
                  <a:lnTo>
                    <a:pt x="26750" y="45641"/>
                  </a:lnTo>
                  <a:lnTo>
                    <a:pt x="48896" y="45641"/>
                  </a:lnTo>
                  <a:lnTo>
                    <a:pt x="48896" y="44132"/>
                  </a:lnTo>
                  <a:lnTo>
                    <a:pt x="45243" y="43656"/>
                  </a:lnTo>
                  <a:lnTo>
                    <a:pt x="43816" y="42862"/>
                  </a:lnTo>
                  <a:lnTo>
                    <a:pt x="42705" y="41513"/>
                  </a:lnTo>
                  <a:lnTo>
                    <a:pt x="42068" y="39370"/>
                  </a:lnTo>
                  <a:lnTo>
                    <a:pt x="41831" y="36195"/>
                  </a:lnTo>
                  <a:lnTo>
                    <a:pt x="41831" y="11192"/>
                  </a:lnTo>
                  <a:lnTo>
                    <a:pt x="43656" y="8889"/>
                  </a:lnTo>
                  <a:lnTo>
                    <a:pt x="46037" y="6984"/>
                  </a:lnTo>
                  <a:lnTo>
                    <a:pt x="49055" y="5714"/>
                  </a:lnTo>
                  <a:lnTo>
                    <a:pt x="52785" y="5159"/>
                  </a:lnTo>
                  <a:lnTo>
                    <a:pt x="55801" y="5636"/>
                  </a:lnTo>
                  <a:lnTo>
                    <a:pt x="57786" y="6906"/>
                  </a:lnTo>
                  <a:lnTo>
                    <a:pt x="59055" y="8731"/>
                  </a:lnTo>
                  <a:lnTo>
                    <a:pt x="59691" y="11033"/>
                  </a:lnTo>
                  <a:lnTo>
                    <a:pt x="60008" y="16113"/>
                  </a:lnTo>
                  <a:lnTo>
                    <a:pt x="60008" y="36988"/>
                  </a:lnTo>
                  <a:lnTo>
                    <a:pt x="59849" y="39687"/>
                  </a:lnTo>
                  <a:lnTo>
                    <a:pt x="59452" y="41513"/>
                  </a:lnTo>
                  <a:lnTo>
                    <a:pt x="57388" y="43418"/>
                  </a:lnTo>
                  <a:lnTo>
                    <a:pt x="55722" y="43814"/>
                  </a:lnTo>
                  <a:lnTo>
                    <a:pt x="53499" y="44132"/>
                  </a:lnTo>
                  <a:lnTo>
                    <a:pt x="53499" y="45641"/>
                  </a:lnTo>
                  <a:lnTo>
                    <a:pt x="75169" y="45641"/>
                  </a:lnTo>
                  <a:lnTo>
                    <a:pt x="75169" y="44132"/>
                  </a:lnTo>
                  <a:lnTo>
                    <a:pt x="72628" y="43894"/>
                  </a:lnTo>
                  <a:lnTo>
                    <a:pt x="70088" y="43021"/>
                  </a:lnTo>
                  <a:lnTo>
                    <a:pt x="68819" y="41513"/>
                  </a:lnTo>
                  <a:lnTo>
                    <a:pt x="68342" y="38100"/>
                  </a:lnTo>
                  <a:lnTo>
                    <a:pt x="68342" y="17701"/>
                  </a:lnTo>
                  <a:lnTo>
                    <a:pt x="67628" y="9842"/>
                  </a:lnTo>
                  <a:lnTo>
                    <a:pt x="66358" y="6112"/>
                  </a:lnTo>
                  <a:lnTo>
                    <a:pt x="64215" y="2937"/>
                  </a:lnTo>
                  <a:lnTo>
                    <a:pt x="61040" y="793"/>
                  </a:lnTo>
                  <a:lnTo>
                    <a:pt x="56674" y="0"/>
                  </a:lnTo>
                  <a:lnTo>
                    <a:pt x="52864" y="476"/>
                  </a:lnTo>
                  <a:lnTo>
                    <a:pt x="49451" y="1667"/>
                  </a:lnTo>
                  <a:lnTo>
                    <a:pt x="46514" y="3254"/>
                  </a:lnTo>
                  <a:lnTo>
                    <a:pt x="44053" y="5159"/>
                  </a:lnTo>
                  <a:lnTo>
                    <a:pt x="42068" y="6906"/>
                  </a:lnTo>
                  <a:lnTo>
                    <a:pt x="40719" y="8334"/>
                  </a:lnTo>
                  <a:lnTo>
                    <a:pt x="39450" y="5318"/>
                  </a:lnTo>
                  <a:lnTo>
                    <a:pt x="37386" y="2619"/>
                  </a:lnTo>
                  <a:lnTo>
                    <a:pt x="34291" y="715"/>
                  </a:lnTo>
                  <a:lnTo>
                    <a:pt x="30083" y="0"/>
                  </a:lnTo>
                  <a:lnTo>
                    <a:pt x="26273" y="634"/>
                  </a:lnTo>
                  <a:lnTo>
                    <a:pt x="22622" y="2222"/>
                  </a:lnTo>
                  <a:lnTo>
                    <a:pt x="18892" y="4603"/>
                  </a:lnTo>
                  <a:lnTo>
                    <a:pt x="14844" y="7699"/>
                  </a:lnTo>
                  <a:lnTo>
                    <a:pt x="14844" y="238"/>
                  </a:lnTo>
                  <a:lnTo>
                    <a:pt x="14130" y="0"/>
                  </a:lnTo>
                  <a:close/>
                </a:path>
              </a:pathLst>
            </a:custGeom>
            <a:solidFill>
              <a:srgbClr val="000000"/>
            </a:solidFill>
          </p:spPr>
          <p:txBody>
            <a:bodyPr vert="horz" lIns="91440" tIns="45720" rIns="91440" bIns="45720" anchor="t"/>
            <a:lstStyle/>
            <a:p>
              <a:endParaRPr lang="en-IN"/>
            </a:p>
          </p:txBody>
        </p:sp>
        <p:sp>
          <p:nvSpPr>
            <p:cNvPr id="1584" name="Shape 1619"/>
            <p:cNvSpPr/>
            <p:nvPr/>
          </p:nvSpPr>
          <p:spPr>
            <a:xfrm>
              <a:off x="4366164" y="3163219"/>
              <a:ext cx="47307" cy="67707"/>
            </a:xfrm>
            <a:custGeom>
              <a:avLst/>
              <a:gdLst/>
              <a:ahLst/>
              <a:cxnLst/>
              <a:rect l="0" t="0" r="0" b="0"/>
              <a:pathLst>
                <a:path w="47307" h="67707">
                  <a:moveTo>
                    <a:pt x="14127" y="0"/>
                  </a:moveTo>
                  <a:lnTo>
                    <a:pt x="78" y="4366"/>
                  </a:lnTo>
                  <a:lnTo>
                    <a:pt x="78" y="5953"/>
                  </a:lnTo>
                  <a:lnTo>
                    <a:pt x="951" y="5874"/>
                  </a:lnTo>
                  <a:lnTo>
                    <a:pt x="1983" y="5874"/>
                  </a:lnTo>
                  <a:lnTo>
                    <a:pt x="4523" y="6191"/>
                  </a:lnTo>
                  <a:lnTo>
                    <a:pt x="5793" y="7223"/>
                  </a:lnTo>
                  <a:lnTo>
                    <a:pt x="6350" y="10875"/>
                  </a:lnTo>
                  <a:lnTo>
                    <a:pt x="6350" y="57547"/>
                  </a:lnTo>
                  <a:lnTo>
                    <a:pt x="6270" y="60642"/>
                  </a:lnTo>
                  <a:lnTo>
                    <a:pt x="5873" y="62865"/>
                  </a:lnTo>
                  <a:lnTo>
                    <a:pt x="5238" y="64373"/>
                  </a:lnTo>
                  <a:lnTo>
                    <a:pt x="4047" y="65246"/>
                  </a:lnTo>
                  <a:lnTo>
                    <a:pt x="2301" y="65802"/>
                  </a:lnTo>
                  <a:lnTo>
                    <a:pt x="0" y="66199"/>
                  </a:lnTo>
                  <a:lnTo>
                    <a:pt x="0" y="67707"/>
                  </a:lnTo>
                  <a:lnTo>
                    <a:pt x="21351" y="67707"/>
                  </a:lnTo>
                  <a:lnTo>
                    <a:pt x="21351" y="66199"/>
                  </a:lnTo>
                  <a:lnTo>
                    <a:pt x="19207" y="65881"/>
                  </a:lnTo>
                  <a:lnTo>
                    <a:pt x="17541" y="65405"/>
                  </a:lnTo>
                  <a:lnTo>
                    <a:pt x="16192" y="64611"/>
                  </a:lnTo>
                  <a:lnTo>
                    <a:pt x="15318" y="63103"/>
                  </a:lnTo>
                  <a:lnTo>
                    <a:pt x="14842" y="60801"/>
                  </a:lnTo>
                  <a:lnTo>
                    <a:pt x="14683" y="57547"/>
                  </a:lnTo>
                  <a:lnTo>
                    <a:pt x="14683" y="33655"/>
                  </a:lnTo>
                  <a:lnTo>
                    <a:pt x="17620" y="30719"/>
                  </a:lnTo>
                  <a:lnTo>
                    <a:pt x="20477" y="28813"/>
                  </a:lnTo>
                  <a:lnTo>
                    <a:pt x="23097" y="27781"/>
                  </a:lnTo>
                  <a:lnTo>
                    <a:pt x="25478" y="27463"/>
                  </a:lnTo>
                  <a:lnTo>
                    <a:pt x="28971" y="28099"/>
                  </a:lnTo>
                  <a:lnTo>
                    <a:pt x="31273" y="30162"/>
                  </a:lnTo>
                  <a:lnTo>
                    <a:pt x="32622" y="33496"/>
                  </a:lnTo>
                  <a:lnTo>
                    <a:pt x="33098" y="37941"/>
                  </a:lnTo>
                  <a:lnTo>
                    <a:pt x="33098" y="57547"/>
                  </a:lnTo>
                  <a:lnTo>
                    <a:pt x="32940" y="60801"/>
                  </a:lnTo>
                  <a:lnTo>
                    <a:pt x="32383" y="63103"/>
                  </a:lnTo>
                  <a:lnTo>
                    <a:pt x="31511" y="64611"/>
                  </a:lnTo>
                  <a:lnTo>
                    <a:pt x="30241" y="65405"/>
                  </a:lnTo>
                  <a:lnTo>
                    <a:pt x="26351" y="66199"/>
                  </a:lnTo>
                  <a:lnTo>
                    <a:pt x="26351" y="67707"/>
                  </a:lnTo>
                  <a:lnTo>
                    <a:pt x="47307" y="67707"/>
                  </a:lnTo>
                  <a:lnTo>
                    <a:pt x="47307" y="66199"/>
                  </a:lnTo>
                  <a:lnTo>
                    <a:pt x="45163" y="65722"/>
                  </a:lnTo>
                  <a:lnTo>
                    <a:pt x="43576" y="65167"/>
                  </a:lnTo>
                  <a:lnTo>
                    <a:pt x="42465" y="64215"/>
                  </a:lnTo>
                  <a:lnTo>
                    <a:pt x="41830" y="62786"/>
                  </a:lnTo>
                  <a:lnTo>
                    <a:pt x="41512" y="60642"/>
                  </a:lnTo>
                  <a:lnTo>
                    <a:pt x="41432" y="57547"/>
                  </a:lnTo>
                  <a:lnTo>
                    <a:pt x="41432" y="37862"/>
                  </a:lnTo>
                  <a:lnTo>
                    <a:pt x="41275" y="35322"/>
                  </a:lnTo>
                  <a:lnTo>
                    <a:pt x="40877" y="31988"/>
                  </a:lnTo>
                  <a:lnTo>
                    <a:pt x="39766" y="28496"/>
                  </a:lnTo>
                  <a:lnTo>
                    <a:pt x="37702" y="25321"/>
                  </a:lnTo>
                  <a:lnTo>
                    <a:pt x="34288" y="23018"/>
                  </a:lnTo>
                  <a:lnTo>
                    <a:pt x="29130" y="22066"/>
                  </a:lnTo>
                  <a:lnTo>
                    <a:pt x="24843" y="22622"/>
                  </a:lnTo>
                  <a:lnTo>
                    <a:pt x="21033" y="24288"/>
                  </a:lnTo>
                  <a:lnTo>
                    <a:pt x="17700" y="26828"/>
                  </a:lnTo>
                  <a:lnTo>
                    <a:pt x="14842" y="30242"/>
                  </a:lnTo>
                  <a:lnTo>
                    <a:pt x="14683" y="30242"/>
                  </a:lnTo>
                  <a:lnTo>
                    <a:pt x="14683" y="317"/>
                  </a:lnTo>
                  <a:lnTo>
                    <a:pt x="14127" y="0"/>
                  </a:lnTo>
                  <a:close/>
                </a:path>
              </a:pathLst>
            </a:custGeom>
            <a:solidFill>
              <a:srgbClr val="000000"/>
            </a:solidFill>
          </p:spPr>
          <p:txBody>
            <a:bodyPr vert="horz" lIns="91440" tIns="45720" rIns="91440" bIns="45720" anchor="t"/>
            <a:lstStyle/>
            <a:p>
              <a:endParaRPr lang="en-IN"/>
            </a:p>
          </p:txBody>
        </p:sp>
        <p:sp>
          <p:nvSpPr>
            <p:cNvPr id="1585" name="Shape 1620"/>
            <p:cNvSpPr/>
            <p:nvPr/>
          </p:nvSpPr>
          <p:spPr>
            <a:xfrm>
              <a:off x="4243291" y="3163219"/>
              <a:ext cx="47387" cy="67707"/>
            </a:xfrm>
            <a:custGeom>
              <a:avLst/>
              <a:gdLst/>
              <a:ahLst/>
              <a:cxnLst/>
              <a:rect l="0" t="0" r="0" b="0"/>
              <a:pathLst>
                <a:path w="47387" h="67707">
                  <a:moveTo>
                    <a:pt x="14208" y="0"/>
                  </a:moveTo>
                  <a:lnTo>
                    <a:pt x="159" y="4366"/>
                  </a:lnTo>
                  <a:lnTo>
                    <a:pt x="159" y="5953"/>
                  </a:lnTo>
                  <a:lnTo>
                    <a:pt x="953" y="5874"/>
                  </a:lnTo>
                  <a:lnTo>
                    <a:pt x="1984" y="5874"/>
                  </a:lnTo>
                  <a:lnTo>
                    <a:pt x="4524" y="6191"/>
                  </a:lnTo>
                  <a:lnTo>
                    <a:pt x="5794" y="7223"/>
                  </a:lnTo>
                  <a:lnTo>
                    <a:pt x="6350" y="10875"/>
                  </a:lnTo>
                  <a:lnTo>
                    <a:pt x="6350" y="57547"/>
                  </a:lnTo>
                  <a:lnTo>
                    <a:pt x="6270" y="60642"/>
                  </a:lnTo>
                  <a:lnTo>
                    <a:pt x="5953" y="62865"/>
                  </a:lnTo>
                  <a:lnTo>
                    <a:pt x="5238" y="64373"/>
                  </a:lnTo>
                  <a:lnTo>
                    <a:pt x="4128" y="65246"/>
                  </a:lnTo>
                  <a:lnTo>
                    <a:pt x="2381" y="65802"/>
                  </a:lnTo>
                  <a:lnTo>
                    <a:pt x="0" y="66199"/>
                  </a:lnTo>
                  <a:lnTo>
                    <a:pt x="0" y="67707"/>
                  </a:lnTo>
                  <a:lnTo>
                    <a:pt x="21431" y="67707"/>
                  </a:lnTo>
                  <a:lnTo>
                    <a:pt x="21431" y="66199"/>
                  </a:lnTo>
                  <a:lnTo>
                    <a:pt x="17542" y="65405"/>
                  </a:lnTo>
                  <a:lnTo>
                    <a:pt x="16272" y="64611"/>
                  </a:lnTo>
                  <a:lnTo>
                    <a:pt x="15399" y="63103"/>
                  </a:lnTo>
                  <a:lnTo>
                    <a:pt x="14843" y="60801"/>
                  </a:lnTo>
                  <a:lnTo>
                    <a:pt x="14684" y="57547"/>
                  </a:lnTo>
                  <a:lnTo>
                    <a:pt x="14684" y="33655"/>
                  </a:lnTo>
                  <a:lnTo>
                    <a:pt x="17701" y="30719"/>
                  </a:lnTo>
                  <a:lnTo>
                    <a:pt x="20558" y="28813"/>
                  </a:lnTo>
                  <a:lnTo>
                    <a:pt x="23178" y="27781"/>
                  </a:lnTo>
                  <a:lnTo>
                    <a:pt x="25479" y="27463"/>
                  </a:lnTo>
                  <a:lnTo>
                    <a:pt x="28972" y="28099"/>
                  </a:lnTo>
                  <a:lnTo>
                    <a:pt x="31353" y="30162"/>
                  </a:lnTo>
                  <a:lnTo>
                    <a:pt x="32703" y="33496"/>
                  </a:lnTo>
                  <a:lnTo>
                    <a:pt x="33099" y="37941"/>
                  </a:lnTo>
                  <a:lnTo>
                    <a:pt x="33099" y="57547"/>
                  </a:lnTo>
                  <a:lnTo>
                    <a:pt x="32941" y="60801"/>
                  </a:lnTo>
                  <a:lnTo>
                    <a:pt x="32464" y="63103"/>
                  </a:lnTo>
                  <a:lnTo>
                    <a:pt x="31592" y="64611"/>
                  </a:lnTo>
                  <a:lnTo>
                    <a:pt x="30242" y="65405"/>
                  </a:lnTo>
                  <a:lnTo>
                    <a:pt x="28575" y="65881"/>
                  </a:lnTo>
                  <a:lnTo>
                    <a:pt x="26353" y="66199"/>
                  </a:lnTo>
                  <a:lnTo>
                    <a:pt x="26353" y="67707"/>
                  </a:lnTo>
                  <a:lnTo>
                    <a:pt x="47387" y="67707"/>
                  </a:lnTo>
                  <a:lnTo>
                    <a:pt x="47387" y="66199"/>
                  </a:lnTo>
                  <a:lnTo>
                    <a:pt x="45164" y="65722"/>
                  </a:lnTo>
                  <a:lnTo>
                    <a:pt x="43656" y="65167"/>
                  </a:lnTo>
                  <a:lnTo>
                    <a:pt x="42544" y="64215"/>
                  </a:lnTo>
                  <a:lnTo>
                    <a:pt x="41911" y="62786"/>
                  </a:lnTo>
                  <a:lnTo>
                    <a:pt x="41593" y="60642"/>
                  </a:lnTo>
                  <a:lnTo>
                    <a:pt x="41434" y="57547"/>
                  </a:lnTo>
                  <a:lnTo>
                    <a:pt x="41434" y="37862"/>
                  </a:lnTo>
                  <a:lnTo>
                    <a:pt x="41354" y="35322"/>
                  </a:lnTo>
                  <a:lnTo>
                    <a:pt x="40957" y="31988"/>
                  </a:lnTo>
                  <a:lnTo>
                    <a:pt x="39847" y="28496"/>
                  </a:lnTo>
                  <a:lnTo>
                    <a:pt x="37703" y="25321"/>
                  </a:lnTo>
                  <a:lnTo>
                    <a:pt x="34290" y="23018"/>
                  </a:lnTo>
                  <a:lnTo>
                    <a:pt x="29131" y="22066"/>
                  </a:lnTo>
                  <a:lnTo>
                    <a:pt x="24924" y="22622"/>
                  </a:lnTo>
                  <a:lnTo>
                    <a:pt x="21113" y="24288"/>
                  </a:lnTo>
                  <a:lnTo>
                    <a:pt x="17701" y="26828"/>
                  </a:lnTo>
                  <a:lnTo>
                    <a:pt x="14923" y="30242"/>
                  </a:lnTo>
                  <a:lnTo>
                    <a:pt x="14684" y="30242"/>
                  </a:lnTo>
                  <a:lnTo>
                    <a:pt x="14684" y="317"/>
                  </a:lnTo>
                  <a:lnTo>
                    <a:pt x="14208" y="0"/>
                  </a:lnTo>
                  <a:close/>
                </a:path>
              </a:pathLst>
            </a:custGeom>
            <a:solidFill>
              <a:srgbClr val="000000"/>
            </a:solidFill>
          </p:spPr>
          <p:txBody>
            <a:bodyPr vert="horz" lIns="91440" tIns="45720" rIns="91440" bIns="45720" anchor="t"/>
            <a:lstStyle/>
            <a:p>
              <a:endParaRPr lang="en-IN"/>
            </a:p>
          </p:txBody>
        </p:sp>
        <p:sp>
          <p:nvSpPr>
            <p:cNvPr id="1586" name="Shape 1621"/>
            <p:cNvSpPr/>
            <p:nvPr/>
          </p:nvSpPr>
          <p:spPr>
            <a:xfrm>
              <a:off x="3767517" y="3185285"/>
              <a:ext cx="46514" cy="45641"/>
            </a:xfrm>
            <a:custGeom>
              <a:avLst/>
              <a:gdLst/>
              <a:ahLst/>
              <a:cxnLst/>
              <a:rect l="0" t="0" r="0" b="0"/>
              <a:pathLst>
                <a:path w="46514" h="45641">
                  <a:moveTo>
                    <a:pt x="13653" y="0"/>
                  </a:moveTo>
                  <a:lnTo>
                    <a:pt x="0" y="4524"/>
                  </a:lnTo>
                  <a:lnTo>
                    <a:pt x="0" y="6191"/>
                  </a:lnTo>
                  <a:lnTo>
                    <a:pt x="1111" y="5873"/>
                  </a:lnTo>
                  <a:lnTo>
                    <a:pt x="2858" y="5794"/>
                  </a:lnTo>
                  <a:lnTo>
                    <a:pt x="4128" y="5873"/>
                  </a:lnTo>
                  <a:lnTo>
                    <a:pt x="5239" y="6588"/>
                  </a:lnTo>
                  <a:lnTo>
                    <a:pt x="6033" y="8493"/>
                  </a:lnTo>
                  <a:lnTo>
                    <a:pt x="6350" y="12144"/>
                  </a:lnTo>
                  <a:lnTo>
                    <a:pt x="6350" y="36671"/>
                  </a:lnTo>
                  <a:lnTo>
                    <a:pt x="6112" y="40243"/>
                  </a:lnTo>
                  <a:lnTo>
                    <a:pt x="5080" y="42466"/>
                  </a:lnTo>
                  <a:lnTo>
                    <a:pt x="3175" y="43656"/>
                  </a:lnTo>
                  <a:lnTo>
                    <a:pt x="238" y="44132"/>
                  </a:lnTo>
                  <a:lnTo>
                    <a:pt x="238" y="45641"/>
                  </a:lnTo>
                  <a:lnTo>
                    <a:pt x="21194" y="45641"/>
                  </a:lnTo>
                  <a:lnTo>
                    <a:pt x="21194" y="44132"/>
                  </a:lnTo>
                  <a:lnTo>
                    <a:pt x="18019" y="43656"/>
                  </a:lnTo>
                  <a:lnTo>
                    <a:pt x="16035" y="42703"/>
                  </a:lnTo>
                  <a:lnTo>
                    <a:pt x="15002" y="41116"/>
                  </a:lnTo>
                  <a:lnTo>
                    <a:pt x="14685" y="38973"/>
                  </a:lnTo>
                  <a:lnTo>
                    <a:pt x="14685" y="11112"/>
                  </a:lnTo>
                  <a:lnTo>
                    <a:pt x="17383" y="8731"/>
                  </a:lnTo>
                  <a:lnTo>
                    <a:pt x="19923" y="6984"/>
                  </a:lnTo>
                  <a:lnTo>
                    <a:pt x="22305" y="5873"/>
                  </a:lnTo>
                  <a:lnTo>
                    <a:pt x="24527" y="5477"/>
                  </a:lnTo>
                  <a:lnTo>
                    <a:pt x="28178" y="6112"/>
                  </a:lnTo>
                  <a:lnTo>
                    <a:pt x="30560" y="8017"/>
                  </a:lnTo>
                  <a:lnTo>
                    <a:pt x="31750" y="11033"/>
                  </a:lnTo>
                  <a:lnTo>
                    <a:pt x="32147" y="15081"/>
                  </a:lnTo>
                  <a:lnTo>
                    <a:pt x="32147" y="35798"/>
                  </a:lnTo>
                  <a:lnTo>
                    <a:pt x="31910" y="38973"/>
                  </a:lnTo>
                  <a:lnTo>
                    <a:pt x="31353" y="41196"/>
                  </a:lnTo>
                  <a:lnTo>
                    <a:pt x="30401" y="42624"/>
                  </a:lnTo>
                  <a:lnTo>
                    <a:pt x="29131" y="43497"/>
                  </a:lnTo>
                  <a:lnTo>
                    <a:pt x="25877" y="44132"/>
                  </a:lnTo>
                  <a:lnTo>
                    <a:pt x="25877" y="45641"/>
                  </a:lnTo>
                  <a:lnTo>
                    <a:pt x="46514" y="45641"/>
                  </a:lnTo>
                  <a:lnTo>
                    <a:pt x="46514" y="44132"/>
                  </a:lnTo>
                  <a:lnTo>
                    <a:pt x="43498" y="43577"/>
                  </a:lnTo>
                  <a:lnTo>
                    <a:pt x="41592" y="42466"/>
                  </a:lnTo>
                  <a:lnTo>
                    <a:pt x="40719" y="40561"/>
                  </a:lnTo>
                  <a:lnTo>
                    <a:pt x="40402" y="37544"/>
                  </a:lnTo>
                  <a:lnTo>
                    <a:pt x="40402" y="14922"/>
                  </a:lnTo>
                  <a:lnTo>
                    <a:pt x="39926" y="9525"/>
                  </a:lnTo>
                  <a:lnTo>
                    <a:pt x="38417" y="5636"/>
                  </a:lnTo>
                  <a:lnTo>
                    <a:pt x="36433" y="2937"/>
                  </a:lnTo>
                  <a:lnTo>
                    <a:pt x="33894" y="1191"/>
                  </a:lnTo>
                  <a:lnTo>
                    <a:pt x="31274" y="238"/>
                  </a:lnTo>
                  <a:lnTo>
                    <a:pt x="28813" y="0"/>
                  </a:lnTo>
                  <a:lnTo>
                    <a:pt x="24844" y="634"/>
                  </a:lnTo>
                  <a:lnTo>
                    <a:pt x="21273" y="2381"/>
                  </a:lnTo>
                  <a:lnTo>
                    <a:pt x="17860" y="4842"/>
                  </a:lnTo>
                  <a:lnTo>
                    <a:pt x="14367" y="8096"/>
                  </a:lnTo>
                  <a:lnTo>
                    <a:pt x="14367" y="238"/>
                  </a:lnTo>
                  <a:lnTo>
                    <a:pt x="13653" y="0"/>
                  </a:lnTo>
                  <a:close/>
                </a:path>
              </a:pathLst>
            </a:custGeom>
            <a:solidFill>
              <a:srgbClr val="000000"/>
            </a:solidFill>
          </p:spPr>
          <p:txBody>
            <a:bodyPr vert="horz" lIns="91440" tIns="45720" rIns="91440" bIns="45720" anchor="t"/>
            <a:lstStyle/>
            <a:p>
              <a:endParaRPr lang="en-IN"/>
            </a:p>
          </p:txBody>
        </p:sp>
        <p:sp>
          <p:nvSpPr>
            <p:cNvPr id="1587" name="Shape 1622"/>
            <p:cNvSpPr/>
            <p:nvPr/>
          </p:nvSpPr>
          <p:spPr>
            <a:xfrm>
              <a:off x="3421839" y="3185285"/>
              <a:ext cx="46433" cy="45641"/>
            </a:xfrm>
            <a:custGeom>
              <a:avLst/>
              <a:gdLst/>
              <a:ahLst/>
              <a:cxnLst/>
              <a:rect l="0" t="0" r="0" b="0"/>
              <a:pathLst>
                <a:path w="46433" h="45641">
                  <a:moveTo>
                    <a:pt x="13652" y="0"/>
                  </a:moveTo>
                  <a:lnTo>
                    <a:pt x="0" y="4524"/>
                  </a:lnTo>
                  <a:lnTo>
                    <a:pt x="0" y="6191"/>
                  </a:lnTo>
                  <a:lnTo>
                    <a:pt x="1111" y="5873"/>
                  </a:lnTo>
                  <a:lnTo>
                    <a:pt x="2857" y="5794"/>
                  </a:lnTo>
                  <a:lnTo>
                    <a:pt x="4127" y="5873"/>
                  </a:lnTo>
                  <a:lnTo>
                    <a:pt x="5158" y="6588"/>
                  </a:lnTo>
                  <a:lnTo>
                    <a:pt x="6032" y="8493"/>
                  </a:lnTo>
                  <a:lnTo>
                    <a:pt x="6350" y="12144"/>
                  </a:lnTo>
                  <a:lnTo>
                    <a:pt x="6350" y="36671"/>
                  </a:lnTo>
                  <a:lnTo>
                    <a:pt x="6032" y="40243"/>
                  </a:lnTo>
                  <a:lnTo>
                    <a:pt x="5001" y="42466"/>
                  </a:lnTo>
                  <a:lnTo>
                    <a:pt x="3095" y="43656"/>
                  </a:lnTo>
                  <a:lnTo>
                    <a:pt x="158" y="44132"/>
                  </a:lnTo>
                  <a:lnTo>
                    <a:pt x="158" y="45641"/>
                  </a:lnTo>
                  <a:lnTo>
                    <a:pt x="21193" y="45641"/>
                  </a:lnTo>
                  <a:lnTo>
                    <a:pt x="21193" y="44132"/>
                  </a:lnTo>
                  <a:lnTo>
                    <a:pt x="18018" y="43656"/>
                  </a:lnTo>
                  <a:lnTo>
                    <a:pt x="15954" y="42703"/>
                  </a:lnTo>
                  <a:lnTo>
                    <a:pt x="14922" y="41116"/>
                  </a:lnTo>
                  <a:lnTo>
                    <a:pt x="14604" y="38973"/>
                  </a:lnTo>
                  <a:lnTo>
                    <a:pt x="14604" y="11112"/>
                  </a:lnTo>
                  <a:lnTo>
                    <a:pt x="17303" y="8731"/>
                  </a:lnTo>
                  <a:lnTo>
                    <a:pt x="19843" y="6984"/>
                  </a:lnTo>
                  <a:lnTo>
                    <a:pt x="22225" y="5873"/>
                  </a:lnTo>
                  <a:lnTo>
                    <a:pt x="24447" y="5477"/>
                  </a:lnTo>
                  <a:lnTo>
                    <a:pt x="28177" y="6112"/>
                  </a:lnTo>
                  <a:lnTo>
                    <a:pt x="30479" y="8017"/>
                  </a:lnTo>
                  <a:lnTo>
                    <a:pt x="31750" y="11033"/>
                  </a:lnTo>
                  <a:lnTo>
                    <a:pt x="32067" y="15081"/>
                  </a:lnTo>
                  <a:lnTo>
                    <a:pt x="32067" y="35798"/>
                  </a:lnTo>
                  <a:lnTo>
                    <a:pt x="31908" y="38973"/>
                  </a:lnTo>
                  <a:lnTo>
                    <a:pt x="31273" y="41196"/>
                  </a:lnTo>
                  <a:lnTo>
                    <a:pt x="30321" y="42624"/>
                  </a:lnTo>
                  <a:lnTo>
                    <a:pt x="29131" y="43497"/>
                  </a:lnTo>
                  <a:lnTo>
                    <a:pt x="25796" y="44132"/>
                  </a:lnTo>
                  <a:lnTo>
                    <a:pt x="25796" y="45641"/>
                  </a:lnTo>
                  <a:lnTo>
                    <a:pt x="46433" y="45641"/>
                  </a:lnTo>
                  <a:lnTo>
                    <a:pt x="46433" y="44132"/>
                  </a:lnTo>
                  <a:lnTo>
                    <a:pt x="43418" y="43577"/>
                  </a:lnTo>
                  <a:lnTo>
                    <a:pt x="41592" y="42466"/>
                  </a:lnTo>
                  <a:lnTo>
                    <a:pt x="40640" y="40561"/>
                  </a:lnTo>
                  <a:lnTo>
                    <a:pt x="40401" y="37544"/>
                  </a:lnTo>
                  <a:lnTo>
                    <a:pt x="40401" y="14922"/>
                  </a:lnTo>
                  <a:lnTo>
                    <a:pt x="39846" y="9525"/>
                  </a:lnTo>
                  <a:lnTo>
                    <a:pt x="38417" y="5636"/>
                  </a:lnTo>
                  <a:lnTo>
                    <a:pt x="36353" y="2937"/>
                  </a:lnTo>
                  <a:lnTo>
                    <a:pt x="33893" y="1191"/>
                  </a:lnTo>
                  <a:lnTo>
                    <a:pt x="31273" y="238"/>
                  </a:lnTo>
                  <a:lnTo>
                    <a:pt x="28813" y="0"/>
                  </a:lnTo>
                  <a:lnTo>
                    <a:pt x="24765" y="634"/>
                  </a:lnTo>
                  <a:lnTo>
                    <a:pt x="21193" y="2381"/>
                  </a:lnTo>
                  <a:lnTo>
                    <a:pt x="17858" y="4842"/>
                  </a:lnTo>
                  <a:lnTo>
                    <a:pt x="14367" y="809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588" name="Shape 1623"/>
            <p:cNvSpPr/>
            <p:nvPr/>
          </p:nvSpPr>
          <p:spPr>
            <a:xfrm>
              <a:off x="3156329" y="3185285"/>
              <a:ext cx="46435" cy="45641"/>
            </a:xfrm>
            <a:custGeom>
              <a:avLst/>
              <a:gdLst/>
              <a:ahLst/>
              <a:cxnLst/>
              <a:rect l="0" t="0" r="0" b="0"/>
              <a:pathLst>
                <a:path w="46435" h="45641">
                  <a:moveTo>
                    <a:pt x="13653" y="0"/>
                  </a:moveTo>
                  <a:lnTo>
                    <a:pt x="0" y="4524"/>
                  </a:lnTo>
                  <a:lnTo>
                    <a:pt x="0" y="6191"/>
                  </a:lnTo>
                  <a:lnTo>
                    <a:pt x="1111" y="5873"/>
                  </a:lnTo>
                  <a:lnTo>
                    <a:pt x="2858" y="5794"/>
                  </a:lnTo>
                  <a:lnTo>
                    <a:pt x="4128" y="5873"/>
                  </a:lnTo>
                  <a:lnTo>
                    <a:pt x="5239" y="6588"/>
                  </a:lnTo>
                  <a:lnTo>
                    <a:pt x="6033" y="8493"/>
                  </a:lnTo>
                  <a:lnTo>
                    <a:pt x="6350" y="12144"/>
                  </a:lnTo>
                  <a:lnTo>
                    <a:pt x="6350" y="36671"/>
                  </a:lnTo>
                  <a:lnTo>
                    <a:pt x="6112" y="40243"/>
                  </a:lnTo>
                  <a:lnTo>
                    <a:pt x="5080" y="42466"/>
                  </a:lnTo>
                  <a:lnTo>
                    <a:pt x="3175" y="43656"/>
                  </a:lnTo>
                  <a:lnTo>
                    <a:pt x="238" y="44132"/>
                  </a:lnTo>
                  <a:lnTo>
                    <a:pt x="238" y="45641"/>
                  </a:lnTo>
                  <a:lnTo>
                    <a:pt x="21194" y="45641"/>
                  </a:lnTo>
                  <a:lnTo>
                    <a:pt x="21194" y="44132"/>
                  </a:lnTo>
                  <a:lnTo>
                    <a:pt x="18019" y="43656"/>
                  </a:lnTo>
                  <a:lnTo>
                    <a:pt x="16035" y="42703"/>
                  </a:lnTo>
                  <a:lnTo>
                    <a:pt x="15002" y="41116"/>
                  </a:lnTo>
                  <a:lnTo>
                    <a:pt x="14685" y="38973"/>
                  </a:lnTo>
                  <a:lnTo>
                    <a:pt x="14685" y="11112"/>
                  </a:lnTo>
                  <a:lnTo>
                    <a:pt x="17383" y="8731"/>
                  </a:lnTo>
                  <a:lnTo>
                    <a:pt x="19923" y="6984"/>
                  </a:lnTo>
                  <a:lnTo>
                    <a:pt x="22225" y="5873"/>
                  </a:lnTo>
                  <a:lnTo>
                    <a:pt x="24448" y="5477"/>
                  </a:lnTo>
                  <a:lnTo>
                    <a:pt x="28178" y="6112"/>
                  </a:lnTo>
                  <a:lnTo>
                    <a:pt x="30480" y="8017"/>
                  </a:lnTo>
                  <a:lnTo>
                    <a:pt x="31750" y="11033"/>
                  </a:lnTo>
                  <a:lnTo>
                    <a:pt x="32067" y="15081"/>
                  </a:lnTo>
                  <a:lnTo>
                    <a:pt x="32067" y="35798"/>
                  </a:lnTo>
                  <a:lnTo>
                    <a:pt x="31910" y="38973"/>
                  </a:lnTo>
                  <a:lnTo>
                    <a:pt x="31274" y="41196"/>
                  </a:lnTo>
                  <a:lnTo>
                    <a:pt x="30401" y="42624"/>
                  </a:lnTo>
                  <a:lnTo>
                    <a:pt x="29131" y="43497"/>
                  </a:lnTo>
                  <a:lnTo>
                    <a:pt x="25877" y="44132"/>
                  </a:lnTo>
                  <a:lnTo>
                    <a:pt x="25877" y="45641"/>
                  </a:lnTo>
                  <a:lnTo>
                    <a:pt x="46435" y="45641"/>
                  </a:lnTo>
                  <a:lnTo>
                    <a:pt x="46435" y="44132"/>
                  </a:lnTo>
                  <a:lnTo>
                    <a:pt x="43419" y="43577"/>
                  </a:lnTo>
                  <a:lnTo>
                    <a:pt x="41592" y="42466"/>
                  </a:lnTo>
                  <a:lnTo>
                    <a:pt x="40641" y="40561"/>
                  </a:lnTo>
                  <a:lnTo>
                    <a:pt x="40402" y="37544"/>
                  </a:lnTo>
                  <a:lnTo>
                    <a:pt x="40402" y="14922"/>
                  </a:lnTo>
                  <a:lnTo>
                    <a:pt x="39847" y="9525"/>
                  </a:lnTo>
                  <a:lnTo>
                    <a:pt x="38417" y="5636"/>
                  </a:lnTo>
                  <a:lnTo>
                    <a:pt x="36355" y="2937"/>
                  </a:lnTo>
                  <a:lnTo>
                    <a:pt x="33894" y="1191"/>
                  </a:lnTo>
                  <a:lnTo>
                    <a:pt x="31274" y="238"/>
                  </a:lnTo>
                  <a:lnTo>
                    <a:pt x="28813" y="0"/>
                  </a:lnTo>
                  <a:lnTo>
                    <a:pt x="24844" y="634"/>
                  </a:lnTo>
                  <a:lnTo>
                    <a:pt x="21273" y="2381"/>
                  </a:lnTo>
                  <a:lnTo>
                    <a:pt x="17860" y="4842"/>
                  </a:lnTo>
                  <a:lnTo>
                    <a:pt x="14367" y="8096"/>
                  </a:lnTo>
                  <a:lnTo>
                    <a:pt x="14367" y="238"/>
                  </a:lnTo>
                  <a:lnTo>
                    <a:pt x="13653" y="0"/>
                  </a:lnTo>
                  <a:close/>
                </a:path>
              </a:pathLst>
            </a:custGeom>
            <a:solidFill>
              <a:srgbClr val="000000"/>
            </a:solidFill>
          </p:spPr>
          <p:txBody>
            <a:bodyPr vert="horz" lIns="91440" tIns="45720" rIns="91440" bIns="45720" anchor="t"/>
            <a:lstStyle/>
            <a:p>
              <a:endParaRPr lang="en-IN"/>
            </a:p>
          </p:txBody>
        </p:sp>
        <p:sp>
          <p:nvSpPr>
            <p:cNvPr id="1589" name="Shape 1624"/>
            <p:cNvSpPr/>
            <p:nvPr/>
          </p:nvSpPr>
          <p:spPr>
            <a:xfrm>
              <a:off x="4052712" y="3164093"/>
              <a:ext cx="68501" cy="66833"/>
            </a:xfrm>
            <a:custGeom>
              <a:avLst/>
              <a:gdLst/>
              <a:ahLst/>
              <a:cxnLst/>
              <a:rect l="0" t="0" r="0" b="0"/>
              <a:pathLst>
                <a:path w="68501" h="66833">
                  <a:moveTo>
                    <a:pt x="32941" y="0"/>
                  </a:moveTo>
                  <a:lnTo>
                    <a:pt x="31353" y="14128"/>
                  </a:lnTo>
                  <a:lnTo>
                    <a:pt x="42783" y="41353"/>
                  </a:lnTo>
                  <a:lnTo>
                    <a:pt x="19922" y="41353"/>
                  </a:lnTo>
                  <a:lnTo>
                    <a:pt x="31353" y="14128"/>
                  </a:lnTo>
                  <a:lnTo>
                    <a:pt x="32941" y="0"/>
                  </a:lnTo>
                  <a:lnTo>
                    <a:pt x="12303" y="48656"/>
                  </a:lnTo>
                  <a:lnTo>
                    <a:pt x="10080" y="53736"/>
                  </a:lnTo>
                  <a:lnTo>
                    <a:pt x="7541" y="58975"/>
                  </a:lnTo>
                  <a:lnTo>
                    <a:pt x="6271" y="61197"/>
                  </a:lnTo>
                  <a:lnTo>
                    <a:pt x="5080" y="62706"/>
                  </a:lnTo>
                  <a:lnTo>
                    <a:pt x="3810" y="63817"/>
                  </a:lnTo>
                  <a:lnTo>
                    <a:pt x="2460" y="64531"/>
                  </a:lnTo>
                  <a:lnTo>
                    <a:pt x="0" y="64928"/>
                  </a:lnTo>
                  <a:lnTo>
                    <a:pt x="0" y="66833"/>
                  </a:lnTo>
                  <a:lnTo>
                    <a:pt x="19605" y="66833"/>
                  </a:lnTo>
                  <a:lnTo>
                    <a:pt x="19605" y="64928"/>
                  </a:lnTo>
                  <a:lnTo>
                    <a:pt x="16986" y="64770"/>
                  </a:lnTo>
                  <a:lnTo>
                    <a:pt x="14208" y="63737"/>
                  </a:lnTo>
                  <a:lnTo>
                    <a:pt x="13255" y="62547"/>
                  </a:lnTo>
                  <a:lnTo>
                    <a:pt x="12858" y="60721"/>
                  </a:lnTo>
                  <a:lnTo>
                    <a:pt x="13652" y="56991"/>
                  </a:lnTo>
                  <a:lnTo>
                    <a:pt x="18256" y="45402"/>
                  </a:lnTo>
                  <a:lnTo>
                    <a:pt x="44211" y="45402"/>
                  </a:lnTo>
                  <a:lnTo>
                    <a:pt x="48260" y="54927"/>
                  </a:lnTo>
                  <a:lnTo>
                    <a:pt x="49371" y="57943"/>
                  </a:lnTo>
                  <a:lnTo>
                    <a:pt x="50165" y="61118"/>
                  </a:lnTo>
                  <a:lnTo>
                    <a:pt x="49610" y="63341"/>
                  </a:lnTo>
                  <a:lnTo>
                    <a:pt x="48101" y="64452"/>
                  </a:lnTo>
                  <a:lnTo>
                    <a:pt x="45878" y="64848"/>
                  </a:lnTo>
                  <a:lnTo>
                    <a:pt x="43180" y="64928"/>
                  </a:lnTo>
                  <a:lnTo>
                    <a:pt x="43180" y="66833"/>
                  </a:lnTo>
                  <a:lnTo>
                    <a:pt x="68501" y="66833"/>
                  </a:lnTo>
                  <a:lnTo>
                    <a:pt x="68501" y="64928"/>
                  </a:lnTo>
                  <a:lnTo>
                    <a:pt x="65722" y="64452"/>
                  </a:lnTo>
                  <a:lnTo>
                    <a:pt x="63579" y="63182"/>
                  </a:lnTo>
                  <a:lnTo>
                    <a:pt x="61673" y="60642"/>
                  </a:lnTo>
                  <a:lnTo>
                    <a:pt x="59531" y="56276"/>
                  </a:lnTo>
                  <a:lnTo>
                    <a:pt x="34925" y="0"/>
                  </a:lnTo>
                  <a:lnTo>
                    <a:pt x="32941" y="0"/>
                  </a:lnTo>
                  <a:close/>
                </a:path>
              </a:pathLst>
            </a:custGeom>
            <a:solidFill>
              <a:srgbClr val="000000"/>
            </a:solidFill>
          </p:spPr>
          <p:txBody>
            <a:bodyPr vert="horz" lIns="91440" tIns="45720" rIns="91440" bIns="45720" anchor="t"/>
            <a:lstStyle/>
            <a:p>
              <a:endParaRPr lang="en-IN"/>
            </a:p>
          </p:txBody>
        </p:sp>
        <p:sp>
          <p:nvSpPr>
            <p:cNvPr id="1590" name="Shape 1625"/>
            <p:cNvSpPr/>
            <p:nvPr/>
          </p:nvSpPr>
          <p:spPr>
            <a:xfrm>
              <a:off x="4472367" y="3185285"/>
              <a:ext cx="29368" cy="46593"/>
            </a:xfrm>
            <a:custGeom>
              <a:avLst/>
              <a:gdLst/>
              <a:ahLst/>
              <a:cxnLst/>
              <a:rect l="0" t="0" r="0" b="0"/>
              <a:pathLst>
                <a:path w="29368" h="46593">
                  <a:moveTo>
                    <a:pt x="13891" y="0"/>
                  </a:moveTo>
                  <a:lnTo>
                    <a:pt x="9525" y="556"/>
                  </a:lnTo>
                  <a:lnTo>
                    <a:pt x="6033" y="1984"/>
                  </a:lnTo>
                  <a:lnTo>
                    <a:pt x="3335" y="3968"/>
                  </a:lnTo>
                  <a:lnTo>
                    <a:pt x="1508" y="6508"/>
                  </a:lnTo>
                  <a:lnTo>
                    <a:pt x="397" y="9287"/>
                  </a:lnTo>
                  <a:lnTo>
                    <a:pt x="0" y="12144"/>
                  </a:lnTo>
                  <a:lnTo>
                    <a:pt x="953" y="16986"/>
                  </a:lnTo>
                  <a:lnTo>
                    <a:pt x="3493" y="20796"/>
                  </a:lnTo>
                  <a:lnTo>
                    <a:pt x="7223" y="23892"/>
                  </a:lnTo>
                  <a:lnTo>
                    <a:pt x="11589" y="26591"/>
                  </a:lnTo>
                  <a:lnTo>
                    <a:pt x="17305" y="29845"/>
                  </a:lnTo>
                  <a:lnTo>
                    <a:pt x="19527" y="31273"/>
                  </a:lnTo>
                  <a:lnTo>
                    <a:pt x="21114" y="32941"/>
                  </a:lnTo>
                  <a:lnTo>
                    <a:pt x="22067" y="34925"/>
                  </a:lnTo>
                  <a:lnTo>
                    <a:pt x="22463" y="37147"/>
                  </a:lnTo>
                  <a:lnTo>
                    <a:pt x="21669" y="40719"/>
                  </a:lnTo>
                  <a:lnTo>
                    <a:pt x="19686" y="42942"/>
                  </a:lnTo>
                  <a:lnTo>
                    <a:pt x="17066" y="44053"/>
                  </a:lnTo>
                  <a:lnTo>
                    <a:pt x="14447" y="44450"/>
                  </a:lnTo>
                  <a:lnTo>
                    <a:pt x="10240" y="43814"/>
                  </a:lnTo>
                  <a:lnTo>
                    <a:pt x="7143" y="41990"/>
                  </a:lnTo>
                  <a:lnTo>
                    <a:pt x="4922" y="39449"/>
                  </a:lnTo>
                  <a:lnTo>
                    <a:pt x="3335" y="36512"/>
                  </a:lnTo>
                  <a:lnTo>
                    <a:pt x="1667" y="30559"/>
                  </a:lnTo>
                  <a:lnTo>
                    <a:pt x="80" y="30559"/>
                  </a:lnTo>
                  <a:lnTo>
                    <a:pt x="80" y="46037"/>
                  </a:lnTo>
                  <a:lnTo>
                    <a:pt x="1350" y="46037"/>
                  </a:lnTo>
                  <a:lnTo>
                    <a:pt x="2223" y="45084"/>
                  </a:lnTo>
                  <a:lnTo>
                    <a:pt x="3572" y="44847"/>
                  </a:lnTo>
                  <a:lnTo>
                    <a:pt x="5875" y="45006"/>
                  </a:lnTo>
                  <a:lnTo>
                    <a:pt x="8652" y="45641"/>
                  </a:lnTo>
                  <a:lnTo>
                    <a:pt x="15002" y="46593"/>
                  </a:lnTo>
                  <a:lnTo>
                    <a:pt x="18336" y="46276"/>
                  </a:lnTo>
                  <a:lnTo>
                    <a:pt x="21591" y="45243"/>
                  </a:lnTo>
                  <a:lnTo>
                    <a:pt x="24606" y="43418"/>
                  </a:lnTo>
                  <a:lnTo>
                    <a:pt x="27067" y="40957"/>
                  </a:lnTo>
                  <a:lnTo>
                    <a:pt x="28813" y="37703"/>
                  </a:lnTo>
                  <a:lnTo>
                    <a:pt x="29368" y="33813"/>
                  </a:lnTo>
                  <a:lnTo>
                    <a:pt x="28813" y="29845"/>
                  </a:lnTo>
                  <a:lnTo>
                    <a:pt x="26987" y="26828"/>
                  </a:lnTo>
                  <a:lnTo>
                    <a:pt x="24369" y="24368"/>
                  </a:lnTo>
                  <a:lnTo>
                    <a:pt x="21114" y="22146"/>
                  </a:lnTo>
                  <a:lnTo>
                    <a:pt x="10398" y="15796"/>
                  </a:lnTo>
                  <a:lnTo>
                    <a:pt x="8176" y="14049"/>
                  </a:lnTo>
                  <a:lnTo>
                    <a:pt x="6906" y="12144"/>
                  </a:lnTo>
                  <a:lnTo>
                    <a:pt x="6271" y="10318"/>
                  </a:lnTo>
                  <a:lnTo>
                    <a:pt x="6112" y="8731"/>
                  </a:lnTo>
                  <a:lnTo>
                    <a:pt x="6510" y="6667"/>
                  </a:lnTo>
                  <a:lnTo>
                    <a:pt x="7858" y="4603"/>
                  </a:lnTo>
                  <a:lnTo>
                    <a:pt x="10161" y="2937"/>
                  </a:lnTo>
                  <a:lnTo>
                    <a:pt x="13653" y="2302"/>
                  </a:lnTo>
                  <a:lnTo>
                    <a:pt x="16907" y="2778"/>
                  </a:lnTo>
                  <a:lnTo>
                    <a:pt x="20003" y="4603"/>
                  </a:lnTo>
                  <a:lnTo>
                    <a:pt x="21431" y="6191"/>
                  </a:lnTo>
                  <a:lnTo>
                    <a:pt x="22622" y="8334"/>
                  </a:lnTo>
                  <a:lnTo>
                    <a:pt x="23733" y="11112"/>
                  </a:lnTo>
                  <a:lnTo>
                    <a:pt x="24686" y="14526"/>
                  </a:lnTo>
                  <a:lnTo>
                    <a:pt x="26115" y="14526"/>
                  </a:lnTo>
                  <a:lnTo>
                    <a:pt x="25718" y="952"/>
                  </a:lnTo>
                  <a:lnTo>
                    <a:pt x="24686" y="952"/>
                  </a:lnTo>
                  <a:lnTo>
                    <a:pt x="24051" y="1587"/>
                  </a:lnTo>
                  <a:lnTo>
                    <a:pt x="22940" y="1984"/>
                  </a:lnTo>
                  <a:lnTo>
                    <a:pt x="21431" y="1746"/>
                  </a:lnTo>
                  <a:lnTo>
                    <a:pt x="19368" y="1032"/>
                  </a:lnTo>
                  <a:lnTo>
                    <a:pt x="13891" y="0"/>
                  </a:lnTo>
                  <a:close/>
                </a:path>
              </a:pathLst>
            </a:custGeom>
            <a:solidFill>
              <a:srgbClr val="000000"/>
            </a:solidFill>
          </p:spPr>
          <p:txBody>
            <a:bodyPr vert="horz" lIns="91440" tIns="45720" rIns="91440" bIns="45720" anchor="t"/>
            <a:lstStyle/>
            <a:p>
              <a:endParaRPr lang="en-IN"/>
            </a:p>
          </p:txBody>
        </p:sp>
        <p:sp>
          <p:nvSpPr>
            <p:cNvPr id="1591" name="Shape 1626"/>
            <p:cNvSpPr/>
            <p:nvPr/>
          </p:nvSpPr>
          <p:spPr>
            <a:xfrm>
              <a:off x="3210304" y="3185285"/>
              <a:ext cx="29448" cy="46593"/>
            </a:xfrm>
            <a:custGeom>
              <a:avLst/>
              <a:gdLst/>
              <a:ahLst/>
              <a:cxnLst/>
              <a:rect l="0" t="0" r="0" b="0"/>
              <a:pathLst>
                <a:path w="29448" h="46593">
                  <a:moveTo>
                    <a:pt x="13891" y="0"/>
                  </a:moveTo>
                  <a:lnTo>
                    <a:pt x="9525" y="556"/>
                  </a:lnTo>
                  <a:lnTo>
                    <a:pt x="6033" y="1984"/>
                  </a:lnTo>
                  <a:lnTo>
                    <a:pt x="3413" y="3968"/>
                  </a:lnTo>
                  <a:lnTo>
                    <a:pt x="1508" y="6508"/>
                  </a:lnTo>
                  <a:lnTo>
                    <a:pt x="397" y="9287"/>
                  </a:lnTo>
                  <a:lnTo>
                    <a:pt x="0" y="12144"/>
                  </a:lnTo>
                  <a:lnTo>
                    <a:pt x="1032" y="16986"/>
                  </a:lnTo>
                  <a:lnTo>
                    <a:pt x="3572" y="20796"/>
                  </a:lnTo>
                  <a:lnTo>
                    <a:pt x="7223" y="23892"/>
                  </a:lnTo>
                  <a:lnTo>
                    <a:pt x="11589" y="26591"/>
                  </a:lnTo>
                  <a:lnTo>
                    <a:pt x="17383" y="29845"/>
                  </a:lnTo>
                  <a:lnTo>
                    <a:pt x="19527" y="31273"/>
                  </a:lnTo>
                  <a:lnTo>
                    <a:pt x="21114" y="32941"/>
                  </a:lnTo>
                  <a:lnTo>
                    <a:pt x="22146" y="34925"/>
                  </a:lnTo>
                  <a:lnTo>
                    <a:pt x="22542" y="37147"/>
                  </a:lnTo>
                  <a:lnTo>
                    <a:pt x="21749" y="40719"/>
                  </a:lnTo>
                  <a:lnTo>
                    <a:pt x="19765" y="42942"/>
                  </a:lnTo>
                  <a:lnTo>
                    <a:pt x="17146" y="44053"/>
                  </a:lnTo>
                  <a:lnTo>
                    <a:pt x="14447" y="44450"/>
                  </a:lnTo>
                  <a:lnTo>
                    <a:pt x="10318" y="43814"/>
                  </a:lnTo>
                  <a:lnTo>
                    <a:pt x="7143" y="41990"/>
                  </a:lnTo>
                  <a:lnTo>
                    <a:pt x="4922" y="39449"/>
                  </a:lnTo>
                  <a:lnTo>
                    <a:pt x="3413" y="36512"/>
                  </a:lnTo>
                  <a:lnTo>
                    <a:pt x="1667" y="30559"/>
                  </a:lnTo>
                  <a:lnTo>
                    <a:pt x="160" y="30559"/>
                  </a:lnTo>
                  <a:lnTo>
                    <a:pt x="160" y="46037"/>
                  </a:lnTo>
                  <a:lnTo>
                    <a:pt x="1430" y="46037"/>
                  </a:lnTo>
                  <a:lnTo>
                    <a:pt x="2223" y="45084"/>
                  </a:lnTo>
                  <a:lnTo>
                    <a:pt x="3572" y="44847"/>
                  </a:lnTo>
                  <a:lnTo>
                    <a:pt x="8652" y="45641"/>
                  </a:lnTo>
                  <a:lnTo>
                    <a:pt x="15081" y="46593"/>
                  </a:lnTo>
                  <a:lnTo>
                    <a:pt x="18336" y="46276"/>
                  </a:lnTo>
                  <a:lnTo>
                    <a:pt x="21591" y="45243"/>
                  </a:lnTo>
                  <a:lnTo>
                    <a:pt x="24606" y="43418"/>
                  </a:lnTo>
                  <a:lnTo>
                    <a:pt x="27147" y="40957"/>
                  </a:lnTo>
                  <a:lnTo>
                    <a:pt x="28813" y="37703"/>
                  </a:lnTo>
                  <a:lnTo>
                    <a:pt x="29448" y="33813"/>
                  </a:lnTo>
                  <a:lnTo>
                    <a:pt x="28813" y="29845"/>
                  </a:lnTo>
                  <a:lnTo>
                    <a:pt x="27067" y="26828"/>
                  </a:lnTo>
                  <a:lnTo>
                    <a:pt x="24448" y="24368"/>
                  </a:lnTo>
                  <a:lnTo>
                    <a:pt x="21114" y="22146"/>
                  </a:lnTo>
                  <a:lnTo>
                    <a:pt x="10398" y="15796"/>
                  </a:lnTo>
                  <a:lnTo>
                    <a:pt x="8176" y="14049"/>
                  </a:lnTo>
                  <a:lnTo>
                    <a:pt x="6906" y="12144"/>
                  </a:lnTo>
                  <a:lnTo>
                    <a:pt x="6192" y="8731"/>
                  </a:lnTo>
                  <a:lnTo>
                    <a:pt x="6588" y="6667"/>
                  </a:lnTo>
                  <a:lnTo>
                    <a:pt x="7858" y="4603"/>
                  </a:lnTo>
                  <a:lnTo>
                    <a:pt x="10161" y="2937"/>
                  </a:lnTo>
                  <a:lnTo>
                    <a:pt x="13653" y="2302"/>
                  </a:lnTo>
                  <a:lnTo>
                    <a:pt x="16986" y="2778"/>
                  </a:lnTo>
                  <a:lnTo>
                    <a:pt x="20003" y="4603"/>
                  </a:lnTo>
                  <a:lnTo>
                    <a:pt x="21431" y="6191"/>
                  </a:lnTo>
                  <a:lnTo>
                    <a:pt x="22702" y="8334"/>
                  </a:lnTo>
                  <a:lnTo>
                    <a:pt x="23733" y="11112"/>
                  </a:lnTo>
                  <a:lnTo>
                    <a:pt x="24686" y="14526"/>
                  </a:lnTo>
                  <a:lnTo>
                    <a:pt x="26193" y="14526"/>
                  </a:lnTo>
                  <a:lnTo>
                    <a:pt x="25797" y="952"/>
                  </a:lnTo>
                  <a:lnTo>
                    <a:pt x="24686" y="952"/>
                  </a:lnTo>
                  <a:lnTo>
                    <a:pt x="24130" y="1587"/>
                  </a:lnTo>
                  <a:lnTo>
                    <a:pt x="23018" y="1984"/>
                  </a:lnTo>
                  <a:lnTo>
                    <a:pt x="21511" y="1746"/>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592" name="Shape 1627"/>
            <p:cNvSpPr/>
            <p:nvPr/>
          </p:nvSpPr>
          <p:spPr>
            <a:xfrm>
              <a:off x="4128118" y="3220766"/>
              <a:ext cx="13732" cy="24050"/>
            </a:xfrm>
            <a:custGeom>
              <a:avLst/>
              <a:gdLst/>
              <a:ahLst/>
              <a:cxnLst/>
              <a:rect l="0" t="0" r="0" b="0"/>
              <a:pathLst>
                <a:path w="13732" h="24050">
                  <a:moveTo>
                    <a:pt x="5715" y="0"/>
                  </a:moveTo>
                  <a:lnTo>
                    <a:pt x="3810" y="317"/>
                  </a:lnTo>
                  <a:lnTo>
                    <a:pt x="1905" y="1270"/>
                  </a:lnTo>
                  <a:lnTo>
                    <a:pt x="555" y="3016"/>
                  </a:lnTo>
                  <a:lnTo>
                    <a:pt x="0" y="5793"/>
                  </a:lnTo>
                  <a:lnTo>
                    <a:pt x="555" y="8175"/>
                  </a:lnTo>
                  <a:lnTo>
                    <a:pt x="2063" y="9762"/>
                  </a:lnTo>
                  <a:lnTo>
                    <a:pt x="4127" y="10556"/>
                  </a:lnTo>
                  <a:lnTo>
                    <a:pt x="6111" y="10714"/>
                  </a:lnTo>
                  <a:lnTo>
                    <a:pt x="7620" y="10556"/>
                  </a:lnTo>
                  <a:lnTo>
                    <a:pt x="8492" y="10318"/>
                  </a:lnTo>
                  <a:lnTo>
                    <a:pt x="9446" y="10636"/>
                  </a:lnTo>
                  <a:lnTo>
                    <a:pt x="9922" y="11667"/>
                  </a:lnTo>
                  <a:lnTo>
                    <a:pt x="9604" y="13493"/>
                  </a:lnTo>
                  <a:lnTo>
                    <a:pt x="8255" y="16112"/>
                  </a:lnTo>
                  <a:lnTo>
                    <a:pt x="5794" y="19128"/>
                  </a:lnTo>
                  <a:lnTo>
                    <a:pt x="1746" y="22225"/>
                  </a:lnTo>
                  <a:lnTo>
                    <a:pt x="2699" y="24050"/>
                  </a:lnTo>
                  <a:lnTo>
                    <a:pt x="4523" y="23177"/>
                  </a:lnTo>
                  <a:lnTo>
                    <a:pt x="6826" y="21431"/>
                  </a:lnTo>
                  <a:lnTo>
                    <a:pt x="9286" y="19050"/>
                  </a:lnTo>
                  <a:lnTo>
                    <a:pt x="11510" y="16192"/>
                  </a:lnTo>
                  <a:lnTo>
                    <a:pt x="13176" y="12937"/>
                  </a:lnTo>
                  <a:lnTo>
                    <a:pt x="13732" y="9525"/>
                  </a:lnTo>
                  <a:lnTo>
                    <a:pt x="13335" y="5952"/>
                  </a:lnTo>
                  <a:lnTo>
                    <a:pt x="12144" y="3412"/>
                  </a:lnTo>
                  <a:lnTo>
                    <a:pt x="10636" y="1666"/>
                  </a:lnTo>
                  <a:lnTo>
                    <a:pt x="8810" y="634"/>
                  </a:lnTo>
                  <a:lnTo>
                    <a:pt x="5715" y="0"/>
                  </a:lnTo>
                  <a:close/>
                </a:path>
              </a:pathLst>
            </a:custGeom>
            <a:solidFill>
              <a:srgbClr val="000000"/>
            </a:solidFill>
          </p:spPr>
          <p:txBody>
            <a:bodyPr vert="horz" lIns="91440" tIns="45720" rIns="91440" bIns="45720" anchor="t"/>
            <a:lstStyle/>
            <a:p>
              <a:endParaRPr lang="en-IN"/>
            </a:p>
          </p:txBody>
        </p:sp>
        <p:sp>
          <p:nvSpPr>
            <p:cNvPr id="1593" name="Shape 1628"/>
            <p:cNvSpPr/>
            <p:nvPr/>
          </p:nvSpPr>
          <p:spPr>
            <a:xfrm>
              <a:off x="3326034" y="3186318"/>
              <a:ext cx="46512" cy="45561"/>
            </a:xfrm>
            <a:custGeom>
              <a:avLst/>
              <a:gdLst/>
              <a:ahLst/>
              <a:cxnLst/>
              <a:rect l="0" t="0" r="0" b="0"/>
              <a:pathLst>
                <a:path w="46512" h="45561">
                  <a:moveTo>
                    <a:pt x="0" y="0"/>
                  </a:moveTo>
                  <a:lnTo>
                    <a:pt x="0" y="1348"/>
                  </a:lnTo>
                  <a:lnTo>
                    <a:pt x="2222" y="1587"/>
                  </a:lnTo>
                  <a:lnTo>
                    <a:pt x="4206" y="2381"/>
                  </a:lnTo>
                  <a:lnTo>
                    <a:pt x="5556" y="4206"/>
                  </a:lnTo>
                  <a:lnTo>
                    <a:pt x="6111" y="7698"/>
                  </a:lnTo>
                  <a:lnTo>
                    <a:pt x="6111" y="32702"/>
                  </a:lnTo>
                  <a:lnTo>
                    <a:pt x="6746" y="37226"/>
                  </a:lnTo>
                  <a:lnTo>
                    <a:pt x="8254" y="40639"/>
                  </a:lnTo>
                  <a:lnTo>
                    <a:pt x="10476" y="43021"/>
                  </a:lnTo>
                  <a:lnTo>
                    <a:pt x="13017" y="44608"/>
                  </a:lnTo>
                  <a:lnTo>
                    <a:pt x="15636" y="45402"/>
                  </a:lnTo>
                  <a:lnTo>
                    <a:pt x="17937" y="45561"/>
                  </a:lnTo>
                  <a:lnTo>
                    <a:pt x="19763" y="45402"/>
                  </a:lnTo>
                  <a:lnTo>
                    <a:pt x="22382" y="44846"/>
                  </a:lnTo>
                  <a:lnTo>
                    <a:pt x="25400" y="43576"/>
                  </a:lnTo>
                  <a:lnTo>
                    <a:pt x="28336" y="41275"/>
                  </a:lnTo>
                  <a:lnTo>
                    <a:pt x="32622" y="37067"/>
                  </a:lnTo>
                  <a:lnTo>
                    <a:pt x="32622" y="45243"/>
                  </a:lnTo>
                  <a:lnTo>
                    <a:pt x="32781" y="45481"/>
                  </a:lnTo>
                  <a:lnTo>
                    <a:pt x="39368" y="43100"/>
                  </a:lnTo>
                  <a:lnTo>
                    <a:pt x="46512" y="41036"/>
                  </a:lnTo>
                  <a:lnTo>
                    <a:pt x="46512" y="39607"/>
                  </a:lnTo>
                  <a:lnTo>
                    <a:pt x="43100" y="39289"/>
                  </a:lnTo>
                  <a:lnTo>
                    <a:pt x="41275" y="38178"/>
                  </a:lnTo>
                  <a:lnTo>
                    <a:pt x="40481" y="36353"/>
                  </a:lnTo>
                  <a:lnTo>
                    <a:pt x="40401" y="33972"/>
                  </a:lnTo>
                  <a:lnTo>
                    <a:pt x="40401" y="0"/>
                  </a:lnTo>
                  <a:lnTo>
                    <a:pt x="24763" y="0"/>
                  </a:lnTo>
                  <a:lnTo>
                    <a:pt x="24763" y="1666"/>
                  </a:lnTo>
                  <a:lnTo>
                    <a:pt x="28892" y="2142"/>
                  </a:lnTo>
                  <a:lnTo>
                    <a:pt x="30162" y="2618"/>
                  </a:lnTo>
                  <a:lnTo>
                    <a:pt x="31034" y="3333"/>
                  </a:lnTo>
                  <a:lnTo>
                    <a:pt x="31907" y="5317"/>
                  </a:lnTo>
                  <a:lnTo>
                    <a:pt x="32067" y="7937"/>
                  </a:lnTo>
                  <a:lnTo>
                    <a:pt x="32067" y="31193"/>
                  </a:lnTo>
                  <a:lnTo>
                    <a:pt x="31987" y="33257"/>
                  </a:lnTo>
                  <a:lnTo>
                    <a:pt x="31670" y="34686"/>
                  </a:lnTo>
                  <a:lnTo>
                    <a:pt x="30479" y="36273"/>
                  </a:lnTo>
                  <a:lnTo>
                    <a:pt x="26351" y="38813"/>
                  </a:lnTo>
                  <a:lnTo>
                    <a:pt x="21906" y="39846"/>
                  </a:lnTo>
                  <a:lnTo>
                    <a:pt x="19050" y="39370"/>
                  </a:lnTo>
                  <a:lnTo>
                    <a:pt x="17064" y="38178"/>
                  </a:lnTo>
                  <a:lnTo>
                    <a:pt x="15716" y="36591"/>
                  </a:lnTo>
                  <a:lnTo>
                    <a:pt x="14922" y="34844"/>
                  </a:lnTo>
                  <a:lnTo>
                    <a:pt x="14604" y="33337"/>
                  </a:lnTo>
                  <a:lnTo>
                    <a:pt x="14444" y="32305"/>
                  </a:lnTo>
                  <a:lnTo>
                    <a:pt x="14444" y="0"/>
                  </a:lnTo>
                  <a:lnTo>
                    <a:pt x="0" y="0"/>
                  </a:lnTo>
                  <a:close/>
                </a:path>
              </a:pathLst>
            </a:custGeom>
            <a:solidFill>
              <a:srgbClr val="000000"/>
            </a:solidFill>
          </p:spPr>
          <p:txBody>
            <a:bodyPr vert="horz" lIns="91440" tIns="45720" rIns="91440" bIns="45720" anchor="t"/>
            <a:lstStyle/>
            <a:p>
              <a:endParaRPr lang="en-IN"/>
            </a:p>
          </p:txBody>
        </p:sp>
        <p:sp>
          <p:nvSpPr>
            <p:cNvPr id="1594" name="Shape 1629"/>
            <p:cNvSpPr/>
            <p:nvPr/>
          </p:nvSpPr>
          <p:spPr>
            <a:xfrm>
              <a:off x="3861418" y="3186318"/>
              <a:ext cx="45720" cy="66198"/>
            </a:xfrm>
            <a:custGeom>
              <a:avLst/>
              <a:gdLst/>
              <a:ahLst/>
              <a:cxnLst/>
              <a:rect l="0" t="0" r="0" b="0"/>
              <a:pathLst>
                <a:path w="45720" h="66198">
                  <a:moveTo>
                    <a:pt x="0" y="0"/>
                  </a:moveTo>
                  <a:lnTo>
                    <a:pt x="0" y="1348"/>
                  </a:lnTo>
                  <a:lnTo>
                    <a:pt x="2619" y="2142"/>
                  </a:lnTo>
                  <a:lnTo>
                    <a:pt x="3968" y="3016"/>
                  </a:lnTo>
                  <a:lnTo>
                    <a:pt x="5080" y="4523"/>
                  </a:lnTo>
                  <a:lnTo>
                    <a:pt x="16351" y="28892"/>
                  </a:lnTo>
                  <a:lnTo>
                    <a:pt x="17303" y="30876"/>
                  </a:lnTo>
                  <a:lnTo>
                    <a:pt x="18574" y="33496"/>
                  </a:lnTo>
                  <a:lnTo>
                    <a:pt x="21192" y="39052"/>
                  </a:lnTo>
                  <a:lnTo>
                    <a:pt x="22146" y="41275"/>
                  </a:lnTo>
                  <a:lnTo>
                    <a:pt x="22542" y="42623"/>
                  </a:lnTo>
                  <a:lnTo>
                    <a:pt x="22383" y="43656"/>
                  </a:lnTo>
                  <a:lnTo>
                    <a:pt x="21828" y="45639"/>
                  </a:lnTo>
                  <a:lnTo>
                    <a:pt x="19922" y="50800"/>
                  </a:lnTo>
                  <a:lnTo>
                    <a:pt x="16986" y="55641"/>
                  </a:lnTo>
                  <a:lnTo>
                    <a:pt x="15319" y="57228"/>
                  </a:lnTo>
                  <a:lnTo>
                    <a:pt x="13415" y="57863"/>
                  </a:lnTo>
                  <a:lnTo>
                    <a:pt x="12144" y="57546"/>
                  </a:lnTo>
                  <a:lnTo>
                    <a:pt x="10397" y="56991"/>
                  </a:lnTo>
                  <a:lnTo>
                    <a:pt x="6350" y="56038"/>
                  </a:lnTo>
                  <a:lnTo>
                    <a:pt x="4366" y="56356"/>
                  </a:lnTo>
                  <a:lnTo>
                    <a:pt x="3096" y="57069"/>
                  </a:lnTo>
                  <a:lnTo>
                    <a:pt x="1826" y="59054"/>
                  </a:lnTo>
                  <a:lnTo>
                    <a:pt x="1587" y="60403"/>
                  </a:lnTo>
                  <a:lnTo>
                    <a:pt x="2063" y="62467"/>
                  </a:lnTo>
                  <a:lnTo>
                    <a:pt x="3413" y="64293"/>
                  </a:lnTo>
                  <a:lnTo>
                    <a:pt x="5635" y="65642"/>
                  </a:lnTo>
                  <a:lnTo>
                    <a:pt x="8810" y="66198"/>
                  </a:lnTo>
                  <a:lnTo>
                    <a:pt x="11430" y="65881"/>
                  </a:lnTo>
                  <a:lnTo>
                    <a:pt x="13891" y="64928"/>
                  </a:lnTo>
                  <a:lnTo>
                    <a:pt x="16113" y="63419"/>
                  </a:lnTo>
                  <a:lnTo>
                    <a:pt x="18177" y="61197"/>
                  </a:lnTo>
                  <a:lnTo>
                    <a:pt x="20082" y="58420"/>
                  </a:lnTo>
                  <a:lnTo>
                    <a:pt x="21986" y="55006"/>
                  </a:lnTo>
                  <a:lnTo>
                    <a:pt x="23891" y="50958"/>
                  </a:lnTo>
                  <a:lnTo>
                    <a:pt x="25717" y="46354"/>
                  </a:lnTo>
                  <a:lnTo>
                    <a:pt x="40957" y="5952"/>
                  </a:lnTo>
                  <a:lnTo>
                    <a:pt x="42147" y="3492"/>
                  </a:lnTo>
                  <a:lnTo>
                    <a:pt x="43417" y="2222"/>
                  </a:lnTo>
                  <a:lnTo>
                    <a:pt x="45720" y="1507"/>
                  </a:lnTo>
                  <a:lnTo>
                    <a:pt x="45720" y="0"/>
                  </a:lnTo>
                  <a:lnTo>
                    <a:pt x="32305" y="0"/>
                  </a:lnTo>
                  <a:lnTo>
                    <a:pt x="32305" y="1507"/>
                  </a:lnTo>
                  <a:lnTo>
                    <a:pt x="34369" y="1666"/>
                  </a:lnTo>
                  <a:lnTo>
                    <a:pt x="35877" y="2142"/>
                  </a:lnTo>
                  <a:lnTo>
                    <a:pt x="36751" y="3016"/>
                  </a:lnTo>
                  <a:lnTo>
                    <a:pt x="37067" y="4286"/>
                  </a:lnTo>
                  <a:lnTo>
                    <a:pt x="36910" y="5317"/>
                  </a:lnTo>
                  <a:lnTo>
                    <a:pt x="36353" y="6984"/>
                  </a:lnTo>
                  <a:lnTo>
                    <a:pt x="34766" y="10953"/>
                  </a:lnTo>
                  <a:lnTo>
                    <a:pt x="27066" y="32939"/>
                  </a:lnTo>
                  <a:lnTo>
                    <a:pt x="15716" y="7937"/>
                  </a:lnTo>
                  <a:lnTo>
                    <a:pt x="15002" y="6350"/>
                  </a:lnTo>
                  <a:lnTo>
                    <a:pt x="14685" y="4364"/>
                  </a:lnTo>
                  <a:lnTo>
                    <a:pt x="15240" y="2777"/>
                  </a:lnTo>
                  <a:lnTo>
                    <a:pt x="16668"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1595" name="Shape 1630"/>
            <p:cNvSpPr/>
            <p:nvPr/>
          </p:nvSpPr>
          <p:spPr>
            <a:xfrm>
              <a:off x="4191777" y="3291251"/>
              <a:ext cx="23574" cy="67627"/>
            </a:xfrm>
            <a:custGeom>
              <a:avLst/>
              <a:gdLst/>
              <a:ahLst/>
              <a:cxnLst/>
              <a:rect l="0" t="0" r="0" b="0"/>
              <a:pathLst>
                <a:path w="23574" h="67627">
                  <a:moveTo>
                    <a:pt x="15795" y="0"/>
                  </a:moveTo>
                  <a:lnTo>
                    <a:pt x="0" y="4286"/>
                  </a:lnTo>
                  <a:lnTo>
                    <a:pt x="0" y="5874"/>
                  </a:lnTo>
                  <a:lnTo>
                    <a:pt x="3413" y="5715"/>
                  </a:lnTo>
                  <a:lnTo>
                    <a:pt x="5715" y="6032"/>
                  </a:lnTo>
                  <a:lnTo>
                    <a:pt x="7063" y="7063"/>
                  </a:lnTo>
                  <a:lnTo>
                    <a:pt x="7699" y="8968"/>
                  </a:lnTo>
                  <a:lnTo>
                    <a:pt x="7857" y="11747"/>
                  </a:lnTo>
                  <a:lnTo>
                    <a:pt x="7857" y="58975"/>
                  </a:lnTo>
                  <a:lnTo>
                    <a:pt x="7539" y="62388"/>
                  </a:lnTo>
                  <a:lnTo>
                    <a:pt x="6270" y="64452"/>
                  </a:lnTo>
                  <a:lnTo>
                    <a:pt x="3968" y="65642"/>
                  </a:lnTo>
                  <a:lnTo>
                    <a:pt x="238" y="66118"/>
                  </a:lnTo>
                  <a:lnTo>
                    <a:pt x="238" y="67627"/>
                  </a:lnTo>
                  <a:lnTo>
                    <a:pt x="23574" y="67627"/>
                  </a:lnTo>
                  <a:lnTo>
                    <a:pt x="23574" y="66118"/>
                  </a:lnTo>
                  <a:lnTo>
                    <a:pt x="20002" y="65722"/>
                  </a:lnTo>
                  <a:lnTo>
                    <a:pt x="17701" y="64770"/>
                  </a:lnTo>
                  <a:lnTo>
                    <a:pt x="16509" y="62706"/>
                  </a:lnTo>
                  <a:lnTo>
                    <a:pt x="16192" y="59292"/>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1596" name="Shape 1631"/>
            <p:cNvSpPr/>
            <p:nvPr/>
          </p:nvSpPr>
          <p:spPr>
            <a:xfrm>
              <a:off x="3354767" y="3291251"/>
              <a:ext cx="23575" cy="67627"/>
            </a:xfrm>
            <a:custGeom>
              <a:avLst/>
              <a:gdLst/>
              <a:ahLst/>
              <a:cxnLst/>
              <a:rect l="0" t="0" r="0" b="0"/>
              <a:pathLst>
                <a:path w="23575" h="67627">
                  <a:moveTo>
                    <a:pt x="15717" y="0"/>
                  </a:moveTo>
                  <a:lnTo>
                    <a:pt x="0" y="4286"/>
                  </a:lnTo>
                  <a:lnTo>
                    <a:pt x="0" y="5874"/>
                  </a:lnTo>
                  <a:lnTo>
                    <a:pt x="3335" y="5715"/>
                  </a:lnTo>
                  <a:lnTo>
                    <a:pt x="5636" y="6032"/>
                  </a:lnTo>
                  <a:lnTo>
                    <a:pt x="6986" y="7063"/>
                  </a:lnTo>
                  <a:lnTo>
                    <a:pt x="7621" y="8968"/>
                  </a:lnTo>
                  <a:lnTo>
                    <a:pt x="7780" y="11747"/>
                  </a:lnTo>
                  <a:lnTo>
                    <a:pt x="7780" y="58975"/>
                  </a:lnTo>
                  <a:lnTo>
                    <a:pt x="7461" y="62388"/>
                  </a:lnTo>
                  <a:lnTo>
                    <a:pt x="6192" y="64452"/>
                  </a:lnTo>
                  <a:lnTo>
                    <a:pt x="3890" y="65642"/>
                  </a:lnTo>
                  <a:lnTo>
                    <a:pt x="160" y="66118"/>
                  </a:lnTo>
                  <a:lnTo>
                    <a:pt x="160" y="67627"/>
                  </a:lnTo>
                  <a:lnTo>
                    <a:pt x="23575" y="67627"/>
                  </a:lnTo>
                  <a:lnTo>
                    <a:pt x="23575" y="66118"/>
                  </a:lnTo>
                  <a:lnTo>
                    <a:pt x="19923" y="65722"/>
                  </a:lnTo>
                  <a:lnTo>
                    <a:pt x="17701" y="64770"/>
                  </a:lnTo>
                  <a:lnTo>
                    <a:pt x="16431" y="62706"/>
                  </a:lnTo>
                  <a:lnTo>
                    <a:pt x="16113" y="59292"/>
                  </a:lnTo>
                  <a:lnTo>
                    <a:pt x="16113" y="158"/>
                  </a:lnTo>
                  <a:lnTo>
                    <a:pt x="15717" y="0"/>
                  </a:lnTo>
                  <a:close/>
                </a:path>
              </a:pathLst>
            </a:custGeom>
            <a:solidFill>
              <a:srgbClr val="000000"/>
            </a:solidFill>
          </p:spPr>
          <p:txBody>
            <a:bodyPr vert="horz" lIns="91440" tIns="45720" rIns="91440" bIns="45720" anchor="t"/>
            <a:lstStyle/>
            <a:p>
              <a:endParaRPr lang="en-IN"/>
            </a:p>
          </p:txBody>
        </p:sp>
        <p:sp>
          <p:nvSpPr>
            <p:cNvPr id="1597" name="Shape 1632"/>
            <p:cNvSpPr/>
            <p:nvPr/>
          </p:nvSpPr>
          <p:spPr>
            <a:xfrm>
              <a:off x="3289283" y="3291251"/>
              <a:ext cx="10081" cy="10080"/>
            </a:xfrm>
            <a:custGeom>
              <a:avLst/>
              <a:gdLst/>
              <a:ahLst/>
              <a:cxnLst/>
              <a:rect l="0" t="0" r="0" b="0"/>
              <a:pathLst>
                <a:path w="10081" h="10080">
                  <a:moveTo>
                    <a:pt x="4921" y="0"/>
                  </a:moveTo>
                  <a:lnTo>
                    <a:pt x="2698" y="476"/>
                  </a:lnTo>
                  <a:lnTo>
                    <a:pt x="1189" y="1746"/>
                  </a:lnTo>
                  <a:lnTo>
                    <a:pt x="317" y="3412"/>
                  </a:lnTo>
                  <a:lnTo>
                    <a:pt x="0" y="5000"/>
                  </a:lnTo>
                  <a:lnTo>
                    <a:pt x="317" y="6587"/>
                  </a:lnTo>
                  <a:lnTo>
                    <a:pt x="1111" y="8255"/>
                  </a:lnTo>
                  <a:lnTo>
                    <a:pt x="2698" y="9604"/>
                  </a:lnTo>
                  <a:lnTo>
                    <a:pt x="4921" y="10080"/>
                  </a:lnTo>
                  <a:lnTo>
                    <a:pt x="6984" y="9683"/>
                  </a:lnTo>
                  <a:lnTo>
                    <a:pt x="8651" y="8651"/>
                  </a:lnTo>
                  <a:lnTo>
                    <a:pt x="9763" y="6985"/>
                  </a:lnTo>
                  <a:lnTo>
                    <a:pt x="10081" y="5000"/>
                  </a:lnTo>
                  <a:lnTo>
                    <a:pt x="9763" y="3016"/>
                  </a:lnTo>
                  <a:lnTo>
                    <a:pt x="8651" y="142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598" name="Shape 1633"/>
            <p:cNvSpPr/>
            <p:nvPr/>
          </p:nvSpPr>
          <p:spPr>
            <a:xfrm>
              <a:off x="4500942" y="3291251"/>
              <a:ext cx="35957" cy="67627"/>
            </a:xfrm>
            <a:custGeom>
              <a:avLst/>
              <a:gdLst/>
              <a:ahLst/>
              <a:cxnLst/>
              <a:rect l="0" t="0" r="0" b="0"/>
              <a:pathLst>
                <a:path w="35957" h="67627">
                  <a:moveTo>
                    <a:pt x="26115" y="0"/>
                  </a:moveTo>
                  <a:lnTo>
                    <a:pt x="20241" y="713"/>
                  </a:lnTo>
                  <a:lnTo>
                    <a:pt x="15796" y="2777"/>
                  </a:lnTo>
                  <a:lnTo>
                    <a:pt x="12621" y="5793"/>
                  </a:lnTo>
                  <a:lnTo>
                    <a:pt x="10478" y="9445"/>
                  </a:lnTo>
                  <a:lnTo>
                    <a:pt x="9128" y="13335"/>
                  </a:lnTo>
                  <a:lnTo>
                    <a:pt x="8494" y="17065"/>
                  </a:lnTo>
                  <a:lnTo>
                    <a:pt x="8256" y="20478"/>
                  </a:lnTo>
                  <a:lnTo>
                    <a:pt x="8256" y="23018"/>
                  </a:lnTo>
                  <a:lnTo>
                    <a:pt x="160" y="23018"/>
                  </a:lnTo>
                  <a:lnTo>
                    <a:pt x="160" y="26193"/>
                  </a:lnTo>
                  <a:lnTo>
                    <a:pt x="8256" y="26193"/>
                  </a:lnTo>
                  <a:lnTo>
                    <a:pt x="8256" y="57308"/>
                  </a:lnTo>
                  <a:lnTo>
                    <a:pt x="8176" y="59849"/>
                  </a:lnTo>
                  <a:lnTo>
                    <a:pt x="7937" y="61912"/>
                  </a:lnTo>
                  <a:lnTo>
                    <a:pt x="7382" y="63420"/>
                  </a:lnTo>
                  <a:lnTo>
                    <a:pt x="6588" y="64531"/>
                  </a:lnTo>
                  <a:lnTo>
                    <a:pt x="4128" y="65722"/>
                  </a:lnTo>
                  <a:lnTo>
                    <a:pt x="0" y="66118"/>
                  </a:lnTo>
                  <a:lnTo>
                    <a:pt x="0" y="67627"/>
                  </a:lnTo>
                  <a:lnTo>
                    <a:pt x="25797" y="67627"/>
                  </a:lnTo>
                  <a:lnTo>
                    <a:pt x="25797" y="66118"/>
                  </a:lnTo>
                  <a:lnTo>
                    <a:pt x="21908" y="65801"/>
                  </a:lnTo>
                  <a:lnTo>
                    <a:pt x="19368" y="65087"/>
                  </a:lnTo>
                  <a:lnTo>
                    <a:pt x="17781" y="63896"/>
                  </a:lnTo>
                  <a:lnTo>
                    <a:pt x="16907" y="62230"/>
                  </a:lnTo>
                  <a:lnTo>
                    <a:pt x="16590" y="60007"/>
                  </a:lnTo>
                  <a:lnTo>
                    <a:pt x="16590" y="26193"/>
                  </a:lnTo>
                  <a:lnTo>
                    <a:pt x="28655" y="26193"/>
                  </a:lnTo>
                  <a:lnTo>
                    <a:pt x="28655" y="23018"/>
                  </a:lnTo>
                  <a:lnTo>
                    <a:pt x="16511" y="23018"/>
                  </a:lnTo>
                  <a:lnTo>
                    <a:pt x="16511" y="11588"/>
                  </a:lnTo>
                  <a:lnTo>
                    <a:pt x="16828" y="7620"/>
                  </a:lnTo>
                  <a:lnTo>
                    <a:pt x="18494" y="4206"/>
                  </a:lnTo>
                  <a:lnTo>
                    <a:pt x="20082" y="3175"/>
                  </a:lnTo>
                  <a:lnTo>
                    <a:pt x="22463" y="2699"/>
                  </a:lnTo>
                  <a:lnTo>
                    <a:pt x="24448" y="3254"/>
                  </a:lnTo>
                  <a:lnTo>
                    <a:pt x="25956" y="4682"/>
                  </a:lnTo>
                  <a:lnTo>
                    <a:pt x="28496" y="8255"/>
                  </a:lnTo>
                  <a:lnTo>
                    <a:pt x="29925" y="9604"/>
                  </a:lnTo>
                  <a:lnTo>
                    <a:pt x="31750" y="10160"/>
                  </a:lnTo>
                  <a:lnTo>
                    <a:pt x="34608" y="9207"/>
                  </a:lnTo>
                  <a:lnTo>
                    <a:pt x="35640" y="7857"/>
                  </a:lnTo>
                  <a:lnTo>
                    <a:pt x="35957" y="6032"/>
                  </a:lnTo>
                  <a:lnTo>
                    <a:pt x="35243" y="3651"/>
                  </a:lnTo>
                  <a:lnTo>
                    <a:pt x="33100" y="1746"/>
                  </a:lnTo>
                  <a:lnTo>
                    <a:pt x="30005" y="476"/>
                  </a:lnTo>
                  <a:lnTo>
                    <a:pt x="26115" y="0"/>
                  </a:lnTo>
                  <a:close/>
                </a:path>
              </a:pathLst>
            </a:custGeom>
            <a:solidFill>
              <a:srgbClr val="000000"/>
            </a:solidFill>
          </p:spPr>
          <p:txBody>
            <a:bodyPr vert="horz" lIns="91440" tIns="45720" rIns="91440" bIns="45720" anchor="t"/>
            <a:lstStyle/>
            <a:p>
              <a:endParaRPr lang="en-IN"/>
            </a:p>
          </p:txBody>
        </p:sp>
        <p:sp>
          <p:nvSpPr>
            <p:cNvPr id="1599" name="Shape 1634"/>
            <p:cNvSpPr/>
            <p:nvPr/>
          </p:nvSpPr>
          <p:spPr>
            <a:xfrm>
              <a:off x="3924442" y="3291251"/>
              <a:ext cx="35955" cy="67627"/>
            </a:xfrm>
            <a:custGeom>
              <a:avLst/>
              <a:gdLst/>
              <a:ahLst/>
              <a:cxnLst/>
              <a:rect l="0" t="0" r="0" b="0"/>
              <a:pathLst>
                <a:path w="35955" h="67627">
                  <a:moveTo>
                    <a:pt x="26034" y="0"/>
                  </a:moveTo>
                  <a:lnTo>
                    <a:pt x="20161" y="713"/>
                  </a:lnTo>
                  <a:lnTo>
                    <a:pt x="15795" y="2777"/>
                  </a:lnTo>
                  <a:lnTo>
                    <a:pt x="12620" y="5793"/>
                  </a:lnTo>
                  <a:lnTo>
                    <a:pt x="10477" y="9445"/>
                  </a:lnTo>
                  <a:lnTo>
                    <a:pt x="9128" y="13335"/>
                  </a:lnTo>
                  <a:lnTo>
                    <a:pt x="8492" y="17065"/>
                  </a:lnTo>
                  <a:lnTo>
                    <a:pt x="8254" y="20478"/>
                  </a:lnTo>
                  <a:lnTo>
                    <a:pt x="8254" y="23018"/>
                  </a:lnTo>
                  <a:lnTo>
                    <a:pt x="79" y="23018"/>
                  </a:lnTo>
                  <a:lnTo>
                    <a:pt x="79" y="26193"/>
                  </a:lnTo>
                  <a:lnTo>
                    <a:pt x="8254" y="26193"/>
                  </a:lnTo>
                  <a:lnTo>
                    <a:pt x="8254" y="57308"/>
                  </a:lnTo>
                  <a:lnTo>
                    <a:pt x="8174" y="59849"/>
                  </a:lnTo>
                  <a:lnTo>
                    <a:pt x="7937" y="61912"/>
                  </a:lnTo>
                  <a:lnTo>
                    <a:pt x="7380" y="63420"/>
                  </a:lnTo>
                  <a:lnTo>
                    <a:pt x="6587" y="64531"/>
                  </a:lnTo>
                  <a:lnTo>
                    <a:pt x="4127" y="65722"/>
                  </a:lnTo>
                  <a:lnTo>
                    <a:pt x="0" y="66118"/>
                  </a:lnTo>
                  <a:lnTo>
                    <a:pt x="0" y="67627"/>
                  </a:lnTo>
                  <a:lnTo>
                    <a:pt x="25797" y="67627"/>
                  </a:lnTo>
                  <a:lnTo>
                    <a:pt x="25797" y="66118"/>
                  </a:lnTo>
                  <a:lnTo>
                    <a:pt x="21907" y="65801"/>
                  </a:lnTo>
                  <a:lnTo>
                    <a:pt x="19287" y="65087"/>
                  </a:lnTo>
                  <a:lnTo>
                    <a:pt x="17779" y="63896"/>
                  </a:lnTo>
                  <a:lnTo>
                    <a:pt x="16905" y="62230"/>
                  </a:lnTo>
                  <a:lnTo>
                    <a:pt x="16589" y="60007"/>
                  </a:lnTo>
                  <a:lnTo>
                    <a:pt x="16589" y="26193"/>
                  </a:lnTo>
                  <a:lnTo>
                    <a:pt x="28654" y="26193"/>
                  </a:lnTo>
                  <a:lnTo>
                    <a:pt x="28654" y="23018"/>
                  </a:lnTo>
                  <a:lnTo>
                    <a:pt x="16430" y="23018"/>
                  </a:lnTo>
                  <a:lnTo>
                    <a:pt x="16430" y="11588"/>
                  </a:lnTo>
                  <a:lnTo>
                    <a:pt x="16827" y="7620"/>
                  </a:lnTo>
                  <a:lnTo>
                    <a:pt x="17383" y="5793"/>
                  </a:lnTo>
                  <a:lnTo>
                    <a:pt x="18414" y="4206"/>
                  </a:lnTo>
                  <a:lnTo>
                    <a:pt x="20080" y="3175"/>
                  </a:lnTo>
                  <a:lnTo>
                    <a:pt x="22383" y="2699"/>
                  </a:lnTo>
                  <a:lnTo>
                    <a:pt x="24447" y="3254"/>
                  </a:lnTo>
                  <a:lnTo>
                    <a:pt x="25955" y="4682"/>
                  </a:lnTo>
                  <a:lnTo>
                    <a:pt x="28495" y="8255"/>
                  </a:lnTo>
                  <a:lnTo>
                    <a:pt x="29923" y="9604"/>
                  </a:lnTo>
                  <a:lnTo>
                    <a:pt x="31670" y="10160"/>
                  </a:lnTo>
                  <a:lnTo>
                    <a:pt x="34607" y="9207"/>
                  </a:lnTo>
                  <a:lnTo>
                    <a:pt x="35559" y="7857"/>
                  </a:lnTo>
                  <a:lnTo>
                    <a:pt x="35955" y="6032"/>
                  </a:lnTo>
                  <a:lnTo>
                    <a:pt x="35162" y="3651"/>
                  </a:lnTo>
                  <a:lnTo>
                    <a:pt x="33098" y="1746"/>
                  </a:lnTo>
                  <a:lnTo>
                    <a:pt x="29923" y="476"/>
                  </a:lnTo>
                  <a:lnTo>
                    <a:pt x="26034" y="0"/>
                  </a:lnTo>
                  <a:close/>
                </a:path>
              </a:pathLst>
            </a:custGeom>
            <a:solidFill>
              <a:srgbClr val="000000"/>
            </a:solidFill>
          </p:spPr>
          <p:txBody>
            <a:bodyPr vert="horz" lIns="91440" tIns="45720" rIns="91440" bIns="45720" anchor="t"/>
            <a:lstStyle/>
            <a:p>
              <a:endParaRPr lang="en-IN"/>
            </a:p>
          </p:txBody>
        </p:sp>
        <p:sp>
          <p:nvSpPr>
            <p:cNvPr id="1600" name="Shape 1635"/>
            <p:cNvSpPr/>
            <p:nvPr/>
          </p:nvSpPr>
          <p:spPr>
            <a:xfrm>
              <a:off x="3740213" y="3291251"/>
              <a:ext cx="35956" cy="67627"/>
            </a:xfrm>
            <a:custGeom>
              <a:avLst/>
              <a:gdLst/>
              <a:ahLst/>
              <a:cxnLst/>
              <a:rect l="0" t="0" r="0" b="0"/>
              <a:pathLst>
                <a:path w="35956" h="67627">
                  <a:moveTo>
                    <a:pt x="26034" y="0"/>
                  </a:moveTo>
                  <a:lnTo>
                    <a:pt x="20160" y="713"/>
                  </a:lnTo>
                  <a:lnTo>
                    <a:pt x="15715" y="2777"/>
                  </a:lnTo>
                  <a:lnTo>
                    <a:pt x="12540" y="5793"/>
                  </a:lnTo>
                  <a:lnTo>
                    <a:pt x="10397" y="9445"/>
                  </a:lnTo>
                  <a:lnTo>
                    <a:pt x="9127" y="13335"/>
                  </a:lnTo>
                  <a:lnTo>
                    <a:pt x="8492" y="17065"/>
                  </a:lnTo>
                  <a:lnTo>
                    <a:pt x="8253" y="20478"/>
                  </a:lnTo>
                  <a:lnTo>
                    <a:pt x="8175" y="23018"/>
                  </a:lnTo>
                  <a:lnTo>
                    <a:pt x="79" y="23018"/>
                  </a:lnTo>
                  <a:lnTo>
                    <a:pt x="79" y="26193"/>
                  </a:lnTo>
                  <a:lnTo>
                    <a:pt x="8175" y="26193"/>
                  </a:lnTo>
                  <a:lnTo>
                    <a:pt x="8175" y="57308"/>
                  </a:lnTo>
                  <a:lnTo>
                    <a:pt x="8096" y="59849"/>
                  </a:lnTo>
                  <a:lnTo>
                    <a:pt x="7857" y="61912"/>
                  </a:lnTo>
                  <a:lnTo>
                    <a:pt x="7302" y="63420"/>
                  </a:lnTo>
                  <a:lnTo>
                    <a:pt x="6587" y="64531"/>
                  </a:lnTo>
                  <a:lnTo>
                    <a:pt x="4047" y="65722"/>
                  </a:lnTo>
                  <a:lnTo>
                    <a:pt x="0" y="66118"/>
                  </a:lnTo>
                  <a:lnTo>
                    <a:pt x="0" y="67627"/>
                  </a:lnTo>
                  <a:lnTo>
                    <a:pt x="25716" y="67627"/>
                  </a:lnTo>
                  <a:lnTo>
                    <a:pt x="25716" y="66118"/>
                  </a:lnTo>
                  <a:lnTo>
                    <a:pt x="21907" y="65801"/>
                  </a:lnTo>
                  <a:lnTo>
                    <a:pt x="19287" y="65087"/>
                  </a:lnTo>
                  <a:lnTo>
                    <a:pt x="17700" y="63896"/>
                  </a:lnTo>
                  <a:lnTo>
                    <a:pt x="16906" y="62230"/>
                  </a:lnTo>
                  <a:lnTo>
                    <a:pt x="16588" y="60007"/>
                  </a:lnTo>
                  <a:lnTo>
                    <a:pt x="16509" y="57308"/>
                  </a:lnTo>
                  <a:lnTo>
                    <a:pt x="16509" y="26193"/>
                  </a:lnTo>
                  <a:lnTo>
                    <a:pt x="28575" y="26193"/>
                  </a:lnTo>
                  <a:lnTo>
                    <a:pt x="28575" y="23018"/>
                  </a:lnTo>
                  <a:lnTo>
                    <a:pt x="16430" y="23018"/>
                  </a:lnTo>
                  <a:lnTo>
                    <a:pt x="16430" y="11588"/>
                  </a:lnTo>
                  <a:lnTo>
                    <a:pt x="16747" y="7620"/>
                  </a:lnTo>
                  <a:lnTo>
                    <a:pt x="18415" y="4206"/>
                  </a:lnTo>
                  <a:lnTo>
                    <a:pt x="20081" y="3175"/>
                  </a:lnTo>
                  <a:lnTo>
                    <a:pt x="22383" y="2699"/>
                  </a:lnTo>
                  <a:lnTo>
                    <a:pt x="24446" y="3254"/>
                  </a:lnTo>
                  <a:lnTo>
                    <a:pt x="25955" y="4682"/>
                  </a:lnTo>
                  <a:lnTo>
                    <a:pt x="28495" y="8255"/>
                  </a:lnTo>
                  <a:lnTo>
                    <a:pt x="29923" y="9604"/>
                  </a:lnTo>
                  <a:lnTo>
                    <a:pt x="31670" y="10160"/>
                  </a:lnTo>
                  <a:lnTo>
                    <a:pt x="34527" y="9207"/>
                  </a:lnTo>
                  <a:lnTo>
                    <a:pt x="35559" y="7857"/>
                  </a:lnTo>
                  <a:lnTo>
                    <a:pt x="35956" y="6032"/>
                  </a:lnTo>
                  <a:lnTo>
                    <a:pt x="35162" y="3651"/>
                  </a:lnTo>
                  <a:lnTo>
                    <a:pt x="33098" y="1746"/>
                  </a:lnTo>
                  <a:lnTo>
                    <a:pt x="29923" y="476"/>
                  </a:lnTo>
                  <a:lnTo>
                    <a:pt x="26034" y="0"/>
                  </a:lnTo>
                  <a:close/>
                </a:path>
              </a:pathLst>
            </a:custGeom>
            <a:solidFill>
              <a:srgbClr val="000000"/>
            </a:solidFill>
          </p:spPr>
          <p:txBody>
            <a:bodyPr vert="horz" lIns="91440" tIns="45720" rIns="91440" bIns="45720" anchor="t"/>
            <a:lstStyle/>
            <a:p>
              <a:endParaRPr lang="en-IN"/>
            </a:p>
          </p:txBody>
        </p:sp>
        <p:sp>
          <p:nvSpPr>
            <p:cNvPr id="1601" name="Shape 1636"/>
            <p:cNvSpPr/>
            <p:nvPr/>
          </p:nvSpPr>
          <p:spPr>
            <a:xfrm>
              <a:off x="3406361" y="3291251"/>
              <a:ext cx="35957" cy="67627"/>
            </a:xfrm>
            <a:custGeom>
              <a:avLst/>
              <a:gdLst/>
              <a:ahLst/>
              <a:cxnLst/>
              <a:rect l="0" t="0" r="0" b="0"/>
              <a:pathLst>
                <a:path w="35957" h="67627">
                  <a:moveTo>
                    <a:pt x="26036" y="0"/>
                  </a:moveTo>
                  <a:lnTo>
                    <a:pt x="20161" y="713"/>
                  </a:lnTo>
                  <a:lnTo>
                    <a:pt x="15717" y="2777"/>
                  </a:lnTo>
                  <a:lnTo>
                    <a:pt x="12621" y="5793"/>
                  </a:lnTo>
                  <a:lnTo>
                    <a:pt x="10478" y="9445"/>
                  </a:lnTo>
                  <a:lnTo>
                    <a:pt x="9128" y="13335"/>
                  </a:lnTo>
                  <a:lnTo>
                    <a:pt x="8494" y="17065"/>
                  </a:lnTo>
                  <a:lnTo>
                    <a:pt x="8255" y="20478"/>
                  </a:lnTo>
                  <a:lnTo>
                    <a:pt x="8255" y="23018"/>
                  </a:lnTo>
                  <a:lnTo>
                    <a:pt x="80" y="23018"/>
                  </a:lnTo>
                  <a:lnTo>
                    <a:pt x="80" y="26193"/>
                  </a:lnTo>
                  <a:lnTo>
                    <a:pt x="8255" y="26193"/>
                  </a:lnTo>
                  <a:lnTo>
                    <a:pt x="8255" y="57308"/>
                  </a:lnTo>
                  <a:lnTo>
                    <a:pt x="8176" y="59849"/>
                  </a:lnTo>
                  <a:lnTo>
                    <a:pt x="7858" y="61912"/>
                  </a:lnTo>
                  <a:lnTo>
                    <a:pt x="7382" y="63420"/>
                  </a:lnTo>
                  <a:lnTo>
                    <a:pt x="6588" y="64531"/>
                  </a:lnTo>
                  <a:lnTo>
                    <a:pt x="4048" y="65722"/>
                  </a:lnTo>
                  <a:lnTo>
                    <a:pt x="0" y="66118"/>
                  </a:lnTo>
                  <a:lnTo>
                    <a:pt x="0" y="67627"/>
                  </a:lnTo>
                  <a:lnTo>
                    <a:pt x="25797" y="67627"/>
                  </a:lnTo>
                  <a:lnTo>
                    <a:pt x="25797" y="66118"/>
                  </a:lnTo>
                  <a:lnTo>
                    <a:pt x="21908" y="65801"/>
                  </a:lnTo>
                  <a:lnTo>
                    <a:pt x="19288" y="65087"/>
                  </a:lnTo>
                  <a:lnTo>
                    <a:pt x="17780" y="63896"/>
                  </a:lnTo>
                  <a:lnTo>
                    <a:pt x="16907" y="62230"/>
                  </a:lnTo>
                  <a:lnTo>
                    <a:pt x="16590" y="60007"/>
                  </a:lnTo>
                  <a:lnTo>
                    <a:pt x="16511" y="57308"/>
                  </a:lnTo>
                  <a:lnTo>
                    <a:pt x="16511" y="26193"/>
                  </a:lnTo>
                  <a:lnTo>
                    <a:pt x="28655" y="26193"/>
                  </a:lnTo>
                  <a:lnTo>
                    <a:pt x="28655" y="23018"/>
                  </a:lnTo>
                  <a:lnTo>
                    <a:pt x="16431" y="23018"/>
                  </a:lnTo>
                  <a:lnTo>
                    <a:pt x="16431" y="11588"/>
                  </a:lnTo>
                  <a:lnTo>
                    <a:pt x="16828" y="7620"/>
                  </a:lnTo>
                  <a:lnTo>
                    <a:pt x="17383" y="5793"/>
                  </a:lnTo>
                  <a:lnTo>
                    <a:pt x="18416" y="4206"/>
                  </a:lnTo>
                  <a:lnTo>
                    <a:pt x="20082" y="3175"/>
                  </a:lnTo>
                  <a:lnTo>
                    <a:pt x="22385" y="2699"/>
                  </a:lnTo>
                  <a:lnTo>
                    <a:pt x="24448" y="3254"/>
                  </a:lnTo>
                  <a:lnTo>
                    <a:pt x="25956" y="4682"/>
                  </a:lnTo>
                  <a:lnTo>
                    <a:pt x="28496" y="8255"/>
                  </a:lnTo>
                  <a:lnTo>
                    <a:pt x="29925" y="9604"/>
                  </a:lnTo>
                  <a:lnTo>
                    <a:pt x="31671" y="10160"/>
                  </a:lnTo>
                  <a:lnTo>
                    <a:pt x="34608" y="9207"/>
                  </a:lnTo>
                  <a:lnTo>
                    <a:pt x="35561" y="7857"/>
                  </a:lnTo>
                  <a:lnTo>
                    <a:pt x="35957" y="6032"/>
                  </a:lnTo>
                  <a:lnTo>
                    <a:pt x="35163" y="3651"/>
                  </a:lnTo>
                  <a:lnTo>
                    <a:pt x="33100" y="1746"/>
                  </a:lnTo>
                  <a:lnTo>
                    <a:pt x="29925" y="476"/>
                  </a:lnTo>
                  <a:lnTo>
                    <a:pt x="26036" y="0"/>
                  </a:lnTo>
                  <a:close/>
                </a:path>
              </a:pathLst>
            </a:custGeom>
            <a:solidFill>
              <a:srgbClr val="000000"/>
            </a:solidFill>
          </p:spPr>
          <p:txBody>
            <a:bodyPr vert="horz" lIns="91440" tIns="45720" rIns="91440" bIns="45720" anchor="t"/>
            <a:lstStyle/>
            <a:p>
              <a:endParaRPr lang="en-IN"/>
            </a:p>
          </p:txBody>
        </p:sp>
        <p:sp>
          <p:nvSpPr>
            <p:cNvPr id="1602" name="Shape 1637"/>
            <p:cNvSpPr/>
            <p:nvPr/>
          </p:nvSpPr>
          <p:spPr>
            <a:xfrm>
              <a:off x="4114942" y="3301490"/>
              <a:ext cx="26352" cy="58341"/>
            </a:xfrm>
            <a:custGeom>
              <a:avLst/>
              <a:gdLst/>
              <a:ahLst/>
              <a:cxnLst/>
              <a:rect l="0" t="0" r="0" b="0"/>
              <a:pathLst>
                <a:path w="26352" h="58341">
                  <a:moveTo>
                    <a:pt x="13255" y="0"/>
                  </a:moveTo>
                  <a:lnTo>
                    <a:pt x="10873" y="3413"/>
                  </a:lnTo>
                  <a:lnTo>
                    <a:pt x="8889" y="6191"/>
                  </a:lnTo>
                  <a:lnTo>
                    <a:pt x="4366" y="11351"/>
                  </a:lnTo>
                  <a:lnTo>
                    <a:pt x="1348" y="13732"/>
                  </a:lnTo>
                  <a:lnTo>
                    <a:pt x="397" y="14526"/>
                  </a:lnTo>
                  <a:lnTo>
                    <a:pt x="0" y="15319"/>
                  </a:lnTo>
                  <a:lnTo>
                    <a:pt x="397" y="15954"/>
                  </a:lnTo>
                  <a:lnTo>
                    <a:pt x="5636" y="15954"/>
                  </a:lnTo>
                  <a:lnTo>
                    <a:pt x="5636" y="45799"/>
                  </a:lnTo>
                  <a:lnTo>
                    <a:pt x="5873" y="49133"/>
                  </a:lnTo>
                  <a:lnTo>
                    <a:pt x="6350" y="51911"/>
                  </a:lnTo>
                  <a:lnTo>
                    <a:pt x="7223" y="54133"/>
                  </a:lnTo>
                  <a:lnTo>
                    <a:pt x="8334" y="55801"/>
                  </a:lnTo>
                  <a:lnTo>
                    <a:pt x="11192" y="57784"/>
                  </a:lnTo>
                  <a:lnTo>
                    <a:pt x="14763" y="58341"/>
                  </a:lnTo>
                  <a:lnTo>
                    <a:pt x="18177" y="57784"/>
                  </a:lnTo>
                  <a:lnTo>
                    <a:pt x="21352" y="56197"/>
                  </a:lnTo>
                  <a:lnTo>
                    <a:pt x="24129" y="53816"/>
                  </a:lnTo>
                  <a:lnTo>
                    <a:pt x="26352" y="50879"/>
                  </a:lnTo>
                  <a:lnTo>
                    <a:pt x="25082" y="49768"/>
                  </a:lnTo>
                  <a:lnTo>
                    <a:pt x="22859" y="51991"/>
                  </a:lnTo>
                  <a:lnTo>
                    <a:pt x="21192" y="52863"/>
                  </a:lnTo>
                  <a:lnTo>
                    <a:pt x="19050" y="53261"/>
                  </a:lnTo>
                  <a:lnTo>
                    <a:pt x="16905" y="52785"/>
                  </a:lnTo>
                  <a:lnTo>
                    <a:pt x="15478" y="51593"/>
                  </a:lnTo>
                  <a:lnTo>
                    <a:pt x="14128" y="47942"/>
                  </a:lnTo>
                  <a:lnTo>
                    <a:pt x="13969" y="44291"/>
                  </a:lnTo>
                  <a:lnTo>
                    <a:pt x="13969" y="15954"/>
                  </a:lnTo>
                  <a:lnTo>
                    <a:pt x="23971" y="15954"/>
                  </a:lnTo>
                  <a:lnTo>
                    <a:pt x="23971" y="12779"/>
                  </a:lnTo>
                  <a:lnTo>
                    <a:pt x="13969" y="12779"/>
                  </a:lnTo>
                  <a:lnTo>
                    <a:pt x="13969" y="1349"/>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1603" name="Shape 1638"/>
            <p:cNvSpPr/>
            <p:nvPr/>
          </p:nvSpPr>
          <p:spPr>
            <a:xfrm>
              <a:off x="3547332" y="3301490"/>
              <a:ext cx="26352" cy="58341"/>
            </a:xfrm>
            <a:custGeom>
              <a:avLst/>
              <a:gdLst/>
              <a:ahLst/>
              <a:cxnLst/>
              <a:rect l="0" t="0" r="0" b="0"/>
              <a:pathLst>
                <a:path w="26352" h="58341">
                  <a:moveTo>
                    <a:pt x="13255" y="0"/>
                  </a:moveTo>
                  <a:lnTo>
                    <a:pt x="10873" y="3413"/>
                  </a:lnTo>
                  <a:lnTo>
                    <a:pt x="8890" y="6191"/>
                  </a:lnTo>
                  <a:lnTo>
                    <a:pt x="4365" y="11351"/>
                  </a:lnTo>
                  <a:lnTo>
                    <a:pt x="1348" y="13732"/>
                  </a:lnTo>
                  <a:lnTo>
                    <a:pt x="396" y="14526"/>
                  </a:lnTo>
                  <a:lnTo>
                    <a:pt x="0" y="15319"/>
                  </a:lnTo>
                  <a:lnTo>
                    <a:pt x="396" y="15954"/>
                  </a:lnTo>
                  <a:lnTo>
                    <a:pt x="5635" y="15954"/>
                  </a:lnTo>
                  <a:lnTo>
                    <a:pt x="5635" y="45799"/>
                  </a:lnTo>
                  <a:lnTo>
                    <a:pt x="5872" y="49133"/>
                  </a:lnTo>
                  <a:lnTo>
                    <a:pt x="6350" y="51911"/>
                  </a:lnTo>
                  <a:lnTo>
                    <a:pt x="7222" y="54133"/>
                  </a:lnTo>
                  <a:lnTo>
                    <a:pt x="8333" y="55801"/>
                  </a:lnTo>
                  <a:lnTo>
                    <a:pt x="11191" y="57784"/>
                  </a:lnTo>
                  <a:lnTo>
                    <a:pt x="14763" y="58341"/>
                  </a:lnTo>
                  <a:lnTo>
                    <a:pt x="18176" y="57784"/>
                  </a:lnTo>
                  <a:lnTo>
                    <a:pt x="21351" y="56197"/>
                  </a:lnTo>
                  <a:lnTo>
                    <a:pt x="24128" y="53816"/>
                  </a:lnTo>
                  <a:lnTo>
                    <a:pt x="26352" y="50879"/>
                  </a:lnTo>
                  <a:lnTo>
                    <a:pt x="25082" y="49768"/>
                  </a:lnTo>
                  <a:lnTo>
                    <a:pt x="22859" y="51991"/>
                  </a:lnTo>
                  <a:lnTo>
                    <a:pt x="21192" y="52863"/>
                  </a:lnTo>
                  <a:lnTo>
                    <a:pt x="19050" y="53261"/>
                  </a:lnTo>
                  <a:lnTo>
                    <a:pt x="16906" y="52785"/>
                  </a:lnTo>
                  <a:lnTo>
                    <a:pt x="15477" y="51593"/>
                  </a:lnTo>
                  <a:lnTo>
                    <a:pt x="14603" y="49927"/>
                  </a:lnTo>
                  <a:lnTo>
                    <a:pt x="14127" y="47942"/>
                  </a:lnTo>
                  <a:lnTo>
                    <a:pt x="13970" y="44291"/>
                  </a:lnTo>
                  <a:lnTo>
                    <a:pt x="13970" y="15954"/>
                  </a:lnTo>
                  <a:lnTo>
                    <a:pt x="23971" y="15954"/>
                  </a:lnTo>
                  <a:lnTo>
                    <a:pt x="23971" y="12779"/>
                  </a:lnTo>
                  <a:lnTo>
                    <a:pt x="13970" y="12779"/>
                  </a:lnTo>
                  <a:lnTo>
                    <a:pt x="13970" y="134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604" name="Shape 1639"/>
            <p:cNvSpPr/>
            <p:nvPr/>
          </p:nvSpPr>
          <p:spPr>
            <a:xfrm>
              <a:off x="3255072" y="3301490"/>
              <a:ext cx="26353" cy="58341"/>
            </a:xfrm>
            <a:custGeom>
              <a:avLst/>
              <a:gdLst/>
              <a:ahLst/>
              <a:cxnLst/>
              <a:rect l="0" t="0" r="0" b="0"/>
              <a:pathLst>
                <a:path w="26353" h="58341">
                  <a:moveTo>
                    <a:pt x="13336" y="0"/>
                  </a:moveTo>
                  <a:lnTo>
                    <a:pt x="10874" y="3413"/>
                  </a:lnTo>
                  <a:lnTo>
                    <a:pt x="8890" y="6191"/>
                  </a:lnTo>
                  <a:lnTo>
                    <a:pt x="4366" y="11351"/>
                  </a:lnTo>
                  <a:lnTo>
                    <a:pt x="1429" y="13732"/>
                  </a:lnTo>
                  <a:lnTo>
                    <a:pt x="397" y="14526"/>
                  </a:lnTo>
                  <a:lnTo>
                    <a:pt x="0" y="15319"/>
                  </a:lnTo>
                  <a:lnTo>
                    <a:pt x="397" y="15954"/>
                  </a:lnTo>
                  <a:lnTo>
                    <a:pt x="5715" y="15954"/>
                  </a:lnTo>
                  <a:lnTo>
                    <a:pt x="5715" y="45799"/>
                  </a:lnTo>
                  <a:lnTo>
                    <a:pt x="5874" y="49133"/>
                  </a:lnTo>
                  <a:lnTo>
                    <a:pt x="6429" y="51911"/>
                  </a:lnTo>
                  <a:lnTo>
                    <a:pt x="7223" y="54133"/>
                  </a:lnTo>
                  <a:lnTo>
                    <a:pt x="8334" y="55801"/>
                  </a:lnTo>
                  <a:lnTo>
                    <a:pt x="11272" y="57784"/>
                  </a:lnTo>
                  <a:lnTo>
                    <a:pt x="14763" y="58341"/>
                  </a:lnTo>
                  <a:lnTo>
                    <a:pt x="18177" y="57784"/>
                  </a:lnTo>
                  <a:lnTo>
                    <a:pt x="21352" y="56197"/>
                  </a:lnTo>
                  <a:lnTo>
                    <a:pt x="24209" y="53816"/>
                  </a:lnTo>
                  <a:lnTo>
                    <a:pt x="26353" y="50879"/>
                  </a:lnTo>
                  <a:lnTo>
                    <a:pt x="25082" y="49768"/>
                  </a:lnTo>
                  <a:lnTo>
                    <a:pt x="22861" y="51991"/>
                  </a:lnTo>
                  <a:lnTo>
                    <a:pt x="21193" y="52863"/>
                  </a:lnTo>
                  <a:lnTo>
                    <a:pt x="19050" y="53261"/>
                  </a:lnTo>
                  <a:lnTo>
                    <a:pt x="16907" y="52785"/>
                  </a:lnTo>
                  <a:lnTo>
                    <a:pt x="15478" y="51593"/>
                  </a:lnTo>
                  <a:lnTo>
                    <a:pt x="14606" y="49927"/>
                  </a:lnTo>
                  <a:lnTo>
                    <a:pt x="14208" y="47942"/>
                  </a:lnTo>
                  <a:lnTo>
                    <a:pt x="13969" y="44291"/>
                  </a:lnTo>
                  <a:lnTo>
                    <a:pt x="13969" y="15954"/>
                  </a:lnTo>
                  <a:lnTo>
                    <a:pt x="23972" y="15954"/>
                  </a:lnTo>
                  <a:lnTo>
                    <a:pt x="23972" y="12779"/>
                  </a:lnTo>
                  <a:lnTo>
                    <a:pt x="13969" y="12779"/>
                  </a:lnTo>
                  <a:lnTo>
                    <a:pt x="13969" y="1349"/>
                  </a:lnTo>
                  <a:lnTo>
                    <a:pt x="13891" y="317"/>
                  </a:lnTo>
                  <a:lnTo>
                    <a:pt x="13336" y="0"/>
                  </a:lnTo>
                  <a:close/>
                </a:path>
              </a:pathLst>
            </a:custGeom>
            <a:solidFill>
              <a:srgbClr val="000000"/>
            </a:solidFill>
          </p:spPr>
          <p:txBody>
            <a:bodyPr vert="horz" lIns="91440" tIns="45720" rIns="91440" bIns="45720" anchor="t"/>
            <a:lstStyle/>
            <a:p>
              <a:endParaRPr lang="en-IN"/>
            </a:p>
          </p:txBody>
        </p:sp>
        <p:sp>
          <p:nvSpPr>
            <p:cNvPr id="1605" name="Shape 1640"/>
            <p:cNvSpPr/>
            <p:nvPr/>
          </p:nvSpPr>
          <p:spPr>
            <a:xfrm>
              <a:off x="4567221" y="3313318"/>
              <a:ext cx="43736" cy="46513"/>
            </a:xfrm>
            <a:custGeom>
              <a:avLst/>
              <a:gdLst/>
              <a:ahLst/>
              <a:cxnLst/>
              <a:rect l="0" t="0" r="0" b="0"/>
              <a:pathLst>
                <a:path w="43736" h="46513">
                  <a:moveTo>
                    <a:pt x="21431" y="0"/>
                  </a:moveTo>
                  <a:lnTo>
                    <a:pt x="20637" y="2777"/>
                  </a:lnTo>
                  <a:lnTo>
                    <a:pt x="24844" y="3651"/>
                  </a:lnTo>
                  <a:lnTo>
                    <a:pt x="28337" y="6032"/>
                  </a:lnTo>
                  <a:lnTo>
                    <a:pt x="31115" y="9683"/>
                  </a:lnTo>
                  <a:lnTo>
                    <a:pt x="33178" y="14366"/>
                  </a:lnTo>
                  <a:lnTo>
                    <a:pt x="34369" y="19843"/>
                  </a:lnTo>
                  <a:lnTo>
                    <a:pt x="34766" y="25876"/>
                  </a:lnTo>
                  <a:lnTo>
                    <a:pt x="34290" y="32146"/>
                  </a:lnTo>
                  <a:lnTo>
                    <a:pt x="32861" y="36750"/>
                  </a:lnTo>
                  <a:lnTo>
                    <a:pt x="30877" y="40083"/>
                  </a:lnTo>
                  <a:lnTo>
                    <a:pt x="28337" y="42306"/>
                  </a:lnTo>
                  <a:lnTo>
                    <a:pt x="25717" y="43417"/>
                  </a:lnTo>
                  <a:lnTo>
                    <a:pt x="23098" y="43734"/>
                  </a:lnTo>
                  <a:lnTo>
                    <a:pt x="19050" y="42941"/>
                  </a:lnTo>
                  <a:lnTo>
                    <a:pt x="15875" y="40798"/>
                  </a:lnTo>
                  <a:lnTo>
                    <a:pt x="13415" y="37623"/>
                  </a:lnTo>
                  <a:lnTo>
                    <a:pt x="11588" y="33733"/>
                  </a:lnTo>
                  <a:lnTo>
                    <a:pt x="10318" y="29527"/>
                  </a:lnTo>
                  <a:lnTo>
                    <a:pt x="9525" y="25319"/>
                  </a:lnTo>
                  <a:lnTo>
                    <a:pt x="9128" y="21431"/>
                  </a:lnTo>
                  <a:lnTo>
                    <a:pt x="8969" y="18176"/>
                  </a:lnTo>
                  <a:lnTo>
                    <a:pt x="9842" y="11429"/>
                  </a:lnTo>
                  <a:lnTo>
                    <a:pt x="12382" y="6587"/>
                  </a:lnTo>
                  <a:lnTo>
                    <a:pt x="16192" y="3730"/>
                  </a:lnTo>
                  <a:lnTo>
                    <a:pt x="20637" y="2777"/>
                  </a:lnTo>
                  <a:lnTo>
                    <a:pt x="21431" y="0"/>
                  </a:lnTo>
                  <a:lnTo>
                    <a:pt x="15240" y="872"/>
                  </a:lnTo>
                  <a:lnTo>
                    <a:pt x="10001" y="3253"/>
                  </a:lnTo>
                  <a:lnTo>
                    <a:pt x="5715" y="6905"/>
                  </a:lnTo>
                  <a:lnTo>
                    <a:pt x="2619" y="11588"/>
                  </a:lnTo>
                  <a:lnTo>
                    <a:pt x="634" y="17064"/>
                  </a:lnTo>
                  <a:lnTo>
                    <a:pt x="0" y="22938"/>
                  </a:lnTo>
                  <a:lnTo>
                    <a:pt x="715" y="29368"/>
                  </a:lnTo>
                  <a:lnTo>
                    <a:pt x="2778" y="35003"/>
                  </a:lnTo>
                  <a:lnTo>
                    <a:pt x="6112" y="39766"/>
                  </a:lnTo>
                  <a:lnTo>
                    <a:pt x="10398" y="43338"/>
                  </a:lnTo>
                  <a:lnTo>
                    <a:pt x="15716" y="45720"/>
                  </a:lnTo>
                  <a:lnTo>
                    <a:pt x="21748" y="46513"/>
                  </a:lnTo>
                  <a:lnTo>
                    <a:pt x="28575" y="45481"/>
                  </a:lnTo>
                  <a:lnTo>
                    <a:pt x="34131" y="42545"/>
                  </a:lnTo>
                  <a:lnTo>
                    <a:pt x="38338" y="38417"/>
                  </a:lnTo>
                  <a:lnTo>
                    <a:pt x="41354" y="33416"/>
                  </a:lnTo>
                  <a:lnTo>
                    <a:pt x="43179" y="28098"/>
                  </a:lnTo>
                  <a:lnTo>
                    <a:pt x="43736" y="22938"/>
                  </a:lnTo>
                  <a:lnTo>
                    <a:pt x="43260" y="17858"/>
                  </a:lnTo>
                  <a:lnTo>
                    <a:pt x="42068" y="13334"/>
                  </a:lnTo>
                  <a:lnTo>
                    <a:pt x="40085" y="9366"/>
                  </a:lnTo>
                  <a:lnTo>
                    <a:pt x="37386"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606" name="Shape 1641"/>
            <p:cNvSpPr/>
            <p:nvPr/>
          </p:nvSpPr>
          <p:spPr>
            <a:xfrm>
              <a:off x="4328541" y="3313318"/>
              <a:ext cx="43656" cy="46513"/>
            </a:xfrm>
            <a:custGeom>
              <a:avLst/>
              <a:gdLst/>
              <a:ahLst/>
              <a:cxnLst/>
              <a:rect l="0" t="0" r="0" b="0"/>
              <a:pathLst>
                <a:path w="43656" h="46513">
                  <a:moveTo>
                    <a:pt x="21351" y="0"/>
                  </a:moveTo>
                  <a:lnTo>
                    <a:pt x="20557" y="2777"/>
                  </a:lnTo>
                  <a:lnTo>
                    <a:pt x="24843" y="3651"/>
                  </a:lnTo>
                  <a:lnTo>
                    <a:pt x="28336" y="6032"/>
                  </a:lnTo>
                  <a:lnTo>
                    <a:pt x="31113" y="9683"/>
                  </a:lnTo>
                  <a:lnTo>
                    <a:pt x="33098" y="14366"/>
                  </a:lnTo>
                  <a:lnTo>
                    <a:pt x="34368" y="19843"/>
                  </a:lnTo>
                  <a:lnTo>
                    <a:pt x="34766" y="25876"/>
                  </a:lnTo>
                  <a:lnTo>
                    <a:pt x="34209" y="32146"/>
                  </a:lnTo>
                  <a:lnTo>
                    <a:pt x="32781" y="36750"/>
                  </a:lnTo>
                  <a:lnTo>
                    <a:pt x="30797" y="40083"/>
                  </a:lnTo>
                  <a:lnTo>
                    <a:pt x="28336" y="42306"/>
                  </a:lnTo>
                  <a:lnTo>
                    <a:pt x="25637" y="43417"/>
                  </a:lnTo>
                  <a:lnTo>
                    <a:pt x="23018" y="43734"/>
                  </a:lnTo>
                  <a:lnTo>
                    <a:pt x="19050" y="42941"/>
                  </a:lnTo>
                  <a:lnTo>
                    <a:pt x="15795" y="40798"/>
                  </a:lnTo>
                  <a:lnTo>
                    <a:pt x="13334" y="37623"/>
                  </a:lnTo>
                  <a:lnTo>
                    <a:pt x="11508" y="33733"/>
                  </a:lnTo>
                  <a:lnTo>
                    <a:pt x="10238" y="29527"/>
                  </a:lnTo>
                  <a:lnTo>
                    <a:pt x="9445" y="25319"/>
                  </a:lnTo>
                  <a:lnTo>
                    <a:pt x="9048" y="21431"/>
                  </a:lnTo>
                  <a:lnTo>
                    <a:pt x="8888" y="18176"/>
                  </a:lnTo>
                  <a:lnTo>
                    <a:pt x="9842" y="11429"/>
                  </a:lnTo>
                  <a:lnTo>
                    <a:pt x="12381" y="6587"/>
                  </a:lnTo>
                  <a:lnTo>
                    <a:pt x="16112" y="3730"/>
                  </a:lnTo>
                  <a:lnTo>
                    <a:pt x="20557" y="2777"/>
                  </a:lnTo>
                  <a:lnTo>
                    <a:pt x="21351" y="0"/>
                  </a:lnTo>
                  <a:lnTo>
                    <a:pt x="15159" y="872"/>
                  </a:lnTo>
                  <a:lnTo>
                    <a:pt x="9921" y="3253"/>
                  </a:lnTo>
                  <a:lnTo>
                    <a:pt x="5713" y="6905"/>
                  </a:lnTo>
                  <a:lnTo>
                    <a:pt x="2538" y="11588"/>
                  </a:lnTo>
                  <a:lnTo>
                    <a:pt x="634" y="17064"/>
                  </a:lnTo>
                  <a:lnTo>
                    <a:pt x="0" y="22938"/>
                  </a:lnTo>
                  <a:lnTo>
                    <a:pt x="713" y="29368"/>
                  </a:lnTo>
                  <a:lnTo>
                    <a:pt x="2777" y="35003"/>
                  </a:lnTo>
                  <a:lnTo>
                    <a:pt x="6031" y="39766"/>
                  </a:lnTo>
                  <a:lnTo>
                    <a:pt x="10397" y="43338"/>
                  </a:lnTo>
                  <a:lnTo>
                    <a:pt x="15636" y="45720"/>
                  </a:lnTo>
                  <a:lnTo>
                    <a:pt x="21668" y="46513"/>
                  </a:lnTo>
                  <a:lnTo>
                    <a:pt x="28495" y="45481"/>
                  </a:lnTo>
                  <a:lnTo>
                    <a:pt x="34051" y="42545"/>
                  </a:lnTo>
                  <a:lnTo>
                    <a:pt x="38257" y="38417"/>
                  </a:lnTo>
                  <a:lnTo>
                    <a:pt x="41275" y="33416"/>
                  </a:lnTo>
                  <a:lnTo>
                    <a:pt x="43100" y="28098"/>
                  </a:lnTo>
                  <a:lnTo>
                    <a:pt x="43656" y="22938"/>
                  </a:lnTo>
                  <a:lnTo>
                    <a:pt x="43179" y="17858"/>
                  </a:lnTo>
                  <a:lnTo>
                    <a:pt x="41988" y="13334"/>
                  </a:lnTo>
                  <a:lnTo>
                    <a:pt x="40083" y="9366"/>
                  </a:lnTo>
                  <a:lnTo>
                    <a:pt x="37384" y="6111"/>
                  </a:lnTo>
                  <a:lnTo>
                    <a:pt x="34131" y="3492"/>
                  </a:lnTo>
                  <a:lnTo>
                    <a:pt x="30319"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1607" name="Shape 1642"/>
            <p:cNvSpPr/>
            <p:nvPr/>
          </p:nvSpPr>
          <p:spPr>
            <a:xfrm>
              <a:off x="4071523" y="3313318"/>
              <a:ext cx="39530" cy="46513"/>
            </a:xfrm>
            <a:custGeom>
              <a:avLst/>
              <a:gdLst/>
              <a:ahLst/>
              <a:cxnLst/>
              <a:rect l="0" t="0" r="0" b="0"/>
              <a:pathLst>
                <a:path w="39530" h="46513">
                  <a:moveTo>
                    <a:pt x="20241" y="0"/>
                  </a:moveTo>
                  <a:lnTo>
                    <a:pt x="18098" y="3571"/>
                  </a:lnTo>
                  <a:lnTo>
                    <a:pt x="21431" y="4127"/>
                  </a:lnTo>
                  <a:lnTo>
                    <a:pt x="23892" y="5476"/>
                  </a:lnTo>
                  <a:lnTo>
                    <a:pt x="25480" y="7539"/>
                  </a:lnTo>
                  <a:lnTo>
                    <a:pt x="26511" y="9921"/>
                  </a:lnTo>
                  <a:lnTo>
                    <a:pt x="27544" y="14922"/>
                  </a:lnTo>
                  <a:lnTo>
                    <a:pt x="7143" y="14922"/>
                  </a:lnTo>
                  <a:lnTo>
                    <a:pt x="7858" y="11984"/>
                  </a:lnTo>
                  <a:lnTo>
                    <a:pt x="8731" y="9444"/>
                  </a:lnTo>
                  <a:lnTo>
                    <a:pt x="11192" y="5952"/>
                  </a:lnTo>
                  <a:lnTo>
                    <a:pt x="14287" y="4127"/>
                  </a:lnTo>
                  <a:lnTo>
                    <a:pt x="18098" y="3571"/>
                  </a:lnTo>
                  <a:lnTo>
                    <a:pt x="20241" y="0"/>
                  </a:lnTo>
                  <a:lnTo>
                    <a:pt x="15955" y="476"/>
                  </a:lnTo>
                  <a:lnTo>
                    <a:pt x="11510" y="2222"/>
                  </a:lnTo>
                  <a:lnTo>
                    <a:pt x="7223" y="5317"/>
                  </a:lnTo>
                  <a:lnTo>
                    <a:pt x="3572" y="9921"/>
                  </a:lnTo>
                  <a:lnTo>
                    <a:pt x="1032" y="16192"/>
                  </a:lnTo>
                  <a:lnTo>
                    <a:pt x="317" y="20002"/>
                  </a:lnTo>
                  <a:lnTo>
                    <a:pt x="0" y="24367"/>
                  </a:lnTo>
                  <a:lnTo>
                    <a:pt x="397" y="29368"/>
                  </a:lnTo>
                  <a:lnTo>
                    <a:pt x="1350" y="33733"/>
                  </a:lnTo>
                  <a:lnTo>
                    <a:pt x="2937" y="37543"/>
                  </a:lnTo>
                  <a:lnTo>
                    <a:pt x="5160" y="40718"/>
                  </a:lnTo>
                  <a:lnTo>
                    <a:pt x="7858" y="43258"/>
                  </a:lnTo>
                  <a:lnTo>
                    <a:pt x="11033" y="45005"/>
                  </a:lnTo>
                  <a:lnTo>
                    <a:pt x="14605" y="46116"/>
                  </a:lnTo>
                  <a:lnTo>
                    <a:pt x="18574" y="46513"/>
                  </a:lnTo>
                  <a:lnTo>
                    <a:pt x="23496" y="45957"/>
                  </a:lnTo>
                  <a:lnTo>
                    <a:pt x="27702" y="44369"/>
                  </a:lnTo>
                  <a:lnTo>
                    <a:pt x="31194" y="42068"/>
                  </a:lnTo>
                  <a:lnTo>
                    <a:pt x="33973" y="39448"/>
                  </a:lnTo>
                  <a:lnTo>
                    <a:pt x="36196" y="36591"/>
                  </a:lnTo>
                  <a:lnTo>
                    <a:pt x="37783" y="33892"/>
                  </a:lnTo>
                  <a:lnTo>
                    <a:pt x="38893" y="31591"/>
                  </a:lnTo>
                  <a:lnTo>
                    <a:pt x="39530" y="30003"/>
                  </a:lnTo>
                  <a:lnTo>
                    <a:pt x="37942" y="29288"/>
                  </a:lnTo>
                  <a:lnTo>
                    <a:pt x="36672" y="31352"/>
                  </a:lnTo>
                  <a:lnTo>
                    <a:pt x="34925" y="33654"/>
                  </a:lnTo>
                  <a:lnTo>
                    <a:pt x="32703" y="35877"/>
                  </a:lnTo>
                  <a:lnTo>
                    <a:pt x="30005" y="37861"/>
                  </a:lnTo>
                  <a:lnTo>
                    <a:pt x="26671" y="39211"/>
                  </a:lnTo>
                  <a:lnTo>
                    <a:pt x="22622" y="39687"/>
                  </a:lnTo>
                  <a:lnTo>
                    <a:pt x="19288" y="39289"/>
                  </a:lnTo>
                  <a:lnTo>
                    <a:pt x="15875" y="38019"/>
                  </a:lnTo>
                  <a:lnTo>
                    <a:pt x="12700" y="35480"/>
                  </a:lnTo>
                  <a:lnTo>
                    <a:pt x="10002" y="31511"/>
                  </a:lnTo>
                  <a:lnTo>
                    <a:pt x="8891" y="28892"/>
                  </a:lnTo>
                  <a:lnTo>
                    <a:pt x="8017" y="25796"/>
                  </a:lnTo>
                  <a:lnTo>
                    <a:pt x="7303" y="22225"/>
                  </a:lnTo>
                  <a:lnTo>
                    <a:pt x="6827" y="18097"/>
                  </a:lnTo>
                  <a:lnTo>
                    <a:pt x="37703" y="18097"/>
                  </a:lnTo>
                  <a:lnTo>
                    <a:pt x="36989" y="13652"/>
                  </a:lnTo>
                  <a:lnTo>
                    <a:pt x="35878" y="9842"/>
                  </a:lnTo>
                  <a:lnTo>
                    <a:pt x="34211" y="6667"/>
                  </a:lnTo>
                  <a:lnTo>
                    <a:pt x="32067" y="4206"/>
                  </a:lnTo>
                  <a:lnTo>
                    <a:pt x="29607" y="2301"/>
                  </a:lnTo>
                  <a:lnTo>
                    <a:pt x="26750" y="1031"/>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1608" name="Shape 1643"/>
            <p:cNvSpPr/>
            <p:nvPr/>
          </p:nvSpPr>
          <p:spPr>
            <a:xfrm>
              <a:off x="3984608" y="3313318"/>
              <a:ext cx="40083" cy="46513"/>
            </a:xfrm>
            <a:custGeom>
              <a:avLst/>
              <a:gdLst/>
              <a:ahLst/>
              <a:cxnLst/>
              <a:rect l="0" t="0" r="0" b="0"/>
              <a:pathLst>
                <a:path w="40083" h="46513">
                  <a:moveTo>
                    <a:pt x="18018" y="0"/>
                  </a:moveTo>
                  <a:lnTo>
                    <a:pt x="12779" y="555"/>
                  </a:lnTo>
                  <a:lnTo>
                    <a:pt x="8651" y="1983"/>
                  </a:lnTo>
                  <a:lnTo>
                    <a:pt x="5636" y="4047"/>
                  </a:lnTo>
                  <a:lnTo>
                    <a:pt x="3492" y="6350"/>
                  </a:lnTo>
                  <a:lnTo>
                    <a:pt x="2222" y="8809"/>
                  </a:lnTo>
                  <a:lnTo>
                    <a:pt x="1826" y="10953"/>
                  </a:lnTo>
                  <a:lnTo>
                    <a:pt x="2143" y="12302"/>
                  </a:lnTo>
                  <a:lnTo>
                    <a:pt x="2857" y="13731"/>
                  </a:lnTo>
                  <a:lnTo>
                    <a:pt x="4127" y="14842"/>
                  </a:lnTo>
                  <a:lnTo>
                    <a:pt x="6112" y="15318"/>
                  </a:lnTo>
                  <a:lnTo>
                    <a:pt x="7937" y="14922"/>
                  </a:lnTo>
                  <a:lnTo>
                    <a:pt x="9366" y="13970"/>
                  </a:lnTo>
                  <a:lnTo>
                    <a:pt x="10238" y="12619"/>
                  </a:lnTo>
                  <a:lnTo>
                    <a:pt x="10557" y="11112"/>
                  </a:lnTo>
                  <a:lnTo>
                    <a:pt x="10318" y="9366"/>
                  </a:lnTo>
                  <a:lnTo>
                    <a:pt x="10081" y="7222"/>
                  </a:lnTo>
                  <a:lnTo>
                    <a:pt x="10714" y="5158"/>
                  </a:lnTo>
                  <a:lnTo>
                    <a:pt x="12382" y="3651"/>
                  </a:lnTo>
                  <a:lnTo>
                    <a:pt x="14683" y="2698"/>
                  </a:lnTo>
                  <a:lnTo>
                    <a:pt x="17145" y="2381"/>
                  </a:lnTo>
                  <a:lnTo>
                    <a:pt x="19606" y="2618"/>
                  </a:lnTo>
                  <a:lnTo>
                    <a:pt x="22066" y="3809"/>
                  </a:lnTo>
                  <a:lnTo>
                    <a:pt x="23971" y="6350"/>
                  </a:lnTo>
                  <a:lnTo>
                    <a:pt x="24765" y="10556"/>
                  </a:lnTo>
                  <a:lnTo>
                    <a:pt x="24765" y="16668"/>
                  </a:lnTo>
                  <a:lnTo>
                    <a:pt x="24046" y="16948"/>
                  </a:lnTo>
                  <a:lnTo>
                    <a:pt x="24765" y="18969"/>
                  </a:lnTo>
                  <a:lnTo>
                    <a:pt x="24765" y="33337"/>
                  </a:lnTo>
                  <a:lnTo>
                    <a:pt x="24606" y="35321"/>
                  </a:lnTo>
                  <a:lnTo>
                    <a:pt x="24208" y="36750"/>
                  </a:lnTo>
                  <a:lnTo>
                    <a:pt x="23177" y="37861"/>
                  </a:lnTo>
                  <a:lnTo>
                    <a:pt x="21351" y="39052"/>
                  </a:lnTo>
                  <a:lnTo>
                    <a:pt x="20320" y="39448"/>
                  </a:lnTo>
                  <a:lnTo>
                    <a:pt x="18732" y="40083"/>
                  </a:lnTo>
                  <a:lnTo>
                    <a:pt x="15240" y="40798"/>
                  </a:lnTo>
                  <a:lnTo>
                    <a:pt x="12700" y="40242"/>
                  </a:lnTo>
                  <a:lnTo>
                    <a:pt x="10636" y="38734"/>
                  </a:lnTo>
                  <a:lnTo>
                    <a:pt x="9207" y="36273"/>
                  </a:lnTo>
                  <a:lnTo>
                    <a:pt x="8651" y="33098"/>
                  </a:lnTo>
                  <a:lnTo>
                    <a:pt x="8651" y="32861"/>
                  </a:lnTo>
                  <a:lnTo>
                    <a:pt x="8890" y="31034"/>
                  </a:lnTo>
                  <a:lnTo>
                    <a:pt x="9525" y="28892"/>
                  </a:lnTo>
                  <a:lnTo>
                    <a:pt x="11112" y="26589"/>
                  </a:lnTo>
                  <a:lnTo>
                    <a:pt x="13970" y="24050"/>
                  </a:lnTo>
                  <a:lnTo>
                    <a:pt x="15954" y="22780"/>
                  </a:lnTo>
                  <a:lnTo>
                    <a:pt x="18415" y="21509"/>
                  </a:lnTo>
                  <a:lnTo>
                    <a:pt x="21351" y="20239"/>
                  </a:lnTo>
                  <a:lnTo>
                    <a:pt x="24765" y="18969"/>
                  </a:lnTo>
                  <a:lnTo>
                    <a:pt x="24046" y="16948"/>
                  </a:lnTo>
                  <a:lnTo>
                    <a:pt x="17224" y="19605"/>
                  </a:lnTo>
                  <a:lnTo>
                    <a:pt x="11112" y="22303"/>
                  </a:lnTo>
                  <a:lnTo>
                    <a:pt x="6270" y="25082"/>
                  </a:lnTo>
                  <a:lnTo>
                    <a:pt x="2777" y="28177"/>
                  </a:lnTo>
                  <a:lnTo>
                    <a:pt x="713" y="31828"/>
                  </a:lnTo>
                  <a:lnTo>
                    <a:pt x="0" y="36273"/>
                  </a:lnTo>
                  <a:lnTo>
                    <a:pt x="873" y="40639"/>
                  </a:lnTo>
                  <a:lnTo>
                    <a:pt x="3254" y="43893"/>
                  </a:lnTo>
                  <a:lnTo>
                    <a:pt x="6588" y="45878"/>
                  </a:lnTo>
                  <a:lnTo>
                    <a:pt x="10477" y="46513"/>
                  </a:lnTo>
                  <a:lnTo>
                    <a:pt x="14526" y="45878"/>
                  </a:lnTo>
                  <a:lnTo>
                    <a:pt x="18336" y="44132"/>
                  </a:lnTo>
                  <a:lnTo>
                    <a:pt x="21827" y="41830"/>
                  </a:lnTo>
                  <a:lnTo>
                    <a:pt x="24844" y="39289"/>
                  </a:lnTo>
                  <a:lnTo>
                    <a:pt x="25400" y="42306"/>
                  </a:lnTo>
                  <a:lnTo>
                    <a:pt x="26352" y="44369"/>
                  </a:lnTo>
                  <a:lnTo>
                    <a:pt x="27543" y="45639"/>
                  </a:lnTo>
                  <a:lnTo>
                    <a:pt x="28892" y="46275"/>
                  </a:lnTo>
                  <a:lnTo>
                    <a:pt x="31273" y="46513"/>
                  </a:lnTo>
                  <a:lnTo>
                    <a:pt x="32702" y="46433"/>
                  </a:lnTo>
                  <a:lnTo>
                    <a:pt x="34687" y="45878"/>
                  </a:lnTo>
                  <a:lnTo>
                    <a:pt x="37147" y="44369"/>
                  </a:lnTo>
                  <a:lnTo>
                    <a:pt x="40083" y="41592"/>
                  </a:lnTo>
                  <a:lnTo>
                    <a:pt x="40083" y="39052"/>
                  </a:lnTo>
                  <a:lnTo>
                    <a:pt x="38258" y="40322"/>
                  </a:lnTo>
                  <a:lnTo>
                    <a:pt x="35638" y="40877"/>
                  </a:lnTo>
                  <a:lnTo>
                    <a:pt x="33972" y="40401"/>
                  </a:lnTo>
                  <a:lnTo>
                    <a:pt x="33099" y="39131"/>
                  </a:lnTo>
                  <a:lnTo>
                    <a:pt x="32782" y="35162"/>
                  </a:lnTo>
                  <a:lnTo>
                    <a:pt x="32782" y="15875"/>
                  </a:lnTo>
                  <a:lnTo>
                    <a:pt x="32226" y="9127"/>
                  </a:lnTo>
                  <a:lnTo>
                    <a:pt x="30956" y="5714"/>
                  </a:lnTo>
                  <a:lnTo>
                    <a:pt x="28416" y="2777"/>
                  </a:lnTo>
                  <a:lnTo>
                    <a:pt x="26589" y="1587"/>
                  </a:lnTo>
                  <a:lnTo>
                    <a:pt x="24208" y="71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1609" name="Shape 1644"/>
            <p:cNvSpPr/>
            <p:nvPr/>
          </p:nvSpPr>
          <p:spPr>
            <a:xfrm>
              <a:off x="3876817" y="3313318"/>
              <a:ext cx="43656" cy="46513"/>
            </a:xfrm>
            <a:custGeom>
              <a:avLst/>
              <a:gdLst/>
              <a:ahLst/>
              <a:cxnLst/>
              <a:rect l="0" t="0" r="0" b="0"/>
              <a:pathLst>
                <a:path w="43656" h="46513">
                  <a:moveTo>
                    <a:pt x="21352" y="0"/>
                  </a:moveTo>
                  <a:lnTo>
                    <a:pt x="20558" y="2777"/>
                  </a:lnTo>
                  <a:lnTo>
                    <a:pt x="24843" y="3651"/>
                  </a:lnTo>
                  <a:lnTo>
                    <a:pt x="28336" y="6032"/>
                  </a:lnTo>
                  <a:lnTo>
                    <a:pt x="31114" y="9683"/>
                  </a:lnTo>
                  <a:lnTo>
                    <a:pt x="33098" y="14366"/>
                  </a:lnTo>
                  <a:lnTo>
                    <a:pt x="34368" y="19843"/>
                  </a:lnTo>
                  <a:lnTo>
                    <a:pt x="34766" y="25876"/>
                  </a:lnTo>
                  <a:lnTo>
                    <a:pt x="34211" y="32146"/>
                  </a:lnTo>
                  <a:lnTo>
                    <a:pt x="32861" y="36750"/>
                  </a:lnTo>
                  <a:lnTo>
                    <a:pt x="30797" y="40083"/>
                  </a:lnTo>
                  <a:lnTo>
                    <a:pt x="28336" y="42306"/>
                  </a:lnTo>
                  <a:lnTo>
                    <a:pt x="25637" y="43417"/>
                  </a:lnTo>
                  <a:lnTo>
                    <a:pt x="23098" y="43734"/>
                  </a:lnTo>
                  <a:lnTo>
                    <a:pt x="19050" y="42941"/>
                  </a:lnTo>
                  <a:lnTo>
                    <a:pt x="15795" y="40798"/>
                  </a:lnTo>
                  <a:lnTo>
                    <a:pt x="13334" y="37623"/>
                  </a:lnTo>
                  <a:lnTo>
                    <a:pt x="11509" y="33733"/>
                  </a:lnTo>
                  <a:lnTo>
                    <a:pt x="10239" y="29527"/>
                  </a:lnTo>
                  <a:lnTo>
                    <a:pt x="9445" y="25319"/>
                  </a:lnTo>
                  <a:lnTo>
                    <a:pt x="9048" y="21431"/>
                  </a:lnTo>
                  <a:lnTo>
                    <a:pt x="8889" y="18176"/>
                  </a:lnTo>
                  <a:lnTo>
                    <a:pt x="9842" y="11429"/>
                  </a:lnTo>
                  <a:lnTo>
                    <a:pt x="12382" y="6587"/>
                  </a:lnTo>
                  <a:lnTo>
                    <a:pt x="16112" y="3730"/>
                  </a:lnTo>
                  <a:lnTo>
                    <a:pt x="20558" y="2777"/>
                  </a:lnTo>
                  <a:lnTo>
                    <a:pt x="21352" y="0"/>
                  </a:lnTo>
                  <a:lnTo>
                    <a:pt x="15239" y="872"/>
                  </a:lnTo>
                  <a:lnTo>
                    <a:pt x="9922" y="3253"/>
                  </a:lnTo>
                  <a:lnTo>
                    <a:pt x="5714" y="6905"/>
                  </a:lnTo>
                  <a:lnTo>
                    <a:pt x="2539" y="11588"/>
                  </a:lnTo>
                  <a:lnTo>
                    <a:pt x="634" y="17064"/>
                  </a:lnTo>
                  <a:lnTo>
                    <a:pt x="0" y="22938"/>
                  </a:lnTo>
                  <a:lnTo>
                    <a:pt x="714" y="29368"/>
                  </a:lnTo>
                  <a:lnTo>
                    <a:pt x="2778" y="35003"/>
                  </a:lnTo>
                  <a:lnTo>
                    <a:pt x="6032" y="39766"/>
                  </a:lnTo>
                  <a:lnTo>
                    <a:pt x="10398" y="43338"/>
                  </a:lnTo>
                  <a:lnTo>
                    <a:pt x="15636" y="45720"/>
                  </a:lnTo>
                  <a:lnTo>
                    <a:pt x="21668" y="46513"/>
                  </a:lnTo>
                  <a:lnTo>
                    <a:pt x="28495" y="45481"/>
                  </a:lnTo>
                  <a:lnTo>
                    <a:pt x="34052" y="42545"/>
                  </a:lnTo>
                  <a:lnTo>
                    <a:pt x="38258" y="38417"/>
                  </a:lnTo>
                  <a:lnTo>
                    <a:pt x="41275" y="33416"/>
                  </a:lnTo>
                  <a:lnTo>
                    <a:pt x="43099" y="28098"/>
                  </a:lnTo>
                  <a:lnTo>
                    <a:pt x="43656" y="22938"/>
                  </a:lnTo>
                  <a:lnTo>
                    <a:pt x="43179" y="17858"/>
                  </a:lnTo>
                  <a:lnTo>
                    <a:pt x="41989" y="13334"/>
                  </a:lnTo>
                  <a:lnTo>
                    <a:pt x="40084" y="9366"/>
                  </a:lnTo>
                  <a:lnTo>
                    <a:pt x="37386" y="6111"/>
                  </a:lnTo>
                  <a:lnTo>
                    <a:pt x="34131" y="3492"/>
                  </a:lnTo>
                  <a:lnTo>
                    <a:pt x="30321"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1610" name="Shape 1645"/>
            <p:cNvSpPr/>
            <p:nvPr/>
          </p:nvSpPr>
          <p:spPr>
            <a:xfrm>
              <a:off x="3774344" y="3313318"/>
              <a:ext cx="39527" cy="46513"/>
            </a:xfrm>
            <a:custGeom>
              <a:avLst/>
              <a:gdLst/>
              <a:ahLst/>
              <a:cxnLst/>
              <a:rect l="0" t="0" r="0" b="0"/>
              <a:pathLst>
                <a:path w="39527" h="46513">
                  <a:moveTo>
                    <a:pt x="20240" y="0"/>
                  </a:moveTo>
                  <a:lnTo>
                    <a:pt x="18096" y="3571"/>
                  </a:lnTo>
                  <a:lnTo>
                    <a:pt x="21431" y="4127"/>
                  </a:lnTo>
                  <a:lnTo>
                    <a:pt x="23891" y="5476"/>
                  </a:lnTo>
                  <a:lnTo>
                    <a:pt x="25479" y="7539"/>
                  </a:lnTo>
                  <a:lnTo>
                    <a:pt x="26510" y="9921"/>
                  </a:lnTo>
                  <a:lnTo>
                    <a:pt x="27542" y="14922"/>
                  </a:lnTo>
                  <a:lnTo>
                    <a:pt x="7143" y="14922"/>
                  </a:lnTo>
                  <a:lnTo>
                    <a:pt x="7857" y="11984"/>
                  </a:lnTo>
                  <a:lnTo>
                    <a:pt x="8731" y="9444"/>
                  </a:lnTo>
                  <a:lnTo>
                    <a:pt x="11191" y="5952"/>
                  </a:lnTo>
                  <a:lnTo>
                    <a:pt x="14287" y="4127"/>
                  </a:lnTo>
                  <a:lnTo>
                    <a:pt x="18096" y="3571"/>
                  </a:lnTo>
                  <a:lnTo>
                    <a:pt x="20240" y="0"/>
                  </a:lnTo>
                  <a:lnTo>
                    <a:pt x="15954" y="476"/>
                  </a:lnTo>
                  <a:lnTo>
                    <a:pt x="11508" y="2222"/>
                  </a:lnTo>
                  <a:lnTo>
                    <a:pt x="7222" y="5317"/>
                  </a:lnTo>
                  <a:lnTo>
                    <a:pt x="3571" y="9921"/>
                  </a:lnTo>
                  <a:lnTo>
                    <a:pt x="1031" y="16192"/>
                  </a:lnTo>
                  <a:lnTo>
                    <a:pt x="316" y="20002"/>
                  </a:lnTo>
                  <a:lnTo>
                    <a:pt x="0" y="24367"/>
                  </a:lnTo>
                  <a:lnTo>
                    <a:pt x="396" y="29368"/>
                  </a:lnTo>
                  <a:lnTo>
                    <a:pt x="1348" y="33733"/>
                  </a:lnTo>
                  <a:lnTo>
                    <a:pt x="2936" y="37543"/>
                  </a:lnTo>
                  <a:lnTo>
                    <a:pt x="5158" y="40718"/>
                  </a:lnTo>
                  <a:lnTo>
                    <a:pt x="7857" y="43258"/>
                  </a:lnTo>
                  <a:lnTo>
                    <a:pt x="11032" y="45005"/>
                  </a:lnTo>
                  <a:lnTo>
                    <a:pt x="14603" y="46116"/>
                  </a:lnTo>
                  <a:lnTo>
                    <a:pt x="18572" y="46513"/>
                  </a:lnTo>
                  <a:lnTo>
                    <a:pt x="23495" y="45957"/>
                  </a:lnTo>
                  <a:lnTo>
                    <a:pt x="27701" y="44369"/>
                  </a:lnTo>
                  <a:lnTo>
                    <a:pt x="31193" y="42068"/>
                  </a:lnTo>
                  <a:lnTo>
                    <a:pt x="33971" y="39448"/>
                  </a:lnTo>
                  <a:lnTo>
                    <a:pt x="36195" y="36591"/>
                  </a:lnTo>
                  <a:lnTo>
                    <a:pt x="37782" y="33892"/>
                  </a:lnTo>
                  <a:lnTo>
                    <a:pt x="38893" y="31591"/>
                  </a:lnTo>
                  <a:lnTo>
                    <a:pt x="39527" y="30003"/>
                  </a:lnTo>
                  <a:lnTo>
                    <a:pt x="37940" y="29288"/>
                  </a:lnTo>
                  <a:lnTo>
                    <a:pt x="36671" y="31352"/>
                  </a:lnTo>
                  <a:lnTo>
                    <a:pt x="34925" y="33654"/>
                  </a:lnTo>
                  <a:lnTo>
                    <a:pt x="32702" y="35877"/>
                  </a:lnTo>
                  <a:lnTo>
                    <a:pt x="30002" y="37861"/>
                  </a:lnTo>
                  <a:lnTo>
                    <a:pt x="26670" y="39211"/>
                  </a:lnTo>
                  <a:lnTo>
                    <a:pt x="22621" y="39687"/>
                  </a:lnTo>
                  <a:lnTo>
                    <a:pt x="19287" y="39289"/>
                  </a:lnTo>
                  <a:lnTo>
                    <a:pt x="15875" y="38019"/>
                  </a:lnTo>
                  <a:lnTo>
                    <a:pt x="12700" y="35480"/>
                  </a:lnTo>
                  <a:lnTo>
                    <a:pt x="10001" y="31511"/>
                  </a:lnTo>
                  <a:lnTo>
                    <a:pt x="8890" y="28892"/>
                  </a:lnTo>
                  <a:lnTo>
                    <a:pt x="8016" y="25796"/>
                  </a:lnTo>
                  <a:lnTo>
                    <a:pt x="7302" y="22225"/>
                  </a:lnTo>
                  <a:lnTo>
                    <a:pt x="6826" y="18097"/>
                  </a:lnTo>
                  <a:lnTo>
                    <a:pt x="37702" y="18097"/>
                  </a:lnTo>
                  <a:lnTo>
                    <a:pt x="36988" y="13652"/>
                  </a:lnTo>
                  <a:lnTo>
                    <a:pt x="35877" y="9842"/>
                  </a:lnTo>
                  <a:lnTo>
                    <a:pt x="34210" y="6667"/>
                  </a:lnTo>
                  <a:lnTo>
                    <a:pt x="32066" y="4206"/>
                  </a:lnTo>
                  <a:lnTo>
                    <a:pt x="29606" y="230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1611" name="Shape 1646"/>
            <p:cNvSpPr/>
            <p:nvPr/>
          </p:nvSpPr>
          <p:spPr>
            <a:xfrm>
              <a:off x="3609164" y="3313318"/>
              <a:ext cx="40083" cy="46513"/>
            </a:xfrm>
            <a:custGeom>
              <a:avLst/>
              <a:gdLst/>
              <a:ahLst/>
              <a:cxnLst/>
              <a:rect l="0" t="0" r="0" b="0"/>
              <a:pathLst>
                <a:path w="40083" h="46513">
                  <a:moveTo>
                    <a:pt x="18018" y="0"/>
                  </a:moveTo>
                  <a:lnTo>
                    <a:pt x="12779" y="555"/>
                  </a:lnTo>
                  <a:lnTo>
                    <a:pt x="8731" y="1983"/>
                  </a:lnTo>
                  <a:lnTo>
                    <a:pt x="5636" y="4047"/>
                  </a:lnTo>
                  <a:lnTo>
                    <a:pt x="3492" y="6350"/>
                  </a:lnTo>
                  <a:lnTo>
                    <a:pt x="2222" y="8809"/>
                  </a:lnTo>
                  <a:lnTo>
                    <a:pt x="1826" y="10953"/>
                  </a:lnTo>
                  <a:lnTo>
                    <a:pt x="2143" y="12302"/>
                  </a:lnTo>
                  <a:lnTo>
                    <a:pt x="2857" y="13731"/>
                  </a:lnTo>
                  <a:lnTo>
                    <a:pt x="4127" y="14842"/>
                  </a:lnTo>
                  <a:lnTo>
                    <a:pt x="6112" y="15318"/>
                  </a:lnTo>
                  <a:lnTo>
                    <a:pt x="7937" y="14922"/>
                  </a:lnTo>
                  <a:lnTo>
                    <a:pt x="9366" y="13970"/>
                  </a:lnTo>
                  <a:lnTo>
                    <a:pt x="10238" y="12619"/>
                  </a:lnTo>
                  <a:lnTo>
                    <a:pt x="10557" y="11112"/>
                  </a:lnTo>
                  <a:lnTo>
                    <a:pt x="10318" y="9366"/>
                  </a:lnTo>
                  <a:lnTo>
                    <a:pt x="10081" y="7222"/>
                  </a:lnTo>
                  <a:lnTo>
                    <a:pt x="10714" y="5158"/>
                  </a:lnTo>
                  <a:lnTo>
                    <a:pt x="12382" y="3651"/>
                  </a:lnTo>
                  <a:lnTo>
                    <a:pt x="14683" y="2698"/>
                  </a:lnTo>
                  <a:lnTo>
                    <a:pt x="17145" y="2381"/>
                  </a:lnTo>
                  <a:lnTo>
                    <a:pt x="19606" y="2618"/>
                  </a:lnTo>
                  <a:lnTo>
                    <a:pt x="22066" y="3809"/>
                  </a:lnTo>
                  <a:lnTo>
                    <a:pt x="23971" y="6350"/>
                  </a:lnTo>
                  <a:lnTo>
                    <a:pt x="24765" y="10556"/>
                  </a:lnTo>
                  <a:lnTo>
                    <a:pt x="24765" y="16668"/>
                  </a:lnTo>
                  <a:lnTo>
                    <a:pt x="24046" y="16948"/>
                  </a:lnTo>
                  <a:lnTo>
                    <a:pt x="24765" y="18969"/>
                  </a:lnTo>
                  <a:lnTo>
                    <a:pt x="24765" y="33337"/>
                  </a:lnTo>
                  <a:lnTo>
                    <a:pt x="24686" y="35321"/>
                  </a:lnTo>
                  <a:lnTo>
                    <a:pt x="24208" y="36750"/>
                  </a:lnTo>
                  <a:lnTo>
                    <a:pt x="23177" y="37861"/>
                  </a:lnTo>
                  <a:lnTo>
                    <a:pt x="21351" y="39052"/>
                  </a:lnTo>
                  <a:lnTo>
                    <a:pt x="20320" y="39448"/>
                  </a:lnTo>
                  <a:lnTo>
                    <a:pt x="18732" y="40083"/>
                  </a:lnTo>
                  <a:lnTo>
                    <a:pt x="15240" y="40798"/>
                  </a:lnTo>
                  <a:lnTo>
                    <a:pt x="12700" y="40242"/>
                  </a:lnTo>
                  <a:lnTo>
                    <a:pt x="10636" y="38734"/>
                  </a:lnTo>
                  <a:lnTo>
                    <a:pt x="9207" y="36273"/>
                  </a:lnTo>
                  <a:lnTo>
                    <a:pt x="8731" y="33098"/>
                  </a:lnTo>
                  <a:lnTo>
                    <a:pt x="8731" y="32861"/>
                  </a:lnTo>
                  <a:lnTo>
                    <a:pt x="8890" y="31034"/>
                  </a:lnTo>
                  <a:lnTo>
                    <a:pt x="9525" y="28892"/>
                  </a:lnTo>
                  <a:lnTo>
                    <a:pt x="11112" y="26589"/>
                  </a:lnTo>
                  <a:lnTo>
                    <a:pt x="13970" y="24050"/>
                  </a:lnTo>
                  <a:lnTo>
                    <a:pt x="15954" y="22780"/>
                  </a:lnTo>
                  <a:lnTo>
                    <a:pt x="18415" y="21509"/>
                  </a:lnTo>
                  <a:lnTo>
                    <a:pt x="21351" y="20239"/>
                  </a:lnTo>
                  <a:lnTo>
                    <a:pt x="24765" y="18969"/>
                  </a:lnTo>
                  <a:lnTo>
                    <a:pt x="24046" y="16948"/>
                  </a:lnTo>
                  <a:lnTo>
                    <a:pt x="17224" y="19605"/>
                  </a:lnTo>
                  <a:lnTo>
                    <a:pt x="11112" y="22303"/>
                  </a:lnTo>
                  <a:lnTo>
                    <a:pt x="6270" y="25082"/>
                  </a:lnTo>
                  <a:lnTo>
                    <a:pt x="2777" y="28177"/>
                  </a:lnTo>
                  <a:lnTo>
                    <a:pt x="713" y="31828"/>
                  </a:lnTo>
                  <a:lnTo>
                    <a:pt x="0" y="36273"/>
                  </a:lnTo>
                  <a:lnTo>
                    <a:pt x="873" y="40639"/>
                  </a:lnTo>
                  <a:lnTo>
                    <a:pt x="3254" y="43893"/>
                  </a:lnTo>
                  <a:lnTo>
                    <a:pt x="6588" y="45878"/>
                  </a:lnTo>
                  <a:lnTo>
                    <a:pt x="10477" y="46513"/>
                  </a:lnTo>
                  <a:lnTo>
                    <a:pt x="14526" y="45878"/>
                  </a:lnTo>
                  <a:lnTo>
                    <a:pt x="18336" y="44132"/>
                  </a:lnTo>
                  <a:lnTo>
                    <a:pt x="21827" y="41830"/>
                  </a:lnTo>
                  <a:lnTo>
                    <a:pt x="24844" y="39289"/>
                  </a:lnTo>
                  <a:lnTo>
                    <a:pt x="25400" y="42306"/>
                  </a:lnTo>
                  <a:lnTo>
                    <a:pt x="26352" y="44369"/>
                  </a:lnTo>
                  <a:lnTo>
                    <a:pt x="27543" y="45639"/>
                  </a:lnTo>
                  <a:lnTo>
                    <a:pt x="28892" y="46275"/>
                  </a:lnTo>
                  <a:lnTo>
                    <a:pt x="31273" y="46513"/>
                  </a:lnTo>
                  <a:lnTo>
                    <a:pt x="32702" y="46433"/>
                  </a:lnTo>
                  <a:lnTo>
                    <a:pt x="34687" y="45878"/>
                  </a:lnTo>
                  <a:lnTo>
                    <a:pt x="37147" y="44369"/>
                  </a:lnTo>
                  <a:lnTo>
                    <a:pt x="40083" y="41592"/>
                  </a:lnTo>
                  <a:lnTo>
                    <a:pt x="40083" y="39052"/>
                  </a:lnTo>
                  <a:lnTo>
                    <a:pt x="38258" y="40322"/>
                  </a:lnTo>
                  <a:lnTo>
                    <a:pt x="35638" y="40877"/>
                  </a:lnTo>
                  <a:lnTo>
                    <a:pt x="33972" y="40401"/>
                  </a:lnTo>
                  <a:lnTo>
                    <a:pt x="33099" y="39131"/>
                  </a:lnTo>
                  <a:lnTo>
                    <a:pt x="32782" y="35162"/>
                  </a:lnTo>
                  <a:lnTo>
                    <a:pt x="32782" y="15875"/>
                  </a:lnTo>
                  <a:lnTo>
                    <a:pt x="32226" y="9127"/>
                  </a:lnTo>
                  <a:lnTo>
                    <a:pt x="30956" y="5714"/>
                  </a:lnTo>
                  <a:lnTo>
                    <a:pt x="28416" y="2777"/>
                  </a:lnTo>
                  <a:lnTo>
                    <a:pt x="26589" y="1587"/>
                  </a:lnTo>
                  <a:lnTo>
                    <a:pt x="24208" y="71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1612" name="Shape 1647"/>
            <p:cNvSpPr/>
            <p:nvPr/>
          </p:nvSpPr>
          <p:spPr>
            <a:xfrm>
              <a:off x="3440969" y="3313318"/>
              <a:ext cx="43656" cy="46513"/>
            </a:xfrm>
            <a:custGeom>
              <a:avLst/>
              <a:gdLst/>
              <a:ahLst/>
              <a:cxnLst/>
              <a:rect l="0" t="0" r="0" b="0"/>
              <a:pathLst>
                <a:path w="43656" h="46513">
                  <a:moveTo>
                    <a:pt x="21351" y="0"/>
                  </a:moveTo>
                  <a:lnTo>
                    <a:pt x="20557" y="2777"/>
                  </a:lnTo>
                  <a:lnTo>
                    <a:pt x="24765" y="3651"/>
                  </a:lnTo>
                  <a:lnTo>
                    <a:pt x="28336" y="6032"/>
                  </a:lnTo>
                  <a:lnTo>
                    <a:pt x="31115" y="9683"/>
                  </a:lnTo>
                  <a:lnTo>
                    <a:pt x="33098" y="14366"/>
                  </a:lnTo>
                  <a:lnTo>
                    <a:pt x="34368" y="19843"/>
                  </a:lnTo>
                  <a:lnTo>
                    <a:pt x="34765" y="25876"/>
                  </a:lnTo>
                  <a:lnTo>
                    <a:pt x="34210" y="32146"/>
                  </a:lnTo>
                  <a:lnTo>
                    <a:pt x="32781" y="36750"/>
                  </a:lnTo>
                  <a:lnTo>
                    <a:pt x="30796" y="40083"/>
                  </a:lnTo>
                  <a:lnTo>
                    <a:pt x="28336" y="42306"/>
                  </a:lnTo>
                  <a:lnTo>
                    <a:pt x="25637" y="43417"/>
                  </a:lnTo>
                  <a:lnTo>
                    <a:pt x="23018" y="43734"/>
                  </a:lnTo>
                  <a:lnTo>
                    <a:pt x="19050" y="42941"/>
                  </a:lnTo>
                  <a:lnTo>
                    <a:pt x="15795" y="40798"/>
                  </a:lnTo>
                  <a:lnTo>
                    <a:pt x="13334" y="37623"/>
                  </a:lnTo>
                  <a:lnTo>
                    <a:pt x="11508" y="33733"/>
                  </a:lnTo>
                  <a:lnTo>
                    <a:pt x="10238" y="29527"/>
                  </a:lnTo>
                  <a:lnTo>
                    <a:pt x="9445" y="25319"/>
                  </a:lnTo>
                  <a:lnTo>
                    <a:pt x="9047" y="21431"/>
                  </a:lnTo>
                  <a:lnTo>
                    <a:pt x="8890" y="18176"/>
                  </a:lnTo>
                  <a:lnTo>
                    <a:pt x="9841" y="11429"/>
                  </a:lnTo>
                  <a:lnTo>
                    <a:pt x="12382" y="6587"/>
                  </a:lnTo>
                  <a:lnTo>
                    <a:pt x="16112" y="3730"/>
                  </a:lnTo>
                  <a:lnTo>
                    <a:pt x="20557" y="2777"/>
                  </a:lnTo>
                  <a:lnTo>
                    <a:pt x="21351" y="0"/>
                  </a:lnTo>
                  <a:lnTo>
                    <a:pt x="15160" y="872"/>
                  </a:lnTo>
                  <a:lnTo>
                    <a:pt x="9921" y="3253"/>
                  </a:lnTo>
                  <a:lnTo>
                    <a:pt x="5715" y="6905"/>
                  </a:lnTo>
                  <a:lnTo>
                    <a:pt x="2540" y="11588"/>
                  </a:lnTo>
                  <a:lnTo>
                    <a:pt x="634" y="17064"/>
                  </a:lnTo>
                  <a:lnTo>
                    <a:pt x="0" y="22938"/>
                  </a:lnTo>
                  <a:lnTo>
                    <a:pt x="713" y="29368"/>
                  </a:lnTo>
                  <a:lnTo>
                    <a:pt x="2777" y="35003"/>
                  </a:lnTo>
                  <a:lnTo>
                    <a:pt x="6032" y="39766"/>
                  </a:lnTo>
                  <a:lnTo>
                    <a:pt x="10397" y="43338"/>
                  </a:lnTo>
                  <a:lnTo>
                    <a:pt x="15636" y="45720"/>
                  </a:lnTo>
                  <a:lnTo>
                    <a:pt x="21668" y="46513"/>
                  </a:lnTo>
                  <a:lnTo>
                    <a:pt x="28495" y="45481"/>
                  </a:lnTo>
                  <a:lnTo>
                    <a:pt x="34051" y="42545"/>
                  </a:lnTo>
                  <a:lnTo>
                    <a:pt x="38258" y="38417"/>
                  </a:lnTo>
                  <a:lnTo>
                    <a:pt x="41275" y="33416"/>
                  </a:lnTo>
                  <a:lnTo>
                    <a:pt x="43100" y="28098"/>
                  </a:lnTo>
                  <a:lnTo>
                    <a:pt x="43656" y="22938"/>
                  </a:lnTo>
                  <a:lnTo>
                    <a:pt x="43178" y="17858"/>
                  </a:lnTo>
                  <a:lnTo>
                    <a:pt x="41988" y="13334"/>
                  </a:lnTo>
                  <a:lnTo>
                    <a:pt x="40083" y="9366"/>
                  </a:lnTo>
                  <a:lnTo>
                    <a:pt x="37385" y="6111"/>
                  </a:lnTo>
                  <a:lnTo>
                    <a:pt x="34131" y="3492"/>
                  </a:lnTo>
                  <a:lnTo>
                    <a:pt x="30321"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1613" name="Shape 1648"/>
            <p:cNvSpPr/>
            <p:nvPr/>
          </p:nvSpPr>
          <p:spPr>
            <a:xfrm>
              <a:off x="3311984" y="3313318"/>
              <a:ext cx="40084" cy="46513"/>
            </a:xfrm>
            <a:custGeom>
              <a:avLst/>
              <a:gdLst/>
              <a:ahLst/>
              <a:cxnLst/>
              <a:rect l="0" t="0" r="0" b="0"/>
              <a:pathLst>
                <a:path w="40084" h="46513">
                  <a:moveTo>
                    <a:pt x="18018" y="0"/>
                  </a:moveTo>
                  <a:lnTo>
                    <a:pt x="12779" y="555"/>
                  </a:lnTo>
                  <a:lnTo>
                    <a:pt x="8731" y="1983"/>
                  </a:lnTo>
                  <a:lnTo>
                    <a:pt x="5636" y="4047"/>
                  </a:lnTo>
                  <a:lnTo>
                    <a:pt x="3492" y="6350"/>
                  </a:lnTo>
                  <a:lnTo>
                    <a:pt x="2222" y="8809"/>
                  </a:lnTo>
                  <a:lnTo>
                    <a:pt x="1825" y="10953"/>
                  </a:lnTo>
                  <a:lnTo>
                    <a:pt x="2143" y="12302"/>
                  </a:lnTo>
                  <a:lnTo>
                    <a:pt x="2857" y="13731"/>
                  </a:lnTo>
                  <a:lnTo>
                    <a:pt x="4127" y="14842"/>
                  </a:lnTo>
                  <a:lnTo>
                    <a:pt x="6112" y="15318"/>
                  </a:lnTo>
                  <a:lnTo>
                    <a:pt x="7937" y="14922"/>
                  </a:lnTo>
                  <a:lnTo>
                    <a:pt x="9366" y="13970"/>
                  </a:lnTo>
                  <a:lnTo>
                    <a:pt x="10238" y="12619"/>
                  </a:lnTo>
                  <a:lnTo>
                    <a:pt x="10556" y="11112"/>
                  </a:lnTo>
                  <a:lnTo>
                    <a:pt x="10318" y="9366"/>
                  </a:lnTo>
                  <a:lnTo>
                    <a:pt x="10081" y="7222"/>
                  </a:lnTo>
                  <a:lnTo>
                    <a:pt x="10716" y="5158"/>
                  </a:lnTo>
                  <a:lnTo>
                    <a:pt x="12382" y="3651"/>
                  </a:lnTo>
                  <a:lnTo>
                    <a:pt x="14684" y="2698"/>
                  </a:lnTo>
                  <a:lnTo>
                    <a:pt x="17145" y="2381"/>
                  </a:lnTo>
                  <a:lnTo>
                    <a:pt x="19606" y="2618"/>
                  </a:lnTo>
                  <a:lnTo>
                    <a:pt x="22066" y="3809"/>
                  </a:lnTo>
                  <a:lnTo>
                    <a:pt x="23971" y="6350"/>
                  </a:lnTo>
                  <a:lnTo>
                    <a:pt x="24764" y="10556"/>
                  </a:lnTo>
                  <a:lnTo>
                    <a:pt x="24764" y="16668"/>
                  </a:lnTo>
                  <a:lnTo>
                    <a:pt x="24045" y="16948"/>
                  </a:lnTo>
                  <a:lnTo>
                    <a:pt x="24764" y="18969"/>
                  </a:lnTo>
                  <a:lnTo>
                    <a:pt x="24764" y="33337"/>
                  </a:lnTo>
                  <a:lnTo>
                    <a:pt x="24686" y="35321"/>
                  </a:lnTo>
                  <a:lnTo>
                    <a:pt x="24209" y="36750"/>
                  </a:lnTo>
                  <a:lnTo>
                    <a:pt x="23177" y="37861"/>
                  </a:lnTo>
                  <a:lnTo>
                    <a:pt x="21351" y="39052"/>
                  </a:lnTo>
                  <a:lnTo>
                    <a:pt x="20320" y="39448"/>
                  </a:lnTo>
                  <a:lnTo>
                    <a:pt x="18732" y="40083"/>
                  </a:lnTo>
                  <a:lnTo>
                    <a:pt x="15239" y="40798"/>
                  </a:lnTo>
                  <a:lnTo>
                    <a:pt x="12700" y="40242"/>
                  </a:lnTo>
                  <a:lnTo>
                    <a:pt x="10636" y="38734"/>
                  </a:lnTo>
                  <a:lnTo>
                    <a:pt x="9207" y="36273"/>
                  </a:lnTo>
                  <a:lnTo>
                    <a:pt x="8731" y="33098"/>
                  </a:lnTo>
                  <a:lnTo>
                    <a:pt x="8731" y="32861"/>
                  </a:lnTo>
                  <a:lnTo>
                    <a:pt x="8889" y="31034"/>
                  </a:lnTo>
                  <a:lnTo>
                    <a:pt x="9525" y="28892"/>
                  </a:lnTo>
                  <a:lnTo>
                    <a:pt x="11112" y="26589"/>
                  </a:lnTo>
                  <a:lnTo>
                    <a:pt x="13970" y="24050"/>
                  </a:lnTo>
                  <a:lnTo>
                    <a:pt x="15954" y="22780"/>
                  </a:lnTo>
                  <a:lnTo>
                    <a:pt x="18414" y="21509"/>
                  </a:lnTo>
                  <a:lnTo>
                    <a:pt x="21351" y="20239"/>
                  </a:lnTo>
                  <a:lnTo>
                    <a:pt x="24764" y="18969"/>
                  </a:lnTo>
                  <a:lnTo>
                    <a:pt x="24045" y="16948"/>
                  </a:lnTo>
                  <a:lnTo>
                    <a:pt x="17224" y="19605"/>
                  </a:lnTo>
                  <a:lnTo>
                    <a:pt x="11112" y="22303"/>
                  </a:lnTo>
                  <a:lnTo>
                    <a:pt x="6269" y="25082"/>
                  </a:lnTo>
                  <a:lnTo>
                    <a:pt x="2778" y="28177"/>
                  </a:lnTo>
                  <a:lnTo>
                    <a:pt x="713" y="31828"/>
                  </a:lnTo>
                  <a:lnTo>
                    <a:pt x="0" y="36273"/>
                  </a:lnTo>
                  <a:lnTo>
                    <a:pt x="873" y="40639"/>
                  </a:lnTo>
                  <a:lnTo>
                    <a:pt x="3254" y="43893"/>
                  </a:lnTo>
                  <a:lnTo>
                    <a:pt x="6587" y="45878"/>
                  </a:lnTo>
                  <a:lnTo>
                    <a:pt x="10477" y="46513"/>
                  </a:lnTo>
                  <a:lnTo>
                    <a:pt x="14525" y="45878"/>
                  </a:lnTo>
                  <a:lnTo>
                    <a:pt x="18336" y="44132"/>
                  </a:lnTo>
                  <a:lnTo>
                    <a:pt x="21828" y="41830"/>
                  </a:lnTo>
                  <a:lnTo>
                    <a:pt x="24843" y="39289"/>
                  </a:lnTo>
                  <a:lnTo>
                    <a:pt x="25400" y="42306"/>
                  </a:lnTo>
                  <a:lnTo>
                    <a:pt x="26352" y="44369"/>
                  </a:lnTo>
                  <a:lnTo>
                    <a:pt x="27543" y="45639"/>
                  </a:lnTo>
                  <a:lnTo>
                    <a:pt x="28892" y="46275"/>
                  </a:lnTo>
                  <a:lnTo>
                    <a:pt x="31273" y="46513"/>
                  </a:lnTo>
                  <a:lnTo>
                    <a:pt x="32702" y="46433"/>
                  </a:lnTo>
                  <a:lnTo>
                    <a:pt x="34687" y="45878"/>
                  </a:lnTo>
                  <a:lnTo>
                    <a:pt x="37147" y="44369"/>
                  </a:lnTo>
                  <a:lnTo>
                    <a:pt x="40084" y="41592"/>
                  </a:lnTo>
                  <a:lnTo>
                    <a:pt x="40084" y="39052"/>
                  </a:lnTo>
                  <a:lnTo>
                    <a:pt x="38258" y="40322"/>
                  </a:lnTo>
                  <a:lnTo>
                    <a:pt x="35638" y="40877"/>
                  </a:lnTo>
                  <a:lnTo>
                    <a:pt x="33972" y="40401"/>
                  </a:lnTo>
                  <a:lnTo>
                    <a:pt x="33099" y="39131"/>
                  </a:lnTo>
                  <a:lnTo>
                    <a:pt x="32781" y="35162"/>
                  </a:lnTo>
                  <a:lnTo>
                    <a:pt x="32781" y="15875"/>
                  </a:lnTo>
                  <a:lnTo>
                    <a:pt x="32226" y="9127"/>
                  </a:lnTo>
                  <a:lnTo>
                    <a:pt x="30956" y="5714"/>
                  </a:lnTo>
                  <a:lnTo>
                    <a:pt x="28416" y="2777"/>
                  </a:lnTo>
                  <a:lnTo>
                    <a:pt x="26591" y="1587"/>
                  </a:lnTo>
                  <a:lnTo>
                    <a:pt x="24209" y="71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1614" name="Shape 1649"/>
            <p:cNvSpPr/>
            <p:nvPr/>
          </p:nvSpPr>
          <p:spPr>
            <a:xfrm>
              <a:off x="3283172" y="3313318"/>
              <a:ext cx="23414" cy="45561"/>
            </a:xfrm>
            <a:custGeom>
              <a:avLst/>
              <a:gdLst/>
              <a:ahLst/>
              <a:cxnLst/>
              <a:rect l="0" t="0" r="0" b="0"/>
              <a:pathLst>
                <a:path w="23414" h="45561">
                  <a:moveTo>
                    <a:pt x="15716" y="0"/>
                  </a:moveTo>
                  <a:lnTo>
                    <a:pt x="396" y="5397"/>
                  </a:lnTo>
                  <a:lnTo>
                    <a:pt x="396" y="6905"/>
                  </a:lnTo>
                  <a:lnTo>
                    <a:pt x="4286" y="6508"/>
                  </a:lnTo>
                  <a:lnTo>
                    <a:pt x="5556" y="6667"/>
                  </a:lnTo>
                  <a:lnTo>
                    <a:pt x="6667" y="7302"/>
                  </a:lnTo>
                  <a:lnTo>
                    <a:pt x="7461" y="9127"/>
                  </a:lnTo>
                  <a:lnTo>
                    <a:pt x="7778" y="12461"/>
                  </a:lnTo>
                  <a:lnTo>
                    <a:pt x="7778" y="35480"/>
                  </a:lnTo>
                  <a:lnTo>
                    <a:pt x="7618" y="38734"/>
                  </a:lnTo>
                  <a:lnTo>
                    <a:pt x="7063" y="41036"/>
                  </a:lnTo>
                  <a:lnTo>
                    <a:pt x="6191" y="42545"/>
                  </a:lnTo>
                  <a:lnTo>
                    <a:pt x="4682" y="43417"/>
                  </a:lnTo>
                  <a:lnTo>
                    <a:pt x="2698" y="43814"/>
                  </a:lnTo>
                  <a:lnTo>
                    <a:pt x="0" y="44052"/>
                  </a:lnTo>
                  <a:lnTo>
                    <a:pt x="0" y="45561"/>
                  </a:lnTo>
                  <a:lnTo>
                    <a:pt x="23414" y="45561"/>
                  </a:lnTo>
                  <a:lnTo>
                    <a:pt x="23414" y="44052"/>
                  </a:lnTo>
                  <a:lnTo>
                    <a:pt x="19446" y="43497"/>
                  </a:lnTo>
                  <a:lnTo>
                    <a:pt x="17223" y="42068"/>
                  </a:lnTo>
                  <a:lnTo>
                    <a:pt x="1627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615" name="Shape 1650"/>
            <p:cNvSpPr/>
            <p:nvPr/>
          </p:nvSpPr>
          <p:spPr>
            <a:xfrm>
              <a:off x="3163157" y="3313318"/>
              <a:ext cx="39527" cy="46513"/>
            </a:xfrm>
            <a:custGeom>
              <a:avLst/>
              <a:gdLst/>
              <a:ahLst/>
              <a:cxnLst/>
              <a:rect l="0" t="0" r="0" b="0"/>
              <a:pathLst>
                <a:path w="39527" h="46513">
                  <a:moveTo>
                    <a:pt x="20240" y="0"/>
                  </a:moveTo>
                  <a:lnTo>
                    <a:pt x="18017" y="3571"/>
                  </a:lnTo>
                  <a:lnTo>
                    <a:pt x="21431" y="4127"/>
                  </a:lnTo>
                  <a:lnTo>
                    <a:pt x="23812" y="5476"/>
                  </a:lnTo>
                  <a:lnTo>
                    <a:pt x="25479" y="7539"/>
                  </a:lnTo>
                  <a:lnTo>
                    <a:pt x="26510" y="9921"/>
                  </a:lnTo>
                  <a:lnTo>
                    <a:pt x="27542" y="14922"/>
                  </a:lnTo>
                  <a:lnTo>
                    <a:pt x="7143" y="14922"/>
                  </a:lnTo>
                  <a:lnTo>
                    <a:pt x="7857" y="11984"/>
                  </a:lnTo>
                  <a:lnTo>
                    <a:pt x="8731" y="9444"/>
                  </a:lnTo>
                  <a:lnTo>
                    <a:pt x="11191" y="5952"/>
                  </a:lnTo>
                  <a:lnTo>
                    <a:pt x="14287" y="4127"/>
                  </a:lnTo>
                  <a:lnTo>
                    <a:pt x="18017" y="3571"/>
                  </a:lnTo>
                  <a:lnTo>
                    <a:pt x="20240" y="0"/>
                  </a:lnTo>
                  <a:lnTo>
                    <a:pt x="15954" y="476"/>
                  </a:lnTo>
                  <a:lnTo>
                    <a:pt x="11428" y="2222"/>
                  </a:lnTo>
                  <a:lnTo>
                    <a:pt x="7143" y="5317"/>
                  </a:lnTo>
                  <a:lnTo>
                    <a:pt x="3571" y="9921"/>
                  </a:lnTo>
                  <a:lnTo>
                    <a:pt x="1031" y="16192"/>
                  </a:lnTo>
                  <a:lnTo>
                    <a:pt x="316" y="20002"/>
                  </a:lnTo>
                  <a:lnTo>
                    <a:pt x="0" y="24367"/>
                  </a:lnTo>
                  <a:lnTo>
                    <a:pt x="396" y="29368"/>
                  </a:lnTo>
                  <a:lnTo>
                    <a:pt x="1348" y="33733"/>
                  </a:lnTo>
                  <a:lnTo>
                    <a:pt x="2857" y="37543"/>
                  </a:lnTo>
                  <a:lnTo>
                    <a:pt x="5078" y="40718"/>
                  </a:lnTo>
                  <a:lnTo>
                    <a:pt x="7857" y="43258"/>
                  </a:lnTo>
                  <a:lnTo>
                    <a:pt x="11032" y="45005"/>
                  </a:lnTo>
                  <a:lnTo>
                    <a:pt x="14603" y="46116"/>
                  </a:lnTo>
                  <a:lnTo>
                    <a:pt x="18572" y="46513"/>
                  </a:lnTo>
                  <a:lnTo>
                    <a:pt x="23495" y="45957"/>
                  </a:lnTo>
                  <a:lnTo>
                    <a:pt x="27701" y="44369"/>
                  </a:lnTo>
                  <a:lnTo>
                    <a:pt x="31193" y="42068"/>
                  </a:lnTo>
                  <a:lnTo>
                    <a:pt x="33971" y="39448"/>
                  </a:lnTo>
                  <a:lnTo>
                    <a:pt x="36195" y="36591"/>
                  </a:lnTo>
                  <a:lnTo>
                    <a:pt x="37782" y="33892"/>
                  </a:lnTo>
                  <a:lnTo>
                    <a:pt x="38893" y="31591"/>
                  </a:lnTo>
                  <a:lnTo>
                    <a:pt x="39527" y="30003"/>
                  </a:lnTo>
                  <a:lnTo>
                    <a:pt x="37940" y="29288"/>
                  </a:lnTo>
                  <a:lnTo>
                    <a:pt x="34925" y="33654"/>
                  </a:lnTo>
                  <a:lnTo>
                    <a:pt x="32702" y="35877"/>
                  </a:lnTo>
                  <a:lnTo>
                    <a:pt x="30002" y="37861"/>
                  </a:lnTo>
                  <a:lnTo>
                    <a:pt x="26590" y="39211"/>
                  </a:lnTo>
                  <a:lnTo>
                    <a:pt x="22621" y="39687"/>
                  </a:lnTo>
                  <a:lnTo>
                    <a:pt x="19208" y="39289"/>
                  </a:lnTo>
                  <a:lnTo>
                    <a:pt x="15875" y="38019"/>
                  </a:lnTo>
                  <a:lnTo>
                    <a:pt x="12700" y="35480"/>
                  </a:lnTo>
                  <a:lnTo>
                    <a:pt x="10001" y="31511"/>
                  </a:lnTo>
                  <a:lnTo>
                    <a:pt x="8890" y="28892"/>
                  </a:lnTo>
                  <a:lnTo>
                    <a:pt x="7937" y="25796"/>
                  </a:lnTo>
                  <a:lnTo>
                    <a:pt x="7302" y="22225"/>
                  </a:lnTo>
                  <a:lnTo>
                    <a:pt x="6826" y="18097"/>
                  </a:lnTo>
                  <a:lnTo>
                    <a:pt x="37622" y="18097"/>
                  </a:lnTo>
                  <a:lnTo>
                    <a:pt x="36988" y="13652"/>
                  </a:lnTo>
                  <a:lnTo>
                    <a:pt x="35797" y="9842"/>
                  </a:lnTo>
                  <a:lnTo>
                    <a:pt x="34131" y="6667"/>
                  </a:lnTo>
                  <a:lnTo>
                    <a:pt x="32066" y="4206"/>
                  </a:lnTo>
                  <a:lnTo>
                    <a:pt x="29527" y="230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1616" name="Shape 1651"/>
            <p:cNvSpPr/>
            <p:nvPr/>
          </p:nvSpPr>
          <p:spPr>
            <a:xfrm>
              <a:off x="3041316" y="3313318"/>
              <a:ext cx="39528" cy="46513"/>
            </a:xfrm>
            <a:custGeom>
              <a:avLst/>
              <a:gdLst/>
              <a:ahLst/>
              <a:cxnLst/>
              <a:rect l="0" t="0" r="0" b="0"/>
              <a:pathLst>
                <a:path w="39528" h="46513">
                  <a:moveTo>
                    <a:pt x="20241" y="0"/>
                  </a:moveTo>
                  <a:lnTo>
                    <a:pt x="18018" y="3571"/>
                  </a:lnTo>
                  <a:lnTo>
                    <a:pt x="21431" y="4127"/>
                  </a:lnTo>
                  <a:lnTo>
                    <a:pt x="23812" y="5476"/>
                  </a:lnTo>
                  <a:lnTo>
                    <a:pt x="25479" y="7539"/>
                  </a:lnTo>
                  <a:lnTo>
                    <a:pt x="26511" y="9921"/>
                  </a:lnTo>
                  <a:lnTo>
                    <a:pt x="27543" y="14922"/>
                  </a:lnTo>
                  <a:lnTo>
                    <a:pt x="7143" y="14922"/>
                  </a:lnTo>
                  <a:lnTo>
                    <a:pt x="7857" y="11984"/>
                  </a:lnTo>
                  <a:lnTo>
                    <a:pt x="8731" y="9444"/>
                  </a:lnTo>
                  <a:lnTo>
                    <a:pt x="11192" y="5952"/>
                  </a:lnTo>
                  <a:lnTo>
                    <a:pt x="14287" y="4127"/>
                  </a:lnTo>
                  <a:lnTo>
                    <a:pt x="18018" y="3571"/>
                  </a:lnTo>
                  <a:lnTo>
                    <a:pt x="20241" y="0"/>
                  </a:lnTo>
                  <a:lnTo>
                    <a:pt x="15954" y="476"/>
                  </a:lnTo>
                  <a:lnTo>
                    <a:pt x="11429" y="2222"/>
                  </a:lnTo>
                  <a:lnTo>
                    <a:pt x="7143" y="5317"/>
                  </a:lnTo>
                  <a:lnTo>
                    <a:pt x="3492" y="9921"/>
                  </a:lnTo>
                  <a:lnTo>
                    <a:pt x="1031" y="16192"/>
                  </a:lnTo>
                  <a:lnTo>
                    <a:pt x="317" y="20002"/>
                  </a:lnTo>
                  <a:lnTo>
                    <a:pt x="0" y="24367"/>
                  </a:lnTo>
                  <a:lnTo>
                    <a:pt x="397" y="29368"/>
                  </a:lnTo>
                  <a:lnTo>
                    <a:pt x="1349" y="33733"/>
                  </a:lnTo>
                  <a:lnTo>
                    <a:pt x="2857" y="37543"/>
                  </a:lnTo>
                  <a:lnTo>
                    <a:pt x="5079" y="40718"/>
                  </a:lnTo>
                  <a:lnTo>
                    <a:pt x="7778" y="43258"/>
                  </a:lnTo>
                  <a:lnTo>
                    <a:pt x="10953" y="45005"/>
                  </a:lnTo>
                  <a:lnTo>
                    <a:pt x="14525" y="46116"/>
                  </a:lnTo>
                  <a:lnTo>
                    <a:pt x="18573" y="46513"/>
                  </a:lnTo>
                  <a:lnTo>
                    <a:pt x="23495" y="45957"/>
                  </a:lnTo>
                  <a:lnTo>
                    <a:pt x="27701" y="44369"/>
                  </a:lnTo>
                  <a:lnTo>
                    <a:pt x="31193" y="42068"/>
                  </a:lnTo>
                  <a:lnTo>
                    <a:pt x="33972" y="39448"/>
                  </a:lnTo>
                  <a:lnTo>
                    <a:pt x="36195" y="36591"/>
                  </a:lnTo>
                  <a:lnTo>
                    <a:pt x="37782" y="33892"/>
                  </a:lnTo>
                  <a:lnTo>
                    <a:pt x="38893" y="31591"/>
                  </a:lnTo>
                  <a:lnTo>
                    <a:pt x="39528" y="30003"/>
                  </a:lnTo>
                  <a:lnTo>
                    <a:pt x="37941" y="29288"/>
                  </a:lnTo>
                  <a:lnTo>
                    <a:pt x="34925" y="33654"/>
                  </a:lnTo>
                  <a:lnTo>
                    <a:pt x="32702" y="35877"/>
                  </a:lnTo>
                  <a:lnTo>
                    <a:pt x="30003" y="37861"/>
                  </a:lnTo>
                  <a:lnTo>
                    <a:pt x="26591" y="39211"/>
                  </a:lnTo>
                  <a:lnTo>
                    <a:pt x="22622" y="39687"/>
                  </a:lnTo>
                  <a:lnTo>
                    <a:pt x="19208" y="39289"/>
                  </a:lnTo>
                  <a:lnTo>
                    <a:pt x="15875" y="38019"/>
                  </a:lnTo>
                  <a:lnTo>
                    <a:pt x="12700" y="35480"/>
                  </a:lnTo>
                  <a:lnTo>
                    <a:pt x="10001" y="31511"/>
                  </a:lnTo>
                  <a:lnTo>
                    <a:pt x="8889" y="28892"/>
                  </a:lnTo>
                  <a:lnTo>
                    <a:pt x="7937" y="25796"/>
                  </a:lnTo>
                  <a:lnTo>
                    <a:pt x="7302" y="22225"/>
                  </a:lnTo>
                  <a:lnTo>
                    <a:pt x="6826" y="18097"/>
                  </a:lnTo>
                  <a:lnTo>
                    <a:pt x="37623" y="18097"/>
                  </a:lnTo>
                  <a:lnTo>
                    <a:pt x="36988" y="13652"/>
                  </a:lnTo>
                  <a:lnTo>
                    <a:pt x="35798" y="9842"/>
                  </a:lnTo>
                  <a:lnTo>
                    <a:pt x="34131" y="6667"/>
                  </a:lnTo>
                  <a:lnTo>
                    <a:pt x="32067" y="4206"/>
                  </a:lnTo>
                  <a:lnTo>
                    <a:pt x="29527"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617" name="Shape 1652"/>
            <p:cNvSpPr/>
            <p:nvPr/>
          </p:nvSpPr>
          <p:spPr>
            <a:xfrm>
              <a:off x="4026994" y="3313318"/>
              <a:ext cx="38338" cy="46513"/>
            </a:xfrm>
            <a:custGeom>
              <a:avLst/>
              <a:gdLst/>
              <a:ahLst/>
              <a:cxnLst/>
              <a:rect l="0" t="0" r="0" b="0"/>
              <a:pathLst>
                <a:path w="38338" h="46513">
                  <a:moveTo>
                    <a:pt x="22146" y="0"/>
                  </a:moveTo>
                  <a:lnTo>
                    <a:pt x="16827" y="634"/>
                  </a:lnTo>
                  <a:lnTo>
                    <a:pt x="11668" y="2698"/>
                  </a:lnTo>
                  <a:lnTo>
                    <a:pt x="7065" y="6111"/>
                  </a:lnTo>
                  <a:lnTo>
                    <a:pt x="3333" y="10873"/>
                  </a:lnTo>
                  <a:lnTo>
                    <a:pt x="872" y="16986"/>
                  </a:lnTo>
                  <a:lnTo>
                    <a:pt x="0" y="24447"/>
                  </a:lnTo>
                  <a:lnTo>
                    <a:pt x="793" y="31511"/>
                  </a:lnTo>
                  <a:lnTo>
                    <a:pt x="3016" y="37147"/>
                  </a:lnTo>
                  <a:lnTo>
                    <a:pt x="6271" y="41353"/>
                  </a:lnTo>
                  <a:lnTo>
                    <a:pt x="10160" y="44291"/>
                  </a:lnTo>
                  <a:lnTo>
                    <a:pt x="14366" y="45957"/>
                  </a:lnTo>
                  <a:lnTo>
                    <a:pt x="18494" y="46513"/>
                  </a:lnTo>
                  <a:lnTo>
                    <a:pt x="24288" y="45720"/>
                  </a:lnTo>
                  <a:lnTo>
                    <a:pt x="29447" y="43021"/>
                  </a:lnTo>
                  <a:lnTo>
                    <a:pt x="31828" y="40957"/>
                  </a:lnTo>
                  <a:lnTo>
                    <a:pt x="34131" y="38178"/>
                  </a:lnTo>
                  <a:lnTo>
                    <a:pt x="36274" y="34844"/>
                  </a:lnTo>
                  <a:lnTo>
                    <a:pt x="38338" y="30956"/>
                  </a:lnTo>
                  <a:lnTo>
                    <a:pt x="36908" y="30082"/>
                  </a:lnTo>
                  <a:lnTo>
                    <a:pt x="34369" y="33654"/>
                  </a:lnTo>
                  <a:lnTo>
                    <a:pt x="31273" y="36671"/>
                  </a:lnTo>
                  <a:lnTo>
                    <a:pt x="27543" y="38655"/>
                  </a:lnTo>
                  <a:lnTo>
                    <a:pt x="22781" y="39448"/>
                  </a:lnTo>
                  <a:lnTo>
                    <a:pt x="19685" y="39052"/>
                  </a:lnTo>
                  <a:lnTo>
                    <a:pt x="16907" y="38100"/>
                  </a:lnTo>
                  <a:lnTo>
                    <a:pt x="14366" y="36432"/>
                  </a:lnTo>
                  <a:lnTo>
                    <a:pt x="12065" y="34209"/>
                  </a:lnTo>
                  <a:lnTo>
                    <a:pt x="10160" y="31432"/>
                  </a:lnTo>
                  <a:lnTo>
                    <a:pt x="8809" y="28257"/>
                  </a:lnTo>
                  <a:lnTo>
                    <a:pt x="8016" y="24606"/>
                  </a:lnTo>
                  <a:lnTo>
                    <a:pt x="7620" y="20478"/>
                  </a:lnTo>
                  <a:lnTo>
                    <a:pt x="8254" y="14128"/>
                  </a:lnTo>
                  <a:lnTo>
                    <a:pt x="10081" y="9444"/>
                  </a:lnTo>
                  <a:lnTo>
                    <a:pt x="12621" y="6191"/>
                  </a:lnTo>
                  <a:lnTo>
                    <a:pt x="15398" y="4206"/>
                  </a:lnTo>
                  <a:lnTo>
                    <a:pt x="18177" y="3175"/>
                  </a:lnTo>
                  <a:lnTo>
                    <a:pt x="20399" y="2857"/>
                  </a:lnTo>
                  <a:lnTo>
                    <a:pt x="23495" y="3175"/>
                  </a:lnTo>
                  <a:lnTo>
                    <a:pt x="25321" y="4127"/>
                  </a:lnTo>
                  <a:lnTo>
                    <a:pt x="26352" y="5634"/>
                  </a:lnTo>
                  <a:lnTo>
                    <a:pt x="26908" y="7620"/>
                  </a:lnTo>
                  <a:lnTo>
                    <a:pt x="27543" y="9762"/>
                  </a:lnTo>
                  <a:lnTo>
                    <a:pt x="29210" y="12937"/>
                  </a:lnTo>
                  <a:lnTo>
                    <a:pt x="30558" y="13970"/>
                  </a:lnTo>
                  <a:lnTo>
                    <a:pt x="32385" y="14366"/>
                  </a:lnTo>
                  <a:lnTo>
                    <a:pt x="34369" y="13889"/>
                  </a:lnTo>
                  <a:lnTo>
                    <a:pt x="35797" y="12937"/>
                  </a:lnTo>
                  <a:lnTo>
                    <a:pt x="36591" y="11588"/>
                  </a:lnTo>
                  <a:lnTo>
                    <a:pt x="36908" y="10001"/>
                  </a:lnTo>
                  <a:lnTo>
                    <a:pt x="36671" y="8413"/>
                  </a:lnTo>
                  <a:lnTo>
                    <a:pt x="35877" y="6587"/>
                  </a:lnTo>
                  <a:lnTo>
                    <a:pt x="34527" y="4762"/>
                  </a:lnTo>
                  <a:lnTo>
                    <a:pt x="32702" y="3094"/>
                  </a:lnTo>
                  <a:lnTo>
                    <a:pt x="30479" y="1983"/>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618" name="Shape 1653"/>
            <p:cNvSpPr/>
            <p:nvPr/>
          </p:nvSpPr>
          <p:spPr>
            <a:xfrm>
              <a:off x="4616513" y="3313318"/>
              <a:ext cx="75167" cy="45561"/>
            </a:xfrm>
            <a:custGeom>
              <a:avLst/>
              <a:gdLst/>
              <a:ahLst/>
              <a:cxnLst/>
              <a:rect l="0" t="0" r="0" b="0"/>
              <a:pathLst>
                <a:path w="75167" h="45561">
                  <a:moveTo>
                    <a:pt x="14128" y="0"/>
                  </a:moveTo>
                  <a:lnTo>
                    <a:pt x="237" y="4445"/>
                  </a:lnTo>
                  <a:lnTo>
                    <a:pt x="237" y="6111"/>
                  </a:lnTo>
                  <a:lnTo>
                    <a:pt x="3412" y="5714"/>
                  </a:lnTo>
                  <a:lnTo>
                    <a:pt x="4682" y="5873"/>
                  </a:lnTo>
                  <a:lnTo>
                    <a:pt x="5793" y="6587"/>
                  </a:lnTo>
                  <a:lnTo>
                    <a:pt x="6587" y="8492"/>
                  </a:lnTo>
                  <a:lnTo>
                    <a:pt x="6905" y="12064"/>
                  </a:lnTo>
                  <a:lnTo>
                    <a:pt x="6905" y="37147"/>
                  </a:lnTo>
                  <a:lnTo>
                    <a:pt x="6350" y="41036"/>
                  </a:lnTo>
                  <a:lnTo>
                    <a:pt x="4921" y="43021"/>
                  </a:lnTo>
                  <a:lnTo>
                    <a:pt x="2699" y="43893"/>
                  </a:lnTo>
                  <a:lnTo>
                    <a:pt x="0" y="44052"/>
                  </a:lnTo>
                  <a:lnTo>
                    <a:pt x="0" y="45561"/>
                  </a:lnTo>
                  <a:lnTo>
                    <a:pt x="21986" y="45561"/>
                  </a:lnTo>
                  <a:lnTo>
                    <a:pt x="21986" y="44052"/>
                  </a:lnTo>
                  <a:lnTo>
                    <a:pt x="19446" y="43893"/>
                  </a:lnTo>
                  <a:lnTo>
                    <a:pt x="17303" y="43258"/>
                  </a:lnTo>
                  <a:lnTo>
                    <a:pt x="15795" y="41751"/>
                  </a:lnTo>
                  <a:lnTo>
                    <a:pt x="15240" y="38893"/>
                  </a:lnTo>
                  <a:lnTo>
                    <a:pt x="15240" y="10953"/>
                  </a:lnTo>
                  <a:lnTo>
                    <a:pt x="15636" y="10397"/>
                  </a:lnTo>
                  <a:lnTo>
                    <a:pt x="16668" y="9286"/>
                  </a:lnTo>
                  <a:lnTo>
                    <a:pt x="18415" y="7857"/>
                  </a:lnTo>
                  <a:lnTo>
                    <a:pt x="20637" y="6508"/>
                  </a:lnTo>
                  <a:lnTo>
                    <a:pt x="23415" y="5556"/>
                  </a:lnTo>
                  <a:lnTo>
                    <a:pt x="26590" y="5158"/>
                  </a:lnTo>
                  <a:lnTo>
                    <a:pt x="29845" y="5793"/>
                  </a:lnTo>
                  <a:lnTo>
                    <a:pt x="31987" y="7857"/>
                  </a:lnTo>
                  <a:lnTo>
                    <a:pt x="33098" y="11112"/>
                  </a:lnTo>
                  <a:lnTo>
                    <a:pt x="33416" y="15557"/>
                  </a:lnTo>
                  <a:lnTo>
                    <a:pt x="33416" y="37067"/>
                  </a:lnTo>
                  <a:lnTo>
                    <a:pt x="33020" y="40798"/>
                  </a:lnTo>
                  <a:lnTo>
                    <a:pt x="31750" y="42862"/>
                  </a:lnTo>
                  <a:lnTo>
                    <a:pt x="29686" y="43734"/>
                  </a:lnTo>
                  <a:lnTo>
                    <a:pt x="26748" y="44052"/>
                  </a:lnTo>
                  <a:lnTo>
                    <a:pt x="26748" y="45561"/>
                  </a:lnTo>
                  <a:lnTo>
                    <a:pt x="48895" y="45561"/>
                  </a:lnTo>
                  <a:lnTo>
                    <a:pt x="48895" y="44052"/>
                  </a:lnTo>
                  <a:lnTo>
                    <a:pt x="45243" y="43656"/>
                  </a:lnTo>
                  <a:lnTo>
                    <a:pt x="43815" y="42862"/>
                  </a:lnTo>
                  <a:lnTo>
                    <a:pt x="42703" y="41512"/>
                  </a:lnTo>
                  <a:lnTo>
                    <a:pt x="41988" y="39289"/>
                  </a:lnTo>
                  <a:lnTo>
                    <a:pt x="41751" y="36114"/>
                  </a:lnTo>
                  <a:lnTo>
                    <a:pt x="41751" y="11191"/>
                  </a:lnTo>
                  <a:lnTo>
                    <a:pt x="43656" y="8809"/>
                  </a:lnTo>
                  <a:lnTo>
                    <a:pt x="46037" y="6905"/>
                  </a:lnTo>
                  <a:lnTo>
                    <a:pt x="49053" y="5634"/>
                  </a:lnTo>
                  <a:lnTo>
                    <a:pt x="52783" y="5158"/>
                  </a:lnTo>
                  <a:lnTo>
                    <a:pt x="55800" y="5634"/>
                  </a:lnTo>
                  <a:lnTo>
                    <a:pt x="57785" y="6905"/>
                  </a:lnTo>
                  <a:lnTo>
                    <a:pt x="59055" y="8731"/>
                  </a:lnTo>
                  <a:lnTo>
                    <a:pt x="59690" y="10953"/>
                  </a:lnTo>
                  <a:lnTo>
                    <a:pt x="60007" y="16033"/>
                  </a:lnTo>
                  <a:lnTo>
                    <a:pt x="60007" y="36908"/>
                  </a:lnTo>
                  <a:lnTo>
                    <a:pt x="59849" y="39607"/>
                  </a:lnTo>
                  <a:lnTo>
                    <a:pt x="59372" y="41433"/>
                  </a:lnTo>
                  <a:lnTo>
                    <a:pt x="57387" y="43338"/>
                  </a:lnTo>
                  <a:lnTo>
                    <a:pt x="55721" y="43814"/>
                  </a:lnTo>
                  <a:lnTo>
                    <a:pt x="53499" y="44052"/>
                  </a:lnTo>
                  <a:lnTo>
                    <a:pt x="53499" y="45561"/>
                  </a:lnTo>
                  <a:lnTo>
                    <a:pt x="75167" y="45561"/>
                  </a:lnTo>
                  <a:lnTo>
                    <a:pt x="75167" y="44052"/>
                  </a:lnTo>
                  <a:lnTo>
                    <a:pt x="72549" y="43893"/>
                  </a:lnTo>
                  <a:lnTo>
                    <a:pt x="70087" y="43021"/>
                  </a:lnTo>
                  <a:lnTo>
                    <a:pt x="68817" y="41512"/>
                  </a:lnTo>
                  <a:lnTo>
                    <a:pt x="68341" y="38019"/>
                  </a:lnTo>
                  <a:lnTo>
                    <a:pt x="68341" y="17621"/>
                  </a:lnTo>
                  <a:lnTo>
                    <a:pt x="68182" y="13811"/>
                  </a:lnTo>
                  <a:lnTo>
                    <a:pt x="67547" y="9762"/>
                  </a:lnTo>
                  <a:lnTo>
                    <a:pt x="66277" y="6032"/>
                  </a:lnTo>
                  <a:lnTo>
                    <a:pt x="64213" y="2936"/>
                  </a:lnTo>
                  <a:lnTo>
                    <a:pt x="61038" y="793"/>
                  </a:lnTo>
                  <a:lnTo>
                    <a:pt x="56593" y="0"/>
                  </a:lnTo>
                  <a:lnTo>
                    <a:pt x="52863" y="476"/>
                  </a:lnTo>
                  <a:lnTo>
                    <a:pt x="49450" y="1587"/>
                  </a:lnTo>
                  <a:lnTo>
                    <a:pt x="43974" y="5079"/>
                  </a:lnTo>
                  <a:lnTo>
                    <a:pt x="42068" y="6826"/>
                  </a:lnTo>
                  <a:lnTo>
                    <a:pt x="40718" y="8333"/>
                  </a:lnTo>
                  <a:lnTo>
                    <a:pt x="39448" y="5238"/>
                  </a:lnTo>
                  <a:lnTo>
                    <a:pt x="37385" y="2539"/>
                  </a:lnTo>
                  <a:lnTo>
                    <a:pt x="34290" y="634"/>
                  </a:lnTo>
                  <a:lnTo>
                    <a:pt x="30082" y="0"/>
                  </a:lnTo>
                  <a:lnTo>
                    <a:pt x="26272" y="555"/>
                  </a:lnTo>
                  <a:lnTo>
                    <a:pt x="22621" y="2142"/>
                  </a:lnTo>
                  <a:lnTo>
                    <a:pt x="18891" y="4603"/>
                  </a:lnTo>
                  <a:lnTo>
                    <a:pt x="14842" y="7620"/>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1619" name="Shape 1654"/>
            <p:cNvSpPr/>
            <p:nvPr/>
          </p:nvSpPr>
          <p:spPr>
            <a:xfrm>
              <a:off x="3651629" y="3313318"/>
              <a:ext cx="46435" cy="45561"/>
            </a:xfrm>
            <a:custGeom>
              <a:avLst/>
              <a:gdLst/>
              <a:ahLst/>
              <a:cxnLst/>
              <a:rect l="0" t="0" r="0" b="0"/>
              <a:pathLst>
                <a:path w="46435" h="45561">
                  <a:moveTo>
                    <a:pt x="13653" y="0"/>
                  </a:moveTo>
                  <a:lnTo>
                    <a:pt x="0" y="4445"/>
                  </a:lnTo>
                  <a:lnTo>
                    <a:pt x="0" y="6111"/>
                  </a:lnTo>
                  <a:lnTo>
                    <a:pt x="1111" y="5793"/>
                  </a:lnTo>
                  <a:lnTo>
                    <a:pt x="2858" y="5714"/>
                  </a:lnTo>
                  <a:lnTo>
                    <a:pt x="4128" y="5873"/>
                  </a:lnTo>
                  <a:lnTo>
                    <a:pt x="5239" y="6587"/>
                  </a:lnTo>
                  <a:lnTo>
                    <a:pt x="6033" y="8492"/>
                  </a:lnTo>
                  <a:lnTo>
                    <a:pt x="6350" y="12064"/>
                  </a:lnTo>
                  <a:lnTo>
                    <a:pt x="6350" y="36671"/>
                  </a:lnTo>
                  <a:lnTo>
                    <a:pt x="6112" y="40242"/>
                  </a:lnTo>
                  <a:lnTo>
                    <a:pt x="5080" y="42464"/>
                  </a:lnTo>
                  <a:lnTo>
                    <a:pt x="3175" y="43576"/>
                  </a:lnTo>
                  <a:lnTo>
                    <a:pt x="238" y="44052"/>
                  </a:lnTo>
                  <a:lnTo>
                    <a:pt x="238" y="45561"/>
                  </a:lnTo>
                  <a:lnTo>
                    <a:pt x="21194" y="45561"/>
                  </a:lnTo>
                  <a:lnTo>
                    <a:pt x="21194" y="44052"/>
                  </a:lnTo>
                  <a:lnTo>
                    <a:pt x="18019" y="43656"/>
                  </a:lnTo>
                  <a:lnTo>
                    <a:pt x="16035" y="42623"/>
                  </a:lnTo>
                  <a:lnTo>
                    <a:pt x="15002" y="41116"/>
                  </a:lnTo>
                  <a:lnTo>
                    <a:pt x="14685" y="38893"/>
                  </a:lnTo>
                  <a:lnTo>
                    <a:pt x="14685" y="11112"/>
                  </a:lnTo>
                  <a:lnTo>
                    <a:pt x="17383" y="8651"/>
                  </a:lnTo>
                  <a:lnTo>
                    <a:pt x="19923" y="6905"/>
                  </a:lnTo>
                  <a:lnTo>
                    <a:pt x="22225" y="5793"/>
                  </a:lnTo>
                  <a:lnTo>
                    <a:pt x="24448" y="5397"/>
                  </a:lnTo>
                  <a:lnTo>
                    <a:pt x="28178" y="6032"/>
                  </a:lnTo>
                  <a:lnTo>
                    <a:pt x="30480" y="7937"/>
                  </a:lnTo>
                  <a:lnTo>
                    <a:pt x="31750" y="11032"/>
                  </a:lnTo>
                  <a:lnTo>
                    <a:pt x="32067" y="15081"/>
                  </a:lnTo>
                  <a:lnTo>
                    <a:pt x="32067" y="35718"/>
                  </a:lnTo>
                  <a:lnTo>
                    <a:pt x="31910" y="38893"/>
                  </a:lnTo>
                  <a:lnTo>
                    <a:pt x="31274" y="41116"/>
                  </a:lnTo>
                  <a:lnTo>
                    <a:pt x="30401" y="42623"/>
                  </a:lnTo>
                  <a:lnTo>
                    <a:pt x="29131" y="43417"/>
                  </a:lnTo>
                  <a:lnTo>
                    <a:pt x="25877" y="44052"/>
                  </a:lnTo>
                  <a:lnTo>
                    <a:pt x="25877" y="45561"/>
                  </a:lnTo>
                  <a:lnTo>
                    <a:pt x="46435" y="45561"/>
                  </a:lnTo>
                  <a:lnTo>
                    <a:pt x="46435" y="44052"/>
                  </a:lnTo>
                  <a:lnTo>
                    <a:pt x="43419" y="43576"/>
                  </a:lnTo>
                  <a:lnTo>
                    <a:pt x="41592" y="42464"/>
                  </a:lnTo>
                  <a:lnTo>
                    <a:pt x="40641" y="40481"/>
                  </a:lnTo>
                  <a:lnTo>
                    <a:pt x="40402" y="37543"/>
                  </a:lnTo>
                  <a:lnTo>
                    <a:pt x="40402" y="14842"/>
                  </a:lnTo>
                  <a:lnTo>
                    <a:pt x="39847" y="9444"/>
                  </a:lnTo>
                  <a:lnTo>
                    <a:pt x="38417" y="5556"/>
                  </a:lnTo>
                  <a:lnTo>
                    <a:pt x="36355" y="2857"/>
                  </a:lnTo>
                  <a:lnTo>
                    <a:pt x="33894" y="1111"/>
                  </a:lnTo>
                  <a:lnTo>
                    <a:pt x="31274" y="237"/>
                  </a:lnTo>
                  <a:lnTo>
                    <a:pt x="28813" y="0"/>
                  </a:lnTo>
                  <a:lnTo>
                    <a:pt x="24844" y="634"/>
                  </a:lnTo>
                  <a:lnTo>
                    <a:pt x="21273" y="2301"/>
                  </a:lnTo>
                  <a:lnTo>
                    <a:pt x="17860" y="4841"/>
                  </a:lnTo>
                  <a:lnTo>
                    <a:pt x="14367" y="8016"/>
                  </a:lnTo>
                  <a:lnTo>
                    <a:pt x="14367" y="158"/>
                  </a:lnTo>
                  <a:lnTo>
                    <a:pt x="13653" y="0"/>
                  </a:lnTo>
                  <a:close/>
                </a:path>
              </a:pathLst>
            </a:custGeom>
            <a:solidFill>
              <a:srgbClr val="000000"/>
            </a:solidFill>
          </p:spPr>
          <p:txBody>
            <a:bodyPr vert="horz" lIns="91440" tIns="45720" rIns="91440" bIns="45720" anchor="t"/>
            <a:lstStyle/>
            <a:p>
              <a:endParaRPr lang="en-IN"/>
            </a:p>
          </p:txBody>
        </p:sp>
        <p:sp>
          <p:nvSpPr>
            <p:cNvPr id="1620" name="Shape 1655"/>
            <p:cNvSpPr/>
            <p:nvPr/>
          </p:nvSpPr>
          <p:spPr>
            <a:xfrm>
              <a:off x="3204908" y="3313318"/>
              <a:ext cx="46433" cy="45561"/>
            </a:xfrm>
            <a:custGeom>
              <a:avLst/>
              <a:gdLst/>
              <a:ahLst/>
              <a:cxnLst/>
              <a:rect l="0" t="0" r="0" b="0"/>
              <a:pathLst>
                <a:path w="46433" h="45561">
                  <a:moveTo>
                    <a:pt x="13651" y="0"/>
                  </a:moveTo>
                  <a:lnTo>
                    <a:pt x="0" y="4445"/>
                  </a:lnTo>
                  <a:lnTo>
                    <a:pt x="0" y="6111"/>
                  </a:lnTo>
                  <a:lnTo>
                    <a:pt x="1031" y="5793"/>
                  </a:lnTo>
                  <a:lnTo>
                    <a:pt x="2857" y="5714"/>
                  </a:lnTo>
                  <a:lnTo>
                    <a:pt x="4047" y="5873"/>
                  </a:lnTo>
                  <a:lnTo>
                    <a:pt x="5158" y="6587"/>
                  </a:lnTo>
                  <a:lnTo>
                    <a:pt x="6032" y="8492"/>
                  </a:lnTo>
                  <a:lnTo>
                    <a:pt x="6350" y="12064"/>
                  </a:lnTo>
                  <a:lnTo>
                    <a:pt x="6350" y="36671"/>
                  </a:lnTo>
                  <a:lnTo>
                    <a:pt x="6032" y="40242"/>
                  </a:lnTo>
                  <a:lnTo>
                    <a:pt x="5000" y="42464"/>
                  </a:lnTo>
                  <a:lnTo>
                    <a:pt x="3095" y="43576"/>
                  </a:lnTo>
                  <a:lnTo>
                    <a:pt x="157" y="44052"/>
                  </a:lnTo>
                  <a:lnTo>
                    <a:pt x="157" y="45561"/>
                  </a:lnTo>
                  <a:lnTo>
                    <a:pt x="21192" y="45561"/>
                  </a:lnTo>
                  <a:lnTo>
                    <a:pt x="21192" y="44052"/>
                  </a:lnTo>
                  <a:lnTo>
                    <a:pt x="18017" y="43656"/>
                  </a:lnTo>
                  <a:lnTo>
                    <a:pt x="15953" y="42623"/>
                  </a:lnTo>
                  <a:lnTo>
                    <a:pt x="14921" y="41116"/>
                  </a:lnTo>
                  <a:lnTo>
                    <a:pt x="14604" y="38893"/>
                  </a:lnTo>
                  <a:lnTo>
                    <a:pt x="14604" y="11112"/>
                  </a:lnTo>
                  <a:lnTo>
                    <a:pt x="17302" y="8651"/>
                  </a:lnTo>
                  <a:lnTo>
                    <a:pt x="19843" y="6905"/>
                  </a:lnTo>
                  <a:lnTo>
                    <a:pt x="22225" y="5793"/>
                  </a:lnTo>
                  <a:lnTo>
                    <a:pt x="24446" y="5397"/>
                  </a:lnTo>
                  <a:lnTo>
                    <a:pt x="28098" y="6032"/>
                  </a:lnTo>
                  <a:lnTo>
                    <a:pt x="30479" y="7937"/>
                  </a:lnTo>
                  <a:lnTo>
                    <a:pt x="31750" y="11032"/>
                  </a:lnTo>
                  <a:lnTo>
                    <a:pt x="32067" y="15081"/>
                  </a:lnTo>
                  <a:lnTo>
                    <a:pt x="32067" y="35718"/>
                  </a:lnTo>
                  <a:lnTo>
                    <a:pt x="31907" y="38893"/>
                  </a:lnTo>
                  <a:lnTo>
                    <a:pt x="31273" y="41116"/>
                  </a:lnTo>
                  <a:lnTo>
                    <a:pt x="30320" y="42623"/>
                  </a:lnTo>
                  <a:lnTo>
                    <a:pt x="29130" y="43417"/>
                  </a:lnTo>
                  <a:lnTo>
                    <a:pt x="25796" y="44052"/>
                  </a:lnTo>
                  <a:lnTo>
                    <a:pt x="25796" y="45561"/>
                  </a:lnTo>
                  <a:lnTo>
                    <a:pt x="46433" y="45561"/>
                  </a:lnTo>
                  <a:lnTo>
                    <a:pt x="46433" y="44052"/>
                  </a:lnTo>
                  <a:lnTo>
                    <a:pt x="43417" y="43576"/>
                  </a:lnTo>
                  <a:lnTo>
                    <a:pt x="41592" y="42464"/>
                  </a:lnTo>
                  <a:lnTo>
                    <a:pt x="40638" y="40481"/>
                  </a:lnTo>
                  <a:lnTo>
                    <a:pt x="40401" y="37543"/>
                  </a:lnTo>
                  <a:lnTo>
                    <a:pt x="40401" y="14842"/>
                  </a:lnTo>
                  <a:lnTo>
                    <a:pt x="39845" y="9444"/>
                  </a:lnTo>
                  <a:lnTo>
                    <a:pt x="38417" y="5556"/>
                  </a:lnTo>
                  <a:lnTo>
                    <a:pt x="36352" y="2857"/>
                  </a:lnTo>
                  <a:lnTo>
                    <a:pt x="33813" y="1111"/>
                  </a:lnTo>
                  <a:lnTo>
                    <a:pt x="31273" y="237"/>
                  </a:lnTo>
                  <a:lnTo>
                    <a:pt x="28812" y="0"/>
                  </a:lnTo>
                  <a:lnTo>
                    <a:pt x="24763" y="634"/>
                  </a:lnTo>
                  <a:lnTo>
                    <a:pt x="21192" y="2301"/>
                  </a:lnTo>
                  <a:lnTo>
                    <a:pt x="17858" y="4841"/>
                  </a:lnTo>
                  <a:lnTo>
                    <a:pt x="14366" y="8016"/>
                  </a:lnTo>
                  <a:lnTo>
                    <a:pt x="14366" y="158"/>
                  </a:lnTo>
                  <a:lnTo>
                    <a:pt x="13651" y="0"/>
                  </a:lnTo>
                  <a:close/>
                </a:path>
              </a:pathLst>
            </a:custGeom>
            <a:solidFill>
              <a:srgbClr val="000000"/>
            </a:solidFill>
          </p:spPr>
          <p:txBody>
            <a:bodyPr vert="horz" lIns="91440" tIns="45720" rIns="91440" bIns="45720" anchor="t"/>
            <a:lstStyle/>
            <a:p>
              <a:endParaRPr lang="en-IN"/>
            </a:p>
          </p:txBody>
        </p:sp>
        <p:sp>
          <p:nvSpPr>
            <p:cNvPr id="1621" name="Shape 1656"/>
            <p:cNvSpPr/>
            <p:nvPr/>
          </p:nvSpPr>
          <p:spPr>
            <a:xfrm>
              <a:off x="4533169" y="3313318"/>
              <a:ext cx="32702" cy="45561"/>
            </a:xfrm>
            <a:custGeom>
              <a:avLst/>
              <a:gdLst/>
              <a:ahLst/>
              <a:cxnLst/>
              <a:rect l="0" t="0" r="0" b="0"/>
              <a:pathLst>
                <a:path w="32702" h="45561">
                  <a:moveTo>
                    <a:pt x="14842" y="0"/>
                  </a:moveTo>
                  <a:lnTo>
                    <a:pt x="237" y="5317"/>
                  </a:lnTo>
                  <a:lnTo>
                    <a:pt x="237" y="6905"/>
                  </a:lnTo>
                  <a:lnTo>
                    <a:pt x="1666" y="6587"/>
                  </a:lnTo>
                  <a:lnTo>
                    <a:pt x="3571" y="6508"/>
                  </a:lnTo>
                  <a:lnTo>
                    <a:pt x="4841" y="6667"/>
                  </a:lnTo>
                  <a:lnTo>
                    <a:pt x="5872" y="7302"/>
                  </a:lnTo>
                  <a:lnTo>
                    <a:pt x="6746" y="9127"/>
                  </a:lnTo>
                  <a:lnTo>
                    <a:pt x="7063" y="12461"/>
                  </a:lnTo>
                  <a:lnTo>
                    <a:pt x="7063" y="37226"/>
                  </a:lnTo>
                  <a:lnTo>
                    <a:pt x="6746" y="40481"/>
                  </a:lnTo>
                  <a:lnTo>
                    <a:pt x="5635" y="42306"/>
                  </a:lnTo>
                  <a:lnTo>
                    <a:pt x="3412" y="43338"/>
                  </a:lnTo>
                  <a:lnTo>
                    <a:pt x="0" y="44052"/>
                  </a:lnTo>
                  <a:lnTo>
                    <a:pt x="0" y="45561"/>
                  </a:lnTo>
                  <a:lnTo>
                    <a:pt x="23812" y="45561"/>
                  </a:lnTo>
                  <a:lnTo>
                    <a:pt x="23812" y="44052"/>
                  </a:lnTo>
                  <a:lnTo>
                    <a:pt x="20320" y="43734"/>
                  </a:lnTo>
                  <a:lnTo>
                    <a:pt x="17700" y="42862"/>
                  </a:lnTo>
                  <a:lnTo>
                    <a:pt x="15954" y="40639"/>
                  </a:lnTo>
                  <a:lnTo>
                    <a:pt x="15318" y="36671"/>
                  </a:lnTo>
                  <a:lnTo>
                    <a:pt x="15318" y="14366"/>
                  </a:lnTo>
                  <a:lnTo>
                    <a:pt x="15716" y="12619"/>
                  </a:lnTo>
                  <a:lnTo>
                    <a:pt x="16588" y="10873"/>
                  </a:lnTo>
                  <a:lnTo>
                    <a:pt x="19287" y="7698"/>
                  </a:lnTo>
                  <a:lnTo>
                    <a:pt x="20796" y="6587"/>
                  </a:lnTo>
                  <a:lnTo>
                    <a:pt x="22066" y="6191"/>
                  </a:lnTo>
                  <a:lnTo>
                    <a:pt x="24208" y="7143"/>
                  </a:lnTo>
                  <a:lnTo>
                    <a:pt x="26193" y="8809"/>
                  </a:lnTo>
                  <a:lnTo>
                    <a:pt x="28892" y="9683"/>
                  </a:lnTo>
                  <a:lnTo>
                    <a:pt x="30480" y="9366"/>
                  </a:lnTo>
                  <a:lnTo>
                    <a:pt x="31670" y="8492"/>
                  </a:lnTo>
                  <a:lnTo>
                    <a:pt x="32463" y="7063"/>
                  </a:lnTo>
                  <a:lnTo>
                    <a:pt x="32702" y="5317"/>
                  </a:lnTo>
                  <a:lnTo>
                    <a:pt x="32385" y="3094"/>
                  </a:lnTo>
                  <a:lnTo>
                    <a:pt x="31274" y="1428"/>
                  </a:lnTo>
                  <a:lnTo>
                    <a:pt x="29606" y="317"/>
                  </a:lnTo>
                  <a:lnTo>
                    <a:pt x="27383" y="0"/>
                  </a:lnTo>
                  <a:lnTo>
                    <a:pt x="24606" y="396"/>
                  </a:lnTo>
                  <a:lnTo>
                    <a:pt x="21827" y="1904"/>
                  </a:lnTo>
                  <a:lnTo>
                    <a:pt x="18811" y="4603"/>
                  </a:lnTo>
                  <a:lnTo>
                    <a:pt x="15557" y="8968"/>
                  </a:lnTo>
                  <a:lnTo>
                    <a:pt x="15318" y="896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1622" name="Shape 1657"/>
            <p:cNvSpPr/>
            <p:nvPr/>
          </p:nvSpPr>
          <p:spPr>
            <a:xfrm>
              <a:off x="4292424" y="3313318"/>
              <a:ext cx="32702" cy="45561"/>
            </a:xfrm>
            <a:custGeom>
              <a:avLst/>
              <a:gdLst/>
              <a:ahLst/>
              <a:cxnLst/>
              <a:rect l="0" t="0" r="0" b="0"/>
              <a:pathLst>
                <a:path w="32702" h="45561">
                  <a:moveTo>
                    <a:pt x="14922" y="0"/>
                  </a:moveTo>
                  <a:lnTo>
                    <a:pt x="238" y="5317"/>
                  </a:lnTo>
                  <a:lnTo>
                    <a:pt x="238" y="6905"/>
                  </a:lnTo>
                  <a:lnTo>
                    <a:pt x="3572" y="6508"/>
                  </a:lnTo>
                  <a:lnTo>
                    <a:pt x="4841" y="6667"/>
                  </a:lnTo>
                  <a:lnTo>
                    <a:pt x="5953" y="7302"/>
                  </a:lnTo>
                  <a:lnTo>
                    <a:pt x="6747" y="9127"/>
                  </a:lnTo>
                  <a:lnTo>
                    <a:pt x="7065" y="12461"/>
                  </a:lnTo>
                  <a:lnTo>
                    <a:pt x="7065" y="37226"/>
                  </a:lnTo>
                  <a:lnTo>
                    <a:pt x="6747" y="40481"/>
                  </a:lnTo>
                  <a:lnTo>
                    <a:pt x="5635" y="42306"/>
                  </a:lnTo>
                  <a:lnTo>
                    <a:pt x="3492" y="43338"/>
                  </a:lnTo>
                  <a:lnTo>
                    <a:pt x="0" y="44052"/>
                  </a:lnTo>
                  <a:lnTo>
                    <a:pt x="0" y="45561"/>
                  </a:lnTo>
                  <a:lnTo>
                    <a:pt x="23812" y="45561"/>
                  </a:lnTo>
                  <a:lnTo>
                    <a:pt x="23812" y="44052"/>
                  </a:lnTo>
                  <a:lnTo>
                    <a:pt x="20320" y="43734"/>
                  </a:lnTo>
                  <a:lnTo>
                    <a:pt x="17701" y="42862"/>
                  </a:lnTo>
                  <a:lnTo>
                    <a:pt x="16033" y="40639"/>
                  </a:lnTo>
                  <a:lnTo>
                    <a:pt x="15399" y="36671"/>
                  </a:lnTo>
                  <a:lnTo>
                    <a:pt x="15399" y="14366"/>
                  </a:lnTo>
                  <a:lnTo>
                    <a:pt x="16590" y="10873"/>
                  </a:lnTo>
                  <a:lnTo>
                    <a:pt x="19288" y="7698"/>
                  </a:lnTo>
                  <a:lnTo>
                    <a:pt x="20796" y="6587"/>
                  </a:lnTo>
                  <a:lnTo>
                    <a:pt x="22146" y="6191"/>
                  </a:lnTo>
                  <a:lnTo>
                    <a:pt x="24210" y="7143"/>
                  </a:lnTo>
                  <a:lnTo>
                    <a:pt x="26193" y="8809"/>
                  </a:lnTo>
                  <a:lnTo>
                    <a:pt x="28972" y="9683"/>
                  </a:lnTo>
                  <a:lnTo>
                    <a:pt x="30560" y="9366"/>
                  </a:lnTo>
                  <a:lnTo>
                    <a:pt x="31750" y="8492"/>
                  </a:lnTo>
                  <a:lnTo>
                    <a:pt x="32702" y="5317"/>
                  </a:lnTo>
                  <a:lnTo>
                    <a:pt x="32385" y="3094"/>
                  </a:lnTo>
                  <a:lnTo>
                    <a:pt x="31353" y="1428"/>
                  </a:lnTo>
                  <a:lnTo>
                    <a:pt x="29607" y="317"/>
                  </a:lnTo>
                  <a:lnTo>
                    <a:pt x="27385" y="0"/>
                  </a:lnTo>
                  <a:lnTo>
                    <a:pt x="24606" y="396"/>
                  </a:lnTo>
                  <a:lnTo>
                    <a:pt x="21828" y="1904"/>
                  </a:lnTo>
                  <a:lnTo>
                    <a:pt x="18891" y="4603"/>
                  </a:lnTo>
                  <a:lnTo>
                    <a:pt x="15557" y="8968"/>
                  </a:lnTo>
                  <a:lnTo>
                    <a:pt x="15399" y="8968"/>
                  </a:lnTo>
                  <a:lnTo>
                    <a:pt x="15399" y="158"/>
                  </a:lnTo>
                  <a:lnTo>
                    <a:pt x="14922" y="0"/>
                  </a:lnTo>
                  <a:close/>
                </a:path>
              </a:pathLst>
            </a:custGeom>
            <a:solidFill>
              <a:srgbClr val="000000"/>
            </a:solidFill>
          </p:spPr>
          <p:txBody>
            <a:bodyPr vert="horz" lIns="91440" tIns="45720" rIns="91440" bIns="45720" anchor="t"/>
            <a:lstStyle/>
            <a:p>
              <a:endParaRPr lang="en-IN"/>
            </a:p>
          </p:txBody>
        </p:sp>
        <p:sp>
          <p:nvSpPr>
            <p:cNvPr id="1623" name="Shape 1658"/>
            <p:cNvSpPr/>
            <p:nvPr/>
          </p:nvSpPr>
          <p:spPr>
            <a:xfrm>
              <a:off x="3816968" y="3313318"/>
              <a:ext cx="32702" cy="45561"/>
            </a:xfrm>
            <a:custGeom>
              <a:avLst/>
              <a:gdLst/>
              <a:ahLst/>
              <a:cxnLst/>
              <a:rect l="0" t="0" r="0" b="0"/>
              <a:pathLst>
                <a:path w="32702" h="45561">
                  <a:moveTo>
                    <a:pt x="14842" y="0"/>
                  </a:moveTo>
                  <a:lnTo>
                    <a:pt x="238" y="5317"/>
                  </a:lnTo>
                  <a:lnTo>
                    <a:pt x="238" y="6905"/>
                  </a:lnTo>
                  <a:lnTo>
                    <a:pt x="3572" y="6508"/>
                  </a:lnTo>
                  <a:lnTo>
                    <a:pt x="4841" y="6667"/>
                  </a:lnTo>
                  <a:lnTo>
                    <a:pt x="5874" y="7302"/>
                  </a:lnTo>
                  <a:lnTo>
                    <a:pt x="6747" y="9127"/>
                  </a:lnTo>
                  <a:lnTo>
                    <a:pt x="7065" y="12461"/>
                  </a:lnTo>
                  <a:lnTo>
                    <a:pt x="7065" y="37226"/>
                  </a:lnTo>
                  <a:lnTo>
                    <a:pt x="6747" y="40481"/>
                  </a:lnTo>
                  <a:lnTo>
                    <a:pt x="5635" y="42306"/>
                  </a:lnTo>
                  <a:lnTo>
                    <a:pt x="3413" y="43338"/>
                  </a:lnTo>
                  <a:lnTo>
                    <a:pt x="0" y="44052"/>
                  </a:lnTo>
                  <a:lnTo>
                    <a:pt x="0" y="45561"/>
                  </a:lnTo>
                  <a:lnTo>
                    <a:pt x="23812" y="45561"/>
                  </a:lnTo>
                  <a:lnTo>
                    <a:pt x="23812" y="44052"/>
                  </a:lnTo>
                  <a:lnTo>
                    <a:pt x="20320" y="43734"/>
                  </a:lnTo>
                  <a:lnTo>
                    <a:pt x="17701" y="42862"/>
                  </a:lnTo>
                  <a:lnTo>
                    <a:pt x="15954" y="40639"/>
                  </a:lnTo>
                  <a:lnTo>
                    <a:pt x="15319" y="36671"/>
                  </a:lnTo>
                  <a:lnTo>
                    <a:pt x="15319" y="14366"/>
                  </a:lnTo>
                  <a:lnTo>
                    <a:pt x="15716" y="12619"/>
                  </a:lnTo>
                  <a:lnTo>
                    <a:pt x="16590" y="10873"/>
                  </a:lnTo>
                  <a:lnTo>
                    <a:pt x="19288" y="7698"/>
                  </a:lnTo>
                  <a:lnTo>
                    <a:pt x="20796" y="6587"/>
                  </a:lnTo>
                  <a:lnTo>
                    <a:pt x="22066" y="6191"/>
                  </a:lnTo>
                  <a:lnTo>
                    <a:pt x="24210" y="7143"/>
                  </a:lnTo>
                  <a:lnTo>
                    <a:pt x="26115" y="8809"/>
                  </a:lnTo>
                  <a:lnTo>
                    <a:pt x="28892" y="9683"/>
                  </a:lnTo>
                  <a:lnTo>
                    <a:pt x="30480" y="9366"/>
                  </a:lnTo>
                  <a:lnTo>
                    <a:pt x="31671" y="8492"/>
                  </a:lnTo>
                  <a:lnTo>
                    <a:pt x="32465" y="7063"/>
                  </a:lnTo>
                  <a:lnTo>
                    <a:pt x="32702" y="5317"/>
                  </a:lnTo>
                  <a:lnTo>
                    <a:pt x="32385" y="3094"/>
                  </a:lnTo>
                  <a:lnTo>
                    <a:pt x="31274" y="1428"/>
                  </a:lnTo>
                  <a:lnTo>
                    <a:pt x="29607" y="317"/>
                  </a:lnTo>
                  <a:lnTo>
                    <a:pt x="27305" y="0"/>
                  </a:lnTo>
                  <a:lnTo>
                    <a:pt x="24606" y="396"/>
                  </a:lnTo>
                  <a:lnTo>
                    <a:pt x="21828" y="1904"/>
                  </a:lnTo>
                  <a:lnTo>
                    <a:pt x="18811" y="4603"/>
                  </a:lnTo>
                  <a:lnTo>
                    <a:pt x="15557" y="8968"/>
                  </a:lnTo>
                  <a:lnTo>
                    <a:pt x="15319" y="8968"/>
                  </a:lnTo>
                  <a:lnTo>
                    <a:pt x="15319" y="158"/>
                  </a:lnTo>
                  <a:lnTo>
                    <a:pt x="14842" y="0"/>
                  </a:lnTo>
                  <a:close/>
                </a:path>
              </a:pathLst>
            </a:custGeom>
            <a:solidFill>
              <a:srgbClr val="000000"/>
            </a:solidFill>
          </p:spPr>
          <p:txBody>
            <a:bodyPr vert="horz" lIns="91440" tIns="45720" rIns="91440" bIns="45720" anchor="t"/>
            <a:lstStyle/>
            <a:p>
              <a:endParaRPr lang="en-IN"/>
            </a:p>
          </p:txBody>
        </p:sp>
        <p:sp>
          <p:nvSpPr>
            <p:cNvPr id="1624" name="Shape 1659"/>
            <p:cNvSpPr/>
            <p:nvPr/>
          </p:nvSpPr>
          <p:spPr>
            <a:xfrm>
              <a:off x="3574239" y="3313318"/>
              <a:ext cx="32702" cy="45561"/>
            </a:xfrm>
            <a:custGeom>
              <a:avLst/>
              <a:gdLst/>
              <a:ahLst/>
              <a:cxnLst/>
              <a:rect l="0" t="0" r="0" b="0"/>
              <a:pathLst>
                <a:path w="32702" h="45561">
                  <a:moveTo>
                    <a:pt x="14922" y="0"/>
                  </a:moveTo>
                  <a:lnTo>
                    <a:pt x="238" y="5317"/>
                  </a:lnTo>
                  <a:lnTo>
                    <a:pt x="238" y="6905"/>
                  </a:lnTo>
                  <a:lnTo>
                    <a:pt x="3571" y="6508"/>
                  </a:lnTo>
                  <a:lnTo>
                    <a:pt x="4842" y="6667"/>
                  </a:lnTo>
                  <a:lnTo>
                    <a:pt x="5952" y="7302"/>
                  </a:lnTo>
                  <a:lnTo>
                    <a:pt x="6746" y="9127"/>
                  </a:lnTo>
                  <a:lnTo>
                    <a:pt x="7063" y="12461"/>
                  </a:lnTo>
                  <a:lnTo>
                    <a:pt x="7063" y="37226"/>
                  </a:lnTo>
                  <a:lnTo>
                    <a:pt x="6746" y="40481"/>
                  </a:lnTo>
                  <a:lnTo>
                    <a:pt x="5636" y="42306"/>
                  </a:lnTo>
                  <a:lnTo>
                    <a:pt x="3492" y="43338"/>
                  </a:lnTo>
                  <a:lnTo>
                    <a:pt x="0" y="44052"/>
                  </a:lnTo>
                  <a:lnTo>
                    <a:pt x="0" y="45561"/>
                  </a:lnTo>
                  <a:lnTo>
                    <a:pt x="23812" y="45561"/>
                  </a:lnTo>
                  <a:lnTo>
                    <a:pt x="23812" y="44052"/>
                  </a:lnTo>
                  <a:lnTo>
                    <a:pt x="20320" y="43734"/>
                  </a:lnTo>
                  <a:lnTo>
                    <a:pt x="17701" y="42862"/>
                  </a:lnTo>
                  <a:lnTo>
                    <a:pt x="16033" y="40639"/>
                  </a:lnTo>
                  <a:lnTo>
                    <a:pt x="15398" y="36671"/>
                  </a:lnTo>
                  <a:lnTo>
                    <a:pt x="15398" y="14366"/>
                  </a:lnTo>
                  <a:lnTo>
                    <a:pt x="16588" y="10873"/>
                  </a:lnTo>
                  <a:lnTo>
                    <a:pt x="19288" y="7698"/>
                  </a:lnTo>
                  <a:lnTo>
                    <a:pt x="20796" y="6587"/>
                  </a:lnTo>
                  <a:lnTo>
                    <a:pt x="22145" y="6191"/>
                  </a:lnTo>
                  <a:lnTo>
                    <a:pt x="24208" y="7143"/>
                  </a:lnTo>
                  <a:lnTo>
                    <a:pt x="26193" y="8809"/>
                  </a:lnTo>
                  <a:lnTo>
                    <a:pt x="28971" y="9683"/>
                  </a:lnTo>
                  <a:lnTo>
                    <a:pt x="30558" y="9366"/>
                  </a:lnTo>
                  <a:lnTo>
                    <a:pt x="31750" y="8492"/>
                  </a:lnTo>
                  <a:lnTo>
                    <a:pt x="32702" y="5317"/>
                  </a:lnTo>
                  <a:lnTo>
                    <a:pt x="32384" y="3094"/>
                  </a:lnTo>
                  <a:lnTo>
                    <a:pt x="31352" y="1428"/>
                  </a:lnTo>
                  <a:lnTo>
                    <a:pt x="29607" y="317"/>
                  </a:lnTo>
                  <a:lnTo>
                    <a:pt x="27383" y="0"/>
                  </a:lnTo>
                  <a:lnTo>
                    <a:pt x="24606" y="396"/>
                  </a:lnTo>
                  <a:lnTo>
                    <a:pt x="21827" y="1904"/>
                  </a:lnTo>
                  <a:lnTo>
                    <a:pt x="18891" y="4603"/>
                  </a:lnTo>
                  <a:lnTo>
                    <a:pt x="15557" y="8968"/>
                  </a:lnTo>
                  <a:lnTo>
                    <a:pt x="15398" y="8968"/>
                  </a:lnTo>
                  <a:lnTo>
                    <a:pt x="15398" y="158"/>
                  </a:lnTo>
                  <a:lnTo>
                    <a:pt x="14922" y="0"/>
                  </a:lnTo>
                  <a:close/>
                </a:path>
              </a:pathLst>
            </a:custGeom>
            <a:solidFill>
              <a:srgbClr val="000000"/>
            </a:solidFill>
          </p:spPr>
          <p:txBody>
            <a:bodyPr vert="horz" lIns="91440" tIns="45720" rIns="91440" bIns="45720" anchor="t"/>
            <a:lstStyle/>
            <a:p>
              <a:endParaRPr lang="en-IN"/>
            </a:p>
          </p:txBody>
        </p:sp>
        <p:sp>
          <p:nvSpPr>
            <p:cNvPr id="1625" name="Shape 1660"/>
            <p:cNvSpPr/>
            <p:nvPr/>
          </p:nvSpPr>
          <p:spPr>
            <a:xfrm>
              <a:off x="3489070" y="3313318"/>
              <a:ext cx="32701" cy="45561"/>
            </a:xfrm>
            <a:custGeom>
              <a:avLst/>
              <a:gdLst/>
              <a:ahLst/>
              <a:cxnLst/>
              <a:rect l="0" t="0" r="0" b="0"/>
              <a:pathLst>
                <a:path w="32701" h="45561">
                  <a:moveTo>
                    <a:pt x="14842" y="0"/>
                  </a:moveTo>
                  <a:lnTo>
                    <a:pt x="237" y="5317"/>
                  </a:lnTo>
                  <a:lnTo>
                    <a:pt x="237" y="6905"/>
                  </a:lnTo>
                  <a:lnTo>
                    <a:pt x="1666" y="6587"/>
                  </a:lnTo>
                  <a:lnTo>
                    <a:pt x="3571" y="6508"/>
                  </a:lnTo>
                  <a:lnTo>
                    <a:pt x="4841" y="6667"/>
                  </a:lnTo>
                  <a:lnTo>
                    <a:pt x="5873" y="7302"/>
                  </a:lnTo>
                  <a:lnTo>
                    <a:pt x="6746" y="9127"/>
                  </a:lnTo>
                  <a:lnTo>
                    <a:pt x="7063" y="12461"/>
                  </a:lnTo>
                  <a:lnTo>
                    <a:pt x="7063" y="37226"/>
                  </a:lnTo>
                  <a:lnTo>
                    <a:pt x="6746" y="40481"/>
                  </a:lnTo>
                  <a:lnTo>
                    <a:pt x="5634" y="42306"/>
                  </a:lnTo>
                  <a:lnTo>
                    <a:pt x="3412" y="43338"/>
                  </a:lnTo>
                  <a:lnTo>
                    <a:pt x="0" y="44052"/>
                  </a:lnTo>
                  <a:lnTo>
                    <a:pt x="0" y="45561"/>
                  </a:lnTo>
                  <a:lnTo>
                    <a:pt x="23812" y="45561"/>
                  </a:lnTo>
                  <a:lnTo>
                    <a:pt x="23812" y="44052"/>
                  </a:lnTo>
                  <a:lnTo>
                    <a:pt x="20320" y="43734"/>
                  </a:lnTo>
                  <a:lnTo>
                    <a:pt x="17700" y="42862"/>
                  </a:lnTo>
                  <a:lnTo>
                    <a:pt x="15953" y="40639"/>
                  </a:lnTo>
                  <a:lnTo>
                    <a:pt x="15398" y="36671"/>
                  </a:lnTo>
                  <a:lnTo>
                    <a:pt x="15398" y="14366"/>
                  </a:lnTo>
                  <a:lnTo>
                    <a:pt x="15714" y="12619"/>
                  </a:lnTo>
                  <a:lnTo>
                    <a:pt x="16588" y="10873"/>
                  </a:lnTo>
                  <a:lnTo>
                    <a:pt x="19287" y="7698"/>
                  </a:lnTo>
                  <a:lnTo>
                    <a:pt x="20795" y="6587"/>
                  </a:lnTo>
                  <a:lnTo>
                    <a:pt x="22064" y="6191"/>
                  </a:lnTo>
                  <a:lnTo>
                    <a:pt x="24208" y="7143"/>
                  </a:lnTo>
                  <a:lnTo>
                    <a:pt x="26193" y="8809"/>
                  </a:lnTo>
                  <a:lnTo>
                    <a:pt x="28971" y="9683"/>
                  </a:lnTo>
                  <a:lnTo>
                    <a:pt x="30558" y="9366"/>
                  </a:lnTo>
                  <a:lnTo>
                    <a:pt x="31670" y="8492"/>
                  </a:lnTo>
                  <a:lnTo>
                    <a:pt x="32463" y="7063"/>
                  </a:lnTo>
                  <a:lnTo>
                    <a:pt x="32701" y="5317"/>
                  </a:lnTo>
                  <a:lnTo>
                    <a:pt x="32383" y="3094"/>
                  </a:lnTo>
                  <a:lnTo>
                    <a:pt x="31352" y="1428"/>
                  </a:lnTo>
                  <a:lnTo>
                    <a:pt x="29606" y="317"/>
                  </a:lnTo>
                  <a:lnTo>
                    <a:pt x="27383" y="0"/>
                  </a:lnTo>
                  <a:lnTo>
                    <a:pt x="24606" y="396"/>
                  </a:lnTo>
                  <a:lnTo>
                    <a:pt x="21827" y="1904"/>
                  </a:lnTo>
                  <a:lnTo>
                    <a:pt x="18811" y="4603"/>
                  </a:lnTo>
                  <a:lnTo>
                    <a:pt x="15557" y="8968"/>
                  </a:lnTo>
                  <a:lnTo>
                    <a:pt x="15398" y="8968"/>
                  </a:lnTo>
                  <a:lnTo>
                    <a:pt x="15398" y="158"/>
                  </a:lnTo>
                  <a:lnTo>
                    <a:pt x="14842" y="0"/>
                  </a:lnTo>
                  <a:close/>
                </a:path>
              </a:pathLst>
            </a:custGeom>
            <a:solidFill>
              <a:srgbClr val="000000"/>
            </a:solidFill>
          </p:spPr>
          <p:txBody>
            <a:bodyPr vert="horz" lIns="91440" tIns="45720" rIns="91440" bIns="45720" anchor="t"/>
            <a:lstStyle/>
            <a:p>
              <a:endParaRPr lang="en-IN"/>
            </a:p>
          </p:txBody>
        </p:sp>
        <p:sp>
          <p:nvSpPr>
            <p:cNvPr id="1626" name="Shape 1661"/>
            <p:cNvSpPr/>
            <p:nvPr/>
          </p:nvSpPr>
          <p:spPr>
            <a:xfrm>
              <a:off x="4245197" y="3313318"/>
              <a:ext cx="43813" cy="67151"/>
            </a:xfrm>
            <a:custGeom>
              <a:avLst/>
              <a:gdLst/>
              <a:ahLst/>
              <a:cxnLst/>
              <a:rect l="0" t="0" r="0" b="0"/>
              <a:pathLst>
                <a:path w="43813" h="67151">
                  <a:moveTo>
                    <a:pt x="21112" y="0"/>
                  </a:moveTo>
                  <a:lnTo>
                    <a:pt x="19684" y="2777"/>
                  </a:lnTo>
                  <a:lnTo>
                    <a:pt x="22621" y="3333"/>
                  </a:lnTo>
                  <a:lnTo>
                    <a:pt x="24843" y="4921"/>
                  </a:lnTo>
                  <a:lnTo>
                    <a:pt x="27938" y="9762"/>
                  </a:lnTo>
                  <a:lnTo>
                    <a:pt x="29447" y="15159"/>
                  </a:lnTo>
                  <a:lnTo>
                    <a:pt x="29764" y="17303"/>
                  </a:lnTo>
                  <a:lnTo>
                    <a:pt x="29843" y="18811"/>
                  </a:lnTo>
                  <a:lnTo>
                    <a:pt x="29764" y="20239"/>
                  </a:lnTo>
                  <a:lnTo>
                    <a:pt x="29447" y="22225"/>
                  </a:lnTo>
                  <a:lnTo>
                    <a:pt x="28732" y="24367"/>
                  </a:lnTo>
                  <a:lnTo>
                    <a:pt x="27462" y="26352"/>
                  </a:lnTo>
                  <a:lnTo>
                    <a:pt x="25478" y="27781"/>
                  </a:lnTo>
                  <a:lnTo>
                    <a:pt x="22621" y="28336"/>
                  </a:lnTo>
                  <a:lnTo>
                    <a:pt x="19128" y="27622"/>
                  </a:lnTo>
                  <a:lnTo>
                    <a:pt x="16430" y="25717"/>
                  </a:lnTo>
                  <a:lnTo>
                    <a:pt x="14525" y="22938"/>
                  </a:lnTo>
                  <a:lnTo>
                    <a:pt x="13255" y="19446"/>
                  </a:lnTo>
                  <a:lnTo>
                    <a:pt x="12302" y="11667"/>
                  </a:lnTo>
                  <a:lnTo>
                    <a:pt x="12937" y="7461"/>
                  </a:lnTo>
                  <a:lnTo>
                    <a:pt x="14683" y="4682"/>
                  </a:lnTo>
                  <a:lnTo>
                    <a:pt x="17064" y="3175"/>
                  </a:lnTo>
                  <a:lnTo>
                    <a:pt x="19684" y="2777"/>
                  </a:lnTo>
                  <a:lnTo>
                    <a:pt x="21112" y="0"/>
                  </a:lnTo>
                  <a:lnTo>
                    <a:pt x="17223" y="396"/>
                  </a:lnTo>
                  <a:lnTo>
                    <a:pt x="13334" y="1666"/>
                  </a:lnTo>
                  <a:lnTo>
                    <a:pt x="9762" y="3809"/>
                  </a:lnTo>
                  <a:lnTo>
                    <a:pt x="6825" y="6984"/>
                  </a:lnTo>
                  <a:lnTo>
                    <a:pt x="4841" y="11191"/>
                  </a:lnTo>
                  <a:lnTo>
                    <a:pt x="4047" y="16509"/>
                  </a:lnTo>
                  <a:lnTo>
                    <a:pt x="4682" y="20637"/>
                  </a:lnTo>
                  <a:lnTo>
                    <a:pt x="6428" y="24129"/>
                  </a:lnTo>
                  <a:lnTo>
                    <a:pt x="9366" y="27146"/>
                  </a:lnTo>
                  <a:lnTo>
                    <a:pt x="13255" y="29447"/>
                  </a:lnTo>
                  <a:lnTo>
                    <a:pt x="9603" y="32861"/>
                  </a:lnTo>
                  <a:lnTo>
                    <a:pt x="7063" y="35321"/>
                  </a:lnTo>
                  <a:lnTo>
                    <a:pt x="5556" y="37067"/>
                  </a:lnTo>
                  <a:lnTo>
                    <a:pt x="4762" y="38337"/>
                  </a:lnTo>
                  <a:lnTo>
                    <a:pt x="4443" y="40242"/>
                  </a:lnTo>
                  <a:lnTo>
                    <a:pt x="4919" y="41988"/>
                  </a:lnTo>
                  <a:lnTo>
                    <a:pt x="6111" y="43338"/>
                  </a:lnTo>
                  <a:lnTo>
                    <a:pt x="9682" y="45481"/>
                  </a:lnTo>
                  <a:lnTo>
                    <a:pt x="6031" y="48180"/>
                  </a:lnTo>
                  <a:lnTo>
                    <a:pt x="2936" y="51117"/>
                  </a:lnTo>
                  <a:lnTo>
                    <a:pt x="793" y="54292"/>
                  </a:lnTo>
                  <a:lnTo>
                    <a:pt x="0" y="57546"/>
                  </a:lnTo>
                  <a:lnTo>
                    <a:pt x="396" y="59531"/>
                  </a:lnTo>
                  <a:lnTo>
                    <a:pt x="1348" y="61277"/>
                  </a:lnTo>
                  <a:lnTo>
                    <a:pt x="2936" y="62864"/>
                  </a:lnTo>
                  <a:lnTo>
                    <a:pt x="5000" y="64293"/>
                  </a:lnTo>
                  <a:lnTo>
                    <a:pt x="10556" y="66357"/>
                  </a:lnTo>
                  <a:lnTo>
                    <a:pt x="17541" y="67151"/>
                  </a:lnTo>
                  <a:lnTo>
                    <a:pt x="21192" y="66912"/>
                  </a:lnTo>
                  <a:lnTo>
                    <a:pt x="25241" y="66118"/>
                  </a:lnTo>
                  <a:lnTo>
                    <a:pt x="33575" y="63023"/>
                  </a:lnTo>
                  <a:lnTo>
                    <a:pt x="37226" y="60642"/>
                  </a:lnTo>
                  <a:lnTo>
                    <a:pt x="40162" y="57705"/>
                  </a:lnTo>
                  <a:lnTo>
                    <a:pt x="42147" y="54292"/>
                  </a:lnTo>
                  <a:lnTo>
                    <a:pt x="42941" y="50402"/>
                  </a:lnTo>
                  <a:lnTo>
                    <a:pt x="42782" y="48656"/>
                  </a:lnTo>
                  <a:lnTo>
                    <a:pt x="42147" y="46513"/>
                  </a:lnTo>
                  <a:lnTo>
                    <a:pt x="40877" y="44211"/>
                  </a:lnTo>
                  <a:lnTo>
                    <a:pt x="38734" y="42147"/>
                  </a:lnTo>
                  <a:lnTo>
                    <a:pt x="35480" y="40639"/>
                  </a:lnTo>
                  <a:lnTo>
                    <a:pt x="30876" y="39846"/>
                  </a:lnTo>
                  <a:lnTo>
                    <a:pt x="18176" y="39211"/>
                  </a:lnTo>
                  <a:lnTo>
                    <a:pt x="14762" y="39052"/>
                  </a:lnTo>
                  <a:lnTo>
                    <a:pt x="13260" y="38656"/>
                  </a:lnTo>
                  <a:lnTo>
                    <a:pt x="11826" y="45720"/>
                  </a:lnTo>
                  <a:lnTo>
                    <a:pt x="16032" y="46433"/>
                  </a:lnTo>
                  <a:lnTo>
                    <a:pt x="20637" y="46831"/>
                  </a:lnTo>
                  <a:lnTo>
                    <a:pt x="23812" y="46909"/>
                  </a:lnTo>
                  <a:lnTo>
                    <a:pt x="27938" y="47068"/>
                  </a:lnTo>
                  <a:lnTo>
                    <a:pt x="32939" y="47227"/>
                  </a:lnTo>
                  <a:lnTo>
                    <a:pt x="36750" y="47862"/>
                  </a:lnTo>
                  <a:lnTo>
                    <a:pt x="39289" y="49291"/>
                  </a:lnTo>
                  <a:lnTo>
                    <a:pt x="40162" y="51911"/>
                  </a:lnTo>
                  <a:lnTo>
                    <a:pt x="39844" y="53816"/>
                  </a:lnTo>
                  <a:lnTo>
                    <a:pt x="38893" y="55641"/>
                  </a:lnTo>
                  <a:lnTo>
                    <a:pt x="37306" y="57228"/>
                  </a:lnTo>
                  <a:lnTo>
                    <a:pt x="35242" y="58657"/>
                  </a:lnTo>
                  <a:lnTo>
                    <a:pt x="32622" y="59848"/>
                  </a:lnTo>
                  <a:lnTo>
                    <a:pt x="29526" y="60721"/>
                  </a:lnTo>
                  <a:lnTo>
                    <a:pt x="25955" y="61277"/>
                  </a:lnTo>
                  <a:lnTo>
                    <a:pt x="21827" y="61514"/>
                  </a:lnTo>
                  <a:lnTo>
                    <a:pt x="17937" y="61277"/>
                  </a:lnTo>
                  <a:lnTo>
                    <a:pt x="14762" y="60801"/>
                  </a:lnTo>
                  <a:lnTo>
                    <a:pt x="12143" y="60086"/>
                  </a:lnTo>
                  <a:lnTo>
                    <a:pt x="10159" y="59133"/>
                  </a:lnTo>
                  <a:lnTo>
                    <a:pt x="7698" y="56911"/>
                  </a:lnTo>
                  <a:lnTo>
                    <a:pt x="6905" y="54451"/>
                  </a:lnTo>
                  <a:lnTo>
                    <a:pt x="7222" y="52387"/>
                  </a:lnTo>
                  <a:lnTo>
                    <a:pt x="8254" y="50323"/>
                  </a:lnTo>
                  <a:lnTo>
                    <a:pt x="9762" y="48259"/>
                  </a:lnTo>
                  <a:lnTo>
                    <a:pt x="11826" y="45720"/>
                  </a:lnTo>
                  <a:lnTo>
                    <a:pt x="13260" y="38656"/>
                  </a:lnTo>
                  <a:lnTo>
                    <a:pt x="11747" y="38258"/>
                  </a:lnTo>
                  <a:lnTo>
                    <a:pt x="10793" y="37543"/>
                  </a:lnTo>
                  <a:lnTo>
                    <a:pt x="10397" y="36512"/>
                  </a:lnTo>
                  <a:lnTo>
                    <a:pt x="11032" y="34686"/>
                  </a:lnTo>
                  <a:lnTo>
                    <a:pt x="12620" y="32702"/>
                  </a:lnTo>
                  <a:lnTo>
                    <a:pt x="14604" y="31034"/>
                  </a:lnTo>
                  <a:lnTo>
                    <a:pt x="16350" y="30321"/>
                  </a:lnTo>
                  <a:lnTo>
                    <a:pt x="17223" y="30400"/>
                  </a:lnTo>
                  <a:lnTo>
                    <a:pt x="18811" y="30558"/>
                  </a:lnTo>
                  <a:lnTo>
                    <a:pt x="21668" y="30797"/>
                  </a:lnTo>
                  <a:lnTo>
                    <a:pt x="24763" y="30400"/>
                  </a:lnTo>
                  <a:lnTo>
                    <a:pt x="28256" y="29368"/>
                  </a:lnTo>
                  <a:lnTo>
                    <a:pt x="31670" y="27463"/>
                  </a:lnTo>
                  <a:lnTo>
                    <a:pt x="34606" y="24764"/>
                  </a:lnTo>
                  <a:lnTo>
                    <a:pt x="36669" y="21033"/>
                  </a:lnTo>
                  <a:lnTo>
                    <a:pt x="37463" y="16271"/>
                  </a:lnTo>
                  <a:lnTo>
                    <a:pt x="37306" y="13096"/>
                  </a:lnTo>
                  <a:lnTo>
                    <a:pt x="36908" y="10714"/>
                  </a:lnTo>
                  <a:lnTo>
                    <a:pt x="35559" y="7143"/>
                  </a:lnTo>
                  <a:lnTo>
                    <a:pt x="43813" y="7143"/>
                  </a:lnTo>
                  <a:lnTo>
                    <a:pt x="43813" y="3253"/>
                  </a:lnTo>
                  <a:lnTo>
                    <a:pt x="36193" y="3253"/>
                  </a:lnTo>
                  <a:lnTo>
                    <a:pt x="33654" y="3094"/>
                  </a:lnTo>
                  <a:lnTo>
                    <a:pt x="30717" y="2301"/>
                  </a:lnTo>
                  <a:lnTo>
                    <a:pt x="25717" y="555"/>
                  </a:lnTo>
                  <a:lnTo>
                    <a:pt x="21112" y="0"/>
                  </a:lnTo>
                  <a:close/>
                </a:path>
              </a:pathLst>
            </a:custGeom>
            <a:solidFill>
              <a:srgbClr val="000000"/>
            </a:solidFill>
          </p:spPr>
          <p:txBody>
            <a:bodyPr vert="horz" lIns="91440" tIns="45720" rIns="91440" bIns="45720" anchor="t"/>
            <a:lstStyle/>
            <a:p>
              <a:endParaRPr lang="en-IN"/>
            </a:p>
          </p:txBody>
        </p:sp>
        <p:sp>
          <p:nvSpPr>
            <p:cNvPr id="1627" name="Shape 1662"/>
            <p:cNvSpPr/>
            <p:nvPr/>
          </p:nvSpPr>
          <p:spPr>
            <a:xfrm>
              <a:off x="3705604" y="3313318"/>
              <a:ext cx="29448" cy="46513"/>
            </a:xfrm>
            <a:custGeom>
              <a:avLst/>
              <a:gdLst/>
              <a:ahLst/>
              <a:cxnLst/>
              <a:rect l="0" t="0" r="0" b="0"/>
              <a:pathLst>
                <a:path w="29448" h="46513">
                  <a:moveTo>
                    <a:pt x="13891" y="0"/>
                  </a:moveTo>
                  <a:lnTo>
                    <a:pt x="9525" y="555"/>
                  </a:lnTo>
                  <a:lnTo>
                    <a:pt x="6033" y="1904"/>
                  </a:lnTo>
                  <a:lnTo>
                    <a:pt x="3413" y="3968"/>
                  </a:lnTo>
                  <a:lnTo>
                    <a:pt x="1508" y="6508"/>
                  </a:lnTo>
                  <a:lnTo>
                    <a:pt x="397" y="9207"/>
                  </a:lnTo>
                  <a:lnTo>
                    <a:pt x="0" y="12064"/>
                  </a:lnTo>
                  <a:lnTo>
                    <a:pt x="1032" y="16906"/>
                  </a:lnTo>
                  <a:lnTo>
                    <a:pt x="3572" y="20716"/>
                  </a:lnTo>
                  <a:lnTo>
                    <a:pt x="7223" y="23812"/>
                  </a:lnTo>
                  <a:lnTo>
                    <a:pt x="11589" y="26511"/>
                  </a:lnTo>
                  <a:lnTo>
                    <a:pt x="17383" y="29764"/>
                  </a:lnTo>
                  <a:lnTo>
                    <a:pt x="19527" y="31193"/>
                  </a:lnTo>
                  <a:lnTo>
                    <a:pt x="21114" y="32939"/>
                  </a:lnTo>
                  <a:lnTo>
                    <a:pt x="22146" y="34925"/>
                  </a:lnTo>
                  <a:lnTo>
                    <a:pt x="22542" y="37147"/>
                  </a:lnTo>
                  <a:lnTo>
                    <a:pt x="21749" y="40639"/>
                  </a:lnTo>
                  <a:lnTo>
                    <a:pt x="19765" y="42862"/>
                  </a:lnTo>
                  <a:lnTo>
                    <a:pt x="17146" y="44052"/>
                  </a:lnTo>
                  <a:lnTo>
                    <a:pt x="14447" y="44369"/>
                  </a:lnTo>
                  <a:lnTo>
                    <a:pt x="10318" y="43734"/>
                  </a:lnTo>
                  <a:lnTo>
                    <a:pt x="7143" y="41909"/>
                  </a:lnTo>
                  <a:lnTo>
                    <a:pt x="4922" y="39370"/>
                  </a:lnTo>
                  <a:lnTo>
                    <a:pt x="3413" y="36432"/>
                  </a:lnTo>
                  <a:lnTo>
                    <a:pt x="1667" y="30479"/>
                  </a:lnTo>
                  <a:lnTo>
                    <a:pt x="160" y="30479"/>
                  </a:lnTo>
                  <a:lnTo>
                    <a:pt x="160" y="45957"/>
                  </a:lnTo>
                  <a:lnTo>
                    <a:pt x="1430" y="45957"/>
                  </a:lnTo>
                  <a:lnTo>
                    <a:pt x="2223" y="45005"/>
                  </a:lnTo>
                  <a:lnTo>
                    <a:pt x="3572" y="44767"/>
                  </a:lnTo>
                  <a:lnTo>
                    <a:pt x="5874" y="44926"/>
                  </a:lnTo>
                  <a:lnTo>
                    <a:pt x="8652" y="45639"/>
                  </a:lnTo>
                  <a:lnTo>
                    <a:pt x="15081" y="46513"/>
                  </a:lnTo>
                  <a:lnTo>
                    <a:pt x="18336" y="46196"/>
                  </a:lnTo>
                  <a:lnTo>
                    <a:pt x="21591" y="45163"/>
                  </a:lnTo>
                  <a:lnTo>
                    <a:pt x="24606" y="43338"/>
                  </a:lnTo>
                  <a:lnTo>
                    <a:pt x="27147" y="40877"/>
                  </a:lnTo>
                  <a:lnTo>
                    <a:pt x="28813" y="37623"/>
                  </a:lnTo>
                  <a:lnTo>
                    <a:pt x="29448" y="33733"/>
                  </a:lnTo>
                  <a:lnTo>
                    <a:pt x="28813" y="29845"/>
                  </a:lnTo>
                  <a:lnTo>
                    <a:pt x="27067" y="26748"/>
                  </a:lnTo>
                  <a:lnTo>
                    <a:pt x="24448" y="24288"/>
                  </a:lnTo>
                  <a:lnTo>
                    <a:pt x="21114" y="22066"/>
                  </a:lnTo>
                  <a:lnTo>
                    <a:pt x="10398" y="15716"/>
                  </a:lnTo>
                  <a:lnTo>
                    <a:pt x="8176" y="13970"/>
                  </a:lnTo>
                  <a:lnTo>
                    <a:pt x="6906" y="12143"/>
                  </a:lnTo>
                  <a:lnTo>
                    <a:pt x="6192" y="8731"/>
                  </a:lnTo>
                  <a:lnTo>
                    <a:pt x="6588" y="6587"/>
                  </a:lnTo>
                  <a:lnTo>
                    <a:pt x="7858" y="4523"/>
                  </a:lnTo>
                  <a:lnTo>
                    <a:pt x="10161" y="2936"/>
                  </a:lnTo>
                  <a:lnTo>
                    <a:pt x="13653" y="2301"/>
                  </a:lnTo>
                  <a:lnTo>
                    <a:pt x="16986" y="2698"/>
                  </a:lnTo>
                  <a:lnTo>
                    <a:pt x="20003" y="4523"/>
                  </a:lnTo>
                  <a:lnTo>
                    <a:pt x="21431" y="6111"/>
                  </a:lnTo>
                  <a:lnTo>
                    <a:pt x="22702" y="8254"/>
                  </a:lnTo>
                  <a:lnTo>
                    <a:pt x="23733" y="11032"/>
                  </a:lnTo>
                  <a:lnTo>
                    <a:pt x="24686" y="14446"/>
                  </a:lnTo>
                  <a:lnTo>
                    <a:pt x="26193" y="14446"/>
                  </a:lnTo>
                  <a:lnTo>
                    <a:pt x="25797" y="872"/>
                  </a:lnTo>
                  <a:lnTo>
                    <a:pt x="24686" y="872"/>
                  </a:lnTo>
                  <a:lnTo>
                    <a:pt x="24130" y="1587"/>
                  </a:lnTo>
                  <a:lnTo>
                    <a:pt x="23018" y="1983"/>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628" name="Shape 1663"/>
            <p:cNvSpPr/>
            <p:nvPr/>
          </p:nvSpPr>
          <p:spPr>
            <a:xfrm>
              <a:off x="3126088" y="3313318"/>
              <a:ext cx="29447" cy="46513"/>
            </a:xfrm>
            <a:custGeom>
              <a:avLst/>
              <a:gdLst/>
              <a:ahLst/>
              <a:cxnLst/>
              <a:rect l="0" t="0" r="0" b="0"/>
              <a:pathLst>
                <a:path w="29447" h="46513">
                  <a:moveTo>
                    <a:pt x="13890" y="0"/>
                  </a:moveTo>
                  <a:lnTo>
                    <a:pt x="9525" y="555"/>
                  </a:lnTo>
                  <a:lnTo>
                    <a:pt x="6112" y="1904"/>
                  </a:lnTo>
                  <a:lnTo>
                    <a:pt x="3413" y="3968"/>
                  </a:lnTo>
                  <a:lnTo>
                    <a:pt x="1508" y="6508"/>
                  </a:lnTo>
                  <a:lnTo>
                    <a:pt x="396" y="9207"/>
                  </a:lnTo>
                  <a:lnTo>
                    <a:pt x="0" y="12064"/>
                  </a:lnTo>
                  <a:lnTo>
                    <a:pt x="1032" y="16906"/>
                  </a:lnTo>
                  <a:lnTo>
                    <a:pt x="3571" y="20716"/>
                  </a:lnTo>
                  <a:lnTo>
                    <a:pt x="7222" y="23812"/>
                  </a:lnTo>
                  <a:lnTo>
                    <a:pt x="11588" y="26511"/>
                  </a:lnTo>
                  <a:lnTo>
                    <a:pt x="17383" y="29764"/>
                  </a:lnTo>
                  <a:lnTo>
                    <a:pt x="19526" y="31193"/>
                  </a:lnTo>
                  <a:lnTo>
                    <a:pt x="21113" y="32939"/>
                  </a:lnTo>
                  <a:lnTo>
                    <a:pt x="22146" y="34925"/>
                  </a:lnTo>
                  <a:lnTo>
                    <a:pt x="22542" y="37147"/>
                  </a:lnTo>
                  <a:lnTo>
                    <a:pt x="21748" y="40639"/>
                  </a:lnTo>
                  <a:lnTo>
                    <a:pt x="19765" y="42862"/>
                  </a:lnTo>
                  <a:lnTo>
                    <a:pt x="17145" y="44052"/>
                  </a:lnTo>
                  <a:lnTo>
                    <a:pt x="14526" y="44369"/>
                  </a:lnTo>
                  <a:lnTo>
                    <a:pt x="10318" y="43734"/>
                  </a:lnTo>
                  <a:lnTo>
                    <a:pt x="7143" y="41909"/>
                  </a:lnTo>
                  <a:lnTo>
                    <a:pt x="4921" y="39370"/>
                  </a:lnTo>
                  <a:lnTo>
                    <a:pt x="3413" y="36432"/>
                  </a:lnTo>
                  <a:lnTo>
                    <a:pt x="1746" y="30479"/>
                  </a:lnTo>
                  <a:lnTo>
                    <a:pt x="158" y="30479"/>
                  </a:lnTo>
                  <a:lnTo>
                    <a:pt x="158" y="45957"/>
                  </a:lnTo>
                  <a:lnTo>
                    <a:pt x="1428" y="45957"/>
                  </a:lnTo>
                  <a:lnTo>
                    <a:pt x="2302" y="45005"/>
                  </a:lnTo>
                  <a:lnTo>
                    <a:pt x="3571" y="44767"/>
                  </a:lnTo>
                  <a:lnTo>
                    <a:pt x="5952" y="44926"/>
                  </a:lnTo>
                  <a:lnTo>
                    <a:pt x="8731" y="45639"/>
                  </a:lnTo>
                  <a:lnTo>
                    <a:pt x="15081" y="46513"/>
                  </a:lnTo>
                  <a:lnTo>
                    <a:pt x="18415" y="46196"/>
                  </a:lnTo>
                  <a:lnTo>
                    <a:pt x="21669" y="45163"/>
                  </a:lnTo>
                  <a:lnTo>
                    <a:pt x="24684" y="43338"/>
                  </a:lnTo>
                  <a:lnTo>
                    <a:pt x="27146" y="40877"/>
                  </a:lnTo>
                  <a:lnTo>
                    <a:pt x="28813" y="37623"/>
                  </a:lnTo>
                  <a:lnTo>
                    <a:pt x="29447" y="33733"/>
                  </a:lnTo>
                  <a:lnTo>
                    <a:pt x="28813" y="29845"/>
                  </a:lnTo>
                  <a:lnTo>
                    <a:pt x="27066" y="26748"/>
                  </a:lnTo>
                  <a:lnTo>
                    <a:pt x="24447" y="24288"/>
                  </a:lnTo>
                  <a:lnTo>
                    <a:pt x="21113" y="22066"/>
                  </a:lnTo>
                  <a:lnTo>
                    <a:pt x="10477" y="15716"/>
                  </a:lnTo>
                  <a:lnTo>
                    <a:pt x="8254" y="13970"/>
                  </a:lnTo>
                  <a:lnTo>
                    <a:pt x="6906" y="12143"/>
                  </a:lnTo>
                  <a:lnTo>
                    <a:pt x="6191" y="8731"/>
                  </a:lnTo>
                  <a:lnTo>
                    <a:pt x="6588" y="6587"/>
                  </a:lnTo>
                  <a:lnTo>
                    <a:pt x="7937" y="4523"/>
                  </a:lnTo>
                  <a:lnTo>
                    <a:pt x="10240" y="2936"/>
                  </a:lnTo>
                  <a:lnTo>
                    <a:pt x="13732" y="2301"/>
                  </a:lnTo>
                  <a:lnTo>
                    <a:pt x="16986" y="2698"/>
                  </a:lnTo>
                  <a:lnTo>
                    <a:pt x="20082" y="4523"/>
                  </a:lnTo>
                  <a:lnTo>
                    <a:pt x="21509" y="6111"/>
                  </a:lnTo>
                  <a:lnTo>
                    <a:pt x="22701" y="8254"/>
                  </a:lnTo>
                  <a:lnTo>
                    <a:pt x="23812" y="11032"/>
                  </a:lnTo>
                  <a:lnTo>
                    <a:pt x="24684" y="14446"/>
                  </a:lnTo>
                  <a:lnTo>
                    <a:pt x="26193" y="14446"/>
                  </a:lnTo>
                  <a:lnTo>
                    <a:pt x="25796" y="872"/>
                  </a:lnTo>
                  <a:lnTo>
                    <a:pt x="24684" y="872"/>
                  </a:lnTo>
                  <a:lnTo>
                    <a:pt x="24129" y="1587"/>
                  </a:lnTo>
                  <a:lnTo>
                    <a:pt x="23018" y="1983"/>
                  </a:lnTo>
                  <a:lnTo>
                    <a:pt x="19446" y="952"/>
                  </a:lnTo>
                  <a:lnTo>
                    <a:pt x="16907" y="317"/>
                  </a:lnTo>
                  <a:lnTo>
                    <a:pt x="13890" y="0"/>
                  </a:lnTo>
                  <a:close/>
                </a:path>
              </a:pathLst>
            </a:custGeom>
            <a:solidFill>
              <a:srgbClr val="000000"/>
            </a:solidFill>
          </p:spPr>
          <p:txBody>
            <a:bodyPr vert="horz" lIns="91440" tIns="45720" rIns="91440" bIns="45720" anchor="t"/>
            <a:lstStyle/>
            <a:p>
              <a:endParaRPr lang="en-IN"/>
            </a:p>
          </p:txBody>
        </p:sp>
        <p:sp>
          <p:nvSpPr>
            <p:cNvPr id="1629" name="Shape 1664"/>
            <p:cNvSpPr/>
            <p:nvPr/>
          </p:nvSpPr>
          <p:spPr>
            <a:xfrm>
              <a:off x="3088464" y="3313318"/>
              <a:ext cx="29448" cy="46513"/>
            </a:xfrm>
            <a:custGeom>
              <a:avLst/>
              <a:gdLst/>
              <a:ahLst/>
              <a:cxnLst/>
              <a:rect l="0" t="0" r="0" b="0"/>
              <a:pathLst>
                <a:path w="29448" h="46513">
                  <a:moveTo>
                    <a:pt x="13889" y="0"/>
                  </a:moveTo>
                  <a:lnTo>
                    <a:pt x="9525" y="555"/>
                  </a:lnTo>
                  <a:lnTo>
                    <a:pt x="6032" y="1904"/>
                  </a:lnTo>
                  <a:lnTo>
                    <a:pt x="3413" y="3968"/>
                  </a:lnTo>
                  <a:lnTo>
                    <a:pt x="1507" y="6508"/>
                  </a:lnTo>
                  <a:lnTo>
                    <a:pt x="396" y="9207"/>
                  </a:lnTo>
                  <a:lnTo>
                    <a:pt x="0" y="12064"/>
                  </a:lnTo>
                  <a:lnTo>
                    <a:pt x="1032" y="16906"/>
                  </a:lnTo>
                  <a:lnTo>
                    <a:pt x="3571" y="20716"/>
                  </a:lnTo>
                  <a:lnTo>
                    <a:pt x="7223" y="23812"/>
                  </a:lnTo>
                  <a:lnTo>
                    <a:pt x="11588" y="26511"/>
                  </a:lnTo>
                  <a:lnTo>
                    <a:pt x="17382" y="29764"/>
                  </a:lnTo>
                  <a:lnTo>
                    <a:pt x="19526" y="31193"/>
                  </a:lnTo>
                  <a:lnTo>
                    <a:pt x="21113" y="32939"/>
                  </a:lnTo>
                  <a:lnTo>
                    <a:pt x="22145" y="34925"/>
                  </a:lnTo>
                  <a:lnTo>
                    <a:pt x="22542" y="37147"/>
                  </a:lnTo>
                  <a:lnTo>
                    <a:pt x="21748" y="40639"/>
                  </a:lnTo>
                  <a:lnTo>
                    <a:pt x="19763" y="42862"/>
                  </a:lnTo>
                  <a:lnTo>
                    <a:pt x="17145" y="44052"/>
                  </a:lnTo>
                  <a:lnTo>
                    <a:pt x="14446" y="44369"/>
                  </a:lnTo>
                  <a:lnTo>
                    <a:pt x="10318" y="43734"/>
                  </a:lnTo>
                  <a:lnTo>
                    <a:pt x="7143" y="41909"/>
                  </a:lnTo>
                  <a:lnTo>
                    <a:pt x="4921" y="39370"/>
                  </a:lnTo>
                  <a:lnTo>
                    <a:pt x="3413" y="36432"/>
                  </a:lnTo>
                  <a:lnTo>
                    <a:pt x="1667" y="30479"/>
                  </a:lnTo>
                  <a:lnTo>
                    <a:pt x="79" y="30479"/>
                  </a:lnTo>
                  <a:lnTo>
                    <a:pt x="79" y="45957"/>
                  </a:lnTo>
                  <a:lnTo>
                    <a:pt x="1428" y="45957"/>
                  </a:lnTo>
                  <a:lnTo>
                    <a:pt x="2222" y="45005"/>
                  </a:lnTo>
                  <a:lnTo>
                    <a:pt x="3571" y="44767"/>
                  </a:lnTo>
                  <a:lnTo>
                    <a:pt x="5873" y="44926"/>
                  </a:lnTo>
                  <a:lnTo>
                    <a:pt x="8651" y="45639"/>
                  </a:lnTo>
                  <a:lnTo>
                    <a:pt x="15081" y="46513"/>
                  </a:lnTo>
                  <a:lnTo>
                    <a:pt x="18336" y="46196"/>
                  </a:lnTo>
                  <a:lnTo>
                    <a:pt x="21590" y="45163"/>
                  </a:lnTo>
                  <a:lnTo>
                    <a:pt x="24606" y="43338"/>
                  </a:lnTo>
                  <a:lnTo>
                    <a:pt x="27146" y="40877"/>
                  </a:lnTo>
                  <a:lnTo>
                    <a:pt x="28813" y="37623"/>
                  </a:lnTo>
                  <a:lnTo>
                    <a:pt x="29448" y="33733"/>
                  </a:lnTo>
                  <a:lnTo>
                    <a:pt x="28813" y="29845"/>
                  </a:lnTo>
                  <a:lnTo>
                    <a:pt x="27067" y="26748"/>
                  </a:lnTo>
                  <a:lnTo>
                    <a:pt x="24447" y="24288"/>
                  </a:lnTo>
                  <a:lnTo>
                    <a:pt x="21113" y="22066"/>
                  </a:lnTo>
                  <a:lnTo>
                    <a:pt x="10398" y="15716"/>
                  </a:lnTo>
                  <a:lnTo>
                    <a:pt x="8176" y="13970"/>
                  </a:lnTo>
                  <a:lnTo>
                    <a:pt x="6906" y="12143"/>
                  </a:lnTo>
                  <a:lnTo>
                    <a:pt x="6191" y="8731"/>
                  </a:lnTo>
                  <a:lnTo>
                    <a:pt x="6588" y="6587"/>
                  </a:lnTo>
                  <a:lnTo>
                    <a:pt x="7857" y="4523"/>
                  </a:lnTo>
                  <a:lnTo>
                    <a:pt x="10159" y="2936"/>
                  </a:lnTo>
                  <a:lnTo>
                    <a:pt x="13652" y="2301"/>
                  </a:lnTo>
                  <a:lnTo>
                    <a:pt x="16986" y="2698"/>
                  </a:lnTo>
                  <a:lnTo>
                    <a:pt x="20002" y="4523"/>
                  </a:lnTo>
                  <a:lnTo>
                    <a:pt x="21431" y="6111"/>
                  </a:lnTo>
                  <a:lnTo>
                    <a:pt x="22701" y="8254"/>
                  </a:lnTo>
                  <a:lnTo>
                    <a:pt x="23732" y="11032"/>
                  </a:lnTo>
                  <a:lnTo>
                    <a:pt x="24686" y="14446"/>
                  </a:lnTo>
                  <a:lnTo>
                    <a:pt x="26193" y="14446"/>
                  </a:lnTo>
                  <a:lnTo>
                    <a:pt x="25796" y="872"/>
                  </a:lnTo>
                  <a:lnTo>
                    <a:pt x="24686" y="872"/>
                  </a:lnTo>
                  <a:lnTo>
                    <a:pt x="24051" y="1587"/>
                  </a:lnTo>
                  <a:lnTo>
                    <a:pt x="23018" y="1983"/>
                  </a:lnTo>
                  <a:lnTo>
                    <a:pt x="19446" y="952"/>
                  </a:lnTo>
                  <a:lnTo>
                    <a:pt x="16907" y="317"/>
                  </a:lnTo>
                  <a:lnTo>
                    <a:pt x="13889" y="0"/>
                  </a:lnTo>
                  <a:close/>
                </a:path>
              </a:pathLst>
            </a:custGeom>
            <a:solidFill>
              <a:srgbClr val="000000"/>
            </a:solidFill>
          </p:spPr>
          <p:txBody>
            <a:bodyPr vert="horz" lIns="91440" tIns="45720" rIns="91440" bIns="45720" anchor="t"/>
            <a:lstStyle/>
            <a:p>
              <a:endParaRPr lang="en-IN"/>
            </a:p>
          </p:txBody>
        </p:sp>
        <p:sp>
          <p:nvSpPr>
            <p:cNvPr id="1630" name="Shape 1665"/>
            <p:cNvSpPr/>
            <p:nvPr/>
          </p:nvSpPr>
          <p:spPr>
            <a:xfrm>
              <a:off x="4376086" y="3314270"/>
              <a:ext cx="46513" cy="45561"/>
            </a:xfrm>
            <a:custGeom>
              <a:avLst/>
              <a:gdLst/>
              <a:ahLst/>
              <a:cxnLst/>
              <a:rect l="0" t="0" r="0" b="0"/>
              <a:pathLst>
                <a:path w="46513" h="45561">
                  <a:moveTo>
                    <a:pt x="0" y="0"/>
                  </a:moveTo>
                  <a:lnTo>
                    <a:pt x="0" y="1428"/>
                  </a:lnTo>
                  <a:lnTo>
                    <a:pt x="2222" y="1666"/>
                  </a:lnTo>
                  <a:lnTo>
                    <a:pt x="4205" y="2460"/>
                  </a:lnTo>
                  <a:lnTo>
                    <a:pt x="5556" y="4286"/>
                  </a:lnTo>
                  <a:lnTo>
                    <a:pt x="6111" y="7778"/>
                  </a:lnTo>
                  <a:lnTo>
                    <a:pt x="6111" y="32702"/>
                  </a:lnTo>
                  <a:lnTo>
                    <a:pt x="6747" y="37306"/>
                  </a:lnTo>
                  <a:lnTo>
                    <a:pt x="8254" y="40718"/>
                  </a:lnTo>
                  <a:lnTo>
                    <a:pt x="10477" y="43100"/>
                  </a:lnTo>
                  <a:lnTo>
                    <a:pt x="13017" y="44608"/>
                  </a:lnTo>
                  <a:lnTo>
                    <a:pt x="15636" y="45402"/>
                  </a:lnTo>
                  <a:lnTo>
                    <a:pt x="17938" y="45561"/>
                  </a:lnTo>
                  <a:lnTo>
                    <a:pt x="19764" y="45481"/>
                  </a:lnTo>
                  <a:lnTo>
                    <a:pt x="22383" y="44926"/>
                  </a:lnTo>
                  <a:lnTo>
                    <a:pt x="25400" y="43576"/>
                  </a:lnTo>
                  <a:lnTo>
                    <a:pt x="28336" y="41354"/>
                  </a:lnTo>
                  <a:lnTo>
                    <a:pt x="32543" y="37067"/>
                  </a:lnTo>
                  <a:lnTo>
                    <a:pt x="32543" y="45322"/>
                  </a:lnTo>
                  <a:lnTo>
                    <a:pt x="32780" y="45481"/>
                  </a:lnTo>
                  <a:lnTo>
                    <a:pt x="39369" y="43100"/>
                  </a:lnTo>
                  <a:lnTo>
                    <a:pt x="46513" y="41036"/>
                  </a:lnTo>
                  <a:lnTo>
                    <a:pt x="46513" y="39687"/>
                  </a:lnTo>
                  <a:lnTo>
                    <a:pt x="43099" y="39290"/>
                  </a:lnTo>
                  <a:lnTo>
                    <a:pt x="41275" y="38179"/>
                  </a:lnTo>
                  <a:lnTo>
                    <a:pt x="40481" y="36432"/>
                  </a:lnTo>
                  <a:lnTo>
                    <a:pt x="40402" y="33972"/>
                  </a:lnTo>
                  <a:lnTo>
                    <a:pt x="40402" y="0"/>
                  </a:lnTo>
                  <a:lnTo>
                    <a:pt x="24764" y="0"/>
                  </a:lnTo>
                  <a:lnTo>
                    <a:pt x="24764" y="1746"/>
                  </a:lnTo>
                  <a:lnTo>
                    <a:pt x="28892" y="2142"/>
                  </a:lnTo>
                  <a:lnTo>
                    <a:pt x="30162" y="2699"/>
                  </a:lnTo>
                  <a:lnTo>
                    <a:pt x="31036" y="3412"/>
                  </a:lnTo>
                  <a:lnTo>
                    <a:pt x="31908" y="5317"/>
                  </a:lnTo>
                  <a:lnTo>
                    <a:pt x="32067" y="7937"/>
                  </a:lnTo>
                  <a:lnTo>
                    <a:pt x="32067" y="31193"/>
                  </a:lnTo>
                  <a:lnTo>
                    <a:pt x="31987" y="33257"/>
                  </a:lnTo>
                  <a:lnTo>
                    <a:pt x="31591" y="34686"/>
                  </a:lnTo>
                  <a:lnTo>
                    <a:pt x="30479" y="36273"/>
                  </a:lnTo>
                  <a:lnTo>
                    <a:pt x="26352" y="38813"/>
                  </a:lnTo>
                  <a:lnTo>
                    <a:pt x="21907" y="39846"/>
                  </a:lnTo>
                  <a:lnTo>
                    <a:pt x="19050" y="39370"/>
                  </a:lnTo>
                  <a:lnTo>
                    <a:pt x="16986" y="38179"/>
                  </a:lnTo>
                  <a:lnTo>
                    <a:pt x="15716" y="36671"/>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1631" name="Shape 1666"/>
            <p:cNvSpPr/>
            <p:nvPr/>
          </p:nvSpPr>
          <p:spPr>
            <a:xfrm>
              <a:off x="4425219" y="3313318"/>
              <a:ext cx="46037" cy="67071"/>
            </a:xfrm>
            <a:custGeom>
              <a:avLst/>
              <a:gdLst/>
              <a:ahLst/>
              <a:cxnLst/>
              <a:rect l="0" t="0" r="0" b="0"/>
              <a:pathLst>
                <a:path w="46037" h="67071">
                  <a:moveTo>
                    <a:pt x="14603" y="0"/>
                  </a:moveTo>
                  <a:lnTo>
                    <a:pt x="396" y="5000"/>
                  </a:lnTo>
                  <a:lnTo>
                    <a:pt x="396" y="6587"/>
                  </a:lnTo>
                  <a:lnTo>
                    <a:pt x="3175" y="6508"/>
                  </a:lnTo>
                  <a:lnTo>
                    <a:pt x="5158" y="6826"/>
                  </a:lnTo>
                  <a:lnTo>
                    <a:pt x="6350" y="7857"/>
                  </a:lnTo>
                  <a:lnTo>
                    <a:pt x="6826" y="9603"/>
                  </a:lnTo>
                  <a:lnTo>
                    <a:pt x="6905" y="12143"/>
                  </a:lnTo>
                  <a:lnTo>
                    <a:pt x="6905" y="58498"/>
                  </a:lnTo>
                  <a:lnTo>
                    <a:pt x="6826" y="61277"/>
                  </a:lnTo>
                  <a:lnTo>
                    <a:pt x="5952" y="63341"/>
                  </a:lnTo>
                  <a:lnTo>
                    <a:pt x="3888" y="64689"/>
                  </a:lnTo>
                  <a:lnTo>
                    <a:pt x="0" y="65404"/>
                  </a:lnTo>
                  <a:lnTo>
                    <a:pt x="0" y="67071"/>
                  </a:lnTo>
                  <a:lnTo>
                    <a:pt x="23971" y="67071"/>
                  </a:lnTo>
                  <a:lnTo>
                    <a:pt x="23971" y="65246"/>
                  </a:lnTo>
                  <a:lnTo>
                    <a:pt x="19605" y="64928"/>
                  </a:lnTo>
                  <a:lnTo>
                    <a:pt x="16906" y="63896"/>
                  </a:lnTo>
                  <a:lnTo>
                    <a:pt x="15636" y="61673"/>
                  </a:lnTo>
                  <a:lnTo>
                    <a:pt x="15240" y="57863"/>
                  </a:lnTo>
                  <a:lnTo>
                    <a:pt x="15240" y="42306"/>
                  </a:lnTo>
                  <a:lnTo>
                    <a:pt x="17621" y="44291"/>
                  </a:lnTo>
                  <a:lnTo>
                    <a:pt x="20002" y="45639"/>
                  </a:lnTo>
                  <a:lnTo>
                    <a:pt x="25241" y="46513"/>
                  </a:lnTo>
                  <a:lnTo>
                    <a:pt x="31591" y="45402"/>
                  </a:lnTo>
                  <a:lnTo>
                    <a:pt x="36750" y="42464"/>
                  </a:lnTo>
                  <a:lnTo>
                    <a:pt x="40797" y="38100"/>
                  </a:lnTo>
                  <a:lnTo>
                    <a:pt x="43735" y="32861"/>
                  </a:lnTo>
                  <a:lnTo>
                    <a:pt x="45481" y="27066"/>
                  </a:lnTo>
                  <a:lnTo>
                    <a:pt x="46037" y="21272"/>
                  </a:lnTo>
                  <a:lnTo>
                    <a:pt x="45640" y="16588"/>
                  </a:lnTo>
                  <a:lnTo>
                    <a:pt x="44687" y="12382"/>
                  </a:lnTo>
                  <a:lnTo>
                    <a:pt x="43258" y="8809"/>
                  </a:lnTo>
                  <a:lnTo>
                    <a:pt x="41195" y="5714"/>
                  </a:lnTo>
                  <a:lnTo>
                    <a:pt x="38735" y="3253"/>
                  </a:lnTo>
                  <a:lnTo>
                    <a:pt x="36035" y="1507"/>
                  </a:lnTo>
                  <a:lnTo>
                    <a:pt x="33020" y="396"/>
                  </a:lnTo>
                  <a:lnTo>
                    <a:pt x="29685" y="0"/>
                  </a:lnTo>
                  <a:lnTo>
                    <a:pt x="26193" y="396"/>
                  </a:lnTo>
                  <a:lnTo>
                    <a:pt x="23097" y="1348"/>
                  </a:lnTo>
                  <a:lnTo>
                    <a:pt x="20163" y="3207"/>
                  </a:lnTo>
                  <a:lnTo>
                    <a:pt x="24922" y="5952"/>
                  </a:lnTo>
                  <a:lnTo>
                    <a:pt x="28971" y="6587"/>
                  </a:lnTo>
                  <a:lnTo>
                    <a:pt x="31987" y="8492"/>
                  </a:lnTo>
                  <a:lnTo>
                    <a:pt x="34210" y="11112"/>
                  </a:lnTo>
                  <a:lnTo>
                    <a:pt x="35718" y="14287"/>
                  </a:lnTo>
                  <a:lnTo>
                    <a:pt x="37226" y="20478"/>
                  </a:lnTo>
                  <a:lnTo>
                    <a:pt x="37465" y="22780"/>
                  </a:lnTo>
                  <a:lnTo>
                    <a:pt x="37543" y="24288"/>
                  </a:lnTo>
                  <a:lnTo>
                    <a:pt x="37385" y="28257"/>
                  </a:lnTo>
                  <a:lnTo>
                    <a:pt x="36908" y="31669"/>
                  </a:lnTo>
                  <a:lnTo>
                    <a:pt x="36115" y="34527"/>
                  </a:lnTo>
                  <a:lnTo>
                    <a:pt x="35083" y="36908"/>
                  </a:lnTo>
                  <a:lnTo>
                    <a:pt x="32622" y="40242"/>
                  </a:lnTo>
                  <a:lnTo>
                    <a:pt x="29923" y="42227"/>
                  </a:lnTo>
                  <a:lnTo>
                    <a:pt x="27383" y="43100"/>
                  </a:lnTo>
                  <a:lnTo>
                    <a:pt x="25320" y="43338"/>
                  </a:lnTo>
                  <a:lnTo>
                    <a:pt x="21510" y="42703"/>
                  </a:lnTo>
                  <a:lnTo>
                    <a:pt x="18256" y="40957"/>
                  </a:lnTo>
                  <a:lnTo>
                    <a:pt x="16033" y="38813"/>
                  </a:lnTo>
                  <a:lnTo>
                    <a:pt x="15240" y="36829"/>
                  </a:lnTo>
                  <a:lnTo>
                    <a:pt x="15240" y="12461"/>
                  </a:lnTo>
                  <a:lnTo>
                    <a:pt x="15954" y="10636"/>
                  </a:lnTo>
                  <a:lnTo>
                    <a:pt x="17223" y="9127"/>
                  </a:lnTo>
                  <a:lnTo>
                    <a:pt x="20953" y="6746"/>
                  </a:lnTo>
                  <a:lnTo>
                    <a:pt x="24922" y="5952"/>
                  </a:lnTo>
                  <a:lnTo>
                    <a:pt x="20163" y="3207"/>
                  </a:lnTo>
                  <a:lnTo>
                    <a:pt x="18335" y="4364"/>
                  </a:lnTo>
                  <a:lnTo>
                    <a:pt x="15397" y="7620"/>
                  </a:lnTo>
                  <a:lnTo>
                    <a:pt x="15240" y="7381"/>
                  </a:lnTo>
                  <a:lnTo>
                    <a:pt x="15240" y="158"/>
                  </a:lnTo>
                  <a:lnTo>
                    <a:pt x="14603" y="0"/>
                  </a:lnTo>
                  <a:close/>
                </a:path>
              </a:pathLst>
            </a:custGeom>
            <a:solidFill>
              <a:srgbClr val="000000"/>
            </a:solidFill>
          </p:spPr>
          <p:txBody>
            <a:bodyPr vert="horz" lIns="91440" tIns="45720" rIns="91440" bIns="45720" anchor="t"/>
            <a:lstStyle/>
            <a:p>
              <a:endParaRPr lang="en-IN"/>
            </a:p>
          </p:txBody>
        </p:sp>
        <p:sp>
          <p:nvSpPr>
            <p:cNvPr id="1632" name="Shape 1667"/>
            <p:cNvSpPr/>
            <p:nvPr/>
          </p:nvSpPr>
          <p:spPr>
            <a:xfrm>
              <a:off x="4141771" y="3314270"/>
              <a:ext cx="45720" cy="66199"/>
            </a:xfrm>
            <a:custGeom>
              <a:avLst/>
              <a:gdLst/>
              <a:ahLst/>
              <a:cxnLst/>
              <a:rect l="0" t="0" r="0" b="0"/>
              <a:pathLst>
                <a:path w="45720" h="66199">
                  <a:moveTo>
                    <a:pt x="0" y="0"/>
                  </a:moveTo>
                  <a:lnTo>
                    <a:pt x="0" y="1428"/>
                  </a:lnTo>
                  <a:lnTo>
                    <a:pt x="2619" y="2142"/>
                  </a:lnTo>
                  <a:lnTo>
                    <a:pt x="3968" y="3095"/>
                  </a:lnTo>
                  <a:lnTo>
                    <a:pt x="5079" y="4603"/>
                  </a:lnTo>
                  <a:lnTo>
                    <a:pt x="16351" y="28971"/>
                  </a:lnTo>
                  <a:lnTo>
                    <a:pt x="17303" y="30956"/>
                  </a:lnTo>
                  <a:lnTo>
                    <a:pt x="18573" y="33575"/>
                  </a:lnTo>
                  <a:lnTo>
                    <a:pt x="21193" y="39131"/>
                  </a:lnTo>
                  <a:lnTo>
                    <a:pt x="22145" y="41275"/>
                  </a:lnTo>
                  <a:lnTo>
                    <a:pt x="22542" y="42623"/>
                  </a:lnTo>
                  <a:lnTo>
                    <a:pt x="22383" y="43735"/>
                  </a:lnTo>
                  <a:lnTo>
                    <a:pt x="21827" y="45720"/>
                  </a:lnTo>
                  <a:lnTo>
                    <a:pt x="19843" y="50879"/>
                  </a:lnTo>
                  <a:lnTo>
                    <a:pt x="16986" y="55721"/>
                  </a:lnTo>
                  <a:lnTo>
                    <a:pt x="15319" y="57229"/>
                  </a:lnTo>
                  <a:lnTo>
                    <a:pt x="13413" y="57863"/>
                  </a:lnTo>
                  <a:lnTo>
                    <a:pt x="12144" y="57626"/>
                  </a:lnTo>
                  <a:lnTo>
                    <a:pt x="10398" y="56991"/>
                  </a:lnTo>
                  <a:lnTo>
                    <a:pt x="6350" y="56117"/>
                  </a:lnTo>
                  <a:lnTo>
                    <a:pt x="4364" y="56435"/>
                  </a:lnTo>
                  <a:lnTo>
                    <a:pt x="3095" y="57150"/>
                  </a:lnTo>
                  <a:lnTo>
                    <a:pt x="1826" y="59055"/>
                  </a:lnTo>
                  <a:lnTo>
                    <a:pt x="1587" y="60483"/>
                  </a:lnTo>
                  <a:lnTo>
                    <a:pt x="2063" y="62467"/>
                  </a:lnTo>
                  <a:lnTo>
                    <a:pt x="3413" y="64293"/>
                  </a:lnTo>
                  <a:lnTo>
                    <a:pt x="5636" y="65642"/>
                  </a:lnTo>
                  <a:lnTo>
                    <a:pt x="8811" y="66199"/>
                  </a:lnTo>
                  <a:lnTo>
                    <a:pt x="11429" y="65881"/>
                  </a:lnTo>
                  <a:lnTo>
                    <a:pt x="13889" y="64928"/>
                  </a:lnTo>
                  <a:lnTo>
                    <a:pt x="16113" y="63420"/>
                  </a:lnTo>
                  <a:lnTo>
                    <a:pt x="18176" y="61277"/>
                  </a:lnTo>
                  <a:lnTo>
                    <a:pt x="20082" y="58498"/>
                  </a:lnTo>
                  <a:lnTo>
                    <a:pt x="21987" y="55086"/>
                  </a:lnTo>
                  <a:lnTo>
                    <a:pt x="23812" y="51037"/>
                  </a:lnTo>
                  <a:lnTo>
                    <a:pt x="25638" y="46355"/>
                  </a:lnTo>
                  <a:lnTo>
                    <a:pt x="40957" y="5952"/>
                  </a:lnTo>
                  <a:lnTo>
                    <a:pt x="42148" y="3571"/>
                  </a:lnTo>
                  <a:lnTo>
                    <a:pt x="43418" y="2222"/>
                  </a:lnTo>
                  <a:lnTo>
                    <a:pt x="45720" y="1507"/>
                  </a:lnTo>
                  <a:lnTo>
                    <a:pt x="45720" y="0"/>
                  </a:lnTo>
                  <a:lnTo>
                    <a:pt x="32306" y="0"/>
                  </a:lnTo>
                  <a:lnTo>
                    <a:pt x="32306" y="1507"/>
                  </a:lnTo>
                  <a:lnTo>
                    <a:pt x="34369" y="1666"/>
                  </a:lnTo>
                  <a:lnTo>
                    <a:pt x="35877" y="2142"/>
                  </a:lnTo>
                  <a:lnTo>
                    <a:pt x="36751" y="3016"/>
                  </a:lnTo>
                  <a:lnTo>
                    <a:pt x="37068" y="4286"/>
                  </a:lnTo>
                  <a:lnTo>
                    <a:pt x="36908" y="5397"/>
                  </a:lnTo>
                  <a:lnTo>
                    <a:pt x="36353" y="6985"/>
                  </a:lnTo>
                  <a:lnTo>
                    <a:pt x="34766" y="11032"/>
                  </a:lnTo>
                  <a:lnTo>
                    <a:pt x="27067" y="33020"/>
                  </a:lnTo>
                  <a:lnTo>
                    <a:pt x="15637" y="7937"/>
                  </a:lnTo>
                  <a:lnTo>
                    <a:pt x="15001" y="6350"/>
                  </a:lnTo>
                  <a:lnTo>
                    <a:pt x="14683" y="4365"/>
                  </a:lnTo>
                  <a:lnTo>
                    <a:pt x="15240" y="2777"/>
                  </a:lnTo>
                  <a:lnTo>
                    <a:pt x="16668" y="1983"/>
                  </a:lnTo>
                  <a:lnTo>
                    <a:pt x="20399" y="1507"/>
                  </a:lnTo>
                  <a:lnTo>
                    <a:pt x="20399" y="0"/>
                  </a:lnTo>
                  <a:lnTo>
                    <a:pt x="0" y="0"/>
                  </a:lnTo>
                  <a:close/>
                </a:path>
              </a:pathLst>
            </a:custGeom>
            <a:solidFill>
              <a:srgbClr val="000000"/>
            </a:solidFill>
          </p:spPr>
          <p:txBody>
            <a:bodyPr vert="horz" lIns="91440" tIns="45720" rIns="91440" bIns="45720" anchor="t"/>
            <a:lstStyle/>
            <a:p>
              <a:endParaRPr lang="en-IN"/>
            </a:p>
          </p:txBody>
        </p:sp>
        <p:sp>
          <p:nvSpPr>
            <p:cNvPr id="1633" name="Shape 1668"/>
            <p:cNvSpPr/>
            <p:nvPr/>
          </p:nvSpPr>
          <p:spPr>
            <a:xfrm>
              <a:off x="4564205" y="3419204"/>
              <a:ext cx="10081" cy="10080"/>
            </a:xfrm>
            <a:custGeom>
              <a:avLst/>
              <a:gdLst/>
              <a:ahLst/>
              <a:cxnLst/>
              <a:rect l="0" t="0" r="0" b="0"/>
              <a:pathLst>
                <a:path w="10081" h="10080">
                  <a:moveTo>
                    <a:pt x="4921" y="0"/>
                  </a:moveTo>
                  <a:lnTo>
                    <a:pt x="2698" y="476"/>
                  </a:lnTo>
                  <a:lnTo>
                    <a:pt x="1191" y="1746"/>
                  </a:lnTo>
                  <a:lnTo>
                    <a:pt x="317" y="3412"/>
                  </a:lnTo>
                  <a:lnTo>
                    <a:pt x="0" y="5079"/>
                  </a:lnTo>
                  <a:lnTo>
                    <a:pt x="238" y="6667"/>
                  </a:lnTo>
                  <a:lnTo>
                    <a:pt x="1111" y="8333"/>
                  </a:lnTo>
                  <a:lnTo>
                    <a:pt x="2698" y="9603"/>
                  </a:lnTo>
                  <a:lnTo>
                    <a:pt x="4921" y="10080"/>
                  </a:lnTo>
                  <a:lnTo>
                    <a:pt x="6984" y="9683"/>
                  </a:lnTo>
                  <a:lnTo>
                    <a:pt x="8652" y="8651"/>
                  </a:lnTo>
                  <a:lnTo>
                    <a:pt x="9763" y="7063"/>
                  </a:lnTo>
                  <a:lnTo>
                    <a:pt x="10081" y="5079"/>
                  </a:lnTo>
                  <a:lnTo>
                    <a:pt x="9763" y="3016"/>
                  </a:lnTo>
                  <a:lnTo>
                    <a:pt x="8652"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634" name="Shape 1669"/>
            <p:cNvSpPr/>
            <p:nvPr/>
          </p:nvSpPr>
          <p:spPr>
            <a:xfrm>
              <a:off x="4135341" y="3419204"/>
              <a:ext cx="23574" cy="67627"/>
            </a:xfrm>
            <a:custGeom>
              <a:avLst/>
              <a:gdLst/>
              <a:ahLst/>
              <a:cxnLst/>
              <a:rect l="0" t="0" r="0" b="0"/>
              <a:pathLst>
                <a:path w="23574" h="67627">
                  <a:moveTo>
                    <a:pt x="15795" y="0"/>
                  </a:moveTo>
                  <a:lnTo>
                    <a:pt x="0" y="4364"/>
                  </a:lnTo>
                  <a:lnTo>
                    <a:pt x="0" y="5952"/>
                  </a:lnTo>
                  <a:lnTo>
                    <a:pt x="3413" y="5715"/>
                  </a:lnTo>
                  <a:lnTo>
                    <a:pt x="5715" y="6032"/>
                  </a:lnTo>
                  <a:lnTo>
                    <a:pt x="7064" y="7143"/>
                  </a:lnTo>
                  <a:lnTo>
                    <a:pt x="7699" y="8968"/>
                  </a:lnTo>
                  <a:lnTo>
                    <a:pt x="7858" y="11747"/>
                  </a:lnTo>
                  <a:lnTo>
                    <a:pt x="7858" y="59054"/>
                  </a:lnTo>
                  <a:lnTo>
                    <a:pt x="7541" y="62388"/>
                  </a:lnTo>
                  <a:lnTo>
                    <a:pt x="6270" y="64452"/>
                  </a:lnTo>
                  <a:lnTo>
                    <a:pt x="3889" y="65642"/>
                  </a:lnTo>
                  <a:lnTo>
                    <a:pt x="238" y="66198"/>
                  </a:lnTo>
                  <a:lnTo>
                    <a:pt x="238" y="67627"/>
                  </a:lnTo>
                  <a:lnTo>
                    <a:pt x="23574" y="67627"/>
                  </a:lnTo>
                  <a:lnTo>
                    <a:pt x="23574" y="66198"/>
                  </a:lnTo>
                  <a:lnTo>
                    <a:pt x="20003" y="65801"/>
                  </a:lnTo>
                  <a:lnTo>
                    <a:pt x="17701" y="64770"/>
                  </a:lnTo>
                  <a:lnTo>
                    <a:pt x="16511" y="62784"/>
                  </a:lnTo>
                  <a:lnTo>
                    <a:pt x="16193" y="59372"/>
                  </a:lnTo>
                  <a:lnTo>
                    <a:pt x="16193" y="158"/>
                  </a:lnTo>
                  <a:lnTo>
                    <a:pt x="15795" y="0"/>
                  </a:lnTo>
                  <a:close/>
                </a:path>
              </a:pathLst>
            </a:custGeom>
            <a:solidFill>
              <a:srgbClr val="000000"/>
            </a:solidFill>
          </p:spPr>
          <p:txBody>
            <a:bodyPr vert="horz" lIns="91440" tIns="45720" rIns="91440" bIns="45720" anchor="t"/>
            <a:lstStyle/>
            <a:p>
              <a:endParaRPr lang="en-IN"/>
            </a:p>
          </p:txBody>
        </p:sp>
        <p:sp>
          <p:nvSpPr>
            <p:cNvPr id="1635" name="Shape 1670"/>
            <p:cNvSpPr/>
            <p:nvPr/>
          </p:nvSpPr>
          <p:spPr>
            <a:xfrm>
              <a:off x="3883167" y="3419204"/>
              <a:ext cx="46037" cy="68658"/>
            </a:xfrm>
            <a:custGeom>
              <a:avLst/>
              <a:gdLst/>
              <a:ahLst/>
              <a:cxnLst/>
              <a:rect l="0" t="0" r="0" b="0"/>
              <a:pathLst>
                <a:path w="46037" h="68658">
                  <a:moveTo>
                    <a:pt x="14367" y="0"/>
                  </a:moveTo>
                  <a:lnTo>
                    <a:pt x="0" y="4364"/>
                  </a:lnTo>
                  <a:lnTo>
                    <a:pt x="0" y="5952"/>
                  </a:lnTo>
                  <a:lnTo>
                    <a:pt x="2142" y="5873"/>
                  </a:lnTo>
                  <a:lnTo>
                    <a:pt x="4683" y="6191"/>
                  </a:lnTo>
                  <a:lnTo>
                    <a:pt x="5953" y="7222"/>
                  </a:lnTo>
                  <a:lnTo>
                    <a:pt x="6508" y="10873"/>
                  </a:lnTo>
                  <a:lnTo>
                    <a:pt x="6508" y="62308"/>
                  </a:lnTo>
                  <a:lnTo>
                    <a:pt x="7302" y="64055"/>
                  </a:lnTo>
                  <a:lnTo>
                    <a:pt x="9366" y="65563"/>
                  </a:lnTo>
                  <a:lnTo>
                    <a:pt x="15716" y="67786"/>
                  </a:lnTo>
                  <a:lnTo>
                    <a:pt x="19050" y="68421"/>
                  </a:lnTo>
                  <a:lnTo>
                    <a:pt x="21828" y="68658"/>
                  </a:lnTo>
                  <a:lnTo>
                    <a:pt x="28178" y="67945"/>
                  </a:lnTo>
                  <a:lnTo>
                    <a:pt x="33337" y="66040"/>
                  </a:lnTo>
                  <a:lnTo>
                    <a:pt x="37543" y="63261"/>
                  </a:lnTo>
                  <a:lnTo>
                    <a:pt x="40798" y="59768"/>
                  </a:lnTo>
                  <a:lnTo>
                    <a:pt x="43259" y="55800"/>
                  </a:lnTo>
                  <a:lnTo>
                    <a:pt x="44847" y="51672"/>
                  </a:lnTo>
                  <a:lnTo>
                    <a:pt x="45719" y="47703"/>
                  </a:lnTo>
                  <a:lnTo>
                    <a:pt x="46037" y="44052"/>
                  </a:lnTo>
                  <a:lnTo>
                    <a:pt x="45561" y="38734"/>
                  </a:lnTo>
                  <a:lnTo>
                    <a:pt x="44132" y="33654"/>
                  </a:lnTo>
                  <a:lnTo>
                    <a:pt x="41672" y="29051"/>
                  </a:lnTo>
                  <a:lnTo>
                    <a:pt x="38258" y="25400"/>
                  </a:lnTo>
                  <a:lnTo>
                    <a:pt x="33813" y="22938"/>
                  </a:lnTo>
                  <a:lnTo>
                    <a:pt x="28416" y="22066"/>
                  </a:lnTo>
                  <a:lnTo>
                    <a:pt x="24843" y="22542"/>
                  </a:lnTo>
                  <a:lnTo>
                    <a:pt x="22895" y="23241"/>
                  </a:lnTo>
                  <a:lnTo>
                    <a:pt x="24764" y="28336"/>
                  </a:lnTo>
                  <a:lnTo>
                    <a:pt x="28733" y="29130"/>
                  </a:lnTo>
                  <a:lnTo>
                    <a:pt x="31987" y="31273"/>
                  </a:lnTo>
                  <a:lnTo>
                    <a:pt x="34368" y="34527"/>
                  </a:lnTo>
                  <a:lnTo>
                    <a:pt x="36036" y="38576"/>
                  </a:lnTo>
                  <a:lnTo>
                    <a:pt x="36988" y="43100"/>
                  </a:lnTo>
                  <a:lnTo>
                    <a:pt x="37306" y="47703"/>
                  </a:lnTo>
                  <a:lnTo>
                    <a:pt x="37147" y="51276"/>
                  </a:lnTo>
                  <a:lnTo>
                    <a:pt x="36512" y="55245"/>
                  </a:lnTo>
                  <a:lnTo>
                    <a:pt x="35083" y="59054"/>
                  </a:lnTo>
                  <a:lnTo>
                    <a:pt x="32780" y="62388"/>
                  </a:lnTo>
                  <a:lnTo>
                    <a:pt x="29289" y="64611"/>
                  </a:lnTo>
                  <a:lnTo>
                    <a:pt x="24367" y="65483"/>
                  </a:lnTo>
                  <a:lnTo>
                    <a:pt x="20796" y="65007"/>
                  </a:lnTo>
                  <a:lnTo>
                    <a:pt x="16748" y="63500"/>
                  </a:lnTo>
                  <a:lnTo>
                    <a:pt x="15398" y="62229"/>
                  </a:lnTo>
                  <a:lnTo>
                    <a:pt x="14842" y="60721"/>
                  </a:lnTo>
                  <a:lnTo>
                    <a:pt x="14842" y="35718"/>
                  </a:lnTo>
                  <a:lnTo>
                    <a:pt x="15478" y="33257"/>
                  </a:lnTo>
                  <a:lnTo>
                    <a:pt x="16827" y="31352"/>
                  </a:lnTo>
                  <a:lnTo>
                    <a:pt x="18732" y="29923"/>
                  </a:lnTo>
                  <a:lnTo>
                    <a:pt x="20796" y="29051"/>
                  </a:lnTo>
                  <a:lnTo>
                    <a:pt x="24764" y="28336"/>
                  </a:lnTo>
                  <a:lnTo>
                    <a:pt x="22895" y="23241"/>
                  </a:lnTo>
                  <a:lnTo>
                    <a:pt x="21748" y="23653"/>
                  </a:lnTo>
                  <a:lnTo>
                    <a:pt x="19129" y="25241"/>
                  </a:lnTo>
                  <a:lnTo>
                    <a:pt x="17066" y="27066"/>
                  </a:lnTo>
                  <a:lnTo>
                    <a:pt x="15716" y="28733"/>
                  </a:lnTo>
                  <a:lnTo>
                    <a:pt x="15002" y="30082"/>
                  </a:lnTo>
                  <a:lnTo>
                    <a:pt x="14842" y="30082"/>
                  </a:lnTo>
                  <a:lnTo>
                    <a:pt x="14842" y="158"/>
                  </a:lnTo>
                  <a:lnTo>
                    <a:pt x="14367" y="0"/>
                  </a:lnTo>
                  <a:close/>
                </a:path>
              </a:pathLst>
            </a:custGeom>
            <a:solidFill>
              <a:srgbClr val="000000"/>
            </a:solidFill>
          </p:spPr>
          <p:txBody>
            <a:bodyPr vert="horz" lIns="91440" tIns="45720" rIns="91440" bIns="45720" anchor="t"/>
            <a:lstStyle/>
            <a:p>
              <a:endParaRPr lang="en-IN"/>
            </a:p>
          </p:txBody>
        </p:sp>
        <p:sp>
          <p:nvSpPr>
            <p:cNvPr id="1636" name="Shape 1671"/>
            <p:cNvSpPr/>
            <p:nvPr/>
          </p:nvSpPr>
          <p:spPr>
            <a:xfrm>
              <a:off x="3563683" y="3419204"/>
              <a:ext cx="10080" cy="10080"/>
            </a:xfrm>
            <a:custGeom>
              <a:avLst/>
              <a:gdLst/>
              <a:ahLst/>
              <a:cxnLst/>
              <a:rect l="0" t="0" r="0" b="0"/>
              <a:pathLst>
                <a:path w="10080" h="10080">
                  <a:moveTo>
                    <a:pt x="4920" y="0"/>
                  </a:moveTo>
                  <a:lnTo>
                    <a:pt x="2698" y="476"/>
                  </a:lnTo>
                  <a:lnTo>
                    <a:pt x="1190" y="1746"/>
                  </a:lnTo>
                  <a:lnTo>
                    <a:pt x="317" y="3412"/>
                  </a:lnTo>
                  <a:lnTo>
                    <a:pt x="0" y="5079"/>
                  </a:lnTo>
                  <a:lnTo>
                    <a:pt x="317" y="6667"/>
                  </a:lnTo>
                  <a:lnTo>
                    <a:pt x="1111" y="8333"/>
                  </a:lnTo>
                  <a:lnTo>
                    <a:pt x="2698" y="9603"/>
                  </a:lnTo>
                  <a:lnTo>
                    <a:pt x="4920" y="10080"/>
                  </a:lnTo>
                  <a:lnTo>
                    <a:pt x="6983" y="9683"/>
                  </a:lnTo>
                  <a:lnTo>
                    <a:pt x="8651" y="8651"/>
                  </a:lnTo>
                  <a:lnTo>
                    <a:pt x="9762" y="7063"/>
                  </a:lnTo>
                  <a:lnTo>
                    <a:pt x="10080" y="5079"/>
                  </a:lnTo>
                  <a:lnTo>
                    <a:pt x="9762" y="3016"/>
                  </a:lnTo>
                  <a:lnTo>
                    <a:pt x="8651" y="1507"/>
                  </a:lnTo>
                  <a:lnTo>
                    <a:pt x="6983" y="396"/>
                  </a:lnTo>
                  <a:lnTo>
                    <a:pt x="4920" y="0"/>
                  </a:lnTo>
                  <a:close/>
                </a:path>
              </a:pathLst>
            </a:custGeom>
            <a:solidFill>
              <a:srgbClr val="000000"/>
            </a:solidFill>
          </p:spPr>
          <p:txBody>
            <a:bodyPr vert="horz" lIns="91440" tIns="45720" rIns="91440" bIns="45720" anchor="t"/>
            <a:lstStyle/>
            <a:p>
              <a:endParaRPr lang="en-IN"/>
            </a:p>
          </p:txBody>
        </p:sp>
        <p:sp>
          <p:nvSpPr>
            <p:cNvPr id="1637" name="Shape 1672"/>
            <p:cNvSpPr/>
            <p:nvPr/>
          </p:nvSpPr>
          <p:spPr>
            <a:xfrm>
              <a:off x="3461607" y="3419204"/>
              <a:ext cx="10159" cy="10080"/>
            </a:xfrm>
            <a:custGeom>
              <a:avLst/>
              <a:gdLst/>
              <a:ahLst/>
              <a:cxnLst/>
              <a:rect l="0" t="0" r="0" b="0"/>
              <a:pathLst>
                <a:path w="10159" h="10080">
                  <a:moveTo>
                    <a:pt x="5000" y="0"/>
                  </a:moveTo>
                  <a:lnTo>
                    <a:pt x="2777" y="476"/>
                  </a:lnTo>
                  <a:lnTo>
                    <a:pt x="1190" y="1746"/>
                  </a:lnTo>
                  <a:lnTo>
                    <a:pt x="316" y="3412"/>
                  </a:lnTo>
                  <a:lnTo>
                    <a:pt x="0" y="5079"/>
                  </a:lnTo>
                  <a:lnTo>
                    <a:pt x="316" y="6667"/>
                  </a:lnTo>
                  <a:lnTo>
                    <a:pt x="1190" y="8333"/>
                  </a:lnTo>
                  <a:lnTo>
                    <a:pt x="2697" y="9603"/>
                  </a:lnTo>
                  <a:lnTo>
                    <a:pt x="5000" y="10080"/>
                  </a:lnTo>
                  <a:lnTo>
                    <a:pt x="7063" y="9683"/>
                  </a:lnTo>
                  <a:lnTo>
                    <a:pt x="8731" y="8651"/>
                  </a:lnTo>
                  <a:lnTo>
                    <a:pt x="9841" y="7063"/>
                  </a:lnTo>
                  <a:lnTo>
                    <a:pt x="10159" y="5079"/>
                  </a:lnTo>
                  <a:lnTo>
                    <a:pt x="9841" y="3016"/>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1638" name="Shape 1673"/>
            <p:cNvSpPr/>
            <p:nvPr/>
          </p:nvSpPr>
          <p:spPr>
            <a:xfrm>
              <a:off x="3276424" y="3419204"/>
              <a:ext cx="10080" cy="10080"/>
            </a:xfrm>
            <a:custGeom>
              <a:avLst/>
              <a:gdLst/>
              <a:ahLst/>
              <a:cxnLst/>
              <a:rect l="0" t="0" r="0" b="0"/>
              <a:pathLst>
                <a:path w="10080" h="10080">
                  <a:moveTo>
                    <a:pt x="4921" y="0"/>
                  </a:moveTo>
                  <a:lnTo>
                    <a:pt x="2699" y="476"/>
                  </a:lnTo>
                  <a:lnTo>
                    <a:pt x="1191" y="1746"/>
                  </a:lnTo>
                  <a:lnTo>
                    <a:pt x="317" y="3412"/>
                  </a:lnTo>
                  <a:lnTo>
                    <a:pt x="0" y="5079"/>
                  </a:lnTo>
                  <a:lnTo>
                    <a:pt x="238" y="6667"/>
                  </a:lnTo>
                  <a:lnTo>
                    <a:pt x="1111" y="8333"/>
                  </a:lnTo>
                  <a:lnTo>
                    <a:pt x="2699" y="9603"/>
                  </a:lnTo>
                  <a:lnTo>
                    <a:pt x="4921" y="10080"/>
                  </a:lnTo>
                  <a:lnTo>
                    <a:pt x="6985" y="9683"/>
                  </a:lnTo>
                  <a:lnTo>
                    <a:pt x="8652" y="8651"/>
                  </a:lnTo>
                  <a:lnTo>
                    <a:pt x="9763" y="7063"/>
                  </a:lnTo>
                  <a:lnTo>
                    <a:pt x="10080" y="5079"/>
                  </a:lnTo>
                  <a:lnTo>
                    <a:pt x="9763" y="3016"/>
                  </a:lnTo>
                  <a:lnTo>
                    <a:pt x="8652" y="1507"/>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1639" name="Shape 1674"/>
            <p:cNvSpPr/>
            <p:nvPr/>
          </p:nvSpPr>
          <p:spPr>
            <a:xfrm>
              <a:off x="3634485" y="3429523"/>
              <a:ext cx="26353" cy="58339"/>
            </a:xfrm>
            <a:custGeom>
              <a:avLst/>
              <a:gdLst/>
              <a:ahLst/>
              <a:cxnLst/>
              <a:rect l="0" t="0" r="0" b="0"/>
              <a:pathLst>
                <a:path w="26353" h="58339">
                  <a:moveTo>
                    <a:pt x="13256" y="0"/>
                  </a:moveTo>
                  <a:lnTo>
                    <a:pt x="10874" y="3412"/>
                  </a:lnTo>
                  <a:lnTo>
                    <a:pt x="8890" y="6111"/>
                  </a:lnTo>
                  <a:lnTo>
                    <a:pt x="4366" y="11271"/>
                  </a:lnTo>
                  <a:lnTo>
                    <a:pt x="1429" y="13652"/>
                  </a:lnTo>
                  <a:lnTo>
                    <a:pt x="397" y="14446"/>
                  </a:lnTo>
                  <a:lnTo>
                    <a:pt x="0" y="15240"/>
                  </a:lnTo>
                  <a:lnTo>
                    <a:pt x="397" y="15953"/>
                  </a:lnTo>
                  <a:lnTo>
                    <a:pt x="5636" y="15953"/>
                  </a:lnTo>
                  <a:lnTo>
                    <a:pt x="5636" y="45720"/>
                  </a:lnTo>
                  <a:lnTo>
                    <a:pt x="5874" y="49132"/>
                  </a:lnTo>
                  <a:lnTo>
                    <a:pt x="6350" y="51911"/>
                  </a:lnTo>
                  <a:lnTo>
                    <a:pt x="7223" y="54133"/>
                  </a:lnTo>
                  <a:lnTo>
                    <a:pt x="8334" y="55721"/>
                  </a:lnTo>
                  <a:lnTo>
                    <a:pt x="11272" y="57705"/>
                  </a:lnTo>
                  <a:lnTo>
                    <a:pt x="14763" y="58339"/>
                  </a:lnTo>
                  <a:lnTo>
                    <a:pt x="18177" y="57705"/>
                  </a:lnTo>
                  <a:lnTo>
                    <a:pt x="21352" y="56117"/>
                  </a:lnTo>
                  <a:lnTo>
                    <a:pt x="24131" y="53736"/>
                  </a:lnTo>
                  <a:lnTo>
                    <a:pt x="26353" y="50800"/>
                  </a:lnTo>
                  <a:lnTo>
                    <a:pt x="25082" y="49688"/>
                  </a:lnTo>
                  <a:lnTo>
                    <a:pt x="22861" y="51911"/>
                  </a:lnTo>
                  <a:lnTo>
                    <a:pt x="21193" y="52783"/>
                  </a:lnTo>
                  <a:lnTo>
                    <a:pt x="19050" y="53181"/>
                  </a:lnTo>
                  <a:lnTo>
                    <a:pt x="16907" y="52704"/>
                  </a:lnTo>
                  <a:lnTo>
                    <a:pt x="15478" y="51513"/>
                  </a:lnTo>
                  <a:lnTo>
                    <a:pt x="14606" y="49847"/>
                  </a:lnTo>
                  <a:lnTo>
                    <a:pt x="14208" y="47942"/>
                  </a:lnTo>
                  <a:lnTo>
                    <a:pt x="13969" y="44291"/>
                  </a:lnTo>
                  <a:lnTo>
                    <a:pt x="13969" y="15953"/>
                  </a:lnTo>
                  <a:lnTo>
                    <a:pt x="23972" y="15953"/>
                  </a:lnTo>
                  <a:lnTo>
                    <a:pt x="23972" y="12778"/>
                  </a:lnTo>
                  <a:lnTo>
                    <a:pt x="13969" y="12778"/>
                  </a:lnTo>
                  <a:lnTo>
                    <a:pt x="13969"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640" name="Shape 1675"/>
            <p:cNvSpPr/>
            <p:nvPr/>
          </p:nvSpPr>
          <p:spPr>
            <a:xfrm>
              <a:off x="4587064" y="3441270"/>
              <a:ext cx="43656" cy="46592"/>
            </a:xfrm>
            <a:custGeom>
              <a:avLst/>
              <a:gdLst/>
              <a:ahLst/>
              <a:cxnLst/>
              <a:rect l="0" t="0" r="0" b="0"/>
              <a:pathLst>
                <a:path w="43656" h="46592">
                  <a:moveTo>
                    <a:pt x="21431" y="0"/>
                  </a:moveTo>
                  <a:lnTo>
                    <a:pt x="20637" y="2777"/>
                  </a:lnTo>
                  <a:lnTo>
                    <a:pt x="24844" y="3651"/>
                  </a:lnTo>
                  <a:lnTo>
                    <a:pt x="28337" y="6032"/>
                  </a:lnTo>
                  <a:lnTo>
                    <a:pt x="31115" y="9762"/>
                  </a:lnTo>
                  <a:lnTo>
                    <a:pt x="33099" y="14446"/>
                  </a:lnTo>
                  <a:lnTo>
                    <a:pt x="34369" y="19922"/>
                  </a:lnTo>
                  <a:lnTo>
                    <a:pt x="34766" y="25876"/>
                  </a:lnTo>
                  <a:lnTo>
                    <a:pt x="34211" y="32146"/>
                  </a:lnTo>
                  <a:lnTo>
                    <a:pt x="32861" y="36830"/>
                  </a:lnTo>
                  <a:lnTo>
                    <a:pt x="30797" y="40163"/>
                  </a:lnTo>
                  <a:lnTo>
                    <a:pt x="28337" y="42306"/>
                  </a:lnTo>
                  <a:lnTo>
                    <a:pt x="25638" y="43497"/>
                  </a:lnTo>
                  <a:lnTo>
                    <a:pt x="23098" y="43815"/>
                  </a:lnTo>
                  <a:lnTo>
                    <a:pt x="19050" y="43021"/>
                  </a:lnTo>
                  <a:lnTo>
                    <a:pt x="15875" y="40799"/>
                  </a:lnTo>
                  <a:lnTo>
                    <a:pt x="13334" y="37624"/>
                  </a:lnTo>
                  <a:lnTo>
                    <a:pt x="11510" y="33733"/>
                  </a:lnTo>
                  <a:lnTo>
                    <a:pt x="10240" y="29527"/>
                  </a:lnTo>
                  <a:lnTo>
                    <a:pt x="9446" y="25320"/>
                  </a:lnTo>
                  <a:lnTo>
                    <a:pt x="9048" y="21431"/>
                  </a:lnTo>
                  <a:lnTo>
                    <a:pt x="8890" y="18256"/>
                  </a:lnTo>
                  <a:lnTo>
                    <a:pt x="9128" y="14605"/>
                  </a:lnTo>
                  <a:lnTo>
                    <a:pt x="9842" y="11508"/>
                  </a:lnTo>
                  <a:lnTo>
                    <a:pt x="10874" y="8810"/>
                  </a:lnTo>
                  <a:lnTo>
                    <a:pt x="12382" y="6667"/>
                  </a:lnTo>
                  <a:lnTo>
                    <a:pt x="14128" y="4921"/>
                  </a:lnTo>
                  <a:lnTo>
                    <a:pt x="16113" y="3730"/>
                  </a:lnTo>
                  <a:lnTo>
                    <a:pt x="18256" y="3016"/>
                  </a:lnTo>
                  <a:lnTo>
                    <a:pt x="20637" y="2777"/>
                  </a:lnTo>
                  <a:lnTo>
                    <a:pt x="21431" y="0"/>
                  </a:lnTo>
                  <a:lnTo>
                    <a:pt x="15240" y="872"/>
                  </a:lnTo>
                  <a:lnTo>
                    <a:pt x="9922" y="3254"/>
                  </a:lnTo>
                  <a:lnTo>
                    <a:pt x="5715" y="6985"/>
                  </a:lnTo>
                  <a:lnTo>
                    <a:pt x="2540" y="11667"/>
                  </a:lnTo>
                  <a:lnTo>
                    <a:pt x="634" y="17065"/>
                  </a:lnTo>
                  <a:lnTo>
                    <a:pt x="0" y="23018"/>
                  </a:lnTo>
                  <a:lnTo>
                    <a:pt x="715" y="29368"/>
                  </a:lnTo>
                  <a:lnTo>
                    <a:pt x="2778" y="35004"/>
                  </a:lnTo>
                  <a:lnTo>
                    <a:pt x="6032" y="39766"/>
                  </a:lnTo>
                  <a:lnTo>
                    <a:pt x="10398" y="43417"/>
                  </a:lnTo>
                  <a:lnTo>
                    <a:pt x="15637" y="45720"/>
                  </a:lnTo>
                  <a:lnTo>
                    <a:pt x="21669" y="46592"/>
                  </a:lnTo>
                  <a:lnTo>
                    <a:pt x="28575" y="45481"/>
                  </a:lnTo>
                  <a:lnTo>
                    <a:pt x="34052" y="42623"/>
                  </a:lnTo>
                  <a:lnTo>
                    <a:pt x="38258" y="38417"/>
                  </a:lnTo>
                  <a:lnTo>
                    <a:pt x="41275" y="33416"/>
                  </a:lnTo>
                  <a:lnTo>
                    <a:pt x="43101" y="28099"/>
                  </a:lnTo>
                  <a:lnTo>
                    <a:pt x="43656" y="23018"/>
                  </a:lnTo>
                  <a:lnTo>
                    <a:pt x="43179" y="17858"/>
                  </a:lnTo>
                  <a:lnTo>
                    <a:pt x="41990" y="13335"/>
                  </a:lnTo>
                  <a:lnTo>
                    <a:pt x="40085" y="9366"/>
                  </a:lnTo>
                  <a:lnTo>
                    <a:pt x="37386"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641" name="Shape 1676"/>
            <p:cNvSpPr/>
            <p:nvPr/>
          </p:nvSpPr>
          <p:spPr>
            <a:xfrm>
              <a:off x="4558013" y="3441270"/>
              <a:ext cx="23495" cy="45561"/>
            </a:xfrm>
            <a:custGeom>
              <a:avLst/>
              <a:gdLst/>
              <a:ahLst/>
              <a:cxnLst/>
              <a:rect l="0" t="0" r="0" b="0"/>
              <a:pathLst>
                <a:path w="23495" h="45561">
                  <a:moveTo>
                    <a:pt x="15796" y="0"/>
                  </a:moveTo>
                  <a:lnTo>
                    <a:pt x="397" y="5476"/>
                  </a:lnTo>
                  <a:lnTo>
                    <a:pt x="397" y="6985"/>
                  </a:lnTo>
                  <a:lnTo>
                    <a:pt x="4366" y="6587"/>
                  </a:lnTo>
                  <a:lnTo>
                    <a:pt x="5636" y="6667"/>
                  </a:lnTo>
                  <a:lnTo>
                    <a:pt x="6747" y="7381"/>
                  </a:lnTo>
                  <a:lnTo>
                    <a:pt x="7541" y="9127"/>
                  </a:lnTo>
                  <a:lnTo>
                    <a:pt x="7858" y="12541"/>
                  </a:lnTo>
                  <a:lnTo>
                    <a:pt x="7858" y="35480"/>
                  </a:lnTo>
                  <a:lnTo>
                    <a:pt x="7699" y="38735"/>
                  </a:lnTo>
                  <a:lnTo>
                    <a:pt x="7143" y="41116"/>
                  </a:lnTo>
                  <a:lnTo>
                    <a:pt x="6191" y="42623"/>
                  </a:lnTo>
                  <a:lnTo>
                    <a:pt x="4762" y="43497"/>
                  </a:lnTo>
                  <a:lnTo>
                    <a:pt x="2778" y="43893"/>
                  </a:lnTo>
                  <a:lnTo>
                    <a:pt x="0" y="44132"/>
                  </a:lnTo>
                  <a:lnTo>
                    <a:pt x="0" y="45561"/>
                  </a:lnTo>
                  <a:lnTo>
                    <a:pt x="23495" y="45561"/>
                  </a:lnTo>
                  <a:lnTo>
                    <a:pt x="23495" y="44132"/>
                  </a:lnTo>
                  <a:lnTo>
                    <a:pt x="19447" y="43497"/>
                  </a:lnTo>
                  <a:lnTo>
                    <a:pt x="17224" y="42068"/>
                  </a:lnTo>
                  <a:lnTo>
                    <a:pt x="16351" y="3952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642" name="Shape 1677"/>
            <p:cNvSpPr/>
            <p:nvPr/>
          </p:nvSpPr>
          <p:spPr>
            <a:xfrm>
              <a:off x="4442998" y="3441270"/>
              <a:ext cx="39530" cy="46592"/>
            </a:xfrm>
            <a:custGeom>
              <a:avLst/>
              <a:gdLst/>
              <a:ahLst/>
              <a:cxnLst/>
              <a:rect l="0" t="0" r="0" b="0"/>
              <a:pathLst>
                <a:path w="39530" h="46592">
                  <a:moveTo>
                    <a:pt x="20241" y="0"/>
                  </a:moveTo>
                  <a:lnTo>
                    <a:pt x="18098" y="3571"/>
                  </a:lnTo>
                  <a:lnTo>
                    <a:pt x="21431" y="4127"/>
                  </a:lnTo>
                  <a:lnTo>
                    <a:pt x="23892" y="5556"/>
                  </a:lnTo>
                  <a:lnTo>
                    <a:pt x="25480" y="7540"/>
                  </a:lnTo>
                  <a:lnTo>
                    <a:pt x="26512" y="9921"/>
                  </a:lnTo>
                  <a:lnTo>
                    <a:pt x="27544" y="15001"/>
                  </a:lnTo>
                  <a:lnTo>
                    <a:pt x="7143" y="15001"/>
                  </a:lnTo>
                  <a:lnTo>
                    <a:pt x="7858" y="12065"/>
                  </a:lnTo>
                  <a:lnTo>
                    <a:pt x="8731" y="9525"/>
                  </a:lnTo>
                  <a:lnTo>
                    <a:pt x="9843" y="7540"/>
                  </a:lnTo>
                  <a:lnTo>
                    <a:pt x="11192" y="6032"/>
                  </a:lnTo>
                  <a:lnTo>
                    <a:pt x="14287" y="4127"/>
                  </a:lnTo>
                  <a:lnTo>
                    <a:pt x="18098" y="3571"/>
                  </a:lnTo>
                  <a:lnTo>
                    <a:pt x="20241" y="0"/>
                  </a:lnTo>
                  <a:lnTo>
                    <a:pt x="15955" y="476"/>
                  </a:lnTo>
                  <a:lnTo>
                    <a:pt x="11510" y="2222"/>
                  </a:lnTo>
                  <a:lnTo>
                    <a:pt x="7223" y="5317"/>
                  </a:lnTo>
                  <a:lnTo>
                    <a:pt x="3572" y="9921"/>
                  </a:lnTo>
                  <a:lnTo>
                    <a:pt x="1032" y="16192"/>
                  </a:lnTo>
                  <a:lnTo>
                    <a:pt x="0" y="24367"/>
                  </a:lnTo>
                  <a:lnTo>
                    <a:pt x="397" y="29368"/>
                  </a:lnTo>
                  <a:lnTo>
                    <a:pt x="1350" y="33733"/>
                  </a:lnTo>
                  <a:lnTo>
                    <a:pt x="2937" y="37543"/>
                  </a:lnTo>
                  <a:lnTo>
                    <a:pt x="5160" y="40718"/>
                  </a:lnTo>
                  <a:lnTo>
                    <a:pt x="7858" y="43258"/>
                  </a:lnTo>
                  <a:lnTo>
                    <a:pt x="11033" y="45085"/>
                  </a:lnTo>
                  <a:lnTo>
                    <a:pt x="14606" y="46196"/>
                  </a:lnTo>
                  <a:lnTo>
                    <a:pt x="18575" y="46592"/>
                  </a:lnTo>
                  <a:lnTo>
                    <a:pt x="23496" y="45957"/>
                  </a:lnTo>
                  <a:lnTo>
                    <a:pt x="27702" y="44370"/>
                  </a:lnTo>
                  <a:lnTo>
                    <a:pt x="31194" y="42147"/>
                  </a:lnTo>
                  <a:lnTo>
                    <a:pt x="33973" y="39448"/>
                  </a:lnTo>
                  <a:lnTo>
                    <a:pt x="36196" y="36671"/>
                  </a:lnTo>
                  <a:lnTo>
                    <a:pt x="37783" y="33972"/>
                  </a:lnTo>
                  <a:lnTo>
                    <a:pt x="38893" y="31670"/>
                  </a:lnTo>
                  <a:lnTo>
                    <a:pt x="39530" y="30003"/>
                  </a:lnTo>
                  <a:lnTo>
                    <a:pt x="37942" y="29368"/>
                  </a:lnTo>
                  <a:lnTo>
                    <a:pt x="36672" y="31352"/>
                  </a:lnTo>
                  <a:lnTo>
                    <a:pt x="34925" y="33655"/>
                  </a:lnTo>
                  <a:lnTo>
                    <a:pt x="32703" y="35877"/>
                  </a:lnTo>
                  <a:lnTo>
                    <a:pt x="30005" y="37861"/>
                  </a:lnTo>
                  <a:lnTo>
                    <a:pt x="26671" y="39211"/>
                  </a:lnTo>
                  <a:lnTo>
                    <a:pt x="22622" y="39766"/>
                  </a:lnTo>
                  <a:lnTo>
                    <a:pt x="19288" y="39370"/>
                  </a:lnTo>
                  <a:lnTo>
                    <a:pt x="15875" y="38020"/>
                  </a:lnTo>
                  <a:lnTo>
                    <a:pt x="12700" y="35560"/>
                  </a:lnTo>
                  <a:lnTo>
                    <a:pt x="10002" y="31591"/>
                  </a:lnTo>
                  <a:lnTo>
                    <a:pt x="8891" y="28971"/>
                  </a:lnTo>
                  <a:lnTo>
                    <a:pt x="8017" y="25876"/>
                  </a:lnTo>
                  <a:lnTo>
                    <a:pt x="7303" y="22304"/>
                  </a:lnTo>
                  <a:lnTo>
                    <a:pt x="6827" y="18176"/>
                  </a:lnTo>
                  <a:lnTo>
                    <a:pt x="37703" y="18176"/>
                  </a:lnTo>
                  <a:lnTo>
                    <a:pt x="36989" y="13652"/>
                  </a:lnTo>
                  <a:lnTo>
                    <a:pt x="35878" y="9842"/>
                  </a:lnTo>
                  <a:lnTo>
                    <a:pt x="34211" y="6667"/>
                  </a:lnTo>
                  <a:lnTo>
                    <a:pt x="32068" y="4206"/>
                  </a:lnTo>
                  <a:lnTo>
                    <a:pt x="29607" y="2301"/>
                  </a:lnTo>
                  <a:lnTo>
                    <a:pt x="26750" y="1031"/>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1643" name="Shape 1678"/>
            <p:cNvSpPr/>
            <p:nvPr/>
          </p:nvSpPr>
          <p:spPr>
            <a:xfrm>
              <a:off x="4300759" y="3441270"/>
              <a:ext cx="43734" cy="46592"/>
            </a:xfrm>
            <a:custGeom>
              <a:avLst/>
              <a:gdLst/>
              <a:ahLst/>
              <a:cxnLst/>
              <a:rect l="0" t="0" r="0" b="0"/>
              <a:pathLst>
                <a:path w="43734" h="46592">
                  <a:moveTo>
                    <a:pt x="21431" y="0"/>
                  </a:moveTo>
                  <a:lnTo>
                    <a:pt x="20637" y="2777"/>
                  </a:lnTo>
                  <a:lnTo>
                    <a:pt x="24843" y="3651"/>
                  </a:lnTo>
                  <a:lnTo>
                    <a:pt x="28336" y="6032"/>
                  </a:lnTo>
                  <a:lnTo>
                    <a:pt x="31113" y="9762"/>
                  </a:lnTo>
                  <a:lnTo>
                    <a:pt x="33178" y="14446"/>
                  </a:lnTo>
                  <a:lnTo>
                    <a:pt x="34368" y="19922"/>
                  </a:lnTo>
                  <a:lnTo>
                    <a:pt x="34766" y="25876"/>
                  </a:lnTo>
                  <a:lnTo>
                    <a:pt x="34209" y="32146"/>
                  </a:lnTo>
                  <a:lnTo>
                    <a:pt x="32861" y="36830"/>
                  </a:lnTo>
                  <a:lnTo>
                    <a:pt x="30876" y="40163"/>
                  </a:lnTo>
                  <a:lnTo>
                    <a:pt x="28336" y="42306"/>
                  </a:lnTo>
                  <a:lnTo>
                    <a:pt x="25717" y="43497"/>
                  </a:lnTo>
                  <a:lnTo>
                    <a:pt x="23097" y="43815"/>
                  </a:lnTo>
                  <a:lnTo>
                    <a:pt x="19050" y="43021"/>
                  </a:lnTo>
                  <a:lnTo>
                    <a:pt x="15875" y="40799"/>
                  </a:lnTo>
                  <a:lnTo>
                    <a:pt x="13413" y="37624"/>
                  </a:lnTo>
                  <a:lnTo>
                    <a:pt x="11587" y="33733"/>
                  </a:lnTo>
                  <a:lnTo>
                    <a:pt x="9445" y="25320"/>
                  </a:lnTo>
                  <a:lnTo>
                    <a:pt x="9127" y="21431"/>
                  </a:lnTo>
                  <a:lnTo>
                    <a:pt x="8968" y="18256"/>
                  </a:lnTo>
                  <a:lnTo>
                    <a:pt x="9206" y="14605"/>
                  </a:lnTo>
                  <a:lnTo>
                    <a:pt x="9842" y="11508"/>
                  </a:lnTo>
                  <a:lnTo>
                    <a:pt x="10873" y="8810"/>
                  </a:lnTo>
                  <a:lnTo>
                    <a:pt x="12381" y="6667"/>
                  </a:lnTo>
                  <a:lnTo>
                    <a:pt x="14207" y="4921"/>
                  </a:lnTo>
                  <a:lnTo>
                    <a:pt x="16192" y="3730"/>
                  </a:lnTo>
                  <a:lnTo>
                    <a:pt x="18334" y="3016"/>
                  </a:lnTo>
                  <a:lnTo>
                    <a:pt x="20637" y="2777"/>
                  </a:lnTo>
                  <a:lnTo>
                    <a:pt x="21431" y="0"/>
                  </a:lnTo>
                  <a:lnTo>
                    <a:pt x="15238" y="872"/>
                  </a:lnTo>
                  <a:lnTo>
                    <a:pt x="10000" y="3254"/>
                  </a:lnTo>
                  <a:lnTo>
                    <a:pt x="5713" y="6985"/>
                  </a:lnTo>
                  <a:lnTo>
                    <a:pt x="2618" y="11667"/>
                  </a:lnTo>
                  <a:lnTo>
                    <a:pt x="634" y="17065"/>
                  </a:lnTo>
                  <a:lnTo>
                    <a:pt x="0" y="23018"/>
                  </a:lnTo>
                  <a:lnTo>
                    <a:pt x="713" y="29368"/>
                  </a:lnTo>
                  <a:lnTo>
                    <a:pt x="2777" y="35004"/>
                  </a:lnTo>
                  <a:lnTo>
                    <a:pt x="6111" y="39766"/>
                  </a:lnTo>
                  <a:lnTo>
                    <a:pt x="10397" y="43417"/>
                  </a:lnTo>
                  <a:lnTo>
                    <a:pt x="15636" y="45720"/>
                  </a:lnTo>
                  <a:lnTo>
                    <a:pt x="21748" y="46592"/>
                  </a:lnTo>
                  <a:lnTo>
                    <a:pt x="28575" y="45481"/>
                  </a:lnTo>
                  <a:lnTo>
                    <a:pt x="34131" y="42623"/>
                  </a:lnTo>
                  <a:lnTo>
                    <a:pt x="38337" y="38417"/>
                  </a:lnTo>
                  <a:lnTo>
                    <a:pt x="41353" y="33416"/>
                  </a:lnTo>
                  <a:lnTo>
                    <a:pt x="43179" y="28099"/>
                  </a:lnTo>
                  <a:lnTo>
                    <a:pt x="43734" y="23018"/>
                  </a:lnTo>
                  <a:lnTo>
                    <a:pt x="43258" y="17858"/>
                  </a:lnTo>
                  <a:lnTo>
                    <a:pt x="42068" y="13335"/>
                  </a:lnTo>
                  <a:lnTo>
                    <a:pt x="40083" y="9366"/>
                  </a:lnTo>
                  <a:lnTo>
                    <a:pt x="3738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644" name="Shape 1679"/>
            <p:cNvSpPr/>
            <p:nvPr/>
          </p:nvSpPr>
          <p:spPr>
            <a:xfrm>
              <a:off x="4162725" y="3441270"/>
              <a:ext cx="39449" cy="46592"/>
            </a:xfrm>
            <a:custGeom>
              <a:avLst/>
              <a:gdLst/>
              <a:ahLst/>
              <a:cxnLst/>
              <a:rect l="0" t="0" r="0" b="0"/>
              <a:pathLst>
                <a:path w="39449" h="46592">
                  <a:moveTo>
                    <a:pt x="20161" y="0"/>
                  </a:moveTo>
                  <a:lnTo>
                    <a:pt x="18018" y="3571"/>
                  </a:lnTo>
                  <a:lnTo>
                    <a:pt x="21352" y="4127"/>
                  </a:lnTo>
                  <a:lnTo>
                    <a:pt x="23812" y="5556"/>
                  </a:lnTo>
                  <a:lnTo>
                    <a:pt x="25400" y="7540"/>
                  </a:lnTo>
                  <a:lnTo>
                    <a:pt x="26432" y="9921"/>
                  </a:lnTo>
                  <a:lnTo>
                    <a:pt x="27463" y="15001"/>
                  </a:lnTo>
                  <a:lnTo>
                    <a:pt x="7065" y="15001"/>
                  </a:lnTo>
                  <a:lnTo>
                    <a:pt x="7778" y="12065"/>
                  </a:lnTo>
                  <a:lnTo>
                    <a:pt x="8652" y="9525"/>
                  </a:lnTo>
                  <a:lnTo>
                    <a:pt x="9763" y="7540"/>
                  </a:lnTo>
                  <a:lnTo>
                    <a:pt x="11112" y="6032"/>
                  </a:lnTo>
                  <a:lnTo>
                    <a:pt x="14287" y="4127"/>
                  </a:lnTo>
                  <a:lnTo>
                    <a:pt x="18018" y="3571"/>
                  </a:lnTo>
                  <a:lnTo>
                    <a:pt x="20161" y="0"/>
                  </a:lnTo>
                  <a:lnTo>
                    <a:pt x="15875" y="476"/>
                  </a:lnTo>
                  <a:lnTo>
                    <a:pt x="11429" y="2222"/>
                  </a:lnTo>
                  <a:lnTo>
                    <a:pt x="7143" y="5317"/>
                  </a:lnTo>
                  <a:lnTo>
                    <a:pt x="3492" y="9921"/>
                  </a:lnTo>
                  <a:lnTo>
                    <a:pt x="952" y="16192"/>
                  </a:lnTo>
                  <a:lnTo>
                    <a:pt x="0" y="24367"/>
                  </a:lnTo>
                  <a:lnTo>
                    <a:pt x="317" y="29368"/>
                  </a:lnTo>
                  <a:lnTo>
                    <a:pt x="1270" y="33733"/>
                  </a:lnTo>
                  <a:lnTo>
                    <a:pt x="2857" y="37543"/>
                  </a:lnTo>
                  <a:lnTo>
                    <a:pt x="5079" y="40718"/>
                  </a:lnTo>
                  <a:lnTo>
                    <a:pt x="7778" y="43258"/>
                  </a:lnTo>
                  <a:lnTo>
                    <a:pt x="10953" y="45085"/>
                  </a:lnTo>
                  <a:lnTo>
                    <a:pt x="14526" y="46196"/>
                  </a:lnTo>
                  <a:lnTo>
                    <a:pt x="18494" y="46592"/>
                  </a:lnTo>
                  <a:lnTo>
                    <a:pt x="23415" y="45957"/>
                  </a:lnTo>
                  <a:lnTo>
                    <a:pt x="27622" y="44370"/>
                  </a:lnTo>
                  <a:lnTo>
                    <a:pt x="31115" y="42147"/>
                  </a:lnTo>
                  <a:lnTo>
                    <a:pt x="33972" y="39448"/>
                  </a:lnTo>
                  <a:lnTo>
                    <a:pt x="37782" y="33972"/>
                  </a:lnTo>
                  <a:lnTo>
                    <a:pt x="38893" y="31670"/>
                  </a:lnTo>
                  <a:lnTo>
                    <a:pt x="39449" y="30003"/>
                  </a:lnTo>
                  <a:lnTo>
                    <a:pt x="37941" y="29368"/>
                  </a:lnTo>
                  <a:lnTo>
                    <a:pt x="36591" y="31352"/>
                  </a:lnTo>
                  <a:lnTo>
                    <a:pt x="34846" y="33655"/>
                  </a:lnTo>
                  <a:lnTo>
                    <a:pt x="32622" y="35877"/>
                  </a:lnTo>
                  <a:lnTo>
                    <a:pt x="29924" y="37861"/>
                  </a:lnTo>
                  <a:lnTo>
                    <a:pt x="26590" y="39211"/>
                  </a:lnTo>
                  <a:lnTo>
                    <a:pt x="22542" y="39766"/>
                  </a:lnTo>
                  <a:lnTo>
                    <a:pt x="19208" y="39370"/>
                  </a:lnTo>
                  <a:lnTo>
                    <a:pt x="15796" y="38020"/>
                  </a:lnTo>
                  <a:lnTo>
                    <a:pt x="12700" y="35560"/>
                  </a:lnTo>
                  <a:lnTo>
                    <a:pt x="10001" y="31591"/>
                  </a:lnTo>
                  <a:lnTo>
                    <a:pt x="8890" y="28971"/>
                  </a:lnTo>
                  <a:lnTo>
                    <a:pt x="7937" y="25876"/>
                  </a:lnTo>
                  <a:lnTo>
                    <a:pt x="7222" y="22304"/>
                  </a:lnTo>
                  <a:lnTo>
                    <a:pt x="6826" y="18176"/>
                  </a:lnTo>
                  <a:lnTo>
                    <a:pt x="37623" y="18176"/>
                  </a:lnTo>
                  <a:lnTo>
                    <a:pt x="36908" y="13652"/>
                  </a:lnTo>
                  <a:lnTo>
                    <a:pt x="35797" y="9842"/>
                  </a:lnTo>
                  <a:lnTo>
                    <a:pt x="34131" y="6667"/>
                  </a:lnTo>
                  <a:lnTo>
                    <a:pt x="31988" y="4206"/>
                  </a:lnTo>
                  <a:lnTo>
                    <a:pt x="29527" y="2301"/>
                  </a:lnTo>
                  <a:lnTo>
                    <a:pt x="26670"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1645" name="Shape 1680"/>
            <p:cNvSpPr/>
            <p:nvPr/>
          </p:nvSpPr>
          <p:spPr>
            <a:xfrm>
              <a:off x="3841733" y="3441270"/>
              <a:ext cx="39528" cy="46592"/>
            </a:xfrm>
            <a:custGeom>
              <a:avLst/>
              <a:gdLst/>
              <a:ahLst/>
              <a:cxnLst/>
              <a:rect l="0" t="0" r="0" b="0"/>
              <a:pathLst>
                <a:path w="39528" h="46592">
                  <a:moveTo>
                    <a:pt x="20239" y="0"/>
                  </a:moveTo>
                  <a:lnTo>
                    <a:pt x="18018" y="3571"/>
                  </a:lnTo>
                  <a:lnTo>
                    <a:pt x="21431" y="4127"/>
                  </a:lnTo>
                  <a:lnTo>
                    <a:pt x="23812" y="5556"/>
                  </a:lnTo>
                  <a:lnTo>
                    <a:pt x="25479" y="7540"/>
                  </a:lnTo>
                  <a:lnTo>
                    <a:pt x="26511" y="9921"/>
                  </a:lnTo>
                  <a:lnTo>
                    <a:pt x="27543" y="15001"/>
                  </a:lnTo>
                  <a:lnTo>
                    <a:pt x="7143" y="15001"/>
                  </a:lnTo>
                  <a:lnTo>
                    <a:pt x="7857" y="12065"/>
                  </a:lnTo>
                  <a:lnTo>
                    <a:pt x="8731" y="9525"/>
                  </a:lnTo>
                  <a:lnTo>
                    <a:pt x="9842" y="7540"/>
                  </a:lnTo>
                  <a:lnTo>
                    <a:pt x="11112" y="6032"/>
                  </a:lnTo>
                  <a:lnTo>
                    <a:pt x="14287" y="4127"/>
                  </a:lnTo>
                  <a:lnTo>
                    <a:pt x="18018" y="3571"/>
                  </a:lnTo>
                  <a:lnTo>
                    <a:pt x="20239" y="0"/>
                  </a:lnTo>
                  <a:lnTo>
                    <a:pt x="15954" y="476"/>
                  </a:lnTo>
                  <a:lnTo>
                    <a:pt x="11429" y="2222"/>
                  </a:lnTo>
                  <a:lnTo>
                    <a:pt x="7143" y="5317"/>
                  </a:lnTo>
                  <a:lnTo>
                    <a:pt x="3492" y="9921"/>
                  </a:lnTo>
                  <a:lnTo>
                    <a:pt x="952" y="16192"/>
                  </a:lnTo>
                  <a:lnTo>
                    <a:pt x="0" y="24367"/>
                  </a:lnTo>
                  <a:lnTo>
                    <a:pt x="396" y="29368"/>
                  </a:lnTo>
                  <a:lnTo>
                    <a:pt x="1349" y="33733"/>
                  </a:lnTo>
                  <a:lnTo>
                    <a:pt x="2857" y="37543"/>
                  </a:lnTo>
                  <a:lnTo>
                    <a:pt x="5079" y="40718"/>
                  </a:lnTo>
                  <a:lnTo>
                    <a:pt x="7778" y="43258"/>
                  </a:lnTo>
                  <a:lnTo>
                    <a:pt x="10953" y="45085"/>
                  </a:lnTo>
                  <a:lnTo>
                    <a:pt x="14526" y="46196"/>
                  </a:lnTo>
                  <a:lnTo>
                    <a:pt x="18494" y="46592"/>
                  </a:lnTo>
                  <a:lnTo>
                    <a:pt x="23495" y="45957"/>
                  </a:lnTo>
                  <a:lnTo>
                    <a:pt x="27701" y="44370"/>
                  </a:lnTo>
                  <a:lnTo>
                    <a:pt x="31194" y="42147"/>
                  </a:lnTo>
                  <a:lnTo>
                    <a:pt x="33972" y="39448"/>
                  </a:lnTo>
                  <a:lnTo>
                    <a:pt x="36195" y="36671"/>
                  </a:lnTo>
                  <a:lnTo>
                    <a:pt x="37782" y="33972"/>
                  </a:lnTo>
                  <a:lnTo>
                    <a:pt x="38893" y="31670"/>
                  </a:lnTo>
                  <a:lnTo>
                    <a:pt x="39528" y="30003"/>
                  </a:lnTo>
                  <a:lnTo>
                    <a:pt x="37941" y="29368"/>
                  </a:lnTo>
                  <a:lnTo>
                    <a:pt x="34925" y="33655"/>
                  </a:lnTo>
                  <a:lnTo>
                    <a:pt x="32702" y="35877"/>
                  </a:lnTo>
                  <a:lnTo>
                    <a:pt x="30003" y="37861"/>
                  </a:lnTo>
                  <a:lnTo>
                    <a:pt x="26589" y="39211"/>
                  </a:lnTo>
                  <a:lnTo>
                    <a:pt x="22621" y="39766"/>
                  </a:lnTo>
                  <a:lnTo>
                    <a:pt x="19208" y="39370"/>
                  </a:lnTo>
                  <a:lnTo>
                    <a:pt x="15875" y="38020"/>
                  </a:lnTo>
                  <a:lnTo>
                    <a:pt x="12700" y="35560"/>
                  </a:lnTo>
                  <a:lnTo>
                    <a:pt x="10001" y="31591"/>
                  </a:lnTo>
                  <a:lnTo>
                    <a:pt x="8890" y="28971"/>
                  </a:lnTo>
                  <a:lnTo>
                    <a:pt x="7937" y="25876"/>
                  </a:lnTo>
                  <a:lnTo>
                    <a:pt x="7302" y="22304"/>
                  </a:lnTo>
                  <a:lnTo>
                    <a:pt x="6826" y="18176"/>
                  </a:lnTo>
                  <a:lnTo>
                    <a:pt x="37623" y="18176"/>
                  </a:lnTo>
                  <a:lnTo>
                    <a:pt x="36988" y="13652"/>
                  </a:lnTo>
                  <a:lnTo>
                    <a:pt x="35798" y="9842"/>
                  </a:lnTo>
                  <a:lnTo>
                    <a:pt x="34131" y="6667"/>
                  </a:lnTo>
                  <a:lnTo>
                    <a:pt x="32067" y="4206"/>
                  </a:lnTo>
                  <a:lnTo>
                    <a:pt x="29527" y="2301"/>
                  </a:lnTo>
                  <a:lnTo>
                    <a:pt x="26749"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1646" name="Shape 1681"/>
            <p:cNvSpPr/>
            <p:nvPr/>
          </p:nvSpPr>
          <p:spPr>
            <a:xfrm>
              <a:off x="3663853" y="3441270"/>
              <a:ext cx="43656" cy="46592"/>
            </a:xfrm>
            <a:custGeom>
              <a:avLst/>
              <a:gdLst/>
              <a:ahLst/>
              <a:cxnLst/>
              <a:rect l="0" t="0" r="0" b="0"/>
              <a:pathLst>
                <a:path w="43656" h="46592">
                  <a:moveTo>
                    <a:pt x="21352" y="0"/>
                  </a:moveTo>
                  <a:lnTo>
                    <a:pt x="20558" y="2777"/>
                  </a:lnTo>
                  <a:lnTo>
                    <a:pt x="24765" y="3651"/>
                  </a:lnTo>
                  <a:lnTo>
                    <a:pt x="28337" y="6032"/>
                  </a:lnTo>
                  <a:lnTo>
                    <a:pt x="31115" y="9762"/>
                  </a:lnTo>
                  <a:lnTo>
                    <a:pt x="33099" y="14446"/>
                  </a:lnTo>
                  <a:lnTo>
                    <a:pt x="34369" y="19922"/>
                  </a:lnTo>
                  <a:lnTo>
                    <a:pt x="34767" y="25876"/>
                  </a:lnTo>
                  <a:lnTo>
                    <a:pt x="34211" y="32146"/>
                  </a:lnTo>
                  <a:lnTo>
                    <a:pt x="32782" y="36830"/>
                  </a:lnTo>
                  <a:lnTo>
                    <a:pt x="30798" y="40163"/>
                  </a:lnTo>
                  <a:lnTo>
                    <a:pt x="28337" y="42306"/>
                  </a:lnTo>
                  <a:lnTo>
                    <a:pt x="25638" y="43497"/>
                  </a:lnTo>
                  <a:lnTo>
                    <a:pt x="23018" y="43815"/>
                  </a:lnTo>
                  <a:lnTo>
                    <a:pt x="19050" y="43021"/>
                  </a:lnTo>
                  <a:lnTo>
                    <a:pt x="15795" y="40799"/>
                  </a:lnTo>
                  <a:lnTo>
                    <a:pt x="13336" y="37624"/>
                  </a:lnTo>
                  <a:lnTo>
                    <a:pt x="11509" y="33733"/>
                  </a:lnTo>
                  <a:lnTo>
                    <a:pt x="10239" y="29527"/>
                  </a:lnTo>
                  <a:lnTo>
                    <a:pt x="9445" y="25320"/>
                  </a:lnTo>
                  <a:lnTo>
                    <a:pt x="9049" y="21431"/>
                  </a:lnTo>
                  <a:lnTo>
                    <a:pt x="8890" y="18256"/>
                  </a:lnTo>
                  <a:lnTo>
                    <a:pt x="9128" y="14605"/>
                  </a:lnTo>
                  <a:lnTo>
                    <a:pt x="9843" y="11508"/>
                  </a:lnTo>
                  <a:lnTo>
                    <a:pt x="10874" y="8810"/>
                  </a:lnTo>
                  <a:lnTo>
                    <a:pt x="12382" y="6667"/>
                  </a:lnTo>
                  <a:lnTo>
                    <a:pt x="14129" y="4921"/>
                  </a:lnTo>
                  <a:lnTo>
                    <a:pt x="16113" y="3730"/>
                  </a:lnTo>
                  <a:lnTo>
                    <a:pt x="18256" y="3016"/>
                  </a:lnTo>
                  <a:lnTo>
                    <a:pt x="20558" y="2777"/>
                  </a:lnTo>
                  <a:lnTo>
                    <a:pt x="21352" y="0"/>
                  </a:lnTo>
                  <a:lnTo>
                    <a:pt x="15161" y="872"/>
                  </a:lnTo>
                  <a:lnTo>
                    <a:pt x="9922" y="3254"/>
                  </a:lnTo>
                  <a:lnTo>
                    <a:pt x="5715" y="6985"/>
                  </a:lnTo>
                  <a:lnTo>
                    <a:pt x="2540" y="11667"/>
                  </a:lnTo>
                  <a:lnTo>
                    <a:pt x="636" y="17065"/>
                  </a:lnTo>
                  <a:lnTo>
                    <a:pt x="0" y="23018"/>
                  </a:lnTo>
                  <a:lnTo>
                    <a:pt x="714" y="29368"/>
                  </a:lnTo>
                  <a:lnTo>
                    <a:pt x="2778" y="35004"/>
                  </a:lnTo>
                  <a:lnTo>
                    <a:pt x="6032" y="39766"/>
                  </a:lnTo>
                  <a:lnTo>
                    <a:pt x="10398" y="43417"/>
                  </a:lnTo>
                  <a:lnTo>
                    <a:pt x="15637" y="45720"/>
                  </a:lnTo>
                  <a:lnTo>
                    <a:pt x="21669" y="46592"/>
                  </a:lnTo>
                  <a:lnTo>
                    <a:pt x="28495" y="45481"/>
                  </a:lnTo>
                  <a:lnTo>
                    <a:pt x="34052" y="42623"/>
                  </a:lnTo>
                  <a:lnTo>
                    <a:pt x="38259" y="38417"/>
                  </a:lnTo>
                  <a:lnTo>
                    <a:pt x="41275" y="33416"/>
                  </a:lnTo>
                  <a:lnTo>
                    <a:pt x="43101" y="28099"/>
                  </a:lnTo>
                  <a:lnTo>
                    <a:pt x="43656" y="23018"/>
                  </a:lnTo>
                  <a:lnTo>
                    <a:pt x="43181" y="17858"/>
                  </a:lnTo>
                  <a:lnTo>
                    <a:pt x="41989" y="13335"/>
                  </a:lnTo>
                  <a:lnTo>
                    <a:pt x="40084" y="9366"/>
                  </a:lnTo>
                  <a:lnTo>
                    <a:pt x="37386" y="6111"/>
                  </a:lnTo>
                  <a:lnTo>
                    <a:pt x="34131" y="3492"/>
                  </a:lnTo>
                  <a:lnTo>
                    <a:pt x="30322" y="1587"/>
                  </a:lnTo>
                  <a:lnTo>
                    <a:pt x="26036" y="396"/>
                  </a:lnTo>
                  <a:lnTo>
                    <a:pt x="21352" y="0"/>
                  </a:lnTo>
                  <a:close/>
                </a:path>
              </a:pathLst>
            </a:custGeom>
            <a:solidFill>
              <a:srgbClr val="000000"/>
            </a:solidFill>
          </p:spPr>
          <p:txBody>
            <a:bodyPr vert="horz" lIns="91440" tIns="45720" rIns="91440" bIns="45720" anchor="t"/>
            <a:lstStyle/>
            <a:p>
              <a:endParaRPr lang="en-IN"/>
            </a:p>
          </p:txBody>
        </p:sp>
        <p:sp>
          <p:nvSpPr>
            <p:cNvPr id="1647" name="Shape 1682"/>
            <p:cNvSpPr/>
            <p:nvPr/>
          </p:nvSpPr>
          <p:spPr>
            <a:xfrm>
              <a:off x="3557571" y="3441270"/>
              <a:ext cx="23414" cy="45561"/>
            </a:xfrm>
            <a:custGeom>
              <a:avLst/>
              <a:gdLst/>
              <a:ahLst/>
              <a:cxnLst/>
              <a:rect l="0" t="0" r="0" b="0"/>
              <a:pathLst>
                <a:path w="23414" h="45561">
                  <a:moveTo>
                    <a:pt x="15716" y="0"/>
                  </a:moveTo>
                  <a:lnTo>
                    <a:pt x="317" y="5476"/>
                  </a:lnTo>
                  <a:lnTo>
                    <a:pt x="317" y="6985"/>
                  </a:lnTo>
                  <a:lnTo>
                    <a:pt x="4286" y="6587"/>
                  </a:lnTo>
                  <a:lnTo>
                    <a:pt x="5556" y="6667"/>
                  </a:lnTo>
                  <a:lnTo>
                    <a:pt x="6667" y="7381"/>
                  </a:lnTo>
                  <a:lnTo>
                    <a:pt x="7461" y="9127"/>
                  </a:lnTo>
                  <a:lnTo>
                    <a:pt x="7778" y="12541"/>
                  </a:lnTo>
                  <a:lnTo>
                    <a:pt x="7778" y="35480"/>
                  </a:lnTo>
                  <a:lnTo>
                    <a:pt x="7620" y="38735"/>
                  </a:lnTo>
                  <a:lnTo>
                    <a:pt x="7063" y="41116"/>
                  </a:lnTo>
                  <a:lnTo>
                    <a:pt x="6191" y="42623"/>
                  </a:lnTo>
                  <a:lnTo>
                    <a:pt x="4682" y="43497"/>
                  </a:lnTo>
                  <a:lnTo>
                    <a:pt x="2698" y="43893"/>
                  </a:lnTo>
                  <a:lnTo>
                    <a:pt x="0" y="44132"/>
                  </a:lnTo>
                  <a:lnTo>
                    <a:pt x="0" y="45561"/>
                  </a:lnTo>
                  <a:lnTo>
                    <a:pt x="23414" y="45561"/>
                  </a:lnTo>
                  <a:lnTo>
                    <a:pt x="23414" y="44132"/>
                  </a:lnTo>
                  <a:lnTo>
                    <a:pt x="19367" y="43497"/>
                  </a:lnTo>
                  <a:lnTo>
                    <a:pt x="18097" y="42862"/>
                  </a:lnTo>
                  <a:lnTo>
                    <a:pt x="17224" y="42068"/>
                  </a:lnTo>
                  <a:lnTo>
                    <a:pt x="16271" y="3952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648" name="Shape 1683"/>
            <p:cNvSpPr/>
            <p:nvPr/>
          </p:nvSpPr>
          <p:spPr>
            <a:xfrm>
              <a:off x="3483354" y="3419204"/>
              <a:ext cx="45958" cy="68658"/>
            </a:xfrm>
            <a:custGeom>
              <a:avLst/>
              <a:gdLst/>
              <a:ahLst/>
              <a:cxnLst/>
              <a:rect l="0" t="0" r="0" b="0"/>
              <a:pathLst>
                <a:path w="45958" h="68658">
                  <a:moveTo>
                    <a:pt x="38815" y="0"/>
                  </a:moveTo>
                  <a:lnTo>
                    <a:pt x="24289" y="4364"/>
                  </a:lnTo>
                  <a:lnTo>
                    <a:pt x="24289" y="5952"/>
                  </a:lnTo>
                  <a:lnTo>
                    <a:pt x="26591" y="5873"/>
                  </a:lnTo>
                  <a:lnTo>
                    <a:pt x="29131" y="6191"/>
                  </a:lnTo>
                  <a:lnTo>
                    <a:pt x="30480" y="7222"/>
                  </a:lnTo>
                  <a:lnTo>
                    <a:pt x="30956" y="10873"/>
                  </a:lnTo>
                  <a:lnTo>
                    <a:pt x="30956" y="26352"/>
                  </a:lnTo>
                  <a:lnTo>
                    <a:pt x="28575" y="24447"/>
                  </a:lnTo>
                  <a:lnTo>
                    <a:pt x="26115" y="23097"/>
                  </a:lnTo>
                  <a:lnTo>
                    <a:pt x="23496" y="22303"/>
                  </a:lnTo>
                  <a:lnTo>
                    <a:pt x="22686" y="22239"/>
                  </a:lnTo>
                  <a:lnTo>
                    <a:pt x="20797" y="24843"/>
                  </a:lnTo>
                  <a:lnTo>
                    <a:pt x="24289" y="25478"/>
                  </a:lnTo>
                  <a:lnTo>
                    <a:pt x="27385" y="27304"/>
                  </a:lnTo>
                  <a:lnTo>
                    <a:pt x="29766" y="30400"/>
                  </a:lnTo>
                  <a:lnTo>
                    <a:pt x="30956" y="34766"/>
                  </a:lnTo>
                  <a:lnTo>
                    <a:pt x="30956" y="57546"/>
                  </a:lnTo>
                  <a:lnTo>
                    <a:pt x="29846" y="60007"/>
                  </a:lnTo>
                  <a:lnTo>
                    <a:pt x="27781" y="61832"/>
                  </a:lnTo>
                  <a:lnTo>
                    <a:pt x="25162" y="63102"/>
                  </a:lnTo>
                  <a:lnTo>
                    <a:pt x="22146" y="63500"/>
                  </a:lnTo>
                  <a:lnTo>
                    <a:pt x="18892" y="63023"/>
                  </a:lnTo>
                  <a:lnTo>
                    <a:pt x="15717" y="61514"/>
                  </a:lnTo>
                  <a:lnTo>
                    <a:pt x="12938" y="58896"/>
                  </a:lnTo>
                  <a:lnTo>
                    <a:pt x="10636" y="55006"/>
                  </a:lnTo>
                  <a:lnTo>
                    <a:pt x="9128" y="49767"/>
                  </a:lnTo>
                  <a:lnTo>
                    <a:pt x="8494" y="43179"/>
                  </a:lnTo>
                  <a:lnTo>
                    <a:pt x="9049" y="37147"/>
                  </a:lnTo>
                  <a:lnTo>
                    <a:pt x="10478" y="32463"/>
                  </a:lnTo>
                  <a:lnTo>
                    <a:pt x="12621" y="28971"/>
                  </a:lnTo>
                  <a:lnTo>
                    <a:pt x="15161" y="26670"/>
                  </a:lnTo>
                  <a:lnTo>
                    <a:pt x="17939" y="25320"/>
                  </a:lnTo>
                  <a:lnTo>
                    <a:pt x="20797" y="24843"/>
                  </a:lnTo>
                  <a:lnTo>
                    <a:pt x="22686" y="22239"/>
                  </a:lnTo>
                  <a:lnTo>
                    <a:pt x="20480" y="22066"/>
                  </a:lnTo>
                  <a:lnTo>
                    <a:pt x="15161" y="22938"/>
                  </a:lnTo>
                  <a:lnTo>
                    <a:pt x="10240" y="25478"/>
                  </a:lnTo>
                  <a:lnTo>
                    <a:pt x="6112" y="29368"/>
                  </a:lnTo>
                  <a:lnTo>
                    <a:pt x="2858" y="34368"/>
                  </a:lnTo>
                  <a:lnTo>
                    <a:pt x="793" y="40163"/>
                  </a:lnTo>
                  <a:lnTo>
                    <a:pt x="0" y="46433"/>
                  </a:lnTo>
                  <a:lnTo>
                    <a:pt x="636" y="53259"/>
                  </a:lnTo>
                  <a:lnTo>
                    <a:pt x="2223" y="58420"/>
                  </a:lnTo>
                  <a:lnTo>
                    <a:pt x="4683" y="62388"/>
                  </a:lnTo>
                  <a:lnTo>
                    <a:pt x="7541" y="65166"/>
                  </a:lnTo>
                  <a:lnTo>
                    <a:pt x="10636" y="66992"/>
                  </a:lnTo>
                  <a:lnTo>
                    <a:pt x="13573" y="68023"/>
                  </a:lnTo>
                  <a:lnTo>
                    <a:pt x="16113" y="68579"/>
                  </a:lnTo>
                  <a:lnTo>
                    <a:pt x="18019" y="68658"/>
                  </a:lnTo>
                  <a:lnTo>
                    <a:pt x="22861" y="68023"/>
                  </a:lnTo>
                  <a:lnTo>
                    <a:pt x="26511" y="66516"/>
                  </a:lnTo>
                  <a:lnTo>
                    <a:pt x="29052" y="64452"/>
                  </a:lnTo>
                  <a:lnTo>
                    <a:pt x="30798" y="62308"/>
                  </a:lnTo>
                  <a:lnTo>
                    <a:pt x="30956" y="62308"/>
                  </a:lnTo>
                  <a:lnTo>
                    <a:pt x="30956" y="68341"/>
                  </a:lnTo>
                  <a:lnTo>
                    <a:pt x="31353" y="68658"/>
                  </a:lnTo>
                  <a:lnTo>
                    <a:pt x="38815" y="66040"/>
                  </a:lnTo>
                  <a:lnTo>
                    <a:pt x="45958" y="63500"/>
                  </a:lnTo>
                  <a:lnTo>
                    <a:pt x="45958" y="61912"/>
                  </a:lnTo>
                  <a:lnTo>
                    <a:pt x="43180" y="61912"/>
                  </a:lnTo>
                  <a:lnTo>
                    <a:pt x="41275" y="61595"/>
                  </a:lnTo>
                  <a:lnTo>
                    <a:pt x="40164" y="60801"/>
                  </a:lnTo>
                  <a:lnTo>
                    <a:pt x="39530" y="59768"/>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1649" name="Shape 1684"/>
            <p:cNvSpPr/>
            <p:nvPr/>
          </p:nvSpPr>
          <p:spPr>
            <a:xfrm>
              <a:off x="3455494" y="3441270"/>
              <a:ext cx="23495" cy="45561"/>
            </a:xfrm>
            <a:custGeom>
              <a:avLst/>
              <a:gdLst/>
              <a:ahLst/>
              <a:cxnLst/>
              <a:rect l="0" t="0" r="0" b="0"/>
              <a:pathLst>
                <a:path w="23495" h="45561">
                  <a:moveTo>
                    <a:pt x="15716" y="0"/>
                  </a:moveTo>
                  <a:lnTo>
                    <a:pt x="396" y="5476"/>
                  </a:lnTo>
                  <a:lnTo>
                    <a:pt x="396" y="6985"/>
                  </a:lnTo>
                  <a:lnTo>
                    <a:pt x="4365" y="6587"/>
                  </a:lnTo>
                  <a:lnTo>
                    <a:pt x="5634" y="6667"/>
                  </a:lnTo>
                  <a:lnTo>
                    <a:pt x="6667" y="7381"/>
                  </a:lnTo>
                  <a:lnTo>
                    <a:pt x="7540" y="9127"/>
                  </a:lnTo>
                  <a:lnTo>
                    <a:pt x="7858" y="12541"/>
                  </a:lnTo>
                  <a:lnTo>
                    <a:pt x="7858" y="35480"/>
                  </a:lnTo>
                  <a:lnTo>
                    <a:pt x="7699" y="38735"/>
                  </a:lnTo>
                  <a:lnTo>
                    <a:pt x="7143" y="41116"/>
                  </a:lnTo>
                  <a:lnTo>
                    <a:pt x="6191" y="42623"/>
                  </a:lnTo>
                  <a:lnTo>
                    <a:pt x="4762" y="43497"/>
                  </a:lnTo>
                  <a:lnTo>
                    <a:pt x="2777" y="43893"/>
                  </a:lnTo>
                  <a:lnTo>
                    <a:pt x="0" y="44132"/>
                  </a:lnTo>
                  <a:lnTo>
                    <a:pt x="0" y="45561"/>
                  </a:lnTo>
                  <a:lnTo>
                    <a:pt x="23495" y="45561"/>
                  </a:lnTo>
                  <a:lnTo>
                    <a:pt x="23495" y="44132"/>
                  </a:lnTo>
                  <a:lnTo>
                    <a:pt x="19446" y="43497"/>
                  </a:lnTo>
                  <a:lnTo>
                    <a:pt x="17224" y="42068"/>
                  </a:lnTo>
                  <a:lnTo>
                    <a:pt x="16351" y="3952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650" name="Shape 1685"/>
            <p:cNvSpPr/>
            <p:nvPr/>
          </p:nvSpPr>
          <p:spPr>
            <a:xfrm>
              <a:off x="3368420" y="3441270"/>
              <a:ext cx="40163" cy="46592"/>
            </a:xfrm>
            <a:custGeom>
              <a:avLst/>
              <a:gdLst/>
              <a:ahLst/>
              <a:cxnLst/>
              <a:rect l="0" t="0" r="0" b="0"/>
              <a:pathLst>
                <a:path w="40163" h="46592">
                  <a:moveTo>
                    <a:pt x="18017" y="0"/>
                  </a:moveTo>
                  <a:lnTo>
                    <a:pt x="12857" y="555"/>
                  </a:lnTo>
                  <a:lnTo>
                    <a:pt x="8731" y="1983"/>
                  </a:lnTo>
                  <a:lnTo>
                    <a:pt x="5634" y="4047"/>
                  </a:lnTo>
                  <a:lnTo>
                    <a:pt x="3492" y="6429"/>
                  </a:lnTo>
                  <a:lnTo>
                    <a:pt x="2301" y="8810"/>
                  </a:lnTo>
                  <a:lnTo>
                    <a:pt x="1904" y="11032"/>
                  </a:lnTo>
                  <a:lnTo>
                    <a:pt x="2857" y="13811"/>
                  </a:lnTo>
                  <a:lnTo>
                    <a:pt x="4206" y="14922"/>
                  </a:lnTo>
                  <a:lnTo>
                    <a:pt x="6111" y="15399"/>
                  </a:lnTo>
                  <a:lnTo>
                    <a:pt x="7937" y="15001"/>
                  </a:lnTo>
                  <a:lnTo>
                    <a:pt x="9364" y="13970"/>
                  </a:lnTo>
                  <a:lnTo>
                    <a:pt x="10318" y="12620"/>
                  </a:lnTo>
                  <a:lnTo>
                    <a:pt x="10636" y="11112"/>
                  </a:lnTo>
                  <a:lnTo>
                    <a:pt x="10318" y="9366"/>
                  </a:lnTo>
                  <a:lnTo>
                    <a:pt x="10080" y="7222"/>
                  </a:lnTo>
                  <a:lnTo>
                    <a:pt x="10715" y="5158"/>
                  </a:lnTo>
                  <a:lnTo>
                    <a:pt x="12382" y="3651"/>
                  </a:lnTo>
                  <a:lnTo>
                    <a:pt x="14683" y="2699"/>
                  </a:lnTo>
                  <a:lnTo>
                    <a:pt x="17145" y="2381"/>
                  </a:lnTo>
                  <a:lnTo>
                    <a:pt x="19605" y="2699"/>
                  </a:lnTo>
                  <a:lnTo>
                    <a:pt x="22064" y="3810"/>
                  </a:lnTo>
                  <a:lnTo>
                    <a:pt x="23970" y="6350"/>
                  </a:lnTo>
                  <a:lnTo>
                    <a:pt x="24763" y="10636"/>
                  </a:lnTo>
                  <a:lnTo>
                    <a:pt x="24763" y="16668"/>
                  </a:lnTo>
                  <a:lnTo>
                    <a:pt x="24023" y="16960"/>
                  </a:lnTo>
                  <a:lnTo>
                    <a:pt x="24763" y="19050"/>
                  </a:lnTo>
                  <a:lnTo>
                    <a:pt x="24763" y="33416"/>
                  </a:lnTo>
                  <a:lnTo>
                    <a:pt x="24208" y="36750"/>
                  </a:lnTo>
                  <a:lnTo>
                    <a:pt x="23176" y="37941"/>
                  </a:lnTo>
                  <a:lnTo>
                    <a:pt x="21431" y="39052"/>
                  </a:lnTo>
                  <a:lnTo>
                    <a:pt x="18811" y="40083"/>
                  </a:lnTo>
                  <a:lnTo>
                    <a:pt x="15238" y="40799"/>
                  </a:lnTo>
                  <a:lnTo>
                    <a:pt x="12700" y="40322"/>
                  </a:lnTo>
                  <a:lnTo>
                    <a:pt x="10636" y="38735"/>
                  </a:lnTo>
                  <a:lnTo>
                    <a:pt x="9286" y="36273"/>
                  </a:lnTo>
                  <a:lnTo>
                    <a:pt x="8731" y="33098"/>
                  </a:lnTo>
                  <a:lnTo>
                    <a:pt x="8731" y="32940"/>
                  </a:lnTo>
                  <a:lnTo>
                    <a:pt x="8888" y="31035"/>
                  </a:lnTo>
                  <a:lnTo>
                    <a:pt x="9603" y="28971"/>
                  </a:lnTo>
                  <a:lnTo>
                    <a:pt x="11112" y="26590"/>
                  </a:lnTo>
                  <a:lnTo>
                    <a:pt x="13970" y="24130"/>
                  </a:lnTo>
                  <a:lnTo>
                    <a:pt x="15953" y="22860"/>
                  </a:lnTo>
                  <a:lnTo>
                    <a:pt x="18413" y="21590"/>
                  </a:lnTo>
                  <a:lnTo>
                    <a:pt x="24763" y="19050"/>
                  </a:lnTo>
                  <a:lnTo>
                    <a:pt x="24023" y="16960"/>
                  </a:lnTo>
                  <a:lnTo>
                    <a:pt x="17302" y="19605"/>
                  </a:lnTo>
                  <a:lnTo>
                    <a:pt x="11112" y="22383"/>
                  </a:lnTo>
                  <a:lnTo>
                    <a:pt x="6270" y="25161"/>
                  </a:lnTo>
                  <a:lnTo>
                    <a:pt x="2857" y="28177"/>
                  </a:lnTo>
                  <a:lnTo>
                    <a:pt x="713" y="31829"/>
                  </a:lnTo>
                  <a:lnTo>
                    <a:pt x="0" y="36273"/>
                  </a:lnTo>
                  <a:lnTo>
                    <a:pt x="951" y="40640"/>
                  </a:lnTo>
                  <a:lnTo>
                    <a:pt x="3253" y="43893"/>
                  </a:lnTo>
                  <a:lnTo>
                    <a:pt x="6587" y="45957"/>
                  </a:lnTo>
                  <a:lnTo>
                    <a:pt x="10476" y="46592"/>
                  </a:lnTo>
                  <a:lnTo>
                    <a:pt x="14525" y="45957"/>
                  </a:lnTo>
                  <a:lnTo>
                    <a:pt x="18413" y="44211"/>
                  </a:lnTo>
                  <a:lnTo>
                    <a:pt x="24843" y="39370"/>
                  </a:lnTo>
                  <a:lnTo>
                    <a:pt x="25400" y="42306"/>
                  </a:lnTo>
                  <a:lnTo>
                    <a:pt x="26351" y="44370"/>
                  </a:lnTo>
                  <a:lnTo>
                    <a:pt x="27621" y="45720"/>
                  </a:lnTo>
                  <a:lnTo>
                    <a:pt x="28892" y="46355"/>
                  </a:lnTo>
                  <a:lnTo>
                    <a:pt x="31273" y="46592"/>
                  </a:lnTo>
                  <a:lnTo>
                    <a:pt x="32781" y="46433"/>
                  </a:lnTo>
                  <a:lnTo>
                    <a:pt x="34686" y="45878"/>
                  </a:lnTo>
                  <a:lnTo>
                    <a:pt x="37226" y="44450"/>
                  </a:lnTo>
                  <a:lnTo>
                    <a:pt x="40163" y="41592"/>
                  </a:lnTo>
                  <a:lnTo>
                    <a:pt x="40163" y="39052"/>
                  </a:lnTo>
                  <a:lnTo>
                    <a:pt x="38257" y="40322"/>
                  </a:lnTo>
                  <a:lnTo>
                    <a:pt x="35638" y="40957"/>
                  </a:lnTo>
                  <a:lnTo>
                    <a:pt x="33971" y="40401"/>
                  </a:lnTo>
                  <a:lnTo>
                    <a:pt x="33177" y="39131"/>
                  </a:lnTo>
                  <a:lnTo>
                    <a:pt x="32781" y="35162"/>
                  </a:lnTo>
                  <a:lnTo>
                    <a:pt x="32781" y="15875"/>
                  </a:lnTo>
                  <a:lnTo>
                    <a:pt x="32226" y="9127"/>
                  </a:lnTo>
                  <a:lnTo>
                    <a:pt x="30956" y="5715"/>
                  </a:lnTo>
                  <a:lnTo>
                    <a:pt x="28414" y="2777"/>
                  </a:lnTo>
                  <a:lnTo>
                    <a:pt x="26590"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1651" name="Shape 1686"/>
            <p:cNvSpPr/>
            <p:nvPr/>
          </p:nvSpPr>
          <p:spPr>
            <a:xfrm>
              <a:off x="3270233" y="3441270"/>
              <a:ext cx="23495" cy="45561"/>
            </a:xfrm>
            <a:custGeom>
              <a:avLst/>
              <a:gdLst/>
              <a:ahLst/>
              <a:cxnLst/>
              <a:rect l="0" t="0" r="0" b="0"/>
              <a:pathLst>
                <a:path w="23495" h="45561">
                  <a:moveTo>
                    <a:pt x="15795" y="0"/>
                  </a:moveTo>
                  <a:lnTo>
                    <a:pt x="396" y="5476"/>
                  </a:lnTo>
                  <a:lnTo>
                    <a:pt x="396" y="6985"/>
                  </a:lnTo>
                  <a:lnTo>
                    <a:pt x="4364" y="6587"/>
                  </a:lnTo>
                  <a:lnTo>
                    <a:pt x="5636" y="6667"/>
                  </a:lnTo>
                  <a:lnTo>
                    <a:pt x="6746" y="7381"/>
                  </a:lnTo>
                  <a:lnTo>
                    <a:pt x="7539" y="9127"/>
                  </a:lnTo>
                  <a:lnTo>
                    <a:pt x="7857" y="12541"/>
                  </a:lnTo>
                  <a:lnTo>
                    <a:pt x="7857" y="35480"/>
                  </a:lnTo>
                  <a:lnTo>
                    <a:pt x="7699" y="38735"/>
                  </a:lnTo>
                  <a:lnTo>
                    <a:pt x="7143" y="41116"/>
                  </a:lnTo>
                  <a:lnTo>
                    <a:pt x="6191" y="42623"/>
                  </a:lnTo>
                  <a:lnTo>
                    <a:pt x="4762" y="43497"/>
                  </a:lnTo>
                  <a:lnTo>
                    <a:pt x="2777" y="43893"/>
                  </a:lnTo>
                  <a:lnTo>
                    <a:pt x="0" y="44132"/>
                  </a:lnTo>
                  <a:lnTo>
                    <a:pt x="0" y="45561"/>
                  </a:lnTo>
                  <a:lnTo>
                    <a:pt x="23495" y="45561"/>
                  </a:lnTo>
                  <a:lnTo>
                    <a:pt x="23495" y="44132"/>
                  </a:lnTo>
                  <a:lnTo>
                    <a:pt x="19446" y="43497"/>
                  </a:lnTo>
                  <a:lnTo>
                    <a:pt x="17224" y="42068"/>
                  </a:lnTo>
                  <a:lnTo>
                    <a:pt x="16351" y="39528"/>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1652" name="Shape 1687"/>
            <p:cNvSpPr/>
            <p:nvPr/>
          </p:nvSpPr>
          <p:spPr>
            <a:xfrm>
              <a:off x="4395851" y="3442301"/>
              <a:ext cx="45402" cy="45958"/>
            </a:xfrm>
            <a:custGeom>
              <a:avLst/>
              <a:gdLst/>
              <a:ahLst/>
              <a:cxnLst/>
              <a:rect l="0" t="0" r="0" b="0"/>
              <a:pathLst>
                <a:path w="45402" h="45958">
                  <a:moveTo>
                    <a:pt x="0" y="0"/>
                  </a:moveTo>
                  <a:lnTo>
                    <a:pt x="0" y="1428"/>
                  </a:lnTo>
                  <a:lnTo>
                    <a:pt x="2936" y="2222"/>
                  </a:lnTo>
                  <a:lnTo>
                    <a:pt x="4285" y="3333"/>
                  </a:lnTo>
                  <a:lnTo>
                    <a:pt x="5476" y="5160"/>
                  </a:lnTo>
                  <a:lnTo>
                    <a:pt x="7063" y="8493"/>
                  </a:lnTo>
                  <a:lnTo>
                    <a:pt x="9047" y="12938"/>
                  </a:lnTo>
                  <a:lnTo>
                    <a:pt x="13652" y="23574"/>
                  </a:lnTo>
                  <a:lnTo>
                    <a:pt x="18017" y="33972"/>
                  </a:lnTo>
                  <a:lnTo>
                    <a:pt x="19685" y="38180"/>
                  </a:lnTo>
                  <a:lnTo>
                    <a:pt x="20953" y="41275"/>
                  </a:lnTo>
                  <a:lnTo>
                    <a:pt x="21907" y="43815"/>
                  </a:lnTo>
                  <a:lnTo>
                    <a:pt x="22541" y="45165"/>
                  </a:lnTo>
                  <a:lnTo>
                    <a:pt x="23018" y="45799"/>
                  </a:lnTo>
                  <a:lnTo>
                    <a:pt x="23573" y="45958"/>
                  </a:lnTo>
                  <a:lnTo>
                    <a:pt x="24208" y="45561"/>
                  </a:lnTo>
                  <a:lnTo>
                    <a:pt x="24765" y="44450"/>
                  </a:lnTo>
                  <a:lnTo>
                    <a:pt x="26272" y="40957"/>
                  </a:lnTo>
                  <a:lnTo>
                    <a:pt x="38972" y="9207"/>
                  </a:lnTo>
                  <a:lnTo>
                    <a:pt x="40560" y="5556"/>
                  </a:lnTo>
                  <a:lnTo>
                    <a:pt x="41830" y="3255"/>
                  </a:lnTo>
                  <a:lnTo>
                    <a:pt x="43338" y="1985"/>
                  </a:lnTo>
                  <a:lnTo>
                    <a:pt x="45402" y="1428"/>
                  </a:lnTo>
                  <a:lnTo>
                    <a:pt x="45402" y="0"/>
                  </a:lnTo>
                  <a:lnTo>
                    <a:pt x="31591" y="0"/>
                  </a:lnTo>
                  <a:lnTo>
                    <a:pt x="31591" y="1428"/>
                  </a:lnTo>
                  <a:lnTo>
                    <a:pt x="34845" y="2302"/>
                  </a:lnTo>
                  <a:lnTo>
                    <a:pt x="35877" y="3255"/>
                  </a:lnTo>
                  <a:lnTo>
                    <a:pt x="36273" y="4762"/>
                  </a:lnTo>
                  <a:lnTo>
                    <a:pt x="35718" y="7461"/>
                  </a:lnTo>
                  <a:lnTo>
                    <a:pt x="34368" y="11588"/>
                  </a:lnTo>
                  <a:lnTo>
                    <a:pt x="30082" y="22383"/>
                  </a:lnTo>
                  <a:lnTo>
                    <a:pt x="27860" y="28019"/>
                  </a:lnTo>
                  <a:lnTo>
                    <a:pt x="25876" y="33258"/>
                  </a:lnTo>
                  <a:lnTo>
                    <a:pt x="15795" y="7937"/>
                  </a:lnTo>
                  <a:lnTo>
                    <a:pt x="15160" y="6350"/>
                  </a:lnTo>
                  <a:lnTo>
                    <a:pt x="14921" y="4445"/>
                  </a:lnTo>
                  <a:lnTo>
                    <a:pt x="15240" y="2937"/>
                  </a:lnTo>
                  <a:lnTo>
                    <a:pt x="16271" y="2143"/>
                  </a:lnTo>
                  <a:lnTo>
                    <a:pt x="19446" y="1428"/>
                  </a:lnTo>
                  <a:lnTo>
                    <a:pt x="19446" y="0"/>
                  </a:lnTo>
                  <a:lnTo>
                    <a:pt x="0" y="0"/>
                  </a:lnTo>
                  <a:close/>
                </a:path>
              </a:pathLst>
            </a:custGeom>
            <a:solidFill>
              <a:srgbClr val="000000"/>
            </a:solidFill>
          </p:spPr>
          <p:txBody>
            <a:bodyPr vert="horz" lIns="91440" tIns="45720" rIns="91440" bIns="45720" anchor="t"/>
            <a:lstStyle/>
            <a:p>
              <a:endParaRPr lang="en-IN"/>
            </a:p>
          </p:txBody>
        </p:sp>
        <p:sp>
          <p:nvSpPr>
            <p:cNvPr id="1653" name="Shape 1688"/>
            <p:cNvSpPr/>
            <p:nvPr/>
          </p:nvSpPr>
          <p:spPr>
            <a:xfrm>
              <a:off x="3222053" y="3442301"/>
              <a:ext cx="45322" cy="45958"/>
            </a:xfrm>
            <a:custGeom>
              <a:avLst/>
              <a:gdLst/>
              <a:ahLst/>
              <a:cxnLst/>
              <a:rect l="0" t="0" r="0" b="0"/>
              <a:pathLst>
                <a:path w="45322" h="45958">
                  <a:moveTo>
                    <a:pt x="0" y="0"/>
                  </a:moveTo>
                  <a:lnTo>
                    <a:pt x="0" y="1428"/>
                  </a:lnTo>
                  <a:lnTo>
                    <a:pt x="2856" y="2222"/>
                  </a:lnTo>
                  <a:lnTo>
                    <a:pt x="4206" y="3333"/>
                  </a:lnTo>
                  <a:lnTo>
                    <a:pt x="5397" y="5160"/>
                  </a:lnTo>
                  <a:lnTo>
                    <a:pt x="6984" y="8493"/>
                  </a:lnTo>
                  <a:lnTo>
                    <a:pt x="8968" y="12938"/>
                  </a:lnTo>
                  <a:lnTo>
                    <a:pt x="13572" y="23574"/>
                  </a:lnTo>
                  <a:lnTo>
                    <a:pt x="17937" y="33972"/>
                  </a:lnTo>
                  <a:lnTo>
                    <a:pt x="19684" y="38180"/>
                  </a:lnTo>
                  <a:lnTo>
                    <a:pt x="20875" y="41275"/>
                  </a:lnTo>
                  <a:lnTo>
                    <a:pt x="21827" y="43815"/>
                  </a:lnTo>
                  <a:lnTo>
                    <a:pt x="22462" y="45165"/>
                  </a:lnTo>
                  <a:lnTo>
                    <a:pt x="23018" y="45799"/>
                  </a:lnTo>
                  <a:lnTo>
                    <a:pt x="23573" y="45958"/>
                  </a:lnTo>
                  <a:lnTo>
                    <a:pt x="24129" y="45561"/>
                  </a:lnTo>
                  <a:lnTo>
                    <a:pt x="24763" y="44450"/>
                  </a:lnTo>
                  <a:lnTo>
                    <a:pt x="26193" y="40957"/>
                  </a:lnTo>
                  <a:lnTo>
                    <a:pt x="38893" y="9207"/>
                  </a:lnTo>
                  <a:lnTo>
                    <a:pt x="40481" y="5556"/>
                  </a:lnTo>
                  <a:lnTo>
                    <a:pt x="41750" y="3255"/>
                  </a:lnTo>
                  <a:lnTo>
                    <a:pt x="43258" y="1985"/>
                  </a:lnTo>
                  <a:lnTo>
                    <a:pt x="45322" y="1428"/>
                  </a:lnTo>
                  <a:lnTo>
                    <a:pt x="45322" y="0"/>
                  </a:lnTo>
                  <a:lnTo>
                    <a:pt x="31591" y="0"/>
                  </a:lnTo>
                  <a:lnTo>
                    <a:pt x="31591" y="1428"/>
                  </a:lnTo>
                  <a:lnTo>
                    <a:pt x="34766" y="2302"/>
                  </a:lnTo>
                  <a:lnTo>
                    <a:pt x="35797" y="3255"/>
                  </a:lnTo>
                  <a:lnTo>
                    <a:pt x="36193" y="4762"/>
                  </a:lnTo>
                  <a:lnTo>
                    <a:pt x="35638" y="7461"/>
                  </a:lnTo>
                  <a:lnTo>
                    <a:pt x="34288" y="11588"/>
                  </a:lnTo>
                  <a:lnTo>
                    <a:pt x="30003" y="22383"/>
                  </a:lnTo>
                  <a:lnTo>
                    <a:pt x="27781" y="28019"/>
                  </a:lnTo>
                  <a:lnTo>
                    <a:pt x="25796" y="33258"/>
                  </a:lnTo>
                  <a:lnTo>
                    <a:pt x="15716" y="7937"/>
                  </a:lnTo>
                  <a:lnTo>
                    <a:pt x="15081" y="6350"/>
                  </a:lnTo>
                  <a:lnTo>
                    <a:pt x="14842" y="4445"/>
                  </a:lnTo>
                  <a:lnTo>
                    <a:pt x="15238" y="2937"/>
                  </a:lnTo>
                  <a:lnTo>
                    <a:pt x="16192" y="2143"/>
                  </a:lnTo>
                  <a:lnTo>
                    <a:pt x="19367" y="1428"/>
                  </a:lnTo>
                  <a:lnTo>
                    <a:pt x="19367" y="0"/>
                  </a:lnTo>
                  <a:lnTo>
                    <a:pt x="0" y="0"/>
                  </a:lnTo>
                  <a:close/>
                </a:path>
              </a:pathLst>
            </a:custGeom>
            <a:solidFill>
              <a:srgbClr val="000000"/>
            </a:solidFill>
          </p:spPr>
          <p:txBody>
            <a:bodyPr vert="horz" lIns="91440" tIns="45720" rIns="91440" bIns="45720" anchor="t"/>
            <a:lstStyle/>
            <a:p>
              <a:endParaRPr lang="en-IN"/>
            </a:p>
          </p:txBody>
        </p:sp>
        <p:sp>
          <p:nvSpPr>
            <p:cNvPr id="1654" name="Shape 1689"/>
            <p:cNvSpPr/>
            <p:nvPr/>
          </p:nvSpPr>
          <p:spPr>
            <a:xfrm>
              <a:off x="4255833" y="3441270"/>
              <a:ext cx="38337" cy="46592"/>
            </a:xfrm>
            <a:custGeom>
              <a:avLst/>
              <a:gdLst/>
              <a:ahLst/>
              <a:cxnLst/>
              <a:rect l="0" t="0" r="0" b="0"/>
              <a:pathLst>
                <a:path w="38337" h="46592">
                  <a:moveTo>
                    <a:pt x="22145" y="0"/>
                  </a:moveTo>
                  <a:lnTo>
                    <a:pt x="16826" y="713"/>
                  </a:lnTo>
                  <a:lnTo>
                    <a:pt x="11667" y="2777"/>
                  </a:lnTo>
                  <a:lnTo>
                    <a:pt x="7063" y="6111"/>
                  </a:lnTo>
                  <a:lnTo>
                    <a:pt x="3332" y="10953"/>
                  </a:lnTo>
                  <a:lnTo>
                    <a:pt x="872" y="16986"/>
                  </a:lnTo>
                  <a:lnTo>
                    <a:pt x="0" y="24526"/>
                  </a:lnTo>
                  <a:lnTo>
                    <a:pt x="793" y="31511"/>
                  </a:lnTo>
                  <a:lnTo>
                    <a:pt x="3014" y="37147"/>
                  </a:lnTo>
                  <a:lnTo>
                    <a:pt x="6270" y="41354"/>
                  </a:lnTo>
                  <a:lnTo>
                    <a:pt x="10158" y="44291"/>
                  </a:lnTo>
                  <a:lnTo>
                    <a:pt x="14366" y="46037"/>
                  </a:lnTo>
                  <a:lnTo>
                    <a:pt x="18493" y="46592"/>
                  </a:lnTo>
                  <a:lnTo>
                    <a:pt x="24288" y="45798"/>
                  </a:lnTo>
                  <a:lnTo>
                    <a:pt x="29447" y="43100"/>
                  </a:lnTo>
                  <a:lnTo>
                    <a:pt x="31828" y="40957"/>
                  </a:lnTo>
                  <a:lnTo>
                    <a:pt x="34131" y="38258"/>
                  </a:lnTo>
                  <a:lnTo>
                    <a:pt x="36273" y="34925"/>
                  </a:lnTo>
                  <a:lnTo>
                    <a:pt x="38337" y="31035"/>
                  </a:lnTo>
                  <a:lnTo>
                    <a:pt x="36908" y="30162"/>
                  </a:lnTo>
                  <a:lnTo>
                    <a:pt x="34288" y="33733"/>
                  </a:lnTo>
                  <a:lnTo>
                    <a:pt x="31273" y="36671"/>
                  </a:lnTo>
                  <a:lnTo>
                    <a:pt x="27542" y="38655"/>
                  </a:lnTo>
                  <a:lnTo>
                    <a:pt x="22780" y="39448"/>
                  </a:lnTo>
                  <a:lnTo>
                    <a:pt x="19683" y="39052"/>
                  </a:lnTo>
                  <a:lnTo>
                    <a:pt x="16906" y="38100"/>
                  </a:lnTo>
                  <a:lnTo>
                    <a:pt x="14366" y="36432"/>
                  </a:lnTo>
                  <a:lnTo>
                    <a:pt x="12063" y="34210"/>
                  </a:lnTo>
                  <a:lnTo>
                    <a:pt x="10158" y="31511"/>
                  </a:lnTo>
                  <a:lnTo>
                    <a:pt x="8809" y="28257"/>
                  </a:lnTo>
                  <a:lnTo>
                    <a:pt x="7937" y="24606"/>
                  </a:lnTo>
                  <a:lnTo>
                    <a:pt x="7620" y="20557"/>
                  </a:lnTo>
                  <a:lnTo>
                    <a:pt x="8254" y="14128"/>
                  </a:lnTo>
                  <a:lnTo>
                    <a:pt x="10080" y="9445"/>
                  </a:lnTo>
                  <a:lnTo>
                    <a:pt x="12620" y="6191"/>
                  </a:lnTo>
                  <a:lnTo>
                    <a:pt x="15398" y="4206"/>
                  </a:lnTo>
                  <a:lnTo>
                    <a:pt x="18176" y="3175"/>
                  </a:lnTo>
                  <a:lnTo>
                    <a:pt x="20398" y="2857"/>
                  </a:lnTo>
                  <a:lnTo>
                    <a:pt x="23495" y="3175"/>
                  </a:lnTo>
                  <a:lnTo>
                    <a:pt x="25320" y="4127"/>
                  </a:lnTo>
                  <a:lnTo>
                    <a:pt x="26351" y="5635"/>
                  </a:lnTo>
                  <a:lnTo>
                    <a:pt x="26907" y="7620"/>
                  </a:lnTo>
                  <a:lnTo>
                    <a:pt x="27542" y="9842"/>
                  </a:lnTo>
                  <a:lnTo>
                    <a:pt x="29208" y="12937"/>
                  </a:lnTo>
                  <a:lnTo>
                    <a:pt x="30558" y="13970"/>
                  </a:lnTo>
                  <a:lnTo>
                    <a:pt x="32383" y="14366"/>
                  </a:lnTo>
                  <a:lnTo>
                    <a:pt x="34368" y="13970"/>
                  </a:lnTo>
                  <a:lnTo>
                    <a:pt x="35797" y="13017"/>
                  </a:lnTo>
                  <a:lnTo>
                    <a:pt x="36591" y="11667"/>
                  </a:lnTo>
                  <a:lnTo>
                    <a:pt x="36908" y="10001"/>
                  </a:lnTo>
                  <a:lnTo>
                    <a:pt x="36670" y="8492"/>
                  </a:lnTo>
                  <a:lnTo>
                    <a:pt x="35876" y="6667"/>
                  </a:lnTo>
                  <a:lnTo>
                    <a:pt x="34527" y="4762"/>
                  </a:lnTo>
                  <a:lnTo>
                    <a:pt x="32622" y="3095"/>
                  </a:lnTo>
                  <a:lnTo>
                    <a:pt x="30479" y="1983"/>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1655" name="Shape 1690"/>
            <p:cNvSpPr/>
            <p:nvPr/>
          </p:nvSpPr>
          <p:spPr>
            <a:xfrm>
              <a:off x="4091367" y="3441270"/>
              <a:ext cx="38338" cy="46592"/>
            </a:xfrm>
            <a:custGeom>
              <a:avLst/>
              <a:gdLst/>
              <a:ahLst/>
              <a:cxnLst/>
              <a:rect l="0" t="0" r="0" b="0"/>
              <a:pathLst>
                <a:path w="38338" h="46592">
                  <a:moveTo>
                    <a:pt x="22225" y="0"/>
                  </a:moveTo>
                  <a:lnTo>
                    <a:pt x="16828" y="713"/>
                  </a:lnTo>
                  <a:lnTo>
                    <a:pt x="11669" y="2777"/>
                  </a:lnTo>
                  <a:lnTo>
                    <a:pt x="7065" y="6111"/>
                  </a:lnTo>
                  <a:lnTo>
                    <a:pt x="3335" y="10953"/>
                  </a:lnTo>
                  <a:lnTo>
                    <a:pt x="873" y="16986"/>
                  </a:lnTo>
                  <a:lnTo>
                    <a:pt x="0" y="24526"/>
                  </a:lnTo>
                  <a:lnTo>
                    <a:pt x="793" y="31511"/>
                  </a:lnTo>
                  <a:lnTo>
                    <a:pt x="3017" y="37147"/>
                  </a:lnTo>
                  <a:lnTo>
                    <a:pt x="6271" y="41354"/>
                  </a:lnTo>
                  <a:lnTo>
                    <a:pt x="10240" y="44291"/>
                  </a:lnTo>
                  <a:lnTo>
                    <a:pt x="14367" y="46037"/>
                  </a:lnTo>
                  <a:lnTo>
                    <a:pt x="18494" y="46592"/>
                  </a:lnTo>
                  <a:lnTo>
                    <a:pt x="24289" y="45798"/>
                  </a:lnTo>
                  <a:lnTo>
                    <a:pt x="29448" y="43100"/>
                  </a:lnTo>
                  <a:lnTo>
                    <a:pt x="31830" y="40957"/>
                  </a:lnTo>
                  <a:lnTo>
                    <a:pt x="34131" y="38258"/>
                  </a:lnTo>
                  <a:lnTo>
                    <a:pt x="36275" y="34925"/>
                  </a:lnTo>
                  <a:lnTo>
                    <a:pt x="38338" y="31035"/>
                  </a:lnTo>
                  <a:lnTo>
                    <a:pt x="36910" y="30162"/>
                  </a:lnTo>
                  <a:lnTo>
                    <a:pt x="34369" y="33733"/>
                  </a:lnTo>
                  <a:lnTo>
                    <a:pt x="31274" y="36671"/>
                  </a:lnTo>
                  <a:lnTo>
                    <a:pt x="27544" y="38655"/>
                  </a:lnTo>
                  <a:lnTo>
                    <a:pt x="22781" y="39448"/>
                  </a:lnTo>
                  <a:lnTo>
                    <a:pt x="19686" y="39052"/>
                  </a:lnTo>
                  <a:lnTo>
                    <a:pt x="16907" y="38100"/>
                  </a:lnTo>
                  <a:lnTo>
                    <a:pt x="14367" y="36432"/>
                  </a:lnTo>
                  <a:lnTo>
                    <a:pt x="12066" y="34210"/>
                  </a:lnTo>
                  <a:lnTo>
                    <a:pt x="10161" y="31511"/>
                  </a:lnTo>
                  <a:lnTo>
                    <a:pt x="8811" y="28257"/>
                  </a:lnTo>
                  <a:lnTo>
                    <a:pt x="8017" y="24606"/>
                  </a:lnTo>
                  <a:lnTo>
                    <a:pt x="7621" y="20557"/>
                  </a:lnTo>
                  <a:lnTo>
                    <a:pt x="8255" y="14128"/>
                  </a:lnTo>
                  <a:lnTo>
                    <a:pt x="10081" y="9445"/>
                  </a:lnTo>
                  <a:lnTo>
                    <a:pt x="12621" y="6191"/>
                  </a:lnTo>
                  <a:lnTo>
                    <a:pt x="15478" y="4206"/>
                  </a:lnTo>
                  <a:lnTo>
                    <a:pt x="18177" y="3175"/>
                  </a:lnTo>
                  <a:lnTo>
                    <a:pt x="20400" y="2857"/>
                  </a:lnTo>
                  <a:lnTo>
                    <a:pt x="23496" y="3175"/>
                  </a:lnTo>
                  <a:lnTo>
                    <a:pt x="25321" y="4127"/>
                  </a:lnTo>
                  <a:lnTo>
                    <a:pt x="26353" y="5635"/>
                  </a:lnTo>
                  <a:lnTo>
                    <a:pt x="26908" y="7620"/>
                  </a:lnTo>
                  <a:lnTo>
                    <a:pt x="27544" y="9842"/>
                  </a:lnTo>
                  <a:lnTo>
                    <a:pt x="29211" y="12937"/>
                  </a:lnTo>
                  <a:lnTo>
                    <a:pt x="30560" y="13970"/>
                  </a:lnTo>
                  <a:lnTo>
                    <a:pt x="32386" y="14366"/>
                  </a:lnTo>
                  <a:lnTo>
                    <a:pt x="34369" y="13970"/>
                  </a:lnTo>
                  <a:lnTo>
                    <a:pt x="35798" y="13017"/>
                  </a:lnTo>
                  <a:lnTo>
                    <a:pt x="36672" y="11667"/>
                  </a:lnTo>
                  <a:lnTo>
                    <a:pt x="36910" y="10001"/>
                  </a:lnTo>
                  <a:lnTo>
                    <a:pt x="36672" y="8492"/>
                  </a:lnTo>
                  <a:lnTo>
                    <a:pt x="35878" y="6667"/>
                  </a:lnTo>
                  <a:lnTo>
                    <a:pt x="34608" y="4762"/>
                  </a:lnTo>
                  <a:lnTo>
                    <a:pt x="32703"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656" name="Shape 1691"/>
            <p:cNvSpPr/>
            <p:nvPr/>
          </p:nvSpPr>
          <p:spPr>
            <a:xfrm>
              <a:off x="3998261" y="3441270"/>
              <a:ext cx="38337" cy="46592"/>
            </a:xfrm>
            <a:custGeom>
              <a:avLst/>
              <a:gdLst/>
              <a:ahLst/>
              <a:cxnLst/>
              <a:rect l="0" t="0" r="0" b="0"/>
              <a:pathLst>
                <a:path w="38337" h="46592">
                  <a:moveTo>
                    <a:pt x="22145" y="0"/>
                  </a:moveTo>
                  <a:lnTo>
                    <a:pt x="16827" y="713"/>
                  </a:lnTo>
                  <a:lnTo>
                    <a:pt x="11667" y="2777"/>
                  </a:lnTo>
                  <a:lnTo>
                    <a:pt x="7064" y="6111"/>
                  </a:lnTo>
                  <a:lnTo>
                    <a:pt x="3333" y="10953"/>
                  </a:lnTo>
                  <a:lnTo>
                    <a:pt x="873" y="16986"/>
                  </a:lnTo>
                  <a:lnTo>
                    <a:pt x="0" y="24526"/>
                  </a:lnTo>
                  <a:lnTo>
                    <a:pt x="793" y="31511"/>
                  </a:lnTo>
                  <a:lnTo>
                    <a:pt x="3016" y="37147"/>
                  </a:lnTo>
                  <a:lnTo>
                    <a:pt x="6270" y="41354"/>
                  </a:lnTo>
                  <a:lnTo>
                    <a:pt x="10159" y="44291"/>
                  </a:lnTo>
                  <a:lnTo>
                    <a:pt x="14367" y="46037"/>
                  </a:lnTo>
                  <a:lnTo>
                    <a:pt x="18493" y="46592"/>
                  </a:lnTo>
                  <a:lnTo>
                    <a:pt x="24288" y="45798"/>
                  </a:lnTo>
                  <a:lnTo>
                    <a:pt x="29448" y="43100"/>
                  </a:lnTo>
                  <a:lnTo>
                    <a:pt x="31829" y="40957"/>
                  </a:lnTo>
                  <a:lnTo>
                    <a:pt x="34131" y="38258"/>
                  </a:lnTo>
                  <a:lnTo>
                    <a:pt x="36273" y="34925"/>
                  </a:lnTo>
                  <a:lnTo>
                    <a:pt x="38337" y="31035"/>
                  </a:lnTo>
                  <a:lnTo>
                    <a:pt x="36909" y="30162"/>
                  </a:lnTo>
                  <a:lnTo>
                    <a:pt x="34368" y="33733"/>
                  </a:lnTo>
                  <a:lnTo>
                    <a:pt x="31273" y="36671"/>
                  </a:lnTo>
                  <a:lnTo>
                    <a:pt x="27542" y="38655"/>
                  </a:lnTo>
                  <a:lnTo>
                    <a:pt x="22780" y="39448"/>
                  </a:lnTo>
                  <a:lnTo>
                    <a:pt x="19684" y="39052"/>
                  </a:lnTo>
                  <a:lnTo>
                    <a:pt x="16905" y="38100"/>
                  </a:lnTo>
                  <a:lnTo>
                    <a:pt x="14367" y="36432"/>
                  </a:lnTo>
                  <a:lnTo>
                    <a:pt x="12064" y="34210"/>
                  </a:lnTo>
                  <a:lnTo>
                    <a:pt x="10159" y="31511"/>
                  </a:lnTo>
                  <a:lnTo>
                    <a:pt x="8811" y="28257"/>
                  </a:lnTo>
                  <a:lnTo>
                    <a:pt x="8017" y="24606"/>
                  </a:lnTo>
                  <a:lnTo>
                    <a:pt x="7619" y="20557"/>
                  </a:lnTo>
                  <a:lnTo>
                    <a:pt x="8254" y="14128"/>
                  </a:lnTo>
                  <a:lnTo>
                    <a:pt x="10080" y="9445"/>
                  </a:lnTo>
                  <a:lnTo>
                    <a:pt x="12620" y="6191"/>
                  </a:lnTo>
                  <a:lnTo>
                    <a:pt x="15478" y="4206"/>
                  </a:lnTo>
                  <a:lnTo>
                    <a:pt x="18177" y="3175"/>
                  </a:lnTo>
                  <a:lnTo>
                    <a:pt x="20398" y="2857"/>
                  </a:lnTo>
                  <a:lnTo>
                    <a:pt x="23494" y="3175"/>
                  </a:lnTo>
                  <a:lnTo>
                    <a:pt x="25320" y="4127"/>
                  </a:lnTo>
                  <a:lnTo>
                    <a:pt x="26352" y="5635"/>
                  </a:lnTo>
                  <a:lnTo>
                    <a:pt x="26908" y="7620"/>
                  </a:lnTo>
                  <a:lnTo>
                    <a:pt x="27542" y="9842"/>
                  </a:lnTo>
                  <a:lnTo>
                    <a:pt x="29209" y="12937"/>
                  </a:lnTo>
                  <a:lnTo>
                    <a:pt x="30559" y="13970"/>
                  </a:lnTo>
                  <a:lnTo>
                    <a:pt x="32384" y="14366"/>
                  </a:lnTo>
                  <a:lnTo>
                    <a:pt x="34368" y="13970"/>
                  </a:lnTo>
                  <a:lnTo>
                    <a:pt x="35798" y="13017"/>
                  </a:lnTo>
                  <a:lnTo>
                    <a:pt x="36671" y="11667"/>
                  </a:lnTo>
                  <a:lnTo>
                    <a:pt x="36909" y="10001"/>
                  </a:lnTo>
                  <a:lnTo>
                    <a:pt x="36671" y="8492"/>
                  </a:lnTo>
                  <a:lnTo>
                    <a:pt x="35877" y="6667"/>
                  </a:lnTo>
                  <a:lnTo>
                    <a:pt x="34607" y="4762"/>
                  </a:lnTo>
                  <a:lnTo>
                    <a:pt x="32702" y="3095"/>
                  </a:lnTo>
                  <a:lnTo>
                    <a:pt x="27861" y="952"/>
                  </a:lnTo>
                  <a:lnTo>
                    <a:pt x="22145" y="0"/>
                  </a:lnTo>
                  <a:close/>
                </a:path>
              </a:pathLst>
            </a:custGeom>
            <a:solidFill>
              <a:srgbClr val="000000"/>
            </a:solidFill>
          </p:spPr>
          <p:txBody>
            <a:bodyPr vert="horz" lIns="91440" tIns="45720" rIns="91440" bIns="45720" anchor="t"/>
            <a:lstStyle/>
            <a:p>
              <a:endParaRPr lang="en-IN"/>
            </a:p>
          </p:txBody>
        </p:sp>
        <p:sp>
          <p:nvSpPr>
            <p:cNvPr id="1657" name="Shape 1692"/>
            <p:cNvSpPr/>
            <p:nvPr/>
          </p:nvSpPr>
          <p:spPr>
            <a:xfrm>
              <a:off x="3411838" y="3441270"/>
              <a:ext cx="38338" cy="46592"/>
            </a:xfrm>
            <a:custGeom>
              <a:avLst/>
              <a:gdLst/>
              <a:ahLst/>
              <a:cxnLst/>
              <a:rect l="0" t="0" r="0" b="0"/>
              <a:pathLst>
                <a:path w="38338" h="46592">
                  <a:moveTo>
                    <a:pt x="22146" y="0"/>
                  </a:moveTo>
                  <a:lnTo>
                    <a:pt x="16827" y="713"/>
                  </a:lnTo>
                  <a:lnTo>
                    <a:pt x="11668" y="2777"/>
                  </a:lnTo>
                  <a:lnTo>
                    <a:pt x="7065" y="6111"/>
                  </a:lnTo>
                  <a:lnTo>
                    <a:pt x="3333" y="10953"/>
                  </a:lnTo>
                  <a:lnTo>
                    <a:pt x="872" y="16986"/>
                  </a:lnTo>
                  <a:lnTo>
                    <a:pt x="0" y="24526"/>
                  </a:lnTo>
                  <a:lnTo>
                    <a:pt x="793" y="31511"/>
                  </a:lnTo>
                  <a:lnTo>
                    <a:pt x="3016" y="37147"/>
                  </a:lnTo>
                  <a:lnTo>
                    <a:pt x="6271" y="41354"/>
                  </a:lnTo>
                  <a:lnTo>
                    <a:pt x="10160" y="44291"/>
                  </a:lnTo>
                  <a:lnTo>
                    <a:pt x="14366" y="46037"/>
                  </a:lnTo>
                  <a:lnTo>
                    <a:pt x="18494" y="46592"/>
                  </a:lnTo>
                  <a:lnTo>
                    <a:pt x="24288" y="45798"/>
                  </a:lnTo>
                  <a:lnTo>
                    <a:pt x="29447" y="43100"/>
                  </a:lnTo>
                  <a:lnTo>
                    <a:pt x="31828" y="40957"/>
                  </a:lnTo>
                  <a:lnTo>
                    <a:pt x="34131" y="38258"/>
                  </a:lnTo>
                  <a:lnTo>
                    <a:pt x="36274" y="34925"/>
                  </a:lnTo>
                  <a:lnTo>
                    <a:pt x="38338" y="31035"/>
                  </a:lnTo>
                  <a:lnTo>
                    <a:pt x="36908" y="30162"/>
                  </a:lnTo>
                  <a:lnTo>
                    <a:pt x="34369" y="33733"/>
                  </a:lnTo>
                  <a:lnTo>
                    <a:pt x="31273" y="36671"/>
                  </a:lnTo>
                  <a:lnTo>
                    <a:pt x="27543" y="38655"/>
                  </a:lnTo>
                  <a:lnTo>
                    <a:pt x="22781" y="39448"/>
                  </a:lnTo>
                  <a:lnTo>
                    <a:pt x="19685" y="39052"/>
                  </a:lnTo>
                  <a:lnTo>
                    <a:pt x="16907" y="38100"/>
                  </a:lnTo>
                  <a:lnTo>
                    <a:pt x="14366" y="36432"/>
                  </a:lnTo>
                  <a:lnTo>
                    <a:pt x="12065" y="34210"/>
                  </a:lnTo>
                  <a:lnTo>
                    <a:pt x="10160" y="31511"/>
                  </a:lnTo>
                  <a:lnTo>
                    <a:pt x="8809" y="28257"/>
                  </a:lnTo>
                  <a:lnTo>
                    <a:pt x="7937" y="24606"/>
                  </a:lnTo>
                  <a:lnTo>
                    <a:pt x="7620" y="20557"/>
                  </a:lnTo>
                  <a:lnTo>
                    <a:pt x="8254" y="14128"/>
                  </a:lnTo>
                  <a:lnTo>
                    <a:pt x="10081" y="9445"/>
                  </a:lnTo>
                  <a:lnTo>
                    <a:pt x="12621" y="6191"/>
                  </a:lnTo>
                  <a:lnTo>
                    <a:pt x="15398" y="4206"/>
                  </a:lnTo>
                  <a:lnTo>
                    <a:pt x="18177" y="3175"/>
                  </a:lnTo>
                  <a:lnTo>
                    <a:pt x="20399" y="2857"/>
                  </a:lnTo>
                  <a:lnTo>
                    <a:pt x="23495" y="3175"/>
                  </a:lnTo>
                  <a:lnTo>
                    <a:pt x="25321" y="4127"/>
                  </a:lnTo>
                  <a:lnTo>
                    <a:pt x="26352" y="5635"/>
                  </a:lnTo>
                  <a:lnTo>
                    <a:pt x="26908" y="7620"/>
                  </a:lnTo>
                  <a:lnTo>
                    <a:pt x="27543" y="9842"/>
                  </a:lnTo>
                  <a:lnTo>
                    <a:pt x="29210" y="12937"/>
                  </a:lnTo>
                  <a:lnTo>
                    <a:pt x="30558" y="13970"/>
                  </a:lnTo>
                  <a:lnTo>
                    <a:pt x="32385" y="14366"/>
                  </a:lnTo>
                  <a:lnTo>
                    <a:pt x="34369" y="13970"/>
                  </a:lnTo>
                  <a:lnTo>
                    <a:pt x="35797" y="13017"/>
                  </a:lnTo>
                  <a:lnTo>
                    <a:pt x="36591" y="11667"/>
                  </a:lnTo>
                  <a:lnTo>
                    <a:pt x="36908" y="10001"/>
                  </a:lnTo>
                  <a:lnTo>
                    <a:pt x="36671" y="8492"/>
                  </a:lnTo>
                  <a:lnTo>
                    <a:pt x="35877" y="6667"/>
                  </a:lnTo>
                  <a:lnTo>
                    <a:pt x="34527" y="4762"/>
                  </a:lnTo>
                  <a:lnTo>
                    <a:pt x="32702" y="3095"/>
                  </a:lnTo>
                  <a:lnTo>
                    <a:pt x="30479" y="1983"/>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658" name="Shape 1693"/>
            <p:cNvSpPr/>
            <p:nvPr/>
          </p:nvSpPr>
          <p:spPr>
            <a:xfrm>
              <a:off x="3298888" y="3441270"/>
              <a:ext cx="38337" cy="46592"/>
            </a:xfrm>
            <a:custGeom>
              <a:avLst/>
              <a:gdLst/>
              <a:ahLst/>
              <a:cxnLst/>
              <a:rect l="0" t="0" r="0" b="0"/>
              <a:pathLst>
                <a:path w="38337" h="46592">
                  <a:moveTo>
                    <a:pt x="22225" y="0"/>
                  </a:moveTo>
                  <a:lnTo>
                    <a:pt x="16827" y="713"/>
                  </a:lnTo>
                  <a:lnTo>
                    <a:pt x="11667" y="2777"/>
                  </a:lnTo>
                  <a:lnTo>
                    <a:pt x="7063" y="6111"/>
                  </a:lnTo>
                  <a:lnTo>
                    <a:pt x="3333" y="10953"/>
                  </a:lnTo>
                  <a:lnTo>
                    <a:pt x="872" y="16986"/>
                  </a:lnTo>
                  <a:lnTo>
                    <a:pt x="0" y="24526"/>
                  </a:lnTo>
                  <a:lnTo>
                    <a:pt x="793" y="31511"/>
                  </a:lnTo>
                  <a:lnTo>
                    <a:pt x="3015" y="37147"/>
                  </a:lnTo>
                  <a:lnTo>
                    <a:pt x="6270" y="41354"/>
                  </a:lnTo>
                  <a:lnTo>
                    <a:pt x="10238" y="44291"/>
                  </a:lnTo>
                  <a:lnTo>
                    <a:pt x="14366" y="46037"/>
                  </a:lnTo>
                  <a:lnTo>
                    <a:pt x="18493" y="46592"/>
                  </a:lnTo>
                  <a:lnTo>
                    <a:pt x="24288" y="45798"/>
                  </a:lnTo>
                  <a:lnTo>
                    <a:pt x="29447" y="43100"/>
                  </a:lnTo>
                  <a:lnTo>
                    <a:pt x="31829" y="40957"/>
                  </a:lnTo>
                  <a:lnTo>
                    <a:pt x="34131" y="38258"/>
                  </a:lnTo>
                  <a:lnTo>
                    <a:pt x="36273" y="34925"/>
                  </a:lnTo>
                  <a:lnTo>
                    <a:pt x="38337" y="31035"/>
                  </a:lnTo>
                  <a:lnTo>
                    <a:pt x="36908" y="30162"/>
                  </a:lnTo>
                  <a:lnTo>
                    <a:pt x="34368" y="33733"/>
                  </a:lnTo>
                  <a:lnTo>
                    <a:pt x="31272" y="36671"/>
                  </a:lnTo>
                  <a:lnTo>
                    <a:pt x="27542" y="38655"/>
                  </a:lnTo>
                  <a:lnTo>
                    <a:pt x="22780" y="39448"/>
                  </a:lnTo>
                  <a:lnTo>
                    <a:pt x="19684" y="39052"/>
                  </a:lnTo>
                  <a:lnTo>
                    <a:pt x="16906" y="38100"/>
                  </a:lnTo>
                  <a:lnTo>
                    <a:pt x="14366" y="36432"/>
                  </a:lnTo>
                  <a:lnTo>
                    <a:pt x="12065" y="34210"/>
                  </a:lnTo>
                  <a:lnTo>
                    <a:pt x="10159" y="31511"/>
                  </a:lnTo>
                  <a:lnTo>
                    <a:pt x="8810" y="28257"/>
                  </a:lnTo>
                  <a:lnTo>
                    <a:pt x="8016" y="24606"/>
                  </a:lnTo>
                  <a:lnTo>
                    <a:pt x="7620" y="20557"/>
                  </a:lnTo>
                  <a:lnTo>
                    <a:pt x="8253" y="14128"/>
                  </a:lnTo>
                  <a:lnTo>
                    <a:pt x="10080" y="9445"/>
                  </a:lnTo>
                  <a:lnTo>
                    <a:pt x="12620" y="6191"/>
                  </a:lnTo>
                  <a:lnTo>
                    <a:pt x="15477" y="4206"/>
                  </a:lnTo>
                  <a:lnTo>
                    <a:pt x="18176" y="3175"/>
                  </a:lnTo>
                  <a:lnTo>
                    <a:pt x="20398" y="2857"/>
                  </a:lnTo>
                  <a:lnTo>
                    <a:pt x="23495" y="3175"/>
                  </a:lnTo>
                  <a:lnTo>
                    <a:pt x="25320" y="4127"/>
                  </a:lnTo>
                  <a:lnTo>
                    <a:pt x="26352" y="5635"/>
                  </a:lnTo>
                  <a:lnTo>
                    <a:pt x="26907" y="7620"/>
                  </a:lnTo>
                  <a:lnTo>
                    <a:pt x="27542" y="9842"/>
                  </a:lnTo>
                  <a:lnTo>
                    <a:pt x="29209" y="12937"/>
                  </a:lnTo>
                  <a:lnTo>
                    <a:pt x="30558" y="13970"/>
                  </a:lnTo>
                  <a:lnTo>
                    <a:pt x="32384" y="14366"/>
                  </a:lnTo>
                  <a:lnTo>
                    <a:pt x="34368" y="13970"/>
                  </a:lnTo>
                  <a:lnTo>
                    <a:pt x="35797" y="13017"/>
                  </a:lnTo>
                  <a:lnTo>
                    <a:pt x="36671" y="11667"/>
                  </a:lnTo>
                  <a:lnTo>
                    <a:pt x="36908" y="10001"/>
                  </a:lnTo>
                  <a:lnTo>
                    <a:pt x="36671" y="8492"/>
                  </a:lnTo>
                  <a:lnTo>
                    <a:pt x="35877" y="6667"/>
                  </a:lnTo>
                  <a:lnTo>
                    <a:pt x="34607" y="4762"/>
                  </a:lnTo>
                  <a:lnTo>
                    <a:pt x="32702" y="309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659" name="Shape 1694"/>
            <p:cNvSpPr/>
            <p:nvPr/>
          </p:nvSpPr>
          <p:spPr>
            <a:xfrm>
              <a:off x="4636277" y="3441270"/>
              <a:ext cx="46513" cy="45561"/>
            </a:xfrm>
            <a:custGeom>
              <a:avLst/>
              <a:gdLst/>
              <a:ahLst/>
              <a:cxnLst/>
              <a:rect l="0" t="0" r="0" b="0"/>
              <a:pathLst>
                <a:path w="46513" h="45561">
                  <a:moveTo>
                    <a:pt x="13652" y="0"/>
                  </a:moveTo>
                  <a:lnTo>
                    <a:pt x="0" y="4445"/>
                  </a:lnTo>
                  <a:lnTo>
                    <a:pt x="0" y="6191"/>
                  </a:lnTo>
                  <a:lnTo>
                    <a:pt x="1111" y="5874"/>
                  </a:lnTo>
                  <a:lnTo>
                    <a:pt x="2857" y="5793"/>
                  </a:lnTo>
                  <a:lnTo>
                    <a:pt x="4127" y="5874"/>
                  </a:lnTo>
                  <a:lnTo>
                    <a:pt x="5238" y="6587"/>
                  </a:lnTo>
                  <a:lnTo>
                    <a:pt x="6032" y="8492"/>
                  </a:lnTo>
                  <a:lnTo>
                    <a:pt x="6350" y="12143"/>
                  </a:lnTo>
                  <a:lnTo>
                    <a:pt x="6350" y="36671"/>
                  </a:lnTo>
                  <a:lnTo>
                    <a:pt x="6112" y="40242"/>
                  </a:lnTo>
                  <a:lnTo>
                    <a:pt x="5079" y="42465"/>
                  </a:lnTo>
                  <a:lnTo>
                    <a:pt x="3175" y="43656"/>
                  </a:lnTo>
                  <a:lnTo>
                    <a:pt x="238" y="44132"/>
                  </a:lnTo>
                  <a:lnTo>
                    <a:pt x="238" y="45561"/>
                  </a:lnTo>
                  <a:lnTo>
                    <a:pt x="21193" y="45561"/>
                  </a:lnTo>
                  <a:lnTo>
                    <a:pt x="21193" y="44132"/>
                  </a:lnTo>
                  <a:lnTo>
                    <a:pt x="18018" y="43656"/>
                  </a:lnTo>
                  <a:lnTo>
                    <a:pt x="16033" y="42703"/>
                  </a:lnTo>
                  <a:lnTo>
                    <a:pt x="15002" y="41116"/>
                  </a:lnTo>
                  <a:lnTo>
                    <a:pt x="14685" y="38972"/>
                  </a:lnTo>
                  <a:lnTo>
                    <a:pt x="14685" y="11112"/>
                  </a:lnTo>
                  <a:lnTo>
                    <a:pt x="17383" y="8651"/>
                  </a:lnTo>
                  <a:lnTo>
                    <a:pt x="19923" y="6905"/>
                  </a:lnTo>
                  <a:lnTo>
                    <a:pt x="22304" y="5874"/>
                  </a:lnTo>
                  <a:lnTo>
                    <a:pt x="24447" y="5476"/>
                  </a:lnTo>
                  <a:lnTo>
                    <a:pt x="28178" y="6111"/>
                  </a:lnTo>
                  <a:lnTo>
                    <a:pt x="30560" y="8016"/>
                  </a:lnTo>
                  <a:lnTo>
                    <a:pt x="31750" y="11032"/>
                  </a:lnTo>
                  <a:lnTo>
                    <a:pt x="32147" y="15081"/>
                  </a:lnTo>
                  <a:lnTo>
                    <a:pt x="32147" y="35797"/>
                  </a:lnTo>
                  <a:lnTo>
                    <a:pt x="31908" y="38972"/>
                  </a:lnTo>
                  <a:lnTo>
                    <a:pt x="31353" y="41195"/>
                  </a:lnTo>
                  <a:lnTo>
                    <a:pt x="30401" y="42623"/>
                  </a:lnTo>
                  <a:lnTo>
                    <a:pt x="29131" y="43497"/>
                  </a:lnTo>
                  <a:lnTo>
                    <a:pt x="25876" y="44132"/>
                  </a:lnTo>
                  <a:lnTo>
                    <a:pt x="25876" y="45561"/>
                  </a:lnTo>
                  <a:lnTo>
                    <a:pt x="46513" y="45561"/>
                  </a:lnTo>
                  <a:lnTo>
                    <a:pt x="46513" y="44132"/>
                  </a:lnTo>
                  <a:lnTo>
                    <a:pt x="43497" y="43576"/>
                  </a:lnTo>
                  <a:lnTo>
                    <a:pt x="41592" y="42465"/>
                  </a:lnTo>
                  <a:lnTo>
                    <a:pt x="40719" y="40481"/>
                  </a:lnTo>
                  <a:lnTo>
                    <a:pt x="40402" y="37543"/>
                  </a:lnTo>
                  <a:lnTo>
                    <a:pt x="40402" y="14842"/>
                  </a:lnTo>
                  <a:lnTo>
                    <a:pt x="39926" y="9525"/>
                  </a:lnTo>
                  <a:lnTo>
                    <a:pt x="38417" y="5635"/>
                  </a:lnTo>
                  <a:lnTo>
                    <a:pt x="36433" y="2936"/>
                  </a:lnTo>
                  <a:lnTo>
                    <a:pt x="33893" y="1190"/>
                  </a:lnTo>
                  <a:lnTo>
                    <a:pt x="31273" y="237"/>
                  </a:lnTo>
                  <a:lnTo>
                    <a:pt x="28813" y="0"/>
                  </a:lnTo>
                  <a:lnTo>
                    <a:pt x="24844" y="635"/>
                  </a:lnTo>
                  <a:lnTo>
                    <a:pt x="21272" y="2381"/>
                  </a:lnTo>
                  <a:lnTo>
                    <a:pt x="17860"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1660" name="Shape 1695"/>
            <p:cNvSpPr/>
            <p:nvPr/>
          </p:nvSpPr>
          <p:spPr>
            <a:xfrm>
              <a:off x="4350050" y="3441270"/>
              <a:ext cx="46433" cy="45561"/>
            </a:xfrm>
            <a:custGeom>
              <a:avLst/>
              <a:gdLst/>
              <a:ahLst/>
              <a:cxnLst/>
              <a:rect l="0" t="0" r="0" b="0"/>
              <a:pathLst>
                <a:path w="46433" h="45561">
                  <a:moveTo>
                    <a:pt x="13652" y="0"/>
                  </a:moveTo>
                  <a:lnTo>
                    <a:pt x="0" y="4445"/>
                  </a:lnTo>
                  <a:lnTo>
                    <a:pt x="0" y="6191"/>
                  </a:lnTo>
                  <a:lnTo>
                    <a:pt x="1032" y="5874"/>
                  </a:lnTo>
                  <a:lnTo>
                    <a:pt x="2857" y="5793"/>
                  </a:lnTo>
                  <a:lnTo>
                    <a:pt x="4047" y="5874"/>
                  </a:lnTo>
                  <a:lnTo>
                    <a:pt x="5158" y="6587"/>
                  </a:lnTo>
                  <a:lnTo>
                    <a:pt x="5952" y="8492"/>
                  </a:lnTo>
                  <a:lnTo>
                    <a:pt x="6271" y="12143"/>
                  </a:lnTo>
                  <a:lnTo>
                    <a:pt x="6271" y="36671"/>
                  </a:lnTo>
                  <a:lnTo>
                    <a:pt x="6032" y="40242"/>
                  </a:lnTo>
                  <a:lnTo>
                    <a:pt x="5001" y="42465"/>
                  </a:lnTo>
                  <a:lnTo>
                    <a:pt x="3096" y="43656"/>
                  </a:lnTo>
                  <a:lnTo>
                    <a:pt x="158" y="44132"/>
                  </a:lnTo>
                  <a:lnTo>
                    <a:pt x="158" y="45561"/>
                  </a:lnTo>
                  <a:lnTo>
                    <a:pt x="21193" y="45561"/>
                  </a:lnTo>
                  <a:lnTo>
                    <a:pt x="21193" y="44132"/>
                  </a:lnTo>
                  <a:lnTo>
                    <a:pt x="18018" y="43656"/>
                  </a:lnTo>
                  <a:lnTo>
                    <a:pt x="15953" y="42703"/>
                  </a:lnTo>
                  <a:lnTo>
                    <a:pt x="14922" y="41116"/>
                  </a:lnTo>
                  <a:lnTo>
                    <a:pt x="14604" y="38972"/>
                  </a:lnTo>
                  <a:lnTo>
                    <a:pt x="14604" y="11112"/>
                  </a:lnTo>
                  <a:lnTo>
                    <a:pt x="17303" y="8651"/>
                  </a:lnTo>
                  <a:lnTo>
                    <a:pt x="19843" y="6905"/>
                  </a:lnTo>
                  <a:lnTo>
                    <a:pt x="22225" y="5874"/>
                  </a:lnTo>
                  <a:lnTo>
                    <a:pt x="24447" y="5476"/>
                  </a:lnTo>
                  <a:lnTo>
                    <a:pt x="28098" y="6111"/>
                  </a:lnTo>
                  <a:lnTo>
                    <a:pt x="30479" y="8016"/>
                  </a:lnTo>
                  <a:lnTo>
                    <a:pt x="31750" y="11032"/>
                  </a:lnTo>
                  <a:lnTo>
                    <a:pt x="32067" y="15081"/>
                  </a:lnTo>
                  <a:lnTo>
                    <a:pt x="32067" y="35797"/>
                  </a:lnTo>
                  <a:lnTo>
                    <a:pt x="31908" y="38972"/>
                  </a:lnTo>
                  <a:lnTo>
                    <a:pt x="31273" y="41195"/>
                  </a:lnTo>
                  <a:lnTo>
                    <a:pt x="30321" y="42623"/>
                  </a:lnTo>
                  <a:lnTo>
                    <a:pt x="29051" y="43497"/>
                  </a:lnTo>
                  <a:lnTo>
                    <a:pt x="25796" y="44132"/>
                  </a:lnTo>
                  <a:lnTo>
                    <a:pt x="25796" y="45561"/>
                  </a:lnTo>
                  <a:lnTo>
                    <a:pt x="46433" y="45561"/>
                  </a:lnTo>
                  <a:lnTo>
                    <a:pt x="46433" y="44132"/>
                  </a:lnTo>
                  <a:lnTo>
                    <a:pt x="43418" y="43576"/>
                  </a:lnTo>
                  <a:lnTo>
                    <a:pt x="41592" y="42465"/>
                  </a:lnTo>
                  <a:lnTo>
                    <a:pt x="40640" y="40481"/>
                  </a:lnTo>
                  <a:lnTo>
                    <a:pt x="40402" y="37543"/>
                  </a:lnTo>
                  <a:lnTo>
                    <a:pt x="40402" y="14842"/>
                  </a:lnTo>
                  <a:lnTo>
                    <a:pt x="39846" y="9525"/>
                  </a:lnTo>
                  <a:lnTo>
                    <a:pt x="38417" y="5635"/>
                  </a:lnTo>
                  <a:lnTo>
                    <a:pt x="36353" y="2936"/>
                  </a:lnTo>
                  <a:lnTo>
                    <a:pt x="33813" y="1190"/>
                  </a:lnTo>
                  <a:lnTo>
                    <a:pt x="31273" y="237"/>
                  </a:lnTo>
                  <a:lnTo>
                    <a:pt x="28813" y="0"/>
                  </a:lnTo>
                  <a:lnTo>
                    <a:pt x="24765" y="635"/>
                  </a:lnTo>
                  <a:lnTo>
                    <a:pt x="21193" y="2381"/>
                  </a:lnTo>
                  <a:lnTo>
                    <a:pt x="17779" y="4841"/>
                  </a:lnTo>
                  <a:lnTo>
                    <a:pt x="14287" y="8016"/>
                  </a:lnTo>
                  <a:lnTo>
                    <a:pt x="14287" y="237"/>
                  </a:lnTo>
                  <a:lnTo>
                    <a:pt x="13652" y="0"/>
                  </a:lnTo>
                  <a:close/>
                </a:path>
              </a:pathLst>
            </a:custGeom>
            <a:solidFill>
              <a:srgbClr val="000000"/>
            </a:solidFill>
          </p:spPr>
          <p:txBody>
            <a:bodyPr vert="horz" lIns="91440" tIns="45720" rIns="91440" bIns="45720" anchor="t"/>
            <a:lstStyle/>
            <a:p>
              <a:endParaRPr lang="en-IN"/>
            </a:p>
          </p:txBody>
        </p:sp>
        <p:sp>
          <p:nvSpPr>
            <p:cNvPr id="1661" name="Shape 1696"/>
            <p:cNvSpPr/>
            <p:nvPr/>
          </p:nvSpPr>
          <p:spPr>
            <a:xfrm>
              <a:off x="3584240" y="3441270"/>
              <a:ext cx="46513" cy="45561"/>
            </a:xfrm>
            <a:custGeom>
              <a:avLst/>
              <a:gdLst/>
              <a:ahLst/>
              <a:cxnLst/>
              <a:rect l="0" t="0" r="0" b="0"/>
              <a:pathLst>
                <a:path w="46513" h="45561">
                  <a:moveTo>
                    <a:pt x="13731" y="0"/>
                  </a:moveTo>
                  <a:lnTo>
                    <a:pt x="0" y="4445"/>
                  </a:lnTo>
                  <a:lnTo>
                    <a:pt x="0" y="6191"/>
                  </a:lnTo>
                  <a:lnTo>
                    <a:pt x="1111" y="5874"/>
                  </a:lnTo>
                  <a:lnTo>
                    <a:pt x="2937" y="5793"/>
                  </a:lnTo>
                  <a:lnTo>
                    <a:pt x="4127" y="5874"/>
                  </a:lnTo>
                  <a:lnTo>
                    <a:pt x="5238" y="6587"/>
                  </a:lnTo>
                  <a:lnTo>
                    <a:pt x="6032" y="8492"/>
                  </a:lnTo>
                  <a:lnTo>
                    <a:pt x="6350" y="12143"/>
                  </a:lnTo>
                  <a:lnTo>
                    <a:pt x="6350" y="36671"/>
                  </a:lnTo>
                  <a:lnTo>
                    <a:pt x="6112" y="40242"/>
                  </a:lnTo>
                  <a:lnTo>
                    <a:pt x="5079" y="42465"/>
                  </a:lnTo>
                  <a:lnTo>
                    <a:pt x="3175" y="43656"/>
                  </a:lnTo>
                  <a:lnTo>
                    <a:pt x="237" y="44132"/>
                  </a:lnTo>
                  <a:lnTo>
                    <a:pt x="237" y="45561"/>
                  </a:lnTo>
                  <a:lnTo>
                    <a:pt x="21272" y="45561"/>
                  </a:lnTo>
                  <a:lnTo>
                    <a:pt x="21272" y="44132"/>
                  </a:lnTo>
                  <a:lnTo>
                    <a:pt x="18097" y="43656"/>
                  </a:lnTo>
                  <a:lnTo>
                    <a:pt x="16033" y="42703"/>
                  </a:lnTo>
                  <a:lnTo>
                    <a:pt x="15001" y="41116"/>
                  </a:lnTo>
                  <a:lnTo>
                    <a:pt x="14684" y="38972"/>
                  </a:lnTo>
                  <a:lnTo>
                    <a:pt x="14684" y="11112"/>
                  </a:lnTo>
                  <a:lnTo>
                    <a:pt x="17382" y="8651"/>
                  </a:lnTo>
                  <a:lnTo>
                    <a:pt x="19923" y="6905"/>
                  </a:lnTo>
                  <a:lnTo>
                    <a:pt x="22304" y="5874"/>
                  </a:lnTo>
                  <a:lnTo>
                    <a:pt x="24526" y="5476"/>
                  </a:lnTo>
                  <a:lnTo>
                    <a:pt x="28178" y="6111"/>
                  </a:lnTo>
                  <a:lnTo>
                    <a:pt x="30559" y="8016"/>
                  </a:lnTo>
                  <a:lnTo>
                    <a:pt x="31829" y="11032"/>
                  </a:lnTo>
                  <a:lnTo>
                    <a:pt x="32147" y="15081"/>
                  </a:lnTo>
                  <a:lnTo>
                    <a:pt x="32147" y="35797"/>
                  </a:lnTo>
                  <a:lnTo>
                    <a:pt x="31908" y="38972"/>
                  </a:lnTo>
                  <a:lnTo>
                    <a:pt x="31353" y="41195"/>
                  </a:lnTo>
                  <a:lnTo>
                    <a:pt x="30400" y="42623"/>
                  </a:lnTo>
                  <a:lnTo>
                    <a:pt x="29131" y="43497"/>
                  </a:lnTo>
                  <a:lnTo>
                    <a:pt x="25876" y="44132"/>
                  </a:lnTo>
                  <a:lnTo>
                    <a:pt x="25876" y="45561"/>
                  </a:lnTo>
                  <a:lnTo>
                    <a:pt x="46513" y="45561"/>
                  </a:lnTo>
                  <a:lnTo>
                    <a:pt x="46513" y="44132"/>
                  </a:lnTo>
                  <a:lnTo>
                    <a:pt x="43497" y="43576"/>
                  </a:lnTo>
                  <a:lnTo>
                    <a:pt x="41672" y="42465"/>
                  </a:lnTo>
                  <a:lnTo>
                    <a:pt x="40718" y="40481"/>
                  </a:lnTo>
                  <a:lnTo>
                    <a:pt x="40481" y="37543"/>
                  </a:lnTo>
                  <a:lnTo>
                    <a:pt x="40481" y="14842"/>
                  </a:lnTo>
                  <a:lnTo>
                    <a:pt x="39925" y="9525"/>
                  </a:lnTo>
                  <a:lnTo>
                    <a:pt x="38497" y="5635"/>
                  </a:lnTo>
                  <a:lnTo>
                    <a:pt x="36432" y="2936"/>
                  </a:lnTo>
                  <a:lnTo>
                    <a:pt x="33893" y="1190"/>
                  </a:lnTo>
                  <a:lnTo>
                    <a:pt x="31353" y="237"/>
                  </a:lnTo>
                  <a:lnTo>
                    <a:pt x="28892" y="0"/>
                  </a:lnTo>
                  <a:lnTo>
                    <a:pt x="24843" y="635"/>
                  </a:lnTo>
                  <a:lnTo>
                    <a:pt x="21272" y="2381"/>
                  </a:lnTo>
                  <a:lnTo>
                    <a:pt x="17859" y="4841"/>
                  </a:lnTo>
                  <a:lnTo>
                    <a:pt x="14367" y="8016"/>
                  </a:lnTo>
                  <a:lnTo>
                    <a:pt x="14367" y="237"/>
                  </a:lnTo>
                  <a:lnTo>
                    <a:pt x="13731" y="0"/>
                  </a:lnTo>
                  <a:close/>
                </a:path>
              </a:pathLst>
            </a:custGeom>
            <a:solidFill>
              <a:srgbClr val="000000"/>
            </a:solidFill>
          </p:spPr>
          <p:txBody>
            <a:bodyPr vert="horz" lIns="91440" tIns="45720" rIns="91440" bIns="45720" anchor="t"/>
            <a:lstStyle/>
            <a:p>
              <a:endParaRPr lang="en-IN"/>
            </a:p>
          </p:txBody>
        </p:sp>
        <p:sp>
          <p:nvSpPr>
            <p:cNvPr id="1662" name="Shape 1697"/>
            <p:cNvSpPr/>
            <p:nvPr/>
          </p:nvSpPr>
          <p:spPr>
            <a:xfrm>
              <a:off x="4485623" y="3441270"/>
              <a:ext cx="32702" cy="45561"/>
            </a:xfrm>
            <a:custGeom>
              <a:avLst/>
              <a:gdLst/>
              <a:ahLst/>
              <a:cxnLst/>
              <a:rect l="0" t="0" r="0" b="0"/>
              <a:pathLst>
                <a:path w="32702" h="45561">
                  <a:moveTo>
                    <a:pt x="14843" y="0"/>
                  </a:moveTo>
                  <a:lnTo>
                    <a:pt x="237" y="5397"/>
                  </a:lnTo>
                  <a:lnTo>
                    <a:pt x="237" y="6985"/>
                  </a:lnTo>
                  <a:lnTo>
                    <a:pt x="3572" y="6587"/>
                  </a:lnTo>
                  <a:lnTo>
                    <a:pt x="4842" y="6667"/>
                  </a:lnTo>
                  <a:lnTo>
                    <a:pt x="5873" y="7381"/>
                  </a:lnTo>
                  <a:lnTo>
                    <a:pt x="6747" y="9127"/>
                  </a:lnTo>
                  <a:lnTo>
                    <a:pt x="7064" y="12541"/>
                  </a:lnTo>
                  <a:lnTo>
                    <a:pt x="7064" y="37306"/>
                  </a:lnTo>
                  <a:lnTo>
                    <a:pt x="6747" y="40560"/>
                  </a:lnTo>
                  <a:lnTo>
                    <a:pt x="5636" y="42386"/>
                  </a:lnTo>
                  <a:lnTo>
                    <a:pt x="3412" y="43338"/>
                  </a:lnTo>
                  <a:lnTo>
                    <a:pt x="0" y="44132"/>
                  </a:lnTo>
                  <a:lnTo>
                    <a:pt x="0" y="45561"/>
                  </a:lnTo>
                  <a:lnTo>
                    <a:pt x="23812" y="45561"/>
                  </a:lnTo>
                  <a:lnTo>
                    <a:pt x="23812" y="44132"/>
                  </a:lnTo>
                  <a:lnTo>
                    <a:pt x="20319" y="43815"/>
                  </a:lnTo>
                  <a:lnTo>
                    <a:pt x="17699" y="42862"/>
                  </a:lnTo>
                  <a:lnTo>
                    <a:pt x="15954" y="40718"/>
                  </a:lnTo>
                  <a:lnTo>
                    <a:pt x="15318" y="36671"/>
                  </a:lnTo>
                  <a:lnTo>
                    <a:pt x="15318" y="14366"/>
                  </a:lnTo>
                  <a:lnTo>
                    <a:pt x="15716" y="12620"/>
                  </a:lnTo>
                  <a:lnTo>
                    <a:pt x="16589" y="10873"/>
                  </a:lnTo>
                  <a:lnTo>
                    <a:pt x="19287" y="7698"/>
                  </a:lnTo>
                  <a:lnTo>
                    <a:pt x="20796" y="6667"/>
                  </a:lnTo>
                  <a:lnTo>
                    <a:pt x="22066" y="6270"/>
                  </a:lnTo>
                  <a:lnTo>
                    <a:pt x="24209" y="7222"/>
                  </a:lnTo>
                  <a:lnTo>
                    <a:pt x="26114" y="8810"/>
                  </a:lnTo>
                  <a:lnTo>
                    <a:pt x="28892" y="9762"/>
                  </a:lnTo>
                  <a:lnTo>
                    <a:pt x="30479" y="9445"/>
                  </a:lnTo>
                  <a:lnTo>
                    <a:pt x="31670" y="8492"/>
                  </a:lnTo>
                  <a:lnTo>
                    <a:pt x="32464" y="7063"/>
                  </a:lnTo>
                  <a:lnTo>
                    <a:pt x="32702" y="5397"/>
                  </a:lnTo>
                  <a:lnTo>
                    <a:pt x="32384" y="3175"/>
                  </a:lnTo>
                  <a:lnTo>
                    <a:pt x="31273" y="1428"/>
                  </a:lnTo>
                  <a:lnTo>
                    <a:pt x="29605" y="317"/>
                  </a:lnTo>
                  <a:lnTo>
                    <a:pt x="27304" y="0"/>
                  </a:lnTo>
                  <a:lnTo>
                    <a:pt x="24606" y="396"/>
                  </a:lnTo>
                  <a:lnTo>
                    <a:pt x="21828" y="1905"/>
                  </a:lnTo>
                  <a:lnTo>
                    <a:pt x="18812" y="4682"/>
                  </a:lnTo>
                  <a:lnTo>
                    <a:pt x="15557" y="9049"/>
                  </a:lnTo>
                  <a:lnTo>
                    <a:pt x="15318" y="9049"/>
                  </a:lnTo>
                  <a:lnTo>
                    <a:pt x="15318" y="237"/>
                  </a:lnTo>
                  <a:lnTo>
                    <a:pt x="14843" y="0"/>
                  </a:lnTo>
                  <a:close/>
                </a:path>
              </a:pathLst>
            </a:custGeom>
            <a:solidFill>
              <a:srgbClr val="000000"/>
            </a:solidFill>
          </p:spPr>
          <p:txBody>
            <a:bodyPr vert="horz" lIns="91440" tIns="45720" rIns="91440" bIns="45720" anchor="t"/>
            <a:lstStyle/>
            <a:p>
              <a:endParaRPr lang="en-IN"/>
            </a:p>
          </p:txBody>
        </p:sp>
        <p:sp>
          <p:nvSpPr>
            <p:cNvPr id="1663" name="Shape 1698"/>
            <p:cNvSpPr/>
            <p:nvPr/>
          </p:nvSpPr>
          <p:spPr>
            <a:xfrm>
              <a:off x="3807047" y="3441270"/>
              <a:ext cx="32701" cy="45561"/>
            </a:xfrm>
            <a:custGeom>
              <a:avLst/>
              <a:gdLst/>
              <a:ahLst/>
              <a:cxnLst/>
              <a:rect l="0" t="0" r="0" b="0"/>
              <a:pathLst>
                <a:path w="32701" h="45561">
                  <a:moveTo>
                    <a:pt x="14842" y="0"/>
                  </a:moveTo>
                  <a:lnTo>
                    <a:pt x="237" y="5397"/>
                  </a:lnTo>
                  <a:lnTo>
                    <a:pt x="237" y="6985"/>
                  </a:lnTo>
                  <a:lnTo>
                    <a:pt x="3571" y="6587"/>
                  </a:lnTo>
                  <a:lnTo>
                    <a:pt x="4841" y="6667"/>
                  </a:lnTo>
                  <a:lnTo>
                    <a:pt x="5873" y="7381"/>
                  </a:lnTo>
                  <a:lnTo>
                    <a:pt x="6746" y="9127"/>
                  </a:lnTo>
                  <a:lnTo>
                    <a:pt x="7063" y="12541"/>
                  </a:lnTo>
                  <a:lnTo>
                    <a:pt x="7063" y="37306"/>
                  </a:lnTo>
                  <a:lnTo>
                    <a:pt x="6746" y="40560"/>
                  </a:lnTo>
                  <a:lnTo>
                    <a:pt x="5634" y="42386"/>
                  </a:lnTo>
                  <a:lnTo>
                    <a:pt x="3412" y="43338"/>
                  </a:lnTo>
                  <a:lnTo>
                    <a:pt x="0" y="44132"/>
                  </a:lnTo>
                  <a:lnTo>
                    <a:pt x="0" y="45561"/>
                  </a:lnTo>
                  <a:lnTo>
                    <a:pt x="23812" y="45561"/>
                  </a:lnTo>
                  <a:lnTo>
                    <a:pt x="23812" y="44132"/>
                  </a:lnTo>
                  <a:lnTo>
                    <a:pt x="20318" y="43815"/>
                  </a:lnTo>
                  <a:lnTo>
                    <a:pt x="17700" y="42862"/>
                  </a:lnTo>
                  <a:lnTo>
                    <a:pt x="15953" y="40718"/>
                  </a:lnTo>
                  <a:lnTo>
                    <a:pt x="15398" y="36671"/>
                  </a:lnTo>
                  <a:lnTo>
                    <a:pt x="15398" y="14366"/>
                  </a:lnTo>
                  <a:lnTo>
                    <a:pt x="15716" y="12620"/>
                  </a:lnTo>
                  <a:lnTo>
                    <a:pt x="16588" y="10873"/>
                  </a:lnTo>
                  <a:lnTo>
                    <a:pt x="19287" y="7698"/>
                  </a:lnTo>
                  <a:lnTo>
                    <a:pt x="20794" y="6667"/>
                  </a:lnTo>
                  <a:lnTo>
                    <a:pt x="22145" y="6270"/>
                  </a:lnTo>
                  <a:lnTo>
                    <a:pt x="24208" y="7222"/>
                  </a:lnTo>
                  <a:lnTo>
                    <a:pt x="26193" y="8810"/>
                  </a:lnTo>
                  <a:lnTo>
                    <a:pt x="28971" y="9762"/>
                  </a:lnTo>
                  <a:lnTo>
                    <a:pt x="30558" y="9445"/>
                  </a:lnTo>
                  <a:lnTo>
                    <a:pt x="31750" y="8492"/>
                  </a:lnTo>
                  <a:lnTo>
                    <a:pt x="32701" y="5397"/>
                  </a:lnTo>
                  <a:lnTo>
                    <a:pt x="32384" y="3175"/>
                  </a:lnTo>
                  <a:lnTo>
                    <a:pt x="31352" y="1428"/>
                  </a:lnTo>
                  <a:lnTo>
                    <a:pt x="29606" y="317"/>
                  </a:lnTo>
                  <a:lnTo>
                    <a:pt x="27383" y="0"/>
                  </a:lnTo>
                  <a:lnTo>
                    <a:pt x="24606" y="396"/>
                  </a:lnTo>
                  <a:lnTo>
                    <a:pt x="21827" y="1905"/>
                  </a:lnTo>
                  <a:lnTo>
                    <a:pt x="18811" y="4682"/>
                  </a:lnTo>
                  <a:lnTo>
                    <a:pt x="15556" y="9049"/>
                  </a:lnTo>
                  <a:lnTo>
                    <a:pt x="15398" y="9049"/>
                  </a:lnTo>
                  <a:lnTo>
                    <a:pt x="15398" y="237"/>
                  </a:lnTo>
                  <a:lnTo>
                    <a:pt x="14842" y="0"/>
                  </a:lnTo>
                  <a:close/>
                </a:path>
              </a:pathLst>
            </a:custGeom>
            <a:solidFill>
              <a:srgbClr val="000000"/>
            </a:solidFill>
          </p:spPr>
          <p:txBody>
            <a:bodyPr vert="horz" lIns="91440" tIns="45720" rIns="91440" bIns="45720" anchor="t"/>
            <a:lstStyle/>
            <a:p>
              <a:endParaRPr lang="en-IN"/>
            </a:p>
          </p:txBody>
        </p:sp>
        <p:sp>
          <p:nvSpPr>
            <p:cNvPr id="1664" name="Shape 1699"/>
            <p:cNvSpPr/>
            <p:nvPr/>
          </p:nvSpPr>
          <p:spPr>
            <a:xfrm>
              <a:off x="3137439" y="3441270"/>
              <a:ext cx="32701" cy="45561"/>
            </a:xfrm>
            <a:custGeom>
              <a:avLst/>
              <a:gdLst/>
              <a:ahLst/>
              <a:cxnLst/>
              <a:rect l="0" t="0" r="0" b="0"/>
              <a:pathLst>
                <a:path w="32701" h="45561">
                  <a:moveTo>
                    <a:pt x="14842" y="0"/>
                  </a:moveTo>
                  <a:lnTo>
                    <a:pt x="157" y="5397"/>
                  </a:lnTo>
                  <a:lnTo>
                    <a:pt x="157" y="6985"/>
                  </a:lnTo>
                  <a:lnTo>
                    <a:pt x="3571" y="6587"/>
                  </a:lnTo>
                  <a:lnTo>
                    <a:pt x="4762" y="6667"/>
                  </a:lnTo>
                  <a:lnTo>
                    <a:pt x="5873" y="7381"/>
                  </a:lnTo>
                  <a:lnTo>
                    <a:pt x="6667" y="9127"/>
                  </a:lnTo>
                  <a:lnTo>
                    <a:pt x="6983" y="12541"/>
                  </a:lnTo>
                  <a:lnTo>
                    <a:pt x="6983" y="37306"/>
                  </a:lnTo>
                  <a:lnTo>
                    <a:pt x="6667" y="40560"/>
                  </a:lnTo>
                  <a:lnTo>
                    <a:pt x="5556" y="42386"/>
                  </a:lnTo>
                  <a:lnTo>
                    <a:pt x="3412" y="43338"/>
                  </a:lnTo>
                  <a:lnTo>
                    <a:pt x="0" y="44132"/>
                  </a:lnTo>
                  <a:lnTo>
                    <a:pt x="0" y="45561"/>
                  </a:lnTo>
                  <a:lnTo>
                    <a:pt x="23732" y="45561"/>
                  </a:lnTo>
                  <a:lnTo>
                    <a:pt x="23732" y="44132"/>
                  </a:lnTo>
                  <a:lnTo>
                    <a:pt x="20320" y="43815"/>
                  </a:lnTo>
                  <a:lnTo>
                    <a:pt x="17700" y="42862"/>
                  </a:lnTo>
                  <a:lnTo>
                    <a:pt x="15953" y="40718"/>
                  </a:lnTo>
                  <a:lnTo>
                    <a:pt x="15318" y="36671"/>
                  </a:lnTo>
                  <a:lnTo>
                    <a:pt x="15318" y="14366"/>
                  </a:lnTo>
                  <a:lnTo>
                    <a:pt x="15714" y="12620"/>
                  </a:lnTo>
                  <a:lnTo>
                    <a:pt x="16588" y="10873"/>
                  </a:lnTo>
                  <a:lnTo>
                    <a:pt x="19207" y="7698"/>
                  </a:lnTo>
                  <a:lnTo>
                    <a:pt x="20716" y="6667"/>
                  </a:lnTo>
                  <a:lnTo>
                    <a:pt x="22064" y="6270"/>
                  </a:lnTo>
                  <a:lnTo>
                    <a:pt x="24129" y="7222"/>
                  </a:lnTo>
                  <a:lnTo>
                    <a:pt x="26113" y="8810"/>
                  </a:lnTo>
                  <a:lnTo>
                    <a:pt x="28892" y="9762"/>
                  </a:lnTo>
                  <a:lnTo>
                    <a:pt x="30479" y="9445"/>
                  </a:lnTo>
                  <a:lnTo>
                    <a:pt x="31670" y="8492"/>
                  </a:lnTo>
                  <a:lnTo>
                    <a:pt x="32463" y="7063"/>
                  </a:lnTo>
                  <a:lnTo>
                    <a:pt x="32701" y="5397"/>
                  </a:lnTo>
                  <a:lnTo>
                    <a:pt x="32383" y="3175"/>
                  </a:lnTo>
                  <a:lnTo>
                    <a:pt x="31273" y="1428"/>
                  </a:lnTo>
                  <a:lnTo>
                    <a:pt x="29606" y="317"/>
                  </a:lnTo>
                  <a:lnTo>
                    <a:pt x="27304" y="0"/>
                  </a:lnTo>
                  <a:lnTo>
                    <a:pt x="24526" y="396"/>
                  </a:lnTo>
                  <a:lnTo>
                    <a:pt x="21748" y="1905"/>
                  </a:lnTo>
                  <a:lnTo>
                    <a:pt x="18811" y="4682"/>
                  </a:lnTo>
                  <a:lnTo>
                    <a:pt x="15557" y="9049"/>
                  </a:lnTo>
                  <a:lnTo>
                    <a:pt x="15318" y="9049"/>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1665" name="Shape 1700"/>
            <p:cNvSpPr/>
            <p:nvPr/>
          </p:nvSpPr>
          <p:spPr>
            <a:xfrm>
              <a:off x="3738626" y="3421268"/>
              <a:ext cx="68262" cy="65563"/>
            </a:xfrm>
            <a:custGeom>
              <a:avLst/>
              <a:gdLst/>
              <a:ahLst/>
              <a:cxnLst/>
              <a:rect l="0" t="0" r="0" b="0"/>
              <a:pathLst>
                <a:path w="68262" h="65563">
                  <a:moveTo>
                    <a:pt x="0" y="0"/>
                  </a:moveTo>
                  <a:lnTo>
                    <a:pt x="0" y="1904"/>
                  </a:lnTo>
                  <a:lnTo>
                    <a:pt x="3015" y="2222"/>
                  </a:lnTo>
                  <a:lnTo>
                    <a:pt x="5317" y="2698"/>
                  </a:lnTo>
                  <a:lnTo>
                    <a:pt x="6984" y="3651"/>
                  </a:lnTo>
                  <a:lnTo>
                    <a:pt x="8096" y="5238"/>
                  </a:lnTo>
                  <a:lnTo>
                    <a:pt x="8731" y="7539"/>
                  </a:lnTo>
                  <a:lnTo>
                    <a:pt x="8890" y="10795"/>
                  </a:lnTo>
                  <a:lnTo>
                    <a:pt x="8890" y="56434"/>
                  </a:lnTo>
                  <a:lnTo>
                    <a:pt x="8651" y="58657"/>
                  </a:lnTo>
                  <a:lnTo>
                    <a:pt x="8096" y="60403"/>
                  </a:lnTo>
                  <a:lnTo>
                    <a:pt x="7381" y="61595"/>
                  </a:lnTo>
                  <a:lnTo>
                    <a:pt x="4682" y="63102"/>
                  </a:lnTo>
                  <a:lnTo>
                    <a:pt x="0" y="63737"/>
                  </a:lnTo>
                  <a:lnTo>
                    <a:pt x="0" y="65563"/>
                  </a:lnTo>
                  <a:lnTo>
                    <a:pt x="27940" y="65563"/>
                  </a:lnTo>
                  <a:lnTo>
                    <a:pt x="27940" y="63737"/>
                  </a:lnTo>
                  <a:lnTo>
                    <a:pt x="25320" y="63500"/>
                  </a:lnTo>
                  <a:lnTo>
                    <a:pt x="23256" y="63102"/>
                  </a:lnTo>
                  <a:lnTo>
                    <a:pt x="21668" y="62467"/>
                  </a:lnTo>
                  <a:lnTo>
                    <a:pt x="20557" y="61673"/>
                  </a:lnTo>
                  <a:lnTo>
                    <a:pt x="19287" y="59054"/>
                  </a:lnTo>
                  <a:lnTo>
                    <a:pt x="18970" y="54768"/>
                  </a:lnTo>
                  <a:lnTo>
                    <a:pt x="18970" y="36273"/>
                  </a:lnTo>
                  <a:lnTo>
                    <a:pt x="21590" y="34209"/>
                  </a:lnTo>
                  <a:lnTo>
                    <a:pt x="32066" y="44608"/>
                  </a:lnTo>
                  <a:lnTo>
                    <a:pt x="34131" y="46751"/>
                  </a:lnTo>
                  <a:lnTo>
                    <a:pt x="36908" y="49688"/>
                  </a:lnTo>
                  <a:lnTo>
                    <a:pt x="42385" y="56276"/>
                  </a:lnTo>
                  <a:lnTo>
                    <a:pt x="44290" y="59133"/>
                  </a:lnTo>
                  <a:lnTo>
                    <a:pt x="44926" y="61197"/>
                  </a:lnTo>
                  <a:lnTo>
                    <a:pt x="44608" y="62547"/>
                  </a:lnTo>
                  <a:lnTo>
                    <a:pt x="43496" y="63182"/>
                  </a:lnTo>
                  <a:lnTo>
                    <a:pt x="41354" y="63578"/>
                  </a:lnTo>
                  <a:lnTo>
                    <a:pt x="38020" y="63737"/>
                  </a:lnTo>
                  <a:lnTo>
                    <a:pt x="38020" y="65563"/>
                  </a:lnTo>
                  <a:lnTo>
                    <a:pt x="68262" y="65563"/>
                  </a:lnTo>
                  <a:lnTo>
                    <a:pt x="68262" y="63737"/>
                  </a:lnTo>
                  <a:lnTo>
                    <a:pt x="64372" y="63102"/>
                  </a:lnTo>
                  <a:lnTo>
                    <a:pt x="60721" y="61118"/>
                  </a:lnTo>
                  <a:lnTo>
                    <a:pt x="57070" y="57705"/>
                  </a:lnTo>
                  <a:lnTo>
                    <a:pt x="52703" y="53022"/>
                  </a:lnTo>
                  <a:lnTo>
                    <a:pt x="29606" y="28257"/>
                  </a:lnTo>
                  <a:lnTo>
                    <a:pt x="48418" y="9603"/>
                  </a:lnTo>
                  <a:lnTo>
                    <a:pt x="51593" y="6667"/>
                  </a:lnTo>
                  <a:lnTo>
                    <a:pt x="54212" y="4682"/>
                  </a:lnTo>
                  <a:lnTo>
                    <a:pt x="56435" y="3412"/>
                  </a:lnTo>
                  <a:lnTo>
                    <a:pt x="58498" y="2618"/>
                  </a:lnTo>
                  <a:lnTo>
                    <a:pt x="63500" y="1904"/>
                  </a:lnTo>
                  <a:lnTo>
                    <a:pt x="63500" y="0"/>
                  </a:lnTo>
                  <a:lnTo>
                    <a:pt x="37543" y="0"/>
                  </a:lnTo>
                  <a:lnTo>
                    <a:pt x="37543" y="1904"/>
                  </a:lnTo>
                  <a:lnTo>
                    <a:pt x="40640" y="2063"/>
                  </a:lnTo>
                  <a:lnTo>
                    <a:pt x="42702" y="2539"/>
                  </a:lnTo>
                  <a:lnTo>
                    <a:pt x="43893" y="3412"/>
                  </a:lnTo>
                  <a:lnTo>
                    <a:pt x="44290" y="5000"/>
                  </a:lnTo>
                  <a:lnTo>
                    <a:pt x="43972" y="6667"/>
                  </a:lnTo>
                  <a:lnTo>
                    <a:pt x="42702" y="8809"/>
                  </a:lnTo>
                  <a:lnTo>
                    <a:pt x="41591" y="10080"/>
                  </a:lnTo>
                  <a:lnTo>
                    <a:pt x="40083" y="11747"/>
                  </a:lnTo>
                  <a:lnTo>
                    <a:pt x="35480" y="16192"/>
                  </a:lnTo>
                  <a:lnTo>
                    <a:pt x="32384" y="18969"/>
                  </a:lnTo>
                  <a:lnTo>
                    <a:pt x="28654" y="22462"/>
                  </a:lnTo>
                  <a:lnTo>
                    <a:pt x="24128" y="26511"/>
                  </a:lnTo>
                  <a:lnTo>
                    <a:pt x="18970" y="31114"/>
                  </a:lnTo>
                  <a:lnTo>
                    <a:pt x="18970" y="10795"/>
                  </a:lnTo>
                  <a:lnTo>
                    <a:pt x="19366" y="6350"/>
                  </a:lnTo>
                  <a:lnTo>
                    <a:pt x="20637" y="3809"/>
                  </a:lnTo>
                  <a:lnTo>
                    <a:pt x="21747" y="3016"/>
                  </a:lnTo>
                  <a:lnTo>
                    <a:pt x="23415" y="2459"/>
                  </a:lnTo>
                  <a:lnTo>
                    <a:pt x="28097" y="1904"/>
                  </a:lnTo>
                  <a:lnTo>
                    <a:pt x="28097" y="0"/>
                  </a:lnTo>
                  <a:lnTo>
                    <a:pt x="0" y="0"/>
                  </a:lnTo>
                  <a:close/>
                </a:path>
              </a:pathLst>
            </a:custGeom>
            <a:solidFill>
              <a:srgbClr val="000000"/>
            </a:solidFill>
          </p:spPr>
          <p:txBody>
            <a:bodyPr vert="horz" lIns="91440" tIns="45720" rIns="91440" bIns="45720" anchor="t"/>
            <a:lstStyle/>
            <a:p>
              <a:endParaRPr lang="en-IN"/>
            </a:p>
          </p:txBody>
        </p:sp>
        <p:sp>
          <p:nvSpPr>
            <p:cNvPr id="1666" name="Shape 1701"/>
            <p:cNvSpPr/>
            <p:nvPr/>
          </p:nvSpPr>
          <p:spPr>
            <a:xfrm>
              <a:off x="4523882" y="3441270"/>
              <a:ext cx="29368" cy="46592"/>
            </a:xfrm>
            <a:custGeom>
              <a:avLst/>
              <a:gdLst/>
              <a:ahLst/>
              <a:cxnLst/>
              <a:rect l="0" t="0" r="0" b="0"/>
              <a:pathLst>
                <a:path w="29368" h="46592">
                  <a:moveTo>
                    <a:pt x="13811" y="0"/>
                  </a:moveTo>
                  <a:lnTo>
                    <a:pt x="9525" y="555"/>
                  </a:lnTo>
                  <a:lnTo>
                    <a:pt x="6032" y="1983"/>
                  </a:lnTo>
                  <a:lnTo>
                    <a:pt x="3333" y="3968"/>
                  </a:lnTo>
                  <a:lnTo>
                    <a:pt x="1428" y="6508"/>
                  </a:lnTo>
                  <a:lnTo>
                    <a:pt x="397" y="9286"/>
                  </a:lnTo>
                  <a:lnTo>
                    <a:pt x="0" y="12143"/>
                  </a:lnTo>
                  <a:lnTo>
                    <a:pt x="952" y="16906"/>
                  </a:lnTo>
                  <a:lnTo>
                    <a:pt x="3492" y="20796"/>
                  </a:lnTo>
                  <a:lnTo>
                    <a:pt x="7222" y="23891"/>
                  </a:lnTo>
                  <a:lnTo>
                    <a:pt x="11588" y="26590"/>
                  </a:lnTo>
                  <a:lnTo>
                    <a:pt x="17303" y="29845"/>
                  </a:lnTo>
                  <a:lnTo>
                    <a:pt x="19526" y="31274"/>
                  </a:lnTo>
                  <a:lnTo>
                    <a:pt x="21113" y="32940"/>
                  </a:lnTo>
                  <a:lnTo>
                    <a:pt x="22066" y="34925"/>
                  </a:lnTo>
                  <a:lnTo>
                    <a:pt x="22463" y="37147"/>
                  </a:lnTo>
                  <a:lnTo>
                    <a:pt x="21669" y="40640"/>
                  </a:lnTo>
                  <a:lnTo>
                    <a:pt x="19685" y="42941"/>
                  </a:lnTo>
                  <a:lnTo>
                    <a:pt x="17066" y="44052"/>
                  </a:lnTo>
                  <a:lnTo>
                    <a:pt x="14446" y="44370"/>
                  </a:lnTo>
                  <a:lnTo>
                    <a:pt x="10240" y="43735"/>
                  </a:lnTo>
                  <a:lnTo>
                    <a:pt x="7143" y="41988"/>
                  </a:lnTo>
                  <a:lnTo>
                    <a:pt x="4921" y="39448"/>
                  </a:lnTo>
                  <a:lnTo>
                    <a:pt x="3333" y="36512"/>
                  </a:lnTo>
                  <a:lnTo>
                    <a:pt x="1666" y="30558"/>
                  </a:lnTo>
                  <a:lnTo>
                    <a:pt x="78" y="30558"/>
                  </a:lnTo>
                  <a:lnTo>
                    <a:pt x="78" y="45957"/>
                  </a:lnTo>
                  <a:lnTo>
                    <a:pt x="1349" y="45957"/>
                  </a:lnTo>
                  <a:lnTo>
                    <a:pt x="2222" y="45005"/>
                  </a:lnTo>
                  <a:lnTo>
                    <a:pt x="3572" y="44767"/>
                  </a:lnTo>
                  <a:lnTo>
                    <a:pt x="5873" y="45005"/>
                  </a:lnTo>
                  <a:lnTo>
                    <a:pt x="8652" y="45640"/>
                  </a:lnTo>
                  <a:lnTo>
                    <a:pt x="15002" y="46592"/>
                  </a:lnTo>
                  <a:lnTo>
                    <a:pt x="18336" y="46196"/>
                  </a:lnTo>
                  <a:lnTo>
                    <a:pt x="21590" y="45163"/>
                  </a:lnTo>
                  <a:lnTo>
                    <a:pt x="24606" y="43417"/>
                  </a:lnTo>
                  <a:lnTo>
                    <a:pt x="27067" y="40957"/>
                  </a:lnTo>
                  <a:lnTo>
                    <a:pt x="28813" y="37702"/>
                  </a:lnTo>
                  <a:lnTo>
                    <a:pt x="29368" y="33813"/>
                  </a:lnTo>
                  <a:lnTo>
                    <a:pt x="28813" y="29845"/>
                  </a:lnTo>
                  <a:lnTo>
                    <a:pt x="26987" y="26828"/>
                  </a:lnTo>
                  <a:lnTo>
                    <a:pt x="24368" y="24367"/>
                  </a:lnTo>
                  <a:lnTo>
                    <a:pt x="21113" y="22145"/>
                  </a:lnTo>
                  <a:lnTo>
                    <a:pt x="10397" y="15795"/>
                  </a:lnTo>
                  <a:lnTo>
                    <a:pt x="8176" y="14048"/>
                  </a:lnTo>
                  <a:lnTo>
                    <a:pt x="6826" y="12143"/>
                  </a:lnTo>
                  <a:lnTo>
                    <a:pt x="6112" y="8731"/>
                  </a:lnTo>
                  <a:lnTo>
                    <a:pt x="6508" y="6667"/>
                  </a:lnTo>
                  <a:lnTo>
                    <a:pt x="7858" y="4603"/>
                  </a:lnTo>
                  <a:lnTo>
                    <a:pt x="10160" y="2936"/>
                  </a:lnTo>
                  <a:lnTo>
                    <a:pt x="13652" y="2301"/>
                  </a:lnTo>
                  <a:lnTo>
                    <a:pt x="16907" y="2777"/>
                  </a:lnTo>
                  <a:lnTo>
                    <a:pt x="20002" y="4603"/>
                  </a:lnTo>
                  <a:lnTo>
                    <a:pt x="21431" y="6111"/>
                  </a:lnTo>
                  <a:lnTo>
                    <a:pt x="22622" y="8255"/>
                  </a:lnTo>
                  <a:lnTo>
                    <a:pt x="23733" y="11032"/>
                  </a:lnTo>
                  <a:lnTo>
                    <a:pt x="24606" y="14446"/>
                  </a:lnTo>
                  <a:lnTo>
                    <a:pt x="26115" y="14446"/>
                  </a:lnTo>
                  <a:lnTo>
                    <a:pt x="25717" y="872"/>
                  </a:lnTo>
                  <a:lnTo>
                    <a:pt x="24606" y="872"/>
                  </a:lnTo>
                  <a:lnTo>
                    <a:pt x="24051" y="1587"/>
                  </a:lnTo>
                  <a:lnTo>
                    <a:pt x="22940" y="1983"/>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667" name="Shape 1702"/>
            <p:cNvSpPr/>
            <p:nvPr/>
          </p:nvSpPr>
          <p:spPr>
            <a:xfrm>
              <a:off x="3938412" y="3441270"/>
              <a:ext cx="29447" cy="46592"/>
            </a:xfrm>
            <a:custGeom>
              <a:avLst/>
              <a:gdLst/>
              <a:ahLst/>
              <a:cxnLst/>
              <a:rect l="0" t="0" r="0" b="0"/>
              <a:pathLst>
                <a:path w="29447" h="46592">
                  <a:moveTo>
                    <a:pt x="13891" y="0"/>
                  </a:moveTo>
                  <a:lnTo>
                    <a:pt x="9525" y="555"/>
                  </a:lnTo>
                  <a:lnTo>
                    <a:pt x="6032" y="1983"/>
                  </a:lnTo>
                  <a:lnTo>
                    <a:pt x="3333" y="3968"/>
                  </a:lnTo>
                  <a:lnTo>
                    <a:pt x="1508" y="6508"/>
                  </a:lnTo>
                  <a:lnTo>
                    <a:pt x="397" y="9286"/>
                  </a:lnTo>
                  <a:lnTo>
                    <a:pt x="0" y="12143"/>
                  </a:lnTo>
                  <a:lnTo>
                    <a:pt x="952" y="16906"/>
                  </a:lnTo>
                  <a:lnTo>
                    <a:pt x="3492" y="20796"/>
                  </a:lnTo>
                  <a:lnTo>
                    <a:pt x="7222" y="23891"/>
                  </a:lnTo>
                  <a:lnTo>
                    <a:pt x="11588" y="26590"/>
                  </a:lnTo>
                  <a:lnTo>
                    <a:pt x="17303" y="29845"/>
                  </a:lnTo>
                  <a:lnTo>
                    <a:pt x="19526" y="31274"/>
                  </a:lnTo>
                  <a:lnTo>
                    <a:pt x="21113" y="32940"/>
                  </a:lnTo>
                  <a:lnTo>
                    <a:pt x="22066" y="34925"/>
                  </a:lnTo>
                  <a:lnTo>
                    <a:pt x="22463" y="37147"/>
                  </a:lnTo>
                  <a:lnTo>
                    <a:pt x="21669" y="40640"/>
                  </a:lnTo>
                  <a:lnTo>
                    <a:pt x="19685" y="42941"/>
                  </a:lnTo>
                  <a:lnTo>
                    <a:pt x="17145" y="44052"/>
                  </a:lnTo>
                  <a:lnTo>
                    <a:pt x="14446" y="44370"/>
                  </a:lnTo>
                  <a:lnTo>
                    <a:pt x="10240" y="43735"/>
                  </a:lnTo>
                  <a:lnTo>
                    <a:pt x="7143" y="41988"/>
                  </a:lnTo>
                  <a:lnTo>
                    <a:pt x="4921" y="39448"/>
                  </a:lnTo>
                  <a:lnTo>
                    <a:pt x="3333" y="36512"/>
                  </a:lnTo>
                  <a:lnTo>
                    <a:pt x="1666" y="30558"/>
                  </a:lnTo>
                  <a:lnTo>
                    <a:pt x="79" y="30558"/>
                  </a:lnTo>
                  <a:lnTo>
                    <a:pt x="79" y="45957"/>
                  </a:lnTo>
                  <a:lnTo>
                    <a:pt x="1428" y="45957"/>
                  </a:lnTo>
                  <a:lnTo>
                    <a:pt x="2222" y="45005"/>
                  </a:lnTo>
                  <a:lnTo>
                    <a:pt x="3572" y="44767"/>
                  </a:lnTo>
                  <a:lnTo>
                    <a:pt x="5874" y="45005"/>
                  </a:lnTo>
                  <a:lnTo>
                    <a:pt x="8652" y="45640"/>
                  </a:lnTo>
                  <a:lnTo>
                    <a:pt x="15081" y="46592"/>
                  </a:lnTo>
                  <a:lnTo>
                    <a:pt x="18335" y="46196"/>
                  </a:lnTo>
                  <a:lnTo>
                    <a:pt x="21590" y="45163"/>
                  </a:lnTo>
                  <a:lnTo>
                    <a:pt x="24606" y="43417"/>
                  </a:lnTo>
                  <a:lnTo>
                    <a:pt x="27066" y="40957"/>
                  </a:lnTo>
                  <a:lnTo>
                    <a:pt x="28813" y="37702"/>
                  </a:lnTo>
                  <a:lnTo>
                    <a:pt x="29447" y="33813"/>
                  </a:lnTo>
                  <a:lnTo>
                    <a:pt x="28813" y="29845"/>
                  </a:lnTo>
                  <a:lnTo>
                    <a:pt x="27066" y="26828"/>
                  </a:lnTo>
                  <a:lnTo>
                    <a:pt x="24447" y="24367"/>
                  </a:lnTo>
                  <a:lnTo>
                    <a:pt x="21113" y="22145"/>
                  </a:lnTo>
                  <a:lnTo>
                    <a:pt x="10397" y="15795"/>
                  </a:lnTo>
                  <a:lnTo>
                    <a:pt x="8176" y="14048"/>
                  </a:lnTo>
                  <a:lnTo>
                    <a:pt x="6905" y="12143"/>
                  </a:lnTo>
                  <a:lnTo>
                    <a:pt x="6111" y="8731"/>
                  </a:lnTo>
                  <a:lnTo>
                    <a:pt x="6588" y="6667"/>
                  </a:lnTo>
                  <a:lnTo>
                    <a:pt x="7858" y="4603"/>
                  </a:lnTo>
                  <a:lnTo>
                    <a:pt x="10160" y="2936"/>
                  </a:lnTo>
                  <a:lnTo>
                    <a:pt x="13652" y="2301"/>
                  </a:lnTo>
                  <a:lnTo>
                    <a:pt x="16986" y="2777"/>
                  </a:lnTo>
                  <a:lnTo>
                    <a:pt x="20002" y="4603"/>
                  </a:lnTo>
                  <a:lnTo>
                    <a:pt x="21431" y="6111"/>
                  </a:lnTo>
                  <a:lnTo>
                    <a:pt x="22701" y="8255"/>
                  </a:lnTo>
                  <a:lnTo>
                    <a:pt x="23733" y="11032"/>
                  </a:lnTo>
                  <a:lnTo>
                    <a:pt x="24685" y="14446"/>
                  </a:lnTo>
                  <a:lnTo>
                    <a:pt x="26193" y="14446"/>
                  </a:lnTo>
                  <a:lnTo>
                    <a:pt x="25797" y="872"/>
                  </a:lnTo>
                  <a:lnTo>
                    <a:pt x="24685" y="872"/>
                  </a:lnTo>
                  <a:lnTo>
                    <a:pt x="24051"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668" name="Shape 1703"/>
            <p:cNvSpPr/>
            <p:nvPr/>
          </p:nvSpPr>
          <p:spPr>
            <a:xfrm>
              <a:off x="4210350" y="3476750"/>
              <a:ext cx="13732" cy="24051"/>
            </a:xfrm>
            <a:custGeom>
              <a:avLst/>
              <a:gdLst/>
              <a:ahLst/>
              <a:cxnLst/>
              <a:rect l="0" t="0" r="0" b="0"/>
              <a:pathLst>
                <a:path w="13732" h="24051">
                  <a:moveTo>
                    <a:pt x="5715" y="0"/>
                  </a:moveTo>
                  <a:lnTo>
                    <a:pt x="3810" y="317"/>
                  </a:lnTo>
                  <a:lnTo>
                    <a:pt x="1904" y="1270"/>
                  </a:lnTo>
                  <a:lnTo>
                    <a:pt x="556" y="3016"/>
                  </a:lnTo>
                  <a:lnTo>
                    <a:pt x="0" y="5715"/>
                  </a:lnTo>
                  <a:lnTo>
                    <a:pt x="556" y="8176"/>
                  </a:lnTo>
                  <a:lnTo>
                    <a:pt x="2063" y="9683"/>
                  </a:lnTo>
                  <a:lnTo>
                    <a:pt x="4127" y="10557"/>
                  </a:lnTo>
                  <a:lnTo>
                    <a:pt x="6112" y="10716"/>
                  </a:lnTo>
                  <a:lnTo>
                    <a:pt x="7620" y="10477"/>
                  </a:lnTo>
                  <a:lnTo>
                    <a:pt x="8493" y="10318"/>
                  </a:lnTo>
                  <a:lnTo>
                    <a:pt x="9446" y="10636"/>
                  </a:lnTo>
                  <a:lnTo>
                    <a:pt x="9921" y="11669"/>
                  </a:lnTo>
                  <a:lnTo>
                    <a:pt x="9525" y="13493"/>
                  </a:lnTo>
                  <a:lnTo>
                    <a:pt x="8254" y="16113"/>
                  </a:lnTo>
                  <a:lnTo>
                    <a:pt x="5715" y="19050"/>
                  </a:lnTo>
                  <a:lnTo>
                    <a:pt x="1746" y="22225"/>
                  </a:lnTo>
                  <a:lnTo>
                    <a:pt x="2698" y="24051"/>
                  </a:lnTo>
                  <a:lnTo>
                    <a:pt x="4524" y="23177"/>
                  </a:lnTo>
                  <a:lnTo>
                    <a:pt x="6826" y="21431"/>
                  </a:lnTo>
                  <a:lnTo>
                    <a:pt x="11508" y="16192"/>
                  </a:lnTo>
                  <a:lnTo>
                    <a:pt x="13096" y="12938"/>
                  </a:lnTo>
                  <a:lnTo>
                    <a:pt x="13732" y="9525"/>
                  </a:lnTo>
                  <a:lnTo>
                    <a:pt x="13335" y="5953"/>
                  </a:lnTo>
                  <a:lnTo>
                    <a:pt x="12144" y="3333"/>
                  </a:lnTo>
                  <a:lnTo>
                    <a:pt x="10636" y="1587"/>
                  </a:lnTo>
                  <a:lnTo>
                    <a:pt x="8809" y="635"/>
                  </a:lnTo>
                  <a:lnTo>
                    <a:pt x="5715" y="0"/>
                  </a:lnTo>
                  <a:close/>
                </a:path>
              </a:pathLst>
            </a:custGeom>
            <a:solidFill>
              <a:srgbClr val="000000"/>
            </a:solidFill>
          </p:spPr>
          <p:txBody>
            <a:bodyPr vert="horz" lIns="91440" tIns="45720" rIns="91440" bIns="45720" anchor="t"/>
            <a:lstStyle/>
            <a:p>
              <a:endParaRPr lang="en-IN"/>
            </a:p>
          </p:txBody>
        </p:sp>
        <p:sp>
          <p:nvSpPr>
            <p:cNvPr id="1669" name="Shape 1704"/>
            <p:cNvSpPr/>
            <p:nvPr/>
          </p:nvSpPr>
          <p:spPr>
            <a:xfrm>
              <a:off x="3170538" y="3442301"/>
              <a:ext cx="46513" cy="45561"/>
            </a:xfrm>
            <a:custGeom>
              <a:avLst/>
              <a:gdLst/>
              <a:ahLst/>
              <a:cxnLst/>
              <a:rect l="0" t="0" r="0" b="0"/>
              <a:pathLst>
                <a:path w="46513" h="45561">
                  <a:moveTo>
                    <a:pt x="0" y="0"/>
                  </a:moveTo>
                  <a:lnTo>
                    <a:pt x="0" y="1349"/>
                  </a:lnTo>
                  <a:lnTo>
                    <a:pt x="2222" y="1587"/>
                  </a:lnTo>
                  <a:lnTo>
                    <a:pt x="4207" y="2381"/>
                  </a:lnTo>
                  <a:lnTo>
                    <a:pt x="5556" y="4207"/>
                  </a:lnTo>
                  <a:lnTo>
                    <a:pt x="6112" y="7699"/>
                  </a:lnTo>
                  <a:lnTo>
                    <a:pt x="6112" y="32702"/>
                  </a:lnTo>
                  <a:lnTo>
                    <a:pt x="6746" y="37227"/>
                  </a:lnTo>
                  <a:lnTo>
                    <a:pt x="8254" y="40640"/>
                  </a:lnTo>
                  <a:lnTo>
                    <a:pt x="10477" y="43021"/>
                  </a:lnTo>
                  <a:lnTo>
                    <a:pt x="13017" y="44530"/>
                  </a:lnTo>
                  <a:lnTo>
                    <a:pt x="15557" y="45323"/>
                  </a:lnTo>
                  <a:lnTo>
                    <a:pt x="17858" y="45561"/>
                  </a:lnTo>
                  <a:lnTo>
                    <a:pt x="19765" y="45402"/>
                  </a:lnTo>
                  <a:lnTo>
                    <a:pt x="22383" y="44847"/>
                  </a:lnTo>
                  <a:lnTo>
                    <a:pt x="25400" y="43497"/>
                  </a:lnTo>
                  <a:lnTo>
                    <a:pt x="28337" y="41275"/>
                  </a:lnTo>
                  <a:lnTo>
                    <a:pt x="32543" y="36988"/>
                  </a:lnTo>
                  <a:lnTo>
                    <a:pt x="32543" y="45243"/>
                  </a:lnTo>
                  <a:lnTo>
                    <a:pt x="32782" y="45482"/>
                  </a:lnTo>
                  <a:lnTo>
                    <a:pt x="39370" y="43101"/>
                  </a:lnTo>
                  <a:lnTo>
                    <a:pt x="46513" y="40957"/>
                  </a:lnTo>
                  <a:lnTo>
                    <a:pt x="46513" y="39608"/>
                  </a:lnTo>
                  <a:lnTo>
                    <a:pt x="43021" y="39291"/>
                  </a:lnTo>
                  <a:lnTo>
                    <a:pt x="41196" y="38180"/>
                  </a:lnTo>
                  <a:lnTo>
                    <a:pt x="40481" y="36353"/>
                  </a:lnTo>
                  <a:lnTo>
                    <a:pt x="40402" y="33972"/>
                  </a:lnTo>
                  <a:lnTo>
                    <a:pt x="40402" y="0"/>
                  </a:lnTo>
                  <a:lnTo>
                    <a:pt x="24765" y="0"/>
                  </a:lnTo>
                  <a:lnTo>
                    <a:pt x="24765" y="1667"/>
                  </a:lnTo>
                  <a:lnTo>
                    <a:pt x="28813" y="2143"/>
                  </a:lnTo>
                  <a:lnTo>
                    <a:pt x="31034" y="3333"/>
                  </a:lnTo>
                  <a:lnTo>
                    <a:pt x="31908" y="5238"/>
                  </a:lnTo>
                  <a:lnTo>
                    <a:pt x="32067" y="7937"/>
                  </a:lnTo>
                  <a:lnTo>
                    <a:pt x="32067" y="31194"/>
                  </a:lnTo>
                  <a:lnTo>
                    <a:pt x="31988" y="33258"/>
                  </a:lnTo>
                  <a:lnTo>
                    <a:pt x="31591" y="34687"/>
                  </a:lnTo>
                  <a:lnTo>
                    <a:pt x="30479" y="36274"/>
                  </a:lnTo>
                  <a:lnTo>
                    <a:pt x="26272" y="38815"/>
                  </a:lnTo>
                  <a:lnTo>
                    <a:pt x="21827" y="39767"/>
                  </a:lnTo>
                  <a:lnTo>
                    <a:pt x="19050" y="39370"/>
                  </a:lnTo>
                  <a:lnTo>
                    <a:pt x="16986" y="38180"/>
                  </a:lnTo>
                  <a:lnTo>
                    <a:pt x="15716" y="36592"/>
                  </a:lnTo>
                  <a:lnTo>
                    <a:pt x="14922" y="34846"/>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670" name="Shape 1705"/>
            <p:cNvSpPr/>
            <p:nvPr/>
          </p:nvSpPr>
          <p:spPr>
            <a:xfrm>
              <a:off x="3039332" y="3441270"/>
              <a:ext cx="46116" cy="67071"/>
            </a:xfrm>
            <a:custGeom>
              <a:avLst/>
              <a:gdLst/>
              <a:ahLst/>
              <a:cxnLst/>
              <a:rect l="0" t="0" r="0" b="0"/>
              <a:pathLst>
                <a:path w="46116" h="67071">
                  <a:moveTo>
                    <a:pt x="14683" y="0"/>
                  </a:moveTo>
                  <a:lnTo>
                    <a:pt x="396" y="5080"/>
                  </a:lnTo>
                  <a:lnTo>
                    <a:pt x="396" y="6667"/>
                  </a:lnTo>
                  <a:lnTo>
                    <a:pt x="3175" y="6587"/>
                  </a:lnTo>
                  <a:lnTo>
                    <a:pt x="5238" y="6905"/>
                  </a:lnTo>
                  <a:lnTo>
                    <a:pt x="6350" y="7857"/>
                  </a:lnTo>
                  <a:lnTo>
                    <a:pt x="6826" y="9683"/>
                  </a:lnTo>
                  <a:lnTo>
                    <a:pt x="6984" y="12224"/>
                  </a:lnTo>
                  <a:lnTo>
                    <a:pt x="6984" y="58578"/>
                  </a:lnTo>
                  <a:lnTo>
                    <a:pt x="6826" y="61356"/>
                  </a:lnTo>
                  <a:lnTo>
                    <a:pt x="5952" y="63341"/>
                  </a:lnTo>
                  <a:lnTo>
                    <a:pt x="3888" y="64690"/>
                  </a:lnTo>
                  <a:lnTo>
                    <a:pt x="0" y="65405"/>
                  </a:lnTo>
                  <a:lnTo>
                    <a:pt x="0" y="67071"/>
                  </a:lnTo>
                  <a:lnTo>
                    <a:pt x="23971" y="67071"/>
                  </a:lnTo>
                  <a:lnTo>
                    <a:pt x="23971" y="65325"/>
                  </a:lnTo>
                  <a:lnTo>
                    <a:pt x="19605" y="65007"/>
                  </a:lnTo>
                  <a:lnTo>
                    <a:pt x="16985" y="63976"/>
                  </a:lnTo>
                  <a:lnTo>
                    <a:pt x="15636" y="61753"/>
                  </a:lnTo>
                  <a:lnTo>
                    <a:pt x="15240" y="57863"/>
                  </a:lnTo>
                  <a:lnTo>
                    <a:pt x="15240" y="42306"/>
                  </a:lnTo>
                  <a:lnTo>
                    <a:pt x="17621" y="44291"/>
                  </a:lnTo>
                  <a:lnTo>
                    <a:pt x="20002" y="45640"/>
                  </a:lnTo>
                  <a:lnTo>
                    <a:pt x="25240" y="46592"/>
                  </a:lnTo>
                  <a:lnTo>
                    <a:pt x="31670" y="45481"/>
                  </a:lnTo>
                  <a:lnTo>
                    <a:pt x="36828" y="42545"/>
                  </a:lnTo>
                  <a:lnTo>
                    <a:pt x="40877" y="38179"/>
                  </a:lnTo>
                  <a:lnTo>
                    <a:pt x="43735" y="32940"/>
                  </a:lnTo>
                  <a:lnTo>
                    <a:pt x="45560" y="27146"/>
                  </a:lnTo>
                  <a:lnTo>
                    <a:pt x="46116" y="21351"/>
                  </a:lnTo>
                  <a:lnTo>
                    <a:pt x="45720" y="16588"/>
                  </a:lnTo>
                  <a:lnTo>
                    <a:pt x="44766" y="12461"/>
                  </a:lnTo>
                  <a:lnTo>
                    <a:pt x="43258" y="8810"/>
                  </a:lnTo>
                  <a:lnTo>
                    <a:pt x="41195" y="5715"/>
                  </a:lnTo>
                  <a:lnTo>
                    <a:pt x="38734" y="3254"/>
                  </a:lnTo>
                  <a:lnTo>
                    <a:pt x="36035" y="1507"/>
                  </a:lnTo>
                  <a:lnTo>
                    <a:pt x="33020" y="396"/>
                  </a:lnTo>
                  <a:lnTo>
                    <a:pt x="29765" y="0"/>
                  </a:lnTo>
                  <a:lnTo>
                    <a:pt x="26193" y="396"/>
                  </a:lnTo>
                  <a:lnTo>
                    <a:pt x="23177" y="1428"/>
                  </a:lnTo>
                  <a:lnTo>
                    <a:pt x="20309" y="3245"/>
                  </a:lnTo>
                  <a:lnTo>
                    <a:pt x="25002" y="5952"/>
                  </a:lnTo>
                  <a:lnTo>
                    <a:pt x="28971" y="6667"/>
                  </a:lnTo>
                  <a:lnTo>
                    <a:pt x="31987" y="8492"/>
                  </a:lnTo>
                  <a:lnTo>
                    <a:pt x="34290" y="11112"/>
                  </a:lnTo>
                  <a:lnTo>
                    <a:pt x="35797" y="14287"/>
                  </a:lnTo>
                  <a:lnTo>
                    <a:pt x="37226" y="20478"/>
                  </a:lnTo>
                  <a:lnTo>
                    <a:pt x="37465" y="22860"/>
                  </a:lnTo>
                  <a:lnTo>
                    <a:pt x="37543" y="24288"/>
                  </a:lnTo>
                  <a:lnTo>
                    <a:pt x="37385" y="28257"/>
                  </a:lnTo>
                  <a:lnTo>
                    <a:pt x="36908" y="31750"/>
                  </a:lnTo>
                  <a:lnTo>
                    <a:pt x="36195" y="34607"/>
                  </a:lnTo>
                  <a:lnTo>
                    <a:pt x="35162" y="36908"/>
                  </a:lnTo>
                  <a:lnTo>
                    <a:pt x="32702" y="40322"/>
                  </a:lnTo>
                  <a:lnTo>
                    <a:pt x="30002" y="42306"/>
                  </a:lnTo>
                  <a:lnTo>
                    <a:pt x="27463" y="43180"/>
                  </a:lnTo>
                  <a:lnTo>
                    <a:pt x="25400" y="43417"/>
                  </a:lnTo>
                  <a:lnTo>
                    <a:pt x="21510" y="42703"/>
                  </a:lnTo>
                  <a:lnTo>
                    <a:pt x="18256" y="40957"/>
                  </a:lnTo>
                  <a:lnTo>
                    <a:pt x="16033" y="38813"/>
                  </a:lnTo>
                  <a:lnTo>
                    <a:pt x="15240" y="36908"/>
                  </a:lnTo>
                  <a:lnTo>
                    <a:pt x="15240" y="12541"/>
                  </a:lnTo>
                  <a:lnTo>
                    <a:pt x="15954" y="10715"/>
                  </a:lnTo>
                  <a:lnTo>
                    <a:pt x="17223" y="9127"/>
                  </a:lnTo>
                  <a:lnTo>
                    <a:pt x="20953" y="6826"/>
                  </a:lnTo>
                  <a:lnTo>
                    <a:pt x="25002" y="5952"/>
                  </a:lnTo>
                  <a:lnTo>
                    <a:pt x="20309" y="3245"/>
                  </a:lnTo>
                  <a:lnTo>
                    <a:pt x="18415" y="4445"/>
                  </a:lnTo>
                  <a:lnTo>
                    <a:pt x="16747" y="6111"/>
                  </a:lnTo>
                  <a:lnTo>
                    <a:pt x="15477" y="7620"/>
                  </a:lnTo>
                  <a:lnTo>
                    <a:pt x="15240" y="7461"/>
                  </a:lnTo>
                  <a:lnTo>
                    <a:pt x="15240" y="237"/>
                  </a:lnTo>
                  <a:lnTo>
                    <a:pt x="14683" y="0"/>
                  </a:lnTo>
                  <a:close/>
                </a:path>
              </a:pathLst>
            </a:custGeom>
            <a:solidFill>
              <a:srgbClr val="000000"/>
            </a:solidFill>
          </p:spPr>
          <p:txBody>
            <a:bodyPr vert="horz" lIns="91440" tIns="45720" rIns="91440" bIns="45720" anchor="t"/>
            <a:lstStyle/>
            <a:p>
              <a:endParaRPr lang="en-IN"/>
            </a:p>
          </p:txBody>
        </p:sp>
        <p:sp>
          <p:nvSpPr>
            <p:cNvPr id="1671" name="Shape 1706"/>
            <p:cNvSpPr/>
            <p:nvPr/>
          </p:nvSpPr>
          <p:spPr>
            <a:xfrm>
              <a:off x="4039773" y="3442301"/>
              <a:ext cx="45641" cy="66119"/>
            </a:xfrm>
            <a:custGeom>
              <a:avLst/>
              <a:gdLst/>
              <a:ahLst/>
              <a:cxnLst/>
              <a:rect l="0" t="0" r="0" b="0"/>
              <a:pathLst>
                <a:path w="45641" h="66119">
                  <a:moveTo>
                    <a:pt x="0" y="0"/>
                  </a:moveTo>
                  <a:lnTo>
                    <a:pt x="0" y="1349"/>
                  </a:lnTo>
                  <a:lnTo>
                    <a:pt x="2541" y="2143"/>
                  </a:lnTo>
                  <a:lnTo>
                    <a:pt x="3890" y="3016"/>
                  </a:lnTo>
                  <a:lnTo>
                    <a:pt x="5001" y="4524"/>
                  </a:lnTo>
                  <a:lnTo>
                    <a:pt x="16352" y="28892"/>
                  </a:lnTo>
                  <a:lnTo>
                    <a:pt x="17305" y="30877"/>
                  </a:lnTo>
                  <a:lnTo>
                    <a:pt x="18574" y="33496"/>
                  </a:lnTo>
                  <a:lnTo>
                    <a:pt x="21194" y="39052"/>
                  </a:lnTo>
                  <a:lnTo>
                    <a:pt x="22067" y="41275"/>
                  </a:lnTo>
                  <a:lnTo>
                    <a:pt x="22463" y="42545"/>
                  </a:lnTo>
                  <a:lnTo>
                    <a:pt x="22305" y="43656"/>
                  </a:lnTo>
                  <a:lnTo>
                    <a:pt x="21749" y="45641"/>
                  </a:lnTo>
                  <a:lnTo>
                    <a:pt x="19843" y="50800"/>
                  </a:lnTo>
                  <a:lnTo>
                    <a:pt x="16986" y="55642"/>
                  </a:lnTo>
                  <a:lnTo>
                    <a:pt x="15241" y="57230"/>
                  </a:lnTo>
                  <a:lnTo>
                    <a:pt x="13336" y="57865"/>
                  </a:lnTo>
                  <a:lnTo>
                    <a:pt x="12144" y="57547"/>
                  </a:lnTo>
                  <a:lnTo>
                    <a:pt x="10398" y="56912"/>
                  </a:lnTo>
                  <a:lnTo>
                    <a:pt x="6350" y="56038"/>
                  </a:lnTo>
                  <a:lnTo>
                    <a:pt x="4366" y="56356"/>
                  </a:lnTo>
                  <a:lnTo>
                    <a:pt x="3017" y="57071"/>
                  </a:lnTo>
                  <a:lnTo>
                    <a:pt x="1826" y="59054"/>
                  </a:lnTo>
                  <a:lnTo>
                    <a:pt x="1587" y="60405"/>
                  </a:lnTo>
                  <a:lnTo>
                    <a:pt x="1985" y="62388"/>
                  </a:lnTo>
                  <a:lnTo>
                    <a:pt x="3335" y="64293"/>
                  </a:lnTo>
                  <a:lnTo>
                    <a:pt x="5636" y="65643"/>
                  </a:lnTo>
                  <a:lnTo>
                    <a:pt x="8811" y="66119"/>
                  </a:lnTo>
                  <a:lnTo>
                    <a:pt x="11430" y="65802"/>
                  </a:lnTo>
                  <a:lnTo>
                    <a:pt x="13891" y="64928"/>
                  </a:lnTo>
                  <a:lnTo>
                    <a:pt x="16113" y="63341"/>
                  </a:lnTo>
                  <a:lnTo>
                    <a:pt x="18098" y="61198"/>
                  </a:lnTo>
                  <a:lnTo>
                    <a:pt x="20003" y="58420"/>
                  </a:lnTo>
                  <a:lnTo>
                    <a:pt x="21908" y="55007"/>
                  </a:lnTo>
                  <a:lnTo>
                    <a:pt x="23812" y="50958"/>
                  </a:lnTo>
                  <a:lnTo>
                    <a:pt x="25638" y="46354"/>
                  </a:lnTo>
                  <a:lnTo>
                    <a:pt x="40878" y="5953"/>
                  </a:lnTo>
                  <a:lnTo>
                    <a:pt x="42148" y="3492"/>
                  </a:lnTo>
                  <a:lnTo>
                    <a:pt x="43339" y="2222"/>
                  </a:lnTo>
                  <a:lnTo>
                    <a:pt x="45641" y="1428"/>
                  </a:lnTo>
                  <a:lnTo>
                    <a:pt x="45641" y="0"/>
                  </a:lnTo>
                  <a:lnTo>
                    <a:pt x="32306" y="0"/>
                  </a:lnTo>
                  <a:lnTo>
                    <a:pt x="32306" y="1428"/>
                  </a:lnTo>
                  <a:lnTo>
                    <a:pt x="34369" y="1587"/>
                  </a:lnTo>
                  <a:lnTo>
                    <a:pt x="35878" y="2063"/>
                  </a:lnTo>
                  <a:lnTo>
                    <a:pt x="36751" y="2937"/>
                  </a:lnTo>
                  <a:lnTo>
                    <a:pt x="37069" y="4207"/>
                  </a:lnTo>
                  <a:lnTo>
                    <a:pt x="36830" y="5318"/>
                  </a:lnTo>
                  <a:lnTo>
                    <a:pt x="36275" y="6985"/>
                  </a:lnTo>
                  <a:lnTo>
                    <a:pt x="34767" y="10953"/>
                  </a:lnTo>
                  <a:lnTo>
                    <a:pt x="26987" y="32941"/>
                  </a:lnTo>
                  <a:lnTo>
                    <a:pt x="15637" y="7937"/>
                  </a:lnTo>
                  <a:lnTo>
                    <a:pt x="15002" y="6350"/>
                  </a:lnTo>
                  <a:lnTo>
                    <a:pt x="14605" y="4366"/>
                  </a:lnTo>
                  <a:lnTo>
                    <a:pt x="15161" y="2778"/>
                  </a:lnTo>
                  <a:lnTo>
                    <a:pt x="16590" y="1985"/>
                  </a:lnTo>
                  <a:lnTo>
                    <a:pt x="20400" y="1428"/>
                  </a:lnTo>
                  <a:lnTo>
                    <a:pt x="20400" y="0"/>
                  </a:lnTo>
                  <a:lnTo>
                    <a:pt x="0" y="0"/>
                  </a:lnTo>
                  <a:close/>
                </a:path>
              </a:pathLst>
            </a:custGeom>
            <a:solidFill>
              <a:srgbClr val="000000"/>
            </a:solidFill>
          </p:spPr>
          <p:txBody>
            <a:bodyPr vert="horz" lIns="91440" tIns="45720" rIns="91440" bIns="45720" anchor="t"/>
            <a:lstStyle/>
            <a:p>
              <a:endParaRPr lang="en-IN"/>
            </a:p>
          </p:txBody>
        </p:sp>
        <p:sp>
          <p:nvSpPr>
            <p:cNvPr id="1672" name="Shape 1707"/>
            <p:cNvSpPr/>
            <p:nvPr/>
          </p:nvSpPr>
          <p:spPr>
            <a:xfrm>
              <a:off x="3088782" y="3442301"/>
              <a:ext cx="45640" cy="66119"/>
            </a:xfrm>
            <a:custGeom>
              <a:avLst/>
              <a:gdLst/>
              <a:ahLst/>
              <a:cxnLst/>
              <a:rect l="0" t="0" r="0" b="0"/>
              <a:pathLst>
                <a:path w="45640" h="66119">
                  <a:moveTo>
                    <a:pt x="0" y="0"/>
                  </a:moveTo>
                  <a:lnTo>
                    <a:pt x="0" y="1349"/>
                  </a:lnTo>
                  <a:lnTo>
                    <a:pt x="2540" y="2143"/>
                  </a:lnTo>
                  <a:lnTo>
                    <a:pt x="3968" y="3016"/>
                  </a:lnTo>
                  <a:lnTo>
                    <a:pt x="5079" y="4524"/>
                  </a:lnTo>
                  <a:lnTo>
                    <a:pt x="16351" y="28892"/>
                  </a:lnTo>
                  <a:lnTo>
                    <a:pt x="17303" y="30877"/>
                  </a:lnTo>
                  <a:lnTo>
                    <a:pt x="18573" y="33496"/>
                  </a:lnTo>
                  <a:lnTo>
                    <a:pt x="21193" y="39052"/>
                  </a:lnTo>
                  <a:lnTo>
                    <a:pt x="22066" y="41275"/>
                  </a:lnTo>
                  <a:lnTo>
                    <a:pt x="22463" y="42545"/>
                  </a:lnTo>
                  <a:lnTo>
                    <a:pt x="22303" y="43656"/>
                  </a:lnTo>
                  <a:lnTo>
                    <a:pt x="21827" y="45641"/>
                  </a:lnTo>
                  <a:lnTo>
                    <a:pt x="19843" y="50800"/>
                  </a:lnTo>
                  <a:lnTo>
                    <a:pt x="16986" y="55642"/>
                  </a:lnTo>
                  <a:lnTo>
                    <a:pt x="15240" y="57230"/>
                  </a:lnTo>
                  <a:lnTo>
                    <a:pt x="13335" y="57865"/>
                  </a:lnTo>
                  <a:lnTo>
                    <a:pt x="12144" y="57547"/>
                  </a:lnTo>
                  <a:lnTo>
                    <a:pt x="10397" y="56912"/>
                  </a:lnTo>
                  <a:lnTo>
                    <a:pt x="6350" y="56038"/>
                  </a:lnTo>
                  <a:lnTo>
                    <a:pt x="4365" y="56356"/>
                  </a:lnTo>
                  <a:lnTo>
                    <a:pt x="3096" y="57071"/>
                  </a:lnTo>
                  <a:lnTo>
                    <a:pt x="1826" y="59054"/>
                  </a:lnTo>
                  <a:lnTo>
                    <a:pt x="1587" y="60405"/>
                  </a:lnTo>
                  <a:lnTo>
                    <a:pt x="1983" y="62388"/>
                  </a:lnTo>
                  <a:lnTo>
                    <a:pt x="3333" y="64293"/>
                  </a:lnTo>
                  <a:lnTo>
                    <a:pt x="5634" y="65643"/>
                  </a:lnTo>
                  <a:lnTo>
                    <a:pt x="8809" y="66119"/>
                  </a:lnTo>
                  <a:lnTo>
                    <a:pt x="11429" y="65802"/>
                  </a:lnTo>
                  <a:lnTo>
                    <a:pt x="13890" y="64928"/>
                  </a:lnTo>
                  <a:lnTo>
                    <a:pt x="16113" y="63341"/>
                  </a:lnTo>
                  <a:lnTo>
                    <a:pt x="18097" y="61198"/>
                  </a:lnTo>
                  <a:lnTo>
                    <a:pt x="20002" y="58420"/>
                  </a:lnTo>
                  <a:lnTo>
                    <a:pt x="21907" y="55007"/>
                  </a:lnTo>
                  <a:lnTo>
                    <a:pt x="23812" y="50958"/>
                  </a:lnTo>
                  <a:lnTo>
                    <a:pt x="25638" y="46354"/>
                  </a:lnTo>
                  <a:lnTo>
                    <a:pt x="40877" y="5953"/>
                  </a:lnTo>
                  <a:lnTo>
                    <a:pt x="42147" y="3492"/>
                  </a:lnTo>
                  <a:lnTo>
                    <a:pt x="43418" y="2222"/>
                  </a:lnTo>
                  <a:lnTo>
                    <a:pt x="45640" y="1428"/>
                  </a:lnTo>
                  <a:lnTo>
                    <a:pt x="45640" y="0"/>
                  </a:lnTo>
                  <a:lnTo>
                    <a:pt x="32306" y="0"/>
                  </a:lnTo>
                  <a:lnTo>
                    <a:pt x="32306" y="1428"/>
                  </a:lnTo>
                  <a:lnTo>
                    <a:pt x="34369" y="1587"/>
                  </a:lnTo>
                  <a:lnTo>
                    <a:pt x="35877" y="2063"/>
                  </a:lnTo>
                  <a:lnTo>
                    <a:pt x="36751" y="2937"/>
                  </a:lnTo>
                  <a:lnTo>
                    <a:pt x="37068" y="4207"/>
                  </a:lnTo>
                  <a:lnTo>
                    <a:pt x="36908" y="5318"/>
                  </a:lnTo>
                  <a:lnTo>
                    <a:pt x="36274" y="6985"/>
                  </a:lnTo>
                  <a:lnTo>
                    <a:pt x="34766" y="10953"/>
                  </a:lnTo>
                  <a:lnTo>
                    <a:pt x="27066" y="32941"/>
                  </a:lnTo>
                  <a:lnTo>
                    <a:pt x="15637" y="7937"/>
                  </a:lnTo>
                  <a:lnTo>
                    <a:pt x="15002" y="6350"/>
                  </a:lnTo>
                  <a:lnTo>
                    <a:pt x="14683" y="4366"/>
                  </a:lnTo>
                  <a:lnTo>
                    <a:pt x="15240" y="2778"/>
                  </a:lnTo>
                  <a:lnTo>
                    <a:pt x="16668" y="1985"/>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1673" name="Shape 1708"/>
            <p:cNvSpPr/>
            <p:nvPr/>
          </p:nvSpPr>
          <p:spPr>
            <a:xfrm>
              <a:off x="4291869" y="3547157"/>
              <a:ext cx="23573" cy="67705"/>
            </a:xfrm>
            <a:custGeom>
              <a:avLst/>
              <a:gdLst/>
              <a:ahLst/>
              <a:cxnLst/>
              <a:rect l="0" t="0" r="0" b="0"/>
              <a:pathLst>
                <a:path w="23573" h="67705">
                  <a:moveTo>
                    <a:pt x="15715" y="0"/>
                  </a:moveTo>
                  <a:lnTo>
                    <a:pt x="0" y="4364"/>
                  </a:lnTo>
                  <a:lnTo>
                    <a:pt x="0" y="5952"/>
                  </a:lnTo>
                  <a:lnTo>
                    <a:pt x="3333" y="5793"/>
                  </a:lnTo>
                  <a:lnTo>
                    <a:pt x="5715" y="6111"/>
                  </a:lnTo>
                  <a:lnTo>
                    <a:pt x="7063" y="7143"/>
                  </a:lnTo>
                  <a:lnTo>
                    <a:pt x="7698" y="8968"/>
                  </a:lnTo>
                  <a:lnTo>
                    <a:pt x="7857" y="11826"/>
                  </a:lnTo>
                  <a:lnTo>
                    <a:pt x="7857" y="59054"/>
                  </a:lnTo>
                  <a:lnTo>
                    <a:pt x="7460" y="62388"/>
                  </a:lnTo>
                  <a:lnTo>
                    <a:pt x="6270" y="64530"/>
                  </a:lnTo>
                  <a:lnTo>
                    <a:pt x="3888" y="65642"/>
                  </a:lnTo>
                  <a:lnTo>
                    <a:pt x="158" y="66198"/>
                  </a:lnTo>
                  <a:lnTo>
                    <a:pt x="158" y="67705"/>
                  </a:lnTo>
                  <a:lnTo>
                    <a:pt x="23573" y="67705"/>
                  </a:lnTo>
                  <a:lnTo>
                    <a:pt x="23573" y="66198"/>
                  </a:lnTo>
                  <a:lnTo>
                    <a:pt x="19922" y="65801"/>
                  </a:lnTo>
                  <a:lnTo>
                    <a:pt x="17700" y="64848"/>
                  </a:lnTo>
                  <a:lnTo>
                    <a:pt x="16509" y="62784"/>
                  </a:lnTo>
                  <a:lnTo>
                    <a:pt x="16112" y="59372"/>
                  </a:lnTo>
                  <a:lnTo>
                    <a:pt x="16112" y="237"/>
                  </a:lnTo>
                  <a:lnTo>
                    <a:pt x="15715" y="0"/>
                  </a:lnTo>
                  <a:close/>
                </a:path>
              </a:pathLst>
            </a:custGeom>
            <a:solidFill>
              <a:srgbClr val="000000"/>
            </a:solidFill>
          </p:spPr>
          <p:txBody>
            <a:bodyPr vert="horz" lIns="91440" tIns="45720" rIns="91440" bIns="45720" anchor="t"/>
            <a:lstStyle/>
            <a:p>
              <a:endParaRPr lang="en-IN"/>
            </a:p>
          </p:txBody>
        </p:sp>
        <p:sp>
          <p:nvSpPr>
            <p:cNvPr id="1674" name="Shape 1709"/>
            <p:cNvSpPr/>
            <p:nvPr/>
          </p:nvSpPr>
          <p:spPr>
            <a:xfrm>
              <a:off x="4068905" y="3547157"/>
              <a:ext cx="10080" cy="10159"/>
            </a:xfrm>
            <a:custGeom>
              <a:avLst/>
              <a:gdLst/>
              <a:ahLst/>
              <a:cxnLst/>
              <a:rect l="0" t="0" r="0" b="0"/>
              <a:pathLst>
                <a:path w="10080" h="10159">
                  <a:moveTo>
                    <a:pt x="4921" y="0"/>
                  </a:moveTo>
                  <a:lnTo>
                    <a:pt x="2698" y="555"/>
                  </a:lnTo>
                  <a:lnTo>
                    <a:pt x="1191" y="1824"/>
                  </a:lnTo>
                  <a:lnTo>
                    <a:pt x="317" y="3492"/>
                  </a:lnTo>
                  <a:lnTo>
                    <a:pt x="0" y="5079"/>
                  </a:lnTo>
                  <a:lnTo>
                    <a:pt x="237" y="6667"/>
                  </a:lnTo>
                  <a:lnTo>
                    <a:pt x="1111" y="8333"/>
                  </a:lnTo>
                  <a:lnTo>
                    <a:pt x="2698" y="9603"/>
                  </a:lnTo>
                  <a:lnTo>
                    <a:pt x="4921" y="10159"/>
                  </a:lnTo>
                  <a:lnTo>
                    <a:pt x="6984" y="9762"/>
                  </a:lnTo>
                  <a:lnTo>
                    <a:pt x="8652" y="8731"/>
                  </a:lnTo>
                  <a:lnTo>
                    <a:pt x="9762" y="7063"/>
                  </a:lnTo>
                  <a:lnTo>
                    <a:pt x="10080" y="5079"/>
                  </a:lnTo>
                  <a:lnTo>
                    <a:pt x="9762" y="3094"/>
                  </a:lnTo>
                  <a:lnTo>
                    <a:pt x="8652"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675" name="Shape 1710"/>
            <p:cNvSpPr/>
            <p:nvPr/>
          </p:nvSpPr>
          <p:spPr>
            <a:xfrm>
              <a:off x="3929205" y="3547157"/>
              <a:ext cx="10080" cy="10159"/>
            </a:xfrm>
            <a:custGeom>
              <a:avLst/>
              <a:gdLst/>
              <a:ahLst/>
              <a:cxnLst/>
              <a:rect l="0" t="0" r="0" b="0"/>
              <a:pathLst>
                <a:path w="10080" h="10159">
                  <a:moveTo>
                    <a:pt x="4921" y="0"/>
                  </a:moveTo>
                  <a:lnTo>
                    <a:pt x="2698" y="555"/>
                  </a:lnTo>
                  <a:lnTo>
                    <a:pt x="1191" y="1824"/>
                  </a:lnTo>
                  <a:lnTo>
                    <a:pt x="317" y="3492"/>
                  </a:lnTo>
                  <a:lnTo>
                    <a:pt x="0" y="5079"/>
                  </a:lnTo>
                  <a:lnTo>
                    <a:pt x="317" y="6667"/>
                  </a:lnTo>
                  <a:lnTo>
                    <a:pt x="1111" y="8333"/>
                  </a:lnTo>
                  <a:lnTo>
                    <a:pt x="2698" y="9603"/>
                  </a:lnTo>
                  <a:lnTo>
                    <a:pt x="4921" y="10159"/>
                  </a:lnTo>
                  <a:lnTo>
                    <a:pt x="7064" y="9762"/>
                  </a:lnTo>
                  <a:lnTo>
                    <a:pt x="8652" y="8731"/>
                  </a:lnTo>
                  <a:lnTo>
                    <a:pt x="9762" y="7063"/>
                  </a:lnTo>
                  <a:lnTo>
                    <a:pt x="10080" y="5079"/>
                  </a:lnTo>
                  <a:lnTo>
                    <a:pt x="9762" y="3094"/>
                  </a:lnTo>
                  <a:lnTo>
                    <a:pt x="8652" y="1507"/>
                  </a:lnTo>
                  <a:lnTo>
                    <a:pt x="7064" y="396"/>
                  </a:lnTo>
                  <a:lnTo>
                    <a:pt x="4921" y="0"/>
                  </a:lnTo>
                  <a:close/>
                </a:path>
              </a:pathLst>
            </a:custGeom>
            <a:solidFill>
              <a:srgbClr val="000000"/>
            </a:solidFill>
          </p:spPr>
          <p:txBody>
            <a:bodyPr vert="horz" lIns="91440" tIns="45720" rIns="91440" bIns="45720" anchor="t"/>
            <a:lstStyle/>
            <a:p>
              <a:endParaRPr lang="en-IN"/>
            </a:p>
          </p:txBody>
        </p:sp>
        <p:sp>
          <p:nvSpPr>
            <p:cNvPr id="1676" name="Shape 1711"/>
            <p:cNvSpPr/>
            <p:nvPr/>
          </p:nvSpPr>
          <p:spPr>
            <a:xfrm>
              <a:off x="3688460" y="3547157"/>
              <a:ext cx="10161" cy="10159"/>
            </a:xfrm>
            <a:custGeom>
              <a:avLst/>
              <a:gdLst/>
              <a:ahLst/>
              <a:cxnLst/>
              <a:rect l="0" t="0" r="0" b="0"/>
              <a:pathLst>
                <a:path w="10161" h="10159">
                  <a:moveTo>
                    <a:pt x="5001" y="0"/>
                  </a:moveTo>
                  <a:lnTo>
                    <a:pt x="2778" y="555"/>
                  </a:lnTo>
                  <a:lnTo>
                    <a:pt x="1191" y="1824"/>
                  </a:lnTo>
                  <a:lnTo>
                    <a:pt x="318" y="3492"/>
                  </a:lnTo>
                  <a:lnTo>
                    <a:pt x="0" y="5079"/>
                  </a:lnTo>
                  <a:lnTo>
                    <a:pt x="318" y="6667"/>
                  </a:lnTo>
                  <a:lnTo>
                    <a:pt x="1191" y="8333"/>
                  </a:lnTo>
                  <a:lnTo>
                    <a:pt x="2699" y="9603"/>
                  </a:lnTo>
                  <a:lnTo>
                    <a:pt x="5001" y="10159"/>
                  </a:lnTo>
                  <a:lnTo>
                    <a:pt x="7064" y="9762"/>
                  </a:lnTo>
                  <a:lnTo>
                    <a:pt x="8731" y="8731"/>
                  </a:lnTo>
                  <a:lnTo>
                    <a:pt x="9843" y="7063"/>
                  </a:lnTo>
                  <a:lnTo>
                    <a:pt x="10161" y="5079"/>
                  </a:lnTo>
                  <a:lnTo>
                    <a:pt x="9843" y="3094"/>
                  </a:lnTo>
                  <a:lnTo>
                    <a:pt x="8731" y="1507"/>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1677" name="Shape 1712"/>
            <p:cNvSpPr/>
            <p:nvPr/>
          </p:nvSpPr>
          <p:spPr>
            <a:xfrm>
              <a:off x="3258566" y="3547157"/>
              <a:ext cx="10080" cy="10159"/>
            </a:xfrm>
            <a:custGeom>
              <a:avLst/>
              <a:gdLst/>
              <a:ahLst/>
              <a:cxnLst/>
              <a:rect l="0" t="0" r="0" b="0"/>
              <a:pathLst>
                <a:path w="10080" h="10159">
                  <a:moveTo>
                    <a:pt x="4919" y="0"/>
                  </a:moveTo>
                  <a:lnTo>
                    <a:pt x="2698" y="555"/>
                  </a:lnTo>
                  <a:lnTo>
                    <a:pt x="1189" y="1824"/>
                  </a:lnTo>
                  <a:lnTo>
                    <a:pt x="317" y="3492"/>
                  </a:lnTo>
                  <a:lnTo>
                    <a:pt x="0" y="5079"/>
                  </a:lnTo>
                  <a:lnTo>
                    <a:pt x="317" y="6667"/>
                  </a:lnTo>
                  <a:lnTo>
                    <a:pt x="1111" y="8333"/>
                  </a:lnTo>
                  <a:lnTo>
                    <a:pt x="2698" y="9603"/>
                  </a:lnTo>
                  <a:lnTo>
                    <a:pt x="4919" y="10159"/>
                  </a:lnTo>
                  <a:lnTo>
                    <a:pt x="7063" y="9762"/>
                  </a:lnTo>
                  <a:lnTo>
                    <a:pt x="8651" y="8731"/>
                  </a:lnTo>
                  <a:lnTo>
                    <a:pt x="9762" y="7063"/>
                  </a:lnTo>
                  <a:lnTo>
                    <a:pt x="10080" y="5079"/>
                  </a:lnTo>
                  <a:lnTo>
                    <a:pt x="9762" y="3094"/>
                  </a:lnTo>
                  <a:lnTo>
                    <a:pt x="8651" y="1507"/>
                  </a:lnTo>
                  <a:lnTo>
                    <a:pt x="7063" y="396"/>
                  </a:lnTo>
                  <a:lnTo>
                    <a:pt x="4919" y="0"/>
                  </a:lnTo>
                  <a:close/>
                </a:path>
              </a:pathLst>
            </a:custGeom>
            <a:solidFill>
              <a:srgbClr val="000000"/>
            </a:solidFill>
          </p:spPr>
          <p:txBody>
            <a:bodyPr vert="horz" lIns="91440" tIns="45720" rIns="91440" bIns="45720" anchor="t"/>
            <a:lstStyle/>
            <a:p>
              <a:endParaRPr lang="en-IN"/>
            </a:p>
          </p:txBody>
        </p:sp>
        <p:sp>
          <p:nvSpPr>
            <p:cNvPr id="1678" name="Shape 1713"/>
            <p:cNvSpPr/>
            <p:nvPr/>
          </p:nvSpPr>
          <p:spPr>
            <a:xfrm>
              <a:off x="3182286" y="3547157"/>
              <a:ext cx="10080" cy="10159"/>
            </a:xfrm>
            <a:custGeom>
              <a:avLst/>
              <a:gdLst/>
              <a:ahLst/>
              <a:cxnLst/>
              <a:rect l="0" t="0" r="0" b="0"/>
              <a:pathLst>
                <a:path w="10080" h="10159">
                  <a:moveTo>
                    <a:pt x="4921" y="0"/>
                  </a:moveTo>
                  <a:lnTo>
                    <a:pt x="2698" y="555"/>
                  </a:lnTo>
                  <a:lnTo>
                    <a:pt x="1191" y="1824"/>
                  </a:lnTo>
                  <a:lnTo>
                    <a:pt x="317" y="3492"/>
                  </a:lnTo>
                  <a:lnTo>
                    <a:pt x="0" y="5079"/>
                  </a:lnTo>
                  <a:lnTo>
                    <a:pt x="317" y="6667"/>
                  </a:lnTo>
                  <a:lnTo>
                    <a:pt x="1111" y="8333"/>
                  </a:lnTo>
                  <a:lnTo>
                    <a:pt x="2698" y="9603"/>
                  </a:lnTo>
                  <a:lnTo>
                    <a:pt x="4921" y="10159"/>
                  </a:lnTo>
                  <a:lnTo>
                    <a:pt x="7064" y="9762"/>
                  </a:lnTo>
                  <a:lnTo>
                    <a:pt x="8652" y="8731"/>
                  </a:lnTo>
                  <a:lnTo>
                    <a:pt x="9762" y="7063"/>
                  </a:lnTo>
                  <a:lnTo>
                    <a:pt x="10080" y="5079"/>
                  </a:lnTo>
                  <a:lnTo>
                    <a:pt x="9762" y="3094"/>
                  </a:lnTo>
                  <a:lnTo>
                    <a:pt x="8652" y="1507"/>
                  </a:lnTo>
                  <a:lnTo>
                    <a:pt x="7064" y="396"/>
                  </a:lnTo>
                  <a:lnTo>
                    <a:pt x="4921" y="0"/>
                  </a:lnTo>
                  <a:close/>
                </a:path>
              </a:pathLst>
            </a:custGeom>
            <a:solidFill>
              <a:srgbClr val="000000"/>
            </a:solidFill>
          </p:spPr>
          <p:txBody>
            <a:bodyPr vert="horz" lIns="91440" tIns="45720" rIns="91440" bIns="45720" anchor="t"/>
            <a:lstStyle/>
            <a:p>
              <a:endParaRPr lang="en-IN"/>
            </a:p>
          </p:txBody>
        </p:sp>
        <p:sp>
          <p:nvSpPr>
            <p:cNvPr id="1679" name="Shape 1714"/>
            <p:cNvSpPr/>
            <p:nvPr/>
          </p:nvSpPr>
          <p:spPr>
            <a:xfrm>
              <a:off x="3147758" y="3547157"/>
              <a:ext cx="23573" cy="67705"/>
            </a:xfrm>
            <a:custGeom>
              <a:avLst/>
              <a:gdLst/>
              <a:ahLst/>
              <a:cxnLst/>
              <a:rect l="0" t="0" r="0" b="0"/>
              <a:pathLst>
                <a:path w="23573" h="67705">
                  <a:moveTo>
                    <a:pt x="15714" y="0"/>
                  </a:moveTo>
                  <a:lnTo>
                    <a:pt x="0" y="4364"/>
                  </a:lnTo>
                  <a:lnTo>
                    <a:pt x="0" y="5952"/>
                  </a:lnTo>
                  <a:lnTo>
                    <a:pt x="3332" y="5793"/>
                  </a:lnTo>
                  <a:lnTo>
                    <a:pt x="5634" y="6111"/>
                  </a:lnTo>
                  <a:lnTo>
                    <a:pt x="6983" y="7143"/>
                  </a:lnTo>
                  <a:lnTo>
                    <a:pt x="7620" y="8968"/>
                  </a:lnTo>
                  <a:lnTo>
                    <a:pt x="7777" y="11826"/>
                  </a:lnTo>
                  <a:lnTo>
                    <a:pt x="7777" y="59054"/>
                  </a:lnTo>
                  <a:lnTo>
                    <a:pt x="7461" y="62388"/>
                  </a:lnTo>
                  <a:lnTo>
                    <a:pt x="6189" y="64530"/>
                  </a:lnTo>
                  <a:lnTo>
                    <a:pt x="3888" y="65642"/>
                  </a:lnTo>
                  <a:lnTo>
                    <a:pt x="157" y="66198"/>
                  </a:lnTo>
                  <a:lnTo>
                    <a:pt x="157" y="67705"/>
                  </a:lnTo>
                  <a:lnTo>
                    <a:pt x="23573" y="67705"/>
                  </a:lnTo>
                  <a:lnTo>
                    <a:pt x="23573" y="66198"/>
                  </a:lnTo>
                  <a:lnTo>
                    <a:pt x="19922" y="65801"/>
                  </a:lnTo>
                  <a:lnTo>
                    <a:pt x="17620" y="64848"/>
                  </a:lnTo>
                  <a:lnTo>
                    <a:pt x="16430" y="62784"/>
                  </a:lnTo>
                  <a:lnTo>
                    <a:pt x="16112" y="59372"/>
                  </a:lnTo>
                  <a:lnTo>
                    <a:pt x="16112" y="237"/>
                  </a:lnTo>
                  <a:lnTo>
                    <a:pt x="15714" y="0"/>
                  </a:lnTo>
                  <a:close/>
                </a:path>
              </a:pathLst>
            </a:custGeom>
            <a:solidFill>
              <a:srgbClr val="000000"/>
            </a:solidFill>
          </p:spPr>
          <p:txBody>
            <a:bodyPr vert="horz" lIns="91440" tIns="45720" rIns="91440" bIns="45720" anchor="t"/>
            <a:lstStyle/>
            <a:p>
              <a:endParaRPr lang="en-IN"/>
            </a:p>
          </p:txBody>
        </p:sp>
        <p:sp>
          <p:nvSpPr>
            <p:cNvPr id="1680" name="Shape 1715"/>
            <p:cNvSpPr/>
            <p:nvPr/>
          </p:nvSpPr>
          <p:spPr>
            <a:xfrm>
              <a:off x="3091322" y="3547157"/>
              <a:ext cx="35956" cy="67705"/>
            </a:xfrm>
            <a:custGeom>
              <a:avLst/>
              <a:gdLst/>
              <a:ahLst/>
              <a:cxnLst/>
              <a:rect l="0" t="0" r="0" b="0"/>
              <a:pathLst>
                <a:path w="35956" h="67705">
                  <a:moveTo>
                    <a:pt x="26113" y="0"/>
                  </a:moveTo>
                  <a:lnTo>
                    <a:pt x="20241" y="793"/>
                  </a:lnTo>
                  <a:lnTo>
                    <a:pt x="15794" y="2857"/>
                  </a:lnTo>
                  <a:lnTo>
                    <a:pt x="12619" y="5873"/>
                  </a:lnTo>
                  <a:lnTo>
                    <a:pt x="10477" y="9525"/>
                  </a:lnTo>
                  <a:lnTo>
                    <a:pt x="9128" y="13334"/>
                  </a:lnTo>
                  <a:lnTo>
                    <a:pt x="8493" y="17144"/>
                  </a:lnTo>
                  <a:lnTo>
                    <a:pt x="8254" y="20557"/>
                  </a:lnTo>
                  <a:lnTo>
                    <a:pt x="8254" y="23097"/>
                  </a:lnTo>
                  <a:lnTo>
                    <a:pt x="158" y="23097"/>
                  </a:lnTo>
                  <a:lnTo>
                    <a:pt x="158" y="26272"/>
                  </a:lnTo>
                  <a:lnTo>
                    <a:pt x="8254" y="26272"/>
                  </a:lnTo>
                  <a:lnTo>
                    <a:pt x="8254" y="57387"/>
                  </a:lnTo>
                  <a:lnTo>
                    <a:pt x="8175" y="59927"/>
                  </a:lnTo>
                  <a:lnTo>
                    <a:pt x="7937" y="61991"/>
                  </a:lnTo>
                  <a:lnTo>
                    <a:pt x="7381" y="63500"/>
                  </a:lnTo>
                  <a:lnTo>
                    <a:pt x="6587" y="64530"/>
                  </a:lnTo>
                  <a:lnTo>
                    <a:pt x="4127" y="65801"/>
                  </a:lnTo>
                  <a:lnTo>
                    <a:pt x="0" y="66198"/>
                  </a:lnTo>
                  <a:lnTo>
                    <a:pt x="0" y="67705"/>
                  </a:lnTo>
                  <a:lnTo>
                    <a:pt x="25797" y="67705"/>
                  </a:lnTo>
                  <a:lnTo>
                    <a:pt x="25797" y="66198"/>
                  </a:lnTo>
                  <a:lnTo>
                    <a:pt x="21907" y="65881"/>
                  </a:lnTo>
                  <a:lnTo>
                    <a:pt x="19367" y="65166"/>
                  </a:lnTo>
                  <a:lnTo>
                    <a:pt x="17779" y="63975"/>
                  </a:lnTo>
                  <a:lnTo>
                    <a:pt x="16906" y="62308"/>
                  </a:lnTo>
                  <a:lnTo>
                    <a:pt x="16588" y="60086"/>
                  </a:lnTo>
                  <a:lnTo>
                    <a:pt x="16588" y="26272"/>
                  </a:lnTo>
                  <a:lnTo>
                    <a:pt x="28654" y="26272"/>
                  </a:lnTo>
                  <a:lnTo>
                    <a:pt x="28654" y="23097"/>
                  </a:lnTo>
                  <a:lnTo>
                    <a:pt x="16509" y="23097"/>
                  </a:lnTo>
                  <a:lnTo>
                    <a:pt x="16509" y="11588"/>
                  </a:lnTo>
                  <a:lnTo>
                    <a:pt x="16827" y="7698"/>
                  </a:lnTo>
                  <a:lnTo>
                    <a:pt x="18493" y="4286"/>
                  </a:lnTo>
                  <a:lnTo>
                    <a:pt x="20081" y="3175"/>
                  </a:lnTo>
                  <a:lnTo>
                    <a:pt x="22383" y="2777"/>
                  </a:lnTo>
                  <a:lnTo>
                    <a:pt x="24447" y="3333"/>
                  </a:lnTo>
                  <a:lnTo>
                    <a:pt x="25956" y="4762"/>
                  </a:lnTo>
                  <a:lnTo>
                    <a:pt x="28494" y="8333"/>
                  </a:lnTo>
                  <a:lnTo>
                    <a:pt x="29924" y="9683"/>
                  </a:lnTo>
                  <a:lnTo>
                    <a:pt x="31750" y="10238"/>
                  </a:lnTo>
                  <a:lnTo>
                    <a:pt x="33257" y="10000"/>
                  </a:lnTo>
                  <a:lnTo>
                    <a:pt x="34607" y="9207"/>
                  </a:lnTo>
                  <a:lnTo>
                    <a:pt x="35638" y="7937"/>
                  </a:lnTo>
                  <a:lnTo>
                    <a:pt x="35956" y="6111"/>
                  </a:lnTo>
                  <a:lnTo>
                    <a:pt x="35242" y="3730"/>
                  </a:lnTo>
                  <a:lnTo>
                    <a:pt x="33099" y="1824"/>
                  </a:lnTo>
                  <a:lnTo>
                    <a:pt x="30003" y="555"/>
                  </a:lnTo>
                  <a:lnTo>
                    <a:pt x="26113" y="0"/>
                  </a:lnTo>
                  <a:close/>
                </a:path>
              </a:pathLst>
            </a:custGeom>
            <a:solidFill>
              <a:srgbClr val="000000"/>
            </a:solidFill>
          </p:spPr>
          <p:txBody>
            <a:bodyPr vert="horz" lIns="91440" tIns="45720" rIns="91440" bIns="45720" anchor="t"/>
            <a:lstStyle/>
            <a:p>
              <a:endParaRPr lang="en-IN"/>
            </a:p>
          </p:txBody>
        </p:sp>
        <p:sp>
          <p:nvSpPr>
            <p:cNvPr id="1681" name="Shape 1716"/>
            <p:cNvSpPr/>
            <p:nvPr/>
          </p:nvSpPr>
          <p:spPr>
            <a:xfrm>
              <a:off x="4138755" y="3557475"/>
              <a:ext cx="26273" cy="58339"/>
            </a:xfrm>
            <a:custGeom>
              <a:avLst/>
              <a:gdLst/>
              <a:ahLst/>
              <a:cxnLst/>
              <a:rect l="0" t="0" r="0" b="0"/>
              <a:pathLst>
                <a:path w="26273" h="58339">
                  <a:moveTo>
                    <a:pt x="13255" y="0"/>
                  </a:moveTo>
                  <a:lnTo>
                    <a:pt x="10873" y="3412"/>
                  </a:lnTo>
                  <a:lnTo>
                    <a:pt x="8811" y="6191"/>
                  </a:lnTo>
                  <a:lnTo>
                    <a:pt x="4286" y="11271"/>
                  </a:lnTo>
                  <a:lnTo>
                    <a:pt x="1348" y="13652"/>
                  </a:lnTo>
                  <a:lnTo>
                    <a:pt x="317" y="14446"/>
                  </a:lnTo>
                  <a:lnTo>
                    <a:pt x="0" y="15239"/>
                  </a:lnTo>
                  <a:lnTo>
                    <a:pt x="397" y="15953"/>
                  </a:lnTo>
                  <a:lnTo>
                    <a:pt x="5636" y="15953"/>
                  </a:lnTo>
                  <a:lnTo>
                    <a:pt x="5636" y="45798"/>
                  </a:lnTo>
                  <a:lnTo>
                    <a:pt x="5793" y="49132"/>
                  </a:lnTo>
                  <a:lnTo>
                    <a:pt x="6350" y="51911"/>
                  </a:lnTo>
                  <a:lnTo>
                    <a:pt x="7143" y="54133"/>
                  </a:lnTo>
                  <a:lnTo>
                    <a:pt x="8254" y="55799"/>
                  </a:lnTo>
                  <a:lnTo>
                    <a:pt x="11192" y="57784"/>
                  </a:lnTo>
                  <a:lnTo>
                    <a:pt x="14684" y="58339"/>
                  </a:lnTo>
                  <a:lnTo>
                    <a:pt x="18097" y="57705"/>
                  </a:lnTo>
                  <a:lnTo>
                    <a:pt x="21272" y="56197"/>
                  </a:lnTo>
                  <a:lnTo>
                    <a:pt x="24129" y="53816"/>
                  </a:lnTo>
                  <a:lnTo>
                    <a:pt x="26273" y="50800"/>
                  </a:lnTo>
                  <a:lnTo>
                    <a:pt x="25003" y="49767"/>
                  </a:lnTo>
                  <a:lnTo>
                    <a:pt x="22780" y="51989"/>
                  </a:lnTo>
                  <a:lnTo>
                    <a:pt x="21113" y="52863"/>
                  </a:lnTo>
                  <a:lnTo>
                    <a:pt x="18970" y="53181"/>
                  </a:lnTo>
                  <a:lnTo>
                    <a:pt x="16827" y="52783"/>
                  </a:lnTo>
                  <a:lnTo>
                    <a:pt x="15398" y="51593"/>
                  </a:lnTo>
                  <a:lnTo>
                    <a:pt x="14128" y="47942"/>
                  </a:lnTo>
                  <a:lnTo>
                    <a:pt x="13891" y="44291"/>
                  </a:lnTo>
                  <a:lnTo>
                    <a:pt x="13891" y="15953"/>
                  </a:lnTo>
                  <a:lnTo>
                    <a:pt x="23971" y="15953"/>
                  </a:lnTo>
                  <a:lnTo>
                    <a:pt x="23971" y="12778"/>
                  </a:lnTo>
                  <a:lnTo>
                    <a:pt x="13891" y="12778"/>
                  </a:lnTo>
                  <a:lnTo>
                    <a:pt x="13891" y="1269"/>
                  </a:lnTo>
                  <a:lnTo>
                    <a:pt x="13811" y="317"/>
                  </a:lnTo>
                  <a:lnTo>
                    <a:pt x="13255" y="0"/>
                  </a:lnTo>
                  <a:close/>
                </a:path>
              </a:pathLst>
            </a:custGeom>
            <a:solidFill>
              <a:srgbClr val="000000"/>
            </a:solidFill>
          </p:spPr>
          <p:txBody>
            <a:bodyPr vert="horz" lIns="91440" tIns="45720" rIns="91440" bIns="45720" anchor="t"/>
            <a:lstStyle/>
            <a:p>
              <a:endParaRPr lang="en-IN"/>
            </a:p>
          </p:txBody>
        </p:sp>
        <p:sp>
          <p:nvSpPr>
            <p:cNvPr id="1682" name="Shape 1717"/>
            <p:cNvSpPr/>
            <p:nvPr/>
          </p:nvSpPr>
          <p:spPr>
            <a:xfrm>
              <a:off x="4501498" y="3569301"/>
              <a:ext cx="39528" cy="46513"/>
            </a:xfrm>
            <a:custGeom>
              <a:avLst/>
              <a:gdLst/>
              <a:ahLst/>
              <a:cxnLst/>
              <a:rect l="0" t="0" r="0" b="0"/>
              <a:pathLst>
                <a:path w="39528" h="46513">
                  <a:moveTo>
                    <a:pt x="20161" y="0"/>
                  </a:moveTo>
                  <a:lnTo>
                    <a:pt x="18018" y="3572"/>
                  </a:lnTo>
                  <a:lnTo>
                    <a:pt x="21431" y="4048"/>
                  </a:lnTo>
                  <a:lnTo>
                    <a:pt x="23812" y="5477"/>
                  </a:lnTo>
                  <a:lnTo>
                    <a:pt x="25400" y="7461"/>
                  </a:lnTo>
                  <a:lnTo>
                    <a:pt x="26511" y="9842"/>
                  </a:lnTo>
                  <a:lnTo>
                    <a:pt x="27543" y="14922"/>
                  </a:lnTo>
                  <a:lnTo>
                    <a:pt x="7143" y="14922"/>
                  </a:lnTo>
                  <a:lnTo>
                    <a:pt x="7858" y="11986"/>
                  </a:lnTo>
                  <a:lnTo>
                    <a:pt x="8731" y="9446"/>
                  </a:lnTo>
                  <a:lnTo>
                    <a:pt x="9762" y="7461"/>
                  </a:lnTo>
                  <a:lnTo>
                    <a:pt x="11112" y="5953"/>
                  </a:lnTo>
                  <a:lnTo>
                    <a:pt x="14287" y="4127"/>
                  </a:lnTo>
                  <a:lnTo>
                    <a:pt x="18018" y="3572"/>
                  </a:lnTo>
                  <a:lnTo>
                    <a:pt x="20161" y="0"/>
                  </a:lnTo>
                  <a:lnTo>
                    <a:pt x="15954" y="476"/>
                  </a:lnTo>
                  <a:lnTo>
                    <a:pt x="11429" y="2222"/>
                  </a:lnTo>
                  <a:lnTo>
                    <a:pt x="7143" y="5318"/>
                  </a:lnTo>
                  <a:lnTo>
                    <a:pt x="3492" y="9842"/>
                  </a:lnTo>
                  <a:lnTo>
                    <a:pt x="952" y="16113"/>
                  </a:lnTo>
                  <a:lnTo>
                    <a:pt x="0" y="24368"/>
                  </a:lnTo>
                  <a:lnTo>
                    <a:pt x="397" y="29368"/>
                  </a:lnTo>
                  <a:lnTo>
                    <a:pt x="1349" y="33735"/>
                  </a:lnTo>
                  <a:lnTo>
                    <a:pt x="2857" y="37544"/>
                  </a:lnTo>
                  <a:lnTo>
                    <a:pt x="5079" y="40719"/>
                  </a:lnTo>
                  <a:lnTo>
                    <a:pt x="7778" y="43260"/>
                  </a:lnTo>
                  <a:lnTo>
                    <a:pt x="10953" y="45006"/>
                  </a:lnTo>
                  <a:lnTo>
                    <a:pt x="14524" y="46117"/>
                  </a:lnTo>
                  <a:lnTo>
                    <a:pt x="18493" y="46513"/>
                  </a:lnTo>
                  <a:lnTo>
                    <a:pt x="23494" y="45878"/>
                  </a:lnTo>
                  <a:lnTo>
                    <a:pt x="27702" y="44371"/>
                  </a:lnTo>
                  <a:lnTo>
                    <a:pt x="31193" y="42068"/>
                  </a:lnTo>
                  <a:lnTo>
                    <a:pt x="33972" y="39370"/>
                  </a:lnTo>
                  <a:lnTo>
                    <a:pt x="36194" y="36592"/>
                  </a:lnTo>
                  <a:lnTo>
                    <a:pt x="37782" y="33893"/>
                  </a:lnTo>
                  <a:lnTo>
                    <a:pt x="38893" y="31591"/>
                  </a:lnTo>
                  <a:lnTo>
                    <a:pt x="39528" y="30003"/>
                  </a:lnTo>
                  <a:lnTo>
                    <a:pt x="37941" y="29290"/>
                  </a:lnTo>
                  <a:lnTo>
                    <a:pt x="34925" y="33576"/>
                  </a:lnTo>
                  <a:lnTo>
                    <a:pt x="32702" y="35877"/>
                  </a:lnTo>
                  <a:lnTo>
                    <a:pt x="29924" y="37782"/>
                  </a:lnTo>
                  <a:lnTo>
                    <a:pt x="26591" y="39132"/>
                  </a:lnTo>
                  <a:lnTo>
                    <a:pt x="22542" y="39687"/>
                  </a:lnTo>
                  <a:lnTo>
                    <a:pt x="19208" y="39291"/>
                  </a:lnTo>
                  <a:lnTo>
                    <a:pt x="15795" y="38021"/>
                  </a:lnTo>
                  <a:lnTo>
                    <a:pt x="12700" y="35481"/>
                  </a:lnTo>
                  <a:lnTo>
                    <a:pt x="10000" y="31512"/>
                  </a:lnTo>
                  <a:lnTo>
                    <a:pt x="8889" y="28892"/>
                  </a:lnTo>
                  <a:lnTo>
                    <a:pt x="7937" y="25797"/>
                  </a:lnTo>
                  <a:lnTo>
                    <a:pt x="7302" y="22225"/>
                  </a:lnTo>
                  <a:lnTo>
                    <a:pt x="6825" y="18097"/>
                  </a:lnTo>
                  <a:lnTo>
                    <a:pt x="37623" y="18097"/>
                  </a:lnTo>
                  <a:lnTo>
                    <a:pt x="36909" y="13652"/>
                  </a:lnTo>
                  <a:lnTo>
                    <a:pt x="35798" y="9842"/>
                  </a:lnTo>
                  <a:lnTo>
                    <a:pt x="34131" y="6667"/>
                  </a:lnTo>
                  <a:lnTo>
                    <a:pt x="31987" y="4207"/>
                  </a:lnTo>
                  <a:lnTo>
                    <a:pt x="29527" y="2302"/>
                  </a:lnTo>
                  <a:lnTo>
                    <a:pt x="2666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683" name="Shape 1718"/>
            <p:cNvSpPr/>
            <p:nvPr/>
          </p:nvSpPr>
          <p:spPr>
            <a:xfrm>
              <a:off x="4413709" y="3569301"/>
              <a:ext cx="43656" cy="46513"/>
            </a:xfrm>
            <a:custGeom>
              <a:avLst/>
              <a:gdLst/>
              <a:ahLst/>
              <a:cxnLst/>
              <a:rect l="0" t="0" r="0" b="0"/>
              <a:pathLst>
                <a:path w="43656" h="46513">
                  <a:moveTo>
                    <a:pt x="21431" y="0"/>
                  </a:moveTo>
                  <a:lnTo>
                    <a:pt x="20637" y="2778"/>
                  </a:lnTo>
                  <a:lnTo>
                    <a:pt x="24844" y="3572"/>
                  </a:lnTo>
                  <a:lnTo>
                    <a:pt x="28337" y="6032"/>
                  </a:lnTo>
                  <a:lnTo>
                    <a:pt x="31114" y="9683"/>
                  </a:lnTo>
                  <a:lnTo>
                    <a:pt x="33099" y="14367"/>
                  </a:lnTo>
                  <a:lnTo>
                    <a:pt x="34369" y="19843"/>
                  </a:lnTo>
                  <a:lnTo>
                    <a:pt x="34766" y="25797"/>
                  </a:lnTo>
                  <a:lnTo>
                    <a:pt x="34211" y="32067"/>
                  </a:lnTo>
                  <a:lnTo>
                    <a:pt x="32861" y="36751"/>
                  </a:lnTo>
                  <a:lnTo>
                    <a:pt x="30797" y="40085"/>
                  </a:lnTo>
                  <a:lnTo>
                    <a:pt x="28337" y="42307"/>
                  </a:lnTo>
                  <a:lnTo>
                    <a:pt x="25638" y="43418"/>
                  </a:lnTo>
                  <a:lnTo>
                    <a:pt x="23098" y="43736"/>
                  </a:lnTo>
                  <a:lnTo>
                    <a:pt x="19050" y="42942"/>
                  </a:lnTo>
                  <a:lnTo>
                    <a:pt x="15875" y="40798"/>
                  </a:lnTo>
                  <a:lnTo>
                    <a:pt x="13334" y="37623"/>
                  </a:lnTo>
                  <a:lnTo>
                    <a:pt x="11509" y="33735"/>
                  </a:lnTo>
                  <a:lnTo>
                    <a:pt x="10238" y="29527"/>
                  </a:lnTo>
                  <a:lnTo>
                    <a:pt x="9444" y="25321"/>
                  </a:lnTo>
                  <a:lnTo>
                    <a:pt x="9048" y="21352"/>
                  </a:lnTo>
                  <a:lnTo>
                    <a:pt x="8889" y="18177"/>
                  </a:lnTo>
                  <a:lnTo>
                    <a:pt x="9128" y="14526"/>
                  </a:lnTo>
                  <a:lnTo>
                    <a:pt x="9842" y="11429"/>
                  </a:lnTo>
                  <a:lnTo>
                    <a:pt x="12382" y="6588"/>
                  </a:lnTo>
                  <a:lnTo>
                    <a:pt x="16113" y="3731"/>
                  </a:lnTo>
                  <a:lnTo>
                    <a:pt x="20637" y="2778"/>
                  </a:lnTo>
                  <a:lnTo>
                    <a:pt x="21431" y="0"/>
                  </a:lnTo>
                  <a:lnTo>
                    <a:pt x="15239" y="873"/>
                  </a:lnTo>
                  <a:lnTo>
                    <a:pt x="9922" y="3255"/>
                  </a:lnTo>
                  <a:lnTo>
                    <a:pt x="5714" y="6906"/>
                  </a:lnTo>
                  <a:lnTo>
                    <a:pt x="2539" y="11588"/>
                  </a:lnTo>
                  <a:lnTo>
                    <a:pt x="634" y="17066"/>
                  </a:lnTo>
                  <a:lnTo>
                    <a:pt x="0" y="22940"/>
                  </a:lnTo>
                  <a:lnTo>
                    <a:pt x="713" y="29290"/>
                  </a:lnTo>
                  <a:lnTo>
                    <a:pt x="2778" y="35005"/>
                  </a:lnTo>
                  <a:lnTo>
                    <a:pt x="6032" y="39767"/>
                  </a:lnTo>
                  <a:lnTo>
                    <a:pt x="10398" y="43338"/>
                  </a:lnTo>
                  <a:lnTo>
                    <a:pt x="15637" y="45641"/>
                  </a:lnTo>
                  <a:lnTo>
                    <a:pt x="21669" y="46513"/>
                  </a:lnTo>
                  <a:lnTo>
                    <a:pt x="28575" y="45482"/>
                  </a:lnTo>
                  <a:lnTo>
                    <a:pt x="34051" y="42545"/>
                  </a:lnTo>
                  <a:lnTo>
                    <a:pt x="38258" y="38417"/>
                  </a:lnTo>
                  <a:lnTo>
                    <a:pt x="41275" y="33417"/>
                  </a:lnTo>
                  <a:lnTo>
                    <a:pt x="43101" y="28098"/>
                  </a:lnTo>
                  <a:lnTo>
                    <a:pt x="43656" y="22940"/>
                  </a:lnTo>
                  <a:lnTo>
                    <a:pt x="43179" y="17779"/>
                  </a:lnTo>
                  <a:lnTo>
                    <a:pt x="41988" y="13256"/>
                  </a:lnTo>
                  <a:lnTo>
                    <a:pt x="40084" y="9366"/>
                  </a:lnTo>
                  <a:lnTo>
                    <a:pt x="37386" y="6032"/>
                  </a:lnTo>
                  <a:lnTo>
                    <a:pt x="34131" y="3413"/>
                  </a:lnTo>
                  <a:lnTo>
                    <a:pt x="30401"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684" name="Shape 1719"/>
            <p:cNvSpPr/>
            <p:nvPr/>
          </p:nvSpPr>
          <p:spPr>
            <a:xfrm>
              <a:off x="4168044" y="3569301"/>
              <a:ext cx="43656" cy="46513"/>
            </a:xfrm>
            <a:custGeom>
              <a:avLst/>
              <a:gdLst/>
              <a:ahLst/>
              <a:cxnLst/>
              <a:rect l="0" t="0" r="0" b="0"/>
              <a:pathLst>
                <a:path w="43656" h="46513">
                  <a:moveTo>
                    <a:pt x="21351" y="0"/>
                  </a:moveTo>
                  <a:lnTo>
                    <a:pt x="20637" y="2778"/>
                  </a:lnTo>
                  <a:lnTo>
                    <a:pt x="20637" y="2778"/>
                  </a:lnTo>
                  <a:lnTo>
                    <a:pt x="24843" y="3572"/>
                  </a:lnTo>
                  <a:lnTo>
                    <a:pt x="28336" y="6032"/>
                  </a:lnTo>
                  <a:lnTo>
                    <a:pt x="31115" y="9683"/>
                  </a:lnTo>
                  <a:lnTo>
                    <a:pt x="33098" y="14367"/>
                  </a:lnTo>
                  <a:lnTo>
                    <a:pt x="34368" y="19843"/>
                  </a:lnTo>
                  <a:lnTo>
                    <a:pt x="34765" y="25797"/>
                  </a:lnTo>
                  <a:lnTo>
                    <a:pt x="34210" y="32067"/>
                  </a:lnTo>
                  <a:lnTo>
                    <a:pt x="32860" y="36751"/>
                  </a:lnTo>
                  <a:lnTo>
                    <a:pt x="30796" y="40085"/>
                  </a:lnTo>
                  <a:lnTo>
                    <a:pt x="28336" y="42307"/>
                  </a:lnTo>
                  <a:lnTo>
                    <a:pt x="25637" y="43418"/>
                  </a:lnTo>
                  <a:lnTo>
                    <a:pt x="23097" y="43736"/>
                  </a:lnTo>
                  <a:lnTo>
                    <a:pt x="19050" y="42942"/>
                  </a:lnTo>
                  <a:lnTo>
                    <a:pt x="15875" y="40798"/>
                  </a:lnTo>
                  <a:lnTo>
                    <a:pt x="13334" y="37623"/>
                  </a:lnTo>
                  <a:lnTo>
                    <a:pt x="11508" y="33735"/>
                  </a:lnTo>
                  <a:lnTo>
                    <a:pt x="10238" y="29527"/>
                  </a:lnTo>
                  <a:lnTo>
                    <a:pt x="9445" y="25321"/>
                  </a:lnTo>
                  <a:lnTo>
                    <a:pt x="9047" y="21352"/>
                  </a:lnTo>
                  <a:lnTo>
                    <a:pt x="8890" y="18177"/>
                  </a:lnTo>
                  <a:lnTo>
                    <a:pt x="9127" y="14526"/>
                  </a:lnTo>
                  <a:lnTo>
                    <a:pt x="9841" y="11429"/>
                  </a:lnTo>
                  <a:lnTo>
                    <a:pt x="12382" y="6588"/>
                  </a:lnTo>
                  <a:lnTo>
                    <a:pt x="16112" y="3731"/>
                  </a:lnTo>
                  <a:lnTo>
                    <a:pt x="20637" y="2778"/>
                  </a:lnTo>
                  <a:lnTo>
                    <a:pt x="21351" y="0"/>
                  </a:lnTo>
                  <a:lnTo>
                    <a:pt x="15240" y="873"/>
                  </a:lnTo>
                  <a:lnTo>
                    <a:pt x="9921" y="3255"/>
                  </a:lnTo>
                  <a:lnTo>
                    <a:pt x="5715" y="6906"/>
                  </a:lnTo>
                  <a:lnTo>
                    <a:pt x="2540" y="11588"/>
                  </a:lnTo>
                  <a:lnTo>
                    <a:pt x="634" y="17066"/>
                  </a:lnTo>
                  <a:lnTo>
                    <a:pt x="0" y="22940"/>
                  </a:lnTo>
                  <a:lnTo>
                    <a:pt x="713" y="29290"/>
                  </a:lnTo>
                  <a:lnTo>
                    <a:pt x="2777" y="35005"/>
                  </a:lnTo>
                  <a:lnTo>
                    <a:pt x="6032" y="39767"/>
                  </a:lnTo>
                  <a:lnTo>
                    <a:pt x="10397" y="43338"/>
                  </a:lnTo>
                  <a:lnTo>
                    <a:pt x="15636" y="45641"/>
                  </a:lnTo>
                  <a:lnTo>
                    <a:pt x="21668" y="46513"/>
                  </a:lnTo>
                  <a:lnTo>
                    <a:pt x="28495" y="45482"/>
                  </a:lnTo>
                  <a:lnTo>
                    <a:pt x="34051" y="42545"/>
                  </a:lnTo>
                  <a:lnTo>
                    <a:pt x="38258" y="38417"/>
                  </a:lnTo>
                  <a:lnTo>
                    <a:pt x="41275" y="33417"/>
                  </a:lnTo>
                  <a:lnTo>
                    <a:pt x="43100" y="28098"/>
                  </a:lnTo>
                  <a:lnTo>
                    <a:pt x="43656" y="22940"/>
                  </a:lnTo>
                  <a:lnTo>
                    <a:pt x="43178" y="17779"/>
                  </a:lnTo>
                  <a:lnTo>
                    <a:pt x="41988" y="13256"/>
                  </a:lnTo>
                  <a:lnTo>
                    <a:pt x="40083" y="9366"/>
                  </a:lnTo>
                  <a:lnTo>
                    <a:pt x="37385" y="6032"/>
                  </a:lnTo>
                  <a:lnTo>
                    <a:pt x="34131" y="3413"/>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1685" name="Shape 1720"/>
            <p:cNvSpPr/>
            <p:nvPr/>
          </p:nvSpPr>
          <p:spPr>
            <a:xfrm>
              <a:off x="4062713" y="3569301"/>
              <a:ext cx="23495" cy="45561"/>
            </a:xfrm>
            <a:custGeom>
              <a:avLst/>
              <a:gdLst/>
              <a:ahLst/>
              <a:cxnLst/>
              <a:rect l="0" t="0" r="0" b="0"/>
              <a:pathLst>
                <a:path w="23495" h="45561">
                  <a:moveTo>
                    <a:pt x="15796" y="0"/>
                  </a:moveTo>
                  <a:lnTo>
                    <a:pt x="396" y="5397"/>
                  </a:lnTo>
                  <a:lnTo>
                    <a:pt x="396" y="6906"/>
                  </a:lnTo>
                  <a:lnTo>
                    <a:pt x="4365" y="6508"/>
                  </a:lnTo>
                  <a:lnTo>
                    <a:pt x="5634" y="6588"/>
                  </a:lnTo>
                  <a:lnTo>
                    <a:pt x="6746" y="7302"/>
                  </a:lnTo>
                  <a:lnTo>
                    <a:pt x="7540" y="9048"/>
                  </a:lnTo>
                  <a:lnTo>
                    <a:pt x="7858" y="12462"/>
                  </a:lnTo>
                  <a:lnTo>
                    <a:pt x="7858" y="35401"/>
                  </a:lnTo>
                  <a:lnTo>
                    <a:pt x="7699" y="38735"/>
                  </a:lnTo>
                  <a:lnTo>
                    <a:pt x="7143" y="41037"/>
                  </a:lnTo>
                  <a:lnTo>
                    <a:pt x="6191" y="42545"/>
                  </a:lnTo>
                  <a:lnTo>
                    <a:pt x="4762" y="43418"/>
                  </a:lnTo>
                  <a:lnTo>
                    <a:pt x="2777" y="43815"/>
                  </a:lnTo>
                  <a:lnTo>
                    <a:pt x="0" y="44053"/>
                  </a:lnTo>
                  <a:lnTo>
                    <a:pt x="0" y="45561"/>
                  </a:lnTo>
                  <a:lnTo>
                    <a:pt x="23495" y="45561"/>
                  </a:lnTo>
                  <a:lnTo>
                    <a:pt x="23495" y="44053"/>
                  </a:lnTo>
                  <a:lnTo>
                    <a:pt x="19446" y="43418"/>
                  </a:lnTo>
                  <a:lnTo>
                    <a:pt x="17224" y="41990"/>
                  </a:lnTo>
                  <a:lnTo>
                    <a:pt x="16351" y="39449"/>
                  </a:lnTo>
                  <a:lnTo>
                    <a:pt x="16192" y="35401"/>
                  </a:lnTo>
                  <a:lnTo>
                    <a:pt x="16192" y="238"/>
                  </a:lnTo>
                  <a:lnTo>
                    <a:pt x="15796" y="0"/>
                  </a:lnTo>
                  <a:close/>
                </a:path>
              </a:pathLst>
            </a:custGeom>
            <a:solidFill>
              <a:srgbClr val="000000"/>
            </a:solidFill>
          </p:spPr>
          <p:txBody>
            <a:bodyPr vert="horz" lIns="91440" tIns="45720" rIns="91440" bIns="45720" anchor="t"/>
            <a:lstStyle/>
            <a:p>
              <a:endParaRPr lang="en-IN"/>
            </a:p>
          </p:txBody>
        </p:sp>
        <p:sp>
          <p:nvSpPr>
            <p:cNvPr id="1686" name="Shape 1721"/>
            <p:cNvSpPr/>
            <p:nvPr/>
          </p:nvSpPr>
          <p:spPr>
            <a:xfrm>
              <a:off x="3951906" y="3547157"/>
              <a:ext cx="45958" cy="68658"/>
            </a:xfrm>
            <a:custGeom>
              <a:avLst/>
              <a:gdLst/>
              <a:ahLst/>
              <a:cxnLst/>
              <a:rect l="0" t="0" r="0" b="0"/>
              <a:pathLst>
                <a:path w="45958" h="68658">
                  <a:moveTo>
                    <a:pt x="38815" y="0"/>
                  </a:moveTo>
                  <a:lnTo>
                    <a:pt x="24288" y="4364"/>
                  </a:lnTo>
                  <a:lnTo>
                    <a:pt x="24288" y="5952"/>
                  </a:lnTo>
                  <a:lnTo>
                    <a:pt x="26670" y="5873"/>
                  </a:lnTo>
                  <a:lnTo>
                    <a:pt x="29210" y="6191"/>
                  </a:lnTo>
                  <a:lnTo>
                    <a:pt x="30480" y="7222"/>
                  </a:lnTo>
                  <a:lnTo>
                    <a:pt x="30956" y="10953"/>
                  </a:lnTo>
                  <a:lnTo>
                    <a:pt x="30956" y="26352"/>
                  </a:lnTo>
                  <a:lnTo>
                    <a:pt x="28575" y="24526"/>
                  </a:lnTo>
                  <a:lnTo>
                    <a:pt x="26115" y="23177"/>
                  </a:lnTo>
                  <a:lnTo>
                    <a:pt x="23495" y="22383"/>
                  </a:lnTo>
                  <a:lnTo>
                    <a:pt x="22679" y="22318"/>
                  </a:lnTo>
                  <a:lnTo>
                    <a:pt x="20796" y="24923"/>
                  </a:lnTo>
                  <a:lnTo>
                    <a:pt x="20796" y="24923"/>
                  </a:lnTo>
                  <a:lnTo>
                    <a:pt x="24288" y="25478"/>
                  </a:lnTo>
                  <a:lnTo>
                    <a:pt x="27385" y="27304"/>
                  </a:lnTo>
                  <a:lnTo>
                    <a:pt x="29766" y="30399"/>
                  </a:lnTo>
                  <a:lnTo>
                    <a:pt x="30956" y="34766"/>
                  </a:lnTo>
                  <a:lnTo>
                    <a:pt x="30956" y="57546"/>
                  </a:lnTo>
                  <a:lnTo>
                    <a:pt x="29845" y="60007"/>
                  </a:lnTo>
                  <a:lnTo>
                    <a:pt x="27781" y="61912"/>
                  </a:lnTo>
                  <a:lnTo>
                    <a:pt x="25161" y="63102"/>
                  </a:lnTo>
                  <a:lnTo>
                    <a:pt x="22146" y="63500"/>
                  </a:lnTo>
                  <a:lnTo>
                    <a:pt x="18891" y="63023"/>
                  </a:lnTo>
                  <a:lnTo>
                    <a:pt x="15716" y="61514"/>
                  </a:lnTo>
                  <a:lnTo>
                    <a:pt x="12938" y="58974"/>
                  </a:lnTo>
                  <a:lnTo>
                    <a:pt x="10636" y="55086"/>
                  </a:lnTo>
                  <a:lnTo>
                    <a:pt x="9128" y="49847"/>
                  </a:lnTo>
                  <a:lnTo>
                    <a:pt x="8492" y="43258"/>
                  </a:lnTo>
                  <a:lnTo>
                    <a:pt x="9049" y="37147"/>
                  </a:lnTo>
                  <a:lnTo>
                    <a:pt x="10477" y="32463"/>
                  </a:lnTo>
                  <a:lnTo>
                    <a:pt x="12621" y="28971"/>
                  </a:lnTo>
                  <a:lnTo>
                    <a:pt x="15160" y="26669"/>
                  </a:lnTo>
                  <a:lnTo>
                    <a:pt x="17938" y="25319"/>
                  </a:lnTo>
                  <a:lnTo>
                    <a:pt x="20796" y="24923"/>
                  </a:lnTo>
                  <a:lnTo>
                    <a:pt x="22679" y="22318"/>
                  </a:lnTo>
                  <a:lnTo>
                    <a:pt x="20478" y="22144"/>
                  </a:lnTo>
                  <a:lnTo>
                    <a:pt x="15160" y="23018"/>
                  </a:lnTo>
                  <a:lnTo>
                    <a:pt x="10240" y="25558"/>
                  </a:lnTo>
                  <a:lnTo>
                    <a:pt x="6111" y="29447"/>
                  </a:lnTo>
                  <a:lnTo>
                    <a:pt x="2857" y="34368"/>
                  </a:lnTo>
                  <a:lnTo>
                    <a:pt x="793" y="40163"/>
                  </a:lnTo>
                  <a:lnTo>
                    <a:pt x="0" y="46513"/>
                  </a:lnTo>
                  <a:lnTo>
                    <a:pt x="635" y="53259"/>
                  </a:lnTo>
                  <a:lnTo>
                    <a:pt x="2222" y="58498"/>
                  </a:lnTo>
                  <a:lnTo>
                    <a:pt x="4683" y="62388"/>
                  </a:lnTo>
                  <a:lnTo>
                    <a:pt x="7541" y="65166"/>
                  </a:lnTo>
                  <a:lnTo>
                    <a:pt x="10636" y="66992"/>
                  </a:lnTo>
                  <a:lnTo>
                    <a:pt x="13572" y="68103"/>
                  </a:lnTo>
                  <a:lnTo>
                    <a:pt x="16113" y="68579"/>
                  </a:lnTo>
                  <a:lnTo>
                    <a:pt x="18017" y="68658"/>
                  </a:lnTo>
                  <a:lnTo>
                    <a:pt x="22860" y="68023"/>
                  </a:lnTo>
                  <a:lnTo>
                    <a:pt x="26511" y="66516"/>
                  </a:lnTo>
                  <a:lnTo>
                    <a:pt x="29051" y="64452"/>
                  </a:lnTo>
                  <a:lnTo>
                    <a:pt x="30797" y="62308"/>
                  </a:lnTo>
                  <a:lnTo>
                    <a:pt x="30956" y="62308"/>
                  </a:lnTo>
                  <a:lnTo>
                    <a:pt x="30956" y="68421"/>
                  </a:lnTo>
                  <a:lnTo>
                    <a:pt x="31353" y="68658"/>
                  </a:lnTo>
                  <a:lnTo>
                    <a:pt x="38815" y="66039"/>
                  </a:lnTo>
                  <a:lnTo>
                    <a:pt x="45958" y="63500"/>
                  </a:lnTo>
                  <a:lnTo>
                    <a:pt x="45958" y="61912"/>
                  </a:lnTo>
                  <a:lnTo>
                    <a:pt x="43180" y="61991"/>
                  </a:lnTo>
                  <a:lnTo>
                    <a:pt x="41275" y="61594"/>
                  </a:lnTo>
                  <a:lnTo>
                    <a:pt x="40163" y="60880"/>
                  </a:lnTo>
                  <a:lnTo>
                    <a:pt x="39528" y="59768"/>
                  </a:lnTo>
                  <a:lnTo>
                    <a:pt x="39291" y="56356"/>
                  </a:lnTo>
                  <a:lnTo>
                    <a:pt x="39291" y="237"/>
                  </a:lnTo>
                  <a:lnTo>
                    <a:pt x="38815" y="0"/>
                  </a:lnTo>
                  <a:close/>
                </a:path>
              </a:pathLst>
            </a:custGeom>
            <a:solidFill>
              <a:srgbClr val="000000"/>
            </a:solidFill>
          </p:spPr>
          <p:txBody>
            <a:bodyPr vert="horz" lIns="91440" tIns="45720" rIns="91440" bIns="45720" anchor="t"/>
            <a:lstStyle/>
            <a:p>
              <a:endParaRPr lang="en-IN"/>
            </a:p>
          </p:txBody>
        </p:sp>
        <p:sp>
          <p:nvSpPr>
            <p:cNvPr id="1687" name="Shape 1722"/>
            <p:cNvSpPr/>
            <p:nvPr/>
          </p:nvSpPr>
          <p:spPr>
            <a:xfrm>
              <a:off x="3923092" y="3569301"/>
              <a:ext cx="23416" cy="45561"/>
            </a:xfrm>
            <a:custGeom>
              <a:avLst/>
              <a:gdLst/>
              <a:ahLst/>
              <a:cxnLst/>
              <a:rect l="0" t="0" r="0" b="0"/>
              <a:pathLst>
                <a:path w="23416" h="45561">
                  <a:moveTo>
                    <a:pt x="15717" y="0"/>
                  </a:moveTo>
                  <a:lnTo>
                    <a:pt x="397" y="5397"/>
                  </a:lnTo>
                  <a:lnTo>
                    <a:pt x="397" y="6906"/>
                  </a:lnTo>
                  <a:lnTo>
                    <a:pt x="4366" y="6508"/>
                  </a:lnTo>
                  <a:lnTo>
                    <a:pt x="5556" y="6588"/>
                  </a:lnTo>
                  <a:lnTo>
                    <a:pt x="6667" y="7302"/>
                  </a:lnTo>
                  <a:lnTo>
                    <a:pt x="7461" y="9048"/>
                  </a:lnTo>
                  <a:lnTo>
                    <a:pt x="7780" y="12462"/>
                  </a:lnTo>
                  <a:lnTo>
                    <a:pt x="7780" y="35401"/>
                  </a:lnTo>
                  <a:lnTo>
                    <a:pt x="7621" y="38735"/>
                  </a:lnTo>
                  <a:lnTo>
                    <a:pt x="7065" y="41037"/>
                  </a:lnTo>
                  <a:lnTo>
                    <a:pt x="6192" y="42545"/>
                  </a:lnTo>
                  <a:lnTo>
                    <a:pt x="4762" y="43418"/>
                  </a:lnTo>
                  <a:lnTo>
                    <a:pt x="2699" y="43815"/>
                  </a:lnTo>
                  <a:lnTo>
                    <a:pt x="0" y="44053"/>
                  </a:lnTo>
                  <a:lnTo>
                    <a:pt x="0" y="45561"/>
                  </a:lnTo>
                  <a:lnTo>
                    <a:pt x="23416" y="45561"/>
                  </a:lnTo>
                  <a:lnTo>
                    <a:pt x="23416" y="44053"/>
                  </a:lnTo>
                  <a:lnTo>
                    <a:pt x="19447" y="43418"/>
                  </a:lnTo>
                  <a:lnTo>
                    <a:pt x="17225" y="41990"/>
                  </a:lnTo>
                  <a:lnTo>
                    <a:pt x="16272" y="39449"/>
                  </a:lnTo>
                  <a:lnTo>
                    <a:pt x="16113" y="35401"/>
                  </a:lnTo>
                  <a:lnTo>
                    <a:pt x="16113" y="238"/>
                  </a:lnTo>
                  <a:lnTo>
                    <a:pt x="15717" y="0"/>
                  </a:lnTo>
                  <a:close/>
                </a:path>
              </a:pathLst>
            </a:custGeom>
            <a:solidFill>
              <a:srgbClr val="000000"/>
            </a:solidFill>
          </p:spPr>
          <p:txBody>
            <a:bodyPr vert="horz" lIns="91440" tIns="45720" rIns="91440" bIns="45720" anchor="t"/>
            <a:lstStyle/>
            <a:p>
              <a:endParaRPr lang="en-IN"/>
            </a:p>
          </p:txBody>
        </p:sp>
        <p:sp>
          <p:nvSpPr>
            <p:cNvPr id="1688" name="Shape 1723"/>
            <p:cNvSpPr/>
            <p:nvPr/>
          </p:nvSpPr>
          <p:spPr>
            <a:xfrm>
              <a:off x="3836971" y="3569301"/>
              <a:ext cx="40163" cy="46513"/>
            </a:xfrm>
            <a:custGeom>
              <a:avLst/>
              <a:gdLst/>
              <a:ahLst/>
              <a:cxnLst/>
              <a:rect l="0" t="0" r="0" b="0"/>
              <a:pathLst>
                <a:path w="40163" h="46513">
                  <a:moveTo>
                    <a:pt x="18018" y="0"/>
                  </a:moveTo>
                  <a:lnTo>
                    <a:pt x="12858" y="556"/>
                  </a:lnTo>
                  <a:lnTo>
                    <a:pt x="8731" y="1985"/>
                  </a:lnTo>
                  <a:lnTo>
                    <a:pt x="5636" y="3968"/>
                  </a:lnTo>
                  <a:lnTo>
                    <a:pt x="3492" y="6350"/>
                  </a:lnTo>
                  <a:lnTo>
                    <a:pt x="2301" y="8731"/>
                  </a:lnTo>
                  <a:lnTo>
                    <a:pt x="1904" y="10953"/>
                  </a:lnTo>
                  <a:lnTo>
                    <a:pt x="2857" y="13732"/>
                  </a:lnTo>
                  <a:lnTo>
                    <a:pt x="4207" y="14843"/>
                  </a:lnTo>
                  <a:lnTo>
                    <a:pt x="6112" y="15319"/>
                  </a:lnTo>
                  <a:lnTo>
                    <a:pt x="7937" y="14922"/>
                  </a:lnTo>
                  <a:lnTo>
                    <a:pt x="9366" y="13970"/>
                  </a:lnTo>
                  <a:lnTo>
                    <a:pt x="10318" y="12621"/>
                  </a:lnTo>
                  <a:lnTo>
                    <a:pt x="10636" y="11033"/>
                  </a:lnTo>
                  <a:lnTo>
                    <a:pt x="10398" y="9366"/>
                  </a:lnTo>
                  <a:lnTo>
                    <a:pt x="10081" y="7223"/>
                  </a:lnTo>
                  <a:lnTo>
                    <a:pt x="10714" y="5160"/>
                  </a:lnTo>
                  <a:lnTo>
                    <a:pt x="12382" y="3651"/>
                  </a:lnTo>
                  <a:lnTo>
                    <a:pt x="14683" y="2698"/>
                  </a:lnTo>
                  <a:lnTo>
                    <a:pt x="17145" y="2381"/>
                  </a:lnTo>
                  <a:lnTo>
                    <a:pt x="19606" y="2619"/>
                  </a:lnTo>
                  <a:lnTo>
                    <a:pt x="22066" y="3810"/>
                  </a:lnTo>
                  <a:lnTo>
                    <a:pt x="23971" y="6271"/>
                  </a:lnTo>
                  <a:lnTo>
                    <a:pt x="24765" y="10557"/>
                  </a:lnTo>
                  <a:lnTo>
                    <a:pt x="24765" y="16590"/>
                  </a:lnTo>
                  <a:lnTo>
                    <a:pt x="24022" y="16882"/>
                  </a:lnTo>
                  <a:lnTo>
                    <a:pt x="24765" y="18971"/>
                  </a:lnTo>
                  <a:lnTo>
                    <a:pt x="24765" y="33337"/>
                  </a:lnTo>
                  <a:lnTo>
                    <a:pt x="24686" y="35322"/>
                  </a:lnTo>
                  <a:lnTo>
                    <a:pt x="24208" y="36751"/>
                  </a:lnTo>
                  <a:lnTo>
                    <a:pt x="23177" y="37862"/>
                  </a:lnTo>
                  <a:lnTo>
                    <a:pt x="21431" y="38973"/>
                  </a:lnTo>
                  <a:lnTo>
                    <a:pt x="18812" y="40085"/>
                  </a:lnTo>
                  <a:lnTo>
                    <a:pt x="15240" y="40798"/>
                  </a:lnTo>
                  <a:lnTo>
                    <a:pt x="12700" y="40243"/>
                  </a:lnTo>
                  <a:lnTo>
                    <a:pt x="10636" y="38735"/>
                  </a:lnTo>
                  <a:lnTo>
                    <a:pt x="9287" y="36274"/>
                  </a:lnTo>
                  <a:lnTo>
                    <a:pt x="8731" y="33099"/>
                  </a:lnTo>
                  <a:lnTo>
                    <a:pt x="8731" y="32861"/>
                  </a:lnTo>
                  <a:lnTo>
                    <a:pt x="8890" y="31036"/>
                  </a:lnTo>
                  <a:lnTo>
                    <a:pt x="9604" y="28892"/>
                  </a:lnTo>
                  <a:lnTo>
                    <a:pt x="11112" y="26591"/>
                  </a:lnTo>
                  <a:lnTo>
                    <a:pt x="13970" y="24051"/>
                  </a:lnTo>
                  <a:lnTo>
                    <a:pt x="15954" y="22781"/>
                  </a:lnTo>
                  <a:lnTo>
                    <a:pt x="18415" y="21511"/>
                  </a:lnTo>
                  <a:lnTo>
                    <a:pt x="24765" y="18971"/>
                  </a:lnTo>
                  <a:lnTo>
                    <a:pt x="24022" y="16882"/>
                  </a:lnTo>
                  <a:lnTo>
                    <a:pt x="17303" y="19526"/>
                  </a:lnTo>
                  <a:lnTo>
                    <a:pt x="11192" y="22305"/>
                  </a:lnTo>
                  <a:lnTo>
                    <a:pt x="6350" y="25082"/>
                  </a:lnTo>
                  <a:lnTo>
                    <a:pt x="2857" y="28178"/>
                  </a:lnTo>
                  <a:lnTo>
                    <a:pt x="713" y="31830"/>
                  </a:lnTo>
                  <a:lnTo>
                    <a:pt x="0" y="36195"/>
                  </a:lnTo>
                  <a:lnTo>
                    <a:pt x="952" y="40640"/>
                  </a:lnTo>
                  <a:lnTo>
                    <a:pt x="3254" y="43894"/>
                  </a:lnTo>
                  <a:lnTo>
                    <a:pt x="6588" y="45878"/>
                  </a:lnTo>
                  <a:lnTo>
                    <a:pt x="10477" y="46513"/>
                  </a:lnTo>
                  <a:lnTo>
                    <a:pt x="14526" y="45878"/>
                  </a:lnTo>
                  <a:lnTo>
                    <a:pt x="18415" y="44132"/>
                  </a:lnTo>
                  <a:lnTo>
                    <a:pt x="24844" y="39291"/>
                  </a:lnTo>
                  <a:lnTo>
                    <a:pt x="25400" y="42307"/>
                  </a:lnTo>
                  <a:lnTo>
                    <a:pt x="26352" y="44371"/>
                  </a:lnTo>
                  <a:lnTo>
                    <a:pt x="27622" y="45641"/>
                  </a:lnTo>
                  <a:lnTo>
                    <a:pt x="28971" y="46276"/>
                  </a:lnTo>
                  <a:lnTo>
                    <a:pt x="31273" y="46513"/>
                  </a:lnTo>
                  <a:lnTo>
                    <a:pt x="32782" y="46435"/>
                  </a:lnTo>
                  <a:lnTo>
                    <a:pt x="34766" y="45878"/>
                  </a:lnTo>
                  <a:lnTo>
                    <a:pt x="37226" y="44371"/>
                  </a:lnTo>
                  <a:lnTo>
                    <a:pt x="40163" y="41592"/>
                  </a:lnTo>
                  <a:lnTo>
                    <a:pt x="40163" y="38973"/>
                  </a:lnTo>
                  <a:lnTo>
                    <a:pt x="38258" y="40322"/>
                  </a:lnTo>
                  <a:lnTo>
                    <a:pt x="35638" y="40878"/>
                  </a:lnTo>
                  <a:lnTo>
                    <a:pt x="33972" y="40402"/>
                  </a:lnTo>
                  <a:lnTo>
                    <a:pt x="33178" y="39132"/>
                  </a:lnTo>
                  <a:lnTo>
                    <a:pt x="32782" y="35163"/>
                  </a:lnTo>
                  <a:lnTo>
                    <a:pt x="32782" y="15796"/>
                  </a:lnTo>
                  <a:lnTo>
                    <a:pt x="32226" y="9128"/>
                  </a:lnTo>
                  <a:lnTo>
                    <a:pt x="30956" y="5715"/>
                  </a:lnTo>
                  <a:lnTo>
                    <a:pt x="28416" y="2778"/>
                  </a:lnTo>
                  <a:lnTo>
                    <a:pt x="26589" y="1587"/>
                  </a:lnTo>
                  <a:lnTo>
                    <a:pt x="24288" y="715"/>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689" name="Shape 1724"/>
            <p:cNvSpPr/>
            <p:nvPr/>
          </p:nvSpPr>
          <p:spPr>
            <a:xfrm>
              <a:off x="3760930" y="3569301"/>
              <a:ext cx="43656" cy="46513"/>
            </a:xfrm>
            <a:custGeom>
              <a:avLst/>
              <a:gdLst/>
              <a:ahLst/>
              <a:cxnLst/>
              <a:rect l="0" t="0" r="0" b="0"/>
              <a:pathLst>
                <a:path w="43656" h="46513">
                  <a:moveTo>
                    <a:pt x="21352" y="0"/>
                  </a:moveTo>
                  <a:lnTo>
                    <a:pt x="20558" y="2778"/>
                  </a:lnTo>
                  <a:lnTo>
                    <a:pt x="24843" y="3572"/>
                  </a:lnTo>
                  <a:lnTo>
                    <a:pt x="28336" y="6032"/>
                  </a:lnTo>
                  <a:lnTo>
                    <a:pt x="31114" y="9683"/>
                  </a:lnTo>
                  <a:lnTo>
                    <a:pt x="33098" y="14367"/>
                  </a:lnTo>
                  <a:lnTo>
                    <a:pt x="34368" y="19843"/>
                  </a:lnTo>
                  <a:lnTo>
                    <a:pt x="34766" y="25797"/>
                  </a:lnTo>
                  <a:lnTo>
                    <a:pt x="34211" y="32067"/>
                  </a:lnTo>
                  <a:lnTo>
                    <a:pt x="32780" y="36751"/>
                  </a:lnTo>
                  <a:lnTo>
                    <a:pt x="30797" y="40085"/>
                  </a:lnTo>
                  <a:lnTo>
                    <a:pt x="28336" y="42307"/>
                  </a:lnTo>
                  <a:lnTo>
                    <a:pt x="25637" y="43418"/>
                  </a:lnTo>
                  <a:lnTo>
                    <a:pt x="23018" y="43736"/>
                  </a:lnTo>
                  <a:lnTo>
                    <a:pt x="19050" y="42942"/>
                  </a:lnTo>
                  <a:lnTo>
                    <a:pt x="15795" y="40798"/>
                  </a:lnTo>
                  <a:lnTo>
                    <a:pt x="13334" y="37623"/>
                  </a:lnTo>
                  <a:lnTo>
                    <a:pt x="11509" y="33735"/>
                  </a:lnTo>
                  <a:lnTo>
                    <a:pt x="10239" y="29527"/>
                  </a:lnTo>
                  <a:lnTo>
                    <a:pt x="9445" y="25321"/>
                  </a:lnTo>
                  <a:lnTo>
                    <a:pt x="9048" y="21352"/>
                  </a:lnTo>
                  <a:lnTo>
                    <a:pt x="8889" y="18177"/>
                  </a:lnTo>
                  <a:lnTo>
                    <a:pt x="9128" y="14526"/>
                  </a:lnTo>
                  <a:lnTo>
                    <a:pt x="9842" y="11429"/>
                  </a:lnTo>
                  <a:lnTo>
                    <a:pt x="12382" y="6588"/>
                  </a:lnTo>
                  <a:lnTo>
                    <a:pt x="16112" y="3731"/>
                  </a:lnTo>
                  <a:lnTo>
                    <a:pt x="20558" y="2778"/>
                  </a:lnTo>
                  <a:lnTo>
                    <a:pt x="21352" y="0"/>
                  </a:lnTo>
                  <a:lnTo>
                    <a:pt x="15161" y="873"/>
                  </a:lnTo>
                  <a:lnTo>
                    <a:pt x="9922" y="3255"/>
                  </a:lnTo>
                  <a:lnTo>
                    <a:pt x="5714" y="6906"/>
                  </a:lnTo>
                  <a:lnTo>
                    <a:pt x="2539" y="11588"/>
                  </a:lnTo>
                  <a:lnTo>
                    <a:pt x="634" y="17066"/>
                  </a:lnTo>
                  <a:lnTo>
                    <a:pt x="0" y="22940"/>
                  </a:lnTo>
                  <a:lnTo>
                    <a:pt x="714" y="29290"/>
                  </a:lnTo>
                  <a:lnTo>
                    <a:pt x="2778" y="35005"/>
                  </a:lnTo>
                  <a:lnTo>
                    <a:pt x="6032" y="39767"/>
                  </a:lnTo>
                  <a:lnTo>
                    <a:pt x="10398" y="43338"/>
                  </a:lnTo>
                  <a:lnTo>
                    <a:pt x="15636" y="45641"/>
                  </a:lnTo>
                  <a:lnTo>
                    <a:pt x="21668" y="46513"/>
                  </a:lnTo>
                  <a:lnTo>
                    <a:pt x="28495" y="45482"/>
                  </a:lnTo>
                  <a:lnTo>
                    <a:pt x="34052" y="42545"/>
                  </a:lnTo>
                  <a:lnTo>
                    <a:pt x="38258" y="38417"/>
                  </a:lnTo>
                  <a:lnTo>
                    <a:pt x="41275" y="33417"/>
                  </a:lnTo>
                  <a:lnTo>
                    <a:pt x="43099" y="28098"/>
                  </a:lnTo>
                  <a:lnTo>
                    <a:pt x="43656" y="22940"/>
                  </a:lnTo>
                  <a:lnTo>
                    <a:pt x="43179" y="17779"/>
                  </a:lnTo>
                  <a:lnTo>
                    <a:pt x="41989" y="13256"/>
                  </a:lnTo>
                  <a:lnTo>
                    <a:pt x="40084" y="9366"/>
                  </a:lnTo>
                  <a:lnTo>
                    <a:pt x="37386" y="6032"/>
                  </a:lnTo>
                  <a:lnTo>
                    <a:pt x="34131" y="3413"/>
                  </a:lnTo>
                  <a:lnTo>
                    <a:pt x="30321" y="1587"/>
                  </a:lnTo>
                  <a:lnTo>
                    <a:pt x="26034" y="397"/>
                  </a:lnTo>
                  <a:lnTo>
                    <a:pt x="21352" y="0"/>
                  </a:lnTo>
                  <a:close/>
                </a:path>
              </a:pathLst>
            </a:custGeom>
            <a:solidFill>
              <a:srgbClr val="000000"/>
            </a:solidFill>
          </p:spPr>
          <p:txBody>
            <a:bodyPr vert="horz" lIns="91440" tIns="45720" rIns="91440" bIns="45720" anchor="t"/>
            <a:lstStyle/>
            <a:p>
              <a:endParaRPr lang="en-IN"/>
            </a:p>
          </p:txBody>
        </p:sp>
        <p:sp>
          <p:nvSpPr>
            <p:cNvPr id="1690" name="Shape 1725"/>
            <p:cNvSpPr/>
            <p:nvPr/>
          </p:nvSpPr>
          <p:spPr>
            <a:xfrm>
              <a:off x="3682348" y="3569301"/>
              <a:ext cx="23494" cy="45561"/>
            </a:xfrm>
            <a:custGeom>
              <a:avLst/>
              <a:gdLst/>
              <a:ahLst/>
              <a:cxnLst/>
              <a:rect l="0" t="0" r="0" b="0"/>
              <a:pathLst>
                <a:path w="23494" h="45561">
                  <a:moveTo>
                    <a:pt x="15716" y="0"/>
                  </a:moveTo>
                  <a:lnTo>
                    <a:pt x="397" y="5397"/>
                  </a:lnTo>
                  <a:lnTo>
                    <a:pt x="397" y="6906"/>
                  </a:lnTo>
                  <a:lnTo>
                    <a:pt x="4366" y="6508"/>
                  </a:lnTo>
                  <a:lnTo>
                    <a:pt x="5556" y="6588"/>
                  </a:lnTo>
                  <a:lnTo>
                    <a:pt x="6667" y="7302"/>
                  </a:lnTo>
                  <a:lnTo>
                    <a:pt x="7541" y="9048"/>
                  </a:lnTo>
                  <a:lnTo>
                    <a:pt x="7858" y="12462"/>
                  </a:lnTo>
                  <a:lnTo>
                    <a:pt x="7858" y="35401"/>
                  </a:lnTo>
                  <a:lnTo>
                    <a:pt x="7698" y="38735"/>
                  </a:lnTo>
                  <a:lnTo>
                    <a:pt x="7143" y="41037"/>
                  </a:lnTo>
                  <a:lnTo>
                    <a:pt x="6191" y="42545"/>
                  </a:lnTo>
                  <a:lnTo>
                    <a:pt x="4762" y="43418"/>
                  </a:lnTo>
                  <a:lnTo>
                    <a:pt x="2778" y="43815"/>
                  </a:lnTo>
                  <a:lnTo>
                    <a:pt x="0" y="44053"/>
                  </a:lnTo>
                  <a:lnTo>
                    <a:pt x="0" y="45561"/>
                  </a:lnTo>
                  <a:lnTo>
                    <a:pt x="23494" y="45561"/>
                  </a:lnTo>
                  <a:lnTo>
                    <a:pt x="23494" y="44053"/>
                  </a:lnTo>
                  <a:lnTo>
                    <a:pt x="19447" y="43418"/>
                  </a:lnTo>
                  <a:lnTo>
                    <a:pt x="17223" y="41990"/>
                  </a:lnTo>
                  <a:lnTo>
                    <a:pt x="16350" y="39449"/>
                  </a:lnTo>
                  <a:lnTo>
                    <a:pt x="16112" y="35401"/>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1691" name="Shape 1726"/>
            <p:cNvSpPr/>
            <p:nvPr/>
          </p:nvSpPr>
          <p:spPr>
            <a:xfrm>
              <a:off x="3563603" y="3569301"/>
              <a:ext cx="40084" cy="46513"/>
            </a:xfrm>
            <a:custGeom>
              <a:avLst/>
              <a:gdLst/>
              <a:ahLst/>
              <a:cxnLst/>
              <a:rect l="0" t="0" r="0" b="0"/>
              <a:pathLst>
                <a:path w="40084" h="46513">
                  <a:moveTo>
                    <a:pt x="18018" y="0"/>
                  </a:moveTo>
                  <a:lnTo>
                    <a:pt x="12779" y="556"/>
                  </a:lnTo>
                  <a:lnTo>
                    <a:pt x="8651" y="1985"/>
                  </a:lnTo>
                  <a:lnTo>
                    <a:pt x="5636" y="3968"/>
                  </a:lnTo>
                  <a:lnTo>
                    <a:pt x="3492" y="6350"/>
                  </a:lnTo>
                  <a:lnTo>
                    <a:pt x="2222" y="8731"/>
                  </a:lnTo>
                  <a:lnTo>
                    <a:pt x="1825" y="10953"/>
                  </a:lnTo>
                  <a:lnTo>
                    <a:pt x="2143" y="12303"/>
                  </a:lnTo>
                  <a:lnTo>
                    <a:pt x="2857" y="13732"/>
                  </a:lnTo>
                  <a:lnTo>
                    <a:pt x="4127" y="14843"/>
                  </a:lnTo>
                  <a:lnTo>
                    <a:pt x="6112" y="15319"/>
                  </a:lnTo>
                  <a:lnTo>
                    <a:pt x="7937" y="14922"/>
                  </a:lnTo>
                  <a:lnTo>
                    <a:pt x="9366" y="13970"/>
                  </a:lnTo>
                  <a:lnTo>
                    <a:pt x="10238" y="12621"/>
                  </a:lnTo>
                  <a:lnTo>
                    <a:pt x="10556" y="11033"/>
                  </a:lnTo>
                  <a:lnTo>
                    <a:pt x="10318" y="9366"/>
                  </a:lnTo>
                  <a:lnTo>
                    <a:pt x="10081" y="7223"/>
                  </a:lnTo>
                  <a:lnTo>
                    <a:pt x="10716" y="5160"/>
                  </a:lnTo>
                  <a:lnTo>
                    <a:pt x="12382" y="3651"/>
                  </a:lnTo>
                  <a:lnTo>
                    <a:pt x="14684" y="2698"/>
                  </a:lnTo>
                  <a:lnTo>
                    <a:pt x="17145" y="2381"/>
                  </a:lnTo>
                  <a:lnTo>
                    <a:pt x="19606" y="2619"/>
                  </a:lnTo>
                  <a:lnTo>
                    <a:pt x="22066" y="3810"/>
                  </a:lnTo>
                  <a:lnTo>
                    <a:pt x="23971" y="6271"/>
                  </a:lnTo>
                  <a:lnTo>
                    <a:pt x="24764" y="10557"/>
                  </a:lnTo>
                  <a:lnTo>
                    <a:pt x="24764" y="16590"/>
                  </a:lnTo>
                  <a:lnTo>
                    <a:pt x="24021" y="16879"/>
                  </a:lnTo>
                  <a:lnTo>
                    <a:pt x="24764" y="18971"/>
                  </a:lnTo>
                  <a:lnTo>
                    <a:pt x="24764" y="33337"/>
                  </a:lnTo>
                  <a:lnTo>
                    <a:pt x="24606" y="35322"/>
                  </a:lnTo>
                  <a:lnTo>
                    <a:pt x="24209" y="36751"/>
                  </a:lnTo>
                  <a:lnTo>
                    <a:pt x="23177" y="37862"/>
                  </a:lnTo>
                  <a:lnTo>
                    <a:pt x="21351" y="38973"/>
                  </a:lnTo>
                  <a:lnTo>
                    <a:pt x="20320" y="39449"/>
                  </a:lnTo>
                  <a:lnTo>
                    <a:pt x="18732" y="40085"/>
                  </a:lnTo>
                  <a:lnTo>
                    <a:pt x="15239" y="40798"/>
                  </a:lnTo>
                  <a:lnTo>
                    <a:pt x="12700" y="40243"/>
                  </a:lnTo>
                  <a:lnTo>
                    <a:pt x="10636" y="38735"/>
                  </a:lnTo>
                  <a:lnTo>
                    <a:pt x="9207" y="36274"/>
                  </a:lnTo>
                  <a:lnTo>
                    <a:pt x="8651" y="33099"/>
                  </a:lnTo>
                  <a:lnTo>
                    <a:pt x="8651" y="32861"/>
                  </a:lnTo>
                  <a:lnTo>
                    <a:pt x="8889" y="31036"/>
                  </a:lnTo>
                  <a:lnTo>
                    <a:pt x="9525" y="28892"/>
                  </a:lnTo>
                  <a:lnTo>
                    <a:pt x="11112" y="26591"/>
                  </a:lnTo>
                  <a:lnTo>
                    <a:pt x="13970" y="24051"/>
                  </a:lnTo>
                  <a:lnTo>
                    <a:pt x="15954" y="22781"/>
                  </a:lnTo>
                  <a:lnTo>
                    <a:pt x="18414" y="21511"/>
                  </a:lnTo>
                  <a:lnTo>
                    <a:pt x="21351" y="20241"/>
                  </a:lnTo>
                  <a:lnTo>
                    <a:pt x="24764" y="18971"/>
                  </a:lnTo>
                  <a:lnTo>
                    <a:pt x="24021" y="16879"/>
                  </a:lnTo>
                  <a:lnTo>
                    <a:pt x="17224" y="19526"/>
                  </a:lnTo>
                  <a:lnTo>
                    <a:pt x="11112" y="22305"/>
                  </a:lnTo>
                  <a:lnTo>
                    <a:pt x="6269" y="25082"/>
                  </a:lnTo>
                  <a:lnTo>
                    <a:pt x="2778" y="28178"/>
                  </a:lnTo>
                  <a:lnTo>
                    <a:pt x="713" y="31830"/>
                  </a:lnTo>
                  <a:lnTo>
                    <a:pt x="0" y="36195"/>
                  </a:lnTo>
                  <a:lnTo>
                    <a:pt x="873" y="40640"/>
                  </a:lnTo>
                  <a:lnTo>
                    <a:pt x="3254" y="43894"/>
                  </a:lnTo>
                  <a:lnTo>
                    <a:pt x="6587" y="45878"/>
                  </a:lnTo>
                  <a:lnTo>
                    <a:pt x="10477" y="46513"/>
                  </a:lnTo>
                  <a:lnTo>
                    <a:pt x="14525" y="45878"/>
                  </a:lnTo>
                  <a:lnTo>
                    <a:pt x="18336" y="44132"/>
                  </a:lnTo>
                  <a:lnTo>
                    <a:pt x="21828" y="41831"/>
                  </a:lnTo>
                  <a:lnTo>
                    <a:pt x="24843" y="39291"/>
                  </a:lnTo>
                  <a:lnTo>
                    <a:pt x="25400" y="42307"/>
                  </a:lnTo>
                  <a:lnTo>
                    <a:pt x="26352" y="44371"/>
                  </a:lnTo>
                  <a:lnTo>
                    <a:pt x="27543" y="45641"/>
                  </a:lnTo>
                  <a:lnTo>
                    <a:pt x="28892" y="46276"/>
                  </a:lnTo>
                  <a:lnTo>
                    <a:pt x="31273" y="46513"/>
                  </a:lnTo>
                  <a:lnTo>
                    <a:pt x="32702" y="46435"/>
                  </a:lnTo>
                  <a:lnTo>
                    <a:pt x="34687" y="45878"/>
                  </a:lnTo>
                  <a:lnTo>
                    <a:pt x="37147" y="44371"/>
                  </a:lnTo>
                  <a:lnTo>
                    <a:pt x="40084" y="41592"/>
                  </a:lnTo>
                  <a:lnTo>
                    <a:pt x="40084" y="38973"/>
                  </a:lnTo>
                  <a:lnTo>
                    <a:pt x="38258" y="40322"/>
                  </a:lnTo>
                  <a:lnTo>
                    <a:pt x="35638" y="40878"/>
                  </a:lnTo>
                  <a:lnTo>
                    <a:pt x="33972" y="40402"/>
                  </a:lnTo>
                  <a:lnTo>
                    <a:pt x="33099" y="39132"/>
                  </a:lnTo>
                  <a:lnTo>
                    <a:pt x="32781" y="35163"/>
                  </a:lnTo>
                  <a:lnTo>
                    <a:pt x="32781" y="15796"/>
                  </a:lnTo>
                  <a:lnTo>
                    <a:pt x="32226" y="9128"/>
                  </a:lnTo>
                  <a:lnTo>
                    <a:pt x="30956" y="5715"/>
                  </a:lnTo>
                  <a:lnTo>
                    <a:pt x="28416" y="2778"/>
                  </a:lnTo>
                  <a:lnTo>
                    <a:pt x="26591" y="1587"/>
                  </a:lnTo>
                  <a:lnTo>
                    <a:pt x="24209" y="715"/>
                  </a:lnTo>
                  <a:lnTo>
                    <a:pt x="21351" y="238"/>
                  </a:lnTo>
                  <a:lnTo>
                    <a:pt x="18018" y="0"/>
                  </a:lnTo>
                  <a:close/>
                </a:path>
              </a:pathLst>
            </a:custGeom>
            <a:solidFill>
              <a:srgbClr val="000000"/>
            </a:solidFill>
          </p:spPr>
          <p:txBody>
            <a:bodyPr vert="horz" lIns="91440" tIns="45720" rIns="91440" bIns="45720" anchor="t"/>
            <a:lstStyle/>
            <a:p>
              <a:endParaRPr lang="en-IN"/>
            </a:p>
          </p:txBody>
        </p:sp>
        <p:sp>
          <p:nvSpPr>
            <p:cNvPr id="1692" name="Shape 1727"/>
            <p:cNvSpPr/>
            <p:nvPr/>
          </p:nvSpPr>
          <p:spPr>
            <a:xfrm>
              <a:off x="3488277" y="3547157"/>
              <a:ext cx="45957" cy="68658"/>
            </a:xfrm>
            <a:custGeom>
              <a:avLst/>
              <a:gdLst/>
              <a:ahLst/>
              <a:cxnLst/>
              <a:rect l="0" t="0" r="0" b="0"/>
              <a:pathLst>
                <a:path w="45957" h="68658">
                  <a:moveTo>
                    <a:pt x="38813" y="0"/>
                  </a:moveTo>
                  <a:lnTo>
                    <a:pt x="24288" y="4364"/>
                  </a:lnTo>
                  <a:lnTo>
                    <a:pt x="24288" y="5952"/>
                  </a:lnTo>
                  <a:lnTo>
                    <a:pt x="26670" y="5873"/>
                  </a:lnTo>
                  <a:lnTo>
                    <a:pt x="29208" y="6191"/>
                  </a:lnTo>
                  <a:lnTo>
                    <a:pt x="30479" y="7222"/>
                  </a:lnTo>
                  <a:lnTo>
                    <a:pt x="31034" y="10953"/>
                  </a:lnTo>
                  <a:lnTo>
                    <a:pt x="31034" y="26352"/>
                  </a:lnTo>
                  <a:lnTo>
                    <a:pt x="28653" y="24526"/>
                  </a:lnTo>
                  <a:lnTo>
                    <a:pt x="26193" y="23177"/>
                  </a:lnTo>
                  <a:lnTo>
                    <a:pt x="23495" y="22383"/>
                  </a:lnTo>
                  <a:lnTo>
                    <a:pt x="22678" y="22318"/>
                  </a:lnTo>
                  <a:lnTo>
                    <a:pt x="20795" y="24923"/>
                  </a:lnTo>
                  <a:lnTo>
                    <a:pt x="20795" y="24923"/>
                  </a:lnTo>
                  <a:lnTo>
                    <a:pt x="24288" y="25478"/>
                  </a:lnTo>
                  <a:lnTo>
                    <a:pt x="27383" y="27304"/>
                  </a:lnTo>
                  <a:lnTo>
                    <a:pt x="29765" y="30399"/>
                  </a:lnTo>
                  <a:lnTo>
                    <a:pt x="31034" y="34766"/>
                  </a:lnTo>
                  <a:lnTo>
                    <a:pt x="31034" y="57546"/>
                  </a:lnTo>
                  <a:lnTo>
                    <a:pt x="29923" y="60007"/>
                  </a:lnTo>
                  <a:lnTo>
                    <a:pt x="27859" y="61912"/>
                  </a:lnTo>
                  <a:lnTo>
                    <a:pt x="25161" y="63102"/>
                  </a:lnTo>
                  <a:lnTo>
                    <a:pt x="22225" y="63500"/>
                  </a:lnTo>
                  <a:lnTo>
                    <a:pt x="18889" y="63023"/>
                  </a:lnTo>
                  <a:lnTo>
                    <a:pt x="15795" y="61514"/>
                  </a:lnTo>
                  <a:lnTo>
                    <a:pt x="12937" y="58974"/>
                  </a:lnTo>
                  <a:lnTo>
                    <a:pt x="10636" y="55086"/>
                  </a:lnTo>
                  <a:lnTo>
                    <a:pt x="9127" y="49847"/>
                  </a:lnTo>
                  <a:lnTo>
                    <a:pt x="8492" y="43258"/>
                  </a:lnTo>
                  <a:lnTo>
                    <a:pt x="9048" y="37147"/>
                  </a:lnTo>
                  <a:lnTo>
                    <a:pt x="10476" y="32463"/>
                  </a:lnTo>
                  <a:lnTo>
                    <a:pt x="12620" y="28971"/>
                  </a:lnTo>
                  <a:lnTo>
                    <a:pt x="15159" y="26669"/>
                  </a:lnTo>
                  <a:lnTo>
                    <a:pt x="17938" y="25319"/>
                  </a:lnTo>
                  <a:lnTo>
                    <a:pt x="20795" y="24923"/>
                  </a:lnTo>
                  <a:lnTo>
                    <a:pt x="22678" y="22318"/>
                  </a:lnTo>
                  <a:lnTo>
                    <a:pt x="20477" y="22144"/>
                  </a:lnTo>
                  <a:lnTo>
                    <a:pt x="15159" y="23018"/>
                  </a:lnTo>
                  <a:lnTo>
                    <a:pt x="10238" y="25558"/>
                  </a:lnTo>
                  <a:lnTo>
                    <a:pt x="6111" y="29447"/>
                  </a:lnTo>
                  <a:lnTo>
                    <a:pt x="2857" y="34368"/>
                  </a:lnTo>
                  <a:lnTo>
                    <a:pt x="793" y="40163"/>
                  </a:lnTo>
                  <a:lnTo>
                    <a:pt x="0" y="46513"/>
                  </a:lnTo>
                  <a:lnTo>
                    <a:pt x="633" y="53259"/>
                  </a:lnTo>
                  <a:lnTo>
                    <a:pt x="2301" y="58498"/>
                  </a:lnTo>
                  <a:lnTo>
                    <a:pt x="4682" y="62388"/>
                  </a:lnTo>
                  <a:lnTo>
                    <a:pt x="7620" y="65166"/>
                  </a:lnTo>
                  <a:lnTo>
                    <a:pt x="10636" y="66992"/>
                  </a:lnTo>
                  <a:lnTo>
                    <a:pt x="13572" y="68103"/>
                  </a:lnTo>
                  <a:lnTo>
                    <a:pt x="16112" y="68579"/>
                  </a:lnTo>
                  <a:lnTo>
                    <a:pt x="18017" y="68658"/>
                  </a:lnTo>
                  <a:lnTo>
                    <a:pt x="22858" y="68023"/>
                  </a:lnTo>
                  <a:lnTo>
                    <a:pt x="26511" y="66516"/>
                  </a:lnTo>
                  <a:lnTo>
                    <a:pt x="29051" y="64452"/>
                  </a:lnTo>
                  <a:lnTo>
                    <a:pt x="30796" y="62308"/>
                  </a:lnTo>
                  <a:lnTo>
                    <a:pt x="31034" y="62308"/>
                  </a:lnTo>
                  <a:lnTo>
                    <a:pt x="31034" y="68421"/>
                  </a:lnTo>
                  <a:lnTo>
                    <a:pt x="31432" y="68658"/>
                  </a:lnTo>
                  <a:lnTo>
                    <a:pt x="38813" y="66039"/>
                  </a:lnTo>
                  <a:lnTo>
                    <a:pt x="45957" y="63500"/>
                  </a:lnTo>
                  <a:lnTo>
                    <a:pt x="45957" y="61912"/>
                  </a:lnTo>
                  <a:lnTo>
                    <a:pt x="43179" y="61991"/>
                  </a:lnTo>
                  <a:lnTo>
                    <a:pt x="41353" y="61594"/>
                  </a:lnTo>
                  <a:lnTo>
                    <a:pt x="40242" y="60880"/>
                  </a:lnTo>
                  <a:lnTo>
                    <a:pt x="39607" y="59768"/>
                  </a:lnTo>
                  <a:lnTo>
                    <a:pt x="39370" y="56356"/>
                  </a:lnTo>
                  <a:lnTo>
                    <a:pt x="39370" y="237"/>
                  </a:lnTo>
                  <a:lnTo>
                    <a:pt x="38813" y="0"/>
                  </a:lnTo>
                  <a:close/>
                </a:path>
              </a:pathLst>
            </a:custGeom>
            <a:solidFill>
              <a:srgbClr val="000000"/>
            </a:solidFill>
          </p:spPr>
          <p:txBody>
            <a:bodyPr vert="horz" lIns="91440" tIns="45720" rIns="91440" bIns="45720" anchor="t"/>
            <a:lstStyle/>
            <a:p>
              <a:endParaRPr lang="en-IN"/>
            </a:p>
          </p:txBody>
        </p:sp>
        <p:sp>
          <p:nvSpPr>
            <p:cNvPr id="1693" name="Shape 1728"/>
            <p:cNvSpPr/>
            <p:nvPr/>
          </p:nvSpPr>
          <p:spPr>
            <a:xfrm>
              <a:off x="3394217" y="3569301"/>
              <a:ext cx="40084" cy="46513"/>
            </a:xfrm>
            <a:custGeom>
              <a:avLst/>
              <a:gdLst/>
              <a:ahLst/>
              <a:cxnLst/>
              <a:rect l="0" t="0" r="0" b="0"/>
              <a:pathLst>
                <a:path w="40084" h="46513">
                  <a:moveTo>
                    <a:pt x="18017" y="0"/>
                  </a:moveTo>
                  <a:lnTo>
                    <a:pt x="12779" y="556"/>
                  </a:lnTo>
                  <a:lnTo>
                    <a:pt x="8652" y="1985"/>
                  </a:lnTo>
                  <a:lnTo>
                    <a:pt x="5636" y="3968"/>
                  </a:lnTo>
                  <a:lnTo>
                    <a:pt x="3492" y="6350"/>
                  </a:lnTo>
                  <a:lnTo>
                    <a:pt x="2222" y="8731"/>
                  </a:lnTo>
                  <a:lnTo>
                    <a:pt x="1824" y="10953"/>
                  </a:lnTo>
                  <a:lnTo>
                    <a:pt x="2063" y="12303"/>
                  </a:lnTo>
                  <a:lnTo>
                    <a:pt x="2857" y="13732"/>
                  </a:lnTo>
                  <a:lnTo>
                    <a:pt x="4127" y="14843"/>
                  </a:lnTo>
                  <a:lnTo>
                    <a:pt x="6111" y="15319"/>
                  </a:lnTo>
                  <a:lnTo>
                    <a:pt x="7937" y="14922"/>
                  </a:lnTo>
                  <a:lnTo>
                    <a:pt x="9286" y="13970"/>
                  </a:lnTo>
                  <a:lnTo>
                    <a:pt x="10239" y="12621"/>
                  </a:lnTo>
                  <a:lnTo>
                    <a:pt x="10555" y="11033"/>
                  </a:lnTo>
                  <a:lnTo>
                    <a:pt x="10318" y="9366"/>
                  </a:lnTo>
                  <a:lnTo>
                    <a:pt x="10080" y="7223"/>
                  </a:lnTo>
                  <a:lnTo>
                    <a:pt x="10716" y="5160"/>
                  </a:lnTo>
                  <a:lnTo>
                    <a:pt x="12382" y="3651"/>
                  </a:lnTo>
                  <a:lnTo>
                    <a:pt x="14604" y="2698"/>
                  </a:lnTo>
                  <a:lnTo>
                    <a:pt x="17066" y="2381"/>
                  </a:lnTo>
                  <a:lnTo>
                    <a:pt x="19605" y="2619"/>
                  </a:lnTo>
                  <a:lnTo>
                    <a:pt x="22066" y="3810"/>
                  </a:lnTo>
                  <a:lnTo>
                    <a:pt x="23971" y="6271"/>
                  </a:lnTo>
                  <a:lnTo>
                    <a:pt x="24764" y="10557"/>
                  </a:lnTo>
                  <a:lnTo>
                    <a:pt x="24764" y="16590"/>
                  </a:lnTo>
                  <a:lnTo>
                    <a:pt x="24021" y="16879"/>
                  </a:lnTo>
                  <a:lnTo>
                    <a:pt x="24764" y="18971"/>
                  </a:lnTo>
                  <a:lnTo>
                    <a:pt x="24764" y="33337"/>
                  </a:lnTo>
                  <a:lnTo>
                    <a:pt x="24606" y="35322"/>
                  </a:lnTo>
                  <a:lnTo>
                    <a:pt x="24209" y="36751"/>
                  </a:lnTo>
                  <a:lnTo>
                    <a:pt x="23177" y="37862"/>
                  </a:lnTo>
                  <a:lnTo>
                    <a:pt x="21352" y="38973"/>
                  </a:lnTo>
                  <a:lnTo>
                    <a:pt x="18732" y="40085"/>
                  </a:lnTo>
                  <a:lnTo>
                    <a:pt x="15239" y="40798"/>
                  </a:lnTo>
                  <a:lnTo>
                    <a:pt x="12700" y="40243"/>
                  </a:lnTo>
                  <a:lnTo>
                    <a:pt x="10636" y="38735"/>
                  </a:lnTo>
                  <a:lnTo>
                    <a:pt x="9207" y="36274"/>
                  </a:lnTo>
                  <a:lnTo>
                    <a:pt x="8652" y="33099"/>
                  </a:lnTo>
                  <a:lnTo>
                    <a:pt x="8652" y="32861"/>
                  </a:lnTo>
                  <a:lnTo>
                    <a:pt x="8889" y="31036"/>
                  </a:lnTo>
                  <a:lnTo>
                    <a:pt x="9525" y="28892"/>
                  </a:lnTo>
                  <a:lnTo>
                    <a:pt x="11112" y="26591"/>
                  </a:lnTo>
                  <a:lnTo>
                    <a:pt x="13969" y="24051"/>
                  </a:lnTo>
                  <a:lnTo>
                    <a:pt x="15954" y="22781"/>
                  </a:lnTo>
                  <a:lnTo>
                    <a:pt x="18414" y="21511"/>
                  </a:lnTo>
                  <a:lnTo>
                    <a:pt x="21352" y="20241"/>
                  </a:lnTo>
                  <a:lnTo>
                    <a:pt x="24764" y="18971"/>
                  </a:lnTo>
                  <a:lnTo>
                    <a:pt x="24021" y="16879"/>
                  </a:lnTo>
                  <a:lnTo>
                    <a:pt x="17223" y="19526"/>
                  </a:lnTo>
                  <a:lnTo>
                    <a:pt x="11112" y="22305"/>
                  </a:lnTo>
                  <a:lnTo>
                    <a:pt x="6270" y="25082"/>
                  </a:lnTo>
                  <a:lnTo>
                    <a:pt x="2778" y="28178"/>
                  </a:lnTo>
                  <a:lnTo>
                    <a:pt x="714" y="31830"/>
                  </a:lnTo>
                  <a:lnTo>
                    <a:pt x="0" y="36195"/>
                  </a:lnTo>
                  <a:lnTo>
                    <a:pt x="873" y="40640"/>
                  </a:lnTo>
                  <a:lnTo>
                    <a:pt x="3254" y="43894"/>
                  </a:lnTo>
                  <a:lnTo>
                    <a:pt x="6587" y="45878"/>
                  </a:lnTo>
                  <a:lnTo>
                    <a:pt x="10477" y="46513"/>
                  </a:lnTo>
                  <a:lnTo>
                    <a:pt x="14524" y="45878"/>
                  </a:lnTo>
                  <a:lnTo>
                    <a:pt x="18336" y="44132"/>
                  </a:lnTo>
                  <a:lnTo>
                    <a:pt x="21828" y="41831"/>
                  </a:lnTo>
                  <a:lnTo>
                    <a:pt x="24843" y="39291"/>
                  </a:lnTo>
                  <a:lnTo>
                    <a:pt x="25400" y="42307"/>
                  </a:lnTo>
                  <a:lnTo>
                    <a:pt x="26352" y="44371"/>
                  </a:lnTo>
                  <a:lnTo>
                    <a:pt x="27542" y="45641"/>
                  </a:lnTo>
                  <a:lnTo>
                    <a:pt x="28892" y="46276"/>
                  </a:lnTo>
                  <a:lnTo>
                    <a:pt x="31273" y="46513"/>
                  </a:lnTo>
                  <a:lnTo>
                    <a:pt x="32702" y="46435"/>
                  </a:lnTo>
                  <a:lnTo>
                    <a:pt x="34686" y="45878"/>
                  </a:lnTo>
                  <a:lnTo>
                    <a:pt x="37147" y="44371"/>
                  </a:lnTo>
                  <a:lnTo>
                    <a:pt x="40084" y="41592"/>
                  </a:lnTo>
                  <a:lnTo>
                    <a:pt x="40084" y="38973"/>
                  </a:lnTo>
                  <a:lnTo>
                    <a:pt x="38258" y="40322"/>
                  </a:lnTo>
                  <a:lnTo>
                    <a:pt x="35639" y="40878"/>
                  </a:lnTo>
                  <a:lnTo>
                    <a:pt x="33972" y="40402"/>
                  </a:lnTo>
                  <a:lnTo>
                    <a:pt x="33098" y="39132"/>
                  </a:lnTo>
                  <a:lnTo>
                    <a:pt x="32780" y="35163"/>
                  </a:lnTo>
                  <a:lnTo>
                    <a:pt x="32780" y="15796"/>
                  </a:lnTo>
                  <a:lnTo>
                    <a:pt x="32225" y="9128"/>
                  </a:lnTo>
                  <a:lnTo>
                    <a:pt x="30956" y="5715"/>
                  </a:lnTo>
                  <a:lnTo>
                    <a:pt x="28416" y="2778"/>
                  </a:lnTo>
                  <a:lnTo>
                    <a:pt x="26591" y="1587"/>
                  </a:lnTo>
                  <a:lnTo>
                    <a:pt x="24209" y="715"/>
                  </a:lnTo>
                  <a:lnTo>
                    <a:pt x="21352" y="238"/>
                  </a:lnTo>
                  <a:lnTo>
                    <a:pt x="18017" y="0"/>
                  </a:lnTo>
                  <a:close/>
                </a:path>
              </a:pathLst>
            </a:custGeom>
            <a:solidFill>
              <a:srgbClr val="000000"/>
            </a:solidFill>
          </p:spPr>
          <p:txBody>
            <a:bodyPr vert="horz" lIns="91440" tIns="45720" rIns="91440" bIns="45720" anchor="t"/>
            <a:lstStyle/>
            <a:p>
              <a:endParaRPr lang="en-IN"/>
            </a:p>
          </p:txBody>
        </p:sp>
        <p:sp>
          <p:nvSpPr>
            <p:cNvPr id="1694" name="Shape 1729"/>
            <p:cNvSpPr/>
            <p:nvPr/>
          </p:nvSpPr>
          <p:spPr>
            <a:xfrm>
              <a:off x="3281266" y="3547157"/>
              <a:ext cx="45958" cy="68658"/>
            </a:xfrm>
            <a:custGeom>
              <a:avLst/>
              <a:gdLst/>
              <a:ahLst/>
              <a:cxnLst/>
              <a:rect l="0" t="0" r="0" b="0"/>
              <a:pathLst>
                <a:path w="45958" h="68658">
                  <a:moveTo>
                    <a:pt x="38814" y="0"/>
                  </a:moveTo>
                  <a:lnTo>
                    <a:pt x="24288" y="4364"/>
                  </a:lnTo>
                  <a:lnTo>
                    <a:pt x="24288" y="5952"/>
                  </a:lnTo>
                  <a:lnTo>
                    <a:pt x="26669" y="5873"/>
                  </a:lnTo>
                  <a:lnTo>
                    <a:pt x="29211" y="6191"/>
                  </a:lnTo>
                  <a:lnTo>
                    <a:pt x="30481" y="7222"/>
                  </a:lnTo>
                  <a:lnTo>
                    <a:pt x="30956" y="10953"/>
                  </a:lnTo>
                  <a:lnTo>
                    <a:pt x="30956" y="26352"/>
                  </a:lnTo>
                  <a:lnTo>
                    <a:pt x="28575" y="24526"/>
                  </a:lnTo>
                  <a:lnTo>
                    <a:pt x="26114" y="23177"/>
                  </a:lnTo>
                  <a:lnTo>
                    <a:pt x="23494" y="22383"/>
                  </a:lnTo>
                  <a:lnTo>
                    <a:pt x="22680" y="22319"/>
                  </a:lnTo>
                  <a:lnTo>
                    <a:pt x="20797" y="24923"/>
                  </a:lnTo>
                  <a:lnTo>
                    <a:pt x="24288" y="25478"/>
                  </a:lnTo>
                  <a:lnTo>
                    <a:pt x="27384" y="27304"/>
                  </a:lnTo>
                  <a:lnTo>
                    <a:pt x="29766" y="30399"/>
                  </a:lnTo>
                  <a:lnTo>
                    <a:pt x="30956" y="34766"/>
                  </a:lnTo>
                  <a:lnTo>
                    <a:pt x="30956" y="57546"/>
                  </a:lnTo>
                  <a:lnTo>
                    <a:pt x="29844" y="60007"/>
                  </a:lnTo>
                  <a:lnTo>
                    <a:pt x="27861" y="61912"/>
                  </a:lnTo>
                  <a:lnTo>
                    <a:pt x="25162" y="63102"/>
                  </a:lnTo>
                  <a:lnTo>
                    <a:pt x="22145" y="63500"/>
                  </a:lnTo>
                  <a:lnTo>
                    <a:pt x="18892" y="63023"/>
                  </a:lnTo>
                  <a:lnTo>
                    <a:pt x="15717" y="61514"/>
                  </a:lnTo>
                  <a:lnTo>
                    <a:pt x="12938" y="58974"/>
                  </a:lnTo>
                  <a:lnTo>
                    <a:pt x="10637" y="55086"/>
                  </a:lnTo>
                  <a:lnTo>
                    <a:pt x="9128" y="49847"/>
                  </a:lnTo>
                  <a:lnTo>
                    <a:pt x="8493" y="43258"/>
                  </a:lnTo>
                  <a:lnTo>
                    <a:pt x="9049" y="37147"/>
                  </a:lnTo>
                  <a:lnTo>
                    <a:pt x="10478" y="32463"/>
                  </a:lnTo>
                  <a:lnTo>
                    <a:pt x="12620" y="28971"/>
                  </a:lnTo>
                  <a:lnTo>
                    <a:pt x="15161" y="26669"/>
                  </a:lnTo>
                  <a:lnTo>
                    <a:pt x="17938" y="25319"/>
                  </a:lnTo>
                  <a:lnTo>
                    <a:pt x="20797" y="24923"/>
                  </a:lnTo>
                  <a:lnTo>
                    <a:pt x="22680" y="22319"/>
                  </a:lnTo>
                  <a:lnTo>
                    <a:pt x="20479" y="22144"/>
                  </a:lnTo>
                  <a:lnTo>
                    <a:pt x="15161" y="23018"/>
                  </a:lnTo>
                  <a:lnTo>
                    <a:pt x="10239" y="25558"/>
                  </a:lnTo>
                  <a:lnTo>
                    <a:pt x="6112" y="29447"/>
                  </a:lnTo>
                  <a:lnTo>
                    <a:pt x="2857" y="34368"/>
                  </a:lnTo>
                  <a:lnTo>
                    <a:pt x="793" y="40163"/>
                  </a:lnTo>
                  <a:lnTo>
                    <a:pt x="0" y="46513"/>
                  </a:lnTo>
                  <a:lnTo>
                    <a:pt x="636" y="53259"/>
                  </a:lnTo>
                  <a:lnTo>
                    <a:pt x="2302" y="58498"/>
                  </a:lnTo>
                  <a:lnTo>
                    <a:pt x="4683" y="62388"/>
                  </a:lnTo>
                  <a:lnTo>
                    <a:pt x="7541" y="65166"/>
                  </a:lnTo>
                  <a:lnTo>
                    <a:pt x="10637" y="66992"/>
                  </a:lnTo>
                  <a:lnTo>
                    <a:pt x="13573" y="68103"/>
                  </a:lnTo>
                  <a:lnTo>
                    <a:pt x="16113" y="68579"/>
                  </a:lnTo>
                  <a:lnTo>
                    <a:pt x="18018" y="68658"/>
                  </a:lnTo>
                  <a:lnTo>
                    <a:pt x="22861" y="68023"/>
                  </a:lnTo>
                  <a:lnTo>
                    <a:pt x="26512" y="66516"/>
                  </a:lnTo>
                  <a:lnTo>
                    <a:pt x="29050" y="64452"/>
                  </a:lnTo>
                  <a:lnTo>
                    <a:pt x="30798" y="62308"/>
                  </a:lnTo>
                  <a:lnTo>
                    <a:pt x="30956" y="62308"/>
                  </a:lnTo>
                  <a:lnTo>
                    <a:pt x="30956" y="68421"/>
                  </a:lnTo>
                  <a:lnTo>
                    <a:pt x="31353" y="68658"/>
                  </a:lnTo>
                  <a:lnTo>
                    <a:pt x="38814" y="66039"/>
                  </a:lnTo>
                  <a:lnTo>
                    <a:pt x="45958" y="63500"/>
                  </a:lnTo>
                  <a:lnTo>
                    <a:pt x="45958" y="61912"/>
                  </a:lnTo>
                  <a:lnTo>
                    <a:pt x="43181" y="61991"/>
                  </a:lnTo>
                  <a:lnTo>
                    <a:pt x="41275" y="61594"/>
                  </a:lnTo>
                  <a:lnTo>
                    <a:pt x="40163" y="60880"/>
                  </a:lnTo>
                  <a:lnTo>
                    <a:pt x="39529" y="59768"/>
                  </a:lnTo>
                  <a:lnTo>
                    <a:pt x="39291" y="56356"/>
                  </a:lnTo>
                  <a:lnTo>
                    <a:pt x="39291" y="237"/>
                  </a:lnTo>
                  <a:lnTo>
                    <a:pt x="38814" y="0"/>
                  </a:lnTo>
                  <a:close/>
                </a:path>
              </a:pathLst>
            </a:custGeom>
            <a:solidFill>
              <a:srgbClr val="000000"/>
            </a:solidFill>
          </p:spPr>
          <p:txBody>
            <a:bodyPr vert="horz" lIns="91440" tIns="45720" rIns="91440" bIns="45720" anchor="t"/>
            <a:lstStyle/>
            <a:p>
              <a:endParaRPr lang="en-IN"/>
            </a:p>
          </p:txBody>
        </p:sp>
        <p:sp>
          <p:nvSpPr>
            <p:cNvPr id="1695" name="Shape 1730"/>
            <p:cNvSpPr/>
            <p:nvPr/>
          </p:nvSpPr>
          <p:spPr>
            <a:xfrm>
              <a:off x="3252453" y="3569301"/>
              <a:ext cx="23416" cy="45561"/>
            </a:xfrm>
            <a:custGeom>
              <a:avLst/>
              <a:gdLst/>
              <a:ahLst/>
              <a:cxnLst/>
              <a:rect l="0" t="0" r="0" b="0"/>
              <a:pathLst>
                <a:path w="23416" h="45561">
                  <a:moveTo>
                    <a:pt x="15716" y="0"/>
                  </a:moveTo>
                  <a:lnTo>
                    <a:pt x="397" y="5397"/>
                  </a:lnTo>
                  <a:lnTo>
                    <a:pt x="397" y="6906"/>
                  </a:lnTo>
                  <a:lnTo>
                    <a:pt x="4366" y="6508"/>
                  </a:lnTo>
                  <a:lnTo>
                    <a:pt x="5556" y="6588"/>
                  </a:lnTo>
                  <a:lnTo>
                    <a:pt x="6667" y="7302"/>
                  </a:lnTo>
                  <a:lnTo>
                    <a:pt x="7461" y="9048"/>
                  </a:lnTo>
                  <a:lnTo>
                    <a:pt x="7778" y="12462"/>
                  </a:lnTo>
                  <a:lnTo>
                    <a:pt x="7778" y="35401"/>
                  </a:lnTo>
                  <a:lnTo>
                    <a:pt x="7620" y="38735"/>
                  </a:lnTo>
                  <a:lnTo>
                    <a:pt x="7143" y="41037"/>
                  </a:lnTo>
                  <a:lnTo>
                    <a:pt x="6191" y="42545"/>
                  </a:lnTo>
                  <a:lnTo>
                    <a:pt x="4762" y="43418"/>
                  </a:lnTo>
                  <a:lnTo>
                    <a:pt x="2698" y="43815"/>
                  </a:lnTo>
                  <a:lnTo>
                    <a:pt x="0" y="44053"/>
                  </a:lnTo>
                  <a:lnTo>
                    <a:pt x="0" y="45561"/>
                  </a:lnTo>
                  <a:lnTo>
                    <a:pt x="23416" y="45561"/>
                  </a:lnTo>
                  <a:lnTo>
                    <a:pt x="23416" y="44053"/>
                  </a:lnTo>
                  <a:lnTo>
                    <a:pt x="19447" y="43418"/>
                  </a:lnTo>
                  <a:lnTo>
                    <a:pt x="17224" y="41990"/>
                  </a:lnTo>
                  <a:lnTo>
                    <a:pt x="16272" y="39449"/>
                  </a:lnTo>
                  <a:lnTo>
                    <a:pt x="16112" y="35401"/>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1696" name="Shape 1731"/>
            <p:cNvSpPr/>
            <p:nvPr/>
          </p:nvSpPr>
          <p:spPr>
            <a:xfrm>
              <a:off x="3176173" y="3569301"/>
              <a:ext cx="23416" cy="45561"/>
            </a:xfrm>
            <a:custGeom>
              <a:avLst/>
              <a:gdLst/>
              <a:ahLst/>
              <a:cxnLst/>
              <a:rect l="0" t="0" r="0" b="0"/>
              <a:pathLst>
                <a:path w="23416" h="45561">
                  <a:moveTo>
                    <a:pt x="15717" y="0"/>
                  </a:moveTo>
                  <a:lnTo>
                    <a:pt x="397" y="5397"/>
                  </a:lnTo>
                  <a:lnTo>
                    <a:pt x="397" y="6906"/>
                  </a:lnTo>
                  <a:lnTo>
                    <a:pt x="4366" y="6508"/>
                  </a:lnTo>
                  <a:lnTo>
                    <a:pt x="5556" y="6588"/>
                  </a:lnTo>
                  <a:lnTo>
                    <a:pt x="6667" y="7302"/>
                  </a:lnTo>
                  <a:lnTo>
                    <a:pt x="7461" y="9048"/>
                  </a:lnTo>
                  <a:lnTo>
                    <a:pt x="7780" y="12462"/>
                  </a:lnTo>
                  <a:lnTo>
                    <a:pt x="7780" y="35401"/>
                  </a:lnTo>
                  <a:lnTo>
                    <a:pt x="7621" y="38735"/>
                  </a:lnTo>
                  <a:lnTo>
                    <a:pt x="7143" y="41037"/>
                  </a:lnTo>
                  <a:lnTo>
                    <a:pt x="6192" y="42545"/>
                  </a:lnTo>
                  <a:lnTo>
                    <a:pt x="4762" y="43418"/>
                  </a:lnTo>
                  <a:lnTo>
                    <a:pt x="2699" y="43815"/>
                  </a:lnTo>
                  <a:lnTo>
                    <a:pt x="0" y="44053"/>
                  </a:lnTo>
                  <a:lnTo>
                    <a:pt x="0" y="45561"/>
                  </a:lnTo>
                  <a:lnTo>
                    <a:pt x="23416" y="45561"/>
                  </a:lnTo>
                  <a:lnTo>
                    <a:pt x="23416" y="44053"/>
                  </a:lnTo>
                  <a:lnTo>
                    <a:pt x="19447" y="43418"/>
                  </a:lnTo>
                  <a:lnTo>
                    <a:pt x="17225" y="41990"/>
                  </a:lnTo>
                  <a:lnTo>
                    <a:pt x="16272" y="39449"/>
                  </a:lnTo>
                  <a:lnTo>
                    <a:pt x="16113" y="35401"/>
                  </a:lnTo>
                  <a:lnTo>
                    <a:pt x="16113" y="238"/>
                  </a:lnTo>
                  <a:lnTo>
                    <a:pt x="15717" y="0"/>
                  </a:lnTo>
                  <a:close/>
                </a:path>
              </a:pathLst>
            </a:custGeom>
            <a:solidFill>
              <a:srgbClr val="000000"/>
            </a:solidFill>
          </p:spPr>
          <p:txBody>
            <a:bodyPr vert="horz" lIns="91440" tIns="45720" rIns="91440" bIns="45720" anchor="t"/>
            <a:lstStyle/>
            <a:p>
              <a:endParaRPr lang="en-IN"/>
            </a:p>
          </p:txBody>
        </p:sp>
        <p:sp>
          <p:nvSpPr>
            <p:cNvPr id="1697" name="Shape 1732"/>
            <p:cNvSpPr/>
            <p:nvPr/>
          </p:nvSpPr>
          <p:spPr>
            <a:xfrm>
              <a:off x="3041713" y="3569301"/>
              <a:ext cx="43735" cy="46513"/>
            </a:xfrm>
            <a:custGeom>
              <a:avLst/>
              <a:gdLst/>
              <a:ahLst/>
              <a:cxnLst/>
              <a:rect l="0" t="0" r="0" b="0"/>
              <a:pathLst>
                <a:path w="43735" h="46513">
                  <a:moveTo>
                    <a:pt x="21431" y="0"/>
                  </a:moveTo>
                  <a:lnTo>
                    <a:pt x="20637" y="2778"/>
                  </a:lnTo>
                  <a:lnTo>
                    <a:pt x="24843" y="3572"/>
                  </a:lnTo>
                  <a:lnTo>
                    <a:pt x="28336" y="6032"/>
                  </a:lnTo>
                  <a:lnTo>
                    <a:pt x="31115" y="9683"/>
                  </a:lnTo>
                  <a:lnTo>
                    <a:pt x="33177" y="14367"/>
                  </a:lnTo>
                  <a:lnTo>
                    <a:pt x="34368" y="19843"/>
                  </a:lnTo>
                  <a:lnTo>
                    <a:pt x="34765" y="25797"/>
                  </a:lnTo>
                  <a:lnTo>
                    <a:pt x="34210" y="32067"/>
                  </a:lnTo>
                  <a:lnTo>
                    <a:pt x="32860" y="36751"/>
                  </a:lnTo>
                  <a:lnTo>
                    <a:pt x="30796" y="40085"/>
                  </a:lnTo>
                  <a:lnTo>
                    <a:pt x="28336" y="42307"/>
                  </a:lnTo>
                  <a:lnTo>
                    <a:pt x="25716" y="43418"/>
                  </a:lnTo>
                  <a:lnTo>
                    <a:pt x="23097" y="43736"/>
                  </a:lnTo>
                  <a:lnTo>
                    <a:pt x="19050" y="42942"/>
                  </a:lnTo>
                  <a:lnTo>
                    <a:pt x="15875" y="40798"/>
                  </a:lnTo>
                  <a:lnTo>
                    <a:pt x="13413" y="37623"/>
                  </a:lnTo>
                  <a:lnTo>
                    <a:pt x="11588" y="33735"/>
                  </a:lnTo>
                  <a:lnTo>
                    <a:pt x="9445" y="25321"/>
                  </a:lnTo>
                  <a:lnTo>
                    <a:pt x="9047" y="21352"/>
                  </a:lnTo>
                  <a:lnTo>
                    <a:pt x="8890" y="18177"/>
                  </a:lnTo>
                  <a:lnTo>
                    <a:pt x="9127" y="14526"/>
                  </a:lnTo>
                  <a:lnTo>
                    <a:pt x="9841" y="11429"/>
                  </a:lnTo>
                  <a:lnTo>
                    <a:pt x="12382" y="6588"/>
                  </a:lnTo>
                  <a:lnTo>
                    <a:pt x="16112" y="3731"/>
                  </a:lnTo>
                  <a:lnTo>
                    <a:pt x="20637" y="2778"/>
                  </a:lnTo>
                  <a:lnTo>
                    <a:pt x="21431" y="0"/>
                  </a:lnTo>
                  <a:lnTo>
                    <a:pt x="15240" y="873"/>
                  </a:lnTo>
                  <a:lnTo>
                    <a:pt x="10001" y="3255"/>
                  </a:lnTo>
                  <a:lnTo>
                    <a:pt x="5715" y="6906"/>
                  </a:lnTo>
                  <a:lnTo>
                    <a:pt x="2618" y="11588"/>
                  </a:lnTo>
                  <a:lnTo>
                    <a:pt x="634" y="17066"/>
                  </a:lnTo>
                  <a:lnTo>
                    <a:pt x="0" y="22940"/>
                  </a:lnTo>
                  <a:lnTo>
                    <a:pt x="713" y="29290"/>
                  </a:lnTo>
                  <a:lnTo>
                    <a:pt x="2777" y="35005"/>
                  </a:lnTo>
                  <a:lnTo>
                    <a:pt x="6032" y="39767"/>
                  </a:lnTo>
                  <a:lnTo>
                    <a:pt x="10397" y="43338"/>
                  </a:lnTo>
                  <a:lnTo>
                    <a:pt x="15636" y="45641"/>
                  </a:lnTo>
                  <a:lnTo>
                    <a:pt x="21668" y="46513"/>
                  </a:lnTo>
                  <a:lnTo>
                    <a:pt x="28575" y="45482"/>
                  </a:lnTo>
                  <a:lnTo>
                    <a:pt x="34051" y="42545"/>
                  </a:lnTo>
                  <a:lnTo>
                    <a:pt x="38337" y="38417"/>
                  </a:lnTo>
                  <a:lnTo>
                    <a:pt x="41354" y="33417"/>
                  </a:lnTo>
                  <a:lnTo>
                    <a:pt x="43178" y="28098"/>
                  </a:lnTo>
                  <a:lnTo>
                    <a:pt x="43735" y="22940"/>
                  </a:lnTo>
                  <a:lnTo>
                    <a:pt x="43258" y="17779"/>
                  </a:lnTo>
                  <a:lnTo>
                    <a:pt x="41988" y="13256"/>
                  </a:lnTo>
                  <a:lnTo>
                    <a:pt x="40083" y="9366"/>
                  </a:lnTo>
                  <a:lnTo>
                    <a:pt x="37385" y="6032"/>
                  </a:lnTo>
                  <a:lnTo>
                    <a:pt x="34131" y="341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698" name="Shape 1733"/>
            <p:cNvSpPr/>
            <p:nvPr/>
          </p:nvSpPr>
          <p:spPr>
            <a:xfrm>
              <a:off x="4368703" y="3569301"/>
              <a:ext cx="38338" cy="46513"/>
            </a:xfrm>
            <a:custGeom>
              <a:avLst/>
              <a:gdLst/>
              <a:ahLst/>
              <a:cxnLst/>
              <a:rect l="0" t="0" r="0" b="0"/>
              <a:pathLst>
                <a:path w="38338" h="46513">
                  <a:moveTo>
                    <a:pt x="22225" y="0"/>
                  </a:moveTo>
                  <a:lnTo>
                    <a:pt x="16907" y="635"/>
                  </a:lnTo>
                  <a:lnTo>
                    <a:pt x="11748" y="2698"/>
                  </a:lnTo>
                  <a:lnTo>
                    <a:pt x="7143" y="6112"/>
                  </a:lnTo>
                  <a:lnTo>
                    <a:pt x="3413" y="10874"/>
                  </a:lnTo>
                  <a:lnTo>
                    <a:pt x="873" y="16986"/>
                  </a:lnTo>
                  <a:lnTo>
                    <a:pt x="0" y="24447"/>
                  </a:lnTo>
                  <a:lnTo>
                    <a:pt x="793" y="31512"/>
                  </a:lnTo>
                  <a:lnTo>
                    <a:pt x="3017" y="37147"/>
                  </a:lnTo>
                  <a:lnTo>
                    <a:pt x="6270" y="41275"/>
                  </a:lnTo>
                  <a:lnTo>
                    <a:pt x="10239" y="44291"/>
                  </a:lnTo>
                  <a:lnTo>
                    <a:pt x="14447" y="45958"/>
                  </a:lnTo>
                  <a:lnTo>
                    <a:pt x="18574" y="46513"/>
                  </a:lnTo>
                  <a:lnTo>
                    <a:pt x="24288" y="45720"/>
                  </a:lnTo>
                  <a:lnTo>
                    <a:pt x="29528" y="43021"/>
                  </a:lnTo>
                  <a:lnTo>
                    <a:pt x="31909" y="40957"/>
                  </a:lnTo>
                  <a:lnTo>
                    <a:pt x="34211" y="38180"/>
                  </a:lnTo>
                  <a:lnTo>
                    <a:pt x="36354" y="34846"/>
                  </a:lnTo>
                  <a:lnTo>
                    <a:pt x="38338" y="30956"/>
                  </a:lnTo>
                  <a:lnTo>
                    <a:pt x="36988" y="30083"/>
                  </a:lnTo>
                  <a:lnTo>
                    <a:pt x="34369" y="33654"/>
                  </a:lnTo>
                  <a:lnTo>
                    <a:pt x="31353" y="36592"/>
                  </a:lnTo>
                  <a:lnTo>
                    <a:pt x="27543" y="38656"/>
                  </a:lnTo>
                  <a:lnTo>
                    <a:pt x="22781" y="39370"/>
                  </a:lnTo>
                  <a:lnTo>
                    <a:pt x="19686" y="39052"/>
                  </a:lnTo>
                  <a:lnTo>
                    <a:pt x="16907" y="38100"/>
                  </a:lnTo>
                  <a:lnTo>
                    <a:pt x="14367" y="36433"/>
                  </a:lnTo>
                  <a:lnTo>
                    <a:pt x="12144" y="34211"/>
                  </a:lnTo>
                  <a:lnTo>
                    <a:pt x="10239" y="31432"/>
                  </a:lnTo>
                  <a:lnTo>
                    <a:pt x="8890" y="28178"/>
                  </a:lnTo>
                  <a:lnTo>
                    <a:pt x="8017" y="24527"/>
                  </a:lnTo>
                  <a:lnTo>
                    <a:pt x="7619" y="20478"/>
                  </a:lnTo>
                  <a:lnTo>
                    <a:pt x="8334" y="14128"/>
                  </a:lnTo>
                  <a:lnTo>
                    <a:pt x="10161" y="9446"/>
                  </a:lnTo>
                  <a:lnTo>
                    <a:pt x="12700" y="6191"/>
                  </a:lnTo>
                  <a:lnTo>
                    <a:pt x="15478" y="4207"/>
                  </a:lnTo>
                  <a:lnTo>
                    <a:pt x="18177" y="3175"/>
                  </a:lnTo>
                  <a:lnTo>
                    <a:pt x="20399" y="2857"/>
                  </a:lnTo>
                  <a:lnTo>
                    <a:pt x="23574" y="3175"/>
                  </a:lnTo>
                  <a:lnTo>
                    <a:pt x="25400" y="4048"/>
                  </a:lnTo>
                  <a:lnTo>
                    <a:pt x="26987" y="7620"/>
                  </a:lnTo>
                  <a:lnTo>
                    <a:pt x="27543" y="9763"/>
                  </a:lnTo>
                  <a:lnTo>
                    <a:pt x="29289" y="12938"/>
                  </a:lnTo>
                  <a:lnTo>
                    <a:pt x="30638" y="13970"/>
                  </a:lnTo>
                  <a:lnTo>
                    <a:pt x="32386" y="14367"/>
                  </a:lnTo>
                  <a:lnTo>
                    <a:pt x="34449" y="13891"/>
                  </a:lnTo>
                  <a:lnTo>
                    <a:pt x="35878" y="12938"/>
                  </a:lnTo>
                  <a:lnTo>
                    <a:pt x="36672" y="11588"/>
                  </a:lnTo>
                  <a:lnTo>
                    <a:pt x="36988" y="10001"/>
                  </a:lnTo>
                  <a:lnTo>
                    <a:pt x="36751" y="8413"/>
                  </a:lnTo>
                  <a:lnTo>
                    <a:pt x="35957" y="6588"/>
                  </a:lnTo>
                  <a:lnTo>
                    <a:pt x="34607" y="4762"/>
                  </a:lnTo>
                  <a:lnTo>
                    <a:pt x="32703" y="3016"/>
                  </a:lnTo>
                  <a:lnTo>
                    <a:pt x="30559" y="1904"/>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1699" name="Shape 1734"/>
            <p:cNvSpPr/>
            <p:nvPr/>
          </p:nvSpPr>
          <p:spPr>
            <a:xfrm>
              <a:off x="3879357" y="3569301"/>
              <a:ext cx="38338" cy="46513"/>
            </a:xfrm>
            <a:custGeom>
              <a:avLst/>
              <a:gdLst/>
              <a:ahLst/>
              <a:cxnLst/>
              <a:rect l="0" t="0" r="0" b="0"/>
              <a:pathLst>
                <a:path w="38338" h="46513">
                  <a:moveTo>
                    <a:pt x="22225" y="0"/>
                  </a:moveTo>
                  <a:lnTo>
                    <a:pt x="16907" y="635"/>
                  </a:lnTo>
                  <a:lnTo>
                    <a:pt x="11747" y="2698"/>
                  </a:lnTo>
                  <a:lnTo>
                    <a:pt x="7143" y="6112"/>
                  </a:lnTo>
                  <a:lnTo>
                    <a:pt x="3413" y="10874"/>
                  </a:lnTo>
                  <a:lnTo>
                    <a:pt x="872" y="16986"/>
                  </a:lnTo>
                  <a:lnTo>
                    <a:pt x="0" y="24447"/>
                  </a:lnTo>
                  <a:lnTo>
                    <a:pt x="793" y="31512"/>
                  </a:lnTo>
                  <a:lnTo>
                    <a:pt x="3016" y="37147"/>
                  </a:lnTo>
                  <a:lnTo>
                    <a:pt x="6271" y="41275"/>
                  </a:lnTo>
                  <a:lnTo>
                    <a:pt x="10240" y="44291"/>
                  </a:lnTo>
                  <a:lnTo>
                    <a:pt x="14446" y="45958"/>
                  </a:lnTo>
                  <a:lnTo>
                    <a:pt x="18573" y="46513"/>
                  </a:lnTo>
                  <a:lnTo>
                    <a:pt x="24288" y="45720"/>
                  </a:lnTo>
                  <a:lnTo>
                    <a:pt x="29527" y="43021"/>
                  </a:lnTo>
                  <a:lnTo>
                    <a:pt x="31908" y="40957"/>
                  </a:lnTo>
                  <a:lnTo>
                    <a:pt x="34209" y="38180"/>
                  </a:lnTo>
                  <a:lnTo>
                    <a:pt x="36353" y="34846"/>
                  </a:lnTo>
                  <a:lnTo>
                    <a:pt x="38338" y="30956"/>
                  </a:lnTo>
                  <a:lnTo>
                    <a:pt x="36988" y="30083"/>
                  </a:lnTo>
                  <a:lnTo>
                    <a:pt x="34369" y="33654"/>
                  </a:lnTo>
                  <a:lnTo>
                    <a:pt x="31352" y="36592"/>
                  </a:lnTo>
                  <a:lnTo>
                    <a:pt x="27543" y="38656"/>
                  </a:lnTo>
                  <a:lnTo>
                    <a:pt x="22781" y="39370"/>
                  </a:lnTo>
                  <a:lnTo>
                    <a:pt x="19685" y="39052"/>
                  </a:lnTo>
                  <a:lnTo>
                    <a:pt x="16907" y="38100"/>
                  </a:lnTo>
                  <a:lnTo>
                    <a:pt x="14366" y="36433"/>
                  </a:lnTo>
                  <a:lnTo>
                    <a:pt x="12144" y="34211"/>
                  </a:lnTo>
                  <a:lnTo>
                    <a:pt x="10240" y="31432"/>
                  </a:lnTo>
                  <a:lnTo>
                    <a:pt x="8890" y="28178"/>
                  </a:lnTo>
                  <a:lnTo>
                    <a:pt x="8016" y="24527"/>
                  </a:lnTo>
                  <a:lnTo>
                    <a:pt x="7620" y="20478"/>
                  </a:lnTo>
                  <a:lnTo>
                    <a:pt x="8333" y="14128"/>
                  </a:lnTo>
                  <a:lnTo>
                    <a:pt x="10160" y="9446"/>
                  </a:lnTo>
                  <a:lnTo>
                    <a:pt x="12700" y="6191"/>
                  </a:lnTo>
                  <a:lnTo>
                    <a:pt x="15477" y="4207"/>
                  </a:lnTo>
                  <a:lnTo>
                    <a:pt x="18177" y="3175"/>
                  </a:lnTo>
                  <a:lnTo>
                    <a:pt x="20399" y="2857"/>
                  </a:lnTo>
                  <a:lnTo>
                    <a:pt x="23574" y="3175"/>
                  </a:lnTo>
                  <a:lnTo>
                    <a:pt x="25400" y="4048"/>
                  </a:lnTo>
                  <a:lnTo>
                    <a:pt x="26987" y="7620"/>
                  </a:lnTo>
                  <a:lnTo>
                    <a:pt x="27543" y="9763"/>
                  </a:lnTo>
                  <a:lnTo>
                    <a:pt x="29210" y="12938"/>
                  </a:lnTo>
                  <a:lnTo>
                    <a:pt x="30638" y="13970"/>
                  </a:lnTo>
                  <a:lnTo>
                    <a:pt x="32385" y="14367"/>
                  </a:lnTo>
                  <a:lnTo>
                    <a:pt x="34369" y="13891"/>
                  </a:lnTo>
                  <a:lnTo>
                    <a:pt x="35797" y="12938"/>
                  </a:lnTo>
                  <a:lnTo>
                    <a:pt x="36671" y="11588"/>
                  </a:lnTo>
                  <a:lnTo>
                    <a:pt x="36988" y="10001"/>
                  </a:lnTo>
                  <a:lnTo>
                    <a:pt x="36751" y="8413"/>
                  </a:lnTo>
                  <a:lnTo>
                    <a:pt x="35957" y="6588"/>
                  </a:lnTo>
                  <a:lnTo>
                    <a:pt x="34607" y="4762"/>
                  </a:lnTo>
                  <a:lnTo>
                    <a:pt x="32702" y="3016"/>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700" name="Shape 1735"/>
            <p:cNvSpPr/>
            <p:nvPr/>
          </p:nvSpPr>
          <p:spPr>
            <a:xfrm>
              <a:off x="3606069" y="3569301"/>
              <a:ext cx="75167" cy="45561"/>
            </a:xfrm>
            <a:custGeom>
              <a:avLst/>
              <a:gdLst/>
              <a:ahLst/>
              <a:cxnLst/>
              <a:rect l="0" t="0" r="0" b="0"/>
              <a:pathLst>
                <a:path w="75167" h="45561">
                  <a:moveTo>
                    <a:pt x="14127" y="0"/>
                  </a:moveTo>
                  <a:lnTo>
                    <a:pt x="316" y="4445"/>
                  </a:lnTo>
                  <a:lnTo>
                    <a:pt x="316" y="6112"/>
                  </a:lnTo>
                  <a:lnTo>
                    <a:pt x="3491" y="5715"/>
                  </a:lnTo>
                  <a:lnTo>
                    <a:pt x="4682" y="5794"/>
                  </a:lnTo>
                  <a:lnTo>
                    <a:pt x="5793" y="6588"/>
                  </a:lnTo>
                  <a:lnTo>
                    <a:pt x="6587" y="8493"/>
                  </a:lnTo>
                  <a:lnTo>
                    <a:pt x="6905" y="12065"/>
                  </a:lnTo>
                  <a:lnTo>
                    <a:pt x="6905" y="37147"/>
                  </a:lnTo>
                  <a:lnTo>
                    <a:pt x="6429" y="40957"/>
                  </a:lnTo>
                  <a:lnTo>
                    <a:pt x="4921" y="43021"/>
                  </a:lnTo>
                  <a:lnTo>
                    <a:pt x="2777" y="43894"/>
                  </a:lnTo>
                  <a:lnTo>
                    <a:pt x="0" y="44053"/>
                  </a:lnTo>
                  <a:lnTo>
                    <a:pt x="0" y="45561"/>
                  </a:lnTo>
                  <a:lnTo>
                    <a:pt x="21986" y="45561"/>
                  </a:lnTo>
                  <a:lnTo>
                    <a:pt x="21986" y="44053"/>
                  </a:lnTo>
                  <a:lnTo>
                    <a:pt x="19526" y="43894"/>
                  </a:lnTo>
                  <a:lnTo>
                    <a:pt x="17302" y="43260"/>
                  </a:lnTo>
                  <a:lnTo>
                    <a:pt x="15795" y="41751"/>
                  </a:lnTo>
                  <a:lnTo>
                    <a:pt x="15240" y="38893"/>
                  </a:lnTo>
                  <a:lnTo>
                    <a:pt x="15240" y="10953"/>
                  </a:lnTo>
                  <a:lnTo>
                    <a:pt x="15636" y="10398"/>
                  </a:lnTo>
                  <a:lnTo>
                    <a:pt x="16668" y="9207"/>
                  </a:lnTo>
                  <a:lnTo>
                    <a:pt x="18415" y="7858"/>
                  </a:lnTo>
                  <a:lnTo>
                    <a:pt x="20637" y="6508"/>
                  </a:lnTo>
                  <a:lnTo>
                    <a:pt x="23415" y="5477"/>
                  </a:lnTo>
                  <a:lnTo>
                    <a:pt x="26670" y="5160"/>
                  </a:lnTo>
                  <a:lnTo>
                    <a:pt x="29845" y="5794"/>
                  </a:lnTo>
                  <a:lnTo>
                    <a:pt x="31987" y="7858"/>
                  </a:lnTo>
                  <a:lnTo>
                    <a:pt x="33177" y="11112"/>
                  </a:lnTo>
                  <a:lnTo>
                    <a:pt x="33496" y="15557"/>
                  </a:lnTo>
                  <a:lnTo>
                    <a:pt x="33496" y="36988"/>
                  </a:lnTo>
                  <a:lnTo>
                    <a:pt x="33098" y="40798"/>
                  </a:lnTo>
                  <a:lnTo>
                    <a:pt x="31829" y="42862"/>
                  </a:lnTo>
                  <a:lnTo>
                    <a:pt x="29685" y="43736"/>
                  </a:lnTo>
                  <a:lnTo>
                    <a:pt x="26748" y="44053"/>
                  </a:lnTo>
                  <a:lnTo>
                    <a:pt x="26748" y="45561"/>
                  </a:lnTo>
                  <a:lnTo>
                    <a:pt x="48973" y="45561"/>
                  </a:lnTo>
                  <a:lnTo>
                    <a:pt x="48973" y="44053"/>
                  </a:lnTo>
                  <a:lnTo>
                    <a:pt x="45243" y="43577"/>
                  </a:lnTo>
                  <a:lnTo>
                    <a:pt x="43815" y="42862"/>
                  </a:lnTo>
                  <a:lnTo>
                    <a:pt x="42782" y="41513"/>
                  </a:lnTo>
                  <a:lnTo>
                    <a:pt x="42068" y="39291"/>
                  </a:lnTo>
                  <a:lnTo>
                    <a:pt x="41830" y="36116"/>
                  </a:lnTo>
                  <a:lnTo>
                    <a:pt x="41830" y="11192"/>
                  </a:lnTo>
                  <a:lnTo>
                    <a:pt x="43656" y="8811"/>
                  </a:lnTo>
                  <a:lnTo>
                    <a:pt x="46037" y="6906"/>
                  </a:lnTo>
                  <a:lnTo>
                    <a:pt x="49052" y="5636"/>
                  </a:lnTo>
                  <a:lnTo>
                    <a:pt x="52783" y="5160"/>
                  </a:lnTo>
                  <a:lnTo>
                    <a:pt x="55800" y="5636"/>
                  </a:lnTo>
                  <a:lnTo>
                    <a:pt x="57784" y="6826"/>
                  </a:lnTo>
                  <a:lnTo>
                    <a:pt x="59053" y="8652"/>
                  </a:lnTo>
                  <a:lnTo>
                    <a:pt x="59768" y="10953"/>
                  </a:lnTo>
                  <a:lnTo>
                    <a:pt x="60007" y="16033"/>
                  </a:lnTo>
                  <a:lnTo>
                    <a:pt x="60007" y="36910"/>
                  </a:lnTo>
                  <a:lnTo>
                    <a:pt x="59847" y="39608"/>
                  </a:lnTo>
                  <a:lnTo>
                    <a:pt x="59451" y="41433"/>
                  </a:lnTo>
                  <a:lnTo>
                    <a:pt x="57387" y="43338"/>
                  </a:lnTo>
                  <a:lnTo>
                    <a:pt x="55721" y="43736"/>
                  </a:lnTo>
                  <a:lnTo>
                    <a:pt x="53497" y="44053"/>
                  </a:lnTo>
                  <a:lnTo>
                    <a:pt x="53497" y="45561"/>
                  </a:lnTo>
                  <a:lnTo>
                    <a:pt x="75167" y="45561"/>
                  </a:lnTo>
                  <a:lnTo>
                    <a:pt x="75167" y="44053"/>
                  </a:lnTo>
                  <a:lnTo>
                    <a:pt x="72627" y="43894"/>
                  </a:lnTo>
                  <a:lnTo>
                    <a:pt x="70087" y="43021"/>
                  </a:lnTo>
                  <a:lnTo>
                    <a:pt x="68817" y="41513"/>
                  </a:lnTo>
                  <a:lnTo>
                    <a:pt x="68341" y="38021"/>
                  </a:lnTo>
                  <a:lnTo>
                    <a:pt x="68341" y="17621"/>
                  </a:lnTo>
                  <a:lnTo>
                    <a:pt x="67627" y="9763"/>
                  </a:lnTo>
                  <a:lnTo>
                    <a:pt x="66357" y="6032"/>
                  </a:lnTo>
                  <a:lnTo>
                    <a:pt x="64213" y="2937"/>
                  </a:lnTo>
                  <a:lnTo>
                    <a:pt x="61038" y="793"/>
                  </a:lnTo>
                  <a:lnTo>
                    <a:pt x="56672" y="0"/>
                  </a:lnTo>
                  <a:lnTo>
                    <a:pt x="52863" y="397"/>
                  </a:lnTo>
                  <a:lnTo>
                    <a:pt x="49450" y="1587"/>
                  </a:lnTo>
                  <a:lnTo>
                    <a:pt x="46513" y="3255"/>
                  </a:lnTo>
                  <a:lnTo>
                    <a:pt x="44052" y="5079"/>
                  </a:lnTo>
                  <a:lnTo>
                    <a:pt x="42068" y="6826"/>
                  </a:lnTo>
                  <a:lnTo>
                    <a:pt x="40718" y="8335"/>
                  </a:lnTo>
                  <a:lnTo>
                    <a:pt x="39448" y="5238"/>
                  </a:lnTo>
                  <a:lnTo>
                    <a:pt x="37385" y="2540"/>
                  </a:lnTo>
                  <a:lnTo>
                    <a:pt x="34290" y="635"/>
                  </a:lnTo>
                  <a:lnTo>
                    <a:pt x="30082" y="0"/>
                  </a:lnTo>
                  <a:lnTo>
                    <a:pt x="26272" y="556"/>
                  </a:lnTo>
                  <a:lnTo>
                    <a:pt x="22621" y="2143"/>
                  </a:lnTo>
                  <a:lnTo>
                    <a:pt x="18970" y="4524"/>
                  </a:lnTo>
                  <a:lnTo>
                    <a:pt x="14842" y="7620"/>
                  </a:lnTo>
                  <a:lnTo>
                    <a:pt x="14842" y="158"/>
                  </a:lnTo>
                  <a:lnTo>
                    <a:pt x="14127" y="0"/>
                  </a:lnTo>
                  <a:close/>
                </a:path>
              </a:pathLst>
            </a:custGeom>
            <a:solidFill>
              <a:srgbClr val="000000"/>
            </a:solidFill>
          </p:spPr>
          <p:txBody>
            <a:bodyPr vert="horz" lIns="91440" tIns="45720" rIns="91440" bIns="45720" anchor="t"/>
            <a:lstStyle/>
            <a:p>
              <a:endParaRPr lang="en-IN"/>
            </a:p>
          </p:txBody>
        </p:sp>
        <p:sp>
          <p:nvSpPr>
            <p:cNvPr id="1701" name="Shape 1736"/>
            <p:cNvSpPr/>
            <p:nvPr/>
          </p:nvSpPr>
          <p:spPr>
            <a:xfrm>
              <a:off x="4090494" y="3569301"/>
              <a:ext cx="46433" cy="45561"/>
            </a:xfrm>
            <a:custGeom>
              <a:avLst/>
              <a:gdLst/>
              <a:ahLst/>
              <a:cxnLst/>
              <a:rect l="0" t="0" r="0" b="0"/>
              <a:pathLst>
                <a:path w="46433" h="45561">
                  <a:moveTo>
                    <a:pt x="13652" y="0"/>
                  </a:moveTo>
                  <a:lnTo>
                    <a:pt x="0" y="4445"/>
                  </a:lnTo>
                  <a:lnTo>
                    <a:pt x="0" y="6112"/>
                  </a:lnTo>
                  <a:lnTo>
                    <a:pt x="1111" y="5794"/>
                  </a:lnTo>
                  <a:lnTo>
                    <a:pt x="2857" y="5715"/>
                  </a:lnTo>
                  <a:lnTo>
                    <a:pt x="4127" y="5794"/>
                  </a:lnTo>
                  <a:lnTo>
                    <a:pt x="5158" y="6588"/>
                  </a:lnTo>
                  <a:lnTo>
                    <a:pt x="6032" y="8493"/>
                  </a:lnTo>
                  <a:lnTo>
                    <a:pt x="6350" y="12065"/>
                  </a:lnTo>
                  <a:lnTo>
                    <a:pt x="6350" y="36592"/>
                  </a:lnTo>
                  <a:lnTo>
                    <a:pt x="6032" y="40163"/>
                  </a:lnTo>
                  <a:lnTo>
                    <a:pt x="5001" y="42386"/>
                  </a:lnTo>
                  <a:lnTo>
                    <a:pt x="3096" y="43577"/>
                  </a:lnTo>
                  <a:lnTo>
                    <a:pt x="158" y="44053"/>
                  </a:lnTo>
                  <a:lnTo>
                    <a:pt x="158" y="45561"/>
                  </a:lnTo>
                  <a:lnTo>
                    <a:pt x="21193" y="45561"/>
                  </a:lnTo>
                  <a:lnTo>
                    <a:pt x="21193" y="44053"/>
                  </a:lnTo>
                  <a:lnTo>
                    <a:pt x="18018" y="43577"/>
                  </a:lnTo>
                  <a:lnTo>
                    <a:pt x="15953" y="42624"/>
                  </a:lnTo>
                  <a:lnTo>
                    <a:pt x="14922" y="41116"/>
                  </a:lnTo>
                  <a:lnTo>
                    <a:pt x="14604" y="38893"/>
                  </a:lnTo>
                  <a:lnTo>
                    <a:pt x="14604" y="11033"/>
                  </a:lnTo>
                  <a:lnTo>
                    <a:pt x="17303" y="8652"/>
                  </a:lnTo>
                  <a:lnTo>
                    <a:pt x="19843" y="6906"/>
                  </a:lnTo>
                  <a:lnTo>
                    <a:pt x="22225" y="5794"/>
                  </a:lnTo>
                  <a:lnTo>
                    <a:pt x="24447" y="5397"/>
                  </a:lnTo>
                  <a:lnTo>
                    <a:pt x="28177" y="6032"/>
                  </a:lnTo>
                  <a:lnTo>
                    <a:pt x="30479" y="7937"/>
                  </a:lnTo>
                  <a:lnTo>
                    <a:pt x="31750" y="10953"/>
                  </a:lnTo>
                  <a:lnTo>
                    <a:pt x="32067" y="15002"/>
                  </a:lnTo>
                  <a:lnTo>
                    <a:pt x="32067" y="35718"/>
                  </a:lnTo>
                  <a:lnTo>
                    <a:pt x="31908" y="38893"/>
                  </a:lnTo>
                  <a:lnTo>
                    <a:pt x="31273" y="41116"/>
                  </a:lnTo>
                  <a:lnTo>
                    <a:pt x="30321" y="42545"/>
                  </a:lnTo>
                  <a:lnTo>
                    <a:pt x="29131" y="43418"/>
                  </a:lnTo>
                  <a:lnTo>
                    <a:pt x="25796" y="44053"/>
                  </a:lnTo>
                  <a:lnTo>
                    <a:pt x="25796" y="45561"/>
                  </a:lnTo>
                  <a:lnTo>
                    <a:pt x="46433" y="45561"/>
                  </a:lnTo>
                  <a:lnTo>
                    <a:pt x="46433" y="44053"/>
                  </a:lnTo>
                  <a:lnTo>
                    <a:pt x="43418" y="43577"/>
                  </a:lnTo>
                  <a:lnTo>
                    <a:pt x="41592" y="42386"/>
                  </a:lnTo>
                  <a:lnTo>
                    <a:pt x="40640" y="40481"/>
                  </a:lnTo>
                  <a:lnTo>
                    <a:pt x="40402" y="37544"/>
                  </a:lnTo>
                  <a:lnTo>
                    <a:pt x="40402" y="14843"/>
                  </a:lnTo>
                  <a:lnTo>
                    <a:pt x="39846" y="9446"/>
                  </a:lnTo>
                  <a:lnTo>
                    <a:pt x="38417" y="5556"/>
                  </a:lnTo>
                  <a:lnTo>
                    <a:pt x="36353" y="2857"/>
                  </a:lnTo>
                  <a:lnTo>
                    <a:pt x="33893" y="1111"/>
                  </a:lnTo>
                  <a:lnTo>
                    <a:pt x="31273" y="238"/>
                  </a:lnTo>
                  <a:lnTo>
                    <a:pt x="28813" y="0"/>
                  </a:lnTo>
                  <a:lnTo>
                    <a:pt x="24765" y="635"/>
                  </a:lnTo>
                  <a:lnTo>
                    <a:pt x="21193" y="2302"/>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1702" name="Shape 1737"/>
            <p:cNvSpPr/>
            <p:nvPr/>
          </p:nvSpPr>
          <p:spPr>
            <a:xfrm>
              <a:off x="3709097" y="3569301"/>
              <a:ext cx="46434" cy="45561"/>
            </a:xfrm>
            <a:custGeom>
              <a:avLst/>
              <a:gdLst/>
              <a:ahLst/>
              <a:cxnLst/>
              <a:rect l="0" t="0" r="0" b="0"/>
              <a:pathLst>
                <a:path w="46434" h="45561">
                  <a:moveTo>
                    <a:pt x="13653" y="0"/>
                  </a:moveTo>
                  <a:lnTo>
                    <a:pt x="0" y="4445"/>
                  </a:lnTo>
                  <a:lnTo>
                    <a:pt x="0" y="6112"/>
                  </a:lnTo>
                  <a:lnTo>
                    <a:pt x="1112" y="5794"/>
                  </a:lnTo>
                  <a:lnTo>
                    <a:pt x="2857" y="5715"/>
                  </a:lnTo>
                  <a:lnTo>
                    <a:pt x="4128" y="5794"/>
                  </a:lnTo>
                  <a:lnTo>
                    <a:pt x="5159" y="6588"/>
                  </a:lnTo>
                  <a:lnTo>
                    <a:pt x="6032" y="8493"/>
                  </a:lnTo>
                  <a:lnTo>
                    <a:pt x="6350" y="12065"/>
                  </a:lnTo>
                  <a:lnTo>
                    <a:pt x="6350" y="36592"/>
                  </a:lnTo>
                  <a:lnTo>
                    <a:pt x="6112" y="40163"/>
                  </a:lnTo>
                  <a:lnTo>
                    <a:pt x="5081" y="42386"/>
                  </a:lnTo>
                  <a:lnTo>
                    <a:pt x="3175" y="43577"/>
                  </a:lnTo>
                  <a:lnTo>
                    <a:pt x="159" y="44053"/>
                  </a:lnTo>
                  <a:lnTo>
                    <a:pt x="159" y="45561"/>
                  </a:lnTo>
                  <a:lnTo>
                    <a:pt x="21193" y="45561"/>
                  </a:lnTo>
                  <a:lnTo>
                    <a:pt x="21193" y="44053"/>
                  </a:lnTo>
                  <a:lnTo>
                    <a:pt x="18018" y="43577"/>
                  </a:lnTo>
                  <a:lnTo>
                    <a:pt x="15954" y="42624"/>
                  </a:lnTo>
                  <a:lnTo>
                    <a:pt x="14923" y="41116"/>
                  </a:lnTo>
                  <a:lnTo>
                    <a:pt x="14684" y="38893"/>
                  </a:lnTo>
                  <a:lnTo>
                    <a:pt x="14684" y="11033"/>
                  </a:lnTo>
                  <a:lnTo>
                    <a:pt x="17383" y="8652"/>
                  </a:lnTo>
                  <a:lnTo>
                    <a:pt x="19843" y="6906"/>
                  </a:lnTo>
                  <a:lnTo>
                    <a:pt x="22225" y="5794"/>
                  </a:lnTo>
                  <a:lnTo>
                    <a:pt x="24448" y="5397"/>
                  </a:lnTo>
                  <a:lnTo>
                    <a:pt x="28178" y="6032"/>
                  </a:lnTo>
                  <a:lnTo>
                    <a:pt x="30481" y="7937"/>
                  </a:lnTo>
                  <a:lnTo>
                    <a:pt x="31750" y="10953"/>
                  </a:lnTo>
                  <a:lnTo>
                    <a:pt x="32068" y="15002"/>
                  </a:lnTo>
                  <a:lnTo>
                    <a:pt x="32068" y="35718"/>
                  </a:lnTo>
                  <a:lnTo>
                    <a:pt x="31909" y="38893"/>
                  </a:lnTo>
                  <a:lnTo>
                    <a:pt x="31274" y="41116"/>
                  </a:lnTo>
                  <a:lnTo>
                    <a:pt x="30401" y="42545"/>
                  </a:lnTo>
                  <a:lnTo>
                    <a:pt x="29131" y="43418"/>
                  </a:lnTo>
                  <a:lnTo>
                    <a:pt x="25875" y="44053"/>
                  </a:lnTo>
                  <a:lnTo>
                    <a:pt x="25875" y="45561"/>
                  </a:lnTo>
                  <a:lnTo>
                    <a:pt x="46434" y="45561"/>
                  </a:lnTo>
                  <a:lnTo>
                    <a:pt x="46434" y="44053"/>
                  </a:lnTo>
                  <a:lnTo>
                    <a:pt x="43418" y="43577"/>
                  </a:lnTo>
                  <a:lnTo>
                    <a:pt x="41593" y="42386"/>
                  </a:lnTo>
                  <a:lnTo>
                    <a:pt x="40640" y="40481"/>
                  </a:lnTo>
                  <a:lnTo>
                    <a:pt x="40402" y="37544"/>
                  </a:lnTo>
                  <a:lnTo>
                    <a:pt x="40402" y="14843"/>
                  </a:lnTo>
                  <a:lnTo>
                    <a:pt x="39847" y="9446"/>
                  </a:lnTo>
                  <a:lnTo>
                    <a:pt x="38418" y="5556"/>
                  </a:lnTo>
                  <a:lnTo>
                    <a:pt x="36354" y="2857"/>
                  </a:lnTo>
                  <a:lnTo>
                    <a:pt x="33893" y="1111"/>
                  </a:lnTo>
                  <a:lnTo>
                    <a:pt x="31274" y="238"/>
                  </a:lnTo>
                  <a:lnTo>
                    <a:pt x="28813" y="0"/>
                  </a:lnTo>
                  <a:lnTo>
                    <a:pt x="24844" y="635"/>
                  </a:lnTo>
                  <a:lnTo>
                    <a:pt x="21273" y="2302"/>
                  </a:lnTo>
                  <a:lnTo>
                    <a:pt x="17859" y="4842"/>
                  </a:lnTo>
                  <a:lnTo>
                    <a:pt x="14367" y="8017"/>
                  </a:lnTo>
                  <a:lnTo>
                    <a:pt x="14367" y="158"/>
                  </a:lnTo>
                  <a:lnTo>
                    <a:pt x="13653" y="0"/>
                  </a:lnTo>
                  <a:close/>
                </a:path>
              </a:pathLst>
            </a:custGeom>
            <a:solidFill>
              <a:srgbClr val="000000"/>
            </a:solidFill>
          </p:spPr>
          <p:txBody>
            <a:bodyPr vert="horz" lIns="91440" tIns="45720" rIns="91440" bIns="45720" anchor="t"/>
            <a:lstStyle/>
            <a:p>
              <a:endParaRPr lang="en-IN"/>
            </a:p>
          </p:txBody>
        </p:sp>
        <p:sp>
          <p:nvSpPr>
            <p:cNvPr id="1703" name="Shape 1738"/>
            <p:cNvSpPr/>
            <p:nvPr/>
          </p:nvSpPr>
          <p:spPr>
            <a:xfrm>
              <a:off x="3436683" y="3569301"/>
              <a:ext cx="46433" cy="45561"/>
            </a:xfrm>
            <a:custGeom>
              <a:avLst/>
              <a:gdLst/>
              <a:ahLst/>
              <a:cxnLst/>
              <a:rect l="0" t="0" r="0" b="0"/>
              <a:pathLst>
                <a:path w="46433" h="45561">
                  <a:moveTo>
                    <a:pt x="13651" y="0"/>
                  </a:moveTo>
                  <a:lnTo>
                    <a:pt x="0" y="4445"/>
                  </a:lnTo>
                  <a:lnTo>
                    <a:pt x="0" y="6112"/>
                  </a:lnTo>
                  <a:lnTo>
                    <a:pt x="1111" y="5794"/>
                  </a:lnTo>
                  <a:lnTo>
                    <a:pt x="2857" y="5715"/>
                  </a:lnTo>
                  <a:lnTo>
                    <a:pt x="4126" y="5794"/>
                  </a:lnTo>
                  <a:lnTo>
                    <a:pt x="5158" y="6588"/>
                  </a:lnTo>
                  <a:lnTo>
                    <a:pt x="6032" y="8493"/>
                  </a:lnTo>
                  <a:lnTo>
                    <a:pt x="6350" y="12065"/>
                  </a:lnTo>
                  <a:lnTo>
                    <a:pt x="6350" y="36592"/>
                  </a:lnTo>
                  <a:lnTo>
                    <a:pt x="6111" y="40163"/>
                  </a:lnTo>
                  <a:lnTo>
                    <a:pt x="5079" y="42386"/>
                  </a:lnTo>
                  <a:lnTo>
                    <a:pt x="3175" y="43577"/>
                  </a:lnTo>
                  <a:lnTo>
                    <a:pt x="157" y="44053"/>
                  </a:lnTo>
                  <a:lnTo>
                    <a:pt x="157" y="45561"/>
                  </a:lnTo>
                  <a:lnTo>
                    <a:pt x="21192" y="45561"/>
                  </a:lnTo>
                  <a:lnTo>
                    <a:pt x="21192" y="44053"/>
                  </a:lnTo>
                  <a:lnTo>
                    <a:pt x="18017" y="43577"/>
                  </a:lnTo>
                  <a:lnTo>
                    <a:pt x="15953" y="42624"/>
                  </a:lnTo>
                  <a:lnTo>
                    <a:pt x="14921" y="41116"/>
                  </a:lnTo>
                  <a:lnTo>
                    <a:pt x="14683" y="38893"/>
                  </a:lnTo>
                  <a:lnTo>
                    <a:pt x="14683" y="11033"/>
                  </a:lnTo>
                  <a:lnTo>
                    <a:pt x="17382" y="8652"/>
                  </a:lnTo>
                  <a:lnTo>
                    <a:pt x="19843" y="6906"/>
                  </a:lnTo>
                  <a:lnTo>
                    <a:pt x="22225" y="5794"/>
                  </a:lnTo>
                  <a:lnTo>
                    <a:pt x="24446" y="5397"/>
                  </a:lnTo>
                  <a:lnTo>
                    <a:pt x="28177" y="6032"/>
                  </a:lnTo>
                  <a:lnTo>
                    <a:pt x="30479" y="7937"/>
                  </a:lnTo>
                  <a:lnTo>
                    <a:pt x="31750" y="10953"/>
                  </a:lnTo>
                  <a:lnTo>
                    <a:pt x="32067" y="15002"/>
                  </a:lnTo>
                  <a:lnTo>
                    <a:pt x="32067" y="35718"/>
                  </a:lnTo>
                  <a:lnTo>
                    <a:pt x="31907" y="38893"/>
                  </a:lnTo>
                  <a:lnTo>
                    <a:pt x="31273" y="41116"/>
                  </a:lnTo>
                  <a:lnTo>
                    <a:pt x="30400" y="42545"/>
                  </a:lnTo>
                  <a:lnTo>
                    <a:pt x="29130" y="43418"/>
                  </a:lnTo>
                  <a:lnTo>
                    <a:pt x="25876" y="44053"/>
                  </a:lnTo>
                  <a:lnTo>
                    <a:pt x="25876" y="45561"/>
                  </a:lnTo>
                  <a:lnTo>
                    <a:pt x="46433" y="45561"/>
                  </a:lnTo>
                  <a:lnTo>
                    <a:pt x="46433" y="44053"/>
                  </a:lnTo>
                  <a:lnTo>
                    <a:pt x="43417" y="43577"/>
                  </a:lnTo>
                  <a:lnTo>
                    <a:pt x="41592" y="42386"/>
                  </a:lnTo>
                  <a:lnTo>
                    <a:pt x="40638" y="40481"/>
                  </a:lnTo>
                  <a:lnTo>
                    <a:pt x="40401" y="37544"/>
                  </a:lnTo>
                  <a:lnTo>
                    <a:pt x="40401" y="14843"/>
                  </a:lnTo>
                  <a:lnTo>
                    <a:pt x="39845" y="9446"/>
                  </a:lnTo>
                  <a:lnTo>
                    <a:pt x="38417" y="5556"/>
                  </a:lnTo>
                  <a:lnTo>
                    <a:pt x="36352" y="2857"/>
                  </a:lnTo>
                  <a:lnTo>
                    <a:pt x="33892" y="1111"/>
                  </a:lnTo>
                  <a:lnTo>
                    <a:pt x="31273" y="238"/>
                  </a:lnTo>
                  <a:lnTo>
                    <a:pt x="28812" y="0"/>
                  </a:lnTo>
                  <a:lnTo>
                    <a:pt x="24843" y="635"/>
                  </a:lnTo>
                  <a:lnTo>
                    <a:pt x="21271" y="2302"/>
                  </a:lnTo>
                  <a:lnTo>
                    <a:pt x="17858" y="4842"/>
                  </a:lnTo>
                  <a:lnTo>
                    <a:pt x="14366" y="8017"/>
                  </a:lnTo>
                  <a:lnTo>
                    <a:pt x="14366" y="158"/>
                  </a:lnTo>
                  <a:lnTo>
                    <a:pt x="13651" y="0"/>
                  </a:lnTo>
                  <a:close/>
                </a:path>
              </a:pathLst>
            </a:custGeom>
            <a:solidFill>
              <a:srgbClr val="000000"/>
            </a:solidFill>
          </p:spPr>
          <p:txBody>
            <a:bodyPr vert="horz" lIns="91440" tIns="45720" rIns="91440" bIns="45720" anchor="t"/>
            <a:lstStyle/>
            <a:p>
              <a:endParaRPr lang="en-IN"/>
            </a:p>
          </p:txBody>
        </p:sp>
        <p:sp>
          <p:nvSpPr>
            <p:cNvPr id="1704" name="Shape 1739"/>
            <p:cNvSpPr/>
            <p:nvPr/>
          </p:nvSpPr>
          <p:spPr>
            <a:xfrm>
              <a:off x="4242259" y="3569301"/>
              <a:ext cx="43736" cy="67151"/>
            </a:xfrm>
            <a:custGeom>
              <a:avLst/>
              <a:gdLst/>
              <a:ahLst/>
              <a:cxnLst/>
              <a:rect l="0" t="0" r="0" b="0"/>
              <a:pathLst>
                <a:path w="43736" h="67151">
                  <a:moveTo>
                    <a:pt x="21113" y="0"/>
                  </a:moveTo>
                  <a:lnTo>
                    <a:pt x="19684" y="2778"/>
                  </a:lnTo>
                  <a:lnTo>
                    <a:pt x="22542" y="3333"/>
                  </a:lnTo>
                  <a:lnTo>
                    <a:pt x="24843" y="4842"/>
                  </a:lnTo>
                  <a:lnTo>
                    <a:pt x="26591" y="7143"/>
                  </a:lnTo>
                  <a:lnTo>
                    <a:pt x="27939" y="9763"/>
                  </a:lnTo>
                  <a:lnTo>
                    <a:pt x="29368" y="15161"/>
                  </a:lnTo>
                  <a:lnTo>
                    <a:pt x="29686" y="17303"/>
                  </a:lnTo>
                  <a:lnTo>
                    <a:pt x="29766" y="18812"/>
                  </a:lnTo>
                  <a:lnTo>
                    <a:pt x="29766" y="20241"/>
                  </a:lnTo>
                  <a:lnTo>
                    <a:pt x="29448" y="22225"/>
                  </a:lnTo>
                  <a:lnTo>
                    <a:pt x="28733" y="24368"/>
                  </a:lnTo>
                  <a:lnTo>
                    <a:pt x="27384" y="26352"/>
                  </a:lnTo>
                  <a:lnTo>
                    <a:pt x="25400" y="27781"/>
                  </a:lnTo>
                  <a:lnTo>
                    <a:pt x="22542" y="28337"/>
                  </a:lnTo>
                  <a:lnTo>
                    <a:pt x="19129" y="27622"/>
                  </a:lnTo>
                  <a:lnTo>
                    <a:pt x="16431" y="25717"/>
                  </a:lnTo>
                  <a:lnTo>
                    <a:pt x="14446" y="22940"/>
                  </a:lnTo>
                  <a:lnTo>
                    <a:pt x="13176" y="19447"/>
                  </a:lnTo>
                  <a:lnTo>
                    <a:pt x="12223" y="11668"/>
                  </a:lnTo>
                  <a:lnTo>
                    <a:pt x="12858" y="7461"/>
                  </a:lnTo>
                  <a:lnTo>
                    <a:pt x="14604" y="4683"/>
                  </a:lnTo>
                  <a:lnTo>
                    <a:pt x="17066" y="3175"/>
                  </a:lnTo>
                  <a:lnTo>
                    <a:pt x="19684" y="2778"/>
                  </a:lnTo>
                  <a:lnTo>
                    <a:pt x="21113" y="0"/>
                  </a:lnTo>
                  <a:lnTo>
                    <a:pt x="17224" y="397"/>
                  </a:lnTo>
                  <a:lnTo>
                    <a:pt x="13334" y="1667"/>
                  </a:lnTo>
                  <a:lnTo>
                    <a:pt x="9683" y="3810"/>
                  </a:lnTo>
                  <a:lnTo>
                    <a:pt x="6747" y="6985"/>
                  </a:lnTo>
                  <a:lnTo>
                    <a:pt x="4762" y="11192"/>
                  </a:lnTo>
                  <a:lnTo>
                    <a:pt x="4048" y="16510"/>
                  </a:lnTo>
                  <a:lnTo>
                    <a:pt x="4682" y="20637"/>
                  </a:lnTo>
                  <a:lnTo>
                    <a:pt x="6429" y="24129"/>
                  </a:lnTo>
                  <a:lnTo>
                    <a:pt x="9287" y="27067"/>
                  </a:lnTo>
                  <a:lnTo>
                    <a:pt x="13256" y="29368"/>
                  </a:lnTo>
                  <a:lnTo>
                    <a:pt x="9525" y="32782"/>
                  </a:lnTo>
                  <a:lnTo>
                    <a:pt x="6984" y="35322"/>
                  </a:lnTo>
                  <a:lnTo>
                    <a:pt x="5476" y="37068"/>
                  </a:lnTo>
                  <a:lnTo>
                    <a:pt x="4762" y="38338"/>
                  </a:lnTo>
                  <a:lnTo>
                    <a:pt x="4445" y="40163"/>
                  </a:lnTo>
                  <a:lnTo>
                    <a:pt x="4921" y="41990"/>
                  </a:lnTo>
                  <a:lnTo>
                    <a:pt x="6032" y="43338"/>
                  </a:lnTo>
                  <a:lnTo>
                    <a:pt x="9683" y="45482"/>
                  </a:lnTo>
                  <a:lnTo>
                    <a:pt x="6032" y="48181"/>
                  </a:lnTo>
                  <a:lnTo>
                    <a:pt x="2857" y="51117"/>
                  </a:lnTo>
                  <a:lnTo>
                    <a:pt x="793" y="54213"/>
                  </a:lnTo>
                  <a:lnTo>
                    <a:pt x="0" y="57547"/>
                  </a:lnTo>
                  <a:lnTo>
                    <a:pt x="397" y="59452"/>
                  </a:lnTo>
                  <a:lnTo>
                    <a:pt x="1349" y="61277"/>
                  </a:lnTo>
                  <a:lnTo>
                    <a:pt x="2857" y="62865"/>
                  </a:lnTo>
                  <a:lnTo>
                    <a:pt x="5000" y="64293"/>
                  </a:lnTo>
                  <a:lnTo>
                    <a:pt x="10556" y="66357"/>
                  </a:lnTo>
                  <a:lnTo>
                    <a:pt x="17542" y="67151"/>
                  </a:lnTo>
                  <a:lnTo>
                    <a:pt x="21193" y="66833"/>
                  </a:lnTo>
                  <a:lnTo>
                    <a:pt x="25241" y="66119"/>
                  </a:lnTo>
                  <a:lnTo>
                    <a:pt x="29448" y="64770"/>
                  </a:lnTo>
                  <a:lnTo>
                    <a:pt x="33496" y="62944"/>
                  </a:lnTo>
                  <a:lnTo>
                    <a:pt x="37226" y="60642"/>
                  </a:lnTo>
                  <a:lnTo>
                    <a:pt x="40163" y="57706"/>
                  </a:lnTo>
                  <a:lnTo>
                    <a:pt x="42148" y="54292"/>
                  </a:lnTo>
                  <a:lnTo>
                    <a:pt x="42862" y="50403"/>
                  </a:lnTo>
                  <a:lnTo>
                    <a:pt x="42148" y="46513"/>
                  </a:lnTo>
                  <a:lnTo>
                    <a:pt x="40878" y="44212"/>
                  </a:lnTo>
                  <a:lnTo>
                    <a:pt x="38734" y="42148"/>
                  </a:lnTo>
                  <a:lnTo>
                    <a:pt x="35481" y="40561"/>
                  </a:lnTo>
                  <a:lnTo>
                    <a:pt x="30876" y="39767"/>
                  </a:lnTo>
                  <a:lnTo>
                    <a:pt x="18097" y="39211"/>
                  </a:lnTo>
                  <a:lnTo>
                    <a:pt x="14763" y="38973"/>
                  </a:lnTo>
                  <a:lnTo>
                    <a:pt x="13213" y="38565"/>
                  </a:lnTo>
                  <a:lnTo>
                    <a:pt x="11747" y="45720"/>
                  </a:lnTo>
                  <a:lnTo>
                    <a:pt x="11747" y="45720"/>
                  </a:lnTo>
                  <a:lnTo>
                    <a:pt x="15954" y="46435"/>
                  </a:lnTo>
                  <a:lnTo>
                    <a:pt x="20637" y="46752"/>
                  </a:lnTo>
                  <a:lnTo>
                    <a:pt x="23812" y="46911"/>
                  </a:lnTo>
                  <a:lnTo>
                    <a:pt x="27939" y="46990"/>
                  </a:lnTo>
                  <a:lnTo>
                    <a:pt x="32861" y="47228"/>
                  </a:lnTo>
                  <a:lnTo>
                    <a:pt x="36750" y="47863"/>
                  </a:lnTo>
                  <a:lnTo>
                    <a:pt x="39211" y="49292"/>
                  </a:lnTo>
                  <a:lnTo>
                    <a:pt x="40084" y="51911"/>
                  </a:lnTo>
                  <a:lnTo>
                    <a:pt x="39767" y="53816"/>
                  </a:lnTo>
                  <a:lnTo>
                    <a:pt x="38813" y="55642"/>
                  </a:lnTo>
                  <a:lnTo>
                    <a:pt x="37306" y="57230"/>
                  </a:lnTo>
                  <a:lnTo>
                    <a:pt x="35242" y="58658"/>
                  </a:lnTo>
                  <a:lnTo>
                    <a:pt x="32623" y="59848"/>
                  </a:lnTo>
                  <a:lnTo>
                    <a:pt x="29448" y="60722"/>
                  </a:lnTo>
                  <a:lnTo>
                    <a:pt x="25876" y="61277"/>
                  </a:lnTo>
                  <a:lnTo>
                    <a:pt x="21748" y="61516"/>
                  </a:lnTo>
                  <a:lnTo>
                    <a:pt x="17859" y="61277"/>
                  </a:lnTo>
                  <a:lnTo>
                    <a:pt x="14684" y="60801"/>
                  </a:lnTo>
                  <a:lnTo>
                    <a:pt x="12064" y="60087"/>
                  </a:lnTo>
                  <a:lnTo>
                    <a:pt x="10159" y="59135"/>
                  </a:lnTo>
                  <a:lnTo>
                    <a:pt x="7699" y="56832"/>
                  </a:lnTo>
                  <a:lnTo>
                    <a:pt x="6906" y="54451"/>
                  </a:lnTo>
                  <a:lnTo>
                    <a:pt x="7223" y="52387"/>
                  </a:lnTo>
                  <a:lnTo>
                    <a:pt x="8175" y="50323"/>
                  </a:lnTo>
                  <a:lnTo>
                    <a:pt x="11747" y="45720"/>
                  </a:lnTo>
                  <a:lnTo>
                    <a:pt x="13213" y="38565"/>
                  </a:lnTo>
                  <a:lnTo>
                    <a:pt x="11747" y="38180"/>
                  </a:lnTo>
                  <a:lnTo>
                    <a:pt x="10795" y="37465"/>
                  </a:lnTo>
                  <a:lnTo>
                    <a:pt x="10398" y="36512"/>
                  </a:lnTo>
                  <a:lnTo>
                    <a:pt x="11032" y="34687"/>
                  </a:lnTo>
                  <a:lnTo>
                    <a:pt x="12619" y="32702"/>
                  </a:lnTo>
                  <a:lnTo>
                    <a:pt x="14525" y="31036"/>
                  </a:lnTo>
                  <a:lnTo>
                    <a:pt x="16351" y="30321"/>
                  </a:lnTo>
                  <a:lnTo>
                    <a:pt x="17224" y="30401"/>
                  </a:lnTo>
                  <a:lnTo>
                    <a:pt x="18732" y="30560"/>
                  </a:lnTo>
                  <a:lnTo>
                    <a:pt x="21668" y="30797"/>
                  </a:lnTo>
                  <a:lnTo>
                    <a:pt x="24764" y="30401"/>
                  </a:lnTo>
                  <a:lnTo>
                    <a:pt x="28178" y="29368"/>
                  </a:lnTo>
                  <a:lnTo>
                    <a:pt x="31669" y="27463"/>
                  </a:lnTo>
                  <a:lnTo>
                    <a:pt x="34607" y="24765"/>
                  </a:lnTo>
                  <a:lnTo>
                    <a:pt x="36671" y="21035"/>
                  </a:lnTo>
                  <a:lnTo>
                    <a:pt x="37386" y="16192"/>
                  </a:lnTo>
                  <a:lnTo>
                    <a:pt x="37306" y="13017"/>
                  </a:lnTo>
                  <a:lnTo>
                    <a:pt x="36909" y="10636"/>
                  </a:lnTo>
                  <a:lnTo>
                    <a:pt x="35559" y="7143"/>
                  </a:lnTo>
                  <a:lnTo>
                    <a:pt x="43736" y="7143"/>
                  </a:lnTo>
                  <a:lnTo>
                    <a:pt x="43736" y="3255"/>
                  </a:lnTo>
                  <a:lnTo>
                    <a:pt x="36116" y="3255"/>
                  </a:lnTo>
                  <a:lnTo>
                    <a:pt x="33575" y="3096"/>
                  </a:lnTo>
                  <a:lnTo>
                    <a:pt x="30718" y="2222"/>
                  </a:lnTo>
                  <a:lnTo>
                    <a:pt x="25717" y="556"/>
                  </a:lnTo>
                  <a:lnTo>
                    <a:pt x="21113" y="0"/>
                  </a:lnTo>
                  <a:close/>
                </a:path>
              </a:pathLst>
            </a:custGeom>
            <a:solidFill>
              <a:srgbClr val="000000"/>
            </a:solidFill>
          </p:spPr>
          <p:txBody>
            <a:bodyPr vert="horz" lIns="91440" tIns="45720" rIns="91440" bIns="45720" anchor="t"/>
            <a:lstStyle/>
            <a:p>
              <a:endParaRPr lang="en-IN"/>
            </a:p>
          </p:txBody>
        </p:sp>
        <p:sp>
          <p:nvSpPr>
            <p:cNvPr id="1705" name="Shape 1740"/>
            <p:cNvSpPr/>
            <p:nvPr/>
          </p:nvSpPr>
          <p:spPr>
            <a:xfrm>
              <a:off x="4465383" y="3569301"/>
              <a:ext cx="29447" cy="46513"/>
            </a:xfrm>
            <a:custGeom>
              <a:avLst/>
              <a:gdLst/>
              <a:ahLst/>
              <a:cxnLst/>
              <a:rect l="0" t="0" r="0" b="0"/>
              <a:pathLst>
                <a:path w="29447" h="46513">
                  <a:moveTo>
                    <a:pt x="13890" y="0"/>
                  </a:moveTo>
                  <a:lnTo>
                    <a:pt x="9525" y="556"/>
                  </a:lnTo>
                  <a:lnTo>
                    <a:pt x="6111" y="1904"/>
                  </a:lnTo>
                  <a:lnTo>
                    <a:pt x="3412" y="3968"/>
                  </a:lnTo>
                  <a:lnTo>
                    <a:pt x="1507" y="6430"/>
                  </a:lnTo>
                  <a:lnTo>
                    <a:pt x="396" y="9207"/>
                  </a:lnTo>
                  <a:lnTo>
                    <a:pt x="0" y="12065"/>
                  </a:lnTo>
                  <a:lnTo>
                    <a:pt x="1031" y="16907"/>
                  </a:lnTo>
                  <a:lnTo>
                    <a:pt x="3571" y="20717"/>
                  </a:lnTo>
                  <a:lnTo>
                    <a:pt x="7222" y="23812"/>
                  </a:lnTo>
                  <a:lnTo>
                    <a:pt x="11588" y="26511"/>
                  </a:lnTo>
                  <a:lnTo>
                    <a:pt x="17382" y="29766"/>
                  </a:lnTo>
                  <a:lnTo>
                    <a:pt x="19526" y="31194"/>
                  </a:lnTo>
                  <a:lnTo>
                    <a:pt x="21113" y="32941"/>
                  </a:lnTo>
                  <a:lnTo>
                    <a:pt x="22145" y="34925"/>
                  </a:lnTo>
                  <a:lnTo>
                    <a:pt x="22542" y="37147"/>
                  </a:lnTo>
                  <a:lnTo>
                    <a:pt x="21748" y="40640"/>
                  </a:lnTo>
                  <a:lnTo>
                    <a:pt x="19763" y="42862"/>
                  </a:lnTo>
                  <a:lnTo>
                    <a:pt x="17145" y="44053"/>
                  </a:lnTo>
                  <a:lnTo>
                    <a:pt x="14525" y="44371"/>
                  </a:lnTo>
                  <a:lnTo>
                    <a:pt x="10318" y="43736"/>
                  </a:lnTo>
                  <a:lnTo>
                    <a:pt x="7143" y="41910"/>
                  </a:lnTo>
                  <a:lnTo>
                    <a:pt x="4921" y="39370"/>
                  </a:lnTo>
                  <a:lnTo>
                    <a:pt x="3412" y="36433"/>
                  </a:lnTo>
                  <a:lnTo>
                    <a:pt x="1746" y="30479"/>
                  </a:lnTo>
                  <a:lnTo>
                    <a:pt x="158" y="30479"/>
                  </a:lnTo>
                  <a:lnTo>
                    <a:pt x="158" y="45958"/>
                  </a:lnTo>
                  <a:lnTo>
                    <a:pt x="1427" y="45958"/>
                  </a:lnTo>
                  <a:lnTo>
                    <a:pt x="2301" y="45006"/>
                  </a:lnTo>
                  <a:lnTo>
                    <a:pt x="3571" y="44767"/>
                  </a:lnTo>
                  <a:lnTo>
                    <a:pt x="5952" y="44926"/>
                  </a:lnTo>
                  <a:lnTo>
                    <a:pt x="8731" y="45561"/>
                  </a:lnTo>
                  <a:lnTo>
                    <a:pt x="15081" y="46513"/>
                  </a:lnTo>
                  <a:lnTo>
                    <a:pt x="18334" y="46196"/>
                  </a:lnTo>
                  <a:lnTo>
                    <a:pt x="21590" y="45165"/>
                  </a:lnTo>
                  <a:lnTo>
                    <a:pt x="24606" y="43338"/>
                  </a:lnTo>
                  <a:lnTo>
                    <a:pt x="27146" y="40878"/>
                  </a:lnTo>
                  <a:lnTo>
                    <a:pt x="28812" y="37623"/>
                  </a:lnTo>
                  <a:lnTo>
                    <a:pt x="29447" y="33735"/>
                  </a:lnTo>
                  <a:lnTo>
                    <a:pt x="28812" y="29845"/>
                  </a:lnTo>
                  <a:lnTo>
                    <a:pt x="27066" y="26749"/>
                  </a:lnTo>
                  <a:lnTo>
                    <a:pt x="24446" y="24288"/>
                  </a:lnTo>
                  <a:lnTo>
                    <a:pt x="21113" y="22066"/>
                  </a:lnTo>
                  <a:lnTo>
                    <a:pt x="10397" y="15716"/>
                  </a:lnTo>
                  <a:lnTo>
                    <a:pt x="8175" y="13970"/>
                  </a:lnTo>
                  <a:lnTo>
                    <a:pt x="6905" y="12144"/>
                  </a:lnTo>
                  <a:lnTo>
                    <a:pt x="6189" y="8731"/>
                  </a:lnTo>
                  <a:lnTo>
                    <a:pt x="6587" y="6588"/>
                  </a:lnTo>
                  <a:lnTo>
                    <a:pt x="7937" y="4524"/>
                  </a:lnTo>
                  <a:lnTo>
                    <a:pt x="10238" y="2937"/>
                  </a:lnTo>
                  <a:lnTo>
                    <a:pt x="13731" y="2222"/>
                  </a:lnTo>
                  <a:lnTo>
                    <a:pt x="16986" y="2698"/>
                  </a:lnTo>
                  <a:lnTo>
                    <a:pt x="20081" y="4524"/>
                  </a:lnTo>
                  <a:lnTo>
                    <a:pt x="21431" y="6112"/>
                  </a:lnTo>
                  <a:lnTo>
                    <a:pt x="22701" y="8254"/>
                  </a:lnTo>
                  <a:lnTo>
                    <a:pt x="23732" y="11033"/>
                  </a:lnTo>
                  <a:lnTo>
                    <a:pt x="24684" y="14446"/>
                  </a:lnTo>
                  <a:lnTo>
                    <a:pt x="26193" y="14446"/>
                  </a:lnTo>
                  <a:lnTo>
                    <a:pt x="25796" y="873"/>
                  </a:lnTo>
                  <a:lnTo>
                    <a:pt x="24684" y="873"/>
                  </a:lnTo>
                  <a:lnTo>
                    <a:pt x="24129" y="1587"/>
                  </a:lnTo>
                  <a:lnTo>
                    <a:pt x="23018" y="1985"/>
                  </a:lnTo>
                  <a:lnTo>
                    <a:pt x="19446" y="952"/>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1706" name="Shape 1741"/>
            <p:cNvSpPr/>
            <p:nvPr/>
          </p:nvSpPr>
          <p:spPr>
            <a:xfrm>
              <a:off x="4002785" y="3569301"/>
              <a:ext cx="29448" cy="46513"/>
            </a:xfrm>
            <a:custGeom>
              <a:avLst/>
              <a:gdLst/>
              <a:ahLst/>
              <a:cxnLst/>
              <a:rect l="0" t="0" r="0" b="0"/>
              <a:pathLst>
                <a:path w="29448" h="46513">
                  <a:moveTo>
                    <a:pt x="13891" y="0"/>
                  </a:moveTo>
                  <a:lnTo>
                    <a:pt x="9525" y="556"/>
                  </a:lnTo>
                  <a:lnTo>
                    <a:pt x="6032" y="1904"/>
                  </a:lnTo>
                  <a:lnTo>
                    <a:pt x="3413" y="3968"/>
                  </a:lnTo>
                  <a:lnTo>
                    <a:pt x="1508" y="6430"/>
                  </a:lnTo>
                  <a:lnTo>
                    <a:pt x="397" y="9207"/>
                  </a:lnTo>
                  <a:lnTo>
                    <a:pt x="0" y="12065"/>
                  </a:lnTo>
                  <a:lnTo>
                    <a:pt x="1032" y="16907"/>
                  </a:lnTo>
                  <a:lnTo>
                    <a:pt x="3572" y="20717"/>
                  </a:lnTo>
                  <a:lnTo>
                    <a:pt x="7223" y="23812"/>
                  </a:lnTo>
                  <a:lnTo>
                    <a:pt x="11588" y="26511"/>
                  </a:lnTo>
                  <a:lnTo>
                    <a:pt x="17383" y="29766"/>
                  </a:lnTo>
                  <a:lnTo>
                    <a:pt x="19525" y="31194"/>
                  </a:lnTo>
                  <a:lnTo>
                    <a:pt x="21113" y="32941"/>
                  </a:lnTo>
                  <a:lnTo>
                    <a:pt x="22145" y="34925"/>
                  </a:lnTo>
                  <a:lnTo>
                    <a:pt x="22543" y="37147"/>
                  </a:lnTo>
                  <a:lnTo>
                    <a:pt x="21749" y="40640"/>
                  </a:lnTo>
                  <a:lnTo>
                    <a:pt x="19764" y="42862"/>
                  </a:lnTo>
                  <a:lnTo>
                    <a:pt x="17144" y="44053"/>
                  </a:lnTo>
                  <a:lnTo>
                    <a:pt x="14447" y="44371"/>
                  </a:lnTo>
                  <a:lnTo>
                    <a:pt x="10318" y="43736"/>
                  </a:lnTo>
                  <a:lnTo>
                    <a:pt x="7143" y="41910"/>
                  </a:lnTo>
                  <a:lnTo>
                    <a:pt x="4922" y="39370"/>
                  </a:lnTo>
                  <a:lnTo>
                    <a:pt x="3413" y="36433"/>
                  </a:lnTo>
                  <a:lnTo>
                    <a:pt x="1667" y="30479"/>
                  </a:lnTo>
                  <a:lnTo>
                    <a:pt x="159" y="30479"/>
                  </a:lnTo>
                  <a:lnTo>
                    <a:pt x="159" y="45958"/>
                  </a:lnTo>
                  <a:lnTo>
                    <a:pt x="1429" y="45958"/>
                  </a:lnTo>
                  <a:lnTo>
                    <a:pt x="2223" y="45006"/>
                  </a:lnTo>
                  <a:lnTo>
                    <a:pt x="3572" y="44767"/>
                  </a:lnTo>
                  <a:lnTo>
                    <a:pt x="8652" y="45561"/>
                  </a:lnTo>
                  <a:lnTo>
                    <a:pt x="15081" y="46513"/>
                  </a:lnTo>
                  <a:lnTo>
                    <a:pt x="18336" y="46196"/>
                  </a:lnTo>
                  <a:lnTo>
                    <a:pt x="21590" y="45165"/>
                  </a:lnTo>
                  <a:lnTo>
                    <a:pt x="24606" y="43338"/>
                  </a:lnTo>
                  <a:lnTo>
                    <a:pt x="27147" y="40878"/>
                  </a:lnTo>
                  <a:lnTo>
                    <a:pt x="28813" y="37623"/>
                  </a:lnTo>
                  <a:lnTo>
                    <a:pt x="29448" y="33735"/>
                  </a:lnTo>
                  <a:lnTo>
                    <a:pt x="28813" y="29845"/>
                  </a:lnTo>
                  <a:lnTo>
                    <a:pt x="27067" y="26749"/>
                  </a:lnTo>
                  <a:lnTo>
                    <a:pt x="24448" y="24288"/>
                  </a:lnTo>
                  <a:lnTo>
                    <a:pt x="21113" y="22066"/>
                  </a:lnTo>
                  <a:lnTo>
                    <a:pt x="10398" y="15716"/>
                  </a:lnTo>
                  <a:lnTo>
                    <a:pt x="8176" y="13970"/>
                  </a:lnTo>
                  <a:lnTo>
                    <a:pt x="6906" y="12144"/>
                  </a:lnTo>
                  <a:lnTo>
                    <a:pt x="6192" y="8731"/>
                  </a:lnTo>
                  <a:lnTo>
                    <a:pt x="6588" y="6588"/>
                  </a:lnTo>
                  <a:lnTo>
                    <a:pt x="7858" y="4524"/>
                  </a:lnTo>
                  <a:lnTo>
                    <a:pt x="10161" y="2937"/>
                  </a:lnTo>
                  <a:lnTo>
                    <a:pt x="13653" y="2222"/>
                  </a:lnTo>
                  <a:lnTo>
                    <a:pt x="16987" y="2698"/>
                  </a:lnTo>
                  <a:lnTo>
                    <a:pt x="20003" y="4524"/>
                  </a:lnTo>
                  <a:lnTo>
                    <a:pt x="21431" y="6112"/>
                  </a:lnTo>
                  <a:lnTo>
                    <a:pt x="22700" y="8254"/>
                  </a:lnTo>
                  <a:lnTo>
                    <a:pt x="23733" y="11033"/>
                  </a:lnTo>
                  <a:lnTo>
                    <a:pt x="24686" y="14446"/>
                  </a:lnTo>
                  <a:lnTo>
                    <a:pt x="26193" y="14446"/>
                  </a:lnTo>
                  <a:lnTo>
                    <a:pt x="25797" y="873"/>
                  </a:lnTo>
                  <a:lnTo>
                    <a:pt x="24686" y="873"/>
                  </a:lnTo>
                  <a:lnTo>
                    <a:pt x="24131"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707" name="Shape 1742"/>
            <p:cNvSpPr/>
            <p:nvPr/>
          </p:nvSpPr>
          <p:spPr>
            <a:xfrm>
              <a:off x="3333178" y="3569301"/>
              <a:ext cx="29368" cy="46513"/>
            </a:xfrm>
            <a:custGeom>
              <a:avLst/>
              <a:gdLst/>
              <a:ahLst/>
              <a:cxnLst/>
              <a:rect l="0" t="0" r="0" b="0"/>
              <a:pathLst>
                <a:path w="29368" h="46513">
                  <a:moveTo>
                    <a:pt x="13889" y="0"/>
                  </a:moveTo>
                  <a:lnTo>
                    <a:pt x="9525" y="556"/>
                  </a:lnTo>
                  <a:lnTo>
                    <a:pt x="6031" y="1904"/>
                  </a:lnTo>
                  <a:lnTo>
                    <a:pt x="3332" y="3968"/>
                  </a:lnTo>
                  <a:lnTo>
                    <a:pt x="1507" y="6430"/>
                  </a:lnTo>
                  <a:lnTo>
                    <a:pt x="396" y="9207"/>
                  </a:lnTo>
                  <a:lnTo>
                    <a:pt x="0" y="12065"/>
                  </a:lnTo>
                  <a:lnTo>
                    <a:pt x="951" y="16907"/>
                  </a:lnTo>
                  <a:lnTo>
                    <a:pt x="3492" y="20717"/>
                  </a:lnTo>
                  <a:lnTo>
                    <a:pt x="7222" y="23812"/>
                  </a:lnTo>
                  <a:lnTo>
                    <a:pt x="11587" y="26511"/>
                  </a:lnTo>
                  <a:lnTo>
                    <a:pt x="17303" y="29766"/>
                  </a:lnTo>
                  <a:lnTo>
                    <a:pt x="19525" y="31194"/>
                  </a:lnTo>
                  <a:lnTo>
                    <a:pt x="21112" y="32941"/>
                  </a:lnTo>
                  <a:lnTo>
                    <a:pt x="22066" y="34925"/>
                  </a:lnTo>
                  <a:lnTo>
                    <a:pt x="22462" y="37147"/>
                  </a:lnTo>
                  <a:lnTo>
                    <a:pt x="21668" y="40640"/>
                  </a:lnTo>
                  <a:lnTo>
                    <a:pt x="19684" y="42862"/>
                  </a:lnTo>
                  <a:lnTo>
                    <a:pt x="17064" y="44053"/>
                  </a:lnTo>
                  <a:lnTo>
                    <a:pt x="14444" y="44371"/>
                  </a:lnTo>
                  <a:lnTo>
                    <a:pt x="10238" y="43736"/>
                  </a:lnTo>
                  <a:lnTo>
                    <a:pt x="7143" y="41910"/>
                  </a:lnTo>
                  <a:lnTo>
                    <a:pt x="4919" y="39370"/>
                  </a:lnTo>
                  <a:lnTo>
                    <a:pt x="3332" y="36433"/>
                  </a:lnTo>
                  <a:lnTo>
                    <a:pt x="1666" y="30479"/>
                  </a:lnTo>
                  <a:lnTo>
                    <a:pt x="78" y="30479"/>
                  </a:lnTo>
                  <a:lnTo>
                    <a:pt x="78" y="45958"/>
                  </a:lnTo>
                  <a:lnTo>
                    <a:pt x="1348" y="45958"/>
                  </a:lnTo>
                  <a:lnTo>
                    <a:pt x="2222" y="45006"/>
                  </a:lnTo>
                  <a:lnTo>
                    <a:pt x="3571" y="44767"/>
                  </a:lnTo>
                  <a:lnTo>
                    <a:pt x="5873" y="44926"/>
                  </a:lnTo>
                  <a:lnTo>
                    <a:pt x="8651" y="45561"/>
                  </a:lnTo>
                  <a:lnTo>
                    <a:pt x="15001" y="46513"/>
                  </a:lnTo>
                  <a:lnTo>
                    <a:pt x="18334" y="46196"/>
                  </a:lnTo>
                  <a:lnTo>
                    <a:pt x="21588" y="45165"/>
                  </a:lnTo>
                  <a:lnTo>
                    <a:pt x="24606" y="43338"/>
                  </a:lnTo>
                  <a:lnTo>
                    <a:pt x="27066" y="40878"/>
                  </a:lnTo>
                  <a:lnTo>
                    <a:pt x="28812" y="37623"/>
                  </a:lnTo>
                  <a:lnTo>
                    <a:pt x="29368" y="33735"/>
                  </a:lnTo>
                  <a:lnTo>
                    <a:pt x="28812" y="29845"/>
                  </a:lnTo>
                  <a:lnTo>
                    <a:pt x="26987" y="26749"/>
                  </a:lnTo>
                  <a:lnTo>
                    <a:pt x="24367" y="24288"/>
                  </a:lnTo>
                  <a:lnTo>
                    <a:pt x="21112" y="22066"/>
                  </a:lnTo>
                  <a:lnTo>
                    <a:pt x="10397" y="15716"/>
                  </a:lnTo>
                  <a:lnTo>
                    <a:pt x="8175" y="13970"/>
                  </a:lnTo>
                  <a:lnTo>
                    <a:pt x="6905" y="12144"/>
                  </a:lnTo>
                  <a:lnTo>
                    <a:pt x="6270" y="10318"/>
                  </a:lnTo>
                  <a:lnTo>
                    <a:pt x="6111" y="8731"/>
                  </a:lnTo>
                  <a:lnTo>
                    <a:pt x="6507" y="6588"/>
                  </a:lnTo>
                  <a:lnTo>
                    <a:pt x="7857" y="4524"/>
                  </a:lnTo>
                  <a:lnTo>
                    <a:pt x="10159" y="2937"/>
                  </a:lnTo>
                  <a:lnTo>
                    <a:pt x="13651" y="2222"/>
                  </a:lnTo>
                  <a:lnTo>
                    <a:pt x="16906" y="2698"/>
                  </a:lnTo>
                  <a:lnTo>
                    <a:pt x="20001" y="4524"/>
                  </a:lnTo>
                  <a:lnTo>
                    <a:pt x="21431" y="6112"/>
                  </a:lnTo>
                  <a:lnTo>
                    <a:pt x="22621" y="8254"/>
                  </a:lnTo>
                  <a:lnTo>
                    <a:pt x="23732" y="11033"/>
                  </a:lnTo>
                  <a:lnTo>
                    <a:pt x="24684" y="14446"/>
                  </a:lnTo>
                  <a:lnTo>
                    <a:pt x="26113" y="14446"/>
                  </a:lnTo>
                  <a:lnTo>
                    <a:pt x="25717" y="873"/>
                  </a:lnTo>
                  <a:lnTo>
                    <a:pt x="24684" y="873"/>
                  </a:lnTo>
                  <a:lnTo>
                    <a:pt x="24050" y="1587"/>
                  </a:lnTo>
                  <a:lnTo>
                    <a:pt x="22938" y="1985"/>
                  </a:lnTo>
                  <a:lnTo>
                    <a:pt x="21431" y="1667"/>
                  </a:lnTo>
                  <a:lnTo>
                    <a:pt x="19367" y="952"/>
                  </a:lnTo>
                  <a:lnTo>
                    <a:pt x="13889" y="0"/>
                  </a:lnTo>
                  <a:close/>
                </a:path>
              </a:pathLst>
            </a:custGeom>
            <a:solidFill>
              <a:srgbClr val="000000"/>
            </a:solidFill>
          </p:spPr>
          <p:txBody>
            <a:bodyPr vert="horz" lIns="91440" tIns="45720" rIns="91440" bIns="45720" anchor="t"/>
            <a:lstStyle/>
            <a:p>
              <a:endParaRPr lang="en-IN"/>
            </a:p>
          </p:txBody>
        </p:sp>
        <p:sp>
          <p:nvSpPr>
            <p:cNvPr id="1708" name="Shape 1743"/>
            <p:cNvSpPr/>
            <p:nvPr/>
          </p:nvSpPr>
          <p:spPr>
            <a:xfrm>
              <a:off x="4549123" y="3604703"/>
              <a:ext cx="13732" cy="24129"/>
            </a:xfrm>
            <a:custGeom>
              <a:avLst/>
              <a:gdLst/>
              <a:ahLst/>
              <a:cxnLst/>
              <a:rect l="0" t="0" r="0" b="0"/>
              <a:pathLst>
                <a:path w="13732" h="24129">
                  <a:moveTo>
                    <a:pt x="5714" y="0"/>
                  </a:moveTo>
                  <a:lnTo>
                    <a:pt x="3809" y="317"/>
                  </a:lnTo>
                  <a:lnTo>
                    <a:pt x="1904" y="1349"/>
                  </a:lnTo>
                  <a:lnTo>
                    <a:pt x="556" y="3096"/>
                  </a:lnTo>
                  <a:lnTo>
                    <a:pt x="0" y="5794"/>
                  </a:lnTo>
                  <a:lnTo>
                    <a:pt x="556" y="8254"/>
                  </a:lnTo>
                  <a:lnTo>
                    <a:pt x="2063" y="9763"/>
                  </a:lnTo>
                  <a:lnTo>
                    <a:pt x="4127" y="10557"/>
                  </a:lnTo>
                  <a:lnTo>
                    <a:pt x="6112" y="10716"/>
                  </a:lnTo>
                  <a:lnTo>
                    <a:pt x="7619" y="10557"/>
                  </a:lnTo>
                  <a:lnTo>
                    <a:pt x="8493" y="10318"/>
                  </a:lnTo>
                  <a:lnTo>
                    <a:pt x="9445" y="10636"/>
                  </a:lnTo>
                  <a:lnTo>
                    <a:pt x="9922" y="11747"/>
                  </a:lnTo>
                  <a:lnTo>
                    <a:pt x="9604" y="13573"/>
                  </a:lnTo>
                  <a:lnTo>
                    <a:pt x="8254" y="16113"/>
                  </a:lnTo>
                  <a:lnTo>
                    <a:pt x="5794" y="19129"/>
                  </a:lnTo>
                  <a:lnTo>
                    <a:pt x="1746" y="22225"/>
                  </a:lnTo>
                  <a:lnTo>
                    <a:pt x="2698" y="24129"/>
                  </a:lnTo>
                  <a:lnTo>
                    <a:pt x="4524" y="23257"/>
                  </a:lnTo>
                  <a:lnTo>
                    <a:pt x="6825" y="21511"/>
                  </a:lnTo>
                  <a:lnTo>
                    <a:pt x="11509" y="16272"/>
                  </a:lnTo>
                  <a:lnTo>
                    <a:pt x="13175" y="13017"/>
                  </a:lnTo>
                  <a:lnTo>
                    <a:pt x="13732" y="9525"/>
                  </a:lnTo>
                  <a:lnTo>
                    <a:pt x="13334" y="5953"/>
                  </a:lnTo>
                  <a:lnTo>
                    <a:pt x="12144" y="3413"/>
                  </a:lnTo>
                  <a:lnTo>
                    <a:pt x="10636" y="1667"/>
                  </a:lnTo>
                  <a:lnTo>
                    <a:pt x="8811" y="634"/>
                  </a:lnTo>
                  <a:lnTo>
                    <a:pt x="5714" y="0"/>
                  </a:lnTo>
                  <a:close/>
                </a:path>
              </a:pathLst>
            </a:custGeom>
            <a:solidFill>
              <a:srgbClr val="000000"/>
            </a:solidFill>
          </p:spPr>
          <p:txBody>
            <a:bodyPr vert="horz" lIns="91440" tIns="45720" rIns="91440" bIns="45720" anchor="t"/>
            <a:lstStyle/>
            <a:p>
              <a:endParaRPr lang="en-IN"/>
            </a:p>
          </p:txBody>
        </p:sp>
        <p:sp>
          <p:nvSpPr>
            <p:cNvPr id="1709" name="Shape 1744"/>
            <p:cNvSpPr/>
            <p:nvPr/>
          </p:nvSpPr>
          <p:spPr>
            <a:xfrm>
              <a:off x="4318618" y="3570254"/>
              <a:ext cx="46513" cy="45561"/>
            </a:xfrm>
            <a:custGeom>
              <a:avLst/>
              <a:gdLst/>
              <a:ahLst/>
              <a:cxnLst/>
              <a:rect l="0" t="0" r="0" b="0"/>
              <a:pathLst>
                <a:path w="46513" h="45561">
                  <a:moveTo>
                    <a:pt x="0" y="0"/>
                  </a:moveTo>
                  <a:lnTo>
                    <a:pt x="0" y="1428"/>
                  </a:lnTo>
                  <a:lnTo>
                    <a:pt x="2222" y="1667"/>
                  </a:lnTo>
                  <a:lnTo>
                    <a:pt x="4207" y="2461"/>
                  </a:lnTo>
                  <a:lnTo>
                    <a:pt x="5556" y="4286"/>
                  </a:lnTo>
                  <a:lnTo>
                    <a:pt x="6111" y="7778"/>
                  </a:lnTo>
                  <a:lnTo>
                    <a:pt x="6111" y="32702"/>
                  </a:lnTo>
                  <a:lnTo>
                    <a:pt x="6747" y="37227"/>
                  </a:lnTo>
                  <a:lnTo>
                    <a:pt x="8255" y="40639"/>
                  </a:lnTo>
                  <a:lnTo>
                    <a:pt x="10477" y="43101"/>
                  </a:lnTo>
                  <a:lnTo>
                    <a:pt x="13017" y="44608"/>
                  </a:lnTo>
                  <a:lnTo>
                    <a:pt x="15636" y="45402"/>
                  </a:lnTo>
                  <a:lnTo>
                    <a:pt x="17938" y="45561"/>
                  </a:lnTo>
                  <a:lnTo>
                    <a:pt x="19765" y="45482"/>
                  </a:lnTo>
                  <a:lnTo>
                    <a:pt x="22383" y="44926"/>
                  </a:lnTo>
                  <a:lnTo>
                    <a:pt x="25400" y="43577"/>
                  </a:lnTo>
                  <a:lnTo>
                    <a:pt x="28336" y="41354"/>
                  </a:lnTo>
                  <a:lnTo>
                    <a:pt x="32543" y="37068"/>
                  </a:lnTo>
                  <a:lnTo>
                    <a:pt x="32543" y="45323"/>
                  </a:lnTo>
                  <a:lnTo>
                    <a:pt x="32782" y="45482"/>
                  </a:lnTo>
                  <a:lnTo>
                    <a:pt x="39370" y="43101"/>
                  </a:lnTo>
                  <a:lnTo>
                    <a:pt x="46513" y="41037"/>
                  </a:lnTo>
                  <a:lnTo>
                    <a:pt x="46513" y="39608"/>
                  </a:lnTo>
                  <a:lnTo>
                    <a:pt x="43101" y="39291"/>
                  </a:lnTo>
                  <a:lnTo>
                    <a:pt x="41275" y="38179"/>
                  </a:lnTo>
                  <a:lnTo>
                    <a:pt x="40481" y="36353"/>
                  </a:lnTo>
                  <a:lnTo>
                    <a:pt x="40402" y="33972"/>
                  </a:lnTo>
                  <a:lnTo>
                    <a:pt x="40402" y="0"/>
                  </a:lnTo>
                  <a:lnTo>
                    <a:pt x="24765" y="0"/>
                  </a:lnTo>
                  <a:lnTo>
                    <a:pt x="24765" y="1667"/>
                  </a:lnTo>
                  <a:lnTo>
                    <a:pt x="28892" y="2143"/>
                  </a:lnTo>
                  <a:lnTo>
                    <a:pt x="30162" y="2698"/>
                  </a:lnTo>
                  <a:lnTo>
                    <a:pt x="31035" y="3413"/>
                  </a:lnTo>
                  <a:lnTo>
                    <a:pt x="31908" y="5318"/>
                  </a:lnTo>
                  <a:lnTo>
                    <a:pt x="32067" y="7937"/>
                  </a:lnTo>
                  <a:lnTo>
                    <a:pt x="32067" y="31194"/>
                  </a:lnTo>
                  <a:lnTo>
                    <a:pt x="31988" y="33258"/>
                  </a:lnTo>
                  <a:lnTo>
                    <a:pt x="31671" y="34687"/>
                  </a:lnTo>
                  <a:lnTo>
                    <a:pt x="30480" y="36274"/>
                  </a:lnTo>
                  <a:lnTo>
                    <a:pt x="26352" y="38815"/>
                  </a:lnTo>
                  <a:lnTo>
                    <a:pt x="21907" y="39846"/>
                  </a:lnTo>
                  <a:lnTo>
                    <a:pt x="19050" y="39370"/>
                  </a:lnTo>
                  <a:lnTo>
                    <a:pt x="17066" y="38179"/>
                  </a:lnTo>
                  <a:lnTo>
                    <a:pt x="15716" y="36592"/>
                  </a:lnTo>
                  <a:lnTo>
                    <a:pt x="14922" y="34846"/>
                  </a:lnTo>
                  <a:lnTo>
                    <a:pt x="14605"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710" name="Shape 1745"/>
            <p:cNvSpPr/>
            <p:nvPr/>
          </p:nvSpPr>
          <p:spPr>
            <a:xfrm>
              <a:off x="3202764" y="3569301"/>
              <a:ext cx="46117" cy="67072"/>
            </a:xfrm>
            <a:custGeom>
              <a:avLst/>
              <a:gdLst/>
              <a:ahLst/>
              <a:cxnLst/>
              <a:rect l="0" t="0" r="0" b="0"/>
              <a:pathLst>
                <a:path w="46117" h="67072">
                  <a:moveTo>
                    <a:pt x="14683" y="0"/>
                  </a:moveTo>
                  <a:lnTo>
                    <a:pt x="396" y="5001"/>
                  </a:lnTo>
                  <a:lnTo>
                    <a:pt x="396" y="6588"/>
                  </a:lnTo>
                  <a:lnTo>
                    <a:pt x="3175" y="6508"/>
                  </a:lnTo>
                  <a:lnTo>
                    <a:pt x="5238" y="6826"/>
                  </a:lnTo>
                  <a:lnTo>
                    <a:pt x="6350" y="7858"/>
                  </a:lnTo>
                  <a:lnTo>
                    <a:pt x="6906" y="9605"/>
                  </a:lnTo>
                  <a:lnTo>
                    <a:pt x="6984" y="12144"/>
                  </a:lnTo>
                  <a:lnTo>
                    <a:pt x="6984" y="58499"/>
                  </a:lnTo>
                  <a:lnTo>
                    <a:pt x="6826" y="61277"/>
                  </a:lnTo>
                  <a:lnTo>
                    <a:pt x="5952" y="63341"/>
                  </a:lnTo>
                  <a:lnTo>
                    <a:pt x="3888" y="64691"/>
                  </a:lnTo>
                  <a:lnTo>
                    <a:pt x="0" y="65326"/>
                  </a:lnTo>
                  <a:lnTo>
                    <a:pt x="0" y="67072"/>
                  </a:lnTo>
                  <a:lnTo>
                    <a:pt x="23971" y="67072"/>
                  </a:lnTo>
                  <a:lnTo>
                    <a:pt x="23971" y="65246"/>
                  </a:lnTo>
                  <a:lnTo>
                    <a:pt x="19606" y="64928"/>
                  </a:lnTo>
                  <a:lnTo>
                    <a:pt x="16986" y="63897"/>
                  </a:lnTo>
                  <a:lnTo>
                    <a:pt x="15716" y="61674"/>
                  </a:lnTo>
                  <a:lnTo>
                    <a:pt x="15319" y="57865"/>
                  </a:lnTo>
                  <a:lnTo>
                    <a:pt x="15319" y="42307"/>
                  </a:lnTo>
                  <a:lnTo>
                    <a:pt x="17701" y="44291"/>
                  </a:lnTo>
                  <a:lnTo>
                    <a:pt x="20082" y="45561"/>
                  </a:lnTo>
                  <a:lnTo>
                    <a:pt x="25320" y="46513"/>
                  </a:lnTo>
                  <a:lnTo>
                    <a:pt x="31670" y="45402"/>
                  </a:lnTo>
                  <a:lnTo>
                    <a:pt x="36829" y="42466"/>
                  </a:lnTo>
                  <a:lnTo>
                    <a:pt x="40877" y="38100"/>
                  </a:lnTo>
                  <a:lnTo>
                    <a:pt x="43736" y="32861"/>
                  </a:lnTo>
                  <a:lnTo>
                    <a:pt x="45561" y="27067"/>
                  </a:lnTo>
                  <a:lnTo>
                    <a:pt x="46117" y="21272"/>
                  </a:lnTo>
                  <a:lnTo>
                    <a:pt x="45720" y="16510"/>
                  </a:lnTo>
                  <a:lnTo>
                    <a:pt x="44767" y="12382"/>
                  </a:lnTo>
                  <a:lnTo>
                    <a:pt x="43338" y="8731"/>
                  </a:lnTo>
                  <a:lnTo>
                    <a:pt x="41275" y="5636"/>
                  </a:lnTo>
                  <a:lnTo>
                    <a:pt x="38734" y="3175"/>
                  </a:lnTo>
                  <a:lnTo>
                    <a:pt x="36036" y="1428"/>
                  </a:lnTo>
                  <a:lnTo>
                    <a:pt x="33020" y="397"/>
                  </a:lnTo>
                  <a:lnTo>
                    <a:pt x="29764" y="0"/>
                  </a:lnTo>
                  <a:lnTo>
                    <a:pt x="26273" y="397"/>
                  </a:lnTo>
                  <a:lnTo>
                    <a:pt x="23177" y="1349"/>
                  </a:lnTo>
                  <a:lnTo>
                    <a:pt x="20243" y="3208"/>
                  </a:lnTo>
                  <a:lnTo>
                    <a:pt x="25002" y="5953"/>
                  </a:lnTo>
                  <a:lnTo>
                    <a:pt x="28971" y="6588"/>
                  </a:lnTo>
                  <a:lnTo>
                    <a:pt x="32067" y="8413"/>
                  </a:lnTo>
                  <a:lnTo>
                    <a:pt x="34290" y="11112"/>
                  </a:lnTo>
                  <a:lnTo>
                    <a:pt x="35798" y="14208"/>
                  </a:lnTo>
                  <a:lnTo>
                    <a:pt x="37306" y="20399"/>
                  </a:lnTo>
                  <a:lnTo>
                    <a:pt x="37465" y="22781"/>
                  </a:lnTo>
                  <a:lnTo>
                    <a:pt x="37544" y="24210"/>
                  </a:lnTo>
                  <a:lnTo>
                    <a:pt x="37386" y="28178"/>
                  </a:lnTo>
                  <a:lnTo>
                    <a:pt x="36908" y="31671"/>
                  </a:lnTo>
                  <a:lnTo>
                    <a:pt x="36195" y="34528"/>
                  </a:lnTo>
                  <a:lnTo>
                    <a:pt x="35163" y="36910"/>
                  </a:lnTo>
                  <a:lnTo>
                    <a:pt x="32702" y="40243"/>
                  </a:lnTo>
                  <a:lnTo>
                    <a:pt x="30003" y="42227"/>
                  </a:lnTo>
                  <a:lnTo>
                    <a:pt x="27463" y="43101"/>
                  </a:lnTo>
                  <a:lnTo>
                    <a:pt x="25400" y="43338"/>
                  </a:lnTo>
                  <a:lnTo>
                    <a:pt x="21511" y="42624"/>
                  </a:lnTo>
                  <a:lnTo>
                    <a:pt x="18336" y="40957"/>
                  </a:lnTo>
                  <a:lnTo>
                    <a:pt x="16113" y="38815"/>
                  </a:lnTo>
                  <a:lnTo>
                    <a:pt x="15319" y="36829"/>
                  </a:lnTo>
                  <a:lnTo>
                    <a:pt x="15319" y="12462"/>
                  </a:lnTo>
                  <a:lnTo>
                    <a:pt x="15954" y="10636"/>
                  </a:lnTo>
                  <a:lnTo>
                    <a:pt x="17303" y="9128"/>
                  </a:lnTo>
                  <a:lnTo>
                    <a:pt x="20954" y="6747"/>
                  </a:lnTo>
                  <a:lnTo>
                    <a:pt x="25002" y="5953"/>
                  </a:lnTo>
                  <a:lnTo>
                    <a:pt x="20243" y="3208"/>
                  </a:lnTo>
                  <a:lnTo>
                    <a:pt x="18415" y="4366"/>
                  </a:lnTo>
                  <a:lnTo>
                    <a:pt x="16748" y="6032"/>
                  </a:lnTo>
                  <a:lnTo>
                    <a:pt x="15477" y="7620"/>
                  </a:lnTo>
                  <a:lnTo>
                    <a:pt x="15319" y="7382"/>
                  </a:lnTo>
                  <a:lnTo>
                    <a:pt x="15319" y="158"/>
                  </a:lnTo>
                  <a:lnTo>
                    <a:pt x="14683" y="0"/>
                  </a:lnTo>
                  <a:close/>
                </a:path>
              </a:pathLst>
            </a:custGeom>
            <a:solidFill>
              <a:srgbClr val="000000"/>
            </a:solidFill>
          </p:spPr>
          <p:txBody>
            <a:bodyPr vert="horz" lIns="91440" tIns="45720" rIns="91440" bIns="45720" anchor="t"/>
            <a:lstStyle/>
            <a:p>
              <a:endParaRPr lang="en-IN"/>
            </a:p>
          </p:txBody>
        </p:sp>
        <p:sp>
          <p:nvSpPr>
            <p:cNvPr id="1711" name="Shape 1746"/>
            <p:cNvSpPr/>
            <p:nvPr/>
          </p:nvSpPr>
          <p:spPr>
            <a:xfrm>
              <a:off x="4531502" y="3676775"/>
              <a:ext cx="10081" cy="10081"/>
            </a:xfrm>
            <a:custGeom>
              <a:avLst/>
              <a:gdLst/>
              <a:ahLst/>
              <a:cxnLst/>
              <a:rect l="0" t="0" r="0" b="0"/>
              <a:pathLst>
                <a:path w="10081" h="10081">
                  <a:moveTo>
                    <a:pt x="4921" y="0"/>
                  </a:moveTo>
                  <a:lnTo>
                    <a:pt x="2698" y="476"/>
                  </a:lnTo>
                  <a:lnTo>
                    <a:pt x="1189" y="1746"/>
                  </a:lnTo>
                  <a:lnTo>
                    <a:pt x="317" y="3413"/>
                  </a:lnTo>
                  <a:lnTo>
                    <a:pt x="0" y="5001"/>
                  </a:lnTo>
                  <a:lnTo>
                    <a:pt x="317" y="6667"/>
                  </a:lnTo>
                  <a:lnTo>
                    <a:pt x="1111" y="8335"/>
                  </a:lnTo>
                  <a:lnTo>
                    <a:pt x="2698" y="9605"/>
                  </a:lnTo>
                  <a:lnTo>
                    <a:pt x="4921" y="10081"/>
                  </a:lnTo>
                  <a:lnTo>
                    <a:pt x="6984" y="9683"/>
                  </a:lnTo>
                  <a:lnTo>
                    <a:pt x="8652" y="8652"/>
                  </a:lnTo>
                  <a:lnTo>
                    <a:pt x="9763" y="7065"/>
                  </a:lnTo>
                  <a:lnTo>
                    <a:pt x="10081" y="5001"/>
                  </a:lnTo>
                  <a:lnTo>
                    <a:pt x="9763" y="3016"/>
                  </a:lnTo>
                  <a:lnTo>
                    <a:pt x="8652" y="142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1712" name="Shape 1747"/>
            <p:cNvSpPr/>
            <p:nvPr/>
          </p:nvSpPr>
          <p:spPr>
            <a:xfrm>
              <a:off x="4112561" y="3676775"/>
              <a:ext cx="23573" cy="67627"/>
            </a:xfrm>
            <a:custGeom>
              <a:avLst/>
              <a:gdLst/>
              <a:ahLst/>
              <a:cxnLst/>
              <a:rect l="0" t="0" r="0" b="0"/>
              <a:pathLst>
                <a:path w="23573" h="67627">
                  <a:moveTo>
                    <a:pt x="15716" y="0"/>
                  </a:moveTo>
                  <a:lnTo>
                    <a:pt x="0" y="4366"/>
                  </a:lnTo>
                  <a:lnTo>
                    <a:pt x="0" y="5953"/>
                  </a:lnTo>
                  <a:lnTo>
                    <a:pt x="3333" y="5715"/>
                  </a:lnTo>
                  <a:lnTo>
                    <a:pt x="5714" y="6032"/>
                  </a:lnTo>
                  <a:lnTo>
                    <a:pt x="7064" y="7145"/>
                  </a:lnTo>
                  <a:lnTo>
                    <a:pt x="7698" y="8969"/>
                  </a:lnTo>
                  <a:lnTo>
                    <a:pt x="7858" y="11747"/>
                  </a:lnTo>
                  <a:lnTo>
                    <a:pt x="7858" y="59055"/>
                  </a:lnTo>
                  <a:lnTo>
                    <a:pt x="7461" y="62388"/>
                  </a:lnTo>
                  <a:lnTo>
                    <a:pt x="6270" y="64452"/>
                  </a:lnTo>
                  <a:lnTo>
                    <a:pt x="3889" y="65644"/>
                  </a:lnTo>
                  <a:lnTo>
                    <a:pt x="237" y="66119"/>
                  </a:lnTo>
                  <a:lnTo>
                    <a:pt x="237" y="67627"/>
                  </a:lnTo>
                  <a:lnTo>
                    <a:pt x="23573" y="67627"/>
                  </a:lnTo>
                  <a:lnTo>
                    <a:pt x="23573" y="66119"/>
                  </a:lnTo>
                  <a:lnTo>
                    <a:pt x="20002" y="65802"/>
                  </a:lnTo>
                  <a:lnTo>
                    <a:pt x="17699" y="64770"/>
                  </a:lnTo>
                  <a:lnTo>
                    <a:pt x="16509" y="62707"/>
                  </a:lnTo>
                  <a:lnTo>
                    <a:pt x="16112" y="59294"/>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1713" name="Shape 1748"/>
            <p:cNvSpPr/>
            <p:nvPr/>
          </p:nvSpPr>
          <p:spPr>
            <a:xfrm>
              <a:off x="3848083" y="3676775"/>
              <a:ext cx="23574" cy="67627"/>
            </a:xfrm>
            <a:custGeom>
              <a:avLst/>
              <a:gdLst/>
              <a:ahLst/>
              <a:cxnLst/>
              <a:rect l="0" t="0" r="0" b="0"/>
              <a:pathLst>
                <a:path w="23574" h="67627">
                  <a:moveTo>
                    <a:pt x="15716" y="0"/>
                  </a:moveTo>
                  <a:lnTo>
                    <a:pt x="0" y="4366"/>
                  </a:lnTo>
                  <a:lnTo>
                    <a:pt x="0" y="5953"/>
                  </a:lnTo>
                  <a:lnTo>
                    <a:pt x="3333" y="5715"/>
                  </a:lnTo>
                  <a:lnTo>
                    <a:pt x="5636" y="6032"/>
                  </a:lnTo>
                  <a:lnTo>
                    <a:pt x="6984" y="7145"/>
                  </a:lnTo>
                  <a:lnTo>
                    <a:pt x="7620" y="8969"/>
                  </a:lnTo>
                  <a:lnTo>
                    <a:pt x="7778" y="11747"/>
                  </a:lnTo>
                  <a:lnTo>
                    <a:pt x="7778" y="59055"/>
                  </a:lnTo>
                  <a:lnTo>
                    <a:pt x="7461" y="62388"/>
                  </a:lnTo>
                  <a:lnTo>
                    <a:pt x="6270" y="64452"/>
                  </a:lnTo>
                  <a:lnTo>
                    <a:pt x="3888" y="65644"/>
                  </a:lnTo>
                  <a:lnTo>
                    <a:pt x="158" y="66119"/>
                  </a:lnTo>
                  <a:lnTo>
                    <a:pt x="158" y="67627"/>
                  </a:lnTo>
                  <a:lnTo>
                    <a:pt x="23574" y="67627"/>
                  </a:lnTo>
                  <a:lnTo>
                    <a:pt x="23574" y="66119"/>
                  </a:lnTo>
                  <a:lnTo>
                    <a:pt x="19923" y="65802"/>
                  </a:lnTo>
                  <a:lnTo>
                    <a:pt x="17701" y="64770"/>
                  </a:lnTo>
                  <a:lnTo>
                    <a:pt x="16431" y="62707"/>
                  </a:lnTo>
                  <a:lnTo>
                    <a:pt x="16113" y="59294"/>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1714" name="Shape 1749"/>
            <p:cNvSpPr/>
            <p:nvPr/>
          </p:nvSpPr>
          <p:spPr>
            <a:xfrm>
              <a:off x="3513121" y="3676775"/>
              <a:ext cx="10159" cy="10081"/>
            </a:xfrm>
            <a:custGeom>
              <a:avLst/>
              <a:gdLst/>
              <a:ahLst/>
              <a:cxnLst/>
              <a:rect l="0" t="0" r="0" b="0"/>
              <a:pathLst>
                <a:path w="10159" h="10081">
                  <a:moveTo>
                    <a:pt x="5001" y="0"/>
                  </a:moveTo>
                  <a:lnTo>
                    <a:pt x="2777" y="476"/>
                  </a:lnTo>
                  <a:lnTo>
                    <a:pt x="1189" y="1746"/>
                  </a:lnTo>
                  <a:lnTo>
                    <a:pt x="317" y="3413"/>
                  </a:lnTo>
                  <a:lnTo>
                    <a:pt x="0" y="5001"/>
                  </a:lnTo>
                  <a:lnTo>
                    <a:pt x="317" y="6667"/>
                  </a:lnTo>
                  <a:lnTo>
                    <a:pt x="1189" y="8335"/>
                  </a:lnTo>
                  <a:lnTo>
                    <a:pt x="2698" y="9605"/>
                  </a:lnTo>
                  <a:lnTo>
                    <a:pt x="5001" y="10081"/>
                  </a:lnTo>
                  <a:lnTo>
                    <a:pt x="7063" y="9683"/>
                  </a:lnTo>
                  <a:lnTo>
                    <a:pt x="8731" y="8652"/>
                  </a:lnTo>
                  <a:lnTo>
                    <a:pt x="9842" y="7065"/>
                  </a:lnTo>
                  <a:lnTo>
                    <a:pt x="10159" y="5001"/>
                  </a:lnTo>
                  <a:lnTo>
                    <a:pt x="9842" y="3016"/>
                  </a:lnTo>
                  <a:lnTo>
                    <a:pt x="8731" y="1428"/>
                  </a:lnTo>
                  <a:lnTo>
                    <a:pt x="7063" y="397"/>
                  </a:lnTo>
                  <a:lnTo>
                    <a:pt x="5001" y="0"/>
                  </a:lnTo>
                  <a:close/>
                </a:path>
              </a:pathLst>
            </a:custGeom>
            <a:solidFill>
              <a:srgbClr val="000000"/>
            </a:solidFill>
          </p:spPr>
          <p:txBody>
            <a:bodyPr vert="horz" lIns="91440" tIns="45720" rIns="91440" bIns="45720" anchor="t"/>
            <a:lstStyle/>
            <a:p>
              <a:endParaRPr lang="en-IN"/>
            </a:p>
          </p:txBody>
        </p:sp>
        <p:sp>
          <p:nvSpPr>
            <p:cNvPr id="1715" name="Shape 1750"/>
            <p:cNvSpPr/>
            <p:nvPr/>
          </p:nvSpPr>
          <p:spPr>
            <a:xfrm>
              <a:off x="3647106" y="3676775"/>
              <a:ext cx="35957" cy="67627"/>
            </a:xfrm>
            <a:custGeom>
              <a:avLst/>
              <a:gdLst/>
              <a:ahLst/>
              <a:cxnLst/>
              <a:rect l="0" t="0" r="0" b="0"/>
              <a:pathLst>
                <a:path w="35957" h="67627">
                  <a:moveTo>
                    <a:pt x="26035" y="0"/>
                  </a:moveTo>
                  <a:lnTo>
                    <a:pt x="20161" y="715"/>
                  </a:lnTo>
                  <a:lnTo>
                    <a:pt x="15716" y="2778"/>
                  </a:lnTo>
                  <a:lnTo>
                    <a:pt x="12541" y="5794"/>
                  </a:lnTo>
                  <a:lnTo>
                    <a:pt x="10397" y="9446"/>
                  </a:lnTo>
                  <a:lnTo>
                    <a:pt x="9128" y="13335"/>
                  </a:lnTo>
                  <a:lnTo>
                    <a:pt x="8413" y="17145"/>
                  </a:lnTo>
                  <a:lnTo>
                    <a:pt x="8176" y="20478"/>
                  </a:lnTo>
                  <a:lnTo>
                    <a:pt x="8176" y="23098"/>
                  </a:lnTo>
                  <a:lnTo>
                    <a:pt x="79" y="23098"/>
                  </a:lnTo>
                  <a:lnTo>
                    <a:pt x="79" y="26195"/>
                  </a:lnTo>
                  <a:lnTo>
                    <a:pt x="8176" y="26195"/>
                  </a:lnTo>
                  <a:lnTo>
                    <a:pt x="8176" y="57308"/>
                  </a:lnTo>
                  <a:lnTo>
                    <a:pt x="8096" y="59849"/>
                  </a:lnTo>
                  <a:lnTo>
                    <a:pt x="7858" y="61914"/>
                  </a:lnTo>
                  <a:lnTo>
                    <a:pt x="7302" y="63421"/>
                  </a:lnTo>
                  <a:lnTo>
                    <a:pt x="6588" y="64532"/>
                  </a:lnTo>
                  <a:lnTo>
                    <a:pt x="4047" y="65722"/>
                  </a:lnTo>
                  <a:lnTo>
                    <a:pt x="0" y="66119"/>
                  </a:lnTo>
                  <a:lnTo>
                    <a:pt x="0" y="67627"/>
                  </a:lnTo>
                  <a:lnTo>
                    <a:pt x="25717" y="67627"/>
                  </a:lnTo>
                  <a:lnTo>
                    <a:pt x="25717" y="66119"/>
                  </a:lnTo>
                  <a:lnTo>
                    <a:pt x="21907" y="65802"/>
                  </a:lnTo>
                  <a:lnTo>
                    <a:pt x="19288" y="65089"/>
                  </a:lnTo>
                  <a:lnTo>
                    <a:pt x="17701" y="63897"/>
                  </a:lnTo>
                  <a:lnTo>
                    <a:pt x="16827" y="62230"/>
                  </a:lnTo>
                  <a:lnTo>
                    <a:pt x="16590" y="60007"/>
                  </a:lnTo>
                  <a:lnTo>
                    <a:pt x="16510" y="57308"/>
                  </a:lnTo>
                  <a:lnTo>
                    <a:pt x="16510" y="26195"/>
                  </a:lnTo>
                  <a:lnTo>
                    <a:pt x="28575" y="26195"/>
                  </a:lnTo>
                  <a:lnTo>
                    <a:pt x="28575" y="23098"/>
                  </a:lnTo>
                  <a:lnTo>
                    <a:pt x="16430" y="23098"/>
                  </a:lnTo>
                  <a:lnTo>
                    <a:pt x="16430" y="11588"/>
                  </a:lnTo>
                  <a:lnTo>
                    <a:pt x="16747" y="7620"/>
                  </a:lnTo>
                  <a:lnTo>
                    <a:pt x="18415" y="4207"/>
                  </a:lnTo>
                  <a:lnTo>
                    <a:pt x="20082" y="3176"/>
                  </a:lnTo>
                  <a:lnTo>
                    <a:pt x="22383" y="2778"/>
                  </a:lnTo>
                  <a:lnTo>
                    <a:pt x="24447" y="3333"/>
                  </a:lnTo>
                  <a:lnTo>
                    <a:pt x="25955" y="4683"/>
                  </a:lnTo>
                  <a:lnTo>
                    <a:pt x="28416" y="8335"/>
                  </a:lnTo>
                  <a:lnTo>
                    <a:pt x="29845" y="9683"/>
                  </a:lnTo>
                  <a:lnTo>
                    <a:pt x="31671" y="10160"/>
                  </a:lnTo>
                  <a:lnTo>
                    <a:pt x="34528" y="9207"/>
                  </a:lnTo>
                  <a:lnTo>
                    <a:pt x="35560" y="7939"/>
                  </a:lnTo>
                  <a:lnTo>
                    <a:pt x="35957" y="6032"/>
                  </a:lnTo>
                  <a:lnTo>
                    <a:pt x="35163" y="3651"/>
                  </a:lnTo>
                  <a:lnTo>
                    <a:pt x="33098" y="1746"/>
                  </a:lnTo>
                  <a:lnTo>
                    <a:pt x="29923" y="476"/>
                  </a:lnTo>
                  <a:lnTo>
                    <a:pt x="26035" y="0"/>
                  </a:lnTo>
                  <a:close/>
                </a:path>
              </a:pathLst>
            </a:custGeom>
            <a:solidFill>
              <a:srgbClr val="000000"/>
            </a:solidFill>
          </p:spPr>
          <p:txBody>
            <a:bodyPr vert="horz" lIns="91440" tIns="45720" rIns="91440" bIns="45720" anchor="t"/>
            <a:lstStyle/>
            <a:p>
              <a:endParaRPr lang="en-IN"/>
            </a:p>
          </p:txBody>
        </p:sp>
        <p:sp>
          <p:nvSpPr>
            <p:cNvPr id="1716" name="Shape 1751"/>
            <p:cNvSpPr/>
            <p:nvPr/>
          </p:nvSpPr>
          <p:spPr>
            <a:xfrm>
              <a:off x="4370530" y="3687095"/>
              <a:ext cx="26352" cy="58339"/>
            </a:xfrm>
            <a:custGeom>
              <a:avLst/>
              <a:gdLst/>
              <a:ahLst/>
              <a:cxnLst/>
              <a:rect l="0" t="0" r="0" b="0"/>
              <a:pathLst>
                <a:path w="26352" h="58339">
                  <a:moveTo>
                    <a:pt x="13255" y="0"/>
                  </a:moveTo>
                  <a:lnTo>
                    <a:pt x="10873" y="3412"/>
                  </a:lnTo>
                  <a:lnTo>
                    <a:pt x="8889" y="6111"/>
                  </a:lnTo>
                  <a:lnTo>
                    <a:pt x="4366" y="11269"/>
                  </a:lnTo>
                  <a:lnTo>
                    <a:pt x="1348" y="13651"/>
                  </a:lnTo>
                  <a:lnTo>
                    <a:pt x="397" y="14444"/>
                  </a:lnTo>
                  <a:lnTo>
                    <a:pt x="0" y="15238"/>
                  </a:lnTo>
                  <a:lnTo>
                    <a:pt x="397" y="15875"/>
                  </a:lnTo>
                  <a:lnTo>
                    <a:pt x="5636" y="15875"/>
                  </a:lnTo>
                  <a:lnTo>
                    <a:pt x="5636" y="45718"/>
                  </a:lnTo>
                  <a:lnTo>
                    <a:pt x="5873" y="49132"/>
                  </a:lnTo>
                  <a:lnTo>
                    <a:pt x="6350" y="51910"/>
                  </a:lnTo>
                  <a:lnTo>
                    <a:pt x="7223" y="54132"/>
                  </a:lnTo>
                  <a:lnTo>
                    <a:pt x="8334" y="55719"/>
                  </a:lnTo>
                  <a:lnTo>
                    <a:pt x="11192" y="57705"/>
                  </a:lnTo>
                  <a:lnTo>
                    <a:pt x="14763" y="58339"/>
                  </a:lnTo>
                  <a:lnTo>
                    <a:pt x="18177" y="57705"/>
                  </a:lnTo>
                  <a:lnTo>
                    <a:pt x="21352" y="56117"/>
                  </a:lnTo>
                  <a:lnTo>
                    <a:pt x="24129" y="53736"/>
                  </a:lnTo>
                  <a:lnTo>
                    <a:pt x="26352" y="50800"/>
                  </a:lnTo>
                  <a:lnTo>
                    <a:pt x="25082" y="49687"/>
                  </a:lnTo>
                  <a:lnTo>
                    <a:pt x="22859" y="51910"/>
                  </a:lnTo>
                  <a:lnTo>
                    <a:pt x="21113" y="52783"/>
                  </a:lnTo>
                  <a:lnTo>
                    <a:pt x="18970" y="53181"/>
                  </a:lnTo>
                  <a:lnTo>
                    <a:pt x="16905" y="52703"/>
                  </a:lnTo>
                  <a:lnTo>
                    <a:pt x="15478" y="51513"/>
                  </a:lnTo>
                  <a:lnTo>
                    <a:pt x="14604" y="49846"/>
                  </a:lnTo>
                  <a:lnTo>
                    <a:pt x="14128" y="47941"/>
                  </a:lnTo>
                  <a:lnTo>
                    <a:pt x="13969" y="44211"/>
                  </a:lnTo>
                  <a:lnTo>
                    <a:pt x="13969" y="15875"/>
                  </a:lnTo>
                  <a:lnTo>
                    <a:pt x="23971" y="15875"/>
                  </a:lnTo>
                  <a:lnTo>
                    <a:pt x="23971" y="12778"/>
                  </a:lnTo>
                  <a:lnTo>
                    <a:pt x="13969" y="12778"/>
                  </a:lnTo>
                  <a:lnTo>
                    <a:pt x="13969" y="1268"/>
                  </a:lnTo>
                  <a:lnTo>
                    <a:pt x="13891" y="316"/>
                  </a:lnTo>
                  <a:lnTo>
                    <a:pt x="13255" y="0"/>
                  </a:lnTo>
                  <a:close/>
                </a:path>
              </a:pathLst>
            </a:custGeom>
            <a:solidFill>
              <a:srgbClr val="000000"/>
            </a:solidFill>
          </p:spPr>
          <p:txBody>
            <a:bodyPr vert="horz" lIns="91440" tIns="45720" rIns="91440" bIns="45720" anchor="t"/>
            <a:lstStyle/>
            <a:p>
              <a:endParaRPr lang="en-IN"/>
            </a:p>
          </p:txBody>
        </p:sp>
        <p:sp>
          <p:nvSpPr>
            <p:cNvPr id="1717" name="Shape 1752"/>
            <p:cNvSpPr/>
            <p:nvPr/>
          </p:nvSpPr>
          <p:spPr>
            <a:xfrm>
              <a:off x="3957462" y="3687095"/>
              <a:ext cx="26352" cy="58339"/>
            </a:xfrm>
            <a:custGeom>
              <a:avLst/>
              <a:gdLst/>
              <a:ahLst/>
              <a:cxnLst/>
              <a:rect l="0" t="0" r="0" b="0"/>
              <a:pathLst>
                <a:path w="26352" h="58339">
                  <a:moveTo>
                    <a:pt x="13255" y="0"/>
                  </a:moveTo>
                  <a:lnTo>
                    <a:pt x="10873" y="3412"/>
                  </a:lnTo>
                  <a:lnTo>
                    <a:pt x="8810" y="6111"/>
                  </a:lnTo>
                  <a:lnTo>
                    <a:pt x="4366" y="11269"/>
                  </a:lnTo>
                  <a:lnTo>
                    <a:pt x="1348" y="13651"/>
                  </a:lnTo>
                  <a:lnTo>
                    <a:pt x="397" y="14444"/>
                  </a:lnTo>
                  <a:lnTo>
                    <a:pt x="0" y="15238"/>
                  </a:lnTo>
                  <a:lnTo>
                    <a:pt x="397" y="15875"/>
                  </a:lnTo>
                  <a:lnTo>
                    <a:pt x="5635" y="15875"/>
                  </a:lnTo>
                  <a:lnTo>
                    <a:pt x="5635" y="45718"/>
                  </a:lnTo>
                  <a:lnTo>
                    <a:pt x="5874" y="49132"/>
                  </a:lnTo>
                  <a:lnTo>
                    <a:pt x="6350" y="51910"/>
                  </a:lnTo>
                  <a:lnTo>
                    <a:pt x="7222" y="54132"/>
                  </a:lnTo>
                  <a:lnTo>
                    <a:pt x="8335" y="55719"/>
                  </a:lnTo>
                  <a:lnTo>
                    <a:pt x="11191" y="57705"/>
                  </a:lnTo>
                  <a:lnTo>
                    <a:pt x="14763" y="58339"/>
                  </a:lnTo>
                  <a:lnTo>
                    <a:pt x="18097" y="57705"/>
                  </a:lnTo>
                  <a:lnTo>
                    <a:pt x="21352" y="56117"/>
                  </a:lnTo>
                  <a:lnTo>
                    <a:pt x="24130" y="53736"/>
                  </a:lnTo>
                  <a:lnTo>
                    <a:pt x="26352" y="50800"/>
                  </a:lnTo>
                  <a:lnTo>
                    <a:pt x="25003" y="49687"/>
                  </a:lnTo>
                  <a:lnTo>
                    <a:pt x="22780" y="51910"/>
                  </a:lnTo>
                  <a:lnTo>
                    <a:pt x="21113" y="52783"/>
                  </a:lnTo>
                  <a:lnTo>
                    <a:pt x="18971" y="53181"/>
                  </a:lnTo>
                  <a:lnTo>
                    <a:pt x="16827" y="52703"/>
                  </a:lnTo>
                  <a:lnTo>
                    <a:pt x="15399" y="51513"/>
                  </a:lnTo>
                  <a:lnTo>
                    <a:pt x="14128" y="47941"/>
                  </a:lnTo>
                  <a:lnTo>
                    <a:pt x="13970" y="44211"/>
                  </a:lnTo>
                  <a:lnTo>
                    <a:pt x="13970" y="15875"/>
                  </a:lnTo>
                  <a:lnTo>
                    <a:pt x="23971" y="15875"/>
                  </a:lnTo>
                  <a:lnTo>
                    <a:pt x="23971" y="12778"/>
                  </a:lnTo>
                  <a:lnTo>
                    <a:pt x="13970" y="12778"/>
                  </a:lnTo>
                  <a:lnTo>
                    <a:pt x="13970" y="1268"/>
                  </a:lnTo>
                  <a:lnTo>
                    <a:pt x="13891" y="316"/>
                  </a:lnTo>
                  <a:lnTo>
                    <a:pt x="13255" y="0"/>
                  </a:lnTo>
                  <a:close/>
                </a:path>
              </a:pathLst>
            </a:custGeom>
            <a:solidFill>
              <a:srgbClr val="000000"/>
            </a:solidFill>
          </p:spPr>
          <p:txBody>
            <a:bodyPr vert="horz" lIns="91440" tIns="45720" rIns="91440" bIns="45720" anchor="t"/>
            <a:lstStyle/>
            <a:p>
              <a:endParaRPr lang="en-IN"/>
            </a:p>
          </p:txBody>
        </p:sp>
        <p:sp>
          <p:nvSpPr>
            <p:cNvPr id="1718" name="Shape 1753"/>
            <p:cNvSpPr/>
            <p:nvPr/>
          </p:nvSpPr>
          <p:spPr>
            <a:xfrm>
              <a:off x="3346274" y="3687095"/>
              <a:ext cx="26272" cy="58339"/>
            </a:xfrm>
            <a:custGeom>
              <a:avLst/>
              <a:gdLst/>
              <a:ahLst/>
              <a:cxnLst/>
              <a:rect l="0" t="0" r="0" b="0"/>
              <a:pathLst>
                <a:path w="26272" h="58339">
                  <a:moveTo>
                    <a:pt x="13255" y="0"/>
                  </a:moveTo>
                  <a:lnTo>
                    <a:pt x="10873" y="3412"/>
                  </a:lnTo>
                  <a:lnTo>
                    <a:pt x="8810" y="6111"/>
                  </a:lnTo>
                  <a:lnTo>
                    <a:pt x="4286" y="11269"/>
                  </a:lnTo>
                  <a:lnTo>
                    <a:pt x="1348" y="13651"/>
                  </a:lnTo>
                  <a:lnTo>
                    <a:pt x="317" y="14444"/>
                  </a:lnTo>
                  <a:lnTo>
                    <a:pt x="0" y="15238"/>
                  </a:lnTo>
                  <a:lnTo>
                    <a:pt x="397" y="15875"/>
                  </a:lnTo>
                  <a:lnTo>
                    <a:pt x="5635" y="15875"/>
                  </a:lnTo>
                  <a:lnTo>
                    <a:pt x="5635" y="45718"/>
                  </a:lnTo>
                  <a:lnTo>
                    <a:pt x="5794" y="49132"/>
                  </a:lnTo>
                  <a:lnTo>
                    <a:pt x="6350" y="51910"/>
                  </a:lnTo>
                  <a:lnTo>
                    <a:pt x="7143" y="54132"/>
                  </a:lnTo>
                  <a:lnTo>
                    <a:pt x="8255" y="55719"/>
                  </a:lnTo>
                  <a:lnTo>
                    <a:pt x="11191" y="57705"/>
                  </a:lnTo>
                  <a:lnTo>
                    <a:pt x="14685" y="58339"/>
                  </a:lnTo>
                  <a:lnTo>
                    <a:pt x="18097" y="57705"/>
                  </a:lnTo>
                  <a:lnTo>
                    <a:pt x="21272" y="56117"/>
                  </a:lnTo>
                  <a:lnTo>
                    <a:pt x="24130" y="53736"/>
                  </a:lnTo>
                  <a:lnTo>
                    <a:pt x="26272" y="50800"/>
                  </a:lnTo>
                  <a:lnTo>
                    <a:pt x="25003" y="49687"/>
                  </a:lnTo>
                  <a:lnTo>
                    <a:pt x="22780" y="51910"/>
                  </a:lnTo>
                  <a:lnTo>
                    <a:pt x="21113" y="52783"/>
                  </a:lnTo>
                  <a:lnTo>
                    <a:pt x="18971" y="53181"/>
                  </a:lnTo>
                  <a:lnTo>
                    <a:pt x="16827" y="52703"/>
                  </a:lnTo>
                  <a:lnTo>
                    <a:pt x="15399" y="51513"/>
                  </a:lnTo>
                  <a:lnTo>
                    <a:pt x="14128" y="47941"/>
                  </a:lnTo>
                  <a:lnTo>
                    <a:pt x="13891" y="44211"/>
                  </a:lnTo>
                  <a:lnTo>
                    <a:pt x="13891" y="15875"/>
                  </a:lnTo>
                  <a:lnTo>
                    <a:pt x="23971" y="15875"/>
                  </a:lnTo>
                  <a:lnTo>
                    <a:pt x="23971" y="12778"/>
                  </a:lnTo>
                  <a:lnTo>
                    <a:pt x="13891" y="12778"/>
                  </a:lnTo>
                  <a:lnTo>
                    <a:pt x="13891" y="1268"/>
                  </a:lnTo>
                  <a:lnTo>
                    <a:pt x="13811" y="316"/>
                  </a:lnTo>
                  <a:lnTo>
                    <a:pt x="13255" y="0"/>
                  </a:lnTo>
                  <a:close/>
                </a:path>
              </a:pathLst>
            </a:custGeom>
            <a:solidFill>
              <a:srgbClr val="000000"/>
            </a:solidFill>
          </p:spPr>
          <p:txBody>
            <a:bodyPr vert="horz" lIns="91440" tIns="45720" rIns="91440" bIns="45720" anchor="t"/>
            <a:lstStyle/>
            <a:p>
              <a:endParaRPr lang="en-IN"/>
            </a:p>
          </p:txBody>
        </p:sp>
        <p:sp>
          <p:nvSpPr>
            <p:cNvPr id="1719" name="Shape 1754"/>
            <p:cNvSpPr/>
            <p:nvPr/>
          </p:nvSpPr>
          <p:spPr>
            <a:xfrm>
              <a:off x="4553172" y="3676775"/>
              <a:ext cx="45957" cy="68660"/>
            </a:xfrm>
            <a:custGeom>
              <a:avLst/>
              <a:gdLst/>
              <a:ahLst/>
              <a:cxnLst/>
              <a:rect l="0" t="0" r="0" b="0"/>
              <a:pathLst>
                <a:path w="45957" h="68660">
                  <a:moveTo>
                    <a:pt x="38813" y="0"/>
                  </a:moveTo>
                  <a:lnTo>
                    <a:pt x="24288" y="4366"/>
                  </a:lnTo>
                  <a:lnTo>
                    <a:pt x="24288" y="5953"/>
                  </a:lnTo>
                  <a:lnTo>
                    <a:pt x="26670" y="5794"/>
                  </a:lnTo>
                  <a:lnTo>
                    <a:pt x="29209" y="6112"/>
                  </a:lnTo>
                  <a:lnTo>
                    <a:pt x="30479" y="7223"/>
                  </a:lnTo>
                  <a:lnTo>
                    <a:pt x="31034" y="10875"/>
                  </a:lnTo>
                  <a:lnTo>
                    <a:pt x="31034" y="26352"/>
                  </a:lnTo>
                  <a:lnTo>
                    <a:pt x="28653" y="24447"/>
                  </a:lnTo>
                  <a:lnTo>
                    <a:pt x="26193" y="23098"/>
                  </a:lnTo>
                  <a:lnTo>
                    <a:pt x="23495" y="22305"/>
                  </a:lnTo>
                  <a:lnTo>
                    <a:pt x="22684" y="22241"/>
                  </a:lnTo>
                  <a:lnTo>
                    <a:pt x="20796" y="24844"/>
                  </a:lnTo>
                  <a:lnTo>
                    <a:pt x="24288" y="25480"/>
                  </a:lnTo>
                  <a:lnTo>
                    <a:pt x="27383" y="27305"/>
                  </a:lnTo>
                  <a:lnTo>
                    <a:pt x="29764" y="30321"/>
                  </a:lnTo>
                  <a:lnTo>
                    <a:pt x="31034" y="34766"/>
                  </a:lnTo>
                  <a:lnTo>
                    <a:pt x="31034" y="57547"/>
                  </a:lnTo>
                  <a:lnTo>
                    <a:pt x="29923" y="59928"/>
                  </a:lnTo>
                  <a:lnTo>
                    <a:pt x="27859" y="61833"/>
                  </a:lnTo>
                  <a:lnTo>
                    <a:pt x="25161" y="63103"/>
                  </a:lnTo>
                  <a:lnTo>
                    <a:pt x="22225" y="63501"/>
                  </a:lnTo>
                  <a:lnTo>
                    <a:pt x="18891" y="62944"/>
                  </a:lnTo>
                  <a:lnTo>
                    <a:pt x="15795" y="61516"/>
                  </a:lnTo>
                  <a:lnTo>
                    <a:pt x="12937" y="58896"/>
                  </a:lnTo>
                  <a:lnTo>
                    <a:pt x="10636" y="55007"/>
                  </a:lnTo>
                  <a:lnTo>
                    <a:pt x="9127" y="49769"/>
                  </a:lnTo>
                  <a:lnTo>
                    <a:pt x="8492" y="43180"/>
                  </a:lnTo>
                  <a:lnTo>
                    <a:pt x="9048" y="37069"/>
                  </a:lnTo>
                  <a:lnTo>
                    <a:pt x="10477" y="32385"/>
                  </a:lnTo>
                  <a:lnTo>
                    <a:pt x="12620" y="28972"/>
                  </a:lnTo>
                  <a:lnTo>
                    <a:pt x="15159" y="26591"/>
                  </a:lnTo>
                  <a:lnTo>
                    <a:pt x="17938" y="25321"/>
                  </a:lnTo>
                  <a:lnTo>
                    <a:pt x="20796" y="24844"/>
                  </a:lnTo>
                  <a:lnTo>
                    <a:pt x="22684" y="22241"/>
                  </a:lnTo>
                  <a:lnTo>
                    <a:pt x="20478" y="22066"/>
                  </a:lnTo>
                  <a:lnTo>
                    <a:pt x="15159" y="22940"/>
                  </a:lnTo>
                  <a:lnTo>
                    <a:pt x="10238" y="25480"/>
                  </a:lnTo>
                  <a:lnTo>
                    <a:pt x="6111" y="29370"/>
                  </a:lnTo>
                  <a:lnTo>
                    <a:pt x="2857" y="34369"/>
                  </a:lnTo>
                  <a:lnTo>
                    <a:pt x="793" y="40163"/>
                  </a:lnTo>
                  <a:lnTo>
                    <a:pt x="0" y="46435"/>
                  </a:lnTo>
                  <a:lnTo>
                    <a:pt x="634" y="53182"/>
                  </a:lnTo>
                  <a:lnTo>
                    <a:pt x="2301" y="58420"/>
                  </a:lnTo>
                  <a:lnTo>
                    <a:pt x="4682" y="62310"/>
                  </a:lnTo>
                  <a:lnTo>
                    <a:pt x="7620" y="65089"/>
                  </a:lnTo>
                  <a:lnTo>
                    <a:pt x="10636" y="66913"/>
                  </a:lnTo>
                  <a:lnTo>
                    <a:pt x="13572" y="68025"/>
                  </a:lnTo>
                  <a:lnTo>
                    <a:pt x="16112" y="68501"/>
                  </a:lnTo>
                  <a:lnTo>
                    <a:pt x="18017" y="68660"/>
                  </a:lnTo>
                  <a:lnTo>
                    <a:pt x="22859" y="68025"/>
                  </a:lnTo>
                  <a:lnTo>
                    <a:pt x="26511" y="66516"/>
                  </a:lnTo>
                  <a:lnTo>
                    <a:pt x="29051" y="64452"/>
                  </a:lnTo>
                  <a:lnTo>
                    <a:pt x="30797" y="62310"/>
                  </a:lnTo>
                  <a:lnTo>
                    <a:pt x="31034" y="62310"/>
                  </a:lnTo>
                  <a:lnTo>
                    <a:pt x="31034" y="68342"/>
                  </a:lnTo>
                  <a:lnTo>
                    <a:pt x="31432" y="68660"/>
                  </a:lnTo>
                  <a:lnTo>
                    <a:pt x="38813" y="66040"/>
                  </a:lnTo>
                  <a:lnTo>
                    <a:pt x="45957" y="63501"/>
                  </a:lnTo>
                  <a:lnTo>
                    <a:pt x="45957" y="61914"/>
                  </a:lnTo>
                  <a:lnTo>
                    <a:pt x="43179" y="61914"/>
                  </a:lnTo>
                  <a:lnTo>
                    <a:pt x="41353" y="61516"/>
                  </a:lnTo>
                  <a:lnTo>
                    <a:pt x="40242" y="60801"/>
                  </a:lnTo>
                  <a:lnTo>
                    <a:pt x="39607" y="59690"/>
                  </a:lnTo>
                  <a:lnTo>
                    <a:pt x="39370" y="56357"/>
                  </a:lnTo>
                  <a:lnTo>
                    <a:pt x="39370" y="158"/>
                  </a:lnTo>
                  <a:lnTo>
                    <a:pt x="38813" y="0"/>
                  </a:lnTo>
                  <a:close/>
                </a:path>
              </a:pathLst>
            </a:custGeom>
            <a:solidFill>
              <a:srgbClr val="000000"/>
            </a:solidFill>
          </p:spPr>
          <p:txBody>
            <a:bodyPr vert="horz" lIns="91440" tIns="45720" rIns="91440" bIns="45720" anchor="t"/>
            <a:lstStyle/>
            <a:p>
              <a:endParaRPr lang="en-IN"/>
            </a:p>
          </p:txBody>
        </p:sp>
        <p:sp>
          <p:nvSpPr>
            <p:cNvPr id="1720" name="Shape 1755"/>
            <p:cNvSpPr/>
            <p:nvPr/>
          </p:nvSpPr>
          <p:spPr>
            <a:xfrm>
              <a:off x="4525311" y="3698842"/>
              <a:ext cx="23494" cy="45561"/>
            </a:xfrm>
            <a:custGeom>
              <a:avLst/>
              <a:gdLst/>
              <a:ahLst/>
              <a:cxnLst/>
              <a:rect l="0" t="0" r="0" b="0"/>
              <a:pathLst>
                <a:path w="23494" h="45561">
                  <a:moveTo>
                    <a:pt x="15795" y="0"/>
                  </a:moveTo>
                  <a:lnTo>
                    <a:pt x="397" y="5477"/>
                  </a:lnTo>
                  <a:lnTo>
                    <a:pt x="397" y="6906"/>
                  </a:lnTo>
                  <a:lnTo>
                    <a:pt x="4366" y="6510"/>
                  </a:lnTo>
                  <a:lnTo>
                    <a:pt x="5636" y="6667"/>
                  </a:lnTo>
                  <a:lnTo>
                    <a:pt x="6747" y="7303"/>
                  </a:lnTo>
                  <a:lnTo>
                    <a:pt x="7541" y="9128"/>
                  </a:lnTo>
                  <a:lnTo>
                    <a:pt x="7858" y="12462"/>
                  </a:lnTo>
                  <a:lnTo>
                    <a:pt x="7858" y="35481"/>
                  </a:lnTo>
                  <a:lnTo>
                    <a:pt x="7699" y="38734"/>
                  </a:lnTo>
                  <a:lnTo>
                    <a:pt x="7143" y="41037"/>
                  </a:lnTo>
                  <a:lnTo>
                    <a:pt x="6191" y="42545"/>
                  </a:lnTo>
                  <a:lnTo>
                    <a:pt x="4762" y="43418"/>
                  </a:lnTo>
                  <a:lnTo>
                    <a:pt x="2778" y="43894"/>
                  </a:lnTo>
                  <a:lnTo>
                    <a:pt x="0" y="44053"/>
                  </a:lnTo>
                  <a:lnTo>
                    <a:pt x="0" y="45561"/>
                  </a:lnTo>
                  <a:lnTo>
                    <a:pt x="23494" y="45561"/>
                  </a:lnTo>
                  <a:lnTo>
                    <a:pt x="23494" y="44053"/>
                  </a:lnTo>
                  <a:lnTo>
                    <a:pt x="19447" y="43497"/>
                  </a:lnTo>
                  <a:lnTo>
                    <a:pt x="18177" y="42862"/>
                  </a:lnTo>
                  <a:lnTo>
                    <a:pt x="17303" y="42068"/>
                  </a:lnTo>
                  <a:lnTo>
                    <a:pt x="16350" y="39449"/>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1721" name="Shape 1756"/>
            <p:cNvSpPr/>
            <p:nvPr/>
          </p:nvSpPr>
          <p:spPr>
            <a:xfrm>
              <a:off x="4477129" y="3698842"/>
              <a:ext cx="43656" cy="46593"/>
            </a:xfrm>
            <a:custGeom>
              <a:avLst/>
              <a:gdLst/>
              <a:ahLst/>
              <a:cxnLst/>
              <a:rect l="0" t="0" r="0" b="0"/>
              <a:pathLst>
                <a:path w="43656" h="46593">
                  <a:moveTo>
                    <a:pt x="21352" y="0"/>
                  </a:moveTo>
                  <a:lnTo>
                    <a:pt x="20558" y="2778"/>
                  </a:lnTo>
                  <a:lnTo>
                    <a:pt x="24844" y="3651"/>
                  </a:lnTo>
                  <a:lnTo>
                    <a:pt x="28337" y="6032"/>
                  </a:lnTo>
                  <a:lnTo>
                    <a:pt x="31116" y="9763"/>
                  </a:lnTo>
                  <a:lnTo>
                    <a:pt x="33100" y="14447"/>
                  </a:lnTo>
                  <a:lnTo>
                    <a:pt x="34369" y="19843"/>
                  </a:lnTo>
                  <a:lnTo>
                    <a:pt x="34767" y="25876"/>
                  </a:lnTo>
                  <a:lnTo>
                    <a:pt x="34211" y="32147"/>
                  </a:lnTo>
                  <a:lnTo>
                    <a:pt x="32782" y="36829"/>
                  </a:lnTo>
                  <a:lnTo>
                    <a:pt x="30798" y="40163"/>
                  </a:lnTo>
                  <a:lnTo>
                    <a:pt x="28337" y="42307"/>
                  </a:lnTo>
                  <a:lnTo>
                    <a:pt x="25638" y="43497"/>
                  </a:lnTo>
                  <a:lnTo>
                    <a:pt x="23018" y="43816"/>
                  </a:lnTo>
                  <a:lnTo>
                    <a:pt x="19050" y="43022"/>
                  </a:lnTo>
                  <a:lnTo>
                    <a:pt x="15796" y="40798"/>
                  </a:lnTo>
                  <a:lnTo>
                    <a:pt x="13336" y="37623"/>
                  </a:lnTo>
                  <a:lnTo>
                    <a:pt x="11510" y="33734"/>
                  </a:lnTo>
                  <a:lnTo>
                    <a:pt x="10240" y="29528"/>
                  </a:lnTo>
                  <a:lnTo>
                    <a:pt x="9446" y="25321"/>
                  </a:lnTo>
                  <a:lnTo>
                    <a:pt x="9050" y="21431"/>
                  </a:lnTo>
                  <a:lnTo>
                    <a:pt x="8891" y="18256"/>
                  </a:lnTo>
                  <a:lnTo>
                    <a:pt x="9128" y="14604"/>
                  </a:lnTo>
                  <a:lnTo>
                    <a:pt x="9843" y="11509"/>
                  </a:lnTo>
                  <a:lnTo>
                    <a:pt x="10875" y="8811"/>
                  </a:lnTo>
                  <a:lnTo>
                    <a:pt x="12383" y="6667"/>
                  </a:lnTo>
                  <a:lnTo>
                    <a:pt x="14130" y="4922"/>
                  </a:lnTo>
                  <a:lnTo>
                    <a:pt x="16113" y="3731"/>
                  </a:lnTo>
                  <a:lnTo>
                    <a:pt x="18256" y="3016"/>
                  </a:lnTo>
                  <a:lnTo>
                    <a:pt x="20558" y="2778"/>
                  </a:lnTo>
                  <a:lnTo>
                    <a:pt x="21352" y="0"/>
                  </a:lnTo>
                  <a:lnTo>
                    <a:pt x="15161" y="873"/>
                  </a:lnTo>
                  <a:lnTo>
                    <a:pt x="9922" y="3254"/>
                  </a:lnTo>
                  <a:lnTo>
                    <a:pt x="5716" y="6984"/>
                  </a:lnTo>
                  <a:lnTo>
                    <a:pt x="2541" y="11668"/>
                  </a:lnTo>
                  <a:lnTo>
                    <a:pt x="636" y="17066"/>
                  </a:lnTo>
                  <a:lnTo>
                    <a:pt x="0" y="23018"/>
                  </a:lnTo>
                  <a:lnTo>
                    <a:pt x="715" y="29368"/>
                  </a:lnTo>
                  <a:lnTo>
                    <a:pt x="2778" y="35004"/>
                  </a:lnTo>
                  <a:lnTo>
                    <a:pt x="6033" y="39767"/>
                  </a:lnTo>
                  <a:lnTo>
                    <a:pt x="10398" y="43418"/>
                  </a:lnTo>
                  <a:lnTo>
                    <a:pt x="15637" y="45720"/>
                  </a:lnTo>
                  <a:lnTo>
                    <a:pt x="21669" y="46593"/>
                  </a:lnTo>
                  <a:lnTo>
                    <a:pt x="28496" y="45482"/>
                  </a:lnTo>
                  <a:lnTo>
                    <a:pt x="34052" y="42624"/>
                  </a:lnTo>
                  <a:lnTo>
                    <a:pt x="38260" y="38417"/>
                  </a:lnTo>
                  <a:lnTo>
                    <a:pt x="41275" y="33417"/>
                  </a:lnTo>
                  <a:lnTo>
                    <a:pt x="43101" y="28098"/>
                  </a:lnTo>
                  <a:lnTo>
                    <a:pt x="43656" y="23018"/>
                  </a:lnTo>
                  <a:lnTo>
                    <a:pt x="43181" y="17859"/>
                  </a:lnTo>
                  <a:lnTo>
                    <a:pt x="41990" y="13334"/>
                  </a:lnTo>
                  <a:lnTo>
                    <a:pt x="40085" y="9366"/>
                  </a:lnTo>
                  <a:lnTo>
                    <a:pt x="37386" y="6112"/>
                  </a:lnTo>
                  <a:lnTo>
                    <a:pt x="34131" y="3492"/>
                  </a:lnTo>
                  <a:lnTo>
                    <a:pt x="30322" y="1587"/>
                  </a:lnTo>
                  <a:lnTo>
                    <a:pt x="26036" y="397"/>
                  </a:lnTo>
                  <a:lnTo>
                    <a:pt x="21352" y="0"/>
                  </a:lnTo>
                  <a:close/>
                </a:path>
              </a:pathLst>
            </a:custGeom>
            <a:solidFill>
              <a:srgbClr val="000000"/>
            </a:solidFill>
          </p:spPr>
          <p:txBody>
            <a:bodyPr vert="horz" lIns="91440" tIns="45720" rIns="91440" bIns="45720" anchor="t"/>
            <a:lstStyle/>
            <a:p>
              <a:endParaRPr lang="en-IN"/>
            </a:p>
          </p:txBody>
        </p:sp>
        <p:sp>
          <p:nvSpPr>
            <p:cNvPr id="1722" name="Shape 1757"/>
            <p:cNvSpPr/>
            <p:nvPr/>
          </p:nvSpPr>
          <p:spPr>
            <a:xfrm>
              <a:off x="4399422" y="3698842"/>
              <a:ext cx="39528" cy="46593"/>
            </a:xfrm>
            <a:custGeom>
              <a:avLst/>
              <a:gdLst/>
              <a:ahLst/>
              <a:cxnLst/>
              <a:rect l="0" t="0" r="0" b="0"/>
              <a:pathLst>
                <a:path w="39528" h="46593">
                  <a:moveTo>
                    <a:pt x="20241" y="0"/>
                  </a:moveTo>
                  <a:lnTo>
                    <a:pt x="18018" y="3572"/>
                  </a:lnTo>
                  <a:lnTo>
                    <a:pt x="21431" y="4128"/>
                  </a:lnTo>
                  <a:lnTo>
                    <a:pt x="23812" y="5477"/>
                  </a:lnTo>
                  <a:lnTo>
                    <a:pt x="25479" y="7541"/>
                  </a:lnTo>
                  <a:lnTo>
                    <a:pt x="26511" y="9922"/>
                  </a:lnTo>
                  <a:lnTo>
                    <a:pt x="27543" y="15002"/>
                  </a:lnTo>
                  <a:lnTo>
                    <a:pt x="7143" y="15002"/>
                  </a:lnTo>
                  <a:lnTo>
                    <a:pt x="7857" y="11986"/>
                  </a:lnTo>
                  <a:lnTo>
                    <a:pt x="8731" y="9525"/>
                  </a:lnTo>
                  <a:lnTo>
                    <a:pt x="9842" y="7541"/>
                  </a:lnTo>
                  <a:lnTo>
                    <a:pt x="11192" y="6032"/>
                  </a:lnTo>
                  <a:lnTo>
                    <a:pt x="14287" y="4128"/>
                  </a:lnTo>
                  <a:lnTo>
                    <a:pt x="18018" y="3572"/>
                  </a:lnTo>
                  <a:lnTo>
                    <a:pt x="20241" y="0"/>
                  </a:lnTo>
                  <a:lnTo>
                    <a:pt x="15954" y="476"/>
                  </a:lnTo>
                  <a:lnTo>
                    <a:pt x="11429" y="2222"/>
                  </a:lnTo>
                  <a:lnTo>
                    <a:pt x="7143" y="5318"/>
                  </a:lnTo>
                  <a:lnTo>
                    <a:pt x="3572" y="9922"/>
                  </a:lnTo>
                  <a:lnTo>
                    <a:pt x="1031" y="16192"/>
                  </a:lnTo>
                  <a:lnTo>
                    <a:pt x="0" y="24368"/>
                  </a:lnTo>
                  <a:lnTo>
                    <a:pt x="397" y="29368"/>
                  </a:lnTo>
                  <a:lnTo>
                    <a:pt x="1349" y="33734"/>
                  </a:lnTo>
                  <a:lnTo>
                    <a:pt x="2937" y="37544"/>
                  </a:lnTo>
                  <a:lnTo>
                    <a:pt x="5159" y="40719"/>
                  </a:lnTo>
                  <a:lnTo>
                    <a:pt x="7857" y="43259"/>
                  </a:lnTo>
                  <a:lnTo>
                    <a:pt x="11032" y="45084"/>
                  </a:lnTo>
                  <a:lnTo>
                    <a:pt x="14604" y="46197"/>
                  </a:lnTo>
                  <a:lnTo>
                    <a:pt x="18573" y="46593"/>
                  </a:lnTo>
                  <a:lnTo>
                    <a:pt x="23495" y="45958"/>
                  </a:lnTo>
                  <a:lnTo>
                    <a:pt x="27701" y="44371"/>
                  </a:lnTo>
                  <a:lnTo>
                    <a:pt x="31194" y="42148"/>
                  </a:lnTo>
                  <a:lnTo>
                    <a:pt x="33972" y="39449"/>
                  </a:lnTo>
                  <a:lnTo>
                    <a:pt x="36195" y="36672"/>
                  </a:lnTo>
                  <a:lnTo>
                    <a:pt x="37782" y="33972"/>
                  </a:lnTo>
                  <a:lnTo>
                    <a:pt x="38893" y="31591"/>
                  </a:lnTo>
                  <a:lnTo>
                    <a:pt x="39528" y="30003"/>
                  </a:lnTo>
                  <a:lnTo>
                    <a:pt x="37941" y="29290"/>
                  </a:lnTo>
                  <a:lnTo>
                    <a:pt x="34925" y="33654"/>
                  </a:lnTo>
                  <a:lnTo>
                    <a:pt x="32702" y="35878"/>
                  </a:lnTo>
                  <a:lnTo>
                    <a:pt x="30003" y="37862"/>
                  </a:lnTo>
                  <a:lnTo>
                    <a:pt x="26591" y="39211"/>
                  </a:lnTo>
                  <a:lnTo>
                    <a:pt x="22622" y="39767"/>
                  </a:lnTo>
                  <a:lnTo>
                    <a:pt x="19288" y="39370"/>
                  </a:lnTo>
                  <a:lnTo>
                    <a:pt x="15875" y="38021"/>
                  </a:lnTo>
                  <a:lnTo>
                    <a:pt x="12700" y="35481"/>
                  </a:lnTo>
                  <a:lnTo>
                    <a:pt x="10001" y="31591"/>
                  </a:lnTo>
                  <a:lnTo>
                    <a:pt x="8889" y="28972"/>
                  </a:lnTo>
                  <a:lnTo>
                    <a:pt x="8017" y="25876"/>
                  </a:lnTo>
                  <a:lnTo>
                    <a:pt x="7302" y="22225"/>
                  </a:lnTo>
                  <a:lnTo>
                    <a:pt x="6826" y="18097"/>
                  </a:lnTo>
                  <a:lnTo>
                    <a:pt x="37703" y="18097"/>
                  </a:lnTo>
                  <a:lnTo>
                    <a:pt x="36988" y="13653"/>
                  </a:lnTo>
                  <a:lnTo>
                    <a:pt x="35877" y="9842"/>
                  </a:lnTo>
                  <a:lnTo>
                    <a:pt x="34211" y="6667"/>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723" name="Shape 1758"/>
            <p:cNvSpPr/>
            <p:nvPr/>
          </p:nvSpPr>
          <p:spPr>
            <a:xfrm>
              <a:off x="4259008" y="3676775"/>
              <a:ext cx="45957" cy="68660"/>
            </a:xfrm>
            <a:custGeom>
              <a:avLst/>
              <a:gdLst/>
              <a:ahLst/>
              <a:cxnLst/>
              <a:rect l="0" t="0" r="0" b="0"/>
              <a:pathLst>
                <a:path w="45957" h="68660">
                  <a:moveTo>
                    <a:pt x="38813" y="0"/>
                  </a:moveTo>
                  <a:lnTo>
                    <a:pt x="24208" y="4366"/>
                  </a:lnTo>
                  <a:lnTo>
                    <a:pt x="24208" y="5953"/>
                  </a:lnTo>
                  <a:lnTo>
                    <a:pt x="26590" y="5794"/>
                  </a:lnTo>
                  <a:lnTo>
                    <a:pt x="29130" y="6112"/>
                  </a:lnTo>
                  <a:lnTo>
                    <a:pt x="30400" y="7223"/>
                  </a:lnTo>
                  <a:lnTo>
                    <a:pt x="30956" y="10875"/>
                  </a:lnTo>
                  <a:lnTo>
                    <a:pt x="30956" y="26352"/>
                  </a:lnTo>
                  <a:lnTo>
                    <a:pt x="28575" y="24447"/>
                  </a:lnTo>
                  <a:lnTo>
                    <a:pt x="26113" y="23098"/>
                  </a:lnTo>
                  <a:lnTo>
                    <a:pt x="23495" y="22305"/>
                  </a:lnTo>
                  <a:lnTo>
                    <a:pt x="22683" y="22240"/>
                  </a:lnTo>
                  <a:lnTo>
                    <a:pt x="20795" y="24844"/>
                  </a:lnTo>
                  <a:lnTo>
                    <a:pt x="24208" y="25480"/>
                  </a:lnTo>
                  <a:lnTo>
                    <a:pt x="27383" y="27305"/>
                  </a:lnTo>
                  <a:lnTo>
                    <a:pt x="29686" y="30321"/>
                  </a:lnTo>
                  <a:lnTo>
                    <a:pt x="30956" y="34766"/>
                  </a:lnTo>
                  <a:lnTo>
                    <a:pt x="30956" y="57547"/>
                  </a:lnTo>
                  <a:lnTo>
                    <a:pt x="29845" y="59928"/>
                  </a:lnTo>
                  <a:lnTo>
                    <a:pt x="27781" y="61833"/>
                  </a:lnTo>
                  <a:lnTo>
                    <a:pt x="25161" y="63103"/>
                  </a:lnTo>
                  <a:lnTo>
                    <a:pt x="22145" y="63501"/>
                  </a:lnTo>
                  <a:lnTo>
                    <a:pt x="18889" y="62944"/>
                  </a:lnTo>
                  <a:lnTo>
                    <a:pt x="15714" y="61516"/>
                  </a:lnTo>
                  <a:lnTo>
                    <a:pt x="12937" y="58896"/>
                  </a:lnTo>
                  <a:lnTo>
                    <a:pt x="10636" y="55007"/>
                  </a:lnTo>
                  <a:lnTo>
                    <a:pt x="9127" y="49769"/>
                  </a:lnTo>
                  <a:lnTo>
                    <a:pt x="8492" y="43180"/>
                  </a:lnTo>
                  <a:lnTo>
                    <a:pt x="9048" y="37069"/>
                  </a:lnTo>
                  <a:lnTo>
                    <a:pt x="10476" y="32385"/>
                  </a:lnTo>
                  <a:lnTo>
                    <a:pt x="12620" y="28972"/>
                  </a:lnTo>
                  <a:lnTo>
                    <a:pt x="15159" y="26591"/>
                  </a:lnTo>
                  <a:lnTo>
                    <a:pt x="17938" y="25321"/>
                  </a:lnTo>
                  <a:lnTo>
                    <a:pt x="20795" y="24844"/>
                  </a:lnTo>
                  <a:lnTo>
                    <a:pt x="22683" y="22240"/>
                  </a:lnTo>
                  <a:lnTo>
                    <a:pt x="20477" y="22066"/>
                  </a:lnTo>
                  <a:lnTo>
                    <a:pt x="15081" y="22940"/>
                  </a:lnTo>
                  <a:lnTo>
                    <a:pt x="10238" y="25480"/>
                  </a:lnTo>
                  <a:lnTo>
                    <a:pt x="6111" y="29370"/>
                  </a:lnTo>
                  <a:lnTo>
                    <a:pt x="2857" y="34369"/>
                  </a:lnTo>
                  <a:lnTo>
                    <a:pt x="713" y="40163"/>
                  </a:lnTo>
                  <a:lnTo>
                    <a:pt x="0" y="46435"/>
                  </a:lnTo>
                  <a:lnTo>
                    <a:pt x="555" y="53182"/>
                  </a:lnTo>
                  <a:lnTo>
                    <a:pt x="2221" y="58420"/>
                  </a:lnTo>
                  <a:lnTo>
                    <a:pt x="4682" y="62310"/>
                  </a:lnTo>
                  <a:lnTo>
                    <a:pt x="7540" y="65089"/>
                  </a:lnTo>
                  <a:lnTo>
                    <a:pt x="10556" y="66913"/>
                  </a:lnTo>
                  <a:lnTo>
                    <a:pt x="13572" y="68025"/>
                  </a:lnTo>
                  <a:lnTo>
                    <a:pt x="16112" y="68501"/>
                  </a:lnTo>
                  <a:lnTo>
                    <a:pt x="18017" y="68660"/>
                  </a:lnTo>
                  <a:lnTo>
                    <a:pt x="22858" y="68025"/>
                  </a:lnTo>
                  <a:lnTo>
                    <a:pt x="26431" y="66516"/>
                  </a:lnTo>
                  <a:lnTo>
                    <a:pt x="29051" y="64452"/>
                  </a:lnTo>
                  <a:lnTo>
                    <a:pt x="30796" y="62310"/>
                  </a:lnTo>
                  <a:lnTo>
                    <a:pt x="30956" y="62310"/>
                  </a:lnTo>
                  <a:lnTo>
                    <a:pt x="30956" y="68342"/>
                  </a:lnTo>
                  <a:lnTo>
                    <a:pt x="31352" y="68660"/>
                  </a:lnTo>
                  <a:lnTo>
                    <a:pt x="38813" y="66040"/>
                  </a:lnTo>
                  <a:lnTo>
                    <a:pt x="45957" y="63501"/>
                  </a:lnTo>
                  <a:lnTo>
                    <a:pt x="45957" y="61914"/>
                  </a:lnTo>
                  <a:lnTo>
                    <a:pt x="43179" y="61914"/>
                  </a:lnTo>
                  <a:lnTo>
                    <a:pt x="41275" y="61516"/>
                  </a:lnTo>
                  <a:lnTo>
                    <a:pt x="40163" y="60801"/>
                  </a:lnTo>
                  <a:lnTo>
                    <a:pt x="39527" y="59690"/>
                  </a:lnTo>
                  <a:lnTo>
                    <a:pt x="39290" y="56357"/>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1724" name="Shape 1759"/>
            <p:cNvSpPr/>
            <p:nvPr/>
          </p:nvSpPr>
          <p:spPr>
            <a:xfrm>
              <a:off x="4166853" y="3698842"/>
              <a:ext cx="40084" cy="46593"/>
            </a:xfrm>
            <a:custGeom>
              <a:avLst/>
              <a:gdLst/>
              <a:ahLst/>
              <a:cxnLst/>
              <a:rect l="0" t="0" r="0" b="0"/>
              <a:pathLst>
                <a:path w="40084" h="46593">
                  <a:moveTo>
                    <a:pt x="18018" y="0"/>
                  </a:moveTo>
                  <a:lnTo>
                    <a:pt x="12858" y="556"/>
                  </a:lnTo>
                  <a:lnTo>
                    <a:pt x="8731" y="1984"/>
                  </a:lnTo>
                  <a:lnTo>
                    <a:pt x="5636" y="4048"/>
                  </a:lnTo>
                  <a:lnTo>
                    <a:pt x="3492" y="6429"/>
                  </a:lnTo>
                  <a:lnTo>
                    <a:pt x="2301" y="8811"/>
                  </a:lnTo>
                  <a:lnTo>
                    <a:pt x="1904" y="11033"/>
                  </a:lnTo>
                  <a:lnTo>
                    <a:pt x="2857" y="13811"/>
                  </a:lnTo>
                  <a:lnTo>
                    <a:pt x="4127" y="14922"/>
                  </a:lnTo>
                  <a:lnTo>
                    <a:pt x="6112" y="15398"/>
                  </a:lnTo>
                  <a:lnTo>
                    <a:pt x="7937" y="15002"/>
                  </a:lnTo>
                  <a:lnTo>
                    <a:pt x="9366" y="13970"/>
                  </a:lnTo>
                  <a:lnTo>
                    <a:pt x="10238" y="12621"/>
                  </a:lnTo>
                  <a:lnTo>
                    <a:pt x="10556" y="11112"/>
                  </a:lnTo>
                  <a:lnTo>
                    <a:pt x="10318" y="9366"/>
                  </a:lnTo>
                  <a:lnTo>
                    <a:pt x="10081" y="7223"/>
                  </a:lnTo>
                  <a:lnTo>
                    <a:pt x="10716" y="5159"/>
                  </a:lnTo>
                  <a:lnTo>
                    <a:pt x="12382" y="3651"/>
                  </a:lnTo>
                  <a:lnTo>
                    <a:pt x="14684" y="2698"/>
                  </a:lnTo>
                  <a:lnTo>
                    <a:pt x="17145" y="2381"/>
                  </a:lnTo>
                  <a:lnTo>
                    <a:pt x="19606" y="2619"/>
                  </a:lnTo>
                  <a:lnTo>
                    <a:pt x="22066" y="3809"/>
                  </a:lnTo>
                  <a:lnTo>
                    <a:pt x="23971" y="6350"/>
                  </a:lnTo>
                  <a:lnTo>
                    <a:pt x="24764" y="10636"/>
                  </a:lnTo>
                  <a:lnTo>
                    <a:pt x="24764" y="16668"/>
                  </a:lnTo>
                  <a:lnTo>
                    <a:pt x="24024" y="16960"/>
                  </a:lnTo>
                  <a:lnTo>
                    <a:pt x="24764" y="19050"/>
                  </a:lnTo>
                  <a:lnTo>
                    <a:pt x="24764" y="33417"/>
                  </a:lnTo>
                  <a:lnTo>
                    <a:pt x="24209" y="36751"/>
                  </a:lnTo>
                  <a:lnTo>
                    <a:pt x="23177" y="37941"/>
                  </a:lnTo>
                  <a:lnTo>
                    <a:pt x="21431" y="39053"/>
                  </a:lnTo>
                  <a:lnTo>
                    <a:pt x="20320" y="39449"/>
                  </a:lnTo>
                  <a:lnTo>
                    <a:pt x="18732" y="40084"/>
                  </a:lnTo>
                  <a:lnTo>
                    <a:pt x="15239" y="40798"/>
                  </a:lnTo>
                  <a:lnTo>
                    <a:pt x="12700" y="40322"/>
                  </a:lnTo>
                  <a:lnTo>
                    <a:pt x="10636" y="38734"/>
                  </a:lnTo>
                  <a:lnTo>
                    <a:pt x="9287" y="36274"/>
                  </a:lnTo>
                  <a:lnTo>
                    <a:pt x="8731" y="33099"/>
                  </a:lnTo>
                  <a:lnTo>
                    <a:pt x="8731" y="32861"/>
                  </a:lnTo>
                  <a:lnTo>
                    <a:pt x="8889" y="31036"/>
                  </a:lnTo>
                  <a:lnTo>
                    <a:pt x="9525" y="28892"/>
                  </a:lnTo>
                  <a:lnTo>
                    <a:pt x="11112" y="26591"/>
                  </a:lnTo>
                  <a:lnTo>
                    <a:pt x="13970" y="24051"/>
                  </a:lnTo>
                  <a:lnTo>
                    <a:pt x="15954" y="22781"/>
                  </a:lnTo>
                  <a:lnTo>
                    <a:pt x="18414" y="21511"/>
                  </a:lnTo>
                  <a:lnTo>
                    <a:pt x="21351" y="20241"/>
                  </a:lnTo>
                  <a:lnTo>
                    <a:pt x="24764" y="19050"/>
                  </a:lnTo>
                  <a:lnTo>
                    <a:pt x="24024" y="16960"/>
                  </a:lnTo>
                  <a:lnTo>
                    <a:pt x="17303" y="19606"/>
                  </a:lnTo>
                  <a:lnTo>
                    <a:pt x="11112" y="22304"/>
                  </a:lnTo>
                  <a:lnTo>
                    <a:pt x="6269" y="25082"/>
                  </a:lnTo>
                  <a:lnTo>
                    <a:pt x="2857" y="28178"/>
                  </a:lnTo>
                  <a:lnTo>
                    <a:pt x="713" y="31829"/>
                  </a:lnTo>
                  <a:lnTo>
                    <a:pt x="0" y="36274"/>
                  </a:lnTo>
                  <a:lnTo>
                    <a:pt x="952" y="40641"/>
                  </a:lnTo>
                  <a:lnTo>
                    <a:pt x="3254" y="43894"/>
                  </a:lnTo>
                  <a:lnTo>
                    <a:pt x="6587" y="45878"/>
                  </a:lnTo>
                  <a:lnTo>
                    <a:pt x="10477" y="46593"/>
                  </a:lnTo>
                  <a:lnTo>
                    <a:pt x="14525" y="45958"/>
                  </a:lnTo>
                  <a:lnTo>
                    <a:pt x="18336" y="44212"/>
                  </a:lnTo>
                  <a:lnTo>
                    <a:pt x="21828" y="41831"/>
                  </a:lnTo>
                  <a:lnTo>
                    <a:pt x="24843" y="39370"/>
                  </a:lnTo>
                  <a:lnTo>
                    <a:pt x="25400" y="42307"/>
                  </a:lnTo>
                  <a:lnTo>
                    <a:pt x="26352" y="44371"/>
                  </a:lnTo>
                  <a:lnTo>
                    <a:pt x="27622" y="45641"/>
                  </a:lnTo>
                  <a:lnTo>
                    <a:pt x="28892" y="46354"/>
                  </a:lnTo>
                  <a:lnTo>
                    <a:pt x="31273" y="46593"/>
                  </a:lnTo>
                  <a:lnTo>
                    <a:pt x="32781" y="46434"/>
                  </a:lnTo>
                  <a:lnTo>
                    <a:pt x="34687" y="45878"/>
                  </a:lnTo>
                  <a:lnTo>
                    <a:pt x="37147" y="44371"/>
                  </a:lnTo>
                  <a:lnTo>
                    <a:pt x="40084" y="41592"/>
                  </a:lnTo>
                  <a:lnTo>
                    <a:pt x="40084" y="39053"/>
                  </a:lnTo>
                  <a:lnTo>
                    <a:pt x="38258" y="40322"/>
                  </a:lnTo>
                  <a:lnTo>
                    <a:pt x="35638" y="40878"/>
                  </a:lnTo>
                  <a:lnTo>
                    <a:pt x="33972" y="40402"/>
                  </a:lnTo>
                  <a:lnTo>
                    <a:pt x="33099" y="39132"/>
                  </a:lnTo>
                  <a:lnTo>
                    <a:pt x="32781" y="35163"/>
                  </a:lnTo>
                  <a:lnTo>
                    <a:pt x="32781" y="15875"/>
                  </a:lnTo>
                  <a:lnTo>
                    <a:pt x="32226" y="9128"/>
                  </a:lnTo>
                  <a:lnTo>
                    <a:pt x="30956" y="5716"/>
                  </a:lnTo>
                  <a:lnTo>
                    <a:pt x="28416"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1725" name="Shape 1760"/>
            <p:cNvSpPr/>
            <p:nvPr/>
          </p:nvSpPr>
          <p:spPr>
            <a:xfrm>
              <a:off x="4064063" y="3698842"/>
              <a:ext cx="43656" cy="46593"/>
            </a:xfrm>
            <a:custGeom>
              <a:avLst/>
              <a:gdLst/>
              <a:ahLst/>
              <a:cxnLst/>
              <a:rect l="0" t="0" r="0" b="0"/>
              <a:pathLst>
                <a:path w="43656" h="46593">
                  <a:moveTo>
                    <a:pt x="21351" y="0"/>
                  </a:moveTo>
                  <a:lnTo>
                    <a:pt x="20557" y="2778"/>
                  </a:lnTo>
                  <a:lnTo>
                    <a:pt x="24765" y="3651"/>
                  </a:lnTo>
                  <a:lnTo>
                    <a:pt x="28257" y="6032"/>
                  </a:lnTo>
                  <a:lnTo>
                    <a:pt x="31035" y="9763"/>
                  </a:lnTo>
                  <a:lnTo>
                    <a:pt x="33098" y="14447"/>
                  </a:lnTo>
                  <a:lnTo>
                    <a:pt x="34368" y="19843"/>
                  </a:lnTo>
                  <a:lnTo>
                    <a:pt x="34765" y="25876"/>
                  </a:lnTo>
                  <a:lnTo>
                    <a:pt x="34210" y="32147"/>
                  </a:lnTo>
                  <a:lnTo>
                    <a:pt x="32781" y="36829"/>
                  </a:lnTo>
                  <a:lnTo>
                    <a:pt x="30796" y="40163"/>
                  </a:lnTo>
                  <a:lnTo>
                    <a:pt x="28257" y="42307"/>
                  </a:lnTo>
                  <a:lnTo>
                    <a:pt x="25637" y="43497"/>
                  </a:lnTo>
                  <a:lnTo>
                    <a:pt x="23018" y="43816"/>
                  </a:lnTo>
                  <a:lnTo>
                    <a:pt x="19050" y="43022"/>
                  </a:lnTo>
                  <a:lnTo>
                    <a:pt x="15795" y="40798"/>
                  </a:lnTo>
                  <a:lnTo>
                    <a:pt x="13334" y="37623"/>
                  </a:lnTo>
                  <a:lnTo>
                    <a:pt x="11508" y="33734"/>
                  </a:lnTo>
                  <a:lnTo>
                    <a:pt x="10238" y="29528"/>
                  </a:lnTo>
                  <a:lnTo>
                    <a:pt x="9445" y="25321"/>
                  </a:lnTo>
                  <a:lnTo>
                    <a:pt x="9047" y="21431"/>
                  </a:lnTo>
                  <a:lnTo>
                    <a:pt x="8890" y="18256"/>
                  </a:lnTo>
                  <a:lnTo>
                    <a:pt x="9127" y="14604"/>
                  </a:lnTo>
                  <a:lnTo>
                    <a:pt x="9841" y="11509"/>
                  </a:lnTo>
                  <a:lnTo>
                    <a:pt x="10873" y="8811"/>
                  </a:lnTo>
                  <a:lnTo>
                    <a:pt x="12382" y="6667"/>
                  </a:lnTo>
                  <a:lnTo>
                    <a:pt x="14127" y="4922"/>
                  </a:lnTo>
                  <a:lnTo>
                    <a:pt x="16112" y="3731"/>
                  </a:lnTo>
                  <a:lnTo>
                    <a:pt x="18256" y="3016"/>
                  </a:lnTo>
                  <a:lnTo>
                    <a:pt x="20557" y="2778"/>
                  </a:lnTo>
                  <a:lnTo>
                    <a:pt x="21351" y="0"/>
                  </a:lnTo>
                  <a:lnTo>
                    <a:pt x="15160" y="873"/>
                  </a:lnTo>
                  <a:lnTo>
                    <a:pt x="9921" y="3254"/>
                  </a:lnTo>
                  <a:lnTo>
                    <a:pt x="5715" y="6984"/>
                  </a:lnTo>
                  <a:lnTo>
                    <a:pt x="2540" y="11668"/>
                  </a:lnTo>
                  <a:lnTo>
                    <a:pt x="634" y="17066"/>
                  </a:lnTo>
                  <a:lnTo>
                    <a:pt x="0" y="23018"/>
                  </a:lnTo>
                  <a:lnTo>
                    <a:pt x="634" y="29368"/>
                  </a:lnTo>
                  <a:lnTo>
                    <a:pt x="2697" y="35004"/>
                  </a:lnTo>
                  <a:lnTo>
                    <a:pt x="6032" y="39767"/>
                  </a:lnTo>
                  <a:lnTo>
                    <a:pt x="10397" y="43418"/>
                  </a:lnTo>
                  <a:lnTo>
                    <a:pt x="15636" y="45720"/>
                  </a:lnTo>
                  <a:lnTo>
                    <a:pt x="21668" y="46593"/>
                  </a:lnTo>
                  <a:lnTo>
                    <a:pt x="28495" y="45482"/>
                  </a:lnTo>
                  <a:lnTo>
                    <a:pt x="34051" y="42624"/>
                  </a:lnTo>
                  <a:lnTo>
                    <a:pt x="38258" y="38417"/>
                  </a:lnTo>
                  <a:lnTo>
                    <a:pt x="41275" y="33417"/>
                  </a:lnTo>
                  <a:lnTo>
                    <a:pt x="43100" y="28098"/>
                  </a:lnTo>
                  <a:lnTo>
                    <a:pt x="43656" y="23018"/>
                  </a:lnTo>
                  <a:lnTo>
                    <a:pt x="43178" y="17859"/>
                  </a:lnTo>
                  <a:lnTo>
                    <a:pt x="41988" y="13334"/>
                  </a:lnTo>
                  <a:lnTo>
                    <a:pt x="40083" y="9366"/>
                  </a:lnTo>
                  <a:lnTo>
                    <a:pt x="37385" y="6112"/>
                  </a:lnTo>
                  <a:lnTo>
                    <a:pt x="34051" y="3492"/>
                  </a:lnTo>
                  <a:lnTo>
                    <a:pt x="30321"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1726" name="Shape 1761"/>
            <p:cNvSpPr/>
            <p:nvPr/>
          </p:nvSpPr>
          <p:spPr>
            <a:xfrm>
              <a:off x="3986355" y="3698842"/>
              <a:ext cx="39528" cy="46593"/>
            </a:xfrm>
            <a:custGeom>
              <a:avLst/>
              <a:gdLst/>
              <a:ahLst/>
              <a:cxnLst/>
              <a:rect l="0" t="0" r="0" b="0"/>
              <a:pathLst>
                <a:path w="39528" h="46593">
                  <a:moveTo>
                    <a:pt x="20241" y="0"/>
                  </a:moveTo>
                  <a:lnTo>
                    <a:pt x="18017" y="3572"/>
                  </a:lnTo>
                  <a:lnTo>
                    <a:pt x="21431" y="4128"/>
                  </a:lnTo>
                  <a:lnTo>
                    <a:pt x="23812" y="5477"/>
                  </a:lnTo>
                  <a:lnTo>
                    <a:pt x="25479" y="7541"/>
                  </a:lnTo>
                  <a:lnTo>
                    <a:pt x="26511" y="9922"/>
                  </a:lnTo>
                  <a:lnTo>
                    <a:pt x="27542" y="15002"/>
                  </a:lnTo>
                  <a:lnTo>
                    <a:pt x="7143" y="15002"/>
                  </a:lnTo>
                  <a:lnTo>
                    <a:pt x="7858" y="11986"/>
                  </a:lnTo>
                  <a:lnTo>
                    <a:pt x="8731" y="9525"/>
                  </a:lnTo>
                  <a:lnTo>
                    <a:pt x="9842" y="7541"/>
                  </a:lnTo>
                  <a:lnTo>
                    <a:pt x="11112" y="6032"/>
                  </a:lnTo>
                  <a:lnTo>
                    <a:pt x="14287" y="4128"/>
                  </a:lnTo>
                  <a:lnTo>
                    <a:pt x="18017" y="3572"/>
                  </a:lnTo>
                  <a:lnTo>
                    <a:pt x="20241" y="0"/>
                  </a:lnTo>
                  <a:lnTo>
                    <a:pt x="15954" y="476"/>
                  </a:lnTo>
                  <a:lnTo>
                    <a:pt x="11429" y="2222"/>
                  </a:lnTo>
                  <a:lnTo>
                    <a:pt x="7143" y="5318"/>
                  </a:lnTo>
                  <a:lnTo>
                    <a:pt x="3492" y="9922"/>
                  </a:lnTo>
                  <a:lnTo>
                    <a:pt x="1030" y="16192"/>
                  </a:lnTo>
                  <a:lnTo>
                    <a:pt x="0" y="24368"/>
                  </a:lnTo>
                  <a:lnTo>
                    <a:pt x="397" y="29368"/>
                  </a:lnTo>
                  <a:lnTo>
                    <a:pt x="1348" y="33734"/>
                  </a:lnTo>
                  <a:lnTo>
                    <a:pt x="2857" y="37544"/>
                  </a:lnTo>
                  <a:lnTo>
                    <a:pt x="5079" y="40719"/>
                  </a:lnTo>
                  <a:lnTo>
                    <a:pt x="7778" y="43259"/>
                  </a:lnTo>
                  <a:lnTo>
                    <a:pt x="10953" y="45084"/>
                  </a:lnTo>
                  <a:lnTo>
                    <a:pt x="14524" y="46197"/>
                  </a:lnTo>
                  <a:lnTo>
                    <a:pt x="18493" y="46593"/>
                  </a:lnTo>
                  <a:lnTo>
                    <a:pt x="23494" y="45958"/>
                  </a:lnTo>
                  <a:lnTo>
                    <a:pt x="27702" y="44371"/>
                  </a:lnTo>
                  <a:lnTo>
                    <a:pt x="31193" y="42148"/>
                  </a:lnTo>
                  <a:lnTo>
                    <a:pt x="33972" y="39449"/>
                  </a:lnTo>
                  <a:lnTo>
                    <a:pt x="36194" y="36672"/>
                  </a:lnTo>
                  <a:lnTo>
                    <a:pt x="37782" y="33972"/>
                  </a:lnTo>
                  <a:lnTo>
                    <a:pt x="38893" y="31591"/>
                  </a:lnTo>
                  <a:lnTo>
                    <a:pt x="39528" y="30003"/>
                  </a:lnTo>
                  <a:lnTo>
                    <a:pt x="37941" y="29290"/>
                  </a:lnTo>
                  <a:lnTo>
                    <a:pt x="34925" y="33654"/>
                  </a:lnTo>
                  <a:lnTo>
                    <a:pt x="32702" y="35878"/>
                  </a:lnTo>
                  <a:lnTo>
                    <a:pt x="30003" y="37862"/>
                  </a:lnTo>
                  <a:lnTo>
                    <a:pt x="26591" y="39211"/>
                  </a:lnTo>
                  <a:lnTo>
                    <a:pt x="22622" y="39767"/>
                  </a:lnTo>
                  <a:lnTo>
                    <a:pt x="19208" y="39370"/>
                  </a:lnTo>
                  <a:lnTo>
                    <a:pt x="15875" y="38021"/>
                  </a:lnTo>
                  <a:lnTo>
                    <a:pt x="12700" y="35481"/>
                  </a:lnTo>
                  <a:lnTo>
                    <a:pt x="10000" y="31591"/>
                  </a:lnTo>
                  <a:lnTo>
                    <a:pt x="8889" y="28972"/>
                  </a:lnTo>
                  <a:lnTo>
                    <a:pt x="7937" y="25876"/>
                  </a:lnTo>
                  <a:lnTo>
                    <a:pt x="7302" y="22225"/>
                  </a:lnTo>
                  <a:lnTo>
                    <a:pt x="6825" y="18097"/>
                  </a:lnTo>
                  <a:lnTo>
                    <a:pt x="37623" y="18097"/>
                  </a:lnTo>
                  <a:lnTo>
                    <a:pt x="36988" y="13653"/>
                  </a:lnTo>
                  <a:lnTo>
                    <a:pt x="35798" y="9842"/>
                  </a:lnTo>
                  <a:lnTo>
                    <a:pt x="34131" y="6667"/>
                  </a:lnTo>
                  <a:lnTo>
                    <a:pt x="32067" y="4207"/>
                  </a:lnTo>
                  <a:lnTo>
                    <a:pt x="29527" y="2302"/>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727" name="Shape 1762"/>
            <p:cNvSpPr/>
            <p:nvPr/>
          </p:nvSpPr>
          <p:spPr>
            <a:xfrm>
              <a:off x="3876420" y="3698842"/>
              <a:ext cx="39527" cy="46593"/>
            </a:xfrm>
            <a:custGeom>
              <a:avLst/>
              <a:gdLst/>
              <a:ahLst/>
              <a:cxnLst/>
              <a:rect l="0" t="0" r="0" b="0"/>
              <a:pathLst>
                <a:path w="39527" h="46593">
                  <a:moveTo>
                    <a:pt x="20161" y="0"/>
                  </a:moveTo>
                  <a:lnTo>
                    <a:pt x="18017" y="3572"/>
                  </a:lnTo>
                  <a:lnTo>
                    <a:pt x="21431" y="4128"/>
                  </a:lnTo>
                  <a:lnTo>
                    <a:pt x="23812" y="5477"/>
                  </a:lnTo>
                  <a:lnTo>
                    <a:pt x="25400" y="7541"/>
                  </a:lnTo>
                  <a:lnTo>
                    <a:pt x="26511" y="9922"/>
                  </a:lnTo>
                  <a:lnTo>
                    <a:pt x="27542" y="15002"/>
                  </a:lnTo>
                  <a:lnTo>
                    <a:pt x="7143" y="15002"/>
                  </a:lnTo>
                  <a:lnTo>
                    <a:pt x="7857" y="11986"/>
                  </a:lnTo>
                  <a:lnTo>
                    <a:pt x="8731" y="9525"/>
                  </a:lnTo>
                  <a:lnTo>
                    <a:pt x="9842" y="7541"/>
                  </a:lnTo>
                  <a:lnTo>
                    <a:pt x="11112" y="6032"/>
                  </a:lnTo>
                  <a:lnTo>
                    <a:pt x="14287" y="4128"/>
                  </a:lnTo>
                  <a:lnTo>
                    <a:pt x="18017" y="3572"/>
                  </a:lnTo>
                  <a:lnTo>
                    <a:pt x="20161" y="0"/>
                  </a:lnTo>
                  <a:lnTo>
                    <a:pt x="15953" y="476"/>
                  </a:lnTo>
                  <a:lnTo>
                    <a:pt x="11429" y="2222"/>
                  </a:lnTo>
                  <a:lnTo>
                    <a:pt x="7143" y="5318"/>
                  </a:lnTo>
                  <a:lnTo>
                    <a:pt x="3492" y="9922"/>
                  </a:lnTo>
                  <a:lnTo>
                    <a:pt x="951" y="16192"/>
                  </a:lnTo>
                  <a:lnTo>
                    <a:pt x="0" y="24368"/>
                  </a:lnTo>
                  <a:lnTo>
                    <a:pt x="396" y="29368"/>
                  </a:lnTo>
                  <a:lnTo>
                    <a:pt x="1348" y="33734"/>
                  </a:lnTo>
                  <a:lnTo>
                    <a:pt x="2857" y="37544"/>
                  </a:lnTo>
                  <a:lnTo>
                    <a:pt x="5079" y="40719"/>
                  </a:lnTo>
                  <a:lnTo>
                    <a:pt x="7777" y="43259"/>
                  </a:lnTo>
                  <a:lnTo>
                    <a:pt x="10952" y="45084"/>
                  </a:lnTo>
                  <a:lnTo>
                    <a:pt x="14525" y="46197"/>
                  </a:lnTo>
                  <a:lnTo>
                    <a:pt x="18493" y="46593"/>
                  </a:lnTo>
                  <a:lnTo>
                    <a:pt x="23495" y="45958"/>
                  </a:lnTo>
                  <a:lnTo>
                    <a:pt x="27701" y="44371"/>
                  </a:lnTo>
                  <a:lnTo>
                    <a:pt x="31193" y="42148"/>
                  </a:lnTo>
                  <a:lnTo>
                    <a:pt x="33971" y="39449"/>
                  </a:lnTo>
                  <a:lnTo>
                    <a:pt x="36195" y="36672"/>
                  </a:lnTo>
                  <a:lnTo>
                    <a:pt x="37782" y="33972"/>
                  </a:lnTo>
                  <a:lnTo>
                    <a:pt x="38893" y="31591"/>
                  </a:lnTo>
                  <a:lnTo>
                    <a:pt x="39527" y="30003"/>
                  </a:lnTo>
                  <a:lnTo>
                    <a:pt x="37939" y="29290"/>
                  </a:lnTo>
                  <a:lnTo>
                    <a:pt x="34925" y="33654"/>
                  </a:lnTo>
                  <a:lnTo>
                    <a:pt x="32701" y="35878"/>
                  </a:lnTo>
                  <a:lnTo>
                    <a:pt x="29923" y="37862"/>
                  </a:lnTo>
                  <a:lnTo>
                    <a:pt x="26590" y="39211"/>
                  </a:lnTo>
                  <a:lnTo>
                    <a:pt x="22542" y="39767"/>
                  </a:lnTo>
                  <a:lnTo>
                    <a:pt x="19207" y="39370"/>
                  </a:lnTo>
                  <a:lnTo>
                    <a:pt x="15795" y="38021"/>
                  </a:lnTo>
                  <a:lnTo>
                    <a:pt x="12700" y="35481"/>
                  </a:lnTo>
                  <a:lnTo>
                    <a:pt x="10001" y="31591"/>
                  </a:lnTo>
                  <a:lnTo>
                    <a:pt x="8888" y="28972"/>
                  </a:lnTo>
                  <a:lnTo>
                    <a:pt x="7937" y="25876"/>
                  </a:lnTo>
                  <a:lnTo>
                    <a:pt x="7301" y="22225"/>
                  </a:lnTo>
                  <a:lnTo>
                    <a:pt x="6826" y="18097"/>
                  </a:lnTo>
                  <a:lnTo>
                    <a:pt x="37623" y="18097"/>
                  </a:lnTo>
                  <a:lnTo>
                    <a:pt x="36988" y="13653"/>
                  </a:lnTo>
                  <a:lnTo>
                    <a:pt x="35797" y="9842"/>
                  </a:lnTo>
                  <a:lnTo>
                    <a:pt x="34131" y="6667"/>
                  </a:lnTo>
                  <a:lnTo>
                    <a:pt x="32067" y="4207"/>
                  </a:lnTo>
                  <a:lnTo>
                    <a:pt x="29526" y="2302"/>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728" name="Shape 1763"/>
            <p:cNvSpPr/>
            <p:nvPr/>
          </p:nvSpPr>
          <p:spPr>
            <a:xfrm>
              <a:off x="3799506" y="3698842"/>
              <a:ext cx="43735" cy="46593"/>
            </a:xfrm>
            <a:custGeom>
              <a:avLst/>
              <a:gdLst/>
              <a:ahLst/>
              <a:cxnLst/>
              <a:rect l="0" t="0" r="0" b="0"/>
              <a:pathLst>
                <a:path w="43735" h="46593">
                  <a:moveTo>
                    <a:pt x="21431" y="0"/>
                  </a:moveTo>
                  <a:lnTo>
                    <a:pt x="20637" y="2778"/>
                  </a:lnTo>
                  <a:lnTo>
                    <a:pt x="24844" y="3651"/>
                  </a:lnTo>
                  <a:lnTo>
                    <a:pt x="28336" y="6032"/>
                  </a:lnTo>
                  <a:lnTo>
                    <a:pt x="31115" y="9763"/>
                  </a:lnTo>
                  <a:lnTo>
                    <a:pt x="33178" y="14447"/>
                  </a:lnTo>
                  <a:lnTo>
                    <a:pt x="34369" y="19843"/>
                  </a:lnTo>
                  <a:lnTo>
                    <a:pt x="34766" y="25876"/>
                  </a:lnTo>
                  <a:lnTo>
                    <a:pt x="34290" y="32147"/>
                  </a:lnTo>
                  <a:lnTo>
                    <a:pt x="32861" y="36829"/>
                  </a:lnTo>
                  <a:lnTo>
                    <a:pt x="30877" y="40163"/>
                  </a:lnTo>
                  <a:lnTo>
                    <a:pt x="28336" y="42307"/>
                  </a:lnTo>
                  <a:lnTo>
                    <a:pt x="25717" y="43497"/>
                  </a:lnTo>
                  <a:lnTo>
                    <a:pt x="23097" y="43816"/>
                  </a:lnTo>
                  <a:lnTo>
                    <a:pt x="19050" y="43022"/>
                  </a:lnTo>
                  <a:lnTo>
                    <a:pt x="15875" y="40798"/>
                  </a:lnTo>
                  <a:lnTo>
                    <a:pt x="13415" y="37623"/>
                  </a:lnTo>
                  <a:lnTo>
                    <a:pt x="11588" y="33734"/>
                  </a:lnTo>
                  <a:lnTo>
                    <a:pt x="10318" y="29528"/>
                  </a:lnTo>
                  <a:lnTo>
                    <a:pt x="9525" y="25321"/>
                  </a:lnTo>
                  <a:lnTo>
                    <a:pt x="9128" y="21431"/>
                  </a:lnTo>
                  <a:lnTo>
                    <a:pt x="8969" y="18256"/>
                  </a:lnTo>
                  <a:lnTo>
                    <a:pt x="9207" y="14604"/>
                  </a:lnTo>
                  <a:lnTo>
                    <a:pt x="9842" y="11509"/>
                  </a:lnTo>
                  <a:lnTo>
                    <a:pt x="10953" y="8811"/>
                  </a:lnTo>
                  <a:lnTo>
                    <a:pt x="12382" y="6667"/>
                  </a:lnTo>
                  <a:lnTo>
                    <a:pt x="14208" y="4922"/>
                  </a:lnTo>
                  <a:lnTo>
                    <a:pt x="16192" y="3731"/>
                  </a:lnTo>
                  <a:lnTo>
                    <a:pt x="18335" y="3016"/>
                  </a:lnTo>
                  <a:lnTo>
                    <a:pt x="20637" y="2778"/>
                  </a:lnTo>
                  <a:lnTo>
                    <a:pt x="21431" y="0"/>
                  </a:lnTo>
                  <a:lnTo>
                    <a:pt x="15240" y="873"/>
                  </a:lnTo>
                  <a:lnTo>
                    <a:pt x="10001" y="3254"/>
                  </a:lnTo>
                  <a:lnTo>
                    <a:pt x="5715" y="6984"/>
                  </a:lnTo>
                  <a:lnTo>
                    <a:pt x="2619" y="11668"/>
                  </a:lnTo>
                  <a:lnTo>
                    <a:pt x="635" y="17066"/>
                  </a:lnTo>
                  <a:lnTo>
                    <a:pt x="0" y="23018"/>
                  </a:lnTo>
                  <a:lnTo>
                    <a:pt x="715" y="29368"/>
                  </a:lnTo>
                  <a:lnTo>
                    <a:pt x="2778" y="35004"/>
                  </a:lnTo>
                  <a:lnTo>
                    <a:pt x="6111" y="39767"/>
                  </a:lnTo>
                  <a:lnTo>
                    <a:pt x="10397" y="43418"/>
                  </a:lnTo>
                  <a:lnTo>
                    <a:pt x="15716" y="45720"/>
                  </a:lnTo>
                  <a:lnTo>
                    <a:pt x="21749" y="46593"/>
                  </a:lnTo>
                  <a:lnTo>
                    <a:pt x="28575" y="45482"/>
                  </a:lnTo>
                  <a:lnTo>
                    <a:pt x="34131" y="42624"/>
                  </a:lnTo>
                  <a:lnTo>
                    <a:pt x="38338" y="38417"/>
                  </a:lnTo>
                  <a:lnTo>
                    <a:pt x="41354" y="33417"/>
                  </a:lnTo>
                  <a:lnTo>
                    <a:pt x="43180" y="28098"/>
                  </a:lnTo>
                  <a:lnTo>
                    <a:pt x="43735" y="23018"/>
                  </a:lnTo>
                  <a:lnTo>
                    <a:pt x="43260" y="17859"/>
                  </a:lnTo>
                  <a:lnTo>
                    <a:pt x="42068" y="13334"/>
                  </a:lnTo>
                  <a:lnTo>
                    <a:pt x="40085" y="9366"/>
                  </a:lnTo>
                  <a:lnTo>
                    <a:pt x="37385"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1729" name="Shape 1764"/>
            <p:cNvSpPr/>
            <p:nvPr/>
          </p:nvSpPr>
          <p:spPr>
            <a:xfrm>
              <a:off x="3598448" y="3698842"/>
              <a:ext cx="43656" cy="46593"/>
            </a:xfrm>
            <a:custGeom>
              <a:avLst/>
              <a:gdLst/>
              <a:ahLst/>
              <a:cxnLst/>
              <a:rect l="0" t="0" r="0" b="0"/>
              <a:pathLst>
                <a:path w="43656" h="46593">
                  <a:moveTo>
                    <a:pt x="21352" y="0"/>
                  </a:moveTo>
                  <a:lnTo>
                    <a:pt x="20637" y="2778"/>
                  </a:lnTo>
                  <a:lnTo>
                    <a:pt x="24844" y="3651"/>
                  </a:lnTo>
                  <a:lnTo>
                    <a:pt x="28337" y="6032"/>
                  </a:lnTo>
                  <a:lnTo>
                    <a:pt x="31116" y="9763"/>
                  </a:lnTo>
                  <a:lnTo>
                    <a:pt x="33100" y="14447"/>
                  </a:lnTo>
                  <a:lnTo>
                    <a:pt x="34369" y="19843"/>
                  </a:lnTo>
                  <a:lnTo>
                    <a:pt x="34767" y="25876"/>
                  </a:lnTo>
                  <a:lnTo>
                    <a:pt x="34211" y="32147"/>
                  </a:lnTo>
                  <a:lnTo>
                    <a:pt x="32861" y="36829"/>
                  </a:lnTo>
                  <a:lnTo>
                    <a:pt x="30798" y="40163"/>
                  </a:lnTo>
                  <a:lnTo>
                    <a:pt x="28337" y="42307"/>
                  </a:lnTo>
                  <a:lnTo>
                    <a:pt x="25638" y="43497"/>
                  </a:lnTo>
                  <a:lnTo>
                    <a:pt x="23098" y="43816"/>
                  </a:lnTo>
                  <a:lnTo>
                    <a:pt x="19050" y="43022"/>
                  </a:lnTo>
                  <a:lnTo>
                    <a:pt x="15875" y="40798"/>
                  </a:lnTo>
                  <a:lnTo>
                    <a:pt x="13336" y="37623"/>
                  </a:lnTo>
                  <a:lnTo>
                    <a:pt x="11510" y="33734"/>
                  </a:lnTo>
                  <a:lnTo>
                    <a:pt x="10240" y="29528"/>
                  </a:lnTo>
                  <a:lnTo>
                    <a:pt x="9446" y="25321"/>
                  </a:lnTo>
                  <a:lnTo>
                    <a:pt x="9049" y="21431"/>
                  </a:lnTo>
                  <a:lnTo>
                    <a:pt x="8891" y="18256"/>
                  </a:lnTo>
                  <a:lnTo>
                    <a:pt x="9128" y="14604"/>
                  </a:lnTo>
                  <a:lnTo>
                    <a:pt x="9842" y="11509"/>
                  </a:lnTo>
                  <a:lnTo>
                    <a:pt x="10875" y="8811"/>
                  </a:lnTo>
                  <a:lnTo>
                    <a:pt x="12383" y="6667"/>
                  </a:lnTo>
                  <a:lnTo>
                    <a:pt x="14130" y="4922"/>
                  </a:lnTo>
                  <a:lnTo>
                    <a:pt x="16113" y="3731"/>
                  </a:lnTo>
                  <a:lnTo>
                    <a:pt x="18256" y="3016"/>
                  </a:lnTo>
                  <a:lnTo>
                    <a:pt x="20637" y="2778"/>
                  </a:lnTo>
                  <a:lnTo>
                    <a:pt x="21352" y="0"/>
                  </a:lnTo>
                  <a:lnTo>
                    <a:pt x="15241" y="873"/>
                  </a:lnTo>
                  <a:lnTo>
                    <a:pt x="9922" y="3254"/>
                  </a:lnTo>
                  <a:lnTo>
                    <a:pt x="5716" y="6984"/>
                  </a:lnTo>
                  <a:lnTo>
                    <a:pt x="2541" y="11668"/>
                  </a:lnTo>
                  <a:lnTo>
                    <a:pt x="636" y="17066"/>
                  </a:lnTo>
                  <a:lnTo>
                    <a:pt x="0" y="23018"/>
                  </a:lnTo>
                  <a:lnTo>
                    <a:pt x="715" y="29368"/>
                  </a:lnTo>
                  <a:lnTo>
                    <a:pt x="2778" y="35004"/>
                  </a:lnTo>
                  <a:lnTo>
                    <a:pt x="6033" y="39767"/>
                  </a:lnTo>
                  <a:lnTo>
                    <a:pt x="10398" y="43418"/>
                  </a:lnTo>
                  <a:lnTo>
                    <a:pt x="15637" y="45720"/>
                  </a:lnTo>
                  <a:lnTo>
                    <a:pt x="21669" y="46593"/>
                  </a:lnTo>
                  <a:lnTo>
                    <a:pt x="28496" y="45482"/>
                  </a:lnTo>
                  <a:lnTo>
                    <a:pt x="34052" y="42624"/>
                  </a:lnTo>
                  <a:lnTo>
                    <a:pt x="38260" y="38417"/>
                  </a:lnTo>
                  <a:lnTo>
                    <a:pt x="41275" y="33417"/>
                  </a:lnTo>
                  <a:lnTo>
                    <a:pt x="43101" y="28098"/>
                  </a:lnTo>
                  <a:lnTo>
                    <a:pt x="43656" y="23018"/>
                  </a:lnTo>
                  <a:lnTo>
                    <a:pt x="43180" y="17859"/>
                  </a:lnTo>
                  <a:lnTo>
                    <a:pt x="41990" y="13334"/>
                  </a:lnTo>
                  <a:lnTo>
                    <a:pt x="40085" y="9366"/>
                  </a:lnTo>
                  <a:lnTo>
                    <a:pt x="37386" y="6112"/>
                  </a:lnTo>
                  <a:lnTo>
                    <a:pt x="34131" y="3492"/>
                  </a:lnTo>
                  <a:lnTo>
                    <a:pt x="30322" y="1587"/>
                  </a:lnTo>
                  <a:lnTo>
                    <a:pt x="26115" y="397"/>
                  </a:lnTo>
                  <a:lnTo>
                    <a:pt x="21352" y="0"/>
                  </a:lnTo>
                  <a:close/>
                </a:path>
              </a:pathLst>
            </a:custGeom>
            <a:solidFill>
              <a:srgbClr val="000000"/>
            </a:solidFill>
          </p:spPr>
          <p:txBody>
            <a:bodyPr vert="horz" lIns="91440" tIns="45720" rIns="91440" bIns="45720" anchor="t"/>
            <a:lstStyle/>
            <a:p>
              <a:endParaRPr lang="en-IN"/>
            </a:p>
          </p:txBody>
        </p:sp>
        <p:sp>
          <p:nvSpPr>
            <p:cNvPr id="1730" name="Shape 1765"/>
            <p:cNvSpPr/>
            <p:nvPr/>
          </p:nvSpPr>
          <p:spPr>
            <a:xfrm>
              <a:off x="3507009" y="3698842"/>
              <a:ext cx="23493" cy="45561"/>
            </a:xfrm>
            <a:custGeom>
              <a:avLst/>
              <a:gdLst/>
              <a:ahLst/>
              <a:cxnLst/>
              <a:rect l="0" t="0" r="0" b="0"/>
              <a:pathLst>
                <a:path w="23493" h="45561">
                  <a:moveTo>
                    <a:pt x="15716" y="0"/>
                  </a:moveTo>
                  <a:lnTo>
                    <a:pt x="396" y="5477"/>
                  </a:lnTo>
                  <a:lnTo>
                    <a:pt x="396" y="6906"/>
                  </a:lnTo>
                  <a:lnTo>
                    <a:pt x="4364" y="6510"/>
                  </a:lnTo>
                  <a:lnTo>
                    <a:pt x="5634" y="6667"/>
                  </a:lnTo>
                  <a:lnTo>
                    <a:pt x="6667" y="7303"/>
                  </a:lnTo>
                  <a:lnTo>
                    <a:pt x="7539" y="9128"/>
                  </a:lnTo>
                  <a:lnTo>
                    <a:pt x="7857" y="12462"/>
                  </a:lnTo>
                  <a:lnTo>
                    <a:pt x="7857" y="35481"/>
                  </a:lnTo>
                  <a:lnTo>
                    <a:pt x="7698" y="38734"/>
                  </a:lnTo>
                  <a:lnTo>
                    <a:pt x="7143" y="41037"/>
                  </a:lnTo>
                  <a:lnTo>
                    <a:pt x="6191" y="42545"/>
                  </a:lnTo>
                  <a:lnTo>
                    <a:pt x="4762" y="43418"/>
                  </a:lnTo>
                  <a:lnTo>
                    <a:pt x="2777" y="43894"/>
                  </a:lnTo>
                  <a:lnTo>
                    <a:pt x="0" y="44053"/>
                  </a:lnTo>
                  <a:lnTo>
                    <a:pt x="0" y="45561"/>
                  </a:lnTo>
                  <a:lnTo>
                    <a:pt x="23493" y="45561"/>
                  </a:lnTo>
                  <a:lnTo>
                    <a:pt x="23493" y="44053"/>
                  </a:lnTo>
                  <a:lnTo>
                    <a:pt x="19446" y="43497"/>
                  </a:lnTo>
                  <a:lnTo>
                    <a:pt x="17223" y="42068"/>
                  </a:lnTo>
                  <a:lnTo>
                    <a:pt x="16350" y="39449"/>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731" name="Shape 1766"/>
            <p:cNvSpPr/>
            <p:nvPr/>
          </p:nvSpPr>
          <p:spPr>
            <a:xfrm>
              <a:off x="3423666" y="3698842"/>
              <a:ext cx="39528" cy="46593"/>
            </a:xfrm>
            <a:custGeom>
              <a:avLst/>
              <a:gdLst/>
              <a:ahLst/>
              <a:cxnLst/>
              <a:rect l="0" t="0" r="0" b="0"/>
              <a:pathLst>
                <a:path w="39528" h="46593">
                  <a:moveTo>
                    <a:pt x="20239" y="0"/>
                  </a:moveTo>
                  <a:lnTo>
                    <a:pt x="18097" y="3572"/>
                  </a:lnTo>
                  <a:lnTo>
                    <a:pt x="21431" y="4128"/>
                  </a:lnTo>
                  <a:lnTo>
                    <a:pt x="23891" y="5477"/>
                  </a:lnTo>
                  <a:lnTo>
                    <a:pt x="25478" y="7541"/>
                  </a:lnTo>
                  <a:lnTo>
                    <a:pt x="26511" y="9922"/>
                  </a:lnTo>
                  <a:lnTo>
                    <a:pt x="27542" y="15002"/>
                  </a:lnTo>
                  <a:lnTo>
                    <a:pt x="7143" y="15002"/>
                  </a:lnTo>
                  <a:lnTo>
                    <a:pt x="7857" y="11986"/>
                  </a:lnTo>
                  <a:lnTo>
                    <a:pt x="8731" y="9525"/>
                  </a:lnTo>
                  <a:lnTo>
                    <a:pt x="9842" y="7541"/>
                  </a:lnTo>
                  <a:lnTo>
                    <a:pt x="11191" y="6032"/>
                  </a:lnTo>
                  <a:lnTo>
                    <a:pt x="14287" y="4128"/>
                  </a:lnTo>
                  <a:lnTo>
                    <a:pt x="18097" y="3572"/>
                  </a:lnTo>
                  <a:lnTo>
                    <a:pt x="20239" y="0"/>
                  </a:lnTo>
                  <a:lnTo>
                    <a:pt x="15953" y="476"/>
                  </a:lnTo>
                  <a:lnTo>
                    <a:pt x="11508" y="2222"/>
                  </a:lnTo>
                  <a:lnTo>
                    <a:pt x="7222" y="5318"/>
                  </a:lnTo>
                  <a:lnTo>
                    <a:pt x="3571" y="9922"/>
                  </a:lnTo>
                  <a:lnTo>
                    <a:pt x="1031" y="16192"/>
                  </a:lnTo>
                  <a:lnTo>
                    <a:pt x="0" y="24368"/>
                  </a:lnTo>
                  <a:lnTo>
                    <a:pt x="396" y="29368"/>
                  </a:lnTo>
                  <a:lnTo>
                    <a:pt x="1348" y="33734"/>
                  </a:lnTo>
                  <a:lnTo>
                    <a:pt x="2936" y="37544"/>
                  </a:lnTo>
                  <a:lnTo>
                    <a:pt x="5158" y="40719"/>
                  </a:lnTo>
                  <a:lnTo>
                    <a:pt x="7857" y="43259"/>
                  </a:lnTo>
                  <a:lnTo>
                    <a:pt x="11032" y="45084"/>
                  </a:lnTo>
                  <a:lnTo>
                    <a:pt x="14604" y="46197"/>
                  </a:lnTo>
                  <a:lnTo>
                    <a:pt x="18573" y="46593"/>
                  </a:lnTo>
                  <a:lnTo>
                    <a:pt x="23493" y="45958"/>
                  </a:lnTo>
                  <a:lnTo>
                    <a:pt x="27701" y="44371"/>
                  </a:lnTo>
                  <a:lnTo>
                    <a:pt x="31193" y="42148"/>
                  </a:lnTo>
                  <a:lnTo>
                    <a:pt x="34051" y="39449"/>
                  </a:lnTo>
                  <a:lnTo>
                    <a:pt x="37861" y="33972"/>
                  </a:lnTo>
                  <a:lnTo>
                    <a:pt x="38972" y="31591"/>
                  </a:lnTo>
                  <a:lnTo>
                    <a:pt x="39528" y="30003"/>
                  </a:lnTo>
                  <a:lnTo>
                    <a:pt x="37941" y="29290"/>
                  </a:lnTo>
                  <a:lnTo>
                    <a:pt x="36669" y="31353"/>
                  </a:lnTo>
                  <a:lnTo>
                    <a:pt x="34925" y="33654"/>
                  </a:lnTo>
                  <a:lnTo>
                    <a:pt x="32701" y="35878"/>
                  </a:lnTo>
                  <a:lnTo>
                    <a:pt x="30003" y="37862"/>
                  </a:lnTo>
                  <a:lnTo>
                    <a:pt x="26668" y="39211"/>
                  </a:lnTo>
                  <a:lnTo>
                    <a:pt x="22621" y="39767"/>
                  </a:lnTo>
                  <a:lnTo>
                    <a:pt x="19287" y="39370"/>
                  </a:lnTo>
                  <a:lnTo>
                    <a:pt x="15875" y="38021"/>
                  </a:lnTo>
                  <a:lnTo>
                    <a:pt x="12778" y="35481"/>
                  </a:lnTo>
                  <a:lnTo>
                    <a:pt x="10080" y="31591"/>
                  </a:lnTo>
                  <a:lnTo>
                    <a:pt x="8968" y="28972"/>
                  </a:lnTo>
                  <a:lnTo>
                    <a:pt x="8016" y="25876"/>
                  </a:lnTo>
                  <a:lnTo>
                    <a:pt x="7301" y="22225"/>
                  </a:lnTo>
                  <a:lnTo>
                    <a:pt x="6905" y="18097"/>
                  </a:lnTo>
                  <a:lnTo>
                    <a:pt x="37702" y="18097"/>
                  </a:lnTo>
                  <a:lnTo>
                    <a:pt x="36987" y="13653"/>
                  </a:lnTo>
                  <a:lnTo>
                    <a:pt x="35876" y="9842"/>
                  </a:lnTo>
                  <a:lnTo>
                    <a:pt x="34209" y="6667"/>
                  </a:lnTo>
                  <a:lnTo>
                    <a:pt x="32067" y="4207"/>
                  </a:lnTo>
                  <a:lnTo>
                    <a:pt x="29606" y="2302"/>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1732" name="Shape 1767"/>
            <p:cNvSpPr/>
            <p:nvPr/>
          </p:nvSpPr>
          <p:spPr>
            <a:xfrm>
              <a:off x="3134661" y="3676775"/>
              <a:ext cx="45958" cy="68660"/>
            </a:xfrm>
            <a:custGeom>
              <a:avLst/>
              <a:gdLst/>
              <a:ahLst/>
              <a:cxnLst/>
              <a:rect l="0" t="0" r="0" b="0"/>
              <a:pathLst>
                <a:path w="45958" h="68660">
                  <a:moveTo>
                    <a:pt x="38814" y="0"/>
                  </a:moveTo>
                  <a:lnTo>
                    <a:pt x="24288" y="4366"/>
                  </a:lnTo>
                  <a:lnTo>
                    <a:pt x="24288" y="5953"/>
                  </a:lnTo>
                  <a:lnTo>
                    <a:pt x="26669" y="5794"/>
                  </a:lnTo>
                  <a:lnTo>
                    <a:pt x="29209" y="6112"/>
                  </a:lnTo>
                  <a:lnTo>
                    <a:pt x="30479" y="7223"/>
                  </a:lnTo>
                  <a:lnTo>
                    <a:pt x="30956" y="10875"/>
                  </a:lnTo>
                  <a:lnTo>
                    <a:pt x="30956" y="26352"/>
                  </a:lnTo>
                  <a:lnTo>
                    <a:pt x="28575" y="24447"/>
                  </a:lnTo>
                  <a:lnTo>
                    <a:pt x="26114" y="23098"/>
                  </a:lnTo>
                  <a:lnTo>
                    <a:pt x="23494" y="22305"/>
                  </a:lnTo>
                  <a:lnTo>
                    <a:pt x="22684" y="22241"/>
                  </a:lnTo>
                  <a:lnTo>
                    <a:pt x="20796" y="24844"/>
                  </a:lnTo>
                  <a:lnTo>
                    <a:pt x="24288" y="25480"/>
                  </a:lnTo>
                  <a:lnTo>
                    <a:pt x="27384" y="27305"/>
                  </a:lnTo>
                  <a:lnTo>
                    <a:pt x="29766" y="30321"/>
                  </a:lnTo>
                  <a:lnTo>
                    <a:pt x="30956" y="34766"/>
                  </a:lnTo>
                  <a:lnTo>
                    <a:pt x="30956" y="57547"/>
                  </a:lnTo>
                  <a:lnTo>
                    <a:pt x="29844" y="59928"/>
                  </a:lnTo>
                  <a:lnTo>
                    <a:pt x="27781" y="61833"/>
                  </a:lnTo>
                  <a:lnTo>
                    <a:pt x="25161" y="63103"/>
                  </a:lnTo>
                  <a:lnTo>
                    <a:pt x="22145" y="63501"/>
                  </a:lnTo>
                  <a:lnTo>
                    <a:pt x="18891" y="62944"/>
                  </a:lnTo>
                  <a:lnTo>
                    <a:pt x="15716" y="61516"/>
                  </a:lnTo>
                  <a:lnTo>
                    <a:pt x="12937" y="58896"/>
                  </a:lnTo>
                  <a:lnTo>
                    <a:pt x="10636" y="55007"/>
                  </a:lnTo>
                  <a:lnTo>
                    <a:pt x="9128" y="49769"/>
                  </a:lnTo>
                  <a:lnTo>
                    <a:pt x="8492" y="43180"/>
                  </a:lnTo>
                  <a:lnTo>
                    <a:pt x="9048" y="37069"/>
                  </a:lnTo>
                  <a:lnTo>
                    <a:pt x="10477" y="32385"/>
                  </a:lnTo>
                  <a:lnTo>
                    <a:pt x="12620" y="28972"/>
                  </a:lnTo>
                  <a:lnTo>
                    <a:pt x="15161" y="26591"/>
                  </a:lnTo>
                  <a:lnTo>
                    <a:pt x="17938" y="25321"/>
                  </a:lnTo>
                  <a:lnTo>
                    <a:pt x="20796" y="24844"/>
                  </a:lnTo>
                  <a:lnTo>
                    <a:pt x="22684" y="22241"/>
                  </a:lnTo>
                  <a:lnTo>
                    <a:pt x="20478" y="22066"/>
                  </a:lnTo>
                  <a:lnTo>
                    <a:pt x="15161" y="22940"/>
                  </a:lnTo>
                  <a:lnTo>
                    <a:pt x="10239" y="25480"/>
                  </a:lnTo>
                  <a:lnTo>
                    <a:pt x="6111" y="29370"/>
                  </a:lnTo>
                  <a:lnTo>
                    <a:pt x="2857" y="34369"/>
                  </a:lnTo>
                  <a:lnTo>
                    <a:pt x="793" y="40163"/>
                  </a:lnTo>
                  <a:lnTo>
                    <a:pt x="0" y="46435"/>
                  </a:lnTo>
                  <a:lnTo>
                    <a:pt x="634" y="53182"/>
                  </a:lnTo>
                  <a:lnTo>
                    <a:pt x="2302" y="58420"/>
                  </a:lnTo>
                  <a:lnTo>
                    <a:pt x="4683" y="62310"/>
                  </a:lnTo>
                  <a:lnTo>
                    <a:pt x="7541" y="65089"/>
                  </a:lnTo>
                  <a:lnTo>
                    <a:pt x="10636" y="66913"/>
                  </a:lnTo>
                  <a:lnTo>
                    <a:pt x="13573" y="68025"/>
                  </a:lnTo>
                  <a:lnTo>
                    <a:pt x="16112" y="68501"/>
                  </a:lnTo>
                  <a:lnTo>
                    <a:pt x="18017" y="68660"/>
                  </a:lnTo>
                  <a:lnTo>
                    <a:pt x="22859" y="68025"/>
                  </a:lnTo>
                  <a:lnTo>
                    <a:pt x="26511" y="66516"/>
                  </a:lnTo>
                  <a:lnTo>
                    <a:pt x="29050" y="64452"/>
                  </a:lnTo>
                  <a:lnTo>
                    <a:pt x="30797" y="62310"/>
                  </a:lnTo>
                  <a:lnTo>
                    <a:pt x="30956" y="62310"/>
                  </a:lnTo>
                  <a:lnTo>
                    <a:pt x="30956" y="68342"/>
                  </a:lnTo>
                  <a:lnTo>
                    <a:pt x="31353" y="68660"/>
                  </a:lnTo>
                  <a:lnTo>
                    <a:pt x="38814" y="66040"/>
                  </a:lnTo>
                  <a:lnTo>
                    <a:pt x="45958" y="63501"/>
                  </a:lnTo>
                  <a:lnTo>
                    <a:pt x="45958" y="61914"/>
                  </a:lnTo>
                  <a:lnTo>
                    <a:pt x="43179" y="61914"/>
                  </a:lnTo>
                  <a:lnTo>
                    <a:pt x="41275" y="61516"/>
                  </a:lnTo>
                  <a:lnTo>
                    <a:pt x="40163" y="60801"/>
                  </a:lnTo>
                  <a:lnTo>
                    <a:pt x="39528" y="59690"/>
                  </a:lnTo>
                  <a:lnTo>
                    <a:pt x="39291" y="56357"/>
                  </a:lnTo>
                  <a:lnTo>
                    <a:pt x="39291" y="158"/>
                  </a:lnTo>
                  <a:lnTo>
                    <a:pt x="38814" y="0"/>
                  </a:lnTo>
                  <a:close/>
                </a:path>
              </a:pathLst>
            </a:custGeom>
            <a:solidFill>
              <a:srgbClr val="000000"/>
            </a:solidFill>
          </p:spPr>
          <p:txBody>
            <a:bodyPr vert="horz" lIns="91440" tIns="45720" rIns="91440" bIns="45720" anchor="t"/>
            <a:lstStyle/>
            <a:p>
              <a:endParaRPr lang="en-IN"/>
            </a:p>
          </p:txBody>
        </p:sp>
        <p:sp>
          <p:nvSpPr>
            <p:cNvPr id="1733" name="Shape 1768"/>
            <p:cNvSpPr/>
            <p:nvPr/>
          </p:nvSpPr>
          <p:spPr>
            <a:xfrm>
              <a:off x="3042507" y="3698842"/>
              <a:ext cx="40163" cy="46593"/>
            </a:xfrm>
            <a:custGeom>
              <a:avLst/>
              <a:gdLst/>
              <a:ahLst/>
              <a:cxnLst/>
              <a:rect l="0" t="0" r="0" b="0"/>
              <a:pathLst>
                <a:path w="40163" h="46593">
                  <a:moveTo>
                    <a:pt x="18017" y="0"/>
                  </a:moveTo>
                  <a:lnTo>
                    <a:pt x="12858" y="556"/>
                  </a:lnTo>
                  <a:lnTo>
                    <a:pt x="8731" y="1984"/>
                  </a:lnTo>
                  <a:lnTo>
                    <a:pt x="5635" y="4048"/>
                  </a:lnTo>
                  <a:lnTo>
                    <a:pt x="3491" y="6429"/>
                  </a:lnTo>
                  <a:lnTo>
                    <a:pt x="2301" y="8811"/>
                  </a:lnTo>
                  <a:lnTo>
                    <a:pt x="1903" y="11033"/>
                  </a:lnTo>
                  <a:lnTo>
                    <a:pt x="2857" y="13811"/>
                  </a:lnTo>
                  <a:lnTo>
                    <a:pt x="4206" y="14922"/>
                  </a:lnTo>
                  <a:lnTo>
                    <a:pt x="6190" y="15398"/>
                  </a:lnTo>
                  <a:lnTo>
                    <a:pt x="7937" y="15002"/>
                  </a:lnTo>
                  <a:lnTo>
                    <a:pt x="9365" y="13970"/>
                  </a:lnTo>
                  <a:lnTo>
                    <a:pt x="10318" y="12621"/>
                  </a:lnTo>
                  <a:lnTo>
                    <a:pt x="10635" y="11112"/>
                  </a:lnTo>
                  <a:lnTo>
                    <a:pt x="10397" y="9366"/>
                  </a:lnTo>
                  <a:lnTo>
                    <a:pt x="10080" y="7223"/>
                  </a:lnTo>
                  <a:lnTo>
                    <a:pt x="10715" y="5159"/>
                  </a:lnTo>
                  <a:lnTo>
                    <a:pt x="12382" y="3651"/>
                  </a:lnTo>
                  <a:lnTo>
                    <a:pt x="14683" y="2698"/>
                  </a:lnTo>
                  <a:lnTo>
                    <a:pt x="17145" y="2381"/>
                  </a:lnTo>
                  <a:lnTo>
                    <a:pt x="19605" y="2619"/>
                  </a:lnTo>
                  <a:lnTo>
                    <a:pt x="22065" y="3809"/>
                  </a:lnTo>
                  <a:lnTo>
                    <a:pt x="23971" y="6350"/>
                  </a:lnTo>
                  <a:lnTo>
                    <a:pt x="24765" y="10636"/>
                  </a:lnTo>
                  <a:lnTo>
                    <a:pt x="24765" y="16668"/>
                  </a:lnTo>
                  <a:lnTo>
                    <a:pt x="24024" y="16960"/>
                  </a:lnTo>
                  <a:lnTo>
                    <a:pt x="24765" y="19050"/>
                  </a:lnTo>
                  <a:lnTo>
                    <a:pt x="24765" y="33417"/>
                  </a:lnTo>
                  <a:lnTo>
                    <a:pt x="24208" y="36751"/>
                  </a:lnTo>
                  <a:lnTo>
                    <a:pt x="23177" y="37941"/>
                  </a:lnTo>
                  <a:lnTo>
                    <a:pt x="21431" y="39053"/>
                  </a:lnTo>
                  <a:lnTo>
                    <a:pt x="18811" y="40084"/>
                  </a:lnTo>
                  <a:lnTo>
                    <a:pt x="15240" y="40798"/>
                  </a:lnTo>
                  <a:lnTo>
                    <a:pt x="12700" y="40322"/>
                  </a:lnTo>
                  <a:lnTo>
                    <a:pt x="10635" y="38734"/>
                  </a:lnTo>
                  <a:lnTo>
                    <a:pt x="9286" y="36274"/>
                  </a:lnTo>
                  <a:lnTo>
                    <a:pt x="8731" y="33099"/>
                  </a:lnTo>
                  <a:lnTo>
                    <a:pt x="8731" y="32861"/>
                  </a:lnTo>
                  <a:lnTo>
                    <a:pt x="8890" y="31036"/>
                  </a:lnTo>
                  <a:lnTo>
                    <a:pt x="9604" y="28892"/>
                  </a:lnTo>
                  <a:lnTo>
                    <a:pt x="11112" y="26591"/>
                  </a:lnTo>
                  <a:lnTo>
                    <a:pt x="13970" y="24051"/>
                  </a:lnTo>
                  <a:lnTo>
                    <a:pt x="15954" y="22781"/>
                  </a:lnTo>
                  <a:lnTo>
                    <a:pt x="18415" y="21511"/>
                  </a:lnTo>
                  <a:lnTo>
                    <a:pt x="24765" y="19050"/>
                  </a:lnTo>
                  <a:lnTo>
                    <a:pt x="24024" y="16960"/>
                  </a:lnTo>
                  <a:lnTo>
                    <a:pt x="17302" y="19606"/>
                  </a:lnTo>
                  <a:lnTo>
                    <a:pt x="11191" y="22304"/>
                  </a:lnTo>
                  <a:lnTo>
                    <a:pt x="6350" y="25082"/>
                  </a:lnTo>
                  <a:lnTo>
                    <a:pt x="2857" y="28178"/>
                  </a:lnTo>
                  <a:lnTo>
                    <a:pt x="713" y="31829"/>
                  </a:lnTo>
                  <a:lnTo>
                    <a:pt x="0" y="36274"/>
                  </a:lnTo>
                  <a:lnTo>
                    <a:pt x="952" y="40641"/>
                  </a:lnTo>
                  <a:lnTo>
                    <a:pt x="3254" y="43894"/>
                  </a:lnTo>
                  <a:lnTo>
                    <a:pt x="6666" y="45878"/>
                  </a:lnTo>
                  <a:lnTo>
                    <a:pt x="10477" y="46593"/>
                  </a:lnTo>
                  <a:lnTo>
                    <a:pt x="14525" y="45958"/>
                  </a:lnTo>
                  <a:lnTo>
                    <a:pt x="18415" y="44212"/>
                  </a:lnTo>
                  <a:lnTo>
                    <a:pt x="24843" y="39370"/>
                  </a:lnTo>
                  <a:lnTo>
                    <a:pt x="25400" y="42307"/>
                  </a:lnTo>
                  <a:lnTo>
                    <a:pt x="26352" y="44371"/>
                  </a:lnTo>
                  <a:lnTo>
                    <a:pt x="27621" y="45641"/>
                  </a:lnTo>
                  <a:lnTo>
                    <a:pt x="28971" y="46354"/>
                  </a:lnTo>
                  <a:lnTo>
                    <a:pt x="31352" y="46593"/>
                  </a:lnTo>
                  <a:lnTo>
                    <a:pt x="32781" y="46434"/>
                  </a:lnTo>
                  <a:lnTo>
                    <a:pt x="34765" y="45878"/>
                  </a:lnTo>
                  <a:lnTo>
                    <a:pt x="37226" y="44371"/>
                  </a:lnTo>
                  <a:lnTo>
                    <a:pt x="40163" y="41592"/>
                  </a:lnTo>
                  <a:lnTo>
                    <a:pt x="40163" y="39053"/>
                  </a:lnTo>
                  <a:lnTo>
                    <a:pt x="38337" y="40322"/>
                  </a:lnTo>
                  <a:lnTo>
                    <a:pt x="35638" y="40878"/>
                  </a:lnTo>
                  <a:lnTo>
                    <a:pt x="33971" y="40402"/>
                  </a:lnTo>
                  <a:lnTo>
                    <a:pt x="33177" y="39132"/>
                  </a:lnTo>
                  <a:lnTo>
                    <a:pt x="32781" y="35163"/>
                  </a:lnTo>
                  <a:lnTo>
                    <a:pt x="32781" y="15875"/>
                  </a:lnTo>
                  <a:lnTo>
                    <a:pt x="32226" y="9128"/>
                  </a:lnTo>
                  <a:lnTo>
                    <a:pt x="30956" y="5716"/>
                  </a:lnTo>
                  <a:lnTo>
                    <a:pt x="28415"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734" name="Shape 1769"/>
            <p:cNvSpPr/>
            <p:nvPr/>
          </p:nvSpPr>
          <p:spPr>
            <a:xfrm>
              <a:off x="3706002" y="3698842"/>
              <a:ext cx="38338" cy="46593"/>
            </a:xfrm>
            <a:custGeom>
              <a:avLst/>
              <a:gdLst/>
              <a:ahLst/>
              <a:cxnLst/>
              <a:rect l="0" t="0" r="0" b="0"/>
              <a:pathLst>
                <a:path w="38338" h="46593">
                  <a:moveTo>
                    <a:pt x="22225" y="0"/>
                  </a:moveTo>
                  <a:lnTo>
                    <a:pt x="16907" y="715"/>
                  </a:lnTo>
                  <a:lnTo>
                    <a:pt x="11747" y="2698"/>
                  </a:lnTo>
                  <a:lnTo>
                    <a:pt x="7143" y="6112"/>
                  </a:lnTo>
                  <a:lnTo>
                    <a:pt x="3413" y="10874"/>
                  </a:lnTo>
                  <a:lnTo>
                    <a:pt x="873" y="16986"/>
                  </a:lnTo>
                  <a:lnTo>
                    <a:pt x="0" y="24447"/>
                  </a:lnTo>
                  <a:lnTo>
                    <a:pt x="793" y="31512"/>
                  </a:lnTo>
                  <a:lnTo>
                    <a:pt x="3016" y="37147"/>
                  </a:lnTo>
                  <a:lnTo>
                    <a:pt x="6270" y="41354"/>
                  </a:lnTo>
                  <a:lnTo>
                    <a:pt x="10238" y="44291"/>
                  </a:lnTo>
                  <a:lnTo>
                    <a:pt x="14446" y="46037"/>
                  </a:lnTo>
                  <a:lnTo>
                    <a:pt x="18573" y="46593"/>
                  </a:lnTo>
                  <a:lnTo>
                    <a:pt x="24288" y="45720"/>
                  </a:lnTo>
                  <a:lnTo>
                    <a:pt x="26987" y="44610"/>
                  </a:lnTo>
                  <a:lnTo>
                    <a:pt x="29527" y="43022"/>
                  </a:lnTo>
                  <a:lnTo>
                    <a:pt x="31908" y="40957"/>
                  </a:lnTo>
                  <a:lnTo>
                    <a:pt x="34211" y="38179"/>
                  </a:lnTo>
                  <a:lnTo>
                    <a:pt x="36353" y="34925"/>
                  </a:lnTo>
                  <a:lnTo>
                    <a:pt x="38338" y="31036"/>
                  </a:lnTo>
                  <a:lnTo>
                    <a:pt x="36988" y="30083"/>
                  </a:lnTo>
                  <a:lnTo>
                    <a:pt x="34369" y="33654"/>
                  </a:lnTo>
                  <a:lnTo>
                    <a:pt x="31352" y="36672"/>
                  </a:lnTo>
                  <a:lnTo>
                    <a:pt x="27543" y="38656"/>
                  </a:lnTo>
                  <a:lnTo>
                    <a:pt x="22781" y="39449"/>
                  </a:lnTo>
                  <a:lnTo>
                    <a:pt x="19684" y="39053"/>
                  </a:lnTo>
                  <a:lnTo>
                    <a:pt x="16907" y="38100"/>
                  </a:lnTo>
                  <a:lnTo>
                    <a:pt x="14367" y="36433"/>
                  </a:lnTo>
                  <a:lnTo>
                    <a:pt x="12144" y="34211"/>
                  </a:lnTo>
                  <a:lnTo>
                    <a:pt x="10238" y="31432"/>
                  </a:lnTo>
                  <a:lnTo>
                    <a:pt x="8890" y="28257"/>
                  </a:lnTo>
                  <a:lnTo>
                    <a:pt x="8017" y="24606"/>
                  </a:lnTo>
                  <a:lnTo>
                    <a:pt x="7620" y="20478"/>
                  </a:lnTo>
                  <a:lnTo>
                    <a:pt x="8333" y="14128"/>
                  </a:lnTo>
                  <a:lnTo>
                    <a:pt x="10159" y="9446"/>
                  </a:lnTo>
                  <a:lnTo>
                    <a:pt x="12700" y="6191"/>
                  </a:lnTo>
                  <a:lnTo>
                    <a:pt x="15477" y="4207"/>
                  </a:lnTo>
                  <a:lnTo>
                    <a:pt x="18176" y="3175"/>
                  </a:lnTo>
                  <a:lnTo>
                    <a:pt x="20399" y="2857"/>
                  </a:lnTo>
                  <a:lnTo>
                    <a:pt x="23574" y="3175"/>
                  </a:lnTo>
                  <a:lnTo>
                    <a:pt x="25400" y="4128"/>
                  </a:lnTo>
                  <a:lnTo>
                    <a:pt x="26352" y="5636"/>
                  </a:lnTo>
                  <a:lnTo>
                    <a:pt x="26987" y="7620"/>
                  </a:lnTo>
                  <a:lnTo>
                    <a:pt x="27543" y="9842"/>
                  </a:lnTo>
                  <a:lnTo>
                    <a:pt x="29209" y="12938"/>
                  </a:lnTo>
                  <a:lnTo>
                    <a:pt x="30638" y="13970"/>
                  </a:lnTo>
                  <a:lnTo>
                    <a:pt x="32384" y="14367"/>
                  </a:lnTo>
                  <a:lnTo>
                    <a:pt x="34369" y="13891"/>
                  </a:lnTo>
                  <a:lnTo>
                    <a:pt x="35798" y="13017"/>
                  </a:lnTo>
                  <a:lnTo>
                    <a:pt x="36671" y="11668"/>
                  </a:lnTo>
                  <a:lnTo>
                    <a:pt x="36988" y="10001"/>
                  </a:lnTo>
                  <a:lnTo>
                    <a:pt x="36751" y="8413"/>
                  </a:lnTo>
                  <a:lnTo>
                    <a:pt x="35957" y="6667"/>
                  </a:lnTo>
                  <a:lnTo>
                    <a:pt x="34607" y="4762"/>
                  </a:lnTo>
                  <a:lnTo>
                    <a:pt x="32702" y="3096"/>
                  </a:lnTo>
                  <a:lnTo>
                    <a:pt x="27861" y="953"/>
                  </a:lnTo>
                  <a:lnTo>
                    <a:pt x="22225" y="0"/>
                  </a:lnTo>
                  <a:close/>
                </a:path>
              </a:pathLst>
            </a:custGeom>
            <a:solidFill>
              <a:srgbClr val="000000"/>
            </a:solidFill>
          </p:spPr>
          <p:txBody>
            <a:bodyPr vert="horz" lIns="91440" tIns="45720" rIns="91440" bIns="45720" anchor="t"/>
            <a:lstStyle/>
            <a:p>
              <a:endParaRPr lang="en-IN"/>
            </a:p>
          </p:txBody>
        </p:sp>
        <p:sp>
          <p:nvSpPr>
            <p:cNvPr id="1735" name="Shape 1770"/>
            <p:cNvSpPr/>
            <p:nvPr/>
          </p:nvSpPr>
          <p:spPr>
            <a:xfrm>
              <a:off x="3747991" y="3676775"/>
              <a:ext cx="47387" cy="67627"/>
            </a:xfrm>
            <a:custGeom>
              <a:avLst/>
              <a:gdLst/>
              <a:ahLst/>
              <a:cxnLst/>
              <a:rect l="0" t="0" r="0" b="0"/>
              <a:pathLst>
                <a:path w="47387" h="67627">
                  <a:moveTo>
                    <a:pt x="14208" y="0"/>
                  </a:moveTo>
                  <a:lnTo>
                    <a:pt x="159" y="4366"/>
                  </a:lnTo>
                  <a:lnTo>
                    <a:pt x="159" y="5953"/>
                  </a:lnTo>
                  <a:lnTo>
                    <a:pt x="953" y="5794"/>
                  </a:lnTo>
                  <a:lnTo>
                    <a:pt x="1984" y="5794"/>
                  </a:lnTo>
                  <a:lnTo>
                    <a:pt x="4524" y="6112"/>
                  </a:lnTo>
                  <a:lnTo>
                    <a:pt x="5794" y="7223"/>
                  </a:lnTo>
                  <a:lnTo>
                    <a:pt x="6350" y="10875"/>
                  </a:lnTo>
                  <a:lnTo>
                    <a:pt x="6350" y="57547"/>
                  </a:lnTo>
                  <a:lnTo>
                    <a:pt x="6270" y="60642"/>
                  </a:lnTo>
                  <a:lnTo>
                    <a:pt x="5953" y="62865"/>
                  </a:lnTo>
                  <a:lnTo>
                    <a:pt x="4128" y="65246"/>
                  </a:lnTo>
                  <a:lnTo>
                    <a:pt x="2381" y="65802"/>
                  </a:lnTo>
                  <a:lnTo>
                    <a:pt x="0" y="66119"/>
                  </a:lnTo>
                  <a:lnTo>
                    <a:pt x="0" y="67627"/>
                  </a:lnTo>
                  <a:lnTo>
                    <a:pt x="21431" y="67627"/>
                  </a:lnTo>
                  <a:lnTo>
                    <a:pt x="21431" y="66119"/>
                  </a:lnTo>
                  <a:lnTo>
                    <a:pt x="17542" y="65405"/>
                  </a:lnTo>
                  <a:lnTo>
                    <a:pt x="16272" y="64532"/>
                  </a:lnTo>
                  <a:lnTo>
                    <a:pt x="15399" y="63103"/>
                  </a:lnTo>
                  <a:lnTo>
                    <a:pt x="14843" y="60801"/>
                  </a:lnTo>
                  <a:lnTo>
                    <a:pt x="14684" y="57547"/>
                  </a:lnTo>
                  <a:lnTo>
                    <a:pt x="14684" y="33655"/>
                  </a:lnTo>
                  <a:lnTo>
                    <a:pt x="17701" y="30719"/>
                  </a:lnTo>
                  <a:lnTo>
                    <a:pt x="20558" y="28733"/>
                  </a:lnTo>
                  <a:lnTo>
                    <a:pt x="23178" y="27702"/>
                  </a:lnTo>
                  <a:lnTo>
                    <a:pt x="25479" y="27385"/>
                  </a:lnTo>
                  <a:lnTo>
                    <a:pt x="28972" y="28099"/>
                  </a:lnTo>
                  <a:lnTo>
                    <a:pt x="31353" y="30164"/>
                  </a:lnTo>
                  <a:lnTo>
                    <a:pt x="32703" y="33417"/>
                  </a:lnTo>
                  <a:lnTo>
                    <a:pt x="33099" y="37941"/>
                  </a:lnTo>
                  <a:lnTo>
                    <a:pt x="33099" y="57547"/>
                  </a:lnTo>
                  <a:lnTo>
                    <a:pt x="32941" y="60801"/>
                  </a:lnTo>
                  <a:lnTo>
                    <a:pt x="32464" y="63103"/>
                  </a:lnTo>
                  <a:lnTo>
                    <a:pt x="31592" y="64532"/>
                  </a:lnTo>
                  <a:lnTo>
                    <a:pt x="30242" y="65405"/>
                  </a:lnTo>
                  <a:lnTo>
                    <a:pt x="28575" y="65882"/>
                  </a:lnTo>
                  <a:lnTo>
                    <a:pt x="26353" y="66119"/>
                  </a:lnTo>
                  <a:lnTo>
                    <a:pt x="26353" y="67627"/>
                  </a:lnTo>
                  <a:lnTo>
                    <a:pt x="47387" y="67627"/>
                  </a:lnTo>
                  <a:lnTo>
                    <a:pt x="47387" y="66119"/>
                  </a:lnTo>
                  <a:lnTo>
                    <a:pt x="45164" y="65722"/>
                  </a:lnTo>
                  <a:lnTo>
                    <a:pt x="43656" y="65089"/>
                  </a:lnTo>
                  <a:lnTo>
                    <a:pt x="42544" y="64215"/>
                  </a:lnTo>
                  <a:lnTo>
                    <a:pt x="41911" y="62786"/>
                  </a:lnTo>
                  <a:lnTo>
                    <a:pt x="41593" y="60642"/>
                  </a:lnTo>
                  <a:lnTo>
                    <a:pt x="41434" y="57547"/>
                  </a:lnTo>
                  <a:lnTo>
                    <a:pt x="41434" y="37862"/>
                  </a:lnTo>
                  <a:lnTo>
                    <a:pt x="41354" y="35242"/>
                  </a:lnTo>
                  <a:lnTo>
                    <a:pt x="40957" y="31988"/>
                  </a:lnTo>
                  <a:lnTo>
                    <a:pt x="39847" y="28496"/>
                  </a:lnTo>
                  <a:lnTo>
                    <a:pt x="37703" y="25321"/>
                  </a:lnTo>
                  <a:lnTo>
                    <a:pt x="34290" y="22940"/>
                  </a:lnTo>
                  <a:lnTo>
                    <a:pt x="29131" y="22066"/>
                  </a:lnTo>
                  <a:lnTo>
                    <a:pt x="24924" y="22622"/>
                  </a:lnTo>
                  <a:lnTo>
                    <a:pt x="21113" y="24288"/>
                  </a:lnTo>
                  <a:lnTo>
                    <a:pt x="17701" y="26828"/>
                  </a:lnTo>
                  <a:lnTo>
                    <a:pt x="14923" y="30164"/>
                  </a:lnTo>
                  <a:lnTo>
                    <a:pt x="14684" y="30164"/>
                  </a:lnTo>
                  <a:lnTo>
                    <a:pt x="14684" y="317"/>
                  </a:lnTo>
                  <a:lnTo>
                    <a:pt x="14208" y="0"/>
                  </a:lnTo>
                  <a:close/>
                </a:path>
              </a:pathLst>
            </a:custGeom>
            <a:solidFill>
              <a:srgbClr val="000000"/>
            </a:solidFill>
          </p:spPr>
          <p:txBody>
            <a:bodyPr vert="horz" lIns="91440" tIns="45720" rIns="91440" bIns="45720" anchor="t"/>
            <a:lstStyle/>
            <a:p>
              <a:endParaRPr lang="en-IN"/>
            </a:p>
          </p:txBody>
        </p:sp>
        <p:sp>
          <p:nvSpPr>
            <p:cNvPr id="1736" name="Shape 1771"/>
            <p:cNvSpPr/>
            <p:nvPr/>
          </p:nvSpPr>
          <p:spPr>
            <a:xfrm>
              <a:off x="3373580" y="3676775"/>
              <a:ext cx="47386" cy="67627"/>
            </a:xfrm>
            <a:custGeom>
              <a:avLst/>
              <a:gdLst/>
              <a:ahLst/>
              <a:cxnLst/>
              <a:rect l="0" t="0" r="0" b="0"/>
              <a:pathLst>
                <a:path w="47386" h="67627">
                  <a:moveTo>
                    <a:pt x="14128" y="0"/>
                  </a:moveTo>
                  <a:lnTo>
                    <a:pt x="79" y="4366"/>
                  </a:lnTo>
                  <a:lnTo>
                    <a:pt x="79" y="5953"/>
                  </a:lnTo>
                  <a:lnTo>
                    <a:pt x="952" y="5794"/>
                  </a:lnTo>
                  <a:lnTo>
                    <a:pt x="1984" y="5794"/>
                  </a:lnTo>
                  <a:lnTo>
                    <a:pt x="4523" y="6112"/>
                  </a:lnTo>
                  <a:lnTo>
                    <a:pt x="5793" y="7223"/>
                  </a:lnTo>
                  <a:lnTo>
                    <a:pt x="6350" y="10875"/>
                  </a:lnTo>
                  <a:lnTo>
                    <a:pt x="6350" y="57547"/>
                  </a:lnTo>
                  <a:lnTo>
                    <a:pt x="6270" y="60642"/>
                  </a:lnTo>
                  <a:lnTo>
                    <a:pt x="5873" y="62865"/>
                  </a:lnTo>
                  <a:lnTo>
                    <a:pt x="5238" y="64295"/>
                  </a:lnTo>
                  <a:lnTo>
                    <a:pt x="4048" y="65246"/>
                  </a:lnTo>
                  <a:lnTo>
                    <a:pt x="2302" y="65802"/>
                  </a:lnTo>
                  <a:lnTo>
                    <a:pt x="0" y="66119"/>
                  </a:lnTo>
                  <a:lnTo>
                    <a:pt x="0" y="67627"/>
                  </a:lnTo>
                  <a:lnTo>
                    <a:pt x="21431" y="67627"/>
                  </a:lnTo>
                  <a:lnTo>
                    <a:pt x="21431" y="66119"/>
                  </a:lnTo>
                  <a:lnTo>
                    <a:pt x="19287" y="65882"/>
                  </a:lnTo>
                  <a:lnTo>
                    <a:pt x="17542" y="65405"/>
                  </a:lnTo>
                  <a:lnTo>
                    <a:pt x="16192" y="64532"/>
                  </a:lnTo>
                  <a:lnTo>
                    <a:pt x="15318" y="63103"/>
                  </a:lnTo>
                  <a:lnTo>
                    <a:pt x="14842" y="60801"/>
                  </a:lnTo>
                  <a:lnTo>
                    <a:pt x="14684" y="57547"/>
                  </a:lnTo>
                  <a:lnTo>
                    <a:pt x="14684" y="33655"/>
                  </a:lnTo>
                  <a:lnTo>
                    <a:pt x="17621" y="30719"/>
                  </a:lnTo>
                  <a:lnTo>
                    <a:pt x="20478" y="28733"/>
                  </a:lnTo>
                  <a:lnTo>
                    <a:pt x="23098" y="27702"/>
                  </a:lnTo>
                  <a:lnTo>
                    <a:pt x="25479" y="27385"/>
                  </a:lnTo>
                  <a:lnTo>
                    <a:pt x="28972" y="28099"/>
                  </a:lnTo>
                  <a:lnTo>
                    <a:pt x="31273" y="30164"/>
                  </a:lnTo>
                  <a:lnTo>
                    <a:pt x="32623" y="33417"/>
                  </a:lnTo>
                  <a:lnTo>
                    <a:pt x="33098" y="37941"/>
                  </a:lnTo>
                  <a:lnTo>
                    <a:pt x="33098" y="57547"/>
                  </a:lnTo>
                  <a:lnTo>
                    <a:pt x="32941" y="60801"/>
                  </a:lnTo>
                  <a:lnTo>
                    <a:pt x="32384" y="63103"/>
                  </a:lnTo>
                  <a:lnTo>
                    <a:pt x="31511" y="64532"/>
                  </a:lnTo>
                  <a:lnTo>
                    <a:pt x="30242" y="65405"/>
                  </a:lnTo>
                  <a:lnTo>
                    <a:pt x="26352" y="66119"/>
                  </a:lnTo>
                  <a:lnTo>
                    <a:pt x="26352" y="67627"/>
                  </a:lnTo>
                  <a:lnTo>
                    <a:pt x="47386" y="67627"/>
                  </a:lnTo>
                  <a:lnTo>
                    <a:pt x="47386" y="66119"/>
                  </a:lnTo>
                  <a:lnTo>
                    <a:pt x="45164" y="65722"/>
                  </a:lnTo>
                  <a:lnTo>
                    <a:pt x="43577" y="65089"/>
                  </a:lnTo>
                  <a:lnTo>
                    <a:pt x="42466" y="64215"/>
                  </a:lnTo>
                  <a:lnTo>
                    <a:pt x="41830" y="62786"/>
                  </a:lnTo>
                  <a:lnTo>
                    <a:pt x="41512" y="60642"/>
                  </a:lnTo>
                  <a:lnTo>
                    <a:pt x="41433" y="57547"/>
                  </a:lnTo>
                  <a:lnTo>
                    <a:pt x="41433" y="37862"/>
                  </a:lnTo>
                  <a:lnTo>
                    <a:pt x="41275" y="35242"/>
                  </a:lnTo>
                  <a:lnTo>
                    <a:pt x="40878" y="31988"/>
                  </a:lnTo>
                  <a:lnTo>
                    <a:pt x="39767" y="28496"/>
                  </a:lnTo>
                  <a:lnTo>
                    <a:pt x="37703" y="25321"/>
                  </a:lnTo>
                  <a:lnTo>
                    <a:pt x="34289" y="22940"/>
                  </a:lnTo>
                  <a:lnTo>
                    <a:pt x="29130" y="22066"/>
                  </a:lnTo>
                  <a:lnTo>
                    <a:pt x="24843" y="22622"/>
                  </a:lnTo>
                  <a:lnTo>
                    <a:pt x="21034" y="24288"/>
                  </a:lnTo>
                  <a:lnTo>
                    <a:pt x="17699" y="26828"/>
                  </a:lnTo>
                  <a:lnTo>
                    <a:pt x="14842" y="30164"/>
                  </a:lnTo>
                  <a:lnTo>
                    <a:pt x="14684" y="30164"/>
                  </a:lnTo>
                  <a:lnTo>
                    <a:pt x="14684" y="317"/>
                  </a:lnTo>
                  <a:lnTo>
                    <a:pt x="14128" y="0"/>
                  </a:lnTo>
                  <a:close/>
                </a:path>
              </a:pathLst>
            </a:custGeom>
            <a:solidFill>
              <a:srgbClr val="000000"/>
            </a:solidFill>
          </p:spPr>
          <p:txBody>
            <a:bodyPr vert="horz" lIns="91440" tIns="45720" rIns="91440" bIns="45720" anchor="t"/>
            <a:lstStyle/>
            <a:p>
              <a:endParaRPr lang="en-IN"/>
            </a:p>
          </p:txBody>
        </p:sp>
        <p:sp>
          <p:nvSpPr>
            <p:cNvPr id="1737" name="Shape 1772"/>
            <p:cNvSpPr/>
            <p:nvPr/>
          </p:nvSpPr>
          <p:spPr>
            <a:xfrm>
              <a:off x="4209319" y="3698842"/>
              <a:ext cx="46513" cy="45561"/>
            </a:xfrm>
            <a:custGeom>
              <a:avLst/>
              <a:gdLst/>
              <a:ahLst/>
              <a:cxnLst/>
              <a:rect l="0" t="0" r="0" b="0"/>
              <a:pathLst>
                <a:path w="46513" h="45561">
                  <a:moveTo>
                    <a:pt x="13731" y="0"/>
                  </a:moveTo>
                  <a:lnTo>
                    <a:pt x="0" y="4445"/>
                  </a:lnTo>
                  <a:lnTo>
                    <a:pt x="0" y="6112"/>
                  </a:lnTo>
                  <a:lnTo>
                    <a:pt x="1110" y="5794"/>
                  </a:lnTo>
                  <a:lnTo>
                    <a:pt x="2936" y="5716"/>
                  </a:lnTo>
                  <a:lnTo>
                    <a:pt x="4127" y="5873"/>
                  </a:lnTo>
                  <a:lnTo>
                    <a:pt x="5238" y="6588"/>
                  </a:lnTo>
                  <a:lnTo>
                    <a:pt x="6032" y="8493"/>
                  </a:lnTo>
                  <a:lnTo>
                    <a:pt x="6350" y="12066"/>
                  </a:lnTo>
                  <a:lnTo>
                    <a:pt x="6350" y="36672"/>
                  </a:lnTo>
                  <a:lnTo>
                    <a:pt x="6111" y="40243"/>
                  </a:lnTo>
                  <a:lnTo>
                    <a:pt x="5078" y="42466"/>
                  </a:lnTo>
                  <a:lnTo>
                    <a:pt x="3175" y="43656"/>
                  </a:lnTo>
                  <a:lnTo>
                    <a:pt x="237" y="44053"/>
                  </a:lnTo>
                  <a:lnTo>
                    <a:pt x="237" y="45561"/>
                  </a:lnTo>
                  <a:lnTo>
                    <a:pt x="21192" y="45561"/>
                  </a:lnTo>
                  <a:lnTo>
                    <a:pt x="21192" y="44053"/>
                  </a:lnTo>
                  <a:lnTo>
                    <a:pt x="18017" y="43656"/>
                  </a:lnTo>
                  <a:lnTo>
                    <a:pt x="16033" y="42624"/>
                  </a:lnTo>
                  <a:lnTo>
                    <a:pt x="15001" y="41116"/>
                  </a:lnTo>
                  <a:lnTo>
                    <a:pt x="14683" y="38973"/>
                  </a:lnTo>
                  <a:lnTo>
                    <a:pt x="14683" y="11112"/>
                  </a:lnTo>
                  <a:lnTo>
                    <a:pt x="17382" y="8652"/>
                  </a:lnTo>
                  <a:lnTo>
                    <a:pt x="19922" y="6906"/>
                  </a:lnTo>
                  <a:lnTo>
                    <a:pt x="22304" y="5873"/>
                  </a:lnTo>
                  <a:lnTo>
                    <a:pt x="24526" y="5477"/>
                  </a:lnTo>
                  <a:lnTo>
                    <a:pt x="28177" y="6112"/>
                  </a:lnTo>
                  <a:lnTo>
                    <a:pt x="30558" y="8017"/>
                  </a:lnTo>
                  <a:lnTo>
                    <a:pt x="31829" y="11033"/>
                  </a:lnTo>
                  <a:lnTo>
                    <a:pt x="32146" y="15081"/>
                  </a:lnTo>
                  <a:lnTo>
                    <a:pt x="32146" y="35798"/>
                  </a:lnTo>
                  <a:lnTo>
                    <a:pt x="31908" y="38973"/>
                  </a:lnTo>
                  <a:lnTo>
                    <a:pt x="31352" y="41196"/>
                  </a:lnTo>
                  <a:lnTo>
                    <a:pt x="30400" y="42624"/>
                  </a:lnTo>
                  <a:lnTo>
                    <a:pt x="29130" y="43418"/>
                  </a:lnTo>
                  <a:lnTo>
                    <a:pt x="25876" y="44053"/>
                  </a:lnTo>
                  <a:lnTo>
                    <a:pt x="25876" y="45561"/>
                  </a:lnTo>
                  <a:lnTo>
                    <a:pt x="46513" y="45561"/>
                  </a:lnTo>
                  <a:lnTo>
                    <a:pt x="46513" y="44053"/>
                  </a:lnTo>
                  <a:lnTo>
                    <a:pt x="43496" y="43577"/>
                  </a:lnTo>
                  <a:lnTo>
                    <a:pt x="41671" y="42466"/>
                  </a:lnTo>
                  <a:lnTo>
                    <a:pt x="40718" y="40481"/>
                  </a:lnTo>
                  <a:lnTo>
                    <a:pt x="40481" y="37544"/>
                  </a:lnTo>
                  <a:lnTo>
                    <a:pt x="40481" y="14843"/>
                  </a:lnTo>
                  <a:lnTo>
                    <a:pt x="39925" y="9525"/>
                  </a:lnTo>
                  <a:lnTo>
                    <a:pt x="38496" y="5636"/>
                  </a:lnTo>
                  <a:lnTo>
                    <a:pt x="36432" y="2857"/>
                  </a:lnTo>
                  <a:lnTo>
                    <a:pt x="33892" y="1111"/>
                  </a:lnTo>
                  <a:lnTo>
                    <a:pt x="31272" y="238"/>
                  </a:lnTo>
                  <a:lnTo>
                    <a:pt x="28891" y="0"/>
                  </a:lnTo>
                  <a:lnTo>
                    <a:pt x="24843" y="634"/>
                  </a:lnTo>
                  <a:lnTo>
                    <a:pt x="21271" y="2302"/>
                  </a:lnTo>
                  <a:lnTo>
                    <a:pt x="17858" y="4842"/>
                  </a:lnTo>
                  <a:lnTo>
                    <a:pt x="14366" y="8017"/>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1738" name="Shape 1773"/>
            <p:cNvSpPr/>
            <p:nvPr/>
          </p:nvSpPr>
          <p:spPr>
            <a:xfrm>
              <a:off x="3296983" y="3698842"/>
              <a:ext cx="46513" cy="45561"/>
            </a:xfrm>
            <a:custGeom>
              <a:avLst/>
              <a:gdLst/>
              <a:ahLst/>
              <a:cxnLst/>
              <a:rect l="0" t="0" r="0" b="0"/>
              <a:pathLst>
                <a:path w="46513" h="45561">
                  <a:moveTo>
                    <a:pt x="13651" y="0"/>
                  </a:moveTo>
                  <a:lnTo>
                    <a:pt x="0" y="4445"/>
                  </a:lnTo>
                  <a:lnTo>
                    <a:pt x="0" y="6112"/>
                  </a:lnTo>
                  <a:lnTo>
                    <a:pt x="1111" y="5794"/>
                  </a:lnTo>
                  <a:lnTo>
                    <a:pt x="2857" y="5716"/>
                  </a:lnTo>
                  <a:lnTo>
                    <a:pt x="4126" y="5873"/>
                  </a:lnTo>
                  <a:lnTo>
                    <a:pt x="5238" y="6588"/>
                  </a:lnTo>
                  <a:lnTo>
                    <a:pt x="6032" y="8493"/>
                  </a:lnTo>
                  <a:lnTo>
                    <a:pt x="6350" y="12066"/>
                  </a:lnTo>
                  <a:lnTo>
                    <a:pt x="6350" y="36672"/>
                  </a:lnTo>
                  <a:lnTo>
                    <a:pt x="6111" y="40243"/>
                  </a:lnTo>
                  <a:lnTo>
                    <a:pt x="5079" y="42466"/>
                  </a:lnTo>
                  <a:lnTo>
                    <a:pt x="3175" y="43656"/>
                  </a:lnTo>
                  <a:lnTo>
                    <a:pt x="237" y="44053"/>
                  </a:lnTo>
                  <a:lnTo>
                    <a:pt x="237" y="45561"/>
                  </a:lnTo>
                  <a:lnTo>
                    <a:pt x="21192" y="45561"/>
                  </a:lnTo>
                  <a:lnTo>
                    <a:pt x="21192" y="44053"/>
                  </a:lnTo>
                  <a:lnTo>
                    <a:pt x="18017" y="43656"/>
                  </a:lnTo>
                  <a:lnTo>
                    <a:pt x="16032" y="42624"/>
                  </a:lnTo>
                  <a:lnTo>
                    <a:pt x="15001" y="41116"/>
                  </a:lnTo>
                  <a:lnTo>
                    <a:pt x="14683" y="38973"/>
                  </a:lnTo>
                  <a:lnTo>
                    <a:pt x="14683" y="11112"/>
                  </a:lnTo>
                  <a:lnTo>
                    <a:pt x="17382" y="8652"/>
                  </a:lnTo>
                  <a:lnTo>
                    <a:pt x="19922" y="6906"/>
                  </a:lnTo>
                  <a:lnTo>
                    <a:pt x="22303" y="5873"/>
                  </a:lnTo>
                  <a:lnTo>
                    <a:pt x="24526" y="5477"/>
                  </a:lnTo>
                  <a:lnTo>
                    <a:pt x="28177" y="6112"/>
                  </a:lnTo>
                  <a:lnTo>
                    <a:pt x="30558" y="8017"/>
                  </a:lnTo>
                  <a:lnTo>
                    <a:pt x="31750" y="11033"/>
                  </a:lnTo>
                  <a:lnTo>
                    <a:pt x="32146" y="15081"/>
                  </a:lnTo>
                  <a:lnTo>
                    <a:pt x="32146" y="35798"/>
                  </a:lnTo>
                  <a:lnTo>
                    <a:pt x="31907" y="38973"/>
                  </a:lnTo>
                  <a:lnTo>
                    <a:pt x="31352" y="41196"/>
                  </a:lnTo>
                  <a:lnTo>
                    <a:pt x="30400" y="42624"/>
                  </a:lnTo>
                  <a:lnTo>
                    <a:pt x="29130" y="43418"/>
                  </a:lnTo>
                  <a:lnTo>
                    <a:pt x="25876" y="44053"/>
                  </a:lnTo>
                  <a:lnTo>
                    <a:pt x="25876" y="45561"/>
                  </a:lnTo>
                  <a:lnTo>
                    <a:pt x="46513" y="45561"/>
                  </a:lnTo>
                  <a:lnTo>
                    <a:pt x="46513" y="44053"/>
                  </a:lnTo>
                  <a:lnTo>
                    <a:pt x="43496" y="43577"/>
                  </a:lnTo>
                  <a:lnTo>
                    <a:pt x="41592" y="42466"/>
                  </a:lnTo>
                  <a:lnTo>
                    <a:pt x="40718" y="40481"/>
                  </a:lnTo>
                  <a:lnTo>
                    <a:pt x="40401" y="37544"/>
                  </a:lnTo>
                  <a:lnTo>
                    <a:pt x="40401" y="14843"/>
                  </a:lnTo>
                  <a:lnTo>
                    <a:pt x="39925" y="9525"/>
                  </a:lnTo>
                  <a:lnTo>
                    <a:pt x="38417" y="5636"/>
                  </a:lnTo>
                  <a:lnTo>
                    <a:pt x="36432" y="2857"/>
                  </a:lnTo>
                  <a:lnTo>
                    <a:pt x="33892" y="1111"/>
                  </a:lnTo>
                  <a:lnTo>
                    <a:pt x="31273" y="238"/>
                  </a:lnTo>
                  <a:lnTo>
                    <a:pt x="28812" y="0"/>
                  </a:lnTo>
                  <a:lnTo>
                    <a:pt x="24843" y="634"/>
                  </a:lnTo>
                  <a:lnTo>
                    <a:pt x="21271" y="2302"/>
                  </a:lnTo>
                  <a:lnTo>
                    <a:pt x="17858" y="4842"/>
                  </a:lnTo>
                  <a:lnTo>
                    <a:pt x="14366" y="8017"/>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1739" name="Shape 1774"/>
            <p:cNvSpPr/>
            <p:nvPr/>
          </p:nvSpPr>
          <p:spPr>
            <a:xfrm>
              <a:off x="3085052" y="3698842"/>
              <a:ext cx="46433" cy="45561"/>
            </a:xfrm>
            <a:custGeom>
              <a:avLst/>
              <a:gdLst/>
              <a:ahLst/>
              <a:cxnLst/>
              <a:rect l="0" t="0" r="0" b="0"/>
              <a:pathLst>
                <a:path w="46433" h="45561">
                  <a:moveTo>
                    <a:pt x="13651" y="0"/>
                  </a:moveTo>
                  <a:lnTo>
                    <a:pt x="0" y="4445"/>
                  </a:lnTo>
                  <a:lnTo>
                    <a:pt x="0" y="6112"/>
                  </a:lnTo>
                  <a:lnTo>
                    <a:pt x="1031" y="5794"/>
                  </a:lnTo>
                  <a:lnTo>
                    <a:pt x="2857" y="5716"/>
                  </a:lnTo>
                  <a:lnTo>
                    <a:pt x="4047" y="5873"/>
                  </a:lnTo>
                  <a:lnTo>
                    <a:pt x="5158" y="6588"/>
                  </a:lnTo>
                  <a:lnTo>
                    <a:pt x="5952" y="8493"/>
                  </a:lnTo>
                  <a:lnTo>
                    <a:pt x="6270" y="12066"/>
                  </a:lnTo>
                  <a:lnTo>
                    <a:pt x="6270" y="36672"/>
                  </a:lnTo>
                  <a:lnTo>
                    <a:pt x="6032" y="40243"/>
                  </a:lnTo>
                  <a:lnTo>
                    <a:pt x="5000" y="42466"/>
                  </a:lnTo>
                  <a:lnTo>
                    <a:pt x="3095" y="43656"/>
                  </a:lnTo>
                  <a:lnTo>
                    <a:pt x="157" y="44053"/>
                  </a:lnTo>
                  <a:lnTo>
                    <a:pt x="157" y="45561"/>
                  </a:lnTo>
                  <a:lnTo>
                    <a:pt x="21192" y="45561"/>
                  </a:lnTo>
                  <a:lnTo>
                    <a:pt x="21192" y="44053"/>
                  </a:lnTo>
                  <a:lnTo>
                    <a:pt x="18017" y="43656"/>
                  </a:lnTo>
                  <a:lnTo>
                    <a:pt x="15953" y="42624"/>
                  </a:lnTo>
                  <a:lnTo>
                    <a:pt x="14921" y="41116"/>
                  </a:lnTo>
                  <a:lnTo>
                    <a:pt x="14604" y="38973"/>
                  </a:lnTo>
                  <a:lnTo>
                    <a:pt x="14604" y="11112"/>
                  </a:lnTo>
                  <a:lnTo>
                    <a:pt x="17302" y="8652"/>
                  </a:lnTo>
                  <a:lnTo>
                    <a:pt x="19843" y="6906"/>
                  </a:lnTo>
                  <a:lnTo>
                    <a:pt x="22225" y="5873"/>
                  </a:lnTo>
                  <a:lnTo>
                    <a:pt x="24446" y="5477"/>
                  </a:lnTo>
                  <a:lnTo>
                    <a:pt x="28098" y="6112"/>
                  </a:lnTo>
                  <a:lnTo>
                    <a:pt x="30479" y="8017"/>
                  </a:lnTo>
                  <a:lnTo>
                    <a:pt x="31750" y="11033"/>
                  </a:lnTo>
                  <a:lnTo>
                    <a:pt x="32067" y="15081"/>
                  </a:lnTo>
                  <a:lnTo>
                    <a:pt x="32067" y="35798"/>
                  </a:lnTo>
                  <a:lnTo>
                    <a:pt x="31907" y="38973"/>
                  </a:lnTo>
                  <a:lnTo>
                    <a:pt x="31273" y="41196"/>
                  </a:lnTo>
                  <a:lnTo>
                    <a:pt x="30320" y="42624"/>
                  </a:lnTo>
                  <a:lnTo>
                    <a:pt x="29051" y="43418"/>
                  </a:lnTo>
                  <a:lnTo>
                    <a:pt x="25796" y="44053"/>
                  </a:lnTo>
                  <a:lnTo>
                    <a:pt x="25796" y="45561"/>
                  </a:lnTo>
                  <a:lnTo>
                    <a:pt x="46433" y="45561"/>
                  </a:lnTo>
                  <a:lnTo>
                    <a:pt x="46433" y="44053"/>
                  </a:lnTo>
                  <a:lnTo>
                    <a:pt x="43417" y="43577"/>
                  </a:lnTo>
                  <a:lnTo>
                    <a:pt x="41592" y="42466"/>
                  </a:lnTo>
                  <a:lnTo>
                    <a:pt x="40638" y="40481"/>
                  </a:lnTo>
                  <a:lnTo>
                    <a:pt x="40401" y="37544"/>
                  </a:lnTo>
                  <a:lnTo>
                    <a:pt x="40401" y="14843"/>
                  </a:lnTo>
                  <a:lnTo>
                    <a:pt x="39845" y="9525"/>
                  </a:lnTo>
                  <a:lnTo>
                    <a:pt x="38417" y="5636"/>
                  </a:lnTo>
                  <a:lnTo>
                    <a:pt x="36352" y="2857"/>
                  </a:lnTo>
                  <a:lnTo>
                    <a:pt x="33813" y="1111"/>
                  </a:lnTo>
                  <a:lnTo>
                    <a:pt x="31273" y="238"/>
                  </a:lnTo>
                  <a:lnTo>
                    <a:pt x="28812" y="0"/>
                  </a:lnTo>
                  <a:lnTo>
                    <a:pt x="24763" y="634"/>
                  </a:lnTo>
                  <a:lnTo>
                    <a:pt x="21192" y="2302"/>
                  </a:lnTo>
                  <a:lnTo>
                    <a:pt x="17779" y="4842"/>
                  </a:lnTo>
                  <a:lnTo>
                    <a:pt x="14366" y="8017"/>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1740" name="Shape 1775"/>
            <p:cNvSpPr/>
            <p:nvPr/>
          </p:nvSpPr>
          <p:spPr>
            <a:xfrm>
              <a:off x="4441014" y="3698842"/>
              <a:ext cx="32702" cy="45561"/>
            </a:xfrm>
            <a:custGeom>
              <a:avLst/>
              <a:gdLst/>
              <a:ahLst/>
              <a:cxnLst/>
              <a:rect l="0" t="0" r="0" b="0"/>
              <a:pathLst>
                <a:path w="32702" h="45561">
                  <a:moveTo>
                    <a:pt x="14922" y="0"/>
                  </a:moveTo>
                  <a:lnTo>
                    <a:pt x="238" y="5318"/>
                  </a:lnTo>
                  <a:lnTo>
                    <a:pt x="238" y="6906"/>
                  </a:lnTo>
                  <a:lnTo>
                    <a:pt x="3571" y="6510"/>
                  </a:lnTo>
                  <a:lnTo>
                    <a:pt x="4842" y="6667"/>
                  </a:lnTo>
                  <a:lnTo>
                    <a:pt x="5952" y="7303"/>
                  </a:lnTo>
                  <a:lnTo>
                    <a:pt x="6746" y="9128"/>
                  </a:lnTo>
                  <a:lnTo>
                    <a:pt x="7065" y="12462"/>
                  </a:lnTo>
                  <a:lnTo>
                    <a:pt x="7065" y="37227"/>
                  </a:lnTo>
                  <a:lnTo>
                    <a:pt x="6746" y="40481"/>
                  </a:lnTo>
                  <a:lnTo>
                    <a:pt x="5636" y="42386"/>
                  </a:lnTo>
                  <a:lnTo>
                    <a:pt x="3492" y="43338"/>
                  </a:lnTo>
                  <a:lnTo>
                    <a:pt x="0" y="44053"/>
                  </a:lnTo>
                  <a:lnTo>
                    <a:pt x="0" y="45561"/>
                  </a:lnTo>
                  <a:lnTo>
                    <a:pt x="23812" y="45561"/>
                  </a:lnTo>
                  <a:lnTo>
                    <a:pt x="23812" y="44053"/>
                  </a:lnTo>
                  <a:lnTo>
                    <a:pt x="20320" y="43736"/>
                  </a:lnTo>
                  <a:lnTo>
                    <a:pt x="17701" y="42862"/>
                  </a:lnTo>
                  <a:lnTo>
                    <a:pt x="16033" y="40641"/>
                  </a:lnTo>
                  <a:lnTo>
                    <a:pt x="15398" y="36672"/>
                  </a:lnTo>
                  <a:lnTo>
                    <a:pt x="15398" y="14367"/>
                  </a:lnTo>
                  <a:lnTo>
                    <a:pt x="16590" y="10874"/>
                  </a:lnTo>
                  <a:lnTo>
                    <a:pt x="19288" y="7699"/>
                  </a:lnTo>
                  <a:lnTo>
                    <a:pt x="20796" y="6667"/>
                  </a:lnTo>
                  <a:lnTo>
                    <a:pt x="22146" y="6271"/>
                  </a:lnTo>
                  <a:lnTo>
                    <a:pt x="23257" y="6510"/>
                  </a:lnTo>
                  <a:lnTo>
                    <a:pt x="24208" y="7223"/>
                  </a:lnTo>
                  <a:lnTo>
                    <a:pt x="26193" y="8811"/>
                  </a:lnTo>
                  <a:lnTo>
                    <a:pt x="28971" y="9685"/>
                  </a:lnTo>
                  <a:lnTo>
                    <a:pt x="30558" y="9366"/>
                  </a:lnTo>
                  <a:lnTo>
                    <a:pt x="31750" y="8493"/>
                  </a:lnTo>
                  <a:lnTo>
                    <a:pt x="32702" y="5318"/>
                  </a:lnTo>
                  <a:lnTo>
                    <a:pt x="32384" y="3096"/>
                  </a:lnTo>
                  <a:lnTo>
                    <a:pt x="31352" y="1428"/>
                  </a:lnTo>
                  <a:lnTo>
                    <a:pt x="29686" y="317"/>
                  </a:lnTo>
                  <a:lnTo>
                    <a:pt x="27383" y="0"/>
                  </a:lnTo>
                  <a:lnTo>
                    <a:pt x="24606" y="397"/>
                  </a:lnTo>
                  <a:lnTo>
                    <a:pt x="21827" y="1904"/>
                  </a:lnTo>
                  <a:lnTo>
                    <a:pt x="18891" y="4603"/>
                  </a:lnTo>
                  <a:lnTo>
                    <a:pt x="15557" y="9048"/>
                  </a:lnTo>
                  <a:lnTo>
                    <a:pt x="15398" y="9048"/>
                  </a:lnTo>
                  <a:lnTo>
                    <a:pt x="15398" y="238"/>
                  </a:lnTo>
                  <a:lnTo>
                    <a:pt x="14922" y="0"/>
                  </a:lnTo>
                  <a:close/>
                </a:path>
              </a:pathLst>
            </a:custGeom>
            <a:solidFill>
              <a:srgbClr val="000000"/>
            </a:solidFill>
          </p:spPr>
          <p:txBody>
            <a:bodyPr vert="horz" lIns="91440" tIns="45720" rIns="91440" bIns="45720" anchor="t"/>
            <a:lstStyle/>
            <a:p>
              <a:endParaRPr lang="en-IN"/>
            </a:p>
          </p:txBody>
        </p:sp>
        <p:sp>
          <p:nvSpPr>
            <p:cNvPr id="1741" name="Shape 1776"/>
            <p:cNvSpPr/>
            <p:nvPr/>
          </p:nvSpPr>
          <p:spPr>
            <a:xfrm>
              <a:off x="4028978" y="3698842"/>
              <a:ext cx="32703" cy="45561"/>
            </a:xfrm>
            <a:custGeom>
              <a:avLst/>
              <a:gdLst/>
              <a:ahLst/>
              <a:cxnLst/>
              <a:rect l="0" t="0" r="0" b="0"/>
              <a:pathLst>
                <a:path w="32703" h="45561">
                  <a:moveTo>
                    <a:pt x="14843" y="0"/>
                  </a:moveTo>
                  <a:lnTo>
                    <a:pt x="159" y="5318"/>
                  </a:lnTo>
                  <a:lnTo>
                    <a:pt x="159" y="6906"/>
                  </a:lnTo>
                  <a:lnTo>
                    <a:pt x="3572" y="6510"/>
                  </a:lnTo>
                  <a:lnTo>
                    <a:pt x="4762" y="6667"/>
                  </a:lnTo>
                  <a:lnTo>
                    <a:pt x="5874" y="7303"/>
                  </a:lnTo>
                  <a:lnTo>
                    <a:pt x="6668" y="9128"/>
                  </a:lnTo>
                  <a:lnTo>
                    <a:pt x="6986" y="12462"/>
                  </a:lnTo>
                  <a:lnTo>
                    <a:pt x="6986" y="37227"/>
                  </a:lnTo>
                  <a:lnTo>
                    <a:pt x="6668" y="40481"/>
                  </a:lnTo>
                  <a:lnTo>
                    <a:pt x="5556" y="42386"/>
                  </a:lnTo>
                  <a:lnTo>
                    <a:pt x="3413" y="43338"/>
                  </a:lnTo>
                  <a:lnTo>
                    <a:pt x="0" y="44053"/>
                  </a:lnTo>
                  <a:lnTo>
                    <a:pt x="0" y="45561"/>
                  </a:lnTo>
                  <a:lnTo>
                    <a:pt x="23733" y="45561"/>
                  </a:lnTo>
                  <a:lnTo>
                    <a:pt x="23733" y="44053"/>
                  </a:lnTo>
                  <a:lnTo>
                    <a:pt x="20319" y="43736"/>
                  </a:lnTo>
                  <a:lnTo>
                    <a:pt x="17701" y="42862"/>
                  </a:lnTo>
                  <a:lnTo>
                    <a:pt x="15954" y="40641"/>
                  </a:lnTo>
                  <a:lnTo>
                    <a:pt x="15319" y="36672"/>
                  </a:lnTo>
                  <a:lnTo>
                    <a:pt x="15319" y="14367"/>
                  </a:lnTo>
                  <a:lnTo>
                    <a:pt x="15717" y="12621"/>
                  </a:lnTo>
                  <a:lnTo>
                    <a:pt x="16589" y="10874"/>
                  </a:lnTo>
                  <a:lnTo>
                    <a:pt x="19209" y="7699"/>
                  </a:lnTo>
                  <a:lnTo>
                    <a:pt x="20717" y="6667"/>
                  </a:lnTo>
                  <a:lnTo>
                    <a:pt x="22067" y="6271"/>
                  </a:lnTo>
                  <a:lnTo>
                    <a:pt x="23178" y="6510"/>
                  </a:lnTo>
                  <a:lnTo>
                    <a:pt x="24131" y="7223"/>
                  </a:lnTo>
                  <a:lnTo>
                    <a:pt x="26114" y="8811"/>
                  </a:lnTo>
                  <a:lnTo>
                    <a:pt x="28893" y="9685"/>
                  </a:lnTo>
                  <a:lnTo>
                    <a:pt x="30481" y="9366"/>
                  </a:lnTo>
                  <a:lnTo>
                    <a:pt x="31670" y="8493"/>
                  </a:lnTo>
                  <a:lnTo>
                    <a:pt x="32464" y="7065"/>
                  </a:lnTo>
                  <a:lnTo>
                    <a:pt x="32703" y="5318"/>
                  </a:lnTo>
                  <a:lnTo>
                    <a:pt x="32386" y="3096"/>
                  </a:lnTo>
                  <a:lnTo>
                    <a:pt x="31274" y="1428"/>
                  </a:lnTo>
                  <a:lnTo>
                    <a:pt x="29607" y="317"/>
                  </a:lnTo>
                  <a:lnTo>
                    <a:pt x="27306" y="0"/>
                  </a:lnTo>
                  <a:lnTo>
                    <a:pt x="24527" y="397"/>
                  </a:lnTo>
                  <a:lnTo>
                    <a:pt x="21749" y="1904"/>
                  </a:lnTo>
                  <a:lnTo>
                    <a:pt x="18812" y="4603"/>
                  </a:lnTo>
                  <a:lnTo>
                    <a:pt x="15557" y="9048"/>
                  </a:lnTo>
                  <a:lnTo>
                    <a:pt x="15319" y="9048"/>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1742" name="Shape 1777"/>
            <p:cNvSpPr/>
            <p:nvPr/>
          </p:nvSpPr>
          <p:spPr>
            <a:xfrm>
              <a:off x="4336636" y="3698842"/>
              <a:ext cx="29448" cy="46593"/>
            </a:xfrm>
            <a:custGeom>
              <a:avLst/>
              <a:gdLst/>
              <a:ahLst/>
              <a:cxnLst/>
              <a:rect l="0" t="0" r="0" b="0"/>
              <a:pathLst>
                <a:path w="29448" h="46593">
                  <a:moveTo>
                    <a:pt x="13891" y="0"/>
                  </a:moveTo>
                  <a:lnTo>
                    <a:pt x="9525" y="556"/>
                  </a:lnTo>
                  <a:lnTo>
                    <a:pt x="6033" y="1904"/>
                  </a:lnTo>
                  <a:lnTo>
                    <a:pt x="3335" y="3968"/>
                  </a:lnTo>
                  <a:lnTo>
                    <a:pt x="1508" y="6510"/>
                  </a:lnTo>
                  <a:lnTo>
                    <a:pt x="397" y="9287"/>
                  </a:lnTo>
                  <a:lnTo>
                    <a:pt x="0" y="12066"/>
                  </a:lnTo>
                  <a:lnTo>
                    <a:pt x="953" y="16907"/>
                  </a:lnTo>
                  <a:lnTo>
                    <a:pt x="3492" y="20797"/>
                  </a:lnTo>
                  <a:lnTo>
                    <a:pt x="7223" y="23892"/>
                  </a:lnTo>
                  <a:lnTo>
                    <a:pt x="11589" y="26591"/>
                  </a:lnTo>
                  <a:lnTo>
                    <a:pt x="17305" y="29845"/>
                  </a:lnTo>
                  <a:lnTo>
                    <a:pt x="19527" y="31273"/>
                  </a:lnTo>
                  <a:lnTo>
                    <a:pt x="21114" y="32941"/>
                  </a:lnTo>
                  <a:lnTo>
                    <a:pt x="22067" y="34925"/>
                  </a:lnTo>
                  <a:lnTo>
                    <a:pt x="22463" y="37147"/>
                  </a:lnTo>
                  <a:lnTo>
                    <a:pt x="21669" y="40641"/>
                  </a:lnTo>
                  <a:lnTo>
                    <a:pt x="19686" y="42862"/>
                  </a:lnTo>
                  <a:lnTo>
                    <a:pt x="17146" y="44053"/>
                  </a:lnTo>
                  <a:lnTo>
                    <a:pt x="14447" y="44371"/>
                  </a:lnTo>
                  <a:lnTo>
                    <a:pt x="10240" y="43736"/>
                  </a:lnTo>
                  <a:lnTo>
                    <a:pt x="7143" y="41990"/>
                  </a:lnTo>
                  <a:lnTo>
                    <a:pt x="4922" y="39449"/>
                  </a:lnTo>
                  <a:lnTo>
                    <a:pt x="3335" y="36433"/>
                  </a:lnTo>
                  <a:lnTo>
                    <a:pt x="1667" y="30479"/>
                  </a:lnTo>
                  <a:lnTo>
                    <a:pt x="80" y="30479"/>
                  </a:lnTo>
                  <a:lnTo>
                    <a:pt x="80" y="45958"/>
                  </a:lnTo>
                  <a:lnTo>
                    <a:pt x="1350" y="45958"/>
                  </a:lnTo>
                  <a:lnTo>
                    <a:pt x="2223" y="45006"/>
                  </a:lnTo>
                  <a:lnTo>
                    <a:pt x="3572" y="44767"/>
                  </a:lnTo>
                  <a:lnTo>
                    <a:pt x="5874" y="45006"/>
                  </a:lnTo>
                  <a:lnTo>
                    <a:pt x="8652" y="45641"/>
                  </a:lnTo>
                  <a:lnTo>
                    <a:pt x="15081" y="46593"/>
                  </a:lnTo>
                  <a:lnTo>
                    <a:pt x="18336" y="46197"/>
                  </a:lnTo>
                  <a:lnTo>
                    <a:pt x="21591" y="45165"/>
                  </a:lnTo>
                  <a:lnTo>
                    <a:pt x="24606" y="43418"/>
                  </a:lnTo>
                  <a:lnTo>
                    <a:pt x="27067" y="40878"/>
                  </a:lnTo>
                  <a:lnTo>
                    <a:pt x="28813" y="37703"/>
                  </a:lnTo>
                  <a:lnTo>
                    <a:pt x="29448" y="33813"/>
                  </a:lnTo>
                  <a:lnTo>
                    <a:pt x="28813" y="29845"/>
                  </a:lnTo>
                  <a:lnTo>
                    <a:pt x="27067" y="26828"/>
                  </a:lnTo>
                  <a:lnTo>
                    <a:pt x="24448" y="24288"/>
                  </a:lnTo>
                  <a:lnTo>
                    <a:pt x="21114" y="22066"/>
                  </a:lnTo>
                  <a:lnTo>
                    <a:pt x="10398" y="15796"/>
                  </a:lnTo>
                  <a:lnTo>
                    <a:pt x="8176" y="13970"/>
                  </a:lnTo>
                  <a:lnTo>
                    <a:pt x="6906" y="12144"/>
                  </a:lnTo>
                  <a:lnTo>
                    <a:pt x="6112" y="8731"/>
                  </a:lnTo>
                  <a:lnTo>
                    <a:pt x="6588" y="6588"/>
                  </a:lnTo>
                  <a:lnTo>
                    <a:pt x="7858" y="4524"/>
                  </a:lnTo>
                  <a:lnTo>
                    <a:pt x="10161" y="2937"/>
                  </a:lnTo>
                  <a:lnTo>
                    <a:pt x="13653" y="2302"/>
                  </a:lnTo>
                  <a:lnTo>
                    <a:pt x="16986" y="2778"/>
                  </a:lnTo>
                  <a:lnTo>
                    <a:pt x="20003" y="4524"/>
                  </a:lnTo>
                  <a:lnTo>
                    <a:pt x="21431" y="6112"/>
                  </a:lnTo>
                  <a:lnTo>
                    <a:pt x="22702" y="8254"/>
                  </a:lnTo>
                  <a:lnTo>
                    <a:pt x="23733" y="11033"/>
                  </a:lnTo>
                  <a:lnTo>
                    <a:pt x="24686" y="14447"/>
                  </a:lnTo>
                  <a:lnTo>
                    <a:pt x="26115" y="14447"/>
                  </a:lnTo>
                  <a:lnTo>
                    <a:pt x="25797" y="873"/>
                  </a:lnTo>
                  <a:lnTo>
                    <a:pt x="24686" y="873"/>
                  </a:lnTo>
                  <a:lnTo>
                    <a:pt x="24051" y="1587"/>
                  </a:lnTo>
                  <a:lnTo>
                    <a:pt x="23018" y="1984"/>
                  </a:lnTo>
                  <a:lnTo>
                    <a:pt x="19447" y="1032"/>
                  </a:lnTo>
                  <a:lnTo>
                    <a:pt x="13891" y="0"/>
                  </a:lnTo>
                  <a:close/>
                </a:path>
              </a:pathLst>
            </a:custGeom>
            <a:solidFill>
              <a:srgbClr val="000000"/>
            </a:solidFill>
          </p:spPr>
          <p:txBody>
            <a:bodyPr vert="horz" lIns="91440" tIns="45720" rIns="91440" bIns="45720" anchor="t"/>
            <a:lstStyle/>
            <a:p>
              <a:endParaRPr lang="en-IN"/>
            </a:p>
          </p:txBody>
        </p:sp>
        <p:sp>
          <p:nvSpPr>
            <p:cNvPr id="1743" name="Shape 1778"/>
            <p:cNvSpPr/>
            <p:nvPr/>
          </p:nvSpPr>
          <p:spPr>
            <a:xfrm>
              <a:off x="3923569" y="3698842"/>
              <a:ext cx="29447" cy="46593"/>
            </a:xfrm>
            <a:custGeom>
              <a:avLst/>
              <a:gdLst/>
              <a:ahLst/>
              <a:cxnLst/>
              <a:rect l="0" t="0" r="0" b="0"/>
              <a:pathLst>
                <a:path w="29447" h="46593">
                  <a:moveTo>
                    <a:pt x="13890" y="0"/>
                  </a:moveTo>
                  <a:lnTo>
                    <a:pt x="9525" y="556"/>
                  </a:lnTo>
                  <a:lnTo>
                    <a:pt x="6032" y="1904"/>
                  </a:lnTo>
                  <a:lnTo>
                    <a:pt x="3333" y="3968"/>
                  </a:lnTo>
                  <a:lnTo>
                    <a:pt x="1507" y="6510"/>
                  </a:lnTo>
                  <a:lnTo>
                    <a:pt x="396" y="9287"/>
                  </a:lnTo>
                  <a:lnTo>
                    <a:pt x="0" y="12066"/>
                  </a:lnTo>
                  <a:lnTo>
                    <a:pt x="952" y="16907"/>
                  </a:lnTo>
                  <a:lnTo>
                    <a:pt x="3491" y="20797"/>
                  </a:lnTo>
                  <a:lnTo>
                    <a:pt x="7222" y="23892"/>
                  </a:lnTo>
                  <a:lnTo>
                    <a:pt x="11588" y="26591"/>
                  </a:lnTo>
                  <a:lnTo>
                    <a:pt x="17302" y="29845"/>
                  </a:lnTo>
                  <a:lnTo>
                    <a:pt x="19526" y="31273"/>
                  </a:lnTo>
                  <a:lnTo>
                    <a:pt x="21113" y="32941"/>
                  </a:lnTo>
                  <a:lnTo>
                    <a:pt x="22065" y="34925"/>
                  </a:lnTo>
                  <a:lnTo>
                    <a:pt x="22462" y="37147"/>
                  </a:lnTo>
                  <a:lnTo>
                    <a:pt x="21668" y="40641"/>
                  </a:lnTo>
                  <a:lnTo>
                    <a:pt x="19684" y="42862"/>
                  </a:lnTo>
                  <a:lnTo>
                    <a:pt x="17145" y="44053"/>
                  </a:lnTo>
                  <a:lnTo>
                    <a:pt x="14446" y="44371"/>
                  </a:lnTo>
                  <a:lnTo>
                    <a:pt x="10238" y="43736"/>
                  </a:lnTo>
                  <a:lnTo>
                    <a:pt x="7143" y="41990"/>
                  </a:lnTo>
                  <a:lnTo>
                    <a:pt x="4921" y="39449"/>
                  </a:lnTo>
                  <a:lnTo>
                    <a:pt x="3333" y="36433"/>
                  </a:lnTo>
                  <a:lnTo>
                    <a:pt x="1666" y="30479"/>
                  </a:lnTo>
                  <a:lnTo>
                    <a:pt x="79" y="30479"/>
                  </a:lnTo>
                  <a:lnTo>
                    <a:pt x="79" y="45958"/>
                  </a:lnTo>
                  <a:lnTo>
                    <a:pt x="1348" y="45958"/>
                  </a:lnTo>
                  <a:lnTo>
                    <a:pt x="2221" y="45006"/>
                  </a:lnTo>
                  <a:lnTo>
                    <a:pt x="3571" y="44767"/>
                  </a:lnTo>
                  <a:lnTo>
                    <a:pt x="5872" y="45006"/>
                  </a:lnTo>
                  <a:lnTo>
                    <a:pt x="8651" y="45641"/>
                  </a:lnTo>
                  <a:lnTo>
                    <a:pt x="15081" y="46593"/>
                  </a:lnTo>
                  <a:lnTo>
                    <a:pt x="18335" y="46197"/>
                  </a:lnTo>
                  <a:lnTo>
                    <a:pt x="21590" y="45165"/>
                  </a:lnTo>
                  <a:lnTo>
                    <a:pt x="24606" y="43418"/>
                  </a:lnTo>
                  <a:lnTo>
                    <a:pt x="27066" y="40878"/>
                  </a:lnTo>
                  <a:lnTo>
                    <a:pt x="28812" y="37703"/>
                  </a:lnTo>
                  <a:lnTo>
                    <a:pt x="29447" y="33813"/>
                  </a:lnTo>
                  <a:lnTo>
                    <a:pt x="28812" y="29845"/>
                  </a:lnTo>
                  <a:lnTo>
                    <a:pt x="27066" y="26828"/>
                  </a:lnTo>
                  <a:lnTo>
                    <a:pt x="24367" y="24288"/>
                  </a:lnTo>
                  <a:lnTo>
                    <a:pt x="21113" y="22066"/>
                  </a:lnTo>
                  <a:lnTo>
                    <a:pt x="10397" y="15796"/>
                  </a:lnTo>
                  <a:lnTo>
                    <a:pt x="8175" y="13970"/>
                  </a:lnTo>
                  <a:lnTo>
                    <a:pt x="6905" y="12144"/>
                  </a:lnTo>
                  <a:lnTo>
                    <a:pt x="6270" y="10318"/>
                  </a:lnTo>
                  <a:lnTo>
                    <a:pt x="6111" y="8731"/>
                  </a:lnTo>
                  <a:lnTo>
                    <a:pt x="6587" y="6588"/>
                  </a:lnTo>
                  <a:lnTo>
                    <a:pt x="7857" y="4524"/>
                  </a:lnTo>
                  <a:lnTo>
                    <a:pt x="10159" y="2937"/>
                  </a:lnTo>
                  <a:lnTo>
                    <a:pt x="13652" y="2302"/>
                  </a:lnTo>
                  <a:lnTo>
                    <a:pt x="16906" y="2778"/>
                  </a:lnTo>
                  <a:lnTo>
                    <a:pt x="20002" y="4524"/>
                  </a:lnTo>
                  <a:lnTo>
                    <a:pt x="21431" y="6112"/>
                  </a:lnTo>
                  <a:lnTo>
                    <a:pt x="22621" y="8254"/>
                  </a:lnTo>
                  <a:lnTo>
                    <a:pt x="23732" y="11033"/>
                  </a:lnTo>
                  <a:lnTo>
                    <a:pt x="24685" y="14447"/>
                  </a:lnTo>
                  <a:lnTo>
                    <a:pt x="26113" y="14447"/>
                  </a:lnTo>
                  <a:lnTo>
                    <a:pt x="25716" y="873"/>
                  </a:lnTo>
                  <a:lnTo>
                    <a:pt x="24685" y="873"/>
                  </a:lnTo>
                  <a:lnTo>
                    <a:pt x="24050" y="1587"/>
                  </a:lnTo>
                  <a:lnTo>
                    <a:pt x="22938" y="1984"/>
                  </a:lnTo>
                  <a:lnTo>
                    <a:pt x="21431" y="1667"/>
                  </a:lnTo>
                  <a:lnTo>
                    <a:pt x="19366" y="1032"/>
                  </a:lnTo>
                  <a:lnTo>
                    <a:pt x="13890" y="0"/>
                  </a:lnTo>
                  <a:close/>
                </a:path>
              </a:pathLst>
            </a:custGeom>
            <a:solidFill>
              <a:srgbClr val="000000"/>
            </a:solidFill>
          </p:spPr>
          <p:txBody>
            <a:bodyPr vert="horz" lIns="91440" tIns="45720" rIns="91440" bIns="45720" anchor="t"/>
            <a:lstStyle/>
            <a:p>
              <a:endParaRPr lang="en-IN"/>
            </a:p>
          </p:txBody>
        </p:sp>
        <p:sp>
          <p:nvSpPr>
            <p:cNvPr id="1744" name="Shape 1779"/>
            <p:cNvSpPr/>
            <p:nvPr/>
          </p:nvSpPr>
          <p:spPr>
            <a:xfrm>
              <a:off x="3538203" y="3698842"/>
              <a:ext cx="29448" cy="46593"/>
            </a:xfrm>
            <a:custGeom>
              <a:avLst/>
              <a:gdLst/>
              <a:ahLst/>
              <a:cxnLst/>
              <a:rect l="0" t="0" r="0" b="0"/>
              <a:pathLst>
                <a:path w="29448" h="46593">
                  <a:moveTo>
                    <a:pt x="13891" y="0"/>
                  </a:moveTo>
                  <a:lnTo>
                    <a:pt x="9525" y="556"/>
                  </a:lnTo>
                  <a:lnTo>
                    <a:pt x="6032" y="1904"/>
                  </a:lnTo>
                  <a:lnTo>
                    <a:pt x="3333" y="3968"/>
                  </a:lnTo>
                  <a:lnTo>
                    <a:pt x="1507" y="6510"/>
                  </a:lnTo>
                  <a:lnTo>
                    <a:pt x="397" y="9287"/>
                  </a:lnTo>
                  <a:lnTo>
                    <a:pt x="0" y="12066"/>
                  </a:lnTo>
                  <a:lnTo>
                    <a:pt x="1031" y="16907"/>
                  </a:lnTo>
                  <a:lnTo>
                    <a:pt x="3492" y="20797"/>
                  </a:lnTo>
                  <a:lnTo>
                    <a:pt x="7223" y="23892"/>
                  </a:lnTo>
                  <a:lnTo>
                    <a:pt x="11588" y="26591"/>
                  </a:lnTo>
                  <a:lnTo>
                    <a:pt x="17382" y="29845"/>
                  </a:lnTo>
                  <a:lnTo>
                    <a:pt x="19526" y="31273"/>
                  </a:lnTo>
                  <a:lnTo>
                    <a:pt x="21113" y="32941"/>
                  </a:lnTo>
                  <a:lnTo>
                    <a:pt x="22066" y="34925"/>
                  </a:lnTo>
                  <a:lnTo>
                    <a:pt x="22462" y="37147"/>
                  </a:lnTo>
                  <a:lnTo>
                    <a:pt x="21668" y="40641"/>
                  </a:lnTo>
                  <a:lnTo>
                    <a:pt x="19684" y="42862"/>
                  </a:lnTo>
                  <a:lnTo>
                    <a:pt x="17145" y="44053"/>
                  </a:lnTo>
                  <a:lnTo>
                    <a:pt x="14446" y="44371"/>
                  </a:lnTo>
                  <a:lnTo>
                    <a:pt x="10238" y="43736"/>
                  </a:lnTo>
                  <a:lnTo>
                    <a:pt x="7143" y="41990"/>
                  </a:lnTo>
                  <a:lnTo>
                    <a:pt x="4921" y="39449"/>
                  </a:lnTo>
                  <a:lnTo>
                    <a:pt x="3412" y="36433"/>
                  </a:lnTo>
                  <a:lnTo>
                    <a:pt x="1667" y="30479"/>
                  </a:lnTo>
                  <a:lnTo>
                    <a:pt x="79" y="30479"/>
                  </a:lnTo>
                  <a:lnTo>
                    <a:pt x="79" y="45958"/>
                  </a:lnTo>
                  <a:lnTo>
                    <a:pt x="1428" y="45958"/>
                  </a:lnTo>
                  <a:lnTo>
                    <a:pt x="2222" y="45006"/>
                  </a:lnTo>
                  <a:lnTo>
                    <a:pt x="3572" y="44767"/>
                  </a:lnTo>
                  <a:lnTo>
                    <a:pt x="8651" y="45641"/>
                  </a:lnTo>
                  <a:lnTo>
                    <a:pt x="15081" y="46593"/>
                  </a:lnTo>
                  <a:lnTo>
                    <a:pt x="18336" y="46197"/>
                  </a:lnTo>
                  <a:lnTo>
                    <a:pt x="21589" y="45165"/>
                  </a:lnTo>
                  <a:lnTo>
                    <a:pt x="24606" y="43418"/>
                  </a:lnTo>
                  <a:lnTo>
                    <a:pt x="27067" y="40878"/>
                  </a:lnTo>
                  <a:lnTo>
                    <a:pt x="28812" y="37703"/>
                  </a:lnTo>
                  <a:lnTo>
                    <a:pt x="29448" y="33813"/>
                  </a:lnTo>
                  <a:lnTo>
                    <a:pt x="28812" y="29845"/>
                  </a:lnTo>
                  <a:lnTo>
                    <a:pt x="27067" y="26828"/>
                  </a:lnTo>
                  <a:lnTo>
                    <a:pt x="24447" y="24288"/>
                  </a:lnTo>
                  <a:lnTo>
                    <a:pt x="21113" y="22066"/>
                  </a:lnTo>
                  <a:lnTo>
                    <a:pt x="10398" y="15796"/>
                  </a:lnTo>
                  <a:lnTo>
                    <a:pt x="8175" y="13970"/>
                  </a:lnTo>
                  <a:lnTo>
                    <a:pt x="6906" y="12144"/>
                  </a:lnTo>
                  <a:lnTo>
                    <a:pt x="6191" y="8731"/>
                  </a:lnTo>
                  <a:lnTo>
                    <a:pt x="6587" y="6588"/>
                  </a:lnTo>
                  <a:lnTo>
                    <a:pt x="7857" y="4524"/>
                  </a:lnTo>
                  <a:lnTo>
                    <a:pt x="10159" y="2937"/>
                  </a:lnTo>
                  <a:lnTo>
                    <a:pt x="13652" y="2302"/>
                  </a:lnTo>
                  <a:lnTo>
                    <a:pt x="16986" y="2778"/>
                  </a:lnTo>
                  <a:lnTo>
                    <a:pt x="20002" y="4524"/>
                  </a:lnTo>
                  <a:lnTo>
                    <a:pt x="21431" y="6112"/>
                  </a:lnTo>
                  <a:lnTo>
                    <a:pt x="22701" y="8254"/>
                  </a:lnTo>
                  <a:lnTo>
                    <a:pt x="23732" y="11033"/>
                  </a:lnTo>
                  <a:lnTo>
                    <a:pt x="24686" y="14447"/>
                  </a:lnTo>
                  <a:lnTo>
                    <a:pt x="26193" y="14447"/>
                  </a:lnTo>
                  <a:lnTo>
                    <a:pt x="25797" y="873"/>
                  </a:lnTo>
                  <a:lnTo>
                    <a:pt x="24686" y="873"/>
                  </a:lnTo>
                  <a:lnTo>
                    <a:pt x="24050" y="1587"/>
                  </a:lnTo>
                  <a:lnTo>
                    <a:pt x="23018" y="1984"/>
                  </a:lnTo>
                  <a:lnTo>
                    <a:pt x="19447" y="1032"/>
                  </a:lnTo>
                  <a:lnTo>
                    <a:pt x="16906" y="317"/>
                  </a:lnTo>
                  <a:lnTo>
                    <a:pt x="13891" y="0"/>
                  </a:lnTo>
                  <a:close/>
                </a:path>
              </a:pathLst>
            </a:custGeom>
            <a:solidFill>
              <a:srgbClr val="000000"/>
            </a:solidFill>
          </p:spPr>
          <p:txBody>
            <a:bodyPr vert="horz" lIns="91440" tIns="45720" rIns="91440" bIns="45720" anchor="t"/>
            <a:lstStyle/>
            <a:p>
              <a:endParaRPr lang="en-IN"/>
            </a:p>
          </p:txBody>
        </p:sp>
        <p:sp>
          <p:nvSpPr>
            <p:cNvPr id="1745" name="Shape 1780"/>
            <p:cNvSpPr/>
            <p:nvPr/>
          </p:nvSpPr>
          <p:spPr>
            <a:xfrm>
              <a:off x="3470893" y="3698842"/>
              <a:ext cx="29368" cy="46593"/>
            </a:xfrm>
            <a:custGeom>
              <a:avLst/>
              <a:gdLst/>
              <a:ahLst/>
              <a:cxnLst/>
              <a:rect l="0" t="0" r="0" b="0"/>
              <a:pathLst>
                <a:path w="29368" h="46593">
                  <a:moveTo>
                    <a:pt x="13811" y="0"/>
                  </a:moveTo>
                  <a:lnTo>
                    <a:pt x="9446" y="556"/>
                  </a:lnTo>
                  <a:lnTo>
                    <a:pt x="6032" y="1904"/>
                  </a:lnTo>
                  <a:lnTo>
                    <a:pt x="3333" y="3968"/>
                  </a:lnTo>
                  <a:lnTo>
                    <a:pt x="1428" y="6510"/>
                  </a:lnTo>
                  <a:lnTo>
                    <a:pt x="397" y="9287"/>
                  </a:lnTo>
                  <a:lnTo>
                    <a:pt x="0" y="12066"/>
                  </a:lnTo>
                  <a:lnTo>
                    <a:pt x="952" y="16907"/>
                  </a:lnTo>
                  <a:lnTo>
                    <a:pt x="3492" y="20797"/>
                  </a:lnTo>
                  <a:lnTo>
                    <a:pt x="7222" y="23892"/>
                  </a:lnTo>
                  <a:lnTo>
                    <a:pt x="11588" y="26591"/>
                  </a:lnTo>
                  <a:lnTo>
                    <a:pt x="17303" y="29845"/>
                  </a:lnTo>
                  <a:lnTo>
                    <a:pt x="19526" y="31273"/>
                  </a:lnTo>
                  <a:lnTo>
                    <a:pt x="21113" y="32941"/>
                  </a:lnTo>
                  <a:lnTo>
                    <a:pt x="22066" y="34925"/>
                  </a:lnTo>
                  <a:lnTo>
                    <a:pt x="22463" y="37147"/>
                  </a:lnTo>
                  <a:lnTo>
                    <a:pt x="21669" y="40641"/>
                  </a:lnTo>
                  <a:lnTo>
                    <a:pt x="19685" y="42862"/>
                  </a:lnTo>
                  <a:lnTo>
                    <a:pt x="17066" y="44053"/>
                  </a:lnTo>
                  <a:lnTo>
                    <a:pt x="14446" y="44371"/>
                  </a:lnTo>
                  <a:lnTo>
                    <a:pt x="10240" y="43736"/>
                  </a:lnTo>
                  <a:lnTo>
                    <a:pt x="7065" y="41990"/>
                  </a:lnTo>
                  <a:lnTo>
                    <a:pt x="4841" y="39449"/>
                  </a:lnTo>
                  <a:lnTo>
                    <a:pt x="3333" y="36433"/>
                  </a:lnTo>
                  <a:lnTo>
                    <a:pt x="1666" y="30479"/>
                  </a:lnTo>
                  <a:lnTo>
                    <a:pt x="79" y="30479"/>
                  </a:lnTo>
                  <a:lnTo>
                    <a:pt x="79" y="45958"/>
                  </a:lnTo>
                  <a:lnTo>
                    <a:pt x="1348" y="45958"/>
                  </a:lnTo>
                  <a:lnTo>
                    <a:pt x="2222" y="45006"/>
                  </a:lnTo>
                  <a:lnTo>
                    <a:pt x="3492" y="44767"/>
                  </a:lnTo>
                  <a:lnTo>
                    <a:pt x="5874" y="45006"/>
                  </a:lnTo>
                  <a:lnTo>
                    <a:pt x="8652" y="45641"/>
                  </a:lnTo>
                  <a:lnTo>
                    <a:pt x="15002" y="46593"/>
                  </a:lnTo>
                  <a:lnTo>
                    <a:pt x="18335" y="46197"/>
                  </a:lnTo>
                  <a:lnTo>
                    <a:pt x="21590" y="45165"/>
                  </a:lnTo>
                  <a:lnTo>
                    <a:pt x="24606" y="43418"/>
                  </a:lnTo>
                  <a:lnTo>
                    <a:pt x="27066" y="40878"/>
                  </a:lnTo>
                  <a:lnTo>
                    <a:pt x="28733" y="37703"/>
                  </a:lnTo>
                  <a:lnTo>
                    <a:pt x="29368" y="33813"/>
                  </a:lnTo>
                  <a:lnTo>
                    <a:pt x="28733" y="29845"/>
                  </a:lnTo>
                  <a:lnTo>
                    <a:pt x="26987" y="26828"/>
                  </a:lnTo>
                  <a:lnTo>
                    <a:pt x="24367" y="24288"/>
                  </a:lnTo>
                  <a:lnTo>
                    <a:pt x="21035" y="22066"/>
                  </a:lnTo>
                  <a:lnTo>
                    <a:pt x="10397" y="15796"/>
                  </a:lnTo>
                  <a:lnTo>
                    <a:pt x="8176" y="13970"/>
                  </a:lnTo>
                  <a:lnTo>
                    <a:pt x="6826" y="12144"/>
                  </a:lnTo>
                  <a:lnTo>
                    <a:pt x="6111" y="8731"/>
                  </a:lnTo>
                  <a:lnTo>
                    <a:pt x="6508" y="6588"/>
                  </a:lnTo>
                  <a:lnTo>
                    <a:pt x="7858" y="4524"/>
                  </a:lnTo>
                  <a:lnTo>
                    <a:pt x="10160" y="2937"/>
                  </a:lnTo>
                  <a:lnTo>
                    <a:pt x="13652" y="2302"/>
                  </a:lnTo>
                  <a:lnTo>
                    <a:pt x="16907" y="2778"/>
                  </a:lnTo>
                  <a:lnTo>
                    <a:pt x="20002" y="4524"/>
                  </a:lnTo>
                  <a:lnTo>
                    <a:pt x="21431" y="6112"/>
                  </a:lnTo>
                  <a:lnTo>
                    <a:pt x="22622" y="8254"/>
                  </a:lnTo>
                  <a:lnTo>
                    <a:pt x="23733" y="11033"/>
                  </a:lnTo>
                  <a:lnTo>
                    <a:pt x="24606" y="14447"/>
                  </a:lnTo>
                  <a:lnTo>
                    <a:pt x="26115" y="14447"/>
                  </a:lnTo>
                  <a:lnTo>
                    <a:pt x="25717" y="873"/>
                  </a:lnTo>
                  <a:lnTo>
                    <a:pt x="24606" y="873"/>
                  </a:lnTo>
                  <a:lnTo>
                    <a:pt x="24051" y="1587"/>
                  </a:lnTo>
                  <a:lnTo>
                    <a:pt x="22940" y="1984"/>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746" name="Shape 1781"/>
            <p:cNvSpPr/>
            <p:nvPr/>
          </p:nvSpPr>
          <p:spPr>
            <a:xfrm>
              <a:off x="3211337" y="3698842"/>
              <a:ext cx="29368" cy="46593"/>
            </a:xfrm>
            <a:custGeom>
              <a:avLst/>
              <a:gdLst/>
              <a:ahLst/>
              <a:cxnLst/>
              <a:rect l="0" t="0" r="0" b="0"/>
              <a:pathLst>
                <a:path w="29368" h="46593">
                  <a:moveTo>
                    <a:pt x="13811" y="0"/>
                  </a:moveTo>
                  <a:lnTo>
                    <a:pt x="9525" y="556"/>
                  </a:lnTo>
                  <a:lnTo>
                    <a:pt x="6032" y="1904"/>
                  </a:lnTo>
                  <a:lnTo>
                    <a:pt x="3333" y="3968"/>
                  </a:lnTo>
                  <a:lnTo>
                    <a:pt x="1428" y="6510"/>
                  </a:lnTo>
                  <a:lnTo>
                    <a:pt x="397" y="9287"/>
                  </a:lnTo>
                  <a:lnTo>
                    <a:pt x="0" y="12066"/>
                  </a:lnTo>
                  <a:lnTo>
                    <a:pt x="952" y="16907"/>
                  </a:lnTo>
                  <a:lnTo>
                    <a:pt x="3492" y="20797"/>
                  </a:lnTo>
                  <a:lnTo>
                    <a:pt x="7222" y="23892"/>
                  </a:lnTo>
                  <a:lnTo>
                    <a:pt x="11588" y="26591"/>
                  </a:lnTo>
                  <a:lnTo>
                    <a:pt x="17303" y="29845"/>
                  </a:lnTo>
                  <a:lnTo>
                    <a:pt x="19526" y="31273"/>
                  </a:lnTo>
                  <a:lnTo>
                    <a:pt x="21113" y="32941"/>
                  </a:lnTo>
                  <a:lnTo>
                    <a:pt x="22066" y="34925"/>
                  </a:lnTo>
                  <a:lnTo>
                    <a:pt x="22463" y="37147"/>
                  </a:lnTo>
                  <a:lnTo>
                    <a:pt x="21669" y="40641"/>
                  </a:lnTo>
                  <a:lnTo>
                    <a:pt x="19685" y="42862"/>
                  </a:lnTo>
                  <a:lnTo>
                    <a:pt x="17066" y="44053"/>
                  </a:lnTo>
                  <a:lnTo>
                    <a:pt x="14446" y="44371"/>
                  </a:lnTo>
                  <a:lnTo>
                    <a:pt x="10240" y="43736"/>
                  </a:lnTo>
                  <a:lnTo>
                    <a:pt x="7143" y="41990"/>
                  </a:lnTo>
                  <a:lnTo>
                    <a:pt x="4921" y="39449"/>
                  </a:lnTo>
                  <a:lnTo>
                    <a:pt x="3333" y="36433"/>
                  </a:lnTo>
                  <a:lnTo>
                    <a:pt x="1666" y="30479"/>
                  </a:lnTo>
                  <a:lnTo>
                    <a:pt x="79" y="30479"/>
                  </a:lnTo>
                  <a:lnTo>
                    <a:pt x="79" y="45958"/>
                  </a:lnTo>
                  <a:lnTo>
                    <a:pt x="1348" y="45958"/>
                  </a:lnTo>
                  <a:lnTo>
                    <a:pt x="2222" y="45006"/>
                  </a:lnTo>
                  <a:lnTo>
                    <a:pt x="3572" y="44767"/>
                  </a:lnTo>
                  <a:lnTo>
                    <a:pt x="5874" y="45006"/>
                  </a:lnTo>
                  <a:lnTo>
                    <a:pt x="8652" y="45641"/>
                  </a:lnTo>
                  <a:lnTo>
                    <a:pt x="15002" y="46593"/>
                  </a:lnTo>
                  <a:lnTo>
                    <a:pt x="18335" y="46197"/>
                  </a:lnTo>
                  <a:lnTo>
                    <a:pt x="21590" y="45165"/>
                  </a:lnTo>
                  <a:lnTo>
                    <a:pt x="24606" y="43418"/>
                  </a:lnTo>
                  <a:lnTo>
                    <a:pt x="27066" y="40878"/>
                  </a:lnTo>
                  <a:lnTo>
                    <a:pt x="28813" y="37703"/>
                  </a:lnTo>
                  <a:lnTo>
                    <a:pt x="29368" y="33813"/>
                  </a:lnTo>
                  <a:lnTo>
                    <a:pt x="28813" y="29845"/>
                  </a:lnTo>
                  <a:lnTo>
                    <a:pt x="26987" y="26828"/>
                  </a:lnTo>
                  <a:lnTo>
                    <a:pt x="24367" y="24288"/>
                  </a:lnTo>
                  <a:lnTo>
                    <a:pt x="21113" y="22066"/>
                  </a:lnTo>
                  <a:lnTo>
                    <a:pt x="10397" y="15796"/>
                  </a:lnTo>
                  <a:lnTo>
                    <a:pt x="8176" y="13970"/>
                  </a:lnTo>
                  <a:lnTo>
                    <a:pt x="6826" y="12144"/>
                  </a:lnTo>
                  <a:lnTo>
                    <a:pt x="6111" y="8731"/>
                  </a:lnTo>
                  <a:lnTo>
                    <a:pt x="6508" y="6588"/>
                  </a:lnTo>
                  <a:lnTo>
                    <a:pt x="7858" y="4524"/>
                  </a:lnTo>
                  <a:lnTo>
                    <a:pt x="10160" y="2937"/>
                  </a:lnTo>
                  <a:lnTo>
                    <a:pt x="13652" y="2302"/>
                  </a:lnTo>
                  <a:lnTo>
                    <a:pt x="16907" y="2778"/>
                  </a:lnTo>
                  <a:lnTo>
                    <a:pt x="20002" y="4524"/>
                  </a:lnTo>
                  <a:lnTo>
                    <a:pt x="21431" y="6112"/>
                  </a:lnTo>
                  <a:lnTo>
                    <a:pt x="22622" y="8254"/>
                  </a:lnTo>
                  <a:lnTo>
                    <a:pt x="23733" y="11033"/>
                  </a:lnTo>
                  <a:lnTo>
                    <a:pt x="24685" y="14447"/>
                  </a:lnTo>
                  <a:lnTo>
                    <a:pt x="26115" y="14447"/>
                  </a:lnTo>
                  <a:lnTo>
                    <a:pt x="25717" y="873"/>
                  </a:lnTo>
                  <a:lnTo>
                    <a:pt x="24685" y="873"/>
                  </a:lnTo>
                  <a:lnTo>
                    <a:pt x="24051" y="1587"/>
                  </a:lnTo>
                  <a:lnTo>
                    <a:pt x="22940" y="1984"/>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1747" name="Shape 1782"/>
            <p:cNvSpPr/>
            <p:nvPr/>
          </p:nvSpPr>
          <p:spPr>
            <a:xfrm>
              <a:off x="3247294" y="3699874"/>
              <a:ext cx="45640" cy="66118"/>
            </a:xfrm>
            <a:custGeom>
              <a:avLst/>
              <a:gdLst/>
              <a:ahLst/>
              <a:cxnLst/>
              <a:rect l="0" t="0" r="0" b="0"/>
              <a:pathLst>
                <a:path w="45640" h="66118">
                  <a:moveTo>
                    <a:pt x="0" y="0"/>
                  </a:moveTo>
                  <a:lnTo>
                    <a:pt x="0" y="1348"/>
                  </a:lnTo>
                  <a:lnTo>
                    <a:pt x="2540" y="2063"/>
                  </a:lnTo>
                  <a:lnTo>
                    <a:pt x="3888" y="3016"/>
                  </a:lnTo>
                  <a:lnTo>
                    <a:pt x="5000" y="4523"/>
                  </a:lnTo>
                  <a:lnTo>
                    <a:pt x="16351" y="28892"/>
                  </a:lnTo>
                  <a:lnTo>
                    <a:pt x="17302" y="30877"/>
                  </a:lnTo>
                  <a:lnTo>
                    <a:pt x="18572" y="33496"/>
                  </a:lnTo>
                  <a:lnTo>
                    <a:pt x="21192" y="39052"/>
                  </a:lnTo>
                  <a:lnTo>
                    <a:pt x="22065" y="41275"/>
                  </a:lnTo>
                  <a:lnTo>
                    <a:pt x="22462" y="42545"/>
                  </a:lnTo>
                  <a:lnTo>
                    <a:pt x="22304" y="43656"/>
                  </a:lnTo>
                  <a:lnTo>
                    <a:pt x="21747" y="45639"/>
                  </a:lnTo>
                  <a:lnTo>
                    <a:pt x="19843" y="50800"/>
                  </a:lnTo>
                  <a:lnTo>
                    <a:pt x="16985" y="55641"/>
                  </a:lnTo>
                  <a:lnTo>
                    <a:pt x="15240" y="57228"/>
                  </a:lnTo>
                  <a:lnTo>
                    <a:pt x="13334" y="57784"/>
                  </a:lnTo>
                  <a:lnTo>
                    <a:pt x="12143" y="57546"/>
                  </a:lnTo>
                  <a:lnTo>
                    <a:pt x="10397" y="56911"/>
                  </a:lnTo>
                  <a:lnTo>
                    <a:pt x="6350" y="56038"/>
                  </a:lnTo>
                  <a:lnTo>
                    <a:pt x="4365" y="56356"/>
                  </a:lnTo>
                  <a:lnTo>
                    <a:pt x="3015" y="57071"/>
                  </a:lnTo>
                  <a:lnTo>
                    <a:pt x="1825" y="58975"/>
                  </a:lnTo>
                  <a:lnTo>
                    <a:pt x="1587" y="60403"/>
                  </a:lnTo>
                  <a:lnTo>
                    <a:pt x="1983" y="62388"/>
                  </a:lnTo>
                  <a:lnTo>
                    <a:pt x="3333" y="64293"/>
                  </a:lnTo>
                  <a:lnTo>
                    <a:pt x="5635" y="65563"/>
                  </a:lnTo>
                  <a:lnTo>
                    <a:pt x="8810" y="66118"/>
                  </a:lnTo>
                  <a:lnTo>
                    <a:pt x="11428" y="65802"/>
                  </a:lnTo>
                  <a:lnTo>
                    <a:pt x="13890" y="64848"/>
                  </a:lnTo>
                  <a:lnTo>
                    <a:pt x="16112" y="63341"/>
                  </a:lnTo>
                  <a:lnTo>
                    <a:pt x="18096" y="61197"/>
                  </a:lnTo>
                  <a:lnTo>
                    <a:pt x="20002" y="58420"/>
                  </a:lnTo>
                  <a:lnTo>
                    <a:pt x="21907" y="55006"/>
                  </a:lnTo>
                  <a:lnTo>
                    <a:pt x="23812" y="50958"/>
                  </a:lnTo>
                  <a:lnTo>
                    <a:pt x="25637" y="46354"/>
                  </a:lnTo>
                  <a:lnTo>
                    <a:pt x="40877" y="5873"/>
                  </a:lnTo>
                  <a:lnTo>
                    <a:pt x="42147" y="3492"/>
                  </a:lnTo>
                  <a:lnTo>
                    <a:pt x="43338" y="2222"/>
                  </a:lnTo>
                  <a:lnTo>
                    <a:pt x="45640" y="1428"/>
                  </a:lnTo>
                  <a:lnTo>
                    <a:pt x="45640" y="0"/>
                  </a:lnTo>
                  <a:lnTo>
                    <a:pt x="32305" y="0"/>
                  </a:lnTo>
                  <a:lnTo>
                    <a:pt x="32305" y="1428"/>
                  </a:lnTo>
                  <a:lnTo>
                    <a:pt x="34368" y="1587"/>
                  </a:lnTo>
                  <a:lnTo>
                    <a:pt x="35877" y="2063"/>
                  </a:lnTo>
                  <a:lnTo>
                    <a:pt x="36750" y="2936"/>
                  </a:lnTo>
                  <a:lnTo>
                    <a:pt x="37067" y="4206"/>
                  </a:lnTo>
                  <a:lnTo>
                    <a:pt x="36828" y="5317"/>
                  </a:lnTo>
                  <a:lnTo>
                    <a:pt x="36273" y="6984"/>
                  </a:lnTo>
                  <a:lnTo>
                    <a:pt x="34765" y="10953"/>
                  </a:lnTo>
                  <a:lnTo>
                    <a:pt x="26987" y="32939"/>
                  </a:lnTo>
                  <a:lnTo>
                    <a:pt x="15636" y="7858"/>
                  </a:lnTo>
                  <a:lnTo>
                    <a:pt x="15001" y="6271"/>
                  </a:lnTo>
                  <a:lnTo>
                    <a:pt x="14603" y="4286"/>
                  </a:lnTo>
                  <a:lnTo>
                    <a:pt x="15160" y="2777"/>
                  </a:lnTo>
                  <a:lnTo>
                    <a:pt x="16588" y="1983"/>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1748" name="Shape 1783"/>
            <p:cNvSpPr/>
            <p:nvPr/>
          </p:nvSpPr>
          <p:spPr>
            <a:xfrm>
              <a:off x="3349370" y="3826795"/>
              <a:ext cx="39527" cy="46592"/>
            </a:xfrm>
            <a:custGeom>
              <a:avLst/>
              <a:gdLst/>
              <a:ahLst/>
              <a:cxnLst/>
              <a:rect l="0" t="0" r="0" b="0"/>
              <a:pathLst>
                <a:path w="39527" h="46592">
                  <a:moveTo>
                    <a:pt x="20240" y="0"/>
                  </a:moveTo>
                  <a:lnTo>
                    <a:pt x="18096" y="3571"/>
                  </a:lnTo>
                  <a:lnTo>
                    <a:pt x="21431" y="4126"/>
                  </a:lnTo>
                  <a:lnTo>
                    <a:pt x="23891" y="5556"/>
                  </a:lnTo>
                  <a:lnTo>
                    <a:pt x="25478" y="7539"/>
                  </a:lnTo>
                  <a:lnTo>
                    <a:pt x="26511" y="9921"/>
                  </a:lnTo>
                  <a:lnTo>
                    <a:pt x="27542" y="15001"/>
                  </a:lnTo>
                  <a:lnTo>
                    <a:pt x="7143" y="15001"/>
                  </a:lnTo>
                  <a:lnTo>
                    <a:pt x="7857" y="12063"/>
                  </a:lnTo>
                  <a:lnTo>
                    <a:pt x="8731" y="9525"/>
                  </a:lnTo>
                  <a:lnTo>
                    <a:pt x="9842" y="7539"/>
                  </a:lnTo>
                  <a:lnTo>
                    <a:pt x="11191" y="6032"/>
                  </a:lnTo>
                  <a:lnTo>
                    <a:pt x="14287" y="4205"/>
                  </a:lnTo>
                  <a:lnTo>
                    <a:pt x="18096" y="3571"/>
                  </a:lnTo>
                  <a:lnTo>
                    <a:pt x="20240" y="0"/>
                  </a:lnTo>
                  <a:lnTo>
                    <a:pt x="15953" y="555"/>
                  </a:lnTo>
                  <a:lnTo>
                    <a:pt x="11508" y="2301"/>
                  </a:lnTo>
                  <a:lnTo>
                    <a:pt x="7222" y="5317"/>
                  </a:lnTo>
                  <a:lnTo>
                    <a:pt x="3571" y="9921"/>
                  </a:lnTo>
                  <a:lnTo>
                    <a:pt x="1031" y="16191"/>
                  </a:lnTo>
                  <a:lnTo>
                    <a:pt x="0" y="24367"/>
                  </a:lnTo>
                  <a:lnTo>
                    <a:pt x="396" y="29368"/>
                  </a:lnTo>
                  <a:lnTo>
                    <a:pt x="1348" y="33813"/>
                  </a:lnTo>
                  <a:lnTo>
                    <a:pt x="2936" y="37543"/>
                  </a:lnTo>
                  <a:lnTo>
                    <a:pt x="5158" y="40718"/>
                  </a:lnTo>
                  <a:lnTo>
                    <a:pt x="7857" y="43258"/>
                  </a:lnTo>
                  <a:lnTo>
                    <a:pt x="11032" y="45083"/>
                  </a:lnTo>
                  <a:lnTo>
                    <a:pt x="14604" y="46194"/>
                  </a:lnTo>
                  <a:lnTo>
                    <a:pt x="18573" y="46592"/>
                  </a:lnTo>
                  <a:lnTo>
                    <a:pt x="23495" y="45957"/>
                  </a:lnTo>
                  <a:lnTo>
                    <a:pt x="27701" y="44450"/>
                  </a:lnTo>
                  <a:lnTo>
                    <a:pt x="31193" y="42147"/>
                  </a:lnTo>
                  <a:lnTo>
                    <a:pt x="34051" y="39448"/>
                  </a:lnTo>
                  <a:lnTo>
                    <a:pt x="37861" y="33971"/>
                  </a:lnTo>
                  <a:lnTo>
                    <a:pt x="38972" y="31669"/>
                  </a:lnTo>
                  <a:lnTo>
                    <a:pt x="39527" y="30082"/>
                  </a:lnTo>
                  <a:lnTo>
                    <a:pt x="37939" y="29368"/>
                  </a:lnTo>
                  <a:lnTo>
                    <a:pt x="36670" y="31352"/>
                  </a:lnTo>
                  <a:lnTo>
                    <a:pt x="34925" y="33653"/>
                  </a:lnTo>
                  <a:lnTo>
                    <a:pt x="32701" y="35955"/>
                  </a:lnTo>
                  <a:lnTo>
                    <a:pt x="30002" y="37861"/>
                  </a:lnTo>
                  <a:lnTo>
                    <a:pt x="26670" y="39210"/>
                  </a:lnTo>
                  <a:lnTo>
                    <a:pt x="22621" y="39766"/>
                  </a:lnTo>
                  <a:lnTo>
                    <a:pt x="19287" y="39369"/>
                  </a:lnTo>
                  <a:lnTo>
                    <a:pt x="15875" y="38100"/>
                  </a:lnTo>
                  <a:lnTo>
                    <a:pt x="12778" y="35558"/>
                  </a:lnTo>
                  <a:lnTo>
                    <a:pt x="10080" y="31589"/>
                  </a:lnTo>
                  <a:lnTo>
                    <a:pt x="8968" y="28971"/>
                  </a:lnTo>
                  <a:lnTo>
                    <a:pt x="8016" y="25875"/>
                  </a:lnTo>
                  <a:lnTo>
                    <a:pt x="7301" y="22303"/>
                  </a:lnTo>
                  <a:lnTo>
                    <a:pt x="6905" y="18176"/>
                  </a:lnTo>
                  <a:lnTo>
                    <a:pt x="37702" y="18176"/>
                  </a:lnTo>
                  <a:lnTo>
                    <a:pt x="36988" y="13730"/>
                  </a:lnTo>
                  <a:lnTo>
                    <a:pt x="35876" y="9921"/>
                  </a:lnTo>
                  <a:lnTo>
                    <a:pt x="34209" y="6746"/>
                  </a:lnTo>
                  <a:lnTo>
                    <a:pt x="32067" y="4285"/>
                  </a:lnTo>
                  <a:lnTo>
                    <a:pt x="29606" y="2381"/>
                  </a:lnTo>
                  <a:lnTo>
                    <a:pt x="26748" y="1030"/>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1749" name="Shape 1784"/>
            <p:cNvSpPr/>
            <p:nvPr/>
          </p:nvSpPr>
          <p:spPr>
            <a:xfrm>
              <a:off x="3250707" y="3826795"/>
              <a:ext cx="43734" cy="46592"/>
            </a:xfrm>
            <a:custGeom>
              <a:avLst/>
              <a:gdLst/>
              <a:ahLst/>
              <a:cxnLst/>
              <a:rect l="0" t="0" r="0" b="0"/>
              <a:pathLst>
                <a:path w="43734" h="46592">
                  <a:moveTo>
                    <a:pt x="21431" y="0"/>
                  </a:moveTo>
                  <a:lnTo>
                    <a:pt x="20637" y="2777"/>
                  </a:lnTo>
                  <a:lnTo>
                    <a:pt x="24844" y="3650"/>
                  </a:lnTo>
                  <a:lnTo>
                    <a:pt x="28337" y="6111"/>
                  </a:lnTo>
                  <a:lnTo>
                    <a:pt x="31115" y="9762"/>
                  </a:lnTo>
                  <a:lnTo>
                    <a:pt x="33178" y="14444"/>
                  </a:lnTo>
                  <a:lnTo>
                    <a:pt x="34369" y="19922"/>
                  </a:lnTo>
                  <a:lnTo>
                    <a:pt x="34766" y="25875"/>
                  </a:lnTo>
                  <a:lnTo>
                    <a:pt x="34290" y="32146"/>
                  </a:lnTo>
                  <a:lnTo>
                    <a:pt x="32861" y="36828"/>
                  </a:lnTo>
                  <a:lnTo>
                    <a:pt x="30877" y="40163"/>
                  </a:lnTo>
                  <a:lnTo>
                    <a:pt x="28337" y="42305"/>
                  </a:lnTo>
                  <a:lnTo>
                    <a:pt x="25717" y="43496"/>
                  </a:lnTo>
                  <a:lnTo>
                    <a:pt x="23097" y="43813"/>
                  </a:lnTo>
                  <a:lnTo>
                    <a:pt x="19050" y="43019"/>
                  </a:lnTo>
                  <a:lnTo>
                    <a:pt x="15875" y="40877"/>
                  </a:lnTo>
                  <a:lnTo>
                    <a:pt x="13415" y="37622"/>
                  </a:lnTo>
                  <a:lnTo>
                    <a:pt x="11588" y="33733"/>
                  </a:lnTo>
                  <a:lnTo>
                    <a:pt x="10318" y="29526"/>
                  </a:lnTo>
                  <a:lnTo>
                    <a:pt x="9525" y="25319"/>
                  </a:lnTo>
                  <a:lnTo>
                    <a:pt x="9127" y="21431"/>
                  </a:lnTo>
                  <a:lnTo>
                    <a:pt x="8969" y="18256"/>
                  </a:lnTo>
                  <a:lnTo>
                    <a:pt x="9207" y="14603"/>
                  </a:lnTo>
                  <a:lnTo>
                    <a:pt x="9842" y="11508"/>
                  </a:lnTo>
                  <a:lnTo>
                    <a:pt x="12382" y="6666"/>
                  </a:lnTo>
                  <a:lnTo>
                    <a:pt x="16192" y="3730"/>
                  </a:lnTo>
                  <a:lnTo>
                    <a:pt x="18334" y="3014"/>
                  </a:lnTo>
                  <a:lnTo>
                    <a:pt x="20637" y="2777"/>
                  </a:lnTo>
                  <a:lnTo>
                    <a:pt x="21431" y="0"/>
                  </a:lnTo>
                  <a:lnTo>
                    <a:pt x="15240" y="872"/>
                  </a:lnTo>
                  <a:lnTo>
                    <a:pt x="10001" y="3332"/>
                  </a:lnTo>
                  <a:lnTo>
                    <a:pt x="5794" y="6983"/>
                  </a:lnTo>
                  <a:lnTo>
                    <a:pt x="2619" y="11667"/>
                  </a:lnTo>
                  <a:lnTo>
                    <a:pt x="635" y="17064"/>
                  </a:lnTo>
                  <a:lnTo>
                    <a:pt x="0" y="23018"/>
                  </a:lnTo>
                  <a:lnTo>
                    <a:pt x="715" y="29368"/>
                  </a:lnTo>
                  <a:lnTo>
                    <a:pt x="2777" y="35082"/>
                  </a:lnTo>
                  <a:lnTo>
                    <a:pt x="6112" y="39766"/>
                  </a:lnTo>
                  <a:lnTo>
                    <a:pt x="10397" y="43417"/>
                  </a:lnTo>
                  <a:lnTo>
                    <a:pt x="15716" y="45719"/>
                  </a:lnTo>
                  <a:lnTo>
                    <a:pt x="21748" y="46592"/>
                  </a:lnTo>
                  <a:lnTo>
                    <a:pt x="28575" y="45480"/>
                  </a:lnTo>
                  <a:lnTo>
                    <a:pt x="34131" y="42623"/>
                  </a:lnTo>
                  <a:lnTo>
                    <a:pt x="38338" y="38496"/>
                  </a:lnTo>
                  <a:lnTo>
                    <a:pt x="41353" y="33494"/>
                  </a:lnTo>
                  <a:lnTo>
                    <a:pt x="43179" y="28097"/>
                  </a:lnTo>
                  <a:lnTo>
                    <a:pt x="43734" y="23018"/>
                  </a:lnTo>
                  <a:lnTo>
                    <a:pt x="43258" y="17858"/>
                  </a:lnTo>
                  <a:lnTo>
                    <a:pt x="42068" y="13333"/>
                  </a:lnTo>
                  <a:lnTo>
                    <a:pt x="40163" y="9444"/>
                  </a:lnTo>
                  <a:lnTo>
                    <a:pt x="37465"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1750" name="Shape 1785"/>
            <p:cNvSpPr/>
            <p:nvPr/>
          </p:nvSpPr>
          <p:spPr>
            <a:xfrm>
              <a:off x="3092274" y="3826795"/>
              <a:ext cx="43656" cy="46592"/>
            </a:xfrm>
            <a:custGeom>
              <a:avLst/>
              <a:gdLst/>
              <a:ahLst/>
              <a:cxnLst/>
              <a:rect l="0" t="0" r="0" b="0"/>
              <a:pathLst>
                <a:path w="43656" h="46592">
                  <a:moveTo>
                    <a:pt x="21352" y="0"/>
                  </a:moveTo>
                  <a:lnTo>
                    <a:pt x="20558" y="2777"/>
                  </a:lnTo>
                  <a:lnTo>
                    <a:pt x="24844" y="3650"/>
                  </a:lnTo>
                  <a:lnTo>
                    <a:pt x="28336" y="6111"/>
                  </a:lnTo>
                  <a:lnTo>
                    <a:pt x="31115" y="9762"/>
                  </a:lnTo>
                  <a:lnTo>
                    <a:pt x="33098" y="14444"/>
                  </a:lnTo>
                  <a:lnTo>
                    <a:pt x="34369" y="19922"/>
                  </a:lnTo>
                  <a:lnTo>
                    <a:pt x="34766" y="25875"/>
                  </a:lnTo>
                  <a:lnTo>
                    <a:pt x="34210" y="32146"/>
                  </a:lnTo>
                  <a:lnTo>
                    <a:pt x="32782" y="36828"/>
                  </a:lnTo>
                  <a:lnTo>
                    <a:pt x="30797" y="40163"/>
                  </a:lnTo>
                  <a:lnTo>
                    <a:pt x="28336" y="42305"/>
                  </a:lnTo>
                  <a:lnTo>
                    <a:pt x="25638" y="43496"/>
                  </a:lnTo>
                  <a:lnTo>
                    <a:pt x="23018" y="43813"/>
                  </a:lnTo>
                  <a:lnTo>
                    <a:pt x="19050" y="43019"/>
                  </a:lnTo>
                  <a:lnTo>
                    <a:pt x="15796" y="40877"/>
                  </a:lnTo>
                  <a:lnTo>
                    <a:pt x="13335" y="37622"/>
                  </a:lnTo>
                  <a:lnTo>
                    <a:pt x="11510" y="33733"/>
                  </a:lnTo>
                  <a:lnTo>
                    <a:pt x="10240" y="29526"/>
                  </a:lnTo>
                  <a:lnTo>
                    <a:pt x="9446" y="25319"/>
                  </a:lnTo>
                  <a:lnTo>
                    <a:pt x="9049" y="21431"/>
                  </a:lnTo>
                  <a:lnTo>
                    <a:pt x="8890" y="18256"/>
                  </a:lnTo>
                  <a:lnTo>
                    <a:pt x="9128" y="14603"/>
                  </a:lnTo>
                  <a:lnTo>
                    <a:pt x="9842" y="11508"/>
                  </a:lnTo>
                  <a:lnTo>
                    <a:pt x="12382" y="6666"/>
                  </a:lnTo>
                  <a:lnTo>
                    <a:pt x="16113" y="3730"/>
                  </a:lnTo>
                  <a:lnTo>
                    <a:pt x="18256" y="3014"/>
                  </a:lnTo>
                  <a:lnTo>
                    <a:pt x="20558" y="2777"/>
                  </a:lnTo>
                  <a:lnTo>
                    <a:pt x="21352" y="0"/>
                  </a:lnTo>
                  <a:lnTo>
                    <a:pt x="15160" y="872"/>
                  </a:lnTo>
                  <a:lnTo>
                    <a:pt x="9922" y="3332"/>
                  </a:lnTo>
                  <a:lnTo>
                    <a:pt x="5715" y="6983"/>
                  </a:lnTo>
                  <a:lnTo>
                    <a:pt x="2540" y="11667"/>
                  </a:lnTo>
                  <a:lnTo>
                    <a:pt x="635" y="17064"/>
                  </a:lnTo>
                  <a:lnTo>
                    <a:pt x="0" y="23018"/>
                  </a:lnTo>
                  <a:lnTo>
                    <a:pt x="715" y="29368"/>
                  </a:lnTo>
                  <a:lnTo>
                    <a:pt x="2778" y="35082"/>
                  </a:lnTo>
                  <a:lnTo>
                    <a:pt x="6032" y="39766"/>
                  </a:lnTo>
                  <a:lnTo>
                    <a:pt x="10397" y="43417"/>
                  </a:lnTo>
                  <a:lnTo>
                    <a:pt x="15636" y="45719"/>
                  </a:lnTo>
                  <a:lnTo>
                    <a:pt x="21669" y="46592"/>
                  </a:lnTo>
                  <a:lnTo>
                    <a:pt x="28496" y="45480"/>
                  </a:lnTo>
                  <a:lnTo>
                    <a:pt x="34052" y="42623"/>
                  </a:lnTo>
                  <a:lnTo>
                    <a:pt x="38258" y="38496"/>
                  </a:lnTo>
                  <a:lnTo>
                    <a:pt x="41275" y="33494"/>
                  </a:lnTo>
                  <a:lnTo>
                    <a:pt x="43101" y="28097"/>
                  </a:lnTo>
                  <a:lnTo>
                    <a:pt x="43656" y="23018"/>
                  </a:lnTo>
                  <a:lnTo>
                    <a:pt x="43180" y="17858"/>
                  </a:lnTo>
                  <a:lnTo>
                    <a:pt x="41990" y="13333"/>
                  </a:lnTo>
                  <a:lnTo>
                    <a:pt x="40085" y="9444"/>
                  </a:lnTo>
                  <a:lnTo>
                    <a:pt x="37385" y="6111"/>
                  </a:lnTo>
                  <a:lnTo>
                    <a:pt x="34131" y="3491"/>
                  </a:lnTo>
                  <a:lnTo>
                    <a:pt x="30321" y="158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1751" name="Shape 1786"/>
            <p:cNvSpPr/>
            <p:nvPr/>
          </p:nvSpPr>
          <p:spPr>
            <a:xfrm>
              <a:off x="3173158" y="3826795"/>
              <a:ext cx="75246" cy="45639"/>
            </a:xfrm>
            <a:custGeom>
              <a:avLst/>
              <a:gdLst/>
              <a:ahLst/>
              <a:cxnLst/>
              <a:rect l="0" t="0" r="0" b="0"/>
              <a:pathLst>
                <a:path w="75246" h="45639">
                  <a:moveTo>
                    <a:pt x="14207" y="0"/>
                  </a:moveTo>
                  <a:lnTo>
                    <a:pt x="317" y="4523"/>
                  </a:lnTo>
                  <a:lnTo>
                    <a:pt x="317" y="6189"/>
                  </a:lnTo>
                  <a:lnTo>
                    <a:pt x="3492" y="5793"/>
                  </a:lnTo>
                  <a:lnTo>
                    <a:pt x="4762" y="5872"/>
                  </a:lnTo>
                  <a:lnTo>
                    <a:pt x="5793" y="6587"/>
                  </a:lnTo>
                  <a:lnTo>
                    <a:pt x="6667" y="8492"/>
                  </a:lnTo>
                  <a:lnTo>
                    <a:pt x="6983" y="12143"/>
                  </a:lnTo>
                  <a:lnTo>
                    <a:pt x="6983" y="37146"/>
                  </a:lnTo>
                  <a:lnTo>
                    <a:pt x="6428" y="41036"/>
                  </a:lnTo>
                  <a:lnTo>
                    <a:pt x="5000" y="43099"/>
                  </a:lnTo>
                  <a:lnTo>
                    <a:pt x="2777" y="43893"/>
                  </a:lnTo>
                  <a:lnTo>
                    <a:pt x="0" y="44132"/>
                  </a:lnTo>
                  <a:lnTo>
                    <a:pt x="0" y="45639"/>
                  </a:lnTo>
                  <a:lnTo>
                    <a:pt x="21986" y="45639"/>
                  </a:lnTo>
                  <a:lnTo>
                    <a:pt x="21986" y="44132"/>
                  </a:lnTo>
                  <a:lnTo>
                    <a:pt x="19526" y="43972"/>
                  </a:lnTo>
                  <a:lnTo>
                    <a:pt x="17382" y="43338"/>
                  </a:lnTo>
                  <a:lnTo>
                    <a:pt x="15875" y="41750"/>
                  </a:lnTo>
                  <a:lnTo>
                    <a:pt x="15238" y="38972"/>
                  </a:lnTo>
                  <a:lnTo>
                    <a:pt x="15238" y="11032"/>
                  </a:lnTo>
                  <a:lnTo>
                    <a:pt x="15636" y="10476"/>
                  </a:lnTo>
                  <a:lnTo>
                    <a:pt x="16747" y="9286"/>
                  </a:lnTo>
                  <a:lnTo>
                    <a:pt x="18413" y="7937"/>
                  </a:lnTo>
                  <a:lnTo>
                    <a:pt x="20637" y="6587"/>
                  </a:lnTo>
                  <a:lnTo>
                    <a:pt x="23415" y="5556"/>
                  </a:lnTo>
                  <a:lnTo>
                    <a:pt x="26670" y="5158"/>
                  </a:lnTo>
                  <a:lnTo>
                    <a:pt x="29923" y="5872"/>
                  </a:lnTo>
                  <a:lnTo>
                    <a:pt x="31987" y="7937"/>
                  </a:lnTo>
                  <a:lnTo>
                    <a:pt x="33177" y="11191"/>
                  </a:lnTo>
                  <a:lnTo>
                    <a:pt x="33495" y="15557"/>
                  </a:lnTo>
                  <a:lnTo>
                    <a:pt x="33495" y="37067"/>
                  </a:lnTo>
                  <a:lnTo>
                    <a:pt x="33098" y="40877"/>
                  </a:lnTo>
                  <a:lnTo>
                    <a:pt x="31828" y="42941"/>
                  </a:lnTo>
                  <a:lnTo>
                    <a:pt x="29765" y="43813"/>
                  </a:lnTo>
                  <a:lnTo>
                    <a:pt x="26748" y="44132"/>
                  </a:lnTo>
                  <a:lnTo>
                    <a:pt x="26748" y="45639"/>
                  </a:lnTo>
                  <a:lnTo>
                    <a:pt x="48973" y="45639"/>
                  </a:lnTo>
                  <a:lnTo>
                    <a:pt x="48973" y="44132"/>
                  </a:lnTo>
                  <a:lnTo>
                    <a:pt x="45322" y="43656"/>
                  </a:lnTo>
                  <a:lnTo>
                    <a:pt x="43893" y="42941"/>
                  </a:lnTo>
                  <a:lnTo>
                    <a:pt x="42782" y="41512"/>
                  </a:lnTo>
                  <a:lnTo>
                    <a:pt x="42068" y="39369"/>
                  </a:lnTo>
                  <a:lnTo>
                    <a:pt x="41830" y="36194"/>
                  </a:lnTo>
                  <a:lnTo>
                    <a:pt x="41830" y="11269"/>
                  </a:lnTo>
                  <a:lnTo>
                    <a:pt x="43656" y="8888"/>
                  </a:lnTo>
                  <a:lnTo>
                    <a:pt x="46116" y="6983"/>
                  </a:lnTo>
                  <a:lnTo>
                    <a:pt x="49132" y="5713"/>
                  </a:lnTo>
                  <a:lnTo>
                    <a:pt x="52783" y="5158"/>
                  </a:lnTo>
                  <a:lnTo>
                    <a:pt x="55800" y="5634"/>
                  </a:lnTo>
                  <a:lnTo>
                    <a:pt x="57783" y="6905"/>
                  </a:lnTo>
                  <a:lnTo>
                    <a:pt x="59054" y="8731"/>
                  </a:lnTo>
                  <a:lnTo>
                    <a:pt x="59768" y="11032"/>
                  </a:lnTo>
                  <a:lnTo>
                    <a:pt x="60086" y="16112"/>
                  </a:lnTo>
                  <a:lnTo>
                    <a:pt x="60086" y="36988"/>
                  </a:lnTo>
                  <a:lnTo>
                    <a:pt x="59927" y="39687"/>
                  </a:lnTo>
                  <a:lnTo>
                    <a:pt x="59451" y="41512"/>
                  </a:lnTo>
                  <a:lnTo>
                    <a:pt x="58657" y="42702"/>
                  </a:lnTo>
                  <a:lnTo>
                    <a:pt x="57387" y="43417"/>
                  </a:lnTo>
                  <a:lnTo>
                    <a:pt x="55720" y="43813"/>
                  </a:lnTo>
                  <a:lnTo>
                    <a:pt x="53498" y="44132"/>
                  </a:lnTo>
                  <a:lnTo>
                    <a:pt x="53498" y="45639"/>
                  </a:lnTo>
                  <a:lnTo>
                    <a:pt x="75246" y="45639"/>
                  </a:lnTo>
                  <a:lnTo>
                    <a:pt x="75246" y="44132"/>
                  </a:lnTo>
                  <a:lnTo>
                    <a:pt x="72627" y="43893"/>
                  </a:lnTo>
                  <a:lnTo>
                    <a:pt x="70087" y="43019"/>
                  </a:lnTo>
                  <a:lnTo>
                    <a:pt x="68896" y="41512"/>
                  </a:lnTo>
                  <a:lnTo>
                    <a:pt x="68341" y="38100"/>
                  </a:lnTo>
                  <a:lnTo>
                    <a:pt x="68341" y="17699"/>
                  </a:lnTo>
                  <a:lnTo>
                    <a:pt x="67626" y="9841"/>
                  </a:lnTo>
                  <a:lnTo>
                    <a:pt x="66357" y="6111"/>
                  </a:lnTo>
                  <a:lnTo>
                    <a:pt x="64293" y="2936"/>
                  </a:lnTo>
                  <a:lnTo>
                    <a:pt x="61118" y="793"/>
                  </a:lnTo>
                  <a:lnTo>
                    <a:pt x="56673" y="0"/>
                  </a:lnTo>
                  <a:lnTo>
                    <a:pt x="52942" y="475"/>
                  </a:lnTo>
                  <a:lnTo>
                    <a:pt x="49529" y="1666"/>
                  </a:lnTo>
                  <a:lnTo>
                    <a:pt x="44052" y="5158"/>
                  </a:lnTo>
                  <a:lnTo>
                    <a:pt x="42068" y="6905"/>
                  </a:lnTo>
                  <a:lnTo>
                    <a:pt x="40718" y="8333"/>
                  </a:lnTo>
                  <a:lnTo>
                    <a:pt x="39527" y="5317"/>
                  </a:lnTo>
                  <a:lnTo>
                    <a:pt x="37384" y="2618"/>
                  </a:lnTo>
                  <a:lnTo>
                    <a:pt x="34368" y="713"/>
                  </a:lnTo>
                  <a:lnTo>
                    <a:pt x="30162" y="0"/>
                  </a:lnTo>
                  <a:lnTo>
                    <a:pt x="26272" y="633"/>
                  </a:lnTo>
                  <a:lnTo>
                    <a:pt x="22621" y="2221"/>
                  </a:lnTo>
                  <a:lnTo>
                    <a:pt x="18970" y="4602"/>
                  </a:lnTo>
                  <a:lnTo>
                    <a:pt x="14842" y="7698"/>
                  </a:lnTo>
                  <a:lnTo>
                    <a:pt x="14842" y="237"/>
                  </a:lnTo>
                  <a:lnTo>
                    <a:pt x="14207" y="0"/>
                  </a:lnTo>
                  <a:close/>
                </a:path>
              </a:pathLst>
            </a:custGeom>
            <a:solidFill>
              <a:srgbClr val="000000"/>
            </a:solidFill>
          </p:spPr>
          <p:txBody>
            <a:bodyPr vert="horz" lIns="91440" tIns="45720" rIns="91440" bIns="45720" anchor="t"/>
            <a:lstStyle/>
            <a:p>
              <a:endParaRPr lang="en-IN"/>
            </a:p>
          </p:txBody>
        </p:sp>
        <p:sp>
          <p:nvSpPr>
            <p:cNvPr id="1752" name="Shape 1787"/>
            <p:cNvSpPr/>
            <p:nvPr/>
          </p:nvSpPr>
          <p:spPr>
            <a:xfrm>
              <a:off x="3039728" y="3804728"/>
              <a:ext cx="47387" cy="67707"/>
            </a:xfrm>
            <a:custGeom>
              <a:avLst/>
              <a:gdLst/>
              <a:ahLst/>
              <a:cxnLst/>
              <a:rect l="0" t="0" r="0" b="0"/>
              <a:pathLst>
                <a:path w="47387" h="67707">
                  <a:moveTo>
                    <a:pt x="14207" y="0"/>
                  </a:moveTo>
                  <a:lnTo>
                    <a:pt x="79" y="4366"/>
                  </a:lnTo>
                  <a:lnTo>
                    <a:pt x="79" y="5953"/>
                  </a:lnTo>
                  <a:lnTo>
                    <a:pt x="952" y="5874"/>
                  </a:lnTo>
                  <a:lnTo>
                    <a:pt x="1984" y="5874"/>
                  </a:lnTo>
                  <a:lnTo>
                    <a:pt x="4524" y="6192"/>
                  </a:lnTo>
                  <a:lnTo>
                    <a:pt x="5793" y="7223"/>
                  </a:lnTo>
                  <a:lnTo>
                    <a:pt x="6350" y="10874"/>
                  </a:lnTo>
                  <a:lnTo>
                    <a:pt x="6350" y="57547"/>
                  </a:lnTo>
                  <a:lnTo>
                    <a:pt x="6269" y="60643"/>
                  </a:lnTo>
                  <a:lnTo>
                    <a:pt x="5873" y="62865"/>
                  </a:lnTo>
                  <a:lnTo>
                    <a:pt x="5238" y="64373"/>
                  </a:lnTo>
                  <a:lnTo>
                    <a:pt x="4048" y="65246"/>
                  </a:lnTo>
                  <a:lnTo>
                    <a:pt x="2381" y="65802"/>
                  </a:lnTo>
                  <a:lnTo>
                    <a:pt x="0" y="66199"/>
                  </a:lnTo>
                  <a:lnTo>
                    <a:pt x="0" y="67707"/>
                  </a:lnTo>
                  <a:lnTo>
                    <a:pt x="21431" y="67707"/>
                  </a:lnTo>
                  <a:lnTo>
                    <a:pt x="21431" y="66199"/>
                  </a:lnTo>
                  <a:lnTo>
                    <a:pt x="17542" y="65406"/>
                  </a:lnTo>
                  <a:lnTo>
                    <a:pt x="16272" y="64612"/>
                  </a:lnTo>
                  <a:lnTo>
                    <a:pt x="15398" y="63103"/>
                  </a:lnTo>
                  <a:lnTo>
                    <a:pt x="14843" y="60801"/>
                  </a:lnTo>
                  <a:lnTo>
                    <a:pt x="14684" y="57547"/>
                  </a:lnTo>
                  <a:lnTo>
                    <a:pt x="14684" y="33656"/>
                  </a:lnTo>
                  <a:lnTo>
                    <a:pt x="17700" y="30718"/>
                  </a:lnTo>
                  <a:lnTo>
                    <a:pt x="20557" y="28813"/>
                  </a:lnTo>
                  <a:lnTo>
                    <a:pt x="23177" y="27781"/>
                  </a:lnTo>
                  <a:lnTo>
                    <a:pt x="25479" y="27463"/>
                  </a:lnTo>
                  <a:lnTo>
                    <a:pt x="28972" y="28099"/>
                  </a:lnTo>
                  <a:lnTo>
                    <a:pt x="31353" y="30162"/>
                  </a:lnTo>
                  <a:lnTo>
                    <a:pt x="32702" y="33496"/>
                  </a:lnTo>
                  <a:lnTo>
                    <a:pt x="33099" y="37942"/>
                  </a:lnTo>
                  <a:lnTo>
                    <a:pt x="33099" y="57547"/>
                  </a:lnTo>
                  <a:lnTo>
                    <a:pt x="32941" y="60801"/>
                  </a:lnTo>
                  <a:lnTo>
                    <a:pt x="32384" y="63103"/>
                  </a:lnTo>
                  <a:lnTo>
                    <a:pt x="31512" y="64612"/>
                  </a:lnTo>
                  <a:lnTo>
                    <a:pt x="30242" y="65406"/>
                  </a:lnTo>
                  <a:lnTo>
                    <a:pt x="26352" y="66199"/>
                  </a:lnTo>
                  <a:lnTo>
                    <a:pt x="26352" y="67707"/>
                  </a:lnTo>
                  <a:lnTo>
                    <a:pt x="47387" y="67707"/>
                  </a:lnTo>
                  <a:lnTo>
                    <a:pt x="47387" y="66199"/>
                  </a:lnTo>
                  <a:lnTo>
                    <a:pt x="45163" y="65723"/>
                  </a:lnTo>
                  <a:lnTo>
                    <a:pt x="43576" y="65167"/>
                  </a:lnTo>
                  <a:lnTo>
                    <a:pt x="42545" y="64215"/>
                  </a:lnTo>
                  <a:lnTo>
                    <a:pt x="41831" y="62786"/>
                  </a:lnTo>
                  <a:lnTo>
                    <a:pt x="41512" y="60643"/>
                  </a:lnTo>
                  <a:lnTo>
                    <a:pt x="41433" y="57547"/>
                  </a:lnTo>
                  <a:lnTo>
                    <a:pt x="41433" y="37862"/>
                  </a:lnTo>
                  <a:lnTo>
                    <a:pt x="41354" y="35322"/>
                  </a:lnTo>
                  <a:lnTo>
                    <a:pt x="40957" y="31988"/>
                  </a:lnTo>
                  <a:lnTo>
                    <a:pt x="39846" y="28496"/>
                  </a:lnTo>
                  <a:lnTo>
                    <a:pt x="37703" y="25321"/>
                  </a:lnTo>
                  <a:lnTo>
                    <a:pt x="34289" y="23018"/>
                  </a:lnTo>
                  <a:lnTo>
                    <a:pt x="29131" y="22067"/>
                  </a:lnTo>
                  <a:lnTo>
                    <a:pt x="24923" y="22622"/>
                  </a:lnTo>
                  <a:lnTo>
                    <a:pt x="21034" y="24288"/>
                  </a:lnTo>
                  <a:lnTo>
                    <a:pt x="17700" y="26830"/>
                  </a:lnTo>
                  <a:lnTo>
                    <a:pt x="14843" y="30242"/>
                  </a:lnTo>
                  <a:lnTo>
                    <a:pt x="14684" y="30242"/>
                  </a:lnTo>
                  <a:lnTo>
                    <a:pt x="14684" y="318"/>
                  </a:lnTo>
                  <a:lnTo>
                    <a:pt x="14207" y="0"/>
                  </a:lnTo>
                  <a:close/>
                </a:path>
              </a:pathLst>
            </a:custGeom>
            <a:solidFill>
              <a:srgbClr val="000000"/>
            </a:solidFill>
          </p:spPr>
          <p:txBody>
            <a:bodyPr vert="horz" lIns="91440" tIns="45720" rIns="91440" bIns="45720" anchor="t"/>
            <a:lstStyle/>
            <a:p>
              <a:endParaRPr lang="en-IN"/>
            </a:p>
          </p:txBody>
        </p:sp>
        <p:sp>
          <p:nvSpPr>
            <p:cNvPr id="1753" name="Shape 1788"/>
            <p:cNvSpPr/>
            <p:nvPr/>
          </p:nvSpPr>
          <p:spPr>
            <a:xfrm>
              <a:off x="3299998" y="3826795"/>
              <a:ext cx="46435" cy="45639"/>
            </a:xfrm>
            <a:custGeom>
              <a:avLst/>
              <a:gdLst/>
              <a:ahLst/>
              <a:cxnLst/>
              <a:rect l="0" t="0" r="0" b="0"/>
              <a:pathLst>
                <a:path w="46435" h="45639">
                  <a:moveTo>
                    <a:pt x="13653" y="0"/>
                  </a:moveTo>
                  <a:lnTo>
                    <a:pt x="0" y="4523"/>
                  </a:lnTo>
                  <a:lnTo>
                    <a:pt x="0" y="6189"/>
                  </a:lnTo>
                  <a:lnTo>
                    <a:pt x="1111" y="5872"/>
                  </a:lnTo>
                  <a:lnTo>
                    <a:pt x="2858" y="5793"/>
                  </a:lnTo>
                  <a:lnTo>
                    <a:pt x="4048" y="5872"/>
                  </a:lnTo>
                  <a:lnTo>
                    <a:pt x="5160" y="6587"/>
                  </a:lnTo>
                  <a:lnTo>
                    <a:pt x="6033" y="8492"/>
                  </a:lnTo>
                  <a:lnTo>
                    <a:pt x="6350" y="12143"/>
                  </a:lnTo>
                  <a:lnTo>
                    <a:pt x="6350" y="36669"/>
                  </a:lnTo>
                  <a:lnTo>
                    <a:pt x="6033" y="40242"/>
                  </a:lnTo>
                  <a:lnTo>
                    <a:pt x="5001" y="42464"/>
                  </a:lnTo>
                  <a:lnTo>
                    <a:pt x="3096" y="43656"/>
                  </a:lnTo>
                  <a:lnTo>
                    <a:pt x="160" y="44132"/>
                  </a:lnTo>
                  <a:lnTo>
                    <a:pt x="160" y="45639"/>
                  </a:lnTo>
                  <a:lnTo>
                    <a:pt x="21194" y="45639"/>
                  </a:lnTo>
                  <a:lnTo>
                    <a:pt x="21194" y="44132"/>
                  </a:lnTo>
                  <a:lnTo>
                    <a:pt x="18019" y="43656"/>
                  </a:lnTo>
                  <a:lnTo>
                    <a:pt x="15955" y="42702"/>
                  </a:lnTo>
                  <a:lnTo>
                    <a:pt x="14923" y="41114"/>
                  </a:lnTo>
                  <a:lnTo>
                    <a:pt x="14605" y="38972"/>
                  </a:lnTo>
                  <a:lnTo>
                    <a:pt x="14605" y="11112"/>
                  </a:lnTo>
                  <a:lnTo>
                    <a:pt x="17305" y="8731"/>
                  </a:lnTo>
                  <a:lnTo>
                    <a:pt x="19843" y="6983"/>
                  </a:lnTo>
                  <a:lnTo>
                    <a:pt x="22225" y="5872"/>
                  </a:lnTo>
                  <a:lnTo>
                    <a:pt x="24448" y="5476"/>
                  </a:lnTo>
                  <a:lnTo>
                    <a:pt x="28178" y="6111"/>
                  </a:lnTo>
                  <a:lnTo>
                    <a:pt x="30480" y="8016"/>
                  </a:lnTo>
                  <a:lnTo>
                    <a:pt x="31750" y="11032"/>
                  </a:lnTo>
                  <a:lnTo>
                    <a:pt x="32067" y="15081"/>
                  </a:lnTo>
                  <a:lnTo>
                    <a:pt x="32067" y="35797"/>
                  </a:lnTo>
                  <a:lnTo>
                    <a:pt x="31910" y="38972"/>
                  </a:lnTo>
                  <a:lnTo>
                    <a:pt x="31274" y="41194"/>
                  </a:lnTo>
                  <a:lnTo>
                    <a:pt x="30322" y="42623"/>
                  </a:lnTo>
                  <a:lnTo>
                    <a:pt x="29131" y="43496"/>
                  </a:lnTo>
                  <a:lnTo>
                    <a:pt x="25797" y="44132"/>
                  </a:lnTo>
                  <a:lnTo>
                    <a:pt x="25797" y="45639"/>
                  </a:lnTo>
                  <a:lnTo>
                    <a:pt x="46435" y="45639"/>
                  </a:lnTo>
                  <a:lnTo>
                    <a:pt x="46435" y="44132"/>
                  </a:lnTo>
                  <a:lnTo>
                    <a:pt x="43419" y="43576"/>
                  </a:lnTo>
                  <a:lnTo>
                    <a:pt x="41592" y="42464"/>
                  </a:lnTo>
                  <a:lnTo>
                    <a:pt x="40641" y="40559"/>
                  </a:lnTo>
                  <a:lnTo>
                    <a:pt x="40402" y="37543"/>
                  </a:lnTo>
                  <a:lnTo>
                    <a:pt x="40402" y="14921"/>
                  </a:lnTo>
                  <a:lnTo>
                    <a:pt x="39847" y="9525"/>
                  </a:lnTo>
                  <a:lnTo>
                    <a:pt x="38417" y="5634"/>
                  </a:lnTo>
                  <a:lnTo>
                    <a:pt x="36355" y="2936"/>
                  </a:lnTo>
                  <a:lnTo>
                    <a:pt x="33894" y="1189"/>
                  </a:lnTo>
                  <a:lnTo>
                    <a:pt x="31274" y="237"/>
                  </a:lnTo>
                  <a:lnTo>
                    <a:pt x="28813" y="0"/>
                  </a:lnTo>
                  <a:lnTo>
                    <a:pt x="24766" y="633"/>
                  </a:lnTo>
                  <a:lnTo>
                    <a:pt x="21194" y="2381"/>
                  </a:lnTo>
                  <a:lnTo>
                    <a:pt x="17860" y="4919"/>
                  </a:lnTo>
                  <a:lnTo>
                    <a:pt x="14367" y="8094"/>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1754" name="Shape 1789"/>
            <p:cNvSpPr/>
            <p:nvPr/>
          </p:nvSpPr>
          <p:spPr>
            <a:xfrm>
              <a:off x="3138391" y="3826795"/>
              <a:ext cx="32703" cy="45639"/>
            </a:xfrm>
            <a:custGeom>
              <a:avLst/>
              <a:gdLst/>
              <a:ahLst/>
              <a:cxnLst/>
              <a:rect l="0" t="0" r="0" b="0"/>
              <a:pathLst>
                <a:path w="32703" h="45639">
                  <a:moveTo>
                    <a:pt x="14843" y="0"/>
                  </a:moveTo>
                  <a:lnTo>
                    <a:pt x="238" y="5396"/>
                  </a:lnTo>
                  <a:lnTo>
                    <a:pt x="238" y="6983"/>
                  </a:lnTo>
                  <a:lnTo>
                    <a:pt x="3572" y="6587"/>
                  </a:lnTo>
                  <a:lnTo>
                    <a:pt x="4842" y="6666"/>
                  </a:lnTo>
                  <a:lnTo>
                    <a:pt x="5874" y="7380"/>
                  </a:lnTo>
                  <a:lnTo>
                    <a:pt x="6747" y="9127"/>
                  </a:lnTo>
                  <a:lnTo>
                    <a:pt x="7064" y="12539"/>
                  </a:lnTo>
                  <a:lnTo>
                    <a:pt x="7064" y="37306"/>
                  </a:lnTo>
                  <a:lnTo>
                    <a:pt x="6747" y="40559"/>
                  </a:lnTo>
                  <a:lnTo>
                    <a:pt x="5636" y="42385"/>
                  </a:lnTo>
                  <a:lnTo>
                    <a:pt x="3413" y="43417"/>
                  </a:lnTo>
                  <a:lnTo>
                    <a:pt x="0" y="44132"/>
                  </a:lnTo>
                  <a:lnTo>
                    <a:pt x="0" y="45639"/>
                  </a:lnTo>
                  <a:lnTo>
                    <a:pt x="23812" y="45639"/>
                  </a:lnTo>
                  <a:lnTo>
                    <a:pt x="23812" y="44132"/>
                  </a:lnTo>
                  <a:lnTo>
                    <a:pt x="20319" y="43813"/>
                  </a:lnTo>
                  <a:lnTo>
                    <a:pt x="17701" y="42862"/>
                  </a:lnTo>
                  <a:lnTo>
                    <a:pt x="15954" y="40718"/>
                  </a:lnTo>
                  <a:lnTo>
                    <a:pt x="15399" y="36669"/>
                  </a:lnTo>
                  <a:lnTo>
                    <a:pt x="15399" y="14366"/>
                  </a:lnTo>
                  <a:lnTo>
                    <a:pt x="15717" y="12700"/>
                  </a:lnTo>
                  <a:lnTo>
                    <a:pt x="16589" y="10873"/>
                  </a:lnTo>
                  <a:lnTo>
                    <a:pt x="19288" y="7698"/>
                  </a:lnTo>
                  <a:lnTo>
                    <a:pt x="20797" y="6666"/>
                  </a:lnTo>
                  <a:lnTo>
                    <a:pt x="22145" y="6269"/>
                  </a:lnTo>
                  <a:lnTo>
                    <a:pt x="24209" y="7222"/>
                  </a:lnTo>
                  <a:lnTo>
                    <a:pt x="26193" y="8888"/>
                  </a:lnTo>
                  <a:lnTo>
                    <a:pt x="28972" y="9762"/>
                  </a:lnTo>
                  <a:lnTo>
                    <a:pt x="30559" y="9444"/>
                  </a:lnTo>
                  <a:lnTo>
                    <a:pt x="31750" y="8492"/>
                  </a:lnTo>
                  <a:lnTo>
                    <a:pt x="32703" y="5396"/>
                  </a:lnTo>
                  <a:lnTo>
                    <a:pt x="32386" y="3175"/>
                  </a:lnTo>
                  <a:lnTo>
                    <a:pt x="31353" y="1507"/>
                  </a:lnTo>
                  <a:lnTo>
                    <a:pt x="29607" y="396"/>
                  </a:lnTo>
                  <a:lnTo>
                    <a:pt x="27384" y="0"/>
                  </a:lnTo>
                  <a:lnTo>
                    <a:pt x="24606" y="475"/>
                  </a:lnTo>
                  <a:lnTo>
                    <a:pt x="21828" y="1903"/>
                  </a:lnTo>
                  <a:lnTo>
                    <a:pt x="18812" y="4682"/>
                  </a:lnTo>
                  <a:lnTo>
                    <a:pt x="15557" y="9047"/>
                  </a:lnTo>
                  <a:lnTo>
                    <a:pt x="15399" y="9047"/>
                  </a:lnTo>
                  <a:lnTo>
                    <a:pt x="15399" y="237"/>
                  </a:lnTo>
                  <a:lnTo>
                    <a:pt x="14843" y="0"/>
                  </a:lnTo>
                  <a:close/>
                </a:path>
              </a:pathLst>
            </a:custGeom>
            <a:solidFill>
              <a:srgbClr val="000000"/>
            </a:solidFill>
          </p:spPr>
          <p:txBody>
            <a:bodyPr vert="horz" lIns="91440" tIns="45720" rIns="91440" bIns="45720" anchor="t"/>
            <a:lstStyle/>
            <a:p>
              <a:endParaRPr lang="en-IN"/>
            </a:p>
          </p:txBody>
        </p:sp>
        <p:sp>
          <p:nvSpPr>
            <p:cNvPr id="1755" name="Shape 1790"/>
            <p:cNvSpPr/>
            <p:nvPr/>
          </p:nvSpPr>
          <p:spPr>
            <a:xfrm>
              <a:off x="3395566" y="3826795"/>
              <a:ext cx="29448" cy="46592"/>
            </a:xfrm>
            <a:custGeom>
              <a:avLst/>
              <a:gdLst/>
              <a:ahLst/>
              <a:cxnLst/>
              <a:rect l="0" t="0" r="0" b="0"/>
              <a:pathLst>
                <a:path w="29448" h="46592">
                  <a:moveTo>
                    <a:pt x="13891" y="0"/>
                  </a:moveTo>
                  <a:lnTo>
                    <a:pt x="9525" y="555"/>
                  </a:lnTo>
                  <a:lnTo>
                    <a:pt x="6032" y="1983"/>
                  </a:lnTo>
                  <a:lnTo>
                    <a:pt x="3334" y="3968"/>
                  </a:lnTo>
                  <a:lnTo>
                    <a:pt x="1508" y="6507"/>
                  </a:lnTo>
                  <a:lnTo>
                    <a:pt x="397" y="9286"/>
                  </a:lnTo>
                  <a:lnTo>
                    <a:pt x="0" y="12143"/>
                  </a:lnTo>
                  <a:lnTo>
                    <a:pt x="953" y="16985"/>
                  </a:lnTo>
                  <a:lnTo>
                    <a:pt x="3493" y="20794"/>
                  </a:lnTo>
                  <a:lnTo>
                    <a:pt x="7223" y="23891"/>
                  </a:lnTo>
                  <a:lnTo>
                    <a:pt x="11588" y="26589"/>
                  </a:lnTo>
                  <a:lnTo>
                    <a:pt x="17304" y="29844"/>
                  </a:lnTo>
                  <a:lnTo>
                    <a:pt x="19525" y="31272"/>
                  </a:lnTo>
                  <a:lnTo>
                    <a:pt x="21113" y="33019"/>
                  </a:lnTo>
                  <a:lnTo>
                    <a:pt x="22067" y="34925"/>
                  </a:lnTo>
                  <a:lnTo>
                    <a:pt x="22463" y="37146"/>
                  </a:lnTo>
                  <a:lnTo>
                    <a:pt x="21669" y="40718"/>
                  </a:lnTo>
                  <a:lnTo>
                    <a:pt x="19686" y="42941"/>
                  </a:lnTo>
                  <a:lnTo>
                    <a:pt x="17144" y="44052"/>
                  </a:lnTo>
                  <a:lnTo>
                    <a:pt x="14447" y="44450"/>
                  </a:lnTo>
                  <a:lnTo>
                    <a:pt x="10239" y="43813"/>
                  </a:lnTo>
                  <a:lnTo>
                    <a:pt x="7143" y="41988"/>
                  </a:lnTo>
                  <a:lnTo>
                    <a:pt x="4922" y="39448"/>
                  </a:lnTo>
                  <a:lnTo>
                    <a:pt x="3334" y="36512"/>
                  </a:lnTo>
                  <a:lnTo>
                    <a:pt x="1667" y="30558"/>
                  </a:lnTo>
                  <a:lnTo>
                    <a:pt x="79" y="30558"/>
                  </a:lnTo>
                  <a:lnTo>
                    <a:pt x="79" y="46037"/>
                  </a:lnTo>
                  <a:lnTo>
                    <a:pt x="1349" y="46037"/>
                  </a:lnTo>
                  <a:lnTo>
                    <a:pt x="2223" y="45083"/>
                  </a:lnTo>
                  <a:lnTo>
                    <a:pt x="3572" y="44846"/>
                  </a:lnTo>
                  <a:lnTo>
                    <a:pt x="5874" y="45005"/>
                  </a:lnTo>
                  <a:lnTo>
                    <a:pt x="8652" y="45639"/>
                  </a:lnTo>
                  <a:lnTo>
                    <a:pt x="15081" y="46592"/>
                  </a:lnTo>
                  <a:lnTo>
                    <a:pt x="18336" y="46274"/>
                  </a:lnTo>
                  <a:lnTo>
                    <a:pt x="21590" y="45243"/>
                  </a:lnTo>
                  <a:lnTo>
                    <a:pt x="24606" y="43417"/>
                  </a:lnTo>
                  <a:lnTo>
                    <a:pt x="27067" y="40957"/>
                  </a:lnTo>
                  <a:lnTo>
                    <a:pt x="28813" y="37702"/>
                  </a:lnTo>
                  <a:lnTo>
                    <a:pt x="29448" y="33813"/>
                  </a:lnTo>
                  <a:lnTo>
                    <a:pt x="28813" y="29844"/>
                  </a:lnTo>
                  <a:lnTo>
                    <a:pt x="27067" y="26827"/>
                  </a:lnTo>
                  <a:lnTo>
                    <a:pt x="24448" y="24367"/>
                  </a:lnTo>
                  <a:lnTo>
                    <a:pt x="21113" y="22144"/>
                  </a:lnTo>
                  <a:lnTo>
                    <a:pt x="10398" y="15794"/>
                  </a:lnTo>
                  <a:lnTo>
                    <a:pt x="8176" y="14048"/>
                  </a:lnTo>
                  <a:lnTo>
                    <a:pt x="6906" y="12143"/>
                  </a:lnTo>
                  <a:lnTo>
                    <a:pt x="6112" y="8731"/>
                  </a:lnTo>
                  <a:lnTo>
                    <a:pt x="6588" y="6666"/>
                  </a:lnTo>
                  <a:lnTo>
                    <a:pt x="7858" y="4602"/>
                  </a:lnTo>
                  <a:lnTo>
                    <a:pt x="10161" y="2936"/>
                  </a:lnTo>
                  <a:lnTo>
                    <a:pt x="13653" y="2301"/>
                  </a:lnTo>
                  <a:lnTo>
                    <a:pt x="16987" y="2777"/>
                  </a:lnTo>
                  <a:lnTo>
                    <a:pt x="20003" y="4602"/>
                  </a:lnTo>
                  <a:lnTo>
                    <a:pt x="21431" y="6189"/>
                  </a:lnTo>
                  <a:lnTo>
                    <a:pt x="22700" y="8333"/>
                  </a:lnTo>
                  <a:lnTo>
                    <a:pt x="23733" y="11112"/>
                  </a:lnTo>
                  <a:lnTo>
                    <a:pt x="24686" y="14524"/>
                  </a:lnTo>
                  <a:lnTo>
                    <a:pt x="26114" y="14524"/>
                  </a:lnTo>
                  <a:lnTo>
                    <a:pt x="25797" y="951"/>
                  </a:lnTo>
                  <a:lnTo>
                    <a:pt x="24686" y="951"/>
                  </a:lnTo>
                  <a:lnTo>
                    <a:pt x="24051" y="1587"/>
                  </a:lnTo>
                  <a:lnTo>
                    <a:pt x="23018" y="1983"/>
                  </a:lnTo>
                  <a:lnTo>
                    <a:pt x="21511" y="1744"/>
                  </a:lnTo>
                  <a:lnTo>
                    <a:pt x="19447" y="1030"/>
                  </a:lnTo>
                  <a:lnTo>
                    <a:pt x="13891" y="0"/>
                  </a:lnTo>
                  <a:close/>
                </a:path>
              </a:pathLst>
            </a:custGeom>
            <a:solidFill>
              <a:srgbClr val="000000"/>
            </a:solidFill>
          </p:spPr>
          <p:txBody>
            <a:bodyPr vert="horz" lIns="91440" tIns="45720" rIns="91440" bIns="45720" anchor="t"/>
            <a:lstStyle/>
            <a:p>
              <a:endParaRPr lang="en-IN"/>
            </a:p>
          </p:txBody>
        </p:sp>
        <p:sp>
          <p:nvSpPr>
            <p:cNvPr id="1756" name="Shape 1791"/>
            <p:cNvSpPr/>
            <p:nvPr/>
          </p:nvSpPr>
          <p:spPr>
            <a:xfrm>
              <a:off x="3437080" y="3862514"/>
              <a:ext cx="10953" cy="10952"/>
            </a:xfrm>
            <a:custGeom>
              <a:avLst/>
              <a:gdLst/>
              <a:ahLst/>
              <a:cxnLst/>
              <a:rect l="0" t="0" r="0" b="0"/>
              <a:pathLst>
                <a:path w="10953" h="10952">
                  <a:moveTo>
                    <a:pt x="5477" y="0"/>
                  </a:moveTo>
                  <a:lnTo>
                    <a:pt x="3333" y="396"/>
                  </a:lnTo>
                  <a:lnTo>
                    <a:pt x="1667" y="1587"/>
                  </a:lnTo>
                  <a:lnTo>
                    <a:pt x="475" y="3332"/>
                  </a:lnTo>
                  <a:lnTo>
                    <a:pt x="0" y="5634"/>
                  </a:lnTo>
                  <a:lnTo>
                    <a:pt x="555" y="8016"/>
                  </a:lnTo>
                  <a:lnTo>
                    <a:pt x="1904" y="9682"/>
                  </a:lnTo>
                  <a:lnTo>
                    <a:pt x="3730" y="10635"/>
                  </a:lnTo>
                  <a:lnTo>
                    <a:pt x="5477" y="10952"/>
                  </a:lnTo>
                  <a:lnTo>
                    <a:pt x="7143" y="10635"/>
                  </a:lnTo>
                  <a:lnTo>
                    <a:pt x="8968" y="9682"/>
                  </a:lnTo>
                  <a:lnTo>
                    <a:pt x="10398" y="8016"/>
                  </a:lnTo>
                  <a:lnTo>
                    <a:pt x="10953" y="5634"/>
                  </a:lnTo>
                  <a:lnTo>
                    <a:pt x="10555" y="3412"/>
                  </a:lnTo>
                  <a:lnTo>
                    <a:pt x="9286" y="1666"/>
                  </a:lnTo>
                  <a:lnTo>
                    <a:pt x="7541" y="475"/>
                  </a:lnTo>
                  <a:lnTo>
                    <a:pt x="5477" y="0"/>
                  </a:lnTo>
                  <a:close/>
                </a:path>
              </a:pathLst>
            </a:custGeom>
            <a:solidFill>
              <a:srgbClr val="000000"/>
            </a:solidFill>
          </p:spPr>
          <p:txBody>
            <a:bodyPr vert="horz" lIns="91440" tIns="45720" rIns="91440" bIns="45720" anchor="t"/>
            <a:lstStyle/>
            <a:p>
              <a:endParaRPr lang="en-IN"/>
            </a:p>
          </p:txBody>
        </p:sp>
        <p:sp>
          <p:nvSpPr>
            <p:cNvPr id="1757" name="Shape 1792"/>
            <p:cNvSpPr/>
            <p:nvPr/>
          </p:nvSpPr>
          <p:spPr>
            <a:xfrm>
              <a:off x="4847890" y="3165283"/>
              <a:ext cx="53339" cy="64056"/>
            </a:xfrm>
            <a:custGeom>
              <a:avLst/>
              <a:gdLst/>
              <a:ahLst/>
              <a:cxnLst/>
              <a:rect l="0" t="0" r="0" b="0"/>
              <a:pathLst>
                <a:path w="53339" h="64056">
                  <a:moveTo>
                    <a:pt x="0" y="0"/>
                  </a:moveTo>
                  <a:lnTo>
                    <a:pt x="0" y="1587"/>
                  </a:lnTo>
                  <a:lnTo>
                    <a:pt x="3731" y="1746"/>
                  </a:lnTo>
                  <a:lnTo>
                    <a:pt x="6112" y="2698"/>
                  </a:lnTo>
                  <a:lnTo>
                    <a:pt x="6826" y="3810"/>
                  </a:lnTo>
                  <a:lnTo>
                    <a:pt x="7302" y="5477"/>
                  </a:lnTo>
                  <a:lnTo>
                    <a:pt x="7541" y="7699"/>
                  </a:lnTo>
                  <a:lnTo>
                    <a:pt x="7620" y="10716"/>
                  </a:lnTo>
                  <a:lnTo>
                    <a:pt x="7620" y="53340"/>
                  </a:lnTo>
                  <a:lnTo>
                    <a:pt x="7541" y="55960"/>
                  </a:lnTo>
                  <a:lnTo>
                    <a:pt x="7302" y="58023"/>
                  </a:lnTo>
                  <a:lnTo>
                    <a:pt x="6112" y="60801"/>
                  </a:lnTo>
                  <a:lnTo>
                    <a:pt x="3731" y="62151"/>
                  </a:lnTo>
                  <a:lnTo>
                    <a:pt x="0" y="62547"/>
                  </a:lnTo>
                  <a:lnTo>
                    <a:pt x="0" y="64056"/>
                  </a:lnTo>
                  <a:lnTo>
                    <a:pt x="27384" y="64056"/>
                  </a:lnTo>
                  <a:lnTo>
                    <a:pt x="27384" y="62547"/>
                  </a:lnTo>
                  <a:lnTo>
                    <a:pt x="24764" y="62547"/>
                  </a:lnTo>
                  <a:lnTo>
                    <a:pt x="22781" y="62388"/>
                  </a:lnTo>
                  <a:lnTo>
                    <a:pt x="20002" y="61595"/>
                  </a:lnTo>
                  <a:lnTo>
                    <a:pt x="19129" y="60722"/>
                  </a:lnTo>
                  <a:lnTo>
                    <a:pt x="18573" y="59293"/>
                  </a:lnTo>
                  <a:lnTo>
                    <a:pt x="18336" y="57467"/>
                  </a:lnTo>
                  <a:lnTo>
                    <a:pt x="18256" y="54927"/>
                  </a:lnTo>
                  <a:lnTo>
                    <a:pt x="18256" y="32067"/>
                  </a:lnTo>
                  <a:lnTo>
                    <a:pt x="33496" y="32067"/>
                  </a:lnTo>
                  <a:lnTo>
                    <a:pt x="36116" y="32543"/>
                  </a:lnTo>
                  <a:lnTo>
                    <a:pt x="38179" y="33099"/>
                  </a:lnTo>
                  <a:lnTo>
                    <a:pt x="41116" y="34528"/>
                  </a:lnTo>
                  <a:lnTo>
                    <a:pt x="42148" y="35718"/>
                  </a:lnTo>
                  <a:lnTo>
                    <a:pt x="42942" y="37386"/>
                  </a:lnTo>
                  <a:lnTo>
                    <a:pt x="43577" y="39687"/>
                  </a:lnTo>
                  <a:lnTo>
                    <a:pt x="44212" y="42703"/>
                  </a:lnTo>
                  <a:lnTo>
                    <a:pt x="45720" y="42703"/>
                  </a:lnTo>
                  <a:lnTo>
                    <a:pt x="45720" y="18336"/>
                  </a:lnTo>
                  <a:lnTo>
                    <a:pt x="44212" y="18336"/>
                  </a:lnTo>
                  <a:lnTo>
                    <a:pt x="42942" y="23177"/>
                  </a:lnTo>
                  <a:lnTo>
                    <a:pt x="41116" y="26511"/>
                  </a:lnTo>
                  <a:lnTo>
                    <a:pt x="38179" y="28416"/>
                  </a:lnTo>
                  <a:lnTo>
                    <a:pt x="36116" y="28813"/>
                  </a:lnTo>
                  <a:lnTo>
                    <a:pt x="33496" y="28972"/>
                  </a:lnTo>
                  <a:lnTo>
                    <a:pt x="18256" y="28972"/>
                  </a:lnTo>
                  <a:lnTo>
                    <a:pt x="18256" y="6112"/>
                  </a:lnTo>
                  <a:lnTo>
                    <a:pt x="18336" y="4127"/>
                  </a:lnTo>
                  <a:lnTo>
                    <a:pt x="18653" y="2698"/>
                  </a:lnTo>
                  <a:lnTo>
                    <a:pt x="19526" y="1904"/>
                  </a:lnTo>
                  <a:lnTo>
                    <a:pt x="21352" y="1587"/>
                  </a:lnTo>
                  <a:lnTo>
                    <a:pt x="35004" y="1587"/>
                  </a:lnTo>
                  <a:lnTo>
                    <a:pt x="38656" y="1667"/>
                  </a:lnTo>
                  <a:lnTo>
                    <a:pt x="41672" y="1985"/>
                  </a:lnTo>
                  <a:lnTo>
                    <a:pt x="44132" y="2540"/>
                  </a:lnTo>
                  <a:lnTo>
                    <a:pt x="46117" y="3492"/>
                  </a:lnTo>
                  <a:lnTo>
                    <a:pt x="47546" y="4842"/>
                  </a:lnTo>
                  <a:lnTo>
                    <a:pt x="48736" y="6747"/>
                  </a:lnTo>
                  <a:lnTo>
                    <a:pt x="49609" y="9128"/>
                  </a:lnTo>
                  <a:lnTo>
                    <a:pt x="50244" y="12223"/>
                  </a:lnTo>
                  <a:lnTo>
                    <a:pt x="53339" y="12223"/>
                  </a:lnTo>
                  <a:lnTo>
                    <a:pt x="53339" y="0"/>
                  </a:lnTo>
                  <a:lnTo>
                    <a:pt x="0" y="0"/>
                  </a:lnTo>
                  <a:close/>
                </a:path>
              </a:pathLst>
            </a:custGeom>
            <a:solidFill>
              <a:srgbClr val="000000"/>
            </a:solidFill>
          </p:spPr>
          <p:txBody>
            <a:bodyPr vert="horz" lIns="91440" tIns="45720" rIns="91440" bIns="45720" anchor="t"/>
            <a:lstStyle/>
            <a:p>
              <a:endParaRPr lang="en-IN"/>
            </a:p>
          </p:txBody>
        </p:sp>
        <p:sp>
          <p:nvSpPr>
            <p:cNvPr id="1758" name="Shape 1793"/>
            <p:cNvSpPr/>
            <p:nvPr/>
          </p:nvSpPr>
          <p:spPr>
            <a:xfrm>
              <a:off x="4904247" y="3185126"/>
              <a:ext cx="39608" cy="47228"/>
            </a:xfrm>
            <a:custGeom>
              <a:avLst/>
              <a:gdLst/>
              <a:ahLst/>
              <a:cxnLst/>
              <a:rect l="0" t="0" r="0" b="0"/>
              <a:pathLst>
                <a:path w="39608" h="47228">
                  <a:moveTo>
                    <a:pt x="18336" y="0"/>
                  </a:moveTo>
                  <a:lnTo>
                    <a:pt x="14128" y="238"/>
                  </a:lnTo>
                  <a:lnTo>
                    <a:pt x="10557" y="1032"/>
                  </a:lnTo>
                  <a:lnTo>
                    <a:pt x="7620" y="2143"/>
                  </a:lnTo>
                  <a:lnTo>
                    <a:pt x="5318" y="3651"/>
                  </a:lnTo>
                  <a:lnTo>
                    <a:pt x="3572" y="5318"/>
                  </a:lnTo>
                  <a:lnTo>
                    <a:pt x="2381" y="7065"/>
                  </a:lnTo>
                  <a:lnTo>
                    <a:pt x="1746" y="8890"/>
                  </a:lnTo>
                  <a:lnTo>
                    <a:pt x="1508" y="10636"/>
                  </a:lnTo>
                  <a:lnTo>
                    <a:pt x="1826" y="11827"/>
                  </a:lnTo>
                  <a:lnTo>
                    <a:pt x="2698" y="12780"/>
                  </a:lnTo>
                  <a:lnTo>
                    <a:pt x="4127" y="13493"/>
                  </a:lnTo>
                  <a:lnTo>
                    <a:pt x="6112" y="13732"/>
                  </a:lnTo>
                  <a:lnTo>
                    <a:pt x="7461" y="13493"/>
                  </a:lnTo>
                  <a:lnTo>
                    <a:pt x="8969" y="12780"/>
                  </a:lnTo>
                  <a:lnTo>
                    <a:pt x="10240" y="11827"/>
                  </a:lnTo>
                  <a:lnTo>
                    <a:pt x="10716" y="10636"/>
                  </a:lnTo>
                  <a:lnTo>
                    <a:pt x="10477" y="9525"/>
                  </a:lnTo>
                  <a:lnTo>
                    <a:pt x="9922" y="8335"/>
                  </a:lnTo>
                  <a:lnTo>
                    <a:pt x="9366" y="7223"/>
                  </a:lnTo>
                  <a:lnTo>
                    <a:pt x="9128" y="6112"/>
                  </a:lnTo>
                  <a:lnTo>
                    <a:pt x="9922" y="4048"/>
                  </a:lnTo>
                  <a:lnTo>
                    <a:pt x="11827" y="2619"/>
                  </a:lnTo>
                  <a:lnTo>
                    <a:pt x="14287" y="1826"/>
                  </a:lnTo>
                  <a:lnTo>
                    <a:pt x="16748" y="1508"/>
                  </a:lnTo>
                  <a:lnTo>
                    <a:pt x="19208" y="1826"/>
                  </a:lnTo>
                  <a:lnTo>
                    <a:pt x="21748" y="3016"/>
                  </a:lnTo>
                  <a:lnTo>
                    <a:pt x="23574" y="5397"/>
                  </a:lnTo>
                  <a:lnTo>
                    <a:pt x="24368" y="9128"/>
                  </a:lnTo>
                  <a:lnTo>
                    <a:pt x="24368" y="15240"/>
                  </a:lnTo>
                  <a:lnTo>
                    <a:pt x="23890" y="15421"/>
                  </a:lnTo>
                  <a:lnTo>
                    <a:pt x="24368" y="16748"/>
                  </a:lnTo>
                  <a:lnTo>
                    <a:pt x="24368" y="33496"/>
                  </a:lnTo>
                  <a:lnTo>
                    <a:pt x="24288" y="35322"/>
                  </a:lnTo>
                  <a:lnTo>
                    <a:pt x="23971" y="36592"/>
                  </a:lnTo>
                  <a:lnTo>
                    <a:pt x="23098" y="37782"/>
                  </a:lnTo>
                  <a:lnTo>
                    <a:pt x="21352" y="39608"/>
                  </a:lnTo>
                  <a:lnTo>
                    <a:pt x="20002" y="39846"/>
                  </a:lnTo>
                  <a:lnTo>
                    <a:pt x="18336" y="40322"/>
                  </a:lnTo>
                  <a:lnTo>
                    <a:pt x="16590" y="40878"/>
                  </a:lnTo>
                  <a:lnTo>
                    <a:pt x="15239" y="41116"/>
                  </a:lnTo>
                  <a:lnTo>
                    <a:pt x="12144" y="40561"/>
                  </a:lnTo>
                  <a:lnTo>
                    <a:pt x="9763" y="38815"/>
                  </a:lnTo>
                  <a:lnTo>
                    <a:pt x="8176" y="35957"/>
                  </a:lnTo>
                  <a:lnTo>
                    <a:pt x="7620" y="31988"/>
                  </a:lnTo>
                  <a:lnTo>
                    <a:pt x="8096" y="29210"/>
                  </a:lnTo>
                  <a:lnTo>
                    <a:pt x="8889" y="27463"/>
                  </a:lnTo>
                  <a:lnTo>
                    <a:pt x="10318" y="25558"/>
                  </a:lnTo>
                  <a:lnTo>
                    <a:pt x="12382" y="23495"/>
                  </a:lnTo>
                  <a:lnTo>
                    <a:pt x="15319" y="21272"/>
                  </a:lnTo>
                  <a:lnTo>
                    <a:pt x="19288" y="19050"/>
                  </a:lnTo>
                  <a:lnTo>
                    <a:pt x="24368" y="16748"/>
                  </a:lnTo>
                  <a:lnTo>
                    <a:pt x="23890" y="15421"/>
                  </a:lnTo>
                  <a:lnTo>
                    <a:pt x="18494" y="17462"/>
                  </a:lnTo>
                  <a:lnTo>
                    <a:pt x="13493" y="19685"/>
                  </a:lnTo>
                  <a:lnTo>
                    <a:pt x="9287" y="21828"/>
                  </a:lnTo>
                  <a:lnTo>
                    <a:pt x="5873" y="24210"/>
                  </a:lnTo>
                  <a:lnTo>
                    <a:pt x="3333" y="26749"/>
                  </a:lnTo>
                  <a:lnTo>
                    <a:pt x="1428" y="29607"/>
                  </a:lnTo>
                  <a:lnTo>
                    <a:pt x="397" y="32861"/>
                  </a:lnTo>
                  <a:lnTo>
                    <a:pt x="0" y="36592"/>
                  </a:lnTo>
                  <a:lnTo>
                    <a:pt x="793" y="40798"/>
                  </a:lnTo>
                  <a:lnTo>
                    <a:pt x="2857" y="44212"/>
                  </a:lnTo>
                  <a:lnTo>
                    <a:pt x="5794" y="46435"/>
                  </a:lnTo>
                  <a:lnTo>
                    <a:pt x="9128" y="47228"/>
                  </a:lnTo>
                  <a:lnTo>
                    <a:pt x="13652" y="46435"/>
                  </a:lnTo>
                  <a:lnTo>
                    <a:pt x="17938" y="44608"/>
                  </a:lnTo>
                  <a:lnTo>
                    <a:pt x="21589" y="42068"/>
                  </a:lnTo>
                  <a:lnTo>
                    <a:pt x="24368" y="39608"/>
                  </a:lnTo>
                  <a:lnTo>
                    <a:pt x="25797" y="43338"/>
                  </a:lnTo>
                  <a:lnTo>
                    <a:pt x="27463" y="45720"/>
                  </a:lnTo>
                  <a:lnTo>
                    <a:pt x="29131" y="46911"/>
                  </a:lnTo>
                  <a:lnTo>
                    <a:pt x="30479" y="47228"/>
                  </a:lnTo>
                  <a:lnTo>
                    <a:pt x="31908" y="46911"/>
                  </a:lnTo>
                  <a:lnTo>
                    <a:pt x="33893" y="45878"/>
                  </a:lnTo>
                  <a:lnTo>
                    <a:pt x="36512" y="43973"/>
                  </a:lnTo>
                  <a:lnTo>
                    <a:pt x="39608" y="41116"/>
                  </a:lnTo>
                  <a:lnTo>
                    <a:pt x="39608" y="39608"/>
                  </a:lnTo>
                  <a:lnTo>
                    <a:pt x="38656" y="39846"/>
                  </a:lnTo>
                  <a:lnTo>
                    <a:pt x="37941" y="40322"/>
                  </a:lnTo>
                  <a:lnTo>
                    <a:pt x="36829" y="40878"/>
                  </a:lnTo>
                  <a:lnTo>
                    <a:pt x="35083" y="41116"/>
                  </a:lnTo>
                  <a:lnTo>
                    <a:pt x="33258" y="40561"/>
                  </a:lnTo>
                  <a:lnTo>
                    <a:pt x="32384" y="39211"/>
                  </a:lnTo>
                  <a:lnTo>
                    <a:pt x="32067" y="37306"/>
                  </a:lnTo>
                  <a:lnTo>
                    <a:pt x="31988" y="35083"/>
                  </a:lnTo>
                  <a:lnTo>
                    <a:pt x="31988" y="15240"/>
                  </a:lnTo>
                  <a:lnTo>
                    <a:pt x="31750" y="10318"/>
                  </a:lnTo>
                  <a:lnTo>
                    <a:pt x="31273" y="7699"/>
                  </a:lnTo>
                  <a:lnTo>
                    <a:pt x="30321" y="5318"/>
                  </a:lnTo>
                  <a:lnTo>
                    <a:pt x="28654" y="3175"/>
                  </a:lnTo>
                  <a:lnTo>
                    <a:pt x="26193" y="1508"/>
                  </a:lnTo>
                  <a:lnTo>
                    <a:pt x="22859" y="397"/>
                  </a:lnTo>
                  <a:lnTo>
                    <a:pt x="18336" y="0"/>
                  </a:lnTo>
                  <a:close/>
                </a:path>
              </a:pathLst>
            </a:custGeom>
            <a:solidFill>
              <a:srgbClr val="000000"/>
            </a:solidFill>
          </p:spPr>
          <p:txBody>
            <a:bodyPr vert="horz" lIns="91440" tIns="45720" rIns="91440" bIns="45720" anchor="t"/>
            <a:lstStyle/>
            <a:p>
              <a:endParaRPr lang="en-IN"/>
            </a:p>
          </p:txBody>
        </p:sp>
        <p:sp>
          <p:nvSpPr>
            <p:cNvPr id="1759" name="Shape 1794"/>
            <p:cNvSpPr/>
            <p:nvPr/>
          </p:nvSpPr>
          <p:spPr>
            <a:xfrm>
              <a:off x="4946950" y="3172903"/>
              <a:ext cx="24368" cy="57943"/>
            </a:xfrm>
            <a:custGeom>
              <a:avLst/>
              <a:gdLst/>
              <a:ahLst/>
              <a:cxnLst/>
              <a:rect l="0" t="0" r="0" b="0"/>
              <a:pathLst>
                <a:path w="24368" h="57943">
                  <a:moveTo>
                    <a:pt x="12144" y="0"/>
                  </a:moveTo>
                  <a:lnTo>
                    <a:pt x="10081" y="3809"/>
                  </a:lnTo>
                  <a:lnTo>
                    <a:pt x="8176" y="6667"/>
                  </a:lnTo>
                  <a:lnTo>
                    <a:pt x="5953" y="9207"/>
                  </a:lnTo>
                  <a:lnTo>
                    <a:pt x="3016" y="12223"/>
                  </a:lnTo>
                  <a:lnTo>
                    <a:pt x="1904" y="13097"/>
                  </a:lnTo>
                  <a:lnTo>
                    <a:pt x="952" y="13732"/>
                  </a:lnTo>
                  <a:lnTo>
                    <a:pt x="238" y="14367"/>
                  </a:lnTo>
                  <a:lnTo>
                    <a:pt x="0" y="15240"/>
                  </a:lnTo>
                  <a:lnTo>
                    <a:pt x="4524" y="15240"/>
                  </a:lnTo>
                  <a:lnTo>
                    <a:pt x="4524" y="45720"/>
                  </a:lnTo>
                  <a:lnTo>
                    <a:pt x="4762" y="49292"/>
                  </a:lnTo>
                  <a:lnTo>
                    <a:pt x="5318" y="52149"/>
                  </a:lnTo>
                  <a:lnTo>
                    <a:pt x="6191" y="54292"/>
                  </a:lnTo>
                  <a:lnTo>
                    <a:pt x="7382" y="55879"/>
                  </a:lnTo>
                  <a:lnTo>
                    <a:pt x="8811" y="56912"/>
                  </a:lnTo>
                  <a:lnTo>
                    <a:pt x="10318" y="57547"/>
                  </a:lnTo>
                  <a:lnTo>
                    <a:pt x="13732" y="57943"/>
                  </a:lnTo>
                  <a:lnTo>
                    <a:pt x="17066" y="57388"/>
                  </a:lnTo>
                  <a:lnTo>
                    <a:pt x="20161" y="56038"/>
                  </a:lnTo>
                  <a:lnTo>
                    <a:pt x="22701" y="54054"/>
                  </a:lnTo>
                  <a:lnTo>
                    <a:pt x="24368" y="51832"/>
                  </a:lnTo>
                  <a:lnTo>
                    <a:pt x="22860" y="50323"/>
                  </a:lnTo>
                  <a:lnTo>
                    <a:pt x="22542" y="51434"/>
                  </a:lnTo>
                  <a:lnTo>
                    <a:pt x="21511" y="52387"/>
                  </a:lnTo>
                  <a:lnTo>
                    <a:pt x="19685" y="53102"/>
                  </a:lnTo>
                  <a:lnTo>
                    <a:pt x="16748" y="53340"/>
                  </a:lnTo>
                  <a:lnTo>
                    <a:pt x="15240" y="53102"/>
                  </a:lnTo>
                  <a:lnTo>
                    <a:pt x="14049" y="52387"/>
                  </a:lnTo>
                  <a:lnTo>
                    <a:pt x="12700" y="49927"/>
                  </a:lnTo>
                  <a:lnTo>
                    <a:pt x="12223" y="46911"/>
                  </a:lnTo>
                  <a:lnTo>
                    <a:pt x="12144" y="44212"/>
                  </a:lnTo>
                  <a:lnTo>
                    <a:pt x="12144" y="15240"/>
                  </a:lnTo>
                  <a:lnTo>
                    <a:pt x="22860" y="15240"/>
                  </a:lnTo>
                  <a:lnTo>
                    <a:pt x="22860" y="13732"/>
                  </a:lnTo>
                  <a:lnTo>
                    <a:pt x="12144" y="13732"/>
                  </a:lnTo>
                  <a:lnTo>
                    <a:pt x="12144" y="0"/>
                  </a:lnTo>
                  <a:close/>
                </a:path>
              </a:pathLst>
            </a:custGeom>
            <a:solidFill>
              <a:srgbClr val="000000"/>
            </a:solidFill>
          </p:spPr>
          <p:txBody>
            <a:bodyPr vert="horz" lIns="91440" tIns="45720" rIns="91440" bIns="45720" anchor="t"/>
            <a:lstStyle/>
            <a:p>
              <a:endParaRPr lang="en-IN"/>
            </a:p>
          </p:txBody>
        </p:sp>
        <p:sp>
          <p:nvSpPr>
            <p:cNvPr id="1760" name="Shape 1795"/>
            <p:cNvSpPr/>
            <p:nvPr/>
          </p:nvSpPr>
          <p:spPr>
            <a:xfrm>
              <a:off x="4978939" y="3163775"/>
              <a:ext cx="10636" cy="9127"/>
            </a:xfrm>
            <a:custGeom>
              <a:avLst/>
              <a:gdLst/>
              <a:ahLst/>
              <a:cxnLst/>
              <a:rect l="0" t="0" r="0" b="0"/>
              <a:pathLst>
                <a:path w="10636" h="9127">
                  <a:moveTo>
                    <a:pt x="6111" y="0"/>
                  </a:moveTo>
                  <a:lnTo>
                    <a:pt x="3253" y="475"/>
                  </a:lnTo>
                  <a:lnTo>
                    <a:pt x="1348" y="1746"/>
                  </a:lnTo>
                  <a:lnTo>
                    <a:pt x="317" y="3253"/>
                  </a:lnTo>
                  <a:lnTo>
                    <a:pt x="0" y="4603"/>
                  </a:lnTo>
                  <a:lnTo>
                    <a:pt x="317" y="5952"/>
                  </a:lnTo>
                  <a:lnTo>
                    <a:pt x="1348" y="7461"/>
                  </a:lnTo>
                  <a:lnTo>
                    <a:pt x="3253" y="8651"/>
                  </a:lnTo>
                  <a:lnTo>
                    <a:pt x="6111" y="9127"/>
                  </a:lnTo>
                  <a:lnTo>
                    <a:pt x="8096" y="8809"/>
                  </a:lnTo>
                  <a:lnTo>
                    <a:pt x="9525" y="8016"/>
                  </a:lnTo>
                  <a:lnTo>
                    <a:pt x="10318" y="6587"/>
                  </a:lnTo>
                  <a:lnTo>
                    <a:pt x="10636" y="4603"/>
                  </a:lnTo>
                  <a:lnTo>
                    <a:pt x="10318" y="2539"/>
                  </a:lnTo>
                  <a:lnTo>
                    <a:pt x="9525" y="1111"/>
                  </a:lnTo>
                  <a:lnTo>
                    <a:pt x="8096" y="317"/>
                  </a:lnTo>
                  <a:lnTo>
                    <a:pt x="6111" y="0"/>
                  </a:lnTo>
                  <a:close/>
                </a:path>
              </a:pathLst>
            </a:custGeom>
            <a:solidFill>
              <a:srgbClr val="000000"/>
            </a:solidFill>
          </p:spPr>
          <p:txBody>
            <a:bodyPr vert="horz" lIns="91440" tIns="45720" rIns="91440" bIns="45720" anchor="t"/>
            <a:lstStyle/>
            <a:p>
              <a:endParaRPr lang="en-IN"/>
            </a:p>
          </p:txBody>
        </p:sp>
        <p:sp>
          <p:nvSpPr>
            <p:cNvPr id="1761" name="Shape 1796"/>
            <p:cNvSpPr/>
            <p:nvPr/>
          </p:nvSpPr>
          <p:spPr>
            <a:xfrm>
              <a:off x="4972827" y="3183619"/>
              <a:ext cx="22859" cy="45719"/>
            </a:xfrm>
            <a:custGeom>
              <a:avLst/>
              <a:gdLst/>
              <a:ahLst/>
              <a:cxnLst/>
              <a:rect l="0" t="0" r="0" b="0"/>
              <a:pathLst>
                <a:path w="22859" h="45719">
                  <a:moveTo>
                    <a:pt x="15240" y="0"/>
                  </a:moveTo>
                  <a:lnTo>
                    <a:pt x="11827" y="1983"/>
                  </a:lnTo>
                  <a:lnTo>
                    <a:pt x="8254" y="3571"/>
                  </a:lnTo>
                  <a:lnTo>
                    <a:pt x="4286" y="4921"/>
                  </a:lnTo>
                  <a:lnTo>
                    <a:pt x="0" y="6111"/>
                  </a:lnTo>
                  <a:lnTo>
                    <a:pt x="0" y="7619"/>
                  </a:lnTo>
                  <a:lnTo>
                    <a:pt x="1111" y="7380"/>
                  </a:lnTo>
                  <a:lnTo>
                    <a:pt x="2302" y="6825"/>
                  </a:lnTo>
                  <a:lnTo>
                    <a:pt x="3492" y="6350"/>
                  </a:lnTo>
                  <a:lnTo>
                    <a:pt x="4603" y="6111"/>
                  </a:lnTo>
                  <a:lnTo>
                    <a:pt x="5715" y="6428"/>
                  </a:lnTo>
                  <a:lnTo>
                    <a:pt x="6667" y="7461"/>
                  </a:lnTo>
                  <a:lnTo>
                    <a:pt x="7382" y="9286"/>
                  </a:lnTo>
                  <a:lnTo>
                    <a:pt x="7620" y="12143"/>
                  </a:lnTo>
                  <a:lnTo>
                    <a:pt x="7620" y="36591"/>
                  </a:lnTo>
                  <a:lnTo>
                    <a:pt x="7541" y="39130"/>
                  </a:lnTo>
                  <a:lnTo>
                    <a:pt x="7302" y="41036"/>
                  </a:lnTo>
                  <a:lnTo>
                    <a:pt x="6826" y="42464"/>
                  </a:lnTo>
                  <a:lnTo>
                    <a:pt x="6112" y="43417"/>
                  </a:lnTo>
                  <a:lnTo>
                    <a:pt x="3731" y="44767"/>
                  </a:lnTo>
                  <a:lnTo>
                    <a:pt x="0" y="45719"/>
                  </a:lnTo>
                  <a:lnTo>
                    <a:pt x="22859" y="45719"/>
                  </a:lnTo>
                  <a:lnTo>
                    <a:pt x="19129" y="44528"/>
                  </a:lnTo>
                  <a:lnTo>
                    <a:pt x="16748" y="42862"/>
                  </a:lnTo>
                  <a:lnTo>
                    <a:pt x="15557" y="40322"/>
                  </a:lnTo>
                  <a:lnTo>
                    <a:pt x="15240" y="36591"/>
                  </a:lnTo>
                  <a:lnTo>
                    <a:pt x="15240" y="0"/>
                  </a:lnTo>
                  <a:close/>
                </a:path>
              </a:pathLst>
            </a:custGeom>
            <a:solidFill>
              <a:srgbClr val="000000"/>
            </a:solidFill>
          </p:spPr>
          <p:txBody>
            <a:bodyPr vert="horz" lIns="91440" tIns="45720" rIns="91440" bIns="45720" anchor="t"/>
            <a:lstStyle/>
            <a:p>
              <a:endParaRPr lang="en-IN"/>
            </a:p>
          </p:txBody>
        </p:sp>
        <p:sp>
          <p:nvSpPr>
            <p:cNvPr id="1762" name="Shape 1797"/>
            <p:cNvSpPr/>
            <p:nvPr/>
          </p:nvSpPr>
          <p:spPr>
            <a:xfrm>
              <a:off x="5003307" y="3185126"/>
              <a:ext cx="42703" cy="67072"/>
            </a:xfrm>
            <a:custGeom>
              <a:avLst/>
              <a:gdLst/>
              <a:ahLst/>
              <a:cxnLst/>
              <a:rect l="0" t="0" r="0" b="0"/>
              <a:pathLst>
                <a:path w="42703" h="67072">
                  <a:moveTo>
                    <a:pt x="19843" y="0"/>
                  </a:moveTo>
                  <a:lnTo>
                    <a:pt x="18336" y="1508"/>
                  </a:lnTo>
                  <a:lnTo>
                    <a:pt x="20954" y="2143"/>
                  </a:lnTo>
                  <a:lnTo>
                    <a:pt x="22940" y="3731"/>
                  </a:lnTo>
                  <a:lnTo>
                    <a:pt x="24606" y="6032"/>
                  </a:lnTo>
                  <a:lnTo>
                    <a:pt x="25797" y="8731"/>
                  </a:lnTo>
                  <a:lnTo>
                    <a:pt x="27146" y="14367"/>
                  </a:lnTo>
                  <a:lnTo>
                    <a:pt x="27385" y="16668"/>
                  </a:lnTo>
                  <a:lnTo>
                    <a:pt x="27463" y="18256"/>
                  </a:lnTo>
                  <a:lnTo>
                    <a:pt x="27463" y="19130"/>
                  </a:lnTo>
                  <a:lnTo>
                    <a:pt x="27385" y="20399"/>
                  </a:lnTo>
                  <a:lnTo>
                    <a:pt x="26670" y="23416"/>
                  </a:lnTo>
                  <a:lnTo>
                    <a:pt x="24923" y="26273"/>
                  </a:lnTo>
                  <a:lnTo>
                    <a:pt x="23336" y="27146"/>
                  </a:lnTo>
                  <a:lnTo>
                    <a:pt x="21352" y="27463"/>
                  </a:lnTo>
                  <a:lnTo>
                    <a:pt x="18732" y="27067"/>
                  </a:lnTo>
                  <a:lnTo>
                    <a:pt x="16510" y="25876"/>
                  </a:lnTo>
                  <a:lnTo>
                    <a:pt x="14604" y="24129"/>
                  </a:lnTo>
                  <a:lnTo>
                    <a:pt x="13176" y="21907"/>
                  </a:lnTo>
                  <a:lnTo>
                    <a:pt x="11271" y="16510"/>
                  </a:lnTo>
                  <a:lnTo>
                    <a:pt x="10716" y="10636"/>
                  </a:lnTo>
                  <a:lnTo>
                    <a:pt x="11510" y="6667"/>
                  </a:lnTo>
                  <a:lnTo>
                    <a:pt x="13335" y="3810"/>
                  </a:lnTo>
                  <a:lnTo>
                    <a:pt x="15875" y="2063"/>
                  </a:lnTo>
                  <a:lnTo>
                    <a:pt x="18336" y="1508"/>
                  </a:lnTo>
                  <a:lnTo>
                    <a:pt x="19843" y="0"/>
                  </a:lnTo>
                  <a:lnTo>
                    <a:pt x="14049" y="873"/>
                  </a:lnTo>
                  <a:lnTo>
                    <a:pt x="11192" y="1985"/>
                  </a:lnTo>
                  <a:lnTo>
                    <a:pt x="8652" y="3651"/>
                  </a:lnTo>
                  <a:lnTo>
                    <a:pt x="6350" y="5715"/>
                  </a:lnTo>
                  <a:lnTo>
                    <a:pt x="4603" y="8335"/>
                  </a:lnTo>
                  <a:lnTo>
                    <a:pt x="3492" y="11510"/>
                  </a:lnTo>
                  <a:lnTo>
                    <a:pt x="3096" y="15240"/>
                  </a:lnTo>
                  <a:lnTo>
                    <a:pt x="3651" y="19526"/>
                  </a:lnTo>
                  <a:lnTo>
                    <a:pt x="5397" y="23018"/>
                  </a:lnTo>
                  <a:lnTo>
                    <a:pt x="8254" y="25717"/>
                  </a:lnTo>
                  <a:lnTo>
                    <a:pt x="12223" y="27463"/>
                  </a:lnTo>
                  <a:lnTo>
                    <a:pt x="9207" y="30560"/>
                  </a:lnTo>
                  <a:lnTo>
                    <a:pt x="6985" y="33020"/>
                  </a:lnTo>
                  <a:lnTo>
                    <a:pt x="5318" y="34925"/>
                  </a:lnTo>
                  <a:lnTo>
                    <a:pt x="4207" y="36353"/>
                  </a:lnTo>
                  <a:lnTo>
                    <a:pt x="3255" y="38338"/>
                  </a:lnTo>
                  <a:lnTo>
                    <a:pt x="3096" y="39608"/>
                  </a:lnTo>
                  <a:lnTo>
                    <a:pt x="3651" y="41672"/>
                  </a:lnTo>
                  <a:lnTo>
                    <a:pt x="5001" y="43101"/>
                  </a:lnTo>
                  <a:lnTo>
                    <a:pt x="6906" y="43894"/>
                  </a:lnTo>
                  <a:lnTo>
                    <a:pt x="9128" y="44212"/>
                  </a:lnTo>
                  <a:lnTo>
                    <a:pt x="5794" y="47387"/>
                  </a:lnTo>
                  <a:lnTo>
                    <a:pt x="2857" y="50244"/>
                  </a:lnTo>
                  <a:lnTo>
                    <a:pt x="793" y="53181"/>
                  </a:lnTo>
                  <a:lnTo>
                    <a:pt x="0" y="56356"/>
                  </a:lnTo>
                  <a:lnTo>
                    <a:pt x="317" y="58578"/>
                  </a:lnTo>
                  <a:lnTo>
                    <a:pt x="1349" y="60642"/>
                  </a:lnTo>
                  <a:lnTo>
                    <a:pt x="2857" y="62468"/>
                  </a:lnTo>
                  <a:lnTo>
                    <a:pt x="4921" y="63976"/>
                  </a:lnTo>
                  <a:lnTo>
                    <a:pt x="10318" y="66278"/>
                  </a:lnTo>
                  <a:lnTo>
                    <a:pt x="16748" y="67072"/>
                  </a:lnTo>
                  <a:lnTo>
                    <a:pt x="20478" y="66755"/>
                  </a:lnTo>
                  <a:lnTo>
                    <a:pt x="24447" y="65961"/>
                  </a:lnTo>
                  <a:lnTo>
                    <a:pt x="28496" y="64611"/>
                  </a:lnTo>
                  <a:lnTo>
                    <a:pt x="32465" y="62706"/>
                  </a:lnTo>
                  <a:lnTo>
                    <a:pt x="35877" y="60325"/>
                  </a:lnTo>
                  <a:lnTo>
                    <a:pt x="38656" y="57388"/>
                  </a:lnTo>
                  <a:lnTo>
                    <a:pt x="40561" y="54133"/>
                  </a:lnTo>
                  <a:lnTo>
                    <a:pt x="41196" y="50323"/>
                  </a:lnTo>
                  <a:lnTo>
                    <a:pt x="40798" y="47307"/>
                  </a:lnTo>
                  <a:lnTo>
                    <a:pt x="39291" y="43815"/>
                  </a:lnTo>
                  <a:lnTo>
                    <a:pt x="37862" y="42148"/>
                  </a:lnTo>
                  <a:lnTo>
                    <a:pt x="36036" y="40878"/>
                  </a:lnTo>
                  <a:lnTo>
                    <a:pt x="33576" y="39926"/>
                  </a:lnTo>
                  <a:lnTo>
                    <a:pt x="30479" y="39608"/>
                  </a:lnTo>
                  <a:lnTo>
                    <a:pt x="16748" y="38100"/>
                  </a:lnTo>
                  <a:lnTo>
                    <a:pt x="14287" y="38021"/>
                  </a:lnTo>
                  <a:lnTo>
                    <a:pt x="12053" y="37732"/>
                  </a:lnTo>
                  <a:lnTo>
                    <a:pt x="10716" y="44212"/>
                  </a:lnTo>
                  <a:lnTo>
                    <a:pt x="13970" y="45085"/>
                  </a:lnTo>
                  <a:lnTo>
                    <a:pt x="17383" y="45561"/>
                  </a:lnTo>
                  <a:lnTo>
                    <a:pt x="21669" y="45720"/>
                  </a:lnTo>
                  <a:lnTo>
                    <a:pt x="27463" y="45720"/>
                  </a:lnTo>
                  <a:lnTo>
                    <a:pt x="31671" y="46037"/>
                  </a:lnTo>
                  <a:lnTo>
                    <a:pt x="35083" y="47069"/>
                  </a:lnTo>
                  <a:lnTo>
                    <a:pt x="37306" y="48895"/>
                  </a:lnTo>
                  <a:lnTo>
                    <a:pt x="38100" y="51832"/>
                  </a:lnTo>
                  <a:lnTo>
                    <a:pt x="37782" y="53498"/>
                  </a:lnTo>
                  <a:lnTo>
                    <a:pt x="36988" y="55166"/>
                  </a:lnTo>
                  <a:lnTo>
                    <a:pt x="35640" y="56673"/>
                  </a:lnTo>
                  <a:lnTo>
                    <a:pt x="33735" y="58102"/>
                  </a:lnTo>
                  <a:lnTo>
                    <a:pt x="31353" y="59293"/>
                  </a:lnTo>
                  <a:lnTo>
                    <a:pt x="28496" y="60166"/>
                  </a:lnTo>
                  <a:lnTo>
                    <a:pt x="21352" y="60960"/>
                  </a:lnTo>
                  <a:lnTo>
                    <a:pt x="17621" y="60722"/>
                  </a:lnTo>
                  <a:lnTo>
                    <a:pt x="14446" y="60166"/>
                  </a:lnTo>
                  <a:lnTo>
                    <a:pt x="11827" y="59372"/>
                  </a:lnTo>
                  <a:lnTo>
                    <a:pt x="9763" y="58261"/>
                  </a:lnTo>
                  <a:lnTo>
                    <a:pt x="8096" y="57071"/>
                  </a:lnTo>
                  <a:lnTo>
                    <a:pt x="6985" y="55801"/>
                  </a:lnTo>
                  <a:lnTo>
                    <a:pt x="6112" y="53340"/>
                  </a:lnTo>
                  <a:lnTo>
                    <a:pt x="6430" y="51276"/>
                  </a:lnTo>
                  <a:lnTo>
                    <a:pt x="7223" y="49371"/>
                  </a:lnTo>
                  <a:lnTo>
                    <a:pt x="8652" y="47148"/>
                  </a:lnTo>
                  <a:lnTo>
                    <a:pt x="10716" y="44212"/>
                  </a:lnTo>
                  <a:lnTo>
                    <a:pt x="12053" y="37732"/>
                  </a:lnTo>
                  <a:lnTo>
                    <a:pt x="11827" y="37703"/>
                  </a:lnTo>
                  <a:lnTo>
                    <a:pt x="9922" y="36829"/>
                  </a:lnTo>
                  <a:lnTo>
                    <a:pt x="9128" y="35083"/>
                  </a:lnTo>
                  <a:lnTo>
                    <a:pt x="9842" y="33496"/>
                  </a:lnTo>
                  <a:lnTo>
                    <a:pt x="11588" y="31432"/>
                  </a:lnTo>
                  <a:lnTo>
                    <a:pt x="13652" y="29686"/>
                  </a:lnTo>
                  <a:lnTo>
                    <a:pt x="15240" y="28972"/>
                  </a:lnTo>
                  <a:lnTo>
                    <a:pt x="19843" y="28972"/>
                  </a:lnTo>
                  <a:lnTo>
                    <a:pt x="24765" y="28337"/>
                  </a:lnTo>
                  <a:lnTo>
                    <a:pt x="27385" y="27463"/>
                  </a:lnTo>
                  <a:lnTo>
                    <a:pt x="29766" y="26115"/>
                  </a:lnTo>
                  <a:lnTo>
                    <a:pt x="31908" y="24288"/>
                  </a:lnTo>
                  <a:lnTo>
                    <a:pt x="33576" y="21907"/>
                  </a:lnTo>
                  <a:lnTo>
                    <a:pt x="34687" y="18891"/>
                  </a:lnTo>
                  <a:lnTo>
                    <a:pt x="35083" y="15240"/>
                  </a:lnTo>
                  <a:lnTo>
                    <a:pt x="35083" y="12303"/>
                  </a:lnTo>
                  <a:lnTo>
                    <a:pt x="34925" y="10081"/>
                  </a:lnTo>
                  <a:lnTo>
                    <a:pt x="34448" y="8176"/>
                  </a:lnTo>
                  <a:lnTo>
                    <a:pt x="33576" y="6112"/>
                  </a:lnTo>
                  <a:lnTo>
                    <a:pt x="42703" y="6112"/>
                  </a:lnTo>
                  <a:lnTo>
                    <a:pt x="42703" y="3016"/>
                  </a:lnTo>
                  <a:lnTo>
                    <a:pt x="35083" y="3016"/>
                  </a:lnTo>
                  <a:lnTo>
                    <a:pt x="32623" y="2857"/>
                  </a:lnTo>
                  <a:lnTo>
                    <a:pt x="30956" y="2381"/>
                  </a:lnTo>
                  <a:lnTo>
                    <a:pt x="28972" y="1508"/>
                  </a:lnTo>
                  <a:lnTo>
                    <a:pt x="26670" y="635"/>
                  </a:lnTo>
                  <a:lnTo>
                    <a:pt x="24447" y="158"/>
                  </a:lnTo>
                  <a:lnTo>
                    <a:pt x="19843" y="0"/>
                  </a:lnTo>
                  <a:close/>
                </a:path>
              </a:pathLst>
            </a:custGeom>
            <a:solidFill>
              <a:srgbClr val="000000"/>
            </a:solidFill>
          </p:spPr>
          <p:txBody>
            <a:bodyPr vert="horz" lIns="91440" tIns="45720" rIns="91440" bIns="45720" anchor="t"/>
            <a:lstStyle/>
            <a:p>
              <a:endParaRPr lang="en-IN"/>
            </a:p>
          </p:txBody>
        </p:sp>
        <p:sp>
          <p:nvSpPr>
            <p:cNvPr id="1763" name="Shape 1798"/>
            <p:cNvSpPr/>
            <p:nvPr/>
          </p:nvSpPr>
          <p:spPr>
            <a:xfrm>
              <a:off x="5050535" y="3186635"/>
              <a:ext cx="45720" cy="45720"/>
            </a:xfrm>
            <a:custGeom>
              <a:avLst/>
              <a:gdLst/>
              <a:ahLst/>
              <a:cxnLst/>
              <a:rect l="0" t="0" r="0" b="0"/>
              <a:pathLst>
                <a:path w="45720" h="45720">
                  <a:moveTo>
                    <a:pt x="0" y="0"/>
                  </a:moveTo>
                  <a:lnTo>
                    <a:pt x="2222" y="317"/>
                  </a:lnTo>
                  <a:lnTo>
                    <a:pt x="4206" y="1507"/>
                  </a:lnTo>
                  <a:lnTo>
                    <a:pt x="5556" y="3888"/>
                  </a:lnTo>
                  <a:lnTo>
                    <a:pt x="6111" y="7620"/>
                  </a:lnTo>
                  <a:lnTo>
                    <a:pt x="6111" y="31987"/>
                  </a:lnTo>
                  <a:lnTo>
                    <a:pt x="6428" y="35638"/>
                  </a:lnTo>
                  <a:lnTo>
                    <a:pt x="7381" y="38655"/>
                  </a:lnTo>
                  <a:lnTo>
                    <a:pt x="8651" y="41036"/>
                  </a:lnTo>
                  <a:lnTo>
                    <a:pt x="10318" y="42862"/>
                  </a:lnTo>
                  <a:lnTo>
                    <a:pt x="12064" y="44211"/>
                  </a:lnTo>
                  <a:lnTo>
                    <a:pt x="13811" y="45084"/>
                  </a:lnTo>
                  <a:lnTo>
                    <a:pt x="16827" y="45720"/>
                  </a:lnTo>
                  <a:lnTo>
                    <a:pt x="19367" y="45402"/>
                  </a:lnTo>
                  <a:lnTo>
                    <a:pt x="22144" y="44608"/>
                  </a:lnTo>
                  <a:lnTo>
                    <a:pt x="24923" y="43179"/>
                  </a:lnTo>
                  <a:lnTo>
                    <a:pt x="27463" y="41195"/>
                  </a:lnTo>
                  <a:lnTo>
                    <a:pt x="32067" y="36591"/>
                  </a:lnTo>
                  <a:lnTo>
                    <a:pt x="32067" y="45720"/>
                  </a:lnTo>
                  <a:lnTo>
                    <a:pt x="35242" y="43734"/>
                  </a:lnTo>
                  <a:lnTo>
                    <a:pt x="38337" y="42147"/>
                  </a:lnTo>
                  <a:lnTo>
                    <a:pt x="41671" y="40798"/>
                  </a:lnTo>
                  <a:lnTo>
                    <a:pt x="45720" y="39607"/>
                  </a:lnTo>
                  <a:lnTo>
                    <a:pt x="43734" y="39448"/>
                  </a:lnTo>
                  <a:lnTo>
                    <a:pt x="42227" y="39052"/>
                  </a:lnTo>
                  <a:lnTo>
                    <a:pt x="40481" y="37702"/>
                  </a:lnTo>
                  <a:lnTo>
                    <a:pt x="39766" y="35797"/>
                  </a:lnTo>
                  <a:lnTo>
                    <a:pt x="39687" y="33575"/>
                  </a:lnTo>
                  <a:lnTo>
                    <a:pt x="39687" y="0"/>
                  </a:lnTo>
                  <a:lnTo>
                    <a:pt x="24447" y="0"/>
                  </a:lnTo>
                  <a:lnTo>
                    <a:pt x="24447" y="1507"/>
                  </a:lnTo>
                  <a:lnTo>
                    <a:pt x="26987" y="1587"/>
                  </a:lnTo>
                  <a:lnTo>
                    <a:pt x="28892" y="1825"/>
                  </a:lnTo>
                  <a:lnTo>
                    <a:pt x="30241" y="2222"/>
                  </a:lnTo>
                  <a:lnTo>
                    <a:pt x="31114" y="2857"/>
                  </a:lnTo>
                  <a:lnTo>
                    <a:pt x="31987" y="4762"/>
                  </a:lnTo>
                  <a:lnTo>
                    <a:pt x="32067" y="7620"/>
                  </a:lnTo>
                  <a:lnTo>
                    <a:pt x="32067" y="32543"/>
                  </a:lnTo>
                  <a:lnTo>
                    <a:pt x="31908" y="33972"/>
                  </a:lnTo>
                  <a:lnTo>
                    <a:pt x="31432" y="34766"/>
                  </a:lnTo>
                  <a:lnTo>
                    <a:pt x="30479" y="35083"/>
                  </a:lnTo>
                  <a:lnTo>
                    <a:pt x="28177" y="37067"/>
                  </a:lnTo>
                  <a:lnTo>
                    <a:pt x="25955" y="38496"/>
                  </a:lnTo>
                  <a:lnTo>
                    <a:pt x="23653" y="39289"/>
                  </a:lnTo>
                  <a:lnTo>
                    <a:pt x="21351" y="39607"/>
                  </a:lnTo>
                  <a:lnTo>
                    <a:pt x="19287" y="39370"/>
                  </a:lnTo>
                  <a:lnTo>
                    <a:pt x="17621" y="38655"/>
                  </a:lnTo>
                  <a:lnTo>
                    <a:pt x="15239" y="36353"/>
                  </a:lnTo>
                  <a:lnTo>
                    <a:pt x="14048" y="33813"/>
                  </a:lnTo>
                  <a:lnTo>
                    <a:pt x="13731" y="31987"/>
                  </a:lnTo>
                  <a:lnTo>
                    <a:pt x="13731" y="0"/>
                  </a:lnTo>
                  <a:lnTo>
                    <a:pt x="0" y="0"/>
                  </a:lnTo>
                  <a:close/>
                </a:path>
              </a:pathLst>
            </a:custGeom>
            <a:solidFill>
              <a:srgbClr val="000000"/>
            </a:solidFill>
          </p:spPr>
          <p:txBody>
            <a:bodyPr vert="horz" lIns="91440" tIns="45720" rIns="91440" bIns="45720" anchor="t"/>
            <a:lstStyle/>
            <a:p>
              <a:endParaRPr lang="en-IN"/>
            </a:p>
          </p:txBody>
        </p:sp>
        <p:sp>
          <p:nvSpPr>
            <p:cNvPr id="1764" name="Shape 1799"/>
            <p:cNvSpPr/>
            <p:nvPr/>
          </p:nvSpPr>
          <p:spPr>
            <a:xfrm>
              <a:off x="5102367" y="3185126"/>
              <a:ext cx="39608" cy="45720"/>
            </a:xfrm>
            <a:custGeom>
              <a:avLst/>
              <a:gdLst/>
              <a:ahLst/>
              <a:cxnLst/>
              <a:rect l="0" t="0" r="0" b="0"/>
              <a:pathLst>
                <a:path w="39608" h="45720">
                  <a:moveTo>
                    <a:pt x="19843" y="0"/>
                  </a:moveTo>
                  <a:lnTo>
                    <a:pt x="16748" y="1508"/>
                  </a:lnTo>
                  <a:lnTo>
                    <a:pt x="19764" y="1826"/>
                  </a:lnTo>
                  <a:lnTo>
                    <a:pt x="22066" y="2778"/>
                  </a:lnTo>
                  <a:lnTo>
                    <a:pt x="23812" y="4207"/>
                  </a:lnTo>
                  <a:lnTo>
                    <a:pt x="25003" y="6112"/>
                  </a:lnTo>
                  <a:lnTo>
                    <a:pt x="26432" y="10477"/>
                  </a:lnTo>
                  <a:lnTo>
                    <a:pt x="27463" y="15240"/>
                  </a:lnTo>
                  <a:lnTo>
                    <a:pt x="6112" y="15240"/>
                  </a:lnTo>
                  <a:lnTo>
                    <a:pt x="6747" y="11588"/>
                  </a:lnTo>
                  <a:lnTo>
                    <a:pt x="7541" y="8572"/>
                  </a:lnTo>
                  <a:lnTo>
                    <a:pt x="8572" y="6191"/>
                  </a:lnTo>
                  <a:lnTo>
                    <a:pt x="9763" y="4366"/>
                  </a:lnTo>
                  <a:lnTo>
                    <a:pt x="11112" y="3016"/>
                  </a:lnTo>
                  <a:lnTo>
                    <a:pt x="12779" y="2143"/>
                  </a:lnTo>
                  <a:lnTo>
                    <a:pt x="16748" y="1508"/>
                  </a:lnTo>
                  <a:lnTo>
                    <a:pt x="19843" y="0"/>
                  </a:lnTo>
                  <a:lnTo>
                    <a:pt x="16350" y="238"/>
                  </a:lnTo>
                  <a:lnTo>
                    <a:pt x="12858" y="1032"/>
                  </a:lnTo>
                  <a:lnTo>
                    <a:pt x="9525" y="2461"/>
                  </a:lnTo>
                  <a:lnTo>
                    <a:pt x="6508" y="4762"/>
                  </a:lnTo>
                  <a:lnTo>
                    <a:pt x="3889" y="7937"/>
                  </a:lnTo>
                  <a:lnTo>
                    <a:pt x="1826" y="12223"/>
                  </a:lnTo>
                  <a:lnTo>
                    <a:pt x="475" y="17621"/>
                  </a:lnTo>
                  <a:lnTo>
                    <a:pt x="0" y="24368"/>
                  </a:lnTo>
                  <a:lnTo>
                    <a:pt x="317" y="29210"/>
                  </a:lnTo>
                  <a:lnTo>
                    <a:pt x="1111" y="33496"/>
                  </a:lnTo>
                  <a:lnTo>
                    <a:pt x="2461" y="37147"/>
                  </a:lnTo>
                  <a:lnTo>
                    <a:pt x="4366" y="40163"/>
                  </a:lnTo>
                  <a:lnTo>
                    <a:pt x="6747" y="42624"/>
                  </a:lnTo>
                  <a:lnTo>
                    <a:pt x="9683" y="44291"/>
                  </a:lnTo>
                  <a:lnTo>
                    <a:pt x="12938" y="45402"/>
                  </a:lnTo>
                  <a:lnTo>
                    <a:pt x="16748" y="45720"/>
                  </a:lnTo>
                  <a:lnTo>
                    <a:pt x="22066" y="45165"/>
                  </a:lnTo>
                  <a:lnTo>
                    <a:pt x="26511" y="43736"/>
                  </a:lnTo>
                  <a:lnTo>
                    <a:pt x="30242" y="41672"/>
                  </a:lnTo>
                  <a:lnTo>
                    <a:pt x="33337" y="39211"/>
                  </a:lnTo>
                  <a:lnTo>
                    <a:pt x="35718" y="36592"/>
                  </a:lnTo>
                  <a:lnTo>
                    <a:pt x="37544" y="34131"/>
                  </a:lnTo>
                  <a:lnTo>
                    <a:pt x="38814" y="31988"/>
                  </a:lnTo>
                  <a:lnTo>
                    <a:pt x="39608" y="30479"/>
                  </a:lnTo>
                  <a:lnTo>
                    <a:pt x="38100" y="28972"/>
                  </a:lnTo>
                  <a:lnTo>
                    <a:pt x="35481" y="32543"/>
                  </a:lnTo>
                  <a:lnTo>
                    <a:pt x="31988" y="35957"/>
                  </a:lnTo>
                  <a:lnTo>
                    <a:pt x="27384" y="38576"/>
                  </a:lnTo>
                  <a:lnTo>
                    <a:pt x="24606" y="39370"/>
                  </a:lnTo>
                  <a:lnTo>
                    <a:pt x="21352" y="39608"/>
                  </a:lnTo>
                  <a:lnTo>
                    <a:pt x="18970" y="39449"/>
                  </a:lnTo>
                  <a:lnTo>
                    <a:pt x="16350" y="38815"/>
                  </a:lnTo>
                  <a:lnTo>
                    <a:pt x="13732" y="37623"/>
                  </a:lnTo>
                  <a:lnTo>
                    <a:pt x="11271" y="35640"/>
                  </a:lnTo>
                  <a:lnTo>
                    <a:pt x="8969" y="32702"/>
                  </a:lnTo>
                  <a:lnTo>
                    <a:pt x="6984" y="28655"/>
                  </a:lnTo>
                  <a:lnTo>
                    <a:pt x="5477" y="23416"/>
                  </a:lnTo>
                  <a:lnTo>
                    <a:pt x="4603" y="16748"/>
                  </a:lnTo>
                  <a:lnTo>
                    <a:pt x="36592" y="16748"/>
                  </a:lnTo>
                  <a:lnTo>
                    <a:pt x="36274" y="12541"/>
                  </a:lnTo>
                  <a:lnTo>
                    <a:pt x="35242" y="8969"/>
                  </a:lnTo>
                  <a:lnTo>
                    <a:pt x="33734" y="6112"/>
                  </a:lnTo>
                  <a:lnTo>
                    <a:pt x="31670" y="3810"/>
                  </a:lnTo>
                  <a:lnTo>
                    <a:pt x="29131" y="2063"/>
                  </a:lnTo>
                  <a:lnTo>
                    <a:pt x="26273" y="873"/>
                  </a:lnTo>
                  <a:lnTo>
                    <a:pt x="23177" y="238"/>
                  </a:lnTo>
                  <a:lnTo>
                    <a:pt x="19843" y="0"/>
                  </a:lnTo>
                  <a:close/>
                </a:path>
              </a:pathLst>
            </a:custGeom>
            <a:solidFill>
              <a:srgbClr val="000000"/>
            </a:solidFill>
          </p:spPr>
          <p:txBody>
            <a:bodyPr vert="horz" lIns="91440" tIns="45720" rIns="91440" bIns="45720" anchor="t"/>
            <a:lstStyle/>
            <a:p>
              <a:endParaRPr lang="en-IN"/>
            </a:p>
          </p:txBody>
        </p:sp>
        <p:sp>
          <p:nvSpPr>
            <p:cNvPr id="1765" name="Shape 1800"/>
            <p:cNvSpPr/>
            <p:nvPr/>
          </p:nvSpPr>
          <p:spPr>
            <a:xfrm>
              <a:off x="5148087" y="3220210"/>
              <a:ext cx="13732" cy="24368"/>
            </a:xfrm>
            <a:custGeom>
              <a:avLst/>
              <a:gdLst/>
              <a:ahLst/>
              <a:cxnLst/>
              <a:rect l="0" t="0" r="0" b="0"/>
              <a:pathLst>
                <a:path w="13732" h="24368">
                  <a:moveTo>
                    <a:pt x="6112" y="0"/>
                  </a:moveTo>
                  <a:lnTo>
                    <a:pt x="3890" y="317"/>
                  </a:lnTo>
                  <a:lnTo>
                    <a:pt x="1905" y="1111"/>
                  </a:lnTo>
                  <a:lnTo>
                    <a:pt x="556" y="2539"/>
                  </a:lnTo>
                  <a:lnTo>
                    <a:pt x="0" y="4524"/>
                  </a:lnTo>
                  <a:lnTo>
                    <a:pt x="556" y="7223"/>
                  </a:lnTo>
                  <a:lnTo>
                    <a:pt x="1905" y="8572"/>
                  </a:lnTo>
                  <a:lnTo>
                    <a:pt x="3890" y="9048"/>
                  </a:lnTo>
                  <a:lnTo>
                    <a:pt x="6112" y="9128"/>
                  </a:lnTo>
                  <a:lnTo>
                    <a:pt x="9128" y="9128"/>
                  </a:lnTo>
                  <a:lnTo>
                    <a:pt x="9366" y="9366"/>
                  </a:lnTo>
                  <a:lnTo>
                    <a:pt x="9922" y="9842"/>
                  </a:lnTo>
                  <a:lnTo>
                    <a:pt x="10477" y="10398"/>
                  </a:lnTo>
                  <a:lnTo>
                    <a:pt x="10716" y="10636"/>
                  </a:lnTo>
                  <a:lnTo>
                    <a:pt x="10318" y="13176"/>
                  </a:lnTo>
                  <a:lnTo>
                    <a:pt x="8969" y="15954"/>
                  </a:lnTo>
                  <a:lnTo>
                    <a:pt x="6191" y="18732"/>
                  </a:lnTo>
                  <a:lnTo>
                    <a:pt x="4127" y="20082"/>
                  </a:lnTo>
                  <a:lnTo>
                    <a:pt x="1508" y="21272"/>
                  </a:lnTo>
                  <a:lnTo>
                    <a:pt x="3096" y="24368"/>
                  </a:lnTo>
                  <a:lnTo>
                    <a:pt x="4445" y="23495"/>
                  </a:lnTo>
                  <a:lnTo>
                    <a:pt x="6032" y="22225"/>
                  </a:lnTo>
                  <a:lnTo>
                    <a:pt x="9525" y="18494"/>
                  </a:lnTo>
                  <a:lnTo>
                    <a:pt x="12462" y="13891"/>
                  </a:lnTo>
                  <a:lnTo>
                    <a:pt x="13415" y="11509"/>
                  </a:lnTo>
                  <a:lnTo>
                    <a:pt x="13732" y="9128"/>
                  </a:lnTo>
                  <a:lnTo>
                    <a:pt x="13493" y="6112"/>
                  </a:lnTo>
                  <a:lnTo>
                    <a:pt x="12780" y="3890"/>
                  </a:lnTo>
                  <a:lnTo>
                    <a:pt x="11747" y="2222"/>
                  </a:lnTo>
                  <a:lnTo>
                    <a:pt x="10477" y="1111"/>
                  </a:lnTo>
                  <a:lnTo>
                    <a:pt x="7937" y="158"/>
                  </a:lnTo>
                  <a:lnTo>
                    <a:pt x="6112" y="0"/>
                  </a:lnTo>
                  <a:close/>
                </a:path>
              </a:pathLst>
            </a:custGeom>
            <a:solidFill>
              <a:srgbClr val="000000"/>
            </a:solidFill>
          </p:spPr>
          <p:txBody>
            <a:bodyPr vert="horz" lIns="91440" tIns="45720" rIns="91440" bIns="45720" anchor="t"/>
            <a:lstStyle/>
            <a:p>
              <a:endParaRPr lang="en-IN"/>
            </a:p>
          </p:txBody>
        </p:sp>
        <p:sp>
          <p:nvSpPr>
            <p:cNvPr id="1766" name="Shape 1801"/>
            <p:cNvSpPr/>
            <p:nvPr/>
          </p:nvSpPr>
          <p:spPr>
            <a:xfrm>
              <a:off x="5193807" y="3185126"/>
              <a:ext cx="73183" cy="44212"/>
            </a:xfrm>
            <a:custGeom>
              <a:avLst/>
              <a:gdLst/>
              <a:ahLst/>
              <a:cxnLst/>
              <a:rect l="0" t="0" r="0" b="0"/>
              <a:pathLst>
                <a:path w="73183" h="44212">
                  <a:moveTo>
                    <a:pt x="13732" y="0"/>
                  </a:moveTo>
                  <a:lnTo>
                    <a:pt x="11192" y="1111"/>
                  </a:lnTo>
                  <a:lnTo>
                    <a:pt x="8254" y="2302"/>
                  </a:lnTo>
                  <a:lnTo>
                    <a:pt x="1508" y="4603"/>
                  </a:lnTo>
                  <a:lnTo>
                    <a:pt x="1508" y="6112"/>
                  </a:lnTo>
                  <a:lnTo>
                    <a:pt x="1746" y="5873"/>
                  </a:lnTo>
                  <a:lnTo>
                    <a:pt x="2461" y="5318"/>
                  </a:lnTo>
                  <a:lnTo>
                    <a:pt x="3492" y="4842"/>
                  </a:lnTo>
                  <a:lnTo>
                    <a:pt x="4603" y="4603"/>
                  </a:lnTo>
                  <a:lnTo>
                    <a:pt x="5715" y="4921"/>
                  </a:lnTo>
                  <a:lnTo>
                    <a:pt x="6667" y="6112"/>
                  </a:lnTo>
                  <a:lnTo>
                    <a:pt x="7382" y="8493"/>
                  </a:lnTo>
                  <a:lnTo>
                    <a:pt x="7620" y="12223"/>
                  </a:lnTo>
                  <a:lnTo>
                    <a:pt x="7620" y="36592"/>
                  </a:lnTo>
                  <a:lnTo>
                    <a:pt x="7065" y="40322"/>
                  </a:lnTo>
                  <a:lnTo>
                    <a:pt x="5556" y="42703"/>
                  </a:lnTo>
                  <a:lnTo>
                    <a:pt x="3096" y="43894"/>
                  </a:lnTo>
                  <a:lnTo>
                    <a:pt x="0" y="44212"/>
                  </a:lnTo>
                  <a:lnTo>
                    <a:pt x="21352" y="44212"/>
                  </a:lnTo>
                  <a:lnTo>
                    <a:pt x="19130" y="43894"/>
                  </a:lnTo>
                  <a:lnTo>
                    <a:pt x="17145" y="42862"/>
                  </a:lnTo>
                  <a:lnTo>
                    <a:pt x="15796" y="40957"/>
                  </a:lnTo>
                  <a:lnTo>
                    <a:pt x="15240" y="38100"/>
                  </a:lnTo>
                  <a:lnTo>
                    <a:pt x="15240" y="10636"/>
                  </a:lnTo>
                  <a:lnTo>
                    <a:pt x="16033" y="9048"/>
                  </a:lnTo>
                  <a:lnTo>
                    <a:pt x="18336" y="7065"/>
                  </a:lnTo>
                  <a:lnTo>
                    <a:pt x="21669" y="5318"/>
                  </a:lnTo>
                  <a:lnTo>
                    <a:pt x="25956" y="4603"/>
                  </a:lnTo>
                  <a:lnTo>
                    <a:pt x="29686" y="5160"/>
                  </a:lnTo>
                  <a:lnTo>
                    <a:pt x="32067" y="7065"/>
                  </a:lnTo>
                  <a:lnTo>
                    <a:pt x="33258" y="10398"/>
                  </a:lnTo>
                  <a:lnTo>
                    <a:pt x="33576" y="15240"/>
                  </a:lnTo>
                  <a:lnTo>
                    <a:pt x="33576" y="36592"/>
                  </a:lnTo>
                  <a:lnTo>
                    <a:pt x="33417" y="38576"/>
                  </a:lnTo>
                  <a:lnTo>
                    <a:pt x="33020" y="40163"/>
                  </a:lnTo>
                  <a:lnTo>
                    <a:pt x="31671" y="42148"/>
                  </a:lnTo>
                  <a:lnTo>
                    <a:pt x="29686" y="43260"/>
                  </a:lnTo>
                  <a:lnTo>
                    <a:pt x="27463" y="44212"/>
                  </a:lnTo>
                  <a:lnTo>
                    <a:pt x="48816" y="44212"/>
                  </a:lnTo>
                  <a:lnTo>
                    <a:pt x="45720" y="43894"/>
                  </a:lnTo>
                  <a:lnTo>
                    <a:pt x="43260" y="42466"/>
                  </a:lnTo>
                  <a:lnTo>
                    <a:pt x="41751" y="39687"/>
                  </a:lnTo>
                  <a:lnTo>
                    <a:pt x="41355" y="37703"/>
                  </a:lnTo>
                  <a:lnTo>
                    <a:pt x="41196" y="35083"/>
                  </a:lnTo>
                  <a:lnTo>
                    <a:pt x="41196" y="10636"/>
                  </a:lnTo>
                  <a:lnTo>
                    <a:pt x="42862" y="7778"/>
                  </a:lnTo>
                  <a:lnTo>
                    <a:pt x="45323" y="5953"/>
                  </a:lnTo>
                  <a:lnTo>
                    <a:pt x="48418" y="4921"/>
                  </a:lnTo>
                  <a:lnTo>
                    <a:pt x="51832" y="4603"/>
                  </a:lnTo>
                  <a:lnTo>
                    <a:pt x="54372" y="4842"/>
                  </a:lnTo>
                  <a:lnTo>
                    <a:pt x="56277" y="5636"/>
                  </a:lnTo>
                  <a:lnTo>
                    <a:pt x="57626" y="6747"/>
                  </a:lnTo>
                  <a:lnTo>
                    <a:pt x="58499" y="8176"/>
                  </a:lnTo>
                  <a:lnTo>
                    <a:pt x="59372" y="11668"/>
                  </a:lnTo>
                  <a:lnTo>
                    <a:pt x="59452" y="15240"/>
                  </a:lnTo>
                  <a:lnTo>
                    <a:pt x="59452" y="36592"/>
                  </a:lnTo>
                  <a:lnTo>
                    <a:pt x="59372" y="38576"/>
                  </a:lnTo>
                  <a:lnTo>
                    <a:pt x="59135" y="40163"/>
                  </a:lnTo>
                  <a:lnTo>
                    <a:pt x="58102" y="42148"/>
                  </a:lnTo>
                  <a:lnTo>
                    <a:pt x="56277" y="43260"/>
                  </a:lnTo>
                  <a:lnTo>
                    <a:pt x="53340" y="44212"/>
                  </a:lnTo>
                  <a:lnTo>
                    <a:pt x="73183" y="44212"/>
                  </a:lnTo>
                  <a:lnTo>
                    <a:pt x="71676" y="42703"/>
                  </a:lnTo>
                  <a:lnTo>
                    <a:pt x="68977" y="42227"/>
                  </a:lnTo>
                  <a:lnTo>
                    <a:pt x="67627" y="40957"/>
                  </a:lnTo>
                  <a:lnTo>
                    <a:pt x="67151" y="39449"/>
                  </a:lnTo>
                  <a:lnTo>
                    <a:pt x="67072" y="38100"/>
                  </a:lnTo>
                  <a:lnTo>
                    <a:pt x="67072" y="16748"/>
                  </a:lnTo>
                  <a:lnTo>
                    <a:pt x="66675" y="10953"/>
                  </a:lnTo>
                  <a:lnTo>
                    <a:pt x="65167" y="5477"/>
                  </a:lnTo>
                  <a:lnTo>
                    <a:pt x="63817" y="3255"/>
                  </a:lnTo>
                  <a:lnTo>
                    <a:pt x="61912" y="1508"/>
                  </a:lnTo>
                  <a:lnTo>
                    <a:pt x="59531" y="397"/>
                  </a:lnTo>
                  <a:lnTo>
                    <a:pt x="56436" y="0"/>
                  </a:lnTo>
                  <a:lnTo>
                    <a:pt x="51038" y="793"/>
                  </a:lnTo>
                  <a:lnTo>
                    <a:pt x="46354" y="2698"/>
                  </a:lnTo>
                  <a:lnTo>
                    <a:pt x="42466" y="5160"/>
                  </a:lnTo>
                  <a:lnTo>
                    <a:pt x="39608" y="7620"/>
                  </a:lnTo>
                  <a:lnTo>
                    <a:pt x="39052" y="4524"/>
                  </a:lnTo>
                  <a:lnTo>
                    <a:pt x="37306" y="2063"/>
                  </a:lnTo>
                  <a:lnTo>
                    <a:pt x="34448" y="556"/>
                  </a:lnTo>
                  <a:lnTo>
                    <a:pt x="30479" y="0"/>
                  </a:lnTo>
                  <a:lnTo>
                    <a:pt x="26352" y="556"/>
                  </a:lnTo>
                  <a:lnTo>
                    <a:pt x="22860" y="1904"/>
                  </a:lnTo>
                  <a:lnTo>
                    <a:pt x="19367" y="3890"/>
                  </a:lnTo>
                  <a:lnTo>
                    <a:pt x="15240" y="6112"/>
                  </a:lnTo>
                  <a:lnTo>
                    <a:pt x="15240" y="0"/>
                  </a:lnTo>
                  <a:lnTo>
                    <a:pt x="13732" y="0"/>
                  </a:lnTo>
                  <a:close/>
                </a:path>
              </a:pathLst>
            </a:custGeom>
            <a:solidFill>
              <a:srgbClr val="000000"/>
            </a:solidFill>
          </p:spPr>
          <p:txBody>
            <a:bodyPr vert="horz" lIns="91440" tIns="45720" rIns="91440" bIns="45720" anchor="t"/>
            <a:lstStyle/>
            <a:p>
              <a:endParaRPr lang="en-IN"/>
            </a:p>
          </p:txBody>
        </p:sp>
        <p:sp>
          <p:nvSpPr>
            <p:cNvPr id="1767" name="Shape 1802"/>
            <p:cNvSpPr/>
            <p:nvPr/>
          </p:nvSpPr>
          <p:spPr>
            <a:xfrm>
              <a:off x="5271516" y="3186635"/>
              <a:ext cx="45720" cy="45720"/>
            </a:xfrm>
            <a:custGeom>
              <a:avLst/>
              <a:gdLst/>
              <a:ahLst/>
              <a:cxnLst/>
              <a:rect l="0" t="0" r="0" b="0"/>
              <a:pathLst>
                <a:path w="45720" h="45720">
                  <a:moveTo>
                    <a:pt x="0" y="0"/>
                  </a:moveTo>
                  <a:lnTo>
                    <a:pt x="2222" y="317"/>
                  </a:lnTo>
                  <a:lnTo>
                    <a:pt x="4206" y="1507"/>
                  </a:lnTo>
                  <a:lnTo>
                    <a:pt x="5556" y="3888"/>
                  </a:lnTo>
                  <a:lnTo>
                    <a:pt x="6111" y="7620"/>
                  </a:lnTo>
                  <a:lnTo>
                    <a:pt x="6111" y="31987"/>
                  </a:lnTo>
                  <a:lnTo>
                    <a:pt x="6350" y="35638"/>
                  </a:lnTo>
                  <a:lnTo>
                    <a:pt x="7143" y="38655"/>
                  </a:lnTo>
                  <a:lnTo>
                    <a:pt x="8254" y="41036"/>
                  </a:lnTo>
                  <a:lnTo>
                    <a:pt x="9762" y="42862"/>
                  </a:lnTo>
                  <a:lnTo>
                    <a:pt x="11429" y="44211"/>
                  </a:lnTo>
                  <a:lnTo>
                    <a:pt x="13176" y="45084"/>
                  </a:lnTo>
                  <a:lnTo>
                    <a:pt x="16827" y="45720"/>
                  </a:lnTo>
                  <a:lnTo>
                    <a:pt x="18493" y="45402"/>
                  </a:lnTo>
                  <a:lnTo>
                    <a:pt x="20954" y="44608"/>
                  </a:lnTo>
                  <a:lnTo>
                    <a:pt x="24050" y="43179"/>
                  </a:lnTo>
                  <a:lnTo>
                    <a:pt x="27463" y="41195"/>
                  </a:lnTo>
                  <a:lnTo>
                    <a:pt x="32067" y="36591"/>
                  </a:lnTo>
                  <a:lnTo>
                    <a:pt x="32067" y="45720"/>
                  </a:lnTo>
                  <a:lnTo>
                    <a:pt x="35242" y="43734"/>
                  </a:lnTo>
                  <a:lnTo>
                    <a:pt x="38337" y="42147"/>
                  </a:lnTo>
                  <a:lnTo>
                    <a:pt x="41671" y="40798"/>
                  </a:lnTo>
                  <a:lnTo>
                    <a:pt x="45720" y="39607"/>
                  </a:lnTo>
                  <a:lnTo>
                    <a:pt x="43734" y="39448"/>
                  </a:lnTo>
                  <a:lnTo>
                    <a:pt x="42227" y="39052"/>
                  </a:lnTo>
                  <a:lnTo>
                    <a:pt x="40481" y="37702"/>
                  </a:lnTo>
                  <a:lnTo>
                    <a:pt x="39766" y="35797"/>
                  </a:lnTo>
                  <a:lnTo>
                    <a:pt x="39687" y="33575"/>
                  </a:lnTo>
                  <a:lnTo>
                    <a:pt x="39687" y="0"/>
                  </a:lnTo>
                  <a:lnTo>
                    <a:pt x="24447" y="0"/>
                  </a:lnTo>
                  <a:lnTo>
                    <a:pt x="24447" y="1507"/>
                  </a:lnTo>
                  <a:lnTo>
                    <a:pt x="28177" y="1825"/>
                  </a:lnTo>
                  <a:lnTo>
                    <a:pt x="30558" y="2857"/>
                  </a:lnTo>
                  <a:lnTo>
                    <a:pt x="31750" y="4762"/>
                  </a:lnTo>
                  <a:lnTo>
                    <a:pt x="32067" y="7620"/>
                  </a:lnTo>
                  <a:lnTo>
                    <a:pt x="32067" y="30479"/>
                  </a:lnTo>
                  <a:lnTo>
                    <a:pt x="31828" y="32543"/>
                  </a:lnTo>
                  <a:lnTo>
                    <a:pt x="31273" y="33972"/>
                  </a:lnTo>
                  <a:lnTo>
                    <a:pt x="30717" y="34766"/>
                  </a:lnTo>
                  <a:lnTo>
                    <a:pt x="30479" y="35083"/>
                  </a:lnTo>
                  <a:lnTo>
                    <a:pt x="28177" y="37067"/>
                  </a:lnTo>
                  <a:lnTo>
                    <a:pt x="25955" y="38496"/>
                  </a:lnTo>
                  <a:lnTo>
                    <a:pt x="23653" y="39289"/>
                  </a:lnTo>
                  <a:lnTo>
                    <a:pt x="21351" y="39607"/>
                  </a:lnTo>
                  <a:lnTo>
                    <a:pt x="18811" y="39370"/>
                  </a:lnTo>
                  <a:lnTo>
                    <a:pt x="16986" y="38655"/>
                  </a:lnTo>
                  <a:lnTo>
                    <a:pt x="15557" y="37623"/>
                  </a:lnTo>
                  <a:lnTo>
                    <a:pt x="14683" y="36353"/>
                  </a:lnTo>
                  <a:lnTo>
                    <a:pt x="13889" y="33813"/>
                  </a:lnTo>
                  <a:lnTo>
                    <a:pt x="13731" y="31987"/>
                  </a:lnTo>
                  <a:lnTo>
                    <a:pt x="13731" y="0"/>
                  </a:lnTo>
                  <a:lnTo>
                    <a:pt x="0" y="0"/>
                  </a:lnTo>
                  <a:close/>
                </a:path>
              </a:pathLst>
            </a:custGeom>
            <a:solidFill>
              <a:srgbClr val="000000"/>
            </a:solidFill>
          </p:spPr>
          <p:txBody>
            <a:bodyPr vert="horz" lIns="91440" tIns="45720" rIns="91440" bIns="45720" anchor="t"/>
            <a:lstStyle/>
            <a:p>
              <a:endParaRPr lang="en-IN"/>
            </a:p>
          </p:txBody>
        </p:sp>
        <p:sp>
          <p:nvSpPr>
            <p:cNvPr id="1768" name="Shape 1803"/>
            <p:cNvSpPr/>
            <p:nvPr/>
          </p:nvSpPr>
          <p:spPr>
            <a:xfrm>
              <a:off x="5323347" y="3185126"/>
              <a:ext cx="30479" cy="47228"/>
            </a:xfrm>
            <a:custGeom>
              <a:avLst/>
              <a:gdLst/>
              <a:ahLst/>
              <a:cxnLst/>
              <a:rect l="0" t="0" r="0" b="0"/>
              <a:pathLst>
                <a:path w="30479" h="47228">
                  <a:moveTo>
                    <a:pt x="13732" y="0"/>
                  </a:moveTo>
                  <a:lnTo>
                    <a:pt x="10557" y="238"/>
                  </a:lnTo>
                  <a:lnTo>
                    <a:pt x="7699" y="1032"/>
                  </a:lnTo>
                  <a:lnTo>
                    <a:pt x="3413" y="3810"/>
                  </a:lnTo>
                  <a:lnTo>
                    <a:pt x="873" y="7699"/>
                  </a:lnTo>
                  <a:lnTo>
                    <a:pt x="0" y="12223"/>
                  </a:lnTo>
                  <a:lnTo>
                    <a:pt x="238" y="14843"/>
                  </a:lnTo>
                  <a:lnTo>
                    <a:pt x="1032" y="17145"/>
                  </a:lnTo>
                  <a:lnTo>
                    <a:pt x="3809" y="20796"/>
                  </a:lnTo>
                  <a:lnTo>
                    <a:pt x="7699" y="23574"/>
                  </a:lnTo>
                  <a:lnTo>
                    <a:pt x="12223" y="25876"/>
                  </a:lnTo>
                  <a:lnTo>
                    <a:pt x="18336" y="28972"/>
                  </a:lnTo>
                  <a:lnTo>
                    <a:pt x="20320" y="31036"/>
                  </a:lnTo>
                  <a:lnTo>
                    <a:pt x="21748" y="32782"/>
                  </a:lnTo>
                  <a:lnTo>
                    <a:pt x="22542" y="34528"/>
                  </a:lnTo>
                  <a:lnTo>
                    <a:pt x="22859" y="36592"/>
                  </a:lnTo>
                  <a:lnTo>
                    <a:pt x="22066" y="40322"/>
                  </a:lnTo>
                  <a:lnTo>
                    <a:pt x="20241" y="42703"/>
                  </a:lnTo>
                  <a:lnTo>
                    <a:pt x="17701" y="43894"/>
                  </a:lnTo>
                  <a:lnTo>
                    <a:pt x="15239" y="44212"/>
                  </a:lnTo>
                  <a:lnTo>
                    <a:pt x="11668" y="43815"/>
                  </a:lnTo>
                  <a:lnTo>
                    <a:pt x="8811" y="42703"/>
                  </a:lnTo>
                  <a:lnTo>
                    <a:pt x="6667" y="41116"/>
                  </a:lnTo>
                  <a:lnTo>
                    <a:pt x="5001" y="39052"/>
                  </a:lnTo>
                  <a:lnTo>
                    <a:pt x="2857" y="34528"/>
                  </a:lnTo>
                  <a:lnTo>
                    <a:pt x="1508" y="30479"/>
                  </a:lnTo>
                  <a:lnTo>
                    <a:pt x="0" y="30479"/>
                  </a:lnTo>
                  <a:lnTo>
                    <a:pt x="0" y="44212"/>
                  </a:lnTo>
                  <a:lnTo>
                    <a:pt x="4603" y="44212"/>
                  </a:lnTo>
                  <a:lnTo>
                    <a:pt x="6271" y="44688"/>
                  </a:lnTo>
                  <a:lnTo>
                    <a:pt x="8811" y="45720"/>
                  </a:lnTo>
                  <a:lnTo>
                    <a:pt x="11906" y="46752"/>
                  </a:lnTo>
                  <a:lnTo>
                    <a:pt x="15239" y="47228"/>
                  </a:lnTo>
                  <a:lnTo>
                    <a:pt x="20876" y="46354"/>
                  </a:lnTo>
                  <a:lnTo>
                    <a:pt x="25717" y="43815"/>
                  </a:lnTo>
                  <a:lnTo>
                    <a:pt x="27702" y="41910"/>
                  </a:lnTo>
                  <a:lnTo>
                    <a:pt x="29209" y="39528"/>
                  </a:lnTo>
                  <a:lnTo>
                    <a:pt x="30162" y="36751"/>
                  </a:lnTo>
                  <a:lnTo>
                    <a:pt x="30479" y="33496"/>
                  </a:lnTo>
                  <a:lnTo>
                    <a:pt x="29924" y="29448"/>
                  </a:lnTo>
                  <a:lnTo>
                    <a:pt x="28178" y="26273"/>
                  </a:lnTo>
                  <a:lnTo>
                    <a:pt x="25321" y="23653"/>
                  </a:lnTo>
                  <a:lnTo>
                    <a:pt x="21352" y="21352"/>
                  </a:lnTo>
                  <a:lnTo>
                    <a:pt x="10716" y="15240"/>
                  </a:lnTo>
                  <a:lnTo>
                    <a:pt x="8017" y="13891"/>
                  </a:lnTo>
                  <a:lnTo>
                    <a:pt x="6667" y="12144"/>
                  </a:lnTo>
                  <a:lnTo>
                    <a:pt x="6191" y="10477"/>
                  </a:lnTo>
                  <a:lnTo>
                    <a:pt x="6112" y="9128"/>
                  </a:lnTo>
                  <a:lnTo>
                    <a:pt x="6429" y="6667"/>
                  </a:lnTo>
                  <a:lnTo>
                    <a:pt x="7620" y="4207"/>
                  </a:lnTo>
                  <a:lnTo>
                    <a:pt x="10001" y="2302"/>
                  </a:lnTo>
                  <a:lnTo>
                    <a:pt x="13732" y="1508"/>
                  </a:lnTo>
                  <a:lnTo>
                    <a:pt x="17145" y="2143"/>
                  </a:lnTo>
                  <a:lnTo>
                    <a:pt x="20241" y="4207"/>
                  </a:lnTo>
                  <a:lnTo>
                    <a:pt x="21589" y="5873"/>
                  </a:lnTo>
                  <a:lnTo>
                    <a:pt x="22701" y="7937"/>
                  </a:lnTo>
                  <a:lnTo>
                    <a:pt x="23653" y="10557"/>
                  </a:lnTo>
                  <a:lnTo>
                    <a:pt x="24368" y="13732"/>
                  </a:lnTo>
                  <a:lnTo>
                    <a:pt x="25956" y="13732"/>
                  </a:lnTo>
                  <a:lnTo>
                    <a:pt x="25956" y="1508"/>
                  </a:lnTo>
                  <a:lnTo>
                    <a:pt x="22859" y="1508"/>
                  </a:lnTo>
                  <a:lnTo>
                    <a:pt x="21431" y="1270"/>
                  </a:lnTo>
                  <a:lnTo>
                    <a:pt x="19447" y="715"/>
                  </a:lnTo>
                  <a:lnTo>
                    <a:pt x="16907" y="238"/>
                  </a:lnTo>
                  <a:lnTo>
                    <a:pt x="13732" y="0"/>
                  </a:lnTo>
                  <a:close/>
                </a:path>
              </a:pathLst>
            </a:custGeom>
            <a:solidFill>
              <a:srgbClr val="000000"/>
            </a:solidFill>
          </p:spPr>
          <p:txBody>
            <a:bodyPr vert="horz" lIns="91440" tIns="45720" rIns="91440" bIns="45720" anchor="t"/>
            <a:lstStyle/>
            <a:p>
              <a:endParaRPr lang="en-IN"/>
            </a:p>
          </p:txBody>
        </p:sp>
        <p:sp>
          <p:nvSpPr>
            <p:cNvPr id="1769" name="Shape 1804"/>
            <p:cNvSpPr/>
            <p:nvPr/>
          </p:nvSpPr>
          <p:spPr>
            <a:xfrm>
              <a:off x="5361447" y="3185126"/>
              <a:ext cx="38100" cy="47228"/>
            </a:xfrm>
            <a:custGeom>
              <a:avLst/>
              <a:gdLst/>
              <a:ahLst/>
              <a:cxnLst/>
              <a:rect l="0" t="0" r="0" b="0"/>
              <a:pathLst>
                <a:path w="38100" h="47228">
                  <a:moveTo>
                    <a:pt x="21352" y="0"/>
                  </a:moveTo>
                  <a:lnTo>
                    <a:pt x="17383" y="397"/>
                  </a:lnTo>
                  <a:lnTo>
                    <a:pt x="13493" y="1428"/>
                  </a:lnTo>
                  <a:lnTo>
                    <a:pt x="9922" y="3333"/>
                  </a:lnTo>
                  <a:lnTo>
                    <a:pt x="6667" y="5873"/>
                  </a:lnTo>
                  <a:lnTo>
                    <a:pt x="3968" y="9287"/>
                  </a:lnTo>
                  <a:lnTo>
                    <a:pt x="1826" y="13493"/>
                  </a:lnTo>
                  <a:lnTo>
                    <a:pt x="476" y="18494"/>
                  </a:lnTo>
                  <a:lnTo>
                    <a:pt x="0" y="24368"/>
                  </a:lnTo>
                  <a:lnTo>
                    <a:pt x="397" y="29686"/>
                  </a:lnTo>
                  <a:lnTo>
                    <a:pt x="1587" y="34369"/>
                  </a:lnTo>
                  <a:lnTo>
                    <a:pt x="3413" y="38258"/>
                  </a:lnTo>
                  <a:lnTo>
                    <a:pt x="5714" y="41513"/>
                  </a:lnTo>
                  <a:lnTo>
                    <a:pt x="8493" y="43973"/>
                  </a:lnTo>
                  <a:lnTo>
                    <a:pt x="11588" y="45799"/>
                  </a:lnTo>
                  <a:lnTo>
                    <a:pt x="14922" y="46831"/>
                  </a:lnTo>
                  <a:lnTo>
                    <a:pt x="18336" y="47228"/>
                  </a:lnTo>
                  <a:lnTo>
                    <a:pt x="21113" y="46990"/>
                  </a:lnTo>
                  <a:lnTo>
                    <a:pt x="23812" y="46354"/>
                  </a:lnTo>
                  <a:lnTo>
                    <a:pt x="26352" y="45165"/>
                  </a:lnTo>
                  <a:lnTo>
                    <a:pt x="28813" y="43418"/>
                  </a:lnTo>
                  <a:lnTo>
                    <a:pt x="31194" y="41116"/>
                  </a:lnTo>
                  <a:lnTo>
                    <a:pt x="33496" y="38258"/>
                  </a:lnTo>
                  <a:lnTo>
                    <a:pt x="35798" y="34687"/>
                  </a:lnTo>
                  <a:lnTo>
                    <a:pt x="38100" y="30479"/>
                  </a:lnTo>
                  <a:lnTo>
                    <a:pt x="36592" y="30479"/>
                  </a:lnTo>
                  <a:lnTo>
                    <a:pt x="33337" y="33813"/>
                  </a:lnTo>
                  <a:lnTo>
                    <a:pt x="30083" y="36751"/>
                  </a:lnTo>
                  <a:lnTo>
                    <a:pt x="26273" y="38815"/>
                  </a:lnTo>
                  <a:lnTo>
                    <a:pt x="21352" y="39608"/>
                  </a:lnTo>
                  <a:lnTo>
                    <a:pt x="18494" y="39291"/>
                  </a:lnTo>
                  <a:lnTo>
                    <a:pt x="15796" y="38258"/>
                  </a:lnTo>
                  <a:lnTo>
                    <a:pt x="13176" y="36592"/>
                  </a:lnTo>
                  <a:lnTo>
                    <a:pt x="10874" y="34290"/>
                  </a:lnTo>
                  <a:lnTo>
                    <a:pt x="8889" y="31432"/>
                  </a:lnTo>
                  <a:lnTo>
                    <a:pt x="7461" y="28019"/>
                  </a:lnTo>
                  <a:lnTo>
                    <a:pt x="6429" y="24210"/>
                  </a:lnTo>
                  <a:lnTo>
                    <a:pt x="6112" y="19843"/>
                  </a:lnTo>
                  <a:lnTo>
                    <a:pt x="6508" y="14685"/>
                  </a:lnTo>
                  <a:lnTo>
                    <a:pt x="7620" y="10557"/>
                  </a:lnTo>
                  <a:lnTo>
                    <a:pt x="9207" y="7382"/>
                  </a:lnTo>
                  <a:lnTo>
                    <a:pt x="11271" y="4921"/>
                  </a:lnTo>
                  <a:lnTo>
                    <a:pt x="13493" y="3255"/>
                  </a:lnTo>
                  <a:lnTo>
                    <a:pt x="15796" y="2222"/>
                  </a:lnTo>
                  <a:lnTo>
                    <a:pt x="17938" y="1667"/>
                  </a:lnTo>
                  <a:lnTo>
                    <a:pt x="19843" y="1508"/>
                  </a:lnTo>
                  <a:lnTo>
                    <a:pt x="22701" y="2063"/>
                  </a:lnTo>
                  <a:lnTo>
                    <a:pt x="24606" y="3413"/>
                  </a:lnTo>
                  <a:lnTo>
                    <a:pt x="25638" y="5397"/>
                  </a:lnTo>
                  <a:lnTo>
                    <a:pt x="25956" y="7620"/>
                  </a:lnTo>
                  <a:lnTo>
                    <a:pt x="25956" y="9128"/>
                  </a:lnTo>
                  <a:lnTo>
                    <a:pt x="27146" y="10477"/>
                  </a:lnTo>
                  <a:lnTo>
                    <a:pt x="28416" y="11986"/>
                  </a:lnTo>
                  <a:lnTo>
                    <a:pt x="30003" y="13256"/>
                  </a:lnTo>
                  <a:lnTo>
                    <a:pt x="31988" y="13732"/>
                  </a:lnTo>
                  <a:lnTo>
                    <a:pt x="34052" y="13415"/>
                  </a:lnTo>
                  <a:lnTo>
                    <a:pt x="35481" y="12621"/>
                  </a:lnTo>
                  <a:lnTo>
                    <a:pt x="36274" y="11192"/>
                  </a:lnTo>
                  <a:lnTo>
                    <a:pt x="36592" y="9128"/>
                  </a:lnTo>
                  <a:lnTo>
                    <a:pt x="36274" y="7699"/>
                  </a:lnTo>
                  <a:lnTo>
                    <a:pt x="35481" y="5873"/>
                  </a:lnTo>
                  <a:lnTo>
                    <a:pt x="34052" y="3810"/>
                  </a:lnTo>
                  <a:lnTo>
                    <a:pt x="31988" y="1508"/>
                  </a:lnTo>
                  <a:lnTo>
                    <a:pt x="29448" y="635"/>
                  </a:lnTo>
                  <a:lnTo>
                    <a:pt x="26670" y="158"/>
                  </a:lnTo>
                  <a:lnTo>
                    <a:pt x="23892" y="0"/>
                  </a:lnTo>
                  <a:lnTo>
                    <a:pt x="21352" y="0"/>
                  </a:lnTo>
                  <a:close/>
                </a:path>
              </a:pathLst>
            </a:custGeom>
            <a:solidFill>
              <a:srgbClr val="000000"/>
            </a:solidFill>
          </p:spPr>
          <p:txBody>
            <a:bodyPr vert="horz" lIns="91440" tIns="45720" rIns="91440" bIns="45720" anchor="t"/>
            <a:lstStyle/>
            <a:p>
              <a:endParaRPr lang="en-IN"/>
            </a:p>
          </p:txBody>
        </p:sp>
        <p:sp>
          <p:nvSpPr>
            <p:cNvPr id="1770" name="Shape 1805"/>
            <p:cNvSpPr/>
            <p:nvPr/>
          </p:nvSpPr>
          <p:spPr>
            <a:xfrm>
              <a:off x="5404150" y="3163775"/>
              <a:ext cx="22860" cy="65563"/>
            </a:xfrm>
            <a:custGeom>
              <a:avLst/>
              <a:gdLst/>
              <a:ahLst/>
              <a:cxnLst/>
              <a:rect l="0" t="0" r="0" b="0"/>
              <a:pathLst>
                <a:path w="22860" h="65563">
                  <a:moveTo>
                    <a:pt x="15240" y="0"/>
                  </a:moveTo>
                  <a:lnTo>
                    <a:pt x="11747" y="237"/>
                  </a:lnTo>
                  <a:lnTo>
                    <a:pt x="8176" y="952"/>
                  </a:lnTo>
                  <a:lnTo>
                    <a:pt x="4286" y="1904"/>
                  </a:lnTo>
                  <a:lnTo>
                    <a:pt x="0" y="3094"/>
                  </a:lnTo>
                  <a:lnTo>
                    <a:pt x="0" y="4603"/>
                  </a:lnTo>
                  <a:lnTo>
                    <a:pt x="1111" y="4364"/>
                  </a:lnTo>
                  <a:lnTo>
                    <a:pt x="2063" y="3809"/>
                  </a:lnTo>
                  <a:lnTo>
                    <a:pt x="2778" y="3333"/>
                  </a:lnTo>
                  <a:lnTo>
                    <a:pt x="3016" y="3094"/>
                  </a:lnTo>
                  <a:lnTo>
                    <a:pt x="5715" y="3650"/>
                  </a:lnTo>
                  <a:lnTo>
                    <a:pt x="7065" y="4999"/>
                  </a:lnTo>
                  <a:lnTo>
                    <a:pt x="7541" y="6905"/>
                  </a:lnTo>
                  <a:lnTo>
                    <a:pt x="7620" y="9127"/>
                  </a:lnTo>
                  <a:lnTo>
                    <a:pt x="7620" y="57943"/>
                  </a:lnTo>
                  <a:lnTo>
                    <a:pt x="7541" y="59927"/>
                  </a:lnTo>
                  <a:lnTo>
                    <a:pt x="7302" y="61514"/>
                  </a:lnTo>
                  <a:lnTo>
                    <a:pt x="6112" y="63500"/>
                  </a:lnTo>
                  <a:lnTo>
                    <a:pt x="3731" y="64611"/>
                  </a:lnTo>
                  <a:lnTo>
                    <a:pt x="0" y="65563"/>
                  </a:lnTo>
                  <a:lnTo>
                    <a:pt x="22860" y="65563"/>
                  </a:lnTo>
                  <a:lnTo>
                    <a:pt x="19130" y="64611"/>
                  </a:lnTo>
                  <a:lnTo>
                    <a:pt x="16748" y="63500"/>
                  </a:lnTo>
                  <a:lnTo>
                    <a:pt x="15557" y="61514"/>
                  </a:lnTo>
                  <a:lnTo>
                    <a:pt x="15319" y="59927"/>
                  </a:lnTo>
                  <a:lnTo>
                    <a:pt x="15240" y="57943"/>
                  </a:lnTo>
                  <a:lnTo>
                    <a:pt x="15240" y="0"/>
                  </a:lnTo>
                  <a:close/>
                </a:path>
              </a:pathLst>
            </a:custGeom>
            <a:solidFill>
              <a:srgbClr val="000000"/>
            </a:solidFill>
          </p:spPr>
          <p:txBody>
            <a:bodyPr vert="horz" lIns="91440" tIns="45720" rIns="91440" bIns="45720" anchor="t"/>
            <a:lstStyle/>
            <a:p>
              <a:endParaRPr lang="en-IN"/>
            </a:p>
          </p:txBody>
        </p:sp>
        <p:sp>
          <p:nvSpPr>
            <p:cNvPr id="1771" name="Shape 1806"/>
            <p:cNvSpPr/>
            <p:nvPr/>
          </p:nvSpPr>
          <p:spPr>
            <a:xfrm>
              <a:off x="5433123" y="3185126"/>
              <a:ext cx="39607" cy="45720"/>
            </a:xfrm>
            <a:custGeom>
              <a:avLst/>
              <a:gdLst/>
              <a:ahLst/>
              <a:cxnLst/>
              <a:rect l="0" t="0" r="0" b="0"/>
              <a:pathLst>
                <a:path w="39607" h="45720">
                  <a:moveTo>
                    <a:pt x="19763" y="0"/>
                  </a:moveTo>
                  <a:lnTo>
                    <a:pt x="16747" y="1508"/>
                  </a:lnTo>
                  <a:lnTo>
                    <a:pt x="19367" y="1826"/>
                  </a:lnTo>
                  <a:lnTo>
                    <a:pt x="21431" y="2778"/>
                  </a:lnTo>
                  <a:lnTo>
                    <a:pt x="23097" y="4207"/>
                  </a:lnTo>
                  <a:lnTo>
                    <a:pt x="24367" y="6112"/>
                  </a:lnTo>
                  <a:lnTo>
                    <a:pt x="26193" y="10477"/>
                  </a:lnTo>
                  <a:lnTo>
                    <a:pt x="27383" y="15240"/>
                  </a:lnTo>
                  <a:lnTo>
                    <a:pt x="6032" y="15240"/>
                  </a:lnTo>
                  <a:lnTo>
                    <a:pt x="6667" y="11588"/>
                  </a:lnTo>
                  <a:lnTo>
                    <a:pt x="7539" y="8572"/>
                  </a:lnTo>
                  <a:lnTo>
                    <a:pt x="8492" y="6191"/>
                  </a:lnTo>
                  <a:lnTo>
                    <a:pt x="9683" y="4366"/>
                  </a:lnTo>
                  <a:lnTo>
                    <a:pt x="11112" y="3016"/>
                  </a:lnTo>
                  <a:lnTo>
                    <a:pt x="12700" y="2143"/>
                  </a:lnTo>
                  <a:lnTo>
                    <a:pt x="16747" y="1508"/>
                  </a:lnTo>
                  <a:lnTo>
                    <a:pt x="19763" y="0"/>
                  </a:lnTo>
                  <a:lnTo>
                    <a:pt x="16271" y="238"/>
                  </a:lnTo>
                  <a:lnTo>
                    <a:pt x="12858" y="1032"/>
                  </a:lnTo>
                  <a:lnTo>
                    <a:pt x="9525" y="2461"/>
                  </a:lnTo>
                  <a:lnTo>
                    <a:pt x="6428" y="4762"/>
                  </a:lnTo>
                  <a:lnTo>
                    <a:pt x="3809" y="7937"/>
                  </a:lnTo>
                  <a:lnTo>
                    <a:pt x="1825" y="12223"/>
                  </a:lnTo>
                  <a:lnTo>
                    <a:pt x="476" y="17621"/>
                  </a:lnTo>
                  <a:lnTo>
                    <a:pt x="0" y="24368"/>
                  </a:lnTo>
                  <a:lnTo>
                    <a:pt x="317" y="29210"/>
                  </a:lnTo>
                  <a:lnTo>
                    <a:pt x="1111" y="33496"/>
                  </a:lnTo>
                  <a:lnTo>
                    <a:pt x="2459" y="37147"/>
                  </a:lnTo>
                  <a:lnTo>
                    <a:pt x="4364" y="40163"/>
                  </a:lnTo>
                  <a:lnTo>
                    <a:pt x="6746" y="42624"/>
                  </a:lnTo>
                  <a:lnTo>
                    <a:pt x="9603" y="44291"/>
                  </a:lnTo>
                  <a:lnTo>
                    <a:pt x="12937" y="45402"/>
                  </a:lnTo>
                  <a:lnTo>
                    <a:pt x="16747" y="45720"/>
                  </a:lnTo>
                  <a:lnTo>
                    <a:pt x="22066" y="45165"/>
                  </a:lnTo>
                  <a:lnTo>
                    <a:pt x="26511" y="43736"/>
                  </a:lnTo>
                  <a:lnTo>
                    <a:pt x="30241" y="41672"/>
                  </a:lnTo>
                  <a:lnTo>
                    <a:pt x="33337" y="39211"/>
                  </a:lnTo>
                  <a:lnTo>
                    <a:pt x="35718" y="36592"/>
                  </a:lnTo>
                  <a:lnTo>
                    <a:pt x="37543" y="34131"/>
                  </a:lnTo>
                  <a:lnTo>
                    <a:pt x="38813" y="31988"/>
                  </a:lnTo>
                  <a:lnTo>
                    <a:pt x="39607" y="30479"/>
                  </a:lnTo>
                  <a:lnTo>
                    <a:pt x="36512" y="28972"/>
                  </a:lnTo>
                  <a:lnTo>
                    <a:pt x="34766" y="32543"/>
                  </a:lnTo>
                  <a:lnTo>
                    <a:pt x="31750" y="35957"/>
                  </a:lnTo>
                  <a:lnTo>
                    <a:pt x="27304" y="38576"/>
                  </a:lnTo>
                  <a:lnTo>
                    <a:pt x="24526" y="39370"/>
                  </a:lnTo>
                  <a:lnTo>
                    <a:pt x="21272" y="39608"/>
                  </a:lnTo>
                  <a:lnTo>
                    <a:pt x="18891" y="39449"/>
                  </a:lnTo>
                  <a:lnTo>
                    <a:pt x="16351" y="38815"/>
                  </a:lnTo>
                  <a:lnTo>
                    <a:pt x="13731" y="37623"/>
                  </a:lnTo>
                  <a:lnTo>
                    <a:pt x="11191" y="35640"/>
                  </a:lnTo>
                  <a:lnTo>
                    <a:pt x="8889" y="32702"/>
                  </a:lnTo>
                  <a:lnTo>
                    <a:pt x="6905" y="28655"/>
                  </a:lnTo>
                  <a:lnTo>
                    <a:pt x="5397" y="23416"/>
                  </a:lnTo>
                  <a:lnTo>
                    <a:pt x="4523" y="16748"/>
                  </a:lnTo>
                  <a:lnTo>
                    <a:pt x="36512" y="16748"/>
                  </a:lnTo>
                  <a:lnTo>
                    <a:pt x="36195" y="12541"/>
                  </a:lnTo>
                  <a:lnTo>
                    <a:pt x="35162" y="8969"/>
                  </a:lnTo>
                  <a:lnTo>
                    <a:pt x="33654" y="6112"/>
                  </a:lnTo>
                  <a:lnTo>
                    <a:pt x="31591" y="3810"/>
                  </a:lnTo>
                  <a:lnTo>
                    <a:pt x="29051" y="2063"/>
                  </a:lnTo>
                  <a:lnTo>
                    <a:pt x="26193" y="873"/>
                  </a:lnTo>
                  <a:lnTo>
                    <a:pt x="23097" y="238"/>
                  </a:lnTo>
                  <a:lnTo>
                    <a:pt x="19763" y="0"/>
                  </a:lnTo>
                  <a:close/>
                </a:path>
              </a:pathLst>
            </a:custGeom>
            <a:solidFill>
              <a:srgbClr val="000000"/>
            </a:solidFill>
          </p:spPr>
          <p:txBody>
            <a:bodyPr vert="horz" lIns="91440" tIns="45720" rIns="91440" bIns="45720" anchor="t"/>
            <a:lstStyle/>
            <a:p>
              <a:endParaRPr lang="en-IN"/>
            </a:p>
          </p:txBody>
        </p:sp>
        <p:sp>
          <p:nvSpPr>
            <p:cNvPr id="1772" name="Shape 1807"/>
            <p:cNvSpPr/>
            <p:nvPr/>
          </p:nvSpPr>
          <p:spPr>
            <a:xfrm>
              <a:off x="5503211" y="3185126"/>
              <a:ext cx="28972" cy="47228"/>
            </a:xfrm>
            <a:custGeom>
              <a:avLst/>
              <a:gdLst/>
              <a:ahLst/>
              <a:cxnLst/>
              <a:rect l="0" t="0" r="0" b="0"/>
              <a:pathLst>
                <a:path w="28972" h="47228">
                  <a:moveTo>
                    <a:pt x="13732" y="0"/>
                  </a:moveTo>
                  <a:lnTo>
                    <a:pt x="10081" y="238"/>
                  </a:lnTo>
                  <a:lnTo>
                    <a:pt x="7064" y="1032"/>
                  </a:lnTo>
                  <a:lnTo>
                    <a:pt x="4683" y="2222"/>
                  </a:lnTo>
                  <a:lnTo>
                    <a:pt x="2857" y="3810"/>
                  </a:lnTo>
                  <a:lnTo>
                    <a:pt x="1508" y="5636"/>
                  </a:lnTo>
                  <a:lnTo>
                    <a:pt x="634" y="7699"/>
                  </a:lnTo>
                  <a:lnTo>
                    <a:pt x="0" y="12223"/>
                  </a:lnTo>
                  <a:lnTo>
                    <a:pt x="793" y="17145"/>
                  </a:lnTo>
                  <a:lnTo>
                    <a:pt x="3016" y="20796"/>
                  </a:lnTo>
                  <a:lnTo>
                    <a:pt x="6429" y="23574"/>
                  </a:lnTo>
                  <a:lnTo>
                    <a:pt x="10636" y="25876"/>
                  </a:lnTo>
                  <a:lnTo>
                    <a:pt x="16748" y="28972"/>
                  </a:lnTo>
                  <a:lnTo>
                    <a:pt x="18970" y="31036"/>
                  </a:lnTo>
                  <a:lnTo>
                    <a:pt x="20954" y="32782"/>
                  </a:lnTo>
                  <a:lnTo>
                    <a:pt x="22304" y="34528"/>
                  </a:lnTo>
                  <a:lnTo>
                    <a:pt x="22859" y="36592"/>
                  </a:lnTo>
                  <a:lnTo>
                    <a:pt x="22066" y="40322"/>
                  </a:lnTo>
                  <a:lnTo>
                    <a:pt x="20002" y="42703"/>
                  </a:lnTo>
                  <a:lnTo>
                    <a:pt x="17066" y="43894"/>
                  </a:lnTo>
                  <a:lnTo>
                    <a:pt x="13732" y="44212"/>
                  </a:lnTo>
                  <a:lnTo>
                    <a:pt x="10636" y="43815"/>
                  </a:lnTo>
                  <a:lnTo>
                    <a:pt x="8176" y="42703"/>
                  </a:lnTo>
                  <a:lnTo>
                    <a:pt x="6191" y="41116"/>
                  </a:lnTo>
                  <a:lnTo>
                    <a:pt x="4762" y="39052"/>
                  </a:lnTo>
                  <a:lnTo>
                    <a:pt x="2778" y="34528"/>
                  </a:lnTo>
                  <a:lnTo>
                    <a:pt x="1508" y="30479"/>
                  </a:lnTo>
                  <a:lnTo>
                    <a:pt x="0" y="30479"/>
                  </a:lnTo>
                  <a:lnTo>
                    <a:pt x="0" y="44212"/>
                  </a:lnTo>
                  <a:lnTo>
                    <a:pt x="3016" y="44212"/>
                  </a:lnTo>
                  <a:lnTo>
                    <a:pt x="5556" y="44688"/>
                  </a:lnTo>
                  <a:lnTo>
                    <a:pt x="8572" y="45720"/>
                  </a:lnTo>
                  <a:lnTo>
                    <a:pt x="11827" y="46752"/>
                  </a:lnTo>
                  <a:lnTo>
                    <a:pt x="15239" y="47228"/>
                  </a:lnTo>
                  <a:lnTo>
                    <a:pt x="20002" y="46354"/>
                  </a:lnTo>
                  <a:lnTo>
                    <a:pt x="24368" y="43815"/>
                  </a:lnTo>
                  <a:lnTo>
                    <a:pt x="26273" y="41910"/>
                  </a:lnTo>
                  <a:lnTo>
                    <a:pt x="27702" y="39528"/>
                  </a:lnTo>
                  <a:lnTo>
                    <a:pt x="28654" y="36751"/>
                  </a:lnTo>
                  <a:lnTo>
                    <a:pt x="28972" y="33496"/>
                  </a:lnTo>
                  <a:lnTo>
                    <a:pt x="28416" y="29448"/>
                  </a:lnTo>
                  <a:lnTo>
                    <a:pt x="26828" y="26273"/>
                  </a:lnTo>
                  <a:lnTo>
                    <a:pt x="24447" y="23653"/>
                  </a:lnTo>
                  <a:lnTo>
                    <a:pt x="21352" y="21352"/>
                  </a:lnTo>
                  <a:lnTo>
                    <a:pt x="9128" y="15240"/>
                  </a:lnTo>
                  <a:lnTo>
                    <a:pt x="7382" y="13891"/>
                  </a:lnTo>
                  <a:lnTo>
                    <a:pt x="6508" y="12144"/>
                  </a:lnTo>
                  <a:lnTo>
                    <a:pt x="6191" y="10477"/>
                  </a:lnTo>
                  <a:lnTo>
                    <a:pt x="6112" y="9128"/>
                  </a:lnTo>
                  <a:lnTo>
                    <a:pt x="6429" y="6667"/>
                  </a:lnTo>
                  <a:lnTo>
                    <a:pt x="7461" y="4207"/>
                  </a:lnTo>
                  <a:lnTo>
                    <a:pt x="9287" y="2302"/>
                  </a:lnTo>
                  <a:lnTo>
                    <a:pt x="12144" y="1508"/>
                  </a:lnTo>
                  <a:lnTo>
                    <a:pt x="15557" y="2143"/>
                  </a:lnTo>
                  <a:lnTo>
                    <a:pt x="18891" y="4207"/>
                  </a:lnTo>
                  <a:lnTo>
                    <a:pt x="20399" y="5873"/>
                  </a:lnTo>
                  <a:lnTo>
                    <a:pt x="21828" y="7937"/>
                  </a:lnTo>
                  <a:lnTo>
                    <a:pt x="23177" y="10557"/>
                  </a:lnTo>
                  <a:lnTo>
                    <a:pt x="24368" y="13732"/>
                  </a:lnTo>
                  <a:lnTo>
                    <a:pt x="25875" y="13732"/>
                  </a:lnTo>
                  <a:lnTo>
                    <a:pt x="24368" y="1508"/>
                  </a:lnTo>
                  <a:lnTo>
                    <a:pt x="22859" y="1508"/>
                  </a:lnTo>
                  <a:lnTo>
                    <a:pt x="20558" y="1270"/>
                  </a:lnTo>
                  <a:lnTo>
                    <a:pt x="18256" y="715"/>
                  </a:lnTo>
                  <a:lnTo>
                    <a:pt x="16033" y="238"/>
                  </a:lnTo>
                  <a:lnTo>
                    <a:pt x="13732" y="0"/>
                  </a:lnTo>
                  <a:close/>
                </a:path>
              </a:pathLst>
            </a:custGeom>
            <a:solidFill>
              <a:srgbClr val="000000"/>
            </a:solidFill>
          </p:spPr>
          <p:txBody>
            <a:bodyPr vert="horz" lIns="91440" tIns="45720" rIns="91440" bIns="45720" anchor="t"/>
            <a:lstStyle/>
            <a:p>
              <a:endParaRPr lang="en-IN"/>
            </a:p>
          </p:txBody>
        </p:sp>
        <p:sp>
          <p:nvSpPr>
            <p:cNvPr id="1773" name="Shape 1808"/>
            <p:cNvSpPr/>
            <p:nvPr/>
          </p:nvSpPr>
          <p:spPr>
            <a:xfrm>
              <a:off x="5536707" y="3185126"/>
              <a:ext cx="45720" cy="65563"/>
            </a:xfrm>
            <a:custGeom>
              <a:avLst/>
              <a:gdLst/>
              <a:ahLst/>
              <a:cxnLst/>
              <a:rect l="0" t="0" r="0" b="0"/>
              <a:pathLst>
                <a:path w="45720" h="65563">
                  <a:moveTo>
                    <a:pt x="15240" y="0"/>
                  </a:moveTo>
                  <a:lnTo>
                    <a:pt x="1508" y="4603"/>
                  </a:lnTo>
                  <a:lnTo>
                    <a:pt x="1508" y="6112"/>
                  </a:lnTo>
                  <a:lnTo>
                    <a:pt x="1746" y="5238"/>
                  </a:lnTo>
                  <a:lnTo>
                    <a:pt x="2461" y="4762"/>
                  </a:lnTo>
                  <a:lnTo>
                    <a:pt x="4603" y="4603"/>
                  </a:lnTo>
                  <a:lnTo>
                    <a:pt x="6350" y="5160"/>
                  </a:lnTo>
                  <a:lnTo>
                    <a:pt x="7223" y="6508"/>
                  </a:lnTo>
                  <a:lnTo>
                    <a:pt x="7541" y="8413"/>
                  </a:lnTo>
                  <a:lnTo>
                    <a:pt x="7620" y="10636"/>
                  </a:lnTo>
                  <a:lnTo>
                    <a:pt x="7620" y="57943"/>
                  </a:lnTo>
                  <a:lnTo>
                    <a:pt x="7541" y="60801"/>
                  </a:lnTo>
                  <a:lnTo>
                    <a:pt x="6667" y="62865"/>
                  </a:lnTo>
                  <a:lnTo>
                    <a:pt x="5794" y="63658"/>
                  </a:lnTo>
                  <a:lnTo>
                    <a:pt x="4445" y="64373"/>
                  </a:lnTo>
                  <a:lnTo>
                    <a:pt x="2540" y="64928"/>
                  </a:lnTo>
                  <a:lnTo>
                    <a:pt x="0" y="65563"/>
                  </a:lnTo>
                  <a:lnTo>
                    <a:pt x="24368" y="65563"/>
                  </a:lnTo>
                  <a:lnTo>
                    <a:pt x="21748" y="65485"/>
                  </a:lnTo>
                  <a:lnTo>
                    <a:pt x="19765" y="65246"/>
                  </a:lnTo>
                  <a:lnTo>
                    <a:pt x="16986" y="63976"/>
                  </a:lnTo>
                  <a:lnTo>
                    <a:pt x="15557" y="61674"/>
                  </a:lnTo>
                  <a:lnTo>
                    <a:pt x="15240" y="57943"/>
                  </a:lnTo>
                  <a:lnTo>
                    <a:pt x="15240" y="42703"/>
                  </a:lnTo>
                  <a:lnTo>
                    <a:pt x="17542" y="44688"/>
                  </a:lnTo>
                  <a:lnTo>
                    <a:pt x="20002" y="46117"/>
                  </a:lnTo>
                  <a:lnTo>
                    <a:pt x="22781" y="46911"/>
                  </a:lnTo>
                  <a:lnTo>
                    <a:pt x="25956" y="47228"/>
                  </a:lnTo>
                  <a:lnTo>
                    <a:pt x="30718" y="46513"/>
                  </a:lnTo>
                  <a:lnTo>
                    <a:pt x="34766" y="44688"/>
                  </a:lnTo>
                  <a:lnTo>
                    <a:pt x="38180" y="41831"/>
                  </a:lnTo>
                  <a:lnTo>
                    <a:pt x="40957" y="38258"/>
                  </a:lnTo>
                  <a:lnTo>
                    <a:pt x="43101" y="34211"/>
                  </a:lnTo>
                  <a:lnTo>
                    <a:pt x="44530" y="29845"/>
                  </a:lnTo>
                  <a:lnTo>
                    <a:pt x="45402" y="25480"/>
                  </a:lnTo>
                  <a:lnTo>
                    <a:pt x="45720" y="21352"/>
                  </a:lnTo>
                  <a:lnTo>
                    <a:pt x="45402" y="16510"/>
                  </a:lnTo>
                  <a:lnTo>
                    <a:pt x="44608" y="12223"/>
                  </a:lnTo>
                  <a:lnTo>
                    <a:pt x="43338" y="8572"/>
                  </a:lnTo>
                  <a:lnTo>
                    <a:pt x="41513" y="5556"/>
                  </a:lnTo>
                  <a:lnTo>
                    <a:pt x="39291" y="3096"/>
                  </a:lnTo>
                  <a:lnTo>
                    <a:pt x="36751" y="1428"/>
                  </a:lnTo>
                  <a:lnTo>
                    <a:pt x="33735" y="317"/>
                  </a:lnTo>
                  <a:lnTo>
                    <a:pt x="30479" y="0"/>
                  </a:lnTo>
                  <a:lnTo>
                    <a:pt x="25082" y="793"/>
                  </a:lnTo>
                  <a:lnTo>
                    <a:pt x="20576" y="2691"/>
                  </a:lnTo>
                  <a:lnTo>
                    <a:pt x="24368" y="4603"/>
                  </a:lnTo>
                  <a:lnTo>
                    <a:pt x="28892" y="5318"/>
                  </a:lnTo>
                  <a:lnTo>
                    <a:pt x="32306" y="7302"/>
                  </a:lnTo>
                  <a:lnTo>
                    <a:pt x="34766" y="10081"/>
                  </a:lnTo>
                  <a:lnTo>
                    <a:pt x="36353" y="13335"/>
                  </a:lnTo>
                  <a:lnTo>
                    <a:pt x="37386" y="16827"/>
                  </a:lnTo>
                  <a:lnTo>
                    <a:pt x="37862" y="20002"/>
                  </a:lnTo>
                  <a:lnTo>
                    <a:pt x="38100" y="22622"/>
                  </a:lnTo>
                  <a:lnTo>
                    <a:pt x="38100" y="24368"/>
                  </a:lnTo>
                  <a:lnTo>
                    <a:pt x="37703" y="30003"/>
                  </a:lnTo>
                  <a:lnTo>
                    <a:pt x="36592" y="34528"/>
                  </a:lnTo>
                  <a:lnTo>
                    <a:pt x="35083" y="38021"/>
                  </a:lnTo>
                  <a:lnTo>
                    <a:pt x="33178" y="40561"/>
                  </a:lnTo>
                  <a:lnTo>
                    <a:pt x="31115" y="42386"/>
                  </a:lnTo>
                  <a:lnTo>
                    <a:pt x="29131" y="43497"/>
                  </a:lnTo>
                  <a:lnTo>
                    <a:pt x="27304" y="44053"/>
                  </a:lnTo>
                  <a:lnTo>
                    <a:pt x="25956" y="44212"/>
                  </a:lnTo>
                  <a:lnTo>
                    <a:pt x="21669" y="43418"/>
                  </a:lnTo>
                  <a:lnTo>
                    <a:pt x="18336" y="41513"/>
                  </a:lnTo>
                  <a:lnTo>
                    <a:pt x="16033" y="39052"/>
                  </a:lnTo>
                  <a:lnTo>
                    <a:pt x="15240" y="36592"/>
                  </a:lnTo>
                  <a:lnTo>
                    <a:pt x="15240" y="12223"/>
                  </a:lnTo>
                  <a:lnTo>
                    <a:pt x="15478" y="10557"/>
                  </a:lnTo>
                  <a:lnTo>
                    <a:pt x="16272" y="9128"/>
                  </a:lnTo>
                  <a:lnTo>
                    <a:pt x="18653" y="6667"/>
                  </a:lnTo>
                  <a:lnTo>
                    <a:pt x="21669" y="5160"/>
                  </a:lnTo>
                  <a:lnTo>
                    <a:pt x="24368" y="4603"/>
                  </a:lnTo>
                  <a:lnTo>
                    <a:pt x="20576" y="2691"/>
                  </a:lnTo>
                  <a:lnTo>
                    <a:pt x="20558" y="2698"/>
                  </a:lnTo>
                  <a:lnTo>
                    <a:pt x="17224" y="5160"/>
                  </a:lnTo>
                  <a:lnTo>
                    <a:pt x="15240" y="7620"/>
                  </a:lnTo>
                  <a:lnTo>
                    <a:pt x="15240" y="0"/>
                  </a:lnTo>
                  <a:close/>
                </a:path>
              </a:pathLst>
            </a:custGeom>
            <a:solidFill>
              <a:srgbClr val="000000"/>
            </a:solidFill>
          </p:spPr>
          <p:txBody>
            <a:bodyPr vert="horz" lIns="91440" tIns="45720" rIns="91440" bIns="45720" anchor="t"/>
            <a:lstStyle/>
            <a:p>
              <a:endParaRPr lang="en-IN"/>
            </a:p>
          </p:txBody>
        </p:sp>
        <p:sp>
          <p:nvSpPr>
            <p:cNvPr id="1774" name="Shape 1809"/>
            <p:cNvSpPr/>
            <p:nvPr/>
          </p:nvSpPr>
          <p:spPr>
            <a:xfrm>
              <a:off x="5591556" y="3185126"/>
              <a:ext cx="38100" cy="47228"/>
            </a:xfrm>
            <a:custGeom>
              <a:avLst/>
              <a:gdLst/>
              <a:ahLst/>
              <a:cxnLst/>
              <a:rect l="0" t="0" r="0" b="0"/>
              <a:pathLst>
                <a:path w="38100" h="47228">
                  <a:moveTo>
                    <a:pt x="16827" y="0"/>
                  </a:moveTo>
                  <a:lnTo>
                    <a:pt x="12700" y="238"/>
                  </a:lnTo>
                  <a:lnTo>
                    <a:pt x="9286" y="1032"/>
                  </a:lnTo>
                  <a:lnTo>
                    <a:pt x="6667" y="2143"/>
                  </a:lnTo>
                  <a:lnTo>
                    <a:pt x="4603" y="3651"/>
                  </a:lnTo>
                  <a:lnTo>
                    <a:pt x="3175" y="5318"/>
                  </a:lnTo>
                  <a:lnTo>
                    <a:pt x="2222" y="7065"/>
                  </a:lnTo>
                  <a:lnTo>
                    <a:pt x="1587" y="10636"/>
                  </a:lnTo>
                  <a:lnTo>
                    <a:pt x="1666" y="11827"/>
                  </a:lnTo>
                  <a:lnTo>
                    <a:pt x="1983" y="12780"/>
                  </a:lnTo>
                  <a:lnTo>
                    <a:pt x="2857" y="13493"/>
                  </a:lnTo>
                  <a:lnTo>
                    <a:pt x="4603" y="13732"/>
                  </a:lnTo>
                  <a:lnTo>
                    <a:pt x="6587" y="13493"/>
                  </a:lnTo>
                  <a:lnTo>
                    <a:pt x="8016" y="12780"/>
                  </a:lnTo>
                  <a:lnTo>
                    <a:pt x="8889" y="11827"/>
                  </a:lnTo>
                  <a:lnTo>
                    <a:pt x="9207" y="10636"/>
                  </a:lnTo>
                  <a:lnTo>
                    <a:pt x="8968" y="9525"/>
                  </a:lnTo>
                  <a:lnTo>
                    <a:pt x="8413" y="8335"/>
                  </a:lnTo>
                  <a:lnTo>
                    <a:pt x="7857" y="7223"/>
                  </a:lnTo>
                  <a:lnTo>
                    <a:pt x="7619" y="6112"/>
                  </a:lnTo>
                  <a:lnTo>
                    <a:pt x="8413" y="4048"/>
                  </a:lnTo>
                  <a:lnTo>
                    <a:pt x="10318" y="2619"/>
                  </a:lnTo>
                  <a:lnTo>
                    <a:pt x="12778" y="1826"/>
                  </a:lnTo>
                  <a:lnTo>
                    <a:pt x="15239" y="1508"/>
                  </a:lnTo>
                  <a:lnTo>
                    <a:pt x="18017" y="1826"/>
                  </a:lnTo>
                  <a:lnTo>
                    <a:pt x="21033" y="3016"/>
                  </a:lnTo>
                  <a:lnTo>
                    <a:pt x="23414" y="5397"/>
                  </a:lnTo>
                  <a:lnTo>
                    <a:pt x="24208" y="7065"/>
                  </a:lnTo>
                  <a:lnTo>
                    <a:pt x="24447" y="9128"/>
                  </a:lnTo>
                  <a:lnTo>
                    <a:pt x="24447" y="15240"/>
                  </a:lnTo>
                  <a:lnTo>
                    <a:pt x="23855" y="15447"/>
                  </a:lnTo>
                  <a:lnTo>
                    <a:pt x="24447" y="16748"/>
                  </a:lnTo>
                  <a:lnTo>
                    <a:pt x="24447" y="33496"/>
                  </a:lnTo>
                  <a:lnTo>
                    <a:pt x="24129" y="35322"/>
                  </a:lnTo>
                  <a:lnTo>
                    <a:pt x="23255" y="36592"/>
                  </a:lnTo>
                  <a:lnTo>
                    <a:pt x="21827" y="37782"/>
                  </a:lnTo>
                  <a:lnTo>
                    <a:pt x="19843" y="39608"/>
                  </a:lnTo>
                  <a:lnTo>
                    <a:pt x="19128" y="39846"/>
                  </a:lnTo>
                  <a:lnTo>
                    <a:pt x="17382" y="40322"/>
                  </a:lnTo>
                  <a:lnTo>
                    <a:pt x="15318" y="40878"/>
                  </a:lnTo>
                  <a:lnTo>
                    <a:pt x="13730" y="41116"/>
                  </a:lnTo>
                  <a:lnTo>
                    <a:pt x="10636" y="40561"/>
                  </a:lnTo>
                  <a:lnTo>
                    <a:pt x="8254" y="38815"/>
                  </a:lnTo>
                  <a:lnTo>
                    <a:pt x="6667" y="35957"/>
                  </a:lnTo>
                  <a:lnTo>
                    <a:pt x="6111" y="31988"/>
                  </a:lnTo>
                  <a:lnTo>
                    <a:pt x="6587" y="29210"/>
                  </a:lnTo>
                  <a:lnTo>
                    <a:pt x="7461" y="27463"/>
                  </a:lnTo>
                  <a:lnTo>
                    <a:pt x="8968" y="25558"/>
                  </a:lnTo>
                  <a:lnTo>
                    <a:pt x="11271" y="23495"/>
                  </a:lnTo>
                  <a:lnTo>
                    <a:pt x="14446" y="21272"/>
                  </a:lnTo>
                  <a:lnTo>
                    <a:pt x="18811" y="19050"/>
                  </a:lnTo>
                  <a:lnTo>
                    <a:pt x="24447" y="16748"/>
                  </a:lnTo>
                  <a:lnTo>
                    <a:pt x="23855" y="15447"/>
                  </a:lnTo>
                  <a:lnTo>
                    <a:pt x="18097" y="17462"/>
                  </a:lnTo>
                  <a:lnTo>
                    <a:pt x="12858" y="19685"/>
                  </a:lnTo>
                  <a:lnTo>
                    <a:pt x="8651" y="21828"/>
                  </a:lnTo>
                  <a:lnTo>
                    <a:pt x="5317" y="24210"/>
                  </a:lnTo>
                  <a:lnTo>
                    <a:pt x="2936" y="26749"/>
                  </a:lnTo>
                  <a:lnTo>
                    <a:pt x="1269" y="29607"/>
                  </a:lnTo>
                  <a:lnTo>
                    <a:pt x="317" y="32861"/>
                  </a:lnTo>
                  <a:lnTo>
                    <a:pt x="0" y="36592"/>
                  </a:lnTo>
                  <a:lnTo>
                    <a:pt x="555" y="40798"/>
                  </a:lnTo>
                  <a:lnTo>
                    <a:pt x="2301" y="44212"/>
                  </a:lnTo>
                  <a:lnTo>
                    <a:pt x="5158" y="46435"/>
                  </a:lnTo>
                  <a:lnTo>
                    <a:pt x="9207" y="47228"/>
                  </a:lnTo>
                  <a:lnTo>
                    <a:pt x="12858" y="46435"/>
                  </a:lnTo>
                  <a:lnTo>
                    <a:pt x="16827" y="44608"/>
                  </a:lnTo>
                  <a:lnTo>
                    <a:pt x="20796" y="42068"/>
                  </a:lnTo>
                  <a:lnTo>
                    <a:pt x="24447" y="39608"/>
                  </a:lnTo>
                  <a:lnTo>
                    <a:pt x="25002" y="43338"/>
                  </a:lnTo>
                  <a:lnTo>
                    <a:pt x="26352" y="45720"/>
                  </a:lnTo>
                  <a:lnTo>
                    <a:pt x="28257" y="46911"/>
                  </a:lnTo>
                  <a:lnTo>
                    <a:pt x="30479" y="47228"/>
                  </a:lnTo>
                  <a:lnTo>
                    <a:pt x="31273" y="46911"/>
                  </a:lnTo>
                  <a:lnTo>
                    <a:pt x="33178" y="45878"/>
                  </a:lnTo>
                  <a:lnTo>
                    <a:pt x="35638" y="43973"/>
                  </a:lnTo>
                  <a:lnTo>
                    <a:pt x="38100" y="41116"/>
                  </a:lnTo>
                  <a:lnTo>
                    <a:pt x="38100" y="39608"/>
                  </a:lnTo>
                  <a:lnTo>
                    <a:pt x="37782" y="39846"/>
                  </a:lnTo>
                  <a:lnTo>
                    <a:pt x="36988" y="40322"/>
                  </a:lnTo>
                  <a:lnTo>
                    <a:pt x="35559" y="40878"/>
                  </a:lnTo>
                  <a:lnTo>
                    <a:pt x="33574" y="41116"/>
                  </a:lnTo>
                  <a:lnTo>
                    <a:pt x="31750" y="40561"/>
                  </a:lnTo>
                  <a:lnTo>
                    <a:pt x="30876" y="39211"/>
                  </a:lnTo>
                  <a:lnTo>
                    <a:pt x="30558" y="37306"/>
                  </a:lnTo>
                  <a:lnTo>
                    <a:pt x="30479" y="35083"/>
                  </a:lnTo>
                  <a:lnTo>
                    <a:pt x="30479" y="15240"/>
                  </a:lnTo>
                  <a:lnTo>
                    <a:pt x="30241" y="10318"/>
                  </a:lnTo>
                  <a:lnTo>
                    <a:pt x="29764" y="7699"/>
                  </a:lnTo>
                  <a:lnTo>
                    <a:pt x="28812" y="5318"/>
                  </a:lnTo>
                  <a:lnTo>
                    <a:pt x="27146" y="3175"/>
                  </a:lnTo>
                  <a:lnTo>
                    <a:pt x="24684" y="1508"/>
                  </a:lnTo>
                  <a:lnTo>
                    <a:pt x="21351" y="397"/>
                  </a:lnTo>
                  <a:lnTo>
                    <a:pt x="16827" y="0"/>
                  </a:lnTo>
                  <a:close/>
                </a:path>
              </a:pathLst>
            </a:custGeom>
            <a:solidFill>
              <a:srgbClr val="000000"/>
            </a:solidFill>
          </p:spPr>
          <p:txBody>
            <a:bodyPr vert="horz" lIns="91440" tIns="45720" rIns="91440" bIns="45720" anchor="t"/>
            <a:lstStyle/>
            <a:p>
              <a:endParaRPr lang="en-IN"/>
            </a:p>
          </p:txBody>
        </p:sp>
        <p:sp>
          <p:nvSpPr>
            <p:cNvPr id="1775" name="Shape 1810"/>
            <p:cNvSpPr/>
            <p:nvPr/>
          </p:nvSpPr>
          <p:spPr>
            <a:xfrm>
              <a:off x="5634259" y="3185126"/>
              <a:ext cx="30479" cy="47228"/>
            </a:xfrm>
            <a:custGeom>
              <a:avLst/>
              <a:gdLst/>
              <a:ahLst/>
              <a:cxnLst/>
              <a:rect l="0" t="0" r="0" b="0"/>
              <a:pathLst>
                <a:path w="30479" h="47228">
                  <a:moveTo>
                    <a:pt x="13731" y="0"/>
                  </a:moveTo>
                  <a:lnTo>
                    <a:pt x="10556" y="238"/>
                  </a:lnTo>
                  <a:lnTo>
                    <a:pt x="7698" y="1032"/>
                  </a:lnTo>
                  <a:lnTo>
                    <a:pt x="3412" y="3810"/>
                  </a:lnTo>
                  <a:lnTo>
                    <a:pt x="872" y="7699"/>
                  </a:lnTo>
                  <a:lnTo>
                    <a:pt x="0" y="12223"/>
                  </a:lnTo>
                  <a:lnTo>
                    <a:pt x="237" y="14843"/>
                  </a:lnTo>
                  <a:lnTo>
                    <a:pt x="1031" y="17145"/>
                  </a:lnTo>
                  <a:lnTo>
                    <a:pt x="3809" y="20796"/>
                  </a:lnTo>
                  <a:lnTo>
                    <a:pt x="7698" y="23574"/>
                  </a:lnTo>
                  <a:lnTo>
                    <a:pt x="12223" y="25876"/>
                  </a:lnTo>
                  <a:lnTo>
                    <a:pt x="18256" y="28972"/>
                  </a:lnTo>
                  <a:lnTo>
                    <a:pt x="20478" y="31036"/>
                  </a:lnTo>
                  <a:lnTo>
                    <a:pt x="22462" y="32782"/>
                  </a:lnTo>
                  <a:lnTo>
                    <a:pt x="23812" y="34528"/>
                  </a:lnTo>
                  <a:lnTo>
                    <a:pt x="24367" y="36592"/>
                  </a:lnTo>
                  <a:lnTo>
                    <a:pt x="24129" y="38656"/>
                  </a:lnTo>
                  <a:lnTo>
                    <a:pt x="23336" y="40322"/>
                  </a:lnTo>
                  <a:lnTo>
                    <a:pt x="20954" y="42703"/>
                  </a:lnTo>
                  <a:lnTo>
                    <a:pt x="17938" y="43894"/>
                  </a:lnTo>
                  <a:lnTo>
                    <a:pt x="15240" y="44212"/>
                  </a:lnTo>
                  <a:lnTo>
                    <a:pt x="12065" y="43815"/>
                  </a:lnTo>
                  <a:lnTo>
                    <a:pt x="9445" y="42703"/>
                  </a:lnTo>
                  <a:lnTo>
                    <a:pt x="7381" y="41116"/>
                  </a:lnTo>
                  <a:lnTo>
                    <a:pt x="5715" y="39052"/>
                  </a:lnTo>
                  <a:lnTo>
                    <a:pt x="3651" y="34528"/>
                  </a:lnTo>
                  <a:lnTo>
                    <a:pt x="3016" y="30479"/>
                  </a:lnTo>
                  <a:lnTo>
                    <a:pt x="0" y="30479"/>
                  </a:lnTo>
                  <a:lnTo>
                    <a:pt x="0" y="44212"/>
                  </a:lnTo>
                  <a:lnTo>
                    <a:pt x="4603" y="44212"/>
                  </a:lnTo>
                  <a:lnTo>
                    <a:pt x="7143" y="44688"/>
                  </a:lnTo>
                  <a:lnTo>
                    <a:pt x="10080" y="45720"/>
                  </a:lnTo>
                  <a:lnTo>
                    <a:pt x="13334" y="46752"/>
                  </a:lnTo>
                  <a:lnTo>
                    <a:pt x="16747" y="47228"/>
                  </a:lnTo>
                  <a:lnTo>
                    <a:pt x="21509" y="46354"/>
                  </a:lnTo>
                  <a:lnTo>
                    <a:pt x="25876" y="43815"/>
                  </a:lnTo>
                  <a:lnTo>
                    <a:pt x="27781" y="41910"/>
                  </a:lnTo>
                  <a:lnTo>
                    <a:pt x="29209" y="39528"/>
                  </a:lnTo>
                  <a:lnTo>
                    <a:pt x="30162" y="36751"/>
                  </a:lnTo>
                  <a:lnTo>
                    <a:pt x="30479" y="33496"/>
                  </a:lnTo>
                  <a:lnTo>
                    <a:pt x="29923" y="29448"/>
                  </a:lnTo>
                  <a:lnTo>
                    <a:pt x="28416" y="26273"/>
                  </a:lnTo>
                  <a:lnTo>
                    <a:pt x="25955" y="23653"/>
                  </a:lnTo>
                  <a:lnTo>
                    <a:pt x="22859" y="21352"/>
                  </a:lnTo>
                  <a:lnTo>
                    <a:pt x="10636" y="15240"/>
                  </a:lnTo>
                  <a:lnTo>
                    <a:pt x="8651" y="13891"/>
                  </a:lnTo>
                  <a:lnTo>
                    <a:pt x="7222" y="12144"/>
                  </a:lnTo>
                  <a:lnTo>
                    <a:pt x="6428" y="10477"/>
                  </a:lnTo>
                  <a:lnTo>
                    <a:pt x="6111" y="9128"/>
                  </a:lnTo>
                  <a:lnTo>
                    <a:pt x="6667" y="6667"/>
                  </a:lnTo>
                  <a:lnTo>
                    <a:pt x="8175" y="4207"/>
                  </a:lnTo>
                  <a:lnTo>
                    <a:pt x="10636" y="2302"/>
                  </a:lnTo>
                  <a:lnTo>
                    <a:pt x="13731" y="1508"/>
                  </a:lnTo>
                  <a:lnTo>
                    <a:pt x="17064" y="2143"/>
                  </a:lnTo>
                  <a:lnTo>
                    <a:pt x="20161" y="4207"/>
                  </a:lnTo>
                  <a:lnTo>
                    <a:pt x="21509" y="5873"/>
                  </a:lnTo>
                  <a:lnTo>
                    <a:pt x="22701" y="7937"/>
                  </a:lnTo>
                  <a:lnTo>
                    <a:pt x="23653" y="10557"/>
                  </a:lnTo>
                  <a:lnTo>
                    <a:pt x="24367" y="13732"/>
                  </a:lnTo>
                  <a:lnTo>
                    <a:pt x="25876" y="13732"/>
                  </a:lnTo>
                  <a:lnTo>
                    <a:pt x="25876" y="1508"/>
                  </a:lnTo>
                  <a:lnTo>
                    <a:pt x="22859" y="1508"/>
                  </a:lnTo>
                  <a:lnTo>
                    <a:pt x="21431" y="1270"/>
                  </a:lnTo>
                  <a:lnTo>
                    <a:pt x="19446" y="715"/>
                  </a:lnTo>
                  <a:lnTo>
                    <a:pt x="16827" y="238"/>
                  </a:lnTo>
                  <a:lnTo>
                    <a:pt x="13731" y="0"/>
                  </a:lnTo>
                  <a:close/>
                </a:path>
              </a:pathLst>
            </a:custGeom>
            <a:solidFill>
              <a:srgbClr val="000000"/>
            </a:solidFill>
          </p:spPr>
          <p:txBody>
            <a:bodyPr vert="horz" lIns="91440" tIns="45720" rIns="91440" bIns="45720" anchor="t"/>
            <a:lstStyle/>
            <a:p>
              <a:endParaRPr lang="en-IN"/>
            </a:p>
          </p:txBody>
        </p:sp>
        <p:sp>
          <p:nvSpPr>
            <p:cNvPr id="1776" name="Shape 1811"/>
            <p:cNvSpPr/>
            <p:nvPr/>
          </p:nvSpPr>
          <p:spPr>
            <a:xfrm>
              <a:off x="5670850" y="3185126"/>
              <a:ext cx="73103" cy="44212"/>
            </a:xfrm>
            <a:custGeom>
              <a:avLst/>
              <a:gdLst/>
              <a:ahLst/>
              <a:cxnLst/>
              <a:rect l="0" t="0" r="0" b="0"/>
              <a:pathLst>
                <a:path w="73103" h="44212">
                  <a:moveTo>
                    <a:pt x="13732" y="0"/>
                  </a:moveTo>
                  <a:lnTo>
                    <a:pt x="0" y="4603"/>
                  </a:lnTo>
                  <a:lnTo>
                    <a:pt x="0" y="6112"/>
                  </a:lnTo>
                  <a:lnTo>
                    <a:pt x="1111" y="5873"/>
                  </a:lnTo>
                  <a:lnTo>
                    <a:pt x="2063" y="5318"/>
                  </a:lnTo>
                  <a:lnTo>
                    <a:pt x="2778" y="4842"/>
                  </a:lnTo>
                  <a:lnTo>
                    <a:pt x="3016" y="4603"/>
                  </a:lnTo>
                  <a:lnTo>
                    <a:pt x="5079" y="4921"/>
                  </a:lnTo>
                  <a:lnTo>
                    <a:pt x="6508" y="6112"/>
                  </a:lnTo>
                  <a:lnTo>
                    <a:pt x="7302" y="8493"/>
                  </a:lnTo>
                  <a:lnTo>
                    <a:pt x="7620" y="12223"/>
                  </a:lnTo>
                  <a:lnTo>
                    <a:pt x="7620" y="36592"/>
                  </a:lnTo>
                  <a:lnTo>
                    <a:pt x="7065" y="40322"/>
                  </a:lnTo>
                  <a:lnTo>
                    <a:pt x="5477" y="42703"/>
                  </a:lnTo>
                  <a:lnTo>
                    <a:pt x="3096" y="43894"/>
                  </a:lnTo>
                  <a:lnTo>
                    <a:pt x="0" y="44212"/>
                  </a:lnTo>
                  <a:lnTo>
                    <a:pt x="21352" y="44212"/>
                  </a:lnTo>
                  <a:lnTo>
                    <a:pt x="19130" y="43894"/>
                  </a:lnTo>
                  <a:lnTo>
                    <a:pt x="17145" y="42862"/>
                  </a:lnTo>
                  <a:lnTo>
                    <a:pt x="15796" y="40957"/>
                  </a:lnTo>
                  <a:lnTo>
                    <a:pt x="15240" y="38100"/>
                  </a:lnTo>
                  <a:lnTo>
                    <a:pt x="15240" y="10636"/>
                  </a:lnTo>
                  <a:lnTo>
                    <a:pt x="16033" y="9048"/>
                  </a:lnTo>
                  <a:lnTo>
                    <a:pt x="18256" y="7065"/>
                  </a:lnTo>
                  <a:lnTo>
                    <a:pt x="21669" y="5318"/>
                  </a:lnTo>
                  <a:lnTo>
                    <a:pt x="25876" y="4603"/>
                  </a:lnTo>
                  <a:lnTo>
                    <a:pt x="29607" y="5160"/>
                  </a:lnTo>
                  <a:lnTo>
                    <a:pt x="31988" y="7065"/>
                  </a:lnTo>
                  <a:lnTo>
                    <a:pt x="33178" y="10398"/>
                  </a:lnTo>
                  <a:lnTo>
                    <a:pt x="33496" y="15240"/>
                  </a:lnTo>
                  <a:lnTo>
                    <a:pt x="33496" y="36592"/>
                  </a:lnTo>
                  <a:lnTo>
                    <a:pt x="33337" y="38576"/>
                  </a:lnTo>
                  <a:lnTo>
                    <a:pt x="32941" y="40163"/>
                  </a:lnTo>
                  <a:lnTo>
                    <a:pt x="31432" y="42148"/>
                  </a:lnTo>
                  <a:lnTo>
                    <a:pt x="28972" y="43260"/>
                  </a:lnTo>
                  <a:lnTo>
                    <a:pt x="25876" y="44212"/>
                  </a:lnTo>
                  <a:lnTo>
                    <a:pt x="47228" y="44212"/>
                  </a:lnTo>
                  <a:lnTo>
                    <a:pt x="45006" y="43894"/>
                  </a:lnTo>
                  <a:lnTo>
                    <a:pt x="43021" y="42466"/>
                  </a:lnTo>
                  <a:lnTo>
                    <a:pt x="41672" y="39687"/>
                  </a:lnTo>
                  <a:lnTo>
                    <a:pt x="41275" y="37703"/>
                  </a:lnTo>
                  <a:lnTo>
                    <a:pt x="41116" y="35083"/>
                  </a:lnTo>
                  <a:lnTo>
                    <a:pt x="41116" y="10636"/>
                  </a:lnTo>
                  <a:lnTo>
                    <a:pt x="42545" y="7778"/>
                  </a:lnTo>
                  <a:lnTo>
                    <a:pt x="44767" y="5953"/>
                  </a:lnTo>
                  <a:lnTo>
                    <a:pt x="47783" y="4921"/>
                  </a:lnTo>
                  <a:lnTo>
                    <a:pt x="51831" y="4603"/>
                  </a:lnTo>
                  <a:lnTo>
                    <a:pt x="54372" y="4842"/>
                  </a:lnTo>
                  <a:lnTo>
                    <a:pt x="56277" y="5636"/>
                  </a:lnTo>
                  <a:lnTo>
                    <a:pt x="57626" y="6747"/>
                  </a:lnTo>
                  <a:lnTo>
                    <a:pt x="58499" y="8176"/>
                  </a:lnTo>
                  <a:lnTo>
                    <a:pt x="59372" y="11668"/>
                  </a:lnTo>
                  <a:lnTo>
                    <a:pt x="59452" y="15240"/>
                  </a:lnTo>
                  <a:lnTo>
                    <a:pt x="59452" y="36592"/>
                  </a:lnTo>
                  <a:lnTo>
                    <a:pt x="59372" y="38576"/>
                  </a:lnTo>
                  <a:lnTo>
                    <a:pt x="59134" y="40163"/>
                  </a:lnTo>
                  <a:lnTo>
                    <a:pt x="57944" y="42148"/>
                  </a:lnTo>
                  <a:lnTo>
                    <a:pt x="55562" y="43260"/>
                  </a:lnTo>
                  <a:lnTo>
                    <a:pt x="51831" y="44212"/>
                  </a:lnTo>
                  <a:lnTo>
                    <a:pt x="73103" y="44212"/>
                  </a:lnTo>
                  <a:lnTo>
                    <a:pt x="70087" y="42703"/>
                  </a:lnTo>
                  <a:lnTo>
                    <a:pt x="68341" y="42227"/>
                  </a:lnTo>
                  <a:lnTo>
                    <a:pt x="67469" y="40957"/>
                  </a:lnTo>
                  <a:lnTo>
                    <a:pt x="67151" y="39449"/>
                  </a:lnTo>
                  <a:lnTo>
                    <a:pt x="67072" y="38100"/>
                  </a:lnTo>
                  <a:lnTo>
                    <a:pt x="67072" y="16748"/>
                  </a:lnTo>
                  <a:lnTo>
                    <a:pt x="66675" y="10953"/>
                  </a:lnTo>
                  <a:lnTo>
                    <a:pt x="65166" y="5477"/>
                  </a:lnTo>
                  <a:lnTo>
                    <a:pt x="63737" y="3255"/>
                  </a:lnTo>
                  <a:lnTo>
                    <a:pt x="61912" y="1508"/>
                  </a:lnTo>
                  <a:lnTo>
                    <a:pt x="59452" y="397"/>
                  </a:lnTo>
                  <a:lnTo>
                    <a:pt x="56356" y="0"/>
                  </a:lnTo>
                  <a:lnTo>
                    <a:pt x="50084" y="793"/>
                  </a:lnTo>
                  <a:lnTo>
                    <a:pt x="45165" y="2698"/>
                  </a:lnTo>
                  <a:lnTo>
                    <a:pt x="41592" y="5160"/>
                  </a:lnTo>
                  <a:lnTo>
                    <a:pt x="39608" y="7620"/>
                  </a:lnTo>
                  <a:lnTo>
                    <a:pt x="38417" y="4524"/>
                  </a:lnTo>
                  <a:lnTo>
                    <a:pt x="36751" y="2063"/>
                  </a:lnTo>
                  <a:lnTo>
                    <a:pt x="34290" y="556"/>
                  </a:lnTo>
                  <a:lnTo>
                    <a:pt x="30479" y="0"/>
                  </a:lnTo>
                  <a:lnTo>
                    <a:pt x="26115" y="556"/>
                  </a:lnTo>
                  <a:lnTo>
                    <a:pt x="22066" y="1904"/>
                  </a:lnTo>
                  <a:lnTo>
                    <a:pt x="18018" y="3890"/>
                  </a:lnTo>
                  <a:lnTo>
                    <a:pt x="13732" y="6112"/>
                  </a:lnTo>
                  <a:lnTo>
                    <a:pt x="13732" y="0"/>
                  </a:lnTo>
                  <a:close/>
                </a:path>
              </a:pathLst>
            </a:custGeom>
            <a:solidFill>
              <a:srgbClr val="000000"/>
            </a:solidFill>
          </p:spPr>
          <p:txBody>
            <a:bodyPr vert="horz" lIns="91440" tIns="45720" rIns="91440" bIns="45720" anchor="t"/>
            <a:lstStyle/>
            <a:p>
              <a:endParaRPr lang="en-IN"/>
            </a:p>
          </p:txBody>
        </p:sp>
        <p:sp>
          <p:nvSpPr>
            <p:cNvPr id="1777" name="Shape 1812"/>
            <p:cNvSpPr/>
            <p:nvPr/>
          </p:nvSpPr>
          <p:spPr>
            <a:xfrm>
              <a:off x="5750067" y="3185126"/>
              <a:ext cx="30479" cy="47228"/>
            </a:xfrm>
            <a:custGeom>
              <a:avLst/>
              <a:gdLst/>
              <a:ahLst/>
              <a:cxnLst/>
              <a:rect l="0" t="0" r="0" b="0"/>
              <a:pathLst>
                <a:path w="30479" h="47228">
                  <a:moveTo>
                    <a:pt x="13730" y="0"/>
                  </a:moveTo>
                  <a:lnTo>
                    <a:pt x="10555" y="238"/>
                  </a:lnTo>
                  <a:lnTo>
                    <a:pt x="7699" y="1032"/>
                  </a:lnTo>
                  <a:lnTo>
                    <a:pt x="3412" y="3810"/>
                  </a:lnTo>
                  <a:lnTo>
                    <a:pt x="873" y="7699"/>
                  </a:lnTo>
                  <a:lnTo>
                    <a:pt x="0" y="12223"/>
                  </a:lnTo>
                  <a:lnTo>
                    <a:pt x="237" y="14843"/>
                  </a:lnTo>
                  <a:lnTo>
                    <a:pt x="1030" y="17145"/>
                  </a:lnTo>
                  <a:lnTo>
                    <a:pt x="3809" y="20796"/>
                  </a:lnTo>
                  <a:lnTo>
                    <a:pt x="7699" y="23574"/>
                  </a:lnTo>
                  <a:lnTo>
                    <a:pt x="12223" y="25876"/>
                  </a:lnTo>
                  <a:lnTo>
                    <a:pt x="18336" y="28972"/>
                  </a:lnTo>
                  <a:lnTo>
                    <a:pt x="20558" y="31036"/>
                  </a:lnTo>
                  <a:lnTo>
                    <a:pt x="22462" y="32782"/>
                  </a:lnTo>
                  <a:lnTo>
                    <a:pt x="23812" y="34528"/>
                  </a:lnTo>
                  <a:lnTo>
                    <a:pt x="24368" y="36592"/>
                  </a:lnTo>
                  <a:lnTo>
                    <a:pt x="24129" y="38656"/>
                  </a:lnTo>
                  <a:lnTo>
                    <a:pt x="23414" y="40322"/>
                  </a:lnTo>
                  <a:lnTo>
                    <a:pt x="20954" y="42703"/>
                  </a:lnTo>
                  <a:lnTo>
                    <a:pt x="17938" y="43894"/>
                  </a:lnTo>
                  <a:lnTo>
                    <a:pt x="15240" y="44212"/>
                  </a:lnTo>
                  <a:lnTo>
                    <a:pt x="12065" y="43815"/>
                  </a:lnTo>
                  <a:lnTo>
                    <a:pt x="9445" y="42703"/>
                  </a:lnTo>
                  <a:lnTo>
                    <a:pt x="7302" y="41116"/>
                  </a:lnTo>
                  <a:lnTo>
                    <a:pt x="5556" y="39052"/>
                  </a:lnTo>
                  <a:lnTo>
                    <a:pt x="3016" y="34528"/>
                  </a:lnTo>
                  <a:lnTo>
                    <a:pt x="1508" y="30479"/>
                  </a:lnTo>
                  <a:lnTo>
                    <a:pt x="0" y="30479"/>
                  </a:lnTo>
                  <a:lnTo>
                    <a:pt x="0" y="44212"/>
                  </a:lnTo>
                  <a:lnTo>
                    <a:pt x="4603" y="44212"/>
                  </a:lnTo>
                  <a:lnTo>
                    <a:pt x="6905" y="44688"/>
                  </a:lnTo>
                  <a:lnTo>
                    <a:pt x="9366" y="45720"/>
                  </a:lnTo>
                  <a:lnTo>
                    <a:pt x="12065" y="46752"/>
                  </a:lnTo>
                  <a:lnTo>
                    <a:pt x="15240" y="47228"/>
                  </a:lnTo>
                  <a:lnTo>
                    <a:pt x="20874" y="46354"/>
                  </a:lnTo>
                  <a:lnTo>
                    <a:pt x="25717" y="43815"/>
                  </a:lnTo>
                  <a:lnTo>
                    <a:pt x="27702" y="41910"/>
                  </a:lnTo>
                  <a:lnTo>
                    <a:pt x="29209" y="39528"/>
                  </a:lnTo>
                  <a:lnTo>
                    <a:pt x="30162" y="36751"/>
                  </a:lnTo>
                  <a:lnTo>
                    <a:pt x="30479" y="33496"/>
                  </a:lnTo>
                  <a:lnTo>
                    <a:pt x="29924" y="29448"/>
                  </a:lnTo>
                  <a:lnTo>
                    <a:pt x="28416" y="26273"/>
                  </a:lnTo>
                  <a:lnTo>
                    <a:pt x="25955" y="23653"/>
                  </a:lnTo>
                  <a:lnTo>
                    <a:pt x="22859" y="21352"/>
                  </a:lnTo>
                  <a:lnTo>
                    <a:pt x="10714" y="15240"/>
                  </a:lnTo>
                  <a:lnTo>
                    <a:pt x="8652" y="13891"/>
                  </a:lnTo>
                  <a:lnTo>
                    <a:pt x="7223" y="12144"/>
                  </a:lnTo>
                  <a:lnTo>
                    <a:pt x="6429" y="10477"/>
                  </a:lnTo>
                  <a:lnTo>
                    <a:pt x="6112" y="9128"/>
                  </a:lnTo>
                  <a:lnTo>
                    <a:pt x="6667" y="6667"/>
                  </a:lnTo>
                  <a:lnTo>
                    <a:pt x="8174" y="4207"/>
                  </a:lnTo>
                  <a:lnTo>
                    <a:pt x="10635" y="2302"/>
                  </a:lnTo>
                  <a:lnTo>
                    <a:pt x="13730" y="1508"/>
                  </a:lnTo>
                  <a:lnTo>
                    <a:pt x="17144" y="2143"/>
                  </a:lnTo>
                  <a:lnTo>
                    <a:pt x="20239" y="4207"/>
                  </a:lnTo>
                  <a:lnTo>
                    <a:pt x="21590" y="5873"/>
                  </a:lnTo>
                  <a:lnTo>
                    <a:pt x="22700" y="7937"/>
                  </a:lnTo>
                  <a:lnTo>
                    <a:pt x="23653" y="10557"/>
                  </a:lnTo>
                  <a:lnTo>
                    <a:pt x="24368" y="13732"/>
                  </a:lnTo>
                  <a:lnTo>
                    <a:pt x="25955" y="13732"/>
                  </a:lnTo>
                  <a:lnTo>
                    <a:pt x="25955" y="1508"/>
                  </a:lnTo>
                  <a:lnTo>
                    <a:pt x="22859" y="1508"/>
                  </a:lnTo>
                  <a:lnTo>
                    <a:pt x="21431" y="1270"/>
                  </a:lnTo>
                  <a:lnTo>
                    <a:pt x="19446" y="715"/>
                  </a:lnTo>
                  <a:lnTo>
                    <a:pt x="16905" y="238"/>
                  </a:lnTo>
                  <a:lnTo>
                    <a:pt x="13730" y="0"/>
                  </a:lnTo>
                  <a:close/>
                </a:path>
              </a:pathLst>
            </a:custGeom>
            <a:solidFill>
              <a:srgbClr val="000000"/>
            </a:solidFill>
          </p:spPr>
          <p:txBody>
            <a:bodyPr vert="horz" lIns="91440" tIns="45720" rIns="91440" bIns="45720" anchor="t"/>
            <a:lstStyle/>
            <a:p>
              <a:endParaRPr lang="en-IN"/>
            </a:p>
          </p:txBody>
        </p:sp>
        <p:sp>
          <p:nvSpPr>
            <p:cNvPr id="1778" name="Shape 1813"/>
            <p:cNvSpPr/>
            <p:nvPr/>
          </p:nvSpPr>
          <p:spPr>
            <a:xfrm>
              <a:off x="5789676" y="3220210"/>
              <a:ext cx="15240" cy="24368"/>
            </a:xfrm>
            <a:custGeom>
              <a:avLst/>
              <a:gdLst/>
              <a:ahLst/>
              <a:cxnLst/>
              <a:rect l="0" t="0" r="0" b="0"/>
              <a:pathLst>
                <a:path w="15240" h="24368">
                  <a:moveTo>
                    <a:pt x="6111" y="0"/>
                  </a:moveTo>
                  <a:lnTo>
                    <a:pt x="3888" y="317"/>
                  </a:lnTo>
                  <a:lnTo>
                    <a:pt x="1903" y="1111"/>
                  </a:lnTo>
                  <a:lnTo>
                    <a:pt x="555" y="2539"/>
                  </a:lnTo>
                  <a:lnTo>
                    <a:pt x="0" y="4524"/>
                  </a:lnTo>
                  <a:lnTo>
                    <a:pt x="713" y="7223"/>
                  </a:lnTo>
                  <a:lnTo>
                    <a:pt x="2460" y="8572"/>
                  </a:lnTo>
                  <a:lnTo>
                    <a:pt x="4523" y="9048"/>
                  </a:lnTo>
                  <a:lnTo>
                    <a:pt x="6111" y="9128"/>
                  </a:lnTo>
                  <a:lnTo>
                    <a:pt x="9206" y="9128"/>
                  </a:lnTo>
                  <a:lnTo>
                    <a:pt x="9445" y="9366"/>
                  </a:lnTo>
                  <a:lnTo>
                    <a:pt x="10000" y="9842"/>
                  </a:lnTo>
                  <a:lnTo>
                    <a:pt x="10477" y="10398"/>
                  </a:lnTo>
                  <a:lnTo>
                    <a:pt x="10714" y="10636"/>
                  </a:lnTo>
                  <a:lnTo>
                    <a:pt x="10397" y="13176"/>
                  </a:lnTo>
                  <a:lnTo>
                    <a:pt x="9047" y="15954"/>
                  </a:lnTo>
                  <a:lnTo>
                    <a:pt x="6191" y="18732"/>
                  </a:lnTo>
                  <a:lnTo>
                    <a:pt x="4206" y="20082"/>
                  </a:lnTo>
                  <a:lnTo>
                    <a:pt x="1587" y="21272"/>
                  </a:lnTo>
                  <a:lnTo>
                    <a:pt x="3095" y="24368"/>
                  </a:lnTo>
                  <a:lnTo>
                    <a:pt x="4443" y="23495"/>
                  </a:lnTo>
                  <a:lnTo>
                    <a:pt x="6270" y="22225"/>
                  </a:lnTo>
                  <a:lnTo>
                    <a:pt x="10318" y="18494"/>
                  </a:lnTo>
                  <a:lnTo>
                    <a:pt x="12222" y="16272"/>
                  </a:lnTo>
                  <a:lnTo>
                    <a:pt x="13731" y="13891"/>
                  </a:lnTo>
                  <a:lnTo>
                    <a:pt x="14842" y="11509"/>
                  </a:lnTo>
                  <a:lnTo>
                    <a:pt x="15240" y="9128"/>
                  </a:lnTo>
                  <a:lnTo>
                    <a:pt x="15001" y="6112"/>
                  </a:lnTo>
                  <a:lnTo>
                    <a:pt x="14287" y="3890"/>
                  </a:lnTo>
                  <a:lnTo>
                    <a:pt x="13175" y="2222"/>
                  </a:lnTo>
                  <a:lnTo>
                    <a:pt x="11826" y="1111"/>
                  </a:lnTo>
                  <a:lnTo>
                    <a:pt x="8810" y="158"/>
                  </a:lnTo>
                  <a:lnTo>
                    <a:pt x="6111" y="0"/>
                  </a:lnTo>
                  <a:close/>
                </a:path>
              </a:pathLst>
            </a:custGeom>
            <a:solidFill>
              <a:srgbClr val="000000"/>
            </a:solidFill>
          </p:spPr>
          <p:txBody>
            <a:bodyPr vert="horz" lIns="91440" tIns="45720" rIns="91440" bIns="45720" anchor="t"/>
            <a:lstStyle/>
            <a:p>
              <a:endParaRPr lang="en-IN"/>
            </a:p>
          </p:txBody>
        </p:sp>
        <p:sp>
          <p:nvSpPr>
            <p:cNvPr id="1779" name="Shape 1814"/>
            <p:cNvSpPr/>
            <p:nvPr/>
          </p:nvSpPr>
          <p:spPr>
            <a:xfrm>
              <a:off x="5841507" y="3163775"/>
              <a:ext cx="10715" cy="9127"/>
            </a:xfrm>
            <a:custGeom>
              <a:avLst/>
              <a:gdLst/>
              <a:ahLst/>
              <a:cxnLst/>
              <a:rect l="0" t="0" r="0" b="0"/>
              <a:pathLst>
                <a:path w="10715" h="9127">
                  <a:moveTo>
                    <a:pt x="6112" y="0"/>
                  </a:moveTo>
                  <a:lnTo>
                    <a:pt x="3253" y="475"/>
                  </a:lnTo>
                  <a:lnTo>
                    <a:pt x="1349" y="1746"/>
                  </a:lnTo>
                  <a:lnTo>
                    <a:pt x="317" y="3253"/>
                  </a:lnTo>
                  <a:lnTo>
                    <a:pt x="0" y="4603"/>
                  </a:lnTo>
                  <a:lnTo>
                    <a:pt x="317" y="5952"/>
                  </a:lnTo>
                  <a:lnTo>
                    <a:pt x="1349" y="7461"/>
                  </a:lnTo>
                  <a:lnTo>
                    <a:pt x="3253" y="8651"/>
                  </a:lnTo>
                  <a:lnTo>
                    <a:pt x="6112" y="9127"/>
                  </a:lnTo>
                  <a:lnTo>
                    <a:pt x="8095" y="8809"/>
                  </a:lnTo>
                  <a:lnTo>
                    <a:pt x="9525" y="8016"/>
                  </a:lnTo>
                  <a:lnTo>
                    <a:pt x="10397" y="6587"/>
                  </a:lnTo>
                  <a:lnTo>
                    <a:pt x="10715" y="4603"/>
                  </a:lnTo>
                  <a:lnTo>
                    <a:pt x="10397" y="2539"/>
                  </a:lnTo>
                  <a:lnTo>
                    <a:pt x="9525" y="1111"/>
                  </a:lnTo>
                  <a:lnTo>
                    <a:pt x="8095" y="317"/>
                  </a:lnTo>
                  <a:lnTo>
                    <a:pt x="6112" y="0"/>
                  </a:lnTo>
                  <a:close/>
                </a:path>
              </a:pathLst>
            </a:custGeom>
            <a:solidFill>
              <a:srgbClr val="000000"/>
            </a:solidFill>
          </p:spPr>
          <p:txBody>
            <a:bodyPr vert="horz" lIns="91440" tIns="45720" rIns="91440" bIns="45720" anchor="t"/>
            <a:lstStyle/>
            <a:p>
              <a:endParaRPr lang="en-IN"/>
            </a:p>
          </p:txBody>
        </p:sp>
        <p:sp>
          <p:nvSpPr>
            <p:cNvPr id="1780" name="Shape 1815"/>
            <p:cNvSpPr/>
            <p:nvPr/>
          </p:nvSpPr>
          <p:spPr>
            <a:xfrm>
              <a:off x="5835394" y="3183619"/>
              <a:ext cx="22859" cy="45719"/>
            </a:xfrm>
            <a:custGeom>
              <a:avLst/>
              <a:gdLst/>
              <a:ahLst/>
              <a:cxnLst/>
              <a:rect l="0" t="0" r="0" b="0"/>
              <a:pathLst>
                <a:path w="22859" h="45719">
                  <a:moveTo>
                    <a:pt x="15240" y="0"/>
                  </a:moveTo>
                  <a:lnTo>
                    <a:pt x="11827" y="1983"/>
                  </a:lnTo>
                  <a:lnTo>
                    <a:pt x="8256" y="3571"/>
                  </a:lnTo>
                  <a:lnTo>
                    <a:pt x="4287" y="4921"/>
                  </a:lnTo>
                  <a:lnTo>
                    <a:pt x="0" y="6111"/>
                  </a:lnTo>
                  <a:lnTo>
                    <a:pt x="0" y="7619"/>
                  </a:lnTo>
                  <a:lnTo>
                    <a:pt x="1191" y="7380"/>
                  </a:lnTo>
                  <a:lnTo>
                    <a:pt x="2302" y="6825"/>
                  </a:lnTo>
                  <a:lnTo>
                    <a:pt x="3493" y="6350"/>
                  </a:lnTo>
                  <a:lnTo>
                    <a:pt x="4603" y="6111"/>
                  </a:lnTo>
                  <a:lnTo>
                    <a:pt x="5715" y="6428"/>
                  </a:lnTo>
                  <a:lnTo>
                    <a:pt x="6668" y="7461"/>
                  </a:lnTo>
                  <a:lnTo>
                    <a:pt x="7382" y="9286"/>
                  </a:lnTo>
                  <a:lnTo>
                    <a:pt x="7621" y="12143"/>
                  </a:lnTo>
                  <a:lnTo>
                    <a:pt x="7621" y="36591"/>
                  </a:lnTo>
                  <a:lnTo>
                    <a:pt x="7541" y="39130"/>
                  </a:lnTo>
                  <a:lnTo>
                    <a:pt x="7303" y="41036"/>
                  </a:lnTo>
                  <a:lnTo>
                    <a:pt x="6827" y="42464"/>
                  </a:lnTo>
                  <a:lnTo>
                    <a:pt x="6112" y="43417"/>
                  </a:lnTo>
                  <a:lnTo>
                    <a:pt x="3731" y="44767"/>
                  </a:lnTo>
                  <a:lnTo>
                    <a:pt x="0" y="45719"/>
                  </a:lnTo>
                  <a:lnTo>
                    <a:pt x="22859" y="45719"/>
                  </a:lnTo>
                  <a:lnTo>
                    <a:pt x="20321" y="45163"/>
                  </a:lnTo>
                  <a:lnTo>
                    <a:pt x="18494" y="44528"/>
                  </a:lnTo>
                  <a:lnTo>
                    <a:pt x="17066" y="43734"/>
                  </a:lnTo>
                  <a:lnTo>
                    <a:pt x="16193" y="42862"/>
                  </a:lnTo>
                  <a:lnTo>
                    <a:pt x="15399" y="40322"/>
                  </a:lnTo>
                  <a:lnTo>
                    <a:pt x="15240" y="36591"/>
                  </a:lnTo>
                  <a:lnTo>
                    <a:pt x="15240" y="0"/>
                  </a:lnTo>
                  <a:close/>
                </a:path>
              </a:pathLst>
            </a:custGeom>
            <a:solidFill>
              <a:srgbClr val="000000"/>
            </a:solidFill>
          </p:spPr>
          <p:txBody>
            <a:bodyPr vert="horz" lIns="91440" tIns="45720" rIns="91440" bIns="45720" anchor="t"/>
            <a:lstStyle/>
            <a:p>
              <a:endParaRPr lang="en-IN"/>
            </a:p>
          </p:txBody>
        </p:sp>
        <p:sp>
          <p:nvSpPr>
            <p:cNvPr id="1781" name="Shape 1816"/>
            <p:cNvSpPr/>
            <p:nvPr/>
          </p:nvSpPr>
          <p:spPr>
            <a:xfrm>
              <a:off x="5862859" y="3183619"/>
              <a:ext cx="45719" cy="45719"/>
            </a:xfrm>
            <a:custGeom>
              <a:avLst/>
              <a:gdLst/>
              <a:ahLst/>
              <a:cxnLst/>
              <a:rect l="0" t="0" r="0" b="0"/>
              <a:pathLst>
                <a:path w="45719" h="45719">
                  <a:moveTo>
                    <a:pt x="13730" y="0"/>
                  </a:moveTo>
                  <a:lnTo>
                    <a:pt x="10318" y="1983"/>
                  </a:lnTo>
                  <a:lnTo>
                    <a:pt x="6905" y="3571"/>
                  </a:lnTo>
                  <a:lnTo>
                    <a:pt x="0" y="6111"/>
                  </a:lnTo>
                  <a:lnTo>
                    <a:pt x="0" y="7619"/>
                  </a:lnTo>
                  <a:lnTo>
                    <a:pt x="237" y="7380"/>
                  </a:lnTo>
                  <a:lnTo>
                    <a:pt x="951" y="6825"/>
                  </a:lnTo>
                  <a:lnTo>
                    <a:pt x="1903" y="6350"/>
                  </a:lnTo>
                  <a:lnTo>
                    <a:pt x="3016" y="6111"/>
                  </a:lnTo>
                  <a:lnTo>
                    <a:pt x="4205" y="6428"/>
                  </a:lnTo>
                  <a:lnTo>
                    <a:pt x="5158" y="7619"/>
                  </a:lnTo>
                  <a:lnTo>
                    <a:pt x="5872" y="10000"/>
                  </a:lnTo>
                  <a:lnTo>
                    <a:pt x="6111" y="13730"/>
                  </a:lnTo>
                  <a:lnTo>
                    <a:pt x="6111" y="38100"/>
                  </a:lnTo>
                  <a:lnTo>
                    <a:pt x="6032" y="40083"/>
                  </a:lnTo>
                  <a:lnTo>
                    <a:pt x="5793" y="41671"/>
                  </a:lnTo>
                  <a:lnTo>
                    <a:pt x="4762" y="43656"/>
                  </a:lnTo>
                  <a:lnTo>
                    <a:pt x="2936" y="44767"/>
                  </a:lnTo>
                  <a:lnTo>
                    <a:pt x="0" y="45719"/>
                  </a:lnTo>
                  <a:lnTo>
                    <a:pt x="21351" y="45719"/>
                  </a:lnTo>
                  <a:lnTo>
                    <a:pt x="17619" y="44528"/>
                  </a:lnTo>
                  <a:lnTo>
                    <a:pt x="15238" y="43258"/>
                  </a:lnTo>
                  <a:lnTo>
                    <a:pt x="14048" y="41592"/>
                  </a:lnTo>
                  <a:lnTo>
                    <a:pt x="13730" y="39607"/>
                  </a:lnTo>
                  <a:lnTo>
                    <a:pt x="13730" y="12143"/>
                  </a:lnTo>
                  <a:lnTo>
                    <a:pt x="16905" y="9286"/>
                  </a:lnTo>
                  <a:lnTo>
                    <a:pt x="19605" y="7461"/>
                  </a:lnTo>
                  <a:lnTo>
                    <a:pt x="22066" y="6428"/>
                  </a:lnTo>
                  <a:lnTo>
                    <a:pt x="24367" y="6111"/>
                  </a:lnTo>
                  <a:lnTo>
                    <a:pt x="28097" y="6905"/>
                  </a:lnTo>
                  <a:lnTo>
                    <a:pt x="30478" y="9127"/>
                  </a:lnTo>
                  <a:lnTo>
                    <a:pt x="31670" y="12541"/>
                  </a:lnTo>
                  <a:lnTo>
                    <a:pt x="31987" y="16747"/>
                  </a:lnTo>
                  <a:lnTo>
                    <a:pt x="31987" y="36591"/>
                  </a:lnTo>
                  <a:lnTo>
                    <a:pt x="31907" y="39130"/>
                  </a:lnTo>
                  <a:lnTo>
                    <a:pt x="31670" y="41036"/>
                  </a:lnTo>
                  <a:lnTo>
                    <a:pt x="31272" y="42464"/>
                  </a:lnTo>
                  <a:lnTo>
                    <a:pt x="30638" y="43417"/>
                  </a:lnTo>
                  <a:lnTo>
                    <a:pt x="28812" y="44767"/>
                  </a:lnTo>
                  <a:lnTo>
                    <a:pt x="25875" y="45719"/>
                  </a:lnTo>
                  <a:lnTo>
                    <a:pt x="45719" y="45719"/>
                  </a:lnTo>
                  <a:lnTo>
                    <a:pt x="42862" y="44528"/>
                  </a:lnTo>
                  <a:lnTo>
                    <a:pt x="40957" y="43021"/>
                  </a:lnTo>
                  <a:lnTo>
                    <a:pt x="39924" y="40957"/>
                  </a:lnTo>
                  <a:lnTo>
                    <a:pt x="39607" y="38100"/>
                  </a:lnTo>
                  <a:lnTo>
                    <a:pt x="39607" y="15239"/>
                  </a:lnTo>
                  <a:lnTo>
                    <a:pt x="39369" y="11112"/>
                  </a:lnTo>
                  <a:lnTo>
                    <a:pt x="38575" y="7698"/>
                  </a:lnTo>
                  <a:lnTo>
                    <a:pt x="37463" y="5079"/>
                  </a:lnTo>
                  <a:lnTo>
                    <a:pt x="35955" y="3016"/>
                  </a:lnTo>
                  <a:lnTo>
                    <a:pt x="34288" y="1587"/>
                  </a:lnTo>
                  <a:lnTo>
                    <a:pt x="32543" y="634"/>
                  </a:lnTo>
                  <a:lnTo>
                    <a:pt x="28971" y="0"/>
                  </a:lnTo>
                  <a:lnTo>
                    <a:pt x="24685" y="793"/>
                  </a:lnTo>
                  <a:lnTo>
                    <a:pt x="20794" y="2857"/>
                  </a:lnTo>
                  <a:lnTo>
                    <a:pt x="17144" y="5793"/>
                  </a:lnTo>
                  <a:lnTo>
                    <a:pt x="13730" y="9127"/>
                  </a:lnTo>
                  <a:lnTo>
                    <a:pt x="13730" y="0"/>
                  </a:lnTo>
                  <a:close/>
                </a:path>
              </a:pathLst>
            </a:custGeom>
            <a:solidFill>
              <a:srgbClr val="000000"/>
            </a:solidFill>
          </p:spPr>
          <p:txBody>
            <a:bodyPr vert="horz" lIns="91440" tIns="45720" rIns="91440" bIns="45720" anchor="t"/>
            <a:lstStyle/>
            <a:p>
              <a:endParaRPr lang="en-IN"/>
            </a:p>
          </p:txBody>
        </p:sp>
        <p:sp>
          <p:nvSpPr>
            <p:cNvPr id="1782" name="Shape 1817"/>
            <p:cNvSpPr/>
            <p:nvPr/>
          </p:nvSpPr>
          <p:spPr>
            <a:xfrm>
              <a:off x="5916198" y="3185126"/>
              <a:ext cx="30481" cy="47228"/>
            </a:xfrm>
            <a:custGeom>
              <a:avLst/>
              <a:gdLst/>
              <a:ahLst/>
              <a:cxnLst/>
              <a:rect l="0" t="0" r="0" b="0"/>
              <a:pathLst>
                <a:path w="30481" h="47228">
                  <a:moveTo>
                    <a:pt x="13732" y="0"/>
                  </a:moveTo>
                  <a:lnTo>
                    <a:pt x="10557" y="238"/>
                  </a:lnTo>
                  <a:lnTo>
                    <a:pt x="7700" y="1032"/>
                  </a:lnTo>
                  <a:lnTo>
                    <a:pt x="3413" y="3810"/>
                  </a:lnTo>
                  <a:lnTo>
                    <a:pt x="873" y="7699"/>
                  </a:lnTo>
                  <a:lnTo>
                    <a:pt x="0" y="12223"/>
                  </a:lnTo>
                  <a:lnTo>
                    <a:pt x="793" y="17145"/>
                  </a:lnTo>
                  <a:lnTo>
                    <a:pt x="3096" y="20796"/>
                  </a:lnTo>
                  <a:lnTo>
                    <a:pt x="6429" y="23574"/>
                  </a:lnTo>
                  <a:lnTo>
                    <a:pt x="10637" y="25876"/>
                  </a:lnTo>
                  <a:lnTo>
                    <a:pt x="18256" y="28972"/>
                  </a:lnTo>
                  <a:lnTo>
                    <a:pt x="20321" y="31036"/>
                  </a:lnTo>
                  <a:lnTo>
                    <a:pt x="21749" y="32782"/>
                  </a:lnTo>
                  <a:lnTo>
                    <a:pt x="22543" y="34528"/>
                  </a:lnTo>
                  <a:lnTo>
                    <a:pt x="22861" y="36592"/>
                  </a:lnTo>
                  <a:lnTo>
                    <a:pt x="22067" y="40322"/>
                  </a:lnTo>
                  <a:lnTo>
                    <a:pt x="20162" y="42703"/>
                  </a:lnTo>
                  <a:lnTo>
                    <a:pt x="17701" y="43894"/>
                  </a:lnTo>
                  <a:lnTo>
                    <a:pt x="15240" y="44212"/>
                  </a:lnTo>
                  <a:lnTo>
                    <a:pt x="11669" y="43815"/>
                  </a:lnTo>
                  <a:lnTo>
                    <a:pt x="8811" y="42703"/>
                  </a:lnTo>
                  <a:lnTo>
                    <a:pt x="6588" y="41116"/>
                  </a:lnTo>
                  <a:lnTo>
                    <a:pt x="4921" y="39052"/>
                  </a:lnTo>
                  <a:lnTo>
                    <a:pt x="2778" y="34528"/>
                  </a:lnTo>
                  <a:lnTo>
                    <a:pt x="1509" y="30479"/>
                  </a:lnTo>
                  <a:lnTo>
                    <a:pt x="0" y="30479"/>
                  </a:lnTo>
                  <a:lnTo>
                    <a:pt x="0" y="44212"/>
                  </a:lnTo>
                  <a:lnTo>
                    <a:pt x="3017" y="44212"/>
                  </a:lnTo>
                  <a:lnTo>
                    <a:pt x="5556" y="44688"/>
                  </a:lnTo>
                  <a:lnTo>
                    <a:pt x="8573" y="45720"/>
                  </a:lnTo>
                  <a:lnTo>
                    <a:pt x="11827" y="46752"/>
                  </a:lnTo>
                  <a:lnTo>
                    <a:pt x="15240" y="47228"/>
                  </a:lnTo>
                  <a:lnTo>
                    <a:pt x="20162" y="46354"/>
                  </a:lnTo>
                  <a:lnTo>
                    <a:pt x="25162" y="43815"/>
                  </a:lnTo>
                  <a:lnTo>
                    <a:pt x="27306" y="41910"/>
                  </a:lnTo>
                  <a:lnTo>
                    <a:pt x="28972" y="39528"/>
                  </a:lnTo>
                  <a:lnTo>
                    <a:pt x="30084" y="36751"/>
                  </a:lnTo>
                  <a:lnTo>
                    <a:pt x="30481" y="33496"/>
                  </a:lnTo>
                  <a:lnTo>
                    <a:pt x="29687" y="29448"/>
                  </a:lnTo>
                  <a:lnTo>
                    <a:pt x="27623" y="26273"/>
                  </a:lnTo>
                  <a:lnTo>
                    <a:pt x="24686" y="23653"/>
                  </a:lnTo>
                  <a:lnTo>
                    <a:pt x="21352" y="21352"/>
                  </a:lnTo>
                  <a:lnTo>
                    <a:pt x="10637" y="15240"/>
                  </a:lnTo>
                  <a:lnTo>
                    <a:pt x="8017" y="13891"/>
                  </a:lnTo>
                  <a:lnTo>
                    <a:pt x="6668" y="12144"/>
                  </a:lnTo>
                  <a:lnTo>
                    <a:pt x="6192" y="10477"/>
                  </a:lnTo>
                  <a:lnTo>
                    <a:pt x="6112" y="9128"/>
                  </a:lnTo>
                  <a:lnTo>
                    <a:pt x="6429" y="6667"/>
                  </a:lnTo>
                  <a:lnTo>
                    <a:pt x="7621" y="4207"/>
                  </a:lnTo>
                  <a:lnTo>
                    <a:pt x="10002" y="2302"/>
                  </a:lnTo>
                  <a:lnTo>
                    <a:pt x="13732" y="1508"/>
                  </a:lnTo>
                  <a:lnTo>
                    <a:pt x="16907" y="2143"/>
                  </a:lnTo>
                  <a:lnTo>
                    <a:pt x="19606" y="4207"/>
                  </a:lnTo>
                  <a:lnTo>
                    <a:pt x="20876" y="5873"/>
                  </a:lnTo>
                  <a:lnTo>
                    <a:pt x="22067" y="7937"/>
                  </a:lnTo>
                  <a:lnTo>
                    <a:pt x="23257" y="10557"/>
                  </a:lnTo>
                  <a:lnTo>
                    <a:pt x="24369" y="13732"/>
                  </a:lnTo>
                  <a:lnTo>
                    <a:pt x="25877" y="13732"/>
                  </a:lnTo>
                  <a:lnTo>
                    <a:pt x="25877" y="1508"/>
                  </a:lnTo>
                  <a:lnTo>
                    <a:pt x="22861" y="1508"/>
                  </a:lnTo>
                  <a:lnTo>
                    <a:pt x="21431" y="1270"/>
                  </a:lnTo>
                  <a:lnTo>
                    <a:pt x="19447" y="715"/>
                  </a:lnTo>
                  <a:lnTo>
                    <a:pt x="16827" y="238"/>
                  </a:lnTo>
                  <a:lnTo>
                    <a:pt x="13732" y="0"/>
                  </a:lnTo>
                  <a:close/>
                </a:path>
              </a:pathLst>
            </a:custGeom>
            <a:solidFill>
              <a:srgbClr val="000000"/>
            </a:solidFill>
          </p:spPr>
          <p:txBody>
            <a:bodyPr vert="horz" lIns="91440" tIns="45720" rIns="91440" bIns="45720" anchor="t"/>
            <a:lstStyle/>
            <a:p>
              <a:endParaRPr lang="en-IN"/>
            </a:p>
          </p:txBody>
        </p:sp>
        <p:sp>
          <p:nvSpPr>
            <p:cNvPr id="1783" name="Shape 1818"/>
            <p:cNvSpPr/>
            <p:nvPr/>
          </p:nvSpPr>
          <p:spPr>
            <a:xfrm>
              <a:off x="5951282" y="3186635"/>
              <a:ext cx="45721" cy="45720"/>
            </a:xfrm>
            <a:custGeom>
              <a:avLst/>
              <a:gdLst/>
              <a:ahLst/>
              <a:cxnLst/>
              <a:rect l="0" t="0" r="0" b="0"/>
              <a:pathLst>
                <a:path w="45721" h="45720">
                  <a:moveTo>
                    <a:pt x="0" y="0"/>
                  </a:moveTo>
                  <a:lnTo>
                    <a:pt x="2222" y="317"/>
                  </a:lnTo>
                  <a:lnTo>
                    <a:pt x="4128" y="1507"/>
                  </a:lnTo>
                  <a:lnTo>
                    <a:pt x="5477" y="3888"/>
                  </a:lnTo>
                  <a:lnTo>
                    <a:pt x="6033" y="7620"/>
                  </a:lnTo>
                  <a:lnTo>
                    <a:pt x="6033" y="31987"/>
                  </a:lnTo>
                  <a:lnTo>
                    <a:pt x="6350" y="35638"/>
                  </a:lnTo>
                  <a:lnTo>
                    <a:pt x="7303" y="38655"/>
                  </a:lnTo>
                  <a:lnTo>
                    <a:pt x="8572" y="41036"/>
                  </a:lnTo>
                  <a:lnTo>
                    <a:pt x="10239" y="42862"/>
                  </a:lnTo>
                  <a:lnTo>
                    <a:pt x="11986" y="44211"/>
                  </a:lnTo>
                  <a:lnTo>
                    <a:pt x="13732" y="45084"/>
                  </a:lnTo>
                  <a:lnTo>
                    <a:pt x="16748" y="45720"/>
                  </a:lnTo>
                  <a:lnTo>
                    <a:pt x="19288" y="45402"/>
                  </a:lnTo>
                  <a:lnTo>
                    <a:pt x="22225" y="44608"/>
                  </a:lnTo>
                  <a:lnTo>
                    <a:pt x="25479" y="43179"/>
                  </a:lnTo>
                  <a:lnTo>
                    <a:pt x="28893" y="41195"/>
                  </a:lnTo>
                  <a:lnTo>
                    <a:pt x="33497" y="36591"/>
                  </a:lnTo>
                  <a:lnTo>
                    <a:pt x="33497" y="45720"/>
                  </a:lnTo>
                  <a:lnTo>
                    <a:pt x="36037" y="43734"/>
                  </a:lnTo>
                  <a:lnTo>
                    <a:pt x="39053" y="42147"/>
                  </a:lnTo>
                  <a:lnTo>
                    <a:pt x="45721" y="39607"/>
                  </a:lnTo>
                  <a:lnTo>
                    <a:pt x="43736" y="39448"/>
                  </a:lnTo>
                  <a:lnTo>
                    <a:pt x="42148" y="39052"/>
                  </a:lnTo>
                  <a:lnTo>
                    <a:pt x="40402" y="37702"/>
                  </a:lnTo>
                  <a:lnTo>
                    <a:pt x="39687" y="35797"/>
                  </a:lnTo>
                  <a:lnTo>
                    <a:pt x="39608" y="33575"/>
                  </a:lnTo>
                  <a:lnTo>
                    <a:pt x="39608" y="0"/>
                  </a:lnTo>
                  <a:lnTo>
                    <a:pt x="24369" y="0"/>
                  </a:lnTo>
                  <a:lnTo>
                    <a:pt x="24369" y="1507"/>
                  </a:lnTo>
                  <a:lnTo>
                    <a:pt x="26908" y="1587"/>
                  </a:lnTo>
                  <a:lnTo>
                    <a:pt x="28813" y="1825"/>
                  </a:lnTo>
                  <a:lnTo>
                    <a:pt x="30162" y="2222"/>
                  </a:lnTo>
                  <a:lnTo>
                    <a:pt x="31036" y="2857"/>
                  </a:lnTo>
                  <a:lnTo>
                    <a:pt x="31909" y="4762"/>
                  </a:lnTo>
                  <a:lnTo>
                    <a:pt x="31988" y="7620"/>
                  </a:lnTo>
                  <a:lnTo>
                    <a:pt x="31988" y="32543"/>
                  </a:lnTo>
                  <a:lnTo>
                    <a:pt x="31829" y="33972"/>
                  </a:lnTo>
                  <a:lnTo>
                    <a:pt x="31353" y="34766"/>
                  </a:lnTo>
                  <a:lnTo>
                    <a:pt x="30481" y="35083"/>
                  </a:lnTo>
                  <a:lnTo>
                    <a:pt x="28178" y="37067"/>
                  </a:lnTo>
                  <a:lnTo>
                    <a:pt x="25877" y="38496"/>
                  </a:lnTo>
                  <a:lnTo>
                    <a:pt x="23575" y="39289"/>
                  </a:lnTo>
                  <a:lnTo>
                    <a:pt x="21272" y="39607"/>
                  </a:lnTo>
                  <a:lnTo>
                    <a:pt x="19209" y="39370"/>
                  </a:lnTo>
                  <a:lnTo>
                    <a:pt x="17542" y="38655"/>
                  </a:lnTo>
                  <a:lnTo>
                    <a:pt x="15240" y="36353"/>
                  </a:lnTo>
                  <a:lnTo>
                    <a:pt x="13971" y="33813"/>
                  </a:lnTo>
                  <a:lnTo>
                    <a:pt x="13653" y="31987"/>
                  </a:lnTo>
                  <a:lnTo>
                    <a:pt x="13653" y="0"/>
                  </a:lnTo>
                  <a:lnTo>
                    <a:pt x="0" y="0"/>
                  </a:lnTo>
                  <a:close/>
                </a:path>
              </a:pathLst>
            </a:custGeom>
            <a:solidFill>
              <a:srgbClr val="000000"/>
            </a:solidFill>
          </p:spPr>
          <p:txBody>
            <a:bodyPr vert="horz" lIns="91440" tIns="45720" rIns="91440" bIns="45720" anchor="t"/>
            <a:lstStyle/>
            <a:p>
              <a:endParaRPr lang="en-IN"/>
            </a:p>
          </p:txBody>
        </p:sp>
        <p:sp>
          <p:nvSpPr>
            <p:cNvPr id="1784" name="Shape 1819"/>
            <p:cNvSpPr/>
            <p:nvPr/>
          </p:nvSpPr>
          <p:spPr>
            <a:xfrm>
              <a:off x="6001527" y="3163775"/>
              <a:ext cx="35083" cy="65563"/>
            </a:xfrm>
            <a:custGeom>
              <a:avLst/>
              <a:gdLst/>
              <a:ahLst/>
              <a:cxnLst/>
              <a:rect l="0" t="0" r="0" b="0"/>
              <a:pathLst>
                <a:path w="35083" h="65563">
                  <a:moveTo>
                    <a:pt x="25955" y="0"/>
                  </a:moveTo>
                  <a:lnTo>
                    <a:pt x="20398" y="713"/>
                  </a:lnTo>
                  <a:lnTo>
                    <a:pt x="16192" y="2698"/>
                  </a:lnTo>
                  <a:lnTo>
                    <a:pt x="13255" y="5634"/>
                  </a:lnTo>
                  <a:lnTo>
                    <a:pt x="11271" y="9127"/>
                  </a:lnTo>
                  <a:lnTo>
                    <a:pt x="10000" y="12937"/>
                  </a:lnTo>
                  <a:lnTo>
                    <a:pt x="9366" y="16747"/>
                  </a:lnTo>
                  <a:lnTo>
                    <a:pt x="9127" y="20161"/>
                  </a:lnTo>
                  <a:lnTo>
                    <a:pt x="9127" y="22859"/>
                  </a:lnTo>
                  <a:lnTo>
                    <a:pt x="0" y="22859"/>
                  </a:lnTo>
                  <a:lnTo>
                    <a:pt x="0" y="24367"/>
                  </a:lnTo>
                  <a:lnTo>
                    <a:pt x="9127" y="24367"/>
                  </a:lnTo>
                  <a:lnTo>
                    <a:pt x="9127" y="56434"/>
                  </a:lnTo>
                  <a:lnTo>
                    <a:pt x="9049" y="58974"/>
                  </a:lnTo>
                  <a:lnTo>
                    <a:pt x="8811" y="60880"/>
                  </a:lnTo>
                  <a:lnTo>
                    <a:pt x="8255" y="62308"/>
                  </a:lnTo>
                  <a:lnTo>
                    <a:pt x="7461" y="63261"/>
                  </a:lnTo>
                  <a:lnTo>
                    <a:pt x="4603" y="64611"/>
                  </a:lnTo>
                  <a:lnTo>
                    <a:pt x="2619" y="65087"/>
                  </a:lnTo>
                  <a:lnTo>
                    <a:pt x="0" y="65563"/>
                  </a:lnTo>
                  <a:lnTo>
                    <a:pt x="25955" y="65563"/>
                  </a:lnTo>
                  <a:lnTo>
                    <a:pt x="22939" y="65007"/>
                  </a:lnTo>
                  <a:lnTo>
                    <a:pt x="20637" y="64372"/>
                  </a:lnTo>
                  <a:lnTo>
                    <a:pt x="18970" y="63578"/>
                  </a:lnTo>
                  <a:lnTo>
                    <a:pt x="17938" y="62706"/>
                  </a:lnTo>
                  <a:lnTo>
                    <a:pt x="16907" y="60166"/>
                  </a:lnTo>
                  <a:lnTo>
                    <a:pt x="16748" y="56434"/>
                  </a:lnTo>
                  <a:lnTo>
                    <a:pt x="16748" y="24367"/>
                  </a:lnTo>
                  <a:lnTo>
                    <a:pt x="28971" y="24367"/>
                  </a:lnTo>
                  <a:lnTo>
                    <a:pt x="28971" y="22859"/>
                  </a:lnTo>
                  <a:lnTo>
                    <a:pt x="16748" y="22859"/>
                  </a:lnTo>
                  <a:lnTo>
                    <a:pt x="16748" y="10714"/>
                  </a:lnTo>
                  <a:lnTo>
                    <a:pt x="16827" y="7937"/>
                  </a:lnTo>
                  <a:lnTo>
                    <a:pt x="17303" y="4921"/>
                  </a:lnTo>
                  <a:lnTo>
                    <a:pt x="18652" y="2539"/>
                  </a:lnTo>
                  <a:lnTo>
                    <a:pt x="19843" y="1746"/>
                  </a:lnTo>
                  <a:lnTo>
                    <a:pt x="21352" y="1507"/>
                  </a:lnTo>
                  <a:lnTo>
                    <a:pt x="23414" y="1824"/>
                  </a:lnTo>
                  <a:lnTo>
                    <a:pt x="24924" y="2698"/>
                  </a:lnTo>
                  <a:lnTo>
                    <a:pt x="27305" y="5317"/>
                  </a:lnTo>
                  <a:lnTo>
                    <a:pt x="29289" y="7937"/>
                  </a:lnTo>
                  <a:lnTo>
                    <a:pt x="30480" y="8809"/>
                  </a:lnTo>
                  <a:lnTo>
                    <a:pt x="31988" y="9127"/>
                  </a:lnTo>
                  <a:lnTo>
                    <a:pt x="33178" y="8809"/>
                  </a:lnTo>
                  <a:lnTo>
                    <a:pt x="34131" y="8016"/>
                  </a:lnTo>
                  <a:lnTo>
                    <a:pt x="34845" y="6587"/>
                  </a:lnTo>
                  <a:lnTo>
                    <a:pt x="35083" y="4603"/>
                  </a:lnTo>
                  <a:lnTo>
                    <a:pt x="34527" y="2539"/>
                  </a:lnTo>
                  <a:lnTo>
                    <a:pt x="32782" y="1111"/>
                  </a:lnTo>
                  <a:lnTo>
                    <a:pt x="29923" y="317"/>
                  </a:lnTo>
                  <a:lnTo>
                    <a:pt x="25955" y="0"/>
                  </a:lnTo>
                  <a:close/>
                </a:path>
              </a:pathLst>
            </a:custGeom>
            <a:solidFill>
              <a:srgbClr val="000000"/>
            </a:solidFill>
          </p:spPr>
          <p:txBody>
            <a:bodyPr vert="horz" lIns="91440" tIns="45720" rIns="91440" bIns="45720" anchor="t"/>
            <a:lstStyle/>
            <a:p>
              <a:endParaRPr lang="en-IN"/>
            </a:p>
          </p:txBody>
        </p:sp>
        <p:sp>
          <p:nvSpPr>
            <p:cNvPr id="1785" name="Shape 1820"/>
            <p:cNvSpPr/>
            <p:nvPr/>
          </p:nvSpPr>
          <p:spPr>
            <a:xfrm>
              <a:off x="6036611" y="3163775"/>
              <a:ext cx="47227" cy="65563"/>
            </a:xfrm>
            <a:custGeom>
              <a:avLst/>
              <a:gdLst/>
              <a:ahLst/>
              <a:cxnLst/>
              <a:rect l="0" t="0" r="0" b="0"/>
              <a:pathLst>
                <a:path w="47227" h="65563">
                  <a:moveTo>
                    <a:pt x="27383" y="0"/>
                  </a:moveTo>
                  <a:lnTo>
                    <a:pt x="22621" y="317"/>
                  </a:lnTo>
                  <a:lnTo>
                    <a:pt x="18573" y="1428"/>
                  </a:lnTo>
                  <a:lnTo>
                    <a:pt x="15161" y="3175"/>
                  </a:lnTo>
                  <a:lnTo>
                    <a:pt x="12382" y="5714"/>
                  </a:lnTo>
                  <a:lnTo>
                    <a:pt x="10239" y="8889"/>
                  </a:lnTo>
                  <a:lnTo>
                    <a:pt x="8811" y="12858"/>
                  </a:lnTo>
                  <a:lnTo>
                    <a:pt x="7937" y="17462"/>
                  </a:lnTo>
                  <a:lnTo>
                    <a:pt x="7619" y="22859"/>
                  </a:lnTo>
                  <a:lnTo>
                    <a:pt x="0" y="22859"/>
                  </a:lnTo>
                  <a:lnTo>
                    <a:pt x="0" y="24367"/>
                  </a:lnTo>
                  <a:lnTo>
                    <a:pt x="6112" y="24367"/>
                  </a:lnTo>
                  <a:lnTo>
                    <a:pt x="6112" y="56434"/>
                  </a:lnTo>
                  <a:lnTo>
                    <a:pt x="6032" y="59054"/>
                  </a:lnTo>
                  <a:lnTo>
                    <a:pt x="5793" y="61038"/>
                  </a:lnTo>
                  <a:lnTo>
                    <a:pt x="4762" y="63817"/>
                  </a:lnTo>
                  <a:lnTo>
                    <a:pt x="2857" y="65246"/>
                  </a:lnTo>
                  <a:lnTo>
                    <a:pt x="0" y="65563"/>
                  </a:lnTo>
                  <a:lnTo>
                    <a:pt x="21352" y="65563"/>
                  </a:lnTo>
                  <a:lnTo>
                    <a:pt x="18812" y="64928"/>
                  </a:lnTo>
                  <a:lnTo>
                    <a:pt x="16985" y="64134"/>
                  </a:lnTo>
                  <a:lnTo>
                    <a:pt x="15557" y="63261"/>
                  </a:lnTo>
                  <a:lnTo>
                    <a:pt x="14683" y="62308"/>
                  </a:lnTo>
                  <a:lnTo>
                    <a:pt x="13889" y="60166"/>
                  </a:lnTo>
                  <a:lnTo>
                    <a:pt x="13730" y="57943"/>
                  </a:lnTo>
                  <a:lnTo>
                    <a:pt x="13730" y="24367"/>
                  </a:lnTo>
                  <a:lnTo>
                    <a:pt x="17144" y="24367"/>
                  </a:lnTo>
                  <a:lnTo>
                    <a:pt x="21907" y="24526"/>
                  </a:lnTo>
                  <a:lnTo>
                    <a:pt x="26352" y="25002"/>
                  </a:lnTo>
                  <a:lnTo>
                    <a:pt x="28018" y="25400"/>
                  </a:lnTo>
                  <a:lnTo>
                    <a:pt x="28971" y="25955"/>
                  </a:lnTo>
                  <a:lnTo>
                    <a:pt x="30718" y="26272"/>
                  </a:lnTo>
                  <a:lnTo>
                    <a:pt x="31591" y="27066"/>
                  </a:lnTo>
                  <a:lnTo>
                    <a:pt x="31908" y="28494"/>
                  </a:lnTo>
                  <a:lnTo>
                    <a:pt x="31987" y="30479"/>
                  </a:lnTo>
                  <a:lnTo>
                    <a:pt x="31987" y="56434"/>
                  </a:lnTo>
                  <a:lnTo>
                    <a:pt x="31908" y="60166"/>
                  </a:lnTo>
                  <a:lnTo>
                    <a:pt x="31193" y="62706"/>
                  </a:lnTo>
                  <a:lnTo>
                    <a:pt x="29448" y="64372"/>
                  </a:lnTo>
                  <a:lnTo>
                    <a:pt x="27861" y="65007"/>
                  </a:lnTo>
                  <a:lnTo>
                    <a:pt x="25875" y="65563"/>
                  </a:lnTo>
                  <a:lnTo>
                    <a:pt x="47227" y="65563"/>
                  </a:lnTo>
                  <a:lnTo>
                    <a:pt x="43497" y="64611"/>
                  </a:lnTo>
                  <a:lnTo>
                    <a:pt x="41116" y="63261"/>
                  </a:lnTo>
                  <a:lnTo>
                    <a:pt x="40402" y="62308"/>
                  </a:lnTo>
                  <a:lnTo>
                    <a:pt x="39924" y="60880"/>
                  </a:lnTo>
                  <a:lnTo>
                    <a:pt x="39687" y="58974"/>
                  </a:lnTo>
                  <a:lnTo>
                    <a:pt x="39608" y="56434"/>
                  </a:lnTo>
                  <a:lnTo>
                    <a:pt x="39608" y="19843"/>
                  </a:lnTo>
                  <a:lnTo>
                    <a:pt x="34845" y="21907"/>
                  </a:lnTo>
                  <a:lnTo>
                    <a:pt x="32146" y="22621"/>
                  </a:lnTo>
                  <a:lnTo>
                    <a:pt x="28971" y="22859"/>
                  </a:lnTo>
                  <a:lnTo>
                    <a:pt x="13730" y="22859"/>
                  </a:lnTo>
                  <a:lnTo>
                    <a:pt x="13730" y="17699"/>
                  </a:lnTo>
                  <a:lnTo>
                    <a:pt x="13889" y="13572"/>
                  </a:lnTo>
                  <a:lnTo>
                    <a:pt x="14367" y="10238"/>
                  </a:lnTo>
                  <a:lnTo>
                    <a:pt x="15240" y="7619"/>
                  </a:lnTo>
                  <a:lnTo>
                    <a:pt x="16668" y="6032"/>
                  </a:lnTo>
                  <a:lnTo>
                    <a:pt x="18652" y="3968"/>
                  </a:lnTo>
                  <a:lnTo>
                    <a:pt x="21193" y="2222"/>
                  </a:lnTo>
                  <a:lnTo>
                    <a:pt x="24368" y="1507"/>
                  </a:lnTo>
                  <a:lnTo>
                    <a:pt x="26908" y="1904"/>
                  </a:lnTo>
                  <a:lnTo>
                    <a:pt x="28812" y="2936"/>
                  </a:lnTo>
                  <a:lnTo>
                    <a:pt x="31591" y="6111"/>
                  </a:lnTo>
                  <a:lnTo>
                    <a:pt x="33813" y="9286"/>
                  </a:lnTo>
                  <a:lnTo>
                    <a:pt x="35083" y="10318"/>
                  </a:lnTo>
                  <a:lnTo>
                    <a:pt x="36592" y="10714"/>
                  </a:lnTo>
                  <a:lnTo>
                    <a:pt x="37702" y="10397"/>
                  </a:lnTo>
                  <a:lnTo>
                    <a:pt x="38655" y="9525"/>
                  </a:lnTo>
                  <a:lnTo>
                    <a:pt x="39369" y="8096"/>
                  </a:lnTo>
                  <a:lnTo>
                    <a:pt x="39608" y="6111"/>
                  </a:lnTo>
                  <a:lnTo>
                    <a:pt x="39369" y="4523"/>
                  </a:lnTo>
                  <a:lnTo>
                    <a:pt x="38575" y="3175"/>
                  </a:lnTo>
                  <a:lnTo>
                    <a:pt x="35798" y="1348"/>
                  </a:lnTo>
                  <a:lnTo>
                    <a:pt x="31908" y="317"/>
                  </a:lnTo>
                  <a:lnTo>
                    <a:pt x="27383" y="0"/>
                  </a:lnTo>
                  <a:close/>
                </a:path>
              </a:pathLst>
            </a:custGeom>
            <a:solidFill>
              <a:srgbClr val="000000"/>
            </a:solidFill>
          </p:spPr>
          <p:txBody>
            <a:bodyPr vert="horz" lIns="91440" tIns="45720" rIns="91440" bIns="45720" anchor="t"/>
            <a:lstStyle/>
            <a:p>
              <a:endParaRPr lang="en-IN"/>
            </a:p>
          </p:txBody>
        </p:sp>
        <p:sp>
          <p:nvSpPr>
            <p:cNvPr id="1786" name="Shape 1821"/>
            <p:cNvSpPr/>
            <p:nvPr/>
          </p:nvSpPr>
          <p:spPr>
            <a:xfrm>
              <a:off x="6138528" y="3163219"/>
              <a:ext cx="10160" cy="10081"/>
            </a:xfrm>
            <a:custGeom>
              <a:avLst/>
              <a:gdLst/>
              <a:ahLst/>
              <a:cxnLst/>
              <a:rect l="0" t="0" r="0" b="0"/>
              <a:pathLst>
                <a:path w="10160" h="10081">
                  <a:moveTo>
                    <a:pt x="5001" y="0"/>
                  </a:moveTo>
                  <a:lnTo>
                    <a:pt x="2778" y="476"/>
                  </a:lnTo>
                  <a:lnTo>
                    <a:pt x="1191" y="1826"/>
                  </a:lnTo>
                  <a:lnTo>
                    <a:pt x="317" y="3413"/>
                  </a:lnTo>
                  <a:lnTo>
                    <a:pt x="0" y="5080"/>
                  </a:lnTo>
                  <a:lnTo>
                    <a:pt x="317" y="6667"/>
                  </a:lnTo>
                  <a:lnTo>
                    <a:pt x="1191" y="8335"/>
                  </a:lnTo>
                  <a:lnTo>
                    <a:pt x="2699" y="9605"/>
                  </a:lnTo>
                  <a:lnTo>
                    <a:pt x="5001" y="10081"/>
                  </a:lnTo>
                  <a:lnTo>
                    <a:pt x="7063" y="9683"/>
                  </a:lnTo>
                  <a:lnTo>
                    <a:pt x="8651" y="8652"/>
                  </a:lnTo>
                  <a:lnTo>
                    <a:pt x="9763" y="7065"/>
                  </a:lnTo>
                  <a:lnTo>
                    <a:pt x="10160" y="5080"/>
                  </a:lnTo>
                  <a:lnTo>
                    <a:pt x="9763" y="3016"/>
                  </a:lnTo>
                  <a:lnTo>
                    <a:pt x="8651" y="1508"/>
                  </a:lnTo>
                  <a:lnTo>
                    <a:pt x="7063" y="397"/>
                  </a:lnTo>
                  <a:lnTo>
                    <a:pt x="5001" y="0"/>
                  </a:lnTo>
                  <a:close/>
                </a:path>
              </a:pathLst>
            </a:custGeom>
            <a:solidFill>
              <a:srgbClr val="000000"/>
            </a:solidFill>
          </p:spPr>
          <p:txBody>
            <a:bodyPr vert="horz" lIns="91440" tIns="45720" rIns="91440" bIns="45720" anchor="t"/>
            <a:lstStyle/>
            <a:p>
              <a:endParaRPr lang="en-IN"/>
            </a:p>
          </p:txBody>
        </p:sp>
        <p:sp>
          <p:nvSpPr>
            <p:cNvPr id="1787" name="Shape 1822"/>
            <p:cNvSpPr/>
            <p:nvPr/>
          </p:nvSpPr>
          <p:spPr>
            <a:xfrm>
              <a:off x="6253939" y="3173538"/>
              <a:ext cx="26352" cy="58341"/>
            </a:xfrm>
            <a:custGeom>
              <a:avLst/>
              <a:gdLst/>
              <a:ahLst/>
              <a:cxnLst/>
              <a:rect l="0" t="0" r="0" b="0"/>
              <a:pathLst>
                <a:path w="26352" h="58341">
                  <a:moveTo>
                    <a:pt x="13255" y="0"/>
                  </a:moveTo>
                  <a:lnTo>
                    <a:pt x="10873" y="3413"/>
                  </a:lnTo>
                  <a:lnTo>
                    <a:pt x="8890" y="6112"/>
                  </a:lnTo>
                  <a:lnTo>
                    <a:pt x="4364" y="11271"/>
                  </a:lnTo>
                  <a:lnTo>
                    <a:pt x="2777" y="12700"/>
                  </a:lnTo>
                  <a:lnTo>
                    <a:pt x="1428" y="13652"/>
                  </a:lnTo>
                  <a:lnTo>
                    <a:pt x="396" y="14446"/>
                  </a:lnTo>
                  <a:lnTo>
                    <a:pt x="0" y="15240"/>
                  </a:lnTo>
                  <a:lnTo>
                    <a:pt x="396" y="15955"/>
                  </a:lnTo>
                  <a:lnTo>
                    <a:pt x="5636" y="15955"/>
                  </a:lnTo>
                  <a:lnTo>
                    <a:pt x="5636" y="45720"/>
                  </a:lnTo>
                  <a:lnTo>
                    <a:pt x="5874" y="49133"/>
                  </a:lnTo>
                  <a:lnTo>
                    <a:pt x="6350" y="51911"/>
                  </a:lnTo>
                  <a:lnTo>
                    <a:pt x="7223" y="54133"/>
                  </a:lnTo>
                  <a:lnTo>
                    <a:pt x="8333" y="55801"/>
                  </a:lnTo>
                  <a:lnTo>
                    <a:pt x="11271" y="57785"/>
                  </a:lnTo>
                  <a:lnTo>
                    <a:pt x="14763" y="58341"/>
                  </a:lnTo>
                  <a:lnTo>
                    <a:pt x="18177" y="57706"/>
                  </a:lnTo>
                  <a:lnTo>
                    <a:pt x="21352" y="56197"/>
                  </a:lnTo>
                  <a:lnTo>
                    <a:pt x="24130" y="53816"/>
                  </a:lnTo>
                  <a:lnTo>
                    <a:pt x="26352" y="50800"/>
                  </a:lnTo>
                  <a:lnTo>
                    <a:pt x="25082" y="49688"/>
                  </a:lnTo>
                  <a:lnTo>
                    <a:pt x="22859" y="51911"/>
                  </a:lnTo>
                  <a:lnTo>
                    <a:pt x="21192" y="52785"/>
                  </a:lnTo>
                  <a:lnTo>
                    <a:pt x="19050" y="53181"/>
                  </a:lnTo>
                  <a:lnTo>
                    <a:pt x="16907" y="52705"/>
                  </a:lnTo>
                  <a:lnTo>
                    <a:pt x="15477" y="51593"/>
                  </a:lnTo>
                  <a:lnTo>
                    <a:pt x="14605" y="49847"/>
                  </a:lnTo>
                  <a:lnTo>
                    <a:pt x="14208" y="47942"/>
                  </a:lnTo>
                  <a:lnTo>
                    <a:pt x="13969" y="44291"/>
                  </a:lnTo>
                  <a:lnTo>
                    <a:pt x="13969" y="15955"/>
                  </a:lnTo>
                  <a:lnTo>
                    <a:pt x="23971" y="15955"/>
                  </a:lnTo>
                  <a:lnTo>
                    <a:pt x="23971" y="12780"/>
                  </a:lnTo>
                  <a:lnTo>
                    <a:pt x="13969" y="12780"/>
                  </a:lnTo>
                  <a:lnTo>
                    <a:pt x="13969"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788" name="Shape 1823"/>
            <p:cNvSpPr/>
            <p:nvPr/>
          </p:nvSpPr>
          <p:spPr>
            <a:xfrm>
              <a:off x="6161071" y="3185285"/>
              <a:ext cx="39528" cy="46593"/>
            </a:xfrm>
            <a:custGeom>
              <a:avLst/>
              <a:gdLst/>
              <a:ahLst/>
              <a:cxnLst/>
              <a:rect l="0" t="0" r="0" b="0"/>
              <a:pathLst>
                <a:path w="39528" h="46593">
                  <a:moveTo>
                    <a:pt x="20161" y="0"/>
                  </a:moveTo>
                  <a:lnTo>
                    <a:pt x="18017" y="3572"/>
                  </a:lnTo>
                  <a:lnTo>
                    <a:pt x="21431" y="4127"/>
                  </a:lnTo>
                  <a:lnTo>
                    <a:pt x="23812" y="5556"/>
                  </a:lnTo>
                  <a:lnTo>
                    <a:pt x="25400" y="7541"/>
                  </a:lnTo>
                  <a:lnTo>
                    <a:pt x="26432" y="9922"/>
                  </a:lnTo>
                  <a:lnTo>
                    <a:pt x="27542" y="15002"/>
                  </a:lnTo>
                  <a:lnTo>
                    <a:pt x="7064" y="15002"/>
                  </a:lnTo>
                  <a:lnTo>
                    <a:pt x="7778" y="12064"/>
                  </a:lnTo>
                  <a:lnTo>
                    <a:pt x="8652" y="9525"/>
                  </a:lnTo>
                  <a:lnTo>
                    <a:pt x="9763" y="7541"/>
                  </a:lnTo>
                  <a:lnTo>
                    <a:pt x="11112" y="6032"/>
                  </a:lnTo>
                  <a:lnTo>
                    <a:pt x="14287" y="4207"/>
                  </a:lnTo>
                  <a:lnTo>
                    <a:pt x="18017" y="3572"/>
                  </a:lnTo>
                  <a:lnTo>
                    <a:pt x="20161" y="0"/>
                  </a:lnTo>
                  <a:lnTo>
                    <a:pt x="15875" y="556"/>
                  </a:lnTo>
                  <a:lnTo>
                    <a:pt x="11430" y="2302"/>
                  </a:lnTo>
                  <a:lnTo>
                    <a:pt x="7143" y="5318"/>
                  </a:lnTo>
                  <a:lnTo>
                    <a:pt x="3492" y="9922"/>
                  </a:lnTo>
                  <a:lnTo>
                    <a:pt x="952" y="16192"/>
                  </a:lnTo>
                  <a:lnTo>
                    <a:pt x="0" y="24368"/>
                  </a:lnTo>
                  <a:lnTo>
                    <a:pt x="317" y="29368"/>
                  </a:lnTo>
                  <a:lnTo>
                    <a:pt x="1269" y="33734"/>
                  </a:lnTo>
                  <a:lnTo>
                    <a:pt x="2857" y="37544"/>
                  </a:lnTo>
                  <a:lnTo>
                    <a:pt x="5080" y="40719"/>
                  </a:lnTo>
                  <a:lnTo>
                    <a:pt x="7778" y="43259"/>
                  </a:lnTo>
                  <a:lnTo>
                    <a:pt x="10953" y="45084"/>
                  </a:lnTo>
                  <a:lnTo>
                    <a:pt x="14526" y="46196"/>
                  </a:lnTo>
                  <a:lnTo>
                    <a:pt x="18494" y="46593"/>
                  </a:lnTo>
                  <a:lnTo>
                    <a:pt x="23414" y="45958"/>
                  </a:lnTo>
                  <a:lnTo>
                    <a:pt x="27622" y="44450"/>
                  </a:lnTo>
                  <a:lnTo>
                    <a:pt x="31115" y="42148"/>
                  </a:lnTo>
                  <a:lnTo>
                    <a:pt x="33972" y="39449"/>
                  </a:lnTo>
                  <a:lnTo>
                    <a:pt x="37782" y="33972"/>
                  </a:lnTo>
                  <a:lnTo>
                    <a:pt x="38893" y="31671"/>
                  </a:lnTo>
                  <a:lnTo>
                    <a:pt x="39528" y="30083"/>
                  </a:lnTo>
                  <a:lnTo>
                    <a:pt x="37941" y="29368"/>
                  </a:lnTo>
                  <a:lnTo>
                    <a:pt x="34925" y="33654"/>
                  </a:lnTo>
                  <a:lnTo>
                    <a:pt x="29923" y="37862"/>
                  </a:lnTo>
                  <a:lnTo>
                    <a:pt x="26589" y="39211"/>
                  </a:lnTo>
                  <a:lnTo>
                    <a:pt x="22542" y="39767"/>
                  </a:lnTo>
                  <a:lnTo>
                    <a:pt x="19208" y="39370"/>
                  </a:lnTo>
                  <a:lnTo>
                    <a:pt x="15795" y="38100"/>
                  </a:lnTo>
                  <a:lnTo>
                    <a:pt x="12700" y="35559"/>
                  </a:lnTo>
                  <a:lnTo>
                    <a:pt x="10000" y="31591"/>
                  </a:lnTo>
                  <a:lnTo>
                    <a:pt x="8890" y="28972"/>
                  </a:lnTo>
                  <a:lnTo>
                    <a:pt x="7937" y="25876"/>
                  </a:lnTo>
                  <a:lnTo>
                    <a:pt x="7302" y="22304"/>
                  </a:lnTo>
                  <a:lnTo>
                    <a:pt x="6825" y="18177"/>
                  </a:lnTo>
                  <a:lnTo>
                    <a:pt x="37624" y="18177"/>
                  </a:lnTo>
                  <a:lnTo>
                    <a:pt x="36908" y="13732"/>
                  </a:lnTo>
                  <a:lnTo>
                    <a:pt x="35798" y="9842"/>
                  </a:lnTo>
                  <a:lnTo>
                    <a:pt x="34131" y="6747"/>
                  </a:lnTo>
                  <a:lnTo>
                    <a:pt x="31988" y="4207"/>
                  </a:lnTo>
                  <a:lnTo>
                    <a:pt x="29527" y="2381"/>
                  </a:lnTo>
                  <a:lnTo>
                    <a:pt x="26669"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1789" name="Shape 1824"/>
            <p:cNvSpPr/>
            <p:nvPr/>
          </p:nvSpPr>
          <p:spPr>
            <a:xfrm>
              <a:off x="6132417" y="3185285"/>
              <a:ext cx="23493" cy="45641"/>
            </a:xfrm>
            <a:custGeom>
              <a:avLst/>
              <a:gdLst/>
              <a:ahLst/>
              <a:cxnLst/>
              <a:rect l="0" t="0" r="0" b="0"/>
              <a:pathLst>
                <a:path w="23493" h="45641">
                  <a:moveTo>
                    <a:pt x="15715" y="0"/>
                  </a:moveTo>
                  <a:lnTo>
                    <a:pt x="396" y="5477"/>
                  </a:lnTo>
                  <a:lnTo>
                    <a:pt x="396" y="6984"/>
                  </a:lnTo>
                  <a:lnTo>
                    <a:pt x="4365" y="6588"/>
                  </a:lnTo>
                  <a:lnTo>
                    <a:pt x="5556" y="6667"/>
                  </a:lnTo>
                  <a:lnTo>
                    <a:pt x="6667" y="7382"/>
                  </a:lnTo>
                  <a:lnTo>
                    <a:pt x="7540" y="9128"/>
                  </a:lnTo>
                  <a:lnTo>
                    <a:pt x="7857" y="12541"/>
                  </a:lnTo>
                  <a:lnTo>
                    <a:pt x="7857" y="35481"/>
                  </a:lnTo>
                  <a:lnTo>
                    <a:pt x="7698" y="38734"/>
                  </a:lnTo>
                  <a:lnTo>
                    <a:pt x="7143" y="41116"/>
                  </a:lnTo>
                  <a:lnTo>
                    <a:pt x="6190" y="42624"/>
                  </a:lnTo>
                  <a:lnTo>
                    <a:pt x="4762" y="43497"/>
                  </a:lnTo>
                  <a:lnTo>
                    <a:pt x="2778" y="43894"/>
                  </a:lnTo>
                  <a:lnTo>
                    <a:pt x="0" y="44132"/>
                  </a:lnTo>
                  <a:lnTo>
                    <a:pt x="0" y="45641"/>
                  </a:lnTo>
                  <a:lnTo>
                    <a:pt x="23493" y="45641"/>
                  </a:lnTo>
                  <a:lnTo>
                    <a:pt x="23493" y="44132"/>
                  </a:lnTo>
                  <a:lnTo>
                    <a:pt x="19446" y="43497"/>
                  </a:lnTo>
                  <a:lnTo>
                    <a:pt x="17223" y="42068"/>
                  </a:lnTo>
                  <a:lnTo>
                    <a:pt x="16350" y="39528"/>
                  </a:lnTo>
                  <a:lnTo>
                    <a:pt x="16112" y="35481"/>
                  </a:lnTo>
                  <a:lnTo>
                    <a:pt x="16112" y="317"/>
                  </a:lnTo>
                  <a:lnTo>
                    <a:pt x="15715" y="0"/>
                  </a:lnTo>
                  <a:close/>
                </a:path>
              </a:pathLst>
            </a:custGeom>
            <a:solidFill>
              <a:srgbClr val="000000"/>
            </a:solidFill>
          </p:spPr>
          <p:txBody>
            <a:bodyPr vert="horz" lIns="91440" tIns="45720" rIns="91440" bIns="45720" anchor="t"/>
            <a:lstStyle/>
            <a:p>
              <a:endParaRPr lang="en-IN"/>
            </a:p>
          </p:txBody>
        </p:sp>
        <p:sp>
          <p:nvSpPr>
            <p:cNvPr id="1790" name="Shape 1825"/>
            <p:cNvSpPr/>
            <p:nvPr/>
          </p:nvSpPr>
          <p:spPr>
            <a:xfrm>
              <a:off x="6089713" y="3185285"/>
              <a:ext cx="38337" cy="46593"/>
            </a:xfrm>
            <a:custGeom>
              <a:avLst/>
              <a:gdLst/>
              <a:ahLst/>
              <a:cxnLst/>
              <a:rect l="0" t="0" r="0" b="0"/>
              <a:pathLst>
                <a:path w="38337" h="46593">
                  <a:moveTo>
                    <a:pt x="22225" y="0"/>
                  </a:moveTo>
                  <a:lnTo>
                    <a:pt x="16827" y="715"/>
                  </a:lnTo>
                  <a:lnTo>
                    <a:pt x="11667" y="2778"/>
                  </a:lnTo>
                  <a:lnTo>
                    <a:pt x="7063" y="6191"/>
                  </a:lnTo>
                  <a:lnTo>
                    <a:pt x="3333" y="10953"/>
                  </a:lnTo>
                  <a:lnTo>
                    <a:pt x="872" y="16986"/>
                  </a:lnTo>
                  <a:lnTo>
                    <a:pt x="0" y="24527"/>
                  </a:lnTo>
                  <a:lnTo>
                    <a:pt x="793" y="31591"/>
                  </a:lnTo>
                  <a:lnTo>
                    <a:pt x="3016" y="37147"/>
                  </a:lnTo>
                  <a:lnTo>
                    <a:pt x="6270" y="41354"/>
                  </a:lnTo>
                  <a:lnTo>
                    <a:pt x="10238" y="44291"/>
                  </a:lnTo>
                  <a:lnTo>
                    <a:pt x="14366" y="46037"/>
                  </a:lnTo>
                  <a:lnTo>
                    <a:pt x="18494" y="46593"/>
                  </a:lnTo>
                  <a:lnTo>
                    <a:pt x="24287" y="45799"/>
                  </a:lnTo>
                  <a:lnTo>
                    <a:pt x="29447" y="43101"/>
                  </a:lnTo>
                  <a:lnTo>
                    <a:pt x="31829" y="40957"/>
                  </a:lnTo>
                  <a:lnTo>
                    <a:pt x="34131" y="38258"/>
                  </a:lnTo>
                  <a:lnTo>
                    <a:pt x="36273" y="34925"/>
                  </a:lnTo>
                  <a:lnTo>
                    <a:pt x="38337" y="31036"/>
                  </a:lnTo>
                  <a:lnTo>
                    <a:pt x="36987" y="30162"/>
                  </a:lnTo>
                  <a:lnTo>
                    <a:pt x="34369" y="33734"/>
                  </a:lnTo>
                  <a:lnTo>
                    <a:pt x="31272" y="36671"/>
                  </a:lnTo>
                  <a:lnTo>
                    <a:pt x="27542" y="38734"/>
                  </a:lnTo>
                  <a:lnTo>
                    <a:pt x="22780" y="39449"/>
                  </a:lnTo>
                  <a:lnTo>
                    <a:pt x="19684" y="39052"/>
                  </a:lnTo>
                  <a:lnTo>
                    <a:pt x="16906" y="38100"/>
                  </a:lnTo>
                  <a:lnTo>
                    <a:pt x="14366" y="36512"/>
                  </a:lnTo>
                  <a:lnTo>
                    <a:pt x="12065" y="34289"/>
                  </a:lnTo>
                  <a:lnTo>
                    <a:pt x="10238" y="31512"/>
                  </a:lnTo>
                  <a:lnTo>
                    <a:pt x="8890" y="28257"/>
                  </a:lnTo>
                  <a:lnTo>
                    <a:pt x="8016" y="24606"/>
                  </a:lnTo>
                  <a:lnTo>
                    <a:pt x="7618" y="20558"/>
                  </a:lnTo>
                  <a:lnTo>
                    <a:pt x="8253" y="14208"/>
                  </a:lnTo>
                  <a:lnTo>
                    <a:pt x="10080" y="9525"/>
                  </a:lnTo>
                  <a:lnTo>
                    <a:pt x="12620" y="6271"/>
                  </a:lnTo>
                  <a:lnTo>
                    <a:pt x="15477" y="4207"/>
                  </a:lnTo>
                  <a:lnTo>
                    <a:pt x="18176" y="3175"/>
                  </a:lnTo>
                  <a:lnTo>
                    <a:pt x="20398" y="2937"/>
                  </a:lnTo>
                  <a:lnTo>
                    <a:pt x="23573" y="3254"/>
                  </a:lnTo>
                  <a:lnTo>
                    <a:pt x="25400" y="4127"/>
                  </a:lnTo>
                  <a:lnTo>
                    <a:pt x="26352" y="5636"/>
                  </a:lnTo>
                  <a:lnTo>
                    <a:pt x="26907" y="7699"/>
                  </a:lnTo>
                  <a:lnTo>
                    <a:pt x="27542" y="9842"/>
                  </a:lnTo>
                  <a:lnTo>
                    <a:pt x="29209" y="12938"/>
                  </a:lnTo>
                  <a:lnTo>
                    <a:pt x="30558" y="13970"/>
                  </a:lnTo>
                  <a:lnTo>
                    <a:pt x="32384" y="14367"/>
                  </a:lnTo>
                  <a:lnTo>
                    <a:pt x="34369" y="13970"/>
                  </a:lnTo>
                  <a:lnTo>
                    <a:pt x="35797" y="13017"/>
                  </a:lnTo>
                  <a:lnTo>
                    <a:pt x="36671" y="11668"/>
                  </a:lnTo>
                  <a:lnTo>
                    <a:pt x="36987" y="10001"/>
                  </a:lnTo>
                  <a:lnTo>
                    <a:pt x="36671" y="8493"/>
                  </a:lnTo>
                  <a:lnTo>
                    <a:pt x="35877" y="6667"/>
                  </a:lnTo>
                  <a:lnTo>
                    <a:pt x="34606" y="4762"/>
                  </a:lnTo>
                  <a:lnTo>
                    <a:pt x="32702" y="3096"/>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791" name="Shape 1826"/>
            <p:cNvSpPr/>
            <p:nvPr/>
          </p:nvSpPr>
          <p:spPr>
            <a:xfrm>
              <a:off x="6204727" y="3185285"/>
              <a:ext cx="46433" cy="45641"/>
            </a:xfrm>
            <a:custGeom>
              <a:avLst/>
              <a:gdLst/>
              <a:ahLst/>
              <a:cxnLst/>
              <a:rect l="0" t="0" r="0" b="0"/>
              <a:pathLst>
                <a:path w="46433" h="45641">
                  <a:moveTo>
                    <a:pt x="13652" y="0"/>
                  </a:moveTo>
                  <a:lnTo>
                    <a:pt x="0" y="4524"/>
                  </a:lnTo>
                  <a:lnTo>
                    <a:pt x="0" y="6191"/>
                  </a:lnTo>
                  <a:lnTo>
                    <a:pt x="1111" y="5873"/>
                  </a:lnTo>
                  <a:lnTo>
                    <a:pt x="2857" y="5794"/>
                  </a:lnTo>
                  <a:lnTo>
                    <a:pt x="4127" y="5873"/>
                  </a:lnTo>
                  <a:lnTo>
                    <a:pt x="5158" y="6588"/>
                  </a:lnTo>
                  <a:lnTo>
                    <a:pt x="6032" y="8493"/>
                  </a:lnTo>
                  <a:lnTo>
                    <a:pt x="6350" y="12144"/>
                  </a:lnTo>
                  <a:lnTo>
                    <a:pt x="6350" y="36671"/>
                  </a:lnTo>
                  <a:lnTo>
                    <a:pt x="6111" y="40243"/>
                  </a:lnTo>
                  <a:lnTo>
                    <a:pt x="5080" y="42466"/>
                  </a:lnTo>
                  <a:lnTo>
                    <a:pt x="3175" y="43656"/>
                  </a:lnTo>
                  <a:lnTo>
                    <a:pt x="158" y="44132"/>
                  </a:lnTo>
                  <a:lnTo>
                    <a:pt x="158" y="45641"/>
                  </a:lnTo>
                  <a:lnTo>
                    <a:pt x="21192" y="45641"/>
                  </a:lnTo>
                  <a:lnTo>
                    <a:pt x="21192" y="44132"/>
                  </a:lnTo>
                  <a:lnTo>
                    <a:pt x="18017" y="43656"/>
                  </a:lnTo>
                  <a:lnTo>
                    <a:pt x="16033" y="42703"/>
                  </a:lnTo>
                  <a:lnTo>
                    <a:pt x="14922" y="41116"/>
                  </a:lnTo>
                  <a:lnTo>
                    <a:pt x="14683" y="38973"/>
                  </a:lnTo>
                  <a:lnTo>
                    <a:pt x="14683" y="11112"/>
                  </a:lnTo>
                  <a:lnTo>
                    <a:pt x="17383" y="8731"/>
                  </a:lnTo>
                  <a:lnTo>
                    <a:pt x="19843" y="6984"/>
                  </a:lnTo>
                  <a:lnTo>
                    <a:pt x="22225" y="5873"/>
                  </a:lnTo>
                  <a:lnTo>
                    <a:pt x="24447" y="5477"/>
                  </a:lnTo>
                  <a:lnTo>
                    <a:pt x="28177" y="6112"/>
                  </a:lnTo>
                  <a:lnTo>
                    <a:pt x="30480" y="8017"/>
                  </a:lnTo>
                  <a:lnTo>
                    <a:pt x="31750" y="11033"/>
                  </a:lnTo>
                  <a:lnTo>
                    <a:pt x="32067" y="15081"/>
                  </a:lnTo>
                  <a:lnTo>
                    <a:pt x="32067" y="35798"/>
                  </a:lnTo>
                  <a:lnTo>
                    <a:pt x="31908" y="38973"/>
                  </a:lnTo>
                  <a:lnTo>
                    <a:pt x="31274" y="41196"/>
                  </a:lnTo>
                  <a:lnTo>
                    <a:pt x="30401" y="42624"/>
                  </a:lnTo>
                  <a:lnTo>
                    <a:pt x="29130" y="43497"/>
                  </a:lnTo>
                  <a:lnTo>
                    <a:pt x="25875" y="44132"/>
                  </a:lnTo>
                  <a:lnTo>
                    <a:pt x="25875" y="45641"/>
                  </a:lnTo>
                  <a:lnTo>
                    <a:pt x="46433" y="45641"/>
                  </a:lnTo>
                  <a:lnTo>
                    <a:pt x="46433" y="44132"/>
                  </a:lnTo>
                  <a:lnTo>
                    <a:pt x="43417" y="43577"/>
                  </a:lnTo>
                  <a:lnTo>
                    <a:pt x="41592" y="42466"/>
                  </a:lnTo>
                  <a:lnTo>
                    <a:pt x="40640" y="40561"/>
                  </a:lnTo>
                  <a:lnTo>
                    <a:pt x="40402" y="37544"/>
                  </a:lnTo>
                  <a:lnTo>
                    <a:pt x="40402" y="14922"/>
                  </a:lnTo>
                  <a:lnTo>
                    <a:pt x="39846" y="9525"/>
                  </a:lnTo>
                  <a:lnTo>
                    <a:pt x="38417" y="5636"/>
                  </a:lnTo>
                  <a:lnTo>
                    <a:pt x="36353" y="2937"/>
                  </a:lnTo>
                  <a:lnTo>
                    <a:pt x="33892" y="1191"/>
                  </a:lnTo>
                  <a:lnTo>
                    <a:pt x="31274" y="238"/>
                  </a:lnTo>
                  <a:lnTo>
                    <a:pt x="28813" y="0"/>
                  </a:lnTo>
                  <a:lnTo>
                    <a:pt x="24844" y="634"/>
                  </a:lnTo>
                  <a:lnTo>
                    <a:pt x="21272" y="2381"/>
                  </a:lnTo>
                  <a:lnTo>
                    <a:pt x="17858" y="4842"/>
                  </a:lnTo>
                  <a:lnTo>
                    <a:pt x="14367" y="809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1792" name="Shape 1827"/>
            <p:cNvSpPr/>
            <p:nvPr/>
          </p:nvSpPr>
          <p:spPr>
            <a:xfrm>
              <a:off x="5925962" y="3291251"/>
              <a:ext cx="10080" cy="10080"/>
            </a:xfrm>
            <a:custGeom>
              <a:avLst/>
              <a:gdLst/>
              <a:ahLst/>
              <a:cxnLst/>
              <a:rect l="0" t="0" r="0" b="0"/>
              <a:pathLst>
                <a:path w="10080" h="10080">
                  <a:moveTo>
                    <a:pt x="4921" y="0"/>
                  </a:moveTo>
                  <a:lnTo>
                    <a:pt x="2699" y="476"/>
                  </a:lnTo>
                  <a:lnTo>
                    <a:pt x="1191" y="1746"/>
                  </a:lnTo>
                  <a:lnTo>
                    <a:pt x="317" y="3412"/>
                  </a:lnTo>
                  <a:lnTo>
                    <a:pt x="0" y="5000"/>
                  </a:lnTo>
                  <a:lnTo>
                    <a:pt x="317" y="6587"/>
                  </a:lnTo>
                  <a:lnTo>
                    <a:pt x="1111" y="8255"/>
                  </a:lnTo>
                  <a:lnTo>
                    <a:pt x="2699" y="9604"/>
                  </a:lnTo>
                  <a:lnTo>
                    <a:pt x="4921" y="10080"/>
                  </a:lnTo>
                  <a:lnTo>
                    <a:pt x="6984" y="9683"/>
                  </a:lnTo>
                  <a:lnTo>
                    <a:pt x="8651" y="8651"/>
                  </a:lnTo>
                  <a:lnTo>
                    <a:pt x="9763" y="6985"/>
                  </a:lnTo>
                  <a:lnTo>
                    <a:pt x="10080" y="5000"/>
                  </a:lnTo>
                  <a:lnTo>
                    <a:pt x="9763" y="3016"/>
                  </a:lnTo>
                  <a:lnTo>
                    <a:pt x="8651" y="1428"/>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793" name="Shape 1828"/>
            <p:cNvSpPr/>
            <p:nvPr/>
          </p:nvSpPr>
          <p:spPr>
            <a:xfrm>
              <a:off x="5674423" y="3291251"/>
              <a:ext cx="23573" cy="67627"/>
            </a:xfrm>
            <a:custGeom>
              <a:avLst/>
              <a:gdLst/>
              <a:ahLst/>
              <a:cxnLst/>
              <a:rect l="0" t="0" r="0" b="0"/>
              <a:pathLst>
                <a:path w="23573" h="67627">
                  <a:moveTo>
                    <a:pt x="15794" y="0"/>
                  </a:moveTo>
                  <a:lnTo>
                    <a:pt x="0" y="4286"/>
                  </a:lnTo>
                  <a:lnTo>
                    <a:pt x="0" y="5874"/>
                  </a:lnTo>
                  <a:lnTo>
                    <a:pt x="3412" y="5715"/>
                  </a:lnTo>
                  <a:lnTo>
                    <a:pt x="5714" y="6032"/>
                  </a:lnTo>
                  <a:lnTo>
                    <a:pt x="7063" y="7063"/>
                  </a:lnTo>
                  <a:lnTo>
                    <a:pt x="7698" y="8968"/>
                  </a:lnTo>
                  <a:lnTo>
                    <a:pt x="7857" y="11747"/>
                  </a:lnTo>
                  <a:lnTo>
                    <a:pt x="7857" y="58975"/>
                  </a:lnTo>
                  <a:lnTo>
                    <a:pt x="7539" y="62388"/>
                  </a:lnTo>
                  <a:lnTo>
                    <a:pt x="6269" y="64452"/>
                  </a:lnTo>
                  <a:lnTo>
                    <a:pt x="3888" y="65642"/>
                  </a:lnTo>
                  <a:lnTo>
                    <a:pt x="237" y="66118"/>
                  </a:lnTo>
                  <a:lnTo>
                    <a:pt x="237" y="67627"/>
                  </a:lnTo>
                  <a:lnTo>
                    <a:pt x="23573" y="67627"/>
                  </a:lnTo>
                  <a:lnTo>
                    <a:pt x="23573" y="66118"/>
                  </a:lnTo>
                  <a:lnTo>
                    <a:pt x="20002" y="65722"/>
                  </a:lnTo>
                  <a:lnTo>
                    <a:pt x="17700" y="64770"/>
                  </a:lnTo>
                  <a:lnTo>
                    <a:pt x="16509" y="62706"/>
                  </a:lnTo>
                  <a:lnTo>
                    <a:pt x="16192" y="59292"/>
                  </a:lnTo>
                  <a:lnTo>
                    <a:pt x="16192" y="158"/>
                  </a:lnTo>
                  <a:lnTo>
                    <a:pt x="15794" y="0"/>
                  </a:lnTo>
                  <a:close/>
                </a:path>
              </a:pathLst>
            </a:custGeom>
            <a:solidFill>
              <a:srgbClr val="000000"/>
            </a:solidFill>
          </p:spPr>
          <p:txBody>
            <a:bodyPr vert="horz" lIns="91440" tIns="45720" rIns="91440" bIns="45720" anchor="t"/>
            <a:lstStyle/>
            <a:p>
              <a:endParaRPr lang="en-IN"/>
            </a:p>
          </p:txBody>
        </p:sp>
        <p:sp>
          <p:nvSpPr>
            <p:cNvPr id="1794" name="Shape 1829"/>
            <p:cNvSpPr/>
            <p:nvPr/>
          </p:nvSpPr>
          <p:spPr>
            <a:xfrm>
              <a:off x="5157216" y="3291251"/>
              <a:ext cx="10159" cy="10080"/>
            </a:xfrm>
            <a:custGeom>
              <a:avLst/>
              <a:gdLst/>
              <a:ahLst/>
              <a:cxnLst/>
              <a:rect l="0" t="0" r="0" b="0"/>
              <a:pathLst>
                <a:path w="10159" h="10080">
                  <a:moveTo>
                    <a:pt x="5000" y="0"/>
                  </a:moveTo>
                  <a:lnTo>
                    <a:pt x="2777" y="476"/>
                  </a:lnTo>
                  <a:lnTo>
                    <a:pt x="1189" y="1746"/>
                  </a:lnTo>
                  <a:lnTo>
                    <a:pt x="317" y="3412"/>
                  </a:lnTo>
                  <a:lnTo>
                    <a:pt x="0" y="5000"/>
                  </a:lnTo>
                  <a:lnTo>
                    <a:pt x="317" y="6587"/>
                  </a:lnTo>
                  <a:lnTo>
                    <a:pt x="1189" y="8255"/>
                  </a:lnTo>
                  <a:lnTo>
                    <a:pt x="2698" y="9604"/>
                  </a:lnTo>
                  <a:lnTo>
                    <a:pt x="5000" y="10080"/>
                  </a:lnTo>
                  <a:lnTo>
                    <a:pt x="7063" y="9683"/>
                  </a:lnTo>
                  <a:lnTo>
                    <a:pt x="8731" y="8651"/>
                  </a:lnTo>
                  <a:lnTo>
                    <a:pt x="9842" y="6985"/>
                  </a:lnTo>
                  <a:lnTo>
                    <a:pt x="10159" y="5000"/>
                  </a:lnTo>
                  <a:lnTo>
                    <a:pt x="9842" y="3016"/>
                  </a:lnTo>
                  <a:lnTo>
                    <a:pt x="873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1795" name="Shape 1830"/>
            <p:cNvSpPr/>
            <p:nvPr/>
          </p:nvSpPr>
          <p:spPr>
            <a:xfrm>
              <a:off x="5352637" y="3291251"/>
              <a:ext cx="35955" cy="67627"/>
            </a:xfrm>
            <a:custGeom>
              <a:avLst/>
              <a:gdLst/>
              <a:ahLst/>
              <a:cxnLst/>
              <a:rect l="0" t="0" r="0" b="0"/>
              <a:pathLst>
                <a:path w="35955" h="67627">
                  <a:moveTo>
                    <a:pt x="26034" y="0"/>
                  </a:moveTo>
                  <a:lnTo>
                    <a:pt x="20161" y="713"/>
                  </a:lnTo>
                  <a:lnTo>
                    <a:pt x="15716" y="2777"/>
                  </a:lnTo>
                  <a:lnTo>
                    <a:pt x="12541" y="5793"/>
                  </a:lnTo>
                  <a:lnTo>
                    <a:pt x="10397" y="9445"/>
                  </a:lnTo>
                  <a:lnTo>
                    <a:pt x="9048" y="13335"/>
                  </a:lnTo>
                  <a:lnTo>
                    <a:pt x="8413" y="17065"/>
                  </a:lnTo>
                  <a:lnTo>
                    <a:pt x="8174" y="20478"/>
                  </a:lnTo>
                  <a:lnTo>
                    <a:pt x="8174" y="23018"/>
                  </a:lnTo>
                  <a:lnTo>
                    <a:pt x="78" y="23018"/>
                  </a:lnTo>
                  <a:lnTo>
                    <a:pt x="78" y="26193"/>
                  </a:lnTo>
                  <a:lnTo>
                    <a:pt x="8174" y="26193"/>
                  </a:lnTo>
                  <a:lnTo>
                    <a:pt x="8174" y="57308"/>
                  </a:lnTo>
                  <a:lnTo>
                    <a:pt x="8096" y="59849"/>
                  </a:lnTo>
                  <a:lnTo>
                    <a:pt x="7857" y="61912"/>
                  </a:lnTo>
                  <a:lnTo>
                    <a:pt x="7302" y="63420"/>
                  </a:lnTo>
                  <a:lnTo>
                    <a:pt x="6587" y="64531"/>
                  </a:lnTo>
                  <a:lnTo>
                    <a:pt x="4047" y="65722"/>
                  </a:lnTo>
                  <a:lnTo>
                    <a:pt x="0" y="66118"/>
                  </a:lnTo>
                  <a:lnTo>
                    <a:pt x="0" y="67627"/>
                  </a:lnTo>
                  <a:lnTo>
                    <a:pt x="25717" y="67627"/>
                  </a:lnTo>
                  <a:lnTo>
                    <a:pt x="25717" y="66118"/>
                  </a:lnTo>
                  <a:lnTo>
                    <a:pt x="21907" y="65801"/>
                  </a:lnTo>
                  <a:lnTo>
                    <a:pt x="19287" y="65087"/>
                  </a:lnTo>
                  <a:lnTo>
                    <a:pt x="17699" y="63896"/>
                  </a:lnTo>
                  <a:lnTo>
                    <a:pt x="16827" y="62230"/>
                  </a:lnTo>
                  <a:lnTo>
                    <a:pt x="16588" y="60007"/>
                  </a:lnTo>
                  <a:lnTo>
                    <a:pt x="16509" y="57308"/>
                  </a:lnTo>
                  <a:lnTo>
                    <a:pt x="16509" y="26193"/>
                  </a:lnTo>
                  <a:lnTo>
                    <a:pt x="28575" y="26193"/>
                  </a:lnTo>
                  <a:lnTo>
                    <a:pt x="28575" y="23018"/>
                  </a:lnTo>
                  <a:lnTo>
                    <a:pt x="16430" y="23018"/>
                  </a:lnTo>
                  <a:lnTo>
                    <a:pt x="16430" y="11588"/>
                  </a:lnTo>
                  <a:lnTo>
                    <a:pt x="16747" y="7620"/>
                  </a:lnTo>
                  <a:lnTo>
                    <a:pt x="18414" y="4206"/>
                  </a:lnTo>
                  <a:lnTo>
                    <a:pt x="20002" y="3175"/>
                  </a:lnTo>
                  <a:lnTo>
                    <a:pt x="22383" y="2699"/>
                  </a:lnTo>
                  <a:lnTo>
                    <a:pt x="24367" y="3254"/>
                  </a:lnTo>
                  <a:lnTo>
                    <a:pt x="25875" y="4682"/>
                  </a:lnTo>
                  <a:lnTo>
                    <a:pt x="28416" y="8255"/>
                  </a:lnTo>
                  <a:lnTo>
                    <a:pt x="29844" y="9604"/>
                  </a:lnTo>
                  <a:lnTo>
                    <a:pt x="31669" y="10160"/>
                  </a:lnTo>
                  <a:lnTo>
                    <a:pt x="34527" y="9207"/>
                  </a:lnTo>
                  <a:lnTo>
                    <a:pt x="35559" y="7857"/>
                  </a:lnTo>
                  <a:lnTo>
                    <a:pt x="35955" y="6032"/>
                  </a:lnTo>
                  <a:lnTo>
                    <a:pt x="35162" y="3651"/>
                  </a:lnTo>
                  <a:lnTo>
                    <a:pt x="33019" y="1746"/>
                  </a:lnTo>
                  <a:lnTo>
                    <a:pt x="29923" y="476"/>
                  </a:lnTo>
                  <a:lnTo>
                    <a:pt x="26034" y="0"/>
                  </a:lnTo>
                  <a:close/>
                </a:path>
              </a:pathLst>
            </a:custGeom>
            <a:solidFill>
              <a:srgbClr val="000000"/>
            </a:solidFill>
          </p:spPr>
          <p:txBody>
            <a:bodyPr vert="horz" lIns="91440" tIns="45720" rIns="91440" bIns="45720" anchor="t"/>
            <a:lstStyle/>
            <a:p>
              <a:endParaRPr lang="en-IN"/>
            </a:p>
          </p:txBody>
        </p:sp>
        <p:sp>
          <p:nvSpPr>
            <p:cNvPr id="1796" name="Shape 1831"/>
            <p:cNvSpPr/>
            <p:nvPr/>
          </p:nvSpPr>
          <p:spPr>
            <a:xfrm>
              <a:off x="5764989" y="3301490"/>
              <a:ext cx="26352" cy="58341"/>
            </a:xfrm>
            <a:custGeom>
              <a:avLst/>
              <a:gdLst/>
              <a:ahLst/>
              <a:cxnLst/>
              <a:rect l="0" t="0" r="0" b="0"/>
              <a:pathLst>
                <a:path w="26352" h="58341">
                  <a:moveTo>
                    <a:pt x="13255" y="0"/>
                  </a:moveTo>
                  <a:lnTo>
                    <a:pt x="10873" y="3413"/>
                  </a:lnTo>
                  <a:lnTo>
                    <a:pt x="8890" y="6191"/>
                  </a:lnTo>
                  <a:lnTo>
                    <a:pt x="4364" y="11351"/>
                  </a:lnTo>
                  <a:lnTo>
                    <a:pt x="1348" y="13732"/>
                  </a:lnTo>
                  <a:lnTo>
                    <a:pt x="396" y="14526"/>
                  </a:lnTo>
                  <a:lnTo>
                    <a:pt x="0" y="15319"/>
                  </a:lnTo>
                  <a:lnTo>
                    <a:pt x="396" y="15954"/>
                  </a:lnTo>
                  <a:lnTo>
                    <a:pt x="5636" y="15954"/>
                  </a:lnTo>
                  <a:lnTo>
                    <a:pt x="5636" y="45799"/>
                  </a:lnTo>
                  <a:lnTo>
                    <a:pt x="5874" y="49133"/>
                  </a:lnTo>
                  <a:lnTo>
                    <a:pt x="6350" y="51911"/>
                  </a:lnTo>
                  <a:lnTo>
                    <a:pt x="7223" y="54133"/>
                  </a:lnTo>
                  <a:lnTo>
                    <a:pt x="8333" y="55801"/>
                  </a:lnTo>
                  <a:lnTo>
                    <a:pt x="11192" y="57784"/>
                  </a:lnTo>
                  <a:lnTo>
                    <a:pt x="14763" y="58341"/>
                  </a:lnTo>
                  <a:lnTo>
                    <a:pt x="18177" y="57784"/>
                  </a:lnTo>
                  <a:lnTo>
                    <a:pt x="21352" y="56197"/>
                  </a:lnTo>
                  <a:lnTo>
                    <a:pt x="24130" y="53816"/>
                  </a:lnTo>
                  <a:lnTo>
                    <a:pt x="26352" y="50879"/>
                  </a:lnTo>
                  <a:lnTo>
                    <a:pt x="25082" y="49768"/>
                  </a:lnTo>
                  <a:lnTo>
                    <a:pt x="22859" y="51991"/>
                  </a:lnTo>
                  <a:lnTo>
                    <a:pt x="21192" y="52863"/>
                  </a:lnTo>
                  <a:lnTo>
                    <a:pt x="19050" y="53261"/>
                  </a:lnTo>
                  <a:lnTo>
                    <a:pt x="16907" y="52785"/>
                  </a:lnTo>
                  <a:lnTo>
                    <a:pt x="15477" y="51593"/>
                  </a:lnTo>
                  <a:lnTo>
                    <a:pt x="14605" y="49927"/>
                  </a:lnTo>
                  <a:lnTo>
                    <a:pt x="14128" y="47942"/>
                  </a:lnTo>
                  <a:lnTo>
                    <a:pt x="13969" y="44291"/>
                  </a:lnTo>
                  <a:lnTo>
                    <a:pt x="13969" y="15954"/>
                  </a:lnTo>
                  <a:lnTo>
                    <a:pt x="23971" y="15954"/>
                  </a:lnTo>
                  <a:lnTo>
                    <a:pt x="23971" y="12779"/>
                  </a:lnTo>
                  <a:lnTo>
                    <a:pt x="13969" y="12779"/>
                  </a:lnTo>
                  <a:lnTo>
                    <a:pt x="13969" y="1349"/>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797" name="Shape 1832"/>
            <p:cNvSpPr/>
            <p:nvPr/>
          </p:nvSpPr>
          <p:spPr>
            <a:xfrm>
              <a:off x="5123084" y="3301490"/>
              <a:ext cx="26352" cy="58341"/>
            </a:xfrm>
            <a:custGeom>
              <a:avLst/>
              <a:gdLst/>
              <a:ahLst/>
              <a:cxnLst/>
              <a:rect l="0" t="0" r="0" b="0"/>
              <a:pathLst>
                <a:path w="26352" h="58341">
                  <a:moveTo>
                    <a:pt x="13255" y="0"/>
                  </a:moveTo>
                  <a:lnTo>
                    <a:pt x="10873" y="3413"/>
                  </a:lnTo>
                  <a:lnTo>
                    <a:pt x="8890" y="6191"/>
                  </a:lnTo>
                  <a:lnTo>
                    <a:pt x="4364" y="11351"/>
                  </a:lnTo>
                  <a:lnTo>
                    <a:pt x="1348" y="13732"/>
                  </a:lnTo>
                  <a:lnTo>
                    <a:pt x="396" y="14526"/>
                  </a:lnTo>
                  <a:lnTo>
                    <a:pt x="0" y="15319"/>
                  </a:lnTo>
                  <a:lnTo>
                    <a:pt x="396" y="15954"/>
                  </a:lnTo>
                  <a:lnTo>
                    <a:pt x="5634" y="15954"/>
                  </a:lnTo>
                  <a:lnTo>
                    <a:pt x="5634" y="45799"/>
                  </a:lnTo>
                  <a:lnTo>
                    <a:pt x="5873" y="49133"/>
                  </a:lnTo>
                  <a:lnTo>
                    <a:pt x="6350" y="51911"/>
                  </a:lnTo>
                  <a:lnTo>
                    <a:pt x="7222" y="54133"/>
                  </a:lnTo>
                  <a:lnTo>
                    <a:pt x="8333" y="55801"/>
                  </a:lnTo>
                  <a:lnTo>
                    <a:pt x="11191" y="57784"/>
                  </a:lnTo>
                  <a:lnTo>
                    <a:pt x="14763" y="58341"/>
                  </a:lnTo>
                  <a:lnTo>
                    <a:pt x="18176" y="57784"/>
                  </a:lnTo>
                  <a:lnTo>
                    <a:pt x="21351" y="56197"/>
                  </a:lnTo>
                  <a:lnTo>
                    <a:pt x="24129" y="53816"/>
                  </a:lnTo>
                  <a:lnTo>
                    <a:pt x="26352" y="50879"/>
                  </a:lnTo>
                  <a:lnTo>
                    <a:pt x="25082" y="49768"/>
                  </a:lnTo>
                  <a:lnTo>
                    <a:pt x="22859" y="51991"/>
                  </a:lnTo>
                  <a:lnTo>
                    <a:pt x="21113" y="52863"/>
                  </a:lnTo>
                  <a:lnTo>
                    <a:pt x="19050" y="53261"/>
                  </a:lnTo>
                  <a:lnTo>
                    <a:pt x="16906" y="52785"/>
                  </a:lnTo>
                  <a:lnTo>
                    <a:pt x="15477" y="51593"/>
                  </a:lnTo>
                  <a:lnTo>
                    <a:pt x="14604" y="49927"/>
                  </a:lnTo>
                  <a:lnTo>
                    <a:pt x="14128" y="47942"/>
                  </a:lnTo>
                  <a:lnTo>
                    <a:pt x="13970" y="44291"/>
                  </a:lnTo>
                  <a:lnTo>
                    <a:pt x="13970" y="15954"/>
                  </a:lnTo>
                  <a:lnTo>
                    <a:pt x="23971" y="15954"/>
                  </a:lnTo>
                  <a:lnTo>
                    <a:pt x="23971" y="12779"/>
                  </a:lnTo>
                  <a:lnTo>
                    <a:pt x="13970" y="12779"/>
                  </a:lnTo>
                  <a:lnTo>
                    <a:pt x="13970" y="1349"/>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1798" name="Shape 1833"/>
            <p:cNvSpPr/>
            <p:nvPr/>
          </p:nvSpPr>
          <p:spPr>
            <a:xfrm>
              <a:off x="6331807" y="3313318"/>
              <a:ext cx="39528" cy="46513"/>
            </a:xfrm>
            <a:custGeom>
              <a:avLst/>
              <a:gdLst/>
              <a:ahLst/>
              <a:cxnLst/>
              <a:rect l="0" t="0" r="0" b="0"/>
              <a:pathLst>
                <a:path w="39528" h="46513">
                  <a:moveTo>
                    <a:pt x="20239" y="0"/>
                  </a:moveTo>
                  <a:lnTo>
                    <a:pt x="18017" y="3571"/>
                  </a:lnTo>
                  <a:lnTo>
                    <a:pt x="21431" y="4127"/>
                  </a:lnTo>
                  <a:lnTo>
                    <a:pt x="23812" y="5476"/>
                  </a:lnTo>
                  <a:lnTo>
                    <a:pt x="25479" y="7539"/>
                  </a:lnTo>
                  <a:lnTo>
                    <a:pt x="26510" y="9921"/>
                  </a:lnTo>
                  <a:lnTo>
                    <a:pt x="27542" y="14922"/>
                  </a:lnTo>
                  <a:lnTo>
                    <a:pt x="7143" y="14922"/>
                  </a:lnTo>
                  <a:lnTo>
                    <a:pt x="7857" y="11984"/>
                  </a:lnTo>
                  <a:lnTo>
                    <a:pt x="8731" y="9444"/>
                  </a:lnTo>
                  <a:lnTo>
                    <a:pt x="11112" y="5952"/>
                  </a:lnTo>
                  <a:lnTo>
                    <a:pt x="14287" y="4127"/>
                  </a:lnTo>
                  <a:lnTo>
                    <a:pt x="18017" y="3571"/>
                  </a:lnTo>
                  <a:lnTo>
                    <a:pt x="20239" y="0"/>
                  </a:lnTo>
                  <a:lnTo>
                    <a:pt x="15954" y="476"/>
                  </a:lnTo>
                  <a:lnTo>
                    <a:pt x="11428" y="2222"/>
                  </a:lnTo>
                  <a:lnTo>
                    <a:pt x="7143" y="5317"/>
                  </a:lnTo>
                  <a:lnTo>
                    <a:pt x="3491" y="9921"/>
                  </a:lnTo>
                  <a:lnTo>
                    <a:pt x="952" y="16192"/>
                  </a:lnTo>
                  <a:lnTo>
                    <a:pt x="316" y="20002"/>
                  </a:lnTo>
                  <a:lnTo>
                    <a:pt x="0" y="24367"/>
                  </a:lnTo>
                  <a:lnTo>
                    <a:pt x="396" y="29368"/>
                  </a:lnTo>
                  <a:lnTo>
                    <a:pt x="1348" y="33733"/>
                  </a:lnTo>
                  <a:lnTo>
                    <a:pt x="2856" y="37543"/>
                  </a:lnTo>
                  <a:lnTo>
                    <a:pt x="5078" y="40718"/>
                  </a:lnTo>
                  <a:lnTo>
                    <a:pt x="7778" y="43258"/>
                  </a:lnTo>
                  <a:lnTo>
                    <a:pt x="10953" y="45005"/>
                  </a:lnTo>
                  <a:lnTo>
                    <a:pt x="14525" y="46116"/>
                  </a:lnTo>
                  <a:lnTo>
                    <a:pt x="18494" y="46513"/>
                  </a:lnTo>
                  <a:lnTo>
                    <a:pt x="23493" y="45957"/>
                  </a:lnTo>
                  <a:lnTo>
                    <a:pt x="27701" y="44369"/>
                  </a:lnTo>
                  <a:lnTo>
                    <a:pt x="31194" y="42068"/>
                  </a:lnTo>
                  <a:lnTo>
                    <a:pt x="33972" y="39448"/>
                  </a:lnTo>
                  <a:lnTo>
                    <a:pt x="36193" y="36591"/>
                  </a:lnTo>
                  <a:lnTo>
                    <a:pt x="37781" y="33892"/>
                  </a:lnTo>
                  <a:lnTo>
                    <a:pt x="38893" y="31591"/>
                  </a:lnTo>
                  <a:lnTo>
                    <a:pt x="39528" y="30003"/>
                  </a:lnTo>
                  <a:lnTo>
                    <a:pt x="37941" y="29288"/>
                  </a:lnTo>
                  <a:lnTo>
                    <a:pt x="34925" y="33654"/>
                  </a:lnTo>
                  <a:lnTo>
                    <a:pt x="32702" y="35877"/>
                  </a:lnTo>
                  <a:lnTo>
                    <a:pt x="30003" y="37861"/>
                  </a:lnTo>
                  <a:lnTo>
                    <a:pt x="26589" y="39211"/>
                  </a:lnTo>
                  <a:lnTo>
                    <a:pt x="22621" y="39687"/>
                  </a:lnTo>
                  <a:lnTo>
                    <a:pt x="19208" y="39289"/>
                  </a:lnTo>
                  <a:lnTo>
                    <a:pt x="15875" y="38019"/>
                  </a:lnTo>
                  <a:lnTo>
                    <a:pt x="12700" y="35480"/>
                  </a:lnTo>
                  <a:lnTo>
                    <a:pt x="10000" y="31511"/>
                  </a:lnTo>
                  <a:lnTo>
                    <a:pt x="8890" y="28892"/>
                  </a:lnTo>
                  <a:lnTo>
                    <a:pt x="7937" y="25796"/>
                  </a:lnTo>
                  <a:lnTo>
                    <a:pt x="7302" y="22225"/>
                  </a:lnTo>
                  <a:lnTo>
                    <a:pt x="6825" y="18097"/>
                  </a:lnTo>
                  <a:lnTo>
                    <a:pt x="37622" y="18097"/>
                  </a:lnTo>
                  <a:lnTo>
                    <a:pt x="36987" y="13652"/>
                  </a:lnTo>
                  <a:lnTo>
                    <a:pt x="35797" y="9842"/>
                  </a:lnTo>
                  <a:lnTo>
                    <a:pt x="34131" y="6667"/>
                  </a:lnTo>
                  <a:lnTo>
                    <a:pt x="32066" y="4206"/>
                  </a:lnTo>
                  <a:lnTo>
                    <a:pt x="29527" y="2301"/>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1799" name="Shape 1834"/>
            <p:cNvSpPr/>
            <p:nvPr/>
          </p:nvSpPr>
          <p:spPr>
            <a:xfrm>
              <a:off x="6231159" y="3313318"/>
              <a:ext cx="43656" cy="46513"/>
            </a:xfrm>
            <a:custGeom>
              <a:avLst/>
              <a:gdLst/>
              <a:ahLst/>
              <a:cxnLst/>
              <a:rect l="0" t="0" r="0" b="0"/>
              <a:pathLst>
                <a:path w="43656" h="46513">
                  <a:moveTo>
                    <a:pt x="21431" y="0"/>
                  </a:moveTo>
                  <a:lnTo>
                    <a:pt x="20637" y="2777"/>
                  </a:lnTo>
                  <a:lnTo>
                    <a:pt x="24843" y="3651"/>
                  </a:lnTo>
                  <a:lnTo>
                    <a:pt x="28336" y="6032"/>
                  </a:lnTo>
                  <a:lnTo>
                    <a:pt x="31113" y="9683"/>
                  </a:lnTo>
                  <a:lnTo>
                    <a:pt x="33098" y="14366"/>
                  </a:lnTo>
                  <a:lnTo>
                    <a:pt x="34368" y="19843"/>
                  </a:lnTo>
                  <a:lnTo>
                    <a:pt x="34766" y="25876"/>
                  </a:lnTo>
                  <a:lnTo>
                    <a:pt x="34210" y="32146"/>
                  </a:lnTo>
                  <a:lnTo>
                    <a:pt x="32860" y="36750"/>
                  </a:lnTo>
                  <a:lnTo>
                    <a:pt x="30797" y="40083"/>
                  </a:lnTo>
                  <a:lnTo>
                    <a:pt x="28336" y="42306"/>
                  </a:lnTo>
                  <a:lnTo>
                    <a:pt x="25637" y="43417"/>
                  </a:lnTo>
                  <a:lnTo>
                    <a:pt x="23097" y="43734"/>
                  </a:lnTo>
                  <a:lnTo>
                    <a:pt x="19050" y="42941"/>
                  </a:lnTo>
                  <a:lnTo>
                    <a:pt x="15875" y="40798"/>
                  </a:lnTo>
                  <a:lnTo>
                    <a:pt x="13334" y="37623"/>
                  </a:lnTo>
                  <a:lnTo>
                    <a:pt x="11508" y="33733"/>
                  </a:lnTo>
                  <a:lnTo>
                    <a:pt x="9445" y="25319"/>
                  </a:lnTo>
                  <a:lnTo>
                    <a:pt x="9047" y="21431"/>
                  </a:lnTo>
                  <a:lnTo>
                    <a:pt x="8888" y="18176"/>
                  </a:lnTo>
                  <a:lnTo>
                    <a:pt x="9841" y="11429"/>
                  </a:lnTo>
                  <a:lnTo>
                    <a:pt x="12382" y="6587"/>
                  </a:lnTo>
                  <a:lnTo>
                    <a:pt x="16112" y="3730"/>
                  </a:lnTo>
                  <a:lnTo>
                    <a:pt x="20637" y="2777"/>
                  </a:lnTo>
                  <a:lnTo>
                    <a:pt x="21431" y="0"/>
                  </a:lnTo>
                  <a:lnTo>
                    <a:pt x="15238" y="872"/>
                  </a:lnTo>
                  <a:lnTo>
                    <a:pt x="9921" y="3253"/>
                  </a:lnTo>
                  <a:lnTo>
                    <a:pt x="5713" y="6905"/>
                  </a:lnTo>
                  <a:lnTo>
                    <a:pt x="2538" y="11588"/>
                  </a:lnTo>
                  <a:lnTo>
                    <a:pt x="634" y="17064"/>
                  </a:lnTo>
                  <a:lnTo>
                    <a:pt x="0" y="22938"/>
                  </a:lnTo>
                  <a:lnTo>
                    <a:pt x="713" y="29368"/>
                  </a:lnTo>
                  <a:lnTo>
                    <a:pt x="2777" y="35003"/>
                  </a:lnTo>
                  <a:lnTo>
                    <a:pt x="6032" y="39766"/>
                  </a:lnTo>
                  <a:lnTo>
                    <a:pt x="10397" y="43338"/>
                  </a:lnTo>
                  <a:lnTo>
                    <a:pt x="15636" y="45720"/>
                  </a:lnTo>
                  <a:lnTo>
                    <a:pt x="21668" y="46513"/>
                  </a:lnTo>
                  <a:lnTo>
                    <a:pt x="28575" y="45481"/>
                  </a:lnTo>
                  <a:lnTo>
                    <a:pt x="34051" y="42545"/>
                  </a:lnTo>
                  <a:lnTo>
                    <a:pt x="38257" y="38417"/>
                  </a:lnTo>
                  <a:lnTo>
                    <a:pt x="41275" y="33416"/>
                  </a:lnTo>
                  <a:lnTo>
                    <a:pt x="43099" y="28098"/>
                  </a:lnTo>
                  <a:lnTo>
                    <a:pt x="43656" y="22938"/>
                  </a:lnTo>
                  <a:lnTo>
                    <a:pt x="43178" y="17858"/>
                  </a:lnTo>
                  <a:lnTo>
                    <a:pt x="41988" y="13334"/>
                  </a:lnTo>
                  <a:lnTo>
                    <a:pt x="40083" y="9366"/>
                  </a:lnTo>
                  <a:lnTo>
                    <a:pt x="37385" y="6111"/>
                  </a:lnTo>
                  <a:lnTo>
                    <a:pt x="34131" y="3492"/>
                  </a:lnTo>
                  <a:lnTo>
                    <a:pt x="30399"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800" name="Shape 1835"/>
            <p:cNvSpPr/>
            <p:nvPr/>
          </p:nvSpPr>
          <p:spPr>
            <a:xfrm>
              <a:off x="6072647" y="3313318"/>
              <a:ext cx="43735" cy="46513"/>
            </a:xfrm>
            <a:custGeom>
              <a:avLst/>
              <a:gdLst/>
              <a:ahLst/>
              <a:cxnLst/>
              <a:rect l="0" t="0" r="0" b="0"/>
              <a:pathLst>
                <a:path w="43735" h="46513">
                  <a:moveTo>
                    <a:pt x="21431" y="0"/>
                  </a:moveTo>
                  <a:lnTo>
                    <a:pt x="20637" y="2777"/>
                  </a:lnTo>
                  <a:lnTo>
                    <a:pt x="24844" y="3651"/>
                  </a:lnTo>
                  <a:lnTo>
                    <a:pt x="28337" y="6032"/>
                  </a:lnTo>
                  <a:lnTo>
                    <a:pt x="31115" y="9683"/>
                  </a:lnTo>
                  <a:lnTo>
                    <a:pt x="33179" y="14366"/>
                  </a:lnTo>
                  <a:lnTo>
                    <a:pt x="34369" y="19843"/>
                  </a:lnTo>
                  <a:lnTo>
                    <a:pt x="34766" y="25876"/>
                  </a:lnTo>
                  <a:lnTo>
                    <a:pt x="34210" y="32146"/>
                  </a:lnTo>
                  <a:lnTo>
                    <a:pt x="32861" y="36750"/>
                  </a:lnTo>
                  <a:lnTo>
                    <a:pt x="30876" y="40083"/>
                  </a:lnTo>
                  <a:lnTo>
                    <a:pt x="28337" y="42306"/>
                  </a:lnTo>
                  <a:lnTo>
                    <a:pt x="25717" y="43417"/>
                  </a:lnTo>
                  <a:lnTo>
                    <a:pt x="23097" y="43734"/>
                  </a:lnTo>
                  <a:lnTo>
                    <a:pt x="19050" y="42941"/>
                  </a:lnTo>
                  <a:lnTo>
                    <a:pt x="15875" y="40798"/>
                  </a:lnTo>
                  <a:lnTo>
                    <a:pt x="13413" y="37623"/>
                  </a:lnTo>
                  <a:lnTo>
                    <a:pt x="11589" y="33733"/>
                  </a:lnTo>
                  <a:lnTo>
                    <a:pt x="9445" y="25319"/>
                  </a:lnTo>
                  <a:lnTo>
                    <a:pt x="9128" y="21431"/>
                  </a:lnTo>
                  <a:lnTo>
                    <a:pt x="8969" y="18176"/>
                  </a:lnTo>
                  <a:lnTo>
                    <a:pt x="9842" y="11429"/>
                  </a:lnTo>
                  <a:lnTo>
                    <a:pt x="12382" y="6587"/>
                  </a:lnTo>
                  <a:lnTo>
                    <a:pt x="16192" y="3730"/>
                  </a:lnTo>
                  <a:lnTo>
                    <a:pt x="20637" y="2777"/>
                  </a:lnTo>
                  <a:lnTo>
                    <a:pt x="21431" y="0"/>
                  </a:lnTo>
                  <a:lnTo>
                    <a:pt x="15240" y="872"/>
                  </a:lnTo>
                  <a:lnTo>
                    <a:pt x="10001" y="3253"/>
                  </a:lnTo>
                  <a:lnTo>
                    <a:pt x="5715" y="6905"/>
                  </a:lnTo>
                  <a:lnTo>
                    <a:pt x="2619" y="11588"/>
                  </a:lnTo>
                  <a:lnTo>
                    <a:pt x="635" y="17064"/>
                  </a:lnTo>
                  <a:lnTo>
                    <a:pt x="0" y="22938"/>
                  </a:lnTo>
                  <a:lnTo>
                    <a:pt x="713" y="29368"/>
                  </a:lnTo>
                  <a:lnTo>
                    <a:pt x="2778" y="35003"/>
                  </a:lnTo>
                  <a:lnTo>
                    <a:pt x="6032" y="39766"/>
                  </a:lnTo>
                  <a:lnTo>
                    <a:pt x="10397" y="43338"/>
                  </a:lnTo>
                  <a:lnTo>
                    <a:pt x="15637" y="45720"/>
                  </a:lnTo>
                  <a:lnTo>
                    <a:pt x="21749" y="46513"/>
                  </a:lnTo>
                  <a:lnTo>
                    <a:pt x="28575" y="45481"/>
                  </a:lnTo>
                  <a:lnTo>
                    <a:pt x="34131" y="42545"/>
                  </a:lnTo>
                  <a:lnTo>
                    <a:pt x="38338" y="38417"/>
                  </a:lnTo>
                  <a:lnTo>
                    <a:pt x="41354" y="33416"/>
                  </a:lnTo>
                  <a:lnTo>
                    <a:pt x="43180" y="28098"/>
                  </a:lnTo>
                  <a:lnTo>
                    <a:pt x="43735" y="22938"/>
                  </a:lnTo>
                  <a:lnTo>
                    <a:pt x="43260" y="17858"/>
                  </a:lnTo>
                  <a:lnTo>
                    <a:pt x="42068" y="13334"/>
                  </a:lnTo>
                  <a:lnTo>
                    <a:pt x="40085" y="9366"/>
                  </a:lnTo>
                  <a:lnTo>
                    <a:pt x="37385" y="6111"/>
                  </a:lnTo>
                  <a:lnTo>
                    <a:pt x="34131" y="3492"/>
                  </a:lnTo>
                  <a:lnTo>
                    <a:pt x="30401"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801" name="Shape 1836"/>
            <p:cNvSpPr/>
            <p:nvPr/>
          </p:nvSpPr>
          <p:spPr>
            <a:xfrm>
              <a:off x="5947632" y="3291251"/>
              <a:ext cx="45957" cy="68580"/>
            </a:xfrm>
            <a:custGeom>
              <a:avLst/>
              <a:gdLst/>
              <a:ahLst/>
              <a:cxnLst/>
              <a:rect l="0" t="0" r="0" b="0"/>
              <a:pathLst>
                <a:path w="45957" h="68580">
                  <a:moveTo>
                    <a:pt x="38813" y="0"/>
                  </a:moveTo>
                  <a:lnTo>
                    <a:pt x="24287" y="4286"/>
                  </a:lnTo>
                  <a:lnTo>
                    <a:pt x="24287" y="5874"/>
                  </a:lnTo>
                  <a:lnTo>
                    <a:pt x="26668" y="5793"/>
                  </a:lnTo>
                  <a:lnTo>
                    <a:pt x="29209" y="6111"/>
                  </a:lnTo>
                  <a:lnTo>
                    <a:pt x="30478" y="7222"/>
                  </a:lnTo>
                  <a:lnTo>
                    <a:pt x="30956" y="8810"/>
                  </a:lnTo>
                  <a:lnTo>
                    <a:pt x="31035" y="10873"/>
                  </a:lnTo>
                  <a:lnTo>
                    <a:pt x="31035" y="26352"/>
                  </a:lnTo>
                  <a:lnTo>
                    <a:pt x="28654" y="24447"/>
                  </a:lnTo>
                  <a:lnTo>
                    <a:pt x="26193" y="23097"/>
                  </a:lnTo>
                  <a:lnTo>
                    <a:pt x="23493" y="22304"/>
                  </a:lnTo>
                  <a:lnTo>
                    <a:pt x="22685" y="22238"/>
                  </a:lnTo>
                  <a:lnTo>
                    <a:pt x="20796" y="24843"/>
                  </a:lnTo>
                  <a:lnTo>
                    <a:pt x="24287" y="25400"/>
                  </a:lnTo>
                  <a:lnTo>
                    <a:pt x="27383" y="27225"/>
                  </a:lnTo>
                  <a:lnTo>
                    <a:pt x="29764" y="30321"/>
                  </a:lnTo>
                  <a:lnTo>
                    <a:pt x="31035" y="34766"/>
                  </a:lnTo>
                  <a:lnTo>
                    <a:pt x="31035" y="57546"/>
                  </a:lnTo>
                  <a:lnTo>
                    <a:pt x="29923" y="59927"/>
                  </a:lnTo>
                  <a:lnTo>
                    <a:pt x="27860" y="61832"/>
                  </a:lnTo>
                  <a:lnTo>
                    <a:pt x="25161" y="63102"/>
                  </a:lnTo>
                  <a:lnTo>
                    <a:pt x="22225" y="63500"/>
                  </a:lnTo>
                  <a:lnTo>
                    <a:pt x="18891" y="62943"/>
                  </a:lnTo>
                  <a:lnTo>
                    <a:pt x="15795" y="61515"/>
                  </a:lnTo>
                  <a:lnTo>
                    <a:pt x="12937" y="58896"/>
                  </a:lnTo>
                  <a:lnTo>
                    <a:pt x="10635" y="55006"/>
                  </a:lnTo>
                  <a:lnTo>
                    <a:pt x="9127" y="49767"/>
                  </a:lnTo>
                  <a:lnTo>
                    <a:pt x="8572" y="43180"/>
                  </a:lnTo>
                  <a:lnTo>
                    <a:pt x="9127" y="37067"/>
                  </a:lnTo>
                  <a:lnTo>
                    <a:pt x="10556" y="32385"/>
                  </a:lnTo>
                  <a:lnTo>
                    <a:pt x="12620" y="28971"/>
                  </a:lnTo>
                  <a:lnTo>
                    <a:pt x="15160" y="26590"/>
                  </a:lnTo>
                  <a:lnTo>
                    <a:pt x="17937" y="25241"/>
                  </a:lnTo>
                  <a:lnTo>
                    <a:pt x="20796" y="24843"/>
                  </a:lnTo>
                  <a:lnTo>
                    <a:pt x="22685" y="22238"/>
                  </a:lnTo>
                  <a:lnTo>
                    <a:pt x="20557" y="22066"/>
                  </a:lnTo>
                  <a:lnTo>
                    <a:pt x="15160" y="22938"/>
                  </a:lnTo>
                  <a:lnTo>
                    <a:pt x="10238" y="25479"/>
                  </a:lnTo>
                  <a:lnTo>
                    <a:pt x="6111" y="29368"/>
                  </a:lnTo>
                  <a:lnTo>
                    <a:pt x="2856" y="34368"/>
                  </a:lnTo>
                  <a:lnTo>
                    <a:pt x="793" y="40163"/>
                  </a:lnTo>
                  <a:lnTo>
                    <a:pt x="0" y="46433"/>
                  </a:lnTo>
                  <a:lnTo>
                    <a:pt x="634" y="53181"/>
                  </a:lnTo>
                  <a:lnTo>
                    <a:pt x="2301" y="58420"/>
                  </a:lnTo>
                  <a:lnTo>
                    <a:pt x="4762" y="62308"/>
                  </a:lnTo>
                  <a:lnTo>
                    <a:pt x="7618" y="65087"/>
                  </a:lnTo>
                  <a:lnTo>
                    <a:pt x="10635" y="66912"/>
                  </a:lnTo>
                  <a:lnTo>
                    <a:pt x="13572" y="68023"/>
                  </a:lnTo>
                  <a:lnTo>
                    <a:pt x="16112" y="68500"/>
                  </a:lnTo>
                  <a:lnTo>
                    <a:pt x="18017" y="68580"/>
                  </a:lnTo>
                  <a:lnTo>
                    <a:pt x="22859" y="68023"/>
                  </a:lnTo>
                  <a:lnTo>
                    <a:pt x="26510" y="66516"/>
                  </a:lnTo>
                  <a:lnTo>
                    <a:pt x="29130" y="64452"/>
                  </a:lnTo>
                  <a:lnTo>
                    <a:pt x="30797" y="62308"/>
                  </a:lnTo>
                  <a:lnTo>
                    <a:pt x="31035" y="62308"/>
                  </a:lnTo>
                  <a:lnTo>
                    <a:pt x="31035" y="68341"/>
                  </a:lnTo>
                  <a:lnTo>
                    <a:pt x="31431" y="68580"/>
                  </a:lnTo>
                  <a:lnTo>
                    <a:pt x="38813" y="65960"/>
                  </a:lnTo>
                  <a:lnTo>
                    <a:pt x="45957" y="63500"/>
                  </a:lnTo>
                  <a:lnTo>
                    <a:pt x="45957" y="61912"/>
                  </a:lnTo>
                  <a:lnTo>
                    <a:pt x="43178" y="61912"/>
                  </a:lnTo>
                  <a:lnTo>
                    <a:pt x="41354" y="61515"/>
                  </a:lnTo>
                  <a:lnTo>
                    <a:pt x="40242" y="60801"/>
                  </a:lnTo>
                  <a:lnTo>
                    <a:pt x="39607" y="59690"/>
                  </a:lnTo>
                  <a:lnTo>
                    <a:pt x="39368" y="56356"/>
                  </a:lnTo>
                  <a:lnTo>
                    <a:pt x="39368" y="158"/>
                  </a:lnTo>
                  <a:lnTo>
                    <a:pt x="38813" y="0"/>
                  </a:lnTo>
                  <a:close/>
                </a:path>
              </a:pathLst>
            </a:custGeom>
            <a:solidFill>
              <a:srgbClr val="000000"/>
            </a:solidFill>
          </p:spPr>
          <p:txBody>
            <a:bodyPr vert="horz" lIns="91440" tIns="45720" rIns="91440" bIns="45720" anchor="t"/>
            <a:lstStyle/>
            <a:p>
              <a:endParaRPr lang="en-IN"/>
            </a:p>
          </p:txBody>
        </p:sp>
        <p:sp>
          <p:nvSpPr>
            <p:cNvPr id="1802" name="Shape 1837"/>
            <p:cNvSpPr/>
            <p:nvPr/>
          </p:nvSpPr>
          <p:spPr>
            <a:xfrm>
              <a:off x="5919851" y="3313318"/>
              <a:ext cx="23414" cy="45561"/>
            </a:xfrm>
            <a:custGeom>
              <a:avLst/>
              <a:gdLst/>
              <a:ahLst/>
              <a:cxnLst/>
              <a:rect l="0" t="0" r="0" b="0"/>
              <a:pathLst>
                <a:path w="23414" h="45561">
                  <a:moveTo>
                    <a:pt x="15716" y="0"/>
                  </a:moveTo>
                  <a:lnTo>
                    <a:pt x="396" y="5397"/>
                  </a:lnTo>
                  <a:lnTo>
                    <a:pt x="396" y="6905"/>
                  </a:lnTo>
                  <a:lnTo>
                    <a:pt x="4285" y="6508"/>
                  </a:lnTo>
                  <a:lnTo>
                    <a:pt x="5556" y="6667"/>
                  </a:lnTo>
                  <a:lnTo>
                    <a:pt x="6666" y="7302"/>
                  </a:lnTo>
                  <a:lnTo>
                    <a:pt x="7460" y="9127"/>
                  </a:lnTo>
                  <a:lnTo>
                    <a:pt x="7778" y="12461"/>
                  </a:lnTo>
                  <a:lnTo>
                    <a:pt x="7778" y="35480"/>
                  </a:lnTo>
                  <a:lnTo>
                    <a:pt x="7618" y="38734"/>
                  </a:lnTo>
                  <a:lnTo>
                    <a:pt x="7063" y="41036"/>
                  </a:lnTo>
                  <a:lnTo>
                    <a:pt x="6191" y="42545"/>
                  </a:lnTo>
                  <a:lnTo>
                    <a:pt x="4682" y="43417"/>
                  </a:lnTo>
                  <a:lnTo>
                    <a:pt x="2697" y="43814"/>
                  </a:lnTo>
                  <a:lnTo>
                    <a:pt x="0" y="44052"/>
                  </a:lnTo>
                  <a:lnTo>
                    <a:pt x="0" y="45561"/>
                  </a:lnTo>
                  <a:lnTo>
                    <a:pt x="23414" y="45561"/>
                  </a:lnTo>
                  <a:lnTo>
                    <a:pt x="23414" y="44052"/>
                  </a:lnTo>
                  <a:lnTo>
                    <a:pt x="19446" y="43497"/>
                  </a:lnTo>
                  <a:lnTo>
                    <a:pt x="17223" y="42068"/>
                  </a:lnTo>
                  <a:lnTo>
                    <a:pt x="1627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803" name="Shape 1838"/>
            <p:cNvSpPr/>
            <p:nvPr/>
          </p:nvSpPr>
          <p:spPr>
            <a:xfrm>
              <a:off x="5871591" y="3313318"/>
              <a:ext cx="43656" cy="46513"/>
            </a:xfrm>
            <a:custGeom>
              <a:avLst/>
              <a:gdLst/>
              <a:ahLst/>
              <a:cxnLst/>
              <a:rect l="0" t="0" r="0" b="0"/>
              <a:pathLst>
                <a:path w="43656" h="46513">
                  <a:moveTo>
                    <a:pt x="21351" y="0"/>
                  </a:moveTo>
                  <a:lnTo>
                    <a:pt x="20557" y="2777"/>
                  </a:lnTo>
                  <a:lnTo>
                    <a:pt x="24843" y="3651"/>
                  </a:lnTo>
                  <a:lnTo>
                    <a:pt x="28336" y="6032"/>
                  </a:lnTo>
                  <a:lnTo>
                    <a:pt x="31113" y="9683"/>
                  </a:lnTo>
                  <a:lnTo>
                    <a:pt x="33098" y="14366"/>
                  </a:lnTo>
                  <a:lnTo>
                    <a:pt x="34368" y="19843"/>
                  </a:lnTo>
                  <a:lnTo>
                    <a:pt x="34766" y="25876"/>
                  </a:lnTo>
                  <a:lnTo>
                    <a:pt x="34210" y="32146"/>
                  </a:lnTo>
                  <a:lnTo>
                    <a:pt x="32780" y="36750"/>
                  </a:lnTo>
                  <a:lnTo>
                    <a:pt x="30797" y="40083"/>
                  </a:lnTo>
                  <a:lnTo>
                    <a:pt x="28336" y="42306"/>
                  </a:lnTo>
                  <a:lnTo>
                    <a:pt x="25637" y="43417"/>
                  </a:lnTo>
                  <a:lnTo>
                    <a:pt x="23097" y="43734"/>
                  </a:lnTo>
                  <a:lnTo>
                    <a:pt x="19050" y="42941"/>
                  </a:lnTo>
                  <a:lnTo>
                    <a:pt x="15795" y="40798"/>
                  </a:lnTo>
                  <a:lnTo>
                    <a:pt x="13334" y="37623"/>
                  </a:lnTo>
                  <a:lnTo>
                    <a:pt x="11508" y="33733"/>
                  </a:lnTo>
                  <a:lnTo>
                    <a:pt x="10238" y="29527"/>
                  </a:lnTo>
                  <a:lnTo>
                    <a:pt x="9445" y="25319"/>
                  </a:lnTo>
                  <a:lnTo>
                    <a:pt x="9047" y="21431"/>
                  </a:lnTo>
                  <a:lnTo>
                    <a:pt x="8888" y="18176"/>
                  </a:lnTo>
                  <a:lnTo>
                    <a:pt x="9841" y="11429"/>
                  </a:lnTo>
                  <a:lnTo>
                    <a:pt x="12382" y="6587"/>
                  </a:lnTo>
                  <a:lnTo>
                    <a:pt x="16112" y="3730"/>
                  </a:lnTo>
                  <a:lnTo>
                    <a:pt x="20557" y="2777"/>
                  </a:lnTo>
                  <a:lnTo>
                    <a:pt x="21351" y="0"/>
                  </a:lnTo>
                  <a:lnTo>
                    <a:pt x="15238" y="872"/>
                  </a:lnTo>
                  <a:lnTo>
                    <a:pt x="9921" y="3253"/>
                  </a:lnTo>
                  <a:lnTo>
                    <a:pt x="5713" y="6905"/>
                  </a:lnTo>
                  <a:lnTo>
                    <a:pt x="2538" y="11588"/>
                  </a:lnTo>
                  <a:lnTo>
                    <a:pt x="634" y="17064"/>
                  </a:lnTo>
                  <a:lnTo>
                    <a:pt x="0" y="22938"/>
                  </a:lnTo>
                  <a:lnTo>
                    <a:pt x="713" y="29368"/>
                  </a:lnTo>
                  <a:lnTo>
                    <a:pt x="2777" y="35003"/>
                  </a:lnTo>
                  <a:lnTo>
                    <a:pt x="6032" y="39766"/>
                  </a:lnTo>
                  <a:lnTo>
                    <a:pt x="10397" y="43338"/>
                  </a:lnTo>
                  <a:lnTo>
                    <a:pt x="15636" y="45720"/>
                  </a:lnTo>
                  <a:lnTo>
                    <a:pt x="21668" y="46513"/>
                  </a:lnTo>
                  <a:lnTo>
                    <a:pt x="28495" y="45481"/>
                  </a:lnTo>
                  <a:lnTo>
                    <a:pt x="34051" y="42545"/>
                  </a:lnTo>
                  <a:lnTo>
                    <a:pt x="38257" y="38417"/>
                  </a:lnTo>
                  <a:lnTo>
                    <a:pt x="41275" y="33416"/>
                  </a:lnTo>
                  <a:lnTo>
                    <a:pt x="43099" y="28098"/>
                  </a:lnTo>
                  <a:lnTo>
                    <a:pt x="43656" y="22938"/>
                  </a:lnTo>
                  <a:lnTo>
                    <a:pt x="43178" y="17858"/>
                  </a:lnTo>
                  <a:lnTo>
                    <a:pt x="41988" y="13334"/>
                  </a:lnTo>
                  <a:lnTo>
                    <a:pt x="40083" y="9366"/>
                  </a:lnTo>
                  <a:lnTo>
                    <a:pt x="37385" y="6111"/>
                  </a:lnTo>
                  <a:lnTo>
                    <a:pt x="34131" y="3492"/>
                  </a:lnTo>
                  <a:lnTo>
                    <a:pt x="30319"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1804" name="Shape 1839"/>
            <p:cNvSpPr/>
            <p:nvPr/>
          </p:nvSpPr>
          <p:spPr>
            <a:xfrm>
              <a:off x="5793882" y="3313318"/>
              <a:ext cx="39528" cy="46513"/>
            </a:xfrm>
            <a:custGeom>
              <a:avLst/>
              <a:gdLst/>
              <a:ahLst/>
              <a:cxnLst/>
              <a:rect l="0" t="0" r="0" b="0"/>
              <a:pathLst>
                <a:path w="39528" h="46513">
                  <a:moveTo>
                    <a:pt x="20240" y="0"/>
                  </a:moveTo>
                  <a:lnTo>
                    <a:pt x="18018" y="3571"/>
                  </a:lnTo>
                  <a:lnTo>
                    <a:pt x="18018" y="3571"/>
                  </a:lnTo>
                  <a:lnTo>
                    <a:pt x="21431" y="4127"/>
                  </a:lnTo>
                  <a:lnTo>
                    <a:pt x="23812" y="5476"/>
                  </a:lnTo>
                  <a:lnTo>
                    <a:pt x="25478" y="7539"/>
                  </a:lnTo>
                  <a:lnTo>
                    <a:pt x="26510" y="9921"/>
                  </a:lnTo>
                  <a:lnTo>
                    <a:pt x="27543" y="14922"/>
                  </a:lnTo>
                  <a:lnTo>
                    <a:pt x="7143" y="14922"/>
                  </a:lnTo>
                  <a:lnTo>
                    <a:pt x="7858" y="11984"/>
                  </a:lnTo>
                  <a:lnTo>
                    <a:pt x="8731" y="9444"/>
                  </a:lnTo>
                  <a:lnTo>
                    <a:pt x="11190" y="5952"/>
                  </a:lnTo>
                  <a:lnTo>
                    <a:pt x="14287" y="4127"/>
                  </a:lnTo>
                  <a:lnTo>
                    <a:pt x="18018" y="3571"/>
                  </a:lnTo>
                  <a:lnTo>
                    <a:pt x="20240" y="0"/>
                  </a:lnTo>
                  <a:lnTo>
                    <a:pt x="15953" y="476"/>
                  </a:lnTo>
                  <a:lnTo>
                    <a:pt x="11429" y="2222"/>
                  </a:lnTo>
                  <a:lnTo>
                    <a:pt x="7222" y="5317"/>
                  </a:lnTo>
                  <a:lnTo>
                    <a:pt x="3571" y="9921"/>
                  </a:lnTo>
                  <a:lnTo>
                    <a:pt x="1030" y="16192"/>
                  </a:lnTo>
                  <a:lnTo>
                    <a:pt x="317" y="20002"/>
                  </a:lnTo>
                  <a:lnTo>
                    <a:pt x="0" y="24367"/>
                  </a:lnTo>
                  <a:lnTo>
                    <a:pt x="396" y="29368"/>
                  </a:lnTo>
                  <a:lnTo>
                    <a:pt x="1349" y="33733"/>
                  </a:lnTo>
                  <a:lnTo>
                    <a:pt x="2937" y="37543"/>
                  </a:lnTo>
                  <a:lnTo>
                    <a:pt x="5159" y="40718"/>
                  </a:lnTo>
                  <a:lnTo>
                    <a:pt x="7858" y="43258"/>
                  </a:lnTo>
                  <a:lnTo>
                    <a:pt x="11033" y="45005"/>
                  </a:lnTo>
                  <a:lnTo>
                    <a:pt x="14604" y="46116"/>
                  </a:lnTo>
                  <a:lnTo>
                    <a:pt x="18573" y="46513"/>
                  </a:lnTo>
                  <a:lnTo>
                    <a:pt x="23494" y="45957"/>
                  </a:lnTo>
                  <a:lnTo>
                    <a:pt x="27702" y="44369"/>
                  </a:lnTo>
                  <a:lnTo>
                    <a:pt x="31193" y="42068"/>
                  </a:lnTo>
                  <a:lnTo>
                    <a:pt x="33972" y="39448"/>
                  </a:lnTo>
                  <a:lnTo>
                    <a:pt x="36194" y="36591"/>
                  </a:lnTo>
                  <a:lnTo>
                    <a:pt x="37782" y="33892"/>
                  </a:lnTo>
                  <a:lnTo>
                    <a:pt x="38893" y="31591"/>
                  </a:lnTo>
                  <a:lnTo>
                    <a:pt x="39528" y="30003"/>
                  </a:lnTo>
                  <a:lnTo>
                    <a:pt x="37941" y="29288"/>
                  </a:lnTo>
                  <a:lnTo>
                    <a:pt x="34925" y="33654"/>
                  </a:lnTo>
                  <a:lnTo>
                    <a:pt x="32701" y="35877"/>
                  </a:lnTo>
                  <a:lnTo>
                    <a:pt x="30003" y="37861"/>
                  </a:lnTo>
                  <a:lnTo>
                    <a:pt x="26669" y="39211"/>
                  </a:lnTo>
                  <a:lnTo>
                    <a:pt x="22621" y="39687"/>
                  </a:lnTo>
                  <a:lnTo>
                    <a:pt x="19287" y="39289"/>
                  </a:lnTo>
                  <a:lnTo>
                    <a:pt x="15875" y="38019"/>
                  </a:lnTo>
                  <a:lnTo>
                    <a:pt x="12700" y="35480"/>
                  </a:lnTo>
                  <a:lnTo>
                    <a:pt x="10000" y="31511"/>
                  </a:lnTo>
                  <a:lnTo>
                    <a:pt x="8889" y="28892"/>
                  </a:lnTo>
                  <a:lnTo>
                    <a:pt x="8015" y="25796"/>
                  </a:lnTo>
                  <a:lnTo>
                    <a:pt x="7301" y="22225"/>
                  </a:lnTo>
                  <a:lnTo>
                    <a:pt x="6825" y="18097"/>
                  </a:lnTo>
                  <a:lnTo>
                    <a:pt x="37703" y="18097"/>
                  </a:lnTo>
                  <a:lnTo>
                    <a:pt x="36988" y="13652"/>
                  </a:lnTo>
                  <a:lnTo>
                    <a:pt x="35876" y="9842"/>
                  </a:lnTo>
                  <a:lnTo>
                    <a:pt x="34209" y="6667"/>
                  </a:lnTo>
                  <a:lnTo>
                    <a:pt x="32067" y="4206"/>
                  </a:lnTo>
                  <a:lnTo>
                    <a:pt x="29605" y="230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805" name="Shape 1840"/>
            <p:cNvSpPr/>
            <p:nvPr/>
          </p:nvSpPr>
          <p:spPr>
            <a:xfrm>
              <a:off x="5631639" y="3313318"/>
              <a:ext cx="40163" cy="46513"/>
            </a:xfrm>
            <a:custGeom>
              <a:avLst/>
              <a:gdLst/>
              <a:ahLst/>
              <a:cxnLst/>
              <a:rect l="0" t="0" r="0" b="0"/>
              <a:pathLst>
                <a:path w="40163" h="46513">
                  <a:moveTo>
                    <a:pt x="18018" y="0"/>
                  </a:moveTo>
                  <a:lnTo>
                    <a:pt x="12858" y="555"/>
                  </a:lnTo>
                  <a:lnTo>
                    <a:pt x="8731" y="1983"/>
                  </a:lnTo>
                  <a:lnTo>
                    <a:pt x="5636" y="4047"/>
                  </a:lnTo>
                  <a:lnTo>
                    <a:pt x="3492" y="6350"/>
                  </a:lnTo>
                  <a:lnTo>
                    <a:pt x="2302" y="8809"/>
                  </a:lnTo>
                  <a:lnTo>
                    <a:pt x="1904" y="10953"/>
                  </a:lnTo>
                  <a:lnTo>
                    <a:pt x="2857" y="13731"/>
                  </a:lnTo>
                  <a:lnTo>
                    <a:pt x="4207" y="14842"/>
                  </a:lnTo>
                  <a:lnTo>
                    <a:pt x="6191" y="15318"/>
                  </a:lnTo>
                  <a:lnTo>
                    <a:pt x="7937" y="14922"/>
                  </a:lnTo>
                  <a:lnTo>
                    <a:pt x="9366" y="13970"/>
                  </a:lnTo>
                  <a:lnTo>
                    <a:pt x="10318" y="12619"/>
                  </a:lnTo>
                  <a:lnTo>
                    <a:pt x="10636" y="11112"/>
                  </a:lnTo>
                  <a:lnTo>
                    <a:pt x="10398" y="9366"/>
                  </a:lnTo>
                  <a:lnTo>
                    <a:pt x="10081" y="7222"/>
                  </a:lnTo>
                  <a:lnTo>
                    <a:pt x="10716" y="5158"/>
                  </a:lnTo>
                  <a:lnTo>
                    <a:pt x="12382" y="3651"/>
                  </a:lnTo>
                  <a:lnTo>
                    <a:pt x="14685" y="2698"/>
                  </a:lnTo>
                  <a:lnTo>
                    <a:pt x="17145" y="2381"/>
                  </a:lnTo>
                  <a:lnTo>
                    <a:pt x="19606" y="2618"/>
                  </a:lnTo>
                  <a:lnTo>
                    <a:pt x="22066" y="3809"/>
                  </a:lnTo>
                  <a:lnTo>
                    <a:pt x="23971" y="6350"/>
                  </a:lnTo>
                  <a:lnTo>
                    <a:pt x="24765" y="10556"/>
                  </a:lnTo>
                  <a:lnTo>
                    <a:pt x="24765" y="16668"/>
                  </a:lnTo>
                  <a:lnTo>
                    <a:pt x="24047" y="16951"/>
                  </a:lnTo>
                  <a:lnTo>
                    <a:pt x="24765" y="18969"/>
                  </a:lnTo>
                  <a:lnTo>
                    <a:pt x="24765" y="33337"/>
                  </a:lnTo>
                  <a:lnTo>
                    <a:pt x="24686" y="35321"/>
                  </a:lnTo>
                  <a:lnTo>
                    <a:pt x="24210" y="36750"/>
                  </a:lnTo>
                  <a:lnTo>
                    <a:pt x="23177" y="37861"/>
                  </a:lnTo>
                  <a:lnTo>
                    <a:pt x="21431" y="39052"/>
                  </a:lnTo>
                  <a:lnTo>
                    <a:pt x="18812" y="40083"/>
                  </a:lnTo>
                  <a:lnTo>
                    <a:pt x="15240" y="40798"/>
                  </a:lnTo>
                  <a:lnTo>
                    <a:pt x="12700" y="40242"/>
                  </a:lnTo>
                  <a:lnTo>
                    <a:pt x="10636" y="38734"/>
                  </a:lnTo>
                  <a:lnTo>
                    <a:pt x="9287" y="36273"/>
                  </a:lnTo>
                  <a:lnTo>
                    <a:pt x="8731" y="33098"/>
                  </a:lnTo>
                  <a:lnTo>
                    <a:pt x="8731" y="32861"/>
                  </a:lnTo>
                  <a:lnTo>
                    <a:pt x="8890" y="31034"/>
                  </a:lnTo>
                  <a:lnTo>
                    <a:pt x="9604" y="28892"/>
                  </a:lnTo>
                  <a:lnTo>
                    <a:pt x="11112" y="26589"/>
                  </a:lnTo>
                  <a:lnTo>
                    <a:pt x="13970" y="24050"/>
                  </a:lnTo>
                  <a:lnTo>
                    <a:pt x="15954" y="22780"/>
                  </a:lnTo>
                  <a:lnTo>
                    <a:pt x="18415" y="21509"/>
                  </a:lnTo>
                  <a:lnTo>
                    <a:pt x="24765" y="18969"/>
                  </a:lnTo>
                  <a:lnTo>
                    <a:pt x="24047" y="16951"/>
                  </a:lnTo>
                  <a:lnTo>
                    <a:pt x="17303" y="19605"/>
                  </a:lnTo>
                  <a:lnTo>
                    <a:pt x="11192" y="22303"/>
                  </a:lnTo>
                  <a:lnTo>
                    <a:pt x="6350" y="25082"/>
                  </a:lnTo>
                  <a:lnTo>
                    <a:pt x="2857" y="28177"/>
                  </a:lnTo>
                  <a:lnTo>
                    <a:pt x="715" y="31828"/>
                  </a:lnTo>
                  <a:lnTo>
                    <a:pt x="0" y="36273"/>
                  </a:lnTo>
                  <a:lnTo>
                    <a:pt x="952" y="40639"/>
                  </a:lnTo>
                  <a:lnTo>
                    <a:pt x="3254" y="43893"/>
                  </a:lnTo>
                  <a:lnTo>
                    <a:pt x="6588" y="45878"/>
                  </a:lnTo>
                  <a:lnTo>
                    <a:pt x="10477" y="46513"/>
                  </a:lnTo>
                  <a:lnTo>
                    <a:pt x="14526" y="45878"/>
                  </a:lnTo>
                  <a:lnTo>
                    <a:pt x="18415" y="44132"/>
                  </a:lnTo>
                  <a:lnTo>
                    <a:pt x="24844" y="39289"/>
                  </a:lnTo>
                  <a:lnTo>
                    <a:pt x="25400" y="42306"/>
                  </a:lnTo>
                  <a:lnTo>
                    <a:pt x="26352" y="44369"/>
                  </a:lnTo>
                  <a:lnTo>
                    <a:pt x="27622" y="45639"/>
                  </a:lnTo>
                  <a:lnTo>
                    <a:pt x="28972" y="46275"/>
                  </a:lnTo>
                  <a:lnTo>
                    <a:pt x="31273" y="46513"/>
                  </a:lnTo>
                  <a:lnTo>
                    <a:pt x="32782" y="46433"/>
                  </a:lnTo>
                  <a:lnTo>
                    <a:pt x="34766" y="45878"/>
                  </a:lnTo>
                  <a:lnTo>
                    <a:pt x="37227" y="44369"/>
                  </a:lnTo>
                  <a:lnTo>
                    <a:pt x="40163" y="41592"/>
                  </a:lnTo>
                  <a:lnTo>
                    <a:pt x="40163" y="39052"/>
                  </a:lnTo>
                  <a:lnTo>
                    <a:pt x="38258" y="40322"/>
                  </a:lnTo>
                  <a:lnTo>
                    <a:pt x="35640" y="40877"/>
                  </a:lnTo>
                  <a:lnTo>
                    <a:pt x="33972" y="40401"/>
                  </a:lnTo>
                  <a:lnTo>
                    <a:pt x="33178" y="39131"/>
                  </a:lnTo>
                  <a:lnTo>
                    <a:pt x="32782" y="35162"/>
                  </a:lnTo>
                  <a:lnTo>
                    <a:pt x="32782" y="15875"/>
                  </a:lnTo>
                  <a:lnTo>
                    <a:pt x="32226" y="9127"/>
                  </a:lnTo>
                  <a:lnTo>
                    <a:pt x="30956" y="5714"/>
                  </a:lnTo>
                  <a:lnTo>
                    <a:pt x="28416" y="2777"/>
                  </a:lnTo>
                  <a:lnTo>
                    <a:pt x="26591" y="1587"/>
                  </a:lnTo>
                  <a:lnTo>
                    <a:pt x="24288"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806" name="Shape 1841"/>
            <p:cNvSpPr/>
            <p:nvPr/>
          </p:nvSpPr>
          <p:spPr>
            <a:xfrm>
              <a:off x="5537342" y="3313318"/>
              <a:ext cx="39528" cy="46513"/>
            </a:xfrm>
            <a:custGeom>
              <a:avLst/>
              <a:gdLst/>
              <a:ahLst/>
              <a:cxnLst/>
              <a:rect l="0" t="0" r="0" b="0"/>
              <a:pathLst>
                <a:path w="39528" h="46513">
                  <a:moveTo>
                    <a:pt x="20241" y="0"/>
                  </a:moveTo>
                  <a:lnTo>
                    <a:pt x="18018" y="3571"/>
                  </a:lnTo>
                  <a:lnTo>
                    <a:pt x="21431" y="4127"/>
                  </a:lnTo>
                  <a:lnTo>
                    <a:pt x="23812" y="5476"/>
                  </a:lnTo>
                  <a:lnTo>
                    <a:pt x="25479" y="7539"/>
                  </a:lnTo>
                  <a:lnTo>
                    <a:pt x="26511" y="9921"/>
                  </a:lnTo>
                  <a:lnTo>
                    <a:pt x="27543" y="14922"/>
                  </a:lnTo>
                  <a:lnTo>
                    <a:pt x="7143" y="14922"/>
                  </a:lnTo>
                  <a:lnTo>
                    <a:pt x="7858" y="11984"/>
                  </a:lnTo>
                  <a:lnTo>
                    <a:pt x="8731" y="9444"/>
                  </a:lnTo>
                  <a:lnTo>
                    <a:pt x="11112" y="5952"/>
                  </a:lnTo>
                  <a:lnTo>
                    <a:pt x="14287" y="4127"/>
                  </a:lnTo>
                  <a:lnTo>
                    <a:pt x="18018" y="3571"/>
                  </a:lnTo>
                  <a:lnTo>
                    <a:pt x="20241" y="0"/>
                  </a:lnTo>
                  <a:lnTo>
                    <a:pt x="15954" y="476"/>
                  </a:lnTo>
                  <a:lnTo>
                    <a:pt x="11429" y="2222"/>
                  </a:lnTo>
                  <a:lnTo>
                    <a:pt x="7143" y="5317"/>
                  </a:lnTo>
                  <a:lnTo>
                    <a:pt x="3492" y="9921"/>
                  </a:lnTo>
                  <a:lnTo>
                    <a:pt x="952" y="16192"/>
                  </a:lnTo>
                  <a:lnTo>
                    <a:pt x="317" y="20002"/>
                  </a:lnTo>
                  <a:lnTo>
                    <a:pt x="0" y="24367"/>
                  </a:lnTo>
                  <a:lnTo>
                    <a:pt x="397" y="29368"/>
                  </a:lnTo>
                  <a:lnTo>
                    <a:pt x="1349" y="33733"/>
                  </a:lnTo>
                  <a:lnTo>
                    <a:pt x="2857" y="37543"/>
                  </a:lnTo>
                  <a:lnTo>
                    <a:pt x="5079" y="40718"/>
                  </a:lnTo>
                  <a:lnTo>
                    <a:pt x="7778" y="43258"/>
                  </a:lnTo>
                  <a:lnTo>
                    <a:pt x="10953" y="45005"/>
                  </a:lnTo>
                  <a:lnTo>
                    <a:pt x="14526" y="46116"/>
                  </a:lnTo>
                  <a:lnTo>
                    <a:pt x="18494" y="46513"/>
                  </a:lnTo>
                  <a:lnTo>
                    <a:pt x="23494" y="45957"/>
                  </a:lnTo>
                  <a:lnTo>
                    <a:pt x="27702" y="44369"/>
                  </a:lnTo>
                  <a:lnTo>
                    <a:pt x="31194" y="42068"/>
                  </a:lnTo>
                  <a:lnTo>
                    <a:pt x="33972" y="39448"/>
                  </a:lnTo>
                  <a:lnTo>
                    <a:pt x="36194" y="36591"/>
                  </a:lnTo>
                  <a:lnTo>
                    <a:pt x="37782" y="33892"/>
                  </a:lnTo>
                  <a:lnTo>
                    <a:pt x="38893" y="31591"/>
                  </a:lnTo>
                  <a:lnTo>
                    <a:pt x="39528" y="30003"/>
                  </a:lnTo>
                  <a:lnTo>
                    <a:pt x="37941" y="29288"/>
                  </a:lnTo>
                  <a:lnTo>
                    <a:pt x="34925" y="33654"/>
                  </a:lnTo>
                  <a:lnTo>
                    <a:pt x="32702" y="35877"/>
                  </a:lnTo>
                  <a:lnTo>
                    <a:pt x="30003" y="37861"/>
                  </a:lnTo>
                  <a:lnTo>
                    <a:pt x="26591" y="39211"/>
                  </a:lnTo>
                  <a:lnTo>
                    <a:pt x="22622" y="39687"/>
                  </a:lnTo>
                  <a:lnTo>
                    <a:pt x="19208" y="39289"/>
                  </a:lnTo>
                  <a:lnTo>
                    <a:pt x="15875" y="38019"/>
                  </a:lnTo>
                  <a:lnTo>
                    <a:pt x="12700" y="35480"/>
                  </a:lnTo>
                  <a:lnTo>
                    <a:pt x="10000" y="31511"/>
                  </a:lnTo>
                  <a:lnTo>
                    <a:pt x="8889" y="28892"/>
                  </a:lnTo>
                  <a:lnTo>
                    <a:pt x="7937" y="25796"/>
                  </a:lnTo>
                  <a:lnTo>
                    <a:pt x="7302" y="22225"/>
                  </a:lnTo>
                  <a:lnTo>
                    <a:pt x="6825" y="18097"/>
                  </a:lnTo>
                  <a:lnTo>
                    <a:pt x="37623" y="18097"/>
                  </a:lnTo>
                  <a:lnTo>
                    <a:pt x="36988" y="13652"/>
                  </a:lnTo>
                  <a:lnTo>
                    <a:pt x="35798" y="9842"/>
                  </a:lnTo>
                  <a:lnTo>
                    <a:pt x="34131" y="6667"/>
                  </a:lnTo>
                  <a:lnTo>
                    <a:pt x="32067" y="4206"/>
                  </a:lnTo>
                  <a:lnTo>
                    <a:pt x="29527"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807" name="Shape 1842"/>
            <p:cNvSpPr/>
            <p:nvPr/>
          </p:nvSpPr>
          <p:spPr>
            <a:xfrm>
              <a:off x="5455348" y="3291251"/>
              <a:ext cx="45957" cy="68580"/>
            </a:xfrm>
            <a:custGeom>
              <a:avLst/>
              <a:gdLst/>
              <a:ahLst/>
              <a:cxnLst/>
              <a:rect l="0" t="0" r="0" b="0"/>
              <a:pathLst>
                <a:path w="45957" h="68580">
                  <a:moveTo>
                    <a:pt x="38813" y="0"/>
                  </a:moveTo>
                  <a:lnTo>
                    <a:pt x="24208" y="4286"/>
                  </a:lnTo>
                  <a:lnTo>
                    <a:pt x="24208" y="5874"/>
                  </a:lnTo>
                  <a:lnTo>
                    <a:pt x="26589" y="5793"/>
                  </a:lnTo>
                  <a:lnTo>
                    <a:pt x="29130" y="6111"/>
                  </a:lnTo>
                  <a:lnTo>
                    <a:pt x="30400" y="7222"/>
                  </a:lnTo>
                  <a:lnTo>
                    <a:pt x="30876" y="8810"/>
                  </a:lnTo>
                  <a:lnTo>
                    <a:pt x="30956" y="10873"/>
                  </a:lnTo>
                  <a:lnTo>
                    <a:pt x="30956" y="26352"/>
                  </a:lnTo>
                  <a:lnTo>
                    <a:pt x="28575" y="24447"/>
                  </a:lnTo>
                  <a:lnTo>
                    <a:pt x="26113" y="23097"/>
                  </a:lnTo>
                  <a:lnTo>
                    <a:pt x="23495" y="22304"/>
                  </a:lnTo>
                  <a:lnTo>
                    <a:pt x="22684" y="22240"/>
                  </a:lnTo>
                  <a:lnTo>
                    <a:pt x="20796" y="24843"/>
                  </a:lnTo>
                  <a:lnTo>
                    <a:pt x="24288" y="25400"/>
                  </a:lnTo>
                  <a:lnTo>
                    <a:pt x="27383" y="27225"/>
                  </a:lnTo>
                  <a:lnTo>
                    <a:pt x="29686" y="30321"/>
                  </a:lnTo>
                  <a:lnTo>
                    <a:pt x="30956" y="34766"/>
                  </a:lnTo>
                  <a:lnTo>
                    <a:pt x="30956" y="57546"/>
                  </a:lnTo>
                  <a:lnTo>
                    <a:pt x="29845" y="59927"/>
                  </a:lnTo>
                  <a:lnTo>
                    <a:pt x="27781" y="61832"/>
                  </a:lnTo>
                  <a:lnTo>
                    <a:pt x="25161" y="63102"/>
                  </a:lnTo>
                  <a:lnTo>
                    <a:pt x="22144" y="63500"/>
                  </a:lnTo>
                  <a:lnTo>
                    <a:pt x="18891" y="62943"/>
                  </a:lnTo>
                  <a:lnTo>
                    <a:pt x="15716" y="61515"/>
                  </a:lnTo>
                  <a:lnTo>
                    <a:pt x="12937" y="58896"/>
                  </a:lnTo>
                  <a:lnTo>
                    <a:pt x="10636" y="55006"/>
                  </a:lnTo>
                  <a:lnTo>
                    <a:pt x="9127" y="49767"/>
                  </a:lnTo>
                  <a:lnTo>
                    <a:pt x="8492" y="43180"/>
                  </a:lnTo>
                  <a:lnTo>
                    <a:pt x="9048" y="37067"/>
                  </a:lnTo>
                  <a:lnTo>
                    <a:pt x="10477" y="32385"/>
                  </a:lnTo>
                  <a:lnTo>
                    <a:pt x="12619" y="28971"/>
                  </a:lnTo>
                  <a:lnTo>
                    <a:pt x="15159" y="26590"/>
                  </a:lnTo>
                  <a:lnTo>
                    <a:pt x="17938" y="25241"/>
                  </a:lnTo>
                  <a:lnTo>
                    <a:pt x="20796" y="24843"/>
                  </a:lnTo>
                  <a:lnTo>
                    <a:pt x="22684" y="22240"/>
                  </a:lnTo>
                  <a:lnTo>
                    <a:pt x="20478" y="22066"/>
                  </a:lnTo>
                  <a:lnTo>
                    <a:pt x="15159" y="22938"/>
                  </a:lnTo>
                  <a:lnTo>
                    <a:pt x="10238" y="25479"/>
                  </a:lnTo>
                  <a:lnTo>
                    <a:pt x="6111" y="29368"/>
                  </a:lnTo>
                  <a:lnTo>
                    <a:pt x="2857" y="34368"/>
                  </a:lnTo>
                  <a:lnTo>
                    <a:pt x="793" y="40163"/>
                  </a:lnTo>
                  <a:lnTo>
                    <a:pt x="0" y="46433"/>
                  </a:lnTo>
                  <a:lnTo>
                    <a:pt x="634" y="53181"/>
                  </a:lnTo>
                  <a:lnTo>
                    <a:pt x="2222" y="58420"/>
                  </a:lnTo>
                  <a:lnTo>
                    <a:pt x="4682" y="62308"/>
                  </a:lnTo>
                  <a:lnTo>
                    <a:pt x="7539" y="65087"/>
                  </a:lnTo>
                  <a:lnTo>
                    <a:pt x="10636" y="66912"/>
                  </a:lnTo>
                  <a:lnTo>
                    <a:pt x="13572" y="68023"/>
                  </a:lnTo>
                  <a:lnTo>
                    <a:pt x="16112" y="68500"/>
                  </a:lnTo>
                  <a:lnTo>
                    <a:pt x="18017" y="68580"/>
                  </a:lnTo>
                  <a:lnTo>
                    <a:pt x="22859" y="68023"/>
                  </a:lnTo>
                  <a:lnTo>
                    <a:pt x="26511" y="66516"/>
                  </a:lnTo>
                  <a:lnTo>
                    <a:pt x="29051" y="64452"/>
                  </a:lnTo>
                  <a:lnTo>
                    <a:pt x="30797" y="62308"/>
                  </a:lnTo>
                  <a:lnTo>
                    <a:pt x="30956" y="62308"/>
                  </a:lnTo>
                  <a:lnTo>
                    <a:pt x="30956" y="68341"/>
                  </a:lnTo>
                  <a:lnTo>
                    <a:pt x="31352" y="68580"/>
                  </a:lnTo>
                  <a:lnTo>
                    <a:pt x="38813" y="65960"/>
                  </a:lnTo>
                  <a:lnTo>
                    <a:pt x="45957" y="63500"/>
                  </a:lnTo>
                  <a:lnTo>
                    <a:pt x="45957" y="61912"/>
                  </a:lnTo>
                  <a:lnTo>
                    <a:pt x="43179" y="61912"/>
                  </a:lnTo>
                  <a:lnTo>
                    <a:pt x="41275" y="61515"/>
                  </a:lnTo>
                  <a:lnTo>
                    <a:pt x="40163" y="60801"/>
                  </a:lnTo>
                  <a:lnTo>
                    <a:pt x="39528" y="59690"/>
                  </a:lnTo>
                  <a:lnTo>
                    <a:pt x="39289" y="56356"/>
                  </a:lnTo>
                  <a:lnTo>
                    <a:pt x="39289" y="158"/>
                  </a:lnTo>
                  <a:lnTo>
                    <a:pt x="38813" y="0"/>
                  </a:lnTo>
                  <a:close/>
                </a:path>
              </a:pathLst>
            </a:custGeom>
            <a:solidFill>
              <a:srgbClr val="000000"/>
            </a:solidFill>
          </p:spPr>
          <p:txBody>
            <a:bodyPr vert="horz" lIns="91440" tIns="45720" rIns="91440" bIns="45720" anchor="t"/>
            <a:lstStyle/>
            <a:p>
              <a:endParaRPr lang="en-IN"/>
            </a:p>
          </p:txBody>
        </p:sp>
        <p:sp>
          <p:nvSpPr>
            <p:cNvPr id="1808" name="Shape 1843"/>
            <p:cNvSpPr/>
            <p:nvPr/>
          </p:nvSpPr>
          <p:spPr>
            <a:xfrm>
              <a:off x="5412723" y="3313318"/>
              <a:ext cx="40084" cy="46513"/>
            </a:xfrm>
            <a:custGeom>
              <a:avLst/>
              <a:gdLst/>
              <a:ahLst/>
              <a:cxnLst/>
              <a:rect l="0" t="0" r="0" b="0"/>
              <a:pathLst>
                <a:path w="40084" h="46513">
                  <a:moveTo>
                    <a:pt x="18018" y="0"/>
                  </a:moveTo>
                  <a:lnTo>
                    <a:pt x="12858" y="555"/>
                  </a:lnTo>
                  <a:lnTo>
                    <a:pt x="8731" y="1983"/>
                  </a:lnTo>
                  <a:lnTo>
                    <a:pt x="5636" y="4047"/>
                  </a:lnTo>
                  <a:lnTo>
                    <a:pt x="3492" y="6350"/>
                  </a:lnTo>
                  <a:lnTo>
                    <a:pt x="2302" y="8809"/>
                  </a:lnTo>
                  <a:lnTo>
                    <a:pt x="1904" y="10953"/>
                  </a:lnTo>
                  <a:lnTo>
                    <a:pt x="2857" y="13731"/>
                  </a:lnTo>
                  <a:lnTo>
                    <a:pt x="4207" y="14842"/>
                  </a:lnTo>
                  <a:lnTo>
                    <a:pt x="6112" y="15318"/>
                  </a:lnTo>
                  <a:lnTo>
                    <a:pt x="7937" y="14922"/>
                  </a:lnTo>
                  <a:lnTo>
                    <a:pt x="9366" y="13970"/>
                  </a:lnTo>
                  <a:lnTo>
                    <a:pt x="10318" y="12619"/>
                  </a:lnTo>
                  <a:lnTo>
                    <a:pt x="10636" y="11112"/>
                  </a:lnTo>
                  <a:lnTo>
                    <a:pt x="10318" y="9366"/>
                  </a:lnTo>
                  <a:lnTo>
                    <a:pt x="10081" y="7222"/>
                  </a:lnTo>
                  <a:lnTo>
                    <a:pt x="10716" y="5158"/>
                  </a:lnTo>
                  <a:lnTo>
                    <a:pt x="12382" y="3651"/>
                  </a:lnTo>
                  <a:lnTo>
                    <a:pt x="14684" y="2698"/>
                  </a:lnTo>
                  <a:lnTo>
                    <a:pt x="17144" y="2381"/>
                  </a:lnTo>
                  <a:lnTo>
                    <a:pt x="19606" y="2618"/>
                  </a:lnTo>
                  <a:lnTo>
                    <a:pt x="22066" y="3809"/>
                  </a:lnTo>
                  <a:lnTo>
                    <a:pt x="23971" y="6350"/>
                  </a:lnTo>
                  <a:lnTo>
                    <a:pt x="24764" y="10556"/>
                  </a:lnTo>
                  <a:lnTo>
                    <a:pt x="24764" y="16668"/>
                  </a:lnTo>
                  <a:lnTo>
                    <a:pt x="24046" y="16951"/>
                  </a:lnTo>
                  <a:lnTo>
                    <a:pt x="24764" y="18969"/>
                  </a:lnTo>
                  <a:lnTo>
                    <a:pt x="24764" y="33337"/>
                  </a:lnTo>
                  <a:lnTo>
                    <a:pt x="24686" y="35321"/>
                  </a:lnTo>
                  <a:lnTo>
                    <a:pt x="24209" y="36750"/>
                  </a:lnTo>
                  <a:lnTo>
                    <a:pt x="23177" y="37861"/>
                  </a:lnTo>
                  <a:lnTo>
                    <a:pt x="21431" y="39052"/>
                  </a:lnTo>
                  <a:lnTo>
                    <a:pt x="18812" y="40083"/>
                  </a:lnTo>
                  <a:lnTo>
                    <a:pt x="15239" y="40798"/>
                  </a:lnTo>
                  <a:lnTo>
                    <a:pt x="12700" y="40242"/>
                  </a:lnTo>
                  <a:lnTo>
                    <a:pt x="10636" y="38734"/>
                  </a:lnTo>
                  <a:lnTo>
                    <a:pt x="9287" y="36273"/>
                  </a:lnTo>
                  <a:lnTo>
                    <a:pt x="8731" y="33098"/>
                  </a:lnTo>
                  <a:lnTo>
                    <a:pt x="8731" y="32861"/>
                  </a:lnTo>
                  <a:lnTo>
                    <a:pt x="8889" y="31034"/>
                  </a:lnTo>
                  <a:lnTo>
                    <a:pt x="9525" y="28892"/>
                  </a:lnTo>
                  <a:lnTo>
                    <a:pt x="11112" y="26589"/>
                  </a:lnTo>
                  <a:lnTo>
                    <a:pt x="13969" y="24050"/>
                  </a:lnTo>
                  <a:lnTo>
                    <a:pt x="15954" y="22780"/>
                  </a:lnTo>
                  <a:lnTo>
                    <a:pt x="18414" y="21509"/>
                  </a:lnTo>
                  <a:lnTo>
                    <a:pt x="21352" y="20239"/>
                  </a:lnTo>
                  <a:lnTo>
                    <a:pt x="24764" y="18969"/>
                  </a:lnTo>
                  <a:lnTo>
                    <a:pt x="24046" y="16951"/>
                  </a:lnTo>
                  <a:lnTo>
                    <a:pt x="17303" y="19605"/>
                  </a:lnTo>
                  <a:lnTo>
                    <a:pt x="11112" y="22303"/>
                  </a:lnTo>
                  <a:lnTo>
                    <a:pt x="6270" y="25082"/>
                  </a:lnTo>
                  <a:lnTo>
                    <a:pt x="2857" y="28177"/>
                  </a:lnTo>
                  <a:lnTo>
                    <a:pt x="714" y="31828"/>
                  </a:lnTo>
                  <a:lnTo>
                    <a:pt x="0" y="36273"/>
                  </a:lnTo>
                  <a:lnTo>
                    <a:pt x="952" y="40639"/>
                  </a:lnTo>
                  <a:lnTo>
                    <a:pt x="3254" y="43893"/>
                  </a:lnTo>
                  <a:lnTo>
                    <a:pt x="6588" y="45878"/>
                  </a:lnTo>
                  <a:lnTo>
                    <a:pt x="10477" y="46513"/>
                  </a:lnTo>
                  <a:lnTo>
                    <a:pt x="14526" y="45878"/>
                  </a:lnTo>
                  <a:lnTo>
                    <a:pt x="18414" y="44132"/>
                  </a:lnTo>
                  <a:lnTo>
                    <a:pt x="24844" y="39289"/>
                  </a:lnTo>
                  <a:lnTo>
                    <a:pt x="25400" y="42306"/>
                  </a:lnTo>
                  <a:lnTo>
                    <a:pt x="26352" y="44369"/>
                  </a:lnTo>
                  <a:lnTo>
                    <a:pt x="27622" y="45639"/>
                  </a:lnTo>
                  <a:lnTo>
                    <a:pt x="28892" y="46275"/>
                  </a:lnTo>
                  <a:lnTo>
                    <a:pt x="31273" y="46513"/>
                  </a:lnTo>
                  <a:lnTo>
                    <a:pt x="32782" y="46433"/>
                  </a:lnTo>
                  <a:lnTo>
                    <a:pt x="34687" y="45878"/>
                  </a:lnTo>
                  <a:lnTo>
                    <a:pt x="37147" y="44369"/>
                  </a:lnTo>
                  <a:lnTo>
                    <a:pt x="40084" y="41592"/>
                  </a:lnTo>
                  <a:lnTo>
                    <a:pt x="40084" y="39052"/>
                  </a:lnTo>
                  <a:lnTo>
                    <a:pt x="38258" y="40322"/>
                  </a:lnTo>
                  <a:lnTo>
                    <a:pt x="35639" y="40877"/>
                  </a:lnTo>
                  <a:lnTo>
                    <a:pt x="33972" y="40401"/>
                  </a:lnTo>
                  <a:lnTo>
                    <a:pt x="33178" y="39131"/>
                  </a:lnTo>
                  <a:lnTo>
                    <a:pt x="32782" y="35162"/>
                  </a:lnTo>
                  <a:lnTo>
                    <a:pt x="32782" y="15875"/>
                  </a:lnTo>
                  <a:lnTo>
                    <a:pt x="32225" y="9127"/>
                  </a:lnTo>
                  <a:lnTo>
                    <a:pt x="30956" y="5714"/>
                  </a:lnTo>
                  <a:lnTo>
                    <a:pt x="28416" y="2777"/>
                  </a:lnTo>
                  <a:lnTo>
                    <a:pt x="26591" y="1587"/>
                  </a:lnTo>
                  <a:lnTo>
                    <a:pt x="24288" y="71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1809" name="Shape 1844"/>
            <p:cNvSpPr/>
            <p:nvPr/>
          </p:nvSpPr>
          <p:spPr>
            <a:xfrm>
              <a:off x="5302948" y="3313318"/>
              <a:ext cx="43734" cy="46513"/>
            </a:xfrm>
            <a:custGeom>
              <a:avLst/>
              <a:gdLst/>
              <a:ahLst/>
              <a:cxnLst/>
              <a:rect l="0" t="0" r="0" b="0"/>
              <a:pathLst>
                <a:path w="43734" h="46513">
                  <a:moveTo>
                    <a:pt x="21431" y="0"/>
                  </a:moveTo>
                  <a:lnTo>
                    <a:pt x="20637" y="2777"/>
                  </a:lnTo>
                  <a:lnTo>
                    <a:pt x="24843" y="3651"/>
                  </a:lnTo>
                  <a:lnTo>
                    <a:pt x="28336" y="6032"/>
                  </a:lnTo>
                  <a:lnTo>
                    <a:pt x="31114" y="9683"/>
                  </a:lnTo>
                  <a:lnTo>
                    <a:pt x="33178" y="14366"/>
                  </a:lnTo>
                  <a:lnTo>
                    <a:pt x="34368" y="19843"/>
                  </a:lnTo>
                  <a:lnTo>
                    <a:pt x="34766" y="25876"/>
                  </a:lnTo>
                  <a:lnTo>
                    <a:pt x="34209" y="32146"/>
                  </a:lnTo>
                  <a:lnTo>
                    <a:pt x="32861" y="36750"/>
                  </a:lnTo>
                  <a:lnTo>
                    <a:pt x="30876" y="40083"/>
                  </a:lnTo>
                  <a:lnTo>
                    <a:pt x="28336" y="42306"/>
                  </a:lnTo>
                  <a:lnTo>
                    <a:pt x="25717" y="43417"/>
                  </a:lnTo>
                  <a:lnTo>
                    <a:pt x="23097" y="43734"/>
                  </a:lnTo>
                  <a:lnTo>
                    <a:pt x="19050" y="42941"/>
                  </a:lnTo>
                  <a:lnTo>
                    <a:pt x="15875" y="40798"/>
                  </a:lnTo>
                  <a:lnTo>
                    <a:pt x="13413" y="37623"/>
                  </a:lnTo>
                  <a:lnTo>
                    <a:pt x="11588" y="33733"/>
                  </a:lnTo>
                  <a:lnTo>
                    <a:pt x="9444" y="25319"/>
                  </a:lnTo>
                  <a:lnTo>
                    <a:pt x="9127" y="21431"/>
                  </a:lnTo>
                  <a:lnTo>
                    <a:pt x="8968" y="18176"/>
                  </a:lnTo>
                  <a:lnTo>
                    <a:pt x="9842" y="11429"/>
                  </a:lnTo>
                  <a:lnTo>
                    <a:pt x="12382" y="6587"/>
                  </a:lnTo>
                  <a:lnTo>
                    <a:pt x="16192" y="3730"/>
                  </a:lnTo>
                  <a:lnTo>
                    <a:pt x="20637" y="2777"/>
                  </a:lnTo>
                  <a:lnTo>
                    <a:pt x="21431" y="0"/>
                  </a:lnTo>
                  <a:lnTo>
                    <a:pt x="15239" y="872"/>
                  </a:lnTo>
                  <a:lnTo>
                    <a:pt x="10001" y="3253"/>
                  </a:lnTo>
                  <a:lnTo>
                    <a:pt x="5714" y="6905"/>
                  </a:lnTo>
                  <a:lnTo>
                    <a:pt x="2618" y="11588"/>
                  </a:lnTo>
                  <a:lnTo>
                    <a:pt x="634" y="17064"/>
                  </a:lnTo>
                  <a:lnTo>
                    <a:pt x="0" y="22938"/>
                  </a:lnTo>
                  <a:lnTo>
                    <a:pt x="713" y="29368"/>
                  </a:lnTo>
                  <a:lnTo>
                    <a:pt x="2777" y="35003"/>
                  </a:lnTo>
                  <a:lnTo>
                    <a:pt x="6111" y="39766"/>
                  </a:lnTo>
                  <a:lnTo>
                    <a:pt x="10397" y="43338"/>
                  </a:lnTo>
                  <a:lnTo>
                    <a:pt x="15636" y="45720"/>
                  </a:lnTo>
                  <a:lnTo>
                    <a:pt x="21748" y="46513"/>
                  </a:lnTo>
                  <a:lnTo>
                    <a:pt x="28575" y="45481"/>
                  </a:lnTo>
                  <a:lnTo>
                    <a:pt x="34131" y="42545"/>
                  </a:lnTo>
                  <a:lnTo>
                    <a:pt x="38337" y="38417"/>
                  </a:lnTo>
                  <a:lnTo>
                    <a:pt x="41353" y="33416"/>
                  </a:lnTo>
                  <a:lnTo>
                    <a:pt x="43179" y="28098"/>
                  </a:lnTo>
                  <a:lnTo>
                    <a:pt x="43734" y="22938"/>
                  </a:lnTo>
                  <a:lnTo>
                    <a:pt x="43258" y="17858"/>
                  </a:lnTo>
                  <a:lnTo>
                    <a:pt x="42068" y="13334"/>
                  </a:lnTo>
                  <a:lnTo>
                    <a:pt x="40083" y="9366"/>
                  </a:lnTo>
                  <a:lnTo>
                    <a:pt x="3738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810" name="Shape 1845"/>
            <p:cNvSpPr/>
            <p:nvPr/>
          </p:nvSpPr>
          <p:spPr>
            <a:xfrm>
              <a:off x="5180155" y="3313318"/>
              <a:ext cx="43656" cy="46513"/>
            </a:xfrm>
            <a:custGeom>
              <a:avLst/>
              <a:gdLst/>
              <a:ahLst/>
              <a:cxnLst/>
              <a:rect l="0" t="0" r="0" b="0"/>
              <a:pathLst>
                <a:path w="43656" h="46513">
                  <a:moveTo>
                    <a:pt x="21352" y="0"/>
                  </a:moveTo>
                  <a:lnTo>
                    <a:pt x="20558" y="2777"/>
                  </a:lnTo>
                  <a:lnTo>
                    <a:pt x="24844" y="3651"/>
                  </a:lnTo>
                  <a:lnTo>
                    <a:pt x="28337" y="6032"/>
                  </a:lnTo>
                  <a:lnTo>
                    <a:pt x="31114" y="9683"/>
                  </a:lnTo>
                  <a:lnTo>
                    <a:pt x="33099" y="14366"/>
                  </a:lnTo>
                  <a:lnTo>
                    <a:pt x="34369" y="19843"/>
                  </a:lnTo>
                  <a:lnTo>
                    <a:pt x="34766" y="25876"/>
                  </a:lnTo>
                  <a:lnTo>
                    <a:pt x="34211" y="32146"/>
                  </a:lnTo>
                  <a:lnTo>
                    <a:pt x="32782" y="36750"/>
                  </a:lnTo>
                  <a:lnTo>
                    <a:pt x="30797" y="40083"/>
                  </a:lnTo>
                  <a:lnTo>
                    <a:pt x="28337" y="42306"/>
                  </a:lnTo>
                  <a:lnTo>
                    <a:pt x="25638" y="43417"/>
                  </a:lnTo>
                  <a:lnTo>
                    <a:pt x="23098" y="43734"/>
                  </a:lnTo>
                  <a:lnTo>
                    <a:pt x="19050" y="42941"/>
                  </a:lnTo>
                  <a:lnTo>
                    <a:pt x="15795" y="40798"/>
                  </a:lnTo>
                  <a:lnTo>
                    <a:pt x="13334" y="37623"/>
                  </a:lnTo>
                  <a:lnTo>
                    <a:pt x="11509" y="33733"/>
                  </a:lnTo>
                  <a:lnTo>
                    <a:pt x="10239" y="29527"/>
                  </a:lnTo>
                  <a:lnTo>
                    <a:pt x="9445" y="25319"/>
                  </a:lnTo>
                  <a:lnTo>
                    <a:pt x="9048" y="21431"/>
                  </a:lnTo>
                  <a:lnTo>
                    <a:pt x="8889" y="18176"/>
                  </a:lnTo>
                  <a:lnTo>
                    <a:pt x="9842" y="11429"/>
                  </a:lnTo>
                  <a:lnTo>
                    <a:pt x="12382" y="6587"/>
                  </a:lnTo>
                  <a:lnTo>
                    <a:pt x="16113" y="3730"/>
                  </a:lnTo>
                  <a:lnTo>
                    <a:pt x="20558" y="2777"/>
                  </a:lnTo>
                  <a:lnTo>
                    <a:pt x="21352" y="0"/>
                  </a:lnTo>
                  <a:lnTo>
                    <a:pt x="15239" y="872"/>
                  </a:lnTo>
                  <a:lnTo>
                    <a:pt x="9922" y="3253"/>
                  </a:lnTo>
                  <a:lnTo>
                    <a:pt x="5714" y="6905"/>
                  </a:lnTo>
                  <a:lnTo>
                    <a:pt x="2539" y="11588"/>
                  </a:lnTo>
                  <a:lnTo>
                    <a:pt x="634" y="17064"/>
                  </a:lnTo>
                  <a:lnTo>
                    <a:pt x="0" y="22938"/>
                  </a:lnTo>
                  <a:lnTo>
                    <a:pt x="714" y="29368"/>
                  </a:lnTo>
                  <a:lnTo>
                    <a:pt x="2778" y="35003"/>
                  </a:lnTo>
                  <a:lnTo>
                    <a:pt x="6032" y="39766"/>
                  </a:lnTo>
                  <a:lnTo>
                    <a:pt x="10398" y="43338"/>
                  </a:lnTo>
                  <a:lnTo>
                    <a:pt x="15637" y="45720"/>
                  </a:lnTo>
                  <a:lnTo>
                    <a:pt x="21669" y="46513"/>
                  </a:lnTo>
                  <a:lnTo>
                    <a:pt x="28495" y="45481"/>
                  </a:lnTo>
                  <a:lnTo>
                    <a:pt x="34052" y="42545"/>
                  </a:lnTo>
                  <a:lnTo>
                    <a:pt x="38258" y="38417"/>
                  </a:lnTo>
                  <a:lnTo>
                    <a:pt x="41275" y="33416"/>
                  </a:lnTo>
                  <a:lnTo>
                    <a:pt x="43101" y="28098"/>
                  </a:lnTo>
                  <a:lnTo>
                    <a:pt x="43656" y="22938"/>
                  </a:lnTo>
                  <a:lnTo>
                    <a:pt x="43179" y="17858"/>
                  </a:lnTo>
                  <a:lnTo>
                    <a:pt x="41989" y="13334"/>
                  </a:lnTo>
                  <a:lnTo>
                    <a:pt x="40084" y="9366"/>
                  </a:lnTo>
                  <a:lnTo>
                    <a:pt x="37386" y="6111"/>
                  </a:lnTo>
                  <a:lnTo>
                    <a:pt x="34131" y="3492"/>
                  </a:lnTo>
                  <a:lnTo>
                    <a:pt x="30321"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1811" name="Shape 1846"/>
            <p:cNvSpPr/>
            <p:nvPr/>
          </p:nvSpPr>
          <p:spPr>
            <a:xfrm>
              <a:off x="5151103" y="3313318"/>
              <a:ext cx="23495" cy="45561"/>
            </a:xfrm>
            <a:custGeom>
              <a:avLst/>
              <a:gdLst/>
              <a:ahLst/>
              <a:cxnLst/>
              <a:rect l="0" t="0" r="0" b="0"/>
              <a:pathLst>
                <a:path w="23495" h="45561">
                  <a:moveTo>
                    <a:pt x="15796" y="0"/>
                  </a:moveTo>
                  <a:lnTo>
                    <a:pt x="397" y="5397"/>
                  </a:lnTo>
                  <a:lnTo>
                    <a:pt x="397" y="6905"/>
                  </a:lnTo>
                  <a:lnTo>
                    <a:pt x="4366" y="6508"/>
                  </a:lnTo>
                  <a:lnTo>
                    <a:pt x="5636" y="6667"/>
                  </a:lnTo>
                  <a:lnTo>
                    <a:pt x="6667" y="7302"/>
                  </a:lnTo>
                  <a:lnTo>
                    <a:pt x="7541" y="9127"/>
                  </a:lnTo>
                  <a:lnTo>
                    <a:pt x="7858" y="12461"/>
                  </a:lnTo>
                  <a:lnTo>
                    <a:pt x="7858" y="35480"/>
                  </a:lnTo>
                  <a:lnTo>
                    <a:pt x="7699" y="38734"/>
                  </a:lnTo>
                  <a:lnTo>
                    <a:pt x="7143" y="41036"/>
                  </a:lnTo>
                  <a:lnTo>
                    <a:pt x="6191" y="42545"/>
                  </a:lnTo>
                  <a:lnTo>
                    <a:pt x="4762" y="43417"/>
                  </a:lnTo>
                  <a:lnTo>
                    <a:pt x="2778" y="43814"/>
                  </a:lnTo>
                  <a:lnTo>
                    <a:pt x="0" y="44052"/>
                  </a:lnTo>
                  <a:lnTo>
                    <a:pt x="0" y="45561"/>
                  </a:lnTo>
                  <a:lnTo>
                    <a:pt x="23495" y="45561"/>
                  </a:lnTo>
                  <a:lnTo>
                    <a:pt x="23495" y="44052"/>
                  </a:lnTo>
                  <a:lnTo>
                    <a:pt x="19447" y="43497"/>
                  </a:lnTo>
                  <a:lnTo>
                    <a:pt x="17224" y="42068"/>
                  </a:lnTo>
                  <a:lnTo>
                    <a:pt x="16351" y="3944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1812" name="Shape 1847"/>
            <p:cNvSpPr/>
            <p:nvPr/>
          </p:nvSpPr>
          <p:spPr>
            <a:xfrm>
              <a:off x="4981797" y="3291251"/>
              <a:ext cx="45957" cy="68580"/>
            </a:xfrm>
            <a:custGeom>
              <a:avLst/>
              <a:gdLst/>
              <a:ahLst/>
              <a:cxnLst/>
              <a:rect l="0" t="0" r="0" b="0"/>
              <a:pathLst>
                <a:path w="45957" h="68580">
                  <a:moveTo>
                    <a:pt x="38813" y="0"/>
                  </a:moveTo>
                  <a:lnTo>
                    <a:pt x="24288" y="4286"/>
                  </a:lnTo>
                  <a:lnTo>
                    <a:pt x="24288" y="5874"/>
                  </a:lnTo>
                  <a:lnTo>
                    <a:pt x="26670" y="5793"/>
                  </a:lnTo>
                  <a:lnTo>
                    <a:pt x="29209" y="6111"/>
                  </a:lnTo>
                  <a:lnTo>
                    <a:pt x="30479" y="7222"/>
                  </a:lnTo>
                  <a:lnTo>
                    <a:pt x="30956" y="8810"/>
                  </a:lnTo>
                  <a:lnTo>
                    <a:pt x="31034" y="10873"/>
                  </a:lnTo>
                  <a:lnTo>
                    <a:pt x="31034" y="26352"/>
                  </a:lnTo>
                  <a:lnTo>
                    <a:pt x="28653" y="24447"/>
                  </a:lnTo>
                  <a:lnTo>
                    <a:pt x="26193" y="23097"/>
                  </a:lnTo>
                  <a:lnTo>
                    <a:pt x="23495" y="22304"/>
                  </a:lnTo>
                  <a:lnTo>
                    <a:pt x="22685" y="22238"/>
                  </a:lnTo>
                  <a:lnTo>
                    <a:pt x="20796" y="24843"/>
                  </a:lnTo>
                  <a:lnTo>
                    <a:pt x="24288" y="25400"/>
                  </a:lnTo>
                  <a:lnTo>
                    <a:pt x="27383" y="27225"/>
                  </a:lnTo>
                  <a:lnTo>
                    <a:pt x="29764" y="30321"/>
                  </a:lnTo>
                  <a:lnTo>
                    <a:pt x="31034" y="34766"/>
                  </a:lnTo>
                  <a:lnTo>
                    <a:pt x="31034" y="57546"/>
                  </a:lnTo>
                  <a:lnTo>
                    <a:pt x="29923" y="59927"/>
                  </a:lnTo>
                  <a:lnTo>
                    <a:pt x="27859" y="61832"/>
                  </a:lnTo>
                  <a:lnTo>
                    <a:pt x="25161" y="63102"/>
                  </a:lnTo>
                  <a:lnTo>
                    <a:pt x="22225" y="63500"/>
                  </a:lnTo>
                  <a:lnTo>
                    <a:pt x="18891" y="62943"/>
                  </a:lnTo>
                  <a:lnTo>
                    <a:pt x="15795" y="61515"/>
                  </a:lnTo>
                  <a:lnTo>
                    <a:pt x="12937" y="58896"/>
                  </a:lnTo>
                  <a:lnTo>
                    <a:pt x="10636" y="55006"/>
                  </a:lnTo>
                  <a:lnTo>
                    <a:pt x="9127" y="49767"/>
                  </a:lnTo>
                  <a:lnTo>
                    <a:pt x="8572" y="43180"/>
                  </a:lnTo>
                  <a:lnTo>
                    <a:pt x="9127" y="37067"/>
                  </a:lnTo>
                  <a:lnTo>
                    <a:pt x="10556" y="32385"/>
                  </a:lnTo>
                  <a:lnTo>
                    <a:pt x="12620" y="28971"/>
                  </a:lnTo>
                  <a:lnTo>
                    <a:pt x="15159" y="26590"/>
                  </a:lnTo>
                  <a:lnTo>
                    <a:pt x="17938" y="25241"/>
                  </a:lnTo>
                  <a:lnTo>
                    <a:pt x="20796" y="24843"/>
                  </a:lnTo>
                  <a:lnTo>
                    <a:pt x="22685" y="22238"/>
                  </a:lnTo>
                  <a:lnTo>
                    <a:pt x="20557" y="22066"/>
                  </a:lnTo>
                  <a:lnTo>
                    <a:pt x="15159" y="22938"/>
                  </a:lnTo>
                  <a:lnTo>
                    <a:pt x="10238" y="25479"/>
                  </a:lnTo>
                  <a:lnTo>
                    <a:pt x="6111" y="29368"/>
                  </a:lnTo>
                  <a:lnTo>
                    <a:pt x="2857" y="34368"/>
                  </a:lnTo>
                  <a:lnTo>
                    <a:pt x="793" y="40163"/>
                  </a:lnTo>
                  <a:lnTo>
                    <a:pt x="0" y="46433"/>
                  </a:lnTo>
                  <a:lnTo>
                    <a:pt x="634" y="53181"/>
                  </a:lnTo>
                  <a:lnTo>
                    <a:pt x="2301" y="58420"/>
                  </a:lnTo>
                  <a:lnTo>
                    <a:pt x="4762" y="62308"/>
                  </a:lnTo>
                  <a:lnTo>
                    <a:pt x="7620" y="65087"/>
                  </a:lnTo>
                  <a:lnTo>
                    <a:pt x="10636" y="66912"/>
                  </a:lnTo>
                  <a:lnTo>
                    <a:pt x="13572" y="68023"/>
                  </a:lnTo>
                  <a:lnTo>
                    <a:pt x="16112" y="68500"/>
                  </a:lnTo>
                  <a:lnTo>
                    <a:pt x="18017" y="68580"/>
                  </a:lnTo>
                  <a:lnTo>
                    <a:pt x="22859" y="68023"/>
                  </a:lnTo>
                  <a:lnTo>
                    <a:pt x="26511" y="66516"/>
                  </a:lnTo>
                  <a:lnTo>
                    <a:pt x="29130" y="64452"/>
                  </a:lnTo>
                  <a:lnTo>
                    <a:pt x="30797" y="62308"/>
                  </a:lnTo>
                  <a:lnTo>
                    <a:pt x="31034" y="62308"/>
                  </a:lnTo>
                  <a:lnTo>
                    <a:pt x="31034" y="68341"/>
                  </a:lnTo>
                  <a:lnTo>
                    <a:pt x="31432" y="68580"/>
                  </a:lnTo>
                  <a:lnTo>
                    <a:pt x="38813" y="65960"/>
                  </a:lnTo>
                  <a:lnTo>
                    <a:pt x="45957" y="63500"/>
                  </a:lnTo>
                  <a:lnTo>
                    <a:pt x="45957" y="61912"/>
                  </a:lnTo>
                  <a:lnTo>
                    <a:pt x="43179" y="61912"/>
                  </a:lnTo>
                  <a:lnTo>
                    <a:pt x="41353" y="61515"/>
                  </a:lnTo>
                  <a:lnTo>
                    <a:pt x="40242" y="60801"/>
                  </a:lnTo>
                  <a:lnTo>
                    <a:pt x="39607" y="59690"/>
                  </a:lnTo>
                  <a:lnTo>
                    <a:pt x="39370" y="56356"/>
                  </a:lnTo>
                  <a:lnTo>
                    <a:pt x="39370" y="158"/>
                  </a:lnTo>
                  <a:lnTo>
                    <a:pt x="38813" y="0"/>
                  </a:lnTo>
                  <a:close/>
                </a:path>
              </a:pathLst>
            </a:custGeom>
            <a:solidFill>
              <a:srgbClr val="000000"/>
            </a:solidFill>
          </p:spPr>
          <p:txBody>
            <a:bodyPr vert="horz" lIns="91440" tIns="45720" rIns="91440" bIns="45720" anchor="t"/>
            <a:lstStyle/>
            <a:p>
              <a:endParaRPr lang="en-IN"/>
            </a:p>
          </p:txBody>
        </p:sp>
        <p:sp>
          <p:nvSpPr>
            <p:cNvPr id="1813" name="Shape 1848"/>
            <p:cNvSpPr/>
            <p:nvPr/>
          </p:nvSpPr>
          <p:spPr>
            <a:xfrm>
              <a:off x="4931473" y="3313318"/>
              <a:ext cx="43734" cy="46513"/>
            </a:xfrm>
            <a:custGeom>
              <a:avLst/>
              <a:gdLst/>
              <a:ahLst/>
              <a:cxnLst/>
              <a:rect l="0" t="0" r="0" b="0"/>
              <a:pathLst>
                <a:path w="43734" h="46513">
                  <a:moveTo>
                    <a:pt x="21431" y="0"/>
                  </a:moveTo>
                  <a:lnTo>
                    <a:pt x="20637" y="2777"/>
                  </a:lnTo>
                  <a:lnTo>
                    <a:pt x="24843" y="3651"/>
                  </a:lnTo>
                  <a:lnTo>
                    <a:pt x="28336" y="6032"/>
                  </a:lnTo>
                  <a:lnTo>
                    <a:pt x="31114" y="9683"/>
                  </a:lnTo>
                  <a:lnTo>
                    <a:pt x="33178" y="14366"/>
                  </a:lnTo>
                  <a:lnTo>
                    <a:pt x="34368" y="19843"/>
                  </a:lnTo>
                  <a:lnTo>
                    <a:pt x="34766" y="25876"/>
                  </a:lnTo>
                  <a:lnTo>
                    <a:pt x="34209" y="32146"/>
                  </a:lnTo>
                  <a:lnTo>
                    <a:pt x="32861" y="36750"/>
                  </a:lnTo>
                  <a:lnTo>
                    <a:pt x="30876" y="40083"/>
                  </a:lnTo>
                  <a:lnTo>
                    <a:pt x="28336" y="42306"/>
                  </a:lnTo>
                  <a:lnTo>
                    <a:pt x="25717" y="43417"/>
                  </a:lnTo>
                  <a:lnTo>
                    <a:pt x="23097" y="43734"/>
                  </a:lnTo>
                  <a:lnTo>
                    <a:pt x="19050" y="42941"/>
                  </a:lnTo>
                  <a:lnTo>
                    <a:pt x="15875" y="40798"/>
                  </a:lnTo>
                  <a:lnTo>
                    <a:pt x="13413" y="37623"/>
                  </a:lnTo>
                  <a:lnTo>
                    <a:pt x="11588" y="33733"/>
                  </a:lnTo>
                  <a:lnTo>
                    <a:pt x="9444" y="25319"/>
                  </a:lnTo>
                  <a:lnTo>
                    <a:pt x="9127" y="21431"/>
                  </a:lnTo>
                  <a:lnTo>
                    <a:pt x="8968" y="18176"/>
                  </a:lnTo>
                  <a:lnTo>
                    <a:pt x="9842" y="11429"/>
                  </a:lnTo>
                  <a:lnTo>
                    <a:pt x="12382" y="6587"/>
                  </a:lnTo>
                  <a:lnTo>
                    <a:pt x="16192" y="3730"/>
                  </a:lnTo>
                  <a:lnTo>
                    <a:pt x="20637" y="2777"/>
                  </a:lnTo>
                  <a:lnTo>
                    <a:pt x="21431" y="0"/>
                  </a:lnTo>
                  <a:lnTo>
                    <a:pt x="15239" y="872"/>
                  </a:lnTo>
                  <a:lnTo>
                    <a:pt x="10001" y="3253"/>
                  </a:lnTo>
                  <a:lnTo>
                    <a:pt x="5714" y="6905"/>
                  </a:lnTo>
                  <a:lnTo>
                    <a:pt x="2618" y="11588"/>
                  </a:lnTo>
                  <a:lnTo>
                    <a:pt x="634" y="17064"/>
                  </a:lnTo>
                  <a:lnTo>
                    <a:pt x="0" y="22938"/>
                  </a:lnTo>
                  <a:lnTo>
                    <a:pt x="713" y="29368"/>
                  </a:lnTo>
                  <a:lnTo>
                    <a:pt x="2777" y="35003"/>
                  </a:lnTo>
                  <a:lnTo>
                    <a:pt x="6111" y="39766"/>
                  </a:lnTo>
                  <a:lnTo>
                    <a:pt x="10397" y="43338"/>
                  </a:lnTo>
                  <a:lnTo>
                    <a:pt x="15636" y="45720"/>
                  </a:lnTo>
                  <a:lnTo>
                    <a:pt x="21748" y="46513"/>
                  </a:lnTo>
                  <a:lnTo>
                    <a:pt x="28575" y="45481"/>
                  </a:lnTo>
                  <a:lnTo>
                    <a:pt x="34131" y="42545"/>
                  </a:lnTo>
                  <a:lnTo>
                    <a:pt x="38337" y="38417"/>
                  </a:lnTo>
                  <a:lnTo>
                    <a:pt x="41353" y="33416"/>
                  </a:lnTo>
                  <a:lnTo>
                    <a:pt x="43179" y="28098"/>
                  </a:lnTo>
                  <a:lnTo>
                    <a:pt x="43734" y="22938"/>
                  </a:lnTo>
                  <a:lnTo>
                    <a:pt x="43258" y="17858"/>
                  </a:lnTo>
                  <a:lnTo>
                    <a:pt x="42068" y="13334"/>
                  </a:lnTo>
                  <a:lnTo>
                    <a:pt x="40083" y="9366"/>
                  </a:lnTo>
                  <a:lnTo>
                    <a:pt x="3738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814" name="Shape 1849"/>
            <p:cNvSpPr/>
            <p:nvPr/>
          </p:nvSpPr>
          <p:spPr>
            <a:xfrm>
              <a:off x="5080698" y="3313318"/>
              <a:ext cx="38337" cy="46513"/>
            </a:xfrm>
            <a:custGeom>
              <a:avLst/>
              <a:gdLst/>
              <a:ahLst/>
              <a:cxnLst/>
              <a:rect l="0" t="0" r="0" b="0"/>
              <a:pathLst>
                <a:path w="38337" h="46513">
                  <a:moveTo>
                    <a:pt x="22144" y="0"/>
                  </a:moveTo>
                  <a:lnTo>
                    <a:pt x="16827" y="634"/>
                  </a:lnTo>
                  <a:lnTo>
                    <a:pt x="11667" y="2698"/>
                  </a:lnTo>
                  <a:lnTo>
                    <a:pt x="7063" y="6111"/>
                  </a:lnTo>
                  <a:lnTo>
                    <a:pt x="3333" y="10873"/>
                  </a:lnTo>
                  <a:lnTo>
                    <a:pt x="872" y="16986"/>
                  </a:lnTo>
                  <a:lnTo>
                    <a:pt x="0" y="24447"/>
                  </a:lnTo>
                  <a:lnTo>
                    <a:pt x="793" y="31511"/>
                  </a:lnTo>
                  <a:lnTo>
                    <a:pt x="3016" y="37147"/>
                  </a:lnTo>
                  <a:lnTo>
                    <a:pt x="6269" y="41353"/>
                  </a:lnTo>
                  <a:lnTo>
                    <a:pt x="10159" y="44291"/>
                  </a:lnTo>
                  <a:lnTo>
                    <a:pt x="14366" y="45957"/>
                  </a:lnTo>
                  <a:lnTo>
                    <a:pt x="18493" y="46513"/>
                  </a:lnTo>
                  <a:lnTo>
                    <a:pt x="24288" y="45720"/>
                  </a:lnTo>
                  <a:lnTo>
                    <a:pt x="29447" y="43021"/>
                  </a:lnTo>
                  <a:lnTo>
                    <a:pt x="31828" y="40957"/>
                  </a:lnTo>
                  <a:lnTo>
                    <a:pt x="34131" y="38178"/>
                  </a:lnTo>
                  <a:lnTo>
                    <a:pt x="36273" y="34844"/>
                  </a:lnTo>
                  <a:lnTo>
                    <a:pt x="38337" y="30956"/>
                  </a:lnTo>
                  <a:lnTo>
                    <a:pt x="36908" y="30082"/>
                  </a:lnTo>
                  <a:lnTo>
                    <a:pt x="34368" y="33654"/>
                  </a:lnTo>
                  <a:lnTo>
                    <a:pt x="31273" y="36671"/>
                  </a:lnTo>
                  <a:lnTo>
                    <a:pt x="27542" y="38655"/>
                  </a:lnTo>
                  <a:lnTo>
                    <a:pt x="22780" y="39448"/>
                  </a:lnTo>
                  <a:lnTo>
                    <a:pt x="19684" y="39052"/>
                  </a:lnTo>
                  <a:lnTo>
                    <a:pt x="16906" y="38100"/>
                  </a:lnTo>
                  <a:lnTo>
                    <a:pt x="14366" y="36432"/>
                  </a:lnTo>
                  <a:lnTo>
                    <a:pt x="12064" y="34209"/>
                  </a:lnTo>
                  <a:lnTo>
                    <a:pt x="10159" y="31432"/>
                  </a:lnTo>
                  <a:lnTo>
                    <a:pt x="8809" y="28257"/>
                  </a:lnTo>
                  <a:lnTo>
                    <a:pt x="8016" y="24606"/>
                  </a:lnTo>
                  <a:lnTo>
                    <a:pt x="7620" y="20478"/>
                  </a:lnTo>
                  <a:lnTo>
                    <a:pt x="8254" y="14128"/>
                  </a:lnTo>
                  <a:lnTo>
                    <a:pt x="10080" y="9444"/>
                  </a:lnTo>
                  <a:lnTo>
                    <a:pt x="12619" y="6191"/>
                  </a:lnTo>
                  <a:lnTo>
                    <a:pt x="15398" y="4206"/>
                  </a:lnTo>
                  <a:lnTo>
                    <a:pt x="18176" y="3175"/>
                  </a:lnTo>
                  <a:lnTo>
                    <a:pt x="20398" y="2857"/>
                  </a:lnTo>
                  <a:lnTo>
                    <a:pt x="23495" y="3175"/>
                  </a:lnTo>
                  <a:lnTo>
                    <a:pt x="25319" y="4127"/>
                  </a:lnTo>
                  <a:lnTo>
                    <a:pt x="26352" y="5634"/>
                  </a:lnTo>
                  <a:lnTo>
                    <a:pt x="26907" y="7620"/>
                  </a:lnTo>
                  <a:lnTo>
                    <a:pt x="27542" y="9762"/>
                  </a:lnTo>
                  <a:lnTo>
                    <a:pt x="29209" y="12937"/>
                  </a:lnTo>
                  <a:lnTo>
                    <a:pt x="30558" y="13970"/>
                  </a:lnTo>
                  <a:lnTo>
                    <a:pt x="32384" y="14366"/>
                  </a:lnTo>
                  <a:lnTo>
                    <a:pt x="34368" y="13889"/>
                  </a:lnTo>
                  <a:lnTo>
                    <a:pt x="35797" y="12937"/>
                  </a:lnTo>
                  <a:lnTo>
                    <a:pt x="36591" y="11588"/>
                  </a:lnTo>
                  <a:lnTo>
                    <a:pt x="36908" y="10001"/>
                  </a:lnTo>
                  <a:lnTo>
                    <a:pt x="36671" y="8413"/>
                  </a:lnTo>
                  <a:lnTo>
                    <a:pt x="35877" y="6587"/>
                  </a:lnTo>
                  <a:lnTo>
                    <a:pt x="34527" y="4762"/>
                  </a:lnTo>
                  <a:lnTo>
                    <a:pt x="32702" y="3094"/>
                  </a:lnTo>
                  <a:lnTo>
                    <a:pt x="30479" y="1983"/>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1815" name="Shape 1850"/>
            <p:cNvSpPr/>
            <p:nvPr/>
          </p:nvSpPr>
          <p:spPr>
            <a:xfrm>
              <a:off x="6153609" y="3313318"/>
              <a:ext cx="75169" cy="45561"/>
            </a:xfrm>
            <a:custGeom>
              <a:avLst/>
              <a:gdLst/>
              <a:ahLst/>
              <a:cxnLst/>
              <a:rect l="0" t="0" r="0" b="0"/>
              <a:pathLst>
                <a:path w="75169" h="45561">
                  <a:moveTo>
                    <a:pt x="14129" y="0"/>
                  </a:moveTo>
                  <a:lnTo>
                    <a:pt x="317" y="4445"/>
                  </a:lnTo>
                  <a:lnTo>
                    <a:pt x="317" y="6111"/>
                  </a:lnTo>
                  <a:lnTo>
                    <a:pt x="3492" y="5714"/>
                  </a:lnTo>
                  <a:lnTo>
                    <a:pt x="4682" y="5873"/>
                  </a:lnTo>
                  <a:lnTo>
                    <a:pt x="5794" y="6587"/>
                  </a:lnTo>
                  <a:lnTo>
                    <a:pt x="6588" y="8492"/>
                  </a:lnTo>
                  <a:lnTo>
                    <a:pt x="6906" y="12064"/>
                  </a:lnTo>
                  <a:lnTo>
                    <a:pt x="6906" y="37147"/>
                  </a:lnTo>
                  <a:lnTo>
                    <a:pt x="6350" y="41036"/>
                  </a:lnTo>
                  <a:lnTo>
                    <a:pt x="4921" y="43021"/>
                  </a:lnTo>
                  <a:lnTo>
                    <a:pt x="2778" y="43893"/>
                  </a:lnTo>
                  <a:lnTo>
                    <a:pt x="0" y="44052"/>
                  </a:lnTo>
                  <a:lnTo>
                    <a:pt x="0" y="45561"/>
                  </a:lnTo>
                  <a:lnTo>
                    <a:pt x="21987" y="45561"/>
                  </a:lnTo>
                  <a:lnTo>
                    <a:pt x="21987" y="44052"/>
                  </a:lnTo>
                  <a:lnTo>
                    <a:pt x="19447" y="43893"/>
                  </a:lnTo>
                  <a:lnTo>
                    <a:pt x="17304" y="43258"/>
                  </a:lnTo>
                  <a:lnTo>
                    <a:pt x="15795" y="41751"/>
                  </a:lnTo>
                  <a:lnTo>
                    <a:pt x="15240" y="38893"/>
                  </a:lnTo>
                  <a:lnTo>
                    <a:pt x="15240" y="10953"/>
                  </a:lnTo>
                  <a:lnTo>
                    <a:pt x="15637" y="10397"/>
                  </a:lnTo>
                  <a:lnTo>
                    <a:pt x="16668" y="9286"/>
                  </a:lnTo>
                  <a:lnTo>
                    <a:pt x="18415" y="7857"/>
                  </a:lnTo>
                  <a:lnTo>
                    <a:pt x="20637" y="6508"/>
                  </a:lnTo>
                  <a:lnTo>
                    <a:pt x="23416" y="5556"/>
                  </a:lnTo>
                  <a:lnTo>
                    <a:pt x="26670" y="5158"/>
                  </a:lnTo>
                  <a:lnTo>
                    <a:pt x="29845" y="5793"/>
                  </a:lnTo>
                  <a:lnTo>
                    <a:pt x="31988" y="7857"/>
                  </a:lnTo>
                  <a:lnTo>
                    <a:pt x="33100" y="11112"/>
                  </a:lnTo>
                  <a:lnTo>
                    <a:pt x="33496" y="15557"/>
                  </a:lnTo>
                  <a:lnTo>
                    <a:pt x="33496" y="37067"/>
                  </a:lnTo>
                  <a:lnTo>
                    <a:pt x="33100" y="40798"/>
                  </a:lnTo>
                  <a:lnTo>
                    <a:pt x="31750" y="42862"/>
                  </a:lnTo>
                  <a:lnTo>
                    <a:pt x="29686" y="43734"/>
                  </a:lnTo>
                  <a:lnTo>
                    <a:pt x="26750" y="44052"/>
                  </a:lnTo>
                  <a:lnTo>
                    <a:pt x="26750" y="45561"/>
                  </a:lnTo>
                  <a:lnTo>
                    <a:pt x="48895" y="45561"/>
                  </a:lnTo>
                  <a:lnTo>
                    <a:pt x="48895" y="44052"/>
                  </a:lnTo>
                  <a:lnTo>
                    <a:pt x="45243" y="43656"/>
                  </a:lnTo>
                  <a:lnTo>
                    <a:pt x="43815" y="42862"/>
                  </a:lnTo>
                  <a:lnTo>
                    <a:pt x="42704" y="41512"/>
                  </a:lnTo>
                  <a:lnTo>
                    <a:pt x="41988" y="39289"/>
                  </a:lnTo>
                  <a:lnTo>
                    <a:pt x="41751" y="36114"/>
                  </a:lnTo>
                  <a:lnTo>
                    <a:pt x="41751" y="11191"/>
                  </a:lnTo>
                  <a:lnTo>
                    <a:pt x="46037" y="6905"/>
                  </a:lnTo>
                  <a:lnTo>
                    <a:pt x="49054" y="5634"/>
                  </a:lnTo>
                  <a:lnTo>
                    <a:pt x="52785" y="5158"/>
                  </a:lnTo>
                  <a:lnTo>
                    <a:pt x="55801" y="5634"/>
                  </a:lnTo>
                  <a:lnTo>
                    <a:pt x="57785" y="6905"/>
                  </a:lnTo>
                  <a:lnTo>
                    <a:pt x="59055" y="8731"/>
                  </a:lnTo>
                  <a:lnTo>
                    <a:pt x="59690" y="10953"/>
                  </a:lnTo>
                  <a:lnTo>
                    <a:pt x="60007" y="16033"/>
                  </a:lnTo>
                  <a:lnTo>
                    <a:pt x="60007" y="36908"/>
                  </a:lnTo>
                  <a:lnTo>
                    <a:pt x="59849" y="39607"/>
                  </a:lnTo>
                  <a:lnTo>
                    <a:pt x="59451" y="41433"/>
                  </a:lnTo>
                  <a:lnTo>
                    <a:pt x="57388" y="43338"/>
                  </a:lnTo>
                  <a:lnTo>
                    <a:pt x="55721" y="43814"/>
                  </a:lnTo>
                  <a:lnTo>
                    <a:pt x="53499" y="44052"/>
                  </a:lnTo>
                  <a:lnTo>
                    <a:pt x="53499" y="45561"/>
                  </a:lnTo>
                  <a:lnTo>
                    <a:pt x="75169" y="45561"/>
                  </a:lnTo>
                  <a:lnTo>
                    <a:pt x="75169" y="44052"/>
                  </a:lnTo>
                  <a:lnTo>
                    <a:pt x="72628" y="43893"/>
                  </a:lnTo>
                  <a:lnTo>
                    <a:pt x="70088" y="43021"/>
                  </a:lnTo>
                  <a:lnTo>
                    <a:pt x="68819" y="41512"/>
                  </a:lnTo>
                  <a:lnTo>
                    <a:pt x="68341" y="38019"/>
                  </a:lnTo>
                  <a:lnTo>
                    <a:pt x="68341" y="17621"/>
                  </a:lnTo>
                  <a:lnTo>
                    <a:pt x="67627" y="9762"/>
                  </a:lnTo>
                  <a:lnTo>
                    <a:pt x="66357" y="6032"/>
                  </a:lnTo>
                  <a:lnTo>
                    <a:pt x="64213" y="2936"/>
                  </a:lnTo>
                  <a:lnTo>
                    <a:pt x="61038" y="793"/>
                  </a:lnTo>
                  <a:lnTo>
                    <a:pt x="56674" y="0"/>
                  </a:lnTo>
                  <a:lnTo>
                    <a:pt x="52864" y="476"/>
                  </a:lnTo>
                  <a:lnTo>
                    <a:pt x="49451" y="1587"/>
                  </a:lnTo>
                  <a:lnTo>
                    <a:pt x="46514" y="3253"/>
                  </a:lnTo>
                  <a:lnTo>
                    <a:pt x="44053" y="5079"/>
                  </a:lnTo>
                  <a:lnTo>
                    <a:pt x="42068" y="6826"/>
                  </a:lnTo>
                  <a:lnTo>
                    <a:pt x="40719" y="8333"/>
                  </a:lnTo>
                  <a:lnTo>
                    <a:pt x="39450" y="5238"/>
                  </a:lnTo>
                  <a:lnTo>
                    <a:pt x="37385" y="2539"/>
                  </a:lnTo>
                  <a:lnTo>
                    <a:pt x="34290" y="634"/>
                  </a:lnTo>
                  <a:lnTo>
                    <a:pt x="30082" y="0"/>
                  </a:lnTo>
                  <a:lnTo>
                    <a:pt x="26272" y="555"/>
                  </a:lnTo>
                  <a:lnTo>
                    <a:pt x="22622" y="2142"/>
                  </a:lnTo>
                  <a:lnTo>
                    <a:pt x="18891" y="4603"/>
                  </a:lnTo>
                  <a:lnTo>
                    <a:pt x="14844" y="7620"/>
                  </a:lnTo>
                  <a:lnTo>
                    <a:pt x="14844" y="158"/>
                  </a:lnTo>
                  <a:lnTo>
                    <a:pt x="14129" y="0"/>
                  </a:lnTo>
                  <a:close/>
                </a:path>
              </a:pathLst>
            </a:custGeom>
            <a:solidFill>
              <a:srgbClr val="000000"/>
            </a:solidFill>
          </p:spPr>
          <p:txBody>
            <a:bodyPr vert="horz" lIns="91440" tIns="45720" rIns="91440" bIns="45720" anchor="t"/>
            <a:lstStyle/>
            <a:p>
              <a:endParaRPr lang="en-IN"/>
            </a:p>
          </p:txBody>
        </p:sp>
        <p:sp>
          <p:nvSpPr>
            <p:cNvPr id="1816" name="Shape 1851"/>
            <p:cNvSpPr/>
            <p:nvPr/>
          </p:nvSpPr>
          <p:spPr>
            <a:xfrm>
              <a:off x="6021132" y="3291251"/>
              <a:ext cx="47387" cy="67627"/>
            </a:xfrm>
            <a:custGeom>
              <a:avLst/>
              <a:gdLst/>
              <a:ahLst/>
              <a:cxnLst/>
              <a:rect l="0" t="0" r="0" b="0"/>
              <a:pathLst>
                <a:path w="47387" h="67627">
                  <a:moveTo>
                    <a:pt x="14208" y="0"/>
                  </a:moveTo>
                  <a:lnTo>
                    <a:pt x="159" y="4286"/>
                  </a:lnTo>
                  <a:lnTo>
                    <a:pt x="159" y="5874"/>
                  </a:lnTo>
                  <a:lnTo>
                    <a:pt x="953" y="5793"/>
                  </a:lnTo>
                  <a:lnTo>
                    <a:pt x="1985" y="5793"/>
                  </a:lnTo>
                  <a:lnTo>
                    <a:pt x="4525" y="6111"/>
                  </a:lnTo>
                  <a:lnTo>
                    <a:pt x="5794" y="7222"/>
                  </a:lnTo>
                  <a:lnTo>
                    <a:pt x="6270" y="8810"/>
                  </a:lnTo>
                  <a:lnTo>
                    <a:pt x="6350" y="10873"/>
                  </a:lnTo>
                  <a:lnTo>
                    <a:pt x="6350" y="57546"/>
                  </a:lnTo>
                  <a:lnTo>
                    <a:pt x="6270" y="60642"/>
                  </a:lnTo>
                  <a:lnTo>
                    <a:pt x="5953" y="62785"/>
                  </a:lnTo>
                  <a:lnTo>
                    <a:pt x="5239" y="64293"/>
                  </a:lnTo>
                  <a:lnTo>
                    <a:pt x="4048" y="65166"/>
                  </a:lnTo>
                  <a:lnTo>
                    <a:pt x="2381" y="65722"/>
                  </a:lnTo>
                  <a:lnTo>
                    <a:pt x="0" y="66118"/>
                  </a:lnTo>
                  <a:lnTo>
                    <a:pt x="0" y="67627"/>
                  </a:lnTo>
                  <a:lnTo>
                    <a:pt x="21431" y="67627"/>
                  </a:lnTo>
                  <a:lnTo>
                    <a:pt x="21431" y="66118"/>
                  </a:lnTo>
                  <a:lnTo>
                    <a:pt x="17542" y="65405"/>
                  </a:lnTo>
                  <a:lnTo>
                    <a:pt x="16272" y="64531"/>
                  </a:lnTo>
                  <a:lnTo>
                    <a:pt x="15399" y="63102"/>
                  </a:lnTo>
                  <a:lnTo>
                    <a:pt x="14844" y="60801"/>
                  </a:lnTo>
                  <a:lnTo>
                    <a:pt x="14685" y="57546"/>
                  </a:lnTo>
                  <a:lnTo>
                    <a:pt x="14685" y="33655"/>
                  </a:lnTo>
                  <a:lnTo>
                    <a:pt x="17701" y="30717"/>
                  </a:lnTo>
                  <a:lnTo>
                    <a:pt x="20558" y="28733"/>
                  </a:lnTo>
                  <a:lnTo>
                    <a:pt x="23178" y="27701"/>
                  </a:lnTo>
                  <a:lnTo>
                    <a:pt x="25479" y="27383"/>
                  </a:lnTo>
                  <a:lnTo>
                    <a:pt x="28972" y="28099"/>
                  </a:lnTo>
                  <a:lnTo>
                    <a:pt x="31353" y="30162"/>
                  </a:lnTo>
                  <a:lnTo>
                    <a:pt x="32703" y="33416"/>
                  </a:lnTo>
                  <a:lnTo>
                    <a:pt x="33100" y="37941"/>
                  </a:lnTo>
                  <a:lnTo>
                    <a:pt x="33100" y="57546"/>
                  </a:lnTo>
                  <a:lnTo>
                    <a:pt x="32941" y="60801"/>
                  </a:lnTo>
                  <a:lnTo>
                    <a:pt x="32384" y="63102"/>
                  </a:lnTo>
                  <a:lnTo>
                    <a:pt x="31512" y="64531"/>
                  </a:lnTo>
                  <a:lnTo>
                    <a:pt x="30242" y="65405"/>
                  </a:lnTo>
                  <a:lnTo>
                    <a:pt x="26353" y="66118"/>
                  </a:lnTo>
                  <a:lnTo>
                    <a:pt x="26353" y="67627"/>
                  </a:lnTo>
                  <a:lnTo>
                    <a:pt x="47387" y="67627"/>
                  </a:lnTo>
                  <a:lnTo>
                    <a:pt x="47387" y="66118"/>
                  </a:lnTo>
                  <a:lnTo>
                    <a:pt x="45164" y="65722"/>
                  </a:lnTo>
                  <a:lnTo>
                    <a:pt x="43577" y="65087"/>
                  </a:lnTo>
                  <a:lnTo>
                    <a:pt x="42546" y="64213"/>
                  </a:lnTo>
                  <a:lnTo>
                    <a:pt x="41909" y="62785"/>
                  </a:lnTo>
                  <a:lnTo>
                    <a:pt x="41593" y="60642"/>
                  </a:lnTo>
                  <a:lnTo>
                    <a:pt x="41434" y="57546"/>
                  </a:lnTo>
                  <a:lnTo>
                    <a:pt x="41434" y="37782"/>
                  </a:lnTo>
                  <a:lnTo>
                    <a:pt x="41354" y="35242"/>
                  </a:lnTo>
                  <a:lnTo>
                    <a:pt x="40958" y="31987"/>
                  </a:lnTo>
                  <a:lnTo>
                    <a:pt x="39847" y="28495"/>
                  </a:lnTo>
                  <a:lnTo>
                    <a:pt x="37703" y="25241"/>
                  </a:lnTo>
                  <a:lnTo>
                    <a:pt x="34290" y="22938"/>
                  </a:lnTo>
                  <a:lnTo>
                    <a:pt x="29131" y="22066"/>
                  </a:lnTo>
                  <a:lnTo>
                    <a:pt x="24924" y="22621"/>
                  </a:lnTo>
                  <a:lnTo>
                    <a:pt x="21035" y="24208"/>
                  </a:lnTo>
                  <a:lnTo>
                    <a:pt x="17701" y="26828"/>
                  </a:lnTo>
                  <a:lnTo>
                    <a:pt x="14844" y="30162"/>
                  </a:lnTo>
                  <a:lnTo>
                    <a:pt x="14685" y="30162"/>
                  </a:lnTo>
                  <a:lnTo>
                    <a:pt x="14685" y="237"/>
                  </a:lnTo>
                  <a:lnTo>
                    <a:pt x="14208" y="0"/>
                  </a:lnTo>
                  <a:close/>
                </a:path>
              </a:pathLst>
            </a:custGeom>
            <a:solidFill>
              <a:srgbClr val="000000"/>
            </a:solidFill>
          </p:spPr>
          <p:txBody>
            <a:bodyPr vert="horz" lIns="91440" tIns="45720" rIns="91440" bIns="45720" anchor="t"/>
            <a:lstStyle/>
            <a:p>
              <a:endParaRPr lang="en-IN"/>
            </a:p>
          </p:txBody>
        </p:sp>
        <p:sp>
          <p:nvSpPr>
            <p:cNvPr id="1817" name="Shape 1852"/>
            <p:cNvSpPr/>
            <p:nvPr/>
          </p:nvSpPr>
          <p:spPr>
            <a:xfrm>
              <a:off x="6280372" y="3313318"/>
              <a:ext cx="46513" cy="45561"/>
            </a:xfrm>
            <a:custGeom>
              <a:avLst/>
              <a:gdLst/>
              <a:ahLst/>
              <a:cxnLst/>
              <a:rect l="0" t="0" r="0" b="0"/>
              <a:pathLst>
                <a:path w="46513" h="45561">
                  <a:moveTo>
                    <a:pt x="13730" y="0"/>
                  </a:moveTo>
                  <a:lnTo>
                    <a:pt x="0" y="4445"/>
                  </a:lnTo>
                  <a:lnTo>
                    <a:pt x="0" y="6111"/>
                  </a:lnTo>
                  <a:lnTo>
                    <a:pt x="1110" y="5793"/>
                  </a:lnTo>
                  <a:lnTo>
                    <a:pt x="2857" y="5714"/>
                  </a:lnTo>
                  <a:lnTo>
                    <a:pt x="4126" y="5873"/>
                  </a:lnTo>
                  <a:lnTo>
                    <a:pt x="5238" y="6587"/>
                  </a:lnTo>
                  <a:lnTo>
                    <a:pt x="6032" y="8492"/>
                  </a:lnTo>
                  <a:lnTo>
                    <a:pt x="6350" y="12064"/>
                  </a:lnTo>
                  <a:lnTo>
                    <a:pt x="6350" y="36671"/>
                  </a:lnTo>
                  <a:lnTo>
                    <a:pt x="6111" y="40242"/>
                  </a:lnTo>
                  <a:lnTo>
                    <a:pt x="5078" y="42464"/>
                  </a:lnTo>
                  <a:lnTo>
                    <a:pt x="3175" y="43576"/>
                  </a:lnTo>
                  <a:lnTo>
                    <a:pt x="237" y="44052"/>
                  </a:lnTo>
                  <a:lnTo>
                    <a:pt x="237" y="45561"/>
                  </a:lnTo>
                  <a:lnTo>
                    <a:pt x="21192" y="45561"/>
                  </a:lnTo>
                  <a:lnTo>
                    <a:pt x="21192" y="44052"/>
                  </a:lnTo>
                  <a:lnTo>
                    <a:pt x="18017" y="43656"/>
                  </a:lnTo>
                  <a:lnTo>
                    <a:pt x="16032" y="42623"/>
                  </a:lnTo>
                  <a:lnTo>
                    <a:pt x="15001" y="41116"/>
                  </a:lnTo>
                  <a:lnTo>
                    <a:pt x="14683" y="38893"/>
                  </a:lnTo>
                  <a:lnTo>
                    <a:pt x="14683" y="11112"/>
                  </a:lnTo>
                  <a:lnTo>
                    <a:pt x="17382" y="8651"/>
                  </a:lnTo>
                  <a:lnTo>
                    <a:pt x="19922" y="6905"/>
                  </a:lnTo>
                  <a:lnTo>
                    <a:pt x="22304" y="5793"/>
                  </a:lnTo>
                  <a:lnTo>
                    <a:pt x="24526" y="5397"/>
                  </a:lnTo>
                  <a:lnTo>
                    <a:pt x="28177" y="6032"/>
                  </a:lnTo>
                  <a:lnTo>
                    <a:pt x="30558" y="7937"/>
                  </a:lnTo>
                  <a:lnTo>
                    <a:pt x="31750" y="11032"/>
                  </a:lnTo>
                  <a:lnTo>
                    <a:pt x="32146" y="15081"/>
                  </a:lnTo>
                  <a:lnTo>
                    <a:pt x="32146" y="35718"/>
                  </a:lnTo>
                  <a:lnTo>
                    <a:pt x="31907" y="38893"/>
                  </a:lnTo>
                  <a:lnTo>
                    <a:pt x="31352" y="41116"/>
                  </a:lnTo>
                  <a:lnTo>
                    <a:pt x="30399" y="42623"/>
                  </a:lnTo>
                  <a:lnTo>
                    <a:pt x="29130" y="43417"/>
                  </a:lnTo>
                  <a:lnTo>
                    <a:pt x="25875" y="44052"/>
                  </a:lnTo>
                  <a:lnTo>
                    <a:pt x="25875" y="45561"/>
                  </a:lnTo>
                  <a:lnTo>
                    <a:pt x="46513" y="45561"/>
                  </a:lnTo>
                  <a:lnTo>
                    <a:pt x="46513" y="44052"/>
                  </a:lnTo>
                  <a:lnTo>
                    <a:pt x="43497" y="43576"/>
                  </a:lnTo>
                  <a:lnTo>
                    <a:pt x="41591" y="42464"/>
                  </a:lnTo>
                  <a:lnTo>
                    <a:pt x="40718" y="40481"/>
                  </a:lnTo>
                  <a:lnTo>
                    <a:pt x="40401" y="37543"/>
                  </a:lnTo>
                  <a:lnTo>
                    <a:pt x="40401" y="14842"/>
                  </a:lnTo>
                  <a:lnTo>
                    <a:pt x="39924" y="9444"/>
                  </a:lnTo>
                  <a:lnTo>
                    <a:pt x="38496" y="5556"/>
                  </a:lnTo>
                  <a:lnTo>
                    <a:pt x="36432" y="2857"/>
                  </a:lnTo>
                  <a:lnTo>
                    <a:pt x="33892" y="1111"/>
                  </a:lnTo>
                  <a:lnTo>
                    <a:pt x="31272" y="237"/>
                  </a:lnTo>
                  <a:lnTo>
                    <a:pt x="28812" y="0"/>
                  </a:lnTo>
                  <a:lnTo>
                    <a:pt x="24843" y="634"/>
                  </a:lnTo>
                  <a:lnTo>
                    <a:pt x="21272" y="2301"/>
                  </a:lnTo>
                  <a:lnTo>
                    <a:pt x="17858" y="4841"/>
                  </a:lnTo>
                  <a:lnTo>
                    <a:pt x="14366" y="8016"/>
                  </a:lnTo>
                  <a:lnTo>
                    <a:pt x="14366" y="158"/>
                  </a:lnTo>
                  <a:lnTo>
                    <a:pt x="13730" y="0"/>
                  </a:lnTo>
                  <a:close/>
                </a:path>
              </a:pathLst>
            </a:custGeom>
            <a:solidFill>
              <a:srgbClr val="000000"/>
            </a:solidFill>
          </p:spPr>
          <p:txBody>
            <a:bodyPr vert="horz" lIns="91440" tIns="45720" rIns="91440" bIns="45720" anchor="t"/>
            <a:lstStyle/>
            <a:p>
              <a:endParaRPr lang="en-IN"/>
            </a:p>
          </p:txBody>
        </p:sp>
        <p:sp>
          <p:nvSpPr>
            <p:cNvPr id="1818" name="Shape 1853"/>
            <p:cNvSpPr/>
            <p:nvPr/>
          </p:nvSpPr>
          <p:spPr>
            <a:xfrm>
              <a:off x="5580998" y="3313318"/>
              <a:ext cx="46513" cy="45561"/>
            </a:xfrm>
            <a:custGeom>
              <a:avLst/>
              <a:gdLst/>
              <a:ahLst/>
              <a:cxnLst/>
              <a:rect l="0" t="0" r="0" b="0"/>
              <a:pathLst>
                <a:path w="46513" h="45561">
                  <a:moveTo>
                    <a:pt x="13732" y="0"/>
                  </a:moveTo>
                  <a:lnTo>
                    <a:pt x="0" y="4445"/>
                  </a:lnTo>
                  <a:lnTo>
                    <a:pt x="0" y="6111"/>
                  </a:lnTo>
                  <a:lnTo>
                    <a:pt x="1111" y="5793"/>
                  </a:lnTo>
                  <a:lnTo>
                    <a:pt x="2937" y="5714"/>
                  </a:lnTo>
                  <a:lnTo>
                    <a:pt x="4127" y="5873"/>
                  </a:lnTo>
                  <a:lnTo>
                    <a:pt x="5238" y="6587"/>
                  </a:lnTo>
                  <a:lnTo>
                    <a:pt x="6032" y="8492"/>
                  </a:lnTo>
                  <a:lnTo>
                    <a:pt x="6350" y="12064"/>
                  </a:lnTo>
                  <a:lnTo>
                    <a:pt x="6350" y="36671"/>
                  </a:lnTo>
                  <a:lnTo>
                    <a:pt x="6112" y="40242"/>
                  </a:lnTo>
                  <a:lnTo>
                    <a:pt x="5079" y="42464"/>
                  </a:lnTo>
                  <a:lnTo>
                    <a:pt x="3175" y="43576"/>
                  </a:lnTo>
                  <a:lnTo>
                    <a:pt x="238" y="44052"/>
                  </a:lnTo>
                  <a:lnTo>
                    <a:pt x="238" y="45561"/>
                  </a:lnTo>
                  <a:lnTo>
                    <a:pt x="21193" y="45561"/>
                  </a:lnTo>
                  <a:lnTo>
                    <a:pt x="21193" y="44052"/>
                  </a:lnTo>
                  <a:lnTo>
                    <a:pt x="18018" y="43656"/>
                  </a:lnTo>
                  <a:lnTo>
                    <a:pt x="16033" y="42623"/>
                  </a:lnTo>
                  <a:lnTo>
                    <a:pt x="15002" y="41116"/>
                  </a:lnTo>
                  <a:lnTo>
                    <a:pt x="14684" y="38893"/>
                  </a:lnTo>
                  <a:lnTo>
                    <a:pt x="14684" y="11112"/>
                  </a:lnTo>
                  <a:lnTo>
                    <a:pt x="17383" y="8651"/>
                  </a:lnTo>
                  <a:lnTo>
                    <a:pt x="19923" y="6905"/>
                  </a:lnTo>
                  <a:lnTo>
                    <a:pt x="22304" y="5793"/>
                  </a:lnTo>
                  <a:lnTo>
                    <a:pt x="24527" y="5397"/>
                  </a:lnTo>
                  <a:lnTo>
                    <a:pt x="28178" y="6032"/>
                  </a:lnTo>
                  <a:lnTo>
                    <a:pt x="30559" y="7937"/>
                  </a:lnTo>
                  <a:lnTo>
                    <a:pt x="31829" y="11032"/>
                  </a:lnTo>
                  <a:lnTo>
                    <a:pt x="32147" y="15081"/>
                  </a:lnTo>
                  <a:lnTo>
                    <a:pt x="32147" y="35718"/>
                  </a:lnTo>
                  <a:lnTo>
                    <a:pt x="31908" y="38893"/>
                  </a:lnTo>
                  <a:lnTo>
                    <a:pt x="31353" y="41116"/>
                  </a:lnTo>
                  <a:lnTo>
                    <a:pt x="30401" y="42623"/>
                  </a:lnTo>
                  <a:lnTo>
                    <a:pt x="29131" y="43417"/>
                  </a:lnTo>
                  <a:lnTo>
                    <a:pt x="25875" y="44052"/>
                  </a:lnTo>
                  <a:lnTo>
                    <a:pt x="25875" y="45561"/>
                  </a:lnTo>
                  <a:lnTo>
                    <a:pt x="46513" y="45561"/>
                  </a:lnTo>
                  <a:lnTo>
                    <a:pt x="46513" y="44052"/>
                  </a:lnTo>
                  <a:lnTo>
                    <a:pt x="43497" y="43576"/>
                  </a:lnTo>
                  <a:lnTo>
                    <a:pt x="41672" y="42464"/>
                  </a:lnTo>
                  <a:lnTo>
                    <a:pt x="40719" y="40481"/>
                  </a:lnTo>
                  <a:lnTo>
                    <a:pt x="40481" y="37543"/>
                  </a:lnTo>
                  <a:lnTo>
                    <a:pt x="40481" y="14842"/>
                  </a:lnTo>
                  <a:lnTo>
                    <a:pt x="39926" y="9444"/>
                  </a:lnTo>
                  <a:lnTo>
                    <a:pt x="38497" y="5556"/>
                  </a:lnTo>
                  <a:lnTo>
                    <a:pt x="36433" y="2857"/>
                  </a:lnTo>
                  <a:lnTo>
                    <a:pt x="33893" y="1111"/>
                  </a:lnTo>
                  <a:lnTo>
                    <a:pt x="31353" y="237"/>
                  </a:lnTo>
                  <a:lnTo>
                    <a:pt x="28892" y="0"/>
                  </a:lnTo>
                  <a:lnTo>
                    <a:pt x="24844" y="634"/>
                  </a:lnTo>
                  <a:lnTo>
                    <a:pt x="21272" y="2301"/>
                  </a:lnTo>
                  <a:lnTo>
                    <a:pt x="17859" y="4841"/>
                  </a:lnTo>
                  <a:lnTo>
                    <a:pt x="14367" y="8016"/>
                  </a:lnTo>
                  <a:lnTo>
                    <a:pt x="14367" y="158"/>
                  </a:lnTo>
                  <a:lnTo>
                    <a:pt x="13732" y="0"/>
                  </a:lnTo>
                  <a:close/>
                </a:path>
              </a:pathLst>
            </a:custGeom>
            <a:solidFill>
              <a:srgbClr val="000000"/>
            </a:solidFill>
          </p:spPr>
          <p:txBody>
            <a:bodyPr vert="horz" lIns="91440" tIns="45720" rIns="91440" bIns="45720" anchor="t"/>
            <a:lstStyle/>
            <a:p>
              <a:endParaRPr lang="en-IN"/>
            </a:p>
          </p:txBody>
        </p:sp>
        <p:sp>
          <p:nvSpPr>
            <p:cNvPr id="1819" name="Shape 1854"/>
            <p:cNvSpPr/>
            <p:nvPr/>
          </p:nvSpPr>
          <p:spPr>
            <a:xfrm>
              <a:off x="5227383" y="3313318"/>
              <a:ext cx="46433" cy="45561"/>
            </a:xfrm>
            <a:custGeom>
              <a:avLst/>
              <a:gdLst/>
              <a:ahLst/>
              <a:cxnLst/>
              <a:rect l="0" t="0" r="0" b="0"/>
              <a:pathLst>
                <a:path w="46433" h="45561">
                  <a:moveTo>
                    <a:pt x="13652" y="0"/>
                  </a:moveTo>
                  <a:lnTo>
                    <a:pt x="0" y="4445"/>
                  </a:lnTo>
                  <a:lnTo>
                    <a:pt x="0" y="6111"/>
                  </a:lnTo>
                  <a:lnTo>
                    <a:pt x="1111" y="5793"/>
                  </a:lnTo>
                  <a:lnTo>
                    <a:pt x="2857" y="5714"/>
                  </a:lnTo>
                  <a:lnTo>
                    <a:pt x="4127" y="5873"/>
                  </a:lnTo>
                  <a:lnTo>
                    <a:pt x="5238" y="6587"/>
                  </a:lnTo>
                  <a:lnTo>
                    <a:pt x="6032" y="8492"/>
                  </a:lnTo>
                  <a:lnTo>
                    <a:pt x="6350" y="12064"/>
                  </a:lnTo>
                  <a:lnTo>
                    <a:pt x="6350" y="36671"/>
                  </a:lnTo>
                  <a:lnTo>
                    <a:pt x="6111" y="40242"/>
                  </a:lnTo>
                  <a:lnTo>
                    <a:pt x="5079" y="42464"/>
                  </a:lnTo>
                  <a:lnTo>
                    <a:pt x="3175" y="43576"/>
                  </a:lnTo>
                  <a:lnTo>
                    <a:pt x="237" y="44052"/>
                  </a:lnTo>
                  <a:lnTo>
                    <a:pt x="237" y="45561"/>
                  </a:lnTo>
                  <a:lnTo>
                    <a:pt x="21192" y="45561"/>
                  </a:lnTo>
                  <a:lnTo>
                    <a:pt x="21192" y="44052"/>
                  </a:lnTo>
                  <a:lnTo>
                    <a:pt x="18017" y="43656"/>
                  </a:lnTo>
                  <a:lnTo>
                    <a:pt x="16033" y="42623"/>
                  </a:lnTo>
                  <a:lnTo>
                    <a:pt x="15001" y="41116"/>
                  </a:lnTo>
                  <a:lnTo>
                    <a:pt x="14683" y="38893"/>
                  </a:lnTo>
                  <a:lnTo>
                    <a:pt x="14683" y="11112"/>
                  </a:lnTo>
                  <a:lnTo>
                    <a:pt x="17382" y="8651"/>
                  </a:lnTo>
                  <a:lnTo>
                    <a:pt x="19922" y="6905"/>
                  </a:lnTo>
                  <a:lnTo>
                    <a:pt x="22225" y="5793"/>
                  </a:lnTo>
                  <a:lnTo>
                    <a:pt x="24447" y="5397"/>
                  </a:lnTo>
                  <a:lnTo>
                    <a:pt x="28177" y="6032"/>
                  </a:lnTo>
                  <a:lnTo>
                    <a:pt x="30479" y="7937"/>
                  </a:lnTo>
                  <a:lnTo>
                    <a:pt x="31750" y="11032"/>
                  </a:lnTo>
                  <a:lnTo>
                    <a:pt x="32067" y="15081"/>
                  </a:lnTo>
                  <a:lnTo>
                    <a:pt x="32067" y="35718"/>
                  </a:lnTo>
                  <a:lnTo>
                    <a:pt x="31908" y="38893"/>
                  </a:lnTo>
                  <a:lnTo>
                    <a:pt x="31273" y="41116"/>
                  </a:lnTo>
                  <a:lnTo>
                    <a:pt x="30400" y="42623"/>
                  </a:lnTo>
                  <a:lnTo>
                    <a:pt x="29130" y="43417"/>
                  </a:lnTo>
                  <a:lnTo>
                    <a:pt x="25876" y="44052"/>
                  </a:lnTo>
                  <a:lnTo>
                    <a:pt x="25876" y="45561"/>
                  </a:lnTo>
                  <a:lnTo>
                    <a:pt x="46433" y="45561"/>
                  </a:lnTo>
                  <a:lnTo>
                    <a:pt x="46433" y="44052"/>
                  </a:lnTo>
                  <a:lnTo>
                    <a:pt x="43417" y="43576"/>
                  </a:lnTo>
                  <a:lnTo>
                    <a:pt x="41592" y="42464"/>
                  </a:lnTo>
                  <a:lnTo>
                    <a:pt x="40640" y="40481"/>
                  </a:lnTo>
                  <a:lnTo>
                    <a:pt x="40401" y="37543"/>
                  </a:lnTo>
                  <a:lnTo>
                    <a:pt x="40401" y="14842"/>
                  </a:lnTo>
                  <a:lnTo>
                    <a:pt x="39846" y="9444"/>
                  </a:lnTo>
                  <a:lnTo>
                    <a:pt x="38417" y="5556"/>
                  </a:lnTo>
                  <a:lnTo>
                    <a:pt x="36353" y="2857"/>
                  </a:lnTo>
                  <a:lnTo>
                    <a:pt x="33892" y="1111"/>
                  </a:lnTo>
                  <a:lnTo>
                    <a:pt x="31273" y="237"/>
                  </a:lnTo>
                  <a:lnTo>
                    <a:pt x="28812" y="0"/>
                  </a:lnTo>
                  <a:lnTo>
                    <a:pt x="24843" y="634"/>
                  </a:lnTo>
                  <a:lnTo>
                    <a:pt x="21272" y="2301"/>
                  </a:lnTo>
                  <a:lnTo>
                    <a:pt x="17858"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1820" name="Shape 1855"/>
            <p:cNvSpPr/>
            <p:nvPr/>
          </p:nvSpPr>
          <p:spPr>
            <a:xfrm>
              <a:off x="6119796" y="3313318"/>
              <a:ext cx="32702" cy="45561"/>
            </a:xfrm>
            <a:custGeom>
              <a:avLst/>
              <a:gdLst/>
              <a:ahLst/>
              <a:cxnLst/>
              <a:rect l="0" t="0" r="0" b="0"/>
              <a:pathLst>
                <a:path w="32702" h="45561">
                  <a:moveTo>
                    <a:pt x="14842" y="0"/>
                  </a:moveTo>
                  <a:lnTo>
                    <a:pt x="238" y="5317"/>
                  </a:lnTo>
                  <a:lnTo>
                    <a:pt x="238" y="6905"/>
                  </a:lnTo>
                  <a:lnTo>
                    <a:pt x="3571" y="6508"/>
                  </a:lnTo>
                  <a:lnTo>
                    <a:pt x="4842" y="6667"/>
                  </a:lnTo>
                  <a:lnTo>
                    <a:pt x="5952" y="7302"/>
                  </a:lnTo>
                  <a:lnTo>
                    <a:pt x="6746" y="9127"/>
                  </a:lnTo>
                  <a:lnTo>
                    <a:pt x="7064" y="12461"/>
                  </a:lnTo>
                  <a:lnTo>
                    <a:pt x="7064" y="37226"/>
                  </a:lnTo>
                  <a:lnTo>
                    <a:pt x="6746" y="40481"/>
                  </a:lnTo>
                  <a:lnTo>
                    <a:pt x="5636" y="42306"/>
                  </a:lnTo>
                  <a:lnTo>
                    <a:pt x="3413" y="43338"/>
                  </a:lnTo>
                  <a:lnTo>
                    <a:pt x="0" y="44052"/>
                  </a:lnTo>
                  <a:lnTo>
                    <a:pt x="0" y="45561"/>
                  </a:lnTo>
                  <a:lnTo>
                    <a:pt x="23812" y="45561"/>
                  </a:lnTo>
                  <a:lnTo>
                    <a:pt x="23812" y="44052"/>
                  </a:lnTo>
                  <a:lnTo>
                    <a:pt x="20319" y="43734"/>
                  </a:lnTo>
                  <a:lnTo>
                    <a:pt x="17701" y="42862"/>
                  </a:lnTo>
                  <a:lnTo>
                    <a:pt x="16033" y="40639"/>
                  </a:lnTo>
                  <a:lnTo>
                    <a:pt x="15399" y="36671"/>
                  </a:lnTo>
                  <a:lnTo>
                    <a:pt x="15399" y="14366"/>
                  </a:lnTo>
                  <a:lnTo>
                    <a:pt x="16589" y="10873"/>
                  </a:lnTo>
                  <a:lnTo>
                    <a:pt x="19288" y="7698"/>
                  </a:lnTo>
                  <a:lnTo>
                    <a:pt x="20796" y="6587"/>
                  </a:lnTo>
                  <a:lnTo>
                    <a:pt x="22145" y="6191"/>
                  </a:lnTo>
                  <a:lnTo>
                    <a:pt x="24208" y="7143"/>
                  </a:lnTo>
                  <a:lnTo>
                    <a:pt x="26193" y="8809"/>
                  </a:lnTo>
                  <a:lnTo>
                    <a:pt x="28971" y="9683"/>
                  </a:lnTo>
                  <a:lnTo>
                    <a:pt x="30558" y="9366"/>
                  </a:lnTo>
                  <a:lnTo>
                    <a:pt x="31750" y="8492"/>
                  </a:lnTo>
                  <a:lnTo>
                    <a:pt x="32702" y="5317"/>
                  </a:lnTo>
                  <a:lnTo>
                    <a:pt x="32384" y="3094"/>
                  </a:lnTo>
                  <a:lnTo>
                    <a:pt x="31352" y="1428"/>
                  </a:lnTo>
                  <a:lnTo>
                    <a:pt x="29607" y="317"/>
                  </a:lnTo>
                  <a:lnTo>
                    <a:pt x="27383" y="0"/>
                  </a:lnTo>
                  <a:lnTo>
                    <a:pt x="24606" y="396"/>
                  </a:lnTo>
                  <a:lnTo>
                    <a:pt x="21827" y="1904"/>
                  </a:lnTo>
                  <a:lnTo>
                    <a:pt x="18891" y="4603"/>
                  </a:lnTo>
                  <a:lnTo>
                    <a:pt x="15557" y="8968"/>
                  </a:lnTo>
                  <a:lnTo>
                    <a:pt x="15399" y="8968"/>
                  </a:lnTo>
                  <a:lnTo>
                    <a:pt x="15399" y="158"/>
                  </a:lnTo>
                  <a:lnTo>
                    <a:pt x="14842" y="0"/>
                  </a:lnTo>
                  <a:close/>
                </a:path>
              </a:pathLst>
            </a:custGeom>
            <a:solidFill>
              <a:srgbClr val="000000"/>
            </a:solidFill>
          </p:spPr>
          <p:txBody>
            <a:bodyPr vert="horz" lIns="91440" tIns="45720" rIns="91440" bIns="45720" anchor="t"/>
            <a:lstStyle/>
            <a:p>
              <a:endParaRPr lang="en-IN"/>
            </a:p>
          </p:txBody>
        </p:sp>
        <p:sp>
          <p:nvSpPr>
            <p:cNvPr id="1821" name="Shape 1856"/>
            <p:cNvSpPr/>
            <p:nvPr/>
          </p:nvSpPr>
          <p:spPr>
            <a:xfrm>
              <a:off x="5835554" y="3313318"/>
              <a:ext cx="32622" cy="45561"/>
            </a:xfrm>
            <a:custGeom>
              <a:avLst/>
              <a:gdLst/>
              <a:ahLst/>
              <a:cxnLst/>
              <a:rect l="0" t="0" r="0" b="0"/>
              <a:pathLst>
                <a:path w="32622" h="45561">
                  <a:moveTo>
                    <a:pt x="14842" y="0"/>
                  </a:moveTo>
                  <a:lnTo>
                    <a:pt x="158" y="5317"/>
                  </a:lnTo>
                  <a:lnTo>
                    <a:pt x="158" y="6905"/>
                  </a:lnTo>
                  <a:lnTo>
                    <a:pt x="3492" y="6508"/>
                  </a:lnTo>
                  <a:lnTo>
                    <a:pt x="4762" y="6667"/>
                  </a:lnTo>
                  <a:lnTo>
                    <a:pt x="5874" y="7302"/>
                  </a:lnTo>
                  <a:lnTo>
                    <a:pt x="6667" y="9127"/>
                  </a:lnTo>
                  <a:lnTo>
                    <a:pt x="6984" y="12461"/>
                  </a:lnTo>
                  <a:lnTo>
                    <a:pt x="6984" y="37226"/>
                  </a:lnTo>
                  <a:lnTo>
                    <a:pt x="6667" y="40481"/>
                  </a:lnTo>
                  <a:lnTo>
                    <a:pt x="5556" y="42306"/>
                  </a:lnTo>
                  <a:lnTo>
                    <a:pt x="3412" y="43338"/>
                  </a:lnTo>
                  <a:lnTo>
                    <a:pt x="0" y="44052"/>
                  </a:lnTo>
                  <a:lnTo>
                    <a:pt x="0" y="45561"/>
                  </a:lnTo>
                  <a:lnTo>
                    <a:pt x="23732" y="45561"/>
                  </a:lnTo>
                  <a:lnTo>
                    <a:pt x="23732" y="44052"/>
                  </a:lnTo>
                  <a:lnTo>
                    <a:pt x="20318" y="43734"/>
                  </a:lnTo>
                  <a:lnTo>
                    <a:pt x="17621" y="42862"/>
                  </a:lnTo>
                  <a:lnTo>
                    <a:pt x="15954" y="40639"/>
                  </a:lnTo>
                  <a:lnTo>
                    <a:pt x="15319" y="36671"/>
                  </a:lnTo>
                  <a:lnTo>
                    <a:pt x="15319" y="14366"/>
                  </a:lnTo>
                  <a:lnTo>
                    <a:pt x="15715" y="12619"/>
                  </a:lnTo>
                  <a:lnTo>
                    <a:pt x="16588" y="10873"/>
                  </a:lnTo>
                  <a:lnTo>
                    <a:pt x="19208" y="7698"/>
                  </a:lnTo>
                  <a:lnTo>
                    <a:pt x="20716" y="6587"/>
                  </a:lnTo>
                  <a:lnTo>
                    <a:pt x="22065" y="6191"/>
                  </a:lnTo>
                  <a:lnTo>
                    <a:pt x="24130" y="7143"/>
                  </a:lnTo>
                  <a:lnTo>
                    <a:pt x="26113" y="8809"/>
                  </a:lnTo>
                  <a:lnTo>
                    <a:pt x="28892" y="9683"/>
                  </a:lnTo>
                  <a:lnTo>
                    <a:pt x="30480" y="9366"/>
                  </a:lnTo>
                  <a:lnTo>
                    <a:pt x="31670" y="8492"/>
                  </a:lnTo>
                  <a:lnTo>
                    <a:pt x="32622" y="5317"/>
                  </a:lnTo>
                  <a:lnTo>
                    <a:pt x="32305" y="3094"/>
                  </a:lnTo>
                  <a:lnTo>
                    <a:pt x="31274" y="1428"/>
                  </a:lnTo>
                  <a:lnTo>
                    <a:pt x="29606" y="317"/>
                  </a:lnTo>
                  <a:lnTo>
                    <a:pt x="27305" y="0"/>
                  </a:lnTo>
                  <a:lnTo>
                    <a:pt x="24526" y="396"/>
                  </a:lnTo>
                  <a:lnTo>
                    <a:pt x="21749" y="1904"/>
                  </a:lnTo>
                  <a:lnTo>
                    <a:pt x="18811" y="4603"/>
                  </a:lnTo>
                  <a:lnTo>
                    <a:pt x="15478" y="8968"/>
                  </a:lnTo>
                  <a:lnTo>
                    <a:pt x="15319" y="8968"/>
                  </a:lnTo>
                  <a:lnTo>
                    <a:pt x="15319" y="158"/>
                  </a:lnTo>
                  <a:lnTo>
                    <a:pt x="14842" y="0"/>
                  </a:lnTo>
                  <a:close/>
                </a:path>
              </a:pathLst>
            </a:custGeom>
            <a:solidFill>
              <a:srgbClr val="000000"/>
            </a:solidFill>
          </p:spPr>
          <p:txBody>
            <a:bodyPr vert="horz" lIns="91440" tIns="45720" rIns="91440" bIns="45720" anchor="t"/>
            <a:lstStyle/>
            <a:p>
              <a:endParaRPr lang="en-IN"/>
            </a:p>
          </p:txBody>
        </p:sp>
        <p:sp>
          <p:nvSpPr>
            <p:cNvPr id="1822" name="Shape 1857"/>
            <p:cNvSpPr/>
            <p:nvPr/>
          </p:nvSpPr>
          <p:spPr>
            <a:xfrm>
              <a:off x="5502656" y="3313318"/>
              <a:ext cx="32702" cy="45561"/>
            </a:xfrm>
            <a:custGeom>
              <a:avLst/>
              <a:gdLst/>
              <a:ahLst/>
              <a:cxnLst/>
              <a:rect l="0" t="0" r="0" b="0"/>
              <a:pathLst>
                <a:path w="32702" h="45561">
                  <a:moveTo>
                    <a:pt x="14842" y="0"/>
                  </a:moveTo>
                  <a:lnTo>
                    <a:pt x="237" y="5317"/>
                  </a:lnTo>
                  <a:lnTo>
                    <a:pt x="237" y="6905"/>
                  </a:lnTo>
                  <a:lnTo>
                    <a:pt x="3571" y="6508"/>
                  </a:lnTo>
                  <a:lnTo>
                    <a:pt x="4841" y="6667"/>
                  </a:lnTo>
                  <a:lnTo>
                    <a:pt x="5873" y="7302"/>
                  </a:lnTo>
                  <a:lnTo>
                    <a:pt x="6746" y="9127"/>
                  </a:lnTo>
                  <a:lnTo>
                    <a:pt x="7063" y="12461"/>
                  </a:lnTo>
                  <a:lnTo>
                    <a:pt x="7063" y="37226"/>
                  </a:lnTo>
                  <a:lnTo>
                    <a:pt x="6746" y="40481"/>
                  </a:lnTo>
                  <a:lnTo>
                    <a:pt x="5634" y="42306"/>
                  </a:lnTo>
                  <a:lnTo>
                    <a:pt x="3412" y="43338"/>
                  </a:lnTo>
                  <a:lnTo>
                    <a:pt x="0" y="44052"/>
                  </a:lnTo>
                  <a:lnTo>
                    <a:pt x="0" y="45561"/>
                  </a:lnTo>
                  <a:lnTo>
                    <a:pt x="23812" y="45561"/>
                  </a:lnTo>
                  <a:lnTo>
                    <a:pt x="23812" y="44052"/>
                  </a:lnTo>
                  <a:lnTo>
                    <a:pt x="20319" y="43734"/>
                  </a:lnTo>
                  <a:lnTo>
                    <a:pt x="17699" y="42862"/>
                  </a:lnTo>
                  <a:lnTo>
                    <a:pt x="16033" y="40639"/>
                  </a:lnTo>
                  <a:lnTo>
                    <a:pt x="15398" y="36671"/>
                  </a:lnTo>
                  <a:lnTo>
                    <a:pt x="15398" y="14366"/>
                  </a:lnTo>
                  <a:lnTo>
                    <a:pt x="16588" y="10873"/>
                  </a:lnTo>
                  <a:lnTo>
                    <a:pt x="19287" y="7698"/>
                  </a:lnTo>
                  <a:lnTo>
                    <a:pt x="20796" y="6587"/>
                  </a:lnTo>
                  <a:lnTo>
                    <a:pt x="22144" y="6191"/>
                  </a:lnTo>
                  <a:lnTo>
                    <a:pt x="24208" y="7143"/>
                  </a:lnTo>
                  <a:lnTo>
                    <a:pt x="26193" y="8809"/>
                  </a:lnTo>
                  <a:lnTo>
                    <a:pt x="28971" y="9683"/>
                  </a:lnTo>
                  <a:lnTo>
                    <a:pt x="30558" y="9366"/>
                  </a:lnTo>
                  <a:lnTo>
                    <a:pt x="31750" y="8492"/>
                  </a:lnTo>
                  <a:lnTo>
                    <a:pt x="32702" y="5317"/>
                  </a:lnTo>
                  <a:lnTo>
                    <a:pt x="32384" y="3094"/>
                  </a:lnTo>
                  <a:lnTo>
                    <a:pt x="31352" y="1428"/>
                  </a:lnTo>
                  <a:lnTo>
                    <a:pt x="29605" y="317"/>
                  </a:lnTo>
                  <a:lnTo>
                    <a:pt x="27383" y="0"/>
                  </a:lnTo>
                  <a:lnTo>
                    <a:pt x="24606" y="396"/>
                  </a:lnTo>
                  <a:lnTo>
                    <a:pt x="21827" y="1904"/>
                  </a:lnTo>
                  <a:lnTo>
                    <a:pt x="18811" y="4603"/>
                  </a:lnTo>
                  <a:lnTo>
                    <a:pt x="15557" y="8968"/>
                  </a:lnTo>
                  <a:lnTo>
                    <a:pt x="15398" y="8968"/>
                  </a:lnTo>
                  <a:lnTo>
                    <a:pt x="15398" y="158"/>
                  </a:lnTo>
                  <a:lnTo>
                    <a:pt x="14842" y="0"/>
                  </a:lnTo>
                  <a:close/>
                </a:path>
              </a:pathLst>
            </a:custGeom>
            <a:solidFill>
              <a:srgbClr val="000000"/>
            </a:solidFill>
          </p:spPr>
          <p:txBody>
            <a:bodyPr vert="horz" lIns="91440" tIns="45720" rIns="91440" bIns="45720" anchor="t"/>
            <a:lstStyle/>
            <a:p>
              <a:endParaRPr lang="en-IN"/>
            </a:p>
          </p:txBody>
        </p:sp>
        <p:sp>
          <p:nvSpPr>
            <p:cNvPr id="1823" name="Shape 1858"/>
            <p:cNvSpPr/>
            <p:nvPr/>
          </p:nvSpPr>
          <p:spPr>
            <a:xfrm>
              <a:off x="4897421" y="3313318"/>
              <a:ext cx="32702" cy="45561"/>
            </a:xfrm>
            <a:custGeom>
              <a:avLst/>
              <a:gdLst/>
              <a:ahLst/>
              <a:cxnLst/>
              <a:rect l="0" t="0" r="0" b="0"/>
              <a:pathLst>
                <a:path w="32702" h="45561">
                  <a:moveTo>
                    <a:pt x="14843" y="0"/>
                  </a:moveTo>
                  <a:lnTo>
                    <a:pt x="158" y="5317"/>
                  </a:lnTo>
                  <a:lnTo>
                    <a:pt x="158" y="6905"/>
                  </a:lnTo>
                  <a:lnTo>
                    <a:pt x="3572" y="6508"/>
                  </a:lnTo>
                  <a:lnTo>
                    <a:pt x="4762" y="6667"/>
                  </a:lnTo>
                  <a:lnTo>
                    <a:pt x="5873" y="7302"/>
                  </a:lnTo>
                  <a:lnTo>
                    <a:pt x="6747" y="9127"/>
                  </a:lnTo>
                  <a:lnTo>
                    <a:pt x="7065" y="12461"/>
                  </a:lnTo>
                  <a:lnTo>
                    <a:pt x="7065" y="37226"/>
                  </a:lnTo>
                  <a:lnTo>
                    <a:pt x="6667" y="40481"/>
                  </a:lnTo>
                  <a:lnTo>
                    <a:pt x="5556" y="42306"/>
                  </a:lnTo>
                  <a:lnTo>
                    <a:pt x="3413" y="43338"/>
                  </a:lnTo>
                  <a:lnTo>
                    <a:pt x="0" y="44052"/>
                  </a:lnTo>
                  <a:lnTo>
                    <a:pt x="0" y="45561"/>
                  </a:lnTo>
                  <a:lnTo>
                    <a:pt x="23733" y="45561"/>
                  </a:lnTo>
                  <a:lnTo>
                    <a:pt x="23733" y="44052"/>
                  </a:lnTo>
                  <a:lnTo>
                    <a:pt x="20320" y="43734"/>
                  </a:lnTo>
                  <a:lnTo>
                    <a:pt x="17701" y="42862"/>
                  </a:lnTo>
                  <a:lnTo>
                    <a:pt x="15954" y="40639"/>
                  </a:lnTo>
                  <a:lnTo>
                    <a:pt x="15319" y="36671"/>
                  </a:lnTo>
                  <a:lnTo>
                    <a:pt x="15319" y="14366"/>
                  </a:lnTo>
                  <a:lnTo>
                    <a:pt x="15716" y="12619"/>
                  </a:lnTo>
                  <a:lnTo>
                    <a:pt x="16590" y="10873"/>
                  </a:lnTo>
                  <a:lnTo>
                    <a:pt x="19288" y="7698"/>
                  </a:lnTo>
                  <a:lnTo>
                    <a:pt x="20717" y="6587"/>
                  </a:lnTo>
                  <a:lnTo>
                    <a:pt x="22066" y="6191"/>
                  </a:lnTo>
                  <a:lnTo>
                    <a:pt x="24129" y="7143"/>
                  </a:lnTo>
                  <a:lnTo>
                    <a:pt x="26115" y="8809"/>
                  </a:lnTo>
                  <a:lnTo>
                    <a:pt x="28892" y="9683"/>
                  </a:lnTo>
                  <a:lnTo>
                    <a:pt x="30479" y="9366"/>
                  </a:lnTo>
                  <a:lnTo>
                    <a:pt x="31671" y="8492"/>
                  </a:lnTo>
                  <a:lnTo>
                    <a:pt x="32465" y="7063"/>
                  </a:lnTo>
                  <a:lnTo>
                    <a:pt x="32702" y="5317"/>
                  </a:lnTo>
                  <a:lnTo>
                    <a:pt x="32384" y="3094"/>
                  </a:lnTo>
                  <a:lnTo>
                    <a:pt x="31273" y="1428"/>
                  </a:lnTo>
                  <a:lnTo>
                    <a:pt x="29607" y="317"/>
                  </a:lnTo>
                  <a:lnTo>
                    <a:pt x="27304" y="0"/>
                  </a:lnTo>
                  <a:lnTo>
                    <a:pt x="24606" y="396"/>
                  </a:lnTo>
                  <a:lnTo>
                    <a:pt x="21828" y="1904"/>
                  </a:lnTo>
                  <a:lnTo>
                    <a:pt x="18812" y="4603"/>
                  </a:lnTo>
                  <a:lnTo>
                    <a:pt x="15557" y="8968"/>
                  </a:lnTo>
                  <a:lnTo>
                    <a:pt x="15319" y="8968"/>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1824" name="Shape 1859"/>
            <p:cNvSpPr/>
            <p:nvPr/>
          </p:nvSpPr>
          <p:spPr>
            <a:xfrm>
              <a:off x="6376971" y="3313318"/>
              <a:ext cx="29448" cy="46513"/>
            </a:xfrm>
            <a:custGeom>
              <a:avLst/>
              <a:gdLst/>
              <a:ahLst/>
              <a:cxnLst/>
              <a:rect l="0" t="0" r="0" b="0"/>
              <a:pathLst>
                <a:path w="29448" h="46513">
                  <a:moveTo>
                    <a:pt x="13889" y="0"/>
                  </a:moveTo>
                  <a:lnTo>
                    <a:pt x="9525" y="555"/>
                  </a:lnTo>
                  <a:lnTo>
                    <a:pt x="6032" y="1904"/>
                  </a:lnTo>
                  <a:lnTo>
                    <a:pt x="3333" y="3968"/>
                  </a:lnTo>
                  <a:lnTo>
                    <a:pt x="1508" y="6508"/>
                  </a:lnTo>
                  <a:lnTo>
                    <a:pt x="396" y="9207"/>
                  </a:lnTo>
                  <a:lnTo>
                    <a:pt x="0" y="12064"/>
                  </a:lnTo>
                  <a:lnTo>
                    <a:pt x="1032" y="16906"/>
                  </a:lnTo>
                  <a:lnTo>
                    <a:pt x="3492" y="20716"/>
                  </a:lnTo>
                  <a:lnTo>
                    <a:pt x="7223" y="23812"/>
                  </a:lnTo>
                  <a:lnTo>
                    <a:pt x="11588" y="26511"/>
                  </a:lnTo>
                  <a:lnTo>
                    <a:pt x="17303" y="29764"/>
                  </a:lnTo>
                  <a:lnTo>
                    <a:pt x="19525" y="31193"/>
                  </a:lnTo>
                  <a:lnTo>
                    <a:pt x="21113" y="32939"/>
                  </a:lnTo>
                  <a:lnTo>
                    <a:pt x="22066" y="34925"/>
                  </a:lnTo>
                  <a:lnTo>
                    <a:pt x="22463" y="37147"/>
                  </a:lnTo>
                  <a:lnTo>
                    <a:pt x="21669" y="40639"/>
                  </a:lnTo>
                  <a:lnTo>
                    <a:pt x="19684" y="42862"/>
                  </a:lnTo>
                  <a:lnTo>
                    <a:pt x="17144" y="44052"/>
                  </a:lnTo>
                  <a:lnTo>
                    <a:pt x="14446" y="44369"/>
                  </a:lnTo>
                  <a:lnTo>
                    <a:pt x="10239" y="43734"/>
                  </a:lnTo>
                  <a:lnTo>
                    <a:pt x="7143" y="41909"/>
                  </a:lnTo>
                  <a:lnTo>
                    <a:pt x="4921" y="39370"/>
                  </a:lnTo>
                  <a:lnTo>
                    <a:pt x="3413" y="36432"/>
                  </a:lnTo>
                  <a:lnTo>
                    <a:pt x="1667" y="30479"/>
                  </a:lnTo>
                  <a:lnTo>
                    <a:pt x="79" y="30479"/>
                  </a:lnTo>
                  <a:lnTo>
                    <a:pt x="79" y="45957"/>
                  </a:lnTo>
                  <a:lnTo>
                    <a:pt x="1428" y="45957"/>
                  </a:lnTo>
                  <a:lnTo>
                    <a:pt x="2222" y="45005"/>
                  </a:lnTo>
                  <a:lnTo>
                    <a:pt x="3571" y="44767"/>
                  </a:lnTo>
                  <a:lnTo>
                    <a:pt x="5874" y="44926"/>
                  </a:lnTo>
                  <a:lnTo>
                    <a:pt x="8652" y="45639"/>
                  </a:lnTo>
                  <a:lnTo>
                    <a:pt x="15081" y="46513"/>
                  </a:lnTo>
                  <a:lnTo>
                    <a:pt x="18336" y="46196"/>
                  </a:lnTo>
                  <a:lnTo>
                    <a:pt x="21590" y="45163"/>
                  </a:lnTo>
                  <a:lnTo>
                    <a:pt x="24606" y="43338"/>
                  </a:lnTo>
                  <a:lnTo>
                    <a:pt x="27067" y="40877"/>
                  </a:lnTo>
                  <a:lnTo>
                    <a:pt x="28813" y="37623"/>
                  </a:lnTo>
                  <a:lnTo>
                    <a:pt x="29448" y="33733"/>
                  </a:lnTo>
                  <a:lnTo>
                    <a:pt x="28813" y="29845"/>
                  </a:lnTo>
                  <a:lnTo>
                    <a:pt x="27067" y="26748"/>
                  </a:lnTo>
                  <a:lnTo>
                    <a:pt x="24447" y="24288"/>
                  </a:lnTo>
                  <a:lnTo>
                    <a:pt x="21113" y="22066"/>
                  </a:lnTo>
                  <a:lnTo>
                    <a:pt x="10398" y="15716"/>
                  </a:lnTo>
                  <a:lnTo>
                    <a:pt x="8176" y="13970"/>
                  </a:lnTo>
                  <a:lnTo>
                    <a:pt x="6905" y="12143"/>
                  </a:lnTo>
                  <a:lnTo>
                    <a:pt x="6111" y="8731"/>
                  </a:lnTo>
                  <a:lnTo>
                    <a:pt x="6588" y="6587"/>
                  </a:lnTo>
                  <a:lnTo>
                    <a:pt x="7858" y="4523"/>
                  </a:lnTo>
                  <a:lnTo>
                    <a:pt x="10159" y="2936"/>
                  </a:lnTo>
                  <a:lnTo>
                    <a:pt x="13652" y="2301"/>
                  </a:lnTo>
                  <a:lnTo>
                    <a:pt x="16986" y="2698"/>
                  </a:lnTo>
                  <a:lnTo>
                    <a:pt x="20002" y="4523"/>
                  </a:lnTo>
                  <a:lnTo>
                    <a:pt x="21431" y="6111"/>
                  </a:lnTo>
                  <a:lnTo>
                    <a:pt x="22700" y="8254"/>
                  </a:lnTo>
                  <a:lnTo>
                    <a:pt x="23733" y="11032"/>
                  </a:lnTo>
                  <a:lnTo>
                    <a:pt x="24686" y="14446"/>
                  </a:lnTo>
                  <a:lnTo>
                    <a:pt x="26193" y="14446"/>
                  </a:lnTo>
                  <a:lnTo>
                    <a:pt x="25796" y="872"/>
                  </a:lnTo>
                  <a:lnTo>
                    <a:pt x="24686" y="872"/>
                  </a:lnTo>
                  <a:lnTo>
                    <a:pt x="24051" y="1587"/>
                  </a:lnTo>
                  <a:lnTo>
                    <a:pt x="23018" y="1983"/>
                  </a:lnTo>
                  <a:lnTo>
                    <a:pt x="19446" y="952"/>
                  </a:lnTo>
                  <a:lnTo>
                    <a:pt x="16907" y="317"/>
                  </a:lnTo>
                  <a:lnTo>
                    <a:pt x="13889" y="0"/>
                  </a:lnTo>
                  <a:close/>
                </a:path>
              </a:pathLst>
            </a:custGeom>
            <a:solidFill>
              <a:srgbClr val="000000"/>
            </a:solidFill>
          </p:spPr>
          <p:txBody>
            <a:bodyPr vert="horz" lIns="91440" tIns="45720" rIns="91440" bIns="45720" anchor="t"/>
            <a:lstStyle/>
            <a:p>
              <a:endParaRPr lang="en-IN"/>
            </a:p>
          </p:txBody>
        </p:sp>
        <p:sp>
          <p:nvSpPr>
            <p:cNvPr id="1825" name="Shape 1860"/>
            <p:cNvSpPr/>
            <p:nvPr/>
          </p:nvSpPr>
          <p:spPr>
            <a:xfrm>
              <a:off x="5731097" y="3313318"/>
              <a:ext cx="29447" cy="46513"/>
            </a:xfrm>
            <a:custGeom>
              <a:avLst/>
              <a:gdLst/>
              <a:ahLst/>
              <a:cxnLst/>
              <a:rect l="0" t="0" r="0" b="0"/>
              <a:pathLst>
                <a:path w="29447" h="46513">
                  <a:moveTo>
                    <a:pt x="13889" y="0"/>
                  </a:moveTo>
                  <a:lnTo>
                    <a:pt x="9525" y="555"/>
                  </a:lnTo>
                  <a:lnTo>
                    <a:pt x="6032" y="1904"/>
                  </a:lnTo>
                  <a:lnTo>
                    <a:pt x="3332" y="3968"/>
                  </a:lnTo>
                  <a:lnTo>
                    <a:pt x="1507" y="6508"/>
                  </a:lnTo>
                  <a:lnTo>
                    <a:pt x="396" y="9207"/>
                  </a:lnTo>
                  <a:lnTo>
                    <a:pt x="0" y="12064"/>
                  </a:lnTo>
                  <a:lnTo>
                    <a:pt x="1030" y="16906"/>
                  </a:lnTo>
                  <a:lnTo>
                    <a:pt x="3491" y="20716"/>
                  </a:lnTo>
                  <a:lnTo>
                    <a:pt x="7222" y="23812"/>
                  </a:lnTo>
                  <a:lnTo>
                    <a:pt x="11588" y="26511"/>
                  </a:lnTo>
                  <a:lnTo>
                    <a:pt x="17382" y="29764"/>
                  </a:lnTo>
                  <a:lnTo>
                    <a:pt x="19525" y="31193"/>
                  </a:lnTo>
                  <a:lnTo>
                    <a:pt x="21113" y="32939"/>
                  </a:lnTo>
                  <a:lnTo>
                    <a:pt x="22066" y="34925"/>
                  </a:lnTo>
                  <a:lnTo>
                    <a:pt x="22462" y="37147"/>
                  </a:lnTo>
                  <a:lnTo>
                    <a:pt x="21668" y="40639"/>
                  </a:lnTo>
                  <a:lnTo>
                    <a:pt x="19684" y="42862"/>
                  </a:lnTo>
                  <a:lnTo>
                    <a:pt x="17144" y="44052"/>
                  </a:lnTo>
                  <a:lnTo>
                    <a:pt x="14444" y="44369"/>
                  </a:lnTo>
                  <a:lnTo>
                    <a:pt x="10238" y="43734"/>
                  </a:lnTo>
                  <a:lnTo>
                    <a:pt x="7143" y="41909"/>
                  </a:lnTo>
                  <a:lnTo>
                    <a:pt x="4919" y="39370"/>
                  </a:lnTo>
                  <a:lnTo>
                    <a:pt x="3412" y="36432"/>
                  </a:lnTo>
                  <a:lnTo>
                    <a:pt x="1666" y="30479"/>
                  </a:lnTo>
                  <a:lnTo>
                    <a:pt x="79" y="30479"/>
                  </a:lnTo>
                  <a:lnTo>
                    <a:pt x="79" y="45957"/>
                  </a:lnTo>
                  <a:lnTo>
                    <a:pt x="1428" y="45957"/>
                  </a:lnTo>
                  <a:lnTo>
                    <a:pt x="2222" y="45005"/>
                  </a:lnTo>
                  <a:lnTo>
                    <a:pt x="3571" y="44767"/>
                  </a:lnTo>
                  <a:lnTo>
                    <a:pt x="5872" y="44926"/>
                  </a:lnTo>
                  <a:lnTo>
                    <a:pt x="8651" y="45639"/>
                  </a:lnTo>
                  <a:lnTo>
                    <a:pt x="15081" y="46513"/>
                  </a:lnTo>
                  <a:lnTo>
                    <a:pt x="18335" y="46196"/>
                  </a:lnTo>
                  <a:lnTo>
                    <a:pt x="21588" y="45163"/>
                  </a:lnTo>
                  <a:lnTo>
                    <a:pt x="24606" y="43338"/>
                  </a:lnTo>
                  <a:lnTo>
                    <a:pt x="27066" y="40877"/>
                  </a:lnTo>
                  <a:lnTo>
                    <a:pt x="28812" y="37623"/>
                  </a:lnTo>
                  <a:lnTo>
                    <a:pt x="29447" y="33733"/>
                  </a:lnTo>
                  <a:lnTo>
                    <a:pt x="28812" y="29845"/>
                  </a:lnTo>
                  <a:lnTo>
                    <a:pt x="27066" y="26748"/>
                  </a:lnTo>
                  <a:lnTo>
                    <a:pt x="24447" y="24288"/>
                  </a:lnTo>
                  <a:lnTo>
                    <a:pt x="21113" y="22066"/>
                  </a:lnTo>
                  <a:lnTo>
                    <a:pt x="10397" y="15716"/>
                  </a:lnTo>
                  <a:lnTo>
                    <a:pt x="8174" y="13970"/>
                  </a:lnTo>
                  <a:lnTo>
                    <a:pt x="6905" y="12143"/>
                  </a:lnTo>
                  <a:lnTo>
                    <a:pt x="6111" y="8731"/>
                  </a:lnTo>
                  <a:lnTo>
                    <a:pt x="6587" y="6587"/>
                  </a:lnTo>
                  <a:lnTo>
                    <a:pt x="7857" y="4523"/>
                  </a:lnTo>
                  <a:lnTo>
                    <a:pt x="10159" y="2936"/>
                  </a:lnTo>
                  <a:lnTo>
                    <a:pt x="13651" y="2301"/>
                  </a:lnTo>
                  <a:lnTo>
                    <a:pt x="16985" y="2698"/>
                  </a:lnTo>
                  <a:lnTo>
                    <a:pt x="20001" y="4523"/>
                  </a:lnTo>
                  <a:lnTo>
                    <a:pt x="21431" y="6111"/>
                  </a:lnTo>
                  <a:lnTo>
                    <a:pt x="22700" y="8254"/>
                  </a:lnTo>
                  <a:lnTo>
                    <a:pt x="23732" y="11032"/>
                  </a:lnTo>
                  <a:lnTo>
                    <a:pt x="24685" y="14446"/>
                  </a:lnTo>
                  <a:lnTo>
                    <a:pt x="26193" y="14446"/>
                  </a:lnTo>
                  <a:lnTo>
                    <a:pt x="25796" y="872"/>
                  </a:lnTo>
                  <a:lnTo>
                    <a:pt x="24685" y="872"/>
                  </a:lnTo>
                  <a:lnTo>
                    <a:pt x="24049" y="1587"/>
                  </a:lnTo>
                  <a:lnTo>
                    <a:pt x="23018" y="1983"/>
                  </a:lnTo>
                  <a:lnTo>
                    <a:pt x="19446" y="952"/>
                  </a:lnTo>
                  <a:lnTo>
                    <a:pt x="16905" y="317"/>
                  </a:lnTo>
                  <a:lnTo>
                    <a:pt x="13889" y="0"/>
                  </a:lnTo>
                  <a:close/>
                </a:path>
              </a:pathLst>
            </a:custGeom>
            <a:solidFill>
              <a:srgbClr val="000000"/>
            </a:solidFill>
          </p:spPr>
          <p:txBody>
            <a:bodyPr vert="horz" lIns="91440" tIns="45720" rIns="91440" bIns="45720" anchor="t"/>
            <a:lstStyle/>
            <a:p>
              <a:endParaRPr lang="en-IN"/>
            </a:p>
          </p:txBody>
        </p:sp>
        <p:sp>
          <p:nvSpPr>
            <p:cNvPr id="1826" name="Shape 1861"/>
            <p:cNvSpPr/>
            <p:nvPr/>
          </p:nvSpPr>
          <p:spPr>
            <a:xfrm>
              <a:off x="6417134" y="3348798"/>
              <a:ext cx="13732" cy="24051"/>
            </a:xfrm>
            <a:custGeom>
              <a:avLst/>
              <a:gdLst/>
              <a:ahLst/>
              <a:cxnLst/>
              <a:rect l="0" t="0" r="0" b="0"/>
              <a:pathLst>
                <a:path w="13732" h="24051">
                  <a:moveTo>
                    <a:pt x="5715" y="0"/>
                  </a:moveTo>
                  <a:lnTo>
                    <a:pt x="3731" y="317"/>
                  </a:lnTo>
                  <a:lnTo>
                    <a:pt x="1905" y="1270"/>
                  </a:lnTo>
                  <a:lnTo>
                    <a:pt x="476" y="3016"/>
                  </a:lnTo>
                  <a:lnTo>
                    <a:pt x="0" y="5714"/>
                  </a:lnTo>
                  <a:lnTo>
                    <a:pt x="556" y="8176"/>
                  </a:lnTo>
                  <a:lnTo>
                    <a:pt x="2064" y="9683"/>
                  </a:lnTo>
                  <a:lnTo>
                    <a:pt x="4047" y="10477"/>
                  </a:lnTo>
                  <a:lnTo>
                    <a:pt x="6112" y="10636"/>
                  </a:lnTo>
                  <a:lnTo>
                    <a:pt x="7620" y="10477"/>
                  </a:lnTo>
                  <a:lnTo>
                    <a:pt x="8494" y="10240"/>
                  </a:lnTo>
                  <a:lnTo>
                    <a:pt x="9445" y="10557"/>
                  </a:lnTo>
                  <a:lnTo>
                    <a:pt x="9842" y="11668"/>
                  </a:lnTo>
                  <a:lnTo>
                    <a:pt x="9525" y="13493"/>
                  </a:lnTo>
                  <a:lnTo>
                    <a:pt x="8255" y="16033"/>
                  </a:lnTo>
                  <a:lnTo>
                    <a:pt x="5715" y="19050"/>
                  </a:lnTo>
                  <a:lnTo>
                    <a:pt x="1746" y="22146"/>
                  </a:lnTo>
                  <a:lnTo>
                    <a:pt x="2619" y="24051"/>
                  </a:lnTo>
                  <a:lnTo>
                    <a:pt x="4525" y="23177"/>
                  </a:lnTo>
                  <a:lnTo>
                    <a:pt x="6826" y="21431"/>
                  </a:lnTo>
                  <a:lnTo>
                    <a:pt x="11510" y="16192"/>
                  </a:lnTo>
                  <a:lnTo>
                    <a:pt x="13097" y="12938"/>
                  </a:lnTo>
                  <a:lnTo>
                    <a:pt x="13732" y="9446"/>
                  </a:lnTo>
                  <a:lnTo>
                    <a:pt x="13335" y="5873"/>
                  </a:lnTo>
                  <a:lnTo>
                    <a:pt x="12144" y="3333"/>
                  </a:lnTo>
                  <a:lnTo>
                    <a:pt x="10557" y="1587"/>
                  </a:lnTo>
                  <a:lnTo>
                    <a:pt x="8810" y="556"/>
                  </a:lnTo>
                  <a:lnTo>
                    <a:pt x="5715" y="0"/>
                  </a:lnTo>
                  <a:close/>
                </a:path>
              </a:pathLst>
            </a:custGeom>
            <a:solidFill>
              <a:srgbClr val="000000"/>
            </a:solidFill>
          </p:spPr>
          <p:txBody>
            <a:bodyPr vert="horz" lIns="91440" tIns="45720" rIns="91440" bIns="45720" anchor="t"/>
            <a:lstStyle/>
            <a:p>
              <a:endParaRPr lang="en-IN"/>
            </a:p>
          </p:txBody>
        </p:sp>
        <p:sp>
          <p:nvSpPr>
            <p:cNvPr id="1827" name="Shape 1862"/>
            <p:cNvSpPr/>
            <p:nvPr/>
          </p:nvSpPr>
          <p:spPr>
            <a:xfrm>
              <a:off x="5028548" y="3314270"/>
              <a:ext cx="46593" cy="45561"/>
            </a:xfrm>
            <a:custGeom>
              <a:avLst/>
              <a:gdLst/>
              <a:ahLst/>
              <a:cxnLst/>
              <a:rect l="0" t="0" r="0" b="0"/>
              <a:pathLst>
                <a:path w="46593" h="45561">
                  <a:moveTo>
                    <a:pt x="0" y="0"/>
                  </a:moveTo>
                  <a:lnTo>
                    <a:pt x="0" y="1428"/>
                  </a:lnTo>
                  <a:lnTo>
                    <a:pt x="2222" y="1666"/>
                  </a:lnTo>
                  <a:lnTo>
                    <a:pt x="4207" y="2460"/>
                  </a:lnTo>
                  <a:lnTo>
                    <a:pt x="5636" y="4286"/>
                  </a:lnTo>
                  <a:lnTo>
                    <a:pt x="6191" y="7778"/>
                  </a:lnTo>
                  <a:lnTo>
                    <a:pt x="6191" y="32702"/>
                  </a:lnTo>
                  <a:lnTo>
                    <a:pt x="6747" y="37306"/>
                  </a:lnTo>
                  <a:lnTo>
                    <a:pt x="8334" y="40718"/>
                  </a:lnTo>
                  <a:lnTo>
                    <a:pt x="10557" y="43100"/>
                  </a:lnTo>
                  <a:lnTo>
                    <a:pt x="13017" y="44608"/>
                  </a:lnTo>
                  <a:lnTo>
                    <a:pt x="15637" y="45402"/>
                  </a:lnTo>
                  <a:lnTo>
                    <a:pt x="17938" y="45561"/>
                  </a:lnTo>
                  <a:lnTo>
                    <a:pt x="19843" y="45481"/>
                  </a:lnTo>
                  <a:lnTo>
                    <a:pt x="22383" y="44926"/>
                  </a:lnTo>
                  <a:lnTo>
                    <a:pt x="25400" y="43576"/>
                  </a:lnTo>
                  <a:lnTo>
                    <a:pt x="28337" y="41354"/>
                  </a:lnTo>
                  <a:lnTo>
                    <a:pt x="32623" y="37067"/>
                  </a:lnTo>
                  <a:lnTo>
                    <a:pt x="32623" y="45322"/>
                  </a:lnTo>
                  <a:lnTo>
                    <a:pt x="32782" y="45481"/>
                  </a:lnTo>
                  <a:lnTo>
                    <a:pt x="39369" y="43100"/>
                  </a:lnTo>
                  <a:lnTo>
                    <a:pt x="46593" y="41036"/>
                  </a:lnTo>
                  <a:lnTo>
                    <a:pt x="46593" y="39687"/>
                  </a:lnTo>
                  <a:lnTo>
                    <a:pt x="43101" y="39290"/>
                  </a:lnTo>
                  <a:lnTo>
                    <a:pt x="41275" y="38179"/>
                  </a:lnTo>
                  <a:lnTo>
                    <a:pt x="40561" y="36432"/>
                  </a:lnTo>
                  <a:lnTo>
                    <a:pt x="40402" y="33972"/>
                  </a:lnTo>
                  <a:lnTo>
                    <a:pt x="40402" y="0"/>
                  </a:lnTo>
                  <a:lnTo>
                    <a:pt x="24764" y="0"/>
                  </a:lnTo>
                  <a:lnTo>
                    <a:pt x="24764" y="1746"/>
                  </a:lnTo>
                  <a:lnTo>
                    <a:pt x="27067" y="1825"/>
                  </a:lnTo>
                  <a:lnTo>
                    <a:pt x="28892" y="2142"/>
                  </a:lnTo>
                  <a:lnTo>
                    <a:pt x="31114" y="3412"/>
                  </a:lnTo>
                  <a:lnTo>
                    <a:pt x="31988" y="5317"/>
                  </a:lnTo>
                  <a:lnTo>
                    <a:pt x="32147" y="7937"/>
                  </a:lnTo>
                  <a:lnTo>
                    <a:pt x="32147" y="31193"/>
                  </a:lnTo>
                  <a:lnTo>
                    <a:pt x="32067" y="33257"/>
                  </a:lnTo>
                  <a:lnTo>
                    <a:pt x="31670" y="34686"/>
                  </a:lnTo>
                  <a:lnTo>
                    <a:pt x="30559" y="36273"/>
                  </a:lnTo>
                  <a:lnTo>
                    <a:pt x="26352" y="38813"/>
                  </a:lnTo>
                  <a:lnTo>
                    <a:pt x="21907" y="39846"/>
                  </a:lnTo>
                  <a:lnTo>
                    <a:pt x="19050" y="39370"/>
                  </a:lnTo>
                  <a:lnTo>
                    <a:pt x="17066" y="38179"/>
                  </a:lnTo>
                  <a:lnTo>
                    <a:pt x="15795" y="36671"/>
                  </a:lnTo>
                  <a:lnTo>
                    <a:pt x="15002" y="34925"/>
                  </a:lnTo>
                  <a:lnTo>
                    <a:pt x="14526" y="32305"/>
                  </a:lnTo>
                  <a:lnTo>
                    <a:pt x="14526" y="0"/>
                  </a:lnTo>
                  <a:lnTo>
                    <a:pt x="0" y="0"/>
                  </a:lnTo>
                  <a:close/>
                </a:path>
              </a:pathLst>
            </a:custGeom>
            <a:solidFill>
              <a:srgbClr val="000000"/>
            </a:solidFill>
          </p:spPr>
          <p:txBody>
            <a:bodyPr vert="horz" lIns="91440" tIns="45720" rIns="91440" bIns="45720" anchor="t"/>
            <a:lstStyle/>
            <a:p>
              <a:endParaRPr lang="en-IN"/>
            </a:p>
          </p:txBody>
        </p:sp>
        <p:sp>
          <p:nvSpPr>
            <p:cNvPr id="1828" name="Shape 1863"/>
            <p:cNvSpPr/>
            <p:nvPr/>
          </p:nvSpPr>
          <p:spPr>
            <a:xfrm>
              <a:off x="4846859" y="3313318"/>
              <a:ext cx="46116" cy="67071"/>
            </a:xfrm>
            <a:custGeom>
              <a:avLst/>
              <a:gdLst/>
              <a:ahLst/>
              <a:cxnLst/>
              <a:rect l="0" t="0" r="0" b="0"/>
              <a:pathLst>
                <a:path w="46116" h="67071">
                  <a:moveTo>
                    <a:pt x="14683" y="0"/>
                  </a:moveTo>
                  <a:lnTo>
                    <a:pt x="396" y="5000"/>
                  </a:lnTo>
                  <a:lnTo>
                    <a:pt x="396" y="6587"/>
                  </a:lnTo>
                  <a:lnTo>
                    <a:pt x="3175" y="6508"/>
                  </a:lnTo>
                  <a:lnTo>
                    <a:pt x="5238" y="6826"/>
                  </a:lnTo>
                  <a:lnTo>
                    <a:pt x="6350" y="7857"/>
                  </a:lnTo>
                  <a:lnTo>
                    <a:pt x="6905" y="9603"/>
                  </a:lnTo>
                  <a:lnTo>
                    <a:pt x="6984" y="12143"/>
                  </a:lnTo>
                  <a:lnTo>
                    <a:pt x="6984" y="58498"/>
                  </a:lnTo>
                  <a:lnTo>
                    <a:pt x="6826" y="61277"/>
                  </a:lnTo>
                  <a:lnTo>
                    <a:pt x="5952" y="63341"/>
                  </a:lnTo>
                  <a:lnTo>
                    <a:pt x="3888" y="64689"/>
                  </a:lnTo>
                  <a:lnTo>
                    <a:pt x="0" y="65404"/>
                  </a:lnTo>
                  <a:lnTo>
                    <a:pt x="0" y="67071"/>
                  </a:lnTo>
                  <a:lnTo>
                    <a:pt x="23971" y="67071"/>
                  </a:lnTo>
                  <a:lnTo>
                    <a:pt x="23971" y="65246"/>
                  </a:lnTo>
                  <a:lnTo>
                    <a:pt x="19605" y="64928"/>
                  </a:lnTo>
                  <a:lnTo>
                    <a:pt x="16986" y="63896"/>
                  </a:lnTo>
                  <a:lnTo>
                    <a:pt x="15716" y="61673"/>
                  </a:lnTo>
                  <a:lnTo>
                    <a:pt x="15318" y="57863"/>
                  </a:lnTo>
                  <a:lnTo>
                    <a:pt x="15318" y="42306"/>
                  </a:lnTo>
                  <a:lnTo>
                    <a:pt x="17700" y="44291"/>
                  </a:lnTo>
                  <a:lnTo>
                    <a:pt x="20081" y="45639"/>
                  </a:lnTo>
                  <a:lnTo>
                    <a:pt x="25320" y="46513"/>
                  </a:lnTo>
                  <a:lnTo>
                    <a:pt x="31670" y="45402"/>
                  </a:lnTo>
                  <a:lnTo>
                    <a:pt x="36829" y="42464"/>
                  </a:lnTo>
                  <a:lnTo>
                    <a:pt x="40877" y="38100"/>
                  </a:lnTo>
                  <a:lnTo>
                    <a:pt x="43734" y="32861"/>
                  </a:lnTo>
                  <a:lnTo>
                    <a:pt x="45561" y="27066"/>
                  </a:lnTo>
                  <a:lnTo>
                    <a:pt x="46116" y="21272"/>
                  </a:lnTo>
                  <a:lnTo>
                    <a:pt x="45720" y="16588"/>
                  </a:lnTo>
                  <a:lnTo>
                    <a:pt x="44767" y="12382"/>
                  </a:lnTo>
                  <a:lnTo>
                    <a:pt x="43338" y="8809"/>
                  </a:lnTo>
                  <a:lnTo>
                    <a:pt x="41275" y="5714"/>
                  </a:lnTo>
                  <a:lnTo>
                    <a:pt x="38813" y="3253"/>
                  </a:lnTo>
                  <a:lnTo>
                    <a:pt x="36036" y="1507"/>
                  </a:lnTo>
                  <a:lnTo>
                    <a:pt x="33020" y="396"/>
                  </a:lnTo>
                  <a:lnTo>
                    <a:pt x="29764" y="0"/>
                  </a:lnTo>
                  <a:lnTo>
                    <a:pt x="26272" y="396"/>
                  </a:lnTo>
                  <a:lnTo>
                    <a:pt x="23177" y="1348"/>
                  </a:lnTo>
                  <a:lnTo>
                    <a:pt x="20243" y="3207"/>
                  </a:lnTo>
                  <a:lnTo>
                    <a:pt x="25002" y="5952"/>
                  </a:lnTo>
                  <a:lnTo>
                    <a:pt x="28971" y="6587"/>
                  </a:lnTo>
                  <a:lnTo>
                    <a:pt x="32067" y="8492"/>
                  </a:lnTo>
                  <a:lnTo>
                    <a:pt x="34290" y="11112"/>
                  </a:lnTo>
                  <a:lnTo>
                    <a:pt x="35797" y="14287"/>
                  </a:lnTo>
                  <a:lnTo>
                    <a:pt x="37306" y="20478"/>
                  </a:lnTo>
                  <a:lnTo>
                    <a:pt x="37465" y="22780"/>
                  </a:lnTo>
                  <a:lnTo>
                    <a:pt x="37543" y="24288"/>
                  </a:lnTo>
                  <a:lnTo>
                    <a:pt x="37384" y="28257"/>
                  </a:lnTo>
                  <a:lnTo>
                    <a:pt x="36908" y="31669"/>
                  </a:lnTo>
                  <a:lnTo>
                    <a:pt x="36195" y="34527"/>
                  </a:lnTo>
                  <a:lnTo>
                    <a:pt x="35162" y="36908"/>
                  </a:lnTo>
                  <a:lnTo>
                    <a:pt x="32702" y="40242"/>
                  </a:lnTo>
                  <a:lnTo>
                    <a:pt x="30003" y="42227"/>
                  </a:lnTo>
                  <a:lnTo>
                    <a:pt x="27463" y="43100"/>
                  </a:lnTo>
                  <a:lnTo>
                    <a:pt x="25400" y="43338"/>
                  </a:lnTo>
                  <a:lnTo>
                    <a:pt x="21509" y="42703"/>
                  </a:lnTo>
                  <a:lnTo>
                    <a:pt x="18334" y="40957"/>
                  </a:lnTo>
                  <a:lnTo>
                    <a:pt x="16112" y="38813"/>
                  </a:lnTo>
                  <a:lnTo>
                    <a:pt x="15318" y="36829"/>
                  </a:lnTo>
                  <a:lnTo>
                    <a:pt x="15318" y="12461"/>
                  </a:lnTo>
                  <a:lnTo>
                    <a:pt x="15953" y="10636"/>
                  </a:lnTo>
                  <a:lnTo>
                    <a:pt x="17303" y="9127"/>
                  </a:lnTo>
                  <a:lnTo>
                    <a:pt x="20954" y="6746"/>
                  </a:lnTo>
                  <a:lnTo>
                    <a:pt x="25002" y="5952"/>
                  </a:lnTo>
                  <a:lnTo>
                    <a:pt x="20243" y="3207"/>
                  </a:lnTo>
                  <a:lnTo>
                    <a:pt x="18415" y="4364"/>
                  </a:lnTo>
                  <a:lnTo>
                    <a:pt x="16747" y="6032"/>
                  </a:lnTo>
                  <a:lnTo>
                    <a:pt x="15477" y="7620"/>
                  </a:lnTo>
                  <a:lnTo>
                    <a:pt x="15318" y="7381"/>
                  </a:lnTo>
                  <a:lnTo>
                    <a:pt x="15318" y="158"/>
                  </a:lnTo>
                  <a:lnTo>
                    <a:pt x="14683" y="0"/>
                  </a:lnTo>
                  <a:close/>
                </a:path>
              </a:pathLst>
            </a:custGeom>
            <a:solidFill>
              <a:srgbClr val="000000"/>
            </a:solidFill>
          </p:spPr>
          <p:txBody>
            <a:bodyPr vert="horz" lIns="91440" tIns="45720" rIns="91440" bIns="45720" anchor="t"/>
            <a:lstStyle/>
            <a:p>
              <a:endParaRPr lang="en-IN"/>
            </a:p>
          </p:txBody>
        </p:sp>
        <p:sp>
          <p:nvSpPr>
            <p:cNvPr id="1829" name="Shape 1864"/>
            <p:cNvSpPr/>
            <p:nvPr/>
          </p:nvSpPr>
          <p:spPr>
            <a:xfrm>
              <a:off x="5719905" y="3419204"/>
              <a:ext cx="10080" cy="10080"/>
            </a:xfrm>
            <a:custGeom>
              <a:avLst/>
              <a:gdLst/>
              <a:ahLst/>
              <a:cxnLst/>
              <a:rect l="0" t="0" r="0" b="0"/>
              <a:pathLst>
                <a:path w="10080" h="10080">
                  <a:moveTo>
                    <a:pt x="4921" y="0"/>
                  </a:moveTo>
                  <a:lnTo>
                    <a:pt x="2698" y="476"/>
                  </a:lnTo>
                  <a:lnTo>
                    <a:pt x="1189" y="1746"/>
                  </a:lnTo>
                  <a:lnTo>
                    <a:pt x="317" y="3412"/>
                  </a:lnTo>
                  <a:lnTo>
                    <a:pt x="0" y="5079"/>
                  </a:lnTo>
                  <a:lnTo>
                    <a:pt x="317" y="6667"/>
                  </a:lnTo>
                  <a:lnTo>
                    <a:pt x="1110" y="8333"/>
                  </a:lnTo>
                  <a:lnTo>
                    <a:pt x="2698" y="9603"/>
                  </a:lnTo>
                  <a:lnTo>
                    <a:pt x="4921" y="10080"/>
                  </a:lnTo>
                  <a:lnTo>
                    <a:pt x="7064" y="9683"/>
                  </a:lnTo>
                  <a:lnTo>
                    <a:pt x="8652" y="8651"/>
                  </a:lnTo>
                  <a:lnTo>
                    <a:pt x="9762" y="7063"/>
                  </a:lnTo>
                  <a:lnTo>
                    <a:pt x="10080" y="5079"/>
                  </a:lnTo>
                  <a:lnTo>
                    <a:pt x="9762" y="3016"/>
                  </a:lnTo>
                  <a:lnTo>
                    <a:pt x="8652" y="1507"/>
                  </a:lnTo>
                  <a:lnTo>
                    <a:pt x="7064" y="396"/>
                  </a:lnTo>
                  <a:lnTo>
                    <a:pt x="4921" y="0"/>
                  </a:lnTo>
                  <a:close/>
                </a:path>
              </a:pathLst>
            </a:custGeom>
            <a:solidFill>
              <a:srgbClr val="000000"/>
            </a:solidFill>
          </p:spPr>
          <p:txBody>
            <a:bodyPr vert="horz" lIns="91440" tIns="45720" rIns="91440" bIns="45720" anchor="t"/>
            <a:lstStyle/>
            <a:p>
              <a:endParaRPr lang="en-IN"/>
            </a:p>
          </p:txBody>
        </p:sp>
        <p:sp>
          <p:nvSpPr>
            <p:cNvPr id="1830" name="Shape 1865"/>
            <p:cNvSpPr/>
            <p:nvPr/>
          </p:nvSpPr>
          <p:spPr>
            <a:xfrm>
              <a:off x="5428678" y="3419204"/>
              <a:ext cx="10080" cy="10080"/>
            </a:xfrm>
            <a:custGeom>
              <a:avLst/>
              <a:gdLst/>
              <a:ahLst/>
              <a:cxnLst/>
              <a:rect l="0" t="0" r="0" b="0"/>
              <a:pathLst>
                <a:path w="10080" h="10080">
                  <a:moveTo>
                    <a:pt x="4921" y="0"/>
                  </a:moveTo>
                  <a:lnTo>
                    <a:pt x="2698" y="476"/>
                  </a:lnTo>
                  <a:lnTo>
                    <a:pt x="1189" y="1746"/>
                  </a:lnTo>
                  <a:lnTo>
                    <a:pt x="317" y="3412"/>
                  </a:lnTo>
                  <a:lnTo>
                    <a:pt x="0" y="5079"/>
                  </a:lnTo>
                  <a:lnTo>
                    <a:pt x="317" y="6667"/>
                  </a:lnTo>
                  <a:lnTo>
                    <a:pt x="1111" y="8333"/>
                  </a:lnTo>
                  <a:lnTo>
                    <a:pt x="2698" y="9603"/>
                  </a:lnTo>
                  <a:lnTo>
                    <a:pt x="4921" y="10080"/>
                  </a:lnTo>
                  <a:lnTo>
                    <a:pt x="7063" y="9683"/>
                  </a:lnTo>
                  <a:lnTo>
                    <a:pt x="8651" y="8651"/>
                  </a:lnTo>
                  <a:lnTo>
                    <a:pt x="9762" y="7063"/>
                  </a:lnTo>
                  <a:lnTo>
                    <a:pt x="10080" y="5079"/>
                  </a:lnTo>
                  <a:lnTo>
                    <a:pt x="9762" y="3016"/>
                  </a:lnTo>
                  <a:lnTo>
                    <a:pt x="8651" y="1507"/>
                  </a:lnTo>
                  <a:lnTo>
                    <a:pt x="7063" y="396"/>
                  </a:lnTo>
                  <a:lnTo>
                    <a:pt x="4921" y="0"/>
                  </a:lnTo>
                  <a:close/>
                </a:path>
              </a:pathLst>
            </a:custGeom>
            <a:solidFill>
              <a:srgbClr val="000000"/>
            </a:solidFill>
          </p:spPr>
          <p:txBody>
            <a:bodyPr vert="horz" lIns="91440" tIns="45720" rIns="91440" bIns="45720" anchor="t"/>
            <a:lstStyle/>
            <a:p>
              <a:endParaRPr lang="en-IN"/>
            </a:p>
          </p:txBody>
        </p:sp>
        <p:sp>
          <p:nvSpPr>
            <p:cNvPr id="1831" name="Shape 1866"/>
            <p:cNvSpPr/>
            <p:nvPr/>
          </p:nvSpPr>
          <p:spPr>
            <a:xfrm>
              <a:off x="5083952" y="3419204"/>
              <a:ext cx="10081" cy="10080"/>
            </a:xfrm>
            <a:custGeom>
              <a:avLst/>
              <a:gdLst/>
              <a:ahLst/>
              <a:cxnLst/>
              <a:rect l="0" t="0" r="0" b="0"/>
              <a:pathLst>
                <a:path w="10081" h="10080">
                  <a:moveTo>
                    <a:pt x="4921" y="0"/>
                  </a:moveTo>
                  <a:lnTo>
                    <a:pt x="2698" y="476"/>
                  </a:lnTo>
                  <a:lnTo>
                    <a:pt x="1191" y="1746"/>
                  </a:lnTo>
                  <a:lnTo>
                    <a:pt x="317" y="3412"/>
                  </a:lnTo>
                  <a:lnTo>
                    <a:pt x="0" y="5079"/>
                  </a:lnTo>
                  <a:lnTo>
                    <a:pt x="317" y="6667"/>
                  </a:lnTo>
                  <a:lnTo>
                    <a:pt x="1111" y="8333"/>
                  </a:lnTo>
                  <a:lnTo>
                    <a:pt x="2698" y="9603"/>
                  </a:lnTo>
                  <a:lnTo>
                    <a:pt x="4921" y="10080"/>
                  </a:lnTo>
                  <a:lnTo>
                    <a:pt x="6984" y="9683"/>
                  </a:lnTo>
                  <a:lnTo>
                    <a:pt x="8652" y="8651"/>
                  </a:lnTo>
                  <a:lnTo>
                    <a:pt x="9763" y="7063"/>
                  </a:lnTo>
                  <a:lnTo>
                    <a:pt x="10081" y="5079"/>
                  </a:lnTo>
                  <a:lnTo>
                    <a:pt x="9763" y="3016"/>
                  </a:lnTo>
                  <a:lnTo>
                    <a:pt x="8652"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832" name="Shape 1867"/>
            <p:cNvSpPr/>
            <p:nvPr/>
          </p:nvSpPr>
          <p:spPr>
            <a:xfrm>
              <a:off x="5027517" y="3419204"/>
              <a:ext cx="10080" cy="10080"/>
            </a:xfrm>
            <a:custGeom>
              <a:avLst/>
              <a:gdLst/>
              <a:ahLst/>
              <a:cxnLst/>
              <a:rect l="0" t="0" r="0" b="0"/>
              <a:pathLst>
                <a:path w="10080" h="10080">
                  <a:moveTo>
                    <a:pt x="4921" y="0"/>
                  </a:moveTo>
                  <a:lnTo>
                    <a:pt x="2698" y="476"/>
                  </a:lnTo>
                  <a:lnTo>
                    <a:pt x="1189" y="1746"/>
                  </a:lnTo>
                  <a:lnTo>
                    <a:pt x="317" y="3412"/>
                  </a:lnTo>
                  <a:lnTo>
                    <a:pt x="0" y="5079"/>
                  </a:lnTo>
                  <a:lnTo>
                    <a:pt x="237" y="6667"/>
                  </a:lnTo>
                  <a:lnTo>
                    <a:pt x="1111" y="8333"/>
                  </a:lnTo>
                  <a:lnTo>
                    <a:pt x="2618" y="9603"/>
                  </a:lnTo>
                  <a:lnTo>
                    <a:pt x="4921" y="10080"/>
                  </a:lnTo>
                  <a:lnTo>
                    <a:pt x="6984" y="9683"/>
                  </a:lnTo>
                  <a:lnTo>
                    <a:pt x="8651" y="8651"/>
                  </a:lnTo>
                  <a:lnTo>
                    <a:pt x="9762" y="7063"/>
                  </a:lnTo>
                  <a:lnTo>
                    <a:pt x="10080" y="5079"/>
                  </a:lnTo>
                  <a:lnTo>
                    <a:pt x="9762" y="3016"/>
                  </a:lnTo>
                  <a:lnTo>
                    <a:pt x="8651"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833" name="Shape 1868"/>
            <p:cNvSpPr/>
            <p:nvPr/>
          </p:nvSpPr>
          <p:spPr>
            <a:xfrm>
              <a:off x="5050773" y="3429523"/>
              <a:ext cx="26352" cy="58339"/>
            </a:xfrm>
            <a:custGeom>
              <a:avLst/>
              <a:gdLst/>
              <a:ahLst/>
              <a:cxnLst/>
              <a:rect l="0" t="0" r="0" b="0"/>
              <a:pathLst>
                <a:path w="26352" h="58339">
                  <a:moveTo>
                    <a:pt x="13256" y="0"/>
                  </a:moveTo>
                  <a:lnTo>
                    <a:pt x="10874" y="3412"/>
                  </a:lnTo>
                  <a:lnTo>
                    <a:pt x="8889" y="6111"/>
                  </a:lnTo>
                  <a:lnTo>
                    <a:pt x="4366" y="11271"/>
                  </a:lnTo>
                  <a:lnTo>
                    <a:pt x="1349" y="13652"/>
                  </a:lnTo>
                  <a:lnTo>
                    <a:pt x="397" y="14446"/>
                  </a:lnTo>
                  <a:lnTo>
                    <a:pt x="0" y="15240"/>
                  </a:lnTo>
                  <a:lnTo>
                    <a:pt x="397" y="15953"/>
                  </a:lnTo>
                  <a:lnTo>
                    <a:pt x="5636" y="15953"/>
                  </a:lnTo>
                  <a:lnTo>
                    <a:pt x="5636" y="45720"/>
                  </a:lnTo>
                  <a:lnTo>
                    <a:pt x="5873" y="49132"/>
                  </a:lnTo>
                  <a:lnTo>
                    <a:pt x="6350" y="51911"/>
                  </a:lnTo>
                  <a:lnTo>
                    <a:pt x="7223" y="54133"/>
                  </a:lnTo>
                  <a:lnTo>
                    <a:pt x="8334" y="55721"/>
                  </a:lnTo>
                  <a:lnTo>
                    <a:pt x="11192" y="57705"/>
                  </a:lnTo>
                  <a:lnTo>
                    <a:pt x="14763" y="58339"/>
                  </a:lnTo>
                  <a:lnTo>
                    <a:pt x="18177" y="57705"/>
                  </a:lnTo>
                  <a:lnTo>
                    <a:pt x="21352" y="56117"/>
                  </a:lnTo>
                  <a:lnTo>
                    <a:pt x="24129" y="53736"/>
                  </a:lnTo>
                  <a:lnTo>
                    <a:pt x="26352" y="50800"/>
                  </a:lnTo>
                  <a:lnTo>
                    <a:pt x="25082" y="49688"/>
                  </a:lnTo>
                  <a:lnTo>
                    <a:pt x="22859" y="51911"/>
                  </a:lnTo>
                  <a:lnTo>
                    <a:pt x="21113" y="52783"/>
                  </a:lnTo>
                  <a:lnTo>
                    <a:pt x="18970" y="53181"/>
                  </a:lnTo>
                  <a:lnTo>
                    <a:pt x="16907" y="52704"/>
                  </a:lnTo>
                  <a:lnTo>
                    <a:pt x="15478" y="51513"/>
                  </a:lnTo>
                  <a:lnTo>
                    <a:pt x="14604" y="49847"/>
                  </a:lnTo>
                  <a:lnTo>
                    <a:pt x="14128" y="47942"/>
                  </a:lnTo>
                  <a:lnTo>
                    <a:pt x="13969" y="44291"/>
                  </a:lnTo>
                  <a:lnTo>
                    <a:pt x="13969" y="15953"/>
                  </a:lnTo>
                  <a:lnTo>
                    <a:pt x="23971" y="15953"/>
                  </a:lnTo>
                  <a:lnTo>
                    <a:pt x="23971" y="12778"/>
                  </a:lnTo>
                  <a:lnTo>
                    <a:pt x="13969" y="12778"/>
                  </a:lnTo>
                  <a:lnTo>
                    <a:pt x="13969"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834" name="Shape 1869"/>
            <p:cNvSpPr/>
            <p:nvPr/>
          </p:nvSpPr>
          <p:spPr>
            <a:xfrm>
              <a:off x="5743558" y="3441270"/>
              <a:ext cx="40163" cy="46592"/>
            </a:xfrm>
            <a:custGeom>
              <a:avLst/>
              <a:gdLst/>
              <a:ahLst/>
              <a:cxnLst/>
              <a:rect l="0" t="0" r="0" b="0"/>
              <a:pathLst>
                <a:path w="40163" h="46592">
                  <a:moveTo>
                    <a:pt x="18097" y="0"/>
                  </a:moveTo>
                  <a:lnTo>
                    <a:pt x="12858" y="555"/>
                  </a:lnTo>
                  <a:lnTo>
                    <a:pt x="8731" y="1983"/>
                  </a:lnTo>
                  <a:lnTo>
                    <a:pt x="5636" y="4047"/>
                  </a:lnTo>
                  <a:lnTo>
                    <a:pt x="3571" y="6429"/>
                  </a:lnTo>
                  <a:lnTo>
                    <a:pt x="2302" y="8810"/>
                  </a:lnTo>
                  <a:lnTo>
                    <a:pt x="1905" y="11032"/>
                  </a:lnTo>
                  <a:lnTo>
                    <a:pt x="2142" y="12382"/>
                  </a:lnTo>
                  <a:lnTo>
                    <a:pt x="2936" y="13811"/>
                  </a:lnTo>
                  <a:lnTo>
                    <a:pt x="4207" y="14922"/>
                  </a:lnTo>
                  <a:lnTo>
                    <a:pt x="6191" y="15399"/>
                  </a:lnTo>
                  <a:lnTo>
                    <a:pt x="7937" y="15001"/>
                  </a:lnTo>
                  <a:lnTo>
                    <a:pt x="9366" y="13970"/>
                  </a:lnTo>
                  <a:lnTo>
                    <a:pt x="10318" y="12620"/>
                  </a:lnTo>
                  <a:lnTo>
                    <a:pt x="10636" y="11112"/>
                  </a:lnTo>
                  <a:lnTo>
                    <a:pt x="10398" y="9366"/>
                  </a:lnTo>
                  <a:lnTo>
                    <a:pt x="10159" y="7222"/>
                  </a:lnTo>
                  <a:lnTo>
                    <a:pt x="10714" y="5158"/>
                  </a:lnTo>
                  <a:lnTo>
                    <a:pt x="12382" y="3651"/>
                  </a:lnTo>
                  <a:lnTo>
                    <a:pt x="14683" y="2699"/>
                  </a:lnTo>
                  <a:lnTo>
                    <a:pt x="17144" y="2381"/>
                  </a:lnTo>
                  <a:lnTo>
                    <a:pt x="19684" y="2699"/>
                  </a:lnTo>
                  <a:lnTo>
                    <a:pt x="22145" y="3810"/>
                  </a:lnTo>
                  <a:lnTo>
                    <a:pt x="24051" y="6350"/>
                  </a:lnTo>
                  <a:lnTo>
                    <a:pt x="24765" y="10636"/>
                  </a:lnTo>
                  <a:lnTo>
                    <a:pt x="24765" y="16668"/>
                  </a:lnTo>
                  <a:lnTo>
                    <a:pt x="24032" y="16957"/>
                  </a:lnTo>
                  <a:lnTo>
                    <a:pt x="24765" y="19050"/>
                  </a:lnTo>
                  <a:lnTo>
                    <a:pt x="24765" y="33416"/>
                  </a:lnTo>
                  <a:lnTo>
                    <a:pt x="24288" y="36750"/>
                  </a:lnTo>
                  <a:lnTo>
                    <a:pt x="23257" y="37941"/>
                  </a:lnTo>
                  <a:lnTo>
                    <a:pt x="21431" y="39052"/>
                  </a:lnTo>
                  <a:lnTo>
                    <a:pt x="18811" y="40083"/>
                  </a:lnTo>
                  <a:lnTo>
                    <a:pt x="15319" y="40799"/>
                  </a:lnTo>
                  <a:lnTo>
                    <a:pt x="12779" y="40322"/>
                  </a:lnTo>
                  <a:lnTo>
                    <a:pt x="10714" y="38735"/>
                  </a:lnTo>
                  <a:lnTo>
                    <a:pt x="9286" y="36273"/>
                  </a:lnTo>
                  <a:lnTo>
                    <a:pt x="8731" y="33098"/>
                  </a:lnTo>
                  <a:lnTo>
                    <a:pt x="8731" y="32940"/>
                  </a:lnTo>
                  <a:lnTo>
                    <a:pt x="8890" y="31035"/>
                  </a:lnTo>
                  <a:lnTo>
                    <a:pt x="9604" y="28971"/>
                  </a:lnTo>
                  <a:lnTo>
                    <a:pt x="11192" y="26590"/>
                  </a:lnTo>
                  <a:lnTo>
                    <a:pt x="13969" y="24130"/>
                  </a:lnTo>
                  <a:lnTo>
                    <a:pt x="15954" y="22860"/>
                  </a:lnTo>
                  <a:lnTo>
                    <a:pt x="18415" y="21590"/>
                  </a:lnTo>
                  <a:lnTo>
                    <a:pt x="24765" y="19050"/>
                  </a:lnTo>
                  <a:lnTo>
                    <a:pt x="24032" y="16957"/>
                  </a:lnTo>
                  <a:lnTo>
                    <a:pt x="17303" y="19605"/>
                  </a:lnTo>
                  <a:lnTo>
                    <a:pt x="11192" y="22383"/>
                  </a:lnTo>
                  <a:lnTo>
                    <a:pt x="6350" y="25161"/>
                  </a:lnTo>
                  <a:lnTo>
                    <a:pt x="2857" y="28177"/>
                  </a:lnTo>
                  <a:lnTo>
                    <a:pt x="714" y="31829"/>
                  </a:lnTo>
                  <a:lnTo>
                    <a:pt x="0" y="36273"/>
                  </a:lnTo>
                  <a:lnTo>
                    <a:pt x="952" y="40640"/>
                  </a:lnTo>
                  <a:lnTo>
                    <a:pt x="3333" y="43893"/>
                  </a:lnTo>
                  <a:lnTo>
                    <a:pt x="6667" y="45957"/>
                  </a:lnTo>
                  <a:lnTo>
                    <a:pt x="10557" y="46592"/>
                  </a:lnTo>
                  <a:lnTo>
                    <a:pt x="14605" y="45957"/>
                  </a:lnTo>
                  <a:lnTo>
                    <a:pt x="18415" y="44211"/>
                  </a:lnTo>
                  <a:lnTo>
                    <a:pt x="24924" y="39370"/>
                  </a:lnTo>
                  <a:lnTo>
                    <a:pt x="25400" y="42306"/>
                  </a:lnTo>
                  <a:lnTo>
                    <a:pt x="26352" y="44370"/>
                  </a:lnTo>
                  <a:lnTo>
                    <a:pt x="27622" y="45720"/>
                  </a:lnTo>
                  <a:lnTo>
                    <a:pt x="28971" y="46355"/>
                  </a:lnTo>
                  <a:lnTo>
                    <a:pt x="31352" y="46592"/>
                  </a:lnTo>
                  <a:lnTo>
                    <a:pt x="32782" y="46433"/>
                  </a:lnTo>
                  <a:lnTo>
                    <a:pt x="34766" y="45878"/>
                  </a:lnTo>
                  <a:lnTo>
                    <a:pt x="37227" y="44450"/>
                  </a:lnTo>
                  <a:lnTo>
                    <a:pt x="40163" y="41592"/>
                  </a:lnTo>
                  <a:lnTo>
                    <a:pt x="40163" y="39052"/>
                  </a:lnTo>
                  <a:lnTo>
                    <a:pt x="38338" y="40322"/>
                  </a:lnTo>
                  <a:lnTo>
                    <a:pt x="35718" y="40957"/>
                  </a:lnTo>
                  <a:lnTo>
                    <a:pt x="34052" y="40401"/>
                  </a:lnTo>
                  <a:lnTo>
                    <a:pt x="33178" y="39131"/>
                  </a:lnTo>
                  <a:lnTo>
                    <a:pt x="32782" y="35162"/>
                  </a:lnTo>
                  <a:lnTo>
                    <a:pt x="32782" y="15875"/>
                  </a:lnTo>
                  <a:lnTo>
                    <a:pt x="32305" y="9127"/>
                  </a:lnTo>
                  <a:lnTo>
                    <a:pt x="31036" y="5715"/>
                  </a:lnTo>
                  <a:lnTo>
                    <a:pt x="28495" y="2777"/>
                  </a:lnTo>
                  <a:lnTo>
                    <a:pt x="26669" y="1587"/>
                  </a:lnTo>
                  <a:lnTo>
                    <a:pt x="24288" y="79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1835" name="Shape 1870"/>
            <p:cNvSpPr/>
            <p:nvPr/>
          </p:nvSpPr>
          <p:spPr>
            <a:xfrm>
              <a:off x="5713793" y="3441270"/>
              <a:ext cx="23414" cy="45561"/>
            </a:xfrm>
            <a:custGeom>
              <a:avLst/>
              <a:gdLst/>
              <a:ahLst/>
              <a:cxnLst/>
              <a:rect l="0" t="0" r="0" b="0"/>
              <a:pathLst>
                <a:path w="23414" h="45561">
                  <a:moveTo>
                    <a:pt x="15716" y="0"/>
                  </a:moveTo>
                  <a:lnTo>
                    <a:pt x="396" y="5476"/>
                  </a:lnTo>
                  <a:lnTo>
                    <a:pt x="396" y="6985"/>
                  </a:lnTo>
                  <a:lnTo>
                    <a:pt x="4364" y="6587"/>
                  </a:lnTo>
                  <a:lnTo>
                    <a:pt x="5554" y="6667"/>
                  </a:lnTo>
                  <a:lnTo>
                    <a:pt x="6667" y="7381"/>
                  </a:lnTo>
                  <a:lnTo>
                    <a:pt x="7460" y="9127"/>
                  </a:lnTo>
                  <a:lnTo>
                    <a:pt x="7778" y="12541"/>
                  </a:lnTo>
                  <a:lnTo>
                    <a:pt x="7778" y="35480"/>
                  </a:lnTo>
                  <a:lnTo>
                    <a:pt x="7619" y="38735"/>
                  </a:lnTo>
                  <a:lnTo>
                    <a:pt x="7142" y="41116"/>
                  </a:lnTo>
                  <a:lnTo>
                    <a:pt x="6191" y="42623"/>
                  </a:lnTo>
                  <a:lnTo>
                    <a:pt x="4760" y="43497"/>
                  </a:lnTo>
                  <a:lnTo>
                    <a:pt x="2698" y="43893"/>
                  </a:lnTo>
                  <a:lnTo>
                    <a:pt x="0" y="44132"/>
                  </a:lnTo>
                  <a:lnTo>
                    <a:pt x="0" y="45561"/>
                  </a:lnTo>
                  <a:lnTo>
                    <a:pt x="23414" y="45561"/>
                  </a:lnTo>
                  <a:lnTo>
                    <a:pt x="23414" y="44132"/>
                  </a:lnTo>
                  <a:lnTo>
                    <a:pt x="19446" y="43497"/>
                  </a:lnTo>
                  <a:lnTo>
                    <a:pt x="17223" y="42068"/>
                  </a:lnTo>
                  <a:lnTo>
                    <a:pt x="1627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836" name="Shape 1871"/>
            <p:cNvSpPr/>
            <p:nvPr/>
          </p:nvSpPr>
          <p:spPr>
            <a:xfrm>
              <a:off x="5539723" y="3441270"/>
              <a:ext cx="43656" cy="46592"/>
            </a:xfrm>
            <a:custGeom>
              <a:avLst/>
              <a:gdLst/>
              <a:ahLst/>
              <a:cxnLst/>
              <a:rect l="0" t="0" r="0" b="0"/>
              <a:pathLst>
                <a:path w="43656" h="46592">
                  <a:moveTo>
                    <a:pt x="21431" y="0"/>
                  </a:moveTo>
                  <a:lnTo>
                    <a:pt x="20637" y="2777"/>
                  </a:lnTo>
                  <a:lnTo>
                    <a:pt x="24844" y="3651"/>
                  </a:lnTo>
                  <a:lnTo>
                    <a:pt x="28337" y="6032"/>
                  </a:lnTo>
                  <a:lnTo>
                    <a:pt x="31114" y="9762"/>
                  </a:lnTo>
                  <a:lnTo>
                    <a:pt x="33099" y="14446"/>
                  </a:lnTo>
                  <a:lnTo>
                    <a:pt x="34369" y="19922"/>
                  </a:lnTo>
                  <a:lnTo>
                    <a:pt x="34766" y="25876"/>
                  </a:lnTo>
                  <a:lnTo>
                    <a:pt x="34211" y="32146"/>
                  </a:lnTo>
                  <a:lnTo>
                    <a:pt x="32861" y="36830"/>
                  </a:lnTo>
                  <a:lnTo>
                    <a:pt x="30797" y="40163"/>
                  </a:lnTo>
                  <a:lnTo>
                    <a:pt x="28337" y="42306"/>
                  </a:lnTo>
                  <a:lnTo>
                    <a:pt x="25638" y="43497"/>
                  </a:lnTo>
                  <a:lnTo>
                    <a:pt x="23098" y="43815"/>
                  </a:lnTo>
                  <a:lnTo>
                    <a:pt x="19050" y="43021"/>
                  </a:lnTo>
                  <a:lnTo>
                    <a:pt x="15875" y="40799"/>
                  </a:lnTo>
                  <a:lnTo>
                    <a:pt x="13334" y="37624"/>
                  </a:lnTo>
                  <a:lnTo>
                    <a:pt x="11509" y="33733"/>
                  </a:lnTo>
                  <a:lnTo>
                    <a:pt x="10239" y="29527"/>
                  </a:lnTo>
                  <a:lnTo>
                    <a:pt x="9445" y="25320"/>
                  </a:lnTo>
                  <a:lnTo>
                    <a:pt x="9048" y="21431"/>
                  </a:lnTo>
                  <a:lnTo>
                    <a:pt x="8889" y="18256"/>
                  </a:lnTo>
                  <a:lnTo>
                    <a:pt x="9128" y="14605"/>
                  </a:lnTo>
                  <a:lnTo>
                    <a:pt x="9842" y="11508"/>
                  </a:lnTo>
                  <a:lnTo>
                    <a:pt x="10874" y="8810"/>
                  </a:lnTo>
                  <a:lnTo>
                    <a:pt x="12382" y="6667"/>
                  </a:lnTo>
                  <a:lnTo>
                    <a:pt x="14128" y="4921"/>
                  </a:lnTo>
                  <a:lnTo>
                    <a:pt x="16113" y="3730"/>
                  </a:lnTo>
                  <a:lnTo>
                    <a:pt x="18256" y="3016"/>
                  </a:lnTo>
                  <a:lnTo>
                    <a:pt x="20637" y="2777"/>
                  </a:lnTo>
                  <a:lnTo>
                    <a:pt x="21431" y="0"/>
                  </a:lnTo>
                  <a:lnTo>
                    <a:pt x="15239" y="872"/>
                  </a:lnTo>
                  <a:lnTo>
                    <a:pt x="9922" y="3254"/>
                  </a:lnTo>
                  <a:lnTo>
                    <a:pt x="5714" y="6985"/>
                  </a:lnTo>
                  <a:lnTo>
                    <a:pt x="2539" y="11667"/>
                  </a:lnTo>
                  <a:lnTo>
                    <a:pt x="634" y="17065"/>
                  </a:lnTo>
                  <a:lnTo>
                    <a:pt x="0" y="23018"/>
                  </a:lnTo>
                  <a:lnTo>
                    <a:pt x="714" y="29368"/>
                  </a:lnTo>
                  <a:lnTo>
                    <a:pt x="2778" y="35004"/>
                  </a:lnTo>
                  <a:lnTo>
                    <a:pt x="6032" y="39766"/>
                  </a:lnTo>
                  <a:lnTo>
                    <a:pt x="10398" y="43417"/>
                  </a:lnTo>
                  <a:lnTo>
                    <a:pt x="15637" y="45720"/>
                  </a:lnTo>
                  <a:lnTo>
                    <a:pt x="21669" y="46592"/>
                  </a:lnTo>
                  <a:lnTo>
                    <a:pt x="28575" y="45481"/>
                  </a:lnTo>
                  <a:lnTo>
                    <a:pt x="34052" y="42623"/>
                  </a:lnTo>
                  <a:lnTo>
                    <a:pt x="38258" y="38417"/>
                  </a:lnTo>
                  <a:lnTo>
                    <a:pt x="41275" y="33416"/>
                  </a:lnTo>
                  <a:lnTo>
                    <a:pt x="43101" y="28099"/>
                  </a:lnTo>
                  <a:lnTo>
                    <a:pt x="43656" y="23018"/>
                  </a:lnTo>
                  <a:lnTo>
                    <a:pt x="43179" y="17858"/>
                  </a:lnTo>
                  <a:lnTo>
                    <a:pt x="41989" y="13335"/>
                  </a:lnTo>
                  <a:lnTo>
                    <a:pt x="40084" y="9366"/>
                  </a:lnTo>
                  <a:lnTo>
                    <a:pt x="37386" y="6111"/>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837" name="Shape 1872"/>
            <p:cNvSpPr/>
            <p:nvPr/>
          </p:nvSpPr>
          <p:spPr>
            <a:xfrm>
              <a:off x="5422565" y="3441270"/>
              <a:ext cx="23416" cy="45561"/>
            </a:xfrm>
            <a:custGeom>
              <a:avLst/>
              <a:gdLst/>
              <a:ahLst/>
              <a:cxnLst/>
              <a:rect l="0" t="0" r="0" b="0"/>
              <a:pathLst>
                <a:path w="23416" h="45561">
                  <a:moveTo>
                    <a:pt x="15716" y="0"/>
                  </a:moveTo>
                  <a:lnTo>
                    <a:pt x="397" y="5476"/>
                  </a:lnTo>
                  <a:lnTo>
                    <a:pt x="397" y="6985"/>
                  </a:lnTo>
                  <a:lnTo>
                    <a:pt x="4366" y="6587"/>
                  </a:lnTo>
                  <a:lnTo>
                    <a:pt x="5556" y="6667"/>
                  </a:lnTo>
                  <a:lnTo>
                    <a:pt x="6667" y="7381"/>
                  </a:lnTo>
                  <a:lnTo>
                    <a:pt x="7461" y="9127"/>
                  </a:lnTo>
                  <a:lnTo>
                    <a:pt x="7778" y="12541"/>
                  </a:lnTo>
                  <a:lnTo>
                    <a:pt x="7778" y="35480"/>
                  </a:lnTo>
                  <a:lnTo>
                    <a:pt x="7620" y="38735"/>
                  </a:lnTo>
                  <a:lnTo>
                    <a:pt x="7065" y="41116"/>
                  </a:lnTo>
                  <a:lnTo>
                    <a:pt x="6191" y="42623"/>
                  </a:lnTo>
                  <a:lnTo>
                    <a:pt x="4762" y="43497"/>
                  </a:lnTo>
                  <a:lnTo>
                    <a:pt x="2698" y="43893"/>
                  </a:lnTo>
                  <a:lnTo>
                    <a:pt x="0" y="44132"/>
                  </a:lnTo>
                  <a:lnTo>
                    <a:pt x="0" y="45561"/>
                  </a:lnTo>
                  <a:lnTo>
                    <a:pt x="23416" y="45561"/>
                  </a:lnTo>
                  <a:lnTo>
                    <a:pt x="23416" y="44132"/>
                  </a:lnTo>
                  <a:lnTo>
                    <a:pt x="19447" y="43497"/>
                  </a:lnTo>
                  <a:lnTo>
                    <a:pt x="17224" y="42068"/>
                  </a:lnTo>
                  <a:lnTo>
                    <a:pt x="16272" y="3952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1838" name="Shape 1873"/>
            <p:cNvSpPr/>
            <p:nvPr/>
          </p:nvSpPr>
          <p:spPr>
            <a:xfrm>
              <a:off x="5349303" y="3419204"/>
              <a:ext cx="45957" cy="68658"/>
            </a:xfrm>
            <a:custGeom>
              <a:avLst/>
              <a:gdLst/>
              <a:ahLst/>
              <a:cxnLst/>
              <a:rect l="0" t="0" r="0" b="0"/>
              <a:pathLst>
                <a:path w="45957" h="68658">
                  <a:moveTo>
                    <a:pt x="38893" y="0"/>
                  </a:moveTo>
                  <a:lnTo>
                    <a:pt x="24288" y="4364"/>
                  </a:lnTo>
                  <a:lnTo>
                    <a:pt x="24288" y="5952"/>
                  </a:lnTo>
                  <a:lnTo>
                    <a:pt x="26670" y="5873"/>
                  </a:lnTo>
                  <a:lnTo>
                    <a:pt x="29209" y="6191"/>
                  </a:lnTo>
                  <a:lnTo>
                    <a:pt x="30479" y="7222"/>
                  </a:lnTo>
                  <a:lnTo>
                    <a:pt x="31034" y="10873"/>
                  </a:lnTo>
                  <a:lnTo>
                    <a:pt x="31034" y="26352"/>
                  </a:lnTo>
                  <a:lnTo>
                    <a:pt x="28653" y="24447"/>
                  </a:lnTo>
                  <a:lnTo>
                    <a:pt x="26193" y="23097"/>
                  </a:lnTo>
                  <a:lnTo>
                    <a:pt x="23495" y="22303"/>
                  </a:lnTo>
                  <a:lnTo>
                    <a:pt x="22693" y="22238"/>
                  </a:lnTo>
                  <a:lnTo>
                    <a:pt x="20796" y="24843"/>
                  </a:lnTo>
                  <a:lnTo>
                    <a:pt x="24288" y="25478"/>
                  </a:lnTo>
                  <a:lnTo>
                    <a:pt x="27383" y="27304"/>
                  </a:lnTo>
                  <a:lnTo>
                    <a:pt x="29764" y="30400"/>
                  </a:lnTo>
                  <a:lnTo>
                    <a:pt x="31034" y="34766"/>
                  </a:lnTo>
                  <a:lnTo>
                    <a:pt x="31034" y="57546"/>
                  </a:lnTo>
                  <a:lnTo>
                    <a:pt x="29923" y="60007"/>
                  </a:lnTo>
                  <a:lnTo>
                    <a:pt x="27859" y="61832"/>
                  </a:lnTo>
                  <a:lnTo>
                    <a:pt x="25241" y="63102"/>
                  </a:lnTo>
                  <a:lnTo>
                    <a:pt x="22225" y="63500"/>
                  </a:lnTo>
                  <a:lnTo>
                    <a:pt x="18970" y="63023"/>
                  </a:lnTo>
                  <a:lnTo>
                    <a:pt x="15795" y="61514"/>
                  </a:lnTo>
                  <a:lnTo>
                    <a:pt x="13017" y="58896"/>
                  </a:lnTo>
                  <a:lnTo>
                    <a:pt x="10636" y="55006"/>
                  </a:lnTo>
                  <a:lnTo>
                    <a:pt x="9127" y="49767"/>
                  </a:lnTo>
                  <a:lnTo>
                    <a:pt x="8572" y="43179"/>
                  </a:lnTo>
                  <a:lnTo>
                    <a:pt x="9127" y="37147"/>
                  </a:lnTo>
                  <a:lnTo>
                    <a:pt x="10556" y="32463"/>
                  </a:lnTo>
                  <a:lnTo>
                    <a:pt x="12620" y="28971"/>
                  </a:lnTo>
                  <a:lnTo>
                    <a:pt x="15159" y="26670"/>
                  </a:lnTo>
                  <a:lnTo>
                    <a:pt x="18017" y="25320"/>
                  </a:lnTo>
                  <a:lnTo>
                    <a:pt x="20796" y="24843"/>
                  </a:lnTo>
                  <a:lnTo>
                    <a:pt x="22693" y="22238"/>
                  </a:lnTo>
                  <a:lnTo>
                    <a:pt x="20557" y="22066"/>
                  </a:lnTo>
                  <a:lnTo>
                    <a:pt x="15159" y="22938"/>
                  </a:lnTo>
                  <a:lnTo>
                    <a:pt x="10238" y="25478"/>
                  </a:lnTo>
                  <a:lnTo>
                    <a:pt x="6111" y="29368"/>
                  </a:lnTo>
                  <a:lnTo>
                    <a:pt x="2936" y="34368"/>
                  </a:lnTo>
                  <a:lnTo>
                    <a:pt x="793" y="40163"/>
                  </a:lnTo>
                  <a:lnTo>
                    <a:pt x="0" y="46433"/>
                  </a:lnTo>
                  <a:lnTo>
                    <a:pt x="634" y="53259"/>
                  </a:lnTo>
                  <a:lnTo>
                    <a:pt x="2301" y="58420"/>
                  </a:lnTo>
                  <a:lnTo>
                    <a:pt x="4762" y="62388"/>
                  </a:lnTo>
                  <a:lnTo>
                    <a:pt x="7620" y="65166"/>
                  </a:lnTo>
                  <a:lnTo>
                    <a:pt x="10636" y="66992"/>
                  </a:lnTo>
                  <a:lnTo>
                    <a:pt x="13572" y="68023"/>
                  </a:lnTo>
                  <a:lnTo>
                    <a:pt x="16112" y="68579"/>
                  </a:lnTo>
                  <a:lnTo>
                    <a:pt x="18017" y="68658"/>
                  </a:lnTo>
                  <a:lnTo>
                    <a:pt x="22859" y="68023"/>
                  </a:lnTo>
                  <a:lnTo>
                    <a:pt x="26511" y="66516"/>
                  </a:lnTo>
                  <a:lnTo>
                    <a:pt x="29130" y="64452"/>
                  </a:lnTo>
                  <a:lnTo>
                    <a:pt x="30797" y="62308"/>
                  </a:lnTo>
                  <a:lnTo>
                    <a:pt x="31034" y="62308"/>
                  </a:lnTo>
                  <a:lnTo>
                    <a:pt x="31034" y="68341"/>
                  </a:lnTo>
                  <a:lnTo>
                    <a:pt x="31432" y="68658"/>
                  </a:lnTo>
                  <a:lnTo>
                    <a:pt x="38893" y="66040"/>
                  </a:lnTo>
                  <a:lnTo>
                    <a:pt x="45957" y="63500"/>
                  </a:lnTo>
                  <a:lnTo>
                    <a:pt x="45957" y="61912"/>
                  </a:lnTo>
                  <a:lnTo>
                    <a:pt x="43179" y="61912"/>
                  </a:lnTo>
                  <a:lnTo>
                    <a:pt x="41353" y="61595"/>
                  </a:lnTo>
                  <a:lnTo>
                    <a:pt x="40242" y="60801"/>
                  </a:lnTo>
                  <a:lnTo>
                    <a:pt x="39607" y="59768"/>
                  </a:lnTo>
                  <a:lnTo>
                    <a:pt x="39370" y="56356"/>
                  </a:lnTo>
                  <a:lnTo>
                    <a:pt x="39370" y="158"/>
                  </a:lnTo>
                  <a:lnTo>
                    <a:pt x="38893" y="0"/>
                  </a:lnTo>
                  <a:close/>
                </a:path>
              </a:pathLst>
            </a:custGeom>
            <a:solidFill>
              <a:srgbClr val="000000"/>
            </a:solidFill>
          </p:spPr>
          <p:txBody>
            <a:bodyPr vert="horz" lIns="91440" tIns="45720" rIns="91440" bIns="45720" anchor="t"/>
            <a:lstStyle/>
            <a:p>
              <a:endParaRPr lang="en-IN"/>
            </a:p>
          </p:txBody>
        </p:sp>
        <p:sp>
          <p:nvSpPr>
            <p:cNvPr id="1839" name="Shape 1874"/>
            <p:cNvSpPr/>
            <p:nvPr/>
          </p:nvSpPr>
          <p:spPr>
            <a:xfrm>
              <a:off x="5255243" y="3441270"/>
              <a:ext cx="40085" cy="46592"/>
            </a:xfrm>
            <a:custGeom>
              <a:avLst/>
              <a:gdLst/>
              <a:ahLst/>
              <a:cxnLst/>
              <a:rect l="0" t="0" r="0" b="0"/>
              <a:pathLst>
                <a:path w="40085" h="46592">
                  <a:moveTo>
                    <a:pt x="18019" y="0"/>
                  </a:moveTo>
                  <a:lnTo>
                    <a:pt x="12858" y="555"/>
                  </a:lnTo>
                  <a:lnTo>
                    <a:pt x="8731" y="1983"/>
                  </a:lnTo>
                  <a:lnTo>
                    <a:pt x="5636" y="4047"/>
                  </a:lnTo>
                  <a:lnTo>
                    <a:pt x="3492" y="6429"/>
                  </a:lnTo>
                  <a:lnTo>
                    <a:pt x="2222" y="8810"/>
                  </a:lnTo>
                  <a:lnTo>
                    <a:pt x="1826" y="11032"/>
                  </a:lnTo>
                  <a:lnTo>
                    <a:pt x="2144" y="12382"/>
                  </a:lnTo>
                  <a:lnTo>
                    <a:pt x="2857" y="13811"/>
                  </a:lnTo>
                  <a:lnTo>
                    <a:pt x="4127" y="14922"/>
                  </a:lnTo>
                  <a:lnTo>
                    <a:pt x="6112" y="15399"/>
                  </a:lnTo>
                  <a:lnTo>
                    <a:pt x="7937" y="15001"/>
                  </a:lnTo>
                  <a:lnTo>
                    <a:pt x="9366" y="13970"/>
                  </a:lnTo>
                  <a:lnTo>
                    <a:pt x="10240" y="12620"/>
                  </a:lnTo>
                  <a:lnTo>
                    <a:pt x="10557" y="11112"/>
                  </a:lnTo>
                  <a:lnTo>
                    <a:pt x="10318" y="9366"/>
                  </a:lnTo>
                  <a:lnTo>
                    <a:pt x="10081" y="7222"/>
                  </a:lnTo>
                  <a:lnTo>
                    <a:pt x="10716" y="5158"/>
                  </a:lnTo>
                  <a:lnTo>
                    <a:pt x="12382" y="3651"/>
                  </a:lnTo>
                  <a:lnTo>
                    <a:pt x="14685" y="2699"/>
                  </a:lnTo>
                  <a:lnTo>
                    <a:pt x="17145" y="2381"/>
                  </a:lnTo>
                  <a:lnTo>
                    <a:pt x="19606" y="2699"/>
                  </a:lnTo>
                  <a:lnTo>
                    <a:pt x="22066" y="3810"/>
                  </a:lnTo>
                  <a:lnTo>
                    <a:pt x="23971" y="6350"/>
                  </a:lnTo>
                  <a:lnTo>
                    <a:pt x="24765" y="10636"/>
                  </a:lnTo>
                  <a:lnTo>
                    <a:pt x="24765" y="16668"/>
                  </a:lnTo>
                  <a:lnTo>
                    <a:pt x="24024" y="16960"/>
                  </a:lnTo>
                  <a:lnTo>
                    <a:pt x="24765" y="19050"/>
                  </a:lnTo>
                  <a:lnTo>
                    <a:pt x="24765" y="33416"/>
                  </a:lnTo>
                  <a:lnTo>
                    <a:pt x="24210" y="36750"/>
                  </a:lnTo>
                  <a:lnTo>
                    <a:pt x="23177" y="37941"/>
                  </a:lnTo>
                  <a:lnTo>
                    <a:pt x="21352" y="39052"/>
                  </a:lnTo>
                  <a:lnTo>
                    <a:pt x="20320" y="39528"/>
                  </a:lnTo>
                  <a:lnTo>
                    <a:pt x="18732" y="40083"/>
                  </a:lnTo>
                  <a:lnTo>
                    <a:pt x="15240" y="40799"/>
                  </a:lnTo>
                  <a:lnTo>
                    <a:pt x="12700" y="40322"/>
                  </a:lnTo>
                  <a:lnTo>
                    <a:pt x="10636" y="38735"/>
                  </a:lnTo>
                  <a:lnTo>
                    <a:pt x="9207" y="36273"/>
                  </a:lnTo>
                  <a:lnTo>
                    <a:pt x="8731" y="33098"/>
                  </a:lnTo>
                  <a:lnTo>
                    <a:pt x="8731" y="32940"/>
                  </a:lnTo>
                  <a:lnTo>
                    <a:pt x="8890" y="31035"/>
                  </a:lnTo>
                  <a:lnTo>
                    <a:pt x="9525" y="28971"/>
                  </a:lnTo>
                  <a:lnTo>
                    <a:pt x="11112" y="26590"/>
                  </a:lnTo>
                  <a:lnTo>
                    <a:pt x="13970" y="24130"/>
                  </a:lnTo>
                  <a:lnTo>
                    <a:pt x="15955" y="22860"/>
                  </a:lnTo>
                  <a:lnTo>
                    <a:pt x="18415" y="21590"/>
                  </a:lnTo>
                  <a:lnTo>
                    <a:pt x="21352" y="20320"/>
                  </a:lnTo>
                  <a:lnTo>
                    <a:pt x="24765" y="19050"/>
                  </a:lnTo>
                  <a:lnTo>
                    <a:pt x="24024" y="16960"/>
                  </a:lnTo>
                  <a:lnTo>
                    <a:pt x="17303" y="19605"/>
                  </a:lnTo>
                  <a:lnTo>
                    <a:pt x="11112" y="22383"/>
                  </a:lnTo>
                  <a:lnTo>
                    <a:pt x="6271" y="25161"/>
                  </a:lnTo>
                  <a:lnTo>
                    <a:pt x="2778" y="28177"/>
                  </a:lnTo>
                  <a:lnTo>
                    <a:pt x="715" y="31829"/>
                  </a:lnTo>
                  <a:lnTo>
                    <a:pt x="0" y="36273"/>
                  </a:lnTo>
                  <a:lnTo>
                    <a:pt x="873" y="40640"/>
                  </a:lnTo>
                  <a:lnTo>
                    <a:pt x="3255" y="43893"/>
                  </a:lnTo>
                  <a:lnTo>
                    <a:pt x="6588" y="45957"/>
                  </a:lnTo>
                  <a:lnTo>
                    <a:pt x="10477" y="46592"/>
                  </a:lnTo>
                  <a:lnTo>
                    <a:pt x="14526" y="45957"/>
                  </a:lnTo>
                  <a:lnTo>
                    <a:pt x="18336" y="44211"/>
                  </a:lnTo>
                  <a:lnTo>
                    <a:pt x="21828" y="41830"/>
                  </a:lnTo>
                  <a:lnTo>
                    <a:pt x="24844" y="39370"/>
                  </a:lnTo>
                  <a:lnTo>
                    <a:pt x="25400" y="42306"/>
                  </a:lnTo>
                  <a:lnTo>
                    <a:pt x="26352" y="44370"/>
                  </a:lnTo>
                  <a:lnTo>
                    <a:pt x="27544" y="45720"/>
                  </a:lnTo>
                  <a:lnTo>
                    <a:pt x="28892" y="46355"/>
                  </a:lnTo>
                  <a:lnTo>
                    <a:pt x="31274" y="46592"/>
                  </a:lnTo>
                  <a:lnTo>
                    <a:pt x="32702" y="46433"/>
                  </a:lnTo>
                  <a:lnTo>
                    <a:pt x="34687" y="45878"/>
                  </a:lnTo>
                  <a:lnTo>
                    <a:pt x="37147" y="44450"/>
                  </a:lnTo>
                  <a:lnTo>
                    <a:pt x="40085" y="41592"/>
                  </a:lnTo>
                  <a:lnTo>
                    <a:pt x="40085" y="39052"/>
                  </a:lnTo>
                  <a:lnTo>
                    <a:pt x="38258" y="40322"/>
                  </a:lnTo>
                  <a:lnTo>
                    <a:pt x="35640" y="40957"/>
                  </a:lnTo>
                  <a:lnTo>
                    <a:pt x="33972" y="40401"/>
                  </a:lnTo>
                  <a:lnTo>
                    <a:pt x="33100" y="39131"/>
                  </a:lnTo>
                  <a:lnTo>
                    <a:pt x="32782" y="35162"/>
                  </a:lnTo>
                  <a:lnTo>
                    <a:pt x="32782" y="15875"/>
                  </a:lnTo>
                  <a:lnTo>
                    <a:pt x="32226" y="9127"/>
                  </a:lnTo>
                  <a:lnTo>
                    <a:pt x="30956" y="5715"/>
                  </a:lnTo>
                  <a:lnTo>
                    <a:pt x="28416" y="2777"/>
                  </a:lnTo>
                  <a:lnTo>
                    <a:pt x="26591" y="1587"/>
                  </a:lnTo>
                  <a:lnTo>
                    <a:pt x="24210" y="793"/>
                  </a:lnTo>
                  <a:lnTo>
                    <a:pt x="21352" y="237"/>
                  </a:lnTo>
                  <a:lnTo>
                    <a:pt x="18019" y="0"/>
                  </a:lnTo>
                  <a:close/>
                </a:path>
              </a:pathLst>
            </a:custGeom>
            <a:solidFill>
              <a:srgbClr val="000000"/>
            </a:solidFill>
          </p:spPr>
          <p:txBody>
            <a:bodyPr vert="horz" lIns="91440" tIns="45720" rIns="91440" bIns="45720" anchor="t"/>
            <a:lstStyle/>
            <a:p>
              <a:endParaRPr lang="en-IN"/>
            </a:p>
          </p:txBody>
        </p:sp>
        <p:sp>
          <p:nvSpPr>
            <p:cNvPr id="1840" name="Shape 1875"/>
            <p:cNvSpPr/>
            <p:nvPr/>
          </p:nvSpPr>
          <p:spPr>
            <a:xfrm>
              <a:off x="5077841" y="3441270"/>
              <a:ext cx="23414" cy="45561"/>
            </a:xfrm>
            <a:custGeom>
              <a:avLst/>
              <a:gdLst/>
              <a:ahLst/>
              <a:cxnLst/>
              <a:rect l="0" t="0" r="0" b="0"/>
              <a:pathLst>
                <a:path w="23414" h="45561">
                  <a:moveTo>
                    <a:pt x="15716" y="0"/>
                  </a:moveTo>
                  <a:lnTo>
                    <a:pt x="396" y="5476"/>
                  </a:lnTo>
                  <a:lnTo>
                    <a:pt x="396" y="6985"/>
                  </a:lnTo>
                  <a:lnTo>
                    <a:pt x="4286" y="6587"/>
                  </a:lnTo>
                  <a:lnTo>
                    <a:pt x="5556" y="6667"/>
                  </a:lnTo>
                  <a:lnTo>
                    <a:pt x="6667" y="7381"/>
                  </a:lnTo>
                  <a:lnTo>
                    <a:pt x="7461" y="9127"/>
                  </a:lnTo>
                  <a:lnTo>
                    <a:pt x="7778" y="12541"/>
                  </a:lnTo>
                  <a:lnTo>
                    <a:pt x="7778" y="35480"/>
                  </a:lnTo>
                  <a:lnTo>
                    <a:pt x="7620" y="38735"/>
                  </a:lnTo>
                  <a:lnTo>
                    <a:pt x="7063" y="41116"/>
                  </a:lnTo>
                  <a:lnTo>
                    <a:pt x="6191" y="42623"/>
                  </a:lnTo>
                  <a:lnTo>
                    <a:pt x="4682" y="43497"/>
                  </a:lnTo>
                  <a:lnTo>
                    <a:pt x="2698" y="43893"/>
                  </a:lnTo>
                  <a:lnTo>
                    <a:pt x="0" y="44132"/>
                  </a:lnTo>
                  <a:lnTo>
                    <a:pt x="0" y="45561"/>
                  </a:lnTo>
                  <a:lnTo>
                    <a:pt x="23414" y="45561"/>
                  </a:lnTo>
                  <a:lnTo>
                    <a:pt x="23414" y="44132"/>
                  </a:lnTo>
                  <a:lnTo>
                    <a:pt x="19446" y="43497"/>
                  </a:lnTo>
                  <a:lnTo>
                    <a:pt x="17223" y="42068"/>
                  </a:lnTo>
                  <a:lnTo>
                    <a:pt x="16271" y="3952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841" name="Shape 1876"/>
            <p:cNvSpPr/>
            <p:nvPr/>
          </p:nvSpPr>
          <p:spPr>
            <a:xfrm>
              <a:off x="5021326" y="3441270"/>
              <a:ext cx="23495" cy="45561"/>
            </a:xfrm>
            <a:custGeom>
              <a:avLst/>
              <a:gdLst/>
              <a:ahLst/>
              <a:cxnLst/>
              <a:rect l="0" t="0" r="0" b="0"/>
              <a:pathLst>
                <a:path w="23495" h="45561">
                  <a:moveTo>
                    <a:pt x="15795" y="0"/>
                  </a:moveTo>
                  <a:lnTo>
                    <a:pt x="396" y="5476"/>
                  </a:lnTo>
                  <a:lnTo>
                    <a:pt x="396" y="6985"/>
                  </a:lnTo>
                  <a:lnTo>
                    <a:pt x="4365" y="6587"/>
                  </a:lnTo>
                  <a:lnTo>
                    <a:pt x="5635" y="6667"/>
                  </a:lnTo>
                  <a:lnTo>
                    <a:pt x="6667" y="7381"/>
                  </a:lnTo>
                  <a:lnTo>
                    <a:pt x="7540" y="9127"/>
                  </a:lnTo>
                  <a:lnTo>
                    <a:pt x="7857" y="12541"/>
                  </a:lnTo>
                  <a:lnTo>
                    <a:pt x="7857" y="35480"/>
                  </a:lnTo>
                  <a:lnTo>
                    <a:pt x="7698" y="38735"/>
                  </a:lnTo>
                  <a:lnTo>
                    <a:pt x="7143" y="41116"/>
                  </a:lnTo>
                  <a:lnTo>
                    <a:pt x="6191" y="42623"/>
                  </a:lnTo>
                  <a:lnTo>
                    <a:pt x="4762" y="43497"/>
                  </a:lnTo>
                  <a:lnTo>
                    <a:pt x="2777" y="43893"/>
                  </a:lnTo>
                  <a:lnTo>
                    <a:pt x="0" y="44132"/>
                  </a:lnTo>
                  <a:lnTo>
                    <a:pt x="0" y="45561"/>
                  </a:lnTo>
                  <a:lnTo>
                    <a:pt x="23495" y="45561"/>
                  </a:lnTo>
                  <a:lnTo>
                    <a:pt x="23495" y="44132"/>
                  </a:lnTo>
                  <a:lnTo>
                    <a:pt x="19446" y="43497"/>
                  </a:lnTo>
                  <a:lnTo>
                    <a:pt x="17223" y="42068"/>
                  </a:lnTo>
                  <a:lnTo>
                    <a:pt x="16351" y="39528"/>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1842" name="Shape 1877"/>
            <p:cNvSpPr/>
            <p:nvPr/>
          </p:nvSpPr>
          <p:spPr>
            <a:xfrm>
              <a:off x="4896786" y="3441270"/>
              <a:ext cx="43736" cy="46592"/>
            </a:xfrm>
            <a:custGeom>
              <a:avLst/>
              <a:gdLst/>
              <a:ahLst/>
              <a:cxnLst/>
              <a:rect l="0" t="0" r="0" b="0"/>
              <a:pathLst>
                <a:path w="43736" h="46592">
                  <a:moveTo>
                    <a:pt x="21431" y="0"/>
                  </a:moveTo>
                  <a:lnTo>
                    <a:pt x="20637" y="2777"/>
                  </a:lnTo>
                  <a:lnTo>
                    <a:pt x="24844" y="3651"/>
                  </a:lnTo>
                  <a:lnTo>
                    <a:pt x="28337" y="6032"/>
                  </a:lnTo>
                  <a:lnTo>
                    <a:pt x="31114" y="9762"/>
                  </a:lnTo>
                  <a:lnTo>
                    <a:pt x="33178" y="14446"/>
                  </a:lnTo>
                  <a:lnTo>
                    <a:pt x="34448" y="19922"/>
                  </a:lnTo>
                  <a:lnTo>
                    <a:pt x="34845" y="25876"/>
                  </a:lnTo>
                  <a:lnTo>
                    <a:pt x="34289" y="32146"/>
                  </a:lnTo>
                  <a:lnTo>
                    <a:pt x="32861" y="36830"/>
                  </a:lnTo>
                  <a:lnTo>
                    <a:pt x="30877" y="40163"/>
                  </a:lnTo>
                  <a:lnTo>
                    <a:pt x="28337" y="42306"/>
                  </a:lnTo>
                  <a:lnTo>
                    <a:pt x="25717" y="43497"/>
                  </a:lnTo>
                  <a:lnTo>
                    <a:pt x="23098" y="43815"/>
                  </a:lnTo>
                  <a:lnTo>
                    <a:pt x="19050" y="43021"/>
                  </a:lnTo>
                  <a:lnTo>
                    <a:pt x="15875" y="40799"/>
                  </a:lnTo>
                  <a:lnTo>
                    <a:pt x="13414" y="37624"/>
                  </a:lnTo>
                  <a:lnTo>
                    <a:pt x="11588" y="33733"/>
                  </a:lnTo>
                  <a:lnTo>
                    <a:pt x="10318" y="29527"/>
                  </a:lnTo>
                  <a:lnTo>
                    <a:pt x="9525" y="25320"/>
                  </a:lnTo>
                  <a:lnTo>
                    <a:pt x="9128" y="21431"/>
                  </a:lnTo>
                  <a:lnTo>
                    <a:pt x="8969" y="18256"/>
                  </a:lnTo>
                  <a:lnTo>
                    <a:pt x="9207" y="14605"/>
                  </a:lnTo>
                  <a:lnTo>
                    <a:pt x="9842" y="11508"/>
                  </a:lnTo>
                  <a:lnTo>
                    <a:pt x="10953" y="8810"/>
                  </a:lnTo>
                  <a:lnTo>
                    <a:pt x="12382" y="6667"/>
                  </a:lnTo>
                  <a:lnTo>
                    <a:pt x="14208" y="4921"/>
                  </a:lnTo>
                  <a:lnTo>
                    <a:pt x="16192" y="3730"/>
                  </a:lnTo>
                  <a:lnTo>
                    <a:pt x="18336" y="3016"/>
                  </a:lnTo>
                  <a:lnTo>
                    <a:pt x="20637" y="2777"/>
                  </a:lnTo>
                  <a:lnTo>
                    <a:pt x="21431" y="0"/>
                  </a:lnTo>
                  <a:lnTo>
                    <a:pt x="15239" y="872"/>
                  </a:lnTo>
                  <a:lnTo>
                    <a:pt x="10000" y="3254"/>
                  </a:lnTo>
                  <a:lnTo>
                    <a:pt x="5794" y="6985"/>
                  </a:lnTo>
                  <a:lnTo>
                    <a:pt x="2619" y="11667"/>
                  </a:lnTo>
                  <a:lnTo>
                    <a:pt x="634" y="17065"/>
                  </a:lnTo>
                  <a:lnTo>
                    <a:pt x="0" y="23018"/>
                  </a:lnTo>
                  <a:lnTo>
                    <a:pt x="714" y="29368"/>
                  </a:lnTo>
                  <a:lnTo>
                    <a:pt x="2778" y="35004"/>
                  </a:lnTo>
                  <a:lnTo>
                    <a:pt x="6112" y="39766"/>
                  </a:lnTo>
                  <a:lnTo>
                    <a:pt x="10477" y="43417"/>
                  </a:lnTo>
                  <a:lnTo>
                    <a:pt x="15716" y="45720"/>
                  </a:lnTo>
                  <a:lnTo>
                    <a:pt x="21748" y="46592"/>
                  </a:lnTo>
                  <a:lnTo>
                    <a:pt x="28575" y="45481"/>
                  </a:lnTo>
                  <a:lnTo>
                    <a:pt x="34131" y="42623"/>
                  </a:lnTo>
                  <a:lnTo>
                    <a:pt x="38338" y="38417"/>
                  </a:lnTo>
                  <a:lnTo>
                    <a:pt x="41354" y="33416"/>
                  </a:lnTo>
                  <a:lnTo>
                    <a:pt x="43179" y="28099"/>
                  </a:lnTo>
                  <a:lnTo>
                    <a:pt x="43736" y="23018"/>
                  </a:lnTo>
                  <a:lnTo>
                    <a:pt x="43259" y="17858"/>
                  </a:lnTo>
                  <a:lnTo>
                    <a:pt x="42068" y="13335"/>
                  </a:lnTo>
                  <a:lnTo>
                    <a:pt x="40163" y="9366"/>
                  </a:lnTo>
                  <a:lnTo>
                    <a:pt x="37464" y="6111"/>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843" name="Shape 1878"/>
            <p:cNvSpPr/>
            <p:nvPr/>
          </p:nvSpPr>
          <p:spPr>
            <a:xfrm>
              <a:off x="4848288" y="3442301"/>
              <a:ext cx="45402" cy="45958"/>
            </a:xfrm>
            <a:custGeom>
              <a:avLst/>
              <a:gdLst/>
              <a:ahLst/>
              <a:cxnLst/>
              <a:rect l="0" t="0" r="0" b="0"/>
              <a:pathLst>
                <a:path w="45402" h="45958">
                  <a:moveTo>
                    <a:pt x="0" y="0"/>
                  </a:moveTo>
                  <a:lnTo>
                    <a:pt x="0" y="1428"/>
                  </a:lnTo>
                  <a:lnTo>
                    <a:pt x="2936" y="2222"/>
                  </a:lnTo>
                  <a:lnTo>
                    <a:pt x="4286" y="3333"/>
                  </a:lnTo>
                  <a:lnTo>
                    <a:pt x="5476" y="5160"/>
                  </a:lnTo>
                  <a:lnTo>
                    <a:pt x="7063" y="8493"/>
                  </a:lnTo>
                  <a:lnTo>
                    <a:pt x="9049" y="12938"/>
                  </a:lnTo>
                  <a:lnTo>
                    <a:pt x="13652" y="23574"/>
                  </a:lnTo>
                  <a:lnTo>
                    <a:pt x="17938" y="33972"/>
                  </a:lnTo>
                  <a:lnTo>
                    <a:pt x="19685" y="38180"/>
                  </a:lnTo>
                  <a:lnTo>
                    <a:pt x="20875" y="41275"/>
                  </a:lnTo>
                  <a:lnTo>
                    <a:pt x="21827" y="43815"/>
                  </a:lnTo>
                  <a:lnTo>
                    <a:pt x="22462" y="45165"/>
                  </a:lnTo>
                  <a:lnTo>
                    <a:pt x="23018" y="45799"/>
                  </a:lnTo>
                  <a:lnTo>
                    <a:pt x="23573" y="45958"/>
                  </a:lnTo>
                  <a:lnTo>
                    <a:pt x="24130" y="45561"/>
                  </a:lnTo>
                  <a:lnTo>
                    <a:pt x="24765" y="44450"/>
                  </a:lnTo>
                  <a:lnTo>
                    <a:pt x="26272" y="40957"/>
                  </a:lnTo>
                  <a:lnTo>
                    <a:pt x="38893" y="9207"/>
                  </a:lnTo>
                  <a:lnTo>
                    <a:pt x="40481" y="5556"/>
                  </a:lnTo>
                  <a:lnTo>
                    <a:pt x="41830" y="3255"/>
                  </a:lnTo>
                  <a:lnTo>
                    <a:pt x="43338" y="1985"/>
                  </a:lnTo>
                  <a:lnTo>
                    <a:pt x="45402" y="1428"/>
                  </a:lnTo>
                  <a:lnTo>
                    <a:pt x="45402" y="0"/>
                  </a:lnTo>
                  <a:lnTo>
                    <a:pt x="31591" y="0"/>
                  </a:lnTo>
                  <a:lnTo>
                    <a:pt x="31591" y="1428"/>
                  </a:lnTo>
                  <a:lnTo>
                    <a:pt x="34845" y="2302"/>
                  </a:lnTo>
                  <a:lnTo>
                    <a:pt x="35877" y="3255"/>
                  </a:lnTo>
                  <a:lnTo>
                    <a:pt x="36273" y="4762"/>
                  </a:lnTo>
                  <a:lnTo>
                    <a:pt x="35718" y="7461"/>
                  </a:lnTo>
                  <a:lnTo>
                    <a:pt x="34290" y="11588"/>
                  </a:lnTo>
                  <a:lnTo>
                    <a:pt x="30082" y="22383"/>
                  </a:lnTo>
                  <a:lnTo>
                    <a:pt x="27781" y="28019"/>
                  </a:lnTo>
                  <a:lnTo>
                    <a:pt x="25876" y="33258"/>
                  </a:lnTo>
                  <a:lnTo>
                    <a:pt x="15716" y="7937"/>
                  </a:lnTo>
                  <a:lnTo>
                    <a:pt x="15160" y="6350"/>
                  </a:lnTo>
                  <a:lnTo>
                    <a:pt x="14842" y="4445"/>
                  </a:lnTo>
                  <a:lnTo>
                    <a:pt x="15240" y="2937"/>
                  </a:lnTo>
                  <a:lnTo>
                    <a:pt x="16271" y="2143"/>
                  </a:lnTo>
                  <a:lnTo>
                    <a:pt x="19446" y="1428"/>
                  </a:lnTo>
                  <a:lnTo>
                    <a:pt x="19446" y="0"/>
                  </a:lnTo>
                  <a:lnTo>
                    <a:pt x="0" y="0"/>
                  </a:lnTo>
                  <a:close/>
                </a:path>
              </a:pathLst>
            </a:custGeom>
            <a:solidFill>
              <a:srgbClr val="000000"/>
            </a:solidFill>
          </p:spPr>
          <p:txBody>
            <a:bodyPr vert="horz" lIns="91440" tIns="45720" rIns="91440" bIns="45720" anchor="t"/>
            <a:lstStyle/>
            <a:p>
              <a:endParaRPr lang="en-IN"/>
            </a:p>
          </p:txBody>
        </p:sp>
        <p:sp>
          <p:nvSpPr>
            <p:cNvPr id="1844" name="Shape 1879"/>
            <p:cNvSpPr/>
            <p:nvPr/>
          </p:nvSpPr>
          <p:spPr>
            <a:xfrm>
              <a:off x="5586952" y="3441270"/>
              <a:ext cx="75247" cy="45561"/>
            </a:xfrm>
            <a:custGeom>
              <a:avLst/>
              <a:gdLst/>
              <a:ahLst/>
              <a:cxnLst/>
              <a:rect l="0" t="0" r="0" b="0"/>
              <a:pathLst>
                <a:path w="75247" h="45561">
                  <a:moveTo>
                    <a:pt x="14207" y="0"/>
                  </a:moveTo>
                  <a:lnTo>
                    <a:pt x="317" y="4445"/>
                  </a:lnTo>
                  <a:lnTo>
                    <a:pt x="317" y="6191"/>
                  </a:lnTo>
                  <a:lnTo>
                    <a:pt x="3492" y="5793"/>
                  </a:lnTo>
                  <a:lnTo>
                    <a:pt x="4762" y="5874"/>
                  </a:lnTo>
                  <a:lnTo>
                    <a:pt x="5793" y="6587"/>
                  </a:lnTo>
                  <a:lnTo>
                    <a:pt x="6667" y="8492"/>
                  </a:lnTo>
                  <a:lnTo>
                    <a:pt x="6985" y="12143"/>
                  </a:lnTo>
                  <a:lnTo>
                    <a:pt x="6985" y="37147"/>
                  </a:lnTo>
                  <a:lnTo>
                    <a:pt x="6428" y="41036"/>
                  </a:lnTo>
                  <a:lnTo>
                    <a:pt x="5000" y="43100"/>
                  </a:lnTo>
                  <a:lnTo>
                    <a:pt x="2777" y="43893"/>
                  </a:lnTo>
                  <a:lnTo>
                    <a:pt x="0" y="44132"/>
                  </a:lnTo>
                  <a:lnTo>
                    <a:pt x="0" y="45561"/>
                  </a:lnTo>
                  <a:lnTo>
                    <a:pt x="21986" y="45561"/>
                  </a:lnTo>
                  <a:lnTo>
                    <a:pt x="21986" y="44132"/>
                  </a:lnTo>
                  <a:lnTo>
                    <a:pt x="17382" y="43338"/>
                  </a:lnTo>
                  <a:lnTo>
                    <a:pt x="15875" y="41751"/>
                  </a:lnTo>
                  <a:lnTo>
                    <a:pt x="15240" y="38972"/>
                  </a:lnTo>
                  <a:lnTo>
                    <a:pt x="15240" y="11032"/>
                  </a:lnTo>
                  <a:lnTo>
                    <a:pt x="15636" y="10397"/>
                  </a:lnTo>
                  <a:lnTo>
                    <a:pt x="16747" y="9286"/>
                  </a:lnTo>
                  <a:lnTo>
                    <a:pt x="18415" y="7857"/>
                  </a:lnTo>
                  <a:lnTo>
                    <a:pt x="20637" y="6587"/>
                  </a:lnTo>
                  <a:lnTo>
                    <a:pt x="23415" y="5556"/>
                  </a:lnTo>
                  <a:lnTo>
                    <a:pt x="26670" y="5158"/>
                  </a:lnTo>
                  <a:lnTo>
                    <a:pt x="29923" y="5874"/>
                  </a:lnTo>
                  <a:lnTo>
                    <a:pt x="31987" y="7857"/>
                  </a:lnTo>
                  <a:lnTo>
                    <a:pt x="33178" y="11191"/>
                  </a:lnTo>
                  <a:lnTo>
                    <a:pt x="33496" y="15557"/>
                  </a:lnTo>
                  <a:lnTo>
                    <a:pt x="33496" y="37067"/>
                  </a:lnTo>
                  <a:lnTo>
                    <a:pt x="33098" y="40877"/>
                  </a:lnTo>
                  <a:lnTo>
                    <a:pt x="31828" y="42941"/>
                  </a:lnTo>
                  <a:lnTo>
                    <a:pt x="29765" y="43815"/>
                  </a:lnTo>
                  <a:lnTo>
                    <a:pt x="26748" y="44132"/>
                  </a:lnTo>
                  <a:lnTo>
                    <a:pt x="26748" y="45561"/>
                  </a:lnTo>
                  <a:lnTo>
                    <a:pt x="48973" y="45561"/>
                  </a:lnTo>
                  <a:lnTo>
                    <a:pt x="48973" y="44132"/>
                  </a:lnTo>
                  <a:lnTo>
                    <a:pt x="45322" y="43656"/>
                  </a:lnTo>
                  <a:lnTo>
                    <a:pt x="43893" y="42862"/>
                  </a:lnTo>
                  <a:lnTo>
                    <a:pt x="42782" y="41512"/>
                  </a:lnTo>
                  <a:lnTo>
                    <a:pt x="42068" y="39370"/>
                  </a:lnTo>
                  <a:lnTo>
                    <a:pt x="41830" y="36195"/>
                  </a:lnTo>
                  <a:lnTo>
                    <a:pt x="41830" y="11191"/>
                  </a:lnTo>
                  <a:lnTo>
                    <a:pt x="43656" y="8890"/>
                  </a:lnTo>
                  <a:lnTo>
                    <a:pt x="46116" y="6985"/>
                  </a:lnTo>
                  <a:lnTo>
                    <a:pt x="49132" y="5635"/>
                  </a:lnTo>
                  <a:lnTo>
                    <a:pt x="52783" y="5158"/>
                  </a:lnTo>
                  <a:lnTo>
                    <a:pt x="55800" y="5635"/>
                  </a:lnTo>
                  <a:lnTo>
                    <a:pt x="57785" y="6905"/>
                  </a:lnTo>
                  <a:lnTo>
                    <a:pt x="59054" y="8731"/>
                  </a:lnTo>
                  <a:lnTo>
                    <a:pt x="59768" y="11032"/>
                  </a:lnTo>
                  <a:lnTo>
                    <a:pt x="60086" y="16033"/>
                  </a:lnTo>
                  <a:lnTo>
                    <a:pt x="60086" y="36988"/>
                  </a:lnTo>
                  <a:lnTo>
                    <a:pt x="59927" y="39607"/>
                  </a:lnTo>
                  <a:lnTo>
                    <a:pt x="59451" y="41512"/>
                  </a:lnTo>
                  <a:lnTo>
                    <a:pt x="58657" y="42703"/>
                  </a:lnTo>
                  <a:lnTo>
                    <a:pt x="57387" y="43417"/>
                  </a:lnTo>
                  <a:lnTo>
                    <a:pt x="55721" y="43815"/>
                  </a:lnTo>
                  <a:lnTo>
                    <a:pt x="53498" y="44132"/>
                  </a:lnTo>
                  <a:lnTo>
                    <a:pt x="53498" y="45561"/>
                  </a:lnTo>
                  <a:lnTo>
                    <a:pt x="75247" y="45561"/>
                  </a:lnTo>
                  <a:lnTo>
                    <a:pt x="75247" y="44132"/>
                  </a:lnTo>
                  <a:lnTo>
                    <a:pt x="72627" y="43893"/>
                  </a:lnTo>
                  <a:lnTo>
                    <a:pt x="70087" y="43021"/>
                  </a:lnTo>
                  <a:lnTo>
                    <a:pt x="68897" y="41512"/>
                  </a:lnTo>
                  <a:lnTo>
                    <a:pt x="68341" y="38020"/>
                  </a:lnTo>
                  <a:lnTo>
                    <a:pt x="68341" y="17621"/>
                  </a:lnTo>
                  <a:lnTo>
                    <a:pt x="67627" y="9842"/>
                  </a:lnTo>
                  <a:lnTo>
                    <a:pt x="66357" y="6111"/>
                  </a:lnTo>
                  <a:lnTo>
                    <a:pt x="64293" y="2936"/>
                  </a:lnTo>
                  <a:lnTo>
                    <a:pt x="61118" y="793"/>
                  </a:lnTo>
                  <a:lnTo>
                    <a:pt x="56673" y="0"/>
                  </a:lnTo>
                  <a:lnTo>
                    <a:pt x="52942" y="476"/>
                  </a:lnTo>
                  <a:lnTo>
                    <a:pt x="49529" y="1666"/>
                  </a:lnTo>
                  <a:lnTo>
                    <a:pt x="44052" y="5158"/>
                  </a:lnTo>
                  <a:lnTo>
                    <a:pt x="42068" y="6905"/>
                  </a:lnTo>
                  <a:lnTo>
                    <a:pt x="40718" y="8333"/>
                  </a:lnTo>
                  <a:lnTo>
                    <a:pt x="39528" y="5317"/>
                  </a:lnTo>
                  <a:lnTo>
                    <a:pt x="37384" y="2618"/>
                  </a:lnTo>
                  <a:lnTo>
                    <a:pt x="34368" y="713"/>
                  </a:lnTo>
                  <a:lnTo>
                    <a:pt x="30162" y="0"/>
                  </a:lnTo>
                  <a:lnTo>
                    <a:pt x="26272" y="635"/>
                  </a:lnTo>
                  <a:lnTo>
                    <a:pt x="22621" y="2222"/>
                  </a:lnTo>
                  <a:lnTo>
                    <a:pt x="18970" y="4603"/>
                  </a:lnTo>
                  <a:lnTo>
                    <a:pt x="14842" y="7620"/>
                  </a:lnTo>
                  <a:lnTo>
                    <a:pt x="14842" y="237"/>
                  </a:lnTo>
                  <a:lnTo>
                    <a:pt x="14207" y="0"/>
                  </a:lnTo>
                  <a:close/>
                </a:path>
              </a:pathLst>
            </a:custGeom>
            <a:solidFill>
              <a:srgbClr val="000000"/>
            </a:solidFill>
          </p:spPr>
          <p:txBody>
            <a:bodyPr vert="horz" lIns="91440" tIns="45720" rIns="91440" bIns="45720" anchor="t"/>
            <a:lstStyle/>
            <a:p>
              <a:endParaRPr lang="en-IN"/>
            </a:p>
          </p:txBody>
        </p:sp>
        <p:sp>
          <p:nvSpPr>
            <p:cNvPr id="1845" name="Shape 1880"/>
            <p:cNvSpPr/>
            <p:nvPr/>
          </p:nvSpPr>
          <p:spPr>
            <a:xfrm>
              <a:off x="4945046" y="3441270"/>
              <a:ext cx="75168" cy="45561"/>
            </a:xfrm>
            <a:custGeom>
              <a:avLst/>
              <a:gdLst/>
              <a:ahLst/>
              <a:cxnLst/>
              <a:rect l="0" t="0" r="0" b="0"/>
              <a:pathLst>
                <a:path w="75168" h="45561">
                  <a:moveTo>
                    <a:pt x="14208" y="0"/>
                  </a:moveTo>
                  <a:lnTo>
                    <a:pt x="317" y="4445"/>
                  </a:lnTo>
                  <a:lnTo>
                    <a:pt x="317" y="6191"/>
                  </a:lnTo>
                  <a:lnTo>
                    <a:pt x="3492" y="5793"/>
                  </a:lnTo>
                  <a:lnTo>
                    <a:pt x="4762" y="5874"/>
                  </a:lnTo>
                  <a:lnTo>
                    <a:pt x="5794" y="6587"/>
                  </a:lnTo>
                  <a:lnTo>
                    <a:pt x="6667" y="8492"/>
                  </a:lnTo>
                  <a:lnTo>
                    <a:pt x="6984" y="12143"/>
                  </a:lnTo>
                  <a:lnTo>
                    <a:pt x="6984" y="37147"/>
                  </a:lnTo>
                  <a:lnTo>
                    <a:pt x="6429" y="41036"/>
                  </a:lnTo>
                  <a:lnTo>
                    <a:pt x="5001" y="43100"/>
                  </a:lnTo>
                  <a:lnTo>
                    <a:pt x="2778" y="43893"/>
                  </a:lnTo>
                  <a:lnTo>
                    <a:pt x="0" y="44132"/>
                  </a:lnTo>
                  <a:lnTo>
                    <a:pt x="0" y="45561"/>
                  </a:lnTo>
                  <a:lnTo>
                    <a:pt x="21987" y="45561"/>
                  </a:lnTo>
                  <a:lnTo>
                    <a:pt x="21987" y="44132"/>
                  </a:lnTo>
                  <a:lnTo>
                    <a:pt x="17383" y="43338"/>
                  </a:lnTo>
                  <a:lnTo>
                    <a:pt x="15875" y="41751"/>
                  </a:lnTo>
                  <a:lnTo>
                    <a:pt x="15240" y="38972"/>
                  </a:lnTo>
                  <a:lnTo>
                    <a:pt x="15240" y="11032"/>
                  </a:lnTo>
                  <a:lnTo>
                    <a:pt x="15637" y="10397"/>
                  </a:lnTo>
                  <a:lnTo>
                    <a:pt x="16748" y="9286"/>
                  </a:lnTo>
                  <a:lnTo>
                    <a:pt x="18415" y="7857"/>
                  </a:lnTo>
                  <a:lnTo>
                    <a:pt x="20637" y="6587"/>
                  </a:lnTo>
                  <a:lnTo>
                    <a:pt x="23416" y="5556"/>
                  </a:lnTo>
                  <a:lnTo>
                    <a:pt x="26670" y="5158"/>
                  </a:lnTo>
                  <a:lnTo>
                    <a:pt x="29924" y="5874"/>
                  </a:lnTo>
                  <a:lnTo>
                    <a:pt x="31988" y="7857"/>
                  </a:lnTo>
                  <a:lnTo>
                    <a:pt x="33178" y="11191"/>
                  </a:lnTo>
                  <a:lnTo>
                    <a:pt x="33496" y="15557"/>
                  </a:lnTo>
                  <a:lnTo>
                    <a:pt x="33496" y="37067"/>
                  </a:lnTo>
                  <a:lnTo>
                    <a:pt x="33099" y="40877"/>
                  </a:lnTo>
                  <a:lnTo>
                    <a:pt x="31829" y="42941"/>
                  </a:lnTo>
                  <a:lnTo>
                    <a:pt x="29686" y="43815"/>
                  </a:lnTo>
                  <a:lnTo>
                    <a:pt x="26749" y="44132"/>
                  </a:lnTo>
                  <a:lnTo>
                    <a:pt x="26749" y="45561"/>
                  </a:lnTo>
                  <a:lnTo>
                    <a:pt x="48974" y="45561"/>
                  </a:lnTo>
                  <a:lnTo>
                    <a:pt x="48974" y="44132"/>
                  </a:lnTo>
                  <a:lnTo>
                    <a:pt x="45323" y="43656"/>
                  </a:lnTo>
                  <a:lnTo>
                    <a:pt x="43894" y="42862"/>
                  </a:lnTo>
                  <a:lnTo>
                    <a:pt x="42783" y="41512"/>
                  </a:lnTo>
                  <a:lnTo>
                    <a:pt x="42068" y="39370"/>
                  </a:lnTo>
                  <a:lnTo>
                    <a:pt x="41831" y="36195"/>
                  </a:lnTo>
                  <a:lnTo>
                    <a:pt x="41831" y="11191"/>
                  </a:lnTo>
                  <a:lnTo>
                    <a:pt x="43656" y="8890"/>
                  </a:lnTo>
                  <a:lnTo>
                    <a:pt x="46117" y="6985"/>
                  </a:lnTo>
                  <a:lnTo>
                    <a:pt x="49133" y="5635"/>
                  </a:lnTo>
                  <a:lnTo>
                    <a:pt x="52785" y="5158"/>
                  </a:lnTo>
                  <a:lnTo>
                    <a:pt x="55801" y="5635"/>
                  </a:lnTo>
                  <a:lnTo>
                    <a:pt x="57784" y="6905"/>
                  </a:lnTo>
                  <a:lnTo>
                    <a:pt x="59054" y="8731"/>
                  </a:lnTo>
                  <a:lnTo>
                    <a:pt x="59769" y="11032"/>
                  </a:lnTo>
                  <a:lnTo>
                    <a:pt x="60087" y="16033"/>
                  </a:lnTo>
                  <a:lnTo>
                    <a:pt x="60087" y="36988"/>
                  </a:lnTo>
                  <a:lnTo>
                    <a:pt x="59928" y="39607"/>
                  </a:lnTo>
                  <a:lnTo>
                    <a:pt x="59452" y="41512"/>
                  </a:lnTo>
                  <a:lnTo>
                    <a:pt x="58658" y="42703"/>
                  </a:lnTo>
                  <a:lnTo>
                    <a:pt x="57388" y="43417"/>
                  </a:lnTo>
                  <a:lnTo>
                    <a:pt x="55721" y="43815"/>
                  </a:lnTo>
                  <a:lnTo>
                    <a:pt x="53498" y="44132"/>
                  </a:lnTo>
                  <a:lnTo>
                    <a:pt x="53498" y="45561"/>
                  </a:lnTo>
                  <a:lnTo>
                    <a:pt x="75168" y="45561"/>
                  </a:lnTo>
                  <a:lnTo>
                    <a:pt x="75168" y="44132"/>
                  </a:lnTo>
                  <a:lnTo>
                    <a:pt x="72628" y="43893"/>
                  </a:lnTo>
                  <a:lnTo>
                    <a:pt x="70088" y="43021"/>
                  </a:lnTo>
                  <a:lnTo>
                    <a:pt x="68897" y="41512"/>
                  </a:lnTo>
                  <a:lnTo>
                    <a:pt x="68342" y="38020"/>
                  </a:lnTo>
                  <a:lnTo>
                    <a:pt x="68342" y="17621"/>
                  </a:lnTo>
                  <a:lnTo>
                    <a:pt x="67627" y="9842"/>
                  </a:lnTo>
                  <a:lnTo>
                    <a:pt x="66357" y="6111"/>
                  </a:lnTo>
                  <a:lnTo>
                    <a:pt x="64293" y="2936"/>
                  </a:lnTo>
                  <a:lnTo>
                    <a:pt x="61118" y="793"/>
                  </a:lnTo>
                  <a:lnTo>
                    <a:pt x="56673" y="0"/>
                  </a:lnTo>
                  <a:lnTo>
                    <a:pt x="52943" y="476"/>
                  </a:lnTo>
                  <a:lnTo>
                    <a:pt x="49529" y="1666"/>
                  </a:lnTo>
                  <a:lnTo>
                    <a:pt x="44053" y="5158"/>
                  </a:lnTo>
                  <a:lnTo>
                    <a:pt x="42068" y="6905"/>
                  </a:lnTo>
                  <a:lnTo>
                    <a:pt x="40719" y="8333"/>
                  </a:lnTo>
                  <a:lnTo>
                    <a:pt x="39528" y="5317"/>
                  </a:lnTo>
                  <a:lnTo>
                    <a:pt x="37386" y="2618"/>
                  </a:lnTo>
                  <a:lnTo>
                    <a:pt x="34369" y="713"/>
                  </a:lnTo>
                  <a:lnTo>
                    <a:pt x="30162" y="0"/>
                  </a:lnTo>
                  <a:lnTo>
                    <a:pt x="26273" y="635"/>
                  </a:lnTo>
                  <a:lnTo>
                    <a:pt x="22622" y="2222"/>
                  </a:lnTo>
                  <a:lnTo>
                    <a:pt x="18971" y="4603"/>
                  </a:lnTo>
                  <a:lnTo>
                    <a:pt x="14843" y="7620"/>
                  </a:lnTo>
                  <a:lnTo>
                    <a:pt x="14843" y="237"/>
                  </a:lnTo>
                  <a:lnTo>
                    <a:pt x="14208" y="0"/>
                  </a:lnTo>
                  <a:close/>
                </a:path>
              </a:pathLst>
            </a:custGeom>
            <a:solidFill>
              <a:srgbClr val="000000"/>
            </a:solidFill>
          </p:spPr>
          <p:txBody>
            <a:bodyPr vert="horz" lIns="91440" tIns="45720" rIns="91440" bIns="45720" anchor="t"/>
            <a:lstStyle/>
            <a:p>
              <a:endParaRPr lang="en-IN"/>
            </a:p>
          </p:txBody>
        </p:sp>
        <p:sp>
          <p:nvSpPr>
            <p:cNvPr id="1846" name="Shape 1881"/>
            <p:cNvSpPr/>
            <p:nvPr/>
          </p:nvSpPr>
          <p:spPr>
            <a:xfrm>
              <a:off x="5665216" y="3441270"/>
              <a:ext cx="46513" cy="45561"/>
            </a:xfrm>
            <a:custGeom>
              <a:avLst/>
              <a:gdLst/>
              <a:ahLst/>
              <a:cxnLst/>
              <a:rect l="0" t="0" r="0" b="0"/>
              <a:pathLst>
                <a:path w="46513" h="45561">
                  <a:moveTo>
                    <a:pt x="13652" y="0"/>
                  </a:moveTo>
                  <a:lnTo>
                    <a:pt x="0" y="4445"/>
                  </a:lnTo>
                  <a:lnTo>
                    <a:pt x="0" y="6191"/>
                  </a:lnTo>
                  <a:lnTo>
                    <a:pt x="1111" y="5874"/>
                  </a:lnTo>
                  <a:lnTo>
                    <a:pt x="2857" y="5793"/>
                  </a:lnTo>
                  <a:lnTo>
                    <a:pt x="4127" y="5874"/>
                  </a:lnTo>
                  <a:lnTo>
                    <a:pt x="5238" y="6587"/>
                  </a:lnTo>
                  <a:lnTo>
                    <a:pt x="6032" y="8492"/>
                  </a:lnTo>
                  <a:lnTo>
                    <a:pt x="6350" y="12143"/>
                  </a:lnTo>
                  <a:lnTo>
                    <a:pt x="6350" y="36671"/>
                  </a:lnTo>
                  <a:lnTo>
                    <a:pt x="6111" y="40242"/>
                  </a:lnTo>
                  <a:lnTo>
                    <a:pt x="5079" y="42465"/>
                  </a:lnTo>
                  <a:lnTo>
                    <a:pt x="3175" y="43656"/>
                  </a:lnTo>
                  <a:lnTo>
                    <a:pt x="237" y="44132"/>
                  </a:lnTo>
                  <a:lnTo>
                    <a:pt x="237" y="45561"/>
                  </a:lnTo>
                  <a:lnTo>
                    <a:pt x="21192" y="45561"/>
                  </a:lnTo>
                  <a:lnTo>
                    <a:pt x="21192" y="44132"/>
                  </a:lnTo>
                  <a:lnTo>
                    <a:pt x="18017" y="43656"/>
                  </a:lnTo>
                  <a:lnTo>
                    <a:pt x="16033" y="42703"/>
                  </a:lnTo>
                  <a:lnTo>
                    <a:pt x="15001" y="41116"/>
                  </a:lnTo>
                  <a:lnTo>
                    <a:pt x="14683" y="38972"/>
                  </a:lnTo>
                  <a:lnTo>
                    <a:pt x="14683" y="11112"/>
                  </a:lnTo>
                  <a:lnTo>
                    <a:pt x="17382" y="8651"/>
                  </a:lnTo>
                  <a:lnTo>
                    <a:pt x="19922" y="6905"/>
                  </a:lnTo>
                  <a:lnTo>
                    <a:pt x="22225" y="5874"/>
                  </a:lnTo>
                  <a:lnTo>
                    <a:pt x="24447" y="5476"/>
                  </a:lnTo>
                  <a:lnTo>
                    <a:pt x="28177" y="6111"/>
                  </a:lnTo>
                  <a:lnTo>
                    <a:pt x="30558" y="8016"/>
                  </a:lnTo>
                  <a:lnTo>
                    <a:pt x="31750" y="11032"/>
                  </a:lnTo>
                  <a:lnTo>
                    <a:pt x="32146" y="15081"/>
                  </a:lnTo>
                  <a:lnTo>
                    <a:pt x="32146" y="35797"/>
                  </a:lnTo>
                  <a:lnTo>
                    <a:pt x="31908" y="38972"/>
                  </a:lnTo>
                  <a:lnTo>
                    <a:pt x="31352" y="41195"/>
                  </a:lnTo>
                  <a:lnTo>
                    <a:pt x="30400" y="42623"/>
                  </a:lnTo>
                  <a:lnTo>
                    <a:pt x="29130" y="43497"/>
                  </a:lnTo>
                  <a:lnTo>
                    <a:pt x="25876" y="44132"/>
                  </a:lnTo>
                  <a:lnTo>
                    <a:pt x="25876" y="45561"/>
                  </a:lnTo>
                  <a:lnTo>
                    <a:pt x="46513" y="45561"/>
                  </a:lnTo>
                  <a:lnTo>
                    <a:pt x="46513" y="44132"/>
                  </a:lnTo>
                  <a:lnTo>
                    <a:pt x="43497" y="43576"/>
                  </a:lnTo>
                  <a:lnTo>
                    <a:pt x="41592" y="42465"/>
                  </a:lnTo>
                  <a:lnTo>
                    <a:pt x="40718" y="40481"/>
                  </a:lnTo>
                  <a:lnTo>
                    <a:pt x="40401" y="37543"/>
                  </a:lnTo>
                  <a:lnTo>
                    <a:pt x="40401" y="14842"/>
                  </a:lnTo>
                  <a:lnTo>
                    <a:pt x="39925" y="9525"/>
                  </a:lnTo>
                  <a:lnTo>
                    <a:pt x="38417" y="5635"/>
                  </a:lnTo>
                  <a:lnTo>
                    <a:pt x="36353" y="2936"/>
                  </a:lnTo>
                  <a:lnTo>
                    <a:pt x="33892" y="1190"/>
                  </a:lnTo>
                  <a:lnTo>
                    <a:pt x="31273" y="237"/>
                  </a:lnTo>
                  <a:lnTo>
                    <a:pt x="28812" y="0"/>
                  </a:lnTo>
                  <a:lnTo>
                    <a:pt x="24843" y="635"/>
                  </a:lnTo>
                  <a:lnTo>
                    <a:pt x="21272" y="238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1847" name="Shape 1882"/>
            <p:cNvSpPr/>
            <p:nvPr/>
          </p:nvSpPr>
          <p:spPr>
            <a:xfrm>
              <a:off x="5450268" y="3441270"/>
              <a:ext cx="46433" cy="45561"/>
            </a:xfrm>
            <a:custGeom>
              <a:avLst/>
              <a:gdLst/>
              <a:ahLst/>
              <a:cxnLst/>
              <a:rect l="0" t="0" r="0" b="0"/>
              <a:pathLst>
                <a:path w="46433" h="45561">
                  <a:moveTo>
                    <a:pt x="13652" y="0"/>
                  </a:moveTo>
                  <a:lnTo>
                    <a:pt x="0" y="4445"/>
                  </a:lnTo>
                  <a:lnTo>
                    <a:pt x="0" y="6191"/>
                  </a:lnTo>
                  <a:lnTo>
                    <a:pt x="1111" y="5874"/>
                  </a:lnTo>
                  <a:lnTo>
                    <a:pt x="2857" y="5793"/>
                  </a:lnTo>
                  <a:lnTo>
                    <a:pt x="4127" y="5874"/>
                  </a:lnTo>
                  <a:lnTo>
                    <a:pt x="5238" y="6587"/>
                  </a:lnTo>
                  <a:lnTo>
                    <a:pt x="6032" y="8492"/>
                  </a:lnTo>
                  <a:lnTo>
                    <a:pt x="6350" y="12143"/>
                  </a:lnTo>
                  <a:lnTo>
                    <a:pt x="6350" y="36671"/>
                  </a:lnTo>
                  <a:lnTo>
                    <a:pt x="6111" y="40242"/>
                  </a:lnTo>
                  <a:lnTo>
                    <a:pt x="5079" y="42465"/>
                  </a:lnTo>
                  <a:lnTo>
                    <a:pt x="3175" y="43656"/>
                  </a:lnTo>
                  <a:lnTo>
                    <a:pt x="237" y="44132"/>
                  </a:lnTo>
                  <a:lnTo>
                    <a:pt x="237" y="45561"/>
                  </a:lnTo>
                  <a:lnTo>
                    <a:pt x="21192" y="45561"/>
                  </a:lnTo>
                  <a:lnTo>
                    <a:pt x="21192" y="44132"/>
                  </a:lnTo>
                  <a:lnTo>
                    <a:pt x="18017" y="43656"/>
                  </a:lnTo>
                  <a:lnTo>
                    <a:pt x="16033" y="42703"/>
                  </a:lnTo>
                  <a:lnTo>
                    <a:pt x="15001" y="41116"/>
                  </a:lnTo>
                  <a:lnTo>
                    <a:pt x="14683" y="38972"/>
                  </a:lnTo>
                  <a:lnTo>
                    <a:pt x="14683" y="11112"/>
                  </a:lnTo>
                  <a:lnTo>
                    <a:pt x="17382" y="8651"/>
                  </a:lnTo>
                  <a:lnTo>
                    <a:pt x="19922" y="6905"/>
                  </a:lnTo>
                  <a:lnTo>
                    <a:pt x="22225" y="5874"/>
                  </a:lnTo>
                  <a:lnTo>
                    <a:pt x="24447" y="5476"/>
                  </a:lnTo>
                  <a:lnTo>
                    <a:pt x="28177" y="6111"/>
                  </a:lnTo>
                  <a:lnTo>
                    <a:pt x="30479" y="8016"/>
                  </a:lnTo>
                  <a:lnTo>
                    <a:pt x="31750" y="11032"/>
                  </a:lnTo>
                  <a:lnTo>
                    <a:pt x="32067" y="15081"/>
                  </a:lnTo>
                  <a:lnTo>
                    <a:pt x="32067" y="35797"/>
                  </a:lnTo>
                  <a:lnTo>
                    <a:pt x="31908" y="38972"/>
                  </a:lnTo>
                  <a:lnTo>
                    <a:pt x="31273" y="41195"/>
                  </a:lnTo>
                  <a:lnTo>
                    <a:pt x="30399" y="42623"/>
                  </a:lnTo>
                  <a:lnTo>
                    <a:pt x="29130" y="43497"/>
                  </a:lnTo>
                  <a:lnTo>
                    <a:pt x="25875" y="44132"/>
                  </a:lnTo>
                  <a:lnTo>
                    <a:pt x="25875" y="45561"/>
                  </a:lnTo>
                  <a:lnTo>
                    <a:pt x="46433" y="45561"/>
                  </a:lnTo>
                  <a:lnTo>
                    <a:pt x="46433" y="44132"/>
                  </a:lnTo>
                  <a:lnTo>
                    <a:pt x="43417" y="43576"/>
                  </a:lnTo>
                  <a:lnTo>
                    <a:pt x="41592" y="42465"/>
                  </a:lnTo>
                  <a:lnTo>
                    <a:pt x="40639" y="40481"/>
                  </a:lnTo>
                  <a:lnTo>
                    <a:pt x="40401" y="37543"/>
                  </a:lnTo>
                  <a:lnTo>
                    <a:pt x="40401" y="14842"/>
                  </a:lnTo>
                  <a:lnTo>
                    <a:pt x="39846" y="9525"/>
                  </a:lnTo>
                  <a:lnTo>
                    <a:pt x="38417" y="5635"/>
                  </a:lnTo>
                  <a:lnTo>
                    <a:pt x="36353" y="2936"/>
                  </a:lnTo>
                  <a:lnTo>
                    <a:pt x="33892" y="1190"/>
                  </a:lnTo>
                  <a:lnTo>
                    <a:pt x="31273" y="237"/>
                  </a:lnTo>
                  <a:lnTo>
                    <a:pt x="28812" y="0"/>
                  </a:lnTo>
                  <a:lnTo>
                    <a:pt x="24843" y="635"/>
                  </a:lnTo>
                  <a:lnTo>
                    <a:pt x="21272" y="238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1848" name="Shape 1883"/>
            <p:cNvSpPr/>
            <p:nvPr/>
          </p:nvSpPr>
          <p:spPr>
            <a:xfrm>
              <a:off x="5297709" y="3441270"/>
              <a:ext cx="46433" cy="45561"/>
            </a:xfrm>
            <a:custGeom>
              <a:avLst/>
              <a:gdLst/>
              <a:ahLst/>
              <a:cxnLst/>
              <a:rect l="0" t="0" r="0" b="0"/>
              <a:pathLst>
                <a:path w="46433" h="45561">
                  <a:moveTo>
                    <a:pt x="13652" y="0"/>
                  </a:moveTo>
                  <a:lnTo>
                    <a:pt x="0" y="4445"/>
                  </a:lnTo>
                  <a:lnTo>
                    <a:pt x="0" y="6191"/>
                  </a:lnTo>
                  <a:lnTo>
                    <a:pt x="1111" y="5874"/>
                  </a:lnTo>
                  <a:lnTo>
                    <a:pt x="2857" y="5793"/>
                  </a:lnTo>
                  <a:lnTo>
                    <a:pt x="4127" y="5874"/>
                  </a:lnTo>
                  <a:lnTo>
                    <a:pt x="5238" y="6587"/>
                  </a:lnTo>
                  <a:lnTo>
                    <a:pt x="6032" y="8492"/>
                  </a:lnTo>
                  <a:lnTo>
                    <a:pt x="6350" y="12143"/>
                  </a:lnTo>
                  <a:lnTo>
                    <a:pt x="6350" y="36671"/>
                  </a:lnTo>
                  <a:lnTo>
                    <a:pt x="6111" y="40242"/>
                  </a:lnTo>
                  <a:lnTo>
                    <a:pt x="5079" y="42465"/>
                  </a:lnTo>
                  <a:lnTo>
                    <a:pt x="3175" y="43656"/>
                  </a:lnTo>
                  <a:lnTo>
                    <a:pt x="237" y="44132"/>
                  </a:lnTo>
                  <a:lnTo>
                    <a:pt x="237" y="45561"/>
                  </a:lnTo>
                  <a:lnTo>
                    <a:pt x="21192" y="45561"/>
                  </a:lnTo>
                  <a:lnTo>
                    <a:pt x="21192" y="44132"/>
                  </a:lnTo>
                  <a:lnTo>
                    <a:pt x="18017" y="43656"/>
                  </a:lnTo>
                  <a:lnTo>
                    <a:pt x="16033" y="42703"/>
                  </a:lnTo>
                  <a:lnTo>
                    <a:pt x="15001" y="41116"/>
                  </a:lnTo>
                  <a:lnTo>
                    <a:pt x="14683" y="38972"/>
                  </a:lnTo>
                  <a:lnTo>
                    <a:pt x="14683" y="11112"/>
                  </a:lnTo>
                  <a:lnTo>
                    <a:pt x="17382" y="8651"/>
                  </a:lnTo>
                  <a:lnTo>
                    <a:pt x="19922" y="6905"/>
                  </a:lnTo>
                  <a:lnTo>
                    <a:pt x="22225" y="5874"/>
                  </a:lnTo>
                  <a:lnTo>
                    <a:pt x="24447" y="5476"/>
                  </a:lnTo>
                  <a:lnTo>
                    <a:pt x="28177" y="6111"/>
                  </a:lnTo>
                  <a:lnTo>
                    <a:pt x="30558" y="8016"/>
                  </a:lnTo>
                  <a:lnTo>
                    <a:pt x="31750" y="11032"/>
                  </a:lnTo>
                  <a:lnTo>
                    <a:pt x="32067" y="15081"/>
                  </a:lnTo>
                  <a:lnTo>
                    <a:pt x="32067" y="35797"/>
                  </a:lnTo>
                  <a:lnTo>
                    <a:pt x="31908" y="38972"/>
                  </a:lnTo>
                  <a:lnTo>
                    <a:pt x="31273" y="41195"/>
                  </a:lnTo>
                  <a:lnTo>
                    <a:pt x="30400" y="42623"/>
                  </a:lnTo>
                  <a:lnTo>
                    <a:pt x="29130" y="43497"/>
                  </a:lnTo>
                  <a:lnTo>
                    <a:pt x="25876" y="44132"/>
                  </a:lnTo>
                  <a:lnTo>
                    <a:pt x="25876" y="45561"/>
                  </a:lnTo>
                  <a:lnTo>
                    <a:pt x="46433" y="45561"/>
                  </a:lnTo>
                  <a:lnTo>
                    <a:pt x="46433" y="44132"/>
                  </a:lnTo>
                  <a:lnTo>
                    <a:pt x="43417" y="43576"/>
                  </a:lnTo>
                  <a:lnTo>
                    <a:pt x="41592" y="42465"/>
                  </a:lnTo>
                  <a:lnTo>
                    <a:pt x="40640" y="40481"/>
                  </a:lnTo>
                  <a:lnTo>
                    <a:pt x="40401" y="37543"/>
                  </a:lnTo>
                  <a:lnTo>
                    <a:pt x="40401" y="14842"/>
                  </a:lnTo>
                  <a:lnTo>
                    <a:pt x="39846" y="9525"/>
                  </a:lnTo>
                  <a:lnTo>
                    <a:pt x="38417" y="5635"/>
                  </a:lnTo>
                  <a:lnTo>
                    <a:pt x="36353" y="2936"/>
                  </a:lnTo>
                  <a:lnTo>
                    <a:pt x="33892" y="1190"/>
                  </a:lnTo>
                  <a:lnTo>
                    <a:pt x="31273" y="237"/>
                  </a:lnTo>
                  <a:lnTo>
                    <a:pt x="28812" y="0"/>
                  </a:lnTo>
                  <a:lnTo>
                    <a:pt x="24843" y="635"/>
                  </a:lnTo>
                  <a:lnTo>
                    <a:pt x="21272" y="238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1849" name="Shape 1884"/>
            <p:cNvSpPr/>
            <p:nvPr/>
          </p:nvSpPr>
          <p:spPr>
            <a:xfrm>
              <a:off x="5105542" y="3441270"/>
              <a:ext cx="46434" cy="45561"/>
            </a:xfrm>
            <a:custGeom>
              <a:avLst/>
              <a:gdLst/>
              <a:ahLst/>
              <a:cxnLst/>
              <a:rect l="0" t="0" r="0" b="0"/>
              <a:pathLst>
                <a:path w="46434" h="45561">
                  <a:moveTo>
                    <a:pt x="13652" y="0"/>
                  </a:moveTo>
                  <a:lnTo>
                    <a:pt x="0" y="4445"/>
                  </a:lnTo>
                  <a:lnTo>
                    <a:pt x="0" y="6191"/>
                  </a:lnTo>
                  <a:lnTo>
                    <a:pt x="1111" y="5874"/>
                  </a:lnTo>
                  <a:lnTo>
                    <a:pt x="2857" y="5793"/>
                  </a:lnTo>
                  <a:lnTo>
                    <a:pt x="4127" y="5874"/>
                  </a:lnTo>
                  <a:lnTo>
                    <a:pt x="5238" y="6587"/>
                  </a:lnTo>
                  <a:lnTo>
                    <a:pt x="6032" y="8492"/>
                  </a:lnTo>
                  <a:lnTo>
                    <a:pt x="6350" y="12143"/>
                  </a:lnTo>
                  <a:lnTo>
                    <a:pt x="6350" y="36671"/>
                  </a:lnTo>
                  <a:lnTo>
                    <a:pt x="6112" y="40242"/>
                  </a:lnTo>
                  <a:lnTo>
                    <a:pt x="5079" y="42465"/>
                  </a:lnTo>
                  <a:lnTo>
                    <a:pt x="3175" y="43656"/>
                  </a:lnTo>
                  <a:lnTo>
                    <a:pt x="158" y="44132"/>
                  </a:lnTo>
                  <a:lnTo>
                    <a:pt x="158" y="45561"/>
                  </a:lnTo>
                  <a:lnTo>
                    <a:pt x="21193" y="45561"/>
                  </a:lnTo>
                  <a:lnTo>
                    <a:pt x="21193" y="44132"/>
                  </a:lnTo>
                  <a:lnTo>
                    <a:pt x="18018" y="43656"/>
                  </a:lnTo>
                  <a:lnTo>
                    <a:pt x="16033" y="42703"/>
                  </a:lnTo>
                  <a:lnTo>
                    <a:pt x="14922" y="41116"/>
                  </a:lnTo>
                  <a:lnTo>
                    <a:pt x="14684" y="38972"/>
                  </a:lnTo>
                  <a:lnTo>
                    <a:pt x="14684" y="11112"/>
                  </a:lnTo>
                  <a:lnTo>
                    <a:pt x="17383" y="8651"/>
                  </a:lnTo>
                  <a:lnTo>
                    <a:pt x="19843" y="6905"/>
                  </a:lnTo>
                  <a:lnTo>
                    <a:pt x="22225" y="5874"/>
                  </a:lnTo>
                  <a:lnTo>
                    <a:pt x="24447" y="5476"/>
                  </a:lnTo>
                  <a:lnTo>
                    <a:pt x="28178" y="6111"/>
                  </a:lnTo>
                  <a:lnTo>
                    <a:pt x="30479" y="8016"/>
                  </a:lnTo>
                  <a:lnTo>
                    <a:pt x="31750" y="11032"/>
                  </a:lnTo>
                  <a:lnTo>
                    <a:pt x="32067" y="15081"/>
                  </a:lnTo>
                  <a:lnTo>
                    <a:pt x="32067" y="35797"/>
                  </a:lnTo>
                  <a:lnTo>
                    <a:pt x="31908" y="38972"/>
                  </a:lnTo>
                  <a:lnTo>
                    <a:pt x="31273" y="41195"/>
                  </a:lnTo>
                  <a:lnTo>
                    <a:pt x="30401" y="42623"/>
                  </a:lnTo>
                  <a:lnTo>
                    <a:pt x="29131" y="43497"/>
                  </a:lnTo>
                  <a:lnTo>
                    <a:pt x="25875" y="44132"/>
                  </a:lnTo>
                  <a:lnTo>
                    <a:pt x="25875" y="45561"/>
                  </a:lnTo>
                  <a:lnTo>
                    <a:pt x="46434" y="45561"/>
                  </a:lnTo>
                  <a:lnTo>
                    <a:pt x="46434" y="44132"/>
                  </a:lnTo>
                  <a:lnTo>
                    <a:pt x="43418" y="43576"/>
                  </a:lnTo>
                  <a:lnTo>
                    <a:pt x="41592" y="42465"/>
                  </a:lnTo>
                  <a:lnTo>
                    <a:pt x="40639" y="40481"/>
                  </a:lnTo>
                  <a:lnTo>
                    <a:pt x="40402" y="37543"/>
                  </a:lnTo>
                  <a:lnTo>
                    <a:pt x="40402" y="14842"/>
                  </a:lnTo>
                  <a:lnTo>
                    <a:pt x="39846" y="9525"/>
                  </a:lnTo>
                  <a:lnTo>
                    <a:pt x="38417" y="5635"/>
                  </a:lnTo>
                  <a:lnTo>
                    <a:pt x="36353" y="2936"/>
                  </a:lnTo>
                  <a:lnTo>
                    <a:pt x="33893" y="1190"/>
                  </a:lnTo>
                  <a:lnTo>
                    <a:pt x="31273" y="237"/>
                  </a:lnTo>
                  <a:lnTo>
                    <a:pt x="28813" y="0"/>
                  </a:lnTo>
                  <a:lnTo>
                    <a:pt x="24844" y="635"/>
                  </a:lnTo>
                  <a:lnTo>
                    <a:pt x="21272" y="2381"/>
                  </a:lnTo>
                  <a:lnTo>
                    <a:pt x="17859"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1850" name="Shape 1885"/>
            <p:cNvSpPr/>
            <p:nvPr/>
          </p:nvSpPr>
          <p:spPr>
            <a:xfrm>
              <a:off x="5155231" y="3441270"/>
              <a:ext cx="43815" cy="67151"/>
            </a:xfrm>
            <a:custGeom>
              <a:avLst/>
              <a:gdLst/>
              <a:ahLst/>
              <a:cxnLst/>
              <a:rect l="0" t="0" r="0" b="0"/>
              <a:pathLst>
                <a:path w="43815" h="67151">
                  <a:moveTo>
                    <a:pt x="21113" y="0"/>
                  </a:moveTo>
                  <a:lnTo>
                    <a:pt x="19765" y="2777"/>
                  </a:lnTo>
                  <a:lnTo>
                    <a:pt x="22622" y="3333"/>
                  </a:lnTo>
                  <a:lnTo>
                    <a:pt x="24924" y="4921"/>
                  </a:lnTo>
                  <a:lnTo>
                    <a:pt x="27940" y="9762"/>
                  </a:lnTo>
                  <a:lnTo>
                    <a:pt x="29448" y="15160"/>
                  </a:lnTo>
                  <a:lnTo>
                    <a:pt x="29766" y="17382"/>
                  </a:lnTo>
                  <a:lnTo>
                    <a:pt x="29845" y="18811"/>
                  </a:lnTo>
                  <a:lnTo>
                    <a:pt x="29845" y="20240"/>
                  </a:lnTo>
                  <a:lnTo>
                    <a:pt x="29527" y="22225"/>
                  </a:lnTo>
                  <a:lnTo>
                    <a:pt x="28813" y="24367"/>
                  </a:lnTo>
                  <a:lnTo>
                    <a:pt x="27463" y="26352"/>
                  </a:lnTo>
                  <a:lnTo>
                    <a:pt x="25480" y="27781"/>
                  </a:lnTo>
                  <a:lnTo>
                    <a:pt x="22622" y="28336"/>
                  </a:lnTo>
                  <a:lnTo>
                    <a:pt x="19208" y="27622"/>
                  </a:lnTo>
                  <a:lnTo>
                    <a:pt x="16510" y="25796"/>
                  </a:lnTo>
                  <a:lnTo>
                    <a:pt x="14526" y="22938"/>
                  </a:lnTo>
                  <a:lnTo>
                    <a:pt x="13256" y="19446"/>
                  </a:lnTo>
                  <a:lnTo>
                    <a:pt x="12303" y="11747"/>
                  </a:lnTo>
                  <a:lnTo>
                    <a:pt x="12938" y="7540"/>
                  </a:lnTo>
                  <a:lnTo>
                    <a:pt x="14685" y="4762"/>
                  </a:lnTo>
                  <a:lnTo>
                    <a:pt x="17145" y="3175"/>
                  </a:lnTo>
                  <a:lnTo>
                    <a:pt x="19765" y="2777"/>
                  </a:lnTo>
                  <a:lnTo>
                    <a:pt x="21113" y="0"/>
                  </a:lnTo>
                  <a:lnTo>
                    <a:pt x="17225" y="396"/>
                  </a:lnTo>
                  <a:lnTo>
                    <a:pt x="13335" y="1666"/>
                  </a:lnTo>
                  <a:lnTo>
                    <a:pt x="9763" y="3888"/>
                  </a:lnTo>
                  <a:lnTo>
                    <a:pt x="6826" y="7063"/>
                  </a:lnTo>
                  <a:lnTo>
                    <a:pt x="4842" y="11271"/>
                  </a:lnTo>
                  <a:lnTo>
                    <a:pt x="4127" y="16588"/>
                  </a:lnTo>
                  <a:lnTo>
                    <a:pt x="4762" y="20637"/>
                  </a:lnTo>
                  <a:lnTo>
                    <a:pt x="6508" y="24208"/>
                  </a:lnTo>
                  <a:lnTo>
                    <a:pt x="9366" y="27146"/>
                  </a:lnTo>
                  <a:lnTo>
                    <a:pt x="13335" y="29447"/>
                  </a:lnTo>
                  <a:lnTo>
                    <a:pt x="9605" y="32861"/>
                  </a:lnTo>
                  <a:lnTo>
                    <a:pt x="7065" y="35321"/>
                  </a:lnTo>
                  <a:lnTo>
                    <a:pt x="5556" y="37067"/>
                  </a:lnTo>
                  <a:lnTo>
                    <a:pt x="4762" y="38417"/>
                  </a:lnTo>
                  <a:lnTo>
                    <a:pt x="4525" y="40242"/>
                  </a:lnTo>
                  <a:lnTo>
                    <a:pt x="4921" y="42068"/>
                  </a:lnTo>
                  <a:lnTo>
                    <a:pt x="6112" y="43417"/>
                  </a:lnTo>
                  <a:lnTo>
                    <a:pt x="9763" y="45481"/>
                  </a:lnTo>
                  <a:lnTo>
                    <a:pt x="6112" y="48260"/>
                  </a:lnTo>
                  <a:lnTo>
                    <a:pt x="2937" y="51196"/>
                  </a:lnTo>
                  <a:lnTo>
                    <a:pt x="793" y="54292"/>
                  </a:lnTo>
                  <a:lnTo>
                    <a:pt x="0" y="57546"/>
                  </a:lnTo>
                  <a:lnTo>
                    <a:pt x="397" y="59531"/>
                  </a:lnTo>
                  <a:lnTo>
                    <a:pt x="1350" y="61277"/>
                  </a:lnTo>
                  <a:lnTo>
                    <a:pt x="2937" y="62943"/>
                  </a:lnTo>
                  <a:lnTo>
                    <a:pt x="5080" y="64372"/>
                  </a:lnTo>
                  <a:lnTo>
                    <a:pt x="10557" y="66436"/>
                  </a:lnTo>
                  <a:lnTo>
                    <a:pt x="17542" y="67151"/>
                  </a:lnTo>
                  <a:lnTo>
                    <a:pt x="21272" y="66912"/>
                  </a:lnTo>
                  <a:lnTo>
                    <a:pt x="25321" y="66118"/>
                  </a:lnTo>
                  <a:lnTo>
                    <a:pt x="29527" y="64848"/>
                  </a:lnTo>
                  <a:lnTo>
                    <a:pt x="33576" y="63024"/>
                  </a:lnTo>
                  <a:lnTo>
                    <a:pt x="37306" y="60642"/>
                  </a:lnTo>
                  <a:lnTo>
                    <a:pt x="40244" y="57785"/>
                  </a:lnTo>
                  <a:lnTo>
                    <a:pt x="42227" y="54292"/>
                  </a:lnTo>
                  <a:lnTo>
                    <a:pt x="42942" y="50402"/>
                  </a:lnTo>
                  <a:lnTo>
                    <a:pt x="42227" y="46592"/>
                  </a:lnTo>
                  <a:lnTo>
                    <a:pt x="40878" y="44291"/>
                  </a:lnTo>
                  <a:lnTo>
                    <a:pt x="38735" y="42227"/>
                  </a:lnTo>
                  <a:lnTo>
                    <a:pt x="35560" y="40640"/>
                  </a:lnTo>
                  <a:lnTo>
                    <a:pt x="30956" y="39846"/>
                  </a:lnTo>
                  <a:lnTo>
                    <a:pt x="18177" y="39211"/>
                  </a:lnTo>
                  <a:lnTo>
                    <a:pt x="14763" y="39052"/>
                  </a:lnTo>
                  <a:lnTo>
                    <a:pt x="13274" y="38660"/>
                  </a:lnTo>
                  <a:lnTo>
                    <a:pt x="11827" y="45798"/>
                  </a:lnTo>
                  <a:lnTo>
                    <a:pt x="16033" y="46513"/>
                  </a:lnTo>
                  <a:lnTo>
                    <a:pt x="20717" y="46831"/>
                  </a:lnTo>
                  <a:lnTo>
                    <a:pt x="23892" y="46910"/>
                  </a:lnTo>
                  <a:lnTo>
                    <a:pt x="27940" y="47068"/>
                  </a:lnTo>
                  <a:lnTo>
                    <a:pt x="32941" y="47307"/>
                  </a:lnTo>
                  <a:lnTo>
                    <a:pt x="36830" y="47942"/>
                  </a:lnTo>
                  <a:lnTo>
                    <a:pt x="39291" y="49371"/>
                  </a:lnTo>
                  <a:lnTo>
                    <a:pt x="40163" y="51911"/>
                  </a:lnTo>
                  <a:lnTo>
                    <a:pt x="39846" y="53895"/>
                  </a:lnTo>
                  <a:lnTo>
                    <a:pt x="38893" y="55641"/>
                  </a:lnTo>
                  <a:lnTo>
                    <a:pt x="37386" y="57308"/>
                  </a:lnTo>
                  <a:lnTo>
                    <a:pt x="35322" y="58737"/>
                  </a:lnTo>
                  <a:lnTo>
                    <a:pt x="32702" y="59927"/>
                  </a:lnTo>
                  <a:lnTo>
                    <a:pt x="29527" y="60801"/>
                  </a:lnTo>
                  <a:lnTo>
                    <a:pt x="25956" y="61277"/>
                  </a:lnTo>
                  <a:lnTo>
                    <a:pt x="21828" y="61515"/>
                  </a:lnTo>
                  <a:lnTo>
                    <a:pt x="17938" y="61356"/>
                  </a:lnTo>
                  <a:lnTo>
                    <a:pt x="14763" y="60880"/>
                  </a:lnTo>
                  <a:lnTo>
                    <a:pt x="12144" y="60166"/>
                  </a:lnTo>
                  <a:lnTo>
                    <a:pt x="10160" y="59133"/>
                  </a:lnTo>
                  <a:lnTo>
                    <a:pt x="7778" y="56911"/>
                  </a:lnTo>
                  <a:lnTo>
                    <a:pt x="6985" y="54530"/>
                  </a:lnTo>
                  <a:lnTo>
                    <a:pt x="7302" y="52387"/>
                  </a:lnTo>
                  <a:lnTo>
                    <a:pt x="8255" y="50402"/>
                  </a:lnTo>
                  <a:lnTo>
                    <a:pt x="11827" y="45798"/>
                  </a:lnTo>
                  <a:lnTo>
                    <a:pt x="13274" y="38660"/>
                  </a:lnTo>
                  <a:lnTo>
                    <a:pt x="11747" y="38258"/>
                  </a:lnTo>
                  <a:lnTo>
                    <a:pt x="10795" y="37543"/>
                  </a:lnTo>
                  <a:lnTo>
                    <a:pt x="10477" y="36591"/>
                  </a:lnTo>
                  <a:lnTo>
                    <a:pt x="11112" y="34766"/>
                  </a:lnTo>
                  <a:lnTo>
                    <a:pt x="12700" y="32781"/>
                  </a:lnTo>
                  <a:lnTo>
                    <a:pt x="14605" y="31115"/>
                  </a:lnTo>
                  <a:lnTo>
                    <a:pt x="16351" y="30321"/>
                  </a:lnTo>
                  <a:lnTo>
                    <a:pt x="17303" y="30400"/>
                  </a:lnTo>
                  <a:lnTo>
                    <a:pt x="18812" y="30558"/>
                  </a:lnTo>
                  <a:lnTo>
                    <a:pt x="21749" y="30797"/>
                  </a:lnTo>
                  <a:lnTo>
                    <a:pt x="24765" y="30400"/>
                  </a:lnTo>
                  <a:lnTo>
                    <a:pt x="28257" y="29368"/>
                  </a:lnTo>
                  <a:lnTo>
                    <a:pt x="31750" y="27542"/>
                  </a:lnTo>
                  <a:lnTo>
                    <a:pt x="34687" y="24765"/>
                  </a:lnTo>
                  <a:lnTo>
                    <a:pt x="36751" y="21113"/>
                  </a:lnTo>
                  <a:lnTo>
                    <a:pt x="37465" y="16271"/>
                  </a:lnTo>
                  <a:lnTo>
                    <a:pt x="37306" y="13096"/>
                  </a:lnTo>
                  <a:lnTo>
                    <a:pt x="36910" y="10715"/>
                  </a:lnTo>
                  <a:lnTo>
                    <a:pt x="35640" y="7143"/>
                  </a:lnTo>
                  <a:lnTo>
                    <a:pt x="43815" y="7143"/>
                  </a:lnTo>
                  <a:lnTo>
                    <a:pt x="43815" y="3254"/>
                  </a:lnTo>
                  <a:lnTo>
                    <a:pt x="36195" y="3254"/>
                  </a:lnTo>
                  <a:lnTo>
                    <a:pt x="33655" y="3095"/>
                  </a:lnTo>
                  <a:lnTo>
                    <a:pt x="30719" y="2301"/>
                  </a:lnTo>
                  <a:lnTo>
                    <a:pt x="25717" y="635"/>
                  </a:lnTo>
                  <a:lnTo>
                    <a:pt x="21113" y="0"/>
                  </a:lnTo>
                  <a:close/>
                </a:path>
              </a:pathLst>
            </a:custGeom>
            <a:solidFill>
              <a:srgbClr val="000000"/>
            </a:solidFill>
          </p:spPr>
          <p:txBody>
            <a:bodyPr vert="horz" lIns="91440" tIns="45720" rIns="91440" bIns="45720" anchor="t"/>
            <a:lstStyle/>
            <a:p>
              <a:endParaRPr lang="en-IN"/>
            </a:p>
          </p:txBody>
        </p:sp>
        <p:sp>
          <p:nvSpPr>
            <p:cNvPr id="1851" name="Shape 1886"/>
            <p:cNvSpPr/>
            <p:nvPr/>
          </p:nvSpPr>
          <p:spPr>
            <a:xfrm>
              <a:off x="5502258" y="3441270"/>
              <a:ext cx="29448" cy="46592"/>
            </a:xfrm>
            <a:custGeom>
              <a:avLst/>
              <a:gdLst/>
              <a:ahLst/>
              <a:cxnLst/>
              <a:rect l="0" t="0" r="0" b="0"/>
              <a:pathLst>
                <a:path w="29448" h="46592">
                  <a:moveTo>
                    <a:pt x="13891" y="0"/>
                  </a:moveTo>
                  <a:lnTo>
                    <a:pt x="9525" y="555"/>
                  </a:lnTo>
                  <a:lnTo>
                    <a:pt x="6032" y="1983"/>
                  </a:lnTo>
                  <a:lnTo>
                    <a:pt x="3413" y="3968"/>
                  </a:lnTo>
                  <a:lnTo>
                    <a:pt x="1508" y="6508"/>
                  </a:lnTo>
                  <a:lnTo>
                    <a:pt x="397" y="9286"/>
                  </a:lnTo>
                  <a:lnTo>
                    <a:pt x="0" y="12143"/>
                  </a:lnTo>
                  <a:lnTo>
                    <a:pt x="1032" y="16906"/>
                  </a:lnTo>
                  <a:lnTo>
                    <a:pt x="3572" y="20796"/>
                  </a:lnTo>
                  <a:lnTo>
                    <a:pt x="7223" y="23891"/>
                  </a:lnTo>
                  <a:lnTo>
                    <a:pt x="11588" y="26590"/>
                  </a:lnTo>
                  <a:lnTo>
                    <a:pt x="17383" y="29845"/>
                  </a:lnTo>
                  <a:lnTo>
                    <a:pt x="19526" y="31274"/>
                  </a:lnTo>
                  <a:lnTo>
                    <a:pt x="21113" y="32940"/>
                  </a:lnTo>
                  <a:lnTo>
                    <a:pt x="22146" y="34925"/>
                  </a:lnTo>
                  <a:lnTo>
                    <a:pt x="22542" y="37147"/>
                  </a:lnTo>
                  <a:lnTo>
                    <a:pt x="21748" y="40640"/>
                  </a:lnTo>
                  <a:lnTo>
                    <a:pt x="19765" y="42941"/>
                  </a:lnTo>
                  <a:lnTo>
                    <a:pt x="17145" y="44052"/>
                  </a:lnTo>
                  <a:lnTo>
                    <a:pt x="14446" y="44370"/>
                  </a:lnTo>
                  <a:lnTo>
                    <a:pt x="10318" y="43735"/>
                  </a:lnTo>
                  <a:lnTo>
                    <a:pt x="7143" y="41988"/>
                  </a:lnTo>
                  <a:lnTo>
                    <a:pt x="4921" y="39448"/>
                  </a:lnTo>
                  <a:lnTo>
                    <a:pt x="3413" y="36512"/>
                  </a:lnTo>
                  <a:lnTo>
                    <a:pt x="1667" y="30558"/>
                  </a:lnTo>
                  <a:lnTo>
                    <a:pt x="79" y="30558"/>
                  </a:lnTo>
                  <a:lnTo>
                    <a:pt x="79" y="45957"/>
                  </a:lnTo>
                  <a:lnTo>
                    <a:pt x="1428" y="45957"/>
                  </a:lnTo>
                  <a:lnTo>
                    <a:pt x="2222" y="45005"/>
                  </a:lnTo>
                  <a:lnTo>
                    <a:pt x="3572" y="44767"/>
                  </a:lnTo>
                  <a:lnTo>
                    <a:pt x="8652" y="45640"/>
                  </a:lnTo>
                  <a:lnTo>
                    <a:pt x="15081" y="46592"/>
                  </a:lnTo>
                  <a:lnTo>
                    <a:pt x="18336" y="46196"/>
                  </a:lnTo>
                  <a:lnTo>
                    <a:pt x="21590" y="45163"/>
                  </a:lnTo>
                  <a:lnTo>
                    <a:pt x="24606" y="43417"/>
                  </a:lnTo>
                  <a:lnTo>
                    <a:pt x="27146" y="40957"/>
                  </a:lnTo>
                  <a:lnTo>
                    <a:pt x="28813" y="37702"/>
                  </a:lnTo>
                  <a:lnTo>
                    <a:pt x="29448" y="33813"/>
                  </a:lnTo>
                  <a:lnTo>
                    <a:pt x="28813" y="29845"/>
                  </a:lnTo>
                  <a:lnTo>
                    <a:pt x="27067" y="26828"/>
                  </a:lnTo>
                  <a:lnTo>
                    <a:pt x="24447" y="24367"/>
                  </a:lnTo>
                  <a:lnTo>
                    <a:pt x="21113" y="22145"/>
                  </a:lnTo>
                  <a:lnTo>
                    <a:pt x="10398" y="15795"/>
                  </a:lnTo>
                  <a:lnTo>
                    <a:pt x="8176" y="14048"/>
                  </a:lnTo>
                  <a:lnTo>
                    <a:pt x="6906" y="12143"/>
                  </a:lnTo>
                  <a:lnTo>
                    <a:pt x="6191" y="8731"/>
                  </a:lnTo>
                  <a:lnTo>
                    <a:pt x="6588" y="6667"/>
                  </a:lnTo>
                  <a:lnTo>
                    <a:pt x="7858" y="4603"/>
                  </a:lnTo>
                  <a:lnTo>
                    <a:pt x="10159" y="2936"/>
                  </a:lnTo>
                  <a:lnTo>
                    <a:pt x="13652" y="2301"/>
                  </a:lnTo>
                  <a:lnTo>
                    <a:pt x="16986" y="2777"/>
                  </a:lnTo>
                  <a:lnTo>
                    <a:pt x="20002" y="4603"/>
                  </a:lnTo>
                  <a:lnTo>
                    <a:pt x="21431" y="6111"/>
                  </a:lnTo>
                  <a:lnTo>
                    <a:pt x="22701" y="8255"/>
                  </a:lnTo>
                  <a:lnTo>
                    <a:pt x="23733" y="11032"/>
                  </a:lnTo>
                  <a:lnTo>
                    <a:pt x="24686" y="14446"/>
                  </a:lnTo>
                  <a:lnTo>
                    <a:pt x="26193" y="14446"/>
                  </a:lnTo>
                  <a:lnTo>
                    <a:pt x="25797" y="872"/>
                  </a:lnTo>
                  <a:lnTo>
                    <a:pt x="24686" y="872"/>
                  </a:lnTo>
                  <a:lnTo>
                    <a:pt x="24129"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1852" name="Shape 1887"/>
            <p:cNvSpPr/>
            <p:nvPr/>
          </p:nvSpPr>
          <p:spPr>
            <a:xfrm>
              <a:off x="5208571" y="3476750"/>
              <a:ext cx="13732" cy="24051"/>
            </a:xfrm>
            <a:custGeom>
              <a:avLst/>
              <a:gdLst/>
              <a:ahLst/>
              <a:cxnLst/>
              <a:rect l="0" t="0" r="0" b="0"/>
              <a:pathLst>
                <a:path w="13732" h="24051">
                  <a:moveTo>
                    <a:pt x="5715" y="0"/>
                  </a:moveTo>
                  <a:lnTo>
                    <a:pt x="3809" y="317"/>
                  </a:lnTo>
                  <a:lnTo>
                    <a:pt x="1904" y="1270"/>
                  </a:lnTo>
                  <a:lnTo>
                    <a:pt x="556" y="3016"/>
                  </a:lnTo>
                  <a:lnTo>
                    <a:pt x="0" y="5715"/>
                  </a:lnTo>
                  <a:lnTo>
                    <a:pt x="556" y="8176"/>
                  </a:lnTo>
                  <a:lnTo>
                    <a:pt x="2063" y="9683"/>
                  </a:lnTo>
                  <a:lnTo>
                    <a:pt x="4127" y="10557"/>
                  </a:lnTo>
                  <a:lnTo>
                    <a:pt x="6112" y="10716"/>
                  </a:lnTo>
                  <a:lnTo>
                    <a:pt x="7620" y="10477"/>
                  </a:lnTo>
                  <a:lnTo>
                    <a:pt x="8493" y="10318"/>
                  </a:lnTo>
                  <a:lnTo>
                    <a:pt x="9446" y="10636"/>
                  </a:lnTo>
                  <a:lnTo>
                    <a:pt x="9922" y="11669"/>
                  </a:lnTo>
                  <a:lnTo>
                    <a:pt x="9604" y="13493"/>
                  </a:lnTo>
                  <a:lnTo>
                    <a:pt x="8254" y="16113"/>
                  </a:lnTo>
                  <a:lnTo>
                    <a:pt x="5794" y="19050"/>
                  </a:lnTo>
                  <a:lnTo>
                    <a:pt x="1746" y="22225"/>
                  </a:lnTo>
                  <a:lnTo>
                    <a:pt x="2698" y="24051"/>
                  </a:lnTo>
                  <a:lnTo>
                    <a:pt x="4524" y="23177"/>
                  </a:lnTo>
                  <a:lnTo>
                    <a:pt x="6826" y="21431"/>
                  </a:lnTo>
                  <a:lnTo>
                    <a:pt x="11510" y="16192"/>
                  </a:lnTo>
                  <a:lnTo>
                    <a:pt x="13176" y="12938"/>
                  </a:lnTo>
                  <a:lnTo>
                    <a:pt x="13732" y="9525"/>
                  </a:lnTo>
                  <a:lnTo>
                    <a:pt x="13334" y="5953"/>
                  </a:lnTo>
                  <a:lnTo>
                    <a:pt x="12144" y="3333"/>
                  </a:lnTo>
                  <a:lnTo>
                    <a:pt x="10636" y="1587"/>
                  </a:lnTo>
                  <a:lnTo>
                    <a:pt x="8811" y="635"/>
                  </a:lnTo>
                  <a:lnTo>
                    <a:pt x="5715" y="0"/>
                  </a:lnTo>
                  <a:close/>
                </a:path>
              </a:pathLst>
            </a:custGeom>
            <a:solidFill>
              <a:srgbClr val="000000"/>
            </a:solidFill>
          </p:spPr>
          <p:txBody>
            <a:bodyPr vert="horz" lIns="91440" tIns="45720" rIns="91440" bIns="45720" anchor="t"/>
            <a:lstStyle/>
            <a:p>
              <a:endParaRPr lang="en-IN"/>
            </a:p>
          </p:txBody>
        </p:sp>
        <p:sp>
          <p:nvSpPr>
            <p:cNvPr id="1853" name="Shape 1888"/>
            <p:cNvSpPr/>
            <p:nvPr/>
          </p:nvSpPr>
          <p:spPr>
            <a:xfrm>
              <a:off x="5790469" y="3476989"/>
              <a:ext cx="10953" cy="10953"/>
            </a:xfrm>
            <a:custGeom>
              <a:avLst/>
              <a:gdLst/>
              <a:ahLst/>
              <a:cxnLst/>
              <a:rect l="0" t="0" r="0" b="0"/>
              <a:pathLst>
                <a:path w="10953" h="10953">
                  <a:moveTo>
                    <a:pt x="5397" y="0"/>
                  </a:moveTo>
                  <a:lnTo>
                    <a:pt x="3333" y="396"/>
                  </a:lnTo>
                  <a:lnTo>
                    <a:pt x="1587" y="1587"/>
                  </a:lnTo>
                  <a:lnTo>
                    <a:pt x="475" y="3333"/>
                  </a:lnTo>
                  <a:lnTo>
                    <a:pt x="0" y="5635"/>
                  </a:lnTo>
                  <a:lnTo>
                    <a:pt x="555" y="8016"/>
                  </a:lnTo>
                  <a:lnTo>
                    <a:pt x="1903" y="9683"/>
                  </a:lnTo>
                  <a:lnTo>
                    <a:pt x="3650" y="10636"/>
                  </a:lnTo>
                  <a:lnTo>
                    <a:pt x="5397" y="10953"/>
                  </a:lnTo>
                  <a:lnTo>
                    <a:pt x="7143" y="10636"/>
                  </a:lnTo>
                  <a:lnTo>
                    <a:pt x="8969" y="9683"/>
                  </a:lnTo>
                  <a:lnTo>
                    <a:pt x="10397" y="8016"/>
                  </a:lnTo>
                  <a:lnTo>
                    <a:pt x="10953" y="5635"/>
                  </a:lnTo>
                  <a:lnTo>
                    <a:pt x="10477" y="3412"/>
                  </a:lnTo>
                  <a:lnTo>
                    <a:pt x="9286" y="1666"/>
                  </a:lnTo>
                  <a:lnTo>
                    <a:pt x="7539" y="396"/>
                  </a:lnTo>
                  <a:lnTo>
                    <a:pt x="5397" y="0"/>
                  </a:lnTo>
                  <a:close/>
                </a:path>
              </a:pathLst>
            </a:custGeom>
            <a:solidFill>
              <a:srgbClr val="000000"/>
            </a:solidFill>
          </p:spPr>
          <p:txBody>
            <a:bodyPr vert="horz" lIns="91440" tIns="45720" rIns="91440" bIns="45720" anchor="t"/>
            <a:lstStyle/>
            <a:p>
              <a:endParaRPr lang="en-IN"/>
            </a:p>
          </p:txBody>
        </p:sp>
        <p:sp>
          <p:nvSpPr>
            <p:cNvPr id="1854" name="Shape 1889"/>
            <p:cNvSpPr/>
            <p:nvPr/>
          </p:nvSpPr>
          <p:spPr>
            <a:xfrm>
              <a:off x="257912" y="3965780"/>
              <a:ext cx="0" cy="69691"/>
            </a:xfrm>
            <a:custGeom>
              <a:avLst/>
              <a:gdLst/>
              <a:ahLst/>
              <a:cxnLst/>
              <a:rect l="0" t="0" r="0" b="0"/>
              <a:pathLst>
                <a:path h="69691">
                  <a:moveTo>
                    <a:pt x="0" y="69691"/>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1855" name="Shape 1890"/>
            <p:cNvSpPr/>
            <p:nvPr/>
          </p:nvSpPr>
          <p:spPr>
            <a:xfrm>
              <a:off x="465518" y="3972924"/>
              <a:ext cx="12461" cy="0"/>
            </a:xfrm>
            <a:custGeom>
              <a:avLst/>
              <a:gdLst/>
              <a:ahLst/>
              <a:cxnLst/>
              <a:rect l="0" t="0" r="0" b="0"/>
              <a:pathLst>
                <a:path w="12461">
                  <a:moveTo>
                    <a:pt x="0" y="0"/>
                  </a:moveTo>
                  <a:lnTo>
                    <a:pt x="12461" y="0"/>
                  </a:lnTo>
                </a:path>
              </a:pathLst>
            </a:custGeom>
            <a:noFill/>
            <a:ln w="11906" cap="flat">
              <a:solidFill>
                <a:srgbClr val="000000"/>
              </a:solidFill>
              <a:prstDash val="solid"/>
            </a:ln>
          </p:spPr>
          <p:txBody>
            <a:bodyPr vert="horz" lIns="91440" tIns="45720" rIns="91440" bIns="45720" anchor="t"/>
            <a:lstStyle/>
            <a:p>
              <a:endParaRPr lang="en-IN"/>
            </a:p>
          </p:txBody>
        </p:sp>
        <p:sp>
          <p:nvSpPr>
            <p:cNvPr id="1856" name="Shape 1891"/>
            <p:cNvSpPr/>
            <p:nvPr/>
          </p:nvSpPr>
          <p:spPr>
            <a:xfrm>
              <a:off x="277717" y="3972924"/>
              <a:ext cx="12461" cy="0"/>
            </a:xfrm>
            <a:custGeom>
              <a:avLst/>
              <a:gdLst/>
              <a:ahLst/>
              <a:cxnLst/>
              <a:rect l="0" t="0" r="0" b="0"/>
              <a:pathLst>
                <a:path w="12461">
                  <a:moveTo>
                    <a:pt x="0" y="0"/>
                  </a:moveTo>
                  <a:lnTo>
                    <a:pt x="12461" y="0"/>
                  </a:lnTo>
                </a:path>
              </a:pathLst>
            </a:custGeom>
            <a:noFill/>
            <a:ln w="11906" cap="flat">
              <a:solidFill>
                <a:srgbClr val="000000"/>
              </a:solidFill>
              <a:prstDash val="solid"/>
            </a:ln>
          </p:spPr>
          <p:txBody>
            <a:bodyPr vert="horz" lIns="91440" tIns="45720" rIns="91440" bIns="45720" anchor="t"/>
            <a:lstStyle/>
            <a:p>
              <a:endParaRPr lang="en-IN"/>
            </a:p>
          </p:txBody>
        </p:sp>
        <p:sp>
          <p:nvSpPr>
            <p:cNvPr id="1857" name="Shape 1892"/>
            <p:cNvSpPr/>
            <p:nvPr/>
          </p:nvSpPr>
          <p:spPr>
            <a:xfrm>
              <a:off x="149367" y="3970621"/>
              <a:ext cx="36036" cy="64849"/>
            </a:xfrm>
            <a:custGeom>
              <a:avLst/>
              <a:gdLst/>
              <a:ahLst/>
              <a:cxnLst/>
              <a:rect l="0" t="0" r="0" b="0"/>
              <a:pathLst>
                <a:path w="36036" h="64849">
                  <a:moveTo>
                    <a:pt x="0" y="0"/>
                  </a:moveTo>
                  <a:lnTo>
                    <a:pt x="0" y="64849"/>
                  </a:lnTo>
                  <a:lnTo>
                    <a:pt x="13017" y="64849"/>
                  </a:lnTo>
                  <a:lnTo>
                    <a:pt x="13017" y="36433"/>
                  </a:lnTo>
                  <a:lnTo>
                    <a:pt x="34925" y="36433"/>
                  </a:lnTo>
                  <a:lnTo>
                    <a:pt x="34925" y="26193"/>
                  </a:lnTo>
                  <a:lnTo>
                    <a:pt x="13017" y="26193"/>
                  </a:lnTo>
                  <a:lnTo>
                    <a:pt x="13017" y="10240"/>
                  </a:lnTo>
                  <a:lnTo>
                    <a:pt x="36036" y="10240"/>
                  </a:lnTo>
                  <a:lnTo>
                    <a:pt x="36036" y="0"/>
                  </a:lnTo>
                  <a:lnTo>
                    <a:pt x="0" y="0"/>
                  </a:lnTo>
                  <a:close/>
                </a:path>
              </a:pathLst>
            </a:custGeom>
            <a:solidFill>
              <a:srgbClr val="000000"/>
            </a:solidFill>
          </p:spPr>
          <p:txBody>
            <a:bodyPr vert="horz" lIns="91440" tIns="45720" rIns="91440" bIns="45720" anchor="t"/>
            <a:lstStyle/>
            <a:p>
              <a:endParaRPr lang="en-IN"/>
            </a:p>
          </p:txBody>
        </p:sp>
        <p:sp>
          <p:nvSpPr>
            <p:cNvPr id="1858" name="Shape 1893"/>
            <p:cNvSpPr/>
            <p:nvPr/>
          </p:nvSpPr>
          <p:spPr>
            <a:xfrm>
              <a:off x="192547" y="3986496"/>
              <a:ext cx="50085" cy="50086"/>
            </a:xfrm>
            <a:custGeom>
              <a:avLst/>
              <a:gdLst/>
              <a:ahLst/>
              <a:cxnLst/>
              <a:rect l="0" t="0" r="0" b="0"/>
              <a:pathLst>
                <a:path w="50085" h="50086">
                  <a:moveTo>
                    <a:pt x="25002" y="0"/>
                  </a:moveTo>
                  <a:lnTo>
                    <a:pt x="25002" y="9683"/>
                  </a:lnTo>
                  <a:lnTo>
                    <a:pt x="28813" y="10240"/>
                  </a:lnTo>
                  <a:lnTo>
                    <a:pt x="31828" y="11748"/>
                  </a:lnTo>
                  <a:lnTo>
                    <a:pt x="34131" y="14049"/>
                  </a:lnTo>
                  <a:lnTo>
                    <a:pt x="35797" y="16987"/>
                  </a:lnTo>
                  <a:lnTo>
                    <a:pt x="36830" y="20320"/>
                  </a:lnTo>
                  <a:lnTo>
                    <a:pt x="37147" y="23892"/>
                  </a:lnTo>
                  <a:lnTo>
                    <a:pt x="36908" y="27940"/>
                  </a:lnTo>
                  <a:lnTo>
                    <a:pt x="36114" y="31750"/>
                  </a:lnTo>
                  <a:lnTo>
                    <a:pt x="34687" y="35163"/>
                  </a:lnTo>
                  <a:lnTo>
                    <a:pt x="32385" y="37942"/>
                  </a:lnTo>
                  <a:lnTo>
                    <a:pt x="29210" y="39767"/>
                  </a:lnTo>
                  <a:lnTo>
                    <a:pt x="25002" y="40481"/>
                  </a:lnTo>
                  <a:lnTo>
                    <a:pt x="20796" y="39767"/>
                  </a:lnTo>
                  <a:lnTo>
                    <a:pt x="17701" y="37862"/>
                  </a:lnTo>
                  <a:lnTo>
                    <a:pt x="15477" y="35083"/>
                  </a:lnTo>
                  <a:lnTo>
                    <a:pt x="14050" y="31671"/>
                  </a:lnTo>
                  <a:lnTo>
                    <a:pt x="13256" y="27861"/>
                  </a:lnTo>
                  <a:lnTo>
                    <a:pt x="13017" y="23892"/>
                  </a:lnTo>
                  <a:lnTo>
                    <a:pt x="13335" y="20399"/>
                  </a:lnTo>
                  <a:lnTo>
                    <a:pt x="14366" y="17066"/>
                  </a:lnTo>
                  <a:lnTo>
                    <a:pt x="15953" y="14049"/>
                  </a:lnTo>
                  <a:lnTo>
                    <a:pt x="18335" y="11748"/>
                  </a:lnTo>
                  <a:lnTo>
                    <a:pt x="21352" y="10240"/>
                  </a:lnTo>
                  <a:lnTo>
                    <a:pt x="25002" y="9683"/>
                  </a:lnTo>
                  <a:lnTo>
                    <a:pt x="25002" y="0"/>
                  </a:lnTo>
                  <a:lnTo>
                    <a:pt x="18256" y="793"/>
                  </a:lnTo>
                  <a:lnTo>
                    <a:pt x="12223" y="3096"/>
                  </a:lnTo>
                  <a:lnTo>
                    <a:pt x="7222" y="6826"/>
                  </a:lnTo>
                  <a:lnTo>
                    <a:pt x="3333" y="11827"/>
                  </a:lnTo>
                  <a:lnTo>
                    <a:pt x="872" y="18098"/>
                  </a:lnTo>
                  <a:lnTo>
                    <a:pt x="0" y="25400"/>
                  </a:lnTo>
                  <a:lnTo>
                    <a:pt x="793" y="31988"/>
                  </a:lnTo>
                  <a:lnTo>
                    <a:pt x="3016" y="37942"/>
                  </a:lnTo>
                  <a:lnTo>
                    <a:pt x="6667" y="42942"/>
                  </a:lnTo>
                  <a:lnTo>
                    <a:pt x="11508" y="46752"/>
                  </a:lnTo>
                  <a:lnTo>
                    <a:pt x="17701" y="49212"/>
                  </a:lnTo>
                  <a:lnTo>
                    <a:pt x="25002" y="50086"/>
                  </a:lnTo>
                  <a:lnTo>
                    <a:pt x="32385" y="49212"/>
                  </a:lnTo>
                  <a:lnTo>
                    <a:pt x="38576" y="46752"/>
                  </a:lnTo>
                  <a:lnTo>
                    <a:pt x="43497" y="42942"/>
                  </a:lnTo>
                  <a:lnTo>
                    <a:pt x="47148" y="37942"/>
                  </a:lnTo>
                  <a:lnTo>
                    <a:pt x="49371" y="31988"/>
                  </a:lnTo>
                  <a:lnTo>
                    <a:pt x="50085" y="25400"/>
                  </a:lnTo>
                  <a:lnTo>
                    <a:pt x="49291" y="18098"/>
                  </a:lnTo>
                  <a:lnTo>
                    <a:pt x="46752" y="11827"/>
                  </a:lnTo>
                  <a:lnTo>
                    <a:pt x="42941" y="6826"/>
                  </a:lnTo>
                  <a:lnTo>
                    <a:pt x="37862" y="3096"/>
                  </a:lnTo>
                  <a:lnTo>
                    <a:pt x="31828" y="793"/>
                  </a:lnTo>
                  <a:lnTo>
                    <a:pt x="25002" y="0"/>
                  </a:lnTo>
                  <a:close/>
                </a:path>
              </a:pathLst>
            </a:custGeom>
            <a:solidFill>
              <a:srgbClr val="000000"/>
            </a:solidFill>
          </p:spPr>
          <p:txBody>
            <a:bodyPr vert="horz" lIns="91440" tIns="45720" rIns="91440" bIns="45720" anchor="t"/>
            <a:lstStyle/>
            <a:p>
              <a:endParaRPr lang="en-IN"/>
            </a:p>
          </p:txBody>
        </p:sp>
        <p:sp>
          <p:nvSpPr>
            <p:cNvPr id="1859" name="Shape 1894"/>
            <p:cNvSpPr/>
            <p:nvPr/>
          </p:nvSpPr>
          <p:spPr>
            <a:xfrm>
              <a:off x="471749" y="3987609"/>
              <a:ext cx="0" cy="47862"/>
            </a:xfrm>
            <a:custGeom>
              <a:avLst/>
              <a:gdLst/>
              <a:ahLst/>
              <a:cxnLst/>
              <a:rect l="0" t="0" r="0" b="0"/>
              <a:pathLst>
                <a:path h="47862">
                  <a:moveTo>
                    <a:pt x="0" y="47862"/>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1860" name="Shape 1895"/>
            <p:cNvSpPr/>
            <p:nvPr/>
          </p:nvSpPr>
          <p:spPr>
            <a:xfrm>
              <a:off x="283947" y="3987609"/>
              <a:ext cx="0" cy="47862"/>
            </a:xfrm>
            <a:custGeom>
              <a:avLst/>
              <a:gdLst/>
              <a:ahLst/>
              <a:cxnLst/>
              <a:rect l="0" t="0" r="0" b="0"/>
              <a:pathLst>
                <a:path h="47862">
                  <a:moveTo>
                    <a:pt x="0" y="47862"/>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1861" name="Shape 1896"/>
            <p:cNvSpPr/>
            <p:nvPr/>
          </p:nvSpPr>
          <p:spPr>
            <a:xfrm>
              <a:off x="419401" y="3986496"/>
              <a:ext cx="36036" cy="50086"/>
            </a:xfrm>
            <a:custGeom>
              <a:avLst/>
              <a:gdLst/>
              <a:ahLst/>
              <a:cxnLst/>
              <a:rect l="0" t="0" r="0" b="0"/>
              <a:pathLst>
                <a:path w="36036" h="50086">
                  <a:moveTo>
                    <a:pt x="23177" y="0"/>
                  </a:moveTo>
                  <a:lnTo>
                    <a:pt x="16192" y="873"/>
                  </a:lnTo>
                  <a:lnTo>
                    <a:pt x="10477" y="3333"/>
                  </a:lnTo>
                  <a:lnTo>
                    <a:pt x="5953" y="7223"/>
                  </a:lnTo>
                  <a:lnTo>
                    <a:pt x="2618" y="12224"/>
                  </a:lnTo>
                  <a:lnTo>
                    <a:pt x="634" y="18177"/>
                  </a:lnTo>
                  <a:lnTo>
                    <a:pt x="0" y="24844"/>
                  </a:lnTo>
                  <a:lnTo>
                    <a:pt x="634" y="31750"/>
                  </a:lnTo>
                  <a:lnTo>
                    <a:pt x="2618" y="37862"/>
                  </a:lnTo>
                  <a:lnTo>
                    <a:pt x="5953" y="42942"/>
                  </a:lnTo>
                  <a:lnTo>
                    <a:pt x="10477" y="46752"/>
                  </a:lnTo>
                  <a:lnTo>
                    <a:pt x="16351" y="49212"/>
                  </a:lnTo>
                  <a:lnTo>
                    <a:pt x="23573" y="50086"/>
                  </a:lnTo>
                  <a:lnTo>
                    <a:pt x="30399" y="49768"/>
                  </a:lnTo>
                  <a:lnTo>
                    <a:pt x="36036" y="48577"/>
                  </a:lnTo>
                  <a:lnTo>
                    <a:pt x="35479" y="38258"/>
                  </a:lnTo>
                  <a:lnTo>
                    <a:pt x="31193" y="39687"/>
                  </a:lnTo>
                  <a:lnTo>
                    <a:pt x="25954" y="40481"/>
                  </a:lnTo>
                  <a:lnTo>
                    <a:pt x="22859" y="40085"/>
                  </a:lnTo>
                  <a:lnTo>
                    <a:pt x="20241" y="39212"/>
                  </a:lnTo>
                  <a:lnTo>
                    <a:pt x="18017" y="37862"/>
                  </a:lnTo>
                  <a:lnTo>
                    <a:pt x="16192" y="35957"/>
                  </a:lnTo>
                  <a:lnTo>
                    <a:pt x="13811" y="31036"/>
                  </a:lnTo>
                  <a:lnTo>
                    <a:pt x="13017" y="24844"/>
                  </a:lnTo>
                  <a:lnTo>
                    <a:pt x="13891" y="18653"/>
                  </a:lnTo>
                  <a:lnTo>
                    <a:pt x="16429" y="13891"/>
                  </a:lnTo>
                  <a:lnTo>
                    <a:pt x="18256" y="12065"/>
                  </a:lnTo>
                  <a:lnTo>
                    <a:pt x="20398" y="10795"/>
                  </a:lnTo>
                  <a:lnTo>
                    <a:pt x="22859" y="10001"/>
                  </a:lnTo>
                  <a:lnTo>
                    <a:pt x="25637" y="9683"/>
                  </a:lnTo>
                  <a:lnTo>
                    <a:pt x="30399" y="10161"/>
                  </a:lnTo>
                  <a:lnTo>
                    <a:pt x="34131" y="11431"/>
                  </a:lnTo>
                  <a:lnTo>
                    <a:pt x="35242" y="1587"/>
                  </a:lnTo>
                  <a:lnTo>
                    <a:pt x="29766" y="397"/>
                  </a:lnTo>
                  <a:lnTo>
                    <a:pt x="23177" y="0"/>
                  </a:lnTo>
                  <a:close/>
                </a:path>
              </a:pathLst>
            </a:custGeom>
            <a:solidFill>
              <a:srgbClr val="000000"/>
            </a:solidFill>
          </p:spPr>
          <p:txBody>
            <a:bodyPr vert="horz" lIns="91440" tIns="45720" rIns="91440" bIns="45720" anchor="t"/>
            <a:lstStyle/>
            <a:p>
              <a:endParaRPr lang="en-IN"/>
            </a:p>
          </p:txBody>
        </p:sp>
        <p:sp>
          <p:nvSpPr>
            <p:cNvPr id="1862" name="Shape 1897"/>
            <p:cNvSpPr/>
            <p:nvPr/>
          </p:nvSpPr>
          <p:spPr>
            <a:xfrm>
              <a:off x="300418" y="3986496"/>
              <a:ext cx="36036" cy="50086"/>
            </a:xfrm>
            <a:custGeom>
              <a:avLst/>
              <a:gdLst/>
              <a:ahLst/>
              <a:cxnLst/>
              <a:rect l="0" t="0" r="0" b="0"/>
              <a:pathLst>
                <a:path w="36036" h="50086">
                  <a:moveTo>
                    <a:pt x="23097" y="0"/>
                  </a:moveTo>
                  <a:lnTo>
                    <a:pt x="16192" y="873"/>
                  </a:lnTo>
                  <a:lnTo>
                    <a:pt x="10476" y="3333"/>
                  </a:lnTo>
                  <a:lnTo>
                    <a:pt x="5873" y="7223"/>
                  </a:lnTo>
                  <a:lnTo>
                    <a:pt x="2618" y="12224"/>
                  </a:lnTo>
                  <a:lnTo>
                    <a:pt x="635" y="18177"/>
                  </a:lnTo>
                  <a:lnTo>
                    <a:pt x="0" y="24844"/>
                  </a:lnTo>
                  <a:lnTo>
                    <a:pt x="635" y="31750"/>
                  </a:lnTo>
                  <a:lnTo>
                    <a:pt x="2618" y="37862"/>
                  </a:lnTo>
                  <a:lnTo>
                    <a:pt x="5873" y="42942"/>
                  </a:lnTo>
                  <a:lnTo>
                    <a:pt x="10476" y="46752"/>
                  </a:lnTo>
                  <a:lnTo>
                    <a:pt x="16349" y="49212"/>
                  </a:lnTo>
                  <a:lnTo>
                    <a:pt x="23573" y="50086"/>
                  </a:lnTo>
                  <a:lnTo>
                    <a:pt x="30399" y="49768"/>
                  </a:lnTo>
                  <a:lnTo>
                    <a:pt x="36036" y="48577"/>
                  </a:lnTo>
                  <a:lnTo>
                    <a:pt x="35480" y="38258"/>
                  </a:lnTo>
                  <a:lnTo>
                    <a:pt x="31193" y="39687"/>
                  </a:lnTo>
                  <a:lnTo>
                    <a:pt x="25955" y="40481"/>
                  </a:lnTo>
                  <a:lnTo>
                    <a:pt x="22860" y="40085"/>
                  </a:lnTo>
                  <a:lnTo>
                    <a:pt x="20240" y="39212"/>
                  </a:lnTo>
                  <a:lnTo>
                    <a:pt x="18017" y="37862"/>
                  </a:lnTo>
                  <a:lnTo>
                    <a:pt x="16192" y="35957"/>
                  </a:lnTo>
                  <a:lnTo>
                    <a:pt x="13811" y="31036"/>
                  </a:lnTo>
                  <a:lnTo>
                    <a:pt x="13017" y="24844"/>
                  </a:lnTo>
                  <a:lnTo>
                    <a:pt x="13890" y="18653"/>
                  </a:lnTo>
                  <a:lnTo>
                    <a:pt x="16430" y="13891"/>
                  </a:lnTo>
                  <a:lnTo>
                    <a:pt x="18256" y="12065"/>
                  </a:lnTo>
                  <a:lnTo>
                    <a:pt x="20398" y="10795"/>
                  </a:lnTo>
                  <a:lnTo>
                    <a:pt x="22860" y="10001"/>
                  </a:lnTo>
                  <a:lnTo>
                    <a:pt x="25637" y="9683"/>
                  </a:lnTo>
                  <a:lnTo>
                    <a:pt x="28256" y="9763"/>
                  </a:lnTo>
                  <a:lnTo>
                    <a:pt x="30399" y="10161"/>
                  </a:lnTo>
                  <a:lnTo>
                    <a:pt x="34131" y="11431"/>
                  </a:lnTo>
                  <a:lnTo>
                    <a:pt x="35242" y="1587"/>
                  </a:lnTo>
                  <a:lnTo>
                    <a:pt x="29765" y="397"/>
                  </a:lnTo>
                  <a:lnTo>
                    <a:pt x="23097" y="0"/>
                  </a:lnTo>
                  <a:close/>
                </a:path>
              </a:pathLst>
            </a:custGeom>
            <a:solidFill>
              <a:srgbClr val="000000"/>
            </a:solidFill>
          </p:spPr>
          <p:txBody>
            <a:bodyPr vert="horz" lIns="91440" tIns="45720" rIns="91440" bIns="45720" anchor="t"/>
            <a:lstStyle/>
            <a:p>
              <a:endParaRPr lang="en-IN"/>
            </a:p>
          </p:txBody>
        </p:sp>
        <p:sp>
          <p:nvSpPr>
            <p:cNvPr id="1863" name="Shape 1898"/>
            <p:cNvSpPr/>
            <p:nvPr/>
          </p:nvSpPr>
          <p:spPr>
            <a:xfrm>
              <a:off x="367330" y="3986496"/>
              <a:ext cx="43260" cy="50086"/>
            </a:xfrm>
            <a:custGeom>
              <a:avLst/>
              <a:gdLst/>
              <a:ahLst/>
              <a:cxnLst/>
              <a:rect l="0" t="0" r="0" b="0"/>
              <a:pathLst>
                <a:path w="43260" h="50086">
                  <a:moveTo>
                    <a:pt x="21828" y="0"/>
                  </a:moveTo>
                  <a:lnTo>
                    <a:pt x="13335" y="952"/>
                  </a:lnTo>
                  <a:lnTo>
                    <a:pt x="5238" y="3651"/>
                  </a:lnTo>
                  <a:lnTo>
                    <a:pt x="5556" y="14367"/>
                  </a:lnTo>
                  <a:lnTo>
                    <a:pt x="8890" y="12144"/>
                  </a:lnTo>
                  <a:lnTo>
                    <a:pt x="12541" y="10557"/>
                  </a:lnTo>
                  <a:lnTo>
                    <a:pt x="16431" y="9446"/>
                  </a:lnTo>
                  <a:lnTo>
                    <a:pt x="20400" y="9128"/>
                  </a:lnTo>
                  <a:lnTo>
                    <a:pt x="25162" y="9683"/>
                  </a:lnTo>
                  <a:lnTo>
                    <a:pt x="28495" y="11431"/>
                  </a:lnTo>
                  <a:lnTo>
                    <a:pt x="30480" y="14606"/>
                  </a:lnTo>
                  <a:lnTo>
                    <a:pt x="31115" y="19447"/>
                  </a:lnTo>
                  <a:lnTo>
                    <a:pt x="24639" y="19447"/>
                  </a:lnTo>
                  <a:lnTo>
                    <a:pt x="25717" y="26908"/>
                  </a:lnTo>
                  <a:lnTo>
                    <a:pt x="31115" y="26908"/>
                  </a:lnTo>
                  <a:lnTo>
                    <a:pt x="30560" y="32147"/>
                  </a:lnTo>
                  <a:lnTo>
                    <a:pt x="29845" y="34607"/>
                  </a:lnTo>
                  <a:lnTo>
                    <a:pt x="28575" y="36751"/>
                  </a:lnTo>
                  <a:lnTo>
                    <a:pt x="24923" y="39846"/>
                  </a:lnTo>
                  <a:lnTo>
                    <a:pt x="19843" y="41037"/>
                  </a:lnTo>
                  <a:lnTo>
                    <a:pt x="16668" y="40640"/>
                  </a:lnTo>
                  <a:lnTo>
                    <a:pt x="14207" y="39608"/>
                  </a:lnTo>
                  <a:lnTo>
                    <a:pt x="12541" y="37782"/>
                  </a:lnTo>
                  <a:lnTo>
                    <a:pt x="11906" y="35163"/>
                  </a:lnTo>
                  <a:lnTo>
                    <a:pt x="12541" y="31988"/>
                  </a:lnTo>
                  <a:lnTo>
                    <a:pt x="14287" y="29766"/>
                  </a:lnTo>
                  <a:lnTo>
                    <a:pt x="16748" y="28257"/>
                  </a:lnTo>
                  <a:lnTo>
                    <a:pt x="19685" y="27385"/>
                  </a:lnTo>
                  <a:lnTo>
                    <a:pt x="25717" y="26908"/>
                  </a:lnTo>
                  <a:lnTo>
                    <a:pt x="24639" y="19447"/>
                  </a:lnTo>
                  <a:lnTo>
                    <a:pt x="24288" y="19447"/>
                  </a:lnTo>
                  <a:lnTo>
                    <a:pt x="16033" y="20002"/>
                  </a:lnTo>
                  <a:lnTo>
                    <a:pt x="11986" y="20876"/>
                  </a:lnTo>
                  <a:lnTo>
                    <a:pt x="8174" y="22225"/>
                  </a:lnTo>
                  <a:lnTo>
                    <a:pt x="4921" y="24288"/>
                  </a:lnTo>
                  <a:lnTo>
                    <a:pt x="2301" y="27226"/>
                  </a:lnTo>
                  <a:lnTo>
                    <a:pt x="635" y="31036"/>
                  </a:lnTo>
                  <a:lnTo>
                    <a:pt x="0" y="35877"/>
                  </a:lnTo>
                  <a:lnTo>
                    <a:pt x="635" y="40085"/>
                  </a:lnTo>
                  <a:lnTo>
                    <a:pt x="2461" y="43577"/>
                  </a:lnTo>
                  <a:lnTo>
                    <a:pt x="5238" y="46356"/>
                  </a:lnTo>
                  <a:lnTo>
                    <a:pt x="8651" y="48418"/>
                  </a:lnTo>
                  <a:lnTo>
                    <a:pt x="12620" y="49688"/>
                  </a:lnTo>
                  <a:lnTo>
                    <a:pt x="16748" y="50086"/>
                  </a:lnTo>
                  <a:lnTo>
                    <a:pt x="21035" y="49531"/>
                  </a:lnTo>
                  <a:lnTo>
                    <a:pt x="25162" y="48022"/>
                  </a:lnTo>
                  <a:lnTo>
                    <a:pt x="28812" y="45402"/>
                  </a:lnTo>
                  <a:lnTo>
                    <a:pt x="31512" y="41831"/>
                  </a:lnTo>
                  <a:lnTo>
                    <a:pt x="31670" y="41831"/>
                  </a:lnTo>
                  <a:lnTo>
                    <a:pt x="31830" y="45086"/>
                  </a:lnTo>
                  <a:lnTo>
                    <a:pt x="32226" y="48974"/>
                  </a:lnTo>
                  <a:lnTo>
                    <a:pt x="43260" y="48974"/>
                  </a:lnTo>
                  <a:lnTo>
                    <a:pt x="42703" y="38338"/>
                  </a:lnTo>
                  <a:lnTo>
                    <a:pt x="42545" y="32862"/>
                  </a:lnTo>
                  <a:lnTo>
                    <a:pt x="42466" y="26352"/>
                  </a:lnTo>
                  <a:lnTo>
                    <a:pt x="42466" y="20162"/>
                  </a:lnTo>
                  <a:lnTo>
                    <a:pt x="42227" y="15240"/>
                  </a:lnTo>
                  <a:lnTo>
                    <a:pt x="41355" y="11112"/>
                  </a:lnTo>
                  <a:lnTo>
                    <a:pt x="39767" y="7620"/>
                  </a:lnTo>
                  <a:lnTo>
                    <a:pt x="37623" y="4842"/>
                  </a:lnTo>
                  <a:lnTo>
                    <a:pt x="34845" y="2699"/>
                  </a:lnTo>
                  <a:lnTo>
                    <a:pt x="31273" y="1191"/>
                  </a:lnTo>
                  <a:lnTo>
                    <a:pt x="26907" y="238"/>
                  </a:lnTo>
                  <a:lnTo>
                    <a:pt x="21828" y="0"/>
                  </a:lnTo>
                  <a:close/>
                </a:path>
              </a:pathLst>
            </a:custGeom>
            <a:solidFill>
              <a:srgbClr val="000000"/>
            </a:solidFill>
          </p:spPr>
          <p:txBody>
            <a:bodyPr vert="horz" lIns="91440" tIns="45720" rIns="91440" bIns="45720" anchor="t"/>
            <a:lstStyle/>
            <a:p>
              <a:endParaRPr lang="en-IN"/>
            </a:p>
          </p:txBody>
        </p:sp>
        <p:sp>
          <p:nvSpPr>
            <p:cNvPr id="1864" name="Shape 1899"/>
            <p:cNvSpPr/>
            <p:nvPr/>
          </p:nvSpPr>
          <p:spPr>
            <a:xfrm>
              <a:off x="488218" y="3965780"/>
              <a:ext cx="46991" cy="70802"/>
            </a:xfrm>
            <a:custGeom>
              <a:avLst/>
              <a:gdLst/>
              <a:ahLst/>
              <a:cxnLst/>
              <a:rect l="0" t="0" r="0" b="0"/>
              <a:pathLst>
                <a:path w="46991" h="70802">
                  <a:moveTo>
                    <a:pt x="34528" y="0"/>
                  </a:moveTo>
                  <a:lnTo>
                    <a:pt x="34528" y="27463"/>
                  </a:lnTo>
                  <a:lnTo>
                    <a:pt x="34370" y="27463"/>
                  </a:lnTo>
                  <a:lnTo>
                    <a:pt x="31433" y="24447"/>
                  </a:lnTo>
                  <a:lnTo>
                    <a:pt x="28100" y="22383"/>
                  </a:lnTo>
                  <a:lnTo>
                    <a:pt x="26494" y="21825"/>
                  </a:lnTo>
                  <a:lnTo>
                    <a:pt x="23337" y="30400"/>
                  </a:lnTo>
                  <a:lnTo>
                    <a:pt x="26908" y="31034"/>
                  </a:lnTo>
                  <a:lnTo>
                    <a:pt x="29766" y="32861"/>
                  </a:lnTo>
                  <a:lnTo>
                    <a:pt x="31910" y="35559"/>
                  </a:lnTo>
                  <a:lnTo>
                    <a:pt x="33337" y="38734"/>
                  </a:lnTo>
                  <a:lnTo>
                    <a:pt x="34131" y="42147"/>
                  </a:lnTo>
                  <a:lnTo>
                    <a:pt x="34450" y="45641"/>
                  </a:lnTo>
                  <a:lnTo>
                    <a:pt x="34211" y="49133"/>
                  </a:lnTo>
                  <a:lnTo>
                    <a:pt x="33417" y="52704"/>
                  </a:lnTo>
                  <a:lnTo>
                    <a:pt x="32068" y="55959"/>
                  </a:lnTo>
                  <a:lnTo>
                    <a:pt x="30005" y="58658"/>
                  </a:lnTo>
                  <a:lnTo>
                    <a:pt x="27147" y="60483"/>
                  </a:lnTo>
                  <a:lnTo>
                    <a:pt x="23495" y="61197"/>
                  </a:lnTo>
                  <a:lnTo>
                    <a:pt x="19843" y="60483"/>
                  </a:lnTo>
                  <a:lnTo>
                    <a:pt x="17145" y="58578"/>
                  </a:lnTo>
                  <a:lnTo>
                    <a:pt x="15161" y="55879"/>
                  </a:lnTo>
                  <a:lnTo>
                    <a:pt x="13891" y="52625"/>
                  </a:lnTo>
                  <a:lnTo>
                    <a:pt x="13256" y="49133"/>
                  </a:lnTo>
                  <a:lnTo>
                    <a:pt x="13018" y="45641"/>
                  </a:lnTo>
                  <a:lnTo>
                    <a:pt x="13256" y="42227"/>
                  </a:lnTo>
                  <a:lnTo>
                    <a:pt x="13891" y="38815"/>
                  </a:lnTo>
                  <a:lnTo>
                    <a:pt x="15081" y="35640"/>
                  </a:lnTo>
                  <a:lnTo>
                    <a:pt x="17066" y="32941"/>
                  </a:lnTo>
                  <a:lnTo>
                    <a:pt x="19765" y="31034"/>
                  </a:lnTo>
                  <a:lnTo>
                    <a:pt x="23337" y="30400"/>
                  </a:lnTo>
                  <a:lnTo>
                    <a:pt x="26494" y="21825"/>
                  </a:lnTo>
                  <a:lnTo>
                    <a:pt x="24448" y="21113"/>
                  </a:lnTo>
                  <a:lnTo>
                    <a:pt x="20082" y="20716"/>
                  </a:lnTo>
                  <a:lnTo>
                    <a:pt x="13493" y="21668"/>
                  </a:lnTo>
                  <a:lnTo>
                    <a:pt x="8256" y="24288"/>
                  </a:lnTo>
                  <a:lnTo>
                    <a:pt x="4525" y="28257"/>
                  </a:lnTo>
                  <a:lnTo>
                    <a:pt x="1906" y="33337"/>
                  </a:lnTo>
                  <a:lnTo>
                    <a:pt x="476" y="39211"/>
                  </a:lnTo>
                  <a:lnTo>
                    <a:pt x="0" y="45641"/>
                  </a:lnTo>
                  <a:lnTo>
                    <a:pt x="476" y="52070"/>
                  </a:lnTo>
                  <a:lnTo>
                    <a:pt x="1906" y="58022"/>
                  </a:lnTo>
                  <a:lnTo>
                    <a:pt x="4525" y="63103"/>
                  </a:lnTo>
                  <a:lnTo>
                    <a:pt x="8256" y="67230"/>
                  </a:lnTo>
                  <a:lnTo>
                    <a:pt x="13493" y="69850"/>
                  </a:lnTo>
                  <a:lnTo>
                    <a:pt x="20082" y="70802"/>
                  </a:lnTo>
                  <a:lnTo>
                    <a:pt x="24288" y="70405"/>
                  </a:lnTo>
                  <a:lnTo>
                    <a:pt x="28178" y="69293"/>
                  </a:lnTo>
                  <a:lnTo>
                    <a:pt x="31750" y="67230"/>
                  </a:lnTo>
                  <a:lnTo>
                    <a:pt x="34767" y="64293"/>
                  </a:lnTo>
                  <a:lnTo>
                    <a:pt x="34925" y="64293"/>
                  </a:lnTo>
                  <a:lnTo>
                    <a:pt x="34925" y="69691"/>
                  </a:lnTo>
                  <a:lnTo>
                    <a:pt x="46991" y="69691"/>
                  </a:lnTo>
                  <a:lnTo>
                    <a:pt x="46991" y="0"/>
                  </a:lnTo>
                  <a:lnTo>
                    <a:pt x="34528" y="0"/>
                  </a:lnTo>
                  <a:close/>
                </a:path>
              </a:pathLst>
            </a:custGeom>
            <a:solidFill>
              <a:srgbClr val="000000"/>
            </a:solidFill>
          </p:spPr>
          <p:txBody>
            <a:bodyPr vert="horz" lIns="91440" tIns="45720" rIns="91440" bIns="45720" anchor="t"/>
            <a:lstStyle/>
            <a:p>
              <a:endParaRPr lang="en-IN"/>
            </a:p>
          </p:txBody>
        </p:sp>
        <p:sp>
          <p:nvSpPr>
            <p:cNvPr id="1865" name="Shape 1900"/>
            <p:cNvSpPr/>
            <p:nvPr/>
          </p:nvSpPr>
          <p:spPr>
            <a:xfrm>
              <a:off x="851200" y="4082540"/>
              <a:ext cx="26670" cy="83265"/>
            </a:xfrm>
            <a:custGeom>
              <a:avLst/>
              <a:gdLst/>
              <a:ahLst/>
              <a:cxnLst/>
              <a:rect l="0" t="0" r="0" b="0"/>
              <a:pathLst>
                <a:path w="26670" h="83265">
                  <a:moveTo>
                    <a:pt x="0" y="0"/>
                  </a:moveTo>
                  <a:lnTo>
                    <a:pt x="3810" y="6271"/>
                  </a:lnTo>
                  <a:lnTo>
                    <a:pt x="7065" y="12621"/>
                  </a:lnTo>
                  <a:lnTo>
                    <a:pt x="9763" y="19129"/>
                  </a:lnTo>
                  <a:lnTo>
                    <a:pt x="11747" y="26036"/>
                  </a:lnTo>
                  <a:lnTo>
                    <a:pt x="13096" y="33496"/>
                  </a:lnTo>
                  <a:lnTo>
                    <a:pt x="13493" y="41672"/>
                  </a:lnTo>
                  <a:lnTo>
                    <a:pt x="12461" y="53023"/>
                  </a:lnTo>
                  <a:lnTo>
                    <a:pt x="9763" y="63658"/>
                  </a:lnTo>
                  <a:lnTo>
                    <a:pt x="5477" y="73661"/>
                  </a:lnTo>
                  <a:lnTo>
                    <a:pt x="0" y="83265"/>
                  </a:lnTo>
                  <a:lnTo>
                    <a:pt x="11747" y="83265"/>
                  </a:lnTo>
                  <a:lnTo>
                    <a:pt x="17938" y="73661"/>
                  </a:lnTo>
                  <a:lnTo>
                    <a:pt x="22621" y="63658"/>
                  </a:lnTo>
                  <a:lnTo>
                    <a:pt x="24367" y="58420"/>
                  </a:lnTo>
                  <a:lnTo>
                    <a:pt x="25638" y="53023"/>
                  </a:lnTo>
                  <a:lnTo>
                    <a:pt x="26432" y="47467"/>
                  </a:lnTo>
                  <a:lnTo>
                    <a:pt x="26670" y="41672"/>
                  </a:lnTo>
                  <a:lnTo>
                    <a:pt x="26273" y="33496"/>
                  </a:lnTo>
                  <a:lnTo>
                    <a:pt x="24844" y="26036"/>
                  </a:lnTo>
                  <a:lnTo>
                    <a:pt x="22701" y="19129"/>
                  </a:lnTo>
                  <a:lnTo>
                    <a:pt x="19685" y="12621"/>
                  </a:lnTo>
                  <a:lnTo>
                    <a:pt x="16033" y="6271"/>
                  </a:lnTo>
                  <a:lnTo>
                    <a:pt x="11747" y="0"/>
                  </a:lnTo>
                  <a:lnTo>
                    <a:pt x="0" y="0"/>
                  </a:lnTo>
                  <a:close/>
                </a:path>
              </a:pathLst>
            </a:custGeom>
            <a:solidFill>
              <a:srgbClr val="000000"/>
            </a:solidFill>
          </p:spPr>
          <p:txBody>
            <a:bodyPr vert="horz" lIns="91440" tIns="45720" rIns="91440" bIns="45720" anchor="t"/>
            <a:lstStyle/>
            <a:p>
              <a:endParaRPr lang="en-IN"/>
            </a:p>
          </p:txBody>
        </p:sp>
        <p:sp>
          <p:nvSpPr>
            <p:cNvPr id="1866" name="Shape 1901"/>
            <p:cNvSpPr/>
            <p:nvPr/>
          </p:nvSpPr>
          <p:spPr>
            <a:xfrm>
              <a:off x="215487" y="4082540"/>
              <a:ext cx="26748" cy="83265"/>
            </a:xfrm>
            <a:custGeom>
              <a:avLst/>
              <a:gdLst/>
              <a:ahLst/>
              <a:cxnLst/>
              <a:rect l="0" t="0" r="0" b="0"/>
              <a:pathLst>
                <a:path w="26748" h="83265">
                  <a:moveTo>
                    <a:pt x="14922" y="0"/>
                  </a:moveTo>
                  <a:lnTo>
                    <a:pt x="10556" y="6271"/>
                  </a:lnTo>
                  <a:lnTo>
                    <a:pt x="6905" y="12621"/>
                  </a:lnTo>
                  <a:lnTo>
                    <a:pt x="3968" y="19129"/>
                  </a:lnTo>
                  <a:lnTo>
                    <a:pt x="1824" y="26036"/>
                  </a:lnTo>
                  <a:lnTo>
                    <a:pt x="474" y="33496"/>
                  </a:lnTo>
                  <a:lnTo>
                    <a:pt x="0" y="41672"/>
                  </a:lnTo>
                  <a:lnTo>
                    <a:pt x="1031" y="53023"/>
                  </a:lnTo>
                  <a:lnTo>
                    <a:pt x="3968" y="63658"/>
                  </a:lnTo>
                  <a:lnTo>
                    <a:pt x="8651" y="73661"/>
                  </a:lnTo>
                  <a:lnTo>
                    <a:pt x="14922" y="83265"/>
                  </a:lnTo>
                  <a:lnTo>
                    <a:pt x="26748" y="83265"/>
                  </a:lnTo>
                  <a:lnTo>
                    <a:pt x="21272" y="73661"/>
                  </a:lnTo>
                  <a:lnTo>
                    <a:pt x="16986" y="63658"/>
                  </a:lnTo>
                  <a:lnTo>
                    <a:pt x="14207" y="53023"/>
                  </a:lnTo>
                  <a:lnTo>
                    <a:pt x="13255" y="41672"/>
                  </a:lnTo>
                  <a:lnTo>
                    <a:pt x="13651" y="33496"/>
                  </a:lnTo>
                  <a:lnTo>
                    <a:pt x="14922" y="26036"/>
                  </a:lnTo>
                  <a:lnTo>
                    <a:pt x="16986" y="19129"/>
                  </a:lnTo>
                  <a:lnTo>
                    <a:pt x="19685" y="12621"/>
                  </a:lnTo>
                  <a:lnTo>
                    <a:pt x="23018" y="6271"/>
                  </a:lnTo>
                  <a:lnTo>
                    <a:pt x="26748" y="0"/>
                  </a:lnTo>
                  <a:lnTo>
                    <a:pt x="14922" y="0"/>
                  </a:lnTo>
                  <a:close/>
                </a:path>
              </a:pathLst>
            </a:custGeom>
            <a:solidFill>
              <a:srgbClr val="000000"/>
            </a:solidFill>
          </p:spPr>
          <p:txBody>
            <a:bodyPr vert="horz" lIns="91440" tIns="45720" rIns="91440" bIns="45720" anchor="t"/>
            <a:lstStyle/>
            <a:p>
              <a:endParaRPr lang="en-IN"/>
            </a:p>
          </p:txBody>
        </p:sp>
        <p:sp>
          <p:nvSpPr>
            <p:cNvPr id="1867" name="Shape 1902"/>
            <p:cNvSpPr/>
            <p:nvPr/>
          </p:nvSpPr>
          <p:spPr>
            <a:xfrm>
              <a:off x="660820" y="4083096"/>
              <a:ext cx="0" cy="69691"/>
            </a:xfrm>
            <a:custGeom>
              <a:avLst/>
              <a:gdLst/>
              <a:ahLst/>
              <a:cxnLst/>
              <a:rect l="0" t="0" r="0" b="0"/>
              <a:pathLst>
                <a:path h="69691">
                  <a:moveTo>
                    <a:pt x="0" y="69691"/>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1868" name="Shape 1903"/>
            <p:cNvSpPr/>
            <p:nvPr/>
          </p:nvSpPr>
          <p:spPr>
            <a:xfrm>
              <a:off x="349392" y="4083096"/>
              <a:ext cx="0" cy="69691"/>
            </a:xfrm>
            <a:custGeom>
              <a:avLst/>
              <a:gdLst/>
              <a:ahLst/>
              <a:cxnLst/>
              <a:rect l="0" t="0" r="0" b="0"/>
              <a:pathLst>
                <a:path h="69691">
                  <a:moveTo>
                    <a:pt x="0" y="69691"/>
                  </a:moveTo>
                  <a:lnTo>
                    <a:pt x="0" y="0"/>
                  </a:lnTo>
                </a:path>
              </a:pathLst>
            </a:custGeom>
            <a:noFill/>
            <a:ln w="12382" cap="flat">
              <a:solidFill>
                <a:srgbClr val="000000"/>
              </a:solidFill>
              <a:prstDash val="solid"/>
            </a:ln>
          </p:spPr>
          <p:txBody>
            <a:bodyPr vert="horz" lIns="91440" tIns="45720" rIns="91440" bIns="45720" anchor="t"/>
            <a:lstStyle/>
            <a:p>
              <a:endParaRPr lang="en-IN"/>
            </a:p>
          </p:txBody>
        </p:sp>
        <p:sp>
          <p:nvSpPr>
            <p:cNvPr id="1869" name="Shape 1904"/>
            <p:cNvSpPr/>
            <p:nvPr/>
          </p:nvSpPr>
          <p:spPr>
            <a:xfrm>
              <a:off x="773572" y="4090240"/>
              <a:ext cx="12462" cy="0"/>
            </a:xfrm>
            <a:custGeom>
              <a:avLst/>
              <a:gdLst/>
              <a:ahLst/>
              <a:cxnLst/>
              <a:rect l="0" t="0" r="0" b="0"/>
              <a:pathLst>
                <a:path w="12462">
                  <a:moveTo>
                    <a:pt x="0" y="0"/>
                  </a:moveTo>
                  <a:lnTo>
                    <a:pt x="12462" y="0"/>
                  </a:lnTo>
                </a:path>
              </a:pathLst>
            </a:custGeom>
            <a:noFill/>
            <a:ln w="11906" cap="flat">
              <a:solidFill>
                <a:srgbClr val="000000"/>
              </a:solidFill>
              <a:prstDash val="solid"/>
            </a:ln>
          </p:spPr>
          <p:txBody>
            <a:bodyPr vert="horz" lIns="91440" tIns="45720" rIns="91440" bIns="45720" anchor="t"/>
            <a:lstStyle/>
            <a:p>
              <a:endParaRPr lang="en-IN"/>
            </a:p>
          </p:txBody>
        </p:sp>
        <p:sp>
          <p:nvSpPr>
            <p:cNvPr id="1870" name="Shape 1905"/>
            <p:cNvSpPr/>
            <p:nvPr/>
          </p:nvSpPr>
          <p:spPr>
            <a:xfrm>
              <a:off x="415829" y="4091351"/>
              <a:ext cx="33574" cy="62626"/>
            </a:xfrm>
            <a:custGeom>
              <a:avLst/>
              <a:gdLst/>
              <a:ahLst/>
              <a:cxnLst/>
              <a:rect l="0" t="0" r="0" b="0"/>
              <a:pathLst>
                <a:path w="33574" h="62626">
                  <a:moveTo>
                    <a:pt x="21668" y="0"/>
                  </a:moveTo>
                  <a:lnTo>
                    <a:pt x="9207" y="4047"/>
                  </a:lnTo>
                  <a:lnTo>
                    <a:pt x="9207" y="13572"/>
                  </a:lnTo>
                  <a:lnTo>
                    <a:pt x="0" y="13572"/>
                  </a:lnTo>
                  <a:lnTo>
                    <a:pt x="0" y="22701"/>
                  </a:lnTo>
                  <a:lnTo>
                    <a:pt x="9207" y="22701"/>
                  </a:lnTo>
                  <a:lnTo>
                    <a:pt x="9207" y="47069"/>
                  </a:lnTo>
                  <a:lnTo>
                    <a:pt x="9444" y="50482"/>
                  </a:lnTo>
                  <a:lnTo>
                    <a:pt x="10238" y="53419"/>
                  </a:lnTo>
                  <a:lnTo>
                    <a:pt x="11430" y="56038"/>
                  </a:lnTo>
                  <a:lnTo>
                    <a:pt x="13176" y="58340"/>
                  </a:lnTo>
                  <a:lnTo>
                    <a:pt x="15318" y="60166"/>
                  </a:lnTo>
                  <a:lnTo>
                    <a:pt x="17938" y="61515"/>
                  </a:lnTo>
                  <a:lnTo>
                    <a:pt x="20955" y="62308"/>
                  </a:lnTo>
                  <a:lnTo>
                    <a:pt x="24367" y="62626"/>
                  </a:lnTo>
                  <a:lnTo>
                    <a:pt x="29447" y="62308"/>
                  </a:lnTo>
                  <a:lnTo>
                    <a:pt x="33574" y="61436"/>
                  </a:lnTo>
                  <a:lnTo>
                    <a:pt x="33257" y="51593"/>
                  </a:lnTo>
                  <a:lnTo>
                    <a:pt x="30796" y="52626"/>
                  </a:lnTo>
                  <a:lnTo>
                    <a:pt x="27542" y="52944"/>
                  </a:lnTo>
                  <a:lnTo>
                    <a:pt x="24606" y="52307"/>
                  </a:lnTo>
                  <a:lnTo>
                    <a:pt x="22858" y="50482"/>
                  </a:lnTo>
                  <a:lnTo>
                    <a:pt x="21907" y="47942"/>
                  </a:lnTo>
                  <a:lnTo>
                    <a:pt x="21668" y="45006"/>
                  </a:lnTo>
                  <a:lnTo>
                    <a:pt x="21668" y="22701"/>
                  </a:lnTo>
                  <a:lnTo>
                    <a:pt x="32781" y="22701"/>
                  </a:lnTo>
                  <a:lnTo>
                    <a:pt x="32781" y="13572"/>
                  </a:lnTo>
                  <a:lnTo>
                    <a:pt x="21668" y="13572"/>
                  </a:lnTo>
                  <a:lnTo>
                    <a:pt x="21668" y="0"/>
                  </a:lnTo>
                  <a:close/>
                </a:path>
              </a:pathLst>
            </a:custGeom>
            <a:solidFill>
              <a:srgbClr val="000000"/>
            </a:solidFill>
          </p:spPr>
          <p:txBody>
            <a:bodyPr vert="horz" lIns="91440" tIns="45720" rIns="91440" bIns="45720" anchor="t"/>
            <a:lstStyle/>
            <a:p>
              <a:endParaRPr lang="en-IN"/>
            </a:p>
          </p:txBody>
        </p:sp>
        <p:sp>
          <p:nvSpPr>
            <p:cNvPr id="1871" name="Shape 1906"/>
            <p:cNvSpPr/>
            <p:nvPr/>
          </p:nvSpPr>
          <p:spPr>
            <a:xfrm>
              <a:off x="556719" y="4081985"/>
              <a:ext cx="33576" cy="70802"/>
            </a:xfrm>
            <a:custGeom>
              <a:avLst/>
              <a:gdLst/>
              <a:ahLst/>
              <a:cxnLst/>
              <a:rect l="0" t="0" r="0" b="0"/>
              <a:pathLst>
                <a:path w="33576" h="70802">
                  <a:moveTo>
                    <a:pt x="24447" y="0"/>
                  </a:moveTo>
                  <a:lnTo>
                    <a:pt x="20954" y="317"/>
                  </a:lnTo>
                  <a:lnTo>
                    <a:pt x="17859" y="1191"/>
                  </a:lnTo>
                  <a:lnTo>
                    <a:pt x="15239" y="2618"/>
                  </a:lnTo>
                  <a:lnTo>
                    <a:pt x="13097" y="4523"/>
                  </a:lnTo>
                  <a:lnTo>
                    <a:pt x="11351" y="6905"/>
                  </a:lnTo>
                  <a:lnTo>
                    <a:pt x="10159" y="9683"/>
                  </a:lnTo>
                  <a:lnTo>
                    <a:pt x="9446" y="12779"/>
                  </a:lnTo>
                  <a:lnTo>
                    <a:pt x="9207" y="16272"/>
                  </a:lnTo>
                  <a:lnTo>
                    <a:pt x="9207" y="22938"/>
                  </a:lnTo>
                  <a:lnTo>
                    <a:pt x="0" y="22938"/>
                  </a:lnTo>
                  <a:lnTo>
                    <a:pt x="0" y="32067"/>
                  </a:lnTo>
                  <a:lnTo>
                    <a:pt x="9207" y="32067"/>
                  </a:lnTo>
                  <a:lnTo>
                    <a:pt x="9207" y="70802"/>
                  </a:lnTo>
                  <a:lnTo>
                    <a:pt x="21669" y="70802"/>
                  </a:lnTo>
                  <a:lnTo>
                    <a:pt x="21669" y="32067"/>
                  </a:lnTo>
                  <a:lnTo>
                    <a:pt x="32543" y="32067"/>
                  </a:lnTo>
                  <a:lnTo>
                    <a:pt x="32543" y="22938"/>
                  </a:lnTo>
                  <a:lnTo>
                    <a:pt x="21669" y="22938"/>
                  </a:lnTo>
                  <a:lnTo>
                    <a:pt x="21669" y="16986"/>
                  </a:lnTo>
                  <a:lnTo>
                    <a:pt x="21907" y="14287"/>
                  </a:lnTo>
                  <a:lnTo>
                    <a:pt x="22781" y="11986"/>
                  </a:lnTo>
                  <a:lnTo>
                    <a:pt x="24527" y="10318"/>
                  </a:lnTo>
                  <a:lnTo>
                    <a:pt x="27146" y="9683"/>
                  </a:lnTo>
                  <a:lnTo>
                    <a:pt x="30401" y="10238"/>
                  </a:lnTo>
                  <a:lnTo>
                    <a:pt x="32543" y="11350"/>
                  </a:lnTo>
                  <a:lnTo>
                    <a:pt x="33576" y="1031"/>
                  </a:lnTo>
                  <a:lnTo>
                    <a:pt x="29289" y="317"/>
                  </a:lnTo>
                  <a:lnTo>
                    <a:pt x="24447" y="0"/>
                  </a:lnTo>
                  <a:close/>
                </a:path>
              </a:pathLst>
            </a:custGeom>
            <a:solidFill>
              <a:srgbClr val="000000"/>
            </a:solidFill>
          </p:spPr>
          <p:txBody>
            <a:bodyPr vert="horz" lIns="91440" tIns="45720" rIns="91440" bIns="45720" anchor="t"/>
            <a:lstStyle/>
            <a:p>
              <a:endParaRPr lang="en-IN"/>
            </a:p>
          </p:txBody>
        </p:sp>
        <p:sp>
          <p:nvSpPr>
            <p:cNvPr id="1872" name="Shape 1907"/>
            <p:cNvSpPr/>
            <p:nvPr/>
          </p:nvSpPr>
          <p:spPr>
            <a:xfrm>
              <a:off x="244379" y="4081985"/>
              <a:ext cx="33494" cy="70802"/>
            </a:xfrm>
            <a:custGeom>
              <a:avLst/>
              <a:gdLst/>
              <a:ahLst/>
              <a:cxnLst/>
              <a:rect l="0" t="0" r="0" b="0"/>
              <a:pathLst>
                <a:path w="33494" h="70802">
                  <a:moveTo>
                    <a:pt x="24446" y="0"/>
                  </a:moveTo>
                  <a:lnTo>
                    <a:pt x="20955" y="317"/>
                  </a:lnTo>
                  <a:lnTo>
                    <a:pt x="17858" y="1191"/>
                  </a:lnTo>
                  <a:lnTo>
                    <a:pt x="15238" y="2618"/>
                  </a:lnTo>
                  <a:lnTo>
                    <a:pt x="13096" y="4523"/>
                  </a:lnTo>
                  <a:lnTo>
                    <a:pt x="11349" y="6905"/>
                  </a:lnTo>
                  <a:lnTo>
                    <a:pt x="10158" y="9683"/>
                  </a:lnTo>
                  <a:lnTo>
                    <a:pt x="9444" y="12779"/>
                  </a:lnTo>
                  <a:lnTo>
                    <a:pt x="9207" y="16272"/>
                  </a:lnTo>
                  <a:lnTo>
                    <a:pt x="9207" y="22938"/>
                  </a:lnTo>
                  <a:lnTo>
                    <a:pt x="0" y="22938"/>
                  </a:lnTo>
                  <a:lnTo>
                    <a:pt x="0" y="32067"/>
                  </a:lnTo>
                  <a:lnTo>
                    <a:pt x="9207" y="32067"/>
                  </a:lnTo>
                  <a:lnTo>
                    <a:pt x="9207" y="70802"/>
                  </a:lnTo>
                  <a:lnTo>
                    <a:pt x="21588" y="70802"/>
                  </a:lnTo>
                  <a:lnTo>
                    <a:pt x="21588" y="32067"/>
                  </a:lnTo>
                  <a:lnTo>
                    <a:pt x="32463" y="32067"/>
                  </a:lnTo>
                  <a:lnTo>
                    <a:pt x="32463" y="22938"/>
                  </a:lnTo>
                  <a:lnTo>
                    <a:pt x="21588" y="22938"/>
                  </a:lnTo>
                  <a:lnTo>
                    <a:pt x="21588" y="16986"/>
                  </a:lnTo>
                  <a:lnTo>
                    <a:pt x="21907" y="14287"/>
                  </a:lnTo>
                  <a:lnTo>
                    <a:pt x="22780" y="11986"/>
                  </a:lnTo>
                  <a:lnTo>
                    <a:pt x="24526" y="10318"/>
                  </a:lnTo>
                  <a:lnTo>
                    <a:pt x="27144" y="9683"/>
                  </a:lnTo>
                  <a:lnTo>
                    <a:pt x="30399" y="10238"/>
                  </a:lnTo>
                  <a:lnTo>
                    <a:pt x="32463" y="11350"/>
                  </a:lnTo>
                  <a:lnTo>
                    <a:pt x="33494" y="1031"/>
                  </a:lnTo>
                  <a:lnTo>
                    <a:pt x="29208" y="317"/>
                  </a:lnTo>
                  <a:lnTo>
                    <a:pt x="24446" y="0"/>
                  </a:lnTo>
                  <a:close/>
                </a:path>
              </a:pathLst>
            </a:custGeom>
            <a:solidFill>
              <a:srgbClr val="000000"/>
            </a:solidFill>
          </p:spPr>
          <p:txBody>
            <a:bodyPr vert="horz" lIns="91440" tIns="45720" rIns="91440" bIns="45720" anchor="t"/>
            <a:lstStyle/>
            <a:p>
              <a:endParaRPr lang="en-IN"/>
            </a:p>
          </p:txBody>
        </p:sp>
        <p:sp>
          <p:nvSpPr>
            <p:cNvPr id="1873" name="Shape 1908"/>
            <p:cNvSpPr/>
            <p:nvPr/>
          </p:nvSpPr>
          <p:spPr>
            <a:xfrm>
              <a:off x="594502" y="4103814"/>
              <a:ext cx="50164" cy="50163"/>
            </a:xfrm>
            <a:custGeom>
              <a:avLst/>
              <a:gdLst/>
              <a:ahLst/>
              <a:cxnLst/>
              <a:rect l="0" t="0" r="0" b="0"/>
              <a:pathLst>
                <a:path w="50164" h="50163">
                  <a:moveTo>
                    <a:pt x="25082" y="0"/>
                  </a:moveTo>
                  <a:lnTo>
                    <a:pt x="25082" y="9682"/>
                  </a:lnTo>
                  <a:lnTo>
                    <a:pt x="28813" y="10238"/>
                  </a:lnTo>
                  <a:lnTo>
                    <a:pt x="31830" y="11746"/>
                  </a:lnTo>
                  <a:lnTo>
                    <a:pt x="34211" y="14048"/>
                  </a:lnTo>
                  <a:lnTo>
                    <a:pt x="35798" y="16985"/>
                  </a:lnTo>
                  <a:lnTo>
                    <a:pt x="36830" y="20319"/>
                  </a:lnTo>
                  <a:lnTo>
                    <a:pt x="37147" y="23891"/>
                  </a:lnTo>
                  <a:lnTo>
                    <a:pt x="36909" y="27938"/>
                  </a:lnTo>
                  <a:lnTo>
                    <a:pt x="36116" y="31750"/>
                  </a:lnTo>
                  <a:lnTo>
                    <a:pt x="34687" y="35162"/>
                  </a:lnTo>
                  <a:lnTo>
                    <a:pt x="32464" y="37939"/>
                  </a:lnTo>
                  <a:lnTo>
                    <a:pt x="29289" y="39766"/>
                  </a:lnTo>
                  <a:lnTo>
                    <a:pt x="25082" y="40481"/>
                  </a:lnTo>
                  <a:lnTo>
                    <a:pt x="20876" y="39766"/>
                  </a:lnTo>
                  <a:lnTo>
                    <a:pt x="17701" y="37939"/>
                  </a:lnTo>
                  <a:lnTo>
                    <a:pt x="15478" y="35162"/>
                  </a:lnTo>
                  <a:lnTo>
                    <a:pt x="14050" y="31669"/>
                  </a:lnTo>
                  <a:lnTo>
                    <a:pt x="13334" y="27859"/>
                  </a:lnTo>
                  <a:lnTo>
                    <a:pt x="13017" y="23891"/>
                  </a:lnTo>
                  <a:lnTo>
                    <a:pt x="13334" y="20398"/>
                  </a:lnTo>
                  <a:lnTo>
                    <a:pt x="14367" y="17064"/>
                  </a:lnTo>
                  <a:lnTo>
                    <a:pt x="16033" y="14048"/>
                  </a:lnTo>
                  <a:lnTo>
                    <a:pt x="18336" y="11746"/>
                  </a:lnTo>
                  <a:lnTo>
                    <a:pt x="21352" y="10238"/>
                  </a:lnTo>
                  <a:lnTo>
                    <a:pt x="25082" y="9682"/>
                  </a:lnTo>
                  <a:lnTo>
                    <a:pt x="25082" y="0"/>
                  </a:lnTo>
                  <a:lnTo>
                    <a:pt x="18256" y="793"/>
                  </a:lnTo>
                  <a:lnTo>
                    <a:pt x="12223" y="3094"/>
                  </a:lnTo>
                  <a:lnTo>
                    <a:pt x="7223" y="6825"/>
                  </a:lnTo>
                  <a:lnTo>
                    <a:pt x="3413" y="11826"/>
                  </a:lnTo>
                  <a:lnTo>
                    <a:pt x="873" y="18096"/>
                  </a:lnTo>
                  <a:lnTo>
                    <a:pt x="0" y="25400"/>
                  </a:lnTo>
                  <a:lnTo>
                    <a:pt x="793" y="31987"/>
                  </a:lnTo>
                  <a:lnTo>
                    <a:pt x="3016" y="37939"/>
                  </a:lnTo>
                  <a:lnTo>
                    <a:pt x="6667" y="42941"/>
                  </a:lnTo>
                  <a:lnTo>
                    <a:pt x="11588" y="46751"/>
                  </a:lnTo>
                  <a:lnTo>
                    <a:pt x="17780" y="49291"/>
                  </a:lnTo>
                  <a:lnTo>
                    <a:pt x="25082" y="50163"/>
                  </a:lnTo>
                  <a:lnTo>
                    <a:pt x="32464" y="49291"/>
                  </a:lnTo>
                  <a:lnTo>
                    <a:pt x="38656" y="46751"/>
                  </a:lnTo>
                  <a:lnTo>
                    <a:pt x="43497" y="42941"/>
                  </a:lnTo>
                  <a:lnTo>
                    <a:pt x="47148" y="37939"/>
                  </a:lnTo>
                  <a:lnTo>
                    <a:pt x="49371" y="31987"/>
                  </a:lnTo>
                  <a:lnTo>
                    <a:pt x="50164" y="25400"/>
                  </a:lnTo>
                  <a:lnTo>
                    <a:pt x="49292" y="18096"/>
                  </a:lnTo>
                  <a:lnTo>
                    <a:pt x="46831" y="11826"/>
                  </a:lnTo>
                  <a:lnTo>
                    <a:pt x="42942" y="6825"/>
                  </a:lnTo>
                  <a:lnTo>
                    <a:pt x="37862" y="3094"/>
                  </a:lnTo>
                  <a:lnTo>
                    <a:pt x="31830" y="793"/>
                  </a:lnTo>
                  <a:lnTo>
                    <a:pt x="25082" y="0"/>
                  </a:lnTo>
                  <a:close/>
                </a:path>
              </a:pathLst>
            </a:custGeom>
            <a:solidFill>
              <a:srgbClr val="000000"/>
            </a:solidFill>
          </p:spPr>
          <p:txBody>
            <a:bodyPr vert="horz" lIns="91440" tIns="45720" rIns="91440" bIns="45720" anchor="t"/>
            <a:lstStyle/>
            <a:p>
              <a:endParaRPr lang="en-IN"/>
            </a:p>
          </p:txBody>
        </p:sp>
        <p:sp>
          <p:nvSpPr>
            <p:cNvPr id="1874" name="Shape 1909"/>
            <p:cNvSpPr/>
            <p:nvPr/>
          </p:nvSpPr>
          <p:spPr>
            <a:xfrm>
              <a:off x="454167" y="4103814"/>
              <a:ext cx="45006" cy="50163"/>
            </a:xfrm>
            <a:custGeom>
              <a:avLst/>
              <a:gdLst/>
              <a:ahLst/>
              <a:cxnLst/>
              <a:rect l="0" t="0" r="0" b="0"/>
              <a:pathLst>
                <a:path w="45006" h="50163">
                  <a:moveTo>
                    <a:pt x="22225" y="0"/>
                  </a:moveTo>
                  <a:lnTo>
                    <a:pt x="22938" y="9127"/>
                  </a:lnTo>
                  <a:lnTo>
                    <a:pt x="22938" y="9127"/>
                  </a:lnTo>
                  <a:lnTo>
                    <a:pt x="27463" y="10000"/>
                  </a:lnTo>
                  <a:lnTo>
                    <a:pt x="30558" y="12461"/>
                  </a:lnTo>
                  <a:lnTo>
                    <a:pt x="32385" y="16112"/>
                  </a:lnTo>
                  <a:lnTo>
                    <a:pt x="33100" y="20398"/>
                  </a:lnTo>
                  <a:lnTo>
                    <a:pt x="11906" y="20398"/>
                  </a:lnTo>
                  <a:lnTo>
                    <a:pt x="12858" y="15875"/>
                  </a:lnTo>
                  <a:lnTo>
                    <a:pt x="15001" y="12302"/>
                  </a:lnTo>
                  <a:lnTo>
                    <a:pt x="18415" y="10000"/>
                  </a:lnTo>
                  <a:lnTo>
                    <a:pt x="22938" y="9127"/>
                  </a:lnTo>
                  <a:lnTo>
                    <a:pt x="22225" y="0"/>
                  </a:lnTo>
                  <a:lnTo>
                    <a:pt x="15398" y="951"/>
                  </a:lnTo>
                  <a:lnTo>
                    <a:pt x="9842" y="3491"/>
                  </a:lnTo>
                  <a:lnTo>
                    <a:pt x="5556" y="7460"/>
                  </a:lnTo>
                  <a:lnTo>
                    <a:pt x="2461" y="12619"/>
                  </a:lnTo>
                  <a:lnTo>
                    <a:pt x="635" y="18652"/>
                  </a:lnTo>
                  <a:lnTo>
                    <a:pt x="0" y="25319"/>
                  </a:lnTo>
                  <a:lnTo>
                    <a:pt x="476" y="30956"/>
                  </a:lnTo>
                  <a:lnTo>
                    <a:pt x="1667" y="35876"/>
                  </a:lnTo>
                  <a:lnTo>
                    <a:pt x="3731" y="40083"/>
                  </a:lnTo>
                  <a:lnTo>
                    <a:pt x="6588" y="43656"/>
                  </a:lnTo>
                  <a:lnTo>
                    <a:pt x="10160" y="46433"/>
                  </a:lnTo>
                  <a:lnTo>
                    <a:pt x="14446" y="48418"/>
                  </a:lnTo>
                  <a:lnTo>
                    <a:pt x="19367" y="49688"/>
                  </a:lnTo>
                  <a:lnTo>
                    <a:pt x="25002" y="50163"/>
                  </a:lnTo>
                  <a:lnTo>
                    <a:pt x="29765" y="49846"/>
                  </a:lnTo>
                  <a:lnTo>
                    <a:pt x="34051" y="49132"/>
                  </a:lnTo>
                  <a:lnTo>
                    <a:pt x="41433" y="46353"/>
                  </a:lnTo>
                  <a:lnTo>
                    <a:pt x="41433" y="36194"/>
                  </a:lnTo>
                  <a:lnTo>
                    <a:pt x="34051" y="39607"/>
                  </a:lnTo>
                  <a:lnTo>
                    <a:pt x="29925" y="40638"/>
                  </a:lnTo>
                  <a:lnTo>
                    <a:pt x="25558" y="41036"/>
                  </a:lnTo>
                  <a:lnTo>
                    <a:pt x="20240" y="40242"/>
                  </a:lnTo>
                  <a:lnTo>
                    <a:pt x="16033" y="37939"/>
                  </a:lnTo>
                  <a:lnTo>
                    <a:pt x="13176" y="34131"/>
                  </a:lnTo>
                  <a:lnTo>
                    <a:pt x="11906" y="28891"/>
                  </a:lnTo>
                  <a:lnTo>
                    <a:pt x="45006" y="28891"/>
                  </a:lnTo>
                  <a:lnTo>
                    <a:pt x="44530" y="20953"/>
                  </a:lnTo>
                  <a:lnTo>
                    <a:pt x="43021" y="14048"/>
                  </a:lnTo>
                  <a:lnTo>
                    <a:pt x="40243" y="8253"/>
                  </a:lnTo>
                  <a:lnTo>
                    <a:pt x="36036" y="3808"/>
                  </a:lnTo>
                  <a:lnTo>
                    <a:pt x="30082" y="1030"/>
                  </a:lnTo>
                  <a:lnTo>
                    <a:pt x="22225" y="0"/>
                  </a:lnTo>
                  <a:close/>
                </a:path>
              </a:pathLst>
            </a:custGeom>
            <a:solidFill>
              <a:srgbClr val="000000"/>
            </a:solidFill>
          </p:spPr>
          <p:txBody>
            <a:bodyPr vert="horz" lIns="91440" tIns="45720" rIns="91440" bIns="45720" anchor="t"/>
            <a:lstStyle/>
            <a:p>
              <a:endParaRPr lang="en-IN"/>
            </a:p>
          </p:txBody>
        </p:sp>
        <p:sp>
          <p:nvSpPr>
            <p:cNvPr id="1875" name="Shape 1910"/>
            <p:cNvSpPr/>
            <p:nvPr/>
          </p:nvSpPr>
          <p:spPr>
            <a:xfrm>
              <a:off x="282162" y="4103814"/>
              <a:ext cx="50163" cy="50163"/>
            </a:xfrm>
            <a:custGeom>
              <a:avLst/>
              <a:gdLst/>
              <a:ahLst/>
              <a:cxnLst/>
              <a:rect l="0" t="0" r="0" b="0"/>
              <a:pathLst>
                <a:path w="50163" h="50163">
                  <a:moveTo>
                    <a:pt x="25002" y="0"/>
                  </a:moveTo>
                  <a:lnTo>
                    <a:pt x="25002" y="9682"/>
                  </a:lnTo>
                  <a:lnTo>
                    <a:pt x="28812" y="10238"/>
                  </a:lnTo>
                  <a:lnTo>
                    <a:pt x="31828" y="11746"/>
                  </a:lnTo>
                  <a:lnTo>
                    <a:pt x="34131" y="14048"/>
                  </a:lnTo>
                  <a:lnTo>
                    <a:pt x="35797" y="16985"/>
                  </a:lnTo>
                  <a:lnTo>
                    <a:pt x="36830" y="20319"/>
                  </a:lnTo>
                  <a:lnTo>
                    <a:pt x="37147" y="23891"/>
                  </a:lnTo>
                  <a:lnTo>
                    <a:pt x="36908" y="27938"/>
                  </a:lnTo>
                  <a:lnTo>
                    <a:pt x="36115" y="31750"/>
                  </a:lnTo>
                  <a:lnTo>
                    <a:pt x="34686" y="35162"/>
                  </a:lnTo>
                  <a:lnTo>
                    <a:pt x="32385" y="37939"/>
                  </a:lnTo>
                  <a:lnTo>
                    <a:pt x="29210" y="39766"/>
                  </a:lnTo>
                  <a:lnTo>
                    <a:pt x="25002" y="40481"/>
                  </a:lnTo>
                  <a:lnTo>
                    <a:pt x="20795" y="39766"/>
                  </a:lnTo>
                  <a:lnTo>
                    <a:pt x="17699" y="37939"/>
                  </a:lnTo>
                  <a:lnTo>
                    <a:pt x="15477" y="35162"/>
                  </a:lnTo>
                  <a:lnTo>
                    <a:pt x="14048" y="31669"/>
                  </a:lnTo>
                  <a:lnTo>
                    <a:pt x="13335" y="27859"/>
                  </a:lnTo>
                  <a:lnTo>
                    <a:pt x="13017" y="23891"/>
                  </a:lnTo>
                  <a:lnTo>
                    <a:pt x="13335" y="20398"/>
                  </a:lnTo>
                  <a:lnTo>
                    <a:pt x="14366" y="17064"/>
                  </a:lnTo>
                  <a:lnTo>
                    <a:pt x="16032" y="14048"/>
                  </a:lnTo>
                  <a:lnTo>
                    <a:pt x="18335" y="11746"/>
                  </a:lnTo>
                  <a:lnTo>
                    <a:pt x="21351" y="10238"/>
                  </a:lnTo>
                  <a:lnTo>
                    <a:pt x="25002" y="9682"/>
                  </a:lnTo>
                  <a:lnTo>
                    <a:pt x="25002" y="0"/>
                  </a:lnTo>
                  <a:lnTo>
                    <a:pt x="18256" y="793"/>
                  </a:lnTo>
                  <a:lnTo>
                    <a:pt x="12223" y="3094"/>
                  </a:lnTo>
                  <a:lnTo>
                    <a:pt x="7222" y="6825"/>
                  </a:lnTo>
                  <a:lnTo>
                    <a:pt x="3332" y="11826"/>
                  </a:lnTo>
                  <a:lnTo>
                    <a:pt x="872" y="18096"/>
                  </a:lnTo>
                  <a:lnTo>
                    <a:pt x="0" y="25400"/>
                  </a:lnTo>
                  <a:lnTo>
                    <a:pt x="793" y="31987"/>
                  </a:lnTo>
                  <a:lnTo>
                    <a:pt x="3016" y="37939"/>
                  </a:lnTo>
                  <a:lnTo>
                    <a:pt x="6667" y="42941"/>
                  </a:lnTo>
                  <a:lnTo>
                    <a:pt x="11508" y="46751"/>
                  </a:lnTo>
                  <a:lnTo>
                    <a:pt x="17699" y="49291"/>
                  </a:lnTo>
                  <a:lnTo>
                    <a:pt x="25002" y="50163"/>
                  </a:lnTo>
                  <a:lnTo>
                    <a:pt x="32385" y="49291"/>
                  </a:lnTo>
                  <a:lnTo>
                    <a:pt x="38574" y="46751"/>
                  </a:lnTo>
                  <a:lnTo>
                    <a:pt x="43497" y="42941"/>
                  </a:lnTo>
                  <a:lnTo>
                    <a:pt x="47148" y="37939"/>
                  </a:lnTo>
                  <a:lnTo>
                    <a:pt x="49370" y="31987"/>
                  </a:lnTo>
                  <a:lnTo>
                    <a:pt x="50163" y="25400"/>
                  </a:lnTo>
                  <a:lnTo>
                    <a:pt x="49291" y="18096"/>
                  </a:lnTo>
                  <a:lnTo>
                    <a:pt x="46751" y="11826"/>
                  </a:lnTo>
                  <a:lnTo>
                    <a:pt x="42941" y="6825"/>
                  </a:lnTo>
                  <a:lnTo>
                    <a:pt x="37861" y="3094"/>
                  </a:lnTo>
                  <a:lnTo>
                    <a:pt x="31828" y="793"/>
                  </a:lnTo>
                  <a:lnTo>
                    <a:pt x="25002" y="0"/>
                  </a:lnTo>
                  <a:close/>
                </a:path>
              </a:pathLst>
            </a:custGeom>
            <a:solidFill>
              <a:srgbClr val="000000"/>
            </a:solidFill>
          </p:spPr>
          <p:txBody>
            <a:bodyPr vert="horz" lIns="91440" tIns="45720" rIns="91440" bIns="45720" anchor="t"/>
            <a:lstStyle/>
            <a:p>
              <a:endParaRPr lang="en-IN"/>
            </a:p>
          </p:txBody>
        </p:sp>
        <p:sp>
          <p:nvSpPr>
            <p:cNvPr id="1876" name="Shape 1911"/>
            <p:cNvSpPr/>
            <p:nvPr/>
          </p:nvSpPr>
          <p:spPr>
            <a:xfrm>
              <a:off x="779803" y="4104924"/>
              <a:ext cx="0" cy="47863"/>
            </a:xfrm>
            <a:custGeom>
              <a:avLst/>
              <a:gdLst/>
              <a:ahLst/>
              <a:cxnLst/>
              <a:rect l="0" t="0" r="0" b="0"/>
              <a:pathLst>
                <a:path h="47863">
                  <a:moveTo>
                    <a:pt x="0" y="47863"/>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1877" name="Shape 1912"/>
            <p:cNvSpPr/>
            <p:nvPr/>
          </p:nvSpPr>
          <p:spPr>
            <a:xfrm>
              <a:off x="799369" y="4103814"/>
              <a:ext cx="43973" cy="48973"/>
            </a:xfrm>
            <a:custGeom>
              <a:avLst/>
              <a:gdLst/>
              <a:ahLst/>
              <a:cxnLst/>
              <a:rect l="0" t="0" r="0" b="0"/>
              <a:pathLst>
                <a:path w="43973" h="48973">
                  <a:moveTo>
                    <a:pt x="27701" y="0"/>
                  </a:moveTo>
                  <a:lnTo>
                    <a:pt x="23018" y="475"/>
                  </a:lnTo>
                  <a:lnTo>
                    <a:pt x="18811" y="1824"/>
                  </a:lnTo>
                  <a:lnTo>
                    <a:pt x="15159" y="4126"/>
                  </a:lnTo>
                  <a:lnTo>
                    <a:pt x="11984" y="7619"/>
                  </a:lnTo>
                  <a:lnTo>
                    <a:pt x="11747" y="7619"/>
                  </a:lnTo>
                  <a:lnTo>
                    <a:pt x="11747" y="1110"/>
                  </a:lnTo>
                  <a:lnTo>
                    <a:pt x="0" y="1110"/>
                  </a:lnTo>
                  <a:lnTo>
                    <a:pt x="0" y="48973"/>
                  </a:lnTo>
                  <a:lnTo>
                    <a:pt x="12461" y="48973"/>
                  </a:lnTo>
                  <a:lnTo>
                    <a:pt x="12461" y="25557"/>
                  </a:lnTo>
                  <a:lnTo>
                    <a:pt x="12619" y="22303"/>
                  </a:lnTo>
                  <a:lnTo>
                    <a:pt x="13254" y="18732"/>
                  </a:lnTo>
                  <a:lnTo>
                    <a:pt x="14604" y="15318"/>
                  </a:lnTo>
                  <a:lnTo>
                    <a:pt x="16588" y="12461"/>
                  </a:lnTo>
                  <a:lnTo>
                    <a:pt x="19446" y="10397"/>
                  </a:lnTo>
                  <a:lnTo>
                    <a:pt x="23414" y="9682"/>
                  </a:lnTo>
                  <a:lnTo>
                    <a:pt x="26748" y="10318"/>
                  </a:lnTo>
                  <a:lnTo>
                    <a:pt x="29051" y="11984"/>
                  </a:lnTo>
                  <a:lnTo>
                    <a:pt x="30399" y="14366"/>
                  </a:lnTo>
                  <a:lnTo>
                    <a:pt x="31193" y="17302"/>
                  </a:lnTo>
                  <a:lnTo>
                    <a:pt x="31511" y="23414"/>
                  </a:lnTo>
                  <a:lnTo>
                    <a:pt x="31511" y="48973"/>
                  </a:lnTo>
                  <a:lnTo>
                    <a:pt x="43973" y="48973"/>
                  </a:lnTo>
                  <a:lnTo>
                    <a:pt x="43973" y="18811"/>
                  </a:lnTo>
                  <a:lnTo>
                    <a:pt x="43734" y="14842"/>
                  </a:lnTo>
                  <a:lnTo>
                    <a:pt x="43021" y="11269"/>
                  </a:lnTo>
                  <a:lnTo>
                    <a:pt x="41830" y="8174"/>
                  </a:lnTo>
                  <a:lnTo>
                    <a:pt x="40083" y="5396"/>
                  </a:lnTo>
                  <a:lnTo>
                    <a:pt x="37861" y="3094"/>
                  </a:lnTo>
                  <a:lnTo>
                    <a:pt x="35003" y="1427"/>
                  </a:lnTo>
                  <a:lnTo>
                    <a:pt x="31669" y="396"/>
                  </a:lnTo>
                  <a:lnTo>
                    <a:pt x="27701" y="0"/>
                  </a:lnTo>
                  <a:close/>
                </a:path>
              </a:pathLst>
            </a:custGeom>
            <a:solidFill>
              <a:srgbClr val="000000"/>
            </a:solidFill>
          </p:spPr>
          <p:txBody>
            <a:bodyPr vert="horz" lIns="91440" tIns="45720" rIns="91440" bIns="45720" anchor="t"/>
            <a:lstStyle/>
            <a:p>
              <a:endParaRPr lang="en-IN"/>
            </a:p>
          </p:txBody>
        </p:sp>
        <p:sp>
          <p:nvSpPr>
            <p:cNvPr id="1878" name="Shape 1913"/>
            <p:cNvSpPr/>
            <p:nvPr/>
          </p:nvSpPr>
          <p:spPr>
            <a:xfrm>
              <a:off x="728408" y="4103814"/>
              <a:ext cx="36036" cy="50163"/>
            </a:xfrm>
            <a:custGeom>
              <a:avLst/>
              <a:gdLst/>
              <a:ahLst/>
              <a:cxnLst/>
              <a:rect l="0" t="0" r="0" b="0"/>
              <a:pathLst>
                <a:path w="36036" h="50163">
                  <a:moveTo>
                    <a:pt x="23177" y="0"/>
                  </a:moveTo>
                  <a:lnTo>
                    <a:pt x="16192" y="872"/>
                  </a:lnTo>
                  <a:lnTo>
                    <a:pt x="10477" y="3332"/>
                  </a:lnTo>
                  <a:lnTo>
                    <a:pt x="5952" y="7222"/>
                  </a:lnTo>
                  <a:lnTo>
                    <a:pt x="2618" y="12222"/>
                  </a:lnTo>
                  <a:lnTo>
                    <a:pt x="634" y="18176"/>
                  </a:lnTo>
                  <a:lnTo>
                    <a:pt x="0" y="24843"/>
                  </a:lnTo>
                  <a:lnTo>
                    <a:pt x="634" y="31750"/>
                  </a:lnTo>
                  <a:lnTo>
                    <a:pt x="2618" y="37861"/>
                  </a:lnTo>
                  <a:lnTo>
                    <a:pt x="5952" y="42941"/>
                  </a:lnTo>
                  <a:lnTo>
                    <a:pt x="10477" y="46751"/>
                  </a:lnTo>
                  <a:lnTo>
                    <a:pt x="16351" y="49291"/>
                  </a:lnTo>
                  <a:lnTo>
                    <a:pt x="23573" y="50163"/>
                  </a:lnTo>
                  <a:lnTo>
                    <a:pt x="30399" y="49767"/>
                  </a:lnTo>
                  <a:lnTo>
                    <a:pt x="36036" y="48576"/>
                  </a:lnTo>
                  <a:lnTo>
                    <a:pt x="35480" y="38257"/>
                  </a:lnTo>
                  <a:lnTo>
                    <a:pt x="31273" y="39687"/>
                  </a:lnTo>
                  <a:lnTo>
                    <a:pt x="25955" y="40481"/>
                  </a:lnTo>
                  <a:lnTo>
                    <a:pt x="22859" y="40083"/>
                  </a:lnTo>
                  <a:lnTo>
                    <a:pt x="20239" y="39210"/>
                  </a:lnTo>
                  <a:lnTo>
                    <a:pt x="18017" y="37861"/>
                  </a:lnTo>
                  <a:lnTo>
                    <a:pt x="16192" y="35955"/>
                  </a:lnTo>
                  <a:lnTo>
                    <a:pt x="13811" y="31034"/>
                  </a:lnTo>
                  <a:lnTo>
                    <a:pt x="13017" y="24843"/>
                  </a:lnTo>
                  <a:lnTo>
                    <a:pt x="13889" y="18652"/>
                  </a:lnTo>
                  <a:lnTo>
                    <a:pt x="16430" y="13889"/>
                  </a:lnTo>
                  <a:lnTo>
                    <a:pt x="18256" y="12063"/>
                  </a:lnTo>
                  <a:lnTo>
                    <a:pt x="20398" y="10794"/>
                  </a:lnTo>
                  <a:lnTo>
                    <a:pt x="22859" y="10000"/>
                  </a:lnTo>
                  <a:lnTo>
                    <a:pt x="25637" y="9682"/>
                  </a:lnTo>
                  <a:lnTo>
                    <a:pt x="30480" y="10238"/>
                  </a:lnTo>
                  <a:lnTo>
                    <a:pt x="34131" y="11428"/>
                  </a:lnTo>
                  <a:lnTo>
                    <a:pt x="35242" y="1587"/>
                  </a:lnTo>
                  <a:lnTo>
                    <a:pt x="29764" y="475"/>
                  </a:lnTo>
                  <a:lnTo>
                    <a:pt x="23177" y="0"/>
                  </a:lnTo>
                  <a:close/>
                </a:path>
              </a:pathLst>
            </a:custGeom>
            <a:solidFill>
              <a:srgbClr val="000000"/>
            </a:solidFill>
          </p:spPr>
          <p:txBody>
            <a:bodyPr vert="horz" lIns="91440" tIns="45720" rIns="91440" bIns="45720" anchor="t"/>
            <a:lstStyle/>
            <a:p>
              <a:endParaRPr lang="en-IN"/>
            </a:p>
          </p:txBody>
        </p:sp>
        <p:sp>
          <p:nvSpPr>
            <p:cNvPr id="1879" name="Shape 1914"/>
            <p:cNvSpPr/>
            <p:nvPr/>
          </p:nvSpPr>
          <p:spPr>
            <a:xfrm>
              <a:off x="505047" y="4139849"/>
              <a:ext cx="19367" cy="23178"/>
            </a:xfrm>
            <a:custGeom>
              <a:avLst/>
              <a:gdLst/>
              <a:ahLst/>
              <a:cxnLst/>
              <a:rect l="0" t="0" r="0" b="0"/>
              <a:pathLst>
                <a:path w="19367" h="23178">
                  <a:moveTo>
                    <a:pt x="5952" y="0"/>
                  </a:moveTo>
                  <a:lnTo>
                    <a:pt x="0" y="23178"/>
                  </a:lnTo>
                  <a:lnTo>
                    <a:pt x="10952" y="23178"/>
                  </a:lnTo>
                  <a:lnTo>
                    <a:pt x="19367" y="0"/>
                  </a:lnTo>
                  <a:lnTo>
                    <a:pt x="5952" y="0"/>
                  </a:lnTo>
                  <a:close/>
                </a:path>
              </a:pathLst>
            </a:custGeom>
            <a:solidFill>
              <a:srgbClr val="000000"/>
            </a:solidFill>
          </p:spPr>
          <p:txBody>
            <a:bodyPr vert="horz" lIns="91440" tIns="45720" rIns="91440" bIns="45720" anchor="t"/>
            <a:lstStyle/>
            <a:p>
              <a:endParaRPr lang="en-IN"/>
            </a:p>
          </p:txBody>
        </p:sp>
        <p:sp>
          <p:nvSpPr>
            <p:cNvPr id="1880" name="Shape 1915"/>
            <p:cNvSpPr/>
            <p:nvPr/>
          </p:nvSpPr>
          <p:spPr>
            <a:xfrm>
              <a:off x="677291" y="4103814"/>
              <a:ext cx="43180" cy="50163"/>
            </a:xfrm>
            <a:custGeom>
              <a:avLst/>
              <a:gdLst/>
              <a:ahLst/>
              <a:cxnLst/>
              <a:rect l="0" t="0" r="0" b="0"/>
              <a:pathLst>
                <a:path w="43180" h="50163">
                  <a:moveTo>
                    <a:pt x="21827" y="0"/>
                  </a:moveTo>
                  <a:lnTo>
                    <a:pt x="17699" y="237"/>
                  </a:lnTo>
                  <a:lnTo>
                    <a:pt x="13335" y="1030"/>
                  </a:lnTo>
                  <a:lnTo>
                    <a:pt x="5158" y="3650"/>
                  </a:lnTo>
                  <a:lnTo>
                    <a:pt x="5556" y="14366"/>
                  </a:lnTo>
                  <a:lnTo>
                    <a:pt x="8889" y="12143"/>
                  </a:lnTo>
                  <a:lnTo>
                    <a:pt x="12541" y="10555"/>
                  </a:lnTo>
                  <a:lnTo>
                    <a:pt x="16430" y="9444"/>
                  </a:lnTo>
                  <a:lnTo>
                    <a:pt x="20319" y="9127"/>
                  </a:lnTo>
                  <a:lnTo>
                    <a:pt x="25161" y="9682"/>
                  </a:lnTo>
                  <a:lnTo>
                    <a:pt x="28494" y="11428"/>
                  </a:lnTo>
                  <a:lnTo>
                    <a:pt x="30480" y="14603"/>
                  </a:lnTo>
                  <a:lnTo>
                    <a:pt x="31114" y="19446"/>
                  </a:lnTo>
                  <a:lnTo>
                    <a:pt x="24638" y="19446"/>
                  </a:lnTo>
                  <a:lnTo>
                    <a:pt x="25717" y="26907"/>
                  </a:lnTo>
                  <a:lnTo>
                    <a:pt x="31114" y="26907"/>
                  </a:lnTo>
                  <a:lnTo>
                    <a:pt x="30558" y="32146"/>
                  </a:lnTo>
                  <a:lnTo>
                    <a:pt x="29764" y="34607"/>
                  </a:lnTo>
                  <a:lnTo>
                    <a:pt x="28494" y="36749"/>
                  </a:lnTo>
                  <a:lnTo>
                    <a:pt x="24843" y="39844"/>
                  </a:lnTo>
                  <a:lnTo>
                    <a:pt x="19763" y="41036"/>
                  </a:lnTo>
                  <a:lnTo>
                    <a:pt x="16668" y="40638"/>
                  </a:lnTo>
                  <a:lnTo>
                    <a:pt x="14128" y="39607"/>
                  </a:lnTo>
                  <a:lnTo>
                    <a:pt x="12541" y="37782"/>
                  </a:lnTo>
                  <a:lnTo>
                    <a:pt x="11906" y="35162"/>
                  </a:lnTo>
                  <a:lnTo>
                    <a:pt x="12541" y="31987"/>
                  </a:lnTo>
                  <a:lnTo>
                    <a:pt x="14287" y="29764"/>
                  </a:lnTo>
                  <a:lnTo>
                    <a:pt x="16747" y="28257"/>
                  </a:lnTo>
                  <a:lnTo>
                    <a:pt x="19685" y="27383"/>
                  </a:lnTo>
                  <a:lnTo>
                    <a:pt x="25717" y="26907"/>
                  </a:lnTo>
                  <a:lnTo>
                    <a:pt x="24638" y="19446"/>
                  </a:lnTo>
                  <a:lnTo>
                    <a:pt x="24288" y="19446"/>
                  </a:lnTo>
                  <a:lnTo>
                    <a:pt x="16033" y="20001"/>
                  </a:lnTo>
                  <a:lnTo>
                    <a:pt x="11906" y="20874"/>
                  </a:lnTo>
                  <a:lnTo>
                    <a:pt x="8174" y="22225"/>
                  </a:lnTo>
                  <a:lnTo>
                    <a:pt x="4921" y="24288"/>
                  </a:lnTo>
                  <a:lnTo>
                    <a:pt x="2301" y="27224"/>
                  </a:lnTo>
                  <a:lnTo>
                    <a:pt x="635" y="31113"/>
                  </a:lnTo>
                  <a:lnTo>
                    <a:pt x="0" y="35876"/>
                  </a:lnTo>
                  <a:lnTo>
                    <a:pt x="635" y="40083"/>
                  </a:lnTo>
                  <a:lnTo>
                    <a:pt x="2460" y="43656"/>
                  </a:lnTo>
                  <a:lnTo>
                    <a:pt x="5238" y="46353"/>
                  </a:lnTo>
                  <a:lnTo>
                    <a:pt x="8651" y="48418"/>
                  </a:lnTo>
                  <a:lnTo>
                    <a:pt x="12619" y="49767"/>
                  </a:lnTo>
                  <a:lnTo>
                    <a:pt x="16747" y="50163"/>
                  </a:lnTo>
                  <a:lnTo>
                    <a:pt x="21033" y="49608"/>
                  </a:lnTo>
                  <a:lnTo>
                    <a:pt x="25161" y="48021"/>
                  </a:lnTo>
                  <a:lnTo>
                    <a:pt x="28733" y="45401"/>
                  </a:lnTo>
                  <a:lnTo>
                    <a:pt x="31511" y="41830"/>
                  </a:lnTo>
                  <a:lnTo>
                    <a:pt x="31669" y="41830"/>
                  </a:lnTo>
                  <a:lnTo>
                    <a:pt x="31828" y="45083"/>
                  </a:lnTo>
                  <a:lnTo>
                    <a:pt x="32226" y="48973"/>
                  </a:lnTo>
                  <a:lnTo>
                    <a:pt x="43180" y="48973"/>
                  </a:lnTo>
                  <a:lnTo>
                    <a:pt x="42623" y="38337"/>
                  </a:lnTo>
                  <a:lnTo>
                    <a:pt x="42544" y="32860"/>
                  </a:lnTo>
                  <a:lnTo>
                    <a:pt x="42464" y="26351"/>
                  </a:lnTo>
                  <a:lnTo>
                    <a:pt x="42464" y="20160"/>
                  </a:lnTo>
                  <a:lnTo>
                    <a:pt x="42227" y="15238"/>
                  </a:lnTo>
                  <a:lnTo>
                    <a:pt x="41353" y="11112"/>
                  </a:lnTo>
                  <a:lnTo>
                    <a:pt x="39766" y="7619"/>
                  </a:lnTo>
                  <a:lnTo>
                    <a:pt x="37623" y="4841"/>
                  </a:lnTo>
                  <a:lnTo>
                    <a:pt x="34766" y="2697"/>
                  </a:lnTo>
                  <a:lnTo>
                    <a:pt x="31193" y="1189"/>
                  </a:lnTo>
                  <a:lnTo>
                    <a:pt x="26907" y="237"/>
                  </a:lnTo>
                  <a:lnTo>
                    <a:pt x="21827" y="0"/>
                  </a:lnTo>
                  <a:close/>
                </a:path>
              </a:pathLst>
            </a:custGeom>
            <a:solidFill>
              <a:srgbClr val="000000"/>
            </a:solidFill>
          </p:spPr>
          <p:txBody>
            <a:bodyPr vert="horz" lIns="91440" tIns="45720" rIns="91440" bIns="45720" anchor="t"/>
            <a:lstStyle/>
            <a:p>
              <a:endParaRPr lang="en-IN"/>
            </a:p>
          </p:txBody>
        </p:sp>
        <p:sp>
          <p:nvSpPr>
            <p:cNvPr id="1881" name="Shape 1916"/>
            <p:cNvSpPr/>
            <p:nvPr/>
          </p:nvSpPr>
          <p:spPr>
            <a:xfrm>
              <a:off x="365823" y="4103814"/>
              <a:ext cx="43258" cy="50163"/>
            </a:xfrm>
            <a:custGeom>
              <a:avLst/>
              <a:gdLst/>
              <a:ahLst/>
              <a:cxnLst/>
              <a:rect l="0" t="0" r="0" b="0"/>
              <a:pathLst>
                <a:path w="43258" h="50163">
                  <a:moveTo>
                    <a:pt x="21907" y="0"/>
                  </a:moveTo>
                  <a:lnTo>
                    <a:pt x="17699" y="237"/>
                  </a:lnTo>
                  <a:lnTo>
                    <a:pt x="13333" y="1030"/>
                  </a:lnTo>
                  <a:lnTo>
                    <a:pt x="5238" y="3650"/>
                  </a:lnTo>
                  <a:lnTo>
                    <a:pt x="5635" y="14366"/>
                  </a:lnTo>
                  <a:lnTo>
                    <a:pt x="8888" y="12143"/>
                  </a:lnTo>
                  <a:lnTo>
                    <a:pt x="12540" y="10555"/>
                  </a:lnTo>
                  <a:lnTo>
                    <a:pt x="16430" y="9444"/>
                  </a:lnTo>
                  <a:lnTo>
                    <a:pt x="20398" y="9127"/>
                  </a:lnTo>
                  <a:lnTo>
                    <a:pt x="25161" y="9682"/>
                  </a:lnTo>
                  <a:lnTo>
                    <a:pt x="28494" y="11428"/>
                  </a:lnTo>
                  <a:lnTo>
                    <a:pt x="30558" y="14603"/>
                  </a:lnTo>
                  <a:lnTo>
                    <a:pt x="31193" y="19446"/>
                  </a:lnTo>
                  <a:lnTo>
                    <a:pt x="24717" y="19446"/>
                  </a:lnTo>
                  <a:lnTo>
                    <a:pt x="25796" y="26907"/>
                  </a:lnTo>
                  <a:lnTo>
                    <a:pt x="31193" y="26907"/>
                  </a:lnTo>
                  <a:lnTo>
                    <a:pt x="30638" y="32146"/>
                  </a:lnTo>
                  <a:lnTo>
                    <a:pt x="28575" y="36749"/>
                  </a:lnTo>
                  <a:lnTo>
                    <a:pt x="24923" y="39844"/>
                  </a:lnTo>
                  <a:lnTo>
                    <a:pt x="19843" y="41036"/>
                  </a:lnTo>
                  <a:lnTo>
                    <a:pt x="16668" y="40638"/>
                  </a:lnTo>
                  <a:lnTo>
                    <a:pt x="14207" y="39607"/>
                  </a:lnTo>
                  <a:lnTo>
                    <a:pt x="12540" y="37782"/>
                  </a:lnTo>
                  <a:lnTo>
                    <a:pt x="11906" y="35162"/>
                  </a:lnTo>
                  <a:lnTo>
                    <a:pt x="12540" y="31987"/>
                  </a:lnTo>
                  <a:lnTo>
                    <a:pt x="14287" y="29764"/>
                  </a:lnTo>
                  <a:lnTo>
                    <a:pt x="16826" y="28257"/>
                  </a:lnTo>
                  <a:lnTo>
                    <a:pt x="19763" y="27383"/>
                  </a:lnTo>
                  <a:lnTo>
                    <a:pt x="25796" y="26907"/>
                  </a:lnTo>
                  <a:lnTo>
                    <a:pt x="24717" y="19446"/>
                  </a:lnTo>
                  <a:lnTo>
                    <a:pt x="24288" y="19446"/>
                  </a:lnTo>
                  <a:lnTo>
                    <a:pt x="16032" y="20001"/>
                  </a:lnTo>
                  <a:lnTo>
                    <a:pt x="11985" y="20874"/>
                  </a:lnTo>
                  <a:lnTo>
                    <a:pt x="8174" y="22225"/>
                  </a:lnTo>
                  <a:lnTo>
                    <a:pt x="4919" y="24288"/>
                  </a:lnTo>
                  <a:lnTo>
                    <a:pt x="2381" y="27224"/>
                  </a:lnTo>
                  <a:lnTo>
                    <a:pt x="633" y="31113"/>
                  </a:lnTo>
                  <a:lnTo>
                    <a:pt x="0" y="35876"/>
                  </a:lnTo>
                  <a:lnTo>
                    <a:pt x="633" y="40083"/>
                  </a:lnTo>
                  <a:lnTo>
                    <a:pt x="2460" y="43656"/>
                  </a:lnTo>
                  <a:lnTo>
                    <a:pt x="5238" y="46353"/>
                  </a:lnTo>
                  <a:lnTo>
                    <a:pt x="8651" y="48418"/>
                  </a:lnTo>
                  <a:lnTo>
                    <a:pt x="12619" y="49767"/>
                  </a:lnTo>
                  <a:lnTo>
                    <a:pt x="16747" y="50163"/>
                  </a:lnTo>
                  <a:lnTo>
                    <a:pt x="21033" y="49608"/>
                  </a:lnTo>
                  <a:lnTo>
                    <a:pt x="25161" y="48021"/>
                  </a:lnTo>
                  <a:lnTo>
                    <a:pt x="28812" y="45401"/>
                  </a:lnTo>
                  <a:lnTo>
                    <a:pt x="31511" y="41830"/>
                  </a:lnTo>
                  <a:lnTo>
                    <a:pt x="31750" y="41830"/>
                  </a:lnTo>
                  <a:lnTo>
                    <a:pt x="31828" y="45083"/>
                  </a:lnTo>
                  <a:lnTo>
                    <a:pt x="32305" y="48973"/>
                  </a:lnTo>
                  <a:lnTo>
                    <a:pt x="43258" y="48973"/>
                  </a:lnTo>
                  <a:lnTo>
                    <a:pt x="42702" y="38337"/>
                  </a:lnTo>
                  <a:lnTo>
                    <a:pt x="42544" y="32860"/>
                  </a:lnTo>
                  <a:lnTo>
                    <a:pt x="42544" y="20160"/>
                  </a:lnTo>
                  <a:lnTo>
                    <a:pt x="42226" y="15238"/>
                  </a:lnTo>
                  <a:lnTo>
                    <a:pt x="41353" y="11112"/>
                  </a:lnTo>
                  <a:lnTo>
                    <a:pt x="39844" y="7619"/>
                  </a:lnTo>
                  <a:lnTo>
                    <a:pt x="37702" y="4841"/>
                  </a:lnTo>
                  <a:lnTo>
                    <a:pt x="34844" y="2697"/>
                  </a:lnTo>
                  <a:lnTo>
                    <a:pt x="31273" y="1189"/>
                  </a:lnTo>
                  <a:lnTo>
                    <a:pt x="26987" y="237"/>
                  </a:lnTo>
                  <a:lnTo>
                    <a:pt x="21907" y="0"/>
                  </a:lnTo>
                  <a:close/>
                </a:path>
              </a:pathLst>
            </a:custGeom>
            <a:solidFill>
              <a:srgbClr val="000000"/>
            </a:solidFill>
          </p:spPr>
          <p:txBody>
            <a:bodyPr vert="horz" lIns="91440" tIns="45720" rIns="91440" bIns="45720" anchor="t"/>
            <a:lstStyle/>
            <a:p>
              <a:endParaRPr lang="en-IN"/>
            </a:p>
          </p:txBody>
        </p:sp>
        <p:sp>
          <p:nvSpPr>
            <p:cNvPr id="1882" name="Shape 1917"/>
            <p:cNvSpPr/>
            <p:nvPr/>
          </p:nvSpPr>
          <p:spPr>
            <a:xfrm>
              <a:off x="2110486" y="3964828"/>
              <a:ext cx="10080" cy="10081"/>
            </a:xfrm>
            <a:custGeom>
              <a:avLst/>
              <a:gdLst/>
              <a:ahLst/>
              <a:cxnLst/>
              <a:rect l="0" t="0" r="0" b="0"/>
              <a:pathLst>
                <a:path w="10080" h="10081">
                  <a:moveTo>
                    <a:pt x="4921" y="0"/>
                  </a:moveTo>
                  <a:lnTo>
                    <a:pt x="2698" y="476"/>
                  </a:lnTo>
                  <a:lnTo>
                    <a:pt x="1189" y="1746"/>
                  </a:lnTo>
                  <a:lnTo>
                    <a:pt x="317" y="3412"/>
                  </a:lnTo>
                  <a:lnTo>
                    <a:pt x="0" y="5079"/>
                  </a:lnTo>
                  <a:lnTo>
                    <a:pt x="317" y="6667"/>
                  </a:lnTo>
                  <a:lnTo>
                    <a:pt x="1111" y="8333"/>
                  </a:lnTo>
                  <a:lnTo>
                    <a:pt x="2698" y="9605"/>
                  </a:lnTo>
                  <a:lnTo>
                    <a:pt x="4921" y="10081"/>
                  </a:lnTo>
                  <a:lnTo>
                    <a:pt x="6984" y="9683"/>
                  </a:lnTo>
                  <a:lnTo>
                    <a:pt x="8651" y="8651"/>
                  </a:lnTo>
                  <a:lnTo>
                    <a:pt x="9762" y="7063"/>
                  </a:lnTo>
                  <a:lnTo>
                    <a:pt x="10080" y="5079"/>
                  </a:lnTo>
                  <a:lnTo>
                    <a:pt x="9762" y="3016"/>
                  </a:lnTo>
                  <a:lnTo>
                    <a:pt x="8651"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1883" name="Shape 1918"/>
            <p:cNvSpPr/>
            <p:nvPr/>
          </p:nvSpPr>
          <p:spPr>
            <a:xfrm>
              <a:off x="1861327" y="3964828"/>
              <a:ext cx="46037" cy="68658"/>
            </a:xfrm>
            <a:custGeom>
              <a:avLst/>
              <a:gdLst/>
              <a:ahLst/>
              <a:cxnLst/>
              <a:rect l="0" t="0" r="0" b="0"/>
              <a:pathLst>
                <a:path w="46037" h="68658">
                  <a:moveTo>
                    <a:pt x="14367" y="0"/>
                  </a:moveTo>
                  <a:lnTo>
                    <a:pt x="0" y="4365"/>
                  </a:lnTo>
                  <a:lnTo>
                    <a:pt x="0" y="5952"/>
                  </a:lnTo>
                  <a:lnTo>
                    <a:pt x="2143" y="5873"/>
                  </a:lnTo>
                  <a:lnTo>
                    <a:pt x="4682" y="6191"/>
                  </a:lnTo>
                  <a:lnTo>
                    <a:pt x="6032" y="7223"/>
                  </a:lnTo>
                  <a:lnTo>
                    <a:pt x="6508" y="10874"/>
                  </a:lnTo>
                  <a:lnTo>
                    <a:pt x="6508" y="62308"/>
                  </a:lnTo>
                  <a:lnTo>
                    <a:pt x="7302" y="64056"/>
                  </a:lnTo>
                  <a:lnTo>
                    <a:pt x="9444" y="65563"/>
                  </a:lnTo>
                  <a:lnTo>
                    <a:pt x="15716" y="67786"/>
                  </a:lnTo>
                  <a:lnTo>
                    <a:pt x="21907" y="68658"/>
                  </a:lnTo>
                  <a:lnTo>
                    <a:pt x="28178" y="67945"/>
                  </a:lnTo>
                  <a:lnTo>
                    <a:pt x="33417" y="66040"/>
                  </a:lnTo>
                  <a:lnTo>
                    <a:pt x="37623" y="63262"/>
                  </a:lnTo>
                  <a:lnTo>
                    <a:pt x="40878" y="59690"/>
                  </a:lnTo>
                  <a:lnTo>
                    <a:pt x="43259" y="55800"/>
                  </a:lnTo>
                  <a:lnTo>
                    <a:pt x="44847" y="51673"/>
                  </a:lnTo>
                  <a:lnTo>
                    <a:pt x="45720" y="47705"/>
                  </a:lnTo>
                  <a:lnTo>
                    <a:pt x="46037" y="44052"/>
                  </a:lnTo>
                  <a:lnTo>
                    <a:pt x="45561" y="38735"/>
                  </a:lnTo>
                  <a:lnTo>
                    <a:pt x="44132" y="33654"/>
                  </a:lnTo>
                  <a:lnTo>
                    <a:pt x="41672" y="29051"/>
                  </a:lnTo>
                  <a:lnTo>
                    <a:pt x="38258" y="25400"/>
                  </a:lnTo>
                  <a:lnTo>
                    <a:pt x="33813" y="22938"/>
                  </a:lnTo>
                  <a:lnTo>
                    <a:pt x="28416" y="22066"/>
                  </a:lnTo>
                  <a:lnTo>
                    <a:pt x="24844" y="22542"/>
                  </a:lnTo>
                  <a:lnTo>
                    <a:pt x="22895" y="23242"/>
                  </a:lnTo>
                  <a:lnTo>
                    <a:pt x="24764" y="28337"/>
                  </a:lnTo>
                  <a:lnTo>
                    <a:pt x="28813" y="29131"/>
                  </a:lnTo>
                  <a:lnTo>
                    <a:pt x="31988" y="31273"/>
                  </a:lnTo>
                  <a:lnTo>
                    <a:pt x="34369" y="34527"/>
                  </a:lnTo>
                  <a:lnTo>
                    <a:pt x="36036" y="38576"/>
                  </a:lnTo>
                  <a:lnTo>
                    <a:pt x="37068" y="43100"/>
                  </a:lnTo>
                  <a:lnTo>
                    <a:pt x="37386" y="47705"/>
                  </a:lnTo>
                  <a:lnTo>
                    <a:pt x="37227" y="51276"/>
                  </a:lnTo>
                  <a:lnTo>
                    <a:pt x="36512" y="55245"/>
                  </a:lnTo>
                  <a:lnTo>
                    <a:pt x="35083" y="59054"/>
                  </a:lnTo>
                  <a:lnTo>
                    <a:pt x="32782" y="62388"/>
                  </a:lnTo>
                  <a:lnTo>
                    <a:pt x="29290" y="64611"/>
                  </a:lnTo>
                  <a:lnTo>
                    <a:pt x="24368" y="65483"/>
                  </a:lnTo>
                  <a:lnTo>
                    <a:pt x="20796" y="65007"/>
                  </a:lnTo>
                  <a:lnTo>
                    <a:pt x="16827" y="63500"/>
                  </a:lnTo>
                  <a:lnTo>
                    <a:pt x="15398" y="62229"/>
                  </a:lnTo>
                  <a:lnTo>
                    <a:pt x="14843" y="60721"/>
                  </a:lnTo>
                  <a:lnTo>
                    <a:pt x="14843" y="35718"/>
                  </a:lnTo>
                  <a:lnTo>
                    <a:pt x="15557" y="33257"/>
                  </a:lnTo>
                  <a:lnTo>
                    <a:pt x="16907" y="31352"/>
                  </a:lnTo>
                  <a:lnTo>
                    <a:pt x="18732" y="29924"/>
                  </a:lnTo>
                  <a:lnTo>
                    <a:pt x="20876" y="29051"/>
                  </a:lnTo>
                  <a:lnTo>
                    <a:pt x="24764" y="28337"/>
                  </a:lnTo>
                  <a:lnTo>
                    <a:pt x="22895" y="23242"/>
                  </a:lnTo>
                  <a:lnTo>
                    <a:pt x="21748" y="23653"/>
                  </a:lnTo>
                  <a:lnTo>
                    <a:pt x="19130" y="25241"/>
                  </a:lnTo>
                  <a:lnTo>
                    <a:pt x="17066" y="27067"/>
                  </a:lnTo>
                  <a:lnTo>
                    <a:pt x="15716" y="28733"/>
                  </a:lnTo>
                  <a:lnTo>
                    <a:pt x="15081" y="30082"/>
                  </a:lnTo>
                  <a:lnTo>
                    <a:pt x="14843" y="30082"/>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1884" name="Shape 1919"/>
            <p:cNvSpPr/>
            <p:nvPr/>
          </p:nvSpPr>
          <p:spPr>
            <a:xfrm>
              <a:off x="1737502" y="3964828"/>
              <a:ext cx="46037" cy="68658"/>
            </a:xfrm>
            <a:custGeom>
              <a:avLst/>
              <a:gdLst/>
              <a:ahLst/>
              <a:cxnLst/>
              <a:rect l="0" t="0" r="0" b="0"/>
              <a:pathLst>
                <a:path w="46037" h="68658">
                  <a:moveTo>
                    <a:pt x="14366" y="0"/>
                  </a:moveTo>
                  <a:lnTo>
                    <a:pt x="0" y="4365"/>
                  </a:lnTo>
                  <a:lnTo>
                    <a:pt x="0" y="5952"/>
                  </a:lnTo>
                  <a:lnTo>
                    <a:pt x="2143" y="5873"/>
                  </a:lnTo>
                  <a:lnTo>
                    <a:pt x="4682" y="6191"/>
                  </a:lnTo>
                  <a:lnTo>
                    <a:pt x="6032" y="7223"/>
                  </a:lnTo>
                  <a:lnTo>
                    <a:pt x="6508" y="10874"/>
                  </a:lnTo>
                  <a:lnTo>
                    <a:pt x="6508" y="62308"/>
                  </a:lnTo>
                  <a:lnTo>
                    <a:pt x="7302" y="64056"/>
                  </a:lnTo>
                  <a:lnTo>
                    <a:pt x="9444" y="65563"/>
                  </a:lnTo>
                  <a:lnTo>
                    <a:pt x="15716" y="67786"/>
                  </a:lnTo>
                  <a:lnTo>
                    <a:pt x="21907" y="68658"/>
                  </a:lnTo>
                  <a:lnTo>
                    <a:pt x="28178" y="67945"/>
                  </a:lnTo>
                  <a:lnTo>
                    <a:pt x="33416" y="66040"/>
                  </a:lnTo>
                  <a:lnTo>
                    <a:pt x="37623" y="63262"/>
                  </a:lnTo>
                  <a:lnTo>
                    <a:pt x="40878" y="59690"/>
                  </a:lnTo>
                  <a:lnTo>
                    <a:pt x="43259" y="55800"/>
                  </a:lnTo>
                  <a:lnTo>
                    <a:pt x="44847" y="51673"/>
                  </a:lnTo>
                  <a:lnTo>
                    <a:pt x="45720" y="47705"/>
                  </a:lnTo>
                  <a:lnTo>
                    <a:pt x="46037" y="44052"/>
                  </a:lnTo>
                  <a:lnTo>
                    <a:pt x="45561" y="38735"/>
                  </a:lnTo>
                  <a:lnTo>
                    <a:pt x="44132" y="33654"/>
                  </a:lnTo>
                  <a:lnTo>
                    <a:pt x="41672" y="29051"/>
                  </a:lnTo>
                  <a:lnTo>
                    <a:pt x="38258" y="25400"/>
                  </a:lnTo>
                  <a:lnTo>
                    <a:pt x="33813" y="22938"/>
                  </a:lnTo>
                  <a:lnTo>
                    <a:pt x="28416" y="22066"/>
                  </a:lnTo>
                  <a:lnTo>
                    <a:pt x="24844" y="22542"/>
                  </a:lnTo>
                  <a:lnTo>
                    <a:pt x="22895" y="23242"/>
                  </a:lnTo>
                  <a:lnTo>
                    <a:pt x="24764" y="28337"/>
                  </a:lnTo>
                  <a:lnTo>
                    <a:pt x="28813" y="29131"/>
                  </a:lnTo>
                  <a:lnTo>
                    <a:pt x="31988" y="31273"/>
                  </a:lnTo>
                  <a:lnTo>
                    <a:pt x="34369" y="34527"/>
                  </a:lnTo>
                  <a:lnTo>
                    <a:pt x="36036" y="38576"/>
                  </a:lnTo>
                  <a:lnTo>
                    <a:pt x="37068" y="43100"/>
                  </a:lnTo>
                  <a:lnTo>
                    <a:pt x="37384" y="47705"/>
                  </a:lnTo>
                  <a:lnTo>
                    <a:pt x="37226" y="51276"/>
                  </a:lnTo>
                  <a:lnTo>
                    <a:pt x="36512" y="55245"/>
                  </a:lnTo>
                  <a:lnTo>
                    <a:pt x="35083" y="59054"/>
                  </a:lnTo>
                  <a:lnTo>
                    <a:pt x="32782" y="62388"/>
                  </a:lnTo>
                  <a:lnTo>
                    <a:pt x="29288" y="64611"/>
                  </a:lnTo>
                  <a:lnTo>
                    <a:pt x="24368" y="65483"/>
                  </a:lnTo>
                  <a:lnTo>
                    <a:pt x="20796" y="65007"/>
                  </a:lnTo>
                  <a:lnTo>
                    <a:pt x="16827" y="63500"/>
                  </a:lnTo>
                  <a:lnTo>
                    <a:pt x="15398" y="62229"/>
                  </a:lnTo>
                  <a:lnTo>
                    <a:pt x="14843" y="60721"/>
                  </a:lnTo>
                  <a:lnTo>
                    <a:pt x="14843" y="35718"/>
                  </a:lnTo>
                  <a:lnTo>
                    <a:pt x="15557" y="33257"/>
                  </a:lnTo>
                  <a:lnTo>
                    <a:pt x="16907" y="31352"/>
                  </a:lnTo>
                  <a:lnTo>
                    <a:pt x="18732" y="29924"/>
                  </a:lnTo>
                  <a:lnTo>
                    <a:pt x="20876" y="29051"/>
                  </a:lnTo>
                  <a:lnTo>
                    <a:pt x="24764" y="28337"/>
                  </a:lnTo>
                  <a:lnTo>
                    <a:pt x="22895" y="23242"/>
                  </a:lnTo>
                  <a:lnTo>
                    <a:pt x="21748" y="23653"/>
                  </a:lnTo>
                  <a:lnTo>
                    <a:pt x="19128" y="25241"/>
                  </a:lnTo>
                  <a:lnTo>
                    <a:pt x="17066" y="27067"/>
                  </a:lnTo>
                  <a:lnTo>
                    <a:pt x="15716" y="28733"/>
                  </a:lnTo>
                  <a:lnTo>
                    <a:pt x="15081" y="30082"/>
                  </a:lnTo>
                  <a:lnTo>
                    <a:pt x="14843" y="30082"/>
                  </a:lnTo>
                  <a:lnTo>
                    <a:pt x="14843" y="158"/>
                  </a:lnTo>
                  <a:lnTo>
                    <a:pt x="14366" y="0"/>
                  </a:lnTo>
                  <a:close/>
                </a:path>
              </a:pathLst>
            </a:custGeom>
            <a:solidFill>
              <a:srgbClr val="000000"/>
            </a:solidFill>
          </p:spPr>
          <p:txBody>
            <a:bodyPr vert="horz" lIns="91440" tIns="45720" rIns="91440" bIns="45720" anchor="t"/>
            <a:lstStyle/>
            <a:p>
              <a:endParaRPr lang="en-IN"/>
            </a:p>
          </p:txBody>
        </p:sp>
        <p:sp>
          <p:nvSpPr>
            <p:cNvPr id="1885" name="Shape 1920"/>
            <p:cNvSpPr/>
            <p:nvPr/>
          </p:nvSpPr>
          <p:spPr>
            <a:xfrm>
              <a:off x="1554702" y="3964828"/>
              <a:ext cx="10160" cy="10081"/>
            </a:xfrm>
            <a:custGeom>
              <a:avLst/>
              <a:gdLst/>
              <a:ahLst/>
              <a:cxnLst/>
              <a:rect l="0" t="0" r="0" b="0"/>
              <a:pathLst>
                <a:path w="10160" h="10081">
                  <a:moveTo>
                    <a:pt x="5000" y="0"/>
                  </a:moveTo>
                  <a:lnTo>
                    <a:pt x="2777" y="476"/>
                  </a:lnTo>
                  <a:lnTo>
                    <a:pt x="1190" y="1746"/>
                  </a:lnTo>
                  <a:lnTo>
                    <a:pt x="316" y="3412"/>
                  </a:lnTo>
                  <a:lnTo>
                    <a:pt x="0" y="5079"/>
                  </a:lnTo>
                  <a:lnTo>
                    <a:pt x="316" y="6667"/>
                  </a:lnTo>
                  <a:lnTo>
                    <a:pt x="1190" y="8333"/>
                  </a:lnTo>
                  <a:lnTo>
                    <a:pt x="2697" y="9605"/>
                  </a:lnTo>
                  <a:lnTo>
                    <a:pt x="5000" y="10081"/>
                  </a:lnTo>
                  <a:lnTo>
                    <a:pt x="7063" y="9683"/>
                  </a:lnTo>
                  <a:lnTo>
                    <a:pt x="8731" y="8651"/>
                  </a:lnTo>
                  <a:lnTo>
                    <a:pt x="9841" y="7063"/>
                  </a:lnTo>
                  <a:lnTo>
                    <a:pt x="10160" y="5079"/>
                  </a:lnTo>
                  <a:lnTo>
                    <a:pt x="9841" y="3016"/>
                  </a:lnTo>
                  <a:lnTo>
                    <a:pt x="873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1886" name="Shape 1921"/>
            <p:cNvSpPr/>
            <p:nvPr/>
          </p:nvSpPr>
          <p:spPr>
            <a:xfrm>
              <a:off x="2380916" y="3966891"/>
              <a:ext cx="29368" cy="65563"/>
            </a:xfrm>
            <a:custGeom>
              <a:avLst/>
              <a:gdLst/>
              <a:ahLst/>
              <a:cxnLst/>
              <a:rect l="0" t="0" r="0" b="0"/>
              <a:pathLst>
                <a:path w="29368" h="65563">
                  <a:moveTo>
                    <a:pt x="0" y="0"/>
                  </a:moveTo>
                  <a:lnTo>
                    <a:pt x="0" y="1904"/>
                  </a:lnTo>
                  <a:lnTo>
                    <a:pt x="2778" y="2063"/>
                  </a:lnTo>
                  <a:lnTo>
                    <a:pt x="5001" y="2381"/>
                  </a:lnTo>
                  <a:lnTo>
                    <a:pt x="6747" y="2936"/>
                  </a:lnTo>
                  <a:lnTo>
                    <a:pt x="7937" y="3730"/>
                  </a:lnTo>
                  <a:lnTo>
                    <a:pt x="9287" y="6350"/>
                  </a:lnTo>
                  <a:lnTo>
                    <a:pt x="9604" y="10795"/>
                  </a:lnTo>
                  <a:lnTo>
                    <a:pt x="9604" y="54768"/>
                  </a:lnTo>
                  <a:lnTo>
                    <a:pt x="9287" y="59135"/>
                  </a:lnTo>
                  <a:lnTo>
                    <a:pt x="7937" y="61832"/>
                  </a:lnTo>
                  <a:lnTo>
                    <a:pt x="6747" y="62626"/>
                  </a:lnTo>
                  <a:lnTo>
                    <a:pt x="5079" y="63261"/>
                  </a:lnTo>
                  <a:lnTo>
                    <a:pt x="2778" y="63579"/>
                  </a:lnTo>
                  <a:lnTo>
                    <a:pt x="0" y="63737"/>
                  </a:lnTo>
                  <a:lnTo>
                    <a:pt x="0" y="65563"/>
                  </a:lnTo>
                  <a:lnTo>
                    <a:pt x="29368" y="65563"/>
                  </a:lnTo>
                  <a:lnTo>
                    <a:pt x="29368" y="63737"/>
                  </a:lnTo>
                  <a:lnTo>
                    <a:pt x="24764" y="63341"/>
                  </a:lnTo>
                  <a:lnTo>
                    <a:pt x="21748" y="62071"/>
                  </a:lnTo>
                  <a:lnTo>
                    <a:pt x="20796" y="60959"/>
                  </a:lnTo>
                  <a:lnTo>
                    <a:pt x="20161" y="59451"/>
                  </a:lnTo>
                  <a:lnTo>
                    <a:pt x="19764" y="57387"/>
                  </a:lnTo>
                  <a:lnTo>
                    <a:pt x="19684" y="54768"/>
                  </a:lnTo>
                  <a:lnTo>
                    <a:pt x="19684" y="10795"/>
                  </a:lnTo>
                  <a:lnTo>
                    <a:pt x="19923" y="7461"/>
                  </a:lnTo>
                  <a:lnTo>
                    <a:pt x="20637" y="5079"/>
                  </a:lnTo>
                  <a:lnTo>
                    <a:pt x="21907" y="3492"/>
                  </a:lnTo>
                  <a:lnTo>
                    <a:pt x="23733" y="2618"/>
                  </a:lnTo>
                  <a:lnTo>
                    <a:pt x="26193" y="2142"/>
                  </a:lnTo>
                  <a:lnTo>
                    <a:pt x="29368" y="1904"/>
                  </a:lnTo>
                  <a:lnTo>
                    <a:pt x="29368" y="0"/>
                  </a:lnTo>
                  <a:lnTo>
                    <a:pt x="0" y="0"/>
                  </a:lnTo>
                  <a:close/>
                </a:path>
              </a:pathLst>
            </a:custGeom>
            <a:solidFill>
              <a:srgbClr val="000000"/>
            </a:solidFill>
          </p:spPr>
          <p:txBody>
            <a:bodyPr vert="horz" lIns="91440" tIns="45720" rIns="91440" bIns="45720" anchor="t"/>
            <a:lstStyle/>
            <a:p>
              <a:endParaRPr lang="en-IN"/>
            </a:p>
          </p:txBody>
        </p:sp>
        <p:sp>
          <p:nvSpPr>
            <p:cNvPr id="1887" name="Shape 1922"/>
            <p:cNvSpPr/>
            <p:nvPr/>
          </p:nvSpPr>
          <p:spPr>
            <a:xfrm>
              <a:off x="2251297" y="3964828"/>
              <a:ext cx="35956" cy="67627"/>
            </a:xfrm>
            <a:custGeom>
              <a:avLst/>
              <a:gdLst/>
              <a:ahLst/>
              <a:cxnLst/>
              <a:rect l="0" t="0" r="0" b="0"/>
              <a:pathLst>
                <a:path w="35956" h="67627">
                  <a:moveTo>
                    <a:pt x="26113" y="0"/>
                  </a:moveTo>
                  <a:lnTo>
                    <a:pt x="20240" y="793"/>
                  </a:lnTo>
                  <a:lnTo>
                    <a:pt x="15794" y="2857"/>
                  </a:lnTo>
                  <a:lnTo>
                    <a:pt x="12619" y="5793"/>
                  </a:lnTo>
                  <a:lnTo>
                    <a:pt x="10477" y="9445"/>
                  </a:lnTo>
                  <a:lnTo>
                    <a:pt x="9127" y="13335"/>
                  </a:lnTo>
                  <a:lnTo>
                    <a:pt x="8492" y="17145"/>
                  </a:lnTo>
                  <a:lnTo>
                    <a:pt x="8254" y="20478"/>
                  </a:lnTo>
                  <a:lnTo>
                    <a:pt x="8254" y="23098"/>
                  </a:lnTo>
                  <a:lnTo>
                    <a:pt x="158" y="23098"/>
                  </a:lnTo>
                  <a:lnTo>
                    <a:pt x="158" y="26273"/>
                  </a:lnTo>
                  <a:lnTo>
                    <a:pt x="8254" y="26273"/>
                  </a:lnTo>
                  <a:lnTo>
                    <a:pt x="8254" y="57387"/>
                  </a:lnTo>
                  <a:lnTo>
                    <a:pt x="7937" y="61912"/>
                  </a:lnTo>
                  <a:lnTo>
                    <a:pt x="6587" y="64531"/>
                  </a:lnTo>
                  <a:lnTo>
                    <a:pt x="4127" y="65801"/>
                  </a:lnTo>
                  <a:lnTo>
                    <a:pt x="0" y="66198"/>
                  </a:lnTo>
                  <a:lnTo>
                    <a:pt x="0" y="67627"/>
                  </a:lnTo>
                  <a:lnTo>
                    <a:pt x="25796" y="67627"/>
                  </a:lnTo>
                  <a:lnTo>
                    <a:pt x="25796" y="66198"/>
                  </a:lnTo>
                  <a:lnTo>
                    <a:pt x="21907" y="65881"/>
                  </a:lnTo>
                  <a:lnTo>
                    <a:pt x="19367" y="65167"/>
                  </a:lnTo>
                  <a:lnTo>
                    <a:pt x="17779" y="63976"/>
                  </a:lnTo>
                  <a:lnTo>
                    <a:pt x="16906" y="62229"/>
                  </a:lnTo>
                  <a:lnTo>
                    <a:pt x="16588" y="60007"/>
                  </a:lnTo>
                  <a:lnTo>
                    <a:pt x="16588" y="26273"/>
                  </a:lnTo>
                  <a:lnTo>
                    <a:pt x="28653" y="26273"/>
                  </a:lnTo>
                  <a:lnTo>
                    <a:pt x="28653" y="23098"/>
                  </a:lnTo>
                  <a:lnTo>
                    <a:pt x="16510" y="23098"/>
                  </a:lnTo>
                  <a:lnTo>
                    <a:pt x="16510" y="11588"/>
                  </a:lnTo>
                  <a:lnTo>
                    <a:pt x="16827" y="7699"/>
                  </a:lnTo>
                  <a:lnTo>
                    <a:pt x="18493" y="4286"/>
                  </a:lnTo>
                  <a:lnTo>
                    <a:pt x="20081" y="3175"/>
                  </a:lnTo>
                  <a:lnTo>
                    <a:pt x="22383" y="2777"/>
                  </a:lnTo>
                  <a:lnTo>
                    <a:pt x="24447" y="3333"/>
                  </a:lnTo>
                  <a:lnTo>
                    <a:pt x="25955" y="4682"/>
                  </a:lnTo>
                  <a:lnTo>
                    <a:pt x="28494" y="8333"/>
                  </a:lnTo>
                  <a:lnTo>
                    <a:pt x="29923" y="9683"/>
                  </a:lnTo>
                  <a:lnTo>
                    <a:pt x="31750" y="10160"/>
                  </a:lnTo>
                  <a:lnTo>
                    <a:pt x="34607" y="9207"/>
                  </a:lnTo>
                  <a:lnTo>
                    <a:pt x="35638" y="7937"/>
                  </a:lnTo>
                  <a:lnTo>
                    <a:pt x="35956" y="6032"/>
                  </a:lnTo>
                  <a:lnTo>
                    <a:pt x="35242" y="3651"/>
                  </a:lnTo>
                  <a:lnTo>
                    <a:pt x="33098" y="1746"/>
                  </a:lnTo>
                  <a:lnTo>
                    <a:pt x="30003" y="476"/>
                  </a:lnTo>
                  <a:lnTo>
                    <a:pt x="26113" y="0"/>
                  </a:lnTo>
                  <a:close/>
                </a:path>
              </a:pathLst>
            </a:custGeom>
            <a:solidFill>
              <a:srgbClr val="000000"/>
            </a:solidFill>
          </p:spPr>
          <p:txBody>
            <a:bodyPr vert="horz" lIns="91440" tIns="45720" rIns="91440" bIns="45720" anchor="t"/>
            <a:lstStyle/>
            <a:p>
              <a:endParaRPr lang="en-IN"/>
            </a:p>
          </p:txBody>
        </p:sp>
        <p:sp>
          <p:nvSpPr>
            <p:cNvPr id="1888" name="Shape 1923"/>
            <p:cNvSpPr/>
            <p:nvPr/>
          </p:nvSpPr>
          <p:spPr>
            <a:xfrm>
              <a:off x="2310987" y="3965542"/>
              <a:ext cx="67071" cy="68342"/>
            </a:xfrm>
            <a:custGeom>
              <a:avLst/>
              <a:gdLst/>
              <a:ahLst/>
              <a:cxnLst/>
              <a:rect l="0" t="0" r="0" b="0"/>
              <a:pathLst>
                <a:path w="67071" h="68342">
                  <a:moveTo>
                    <a:pt x="33813" y="0"/>
                  </a:moveTo>
                  <a:lnTo>
                    <a:pt x="28733" y="317"/>
                  </a:lnTo>
                  <a:lnTo>
                    <a:pt x="24050" y="1270"/>
                  </a:lnTo>
                  <a:lnTo>
                    <a:pt x="19763" y="2778"/>
                  </a:lnTo>
                  <a:lnTo>
                    <a:pt x="15794" y="4842"/>
                  </a:lnTo>
                  <a:lnTo>
                    <a:pt x="9048" y="10240"/>
                  </a:lnTo>
                  <a:lnTo>
                    <a:pt x="4047" y="17145"/>
                  </a:lnTo>
                  <a:lnTo>
                    <a:pt x="2301" y="20954"/>
                  </a:lnTo>
                  <a:lnTo>
                    <a:pt x="1031" y="24923"/>
                  </a:lnTo>
                  <a:lnTo>
                    <a:pt x="237" y="28972"/>
                  </a:lnTo>
                  <a:lnTo>
                    <a:pt x="0" y="33179"/>
                  </a:lnTo>
                  <a:lnTo>
                    <a:pt x="237" y="39053"/>
                  </a:lnTo>
                  <a:lnTo>
                    <a:pt x="952" y="43973"/>
                  </a:lnTo>
                  <a:lnTo>
                    <a:pt x="2063" y="48101"/>
                  </a:lnTo>
                  <a:lnTo>
                    <a:pt x="3651" y="51673"/>
                  </a:lnTo>
                  <a:lnTo>
                    <a:pt x="8175" y="57706"/>
                  </a:lnTo>
                  <a:lnTo>
                    <a:pt x="14128" y="62627"/>
                  </a:lnTo>
                  <a:lnTo>
                    <a:pt x="21113" y="65881"/>
                  </a:lnTo>
                  <a:lnTo>
                    <a:pt x="28575" y="67786"/>
                  </a:lnTo>
                  <a:lnTo>
                    <a:pt x="36036" y="68342"/>
                  </a:lnTo>
                  <a:lnTo>
                    <a:pt x="41592" y="67866"/>
                  </a:lnTo>
                  <a:lnTo>
                    <a:pt x="47068" y="66754"/>
                  </a:lnTo>
                  <a:lnTo>
                    <a:pt x="52148" y="65247"/>
                  </a:lnTo>
                  <a:lnTo>
                    <a:pt x="56276" y="63660"/>
                  </a:lnTo>
                  <a:lnTo>
                    <a:pt x="59055" y="62229"/>
                  </a:lnTo>
                  <a:lnTo>
                    <a:pt x="60086" y="61198"/>
                  </a:lnTo>
                  <a:lnTo>
                    <a:pt x="60086" y="41275"/>
                  </a:lnTo>
                  <a:lnTo>
                    <a:pt x="60325" y="38260"/>
                  </a:lnTo>
                  <a:lnTo>
                    <a:pt x="60960" y="36274"/>
                  </a:lnTo>
                  <a:lnTo>
                    <a:pt x="61991" y="35004"/>
                  </a:lnTo>
                  <a:lnTo>
                    <a:pt x="63341" y="34211"/>
                  </a:lnTo>
                  <a:lnTo>
                    <a:pt x="67071" y="33654"/>
                  </a:lnTo>
                  <a:lnTo>
                    <a:pt x="67071" y="31910"/>
                  </a:lnTo>
                  <a:lnTo>
                    <a:pt x="41751" y="31910"/>
                  </a:lnTo>
                  <a:lnTo>
                    <a:pt x="41751" y="33654"/>
                  </a:lnTo>
                  <a:lnTo>
                    <a:pt x="44767" y="33973"/>
                  </a:lnTo>
                  <a:lnTo>
                    <a:pt x="46989" y="34369"/>
                  </a:lnTo>
                  <a:lnTo>
                    <a:pt x="48656" y="35163"/>
                  </a:lnTo>
                  <a:lnTo>
                    <a:pt x="49688" y="36592"/>
                  </a:lnTo>
                  <a:lnTo>
                    <a:pt x="50323" y="38973"/>
                  </a:lnTo>
                  <a:lnTo>
                    <a:pt x="50482" y="42466"/>
                  </a:lnTo>
                  <a:lnTo>
                    <a:pt x="50482" y="58499"/>
                  </a:lnTo>
                  <a:lnTo>
                    <a:pt x="49926" y="60167"/>
                  </a:lnTo>
                  <a:lnTo>
                    <a:pt x="48497" y="61595"/>
                  </a:lnTo>
                  <a:lnTo>
                    <a:pt x="43497" y="63660"/>
                  </a:lnTo>
                  <a:lnTo>
                    <a:pt x="36908" y="64373"/>
                  </a:lnTo>
                  <a:lnTo>
                    <a:pt x="31352" y="63817"/>
                  </a:lnTo>
                  <a:lnTo>
                    <a:pt x="26431" y="62309"/>
                  </a:lnTo>
                  <a:lnTo>
                    <a:pt x="22066" y="59928"/>
                  </a:lnTo>
                  <a:lnTo>
                    <a:pt x="18335" y="56516"/>
                  </a:lnTo>
                  <a:lnTo>
                    <a:pt x="15318" y="52308"/>
                  </a:lnTo>
                  <a:lnTo>
                    <a:pt x="13176" y="47307"/>
                  </a:lnTo>
                  <a:lnTo>
                    <a:pt x="11826" y="41672"/>
                  </a:lnTo>
                  <a:lnTo>
                    <a:pt x="11271" y="35242"/>
                  </a:lnTo>
                  <a:lnTo>
                    <a:pt x="11588" y="29368"/>
                  </a:lnTo>
                  <a:lnTo>
                    <a:pt x="12382" y="24209"/>
                  </a:lnTo>
                  <a:lnTo>
                    <a:pt x="13652" y="19765"/>
                  </a:lnTo>
                  <a:lnTo>
                    <a:pt x="15398" y="16035"/>
                  </a:lnTo>
                  <a:lnTo>
                    <a:pt x="17462" y="12860"/>
                  </a:lnTo>
                  <a:lnTo>
                    <a:pt x="19685" y="10240"/>
                  </a:lnTo>
                  <a:lnTo>
                    <a:pt x="22144" y="8097"/>
                  </a:lnTo>
                  <a:lnTo>
                    <a:pt x="24843" y="6510"/>
                  </a:lnTo>
                  <a:lnTo>
                    <a:pt x="30241" y="4524"/>
                  </a:lnTo>
                  <a:lnTo>
                    <a:pt x="35242" y="3968"/>
                  </a:lnTo>
                  <a:lnTo>
                    <a:pt x="41433" y="4683"/>
                  </a:lnTo>
                  <a:lnTo>
                    <a:pt x="46433" y="6747"/>
                  </a:lnTo>
                  <a:lnTo>
                    <a:pt x="50323" y="9763"/>
                  </a:lnTo>
                  <a:lnTo>
                    <a:pt x="53181" y="13336"/>
                  </a:lnTo>
                  <a:lnTo>
                    <a:pt x="55323" y="17145"/>
                  </a:lnTo>
                  <a:lnTo>
                    <a:pt x="56911" y="20876"/>
                  </a:lnTo>
                  <a:lnTo>
                    <a:pt x="59213" y="20876"/>
                  </a:lnTo>
                  <a:lnTo>
                    <a:pt x="58420" y="0"/>
                  </a:lnTo>
                  <a:lnTo>
                    <a:pt x="56276" y="0"/>
                  </a:lnTo>
                  <a:lnTo>
                    <a:pt x="55403" y="1667"/>
                  </a:lnTo>
                  <a:lnTo>
                    <a:pt x="53975" y="2619"/>
                  </a:lnTo>
                  <a:lnTo>
                    <a:pt x="51593" y="3254"/>
                  </a:lnTo>
                  <a:lnTo>
                    <a:pt x="47783" y="2381"/>
                  </a:lnTo>
                  <a:lnTo>
                    <a:pt x="45243" y="1667"/>
                  </a:lnTo>
                  <a:lnTo>
                    <a:pt x="42147" y="873"/>
                  </a:lnTo>
                  <a:lnTo>
                    <a:pt x="38417" y="238"/>
                  </a:lnTo>
                  <a:lnTo>
                    <a:pt x="33813" y="0"/>
                  </a:lnTo>
                  <a:close/>
                </a:path>
              </a:pathLst>
            </a:custGeom>
            <a:solidFill>
              <a:srgbClr val="000000"/>
            </a:solidFill>
          </p:spPr>
          <p:txBody>
            <a:bodyPr vert="horz" lIns="91440" tIns="45720" rIns="91440" bIns="45720" anchor="t"/>
            <a:lstStyle/>
            <a:p>
              <a:endParaRPr lang="en-IN"/>
            </a:p>
          </p:txBody>
        </p:sp>
        <p:sp>
          <p:nvSpPr>
            <p:cNvPr id="1889" name="Shape 1924"/>
            <p:cNvSpPr/>
            <p:nvPr/>
          </p:nvSpPr>
          <p:spPr>
            <a:xfrm>
              <a:off x="2587449" y="3975146"/>
              <a:ext cx="26352" cy="58340"/>
            </a:xfrm>
            <a:custGeom>
              <a:avLst/>
              <a:gdLst/>
              <a:ahLst/>
              <a:cxnLst/>
              <a:rect l="0" t="0" r="0" b="0"/>
              <a:pathLst>
                <a:path w="26352" h="58340">
                  <a:moveTo>
                    <a:pt x="13255" y="0"/>
                  </a:moveTo>
                  <a:lnTo>
                    <a:pt x="10873" y="3412"/>
                  </a:lnTo>
                  <a:lnTo>
                    <a:pt x="8890" y="6112"/>
                  </a:lnTo>
                  <a:lnTo>
                    <a:pt x="4366" y="11271"/>
                  </a:lnTo>
                  <a:lnTo>
                    <a:pt x="1348" y="13652"/>
                  </a:lnTo>
                  <a:lnTo>
                    <a:pt x="397" y="14446"/>
                  </a:lnTo>
                  <a:lnTo>
                    <a:pt x="0" y="15240"/>
                  </a:lnTo>
                  <a:lnTo>
                    <a:pt x="397" y="15955"/>
                  </a:lnTo>
                  <a:lnTo>
                    <a:pt x="5635" y="15955"/>
                  </a:lnTo>
                  <a:lnTo>
                    <a:pt x="5635" y="45720"/>
                  </a:lnTo>
                  <a:lnTo>
                    <a:pt x="5874" y="49132"/>
                  </a:lnTo>
                  <a:lnTo>
                    <a:pt x="6350" y="51911"/>
                  </a:lnTo>
                  <a:lnTo>
                    <a:pt x="7222" y="54133"/>
                  </a:lnTo>
                  <a:lnTo>
                    <a:pt x="8335" y="55721"/>
                  </a:lnTo>
                  <a:lnTo>
                    <a:pt x="11191" y="57706"/>
                  </a:lnTo>
                  <a:lnTo>
                    <a:pt x="14763" y="58340"/>
                  </a:lnTo>
                  <a:lnTo>
                    <a:pt x="18177" y="57706"/>
                  </a:lnTo>
                  <a:lnTo>
                    <a:pt x="21352" y="56118"/>
                  </a:lnTo>
                  <a:lnTo>
                    <a:pt x="24130" y="53737"/>
                  </a:lnTo>
                  <a:lnTo>
                    <a:pt x="26352" y="50800"/>
                  </a:lnTo>
                  <a:lnTo>
                    <a:pt x="25082" y="49688"/>
                  </a:lnTo>
                  <a:lnTo>
                    <a:pt x="22860" y="51911"/>
                  </a:lnTo>
                  <a:lnTo>
                    <a:pt x="21113" y="52783"/>
                  </a:lnTo>
                  <a:lnTo>
                    <a:pt x="18971" y="53181"/>
                  </a:lnTo>
                  <a:lnTo>
                    <a:pt x="16907" y="52704"/>
                  </a:lnTo>
                  <a:lnTo>
                    <a:pt x="15478" y="51513"/>
                  </a:lnTo>
                  <a:lnTo>
                    <a:pt x="14605" y="49847"/>
                  </a:lnTo>
                  <a:lnTo>
                    <a:pt x="14128" y="47942"/>
                  </a:lnTo>
                  <a:lnTo>
                    <a:pt x="13970" y="44291"/>
                  </a:lnTo>
                  <a:lnTo>
                    <a:pt x="13970" y="15955"/>
                  </a:lnTo>
                  <a:lnTo>
                    <a:pt x="23971" y="15955"/>
                  </a:lnTo>
                  <a:lnTo>
                    <a:pt x="23971" y="12780"/>
                  </a:lnTo>
                  <a:lnTo>
                    <a:pt x="13970" y="12780"/>
                  </a:lnTo>
                  <a:lnTo>
                    <a:pt x="13970"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1890" name="Shape 1925"/>
            <p:cNvSpPr/>
            <p:nvPr/>
          </p:nvSpPr>
          <p:spPr>
            <a:xfrm>
              <a:off x="2437828" y="3975146"/>
              <a:ext cx="26352" cy="58340"/>
            </a:xfrm>
            <a:custGeom>
              <a:avLst/>
              <a:gdLst/>
              <a:ahLst/>
              <a:cxnLst/>
              <a:rect l="0" t="0" r="0" b="0"/>
              <a:pathLst>
                <a:path w="26352" h="58340">
                  <a:moveTo>
                    <a:pt x="13335" y="0"/>
                  </a:moveTo>
                  <a:lnTo>
                    <a:pt x="10873" y="3412"/>
                  </a:lnTo>
                  <a:lnTo>
                    <a:pt x="8889" y="6112"/>
                  </a:lnTo>
                  <a:lnTo>
                    <a:pt x="4365" y="11271"/>
                  </a:lnTo>
                  <a:lnTo>
                    <a:pt x="1428" y="13652"/>
                  </a:lnTo>
                  <a:lnTo>
                    <a:pt x="396" y="14446"/>
                  </a:lnTo>
                  <a:lnTo>
                    <a:pt x="0" y="15240"/>
                  </a:lnTo>
                  <a:lnTo>
                    <a:pt x="396" y="15955"/>
                  </a:lnTo>
                  <a:lnTo>
                    <a:pt x="5714" y="15955"/>
                  </a:lnTo>
                  <a:lnTo>
                    <a:pt x="5714" y="45720"/>
                  </a:lnTo>
                  <a:lnTo>
                    <a:pt x="5873" y="49132"/>
                  </a:lnTo>
                  <a:lnTo>
                    <a:pt x="6428" y="51911"/>
                  </a:lnTo>
                  <a:lnTo>
                    <a:pt x="7222" y="54133"/>
                  </a:lnTo>
                  <a:lnTo>
                    <a:pt x="8333" y="55721"/>
                  </a:lnTo>
                  <a:lnTo>
                    <a:pt x="11271" y="57706"/>
                  </a:lnTo>
                  <a:lnTo>
                    <a:pt x="14763" y="58340"/>
                  </a:lnTo>
                  <a:lnTo>
                    <a:pt x="18176" y="57706"/>
                  </a:lnTo>
                  <a:lnTo>
                    <a:pt x="21351" y="56118"/>
                  </a:lnTo>
                  <a:lnTo>
                    <a:pt x="24208" y="53737"/>
                  </a:lnTo>
                  <a:lnTo>
                    <a:pt x="26352" y="50800"/>
                  </a:lnTo>
                  <a:lnTo>
                    <a:pt x="25082" y="49688"/>
                  </a:lnTo>
                  <a:lnTo>
                    <a:pt x="22860" y="51911"/>
                  </a:lnTo>
                  <a:lnTo>
                    <a:pt x="21192" y="52783"/>
                  </a:lnTo>
                  <a:lnTo>
                    <a:pt x="19050" y="53181"/>
                  </a:lnTo>
                  <a:lnTo>
                    <a:pt x="16906" y="52704"/>
                  </a:lnTo>
                  <a:lnTo>
                    <a:pt x="15477" y="51513"/>
                  </a:lnTo>
                  <a:lnTo>
                    <a:pt x="14604" y="49847"/>
                  </a:lnTo>
                  <a:lnTo>
                    <a:pt x="14207" y="47942"/>
                  </a:lnTo>
                  <a:lnTo>
                    <a:pt x="13970" y="44291"/>
                  </a:lnTo>
                  <a:lnTo>
                    <a:pt x="13970" y="15955"/>
                  </a:lnTo>
                  <a:lnTo>
                    <a:pt x="23971" y="15955"/>
                  </a:lnTo>
                  <a:lnTo>
                    <a:pt x="23971" y="12780"/>
                  </a:lnTo>
                  <a:lnTo>
                    <a:pt x="13970" y="12780"/>
                  </a:lnTo>
                  <a:lnTo>
                    <a:pt x="13970" y="1270"/>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1891" name="Shape 1926"/>
            <p:cNvSpPr/>
            <p:nvPr/>
          </p:nvSpPr>
          <p:spPr>
            <a:xfrm>
              <a:off x="2001027" y="3975146"/>
              <a:ext cx="26352" cy="58340"/>
            </a:xfrm>
            <a:custGeom>
              <a:avLst/>
              <a:gdLst/>
              <a:ahLst/>
              <a:cxnLst/>
              <a:rect l="0" t="0" r="0" b="0"/>
              <a:pathLst>
                <a:path w="26352" h="58340">
                  <a:moveTo>
                    <a:pt x="13256" y="0"/>
                  </a:moveTo>
                  <a:lnTo>
                    <a:pt x="10874" y="3412"/>
                  </a:lnTo>
                  <a:lnTo>
                    <a:pt x="8811" y="6112"/>
                  </a:lnTo>
                  <a:lnTo>
                    <a:pt x="4366" y="11271"/>
                  </a:lnTo>
                  <a:lnTo>
                    <a:pt x="1349" y="13652"/>
                  </a:lnTo>
                  <a:lnTo>
                    <a:pt x="397" y="14446"/>
                  </a:lnTo>
                  <a:lnTo>
                    <a:pt x="0" y="15240"/>
                  </a:lnTo>
                  <a:lnTo>
                    <a:pt x="397" y="15955"/>
                  </a:lnTo>
                  <a:lnTo>
                    <a:pt x="5636" y="15955"/>
                  </a:lnTo>
                  <a:lnTo>
                    <a:pt x="5636" y="45720"/>
                  </a:lnTo>
                  <a:lnTo>
                    <a:pt x="5873" y="49132"/>
                  </a:lnTo>
                  <a:lnTo>
                    <a:pt x="6350" y="51911"/>
                  </a:lnTo>
                  <a:lnTo>
                    <a:pt x="7223" y="54133"/>
                  </a:lnTo>
                  <a:lnTo>
                    <a:pt x="8334" y="55721"/>
                  </a:lnTo>
                  <a:lnTo>
                    <a:pt x="11192" y="57706"/>
                  </a:lnTo>
                  <a:lnTo>
                    <a:pt x="14763" y="58340"/>
                  </a:lnTo>
                  <a:lnTo>
                    <a:pt x="18097" y="57706"/>
                  </a:lnTo>
                  <a:lnTo>
                    <a:pt x="21352" y="56118"/>
                  </a:lnTo>
                  <a:lnTo>
                    <a:pt x="24129" y="53737"/>
                  </a:lnTo>
                  <a:lnTo>
                    <a:pt x="26352" y="50800"/>
                  </a:lnTo>
                  <a:lnTo>
                    <a:pt x="25003" y="49688"/>
                  </a:lnTo>
                  <a:lnTo>
                    <a:pt x="22781" y="51911"/>
                  </a:lnTo>
                  <a:lnTo>
                    <a:pt x="21113" y="52783"/>
                  </a:lnTo>
                  <a:lnTo>
                    <a:pt x="18971" y="53181"/>
                  </a:lnTo>
                  <a:lnTo>
                    <a:pt x="16907" y="52704"/>
                  </a:lnTo>
                  <a:lnTo>
                    <a:pt x="15398" y="51513"/>
                  </a:lnTo>
                  <a:lnTo>
                    <a:pt x="14128" y="47942"/>
                  </a:lnTo>
                  <a:lnTo>
                    <a:pt x="13970" y="44291"/>
                  </a:lnTo>
                  <a:lnTo>
                    <a:pt x="13970" y="15955"/>
                  </a:lnTo>
                  <a:lnTo>
                    <a:pt x="23971" y="15955"/>
                  </a:lnTo>
                  <a:lnTo>
                    <a:pt x="23971" y="12780"/>
                  </a:lnTo>
                  <a:lnTo>
                    <a:pt x="13970" y="12780"/>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892" name="Shape 1927"/>
            <p:cNvSpPr/>
            <p:nvPr/>
          </p:nvSpPr>
          <p:spPr>
            <a:xfrm>
              <a:off x="1387855" y="3975146"/>
              <a:ext cx="26352" cy="58340"/>
            </a:xfrm>
            <a:custGeom>
              <a:avLst/>
              <a:gdLst/>
              <a:ahLst/>
              <a:cxnLst/>
              <a:rect l="0" t="0" r="0" b="0"/>
              <a:pathLst>
                <a:path w="26352" h="58340">
                  <a:moveTo>
                    <a:pt x="13255" y="0"/>
                  </a:moveTo>
                  <a:lnTo>
                    <a:pt x="10873" y="3412"/>
                  </a:lnTo>
                  <a:lnTo>
                    <a:pt x="8810" y="6112"/>
                  </a:lnTo>
                  <a:lnTo>
                    <a:pt x="4285" y="11271"/>
                  </a:lnTo>
                  <a:lnTo>
                    <a:pt x="1348" y="13652"/>
                  </a:lnTo>
                  <a:lnTo>
                    <a:pt x="316" y="14446"/>
                  </a:lnTo>
                  <a:lnTo>
                    <a:pt x="0" y="15240"/>
                  </a:lnTo>
                  <a:lnTo>
                    <a:pt x="396" y="15955"/>
                  </a:lnTo>
                  <a:lnTo>
                    <a:pt x="5635" y="15955"/>
                  </a:lnTo>
                  <a:lnTo>
                    <a:pt x="5635" y="45720"/>
                  </a:lnTo>
                  <a:lnTo>
                    <a:pt x="5872" y="49132"/>
                  </a:lnTo>
                  <a:lnTo>
                    <a:pt x="6350" y="51911"/>
                  </a:lnTo>
                  <a:lnTo>
                    <a:pt x="7143" y="54133"/>
                  </a:lnTo>
                  <a:lnTo>
                    <a:pt x="8253" y="55721"/>
                  </a:lnTo>
                  <a:lnTo>
                    <a:pt x="11191" y="57706"/>
                  </a:lnTo>
                  <a:lnTo>
                    <a:pt x="14762" y="58340"/>
                  </a:lnTo>
                  <a:lnTo>
                    <a:pt x="18097" y="57706"/>
                  </a:lnTo>
                  <a:lnTo>
                    <a:pt x="21351" y="56118"/>
                  </a:lnTo>
                  <a:lnTo>
                    <a:pt x="24128" y="53737"/>
                  </a:lnTo>
                  <a:lnTo>
                    <a:pt x="26352" y="50800"/>
                  </a:lnTo>
                  <a:lnTo>
                    <a:pt x="25002" y="49688"/>
                  </a:lnTo>
                  <a:lnTo>
                    <a:pt x="22780" y="51911"/>
                  </a:lnTo>
                  <a:lnTo>
                    <a:pt x="21112" y="52783"/>
                  </a:lnTo>
                  <a:lnTo>
                    <a:pt x="18969" y="53181"/>
                  </a:lnTo>
                  <a:lnTo>
                    <a:pt x="16827" y="52704"/>
                  </a:lnTo>
                  <a:lnTo>
                    <a:pt x="15397" y="51513"/>
                  </a:lnTo>
                  <a:lnTo>
                    <a:pt x="14128" y="47942"/>
                  </a:lnTo>
                  <a:lnTo>
                    <a:pt x="13968" y="44291"/>
                  </a:lnTo>
                  <a:lnTo>
                    <a:pt x="13968" y="15955"/>
                  </a:lnTo>
                  <a:lnTo>
                    <a:pt x="23971" y="15955"/>
                  </a:lnTo>
                  <a:lnTo>
                    <a:pt x="23971" y="12780"/>
                  </a:lnTo>
                  <a:lnTo>
                    <a:pt x="13968" y="12780"/>
                  </a:lnTo>
                  <a:lnTo>
                    <a:pt x="13968"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1893" name="Shape 1928"/>
            <p:cNvSpPr/>
            <p:nvPr/>
          </p:nvSpPr>
          <p:spPr>
            <a:xfrm>
              <a:off x="2501645" y="3986894"/>
              <a:ext cx="40163" cy="46592"/>
            </a:xfrm>
            <a:custGeom>
              <a:avLst/>
              <a:gdLst/>
              <a:ahLst/>
              <a:cxnLst/>
              <a:rect l="0" t="0" r="0" b="0"/>
              <a:pathLst>
                <a:path w="40163" h="46592">
                  <a:moveTo>
                    <a:pt x="18017" y="0"/>
                  </a:moveTo>
                  <a:lnTo>
                    <a:pt x="12857" y="555"/>
                  </a:lnTo>
                  <a:lnTo>
                    <a:pt x="8731" y="1983"/>
                  </a:lnTo>
                  <a:lnTo>
                    <a:pt x="5634" y="4047"/>
                  </a:lnTo>
                  <a:lnTo>
                    <a:pt x="3492" y="6428"/>
                  </a:lnTo>
                  <a:lnTo>
                    <a:pt x="2301" y="8809"/>
                  </a:lnTo>
                  <a:lnTo>
                    <a:pt x="1904" y="11033"/>
                  </a:lnTo>
                  <a:lnTo>
                    <a:pt x="2857" y="13811"/>
                  </a:lnTo>
                  <a:lnTo>
                    <a:pt x="4206" y="14922"/>
                  </a:lnTo>
                  <a:lnTo>
                    <a:pt x="6111" y="15398"/>
                  </a:lnTo>
                  <a:lnTo>
                    <a:pt x="7937" y="15002"/>
                  </a:lnTo>
                  <a:lnTo>
                    <a:pt x="9364" y="13969"/>
                  </a:lnTo>
                  <a:lnTo>
                    <a:pt x="10318" y="12620"/>
                  </a:lnTo>
                  <a:lnTo>
                    <a:pt x="10636" y="11112"/>
                  </a:lnTo>
                  <a:lnTo>
                    <a:pt x="10318" y="9366"/>
                  </a:lnTo>
                  <a:lnTo>
                    <a:pt x="10080" y="7222"/>
                  </a:lnTo>
                  <a:lnTo>
                    <a:pt x="10715" y="5158"/>
                  </a:lnTo>
                  <a:lnTo>
                    <a:pt x="12382" y="3650"/>
                  </a:lnTo>
                  <a:lnTo>
                    <a:pt x="14683" y="2698"/>
                  </a:lnTo>
                  <a:lnTo>
                    <a:pt x="17145" y="2381"/>
                  </a:lnTo>
                  <a:lnTo>
                    <a:pt x="19605" y="2698"/>
                  </a:lnTo>
                  <a:lnTo>
                    <a:pt x="22064" y="3809"/>
                  </a:lnTo>
                  <a:lnTo>
                    <a:pt x="23970" y="6350"/>
                  </a:lnTo>
                  <a:lnTo>
                    <a:pt x="24763" y="10636"/>
                  </a:lnTo>
                  <a:lnTo>
                    <a:pt x="24763" y="16668"/>
                  </a:lnTo>
                  <a:lnTo>
                    <a:pt x="24023" y="16960"/>
                  </a:lnTo>
                  <a:lnTo>
                    <a:pt x="24763" y="19050"/>
                  </a:lnTo>
                  <a:lnTo>
                    <a:pt x="24763" y="33416"/>
                  </a:lnTo>
                  <a:lnTo>
                    <a:pt x="24208" y="36751"/>
                  </a:lnTo>
                  <a:lnTo>
                    <a:pt x="23176" y="37941"/>
                  </a:lnTo>
                  <a:lnTo>
                    <a:pt x="21431" y="39052"/>
                  </a:lnTo>
                  <a:lnTo>
                    <a:pt x="18811" y="40083"/>
                  </a:lnTo>
                  <a:lnTo>
                    <a:pt x="15238" y="40798"/>
                  </a:lnTo>
                  <a:lnTo>
                    <a:pt x="12700" y="40322"/>
                  </a:lnTo>
                  <a:lnTo>
                    <a:pt x="10636" y="38734"/>
                  </a:lnTo>
                  <a:lnTo>
                    <a:pt x="9286" y="36273"/>
                  </a:lnTo>
                  <a:lnTo>
                    <a:pt x="8731" y="33098"/>
                  </a:lnTo>
                  <a:lnTo>
                    <a:pt x="8731" y="32939"/>
                  </a:lnTo>
                  <a:lnTo>
                    <a:pt x="8888" y="31034"/>
                  </a:lnTo>
                  <a:lnTo>
                    <a:pt x="9603" y="28971"/>
                  </a:lnTo>
                  <a:lnTo>
                    <a:pt x="11112" y="26589"/>
                  </a:lnTo>
                  <a:lnTo>
                    <a:pt x="13970" y="24129"/>
                  </a:lnTo>
                  <a:lnTo>
                    <a:pt x="15953" y="22859"/>
                  </a:lnTo>
                  <a:lnTo>
                    <a:pt x="18413" y="21589"/>
                  </a:lnTo>
                  <a:lnTo>
                    <a:pt x="24763" y="19050"/>
                  </a:lnTo>
                  <a:lnTo>
                    <a:pt x="24023" y="16960"/>
                  </a:lnTo>
                  <a:lnTo>
                    <a:pt x="17302" y="19605"/>
                  </a:lnTo>
                  <a:lnTo>
                    <a:pt x="11112" y="22383"/>
                  </a:lnTo>
                  <a:lnTo>
                    <a:pt x="6270" y="25161"/>
                  </a:lnTo>
                  <a:lnTo>
                    <a:pt x="2857" y="28177"/>
                  </a:lnTo>
                  <a:lnTo>
                    <a:pt x="713" y="31828"/>
                  </a:lnTo>
                  <a:lnTo>
                    <a:pt x="0" y="36273"/>
                  </a:lnTo>
                  <a:lnTo>
                    <a:pt x="951" y="40639"/>
                  </a:lnTo>
                  <a:lnTo>
                    <a:pt x="3253" y="43894"/>
                  </a:lnTo>
                  <a:lnTo>
                    <a:pt x="6587" y="45958"/>
                  </a:lnTo>
                  <a:lnTo>
                    <a:pt x="10476" y="46592"/>
                  </a:lnTo>
                  <a:lnTo>
                    <a:pt x="14525" y="45958"/>
                  </a:lnTo>
                  <a:lnTo>
                    <a:pt x="18413" y="44211"/>
                  </a:lnTo>
                  <a:lnTo>
                    <a:pt x="24843" y="39369"/>
                  </a:lnTo>
                  <a:lnTo>
                    <a:pt x="25400" y="42307"/>
                  </a:lnTo>
                  <a:lnTo>
                    <a:pt x="26351" y="44370"/>
                  </a:lnTo>
                  <a:lnTo>
                    <a:pt x="27621" y="45719"/>
                  </a:lnTo>
                  <a:lnTo>
                    <a:pt x="28892" y="46354"/>
                  </a:lnTo>
                  <a:lnTo>
                    <a:pt x="31273" y="46592"/>
                  </a:lnTo>
                  <a:lnTo>
                    <a:pt x="32781" y="46433"/>
                  </a:lnTo>
                  <a:lnTo>
                    <a:pt x="34764" y="45878"/>
                  </a:lnTo>
                  <a:lnTo>
                    <a:pt x="37226" y="44450"/>
                  </a:lnTo>
                  <a:lnTo>
                    <a:pt x="40163" y="41592"/>
                  </a:lnTo>
                  <a:lnTo>
                    <a:pt x="40163" y="39052"/>
                  </a:lnTo>
                  <a:lnTo>
                    <a:pt x="38257" y="40322"/>
                  </a:lnTo>
                  <a:lnTo>
                    <a:pt x="35638" y="40957"/>
                  </a:lnTo>
                  <a:lnTo>
                    <a:pt x="33971" y="40402"/>
                  </a:lnTo>
                  <a:lnTo>
                    <a:pt x="33177" y="39132"/>
                  </a:lnTo>
                  <a:lnTo>
                    <a:pt x="32781" y="35163"/>
                  </a:lnTo>
                  <a:lnTo>
                    <a:pt x="32781" y="15875"/>
                  </a:lnTo>
                  <a:lnTo>
                    <a:pt x="32226" y="9127"/>
                  </a:lnTo>
                  <a:lnTo>
                    <a:pt x="30956" y="5714"/>
                  </a:lnTo>
                  <a:lnTo>
                    <a:pt x="28414" y="2777"/>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894" name="Shape 1929"/>
            <p:cNvSpPr/>
            <p:nvPr/>
          </p:nvSpPr>
          <p:spPr>
            <a:xfrm>
              <a:off x="2201687" y="3986894"/>
              <a:ext cx="43736" cy="46592"/>
            </a:xfrm>
            <a:custGeom>
              <a:avLst/>
              <a:gdLst/>
              <a:ahLst/>
              <a:cxnLst/>
              <a:rect l="0" t="0" r="0" b="0"/>
              <a:pathLst>
                <a:path w="43736" h="46592">
                  <a:moveTo>
                    <a:pt x="21431" y="0"/>
                  </a:moveTo>
                  <a:lnTo>
                    <a:pt x="20637" y="2777"/>
                  </a:lnTo>
                  <a:lnTo>
                    <a:pt x="24844" y="3650"/>
                  </a:lnTo>
                  <a:lnTo>
                    <a:pt x="28337" y="6032"/>
                  </a:lnTo>
                  <a:lnTo>
                    <a:pt x="31114" y="9763"/>
                  </a:lnTo>
                  <a:lnTo>
                    <a:pt x="33178" y="14446"/>
                  </a:lnTo>
                  <a:lnTo>
                    <a:pt x="34369" y="19922"/>
                  </a:lnTo>
                  <a:lnTo>
                    <a:pt x="34766" y="25875"/>
                  </a:lnTo>
                  <a:lnTo>
                    <a:pt x="34211" y="32146"/>
                  </a:lnTo>
                  <a:lnTo>
                    <a:pt x="32861" y="36829"/>
                  </a:lnTo>
                  <a:lnTo>
                    <a:pt x="30797" y="40163"/>
                  </a:lnTo>
                  <a:lnTo>
                    <a:pt x="28337" y="42307"/>
                  </a:lnTo>
                  <a:lnTo>
                    <a:pt x="25717" y="43497"/>
                  </a:lnTo>
                  <a:lnTo>
                    <a:pt x="23098" y="43814"/>
                  </a:lnTo>
                  <a:lnTo>
                    <a:pt x="19050" y="43021"/>
                  </a:lnTo>
                  <a:lnTo>
                    <a:pt x="15875" y="40798"/>
                  </a:lnTo>
                  <a:lnTo>
                    <a:pt x="13414" y="37623"/>
                  </a:lnTo>
                  <a:lnTo>
                    <a:pt x="11588" y="33733"/>
                  </a:lnTo>
                  <a:lnTo>
                    <a:pt x="9446" y="25320"/>
                  </a:lnTo>
                  <a:lnTo>
                    <a:pt x="9048" y="21431"/>
                  </a:lnTo>
                  <a:lnTo>
                    <a:pt x="8889" y="18256"/>
                  </a:lnTo>
                  <a:lnTo>
                    <a:pt x="9128" y="14604"/>
                  </a:lnTo>
                  <a:lnTo>
                    <a:pt x="9842" y="11508"/>
                  </a:lnTo>
                  <a:lnTo>
                    <a:pt x="10874" y="8809"/>
                  </a:lnTo>
                  <a:lnTo>
                    <a:pt x="12382" y="6667"/>
                  </a:lnTo>
                  <a:lnTo>
                    <a:pt x="14128" y="4921"/>
                  </a:lnTo>
                  <a:lnTo>
                    <a:pt x="16113" y="3730"/>
                  </a:lnTo>
                  <a:lnTo>
                    <a:pt x="18256" y="3016"/>
                  </a:lnTo>
                  <a:lnTo>
                    <a:pt x="20637" y="2777"/>
                  </a:lnTo>
                  <a:lnTo>
                    <a:pt x="21431" y="0"/>
                  </a:lnTo>
                  <a:lnTo>
                    <a:pt x="15239" y="872"/>
                  </a:lnTo>
                  <a:lnTo>
                    <a:pt x="10001" y="3253"/>
                  </a:lnTo>
                  <a:lnTo>
                    <a:pt x="5714" y="6984"/>
                  </a:lnTo>
                  <a:lnTo>
                    <a:pt x="2619" y="11667"/>
                  </a:lnTo>
                  <a:lnTo>
                    <a:pt x="635" y="17064"/>
                  </a:lnTo>
                  <a:lnTo>
                    <a:pt x="0" y="23018"/>
                  </a:lnTo>
                  <a:lnTo>
                    <a:pt x="714" y="29368"/>
                  </a:lnTo>
                  <a:lnTo>
                    <a:pt x="2778" y="35003"/>
                  </a:lnTo>
                  <a:lnTo>
                    <a:pt x="6032" y="39766"/>
                  </a:lnTo>
                  <a:lnTo>
                    <a:pt x="10398" y="43417"/>
                  </a:lnTo>
                  <a:lnTo>
                    <a:pt x="15637" y="45719"/>
                  </a:lnTo>
                  <a:lnTo>
                    <a:pt x="21669" y="46592"/>
                  </a:lnTo>
                  <a:lnTo>
                    <a:pt x="28575" y="45482"/>
                  </a:lnTo>
                  <a:lnTo>
                    <a:pt x="34052" y="42623"/>
                  </a:lnTo>
                  <a:lnTo>
                    <a:pt x="38338" y="38417"/>
                  </a:lnTo>
                  <a:lnTo>
                    <a:pt x="41355" y="33416"/>
                  </a:lnTo>
                  <a:lnTo>
                    <a:pt x="43179" y="28098"/>
                  </a:lnTo>
                  <a:lnTo>
                    <a:pt x="43736" y="23018"/>
                  </a:lnTo>
                  <a:lnTo>
                    <a:pt x="43259" y="17858"/>
                  </a:lnTo>
                  <a:lnTo>
                    <a:pt x="41989" y="13334"/>
                  </a:lnTo>
                  <a:lnTo>
                    <a:pt x="40084" y="9366"/>
                  </a:lnTo>
                  <a:lnTo>
                    <a:pt x="37386" y="6111"/>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1895" name="Shape 1930"/>
            <p:cNvSpPr/>
            <p:nvPr/>
          </p:nvSpPr>
          <p:spPr>
            <a:xfrm>
              <a:off x="2134139" y="3986894"/>
              <a:ext cx="40083" cy="46592"/>
            </a:xfrm>
            <a:custGeom>
              <a:avLst/>
              <a:gdLst/>
              <a:ahLst/>
              <a:cxnLst/>
              <a:rect l="0" t="0" r="0" b="0"/>
              <a:pathLst>
                <a:path w="40083" h="46592">
                  <a:moveTo>
                    <a:pt x="18017" y="0"/>
                  </a:moveTo>
                  <a:lnTo>
                    <a:pt x="12858" y="555"/>
                  </a:lnTo>
                  <a:lnTo>
                    <a:pt x="8731" y="1983"/>
                  </a:lnTo>
                  <a:lnTo>
                    <a:pt x="5635" y="4047"/>
                  </a:lnTo>
                  <a:lnTo>
                    <a:pt x="3492" y="6428"/>
                  </a:lnTo>
                  <a:lnTo>
                    <a:pt x="2301" y="8809"/>
                  </a:lnTo>
                  <a:lnTo>
                    <a:pt x="1905" y="11033"/>
                  </a:lnTo>
                  <a:lnTo>
                    <a:pt x="2857" y="13811"/>
                  </a:lnTo>
                  <a:lnTo>
                    <a:pt x="4206" y="14922"/>
                  </a:lnTo>
                  <a:lnTo>
                    <a:pt x="6111" y="15398"/>
                  </a:lnTo>
                  <a:lnTo>
                    <a:pt x="7937" y="15002"/>
                  </a:lnTo>
                  <a:lnTo>
                    <a:pt x="9366" y="13969"/>
                  </a:lnTo>
                  <a:lnTo>
                    <a:pt x="10318" y="12620"/>
                  </a:lnTo>
                  <a:lnTo>
                    <a:pt x="10636" y="11112"/>
                  </a:lnTo>
                  <a:lnTo>
                    <a:pt x="10318" y="9366"/>
                  </a:lnTo>
                  <a:lnTo>
                    <a:pt x="10080" y="7222"/>
                  </a:lnTo>
                  <a:lnTo>
                    <a:pt x="10715" y="5158"/>
                  </a:lnTo>
                  <a:lnTo>
                    <a:pt x="12382" y="3650"/>
                  </a:lnTo>
                  <a:lnTo>
                    <a:pt x="14683" y="2698"/>
                  </a:lnTo>
                  <a:lnTo>
                    <a:pt x="17145" y="2381"/>
                  </a:lnTo>
                  <a:lnTo>
                    <a:pt x="19605" y="2698"/>
                  </a:lnTo>
                  <a:lnTo>
                    <a:pt x="22066" y="3809"/>
                  </a:lnTo>
                  <a:lnTo>
                    <a:pt x="23971" y="6350"/>
                  </a:lnTo>
                  <a:lnTo>
                    <a:pt x="24765" y="10636"/>
                  </a:lnTo>
                  <a:lnTo>
                    <a:pt x="24765" y="16668"/>
                  </a:lnTo>
                  <a:lnTo>
                    <a:pt x="24024" y="16960"/>
                  </a:lnTo>
                  <a:lnTo>
                    <a:pt x="24765" y="19050"/>
                  </a:lnTo>
                  <a:lnTo>
                    <a:pt x="24765" y="33416"/>
                  </a:lnTo>
                  <a:lnTo>
                    <a:pt x="24208" y="36751"/>
                  </a:lnTo>
                  <a:lnTo>
                    <a:pt x="23177" y="37941"/>
                  </a:lnTo>
                  <a:lnTo>
                    <a:pt x="21431" y="39052"/>
                  </a:lnTo>
                  <a:lnTo>
                    <a:pt x="20320" y="39528"/>
                  </a:lnTo>
                  <a:lnTo>
                    <a:pt x="18732" y="40083"/>
                  </a:lnTo>
                  <a:lnTo>
                    <a:pt x="15240" y="40798"/>
                  </a:lnTo>
                  <a:lnTo>
                    <a:pt x="12700" y="40322"/>
                  </a:lnTo>
                  <a:lnTo>
                    <a:pt x="10636" y="38734"/>
                  </a:lnTo>
                  <a:lnTo>
                    <a:pt x="9286" y="36273"/>
                  </a:lnTo>
                  <a:lnTo>
                    <a:pt x="8731" y="33098"/>
                  </a:lnTo>
                  <a:lnTo>
                    <a:pt x="8731" y="32939"/>
                  </a:lnTo>
                  <a:lnTo>
                    <a:pt x="8890" y="31034"/>
                  </a:lnTo>
                  <a:lnTo>
                    <a:pt x="9525" y="28971"/>
                  </a:lnTo>
                  <a:lnTo>
                    <a:pt x="11112" y="26589"/>
                  </a:lnTo>
                  <a:lnTo>
                    <a:pt x="13970" y="24129"/>
                  </a:lnTo>
                  <a:lnTo>
                    <a:pt x="15953" y="22859"/>
                  </a:lnTo>
                  <a:lnTo>
                    <a:pt x="18415" y="21589"/>
                  </a:lnTo>
                  <a:lnTo>
                    <a:pt x="21351" y="20319"/>
                  </a:lnTo>
                  <a:lnTo>
                    <a:pt x="24765" y="19050"/>
                  </a:lnTo>
                  <a:lnTo>
                    <a:pt x="24024" y="16960"/>
                  </a:lnTo>
                  <a:lnTo>
                    <a:pt x="17303" y="19605"/>
                  </a:lnTo>
                  <a:lnTo>
                    <a:pt x="11112" y="22383"/>
                  </a:lnTo>
                  <a:lnTo>
                    <a:pt x="6270" y="25161"/>
                  </a:lnTo>
                  <a:lnTo>
                    <a:pt x="2857" y="28177"/>
                  </a:lnTo>
                  <a:lnTo>
                    <a:pt x="713" y="31828"/>
                  </a:lnTo>
                  <a:lnTo>
                    <a:pt x="0" y="36273"/>
                  </a:lnTo>
                  <a:lnTo>
                    <a:pt x="952" y="40639"/>
                  </a:lnTo>
                  <a:lnTo>
                    <a:pt x="3253" y="43894"/>
                  </a:lnTo>
                  <a:lnTo>
                    <a:pt x="6587" y="45958"/>
                  </a:lnTo>
                  <a:lnTo>
                    <a:pt x="10477" y="46592"/>
                  </a:lnTo>
                  <a:lnTo>
                    <a:pt x="14525" y="45958"/>
                  </a:lnTo>
                  <a:lnTo>
                    <a:pt x="18415" y="44211"/>
                  </a:lnTo>
                  <a:lnTo>
                    <a:pt x="24843" y="39369"/>
                  </a:lnTo>
                  <a:lnTo>
                    <a:pt x="25400" y="42307"/>
                  </a:lnTo>
                  <a:lnTo>
                    <a:pt x="26352" y="44370"/>
                  </a:lnTo>
                  <a:lnTo>
                    <a:pt x="27622" y="45719"/>
                  </a:lnTo>
                  <a:lnTo>
                    <a:pt x="28892" y="46354"/>
                  </a:lnTo>
                  <a:lnTo>
                    <a:pt x="31273" y="46592"/>
                  </a:lnTo>
                  <a:lnTo>
                    <a:pt x="32781" y="46433"/>
                  </a:lnTo>
                  <a:lnTo>
                    <a:pt x="34686" y="45878"/>
                  </a:lnTo>
                  <a:lnTo>
                    <a:pt x="37147" y="44450"/>
                  </a:lnTo>
                  <a:lnTo>
                    <a:pt x="40083" y="41592"/>
                  </a:lnTo>
                  <a:lnTo>
                    <a:pt x="40083" y="39052"/>
                  </a:lnTo>
                  <a:lnTo>
                    <a:pt x="38258" y="40322"/>
                  </a:lnTo>
                  <a:lnTo>
                    <a:pt x="35638" y="40957"/>
                  </a:lnTo>
                  <a:lnTo>
                    <a:pt x="33972" y="40402"/>
                  </a:lnTo>
                  <a:lnTo>
                    <a:pt x="33098" y="39132"/>
                  </a:lnTo>
                  <a:lnTo>
                    <a:pt x="32781" y="35163"/>
                  </a:lnTo>
                  <a:lnTo>
                    <a:pt x="32781" y="15875"/>
                  </a:lnTo>
                  <a:lnTo>
                    <a:pt x="32226" y="9127"/>
                  </a:lnTo>
                  <a:lnTo>
                    <a:pt x="30956" y="5714"/>
                  </a:lnTo>
                  <a:lnTo>
                    <a:pt x="28416" y="2777"/>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1896" name="Shape 1931"/>
            <p:cNvSpPr/>
            <p:nvPr/>
          </p:nvSpPr>
          <p:spPr>
            <a:xfrm>
              <a:off x="2104294" y="3986894"/>
              <a:ext cx="23494" cy="45561"/>
            </a:xfrm>
            <a:custGeom>
              <a:avLst/>
              <a:gdLst/>
              <a:ahLst/>
              <a:cxnLst/>
              <a:rect l="0" t="0" r="0" b="0"/>
              <a:pathLst>
                <a:path w="23494" h="45561">
                  <a:moveTo>
                    <a:pt x="15794" y="0"/>
                  </a:moveTo>
                  <a:lnTo>
                    <a:pt x="396" y="5477"/>
                  </a:lnTo>
                  <a:lnTo>
                    <a:pt x="396" y="6984"/>
                  </a:lnTo>
                  <a:lnTo>
                    <a:pt x="4365" y="6588"/>
                  </a:lnTo>
                  <a:lnTo>
                    <a:pt x="5634" y="6667"/>
                  </a:lnTo>
                  <a:lnTo>
                    <a:pt x="6746" y="7382"/>
                  </a:lnTo>
                  <a:lnTo>
                    <a:pt x="7540" y="9127"/>
                  </a:lnTo>
                  <a:lnTo>
                    <a:pt x="7857" y="12461"/>
                  </a:lnTo>
                  <a:lnTo>
                    <a:pt x="7857" y="35480"/>
                  </a:lnTo>
                  <a:lnTo>
                    <a:pt x="7698" y="38734"/>
                  </a:lnTo>
                  <a:lnTo>
                    <a:pt x="7143" y="41116"/>
                  </a:lnTo>
                  <a:lnTo>
                    <a:pt x="6191" y="42623"/>
                  </a:lnTo>
                  <a:lnTo>
                    <a:pt x="4762" y="43417"/>
                  </a:lnTo>
                  <a:lnTo>
                    <a:pt x="2777" y="43894"/>
                  </a:lnTo>
                  <a:lnTo>
                    <a:pt x="0" y="44132"/>
                  </a:lnTo>
                  <a:lnTo>
                    <a:pt x="0" y="45561"/>
                  </a:lnTo>
                  <a:lnTo>
                    <a:pt x="23494" y="45561"/>
                  </a:lnTo>
                  <a:lnTo>
                    <a:pt x="23494" y="44132"/>
                  </a:lnTo>
                  <a:lnTo>
                    <a:pt x="19446" y="43497"/>
                  </a:lnTo>
                  <a:lnTo>
                    <a:pt x="18176" y="42862"/>
                  </a:lnTo>
                  <a:lnTo>
                    <a:pt x="17303" y="42068"/>
                  </a:lnTo>
                  <a:lnTo>
                    <a:pt x="16351" y="3952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1897" name="Shape 1932"/>
            <p:cNvSpPr/>
            <p:nvPr/>
          </p:nvSpPr>
          <p:spPr>
            <a:xfrm>
              <a:off x="2029919" y="3986894"/>
              <a:ext cx="39528" cy="46592"/>
            </a:xfrm>
            <a:custGeom>
              <a:avLst/>
              <a:gdLst/>
              <a:ahLst/>
              <a:cxnLst/>
              <a:rect l="0" t="0" r="0" b="0"/>
              <a:pathLst>
                <a:path w="39528" h="46592">
                  <a:moveTo>
                    <a:pt x="20241" y="0"/>
                  </a:moveTo>
                  <a:lnTo>
                    <a:pt x="18018" y="3571"/>
                  </a:lnTo>
                  <a:lnTo>
                    <a:pt x="21431" y="4127"/>
                  </a:lnTo>
                  <a:lnTo>
                    <a:pt x="23812" y="5556"/>
                  </a:lnTo>
                  <a:lnTo>
                    <a:pt x="25480" y="7539"/>
                  </a:lnTo>
                  <a:lnTo>
                    <a:pt x="26511" y="9921"/>
                  </a:lnTo>
                  <a:lnTo>
                    <a:pt x="27543" y="15002"/>
                  </a:lnTo>
                  <a:lnTo>
                    <a:pt x="7143" y="15002"/>
                  </a:lnTo>
                  <a:lnTo>
                    <a:pt x="7858" y="12064"/>
                  </a:lnTo>
                  <a:lnTo>
                    <a:pt x="8731" y="9525"/>
                  </a:lnTo>
                  <a:lnTo>
                    <a:pt x="9842" y="7539"/>
                  </a:lnTo>
                  <a:lnTo>
                    <a:pt x="11192" y="6032"/>
                  </a:lnTo>
                  <a:lnTo>
                    <a:pt x="14287" y="4127"/>
                  </a:lnTo>
                  <a:lnTo>
                    <a:pt x="18018" y="3571"/>
                  </a:lnTo>
                  <a:lnTo>
                    <a:pt x="20241" y="0"/>
                  </a:lnTo>
                  <a:lnTo>
                    <a:pt x="15955" y="475"/>
                  </a:lnTo>
                  <a:lnTo>
                    <a:pt x="11430" y="2222"/>
                  </a:lnTo>
                  <a:lnTo>
                    <a:pt x="7143" y="5317"/>
                  </a:lnTo>
                  <a:lnTo>
                    <a:pt x="3492" y="9921"/>
                  </a:lnTo>
                  <a:lnTo>
                    <a:pt x="1032" y="16192"/>
                  </a:lnTo>
                  <a:lnTo>
                    <a:pt x="0" y="24367"/>
                  </a:lnTo>
                  <a:lnTo>
                    <a:pt x="397" y="29368"/>
                  </a:lnTo>
                  <a:lnTo>
                    <a:pt x="1350" y="33733"/>
                  </a:lnTo>
                  <a:lnTo>
                    <a:pt x="2857" y="37544"/>
                  </a:lnTo>
                  <a:lnTo>
                    <a:pt x="5080" y="40719"/>
                  </a:lnTo>
                  <a:lnTo>
                    <a:pt x="7778" y="43258"/>
                  </a:lnTo>
                  <a:lnTo>
                    <a:pt x="10953" y="45084"/>
                  </a:lnTo>
                  <a:lnTo>
                    <a:pt x="14526" y="46196"/>
                  </a:lnTo>
                  <a:lnTo>
                    <a:pt x="18494" y="46592"/>
                  </a:lnTo>
                  <a:lnTo>
                    <a:pt x="23495" y="45958"/>
                  </a:lnTo>
                  <a:lnTo>
                    <a:pt x="27702" y="44370"/>
                  </a:lnTo>
                  <a:lnTo>
                    <a:pt x="31194" y="42147"/>
                  </a:lnTo>
                  <a:lnTo>
                    <a:pt x="33972" y="39448"/>
                  </a:lnTo>
                  <a:lnTo>
                    <a:pt x="36195" y="36671"/>
                  </a:lnTo>
                  <a:lnTo>
                    <a:pt x="37782" y="33972"/>
                  </a:lnTo>
                  <a:lnTo>
                    <a:pt x="38893" y="31670"/>
                  </a:lnTo>
                  <a:lnTo>
                    <a:pt x="39528" y="30003"/>
                  </a:lnTo>
                  <a:lnTo>
                    <a:pt x="37941" y="29368"/>
                  </a:lnTo>
                  <a:lnTo>
                    <a:pt x="34925" y="33654"/>
                  </a:lnTo>
                  <a:lnTo>
                    <a:pt x="32702" y="35877"/>
                  </a:lnTo>
                  <a:lnTo>
                    <a:pt x="30003" y="37861"/>
                  </a:lnTo>
                  <a:lnTo>
                    <a:pt x="26591" y="39211"/>
                  </a:lnTo>
                  <a:lnTo>
                    <a:pt x="22622" y="39766"/>
                  </a:lnTo>
                  <a:lnTo>
                    <a:pt x="19208" y="39369"/>
                  </a:lnTo>
                  <a:lnTo>
                    <a:pt x="15875" y="38020"/>
                  </a:lnTo>
                  <a:lnTo>
                    <a:pt x="12700" y="35559"/>
                  </a:lnTo>
                  <a:lnTo>
                    <a:pt x="10001" y="31591"/>
                  </a:lnTo>
                  <a:lnTo>
                    <a:pt x="8890" y="28971"/>
                  </a:lnTo>
                  <a:lnTo>
                    <a:pt x="7937" y="25875"/>
                  </a:lnTo>
                  <a:lnTo>
                    <a:pt x="7302" y="22303"/>
                  </a:lnTo>
                  <a:lnTo>
                    <a:pt x="6826" y="18177"/>
                  </a:lnTo>
                  <a:lnTo>
                    <a:pt x="37623" y="18177"/>
                  </a:lnTo>
                  <a:lnTo>
                    <a:pt x="36988" y="13652"/>
                  </a:lnTo>
                  <a:lnTo>
                    <a:pt x="35798" y="9842"/>
                  </a:lnTo>
                  <a:lnTo>
                    <a:pt x="34131" y="6667"/>
                  </a:lnTo>
                  <a:lnTo>
                    <a:pt x="32067" y="4207"/>
                  </a:lnTo>
                  <a:lnTo>
                    <a:pt x="29527" y="2302"/>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898" name="Shape 1933"/>
            <p:cNvSpPr/>
            <p:nvPr/>
          </p:nvSpPr>
          <p:spPr>
            <a:xfrm>
              <a:off x="1915223" y="3986894"/>
              <a:ext cx="40083" cy="46592"/>
            </a:xfrm>
            <a:custGeom>
              <a:avLst/>
              <a:gdLst/>
              <a:ahLst/>
              <a:cxnLst/>
              <a:rect l="0" t="0" r="0" b="0"/>
              <a:pathLst>
                <a:path w="40083" h="46592">
                  <a:moveTo>
                    <a:pt x="18017" y="0"/>
                  </a:moveTo>
                  <a:lnTo>
                    <a:pt x="12858" y="555"/>
                  </a:lnTo>
                  <a:lnTo>
                    <a:pt x="8731" y="1983"/>
                  </a:lnTo>
                  <a:lnTo>
                    <a:pt x="5634" y="4047"/>
                  </a:lnTo>
                  <a:lnTo>
                    <a:pt x="3492" y="6428"/>
                  </a:lnTo>
                  <a:lnTo>
                    <a:pt x="2301" y="8809"/>
                  </a:lnTo>
                  <a:lnTo>
                    <a:pt x="1904" y="11033"/>
                  </a:lnTo>
                  <a:lnTo>
                    <a:pt x="2857" y="13811"/>
                  </a:lnTo>
                  <a:lnTo>
                    <a:pt x="4127" y="14922"/>
                  </a:lnTo>
                  <a:lnTo>
                    <a:pt x="6111" y="15398"/>
                  </a:lnTo>
                  <a:lnTo>
                    <a:pt x="7937" y="15002"/>
                  </a:lnTo>
                  <a:lnTo>
                    <a:pt x="9366" y="13969"/>
                  </a:lnTo>
                  <a:lnTo>
                    <a:pt x="10238" y="12620"/>
                  </a:lnTo>
                  <a:lnTo>
                    <a:pt x="10556" y="11112"/>
                  </a:lnTo>
                  <a:lnTo>
                    <a:pt x="10318" y="9366"/>
                  </a:lnTo>
                  <a:lnTo>
                    <a:pt x="10080" y="7222"/>
                  </a:lnTo>
                  <a:lnTo>
                    <a:pt x="10714" y="5158"/>
                  </a:lnTo>
                  <a:lnTo>
                    <a:pt x="12382" y="3650"/>
                  </a:lnTo>
                  <a:lnTo>
                    <a:pt x="14683" y="2698"/>
                  </a:lnTo>
                  <a:lnTo>
                    <a:pt x="17144" y="2381"/>
                  </a:lnTo>
                  <a:lnTo>
                    <a:pt x="19605" y="2698"/>
                  </a:lnTo>
                  <a:lnTo>
                    <a:pt x="22066" y="3809"/>
                  </a:lnTo>
                  <a:lnTo>
                    <a:pt x="23971" y="6350"/>
                  </a:lnTo>
                  <a:lnTo>
                    <a:pt x="24764" y="10636"/>
                  </a:lnTo>
                  <a:lnTo>
                    <a:pt x="24764" y="16668"/>
                  </a:lnTo>
                  <a:lnTo>
                    <a:pt x="24024" y="16960"/>
                  </a:lnTo>
                  <a:lnTo>
                    <a:pt x="24764" y="19050"/>
                  </a:lnTo>
                  <a:lnTo>
                    <a:pt x="24764" y="33416"/>
                  </a:lnTo>
                  <a:lnTo>
                    <a:pt x="24208" y="36751"/>
                  </a:lnTo>
                  <a:lnTo>
                    <a:pt x="23177" y="37941"/>
                  </a:lnTo>
                  <a:lnTo>
                    <a:pt x="21351" y="39052"/>
                  </a:lnTo>
                  <a:lnTo>
                    <a:pt x="20319" y="39528"/>
                  </a:lnTo>
                  <a:lnTo>
                    <a:pt x="18732" y="40083"/>
                  </a:lnTo>
                  <a:lnTo>
                    <a:pt x="15239" y="40798"/>
                  </a:lnTo>
                  <a:lnTo>
                    <a:pt x="12700" y="40322"/>
                  </a:lnTo>
                  <a:lnTo>
                    <a:pt x="10636" y="38734"/>
                  </a:lnTo>
                  <a:lnTo>
                    <a:pt x="9286" y="36273"/>
                  </a:lnTo>
                  <a:lnTo>
                    <a:pt x="8731" y="33098"/>
                  </a:lnTo>
                  <a:lnTo>
                    <a:pt x="8731" y="32939"/>
                  </a:lnTo>
                  <a:lnTo>
                    <a:pt x="8889" y="31034"/>
                  </a:lnTo>
                  <a:lnTo>
                    <a:pt x="9525" y="28971"/>
                  </a:lnTo>
                  <a:lnTo>
                    <a:pt x="11112" y="26589"/>
                  </a:lnTo>
                  <a:lnTo>
                    <a:pt x="13969" y="24129"/>
                  </a:lnTo>
                  <a:lnTo>
                    <a:pt x="15953" y="22859"/>
                  </a:lnTo>
                  <a:lnTo>
                    <a:pt x="18414" y="21589"/>
                  </a:lnTo>
                  <a:lnTo>
                    <a:pt x="21351" y="20319"/>
                  </a:lnTo>
                  <a:lnTo>
                    <a:pt x="24764" y="19050"/>
                  </a:lnTo>
                  <a:lnTo>
                    <a:pt x="24024" y="16960"/>
                  </a:lnTo>
                  <a:lnTo>
                    <a:pt x="17303" y="19605"/>
                  </a:lnTo>
                  <a:lnTo>
                    <a:pt x="11112" y="22383"/>
                  </a:lnTo>
                  <a:lnTo>
                    <a:pt x="6269" y="25161"/>
                  </a:lnTo>
                  <a:lnTo>
                    <a:pt x="2777" y="28177"/>
                  </a:lnTo>
                  <a:lnTo>
                    <a:pt x="713" y="31828"/>
                  </a:lnTo>
                  <a:lnTo>
                    <a:pt x="0" y="36273"/>
                  </a:lnTo>
                  <a:lnTo>
                    <a:pt x="952" y="40639"/>
                  </a:lnTo>
                  <a:lnTo>
                    <a:pt x="3253" y="43894"/>
                  </a:lnTo>
                  <a:lnTo>
                    <a:pt x="6587" y="45958"/>
                  </a:lnTo>
                  <a:lnTo>
                    <a:pt x="10477" y="46592"/>
                  </a:lnTo>
                  <a:lnTo>
                    <a:pt x="14524" y="45958"/>
                  </a:lnTo>
                  <a:lnTo>
                    <a:pt x="18334" y="44211"/>
                  </a:lnTo>
                  <a:lnTo>
                    <a:pt x="21827" y="41830"/>
                  </a:lnTo>
                  <a:lnTo>
                    <a:pt x="24843" y="39369"/>
                  </a:lnTo>
                  <a:lnTo>
                    <a:pt x="25400" y="42307"/>
                  </a:lnTo>
                  <a:lnTo>
                    <a:pt x="26352" y="44370"/>
                  </a:lnTo>
                  <a:lnTo>
                    <a:pt x="27622" y="45719"/>
                  </a:lnTo>
                  <a:lnTo>
                    <a:pt x="28892" y="46354"/>
                  </a:lnTo>
                  <a:lnTo>
                    <a:pt x="31273" y="46592"/>
                  </a:lnTo>
                  <a:lnTo>
                    <a:pt x="32781" y="46433"/>
                  </a:lnTo>
                  <a:lnTo>
                    <a:pt x="34686" y="45878"/>
                  </a:lnTo>
                  <a:lnTo>
                    <a:pt x="37147" y="44450"/>
                  </a:lnTo>
                  <a:lnTo>
                    <a:pt x="40083" y="41592"/>
                  </a:lnTo>
                  <a:lnTo>
                    <a:pt x="40083" y="39052"/>
                  </a:lnTo>
                  <a:lnTo>
                    <a:pt x="38258" y="40322"/>
                  </a:lnTo>
                  <a:lnTo>
                    <a:pt x="35638" y="40957"/>
                  </a:lnTo>
                  <a:lnTo>
                    <a:pt x="33972" y="40402"/>
                  </a:lnTo>
                  <a:lnTo>
                    <a:pt x="33098" y="39132"/>
                  </a:lnTo>
                  <a:lnTo>
                    <a:pt x="32781" y="35163"/>
                  </a:lnTo>
                  <a:lnTo>
                    <a:pt x="32781" y="15875"/>
                  </a:lnTo>
                  <a:lnTo>
                    <a:pt x="32226" y="9127"/>
                  </a:lnTo>
                  <a:lnTo>
                    <a:pt x="30956" y="5714"/>
                  </a:lnTo>
                  <a:lnTo>
                    <a:pt x="28416" y="2777"/>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899" name="Shape 1934"/>
            <p:cNvSpPr/>
            <p:nvPr/>
          </p:nvSpPr>
          <p:spPr>
            <a:xfrm>
              <a:off x="1665588" y="3964828"/>
              <a:ext cx="45958" cy="68658"/>
            </a:xfrm>
            <a:custGeom>
              <a:avLst/>
              <a:gdLst/>
              <a:ahLst/>
              <a:cxnLst/>
              <a:rect l="0" t="0" r="0" b="0"/>
              <a:pathLst>
                <a:path w="45958" h="68658">
                  <a:moveTo>
                    <a:pt x="38815" y="0"/>
                  </a:moveTo>
                  <a:lnTo>
                    <a:pt x="24288" y="4365"/>
                  </a:lnTo>
                  <a:lnTo>
                    <a:pt x="24288" y="5952"/>
                  </a:lnTo>
                  <a:lnTo>
                    <a:pt x="26670" y="5873"/>
                  </a:lnTo>
                  <a:lnTo>
                    <a:pt x="29210" y="6191"/>
                  </a:lnTo>
                  <a:lnTo>
                    <a:pt x="30480" y="7223"/>
                  </a:lnTo>
                  <a:lnTo>
                    <a:pt x="31036" y="10874"/>
                  </a:lnTo>
                  <a:lnTo>
                    <a:pt x="31036" y="26352"/>
                  </a:lnTo>
                  <a:lnTo>
                    <a:pt x="28575" y="24447"/>
                  </a:lnTo>
                  <a:lnTo>
                    <a:pt x="26115" y="23098"/>
                  </a:lnTo>
                  <a:lnTo>
                    <a:pt x="23495" y="22305"/>
                  </a:lnTo>
                  <a:lnTo>
                    <a:pt x="22684" y="22240"/>
                  </a:lnTo>
                  <a:lnTo>
                    <a:pt x="20796" y="24843"/>
                  </a:lnTo>
                  <a:lnTo>
                    <a:pt x="24288" y="25480"/>
                  </a:lnTo>
                  <a:lnTo>
                    <a:pt x="27383" y="27304"/>
                  </a:lnTo>
                  <a:lnTo>
                    <a:pt x="29765" y="30400"/>
                  </a:lnTo>
                  <a:lnTo>
                    <a:pt x="31036" y="34766"/>
                  </a:lnTo>
                  <a:lnTo>
                    <a:pt x="31036" y="57546"/>
                  </a:lnTo>
                  <a:lnTo>
                    <a:pt x="29845" y="59927"/>
                  </a:lnTo>
                  <a:lnTo>
                    <a:pt x="27861" y="61832"/>
                  </a:lnTo>
                  <a:lnTo>
                    <a:pt x="25161" y="63102"/>
                  </a:lnTo>
                  <a:lnTo>
                    <a:pt x="22225" y="63500"/>
                  </a:lnTo>
                  <a:lnTo>
                    <a:pt x="18891" y="63023"/>
                  </a:lnTo>
                  <a:lnTo>
                    <a:pt x="15716" y="61515"/>
                  </a:lnTo>
                  <a:lnTo>
                    <a:pt x="12938" y="58896"/>
                  </a:lnTo>
                  <a:lnTo>
                    <a:pt x="10636" y="55006"/>
                  </a:lnTo>
                  <a:lnTo>
                    <a:pt x="9127" y="49768"/>
                  </a:lnTo>
                  <a:lnTo>
                    <a:pt x="8492" y="43179"/>
                  </a:lnTo>
                  <a:lnTo>
                    <a:pt x="9048" y="37068"/>
                  </a:lnTo>
                  <a:lnTo>
                    <a:pt x="10477" y="32463"/>
                  </a:lnTo>
                  <a:lnTo>
                    <a:pt x="12621" y="28971"/>
                  </a:lnTo>
                  <a:lnTo>
                    <a:pt x="15161" y="26670"/>
                  </a:lnTo>
                  <a:lnTo>
                    <a:pt x="17938" y="25320"/>
                  </a:lnTo>
                  <a:lnTo>
                    <a:pt x="20796" y="24843"/>
                  </a:lnTo>
                  <a:lnTo>
                    <a:pt x="22684" y="22240"/>
                  </a:lnTo>
                  <a:lnTo>
                    <a:pt x="20478" y="22066"/>
                  </a:lnTo>
                  <a:lnTo>
                    <a:pt x="15161" y="22938"/>
                  </a:lnTo>
                  <a:lnTo>
                    <a:pt x="10240" y="25480"/>
                  </a:lnTo>
                  <a:lnTo>
                    <a:pt x="6111" y="29368"/>
                  </a:lnTo>
                  <a:lnTo>
                    <a:pt x="2857" y="34368"/>
                  </a:lnTo>
                  <a:lnTo>
                    <a:pt x="793" y="40163"/>
                  </a:lnTo>
                  <a:lnTo>
                    <a:pt x="0" y="46433"/>
                  </a:lnTo>
                  <a:lnTo>
                    <a:pt x="635" y="53181"/>
                  </a:lnTo>
                  <a:lnTo>
                    <a:pt x="2302" y="58420"/>
                  </a:lnTo>
                  <a:lnTo>
                    <a:pt x="4683" y="62388"/>
                  </a:lnTo>
                  <a:lnTo>
                    <a:pt x="7540" y="65167"/>
                  </a:lnTo>
                  <a:lnTo>
                    <a:pt x="10636" y="66912"/>
                  </a:lnTo>
                  <a:lnTo>
                    <a:pt x="13573" y="68024"/>
                  </a:lnTo>
                  <a:lnTo>
                    <a:pt x="16113" y="68579"/>
                  </a:lnTo>
                  <a:lnTo>
                    <a:pt x="18017" y="68658"/>
                  </a:lnTo>
                  <a:lnTo>
                    <a:pt x="22860" y="68024"/>
                  </a:lnTo>
                  <a:lnTo>
                    <a:pt x="26511" y="66516"/>
                  </a:lnTo>
                  <a:lnTo>
                    <a:pt x="29051" y="64452"/>
                  </a:lnTo>
                  <a:lnTo>
                    <a:pt x="30797" y="62308"/>
                  </a:lnTo>
                  <a:lnTo>
                    <a:pt x="31036" y="62308"/>
                  </a:lnTo>
                  <a:lnTo>
                    <a:pt x="31036" y="68342"/>
                  </a:lnTo>
                  <a:lnTo>
                    <a:pt x="31432" y="68658"/>
                  </a:lnTo>
                  <a:lnTo>
                    <a:pt x="38815" y="66040"/>
                  </a:lnTo>
                  <a:lnTo>
                    <a:pt x="45958" y="63500"/>
                  </a:lnTo>
                  <a:lnTo>
                    <a:pt x="45958" y="61912"/>
                  </a:lnTo>
                  <a:lnTo>
                    <a:pt x="43180" y="61912"/>
                  </a:lnTo>
                  <a:lnTo>
                    <a:pt x="41275" y="61595"/>
                  </a:lnTo>
                  <a:lnTo>
                    <a:pt x="40163" y="60801"/>
                  </a:lnTo>
                  <a:lnTo>
                    <a:pt x="39608" y="59690"/>
                  </a:lnTo>
                  <a:lnTo>
                    <a:pt x="39290" y="56356"/>
                  </a:lnTo>
                  <a:lnTo>
                    <a:pt x="39290" y="158"/>
                  </a:lnTo>
                  <a:lnTo>
                    <a:pt x="38815" y="0"/>
                  </a:lnTo>
                  <a:close/>
                </a:path>
              </a:pathLst>
            </a:custGeom>
            <a:solidFill>
              <a:srgbClr val="000000"/>
            </a:solidFill>
          </p:spPr>
          <p:txBody>
            <a:bodyPr vert="horz" lIns="91440" tIns="45720" rIns="91440" bIns="45720" anchor="t"/>
            <a:lstStyle/>
            <a:p>
              <a:endParaRPr lang="en-IN"/>
            </a:p>
          </p:txBody>
        </p:sp>
        <p:sp>
          <p:nvSpPr>
            <p:cNvPr id="1900" name="Shape 1935"/>
            <p:cNvSpPr/>
            <p:nvPr/>
          </p:nvSpPr>
          <p:spPr>
            <a:xfrm>
              <a:off x="1620821" y="3986894"/>
              <a:ext cx="39528" cy="46592"/>
            </a:xfrm>
            <a:custGeom>
              <a:avLst/>
              <a:gdLst/>
              <a:ahLst/>
              <a:cxnLst/>
              <a:rect l="0" t="0" r="0" b="0"/>
              <a:pathLst>
                <a:path w="39528" h="46592">
                  <a:moveTo>
                    <a:pt x="20161" y="0"/>
                  </a:moveTo>
                  <a:lnTo>
                    <a:pt x="18018" y="3571"/>
                  </a:lnTo>
                  <a:lnTo>
                    <a:pt x="21431" y="4127"/>
                  </a:lnTo>
                  <a:lnTo>
                    <a:pt x="23812" y="5556"/>
                  </a:lnTo>
                  <a:lnTo>
                    <a:pt x="25400" y="7539"/>
                  </a:lnTo>
                  <a:lnTo>
                    <a:pt x="26511" y="9921"/>
                  </a:lnTo>
                  <a:lnTo>
                    <a:pt x="27543" y="15002"/>
                  </a:lnTo>
                  <a:lnTo>
                    <a:pt x="7143" y="15002"/>
                  </a:lnTo>
                  <a:lnTo>
                    <a:pt x="7857" y="12064"/>
                  </a:lnTo>
                  <a:lnTo>
                    <a:pt x="8731" y="9525"/>
                  </a:lnTo>
                  <a:lnTo>
                    <a:pt x="9842" y="7539"/>
                  </a:lnTo>
                  <a:lnTo>
                    <a:pt x="11112" y="6032"/>
                  </a:lnTo>
                  <a:lnTo>
                    <a:pt x="14287" y="4127"/>
                  </a:lnTo>
                  <a:lnTo>
                    <a:pt x="18018" y="3571"/>
                  </a:lnTo>
                  <a:lnTo>
                    <a:pt x="20161" y="0"/>
                  </a:lnTo>
                  <a:lnTo>
                    <a:pt x="15953" y="475"/>
                  </a:lnTo>
                  <a:lnTo>
                    <a:pt x="11429" y="2222"/>
                  </a:lnTo>
                  <a:lnTo>
                    <a:pt x="7143" y="5317"/>
                  </a:lnTo>
                  <a:lnTo>
                    <a:pt x="3492" y="9921"/>
                  </a:lnTo>
                  <a:lnTo>
                    <a:pt x="952" y="16192"/>
                  </a:lnTo>
                  <a:lnTo>
                    <a:pt x="0" y="24367"/>
                  </a:lnTo>
                  <a:lnTo>
                    <a:pt x="397" y="29368"/>
                  </a:lnTo>
                  <a:lnTo>
                    <a:pt x="1349" y="33733"/>
                  </a:lnTo>
                  <a:lnTo>
                    <a:pt x="2857" y="37544"/>
                  </a:lnTo>
                  <a:lnTo>
                    <a:pt x="5079" y="40719"/>
                  </a:lnTo>
                  <a:lnTo>
                    <a:pt x="7778" y="43258"/>
                  </a:lnTo>
                  <a:lnTo>
                    <a:pt x="10953" y="45084"/>
                  </a:lnTo>
                  <a:lnTo>
                    <a:pt x="14526" y="46196"/>
                  </a:lnTo>
                  <a:lnTo>
                    <a:pt x="18494" y="46592"/>
                  </a:lnTo>
                  <a:lnTo>
                    <a:pt x="23495" y="45958"/>
                  </a:lnTo>
                  <a:lnTo>
                    <a:pt x="27701" y="44370"/>
                  </a:lnTo>
                  <a:lnTo>
                    <a:pt x="31194" y="42147"/>
                  </a:lnTo>
                  <a:lnTo>
                    <a:pt x="33972" y="39448"/>
                  </a:lnTo>
                  <a:lnTo>
                    <a:pt x="36195" y="36671"/>
                  </a:lnTo>
                  <a:lnTo>
                    <a:pt x="37782" y="33972"/>
                  </a:lnTo>
                  <a:lnTo>
                    <a:pt x="38893" y="31670"/>
                  </a:lnTo>
                  <a:lnTo>
                    <a:pt x="39528" y="30003"/>
                  </a:lnTo>
                  <a:lnTo>
                    <a:pt x="37941" y="29368"/>
                  </a:lnTo>
                  <a:lnTo>
                    <a:pt x="34925" y="33654"/>
                  </a:lnTo>
                  <a:lnTo>
                    <a:pt x="32702" y="35877"/>
                  </a:lnTo>
                  <a:lnTo>
                    <a:pt x="29924" y="37861"/>
                  </a:lnTo>
                  <a:lnTo>
                    <a:pt x="26591" y="39211"/>
                  </a:lnTo>
                  <a:lnTo>
                    <a:pt x="22542" y="39766"/>
                  </a:lnTo>
                  <a:lnTo>
                    <a:pt x="19208" y="39369"/>
                  </a:lnTo>
                  <a:lnTo>
                    <a:pt x="15875" y="38020"/>
                  </a:lnTo>
                  <a:lnTo>
                    <a:pt x="12700" y="35559"/>
                  </a:lnTo>
                  <a:lnTo>
                    <a:pt x="10001" y="31591"/>
                  </a:lnTo>
                  <a:lnTo>
                    <a:pt x="8889" y="28971"/>
                  </a:lnTo>
                  <a:lnTo>
                    <a:pt x="7937" y="25875"/>
                  </a:lnTo>
                  <a:lnTo>
                    <a:pt x="7302" y="22303"/>
                  </a:lnTo>
                  <a:lnTo>
                    <a:pt x="6826" y="18177"/>
                  </a:lnTo>
                  <a:lnTo>
                    <a:pt x="37623" y="18177"/>
                  </a:lnTo>
                  <a:lnTo>
                    <a:pt x="36988" y="13652"/>
                  </a:lnTo>
                  <a:lnTo>
                    <a:pt x="35797" y="9842"/>
                  </a:lnTo>
                  <a:lnTo>
                    <a:pt x="34131" y="6667"/>
                  </a:lnTo>
                  <a:lnTo>
                    <a:pt x="32067" y="4207"/>
                  </a:lnTo>
                  <a:lnTo>
                    <a:pt x="29527" y="2302"/>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1901" name="Shape 1936"/>
            <p:cNvSpPr/>
            <p:nvPr/>
          </p:nvSpPr>
          <p:spPr>
            <a:xfrm>
              <a:off x="1548589" y="3986894"/>
              <a:ext cx="23495" cy="45561"/>
            </a:xfrm>
            <a:custGeom>
              <a:avLst/>
              <a:gdLst/>
              <a:ahLst/>
              <a:cxnLst/>
              <a:rect l="0" t="0" r="0" b="0"/>
              <a:pathLst>
                <a:path w="23495" h="45561">
                  <a:moveTo>
                    <a:pt x="15794" y="0"/>
                  </a:moveTo>
                  <a:lnTo>
                    <a:pt x="397" y="5477"/>
                  </a:lnTo>
                  <a:lnTo>
                    <a:pt x="397" y="6984"/>
                  </a:lnTo>
                  <a:lnTo>
                    <a:pt x="4366" y="6588"/>
                  </a:lnTo>
                  <a:lnTo>
                    <a:pt x="5634" y="6667"/>
                  </a:lnTo>
                  <a:lnTo>
                    <a:pt x="6667" y="7382"/>
                  </a:lnTo>
                  <a:lnTo>
                    <a:pt x="7541" y="9127"/>
                  </a:lnTo>
                  <a:lnTo>
                    <a:pt x="7857" y="12461"/>
                  </a:lnTo>
                  <a:lnTo>
                    <a:pt x="7857" y="35480"/>
                  </a:lnTo>
                  <a:lnTo>
                    <a:pt x="7699" y="38734"/>
                  </a:lnTo>
                  <a:lnTo>
                    <a:pt x="7143" y="41116"/>
                  </a:lnTo>
                  <a:lnTo>
                    <a:pt x="6191" y="42623"/>
                  </a:lnTo>
                  <a:lnTo>
                    <a:pt x="4762" y="43417"/>
                  </a:lnTo>
                  <a:lnTo>
                    <a:pt x="2778" y="43894"/>
                  </a:lnTo>
                  <a:lnTo>
                    <a:pt x="0" y="44132"/>
                  </a:lnTo>
                  <a:lnTo>
                    <a:pt x="0" y="45561"/>
                  </a:lnTo>
                  <a:lnTo>
                    <a:pt x="23495" y="45561"/>
                  </a:lnTo>
                  <a:lnTo>
                    <a:pt x="23495" y="44132"/>
                  </a:lnTo>
                  <a:lnTo>
                    <a:pt x="19447" y="43497"/>
                  </a:lnTo>
                  <a:lnTo>
                    <a:pt x="17224" y="42068"/>
                  </a:lnTo>
                  <a:lnTo>
                    <a:pt x="16351" y="39528"/>
                  </a:lnTo>
                  <a:lnTo>
                    <a:pt x="16113" y="35480"/>
                  </a:lnTo>
                  <a:lnTo>
                    <a:pt x="16113" y="317"/>
                  </a:lnTo>
                  <a:lnTo>
                    <a:pt x="15794" y="0"/>
                  </a:lnTo>
                  <a:close/>
                </a:path>
              </a:pathLst>
            </a:custGeom>
            <a:solidFill>
              <a:srgbClr val="000000"/>
            </a:solidFill>
          </p:spPr>
          <p:txBody>
            <a:bodyPr vert="horz" lIns="91440" tIns="45720" rIns="91440" bIns="45720" anchor="t"/>
            <a:lstStyle/>
            <a:p>
              <a:endParaRPr lang="en-IN"/>
            </a:p>
          </p:txBody>
        </p:sp>
        <p:sp>
          <p:nvSpPr>
            <p:cNvPr id="1902" name="Shape 1937"/>
            <p:cNvSpPr/>
            <p:nvPr/>
          </p:nvSpPr>
          <p:spPr>
            <a:xfrm>
              <a:off x="1467230" y="3986894"/>
              <a:ext cx="39528" cy="46592"/>
            </a:xfrm>
            <a:custGeom>
              <a:avLst/>
              <a:gdLst/>
              <a:ahLst/>
              <a:cxnLst/>
              <a:rect l="0" t="0" r="0" b="0"/>
              <a:pathLst>
                <a:path w="39528" h="46592">
                  <a:moveTo>
                    <a:pt x="20240" y="0"/>
                  </a:moveTo>
                  <a:lnTo>
                    <a:pt x="18097" y="3571"/>
                  </a:lnTo>
                  <a:lnTo>
                    <a:pt x="21431" y="4127"/>
                  </a:lnTo>
                  <a:lnTo>
                    <a:pt x="23891" y="5556"/>
                  </a:lnTo>
                  <a:lnTo>
                    <a:pt x="25478" y="7539"/>
                  </a:lnTo>
                  <a:lnTo>
                    <a:pt x="26510" y="9921"/>
                  </a:lnTo>
                  <a:lnTo>
                    <a:pt x="27542" y="15002"/>
                  </a:lnTo>
                  <a:lnTo>
                    <a:pt x="7143" y="15002"/>
                  </a:lnTo>
                  <a:lnTo>
                    <a:pt x="7857" y="12064"/>
                  </a:lnTo>
                  <a:lnTo>
                    <a:pt x="8731" y="9525"/>
                  </a:lnTo>
                  <a:lnTo>
                    <a:pt x="9841" y="7539"/>
                  </a:lnTo>
                  <a:lnTo>
                    <a:pt x="11191" y="6032"/>
                  </a:lnTo>
                  <a:lnTo>
                    <a:pt x="14287" y="4127"/>
                  </a:lnTo>
                  <a:lnTo>
                    <a:pt x="18097" y="3571"/>
                  </a:lnTo>
                  <a:lnTo>
                    <a:pt x="20240" y="0"/>
                  </a:lnTo>
                  <a:lnTo>
                    <a:pt x="15953" y="475"/>
                  </a:lnTo>
                  <a:lnTo>
                    <a:pt x="11508" y="2222"/>
                  </a:lnTo>
                  <a:lnTo>
                    <a:pt x="7222" y="5317"/>
                  </a:lnTo>
                  <a:lnTo>
                    <a:pt x="3571" y="9921"/>
                  </a:lnTo>
                  <a:lnTo>
                    <a:pt x="1031" y="16192"/>
                  </a:lnTo>
                  <a:lnTo>
                    <a:pt x="0" y="24367"/>
                  </a:lnTo>
                  <a:lnTo>
                    <a:pt x="396" y="29368"/>
                  </a:lnTo>
                  <a:lnTo>
                    <a:pt x="1348" y="33733"/>
                  </a:lnTo>
                  <a:lnTo>
                    <a:pt x="2936" y="37544"/>
                  </a:lnTo>
                  <a:lnTo>
                    <a:pt x="5158" y="40719"/>
                  </a:lnTo>
                  <a:lnTo>
                    <a:pt x="7857" y="43258"/>
                  </a:lnTo>
                  <a:lnTo>
                    <a:pt x="11032" y="45084"/>
                  </a:lnTo>
                  <a:lnTo>
                    <a:pt x="14603" y="46196"/>
                  </a:lnTo>
                  <a:lnTo>
                    <a:pt x="18572" y="46592"/>
                  </a:lnTo>
                  <a:lnTo>
                    <a:pt x="23493" y="45958"/>
                  </a:lnTo>
                  <a:lnTo>
                    <a:pt x="27701" y="44370"/>
                  </a:lnTo>
                  <a:lnTo>
                    <a:pt x="31193" y="42147"/>
                  </a:lnTo>
                  <a:lnTo>
                    <a:pt x="34051" y="39448"/>
                  </a:lnTo>
                  <a:lnTo>
                    <a:pt x="37861" y="33972"/>
                  </a:lnTo>
                  <a:lnTo>
                    <a:pt x="38972" y="31670"/>
                  </a:lnTo>
                  <a:lnTo>
                    <a:pt x="39528" y="30003"/>
                  </a:lnTo>
                  <a:lnTo>
                    <a:pt x="37941" y="29368"/>
                  </a:lnTo>
                  <a:lnTo>
                    <a:pt x="36671" y="31352"/>
                  </a:lnTo>
                  <a:lnTo>
                    <a:pt x="34925" y="33654"/>
                  </a:lnTo>
                  <a:lnTo>
                    <a:pt x="32702" y="35877"/>
                  </a:lnTo>
                  <a:lnTo>
                    <a:pt x="30003" y="37861"/>
                  </a:lnTo>
                  <a:lnTo>
                    <a:pt x="26668" y="39211"/>
                  </a:lnTo>
                  <a:lnTo>
                    <a:pt x="22621" y="39766"/>
                  </a:lnTo>
                  <a:lnTo>
                    <a:pt x="19287" y="39369"/>
                  </a:lnTo>
                  <a:lnTo>
                    <a:pt x="15875" y="38020"/>
                  </a:lnTo>
                  <a:lnTo>
                    <a:pt x="12778" y="35559"/>
                  </a:lnTo>
                  <a:lnTo>
                    <a:pt x="10080" y="31591"/>
                  </a:lnTo>
                  <a:lnTo>
                    <a:pt x="8968" y="28971"/>
                  </a:lnTo>
                  <a:lnTo>
                    <a:pt x="8016" y="25875"/>
                  </a:lnTo>
                  <a:lnTo>
                    <a:pt x="7302" y="22303"/>
                  </a:lnTo>
                  <a:lnTo>
                    <a:pt x="6905" y="18177"/>
                  </a:lnTo>
                  <a:lnTo>
                    <a:pt x="37702" y="18177"/>
                  </a:lnTo>
                  <a:lnTo>
                    <a:pt x="36987" y="13652"/>
                  </a:lnTo>
                  <a:lnTo>
                    <a:pt x="35877" y="9842"/>
                  </a:lnTo>
                  <a:lnTo>
                    <a:pt x="34210" y="6667"/>
                  </a:lnTo>
                  <a:lnTo>
                    <a:pt x="32066" y="4207"/>
                  </a:lnTo>
                  <a:lnTo>
                    <a:pt x="29606" y="2302"/>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1903" name="Shape 1938"/>
            <p:cNvSpPr/>
            <p:nvPr/>
          </p:nvSpPr>
          <p:spPr>
            <a:xfrm>
              <a:off x="1577403" y="3987927"/>
              <a:ext cx="38733" cy="44528"/>
            </a:xfrm>
            <a:custGeom>
              <a:avLst/>
              <a:gdLst/>
              <a:ahLst/>
              <a:cxnLst/>
              <a:rect l="0" t="0" r="0" b="0"/>
              <a:pathLst>
                <a:path w="38733" h="44528">
                  <a:moveTo>
                    <a:pt x="2856" y="0"/>
                  </a:moveTo>
                  <a:lnTo>
                    <a:pt x="2618" y="11667"/>
                  </a:lnTo>
                  <a:lnTo>
                    <a:pt x="4365" y="11667"/>
                  </a:lnTo>
                  <a:lnTo>
                    <a:pt x="5237" y="6983"/>
                  </a:lnTo>
                  <a:lnTo>
                    <a:pt x="6031" y="5238"/>
                  </a:lnTo>
                  <a:lnTo>
                    <a:pt x="7461" y="3968"/>
                  </a:lnTo>
                  <a:lnTo>
                    <a:pt x="9603" y="3175"/>
                  </a:lnTo>
                  <a:lnTo>
                    <a:pt x="12700" y="2936"/>
                  </a:lnTo>
                  <a:lnTo>
                    <a:pt x="26352" y="2936"/>
                  </a:lnTo>
                  <a:lnTo>
                    <a:pt x="0" y="43099"/>
                  </a:lnTo>
                  <a:lnTo>
                    <a:pt x="0" y="44528"/>
                  </a:lnTo>
                  <a:lnTo>
                    <a:pt x="37384" y="44528"/>
                  </a:lnTo>
                  <a:lnTo>
                    <a:pt x="38733" y="31193"/>
                  </a:lnTo>
                  <a:lnTo>
                    <a:pt x="36987" y="30796"/>
                  </a:lnTo>
                  <a:lnTo>
                    <a:pt x="36193" y="34288"/>
                  </a:lnTo>
                  <a:lnTo>
                    <a:pt x="35321" y="36988"/>
                  </a:lnTo>
                  <a:lnTo>
                    <a:pt x="33971" y="39051"/>
                  </a:lnTo>
                  <a:lnTo>
                    <a:pt x="31828" y="40481"/>
                  </a:lnTo>
                  <a:lnTo>
                    <a:pt x="28733" y="41275"/>
                  </a:lnTo>
                  <a:lnTo>
                    <a:pt x="24287" y="41591"/>
                  </a:lnTo>
                  <a:lnTo>
                    <a:pt x="10636" y="41591"/>
                  </a:lnTo>
                  <a:lnTo>
                    <a:pt x="37226" y="1427"/>
                  </a:lnTo>
                  <a:lnTo>
                    <a:pt x="37226" y="0"/>
                  </a:lnTo>
                  <a:lnTo>
                    <a:pt x="2856" y="0"/>
                  </a:lnTo>
                  <a:close/>
                </a:path>
              </a:pathLst>
            </a:custGeom>
            <a:solidFill>
              <a:srgbClr val="000000"/>
            </a:solidFill>
          </p:spPr>
          <p:txBody>
            <a:bodyPr vert="horz" lIns="91440" tIns="45720" rIns="91440" bIns="45720" anchor="t"/>
            <a:lstStyle/>
            <a:p>
              <a:endParaRPr lang="en-IN"/>
            </a:p>
          </p:txBody>
        </p:sp>
        <p:sp>
          <p:nvSpPr>
            <p:cNvPr id="1904" name="Shape 1939"/>
            <p:cNvSpPr/>
            <p:nvPr/>
          </p:nvSpPr>
          <p:spPr>
            <a:xfrm>
              <a:off x="2545063" y="3986894"/>
              <a:ext cx="38338" cy="46592"/>
            </a:xfrm>
            <a:custGeom>
              <a:avLst/>
              <a:gdLst/>
              <a:ahLst/>
              <a:cxnLst/>
              <a:rect l="0" t="0" r="0" b="0"/>
              <a:pathLst>
                <a:path w="38338" h="46592">
                  <a:moveTo>
                    <a:pt x="22146" y="0"/>
                  </a:moveTo>
                  <a:lnTo>
                    <a:pt x="16827" y="714"/>
                  </a:lnTo>
                  <a:lnTo>
                    <a:pt x="11668" y="2777"/>
                  </a:lnTo>
                  <a:lnTo>
                    <a:pt x="7065" y="6111"/>
                  </a:lnTo>
                  <a:lnTo>
                    <a:pt x="3333" y="10953"/>
                  </a:lnTo>
                  <a:lnTo>
                    <a:pt x="872" y="16986"/>
                  </a:lnTo>
                  <a:lnTo>
                    <a:pt x="0" y="24527"/>
                  </a:lnTo>
                  <a:lnTo>
                    <a:pt x="793" y="31511"/>
                  </a:lnTo>
                  <a:lnTo>
                    <a:pt x="3016" y="37147"/>
                  </a:lnTo>
                  <a:lnTo>
                    <a:pt x="6271" y="41353"/>
                  </a:lnTo>
                  <a:lnTo>
                    <a:pt x="10160" y="44291"/>
                  </a:lnTo>
                  <a:lnTo>
                    <a:pt x="14366" y="46037"/>
                  </a:lnTo>
                  <a:lnTo>
                    <a:pt x="18494" y="46592"/>
                  </a:lnTo>
                  <a:lnTo>
                    <a:pt x="24288" y="45798"/>
                  </a:lnTo>
                  <a:lnTo>
                    <a:pt x="29447" y="43101"/>
                  </a:lnTo>
                  <a:lnTo>
                    <a:pt x="31828" y="40957"/>
                  </a:lnTo>
                  <a:lnTo>
                    <a:pt x="34131" y="38258"/>
                  </a:lnTo>
                  <a:lnTo>
                    <a:pt x="36274" y="34925"/>
                  </a:lnTo>
                  <a:lnTo>
                    <a:pt x="38338" y="31034"/>
                  </a:lnTo>
                  <a:lnTo>
                    <a:pt x="36908" y="30162"/>
                  </a:lnTo>
                  <a:lnTo>
                    <a:pt x="34369" y="33733"/>
                  </a:lnTo>
                  <a:lnTo>
                    <a:pt x="31273" y="36671"/>
                  </a:lnTo>
                  <a:lnTo>
                    <a:pt x="27543" y="38655"/>
                  </a:lnTo>
                  <a:lnTo>
                    <a:pt x="22781" y="39448"/>
                  </a:lnTo>
                  <a:lnTo>
                    <a:pt x="19685" y="39052"/>
                  </a:lnTo>
                  <a:lnTo>
                    <a:pt x="16907" y="38100"/>
                  </a:lnTo>
                  <a:lnTo>
                    <a:pt x="14366" y="36433"/>
                  </a:lnTo>
                  <a:lnTo>
                    <a:pt x="12065" y="34209"/>
                  </a:lnTo>
                  <a:lnTo>
                    <a:pt x="10160" y="31511"/>
                  </a:lnTo>
                  <a:lnTo>
                    <a:pt x="8809" y="28257"/>
                  </a:lnTo>
                  <a:lnTo>
                    <a:pt x="7937" y="24606"/>
                  </a:lnTo>
                  <a:lnTo>
                    <a:pt x="7620" y="20558"/>
                  </a:lnTo>
                  <a:lnTo>
                    <a:pt x="8254" y="14128"/>
                  </a:lnTo>
                  <a:lnTo>
                    <a:pt x="10081" y="9445"/>
                  </a:lnTo>
                  <a:lnTo>
                    <a:pt x="12621" y="6191"/>
                  </a:lnTo>
                  <a:lnTo>
                    <a:pt x="15398" y="4207"/>
                  </a:lnTo>
                  <a:lnTo>
                    <a:pt x="18177" y="3175"/>
                  </a:lnTo>
                  <a:lnTo>
                    <a:pt x="20399" y="2857"/>
                  </a:lnTo>
                  <a:lnTo>
                    <a:pt x="23495" y="3175"/>
                  </a:lnTo>
                  <a:lnTo>
                    <a:pt x="25321" y="4127"/>
                  </a:lnTo>
                  <a:lnTo>
                    <a:pt x="26352" y="5634"/>
                  </a:lnTo>
                  <a:lnTo>
                    <a:pt x="26908" y="7619"/>
                  </a:lnTo>
                  <a:lnTo>
                    <a:pt x="27543" y="9842"/>
                  </a:lnTo>
                  <a:lnTo>
                    <a:pt x="29210" y="12938"/>
                  </a:lnTo>
                  <a:lnTo>
                    <a:pt x="30558" y="13969"/>
                  </a:lnTo>
                  <a:lnTo>
                    <a:pt x="32385" y="14366"/>
                  </a:lnTo>
                  <a:lnTo>
                    <a:pt x="34369" y="13969"/>
                  </a:lnTo>
                  <a:lnTo>
                    <a:pt x="35797" y="13017"/>
                  </a:lnTo>
                  <a:lnTo>
                    <a:pt x="36591" y="11667"/>
                  </a:lnTo>
                  <a:lnTo>
                    <a:pt x="36908" y="10000"/>
                  </a:lnTo>
                  <a:lnTo>
                    <a:pt x="36671" y="8492"/>
                  </a:lnTo>
                  <a:lnTo>
                    <a:pt x="35877" y="6667"/>
                  </a:lnTo>
                  <a:lnTo>
                    <a:pt x="34527" y="4762"/>
                  </a:lnTo>
                  <a:lnTo>
                    <a:pt x="32702" y="3095"/>
                  </a:lnTo>
                  <a:lnTo>
                    <a:pt x="30479" y="1983"/>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1905" name="Shape 1940"/>
            <p:cNvSpPr/>
            <p:nvPr/>
          </p:nvSpPr>
          <p:spPr>
            <a:xfrm>
              <a:off x="1957609" y="3986894"/>
              <a:ext cx="38337" cy="46592"/>
            </a:xfrm>
            <a:custGeom>
              <a:avLst/>
              <a:gdLst/>
              <a:ahLst/>
              <a:cxnLst/>
              <a:rect l="0" t="0" r="0" b="0"/>
              <a:pathLst>
                <a:path w="38337" h="46592">
                  <a:moveTo>
                    <a:pt x="22225" y="0"/>
                  </a:moveTo>
                  <a:lnTo>
                    <a:pt x="16827" y="714"/>
                  </a:lnTo>
                  <a:lnTo>
                    <a:pt x="11667" y="2777"/>
                  </a:lnTo>
                  <a:lnTo>
                    <a:pt x="7063" y="6111"/>
                  </a:lnTo>
                  <a:lnTo>
                    <a:pt x="3333" y="10953"/>
                  </a:lnTo>
                  <a:lnTo>
                    <a:pt x="872" y="16986"/>
                  </a:lnTo>
                  <a:lnTo>
                    <a:pt x="0" y="24527"/>
                  </a:lnTo>
                  <a:lnTo>
                    <a:pt x="793" y="31511"/>
                  </a:lnTo>
                  <a:lnTo>
                    <a:pt x="3016" y="37147"/>
                  </a:lnTo>
                  <a:lnTo>
                    <a:pt x="6269" y="41353"/>
                  </a:lnTo>
                  <a:lnTo>
                    <a:pt x="10238" y="44291"/>
                  </a:lnTo>
                  <a:lnTo>
                    <a:pt x="14366" y="46037"/>
                  </a:lnTo>
                  <a:lnTo>
                    <a:pt x="18493" y="46592"/>
                  </a:lnTo>
                  <a:lnTo>
                    <a:pt x="24288" y="45798"/>
                  </a:lnTo>
                  <a:lnTo>
                    <a:pt x="29447" y="43101"/>
                  </a:lnTo>
                  <a:lnTo>
                    <a:pt x="31908" y="40957"/>
                  </a:lnTo>
                  <a:lnTo>
                    <a:pt x="34131" y="38258"/>
                  </a:lnTo>
                  <a:lnTo>
                    <a:pt x="36273" y="34925"/>
                  </a:lnTo>
                  <a:lnTo>
                    <a:pt x="38337" y="31034"/>
                  </a:lnTo>
                  <a:lnTo>
                    <a:pt x="36988" y="30162"/>
                  </a:lnTo>
                  <a:lnTo>
                    <a:pt x="34368" y="33733"/>
                  </a:lnTo>
                  <a:lnTo>
                    <a:pt x="31273" y="36671"/>
                  </a:lnTo>
                  <a:lnTo>
                    <a:pt x="27542" y="38655"/>
                  </a:lnTo>
                  <a:lnTo>
                    <a:pt x="22780" y="39448"/>
                  </a:lnTo>
                  <a:lnTo>
                    <a:pt x="19685" y="39052"/>
                  </a:lnTo>
                  <a:lnTo>
                    <a:pt x="16906" y="38100"/>
                  </a:lnTo>
                  <a:lnTo>
                    <a:pt x="14366" y="36433"/>
                  </a:lnTo>
                  <a:lnTo>
                    <a:pt x="12064" y="34209"/>
                  </a:lnTo>
                  <a:lnTo>
                    <a:pt x="10238" y="31511"/>
                  </a:lnTo>
                  <a:lnTo>
                    <a:pt x="8889" y="28257"/>
                  </a:lnTo>
                  <a:lnTo>
                    <a:pt x="8016" y="24606"/>
                  </a:lnTo>
                  <a:lnTo>
                    <a:pt x="7620" y="20558"/>
                  </a:lnTo>
                  <a:lnTo>
                    <a:pt x="8254" y="14128"/>
                  </a:lnTo>
                  <a:lnTo>
                    <a:pt x="10080" y="9445"/>
                  </a:lnTo>
                  <a:lnTo>
                    <a:pt x="12619" y="6191"/>
                  </a:lnTo>
                  <a:lnTo>
                    <a:pt x="15477" y="4207"/>
                  </a:lnTo>
                  <a:lnTo>
                    <a:pt x="18176" y="3175"/>
                  </a:lnTo>
                  <a:lnTo>
                    <a:pt x="20398" y="2857"/>
                  </a:lnTo>
                  <a:lnTo>
                    <a:pt x="23573" y="3175"/>
                  </a:lnTo>
                  <a:lnTo>
                    <a:pt x="25400" y="4127"/>
                  </a:lnTo>
                  <a:lnTo>
                    <a:pt x="26352" y="5634"/>
                  </a:lnTo>
                  <a:lnTo>
                    <a:pt x="26987" y="7619"/>
                  </a:lnTo>
                  <a:lnTo>
                    <a:pt x="27542" y="9842"/>
                  </a:lnTo>
                  <a:lnTo>
                    <a:pt x="29210" y="12938"/>
                  </a:lnTo>
                  <a:lnTo>
                    <a:pt x="30638" y="13969"/>
                  </a:lnTo>
                  <a:lnTo>
                    <a:pt x="32385" y="14366"/>
                  </a:lnTo>
                  <a:lnTo>
                    <a:pt x="34368" y="13969"/>
                  </a:lnTo>
                  <a:lnTo>
                    <a:pt x="35797" y="13017"/>
                  </a:lnTo>
                  <a:lnTo>
                    <a:pt x="36671" y="11667"/>
                  </a:lnTo>
                  <a:lnTo>
                    <a:pt x="36988" y="10000"/>
                  </a:lnTo>
                  <a:lnTo>
                    <a:pt x="36671" y="8492"/>
                  </a:lnTo>
                  <a:lnTo>
                    <a:pt x="35877" y="6667"/>
                  </a:lnTo>
                  <a:lnTo>
                    <a:pt x="34607" y="4762"/>
                  </a:lnTo>
                  <a:lnTo>
                    <a:pt x="32702" y="3095"/>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1906" name="Shape 1941"/>
            <p:cNvSpPr/>
            <p:nvPr/>
          </p:nvSpPr>
          <p:spPr>
            <a:xfrm>
              <a:off x="1415159" y="3964828"/>
              <a:ext cx="47387" cy="67627"/>
            </a:xfrm>
            <a:custGeom>
              <a:avLst/>
              <a:gdLst/>
              <a:ahLst/>
              <a:cxnLst/>
              <a:rect l="0" t="0" r="0" b="0"/>
              <a:pathLst>
                <a:path w="47387" h="67627">
                  <a:moveTo>
                    <a:pt x="14129" y="0"/>
                  </a:moveTo>
                  <a:lnTo>
                    <a:pt x="80" y="4365"/>
                  </a:lnTo>
                  <a:lnTo>
                    <a:pt x="80" y="5952"/>
                  </a:lnTo>
                  <a:lnTo>
                    <a:pt x="952" y="5873"/>
                  </a:lnTo>
                  <a:lnTo>
                    <a:pt x="1984" y="5873"/>
                  </a:lnTo>
                  <a:lnTo>
                    <a:pt x="4525" y="6191"/>
                  </a:lnTo>
                  <a:lnTo>
                    <a:pt x="5794" y="7223"/>
                  </a:lnTo>
                  <a:lnTo>
                    <a:pt x="6350" y="10874"/>
                  </a:lnTo>
                  <a:lnTo>
                    <a:pt x="6350" y="57546"/>
                  </a:lnTo>
                  <a:lnTo>
                    <a:pt x="6271" y="60642"/>
                  </a:lnTo>
                  <a:lnTo>
                    <a:pt x="5875" y="62865"/>
                  </a:lnTo>
                  <a:lnTo>
                    <a:pt x="5239" y="64293"/>
                  </a:lnTo>
                  <a:lnTo>
                    <a:pt x="4048" y="65246"/>
                  </a:lnTo>
                  <a:lnTo>
                    <a:pt x="2381" y="65801"/>
                  </a:lnTo>
                  <a:lnTo>
                    <a:pt x="0" y="66198"/>
                  </a:lnTo>
                  <a:lnTo>
                    <a:pt x="0" y="67627"/>
                  </a:lnTo>
                  <a:lnTo>
                    <a:pt x="21431" y="67627"/>
                  </a:lnTo>
                  <a:lnTo>
                    <a:pt x="21431" y="66198"/>
                  </a:lnTo>
                  <a:lnTo>
                    <a:pt x="19288" y="65881"/>
                  </a:lnTo>
                  <a:lnTo>
                    <a:pt x="17542" y="65404"/>
                  </a:lnTo>
                  <a:lnTo>
                    <a:pt x="16193" y="64611"/>
                  </a:lnTo>
                  <a:lnTo>
                    <a:pt x="15319" y="63102"/>
                  </a:lnTo>
                  <a:lnTo>
                    <a:pt x="14843" y="60801"/>
                  </a:lnTo>
                  <a:lnTo>
                    <a:pt x="14684" y="57546"/>
                  </a:lnTo>
                  <a:lnTo>
                    <a:pt x="14684" y="33654"/>
                  </a:lnTo>
                  <a:lnTo>
                    <a:pt x="17701" y="30718"/>
                  </a:lnTo>
                  <a:lnTo>
                    <a:pt x="20479" y="28733"/>
                  </a:lnTo>
                  <a:lnTo>
                    <a:pt x="23098" y="27701"/>
                  </a:lnTo>
                  <a:lnTo>
                    <a:pt x="25480" y="27463"/>
                  </a:lnTo>
                  <a:lnTo>
                    <a:pt x="28972" y="28098"/>
                  </a:lnTo>
                  <a:lnTo>
                    <a:pt x="31275" y="30162"/>
                  </a:lnTo>
                  <a:lnTo>
                    <a:pt x="32623" y="33417"/>
                  </a:lnTo>
                  <a:lnTo>
                    <a:pt x="33100" y="37941"/>
                  </a:lnTo>
                  <a:lnTo>
                    <a:pt x="33100" y="57546"/>
                  </a:lnTo>
                  <a:lnTo>
                    <a:pt x="32941" y="60801"/>
                  </a:lnTo>
                  <a:lnTo>
                    <a:pt x="32386" y="63102"/>
                  </a:lnTo>
                  <a:lnTo>
                    <a:pt x="31512" y="64611"/>
                  </a:lnTo>
                  <a:lnTo>
                    <a:pt x="30242" y="65404"/>
                  </a:lnTo>
                  <a:lnTo>
                    <a:pt x="26352" y="66198"/>
                  </a:lnTo>
                  <a:lnTo>
                    <a:pt x="26352" y="67627"/>
                  </a:lnTo>
                  <a:lnTo>
                    <a:pt x="47387" y="67627"/>
                  </a:lnTo>
                  <a:lnTo>
                    <a:pt x="47387" y="66198"/>
                  </a:lnTo>
                  <a:lnTo>
                    <a:pt x="45165" y="65722"/>
                  </a:lnTo>
                  <a:lnTo>
                    <a:pt x="43577" y="65167"/>
                  </a:lnTo>
                  <a:lnTo>
                    <a:pt x="41831" y="62786"/>
                  </a:lnTo>
                  <a:lnTo>
                    <a:pt x="41513" y="60642"/>
                  </a:lnTo>
                  <a:lnTo>
                    <a:pt x="41433" y="57546"/>
                  </a:lnTo>
                  <a:lnTo>
                    <a:pt x="41433" y="37862"/>
                  </a:lnTo>
                  <a:lnTo>
                    <a:pt x="41355" y="35242"/>
                  </a:lnTo>
                  <a:lnTo>
                    <a:pt x="40878" y="31987"/>
                  </a:lnTo>
                  <a:lnTo>
                    <a:pt x="39767" y="28495"/>
                  </a:lnTo>
                  <a:lnTo>
                    <a:pt x="37703" y="25320"/>
                  </a:lnTo>
                  <a:lnTo>
                    <a:pt x="34289" y="22938"/>
                  </a:lnTo>
                  <a:lnTo>
                    <a:pt x="29131" y="22066"/>
                  </a:lnTo>
                  <a:lnTo>
                    <a:pt x="24844" y="22621"/>
                  </a:lnTo>
                  <a:lnTo>
                    <a:pt x="21034" y="24288"/>
                  </a:lnTo>
                  <a:lnTo>
                    <a:pt x="17701" y="26828"/>
                  </a:lnTo>
                  <a:lnTo>
                    <a:pt x="14843" y="30242"/>
                  </a:lnTo>
                  <a:lnTo>
                    <a:pt x="14684" y="30242"/>
                  </a:lnTo>
                  <a:lnTo>
                    <a:pt x="14684" y="317"/>
                  </a:lnTo>
                  <a:lnTo>
                    <a:pt x="14129" y="0"/>
                  </a:lnTo>
                  <a:close/>
                </a:path>
              </a:pathLst>
            </a:custGeom>
            <a:solidFill>
              <a:srgbClr val="000000"/>
            </a:solidFill>
          </p:spPr>
          <p:txBody>
            <a:bodyPr vert="horz" lIns="91440" tIns="45720" rIns="91440" bIns="45720" anchor="t"/>
            <a:lstStyle/>
            <a:p>
              <a:endParaRPr lang="en-IN"/>
            </a:p>
          </p:txBody>
        </p:sp>
        <p:sp>
          <p:nvSpPr>
            <p:cNvPr id="1907" name="Shape 1942"/>
            <p:cNvSpPr/>
            <p:nvPr/>
          </p:nvSpPr>
          <p:spPr>
            <a:xfrm>
              <a:off x="1339595" y="3986894"/>
              <a:ext cx="46433" cy="45561"/>
            </a:xfrm>
            <a:custGeom>
              <a:avLst/>
              <a:gdLst/>
              <a:ahLst/>
              <a:cxnLst/>
              <a:rect l="0" t="0" r="0" b="0"/>
              <a:pathLst>
                <a:path w="46433" h="45561">
                  <a:moveTo>
                    <a:pt x="13651" y="0"/>
                  </a:moveTo>
                  <a:lnTo>
                    <a:pt x="0" y="4444"/>
                  </a:lnTo>
                  <a:lnTo>
                    <a:pt x="0" y="6191"/>
                  </a:lnTo>
                  <a:lnTo>
                    <a:pt x="1110" y="5873"/>
                  </a:lnTo>
                  <a:lnTo>
                    <a:pt x="2857" y="5794"/>
                  </a:lnTo>
                  <a:lnTo>
                    <a:pt x="4126" y="5873"/>
                  </a:lnTo>
                  <a:lnTo>
                    <a:pt x="5158" y="6588"/>
                  </a:lnTo>
                  <a:lnTo>
                    <a:pt x="6032" y="8492"/>
                  </a:lnTo>
                  <a:lnTo>
                    <a:pt x="6350" y="12144"/>
                  </a:lnTo>
                  <a:lnTo>
                    <a:pt x="6350" y="36671"/>
                  </a:lnTo>
                  <a:lnTo>
                    <a:pt x="6032" y="40242"/>
                  </a:lnTo>
                  <a:lnTo>
                    <a:pt x="5000" y="42464"/>
                  </a:lnTo>
                  <a:lnTo>
                    <a:pt x="3095" y="43656"/>
                  </a:lnTo>
                  <a:lnTo>
                    <a:pt x="157" y="44132"/>
                  </a:lnTo>
                  <a:lnTo>
                    <a:pt x="157" y="45561"/>
                  </a:lnTo>
                  <a:lnTo>
                    <a:pt x="21192" y="45561"/>
                  </a:lnTo>
                  <a:lnTo>
                    <a:pt x="21192" y="44132"/>
                  </a:lnTo>
                  <a:lnTo>
                    <a:pt x="18017" y="43656"/>
                  </a:lnTo>
                  <a:lnTo>
                    <a:pt x="15953" y="42703"/>
                  </a:lnTo>
                  <a:lnTo>
                    <a:pt x="14922" y="41116"/>
                  </a:lnTo>
                  <a:lnTo>
                    <a:pt x="14603" y="38972"/>
                  </a:lnTo>
                  <a:lnTo>
                    <a:pt x="14603" y="11112"/>
                  </a:lnTo>
                  <a:lnTo>
                    <a:pt x="17303" y="8652"/>
                  </a:lnTo>
                  <a:lnTo>
                    <a:pt x="19843" y="6905"/>
                  </a:lnTo>
                  <a:lnTo>
                    <a:pt x="22225" y="5873"/>
                  </a:lnTo>
                  <a:lnTo>
                    <a:pt x="24447" y="5477"/>
                  </a:lnTo>
                  <a:lnTo>
                    <a:pt x="28177" y="6111"/>
                  </a:lnTo>
                  <a:lnTo>
                    <a:pt x="30478" y="8016"/>
                  </a:lnTo>
                  <a:lnTo>
                    <a:pt x="31750" y="11033"/>
                  </a:lnTo>
                  <a:lnTo>
                    <a:pt x="32066" y="15081"/>
                  </a:lnTo>
                  <a:lnTo>
                    <a:pt x="32066" y="35797"/>
                  </a:lnTo>
                  <a:lnTo>
                    <a:pt x="31907" y="38972"/>
                  </a:lnTo>
                  <a:lnTo>
                    <a:pt x="31272" y="41195"/>
                  </a:lnTo>
                  <a:lnTo>
                    <a:pt x="30320" y="42623"/>
                  </a:lnTo>
                  <a:lnTo>
                    <a:pt x="29130" y="43417"/>
                  </a:lnTo>
                  <a:lnTo>
                    <a:pt x="25876" y="44132"/>
                  </a:lnTo>
                  <a:lnTo>
                    <a:pt x="25876" y="45561"/>
                  </a:lnTo>
                  <a:lnTo>
                    <a:pt x="46433" y="45561"/>
                  </a:lnTo>
                  <a:lnTo>
                    <a:pt x="46433" y="44132"/>
                  </a:lnTo>
                  <a:lnTo>
                    <a:pt x="43417" y="43577"/>
                  </a:lnTo>
                  <a:lnTo>
                    <a:pt x="41591" y="42464"/>
                  </a:lnTo>
                  <a:lnTo>
                    <a:pt x="40638" y="40481"/>
                  </a:lnTo>
                  <a:lnTo>
                    <a:pt x="40401" y="37544"/>
                  </a:lnTo>
                  <a:lnTo>
                    <a:pt x="40401" y="14842"/>
                  </a:lnTo>
                  <a:lnTo>
                    <a:pt x="39845" y="9525"/>
                  </a:lnTo>
                  <a:lnTo>
                    <a:pt x="38416" y="5634"/>
                  </a:lnTo>
                  <a:lnTo>
                    <a:pt x="36353" y="2936"/>
                  </a:lnTo>
                  <a:lnTo>
                    <a:pt x="33892" y="1189"/>
                  </a:lnTo>
                  <a:lnTo>
                    <a:pt x="31272" y="238"/>
                  </a:lnTo>
                  <a:lnTo>
                    <a:pt x="28812" y="0"/>
                  </a:lnTo>
                  <a:lnTo>
                    <a:pt x="24763" y="634"/>
                  </a:lnTo>
                  <a:lnTo>
                    <a:pt x="21192" y="2381"/>
                  </a:lnTo>
                  <a:lnTo>
                    <a:pt x="17858" y="4841"/>
                  </a:lnTo>
                  <a:lnTo>
                    <a:pt x="14366" y="8016"/>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1908" name="Shape 1943"/>
            <p:cNvSpPr/>
            <p:nvPr/>
          </p:nvSpPr>
          <p:spPr>
            <a:xfrm>
              <a:off x="2464816" y="3986894"/>
              <a:ext cx="32701" cy="45561"/>
            </a:xfrm>
            <a:custGeom>
              <a:avLst/>
              <a:gdLst/>
              <a:ahLst/>
              <a:cxnLst/>
              <a:rect l="0" t="0" r="0" b="0"/>
              <a:pathLst>
                <a:path w="32701" h="45561">
                  <a:moveTo>
                    <a:pt x="14842" y="0"/>
                  </a:moveTo>
                  <a:lnTo>
                    <a:pt x="157" y="5397"/>
                  </a:lnTo>
                  <a:lnTo>
                    <a:pt x="157" y="6984"/>
                  </a:lnTo>
                  <a:lnTo>
                    <a:pt x="3571" y="6588"/>
                  </a:lnTo>
                  <a:lnTo>
                    <a:pt x="4762" y="6667"/>
                  </a:lnTo>
                  <a:lnTo>
                    <a:pt x="5873" y="7382"/>
                  </a:lnTo>
                  <a:lnTo>
                    <a:pt x="6667" y="9127"/>
                  </a:lnTo>
                  <a:lnTo>
                    <a:pt x="6984" y="12461"/>
                  </a:lnTo>
                  <a:lnTo>
                    <a:pt x="6984" y="37227"/>
                  </a:lnTo>
                  <a:lnTo>
                    <a:pt x="6667" y="40481"/>
                  </a:lnTo>
                  <a:lnTo>
                    <a:pt x="5556" y="42386"/>
                  </a:lnTo>
                  <a:lnTo>
                    <a:pt x="3412" y="43338"/>
                  </a:lnTo>
                  <a:lnTo>
                    <a:pt x="0" y="44132"/>
                  </a:lnTo>
                  <a:lnTo>
                    <a:pt x="0" y="45561"/>
                  </a:lnTo>
                  <a:lnTo>
                    <a:pt x="23732" y="45561"/>
                  </a:lnTo>
                  <a:lnTo>
                    <a:pt x="23732" y="44132"/>
                  </a:lnTo>
                  <a:lnTo>
                    <a:pt x="20318" y="43814"/>
                  </a:lnTo>
                  <a:lnTo>
                    <a:pt x="17700" y="42862"/>
                  </a:lnTo>
                  <a:lnTo>
                    <a:pt x="15953" y="40719"/>
                  </a:lnTo>
                  <a:lnTo>
                    <a:pt x="15318" y="36671"/>
                  </a:lnTo>
                  <a:lnTo>
                    <a:pt x="15318" y="14366"/>
                  </a:lnTo>
                  <a:lnTo>
                    <a:pt x="15716" y="12620"/>
                  </a:lnTo>
                  <a:lnTo>
                    <a:pt x="16588" y="10873"/>
                  </a:lnTo>
                  <a:lnTo>
                    <a:pt x="19287" y="7698"/>
                  </a:lnTo>
                  <a:lnTo>
                    <a:pt x="20716" y="6667"/>
                  </a:lnTo>
                  <a:lnTo>
                    <a:pt x="22066" y="6270"/>
                  </a:lnTo>
                  <a:lnTo>
                    <a:pt x="24129" y="7222"/>
                  </a:lnTo>
                  <a:lnTo>
                    <a:pt x="26113" y="8809"/>
                  </a:lnTo>
                  <a:lnTo>
                    <a:pt x="28892" y="9763"/>
                  </a:lnTo>
                  <a:lnTo>
                    <a:pt x="30479" y="9445"/>
                  </a:lnTo>
                  <a:lnTo>
                    <a:pt x="31670" y="8492"/>
                  </a:lnTo>
                  <a:lnTo>
                    <a:pt x="32463" y="7064"/>
                  </a:lnTo>
                  <a:lnTo>
                    <a:pt x="32701" y="5397"/>
                  </a:lnTo>
                  <a:lnTo>
                    <a:pt x="32384" y="3175"/>
                  </a:lnTo>
                  <a:lnTo>
                    <a:pt x="31273" y="1428"/>
                  </a:lnTo>
                  <a:lnTo>
                    <a:pt x="29606" y="317"/>
                  </a:lnTo>
                  <a:lnTo>
                    <a:pt x="27304" y="0"/>
                  </a:lnTo>
                  <a:lnTo>
                    <a:pt x="24526" y="396"/>
                  </a:lnTo>
                  <a:lnTo>
                    <a:pt x="21748" y="1904"/>
                  </a:lnTo>
                  <a:lnTo>
                    <a:pt x="18811" y="4683"/>
                  </a:lnTo>
                  <a:lnTo>
                    <a:pt x="15556" y="9048"/>
                  </a:lnTo>
                  <a:lnTo>
                    <a:pt x="15318" y="9048"/>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1909" name="Shape 1944"/>
            <p:cNvSpPr/>
            <p:nvPr/>
          </p:nvSpPr>
          <p:spPr>
            <a:xfrm>
              <a:off x="2071512" y="3986894"/>
              <a:ext cx="32702" cy="45561"/>
            </a:xfrm>
            <a:custGeom>
              <a:avLst/>
              <a:gdLst/>
              <a:ahLst/>
              <a:cxnLst/>
              <a:rect l="0" t="0" r="0" b="0"/>
              <a:pathLst>
                <a:path w="32702" h="45561">
                  <a:moveTo>
                    <a:pt x="14843" y="0"/>
                  </a:moveTo>
                  <a:lnTo>
                    <a:pt x="238" y="5397"/>
                  </a:lnTo>
                  <a:lnTo>
                    <a:pt x="238" y="6984"/>
                  </a:lnTo>
                  <a:lnTo>
                    <a:pt x="3572" y="6588"/>
                  </a:lnTo>
                  <a:lnTo>
                    <a:pt x="4842" y="6667"/>
                  </a:lnTo>
                  <a:lnTo>
                    <a:pt x="5953" y="7382"/>
                  </a:lnTo>
                  <a:lnTo>
                    <a:pt x="6747" y="9127"/>
                  </a:lnTo>
                  <a:lnTo>
                    <a:pt x="7064" y="12461"/>
                  </a:lnTo>
                  <a:lnTo>
                    <a:pt x="7064" y="37227"/>
                  </a:lnTo>
                  <a:lnTo>
                    <a:pt x="6747" y="40481"/>
                  </a:lnTo>
                  <a:lnTo>
                    <a:pt x="5636" y="42386"/>
                  </a:lnTo>
                  <a:lnTo>
                    <a:pt x="3413" y="43338"/>
                  </a:lnTo>
                  <a:lnTo>
                    <a:pt x="0" y="44132"/>
                  </a:lnTo>
                  <a:lnTo>
                    <a:pt x="0" y="45561"/>
                  </a:lnTo>
                  <a:lnTo>
                    <a:pt x="23812" y="45561"/>
                  </a:lnTo>
                  <a:lnTo>
                    <a:pt x="23812" y="44132"/>
                  </a:lnTo>
                  <a:lnTo>
                    <a:pt x="20319" y="43814"/>
                  </a:lnTo>
                  <a:lnTo>
                    <a:pt x="17701" y="42862"/>
                  </a:lnTo>
                  <a:lnTo>
                    <a:pt x="16033" y="40719"/>
                  </a:lnTo>
                  <a:lnTo>
                    <a:pt x="15398" y="36671"/>
                  </a:lnTo>
                  <a:lnTo>
                    <a:pt x="15398" y="14366"/>
                  </a:lnTo>
                  <a:lnTo>
                    <a:pt x="16589" y="10873"/>
                  </a:lnTo>
                  <a:lnTo>
                    <a:pt x="19288" y="7698"/>
                  </a:lnTo>
                  <a:lnTo>
                    <a:pt x="20796" y="6667"/>
                  </a:lnTo>
                  <a:lnTo>
                    <a:pt x="22146" y="6270"/>
                  </a:lnTo>
                  <a:lnTo>
                    <a:pt x="24209" y="7222"/>
                  </a:lnTo>
                  <a:lnTo>
                    <a:pt x="26193" y="8809"/>
                  </a:lnTo>
                  <a:lnTo>
                    <a:pt x="28972" y="9763"/>
                  </a:lnTo>
                  <a:lnTo>
                    <a:pt x="30559" y="9445"/>
                  </a:lnTo>
                  <a:lnTo>
                    <a:pt x="31750" y="8492"/>
                  </a:lnTo>
                  <a:lnTo>
                    <a:pt x="32702" y="5397"/>
                  </a:lnTo>
                  <a:lnTo>
                    <a:pt x="32385" y="3175"/>
                  </a:lnTo>
                  <a:lnTo>
                    <a:pt x="31353" y="1428"/>
                  </a:lnTo>
                  <a:lnTo>
                    <a:pt x="29607" y="317"/>
                  </a:lnTo>
                  <a:lnTo>
                    <a:pt x="27384" y="0"/>
                  </a:lnTo>
                  <a:lnTo>
                    <a:pt x="24606" y="396"/>
                  </a:lnTo>
                  <a:lnTo>
                    <a:pt x="21828" y="1904"/>
                  </a:lnTo>
                  <a:lnTo>
                    <a:pt x="18891" y="4683"/>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1910" name="Shape 1945"/>
            <p:cNvSpPr/>
            <p:nvPr/>
          </p:nvSpPr>
          <p:spPr>
            <a:xfrm>
              <a:off x="1237122" y="3965542"/>
              <a:ext cx="44529" cy="68342"/>
            </a:xfrm>
            <a:custGeom>
              <a:avLst/>
              <a:gdLst/>
              <a:ahLst/>
              <a:cxnLst/>
              <a:rect l="0" t="0" r="0" b="0"/>
              <a:pathLst>
                <a:path w="44529" h="68342">
                  <a:moveTo>
                    <a:pt x="20796" y="0"/>
                  </a:moveTo>
                  <a:lnTo>
                    <a:pt x="16431" y="476"/>
                  </a:lnTo>
                  <a:lnTo>
                    <a:pt x="12223" y="1826"/>
                  </a:lnTo>
                  <a:lnTo>
                    <a:pt x="8572" y="4207"/>
                  </a:lnTo>
                  <a:lnTo>
                    <a:pt x="5556" y="7461"/>
                  </a:lnTo>
                  <a:lnTo>
                    <a:pt x="3651" y="11668"/>
                  </a:lnTo>
                  <a:lnTo>
                    <a:pt x="2937" y="16828"/>
                  </a:lnTo>
                  <a:lnTo>
                    <a:pt x="3175" y="20241"/>
                  </a:lnTo>
                  <a:lnTo>
                    <a:pt x="4048" y="23257"/>
                  </a:lnTo>
                  <a:lnTo>
                    <a:pt x="5318" y="25876"/>
                  </a:lnTo>
                  <a:lnTo>
                    <a:pt x="7223" y="28178"/>
                  </a:lnTo>
                  <a:lnTo>
                    <a:pt x="12064" y="32306"/>
                  </a:lnTo>
                  <a:lnTo>
                    <a:pt x="18336" y="36195"/>
                  </a:lnTo>
                  <a:lnTo>
                    <a:pt x="24606" y="40084"/>
                  </a:lnTo>
                  <a:lnTo>
                    <a:pt x="28971" y="43338"/>
                  </a:lnTo>
                  <a:lnTo>
                    <a:pt x="31908" y="46037"/>
                  </a:lnTo>
                  <a:lnTo>
                    <a:pt x="33574" y="48578"/>
                  </a:lnTo>
                  <a:lnTo>
                    <a:pt x="34289" y="51038"/>
                  </a:lnTo>
                  <a:lnTo>
                    <a:pt x="34527" y="53737"/>
                  </a:lnTo>
                  <a:lnTo>
                    <a:pt x="33733" y="57706"/>
                  </a:lnTo>
                  <a:lnTo>
                    <a:pt x="31512" y="61278"/>
                  </a:lnTo>
                  <a:lnTo>
                    <a:pt x="27781" y="63738"/>
                  </a:lnTo>
                  <a:lnTo>
                    <a:pt x="22621" y="64770"/>
                  </a:lnTo>
                  <a:lnTo>
                    <a:pt x="16589" y="63738"/>
                  </a:lnTo>
                  <a:lnTo>
                    <a:pt x="11827" y="61278"/>
                  </a:lnTo>
                  <a:lnTo>
                    <a:pt x="8174" y="57706"/>
                  </a:lnTo>
                  <a:lnTo>
                    <a:pt x="5397" y="53817"/>
                  </a:lnTo>
                  <a:lnTo>
                    <a:pt x="3571" y="50086"/>
                  </a:lnTo>
                  <a:lnTo>
                    <a:pt x="2302" y="47228"/>
                  </a:lnTo>
                  <a:lnTo>
                    <a:pt x="0" y="47228"/>
                  </a:lnTo>
                  <a:lnTo>
                    <a:pt x="3016" y="68262"/>
                  </a:lnTo>
                  <a:lnTo>
                    <a:pt x="5158" y="68262"/>
                  </a:lnTo>
                  <a:lnTo>
                    <a:pt x="5952" y="65961"/>
                  </a:lnTo>
                  <a:lnTo>
                    <a:pt x="8254" y="64929"/>
                  </a:lnTo>
                  <a:lnTo>
                    <a:pt x="11827" y="65881"/>
                  </a:lnTo>
                  <a:lnTo>
                    <a:pt x="16906" y="67468"/>
                  </a:lnTo>
                  <a:lnTo>
                    <a:pt x="23574" y="68342"/>
                  </a:lnTo>
                  <a:lnTo>
                    <a:pt x="30083" y="67548"/>
                  </a:lnTo>
                  <a:lnTo>
                    <a:pt x="35321" y="65563"/>
                  </a:lnTo>
                  <a:lnTo>
                    <a:pt x="39369" y="62468"/>
                  </a:lnTo>
                  <a:lnTo>
                    <a:pt x="42227" y="58737"/>
                  </a:lnTo>
                  <a:lnTo>
                    <a:pt x="43973" y="54611"/>
                  </a:lnTo>
                  <a:lnTo>
                    <a:pt x="44529" y="50403"/>
                  </a:lnTo>
                  <a:lnTo>
                    <a:pt x="43656" y="44767"/>
                  </a:lnTo>
                  <a:lnTo>
                    <a:pt x="41116" y="40163"/>
                  </a:lnTo>
                  <a:lnTo>
                    <a:pt x="37386" y="36195"/>
                  </a:lnTo>
                  <a:lnTo>
                    <a:pt x="32861" y="32782"/>
                  </a:lnTo>
                  <a:lnTo>
                    <a:pt x="23098" y="26908"/>
                  </a:lnTo>
                  <a:lnTo>
                    <a:pt x="18573" y="23972"/>
                  </a:lnTo>
                  <a:lnTo>
                    <a:pt x="14843" y="20797"/>
                  </a:lnTo>
                  <a:lnTo>
                    <a:pt x="12302" y="17304"/>
                  </a:lnTo>
                  <a:lnTo>
                    <a:pt x="11429" y="13256"/>
                  </a:lnTo>
                  <a:lnTo>
                    <a:pt x="12302" y="9207"/>
                  </a:lnTo>
                  <a:lnTo>
                    <a:pt x="14604" y="6350"/>
                  </a:lnTo>
                  <a:lnTo>
                    <a:pt x="17779" y="4604"/>
                  </a:lnTo>
                  <a:lnTo>
                    <a:pt x="21431" y="4048"/>
                  </a:lnTo>
                  <a:lnTo>
                    <a:pt x="26352" y="4762"/>
                  </a:lnTo>
                  <a:lnTo>
                    <a:pt x="30479" y="6667"/>
                  </a:lnTo>
                  <a:lnTo>
                    <a:pt x="33893" y="9525"/>
                  </a:lnTo>
                  <a:lnTo>
                    <a:pt x="36592" y="13017"/>
                  </a:lnTo>
                  <a:lnTo>
                    <a:pt x="38576" y="16986"/>
                  </a:lnTo>
                  <a:lnTo>
                    <a:pt x="39846" y="21113"/>
                  </a:lnTo>
                  <a:lnTo>
                    <a:pt x="42306" y="21113"/>
                  </a:lnTo>
                  <a:lnTo>
                    <a:pt x="40163" y="0"/>
                  </a:lnTo>
                  <a:lnTo>
                    <a:pt x="38100" y="0"/>
                  </a:lnTo>
                  <a:lnTo>
                    <a:pt x="37306" y="2063"/>
                  </a:lnTo>
                  <a:lnTo>
                    <a:pt x="36274" y="2937"/>
                  </a:lnTo>
                  <a:lnTo>
                    <a:pt x="34607" y="3335"/>
                  </a:lnTo>
                  <a:lnTo>
                    <a:pt x="31193" y="2461"/>
                  </a:lnTo>
                  <a:lnTo>
                    <a:pt x="26511" y="873"/>
                  </a:lnTo>
                  <a:lnTo>
                    <a:pt x="20796" y="0"/>
                  </a:lnTo>
                  <a:close/>
                </a:path>
              </a:pathLst>
            </a:custGeom>
            <a:solidFill>
              <a:srgbClr val="000000"/>
            </a:solidFill>
          </p:spPr>
          <p:txBody>
            <a:bodyPr vert="horz" lIns="91440" tIns="45720" rIns="91440" bIns="45720" anchor="t"/>
            <a:lstStyle/>
            <a:p>
              <a:endParaRPr lang="en-IN"/>
            </a:p>
          </p:txBody>
        </p:sp>
        <p:sp>
          <p:nvSpPr>
            <p:cNvPr id="1911" name="Shape 1946"/>
            <p:cNvSpPr/>
            <p:nvPr/>
          </p:nvSpPr>
          <p:spPr>
            <a:xfrm>
              <a:off x="1513427" y="3986894"/>
              <a:ext cx="29447" cy="46592"/>
            </a:xfrm>
            <a:custGeom>
              <a:avLst/>
              <a:gdLst/>
              <a:ahLst/>
              <a:cxnLst/>
              <a:rect l="0" t="0" r="0" b="0"/>
              <a:pathLst>
                <a:path w="29447" h="46592">
                  <a:moveTo>
                    <a:pt x="13890" y="0"/>
                  </a:moveTo>
                  <a:lnTo>
                    <a:pt x="9525" y="555"/>
                  </a:lnTo>
                  <a:lnTo>
                    <a:pt x="6032" y="1983"/>
                  </a:lnTo>
                  <a:lnTo>
                    <a:pt x="3332" y="3968"/>
                  </a:lnTo>
                  <a:lnTo>
                    <a:pt x="1507" y="6508"/>
                  </a:lnTo>
                  <a:lnTo>
                    <a:pt x="396" y="9286"/>
                  </a:lnTo>
                  <a:lnTo>
                    <a:pt x="0" y="12144"/>
                  </a:lnTo>
                  <a:lnTo>
                    <a:pt x="951" y="16907"/>
                  </a:lnTo>
                  <a:lnTo>
                    <a:pt x="3491" y="20796"/>
                  </a:lnTo>
                  <a:lnTo>
                    <a:pt x="7222" y="23891"/>
                  </a:lnTo>
                  <a:lnTo>
                    <a:pt x="11588" y="26589"/>
                  </a:lnTo>
                  <a:lnTo>
                    <a:pt x="17303" y="29844"/>
                  </a:lnTo>
                  <a:lnTo>
                    <a:pt x="19526" y="31273"/>
                  </a:lnTo>
                  <a:lnTo>
                    <a:pt x="21113" y="32939"/>
                  </a:lnTo>
                  <a:lnTo>
                    <a:pt x="22066" y="34925"/>
                  </a:lnTo>
                  <a:lnTo>
                    <a:pt x="22462" y="37147"/>
                  </a:lnTo>
                  <a:lnTo>
                    <a:pt x="21668" y="40639"/>
                  </a:lnTo>
                  <a:lnTo>
                    <a:pt x="19685" y="42941"/>
                  </a:lnTo>
                  <a:lnTo>
                    <a:pt x="17145" y="44052"/>
                  </a:lnTo>
                  <a:lnTo>
                    <a:pt x="14445" y="44370"/>
                  </a:lnTo>
                  <a:lnTo>
                    <a:pt x="10238" y="43734"/>
                  </a:lnTo>
                  <a:lnTo>
                    <a:pt x="7143" y="41989"/>
                  </a:lnTo>
                  <a:lnTo>
                    <a:pt x="4920" y="39448"/>
                  </a:lnTo>
                  <a:lnTo>
                    <a:pt x="3332" y="36512"/>
                  </a:lnTo>
                  <a:lnTo>
                    <a:pt x="1666" y="30558"/>
                  </a:lnTo>
                  <a:lnTo>
                    <a:pt x="78" y="30558"/>
                  </a:lnTo>
                  <a:lnTo>
                    <a:pt x="78" y="45958"/>
                  </a:lnTo>
                  <a:lnTo>
                    <a:pt x="1428" y="45958"/>
                  </a:lnTo>
                  <a:lnTo>
                    <a:pt x="2222" y="45005"/>
                  </a:lnTo>
                  <a:lnTo>
                    <a:pt x="3571" y="44767"/>
                  </a:lnTo>
                  <a:lnTo>
                    <a:pt x="5872" y="45005"/>
                  </a:lnTo>
                  <a:lnTo>
                    <a:pt x="8651" y="45639"/>
                  </a:lnTo>
                  <a:lnTo>
                    <a:pt x="15081" y="46592"/>
                  </a:lnTo>
                  <a:lnTo>
                    <a:pt x="18335" y="46196"/>
                  </a:lnTo>
                  <a:lnTo>
                    <a:pt x="21588" y="45164"/>
                  </a:lnTo>
                  <a:lnTo>
                    <a:pt x="24606" y="43417"/>
                  </a:lnTo>
                  <a:lnTo>
                    <a:pt x="27066" y="40957"/>
                  </a:lnTo>
                  <a:lnTo>
                    <a:pt x="28812" y="37702"/>
                  </a:lnTo>
                  <a:lnTo>
                    <a:pt x="29447" y="33813"/>
                  </a:lnTo>
                  <a:lnTo>
                    <a:pt x="28812" y="29844"/>
                  </a:lnTo>
                  <a:lnTo>
                    <a:pt x="27066" y="26828"/>
                  </a:lnTo>
                  <a:lnTo>
                    <a:pt x="24447" y="24367"/>
                  </a:lnTo>
                  <a:lnTo>
                    <a:pt x="21113" y="22145"/>
                  </a:lnTo>
                  <a:lnTo>
                    <a:pt x="10397" y="15795"/>
                  </a:lnTo>
                  <a:lnTo>
                    <a:pt x="8175" y="14048"/>
                  </a:lnTo>
                  <a:lnTo>
                    <a:pt x="6905" y="12144"/>
                  </a:lnTo>
                  <a:lnTo>
                    <a:pt x="6111" y="8731"/>
                  </a:lnTo>
                  <a:lnTo>
                    <a:pt x="6587" y="6667"/>
                  </a:lnTo>
                  <a:lnTo>
                    <a:pt x="7857" y="4603"/>
                  </a:lnTo>
                  <a:lnTo>
                    <a:pt x="10160" y="2936"/>
                  </a:lnTo>
                  <a:lnTo>
                    <a:pt x="13651" y="2302"/>
                  </a:lnTo>
                  <a:lnTo>
                    <a:pt x="16985" y="2777"/>
                  </a:lnTo>
                  <a:lnTo>
                    <a:pt x="20001" y="4603"/>
                  </a:lnTo>
                  <a:lnTo>
                    <a:pt x="21431" y="6111"/>
                  </a:lnTo>
                  <a:lnTo>
                    <a:pt x="22701" y="8254"/>
                  </a:lnTo>
                  <a:lnTo>
                    <a:pt x="23732" y="11033"/>
                  </a:lnTo>
                  <a:lnTo>
                    <a:pt x="24685" y="14446"/>
                  </a:lnTo>
                  <a:lnTo>
                    <a:pt x="26193" y="14446"/>
                  </a:lnTo>
                  <a:lnTo>
                    <a:pt x="25796" y="872"/>
                  </a:lnTo>
                  <a:lnTo>
                    <a:pt x="24685" y="872"/>
                  </a:lnTo>
                  <a:lnTo>
                    <a:pt x="24050" y="1587"/>
                  </a:lnTo>
                  <a:lnTo>
                    <a:pt x="23018" y="1983"/>
                  </a:lnTo>
                  <a:lnTo>
                    <a:pt x="19446" y="1032"/>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1912" name="Shape 1947"/>
            <p:cNvSpPr/>
            <p:nvPr/>
          </p:nvSpPr>
          <p:spPr>
            <a:xfrm>
              <a:off x="2620787" y="4022613"/>
              <a:ext cx="11033" cy="10953"/>
            </a:xfrm>
            <a:custGeom>
              <a:avLst/>
              <a:gdLst/>
              <a:ahLst/>
              <a:cxnLst/>
              <a:rect l="0" t="0" r="0" b="0"/>
              <a:pathLst>
                <a:path w="11033" h="10953">
                  <a:moveTo>
                    <a:pt x="5477" y="0"/>
                  </a:moveTo>
                  <a:lnTo>
                    <a:pt x="3413" y="396"/>
                  </a:lnTo>
                  <a:lnTo>
                    <a:pt x="1666" y="1587"/>
                  </a:lnTo>
                  <a:lnTo>
                    <a:pt x="476" y="3333"/>
                  </a:lnTo>
                  <a:lnTo>
                    <a:pt x="0" y="5634"/>
                  </a:lnTo>
                  <a:lnTo>
                    <a:pt x="555" y="8016"/>
                  </a:lnTo>
                  <a:lnTo>
                    <a:pt x="1985" y="9683"/>
                  </a:lnTo>
                  <a:lnTo>
                    <a:pt x="3730" y="10636"/>
                  </a:lnTo>
                  <a:lnTo>
                    <a:pt x="5477" y="10953"/>
                  </a:lnTo>
                  <a:lnTo>
                    <a:pt x="7222" y="10636"/>
                  </a:lnTo>
                  <a:lnTo>
                    <a:pt x="8969" y="9683"/>
                  </a:lnTo>
                  <a:lnTo>
                    <a:pt x="10397" y="8016"/>
                  </a:lnTo>
                  <a:lnTo>
                    <a:pt x="11033" y="5634"/>
                  </a:lnTo>
                  <a:lnTo>
                    <a:pt x="10557" y="3413"/>
                  </a:lnTo>
                  <a:lnTo>
                    <a:pt x="9366" y="1666"/>
                  </a:lnTo>
                  <a:lnTo>
                    <a:pt x="7541" y="396"/>
                  </a:lnTo>
                  <a:lnTo>
                    <a:pt x="5477" y="0"/>
                  </a:lnTo>
                  <a:close/>
                </a:path>
              </a:pathLst>
            </a:custGeom>
            <a:solidFill>
              <a:srgbClr val="000000"/>
            </a:solidFill>
          </p:spPr>
          <p:txBody>
            <a:bodyPr vert="horz" lIns="91440" tIns="45720" rIns="91440" bIns="45720" anchor="t"/>
            <a:lstStyle/>
            <a:p>
              <a:endParaRPr lang="en-IN"/>
            </a:p>
          </p:txBody>
        </p:sp>
        <p:sp>
          <p:nvSpPr>
            <p:cNvPr id="1913" name="Shape 1948"/>
            <p:cNvSpPr/>
            <p:nvPr/>
          </p:nvSpPr>
          <p:spPr>
            <a:xfrm>
              <a:off x="1787112" y="3987927"/>
              <a:ext cx="45720" cy="66118"/>
            </a:xfrm>
            <a:custGeom>
              <a:avLst/>
              <a:gdLst/>
              <a:ahLst/>
              <a:cxnLst/>
              <a:rect l="0" t="0" r="0" b="0"/>
              <a:pathLst>
                <a:path w="45720" h="66118">
                  <a:moveTo>
                    <a:pt x="0" y="0"/>
                  </a:moveTo>
                  <a:lnTo>
                    <a:pt x="0" y="1348"/>
                  </a:lnTo>
                  <a:lnTo>
                    <a:pt x="2618" y="2142"/>
                  </a:lnTo>
                  <a:lnTo>
                    <a:pt x="3968" y="3014"/>
                  </a:lnTo>
                  <a:lnTo>
                    <a:pt x="5078" y="4523"/>
                  </a:lnTo>
                  <a:lnTo>
                    <a:pt x="16349" y="28891"/>
                  </a:lnTo>
                  <a:lnTo>
                    <a:pt x="17303" y="30876"/>
                  </a:lnTo>
                  <a:lnTo>
                    <a:pt x="18572" y="33494"/>
                  </a:lnTo>
                  <a:lnTo>
                    <a:pt x="21192" y="39051"/>
                  </a:lnTo>
                  <a:lnTo>
                    <a:pt x="22144" y="41275"/>
                  </a:lnTo>
                  <a:lnTo>
                    <a:pt x="22541" y="42544"/>
                  </a:lnTo>
                  <a:lnTo>
                    <a:pt x="22383" y="43656"/>
                  </a:lnTo>
                  <a:lnTo>
                    <a:pt x="21827" y="45639"/>
                  </a:lnTo>
                  <a:lnTo>
                    <a:pt x="19843" y="50800"/>
                  </a:lnTo>
                  <a:lnTo>
                    <a:pt x="16985" y="55641"/>
                  </a:lnTo>
                  <a:lnTo>
                    <a:pt x="15318" y="57228"/>
                  </a:lnTo>
                  <a:lnTo>
                    <a:pt x="13413" y="57863"/>
                  </a:lnTo>
                  <a:lnTo>
                    <a:pt x="12143" y="57546"/>
                  </a:lnTo>
                  <a:lnTo>
                    <a:pt x="10397" y="56911"/>
                  </a:lnTo>
                  <a:lnTo>
                    <a:pt x="6350" y="56038"/>
                  </a:lnTo>
                  <a:lnTo>
                    <a:pt x="4365" y="56356"/>
                  </a:lnTo>
                  <a:lnTo>
                    <a:pt x="3094" y="57069"/>
                  </a:lnTo>
                  <a:lnTo>
                    <a:pt x="1825" y="59053"/>
                  </a:lnTo>
                  <a:lnTo>
                    <a:pt x="1587" y="60403"/>
                  </a:lnTo>
                  <a:lnTo>
                    <a:pt x="2062" y="62388"/>
                  </a:lnTo>
                  <a:lnTo>
                    <a:pt x="3412" y="64293"/>
                  </a:lnTo>
                  <a:lnTo>
                    <a:pt x="5635" y="65642"/>
                  </a:lnTo>
                  <a:lnTo>
                    <a:pt x="8810" y="66118"/>
                  </a:lnTo>
                  <a:lnTo>
                    <a:pt x="11428" y="65801"/>
                  </a:lnTo>
                  <a:lnTo>
                    <a:pt x="13890" y="64927"/>
                  </a:lnTo>
                  <a:lnTo>
                    <a:pt x="16112" y="63339"/>
                  </a:lnTo>
                  <a:lnTo>
                    <a:pt x="18176" y="61197"/>
                  </a:lnTo>
                  <a:lnTo>
                    <a:pt x="20081" y="58419"/>
                  </a:lnTo>
                  <a:lnTo>
                    <a:pt x="21986" y="55005"/>
                  </a:lnTo>
                  <a:lnTo>
                    <a:pt x="23812" y="50957"/>
                  </a:lnTo>
                  <a:lnTo>
                    <a:pt x="25637" y="46353"/>
                  </a:lnTo>
                  <a:lnTo>
                    <a:pt x="40957" y="5952"/>
                  </a:lnTo>
                  <a:lnTo>
                    <a:pt x="42147" y="3491"/>
                  </a:lnTo>
                  <a:lnTo>
                    <a:pt x="43417" y="2221"/>
                  </a:lnTo>
                  <a:lnTo>
                    <a:pt x="45720" y="1427"/>
                  </a:lnTo>
                  <a:lnTo>
                    <a:pt x="45720" y="0"/>
                  </a:lnTo>
                  <a:lnTo>
                    <a:pt x="32305" y="0"/>
                  </a:lnTo>
                  <a:lnTo>
                    <a:pt x="32305" y="1427"/>
                  </a:lnTo>
                  <a:lnTo>
                    <a:pt x="34368" y="1587"/>
                  </a:lnTo>
                  <a:lnTo>
                    <a:pt x="35877" y="2063"/>
                  </a:lnTo>
                  <a:lnTo>
                    <a:pt x="36750" y="2936"/>
                  </a:lnTo>
                  <a:lnTo>
                    <a:pt x="37067" y="4205"/>
                  </a:lnTo>
                  <a:lnTo>
                    <a:pt x="36908" y="5317"/>
                  </a:lnTo>
                  <a:lnTo>
                    <a:pt x="36353" y="6983"/>
                  </a:lnTo>
                  <a:lnTo>
                    <a:pt x="34766" y="10952"/>
                  </a:lnTo>
                  <a:lnTo>
                    <a:pt x="27066" y="32939"/>
                  </a:lnTo>
                  <a:lnTo>
                    <a:pt x="15636" y="7937"/>
                  </a:lnTo>
                  <a:lnTo>
                    <a:pt x="15001" y="6350"/>
                  </a:lnTo>
                  <a:lnTo>
                    <a:pt x="14683" y="4364"/>
                  </a:lnTo>
                  <a:lnTo>
                    <a:pt x="15239" y="2777"/>
                  </a:lnTo>
                  <a:lnTo>
                    <a:pt x="16668" y="1983"/>
                  </a:lnTo>
                  <a:lnTo>
                    <a:pt x="20398" y="1427"/>
                  </a:lnTo>
                  <a:lnTo>
                    <a:pt x="20398" y="0"/>
                  </a:lnTo>
                  <a:lnTo>
                    <a:pt x="0" y="0"/>
                  </a:lnTo>
                  <a:close/>
                </a:path>
              </a:pathLst>
            </a:custGeom>
            <a:solidFill>
              <a:srgbClr val="000000"/>
            </a:solidFill>
          </p:spPr>
          <p:txBody>
            <a:bodyPr vert="horz" lIns="91440" tIns="45720" rIns="91440" bIns="45720" anchor="t"/>
            <a:lstStyle/>
            <a:p>
              <a:endParaRPr lang="en-IN"/>
            </a:p>
          </p:txBody>
        </p:sp>
        <p:sp>
          <p:nvSpPr>
            <p:cNvPr id="1914" name="Shape 1949"/>
            <p:cNvSpPr/>
            <p:nvPr/>
          </p:nvSpPr>
          <p:spPr>
            <a:xfrm>
              <a:off x="1288874" y="3987927"/>
              <a:ext cx="45641" cy="66118"/>
            </a:xfrm>
            <a:custGeom>
              <a:avLst/>
              <a:gdLst/>
              <a:ahLst/>
              <a:cxnLst/>
              <a:rect l="0" t="0" r="0" b="0"/>
              <a:pathLst>
                <a:path w="45641" h="66118">
                  <a:moveTo>
                    <a:pt x="0" y="0"/>
                  </a:moveTo>
                  <a:lnTo>
                    <a:pt x="0" y="1348"/>
                  </a:lnTo>
                  <a:lnTo>
                    <a:pt x="2539" y="2142"/>
                  </a:lnTo>
                  <a:lnTo>
                    <a:pt x="3889" y="3014"/>
                  </a:lnTo>
                  <a:lnTo>
                    <a:pt x="4999" y="4523"/>
                  </a:lnTo>
                  <a:lnTo>
                    <a:pt x="16351" y="28891"/>
                  </a:lnTo>
                  <a:lnTo>
                    <a:pt x="17303" y="30876"/>
                  </a:lnTo>
                  <a:lnTo>
                    <a:pt x="18573" y="33494"/>
                  </a:lnTo>
                  <a:lnTo>
                    <a:pt x="21193" y="39051"/>
                  </a:lnTo>
                  <a:lnTo>
                    <a:pt x="22066" y="41275"/>
                  </a:lnTo>
                  <a:lnTo>
                    <a:pt x="22462" y="42544"/>
                  </a:lnTo>
                  <a:lnTo>
                    <a:pt x="22303" y="43656"/>
                  </a:lnTo>
                  <a:lnTo>
                    <a:pt x="21748" y="45639"/>
                  </a:lnTo>
                  <a:lnTo>
                    <a:pt x="19843" y="50800"/>
                  </a:lnTo>
                  <a:lnTo>
                    <a:pt x="16986" y="55641"/>
                  </a:lnTo>
                  <a:lnTo>
                    <a:pt x="15239" y="57228"/>
                  </a:lnTo>
                  <a:lnTo>
                    <a:pt x="13335" y="57863"/>
                  </a:lnTo>
                  <a:lnTo>
                    <a:pt x="12143" y="57546"/>
                  </a:lnTo>
                  <a:lnTo>
                    <a:pt x="10397" y="56911"/>
                  </a:lnTo>
                  <a:lnTo>
                    <a:pt x="6350" y="56038"/>
                  </a:lnTo>
                  <a:lnTo>
                    <a:pt x="4366" y="56356"/>
                  </a:lnTo>
                  <a:lnTo>
                    <a:pt x="3096" y="57069"/>
                  </a:lnTo>
                  <a:lnTo>
                    <a:pt x="1824" y="59053"/>
                  </a:lnTo>
                  <a:lnTo>
                    <a:pt x="1587" y="60403"/>
                  </a:lnTo>
                  <a:lnTo>
                    <a:pt x="1984" y="62388"/>
                  </a:lnTo>
                  <a:lnTo>
                    <a:pt x="3333" y="64293"/>
                  </a:lnTo>
                  <a:lnTo>
                    <a:pt x="5634" y="65642"/>
                  </a:lnTo>
                  <a:lnTo>
                    <a:pt x="8809" y="66118"/>
                  </a:lnTo>
                  <a:lnTo>
                    <a:pt x="11429" y="65801"/>
                  </a:lnTo>
                  <a:lnTo>
                    <a:pt x="13891" y="64927"/>
                  </a:lnTo>
                  <a:lnTo>
                    <a:pt x="16112" y="63339"/>
                  </a:lnTo>
                  <a:lnTo>
                    <a:pt x="18097" y="61197"/>
                  </a:lnTo>
                  <a:lnTo>
                    <a:pt x="20002" y="58419"/>
                  </a:lnTo>
                  <a:lnTo>
                    <a:pt x="21907" y="55005"/>
                  </a:lnTo>
                  <a:lnTo>
                    <a:pt x="23812" y="50957"/>
                  </a:lnTo>
                  <a:lnTo>
                    <a:pt x="25637" y="46353"/>
                  </a:lnTo>
                  <a:lnTo>
                    <a:pt x="40878" y="5952"/>
                  </a:lnTo>
                  <a:lnTo>
                    <a:pt x="42147" y="3491"/>
                  </a:lnTo>
                  <a:lnTo>
                    <a:pt x="43338" y="2221"/>
                  </a:lnTo>
                  <a:lnTo>
                    <a:pt x="45641" y="1427"/>
                  </a:lnTo>
                  <a:lnTo>
                    <a:pt x="45641" y="0"/>
                  </a:lnTo>
                  <a:lnTo>
                    <a:pt x="32306" y="0"/>
                  </a:lnTo>
                  <a:lnTo>
                    <a:pt x="32306" y="1427"/>
                  </a:lnTo>
                  <a:lnTo>
                    <a:pt x="34368" y="1587"/>
                  </a:lnTo>
                  <a:lnTo>
                    <a:pt x="35877" y="2063"/>
                  </a:lnTo>
                  <a:lnTo>
                    <a:pt x="36749" y="2936"/>
                  </a:lnTo>
                  <a:lnTo>
                    <a:pt x="37068" y="4205"/>
                  </a:lnTo>
                  <a:lnTo>
                    <a:pt x="36829" y="5317"/>
                  </a:lnTo>
                  <a:lnTo>
                    <a:pt x="36274" y="6983"/>
                  </a:lnTo>
                  <a:lnTo>
                    <a:pt x="34766" y="10952"/>
                  </a:lnTo>
                  <a:lnTo>
                    <a:pt x="27066" y="32939"/>
                  </a:lnTo>
                  <a:lnTo>
                    <a:pt x="15637" y="7937"/>
                  </a:lnTo>
                  <a:lnTo>
                    <a:pt x="15002" y="6350"/>
                  </a:lnTo>
                  <a:lnTo>
                    <a:pt x="14684" y="4364"/>
                  </a:lnTo>
                  <a:lnTo>
                    <a:pt x="15159" y="2777"/>
                  </a:lnTo>
                  <a:lnTo>
                    <a:pt x="16589" y="1983"/>
                  </a:lnTo>
                  <a:lnTo>
                    <a:pt x="20399" y="1427"/>
                  </a:lnTo>
                  <a:lnTo>
                    <a:pt x="20399" y="0"/>
                  </a:lnTo>
                  <a:lnTo>
                    <a:pt x="0" y="0"/>
                  </a:lnTo>
                  <a:close/>
                </a:path>
              </a:pathLst>
            </a:custGeom>
            <a:solidFill>
              <a:srgbClr val="000000"/>
            </a:solidFill>
          </p:spPr>
          <p:txBody>
            <a:bodyPr vert="horz" lIns="91440" tIns="45720" rIns="91440" bIns="45720" anchor="t"/>
            <a:lstStyle/>
            <a:p>
              <a:endParaRPr lang="en-IN"/>
            </a:p>
          </p:txBody>
        </p:sp>
        <p:sp>
          <p:nvSpPr>
            <p:cNvPr id="1915" name="Shape 1950"/>
            <p:cNvSpPr/>
            <p:nvPr/>
          </p:nvSpPr>
          <p:spPr>
            <a:xfrm>
              <a:off x="2681112" y="4094368"/>
              <a:ext cx="23573" cy="67706"/>
            </a:xfrm>
            <a:custGeom>
              <a:avLst/>
              <a:gdLst/>
              <a:ahLst/>
              <a:cxnLst/>
              <a:rect l="0" t="0" r="0" b="0"/>
              <a:pathLst>
                <a:path w="23573" h="67706">
                  <a:moveTo>
                    <a:pt x="15796" y="0"/>
                  </a:moveTo>
                  <a:lnTo>
                    <a:pt x="0" y="4366"/>
                  </a:lnTo>
                  <a:lnTo>
                    <a:pt x="0" y="5953"/>
                  </a:lnTo>
                  <a:lnTo>
                    <a:pt x="3413" y="5793"/>
                  </a:lnTo>
                  <a:lnTo>
                    <a:pt x="5715" y="6111"/>
                  </a:lnTo>
                  <a:lnTo>
                    <a:pt x="7065" y="7143"/>
                  </a:lnTo>
                  <a:lnTo>
                    <a:pt x="7698" y="8968"/>
                  </a:lnTo>
                  <a:lnTo>
                    <a:pt x="7858" y="11827"/>
                  </a:lnTo>
                  <a:lnTo>
                    <a:pt x="7858" y="59054"/>
                  </a:lnTo>
                  <a:lnTo>
                    <a:pt x="7541" y="62388"/>
                  </a:lnTo>
                  <a:lnTo>
                    <a:pt x="6271" y="64531"/>
                  </a:lnTo>
                  <a:lnTo>
                    <a:pt x="3968" y="65642"/>
                  </a:lnTo>
                  <a:lnTo>
                    <a:pt x="238" y="66198"/>
                  </a:lnTo>
                  <a:lnTo>
                    <a:pt x="238" y="67706"/>
                  </a:lnTo>
                  <a:lnTo>
                    <a:pt x="23573" y="67706"/>
                  </a:lnTo>
                  <a:lnTo>
                    <a:pt x="23573" y="66198"/>
                  </a:lnTo>
                  <a:lnTo>
                    <a:pt x="20002" y="65802"/>
                  </a:lnTo>
                  <a:lnTo>
                    <a:pt x="17701" y="64848"/>
                  </a:lnTo>
                  <a:lnTo>
                    <a:pt x="16510" y="62784"/>
                  </a:lnTo>
                  <a:lnTo>
                    <a:pt x="16192" y="59372"/>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1916" name="Shape 1951"/>
            <p:cNvSpPr/>
            <p:nvPr/>
          </p:nvSpPr>
          <p:spPr>
            <a:xfrm>
              <a:off x="2629042" y="4094368"/>
              <a:ext cx="46037" cy="68659"/>
            </a:xfrm>
            <a:custGeom>
              <a:avLst/>
              <a:gdLst/>
              <a:ahLst/>
              <a:cxnLst/>
              <a:rect l="0" t="0" r="0" b="0"/>
              <a:pathLst>
                <a:path w="46037" h="68659">
                  <a:moveTo>
                    <a:pt x="14367" y="0"/>
                  </a:moveTo>
                  <a:lnTo>
                    <a:pt x="0" y="4366"/>
                  </a:lnTo>
                  <a:lnTo>
                    <a:pt x="0" y="5953"/>
                  </a:lnTo>
                  <a:lnTo>
                    <a:pt x="2142" y="5873"/>
                  </a:lnTo>
                  <a:lnTo>
                    <a:pt x="4683" y="6191"/>
                  </a:lnTo>
                  <a:lnTo>
                    <a:pt x="6032" y="7222"/>
                  </a:lnTo>
                  <a:lnTo>
                    <a:pt x="6429" y="8809"/>
                  </a:lnTo>
                  <a:lnTo>
                    <a:pt x="6508" y="10953"/>
                  </a:lnTo>
                  <a:lnTo>
                    <a:pt x="6508" y="62309"/>
                  </a:lnTo>
                  <a:lnTo>
                    <a:pt x="7302" y="64055"/>
                  </a:lnTo>
                  <a:lnTo>
                    <a:pt x="9445" y="65642"/>
                  </a:lnTo>
                  <a:lnTo>
                    <a:pt x="15716" y="67866"/>
                  </a:lnTo>
                  <a:lnTo>
                    <a:pt x="21907" y="68659"/>
                  </a:lnTo>
                  <a:lnTo>
                    <a:pt x="28178" y="67945"/>
                  </a:lnTo>
                  <a:lnTo>
                    <a:pt x="33417" y="66118"/>
                  </a:lnTo>
                  <a:lnTo>
                    <a:pt x="37623" y="63261"/>
                  </a:lnTo>
                  <a:lnTo>
                    <a:pt x="40878" y="59768"/>
                  </a:lnTo>
                  <a:lnTo>
                    <a:pt x="43259" y="55800"/>
                  </a:lnTo>
                  <a:lnTo>
                    <a:pt x="44847" y="51752"/>
                  </a:lnTo>
                  <a:lnTo>
                    <a:pt x="45719" y="47783"/>
                  </a:lnTo>
                  <a:lnTo>
                    <a:pt x="46037" y="44132"/>
                  </a:lnTo>
                  <a:lnTo>
                    <a:pt x="45561" y="38734"/>
                  </a:lnTo>
                  <a:lnTo>
                    <a:pt x="44132" y="33654"/>
                  </a:lnTo>
                  <a:lnTo>
                    <a:pt x="41672" y="29051"/>
                  </a:lnTo>
                  <a:lnTo>
                    <a:pt x="38258" y="25400"/>
                  </a:lnTo>
                  <a:lnTo>
                    <a:pt x="33813" y="22940"/>
                  </a:lnTo>
                  <a:lnTo>
                    <a:pt x="28416" y="22146"/>
                  </a:lnTo>
                  <a:lnTo>
                    <a:pt x="24843" y="22542"/>
                  </a:lnTo>
                  <a:lnTo>
                    <a:pt x="22911" y="23286"/>
                  </a:lnTo>
                  <a:lnTo>
                    <a:pt x="24764" y="28336"/>
                  </a:lnTo>
                  <a:lnTo>
                    <a:pt x="28812" y="29130"/>
                  </a:lnTo>
                  <a:lnTo>
                    <a:pt x="31987" y="31353"/>
                  </a:lnTo>
                  <a:lnTo>
                    <a:pt x="34368" y="34607"/>
                  </a:lnTo>
                  <a:lnTo>
                    <a:pt x="36036" y="38576"/>
                  </a:lnTo>
                  <a:lnTo>
                    <a:pt x="37067" y="43100"/>
                  </a:lnTo>
                  <a:lnTo>
                    <a:pt x="37386" y="47783"/>
                  </a:lnTo>
                  <a:lnTo>
                    <a:pt x="37227" y="51355"/>
                  </a:lnTo>
                  <a:lnTo>
                    <a:pt x="36512" y="55245"/>
                  </a:lnTo>
                  <a:lnTo>
                    <a:pt x="35083" y="59134"/>
                  </a:lnTo>
                  <a:lnTo>
                    <a:pt x="32780" y="62388"/>
                  </a:lnTo>
                  <a:lnTo>
                    <a:pt x="29289" y="64611"/>
                  </a:lnTo>
                  <a:lnTo>
                    <a:pt x="24367" y="65484"/>
                  </a:lnTo>
                  <a:lnTo>
                    <a:pt x="20796" y="65087"/>
                  </a:lnTo>
                  <a:lnTo>
                    <a:pt x="16827" y="63500"/>
                  </a:lnTo>
                  <a:lnTo>
                    <a:pt x="15398" y="62229"/>
                  </a:lnTo>
                  <a:lnTo>
                    <a:pt x="14842" y="60722"/>
                  </a:lnTo>
                  <a:lnTo>
                    <a:pt x="14842" y="35797"/>
                  </a:lnTo>
                  <a:lnTo>
                    <a:pt x="15557" y="33337"/>
                  </a:lnTo>
                  <a:lnTo>
                    <a:pt x="16905" y="31353"/>
                  </a:lnTo>
                  <a:lnTo>
                    <a:pt x="20874" y="29051"/>
                  </a:lnTo>
                  <a:lnTo>
                    <a:pt x="24764" y="28336"/>
                  </a:lnTo>
                  <a:lnTo>
                    <a:pt x="22911" y="23286"/>
                  </a:lnTo>
                  <a:lnTo>
                    <a:pt x="21748" y="23733"/>
                  </a:lnTo>
                  <a:lnTo>
                    <a:pt x="19129" y="25241"/>
                  </a:lnTo>
                  <a:lnTo>
                    <a:pt x="17066" y="27066"/>
                  </a:lnTo>
                  <a:lnTo>
                    <a:pt x="15716" y="28812"/>
                  </a:lnTo>
                  <a:lnTo>
                    <a:pt x="15081" y="30162"/>
                  </a:lnTo>
                  <a:lnTo>
                    <a:pt x="14842" y="30162"/>
                  </a:lnTo>
                  <a:lnTo>
                    <a:pt x="14842" y="237"/>
                  </a:lnTo>
                  <a:lnTo>
                    <a:pt x="14367" y="0"/>
                  </a:lnTo>
                  <a:close/>
                </a:path>
              </a:pathLst>
            </a:custGeom>
            <a:solidFill>
              <a:srgbClr val="000000"/>
            </a:solidFill>
          </p:spPr>
          <p:txBody>
            <a:bodyPr vert="horz" lIns="91440" tIns="45720" rIns="91440" bIns="45720" anchor="t"/>
            <a:lstStyle/>
            <a:p>
              <a:endParaRPr lang="en-IN"/>
            </a:p>
          </p:txBody>
        </p:sp>
        <p:sp>
          <p:nvSpPr>
            <p:cNvPr id="1917" name="Shape 1952"/>
            <p:cNvSpPr/>
            <p:nvPr/>
          </p:nvSpPr>
          <p:spPr>
            <a:xfrm>
              <a:off x="2152157" y="4094368"/>
              <a:ext cx="23575" cy="67706"/>
            </a:xfrm>
            <a:custGeom>
              <a:avLst/>
              <a:gdLst/>
              <a:ahLst/>
              <a:cxnLst/>
              <a:rect l="0" t="0" r="0" b="0"/>
              <a:pathLst>
                <a:path w="23575" h="67706">
                  <a:moveTo>
                    <a:pt x="15796" y="0"/>
                  </a:moveTo>
                  <a:lnTo>
                    <a:pt x="0" y="4366"/>
                  </a:lnTo>
                  <a:lnTo>
                    <a:pt x="0" y="5953"/>
                  </a:lnTo>
                  <a:lnTo>
                    <a:pt x="3413" y="5793"/>
                  </a:lnTo>
                  <a:lnTo>
                    <a:pt x="5715" y="6111"/>
                  </a:lnTo>
                  <a:lnTo>
                    <a:pt x="7065" y="7143"/>
                  </a:lnTo>
                  <a:lnTo>
                    <a:pt x="7700" y="8968"/>
                  </a:lnTo>
                  <a:lnTo>
                    <a:pt x="7858" y="11827"/>
                  </a:lnTo>
                  <a:lnTo>
                    <a:pt x="7858" y="59054"/>
                  </a:lnTo>
                  <a:lnTo>
                    <a:pt x="7541" y="62388"/>
                  </a:lnTo>
                  <a:lnTo>
                    <a:pt x="6271" y="64531"/>
                  </a:lnTo>
                  <a:lnTo>
                    <a:pt x="3890" y="65642"/>
                  </a:lnTo>
                  <a:lnTo>
                    <a:pt x="238" y="66198"/>
                  </a:lnTo>
                  <a:lnTo>
                    <a:pt x="238" y="67706"/>
                  </a:lnTo>
                  <a:lnTo>
                    <a:pt x="23575" y="67706"/>
                  </a:lnTo>
                  <a:lnTo>
                    <a:pt x="23575" y="66198"/>
                  </a:lnTo>
                  <a:lnTo>
                    <a:pt x="20002" y="65802"/>
                  </a:lnTo>
                  <a:lnTo>
                    <a:pt x="17701" y="64848"/>
                  </a:lnTo>
                  <a:lnTo>
                    <a:pt x="16510" y="62784"/>
                  </a:lnTo>
                  <a:lnTo>
                    <a:pt x="16192" y="59372"/>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1918" name="Shape 1953"/>
            <p:cNvSpPr/>
            <p:nvPr/>
          </p:nvSpPr>
          <p:spPr>
            <a:xfrm>
              <a:off x="1312052" y="4094368"/>
              <a:ext cx="10081" cy="10159"/>
            </a:xfrm>
            <a:custGeom>
              <a:avLst/>
              <a:gdLst/>
              <a:ahLst/>
              <a:cxnLst/>
              <a:rect l="0" t="0" r="0" b="0"/>
              <a:pathLst>
                <a:path w="10081" h="10159">
                  <a:moveTo>
                    <a:pt x="4921" y="0"/>
                  </a:moveTo>
                  <a:lnTo>
                    <a:pt x="2698" y="555"/>
                  </a:lnTo>
                  <a:lnTo>
                    <a:pt x="1191" y="1825"/>
                  </a:lnTo>
                  <a:lnTo>
                    <a:pt x="317" y="3492"/>
                  </a:lnTo>
                  <a:lnTo>
                    <a:pt x="0" y="5079"/>
                  </a:lnTo>
                  <a:lnTo>
                    <a:pt x="317" y="6667"/>
                  </a:lnTo>
                  <a:lnTo>
                    <a:pt x="1111" y="8334"/>
                  </a:lnTo>
                  <a:lnTo>
                    <a:pt x="2698" y="9603"/>
                  </a:lnTo>
                  <a:lnTo>
                    <a:pt x="4921" y="10159"/>
                  </a:lnTo>
                  <a:lnTo>
                    <a:pt x="6985" y="9762"/>
                  </a:lnTo>
                  <a:lnTo>
                    <a:pt x="8651" y="8731"/>
                  </a:lnTo>
                  <a:lnTo>
                    <a:pt x="9763" y="7065"/>
                  </a:lnTo>
                  <a:lnTo>
                    <a:pt x="10081" y="5079"/>
                  </a:lnTo>
                  <a:lnTo>
                    <a:pt x="9763" y="3096"/>
                  </a:lnTo>
                  <a:lnTo>
                    <a:pt x="8651" y="150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1919" name="Shape 1954"/>
            <p:cNvSpPr/>
            <p:nvPr/>
          </p:nvSpPr>
          <p:spPr>
            <a:xfrm>
              <a:off x="1234582" y="4096510"/>
              <a:ext cx="66277" cy="65563"/>
            </a:xfrm>
            <a:custGeom>
              <a:avLst/>
              <a:gdLst/>
              <a:ahLst/>
              <a:cxnLst/>
              <a:rect l="0" t="0" r="0" b="0"/>
              <a:pathLst>
                <a:path w="66277" h="65563">
                  <a:moveTo>
                    <a:pt x="0" y="0"/>
                  </a:moveTo>
                  <a:lnTo>
                    <a:pt x="23495" y="3651"/>
                  </a:lnTo>
                  <a:lnTo>
                    <a:pt x="27861" y="3731"/>
                  </a:lnTo>
                  <a:lnTo>
                    <a:pt x="31671" y="4048"/>
                  </a:lnTo>
                  <a:lnTo>
                    <a:pt x="35005" y="4683"/>
                  </a:lnTo>
                  <a:lnTo>
                    <a:pt x="37782" y="5477"/>
                  </a:lnTo>
                  <a:lnTo>
                    <a:pt x="42465" y="7620"/>
                  </a:lnTo>
                  <a:lnTo>
                    <a:pt x="46276" y="10557"/>
                  </a:lnTo>
                  <a:lnTo>
                    <a:pt x="50561" y="15478"/>
                  </a:lnTo>
                  <a:lnTo>
                    <a:pt x="53419" y="20954"/>
                  </a:lnTo>
                  <a:lnTo>
                    <a:pt x="55007" y="26829"/>
                  </a:lnTo>
                  <a:lnTo>
                    <a:pt x="55483" y="33020"/>
                  </a:lnTo>
                  <a:lnTo>
                    <a:pt x="55165" y="38100"/>
                  </a:lnTo>
                  <a:lnTo>
                    <a:pt x="54371" y="42545"/>
                  </a:lnTo>
                  <a:lnTo>
                    <a:pt x="53181" y="46434"/>
                  </a:lnTo>
                  <a:lnTo>
                    <a:pt x="51515" y="49688"/>
                  </a:lnTo>
                  <a:lnTo>
                    <a:pt x="47386" y="54768"/>
                  </a:lnTo>
                  <a:lnTo>
                    <a:pt x="42465" y="58261"/>
                  </a:lnTo>
                  <a:lnTo>
                    <a:pt x="37227" y="60325"/>
                  </a:lnTo>
                  <a:lnTo>
                    <a:pt x="32226" y="61436"/>
                  </a:lnTo>
                  <a:lnTo>
                    <a:pt x="27940" y="61754"/>
                  </a:lnTo>
                  <a:lnTo>
                    <a:pt x="24765" y="61912"/>
                  </a:lnTo>
                  <a:lnTo>
                    <a:pt x="21827" y="61754"/>
                  </a:lnTo>
                  <a:lnTo>
                    <a:pt x="20002" y="61118"/>
                  </a:lnTo>
                  <a:lnTo>
                    <a:pt x="19050" y="59848"/>
                  </a:lnTo>
                  <a:lnTo>
                    <a:pt x="18811" y="57786"/>
                  </a:lnTo>
                  <a:lnTo>
                    <a:pt x="18811" y="7461"/>
                  </a:lnTo>
                  <a:lnTo>
                    <a:pt x="19446" y="4842"/>
                  </a:lnTo>
                  <a:lnTo>
                    <a:pt x="20796" y="3968"/>
                  </a:lnTo>
                  <a:lnTo>
                    <a:pt x="23495" y="3651"/>
                  </a:lnTo>
                  <a:lnTo>
                    <a:pt x="0" y="0"/>
                  </a:lnTo>
                  <a:lnTo>
                    <a:pt x="0" y="1826"/>
                  </a:lnTo>
                  <a:lnTo>
                    <a:pt x="2540" y="2063"/>
                  </a:lnTo>
                  <a:lnTo>
                    <a:pt x="4603" y="2461"/>
                  </a:lnTo>
                  <a:lnTo>
                    <a:pt x="6111" y="3096"/>
                  </a:lnTo>
                  <a:lnTo>
                    <a:pt x="7223" y="3811"/>
                  </a:lnTo>
                  <a:lnTo>
                    <a:pt x="7937" y="4842"/>
                  </a:lnTo>
                  <a:lnTo>
                    <a:pt x="8413" y="6350"/>
                  </a:lnTo>
                  <a:lnTo>
                    <a:pt x="8731" y="10795"/>
                  </a:lnTo>
                  <a:lnTo>
                    <a:pt x="8731" y="54768"/>
                  </a:lnTo>
                  <a:lnTo>
                    <a:pt x="8413" y="58976"/>
                  </a:lnTo>
                  <a:lnTo>
                    <a:pt x="7143" y="61595"/>
                  </a:lnTo>
                  <a:lnTo>
                    <a:pt x="4523" y="63023"/>
                  </a:lnTo>
                  <a:lnTo>
                    <a:pt x="0" y="63660"/>
                  </a:lnTo>
                  <a:lnTo>
                    <a:pt x="0" y="65563"/>
                  </a:lnTo>
                  <a:lnTo>
                    <a:pt x="28098" y="65563"/>
                  </a:lnTo>
                  <a:lnTo>
                    <a:pt x="33496" y="65326"/>
                  </a:lnTo>
                  <a:lnTo>
                    <a:pt x="38417" y="64691"/>
                  </a:lnTo>
                  <a:lnTo>
                    <a:pt x="42862" y="63660"/>
                  </a:lnTo>
                  <a:lnTo>
                    <a:pt x="46831" y="62309"/>
                  </a:lnTo>
                  <a:lnTo>
                    <a:pt x="53498" y="58737"/>
                  </a:lnTo>
                  <a:lnTo>
                    <a:pt x="58498" y="54213"/>
                  </a:lnTo>
                  <a:lnTo>
                    <a:pt x="62151" y="49054"/>
                  </a:lnTo>
                  <a:lnTo>
                    <a:pt x="64611" y="43577"/>
                  </a:lnTo>
                  <a:lnTo>
                    <a:pt x="65961" y="38100"/>
                  </a:lnTo>
                  <a:lnTo>
                    <a:pt x="66277" y="32941"/>
                  </a:lnTo>
                  <a:lnTo>
                    <a:pt x="65961" y="27623"/>
                  </a:lnTo>
                  <a:lnTo>
                    <a:pt x="65008" y="22781"/>
                  </a:lnTo>
                  <a:lnTo>
                    <a:pt x="63421" y="18416"/>
                  </a:lnTo>
                  <a:lnTo>
                    <a:pt x="61277" y="14526"/>
                  </a:lnTo>
                  <a:lnTo>
                    <a:pt x="58658" y="11033"/>
                  </a:lnTo>
                  <a:lnTo>
                    <a:pt x="55483" y="8097"/>
                  </a:lnTo>
                  <a:lnTo>
                    <a:pt x="51752" y="5556"/>
                  </a:lnTo>
                  <a:lnTo>
                    <a:pt x="47625" y="3572"/>
                  </a:lnTo>
                  <a:lnTo>
                    <a:pt x="37941" y="873"/>
                  </a:lnTo>
                  <a:lnTo>
                    <a:pt x="26748" y="0"/>
                  </a:lnTo>
                  <a:lnTo>
                    <a:pt x="0" y="0"/>
                  </a:lnTo>
                  <a:close/>
                </a:path>
              </a:pathLst>
            </a:custGeom>
            <a:solidFill>
              <a:srgbClr val="000000"/>
            </a:solidFill>
          </p:spPr>
          <p:txBody>
            <a:bodyPr vert="horz" lIns="91440" tIns="45720" rIns="91440" bIns="45720" anchor="t"/>
            <a:lstStyle/>
            <a:p>
              <a:endParaRPr lang="en-IN"/>
            </a:p>
          </p:txBody>
        </p:sp>
        <p:sp>
          <p:nvSpPr>
            <p:cNvPr id="1920" name="Shape 1955"/>
            <p:cNvSpPr/>
            <p:nvPr/>
          </p:nvSpPr>
          <p:spPr>
            <a:xfrm>
              <a:off x="2268203" y="4094368"/>
              <a:ext cx="35957" cy="67706"/>
            </a:xfrm>
            <a:custGeom>
              <a:avLst/>
              <a:gdLst/>
              <a:ahLst/>
              <a:cxnLst/>
              <a:rect l="0" t="0" r="0" b="0"/>
              <a:pathLst>
                <a:path w="35957" h="67706">
                  <a:moveTo>
                    <a:pt x="26034" y="0"/>
                  </a:moveTo>
                  <a:lnTo>
                    <a:pt x="20161" y="793"/>
                  </a:lnTo>
                  <a:lnTo>
                    <a:pt x="15716" y="2857"/>
                  </a:lnTo>
                  <a:lnTo>
                    <a:pt x="12541" y="5873"/>
                  </a:lnTo>
                  <a:lnTo>
                    <a:pt x="10398" y="9525"/>
                  </a:lnTo>
                  <a:lnTo>
                    <a:pt x="9048" y="13334"/>
                  </a:lnTo>
                  <a:lnTo>
                    <a:pt x="8413" y="17145"/>
                  </a:lnTo>
                  <a:lnTo>
                    <a:pt x="8176" y="20558"/>
                  </a:lnTo>
                  <a:lnTo>
                    <a:pt x="8176" y="23097"/>
                  </a:lnTo>
                  <a:lnTo>
                    <a:pt x="79" y="23097"/>
                  </a:lnTo>
                  <a:lnTo>
                    <a:pt x="79" y="26272"/>
                  </a:lnTo>
                  <a:lnTo>
                    <a:pt x="8176" y="26272"/>
                  </a:lnTo>
                  <a:lnTo>
                    <a:pt x="8176" y="57387"/>
                  </a:lnTo>
                  <a:lnTo>
                    <a:pt x="8096" y="59928"/>
                  </a:lnTo>
                  <a:lnTo>
                    <a:pt x="7858" y="61991"/>
                  </a:lnTo>
                  <a:lnTo>
                    <a:pt x="7302" y="63500"/>
                  </a:lnTo>
                  <a:lnTo>
                    <a:pt x="6588" y="64531"/>
                  </a:lnTo>
                  <a:lnTo>
                    <a:pt x="4048" y="65802"/>
                  </a:lnTo>
                  <a:lnTo>
                    <a:pt x="0" y="66198"/>
                  </a:lnTo>
                  <a:lnTo>
                    <a:pt x="0" y="67706"/>
                  </a:lnTo>
                  <a:lnTo>
                    <a:pt x="25717" y="67706"/>
                  </a:lnTo>
                  <a:lnTo>
                    <a:pt x="25717" y="66198"/>
                  </a:lnTo>
                  <a:lnTo>
                    <a:pt x="21907" y="65881"/>
                  </a:lnTo>
                  <a:lnTo>
                    <a:pt x="19288" y="65166"/>
                  </a:lnTo>
                  <a:lnTo>
                    <a:pt x="17701" y="63976"/>
                  </a:lnTo>
                  <a:lnTo>
                    <a:pt x="16827" y="62309"/>
                  </a:lnTo>
                  <a:lnTo>
                    <a:pt x="16589" y="60086"/>
                  </a:lnTo>
                  <a:lnTo>
                    <a:pt x="16509" y="57387"/>
                  </a:lnTo>
                  <a:lnTo>
                    <a:pt x="16509" y="26272"/>
                  </a:lnTo>
                  <a:lnTo>
                    <a:pt x="28575" y="26272"/>
                  </a:lnTo>
                  <a:lnTo>
                    <a:pt x="28575" y="23097"/>
                  </a:lnTo>
                  <a:lnTo>
                    <a:pt x="16431" y="23097"/>
                  </a:lnTo>
                  <a:lnTo>
                    <a:pt x="16431" y="11588"/>
                  </a:lnTo>
                  <a:lnTo>
                    <a:pt x="16748" y="7698"/>
                  </a:lnTo>
                  <a:lnTo>
                    <a:pt x="18414" y="4286"/>
                  </a:lnTo>
                  <a:lnTo>
                    <a:pt x="20002" y="3175"/>
                  </a:lnTo>
                  <a:lnTo>
                    <a:pt x="22383" y="2778"/>
                  </a:lnTo>
                  <a:lnTo>
                    <a:pt x="24447" y="3333"/>
                  </a:lnTo>
                  <a:lnTo>
                    <a:pt x="25956" y="4762"/>
                  </a:lnTo>
                  <a:lnTo>
                    <a:pt x="28416" y="8334"/>
                  </a:lnTo>
                  <a:lnTo>
                    <a:pt x="29844" y="9683"/>
                  </a:lnTo>
                  <a:lnTo>
                    <a:pt x="31671" y="10240"/>
                  </a:lnTo>
                  <a:lnTo>
                    <a:pt x="33178" y="10001"/>
                  </a:lnTo>
                  <a:lnTo>
                    <a:pt x="34528" y="9207"/>
                  </a:lnTo>
                  <a:lnTo>
                    <a:pt x="35559" y="7937"/>
                  </a:lnTo>
                  <a:lnTo>
                    <a:pt x="35957" y="6032"/>
                  </a:lnTo>
                  <a:lnTo>
                    <a:pt x="35163" y="3730"/>
                  </a:lnTo>
                  <a:lnTo>
                    <a:pt x="33019" y="1825"/>
                  </a:lnTo>
                  <a:lnTo>
                    <a:pt x="29924" y="555"/>
                  </a:lnTo>
                  <a:lnTo>
                    <a:pt x="26034" y="0"/>
                  </a:lnTo>
                  <a:close/>
                </a:path>
              </a:pathLst>
            </a:custGeom>
            <a:solidFill>
              <a:srgbClr val="000000"/>
            </a:solidFill>
          </p:spPr>
          <p:txBody>
            <a:bodyPr vert="horz" lIns="91440" tIns="45720" rIns="91440" bIns="45720" anchor="t"/>
            <a:lstStyle/>
            <a:p>
              <a:endParaRPr lang="en-IN"/>
            </a:p>
          </p:txBody>
        </p:sp>
        <p:sp>
          <p:nvSpPr>
            <p:cNvPr id="1921" name="Shape 1956"/>
            <p:cNvSpPr/>
            <p:nvPr/>
          </p:nvSpPr>
          <p:spPr>
            <a:xfrm>
              <a:off x="2558716" y="4104687"/>
              <a:ext cx="26352" cy="58341"/>
            </a:xfrm>
            <a:custGeom>
              <a:avLst/>
              <a:gdLst/>
              <a:ahLst/>
              <a:cxnLst/>
              <a:rect l="0" t="0" r="0" b="0"/>
              <a:pathLst>
                <a:path w="26352" h="58341">
                  <a:moveTo>
                    <a:pt x="13256" y="0"/>
                  </a:moveTo>
                  <a:lnTo>
                    <a:pt x="10874" y="3412"/>
                  </a:lnTo>
                  <a:lnTo>
                    <a:pt x="8889" y="6111"/>
                  </a:lnTo>
                  <a:lnTo>
                    <a:pt x="4366" y="11271"/>
                  </a:lnTo>
                  <a:lnTo>
                    <a:pt x="1349" y="13652"/>
                  </a:lnTo>
                  <a:lnTo>
                    <a:pt x="397" y="14446"/>
                  </a:lnTo>
                  <a:lnTo>
                    <a:pt x="0" y="15239"/>
                  </a:lnTo>
                  <a:lnTo>
                    <a:pt x="397" y="15953"/>
                  </a:lnTo>
                  <a:lnTo>
                    <a:pt x="5636" y="15953"/>
                  </a:lnTo>
                  <a:lnTo>
                    <a:pt x="5636" y="45798"/>
                  </a:lnTo>
                  <a:lnTo>
                    <a:pt x="5873" y="49133"/>
                  </a:lnTo>
                  <a:lnTo>
                    <a:pt x="6350" y="51911"/>
                  </a:lnTo>
                  <a:lnTo>
                    <a:pt x="7223" y="54133"/>
                  </a:lnTo>
                  <a:lnTo>
                    <a:pt x="8334" y="55800"/>
                  </a:lnTo>
                  <a:lnTo>
                    <a:pt x="11192" y="57784"/>
                  </a:lnTo>
                  <a:lnTo>
                    <a:pt x="14763" y="58341"/>
                  </a:lnTo>
                  <a:lnTo>
                    <a:pt x="18176" y="57705"/>
                  </a:lnTo>
                  <a:lnTo>
                    <a:pt x="21351" y="56197"/>
                  </a:lnTo>
                  <a:lnTo>
                    <a:pt x="24129" y="53816"/>
                  </a:lnTo>
                  <a:lnTo>
                    <a:pt x="26352" y="50800"/>
                  </a:lnTo>
                  <a:lnTo>
                    <a:pt x="25082" y="49767"/>
                  </a:lnTo>
                  <a:lnTo>
                    <a:pt x="22859" y="51991"/>
                  </a:lnTo>
                  <a:lnTo>
                    <a:pt x="19050" y="53181"/>
                  </a:lnTo>
                  <a:lnTo>
                    <a:pt x="16906" y="52704"/>
                  </a:lnTo>
                  <a:lnTo>
                    <a:pt x="15478" y="51593"/>
                  </a:lnTo>
                  <a:lnTo>
                    <a:pt x="14604" y="49927"/>
                  </a:lnTo>
                  <a:lnTo>
                    <a:pt x="14128" y="47942"/>
                  </a:lnTo>
                  <a:lnTo>
                    <a:pt x="13970" y="44291"/>
                  </a:lnTo>
                  <a:lnTo>
                    <a:pt x="13970" y="15953"/>
                  </a:lnTo>
                  <a:lnTo>
                    <a:pt x="23971" y="15953"/>
                  </a:lnTo>
                  <a:lnTo>
                    <a:pt x="23971" y="12778"/>
                  </a:lnTo>
                  <a:lnTo>
                    <a:pt x="13970" y="12778"/>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922" name="Shape 1957"/>
            <p:cNvSpPr/>
            <p:nvPr/>
          </p:nvSpPr>
          <p:spPr>
            <a:xfrm>
              <a:off x="1377933" y="4104687"/>
              <a:ext cx="26352" cy="58341"/>
            </a:xfrm>
            <a:custGeom>
              <a:avLst/>
              <a:gdLst/>
              <a:ahLst/>
              <a:cxnLst/>
              <a:rect l="0" t="0" r="0" b="0"/>
              <a:pathLst>
                <a:path w="26352" h="58341">
                  <a:moveTo>
                    <a:pt x="13256" y="0"/>
                  </a:moveTo>
                  <a:lnTo>
                    <a:pt x="10874" y="3412"/>
                  </a:lnTo>
                  <a:lnTo>
                    <a:pt x="8809" y="6111"/>
                  </a:lnTo>
                  <a:lnTo>
                    <a:pt x="4366" y="11271"/>
                  </a:lnTo>
                  <a:lnTo>
                    <a:pt x="1349" y="13652"/>
                  </a:lnTo>
                  <a:lnTo>
                    <a:pt x="397" y="14446"/>
                  </a:lnTo>
                  <a:lnTo>
                    <a:pt x="0" y="15239"/>
                  </a:lnTo>
                  <a:lnTo>
                    <a:pt x="397" y="15953"/>
                  </a:lnTo>
                  <a:lnTo>
                    <a:pt x="5634" y="15953"/>
                  </a:lnTo>
                  <a:lnTo>
                    <a:pt x="5634" y="45798"/>
                  </a:lnTo>
                  <a:lnTo>
                    <a:pt x="5873" y="49133"/>
                  </a:lnTo>
                  <a:lnTo>
                    <a:pt x="6350" y="51911"/>
                  </a:lnTo>
                  <a:lnTo>
                    <a:pt x="7222" y="54133"/>
                  </a:lnTo>
                  <a:lnTo>
                    <a:pt x="8334" y="55800"/>
                  </a:lnTo>
                  <a:lnTo>
                    <a:pt x="11191" y="57784"/>
                  </a:lnTo>
                  <a:lnTo>
                    <a:pt x="14763" y="58341"/>
                  </a:lnTo>
                  <a:lnTo>
                    <a:pt x="18176" y="57705"/>
                  </a:lnTo>
                  <a:lnTo>
                    <a:pt x="21351" y="56197"/>
                  </a:lnTo>
                  <a:lnTo>
                    <a:pt x="24129" y="53816"/>
                  </a:lnTo>
                  <a:lnTo>
                    <a:pt x="26352" y="50800"/>
                  </a:lnTo>
                  <a:lnTo>
                    <a:pt x="25082" y="49767"/>
                  </a:lnTo>
                  <a:lnTo>
                    <a:pt x="22781" y="51991"/>
                  </a:lnTo>
                  <a:lnTo>
                    <a:pt x="18969" y="53181"/>
                  </a:lnTo>
                  <a:lnTo>
                    <a:pt x="16907" y="52704"/>
                  </a:lnTo>
                  <a:lnTo>
                    <a:pt x="15398" y="51593"/>
                  </a:lnTo>
                  <a:lnTo>
                    <a:pt x="14128" y="47942"/>
                  </a:lnTo>
                  <a:lnTo>
                    <a:pt x="13970" y="44291"/>
                  </a:lnTo>
                  <a:lnTo>
                    <a:pt x="13970" y="15953"/>
                  </a:lnTo>
                  <a:lnTo>
                    <a:pt x="23971" y="15953"/>
                  </a:lnTo>
                  <a:lnTo>
                    <a:pt x="23971" y="12778"/>
                  </a:lnTo>
                  <a:lnTo>
                    <a:pt x="13970" y="12778"/>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923" name="Shape 1958"/>
            <p:cNvSpPr/>
            <p:nvPr/>
          </p:nvSpPr>
          <p:spPr>
            <a:xfrm>
              <a:off x="2709448" y="4116514"/>
              <a:ext cx="39530" cy="46513"/>
            </a:xfrm>
            <a:custGeom>
              <a:avLst/>
              <a:gdLst/>
              <a:ahLst/>
              <a:cxnLst/>
              <a:rect l="0" t="0" r="0" b="0"/>
              <a:pathLst>
                <a:path w="39530" h="46513">
                  <a:moveTo>
                    <a:pt x="20241" y="0"/>
                  </a:moveTo>
                  <a:lnTo>
                    <a:pt x="18098" y="3571"/>
                  </a:lnTo>
                  <a:lnTo>
                    <a:pt x="21431" y="4047"/>
                  </a:lnTo>
                  <a:lnTo>
                    <a:pt x="23892" y="5476"/>
                  </a:lnTo>
                  <a:lnTo>
                    <a:pt x="25480" y="7460"/>
                  </a:lnTo>
                  <a:lnTo>
                    <a:pt x="26511" y="9841"/>
                  </a:lnTo>
                  <a:lnTo>
                    <a:pt x="27544" y="14921"/>
                  </a:lnTo>
                  <a:lnTo>
                    <a:pt x="7143" y="14921"/>
                  </a:lnTo>
                  <a:lnTo>
                    <a:pt x="7858" y="11984"/>
                  </a:lnTo>
                  <a:lnTo>
                    <a:pt x="8731" y="9444"/>
                  </a:lnTo>
                  <a:lnTo>
                    <a:pt x="9842" y="7460"/>
                  </a:lnTo>
                  <a:lnTo>
                    <a:pt x="11192" y="5952"/>
                  </a:lnTo>
                  <a:lnTo>
                    <a:pt x="14287" y="4126"/>
                  </a:lnTo>
                  <a:lnTo>
                    <a:pt x="18098" y="3571"/>
                  </a:lnTo>
                  <a:lnTo>
                    <a:pt x="20241" y="0"/>
                  </a:lnTo>
                  <a:lnTo>
                    <a:pt x="15955" y="475"/>
                  </a:lnTo>
                  <a:lnTo>
                    <a:pt x="11510" y="2221"/>
                  </a:lnTo>
                  <a:lnTo>
                    <a:pt x="7223" y="5317"/>
                  </a:lnTo>
                  <a:lnTo>
                    <a:pt x="3572" y="9841"/>
                  </a:lnTo>
                  <a:lnTo>
                    <a:pt x="1032" y="16112"/>
                  </a:lnTo>
                  <a:lnTo>
                    <a:pt x="0" y="24367"/>
                  </a:lnTo>
                  <a:lnTo>
                    <a:pt x="397" y="29368"/>
                  </a:lnTo>
                  <a:lnTo>
                    <a:pt x="1350" y="33733"/>
                  </a:lnTo>
                  <a:lnTo>
                    <a:pt x="2937" y="37543"/>
                  </a:lnTo>
                  <a:lnTo>
                    <a:pt x="5160" y="40718"/>
                  </a:lnTo>
                  <a:lnTo>
                    <a:pt x="7858" y="43258"/>
                  </a:lnTo>
                  <a:lnTo>
                    <a:pt x="11033" y="45005"/>
                  </a:lnTo>
                  <a:lnTo>
                    <a:pt x="14605" y="46116"/>
                  </a:lnTo>
                  <a:lnTo>
                    <a:pt x="18574" y="46513"/>
                  </a:lnTo>
                  <a:lnTo>
                    <a:pt x="23496" y="45877"/>
                  </a:lnTo>
                  <a:lnTo>
                    <a:pt x="27702" y="44369"/>
                  </a:lnTo>
                  <a:lnTo>
                    <a:pt x="31194" y="42068"/>
                  </a:lnTo>
                  <a:lnTo>
                    <a:pt x="33973" y="39369"/>
                  </a:lnTo>
                  <a:lnTo>
                    <a:pt x="36196" y="36591"/>
                  </a:lnTo>
                  <a:lnTo>
                    <a:pt x="37783" y="33892"/>
                  </a:lnTo>
                  <a:lnTo>
                    <a:pt x="38893" y="31589"/>
                  </a:lnTo>
                  <a:lnTo>
                    <a:pt x="39530" y="30002"/>
                  </a:lnTo>
                  <a:lnTo>
                    <a:pt x="37942" y="29288"/>
                  </a:lnTo>
                  <a:lnTo>
                    <a:pt x="36672" y="31272"/>
                  </a:lnTo>
                  <a:lnTo>
                    <a:pt x="34925" y="33574"/>
                  </a:lnTo>
                  <a:lnTo>
                    <a:pt x="32703" y="35876"/>
                  </a:lnTo>
                  <a:lnTo>
                    <a:pt x="30005" y="37782"/>
                  </a:lnTo>
                  <a:lnTo>
                    <a:pt x="26671" y="39130"/>
                  </a:lnTo>
                  <a:lnTo>
                    <a:pt x="22622" y="39687"/>
                  </a:lnTo>
                  <a:lnTo>
                    <a:pt x="19288" y="39289"/>
                  </a:lnTo>
                  <a:lnTo>
                    <a:pt x="15875" y="38019"/>
                  </a:lnTo>
                  <a:lnTo>
                    <a:pt x="12700" y="35480"/>
                  </a:lnTo>
                  <a:lnTo>
                    <a:pt x="10002" y="31511"/>
                  </a:lnTo>
                  <a:lnTo>
                    <a:pt x="8891" y="28891"/>
                  </a:lnTo>
                  <a:lnTo>
                    <a:pt x="8017" y="25796"/>
                  </a:lnTo>
                  <a:lnTo>
                    <a:pt x="7303" y="22225"/>
                  </a:lnTo>
                  <a:lnTo>
                    <a:pt x="6827" y="18096"/>
                  </a:lnTo>
                  <a:lnTo>
                    <a:pt x="37703" y="18096"/>
                  </a:lnTo>
                  <a:lnTo>
                    <a:pt x="36989" y="13651"/>
                  </a:lnTo>
                  <a:lnTo>
                    <a:pt x="35878" y="9841"/>
                  </a:lnTo>
                  <a:lnTo>
                    <a:pt x="34211" y="6666"/>
                  </a:lnTo>
                  <a:lnTo>
                    <a:pt x="32067" y="4205"/>
                  </a:lnTo>
                  <a:lnTo>
                    <a:pt x="29607" y="2301"/>
                  </a:lnTo>
                  <a:lnTo>
                    <a:pt x="26750" y="951"/>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1924" name="Shape 1959"/>
            <p:cNvSpPr/>
            <p:nvPr/>
          </p:nvSpPr>
          <p:spPr>
            <a:xfrm>
              <a:off x="2588798" y="4116514"/>
              <a:ext cx="40164" cy="46513"/>
            </a:xfrm>
            <a:custGeom>
              <a:avLst/>
              <a:gdLst/>
              <a:ahLst/>
              <a:cxnLst/>
              <a:rect l="0" t="0" r="0" b="0"/>
              <a:pathLst>
                <a:path w="40164" h="46513">
                  <a:moveTo>
                    <a:pt x="18019" y="0"/>
                  </a:moveTo>
                  <a:lnTo>
                    <a:pt x="12860" y="475"/>
                  </a:lnTo>
                  <a:lnTo>
                    <a:pt x="8731" y="1983"/>
                  </a:lnTo>
                  <a:lnTo>
                    <a:pt x="5636" y="3968"/>
                  </a:lnTo>
                  <a:lnTo>
                    <a:pt x="3572" y="6350"/>
                  </a:lnTo>
                  <a:lnTo>
                    <a:pt x="2302" y="8731"/>
                  </a:lnTo>
                  <a:lnTo>
                    <a:pt x="1905" y="10952"/>
                  </a:lnTo>
                  <a:lnTo>
                    <a:pt x="2144" y="12302"/>
                  </a:lnTo>
                  <a:lnTo>
                    <a:pt x="2937" y="13730"/>
                  </a:lnTo>
                  <a:lnTo>
                    <a:pt x="4207" y="14842"/>
                  </a:lnTo>
                  <a:lnTo>
                    <a:pt x="6192" y="15318"/>
                  </a:lnTo>
                  <a:lnTo>
                    <a:pt x="7937" y="14921"/>
                  </a:lnTo>
                  <a:lnTo>
                    <a:pt x="9367" y="13969"/>
                  </a:lnTo>
                  <a:lnTo>
                    <a:pt x="10318" y="12619"/>
                  </a:lnTo>
                  <a:lnTo>
                    <a:pt x="10636" y="11032"/>
                  </a:lnTo>
                  <a:lnTo>
                    <a:pt x="10398" y="9364"/>
                  </a:lnTo>
                  <a:lnTo>
                    <a:pt x="10161" y="7222"/>
                  </a:lnTo>
                  <a:lnTo>
                    <a:pt x="10716" y="5158"/>
                  </a:lnTo>
                  <a:lnTo>
                    <a:pt x="12383" y="3650"/>
                  </a:lnTo>
                  <a:lnTo>
                    <a:pt x="14685" y="2697"/>
                  </a:lnTo>
                  <a:lnTo>
                    <a:pt x="17146" y="2381"/>
                  </a:lnTo>
                  <a:lnTo>
                    <a:pt x="19686" y="2618"/>
                  </a:lnTo>
                  <a:lnTo>
                    <a:pt x="22146" y="3808"/>
                  </a:lnTo>
                  <a:lnTo>
                    <a:pt x="24051" y="6269"/>
                  </a:lnTo>
                  <a:lnTo>
                    <a:pt x="24766" y="10555"/>
                  </a:lnTo>
                  <a:lnTo>
                    <a:pt x="24766" y="16588"/>
                  </a:lnTo>
                  <a:lnTo>
                    <a:pt x="24023" y="16881"/>
                  </a:lnTo>
                  <a:lnTo>
                    <a:pt x="24766" y="18969"/>
                  </a:lnTo>
                  <a:lnTo>
                    <a:pt x="24766" y="33337"/>
                  </a:lnTo>
                  <a:lnTo>
                    <a:pt x="24686" y="35321"/>
                  </a:lnTo>
                  <a:lnTo>
                    <a:pt x="24210" y="36749"/>
                  </a:lnTo>
                  <a:lnTo>
                    <a:pt x="23178" y="37861"/>
                  </a:lnTo>
                  <a:lnTo>
                    <a:pt x="21431" y="38972"/>
                  </a:lnTo>
                  <a:lnTo>
                    <a:pt x="18812" y="40003"/>
                  </a:lnTo>
                  <a:lnTo>
                    <a:pt x="15319" y="40797"/>
                  </a:lnTo>
                  <a:lnTo>
                    <a:pt x="12780" y="40242"/>
                  </a:lnTo>
                  <a:lnTo>
                    <a:pt x="10636" y="38733"/>
                  </a:lnTo>
                  <a:lnTo>
                    <a:pt x="9287" y="36194"/>
                  </a:lnTo>
                  <a:lnTo>
                    <a:pt x="8731" y="33019"/>
                  </a:lnTo>
                  <a:lnTo>
                    <a:pt x="8731" y="32860"/>
                  </a:lnTo>
                  <a:lnTo>
                    <a:pt x="8891" y="31034"/>
                  </a:lnTo>
                  <a:lnTo>
                    <a:pt x="9605" y="28891"/>
                  </a:lnTo>
                  <a:lnTo>
                    <a:pt x="11192" y="26589"/>
                  </a:lnTo>
                  <a:lnTo>
                    <a:pt x="13971" y="24049"/>
                  </a:lnTo>
                  <a:lnTo>
                    <a:pt x="15955" y="22780"/>
                  </a:lnTo>
                  <a:lnTo>
                    <a:pt x="18416" y="21509"/>
                  </a:lnTo>
                  <a:lnTo>
                    <a:pt x="24766" y="18969"/>
                  </a:lnTo>
                  <a:lnTo>
                    <a:pt x="24023" y="16881"/>
                  </a:lnTo>
                  <a:lnTo>
                    <a:pt x="17305" y="19525"/>
                  </a:lnTo>
                  <a:lnTo>
                    <a:pt x="11192" y="22303"/>
                  </a:lnTo>
                  <a:lnTo>
                    <a:pt x="6350" y="25082"/>
                  </a:lnTo>
                  <a:lnTo>
                    <a:pt x="2858" y="28177"/>
                  </a:lnTo>
                  <a:lnTo>
                    <a:pt x="715" y="31828"/>
                  </a:lnTo>
                  <a:lnTo>
                    <a:pt x="0" y="36194"/>
                  </a:lnTo>
                  <a:lnTo>
                    <a:pt x="953" y="40559"/>
                  </a:lnTo>
                  <a:lnTo>
                    <a:pt x="3335" y="43813"/>
                  </a:lnTo>
                  <a:lnTo>
                    <a:pt x="6667" y="45877"/>
                  </a:lnTo>
                  <a:lnTo>
                    <a:pt x="10557" y="46513"/>
                  </a:lnTo>
                  <a:lnTo>
                    <a:pt x="14605" y="45877"/>
                  </a:lnTo>
                  <a:lnTo>
                    <a:pt x="18416" y="44132"/>
                  </a:lnTo>
                  <a:lnTo>
                    <a:pt x="24924" y="39289"/>
                  </a:lnTo>
                  <a:lnTo>
                    <a:pt x="25400" y="42305"/>
                  </a:lnTo>
                  <a:lnTo>
                    <a:pt x="26353" y="44369"/>
                  </a:lnTo>
                  <a:lnTo>
                    <a:pt x="27623" y="45639"/>
                  </a:lnTo>
                  <a:lnTo>
                    <a:pt x="28972" y="46274"/>
                  </a:lnTo>
                  <a:lnTo>
                    <a:pt x="31353" y="46513"/>
                  </a:lnTo>
                  <a:lnTo>
                    <a:pt x="32782" y="46353"/>
                  </a:lnTo>
                  <a:lnTo>
                    <a:pt x="34767" y="45798"/>
                  </a:lnTo>
                  <a:lnTo>
                    <a:pt x="37227" y="44369"/>
                  </a:lnTo>
                  <a:lnTo>
                    <a:pt x="40164" y="41591"/>
                  </a:lnTo>
                  <a:lnTo>
                    <a:pt x="40164" y="38972"/>
                  </a:lnTo>
                  <a:lnTo>
                    <a:pt x="38338" y="40321"/>
                  </a:lnTo>
                  <a:lnTo>
                    <a:pt x="35718" y="40877"/>
                  </a:lnTo>
                  <a:lnTo>
                    <a:pt x="34052" y="40401"/>
                  </a:lnTo>
                  <a:lnTo>
                    <a:pt x="33180" y="39130"/>
                  </a:lnTo>
                  <a:lnTo>
                    <a:pt x="32782" y="35162"/>
                  </a:lnTo>
                  <a:lnTo>
                    <a:pt x="32782" y="15794"/>
                  </a:lnTo>
                  <a:lnTo>
                    <a:pt x="32306" y="9047"/>
                  </a:lnTo>
                  <a:lnTo>
                    <a:pt x="30956" y="5634"/>
                  </a:lnTo>
                  <a:lnTo>
                    <a:pt x="28417" y="2777"/>
                  </a:lnTo>
                  <a:lnTo>
                    <a:pt x="26591" y="1587"/>
                  </a:lnTo>
                  <a:lnTo>
                    <a:pt x="24289" y="713"/>
                  </a:lnTo>
                  <a:lnTo>
                    <a:pt x="21431" y="157"/>
                  </a:lnTo>
                  <a:lnTo>
                    <a:pt x="18019" y="0"/>
                  </a:lnTo>
                  <a:close/>
                </a:path>
              </a:pathLst>
            </a:custGeom>
            <a:solidFill>
              <a:srgbClr val="000000"/>
            </a:solidFill>
          </p:spPr>
          <p:txBody>
            <a:bodyPr vert="horz" lIns="91440" tIns="45720" rIns="91440" bIns="45720" anchor="t"/>
            <a:lstStyle/>
            <a:p>
              <a:endParaRPr lang="en-IN"/>
            </a:p>
          </p:txBody>
        </p:sp>
        <p:sp>
          <p:nvSpPr>
            <p:cNvPr id="1925" name="Shape 1960"/>
            <p:cNvSpPr/>
            <p:nvPr/>
          </p:nvSpPr>
          <p:spPr>
            <a:xfrm>
              <a:off x="2515297" y="4116514"/>
              <a:ext cx="39529" cy="46513"/>
            </a:xfrm>
            <a:custGeom>
              <a:avLst/>
              <a:gdLst/>
              <a:ahLst/>
              <a:cxnLst/>
              <a:rect l="0" t="0" r="0" b="0"/>
              <a:pathLst>
                <a:path w="39529" h="46513">
                  <a:moveTo>
                    <a:pt x="20241" y="0"/>
                  </a:moveTo>
                  <a:lnTo>
                    <a:pt x="18018" y="3571"/>
                  </a:lnTo>
                  <a:lnTo>
                    <a:pt x="21431" y="4047"/>
                  </a:lnTo>
                  <a:lnTo>
                    <a:pt x="23812" y="5476"/>
                  </a:lnTo>
                  <a:lnTo>
                    <a:pt x="25479" y="7460"/>
                  </a:lnTo>
                  <a:lnTo>
                    <a:pt x="26512" y="9841"/>
                  </a:lnTo>
                  <a:lnTo>
                    <a:pt x="27543" y="14921"/>
                  </a:lnTo>
                  <a:lnTo>
                    <a:pt x="7143" y="14921"/>
                  </a:lnTo>
                  <a:lnTo>
                    <a:pt x="7858" y="11984"/>
                  </a:lnTo>
                  <a:lnTo>
                    <a:pt x="8731" y="9444"/>
                  </a:lnTo>
                  <a:lnTo>
                    <a:pt x="9843" y="7460"/>
                  </a:lnTo>
                  <a:lnTo>
                    <a:pt x="11192" y="5952"/>
                  </a:lnTo>
                  <a:lnTo>
                    <a:pt x="14287" y="4126"/>
                  </a:lnTo>
                  <a:lnTo>
                    <a:pt x="18018" y="3571"/>
                  </a:lnTo>
                  <a:lnTo>
                    <a:pt x="20241" y="0"/>
                  </a:lnTo>
                  <a:lnTo>
                    <a:pt x="15954" y="475"/>
                  </a:lnTo>
                  <a:lnTo>
                    <a:pt x="11431" y="2221"/>
                  </a:lnTo>
                  <a:lnTo>
                    <a:pt x="7143" y="5317"/>
                  </a:lnTo>
                  <a:lnTo>
                    <a:pt x="3572" y="9841"/>
                  </a:lnTo>
                  <a:lnTo>
                    <a:pt x="1032" y="16112"/>
                  </a:lnTo>
                  <a:lnTo>
                    <a:pt x="0" y="24367"/>
                  </a:lnTo>
                  <a:lnTo>
                    <a:pt x="397" y="29368"/>
                  </a:lnTo>
                  <a:lnTo>
                    <a:pt x="1349" y="33733"/>
                  </a:lnTo>
                  <a:lnTo>
                    <a:pt x="2937" y="37543"/>
                  </a:lnTo>
                  <a:lnTo>
                    <a:pt x="5159" y="40718"/>
                  </a:lnTo>
                  <a:lnTo>
                    <a:pt x="7858" y="43258"/>
                  </a:lnTo>
                  <a:lnTo>
                    <a:pt x="11033" y="45005"/>
                  </a:lnTo>
                  <a:lnTo>
                    <a:pt x="14606" y="46116"/>
                  </a:lnTo>
                  <a:lnTo>
                    <a:pt x="18574" y="46513"/>
                  </a:lnTo>
                  <a:lnTo>
                    <a:pt x="23494" y="45877"/>
                  </a:lnTo>
                  <a:lnTo>
                    <a:pt x="27702" y="44369"/>
                  </a:lnTo>
                  <a:lnTo>
                    <a:pt x="31194" y="42068"/>
                  </a:lnTo>
                  <a:lnTo>
                    <a:pt x="33973" y="39369"/>
                  </a:lnTo>
                  <a:lnTo>
                    <a:pt x="36194" y="36591"/>
                  </a:lnTo>
                  <a:lnTo>
                    <a:pt x="37782" y="33892"/>
                  </a:lnTo>
                  <a:lnTo>
                    <a:pt x="38893" y="31589"/>
                  </a:lnTo>
                  <a:lnTo>
                    <a:pt x="39529" y="30002"/>
                  </a:lnTo>
                  <a:lnTo>
                    <a:pt x="37942" y="29288"/>
                  </a:lnTo>
                  <a:lnTo>
                    <a:pt x="34925" y="33574"/>
                  </a:lnTo>
                  <a:lnTo>
                    <a:pt x="32703" y="35876"/>
                  </a:lnTo>
                  <a:lnTo>
                    <a:pt x="30004" y="37782"/>
                  </a:lnTo>
                  <a:lnTo>
                    <a:pt x="26591" y="39130"/>
                  </a:lnTo>
                  <a:lnTo>
                    <a:pt x="22622" y="39687"/>
                  </a:lnTo>
                  <a:lnTo>
                    <a:pt x="19288" y="39289"/>
                  </a:lnTo>
                  <a:lnTo>
                    <a:pt x="15875" y="38019"/>
                  </a:lnTo>
                  <a:lnTo>
                    <a:pt x="12700" y="35480"/>
                  </a:lnTo>
                  <a:lnTo>
                    <a:pt x="10000" y="31511"/>
                  </a:lnTo>
                  <a:lnTo>
                    <a:pt x="8890" y="28891"/>
                  </a:lnTo>
                  <a:lnTo>
                    <a:pt x="8017" y="25796"/>
                  </a:lnTo>
                  <a:lnTo>
                    <a:pt x="7303" y="22225"/>
                  </a:lnTo>
                  <a:lnTo>
                    <a:pt x="6825" y="18096"/>
                  </a:lnTo>
                  <a:lnTo>
                    <a:pt x="37703" y="18096"/>
                  </a:lnTo>
                  <a:lnTo>
                    <a:pt x="36988" y="13651"/>
                  </a:lnTo>
                  <a:lnTo>
                    <a:pt x="35878" y="9841"/>
                  </a:lnTo>
                  <a:lnTo>
                    <a:pt x="34211" y="6666"/>
                  </a:lnTo>
                  <a:lnTo>
                    <a:pt x="32068" y="4205"/>
                  </a:lnTo>
                  <a:lnTo>
                    <a:pt x="29607" y="2301"/>
                  </a:lnTo>
                  <a:lnTo>
                    <a:pt x="26749" y="951"/>
                  </a:lnTo>
                  <a:lnTo>
                    <a:pt x="23654" y="237"/>
                  </a:lnTo>
                  <a:lnTo>
                    <a:pt x="20241" y="0"/>
                  </a:lnTo>
                  <a:close/>
                </a:path>
              </a:pathLst>
            </a:custGeom>
            <a:solidFill>
              <a:srgbClr val="000000"/>
            </a:solidFill>
          </p:spPr>
          <p:txBody>
            <a:bodyPr vert="horz" lIns="91440" tIns="45720" rIns="91440" bIns="45720" anchor="t"/>
            <a:lstStyle/>
            <a:p>
              <a:endParaRPr lang="en-IN"/>
            </a:p>
          </p:txBody>
        </p:sp>
        <p:sp>
          <p:nvSpPr>
            <p:cNvPr id="1926" name="Shape 1961"/>
            <p:cNvSpPr/>
            <p:nvPr/>
          </p:nvSpPr>
          <p:spPr>
            <a:xfrm>
              <a:off x="2424176" y="4116514"/>
              <a:ext cx="39528" cy="46513"/>
            </a:xfrm>
            <a:custGeom>
              <a:avLst/>
              <a:gdLst/>
              <a:ahLst/>
              <a:cxnLst/>
              <a:rect l="0" t="0" r="0" b="0"/>
              <a:pathLst>
                <a:path w="39528" h="46513">
                  <a:moveTo>
                    <a:pt x="20240" y="0"/>
                  </a:moveTo>
                  <a:lnTo>
                    <a:pt x="18017" y="3571"/>
                  </a:lnTo>
                  <a:lnTo>
                    <a:pt x="21431" y="4047"/>
                  </a:lnTo>
                  <a:lnTo>
                    <a:pt x="23812" y="5476"/>
                  </a:lnTo>
                  <a:lnTo>
                    <a:pt x="25478" y="7460"/>
                  </a:lnTo>
                  <a:lnTo>
                    <a:pt x="26511" y="9841"/>
                  </a:lnTo>
                  <a:lnTo>
                    <a:pt x="27542" y="14921"/>
                  </a:lnTo>
                  <a:lnTo>
                    <a:pt x="7143" y="14921"/>
                  </a:lnTo>
                  <a:lnTo>
                    <a:pt x="7857" y="11984"/>
                  </a:lnTo>
                  <a:lnTo>
                    <a:pt x="8731" y="9444"/>
                  </a:lnTo>
                  <a:lnTo>
                    <a:pt x="9842" y="7460"/>
                  </a:lnTo>
                  <a:lnTo>
                    <a:pt x="11191" y="5952"/>
                  </a:lnTo>
                  <a:lnTo>
                    <a:pt x="14287" y="4126"/>
                  </a:lnTo>
                  <a:lnTo>
                    <a:pt x="18017" y="3571"/>
                  </a:lnTo>
                  <a:lnTo>
                    <a:pt x="20240" y="0"/>
                  </a:lnTo>
                  <a:lnTo>
                    <a:pt x="15953" y="475"/>
                  </a:lnTo>
                  <a:lnTo>
                    <a:pt x="11429" y="2221"/>
                  </a:lnTo>
                  <a:lnTo>
                    <a:pt x="7143" y="5317"/>
                  </a:lnTo>
                  <a:lnTo>
                    <a:pt x="3492" y="9841"/>
                  </a:lnTo>
                  <a:lnTo>
                    <a:pt x="1031" y="16112"/>
                  </a:lnTo>
                  <a:lnTo>
                    <a:pt x="0" y="24367"/>
                  </a:lnTo>
                  <a:lnTo>
                    <a:pt x="396" y="29368"/>
                  </a:lnTo>
                  <a:lnTo>
                    <a:pt x="1348" y="33733"/>
                  </a:lnTo>
                  <a:lnTo>
                    <a:pt x="2857" y="37543"/>
                  </a:lnTo>
                  <a:lnTo>
                    <a:pt x="5079" y="40718"/>
                  </a:lnTo>
                  <a:lnTo>
                    <a:pt x="7778" y="43258"/>
                  </a:lnTo>
                  <a:lnTo>
                    <a:pt x="10953" y="45005"/>
                  </a:lnTo>
                  <a:lnTo>
                    <a:pt x="14524" y="46116"/>
                  </a:lnTo>
                  <a:lnTo>
                    <a:pt x="18573" y="46513"/>
                  </a:lnTo>
                  <a:lnTo>
                    <a:pt x="23494" y="45877"/>
                  </a:lnTo>
                  <a:lnTo>
                    <a:pt x="27701" y="44369"/>
                  </a:lnTo>
                  <a:lnTo>
                    <a:pt x="31193" y="42068"/>
                  </a:lnTo>
                  <a:lnTo>
                    <a:pt x="33972" y="39369"/>
                  </a:lnTo>
                  <a:lnTo>
                    <a:pt x="36194" y="36591"/>
                  </a:lnTo>
                  <a:lnTo>
                    <a:pt x="37782" y="33892"/>
                  </a:lnTo>
                  <a:lnTo>
                    <a:pt x="38893" y="31589"/>
                  </a:lnTo>
                  <a:lnTo>
                    <a:pt x="39528" y="30002"/>
                  </a:lnTo>
                  <a:lnTo>
                    <a:pt x="37941" y="29288"/>
                  </a:lnTo>
                  <a:lnTo>
                    <a:pt x="34925" y="33574"/>
                  </a:lnTo>
                  <a:lnTo>
                    <a:pt x="32702" y="35876"/>
                  </a:lnTo>
                  <a:lnTo>
                    <a:pt x="30003" y="37782"/>
                  </a:lnTo>
                  <a:lnTo>
                    <a:pt x="26590" y="39130"/>
                  </a:lnTo>
                  <a:lnTo>
                    <a:pt x="22621" y="39687"/>
                  </a:lnTo>
                  <a:lnTo>
                    <a:pt x="19208" y="39289"/>
                  </a:lnTo>
                  <a:lnTo>
                    <a:pt x="15875" y="38019"/>
                  </a:lnTo>
                  <a:lnTo>
                    <a:pt x="12700" y="35480"/>
                  </a:lnTo>
                  <a:lnTo>
                    <a:pt x="10001" y="31511"/>
                  </a:lnTo>
                  <a:lnTo>
                    <a:pt x="8889" y="28891"/>
                  </a:lnTo>
                  <a:lnTo>
                    <a:pt x="7937" y="25796"/>
                  </a:lnTo>
                  <a:lnTo>
                    <a:pt x="7302" y="22225"/>
                  </a:lnTo>
                  <a:lnTo>
                    <a:pt x="6826" y="18096"/>
                  </a:lnTo>
                  <a:lnTo>
                    <a:pt x="37623" y="18096"/>
                  </a:lnTo>
                  <a:lnTo>
                    <a:pt x="36988" y="13651"/>
                  </a:lnTo>
                  <a:lnTo>
                    <a:pt x="35797" y="9841"/>
                  </a:lnTo>
                  <a:lnTo>
                    <a:pt x="34131" y="6666"/>
                  </a:lnTo>
                  <a:lnTo>
                    <a:pt x="32067" y="4205"/>
                  </a:lnTo>
                  <a:lnTo>
                    <a:pt x="29527" y="2301"/>
                  </a:lnTo>
                  <a:lnTo>
                    <a:pt x="26748" y="95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927" name="Shape 1962"/>
            <p:cNvSpPr/>
            <p:nvPr/>
          </p:nvSpPr>
          <p:spPr>
            <a:xfrm>
              <a:off x="2225262" y="4116514"/>
              <a:ext cx="40163" cy="46513"/>
            </a:xfrm>
            <a:custGeom>
              <a:avLst/>
              <a:gdLst/>
              <a:ahLst/>
              <a:cxnLst/>
              <a:rect l="0" t="0" r="0" b="0"/>
              <a:pathLst>
                <a:path w="40163" h="46513">
                  <a:moveTo>
                    <a:pt x="18017" y="0"/>
                  </a:moveTo>
                  <a:lnTo>
                    <a:pt x="12858" y="475"/>
                  </a:lnTo>
                  <a:lnTo>
                    <a:pt x="8731" y="1983"/>
                  </a:lnTo>
                  <a:lnTo>
                    <a:pt x="5635" y="3968"/>
                  </a:lnTo>
                  <a:lnTo>
                    <a:pt x="3492" y="6350"/>
                  </a:lnTo>
                  <a:lnTo>
                    <a:pt x="2301" y="8731"/>
                  </a:lnTo>
                  <a:lnTo>
                    <a:pt x="1905" y="10952"/>
                  </a:lnTo>
                  <a:lnTo>
                    <a:pt x="2857" y="13730"/>
                  </a:lnTo>
                  <a:lnTo>
                    <a:pt x="4206" y="14842"/>
                  </a:lnTo>
                  <a:lnTo>
                    <a:pt x="6191" y="15318"/>
                  </a:lnTo>
                  <a:lnTo>
                    <a:pt x="7937" y="14921"/>
                  </a:lnTo>
                  <a:lnTo>
                    <a:pt x="9366" y="13969"/>
                  </a:lnTo>
                  <a:lnTo>
                    <a:pt x="10318" y="12619"/>
                  </a:lnTo>
                  <a:lnTo>
                    <a:pt x="10636" y="11032"/>
                  </a:lnTo>
                  <a:lnTo>
                    <a:pt x="10397" y="9364"/>
                  </a:lnTo>
                  <a:lnTo>
                    <a:pt x="10080" y="7222"/>
                  </a:lnTo>
                  <a:lnTo>
                    <a:pt x="10715" y="5158"/>
                  </a:lnTo>
                  <a:lnTo>
                    <a:pt x="12382" y="3650"/>
                  </a:lnTo>
                  <a:lnTo>
                    <a:pt x="14683" y="2697"/>
                  </a:lnTo>
                  <a:lnTo>
                    <a:pt x="17145" y="2381"/>
                  </a:lnTo>
                  <a:lnTo>
                    <a:pt x="19605" y="2618"/>
                  </a:lnTo>
                  <a:lnTo>
                    <a:pt x="22066" y="3808"/>
                  </a:lnTo>
                  <a:lnTo>
                    <a:pt x="23971" y="6269"/>
                  </a:lnTo>
                  <a:lnTo>
                    <a:pt x="24764" y="10555"/>
                  </a:lnTo>
                  <a:lnTo>
                    <a:pt x="24764" y="16588"/>
                  </a:lnTo>
                  <a:lnTo>
                    <a:pt x="24021" y="16881"/>
                  </a:lnTo>
                  <a:lnTo>
                    <a:pt x="24764" y="18969"/>
                  </a:lnTo>
                  <a:lnTo>
                    <a:pt x="24764" y="33337"/>
                  </a:lnTo>
                  <a:lnTo>
                    <a:pt x="24685" y="35321"/>
                  </a:lnTo>
                  <a:lnTo>
                    <a:pt x="24208" y="36749"/>
                  </a:lnTo>
                  <a:lnTo>
                    <a:pt x="23177" y="37861"/>
                  </a:lnTo>
                  <a:lnTo>
                    <a:pt x="21431" y="38972"/>
                  </a:lnTo>
                  <a:lnTo>
                    <a:pt x="18811" y="40003"/>
                  </a:lnTo>
                  <a:lnTo>
                    <a:pt x="15239" y="40797"/>
                  </a:lnTo>
                  <a:lnTo>
                    <a:pt x="12700" y="40242"/>
                  </a:lnTo>
                  <a:lnTo>
                    <a:pt x="10636" y="38733"/>
                  </a:lnTo>
                  <a:lnTo>
                    <a:pt x="9286" y="36194"/>
                  </a:lnTo>
                  <a:lnTo>
                    <a:pt x="8731" y="33019"/>
                  </a:lnTo>
                  <a:lnTo>
                    <a:pt x="8731" y="32860"/>
                  </a:lnTo>
                  <a:lnTo>
                    <a:pt x="8889" y="31034"/>
                  </a:lnTo>
                  <a:lnTo>
                    <a:pt x="9603" y="28891"/>
                  </a:lnTo>
                  <a:lnTo>
                    <a:pt x="11112" y="26589"/>
                  </a:lnTo>
                  <a:lnTo>
                    <a:pt x="13970" y="24049"/>
                  </a:lnTo>
                  <a:lnTo>
                    <a:pt x="15953" y="22780"/>
                  </a:lnTo>
                  <a:lnTo>
                    <a:pt x="18414" y="21509"/>
                  </a:lnTo>
                  <a:lnTo>
                    <a:pt x="24764" y="18969"/>
                  </a:lnTo>
                  <a:lnTo>
                    <a:pt x="24021" y="16881"/>
                  </a:lnTo>
                  <a:lnTo>
                    <a:pt x="17303" y="19525"/>
                  </a:lnTo>
                  <a:lnTo>
                    <a:pt x="11191" y="22303"/>
                  </a:lnTo>
                  <a:lnTo>
                    <a:pt x="6350" y="25082"/>
                  </a:lnTo>
                  <a:lnTo>
                    <a:pt x="2857" y="28177"/>
                  </a:lnTo>
                  <a:lnTo>
                    <a:pt x="713" y="31828"/>
                  </a:lnTo>
                  <a:lnTo>
                    <a:pt x="0" y="36194"/>
                  </a:lnTo>
                  <a:lnTo>
                    <a:pt x="952" y="40559"/>
                  </a:lnTo>
                  <a:lnTo>
                    <a:pt x="3253" y="43813"/>
                  </a:lnTo>
                  <a:lnTo>
                    <a:pt x="6667" y="45877"/>
                  </a:lnTo>
                  <a:lnTo>
                    <a:pt x="10477" y="46513"/>
                  </a:lnTo>
                  <a:lnTo>
                    <a:pt x="14525" y="45877"/>
                  </a:lnTo>
                  <a:lnTo>
                    <a:pt x="18414" y="44132"/>
                  </a:lnTo>
                  <a:lnTo>
                    <a:pt x="24843" y="39289"/>
                  </a:lnTo>
                  <a:lnTo>
                    <a:pt x="25400" y="42305"/>
                  </a:lnTo>
                  <a:lnTo>
                    <a:pt x="26352" y="44369"/>
                  </a:lnTo>
                  <a:lnTo>
                    <a:pt x="27622" y="45639"/>
                  </a:lnTo>
                  <a:lnTo>
                    <a:pt x="28971" y="46274"/>
                  </a:lnTo>
                  <a:lnTo>
                    <a:pt x="31352" y="46513"/>
                  </a:lnTo>
                  <a:lnTo>
                    <a:pt x="32781" y="46353"/>
                  </a:lnTo>
                  <a:lnTo>
                    <a:pt x="34766" y="45798"/>
                  </a:lnTo>
                  <a:lnTo>
                    <a:pt x="37226" y="44369"/>
                  </a:lnTo>
                  <a:lnTo>
                    <a:pt x="40163" y="41591"/>
                  </a:lnTo>
                  <a:lnTo>
                    <a:pt x="40163" y="38972"/>
                  </a:lnTo>
                  <a:lnTo>
                    <a:pt x="38337" y="40321"/>
                  </a:lnTo>
                  <a:lnTo>
                    <a:pt x="35638" y="40877"/>
                  </a:lnTo>
                  <a:lnTo>
                    <a:pt x="33972" y="40401"/>
                  </a:lnTo>
                  <a:lnTo>
                    <a:pt x="33178" y="39130"/>
                  </a:lnTo>
                  <a:lnTo>
                    <a:pt x="32781" y="35162"/>
                  </a:lnTo>
                  <a:lnTo>
                    <a:pt x="32781" y="15794"/>
                  </a:lnTo>
                  <a:lnTo>
                    <a:pt x="32226" y="9047"/>
                  </a:lnTo>
                  <a:lnTo>
                    <a:pt x="30956" y="5634"/>
                  </a:lnTo>
                  <a:lnTo>
                    <a:pt x="28416" y="2777"/>
                  </a:lnTo>
                  <a:lnTo>
                    <a:pt x="26590" y="1587"/>
                  </a:lnTo>
                  <a:lnTo>
                    <a:pt x="24288" y="713"/>
                  </a:lnTo>
                  <a:lnTo>
                    <a:pt x="21431" y="157"/>
                  </a:lnTo>
                  <a:lnTo>
                    <a:pt x="18017" y="0"/>
                  </a:lnTo>
                  <a:close/>
                </a:path>
              </a:pathLst>
            </a:custGeom>
            <a:solidFill>
              <a:srgbClr val="000000"/>
            </a:solidFill>
          </p:spPr>
          <p:txBody>
            <a:bodyPr vert="horz" lIns="91440" tIns="45720" rIns="91440" bIns="45720" anchor="t"/>
            <a:lstStyle/>
            <a:p>
              <a:endParaRPr lang="en-IN"/>
            </a:p>
          </p:txBody>
        </p:sp>
        <p:sp>
          <p:nvSpPr>
            <p:cNvPr id="1928" name="Shape 1963"/>
            <p:cNvSpPr/>
            <p:nvPr/>
          </p:nvSpPr>
          <p:spPr>
            <a:xfrm>
              <a:off x="2180494" y="4116514"/>
              <a:ext cx="39528" cy="46513"/>
            </a:xfrm>
            <a:custGeom>
              <a:avLst/>
              <a:gdLst/>
              <a:ahLst/>
              <a:cxnLst/>
              <a:rect l="0" t="0" r="0" b="0"/>
              <a:pathLst>
                <a:path w="39528" h="46513">
                  <a:moveTo>
                    <a:pt x="20240" y="0"/>
                  </a:moveTo>
                  <a:lnTo>
                    <a:pt x="18017" y="3571"/>
                  </a:lnTo>
                  <a:lnTo>
                    <a:pt x="21431" y="4047"/>
                  </a:lnTo>
                  <a:lnTo>
                    <a:pt x="23812" y="5476"/>
                  </a:lnTo>
                  <a:lnTo>
                    <a:pt x="25478" y="7460"/>
                  </a:lnTo>
                  <a:lnTo>
                    <a:pt x="26511" y="9841"/>
                  </a:lnTo>
                  <a:lnTo>
                    <a:pt x="27542" y="14921"/>
                  </a:lnTo>
                  <a:lnTo>
                    <a:pt x="7143" y="14921"/>
                  </a:lnTo>
                  <a:lnTo>
                    <a:pt x="7857" y="11984"/>
                  </a:lnTo>
                  <a:lnTo>
                    <a:pt x="8731" y="9444"/>
                  </a:lnTo>
                  <a:lnTo>
                    <a:pt x="9842" y="7460"/>
                  </a:lnTo>
                  <a:lnTo>
                    <a:pt x="11112" y="5952"/>
                  </a:lnTo>
                  <a:lnTo>
                    <a:pt x="14287" y="4126"/>
                  </a:lnTo>
                  <a:lnTo>
                    <a:pt x="18017" y="3571"/>
                  </a:lnTo>
                  <a:lnTo>
                    <a:pt x="20240" y="0"/>
                  </a:lnTo>
                  <a:lnTo>
                    <a:pt x="15953" y="475"/>
                  </a:lnTo>
                  <a:lnTo>
                    <a:pt x="11429" y="2221"/>
                  </a:lnTo>
                  <a:lnTo>
                    <a:pt x="7143" y="5317"/>
                  </a:lnTo>
                  <a:lnTo>
                    <a:pt x="3492" y="9841"/>
                  </a:lnTo>
                  <a:lnTo>
                    <a:pt x="952" y="16112"/>
                  </a:lnTo>
                  <a:lnTo>
                    <a:pt x="0" y="24367"/>
                  </a:lnTo>
                  <a:lnTo>
                    <a:pt x="396" y="29368"/>
                  </a:lnTo>
                  <a:lnTo>
                    <a:pt x="1348" y="33733"/>
                  </a:lnTo>
                  <a:lnTo>
                    <a:pt x="2857" y="37543"/>
                  </a:lnTo>
                  <a:lnTo>
                    <a:pt x="5079" y="40718"/>
                  </a:lnTo>
                  <a:lnTo>
                    <a:pt x="7778" y="43258"/>
                  </a:lnTo>
                  <a:lnTo>
                    <a:pt x="10953" y="45005"/>
                  </a:lnTo>
                  <a:lnTo>
                    <a:pt x="14524" y="46116"/>
                  </a:lnTo>
                  <a:lnTo>
                    <a:pt x="18493" y="46513"/>
                  </a:lnTo>
                  <a:lnTo>
                    <a:pt x="23494" y="45877"/>
                  </a:lnTo>
                  <a:lnTo>
                    <a:pt x="27701" y="44369"/>
                  </a:lnTo>
                  <a:lnTo>
                    <a:pt x="31193" y="42068"/>
                  </a:lnTo>
                  <a:lnTo>
                    <a:pt x="33972" y="39369"/>
                  </a:lnTo>
                  <a:lnTo>
                    <a:pt x="36194" y="36591"/>
                  </a:lnTo>
                  <a:lnTo>
                    <a:pt x="37782" y="33892"/>
                  </a:lnTo>
                  <a:lnTo>
                    <a:pt x="38893" y="31589"/>
                  </a:lnTo>
                  <a:lnTo>
                    <a:pt x="39528" y="30002"/>
                  </a:lnTo>
                  <a:lnTo>
                    <a:pt x="37941" y="29288"/>
                  </a:lnTo>
                  <a:lnTo>
                    <a:pt x="34925" y="33574"/>
                  </a:lnTo>
                  <a:lnTo>
                    <a:pt x="32702" y="35876"/>
                  </a:lnTo>
                  <a:lnTo>
                    <a:pt x="30003" y="37782"/>
                  </a:lnTo>
                  <a:lnTo>
                    <a:pt x="26590" y="39130"/>
                  </a:lnTo>
                  <a:lnTo>
                    <a:pt x="22621" y="39687"/>
                  </a:lnTo>
                  <a:lnTo>
                    <a:pt x="19208" y="39289"/>
                  </a:lnTo>
                  <a:lnTo>
                    <a:pt x="15875" y="38019"/>
                  </a:lnTo>
                  <a:lnTo>
                    <a:pt x="12700" y="35480"/>
                  </a:lnTo>
                  <a:lnTo>
                    <a:pt x="10001" y="31511"/>
                  </a:lnTo>
                  <a:lnTo>
                    <a:pt x="8889" y="28891"/>
                  </a:lnTo>
                  <a:lnTo>
                    <a:pt x="7937" y="25796"/>
                  </a:lnTo>
                  <a:lnTo>
                    <a:pt x="7302" y="22225"/>
                  </a:lnTo>
                  <a:lnTo>
                    <a:pt x="6826" y="18096"/>
                  </a:lnTo>
                  <a:lnTo>
                    <a:pt x="37623" y="18096"/>
                  </a:lnTo>
                  <a:lnTo>
                    <a:pt x="36988" y="13651"/>
                  </a:lnTo>
                  <a:lnTo>
                    <a:pt x="35797" y="9841"/>
                  </a:lnTo>
                  <a:lnTo>
                    <a:pt x="34131" y="6666"/>
                  </a:lnTo>
                  <a:lnTo>
                    <a:pt x="32067" y="4205"/>
                  </a:lnTo>
                  <a:lnTo>
                    <a:pt x="29527" y="2301"/>
                  </a:lnTo>
                  <a:lnTo>
                    <a:pt x="26748" y="95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1929" name="Shape 1964"/>
            <p:cNvSpPr/>
            <p:nvPr/>
          </p:nvSpPr>
          <p:spPr>
            <a:xfrm>
              <a:off x="2033888" y="4116514"/>
              <a:ext cx="39528" cy="46513"/>
            </a:xfrm>
            <a:custGeom>
              <a:avLst/>
              <a:gdLst/>
              <a:ahLst/>
              <a:cxnLst/>
              <a:rect l="0" t="0" r="0" b="0"/>
              <a:pathLst>
                <a:path w="39528" h="46513">
                  <a:moveTo>
                    <a:pt x="20241" y="0"/>
                  </a:moveTo>
                  <a:lnTo>
                    <a:pt x="18018" y="3571"/>
                  </a:lnTo>
                  <a:lnTo>
                    <a:pt x="21431" y="4047"/>
                  </a:lnTo>
                  <a:lnTo>
                    <a:pt x="23812" y="5476"/>
                  </a:lnTo>
                  <a:lnTo>
                    <a:pt x="25480" y="7460"/>
                  </a:lnTo>
                  <a:lnTo>
                    <a:pt x="26511" y="9841"/>
                  </a:lnTo>
                  <a:lnTo>
                    <a:pt x="27543" y="14921"/>
                  </a:lnTo>
                  <a:lnTo>
                    <a:pt x="7143" y="14921"/>
                  </a:lnTo>
                  <a:lnTo>
                    <a:pt x="7858" y="11984"/>
                  </a:lnTo>
                  <a:lnTo>
                    <a:pt x="8731" y="9444"/>
                  </a:lnTo>
                  <a:lnTo>
                    <a:pt x="9842" y="7460"/>
                  </a:lnTo>
                  <a:lnTo>
                    <a:pt x="11112" y="5952"/>
                  </a:lnTo>
                  <a:lnTo>
                    <a:pt x="14287" y="4126"/>
                  </a:lnTo>
                  <a:lnTo>
                    <a:pt x="18018" y="3571"/>
                  </a:lnTo>
                  <a:lnTo>
                    <a:pt x="20241" y="0"/>
                  </a:lnTo>
                  <a:lnTo>
                    <a:pt x="15955" y="475"/>
                  </a:lnTo>
                  <a:lnTo>
                    <a:pt x="11430" y="2221"/>
                  </a:lnTo>
                  <a:lnTo>
                    <a:pt x="7143" y="5317"/>
                  </a:lnTo>
                  <a:lnTo>
                    <a:pt x="3492" y="9841"/>
                  </a:lnTo>
                  <a:lnTo>
                    <a:pt x="952" y="16112"/>
                  </a:lnTo>
                  <a:lnTo>
                    <a:pt x="0" y="24367"/>
                  </a:lnTo>
                  <a:lnTo>
                    <a:pt x="397" y="29368"/>
                  </a:lnTo>
                  <a:lnTo>
                    <a:pt x="1350" y="33733"/>
                  </a:lnTo>
                  <a:lnTo>
                    <a:pt x="2857" y="37543"/>
                  </a:lnTo>
                  <a:lnTo>
                    <a:pt x="5080" y="40718"/>
                  </a:lnTo>
                  <a:lnTo>
                    <a:pt x="7778" y="43258"/>
                  </a:lnTo>
                  <a:lnTo>
                    <a:pt x="10953" y="45005"/>
                  </a:lnTo>
                  <a:lnTo>
                    <a:pt x="14526" y="46116"/>
                  </a:lnTo>
                  <a:lnTo>
                    <a:pt x="18494" y="46513"/>
                  </a:lnTo>
                  <a:lnTo>
                    <a:pt x="23495" y="45877"/>
                  </a:lnTo>
                  <a:lnTo>
                    <a:pt x="27702" y="44369"/>
                  </a:lnTo>
                  <a:lnTo>
                    <a:pt x="31194" y="42068"/>
                  </a:lnTo>
                  <a:lnTo>
                    <a:pt x="33972" y="39369"/>
                  </a:lnTo>
                  <a:lnTo>
                    <a:pt x="36195" y="36591"/>
                  </a:lnTo>
                  <a:lnTo>
                    <a:pt x="37782" y="33892"/>
                  </a:lnTo>
                  <a:lnTo>
                    <a:pt x="38893" y="31589"/>
                  </a:lnTo>
                  <a:lnTo>
                    <a:pt x="39528" y="30002"/>
                  </a:lnTo>
                  <a:lnTo>
                    <a:pt x="37941" y="29288"/>
                  </a:lnTo>
                  <a:lnTo>
                    <a:pt x="34925" y="33574"/>
                  </a:lnTo>
                  <a:lnTo>
                    <a:pt x="32702" y="35876"/>
                  </a:lnTo>
                  <a:lnTo>
                    <a:pt x="30003" y="37782"/>
                  </a:lnTo>
                  <a:lnTo>
                    <a:pt x="26591" y="39130"/>
                  </a:lnTo>
                  <a:lnTo>
                    <a:pt x="22622" y="39687"/>
                  </a:lnTo>
                  <a:lnTo>
                    <a:pt x="19208" y="39289"/>
                  </a:lnTo>
                  <a:lnTo>
                    <a:pt x="15875" y="38019"/>
                  </a:lnTo>
                  <a:lnTo>
                    <a:pt x="12700" y="35480"/>
                  </a:lnTo>
                  <a:lnTo>
                    <a:pt x="10001" y="31511"/>
                  </a:lnTo>
                  <a:lnTo>
                    <a:pt x="8890" y="28891"/>
                  </a:lnTo>
                  <a:lnTo>
                    <a:pt x="7937" y="25796"/>
                  </a:lnTo>
                  <a:lnTo>
                    <a:pt x="7302" y="22225"/>
                  </a:lnTo>
                  <a:lnTo>
                    <a:pt x="6826" y="18096"/>
                  </a:lnTo>
                  <a:lnTo>
                    <a:pt x="37623" y="18096"/>
                  </a:lnTo>
                  <a:lnTo>
                    <a:pt x="36988" y="13651"/>
                  </a:lnTo>
                  <a:lnTo>
                    <a:pt x="35798" y="9841"/>
                  </a:lnTo>
                  <a:lnTo>
                    <a:pt x="34131" y="6666"/>
                  </a:lnTo>
                  <a:lnTo>
                    <a:pt x="32067" y="4205"/>
                  </a:lnTo>
                  <a:lnTo>
                    <a:pt x="29527" y="2301"/>
                  </a:lnTo>
                  <a:lnTo>
                    <a:pt x="26750" y="95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1930" name="Shape 1965"/>
            <p:cNvSpPr/>
            <p:nvPr/>
          </p:nvSpPr>
          <p:spPr>
            <a:xfrm>
              <a:off x="1990312" y="4116514"/>
              <a:ext cx="39528" cy="46513"/>
            </a:xfrm>
            <a:custGeom>
              <a:avLst/>
              <a:gdLst/>
              <a:ahLst/>
              <a:cxnLst/>
              <a:rect l="0" t="0" r="0" b="0"/>
              <a:pathLst>
                <a:path w="39528" h="46513">
                  <a:moveTo>
                    <a:pt x="20161" y="0"/>
                  </a:moveTo>
                  <a:lnTo>
                    <a:pt x="18017" y="3571"/>
                  </a:lnTo>
                  <a:lnTo>
                    <a:pt x="21431" y="4047"/>
                  </a:lnTo>
                  <a:lnTo>
                    <a:pt x="23812" y="5476"/>
                  </a:lnTo>
                  <a:lnTo>
                    <a:pt x="25478" y="7460"/>
                  </a:lnTo>
                  <a:lnTo>
                    <a:pt x="26511" y="9841"/>
                  </a:lnTo>
                  <a:lnTo>
                    <a:pt x="27542" y="14921"/>
                  </a:lnTo>
                  <a:lnTo>
                    <a:pt x="7143" y="14921"/>
                  </a:lnTo>
                  <a:lnTo>
                    <a:pt x="7857" y="11984"/>
                  </a:lnTo>
                  <a:lnTo>
                    <a:pt x="8731" y="9444"/>
                  </a:lnTo>
                  <a:lnTo>
                    <a:pt x="9842" y="7460"/>
                  </a:lnTo>
                  <a:lnTo>
                    <a:pt x="11112" y="5952"/>
                  </a:lnTo>
                  <a:lnTo>
                    <a:pt x="14287" y="4126"/>
                  </a:lnTo>
                  <a:lnTo>
                    <a:pt x="18017" y="3571"/>
                  </a:lnTo>
                  <a:lnTo>
                    <a:pt x="20161" y="0"/>
                  </a:lnTo>
                  <a:lnTo>
                    <a:pt x="15953" y="475"/>
                  </a:lnTo>
                  <a:lnTo>
                    <a:pt x="11430" y="2221"/>
                  </a:lnTo>
                  <a:lnTo>
                    <a:pt x="7143" y="5317"/>
                  </a:lnTo>
                  <a:lnTo>
                    <a:pt x="3492" y="9841"/>
                  </a:lnTo>
                  <a:lnTo>
                    <a:pt x="952" y="16112"/>
                  </a:lnTo>
                  <a:lnTo>
                    <a:pt x="0" y="24367"/>
                  </a:lnTo>
                  <a:lnTo>
                    <a:pt x="396" y="29368"/>
                  </a:lnTo>
                  <a:lnTo>
                    <a:pt x="1348" y="33733"/>
                  </a:lnTo>
                  <a:lnTo>
                    <a:pt x="2857" y="37543"/>
                  </a:lnTo>
                  <a:lnTo>
                    <a:pt x="5080" y="40718"/>
                  </a:lnTo>
                  <a:lnTo>
                    <a:pt x="7778" y="43258"/>
                  </a:lnTo>
                  <a:lnTo>
                    <a:pt x="10953" y="45005"/>
                  </a:lnTo>
                  <a:lnTo>
                    <a:pt x="14525" y="46116"/>
                  </a:lnTo>
                  <a:lnTo>
                    <a:pt x="18493" y="46513"/>
                  </a:lnTo>
                  <a:lnTo>
                    <a:pt x="23495" y="45877"/>
                  </a:lnTo>
                  <a:lnTo>
                    <a:pt x="27701" y="44369"/>
                  </a:lnTo>
                  <a:lnTo>
                    <a:pt x="31193" y="42068"/>
                  </a:lnTo>
                  <a:lnTo>
                    <a:pt x="33972" y="39369"/>
                  </a:lnTo>
                  <a:lnTo>
                    <a:pt x="36195" y="36591"/>
                  </a:lnTo>
                  <a:lnTo>
                    <a:pt x="37782" y="33892"/>
                  </a:lnTo>
                  <a:lnTo>
                    <a:pt x="38893" y="31589"/>
                  </a:lnTo>
                  <a:lnTo>
                    <a:pt x="39528" y="30002"/>
                  </a:lnTo>
                  <a:lnTo>
                    <a:pt x="37941" y="29288"/>
                  </a:lnTo>
                  <a:lnTo>
                    <a:pt x="34925" y="33574"/>
                  </a:lnTo>
                  <a:lnTo>
                    <a:pt x="32702" y="35876"/>
                  </a:lnTo>
                  <a:lnTo>
                    <a:pt x="29923" y="37782"/>
                  </a:lnTo>
                  <a:lnTo>
                    <a:pt x="26590" y="39130"/>
                  </a:lnTo>
                  <a:lnTo>
                    <a:pt x="22542" y="39687"/>
                  </a:lnTo>
                  <a:lnTo>
                    <a:pt x="19208" y="39289"/>
                  </a:lnTo>
                  <a:lnTo>
                    <a:pt x="15875" y="38019"/>
                  </a:lnTo>
                  <a:lnTo>
                    <a:pt x="12700" y="35480"/>
                  </a:lnTo>
                  <a:lnTo>
                    <a:pt x="10001" y="31511"/>
                  </a:lnTo>
                  <a:lnTo>
                    <a:pt x="8889" y="28891"/>
                  </a:lnTo>
                  <a:lnTo>
                    <a:pt x="7937" y="25796"/>
                  </a:lnTo>
                  <a:lnTo>
                    <a:pt x="7302" y="22225"/>
                  </a:lnTo>
                  <a:lnTo>
                    <a:pt x="6826" y="18096"/>
                  </a:lnTo>
                  <a:lnTo>
                    <a:pt x="37623" y="18096"/>
                  </a:lnTo>
                  <a:lnTo>
                    <a:pt x="36988" y="13651"/>
                  </a:lnTo>
                  <a:lnTo>
                    <a:pt x="35797" y="9841"/>
                  </a:lnTo>
                  <a:lnTo>
                    <a:pt x="34131" y="6666"/>
                  </a:lnTo>
                  <a:lnTo>
                    <a:pt x="32067" y="4205"/>
                  </a:lnTo>
                  <a:lnTo>
                    <a:pt x="29527" y="2301"/>
                  </a:lnTo>
                  <a:lnTo>
                    <a:pt x="26748" y="95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1931" name="Shape 1966"/>
            <p:cNvSpPr/>
            <p:nvPr/>
          </p:nvSpPr>
          <p:spPr>
            <a:xfrm>
              <a:off x="1772347" y="4116514"/>
              <a:ext cx="39529" cy="46513"/>
            </a:xfrm>
            <a:custGeom>
              <a:avLst/>
              <a:gdLst/>
              <a:ahLst/>
              <a:cxnLst/>
              <a:rect l="0" t="0" r="0" b="0"/>
              <a:pathLst>
                <a:path w="39529" h="46513">
                  <a:moveTo>
                    <a:pt x="20241" y="0"/>
                  </a:moveTo>
                  <a:lnTo>
                    <a:pt x="18018" y="3571"/>
                  </a:lnTo>
                  <a:lnTo>
                    <a:pt x="21431" y="4047"/>
                  </a:lnTo>
                  <a:lnTo>
                    <a:pt x="23812" y="5476"/>
                  </a:lnTo>
                  <a:lnTo>
                    <a:pt x="25480" y="7460"/>
                  </a:lnTo>
                  <a:lnTo>
                    <a:pt x="26512" y="9841"/>
                  </a:lnTo>
                  <a:lnTo>
                    <a:pt x="27543" y="14921"/>
                  </a:lnTo>
                  <a:lnTo>
                    <a:pt x="7143" y="14921"/>
                  </a:lnTo>
                  <a:lnTo>
                    <a:pt x="7858" y="11984"/>
                  </a:lnTo>
                  <a:lnTo>
                    <a:pt x="8731" y="9444"/>
                  </a:lnTo>
                  <a:lnTo>
                    <a:pt x="9843" y="7460"/>
                  </a:lnTo>
                  <a:lnTo>
                    <a:pt x="11192" y="5952"/>
                  </a:lnTo>
                  <a:lnTo>
                    <a:pt x="14287" y="4126"/>
                  </a:lnTo>
                  <a:lnTo>
                    <a:pt x="18018" y="3571"/>
                  </a:lnTo>
                  <a:lnTo>
                    <a:pt x="20241" y="0"/>
                  </a:lnTo>
                  <a:lnTo>
                    <a:pt x="15955" y="475"/>
                  </a:lnTo>
                  <a:lnTo>
                    <a:pt x="11431" y="2221"/>
                  </a:lnTo>
                  <a:lnTo>
                    <a:pt x="7143" y="5317"/>
                  </a:lnTo>
                  <a:lnTo>
                    <a:pt x="3572" y="9841"/>
                  </a:lnTo>
                  <a:lnTo>
                    <a:pt x="1032" y="16112"/>
                  </a:lnTo>
                  <a:lnTo>
                    <a:pt x="0" y="24367"/>
                  </a:lnTo>
                  <a:lnTo>
                    <a:pt x="397" y="29368"/>
                  </a:lnTo>
                  <a:lnTo>
                    <a:pt x="1350" y="33733"/>
                  </a:lnTo>
                  <a:lnTo>
                    <a:pt x="2937" y="37543"/>
                  </a:lnTo>
                  <a:lnTo>
                    <a:pt x="5159" y="40718"/>
                  </a:lnTo>
                  <a:lnTo>
                    <a:pt x="7858" y="43258"/>
                  </a:lnTo>
                  <a:lnTo>
                    <a:pt x="11033" y="45005"/>
                  </a:lnTo>
                  <a:lnTo>
                    <a:pt x="14606" y="46116"/>
                  </a:lnTo>
                  <a:lnTo>
                    <a:pt x="18575" y="46513"/>
                  </a:lnTo>
                  <a:lnTo>
                    <a:pt x="23496" y="45877"/>
                  </a:lnTo>
                  <a:lnTo>
                    <a:pt x="27702" y="44369"/>
                  </a:lnTo>
                  <a:lnTo>
                    <a:pt x="31194" y="42068"/>
                  </a:lnTo>
                  <a:lnTo>
                    <a:pt x="33973" y="39369"/>
                  </a:lnTo>
                  <a:lnTo>
                    <a:pt x="36196" y="36591"/>
                  </a:lnTo>
                  <a:lnTo>
                    <a:pt x="37783" y="33892"/>
                  </a:lnTo>
                  <a:lnTo>
                    <a:pt x="38893" y="31589"/>
                  </a:lnTo>
                  <a:lnTo>
                    <a:pt x="39529" y="30002"/>
                  </a:lnTo>
                  <a:lnTo>
                    <a:pt x="37942" y="29288"/>
                  </a:lnTo>
                  <a:lnTo>
                    <a:pt x="34925" y="33574"/>
                  </a:lnTo>
                  <a:lnTo>
                    <a:pt x="32702" y="35876"/>
                  </a:lnTo>
                  <a:lnTo>
                    <a:pt x="30004" y="37782"/>
                  </a:lnTo>
                  <a:lnTo>
                    <a:pt x="26591" y="39130"/>
                  </a:lnTo>
                  <a:lnTo>
                    <a:pt x="22622" y="39687"/>
                  </a:lnTo>
                  <a:lnTo>
                    <a:pt x="19288" y="39289"/>
                  </a:lnTo>
                  <a:lnTo>
                    <a:pt x="15875" y="38019"/>
                  </a:lnTo>
                  <a:lnTo>
                    <a:pt x="12700" y="35480"/>
                  </a:lnTo>
                  <a:lnTo>
                    <a:pt x="10002" y="31511"/>
                  </a:lnTo>
                  <a:lnTo>
                    <a:pt x="8889" y="28891"/>
                  </a:lnTo>
                  <a:lnTo>
                    <a:pt x="8017" y="25796"/>
                  </a:lnTo>
                  <a:lnTo>
                    <a:pt x="7302" y="22225"/>
                  </a:lnTo>
                  <a:lnTo>
                    <a:pt x="6827" y="18096"/>
                  </a:lnTo>
                  <a:lnTo>
                    <a:pt x="37703" y="18096"/>
                  </a:lnTo>
                  <a:lnTo>
                    <a:pt x="36989" y="13651"/>
                  </a:lnTo>
                  <a:lnTo>
                    <a:pt x="35877" y="9841"/>
                  </a:lnTo>
                  <a:lnTo>
                    <a:pt x="34211" y="6666"/>
                  </a:lnTo>
                  <a:lnTo>
                    <a:pt x="32068" y="4205"/>
                  </a:lnTo>
                  <a:lnTo>
                    <a:pt x="29607" y="2301"/>
                  </a:lnTo>
                  <a:lnTo>
                    <a:pt x="26750" y="951"/>
                  </a:lnTo>
                  <a:lnTo>
                    <a:pt x="23654" y="237"/>
                  </a:lnTo>
                  <a:lnTo>
                    <a:pt x="20241" y="0"/>
                  </a:lnTo>
                  <a:close/>
                </a:path>
              </a:pathLst>
            </a:custGeom>
            <a:solidFill>
              <a:srgbClr val="000000"/>
            </a:solidFill>
          </p:spPr>
          <p:txBody>
            <a:bodyPr vert="horz" lIns="91440" tIns="45720" rIns="91440" bIns="45720" anchor="t"/>
            <a:lstStyle/>
            <a:p>
              <a:endParaRPr lang="en-IN"/>
            </a:p>
          </p:txBody>
        </p:sp>
        <p:sp>
          <p:nvSpPr>
            <p:cNvPr id="1932" name="Shape 1967"/>
            <p:cNvSpPr/>
            <p:nvPr/>
          </p:nvSpPr>
          <p:spPr>
            <a:xfrm>
              <a:off x="1597405" y="4116514"/>
              <a:ext cx="43735" cy="46513"/>
            </a:xfrm>
            <a:custGeom>
              <a:avLst/>
              <a:gdLst/>
              <a:ahLst/>
              <a:cxnLst/>
              <a:rect l="0" t="0" r="0" b="0"/>
              <a:pathLst>
                <a:path w="43735" h="46513">
                  <a:moveTo>
                    <a:pt x="21431" y="0"/>
                  </a:moveTo>
                  <a:lnTo>
                    <a:pt x="20637" y="2777"/>
                  </a:lnTo>
                  <a:lnTo>
                    <a:pt x="24843" y="3571"/>
                  </a:lnTo>
                  <a:lnTo>
                    <a:pt x="28336" y="6032"/>
                  </a:lnTo>
                  <a:lnTo>
                    <a:pt x="31114" y="9682"/>
                  </a:lnTo>
                  <a:lnTo>
                    <a:pt x="33178" y="14366"/>
                  </a:lnTo>
                  <a:lnTo>
                    <a:pt x="34368" y="19843"/>
                  </a:lnTo>
                  <a:lnTo>
                    <a:pt x="34766" y="25796"/>
                  </a:lnTo>
                  <a:lnTo>
                    <a:pt x="34289" y="32066"/>
                  </a:lnTo>
                  <a:lnTo>
                    <a:pt x="32860" y="36749"/>
                  </a:lnTo>
                  <a:lnTo>
                    <a:pt x="30876" y="40083"/>
                  </a:lnTo>
                  <a:lnTo>
                    <a:pt x="28336" y="42305"/>
                  </a:lnTo>
                  <a:lnTo>
                    <a:pt x="25716" y="43417"/>
                  </a:lnTo>
                  <a:lnTo>
                    <a:pt x="23097" y="43734"/>
                  </a:lnTo>
                  <a:lnTo>
                    <a:pt x="19050" y="42941"/>
                  </a:lnTo>
                  <a:lnTo>
                    <a:pt x="15875" y="40797"/>
                  </a:lnTo>
                  <a:lnTo>
                    <a:pt x="13413" y="37622"/>
                  </a:lnTo>
                  <a:lnTo>
                    <a:pt x="11587" y="33733"/>
                  </a:lnTo>
                  <a:lnTo>
                    <a:pt x="10318" y="29447"/>
                  </a:lnTo>
                  <a:lnTo>
                    <a:pt x="9525" y="25239"/>
                  </a:lnTo>
                  <a:lnTo>
                    <a:pt x="9127" y="21351"/>
                  </a:lnTo>
                  <a:lnTo>
                    <a:pt x="8968" y="18176"/>
                  </a:lnTo>
                  <a:lnTo>
                    <a:pt x="9206" y="14524"/>
                  </a:lnTo>
                  <a:lnTo>
                    <a:pt x="9841" y="11428"/>
                  </a:lnTo>
                  <a:lnTo>
                    <a:pt x="12381" y="6587"/>
                  </a:lnTo>
                  <a:lnTo>
                    <a:pt x="16191" y="3730"/>
                  </a:lnTo>
                  <a:lnTo>
                    <a:pt x="20637" y="2777"/>
                  </a:lnTo>
                  <a:lnTo>
                    <a:pt x="21431" y="0"/>
                  </a:lnTo>
                  <a:lnTo>
                    <a:pt x="15239" y="793"/>
                  </a:lnTo>
                  <a:lnTo>
                    <a:pt x="9999" y="3253"/>
                  </a:lnTo>
                  <a:lnTo>
                    <a:pt x="5714" y="6905"/>
                  </a:lnTo>
                  <a:lnTo>
                    <a:pt x="2618" y="11588"/>
                  </a:lnTo>
                  <a:lnTo>
                    <a:pt x="635" y="17064"/>
                  </a:lnTo>
                  <a:lnTo>
                    <a:pt x="0" y="22938"/>
                  </a:lnTo>
                  <a:lnTo>
                    <a:pt x="713" y="29288"/>
                  </a:lnTo>
                  <a:lnTo>
                    <a:pt x="2777" y="35003"/>
                  </a:lnTo>
                  <a:lnTo>
                    <a:pt x="6111" y="39687"/>
                  </a:lnTo>
                  <a:lnTo>
                    <a:pt x="10397" y="43338"/>
                  </a:lnTo>
                  <a:lnTo>
                    <a:pt x="15716" y="45639"/>
                  </a:lnTo>
                  <a:lnTo>
                    <a:pt x="21747" y="46513"/>
                  </a:lnTo>
                  <a:lnTo>
                    <a:pt x="28575" y="45480"/>
                  </a:lnTo>
                  <a:lnTo>
                    <a:pt x="34131" y="42544"/>
                  </a:lnTo>
                  <a:lnTo>
                    <a:pt x="38337" y="38416"/>
                  </a:lnTo>
                  <a:lnTo>
                    <a:pt x="41353" y="33416"/>
                  </a:lnTo>
                  <a:lnTo>
                    <a:pt x="43178" y="28097"/>
                  </a:lnTo>
                  <a:lnTo>
                    <a:pt x="43735" y="22938"/>
                  </a:lnTo>
                  <a:lnTo>
                    <a:pt x="43258" y="17778"/>
                  </a:lnTo>
                  <a:lnTo>
                    <a:pt x="42068" y="13255"/>
                  </a:lnTo>
                  <a:lnTo>
                    <a:pt x="40083" y="9364"/>
                  </a:lnTo>
                  <a:lnTo>
                    <a:pt x="37385" y="6032"/>
                  </a:lnTo>
                  <a:lnTo>
                    <a:pt x="34131" y="3412"/>
                  </a:lnTo>
                  <a:lnTo>
                    <a:pt x="30400"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1933" name="Shape 1968"/>
            <p:cNvSpPr/>
            <p:nvPr/>
          </p:nvSpPr>
          <p:spPr>
            <a:xfrm>
              <a:off x="1407064" y="4116514"/>
              <a:ext cx="40083" cy="46513"/>
            </a:xfrm>
            <a:custGeom>
              <a:avLst/>
              <a:gdLst/>
              <a:ahLst/>
              <a:cxnLst/>
              <a:rect l="0" t="0" r="0" b="0"/>
              <a:pathLst>
                <a:path w="40083" h="46513">
                  <a:moveTo>
                    <a:pt x="18017" y="0"/>
                  </a:moveTo>
                  <a:lnTo>
                    <a:pt x="12778" y="475"/>
                  </a:lnTo>
                  <a:lnTo>
                    <a:pt x="8731" y="1983"/>
                  </a:lnTo>
                  <a:lnTo>
                    <a:pt x="5635" y="3968"/>
                  </a:lnTo>
                  <a:lnTo>
                    <a:pt x="3491" y="6350"/>
                  </a:lnTo>
                  <a:lnTo>
                    <a:pt x="2222" y="8731"/>
                  </a:lnTo>
                  <a:lnTo>
                    <a:pt x="1825" y="10952"/>
                  </a:lnTo>
                  <a:lnTo>
                    <a:pt x="2142" y="12302"/>
                  </a:lnTo>
                  <a:lnTo>
                    <a:pt x="2857" y="13730"/>
                  </a:lnTo>
                  <a:lnTo>
                    <a:pt x="4126" y="14842"/>
                  </a:lnTo>
                  <a:lnTo>
                    <a:pt x="6111" y="15318"/>
                  </a:lnTo>
                  <a:lnTo>
                    <a:pt x="7937" y="14921"/>
                  </a:lnTo>
                  <a:lnTo>
                    <a:pt x="9366" y="13969"/>
                  </a:lnTo>
                  <a:lnTo>
                    <a:pt x="10238" y="12619"/>
                  </a:lnTo>
                  <a:lnTo>
                    <a:pt x="10556" y="11032"/>
                  </a:lnTo>
                  <a:lnTo>
                    <a:pt x="10318" y="9364"/>
                  </a:lnTo>
                  <a:lnTo>
                    <a:pt x="10080" y="7222"/>
                  </a:lnTo>
                  <a:lnTo>
                    <a:pt x="10715" y="5158"/>
                  </a:lnTo>
                  <a:lnTo>
                    <a:pt x="12382" y="3650"/>
                  </a:lnTo>
                  <a:lnTo>
                    <a:pt x="14683" y="2697"/>
                  </a:lnTo>
                  <a:lnTo>
                    <a:pt x="17145" y="2381"/>
                  </a:lnTo>
                  <a:lnTo>
                    <a:pt x="19605" y="2618"/>
                  </a:lnTo>
                  <a:lnTo>
                    <a:pt x="22066" y="3808"/>
                  </a:lnTo>
                  <a:lnTo>
                    <a:pt x="23970" y="6269"/>
                  </a:lnTo>
                  <a:lnTo>
                    <a:pt x="24763" y="10555"/>
                  </a:lnTo>
                  <a:lnTo>
                    <a:pt x="24763" y="16588"/>
                  </a:lnTo>
                  <a:lnTo>
                    <a:pt x="24020" y="16878"/>
                  </a:lnTo>
                  <a:lnTo>
                    <a:pt x="24763" y="18969"/>
                  </a:lnTo>
                  <a:lnTo>
                    <a:pt x="24763" y="33337"/>
                  </a:lnTo>
                  <a:lnTo>
                    <a:pt x="24685" y="35321"/>
                  </a:lnTo>
                  <a:lnTo>
                    <a:pt x="24208" y="36749"/>
                  </a:lnTo>
                  <a:lnTo>
                    <a:pt x="23176" y="37861"/>
                  </a:lnTo>
                  <a:lnTo>
                    <a:pt x="21351" y="38972"/>
                  </a:lnTo>
                  <a:lnTo>
                    <a:pt x="20320" y="39448"/>
                  </a:lnTo>
                  <a:lnTo>
                    <a:pt x="18732" y="40003"/>
                  </a:lnTo>
                  <a:lnTo>
                    <a:pt x="15238" y="40797"/>
                  </a:lnTo>
                  <a:lnTo>
                    <a:pt x="12700" y="40242"/>
                  </a:lnTo>
                  <a:lnTo>
                    <a:pt x="10635" y="38733"/>
                  </a:lnTo>
                  <a:lnTo>
                    <a:pt x="9207" y="36194"/>
                  </a:lnTo>
                  <a:lnTo>
                    <a:pt x="8731" y="33019"/>
                  </a:lnTo>
                  <a:lnTo>
                    <a:pt x="8731" y="32860"/>
                  </a:lnTo>
                  <a:lnTo>
                    <a:pt x="8888" y="31034"/>
                  </a:lnTo>
                  <a:lnTo>
                    <a:pt x="9525" y="28891"/>
                  </a:lnTo>
                  <a:lnTo>
                    <a:pt x="11112" y="26589"/>
                  </a:lnTo>
                  <a:lnTo>
                    <a:pt x="13970" y="24049"/>
                  </a:lnTo>
                  <a:lnTo>
                    <a:pt x="15953" y="22780"/>
                  </a:lnTo>
                  <a:lnTo>
                    <a:pt x="18413" y="21509"/>
                  </a:lnTo>
                  <a:lnTo>
                    <a:pt x="21351" y="20239"/>
                  </a:lnTo>
                  <a:lnTo>
                    <a:pt x="24763" y="18969"/>
                  </a:lnTo>
                  <a:lnTo>
                    <a:pt x="24020" y="16878"/>
                  </a:lnTo>
                  <a:lnTo>
                    <a:pt x="17223" y="19525"/>
                  </a:lnTo>
                  <a:lnTo>
                    <a:pt x="11112" y="22303"/>
                  </a:lnTo>
                  <a:lnTo>
                    <a:pt x="6270" y="25082"/>
                  </a:lnTo>
                  <a:lnTo>
                    <a:pt x="2777" y="28177"/>
                  </a:lnTo>
                  <a:lnTo>
                    <a:pt x="713" y="31828"/>
                  </a:lnTo>
                  <a:lnTo>
                    <a:pt x="0" y="36194"/>
                  </a:lnTo>
                  <a:lnTo>
                    <a:pt x="872" y="40559"/>
                  </a:lnTo>
                  <a:lnTo>
                    <a:pt x="3253" y="43813"/>
                  </a:lnTo>
                  <a:lnTo>
                    <a:pt x="6587" y="45877"/>
                  </a:lnTo>
                  <a:lnTo>
                    <a:pt x="10476" y="46513"/>
                  </a:lnTo>
                  <a:lnTo>
                    <a:pt x="14525" y="45877"/>
                  </a:lnTo>
                  <a:lnTo>
                    <a:pt x="18335" y="44132"/>
                  </a:lnTo>
                  <a:lnTo>
                    <a:pt x="21827" y="41830"/>
                  </a:lnTo>
                  <a:lnTo>
                    <a:pt x="24843" y="39289"/>
                  </a:lnTo>
                  <a:lnTo>
                    <a:pt x="25400" y="42305"/>
                  </a:lnTo>
                  <a:lnTo>
                    <a:pt x="26351" y="44369"/>
                  </a:lnTo>
                  <a:lnTo>
                    <a:pt x="27542" y="45639"/>
                  </a:lnTo>
                  <a:lnTo>
                    <a:pt x="28891" y="46274"/>
                  </a:lnTo>
                  <a:lnTo>
                    <a:pt x="31272" y="46513"/>
                  </a:lnTo>
                  <a:lnTo>
                    <a:pt x="32701" y="46353"/>
                  </a:lnTo>
                  <a:lnTo>
                    <a:pt x="34686" y="45798"/>
                  </a:lnTo>
                  <a:lnTo>
                    <a:pt x="37147" y="44369"/>
                  </a:lnTo>
                  <a:lnTo>
                    <a:pt x="40083" y="41591"/>
                  </a:lnTo>
                  <a:lnTo>
                    <a:pt x="40083" y="38972"/>
                  </a:lnTo>
                  <a:lnTo>
                    <a:pt x="38257" y="40321"/>
                  </a:lnTo>
                  <a:lnTo>
                    <a:pt x="35638" y="40877"/>
                  </a:lnTo>
                  <a:lnTo>
                    <a:pt x="33972" y="40401"/>
                  </a:lnTo>
                  <a:lnTo>
                    <a:pt x="33098" y="39130"/>
                  </a:lnTo>
                  <a:lnTo>
                    <a:pt x="32781" y="35162"/>
                  </a:lnTo>
                  <a:lnTo>
                    <a:pt x="32781" y="15794"/>
                  </a:lnTo>
                  <a:lnTo>
                    <a:pt x="32226" y="9047"/>
                  </a:lnTo>
                  <a:lnTo>
                    <a:pt x="30956" y="5634"/>
                  </a:lnTo>
                  <a:lnTo>
                    <a:pt x="28416" y="2777"/>
                  </a:lnTo>
                  <a:lnTo>
                    <a:pt x="26590" y="1587"/>
                  </a:lnTo>
                  <a:lnTo>
                    <a:pt x="24208" y="713"/>
                  </a:lnTo>
                  <a:lnTo>
                    <a:pt x="21351" y="157"/>
                  </a:lnTo>
                  <a:lnTo>
                    <a:pt x="18017" y="0"/>
                  </a:lnTo>
                  <a:close/>
                </a:path>
              </a:pathLst>
            </a:custGeom>
            <a:solidFill>
              <a:srgbClr val="000000"/>
            </a:solidFill>
          </p:spPr>
          <p:txBody>
            <a:bodyPr vert="horz" lIns="91440" tIns="45720" rIns="91440" bIns="45720" anchor="t"/>
            <a:lstStyle/>
            <a:p>
              <a:endParaRPr lang="en-IN"/>
            </a:p>
          </p:txBody>
        </p:sp>
        <p:sp>
          <p:nvSpPr>
            <p:cNvPr id="1934" name="Shape 1969"/>
            <p:cNvSpPr/>
            <p:nvPr/>
          </p:nvSpPr>
          <p:spPr>
            <a:xfrm>
              <a:off x="1334516" y="4116514"/>
              <a:ext cx="39527" cy="46513"/>
            </a:xfrm>
            <a:custGeom>
              <a:avLst/>
              <a:gdLst/>
              <a:ahLst/>
              <a:cxnLst/>
              <a:rect l="0" t="0" r="0" b="0"/>
              <a:pathLst>
                <a:path w="39527" h="46513">
                  <a:moveTo>
                    <a:pt x="20240" y="0"/>
                  </a:moveTo>
                  <a:lnTo>
                    <a:pt x="18017" y="3571"/>
                  </a:lnTo>
                  <a:lnTo>
                    <a:pt x="21431" y="4047"/>
                  </a:lnTo>
                  <a:lnTo>
                    <a:pt x="23812" y="5476"/>
                  </a:lnTo>
                  <a:lnTo>
                    <a:pt x="25478" y="7460"/>
                  </a:lnTo>
                  <a:lnTo>
                    <a:pt x="26511" y="9841"/>
                  </a:lnTo>
                  <a:lnTo>
                    <a:pt x="27542" y="14921"/>
                  </a:lnTo>
                  <a:lnTo>
                    <a:pt x="7143" y="14921"/>
                  </a:lnTo>
                  <a:lnTo>
                    <a:pt x="7857" y="11984"/>
                  </a:lnTo>
                  <a:lnTo>
                    <a:pt x="8731" y="9444"/>
                  </a:lnTo>
                  <a:lnTo>
                    <a:pt x="9842" y="7460"/>
                  </a:lnTo>
                  <a:lnTo>
                    <a:pt x="11191" y="5952"/>
                  </a:lnTo>
                  <a:lnTo>
                    <a:pt x="14287" y="4126"/>
                  </a:lnTo>
                  <a:lnTo>
                    <a:pt x="18017" y="3571"/>
                  </a:lnTo>
                  <a:lnTo>
                    <a:pt x="20240" y="0"/>
                  </a:lnTo>
                  <a:lnTo>
                    <a:pt x="15953" y="475"/>
                  </a:lnTo>
                  <a:lnTo>
                    <a:pt x="11429" y="2221"/>
                  </a:lnTo>
                  <a:lnTo>
                    <a:pt x="7143" y="5317"/>
                  </a:lnTo>
                  <a:lnTo>
                    <a:pt x="3492" y="9841"/>
                  </a:lnTo>
                  <a:lnTo>
                    <a:pt x="1031" y="16112"/>
                  </a:lnTo>
                  <a:lnTo>
                    <a:pt x="0" y="24367"/>
                  </a:lnTo>
                  <a:lnTo>
                    <a:pt x="396" y="29368"/>
                  </a:lnTo>
                  <a:lnTo>
                    <a:pt x="1348" y="33733"/>
                  </a:lnTo>
                  <a:lnTo>
                    <a:pt x="2856" y="37543"/>
                  </a:lnTo>
                  <a:lnTo>
                    <a:pt x="5079" y="40718"/>
                  </a:lnTo>
                  <a:lnTo>
                    <a:pt x="7777" y="43258"/>
                  </a:lnTo>
                  <a:lnTo>
                    <a:pt x="10952" y="45005"/>
                  </a:lnTo>
                  <a:lnTo>
                    <a:pt x="14525" y="46116"/>
                  </a:lnTo>
                  <a:lnTo>
                    <a:pt x="18573" y="46513"/>
                  </a:lnTo>
                  <a:lnTo>
                    <a:pt x="23493" y="45877"/>
                  </a:lnTo>
                  <a:lnTo>
                    <a:pt x="27701" y="44369"/>
                  </a:lnTo>
                  <a:lnTo>
                    <a:pt x="31193" y="42068"/>
                  </a:lnTo>
                  <a:lnTo>
                    <a:pt x="33971" y="39369"/>
                  </a:lnTo>
                  <a:lnTo>
                    <a:pt x="36193" y="36591"/>
                  </a:lnTo>
                  <a:lnTo>
                    <a:pt x="37781" y="33892"/>
                  </a:lnTo>
                  <a:lnTo>
                    <a:pt x="38893" y="31589"/>
                  </a:lnTo>
                  <a:lnTo>
                    <a:pt x="39527" y="30002"/>
                  </a:lnTo>
                  <a:lnTo>
                    <a:pt x="37939" y="29288"/>
                  </a:lnTo>
                  <a:lnTo>
                    <a:pt x="34925" y="33574"/>
                  </a:lnTo>
                  <a:lnTo>
                    <a:pt x="32702" y="35876"/>
                  </a:lnTo>
                  <a:lnTo>
                    <a:pt x="30002" y="37782"/>
                  </a:lnTo>
                  <a:lnTo>
                    <a:pt x="26590" y="39130"/>
                  </a:lnTo>
                  <a:lnTo>
                    <a:pt x="22621" y="39687"/>
                  </a:lnTo>
                  <a:lnTo>
                    <a:pt x="19208" y="39289"/>
                  </a:lnTo>
                  <a:lnTo>
                    <a:pt x="15875" y="38019"/>
                  </a:lnTo>
                  <a:lnTo>
                    <a:pt x="12700" y="35480"/>
                  </a:lnTo>
                  <a:lnTo>
                    <a:pt x="9999" y="31511"/>
                  </a:lnTo>
                  <a:lnTo>
                    <a:pt x="8889" y="28891"/>
                  </a:lnTo>
                  <a:lnTo>
                    <a:pt x="7937" y="25796"/>
                  </a:lnTo>
                  <a:lnTo>
                    <a:pt x="7302" y="22225"/>
                  </a:lnTo>
                  <a:lnTo>
                    <a:pt x="6824" y="18096"/>
                  </a:lnTo>
                  <a:lnTo>
                    <a:pt x="37623" y="18096"/>
                  </a:lnTo>
                  <a:lnTo>
                    <a:pt x="36987" y="13651"/>
                  </a:lnTo>
                  <a:lnTo>
                    <a:pt x="35797" y="9841"/>
                  </a:lnTo>
                  <a:lnTo>
                    <a:pt x="34131" y="6666"/>
                  </a:lnTo>
                  <a:lnTo>
                    <a:pt x="32067" y="4205"/>
                  </a:lnTo>
                  <a:lnTo>
                    <a:pt x="29527" y="2301"/>
                  </a:lnTo>
                  <a:lnTo>
                    <a:pt x="26748" y="95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1935" name="Shape 1970"/>
            <p:cNvSpPr/>
            <p:nvPr/>
          </p:nvSpPr>
          <p:spPr>
            <a:xfrm>
              <a:off x="1305860" y="4116514"/>
              <a:ext cx="23495" cy="45560"/>
            </a:xfrm>
            <a:custGeom>
              <a:avLst/>
              <a:gdLst/>
              <a:ahLst/>
              <a:cxnLst/>
              <a:rect l="0" t="0" r="0" b="0"/>
              <a:pathLst>
                <a:path w="23495" h="45560">
                  <a:moveTo>
                    <a:pt x="15794" y="0"/>
                  </a:moveTo>
                  <a:lnTo>
                    <a:pt x="397" y="5396"/>
                  </a:lnTo>
                  <a:lnTo>
                    <a:pt x="397" y="6905"/>
                  </a:lnTo>
                  <a:lnTo>
                    <a:pt x="4366" y="6507"/>
                  </a:lnTo>
                  <a:lnTo>
                    <a:pt x="5636" y="6587"/>
                  </a:lnTo>
                  <a:lnTo>
                    <a:pt x="6747" y="7301"/>
                  </a:lnTo>
                  <a:lnTo>
                    <a:pt x="7541" y="9047"/>
                  </a:lnTo>
                  <a:lnTo>
                    <a:pt x="7857" y="12461"/>
                  </a:lnTo>
                  <a:lnTo>
                    <a:pt x="7857" y="35400"/>
                  </a:lnTo>
                  <a:lnTo>
                    <a:pt x="7698" y="38733"/>
                  </a:lnTo>
                  <a:lnTo>
                    <a:pt x="7143" y="41036"/>
                  </a:lnTo>
                  <a:lnTo>
                    <a:pt x="6269" y="42544"/>
                  </a:lnTo>
                  <a:lnTo>
                    <a:pt x="4762" y="43417"/>
                  </a:lnTo>
                  <a:lnTo>
                    <a:pt x="2778" y="43813"/>
                  </a:lnTo>
                  <a:lnTo>
                    <a:pt x="0" y="44052"/>
                  </a:lnTo>
                  <a:lnTo>
                    <a:pt x="0" y="45560"/>
                  </a:lnTo>
                  <a:lnTo>
                    <a:pt x="23495" y="45560"/>
                  </a:lnTo>
                  <a:lnTo>
                    <a:pt x="23495" y="44052"/>
                  </a:lnTo>
                  <a:lnTo>
                    <a:pt x="19447" y="43417"/>
                  </a:lnTo>
                  <a:lnTo>
                    <a:pt x="18176" y="42862"/>
                  </a:lnTo>
                  <a:lnTo>
                    <a:pt x="17303" y="41988"/>
                  </a:lnTo>
                  <a:lnTo>
                    <a:pt x="16351" y="39448"/>
                  </a:lnTo>
                  <a:lnTo>
                    <a:pt x="16192" y="35400"/>
                  </a:lnTo>
                  <a:lnTo>
                    <a:pt x="16192" y="237"/>
                  </a:lnTo>
                  <a:lnTo>
                    <a:pt x="15794" y="0"/>
                  </a:lnTo>
                  <a:close/>
                </a:path>
              </a:pathLst>
            </a:custGeom>
            <a:solidFill>
              <a:srgbClr val="000000"/>
            </a:solidFill>
          </p:spPr>
          <p:txBody>
            <a:bodyPr vert="horz" lIns="91440" tIns="45720" rIns="91440" bIns="45720" anchor="t"/>
            <a:lstStyle/>
            <a:p>
              <a:endParaRPr lang="en-IN"/>
            </a:p>
          </p:txBody>
        </p:sp>
        <p:sp>
          <p:nvSpPr>
            <p:cNvPr id="1936" name="Shape 1971"/>
            <p:cNvSpPr/>
            <p:nvPr/>
          </p:nvSpPr>
          <p:spPr>
            <a:xfrm>
              <a:off x="1861168" y="4116593"/>
              <a:ext cx="10953" cy="10953"/>
            </a:xfrm>
            <a:custGeom>
              <a:avLst/>
              <a:gdLst/>
              <a:ahLst/>
              <a:cxnLst/>
              <a:rect l="0" t="0" r="0" b="0"/>
              <a:pathLst>
                <a:path w="10953" h="10953">
                  <a:moveTo>
                    <a:pt x="5397" y="0"/>
                  </a:moveTo>
                  <a:lnTo>
                    <a:pt x="3333" y="476"/>
                  </a:lnTo>
                  <a:lnTo>
                    <a:pt x="1587" y="1587"/>
                  </a:lnTo>
                  <a:lnTo>
                    <a:pt x="397" y="3333"/>
                  </a:lnTo>
                  <a:lnTo>
                    <a:pt x="0" y="5634"/>
                  </a:lnTo>
                  <a:lnTo>
                    <a:pt x="476" y="8016"/>
                  </a:lnTo>
                  <a:lnTo>
                    <a:pt x="1904" y="9683"/>
                  </a:lnTo>
                  <a:lnTo>
                    <a:pt x="3651" y="10636"/>
                  </a:lnTo>
                  <a:lnTo>
                    <a:pt x="5397" y="10953"/>
                  </a:lnTo>
                  <a:lnTo>
                    <a:pt x="7143" y="10636"/>
                  </a:lnTo>
                  <a:lnTo>
                    <a:pt x="8889" y="9683"/>
                  </a:lnTo>
                  <a:lnTo>
                    <a:pt x="10318" y="8016"/>
                  </a:lnTo>
                  <a:lnTo>
                    <a:pt x="10953" y="5634"/>
                  </a:lnTo>
                  <a:lnTo>
                    <a:pt x="10477" y="3412"/>
                  </a:lnTo>
                  <a:lnTo>
                    <a:pt x="9287" y="1666"/>
                  </a:lnTo>
                  <a:lnTo>
                    <a:pt x="7541" y="476"/>
                  </a:lnTo>
                  <a:lnTo>
                    <a:pt x="5397" y="0"/>
                  </a:lnTo>
                  <a:close/>
                </a:path>
              </a:pathLst>
            </a:custGeom>
            <a:solidFill>
              <a:srgbClr val="000000"/>
            </a:solidFill>
          </p:spPr>
          <p:txBody>
            <a:bodyPr vert="horz" lIns="91440" tIns="45720" rIns="91440" bIns="45720" anchor="t"/>
            <a:lstStyle/>
            <a:p>
              <a:endParaRPr lang="en-IN"/>
            </a:p>
          </p:txBody>
        </p:sp>
        <p:sp>
          <p:nvSpPr>
            <p:cNvPr id="1937" name="Shape 1972"/>
            <p:cNvSpPr/>
            <p:nvPr/>
          </p:nvSpPr>
          <p:spPr>
            <a:xfrm>
              <a:off x="2375042" y="4117465"/>
              <a:ext cx="45402" cy="45958"/>
            </a:xfrm>
            <a:custGeom>
              <a:avLst/>
              <a:gdLst/>
              <a:ahLst/>
              <a:cxnLst/>
              <a:rect l="0" t="0" r="0" b="0"/>
              <a:pathLst>
                <a:path w="45402" h="45958">
                  <a:moveTo>
                    <a:pt x="0" y="0"/>
                  </a:moveTo>
                  <a:lnTo>
                    <a:pt x="0" y="1508"/>
                  </a:lnTo>
                  <a:lnTo>
                    <a:pt x="2937" y="2223"/>
                  </a:lnTo>
                  <a:lnTo>
                    <a:pt x="4286" y="3333"/>
                  </a:lnTo>
                  <a:lnTo>
                    <a:pt x="5477" y="5160"/>
                  </a:lnTo>
                  <a:lnTo>
                    <a:pt x="7065" y="8493"/>
                  </a:lnTo>
                  <a:lnTo>
                    <a:pt x="9048" y="12938"/>
                  </a:lnTo>
                  <a:lnTo>
                    <a:pt x="13652" y="23574"/>
                  </a:lnTo>
                  <a:lnTo>
                    <a:pt x="15955" y="29051"/>
                  </a:lnTo>
                  <a:lnTo>
                    <a:pt x="18018" y="34052"/>
                  </a:lnTo>
                  <a:lnTo>
                    <a:pt x="19685" y="38258"/>
                  </a:lnTo>
                  <a:lnTo>
                    <a:pt x="20876" y="41354"/>
                  </a:lnTo>
                  <a:lnTo>
                    <a:pt x="21828" y="43815"/>
                  </a:lnTo>
                  <a:lnTo>
                    <a:pt x="22463" y="45243"/>
                  </a:lnTo>
                  <a:lnTo>
                    <a:pt x="23575" y="45958"/>
                  </a:lnTo>
                  <a:lnTo>
                    <a:pt x="24130" y="45562"/>
                  </a:lnTo>
                  <a:lnTo>
                    <a:pt x="24764" y="44450"/>
                  </a:lnTo>
                  <a:lnTo>
                    <a:pt x="26273" y="41037"/>
                  </a:lnTo>
                  <a:lnTo>
                    <a:pt x="38973" y="9207"/>
                  </a:lnTo>
                  <a:lnTo>
                    <a:pt x="40561" y="5556"/>
                  </a:lnTo>
                  <a:lnTo>
                    <a:pt x="41831" y="3254"/>
                  </a:lnTo>
                  <a:lnTo>
                    <a:pt x="43338" y="1985"/>
                  </a:lnTo>
                  <a:lnTo>
                    <a:pt x="45402" y="1508"/>
                  </a:lnTo>
                  <a:lnTo>
                    <a:pt x="45402" y="0"/>
                  </a:lnTo>
                  <a:lnTo>
                    <a:pt x="31591" y="0"/>
                  </a:lnTo>
                  <a:lnTo>
                    <a:pt x="31591" y="1508"/>
                  </a:lnTo>
                  <a:lnTo>
                    <a:pt x="34846" y="2302"/>
                  </a:lnTo>
                  <a:lnTo>
                    <a:pt x="35877" y="3333"/>
                  </a:lnTo>
                  <a:lnTo>
                    <a:pt x="36275" y="4762"/>
                  </a:lnTo>
                  <a:lnTo>
                    <a:pt x="35718" y="7462"/>
                  </a:lnTo>
                  <a:lnTo>
                    <a:pt x="34369" y="11668"/>
                  </a:lnTo>
                  <a:lnTo>
                    <a:pt x="32385" y="16827"/>
                  </a:lnTo>
                  <a:lnTo>
                    <a:pt x="30083" y="22463"/>
                  </a:lnTo>
                  <a:lnTo>
                    <a:pt x="27861" y="28099"/>
                  </a:lnTo>
                  <a:lnTo>
                    <a:pt x="25876" y="33258"/>
                  </a:lnTo>
                  <a:lnTo>
                    <a:pt x="15796" y="7937"/>
                  </a:lnTo>
                  <a:lnTo>
                    <a:pt x="15161" y="6350"/>
                  </a:lnTo>
                  <a:lnTo>
                    <a:pt x="14843" y="4445"/>
                  </a:lnTo>
                  <a:lnTo>
                    <a:pt x="15239" y="3017"/>
                  </a:lnTo>
                  <a:lnTo>
                    <a:pt x="16272" y="2143"/>
                  </a:lnTo>
                  <a:lnTo>
                    <a:pt x="19447" y="1508"/>
                  </a:lnTo>
                  <a:lnTo>
                    <a:pt x="19447" y="0"/>
                  </a:lnTo>
                  <a:lnTo>
                    <a:pt x="0" y="0"/>
                  </a:lnTo>
                  <a:close/>
                </a:path>
              </a:pathLst>
            </a:custGeom>
            <a:solidFill>
              <a:srgbClr val="000000"/>
            </a:solidFill>
          </p:spPr>
          <p:txBody>
            <a:bodyPr vert="horz" lIns="91440" tIns="45720" rIns="91440" bIns="45720" anchor="t"/>
            <a:lstStyle/>
            <a:p>
              <a:endParaRPr lang="en-IN"/>
            </a:p>
          </p:txBody>
        </p:sp>
        <p:sp>
          <p:nvSpPr>
            <p:cNvPr id="1938" name="Shape 1973"/>
            <p:cNvSpPr/>
            <p:nvPr/>
          </p:nvSpPr>
          <p:spPr>
            <a:xfrm>
              <a:off x="1728771" y="4116514"/>
              <a:ext cx="38338" cy="46513"/>
            </a:xfrm>
            <a:custGeom>
              <a:avLst/>
              <a:gdLst/>
              <a:ahLst/>
              <a:cxnLst/>
              <a:rect l="0" t="0" r="0" b="0"/>
              <a:pathLst>
                <a:path w="38338" h="46513">
                  <a:moveTo>
                    <a:pt x="22225" y="0"/>
                  </a:moveTo>
                  <a:lnTo>
                    <a:pt x="16827" y="633"/>
                  </a:lnTo>
                  <a:lnTo>
                    <a:pt x="11668" y="2697"/>
                  </a:lnTo>
                  <a:lnTo>
                    <a:pt x="7063" y="6111"/>
                  </a:lnTo>
                  <a:lnTo>
                    <a:pt x="3413" y="10873"/>
                  </a:lnTo>
                  <a:lnTo>
                    <a:pt x="872" y="16985"/>
                  </a:lnTo>
                  <a:lnTo>
                    <a:pt x="0" y="24446"/>
                  </a:lnTo>
                  <a:lnTo>
                    <a:pt x="793" y="31511"/>
                  </a:lnTo>
                  <a:lnTo>
                    <a:pt x="3016" y="37146"/>
                  </a:lnTo>
                  <a:lnTo>
                    <a:pt x="6269" y="41275"/>
                  </a:lnTo>
                  <a:lnTo>
                    <a:pt x="10238" y="44211"/>
                  </a:lnTo>
                  <a:lnTo>
                    <a:pt x="14446" y="45957"/>
                  </a:lnTo>
                  <a:lnTo>
                    <a:pt x="18573" y="46513"/>
                  </a:lnTo>
                  <a:lnTo>
                    <a:pt x="24288" y="45719"/>
                  </a:lnTo>
                  <a:lnTo>
                    <a:pt x="29447" y="43019"/>
                  </a:lnTo>
                  <a:lnTo>
                    <a:pt x="31908" y="40957"/>
                  </a:lnTo>
                  <a:lnTo>
                    <a:pt x="34131" y="38178"/>
                  </a:lnTo>
                  <a:lnTo>
                    <a:pt x="36274" y="34844"/>
                  </a:lnTo>
                  <a:lnTo>
                    <a:pt x="38338" y="30956"/>
                  </a:lnTo>
                  <a:lnTo>
                    <a:pt x="36988" y="30082"/>
                  </a:lnTo>
                  <a:lnTo>
                    <a:pt x="34369" y="33653"/>
                  </a:lnTo>
                  <a:lnTo>
                    <a:pt x="31353" y="36591"/>
                  </a:lnTo>
                  <a:lnTo>
                    <a:pt x="27543" y="38655"/>
                  </a:lnTo>
                  <a:lnTo>
                    <a:pt x="22781" y="39369"/>
                  </a:lnTo>
                  <a:lnTo>
                    <a:pt x="19685" y="39051"/>
                  </a:lnTo>
                  <a:lnTo>
                    <a:pt x="16907" y="38100"/>
                  </a:lnTo>
                  <a:lnTo>
                    <a:pt x="14366" y="36432"/>
                  </a:lnTo>
                  <a:lnTo>
                    <a:pt x="12064" y="34209"/>
                  </a:lnTo>
                  <a:lnTo>
                    <a:pt x="10238" y="31432"/>
                  </a:lnTo>
                  <a:lnTo>
                    <a:pt x="8889" y="28177"/>
                  </a:lnTo>
                  <a:lnTo>
                    <a:pt x="8016" y="24526"/>
                  </a:lnTo>
                  <a:lnTo>
                    <a:pt x="7620" y="20477"/>
                  </a:lnTo>
                  <a:lnTo>
                    <a:pt x="8334" y="14127"/>
                  </a:lnTo>
                  <a:lnTo>
                    <a:pt x="10081" y="9444"/>
                  </a:lnTo>
                  <a:lnTo>
                    <a:pt x="12619" y="6189"/>
                  </a:lnTo>
                  <a:lnTo>
                    <a:pt x="15478" y="4205"/>
                  </a:lnTo>
                  <a:lnTo>
                    <a:pt x="18176" y="3175"/>
                  </a:lnTo>
                  <a:lnTo>
                    <a:pt x="20399" y="2857"/>
                  </a:lnTo>
                  <a:lnTo>
                    <a:pt x="23574" y="3175"/>
                  </a:lnTo>
                  <a:lnTo>
                    <a:pt x="25400" y="4047"/>
                  </a:lnTo>
                  <a:lnTo>
                    <a:pt x="26987" y="7619"/>
                  </a:lnTo>
                  <a:lnTo>
                    <a:pt x="27543" y="9762"/>
                  </a:lnTo>
                  <a:lnTo>
                    <a:pt x="29210" y="12857"/>
                  </a:lnTo>
                  <a:lnTo>
                    <a:pt x="30638" y="13969"/>
                  </a:lnTo>
                  <a:lnTo>
                    <a:pt x="32385" y="14366"/>
                  </a:lnTo>
                  <a:lnTo>
                    <a:pt x="34369" y="13889"/>
                  </a:lnTo>
                  <a:lnTo>
                    <a:pt x="35797" y="12937"/>
                  </a:lnTo>
                  <a:lnTo>
                    <a:pt x="36671" y="11588"/>
                  </a:lnTo>
                  <a:lnTo>
                    <a:pt x="36988" y="10000"/>
                  </a:lnTo>
                  <a:lnTo>
                    <a:pt x="36751" y="8413"/>
                  </a:lnTo>
                  <a:lnTo>
                    <a:pt x="35957" y="6587"/>
                  </a:lnTo>
                  <a:lnTo>
                    <a:pt x="34607" y="4762"/>
                  </a:lnTo>
                  <a:lnTo>
                    <a:pt x="32702" y="3014"/>
                  </a:lnTo>
                  <a:lnTo>
                    <a:pt x="27859" y="872"/>
                  </a:lnTo>
                  <a:lnTo>
                    <a:pt x="22225" y="0"/>
                  </a:lnTo>
                  <a:close/>
                </a:path>
              </a:pathLst>
            </a:custGeom>
            <a:solidFill>
              <a:srgbClr val="000000"/>
            </a:solidFill>
          </p:spPr>
          <p:txBody>
            <a:bodyPr vert="horz" lIns="91440" tIns="45720" rIns="91440" bIns="45720" anchor="t"/>
            <a:lstStyle/>
            <a:p>
              <a:endParaRPr lang="en-IN"/>
            </a:p>
          </p:txBody>
        </p:sp>
        <p:sp>
          <p:nvSpPr>
            <p:cNvPr id="1939" name="Shape 1974"/>
            <p:cNvSpPr/>
            <p:nvPr/>
          </p:nvSpPr>
          <p:spPr>
            <a:xfrm>
              <a:off x="2077544" y="4116514"/>
              <a:ext cx="46513" cy="45560"/>
            </a:xfrm>
            <a:custGeom>
              <a:avLst/>
              <a:gdLst/>
              <a:ahLst/>
              <a:cxnLst/>
              <a:rect l="0" t="0" r="0" b="0"/>
              <a:pathLst>
                <a:path w="46513" h="45560">
                  <a:moveTo>
                    <a:pt x="13732" y="0"/>
                  </a:moveTo>
                  <a:lnTo>
                    <a:pt x="0" y="4444"/>
                  </a:lnTo>
                  <a:lnTo>
                    <a:pt x="0" y="6111"/>
                  </a:lnTo>
                  <a:lnTo>
                    <a:pt x="1111" y="5793"/>
                  </a:lnTo>
                  <a:lnTo>
                    <a:pt x="2937" y="5713"/>
                  </a:lnTo>
                  <a:lnTo>
                    <a:pt x="4127" y="5793"/>
                  </a:lnTo>
                  <a:lnTo>
                    <a:pt x="5238" y="6587"/>
                  </a:lnTo>
                  <a:lnTo>
                    <a:pt x="6032" y="8413"/>
                  </a:lnTo>
                  <a:lnTo>
                    <a:pt x="6350" y="12063"/>
                  </a:lnTo>
                  <a:lnTo>
                    <a:pt x="6350" y="36591"/>
                  </a:lnTo>
                  <a:lnTo>
                    <a:pt x="6112" y="40163"/>
                  </a:lnTo>
                  <a:lnTo>
                    <a:pt x="5080" y="42385"/>
                  </a:lnTo>
                  <a:lnTo>
                    <a:pt x="3175" y="43576"/>
                  </a:lnTo>
                  <a:lnTo>
                    <a:pt x="238" y="44052"/>
                  </a:lnTo>
                  <a:lnTo>
                    <a:pt x="238" y="45560"/>
                  </a:lnTo>
                  <a:lnTo>
                    <a:pt x="21193" y="45560"/>
                  </a:lnTo>
                  <a:lnTo>
                    <a:pt x="21193" y="44052"/>
                  </a:lnTo>
                  <a:lnTo>
                    <a:pt x="18018" y="43576"/>
                  </a:lnTo>
                  <a:lnTo>
                    <a:pt x="16033" y="42623"/>
                  </a:lnTo>
                  <a:lnTo>
                    <a:pt x="15002" y="41036"/>
                  </a:lnTo>
                  <a:lnTo>
                    <a:pt x="14685" y="38893"/>
                  </a:lnTo>
                  <a:lnTo>
                    <a:pt x="14685" y="11032"/>
                  </a:lnTo>
                  <a:lnTo>
                    <a:pt x="17383" y="8651"/>
                  </a:lnTo>
                  <a:lnTo>
                    <a:pt x="19923" y="6905"/>
                  </a:lnTo>
                  <a:lnTo>
                    <a:pt x="22305" y="5793"/>
                  </a:lnTo>
                  <a:lnTo>
                    <a:pt x="24527" y="5396"/>
                  </a:lnTo>
                  <a:lnTo>
                    <a:pt x="28178" y="6032"/>
                  </a:lnTo>
                  <a:lnTo>
                    <a:pt x="30560" y="7937"/>
                  </a:lnTo>
                  <a:lnTo>
                    <a:pt x="31830" y="10952"/>
                  </a:lnTo>
                  <a:lnTo>
                    <a:pt x="32147" y="15001"/>
                  </a:lnTo>
                  <a:lnTo>
                    <a:pt x="32147" y="35718"/>
                  </a:lnTo>
                  <a:lnTo>
                    <a:pt x="31908" y="38893"/>
                  </a:lnTo>
                  <a:lnTo>
                    <a:pt x="31353" y="41114"/>
                  </a:lnTo>
                  <a:lnTo>
                    <a:pt x="30401" y="42544"/>
                  </a:lnTo>
                  <a:lnTo>
                    <a:pt x="29131" y="43417"/>
                  </a:lnTo>
                  <a:lnTo>
                    <a:pt x="25876" y="44052"/>
                  </a:lnTo>
                  <a:lnTo>
                    <a:pt x="25876" y="45560"/>
                  </a:lnTo>
                  <a:lnTo>
                    <a:pt x="46513" y="45560"/>
                  </a:lnTo>
                  <a:lnTo>
                    <a:pt x="46513" y="44052"/>
                  </a:lnTo>
                  <a:lnTo>
                    <a:pt x="43497" y="43496"/>
                  </a:lnTo>
                  <a:lnTo>
                    <a:pt x="41672" y="42385"/>
                  </a:lnTo>
                  <a:lnTo>
                    <a:pt x="40719" y="40481"/>
                  </a:lnTo>
                  <a:lnTo>
                    <a:pt x="40481" y="37543"/>
                  </a:lnTo>
                  <a:lnTo>
                    <a:pt x="40481" y="14842"/>
                  </a:lnTo>
                  <a:lnTo>
                    <a:pt x="39926" y="9444"/>
                  </a:lnTo>
                  <a:lnTo>
                    <a:pt x="38497" y="5556"/>
                  </a:lnTo>
                  <a:lnTo>
                    <a:pt x="36433" y="2857"/>
                  </a:lnTo>
                  <a:lnTo>
                    <a:pt x="33893" y="1110"/>
                  </a:lnTo>
                  <a:lnTo>
                    <a:pt x="31353" y="237"/>
                  </a:lnTo>
                  <a:lnTo>
                    <a:pt x="28892" y="0"/>
                  </a:lnTo>
                  <a:lnTo>
                    <a:pt x="24844" y="555"/>
                  </a:lnTo>
                  <a:lnTo>
                    <a:pt x="21272" y="2301"/>
                  </a:lnTo>
                  <a:lnTo>
                    <a:pt x="17860" y="4841"/>
                  </a:lnTo>
                  <a:lnTo>
                    <a:pt x="14367" y="8016"/>
                  </a:lnTo>
                  <a:lnTo>
                    <a:pt x="14367" y="157"/>
                  </a:lnTo>
                  <a:lnTo>
                    <a:pt x="13732" y="0"/>
                  </a:lnTo>
                  <a:close/>
                </a:path>
              </a:pathLst>
            </a:custGeom>
            <a:solidFill>
              <a:srgbClr val="000000"/>
            </a:solidFill>
          </p:spPr>
          <p:txBody>
            <a:bodyPr vert="horz" lIns="91440" tIns="45720" rIns="91440" bIns="45720" anchor="t"/>
            <a:lstStyle/>
            <a:p>
              <a:endParaRPr lang="en-IN"/>
            </a:p>
          </p:txBody>
        </p:sp>
        <p:sp>
          <p:nvSpPr>
            <p:cNvPr id="1940" name="Shape 1975"/>
            <p:cNvSpPr/>
            <p:nvPr/>
          </p:nvSpPr>
          <p:spPr>
            <a:xfrm>
              <a:off x="1955624" y="4116514"/>
              <a:ext cx="32702" cy="45560"/>
            </a:xfrm>
            <a:custGeom>
              <a:avLst/>
              <a:gdLst/>
              <a:ahLst/>
              <a:cxnLst/>
              <a:rect l="0" t="0" r="0" b="0"/>
              <a:pathLst>
                <a:path w="32702" h="45560">
                  <a:moveTo>
                    <a:pt x="14843" y="0"/>
                  </a:moveTo>
                  <a:lnTo>
                    <a:pt x="238" y="5317"/>
                  </a:lnTo>
                  <a:lnTo>
                    <a:pt x="238" y="6905"/>
                  </a:lnTo>
                  <a:lnTo>
                    <a:pt x="1667" y="6587"/>
                  </a:lnTo>
                  <a:lnTo>
                    <a:pt x="3572" y="6507"/>
                  </a:lnTo>
                  <a:lnTo>
                    <a:pt x="4842" y="6587"/>
                  </a:lnTo>
                  <a:lnTo>
                    <a:pt x="5873" y="7301"/>
                  </a:lnTo>
                  <a:lnTo>
                    <a:pt x="6747" y="9047"/>
                  </a:lnTo>
                  <a:lnTo>
                    <a:pt x="7064" y="12461"/>
                  </a:lnTo>
                  <a:lnTo>
                    <a:pt x="7064" y="37226"/>
                  </a:lnTo>
                  <a:lnTo>
                    <a:pt x="6747" y="40481"/>
                  </a:lnTo>
                  <a:lnTo>
                    <a:pt x="5636" y="42305"/>
                  </a:lnTo>
                  <a:lnTo>
                    <a:pt x="3413" y="43338"/>
                  </a:lnTo>
                  <a:lnTo>
                    <a:pt x="0" y="44052"/>
                  </a:lnTo>
                  <a:lnTo>
                    <a:pt x="0" y="45560"/>
                  </a:lnTo>
                  <a:lnTo>
                    <a:pt x="23812" y="45560"/>
                  </a:lnTo>
                  <a:lnTo>
                    <a:pt x="23812" y="44052"/>
                  </a:lnTo>
                  <a:lnTo>
                    <a:pt x="20319" y="43734"/>
                  </a:lnTo>
                  <a:lnTo>
                    <a:pt x="17701" y="42782"/>
                  </a:lnTo>
                  <a:lnTo>
                    <a:pt x="15955" y="40638"/>
                  </a:lnTo>
                  <a:lnTo>
                    <a:pt x="15398" y="36591"/>
                  </a:lnTo>
                  <a:lnTo>
                    <a:pt x="15398" y="14366"/>
                  </a:lnTo>
                  <a:lnTo>
                    <a:pt x="15716" y="12619"/>
                  </a:lnTo>
                  <a:lnTo>
                    <a:pt x="16589" y="10794"/>
                  </a:lnTo>
                  <a:lnTo>
                    <a:pt x="19288" y="7619"/>
                  </a:lnTo>
                  <a:lnTo>
                    <a:pt x="20796" y="6587"/>
                  </a:lnTo>
                  <a:lnTo>
                    <a:pt x="22066" y="6189"/>
                  </a:lnTo>
                  <a:lnTo>
                    <a:pt x="24209" y="7143"/>
                  </a:lnTo>
                  <a:lnTo>
                    <a:pt x="26193" y="8809"/>
                  </a:lnTo>
                  <a:lnTo>
                    <a:pt x="28972" y="9682"/>
                  </a:lnTo>
                  <a:lnTo>
                    <a:pt x="30479" y="9364"/>
                  </a:lnTo>
                  <a:lnTo>
                    <a:pt x="31671" y="8413"/>
                  </a:lnTo>
                  <a:lnTo>
                    <a:pt x="32464" y="7063"/>
                  </a:lnTo>
                  <a:lnTo>
                    <a:pt x="32702" y="5317"/>
                  </a:lnTo>
                  <a:lnTo>
                    <a:pt x="32385" y="3094"/>
                  </a:lnTo>
                  <a:lnTo>
                    <a:pt x="31273" y="1427"/>
                  </a:lnTo>
                  <a:lnTo>
                    <a:pt x="29607" y="316"/>
                  </a:lnTo>
                  <a:lnTo>
                    <a:pt x="27384" y="0"/>
                  </a:lnTo>
                  <a:lnTo>
                    <a:pt x="24606" y="396"/>
                  </a:lnTo>
                  <a:lnTo>
                    <a:pt x="21828" y="1824"/>
                  </a:lnTo>
                  <a:lnTo>
                    <a:pt x="18812" y="4602"/>
                  </a:lnTo>
                  <a:lnTo>
                    <a:pt x="15557" y="8968"/>
                  </a:lnTo>
                  <a:lnTo>
                    <a:pt x="15398" y="8968"/>
                  </a:lnTo>
                  <a:lnTo>
                    <a:pt x="15398" y="157"/>
                  </a:lnTo>
                  <a:lnTo>
                    <a:pt x="14843" y="0"/>
                  </a:lnTo>
                  <a:close/>
                </a:path>
              </a:pathLst>
            </a:custGeom>
            <a:solidFill>
              <a:srgbClr val="000000"/>
            </a:solidFill>
          </p:spPr>
          <p:txBody>
            <a:bodyPr vert="horz" lIns="91440" tIns="45720" rIns="91440" bIns="45720" anchor="t"/>
            <a:lstStyle/>
            <a:p>
              <a:endParaRPr lang="en-IN"/>
            </a:p>
          </p:txBody>
        </p:sp>
        <p:sp>
          <p:nvSpPr>
            <p:cNvPr id="1941" name="Shape 1976"/>
            <p:cNvSpPr/>
            <p:nvPr/>
          </p:nvSpPr>
          <p:spPr>
            <a:xfrm>
              <a:off x="1694084" y="4116514"/>
              <a:ext cx="32702" cy="45560"/>
            </a:xfrm>
            <a:custGeom>
              <a:avLst/>
              <a:gdLst/>
              <a:ahLst/>
              <a:cxnLst/>
              <a:rect l="0" t="0" r="0" b="0"/>
              <a:pathLst>
                <a:path w="32702" h="45560">
                  <a:moveTo>
                    <a:pt x="14921" y="0"/>
                  </a:moveTo>
                  <a:lnTo>
                    <a:pt x="237" y="5317"/>
                  </a:lnTo>
                  <a:lnTo>
                    <a:pt x="237" y="6905"/>
                  </a:lnTo>
                  <a:lnTo>
                    <a:pt x="3571" y="6507"/>
                  </a:lnTo>
                  <a:lnTo>
                    <a:pt x="4841" y="6587"/>
                  </a:lnTo>
                  <a:lnTo>
                    <a:pt x="5952" y="7301"/>
                  </a:lnTo>
                  <a:lnTo>
                    <a:pt x="6746" y="9047"/>
                  </a:lnTo>
                  <a:lnTo>
                    <a:pt x="7063" y="12461"/>
                  </a:lnTo>
                  <a:lnTo>
                    <a:pt x="7063" y="37226"/>
                  </a:lnTo>
                  <a:lnTo>
                    <a:pt x="6746" y="40481"/>
                  </a:lnTo>
                  <a:lnTo>
                    <a:pt x="5634" y="42305"/>
                  </a:lnTo>
                  <a:lnTo>
                    <a:pt x="3412" y="43338"/>
                  </a:lnTo>
                  <a:lnTo>
                    <a:pt x="0" y="44052"/>
                  </a:lnTo>
                  <a:lnTo>
                    <a:pt x="0" y="45560"/>
                  </a:lnTo>
                  <a:lnTo>
                    <a:pt x="23812" y="45560"/>
                  </a:lnTo>
                  <a:lnTo>
                    <a:pt x="23812" y="44052"/>
                  </a:lnTo>
                  <a:lnTo>
                    <a:pt x="20318" y="43734"/>
                  </a:lnTo>
                  <a:lnTo>
                    <a:pt x="17700" y="42782"/>
                  </a:lnTo>
                  <a:lnTo>
                    <a:pt x="16033" y="40638"/>
                  </a:lnTo>
                  <a:lnTo>
                    <a:pt x="15398" y="36591"/>
                  </a:lnTo>
                  <a:lnTo>
                    <a:pt x="15398" y="14366"/>
                  </a:lnTo>
                  <a:lnTo>
                    <a:pt x="16588" y="10794"/>
                  </a:lnTo>
                  <a:lnTo>
                    <a:pt x="19287" y="7619"/>
                  </a:lnTo>
                  <a:lnTo>
                    <a:pt x="20796" y="6587"/>
                  </a:lnTo>
                  <a:lnTo>
                    <a:pt x="22144" y="6189"/>
                  </a:lnTo>
                  <a:lnTo>
                    <a:pt x="24208" y="7143"/>
                  </a:lnTo>
                  <a:lnTo>
                    <a:pt x="26193" y="8809"/>
                  </a:lnTo>
                  <a:lnTo>
                    <a:pt x="28971" y="9682"/>
                  </a:lnTo>
                  <a:lnTo>
                    <a:pt x="30558" y="9364"/>
                  </a:lnTo>
                  <a:lnTo>
                    <a:pt x="31750" y="8413"/>
                  </a:lnTo>
                  <a:lnTo>
                    <a:pt x="32702" y="5317"/>
                  </a:lnTo>
                  <a:lnTo>
                    <a:pt x="32383" y="3094"/>
                  </a:lnTo>
                  <a:lnTo>
                    <a:pt x="31352" y="1427"/>
                  </a:lnTo>
                  <a:lnTo>
                    <a:pt x="29606" y="316"/>
                  </a:lnTo>
                  <a:lnTo>
                    <a:pt x="27383" y="0"/>
                  </a:lnTo>
                  <a:lnTo>
                    <a:pt x="24606" y="396"/>
                  </a:lnTo>
                  <a:lnTo>
                    <a:pt x="21827" y="1824"/>
                  </a:lnTo>
                  <a:lnTo>
                    <a:pt x="18889" y="4602"/>
                  </a:lnTo>
                  <a:lnTo>
                    <a:pt x="15556" y="8968"/>
                  </a:lnTo>
                  <a:lnTo>
                    <a:pt x="15398" y="8968"/>
                  </a:lnTo>
                  <a:lnTo>
                    <a:pt x="15398" y="157"/>
                  </a:lnTo>
                  <a:lnTo>
                    <a:pt x="14921" y="0"/>
                  </a:lnTo>
                  <a:close/>
                </a:path>
              </a:pathLst>
            </a:custGeom>
            <a:solidFill>
              <a:srgbClr val="000000"/>
            </a:solidFill>
          </p:spPr>
          <p:txBody>
            <a:bodyPr vert="horz" lIns="91440" tIns="45720" rIns="91440" bIns="45720" anchor="t"/>
            <a:lstStyle/>
            <a:p>
              <a:endParaRPr lang="en-IN"/>
            </a:p>
          </p:txBody>
        </p:sp>
        <p:sp>
          <p:nvSpPr>
            <p:cNvPr id="1942" name="Shape 1977"/>
            <p:cNvSpPr/>
            <p:nvPr/>
          </p:nvSpPr>
          <p:spPr>
            <a:xfrm>
              <a:off x="1448418" y="4116514"/>
              <a:ext cx="32702" cy="45560"/>
            </a:xfrm>
            <a:custGeom>
              <a:avLst/>
              <a:gdLst/>
              <a:ahLst/>
              <a:cxnLst/>
              <a:rect l="0" t="0" r="0" b="0"/>
              <a:pathLst>
                <a:path w="32702" h="45560">
                  <a:moveTo>
                    <a:pt x="14922" y="0"/>
                  </a:moveTo>
                  <a:lnTo>
                    <a:pt x="237" y="5317"/>
                  </a:lnTo>
                  <a:lnTo>
                    <a:pt x="237" y="6905"/>
                  </a:lnTo>
                  <a:lnTo>
                    <a:pt x="3572" y="6507"/>
                  </a:lnTo>
                  <a:lnTo>
                    <a:pt x="4841" y="6587"/>
                  </a:lnTo>
                  <a:lnTo>
                    <a:pt x="5953" y="7301"/>
                  </a:lnTo>
                  <a:lnTo>
                    <a:pt x="6747" y="9047"/>
                  </a:lnTo>
                  <a:lnTo>
                    <a:pt x="7064" y="12461"/>
                  </a:lnTo>
                  <a:lnTo>
                    <a:pt x="7064" y="37226"/>
                  </a:lnTo>
                  <a:lnTo>
                    <a:pt x="6747" y="40481"/>
                  </a:lnTo>
                  <a:lnTo>
                    <a:pt x="5634" y="42305"/>
                  </a:lnTo>
                  <a:lnTo>
                    <a:pt x="3412" y="43338"/>
                  </a:lnTo>
                  <a:lnTo>
                    <a:pt x="0" y="44052"/>
                  </a:lnTo>
                  <a:lnTo>
                    <a:pt x="0" y="45560"/>
                  </a:lnTo>
                  <a:lnTo>
                    <a:pt x="23812" y="45560"/>
                  </a:lnTo>
                  <a:lnTo>
                    <a:pt x="23812" y="44052"/>
                  </a:lnTo>
                  <a:lnTo>
                    <a:pt x="20319" y="43734"/>
                  </a:lnTo>
                  <a:lnTo>
                    <a:pt x="17699" y="42782"/>
                  </a:lnTo>
                  <a:lnTo>
                    <a:pt x="16033" y="40638"/>
                  </a:lnTo>
                  <a:lnTo>
                    <a:pt x="15398" y="36591"/>
                  </a:lnTo>
                  <a:lnTo>
                    <a:pt x="15398" y="14366"/>
                  </a:lnTo>
                  <a:lnTo>
                    <a:pt x="16589" y="10794"/>
                  </a:lnTo>
                  <a:lnTo>
                    <a:pt x="19287" y="7619"/>
                  </a:lnTo>
                  <a:lnTo>
                    <a:pt x="20796" y="6587"/>
                  </a:lnTo>
                  <a:lnTo>
                    <a:pt x="22146" y="6189"/>
                  </a:lnTo>
                  <a:lnTo>
                    <a:pt x="24209" y="7143"/>
                  </a:lnTo>
                  <a:lnTo>
                    <a:pt x="26193" y="8809"/>
                  </a:lnTo>
                  <a:lnTo>
                    <a:pt x="28972" y="9682"/>
                  </a:lnTo>
                  <a:lnTo>
                    <a:pt x="30559" y="9364"/>
                  </a:lnTo>
                  <a:lnTo>
                    <a:pt x="31750" y="8413"/>
                  </a:lnTo>
                  <a:lnTo>
                    <a:pt x="32702" y="5317"/>
                  </a:lnTo>
                  <a:lnTo>
                    <a:pt x="32385" y="3094"/>
                  </a:lnTo>
                  <a:lnTo>
                    <a:pt x="31353" y="1427"/>
                  </a:lnTo>
                  <a:lnTo>
                    <a:pt x="29606" y="316"/>
                  </a:lnTo>
                  <a:lnTo>
                    <a:pt x="27384" y="0"/>
                  </a:lnTo>
                  <a:lnTo>
                    <a:pt x="24606" y="396"/>
                  </a:lnTo>
                  <a:lnTo>
                    <a:pt x="21828" y="1824"/>
                  </a:lnTo>
                  <a:lnTo>
                    <a:pt x="18891" y="4602"/>
                  </a:lnTo>
                  <a:lnTo>
                    <a:pt x="15557" y="8968"/>
                  </a:lnTo>
                  <a:lnTo>
                    <a:pt x="15398" y="8968"/>
                  </a:lnTo>
                  <a:lnTo>
                    <a:pt x="15398" y="157"/>
                  </a:lnTo>
                  <a:lnTo>
                    <a:pt x="14922" y="0"/>
                  </a:lnTo>
                  <a:close/>
                </a:path>
              </a:pathLst>
            </a:custGeom>
            <a:solidFill>
              <a:srgbClr val="000000"/>
            </a:solidFill>
          </p:spPr>
          <p:txBody>
            <a:bodyPr vert="horz" lIns="91440" tIns="45720" rIns="91440" bIns="45720" anchor="t"/>
            <a:lstStyle/>
            <a:p>
              <a:endParaRPr lang="en-IN"/>
            </a:p>
          </p:txBody>
        </p:sp>
        <p:sp>
          <p:nvSpPr>
            <p:cNvPr id="1943" name="Shape 1978"/>
            <p:cNvSpPr/>
            <p:nvPr/>
          </p:nvSpPr>
          <p:spPr>
            <a:xfrm>
              <a:off x="2467117" y="4116514"/>
              <a:ext cx="43736" cy="67150"/>
            </a:xfrm>
            <a:custGeom>
              <a:avLst/>
              <a:gdLst/>
              <a:ahLst/>
              <a:cxnLst/>
              <a:rect l="0" t="0" r="0" b="0"/>
              <a:pathLst>
                <a:path w="43736" h="67150">
                  <a:moveTo>
                    <a:pt x="21034" y="0"/>
                  </a:moveTo>
                  <a:lnTo>
                    <a:pt x="19684" y="2777"/>
                  </a:lnTo>
                  <a:lnTo>
                    <a:pt x="22542" y="3332"/>
                  </a:lnTo>
                  <a:lnTo>
                    <a:pt x="24843" y="4841"/>
                  </a:lnTo>
                  <a:lnTo>
                    <a:pt x="27861" y="9762"/>
                  </a:lnTo>
                  <a:lnTo>
                    <a:pt x="29368" y="15159"/>
                  </a:lnTo>
                  <a:lnTo>
                    <a:pt x="29686" y="17302"/>
                  </a:lnTo>
                  <a:lnTo>
                    <a:pt x="29766" y="18811"/>
                  </a:lnTo>
                  <a:lnTo>
                    <a:pt x="29766" y="20239"/>
                  </a:lnTo>
                  <a:lnTo>
                    <a:pt x="29448" y="22225"/>
                  </a:lnTo>
                  <a:lnTo>
                    <a:pt x="28733" y="24367"/>
                  </a:lnTo>
                  <a:lnTo>
                    <a:pt x="27384" y="26351"/>
                  </a:lnTo>
                  <a:lnTo>
                    <a:pt x="25400" y="27781"/>
                  </a:lnTo>
                  <a:lnTo>
                    <a:pt x="22542" y="28336"/>
                  </a:lnTo>
                  <a:lnTo>
                    <a:pt x="19129" y="27621"/>
                  </a:lnTo>
                  <a:lnTo>
                    <a:pt x="16430" y="25716"/>
                  </a:lnTo>
                  <a:lnTo>
                    <a:pt x="14446" y="22938"/>
                  </a:lnTo>
                  <a:lnTo>
                    <a:pt x="13175" y="19446"/>
                  </a:lnTo>
                  <a:lnTo>
                    <a:pt x="12223" y="11667"/>
                  </a:lnTo>
                  <a:lnTo>
                    <a:pt x="12858" y="7460"/>
                  </a:lnTo>
                  <a:lnTo>
                    <a:pt x="14604" y="4682"/>
                  </a:lnTo>
                  <a:lnTo>
                    <a:pt x="17066" y="3175"/>
                  </a:lnTo>
                  <a:lnTo>
                    <a:pt x="19684" y="2777"/>
                  </a:lnTo>
                  <a:lnTo>
                    <a:pt x="21034" y="0"/>
                  </a:lnTo>
                  <a:lnTo>
                    <a:pt x="17144" y="396"/>
                  </a:lnTo>
                  <a:lnTo>
                    <a:pt x="13255" y="1666"/>
                  </a:lnTo>
                  <a:lnTo>
                    <a:pt x="9683" y="3808"/>
                  </a:lnTo>
                  <a:lnTo>
                    <a:pt x="6747" y="6983"/>
                  </a:lnTo>
                  <a:lnTo>
                    <a:pt x="4762" y="11191"/>
                  </a:lnTo>
                  <a:lnTo>
                    <a:pt x="4048" y="16508"/>
                  </a:lnTo>
                  <a:lnTo>
                    <a:pt x="4683" y="20637"/>
                  </a:lnTo>
                  <a:lnTo>
                    <a:pt x="6429" y="24128"/>
                  </a:lnTo>
                  <a:lnTo>
                    <a:pt x="9286" y="27066"/>
                  </a:lnTo>
                  <a:lnTo>
                    <a:pt x="13255" y="29368"/>
                  </a:lnTo>
                  <a:lnTo>
                    <a:pt x="9525" y="32780"/>
                  </a:lnTo>
                  <a:lnTo>
                    <a:pt x="6984" y="35321"/>
                  </a:lnTo>
                  <a:lnTo>
                    <a:pt x="5477" y="37067"/>
                  </a:lnTo>
                  <a:lnTo>
                    <a:pt x="4683" y="38337"/>
                  </a:lnTo>
                  <a:lnTo>
                    <a:pt x="4444" y="40163"/>
                  </a:lnTo>
                  <a:lnTo>
                    <a:pt x="4921" y="41988"/>
                  </a:lnTo>
                  <a:lnTo>
                    <a:pt x="6032" y="43338"/>
                  </a:lnTo>
                  <a:lnTo>
                    <a:pt x="9683" y="45401"/>
                  </a:lnTo>
                  <a:lnTo>
                    <a:pt x="6032" y="48180"/>
                  </a:lnTo>
                  <a:lnTo>
                    <a:pt x="2857" y="51116"/>
                  </a:lnTo>
                  <a:lnTo>
                    <a:pt x="714" y="54212"/>
                  </a:lnTo>
                  <a:lnTo>
                    <a:pt x="0" y="57546"/>
                  </a:lnTo>
                  <a:lnTo>
                    <a:pt x="397" y="59451"/>
                  </a:lnTo>
                  <a:lnTo>
                    <a:pt x="1348" y="61276"/>
                  </a:lnTo>
                  <a:lnTo>
                    <a:pt x="2857" y="62863"/>
                  </a:lnTo>
                  <a:lnTo>
                    <a:pt x="4999" y="64293"/>
                  </a:lnTo>
                  <a:lnTo>
                    <a:pt x="10555" y="66357"/>
                  </a:lnTo>
                  <a:lnTo>
                    <a:pt x="17462" y="67150"/>
                  </a:lnTo>
                  <a:lnTo>
                    <a:pt x="21192" y="66832"/>
                  </a:lnTo>
                  <a:lnTo>
                    <a:pt x="25241" y="66118"/>
                  </a:lnTo>
                  <a:lnTo>
                    <a:pt x="29448" y="64769"/>
                  </a:lnTo>
                  <a:lnTo>
                    <a:pt x="33496" y="62943"/>
                  </a:lnTo>
                  <a:lnTo>
                    <a:pt x="37227" y="60641"/>
                  </a:lnTo>
                  <a:lnTo>
                    <a:pt x="40163" y="57705"/>
                  </a:lnTo>
                  <a:lnTo>
                    <a:pt x="42148" y="54291"/>
                  </a:lnTo>
                  <a:lnTo>
                    <a:pt x="42862" y="50402"/>
                  </a:lnTo>
                  <a:lnTo>
                    <a:pt x="42148" y="46513"/>
                  </a:lnTo>
                  <a:lnTo>
                    <a:pt x="40798" y="44211"/>
                  </a:lnTo>
                  <a:lnTo>
                    <a:pt x="38655" y="42147"/>
                  </a:lnTo>
                  <a:lnTo>
                    <a:pt x="35480" y="40559"/>
                  </a:lnTo>
                  <a:lnTo>
                    <a:pt x="30877" y="39766"/>
                  </a:lnTo>
                  <a:lnTo>
                    <a:pt x="18097" y="39210"/>
                  </a:lnTo>
                  <a:lnTo>
                    <a:pt x="14684" y="38972"/>
                  </a:lnTo>
                  <a:lnTo>
                    <a:pt x="13197" y="38580"/>
                  </a:lnTo>
                  <a:lnTo>
                    <a:pt x="11747" y="45719"/>
                  </a:lnTo>
                  <a:lnTo>
                    <a:pt x="15954" y="46433"/>
                  </a:lnTo>
                  <a:lnTo>
                    <a:pt x="20637" y="46751"/>
                  </a:lnTo>
                  <a:lnTo>
                    <a:pt x="23812" y="46909"/>
                  </a:lnTo>
                  <a:lnTo>
                    <a:pt x="27861" y="46988"/>
                  </a:lnTo>
                  <a:lnTo>
                    <a:pt x="32861" y="47227"/>
                  </a:lnTo>
                  <a:lnTo>
                    <a:pt x="36749" y="47862"/>
                  </a:lnTo>
                  <a:lnTo>
                    <a:pt x="39211" y="49291"/>
                  </a:lnTo>
                  <a:lnTo>
                    <a:pt x="40084" y="51910"/>
                  </a:lnTo>
                  <a:lnTo>
                    <a:pt x="39767" y="53814"/>
                  </a:lnTo>
                  <a:lnTo>
                    <a:pt x="38814" y="55641"/>
                  </a:lnTo>
                  <a:lnTo>
                    <a:pt x="37306" y="57228"/>
                  </a:lnTo>
                  <a:lnTo>
                    <a:pt x="35242" y="58657"/>
                  </a:lnTo>
                  <a:lnTo>
                    <a:pt x="32623" y="59847"/>
                  </a:lnTo>
                  <a:lnTo>
                    <a:pt x="29448" y="60721"/>
                  </a:lnTo>
                  <a:lnTo>
                    <a:pt x="25875" y="61276"/>
                  </a:lnTo>
                  <a:lnTo>
                    <a:pt x="21748" y="61514"/>
                  </a:lnTo>
                  <a:lnTo>
                    <a:pt x="17859" y="61276"/>
                  </a:lnTo>
                  <a:lnTo>
                    <a:pt x="14684" y="60800"/>
                  </a:lnTo>
                  <a:lnTo>
                    <a:pt x="12064" y="60086"/>
                  </a:lnTo>
                  <a:lnTo>
                    <a:pt x="10080" y="59133"/>
                  </a:lnTo>
                  <a:lnTo>
                    <a:pt x="7698" y="56832"/>
                  </a:lnTo>
                  <a:lnTo>
                    <a:pt x="6905" y="54450"/>
                  </a:lnTo>
                  <a:lnTo>
                    <a:pt x="7223" y="52307"/>
                  </a:lnTo>
                  <a:lnTo>
                    <a:pt x="8174" y="50322"/>
                  </a:lnTo>
                  <a:lnTo>
                    <a:pt x="11747" y="45719"/>
                  </a:lnTo>
                  <a:lnTo>
                    <a:pt x="13197" y="38580"/>
                  </a:lnTo>
                  <a:lnTo>
                    <a:pt x="11667" y="38178"/>
                  </a:lnTo>
                  <a:lnTo>
                    <a:pt x="10716" y="37463"/>
                  </a:lnTo>
                  <a:lnTo>
                    <a:pt x="10398" y="36512"/>
                  </a:lnTo>
                  <a:lnTo>
                    <a:pt x="11033" y="34686"/>
                  </a:lnTo>
                  <a:lnTo>
                    <a:pt x="12620" y="32701"/>
                  </a:lnTo>
                  <a:lnTo>
                    <a:pt x="14524" y="31034"/>
                  </a:lnTo>
                  <a:lnTo>
                    <a:pt x="16272" y="30319"/>
                  </a:lnTo>
                  <a:lnTo>
                    <a:pt x="17223" y="30399"/>
                  </a:lnTo>
                  <a:lnTo>
                    <a:pt x="18732" y="30558"/>
                  </a:lnTo>
                  <a:lnTo>
                    <a:pt x="21668" y="30796"/>
                  </a:lnTo>
                  <a:lnTo>
                    <a:pt x="24686" y="30399"/>
                  </a:lnTo>
                  <a:lnTo>
                    <a:pt x="28178" y="29368"/>
                  </a:lnTo>
                  <a:lnTo>
                    <a:pt x="31670" y="27463"/>
                  </a:lnTo>
                  <a:lnTo>
                    <a:pt x="34607" y="24763"/>
                  </a:lnTo>
                  <a:lnTo>
                    <a:pt x="36671" y="21033"/>
                  </a:lnTo>
                  <a:lnTo>
                    <a:pt x="37386" y="16191"/>
                  </a:lnTo>
                  <a:lnTo>
                    <a:pt x="37227" y="13016"/>
                  </a:lnTo>
                  <a:lnTo>
                    <a:pt x="36829" y="10635"/>
                  </a:lnTo>
                  <a:lnTo>
                    <a:pt x="35559" y="7063"/>
                  </a:lnTo>
                  <a:lnTo>
                    <a:pt x="43736" y="7063"/>
                  </a:lnTo>
                  <a:lnTo>
                    <a:pt x="43736" y="3253"/>
                  </a:lnTo>
                  <a:lnTo>
                    <a:pt x="36116" y="3253"/>
                  </a:lnTo>
                  <a:lnTo>
                    <a:pt x="33574" y="3014"/>
                  </a:lnTo>
                  <a:lnTo>
                    <a:pt x="30638" y="2221"/>
                  </a:lnTo>
                  <a:lnTo>
                    <a:pt x="25637" y="555"/>
                  </a:lnTo>
                  <a:lnTo>
                    <a:pt x="21034" y="0"/>
                  </a:lnTo>
                  <a:close/>
                </a:path>
              </a:pathLst>
            </a:custGeom>
            <a:solidFill>
              <a:srgbClr val="000000"/>
            </a:solidFill>
          </p:spPr>
          <p:txBody>
            <a:bodyPr vert="horz" lIns="91440" tIns="45720" rIns="91440" bIns="45720" anchor="t"/>
            <a:lstStyle/>
            <a:p>
              <a:endParaRPr lang="en-IN"/>
            </a:p>
          </p:txBody>
        </p:sp>
        <p:sp>
          <p:nvSpPr>
            <p:cNvPr id="1944" name="Shape 1979"/>
            <p:cNvSpPr/>
            <p:nvPr/>
          </p:nvSpPr>
          <p:spPr>
            <a:xfrm>
              <a:off x="1907364" y="4116514"/>
              <a:ext cx="43814" cy="67150"/>
            </a:xfrm>
            <a:custGeom>
              <a:avLst/>
              <a:gdLst/>
              <a:ahLst/>
              <a:cxnLst/>
              <a:rect l="0" t="0" r="0" b="0"/>
              <a:pathLst>
                <a:path w="43814" h="67150">
                  <a:moveTo>
                    <a:pt x="21113" y="0"/>
                  </a:moveTo>
                  <a:lnTo>
                    <a:pt x="19765" y="2777"/>
                  </a:lnTo>
                  <a:lnTo>
                    <a:pt x="22622" y="3332"/>
                  </a:lnTo>
                  <a:lnTo>
                    <a:pt x="24923" y="4841"/>
                  </a:lnTo>
                  <a:lnTo>
                    <a:pt x="27939" y="9762"/>
                  </a:lnTo>
                  <a:lnTo>
                    <a:pt x="29448" y="15159"/>
                  </a:lnTo>
                  <a:lnTo>
                    <a:pt x="29766" y="17302"/>
                  </a:lnTo>
                  <a:lnTo>
                    <a:pt x="29845" y="18811"/>
                  </a:lnTo>
                  <a:lnTo>
                    <a:pt x="29845" y="20239"/>
                  </a:lnTo>
                  <a:lnTo>
                    <a:pt x="29527" y="22225"/>
                  </a:lnTo>
                  <a:lnTo>
                    <a:pt x="28733" y="24367"/>
                  </a:lnTo>
                  <a:lnTo>
                    <a:pt x="27463" y="26351"/>
                  </a:lnTo>
                  <a:lnTo>
                    <a:pt x="25480" y="27781"/>
                  </a:lnTo>
                  <a:lnTo>
                    <a:pt x="22622" y="28336"/>
                  </a:lnTo>
                  <a:lnTo>
                    <a:pt x="19130" y="27621"/>
                  </a:lnTo>
                  <a:lnTo>
                    <a:pt x="16431" y="25716"/>
                  </a:lnTo>
                  <a:lnTo>
                    <a:pt x="14526" y="22938"/>
                  </a:lnTo>
                  <a:lnTo>
                    <a:pt x="13256" y="19446"/>
                  </a:lnTo>
                  <a:lnTo>
                    <a:pt x="12303" y="11667"/>
                  </a:lnTo>
                  <a:lnTo>
                    <a:pt x="12938" y="7460"/>
                  </a:lnTo>
                  <a:lnTo>
                    <a:pt x="14684" y="4682"/>
                  </a:lnTo>
                  <a:lnTo>
                    <a:pt x="17066" y="3175"/>
                  </a:lnTo>
                  <a:lnTo>
                    <a:pt x="19765" y="2777"/>
                  </a:lnTo>
                  <a:lnTo>
                    <a:pt x="21113" y="0"/>
                  </a:lnTo>
                  <a:lnTo>
                    <a:pt x="17224" y="396"/>
                  </a:lnTo>
                  <a:lnTo>
                    <a:pt x="13335" y="1666"/>
                  </a:lnTo>
                  <a:lnTo>
                    <a:pt x="9763" y="3808"/>
                  </a:lnTo>
                  <a:lnTo>
                    <a:pt x="6826" y="6983"/>
                  </a:lnTo>
                  <a:lnTo>
                    <a:pt x="4842" y="11191"/>
                  </a:lnTo>
                  <a:lnTo>
                    <a:pt x="4048" y="16508"/>
                  </a:lnTo>
                  <a:lnTo>
                    <a:pt x="4683" y="20637"/>
                  </a:lnTo>
                  <a:lnTo>
                    <a:pt x="6430" y="24128"/>
                  </a:lnTo>
                  <a:lnTo>
                    <a:pt x="9366" y="27066"/>
                  </a:lnTo>
                  <a:lnTo>
                    <a:pt x="13335" y="29368"/>
                  </a:lnTo>
                  <a:lnTo>
                    <a:pt x="9605" y="32780"/>
                  </a:lnTo>
                  <a:lnTo>
                    <a:pt x="7065" y="35321"/>
                  </a:lnTo>
                  <a:lnTo>
                    <a:pt x="5556" y="37067"/>
                  </a:lnTo>
                  <a:lnTo>
                    <a:pt x="4762" y="38337"/>
                  </a:lnTo>
                  <a:lnTo>
                    <a:pt x="4445" y="40163"/>
                  </a:lnTo>
                  <a:lnTo>
                    <a:pt x="4921" y="41988"/>
                  </a:lnTo>
                  <a:lnTo>
                    <a:pt x="6112" y="43338"/>
                  </a:lnTo>
                  <a:lnTo>
                    <a:pt x="9763" y="45401"/>
                  </a:lnTo>
                  <a:lnTo>
                    <a:pt x="6032" y="48180"/>
                  </a:lnTo>
                  <a:lnTo>
                    <a:pt x="2937" y="51116"/>
                  </a:lnTo>
                  <a:lnTo>
                    <a:pt x="793" y="54212"/>
                  </a:lnTo>
                  <a:lnTo>
                    <a:pt x="0" y="57546"/>
                  </a:lnTo>
                  <a:lnTo>
                    <a:pt x="397" y="59451"/>
                  </a:lnTo>
                  <a:lnTo>
                    <a:pt x="1349" y="61276"/>
                  </a:lnTo>
                  <a:lnTo>
                    <a:pt x="2937" y="62863"/>
                  </a:lnTo>
                  <a:lnTo>
                    <a:pt x="5001" y="64293"/>
                  </a:lnTo>
                  <a:lnTo>
                    <a:pt x="10557" y="66357"/>
                  </a:lnTo>
                  <a:lnTo>
                    <a:pt x="17542" y="67150"/>
                  </a:lnTo>
                  <a:lnTo>
                    <a:pt x="21193" y="66832"/>
                  </a:lnTo>
                  <a:lnTo>
                    <a:pt x="25321" y="66118"/>
                  </a:lnTo>
                  <a:lnTo>
                    <a:pt x="29448" y="64769"/>
                  </a:lnTo>
                  <a:lnTo>
                    <a:pt x="33576" y="62943"/>
                  </a:lnTo>
                  <a:lnTo>
                    <a:pt x="37227" y="60641"/>
                  </a:lnTo>
                  <a:lnTo>
                    <a:pt x="40163" y="57705"/>
                  </a:lnTo>
                  <a:lnTo>
                    <a:pt x="42148" y="54291"/>
                  </a:lnTo>
                  <a:lnTo>
                    <a:pt x="42942" y="50402"/>
                  </a:lnTo>
                  <a:lnTo>
                    <a:pt x="42783" y="48655"/>
                  </a:lnTo>
                  <a:lnTo>
                    <a:pt x="42148" y="46513"/>
                  </a:lnTo>
                  <a:lnTo>
                    <a:pt x="40878" y="44211"/>
                  </a:lnTo>
                  <a:lnTo>
                    <a:pt x="38735" y="42147"/>
                  </a:lnTo>
                  <a:lnTo>
                    <a:pt x="35560" y="40559"/>
                  </a:lnTo>
                  <a:lnTo>
                    <a:pt x="30956" y="39766"/>
                  </a:lnTo>
                  <a:lnTo>
                    <a:pt x="18177" y="39210"/>
                  </a:lnTo>
                  <a:lnTo>
                    <a:pt x="14763" y="38972"/>
                  </a:lnTo>
                  <a:lnTo>
                    <a:pt x="13277" y="38581"/>
                  </a:lnTo>
                  <a:lnTo>
                    <a:pt x="11827" y="45719"/>
                  </a:lnTo>
                  <a:lnTo>
                    <a:pt x="16033" y="46433"/>
                  </a:lnTo>
                  <a:lnTo>
                    <a:pt x="20717" y="46751"/>
                  </a:lnTo>
                  <a:lnTo>
                    <a:pt x="23892" y="46909"/>
                  </a:lnTo>
                  <a:lnTo>
                    <a:pt x="27939" y="46988"/>
                  </a:lnTo>
                  <a:lnTo>
                    <a:pt x="32941" y="47227"/>
                  </a:lnTo>
                  <a:lnTo>
                    <a:pt x="36751" y="47862"/>
                  </a:lnTo>
                  <a:lnTo>
                    <a:pt x="39291" y="49291"/>
                  </a:lnTo>
                  <a:lnTo>
                    <a:pt x="40163" y="51910"/>
                  </a:lnTo>
                  <a:lnTo>
                    <a:pt x="39846" y="53814"/>
                  </a:lnTo>
                  <a:lnTo>
                    <a:pt x="38893" y="55641"/>
                  </a:lnTo>
                  <a:lnTo>
                    <a:pt x="37386" y="57228"/>
                  </a:lnTo>
                  <a:lnTo>
                    <a:pt x="35322" y="58657"/>
                  </a:lnTo>
                  <a:lnTo>
                    <a:pt x="32702" y="59847"/>
                  </a:lnTo>
                  <a:lnTo>
                    <a:pt x="29527" y="60721"/>
                  </a:lnTo>
                  <a:lnTo>
                    <a:pt x="25956" y="61276"/>
                  </a:lnTo>
                  <a:lnTo>
                    <a:pt x="21828" y="61514"/>
                  </a:lnTo>
                  <a:lnTo>
                    <a:pt x="17938" y="61276"/>
                  </a:lnTo>
                  <a:lnTo>
                    <a:pt x="14763" y="60800"/>
                  </a:lnTo>
                  <a:lnTo>
                    <a:pt x="12144" y="60086"/>
                  </a:lnTo>
                  <a:lnTo>
                    <a:pt x="10160" y="59133"/>
                  </a:lnTo>
                  <a:lnTo>
                    <a:pt x="7699" y="56832"/>
                  </a:lnTo>
                  <a:lnTo>
                    <a:pt x="6985" y="54450"/>
                  </a:lnTo>
                  <a:lnTo>
                    <a:pt x="7302" y="52307"/>
                  </a:lnTo>
                  <a:lnTo>
                    <a:pt x="8254" y="50322"/>
                  </a:lnTo>
                  <a:lnTo>
                    <a:pt x="11827" y="45719"/>
                  </a:lnTo>
                  <a:lnTo>
                    <a:pt x="13277" y="38581"/>
                  </a:lnTo>
                  <a:lnTo>
                    <a:pt x="11747" y="38178"/>
                  </a:lnTo>
                  <a:lnTo>
                    <a:pt x="10795" y="37463"/>
                  </a:lnTo>
                  <a:lnTo>
                    <a:pt x="10398" y="36512"/>
                  </a:lnTo>
                  <a:lnTo>
                    <a:pt x="11033" y="34686"/>
                  </a:lnTo>
                  <a:lnTo>
                    <a:pt x="12621" y="32701"/>
                  </a:lnTo>
                  <a:lnTo>
                    <a:pt x="14604" y="31034"/>
                  </a:lnTo>
                  <a:lnTo>
                    <a:pt x="16351" y="30319"/>
                  </a:lnTo>
                  <a:lnTo>
                    <a:pt x="17224" y="30399"/>
                  </a:lnTo>
                  <a:lnTo>
                    <a:pt x="18812" y="30558"/>
                  </a:lnTo>
                  <a:lnTo>
                    <a:pt x="21748" y="30796"/>
                  </a:lnTo>
                  <a:lnTo>
                    <a:pt x="24764" y="30399"/>
                  </a:lnTo>
                  <a:lnTo>
                    <a:pt x="28257" y="29368"/>
                  </a:lnTo>
                  <a:lnTo>
                    <a:pt x="31750" y="27463"/>
                  </a:lnTo>
                  <a:lnTo>
                    <a:pt x="34687" y="24763"/>
                  </a:lnTo>
                  <a:lnTo>
                    <a:pt x="36671" y="21033"/>
                  </a:lnTo>
                  <a:lnTo>
                    <a:pt x="37464" y="16191"/>
                  </a:lnTo>
                  <a:lnTo>
                    <a:pt x="37306" y="13016"/>
                  </a:lnTo>
                  <a:lnTo>
                    <a:pt x="36909" y="10635"/>
                  </a:lnTo>
                  <a:lnTo>
                    <a:pt x="35560" y="7063"/>
                  </a:lnTo>
                  <a:lnTo>
                    <a:pt x="43814" y="7063"/>
                  </a:lnTo>
                  <a:lnTo>
                    <a:pt x="43814" y="3253"/>
                  </a:lnTo>
                  <a:lnTo>
                    <a:pt x="36195" y="3253"/>
                  </a:lnTo>
                  <a:lnTo>
                    <a:pt x="33654" y="3014"/>
                  </a:lnTo>
                  <a:lnTo>
                    <a:pt x="30718" y="2221"/>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1945" name="Shape 1980"/>
            <p:cNvSpPr/>
            <p:nvPr/>
          </p:nvSpPr>
          <p:spPr>
            <a:xfrm>
              <a:off x="2755645" y="4116514"/>
              <a:ext cx="29447" cy="46513"/>
            </a:xfrm>
            <a:custGeom>
              <a:avLst/>
              <a:gdLst/>
              <a:ahLst/>
              <a:cxnLst/>
              <a:rect l="0" t="0" r="0" b="0"/>
              <a:pathLst>
                <a:path w="29447" h="46513">
                  <a:moveTo>
                    <a:pt x="13890" y="0"/>
                  </a:moveTo>
                  <a:lnTo>
                    <a:pt x="9525" y="475"/>
                  </a:lnTo>
                  <a:lnTo>
                    <a:pt x="6032" y="1903"/>
                  </a:lnTo>
                  <a:lnTo>
                    <a:pt x="3332" y="3888"/>
                  </a:lnTo>
                  <a:lnTo>
                    <a:pt x="1507" y="6428"/>
                  </a:lnTo>
                  <a:lnTo>
                    <a:pt x="396" y="9207"/>
                  </a:lnTo>
                  <a:lnTo>
                    <a:pt x="0" y="12063"/>
                  </a:lnTo>
                  <a:lnTo>
                    <a:pt x="951" y="16905"/>
                  </a:lnTo>
                  <a:lnTo>
                    <a:pt x="3492" y="20716"/>
                  </a:lnTo>
                  <a:lnTo>
                    <a:pt x="7222" y="23812"/>
                  </a:lnTo>
                  <a:lnTo>
                    <a:pt x="11588" y="26510"/>
                  </a:lnTo>
                  <a:lnTo>
                    <a:pt x="17302" y="29764"/>
                  </a:lnTo>
                  <a:lnTo>
                    <a:pt x="19526" y="31193"/>
                  </a:lnTo>
                  <a:lnTo>
                    <a:pt x="21113" y="32939"/>
                  </a:lnTo>
                  <a:lnTo>
                    <a:pt x="22064" y="34925"/>
                  </a:lnTo>
                  <a:lnTo>
                    <a:pt x="22462" y="37146"/>
                  </a:lnTo>
                  <a:lnTo>
                    <a:pt x="21668" y="40638"/>
                  </a:lnTo>
                  <a:lnTo>
                    <a:pt x="19683" y="42862"/>
                  </a:lnTo>
                  <a:lnTo>
                    <a:pt x="17145" y="44052"/>
                  </a:lnTo>
                  <a:lnTo>
                    <a:pt x="14445" y="44369"/>
                  </a:lnTo>
                  <a:lnTo>
                    <a:pt x="10238" y="43734"/>
                  </a:lnTo>
                  <a:lnTo>
                    <a:pt x="7143" y="41908"/>
                  </a:lnTo>
                  <a:lnTo>
                    <a:pt x="4920" y="39369"/>
                  </a:lnTo>
                  <a:lnTo>
                    <a:pt x="3332" y="36432"/>
                  </a:lnTo>
                  <a:lnTo>
                    <a:pt x="1666" y="30478"/>
                  </a:lnTo>
                  <a:lnTo>
                    <a:pt x="78" y="30478"/>
                  </a:lnTo>
                  <a:lnTo>
                    <a:pt x="78" y="45957"/>
                  </a:lnTo>
                  <a:lnTo>
                    <a:pt x="1348" y="45957"/>
                  </a:lnTo>
                  <a:lnTo>
                    <a:pt x="2221" y="45005"/>
                  </a:lnTo>
                  <a:lnTo>
                    <a:pt x="3571" y="44766"/>
                  </a:lnTo>
                  <a:lnTo>
                    <a:pt x="5873" y="44925"/>
                  </a:lnTo>
                  <a:lnTo>
                    <a:pt x="8651" y="45560"/>
                  </a:lnTo>
                  <a:lnTo>
                    <a:pt x="15081" y="46513"/>
                  </a:lnTo>
                  <a:lnTo>
                    <a:pt x="18334" y="46194"/>
                  </a:lnTo>
                  <a:lnTo>
                    <a:pt x="21588" y="45163"/>
                  </a:lnTo>
                  <a:lnTo>
                    <a:pt x="24606" y="43338"/>
                  </a:lnTo>
                  <a:lnTo>
                    <a:pt x="27066" y="40877"/>
                  </a:lnTo>
                  <a:lnTo>
                    <a:pt x="28812" y="37622"/>
                  </a:lnTo>
                  <a:lnTo>
                    <a:pt x="29447" y="33733"/>
                  </a:lnTo>
                  <a:lnTo>
                    <a:pt x="28812" y="29844"/>
                  </a:lnTo>
                  <a:lnTo>
                    <a:pt x="27066" y="26748"/>
                  </a:lnTo>
                  <a:lnTo>
                    <a:pt x="24446" y="24288"/>
                  </a:lnTo>
                  <a:lnTo>
                    <a:pt x="21113" y="22064"/>
                  </a:lnTo>
                  <a:lnTo>
                    <a:pt x="10397" y="15714"/>
                  </a:lnTo>
                  <a:lnTo>
                    <a:pt x="8175" y="13969"/>
                  </a:lnTo>
                  <a:lnTo>
                    <a:pt x="6905" y="12143"/>
                  </a:lnTo>
                  <a:lnTo>
                    <a:pt x="6270" y="10238"/>
                  </a:lnTo>
                  <a:lnTo>
                    <a:pt x="6111" y="8651"/>
                  </a:lnTo>
                  <a:lnTo>
                    <a:pt x="6587" y="6587"/>
                  </a:lnTo>
                  <a:lnTo>
                    <a:pt x="7857" y="4523"/>
                  </a:lnTo>
                  <a:lnTo>
                    <a:pt x="10158" y="2936"/>
                  </a:lnTo>
                  <a:lnTo>
                    <a:pt x="13651" y="2221"/>
                  </a:lnTo>
                  <a:lnTo>
                    <a:pt x="16906" y="2697"/>
                  </a:lnTo>
                  <a:lnTo>
                    <a:pt x="20001" y="4523"/>
                  </a:lnTo>
                  <a:lnTo>
                    <a:pt x="21431" y="6111"/>
                  </a:lnTo>
                  <a:lnTo>
                    <a:pt x="22701" y="8253"/>
                  </a:lnTo>
                  <a:lnTo>
                    <a:pt x="23732" y="11032"/>
                  </a:lnTo>
                  <a:lnTo>
                    <a:pt x="24684" y="14444"/>
                  </a:lnTo>
                  <a:lnTo>
                    <a:pt x="26113" y="14444"/>
                  </a:lnTo>
                  <a:lnTo>
                    <a:pt x="25717" y="872"/>
                  </a:lnTo>
                  <a:lnTo>
                    <a:pt x="24684" y="872"/>
                  </a:lnTo>
                  <a:lnTo>
                    <a:pt x="24050" y="1587"/>
                  </a:lnTo>
                  <a:lnTo>
                    <a:pt x="22938" y="1983"/>
                  </a:lnTo>
                  <a:lnTo>
                    <a:pt x="21431" y="1666"/>
                  </a:lnTo>
                  <a:lnTo>
                    <a:pt x="19446" y="951"/>
                  </a:lnTo>
                  <a:lnTo>
                    <a:pt x="16906" y="237"/>
                  </a:lnTo>
                  <a:lnTo>
                    <a:pt x="13890" y="0"/>
                  </a:lnTo>
                  <a:close/>
                </a:path>
              </a:pathLst>
            </a:custGeom>
            <a:solidFill>
              <a:srgbClr val="000000"/>
            </a:solidFill>
          </p:spPr>
          <p:txBody>
            <a:bodyPr vert="horz" lIns="91440" tIns="45720" rIns="91440" bIns="45720" anchor="t"/>
            <a:lstStyle/>
            <a:p>
              <a:endParaRPr lang="en-IN"/>
            </a:p>
          </p:txBody>
        </p:sp>
        <p:sp>
          <p:nvSpPr>
            <p:cNvPr id="1946" name="Shape 1981"/>
            <p:cNvSpPr/>
            <p:nvPr/>
          </p:nvSpPr>
          <p:spPr>
            <a:xfrm>
              <a:off x="1818544" y="4116514"/>
              <a:ext cx="29447" cy="46513"/>
            </a:xfrm>
            <a:custGeom>
              <a:avLst/>
              <a:gdLst/>
              <a:ahLst/>
              <a:cxnLst/>
              <a:rect l="0" t="0" r="0" b="0"/>
              <a:pathLst>
                <a:path w="29447" h="46513">
                  <a:moveTo>
                    <a:pt x="13890" y="0"/>
                  </a:moveTo>
                  <a:lnTo>
                    <a:pt x="9525" y="475"/>
                  </a:lnTo>
                  <a:lnTo>
                    <a:pt x="6032" y="1903"/>
                  </a:lnTo>
                  <a:lnTo>
                    <a:pt x="3333" y="3888"/>
                  </a:lnTo>
                  <a:lnTo>
                    <a:pt x="1507" y="6428"/>
                  </a:lnTo>
                  <a:lnTo>
                    <a:pt x="396" y="9207"/>
                  </a:lnTo>
                  <a:lnTo>
                    <a:pt x="0" y="12063"/>
                  </a:lnTo>
                  <a:lnTo>
                    <a:pt x="952" y="16905"/>
                  </a:lnTo>
                  <a:lnTo>
                    <a:pt x="3492" y="20716"/>
                  </a:lnTo>
                  <a:lnTo>
                    <a:pt x="7222" y="23812"/>
                  </a:lnTo>
                  <a:lnTo>
                    <a:pt x="11588" y="26510"/>
                  </a:lnTo>
                  <a:lnTo>
                    <a:pt x="17302" y="29764"/>
                  </a:lnTo>
                  <a:lnTo>
                    <a:pt x="19526" y="31193"/>
                  </a:lnTo>
                  <a:lnTo>
                    <a:pt x="21113" y="32939"/>
                  </a:lnTo>
                  <a:lnTo>
                    <a:pt x="22064" y="34925"/>
                  </a:lnTo>
                  <a:lnTo>
                    <a:pt x="22462" y="37146"/>
                  </a:lnTo>
                  <a:lnTo>
                    <a:pt x="21668" y="40638"/>
                  </a:lnTo>
                  <a:lnTo>
                    <a:pt x="19683" y="42862"/>
                  </a:lnTo>
                  <a:lnTo>
                    <a:pt x="17144" y="44052"/>
                  </a:lnTo>
                  <a:lnTo>
                    <a:pt x="14446" y="44369"/>
                  </a:lnTo>
                  <a:lnTo>
                    <a:pt x="10238" y="43734"/>
                  </a:lnTo>
                  <a:lnTo>
                    <a:pt x="7143" y="41908"/>
                  </a:lnTo>
                  <a:lnTo>
                    <a:pt x="4921" y="39369"/>
                  </a:lnTo>
                  <a:lnTo>
                    <a:pt x="3333" y="36432"/>
                  </a:lnTo>
                  <a:lnTo>
                    <a:pt x="1666" y="30478"/>
                  </a:lnTo>
                  <a:lnTo>
                    <a:pt x="78" y="30478"/>
                  </a:lnTo>
                  <a:lnTo>
                    <a:pt x="78" y="45957"/>
                  </a:lnTo>
                  <a:lnTo>
                    <a:pt x="1348" y="45957"/>
                  </a:lnTo>
                  <a:lnTo>
                    <a:pt x="2221" y="45005"/>
                  </a:lnTo>
                  <a:lnTo>
                    <a:pt x="3571" y="44766"/>
                  </a:lnTo>
                  <a:lnTo>
                    <a:pt x="5873" y="44925"/>
                  </a:lnTo>
                  <a:lnTo>
                    <a:pt x="8651" y="45560"/>
                  </a:lnTo>
                  <a:lnTo>
                    <a:pt x="15081" y="46513"/>
                  </a:lnTo>
                  <a:lnTo>
                    <a:pt x="18334" y="46194"/>
                  </a:lnTo>
                  <a:lnTo>
                    <a:pt x="21589" y="45163"/>
                  </a:lnTo>
                  <a:lnTo>
                    <a:pt x="24606" y="43338"/>
                  </a:lnTo>
                  <a:lnTo>
                    <a:pt x="27066" y="40877"/>
                  </a:lnTo>
                  <a:lnTo>
                    <a:pt x="28812" y="37622"/>
                  </a:lnTo>
                  <a:lnTo>
                    <a:pt x="29447" y="33733"/>
                  </a:lnTo>
                  <a:lnTo>
                    <a:pt x="28812" y="29844"/>
                  </a:lnTo>
                  <a:lnTo>
                    <a:pt x="27066" y="26748"/>
                  </a:lnTo>
                  <a:lnTo>
                    <a:pt x="24367" y="24288"/>
                  </a:lnTo>
                  <a:lnTo>
                    <a:pt x="21113" y="22064"/>
                  </a:lnTo>
                  <a:lnTo>
                    <a:pt x="10397" y="15714"/>
                  </a:lnTo>
                  <a:lnTo>
                    <a:pt x="8174" y="13969"/>
                  </a:lnTo>
                  <a:lnTo>
                    <a:pt x="6905" y="12143"/>
                  </a:lnTo>
                  <a:lnTo>
                    <a:pt x="6269" y="10238"/>
                  </a:lnTo>
                  <a:lnTo>
                    <a:pt x="6111" y="8651"/>
                  </a:lnTo>
                  <a:lnTo>
                    <a:pt x="6587" y="6587"/>
                  </a:lnTo>
                  <a:lnTo>
                    <a:pt x="7857" y="4523"/>
                  </a:lnTo>
                  <a:lnTo>
                    <a:pt x="10158" y="2936"/>
                  </a:lnTo>
                  <a:lnTo>
                    <a:pt x="13652" y="2221"/>
                  </a:lnTo>
                  <a:lnTo>
                    <a:pt x="16906" y="2697"/>
                  </a:lnTo>
                  <a:lnTo>
                    <a:pt x="20002" y="4523"/>
                  </a:lnTo>
                  <a:lnTo>
                    <a:pt x="21431" y="6111"/>
                  </a:lnTo>
                  <a:lnTo>
                    <a:pt x="22621" y="8253"/>
                  </a:lnTo>
                  <a:lnTo>
                    <a:pt x="23732" y="11032"/>
                  </a:lnTo>
                  <a:lnTo>
                    <a:pt x="24684" y="14444"/>
                  </a:lnTo>
                  <a:lnTo>
                    <a:pt x="26113" y="14444"/>
                  </a:lnTo>
                  <a:lnTo>
                    <a:pt x="25717" y="872"/>
                  </a:lnTo>
                  <a:lnTo>
                    <a:pt x="24684" y="872"/>
                  </a:lnTo>
                  <a:lnTo>
                    <a:pt x="24049" y="1587"/>
                  </a:lnTo>
                  <a:lnTo>
                    <a:pt x="22938" y="1983"/>
                  </a:lnTo>
                  <a:lnTo>
                    <a:pt x="21431" y="1666"/>
                  </a:lnTo>
                  <a:lnTo>
                    <a:pt x="19367" y="951"/>
                  </a:lnTo>
                  <a:lnTo>
                    <a:pt x="16906" y="237"/>
                  </a:lnTo>
                  <a:lnTo>
                    <a:pt x="13890" y="0"/>
                  </a:lnTo>
                  <a:close/>
                </a:path>
              </a:pathLst>
            </a:custGeom>
            <a:solidFill>
              <a:srgbClr val="000000"/>
            </a:solidFill>
          </p:spPr>
          <p:txBody>
            <a:bodyPr vert="horz" lIns="91440" tIns="45720" rIns="91440" bIns="45720" anchor="t"/>
            <a:lstStyle/>
            <a:p>
              <a:endParaRPr lang="en-IN"/>
            </a:p>
          </p:txBody>
        </p:sp>
        <p:sp>
          <p:nvSpPr>
            <p:cNvPr id="1947" name="Shape 1982"/>
            <p:cNvSpPr/>
            <p:nvPr/>
          </p:nvSpPr>
          <p:spPr>
            <a:xfrm>
              <a:off x="1560019" y="4116514"/>
              <a:ext cx="29368" cy="46513"/>
            </a:xfrm>
            <a:custGeom>
              <a:avLst/>
              <a:gdLst/>
              <a:ahLst/>
              <a:cxnLst/>
              <a:rect l="0" t="0" r="0" b="0"/>
              <a:pathLst>
                <a:path w="29368" h="46513">
                  <a:moveTo>
                    <a:pt x="13811" y="0"/>
                  </a:moveTo>
                  <a:lnTo>
                    <a:pt x="9525" y="475"/>
                  </a:lnTo>
                  <a:lnTo>
                    <a:pt x="6032" y="1903"/>
                  </a:lnTo>
                  <a:lnTo>
                    <a:pt x="3333" y="3888"/>
                  </a:lnTo>
                  <a:lnTo>
                    <a:pt x="1428" y="6428"/>
                  </a:lnTo>
                  <a:lnTo>
                    <a:pt x="396" y="9207"/>
                  </a:lnTo>
                  <a:lnTo>
                    <a:pt x="0" y="12063"/>
                  </a:lnTo>
                  <a:lnTo>
                    <a:pt x="952" y="16905"/>
                  </a:lnTo>
                  <a:lnTo>
                    <a:pt x="3492" y="20716"/>
                  </a:lnTo>
                  <a:lnTo>
                    <a:pt x="7223" y="23812"/>
                  </a:lnTo>
                  <a:lnTo>
                    <a:pt x="11588" y="26510"/>
                  </a:lnTo>
                  <a:lnTo>
                    <a:pt x="17303" y="29764"/>
                  </a:lnTo>
                  <a:lnTo>
                    <a:pt x="19526" y="31193"/>
                  </a:lnTo>
                  <a:lnTo>
                    <a:pt x="21113" y="32939"/>
                  </a:lnTo>
                  <a:lnTo>
                    <a:pt x="22066" y="34925"/>
                  </a:lnTo>
                  <a:lnTo>
                    <a:pt x="22463" y="37146"/>
                  </a:lnTo>
                  <a:lnTo>
                    <a:pt x="21669" y="40638"/>
                  </a:lnTo>
                  <a:lnTo>
                    <a:pt x="19685" y="42862"/>
                  </a:lnTo>
                  <a:lnTo>
                    <a:pt x="17065" y="44052"/>
                  </a:lnTo>
                  <a:lnTo>
                    <a:pt x="14446" y="44369"/>
                  </a:lnTo>
                  <a:lnTo>
                    <a:pt x="10240" y="43734"/>
                  </a:lnTo>
                  <a:lnTo>
                    <a:pt x="7065" y="41908"/>
                  </a:lnTo>
                  <a:lnTo>
                    <a:pt x="4842" y="39369"/>
                  </a:lnTo>
                  <a:lnTo>
                    <a:pt x="3333" y="36432"/>
                  </a:lnTo>
                  <a:lnTo>
                    <a:pt x="1667" y="30478"/>
                  </a:lnTo>
                  <a:lnTo>
                    <a:pt x="80" y="30478"/>
                  </a:lnTo>
                  <a:lnTo>
                    <a:pt x="80" y="45957"/>
                  </a:lnTo>
                  <a:lnTo>
                    <a:pt x="1348" y="45957"/>
                  </a:lnTo>
                  <a:lnTo>
                    <a:pt x="2222" y="45005"/>
                  </a:lnTo>
                  <a:lnTo>
                    <a:pt x="3571" y="44766"/>
                  </a:lnTo>
                  <a:lnTo>
                    <a:pt x="5873" y="44925"/>
                  </a:lnTo>
                  <a:lnTo>
                    <a:pt x="8652" y="45560"/>
                  </a:lnTo>
                  <a:lnTo>
                    <a:pt x="15002" y="46513"/>
                  </a:lnTo>
                  <a:lnTo>
                    <a:pt x="18336" y="46194"/>
                  </a:lnTo>
                  <a:lnTo>
                    <a:pt x="21590" y="45163"/>
                  </a:lnTo>
                  <a:lnTo>
                    <a:pt x="24606" y="43338"/>
                  </a:lnTo>
                  <a:lnTo>
                    <a:pt x="27067" y="40877"/>
                  </a:lnTo>
                  <a:lnTo>
                    <a:pt x="28733" y="37622"/>
                  </a:lnTo>
                  <a:lnTo>
                    <a:pt x="29368" y="33733"/>
                  </a:lnTo>
                  <a:lnTo>
                    <a:pt x="28733" y="29844"/>
                  </a:lnTo>
                  <a:lnTo>
                    <a:pt x="26987" y="26748"/>
                  </a:lnTo>
                  <a:lnTo>
                    <a:pt x="24367" y="24288"/>
                  </a:lnTo>
                  <a:lnTo>
                    <a:pt x="21033" y="22064"/>
                  </a:lnTo>
                  <a:lnTo>
                    <a:pt x="10398" y="15714"/>
                  </a:lnTo>
                  <a:lnTo>
                    <a:pt x="8176" y="13969"/>
                  </a:lnTo>
                  <a:lnTo>
                    <a:pt x="6826" y="12143"/>
                  </a:lnTo>
                  <a:lnTo>
                    <a:pt x="6111" y="8651"/>
                  </a:lnTo>
                  <a:lnTo>
                    <a:pt x="6508" y="6587"/>
                  </a:lnTo>
                  <a:lnTo>
                    <a:pt x="7858" y="4523"/>
                  </a:lnTo>
                  <a:lnTo>
                    <a:pt x="10160" y="2936"/>
                  </a:lnTo>
                  <a:lnTo>
                    <a:pt x="13652" y="2221"/>
                  </a:lnTo>
                  <a:lnTo>
                    <a:pt x="16907" y="2697"/>
                  </a:lnTo>
                  <a:lnTo>
                    <a:pt x="20002" y="4523"/>
                  </a:lnTo>
                  <a:lnTo>
                    <a:pt x="21431" y="6111"/>
                  </a:lnTo>
                  <a:lnTo>
                    <a:pt x="22621" y="8253"/>
                  </a:lnTo>
                  <a:lnTo>
                    <a:pt x="23733" y="11032"/>
                  </a:lnTo>
                  <a:lnTo>
                    <a:pt x="24606" y="14444"/>
                  </a:lnTo>
                  <a:lnTo>
                    <a:pt x="26115" y="14444"/>
                  </a:lnTo>
                  <a:lnTo>
                    <a:pt x="25717" y="872"/>
                  </a:lnTo>
                  <a:lnTo>
                    <a:pt x="24606" y="872"/>
                  </a:lnTo>
                  <a:lnTo>
                    <a:pt x="24051" y="1587"/>
                  </a:lnTo>
                  <a:lnTo>
                    <a:pt x="22940" y="1983"/>
                  </a:lnTo>
                  <a:lnTo>
                    <a:pt x="19367" y="951"/>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1948" name="Shape 1983"/>
            <p:cNvSpPr/>
            <p:nvPr/>
          </p:nvSpPr>
          <p:spPr>
            <a:xfrm>
              <a:off x="2794777" y="4151915"/>
              <a:ext cx="13732" cy="24130"/>
            </a:xfrm>
            <a:custGeom>
              <a:avLst/>
              <a:gdLst/>
              <a:ahLst/>
              <a:cxnLst/>
              <a:rect l="0" t="0" r="0" b="0"/>
              <a:pathLst>
                <a:path w="13732" h="24130">
                  <a:moveTo>
                    <a:pt x="5715" y="0"/>
                  </a:moveTo>
                  <a:lnTo>
                    <a:pt x="3809" y="317"/>
                  </a:lnTo>
                  <a:lnTo>
                    <a:pt x="1904" y="1348"/>
                  </a:lnTo>
                  <a:lnTo>
                    <a:pt x="556" y="3095"/>
                  </a:lnTo>
                  <a:lnTo>
                    <a:pt x="0" y="5793"/>
                  </a:lnTo>
                  <a:lnTo>
                    <a:pt x="556" y="8255"/>
                  </a:lnTo>
                  <a:lnTo>
                    <a:pt x="2063" y="9762"/>
                  </a:lnTo>
                  <a:lnTo>
                    <a:pt x="4127" y="10556"/>
                  </a:lnTo>
                  <a:lnTo>
                    <a:pt x="6112" y="10715"/>
                  </a:lnTo>
                  <a:lnTo>
                    <a:pt x="7620" y="10556"/>
                  </a:lnTo>
                  <a:lnTo>
                    <a:pt x="8493" y="10318"/>
                  </a:lnTo>
                  <a:lnTo>
                    <a:pt x="9445" y="10636"/>
                  </a:lnTo>
                  <a:lnTo>
                    <a:pt x="9921" y="11746"/>
                  </a:lnTo>
                  <a:lnTo>
                    <a:pt x="9604" y="13572"/>
                  </a:lnTo>
                  <a:lnTo>
                    <a:pt x="8254" y="16112"/>
                  </a:lnTo>
                  <a:lnTo>
                    <a:pt x="5794" y="19129"/>
                  </a:lnTo>
                  <a:lnTo>
                    <a:pt x="1746" y="22225"/>
                  </a:lnTo>
                  <a:lnTo>
                    <a:pt x="2698" y="24130"/>
                  </a:lnTo>
                  <a:lnTo>
                    <a:pt x="4524" y="23176"/>
                  </a:lnTo>
                  <a:lnTo>
                    <a:pt x="6826" y="21510"/>
                  </a:lnTo>
                  <a:lnTo>
                    <a:pt x="9287" y="19129"/>
                  </a:lnTo>
                  <a:lnTo>
                    <a:pt x="11508" y="16192"/>
                  </a:lnTo>
                  <a:lnTo>
                    <a:pt x="13176" y="12937"/>
                  </a:lnTo>
                  <a:lnTo>
                    <a:pt x="13732" y="9525"/>
                  </a:lnTo>
                  <a:lnTo>
                    <a:pt x="13334" y="5952"/>
                  </a:lnTo>
                  <a:lnTo>
                    <a:pt x="12144" y="3412"/>
                  </a:lnTo>
                  <a:lnTo>
                    <a:pt x="10636" y="1666"/>
                  </a:lnTo>
                  <a:lnTo>
                    <a:pt x="8811" y="634"/>
                  </a:lnTo>
                  <a:lnTo>
                    <a:pt x="5715" y="0"/>
                  </a:lnTo>
                  <a:close/>
                </a:path>
              </a:pathLst>
            </a:custGeom>
            <a:solidFill>
              <a:srgbClr val="000000"/>
            </a:solidFill>
          </p:spPr>
          <p:txBody>
            <a:bodyPr vert="horz" lIns="91440" tIns="45720" rIns="91440" bIns="45720" anchor="t"/>
            <a:lstStyle/>
            <a:p>
              <a:endParaRPr lang="en-IN"/>
            </a:p>
          </p:txBody>
        </p:sp>
        <p:sp>
          <p:nvSpPr>
            <p:cNvPr id="1949" name="Shape 1984"/>
            <p:cNvSpPr/>
            <p:nvPr/>
          </p:nvSpPr>
          <p:spPr>
            <a:xfrm>
              <a:off x="1861168" y="4152153"/>
              <a:ext cx="10953" cy="10953"/>
            </a:xfrm>
            <a:custGeom>
              <a:avLst/>
              <a:gdLst/>
              <a:ahLst/>
              <a:cxnLst/>
              <a:rect l="0" t="0" r="0" b="0"/>
              <a:pathLst>
                <a:path w="10953" h="10953">
                  <a:moveTo>
                    <a:pt x="5397" y="0"/>
                  </a:moveTo>
                  <a:lnTo>
                    <a:pt x="3333" y="476"/>
                  </a:lnTo>
                  <a:lnTo>
                    <a:pt x="1587" y="1667"/>
                  </a:lnTo>
                  <a:lnTo>
                    <a:pt x="397" y="3412"/>
                  </a:lnTo>
                  <a:lnTo>
                    <a:pt x="0" y="5636"/>
                  </a:lnTo>
                  <a:lnTo>
                    <a:pt x="476" y="8017"/>
                  </a:lnTo>
                  <a:lnTo>
                    <a:pt x="1904" y="9683"/>
                  </a:lnTo>
                  <a:lnTo>
                    <a:pt x="3651" y="10636"/>
                  </a:lnTo>
                  <a:lnTo>
                    <a:pt x="5397" y="10953"/>
                  </a:lnTo>
                  <a:lnTo>
                    <a:pt x="7143" y="10636"/>
                  </a:lnTo>
                  <a:lnTo>
                    <a:pt x="8889" y="9683"/>
                  </a:lnTo>
                  <a:lnTo>
                    <a:pt x="10318" y="8017"/>
                  </a:lnTo>
                  <a:lnTo>
                    <a:pt x="10953" y="5636"/>
                  </a:lnTo>
                  <a:lnTo>
                    <a:pt x="10477" y="3412"/>
                  </a:lnTo>
                  <a:lnTo>
                    <a:pt x="9287" y="1667"/>
                  </a:lnTo>
                  <a:lnTo>
                    <a:pt x="7541" y="476"/>
                  </a:lnTo>
                  <a:lnTo>
                    <a:pt x="5397" y="0"/>
                  </a:lnTo>
                  <a:close/>
                </a:path>
              </a:pathLst>
            </a:custGeom>
            <a:solidFill>
              <a:srgbClr val="000000"/>
            </a:solidFill>
          </p:spPr>
          <p:txBody>
            <a:bodyPr vert="horz" lIns="91440" tIns="45720" rIns="91440" bIns="45720" anchor="t"/>
            <a:lstStyle/>
            <a:p>
              <a:endParaRPr lang="en-IN"/>
            </a:p>
          </p:txBody>
        </p:sp>
        <p:sp>
          <p:nvSpPr>
            <p:cNvPr id="1950" name="Shape 1985"/>
            <p:cNvSpPr/>
            <p:nvPr/>
          </p:nvSpPr>
          <p:spPr>
            <a:xfrm>
              <a:off x="1643998" y="4117465"/>
              <a:ext cx="46513" cy="45562"/>
            </a:xfrm>
            <a:custGeom>
              <a:avLst/>
              <a:gdLst/>
              <a:ahLst/>
              <a:cxnLst/>
              <a:rect l="0" t="0" r="0" b="0"/>
              <a:pathLst>
                <a:path w="46513" h="45562">
                  <a:moveTo>
                    <a:pt x="0" y="0"/>
                  </a:moveTo>
                  <a:lnTo>
                    <a:pt x="0" y="1430"/>
                  </a:lnTo>
                  <a:lnTo>
                    <a:pt x="2222" y="1667"/>
                  </a:lnTo>
                  <a:lnTo>
                    <a:pt x="4207" y="2461"/>
                  </a:lnTo>
                  <a:lnTo>
                    <a:pt x="5556" y="4287"/>
                  </a:lnTo>
                  <a:lnTo>
                    <a:pt x="6111" y="7699"/>
                  </a:lnTo>
                  <a:lnTo>
                    <a:pt x="6111" y="32702"/>
                  </a:lnTo>
                  <a:lnTo>
                    <a:pt x="6747" y="37227"/>
                  </a:lnTo>
                  <a:lnTo>
                    <a:pt x="8255" y="40640"/>
                  </a:lnTo>
                  <a:lnTo>
                    <a:pt x="10477" y="43101"/>
                  </a:lnTo>
                  <a:lnTo>
                    <a:pt x="13017" y="44608"/>
                  </a:lnTo>
                  <a:lnTo>
                    <a:pt x="15636" y="45402"/>
                  </a:lnTo>
                  <a:lnTo>
                    <a:pt x="17938" y="45562"/>
                  </a:lnTo>
                  <a:lnTo>
                    <a:pt x="19763" y="45402"/>
                  </a:lnTo>
                  <a:lnTo>
                    <a:pt x="22383" y="44847"/>
                  </a:lnTo>
                  <a:lnTo>
                    <a:pt x="25400" y="43577"/>
                  </a:lnTo>
                  <a:lnTo>
                    <a:pt x="28336" y="41354"/>
                  </a:lnTo>
                  <a:lnTo>
                    <a:pt x="32543" y="37068"/>
                  </a:lnTo>
                  <a:lnTo>
                    <a:pt x="32543" y="45243"/>
                  </a:lnTo>
                  <a:lnTo>
                    <a:pt x="32782" y="45482"/>
                  </a:lnTo>
                  <a:lnTo>
                    <a:pt x="39370" y="43101"/>
                  </a:lnTo>
                  <a:lnTo>
                    <a:pt x="46513" y="41037"/>
                  </a:lnTo>
                  <a:lnTo>
                    <a:pt x="46513" y="39608"/>
                  </a:lnTo>
                  <a:lnTo>
                    <a:pt x="43101" y="39291"/>
                  </a:lnTo>
                  <a:lnTo>
                    <a:pt x="41275" y="38179"/>
                  </a:lnTo>
                  <a:lnTo>
                    <a:pt x="40481" y="36355"/>
                  </a:lnTo>
                  <a:lnTo>
                    <a:pt x="40401" y="33973"/>
                  </a:lnTo>
                  <a:lnTo>
                    <a:pt x="40401" y="0"/>
                  </a:lnTo>
                  <a:lnTo>
                    <a:pt x="24764" y="0"/>
                  </a:lnTo>
                  <a:lnTo>
                    <a:pt x="24764" y="1667"/>
                  </a:lnTo>
                  <a:lnTo>
                    <a:pt x="28892" y="2143"/>
                  </a:lnTo>
                  <a:lnTo>
                    <a:pt x="30162" y="2699"/>
                  </a:lnTo>
                  <a:lnTo>
                    <a:pt x="31036" y="3413"/>
                  </a:lnTo>
                  <a:lnTo>
                    <a:pt x="31908" y="5318"/>
                  </a:lnTo>
                  <a:lnTo>
                    <a:pt x="32067" y="7937"/>
                  </a:lnTo>
                  <a:lnTo>
                    <a:pt x="32067" y="31194"/>
                  </a:lnTo>
                  <a:lnTo>
                    <a:pt x="31988" y="33258"/>
                  </a:lnTo>
                  <a:lnTo>
                    <a:pt x="31669" y="34687"/>
                  </a:lnTo>
                  <a:lnTo>
                    <a:pt x="30480" y="36274"/>
                  </a:lnTo>
                  <a:lnTo>
                    <a:pt x="26352" y="38815"/>
                  </a:lnTo>
                  <a:lnTo>
                    <a:pt x="21907" y="39846"/>
                  </a:lnTo>
                  <a:lnTo>
                    <a:pt x="19050" y="39370"/>
                  </a:lnTo>
                  <a:lnTo>
                    <a:pt x="17066" y="38179"/>
                  </a:lnTo>
                  <a:lnTo>
                    <a:pt x="15716" y="36592"/>
                  </a:lnTo>
                  <a:lnTo>
                    <a:pt x="14922" y="34846"/>
                  </a:lnTo>
                  <a:lnTo>
                    <a:pt x="14605"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1951" name="Shape 1986"/>
            <p:cNvSpPr/>
            <p:nvPr/>
          </p:nvSpPr>
          <p:spPr>
            <a:xfrm>
              <a:off x="2299239" y="4117465"/>
              <a:ext cx="45720" cy="66199"/>
            </a:xfrm>
            <a:custGeom>
              <a:avLst/>
              <a:gdLst/>
              <a:ahLst/>
              <a:cxnLst/>
              <a:rect l="0" t="0" r="0" b="0"/>
              <a:pathLst>
                <a:path w="45720" h="66199">
                  <a:moveTo>
                    <a:pt x="0" y="0"/>
                  </a:moveTo>
                  <a:lnTo>
                    <a:pt x="0" y="1430"/>
                  </a:lnTo>
                  <a:lnTo>
                    <a:pt x="2618" y="2143"/>
                  </a:lnTo>
                  <a:lnTo>
                    <a:pt x="3968" y="3096"/>
                  </a:lnTo>
                  <a:lnTo>
                    <a:pt x="5080" y="4605"/>
                  </a:lnTo>
                  <a:lnTo>
                    <a:pt x="16351" y="28972"/>
                  </a:lnTo>
                  <a:lnTo>
                    <a:pt x="17303" y="30956"/>
                  </a:lnTo>
                  <a:lnTo>
                    <a:pt x="18573" y="33576"/>
                  </a:lnTo>
                  <a:lnTo>
                    <a:pt x="21192" y="39052"/>
                  </a:lnTo>
                  <a:lnTo>
                    <a:pt x="22145" y="41275"/>
                  </a:lnTo>
                  <a:lnTo>
                    <a:pt x="22542" y="42624"/>
                  </a:lnTo>
                  <a:lnTo>
                    <a:pt x="22383" y="43736"/>
                  </a:lnTo>
                  <a:lnTo>
                    <a:pt x="21827" y="45641"/>
                  </a:lnTo>
                  <a:lnTo>
                    <a:pt x="19922" y="50800"/>
                  </a:lnTo>
                  <a:lnTo>
                    <a:pt x="16986" y="55642"/>
                  </a:lnTo>
                  <a:lnTo>
                    <a:pt x="15318" y="57229"/>
                  </a:lnTo>
                  <a:lnTo>
                    <a:pt x="13413" y="57865"/>
                  </a:lnTo>
                  <a:lnTo>
                    <a:pt x="12143" y="57547"/>
                  </a:lnTo>
                  <a:lnTo>
                    <a:pt x="10397" y="56992"/>
                  </a:lnTo>
                  <a:lnTo>
                    <a:pt x="6350" y="56038"/>
                  </a:lnTo>
                  <a:lnTo>
                    <a:pt x="4365" y="56356"/>
                  </a:lnTo>
                  <a:lnTo>
                    <a:pt x="3095" y="57150"/>
                  </a:lnTo>
                  <a:lnTo>
                    <a:pt x="1905" y="59056"/>
                  </a:lnTo>
                  <a:lnTo>
                    <a:pt x="1587" y="60404"/>
                  </a:lnTo>
                  <a:lnTo>
                    <a:pt x="2063" y="62468"/>
                  </a:lnTo>
                  <a:lnTo>
                    <a:pt x="3412" y="64293"/>
                  </a:lnTo>
                  <a:lnTo>
                    <a:pt x="5635" y="65643"/>
                  </a:lnTo>
                  <a:lnTo>
                    <a:pt x="8810" y="66199"/>
                  </a:lnTo>
                  <a:lnTo>
                    <a:pt x="11430" y="65881"/>
                  </a:lnTo>
                  <a:lnTo>
                    <a:pt x="13890" y="64930"/>
                  </a:lnTo>
                  <a:lnTo>
                    <a:pt x="16112" y="63421"/>
                  </a:lnTo>
                  <a:lnTo>
                    <a:pt x="18176" y="61198"/>
                  </a:lnTo>
                  <a:lnTo>
                    <a:pt x="20081" y="58420"/>
                  </a:lnTo>
                  <a:lnTo>
                    <a:pt x="21986" y="55007"/>
                  </a:lnTo>
                  <a:lnTo>
                    <a:pt x="23891" y="50958"/>
                  </a:lnTo>
                  <a:lnTo>
                    <a:pt x="25717" y="46356"/>
                  </a:lnTo>
                  <a:lnTo>
                    <a:pt x="40957" y="5953"/>
                  </a:lnTo>
                  <a:lnTo>
                    <a:pt x="42147" y="3493"/>
                  </a:lnTo>
                  <a:lnTo>
                    <a:pt x="43417" y="2223"/>
                  </a:lnTo>
                  <a:lnTo>
                    <a:pt x="45720" y="1508"/>
                  </a:lnTo>
                  <a:lnTo>
                    <a:pt x="45720" y="0"/>
                  </a:lnTo>
                  <a:lnTo>
                    <a:pt x="32305" y="0"/>
                  </a:lnTo>
                  <a:lnTo>
                    <a:pt x="32305" y="1508"/>
                  </a:lnTo>
                  <a:lnTo>
                    <a:pt x="34368" y="1667"/>
                  </a:lnTo>
                  <a:lnTo>
                    <a:pt x="35877" y="2143"/>
                  </a:lnTo>
                  <a:lnTo>
                    <a:pt x="36750" y="3017"/>
                  </a:lnTo>
                  <a:lnTo>
                    <a:pt x="37067" y="4287"/>
                  </a:lnTo>
                  <a:lnTo>
                    <a:pt x="36908" y="5318"/>
                  </a:lnTo>
                  <a:lnTo>
                    <a:pt x="36353" y="6986"/>
                  </a:lnTo>
                  <a:lnTo>
                    <a:pt x="34766" y="11033"/>
                  </a:lnTo>
                  <a:lnTo>
                    <a:pt x="27066" y="33020"/>
                  </a:lnTo>
                  <a:lnTo>
                    <a:pt x="15716" y="7937"/>
                  </a:lnTo>
                  <a:lnTo>
                    <a:pt x="15001" y="6350"/>
                  </a:lnTo>
                  <a:lnTo>
                    <a:pt x="14683" y="4366"/>
                  </a:lnTo>
                  <a:lnTo>
                    <a:pt x="15240" y="2778"/>
                  </a:lnTo>
                  <a:lnTo>
                    <a:pt x="16668" y="1985"/>
                  </a:lnTo>
                  <a:lnTo>
                    <a:pt x="20478" y="1508"/>
                  </a:lnTo>
                  <a:lnTo>
                    <a:pt x="20478" y="0"/>
                  </a:lnTo>
                  <a:lnTo>
                    <a:pt x="0" y="0"/>
                  </a:lnTo>
                  <a:close/>
                </a:path>
              </a:pathLst>
            </a:custGeom>
            <a:solidFill>
              <a:srgbClr val="000000"/>
            </a:solidFill>
          </p:spPr>
          <p:txBody>
            <a:bodyPr vert="horz" lIns="91440" tIns="45720" rIns="91440" bIns="45720" anchor="t"/>
            <a:lstStyle/>
            <a:p>
              <a:endParaRPr lang="en-IN"/>
            </a:p>
          </p:txBody>
        </p:sp>
        <p:sp>
          <p:nvSpPr>
            <p:cNvPr id="1952" name="Shape 1987"/>
            <p:cNvSpPr/>
            <p:nvPr/>
          </p:nvSpPr>
          <p:spPr>
            <a:xfrm>
              <a:off x="1483025" y="4117465"/>
              <a:ext cx="45640" cy="66199"/>
            </a:xfrm>
            <a:custGeom>
              <a:avLst/>
              <a:gdLst/>
              <a:ahLst/>
              <a:cxnLst/>
              <a:rect l="0" t="0" r="0" b="0"/>
              <a:pathLst>
                <a:path w="45640" h="66199">
                  <a:moveTo>
                    <a:pt x="0" y="0"/>
                  </a:moveTo>
                  <a:lnTo>
                    <a:pt x="0" y="1430"/>
                  </a:lnTo>
                  <a:lnTo>
                    <a:pt x="2540" y="2143"/>
                  </a:lnTo>
                  <a:lnTo>
                    <a:pt x="3968" y="3096"/>
                  </a:lnTo>
                  <a:lnTo>
                    <a:pt x="5080" y="4605"/>
                  </a:lnTo>
                  <a:lnTo>
                    <a:pt x="16351" y="28972"/>
                  </a:lnTo>
                  <a:lnTo>
                    <a:pt x="17303" y="30956"/>
                  </a:lnTo>
                  <a:lnTo>
                    <a:pt x="18573" y="33576"/>
                  </a:lnTo>
                  <a:lnTo>
                    <a:pt x="21192" y="39052"/>
                  </a:lnTo>
                  <a:lnTo>
                    <a:pt x="22066" y="41275"/>
                  </a:lnTo>
                  <a:lnTo>
                    <a:pt x="22463" y="42624"/>
                  </a:lnTo>
                  <a:lnTo>
                    <a:pt x="22305" y="43736"/>
                  </a:lnTo>
                  <a:lnTo>
                    <a:pt x="21748" y="45641"/>
                  </a:lnTo>
                  <a:lnTo>
                    <a:pt x="19843" y="50800"/>
                  </a:lnTo>
                  <a:lnTo>
                    <a:pt x="16986" y="55642"/>
                  </a:lnTo>
                  <a:lnTo>
                    <a:pt x="15240" y="57229"/>
                  </a:lnTo>
                  <a:lnTo>
                    <a:pt x="13335" y="57865"/>
                  </a:lnTo>
                  <a:lnTo>
                    <a:pt x="12144" y="57547"/>
                  </a:lnTo>
                  <a:lnTo>
                    <a:pt x="10398" y="56992"/>
                  </a:lnTo>
                  <a:lnTo>
                    <a:pt x="6350" y="56038"/>
                  </a:lnTo>
                  <a:lnTo>
                    <a:pt x="4365" y="56356"/>
                  </a:lnTo>
                  <a:lnTo>
                    <a:pt x="3096" y="57150"/>
                  </a:lnTo>
                  <a:lnTo>
                    <a:pt x="1826" y="59056"/>
                  </a:lnTo>
                  <a:lnTo>
                    <a:pt x="1587" y="60404"/>
                  </a:lnTo>
                  <a:lnTo>
                    <a:pt x="1983" y="62468"/>
                  </a:lnTo>
                  <a:lnTo>
                    <a:pt x="3333" y="64293"/>
                  </a:lnTo>
                  <a:lnTo>
                    <a:pt x="5636" y="65643"/>
                  </a:lnTo>
                  <a:lnTo>
                    <a:pt x="8811" y="66199"/>
                  </a:lnTo>
                  <a:lnTo>
                    <a:pt x="11430" y="65881"/>
                  </a:lnTo>
                  <a:lnTo>
                    <a:pt x="13890" y="64930"/>
                  </a:lnTo>
                  <a:lnTo>
                    <a:pt x="16113" y="63421"/>
                  </a:lnTo>
                  <a:lnTo>
                    <a:pt x="18097" y="61198"/>
                  </a:lnTo>
                  <a:lnTo>
                    <a:pt x="20002" y="58420"/>
                  </a:lnTo>
                  <a:lnTo>
                    <a:pt x="21907" y="55007"/>
                  </a:lnTo>
                  <a:lnTo>
                    <a:pt x="23812" y="50958"/>
                  </a:lnTo>
                  <a:lnTo>
                    <a:pt x="25638" y="46356"/>
                  </a:lnTo>
                  <a:lnTo>
                    <a:pt x="40877" y="5953"/>
                  </a:lnTo>
                  <a:lnTo>
                    <a:pt x="42148" y="3493"/>
                  </a:lnTo>
                  <a:lnTo>
                    <a:pt x="43417" y="2223"/>
                  </a:lnTo>
                  <a:lnTo>
                    <a:pt x="45640" y="1508"/>
                  </a:lnTo>
                  <a:lnTo>
                    <a:pt x="45640" y="0"/>
                  </a:lnTo>
                  <a:lnTo>
                    <a:pt x="32305" y="0"/>
                  </a:lnTo>
                  <a:lnTo>
                    <a:pt x="32305" y="1508"/>
                  </a:lnTo>
                  <a:lnTo>
                    <a:pt x="34369" y="1667"/>
                  </a:lnTo>
                  <a:lnTo>
                    <a:pt x="35877" y="2143"/>
                  </a:lnTo>
                  <a:lnTo>
                    <a:pt x="36751" y="3017"/>
                  </a:lnTo>
                  <a:lnTo>
                    <a:pt x="37067" y="4287"/>
                  </a:lnTo>
                  <a:lnTo>
                    <a:pt x="36908" y="5318"/>
                  </a:lnTo>
                  <a:lnTo>
                    <a:pt x="36273" y="6986"/>
                  </a:lnTo>
                  <a:lnTo>
                    <a:pt x="34766" y="11033"/>
                  </a:lnTo>
                  <a:lnTo>
                    <a:pt x="27067" y="33020"/>
                  </a:lnTo>
                  <a:lnTo>
                    <a:pt x="15636" y="7937"/>
                  </a:lnTo>
                  <a:lnTo>
                    <a:pt x="15002" y="6350"/>
                  </a:lnTo>
                  <a:lnTo>
                    <a:pt x="14683" y="4366"/>
                  </a:lnTo>
                  <a:lnTo>
                    <a:pt x="15240" y="2778"/>
                  </a:lnTo>
                  <a:lnTo>
                    <a:pt x="16668" y="1985"/>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1953" name="Shape 1988"/>
            <p:cNvSpPr/>
            <p:nvPr/>
          </p:nvSpPr>
          <p:spPr>
            <a:xfrm>
              <a:off x="2586417" y="4222399"/>
              <a:ext cx="46117" cy="68659"/>
            </a:xfrm>
            <a:custGeom>
              <a:avLst/>
              <a:gdLst/>
              <a:ahLst/>
              <a:cxnLst/>
              <a:rect l="0" t="0" r="0" b="0"/>
              <a:pathLst>
                <a:path w="46117" h="68659">
                  <a:moveTo>
                    <a:pt x="14367" y="0"/>
                  </a:moveTo>
                  <a:lnTo>
                    <a:pt x="0" y="4366"/>
                  </a:lnTo>
                  <a:lnTo>
                    <a:pt x="0" y="5953"/>
                  </a:lnTo>
                  <a:lnTo>
                    <a:pt x="2223" y="5794"/>
                  </a:lnTo>
                  <a:lnTo>
                    <a:pt x="4762" y="6112"/>
                  </a:lnTo>
                  <a:lnTo>
                    <a:pt x="6033" y="7223"/>
                  </a:lnTo>
                  <a:lnTo>
                    <a:pt x="6510" y="8811"/>
                  </a:lnTo>
                  <a:lnTo>
                    <a:pt x="6588" y="10874"/>
                  </a:lnTo>
                  <a:lnTo>
                    <a:pt x="6588" y="62309"/>
                  </a:lnTo>
                  <a:lnTo>
                    <a:pt x="7382" y="64056"/>
                  </a:lnTo>
                  <a:lnTo>
                    <a:pt x="9446" y="65564"/>
                  </a:lnTo>
                  <a:lnTo>
                    <a:pt x="15796" y="67786"/>
                  </a:lnTo>
                  <a:lnTo>
                    <a:pt x="19130" y="68422"/>
                  </a:lnTo>
                  <a:lnTo>
                    <a:pt x="21908" y="68659"/>
                  </a:lnTo>
                  <a:lnTo>
                    <a:pt x="28258" y="67946"/>
                  </a:lnTo>
                  <a:lnTo>
                    <a:pt x="33417" y="66040"/>
                  </a:lnTo>
                  <a:lnTo>
                    <a:pt x="37624" y="63183"/>
                  </a:lnTo>
                  <a:lnTo>
                    <a:pt x="40878" y="59690"/>
                  </a:lnTo>
                  <a:lnTo>
                    <a:pt x="43339" y="55801"/>
                  </a:lnTo>
                  <a:lnTo>
                    <a:pt x="44927" y="51673"/>
                  </a:lnTo>
                  <a:lnTo>
                    <a:pt x="45800" y="47704"/>
                  </a:lnTo>
                  <a:lnTo>
                    <a:pt x="46117" y="44053"/>
                  </a:lnTo>
                  <a:lnTo>
                    <a:pt x="45641" y="38656"/>
                  </a:lnTo>
                  <a:lnTo>
                    <a:pt x="44133" y="33576"/>
                  </a:lnTo>
                  <a:lnTo>
                    <a:pt x="41752" y="29052"/>
                  </a:lnTo>
                  <a:lnTo>
                    <a:pt x="38338" y="25400"/>
                  </a:lnTo>
                  <a:lnTo>
                    <a:pt x="33894" y="22939"/>
                  </a:lnTo>
                  <a:lnTo>
                    <a:pt x="28496" y="22066"/>
                  </a:lnTo>
                  <a:lnTo>
                    <a:pt x="24924" y="22542"/>
                  </a:lnTo>
                  <a:lnTo>
                    <a:pt x="22899" y="23250"/>
                  </a:lnTo>
                  <a:lnTo>
                    <a:pt x="24766" y="28337"/>
                  </a:lnTo>
                  <a:lnTo>
                    <a:pt x="28813" y="29131"/>
                  </a:lnTo>
                  <a:lnTo>
                    <a:pt x="31988" y="31273"/>
                  </a:lnTo>
                  <a:lnTo>
                    <a:pt x="34449" y="34528"/>
                  </a:lnTo>
                  <a:lnTo>
                    <a:pt x="36116" y="38577"/>
                  </a:lnTo>
                  <a:lnTo>
                    <a:pt x="37069" y="43022"/>
                  </a:lnTo>
                  <a:lnTo>
                    <a:pt x="37386" y="47704"/>
                  </a:lnTo>
                  <a:lnTo>
                    <a:pt x="37227" y="51277"/>
                  </a:lnTo>
                  <a:lnTo>
                    <a:pt x="36512" y="55246"/>
                  </a:lnTo>
                  <a:lnTo>
                    <a:pt x="35163" y="59054"/>
                  </a:lnTo>
                  <a:lnTo>
                    <a:pt x="32782" y="62309"/>
                  </a:lnTo>
                  <a:lnTo>
                    <a:pt x="29290" y="64611"/>
                  </a:lnTo>
                  <a:lnTo>
                    <a:pt x="24369" y="65484"/>
                  </a:lnTo>
                  <a:lnTo>
                    <a:pt x="20797" y="65008"/>
                  </a:lnTo>
                  <a:lnTo>
                    <a:pt x="16828" y="63500"/>
                  </a:lnTo>
                  <a:lnTo>
                    <a:pt x="15399" y="62229"/>
                  </a:lnTo>
                  <a:lnTo>
                    <a:pt x="14923" y="60722"/>
                  </a:lnTo>
                  <a:lnTo>
                    <a:pt x="14923" y="35718"/>
                  </a:lnTo>
                  <a:lnTo>
                    <a:pt x="15558" y="33258"/>
                  </a:lnTo>
                  <a:lnTo>
                    <a:pt x="16907" y="31353"/>
                  </a:lnTo>
                  <a:lnTo>
                    <a:pt x="20876" y="28972"/>
                  </a:lnTo>
                  <a:lnTo>
                    <a:pt x="24766" y="28337"/>
                  </a:lnTo>
                  <a:lnTo>
                    <a:pt x="22899" y="23250"/>
                  </a:lnTo>
                  <a:lnTo>
                    <a:pt x="21749" y="23653"/>
                  </a:lnTo>
                  <a:lnTo>
                    <a:pt x="19130" y="25241"/>
                  </a:lnTo>
                  <a:lnTo>
                    <a:pt x="17146" y="26987"/>
                  </a:lnTo>
                  <a:lnTo>
                    <a:pt x="15796" y="28734"/>
                  </a:lnTo>
                  <a:lnTo>
                    <a:pt x="15081" y="30083"/>
                  </a:lnTo>
                  <a:lnTo>
                    <a:pt x="14923" y="30083"/>
                  </a:lnTo>
                  <a:lnTo>
                    <a:pt x="14923" y="159"/>
                  </a:lnTo>
                  <a:lnTo>
                    <a:pt x="14367" y="0"/>
                  </a:lnTo>
                  <a:close/>
                </a:path>
              </a:pathLst>
            </a:custGeom>
            <a:solidFill>
              <a:srgbClr val="000000"/>
            </a:solidFill>
          </p:spPr>
          <p:txBody>
            <a:bodyPr vert="horz" lIns="91440" tIns="45720" rIns="91440" bIns="45720" anchor="t"/>
            <a:lstStyle/>
            <a:p>
              <a:endParaRPr lang="en-IN"/>
            </a:p>
          </p:txBody>
        </p:sp>
        <p:sp>
          <p:nvSpPr>
            <p:cNvPr id="1954" name="Shape 1989"/>
            <p:cNvSpPr/>
            <p:nvPr/>
          </p:nvSpPr>
          <p:spPr>
            <a:xfrm>
              <a:off x="2447273" y="4222399"/>
              <a:ext cx="10081" cy="10081"/>
            </a:xfrm>
            <a:custGeom>
              <a:avLst/>
              <a:gdLst/>
              <a:ahLst/>
              <a:cxnLst/>
              <a:rect l="0" t="0" r="0" b="0"/>
              <a:pathLst>
                <a:path w="10081" h="10081">
                  <a:moveTo>
                    <a:pt x="4921" y="0"/>
                  </a:moveTo>
                  <a:lnTo>
                    <a:pt x="2698" y="477"/>
                  </a:lnTo>
                  <a:lnTo>
                    <a:pt x="1191" y="1747"/>
                  </a:lnTo>
                  <a:lnTo>
                    <a:pt x="317" y="3413"/>
                  </a:lnTo>
                  <a:lnTo>
                    <a:pt x="0" y="5001"/>
                  </a:lnTo>
                  <a:lnTo>
                    <a:pt x="317" y="6667"/>
                  </a:lnTo>
                  <a:lnTo>
                    <a:pt x="1111" y="8334"/>
                  </a:lnTo>
                  <a:lnTo>
                    <a:pt x="2698" y="9604"/>
                  </a:lnTo>
                  <a:lnTo>
                    <a:pt x="4921" y="10081"/>
                  </a:lnTo>
                  <a:lnTo>
                    <a:pt x="6985" y="9684"/>
                  </a:lnTo>
                  <a:lnTo>
                    <a:pt x="8652" y="8652"/>
                  </a:lnTo>
                  <a:lnTo>
                    <a:pt x="9763" y="7064"/>
                  </a:lnTo>
                  <a:lnTo>
                    <a:pt x="10081" y="5001"/>
                  </a:lnTo>
                  <a:lnTo>
                    <a:pt x="9763" y="3016"/>
                  </a:lnTo>
                  <a:lnTo>
                    <a:pt x="8652" y="142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1955" name="Shape 1990"/>
            <p:cNvSpPr/>
            <p:nvPr/>
          </p:nvSpPr>
          <p:spPr>
            <a:xfrm>
              <a:off x="2048573" y="4222399"/>
              <a:ext cx="46037" cy="68659"/>
            </a:xfrm>
            <a:custGeom>
              <a:avLst/>
              <a:gdLst/>
              <a:ahLst/>
              <a:cxnLst/>
              <a:rect l="0" t="0" r="0" b="0"/>
              <a:pathLst>
                <a:path w="46037" h="68659">
                  <a:moveTo>
                    <a:pt x="14366" y="0"/>
                  </a:moveTo>
                  <a:lnTo>
                    <a:pt x="0" y="4366"/>
                  </a:lnTo>
                  <a:lnTo>
                    <a:pt x="0" y="5953"/>
                  </a:lnTo>
                  <a:lnTo>
                    <a:pt x="2142" y="5794"/>
                  </a:lnTo>
                  <a:lnTo>
                    <a:pt x="4682" y="6112"/>
                  </a:lnTo>
                  <a:lnTo>
                    <a:pt x="5952" y="7223"/>
                  </a:lnTo>
                  <a:lnTo>
                    <a:pt x="6428" y="8811"/>
                  </a:lnTo>
                  <a:lnTo>
                    <a:pt x="6508" y="10874"/>
                  </a:lnTo>
                  <a:lnTo>
                    <a:pt x="6508" y="62309"/>
                  </a:lnTo>
                  <a:lnTo>
                    <a:pt x="7302" y="64056"/>
                  </a:lnTo>
                  <a:lnTo>
                    <a:pt x="9366" y="65564"/>
                  </a:lnTo>
                  <a:lnTo>
                    <a:pt x="15716" y="67786"/>
                  </a:lnTo>
                  <a:lnTo>
                    <a:pt x="21907" y="68659"/>
                  </a:lnTo>
                  <a:lnTo>
                    <a:pt x="28177" y="67946"/>
                  </a:lnTo>
                  <a:lnTo>
                    <a:pt x="33337" y="66040"/>
                  </a:lnTo>
                  <a:lnTo>
                    <a:pt x="37543" y="63183"/>
                  </a:lnTo>
                  <a:lnTo>
                    <a:pt x="40877" y="59690"/>
                  </a:lnTo>
                  <a:lnTo>
                    <a:pt x="43258" y="55801"/>
                  </a:lnTo>
                  <a:lnTo>
                    <a:pt x="44846" y="51673"/>
                  </a:lnTo>
                  <a:lnTo>
                    <a:pt x="45719" y="47704"/>
                  </a:lnTo>
                  <a:lnTo>
                    <a:pt x="46037" y="44053"/>
                  </a:lnTo>
                  <a:lnTo>
                    <a:pt x="45561" y="38656"/>
                  </a:lnTo>
                  <a:lnTo>
                    <a:pt x="44132" y="33576"/>
                  </a:lnTo>
                  <a:lnTo>
                    <a:pt x="41671" y="29052"/>
                  </a:lnTo>
                  <a:lnTo>
                    <a:pt x="38258" y="25400"/>
                  </a:lnTo>
                  <a:lnTo>
                    <a:pt x="33813" y="22939"/>
                  </a:lnTo>
                  <a:lnTo>
                    <a:pt x="28416" y="22066"/>
                  </a:lnTo>
                  <a:lnTo>
                    <a:pt x="24843" y="22542"/>
                  </a:lnTo>
                  <a:lnTo>
                    <a:pt x="22895" y="23241"/>
                  </a:lnTo>
                  <a:lnTo>
                    <a:pt x="24764" y="28337"/>
                  </a:lnTo>
                  <a:lnTo>
                    <a:pt x="28812" y="29131"/>
                  </a:lnTo>
                  <a:lnTo>
                    <a:pt x="31987" y="31273"/>
                  </a:lnTo>
                  <a:lnTo>
                    <a:pt x="34368" y="34528"/>
                  </a:lnTo>
                  <a:lnTo>
                    <a:pt x="36036" y="38577"/>
                  </a:lnTo>
                  <a:lnTo>
                    <a:pt x="36988" y="43022"/>
                  </a:lnTo>
                  <a:lnTo>
                    <a:pt x="37306" y="47704"/>
                  </a:lnTo>
                  <a:lnTo>
                    <a:pt x="37147" y="51277"/>
                  </a:lnTo>
                  <a:lnTo>
                    <a:pt x="36512" y="55246"/>
                  </a:lnTo>
                  <a:lnTo>
                    <a:pt x="35083" y="59054"/>
                  </a:lnTo>
                  <a:lnTo>
                    <a:pt x="32781" y="62309"/>
                  </a:lnTo>
                  <a:lnTo>
                    <a:pt x="29288" y="64611"/>
                  </a:lnTo>
                  <a:lnTo>
                    <a:pt x="24367" y="65484"/>
                  </a:lnTo>
                  <a:lnTo>
                    <a:pt x="20796" y="65008"/>
                  </a:lnTo>
                  <a:lnTo>
                    <a:pt x="16747" y="63500"/>
                  </a:lnTo>
                  <a:lnTo>
                    <a:pt x="15398" y="62229"/>
                  </a:lnTo>
                  <a:lnTo>
                    <a:pt x="14842" y="60722"/>
                  </a:lnTo>
                  <a:lnTo>
                    <a:pt x="14842" y="35718"/>
                  </a:lnTo>
                  <a:lnTo>
                    <a:pt x="15477" y="33258"/>
                  </a:lnTo>
                  <a:lnTo>
                    <a:pt x="16906" y="31353"/>
                  </a:lnTo>
                  <a:lnTo>
                    <a:pt x="20796" y="28972"/>
                  </a:lnTo>
                  <a:lnTo>
                    <a:pt x="24764" y="28337"/>
                  </a:lnTo>
                  <a:lnTo>
                    <a:pt x="22895" y="23241"/>
                  </a:lnTo>
                  <a:lnTo>
                    <a:pt x="21748" y="23653"/>
                  </a:lnTo>
                  <a:lnTo>
                    <a:pt x="19128" y="25241"/>
                  </a:lnTo>
                  <a:lnTo>
                    <a:pt x="17064" y="26987"/>
                  </a:lnTo>
                  <a:lnTo>
                    <a:pt x="15716" y="28734"/>
                  </a:lnTo>
                  <a:lnTo>
                    <a:pt x="15001" y="30083"/>
                  </a:lnTo>
                  <a:lnTo>
                    <a:pt x="14842" y="30083"/>
                  </a:lnTo>
                  <a:lnTo>
                    <a:pt x="14842" y="159"/>
                  </a:lnTo>
                  <a:lnTo>
                    <a:pt x="14366" y="0"/>
                  </a:lnTo>
                  <a:close/>
                </a:path>
              </a:pathLst>
            </a:custGeom>
            <a:solidFill>
              <a:srgbClr val="000000"/>
            </a:solidFill>
          </p:spPr>
          <p:txBody>
            <a:bodyPr vert="horz" lIns="91440" tIns="45720" rIns="91440" bIns="45720" anchor="t"/>
            <a:lstStyle/>
            <a:p>
              <a:endParaRPr lang="en-IN"/>
            </a:p>
          </p:txBody>
        </p:sp>
        <p:sp>
          <p:nvSpPr>
            <p:cNvPr id="1956" name="Shape 1991"/>
            <p:cNvSpPr/>
            <p:nvPr/>
          </p:nvSpPr>
          <p:spPr>
            <a:xfrm>
              <a:off x="1537874" y="4222399"/>
              <a:ext cx="10160" cy="10081"/>
            </a:xfrm>
            <a:custGeom>
              <a:avLst/>
              <a:gdLst/>
              <a:ahLst/>
              <a:cxnLst/>
              <a:rect l="0" t="0" r="0" b="0"/>
              <a:pathLst>
                <a:path w="10160" h="10081">
                  <a:moveTo>
                    <a:pt x="5000" y="0"/>
                  </a:moveTo>
                  <a:lnTo>
                    <a:pt x="2777" y="477"/>
                  </a:lnTo>
                  <a:lnTo>
                    <a:pt x="1190" y="1747"/>
                  </a:lnTo>
                  <a:lnTo>
                    <a:pt x="316" y="3413"/>
                  </a:lnTo>
                  <a:lnTo>
                    <a:pt x="0" y="5001"/>
                  </a:lnTo>
                  <a:lnTo>
                    <a:pt x="316" y="6667"/>
                  </a:lnTo>
                  <a:lnTo>
                    <a:pt x="1190" y="8334"/>
                  </a:lnTo>
                  <a:lnTo>
                    <a:pt x="2697" y="9604"/>
                  </a:lnTo>
                  <a:lnTo>
                    <a:pt x="5000" y="10081"/>
                  </a:lnTo>
                  <a:lnTo>
                    <a:pt x="7063" y="9684"/>
                  </a:lnTo>
                  <a:lnTo>
                    <a:pt x="8651" y="8652"/>
                  </a:lnTo>
                  <a:lnTo>
                    <a:pt x="9762" y="7064"/>
                  </a:lnTo>
                  <a:lnTo>
                    <a:pt x="10160" y="5001"/>
                  </a:lnTo>
                  <a:lnTo>
                    <a:pt x="9762" y="3016"/>
                  </a:lnTo>
                  <a:lnTo>
                    <a:pt x="8651" y="142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1957" name="Shape 1992"/>
            <p:cNvSpPr/>
            <p:nvPr/>
          </p:nvSpPr>
          <p:spPr>
            <a:xfrm>
              <a:off x="1504298" y="4222399"/>
              <a:ext cx="23573" cy="67628"/>
            </a:xfrm>
            <a:custGeom>
              <a:avLst/>
              <a:gdLst/>
              <a:ahLst/>
              <a:cxnLst/>
              <a:rect l="0" t="0" r="0" b="0"/>
              <a:pathLst>
                <a:path w="23573" h="67628">
                  <a:moveTo>
                    <a:pt x="15794" y="0"/>
                  </a:moveTo>
                  <a:lnTo>
                    <a:pt x="0" y="4366"/>
                  </a:lnTo>
                  <a:lnTo>
                    <a:pt x="0" y="5953"/>
                  </a:lnTo>
                  <a:lnTo>
                    <a:pt x="3413" y="5715"/>
                  </a:lnTo>
                  <a:lnTo>
                    <a:pt x="5714" y="6033"/>
                  </a:lnTo>
                  <a:lnTo>
                    <a:pt x="7063" y="7143"/>
                  </a:lnTo>
                  <a:lnTo>
                    <a:pt x="7698" y="8969"/>
                  </a:lnTo>
                  <a:lnTo>
                    <a:pt x="7857" y="11747"/>
                  </a:lnTo>
                  <a:lnTo>
                    <a:pt x="7857" y="59054"/>
                  </a:lnTo>
                  <a:lnTo>
                    <a:pt x="7541" y="62389"/>
                  </a:lnTo>
                  <a:lnTo>
                    <a:pt x="6269" y="64453"/>
                  </a:lnTo>
                  <a:lnTo>
                    <a:pt x="3888" y="65643"/>
                  </a:lnTo>
                  <a:lnTo>
                    <a:pt x="238" y="66119"/>
                  </a:lnTo>
                  <a:lnTo>
                    <a:pt x="238" y="67628"/>
                  </a:lnTo>
                  <a:lnTo>
                    <a:pt x="23573" y="67628"/>
                  </a:lnTo>
                  <a:lnTo>
                    <a:pt x="23573" y="66119"/>
                  </a:lnTo>
                  <a:lnTo>
                    <a:pt x="20002" y="65802"/>
                  </a:lnTo>
                  <a:lnTo>
                    <a:pt x="17701" y="64771"/>
                  </a:lnTo>
                  <a:lnTo>
                    <a:pt x="16510" y="62706"/>
                  </a:lnTo>
                  <a:lnTo>
                    <a:pt x="16192" y="59293"/>
                  </a:lnTo>
                  <a:lnTo>
                    <a:pt x="16192" y="159"/>
                  </a:lnTo>
                  <a:lnTo>
                    <a:pt x="15794" y="0"/>
                  </a:lnTo>
                  <a:close/>
                </a:path>
              </a:pathLst>
            </a:custGeom>
            <a:solidFill>
              <a:srgbClr val="000000"/>
            </a:solidFill>
          </p:spPr>
          <p:txBody>
            <a:bodyPr vert="horz" lIns="91440" tIns="45720" rIns="91440" bIns="45720" anchor="t"/>
            <a:lstStyle/>
            <a:p>
              <a:endParaRPr lang="en-IN"/>
            </a:p>
          </p:txBody>
        </p:sp>
        <p:sp>
          <p:nvSpPr>
            <p:cNvPr id="1958" name="Shape 1993"/>
            <p:cNvSpPr/>
            <p:nvPr/>
          </p:nvSpPr>
          <p:spPr>
            <a:xfrm>
              <a:off x="1233312" y="4222399"/>
              <a:ext cx="46037" cy="68659"/>
            </a:xfrm>
            <a:custGeom>
              <a:avLst/>
              <a:gdLst/>
              <a:ahLst/>
              <a:cxnLst/>
              <a:rect l="0" t="0" r="0" b="0"/>
              <a:pathLst>
                <a:path w="46037" h="68659">
                  <a:moveTo>
                    <a:pt x="14366" y="0"/>
                  </a:moveTo>
                  <a:lnTo>
                    <a:pt x="0" y="4366"/>
                  </a:lnTo>
                  <a:lnTo>
                    <a:pt x="0" y="5953"/>
                  </a:lnTo>
                  <a:lnTo>
                    <a:pt x="2143" y="5794"/>
                  </a:lnTo>
                  <a:lnTo>
                    <a:pt x="4683" y="6112"/>
                  </a:lnTo>
                  <a:lnTo>
                    <a:pt x="5953" y="7223"/>
                  </a:lnTo>
                  <a:lnTo>
                    <a:pt x="6428" y="8811"/>
                  </a:lnTo>
                  <a:lnTo>
                    <a:pt x="6508" y="10874"/>
                  </a:lnTo>
                  <a:lnTo>
                    <a:pt x="6508" y="62309"/>
                  </a:lnTo>
                  <a:lnTo>
                    <a:pt x="7302" y="64056"/>
                  </a:lnTo>
                  <a:lnTo>
                    <a:pt x="9366" y="65564"/>
                  </a:lnTo>
                  <a:lnTo>
                    <a:pt x="15716" y="67786"/>
                  </a:lnTo>
                  <a:lnTo>
                    <a:pt x="19050" y="68422"/>
                  </a:lnTo>
                  <a:lnTo>
                    <a:pt x="21828" y="68659"/>
                  </a:lnTo>
                  <a:lnTo>
                    <a:pt x="28178" y="67946"/>
                  </a:lnTo>
                  <a:lnTo>
                    <a:pt x="33337" y="66040"/>
                  </a:lnTo>
                  <a:lnTo>
                    <a:pt x="37543" y="63183"/>
                  </a:lnTo>
                  <a:lnTo>
                    <a:pt x="40798" y="59690"/>
                  </a:lnTo>
                  <a:lnTo>
                    <a:pt x="43259" y="55801"/>
                  </a:lnTo>
                  <a:lnTo>
                    <a:pt x="44847" y="51673"/>
                  </a:lnTo>
                  <a:lnTo>
                    <a:pt x="45719" y="47704"/>
                  </a:lnTo>
                  <a:lnTo>
                    <a:pt x="46037" y="44053"/>
                  </a:lnTo>
                  <a:lnTo>
                    <a:pt x="45561" y="38656"/>
                  </a:lnTo>
                  <a:lnTo>
                    <a:pt x="44132" y="33576"/>
                  </a:lnTo>
                  <a:lnTo>
                    <a:pt x="41672" y="29052"/>
                  </a:lnTo>
                  <a:lnTo>
                    <a:pt x="38258" y="25400"/>
                  </a:lnTo>
                  <a:lnTo>
                    <a:pt x="33813" y="22939"/>
                  </a:lnTo>
                  <a:lnTo>
                    <a:pt x="28416" y="22066"/>
                  </a:lnTo>
                  <a:lnTo>
                    <a:pt x="24843" y="22542"/>
                  </a:lnTo>
                  <a:lnTo>
                    <a:pt x="22895" y="23241"/>
                  </a:lnTo>
                  <a:lnTo>
                    <a:pt x="24764" y="28337"/>
                  </a:lnTo>
                  <a:lnTo>
                    <a:pt x="28733" y="29131"/>
                  </a:lnTo>
                  <a:lnTo>
                    <a:pt x="31987" y="31273"/>
                  </a:lnTo>
                  <a:lnTo>
                    <a:pt x="34368" y="34528"/>
                  </a:lnTo>
                  <a:lnTo>
                    <a:pt x="36036" y="38577"/>
                  </a:lnTo>
                  <a:lnTo>
                    <a:pt x="36988" y="43022"/>
                  </a:lnTo>
                  <a:lnTo>
                    <a:pt x="37306" y="47704"/>
                  </a:lnTo>
                  <a:lnTo>
                    <a:pt x="37147" y="51277"/>
                  </a:lnTo>
                  <a:lnTo>
                    <a:pt x="36512" y="55246"/>
                  </a:lnTo>
                  <a:lnTo>
                    <a:pt x="35083" y="59054"/>
                  </a:lnTo>
                  <a:lnTo>
                    <a:pt x="32781" y="62309"/>
                  </a:lnTo>
                  <a:lnTo>
                    <a:pt x="29289" y="64611"/>
                  </a:lnTo>
                  <a:lnTo>
                    <a:pt x="24368" y="65484"/>
                  </a:lnTo>
                  <a:lnTo>
                    <a:pt x="20796" y="65008"/>
                  </a:lnTo>
                  <a:lnTo>
                    <a:pt x="16747" y="63500"/>
                  </a:lnTo>
                  <a:lnTo>
                    <a:pt x="15398" y="62229"/>
                  </a:lnTo>
                  <a:lnTo>
                    <a:pt x="14843" y="60722"/>
                  </a:lnTo>
                  <a:lnTo>
                    <a:pt x="14843" y="35718"/>
                  </a:lnTo>
                  <a:lnTo>
                    <a:pt x="15478" y="33258"/>
                  </a:lnTo>
                  <a:lnTo>
                    <a:pt x="16827" y="31353"/>
                  </a:lnTo>
                  <a:lnTo>
                    <a:pt x="20796" y="28972"/>
                  </a:lnTo>
                  <a:lnTo>
                    <a:pt x="24764" y="28337"/>
                  </a:lnTo>
                  <a:lnTo>
                    <a:pt x="22895" y="23241"/>
                  </a:lnTo>
                  <a:lnTo>
                    <a:pt x="21748" y="23653"/>
                  </a:lnTo>
                  <a:lnTo>
                    <a:pt x="19128" y="25241"/>
                  </a:lnTo>
                  <a:lnTo>
                    <a:pt x="17066" y="26987"/>
                  </a:lnTo>
                  <a:lnTo>
                    <a:pt x="15716" y="28734"/>
                  </a:lnTo>
                  <a:lnTo>
                    <a:pt x="15002" y="30083"/>
                  </a:lnTo>
                  <a:lnTo>
                    <a:pt x="14843" y="30083"/>
                  </a:lnTo>
                  <a:lnTo>
                    <a:pt x="14843" y="159"/>
                  </a:lnTo>
                  <a:lnTo>
                    <a:pt x="14366" y="0"/>
                  </a:lnTo>
                  <a:close/>
                </a:path>
              </a:pathLst>
            </a:custGeom>
            <a:solidFill>
              <a:srgbClr val="000000"/>
            </a:solidFill>
          </p:spPr>
          <p:txBody>
            <a:bodyPr vert="horz" lIns="91440" tIns="45720" rIns="91440" bIns="45720" anchor="t"/>
            <a:lstStyle/>
            <a:p>
              <a:endParaRPr lang="en-IN"/>
            </a:p>
          </p:txBody>
        </p:sp>
        <p:sp>
          <p:nvSpPr>
            <p:cNvPr id="1959" name="Shape 1994"/>
            <p:cNvSpPr/>
            <p:nvPr/>
          </p:nvSpPr>
          <p:spPr>
            <a:xfrm>
              <a:off x="2682938" y="4244465"/>
              <a:ext cx="40083" cy="46593"/>
            </a:xfrm>
            <a:custGeom>
              <a:avLst/>
              <a:gdLst/>
              <a:ahLst/>
              <a:cxnLst/>
              <a:rect l="0" t="0" r="0" b="0"/>
              <a:pathLst>
                <a:path w="40083" h="46593">
                  <a:moveTo>
                    <a:pt x="18017" y="0"/>
                  </a:moveTo>
                  <a:lnTo>
                    <a:pt x="12858" y="556"/>
                  </a:lnTo>
                  <a:lnTo>
                    <a:pt x="8731" y="1985"/>
                  </a:lnTo>
                  <a:lnTo>
                    <a:pt x="5635" y="4048"/>
                  </a:lnTo>
                  <a:lnTo>
                    <a:pt x="3491" y="6429"/>
                  </a:lnTo>
                  <a:lnTo>
                    <a:pt x="2301" y="8811"/>
                  </a:lnTo>
                  <a:lnTo>
                    <a:pt x="1903" y="11033"/>
                  </a:lnTo>
                  <a:lnTo>
                    <a:pt x="2857" y="13812"/>
                  </a:lnTo>
                  <a:lnTo>
                    <a:pt x="4127" y="14923"/>
                  </a:lnTo>
                  <a:lnTo>
                    <a:pt x="6111" y="15319"/>
                  </a:lnTo>
                  <a:lnTo>
                    <a:pt x="7937" y="15002"/>
                  </a:lnTo>
                  <a:lnTo>
                    <a:pt x="9365" y="13970"/>
                  </a:lnTo>
                  <a:lnTo>
                    <a:pt x="10238" y="12621"/>
                  </a:lnTo>
                  <a:lnTo>
                    <a:pt x="10556" y="11112"/>
                  </a:lnTo>
                  <a:lnTo>
                    <a:pt x="10318" y="9367"/>
                  </a:lnTo>
                  <a:lnTo>
                    <a:pt x="10080" y="7223"/>
                  </a:lnTo>
                  <a:lnTo>
                    <a:pt x="10715" y="5160"/>
                  </a:lnTo>
                  <a:lnTo>
                    <a:pt x="12382" y="3651"/>
                  </a:lnTo>
                  <a:lnTo>
                    <a:pt x="14683" y="2699"/>
                  </a:lnTo>
                  <a:lnTo>
                    <a:pt x="17145" y="2381"/>
                  </a:lnTo>
                  <a:lnTo>
                    <a:pt x="19605" y="2619"/>
                  </a:lnTo>
                  <a:lnTo>
                    <a:pt x="22065" y="3811"/>
                  </a:lnTo>
                  <a:lnTo>
                    <a:pt x="23971" y="6350"/>
                  </a:lnTo>
                  <a:lnTo>
                    <a:pt x="24765" y="10637"/>
                  </a:lnTo>
                  <a:lnTo>
                    <a:pt x="24765" y="16668"/>
                  </a:lnTo>
                  <a:lnTo>
                    <a:pt x="24024" y="16960"/>
                  </a:lnTo>
                  <a:lnTo>
                    <a:pt x="24765" y="19050"/>
                  </a:lnTo>
                  <a:lnTo>
                    <a:pt x="24765" y="33417"/>
                  </a:lnTo>
                  <a:lnTo>
                    <a:pt x="24208" y="36751"/>
                  </a:lnTo>
                  <a:lnTo>
                    <a:pt x="23177" y="37942"/>
                  </a:lnTo>
                  <a:lnTo>
                    <a:pt x="21351" y="39052"/>
                  </a:lnTo>
                  <a:lnTo>
                    <a:pt x="20320" y="39449"/>
                  </a:lnTo>
                  <a:lnTo>
                    <a:pt x="18732" y="40085"/>
                  </a:lnTo>
                  <a:lnTo>
                    <a:pt x="15240" y="40799"/>
                  </a:lnTo>
                  <a:lnTo>
                    <a:pt x="12700" y="40243"/>
                  </a:lnTo>
                  <a:lnTo>
                    <a:pt x="10635" y="38736"/>
                  </a:lnTo>
                  <a:lnTo>
                    <a:pt x="9286" y="36274"/>
                  </a:lnTo>
                  <a:lnTo>
                    <a:pt x="8731" y="33099"/>
                  </a:lnTo>
                  <a:lnTo>
                    <a:pt x="8731" y="32862"/>
                  </a:lnTo>
                  <a:lnTo>
                    <a:pt x="8890" y="31036"/>
                  </a:lnTo>
                  <a:lnTo>
                    <a:pt x="9525" y="28893"/>
                  </a:lnTo>
                  <a:lnTo>
                    <a:pt x="11112" y="26591"/>
                  </a:lnTo>
                  <a:lnTo>
                    <a:pt x="13970" y="24051"/>
                  </a:lnTo>
                  <a:lnTo>
                    <a:pt x="15954" y="22781"/>
                  </a:lnTo>
                  <a:lnTo>
                    <a:pt x="18415" y="21511"/>
                  </a:lnTo>
                  <a:lnTo>
                    <a:pt x="21351" y="20241"/>
                  </a:lnTo>
                  <a:lnTo>
                    <a:pt x="24765" y="19050"/>
                  </a:lnTo>
                  <a:lnTo>
                    <a:pt x="24024" y="16960"/>
                  </a:lnTo>
                  <a:lnTo>
                    <a:pt x="17302" y="19606"/>
                  </a:lnTo>
                  <a:lnTo>
                    <a:pt x="11112" y="22304"/>
                  </a:lnTo>
                  <a:lnTo>
                    <a:pt x="6270" y="25082"/>
                  </a:lnTo>
                  <a:lnTo>
                    <a:pt x="2777" y="28178"/>
                  </a:lnTo>
                  <a:lnTo>
                    <a:pt x="713" y="31829"/>
                  </a:lnTo>
                  <a:lnTo>
                    <a:pt x="0" y="36274"/>
                  </a:lnTo>
                  <a:lnTo>
                    <a:pt x="952" y="40640"/>
                  </a:lnTo>
                  <a:lnTo>
                    <a:pt x="3254" y="43894"/>
                  </a:lnTo>
                  <a:lnTo>
                    <a:pt x="6587" y="45880"/>
                  </a:lnTo>
                  <a:lnTo>
                    <a:pt x="10477" y="46593"/>
                  </a:lnTo>
                  <a:lnTo>
                    <a:pt x="14525" y="45958"/>
                  </a:lnTo>
                  <a:lnTo>
                    <a:pt x="18335" y="44212"/>
                  </a:lnTo>
                  <a:lnTo>
                    <a:pt x="21827" y="41831"/>
                  </a:lnTo>
                  <a:lnTo>
                    <a:pt x="24843" y="39370"/>
                  </a:lnTo>
                  <a:lnTo>
                    <a:pt x="25400" y="42307"/>
                  </a:lnTo>
                  <a:lnTo>
                    <a:pt x="26352" y="44371"/>
                  </a:lnTo>
                  <a:lnTo>
                    <a:pt x="27621" y="45641"/>
                  </a:lnTo>
                  <a:lnTo>
                    <a:pt x="28891" y="46276"/>
                  </a:lnTo>
                  <a:lnTo>
                    <a:pt x="31272" y="46593"/>
                  </a:lnTo>
                  <a:lnTo>
                    <a:pt x="32781" y="46435"/>
                  </a:lnTo>
                  <a:lnTo>
                    <a:pt x="34686" y="45880"/>
                  </a:lnTo>
                  <a:lnTo>
                    <a:pt x="37146" y="44371"/>
                  </a:lnTo>
                  <a:lnTo>
                    <a:pt x="40083" y="41593"/>
                  </a:lnTo>
                  <a:lnTo>
                    <a:pt x="40083" y="39052"/>
                  </a:lnTo>
                  <a:lnTo>
                    <a:pt x="38258" y="40323"/>
                  </a:lnTo>
                  <a:lnTo>
                    <a:pt x="35638" y="40878"/>
                  </a:lnTo>
                  <a:lnTo>
                    <a:pt x="33971" y="40402"/>
                  </a:lnTo>
                  <a:lnTo>
                    <a:pt x="33098" y="39132"/>
                  </a:lnTo>
                  <a:lnTo>
                    <a:pt x="32781" y="35163"/>
                  </a:lnTo>
                  <a:lnTo>
                    <a:pt x="32781" y="15875"/>
                  </a:lnTo>
                  <a:lnTo>
                    <a:pt x="32226" y="9128"/>
                  </a:lnTo>
                  <a:lnTo>
                    <a:pt x="30956" y="5715"/>
                  </a:lnTo>
                  <a:lnTo>
                    <a:pt x="28415"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960" name="Shape 1995"/>
            <p:cNvSpPr/>
            <p:nvPr/>
          </p:nvSpPr>
          <p:spPr>
            <a:xfrm>
              <a:off x="2637138" y="4244465"/>
              <a:ext cx="39528" cy="46593"/>
            </a:xfrm>
            <a:custGeom>
              <a:avLst/>
              <a:gdLst/>
              <a:ahLst/>
              <a:cxnLst/>
              <a:rect l="0" t="0" r="0" b="0"/>
              <a:pathLst>
                <a:path w="39528" h="46593">
                  <a:moveTo>
                    <a:pt x="20240" y="0"/>
                  </a:moveTo>
                  <a:lnTo>
                    <a:pt x="18018" y="3572"/>
                  </a:lnTo>
                  <a:lnTo>
                    <a:pt x="21431" y="4127"/>
                  </a:lnTo>
                  <a:lnTo>
                    <a:pt x="23812" y="5477"/>
                  </a:lnTo>
                  <a:lnTo>
                    <a:pt x="25478" y="7541"/>
                  </a:lnTo>
                  <a:lnTo>
                    <a:pt x="26511" y="9922"/>
                  </a:lnTo>
                  <a:lnTo>
                    <a:pt x="27543" y="14923"/>
                  </a:lnTo>
                  <a:lnTo>
                    <a:pt x="7143" y="14923"/>
                  </a:lnTo>
                  <a:lnTo>
                    <a:pt x="7858" y="11986"/>
                  </a:lnTo>
                  <a:lnTo>
                    <a:pt x="8731" y="9525"/>
                  </a:lnTo>
                  <a:lnTo>
                    <a:pt x="9842" y="7541"/>
                  </a:lnTo>
                  <a:lnTo>
                    <a:pt x="11191" y="6032"/>
                  </a:lnTo>
                  <a:lnTo>
                    <a:pt x="14287" y="4127"/>
                  </a:lnTo>
                  <a:lnTo>
                    <a:pt x="18018" y="3572"/>
                  </a:lnTo>
                  <a:lnTo>
                    <a:pt x="20240" y="0"/>
                  </a:lnTo>
                  <a:lnTo>
                    <a:pt x="15953" y="476"/>
                  </a:lnTo>
                  <a:lnTo>
                    <a:pt x="11429" y="2223"/>
                  </a:lnTo>
                  <a:lnTo>
                    <a:pt x="7222" y="5318"/>
                  </a:lnTo>
                  <a:lnTo>
                    <a:pt x="3571" y="9922"/>
                  </a:lnTo>
                  <a:lnTo>
                    <a:pt x="1032" y="16193"/>
                  </a:lnTo>
                  <a:lnTo>
                    <a:pt x="0" y="24368"/>
                  </a:lnTo>
                  <a:lnTo>
                    <a:pt x="396" y="29368"/>
                  </a:lnTo>
                  <a:lnTo>
                    <a:pt x="1349" y="33735"/>
                  </a:lnTo>
                  <a:lnTo>
                    <a:pt x="2937" y="37544"/>
                  </a:lnTo>
                  <a:lnTo>
                    <a:pt x="5158" y="40719"/>
                  </a:lnTo>
                  <a:lnTo>
                    <a:pt x="7858" y="43260"/>
                  </a:lnTo>
                  <a:lnTo>
                    <a:pt x="11033" y="45086"/>
                  </a:lnTo>
                  <a:lnTo>
                    <a:pt x="14604" y="46196"/>
                  </a:lnTo>
                  <a:lnTo>
                    <a:pt x="18573" y="46593"/>
                  </a:lnTo>
                  <a:lnTo>
                    <a:pt x="23495" y="45958"/>
                  </a:lnTo>
                  <a:lnTo>
                    <a:pt x="27702" y="44371"/>
                  </a:lnTo>
                  <a:lnTo>
                    <a:pt x="31194" y="42148"/>
                  </a:lnTo>
                  <a:lnTo>
                    <a:pt x="33972" y="39449"/>
                  </a:lnTo>
                  <a:lnTo>
                    <a:pt x="36195" y="36671"/>
                  </a:lnTo>
                  <a:lnTo>
                    <a:pt x="37782" y="33893"/>
                  </a:lnTo>
                  <a:lnTo>
                    <a:pt x="38893" y="31592"/>
                  </a:lnTo>
                  <a:lnTo>
                    <a:pt x="39528" y="30005"/>
                  </a:lnTo>
                  <a:lnTo>
                    <a:pt x="37941" y="29290"/>
                  </a:lnTo>
                  <a:lnTo>
                    <a:pt x="34925" y="33656"/>
                  </a:lnTo>
                  <a:lnTo>
                    <a:pt x="32702" y="35877"/>
                  </a:lnTo>
                  <a:lnTo>
                    <a:pt x="30003" y="37862"/>
                  </a:lnTo>
                  <a:lnTo>
                    <a:pt x="26590" y="39212"/>
                  </a:lnTo>
                  <a:lnTo>
                    <a:pt x="22621" y="39687"/>
                  </a:lnTo>
                  <a:lnTo>
                    <a:pt x="19288" y="39291"/>
                  </a:lnTo>
                  <a:lnTo>
                    <a:pt x="15875" y="38021"/>
                  </a:lnTo>
                  <a:lnTo>
                    <a:pt x="12700" y="35481"/>
                  </a:lnTo>
                  <a:lnTo>
                    <a:pt x="10001" y="31592"/>
                  </a:lnTo>
                  <a:lnTo>
                    <a:pt x="8890" y="28972"/>
                  </a:lnTo>
                  <a:lnTo>
                    <a:pt x="8016" y="25876"/>
                  </a:lnTo>
                  <a:lnTo>
                    <a:pt x="7302" y="22225"/>
                  </a:lnTo>
                  <a:lnTo>
                    <a:pt x="6826" y="18098"/>
                  </a:lnTo>
                  <a:lnTo>
                    <a:pt x="37702" y="18098"/>
                  </a:lnTo>
                  <a:lnTo>
                    <a:pt x="36988" y="13652"/>
                  </a:lnTo>
                  <a:lnTo>
                    <a:pt x="35877" y="9843"/>
                  </a:lnTo>
                  <a:lnTo>
                    <a:pt x="34209" y="6668"/>
                  </a:lnTo>
                  <a:lnTo>
                    <a:pt x="32067" y="4207"/>
                  </a:lnTo>
                  <a:lnTo>
                    <a:pt x="29607" y="2302"/>
                  </a:lnTo>
                  <a:lnTo>
                    <a:pt x="26749"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1961" name="Shape 1996"/>
            <p:cNvSpPr/>
            <p:nvPr/>
          </p:nvSpPr>
          <p:spPr>
            <a:xfrm>
              <a:off x="2514503" y="4222399"/>
              <a:ext cx="45958" cy="68659"/>
            </a:xfrm>
            <a:custGeom>
              <a:avLst/>
              <a:gdLst/>
              <a:ahLst/>
              <a:cxnLst/>
              <a:rect l="0" t="0" r="0" b="0"/>
              <a:pathLst>
                <a:path w="45958" h="68659">
                  <a:moveTo>
                    <a:pt x="38893" y="0"/>
                  </a:moveTo>
                  <a:lnTo>
                    <a:pt x="24288" y="4366"/>
                  </a:lnTo>
                  <a:lnTo>
                    <a:pt x="24288" y="5953"/>
                  </a:lnTo>
                  <a:lnTo>
                    <a:pt x="26669" y="5794"/>
                  </a:lnTo>
                  <a:lnTo>
                    <a:pt x="29211" y="6112"/>
                  </a:lnTo>
                  <a:lnTo>
                    <a:pt x="30481" y="7223"/>
                  </a:lnTo>
                  <a:lnTo>
                    <a:pt x="30956" y="8811"/>
                  </a:lnTo>
                  <a:lnTo>
                    <a:pt x="31036" y="10874"/>
                  </a:lnTo>
                  <a:lnTo>
                    <a:pt x="31036" y="26353"/>
                  </a:lnTo>
                  <a:lnTo>
                    <a:pt x="28654" y="24447"/>
                  </a:lnTo>
                  <a:lnTo>
                    <a:pt x="26193" y="23098"/>
                  </a:lnTo>
                  <a:lnTo>
                    <a:pt x="23494" y="22304"/>
                  </a:lnTo>
                  <a:lnTo>
                    <a:pt x="22694" y="22239"/>
                  </a:lnTo>
                  <a:lnTo>
                    <a:pt x="20797" y="24844"/>
                  </a:lnTo>
                  <a:lnTo>
                    <a:pt x="24288" y="25479"/>
                  </a:lnTo>
                  <a:lnTo>
                    <a:pt x="27384" y="27304"/>
                  </a:lnTo>
                  <a:lnTo>
                    <a:pt x="29766" y="30322"/>
                  </a:lnTo>
                  <a:lnTo>
                    <a:pt x="31036" y="34766"/>
                  </a:lnTo>
                  <a:lnTo>
                    <a:pt x="31036" y="57547"/>
                  </a:lnTo>
                  <a:lnTo>
                    <a:pt x="29924" y="59928"/>
                  </a:lnTo>
                  <a:lnTo>
                    <a:pt x="27861" y="61833"/>
                  </a:lnTo>
                  <a:lnTo>
                    <a:pt x="25162" y="63103"/>
                  </a:lnTo>
                  <a:lnTo>
                    <a:pt x="22225" y="63500"/>
                  </a:lnTo>
                  <a:lnTo>
                    <a:pt x="18970" y="62944"/>
                  </a:lnTo>
                  <a:lnTo>
                    <a:pt x="15795" y="61516"/>
                  </a:lnTo>
                  <a:lnTo>
                    <a:pt x="13018" y="58897"/>
                  </a:lnTo>
                  <a:lnTo>
                    <a:pt x="10637" y="55007"/>
                  </a:lnTo>
                  <a:lnTo>
                    <a:pt x="9128" y="49768"/>
                  </a:lnTo>
                  <a:lnTo>
                    <a:pt x="8573" y="43179"/>
                  </a:lnTo>
                  <a:lnTo>
                    <a:pt x="9128" y="37068"/>
                  </a:lnTo>
                  <a:lnTo>
                    <a:pt x="10557" y="32384"/>
                  </a:lnTo>
                  <a:lnTo>
                    <a:pt x="12620" y="28972"/>
                  </a:lnTo>
                  <a:lnTo>
                    <a:pt x="15161" y="26591"/>
                  </a:lnTo>
                  <a:lnTo>
                    <a:pt x="18018" y="25241"/>
                  </a:lnTo>
                  <a:lnTo>
                    <a:pt x="20797" y="24844"/>
                  </a:lnTo>
                  <a:lnTo>
                    <a:pt x="22694" y="22239"/>
                  </a:lnTo>
                  <a:lnTo>
                    <a:pt x="20558" y="22066"/>
                  </a:lnTo>
                  <a:lnTo>
                    <a:pt x="15161" y="22939"/>
                  </a:lnTo>
                  <a:lnTo>
                    <a:pt x="10239" y="25479"/>
                  </a:lnTo>
                  <a:lnTo>
                    <a:pt x="6112" y="29368"/>
                  </a:lnTo>
                  <a:lnTo>
                    <a:pt x="2937" y="34369"/>
                  </a:lnTo>
                  <a:lnTo>
                    <a:pt x="793" y="40164"/>
                  </a:lnTo>
                  <a:lnTo>
                    <a:pt x="0" y="46434"/>
                  </a:lnTo>
                  <a:lnTo>
                    <a:pt x="636" y="53181"/>
                  </a:lnTo>
                  <a:lnTo>
                    <a:pt x="2302" y="58421"/>
                  </a:lnTo>
                  <a:lnTo>
                    <a:pt x="4762" y="62309"/>
                  </a:lnTo>
                  <a:lnTo>
                    <a:pt x="7619" y="65087"/>
                  </a:lnTo>
                  <a:lnTo>
                    <a:pt x="10637" y="66913"/>
                  </a:lnTo>
                  <a:lnTo>
                    <a:pt x="13573" y="68024"/>
                  </a:lnTo>
                  <a:lnTo>
                    <a:pt x="16113" y="68501"/>
                  </a:lnTo>
                  <a:lnTo>
                    <a:pt x="18018" y="68659"/>
                  </a:lnTo>
                  <a:lnTo>
                    <a:pt x="22861" y="68024"/>
                  </a:lnTo>
                  <a:lnTo>
                    <a:pt x="26512" y="66516"/>
                  </a:lnTo>
                  <a:lnTo>
                    <a:pt x="29131" y="64453"/>
                  </a:lnTo>
                  <a:lnTo>
                    <a:pt x="30798" y="62309"/>
                  </a:lnTo>
                  <a:lnTo>
                    <a:pt x="31036" y="62309"/>
                  </a:lnTo>
                  <a:lnTo>
                    <a:pt x="31036" y="68342"/>
                  </a:lnTo>
                  <a:lnTo>
                    <a:pt x="31432" y="68659"/>
                  </a:lnTo>
                  <a:lnTo>
                    <a:pt x="38893" y="66040"/>
                  </a:lnTo>
                  <a:lnTo>
                    <a:pt x="45958" y="63500"/>
                  </a:lnTo>
                  <a:lnTo>
                    <a:pt x="45958" y="61912"/>
                  </a:lnTo>
                  <a:lnTo>
                    <a:pt x="43181" y="61912"/>
                  </a:lnTo>
                  <a:lnTo>
                    <a:pt x="41354" y="61516"/>
                  </a:lnTo>
                  <a:lnTo>
                    <a:pt x="40243" y="60802"/>
                  </a:lnTo>
                  <a:lnTo>
                    <a:pt x="39608" y="59690"/>
                  </a:lnTo>
                  <a:lnTo>
                    <a:pt x="39369" y="56356"/>
                  </a:lnTo>
                  <a:lnTo>
                    <a:pt x="39369" y="159"/>
                  </a:lnTo>
                  <a:lnTo>
                    <a:pt x="38893" y="0"/>
                  </a:lnTo>
                  <a:close/>
                </a:path>
              </a:pathLst>
            </a:custGeom>
            <a:solidFill>
              <a:srgbClr val="000000"/>
            </a:solidFill>
          </p:spPr>
          <p:txBody>
            <a:bodyPr vert="horz" lIns="91440" tIns="45720" rIns="91440" bIns="45720" anchor="t"/>
            <a:lstStyle/>
            <a:p>
              <a:endParaRPr lang="en-IN"/>
            </a:p>
          </p:txBody>
        </p:sp>
        <p:sp>
          <p:nvSpPr>
            <p:cNvPr id="1962" name="Shape 1997"/>
            <p:cNvSpPr/>
            <p:nvPr/>
          </p:nvSpPr>
          <p:spPr>
            <a:xfrm>
              <a:off x="2469735" y="4244465"/>
              <a:ext cx="39530" cy="46593"/>
            </a:xfrm>
            <a:custGeom>
              <a:avLst/>
              <a:gdLst/>
              <a:ahLst/>
              <a:cxnLst/>
              <a:rect l="0" t="0" r="0" b="0"/>
              <a:pathLst>
                <a:path w="39530" h="46593">
                  <a:moveTo>
                    <a:pt x="20241" y="0"/>
                  </a:moveTo>
                  <a:lnTo>
                    <a:pt x="18019" y="3572"/>
                  </a:lnTo>
                  <a:lnTo>
                    <a:pt x="21431" y="4127"/>
                  </a:lnTo>
                  <a:lnTo>
                    <a:pt x="23812" y="5477"/>
                  </a:lnTo>
                  <a:lnTo>
                    <a:pt x="25480" y="7541"/>
                  </a:lnTo>
                  <a:lnTo>
                    <a:pt x="26511" y="9922"/>
                  </a:lnTo>
                  <a:lnTo>
                    <a:pt x="27544" y="14923"/>
                  </a:lnTo>
                  <a:lnTo>
                    <a:pt x="7143" y="14923"/>
                  </a:lnTo>
                  <a:lnTo>
                    <a:pt x="7858" y="11986"/>
                  </a:lnTo>
                  <a:lnTo>
                    <a:pt x="8731" y="9525"/>
                  </a:lnTo>
                  <a:lnTo>
                    <a:pt x="9842" y="7541"/>
                  </a:lnTo>
                  <a:lnTo>
                    <a:pt x="11192" y="6032"/>
                  </a:lnTo>
                  <a:lnTo>
                    <a:pt x="14287" y="4127"/>
                  </a:lnTo>
                  <a:lnTo>
                    <a:pt x="18019" y="3572"/>
                  </a:lnTo>
                  <a:lnTo>
                    <a:pt x="20241" y="0"/>
                  </a:lnTo>
                  <a:lnTo>
                    <a:pt x="15955" y="476"/>
                  </a:lnTo>
                  <a:lnTo>
                    <a:pt x="11430" y="2223"/>
                  </a:lnTo>
                  <a:lnTo>
                    <a:pt x="7143" y="5318"/>
                  </a:lnTo>
                  <a:lnTo>
                    <a:pt x="3572" y="9922"/>
                  </a:lnTo>
                  <a:lnTo>
                    <a:pt x="1032" y="16193"/>
                  </a:lnTo>
                  <a:lnTo>
                    <a:pt x="0" y="24368"/>
                  </a:lnTo>
                  <a:lnTo>
                    <a:pt x="397" y="29368"/>
                  </a:lnTo>
                  <a:lnTo>
                    <a:pt x="1350" y="33735"/>
                  </a:lnTo>
                  <a:lnTo>
                    <a:pt x="2858" y="37544"/>
                  </a:lnTo>
                  <a:lnTo>
                    <a:pt x="5080" y="40719"/>
                  </a:lnTo>
                  <a:lnTo>
                    <a:pt x="7858" y="43260"/>
                  </a:lnTo>
                  <a:lnTo>
                    <a:pt x="11033" y="45086"/>
                  </a:lnTo>
                  <a:lnTo>
                    <a:pt x="14605" y="46196"/>
                  </a:lnTo>
                  <a:lnTo>
                    <a:pt x="18574" y="46593"/>
                  </a:lnTo>
                  <a:lnTo>
                    <a:pt x="23496" y="45958"/>
                  </a:lnTo>
                  <a:lnTo>
                    <a:pt x="27702" y="44371"/>
                  </a:lnTo>
                  <a:lnTo>
                    <a:pt x="31194" y="42148"/>
                  </a:lnTo>
                  <a:lnTo>
                    <a:pt x="33973" y="39449"/>
                  </a:lnTo>
                  <a:lnTo>
                    <a:pt x="36196" y="36671"/>
                  </a:lnTo>
                  <a:lnTo>
                    <a:pt x="37783" y="33893"/>
                  </a:lnTo>
                  <a:lnTo>
                    <a:pt x="38893" y="31592"/>
                  </a:lnTo>
                  <a:lnTo>
                    <a:pt x="39530" y="30005"/>
                  </a:lnTo>
                  <a:lnTo>
                    <a:pt x="37942" y="29290"/>
                  </a:lnTo>
                  <a:lnTo>
                    <a:pt x="34925" y="33656"/>
                  </a:lnTo>
                  <a:lnTo>
                    <a:pt x="32703" y="35877"/>
                  </a:lnTo>
                  <a:lnTo>
                    <a:pt x="30005" y="37862"/>
                  </a:lnTo>
                  <a:lnTo>
                    <a:pt x="26591" y="39212"/>
                  </a:lnTo>
                  <a:lnTo>
                    <a:pt x="22622" y="39687"/>
                  </a:lnTo>
                  <a:lnTo>
                    <a:pt x="19210" y="39291"/>
                  </a:lnTo>
                  <a:lnTo>
                    <a:pt x="15875" y="38021"/>
                  </a:lnTo>
                  <a:lnTo>
                    <a:pt x="12700" y="35481"/>
                  </a:lnTo>
                  <a:lnTo>
                    <a:pt x="10002" y="31592"/>
                  </a:lnTo>
                  <a:lnTo>
                    <a:pt x="8891" y="28972"/>
                  </a:lnTo>
                  <a:lnTo>
                    <a:pt x="7937" y="25876"/>
                  </a:lnTo>
                  <a:lnTo>
                    <a:pt x="7303" y="22225"/>
                  </a:lnTo>
                  <a:lnTo>
                    <a:pt x="6827" y="18098"/>
                  </a:lnTo>
                  <a:lnTo>
                    <a:pt x="37624" y="18098"/>
                  </a:lnTo>
                  <a:lnTo>
                    <a:pt x="36989" y="13652"/>
                  </a:lnTo>
                  <a:lnTo>
                    <a:pt x="35798" y="9843"/>
                  </a:lnTo>
                  <a:lnTo>
                    <a:pt x="34131" y="6668"/>
                  </a:lnTo>
                  <a:lnTo>
                    <a:pt x="32067" y="4207"/>
                  </a:lnTo>
                  <a:lnTo>
                    <a:pt x="29528" y="2302"/>
                  </a:lnTo>
                  <a:lnTo>
                    <a:pt x="26750" y="1032"/>
                  </a:lnTo>
                  <a:lnTo>
                    <a:pt x="23655" y="238"/>
                  </a:lnTo>
                  <a:lnTo>
                    <a:pt x="20241" y="0"/>
                  </a:lnTo>
                  <a:close/>
                </a:path>
              </a:pathLst>
            </a:custGeom>
            <a:solidFill>
              <a:srgbClr val="000000"/>
            </a:solidFill>
          </p:spPr>
          <p:txBody>
            <a:bodyPr vert="horz" lIns="91440" tIns="45720" rIns="91440" bIns="45720" anchor="t"/>
            <a:lstStyle/>
            <a:p>
              <a:endParaRPr lang="en-IN"/>
            </a:p>
          </p:txBody>
        </p:sp>
        <p:sp>
          <p:nvSpPr>
            <p:cNvPr id="1963" name="Shape 1998"/>
            <p:cNvSpPr/>
            <p:nvPr/>
          </p:nvSpPr>
          <p:spPr>
            <a:xfrm>
              <a:off x="2441162" y="4244465"/>
              <a:ext cx="23415" cy="45562"/>
            </a:xfrm>
            <a:custGeom>
              <a:avLst/>
              <a:gdLst/>
              <a:ahLst/>
              <a:cxnLst/>
              <a:rect l="0" t="0" r="0" b="0"/>
              <a:pathLst>
                <a:path w="23415" h="45562">
                  <a:moveTo>
                    <a:pt x="15716" y="0"/>
                  </a:moveTo>
                  <a:lnTo>
                    <a:pt x="396" y="5477"/>
                  </a:lnTo>
                  <a:lnTo>
                    <a:pt x="396" y="6906"/>
                  </a:lnTo>
                  <a:lnTo>
                    <a:pt x="4286" y="6508"/>
                  </a:lnTo>
                  <a:lnTo>
                    <a:pt x="5556" y="6668"/>
                  </a:lnTo>
                  <a:lnTo>
                    <a:pt x="6667" y="7302"/>
                  </a:lnTo>
                  <a:lnTo>
                    <a:pt x="7461" y="9128"/>
                  </a:lnTo>
                  <a:lnTo>
                    <a:pt x="7778" y="12462"/>
                  </a:lnTo>
                  <a:lnTo>
                    <a:pt x="7778" y="35481"/>
                  </a:lnTo>
                  <a:lnTo>
                    <a:pt x="7620" y="38736"/>
                  </a:lnTo>
                  <a:lnTo>
                    <a:pt x="7063" y="41037"/>
                  </a:lnTo>
                  <a:lnTo>
                    <a:pt x="6191" y="42545"/>
                  </a:lnTo>
                  <a:lnTo>
                    <a:pt x="4682" y="43418"/>
                  </a:lnTo>
                  <a:lnTo>
                    <a:pt x="2698" y="43894"/>
                  </a:lnTo>
                  <a:lnTo>
                    <a:pt x="0" y="44053"/>
                  </a:lnTo>
                  <a:lnTo>
                    <a:pt x="0" y="45562"/>
                  </a:lnTo>
                  <a:lnTo>
                    <a:pt x="23415" y="45562"/>
                  </a:lnTo>
                  <a:lnTo>
                    <a:pt x="23415" y="44053"/>
                  </a:lnTo>
                  <a:lnTo>
                    <a:pt x="19446" y="43498"/>
                  </a:lnTo>
                  <a:lnTo>
                    <a:pt x="17223" y="42068"/>
                  </a:lnTo>
                  <a:lnTo>
                    <a:pt x="16271" y="39449"/>
                  </a:lnTo>
                  <a:lnTo>
                    <a:pt x="16112" y="35481"/>
                  </a:lnTo>
                  <a:lnTo>
                    <a:pt x="16112" y="318"/>
                  </a:lnTo>
                  <a:lnTo>
                    <a:pt x="15716" y="0"/>
                  </a:lnTo>
                  <a:close/>
                </a:path>
              </a:pathLst>
            </a:custGeom>
            <a:solidFill>
              <a:srgbClr val="000000"/>
            </a:solidFill>
          </p:spPr>
          <p:txBody>
            <a:bodyPr vert="horz" lIns="91440" tIns="45720" rIns="91440" bIns="45720" anchor="t"/>
            <a:lstStyle/>
            <a:p>
              <a:endParaRPr lang="en-IN"/>
            </a:p>
          </p:txBody>
        </p:sp>
        <p:sp>
          <p:nvSpPr>
            <p:cNvPr id="1964" name="Shape 1999"/>
            <p:cNvSpPr/>
            <p:nvPr/>
          </p:nvSpPr>
          <p:spPr>
            <a:xfrm>
              <a:off x="2359008" y="4222399"/>
              <a:ext cx="45958" cy="68659"/>
            </a:xfrm>
            <a:custGeom>
              <a:avLst/>
              <a:gdLst/>
              <a:ahLst/>
              <a:cxnLst/>
              <a:rect l="0" t="0" r="0" b="0"/>
              <a:pathLst>
                <a:path w="45958" h="68659">
                  <a:moveTo>
                    <a:pt x="38815" y="0"/>
                  </a:moveTo>
                  <a:lnTo>
                    <a:pt x="24288" y="4366"/>
                  </a:lnTo>
                  <a:lnTo>
                    <a:pt x="24288" y="5953"/>
                  </a:lnTo>
                  <a:lnTo>
                    <a:pt x="26670" y="5794"/>
                  </a:lnTo>
                  <a:lnTo>
                    <a:pt x="29210" y="6112"/>
                  </a:lnTo>
                  <a:lnTo>
                    <a:pt x="30479" y="7223"/>
                  </a:lnTo>
                  <a:lnTo>
                    <a:pt x="30877" y="8811"/>
                  </a:lnTo>
                  <a:lnTo>
                    <a:pt x="31036" y="10874"/>
                  </a:lnTo>
                  <a:lnTo>
                    <a:pt x="31036" y="26353"/>
                  </a:lnTo>
                  <a:lnTo>
                    <a:pt x="28575" y="24447"/>
                  </a:lnTo>
                  <a:lnTo>
                    <a:pt x="26115" y="23098"/>
                  </a:lnTo>
                  <a:lnTo>
                    <a:pt x="23495" y="22304"/>
                  </a:lnTo>
                  <a:lnTo>
                    <a:pt x="22685" y="22240"/>
                  </a:lnTo>
                  <a:lnTo>
                    <a:pt x="20796" y="24844"/>
                  </a:lnTo>
                  <a:lnTo>
                    <a:pt x="20796" y="24844"/>
                  </a:lnTo>
                  <a:lnTo>
                    <a:pt x="24288" y="25479"/>
                  </a:lnTo>
                  <a:lnTo>
                    <a:pt x="27384" y="27304"/>
                  </a:lnTo>
                  <a:lnTo>
                    <a:pt x="29766" y="30322"/>
                  </a:lnTo>
                  <a:lnTo>
                    <a:pt x="31036" y="34766"/>
                  </a:lnTo>
                  <a:lnTo>
                    <a:pt x="31036" y="57547"/>
                  </a:lnTo>
                  <a:lnTo>
                    <a:pt x="29845" y="59928"/>
                  </a:lnTo>
                  <a:lnTo>
                    <a:pt x="27861" y="61833"/>
                  </a:lnTo>
                  <a:lnTo>
                    <a:pt x="25162" y="63103"/>
                  </a:lnTo>
                  <a:lnTo>
                    <a:pt x="22225" y="63500"/>
                  </a:lnTo>
                  <a:lnTo>
                    <a:pt x="18891" y="62944"/>
                  </a:lnTo>
                  <a:lnTo>
                    <a:pt x="15716" y="61516"/>
                  </a:lnTo>
                  <a:lnTo>
                    <a:pt x="12938" y="58897"/>
                  </a:lnTo>
                  <a:lnTo>
                    <a:pt x="10636" y="55007"/>
                  </a:lnTo>
                  <a:lnTo>
                    <a:pt x="9128" y="49768"/>
                  </a:lnTo>
                  <a:lnTo>
                    <a:pt x="8493" y="43179"/>
                  </a:lnTo>
                  <a:lnTo>
                    <a:pt x="9048" y="37068"/>
                  </a:lnTo>
                  <a:lnTo>
                    <a:pt x="10477" y="32384"/>
                  </a:lnTo>
                  <a:lnTo>
                    <a:pt x="12621" y="28972"/>
                  </a:lnTo>
                  <a:lnTo>
                    <a:pt x="15161" y="26591"/>
                  </a:lnTo>
                  <a:lnTo>
                    <a:pt x="17938" y="25241"/>
                  </a:lnTo>
                  <a:lnTo>
                    <a:pt x="20796" y="24844"/>
                  </a:lnTo>
                  <a:lnTo>
                    <a:pt x="22685" y="22240"/>
                  </a:lnTo>
                  <a:lnTo>
                    <a:pt x="20478" y="22066"/>
                  </a:lnTo>
                  <a:lnTo>
                    <a:pt x="15161" y="22939"/>
                  </a:lnTo>
                  <a:lnTo>
                    <a:pt x="10240" y="25479"/>
                  </a:lnTo>
                  <a:lnTo>
                    <a:pt x="6112" y="29368"/>
                  </a:lnTo>
                  <a:lnTo>
                    <a:pt x="2857" y="34369"/>
                  </a:lnTo>
                  <a:lnTo>
                    <a:pt x="793" y="40164"/>
                  </a:lnTo>
                  <a:lnTo>
                    <a:pt x="0" y="46434"/>
                  </a:lnTo>
                  <a:lnTo>
                    <a:pt x="635" y="53181"/>
                  </a:lnTo>
                  <a:lnTo>
                    <a:pt x="2302" y="58421"/>
                  </a:lnTo>
                  <a:lnTo>
                    <a:pt x="4683" y="62309"/>
                  </a:lnTo>
                  <a:lnTo>
                    <a:pt x="7541" y="65087"/>
                  </a:lnTo>
                  <a:lnTo>
                    <a:pt x="10636" y="66913"/>
                  </a:lnTo>
                  <a:lnTo>
                    <a:pt x="13573" y="68024"/>
                  </a:lnTo>
                  <a:lnTo>
                    <a:pt x="16113" y="68501"/>
                  </a:lnTo>
                  <a:lnTo>
                    <a:pt x="18018" y="68659"/>
                  </a:lnTo>
                  <a:lnTo>
                    <a:pt x="22860" y="68024"/>
                  </a:lnTo>
                  <a:lnTo>
                    <a:pt x="26511" y="66516"/>
                  </a:lnTo>
                  <a:lnTo>
                    <a:pt x="29051" y="64453"/>
                  </a:lnTo>
                  <a:lnTo>
                    <a:pt x="30797" y="62309"/>
                  </a:lnTo>
                  <a:lnTo>
                    <a:pt x="31036" y="62309"/>
                  </a:lnTo>
                  <a:lnTo>
                    <a:pt x="31036" y="68342"/>
                  </a:lnTo>
                  <a:lnTo>
                    <a:pt x="31432" y="68659"/>
                  </a:lnTo>
                  <a:lnTo>
                    <a:pt x="38815" y="66040"/>
                  </a:lnTo>
                  <a:lnTo>
                    <a:pt x="45958" y="63500"/>
                  </a:lnTo>
                  <a:lnTo>
                    <a:pt x="45958" y="61912"/>
                  </a:lnTo>
                  <a:lnTo>
                    <a:pt x="43179" y="61912"/>
                  </a:lnTo>
                  <a:lnTo>
                    <a:pt x="41275" y="61516"/>
                  </a:lnTo>
                  <a:lnTo>
                    <a:pt x="40163" y="60802"/>
                  </a:lnTo>
                  <a:lnTo>
                    <a:pt x="39608" y="59690"/>
                  </a:lnTo>
                  <a:lnTo>
                    <a:pt x="39291" y="56356"/>
                  </a:lnTo>
                  <a:lnTo>
                    <a:pt x="39291" y="159"/>
                  </a:lnTo>
                  <a:lnTo>
                    <a:pt x="38815" y="0"/>
                  </a:lnTo>
                  <a:close/>
                </a:path>
              </a:pathLst>
            </a:custGeom>
            <a:solidFill>
              <a:srgbClr val="000000"/>
            </a:solidFill>
          </p:spPr>
          <p:txBody>
            <a:bodyPr vert="horz" lIns="91440" tIns="45720" rIns="91440" bIns="45720" anchor="t"/>
            <a:lstStyle/>
            <a:p>
              <a:endParaRPr lang="en-IN"/>
            </a:p>
          </p:txBody>
        </p:sp>
        <p:sp>
          <p:nvSpPr>
            <p:cNvPr id="1965" name="Shape 2000"/>
            <p:cNvSpPr/>
            <p:nvPr/>
          </p:nvSpPr>
          <p:spPr>
            <a:xfrm>
              <a:off x="2221293" y="4222399"/>
              <a:ext cx="45957" cy="68659"/>
            </a:xfrm>
            <a:custGeom>
              <a:avLst/>
              <a:gdLst/>
              <a:ahLst/>
              <a:cxnLst/>
              <a:rect l="0" t="0" r="0" b="0"/>
              <a:pathLst>
                <a:path w="45957" h="68659">
                  <a:moveTo>
                    <a:pt x="38813" y="0"/>
                  </a:moveTo>
                  <a:lnTo>
                    <a:pt x="24288" y="4366"/>
                  </a:lnTo>
                  <a:lnTo>
                    <a:pt x="24288" y="5953"/>
                  </a:lnTo>
                  <a:lnTo>
                    <a:pt x="26670" y="5794"/>
                  </a:lnTo>
                  <a:lnTo>
                    <a:pt x="29210" y="6112"/>
                  </a:lnTo>
                  <a:lnTo>
                    <a:pt x="30480" y="7223"/>
                  </a:lnTo>
                  <a:lnTo>
                    <a:pt x="30956" y="8811"/>
                  </a:lnTo>
                  <a:lnTo>
                    <a:pt x="31035" y="10874"/>
                  </a:lnTo>
                  <a:lnTo>
                    <a:pt x="31035" y="26353"/>
                  </a:lnTo>
                  <a:lnTo>
                    <a:pt x="28653" y="24447"/>
                  </a:lnTo>
                  <a:lnTo>
                    <a:pt x="26193" y="23098"/>
                  </a:lnTo>
                  <a:lnTo>
                    <a:pt x="23495" y="22304"/>
                  </a:lnTo>
                  <a:lnTo>
                    <a:pt x="22686" y="22238"/>
                  </a:lnTo>
                  <a:lnTo>
                    <a:pt x="20796" y="24844"/>
                  </a:lnTo>
                  <a:lnTo>
                    <a:pt x="24288" y="25479"/>
                  </a:lnTo>
                  <a:lnTo>
                    <a:pt x="27383" y="27304"/>
                  </a:lnTo>
                  <a:lnTo>
                    <a:pt x="29765" y="30322"/>
                  </a:lnTo>
                  <a:lnTo>
                    <a:pt x="31035" y="34766"/>
                  </a:lnTo>
                  <a:lnTo>
                    <a:pt x="31035" y="57547"/>
                  </a:lnTo>
                  <a:lnTo>
                    <a:pt x="29923" y="59928"/>
                  </a:lnTo>
                  <a:lnTo>
                    <a:pt x="27860" y="61833"/>
                  </a:lnTo>
                  <a:lnTo>
                    <a:pt x="25161" y="63103"/>
                  </a:lnTo>
                  <a:lnTo>
                    <a:pt x="22225" y="63500"/>
                  </a:lnTo>
                  <a:lnTo>
                    <a:pt x="18891" y="62944"/>
                  </a:lnTo>
                  <a:lnTo>
                    <a:pt x="15794" y="61516"/>
                  </a:lnTo>
                  <a:lnTo>
                    <a:pt x="12937" y="58897"/>
                  </a:lnTo>
                  <a:lnTo>
                    <a:pt x="10636" y="55007"/>
                  </a:lnTo>
                  <a:lnTo>
                    <a:pt x="9127" y="49768"/>
                  </a:lnTo>
                  <a:lnTo>
                    <a:pt x="8572" y="43179"/>
                  </a:lnTo>
                  <a:lnTo>
                    <a:pt x="9127" y="37068"/>
                  </a:lnTo>
                  <a:lnTo>
                    <a:pt x="10556" y="32384"/>
                  </a:lnTo>
                  <a:lnTo>
                    <a:pt x="12619" y="28972"/>
                  </a:lnTo>
                  <a:lnTo>
                    <a:pt x="15160" y="26591"/>
                  </a:lnTo>
                  <a:lnTo>
                    <a:pt x="17938" y="25241"/>
                  </a:lnTo>
                  <a:lnTo>
                    <a:pt x="20796" y="24844"/>
                  </a:lnTo>
                  <a:lnTo>
                    <a:pt x="22686" y="22238"/>
                  </a:lnTo>
                  <a:lnTo>
                    <a:pt x="20557" y="22066"/>
                  </a:lnTo>
                  <a:lnTo>
                    <a:pt x="15160" y="22939"/>
                  </a:lnTo>
                  <a:lnTo>
                    <a:pt x="10238" y="25479"/>
                  </a:lnTo>
                  <a:lnTo>
                    <a:pt x="6111" y="29368"/>
                  </a:lnTo>
                  <a:lnTo>
                    <a:pt x="2857" y="34369"/>
                  </a:lnTo>
                  <a:lnTo>
                    <a:pt x="793" y="40164"/>
                  </a:lnTo>
                  <a:lnTo>
                    <a:pt x="0" y="46434"/>
                  </a:lnTo>
                  <a:lnTo>
                    <a:pt x="635" y="53181"/>
                  </a:lnTo>
                  <a:lnTo>
                    <a:pt x="2301" y="58421"/>
                  </a:lnTo>
                  <a:lnTo>
                    <a:pt x="4762" y="62309"/>
                  </a:lnTo>
                  <a:lnTo>
                    <a:pt x="7620" y="65087"/>
                  </a:lnTo>
                  <a:lnTo>
                    <a:pt x="10636" y="66913"/>
                  </a:lnTo>
                  <a:lnTo>
                    <a:pt x="13572" y="68024"/>
                  </a:lnTo>
                  <a:lnTo>
                    <a:pt x="16112" y="68501"/>
                  </a:lnTo>
                  <a:lnTo>
                    <a:pt x="18017" y="68659"/>
                  </a:lnTo>
                  <a:lnTo>
                    <a:pt x="22860" y="68024"/>
                  </a:lnTo>
                  <a:lnTo>
                    <a:pt x="26511" y="66516"/>
                  </a:lnTo>
                  <a:lnTo>
                    <a:pt x="29130" y="64453"/>
                  </a:lnTo>
                  <a:lnTo>
                    <a:pt x="30797" y="62309"/>
                  </a:lnTo>
                  <a:lnTo>
                    <a:pt x="31035" y="62309"/>
                  </a:lnTo>
                  <a:lnTo>
                    <a:pt x="31035" y="68342"/>
                  </a:lnTo>
                  <a:lnTo>
                    <a:pt x="31432" y="68659"/>
                  </a:lnTo>
                  <a:lnTo>
                    <a:pt x="38813" y="66040"/>
                  </a:lnTo>
                  <a:lnTo>
                    <a:pt x="45957" y="63500"/>
                  </a:lnTo>
                  <a:lnTo>
                    <a:pt x="45957" y="61912"/>
                  </a:lnTo>
                  <a:lnTo>
                    <a:pt x="43180" y="61912"/>
                  </a:lnTo>
                  <a:lnTo>
                    <a:pt x="41353" y="61516"/>
                  </a:lnTo>
                  <a:lnTo>
                    <a:pt x="40242" y="60802"/>
                  </a:lnTo>
                  <a:lnTo>
                    <a:pt x="39607" y="59690"/>
                  </a:lnTo>
                  <a:lnTo>
                    <a:pt x="39370" y="56356"/>
                  </a:lnTo>
                  <a:lnTo>
                    <a:pt x="39370" y="159"/>
                  </a:lnTo>
                  <a:lnTo>
                    <a:pt x="38813" y="0"/>
                  </a:lnTo>
                  <a:close/>
                </a:path>
              </a:pathLst>
            </a:custGeom>
            <a:solidFill>
              <a:srgbClr val="000000"/>
            </a:solidFill>
          </p:spPr>
          <p:txBody>
            <a:bodyPr vert="horz" lIns="91440" tIns="45720" rIns="91440" bIns="45720" anchor="t"/>
            <a:lstStyle/>
            <a:p>
              <a:endParaRPr lang="en-IN"/>
            </a:p>
          </p:txBody>
        </p:sp>
        <p:sp>
          <p:nvSpPr>
            <p:cNvPr id="1966" name="Shape 2001"/>
            <p:cNvSpPr/>
            <p:nvPr/>
          </p:nvSpPr>
          <p:spPr>
            <a:xfrm>
              <a:off x="2178748" y="4244465"/>
              <a:ext cx="40083" cy="46593"/>
            </a:xfrm>
            <a:custGeom>
              <a:avLst/>
              <a:gdLst/>
              <a:ahLst/>
              <a:cxnLst/>
              <a:rect l="0" t="0" r="0" b="0"/>
              <a:pathLst>
                <a:path w="40083" h="46593">
                  <a:moveTo>
                    <a:pt x="18017" y="0"/>
                  </a:moveTo>
                  <a:lnTo>
                    <a:pt x="12778" y="556"/>
                  </a:lnTo>
                  <a:lnTo>
                    <a:pt x="8651" y="1985"/>
                  </a:lnTo>
                  <a:lnTo>
                    <a:pt x="5634" y="4048"/>
                  </a:lnTo>
                  <a:lnTo>
                    <a:pt x="3492" y="6429"/>
                  </a:lnTo>
                  <a:lnTo>
                    <a:pt x="2222" y="8811"/>
                  </a:lnTo>
                  <a:lnTo>
                    <a:pt x="1824" y="11033"/>
                  </a:lnTo>
                  <a:lnTo>
                    <a:pt x="2063" y="12303"/>
                  </a:lnTo>
                  <a:lnTo>
                    <a:pt x="2857" y="13812"/>
                  </a:lnTo>
                  <a:lnTo>
                    <a:pt x="4127" y="14923"/>
                  </a:lnTo>
                  <a:lnTo>
                    <a:pt x="6111" y="15319"/>
                  </a:lnTo>
                  <a:lnTo>
                    <a:pt x="7937" y="15002"/>
                  </a:lnTo>
                  <a:lnTo>
                    <a:pt x="9366" y="13970"/>
                  </a:lnTo>
                  <a:lnTo>
                    <a:pt x="10238" y="12621"/>
                  </a:lnTo>
                  <a:lnTo>
                    <a:pt x="10556" y="11112"/>
                  </a:lnTo>
                  <a:lnTo>
                    <a:pt x="10318" y="9367"/>
                  </a:lnTo>
                  <a:lnTo>
                    <a:pt x="10080" y="7223"/>
                  </a:lnTo>
                  <a:lnTo>
                    <a:pt x="10714" y="5160"/>
                  </a:lnTo>
                  <a:lnTo>
                    <a:pt x="12382" y="3651"/>
                  </a:lnTo>
                  <a:lnTo>
                    <a:pt x="14683" y="2699"/>
                  </a:lnTo>
                  <a:lnTo>
                    <a:pt x="17144" y="2381"/>
                  </a:lnTo>
                  <a:lnTo>
                    <a:pt x="19605" y="2619"/>
                  </a:lnTo>
                  <a:lnTo>
                    <a:pt x="22066" y="3811"/>
                  </a:lnTo>
                  <a:lnTo>
                    <a:pt x="23971" y="6350"/>
                  </a:lnTo>
                  <a:lnTo>
                    <a:pt x="24764" y="10637"/>
                  </a:lnTo>
                  <a:lnTo>
                    <a:pt x="24764" y="16668"/>
                  </a:lnTo>
                  <a:lnTo>
                    <a:pt x="24023" y="16957"/>
                  </a:lnTo>
                  <a:lnTo>
                    <a:pt x="24764" y="19050"/>
                  </a:lnTo>
                  <a:lnTo>
                    <a:pt x="24764" y="33417"/>
                  </a:lnTo>
                  <a:lnTo>
                    <a:pt x="24208" y="36751"/>
                  </a:lnTo>
                  <a:lnTo>
                    <a:pt x="23177" y="37942"/>
                  </a:lnTo>
                  <a:lnTo>
                    <a:pt x="21351" y="39052"/>
                  </a:lnTo>
                  <a:lnTo>
                    <a:pt x="20319" y="39449"/>
                  </a:lnTo>
                  <a:lnTo>
                    <a:pt x="18732" y="40085"/>
                  </a:lnTo>
                  <a:lnTo>
                    <a:pt x="15239" y="40799"/>
                  </a:lnTo>
                  <a:lnTo>
                    <a:pt x="12700" y="40243"/>
                  </a:lnTo>
                  <a:lnTo>
                    <a:pt x="10636" y="38736"/>
                  </a:lnTo>
                  <a:lnTo>
                    <a:pt x="9207" y="36274"/>
                  </a:lnTo>
                  <a:lnTo>
                    <a:pt x="8651" y="33099"/>
                  </a:lnTo>
                  <a:lnTo>
                    <a:pt x="8651" y="32862"/>
                  </a:lnTo>
                  <a:lnTo>
                    <a:pt x="8889" y="31036"/>
                  </a:lnTo>
                  <a:lnTo>
                    <a:pt x="9525" y="28893"/>
                  </a:lnTo>
                  <a:lnTo>
                    <a:pt x="11112" y="26591"/>
                  </a:lnTo>
                  <a:lnTo>
                    <a:pt x="13969" y="24051"/>
                  </a:lnTo>
                  <a:lnTo>
                    <a:pt x="15953" y="22781"/>
                  </a:lnTo>
                  <a:lnTo>
                    <a:pt x="18414" y="21511"/>
                  </a:lnTo>
                  <a:lnTo>
                    <a:pt x="21351" y="20241"/>
                  </a:lnTo>
                  <a:lnTo>
                    <a:pt x="24764" y="19050"/>
                  </a:lnTo>
                  <a:lnTo>
                    <a:pt x="24023" y="16957"/>
                  </a:lnTo>
                  <a:lnTo>
                    <a:pt x="17223" y="19606"/>
                  </a:lnTo>
                  <a:lnTo>
                    <a:pt x="11112" y="22304"/>
                  </a:lnTo>
                  <a:lnTo>
                    <a:pt x="6269" y="25082"/>
                  </a:lnTo>
                  <a:lnTo>
                    <a:pt x="2777" y="28178"/>
                  </a:lnTo>
                  <a:lnTo>
                    <a:pt x="713" y="31829"/>
                  </a:lnTo>
                  <a:lnTo>
                    <a:pt x="0" y="36274"/>
                  </a:lnTo>
                  <a:lnTo>
                    <a:pt x="872" y="40640"/>
                  </a:lnTo>
                  <a:lnTo>
                    <a:pt x="3253" y="43894"/>
                  </a:lnTo>
                  <a:lnTo>
                    <a:pt x="6587" y="45880"/>
                  </a:lnTo>
                  <a:lnTo>
                    <a:pt x="10477" y="46593"/>
                  </a:lnTo>
                  <a:lnTo>
                    <a:pt x="14524" y="45958"/>
                  </a:lnTo>
                  <a:lnTo>
                    <a:pt x="18334" y="44212"/>
                  </a:lnTo>
                  <a:lnTo>
                    <a:pt x="21827" y="41831"/>
                  </a:lnTo>
                  <a:lnTo>
                    <a:pt x="24843" y="39370"/>
                  </a:lnTo>
                  <a:lnTo>
                    <a:pt x="25400" y="42307"/>
                  </a:lnTo>
                  <a:lnTo>
                    <a:pt x="26352" y="44371"/>
                  </a:lnTo>
                  <a:lnTo>
                    <a:pt x="27542" y="45641"/>
                  </a:lnTo>
                  <a:lnTo>
                    <a:pt x="28892" y="46276"/>
                  </a:lnTo>
                  <a:lnTo>
                    <a:pt x="31273" y="46593"/>
                  </a:lnTo>
                  <a:lnTo>
                    <a:pt x="32702" y="46435"/>
                  </a:lnTo>
                  <a:lnTo>
                    <a:pt x="34686" y="45880"/>
                  </a:lnTo>
                  <a:lnTo>
                    <a:pt x="37147" y="44371"/>
                  </a:lnTo>
                  <a:lnTo>
                    <a:pt x="40083" y="41593"/>
                  </a:lnTo>
                  <a:lnTo>
                    <a:pt x="40083" y="39052"/>
                  </a:lnTo>
                  <a:lnTo>
                    <a:pt x="38258" y="40323"/>
                  </a:lnTo>
                  <a:lnTo>
                    <a:pt x="35638" y="40878"/>
                  </a:lnTo>
                  <a:lnTo>
                    <a:pt x="33972" y="40402"/>
                  </a:lnTo>
                  <a:lnTo>
                    <a:pt x="33098" y="39132"/>
                  </a:lnTo>
                  <a:lnTo>
                    <a:pt x="32781" y="35163"/>
                  </a:lnTo>
                  <a:lnTo>
                    <a:pt x="32781" y="15875"/>
                  </a:lnTo>
                  <a:lnTo>
                    <a:pt x="32226" y="9128"/>
                  </a:lnTo>
                  <a:lnTo>
                    <a:pt x="30956" y="5715"/>
                  </a:lnTo>
                  <a:lnTo>
                    <a:pt x="28416" y="2778"/>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967" name="Shape 2002"/>
            <p:cNvSpPr/>
            <p:nvPr/>
          </p:nvSpPr>
          <p:spPr>
            <a:xfrm>
              <a:off x="2132948" y="4244465"/>
              <a:ext cx="39528" cy="46593"/>
            </a:xfrm>
            <a:custGeom>
              <a:avLst/>
              <a:gdLst/>
              <a:ahLst/>
              <a:cxnLst/>
              <a:rect l="0" t="0" r="0" b="0"/>
              <a:pathLst>
                <a:path w="39528" h="46593">
                  <a:moveTo>
                    <a:pt x="20241" y="0"/>
                  </a:moveTo>
                  <a:lnTo>
                    <a:pt x="18018" y="3572"/>
                  </a:lnTo>
                  <a:lnTo>
                    <a:pt x="18018" y="3572"/>
                  </a:lnTo>
                  <a:lnTo>
                    <a:pt x="21431" y="4127"/>
                  </a:lnTo>
                  <a:lnTo>
                    <a:pt x="23812" y="5477"/>
                  </a:lnTo>
                  <a:lnTo>
                    <a:pt x="25480" y="7541"/>
                  </a:lnTo>
                  <a:lnTo>
                    <a:pt x="26511" y="9922"/>
                  </a:lnTo>
                  <a:lnTo>
                    <a:pt x="27543" y="14923"/>
                  </a:lnTo>
                  <a:lnTo>
                    <a:pt x="7143" y="14923"/>
                  </a:lnTo>
                  <a:lnTo>
                    <a:pt x="7858" y="11986"/>
                  </a:lnTo>
                  <a:lnTo>
                    <a:pt x="8731" y="9525"/>
                  </a:lnTo>
                  <a:lnTo>
                    <a:pt x="9842" y="7541"/>
                  </a:lnTo>
                  <a:lnTo>
                    <a:pt x="11112" y="6032"/>
                  </a:lnTo>
                  <a:lnTo>
                    <a:pt x="14287" y="4127"/>
                  </a:lnTo>
                  <a:lnTo>
                    <a:pt x="18018" y="3572"/>
                  </a:lnTo>
                  <a:lnTo>
                    <a:pt x="20241" y="0"/>
                  </a:lnTo>
                  <a:lnTo>
                    <a:pt x="15955" y="476"/>
                  </a:lnTo>
                  <a:lnTo>
                    <a:pt x="11430" y="2223"/>
                  </a:lnTo>
                  <a:lnTo>
                    <a:pt x="7143" y="5318"/>
                  </a:lnTo>
                  <a:lnTo>
                    <a:pt x="3492" y="9922"/>
                  </a:lnTo>
                  <a:lnTo>
                    <a:pt x="952" y="16193"/>
                  </a:lnTo>
                  <a:lnTo>
                    <a:pt x="0" y="24368"/>
                  </a:lnTo>
                  <a:lnTo>
                    <a:pt x="397" y="29368"/>
                  </a:lnTo>
                  <a:lnTo>
                    <a:pt x="1350" y="33735"/>
                  </a:lnTo>
                  <a:lnTo>
                    <a:pt x="2857" y="37544"/>
                  </a:lnTo>
                  <a:lnTo>
                    <a:pt x="5080" y="40719"/>
                  </a:lnTo>
                  <a:lnTo>
                    <a:pt x="7778" y="43260"/>
                  </a:lnTo>
                  <a:lnTo>
                    <a:pt x="10953" y="45086"/>
                  </a:lnTo>
                  <a:lnTo>
                    <a:pt x="14526" y="46196"/>
                  </a:lnTo>
                  <a:lnTo>
                    <a:pt x="18494" y="46593"/>
                  </a:lnTo>
                  <a:lnTo>
                    <a:pt x="23495" y="45958"/>
                  </a:lnTo>
                  <a:lnTo>
                    <a:pt x="27702" y="44371"/>
                  </a:lnTo>
                  <a:lnTo>
                    <a:pt x="31194" y="42148"/>
                  </a:lnTo>
                  <a:lnTo>
                    <a:pt x="33972" y="39449"/>
                  </a:lnTo>
                  <a:lnTo>
                    <a:pt x="36195" y="36671"/>
                  </a:lnTo>
                  <a:lnTo>
                    <a:pt x="37782" y="33893"/>
                  </a:lnTo>
                  <a:lnTo>
                    <a:pt x="38893" y="31592"/>
                  </a:lnTo>
                  <a:lnTo>
                    <a:pt x="39528" y="30005"/>
                  </a:lnTo>
                  <a:lnTo>
                    <a:pt x="37941" y="29290"/>
                  </a:lnTo>
                  <a:lnTo>
                    <a:pt x="34925" y="33656"/>
                  </a:lnTo>
                  <a:lnTo>
                    <a:pt x="32702" y="35877"/>
                  </a:lnTo>
                  <a:lnTo>
                    <a:pt x="30003" y="37862"/>
                  </a:lnTo>
                  <a:lnTo>
                    <a:pt x="26591" y="39212"/>
                  </a:lnTo>
                  <a:lnTo>
                    <a:pt x="22622" y="39687"/>
                  </a:lnTo>
                  <a:lnTo>
                    <a:pt x="19208" y="39291"/>
                  </a:lnTo>
                  <a:lnTo>
                    <a:pt x="15875" y="38021"/>
                  </a:lnTo>
                  <a:lnTo>
                    <a:pt x="12700" y="35481"/>
                  </a:lnTo>
                  <a:lnTo>
                    <a:pt x="10001" y="31592"/>
                  </a:lnTo>
                  <a:lnTo>
                    <a:pt x="8889" y="28972"/>
                  </a:lnTo>
                  <a:lnTo>
                    <a:pt x="7937" y="25876"/>
                  </a:lnTo>
                  <a:lnTo>
                    <a:pt x="7302" y="22225"/>
                  </a:lnTo>
                  <a:lnTo>
                    <a:pt x="6826" y="18098"/>
                  </a:lnTo>
                  <a:lnTo>
                    <a:pt x="37623" y="18098"/>
                  </a:lnTo>
                  <a:lnTo>
                    <a:pt x="36988" y="13652"/>
                  </a:lnTo>
                  <a:lnTo>
                    <a:pt x="35798" y="9843"/>
                  </a:lnTo>
                  <a:lnTo>
                    <a:pt x="34131" y="6668"/>
                  </a:lnTo>
                  <a:lnTo>
                    <a:pt x="32067" y="4207"/>
                  </a:lnTo>
                  <a:lnTo>
                    <a:pt x="29527" y="2302"/>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1968" name="Shape 2003"/>
            <p:cNvSpPr/>
            <p:nvPr/>
          </p:nvSpPr>
          <p:spPr>
            <a:xfrm>
              <a:off x="1820132" y="4244465"/>
              <a:ext cx="40083" cy="46593"/>
            </a:xfrm>
            <a:custGeom>
              <a:avLst/>
              <a:gdLst/>
              <a:ahLst/>
              <a:cxnLst/>
              <a:rect l="0" t="0" r="0" b="0"/>
              <a:pathLst>
                <a:path w="40083" h="46593">
                  <a:moveTo>
                    <a:pt x="18017" y="0"/>
                  </a:moveTo>
                  <a:lnTo>
                    <a:pt x="12858" y="556"/>
                  </a:lnTo>
                  <a:lnTo>
                    <a:pt x="8731" y="1985"/>
                  </a:lnTo>
                  <a:lnTo>
                    <a:pt x="5634" y="4048"/>
                  </a:lnTo>
                  <a:lnTo>
                    <a:pt x="3492" y="6429"/>
                  </a:lnTo>
                  <a:lnTo>
                    <a:pt x="2301" y="8811"/>
                  </a:lnTo>
                  <a:lnTo>
                    <a:pt x="1904" y="11033"/>
                  </a:lnTo>
                  <a:lnTo>
                    <a:pt x="2857" y="13812"/>
                  </a:lnTo>
                  <a:lnTo>
                    <a:pt x="4127" y="14923"/>
                  </a:lnTo>
                  <a:lnTo>
                    <a:pt x="6111" y="15319"/>
                  </a:lnTo>
                  <a:lnTo>
                    <a:pt x="7937" y="15002"/>
                  </a:lnTo>
                  <a:lnTo>
                    <a:pt x="9364" y="13970"/>
                  </a:lnTo>
                  <a:lnTo>
                    <a:pt x="10238" y="12621"/>
                  </a:lnTo>
                  <a:lnTo>
                    <a:pt x="10556" y="11112"/>
                  </a:lnTo>
                  <a:lnTo>
                    <a:pt x="10318" y="9367"/>
                  </a:lnTo>
                  <a:lnTo>
                    <a:pt x="10080" y="7223"/>
                  </a:lnTo>
                  <a:lnTo>
                    <a:pt x="10715" y="5160"/>
                  </a:lnTo>
                  <a:lnTo>
                    <a:pt x="12382" y="3651"/>
                  </a:lnTo>
                  <a:lnTo>
                    <a:pt x="14683" y="2699"/>
                  </a:lnTo>
                  <a:lnTo>
                    <a:pt x="17144" y="2381"/>
                  </a:lnTo>
                  <a:lnTo>
                    <a:pt x="19605" y="2619"/>
                  </a:lnTo>
                  <a:lnTo>
                    <a:pt x="22064" y="3811"/>
                  </a:lnTo>
                  <a:lnTo>
                    <a:pt x="23971" y="6350"/>
                  </a:lnTo>
                  <a:lnTo>
                    <a:pt x="24764" y="10637"/>
                  </a:lnTo>
                  <a:lnTo>
                    <a:pt x="24764" y="16668"/>
                  </a:lnTo>
                  <a:lnTo>
                    <a:pt x="24024" y="16960"/>
                  </a:lnTo>
                  <a:lnTo>
                    <a:pt x="24764" y="19050"/>
                  </a:lnTo>
                  <a:lnTo>
                    <a:pt x="24764" y="33417"/>
                  </a:lnTo>
                  <a:lnTo>
                    <a:pt x="24208" y="36751"/>
                  </a:lnTo>
                  <a:lnTo>
                    <a:pt x="23177" y="37942"/>
                  </a:lnTo>
                  <a:lnTo>
                    <a:pt x="21351" y="39052"/>
                  </a:lnTo>
                  <a:lnTo>
                    <a:pt x="20319" y="39449"/>
                  </a:lnTo>
                  <a:lnTo>
                    <a:pt x="18732" y="40085"/>
                  </a:lnTo>
                  <a:lnTo>
                    <a:pt x="15239" y="40799"/>
                  </a:lnTo>
                  <a:lnTo>
                    <a:pt x="12700" y="40243"/>
                  </a:lnTo>
                  <a:lnTo>
                    <a:pt x="10636" y="38736"/>
                  </a:lnTo>
                  <a:lnTo>
                    <a:pt x="9207" y="36274"/>
                  </a:lnTo>
                  <a:lnTo>
                    <a:pt x="8731" y="33099"/>
                  </a:lnTo>
                  <a:lnTo>
                    <a:pt x="8731" y="32862"/>
                  </a:lnTo>
                  <a:lnTo>
                    <a:pt x="8889" y="31036"/>
                  </a:lnTo>
                  <a:lnTo>
                    <a:pt x="9525" y="28893"/>
                  </a:lnTo>
                  <a:lnTo>
                    <a:pt x="11112" y="26591"/>
                  </a:lnTo>
                  <a:lnTo>
                    <a:pt x="13969" y="24051"/>
                  </a:lnTo>
                  <a:lnTo>
                    <a:pt x="15953" y="22781"/>
                  </a:lnTo>
                  <a:lnTo>
                    <a:pt x="18414" y="21511"/>
                  </a:lnTo>
                  <a:lnTo>
                    <a:pt x="21351" y="20241"/>
                  </a:lnTo>
                  <a:lnTo>
                    <a:pt x="24764" y="19050"/>
                  </a:lnTo>
                  <a:lnTo>
                    <a:pt x="24024" y="16960"/>
                  </a:lnTo>
                  <a:lnTo>
                    <a:pt x="17302" y="19606"/>
                  </a:lnTo>
                  <a:lnTo>
                    <a:pt x="11112" y="22304"/>
                  </a:lnTo>
                  <a:lnTo>
                    <a:pt x="6269" y="25082"/>
                  </a:lnTo>
                  <a:lnTo>
                    <a:pt x="2777" y="28178"/>
                  </a:lnTo>
                  <a:lnTo>
                    <a:pt x="713" y="31829"/>
                  </a:lnTo>
                  <a:lnTo>
                    <a:pt x="0" y="36274"/>
                  </a:lnTo>
                  <a:lnTo>
                    <a:pt x="952" y="40640"/>
                  </a:lnTo>
                  <a:lnTo>
                    <a:pt x="3253" y="43894"/>
                  </a:lnTo>
                  <a:lnTo>
                    <a:pt x="6587" y="45880"/>
                  </a:lnTo>
                  <a:lnTo>
                    <a:pt x="10477" y="46593"/>
                  </a:lnTo>
                  <a:lnTo>
                    <a:pt x="14524" y="45958"/>
                  </a:lnTo>
                  <a:lnTo>
                    <a:pt x="18334" y="44212"/>
                  </a:lnTo>
                  <a:lnTo>
                    <a:pt x="21827" y="41831"/>
                  </a:lnTo>
                  <a:lnTo>
                    <a:pt x="24843" y="39370"/>
                  </a:lnTo>
                  <a:lnTo>
                    <a:pt x="25400" y="42307"/>
                  </a:lnTo>
                  <a:lnTo>
                    <a:pt x="26352" y="44371"/>
                  </a:lnTo>
                  <a:lnTo>
                    <a:pt x="27621" y="45641"/>
                  </a:lnTo>
                  <a:lnTo>
                    <a:pt x="28892" y="46276"/>
                  </a:lnTo>
                  <a:lnTo>
                    <a:pt x="31273" y="46593"/>
                  </a:lnTo>
                  <a:lnTo>
                    <a:pt x="32781" y="46435"/>
                  </a:lnTo>
                  <a:lnTo>
                    <a:pt x="34686" y="45880"/>
                  </a:lnTo>
                  <a:lnTo>
                    <a:pt x="37146" y="44371"/>
                  </a:lnTo>
                  <a:lnTo>
                    <a:pt x="40083" y="41593"/>
                  </a:lnTo>
                  <a:lnTo>
                    <a:pt x="40083" y="39052"/>
                  </a:lnTo>
                  <a:lnTo>
                    <a:pt x="38258" y="40323"/>
                  </a:lnTo>
                  <a:lnTo>
                    <a:pt x="35638" y="40878"/>
                  </a:lnTo>
                  <a:lnTo>
                    <a:pt x="33971" y="40402"/>
                  </a:lnTo>
                  <a:lnTo>
                    <a:pt x="33098" y="39132"/>
                  </a:lnTo>
                  <a:lnTo>
                    <a:pt x="32781" y="35163"/>
                  </a:lnTo>
                  <a:lnTo>
                    <a:pt x="32781" y="15875"/>
                  </a:lnTo>
                  <a:lnTo>
                    <a:pt x="32226" y="9128"/>
                  </a:lnTo>
                  <a:lnTo>
                    <a:pt x="30956" y="5715"/>
                  </a:lnTo>
                  <a:lnTo>
                    <a:pt x="28414"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1969" name="Shape 2004"/>
            <p:cNvSpPr/>
            <p:nvPr/>
          </p:nvSpPr>
          <p:spPr>
            <a:xfrm>
              <a:off x="1743852" y="4244465"/>
              <a:ext cx="40084" cy="46593"/>
            </a:xfrm>
            <a:custGeom>
              <a:avLst/>
              <a:gdLst/>
              <a:ahLst/>
              <a:cxnLst/>
              <a:rect l="0" t="0" r="0" b="0"/>
              <a:pathLst>
                <a:path w="40084" h="46593">
                  <a:moveTo>
                    <a:pt x="18018" y="0"/>
                  </a:moveTo>
                  <a:lnTo>
                    <a:pt x="12858" y="556"/>
                  </a:lnTo>
                  <a:lnTo>
                    <a:pt x="8731" y="1985"/>
                  </a:lnTo>
                  <a:lnTo>
                    <a:pt x="5634" y="4048"/>
                  </a:lnTo>
                  <a:lnTo>
                    <a:pt x="3492" y="6429"/>
                  </a:lnTo>
                  <a:lnTo>
                    <a:pt x="2301" y="8811"/>
                  </a:lnTo>
                  <a:lnTo>
                    <a:pt x="1904" y="11033"/>
                  </a:lnTo>
                  <a:lnTo>
                    <a:pt x="2857" y="13812"/>
                  </a:lnTo>
                  <a:lnTo>
                    <a:pt x="4127" y="14923"/>
                  </a:lnTo>
                  <a:lnTo>
                    <a:pt x="6112" y="15319"/>
                  </a:lnTo>
                  <a:lnTo>
                    <a:pt x="7937" y="15002"/>
                  </a:lnTo>
                  <a:lnTo>
                    <a:pt x="9366" y="13970"/>
                  </a:lnTo>
                  <a:lnTo>
                    <a:pt x="10238" y="12621"/>
                  </a:lnTo>
                  <a:lnTo>
                    <a:pt x="10557" y="11112"/>
                  </a:lnTo>
                  <a:lnTo>
                    <a:pt x="10318" y="9367"/>
                  </a:lnTo>
                  <a:lnTo>
                    <a:pt x="10081" y="7223"/>
                  </a:lnTo>
                  <a:lnTo>
                    <a:pt x="10716" y="5160"/>
                  </a:lnTo>
                  <a:lnTo>
                    <a:pt x="12382" y="3651"/>
                  </a:lnTo>
                  <a:lnTo>
                    <a:pt x="14684" y="2699"/>
                  </a:lnTo>
                  <a:lnTo>
                    <a:pt x="17145" y="2381"/>
                  </a:lnTo>
                  <a:lnTo>
                    <a:pt x="19606" y="2619"/>
                  </a:lnTo>
                  <a:lnTo>
                    <a:pt x="22066" y="3811"/>
                  </a:lnTo>
                  <a:lnTo>
                    <a:pt x="23971" y="6350"/>
                  </a:lnTo>
                  <a:lnTo>
                    <a:pt x="24764" y="10637"/>
                  </a:lnTo>
                  <a:lnTo>
                    <a:pt x="24764" y="16668"/>
                  </a:lnTo>
                  <a:lnTo>
                    <a:pt x="24024" y="16960"/>
                  </a:lnTo>
                  <a:lnTo>
                    <a:pt x="24764" y="19050"/>
                  </a:lnTo>
                  <a:lnTo>
                    <a:pt x="24764" y="33417"/>
                  </a:lnTo>
                  <a:lnTo>
                    <a:pt x="24209" y="36751"/>
                  </a:lnTo>
                  <a:lnTo>
                    <a:pt x="23177" y="37942"/>
                  </a:lnTo>
                  <a:lnTo>
                    <a:pt x="21351" y="39052"/>
                  </a:lnTo>
                  <a:lnTo>
                    <a:pt x="20320" y="39449"/>
                  </a:lnTo>
                  <a:lnTo>
                    <a:pt x="18732" y="40085"/>
                  </a:lnTo>
                  <a:lnTo>
                    <a:pt x="15239" y="40799"/>
                  </a:lnTo>
                  <a:lnTo>
                    <a:pt x="12700" y="40243"/>
                  </a:lnTo>
                  <a:lnTo>
                    <a:pt x="10636" y="38736"/>
                  </a:lnTo>
                  <a:lnTo>
                    <a:pt x="9287" y="36274"/>
                  </a:lnTo>
                  <a:lnTo>
                    <a:pt x="8731" y="33099"/>
                  </a:lnTo>
                  <a:lnTo>
                    <a:pt x="8731" y="32862"/>
                  </a:lnTo>
                  <a:lnTo>
                    <a:pt x="8889" y="31036"/>
                  </a:lnTo>
                  <a:lnTo>
                    <a:pt x="9525" y="28893"/>
                  </a:lnTo>
                  <a:lnTo>
                    <a:pt x="11112" y="26591"/>
                  </a:lnTo>
                  <a:lnTo>
                    <a:pt x="13970" y="24051"/>
                  </a:lnTo>
                  <a:lnTo>
                    <a:pt x="15953" y="22781"/>
                  </a:lnTo>
                  <a:lnTo>
                    <a:pt x="18414" y="21511"/>
                  </a:lnTo>
                  <a:lnTo>
                    <a:pt x="21351" y="20241"/>
                  </a:lnTo>
                  <a:lnTo>
                    <a:pt x="24764" y="19050"/>
                  </a:lnTo>
                  <a:lnTo>
                    <a:pt x="24024" y="16960"/>
                  </a:lnTo>
                  <a:lnTo>
                    <a:pt x="17303" y="19606"/>
                  </a:lnTo>
                  <a:lnTo>
                    <a:pt x="11112" y="22304"/>
                  </a:lnTo>
                  <a:lnTo>
                    <a:pt x="6269" y="25082"/>
                  </a:lnTo>
                  <a:lnTo>
                    <a:pt x="2778" y="28178"/>
                  </a:lnTo>
                  <a:lnTo>
                    <a:pt x="713" y="31829"/>
                  </a:lnTo>
                  <a:lnTo>
                    <a:pt x="0" y="36274"/>
                  </a:lnTo>
                  <a:lnTo>
                    <a:pt x="952" y="40640"/>
                  </a:lnTo>
                  <a:lnTo>
                    <a:pt x="3253" y="43894"/>
                  </a:lnTo>
                  <a:lnTo>
                    <a:pt x="6588" y="45880"/>
                  </a:lnTo>
                  <a:lnTo>
                    <a:pt x="10477" y="46593"/>
                  </a:lnTo>
                  <a:lnTo>
                    <a:pt x="14526" y="45958"/>
                  </a:lnTo>
                  <a:lnTo>
                    <a:pt x="18334" y="44212"/>
                  </a:lnTo>
                  <a:lnTo>
                    <a:pt x="21828" y="41831"/>
                  </a:lnTo>
                  <a:lnTo>
                    <a:pt x="24844" y="39370"/>
                  </a:lnTo>
                  <a:lnTo>
                    <a:pt x="25400" y="42307"/>
                  </a:lnTo>
                  <a:lnTo>
                    <a:pt x="26352" y="44371"/>
                  </a:lnTo>
                  <a:lnTo>
                    <a:pt x="27622" y="45641"/>
                  </a:lnTo>
                  <a:lnTo>
                    <a:pt x="28892" y="46276"/>
                  </a:lnTo>
                  <a:lnTo>
                    <a:pt x="31273" y="46593"/>
                  </a:lnTo>
                  <a:lnTo>
                    <a:pt x="32782" y="46435"/>
                  </a:lnTo>
                  <a:lnTo>
                    <a:pt x="34687" y="45880"/>
                  </a:lnTo>
                  <a:lnTo>
                    <a:pt x="37147" y="44371"/>
                  </a:lnTo>
                  <a:lnTo>
                    <a:pt x="40084" y="41593"/>
                  </a:lnTo>
                  <a:lnTo>
                    <a:pt x="40084" y="39052"/>
                  </a:lnTo>
                  <a:lnTo>
                    <a:pt x="38258" y="40323"/>
                  </a:lnTo>
                  <a:lnTo>
                    <a:pt x="35638" y="40878"/>
                  </a:lnTo>
                  <a:lnTo>
                    <a:pt x="33972" y="40402"/>
                  </a:lnTo>
                  <a:lnTo>
                    <a:pt x="33099" y="39132"/>
                  </a:lnTo>
                  <a:lnTo>
                    <a:pt x="32782" y="35163"/>
                  </a:lnTo>
                  <a:lnTo>
                    <a:pt x="32782" y="15875"/>
                  </a:lnTo>
                  <a:lnTo>
                    <a:pt x="32226" y="9128"/>
                  </a:lnTo>
                  <a:lnTo>
                    <a:pt x="30956" y="5715"/>
                  </a:lnTo>
                  <a:lnTo>
                    <a:pt x="28416" y="2778"/>
                  </a:lnTo>
                  <a:lnTo>
                    <a:pt x="26591" y="1587"/>
                  </a:lnTo>
                  <a:lnTo>
                    <a:pt x="24209" y="793"/>
                  </a:lnTo>
                  <a:lnTo>
                    <a:pt x="21351" y="238"/>
                  </a:lnTo>
                  <a:lnTo>
                    <a:pt x="18018" y="0"/>
                  </a:lnTo>
                  <a:close/>
                </a:path>
              </a:pathLst>
            </a:custGeom>
            <a:solidFill>
              <a:srgbClr val="000000"/>
            </a:solidFill>
          </p:spPr>
          <p:txBody>
            <a:bodyPr vert="horz" lIns="91440" tIns="45720" rIns="91440" bIns="45720" anchor="t"/>
            <a:lstStyle/>
            <a:p>
              <a:endParaRPr lang="en-IN"/>
            </a:p>
          </p:txBody>
        </p:sp>
        <p:sp>
          <p:nvSpPr>
            <p:cNvPr id="1970" name="Shape 2005"/>
            <p:cNvSpPr/>
            <p:nvPr/>
          </p:nvSpPr>
          <p:spPr>
            <a:xfrm>
              <a:off x="1611137" y="4244465"/>
              <a:ext cx="40084" cy="46593"/>
            </a:xfrm>
            <a:custGeom>
              <a:avLst/>
              <a:gdLst/>
              <a:ahLst/>
              <a:cxnLst/>
              <a:rect l="0" t="0" r="0" b="0"/>
              <a:pathLst>
                <a:path w="40084" h="46593">
                  <a:moveTo>
                    <a:pt x="18018" y="0"/>
                  </a:moveTo>
                  <a:lnTo>
                    <a:pt x="12778" y="556"/>
                  </a:lnTo>
                  <a:lnTo>
                    <a:pt x="8652" y="1985"/>
                  </a:lnTo>
                  <a:lnTo>
                    <a:pt x="5634" y="4048"/>
                  </a:lnTo>
                  <a:lnTo>
                    <a:pt x="3492" y="6429"/>
                  </a:lnTo>
                  <a:lnTo>
                    <a:pt x="2222" y="8811"/>
                  </a:lnTo>
                  <a:lnTo>
                    <a:pt x="1824" y="11033"/>
                  </a:lnTo>
                  <a:lnTo>
                    <a:pt x="2063" y="12303"/>
                  </a:lnTo>
                  <a:lnTo>
                    <a:pt x="2857" y="13812"/>
                  </a:lnTo>
                  <a:lnTo>
                    <a:pt x="4127" y="14923"/>
                  </a:lnTo>
                  <a:lnTo>
                    <a:pt x="6112" y="15319"/>
                  </a:lnTo>
                  <a:lnTo>
                    <a:pt x="7937" y="15002"/>
                  </a:lnTo>
                  <a:lnTo>
                    <a:pt x="9287" y="13970"/>
                  </a:lnTo>
                  <a:lnTo>
                    <a:pt x="10239" y="12621"/>
                  </a:lnTo>
                  <a:lnTo>
                    <a:pt x="10556" y="11112"/>
                  </a:lnTo>
                  <a:lnTo>
                    <a:pt x="10318" y="9367"/>
                  </a:lnTo>
                  <a:lnTo>
                    <a:pt x="10081" y="7223"/>
                  </a:lnTo>
                  <a:lnTo>
                    <a:pt x="10716" y="5160"/>
                  </a:lnTo>
                  <a:lnTo>
                    <a:pt x="12382" y="3651"/>
                  </a:lnTo>
                  <a:lnTo>
                    <a:pt x="14604" y="2699"/>
                  </a:lnTo>
                  <a:lnTo>
                    <a:pt x="17066" y="2381"/>
                  </a:lnTo>
                  <a:lnTo>
                    <a:pt x="19606" y="2619"/>
                  </a:lnTo>
                  <a:lnTo>
                    <a:pt x="22066" y="3811"/>
                  </a:lnTo>
                  <a:lnTo>
                    <a:pt x="23971" y="6350"/>
                  </a:lnTo>
                  <a:lnTo>
                    <a:pt x="24764" y="10637"/>
                  </a:lnTo>
                  <a:lnTo>
                    <a:pt x="24764" y="16668"/>
                  </a:lnTo>
                  <a:lnTo>
                    <a:pt x="24023" y="16957"/>
                  </a:lnTo>
                  <a:lnTo>
                    <a:pt x="24764" y="19050"/>
                  </a:lnTo>
                  <a:lnTo>
                    <a:pt x="24764" y="33417"/>
                  </a:lnTo>
                  <a:lnTo>
                    <a:pt x="24209" y="36751"/>
                  </a:lnTo>
                  <a:lnTo>
                    <a:pt x="23177" y="37942"/>
                  </a:lnTo>
                  <a:lnTo>
                    <a:pt x="21352" y="39052"/>
                  </a:lnTo>
                  <a:lnTo>
                    <a:pt x="18732" y="40085"/>
                  </a:lnTo>
                  <a:lnTo>
                    <a:pt x="15239" y="40799"/>
                  </a:lnTo>
                  <a:lnTo>
                    <a:pt x="12700" y="40243"/>
                  </a:lnTo>
                  <a:lnTo>
                    <a:pt x="10636" y="38736"/>
                  </a:lnTo>
                  <a:lnTo>
                    <a:pt x="9207" y="36274"/>
                  </a:lnTo>
                  <a:lnTo>
                    <a:pt x="8652" y="33099"/>
                  </a:lnTo>
                  <a:lnTo>
                    <a:pt x="8652" y="32862"/>
                  </a:lnTo>
                  <a:lnTo>
                    <a:pt x="8889" y="31036"/>
                  </a:lnTo>
                  <a:lnTo>
                    <a:pt x="9525" y="28893"/>
                  </a:lnTo>
                  <a:lnTo>
                    <a:pt x="11112" y="26591"/>
                  </a:lnTo>
                  <a:lnTo>
                    <a:pt x="13969" y="24051"/>
                  </a:lnTo>
                  <a:lnTo>
                    <a:pt x="15953" y="22781"/>
                  </a:lnTo>
                  <a:lnTo>
                    <a:pt x="18414" y="21511"/>
                  </a:lnTo>
                  <a:lnTo>
                    <a:pt x="21352" y="20241"/>
                  </a:lnTo>
                  <a:lnTo>
                    <a:pt x="24764" y="19050"/>
                  </a:lnTo>
                  <a:lnTo>
                    <a:pt x="24023" y="16957"/>
                  </a:lnTo>
                  <a:lnTo>
                    <a:pt x="17224" y="19606"/>
                  </a:lnTo>
                  <a:lnTo>
                    <a:pt x="11112" y="22304"/>
                  </a:lnTo>
                  <a:lnTo>
                    <a:pt x="6271" y="25082"/>
                  </a:lnTo>
                  <a:lnTo>
                    <a:pt x="2778" y="28178"/>
                  </a:lnTo>
                  <a:lnTo>
                    <a:pt x="714" y="31829"/>
                  </a:lnTo>
                  <a:lnTo>
                    <a:pt x="0" y="36274"/>
                  </a:lnTo>
                  <a:lnTo>
                    <a:pt x="872" y="40640"/>
                  </a:lnTo>
                  <a:lnTo>
                    <a:pt x="3253" y="43894"/>
                  </a:lnTo>
                  <a:lnTo>
                    <a:pt x="6587" y="45880"/>
                  </a:lnTo>
                  <a:lnTo>
                    <a:pt x="10477" y="46593"/>
                  </a:lnTo>
                  <a:lnTo>
                    <a:pt x="14524" y="45958"/>
                  </a:lnTo>
                  <a:lnTo>
                    <a:pt x="18334" y="44212"/>
                  </a:lnTo>
                  <a:lnTo>
                    <a:pt x="21828" y="41831"/>
                  </a:lnTo>
                  <a:lnTo>
                    <a:pt x="24843" y="39370"/>
                  </a:lnTo>
                  <a:lnTo>
                    <a:pt x="25400" y="42307"/>
                  </a:lnTo>
                  <a:lnTo>
                    <a:pt x="26352" y="44371"/>
                  </a:lnTo>
                  <a:lnTo>
                    <a:pt x="27543" y="45641"/>
                  </a:lnTo>
                  <a:lnTo>
                    <a:pt x="28892" y="46276"/>
                  </a:lnTo>
                  <a:lnTo>
                    <a:pt x="31273" y="46593"/>
                  </a:lnTo>
                  <a:lnTo>
                    <a:pt x="32702" y="46435"/>
                  </a:lnTo>
                  <a:lnTo>
                    <a:pt x="34687" y="45880"/>
                  </a:lnTo>
                  <a:lnTo>
                    <a:pt x="37147" y="44371"/>
                  </a:lnTo>
                  <a:lnTo>
                    <a:pt x="40084" y="41593"/>
                  </a:lnTo>
                  <a:lnTo>
                    <a:pt x="40084" y="39052"/>
                  </a:lnTo>
                  <a:lnTo>
                    <a:pt x="38258" y="40323"/>
                  </a:lnTo>
                  <a:lnTo>
                    <a:pt x="35639" y="40878"/>
                  </a:lnTo>
                  <a:lnTo>
                    <a:pt x="33972" y="40402"/>
                  </a:lnTo>
                  <a:lnTo>
                    <a:pt x="33099" y="39132"/>
                  </a:lnTo>
                  <a:lnTo>
                    <a:pt x="32781" y="35163"/>
                  </a:lnTo>
                  <a:lnTo>
                    <a:pt x="32781" y="15875"/>
                  </a:lnTo>
                  <a:lnTo>
                    <a:pt x="32226" y="9128"/>
                  </a:lnTo>
                  <a:lnTo>
                    <a:pt x="30956" y="5715"/>
                  </a:lnTo>
                  <a:lnTo>
                    <a:pt x="28416" y="2778"/>
                  </a:lnTo>
                  <a:lnTo>
                    <a:pt x="26591" y="1587"/>
                  </a:lnTo>
                  <a:lnTo>
                    <a:pt x="24209" y="793"/>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1971" name="Shape 2006"/>
            <p:cNvSpPr/>
            <p:nvPr/>
          </p:nvSpPr>
          <p:spPr>
            <a:xfrm>
              <a:off x="1531762" y="4244465"/>
              <a:ext cx="23494" cy="45562"/>
            </a:xfrm>
            <a:custGeom>
              <a:avLst/>
              <a:gdLst/>
              <a:ahLst/>
              <a:cxnLst/>
              <a:rect l="0" t="0" r="0" b="0"/>
              <a:pathLst>
                <a:path w="23494" h="45562">
                  <a:moveTo>
                    <a:pt x="15716" y="0"/>
                  </a:moveTo>
                  <a:lnTo>
                    <a:pt x="397" y="5477"/>
                  </a:lnTo>
                  <a:lnTo>
                    <a:pt x="397" y="6906"/>
                  </a:lnTo>
                  <a:lnTo>
                    <a:pt x="4366" y="6508"/>
                  </a:lnTo>
                  <a:lnTo>
                    <a:pt x="5556" y="6668"/>
                  </a:lnTo>
                  <a:lnTo>
                    <a:pt x="6667" y="7302"/>
                  </a:lnTo>
                  <a:lnTo>
                    <a:pt x="7541" y="9128"/>
                  </a:lnTo>
                  <a:lnTo>
                    <a:pt x="7858" y="12462"/>
                  </a:lnTo>
                  <a:lnTo>
                    <a:pt x="7858" y="35481"/>
                  </a:lnTo>
                  <a:lnTo>
                    <a:pt x="7699" y="38736"/>
                  </a:lnTo>
                  <a:lnTo>
                    <a:pt x="7143" y="41037"/>
                  </a:lnTo>
                  <a:lnTo>
                    <a:pt x="6191" y="42545"/>
                  </a:lnTo>
                  <a:lnTo>
                    <a:pt x="4762" y="43418"/>
                  </a:lnTo>
                  <a:lnTo>
                    <a:pt x="2778" y="43894"/>
                  </a:lnTo>
                  <a:lnTo>
                    <a:pt x="0" y="44053"/>
                  </a:lnTo>
                  <a:lnTo>
                    <a:pt x="0" y="45562"/>
                  </a:lnTo>
                  <a:lnTo>
                    <a:pt x="23494" y="45562"/>
                  </a:lnTo>
                  <a:lnTo>
                    <a:pt x="23494" y="44053"/>
                  </a:lnTo>
                  <a:lnTo>
                    <a:pt x="19447" y="43498"/>
                  </a:lnTo>
                  <a:lnTo>
                    <a:pt x="17224" y="42068"/>
                  </a:lnTo>
                  <a:lnTo>
                    <a:pt x="16351" y="39449"/>
                  </a:lnTo>
                  <a:lnTo>
                    <a:pt x="16112" y="35481"/>
                  </a:lnTo>
                  <a:lnTo>
                    <a:pt x="16112" y="318"/>
                  </a:lnTo>
                  <a:lnTo>
                    <a:pt x="15716" y="0"/>
                  </a:lnTo>
                  <a:close/>
                </a:path>
              </a:pathLst>
            </a:custGeom>
            <a:solidFill>
              <a:srgbClr val="000000"/>
            </a:solidFill>
          </p:spPr>
          <p:txBody>
            <a:bodyPr vert="horz" lIns="91440" tIns="45720" rIns="91440" bIns="45720" anchor="t"/>
            <a:lstStyle/>
            <a:p>
              <a:endParaRPr lang="en-IN"/>
            </a:p>
          </p:txBody>
        </p:sp>
        <p:sp>
          <p:nvSpPr>
            <p:cNvPr id="1972" name="Shape 2007"/>
            <p:cNvSpPr/>
            <p:nvPr/>
          </p:nvSpPr>
          <p:spPr>
            <a:xfrm>
              <a:off x="1456753" y="4244465"/>
              <a:ext cx="43734" cy="46593"/>
            </a:xfrm>
            <a:custGeom>
              <a:avLst/>
              <a:gdLst/>
              <a:ahLst/>
              <a:cxnLst/>
              <a:rect l="0" t="0" r="0" b="0"/>
              <a:pathLst>
                <a:path w="43734" h="46593">
                  <a:moveTo>
                    <a:pt x="21431" y="0"/>
                  </a:moveTo>
                  <a:lnTo>
                    <a:pt x="20637" y="2778"/>
                  </a:lnTo>
                  <a:lnTo>
                    <a:pt x="24843" y="3651"/>
                  </a:lnTo>
                  <a:lnTo>
                    <a:pt x="28336" y="6032"/>
                  </a:lnTo>
                  <a:lnTo>
                    <a:pt x="31114" y="9763"/>
                  </a:lnTo>
                  <a:lnTo>
                    <a:pt x="33177" y="14446"/>
                  </a:lnTo>
                  <a:lnTo>
                    <a:pt x="34368" y="19843"/>
                  </a:lnTo>
                  <a:lnTo>
                    <a:pt x="34764" y="25876"/>
                  </a:lnTo>
                  <a:lnTo>
                    <a:pt x="34209" y="32147"/>
                  </a:lnTo>
                  <a:lnTo>
                    <a:pt x="32861" y="36831"/>
                  </a:lnTo>
                  <a:lnTo>
                    <a:pt x="30796" y="40163"/>
                  </a:lnTo>
                  <a:lnTo>
                    <a:pt x="28336" y="42307"/>
                  </a:lnTo>
                  <a:lnTo>
                    <a:pt x="25717" y="43418"/>
                  </a:lnTo>
                  <a:lnTo>
                    <a:pt x="23097" y="43815"/>
                  </a:lnTo>
                  <a:lnTo>
                    <a:pt x="19050" y="43021"/>
                  </a:lnTo>
                  <a:lnTo>
                    <a:pt x="15875" y="40799"/>
                  </a:lnTo>
                  <a:lnTo>
                    <a:pt x="13413" y="37624"/>
                  </a:lnTo>
                  <a:lnTo>
                    <a:pt x="11587" y="33735"/>
                  </a:lnTo>
                  <a:lnTo>
                    <a:pt x="9444" y="25321"/>
                  </a:lnTo>
                  <a:lnTo>
                    <a:pt x="9048" y="21431"/>
                  </a:lnTo>
                  <a:lnTo>
                    <a:pt x="8889" y="18256"/>
                  </a:lnTo>
                  <a:lnTo>
                    <a:pt x="9127" y="14606"/>
                  </a:lnTo>
                  <a:lnTo>
                    <a:pt x="9842" y="11510"/>
                  </a:lnTo>
                  <a:lnTo>
                    <a:pt x="10873" y="8811"/>
                  </a:lnTo>
                  <a:lnTo>
                    <a:pt x="12381" y="6668"/>
                  </a:lnTo>
                  <a:lnTo>
                    <a:pt x="14127" y="4921"/>
                  </a:lnTo>
                  <a:lnTo>
                    <a:pt x="16112" y="3731"/>
                  </a:lnTo>
                  <a:lnTo>
                    <a:pt x="18256" y="3017"/>
                  </a:lnTo>
                  <a:lnTo>
                    <a:pt x="20637" y="2778"/>
                  </a:lnTo>
                  <a:lnTo>
                    <a:pt x="21431" y="0"/>
                  </a:lnTo>
                  <a:lnTo>
                    <a:pt x="15239" y="873"/>
                  </a:lnTo>
                  <a:lnTo>
                    <a:pt x="9999" y="3254"/>
                  </a:lnTo>
                  <a:lnTo>
                    <a:pt x="5714" y="6986"/>
                  </a:lnTo>
                  <a:lnTo>
                    <a:pt x="2618" y="11668"/>
                  </a:lnTo>
                  <a:lnTo>
                    <a:pt x="633" y="17066"/>
                  </a:lnTo>
                  <a:lnTo>
                    <a:pt x="0" y="23018"/>
                  </a:lnTo>
                  <a:lnTo>
                    <a:pt x="713" y="29368"/>
                  </a:lnTo>
                  <a:lnTo>
                    <a:pt x="2777" y="35004"/>
                  </a:lnTo>
                  <a:lnTo>
                    <a:pt x="6031" y="39767"/>
                  </a:lnTo>
                  <a:lnTo>
                    <a:pt x="10397" y="43418"/>
                  </a:lnTo>
                  <a:lnTo>
                    <a:pt x="15636" y="45720"/>
                  </a:lnTo>
                  <a:lnTo>
                    <a:pt x="21668" y="46593"/>
                  </a:lnTo>
                  <a:lnTo>
                    <a:pt x="28575" y="45482"/>
                  </a:lnTo>
                  <a:lnTo>
                    <a:pt x="34051" y="42624"/>
                  </a:lnTo>
                  <a:lnTo>
                    <a:pt x="38337" y="38418"/>
                  </a:lnTo>
                  <a:lnTo>
                    <a:pt x="41353" y="33417"/>
                  </a:lnTo>
                  <a:lnTo>
                    <a:pt x="43179" y="28099"/>
                  </a:lnTo>
                  <a:lnTo>
                    <a:pt x="43734" y="23018"/>
                  </a:lnTo>
                  <a:lnTo>
                    <a:pt x="43258" y="17860"/>
                  </a:lnTo>
                  <a:lnTo>
                    <a:pt x="41988" y="13336"/>
                  </a:lnTo>
                  <a:lnTo>
                    <a:pt x="40083" y="9367"/>
                  </a:lnTo>
                  <a:lnTo>
                    <a:pt x="37384" y="6112"/>
                  </a:lnTo>
                  <a:lnTo>
                    <a:pt x="34131" y="349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1973" name="Shape 2008"/>
            <p:cNvSpPr/>
            <p:nvPr/>
          </p:nvSpPr>
          <p:spPr>
            <a:xfrm>
              <a:off x="1318084" y="4244465"/>
              <a:ext cx="43656" cy="46593"/>
            </a:xfrm>
            <a:custGeom>
              <a:avLst/>
              <a:gdLst/>
              <a:ahLst/>
              <a:cxnLst/>
              <a:rect l="0" t="0" r="0" b="0"/>
              <a:pathLst>
                <a:path w="43656" h="46593">
                  <a:moveTo>
                    <a:pt x="21431" y="0"/>
                  </a:moveTo>
                  <a:lnTo>
                    <a:pt x="20637" y="2778"/>
                  </a:lnTo>
                  <a:lnTo>
                    <a:pt x="24843" y="3651"/>
                  </a:lnTo>
                  <a:lnTo>
                    <a:pt x="28337" y="6032"/>
                  </a:lnTo>
                  <a:lnTo>
                    <a:pt x="31114" y="9763"/>
                  </a:lnTo>
                  <a:lnTo>
                    <a:pt x="33099" y="14446"/>
                  </a:lnTo>
                  <a:lnTo>
                    <a:pt x="34368" y="19843"/>
                  </a:lnTo>
                  <a:lnTo>
                    <a:pt x="34766" y="25876"/>
                  </a:lnTo>
                  <a:lnTo>
                    <a:pt x="34211" y="32147"/>
                  </a:lnTo>
                  <a:lnTo>
                    <a:pt x="32861" y="36831"/>
                  </a:lnTo>
                  <a:lnTo>
                    <a:pt x="30797" y="40163"/>
                  </a:lnTo>
                  <a:lnTo>
                    <a:pt x="28337" y="42307"/>
                  </a:lnTo>
                  <a:lnTo>
                    <a:pt x="25637" y="43418"/>
                  </a:lnTo>
                  <a:lnTo>
                    <a:pt x="23098" y="43815"/>
                  </a:lnTo>
                  <a:lnTo>
                    <a:pt x="19050" y="43021"/>
                  </a:lnTo>
                  <a:lnTo>
                    <a:pt x="15875" y="40799"/>
                  </a:lnTo>
                  <a:lnTo>
                    <a:pt x="13334" y="37624"/>
                  </a:lnTo>
                  <a:lnTo>
                    <a:pt x="11508" y="33735"/>
                  </a:lnTo>
                  <a:lnTo>
                    <a:pt x="10239" y="29527"/>
                  </a:lnTo>
                  <a:lnTo>
                    <a:pt x="9446" y="25321"/>
                  </a:lnTo>
                  <a:lnTo>
                    <a:pt x="9048" y="21431"/>
                  </a:lnTo>
                  <a:lnTo>
                    <a:pt x="8889" y="18256"/>
                  </a:lnTo>
                  <a:lnTo>
                    <a:pt x="9127" y="14606"/>
                  </a:lnTo>
                  <a:lnTo>
                    <a:pt x="9842" y="11510"/>
                  </a:lnTo>
                  <a:lnTo>
                    <a:pt x="10874" y="8811"/>
                  </a:lnTo>
                  <a:lnTo>
                    <a:pt x="12382" y="6668"/>
                  </a:lnTo>
                  <a:lnTo>
                    <a:pt x="14128" y="4921"/>
                  </a:lnTo>
                  <a:lnTo>
                    <a:pt x="16112" y="3731"/>
                  </a:lnTo>
                  <a:lnTo>
                    <a:pt x="18256" y="3017"/>
                  </a:lnTo>
                  <a:lnTo>
                    <a:pt x="20637" y="2778"/>
                  </a:lnTo>
                  <a:lnTo>
                    <a:pt x="21431" y="0"/>
                  </a:lnTo>
                  <a:lnTo>
                    <a:pt x="15239" y="873"/>
                  </a:lnTo>
                  <a:lnTo>
                    <a:pt x="9921" y="3254"/>
                  </a:lnTo>
                  <a:lnTo>
                    <a:pt x="5714" y="6986"/>
                  </a:lnTo>
                  <a:lnTo>
                    <a:pt x="2539" y="11668"/>
                  </a:lnTo>
                  <a:lnTo>
                    <a:pt x="634" y="17066"/>
                  </a:lnTo>
                  <a:lnTo>
                    <a:pt x="0" y="23018"/>
                  </a:lnTo>
                  <a:lnTo>
                    <a:pt x="714" y="29368"/>
                  </a:lnTo>
                  <a:lnTo>
                    <a:pt x="2777" y="35004"/>
                  </a:lnTo>
                  <a:lnTo>
                    <a:pt x="6032" y="39767"/>
                  </a:lnTo>
                  <a:lnTo>
                    <a:pt x="10398" y="43418"/>
                  </a:lnTo>
                  <a:lnTo>
                    <a:pt x="15637" y="45720"/>
                  </a:lnTo>
                  <a:lnTo>
                    <a:pt x="21668" y="46593"/>
                  </a:lnTo>
                  <a:lnTo>
                    <a:pt x="28575" y="45482"/>
                  </a:lnTo>
                  <a:lnTo>
                    <a:pt x="34052" y="42624"/>
                  </a:lnTo>
                  <a:lnTo>
                    <a:pt x="38258" y="38418"/>
                  </a:lnTo>
                  <a:lnTo>
                    <a:pt x="41275" y="33417"/>
                  </a:lnTo>
                  <a:lnTo>
                    <a:pt x="43099" y="28099"/>
                  </a:lnTo>
                  <a:lnTo>
                    <a:pt x="43656" y="23018"/>
                  </a:lnTo>
                  <a:lnTo>
                    <a:pt x="43179" y="17860"/>
                  </a:lnTo>
                  <a:lnTo>
                    <a:pt x="41989" y="13336"/>
                  </a:lnTo>
                  <a:lnTo>
                    <a:pt x="40083" y="9367"/>
                  </a:lnTo>
                  <a:lnTo>
                    <a:pt x="37386" y="6112"/>
                  </a:lnTo>
                  <a:lnTo>
                    <a:pt x="34131" y="3493"/>
                  </a:lnTo>
                  <a:lnTo>
                    <a:pt x="30399"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1974" name="Shape 2009"/>
            <p:cNvSpPr/>
            <p:nvPr/>
          </p:nvSpPr>
          <p:spPr>
            <a:xfrm>
              <a:off x="1411827" y="4244465"/>
              <a:ext cx="38337" cy="46593"/>
            </a:xfrm>
            <a:custGeom>
              <a:avLst/>
              <a:gdLst/>
              <a:ahLst/>
              <a:cxnLst/>
              <a:rect l="0" t="0" r="0" b="0"/>
              <a:pathLst>
                <a:path w="38337" h="46593">
                  <a:moveTo>
                    <a:pt x="22145" y="0"/>
                  </a:moveTo>
                  <a:lnTo>
                    <a:pt x="16826" y="636"/>
                  </a:lnTo>
                  <a:lnTo>
                    <a:pt x="11667" y="2699"/>
                  </a:lnTo>
                  <a:lnTo>
                    <a:pt x="7063" y="6112"/>
                  </a:lnTo>
                  <a:lnTo>
                    <a:pt x="3332" y="10874"/>
                  </a:lnTo>
                  <a:lnTo>
                    <a:pt x="872" y="16987"/>
                  </a:lnTo>
                  <a:lnTo>
                    <a:pt x="0" y="24448"/>
                  </a:lnTo>
                  <a:lnTo>
                    <a:pt x="793" y="31512"/>
                  </a:lnTo>
                  <a:lnTo>
                    <a:pt x="3016" y="37148"/>
                  </a:lnTo>
                  <a:lnTo>
                    <a:pt x="6270" y="41354"/>
                  </a:lnTo>
                  <a:lnTo>
                    <a:pt x="10160" y="44292"/>
                  </a:lnTo>
                  <a:lnTo>
                    <a:pt x="14366" y="46037"/>
                  </a:lnTo>
                  <a:lnTo>
                    <a:pt x="18493" y="46593"/>
                  </a:lnTo>
                  <a:lnTo>
                    <a:pt x="24288" y="45720"/>
                  </a:lnTo>
                  <a:lnTo>
                    <a:pt x="26907" y="44608"/>
                  </a:lnTo>
                  <a:lnTo>
                    <a:pt x="29447" y="43021"/>
                  </a:lnTo>
                  <a:lnTo>
                    <a:pt x="31828" y="40957"/>
                  </a:lnTo>
                  <a:lnTo>
                    <a:pt x="34131" y="38179"/>
                  </a:lnTo>
                  <a:lnTo>
                    <a:pt x="36273" y="34925"/>
                  </a:lnTo>
                  <a:lnTo>
                    <a:pt x="38337" y="31036"/>
                  </a:lnTo>
                  <a:lnTo>
                    <a:pt x="36908" y="30083"/>
                  </a:lnTo>
                  <a:lnTo>
                    <a:pt x="34288" y="33656"/>
                  </a:lnTo>
                  <a:lnTo>
                    <a:pt x="31272" y="36671"/>
                  </a:lnTo>
                  <a:lnTo>
                    <a:pt x="27542" y="38656"/>
                  </a:lnTo>
                  <a:lnTo>
                    <a:pt x="22780" y="39449"/>
                  </a:lnTo>
                  <a:lnTo>
                    <a:pt x="19685" y="39052"/>
                  </a:lnTo>
                  <a:lnTo>
                    <a:pt x="16906" y="38100"/>
                  </a:lnTo>
                  <a:lnTo>
                    <a:pt x="14366" y="36433"/>
                  </a:lnTo>
                  <a:lnTo>
                    <a:pt x="12063" y="34211"/>
                  </a:lnTo>
                  <a:lnTo>
                    <a:pt x="10160" y="31432"/>
                  </a:lnTo>
                  <a:lnTo>
                    <a:pt x="8810" y="28257"/>
                  </a:lnTo>
                  <a:lnTo>
                    <a:pt x="7937" y="24606"/>
                  </a:lnTo>
                  <a:lnTo>
                    <a:pt x="7620" y="20480"/>
                  </a:lnTo>
                  <a:lnTo>
                    <a:pt x="8253" y="14130"/>
                  </a:lnTo>
                  <a:lnTo>
                    <a:pt x="10080" y="9446"/>
                  </a:lnTo>
                  <a:lnTo>
                    <a:pt x="12620" y="6192"/>
                  </a:lnTo>
                  <a:lnTo>
                    <a:pt x="15397" y="4207"/>
                  </a:lnTo>
                  <a:lnTo>
                    <a:pt x="18176" y="3175"/>
                  </a:lnTo>
                  <a:lnTo>
                    <a:pt x="20398" y="2857"/>
                  </a:lnTo>
                  <a:lnTo>
                    <a:pt x="23495" y="3175"/>
                  </a:lnTo>
                  <a:lnTo>
                    <a:pt x="25320" y="4127"/>
                  </a:lnTo>
                  <a:lnTo>
                    <a:pt x="26351" y="5636"/>
                  </a:lnTo>
                  <a:lnTo>
                    <a:pt x="26907" y="7620"/>
                  </a:lnTo>
                  <a:lnTo>
                    <a:pt x="27542" y="9843"/>
                  </a:lnTo>
                  <a:lnTo>
                    <a:pt x="29210" y="12938"/>
                  </a:lnTo>
                  <a:lnTo>
                    <a:pt x="30558" y="13970"/>
                  </a:lnTo>
                  <a:lnTo>
                    <a:pt x="32385" y="14367"/>
                  </a:lnTo>
                  <a:lnTo>
                    <a:pt x="34368" y="13891"/>
                  </a:lnTo>
                  <a:lnTo>
                    <a:pt x="35797" y="13018"/>
                  </a:lnTo>
                  <a:lnTo>
                    <a:pt x="36591" y="11668"/>
                  </a:lnTo>
                  <a:lnTo>
                    <a:pt x="36908" y="10001"/>
                  </a:lnTo>
                  <a:lnTo>
                    <a:pt x="36670" y="8413"/>
                  </a:lnTo>
                  <a:lnTo>
                    <a:pt x="35876" y="6668"/>
                  </a:lnTo>
                  <a:lnTo>
                    <a:pt x="34527" y="4762"/>
                  </a:lnTo>
                  <a:lnTo>
                    <a:pt x="32622" y="3096"/>
                  </a:lnTo>
                  <a:lnTo>
                    <a:pt x="30478" y="1985"/>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1975" name="Shape 2010"/>
            <p:cNvSpPr/>
            <p:nvPr/>
          </p:nvSpPr>
          <p:spPr>
            <a:xfrm>
              <a:off x="1368170" y="4244465"/>
              <a:ext cx="38337" cy="46593"/>
            </a:xfrm>
            <a:custGeom>
              <a:avLst/>
              <a:gdLst/>
              <a:ahLst/>
              <a:cxnLst/>
              <a:rect l="0" t="0" r="0" b="0"/>
              <a:pathLst>
                <a:path w="38337" h="46593">
                  <a:moveTo>
                    <a:pt x="22225" y="0"/>
                  </a:moveTo>
                  <a:lnTo>
                    <a:pt x="16906" y="636"/>
                  </a:lnTo>
                  <a:lnTo>
                    <a:pt x="11747" y="2699"/>
                  </a:lnTo>
                  <a:lnTo>
                    <a:pt x="7143" y="6112"/>
                  </a:lnTo>
                  <a:lnTo>
                    <a:pt x="3412" y="10874"/>
                  </a:lnTo>
                  <a:lnTo>
                    <a:pt x="872" y="16987"/>
                  </a:lnTo>
                  <a:lnTo>
                    <a:pt x="0" y="24448"/>
                  </a:lnTo>
                  <a:lnTo>
                    <a:pt x="872" y="31512"/>
                  </a:lnTo>
                  <a:lnTo>
                    <a:pt x="3095" y="37148"/>
                  </a:lnTo>
                  <a:lnTo>
                    <a:pt x="6350" y="41354"/>
                  </a:lnTo>
                  <a:lnTo>
                    <a:pt x="10238" y="44292"/>
                  </a:lnTo>
                  <a:lnTo>
                    <a:pt x="14445" y="46037"/>
                  </a:lnTo>
                  <a:lnTo>
                    <a:pt x="18572" y="46593"/>
                  </a:lnTo>
                  <a:lnTo>
                    <a:pt x="24367" y="45720"/>
                  </a:lnTo>
                  <a:lnTo>
                    <a:pt x="26987" y="44608"/>
                  </a:lnTo>
                  <a:lnTo>
                    <a:pt x="29526" y="43021"/>
                  </a:lnTo>
                  <a:lnTo>
                    <a:pt x="31907" y="40957"/>
                  </a:lnTo>
                  <a:lnTo>
                    <a:pt x="34210" y="38179"/>
                  </a:lnTo>
                  <a:lnTo>
                    <a:pt x="36353" y="34925"/>
                  </a:lnTo>
                  <a:lnTo>
                    <a:pt x="38337" y="31036"/>
                  </a:lnTo>
                  <a:lnTo>
                    <a:pt x="36988" y="30083"/>
                  </a:lnTo>
                  <a:lnTo>
                    <a:pt x="34368" y="33656"/>
                  </a:lnTo>
                  <a:lnTo>
                    <a:pt x="31352" y="36671"/>
                  </a:lnTo>
                  <a:lnTo>
                    <a:pt x="27622" y="38656"/>
                  </a:lnTo>
                  <a:lnTo>
                    <a:pt x="22860" y="39449"/>
                  </a:lnTo>
                  <a:lnTo>
                    <a:pt x="19763" y="39052"/>
                  </a:lnTo>
                  <a:lnTo>
                    <a:pt x="16906" y="38100"/>
                  </a:lnTo>
                  <a:lnTo>
                    <a:pt x="14366" y="36433"/>
                  </a:lnTo>
                  <a:lnTo>
                    <a:pt x="12143" y="34211"/>
                  </a:lnTo>
                  <a:lnTo>
                    <a:pt x="10238" y="31432"/>
                  </a:lnTo>
                  <a:lnTo>
                    <a:pt x="8888" y="28257"/>
                  </a:lnTo>
                  <a:lnTo>
                    <a:pt x="8016" y="24606"/>
                  </a:lnTo>
                  <a:lnTo>
                    <a:pt x="7698" y="20480"/>
                  </a:lnTo>
                  <a:lnTo>
                    <a:pt x="8333" y="14130"/>
                  </a:lnTo>
                  <a:lnTo>
                    <a:pt x="10160" y="9446"/>
                  </a:lnTo>
                  <a:lnTo>
                    <a:pt x="12700" y="6192"/>
                  </a:lnTo>
                  <a:lnTo>
                    <a:pt x="15477" y="4207"/>
                  </a:lnTo>
                  <a:lnTo>
                    <a:pt x="18256" y="3175"/>
                  </a:lnTo>
                  <a:lnTo>
                    <a:pt x="20478" y="2857"/>
                  </a:lnTo>
                  <a:lnTo>
                    <a:pt x="23573" y="3175"/>
                  </a:lnTo>
                  <a:lnTo>
                    <a:pt x="25400" y="4127"/>
                  </a:lnTo>
                  <a:lnTo>
                    <a:pt x="26431" y="5636"/>
                  </a:lnTo>
                  <a:lnTo>
                    <a:pt x="26987" y="7620"/>
                  </a:lnTo>
                  <a:lnTo>
                    <a:pt x="27542" y="9843"/>
                  </a:lnTo>
                  <a:lnTo>
                    <a:pt x="29288" y="12938"/>
                  </a:lnTo>
                  <a:lnTo>
                    <a:pt x="30638" y="13970"/>
                  </a:lnTo>
                  <a:lnTo>
                    <a:pt x="32463" y="14367"/>
                  </a:lnTo>
                  <a:lnTo>
                    <a:pt x="34447" y="13891"/>
                  </a:lnTo>
                  <a:lnTo>
                    <a:pt x="35876" y="13018"/>
                  </a:lnTo>
                  <a:lnTo>
                    <a:pt x="36670" y="11668"/>
                  </a:lnTo>
                  <a:lnTo>
                    <a:pt x="36988" y="10001"/>
                  </a:lnTo>
                  <a:lnTo>
                    <a:pt x="36750" y="8413"/>
                  </a:lnTo>
                  <a:lnTo>
                    <a:pt x="35956" y="6668"/>
                  </a:lnTo>
                  <a:lnTo>
                    <a:pt x="34607" y="4762"/>
                  </a:lnTo>
                  <a:lnTo>
                    <a:pt x="32701" y="3096"/>
                  </a:lnTo>
                  <a:lnTo>
                    <a:pt x="30558" y="198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1976" name="Shape 2011"/>
            <p:cNvSpPr/>
            <p:nvPr/>
          </p:nvSpPr>
          <p:spPr>
            <a:xfrm>
              <a:off x="2725403" y="4244465"/>
              <a:ext cx="46513" cy="45562"/>
            </a:xfrm>
            <a:custGeom>
              <a:avLst/>
              <a:gdLst/>
              <a:ahLst/>
              <a:cxnLst/>
              <a:rect l="0" t="0" r="0" b="0"/>
              <a:pathLst>
                <a:path w="46513" h="45562">
                  <a:moveTo>
                    <a:pt x="13731" y="0"/>
                  </a:moveTo>
                  <a:lnTo>
                    <a:pt x="0" y="4445"/>
                  </a:lnTo>
                  <a:lnTo>
                    <a:pt x="0" y="6112"/>
                  </a:lnTo>
                  <a:lnTo>
                    <a:pt x="1111" y="5794"/>
                  </a:lnTo>
                  <a:lnTo>
                    <a:pt x="2937" y="5715"/>
                  </a:lnTo>
                  <a:lnTo>
                    <a:pt x="4127" y="5874"/>
                  </a:lnTo>
                  <a:lnTo>
                    <a:pt x="5238" y="6588"/>
                  </a:lnTo>
                  <a:lnTo>
                    <a:pt x="6032" y="8493"/>
                  </a:lnTo>
                  <a:lnTo>
                    <a:pt x="6350" y="12065"/>
                  </a:lnTo>
                  <a:lnTo>
                    <a:pt x="6350" y="36671"/>
                  </a:lnTo>
                  <a:lnTo>
                    <a:pt x="6112" y="40243"/>
                  </a:lnTo>
                  <a:lnTo>
                    <a:pt x="5079" y="42466"/>
                  </a:lnTo>
                  <a:lnTo>
                    <a:pt x="3175" y="43656"/>
                  </a:lnTo>
                  <a:lnTo>
                    <a:pt x="237" y="44053"/>
                  </a:lnTo>
                  <a:lnTo>
                    <a:pt x="237" y="45562"/>
                  </a:lnTo>
                  <a:lnTo>
                    <a:pt x="21193" y="45562"/>
                  </a:lnTo>
                  <a:lnTo>
                    <a:pt x="21193" y="44053"/>
                  </a:lnTo>
                  <a:lnTo>
                    <a:pt x="18018" y="43656"/>
                  </a:lnTo>
                  <a:lnTo>
                    <a:pt x="16033" y="42624"/>
                  </a:lnTo>
                  <a:lnTo>
                    <a:pt x="15001" y="41117"/>
                  </a:lnTo>
                  <a:lnTo>
                    <a:pt x="14684" y="38973"/>
                  </a:lnTo>
                  <a:lnTo>
                    <a:pt x="14684" y="11112"/>
                  </a:lnTo>
                  <a:lnTo>
                    <a:pt x="17382" y="8652"/>
                  </a:lnTo>
                  <a:lnTo>
                    <a:pt x="19923" y="6906"/>
                  </a:lnTo>
                  <a:lnTo>
                    <a:pt x="22304" y="5874"/>
                  </a:lnTo>
                  <a:lnTo>
                    <a:pt x="24526" y="5477"/>
                  </a:lnTo>
                  <a:lnTo>
                    <a:pt x="28178" y="6112"/>
                  </a:lnTo>
                  <a:lnTo>
                    <a:pt x="30559" y="8017"/>
                  </a:lnTo>
                  <a:lnTo>
                    <a:pt x="31750" y="11033"/>
                  </a:lnTo>
                  <a:lnTo>
                    <a:pt x="32147" y="15081"/>
                  </a:lnTo>
                  <a:lnTo>
                    <a:pt x="32147" y="35798"/>
                  </a:lnTo>
                  <a:lnTo>
                    <a:pt x="31908" y="38973"/>
                  </a:lnTo>
                  <a:lnTo>
                    <a:pt x="31353" y="41196"/>
                  </a:lnTo>
                  <a:lnTo>
                    <a:pt x="30400" y="42624"/>
                  </a:lnTo>
                  <a:lnTo>
                    <a:pt x="29131" y="43418"/>
                  </a:lnTo>
                  <a:lnTo>
                    <a:pt x="25876" y="44053"/>
                  </a:lnTo>
                  <a:lnTo>
                    <a:pt x="25876" y="45562"/>
                  </a:lnTo>
                  <a:lnTo>
                    <a:pt x="46513" y="45562"/>
                  </a:lnTo>
                  <a:lnTo>
                    <a:pt x="46513" y="44053"/>
                  </a:lnTo>
                  <a:lnTo>
                    <a:pt x="43497" y="43577"/>
                  </a:lnTo>
                  <a:lnTo>
                    <a:pt x="41592" y="42466"/>
                  </a:lnTo>
                  <a:lnTo>
                    <a:pt x="40718" y="40481"/>
                  </a:lnTo>
                  <a:lnTo>
                    <a:pt x="40401" y="37544"/>
                  </a:lnTo>
                  <a:lnTo>
                    <a:pt x="40401" y="14843"/>
                  </a:lnTo>
                  <a:lnTo>
                    <a:pt x="39925" y="9525"/>
                  </a:lnTo>
                  <a:lnTo>
                    <a:pt x="38497" y="5636"/>
                  </a:lnTo>
                  <a:lnTo>
                    <a:pt x="36432" y="2857"/>
                  </a:lnTo>
                  <a:lnTo>
                    <a:pt x="33893" y="1112"/>
                  </a:lnTo>
                  <a:lnTo>
                    <a:pt x="31273" y="238"/>
                  </a:lnTo>
                  <a:lnTo>
                    <a:pt x="28812" y="0"/>
                  </a:lnTo>
                  <a:lnTo>
                    <a:pt x="24843" y="636"/>
                  </a:lnTo>
                  <a:lnTo>
                    <a:pt x="21272" y="2302"/>
                  </a:lnTo>
                  <a:lnTo>
                    <a:pt x="17859" y="4842"/>
                  </a:lnTo>
                  <a:lnTo>
                    <a:pt x="14367" y="8017"/>
                  </a:lnTo>
                  <a:lnTo>
                    <a:pt x="14367" y="238"/>
                  </a:lnTo>
                  <a:lnTo>
                    <a:pt x="13731" y="0"/>
                  </a:lnTo>
                  <a:close/>
                </a:path>
              </a:pathLst>
            </a:custGeom>
            <a:solidFill>
              <a:srgbClr val="000000"/>
            </a:solidFill>
          </p:spPr>
          <p:txBody>
            <a:bodyPr vert="horz" lIns="91440" tIns="45720" rIns="91440" bIns="45720" anchor="t"/>
            <a:lstStyle/>
            <a:p>
              <a:endParaRPr lang="en-IN"/>
            </a:p>
          </p:txBody>
        </p:sp>
        <p:sp>
          <p:nvSpPr>
            <p:cNvPr id="1977" name="Shape 2012"/>
            <p:cNvSpPr/>
            <p:nvPr/>
          </p:nvSpPr>
          <p:spPr>
            <a:xfrm>
              <a:off x="2407348" y="4244465"/>
              <a:ext cx="32702" cy="45562"/>
            </a:xfrm>
            <a:custGeom>
              <a:avLst/>
              <a:gdLst/>
              <a:ahLst/>
              <a:cxnLst/>
              <a:rect l="0" t="0" r="0" b="0"/>
              <a:pathLst>
                <a:path w="32702" h="45562">
                  <a:moveTo>
                    <a:pt x="14842" y="0"/>
                  </a:moveTo>
                  <a:lnTo>
                    <a:pt x="158" y="5318"/>
                  </a:lnTo>
                  <a:lnTo>
                    <a:pt x="158" y="6906"/>
                  </a:lnTo>
                  <a:lnTo>
                    <a:pt x="3571" y="6508"/>
                  </a:lnTo>
                  <a:lnTo>
                    <a:pt x="4841" y="6668"/>
                  </a:lnTo>
                  <a:lnTo>
                    <a:pt x="5873" y="7302"/>
                  </a:lnTo>
                  <a:lnTo>
                    <a:pt x="6746" y="9128"/>
                  </a:lnTo>
                  <a:lnTo>
                    <a:pt x="7063" y="12462"/>
                  </a:lnTo>
                  <a:lnTo>
                    <a:pt x="7063" y="37227"/>
                  </a:lnTo>
                  <a:lnTo>
                    <a:pt x="6667" y="40481"/>
                  </a:lnTo>
                  <a:lnTo>
                    <a:pt x="5556" y="42387"/>
                  </a:lnTo>
                  <a:lnTo>
                    <a:pt x="3412" y="43338"/>
                  </a:lnTo>
                  <a:lnTo>
                    <a:pt x="0" y="44053"/>
                  </a:lnTo>
                  <a:lnTo>
                    <a:pt x="0" y="45562"/>
                  </a:lnTo>
                  <a:lnTo>
                    <a:pt x="23812" y="45562"/>
                  </a:lnTo>
                  <a:lnTo>
                    <a:pt x="23812" y="44053"/>
                  </a:lnTo>
                  <a:lnTo>
                    <a:pt x="20319" y="43736"/>
                  </a:lnTo>
                  <a:lnTo>
                    <a:pt x="17699" y="42862"/>
                  </a:lnTo>
                  <a:lnTo>
                    <a:pt x="15953" y="40640"/>
                  </a:lnTo>
                  <a:lnTo>
                    <a:pt x="15318" y="36671"/>
                  </a:lnTo>
                  <a:lnTo>
                    <a:pt x="15318" y="14367"/>
                  </a:lnTo>
                  <a:lnTo>
                    <a:pt x="15716" y="12621"/>
                  </a:lnTo>
                  <a:lnTo>
                    <a:pt x="16588" y="10874"/>
                  </a:lnTo>
                  <a:lnTo>
                    <a:pt x="19287" y="7699"/>
                  </a:lnTo>
                  <a:lnTo>
                    <a:pt x="20716" y="6668"/>
                  </a:lnTo>
                  <a:lnTo>
                    <a:pt x="22066" y="6271"/>
                  </a:lnTo>
                  <a:lnTo>
                    <a:pt x="23177" y="6508"/>
                  </a:lnTo>
                  <a:lnTo>
                    <a:pt x="24129" y="7223"/>
                  </a:lnTo>
                  <a:lnTo>
                    <a:pt x="26113" y="8811"/>
                  </a:lnTo>
                  <a:lnTo>
                    <a:pt x="28892" y="9683"/>
                  </a:lnTo>
                  <a:lnTo>
                    <a:pt x="30479" y="9367"/>
                  </a:lnTo>
                  <a:lnTo>
                    <a:pt x="31669" y="8493"/>
                  </a:lnTo>
                  <a:lnTo>
                    <a:pt x="32463" y="7065"/>
                  </a:lnTo>
                  <a:lnTo>
                    <a:pt x="32702" y="5318"/>
                  </a:lnTo>
                  <a:lnTo>
                    <a:pt x="32384" y="3096"/>
                  </a:lnTo>
                  <a:lnTo>
                    <a:pt x="31273" y="1430"/>
                  </a:lnTo>
                  <a:lnTo>
                    <a:pt x="29606" y="318"/>
                  </a:lnTo>
                  <a:lnTo>
                    <a:pt x="27304" y="0"/>
                  </a:lnTo>
                  <a:lnTo>
                    <a:pt x="24606" y="397"/>
                  </a:lnTo>
                  <a:lnTo>
                    <a:pt x="21827" y="1906"/>
                  </a:lnTo>
                  <a:lnTo>
                    <a:pt x="18811" y="4605"/>
                  </a:lnTo>
                  <a:lnTo>
                    <a:pt x="15557"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1978" name="Shape 2013"/>
            <p:cNvSpPr/>
            <p:nvPr/>
          </p:nvSpPr>
          <p:spPr>
            <a:xfrm>
              <a:off x="2099293" y="4244465"/>
              <a:ext cx="32702" cy="45562"/>
            </a:xfrm>
            <a:custGeom>
              <a:avLst/>
              <a:gdLst/>
              <a:ahLst/>
              <a:cxnLst/>
              <a:rect l="0" t="0" r="0" b="0"/>
              <a:pathLst>
                <a:path w="32702" h="45562">
                  <a:moveTo>
                    <a:pt x="14843" y="0"/>
                  </a:moveTo>
                  <a:lnTo>
                    <a:pt x="158" y="5318"/>
                  </a:lnTo>
                  <a:lnTo>
                    <a:pt x="158" y="6906"/>
                  </a:lnTo>
                  <a:lnTo>
                    <a:pt x="3572" y="6508"/>
                  </a:lnTo>
                  <a:lnTo>
                    <a:pt x="4762" y="6668"/>
                  </a:lnTo>
                  <a:lnTo>
                    <a:pt x="5873" y="7302"/>
                  </a:lnTo>
                  <a:lnTo>
                    <a:pt x="6667" y="9128"/>
                  </a:lnTo>
                  <a:lnTo>
                    <a:pt x="6985" y="12462"/>
                  </a:lnTo>
                  <a:lnTo>
                    <a:pt x="6985" y="37227"/>
                  </a:lnTo>
                  <a:lnTo>
                    <a:pt x="6667" y="40481"/>
                  </a:lnTo>
                  <a:lnTo>
                    <a:pt x="5556" y="42387"/>
                  </a:lnTo>
                  <a:lnTo>
                    <a:pt x="3413" y="43338"/>
                  </a:lnTo>
                  <a:lnTo>
                    <a:pt x="0" y="44053"/>
                  </a:lnTo>
                  <a:lnTo>
                    <a:pt x="0" y="45562"/>
                  </a:lnTo>
                  <a:lnTo>
                    <a:pt x="23733" y="45562"/>
                  </a:lnTo>
                  <a:lnTo>
                    <a:pt x="23733" y="44053"/>
                  </a:lnTo>
                  <a:lnTo>
                    <a:pt x="20319" y="43736"/>
                  </a:lnTo>
                  <a:lnTo>
                    <a:pt x="17621" y="42862"/>
                  </a:lnTo>
                  <a:lnTo>
                    <a:pt x="15955" y="40640"/>
                  </a:lnTo>
                  <a:lnTo>
                    <a:pt x="15319" y="36671"/>
                  </a:lnTo>
                  <a:lnTo>
                    <a:pt x="15319" y="14367"/>
                  </a:lnTo>
                  <a:lnTo>
                    <a:pt x="15716" y="12621"/>
                  </a:lnTo>
                  <a:lnTo>
                    <a:pt x="16589" y="10874"/>
                  </a:lnTo>
                  <a:lnTo>
                    <a:pt x="19208" y="7699"/>
                  </a:lnTo>
                  <a:lnTo>
                    <a:pt x="20717" y="6668"/>
                  </a:lnTo>
                  <a:lnTo>
                    <a:pt x="22066" y="6271"/>
                  </a:lnTo>
                  <a:lnTo>
                    <a:pt x="23177" y="6508"/>
                  </a:lnTo>
                  <a:lnTo>
                    <a:pt x="24129" y="7223"/>
                  </a:lnTo>
                  <a:lnTo>
                    <a:pt x="26114" y="8811"/>
                  </a:lnTo>
                  <a:lnTo>
                    <a:pt x="28892" y="9683"/>
                  </a:lnTo>
                  <a:lnTo>
                    <a:pt x="30479" y="9367"/>
                  </a:lnTo>
                  <a:lnTo>
                    <a:pt x="31671" y="8493"/>
                  </a:lnTo>
                  <a:lnTo>
                    <a:pt x="32464" y="7065"/>
                  </a:lnTo>
                  <a:lnTo>
                    <a:pt x="32702" y="5318"/>
                  </a:lnTo>
                  <a:lnTo>
                    <a:pt x="32385" y="3096"/>
                  </a:lnTo>
                  <a:lnTo>
                    <a:pt x="31273" y="1430"/>
                  </a:lnTo>
                  <a:lnTo>
                    <a:pt x="29607" y="318"/>
                  </a:lnTo>
                  <a:lnTo>
                    <a:pt x="27304" y="0"/>
                  </a:lnTo>
                  <a:lnTo>
                    <a:pt x="24527" y="397"/>
                  </a:lnTo>
                  <a:lnTo>
                    <a:pt x="21748" y="1906"/>
                  </a:lnTo>
                  <a:lnTo>
                    <a:pt x="18812" y="4605"/>
                  </a:lnTo>
                  <a:lnTo>
                    <a:pt x="15557" y="9049"/>
                  </a:lnTo>
                  <a:lnTo>
                    <a:pt x="15319" y="9049"/>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1979" name="Shape 2014"/>
            <p:cNvSpPr/>
            <p:nvPr/>
          </p:nvSpPr>
          <p:spPr>
            <a:xfrm>
              <a:off x="1785285" y="4244465"/>
              <a:ext cx="32623" cy="45562"/>
            </a:xfrm>
            <a:custGeom>
              <a:avLst/>
              <a:gdLst/>
              <a:ahLst/>
              <a:cxnLst/>
              <a:rect l="0" t="0" r="0" b="0"/>
              <a:pathLst>
                <a:path w="32623" h="45562">
                  <a:moveTo>
                    <a:pt x="14842" y="0"/>
                  </a:moveTo>
                  <a:lnTo>
                    <a:pt x="158" y="5318"/>
                  </a:lnTo>
                  <a:lnTo>
                    <a:pt x="158" y="6906"/>
                  </a:lnTo>
                  <a:lnTo>
                    <a:pt x="3492" y="6508"/>
                  </a:lnTo>
                  <a:lnTo>
                    <a:pt x="4762" y="6668"/>
                  </a:lnTo>
                  <a:lnTo>
                    <a:pt x="5873" y="7302"/>
                  </a:lnTo>
                  <a:lnTo>
                    <a:pt x="6667" y="9128"/>
                  </a:lnTo>
                  <a:lnTo>
                    <a:pt x="6985" y="12462"/>
                  </a:lnTo>
                  <a:lnTo>
                    <a:pt x="6985" y="37227"/>
                  </a:lnTo>
                  <a:lnTo>
                    <a:pt x="6667" y="40481"/>
                  </a:lnTo>
                  <a:lnTo>
                    <a:pt x="5556" y="42387"/>
                  </a:lnTo>
                  <a:lnTo>
                    <a:pt x="3413" y="43338"/>
                  </a:lnTo>
                  <a:lnTo>
                    <a:pt x="0" y="44053"/>
                  </a:lnTo>
                  <a:lnTo>
                    <a:pt x="0" y="45562"/>
                  </a:lnTo>
                  <a:lnTo>
                    <a:pt x="23732" y="45562"/>
                  </a:lnTo>
                  <a:lnTo>
                    <a:pt x="23732" y="44053"/>
                  </a:lnTo>
                  <a:lnTo>
                    <a:pt x="20320" y="43736"/>
                  </a:lnTo>
                  <a:lnTo>
                    <a:pt x="17621" y="42862"/>
                  </a:lnTo>
                  <a:lnTo>
                    <a:pt x="15955" y="40640"/>
                  </a:lnTo>
                  <a:lnTo>
                    <a:pt x="15319" y="36671"/>
                  </a:lnTo>
                  <a:lnTo>
                    <a:pt x="15319" y="14367"/>
                  </a:lnTo>
                  <a:lnTo>
                    <a:pt x="15716" y="12621"/>
                  </a:lnTo>
                  <a:lnTo>
                    <a:pt x="16588" y="10874"/>
                  </a:lnTo>
                  <a:lnTo>
                    <a:pt x="19208" y="7699"/>
                  </a:lnTo>
                  <a:lnTo>
                    <a:pt x="20717" y="6668"/>
                  </a:lnTo>
                  <a:lnTo>
                    <a:pt x="22066" y="6271"/>
                  </a:lnTo>
                  <a:lnTo>
                    <a:pt x="23177" y="6508"/>
                  </a:lnTo>
                  <a:lnTo>
                    <a:pt x="24130" y="7223"/>
                  </a:lnTo>
                  <a:lnTo>
                    <a:pt x="26113" y="8811"/>
                  </a:lnTo>
                  <a:lnTo>
                    <a:pt x="28892" y="9683"/>
                  </a:lnTo>
                  <a:lnTo>
                    <a:pt x="30480" y="9367"/>
                  </a:lnTo>
                  <a:lnTo>
                    <a:pt x="31671" y="8493"/>
                  </a:lnTo>
                  <a:lnTo>
                    <a:pt x="32623" y="5318"/>
                  </a:lnTo>
                  <a:lnTo>
                    <a:pt x="32305" y="3096"/>
                  </a:lnTo>
                  <a:lnTo>
                    <a:pt x="31273" y="1430"/>
                  </a:lnTo>
                  <a:lnTo>
                    <a:pt x="29607" y="318"/>
                  </a:lnTo>
                  <a:lnTo>
                    <a:pt x="27305" y="0"/>
                  </a:lnTo>
                  <a:lnTo>
                    <a:pt x="24526" y="397"/>
                  </a:lnTo>
                  <a:lnTo>
                    <a:pt x="21748" y="1906"/>
                  </a:lnTo>
                  <a:lnTo>
                    <a:pt x="18811" y="4605"/>
                  </a:lnTo>
                  <a:lnTo>
                    <a:pt x="15478" y="9049"/>
                  </a:lnTo>
                  <a:lnTo>
                    <a:pt x="15319" y="9049"/>
                  </a:lnTo>
                  <a:lnTo>
                    <a:pt x="15319" y="238"/>
                  </a:lnTo>
                  <a:lnTo>
                    <a:pt x="14842" y="0"/>
                  </a:lnTo>
                  <a:close/>
                </a:path>
              </a:pathLst>
            </a:custGeom>
            <a:solidFill>
              <a:srgbClr val="000000"/>
            </a:solidFill>
          </p:spPr>
          <p:txBody>
            <a:bodyPr vert="horz" lIns="91440" tIns="45720" rIns="91440" bIns="45720" anchor="t"/>
            <a:lstStyle/>
            <a:p>
              <a:endParaRPr lang="en-IN"/>
            </a:p>
          </p:txBody>
        </p:sp>
        <p:sp>
          <p:nvSpPr>
            <p:cNvPr id="1980" name="Shape 2015"/>
            <p:cNvSpPr/>
            <p:nvPr/>
          </p:nvSpPr>
          <p:spPr>
            <a:xfrm>
              <a:off x="1284033" y="4244465"/>
              <a:ext cx="32701" cy="45562"/>
            </a:xfrm>
            <a:custGeom>
              <a:avLst/>
              <a:gdLst/>
              <a:ahLst/>
              <a:cxnLst/>
              <a:rect l="0" t="0" r="0" b="0"/>
              <a:pathLst>
                <a:path w="32701" h="45562">
                  <a:moveTo>
                    <a:pt x="14842" y="0"/>
                  </a:moveTo>
                  <a:lnTo>
                    <a:pt x="157" y="5318"/>
                  </a:lnTo>
                  <a:lnTo>
                    <a:pt x="157" y="6906"/>
                  </a:lnTo>
                  <a:lnTo>
                    <a:pt x="3571" y="6508"/>
                  </a:lnTo>
                  <a:lnTo>
                    <a:pt x="4762" y="6668"/>
                  </a:lnTo>
                  <a:lnTo>
                    <a:pt x="5872" y="7302"/>
                  </a:lnTo>
                  <a:lnTo>
                    <a:pt x="6666" y="9128"/>
                  </a:lnTo>
                  <a:lnTo>
                    <a:pt x="6985" y="12462"/>
                  </a:lnTo>
                  <a:lnTo>
                    <a:pt x="6985" y="37227"/>
                  </a:lnTo>
                  <a:lnTo>
                    <a:pt x="6666" y="40481"/>
                  </a:lnTo>
                  <a:lnTo>
                    <a:pt x="5556" y="42387"/>
                  </a:lnTo>
                  <a:lnTo>
                    <a:pt x="3412" y="43338"/>
                  </a:lnTo>
                  <a:lnTo>
                    <a:pt x="0" y="44053"/>
                  </a:lnTo>
                  <a:lnTo>
                    <a:pt x="0" y="45562"/>
                  </a:lnTo>
                  <a:lnTo>
                    <a:pt x="23732" y="45562"/>
                  </a:lnTo>
                  <a:lnTo>
                    <a:pt x="23732" y="44053"/>
                  </a:lnTo>
                  <a:lnTo>
                    <a:pt x="20320" y="43736"/>
                  </a:lnTo>
                  <a:lnTo>
                    <a:pt x="17620" y="42862"/>
                  </a:lnTo>
                  <a:lnTo>
                    <a:pt x="15953" y="40640"/>
                  </a:lnTo>
                  <a:lnTo>
                    <a:pt x="15318" y="36671"/>
                  </a:lnTo>
                  <a:lnTo>
                    <a:pt x="15318" y="14367"/>
                  </a:lnTo>
                  <a:lnTo>
                    <a:pt x="15716" y="12621"/>
                  </a:lnTo>
                  <a:lnTo>
                    <a:pt x="16588" y="10874"/>
                  </a:lnTo>
                  <a:lnTo>
                    <a:pt x="19207" y="7699"/>
                  </a:lnTo>
                  <a:lnTo>
                    <a:pt x="20716" y="6668"/>
                  </a:lnTo>
                  <a:lnTo>
                    <a:pt x="22066" y="6271"/>
                  </a:lnTo>
                  <a:lnTo>
                    <a:pt x="23176" y="6508"/>
                  </a:lnTo>
                  <a:lnTo>
                    <a:pt x="24128" y="7223"/>
                  </a:lnTo>
                  <a:lnTo>
                    <a:pt x="26113" y="8811"/>
                  </a:lnTo>
                  <a:lnTo>
                    <a:pt x="28891" y="9683"/>
                  </a:lnTo>
                  <a:lnTo>
                    <a:pt x="30478" y="9367"/>
                  </a:lnTo>
                  <a:lnTo>
                    <a:pt x="31670" y="8493"/>
                  </a:lnTo>
                  <a:lnTo>
                    <a:pt x="32463" y="7065"/>
                  </a:lnTo>
                  <a:lnTo>
                    <a:pt x="32701" y="5318"/>
                  </a:lnTo>
                  <a:lnTo>
                    <a:pt x="32385" y="3096"/>
                  </a:lnTo>
                  <a:lnTo>
                    <a:pt x="31272" y="1430"/>
                  </a:lnTo>
                  <a:lnTo>
                    <a:pt x="29606" y="318"/>
                  </a:lnTo>
                  <a:lnTo>
                    <a:pt x="27303" y="0"/>
                  </a:lnTo>
                  <a:lnTo>
                    <a:pt x="24526" y="397"/>
                  </a:lnTo>
                  <a:lnTo>
                    <a:pt x="21747" y="1906"/>
                  </a:lnTo>
                  <a:lnTo>
                    <a:pt x="18811" y="4605"/>
                  </a:lnTo>
                  <a:lnTo>
                    <a:pt x="15557"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1981" name="Shape 2016"/>
            <p:cNvSpPr/>
            <p:nvPr/>
          </p:nvSpPr>
          <p:spPr>
            <a:xfrm>
              <a:off x="1863788" y="4244465"/>
              <a:ext cx="43814" cy="67151"/>
            </a:xfrm>
            <a:custGeom>
              <a:avLst/>
              <a:gdLst/>
              <a:ahLst/>
              <a:cxnLst/>
              <a:rect l="0" t="0" r="0" b="0"/>
              <a:pathLst>
                <a:path w="43814" h="67151">
                  <a:moveTo>
                    <a:pt x="21113" y="0"/>
                  </a:moveTo>
                  <a:lnTo>
                    <a:pt x="19763" y="2778"/>
                  </a:lnTo>
                  <a:lnTo>
                    <a:pt x="22621" y="3333"/>
                  </a:lnTo>
                  <a:lnTo>
                    <a:pt x="24843" y="4921"/>
                  </a:lnTo>
                  <a:lnTo>
                    <a:pt x="27939" y="9763"/>
                  </a:lnTo>
                  <a:lnTo>
                    <a:pt x="29447" y="15161"/>
                  </a:lnTo>
                  <a:lnTo>
                    <a:pt x="29765" y="17383"/>
                  </a:lnTo>
                  <a:lnTo>
                    <a:pt x="29844" y="18812"/>
                  </a:lnTo>
                  <a:lnTo>
                    <a:pt x="29765" y="20241"/>
                  </a:lnTo>
                  <a:lnTo>
                    <a:pt x="29447" y="22225"/>
                  </a:lnTo>
                  <a:lnTo>
                    <a:pt x="28733" y="24368"/>
                  </a:lnTo>
                  <a:lnTo>
                    <a:pt x="27463" y="26352"/>
                  </a:lnTo>
                  <a:lnTo>
                    <a:pt x="25478" y="27781"/>
                  </a:lnTo>
                  <a:lnTo>
                    <a:pt x="22621" y="28337"/>
                  </a:lnTo>
                  <a:lnTo>
                    <a:pt x="19128" y="27623"/>
                  </a:lnTo>
                  <a:lnTo>
                    <a:pt x="16430" y="25797"/>
                  </a:lnTo>
                  <a:lnTo>
                    <a:pt x="14524" y="22940"/>
                  </a:lnTo>
                  <a:lnTo>
                    <a:pt x="13255" y="19447"/>
                  </a:lnTo>
                  <a:lnTo>
                    <a:pt x="12302" y="11668"/>
                  </a:lnTo>
                  <a:lnTo>
                    <a:pt x="12937" y="7462"/>
                  </a:lnTo>
                  <a:lnTo>
                    <a:pt x="14683" y="4683"/>
                  </a:lnTo>
                  <a:lnTo>
                    <a:pt x="17065" y="3175"/>
                  </a:lnTo>
                  <a:lnTo>
                    <a:pt x="19763" y="2778"/>
                  </a:lnTo>
                  <a:lnTo>
                    <a:pt x="21113" y="0"/>
                  </a:lnTo>
                  <a:lnTo>
                    <a:pt x="17223" y="397"/>
                  </a:lnTo>
                  <a:lnTo>
                    <a:pt x="13335" y="1667"/>
                  </a:lnTo>
                  <a:lnTo>
                    <a:pt x="9762" y="3890"/>
                  </a:lnTo>
                  <a:lnTo>
                    <a:pt x="6826" y="7065"/>
                  </a:lnTo>
                  <a:lnTo>
                    <a:pt x="4841" y="11192"/>
                  </a:lnTo>
                  <a:lnTo>
                    <a:pt x="4047" y="16511"/>
                  </a:lnTo>
                  <a:lnTo>
                    <a:pt x="4682" y="20637"/>
                  </a:lnTo>
                  <a:lnTo>
                    <a:pt x="6428" y="24210"/>
                  </a:lnTo>
                  <a:lnTo>
                    <a:pt x="9364" y="27146"/>
                  </a:lnTo>
                  <a:lnTo>
                    <a:pt x="13255" y="29448"/>
                  </a:lnTo>
                  <a:lnTo>
                    <a:pt x="9603" y="32862"/>
                  </a:lnTo>
                  <a:lnTo>
                    <a:pt x="7063" y="35322"/>
                  </a:lnTo>
                  <a:lnTo>
                    <a:pt x="5556" y="37068"/>
                  </a:lnTo>
                  <a:lnTo>
                    <a:pt x="4762" y="38418"/>
                  </a:lnTo>
                  <a:lnTo>
                    <a:pt x="4444" y="40243"/>
                  </a:lnTo>
                  <a:lnTo>
                    <a:pt x="4921" y="41990"/>
                  </a:lnTo>
                  <a:lnTo>
                    <a:pt x="6111" y="43418"/>
                  </a:lnTo>
                  <a:lnTo>
                    <a:pt x="9762" y="45482"/>
                  </a:lnTo>
                  <a:lnTo>
                    <a:pt x="6032" y="48181"/>
                  </a:lnTo>
                  <a:lnTo>
                    <a:pt x="2936" y="51197"/>
                  </a:lnTo>
                  <a:lnTo>
                    <a:pt x="793" y="54293"/>
                  </a:lnTo>
                  <a:lnTo>
                    <a:pt x="0" y="57547"/>
                  </a:lnTo>
                  <a:lnTo>
                    <a:pt x="396" y="59531"/>
                  </a:lnTo>
                  <a:lnTo>
                    <a:pt x="1348" y="61277"/>
                  </a:lnTo>
                  <a:lnTo>
                    <a:pt x="2936" y="62944"/>
                  </a:lnTo>
                  <a:lnTo>
                    <a:pt x="4999" y="64373"/>
                  </a:lnTo>
                  <a:lnTo>
                    <a:pt x="10556" y="66437"/>
                  </a:lnTo>
                  <a:lnTo>
                    <a:pt x="17541" y="67151"/>
                  </a:lnTo>
                  <a:lnTo>
                    <a:pt x="21192" y="66913"/>
                  </a:lnTo>
                  <a:lnTo>
                    <a:pt x="25241" y="66119"/>
                  </a:lnTo>
                  <a:lnTo>
                    <a:pt x="33574" y="63024"/>
                  </a:lnTo>
                  <a:lnTo>
                    <a:pt x="37226" y="60643"/>
                  </a:lnTo>
                  <a:lnTo>
                    <a:pt x="40163" y="57786"/>
                  </a:lnTo>
                  <a:lnTo>
                    <a:pt x="42147" y="54293"/>
                  </a:lnTo>
                  <a:lnTo>
                    <a:pt x="42941" y="50403"/>
                  </a:lnTo>
                  <a:lnTo>
                    <a:pt x="42147" y="46593"/>
                  </a:lnTo>
                  <a:lnTo>
                    <a:pt x="40877" y="44292"/>
                  </a:lnTo>
                  <a:lnTo>
                    <a:pt x="38735" y="42227"/>
                  </a:lnTo>
                  <a:lnTo>
                    <a:pt x="35560" y="40640"/>
                  </a:lnTo>
                  <a:lnTo>
                    <a:pt x="30956" y="39846"/>
                  </a:lnTo>
                  <a:lnTo>
                    <a:pt x="18176" y="39212"/>
                  </a:lnTo>
                  <a:lnTo>
                    <a:pt x="14763" y="39052"/>
                  </a:lnTo>
                  <a:lnTo>
                    <a:pt x="13273" y="38660"/>
                  </a:lnTo>
                  <a:lnTo>
                    <a:pt x="11826" y="45799"/>
                  </a:lnTo>
                  <a:lnTo>
                    <a:pt x="16033" y="46435"/>
                  </a:lnTo>
                  <a:lnTo>
                    <a:pt x="20637" y="46831"/>
                  </a:lnTo>
                  <a:lnTo>
                    <a:pt x="23812" y="46911"/>
                  </a:lnTo>
                  <a:lnTo>
                    <a:pt x="27939" y="47069"/>
                  </a:lnTo>
                  <a:lnTo>
                    <a:pt x="32940" y="47228"/>
                  </a:lnTo>
                  <a:lnTo>
                    <a:pt x="36749" y="47863"/>
                  </a:lnTo>
                  <a:lnTo>
                    <a:pt x="39290" y="49292"/>
                  </a:lnTo>
                  <a:lnTo>
                    <a:pt x="40163" y="51912"/>
                  </a:lnTo>
                  <a:lnTo>
                    <a:pt x="39846" y="53896"/>
                  </a:lnTo>
                  <a:lnTo>
                    <a:pt x="38893" y="55642"/>
                  </a:lnTo>
                  <a:lnTo>
                    <a:pt x="37306" y="57229"/>
                  </a:lnTo>
                  <a:lnTo>
                    <a:pt x="35242" y="58658"/>
                  </a:lnTo>
                  <a:lnTo>
                    <a:pt x="32622" y="59849"/>
                  </a:lnTo>
                  <a:lnTo>
                    <a:pt x="29527" y="60722"/>
                  </a:lnTo>
                  <a:lnTo>
                    <a:pt x="25955" y="61277"/>
                  </a:lnTo>
                  <a:lnTo>
                    <a:pt x="21827" y="61516"/>
                  </a:lnTo>
                  <a:lnTo>
                    <a:pt x="17938" y="61277"/>
                  </a:lnTo>
                  <a:lnTo>
                    <a:pt x="14763" y="60801"/>
                  </a:lnTo>
                  <a:lnTo>
                    <a:pt x="12143" y="60087"/>
                  </a:lnTo>
                  <a:lnTo>
                    <a:pt x="10158" y="59135"/>
                  </a:lnTo>
                  <a:lnTo>
                    <a:pt x="7698" y="56912"/>
                  </a:lnTo>
                  <a:lnTo>
                    <a:pt x="6983" y="54451"/>
                  </a:lnTo>
                  <a:lnTo>
                    <a:pt x="7302" y="52387"/>
                  </a:lnTo>
                  <a:lnTo>
                    <a:pt x="8254" y="50403"/>
                  </a:lnTo>
                  <a:lnTo>
                    <a:pt x="11826" y="45799"/>
                  </a:lnTo>
                  <a:lnTo>
                    <a:pt x="13273" y="38660"/>
                  </a:lnTo>
                  <a:lnTo>
                    <a:pt x="11746" y="38258"/>
                  </a:lnTo>
                  <a:lnTo>
                    <a:pt x="10794" y="37544"/>
                  </a:lnTo>
                  <a:lnTo>
                    <a:pt x="10397" y="36592"/>
                  </a:lnTo>
                  <a:lnTo>
                    <a:pt x="11032" y="34767"/>
                  </a:lnTo>
                  <a:lnTo>
                    <a:pt x="12619" y="32782"/>
                  </a:lnTo>
                  <a:lnTo>
                    <a:pt x="14604" y="31036"/>
                  </a:lnTo>
                  <a:lnTo>
                    <a:pt x="16351" y="30321"/>
                  </a:lnTo>
                  <a:lnTo>
                    <a:pt x="17223" y="30401"/>
                  </a:lnTo>
                  <a:lnTo>
                    <a:pt x="18811" y="30560"/>
                  </a:lnTo>
                  <a:lnTo>
                    <a:pt x="21748" y="30798"/>
                  </a:lnTo>
                  <a:lnTo>
                    <a:pt x="24764" y="30401"/>
                  </a:lnTo>
                  <a:lnTo>
                    <a:pt x="28257" y="29368"/>
                  </a:lnTo>
                  <a:lnTo>
                    <a:pt x="31669" y="27543"/>
                  </a:lnTo>
                  <a:lnTo>
                    <a:pt x="34607" y="24765"/>
                  </a:lnTo>
                  <a:lnTo>
                    <a:pt x="36671" y="21035"/>
                  </a:lnTo>
                  <a:lnTo>
                    <a:pt x="37464" y="16272"/>
                  </a:lnTo>
                  <a:lnTo>
                    <a:pt x="37306" y="13097"/>
                  </a:lnTo>
                  <a:lnTo>
                    <a:pt x="36908" y="10716"/>
                  </a:lnTo>
                  <a:lnTo>
                    <a:pt x="35560" y="7143"/>
                  </a:lnTo>
                  <a:lnTo>
                    <a:pt x="43814" y="7143"/>
                  </a:lnTo>
                  <a:lnTo>
                    <a:pt x="43814" y="3254"/>
                  </a:lnTo>
                  <a:lnTo>
                    <a:pt x="36194" y="3254"/>
                  </a:lnTo>
                  <a:lnTo>
                    <a:pt x="33654" y="3096"/>
                  </a:lnTo>
                  <a:lnTo>
                    <a:pt x="30717" y="2302"/>
                  </a:lnTo>
                  <a:lnTo>
                    <a:pt x="25717" y="636"/>
                  </a:lnTo>
                  <a:lnTo>
                    <a:pt x="21113" y="0"/>
                  </a:lnTo>
                  <a:close/>
                </a:path>
              </a:pathLst>
            </a:custGeom>
            <a:solidFill>
              <a:srgbClr val="000000"/>
            </a:solidFill>
          </p:spPr>
          <p:txBody>
            <a:bodyPr vert="horz" lIns="91440" tIns="45720" rIns="91440" bIns="45720" anchor="t"/>
            <a:lstStyle/>
            <a:p>
              <a:endParaRPr lang="en-IN"/>
            </a:p>
          </p:txBody>
        </p:sp>
        <p:sp>
          <p:nvSpPr>
            <p:cNvPr id="1982" name="Shape 2017"/>
            <p:cNvSpPr/>
            <p:nvPr/>
          </p:nvSpPr>
          <p:spPr>
            <a:xfrm>
              <a:off x="2777473" y="4244465"/>
              <a:ext cx="29368" cy="46593"/>
            </a:xfrm>
            <a:custGeom>
              <a:avLst/>
              <a:gdLst/>
              <a:ahLst/>
              <a:cxnLst/>
              <a:rect l="0" t="0" r="0" b="0"/>
              <a:pathLst>
                <a:path w="29368" h="46593">
                  <a:moveTo>
                    <a:pt x="13811" y="0"/>
                  </a:moveTo>
                  <a:lnTo>
                    <a:pt x="9445" y="556"/>
                  </a:lnTo>
                  <a:lnTo>
                    <a:pt x="6032" y="1906"/>
                  </a:lnTo>
                  <a:lnTo>
                    <a:pt x="3333" y="3968"/>
                  </a:lnTo>
                  <a:lnTo>
                    <a:pt x="1428" y="6508"/>
                  </a:lnTo>
                  <a:lnTo>
                    <a:pt x="397" y="9287"/>
                  </a:lnTo>
                  <a:lnTo>
                    <a:pt x="0" y="12065"/>
                  </a:lnTo>
                  <a:lnTo>
                    <a:pt x="952" y="16907"/>
                  </a:lnTo>
                  <a:lnTo>
                    <a:pt x="3492" y="20796"/>
                  </a:lnTo>
                  <a:lnTo>
                    <a:pt x="7223" y="23892"/>
                  </a:lnTo>
                  <a:lnTo>
                    <a:pt x="11588" y="26591"/>
                  </a:lnTo>
                  <a:lnTo>
                    <a:pt x="17303" y="29845"/>
                  </a:lnTo>
                  <a:lnTo>
                    <a:pt x="19525" y="31274"/>
                  </a:lnTo>
                  <a:lnTo>
                    <a:pt x="21113" y="32941"/>
                  </a:lnTo>
                  <a:lnTo>
                    <a:pt x="22066" y="34925"/>
                  </a:lnTo>
                  <a:lnTo>
                    <a:pt x="22462" y="37148"/>
                  </a:lnTo>
                  <a:lnTo>
                    <a:pt x="21668" y="40640"/>
                  </a:lnTo>
                  <a:lnTo>
                    <a:pt x="19684" y="42862"/>
                  </a:lnTo>
                  <a:lnTo>
                    <a:pt x="17066" y="44053"/>
                  </a:lnTo>
                  <a:lnTo>
                    <a:pt x="14446" y="44371"/>
                  </a:lnTo>
                  <a:lnTo>
                    <a:pt x="10239" y="43736"/>
                  </a:lnTo>
                  <a:lnTo>
                    <a:pt x="7064" y="41990"/>
                  </a:lnTo>
                  <a:lnTo>
                    <a:pt x="4842" y="39449"/>
                  </a:lnTo>
                  <a:lnTo>
                    <a:pt x="3333" y="36433"/>
                  </a:lnTo>
                  <a:lnTo>
                    <a:pt x="1667" y="30481"/>
                  </a:lnTo>
                  <a:lnTo>
                    <a:pt x="79" y="30481"/>
                  </a:lnTo>
                  <a:lnTo>
                    <a:pt x="79" y="45958"/>
                  </a:lnTo>
                  <a:lnTo>
                    <a:pt x="1348" y="45958"/>
                  </a:lnTo>
                  <a:lnTo>
                    <a:pt x="2222" y="45006"/>
                  </a:lnTo>
                  <a:lnTo>
                    <a:pt x="3492" y="44768"/>
                  </a:lnTo>
                  <a:lnTo>
                    <a:pt x="5873" y="45006"/>
                  </a:lnTo>
                  <a:lnTo>
                    <a:pt x="8652" y="45641"/>
                  </a:lnTo>
                  <a:lnTo>
                    <a:pt x="15002" y="46593"/>
                  </a:lnTo>
                  <a:lnTo>
                    <a:pt x="18336" y="46196"/>
                  </a:lnTo>
                  <a:lnTo>
                    <a:pt x="21589" y="45165"/>
                  </a:lnTo>
                  <a:lnTo>
                    <a:pt x="24606" y="43418"/>
                  </a:lnTo>
                  <a:lnTo>
                    <a:pt x="27067" y="40878"/>
                  </a:lnTo>
                  <a:lnTo>
                    <a:pt x="28733" y="37703"/>
                  </a:lnTo>
                  <a:lnTo>
                    <a:pt x="29368" y="33813"/>
                  </a:lnTo>
                  <a:lnTo>
                    <a:pt x="28733" y="29845"/>
                  </a:lnTo>
                  <a:lnTo>
                    <a:pt x="26987" y="26830"/>
                  </a:lnTo>
                  <a:lnTo>
                    <a:pt x="24367" y="24288"/>
                  </a:lnTo>
                  <a:lnTo>
                    <a:pt x="21034" y="22067"/>
                  </a:lnTo>
                  <a:lnTo>
                    <a:pt x="10398" y="15717"/>
                  </a:lnTo>
                  <a:lnTo>
                    <a:pt x="8174" y="13970"/>
                  </a:lnTo>
                  <a:lnTo>
                    <a:pt x="6825" y="12144"/>
                  </a:lnTo>
                  <a:lnTo>
                    <a:pt x="6111" y="8731"/>
                  </a:lnTo>
                  <a:lnTo>
                    <a:pt x="6508" y="6588"/>
                  </a:lnTo>
                  <a:lnTo>
                    <a:pt x="7858" y="4524"/>
                  </a:lnTo>
                  <a:lnTo>
                    <a:pt x="10159" y="2937"/>
                  </a:lnTo>
                  <a:lnTo>
                    <a:pt x="13652" y="2302"/>
                  </a:lnTo>
                  <a:lnTo>
                    <a:pt x="16905" y="2778"/>
                  </a:lnTo>
                  <a:lnTo>
                    <a:pt x="20002" y="4524"/>
                  </a:lnTo>
                  <a:lnTo>
                    <a:pt x="21431" y="6112"/>
                  </a:lnTo>
                  <a:lnTo>
                    <a:pt x="22622" y="8256"/>
                  </a:lnTo>
                  <a:lnTo>
                    <a:pt x="23733" y="11033"/>
                  </a:lnTo>
                  <a:lnTo>
                    <a:pt x="24606" y="14446"/>
                  </a:lnTo>
                  <a:lnTo>
                    <a:pt x="26114" y="14446"/>
                  </a:lnTo>
                  <a:lnTo>
                    <a:pt x="25717" y="873"/>
                  </a:lnTo>
                  <a:lnTo>
                    <a:pt x="24606" y="873"/>
                  </a:lnTo>
                  <a:lnTo>
                    <a:pt x="24049" y="1587"/>
                  </a:lnTo>
                  <a:lnTo>
                    <a:pt x="22939" y="1985"/>
                  </a:lnTo>
                  <a:lnTo>
                    <a:pt x="19367" y="1032"/>
                  </a:lnTo>
                  <a:lnTo>
                    <a:pt x="16827" y="318"/>
                  </a:lnTo>
                  <a:lnTo>
                    <a:pt x="13811" y="0"/>
                  </a:lnTo>
                  <a:close/>
                </a:path>
              </a:pathLst>
            </a:custGeom>
            <a:solidFill>
              <a:srgbClr val="000000"/>
            </a:solidFill>
          </p:spPr>
          <p:txBody>
            <a:bodyPr vert="horz" lIns="91440" tIns="45720" rIns="91440" bIns="45720" anchor="t"/>
            <a:lstStyle/>
            <a:p>
              <a:endParaRPr lang="en-IN"/>
            </a:p>
          </p:txBody>
        </p:sp>
        <p:sp>
          <p:nvSpPr>
            <p:cNvPr id="1983" name="Shape 2018"/>
            <p:cNvSpPr/>
            <p:nvPr/>
          </p:nvSpPr>
          <p:spPr>
            <a:xfrm>
              <a:off x="2274235" y="4244465"/>
              <a:ext cx="29368" cy="46593"/>
            </a:xfrm>
            <a:custGeom>
              <a:avLst/>
              <a:gdLst/>
              <a:ahLst/>
              <a:cxnLst/>
              <a:rect l="0" t="0" r="0" b="0"/>
              <a:pathLst>
                <a:path w="29368" h="46593">
                  <a:moveTo>
                    <a:pt x="13811" y="0"/>
                  </a:moveTo>
                  <a:lnTo>
                    <a:pt x="9525" y="556"/>
                  </a:lnTo>
                  <a:lnTo>
                    <a:pt x="6032" y="1906"/>
                  </a:lnTo>
                  <a:lnTo>
                    <a:pt x="3333" y="3968"/>
                  </a:lnTo>
                  <a:lnTo>
                    <a:pt x="1428" y="6508"/>
                  </a:lnTo>
                  <a:lnTo>
                    <a:pt x="397" y="9287"/>
                  </a:lnTo>
                  <a:lnTo>
                    <a:pt x="0" y="12065"/>
                  </a:lnTo>
                  <a:lnTo>
                    <a:pt x="952" y="16907"/>
                  </a:lnTo>
                  <a:lnTo>
                    <a:pt x="3492" y="20796"/>
                  </a:lnTo>
                  <a:lnTo>
                    <a:pt x="7223" y="23892"/>
                  </a:lnTo>
                  <a:lnTo>
                    <a:pt x="11588" y="26591"/>
                  </a:lnTo>
                  <a:lnTo>
                    <a:pt x="17303" y="29845"/>
                  </a:lnTo>
                  <a:lnTo>
                    <a:pt x="19526" y="31274"/>
                  </a:lnTo>
                  <a:lnTo>
                    <a:pt x="21113" y="32941"/>
                  </a:lnTo>
                  <a:lnTo>
                    <a:pt x="22066" y="34925"/>
                  </a:lnTo>
                  <a:lnTo>
                    <a:pt x="22463" y="37148"/>
                  </a:lnTo>
                  <a:lnTo>
                    <a:pt x="21669" y="40640"/>
                  </a:lnTo>
                  <a:lnTo>
                    <a:pt x="19685" y="42862"/>
                  </a:lnTo>
                  <a:lnTo>
                    <a:pt x="17066" y="44053"/>
                  </a:lnTo>
                  <a:lnTo>
                    <a:pt x="14446" y="44371"/>
                  </a:lnTo>
                  <a:lnTo>
                    <a:pt x="10240" y="43736"/>
                  </a:lnTo>
                  <a:lnTo>
                    <a:pt x="7143" y="41990"/>
                  </a:lnTo>
                  <a:lnTo>
                    <a:pt x="4921" y="39449"/>
                  </a:lnTo>
                  <a:lnTo>
                    <a:pt x="3333" y="36433"/>
                  </a:lnTo>
                  <a:lnTo>
                    <a:pt x="1667" y="30481"/>
                  </a:lnTo>
                  <a:lnTo>
                    <a:pt x="80" y="30481"/>
                  </a:lnTo>
                  <a:lnTo>
                    <a:pt x="80" y="45958"/>
                  </a:lnTo>
                  <a:lnTo>
                    <a:pt x="1350" y="45958"/>
                  </a:lnTo>
                  <a:lnTo>
                    <a:pt x="2222" y="45006"/>
                  </a:lnTo>
                  <a:lnTo>
                    <a:pt x="3572" y="44768"/>
                  </a:lnTo>
                  <a:lnTo>
                    <a:pt x="5873" y="45006"/>
                  </a:lnTo>
                  <a:lnTo>
                    <a:pt x="8652" y="45641"/>
                  </a:lnTo>
                  <a:lnTo>
                    <a:pt x="15002" y="46593"/>
                  </a:lnTo>
                  <a:lnTo>
                    <a:pt x="18336" y="46196"/>
                  </a:lnTo>
                  <a:lnTo>
                    <a:pt x="21589" y="45165"/>
                  </a:lnTo>
                  <a:lnTo>
                    <a:pt x="24606" y="43418"/>
                  </a:lnTo>
                  <a:lnTo>
                    <a:pt x="27067" y="40878"/>
                  </a:lnTo>
                  <a:lnTo>
                    <a:pt x="28733" y="37703"/>
                  </a:lnTo>
                  <a:lnTo>
                    <a:pt x="29368" y="33813"/>
                  </a:lnTo>
                  <a:lnTo>
                    <a:pt x="28733" y="29845"/>
                  </a:lnTo>
                  <a:lnTo>
                    <a:pt x="26987" y="26830"/>
                  </a:lnTo>
                  <a:lnTo>
                    <a:pt x="24368" y="24288"/>
                  </a:lnTo>
                  <a:lnTo>
                    <a:pt x="21034" y="22067"/>
                  </a:lnTo>
                  <a:lnTo>
                    <a:pt x="10398" y="15717"/>
                  </a:lnTo>
                  <a:lnTo>
                    <a:pt x="8176" y="13970"/>
                  </a:lnTo>
                  <a:lnTo>
                    <a:pt x="6826" y="12144"/>
                  </a:lnTo>
                  <a:lnTo>
                    <a:pt x="6112" y="8731"/>
                  </a:lnTo>
                  <a:lnTo>
                    <a:pt x="6508" y="6588"/>
                  </a:lnTo>
                  <a:lnTo>
                    <a:pt x="7858" y="4524"/>
                  </a:lnTo>
                  <a:lnTo>
                    <a:pt x="10160" y="2937"/>
                  </a:lnTo>
                  <a:lnTo>
                    <a:pt x="13652" y="2302"/>
                  </a:lnTo>
                  <a:lnTo>
                    <a:pt x="16907" y="2778"/>
                  </a:lnTo>
                  <a:lnTo>
                    <a:pt x="20002" y="4524"/>
                  </a:lnTo>
                  <a:lnTo>
                    <a:pt x="21431" y="6112"/>
                  </a:lnTo>
                  <a:lnTo>
                    <a:pt x="22622" y="8256"/>
                  </a:lnTo>
                  <a:lnTo>
                    <a:pt x="23733" y="11033"/>
                  </a:lnTo>
                  <a:lnTo>
                    <a:pt x="24606" y="14446"/>
                  </a:lnTo>
                  <a:lnTo>
                    <a:pt x="26115" y="14446"/>
                  </a:lnTo>
                  <a:lnTo>
                    <a:pt x="25717" y="873"/>
                  </a:lnTo>
                  <a:lnTo>
                    <a:pt x="24606" y="873"/>
                  </a:lnTo>
                  <a:lnTo>
                    <a:pt x="24051" y="1587"/>
                  </a:lnTo>
                  <a:lnTo>
                    <a:pt x="22940" y="1985"/>
                  </a:lnTo>
                  <a:lnTo>
                    <a:pt x="19367" y="1032"/>
                  </a:lnTo>
                  <a:lnTo>
                    <a:pt x="16827" y="318"/>
                  </a:lnTo>
                  <a:lnTo>
                    <a:pt x="13811" y="0"/>
                  </a:lnTo>
                  <a:close/>
                </a:path>
              </a:pathLst>
            </a:custGeom>
            <a:solidFill>
              <a:srgbClr val="000000"/>
            </a:solidFill>
          </p:spPr>
          <p:txBody>
            <a:bodyPr vert="horz" lIns="91440" tIns="45720" rIns="91440" bIns="45720" anchor="t"/>
            <a:lstStyle/>
            <a:p>
              <a:endParaRPr lang="en-IN"/>
            </a:p>
          </p:txBody>
        </p:sp>
        <p:sp>
          <p:nvSpPr>
            <p:cNvPr id="1984" name="Shape 2019"/>
            <p:cNvSpPr/>
            <p:nvPr/>
          </p:nvSpPr>
          <p:spPr>
            <a:xfrm>
              <a:off x="1965149" y="4244465"/>
              <a:ext cx="29448" cy="46593"/>
            </a:xfrm>
            <a:custGeom>
              <a:avLst/>
              <a:gdLst/>
              <a:ahLst/>
              <a:cxnLst/>
              <a:rect l="0" t="0" r="0" b="0"/>
              <a:pathLst>
                <a:path w="29448" h="46593">
                  <a:moveTo>
                    <a:pt x="13891" y="0"/>
                  </a:moveTo>
                  <a:lnTo>
                    <a:pt x="9525" y="556"/>
                  </a:lnTo>
                  <a:lnTo>
                    <a:pt x="6032" y="1906"/>
                  </a:lnTo>
                  <a:lnTo>
                    <a:pt x="3333" y="3968"/>
                  </a:lnTo>
                  <a:lnTo>
                    <a:pt x="1508" y="6508"/>
                  </a:lnTo>
                  <a:lnTo>
                    <a:pt x="397" y="9287"/>
                  </a:lnTo>
                  <a:lnTo>
                    <a:pt x="0" y="12065"/>
                  </a:lnTo>
                  <a:lnTo>
                    <a:pt x="952" y="16907"/>
                  </a:lnTo>
                  <a:lnTo>
                    <a:pt x="3492" y="20796"/>
                  </a:lnTo>
                  <a:lnTo>
                    <a:pt x="7223" y="23892"/>
                  </a:lnTo>
                  <a:lnTo>
                    <a:pt x="11588" y="26591"/>
                  </a:lnTo>
                  <a:lnTo>
                    <a:pt x="17303" y="29845"/>
                  </a:lnTo>
                  <a:lnTo>
                    <a:pt x="19526" y="31274"/>
                  </a:lnTo>
                  <a:lnTo>
                    <a:pt x="21113" y="32941"/>
                  </a:lnTo>
                  <a:lnTo>
                    <a:pt x="22066" y="34925"/>
                  </a:lnTo>
                  <a:lnTo>
                    <a:pt x="22463" y="37148"/>
                  </a:lnTo>
                  <a:lnTo>
                    <a:pt x="21669" y="40640"/>
                  </a:lnTo>
                  <a:lnTo>
                    <a:pt x="19685" y="42862"/>
                  </a:lnTo>
                  <a:lnTo>
                    <a:pt x="17144" y="44053"/>
                  </a:lnTo>
                  <a:lnTo>
                    <a:pt x="14446" y="44371"/>
                  </a:lnTo>
                  <a:lnTo>
                    <a:pt x="10239" y="43736"/>
                  </a:lnTo>
                  <a:lnTo>
                    <a:pt x="7143" y="41990"/>
                  </a:lnTo>
                  <a:lnTo>
                    <a:pt x="4921" y="39449"/>
                  </a:lnTo>
                  <a:lnTo>
                    <a:pt x="3333" y="36433"/>
                  </a:lnTo>
                  <a:lnTo>
                    <a:pt x="1667" y="30481"/>
                  </a:lnTo>
                  <a:lnTo>
                    <a:pt x="80" y="30481"/>
                  </a:lnTo>
                  <a:lnTo>
                    <a:pt x="80" y="45958"/>
                  </a:lnTo>
                  <a:lnTo>
                    <a:pt x="1349" y="45958"/>
                  </a:lnTo>
                  <a:lnTo>
                    <a:pt x="2222" y="45006"/>
                  </a:lnTo>
                  <a:lnTo>
                    <a:pt x="3572" y="44768"/>
                  </a:lnTo>
                  <a:lnTo>
                    <a:pt x="5873" y="45006"/>
                  </a:lnTo>
                  <a:lnTo>
                    <a:pt x="8652" y="45641"/>
                  </a:lnTo>
                  <a:lnTo>
                    <a:pt x="15081" y="46593"/>
                  </a:lnTo>
                  <a:lnTo>
                    <a:pt x="18336" y="46196"/>
                  </a:lnTo>
                  <a:lnTo>
                    <a:pt x="21589" y="45165"/>
                  </a:lnTo>
                  <a:lnTo>
                    <a:pt x="24606" y="43418"/>
                  </a:lnTo>
                  <a:lnTo>
                    <a:pt x="27067" y="40878"/>
                  </a:lnTo>
                  <a:lnTo>
                    <a:pt x="28813" y="37703"/>
                  </a:lnTo>
                  <a:lnTo>
                    <a:pt x="29448" y="33813"/>
                  </a:lnTo>
                  <a:lnTo>
                    <a:pt x="28813" y="29845"/>
                  </a:lnTo>
                  <a:lnTo>
                    <a:pt x="27067" y="26830"/>
                  </a:lnTo>
                  <a:lnTo>
                    <a:pt x="24447" y="24288"/>
                  </a:lnTo>
                  <a:lnTo>
                    <a:pt x="21113" y="22067"/>
                  </a:lnTo>
                  <a:lnTo>
                    <a:pt x="10398" y="15717"/>
                  </a:lnTo>
                  <a:lnTo>
                    <a:pt x="8176" y="13970"/>
                  </a:lnTo>
                  <a:lnTo>
                    <a:pt x="6906" y="12144"/>
                  </a:lnTo>
                  <a:lnTo>
                    <a:pt x="6271" y="10318"/>
                  </a:lnTo>
                  <a:lnTo>
                    <a:pt x="6112" y="8731"/>
                  </a:lnTo>
                  <a:lnTo>
                    <a:pt x="6588" y="6588"/>
                  </a:lnTo>
                  <a:lnTo>
                    <a:pt x="7858" y="4524"/>
                  </a:lnTo>
                  <a:lnTo>
                    <a:pt x="10160" y="2937"/>
                  </a:lnTo>
                  <a:lnTo>
                    <a:pt x="13652" y="2302"/>
                  </a:lnTo>
                  <a:lnTo>
                    <a:pt x="16907" y="2778"/>
                  </a:lnTo>
                  <a:lnTo>
                    <a:pt x="20002" y="4524"/>
                  </a:lnTo>
                  <a:lnTo>
                    <a:pt x="21431" y="6112"/>
                  </a:lnTo>
                  <a:lnTo>
                    <a:pt x="22701" y="8256"/>
                  </a:lnTo>
                  <a:lnTo>
                    <a:pt x="23733" y="11033"/>
                  </a:lnTo>
                  <a:lnTo>
                    <a:pt x="24686" y="14446"/>
                  </a:lnTo>
                  <a:lnTo>
                    <a:pt x="26114" y="14446"/>
                  </a:lnTo>
                  <a:lnTo>
                    <a:pt x="25717" y="873"/>
                  </a:lnTo>
                  <a:lnTo>
                    <a:pt x="24686" y="873"/>
                  </a:lnTo>
                  <a:lnTo>
                    <a:pt x="24051" y="1587"/>
                  </a:lnTo>
                  <a:lnTo>
                    <a:pt x="22939" y="1985"/>
                  </a:lnTo>
                  <a:lnTo>
                    <a:pt x="21431" y="1667"/>
                  </a:lnTo>
                  <a:lnTo>
                    <a:pt x="19447" y="1032"/>
                  </a:lnTo>
                  <a:lnTo>
                    <a:pt x="13891" y="0"/>
                  </a:lnTo>
                  <a:close/>
                </a:path>
              </a:pathLst>
            </a:custGeom>
            <a:solidFill>
              <a:srgbClr val="000000"/>
            </a:solidFill>
          </p:spPr>
          <p:txBody>
            <a:bodyPr vert="horz" lIns="91440" tIns="45720" rIns="91440" bIns="45720" anchor="t"/>
            <a:lstStyle/>
            <a:p>
              <a:endParaRPr lang="en-IN"/>
            </a:p>
          </p:txBody>
        </p:sp>
        <p:sp>
          <p:nvSpPr>
            <p:cNvPr id="1985" name="Shape 2020"/>
            <p:cNvSpPr/>
            <p:nvPr/>
          </p:nvSpPr>
          <p:spPr>
            <a:xfrm>
              <a:off x="1657095" y="4244465"/>
              <a:ext cx="29368" cy="46593"/>
            </a:xfrm>
            <a:custGeom>
              <a:avLst/>
              <a:gdLst/>
              <a:ahLst/>
              <a:cxnLst/>
              <a:rect l="0" t="0" r="0" b="0"/>
              <a:pathLst>
                <a:path w="29368" h="46593">
                  <a:moveTo>
                    <a:pt x="13810" y="0"/>
                  </a:moveTo>
                  <a:lnTo>
                    <a:pt x="9525" y="556"/>
                  </a:lnTo>
                  <a:lnTo>
                    <a:pt x="6032" y="1906"/>
                  </a:lnTo>
                  <a:lnTo>
                    <a:pt x="3332" y="3968"/>
                  </a:lnTo>
                  <a:lnTo>
                    <a:pt x="1428" y="6508"/>
                  </a:lnTo>
                  <a:lnTo>
                    <a:pt x="396" y="9287"/>
                  </a:lnTo>
                  <a:lnTo>
                    <a:pt x="0" y="12065"/>
                  </a:lnTo>
                  <a:lnTo>
                    <a:pt x="951" y="16907"/>
                  </a:lnTo>
                  <a:lnTo>
                    <a:pt x="3491" y="20796"/>
                  </a:lnTo>
                  <a:lnTo>
                    <a:pt x="7222" y="23892"/>
                  </a:lnTo>
                  <a:lnTo>
                    <a:pt x="11588" y="26591"/>
                  </a:lnTo>
                  <a:lnTo>
                    <a:pt x="17303" y="29845"/>
                  </a:lnTo>
                  <a:lnTo>
                    <a:pt x="19526" y="31274"/>
                  </a:lnTo>
                  <a:lnTo>
                    <a:pt x="21113" y="32941"/>
                  </a:lnTo>
                  <a:lnTo>
                    <a:pt x="22066" y="34925"/>
                  </a:lnTo>
                  <a:lnTo>
                    <a:pt x="22462" y="37148"/>
                  </a:lnTo>
                  <a:lnTo>
                    <a:pt x="21668" y="40640"/>
                  </a:lnTo>
                  <a:lnTo>
                    <a:pt x="19685" y="42862"/>
                  </a:lnTo>
                  <a:lnTo>
                    <a:pt x="17065" y="44053"/>
                  </a:lnTo>
                  <a:lnTo>
                    <a:pt x="14445" y="44371"/>
                  </a:lnTo>
                  <a:lnTo>
                    <a:pt x="10238" y="43736"/>
                  </a:lnTo>
                  <a:lnTo>
                    <a:pt x="7063" y="41990"/>
                  </a:lnTo>
                  <a:lnTo>
                    <a:pt x="4841" y="39449"/>
                  </a:lnTo>
                  <a:lnTo>
                    <a:pt x="3332" y="36433"/>
                  </a:lnTo>
                  <a:lnTo>
                    <a:pt x="1666" y="30481"/>
                  </a:lnTo>
                  <a:lnTo>
                    <a:pt x="78" y="30481"/>
                  </a:lnTo>
                  <a:lnTo>
                    <a:pt x="78" y="45958"/>
                  </a:lnTo>
                  <a:lnTo>
                    <a:pt x="1348" y="45958"/>
                  </a:lnTo>
                  <a:lnTo>
                    <a:pt x="2222" y="45006"/>
                  </a:lnTo>
                  <a:lnTo>
                    <a:pt x="3571" y="44768"/>
                  </a:lnTo>
                  <a:lnTo>
                    <a:pt x="5872" y="45006"/>
                  </a:lnTo>
                  <a:lnTo>
                    <a:pt x="8651" y="45641"/>
                  </a:lnTo>
                  <a:lnTo>
                    <a:pt x="15001" y="46593"/>
                  </a:lnTo>
                  <a:lnTo>
                    <a:pt x="18335" y="46196"/>
                  </a:lnTo>
                  <a:lnTo>
                    <a:pt x="21588" y="45165"/>
                  </a:lnTo>
                  <a:lnTo>
                    <a:pt x="24606" y="43418"/>
                  </a:lnTo>
                  <a:lnTo>
                    <a:pt x="27066" y="40878"/>
                  </a:lnTo>
                  <a:lnTo>
                    <a:pt x="28732" y="37703"/>
                  </a:lnTo>
                  <a:lnTo>
                    <a:pt x="29368" y="33813"/>
                  </a:lnTo>
                  <a:lnTo>
                    <a:pt x="28732" y="29845"/>
                  </a:lnTo>
                  <a:lnTo>
                    <a:pt x="26987" y="26830"/>
                  </a:lnTo>
                  <a:lnTo>
                    <a:pt x="24367" y="24288"/>
                  </a:lnTo>
                  <a:lnTo>
                    <a:pt x="21033" y="22067"/>
                  </a:lnTo>
                  <a:lnTo>
                    <a:pt x="10397" y="15717"/>
                  </a:lnTo>
                  <a:lnTo>
                    <a:pt x="8175" y="13970"/>
                  </a:lnTo>
                  <a:lnTo>
                    <a:pt x="6826" y="12144"/>
                  </a:lnTo>
                  <a:lnTo>
                    <a:pt x="6111" y="8731"/>
                  </a:lnTo>
                  <a:lnTo>
                    <a:pt x="6507" y="6588"/>
                  </a:lnTo>
                  <a:lnTo>
                    <a:pt x="7857" y="4524"/>
                  </a:lnTo>
                  <a:lnTo>
                    <a:pt x="10160" y="2937"/>
                  </a:lnTo>
                  <a:lnTo>
                    <a:pt x="13651" y="2302"/>
                  </a:lnTo>
                  <a:lnTo>
                    <a:pt x="16906" y="2778"/>
                  </a:lnTo>
                  <a:lnTo>
                    <a:pt x="20001" y="4524"/>
                  </a:lnTo>
                  <a:lnTo>
                    <a:pt x="21431" y="6112"/>
                  </a:lnTo>
                  <a:lnTo>
                    <a:pt x="22621" y="8256"/>
                  </a:lnTo>
                  <a:lnTo>
                    <a:pt x="23732" y="11033"/>
                  </a:lnTo>
                  <a:lnTo>
                    <a:pt x="24606" y="14446"/>
                  </a:lnTo>
                  <a:lnTo>
                    <a:pt x="26113" y="14446"/>
                  </a:lnTo>
                  <a:lnTo>
                    <a:pt x="25716" y="873"/>
                  </a:lnTo>
                  <a:lnTo>
                    <a:pt x="24606" y="873"/>
                  </a:lnTo>
                  <a:lnTo>
                    <a:pt x="24050" y="1587"/>
                  </a:lnTo>
                  <a:lnTo>
                    <a:pt x="22938" y="1985"/>
                  </a:lnTo>
                  <a:lnTo>
                    <a:pt x="19366" y="1032"/>
                  </a:lnTo>
                  <a:lnTo>
                    <a:pt x="16826" y="318"/>
                  </a:lnTo>
                  <a:lnTo>
                    <a:pt x="13810" y="0"/>
                  </a:lnTo>
                  <a:close/>
                </a:path>
              </a:pathLst>
            </a:custGeom>
            <a:solidFill>
              <a:srgbClr val="000000"/>
            </a:solidFill>
          </p:spPr>
          <p:txBody>
            <a:bodyPr vert="horz" lIns="91440" tIns="45720" rIns="91440" bIns="45720" anchor="t"/>
            <a:lstStyle/>
            <a:p>
              <a:endParaRPr lang="en-IN"/>
            </a:p>
          </p:txBody>
        </p:sp>
        <p:sp>
          <p:nvSpPr>
            <p:cNvPr id="1986" name="Shape 2021"/>
            <p:cNvSpPr/>
            <p:nvPr/>
          </p:nvSpPr>
          <p:spPr>
            <a:xfrm>
              <a:off x="2817558" y="4279946"/>
              <a:ext cx="13731" cy="24050"/>
            </a:xfrm>
            <a:custGeom>
              <a:avLst/>
              <a:gdLst/>
              <a:ahLst/>
              <a:cxnLst/>
              <a:rect l="0" t="0" r="0" b="0"/>
              <a:pathLst>
                <a:path w="13731" h="24050">
                  <a:moveTo>
                    <a:pt x="5713" y="0"/>
                  </a:moveTo>
                  <a:lnTo>
                    <a:pt x="3808" y="317"/>
                  </a:lnTo>
                  <a:lnTo>
                    <a:pt x="1904" y="1270"/>
                  </a:lnTo>
                  <a:lnTo>
                    <a:pt x="555" y="3016"/>
                  </a:lnTo>
                  <a:lnTo>
                    <a:pt x="0" y="5715"/>
                  </a:lnTo>
                  <a:lnTo>
                    <a:pt x="555" y="8175"/>
                  </a:lnTo>
                  <a:lnTo>
                    <a:pt x="2063" y="9683"/>
                  </a:lnTo>
                  <a:lnTo>
                    <a:pt x="4126" y="10477"/>
                  </a:lnTo>
                  <a:lnTo>
                    <a:pt x="6111" y="10715"/>
                  </a:lnTo>
                  <a:lnTo>
                    <a:pt x="7620" y="10477"/>
                  </a:lnTo>
                  <a:lnTo>
                    <a:pt x="8492" y="10318"/>
                  </a:lnTo>
                  <a:lnTo>
                    <a:pt x="9445" y="10636"/>
                  </a:lnTo>
                  <a:lnTo>
                    <a:pt x="9921" y="11668"/>
                  </a:lnTo>
                  <a:lnTo>
                    <a:pt x="9603" y="13493"/>
                  </a:lnTo>
                  <a:lnTo>
                    <a:pt x="8254" y="16112"/>
                  </a:lnTo>
                  <a:lnTo>
                    <a:pt x="5793" y="19050"/>
                  </a:lnTo>
                  <a:lnTo>
                    <a:pt x="1745" y="22145"/>
                  </a:lnTo>
                  <a:lnTo>
                    <a:pt x="2698" y="24050"/>
                  </a:lnTo>
                  <a:lnTo>
                    <a:pt x="4523" y="23177"/>
                  </a:lnTo>
                  <a:lnTo>
                    <a:pt x="6826" y="21431"/>
                  </a:lnTo>
                  <a:lnTo>
                    <a:pt x="11508" y="16192"/>
                  </a:lnTo>
                  <a:lnTo>
                    <a:pt x="13176" y="12937"/>
                  </a:lnTo>
                  <a:lnTo>
                    <a:pt x="13731" y="9525"/>
                  </a:lnTo>
                  <a:lnTo>
                    <a:pt x="13333" y="5952"/>
                  </a:lnTo>
                  <a:lnTo>
                    <a:pt x="12143" y="3333"/>
                  </a:lnTo>
                  <a:lnTo>
                    <a:pt x="10636" y="1587"/>
                  </a:lnTo>
                  <a:lnTo>
                    <a:pt x="8809" y="556"/>
                  </a:lnTo>
                  <a:lnTo>
                    <a:pt x="5713" y="0"/>
                  </a:lnTo>
                  <a:close/>
                </a:path>
              </a:pathLst>
            </a:custGeom>
            <a:solidFill>
              <a:srgbClr val="000000"/>
            </a:solidFill>
          </p:spPr>
          <p:txBody>
            <a:bodyPr vert="horz" lIns="91440" tIns="45720" rIns="91440" bIns="45720" anchor="t"/>
            <a:lstStyle/>
            <a:p>
              <a:endParaRPr lang="en-IN"/>
            </a:p>
          </p:txBody>
        </p:sp>
        <p:sp>
          <p:nvSpPr>
            <p:cNvPr id="1987" name="Shape 2022"/>
            <p:cNvSpPr/>
            <p:nvPr/>
          </p:nvSpPr>
          <p:spPr>
            <a:xfrm>
              <a:off x="2313368" y="4279946"/>
              <a:ext cx="13731" cy="24050"/>
            </a:xfrm>
            <a:custGeom>
              <a:avLst/>
              <a:gdLst/>
              <a:ahLst/>
              <a:cxnLst/>
              <a:rect l="0" t="0" r="0" b="0"/>
              <a:pathLst>
                <a:path w="13731" h="24050">
                  <a:moveTo>
                    <a:pt x="5714" y="0"/>
                  </a:moveTo>
                  <a:lnTo>
                    <a:pt x="3730" y="317"/>
                  </a:lnTo>
                  <a:lnTo>
                    <a:pt x="1905" y="1270"/>
                  </a:lnTo>
                  <a:lnTo>
                    <a:pt x="476" y="3016"/>
                  </a:lnTo>
                  <a:lnTo>
                    <a:pt x="0" y="5715"/>
                  </a:lnTo>
                  <a:lnTo>
                    <a:pt x="555" y="8175"/>
                  </a:lnTo>
                  <a:lnTo>
                    <a:pt x="2063" y="9683"/>
                  </a:lnTo>
                  <a:lnTo>
                    <a:pt x="4047" y="10477"/>
                  </a:lnTo>
                  <a:lnTo>
                    <a:pt x="6111" y="10715"/>
                  </a:lnTo>
                  <a:lnTo>
                    <a:pt x="7620" y="10477"/>
                  </a:lnTo>
                  <a:lnTo>
                    <a:pt x="8492" y="10318"/>
                  </a:lnTo>
                  <a:lnTo>
                    <a:pt x="9444" y="10636"/>
                  </a:lnTo>
                  <a:lnTo>
                    <a:pt x="9842" y="11668"/>
                  </a:lnTo>
                  <a:lnTo>
                    <a:pt x="9525" y="13493"/>
                  </a:lnTo>
                  <a:lnTo>
                    <a:pt x="8255" y="16112"/>
                  </a:lnTo>
                  <a:lnTo>
                    <a:pt x="5714" y="19050"/>
                  </a:lnTo>
                  <a:lnTo>
                    <a:pt x="1746" y="22145"/>
                  </a:lnTo>
                  <a:lnTo>
                    <a:pt x="2618" y="24050"/>
                  </a:lnTo>
                  <a:lnTo>
                    <a:pt x="4523" y="23177"/>
                  </a:lnTo>
                  <a:lnTo>
                    <a:pt x="6826" y="21431"/>
                  </a:lnTo>
                  <a:lnTo>
                    <a:pt x="11508" y="16192"/>
                  </a:lnTo>
                  <a:lnTo>
                    <a:pt x="13096" y="12937"/>
                  </a:lnTo>
                  <a:lnTo>
                    <a:pt x="13731" y="9525"/>
                  </a:lnTo>
                  <a:lnTo>
                    <a:pt x="13335" y="5952"/>
                  </a:lnTo>
                  <a:lnTo>
                    <a:pt x="12143" y="3333"/>
                  </a:lnTo>
                  <a:lnTo>
                    <a:pt x="10636" y="1587"/>
                  </a:lnTo>
                  <a:lnTo>
                    <a:pt x="8810" y="556"/>
                  </a:lnTo>
                  <a:lnTo>
                    <a:pt x="5714" y="0"/>
                  </a:lnTo>
                  <a:close/>
                </a:path>
              </a:pathLst>
            </a:custGeom>
            <a:solidFill>
              <a:srgbClr val="000000"/>
            </a:solidFill>
          </p:spPr>
          <p:txBody>
            <a:bodyPr vert="horz" lIns="91440" tIns="45720" rIns="91440" bIns="45720" anchor="t"/>
            <a:lstStyle/>
            <a:p>
              <a:endParaRPr lang="en-IN"/>
            </a:p>
          </p:txBody>
        </p:sp>
        <p:sp>
          <p:nvSpPr>
            <p:cNvPr id="1988" name="Shape 2023"/>
            <p:cNvSpPr/>
            <p:nvPr/>
          </p:nvSpPr>
          <p:spPr>
            <a:xfrm>
              <a:off x="2003249" y="4279946"/>
              <a:ext cx="13811" cy="24050"/>
            </a:xfrm>
            <a:custGeom>
              <a:avLst/>
              <a:gdLst/>
              <a:ahLst/>
              <a:cxnLst/>
              <a:rect l="0" t="0" r="0" b="0"/>
              <a:pathLst>
                <a:path w="13811" h="24050">
                  <a:moveTo>
                    <a:pt x="5794" y="0"/>
                  </a:moveTo>
                  <a:lnTo>
                    <a:pt x="3810" y="317"/>
                  </a:lnTo>
                  <a:lnTo>
                    <a:pt x="1984" y="1270"/>
                  </a:lnTo>
                  <a:lnTo>
                    <a:pt x="556" y="3016"/>
                  </a:lnTo>
                  <a:lnTo>
                    <a:pt x="0" y="5715"/>
                  </a:lnTo>
                  <a:lnTo>
                    <a:pt x="635" y="8175"/>
                  </a:lnTo>
                  <a:lnTo>
                    <a:pt x="2143" y="9683"/>
                  </a:lnTo>
                  <a:lnTo>
                    <a:pt x="4127" y="10477"/>
                  </a:lnTo>
                  <a:lnTo>
                    <a:pt x="6191" y="10715"/>
                  </a:lnTo>
                  <a:lnTo>
                    <a:pt x="7619" y="10477"/>
                  </a:lnTo>
                  <a:lnTo>
                    <a:pt x="8572" y="10318"/>
                  </a:lnTo>
                  <a:lnTo>
                    <a:pt x="9525" y="10636"/>
                  </a:lnTo>
                  <a:lnTo>
                    <a:pt x="9922" y="11668"/>
                  </a:lnTo>
                  <a:lnTo>
                    <a:pt x="9605" y="13493"/>
                  </a:lnTo>
                  <a:lnTo>
                    <a:pt x="8334" y="16112"/>
                  </a:lnTo>
                  <a:lnTo>
                    <a:pt x="5794" y="19050"/>
                  </a:lnTo>
                  <a:lnTo>
                    <a:pt x="1826" y="22145"/>
                  </a:lnTo>
                  <a:lnTo>
                    <a:pt x="2698" y="24050"/>
                  </a:lnTo>
                  <a:lnTo>
                    <a:pt x="4524" y="23177"/>
                  </a:lnTo>
                  <a:lnTo>
                    <a:pt x="6906" y="21431"/>
                  </a:lnTo>
                  <a:lnTo>
                    <a:pt x="11588" y="16192"/>
                  </a:lnTo>
                  <a:lnTo>
                    <a:pt x="13176" y="12937"/>
                  </a:lnTo>
                  <a:lnTo>
                    <a:pt x="13811" y="9525"/>
                  </a:lnTo>
                  <a:lnTo>
                    <a:pt x="13335" y="5952"/>
                  </a:lnTo>
                  <a:lnTo>
                    <a:pt x="12223" y="3333"/>
                  </a:lnTo>
                  <a:lnTo>
                    <a:pt x="10636" y="1587"/>
                  </a:lnTo>
                  <a:lnTo>
                    <a:pt x="8811" y="556"/>
                  </a:lnTo>
                  <a:lnTo>
                    <a:pt x="5794" y="0"/>
                  </a:lnTo>
                  <a:close/>
                </a:path>
              </a:pathLst>
            </a:custGeom>
            <a:solidFill>
              <a:srgbClr val="000000"/>
            </a:solidFill>
          </p:spPr>
          <p:txBody>
            <a:bodyPr vert="horz" lIns="91440" tIns="45720" rIns="91440" bIns="45720" anchor="t"/>
            <a:lstStyle/>
            <a:p>
              <a:endParaRPr lang="en-IN"/>
            </a:p>
          </p:txBody>
        </p:sp>
        <p:sp>
          <p:nvSpPr>
            <p:cNvPr id="1989" name="Shape 2024"/>
            <p:cNvSpPr/>
            <p:nvPr/>
          </p:nvSpPr>
          <p:spPr>
            <a:xfrm>
              <a:off x="1563433" y="4279946"/>
              <a:ext cx="13810" cy="24050"/>
            </a:xfrm>
            <a:custGeom>
              <a:avLst/>
              <a:gdLst/>
              <a:ahLst/>
              <a:cxnLst/>
              <a:rect l="0" t="0" r="0" b="0"/>
              <a:pathLst>
                <a:path w="13810" h="24050">
                  <a:moveTo>
                    <a:pt x="5793" y="0"/>
                  </a:moveTo>
                  <a:lnTo>
                    <a:pt x="3810" y="317"/>
                  </a:lnTo>
                  <a:lnTo>
                    <a:pt x="1983" y="1270"/>
                  </a:lnTo>
                  <a:lnTo>
                    <a:pt x="555" y="3016"/>
                  </a:lnTo>
                  <a:lnTo>
                    <a:pt x="0" y="5715"/>
                  </a:lnTo>
                  <a:lnTo>
                    <a:pt x="555" y="8175"/>
                  </a:lnTo>
                  <a:lnTo>
                    <a:pt x="2063" y="9683"/>
                  </a:lnTo>
                  <a:lnTo>
                    <a:pt x="4126" y="10477"/>
                  </a:lnTo>
                  <a:lnTo>
                    <a:pt x="6191" y="10715"/>
                  </a:lnTo>
                  <a:lnTo>
                    <a:pt x="7620" y="10477"/>
                  </a:lnTo>
                  <a:lnTo>
                    <a:pt x="8572" y="10318"/>
                  </a:lnTo>
                  <a:lnTo>
                    <a:pt x="9525" y="10636"/>
                  </a:lnTo>
                  <a:lnTo>
                    <a:pt x="9921" y="11668"/>
                  </a:lnTo>
                  <a:lnTo>
                    <a:pt x="9603" y="13493"/>
                  </a:lnTo>
                  <a:lnTo>
                    <a:pt x="8253" y="16112"/>
                  </a:lnTo>
                  <a:lnTo>
                    <a:pt x="5793" y="19050"/>
                  </a:lnTo>
                  <a:lnTo>
                    <a:pt x="1825" y="22145"/>
                  </a:lnTo>
                  <a:lnTo>
                    <a:pt x="2697" y="24050"/>
                  </a:lnTo>
                  <a:lnTo>
                    <a:pt x="4523" y="23177"/>
                  </a:lnTo>
                  <a:lnTo>
                    <a:pt x="6826" y="21431"/>
                  </a:lnTo>
                  <a:lnTo>
                    <a:pt x="11588" y="16192"/>
                  </a:lnTo>
                  <a:lnTo>
                    <a:pt x="13176" y="12937"/>
                  </a:lnTo>
                  <a:lnTo>
                    <a:pt x="13810" y="9525"/>
                  </a:lnTo>
                  <a:lnTo>
                    <a:pt x="13335" y="5952"/>
                  </a:lnTo>
                  <a:lnTo>
                    <a:pt x="12222" y="3333"/>
                  </a:lnTo>
                  <a:lnTo>
                    <a:pt x="10635" y="1587"/>
                  </a:lnTo>
                  <a:lnTo>
                    <a:pt x="8810" y="556"/>
                  </a:lnTo>
                  <a:lnTo>
                    <a:pt x="5793" y="0"/>
                  </a:lnTo>
                  <a:close/>
                </a:path>
              </a:pathLst>
            </a:custGeom>
            <a:solidFill>
              <a:srgbClr val="000000"/>
            </a:solidFill>
          </p:spPr>
          <p:txBody>
            <a:bodyPr vert="horz" lIns="91440" tIns="45720" rIns="91440" bIns="45720" anchor="t"/>
            <a:lstStyle/>
            <a:p>
              <a:endParaRPr lang="en-IN"/>
            </a:p>
          </p:txBody>
        </p:sp>
        <p:sp>
          <p:nvSpPr>
            <p:cNvPr id="1990" name="Shape 2025"/>
            <p:cNvSpPr/>
            <p:nvPr/>
          </p:nvSpPr>
          <p:spPr>
            <a:xfrm>
              <a:off x="1912444" y="4245498"/>
              <a:ext cx="46593" cy="45561"/>
            </a:xfrm>
            <a:custGeom>
              <a:avLst/>
              <a:gdLst/>
              <a:ahLst/>
              <a:cxnLst/>
              <a:rect l="0" t="0" r="0" b="0"/>
              <a:pathLst>
                <a:path w="46593" h="45561">
                  <a:moveTo>
                    <a:pt x="0" y="0"/>
                  </a:moveTo>
                  <a:lnTo>
                    <a:pt x="0" y="1348"/>
                  </a:lnTo>
                  <a:lnTo>
                    <a:pt x="2222" y="1587"/>
                  </a:lnTo>
                  <a:lnTo>
                    <a:pt x="4207" y="2381"/>
                  </a:lnTo>
                  <a:lnTo>
                    <a:pt x="5636" y="4206"/>
                  </a:lnTo>
                  <a:lnTo>
                    <a:pt x="6112" y="7698"/>
                  </a:lnTo>
                  <a:lnTo>
                    <a:pt x="6112" y="32623"/>
                  </a:lnTo>
                  <a:lnTo>
                    <a:pt x="6747" y="37226"/>
                  </a:lnTo>
                  <a:lnTo>
                    <a:pt x="8255" y="40640"/>
                  </a:lnTo>
                  <a:lnTo>
                    <a:pt x="10477" y="43021"/>
                  </a:lnTo>
                  <a:lnTo>
                    <a:pt x="13017" y="44529"/>
                  </a:lnTo>
                  <a:lnTo>
                    <a:pt x="15637" y="45323"/>
                  </a:lnTo>
                  <a:lnTo>
                    <a:pt x="17938" y="45561"/>
                  </a:lnTo>
                  <a:lnTo>
                    <a:pt x="19765" y="45402"/>
                  </a:lnTo>
                  <a:lnTo>
                    <a:pt x="22383" y="44847"/>
                  </a:lnTo>
                  <a:lnTo>
                    <a:pt x="25400" y="43497"/>
                  </a:lnTo>
                  <a:lnTo>
                    <a:pt x="28337" y="41275"/>
                  </a:lnTo>
                  <a:lnTo>
                    <a:pt x="32623" y="36988"/>
                  </a:lnTo>
                  <a:lnTo>
                    <a:pt x="32623" y="45243"/>
                  </a:lnTo>
                  <a:lnTo>
                    <a:pt x="32782" y="45402"/>
                  </a:lnTo>
                  <a:lnTo>
                    <a:pt x="39370" y="43021"/>
                  </a:lnTo>
                  <a:lnTo>
                    <a:pt x="46593" y="40957"/>
                  </a:lnTo>
                  <a:lnTo>
                    <a:pt x="46593" y="39607"/>
                  </a:lnTo>
                  <a:lnTo>
                    <a:pt x="43101" y="39291"/>
                  </a:lnTo>
                  <a:lnTo>
                    <a:pt x="41275" y="38179"/>
                  </a:lnTo>
                  <a:lnTo>
                    <a:pt x="40481" y="36353"/>
                  </a:lnTo>
                  <a:lnTo>
                    <a:pt x="40402" y="33972"/>
                  </a:lnTo>
                  <a:lnTo>
                    <a:pt x="40402" y="0"/>
                  </a:lnTo>
                  <a:lnTo>
                    <a:pt x="24765" y="0"/>
                  </a:lnTo>
                  <a:lnTo>
                    <a:pt x="24765" y="1667"/>
                  </a:lnTo>
                  <a:lnTo>
                    <a:pt x="28892" y="2142"/>
                  </a:lnTo>
                  <a:lnTo>
                    <a:pt x="30162" y="2618"/>
                  </a:lnTo>
                  <a:lnTo>
                    <a:pt x="31036" y="3333"/>
                  </a:lnTo>
                  <a:lnTo>
                    <a:pt x="31908" y="5238"/>
                  </a:lnTo>
                  <a:lnTo>
                    <a:pt x="32067" y="7857"/>
                  </a:lnTo>
                  <a:lnTo>
                    <a:pt x="32067" y="31193"/>
                  </a:lnTo>
                  <a:lnTo>
                    <a:pt x="31988" y="33257"/>
                  </a:lnTo>
                  <a:lnTo>
                    <a:pt x="31671" y="34607"/>
                  </a:lnTo>
                  <a:lnTo>
                    <a:pt x="30480" y="36195"/>
                  </a:lnTo>
                  <a:lnTo>
                    <a:pt x="26352" y="38813"/>
                  </a:lnTo>
                  <a:lnTo>
                    <a:pt x="21907" y="39767"/>
                  </a:lnTo>
                  <a:lnTo>
                    <a:pt x="19050" y="39291"/>
                  </a:lnTo>
                  <a:lnTo>
                    <a:pt x="17066" y="38179"/>
                  </a:lnTo>
                  <a:lnTo>
                    <a:pt x="15716" y="36592"/>
                  </a:lnTo>
                  <a:lnTo>
                    <a:pt x="14922" y="34845"/>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1991" name="Shape 2026"/>
            <p:cNvSpPr/>
            <p:nvPr/>
          </p:nvSpPr>
          <p:spPr>
            <a:xfrm>
              <a:off x="1691147" y="4244465"/>
              <a:ext cx="46037" cy="67072"/>
            </a:xfrm>
            <a:custGeom>
              <a:avLst/>
              <a:gdLst/>
              <a:ahLst/>
              <a:cxnLst/>
              <a:rect l="0" t="0" r="0" b="0"/>
              <a:pathLst>
                <a:path w="46037" h="67072">
                  <a:moveTo>
                    <a:pt x="14683" y="0"/>
                  </a:moveTo>
                  <a:lnTo>
                    <a:pt x="396" y="5081"/>
                  </a:lnTo>
                  <a:lnTo>
                    <a:pt x="396" y="6668"/>
                  </a:lnTo>
                  <a:lnTo>
                    <a:pt x="3175" y="6508"/>
                  </a:lnTo>
                  <a:lnTo>
                    <a:pt x="5238" y="6826"/>
                  </a:lnTo>
                  <a:lnTo>
                    <a:pt x="6350" y="7858"/>
                  </a:lnTo>
                  <a:lnTo>
                    <a:pt x="6826" y="9604"/>
                  </a:lnTo>
                  <a:lnTo>
                    <a:pt x="6906" y="12224"/>
                  </a:lnTo>
                  <a:lnTo>
                    <a:pt x="6906" y="58580"/>
                  </a:lnTo>
                  <a:lnTo>
                    <a:pt x="6826" y="61277"/>
                  </a:lnTo>
                  <a:lnTo>
                    <a:pt x="5952" y="63342"/>
                  </a:lnTo>
                  <a:lnTo>
                    <a:pt x="3889" y="64691"/>
                  </a:lnTo>
                  <a:lnTo>
                    <a:pt x="0" y="65406"/>
                  </a:lnTo>
                  <a:lnTo>
                    <a:pt x="0" y="67072"/>
                  </a:lnTo>
                  <a:lnTo>
                    <a:pt x="23971" y="67072"/>
                  </a:lnTo>
                  <a:lnTo>
                    <a:pt x="23971" y="65246"/>
                  </a:lnTo>
                  <a:lnTo>
                    <a:pt x="19606" y="65008"/>
                  </a:lnTo>
                  <a:lnTo>
                    <a:pt x="16906" y="63976"/>
                  </a:lnTo>
                  <a:lnTo>
                    <a:pt x="15637" y="61755"/>
                  </a:lnTo>
                  <a:lnTo>
                    <a:pt x="15239" y="57865"/>
                  </a:lnTo>
                  <a:lnTo>
                    <a:pt x="15239" y="42307"/>
                  </a:lnTo>
                  <a:lnTo>
                    <a:pt x="17621" y="44292"/>
                  </a:lnTo>
                  <a:lnTo>
                    <a:pt x="20002" y="45641"/>
                  </a:lnTo>
                  <a:lnTo>
                    <a:pt x="25241" y="46593"/>
                  </a:lnTo>
                  <a:lnTo>
                    <a:pt x="31591" y="45482"/>
                  </a:lnTo>
                  <a:lnTo>
                    <a:pt x="36829" y="42466"/>
                  </a:lnTo>
                  <a:lnTo>
                    <a:pt x="40798" y="38179"/>
                  </a:lnTo>
                  <a:lnTo>
                    <a:pt x="43736" y="32862"/>
                  </a:lnTo>
                  <a:lnTo>
                    <a:pt x="45481" y="27067"/>
                  </a:lnTo>
                  <a:lnTo>
                    <a:pt x="46037" y="21273"/>
                  </a:lnTo>
                  <a:lnTo>
                    <a:pt x="45719" y="16590"/>
                  </a:lnTo>
                  <a:lnTo>
                    <a:pt x="44767" y="12382"/>
                  </a:lnTo>
                  <a:lnTo>
                    <a:pt x="43258" y="8811"/>
                  </a:lnTo>
                  <a:lnTo>
                    <a:pt x="41196" y="5715"/>
                  </a:lnTo>
                  <a:lnTo>
                    <a:pt x="38734" y="3254"/>
                  </a:lnTo>
                  <a:lnTo>
                    <a:pt x="36036" y="1508"/>
                  </a:lnTo>
                  <a:lnTo>
                    <a:pt x="33019" y="397"/>
                  </a:lnTo>
                  <a:lnTo>
                    <a:pt x="29686" y="0"/>
                  </a:lnTo>
                  <a:lnTo>
                    <a:pt x="26193" y="397"/>
                  </a:lnTo>
                  <a:lnTo>
                    <a:pt x="23098" y="1430"/>
                  </a:lnTo>
                  <a:lnTo>
                    <a:pt x="20247" y="3235"/>
                  </a:lnTo>
                  <a:lnTo>
                    <a:pt x="24923" y="5953"/>
                  </a:lnTo>
                  <a:lnTo>
                    <a:pt x="28971" y="6588"/>
                  </a:lnTo>
                  <a:lnTo>
                    <a:pt x="31987" y="8493"/>
                  </a:lnTo>
                  <a:lnTo>
                    <a:pt x="34211" y="11112"/>
                  </a:lnTo>
                  <a:lnTo>
                    <a:pt x="35718" y="14287"/>
                  </a:lnTo>
                  <a:lnTo>
                    <a:pt x="36749" y="17462"/>
                  </a:lnTo>
                  <a:lnTo>
                    <a:pt x="37227" y="20480"/>
                  </a:lnTo>
                  <a:lnTo>
                    <a:pt x="37464" y="22781"/>
                  </a:lnTo>
                  <a:lnTo>
                    <a:pt x="37543" y="24288"/>
                  </a:lnTo>
                  <a:lnTo>
                    <a:pt x="37386" y="28257"/>
                  </a:lnTo>
                  <a:lnTo>
                    <a:pt x="36908" y="31671"/>
                  </a:lnTo>
                  <a:lnTo>
                    <a:pt x="36114" y="34528"/>
                  </a:lnTo>
                  <a:lnTo>
                    <a:pt x="35083" y="36910"/>
                  </a:lnTo>
                  <a:lnTo>
                    <a:pt x="32623" y="40243"/>
                  </a:lnTo>
                  <a:lnTo>
                    <a:pt x="29924" y="42227"/>
                  </a:lnTo>
                  <a:lnTo>
                    <a:pt x="27383" y="43181"/>
                  </a:lnTo>
                  <a:lnTo>
                    <a:pt x="25321" y="43418"/>
                  </a:lnTo>
                  <a:lnTo>
                    <a:pt x="21511" y="42705"/>
                  </a:lnTo>
                  <a:lnTo>
                    <a:pt x="18256" y="40957"/>
                  </a:lnTo>
                  <a:lnTo>
                    <a:pt x="16033" y="38815"/>
                  </a:lnTo>
                  <a:lnTo>
                    <a:pt x="15239" y="36831"/>
                  </a:lnTo>
                  <a:lnTo>
                    <a:pt x="15239" y="12462"/>
                  </a:lnTo>
                  <a:lnTo>
                    <a:pt x="15954" y="10637"/>
                  </a:lnTo>
                  <a:lnTo>
                    <a:pt x="17224" y="9128"/>
                  </a:lnTo>
                  <a:lnTo>
                    <a:pt x="20954" y="6826"/>
                  </a:lnTo>
                  <a:lnTo>
                    <a:pt x="23018" y="6112"/>
                  </a:lnTo>
                  <a:lnTo>
                    <a:pt x="24923" y="5953"/>
                  </a:lnTo>
                  <a:lnTo>
                    <a:pt x="20247" y="3235"/>
                  </a:lnTo>
                  <a:lnTo>
                    <a:pt x="18336" y="4445"/>
                  </a:lnTo>
                  <a:lnTo>
                    <a:pt x="15477" y="7620"/>
                  </a:lnTo>
                  <a:lnTo>
                    <a:pt x="15239" y="7462"/>
                  </a:lnTo>
                  <a:lnTo>
                    <a:pt x="15239" y="238"/>
                  </a:lnTo>
                  <a:lnTo>
                    <a:pt x="14683" y="0"/>
                  </a:lnTo>
                  <a:close/>
                </a:path>
              </a:pathLst>
            </a:custGeom>
            <a:solidFill>
              <a:srgbClr val="000000"/>
            </a:solidFill>
          </p:spPr>
          <p:txBody>
            <a:bodyPr vert="horz" lIns="91440" tIns="45720" rIns="91440" bIns="45720" anchor="t"/>
            <a:lstStyle/>
            <a:p>
              <a:endParaRPr lang="en-IN"/>
            </a:p>
          </p:txBody>
        </p:sp>
        <p:sp>
          <p:nvSpPr>
            <p:cNvPr id="1992" name="Shape 2027"/>
            <p:cNvSpPr/>
            <p:nvPr/>
          </p:nvSpPr>
          <p:spPr>
            <a:xfrm>
              <a:off x="1602247" y="4350353"/>
              <a:ext cx="10159" cy="10080"/>
            </a:xfrm>
            <a:custGeom>
              <a:avLst/>
              <a:gdLst/>
              <a:ahLst/>
              <a:cxnLst/>
              <a:rect l="0" t="0" r="0" b="0"/>
              <a:pathLst>
                <a:path w="10159" h="10080">
                  <a:moveTo>
                    <a:pt x="4999" y="0"/>
                  </a:moveTo>
                  <a:lnTo>
                    <a:pt x="2777" y="475"/>
                  </a:lnTo>
                  <a:lnTo>
                    <a:pt x="1189" y="1825"/>
                  </a:lnTo>
                  <a:lnTo>
                    <a:pt x="317" y="3412"/>
                  </a:lnTo>
                  <a:lnTo>
                    <a:pt x="0" y="5080"/>
                  </a:lnTo>
                  <a:lnTo>
                    <a:pt x="317" y="6667"/>
                  </a:lnTo>
                  <a:lnTo>
                    <a:pt x="1189" y="8333"/>
                  </a:lnTo>
                  <a:lnTo>
                    <a:pt x="2698" y="9604"/>
                  </a:lnTo>
                  <a:lnTo>
                    <a:pt x="4999" y="10080"/>
                  </a:lnTo>
                  <a:lnTo>
                    <a:pt x="7064" y="9682"/>
                  </a:lnTo>
                  <a:lnTo>
                    <a:pt x="8731" y="8651"/>
                  </a:lnTo>
                  <a:lnTo>
                    <a:pt x="9842" y="7063"/>
                  </a:lnTo>
                  <a:lnTo>
                    <a:pt x="10159" y="5080"/>
                  </a:lnTo>
                  <a:lnTo>
                    <a:pt x="9842" y="3095"/>
                  </a:lnTo>
                  <a:lnTo>
                    <a:pt x="8731" y="1507"/>
                  </a:lnTo>
                  <a:lnTo>
                    <a:pt x="7064" y="396"/>
                  </a:lnTo>
                  <a:lnTo>
                    <a:pt x="4999" y="0"/>
                  </a:lnTo>
                  <a:close/>
                </a:path>
              </a:pathLst>
            </a:custGeom>
            <a:solidFill>
              <a:srgbClr val="000000"/>
            </a:solidFill>
          </p:spPr>
          <p:txBody>
            <a:bodyPr vert="horz" lIns="91440" tIns="45720" rIns="91440" bIns="45720" anchor="t"/>
            <a:lstStyle/>
            <a:p>
              <a:endParaRPr lang="en-IN"/>
            </a:p>
          </p:txBody>
        </p:sp>
        <p:sp>
          <p:nvSpPr>
            <p:cNvPr id="1993" name="Shape 2028"/>
            <p:cNvSpPr/>
            <p:nvPr/>
          </p:nvSpPr>
          <p:spPr>
            <a:xfrm>
              <a:off x="1285303" y="4350353"/>
              <a:ext cx="10080" cy="10080"/>
            </a:xfrm>
            <a:custGeom>
              <a:avLst/>
              <a:gdLst/>
              <a:ahLst/>
              <a:cxnLst/>
              <a:rect l="0" t="0" r="0" b="0"/>
              <a:pathLst>
                <a:path w="10080" h="10080">
                  <a:moveTo>
                    <a:pt x="4921" y="0"/>
                  </a:moveTo>
                  <a:lnTo>
                    <a:pt x="2698" y="475"/>
                  </a:lnTo>
                  <a:lnTo>
                    <a:pt x="1190" y="1825"/>
                  </a:lnTo>
                  <a:lnTo>
                    <a:pt x="317" y="3412"/>
                  </a:lnTo>
                  <a:lnTo>
                    <a:pt x="0" y="5080"/>
                  </a:lnTo>
                  <a:lnTo>
                    <a:pt x="317" y="6667"/>
                  </a:lnTo>
                  <a:lnTo>
                    <a:pt x="1111" y="8333"/>
                  </a:lnTo>
                  <a:lnTo>
                    <a:pt x="2698" y="9604"/>
                  </a:lnTo>
                  <a:lnTo>
                    <a:pt x="4921" y="10080"/>
                  </a:lnTo>
                  <a:lnTo>
                    <a:pt x="6983" y="9682"/>
                  </a:lnTo>
                  <a:lnTo>
                    <a:pt x="8651" y="8651"/>
                  </a:lnTo>
                  <a:lnTo>
                    <a:pt x="9762" y="7063"/>
                  </a:lnTo>
                  <a:lnTo>
                    <a:pt x="10080" y="5080"/>
                  </a:lnTo>
                  <a:lnTo>
                    <a:pt x="9762" y="3095"/>
                  </a:lnTo>
                  <a:lnTo>
                    <a:pt x="8651" y="1507"/>
                  </a:lnTo>
                  <a:lnTo>
                    <a:pt x="6983" y="396"/>
                  </a:lnTo>
                  <a:lnTo>
                    <a:pt x="4921" y="0"/>
                  </a:lnTo>
                  <a:close/>
                </a:path>
              </a:pathLst>
            </a:custGeom>
            <a:solidFill>
              <a:srgbClr val="000000"/>
            </a:solidFill>
          </p:spPr>
          <p:txBody>
            <a:bodyPr vert="horz" lIns="91440" tIns="45720" rIns="91440" bIns="45720" anchor="t"/>
            <a:lstStyle/>
            <a:p>
              <a:endParaRPr lang="en-IN"/>
            </a:p>
          </p:txBody>
        </p:sp>
        <p:sp>
          <p:nvSpPr>
            <p:cNvPr id="1994" name="Shape 2029"/>
            <p:cNvSpPr/>
            <p:nvPr/>
          </p:nvSpPr>
          <p:spPr>
            <a:xfrm>
              <a:off x="1480644" y="4350353"/>
              <a:ext cx="35957" cy="67706"/>
            </a:xfrm>
            <a:custGeom>
              <a:avLst/>
              <a:gdLst/>
              <a:ahLst/>
              <a:cxnLst/>
              <a:rect l="0" t="0" r="0" b="0"/>
              <a:pathLst>
                <a:path w="35957" h="67706">
                  <a:moveTo>
                    <a:pt x="26035" y="0"/>
                  </a:moveTo>
                  <a:lnTo>
                    <a:pt x="20161" y="793"/>
                  </a:lnTo>
                  <a:lnTo>
                    <a:pt x="15716" y="2856"/>
                  </a:lnTo>
                  <a:lnTo>
                    <a:pt x="12621" y="5874"/>
                  </a:lnTo>
                  <a:lnTo>
                    <a:pt x="10477" y="9445"/>
                  </a:lnTo>
                  <a:lnTo>
                    <a:pt x="9127" y="13334"/>
                  </a:lnTo>
                  <a:lnTo>
                    <a:pt x="8492" y="17143"/>
                  </a:lnTo>
                  <a:lnTo>
                    <a:pt x="8255" y="20557"/>
                  </a:lnTo>
                  <a:lnTo>
                    <a:pt x="8255" y="23097"/>
                  </a:lnTo>
                  <a:lnTo>
                    <a:pt x="80" y="23097"/>
                  </a:lnTo>
                  <a:lnTo>
                    <a:pt x="80" y="26272"/>
                  </a:lnTo>
                  <a:lnTo>
                    <a:pt x="8255" y="26272"/>
                  </a:lnTo>
                  <a:lnTo>
                    <a:pt x="8255" y="57387"/>
                  </a:lnTo>
                  <a:lnTo>
                    <a:pt x="8176" y="59927"/>
                  </a:lnTo>
                  <a:lnTo>
                    <a:pt x="7858" y="61912"/>
                  </a:lnTo>
                  <a:lnTo>
                    <a:pt x="7302" y="63500"/>
                  </a:lnTo>
                  <a:lnTo>
                    <a:pt x="6588" y="64531"/>
                  </a:lnTo>
                  <a:lnTo>
                    <a:pt x="4048" y="65801"/>
                  </a:lnTo>
                  <a:lnTo>
                    <a:pt x="0" y="66199"/>
                  </a:lnTo>
                  <a:lnTo>
                    <a:pt x="0" y="67706"/>
                  </a:lnTo>
                  <a:lnTo>
                    <a:pt x="25717" y="67706"/>
                  </a:lnTo>
                  <a:lnTo>
                    <a:pt x="25717" y="66199"/>
                  </a:lnTo>
                  <a:lnTo>
                    <a:pt x="21907" y="65881"/>
                  </a:lnTo>
                  <a:lnTo>
                    <a:pt x="19288" y="65166"/>
                  </a:lnTo>
                  <a:lnTo>
                    <a:pt x="17701" y="63975"/>
                  </a:lnTo>
                  <a:lnTo>
                    <a:pt x="16907" y="62308"/>
                  </a:lnTo>
                  <a:lnTo>
                    <a:pt x="16590" y="60086"/>
                  </a:lnTo>
                  <a:lnTo>
                    <a:pt x="16510" y="57387"/>
                  </a:lnTo>
                  <a:lnTo>
                    <a:pt x="16510" y="26272"/>
                  </a:lnTo>
                  <a:lnTo>
                    <a:pt x="28655" y="26272"/>
                  </a:lnTo>
                  <a:lnTo>
                    <a:pt x="28655" y="23097"/>
                  </a:lnTo>
                  <a:lnTo>
                    <a:pt x="16430" y="23097"/>
                  </a:lnTo>
                  <a:lnTo>
                    <a:pt x="16430" y="11587"/>
                  </a:lnTo>
                  <a:lnTo>
                    <a:pt x="16748" y="7698"/>
                  </a:lnTo>
                  <a:lnTo>
                    <a:pt x="18415" y="4286"/>
                  </a:lnTo>
                  <a:lnTo>
                    <a:pt x="20082" y="3175"/>
                  </a:lnTo>
                  <a:lnTo>
                    <a:pt x="22383" y="2777"/>
                  </a:lnTo>
                  <a:lnTo>
                    <a:pt x="24447" y="3332"/>
                  </a:lnTo>
                  <a:lnTo>
                    <a:pt x="25955" y="4682"/>
                  </a:lnTo>
                  <a:lnTo>
                    <a:pt x="28496" y="8333"/>
                  </a:lnTo>
                  <a:lnTo>
                    <a:pt x="29923" y="9682"/>
                  </a:lnTo>
                  <a:lnTo>
                    <a:pt x="31671" y="10238"/>
                  </a:lnTo>
                  <a:lnTo>
                    <a:pt x="33258" y="10000"/>
                  </a:lnTo>
                  <a:lnTo>
                    <a:pt x="34527" y="9206"/>
                  </a:lnTo>
                  <a:lnTo>
                    <a:pt x="35560" y="7937"/>
                  </a:lnTo>
                  <a:lnTo>
                    <a:pt x="35957" y="6031"/>
                  </a:lnTo>
                  <a:lnTo>
                    <a:pt x="35163" y="3730"/>
                  </a:lnTo>
                  <a:lnTo>
                    <a:pt x="33098" y="1825"/>
                  </a:lnTo>
                  <a:lnTo>
                    <a:pt x="29923" y="475"/>
                  </a:lnTo>
                  <a:lnTo>
                    <a:pt x="26035" y="0"/>
                  </a:lnTo>
                  <a:close/>
                </a:path>
              </a:pathLst>
            </a:custGeom>
            <a:solidFill>
              <a:srgbClr val="000000"/>
            </a:solidFill>
          </p:spPr>
          <p:txBody>
            <a:bodyPr vert="horz" lIns="91440" tIns="45720" rIns="91440" bIns="45720" anchor="t"/>
            <a:lstStyle/>
            <a:p>
              <a:endParaRPr lang="en-IN"/>
            </a:p>
          </p:txBody>
        </p:sp>
        <p:sp>
          <p:nvSpPr>
            <p:cNvPr id="1995" name="Shape 2030"/>
            <p:cNvSpPr/>
            <p:nvPr/>
          </p:nvSpPr>
          <p:spPr>
            <a:xfrm>
              <a:off x="1622567" y="4360671"/>
              <a:ext cx="26352" cy="58340"/>
            </a:xfrm>
            <a:custGeom>
              <a:avLst/>
              <a:gdLst/>
              <a:ahLst/>
              <a:cxnLst/>
              <a:rect l="0" t="0" r="0" b="0"/>
              <a:pathLst>
                <a:path w="26352" h="58340">
                  <a:moveTo>
                    <a:pt x="13335" y="0"/>
                  </a:moveTo>
                  <a:lnTo>
                    <a:pt x="10873" y="3412"/>
                  </a:lnTo>
                  <a:lnTo>
                    <a:pt x="8889" y="6111"/>
                  </a:lnTo>
                  <a:lnTo>
                    <a:pt x="4366" y="11270"/>
                  </a:lnTo>
                  <a:lnTo>
                    <a:pt x="1428" y="13651"/>
                  </a:lnTo>
                  <a:lnTo>
                    <a:pt x="397" y="14445"/>
                  </a:lnTo>
                  <a:lnTo>
                    <a:pt x="0" y="15238"/>
                  </a:lnTo>
                  <a:lnTo>
                    <a:pt x="397" y="15954"/>
                  </a:lnTo>
                  <a:lnTo>
                    <a:pt x="5636" y="15954"/>
                  </a:lnTo>
                  <a:lnTo>
                    <a:pt x="5636" y="45798"/>
                  </a:lnTo>
                  <a:lnTo>
                    <a:pt x="5873" y="49132"/>
                  </a:lnTo>
                  <a:lnTo>
                    <a:pt x="6430" y="51911"/>
                  </a:lnTo>
                  <a:lnTo>
                    <a:pt x="7223" y="54132"/>
                  </a:lnTo>
                  <a:lnTo>
                    <a:pt x="8334" y="55800"/>
                  </a:lnTo>
                  <a:lnTo>
                    <a:pt x="11271" y="57784"/>
                  </a:lnTo>
                  <a:lnTo>
                    <a:pt x="14763" y="58340"/>
                  </a:lnTo>
                  <a:lnTo>
                    <a:pt x="18176" y="57705"/>
                  </a:lnTo>
                  <a:lnTo>
                    <a:pt x="21351" y="56196"/>
                  </a:lnTo>
                  <a:lnTo>
                    <a:pt x="24130" y="53815"/>
                  </a:lnTo>
                  <a:lnTo>
                    <a:pt x="26352" y="50800"/>
                  </a:lnTo>
                  <a:lnTo>
                    <a:pt x="25082" y="49687"/>
                  </a:lnTo>
                  <a:lnTo>
                    <a:pt x="22860" y="51990"/>
                  </a:lnTo>
                  <a:lnTo>
                    <a:pt x="19050" y="53181"/>
                  </a:lnTo>
                  <a:lnTo>
                    <a:pt x="16907" y="52705"/>
                  </a:lnTo>
                  <a:lnTo>
                    <a:pt x="15478" y="51593"/>
                  </a:lnTo>
                  <a:lnTo>
                    <a:pt x="14605" y="49846"/>
                  </a:lnTo>
                  <a:lnTo>
                    <a:pt x="14207" y="47942"/>
                  </a:lnTo>
                  <a:lnTo>
                    <a:pt x="13970" y="44290"/>
                  </a:lnTo>
                  <a:lnTo>
                    <a:pt x="13970" y="15954"/>
                  </a:lnTo>
                  <a:lnTo>
                    <a:pt x="23971" y="15954"/>
                  </a:lnTo>
                  <a:lnTo>
                    <a:pt x="23971" y="12779"/>
                  </a:lnTo>
                  <a:lnTo>
                    <a:pt x="13970" y="12779"/>
                  </a:lnTo>
                  <a:lnTo>
                    <a:pt x="13970" y="1268"/>
                  </a:lnTo>
                  <a:lnTo>
                    <a:pt x="13891" y="317"/>
                  </a:lnTo>
                  <a:lnTo>
                    <a:pt x="13335" y="0"/>
                  </a:lnTo>
                  <a:close/>
                </a:path>
              </a:pathLst>
            </a:custGeom>
            <a:solidFill>
              <a:srgbClr val="000000"/>
            </a:solidFill>
          </p:spPr>
          <p:txBody>
            <a:bodyPr vert="horz" lIns="91440" tIns="45720" rIns="91440" bIns="45720" anchor="t"/>
            <a:lstStyle/>
            <a:p>
              <a:endParaRPr lang="en-IN"/>
            </a:p>
          </p:txBody>
        </p:sp>
        <p:sp>
          <p:nvSpPr>
            <p:cNvPr id="1996" name="Shape 2031"/>
            <p:cNvSpPr/>
            <p:nvPr/>
          </p:nvSpPr>
          <p:spPr>
            <a:xfrm>
              <a:off x="1305622" y="4360671"/>
              <a:ext cx="26352" cy="58340"/>
            </a:xfrm>
            <a:custGeom>
              <a:avLst/>
              <a:gdLst/>
              <a:ahLst/>
              <a:cxnLst/>
              <a:rect l="0" t="0" r="0" b="0"/>
              <a:pathLst>
                <a:path w="26352" h="58340">
                  <a:moveTo>
                    <a:pt x="13256" y="0"/>
                  </a:moveTo>
                  <a:lnTo>
                    <a:pt x="10875" y="3412"/>
                  </a:lnTo>
                  <a:lnTo>
                    <a:pt x="8811" y="6111"/>
                  </a:lnTo>
                  <a:lnTo>
                    <a:pt x="4366" y="11270"/>
                  </a:lnTo>
                  <a:lnTo>
                    <a:pt x="1350" y="13651"/>
                  </a:lnTo>
                  <a:lnTo>
                    <a:pt x="397" y="14445"/>
                  </a:lnTo>
                  <a:lnTo>
                    <a:pt x="0" y="15238"/>
                  </a:lnTo>
                  <a:lnTo>
                    <a:pt x="397" y="15954"/>
                  </a:lnTo>
                  <a:lnTo>
                    <a:pt x="5636" y="15954"/>
                  </a:lnTo>
                  <a:lnTo>
                    <a:pt x="5636" y="45798"/>
                  </a:lnTo>
                  <a:lnTo>
                    <a:pt x="5875" y="49132"/>
                  </a:lnTo>
                  <a:lnTo>
                    <a:pt x="6350" y="51911"/>
                  </a:lnTo>
                  <a:lnTo>
                    <a:pt x="7223" y="54132"/>
                  </a:lnTo>
                  <a:lnTo>
                    <a:pt x="8334" y="55800"/>
                  </a:lnTo>
                  <a:lnTo>
                    <a:pt x="11192" y="57784"/>
                  </a:lnTo>
                  <a:lnTo>
                    <a:pt x="14764" y="58340"/>
                  </a:lnTo>
                  <a:lnTo>
                    <a:pt x="18098" y="57705"/>
                  </a:lnTo>
                  <a:lnTo>
                    <a:pt x="21352" y="56196"/>
                  </a:lnTo>
                  <a:lnTo>
                    <a:pt x="24131" y="53815"/>
                  </a:lnTo>
                  <a:lnTo>
                    <a:pt x="26352" y="50800"/>
                  </a:lnTo>
                  <a:lnTo>
                    <a:pt x="25003" y="49687"/>
                  </a:lnTo>
                  <a:lnTo>
                    <a:pt x="22781" y="51990"/>
                  </a:lnTo>
                  <a:lnTo>
                    <a:pt x="18971" y="53181"/>
                  </a:lnTo>
                  <a:lnTo>
                    <a:pt x="16907" y="52705"/>
                  </a:lnTo>
                  <a:lnTo>
                    <a:pt x="15400" y="51593"/>
                  </a:lnTo>
                  <a:lnTo>
                    <a:pt x="14129" y="47942"/>
                  </a:lnTo>
                  <a:lnTo>
                    <a:pt x="13971" y="44290"/>
                  </a:lnTo>
                  <a:lnTo>
                    <a:pt x="13971" y="15954"/>
                  </a:lnTo>
                  <a:lnTo>
                    <a:pt x="23971" y="15954"/>
                  </a:lnTo>
                  <a:lnTo>
                    <a:pt x="23971" y="12779"/>
                  </a:lnTo>
                  <a:lnTo>
                    <a:pt x="13971" y="12779"/>
                  </a:lnTo>
                  <a:lnTo>
                    <a:pt x="13971" y="1268"/>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1997" name="Shape 2032"/>
            <p:cNvSpPr/>
            <p:nvPr/>
          </p:nvSpPr>
          <p:spPr>
            <a:xfrm>
              <a:off x="1596134" y="4372418"/>
              <a:ext cx="23496" cy="45641"/>
            </a:xfrm>
            <a:custGeom>
              <a:avLst/>
              <a:gdLst/>
              <a:ahLst/>
              <a:cxnLst/>
              <a:rect l="0" t="0" r="0" b="0"/>
              <a:pathLst>
                <a:path w="23496" h="45641">
                  <a:moveTo>
                    <a:pt x="15796" y="0"/>
                  </a:moveTo>
                  <a:lnTo>
                    <a:pt x="397" y="5477"/>
                  </a:lnTo>
                  <a:lnTo>
                    <a:pt x="397" y="6984"/>
                  </a:lnTo>
                  <a:lnTo>
                    <a:pt x="4366" y="6588"/>
                  </a:lnTo>
                  <a:lnTo>
                    <a:pt x="5636" y="6667"/>
                  </a:lnTo>
                  <a:lnTo>
                    <a:pt x="6668" y="7382"/>
                  </a:lnTo>
                  <a:lnTo>
                    <a:pt x="7541" y="9128"/>
                  </a:lnTo>
                  <a:lnTo>
                    <a:pt x="7858" y="12541"/>
                  </a:lnTo>
                  <a:lnTo>
                    <a:pt x="7858" y="35481"/>
                  </a:lnTo>
                  <a:lnTo>
                    <a:pt x="7700" y="38734"/>
                  </a:lnTo>
                  <a:lnTo>
                    <a:pt x="7143" y="41116"/>
                  </a:lnTo>
                  <a:lnTo>
                    <a:pt x="6192" y="42624"/>
                  </a:lnTo>
                  <a:lnTo>
                    <a:pt x="4762" y="43497"/>
                  </a:lnTo>
                  <a:lnTo>
                    <a:pt x="2778" y="43894"/>
                  </a:lnTo>
                  <a:lnTo>
                    <a:pt x="0" y="44133"/>
                  </a:lnTo>
                  <a:lnTo>
                    <a:pt x="0" y="45641"/>
                  </a:lnTo>
                  <a:lnTo>
                    <a:pt x="23496" y="45641"/>
                  </a:lnTo>
                  <a:lnTo>
                    <a:pt x="23496" y="44133"/>
                  </a:lnTo>
                  <a:lnTo>
                    <a:pt x="19447" y="43497"/>
                  </a:lnTo>
                  <a:lnTo>
                    <a:pt x="17225" y="42068"/>
                  </a:lnTo>
                  <a:lnTo>
                    <a:pt x="16352" y="39528"/>
                  </a:lnTo>
                  <a:lnTo>
                    <a:pt x="16193" y="35481"/>
                  </a:lnTo>
                  <a:lnTo>
                    <a:pt x="16193" y="317"/>
                  </a:lnTo>
                  <a:lnTo>
                    <a:pt x="15796" y="0"/>
                  </a:lnTo>
                  <a:close/>
                </a:path>
              </a:pathLst>
            </a:custGeom>
            <a:solidFill>
              <a:srgbClr val="000000"/>
            </a:solidFill>
          </p:spPr>
          <p:txBody>
            <a:bodyPr vert="horz" lIns="91440" tIns="45720" rIns="91440" bIns="45720" anchor="t"/>
            <a:lstStyle/>
            <a:p>
              <a:endParaRPr lang="en-IN"/>
            </a:p>
          </p:txBody>
        </p:sp>
        <p:sp>
          <p:nvSpPr>
            <p:cNvPr id="1998" name="Shape 2033"/>
            <p:cNvSpPr/>
            <p:nvPr/>
          </p:nvSpPr>
          <p:spPr>
            <a:xfrm>
              <a:off x="1279191" y="4372418"/>
              <a:ext cx="23414" cy="45641"/>
            </a:xfrm>
            <a:custGeom>
              <a:avLst/>
              <a:gdLst/>
              <a:ahLst/>
              <a:cxnLst/>
              <a:rect l="0" t="0" r="0" b="0"/>
              <a:pathLst>
                <a:path w="23414" h="45641">
                  <a:moveTo>
                    <a:pt x="15716" y="0"/>
                  </a:moveTo>
                  <a:lnTo>
                    <a:pt x="396" y="5477"/>
                  </a:lnTo>
                  <a:lnTo>
                    <a:pt x="396" y="6984"/>
                  </a:lnTo>
                  <a:lnTo>
                    <a:pt x="4286" y="6588"/>
                  </a:lnTo>
                  <a:lnTo>
                    <a:pt x="5556" y="6667"/>
                  </a:lnTo>
                  <a:lnTo>
                    <a:pt x="6667" y="7382"/>
                  </a:lnTo>
                  <a:lnTo>
                    <a:pt x="7461" y="9128"/>
                  </a:lnTo>
                  <a:lnTo>
                    <a:pt x="7778" y="12541"/>
                  </a:lnTo>
                  <a:lnTo>
                    <a:pt x="7778" y="35481"/>
                  </a:lnTo>
                  <a:lnTo>
                    <a:pt x="7619" y="38734"/>
                  </a:lnTo>
                  <a:lnTo>
                    <a:pt x="7064" y="41116"/>
                  </a:lnTo>
                  <a:lnTo>
                    <a:pt x="6191" y="42624"/>
                  </a:lnTo>
                  <a:lnTo>
                    <a:pt x="4683" y="43497"/>
                  </a:lnTo>
                  <a:lnTo>
                    <a:pt x="2698" y="43894"/>
                  </a:lnTo>
                  <a:lnTo>
                    <a:pt x="0" y="44133"/>
                  </a:lnTo>
                  <a:lnTo>
                    <a:pt x="0" y="45641"/>
                  </a:lnTo>
                  <a:lnTo>
                    <a:pt x="23414" y="45641"/>
                  </a:lnTo>
                  <a:lnTo>
                    <a:pt x="23414" y="44133"/>
                  </a:lnTo>
                  <a:lnTo>
                    <a:pt x="19367" y="43497"/>
                  </a:lnTo>
                  <a:lnTo>
                    <a:pt x="18097" y="42942"/>
                  </a:lnTo>
                  <a:lnTo>
                    <a:pt x="17224" y="42068"/>
                  </a:lnTo>
                  <a:lnTo>
                    <a:pt x="16271" y="39528"/>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1999" name="Shape 2034"/>
            <p:cNvSpPr/>
            <p:nvPr/>
          </p:nvSpPr>
          <p:spPr>
            <a:xfrm>
              <a:off x="1235455" y="4372418"/>
              <a:ext cx="38337" cy="46593"/>
            </a:xfrm>
            <a:custGeom>
              <a:avLst/>
              <a:gdLst/>
              <a:ahLst/>
              <a:cxnLst/>
              <a:rect l="0" t="0" r="0" b="0"/>
              <a:pathLst>
                <a:path w="38337" h="46593">
                  <a:moveTo>
                    <a:pt x="22225" y="0"/>
                  </a:moveTo>
                  <a:lnTo>
                    <a:pt x="16827" y="714"/>
                  </a:lnTo>
                  <a:lnTo>
                    <a:pt x="11667" y="2778"/>
                  </a:lnTo>
                  <a:lnTo>
                    <a:pt x="7063" y="6191"/>
                  </a:lnTo>
                  <a:lnTo>
                    <a:pt x="3412" y="10953"/>
                  </a:lnTo>
                  <a:lnTo>
                    <a:pt x="872" y="17066"/>
                  </a:lnTo>
                  <a:lnTo>
                    <a:pt x="0" y="24527"/>
                  </a:lnTo>
                  <a:lnTo>
                    <a:pt x="793" y="31591"/>
                  </a:lnTo>
                  <a:lnTo>
                    <a:pt x="3016" y="37147"/>
                  </a:lnTo>
                  <a:lnTo>
                    <a:pt x="6269" y="41354"/>
                  </a:lnTo>
                  <a:lnTo>
                    <a:pt x="10238" y="44291"/>
                  </a:lnTo>
                  <a:lnTo>
                    <a:pt x="14446" y="46037"/>
                  </a:lnTo>
                  <a:lnTo>
                    <a:pt x="18572" y="46593"/>
                  </a:lnTo>
                  <a:lnTo>
                    <a:pt x="24287" y="45799"/>
                  </a:lnTo>
                  <a:lnTo>
                    <a:pt x="29447" y="43101"/>
                  </a:lnTo>
                  <a:lnTo>
                    <a:pt x="31908" y="40958"/>
                  </a:lnTo>
                  <a:lnTo>
                    <a:pt x="34131" y="38259"/>
                  </a:lnTo>
                  <a:lnTo>
                    <a:pt x="36273" y="34925"/>
                  </a:lnTo>
                  <a:lnTo>
                    <a:pt x="38337" y="31036"/>
                  </a:lnTo>
                  <a:lnTo>
                    <a:pt x="36987" y="30162"/>
                  </a:lnTo>
                  <a:lnTo>
                    <a:pt x="34368" y="33734"/>
                  </a:lnTo>
                  <a:lnTo>
                    <a:pt x="31352" y="36672"/>
                  </a:lnTo>
                  <a:lnTo>
                    <a:pt x="27542" y="38734"/>
                  </a:lnTo>
                  <a:lnTo>
                    <a:pt x="22780" y="39449"/>
                  </a:lnTo>
                  <a:lnTo>
                    <a:pt x="19685" y="39053"/>
                  </a:lnTo>
                  <a:lnTo>
                    <a:pt x="16906" y="38100"/>
                  </a:lnTo>
                  <a:lnTo>
                    <a:pt x="14366" y="36512"/>
                  </a:lnTo>
                  <a:lnTo>
                    <a:pt x="12064" y="34290"/>
                  </a:lnTo>
                  <a:lnTo>
                    <a:pt x="10238" y="31512"/>
                  </a:lnTo>
                  <a:lnTo>
                    <a:pt x="8889" y="28258"/>
                  </a:lnTo>
                  <a:lnTo>
                    <a:pt x="8016" y="24606"/>
                  </a:lnTo>
                  <a:lnTo>
                    <a:pt x="7618" y="20558"/>
                  </a:lnTo>
                  <a:lnTo>
                    <a:pt x="8253" y="14208"/>
                  </a:lnTo>
                  <a:lnTo>
                    <a:pt x="10080" y="9525"/>
                  </a:lnTo>
                  <a:lnTo>
                    <a:pt x="12619" y="6270"/>
                  </a:lnTo>
                  <a:lnTo>
                    <a:pt x="15477" y="4286"/>
                  </a:lnTo>
                  <a:lnTo>
                    <a:pt x="18176" y="3175"/>
                  </a:lnTo>
                  <a:lnTo>
                    <a:pt x="20398" y="2937"/>
                  </a:lnTo>
                  <a:lnTo>
                    <a:pt x="23573" y="3254"/>
                  </a:lnTo>
                  <a:lnTo>
                    <a:pt x="25400" y="4128"/>
                  </a:lnTo>
                  <a:lnTo>
                    <a:pt x="26352" y="5636"/>
                  </a:lnTo>
                  <a:lnTo>
                    <a:pt x="26987" y="7699"/>
                  </a:lnTo>
                  <a:lnTo>
                    <a:pt x="27542" y="9842"/>
                  </a:lnTo>
                  <a:lnTo>
                    <a:pt x="29210" y="12938"/>
                  </a:lnTo>
                  <a:lnTo>
                    <a:pt x="30637" y="13971"/>
                  </a:lnTo>
                  <a:lnTo>
                    <a:pt x="32385" y="14367"/>
                  </a:lnTo>
                  <a:lnTo>
                    <a:pt x="34368" y="13971"/>
                  </a:lnTo>
                  <a:lnTo>
                    <a:pt x="35797" y="13017"/>
                  </a:lnTo>
                  <a:lnTo>
                    <a:pt x="36671" y="11668"/>
                  </a:lnTo>
                  <a:lnTo>
                    <a:pt x="36987" y="10081"/>
                  </a:lnTo>
                  <a:lnTo>
                    <a:pt x="36750" y="8493"/>
                  </a:lnTo>
                  <a:lnTo>
                    <a:pt x="35956" y="6667"/>
                  </a:lnTo>
                  <a:lnTo>
                    <a:pt x="34606" y="4762"/>
                  </a:lnTo>
                  <a:lnTo>
                    <a:pt x="32702" y="3095"/>
                  </a:lnTo>
                  <a:lnTo>
                    <a:pt x="27860" y="953"/>
                  </a:lnTo>
                  <a:lnTo>
                    <a:pt x="22225" y="0"/>
                  </a:lnTo>
                  <a:close/>
                </a:path>
              </a:pathLst>
            </a:custGeom>
            <a:solidFill>
              <a:srgbClr val="000000"/>
            </a:solidFill>
          </p:spPr>
          <p:txBody>
            <a:bodyPr vert="horz" lIns="91440" tIns="45720" rIns="91440" bIns="45720" anchor="t"/>
            <a:lstStyle/>
            <a:p>
              <a:endParaRPr lang="en-IN"/>
            </a:p>
          </p:txBody>
        </p:sp>
        <p:sp>
          <p:nvSpPr>
            <p:cNvPr id="2000" name="Shape 2035"/>
            <p:cNvSpPr/>
            <p:nvPr/>
          </p:nvSpPr>
          <p:spPr>
            <a:xfrm>
              <a:off x="1512871" y="4372418"/>
              <a:ext cx="32622" cy="45641"/>
            </a:xfrm>
            <a:custGeom>
              <a:avLst/>
              <a:gdLst/>
              <a:ahLst/>
              <a:cxnLst/>
              <a:rect l="0" t="0" r="0" b="0"/>
              <a:pathLst>
                <a:path w="32622" h="45641">
                  <a:moveTo>
                    <a:pt x="14843" y="0"/>
                  </a:moveTo>
                  <a:lnTo>
                    <a:pt x="158" y="5397"/>
                  </a:lnTo>
                  <a:lnTo>
                    <a:pt x="158" y="6984"/>
                  </a:lnTo>
                  <a:lnTo>
                    <a:pt x="3492" y="6588"/>
                  </a:lnTo>
                  <a:lnTo>
                    <a:pt x="4762" y="6667"/>
                  </a:lnTo>
                  <a:lnTo>
                    <a:pt x="5873" y="7382"/>
                  </a:lnTo>
                  <a:lnTo>
                    <a:pt x="6667" y="9128"/>
                  </a:lnTo>
                  <a:lnTo>
                    <a:pt x="6985" y="12541"/>
                  </a:lnTo>
                  <a:lnTo>
                    <a:pt x="6985" y="37306"/>
                  </a:lnTo>
                  <a:lnTo>
                    <a:pt x="6667" y="40561"/>
                  </a:lnTo>
                  <a:lnTo>
                    <a:pt x="5556" y="42386"/>
                  </a:lnTo>
                  <a:lnTo>
                    <a:pt x="3413" y="43418"/>
                  </a:lnTo>
                  <a:lnTo>
                    <a:pt x="0" y="44133"/>
                  </a:lnTo>
                  <a:lnTo>
                    <a:pt x="0" y="45641"/>
                  </a:lnTo>
                  <a:lnTo>
                    <a:pt x="23732" y="45641"/>
                  </a:lnTo>
                  <a:lnTo>
                    <a:pt x="23732" y="44133"/>
                  </a:lnTo>
                  <a:lnTo>
                    <a:pt x="20320" y="43815"/>
                  </a:lnTo>
                  <a:lnTo>
                    <a:pt x="17621" y="42862"/>
                  </a:lnTo>
                  <a:lnTo>
                    <a:pt x="15953" y="40719"/>
                  </a:lnTo>
                  <a:lnTo>
                    <a:pt x="15319" y="36672"/>
                  </a:lnTo>
                  <a:lnTo>
                    <a:pt x="15319" y="14367"/>
                  </a:lnTo>
                  <a:lnTo>
                    <a:pt x="15716" y="12700"/>
                  </a:lnTo>
                  <a:lnTo>
                    <a:pt x="16588" y="10874"/>
                  </a:lnTo>
                  <a:lnTo>
                    <a:pt x="19208" y="7699"/>
                  </a:lnTo>
                  <a:lnTo>
                    <a:pt x="20716" y="6667"/>
                  </a:lnTo>
                  <a:lnTo>
                    <a:pt x="22066" y="6270"/>
                  </a:lnTo>
                  <a:lnTo>
                    <a:pt x="24129" y="7223"/>
                  </a:lnTo>
                  <a:lnTo>
                    <a:pt x="26113" y="8890"/>
                  </a:lnTo>
                  <a:lnTo>
                    <a:pt x="28892" y="9763"/>
                  </a:lnTo>
                  <a:lnTo>
                    <a:pt x="30479" y="9445"/>
                  </a:lnTo>
                  <a:lnTo>
                    <a:pt x="31669" y="8493"/>
                  </a:lnTo>
                  <a:lnTo>
                    <a:pt x="32622" y="5397"/>
                  </a:lnTo>
                  <a:lnTo>
                    <a:pt x="32306" y="3175"/>
                  </a:lnTo>
                  <a:lnTo>
                    <a:pt x="31273" y="1508"/>
                  </a:lnTo>
                  <a:lnTo>
                    <a:pt x="29607" y="397"/>
                  </a:lnTo>
                  <a:lnTo>
                    <a:pt x="27304" y="0"/>
                  </a:lnTo>
                  <a:lnTo>
                    <a:pt x="24526" y="477"/>
                  </a:lnTo>
                  <a:lnTo>
                    <a:pt x="21748" y="1904"/>
                  </a:lnTo>
                  <a:lnTo>
                    <a:pt x="18812" y="4683"/>
                  </a:lnTo>
                  <a:lnTo>
                    <a:pt x="15478" y="9048"/>
                  </a:lnTo>
                  <a:lnTo>
                    <a:pt x="15319" y="9048"/>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2001" name="Shape 2036"/>
            <p:cNvSpPr/>
            <p:nvPr/>
          </p:nvSpPr>
          <p:spPr>
            <a:xfrm>
              <a:off x="1332531" y="4372418"/>
              <a:ext cx="32702" cy="45641"/>
            </a:xfrm>
            <a:custGeom>
              <a:avLst/>
              <a:gdLst/>
              <a:ahLst/>
              <a:cxnLst/>
              <a:rect l="0" t="0" r="0" b="0"/>
              <a:pathLst>
                <a:path w="32702" h="45641">
                  <a:moveTo>
                    <a:pt x="14843" y="0"/>
                  </a:moveTo>
                  <a:lnTo>
                    <a:pt x="237" y="5397"/>
                  </a:lnTo>
                  <a:lnTo>
                    <a:pt x="237" y="6984"/>
                  </a:lnTo>
                  <a:lnTo>
                    <a:pt x="1666" y="6667"/>
                  </a:lnTo>
                  <a:lnTo>
                    <a:pt x="3572" y="6588"/>
                  </a:lnTo>
                  <a:lnTo>
                    <a:pt x="4841" y="6667"/>
                  </a:lnTo>
                  <a:lnTo>
                    <a:pt x="5873" y="7382"/>
                  </a:lnTo>
                  <a:lnTo>
                    <a:pt x="6747" y="9128"/>
                  </a:lnTo>
                  <a:lnTo>
                    <a:pt x="7064" y="12541"/>
                  </a:lnTo>
                  <a:lnTo>
                    <a:pt x="7064" y="37306"/>
                  </a:lnTo>
                  <a:lnTo>
                    <a:pt x="6747" y="40561"/>
                  </a:lnTo>
                  <a:lnTo>
                    <a:pt x="5634" y="42386"/>
                  </a:lnTo>
                  <a:lnTo>
                    <a:pt x="3412" y="43418"/>
                  </a:lnTo>
                  <a:lnTo>
                    <a:pt x="0" y="44133"/>
                  </a:lnTo>
                  <a:lnTo>
                    <a:pt x="0" y="45641"/>
                  </a:lnTo>
                  <a:lnTo>
                    <a:pt x="23812" y="45641"/>
                  </a:lnTo>
                  <a:lnTo>
                    <a:pt x="23812" y="44133"/>
                  </a:lnTo>
                  <a:lnTo>
                    <a:pt x="20319" y="43815"/>
                  </a:lnTo>
                  <a:lnTo>
                    <a:pt x="17699" y="42862"/>
                  </a:lnTo>
                  <a:lnTo>
                    <a:pt x="15953" y="40719"/>
                  </a:lnTo>
                  <a:lnTo>
                    <a:pt x="15398" y="36672"/>
                  </a:lnTo>
                  <a:lnTo>
                    <a:pt x="15398" y="14367"/>
                  </a:lnTo>
                  <a:lnTo>
                    <a:pt x="15716" y="12700"/>
                  </a:lnTo>
                  <a:lnTo>
                    <a:pt x="16589" y="10874"/>
                  </a:lnTo>
                  <a:lnTo>
                    <a:pt x="19287" y="7699"/>
                  </a:lnTo>
                  <a:lnTo>
                    <a:pt x="20796" y="6667"/>
                  </a:lnTo>
                  <a:lnTo>
                    <a:pt x="22066" y="6270"/>
                  </a:lnTo>
                  <a:lnTo>
                    <a:pt x="24209" y="7223"/>
                  </a:lnTo>
                  <a:lnTo>
                    <a:pt x="26193" y="8890"/>
                  </a:lnTo>
                  <a:lnTo>
                    <a:pt x="28972" y="9763"/>
                  </a:lnTo>
                  <a:lnTo>
                    <a:pt x="30559" y="9445"/>
                  </a:lnTo>
                  <a:lnTo>
                    <a:pt x="31750" y="8493"/>
                  </a:lnTo>
                  <a:lnTo>
                    <a:pt x="32702" y="5397"/>
                  </a:lnTo>
                  <a:lnTo>
                    <a:pt x="32385" y="3175"/>
                  </a:lnTo>
                  <a:lnTo>
                    <a:pt x="31353" y="1508"/>
                  </a:lnTo>
                  <a:lnTo>
                    <a:pt x="29606" y="397"/>
                  </a:lnTo>
                  <a:lnTo>
                    <a:pt x="27384" y="0"/>
                  </a:lnTo>
                  <a:lnTo>
                    <a:pt x="24606" y="477"/>
                  </a:lnTo>
                  <a:lnTo>
                    <a:pt x="21828" y="1904"/>
                  </a:lnTo>
                  <a:lnTo>
                    <a:pt x="18812" y="4683"/>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2002" name="Shape 2037"/>
            <p:cNvSpPr/>
            <p:nvPr/>
          </p:nvSpPr>
          <p:spPr>
            <a:xfrm>
              <a:off x="1654078" y="4372418"/>
              <a:ext cx="29448" cy="46593"/>
            </a:xfrm>
            <a:custGeom>
              <a:avLst/>
              <a:gdLst/>
              <a:ahLst/>
              <a:cxnLst/>
              <a:rect l="0" t="0" r="0" b="0"/>
              <a:pathLst>
                <a:path w="29448" h="46593">
                  <a:moveTo>
                    <a:pt x="13891" y="0"/>
                  </a:moveTo>
                  <a:lnTo>
                    <a:pt x="9525" y="556"/>
                  </a:lnTo>
                  <a:lnTo>
                    <a:pt x="6033" y="1984"/>
                  </a:lnTo>
                  <a:lnTo>
                    <a:pt x="3413" y="3968"/>
                  </a:lnTo>
                  <a:lnTo>
                    <a:pt x="1508" y="6509"/>
                  </a:lnTo>
                  <a:lnTo>
                    <a:pt x="397" y="9287"/>
                  </a:lnTo>
                  <a:lnTo>
                    <a:pt x="0" y="12144"/>
                  </a:lnTo>
                  <a:lnTo>
                    <a:pt x="1032" y="16986"/>
                  </a:lnTo>
                  <a:lnTo>
                    <a:pt x="3493" y="20797"/>
                  </a:lnTo>
                  <a:lnTo>
                    <a:pt x="7223" y="23892"/>
                  </a:lnTo>
                  <a:lnTo>
                    <a:pt x="11589" y="26591"/>
                  </a:lnTo>
                  <a:lnTo>
                    <a:pt x="17383" y="29846"/>
                  </a:lnTo>
                  <a:lnTo>
                    <a:pt x="19527" y="31273"/>
                  </a:lnTo>
                  <a:lnTo>
                    <a:pt x="21114" y="33021"/>
                  </a:lnTo>
                  <a:lnTo>
                    <a:pt x="22067" y="34925"/>
                  </a:lnTo>
                  <a:lnTo>
                    <a:pt x="22463" y="37147"/>
                  </a:lnTo>
                  <a:lnTo>
                    <a:pt x="21750" y="40719"/>
                  </a:lnTo>
                  <a:lnTo>
                    <a:pt x="19765" y="42942"/>
                  </a:lnTo>
                  <a:lnTo>
                    <a:pt x="17146" y="44053"/>
                  </a:lnTo>
                  <a:lnTo>
                    <a:pt x="14446" y="44450"/>
                  </a:lnTo>
                  <a:lnTo>
                    <a:pt x="10240" y="43815"/>
                  </a:lnTo>
                  <a:lnTo>
                    <a:pt x="7143" y="41989"/>
                  </a:lnTo>
                  <a:lnTo>
                    <a:pt x="4921" y="39449"/>
                  </a:lnTo>
                  <a:lnTo>
                    <a:pt x="3413" y="36512"/>
                  </a:lnTo>
                  <a:lnTo>
                    <a:pt x="1667" y="30559"/>
                  </a:lnTo>
                  <a:lnTo>
                    <a:pt x="80" y="30559"/>
                  </a:lnTo>
                  <a:lnTo>
                    <a:pt x="80" y="46037"/>
                  </a:lnTo>
                  <a:lnTo>
                    <a:pt x="1429" y="46037"/>
                  </a:lnTo>
                  <a:lnTo>
                    <a:pt x="2223" y="45084"/>
                  </a:lnTo>
                  <a:lnTo>
                    <a:pt x="3572" y="44847"/>
                  </a:lnTo>
                  <a:lnTo>
                    <a:pt x="8652" y="45641"/>
                  </a:lnTo>
                  <a:lnTo>
                    <a:pt x="15081" y="46593"/>
                  </a:lnTo>
                  <a:lnTo>
                    <a:pt x="18336" y="46276"/>
                  </a:lnTo>
                  <a:lnTo>
                    <a:pt x="21589" y="45243"/>
                  </a:lnTo>
                  <a:lnTo>
                    <a:pt x="24606" y="43418"/>
                  </a:lnTo>
                  <a:lnTo>
                    <a:pt x="27146" y="40958"/>
                  </a:lnTo>
                  <a:lnTo>
                    <a:pt x="28813" y="37703"/>
                  </a:lnTo>
                  <a:lnTo>
                    <a:pt x="29448" y="33814"/>
                  </a:lnTo>
                  <a:lnTo>
                    <a:pt x="28813" y="29846"/>
                  </a:lnTo>
                  <a:lnTo>
                    <a:pt x="27067" y="26828"/>
                  </a:lnTo>
                  <a:lnTo>
                    <a:pt x="24448" y="24368"/>
                  </a:lnTo>
                  <a:lnTo>
                    <a:pt x="21114" y="22145"/>
                  </a:lnTo>
                  <a:lnTo>
                    <a:pt x="10398" y="15795"/>
                  </a:lnTo>
                  <a:lnTo>
                    <a:pt x="8176" y="14049"/>
                  </a:lnTo>
                  <a:lnTo>
                    <a:pt x="6906" y="12144"/>
                  </a:lnTo>
                  <a:lnTo>
                    <a:pt x="6192" y="8731"/>
                  </a:lnTo>
                  <a:lnTo>
                    <a:pt x="6588" y="6667"/>
                  </a:lnTo>
                  <a:lnTo>
                    <a:pt x="7858" y="4603"/>
                  </a:lnTo>
                  <a:lnTo>
                    <a:pt x="10161" y="2937"/>
                  </a:lnTo>
                  <a:lnTo>
                    <a:pt x="13652" y="2302"/>
                  </a:lnTo>
                  <a:lnTo>
                    <a:pt x="16987" y="2778"/>
                  </a:lnTo>
                  <a:lnTo>
                    <a:pt x="20002" y="4603"/>
                  </a:lnTo>
                  <a:lnTo>
                    <a:pt x="21431" y="6191"/>
                  </a:lnTo>
                  <a:lnTo>
                    <a:pt x="22702" y="8334"/>
                  </a:lnTo>
                  <a:lnTo>
                    <a:pt x="23733" y="11112"/>
                  </a:lnTo>
                  <a:lnTo>
                    <a:pt x="24686" y="14526"/>
                  </a:lnTo>
                  <a:lnTo>
                    <a:pt x="26193" y="14526"/>
                  </a:lnTo>
                  <a:lnTo>
                    <a:pt x="25797" y="953"/>
                  </a:lnTo>
                  <a:lnTo>
                    <a:pt x="24686" y="953"/>
                  </a:lnTo>
                  <a:lnTo>
                    <a:pt x="24051" y="1587"/>
                  </a:lnTo>
                  <a:lnTo>
                    <a:pt x="23018" y="1984"/>
                  </a:lnTo>
                  <a:lnTo>
                    <a:pt x="21511" y="1747"/>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003" name="Shape 2038"/>
            <p:cNvSpPr/>
            <p:nvPr/>
          </p:nvSpPr>
          <p:spPr>
            <a:xfrm>
              <a:off x="1419287" y="4372418"/>
              <a:ext cx="29448" cy="46593"/>
            </a:xfrm>
            <a:custGeom>
              <a:avLst/>
              <a:gdLst/>
              <a:ahLst/>
              <a:cxnLst/>
              <a:rect l="0" t="0" r="0" b="0"/>
              <a:pathLst>
                <a:path w="29448" h="46593">
                  <a:moveTo>
                    <a:pt x="13891" y="0"/>
                  </a:moveTo>
                  <a:lnTo>
                    <a:pt x="9525" y="556"/>
                  </a:lnTo>
                  <a:lnTo>
                    <a:pt x="6112" y="1984"/>
                  </a:lnTo>
                  <a:lnTo>
                    <a:pt x="3413" y="3968"/>
                  </a:lnTo>
                  <a:lnTo>
                    <a:pt x="1508" y="6509"/>
                  </a:lnTo>
                  <a:lnTo>
                    <a:pt x="397" y="9287"/>
                  </a:lnTo>
                  <a:lnTo>
                    <a:pt x="0" y="12144"/>
                  </a:lnTo>
                  <a:lnTo>
                    <a:pt x="1032" y="16986"/>
                  </a:lnTo>
                  <a:lnTo>
                    <a:pt x="3572" y="20797"/>
                  </a:lnTo>
                  <a:lnTo>
                    <a:pt x="7223" y="23892"/>
                  </a:lnTo>
                  <a:lnTo>
                    <a:pt x="11589" y="26591"/>
                  </a:lnTo>
                  <a:lnTo>
                    <a:pt x="17383" y="29846"/>
                  </a:lnTo>
                  <a:lnTo>
                    <a:pt x="19527" y="31273"/>
                  </a:lnTo>
                  <a:lnTo>
                    <a:pt x="21114" y="33021"/>
                  </a:lnTo>
                  <a:lnTo>
                    <a:pt x="22146" y="34925"/>
                  </a:lnTo>
                  <a:lnTo>
                    <a:pt x="22543" y="37147"/>
                  </a:lnTo>
                  <a:lnTo>
                    <a:pt x="21750" y="40719"/>
                  </a:lnTo>
                  <a:lnTo>
                    <a:pt x="19765" y="42942"/>
                  </a:lnTo>
                  <a:lnTo>
                    <a:pt x="17146" y="44053"/>
                  </a:lnTo>
                  <a:lnTo>
                    <a:pt x="14526" y="44450"/>
                  </a:lnTo>
                  <a:lnTo>
                    <a:pt x="10318" y="43815"/>
                  </a:lnTo>
                  <a:lnTo>
                    <a:pt x="7143" y="41989"/>
                  </a:lnTo>
                  <a:lnTo>
                    <a:pt x="4922" y="39449"/>
                  </a:lnTo>
                  <a:lnTo>
                    <a:pt x="3413" y="36512"/>
                  </a:lnTo>
                  <a:lnTo>
                    <a:pt x="1747" y="30559"/>
                  </a:lnTo>
                  <a:lnTo>
                    <a:pt x="160" y="30559"/>
                  </a:lnTo>
                  <a:lnTo>
                    <a:pt x="160" y="46037"/>
                  </a:lnTo>
                  <a:lnTo>
                    <a:pt x="1428" y="46037"/>
                  </a:lnTo>
                  <a:lnTo>
                    <a:pt x="2302" y="45084"/>
                  </a:lnTo>
                  <a:lnTo>
                    <a:pt x="3572" y="44847"/>
                  </a:lnTo>
                  <a:lnTo>
                    <a:pt x="5953" y="45006"/>
                  </a:lnTo>
                  <a:lnTo>
                    <a:pt x="8731" y="45641"/>
                  </a:lnTo>
                  <a:lnTo>
                    <a:pt x="15081" y="46593"/>
                  </a:lnTo>
                  <a:lnTo>
                    <a:pt x="18336" y="46276"/>
                  </a:lnTo>
                  <a:lnTo>
                    <a:pt x="21591" y="45243"/>
                  </a:lnTo>
                  <a:lnTo>
                    <a:pt x="24606" y="43418"/>
                  </a:lnTo>
                  <a:lnTo>
                    <a:pt x="27147" y="40958"/>
                  </a:lnTo>
                  <a:lnTo>
                    <a:pt x="28813" y="37703"/>
                  </a:lnTo>
                  <a:lnTo>
                    <a:pt x="29448" y="33814"/>
                  </a:lnTo>
                  <a:lnTo>
                    <a:pt x="28813" y="29846"/>
                  </a:lnTo>
                  <a:lnTo>
                    <a:pt x="27067" y="26828"/>
                  </a:lnTo>
                  <a:lnTo>
                    <a:pt x="24447" y="24368"/>
                  </a:lnTo>
                  <a:lnTo>
                    <a:pt x="21114" y="22145"/>
                  </a:lnTo>
                  <a:lnTo>
                    <a:pt x="10398" y="15795"/>
                  </a:lnTo>
                  <a:lnTo>
                    <a:pt x="8176" y="14049"/>
                  </a:lnTo>
                  <a:lnTo>
                    <a:pt x="6906" y="12144"/>
                  </a:lnTo>
                  <a:lnTo>
                    <a:pt x="6191" y="8731"/>
                  </a:lnTo>
                  <a:lnTo>
                    <a:pt x="6588" y="6667"/>
                  </a:lnTo>
                  <a:lnTo>
                    <a:pt x="7937" y="4603"/>
                  </a:lnTo>
                  <a:lnTo>
                    <a:pt x="10240" y="2937"/>
                  </a:lnTo>
                  <a:lnTo>
                    <a:pt x="13732" y="2302"/>
                  </a:lnTo>
                  <a:lnTo>
                    <a:pt x="16987" y="2778"/>
                  </a:lnTo>
                  <a:lnTo>
                    <a:pt x="20082" y="4603"/>
                  </a:lnTo>
                  <a:lnTo>
                    <a:pt x="21431" y="6191"/>
                  </a:lnTo>
                  <a:lnTo>
                    <a:pt x="22702" y="8334"/>
                  </a:lnTo>
                  <a:lnTo>
                    <a:pt x="23733" y="11112"/>
                  </a:lnTo>
                  <a:lnTo>
                    <a:pt x="24686" y="14526"/>
                  </a:lnTo>
                  <a:lnTo>
                    <a:pt x="26193" y="14526"/>
                  </a:lnTo>
                  <a:lnTo>
                    <a:pt x="25797" y="953"/>
                  </a:lnTo>
                  <a:lnTo>
                    <a:pt x="24686" y="953"/>
                  </a:lnTo>
                  <a:lnTo>
                    <a:pt x="24131" y="1587"/>
                  </a:lnTo>
                  <a:lnTo>
                    <a:pt x="23018" y="1984"/>
                  </a:lnTo>
                  <a:lnTo>
                    <a:pt x="21511" y="1747"/>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004" name="Shape 2039"/>
            <p:cNvSpPr/>
            <p:nvPr/>
          </p:nvSpPr>
          <p:spPr>
            <a:xfrm>
              <a:off x="1693608" y="4408137"/>
              <a:ext cx="11032" cy="10953"/>
            </a:xfrm>
            <a:custGeom>
              <a:avLst/>
              <a:gdLst/>
              <a:ahLst/>
              <a:cxnLst/>
              <a:rect l="0" t="0" r="0" b="0"/>
              <a:pathLst>
                <a:path w="11032" h="10953">
                  <a:moveTo>
                    <a:pt x="5476" y="0"/>
                  </a:moveTo>
                  <a:lnTo>
                    <a:pt x="3412" y="397"/>
                  </a:lnTo>
                  <a:lnTo>
                    <a:pt x="1666" y="1587"/>
                  </a:lnTo>
                  <a:lnTo>
                    <a:pt x="476" y="3334"/>
                  </a:lnTo>
                  <a:lnTo>
                    <a:pt x="0" y="5636"/>
                  </a:lnTo>
                  <a:lnTo>
                    <a:pt x="555" y="8017"/>
                  </a:lnTo>
                  <a:lnTo>
                    <a:pt x="1903" y="9684"/>
                  </a:lnTo>
                  <a:lnTo>
                    <a:pt x="3730" y="10636"/>
                  </a:lnTo>
                  <a:lnTo>
                    <a:pt x="5476" y="10953"/>
                  </a:lnTo>
                  <a:lnTo>
                    <a:pt x="7222" y="10636"/>
                  </a:lnTo>
                  <a:lnTo>
                    <a:pt x="8968" y="9684"/>
                  </a:lnTo>
                  <a:lnTo>
                    <a:pt x="10397" y="8017"/>
                  </a:lnTo>
                  <a:lnTo>
                    <a:pt x="11032" y="5636"/>
                  </a:lnTo>
                  <a:lnTo>
                    <a:pt x="10556" y="3413"/>
                  </a:lnTo>
                  <a:lnTo>
                    <a:pt x="9286" y="1667"/>
                  </a:lnTo>
                  <a:lnTo>
                    <a:pt x="7540" y="477"/>
                  </a:lnTo>
                  <a:lnTo>
                    <a:pt x="5476" y="0"/>
                  </a:lnTo>
                  <a:close/>
                </a:path>
              </a:pathLst>
            </a:custGeom>
            <a:solidFill>
              <a:srgbClr val="000000"/>
            </a:solidFill>
          </p:spPr>
          <p:txBody>
            <a:bodyPr vert="horz" lIns="91440" tIns="45720" rIns="91440" bIns="45720" anchor="t"/>
            <a:lstStyle/>
            <a:p>
              <a:endParaRPr lang="en-IN"/>
            </a:p>
          </p:txBody>
        </p:sp>
        <p:sp>
          <p:nvSpPr>
            <p:cNvPr id="2005" name="Shape 2040"/>
            <p:cNvSpPr/>
            <p:nvPr/>
          </p:nvSpPr>
          <p:spPr>
            <a:xfrm>
              <a:off x="1544938" y="4373450"/>
              <a:ext cx="46513" cy="45561"/>
            </a:xfrm>
            <a:custGeom>
              <a:avLst/>
              <a:gdLst/>
              <a:ahLst/>
              <a:cxnLst/>
              <a:rect l="0" t="0" r="0" b="0"/>
              <a:pathLst>
                <a:path w="46513" h="45561">
                  <a:moveTo>
                    <a:pt x="0" y="0"/>
                  </a:moveTo>
                  <a:lnTo>
                    <a:pt x="0" y="1348"/>
                  </a:lnTo>
                  <a:lnTo>
                    <a:pt x="2222" y="1666"/>
                  </a:lnTo>
                  <a:lnTo>
                    <a:pt x="4207" y="2459"/>
                  </a:lnTo>
                  <a:lnTo>
                    <a:pt x="5556" y="4286"/>
                  </a:lnTo>
                  <a:lnTo>
                    <a:pt x="6111" y="7698"/>
                  </a:lnTo>
                  <a:lnTo>
                    <a:pt x="6111" y="32702"/>
                  </a:lnTo>
                  <a:lnTo>
                    <a:pt x="6746" y="37227"/>
                  </a:lnTo>
                  <a:lnTo>
                    <a:pt x="8255" y="40639"/>
                  </a:lnTo>
                  <a:lnTo>
                    <a:pt x="10477" y="43021"/>
                  </a:lnTo>
                  <a:lnTo>
                    <a:pt x="13017" y="44608"/>
                  </a:lnTo>
                  <a:lnTo>
                    <a:pt x="15636" y="45402"/>
                  </a:lnTo>
                  <a:lnTo>
                    <a:pt x="17938" y="45561"/>
                  </a:lnTo>
                  <a:lnTo>
                    <a:pt x="19765" y="45402"/>
                  </a:lnTo>
                  <a:lnTo>
                    <a:pt x="22383" y="44846"/>
                  </a:lnTo>
                  <a:lnTo>
                    <a:pt x="25400" y="43577"/>
                  </a:lnTo>
                  <a:lnTo>
                    <a:pt x="28336" y="41275"/>
                  </a:lnTo>
                  <a:lnTo>
                    <a:pt x="32543" y="37067"/>
                  </a:lnTo>
                  <a:lnTo>
                    <a:pt x="32543" y="45243"/>
                  </a:lnTo>
                  <a:lnTo>
                    <a:pt x="32782" y="45482"/>
                  </a:lnTo>
                  <a:lnTo>
                    <a:pt x="39370" y="43101"/>
                  </a:lnTo>
                  <a:lnTo>
                    <a:pt x="46513" y="41036"/>
                  </a:lnTo>
                  <a:lnTo>
                    <a:pt x="46513" y="39608"/>
                  </a:lnTo>
                  <a:lnTo>
                    <a:pt x="43101" y="39289"/>
                  </a:lnTo>
                  <a:lnTo>
                    <a:pt x="41275" y="38178"/>
                  </a:lnTo>
                  <a:lnTo>
                    <a:pt x="40481" y="36353"/>
                  </a:lnTo>
                  <a:lnTo>
                    <a:pt x="40402" y="33972"/>
                  </a:lnTo>
                  <a:lnTo>
                    <a:pt x="40402" y="0"/>
                  </a:lnTo>
                  <a:lnTo>
                    <a:pt x="24765" y="0"/>
                  </a:lnTo>
                  <a:lnTo>
                    <a:pt x="24765" y="1666"/>
                  </a:lnTo>
                  <a:lnTo>
                    <a:pt x="28892" y="2142"/>
                  </a:lnTo>
                  <a:lnTo>
                    <a:pt x="30162" y="2619"/>
                  </a:lnTo>
                  <a:lnTo>
                    <a:pt x="31036" y="3333"/>
                  </a:lnTo>
                  <a:lnTo>
                    <a:pt x="31908" y="5317"/>
                  </a:lnTo>
                  <a:lnTo>
                    <a:pt x="32067" y="7937"/>
                  </a:lnTo>
                  <a:lnTo>
                    <a:pt x="32067" y="31194"/>
                  </a:lnTo>
                  <a:lnTo>
                    <a:pt x="31988" y="33258"/>
                  </a:lnTo>
                  <a:lnTo>
                    <a:pt x="31671" y="34686"/>
                  </a:lnTo>
                  <a:lnTo>
                    <a:pt x="30480" y="36273"/>
                  </a:lnTo>
                  <a:lnTo>
                    <a:pt x="26352" y="38814"/>
                  </a:lnTo>
                  <a:lnTo>
                    <a:pt x="21907" y="39846"/>
                  </a:lnTo>
                  <a:lnTo>
                    <a:pt x="19050" y="39369"/>
                  </a:lnTo>
                  <a:lnTo>
                    <a:pt x="17065" y="38178"/>
                  </a:lnTo>
                  <a:lnTo>
                    <a:pt x="15716" y="36591"/>
                  </a:lnTo>
                  <a:lnTo>
                    <a:pt x="14922" y="34845"/>
                  </a:lnTo>
                  <a:lnTo>
                    <a:pt x="14605"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006" name="Shape 2041"/>
            <p:cNvSpPr/>
            <p:nvPr/>
          </p:nvSpPr>
          <p:spPr>
            <a:xfrm>
              <a:off x="1366583" y="4373450"/>
              <a:ext cx="46592" cy="45561"/>
            </a:xfrm>
            <a:custGeom>
              <a:avLst/>
              <a:gdLst/>
              <a:ahLst/>
              <a:cxnLst/>
              <a:rect l="0" t="0" r="0" b="0"/>
              <a:pathLst>
                <a:path w="46592" h="45561">
                  <a:moveTo>
                    <a:pt x="0" y="0"/>
                  </a:moveTo>
                  <a:lnTo>
                    <a:pt x="0" y="1348"/>
                  </a:lnTo>
                  <a:lnTo>
                    <a:pt x="2301" y="1666"/>
                  </a:lnTo>
                  <a:lnTo>
                    <a:pt x="4285" y="2459"/>
                  </a:lnTo>
                  <a:lnTo>
                    <a:pt x="5635" y="4286"/>
                  </a:lnTo>
                  <a:lnTo>
                    <a:pt x="6191" y="7698"/>
                  </a:lnTo>
                  <a:lnTo>
                    <a:pt x="6191" y="32702"/>
                  </a:lnTo>
                  <a:lnTo>
                    <a:pt x="6826" y="37227"/>
                  </a:lnTo>
                  <a:lnTo>
                    <a:pt x="8333" y="40639"/>
                  </a:lnTo>
                  <a:lnTo>
                    <a:pt x="10556" y="43021"/>
                  </a:lnTo>
                  <a:lnTo>
                    <a:pt x="13096" y="44608"/>
                  </a:lnTo>
                  <a:lnTo>
                    <a:pt x="15636" y="45402"/>
                  </a:lnTo>
                  <a:lnTo>
                    <a:pt x="17938" y="45561"/>
                  </a:lnTo>
                  <a:lnTo>
                    <a:pt x="19843" y="45402"/>
                  </a:lnTo>
                  <a:lnTo>
                    <a:pt x="22462" y="44846"/>
                  </a:lnTo>
                  <a:lnTo>
                    <a:pt x="25400" y="43577"/>
                  </a:lnTo>
                  <a:lnTo>
                    <a:pt x="28336" y="41275"/>
                  </a:lnTo>
                  <a:lnTo>
                    <a:pt x="32622" y="37067"/>
                  </a:lnTo>
                  <a:lnTo>
                    <a:pt x="32622" y="45243"/>
                  </a:lnTo>
                  <a:lnTo>
                    <a:pt x="32860" y="45482"/>
                  </a:lnTo>
                  <a:lnTo>
                    <a:pt x="39448" y="43101"/>
                  </a:lnTo>
                  <a:lnTo>
                    <a:pt x="46592" y="41036"/>
                  </a:lnTo>
                  <a:lnTo>
                    <a:pt x="46592" y="39608"/>
                  </a:lnTo>
                  <a:lnTo>
                    <a:pt x="43100" y="39289"/>
                  </a:lnTo>
                  <a:lnTo>
                    <a:pt x="41275" y="38178"/>
                  </a:lnTo>
                  <a:lnTo>
                    <a:pt x="40560" y="36353"/>
                  </a:lnTo>
                  <a:lnTo>
                    <a:pt x="40481" y="33972"/>
                  </a:lnTo>
                  <a:lnTo>
                    <a:pt x="40481" y="0"/>
                  </a:lnTo>
                  <a:lnTo>
                    <a:pt x="24763" y="0"/>
                  </a:lnTo>
                  <a:lnTo>
                    <a:pt x="24763" y="1666"/>
                  </a:lnTo>
                  <a:lnTo>
                    <a:pt x="27066" y="1826"/>
                  </a:lnTo>
                  <a:lnTo>
                    <a:pt x="28891" y="2142"/>
                  </a:lnTo>
                  <a:lnTo>
                    <a:pt x="31113" y="3333"/>
                  </a:lnTo>
                  <a:lnTo>
                    <a:pt x="31987" y="5317"/>
                  </a:lnTo>
                  <a:lnTo>
                    <a:pt x="32146" y="7937"/>
                  </a:lnTo>
                  <a:lnTo>
                    <a:pt x="32146" y="31194"/>
                  </a:lnTo>
                  <a:lnTo>
                    <a:pt x="32066" y="33258"/>
                  </a:lnTo>
                  <a:lnTo>
                    <a:pt x="31670" y="34686"/>
                  </a:lnTo>
                  <a:lnTo>
                    <a:pt x="30558" y="36273"/>
                  </a:lnTo>
                  <a:lnTo>
                    <a:pt x="26351" y="38814"/>
                  </a:lnTo>
                  <a:lnTo>
                    <a:pt x="21907" y="39846"/>
                  </a:lnTo>
                  <a:lnTo>
                    <a:pt x="19050" y="39369"/>
                  </a:lnTo>
                  <a:lnTo>
                    <a:pt x="17065" y="38178"/>
                  </a:lnTo>
                  <a:lnTo>
                    <a:pt x="15795" y="36591"/>
                  </a:lnTo>
                  <a:lnTo>
                    <a:pt x="15001" y="34845"/>
                  </a:lnTo>
                  <a:lnTo>
                    <a:pt x="14683" y="33337"/>
                  </a:lnTo>
                  <a:lnTo>
                    <a:pt x="14525" y="32305"/>
                  </a:lnTo>
                  <a:lnTo>
                    <a:pt x="14525" y="0"/>
                  </a:lnTo>
                  <a:lnTo>
                    <a:pt x="0" y="0"/>
                  </a:lnTo>
                  <a:close/>
                </a:path>
              </a:pathLst>
            </a:custGeom>
            <a:solidFill>
              <a:srgbClr val="000000"/>
            </a:solidFill>
          </p:spPr>
          <p:txBody>
            <a:bodyPr vert="horz" lIns="91440" tIns="45720" rIns="91440" bIns="45720" anchor="t"/>
            <a:lstStyle/>
            <a:p>
              <a:endParaRPr lang="en-IN"/>
            </a:p>
          </p:txBody>
        </p:sp>
        <p:sp>
          <p:nvSpPr>
            <p:cNvPr id="2007" name="Shape 2042"/>
            <p:cNvSpPr/>
            <p:nvPr/>
          </p:nvSpPr>
          <p:spPr>
            <a:xfrm>
              <a:off x="3578764" y="3964828"/>
              <a:ext cx="35956" cy="67627"/>
            </a:xfrm>
            <a:custGeom>
              <a:avLst/>
              <a:gdLst/>
              <a:ahLst/>
              <a:cxnLst/>
              <a:rect l="0" t="0" r="0" b="0"/>
              <a:pathLst>
                <a:path w="35956" h="67627">
                  <a:moveTo>
                    <a:pt x="26033" y="0"/>
                  </a:moveTo>
                  <a:lnTo>
                    <a:pt x="20161" y="793"/>
                  </a:lnTo>
                  <a:lnTo>
                    <a:pt x="15714" y="2857"/>
                  </a:lnTo>
                  <a:lnTo>
                    <a:pt x="12539" y="5793"/>
                  </a:lnTo>
                  <a:lnTo>
                    <a:pt x="10397" y="9445"/>
                  </a:lnTo>
                  <a:lnTo>
                    <a:pt x="9127" y="13335"/>
                  </a:lnTo>
                  <a:lnTo>
                    <a:pt x="8413" y="17145"/>
                  </a:lnTo>
                  <a:lnTo>
                    <a:pt x="8175" y="20478"/>
                  </a:lnTo>
                  <a:lnTo>
                    <a:pt x="8175" y="23098"/>
                  </a:lnTo>
                  <a:lnTo>
                    <a:pt x="78" y="23098"/>
                  </a:lnTo>
                  <a:lnTo>
                    <a:pt x="78" y="26273"/>
                  </a:lnTo>
                  <a:lnTo>
                    <a:pt x="8175" y="26273"/>
                  </a:lnTo>
                  <a:lnTo>
                    <a:pt x="8175" y="57387"/>
                  </a:lnTo>
                  <a:lnTo>
                    <a:pt x="7857" y="61912"/>
                  </a:lnTo>
                  <a:lnTo>
                    <a:pt x="6587" y="64531"/>
                  </a:lnTo>
                  <a:lnTo>
                    <a:pt x="4047" y="65801"/>
                  </a:lnTo>
                  <a:lnTo>
                    <a:pt x="0" y="66198"/>
                  </a:lnTo>
                  <a:lnTo>
                    <a:pt x="0" y="67627"/>
                  </a:lnTo>
                  <a:lnTo>
                    <a:pt x="25717" y="67627"/>
                  </a:lnTo>
                  <a:lnTo>
                    <a:pt x="25717" y="66198"/>
                  </a:lnTo>
                  <a:lnTo>
                    <a:pt x="21907" y="65881"/>
                  </a:lnTo>
                  <a:lnTo>
                    <a:pt x="19287" y="65167"/>
                  </a:lnTo>
                  <a:lnTo>
                    <a:pt x="17700" y="63976"/>
                  </a:lnTo>
                  <a:lnTo>
                    <a:pt x="16826" y="62229"/>
                  </a:lnTo>
                  <a:lnTo>
                    <a:pt x="16588" y="60007"/>
                  </a:lnTo>
                  <a:lnTo>
                    <a:pt x="16508" y="57387"/>
                  </a:lnTo>
                  <a:lnTo>
                    <a:pt x="16508" y="26273"/>
                  </a:lnTo>
                  <a:lnTo>
                    <a:pt x="28575" y="26273"/>
                  </a:lnTo>
                  <a:lnTo>
                    <a:pt x="28575" y="23098"/>
                  </a:lnTo>
                  <a:lnTo>
                    <a:pt x="16430" y="23098"/>
                  </a:lnTo>
                  <a:lnTo>
                    <a:pt x="16430" y="11588"/>
                  </a:lnTo>
                  <a:lnTo>
                    <a:pt x="16747" y="7699"/>
                  </a:lnTo>
                  <a:lnTo>
                    <a:pt x="18413" y="4286"/>
                  </a:lnTo>
                  <a:lnTo>
                    <a:pt x="20081" y="3175"/>
                  </a:lnTo>
                  <a:lnTo>
                    <a:pt x="22382" y="2777"/>
                  </a:lnTo>
                  <a:lnTo>
                    <a:pt x="24446" y="3333"/>
                  </a:lnTo>
                  <a:lnTo>
                    <a:pt x="25955" y="4682"/>
                  </a:lnTo>
                  <a:lnTo>
                    <a:pt x="28414" y="8333"/>
                  </a:lnTo>
                  <a:lnTo>
                    <a:pt x="29845" y="9683"/>
                  </a:lnTo>
                  <a:lnTo>
                    <a:pt x="31670" y="10160"/>
                  </a:lnTo>
                  <a:lnTo>
                    <a:pt x="34527" y="9207"/>
                  </a:lnTo>
                  <a:lnTo>
                    <a:pt x="35558" y="7937"/>
                  </a:lnTo>
                  <a:lnTo>
                    <a:pt x="35956" y="6032"/>
                  </a:lnTo>
                  <a:lnTo>
                    <a:pt x="35162" y="3651"/>
                  </a:lnTo>
                  <a:lnTo>
                    <a:pt x="33020" y="1746"/>
                  </a:lnTo>
                  <a:lnTo>
                    <a:pt x="29923" y="476"/>
                  </a:lnTo>
                  <a:lnTo>
                    <a:pt x="26033" y="0"/>
                  </a:lnTo>
                  <a:close/>
                </a:path>
              </a:pathLst>
            </a:custGeom>
            <a:solidFill>
              <a:srgbClr val="000000"/>
            </a:solidFill>
          </p:spPr>
          <p:txBody>
            <a:bodyPr vert="horz" lIns="91440" tIns="45720" rIns="91440" bIns="45720" anchor="t"/>
            <a:lstStyle/>
            <a:p>
              <a:endParaRPr lang="en-IN"/>
            </a:p>
          </p:txBody>
        </p:sp>
        <p:sp>
          <p:nvSpPr>
            <p:cNvPr id="2008" name="Shape 2043"/>
            <p:cNvSpPr/>
            <p:nvPr/>
          </p:nvSpPr>
          <p:spPr>
            <a:xfrm>
              <a:off x="3041633" y="3965542"/>
              <a:ext cx="59927" cy="68342"/>
            </a:xfrm>
            <a:custGeom>
              <a:avLst/>
              <a:gdLst/>
              <a:ahLst/>
              <a:cxnLst/>
              <a:rect l="0" t="0" r="0" b="0"/>
              <a:pathLst>
                <a:path w="59927" h="68342">
                  <a:moveTo>
                    <a:pt x="33654" y="0"/>
                  </a:moveTo>
                  <a:lnTo>
                    <a:pt x="29368" y="238"/>
                  </a:lnTo>
                  <a:lnTo>
                    <a:pt x="25241" y="953"/>
                  </a:lnTo>
                  <a:lnTo>
                    <a:pt x="21193" y="2143"/>
                  </a:lnTo>
                  <a:lnTo>
                    <a:pt x="17303" y="3890"/>
                  </a:lnTo>
                  <a:lnTo>
                    <a:pt x="10398" y="8731"/>
                  </a:lnTo>
                  <a:lnTo>
                    <a:pt x="4921" y="15398"/>
                  </a:lnTo>
                  <a:lnTo>
                    <a:pt x="2857" y="19447"/>
                  </a:lnTo>
                  <a:lnTo>
                    <a:pt x="1349" y="23892"/>
                  </a:lnTo>
                  <a:lnTo>
                    <a:pt x="396" y="28813"/>
                  </a:lnTo>
                  <a:lnTo>
                    <a:pt x="0" y="34131"/>
                  </a:lnTo>
                  <a:lnTo>
                    <a:pt x="396" y="40004"/>
                  </a:lnTo>
                  <a:lnTo>
                    <a:pt x="1349" y="45243"/>
                  </a:lnTo>
                  <a:lnTo>
                    <a:pt x="2937" y="49927"/>
                  </a:lnTo>
                  <a:lnTo>
                    <a:pt x="5079" y="53975"/>
                  </a:lnTo>
                  <a:lnTo>
                    <a:pt x="7620" y="57467"/>
                  </a:lnTo>
                  <a:lnTo>
                    <a:pt x="10557" y="60485"/>
                  </a:lnTo>
                  <a:lnTo>
                    <a:pt x="13811" y="62944"/>
                  </a:lnTo>
                  <a:lnTo>
                    <a:pt x="17462" y="64929"/>
                  </a:lnTo>
                  <a:lnTo>
                    <a:pt x="25162" y="67548"/>
                  </a:lnTo>
                  <a:lnTo>
                    <a:pt x="33099" y="68342"/>
                  </a:lnTo>
                  <a:lnTo>
                    <a:pt x="39449" y="67786"/>
                  </a:lnTo>
                  <a:lnTo>
                    <a:pt x="45006" y="66357"/>
                  </a:lnTo>
                  <a:lnTo>
                    <a:pt x="49608" y="64373"/>
                  </a:lnTo>
                  <a:lnTo>
                    <a:pt x="53340" y="62151"/>
                  </a:lnTo>
                  <a:lnTo>
                    <a:pt x="56276" y="59848"/>
                  </a:lnTo>
                  <a:lnTo>
                    <a:pt x="58261" y="57865"/>
                  </a:lnTo>
                  <a:lnTo>
                    <a:pt x="59531" y="56356"/>
                  </a:lnTo>
                  <a:lnTo>
                    <a:pt x="59927" y="55722"/>
                  </a:lnTo>
                  <a:lnTo>
                    <a:pt x="58182" y="53975"/>
                  </a:lnTo>
                  <a:lnTo>
                    <a:pt x="56276" y="55722"/>
                  </a:lnTo>
                  <a:lnTo>
                    <a:pt x="53657" y="57865"/>
                  </a:lnTo>
                  <a:lnTo>
                    <a:pt x="50323" y="60087"/>
                  </a:lnTo>
                  <a:lnTo>
                    <a:pt x="46276" y="62072"/>
                  </a:lnTo>
                  <a:lnTo>
                    <a:pt x="41354" y="63421"/>
                  </a:lnTo>
                  <a:lnTo>
                    <a:pt x="35718" y="63976"/>
                  </a:lnTo>
                  <a:lnTo>
                    <a:pt x="29607" y="63182"/>
                  </a:lnTo>
                  <a:lnTo>
                    <a:pt x="23892" y="60961"/>
                  </a:lnTo>
                  <a:lnTo>
                    <a:pt x="18970" y="56992"/>
                  </a:lnTo>
                  <a:lnTo>
                    <a:pt x="15001" y="51356"/>
                  </a:lnTo>
                  <a:lnTo>
                    <a:pt x="13493" y="47863"/>
                  </a:lnTo>
                  <a:lnTo>
                    <a:pt x="12462" y="43816"/>
                  </a:lnTo>
                  <a:lnTo>
                    <a:pt x="11747" y="39370"/>
                  </a:lnTo>
                  <a:lnTo>
                    <a:pt x="11508" y="34369"/>
                  </a:lnTo>
                  <a:lnTo>
                    <a:pt x="11747" y="29448"/>
                  </a:lnTo>
                  <a:lnTo>
                    <a:pt x="12223" y="25082"/>
                  </a:lnTo>
                  <a:lnTo>
                    <a:pt x="13096" y="21352"/>
                  </a:lnTo>
                  <a:lnTo>
                    <a:pt x="14128" y="18256"/>
                  </a:lnTo>
                  <a:lnTo>
                    <a:pt x="16748" y="13415"/>
                  </a:lnTo>
                  <a:lnTo>
                    <a:pt x="19684" y="10001"/>
                  </a:lnTo>
                  <a:lnTo>
                    <a:pt x="23098" y="7303"/>
                  </a:lnTo>
                  <a:lnTo>
                    <a:pt x="26828" y="5398"/>
                  </a:lnTo>
                  <a:lnTo>
                    <a:pt x="30718" y="4286"/>
                  </a:lnTo>
                  <a:lnTo>
                    <a:pt x="34527" y="3968"/>
                  </a:lnTo>
                  <a:lnTo>
                    <a:pt x="38893" y="4366"/>
                  </a:lnTo>
                  <a:lnTo>
                    <a:pt x="42782" y="5398"/>
                  </a:lnTo>
                  <a:lnTo>
                    <a:pt x="46117" y="6986"/>
                  </a:lnTo>
                  <a:lnTo>
                    <a:pt x="49053" y="9207"/>
                  </a:lnTo>
                  <a:lnTo>
                    <a:pt x="53577" y="15002"/>
                  </a:lnTo>
                  <a:lnTo>
                    <a:pt x="56356" y="22225"/>
                  </a:lnTo>
                  <a:lnTo>
                    <a:pt x="58657" y="22225"/>
                  </a:lnTo>
                  <a:lnTo>
                    <a:pt x="57784" y="0"/>
                  </a:lnTo>
                  <a:lnTo>
                    <a:pt x="55642" y="0"/>
                  </a:lnTo>
                  <a:lnTo>
                    <a:pt x="54688" y="1904"/>
                  </a:lnTo>
                  <a:lnTo>
                    <a:pt x="53261" y="2857"/>
                  </a:lnTo>
                  <a:lnTo>
                    <a:pt x="51911" y="3175"/>
                  </a:lnTo>
                  <a:lnTo>
                    <a:pt x="51117" y="3254"/>
                  </a:lnTo>
                  <a:lnTo>
                    <a:pt x="49688" y="2937"/>
                  </a:lnTo>
                  <a:lnTo>
                    <a:pt x="47625" y="2381"/>
                  </a:lnTo>
                  <a:lnTo>
                    <a:pt x="41671" y="873"/>
                  </a:lnTo>
                  <a:lnTo>
                    <a:pt x="37941" y="238"/>
                  </a:lnTo>
                  <a:lnTo>
                    <a:pt x="33654" y="0"/>
                  </a:lnTo>
                  <a:close/>
                </a:path>
              </a:pathLst>
            </a:custGeom>
            <a:solidFill>
              <a:srgbClr val="000000"/>
            </a:solidFill>
          </p:spPr>
          <p:txBody>
            <a:bodyPr vert="horz" lIns="91440" tIns="45720" rIns="91440" bIns="45720" anchor="t"/>
            <a:lstStyle/>
            <a:p>
              <a:endParaRPr lang="en-IN"/>
            </a:p>
          </p:txBody>
        </p:sp>
        <p:sp>
          <p:nvSpPr>
            <p:cNvPr id="2009" name="Shape 2044"/>
            <p:cNvSpPr/>
            <p:nvPr/>
          </p:nvSpPr>
          <p:spPr>
            <a:xfrm>
              <a:off x="4095098" y="3975146"/>
              <a:ext cx="26352" cy="58340"/>
            </a:xfrm>
            <a:custGeom>
              <a:avLst/>
              <a:gdLst/>
              <a:ahLst/>
              <a:cxnLst/>
              <a:rect l="0" t="0" r="0" b="0"/>
              <a:pathLst>
                <a:path w="26352" h="58340">
                  <a:moveTo>
                    <a:pt x="13334" y="0"/>
                  </a:moveTo>
                  <a:lnTo>
                    <a:pt x="10873" y="3412"/>
                  </a:lnTo>
                  <a:lnTo>
                    <a:pt x="8889" y="6112"/>
                  </a:lnTo>
                  <a:lnTo>
                    <a:pt x="4366" y="11271"/>
                  </a:lnTo>
                  <a:lnTo>
                    <a:pt x="1428" y="13652"/>
                  </a:lnTo>
                  <a:lnTo>
                    <a:pt x="397" y="14446"/>
                  </a:lnTo>
                  <a:lnTo>
                    <a:pt x="0" y="15240"/>
                  </a:lnTo>
                  <a:lnTo>
                    <a:pt x="397" y="15955"/>
                  </a:lnTo>
                  <a:lnTo>
                    <a:pt x="5714" y="15955"/>
                  </a:lnTo>
                  <a:lnTo>
                    <a:pt x="5714" y="45720"/>
                  </a:lnTo>
                  <a:lnTo>
                    <a:pt x="5873" y="49132"/>
                  </a:lnTo>
                  <a:lnTo>
                    <a:pt x="6429" y="51911"/>
                  </a:lnTo>
                  <a:lnTo>
                    <a:pt x="7223" y="54133"/>
                  </a:lnTo>
                  <a:lnTo>
                    <a:pt x="8334" y="55721"/>
                  </a:lnTo>
                  <a:lnTo>
                    <a:pt x="11271" y="57706"/>
                  </a:lnTo>
                  <a:lnTo>
                    <a:pt x="14763" y="58340"/>
                  </a:lnTo>
                  <a:lnTo>
                    <a:pt x="18177" y="57706"/>
                  </a:lnTo>
                  <a:lnTo>
                    <a:pt x="21352" y="56118"/>
                  </a:lnTo>
                  <a:lnTo>
                    <a:pt x="24209" y="53737"/>
                  </a:lnTo>
                  <a:lnTo>
                    <a:pt x="26352" y="50800"/>
                  </a:lnTo>
                  <a:lnTo>
                    <a:pt x="25082" y="49688"/>
                  </a:lnTo>
                  <a:lnTo>
                    <a:pt x="22859" y="51911"/>
                  </a:lnTo>
                  <a:lnTo>
                    <a:pt x="21192" y="52783"/>
                  </a:lnTo>
                  <a:lnTo>
                    <a:pt x="19050" y="53181"/>
                  </a:lnTo>
                  <a:lnTo>
                    <a:pt x="16905" y="52704"/>
                  </a:lnTo>
                  <a:lnTo>
                    <a:pt x="15478" y="51513"/>
                  </a:lnTo>
                  <a:lnTo>
                    <a:pt x="14208" y="47942"/>
                  </a:lnTo>
                  <a:lnTo>
                    <a:pt x="13969" y="44291"/>
                  </a:lnTo>
                  <a:lnTo>
                    <a:pt x="13969" y="15955"/>
                  </a:lnTo>
                  <a:lnTo>
                    <a:pt x="23971" y="15955"/>
                  </a:lnTo>
                  <a:lnTo>
                    <a:pt x="23971" y="12780"/>
                  </a:lnTo>
                  <a:lnTo>
                    <a:pt x="13969" y="12780"/>
                  </a:lnTo>
                  <a:lnTo>
                    <a:pt x="13969" y="1270"/>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2010" name="Shape 2045"/>
            <p:cNvSpPr/>
            <p:nvPr/>
          </p:nvSpPr>
          <p:spPr>
            <a:xfrm>
              <a:off x="3475973" y="3975146"/>
              <a:ext cx="26352" cy="58340"/>
            </a:xfrm>
            <a:custGeom>
              <a:avLst/>
              <a:gdLst/>
              <a:ahLst/>
              <a:cxnLst/>
              <a:rect l="0" t="0" r="0" b="0"/>
              <a:pathLst>
                <a:path w="26352" h="58340">
                  <a:moveTo>
                    <a:pt x="13334" y="0"/>
                  </a:moveTo>
                  <a:lnTo>
                    <a:pt x="10873" y="3412"/>
                  </a:lnTo>
                  <a:lnTo>
                    <a:pt x="8889" y="6112"/>
                  </a:lnTo>
                  <a:lnTo>
                    <a:pt x="4366" y="11271"/>
                  </a:lnTo>
                  <a:lnTo>
                    <a:pt x="1428" y="13652"/>
                  </a:lnTo>
                  <a:lnTo>
                    <a:pt x="397" y="14446"/>
                  </a:lnTo>
                  <a:lnTo>
                    <a:pt x="0" y="15240"/>
                  </a:lnTo>
                  <a:lnTo>
                    <a:pt x="397" y="15955"/>
                  </a:lnTo>
                  <a:lnTo>
                    <a:pt x="5714" y="15955"/>
                  </a:lnTo>
                  <a:lnTo>
                    <a:pt x="5714" y="45720"/>
                  </a:lnTo>
                  <a:lnTo>
                    <a:pt x="5873" y="49132"/>
                  </a:lnTo>
                  <a:lnTo>
                    <a:pt x="6429" y="51911"/>
                  </a:lnTo>
                  <a:lnTo>
                    <a:pt x="7223" y="54133"/>
                  </a:lnTo>
                  <a:lnTo>
                    <a:pt x="8334" y="55721"/>
                  </a:lnTo>
                  <a:lnTo>
                    <a:pt x="11271" y="57706"/>
                  </a:lnTo>
                  <a:lnTo>
                    <a:pt x="14763" y="58340"/>
                  </a:lnTo>
                  <a:lnTo>
                    <a:pt x="18177" y="57706"/>
                  </a:lnTo>
                  <a:lnTo>
                    <a:pt x="21352" y="56118"/>
                  </a:lnTo>
                  <a:lnTo>
                    <a:pt x="24209" y="53737"/>
                  </a:lnTo>
                  <a:lnTo>
                    <a:pt x="26352" y="50800"/>
                  </a:lnTo>
                  <a:lnTo>
                    <a:pt x="25082" y="49688"/>
                  </a:lnTo>
                  <a:lnTo>
                    <a:pt x="22859" y="51911"/>
                  </a:lnTo>
                  <a:lnTo>
                    <a:pt x="21192" y="52783"/>
                  </a:lnTo>
                  <a:lnTo>
                    <a:pt x="19050" y="53181"/>
                  </a:lnTo>
                  <a:lnTo>
                    <a:pt x="16905" y="52704"/>
                  </a:lnTo>
                  <a:lnTo>
                    <a:pt x="15478" y="51513"/>
                  </a:lnTo>
                  <a:lnTo>
                    <a:pt x="14208" y="47942"/>
                  </a:lnTo>
                  <a:lnTo>
                    <a:pt x="13969" y="44291"/>
                  </a:lnTo>
                  <a:lnTo>
                    <a:pt x="13969" y="15955"/>
                  </a:lnTo>
                  <a:lnTo>
                    <a:pt x="23971" y="15955"/>
                  </a:lnTo>
                  <a:lnTo>
                    <a:pt x="23971" y="12780"/>
                  </a:lnTo>
                  <a:lnTo>
                    <a:pt x="13969" y="12780"/>
                  </a:lnTo>
                  <a:lnTo>
                    <a:pt x="13969" y="1270"/>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2011" name="Shape 2046"/>
            <p:cNvSpPr/>
            <p:nvPr/>
          </p:nvSpPr>
          <p:spPr>
            <a:xfrm>
              <a:off x="4125022" y="3986894"/>
              <a:ext cx="39529" cy="46592"/>
            </a:xfrm>
            <a:custGeom>
              <a:avLst/>
              <a:gdLst/>
              <a:ahLst/>
              <a:cxnLst/>
              <a:rect l="0" t="0" r="0" b="0"/>
              <a:pathLst>
                <a:path w="39529" h="46592">
                  <a:moveTo>
                    <a:pt x="20241" y="0"/>
                  </a:moveTo>
                  <a:lnTo>
                    <a:pt x="18018" y="3571"/>
                  </a:lnTo>
                  <a:lnTo>
                    <a:pt x="21431" y="4127"/>
                  </a:lnTo>
                  <a:lnTo>
                    <a:pt x="23812" y="5556"/>
                  </a:lnTo>
                  <a:lnTo>
                    <a:pt x="25479" y="7539"/>
                  </a:lnTo>
                  <a:lnTo>
                    <a:pt x="26512" y="9921"/>
                  </a:lnTo>
                  <a:lnTo>
                    <a:pt x="27543" y="15002"/>
                  </a:lnTo>
                  <a:lnTo>
                    <a:pt x="7143" y="15002"/>
                  </a:lnTo>
                  <a:lnTo>
                    <a:pt x="7858" y="12064"/>
                  </a:lnTo>
                  <a:lnTo>
                    <a:pt x="8731" y="9525"/>
                  </a:lnTo>
                  <a:lnTo>
                    <a:pt x="9843" y="7539"/>
                  </a:lnTo>
                  <a:lnTo>
                    <a:pt x="11192" y="6032"/>
                  </a:lnTo>
                  <a:lnTo>
                    <a:pt x="14287" y="4127"/>
                  </a:lnTo>
                  <a:lnTo>
                    <a:pt x="18018" y="3571"/>
                  </a:lnTo>
                  <a:lnTo>
                    <a:pt x="20241" y="0"/>
                  </a:lnTo>
                  <a:lnTo>
                    <a:pt x="15954" y="475"/>
                  </a:lnTo>
                  <a:lnTo>
                    <a:pt x="11431" y="2222"/>
                  </a:lnTo>
                  <a:lnTo>
                    <a:pt x="7143" y="5317"/>
                  </a:lnTo>
                  <a:lnTo>
                    <a:pt x="3572" y="9921"/>
                  </a:lnTo>
                  <a:lnTo>
                    <a:pt x="1032" y="16192"/>
                  </a:lnTo>
                  <a:lnTo>
                    <a:pt x="0" y="24367"/>
                  </a:lnTo>
                  <a:lnTo>
                    <a:pt x="397" y="29368"/>
                  </a:lnTo>
                  <a:lnTo>
                    <a:pt x="1349" y="33733"/>
                  </a:lnTo>
                  <a:lnTo>
                    <a:pt x="2937" y="37544"/>
                  </a:lnTo>
                  <a:lnTo>
                    <a:pt x="5159" y="40719"/>
                  </a:lnTo>
                  <a:lnTo>
                    <a:pt x="7858" y="43258"/>
                  </a:lnTo>
                  <a:lnTo>
                    <a:pt x="11033" y="45084"/>
                  </a:lnTo>
                  <a:lnTo>
                    <a:pt x="14606" y="46196"/>
                  </a:lnTo>
                  <a:lnTo>
                    <a:pt x="18574" y="46592"/>
                  </a:lnTo>
                  <a:lnTo>
                    <a:pt x="23494" y="45958"/>
                  </a:lnTo>
                  <a:lnTo>
                    <a:pt x="27702" y="44370"/>
                  </a:lnTo>
                  <a:lnTo>
                    <a:pt x="31194" y="42147"/>
                  </a:lnTo>
                  <a:lnTo>
                    <a:pt x="33973" y="39448"/>
                  </a:lnTo>
                  <a:lnTo>
                    <a:pt x="36194" y="36671"/>
                  </a:lnTo>
                  <a:lnTo>
                    <a:pt x="37782" y="33972"/>
                  </a:lnTo>
                  <a:lnTo>
                    <a:pt x="38893" y="31670"/>
                  </a:lnTo>
                  <a:lnTo>
                    <a:pt x="39529" y="30003"/>
                  </a:lnTo>
                  <a:lnTo>
                    <a:pt x="37942" y="29368"/>
                  </a:lnTo>
                  <a:lnTo>
                    <a:pt x="34925" y="33654"/>
                  </a:lnTo>
                  <a:lnTo>
                    <a:pt x="32703" y="35877"/>
                  </a:lnTo>
                  <a:lnTo>
                    <a:pt x="30004" y="37861"/>
                  </a:lnTo>
                  <a:lnTo>
                    <a:pt x="26591" y="39211"/>
                  </a:lnTo>
                  <a:lnTo>
                    <a:pt x="22622" y="39766"/>
                  </a:lnTo>
                  <a:lnTo>
                    <a:pt x="19288" y="39369"/>
                  </a:lnTo>
                  <a:lnTo>
                    <a:pt x="15875" y="38020"/>
                  </a:lnTo>
                  <a:lnTo>
                    <a:pt x="12700" y="35559"/>
                  </a:lnTo>
                  <a:lnTo>
                    <a:pt x="10000" y="31591"/>
                  </a:lnTo>
                  <a:lnTo>
                    <a:pt x="8890" y="28971"/>
                  </a:lnTo>
                  <a:lnTo>
                    <a:pt x="8017" y="25875"/>
                  </a:lnTo>
                  <a:lnTo>
                    <a:pt x="7303" y="22303"/>
                  </a:lnTo>
                  <a:lnTo>
                    <a:pt x="6825" y="18177"/>
                  </a:lnTo>
                  <a:lnTo>
                    <a:pt x="37703" y="18177"/>
                  </a:lnTo>
                  <a:lnTo>
                    <a:pt x="36988" y="13652"/>
                  </a:lnTo>
                  <a:lnTo>
                    <a:pt x="35878" y="9842"/>
                  </a:lnTo>
                  <a:lnTo>
                    <a:pt x="34211" y="6667"/>
                  </a:lnTo>
                  <a:lnTo>
                    <a:pt x="32068" y="4207"/>
                  </a:lnTo>
                  <a:lnTo>
                    <a:pt x="29607" y="2302"/>
                  </a:lnTo>
                  <a:lnTo>
                    <a:pt x="26749" y="103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2012" name="Shape 2047"/>
            <p:cNvSpPr/>
            <p:nvPr/>
          </p:nvSpPr>
          <p:spPr>
            <a:xfrm>
              <a:off x="3901185" y="3986894"/>
              <a:ext cx="39529" cy="46592"/>
            </a:xfrm>
            <a:custGeom>
              <a:avLst/>
              <a:gdLst/>
              <a:ahLst/>
              <a:cxnLst/>
              <a:rect l="0" t="0" r="0" b="0"/>
              <a:pathLst>
                <a:path w="39529" h="46592">
                  <a:moveTo>
                    <a:pt x="20162" y="0"/>
                  </a:moveTo>
                  <a:lnTo>
                    <a:pt x="18018" y="3571"/>
                  </a:lnTo>
                  <a:lnTo>
                    <a:pt x="21431" y="4127"/>
                  </a:lnTo>
                  <a:lnTo>
                    <a:pt x="23812" y="5556"/>
                  </a:lnTo>
                  <a:lnTo>
                    <a:pt x="25400" y="7539"/>
                  </a:lnTo>
                  <a:lnTo>
                    <a:pt x="26512" y="9921"/>
                  </a:lnTo>
                  <a:lnTo>
                    <a:pt x="27543" y="15002"/>
                  </a:lnTo>
                  <a:lnTo>
                    <a:pt x="7143" y="15002"/>
                  </a:lnTo>
                  <a:lnTo>
                    <a:pt x="7858" y="12064"/>
                  </a:lnTo>
                  <a:lnTo>
                    <a:pt x="8731" y="9525"/>
                  </a:lnTo>
                  <a:lnTo>
                    <a:pt x="9843" y="7539"/>
                  </a:lnTo>
                  <a:lnTo>
                    <a:pt x="11112" y="6032"/>
                  </a:lnTo>
                  <a:lnTo>
                    <a:pt x="14287" y="4127"/>
                  </a:lnTo>
                  <a:lnTo>
                    <a:pt x="18018" y="3571"/>
                  </a:lnTo>
                  <a:lnTo>
                    <a:pt x="20162" y="0"/>
                  </a:lnTo>
                  <a:lnTo>
                    <a:pt x="15954" y="475"/>
                  </a:lnTo>
                  <a:lnTo>
                    <a:pt x="11431" y="2222"/>
                  </a:lnTo>
                  <a:lnTo>
                    <a:pt x="7143" y="5317"/>
                  </a:lnTo>
                  <a:lnTo>
                    <a:pt x="3493" y="9921"/>
                  </a:lnTo>
                  <a:lnTo>
                    <a:pt x="953" y="16192"/>
                  </a:lnTo>
                  <a:lnTo>
                    <a:pt x="0" y="24367"/>
                  </a:lnTo>
                  <a:lnTo>
                    <a:pt x="397" y="29368"/>
                  </a:lnTo>
                  <a:lnTo>
                    <a:pt x="1349" y="33733"/>
                  </a:lnTo>
                  <a:lnTo>
                    <a:pt x="2857" y="37544"/>
                  </a:lnTo>
                  <a:lnTo>
                    <a:pt x="5081" y="40719"/>
                  </a:lnTo>
                  <a:lnTo>
                    <a:pt x="7779" y="43258"/>
                  </a:lnTo>
                  <a:lnTo>
                    <a:pt x="10954" y="45084"/>
                  </a:lnTo>
                  <a:lnTo>
                    <a:pt x="14526" y="46196"/>
                  </a:lnTo>
                  <a:lnTo>
                    <a:pt x="18494" y="46592"/>
                  </a:lnTo>
                  <a:lnTo>
                    <a:pt x="23494" y="45958"/>
                  </a:lnTo>
                  <a:lnTo>
                    <a:pt x="27702" y="44370"/>
                  </a:lnTo>
                  <a:lnTo>
                    <a:pt x="31194" y="42147"/>
                  </a:lnTo>
                  <a:lnTo>
                    <a:pt x="33973" y="39448"/>
                  </a:lnTo>
                  <a:lnTo>
                    <a:pt x="36194" y="36671"/>
                  </a:lnTo>
                  <a:lnTo>
                    <a:pt x="37782" y="33972"/>
                  </a:lnTo>
                  <a:lnTo>
                    <a:pt x="38893" y="31670"/>
                  </a:lnTo>
                  <a:lnTo>
                    <a:pt x="39529" y="30003"/>
                  </a:lnTo>
                  <a:lnTo>
                    <a:pt x="37942" y="29368"/>
                  </a:lnTo>
                  <a:lnTo>
                    <a:pt x="34925" y="33654"/>
                  </a:lnTo>
                  <a:lnTo>
                    <a:pt x="32703" y="35877"/>
                  </a:lnTo>
                  <a:lnTo>
                    <a:pt x="29924" y="37861"/>
                  </a:lnTo>
                  <a:lnTo>
                    <a:pt x="26591" y="39211"/>
                  </a:lnTo>
                  <a:lnTo>
                    <a:pt x="22543" y="39766"/>
                  </a:lnTo>
                  <a:lnTo>
                    <a:pt x="19209" y="39369"/>
                  </a:lnTo>
                  <a:lnTo>
                    <a:pt x="15795" y="38020"/>
                  </a:lnTo>
                  <a:lnTo>
                    <a:pt x="12700" y="35559"/>
                  </a:lnTo>
                  <a:lnTo>
                    <a:pt x="10000" y="31591"/>
                  </a:lnTo>
                  <a:lnTo>
                    <a:pt x="8890" y="28971"/>
                  </a:lnTo>
                  <a:lnTo>
                    <a:pt x="7937" y="25875"/>
                  </a:lnTo>
                  <a:lnTo>
                    <a:pt x="7303" y="22303"/>
                  </a:lnTo>
                  <a:lnTo>
                    <a:pt x="6825" y="18177"/>
                  </a:lnTo>
                  <a:lnTo>
                    <a:pt x="37624" y="18177"/>
                  </a:lnTo>
                  <a:lnTo>
                    <a:pt x="36988" y="13652"/>
                  </a:lnTo>
                  <a:lnTo>
                    <a:pt x="35798" y="9842"/>
                  </a:lnTo>
                  <a:lnTo>
                    <a:pt x="34131" y="6667"/>
                  </a:lnTo>
                  <a:lnTo>
                    <a:pt x="32068" y="4207"/>
                  </a:lnTo>
                  <a:lnTo>
                    <a:pt x="29528" y="2302"/>
                  </a:lnTo>
                  <a:lnTo>
                    <a:pt x="26749" y="1032"/>
                  </a:lnTo>
                  <a:lnTo>
                    <a:pt x="23574" y="238"/>
                  </a:lnTo>
                  <a:lnTo>
                    <a:pt x="20162" y="0"/>
                  </a:lnTo>
                  <a:close/>
                </a:path>
              </a:pathLst>
            </a:custGeom>
            <a:solidFill>
              <a:srgbClr val="000000"/>
            </a:solidFill>
          </p:spPr>
          <p:txBody>
            <a:bodyPr vert="horz" lIns="91440" tIns="45720" rIns="91440" bIns="45720" anchor="t"/>
            <a:lstStyle/>
            <a:p>
              <a:endParaRPr lang="en-IN"/>
            </a:p>
          </p:txBody>
        </p:sp>
        <p:sp>
          <p:nvSpPr>
            <p:cNvPr id="2013" name="Shape 2048"/>
            <p:cNvSpPr/>
            <p:nvPr/>
          </p:nvSpPr>
          <p:spPr>
            <a:xfrm>
              <a:off x="3637660" y="3986894"/>
              <a:ext cx="39529" cy="46592"/>
            </a:xfrm>
            <a:custGeom>
              <a:avLst/>
              <a:gdLst/>
              <a:ahLst/>
              <a:cxnLst/>
              <a:rect l="0" t="0" r="0" b="0"/>
              <a:pathLst>
                <a:path w="39529" h="46592">
                  <a:moveTo>
                    <a:pt x="20241" y="0"/>
                  </a:moveTo>
                  <a:lnTo>
                    <a:pt x="18018" y="3571"/>
                  </a:lnTo>
                  <a:lnTo>
                    <a:pt x="21431" y="4127"/>
                  </a:lnTo>
                  <a:lnTo>
                    <a:pt x="23812" y="5556"/>
                  </a:lnTo>
                  <a:lnTo>
                    <a:pt x="25479" y="7539"/>
                  </a:lnTo>
                  <a:lnTo>
                    <a:pt x="26512" y="9921"/>
                  </a:lnTo>
                  <a:lnTo>
                    <a:pt x="27543" y="15002"/>
                  </a:lnTo>
                  <a:lnTo>
                    <a:pt x="7143" y="15002"/>
                  </a:lnTo>
                  <a:lnTo>
                    <a:pt x="7858" y="12064"/>
                  </a:lnTo>
                  <a:lnTo>
                    <a:pt x="8731" y="9525"/>
                  </a:lnTo>
                  <a:lnTo>
                    <a:pt x="9843" y="7539"/>
                  </a:lnTo>
                  <a:lnTo>
                    <a:pt x="11192" y="6032"/>
                  </a:lnTo>
                  <a:lnTo>
                    <a:pt x="14287" y="4127"/>
                  </a:lnTo>
                  <a:lnTo>
                    <a:pt x="18018" y="3571"/>
                  </a:lnTo>
                  <a:lnTo>
                    <a:pt x="20241" y="0"/>
                  </a:lnTo>
                  <a:lnTo>
                    <a:pt x="15954" y="475"/>
                  </a:lnTo>
                  <a:lnTo>
                    <a:pt x="11431" y="2222"/>
                  </a:lnTo>
                  <a:lnTo>
                    <a:pt x="7143" y="5317"/>
                  </a:lnTo>
                  <a:lnTo>
                    <a:pt x="3493" y="9921"/>
                  </a:lnTo>
                  <a:lnTo>
                    <a:pt x="1032" y="16192"/>
                  </a:lnTo>
                  <a:lnTo>
                    <a:pt x="0" y="24367"/>
                  </a:lnTo>
                  <a:lnTo>
                    <a:pt x="397" y="29368"/>
                  </a:lnTo>
                  <a:lnTo>
                    <a:pt x="1349" y="33733"/>
                  </a:lnTo>
                  <a:lnTo>
                    <a:pt x="2857" y="37544"/>
                  </a:lnTo>
                  <a:lnTo>
                    <a:pt x="5081" y="40719"/>
                  </a:lnTo>
                  <a:lnTo>
                    <a:pt x="7779" y="43258"/>
                  </a:lnTo>
                  <a:lnTo>
                    <a:pt x="10954" y="45084"/>
                  </a:lnTo>
                  <a:lnTo>
                    <a:pt x="14526" y="46196"/>
                  </a:lnTo>
                  <a:lnTo>
                    <a:pt x="18574" y="46592"/>
                  </a:lnTo>
                  <a:lnTo>
                    <a:pt x="23494" y="45958"/>
                  </a:lnTo>
                  <a:lnTo>
                    <a:pt x="27702" y="44370"/>
                  </a:lnTo>
                  <a:lnTo>
                    <a:pt x="31194" y="42147"/>
                  </a:lnTo>
                  <a:lnTo>
                    <a:pt x="33973" y="39448"/>
                  </a:lnTo>
                  <a:lnTo>
                    <a:pt x="36194" y="36671"/>
                  </a:lnTo>
                  <a:lnTo>
                    <a:pt x="37782" y="33972"/>
                  </a:lnTo>
                  <a:lnTo>
                    <a:pt x="38893" y="31670"/>
                  </a:lnTo>
                  <a:lnTo>
                    <a:pt x="39529" y="30003"/>
                  </a:lnTo>
                  <a:lnTo>
                    <a:pt x="37942" y="29368"/>
                  </a:lnTo>
                  <a:lnTo>
                    <a:pt x="34925" y="33654"/>
                  </a:lnTo>
                  <a:lnTo>
                    <a:pt x="32703" y="35877"/>
                  </a:lnTo>
                  <a:lnTo>
                    <a:pt x="30004" y="37861"/>
                  </a:lnTo>
                  <a:lnTo>
                    <a:pt x="26591" y="39211"/>
                  </a:lnTo>
                  <a:lnTo>
                    <a:pt x="22622" y="39766"/>
                  </a:lnTo>
                  <a:lnTo>
                    <a:pt x="19209" y="39369"/>
                  </a:lnTo>
                  <a:lnTo>
                    <a:pt x="15875" y="38020"/>
                  </a:lnTo>
                  <a:lnTo>
                    <a:pt x="12700" y="35559"/>
                  </a:lnTo>
                  <a:lnTo>
                    <a:pt x="10000" y="31591"/>
                  </a:lnTo>
                  <a:lnTo>
                    <a:pt x="8890" y="28971"/>
                  </a:lnTo>
                  <a:lnTo>
                    <a:pt x="7937" y="25875"/>
                  </a:lnTo>
                  <a:lnTo>
                    <a:pt x="7303" y="22303"/>
                  </a:lnTo>
                  <a:lnTo>
                    <a:pt x="6825" y="18177"/>
                  </a:lnTo>
                  <a:lnTo>
                    <a:pt x="37624" y="18177"/>
                  </a:lnTo>
                  <a:lnTo>
                    <a:pt x="36988" y="13652"/>
                  </a:lnTo>
                  <a:lnTo>
                    <a:pt x="35798" y="9842"/>
                  </a:lnTo>
                  <a:lnTo>
                    <a:pt x="34131" y="6667"/>
                  </a:lnTo>
                  <a:lnTo>
                    <a:pt x="32068" y="4207"/>
                  </a:lnTo>
                  <a:lnTo>
                    <a:pt x="29528" y="2302"/>
                  </a:lnTo>
                  <a:lnTo>
                    <a:pt x="26749" y="103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2014" name="Shape 2049"/>
            <p:cNvSpPr/>
            <p:nvPr/>
          </p:nvSpPr>
          <p:spPr>
            <a:xfrm>
              <a:off x="3529076" y="3986894"/>
              <a:ext cx="43735" cy="46592"/>
            </a:xfrm>
            <a:custGeom>
              <a:avLst/>
              <a:gdLst/>
              <a:ahLst/>
              <a:cxnLst/>
              <a:rect l="0" t="0" r="0" b="0"/>
              <a:pathLst>
                <a:path w="43735" h="46592">
                  <a:moveTo>
                    <a:pt x="21431" y="0"/>
                  </a:moveTo>
                  <a:lnTo>
                    <a:pt x="20637" y="2777"/>
                  </a:lnTo>
                  <a:lnTo>
                    <a:pt x="24843" y="3650"/>
                  </a:lnTo>
                  <a:lnTo>
                    <a:pt x="28336" y="6032"/>
                  </a:lnTo>
                  <a:lnTo>
                    <a:pt x="31115" y="9763"/>
                  </a:lnTo>
                  <a:lnTo>
                    <a:pt x="33177" y="14446"/>
                  </a:lnTo>
                  <a:lnTo>
                    <a:pt x="34368" y="19922"/>
                  </a:lnTo>
                  <a:lnTo>
                    <a:pt x="34765" y="25875"/>
                  </a:lnTo>
                  <a:lnTo>
                    <a:pt x="34290" y="32146"/>
                  </a:lnTo>
                  <a:lnTo>
                    <a:pt x="32860" y="36829"/>
                  </a:lnTo>
                  <a:lnTo>
                    <a:pt x="30876" y="40163"/>
                  </a:lnTo>
                  <a:lnTo>
                    <a:pt x="28336" y="42307"/>
                  </a:lnTo>
                  <a:lnTo>
                    <a:pt x="25716" y="43497"/>
                  </a:lnTo>
                  <a:lnTo>
                    <a:pt x="23097" y="43814"/>
                  </a:lnTo>
                  <a:lnTo>
                    <a:pt x="19050" y="43021"/>
                  </a:lnTo>
                  <a:lnTo>
                    <a:pt x="15875" y="40798"/>
                  </a:lnTo>
                  <a:lnTo>
                    <a:pt x="13413" y="37623"/>
                  </a:lnTo>
                  <a:lnTo>
                    <a:pt x="11588" y="33733"/>
                  </a:lnTo>
                  <a:lnTo>
                    <a:pt x="10318" y="29527"/>
                  </a:lnTo>
                  <a:lnTo>
                    <a:pt x="9525" y="25320"/>
                  </a:lnTo>
                  <a:lnTo>
                    <a:pt x="9127" y="21431"/>
                  </a:lnTo>
                  <a:lnTo>
                    <a:pt x="8968" y="18256"/>
                  </a:lnTo>
                  <a:lnTo>
                    <a:pt x="9207" y="14604"/>
                  </a:lnTo>
                  <a:lnTo>
                    <a:pt x="9841" y="11508"/>
                  </a:lnTo>
                  <a:lnTo>
                    <a:pt x="10873" y="8809"/>
                  </a:lnTo>
                  <a:lnTo>
                    <a:pt x="12382" y="6667"/>
                  </a:lnTo>
                  <a:lnTo>
                    <a:pt x="14207" y="4921"/>
                  </a:lnTo>
                  <a:lnTo>
                    <a:pt x="16191" y="3730"/>
                  </a:lnTo>
                  <a:lnTo>
                    <a:pt x="18335" y="3016"/>
                  </a:lnTo>
                  <a:lnTo>
                    <a:pt x="20637" y="2777"/>
                  </a:lnTo>
                  <a:lnTo>
                    <a:pt x="21431" y="0"/>
                  </a:lnTo>
                  <a:lnTo>
                    <a:pt x="15240" y="872"/>
                  </a:lnTo>
                  <a:lnTo>
                    <a:pt x="10001" y="3253"/>
                  </a:lnTo>
                  <a:lnTo>
                    <a:pt x="5715" y="6984"/>
                  </a:lnTo>
                  <a:lnTo>
                    <a:pt x="2618" y="11667"/>
                  </a:lnTo>
                  <a:lnTo>
                    <a:pt x="634" y="17064"/>
                  </a:lnTo>
                  <a:lnTo>
                    <a:pt x="0" y="23018"/>
                  </a:lnTo>
                  <a:lnTo>
                    <a:pt x="713" y="29368"/>
                  </a:lnTo>
                  <a:lnTo>
                    <a:pt x="2777" y="35003"/>
                  </a:lnTo>
                  <a:lnTo>
                    <a:pt x="6111" y="39766"/>
                  </a:lnTo>
                  <a:lnTo>
                    <a:pt x="10397" y="43417"/>
                  </a:lnTo>
                  <a:lnTo>
                    <a:pt x="15715" y="45719"/>
                  </a:lnTo>
                  <a:lnTo>
                    <a:pt x="21747" y="46592"/>
                  </a:lnTo>
                  <a:lnTo>
                    <a:pt x="28575" y="45482"/>
                  </a:lnTo>
                  <a:lnTo>
                    <a:pt x="34131" y="42623"/>
                  </a:lnTo>
                  <a:lnTo>
                    <a:pt x="38337" y="38417"/>
                  </a:lnTo>
                  <a:lnTo>
                    <a:pt x="41354" y="33416"/>
                  </a:lnTo>
                  <a:lnTo>
                    <a:pt x="43178" y="28098"/>
                  </a:lnTo>
                  <a:lnTo>
                    <a:pt x="43735" y="23018"/>
                  </a:lnTo>
                  <a:lnTo>
                    <a:pt x="43258" y="17858"/>
                  </a:lnTo>
                  <a:lnTo>
                    <a:pt x="42068" y="13334"/>
                  </a:lnTo>
                  <a:lnTo>
                    <a:pt x="40083" y="9366"/>
                  </a:lnTo>
                  <a:lnTo>
                    <a:pt x="37385"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015" name="Shape 2050"/>
            <p:cNvSpPr/>
            <p:nvPr/>
          </p:nvSpPr>
          <p:spPr>
            <a:xfrm>
              <a:off x="3383105" y="3986894"/>
              <a:ext cx="39528" cy="46592"/>
            </a:xfrm>
            <a:custGeom>
              <a:avLst/>
              <a:gdLst/>
              <a:ahLst/>
              <a:cxnLst/>
              <a:rect l="0" t="0" r="0" b="0"/>
              <a:pathLst>
                <a:path w="39528" h="46592">
                  <a:moveTo>
                    <a:pt x="20161" y="0"/>
                  </a:moveTo>
                  <a:lnTo>
                    <a:pt x="18017" y="3571"/>
                  </a:lnTo>
                  <a:lnTo>
                    <a:pt x="21431" y="4127"/>
                  </a:lnTo>
                  <a:lnTo>
                    <a:pt x="23812" y="5556"/>
                  </a:lnTo>
                  <a:lnTo>
                    <a:pt x="25400" y="7539"/>
                  </a:lnTo>
                  <a:lnTo>
                    <a:pt x="26511" y="9921"/>
                  </a:lnTo>
                  <a:lnTo>
                    <a:pt x="27542" y="15002"/>
                  </a:lnTo>
                  <a:lnTo>
                    <a:pt x="7143" y="15002"/>
                  </a:lnTo>
                  <a:lnTo>
                    <a:pt x="7858" y="12064"/>
                  </a:lnTo>
                  <a:lnTo>
                    <a:pt x="8731" y="9525"/>
                  </a:lnTo>
                  <a:lnTo>
                    <a:pt x="9762" y="7539"/>
                  </a:lnTo>
                  <a:lnTo>
                    <a:pt x="11112" y="6032"/>
                  </a:lnTo>
                  <a:lnTo>
                    <a:pt x="14287" y="4127"/>
                  </a:lnTo>
                  <a:lnTo>
                    <a:pt x="18017" y="3571"/>
                  </a:lnTo>
                  <a:lnTo>
                    <a:pt x="20161" y="0"/>
                  </a:lnTo>
                  <a:lnTo>
                    <a:pt x="15954" y="475"/>
                  </a:lnTo>
                  <a:lnTo>
                    <a:pt x="11429" y="2222"/>
                  </a:lnTo>
                  <a:lnTo>
                    <a:pt x="7143" y="5317"/>
                  </a:lnTo>
                  <a:lnTo>
                    <a:pt x="3492" y="9921"/>
                  </a:lnTo>
                  <a:lnTo>
                    <a:pt x="952" y="16192"/>
                  </a:lnTo>
                  <a:lnTo>
                    <a:pt x="0" y="24367"/>
                  </a:lnTo>
                  <a:lnTo>
                    <a:pt x="397" y="29368"/>
                  </a:lnTo>
                  <a:lnTo>
                    <a:pt x="1348" y="33733"/>
                  </a:lnTo>
                  <a:lnTo>
                    <a:pt x="2857" y="37544"/>
                  </a:lnTo>
                  <a:lnTo>
                    <a:pt x="5079" y="40719"/>
                  </a:lnTo>
                  <a:lnTo>
                    <a:pt x="7778" y="43258"/>
                  </a:lnTo>
                  <a:lnTo>
                    <a:pt x="10953" y="45084"/>
                  </a:lnTo>
                  <a:lnTo>
                    <a:pt x="14524" y="46196"/>
                  </a:lnTo>
                  <a:lnTo>
                    <a:pt x="18493" y="46592"/>
                  </a:lnTo>
                  <a:lnTo>
                    <a:pt x="23494" y="45958"/>
                  </a:lnTo>
                  <a:lnTo>
                    <a:pt x="27702" y="44370"/>
                  </a:lnTo>
                  <a:lnTo>
                    <a:pt x="31193" y="42147"/>
                  </a:lnTo>
                  <a:lnTo>
                    <a:pt x="33972" y="39448"/>
                  </a:lnTo>
                  <a:lnTo>
                    <a:pt x="36194" y="36671"/>
                  </a:lnTo>
                  <a:lnTo>
                    <a:pt x="37782" y="33972"/>
                  </a:lnTo>
                  <a:lnTo>
                    <a:pt x="38893" y="31670"/>
                  </a:lnTo>
                  <a:lnTo>
                    <a:pt x="39528" y="30003"/>
                  </a:lnTo>
                  <a:lnTo>
                    <a:pt x="37941" y="29368"/>
                  </a:lnTo>
                  <a:lnTo>
                    <a:pt x="34925" y="33654"/>
                  </a:lnTo>
                  <a:lnTo>
                    <a:pt x="32702" y="35877"/>
                  </a:lnTo>
                  <a:lnTo>
                    <a:pt x="29923" y="37861"/>
                  </a:lnTo>
                  <a:lnTo>
                    <a:pt x="26591" y="39211"/>
                  </a:lnTo>
                  <a:lnTo>
                    <a:pt x="22542" y="39766"/>
                  </a:lnTo>
                  <a:lnTo>
                    <a:pt x="19208" y="39369"/>
                  </a:lnTo>
                  <a:lnTo>
                    <a:pt x="15795" y="38020"/>
                  </a:lnTo>
                  <a:lnTo>
                    <a:pt x="12700" y="35559"/>
                  </a:lnTo>
                  <a:lnTo>
                    <a:pt x="10000" y="31591"/>
                  </a:lnTo>
                  <a:lnTo>
                    <a:pt x="8889" y="28971"/>
                  </a:lnTo>
                  <a:lnTo>
                    <a:pt x="7937" y="25875"/>
                  </a:lnTo>
                  <a:lnTo>
                    <a:pt x="7302" y="22303"/>
                  </a:lnTo>
                  <a:lnTo>
                    <a:pt x="6825" y="18177"/>
                  </a:lnTo>
                  <a:lnTo>
                    <a:pt x="37623" y="18177"/>
                  </a:lnTo>
                  <a:lnTo>
                    <a:pt x="36988" y="13652"/>
                  </a:lnTo>
                  <a:lnTo>
                    <a:pt x="35798" y="9842"/>
                  </a:lnTo>
                  <a:lnTo>
                    <a:pt x="34131" y="6667"/>
                  </a:lnTo>
                  <a:lnTo>
                    <a:pt x="32067" y="4207"/>
                  </a:lnTo>
                  <a:lnTo>
                    <a:pt x="29527" y="2302"/>
                  </a:lnTo>
                  <a:lnTo>
                    <a:pt x="26748"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2016" name="Shape 2051"/>
            <p:cNvSpPr/>
            <p:nvPr/>
          </p:nvSpPr>
          <p:spPr>
            <a:xfrm>
              <a:off x="3284441" y="3986894"/>
              <a:ext cx="43656" cy="46592"/>
            </a:xfrm>
            <a:custGeom>
              <a:avLst/>
              <a:gdLst/>
              <a:ahLst/>
              <a:cxnLst/>
              <a:rect l="0" t="0" r="0" b="0"/>
              <a:pathLst>
                <a:path w="43656" h="46592">
                  <a:moveTo>
                    <a:pt x="21352" y="0"/>
                  </a:moveTo>
                  <a:lnTo>
                    <a:pt x="20558" y="2777"/>
                  </a:lnTo>
                  <a:lnTo>
                    <a:pt x="24844" y="3650"/>
                  </a:lnTo>
                  <a:lnTo>
                    <a:pt x="28337" y="6032"/>
                  </a:lnTo>
                  <a:lnTo>
                    <a:pt x="31115" y="9763"/>
                  </a:lnTo>
                  <a:lnTo>
                    <a:pt x="33099" y="14446"/>
                  </a:lnTo>
                  <a:lnTo>
                    <a:pt x="34369" y="19922"/>
                  </a:lnTo>
                  <a:lnTo>
                    <a:pt x="34767" y="25875"/>
                  </a:lnTo>
                  <a:lnTo>
                    <a:pt x="34211" y="32146"/>
                  </a:lnTo>
                  <a:lnTo>
                    <a:pt x="32782" y="36829"/>
                  </a:lnTo>
                  <a:lnTo>
                    <a:pt x="30798" y="40163"/>
                  </a:lnTo>
                  <a:lnTo>
                    <a:pt x="28337" y="42307"/>
                  </a:lnTo>
                  <a:lnTo>
                    <a:pt x="25638" y="43497"/>
                  </a:lnTo>
                  <a:lnTo>
                    <a:pt x="23098" y="43814"/>
                  </a:lnTo>
                  <a:lnTo>
                    <a:pt x="19050" y="43021"/>
                  </a:lnTo>
                  <a:lnTo>
                    <a:pt x="15795" y="40798"/>
                  </a:lnTo>
                  <a:lnTo>
                    <a:pt x="13336" y="37623"/>
                  </a:lnTo>
                  <a:lnTo>
                    <a:pt x="11509" y="33733"/>
                  </a:lnTo>
                  <a:lnTo>
                    <a:pt x="10239" y="29527"/>
                  </a:lnTo>
                  <a:lnTo>
                    <a:pt x="9445" y="25320"/>
                  </a:lnTo>
                  <a:lnTo>
                    <a:pt x="9049" y="21431"/>
                  </a:lnTo>
                  <a:lnTo>
                    <a:pt x="8890" y="18256"/>
                  </a:lnTo>
                  <a:lnTo>
                    <a:pt x="9128" y="14604"/>
                  </a:lnTo>
                  <a:lnTo>
                    <a:pt x="9843" y="11508"/>
                  </a:lnTo>
                  <a:lnTo>
                    <a:pt x="10874" y="8809"/>
                  </a:lnTo>
                  <a:lnTo>
                    <a:pt x="12382" y="6667"/>
                  </a:lnTo>
                  <a:lnTo>
                    <a:pt x="14129" y="4921"/>
                  </a:lnTo>
                  <a:lnTo>
                    <a:pt x="16113" y="3730"/>
                  </a:lnTo>
                  <a:lnTo>
                    <a:pt x="18256" y="3016"/>
                  </a:lnTo>
                  <a:lnTo>
                    <a:pt x="20558" y="2777"/>
                  </a:lnTo>
                  <a:lnTo>
                    <a:pt x="21352" y="0"/>
                  </a:lnTo>
                  <a:lnTo>
                    <a:pt x="15240" y="872"/>
                  </a:lnTo>
                  <a:lnTo>
                    <a:pt x="9922" y="3253"/>
                  </a:lnTo>
                  <a:lnTo>
                    <a:pt x="5715" y="6984"/>
                  </a:lnTo>
                  <a:lnTo>
                    <a:pt x="2540" y="11667"/>
                  </a:lnTo>
                  <a:lnTo>
                    <a:pt x="636" y="17064"/>
                  </a:lnTo>
                  <a:lnTo>
                    <a:pt x="0" y="23018"/>
                  </a:lnTo>
                  <a:lnTo>
                    <a:pt x="714" y="29368"/>
                  </a:lnTo>
                  <a:lnTo>
                    <a:pt x="2778" y="35003"/>
                  </a:lnTo>
                  <a:lnTo>
                    <a:pt x="6032" y="39766"/>
                  </a:lnTo>
                  <a:lnTo>
                    <a:pt x="10398" y="43417"/>
                  </a:lnTo>
                  <a:lnTo>
                    <a:pt x="15637" y="45719"/>
                  </a:lnTo>
                  <a:lnTo>
                    <a:pt x="21669" y="46592"/>
                  </a:lnTo>
                  <a:lnTo>
                    <a:pt x="28495" y="45482"/>
                  </a:lnTo>
                  <a:lnTo>
                    <a:pt x="34052" y="42623"/>
                  </a:lnTo>
                  <a:lnTo>
                    <a:pt x="38259" y="38417"/>
                  </a:lnTo>
                  <a:lnTo>
                    <a:pt x="41275" y="33416"/>
                  </a:lnTo>
                  <a:lnTo>
                    <a:pt x="43101" y="28098"/>
                  </a:lnTo>
                  <a:lnTo>
                    <a:pt x="43656" y="23018"/>
                  </a:lnTo>
                  <a:lnTo>
                    <a:pt x="43181" y="17858"/>
                  </a:lnTo>
                  <a:lnTo>
                    <a:pt x="41989" y="13334"/>
                  </a:lnTo>
                  <a:lnTo>
                    <a:pt x="40084" y="9366"/>
                  </a:lnTo>
                  <a:lnTo>
                    <a:pt x="37386" y="6111"/>
                  </a:lnTo>
                  <a:lnTo>
                    <a:pt x="34131" y="3492"/>
                  </a:lnTo>
                  <a:lnTo>
                    <a:pt x="30322"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2017" name="Shape 2052"/>
            <p:cNvSpPr/>
            <p:nvPr/>
          </p:nvSpPr>
          <p:spPr>
            <a:xfrm>
              <a:off x="3107117" y="3986894"/>
              <a:ext cx="43656" cy="46592"/>
            </a:xfrm>
            <a:custGeom>
              <a:avLst/>
              <a:gdLst/>
              <a:ahLst/>
              <a:cxnLst/>
              <a:rect l="0" t="0" r="0" b="0"/>
              <a:pathLst>
                <a:path w="43656" h="46592">
                  <a:moveTo>
                    <a:pt x="21352" y="0"/>
                  </a:moveTo>
                  <a:lnTo>
                    <a:pt x="20558" y="2777"/>
                  </a:lnTo>
                  <a:lnTo>
                    <a:pt x="24844" y="3650"/>
                  </a:lnTo>
                  <a:lnTo>
                    <a:pt x="28337" y="6032"/>
                  </a:lnTo>
                  <a:lnTo>
                    <a:pt x="31116" y="9763"/>
                  </a:lnTo>
                  <a:lnTo>
                    <a:pt x="33100" y="14446"/>
                  </a:lnTo>
                  <a:lnTo>
                    <a:pt x="34369" y="19922"/>
                  </a:lnTo>
                  <a:lnTo>
                    <a:pt x="34767" y="25875"/>
                  </a:lnTo>
                  <a:lnTo>
                    <a:pt x="34211" y="32146"/>
                  </a:lnTo>
                  <a:lnTo>
                    <a:pt x="32861" y="36829"/>
                  </a:lnTo>
                  <a:lnTo>
                    <a:pt x="30798" y="40163"/>
                  </a:lnTo>
                  <a:lnTo>
                    <a:pt x="28337" y="42307"/>
                  </a:lnTo>
                  <a:lnTo>
                    <a:pt x="25638" y="43497"/>
                  </a:lnTo>
                  <a:lnTo>
                    <a:pt x="23098" y="43814"/>
                  </a:lnTo>
                  <a:lnTo>
                    <a:pt x="19050" y="43021"/>
                  </a:lnTo>
                  <a:lnTo>
                    <a:pt x="15875" y="40798"/>
                  </a:lnTo>
                  <a:lnTo>
                    <a:pt x="13336" y="37623"/>
                  </a:lnTo>
                  <a:lnTo>
                    <a:pt x="11510" y="33733"/>
                  </a:lnTo>
                  <a:lnTo>
                    <a:pt x="10240" y="29527"/>
                  </a:lnTo>
                  <a:lnTo>
                    <a:pt x="9446" y="25320"/>
                  </a:lnTo>
                  <a:lnTo>
                    <a:pt x="9049" y="21431"/>
                  </a:lnTo>
                  <a:lnTo>
                    <a:pt x="8891" y="18256"/>
                  </a:lnTo>
                  <a:lnTo>
                    <a:pt x="9128" y="14604"/>
                  </a:lnTo>
                  <a:lnTo>
                    <a:pt x="9842" y="11508"/>
                  </a:lnTo>
                  <a:lnTo>
                    <a:pt x="10875" y="8809"/>
                  </a:lnTo>
                  <a:lnTo>
                    <a:pt x="12383" y="6667"/>
                  </a:lnTo>
                  <a:lnTo>
                    <a:pt x="14130" y="4921"/>
                  </a:lnTo>
                  <a:lnTo>
                    <a:pt x="16113" y="3730"/>
                  </a:lnTo>
                  <a:lnTo>
                    <a:pt x="18256" y="3016"/>
                  </a:lnTo>
                  <a:lnTo>
                    <a:pt x="20558" y="2777"/>
                  </a:lnTo>
                  <a:lnTo>
                    <a:pt x="21352" y="0"/>
                  </a:lnTo>
                  <a:lnTo>
                    <a:pt x="15241" y="872"/>
                  </a:lnTo>
                  <a:lnTo>
                    <a:pt x="9922" y="3253"/>
                  </a:lnTo>
                  <a:lnTo>
                    <a:pt x="5716" y="6984"/>
                  </a:lnTo>
                  <a:lnTo>
                    <a:pt x="2541" y="11667"/>
                  </a:lnTo>
                  <a:lnTo>
                    <a:pt x="636" y="17064"/>
                  </a:lnTo>
                  <a:lnTo>
                    <a:pt x="0" y="23018"/>
                  </a:lnTo>
                  <a:lnTo>
                    <a:pt x="715" y="29368"/>
                  </a:lnTo>
                  <a:lnTo>
                    <a:pt x="2778" y="35003"/>
                  </a:lnTo>
                  <a:lnTo>
                    <a:pt x="6033" y="39766"/>
                  </a:lnTo>
                  <a:lnTo>
                    <a:pt x="10398" y="43417"/>
                  </a:lnTo>
                  <a:lnTo>
                    <a:pt x="15637" y="45719"/>
                  </a:lnTo>
                  <a:lnTo>
                    <a:pt x="21669" y="46592"/>
                  </a:lnTo>
                  <a:lnTo>
                    <a:pt x="28496" y="45482"/>
                  </a:lnTo>
                  <a:lnTo>
                    <a:pt x="34052" y="42623"/>
                  </a:lnTo>
                  <a:lnTo>
                    <a:pt x="38260" y="38417"/>
                  </a:lnTo>
                  <a:lnTo>
                    <a:pt x="41275" y="33416"/>
                  </a:lnTo>
                  <a:lnTo>
                    <a:pt x="43101" y="28098"/>
                  </a:lnTo>
                  <a:lnTo>
                    <a:pt x="43656" y="23018"/>
                  </a:lnTo>
                  <a:lnTo>
                    <a:pt x="43180" y="17858"/>
                  </a:lnTo>
                  <a:lnTo>
                    <a:pt x="41990" y="13334"/>
                  </a:lnTo>
                  <a:lnTo>
                    <a:pt x="40085" y="9366"/>
                  </a:lnTo>
                  <a:lnTo>
                    <a:pt x="37386" y="6111"/>
                  </a:lnTo>
                  <a:lnTo>
                    <a:pt x="34131" y="3492"/>
                  </a:lnTo>
                  <a:lnTo>
                    <a:pt x="30322" y="1587"/>
                  </a:lnTo>
                  <a:lnTo>
                    <a:pt x="26115" y="396"/>
                  </a:lnTo>
                  <a:lnTo>
                    <a:pt x="21352" y="0"/>
                  </a:lnTo>
                  <a:close/>
                </a:path>
              </a:pathLst>
            </a:custGeom>
            <a:solidFill>
              <a:srgbClr val="000000"/>
            </a:solidFill>
          </p:spPr>
          <p:txBody>
            <a:bodyPr vert="horz" lIns="91440" tIns="45720" rIns="91440" bIns="45720" anchor="t"/>
            <a:lstStyle/>
            <a:p>
              <a:endParaRPr lang="en-IN"/>
            </a:p>
          </p:txBody>
        </p:sp>
        <p:sp>
          <p:nvSpPr>
            <p:cNvPr id="2018" name="Shape 2053"/>
            <p:cNvSpPr/>
            <p:nvPr/>
          </p:nvSpPr>
          <p:spPr>
            <a:xfrm>
              <a:off x="3729973" y="3987927"/>
              <a:ext cx="38734" cy="44528"/>
            </a:xfrm>
            <a:custGeom>
              <a:avLst/>
              <a:gdLst/>
              <a:ahLst/>
              <a:cxnLst/>
              <a:rect l="0" t="0" r="0" b="0"/>
              <a:pathLst>
                <a:path w="38734" h="44528">
                  <a:moveTo>
                    <a:pt x="2857" y="0"/>
                  </a:moveTo>
                  <a:lnTo>
                    <a:pt x="2618" y="11667"/>
                  </a:lnTo>
                  <a:lnTo>
                    <a:pt x="4366" y="11667"/>
                  </a:lnTo>
                  <a:lnTo>
                    <a:pt x="5238" y="6983"/>
                  </a:lnTo>
                  <a:lnTo>
                    <a:pt x="6032" y="5238"/>
                  </a:lnTo>
                  <a:lnTo>
                    <a:pt x="7461" y="3968"/>
                  </a:lnTo>
                  <a:lnTo>
                    <a:pt x="9604" y="3175"/>
                  </a:lnTo>
                  <a:lnTo>
                    <a:pt x="12700" y="2936"/>
                  </a:lnTo>
                  <a:lnTo>
                    <a:pt x="26352" y="2936"/>
                  </a:lnTo>
                  <a:lnTo>
                    <a:pt x="0" y="43099"/>
                  </a:lnTo>
                  <a:lnTo>
                    <a:pt x="0" y="44528"/>
                  </a:lnTo>
                  <a:lnTo>
                    <a:pt x="37386" y="44528"/>
                  </a:lnTo>
                  <a:lnTo>
                    <a:pt x="38734" y="31193"/>
                  </a:lnTo>
                  <a:lnTo>
                    <a:pt x="36988" y="30796"/>
                  </a:lnTo>
                  <a:lnTo>
                    <a:pt x="36194" y="34288"/>
                  </a:lnTo>
                  <a:lnTo>
                    <a:pt x="35322" y="36988"/>
                  </a:lnTo>
                  <a:lnTo>
                    <a:pt x="33972" y="39051"/>
                  </a:lnTo>
                  <a:lnTo>
                    <a:pt x="31908" y="40481"/>
                  </a:lnTo>
                  <a:lnTo>
                    <a:pt x="28733" y="41275"/>
                  </a:lnTo>
                  <a:lnTo>
                    <a:pt x="24288" y="41591"/>
                  </a:lnTo>
                  <a:lnTo>
                    <a:pt x="10636" y="41591"/>
                  </a:lnTo>
                  <a:lnTo>
                    <a:pt x="37306" y="1427"/>
                  </a:lnTo>
                  <a:lnTo>
                    <a:pt x="37306" y="0"/>
                  </a:lnTo>
                  <a:lnTo>
                    <a:pt x="2857" y="0"/>
                  </a:lnTo>
                  <a:close/>
                </a:path>
              </a:pathLst>
            </a:custGeom>
            <a:solidFill>
              <a:srgbClr val="000000"/>
            </a:solidFill>
          </p:spPr>
          <p:txBody>
            <a:bodyPr vert="horz" lIns="91440" tIns="45720" rIns="91440" bIns="45720" anchor="t"/>
            <a:lstStyle/>
            <a:p>
              <a:endParaRPr lang="en-IN"/>
            </a:p>
          </p:txBody>
        </p:sp>
        <p:sp>
          <p:nvSpPr>
            <p:cNvPr id="2019" name="Shape 2054"/>
            <p:cNvSpPr/>
            <p:nvPr/>
          </p:nvSpPr>
          <p:spPr>
            <a:xfrm>
              <a:off x="4166773" y="3986894"/>
              <a:ext cx="75169" cy="45561"/>
            </a:xfrm>
            <a:custGeom>
              <a:avLst/>
              <a:gdLst/>
              <a:ahLst/>
              <a:cxnLst/>
              <a:rect l="0" t="0" r="0" b="0"/>
              <a:pathLst>
                <a:path w="75169" h="45561">
                  <a:moveTo>
                    <a:pt x="14130" y="0"/>
                  </a:moveTo>
                  <a:lnTo>
                    <a:pt x="238" y="4444"/>
                  </a:lnTo>
                  <a:lnTo>
                    <a:pt x="238" y="6191"/>
                  </a:lnTo>
                  <a:lnTo>
                    <a:pt x="3413" y="5794"/>
                  </a:lnTo>
                  <a:lnTo>
                    <a:pt x="4683" y="5873"/>
                  </a:lnTo>
                  <a:lnTo>
                    <a:pt x="5794" y="6588"/>
                  </a:lnTo>
                  <a:lnTo>
                    <a:pt x="6588" y="8492"/>
                  </a:lnTo>
                  <a:lnTo>
                    <a:pt x="6906" y="12144"/>
                  </a:lnTo>
                  <a:lnTo>
                    <a:pt x="6906" y="37147"/>
                  </a:lnTo>
                  <a:lnTo>
                    <a:pt x="6350" y="41036"/>
                  </a:lnTo>
                  <a:lnTo>
                    <a:pt x="4922" y="43101"/>
                  </a:lnTo>
                  <a:lnTo>
                    <a:pt x="2699" y="43894"/>
                  </a:lnTo>
                  <a:lnTo>
                    <a:pt x="0" y="44132"/>
                  </a:lnTo>
                  <a:lnTo>
                    <a:pt x="0" y="45561"/>
                  </a:lnTo>
                  <a:lnTo>
                    <a:pt x="21987" y="45561"/>
                  </a:lnTo>
                  <a:lnTo>
                    <a:pt x="21987" y="44132"/>
                  </a:lnTo>
                  <a:lnTo>
                    <a:pt x="17305" y="43338"/>
                  </a:lnTo>
                  <a:lnTo>
                    <a:pt x="15796" y="41750"/>
                  </a:lnTo>
                  <a:lnTo>
                    <a:pt x="15241" y="38972"/>
                  </a:lnTo>
                  <a:lnTo>
                    <a:pt x="15241" y="11033"/>
                  </a:lnTo>
                  <a:lnTo>
                    <a:pt x="15637" y="10397"/>
                  </a:lnTo>
                  <a:lnTo>
                    <a:pt x="16668" y="9286"/>
                  </a:lnTo>
                  <a:lnTo>
                    <a:pt x="18416" y="7858"/>
                  </a:lnTo>
                  <a:lnTo>
                    <a:pt x="20637" y="6588"/>
                  </a:lnTo>
                  <a:lnTo>
                    <a:pt x="23416" y="5556"/>
                  </a:lnTo>
                  <a:lnTo>
                    <a:pt x="26591" y="5158"/>
                  </a:lnTo>
                  <a:lnTo>
                    <a:pt x="29846" y="5873"/>
                  </a:lnTo>
                  <a:lnTo>
                    <a:pt x="31988" y="7858"/>
                  </a:lnTo>
                  <a:lnTo>
                    <a:pt x="33100" y="11191"/>
                  </a:lnTo>
                  <a:lnTo>
                    <a:pt x="33497" y="15557"/>
                  </a:lnTo>
                  <a:lnTo>
                    <a:pt x="33497" y="37067"/>
                  </a:lnTo>
                  <a:lnTo>
                    <a:pt x="33021" y="40877"/>
                  </a:lnTo>
                  <a:lnTo>
                    <a:pt x="31750" y="42941"/>
                  </a:lnTo>
                  <a:lnTo>
                    <a:pt x="29686" y="43814"/>
                  </a:lnTo>
                  <a:lnTo>
                    <a:pt x="26750" y="44132"/>
                  </a:lnTo>
                  <a:lnTo>
                    <a:pt x="26750" y="45561"/>
                  </a:lnTo>
                  <a:lnTo>
                    <a:pt x="48896" y="45561"/>
                  </a:lnTo>
                  <a:lnTo>
                    <a:pt x="48896" y="44132"/>
                  </a:lnTo>
                  <a:lnTo>
                    <a:pt x="45243" y="43656"/>
                  </a:lnTo>
                  <a:lnTo>
                    <a:pt x="43816" y="42862"/>
                  </a:lnTo>
                  <a:lnTo>
                    <a:pt x="42705" y="41513"/>
                  </a:lnTo>
                  <a:lnTo>
                    <a:pt x="41990" y="39369"/>
                  </a:lnTo>
                  <a:lnTo>
                    <a:pt x="41752" y="36194"/>
                  </a:lnTo>
                  <a:lnTo>
                    <a:pt x="41752" y="11191"/>
                  </a:lnTo>
                  <a:lnTo>
                    <a:pt x="46037" y="6984"/>
                  </a:lnTo>
                  <a:lnTo>
                    <a:pt x="49055" y="5634"/>
                  </a:lnTo>
                  <a:lnTo>
                    <a:pt x="52785" y="5158"/>
                  </a:lnTo>
                  <a:lnTo>
                    <a:pt x="55801" y="5634"/>
                  </a:lnTo>
                  <a:lnTo>
                    <a:pt x="57786" y="6905"/>
                  </a:lnTo>
                  <a:lnTo>
                    <a:pt x="59055" y="8731"/>
                  </a:lnTo>
                  <a:lnTo>
                    <a:pt x="59691" y="11033"/>
                  </a:lnTo>
                  <a:lnTo>
                    <a:pt x="60008" y="16033"/>
                  </a:lnTo>
                  <a:lnTo>
                    <a:pt x="60008" y="36988"/>
                  </a:lnTo>
                  <a:lnTo>
                    <a:pt x="59849" y="39608"/>
                  </a:lnTo>
                  <a:lnTo>
                    <a:pt x="59452" y="41513"/>
                  </a:lnTo>
                  <a:lnTo>
                    <a:pt x="57388" y="43417"/>
                  </a:lnTo>
                  <a:lnTo>
                    <a:pt x="55722" y="43814"/>
                  </a:lnTo>
                  <a:lnTo>
                    <a:pt x="53499" y="44132"/>
                  </a:lnTo>
                  <a:lnTo>
                    <a:pt x="53499" y="45561"/>
                  </a:lnTo>
                  <a:lnTo>
                    <a:pt x="75169" y="45561"/>
                  </a:lnTo>
                  <a:lnTo>
                    <a:pt x="75169" y="44132"/>
                  </a:lnTo>
                  <a:lnTo>
                    <a:pt x="72549" y="43894"/>
                  </a:lnTo>
                  <a:lnTo>
                    <a:pt x="70088" y="43021"/>
                  </a:lnTo>
                  <a:lnTo>
                    <a:pt x="68819" y="41513"/>
                  </a:lnTo>
                  <a:lnTo>
                    <a:pt x="68342" y="38020"/>
                  </a:lnTo>
                  <a:lnTo>
                    <a:pt x="68342" y="17621"/>
                  </a:lnTo>
                  <a:lnTo>
                    <a:pt x="68183" y="13811"/>
                  </a:lnTo>
                  <a:lnTo>
                    <a:pt x="67548" y="9842"/>
                  </a:lnTo>
                  <a:lnTo>
                    <a:pt x="66278" y="6111"/>
                  </a:lnTo>
                  <a:lnTo>
                    <a:pt x="64215" y="2936"/>
                  </a:lnTo>
                  <a:lnTo>
                    <a:pt x="61040" y="793"/>
                  </a:lnTo>
                  <a:lnTo>
                    <a:pt x="56674" y="0"/>
                  </a:lnTo>
                  <a:lnTo>
                    <a:pt x="52864" y="475"/>
                  </a:lnTo>
                  <a:lnTo>
                    <a:pt x="49451" y="1666"/>
                  </a:lnTo>
                  <a:lnTo>
                    <a:pt x="43974" y="5158"/>
                  </a:lnTo>
                  <a:lnTo>
                    <a:pt x="42068" y="6905"/>
                  </a:lnTo>
                  <a:lnTo>
                    <a:pt x="40719" y="8333"/>
                  </a:lnTo>
                  <a:lnTo>
                    <a:pt x="39450" y="5238"/>
                  </a:lnTo>
                  <a:lnTo>
                    <a:pt x="37386" y="2619"/>
                  </a:lnTo>
                  <a:lnTo>
                    <a:pt x="34291" y="714"/>
                  </a:lnTo>
                  <a:lnTo>
                    <a:pt x="30083" y="0"/>
                  </a:lnTo>
                  <a:lnTo>
                    <a:pt x="26273" y="634"/>
                  </a:lnTo>
                  <a:lnTo>
                    <a:pt x="22622" y="2222"/>
                  </a:lnTo>
                  <a:lnTo>
                    <a:pt x="18892" y="4603"/>
                  </a:lnTo>
                  <a:lnTo>
                    <a:pt x="14844" y="7619"/>
                  </a:lnTo>
                  <a:lnTo>
                    <a:pt x="14844" y="238"/>
                  </a:lnTo>
                  <a:lnTo>
                    <a:pt x="14130" y="0"/>
                  </a:lnTo>
                  <a:close/>
                </a:path>
              </a:pathLst>
            </a:custGeom>
            <a:solidFill>
              <a:srgbClr val="000000"/>
            </a:solidFill>
          </p:spPr>
          <p:txBody>
            <a:bodyPr vert="horz" lIns="91440" tIns="45720" rIns="91440" bIns="45720" anchor="t"/>
            <a:lstStyle/>
            <a:p>
              <a:endParaRPr lang="en-IN"/>
            </a:p>
          </p:txBody>
        </p:sp>
        <p:sp>
          <p:nvSpPr>
            <p:cNvPr id="2020" name="Shape 2055"/>
            <p:cNvSpPr/>
            <p:nvPr/>
          </p:nvSpPr>
          <p:spPr>
            <a:xfrm>
              <a:off x="3822048" y="3986894"/>
              <a:ext cx="75167" cy="45561"/>
            </a:xfrm>
            <a:custGeom>
              <a:avLst/>
              <a:gdLst/>
              <a:ahLst/>
              <a:cxnLst/>
              <a:rect l="0" t="0" r="0" b="0"/>
              <a:pathLst>
                <a:path w="75167" h="45561">
                  <a:moveTo>
                    <a:pt x="14128" y="0"/>
                  </a:moveTo>
                  <a:lnTo>
                    <a:pt x="237" y="4444"/>
                  </a:lnTo>
                  <a:lnTo>
                    <a:pt x="237" y="6191"/>
                  </a:lnTo>
                  <a:lnTo>
                    <a:pt x="3412" y="5794"/>
                  </a:lnTo>
                  <a:lnTo>
                    <a:pt x="4683" y="5873"/>
                  </a:lnTo>
                  <a:lnTo>
                    <a:pt x="5793" y="6588"/>
                  </a:lnTo>
                  <a:lnTo>
                    <a:pt x="6587" y="8492"/>
                  </a:lnTo>
                  <a:lnTo>
                    <a:pt x="6905" y="12144"/>
                  </a:lnTo>
                  <a:lnTo>
                    <a:pt x="6905" y="37147"/>
                  </a:lnTo>
                  <a:lnTo>
                    <a:pt x="6350" y="41036"/>
                  </a:lnTo>
                  <a:lnTo>
                    <a:pt x="4921" y="43101"/>
                  </a:lnTo>
                  <a:lnTo>
                    <a:pt x="2698" y="43894"/>
                  </a:lnTo>
                  <a:lnTo>
                    <a:pt x="0" y="44132"/>
                  </a:lnTo>
                  <a:lnTo>
                    <a:pt x="0" y="45561"/>
                  </a:lnTo>
                  <a:lnTo>
                    <a:pt x="21986" y="45561"/>
                  </a:lnTo>
                  <a:lnTo>
                    <a:pt x="21986" y="44132"/>
                  </a:lnTo>
                  <a:lnTo>
                    <a:pt x="17303" y="43338"/>
                  </a:lnTo>
                  <a:lnTo>
                    <a:pt x="15795" y="41750"/>
                  </a:lnTo>
                  <a:lnTo>
                    <a:pt x="15239" y="38972"/>
                  </a:lnTo>
                  <a:lnTo>
                    <a:pt x="15239" y="11033"/>
                  </a:lnTo>
                  <a:lnTo>
                    <a:pt x="15636" y="10397"/>
                  </a:lnTo>
                  <a:lnTo>
                    <a:pt x="16668" y="9286"/>
                  </a:lnTo>
                  <a:lnTo>
                    <a:pt x="18414" y="7858"/>
                  </a:lnTo>
                  <a:lnTo>
                    <a:pt x="20637" y="6588"/>
                  </a:lnTo>
                  <a:lnTo>
                    <a:pt x="23416" y="5556"/>
                  </a:lnTo>
                  <a:lnTo>
                    <a:pt x="26591" y="5158"/>
                  </a:lnTo>
                  <a:lnTo>
                    <a:pt x="29844" y="5873"/>
                  </a:lnTo>
                  <a:lnTo>
                    <a:pt x="31987" y="7858"/>
                  </a:lnTo>
                  <a:lnTo>
                    <a:pt x="33098" y="11191"/>
                  </a:lnTo>
                  <a:lnTo>
                    <a:pt x="33417" y="15557"/>
                  </a:lnTo>
                  <a:lnTo>
                    <a:pt x="33417" y="37067"/>
                  </a:lnTo>
                  <a:lnTo>
                    <a:pt x="33019" y="40877"/>
                  </a:lnTo>
                  <a:lnTo>
                    <a:pt x="31750" y="42941"/>
                  </a:lnTo>
                  <a:lnTo>
                    <a:pt x="29686" y="43814"/>
                  </a:lnTo>
                  <a:lnTo>
                    <a:pt x="26748" y="44132"/>
                  </a:lnTo>
                  <a:lnTo>
                    <a:pt x="26748" y="45561"/>
                  </a:lnTo>
                  <a:lnTo>
                    <a:pt x="48894" y="45561"/>
                  </a:lnTo>
                  <a:lnTo>
                    <a:pt x="48894" y="44132"/>
                  </a:lnTo>
                  <a:lnTo>
                    <a:pt x="45243" y="43656"/>
                  </a:lnTo>
                  <a:lnTo>
                    <a:pt x="43814" y="42862"/>
                  </a:lnTo>
                  <a:lnTo>
                    <a:pt x="42703" y="41513"/>
                  </a:lnTo>
                  <a:lnTo>
                    <a:pt x="41989" y="39369"/>
                  </a:lnTo>
                  <a:lnTo>
                    <a:pt x="41750" y="36194"/>
                  </a:lnTo>
                  <a:lnTo>
                    <a:pt x="41750" y="11191"/>
                  </a:lnTo>
                  <a:lnTo>
                    <a:pt x="46037" y="6984"/>
                  </a:lnTo>
                  <a:lnTo>
                    <a:pt x="49053" y="5634"/>
                  </a:lnTo>
                  <a:lnTo>
                    <a:pt x="52784" y="5158"/>
                  </a:lnTo>
                  <a:lnTo>
                    <a:pt x="55799" y="5634"/>
                  </a:lnTo>
                  <a:lnTo>
                    <a:pt x="57784" y="6905"/>
                  </a:lnTo>
                  <a:lnTo>
                    <a:pt x="59054" y="8731"/>
                  </a:lnTo>
                  <a:lnTo>
                    <a:pt x="59689" y="11033"/>
                  </a:lnTo>
                  <a:lnTo>
                    <a:pt x="60007" y="16033"/>
                  </a:lnTo>
                  <a:lnTo>
                    <a:pt x="60007" y="36988"/>
                  </a:lnTo>
                  <a:lnTo>
                    <a:pt x="59848" y="39608"/>
                  </a:lnTo>
                  <a:lnTo>
                    <a:pt x="59372" y="41513"/>
                  </a:lnTo>
                  <a:lnTo>
                    <a:pt x="57387" y="43417"/>
                  </a:lnTo>
                  <a:lnTo>
                    <a:pt x="55721" y="43814"/>
                  </a:lnTo>
                  <a:lnTo>
                    <a:pt x="53498" y="44132"/>
                  </a:lnTo>
                  <a:lnTo>
                    <a:pt x="53498" y="45561"/>
                  </a:lnTo>
                  <a:lnTo>
                    <a:pt x="75167" y="45561"/>
                  </a:lnTo>
                  <a:lnTo>
                    <a:pt x="75167" y="44132"/>
                  </a:lnTo>
                  <a:lnTo>
                    <a:pt x="72548" y="43894"/>
                  </a:lnTo>
                  <a:lnTo>
                    <a:pt x="70087" y="43021"/>
                  </a:lnTo>
                  <a:lnTo>
                    <a:pt x="68817" y="41513"/>
                  </a:lnTo>
                  <a:lnTo>
                    <a:pt x="68342" y="38020"/>
                  </a:lnTo>
                  <a:lnTo>
                    <a:pt x="68342" y="17621"/>
                  </a:lnTo>
                  <a:lnTo>
                    <a:pt x="68183" y="13811"/>
                  </a:lnTo>
                  <a:lnTo>
                    <a:pt x="67548" y="9842"/>
                  </a:lnTo>
                  <a:lnTo>
                    <a:pt x="66278" y="6111"/>
                  </a:lnTo>
                  <a:lnTo>
                    <a:pt x="64214" y="2936"/>
                  </a:lnTo>
                  <a:lnTo>
                    <a:pt x="61039" y="793"/>
                  </a:lnTo>
                  <a:lnTo>
                    <a:pt x="56673" y="0"/>
                  </a:lnTo>
                  <a:lnTo>
                    <a:pt x="52863" y="475"/>
                  </a:lnTo>
                  <a:lnTo>
                    <a:pt x="49449" y="1666"/>
                  </a:lnTo>
                  <a:lnTo>
                    <a:pt x="43973" y="5158"/>
                  </a:lnTo>
                  <a:lnTo>
                    <a:pt x="42068" y="6905"/>
                  </a:lnTo>
                  <a:lnTo>
                    <a:pt x="40718" y="8333"/>
                  </a:lnTo>
                  <a:lnTo>
                    <a:pt x="39448" y="5238"/>
                  </a:lnTo>
                  <a:lnTo>
                    <a:pt x="37386" y="2619"/>
                  </a:lnTo>
                  <a:lnTo>
                    <a:pt x="34289" y="714"/>
                  </a:lnTo>
                  <a:lnTo>
                    <a:pt x="30083" y="0"/>
                  </a:lnTo>
                  <a:lnTo>
                    <a:pt x="26273" y="634"/>
                  </a:lnTo>
                  <a:lnTo>
                    <a:pt x="22622" y="2222"/>
                  </a:lnTo>
                  <a:lnTo>
                    <a:pt x="18891" y="4603"/>
                  </a:lnTo>
                  <a:lnTo>
                    <a:pt x="14842" y="7619"/>
                  </a:lnTo>
                  <a:lnTo>
                    <a:pt x="14842" y="238"/>
                  </a:lnTo>
                  <a:lnTo>
                    <a:pt x="14128" y="0"/>
                  </a:lnTo>
                  <a:close/>
                </a:path>
              </a:pathLst>
            </a:custGeom>
            <a:solidFill>
              <a:srgbClr val="000000"/>
            </a:solidFill>
          </p:spPr>
          <p:txBody>
            <a:bodyPr vert="horz" lIns="91440" tIns="45720" rIns="91440" bIns="45720" anchor="t"/>
            <a:lstStyle/>
            <a:p>
              <a:endParaRPr lang="en-IN"/>
            </a:p>
          </p:txBody>
        </p:sp>
        <p:sp>
          <p:nvSpPr>
            <p:cNvPr id="2021" name="Shape 2056"/>
            <p:cNvSpPr/>
            <p:nvPr/>
          </p:nvSpPr>
          <p:spPr>
            <a:xfrm>
              <a:off x="3156329" y="3986894"/>
              <a:ext cx="75169" cy="45561"/>
            </a:xfrm>
            <a:custGeom>
              <a:avLst/>
              <a:gdLst/>
              <a:ahLst/>
              <a:cxnLst/>
              <a:rect l="0" t="0" r="0" b="0"/>
              <a:pathLst>
                <a:path w="75169" h="45561">
                  <a:moveTo>
                    <a:pt x="14208" y="0"/>
                  </a:moveTo>
                  <a:lnTo>
                    <a:pt x="317" y="4444"/>
                  </a:lnTo>
                  <a:lnTo>
                    <a:pt x="317" y="6191"/>
                  </a:lnTo>
                  <a:lnTo>
                    <a:pt x="3492" y="5794"/>
                  </a:lnTo>
                  <a:lnTo>
                    <a:pt x="4683" y="5873"/>
                  </a:lnTo>
                  <a:lnTo>
                    <a:pt x="5794" y="6588"/>
                  </a:lnTo>
                  <a:lnTo>
                    <a:pt x="6588" y="8492"/>
                  </a:lnTo>
                  <a:lnTo>
                    <a:pt x="6906" y="12144"/>
                  </a:lnTo>
                  <a:lnTo>
                    <a:pt x="6906" y="37147"/>
                  </a:lnTo>
                  <a:lnTo>
                    <a:pt x="6430" y="41036"/>
                  </a:lnTo>
                  <a:lnTo>
                    <a:pt x="5001" y="43101"/>
                  </a:lnTo>
                  <a:lnTo>
                    <a:pt x="2778" y="43894"/>
                  </a:lnTo>
                  <a:lnTo>
                    <a:pt x="0" y="44132"/>
                  </a:lnTo>
                  <a:lnTo>
                    <a:pt x="0" y="45561"/>
                  </a:lnTo>
                  <a:lnTo>
                    <a:pt x="21987" y="45561"/>
                  </a:lnTo>
                  <a:lnTo>
                    <a:pt x="21987" y="44132"/>
                  </a:lnTo>
                  <a:lnTo>
                    <a:pt x="17383" y="43338"/>
                  </a:lnTo>
                  <a:lnTo>
                    <a:pt x="15875" y="41750"/>
                  </a:lnTo>
                  <a:lnTo>
                    <a:pt x="15241" y="38972"/>
                  </a:lnTo>
                  <a:lnTo>
                    <a:pt x="15241" y="11033"/>
                  </a:lnTo>
                  <a:lnTo>
                    <a:pt x="15637" y="10397"/>
                  </a:lnTo>
                  <a:lnTo>
                    <a:pt x="16668" y="9286"/>
                  </a:lnTo>
                  <a:lnTo>
                    <a:pt x="18416" y="7858"/>
                  </a:lnTo>
                  <a:lnTo>
                    <a:pt x="20637" y="6588"/>
                  </a:lnTo>
                  <a:lnTo>
                    <a:pt x="23416" y="5556"/>
                  </a:lnTo>
                  <a:lnTo>
                    <a:pt x="26671" y="5158"/>
                  </a:lnTo>
                  <a:lnTo>
                    <a:pt x="29846" y="5873"/>
                  </a:lnTo>
                  <a:lnTo>
                    <a:pt x="31988" y="7858"/>
                  </a:lnTo>
                  <a:lnTo>
                    <a:pt x="33180" y="11191"/>
                  </a:lnTo>
                  <a:lnTo>
                    <a:pt x="33497" y="15557"/>
                  </a:lnTo>
                  <a:lnTo>
                    <a:pt x="33497" y="37067"/>
                  </a:lnTo>
                  <a:lnTo>
                    <a:pt x="33100" y="40877"/>
                  </a:lnTo>
                  <a:lnTo>
                    <a:pt x="31830" y="42941"/>
                  </a:lnTo>
                  <a:lnTo>
                    <a:pt x="29686" y="43814"/>
                  </a:lnTo>
                  <a:lnTo>
                    <a:pt x="26750" y="44132"/>
                  </a:lnTo>
                  <a:lnTo>
                    <a:pt x="26750" y="45561"/>
                  </a:lnTo>
                  <a:lnTo>
                    <a:pt x="48975" y="45561"/>
                  </a:lnTo>
                  <a:lnTo>
                    <a:pt x="48975" y="44132"/>
                  </a:lnTo>
                  <a:lnTo>
                    <a:pt x="45243" y="43656"/>
                  </a:lnTo>
                  <a:lnTo>
                    <a:pt x="43894" y="42862"/>
                  </a:lnTo>
                  <a:lnTo>
                    <a:pt x="42783" y="41513"/>
                  </a:lnTo>
                  <a:lnTo>
                    <a:pt x="42068" y="39369"/>
                  </a:lnTo>
                  <a:lnTo>
                    <a:pt x="41831" y="36194"/>
                  </a:lnTo>
                  <a:lnTo>
                    <a:pt x="41831" y="11191"/>
                  </a:lnTo>
                  <a:lnTo>
                    <a:pt x="43656" y="8889"/>
                  </a:lnTo>
                  <a:lnTo>
                    <a:pt x="46037" y="6984"/>
                  </a:lnTo>
                  <a:lnTo>
                    <a:pt x="49055" y="5634"/>
                  </a:lnTo>
                  <a:lnTo>
                    <a:pt x="52785" y="5158"/>
                  </a:lnTo>
                  <a:lnTo>
                    <a:pt x="55801" y="5634"/>
                  </a:lnTo>
                  <a:lnTo>
                    <a:pt x="57786" y="6905"/>
                  </a:lnTo>
                  <a:lnTo>
                    <a:pt x="59055" y="8731"/>
                  </a:lnTo>
                  <a:lnTo>
                    <a:pt x="59769" y="11033"/>
                  </a:lnTo>
                  <a:lnTo>
                    <a:pt x="60008" y="16033"/>
                  </a:lnTo>
                  <a:lnTo>
                    <a:pt x="60008" y="36988"/>
                  </a:lnTo>
                  <a:lnTo>
                    <a:pt x="59849" y="39608"/>
                  </a:lnTo>
                  <a:lnTo>
                    <a:pt x="59452" y="41513"/>
                  </a:lnTo>
                  <a:lnTo>
                    <a:pt x="57388" y="43417"/>
                  </a:lnTo>
                  <a:lnTo>
                    <a:pt x="55722" y="43814"/>
                  </a:lnTo>
                  <a:lnTo>
                    <a:pt x="53499" y="44132"/>
                  </a:lnTo>
                  <a:lnTo>
                    <a:pt x="53499" y="45561"/>
                  </a:lnTo>
                  <a:lnTo>
                    <a:pt x="75169" y="45561"/>
                  </a:lnTo>
                  <a:lnTo>
                    <a:pt x="75169" y="44132"/>
                  </a:lnTo>
                  <a:lnTo>
                    <a:pt x="72628" y="43894"/>
                  </a:lnTo>
                  <a:lnTo>
                    <a:pt x="70088" y="43021"/>
                  </a:lnTo>
                  <a:lnTo>
                    <a:pt x="68819" y="41513"/>
                  </a:lnTo>
                  <a:lnTo>
                    <a:pt x="68342" y="38020"/>
                  </a:lnTo>
                  <a:lnTo>
                    <a:pt x="68342" y="17621"/>
                  </a:lnTo>
                  <a:lnTo>
                    <a:pt x="67628" y="9842"/>
                  </a:lnTo>
                  <a:lnTo>
                    <a:pt x="66358" y="6111"/>
                  </a:lnTo>
                  <a:lnTo>
                    <a:pt x="64215" y="2936"/>
                  </a:lnTo>
                  <a:lnTo>
                    <a:pt x="61040" y="793"/>
                  </a:lnTo>
                  <a:lnTo>
                    <a:pt x="56674" y="0"/>
                  </a:lnTo>
                  <a:lnTo>
                    <a:pt x="52944" y="475"/>
                  </a:lnTo>
                  <a:lnTo>
                    <a:pt x="49451" y="1666"/>
                  </a:lnTo>
                  <a:lnTo>
                    <a:pt x="46514" y="3253"/>
                  </a:lnTo>
                  <a:lnTo>
                    <a:pt x="44053" y="5158"/>
                  </a:lnTo>
                  <a:lnTo>
                    <a:pt x="42068" y="6905"/>
                  </a:lnTo>
                  <a:lnTo>
                    <a:pt x="40719" y="8333"/>
                  </a:lnTo>
                  <a:lnTo>
                    <a:pt x="39450" y="5238"/>
                  </a:lnTo>
                  <a:lnTo>
                    <a:pt x="37386" y="2619"/>
                  </a:lnTo>
                  <a:lnTo>
                    <a:pt x="34291" y="714"/>
                  </a:lnTo>
                  <a:lnTo>
                    <a:pt x="30162" y="0"/>
                  </a:lnTo>
                  <a:lnTo>
                    <a:pt x="26273" y="634"/>
                  </a:lnTo>
                  <a:lnTo>
                    <a:pt x="22622" y="2222"/>
                  </a:lnTo>
                  <a:lnTo>
                    <a:pt x="18971" y="4603"/>
                  </a:lnTo>
                  <a:lnTo>
                    <a:pt x="14844" y="7619"/>
                  </a:lnTo>
                  <a:lnTo>
                    <a:pt x="14844" y="238"/>
                  </a:lnTo>
                  <a:lnTo>
                    <a:pt x="14208" y="0"/>
                  </a:lnTo>
                  <a:close/>
                </a:path>
              </a:pathLst>
            </a:custGeom>
            <a:solidFill>
              <a:srgbClr val="000000"/>
            </a:solidFill>
          </p:spPr>
          <p:txBody>
            <a:bodyPr vert="horz" lIns="91440" tIns="45720" rIns="91440" bIns="45720" anchor="t"/>
            <a:lstStyle/>
            <a:p>
              <a:endParaRPr lang="en-IN"/>
            </a:p>
          </p:txBody>
        </p:sp>
        <p:sp>
          <p:nvSpPr>
            <p:cNvPr id="2022" name="Shape 2057"/>
            <p:cNvSpPr/>
            <p:nvPr/>
          </p:nvSpPr>
          <p:spPr>
            <a:xfrm>
              <a:off x="3679411" y="3986894"/>
              <a:ext cx="46435" cy="45561"/>
            </a:xfrm>
            <a:custGeom>
              <a:avLst/>
              <a:gdLst/>
              <a:ahLst/>
              <a:cxnLst/>
              <a:rect l="0" t="0" r="0" b="0"/>
              <a:pathLst>
                <a:path w="46435" h="45561">
                  <a:moveTo>
                    <a:pt x="13653" y="0"/>
                  </a:moveTo>
                  <a:lnTo>
                    <a:pt x="0" y="4444"/>
                  </a:lnTo>
                  <a:lnTo>
                    <a:pt x="0" y="6191"/>
                  </a:lnTo>
                  <a:lnTo>
                    <a:pt x="1032" y="5873"/>
                  </a:lnTo>
                  <a:lnTo>
                    <a:pt x="2858" y="5794"/>
                  </a:lnTo>
                  <a:lnTo>
                    <a:pt x="4048" y="5873"/>
                  </a:lnTo>
                  <a:lnTo>
                    <a:pt x="5160" y="6588"/>
                  </a:lnTo>
                  <a:lnTo>
                    <a:pt x="5953" y="8492"/>
                  </a:lnTo>
                  <a:lnTo>
                    <a:pt x="6271" y="12144"/>
                  </a:lnTo>
                  <a:lnTo>
                    <a:pt x="6271" y="36671"/>
                  </a:lnTo>
                  <a:lnTo>
                    <a:pt x="6033" y="40242"/>
                  </a:lnTo>
                  <a:lnTo>
                    <a:pt x="5001" y="42464"/>
                  </a:lnTo>
                  <a:lnTo>
                    <a:pt x="3096" y="43656"/>
                  </a:lnTo>
                  <a:lnTo>
                    <a:pt x="160" y="44132"/>
                  </a:lnTo>
                  <a:lnTo>
                    <a:pt x="160" y="45561"/>
                  </a:lnTo>
                  <a:lnTo>
                    <a:pt x="21194" y="45561"/>
                  </a:lnTo>
                  <a:lnTo>
                    <a:pt x="21194" y="44132"/>
                  </a:lnTo>
                  <a:lnTo>
                    <a:pt x="18019" y="43656"/>
                  </a:lnTo>
                  <a:lnTo>
                    <a:pt x="15955" y="42703"/>
                  </a:lnTo>
                  <a:lnTo>
                    <a:pt x="14923" y="41116"/>
                  </a:lnTo>
                  <a:lnTo>
                    <a:pt x="14605" y="38972"/>
                  </a:lnTo>
                  <a:lnTo>
                    <a:pt x="14605" y="11112"/>
                  </a:lnTo>
                  <a:lnTo>
                    <a:pt x="17305" y="8652"/>
                  </a:lnTo>
                  <a:lnTo>
                    <a:pt x="19843" y="6905"/>
                  </a:lnTo>
                  <a:lnTo>
                    <a:pt x="22225" y="5873"/>
                  </a:lnTo>
                  <a:lnTo>
                    <a:pt x="24448" y="5477"/>
                  </a:lnTo>
                  <a:lnTo>
                    <a:pt x="28099" y="6111"/>
                  </a:lnTo>
                  <a:lnTo>
                    <a:pt x="30480" y="8016"/>
                  </a:lnTo>
                  <a:lnTo>
                    <a:pt x="31750" y="11033"/>
                  </a:lnTo>
                  <a:lnTo>
                    <a:pt x="32067" y="15081"/>
                  </a:lnTo>
                  <a:lnTo>
                    <a:pt x="32067" y="35797"/>
                  </a:lnTo>
                  <a:lnTo>
                    <a:pt x="31910" y="38972"/>
                  </a:lnTo>
                  <a:lnTo>
                    <a:pt x="31274" y="41195"/>
                  </a:lnTo>
                  <a:lnTo>
                    <a:pt x="30322" y="42623"/>
                  </a:lnTo>
                  <a:lnTo>
                    <a:pt x="29052" y="43417"/>
                  </a:lnTo>
                  <a:lnTo>
                    <a:pt x="25797" y="44132"/>
                  </a:lnTo>
                  <a:lnTo>
                    <a:pt x="25797" y="45561"/>
                  </a:lnTo>
                  <a:lnTo>
                    <a:pt x="46435" y="45561"/>
                  </a:lnTo>
                  <a:lnTo>
                    <a:pt x="46435" y="44132"/>
                  </a:lnTo>
                  <a:lnTo>
                    <a:pt x="43419" y="43577"/>
                  </a:lnTo>
                  <a:lnTo>
                    <a:pt x="41592" y="42464"/>
                  </a:lnTo>
                  <a:lnTo>
                    <a:pt x="40641" y="40481"/>
                  </a:lnTo>
                  <a:lnTo>
                    <a:pt x="40402" y="37544"/>
                  </a:lnTo>
                  <a:lnTo>
                    <a:pt x="40402" y="14842"/>
                  </a:lnTo>
                  <a:lnTo>
                    <a:pt x="39847" y="9525"/>
                  </a:lnTo>
                  <a:lnTo>
                    <a:pt x="38417" y="5634"/>
                  </a:lnTo>
                  <a:lnTo>
                    <a:pt x="36355" y="2936"/>
                  </a:lnTo>
                  <a:lnTo>
                    <a:pt x="33814" y="1189"/>
                  </a:lnTo>
                  <a:lnTo>
                    <a:pt x="31274" y="238"/>
                  </a:lnTo>
                  <a:lnTo>
                    <a:pt x="28813" y="0"/>
                  </a:lnTo>
                  <a:lnTo>
                    <a:pt x="24766" y="634"/>
                  </a:lnTo>
                  <a:lnTo>
                    <a:pt x="21194" y="2381"/>
                  </a:lnTo>
                  <a:lnTo>
                    <a:pt x="17780" y="4841"/>
                  </a:lnTo>
                  <a:lnTo>
                    <a:pt x="14367" y="8016"/>
                  </a:lnTo>
                  <a:lnTo>
                    <a:pt x="14367" y="238"/>
                  </a:lnTo>
                  <a:lnTo>
                    <a:pt x="13653" y="0"/>
                  </a:lnTo>
                  <a:close/>
                </a:path>
              </a:pathLst>
            </a:custGeom>
            <a:solidFill>
              <a:srgbClr val="000000"/>
            </a:solidFill>
          </p:spPr>
          <p:txBody>
            <a:bodyPr vert="horz" lIns="91440" tIns="45720" rIns="91440" bIns="45720" anchor="t"/>
            <a:lstStyle/>
            <a:p>
              <a:endParaRPr lang="en-IN"/>
            </a:p>
          </p:txBody>
        </p:sp>
        <p:sp>
          <p:nvSpPr>
            <p:cNvPr id="2023" name="Shape 2058"/>
            <p:cNvSpPr/>
            <p:nvPr/>
          </p:nvSpPr>
          <p:spPr>
            <a:xfrm>
              <a:off x="3425808" y="3986894"/>
              <a:ext cx="46433" cy="45561"/>
            </a:xfrm>
            <a:custGeom>
              <a:avLst/>
              <a:gdLst/>
              <a:ahLst/>
              <a:cxnLst/>
              <a:rect l="0" t="0" r="0" b="0"/>
              <a:pathLst>
                <a:path w="46433" h="45561">
                  <a:moveTo>
                    <a:pt x="13652" y="0"/>
                  </a:moveTo>
                  <a:lnTo>
                    <a:pt x="0" y="4444"/>
                  </a:lnTo>
                  <a:lnTo>
                    <a:pt x="0" y="6191"/>
                  </a:lnTo>
                  <a:lnTo>
                    <a:pt x="1032" y="5873"/>
                  </a:lnTo>
                  <a:lnTo>
                    <a:pt x="2857" y="5794"/>
                  </a:lnTo>
                  <a:lnTo>
                    <a:pt x="4048" y="5873"/>
                  </a:lnTo>
                  <a:lnTo>
                    <a:pt x="5158" y="6588"/>
                  </a:lnTo>
                  <a:lnTo>
                    <a:pt x="6032" y="8492"/>
                  </a:lnTo>
                  <a:lnTo>
                    <a:pt x="6350" y="12144"/>
                  </a:lnTo>
                  <a:lnTo>
                    <a:pt x="6350" y="36671"/>
                  </a:lnTo>
                  <a:lnTo>
                    <a:pt x="6032" y="40242"/>
                  </a:lnTo>
                  <a:lnTo>
                    <a:pt x="5001" y="42464"/>
                  </a:lnTo>
                  <a:lnTo>
                    <a:pt x="3095" y="43656"/>
                  </a:lnTo>
                  <a:lnTo>
                    <a:pt x="158" y="44132"/>
                  </a:lnTo>
                  <a:lnTo>
                    <a:pt x="158" y="45561"/>
                  </a:lnTo>
                  <a:lnTo>
                    <a:pt x="21193" y="45561"/>
                  </a:lnTo>
                  <a:lnTo>
                    <a:pt x="21193" y="44132"/>
                  </a:lnTo>
                  <a:lnTo>
                    <a:pt x="18018" y="43656"/>
                  </a:lnTo>
                  <a:lnTo>
                    <a:pt x="15954" y="42703"/>
                  </a:lnTo>
                  <a:lnTo>
                    <a:pt x="14922" y="41116"/>
                  </a:lnTo>
                  <a:lnTo>
                    <a:pt x="14604" y="38972"/>
                  </a:lnTo>
                  <a:lnTo>
                    <a:pt x="14604" y="11112"/>
                  </a:lnTo>
                  <a:lnTo>
                    <a:pt x="17303" y="8652"/>
                  </a:lnTo>
                  <a:lnTo>
                    <a:pt x="19843" y="6905"/>
                  </a:lnTo>
                  <a:lnTo>
                    <a:pt x="22225" y="5873"/>
                  </a:lnTo>
                  <a:lnTo>
                    <a:pt x="24447" y="5477"/>
                  </a:lnTo>
                  <a:lnTo>
                    <a:pt x="28177" y="6111"/>
                  </a:lnTo>
                  <a:lnTo>
                    <a:pt x="30479" y="8016"/>
                  </a:lnTo>
                  <a:lnTo>
                    <a:pt x="31750" y="11033"/>
                  </a:lnTo>
                  <a:lnTo>
                    <a:pt x="32067" y="15081"/>
                  </a:lnTo>
                  <a:lnTo>
                    <a:pt x="32067" y="35797"/>
                  </a:lnTo>
                  <a:lnTo>
                    <a:pt x="31908" y="38972"/>
                  </a:lnTo>
                  <a:lnTo>
                    <a:pt x="31273" y="41195"/>
                  </a:lnTo>
                  <a:lnTo>
                    <a:pt x="30321" y="42623"/>
                  </a:lnTo>
                  <a:lnTo>
                    <a:pt x="29131" y="43417"/>
                  </a:lnTo>
                  <a:lnTo>
                    <a:pt x="25796" y="44132"/>
                  </a:lnTo>
                  <a:lnTo>
                    <a:pt x="25796" y="45561"/>
                  </a:lnTo>
                  <a:lnTo>
                    <a:pt x="46433" y="45561"/>
                  </a:lnTo>
                  <a:lnTo>
                    <a:pt x="46433" y="44132"/>
                  </a:lnTo>
                  <a:lnTo>
                    <a:pt x="43418" y="43577"/>
                  </a:lnTo>
                  <a:lnTo>
                    <a:pt x="41592" y="42464"/>
                  </a:lnTo>
                  <a:lnTo>
                    <a:pt x="40640" y="40481"/>
                  </a:lnTo>
                  <a:lnTo>
                    <a:pt x="40401" y="37544"/>
                  </a:lnTo>
                  <a:lnTo>
                    <a:pt x="40401" y="14842"/>
                  </a:lnTo>
                  <a:lnTo>
                    <a:pt x="39846" y="9525"/>
                  </a:lnTo>
                  <a:lnTo>
                    <a:pt x="38417" y="5634"/>
                  </a:lnTo>
                  <a:lnTo>
                    <a:pt x="36353" y="2936"/>
                  </a:lnTo>
                  <a:lnTo>
                    <a:pt x="33813" y="1189"/>
                  </a:lnTo>
                  <a:lnTo>
                    <a:pt x="31273" y="238"/>
                  </a:lnTo>
                  <a:lnTo>
                    <a:pt x="28813" y="0"/>
                  </a:lnTo>
                  <a:lnTo>
                    <a:pt x="24765" y="634"/>
                  </a:lnTo>
                  <a:lnTo>
                    <a:pt x="21193" y="2381"/>
                  </a:lnTo>
                  <a:lnTo>
                    <a:pt x="17858" y="4841"/>
                  </a:lnTo>
                  <a:lnTo>
                    <a:pt x="14367" y="801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2024" name="Shape 2059"/>
            <p:cNvSpPr/>
            <p:nvPr/>
          </p:nvSpPr>
          <p:spPr>
            <a:xfrm>
              <a:off x="3332702" y="3986894"/>
              <a:ext cx="46433" cy="45561"/>
            </a:xfrm>
            <a:custGeom>
              <a:avLst/>
              <a:gdLst/>
              <a:ahLst/>
              <a:cxnLst/>
              <a:rect l="0" t="0" r="0" b="0"/>
              <a:pathLst>
                <a:path w="46433" h="45561">
                  <a:moveTo>
                    <a:pt x="13651" y="0"/>
                  </a:moveTo>
                  <a:lnTo>
                    <a:pt x="0" y="4444"/>
                  </a:lnTo>
                  <a:lnTo>
                    <a:pt x="0" y="6191"/>
                  </a:lnTo>
                  <a:lnTo>
                    <a:pt x="1031" y="5873"/>
                  </a:lnTo>
                  <a:lnTo>
                    <a:pt x="2857" y="5794"/>
                  </a:lnTo>
                  <a:lnTo>
                    <a:pt x="4047" y="5873"/>
                  </a:lnTo>
                  <a:lnTo>
                    <a:pt x="5158" y="6588"/>
                  </a:lnTo>
                  <a:lnTo>
                    <a:pt x="5952" y="8492"/>
                  </a:lnTo>
                  <a:lnTo>
                    <a:pt x="6270" y="12144"/>
                  </a:lnTo>
                  <a:lnTo>
                    <a:pt x="6270" y="36671"/>
                  </a:lnTo>
                  <a:lnTo>
                    <a:pt x="6032" y="40242"/>
                  </a:lnTo>
                  <a:lnTo>
                    <a:pt x="5000" y="42464"/>
                  </a:lnTo>
                  <a:lnTo>
                    <a:pt x="3095" y="43656"/>
                  </a:lnTo>
                  <a:lnTo>
                    <a:pt x="157" y="44132"/>
                  </a:lnTo>
                  <a:lnTo>
                    <a:pt x="157" y="45561"/>
                  </a:lnTo>
                  <a:lnTo>
                    <a:pt x="21192" y="45561"/>
                  </a:lnTo>
                  <a:lnTo>
                    <a:pt x="21192" y="44132"/>
                  </a:lnTo>
                  <a:lnTo>
                    <a:pt x="18017" y="43656"/>
                  </a:lnTo>
                  <a:lnTo>
                    <a:pt x="15953" y="42703"/>
                  </a:lnTo>
                  <a:lnTo>
                    <a:pt x="14921" y="41116"/>
                  </a:lnTo>
                  <a:lnTo>
                    <a:pt x="14604" y="38972"/>
                  </a:lnTo>
                  <a:lnTo>
                    <a:pt x="14604" y="11112"/>
                  </a:lnTo>
                  <a:lnTo>
                    <a:pt x="17302" y="8652"/>
                  </a:lnTo>
                  <a:lnTo>
                    <a:pt x="19843" y="6905"/>
                  </a:lnTo>
                  <a:lnTo>
                    <a:pt x="22225" y="5873"/>
                  </a:lnTo>
                  <a:lnTo>
                    <a:pt x="24446" y="5477"/>
                  </a:lnTo>
                  <a:lnTo>
                    <a:pt x="28098" y="6111"/>
                  </a:lnTo>
                  <a:lnTo>
                    <a:pt x="30479" y="8016"/>
                  </a:lnTo>
                  <a:lnTo>
                    <a:pt x="31750" y="11033"/>
                  </a:lnTo>
                  <a:lnTo>
                    <a:pt x="32067" y="15081"/>
                  </a:lnTo>
                  <a:lnTo>
                    <a:pt x="32067" y="35797"/>
                  </a:lnTo>
                  <a:lnTo>
                    <a:pt x="31907" y="38972"/>
                  </a:lnTo>
                  <a:lnTo>
                    <a:pt x="31273" y="41195"/>
                  </a:lnTo>
                  <a:lnTo>
                    <a:pt x="30320" y="42623"/>
                  </a:lnTo>
                  <a:lnTo>
                    <a:pt x="29051" y="43417"/>
                  </a:lnTo>
                  <a:lnTo>
                    <a:pt x="25796" y="44132"/>
                  </a:lnTo>
                  <a:lnTo>
                    <a:pt x="25796" y="45561"/>
                  </a:lnTo>
                  <a:lnTo>
                    <a:pt x="46433" y="45561"/>
                  </a:lnTo>
                  <a:lnTo>
                    <a:pt x="46433" y="44132"/>
                  </a:lnTo>
                  <a:lnTo>
                    <a:pt x="43417" y="43577"/>
                  </a:lnTo>
                  <a:lnTo>
                    <a:pt x="41592" y="42464"/>
                  </a:lnTo>
                  <a:lnTo>
                    <a:pt x="40638" y="40481"/>
                  </a:lnTo>
                  <a:lnTo>
                    <a:pt x="40401" y="37544"/>
                  </a:lnTo>
                  <a:lnTo>
                    <a:pt x="40401" y="14842"/>
                  </a:lnTo>
                  <a:lnTo>
                    <a:pt x="39845" y="9525"/>
                  </a:lnTo>
                  <a:lnTo>
                    <a:pt x="38417" y="5634"/>
                  </a:lnTo>
                  <a:lnTo>
                    <a:pt x="36352" y="2936"/>
                  </a:lnTo>
                  <a:lnTo>
                    <a:pt x="33813" y="1189"/>
                  </a:lnTo>
                  <a:lnTo>
                    <a:pt x="31273" y="238"/>
                  </a:lnTo>
                  <a:lnTo>
                    <a:pt x="28812" y="0"/>
                  </a:lnTo>
                  <a:lnTo>
                    <a:pt x="24763" y="634"/>
                  </a:lnTo>
                  <a:lnTo>
                    <a:pt x="21192" y="2381"/>
                  </a:lnTo>
                  <a:lnTo>
                    <a:pt x="17779" y="4841"/>
                  </a:lnTo>
                  <a:lnTo>
                    <a:pt x="14366" y="8016"/>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2025" name="Shape 2060"/>
            <p:cNvSpPr/>
            <p:nvPr/>
          </p:nvSpPr>
          <p:spPr>
            <a:xfrm>
              <a:off x="4247498" y="3986894"/>
              <a:ext cx="29368" cy="46592"/>
            </a:xfrm>
            <a:custGeom>
              <a:avLst/>
              <a:gdLst/>
              <a:ahLst/>
              <a:cxnLst/>
              <a:rect l="0" t="0" r="0" b="0"/>
              <a:pathLst>
                <a:path w="29368" h="46592">
                  <a:moveTo>
                    <a:pt x="13891" y="0"/>
                  </a:moveTo>
                  <a:lnTo>
                    <a:pt x="9525" y="555"/>
                  </a:lnTo>
                  <a:lnTo>
                    <a:pt x="6032" y="1983"/>
                  </a:lnTo>
                  <a:lnTo>
                    <a:pt x="3333" y="3968"/>
                  </a:lnTo>
                  <a:lnTo>
                    <a:pt x="1508" y="6508"/>
                  </a:lnTo>
                  <a:lnTo>
                    <a:pt x="397" y="9286"/>
                  </a:lnTo>
                  <a:lnTo>
                    <a:pt x="0" y="12144"/>
                  </a:lnTo>
                  <a:lnTo>
                    <a:pt x="952" y="16907"/>
                  </a:lnTo>
                  <a:lnTo>
                    <a:pt x="3492" y="20796"/>
                  </a:lnTo>
                  <a:lnTo>
                    <a:pt x="7223" y="23891"/>
                  </a:lnTo>
                  <a:lnTo>
                    <a:pt x="11588" y="26589"/>
                  </a:lnTo>
                  <a:lnTo>
                    <a:pt x="17303" y="29844"/>
                  </a:lnTo>
                  <a:lnTo>
                    <a:pt x="19525" y="31273"/>
                  </a:lnTo>
                  <a:lnTo>
                    <a:pt x="21113" y="32939"/>
                  </a:lnTo>
                  <a:lnTo>
                    <a:pt x="22066" y="34925"/>
                  </a:lnTo>
                  <a:lnTo>
                    <a:pt x="22462" y="37147"/>
                  </a:lnTo>
                  <a:lnTo>
                    <a:pt x="21668" y="40639"/>
                  </a:lnTo>
                  <a:lnTo>
                    <a:pt x="19684" y="42941"/>
                  </a:lnTo>
                  <a:lnTo>
                    <a:pt x="17066" y="44052"/>
                  </a:lnTo>
                  <a:lnTo>
                    <a:pt x="14446" y="44370"/>
                  </a:lnTo>
                  <a:lnTo>
                    <a:pt x="10239" y="43734"/>
                  </a:lnTo>
                  <a:lnTo>
                    <a:pt x="7143" y="41989"/>
                  </a:lnTo>
                  <a:lnTo>
                    <a:pt x="4921" y="39448"/>
                  </a:lnTo>
                  <a:lnTo>
                    <a:pt x="3333" y="36512"/>
                  </a:lnTo>
                  <a:lnTo>
                    <a:pt x="1667" y="30558"/>
                  </a:lnTo>
                  <a:lnTo>
                    <a:pt x="79" y="30558"/>
                  </a:lnTo>
                  <a:lnTo>
                    <a:pt x="79" y="45958"/>
                  </a:lnTo>
                  <a:lnTo>
                    <a:pt x="1348" y="45958"/>
                  </a:lnTo>
                  <a:lnTo>
                    <a:pt x="2222" y="45005"/>
                  </a:lnTo>
                  <a:lnTo>
                    <a:pt x="3572" y="44767"/>
                  </a:lnTo>
                  <a:lnTo>
                    <a:pt x="5873" y="45005"/>
                  </a:lnTo>
                  <a:lnTo>
                    <a:pt x="8652" y="45639"/>
                  </a:lnTo>
                  <a:lnTo>
                    <a:pt x="15081" y="46592"/>
                  </a:lnTo>
                  <a:lnTo>
                    <a:pt x="18336" y="46196"/>
                  </a:lnTo>
                  <a:lnTo>
                    <a:pt x="21589" y="45164"/>
                  </a:lnTo>
                  <a:lnTo>
                    <a:pt x="24606" y="43417"/>
                  </a:lnTo>
                  <a:lnTo>
                    <a:pt x="27067" y="40957"/>
                  </a:lnTo>
                  <a:lnTo>
                    <a:pt x="28812" y="37702"/>
                  </a:lnTo>
                  <a:lnTo>
                    <a:pt x="29368" y="33813"/>
                  </a:lnTo>
                  <a:lnTo>
                    <a:pt x="28812" y="29844"/>
                  </a:lnTo>
                  <a:lnTo>
                    <a:pt x="27067" y="26828"/>
                  </a:lnTo>
                  <a:lnTo>
                    <a:pt x="24367" y="24367"/>
                  </a:lnTo>
                  <a:lnTo>
                    <a:pt x="21113" y="22145"/>
                  </a:lnTo>
                  <a:lnTo>
                    <a:pt x="10398" y="15795"/>
                  </a:lnTo>
                  <a:lnTo>
                    <a:pt x="8174" y="14048"/>
                  </a:lnTo>
                  <a:lnTo>
                    <a:pt x="6905" y="12144"/>
                  </a:lnTo>
                  <a:lnTo>
                    <a:pt x="6270" y="10318"/>
                  </a:lnTo>
                  <a:lnTo>
                    <a:pt x="6111" y="8731"/>
                  </a:lnTo>
                  <a:lnTo>
                    <a:pt x="6508" y="6667"/>
                  </a:lnTo>
                  <a:lnTo>
                    <a:pt x="7858" y="4603"/>
                  </a:lnTo>
                  <a:lnTo>
                    <a:pt x="10159" y="2936"/>
                  </a:lnTo>
                  <a:lnTo>
                    <a:pt x="13652" y="2302"/>
                  </a:lnTo>
                  <a:lnTo>
                    <a:pt x="16905" y="2777"/>
                  </a:lnTo>
                  <a:lnTo>
                    <a:pt x="20002" y="4603"/>
                  </a:lnTo>
                  <a:lnTo>
                    <a:pt x="21431" y="6111"/>
                  </a:lnTo>
                  <a:lnTo>
                    <a:pt x="22622" y="8254"/>
                  </a:lnTo>
                  <a:lnTo>
                    <a:pt x="23733" y="11033"/>
                  </a:lnTo>
                  <a:lnTo>
                    <a:pt x="24686" y="14446"/>
                  </a:lnTo>
                  <a:lnTo>
                    <a:pt x="26114" y="14446"/>
                  </a:lnTo>
                  <a:lnTo>
                    <a:pt x="25717" y="872"/>
                  </a:lnTo>
                  <a:lnTo>
                    <a:pt x="24686" y="872"/>
                  </a:lnTo>
                  <a:lnTo>
                    <a:pt x="24049" y="1587"/>
                  </a:lnTo>
                  <a:lnTo>
                    <a:pt x="22939" y="1983"/>
                  </a:lnTo>
                  <a:lnTo>
                    <a:pt x="21431" y="1666"/>
                  </a:lnTo>
                  <a:lnTo>
                    <a:pt x="19367" y="1032"/>
                  </a:lnTo>
                  <a:lnTo>
                    <a:pt x="13891" y="0"/>
                  </a:lnTo>
                  <a:close/>
                </a:path>
              </a:pathLst>
            </a:custGeom>
            <a:solidFill>
              <a:srgbClr val="000000"/>
            </a:solidFill>
          </p:spPr>
          <p:txBody>
            <a:bodyPr vert="horz" lIns="91440" tIns="45720" rIns="91440" bIns="45720" anchor="t"/>
            <a:lstStyle/>
            <a:p>
              <a:endParaRPr lang="en-IN"/>
            </a:p>
          </p:txBody>
        </p:sp>
        <p:sp>
          <p:nvSpPr>
            <p:cNvPr id="2026" name="Shape 2061"/>
            <p:cNvSpPr/>
            <p:nvPr/>
          </p:nvSpPr>
          <p:spPr>
            <a:xfrm>
              <a:off x="4060253" y="3986894"/>
              <a:ext cx="29447" cy="46592"/>
            </a:xfrm>
            <a:custGeom>
              <a:avLst/>
              <a:gdLst/>
              <a:ahLst/>
              <a:cxnLst/>
              <a:rect l="0" t="0" r="0" b="0"/>
              <a:pathLst>
                <a:path w="29447" h="46592">
                  <a:moveTo>
                    <a:pt x="13889" y="0"/>
                  </a:moveTo>
                  <a:lnTo>
                    <a:pt x="9525" y="555"/>
                  </a:lnTo>
                  <a:lnTo>
                    <a:pt x="6031" y="1983"/>
                  </a:lnTo>
                  <a:lnTo>
                    <a:pt x="3332" y="3968"/>
                  </a:lnTo>
                  <a:lnTo>
                    <a:pt x="1507" y="6508"/>
                  </a:lnTo>
                  <a:lnTo>
                    <a:pt x="396" y="9286"/>
                  </a:lnTo>
                  <a:lnTo>
                    <a:pt x="0" y="12144"/>
                  </a:lnTo>
                  <a:lnTo>
                    <a:pt x="1031" y="16907"/>
                  </a:lnTo>
                  <a:lnTo>
                    <a:pt x="3492" y="20796"/>
                  </a:lnTo>
                  <a:lnTo>
                    <a:pt x="7222" y="23891"/>
                  </a:lnTo>
                  <a:lnTo>
                    <a:pt x="11587" y="26589"/>
                  </a:lnTo>
                  <a:lnTo>
                    <a:pt x="17382" y="29844"/>
                  </a:lnTo>
                  <a:lnTo>
                    <a:pt x="19525" y="31273"/>
                  </a:lnTo>
                  <a:lnTo>
                    <a:pt x="21112" y="32939"/>
                  </a:lnTo>
                  <a:lnTo>
                    <a:pt x="22066" y="34925"/>
                  </a:lnTo>
                  <a:lnTo>
                    <a:pt x="22462" y="37147"/>
                  </a:lnTo>
                  <a:lnTo>
                    <a:pt x="21668" y="40639"/>
                  </a:lnTo>
                  <a:lnTo>
                    <a:pt x="19684" y="42941"/>
                  </a:lnTo>
                  <a:lnTo>
                    <a:pt x="17143" y="44052"/>
                  </a:lnTo>
                  <a:lnTo>
                    <a:pt x="14444" y="44370"/>
                  </a:lnTo>
                  <a:lnTo>
                    <a:pt x="10238" y="43734"/>
                  </a:lnTo>
                  <a:lnTo>
                    <a:pt x="7143" y="41989"/>
                  </a:lnTo>
                  <a:lnTo>
                    <a:pt x="4919" y="39448"/>
                  </a:lnTo>
                  <a:lnTo>
                    <a:pt x="3412" y="36512"/>
                  </a:lnTo>
                  <a:lnTo>
                    <a:pt x="1666" y="30558"/>
                  </a:lnTo>
                  <a:lnTo>
                    <a:pt x="78" y="30558"/>
                  </a:lnTo>
                  <a:lnTo>
                    <a:pt x="78" y="45958"/>
                  </a:lnTo>
                  <a:lnTo>
                    <a:pt x="1428" y="45958"/>
                  </a:lnTo>
                  <a:lnTo>
                    <a:pt x="2222" y="45005"/>
                  </a:lnTo>
                  <a:lnTo>
                    <a:pt x="3571" y="44767"/>
                  </a:lnTo>
                  <a:lnTo>
                    <a:pt x="8651" y="45639"/>
                  </a:lnTo>
                  <a:lnTo>
                    <a:pt x="15081" y="46592"/>
                  </a:lnTo>
                  <a:lnTo>
                    <a:pt x="18334" y="46196"/>
                  </a:lnTo>
                  <a:lnTo>
                    <a:pt x="21588" y="45164"/>
                  </a:lnTo>
                  <a:lnTo>
                    <a:pt x="24606" y="43417"/>
                  </a:lnTo>
                  <a:lnTo>
                    <a:pt x="27066" y="40957"/>
                  </a:lnTo>
                  <a:lnTo>
                    <a:pt x="28812" y="37702"/>
                  </a:lnTo>
                  <a:lnTo>
                    <a:pt x="29447" y="33813"/>
                  </a:lnTo>
                  <a:lnTo>
                    <a:pt x="28812" y="29844"/>
                  </a:lnTo>
                  <a:lnTo>
                    <a:pt x="27066" y="26828"/>
                  </a:lnTo>
                  <a:lnTo>
                    <a:pt x="24447" y="24367"/>
                  </a:lnTo>
                  <a:lnTo>
                    <a:pt x="21112" y="22145"/>
                  </a:lnTo>
                  <a:lnTo>
                    <a:pt x="10397" y="15795"/>
                  </a:lnTo>
                  <a:lnTo>
                    <a:pt x="8175" y="14048"/>
                  </a:lnTo>
                  <a:lnTo>
                    <a:pt x="6905" y="12144"/>
                  </a:lnTo>
                  <a:lnTo>
                    <a:pt x="6111" y="8731"/>
                  </a:lnTo>
                  <a:lnTo>
                    <a:pt x="6587" y="6667"/>
                  </a:lnTo>
                  <a:lnTo>
                    <a:pt x="7857" y="4603"/>
                  </a:lnTo>
                  <a:lnTo>
                    <a:pt x="10159" y="2936"/>
                  </a:lnTo>
                  <a:lnTo>
                    <a:pt x="13651" y="2302"/>
                  </a:lnTo>
                  <a:lnTo>
                    <a:pt x="16986" y="2777"/>
                  </a:lnTo>
                  <a:lnTo>
                    <a:pt x="20001" y="4603"/>
                  </a:lnTo>
                  <a:lnTo>
                    <a:pt x="21431" y="6111"/>
                  </a:lnTo>
                  <a:lnTo>
                    <a:pt x="22700" y="8254"/>
                  </a:lnTo>
                  <a:lnTo>
                    <a:pt x="23732" y="11033"/>
                  </a:lnTo>
                  <a:lnTo>
                    <a:pt x="24684" y="14446"/>
                  </a:lnTo>
                  <a:lnTo>
                    <a:pt x="26193" y="14446"/>
                  </a:lnTo>
                  <a:lnTo>
                    <a:pt x="25796" y="872"/>
                  </a:lnTo>
                  <a:lnTo>
                    <a:pt x="24684" y="872"/>
                  </a:lnTo>
                  <a:lnTo>
                    <a:pt x="24050" y="1587"/>
                  </a:lnTo>
                  <a:lnTo>
                    <a:pt x="23018" y="1983"/>
                  </a:lnTo>
                  <a:lnTo>
                    <a:pt x="19446" y="1032"/>
                  </a:lnTo>
                  <a:lnTo>
                    <a:pt x="16906" y="317"/>
                  </a:lnTo>
                  <a:lnTo>
                    <a:pt x="13889" y="0"/>
                  </a:lnTo>
                  <a:close/>
                </a:path>
              </a:pathLst>
            </a:custGeom>
            <a:solidFill>
              <a:srgbClr val="000000"/>
            </a:solidFill>
          </p:spPr>
          <p:txBody>
            <a:bodyPr vert="horz" lIns="91440" tIns="45720" rIns="91440" bIns="45720" anchor="t"/>
            <a:lstStyle/>
            <a:p>
              <a:endParaRPr lang="en-IN"/>
            </a:p>
          </p:txBody>
        </p:sp>
        <p:sp>
          <p:nvSpPr>
            <p:cNvPr id="2027" name="Shape 2062"/>
            <p:cNvSpPr/>
            <p:nvPr/>
          </p:nvSpPr>
          <p:spPr>
            <a:xfrm>
              <a:off x="3972067" y="3986894"/>
              <a:ext cx="29448" cy="46592"/>
            </a:xfrm>
            <a:custGeom>
              <a:avLst/>
              <a:gdLst/>
              <a:ahLst/>
              <a:cxnLst/>
              <a:rect l="0" t="0" r="0" b="0"/>
              <a:pathLst>
                <a:path w="29448" h="46592">
                  <a:moveTo>
                    <a:pt x="13891" y="0"/>
                  </a:moveTo>
                  <a:lnTo>
                    <a:pt x="9525" y="555"/>
                  </a:lnTo>
                  <a:lnTo>
                    <a:pt x="6111" y="1983"/>
                  </a:lnTo>
                  <a:lnTo>
                    <a:pt x="3412" y="3968"/>
                  </a:lnTo>
                  <a:lnTo>
                    <a:pt x="1508" y="6508"/>
                  </a:lnTo>
                  <a:lnTo>
                    <a:pt x="397" y="9286"/>
                  </a:lnTo>
                  <a:lnTo>
                    <a:pt x="0" y="12144"/>
                  </a:lnTo>
                  <a:lnTo>
                    <a:pt x="1030" y="16907"/>
                  </a:lnTo>
                  <a:lnTo>
                    <a:pt x="3572" y="20796"/>
                  </a:lnTo>
                  <a:lnTo>
                    <a:pt x="7223" y="23891"/>
                  </a:lnTo>
                  <a:lnTo>
                    <a:pt x="11588" y="26589"/>
                  </a:lnTo>
                  <a:lnTo>
                    <a:pt x="17383" y="29844"/>
                  </a:lnTo>
                  <a:lnTo>
                    <a:pt x="19525" y="31273"/>
                  </a:lnTo>
                  <a:lnTo>
                    <a:pt x="21113" y="32939"/>
                  </a:lnTo>
                  <a:lnTo>
                    <a:pt x="22145" y="34925"/>
                  </a:lnTo>
                  <a:lnTo>
                    <a:pt x="22542" y="37147"/>
                  </a:lnTo>
                  <a:lnTo>
                    <a:pt x="21748" y="40639"/>
                  </a:lnTo>
                  <a:lnTo>
                    <a:pt x="19764" y="42941"/>
                  </a:lnTo>
                  <a:lnTo>
                    <a:pt x="17144" y="44052"/>
                  </a:lnTo>
                  <a:lnTo>
                    <a:pt x="14524" y="44370"/>
                  </a:lnTo>
                  <a:lnTo>
                    <a:pt x="10318" y="43734"/>
                  </a:lnTo>
                  <a:lnTo>
                    <a:pt x="7143" y="41989"/>
                  </a:lnTo>
                  <a:lnTo>
                    <a:pt x="4921" y="39448"/>
                  </a:lnTo>
                  <a:lnTo>
                    <a:pt x="3412" y="36512"/>
                  </a:lnTo>
                  <a:lnTo>
                    <a:pt x="1746" y="30558"/>
                  </a:lnTo>
                  <a:lnTo>
                    <a:pt x="158" y="30558"/>
                  </a:lnTo>
                  <a:lnTo>
                    <a:pt x="158" y="45958"/>
                  </a:lnTo>
                  <a:lnTo>
                    <a:pt x="1428" y="45958"/>
                  </a:lnTo>
                  <a:lnTo>
                    <a:pt x="2222" y="45005"/>
                  </a:lnTo>
                  <a:lnTo>
                    <a:pt x="3572" y="44767"/>
                  </a:lnTo>
                  <a:lnTo>
                    <a:pt x="5953" y="45005"/>
                  </a:lnTo>
                  <a:lnTo>
                    <a:pt x="8731" y="45639"/>
                  </a:lnTo>
                  <a:lnTo>
                    <a:pt x="15081" y="46592"/>
                  </a:lnTo>
                  <a:lnTo>
                    <a:pt x="18336" y="46196"/>
                  </a:lnTo>
                  <a:lnTo>
                    <a:pt x="21589" y="45164"/>
                  </a:lnTo>
                  <a:lnTo>
                    <a:pt x="24606" y="43417"/>
                  </a:lnTo>
                  <a:lnTo>
                    <a:pt x="27146" y="40957"/>
                  </a:lnTo>
                  <a:lnTo>
                    <a:pt x="28812" y="37702"/>
                  </a:lnTo>
                  <a:lnTo>
                    <a:pt x="29448" y="33813"/>
                  </a:lnTo>
                  <a:lnTo>
                    <a:pt x="28812" y="29844"/>
                  </a:lnTo>
                  <a:lnTo>
                    <a:pt x="27067" y="26828"/>
                  </a:lnTo>
                  <a:lnTo>
                    <a:pt x="24447" y="24367"/>
                  </a:lnTo>
                  <a:lnTo>
                    <a:pt x="21113" y="22145"/>
                  </a:lnTo>
                  <a:lnTo>
                    <a:pt x="10398" y="15795"/>
                  </a:lnTo>
                  <a:lnTo>
                    <a:pt x="8174" y="14048"/>
                  </a:lnTo>
                  <a:lnTo>
                    <a:pt x="6905" y="12144"/>
                  </a:lnTo>
                  <a:lnTo>
                    <a:pt x="6191" y="8731"/>
                  </a:lnTo>
                  <a:lnTo>
                    <a:pt x="6587" y="6667"/>
                  </a:lnTo>
                  <a:lnTo>
                    <a:pt x="7937" y="4603"/>
                  </a:lnTo>
                  <a:lnTo>
                    <a:pt x="10239" y="2936"/>
                  </a:lnTo>
                  <a:lnTo>
                    <a:pt x="13730" y="2302"/>
                  </a:lnTo>
                  <a:lnTo>
                    <a:pt x="16986" y="2777"/>
                  </a:lnTo>
                  <a:lnTo>
                    <a:pt x="20002" y="4603"/>
                  </a:lnTo>
                  <a:lnTo>
                    <a:pt x="21431" y="6111"/>
                  </a:lnTo>
                  <a:lnTo>
                    <a:pt x="22700" y="8254"/>
                  </a:lnTo>
                  <a:lnTo>
                    <a:pt x="23733" y="11033"/>
                  </a:lnTo>
                  <a:lnTo>
                    <a:pt x="24686" y="14446"/>
                  </a:lnTo>
                  <a:lnTo>
                    <a:pt x="26193" y="14446"/>
                  </a:lnTo>
                  <a:lnTo>
                    <a:pt x="25797" y="872"/>
                  </a:lnTo>
                  <a:lnTo>
                    <a:pt x="24686" y="872"/>
                  </a:lnTo>
                  <a:lnTo>
                    <a:pt x="24129" y="1587"/>
                  </a:lnTo>
                  <a:lnTo>
                    <a:pt x="23018" y="1983"/>
                  </a:lnTo>
                  <a:lnTo>
                    <a:pt x="19447" y="1032"/>
                  </a:lnTo>
                  <a:lnTo>
                    <a:pt x="16905" y="317"/>
                  </a:lnTo>
                  <a:lnTo>
                    <a:pt x="13891" y="0"/>
                  </a:lnTo>
                  <a:close/>
                </a:path>
              </a:pathLst>
            </a:custGeom>
            <a:solidFill>
              <a:srgbClr val="000000"/>
            </a:solidFill>
          </p:spPr>
          <p:txBody>
            <a:bodyPr vert="horz" lIns="91440" tIns="45720" rIns="91440" bIns="45720" anchor="t"/>
            <a:lstStyle/>
            <a:p>
              <a:endParaRPr lang="en-IN"/>
            </a:p>
          </p:txBody>
        </p:sp>
        <p:sp>
          <p:nvSpPr>
            <p:cNvPr id="2028" name="Shape 2063"/>
            <p:cNvSpPr/>
            <p:nvPr/>
          </p:nvSpPr>
          <p:spPr>
            <a:xfrm>
              <a:off x="3232529" y="3986894"/>
              <a:ext cx="46037" cy="67071"/>
            </a:xfrm>
            <a:custGeom>
              <a:avLst/>
              <a:gdLst/>
              <a:ahLst/>
              <a:cxnLst/>
              <a:rect l="0" t="0" r="0" b="0"/>
              <a:pathLst>
                <a:path w="46037" h="67071">
                  <a:moveTo>
                    <a:pt x="14685" y="0"/>
                  </a:moveTo>
                  <a:lnTo>
                    <a:pt x="397" y="5079"/>
                  </a:lnTo>
                  <a:lnTo>
                    <a:pt x="397" y="6667"/>
                  </a:lnTo>
                  <a:lnTo>
                    <a:pt x="3175" y="6588"/>
                  </a:lnTo>
                  <a:lnTo>
                    <a:pt x="5239" y="6905"/>
                  </a:lnTo>
                  <a:lnTo>
                    <a:pt x="6350" y="7858"/>
                  </a:lnTo>
                  <a:lnTo>
                    <a:pt x="6827" y="9683"/>
                  </a:lnTo>
                  <a:lnTo>
                    <a:pt x="6906" y="12223"/>
                  </a:lnTo>
                  <a:lnTo>
                    <a:pt x="6906" y="58578"/>
                  </a:lnTo>
                  <a:lnTo>
                    <a:pt x="6827" y="61357"/>
                  </a:lnTo>
                  <a:lnTo>
                    <a:pt x="5953" y="63341"/>
                  </a:lnTo>
                  <a:lnTo>
                    <a:pt x="3890" y="64689"/>
                  </a:lnTo>
                  <a:lnTo>
                    <a:pt x="0" y="65404"/>
                  </a:lnTo>
                  <a:lnTo>
                    <a:pt x="0" y="67071"/>
                  </a:lnTo>
                  <a:lnTo>
                    <a:pt x="23972" y="67071"/>
                  </a:lnTo>
                  <a:lnTo>
                    <a:pt x="23972" y="65326"/>
                  </a:lnTo>
                  <a:lnTo>
                    <a:pt x="19606" y="65008"/>
                  </a:lnTo>
                  <a:lnTo>
                    <a:pt x="16907" y="63975"/>
                  </a:lnTo>
                  <a:lnTo>
                    <a:pt x="15637" y="61753"/>
                  </a:lnTo>
                  <a:lnTo>
                    <a:pt x="15241" y="57864"/>
                  </a:lnTo>
                  <a:lnTo>
                    <a:pt x="15241" y="42307"/>
                  </a:lnTo>
                  <a:lnTo>
                    <a:pt x="17622" y="44291"/>
                  </a:lnTo>
                  <a:lnTo>
                    <a:pt x="20003" y="45639"/>
                  </a:lnTo>
                  <a:lnTo>
                    <a:pt x="25242" y="46592"/>
                  </a:lnTo>
                  <a:lnTo>
                    <a:pt x="31592" y="45482"/>
                  </a:lnTo>
                  <a:lnTo>
                    <a:pt x="36751" y="42544"/>
                  </a:lnTo>
                  <a:lnTo>
                    <a:pt x="40799" y="38178"/>
                  </a:lnTo>
                  <a:lnTo>
                    <a:pt x="43736" y="32939"/>
                  </a:lnTo>
                  <a:lnTo>
                    <a:pt x="45482" y="27146"/>
                  </a:lnTo>
                  <a:lnTo>
                    <a:pt x="46037" y="21352"/>
                  </a:lnTo>
                  <a:lnTo>
                    <a:pt x="45641" y="16589"/>
                  </a:lnTo>
                  <a:lnTo>
                    <a:pt x="44688" y="12461"/>
                  </a:lnTo>
                  <a:lnTo>
                    <a:pt x="43260" y="8809"/>
                  </a:lnTo>
                  <a:lnTo>
                    <a:pt x="41196" y="5714"/>
                  </a:lnTo>
                  <a:lnTo>
                    <a:pt x="38736" y="3253"/>
                  </a:lnTo>
                  <a:lnTo>
                    <a:pt x="36036" y="1508"/>
                  </a:lnTo>
                  <a:lnTo>
                    <a:pt x="33021" y="396"/>
                  </a:lnTo>
                  <a:lnTo>
                    <a:pt x="29686" y="0"/>
                  </a:lnTo>
                  <a:lnTo>
                    <a:pt x="26193" y="396"/>
                  </a:lnTo>
                  <a:lnTo>
                    <a:pt x="23098" y="1428"/>
                  </a:lnTo>
                  <a:lnTo>
                    <a:pt x="20247" y="3233"/>
                  </a:lnTo>
                  <a:lnTo>
                    <a:pt x="24924" y="5952"/>
                  </a:lnTo>
                  <a:lnTo>
                    <a:pt x="28972" y="6667"/>
                  </a:lnTo>
                  <a:lnTo>
                    <a:pt x="31988" y="8492"/>
                  </a:lnTo>
                  <a:lnTo>
                    <a:pt x="34211" y="11112"/>
                  </a:lnTo>
                  <a:lnTo>
                    <a:pt x="35718" y="14287"/>
                  </a:lnTo>
                  <a:lnTo>
                    <a:pt x="36751" y="17462"/>
                  </a:lnTo>
                  <a:lnTo>
                    <a:pt x="37227" y="20478"/>
                  </a:lnTo>
                  <a:lnTo>
                    <a:pt x="37466" y="22859"/>
                  </a:lnTo>
                  <a:lnTo>
                    <a:pt x="37544" y="24288"/>
                  </a:lnTo>
                  <a:lnTo>
                    <a:pt x="37386" y="28257"/>
                  </a:lnTo>
                  <a:lnTo>
                    <a:pt x="36910" y="31750"/>
                  </a:lnTo>
                  <a:lnTo>
                    <a:pt x="36116" y="34607"/>
                  </a:lnTo>
                  <a:lnTo>
                    <a:pt x="35085" y="36908"/>
                  </a:lnTo>
                  <a:lnTo>
                    <a:pt x="32623" y="40322"/>
                  </a:lnTo>
                  <a:lnTo>
                    <a:pt x="29925" y="42307"/>
                  </a:lnTo>
                  <a:lnTo>
                    <a:pt x="27385" y="43179"/>
                  </a:lnTo>
                  <a:lnTo>
                    <a:pt x="25321" y="43417"/>
                  </a:lnTo>
                  <a:lnTo>
                    <a:pt x="21511" y="42703"/>
                  </a:lnTo>
                  <a:lnTo>
                    <a:pt x="18256" y="40957"/>
                  </a:lnTo>
                  <a:lnTo>
                    <a:pt x="16035" y="38814"/>
                  </a:lnTo>
                  <a:lnTo>
                    <a:pt x="15241" y="36908"/>
                  </a:lnTo>
                  <a:lnTo>
                    <a:pt x="15241" y="12461"/>
                  </a:lnTo>
                  <a:lnTo>
                    <a:pt x="15955" y="10714"/>
                  </a:lnTo>
                  <a:lnTo>
                    <a:pt x="17225" y="9127"/>
                  </a:lnTo>
                  <a:lnTo>
                    <a:pt x="20955" y="6825"/>
                  </a:lnTo>
                  <a:lnTo>
                    <a:pt x="24924" y="5952"/>
                  </a:lnTo>
                  <a:lnTo>
                    <a:pt x="20247" y="3233"/>
                  </a:lnTo>
                  <a:lnTo>
                    <a:pt x="18336" y="4444"/>
                  </a:lnTo>
                  <a:lnTo>
                    <a:pt x="15478" y="7619"/>
                  </a:lnTo>
                  <a:lnTo>
                    <a:pt x="15241" y="7461"/>
                  </a:lnTo>
                  <a:lnTo>
                    <a:pt x="15241" y="238"/>
                  </a:lnTo>
                  <a:lnTo>
                    <a:pt x="14685" y="0"/>
                  </a:lnTo>
                  <a:close/>
                </a:path>
              </a:pathLst>
            </a:custGeom>
            <a:solidFill>
              <a:srgbClr val="000000"/>
            </a:solidFill>
          </p:spPr>
          <p:txBody>
            <a:bodyPr vert="horz" lIns="91440" tIns="45720" rIns="91440" bIns="45720" anchor="t"/>
            <a:lstStyle/>
            <a:p>
              <a:endParaRPr lang="en-IN"/>
            </a:p>
          </p:txBody>
        </p:sp>
        <p:sp>
          <p:nvSpPr>
            <p:cNvPr id="2029" name="Shape 2064"/>
            <p:cNvSpPr/>
            <p:nvPr/>
          </p:nvSpPr>
          <p:spPr>
            <a:xfrm>
              <a:off x="4008023" y="3987927"/>
              <a:ext cx="45721" cy="66118"/>
            </a:xfrm>
            <a:custGeom>
              <a:avLst/>
              <a:gdLst/>
              <a:ahLst/>
              <a:cxnLst/>
              <a:rect l="0" t="0" r="0" b="0"/>
              <a:pathLst>
                <a:path w="45721" h="66118">
                  <a:moveTo>
                    <a:pt x="0" y="0"/>
                  </a:moveTo>
                  <a:lnTo>
                    <a:pt x="0" y="1348"/>
                  </a:lnTo>
                  <a:lnTo>
                    <a:pt x="2619" y="2142"/>
                  </a:lnTo>
                  <a:lnTo>
                    <a:pt x="3968" y="3014"/>
                  </a:lnTo>
                  <a:lnTo>
                    <a:pt x="5080" y="4523"/>
                  </a:lnTo>
                  <a:lnTo>
                    <a:pt x="16352" y="28891"/>
                  </a:lnTo>
                  <a:lnTo>
                    <a:pt x="17305" y="30876"/>
                  </a:lnTo>
                  <a:lnTo>
                    <a:pt x="18574" y="33494"/>
                  </a:lnTo>
                  <a:lnTo>
                    <a:pt x="21194" y="39051"/>
                  </a:lnTo>
                  <a:lnTo>
                    <a:pt x="22146" y="41275"/>
                  </a:lnTo>
                  <a:lnTo>
                    <a:pt x="22542" y="42544"/>
                  </a:lnTo>
                  <a:lnTo>
                    <a:pt x="22385" y="43656"/>
                  </a:lnTo>
                  <a:lnTo>
                    <a:pt x="21828" y="45639"/>
                  </a:lnTo>
                  <a:lnTo>
                    <a:pt x="19923" y="50800"/>
                  </a:lnTo>
                  <a:lnTo>
                    <a:pt x="16986" y="55641"/>
                  </a:lnTo>
                  <a:lnTo>
                    <a:pt x="15319" y="57228"/>
                  </a:lnTo>
                  <a:lnTo>
                    <a:pt x="13415" y="57863"/>
                  </a:lnTo>
                  <a:lnTo>
                    <a:pt x="12144" y="57546"/>
                  </a:lnTo>
                  <a:lnTo>
                    <a:pt x="10398" y="56911"/>
                  </a:lnTo>
                  <a:lnTo>
                    <a:pt x="6350" y="56038"/>
                  </a:lnTo>
                  <a:lnTo>
                    <a:pt x="4366" y="56356"/>
                  </a:lnTo>
                  <a:lnTo>
                    <a:pt x="3096" y="57069"/>
                  </a:lnTo>
                  <a:lnTo>
                    <a:pt x="1826" y="59053"/>
                  </a:lnTo>
                  <a:lnTo>
                    <a:pt x="1587" y="60403"/>
                  </a:lnTo>
                  <a:lnTo>
                    <a:pt x="2064" y="62388"/>
                  </a:lnTo>
                  <a:lnTo>
                    <a:pt x="3413" y="64293"/>
                  </a:lnTo>
                  <a:lnTo>
                    <a:pt x="5636" y="65642"/>
                  </a:lnTo>
                  <a:lnTo>
                    <a:pt x="8811" y="66118"/>
                  </a:lnTo>
                  <a:lnTo>
                    <a:pt x="11430" y="65801"/>
                  </a:lnTo>
                  <a:lnTo>
                    <a:pt x="13891" y="64927"/>
                  </a:lnTo>
                  <a:lnTo>
                    <a:pt x="16113" y="63339"/>
                  </a:lnTo>
                  <a:lnTo>
                    <a:pt x="18177" y="61197"/>
                  </a:lnTo>
                  <a:lnTo>
                    <a:pt x="20082" y="58419"/>
                  </a:lnTo>
                  <a:lnTo>
                    <a:pt x="21987" y="55005"/>
                  </a:lnTo>
                  <a:lnTo>
                    <a:pt x="23892" y="50957"/>
                  </a:lnTo>
                  <a:lnTo>
                    <a:pt x="25717" y="46353"/>
                  </a:lnTo>
                  <a:lnTo>
                    <a:pt x="40958" y="5952"/>
                  </a:lnTo>
                  <a:lnTo>
                    <a:pt x="42148" y="3491"/>
                  </a:lnTo>
                  <a:lnTo>
                    <a:pt x="43419" y="2221"/>
                  </a:lnTo>
                  <a:lnTo>
                    <a:pt x="45721" y="1427"/>
                  </a:lnTo>
                  <a:lnTo>
                    <a:pt x="45721" y="0"/>
                  </a:lnTo>
                  <a:lnTo>
                    <a:pt x="32306" y="0"/>
                  </a:lnTo>
                  <a:lnTo>
                    <a:pt x="32306" y="1427"/>
                  </a:lnTo>
                  <a:lnTo>
                    <a:pt x="34369" y="1587"/>
                  </a:lnTo>
                  <a:lnTo>
                    <a:pt x="35878" y="2063"/>
                  </a:lnTo>
                  <a:lnTo>
                    <a:pt x="36751" y="2936"/>
                  </a:lnTo>
                  <a:lnTo>
                    <a:pt x="37069" y="4205"/>
                  </a:lnTo>
                  <a:lnTo>
                    <a:pt x="36910" y="5317"/>
                  </a:lnTo>
                  <a:lnTo>
                    <a:pt x="36355" y="6983"/>
                  </a:lnTo>
                  <a:lnTo>
                    <a:pt x="34767" y="10952"/>
                  </a:lnTo>
                  <a:lnTo>
                    <a:pt x="27067" y="32939"/>
                  </a:lnTo>
                  <a:lnTo>
                    <a:pt x="15717" y="7937"/>
                  </a:lnTo>
                  <a:lnTo>
                    <a:pt x="15002" y="6350"/>
                  </a:lnTo>
                  <a:lnTo>
                    <a:pt x="14685" y="4364"/>
                  </a:lnTo>
                  <a:lnTo>
                    <a:pt x="15241" y="2777"/>
                  </a:lnTo>
                  <a:lnTo>
                    <a:pt x="16668" y="1983"/>
                  </a:lnTo>
                  <a:lnTo>
                    <a:pt x="20400" y="1427"/>
                  </a:lnTo>
                  <a:lnTo>
                    <a:pt x="20400" y="0"/>
                  </a:lnTo>
                  <a:lnTo>
                    <a:pt x="0" y="0"/>
                  </a:lnTo>
                  <a:close/>
                </a:path>
              </a:pathLst>
            </a:custGeom>
            <a:solidFill>
              <a:srgbClr val="000000"/>
            </a:solidFill>
          </p:spPr>
          <p:txBody>
            <a:bodyPr vert="horz" lIns="91440" tIns="45720" rIns="91440" bIns="45720" anchor="t"/>
            <a:lstStyle/>
            <a:p>
              <a:endParaRPr lang="en-IN"/>
            </a:p>
          </p:txBody>
        </p:sp>
        <p:sp>
          <p:nvSpPr>
            <p:cNvPr id="2030" name="Shape 2065"/>
            <p:cNvSpPr/>
            <p:nvPr/>
          </p:nvSpPr>
          <p:spPr>
            <a:xfrm>
              <a:off x="3773312" y="3987927"/>
              <a:ext cx="45641" cy="66118"/>
            </a:xfrm>
            <a:custGeom>
              <a:avLst/>
              <a:gdLst/>
              <a:ahLst/>
              <a:cxnLst/>
              <a:rect l="0" t="0" r="0" b="0"/>
              <a:pathLst>
                <a:path w="45641" h="66118">
                  <a:moveTo>
                    <a:pt x="0" y="0"/>
                  </a:moveTo>
                  <a:lnTo>
                    <a:pt x="0" y="1348"/>
                  </a:lnTo>
                  <a:lnTo>
                    <a:pt x="2540" y="2142"/>
                  </a:lnTo>
                  <a:lnTo>
                    <a:pt x="3890" y="3014"/>
                  </a:lnTo>
                  <a:lnTo>
                    <a:pt x="5001" y="4523"/>
                  </a:lnTo>
                  <a:lnTo>
                    <a:pt x="16351" y="28891"/>
                  </a:lnTo>
                  <a:lnTo>
                    <a:pt x="17303" y="30876"/>
                  </a:lnTo>
                  <a:lnTo>
                    <a:pt x="18574" y="33494"/>
                  </a:lnTo>
                  <a:lnTo>
                    <a:pt x="21192" y="39051"/>
                  </a:lnTo>
                  <a:lnTo>
                    <a:pt x="22066" y="41275"/>
                  </a:lnTo>
                  <a:lnTo>
                    <a:pt x="22463" y="42544"/>
                  </a:lnTo>
                  <a:lnTo>
                    <a:pt x="22304" y="43656"/>
                  </a:lnTo>
                  <a:lnTo>
                    <a:pt x="21749" y="45639"/>
                  </a:lnTo>
                  <a:lnTo>
                    <a:pt x="19843" y="50800"/>
                  </a:lnTo>
                  <a:lnTo>
                    <a:pt x="16986" y="55641"/>
                  </a:lnTo>
                  <a:lnTo>
                    <a:pt x="15240" y="57228"/>
                  </a:lnTo>
                  <a:lnTo>
                    <a:pt x="13335" y="57863"/>
                  </a:lnTo>
                  <a:lnTo>
                    <a:pt x="12144" y="57546"/>
                  </a:lnTo>
                  <a:lnTo>
                    <a:pt x="10397" y="56911"/>
                  </a:lnTo>
                  <a:lnTo>
                    <a:pt x="6350" y="56038"/>
                  </a:lnTo>
                  <a:lnTo>
                    <a:pt x="4366" y="56356"/>
                  </a:lnTo>
                  <a:lnTo>
                    <a:pt x="3016" y="57069"/>
                  </a:lnTo>
                  <a:lnTo>
                    <a:pt x="1826" y="59053"/>
                  </a:lnTo>
                  <a:lnTo>
                    <a:pt x="1587" y="60403"/>
                  </a:lnTo>
                  <a:lnTo>
                    <a:pt x="1985" y="62388"/>
                  </a:lnTo>
                  <a:lnTo>
                    <a:pt x="3333" y="64293"/>
                  </a:lnTo>
                  <a:lnTo>
                    <a:pt x="5635" y="65642"/>
                  </a:lnTo>
                  <a:lnTo>
                    <a:pt x="8810" y="66118"/>
                  </a:lnTo>
                  <a:lnTo>
                    <a:pt x="11430" y="65801"/>
                  </a:lnTo>
                  <a:lnTo>
                    <a:pt x="13811" y="64927"/>
                  </a:lnTo>
                  <a:lnTo>
                    <a:pt x="16113" y="63339"/>
                  </a:lnTo>
                  <a:lnTo>
                    <a:pt x="18097" y="61197"/>
                  </a:lnTo>
                  <a:lnTo>
                    <a:pt x="20002" y="58419"/>
                  </a:lnTo>
                  <a:lnTo>
                    <a:pt x="21907" y="55005"/>
                  </a:lnTo>
                  <a:lnTo>
                    <a:pt x="23812" y="50957"/>
                  </a:lnTo>
                  <a:lnTo>
                    <a:pt x="25638" y="46353"/>
                  </a:lnTo>
                  <a:lnTo>
                    <a:pt x="40878" y="5952"/>
                  </a:lnTo>
                  <a:lnTo>
                    <a:pt x="42068" y="3491"/>
                  </a:lnTo>
                  <a:lnTo>
                    <a:pt x="43338" y="2221"/>
                  </a:lnTo>
                  <a:lnTo>
                    <a:pt x="45641" y="1427"/>
                  </a:lnTo>
                  <a:lnTo>
                    <a:pt x="45641" y="0"/>
                  </a:lnTo>
                  <a:lnTo>
                    <a:pt x="32226" y="0"/>
                  </a:lnTo>
                  <a:lnTo>
                    <a:pt x="32226" y="1427"/>
                  </a:lnTo>
                  <a:lnTo>
                    <a:pt x="34290" y="1587"/>
                  </a:lnTo>
                  <a:lnTo>
                    <a:pt x="35797" y="2063"/>
                  </a:lnTo>
                  <a:lnTo>
                    <a:pt x="36671" y="2936"/>
                  </a:lnTo>
                  <a:lnTo>
                    <a:pt x="36988" y="4205"/>
                  </a:lnTo>
                  <a:lnTo>
                    <a:pt x="36830" y="5317"/>
                  </a:lnTo>
                  <a:lnTo>
                    <a:pt x="36273" y="6983"/>
                  </a:lnTo>
                  <a:lnTo>
                    <a:pt x="34766" y="10952"/>
                  </a:lnTo>
                  <a:lnTo>
                    <a:pt x="26987" y="32939"/>
                  </a:lnTo>
                  <a:lnTo>
                    <a:pt x="15636" y="7937"/>
                  </a:lnTo>
                  <a:lnTo>
                    <a:pt x="15002" y="6350"/>
                  </a:lnTo>
                  <a:lnTo>
                    <a:pt x="14605" y="4364"/>
                  </a:lnTo>
                  <a:lnTo>
                    <a:pt x="15160" y="2777"/>
                  </a:lnTo>
                  <a:lnTo>
                    <a:pt x="16590" y="1983"/>
                  </a:lnTo>
                  <a:lnTo>
                    <a:pt x="20398" y="1427"/>
                  </a:lnTo>
                  <a:lnTo>
                    <a:pt x="20398" y="0"/>
                  </a:lnTo>
                  <a:lnTo>
                    <a:pt x="0" y="0"/>
                  </a:lnTo>
                  <a:close/>
                </a:path>
              </a:pathLst>
            </a:custGeom>
            <a:solidFill>
              <a:srgbClr val="000000"/>
            </a:solidFill>
          </p:spPr>
          <p:txBody>
            <a:bodyPr vert="horz" lIns="91440" tIns="45720" rIns="91440" bIns="45720" anchor="t"/>
            <a:lstStyle/>
            <a:p>
              <a:endParaRPr lang="en-IN"/>
            </a:p>
          </p:txBody>
        </p:sp>
        <p:sp>
          <p:nvSpPr>
            <p:cNvPr id="2031" name="Shape 2066"/>
            <p:cNvSpPr/>
            <p:nvPr/>
          </p:nvSpPr>
          <p:spPr>
            <a:xfrm>
              <a:off x="4052553" y="4094368"/>
              <a:ext cx="46037" cy="68659"/>
            </a:xfrm>
            <a:custGeom>
              <a:avLst/>
              <a:gdLst/>
              <a:ahLst/>
              <a:cxnLst/>
              <a:rect l="0" t="0" r="0" b="0"/>
              <a:pathLst>
                <a:path w="46037" h="68659">
                  <a:moveTo>
                    <a:pt x="14367" y="0"/>
                  </a:moveTo>
                  <a:lnTo>
                    <a:pt x="0" y="4366"/>
                  </a:lnTo>
                  <a:lnTo>
                    <a:pt x="0" y="5953"/>
                  </a:lnTo>
                  <a:lnTo>
                    <a:pt x="2143" y="5873"/>
                  </a:lnTo>
                  <a:lnTo>
                    <a:pt x="4682" y="6191"/>
                  </a:lnTo>
                  <a:lnTo>
                    <a:pt x="5953" y="7222"/>
                  </a:lnTo>
                  <a:lnTo>
                    <a:pt x="6429" y="8809"/>
                  </a:lnTo>
                  <a:lnTo>
                    <a:pt x="6508" y="10953"/>
                  </a:lnTo>
                  <a:lnTo>
                    <a:pt x="6508" y="62309"/>
                  </a:lnTo>
                  <a:lnTo>
                    <a:pt x="7302" y="64055"/>
                  </a:lnTo>
                  <a:lnTo>
                    <a:pt x="9366" y="65642"/>
                  </a:lnTo>
                  <a:lnTo>
                    <a:pt x="15716" y="67866"/>
                  </a:lnTo>
                  <a:lnTo>
                    <a:pt x="21907" y="68659"/>
                  </a:lnTo>
                  <a:lnTo>
                    <a:pt x="28178" y="67945"/>
                  </a:lnTo>
                  <a:lnTo>
                    <a:pt x="33337" y="66118"/>
                  </a:lnTo>
                  <a:lnTo>
                    <a:pt x="37543" y="63261"/>
                  </a:lnTo>
                  <a:lnTo>
                    <a:pt x="40878" y="59768"/>
                  </a:lnTo>
                  <a:lnTo>
                    <a:pt x="43259" y="55800"/>
                  </a:lnTo>
                  <a:lnTo>
                    <a:pt x="44847" y="51752"/>
                  </a:lnTo>
                  <a:lnTo>
                    <a:pt x="45720" y="47783"/>
                  </a:lnTo>
                  <a:lnTo>
                    <a:pt x="46037" y="44132"/>
                  </a:lnTo>
                  <a:lnTo>
                    <a:pt x="45561" y="38734"/>
                  </a:lnTo>
                  <a:lnTo>
                    <a:pt x="44132" y="33654"/>
                  </a:lnTo>
                  <a:lnTo>
                    <a:pt x="41672" y="29051"/>
                  </a:lnTo>
                  <a:lnTo>
                    <a:pt x="38258" y="25400"/>
                  </a:lnTo>
                  <a:lnTo>
                    <a:pt x="33813" y="22940"/>
                  </a:lnTo>
                  <a:lnTo>
                    <a:pt x="28416" y="22146"/>
                  </a:lnTo>
                  <a:lnTo>
                    <a:pt x="24843" y="22542"/>
                  </a:lnTo>
                  <a:lnTo>
                    <a:pt x="22911" y="23286"/>
                  </a:lnTo>
                  <a:lnTo>
                    <a:pt x="24764" y="28336"/>
                  </a:lnTo>
                  <a:lnTo>
                    <a:pt x="28812" y="29130"/>
                  </a:lnTo>
                  <a:lnTo>
                    <a:pt x="31987" y="31353"/>
                  </a:lnTo>
                  <a:lnTo>
                    <a:pt x="34368" y="34607"/>
                  </a:lnTo>
                  <a:lnTo>
                    <a:pt x="36036" y="38576"/>
                  </a:lnTo>
                  <a:lnTo>
                    <a:pt x="36988" y="43100"/>
                  </a:lnTo>
                  <a:lnTo>
                    <a:pt x="37306" y="47783"/>
                  </a:lnTo>
                  <a:lnTo>
                    <a:pt x="37147" y="51355"/>
                  </a:lnTo>
                  <a:lnTo>
                    <a:pt x="36512" y="55245"/>
                  </a:lnTo>
                  <a:lnTo>
                    <a:pt x="35083" y="59134"/>
                  </a:lnTo>
                  <a:lnTo>
                    <a:pt x="32781" y="62388"/>
                  </a:lnTo>
                  <a:lnTo>
                    <a:pt x="29288" y="64611"/>
                  </a:lnTo>
                  <a:lnTo>
                    <a:pt x="24368" y="65484"/>
                  </a:lnTo>
                  <a:lnTo>
                    <a:pt x="20796" y="65087"/>
                  </a:lnTo>
                  <a:lnTo>
                    <a:pt x="16748" y="63500"/>
                  </a:lnTo>
                  <a:lnTo>
                    <a:pt x="15398" y="62229"/>
                  </a:lnTo>
                  <a:lnTo>
                    <a:pt x="14843" y="60722"/>
                  </a:lnTo>
                  <a:lnTo>
                    <a:pt x="14843" y="35797"/>
                  </a:lnTo>
                  <a:lnTo>
                    <a:pt x="15478" y="33337"/>
                  </a:lnTo>
                  <a:lnTo>
                    <a:pt x="16906" y="31353"/>
                  </a:lnTo>
                  <a:lnTo>
                    <a:pt x="20796" y="29051"/>
                  </a:lnTo>
                  <a:lnTo>
                    <a:pt x="24764" y="28336"/>
                  </a:lnTo>
                  <a:lnTo>
                    <a:pt x="22911" y="23286"/>
                  </a:lnTo>
                  <a:lnTo>
                    <a:pt x="21748" y="23733"/>
                  </a:lnTo>
                  <a:lnTo>
                    <a:pt x="19129" y="25241"/>
                  </a:lnTo>
                  <a:lnTo>
                    <a:pt x="17066" y="27066"/>
                  </a:lnTo>
                  <a:lnTo>
                    <a:pt x="15716" y="28812"/>
                  </a:lnTo>
                  <a:lnTo>
                    <a:pt x="15001" y="30162"/>
                  </a:lnTo>
                  <a:lnTo>
                    <a:pt x="14843" y="30162"/>
                  </a:lnTo>
                  <a:lnTo>
                    <a:pt x="14843" y="237"/>
                  </a:lnTo>
                  <a:lnTo>
                    <a:pt x="14367" y="0"/>
                  </a:lnTo>
                  <a:close/>
                </a:path>
              </a:pathLst>
            </a:custGeom>
            <a:solidFill>
              <a:srgbClr val="000000"/>
            </a:solidFill>
          </p:spPr>
          <p:txBody>
            <a:bodyPr vert="horz" lIns="91440" tIns="45720" rIns="91440" bIns="45720" anchor="t"/>
            <a:lstStyle/>
            <a:p>
              <a:endParaRPr lang="en-IN"/>
            </a:p>
          </p:txBody>
        </p:sp>
        <p:sp>
          <p:nvSpPr>
            <p:cNvPr id="2032" name="Shape 2067"/>
            <p:cNvSpPr/>
            <p:nvPr/>
          </p:nvSpPr>
          <p:spPr>
            <a:xfrm>
              <a:off x="3616149" y="4094368"/>
              <a:ext cx="10160" cy="10159"/>
            </a:xfrm>
            <a:custGeom>
              <a:avLst/>
              <a:gdLst/>
              <a:ahLst/>
              <a:cxnLst/>
              <a:rect l="0" t="0" r="0" b="0"/>
              <a:pathLst>
                <a:path w="10160" h="10159">
                  <a:moveTo>
                    <a:pt x="5001" y="0"/>
                  </a:moveTo>
                  <a:lnTo>
                    <a:pt x="2778" y="555"/>
                  </a:lnTo>
                  <a:lnTo>
                    <a:pt x="1191" y="1825"/>
                  </a:lnTo>
                  <a:lnTo>
                    <a:pt x="317" y="3492"/>
                  </a:lnTo>
                  <a:lnTo>
                    <a:pt x="0" y="5079"/>
                  </a:lnTo>
                  <a:lnTo>
                    <a:pt x="317" y="6667"/>
                  </a:lnTo>
                  <a:lnTo>
                    <a:pt x="1191" y="8334"/>
                  </a:lnTo>
                  <a:lnTo>
                    <a:pt x="2699" y="9603"/>
                  </a:lnTo>
                  <a:lnTo>
                    <a:pt x="5001" y="10159"/>
                  </a:lnTo>
                  <a:lnTo>
                    <a:pt x="7065" y="9762"/>
                  </a:lnTo>
                  <a:lnTo>
                    <a:pt x="8731" y="8731"/>
                  </a:lnTo>
                  <a:lnTo>
                    <a:pt x="9842" y="7065"/>
                  </a:lnTo>
                  <a:lnTo>
                    <a:pt x="10160" y="5079"/>
                  </a:lnTo>
                  <a:lnTo>
                    <a:pt x="9842" y="3096"/>
                  </a:lnTo>
                  <a:lnTo>
                    <a:pt x="8731" y="1508"/>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2033" name="Shape 2068"/>
            <p:cNvSpPr/>
            <p:nvPr/>
          </p:nvSpPr>
          <p:spPr>
            <a:xfrm>
              <a:off x="3415092" y="4094368"/>
              <a:ext cx="10081" cy="10159"/>
            </a:xfrm>
            <a:custGeom>
              <a:avLst/>
              <a:gdLst/>
              <a:ahLst/>
              <a:cxnLst/>
              <a:rect l="0" t="0" r="0" b="0"/>
              <a:pathLst>
                <a:path w="10081" h="10159">
                  <a:moveTo>
                    <a:pt x="4922" y="0"/>
                  </a:moveTo>
                  <a:lnTo>
                    <a:pt x="2699" y="555"/>
                  </a:lnTo>
                  <a:lnTo>
                    <a:pt x="1191" y="1825"/>
                  </a:lnTo>
                  <a:lnTo>
                    <a:pt x="317" y="3492"/>
                  </a:lnTo>
                  <a:lnTo>
                    <a:pt x="0" y="5079"/>
                  </a:lnTo>
                  <a:lnTo>
                    <a:pt x="317" y="6667"/>
                  </a:lnTo>
                  <a:lnTo>
                    <a:pt x="1111" y="8334"/>
                  </a:lnTo>
                  <a:lnTo>
                    <a:pt x="2699" y="9603"/>
                  </a:lnTo>
                  <a:lnTo>
                    <a:pt x="4922" y="10159"/>
                  </a:lnTo>
                  <a:lnTo>
                    <a:pt x="6986" y="9762"/>
                  </a:lnTo>
                  <a:lnTo>
                    <a:pt x="8652" y="8731"/>
                  </a:lnTo>
                  <a:lnTo>
                    <a:pt x="9763" y="7065"/>
                  </a:lnTo>
                  <a:lnTo>
                    <a:pt x="10081" y="5079"/>
                  </a:lnTo>
                  <a:lnTo>
                    <a:pt x="9763" y="3096"/>
                  </a:lnTo>
                  <a:lnTo>
                    <a:pt x="8652" y="1508"/>
                  </a:lnTo>
                  <a:lnTo>
                    <a:pt x="6986" y="397"/>
                  </a:lnTo>
                  <a:lnTo>
                    <a:pt x="4922" y="0"/>
                  </a:lnTo>
                  <a:close/>
                </a:path>
              </a:pathLst>
            </a:custGeom>
            <a:solidFill>
              <a:srgbClr val="000000"/>
            </a:solidFill>
          </p:spPr>
          <p:txBody>
            <a:bodyPr vert="horz" lIns="91440" tIns="45720" rIns="91440" bIns="45720" anchor="t"/>
            <a:lstStyle/>
            <a:p>
              <a:endParaRPr lang="en-IN"/>
            </a:p>
          </p:txBody>
        </p:sp>
        <p:sp>
          <p:nvSpPr>
            <p:cNvPr id="2034" name="Shape 2069"/>
            <p:cNvSpPr/>
            <p:nvPr/>
          </p:nvSpPr>
          <p:spPr>
            <a:xfrm>
              <a:off x="3343734" y="4094368"/>
              <a:ext cx="10159" cy="10159"/>
            </a:xfrm>
            <a:custGeom>
              <a:avLst/>
              <a:gdLst/>
              <a:ahLst/>
              <a:cxnLst/>
              <a:rect l="0" t="0" r="0" b="0"/>
              <a:pathLst>
                <a:path w="10159" h="10159">
                  <a:moveTo>
                    <a:pt x="5000" y="0"/>
                  </a:moveTo>
                  <a:lnTo>
                    <a:pt x="2778" y="555"/>
                  </a:lnTo>
                  <a:lnTo>
                    <a:pt x="1191" y="1825"/>
                  </a:lnTo>
                  <a:lnTo>
                    <a:pt x="317" y="3492"/>
                  </a:lnTo>
                  <a:lnTo>
                    <a:pt x="0" y="5079"/>
                  </a:lnTo>
                  <a:lnTo>
                    <a:pt x="317" y="6667"/>
                  </a:lnTo>
                  <a:lnTo>
                    <a:pt x="1191" y="8334"/>
                  </a:lnTo>
                  <a:lnTo>
                    <a:pt x="2698" y="9603"/>
                  </a:lnTo>
                  <a:lnTo>
                    <a:pt x="5000" y="10159"/>
                  </a:lnTo>
                  <a:lnTo>
                    <a:pt x="7063" y="9762"/>
                  </a:lnTo>
                  <a:lnTo>
                    <a:pt x="8731" y="8731"/>
                  </a:lnTo>
                  <a:lnTo>
                    <a:pt x="9842" y="7065"/>
                  </a:lnTo>
                  <a:lnTo>
                    <a:pt x="10159" y="5079"/>
                  </a:lnTo>
                  <a:lnTo>
                    <a:pt x="9842" y="3096"/>
                  </a:lnTo>
                  <a:lnTo>
                    <a:pt x="8731" y="150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035" name="Shape 2070"/>
            <p:cNvSpPr/>
            <p:nvPr/>
          </p:nvSpPr>
          <p:spPr>
            <a:xfrm>
              <a:off x="4472447" y="4096510"/>
              <a:ext cx="68818" cy="66596"/>
            </a:xfrm>
            <a:custGeom>
              <a:avLst/>
              <a:gdLst/>
              <a:ahLst/>
              <a:cxnLst/>
              <a:rect l="0" t="0" r="0" b="0"/>
              <a:pathLst>
                <a:path w="68818" h="66596">
                  <a:moveTo>
                    <a:pt x="0" y="0"/>
                  </a:moveTo>
                  <a:lnTo>
                    <a:pt x="0" y="1826"/>
                  </a:lnTo>
                  <a:lnTo>
                    <a:pt x="2539" y="1984"/>
                  </a:lnTo>
                  <a:lnTo>
                    <a:pt x="4762" y="2698"/>
                  </a:lnTo>
                  <a:lnTo>
                    <a:pt x="6984" y="4366"/>
                  </a:lnTo>
                  <a:lnTo>
                    <a:pt x="9604" y="7303"/>
                  </a:lnTo>
                  <a:lnTo>
                    <a:pt x="9604" y="50960"/>
                  </a:lnTo>
                  <a:lnTo>
                    <a:pt x="9444" y="55562"/>
                  </a:lnTo>
                  <a:lnTo>
                    <a:pt x="8731" y="58897"/>
                  </a:lnTo>
                  <a:lnTo>
                    <a:pt x="7620" y="61198"/>
                  </a:lnTo>
                  <a:lnTo>
                    <a:pt x="5873" y="62548"/>
                  </a:lnTo>
                  <a:lnTo>
                    <a:pt x="3333" y="63262"/>
                  </a:lnTo>
                  <a:lnTo>
                    <a:pt x="0" y="63660"/>
                  </a:lnTo>
                  <a:lnTo>
                    <a:pt x="0" y="65563"/>
                  </a:lnTo>
                  <a:lnTo>
                    <a:pt x="23257" y="65563"/>
                  </a:lnTo>
                  <a:lnTo>
                    <a:pt x="23257" y="63660"/>
                  </a:lnTo>
                  <a:lnTo>
                    <a:pt x="18732" y="63023"/>
                  </a:lnTo>
                  <a:lnTo>
                    <a:pt x="15875" y="61040"/>
                  </a:lnTo>
                  <a:lnTo>
                    <a:pt x="15001" y="59452"/>
                  </a:lnTo>
                  <a:lnTo>
                    <a:pt x="14367" y="57229"/>
                  </a:lnTo>
                  <a:lnTo>
                    <a:pt x="14049" y="54372"/>
                  </a:lnTo>
                  <a:lnTo>
                    <a:pt x="13970" y="50960"/>
                  </a:lnTo>
                  <a:lnTo>
                    <a:pt x="13970" y="12382"/>
                  </a:lnTo>
                  <a:lnTo>
                    <a:pt x="14128" y="12382"/>
                  </a:lnTo>
                  <a:lnTo>
                    <a:pt x="57784" y="66596"/>
                  </a:lnTo>
                  <a:lnTo>
                    <a:pt x="59451" y="66596"/>
                  </a:lnTo>
                  <a:lnTo>
                    <a:pt x="59451" y="14526"/>
                  </a:lnTo>
                  <a:lnTo>
                    <a:pt x="59689" y="9685"/>
                  </a:lnTo>
                  <a:lnTo>
                    <a:pt x="60483" y="6271"/>
                  </a:lnTo>
                  <a:lnTo>
                    <a:pt x="61832" y="4048"/>
                  </a:lnTo>
                  <a:lnTo>
                    <a:pt x="63579" y="2857"/>
                  </a:lnTo>
                  <a:lnTo>
                    <a:pt x="68818" y="1826"/>
                  </a:lnTo>
                  <a:lnTo>
                    <a:pt x="68818" y="0"/>
                  </a:lnTo>
                  <a:lnTo>
                    <a:pt x="45561" y="0"/>
                  </a:lnTo>
                  <a:lnTo>
                    <a:pt x="45561" y="1826"/>
                  </a:lnTo>
                  <a:lnTo>
                    <a:pt x="48577" y="2223"/>
                  </a:lnTo>
                  <a:lnTo>
                    <a:pt x="51038" y="2857"/>
                  </a:lnTo>
                  <a:lnTo>
                    <a:pt x="52784" y="4048"/>
                  </a:lnTo>
                  <a:lnTo>
                    <a:pt x="54054" y="6271"/>
                  </a:lnTo>
                  <a:lnTo>
                    <a:pt x="54848" y="9685"/>
                  </a:lnTo>
                  <a:lnTo>
                    <a:pt x="55086" y="14526"/>
                  </a:lnTo>
                  <a:lnTo>
                    <a:pt x="55086" y="47625"/>
                  </a:lnTo>
                  <a:lnTo>
                    <a:pt x="54848" y="47625"/>
                  </a:lnTo>
                  <a:lnTo>
                    <a:pt x="16907" y="0"/>
                  </a:lnTo>
                  <a:lnTo>
                    <a:pt x="0" y="0"/>
                  </a:lnTo>
                  <a:close/>
                </a:path>
              </a:pathLst>
            </a:custGeom>
            <a:solidFill>
              <a:srgbClr val="000000"/>
            </a:solidFill>
          </p:spPr>
          <p:txBody>
            <a:bodyPr vert="horz" lIns="91440" tIns="45720" rIns="91440" bIns="45720" anchor="t"/>
            <a:lstStyle/>
            <a:p>
              <a:endParaRPr lang="en-IN"/>
            </a:p>
          </p:txBody>
        </p:sp>
        <p:sp>
          <p:nvSpPr>
            <p:cNvPr id="2036" name="Shape 2071"/>
            <p:cNvSpPr/>
            <p:nvPr/>
          </p:nvSpPr>
          <p:spPr>
            <a:xfrm>
              <a:off x="4401486" y="4096510"/>
              <a:ext cx="66278" cy="65563"/>
            </a:xfrm>
            <a:custGeom>
              <a:avLst/>
              <a:gdLst/>
              <a:ahLst/>
              <a:cxnLst/>
              <a:rect l="0" t="0" r="0" b="0"/>
              <a:pathLst>
                <a:path w="66278" h="65563">
                  <a:moveTo>
                    <a:pt x="0" y="0"/>
                  </a:moveTo>
                  <a:lnTo>
                    <a:pt x="23494" y="3651"/>
                  </a:lnTo>
                  <a:lnTo>
                    <a:pt x="27861" y="3731"/>
                  </a:lnTo>
                  <a:lnTo>
                    <a:pt x="31750" y="4048"/>
                  </a:lnTo>
                  <a:lnTo>
                    <a:pt x="35083" y="4683"/>
                  </a:lnTo>
                  <a:lnTo>
                    <a:pt x="37862" y="5477"/>
                  </a:lnTo>
                  <a:lnTo>
                    <a:pt x="42466" y="7620"/>
                  </a:lnTo>
                  <a:lnTo>
                    <a:pt x="46274" y="10557"/>
                  </a:lnTo>
                  <a:lnTo>
                    <a:pt x="50641" y="15478"/>
                  </a:lnTo>
                  <a:lnTo>
                    <a:pt x="53498" y="20954"/>
                  </a:lnTo>
                  <a:lnTo>
                    <a:pt x="55086" y="26829"/>
                  </a:lnTo>
                  <a:lnTo>
                    <a:pt x="55483" y="33020"/>
                  </a:lnTo>
                  <a:lnTo>
                    <a:pt x="55166" y="38100"/>
                  </a:lnTo>
                  <a:lnTo>
                    <a:pt x="54450" y="42545"/>
                  </a:lnTo>
                  <a:lnTo>
                    <a:pt x="53261" y="46434"/>
                  </a:lnTo>
                  <a:lnTo>
                    <a:pt x="51593" y="49688"/>
                  </a:lnTo>
                  <a:lnTo>
                    <a:pt x="47466" y="54768"/>
                  </a:lnTo>
                  <a:lnTo>
                    <a:pt x="42544" y="58261"/>
                  </a:lnTo>
                  <a:lnTo>
                    <a:pt x="37306" y="60325"/>
                  </a:lnTo>
                  <a:lnTo>
                    <a:pt x="32306" y="61436"/>
                  </a:lnTo>
                  <a:lnTo>
                    <a:pt x="27939" y="61754"/>
                  </a:lnTo>
                  <a:lnTo>
                    <a:pt x="24764" y="61912"/>
                  </a:lnTo>
                  <a:lnTo>
                    <a:pt x="21828" y="61754"/>
                  </a:lnTo>
                  <a:lnTo>
                    <a:pt x="20080" y="61118"/>
                  </a:lnTo>
                  <a:lnTo>
                    <a:pt x="19129" y="59848"/>
                  </a:lnTo>
                  <a:lnTo>
                    <a:pt x="18891" y="57786"/>
                  </a:lnTo>
                  <a:lnTo>
                    <a:pt x="18891" y="7461"/>
                  </a:lnTo>
                  <a:lnTo>
                    <a:pt x="19447" y="4842"/>
                  </a:lnTo>
                  <a:lnTo>
                    <a:pt x="20796" y="3968"/>
                  </a:lnTo>
                  <a:lnTo>
                    <a:pt x="23494" y="3651"/>
                  </a:lnTo>
                  <a:lnTo>
                    <a:pt x="0" y="0"/>
                  </a:lnTo>
                  <a:lnTo>
                    <a:pt x="0" y="1826"/>
                  </a:lnTo>
                  <a:lnTo>
                    <a:pt x="2539" y="2063"/>
                  </a:lnTo>
                  <a:lnTo>
                    <a:pt x="4603" y="2461"/>
                  </a:lnTo>
                  <a:lnTo>
                    <a:pt x="7302" y="3811"/>
                  </a:lnTo>
                  <a:lnTo>
                    <a:pt x="8017" y="4842"/>
                  </a:lnTo>
                  <a:lnTo>
                    <a:pt x="8492" y="6350"/>
                  </a:lnTo>
                  <a:lnTo>
                    <a:pt x="8731" y="10795"/>
                  </a:lnTo>
                  <a:lnTo>
                    <a:pt x="8731" y="54768"/>
                  </a:lnTo>
                  <a:lnTo>
                    <a:pt x="8492" y="58976"/>
                  </a:lnTo>
                  <a:lnTo>
                    <a:pt x="7223" y="61595"/>
                  </a:lnTo>
                  <a:lnTo>
                    <a:pt x="4523" y="63023"/>
                  </a:lnTo>
                  <a:lnTo>
                    <a:pt x="0" y="63660"/>
                  </a:lnTo>
                  <a:lnTo>
                    <a:pt x="0" y="65563"/>
                  </a:lnTo>
                  <a:lnTo>
                    <a:pt x="28178" y="65563"/>
                  </a:lnTo>
                  <a:lnTo>
                    <a:pt x="33574" y="65326"/>
                  </a:lnTo>
                  <a:lnTo>
                    <a:pt x="38497" y="64691"/>
                  </a:lnTo>
                  <a:lnTo>
                    <a:pt x="46911" y="62309"/>
                  </a:lnTo>
                  <a:lnTo>
                    <a:pt x="53498" y="58737"/>
                  </a:lnTo>
                  <a:lnTo>
                    <a:pt x="58578" y="54213"/>
                  </a:lnTo>
                  <a:lnTo>
                    <a:pt x="62229" y="49054"/>
                  </a:lnTo>
                  <a:lnTo>
                    <a:pt x="64611" y="43577"/>
                  </a:lnTo>
                  <a:lnTo>
                    <a:pt x="65961" y="38100"/>
                  </a:lnTo>
                  <a:lnTo>
                    <a:pt x="66278" y="32941"/>
                  </a:lnTo>
                  <a:lnTo>
                    <a:pt x="65961" y="27623"/>
                  </a:lnTo>
                  <a:lnTo>
                    <a:pt x="65008" y="22781"/>
                  </a:lnTo>
                  <a:lnTo>
                    <a:pt x="63500" y="18416"/>
                  </a:lnTo>
                  <a:lnTo>
                    <a:pt x="61355" y="14526"/>
                  </a:lnTo>
                  <a:lnTo>
                    <a:pt x="58658" y="11033"/>
                  </a:lnTo>
                  <a:lnTo>
                    <a:pt x="55483" y="8097"/>
                  </a:lnTo>
                  <a:lnTo>
                    <a:pt x="51830" y="5556"/>
                  </a:lnTo>
                  <a:lnTo>
                    <a:pt x="47625" y="3572"/>
                  </a:lnTo>
                  <a:lnTo>
                    <a:pt x="38020" y="873"/>
                  </a:lnTo>
                  <a:lnTo>
                    <a:pt x="26749" y="0"/>
                  </a:lnTo>
                  <a:lnTo>
                    <a:pt x="0" y="0"/>
                  </a:lnTo>
                  <a:close/>
                </a:path>
              </a:pathLst>
            </a:custGeom>
            <a:solidFill>
              <a:srgbClr val="000000"/>
            </a:solidFill>
          </p:spPr>
          <p:txBody>
            <a:bodyPr vert="horz" lIns="91440" tIns="45720" rIns="91440" bIns="45720" anchor="t"/>
            <a:lstStyle/>
            <a:p>
              <a:endParaRPr lang="en-IN"/>
            </a:p>
          </p:txBody>
        </p:sp>
        <p:sp>
          <p:nvSpPr>
            <p:cNvPr id="2037" name="Shape 2072"/>
            <p:cNvSpPr/>
            <p:nvPr/>
          </p:nvSpPr>
          <p:spPr>
            <a:xfrm>
              <a:off x="4343463" y="4094368"/>
              <a:ext cx="35956" cy="67706"/>
            </a:xfrm>
            <a:custGeom>
              <a:avLst/>
              <a:gdLst/>
              <a:ahLst/>
              <a:cxnLst/>
              <a:rect l="0" t="0" r="0" b="0"/>
              <a:pathLst>
                <a:path w="35956" h="67706">
                  <a:moveTo>
                    <a:pt x="26034" y="0"/>
                  </a:moveTo>
                  <a:lnTo>
                    <a:pt x="20160" y="793"/>
                  </a:lnTo>
                  <a:lnTo>
                    <a:pt x="15795" y="2857"/>
                  </a:lnTo>
                  <a:lnTo>
                    <a:pt x="12620" y="5873"/>
                  </a:lnTo>
                  <a:lnTo>
                    <a:pt x="10477" y="9525"/>
                  </a:lnTo>
                  <a:lnTo>
                    <a:pt x="9127" y="13334"/>
                  </a:lnTo>
                  <a:lnTo>
                    <a:pt x="8492" y="17145"/>
                  </a:lnTo>
                  <a:lnTo>
                    <a:pt x="8253" y="20558"/>
                  </a:lnTo>
                  <a:lnTo>
                    <a:pt x="8253" y="23097"/>
                  </a:lnTo>
                  <a:lnTo>
                    <a:pt x="79" y="23097"/>
                  </a:lnTo>
                  <a:lnTo>
                    <a:pt x="79" y="26272"/>
                  </a:lnTo>
                  <a:lnTo>
                    <a:pt x="8253" y="26272"/>
                  </a:lnTo>
                  <a:lnTo>
                    <a:pt x="8253" y="57387"/>
                  </a:lnTo>
                  <a:lnTo>
                    <a:pt x="8175" y="59928"/>
                  </a:lnTo>
                  <a:lnTo>
                    <a:pt x="7937" y="61991"/>
                  </a:lnTo>
                  <a:lnTo>
                    <a:pt x="7381" y="63500"/>
                  </a:lnTo>
                  <a:lnTo>
                    <a:pt x="6587" y="64531"/>
                  </a:lnTo>
                  <a:lnTo>
                    <a:pt x="4127" y="65802"/>
                  </a:lnTo>
                  <a:lnTo>
                    <a:pt x="0" y="66198"/>
                  </a:lnTo>
                  <a:lnTo>
                    <a:pt x="0" y="67706"/>
                  </a:lnTo>
                  <a:lnTo>
                    <a:pt x="25796" y="67706"/>
                  </a:lnTo>
                  <a:lnTo>
                    <a:pt x="25796" y="66198"/>
                  </a:lnTo>
                  <a:lnTo>
                    <a:pt x="21907" y="65881"/>
                  </a:lnTo>
                  <a:lnTo>
                    <a:pt x="19287" y="65166"/>
                  </a:lnTo>
                  <a:lnTo>
                    <a:pt x="17778" y="63976"/>
                  </a:lnTo>
                  <a:lnTo>
                    <a:pt x="16906" y="62309"/>
                  </a:lnTo>
                  <a:lnTo>
                    <a:pt x="16588" y="60086"/>
                  </a:lnTo>
                  <a:lnTo>
                    <a:pt x="16588" y="26272"/>
                  </a:lnTo>
                  <a:lnTo>
                    <a:pt x="28654" y="26272"/>
                  </a:lnTo>
                  <a:lnTo>
                    <a:pt x="28654" y="23097"/>
                  </a:lnTo>
                  <a:lnTo>
                    <a:pt x="16430" y="23097"/>
                  </a:lnTo>
                  <a:lnTo>
                    <a:pt x="16430" y="11588"/>
                  </a:lnTo>
                  <a:lnTo>
                    <a:pt x="16827" y="7698"/>
                  </a:lnTo>
                  <a:lnTo>
                    <a:pt x="17382" y="5873"/>
                  </a:lnTo>
                  <a:lnTo>
                    <a:pt x="18415" y="4286"/>
                  </a:lnTo>
                  <a:lnTo>
                    <a:pt x="20081" y="3175"/>
                  </a:lnTo>
                  <a:lnTo>
                    <a:pt x="22383" y="2778"/>
                  </a:lnTo>
                  <a:lnTo>
                    <a:pt x="24446" y="3333"/>
                  </a:lnTo>
                  <a:lnTo>
                    <a:pt x="25955" y="4762"/>
                  </a:lnTo>
                  <a:lnTo>
                    <a:pt x="28495" y="8334"/>
                  </a:lnTo>
                  <a:lnTo>
                    <a:pt x="29923" y="9683"/>
                  </a:lnTo>
                  <a:lnTo>
                    <a:pt x="31670" y="10240"/>
                  </a:lnTo>
                  <a:lnTo>
                    <a:pt x="33257" y="10001"/>
                  </a:lnTo>
                  <a:lnTo>
                    <a:pt x="34607" y="9207"/>
                  </a:lnTo>
                  <a:lnTo>
                    <a:pt x="35559" y="7937"/>
                  </a:lnTo>
                  <a:lnTo>
                    <a:pt x="35956" y="6032"/>
                  </a:lnTo>
                  <a:lnTo>
                    <a:pt x="35162" y="3730"/>
                  </a:lnTo>
                  <a:lnTo>
                    <a:pt x="33098" y="1825"/>
                  </a:lnTo>
                  <a:lnTo>
                    <a:pt x="29923" y="555"/>
                  </a:lnTo>
                  <a:lnTo>
                    <a:pt x="26034" y="0"/>
                  </a:lnTo>
                  <a:close/>
                </a:path>
              </a:pathLst>
            </a:custGeom>
            <a:solidFill>
              <a:srgbClr val="000000"/>
            </a:solidFill>
          </p:spPr>
          <p:txBody>
            <a:bodyPr vert="horz" lIns="91440" tIns="45720" rIns="91440" bIns="45720" anchor="t"/>
            <a:lstStyle/>
            <a:p>
              <a:endParaRPr lang="en-IN"/>
            </a:p>
          </p:txBody>
        </p:sp>
        <p:sp>
          <p:nvSpPr>
            <p:cNvPr id="2038" name="Shape 2073"/>
            <p:cNvSpPr/>
            <p:nvPr/>
          </p:nvSpPr>
          <p:spPr>
            <a:xfrm>
              <a:off x="3637502" y="4104687"/>
              <a:ext cx="26351" cy="58341"/>
            </a:xfrm>
            <a:custGeom>
              <a:avLst/>
              <a:gdLst/>
              <a:ahLst/>
              <a:cxnLst/>
              <a:rect l="0" t="0" r="0" b="0"/>
              <a:pathLst>
                <a:path w="26351" h="58341">
                  <a:moveTo>
                    <a:pt x="13255" y="0"/>
                  </a:moveTo>
                  <a:lnTo>
                    <a:pt x="10873" y="3412"/>
                  </a:lnTo>
                  <a:lnTo>
                    <a:pt x="8809" y="6111"/>
                  </a:lnTo>
                  <a:lnTo>
                    <a:pt x="4365" y="11271"/>
                  </a:lnTo>
                  <a:lnTo>
                    <a:pt x="1348" y="13652"/>
                  </a:lnTo>
                  <a:lnTo>
                    <a:pt x="317" y="14446"/>
                  </a:lnTo>
                  <a:lnTo>
                    <a:pt x="0" y="15239"/>
                  </a:lnTo>
                  <a:lnTo>
                    <a:pt x="396" y="15953"/>
                  </a:lnTo>
                  <a:lnTo>
                    <a:pt x="5634" y="15953"/>
                  </a:lnTo>
                  <a:lnTo>
                    <a:pt x="5634" y="45798"/>
                  </a:lnTo>
                  <a:lnTo>
                    <a:pt x="5873" y="49133"/>
                  </a:lnTo>
                  <a:lnTo>
                    <a:pt x="6350" y="51911"/>
                  </a:lnTo>
                  <a:lnTo>
                    <a:pt x="7143" y="54133"/>
                  </a:lnTo>
                  <a:lnTo>
                    <a:pt x="8254" y="55800"/>
                  </a:lnTo>
                  <a:lnTo>
                    <a:pt x="11191" y="57784"/>
                  </a:lnTo>
                  <a:lnTo>
                    <a:pt x="14763" y="58341"/>
                  </a:lnTo>
                  <a:lnTo>
                    <a:pt x="18096" y="57705"/>
                  </a:lnTo>
                  <a:lnTo>
                    <a:pt x="21351" y="56197"/>
                  </a:lnTo>
                  <a:lnTo>
                    <a:pt x="24129" y="53816"/>
                  </a:lnTo>
                  <a:lnTo>
                    <a:pt x="26351" y="50800"/>
                  </a:lnTo>
                  <a:lnTo>
                    <a:pt x="25002" y="49767"/>
                  </a:lnTo>
                  <a:lnTo>
                    <a:pt x="22780" y="51991"/>
                  </a:lnTo>
                  <a:lnTo>
                    <a:pt x="18970" y="53181"/>
                  </a:lnTo>
                  <a:lnTo>
                    <a:pt x="16826" y="52704"/>
                  </a:lnTo>
                  <a:lnTo>
                    <a:pt x="15398" y="51593"/>
                  </a:lnTo>
                  <a:lnTo>
                    <a:pt x="14127" y="47942"/>
                  </a:lnTo>
                  <a:lnTo>
                    <a:pt x="13970" y="44291"/>
                  </a:lnTo>
                  <a:lnTo>
                    <a:pt x="13970" y="15953"/>
                  </a:lnTo>
                  <a:lnTo>
                    <a:pt x="23970" y="15953"/>
                  </a:lnTo>
                  <a:lnTo>
                    <a:pt x="23970" y="12778"/>
                  </a:lnTo>
                  <a:lnTo>
                    <a:pt x="13970" y="12778"/>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039" name="Shape 2074"/>
            <p:cNvSpPr/>
            <p:nvPr/>
          </p:nvSpPr>
          <p:spPr>
            <a:xfrm>
              <a:off x="3177841" y="4104687"/>
              <a:ext cx="26352" cy="58341"/>
            </a:xfrm>
            <a:custGeom>
              <a:avLst/>
              <a:gdLst/>
              <a:ahLst/>
              <a:cxnLst/>
              <a:rect l="0" t="0" r="0" b="0"/>
              <a:pathLst>
                <a:path w="26352" h="58341">
                  <a:moveTo>
                    <a:pt x="13256" y="0"/>
                  </a:moveTo>
                  <a:lnTo>
                    <a:pt x="10874" y="3412"/>
                  </a:lnTo>
                  <a:lnTo>
                    <a:pt x="8889" y="6111"/>
                  </a:lnTo>
                  <a:lnTo>
                    <a:pt x="4366" y="11271"/>
                  </a:lnTo>
                  <a:lnTo>
                    <a:pt x="1349" y="13652"/>
                  </a:lnTo>
                  <a:lnTo>
                    <a:pt x="397" y="14446"/>
                  </a:lnTo>
                  <a:lnTo>
                    <a:pt x="0" y="15239"/>
                  </a:lnTo>
                  <a:lnTo>
                    <a:pt x="397" y="15953"/>
                  </a:lnTo>
                  <a:lnTo>
                    <a:pt x="5636" y="15953"/>
                  </a:lnTo>
                  <a:lnTo>
                    <a:pt x="5636" y="45798"/>
                  </a:lnTo>
                  <a:lnTo>
                    <a:pt x="5873" y="49133"/>
                  </a:lnTo>
                  <a:lnTo>
                    <a:pt x="6350" y="51911"/>
                  </a:lnTo>
                  <a:lnTo>
                    <a:pt x="7223" y="54133"/>
                  </a:lnTo>
                  <a:lnTo>
                    <a:pt x="8334" y="55800"/>
                  </a:lnTo>
                  <a:lnTo>
                    <a:pt x="11192" y="57784"/>
                  </a:lnTo>
                  <a:lnTo>
                    <a:pt x="14763" y="58341"/>
                  </a:lnTo>
                  <a:lnTo>
                    <a:pt x="18176" y="57705"/>
                  </a:lnTo>
                  <a:lnTo>
                    <a:pt x="21351" y="56197"/>
                  </a:lnTo>
                  <a:lnTo>
                    <a:pt x="24129" y="53816"/>
                  </a:lnTo>
                  <a:lnTo>
                    <a:pt x="26352" y="50800"/>
                  </a:lnTo>
                  <a:lnTo>
                    <a:pt x="25082" y="49767"/>
                  </a:lnTo>
                  <a:lnTo>
                    <a:pt x="22859" y="51991"/>
                  </a:lnTo>
                  <a:lnTo>
                    <a:pt x="19050" y="53181"/>
                  </a:lnTo>
                  <a:lnTo>
                    <a:pt x="16906" y="52704"/>
                  </a:lnTo>
                  <a:lnTo>
                    <a:pt x="15478" y="51593"/>
                  </a:lnTo>
                  <a:lnTo>
                    <a:pt x="14604" y="49927"/>
                  </a:lnTo>
                  <a:lnTo>
                    <a:pt x="14128" y="47942"/>
                  </a:lnTo>
                  <a:lnTo>
                    <a:pt x="13970" y="44291"/>
                  </a:lnTo>
                  <a:lnTo>
                    <a:pt x="13970" y="15953"/>
                  </a:lnTo>
                  <a:lnTo>
                    <a:pt x="23971" y="15953"/>
                  </a:lnTo>
                  <a:lnTo>
                    <a:pt x="23971" y="12778"/>
                  </a:lnTo>
                  <a:lnTo>
                    <a:pt x="13970" y="12778"/>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040" name="Shape 2075"/>
            <p:cNvSpPr/>
            <p:nvPr/>
          </p:nvSpPr>
          <p:spPr>
            <a:xfrm>
              <a:off x="4295838" y="4116514"/>
              <a:ext cx="43656" cy="46513"/>
            </a:xfrm>
            <a:custGeom>
              <a:avLst/>
              <a:gdLst/>
              <a:ahLst/>
              <a:cxnLst/>
              <a:rect l="0" t="0" r="0" b="0"/>
              <a:pathLst>
                <a:path w="43656" h="46513">
                  <a:moveTo>
                    <a:pt x="21351" y="0"/>
                  </a:moveTo>
                  <a:lnTo>
                    <a:pt x="20557" y="2777"/>
                  </a:lnTo>
                  <a:lnTo>
                    <a:pt x="24843" y="3571"/>
                  </a:lnTo>
                  <a:lnTo>
                    <a:pt x="28336" y="6032"/>
                  </a:lnTo>
                  <a:lnTo>
                    <a:pt x="31115" y="9682"/>
                  </a:lnTo>
                  <a:lnTo>
                    <a:pt x="33098" y="14366"/>
                  </a:lnTo>
                  <a:lnTo>
                    <a:pt x="34368" y="19843"/>
                  </a:lnTo>
                  <a:lnTo>
                    <a:pt x="34765" y="25796"/>
                  </a:lnTo>
                  <a:lnTo>
                    <a:pt x="34210" y="32066"/>
                  </a:lnTo>
                  <a:lnTo>
                    <a:pt x="32860" y="36749"/>
                  </a:lnTo>
                  <a:lnTo>
                    <a:pt x="30796" y="40083"/>
                  </a:lnTo>
                  <a:lnTo>
                    <a:pt x="28336" y="42305"/>
                  </a:lnTo>
                  <a:lnTo>
                    <a:pt x="25637" y="43417"/>
                  </a:lnTo>
                  <a:lnTo>
                    <a:pt x="23097" y="43734"/>
                  </a:lnTo>
                  <a:lnTo>
                    <a:pt x="19050" y="42941"/>
                  </a:lnTo>
                  <a:lnTo>
                    <a:pt x="15875" y="40797"/>
                  </a:lnTo>
                  <a:lnTo>
                    <a:pt x="13334" y="37622"/>
                  </a:lnTo>
                  <a:lnTo>
                    <a:pt x="11508" y="33733"/>
                  </a:lnTo>
                  <a:lnTo>
                    <a:pt x="10238" y="29447"/>
                  </a:lnTo>
                  <a:lnTo>
                    <a:pt x="9445" y="25239"/>
                  </a:lnTo>
                  <a:lnTo>
                    <a:pt x="9047" y="21351"/>
                  </a:lnTo>
                  <a:lnTo>
                    <a:pt x="8890" y="18176"/>
                  </a:lnTo>
                  <a:lnTo>
                    <a:pt x="9127" y="14524"/>
                  </a:lnTo>
                  <a:lnTo>
                    <a:pt x="9841" y="11428"/>
                  </a:lnTo>
                  <a:lnTo>
                    <a:pt x="12382" y="6587"/>
                  </a:lnTo>
                  <a:lnTo>
                    <a:pt x="16112" y="3730"/>
                  </a:lnTo>
                  <a:lnTo>
                    <a:pt x="20557" y="2777"/>
                  </a:lnTo>
                  <a:lnTo>
                    <a:pt x="21351" y="0"/>
                  </a:lnTo>
                  <a:lnTo>
                    <a:pt x="15240" y="793"/>
                  </a:lnTo>
                  <a:lnTo>
                    <a:pt x="9921" y="3253"/>
                  </a:lnTo>
                  <a:lnTo>
                    <a:pt x="5715" y="6905"/>
                  </a:lnTo>
                  <a:lnTo>
                    <a:pt x="2540" y="11588"/>
                  </a:lnTo>
                  <a:lnTo>
                    <a:pt x="634" y="17064"/>
                  </a:lnTo>
                  <a:lnTo>
                    <a:pt x="0" y="22938"/>
                  </a:lnTo>
                  <a:lnTo>
                    <a:pt x="713" y="29288"/>
                  </a:lnTo>
                  <a:lnTo>
                    <a:pt x="2777" y="35003"/>
                  </a:lnTo>
                  <a:lnTo>
                    <a:pt x="6032" y="39687"/>
                  </a:lnTo>
                  <a:lnTo>
                    <a:pt x="10397" y="43338"/>
                  </a:lnTo>
                  <a:lnTo>
                    <a:pt x="15636" y="45639"/>
                  </a:lnTo>
                  <a:lnTo>
                    <a:pt x="21668" y="46513"/>
                  </a:lnTo>
                  <a:lnTo>
                    <a:pt x="28495" y="45480"/>
                  </a:lnTo>
                  <a:lnTo>
                    <a:pt x="34051" y="42544"/>
                  </a:lnTo>
                  <a:lnTo>
                    <a:pt x="38258" y="38416"/>
                  </a:lnTo>
                  <a:lnTo>
                    <a:pt x="41275" y="33416"/>
                  </a:lnTo>
                  <a:lnTo>
                    <a:pt x="43100" y="28097"/>
                  </a:lnTo>
                  <a:lnTo>
                    <a:pt x="43656" y="22938"/>
                  </a:lnTo>
                  <a:lnTo>
                    <a:pt x="43178" y="17778"/>
                  </a:lnTo>
                  <a:lnTo>
                    <a:pt x="41988" y="13255"/>
                  </a:lnTo>
                  <a:lnTo>
                    <a:pt x="40083" y="9364"/>
                  </a:lnTo>
                  <a:lnTo>
                    <a:pt x="37385" y="6032"/>
                  </a:lnTo>
                  <a:lnTo>
                    <a:pt x="34131" y="3412"/>
                  </a:lnTo>
                  <a:lnTo>
                    <a:pt x="30321" y="150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2041" name="Shape 2076"/>
            <p:cNvSpPr/>
            <p:nvPr/>
          </p:nvSpPr>
          <p:spPr>
            <a:xfrm>
              <a:off x="4187490" y="4116514"/>
              <a:ext cx="39449" cy="46513"/>
            </a:xfrm>
            <a:custGeom>
              <a:avLst/>
              <a:gdLst/>
              <a:ahLst/>
              <a:cxnLst/>
              <a:rect l="0" t="0" r="0" b="0"/>
              <a:pathLst>
                <a:path w="39449" h="46513">
                  <a:moveTo>
                    <a:pt x="20161" y="0"/>
                  </a:moveTo>
                  <a:lnTo>
                    <a:pt x="18018" y="3571"/>
                  </a:lnTo>
                  <a:lnTo>
                    <a:pt x="21351" y="4047"/>
                  </a:lnTo>
                  <a:lnTo>
                    <a:pt x="23812" y="5476"/>
                  </a:lnTo>
                  <a:lnTo>
                    <a:pt x="25400" y="7460"/>
                  </a:lnTo>
                  <a:lnTo>
                    <a:pt x="26431" y="9841"/>
                  </a:lnTo>
                  <a:lnTo>
                    <a:pt x="27463" y="14921"/>
                  </a:lnTo>
                  <a:lnTo>
                    <a:pt x="7063" y="14921"/>
                  </a:lnTo>
                  <a:lnTo>
                    <a:pt x="7778" y="11984"/>
                  </a:lnTo>
                  <a:lnTo>
                    <a:pt x="8651" y="9444"/>
                  </a:lnTo>
                  <a:lnTo>
                    <a:pt x="9762" y="7460"/>
                  </a:lnTo>
                  <a:lnTo>
                    <a:pt x="11112" y="5952"/>
                  </a:lnTo>
                  <a:lnTo>
                    <a:pt x="14287" y="4126"/>
                  </a:lnTo>
                  <a:lnTo>
                    <a:pt x="18018" y="3571"/>
                  </a:lnTo>
                  <a:lnTo>
                    <a:pt x="20161" y="0"/>
                  </a:lnTo>
                  <a:lnTo>
                    <a:pt x="15875" y="475"/>
                  </a:lnTo>
                  <a:lnTo>
                    <a:pt x="11429" y="2221"/>
                  </a:lnTo>
                  <a:lnTo>
                    <a:pt x="7143" y="5317"/>
                  </a:lnTo>
                  <a:lnTo>
                    <a:pt x="3492" y="9841"/>
                  </a:lnTo>
                  <a:lnTo>
                    <a:pt x="952" y="16112"/>
                  </a:lnTo>
                  <a:lnTo>
                    <a:pt x="0" y="24367"/>
                  </a:lnTo>
                  <a:lnTo>
                    <a:pt x="317" y="29368"/>
                  </a:lnTo>
                  <a:lnTo>
                    <a:pt x="1270" y="33733"/>
                  </a:lnTo>
                  <a:lnTo>
                    <a:pt x="2857" y="37543"/>
                  </a:lnTo>
                  <a:lnTo>
                    <a:pt x="5079" y="40718"/>
                  </a:lnTo>
                  <a:lnTo>
                    <a:pt x="7778" y="43258"/>
                  </a:lnTo>
                  <a:lnTo>
                    <a:pt x="10953" y="45005"/>
                  </a:lnTo>
                  <a:lnTo>
                    <a:pt x="14525" y="46116"/>
                  </a:lnTo>
                  <a:lnTo>
                    <a:pt x="18493" y="46513"/>
                  </a:lnTo>
                  <a:lnTo>
                    <a:pt x="23416" y="45877"/>
                  </a:lnTo>
                  <a:lnTo>
                    <a:pt x="27622" y="44369"/>
                  </a:lnTo>
                  <a:lnTo>
                    <a:pt x="31114" y="42068"/>
                  </a:lnTo>
                  <a:lnTo>
                    <a:pt x="33972" y="39369"/>
                  </a:lnTo>
                  <a:lnTo>
                    <a:pt x="37782" y="33892"/>
                  </a:lnTo>
                  <a:lnTo>
                    <a:pt x="38893" y="31589"/>
                  </a:lnTo>
                  <a:lnTo>
                    <a:pt x="39449" y="30002"/>
                  </a:lnTo>
                  <a:lnTo>
                    <a:pt x="37941" y="29288"/>
                  </a:lnTo>
                  <a:lnTo>
                    <a:pt x="36592" y="31272"/>
                  </a:lnTo>
                  <a:lnTo>
                    <a:pt x="34844" y="33574"/>
                  </a:lnTo>
                  <a:lnTo>
                    <a:pt x="32623" y="35876"/>
                  </a:lnTo>
                  <a:lnTo>
                    <a:pt x="29924" y="37782"/>
                  </a:lnTo>
                  <a:lnTo>
                    <a:pt x="26591" y="39130"/>
                  </a:lnTo>
                  <a:lnTo>
                    <a:pt x="22542" y="39687"/>
                  </a:lnTo>
                  <a:lnTo>
                    <a:pt x="19208" y="39289"/>
                  </a:lnTo>
                  <a:lnTo>
                    <a:pt x="15794" y="38019"/>
                  </a:lnTo>
                  <a:lnTo>
                    <a:pt x="12700" y="35480"/>
                  </a:lnTo>
                  <a:lnTo>
                    <a:pt x="10001" y="31511"/>
                  </a:lnTo>
                  <a:lnTo>
                    <a:pt x="8889" y="28891"/>
                  </a:lnTo>
                  <a:lnTo>
                    <a:pt x="7937" y="25796"/>
                  </a:lnTo>
                  <a:lnTo>
                    <a:pt x="7223" y="22225"/>
                  </a:lnTo>
                  <a:lnTo>
                    <a:pt x="6826" y="18096"/>
                  </a:lnTo>
                  <a:lnTo>
                    <a:pt x="37623" y="18096"/>
                  </a:lnTo>
                  <a:lnTo>
                    <a:pt x="36909" y="13651"/>
                  </a:lnTo>
                  <a:lnTo>
                    <a:pt x="35798" y="9841"/>
                  </a:lnTo>
                  <a:lnTo>
                    <a:pt x="34131" y="6666"/>
                  </a:lnTo>
                  <a:lnTo>
                    <a:pt x="31987" y="4205"/>
                  </a:lnTo>
                  <a:lnTo>
                    <a:pt x="29527" y="2301"/>
                  </a:lnTo>
                  <a:lnTo>
                    <a:pt x="26670" y="95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042" name="Shape 2077"/>
            <p:cNvSpPr/>
            <p:nvPr/>
          </p:nvSpPr>
          <p:spPr>
            <a:xfrm>
              <a:off x="4106448" y="4116514"/>
              <a:ext cx="40085" cy="46513"/>
            </a:xfrm>
            <a:custGeom>
              <a:avLst/>
              <a:gdLst/>
              <a:ahLst/>
              <a:cxnLst/>
              <a:rect l="0" t="0" r="0" b="0"/>
              <a:pathLst>
                <a:path w="40085" h="46513">
                  <a:moveTo>
                    <a:pt x="18019" y="0"/>
                  </a:moveTo>
                  <a:lnTo>
                    <a:pt x="12780" y="475"/>
                  </a:lnTo>
                  <a:lnTo>
                    <a:pt x="8652" y="1983"/>
                  </a:lnTo>
                  <a:lnTo>
                    <a:pt x="5636" y="3968"/>
                  </a:lnTo>
                  <a:lnTo>
                    <a:pt x="3492" y="6350"/>
                  </a:lnTo>
                  <a:lnTo>
                    <a:pt x="2223" y="8731"/>
                  </a:lnTo>
                  <a:lnTo>
                    <a:pt x="1826" y="10952"/>
                  </a:lnTo>
                  <a:lnTo>
                    <a:pt x="2144" y="12302"/>
                  </a:lnTo>
                  <a:lnTo>
                    <a:pt x="2858" y="13730"/>
                  </a:lnTo>
                  <a:lnTo>
                    <a:pt x="4128" y="14842"/>
                  </a:lnTo>
                  <a:lnTo>
                    <a:pt x="6112" y="15318"/>
                  </a:lnTo>
                  <a:lnTo>
                    <a:pt x="7937" y="14921"/>
                  </a:lnTo>
                  <a:lnTo>
                    <a:pt x="9367" y="13969"/>
                  </a:lnTo>
                  <a:lnTo>
                    <a:pt x="10240" y="12619"/>
                  </a:lnTo>
                  <a:lnTo>
                    <a:pt x="10557" y="11032"/>
                  </a:lnTo>
                  <a:lnTo>
                    <a:pt x="10318" y="9364"/>
                  </a:lnTo>
                  <a:lnTo>
                    <a:pt x="10081" y="7222"/>
                  </a:lnTo>
                  <a:lnTo>
                    <a:pt x="10716" y="5158"/>
                  </a:lnTo>
                  <a:lnTo>
                    <a:pt x="12383" y="3650"/>
                  </a:lnTo>
                  <a:lnTo>
                    <a:pt x="14685" y="2697"/>
                  </a:lnTo>
                  <a:lnTo>
                    <a:pt x="17146" y="2381"/>
                  </a:lnTo>
                  <a:lnTo>
                    <a:pt x="19606" y="2618"/>
                  </a:lnTo>
                  <a:lnTo>
                    <a:pt x="22067" y="3808"/>
                  </a:lnTo>
                  <a:lnTo>
                    <a:pt x="23972" y="6269"/>
                  </a:lnTo>
                  <a:lnTo>
                    <a:pt x="24766" y="10555"/>
                  </a:lnTo>
                  <a:lnTo>
                    <a:pt x="24766" y="16588"/>
                  </a:lnTo>
                  <a:lnTo>
                    <a:pt x="24022" y="16878"/>
                  </a:lnTo>
                  <a:lnTo>
                    <a:pt x="24766" y="18969"/>
                  </a:lnTo>
                  <a:lnTo>
                    <a:pt x="24766" y="33337"/>
                  </a:lnTo>
                  <a:lnTo>
                    <a:pt x="24686" y="35321"/>
                  </a:lnTo>
                  <a:lnTo>
                    <a:pt x="24210" y="36749"/>
                  </a:lnTo>
                  <a:lnTo>
                    <a:pt x="23178" y="37861"/>
                  </a:lnTo>
                  <a:lnTo>
                    <a:pt x="21352" y="38972"/>
                  </a:lnTo>
                  <a:lnTo>
                    <a:pt x="20321" y="39448"/>
                  </a:lnTo>
                  <a:lnTo>
                    <a:pt x="18733" y="40003"/>
                  </a:lnTo>
                  <a:lnTo>
                    <a:pt x="15241" y="40797"/>
                  </a:lnTo>
                  <a:lnTo>
                    <a:pt x="12700" y="40242"/>
                  </a:lnTo>
                  <a:lnTo>
                    <a:pt x="10636" y="38733"/>
                  </a:lnTo>
                  <a:lnTo>
                    <a:pt x="9208" y="36194"/>
                  </a:lnTo>
                  <a:lnTo>
                    <a:pt x="8652" y="33019"/>
                  </a:lnTo>
                  <a:lnTo>
                    <a:pt x="8652" y="32860"/>
                  </a:lnTo>
                  <a:lnTo>
                    <a:pt x="8891" y="31034"/>
                  </a:lnTo>
                  <a:lnTo>
                    <a:pt x="9525" y="28891"/>
                  </a:lnTo>
                  <a:lnTo>
                    <a:pt x="11112" y="26589"/>
                  </a:lnTo>
                  <a:lnTo>
                    <a:pt x="13971" y="24049"/>
                  </a:lnTo>
                  <a:lnTo>
                    <a:pt x="15955" y="22780"/>
                  </a:lnTo>
                  <a:lnTo>
                    <a:pt x="18416" y="21509"/>
                  </a:lnTo>
                  <a:lnTo>
                    <a:pt x="21352" y="20239"/>
                  </a:lnTo>
                  <a:lnTo>
                    <a:pt x="24766" y="18969"/>
                  </a:lnTo>
                  <a:lnTo>
                    <a:pt x="24022" y="16878"/>
                  </a:lnTo>
                  <a:lnTo>
                    <a:pt x="17225" y="19525"/>
                  </a:lnTo>
                  <a:lnTo>
                    <a:pt x="11112" y="22303"/>
                  </a:lnTo>
                  <a:lnTo>
                    <a:pt x="6271" y="25082"/>
                  </a:lnTo>
                  <a:lnTo>
                    <a:pt x="2778" y="28177"/>
                  </a:lnTo>
                  <a:lnTo>
                    <a:pt x="715" y="31828"/>
                  </a:lnTo>
                  <a:lnTo>
                    <a:pt x="0" y="36194"/>
                  </a:lnTo>
                  <a:lnTo>
                    <a:pt x="873" y="40559"/>
                  </a:lnTo>
                  <a:lnTo>
                    <a:pt x="3255" y="43813"/>
                  </a:lnTo>
                  <a:lnTo>
                    <a:pt x="6588" y="45877"/>
                  </a:lnTo>
                  <a:lnTo>
                    <a:pt x="10478" y="46513"/>
                  </a:lnTo>
                  <a:lnTo>
                    <a:pt x="14526" y="45877"/>
                  </a:lnTo>
                  <a:lnTo>
                    <a:pt x="18336" y="44132"/>
                  </a:lnTo>
                  <a:lnTo>
                    <a:pt x="21828" y="41830"/>
                  </a:lnTo>
                  <a:lnTo>
                    <a:pt x="24844" y="39289"/>
                  </a:lnTo>
                  <a:lnTo>
                    <a:pt x="25400" y="42305"/>
                  </a:lnTo>
                  <a:lnTo>
                    <a:pt x="26353" y="44369"/>
                  </a:lnTo>
                  <a:lnTo>
                    <a:pt x="27544" y="45639"/>
                  </a:lnTo>
                  <a:lnTo>
                    <a:pt x="28892" y="46274"/>
                  </a:lnTo>
                  <a:lnTo>
                    <a:pt x="31274" y="46513"/>
                  </a:lnTo>
                  <a:lnTo>
                    <a:pt x="32703" y="46353"/>
                  </a:lnTo>
                  <a:lnTo>
                    <a:pt x="34687" y="45798"/>
                  </a:lnTo>
                  <a:lnTo>
                    <a:pt x="37148" y="44369"/>
                  </a:lnTo>
                  <a:lnTo>
                    <a:pt x="40085" y="41591"/>
                  </a:lnTo>
                  <a:lnTo>
                    <a:pt x="40085" y="38972"/>
                  </a:lnTo>
                  <a:lnTo>
                    <a:pt x="38260" y="40321"/>
                  </a:lnTo>
                  <a:lnTo>
                    <a:pt x="35640" y="40877"/>
                  </a:lnTo>
                  <a:lnTo>
                    <a:pt x="33973" y="40401"/>
                  </a:lnTo>
                  <a:lnTo>
                    <a:pt x="33100" y="39130"/>
                  </a:lnTo>
                  <a:lnTo>
                    <a:pt x="32782" y="35162"/>
                  </a:lnTo>
                  <a:lnTo>
                    <a:pt x="32782" y="15794"/>
                  </a:lnTo>
                  <a:lnTo>
                    <a:pt x="32227" y="9047"/>
                  </a:lnTo>
                  <a:lnTo>
                    <a:pt x="30956" y="5634"/>
                  </a:lnTo>
                  <a:lnTo>
                    <a:pt x="28417" y="2777"/>
                  </a:lnTo>
                  <a:lnTo>
                    <a:pt x="26591" y="1587"/>
                  </a:lnTo>
                  <a:lnTo>
                    <a:pt x="24210" y="713"/>
                  </a:lnTo>
                  <a:lnTo>
                    <a:pt x="21352" y="157"/>
                  </a:lnTo>
                  <a:lnTo>
                    <a:pt x="18019" y="0"/>
                  </a:lnTo>
                  <a:close/>
                </a:path>
              </a:pathLst>
            </a:custGeom>
            <a:solidFill>
              <a:srgbClr val="000000"/>
            </a:solidFill>
          </p:spPr>
          <p:txBody>
            <a:bodyPr vert="horz" lIns="91440" tIns="45720" rIns="91440" bIns="45720" anchor="t"/>
            <a:lstStyle/>
            <a:p>
              <a:endParaRPr lang="en-IN"/>
            </a:p>
          </p:txBody>
        </p:sp>
        <p:sp>
          <p:nvSpPr>
            <p:cNvPr id="2043" name="Shape 2078"/>
            <p:cNvSpPr/>
            <p:nvPr/>
          </p:nvSpPr>
          <p:spPr>
            <a:xfrm>
              <a:off x="3893644" y="4116514"/>
              <a:ext cx="43656" cy="46513"/>
            </a:xfrm>
            <a:custGeom>
              <a:avLst/>
              <a:gdLst/>
              <a:ahLst/>
              <a:cxnLst/>
              <a:rect l="0" t="0" r="0" b="0"/>
              <a:pathLst>
                <a:path w="43656" h="46513">
                  <a:moveTo>
                    <a:pt x="21431" y="0"/>
                  </a:moveTo>
                  <a:lnTo>
                    <a:pt x="20637" y="2777"/>
                  </a:lnTo>
                  <a:lnTo>
                    <a:pt x="24844" y="3571"/>
                  </a:lnTo>
                  <a:lnTo>
                    <a:pt x="28337" y="6032"/>
                  </a:lnTo>
                  <a:lnTo>
                    <a:pt x="31115" y="9682"/>
                  </a:lnTo>
                  <a:lnTo>
                    <a:pt x="33099" y="14366"/>
                  </a:lnTo>
                  <a:lnTo>
                    <a:pt x="34369" y="19843"/>
                  </a:lnTo>
                  <a:lnTo>
                    <a:pt x="34766" y="25796"/>
                  </a:lnTo>
                  <a:lnTo>
                    <a:pt x="34209" y="32066"/>
                  </a:lnTo>
                  <a:lnTo>
                    <a:pt x="32861" y="36749"/>
                  </a:lnTo>
                  <a:lnTo>
                    <a:pt x="30797" y="40083"/>
                  </a:lnTo>
                  <a:lnTo>
                    <a:pt x="28337" y="42305"/>
                  </a:lnTo>
                  <a:lnTo>
                    <a:pt x="25638" y="43417"/>
                  </a:lnTo>
                  <a:lnTo>
                    <a:pt x="23097" y="43734"/>
                  </a:lnTo>
                  <a:lnTo>
                    <a:pt x="19050" y="42941"/>
                  </a:lnTo>
                  <a:lnTo>
                    <a:pt x="15875" y="40797"/>
                  </a:lnTo>
                  <a:lnTo>
                    <a:pt x="13335" y="37622"/>
                  </a:lnTo>
                  <a:lnTo>
                    <a:pt x="11508" y="33733"/>
                  </a:lnTo>
                  <a:lnTo>
                    <a:pt x="10240" y="29447"/>
                  </a:lnTo>
                  <a:lnTo>
                    <a:pt x="9446" y="25239"/>
                  </a:lnTo>
                  <a:lnTo>
                    <a:pt x="9048" y="21351"/>
                  </a:lnTo>
                  <a:lnTo>
                    <a:pt x="8890" y="18176"/>
                  </a:lnTo>
                  <a:lnTo>
                    <a:pt x="9127" y="14524"/>
                  </a:lnTo>
                  <a:lnTo>
                    <a:pt x="9842" y="11428"/>
                  </a:lnTo>
                  <a:lnTo>
                    <a:pt x="12382" y="6587"/>
                  </a:lnTo>
                  <a:lnTo>
                    <a:pt x="16113" y="3730"/>
                  </a:lnTo>
                  <a:lnTo>
                    <a:pt x="20637" y="2777"/>
                  </a:lnTo>
                  <a:lnTo>
                    <a:pt x="21431" y="0"/>
                  </a:lnTo>
                  <a:lnTo>
                    <a:pt x="15240" y="793"/>
                  </a:lnTo>
                  <a:lnTo>
                    <a:pt x="9921" y="3253"/>
                  </a:lnTo>
                  <a:lnTo>
                    <a:pt x="5715" y="6905"/>
                  </a:lnTo>
                  <a:lnTo>
                    <a:pt x="2540" y="11588"/>
                  </a:lnTo>
                  <a:lnTo>
                    <a:pt x="635" y="17064"/>
                  </a:lnTo>
                  <a:lnTo>
                    <a:pt x="0" y="22938"/>
                  </a:lnTo>
                  <a:lnTo>
                    <a:pt x="715" y="29288"/>
                  </a:lnTo>
                  <a:lnTo>
                    <a:pt x="2777" y="35003"/>
                  </a:lnTo>
                  <a:lnTo>
                    <a:pt x="6032" y="39687"/>
                  </a:lnTo>
                  <a:lnTo>
                    <a:pt x="10397" y="43338"/>
                  </a:lnTo>
                  <a:lnTo>
                    <a:pt x="15637" y="45639"/>
                  </a:lnTo>
                  <a:lnTo>
                    <a:pt x="21669" y="46513"/>
                  </a:lnTo>
                  <a:lnTo>
                    <a:pt x="28575" y="45480"/>
                  </a:lnTo>
                  <a:lnTo>
                    <a:pt x="34052" y="42544"/>
                  </a:lnTo>
                  <a:lnTo>
                    <a:pt x="38258" y="38416"/>
                  </a:lnTo>
                  <a:lnTo>
                    <a:pt x="41275" y="33416"/>
                  </a:lnTo>
                  <a:lnTo>
                    <a:pt x="43101" y="28097"/>
                  </a:lnTo>
                  <a:lnTo>
                    <a:pt x="43656" y="22938"/>
                  </a:lnTo>
                  <a:lnTo>
                    <a:pt x="43179" y="17778"/>
                  </a:lnTo>
                  <a:lnTo>
                    <a:pt x="41990" y="13255"/>
                  </a:lnTo>
                  <a:lnTo>
                    <a:pt x="40083" y="9364"/>
                  </a:lnTo>
                  <a:lnTo>
                    <a:pt x="37384" y="6032"/>
                  </a:lnTo>
                  <a:lnTo>
                    <a:pt x="34131" y="3412"/>
                  </a:lnTo>
                  <a:lnTo>
                    <a:pt x="30401" y="150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2044" name="Shape 2079"/>
            <p:cNvSpPr/>
            <p:nvPr/>
          </p:nvSpPr>
          <p:spPr>
            <a:xfrm>
              <a:off x="3799109" y="4116514"/>
              <a:ext cx="39528" cy="46513"/>
            </a:xfrm>
            <a:custGeom>
              <a:avLst/>
              <a:gdLst/>
              <a:ahLst/>
              <a:cxnLst/>
              <a:rect l="0" t="0" r="0" b="0"/>
              <a:pathLst>
                <a:path w="39528" h="46513">
                  <a:moveTo>
                    <a:pt x="20239" y="0"/>
                  </a:moveTo>
                  <a:lnTo>
                    <a:pt x="18097" y="3571"/>
                  </a:lnTo>
                  <a:lnTo>
                    <a:pt x="21431" y="4047"/>
                  </a:lnTo>
                  <a:lnTo>
                    <a:pt x="23891" y="5476"/>
                  </a:lnTo>
                  <a:lnTo>
                    <a:pt x="25478" y="7460"/>
                  </a:lnTo>
                  <a:lnTo>
                    <a:pt x="26511" y="9841"/>
                  </a:lnTo>
                  <a:lnTo>
                    <a:pt x="27542" y="14921"/>
                  </a:lnTo>
                  <a:lnTo>
                    <a:pt x="7143" y="14921"/>
                  </a:lnTo>
                  <a:lnTo>
                    <a:pt x="7857" y="11984"/>
                  </a:lnTo>
                  <a:lnTo>
                    <a:pt x="8731" y="9444"/>
                  </a:lnTo>
                  <a:lnTo>
                    <a:pt x="9842" y="7460"/>
                  </a:lnTo>
                  <a:lnTo>
                    <a:pt x="11191" y="5952"/>
                  </a:lnTo>
                  <a:lnTo>
                    <a:pt x="14287" y="4126"/>
                  </a:lnTo>
                  <a:lnTo>
                    <a:pt x="18097" y="3571"/>
                  </a:lnTo>
                  <a:lnTo>
                    <a:pt x="20239" y="0"/>
                  </a:lnTo>
                  <a:lnTo>
                    <a:pt x="15953" y="475"/>
                  </a:lnTo>
                  <a:lnTo>
                    <a:pt x="11508" y="2221"/>
                  </a:lnTo>
                  <a:lnTo>
                    <a:pt x="7222" y="5317"/>
                  </a:lnTo>
                  <a:lnTo>
                    <a:pt x="3571" y="9841"/>
                  </a:lnTo>
                  <a:lnTo>
                    <a:pt x="1031" y="16112"/>
                  </a:lnTo>
                  <a:lnTo>
                    <a:pt x="0" y="24367"/>
                  </a:lnTo>
                  <a:lnTo>
                    <a:pt x="396" y="29368"/>
                  </a:lnTo>
                  <a:lnTo>
                    <a:pt x="1348" y="33733"/>
                  </a:lnTo>
                  <a:lnTo>
                    <a:pt x="2936" y="37543"/>
                  </a:lnTo>
                  <a:lnTo>
                    <a:pt x="5158" y="40718"/>
                  </a:lnTo>
                  <a:lnTo>
                    <a:pt x="7857" y="43258"/>
                  </a:lnTo>
                  <a:lnTo>
                    <a:pt x="11032" y="45005"/>
                  </a:lnTo>
                  <a:lnTo>
                    <a:pt x="14604" y="46116"/>
                  </a:lnTo>
                  <a:lnTo>
                    <a:pt x="18573" y="46513"/>
                  </a:lnTo>
                  <a:lnTo>
                    <a:pt x="23493" y="45877"/>
                  </a:lnTo>
                  <a:lnTo>
                    <a:pt x="27701" y="44369"/>
                  </a:lnTo>
                  <a:lnTo>
                    <a:pt x="31193" y="42068"/>
                  </a:lnTo>
                  <a:lnTo>
                    <a:pt x="33972" y="39369"/>
                  </a:lnTo>
                  <a:lnTo>
                    <a:pt x="36193" y="36591"/>
                  </a:lnTo>
                  <a:lnTo>
                    <a:pt x="37781" y="33892"/>
                  </a:lnTo>
                  <a:lnTo>
                    <a:pt x="38893" y="31589"/>
                  </a:lnTo>
                  <a:lnTo>
                    <a:pt x="39528" y="30002"/>
                  </a:lnTo>
                  <a:lnTo>
                    <a:pt x="37941" y="29288"/>
                  </a:lnTo>
                  <a:lnTo>
                    <a:pt x="36669" y="31272"/>
                  </a:lnTo>
                  <a:lnTo>
                    <a:pt x="34925" y="33574"/>
                  </a:lnTo>
                  <a:lnTo>
                    <a:pt x="32701" y="35876"/>
                  </a:lnTo>
                  <a:lnTo>
                    <a:pt x="30003" y="37782"/>
                  </a:lnTo>
                  <a:lnTo>
                    <a:pt x="26668" y="39130"/>
                  </a:lnTo>
                  <a:lnTo>
                    <a:pt x="22621" y="39687"/>
                  </a:lnTo>
                  <a:lnTo>
                    <a:pt x="19287" y="39289"/>
                  </a:lnTo>
                  <a:lnTo>
                    <a:pt x="15875" y="38019"/>
                  </a:lnTo>
                  <a:lnTo>
                    <a:pt x="12700" y="35480"/>
                  </a:lnTo>
                  <a:lnTo>
                    <a:pt x="10000" y="31511"/>
                  </a:lnTo>
                  <a:lnTo>
                    <a:pt x="8888" y="28891"/>
                  </a:lnTo>
                  <a:lnTo>
                    <a:pt x="8016" y="25796"/>
                  </a:lnTo>
                  <a:lnTo>
                    <a:pt x="7301" y="22225"/>
                  </a:lnTo>
                  <a:lnTo>
                    <a:pt x="6825" y="18096"/>
                  </a:lnTo>
                  <a:lnTo>
                    <a:pt x="37702" y="18096"/>
                  </a:lnTo>
                  <a:lnTo>
                    <a:pt x="36987" y="13651"/>
                  </a:lnTo>
                  <a:lnTo>
                    <a:pt x="35876" y="9841"/>
                  </a:lnTo>
                  <a:lnTo>
                    <a:pt x="34209" y="6666"/>
                  </a:lnTo>
                  <a:lnTo>
                    <a:pt x="32067" y="4205"/>
                  </a:lnTo>
                  <a:lnTo>
                    <a:pt x="29606" y="2301"/>
                  </a:lnTo>
                  <a:lnTo>
                    <a:pt x="26748" y="95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045" name="Shape 2080"/>
            <p:cNvSpPr/>
            <p:nvPr/>
          </p:nvSpPr>
          <p:spPr>
            <a:xfrm>
              <a:off x="3700446" y="4116514"/>
              <a:ext cx="43736" cy="46513"/>
            </a:xfrm>
            <a:custGeom>
              <a:avLst/>
              <a:gdLst/>
              <a:ahLst/>
              <a:cxnLst/>
              <a:rect l="0" t="0" r="0" b="0"/>
              <a:pathLst>
                <a:path w="43736" h="46513">
                  <a:moveTo>
                    <a:pt x="21431" y="0"/>
                  </a:moveTo>
                  <a:lnTo>
                    <a:pt x="20637" y="2777"/>
                  </a:lnTo>
                  <a:lnTo>
                    <a:pt x="24844" y="3571"/>
                  </a:lnTo>
                  <a:lnTo>
                    <a:pt x="28337" y="6032"/>
                  </a:lnTo>
                  <a:lnTo>
                    <a:pt x="31115" y="9682"/>
                  </a:lnTo>
                  <a:lnTo>
                    <a:pt x="33178" y="14366"/>
                  </a:lnTo>
                  <a:lnTo>
                    <a:pt x="34369" y="19843"/>
                  </a:lnTo>
                  <a:lnTo>
                    <a:pt x="34766" y="25796"/>
                  </a:lnTo>
                  <a:lnTo>
                    <a:pt x="34290" y="32066"/>
                  </a:lnTo>
                  <a:lnTo>
                    <a:pt x="32861" y="36749"/>
                  </a:lnTo>
                  <a:lnTo>
                    <a:pt x="30876" y="40083"/>
                  </a:lnTo>
                  <a:lnTo>
                    <a:pt x="28337" y="42305"/>
                  </a:lnTo>
                  <a:lnTo>
                    <a:pt x="25717" y="43417"/>
                  </a:lnTo>
                  <a:lnTo>
                    <a:pt x="23098" y="43734"/>
                  </a:lnTo>
                  <a:lnTo>
                    <a:pt x="19050" y="42941"/>
                  </a:lnTo>
                  <a:lnTo>
                    <a:pt x="15875" y="40797"/>
                  </a:lnTo>
                  <a:lnTo>
                    <a:pt x="13413" y="37622"/>
                  </a:lnTo>
                  <a:lnTo>
                    <a:pt x="11588" y="33733"/>
                  </a:lnTo>
                  <a:lnTo>
                    <a:pt x="10318" y="29447"/>
                  </a:lnTo>
                  <a:lnTo>
                    <a:pt x="9525" y="25239"/>
                  </a:lnTo>
                  <a:lnTo>
                    <a:pt x="9127" y="21351"/>
                  </a:lnTo>
                  <a:lnTo>
                    <a:pt x="8969" y="18176"/>
                  </a:lnTo>
                  <a:lnTo>
                    <a:pt x="9207" y="14524"/>
                  </a:lnTo>
                  <a:lnTo>
                    <a:pt x="9842" y="11428"/>
                  </a:lnTo>
                  <a:lnTo>
                    <a:pt x="12382" y="6587"/>
                  </a:lnTo>
                  <a:lnTo>
                    <a:pt x="16192" y="3730"/>
                  </a:lnTo>
                  <a:lnTo>
                    <a:pt x="20637" y="2777"/>
                  </a:lnTo>
                  <a:lnTo>
                    <a:pt x="21431" y="0"/>
                  </a:lnTo>
                  <a:lnTo>
                    <a:pt x="15240" y="793"/>
                  </a:lnTo>
                  <a:lnTo>
                    <a:pt x="10001" y="3253"/>
                  </a:lnTo>
                  <a:lnTo>
                    <a:pt x="5715" y="6905"/>
                  </a:lnTo>
                  <a:lnTo>
                    <a:pt x="2619" y="11588"/>
                  </a:lnTo>
                  <a:lnTo>
                    <a:pt x="634" y="17064"/>
                  </a:lnTo>
                  <a:lnTo>
                    <a:pt x="0" y="22938"/>
                  </a:lnTo>
                  <a:lnTo>
                    <a:pt x="713" y="29288"/>
                  </a:lnTo>
                  <a:lnTo>
                    <a:pt x="2777" y="35003"/>
                  </a:lnTo>
                  <a:lnTo>
                    <a:pt x="6112" y="39687"/>
                  </a:lnTo>
                  <a:lnTo>
                    <a:pt x="10398" y="43338"/>
                  </a:lnTo>
                  <a:lnTo>
                    <a:pt x="15716" y="45639"/>
                  </a:lnTo>
                  <a:lnTo>
                    <a:pt x="21748" y="46513"/>
                  </a:lnTo>
                  <a:lnTo>
                    <a:pt x="28575" y="45480"/>
                  </a:lnTo>
                  <a:lnTo>
                    <a:pt x="34131" y="42544"/>
                  </a:lnTo>
                  <a:lnTo>
                    <a:pt x="38338" y="38416"/>
                  </a:lnTo>
                  <a:lnTo>
                    <a:pt x="41354" y="33416"/>
                  </a:lnTo>
                  <a:lnTo>
                    <a:pt x="43179" y="28097"/>
                  </a:lnTo>
                  <a:lnTo>
                    <a:pt x="43736" y="22938"/>
                  </a:lnTo>
                  <a:lnTo>
                    <a:pt x="43258" y="17778"/>
                  </a:lnTo>
                  <a:lnTo>
                    <a:pt x="42068" y="13255"/>
                  </a:lnTo>
                  <a:lnTo>
                    <a:pt x="40083" y="9364"/>
                  </a:lnTo>
                  <a:lnTo>
                    <a:pt x="37386" y="6032"/>
                  </a:lnTo>
                  <a:lnTo>
                    <a:pt x="34131" y="3412"/>
                  </a:lnTo>
                  <a:lnTo>
                    <a:pt x="30401" y="150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046" name="Shape 2081"/>
            <p:cNvSpPr/>
            <p:nvPr/>
          </p:nvSpPr>
          <p:spPr>
            <a:xfrm>
              <a:off x="3610038" y="4116514"/>
              <a:ext cx="23495" cy="45560"/>
            </a:xfrm>
            <a:custGeom>
              <a:avLst/>
              <a:gdLst/>
              <a:ahLst/>
              <a:cxnLst/>
              <a:rect l="0" t="0" r="0" b="0"/>
              <a:pathLst>
                <a:path w="23495" h="45560">
                  <a:moveTo>
                    <a:pt x="15715" y="0"/>
                  </a:moveTo>
                  <a:lnTo>
                    <a:pt x="396" y="5396"/>
                  </a:lnTo>
                  <a:lnTo>
                    <a:pt x="396" y="6905"/>
                  </a:lnTo>
                  <a:lnTo>
                    <a:pt x="4365" y="6507"/>
                  </a:lnTo>
                  <a:lnTo>
                    <a:pt x="5556" y="6587"/>
                  </a:lnTo>
                  <a:lnTo>
                    <a:pt x="6666" y="7301"/>
                  </a:lnTo>
                  <a:lnTo>
                    <a:pt x="7540" y="9047"/>
                  </a:lnTo>
                  <a:lnTo>
                    <a:pt x="7857" y="12461"/>
                  </a:lnTo>
                  <a:lnTo>
                    <a:pt x="7857" y="35400"/>
                  </a:lnTo>
                  <a:lnTo>
                    <a:pt x="7698" y="38733"/>
                  </a:lnTo>
                  <a:lnTo>
                    <a:pt x="7143" y="41036"/>
                  </a:lnTo>
                  <a:lnTo>
                    <a:pt x="6190" y="42544"/>
                  </a:lnTo>
                  <a:lnTo>
                    <a:pt x="4762" y="43417"/>
                  </a:lnTo>
                  <a:lnTo>
                    <a:pt x="2777" y="43813"/>
                  </a:lnTo>
                  <a:lnTo>
                    <a:pt x="0" y="44052"/>
                  </a:lnTo>
                  <a:lnTo>
                    <a:pt x="0" y="45560"/>
                  </a:lnTo>
                  <a:lnTo>
                    <a:pt x="23495" y="45560"/>
                  </a:lnTo>
                  <a:lnTo>
                    <a:pt x="23495" y="44052"/>
                  </a:lnTo>
                  <a:lnTo>
                    <a:pt x="19446" y="43417"/>
                  </a:lnTo>
                  <a:lnTo>
                    <a:pt x="17223" y="41988"/>
                  </a:lnTo>
                  <a:lnTo>
                    <a:pt x="16351" y="39448"/>
                  </a:lnTo>
                  <a:lnTo>
                    <a:pt x="16112" y="35400"/>
                  </a:lnTo>
                  <a:lnTo>
                    <a:pt x="16112" y="237"/>
                  </a:lnTo>
                  <a:lnTo>
                    <a:pt x="15715" y="0"/>
                  </a:lnTo>
                  <a:close/>
                </a:path>
              </a:pathLst>
            </a:custGeom>
            <a:solidFill>
              <a:srgbClr val="000000"/>
            </a:solidFill>
          </p:spPr>
          <p:txBody>
            <a:bodyPr vert="horz" lIns="91440" tIns="45720" rIns="91440" bIns="45720" anchor="t"/>
            <a:lstStyle/>
            <a:p>
              <a:endParaRPr lang="en-IN"/>
            </a:p>
          </p:txBody>
        </p:sp>
        <p:sp>
          <p:nvSpPr>
            <p:cNvPr id="2047" name="Shape 2082"/>
            <p:cNvSpPr/>
            <p:nvPr/>
          </p:nvSpPr>
          <p:spPr>
            <a:xfrm>
              <a:off x="3408981" y="4116514"/>
              <a:ext cx="23416" cy="45560"/>
            </a:xfrm>
            <a:custGeom>
              <a:avLst/>
              <a:gdLst/>
              <a:ahLst/>
              <a:cxnLst/>
              <a:rect l="0" t="0" r="0" b="0"/>
              <a:pathLst>
                <a:path w="23416" h="45560">
                  <a:moveTo>
                    <a:pt x="15716" y="0"/>
                  </a:moveTo>
                  <a:lnTo>
                    <a:pt x="317" y="5396"/>
                  </a:lnTo>
                  <a:lnTo>
                    <a:pt x="317" y="6905"/>
                  </a:lnTo>
                  <a:lnTo>
                    <a:pt x="4286" y="6507"/>
                  </a:lnTo>
                  <a:lnTo>
                    <a:pt x="5556" y="6587"/>
                  </a:lnTo>
                  <a:lnTo>
                    <a:pt x="6667" y="7301"/>
                  </a:lnTo>
                  <a:lnTo>
                    <a:pt x="7461" y="9047"/>
                  </a:lnTo>
                  <a:lnTo>
                    <a:pt x="7778" y="12461"/>
                  </a:lnTo>
                  <a:lnTo>
                    <a:pt x="7778" y="35400"/>
                  </a:lnTo>
                  <a:lnTo>
                    <a:pt x="7620" y="38733"/>
                  </a:lnTo>
                  <a:lnTo>
                    <a:pt x="7065" y="41036"/>
                  </a:lnTo>
                  <a:lnTo>
                    <a:pt x="6191" y="42544"/>
                  </a:lnTo>
                  <a:lnTo>
                    <a:pt x="4683" y="43417"/>
                  </a:lnTo>
                  <a:lnTo>
                    <a:pt x="2699" y="43813"/>
                  </a:lnTo>
                  <a:lnTo>
                    <a:pt x="0" y="44052"/>
                  </a:lnTo>
                  <a:lnTo>
                    <a:pt x="0" y="45560"/>
                  </a:lnTo>
                  <a:lnTo>
                    <a:pt x="23416" y="45560"/>
                  </a:lnTo>
                  <a:lnTo>
                    <a:pt x="23416" y="44052"/>
                  </a:lnTo>
                  <a:lnTo>
                    <a:pt x="19367" y="43417"/>
                  </a:lnTo>
                  <a:lnTo>
                    <a:pt x="18097" y="42862"/>
                  </a:lnTo>
                  <a:lnTo>
                    <a:pt x="17223" y="41988"/>
                  </a:lnTo>
                  <a:lnTo>
                    <a:pt x="16272" y="39448"/>
                  </a:lnTo>
                  <a:lnTo>
                    <a:pt x="16113" y="35400"/>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2048" name="Shape 2083"/>
            <p:cNvSpPr/>
            <p:nvPr/>
          </p:nvSpPr>
          <p:spPr>
            <a:xfrm>
              <a:off x="3337622" y="4116514"/>
              <a:ext cx="23494" cy="45560"/>
            </a:xfrm>
            <a:custGeom>
              <a:avLst/>
              <a:gdLst/>
              <a:ahLst/>
              <a:cxnLst/>
              <a:rect l="0" t="0" r="0" b="0"/>
              <a:pathLst>
                <a:path w="23494" h="45560">
                  <a:moveTo>
                    <a:pt x="15717" y="0"/>
                  </a:moveTo>
                  <a:lnTo>
                    <a:pt x="397" y="5396"/>
                  </a:lnTo>
                  <a:lnTo>
                    <a:pt x="397" y="6905"/>
                  </a:lnTo>
                  <a:lnTo>
                    <a:pt x="4366" y="6507"/>
                  </a:lnTo>
                  <a:lnTo>
                    <a:pt x="5556" y="6587"/>
                  </a:lnTo>
                  <a:lnTo>
                    <a:pt x="6668" y="7301"/>
                  </a:lnTo>
                  <a:lnTo>
                    <a:pt x="7541" y="9047"/>
                  </a:lnTo>
                  <a:lnTo>
                    <a:pt x="7858" y="12461"/>
                  </a:lnTo>
                  <a:lnTo>
                    <a:pt x="7858" y="35400"/>
                  </a:lnTo>
                  <a:lnTo>
                    <a:pt x="7699" y="38733"/>
                  </a:lnTo>
                  <a:lnTo>
                    <a:pt x="7143" y="41036"/>
                  </a:lnTo>
                  <a:lnTo>
                    <a:pt x="6192" y="42544"/>
                  </a:lnTo>
                  <a:lnTo>
                    <a:pt x="4762" y="43417"/>
                  </a:lnTo>
                  <a:lnTo>
                    <a:pt x="2778" y="43813"/>
                  </a:lnTo>
                  <a:lnTo>
                    <a:pt x="0" y="44052"/>
                  </a:lnTo>
                  <a:lnTo>
                    <a:pt x="0" y="45560"/>
                  </a:lnTo>
                  <a:lnTo>
                    <a:pt x="23494" y="45560"/>
                  </a:lnTo>
                  <a:lnTo>
                    <a:pt x="23494" y="44052"/>
                  </a:lnTo>
                  <a:lnTo>
                    <a:pt x="19447" y="43417"/>
                  </a:lnTo>
                  <a:lnTo>
                    <a:pt x="17224" y="41988"/>
                  </a:lnTo>
                  <a:lnTo>
                    <a:pt x="16350" y="39448"/>
                  </a:lnTo>
                  <a:lnTo>
                    <a:pt x="16113" y="35400"/>
                  </a:lnTo>
                  <a:lnTo>
                    <a:pt x="16113" y="237"/>
                  </a:lnTo>
                  <a:lnTo>
                    <a:pt x="15717" y="0"/>
                  </a:lnTo>
                  <a:close/>
                </a:path>
              </a:pathLst>
            </a:custGeom>
            <a:solidFill>
              <a:srgbClr val="000000"/>
            </a:solidFill>
          </p:spPr>
          <p:txBody>
            <a:bodyPr vert="horz" lIns="91440" tIns="45720" rIns="91440" bIns="45720" anchor="t"/>
            <a:lstStyle/>
            <a:p>
              <a:endParaRPr lang="en-IN"/>
            </a:p>
          </p:txBody>
        </p:sp>
        <p:sp>
          <p:nvSpPr>
            <p:cNvPr id="2049" name="Shape 2084"/>
            <p:cNvSpPr/>
            <p:nvPr/>
          </p:nvSpPr>
          <p:spPr>
            <a:xfrm>
              <a:off x="3256263" y="4116514"/>
              <a:ext cx="39528" cy="46513"/>
            </a:xfrm>
            <a:custGeom>
              <a:avLst/>
              <a:gdLst/>
              <a:ahLst/>
              <a:cxnLst/>
              <a:rect l="0" t="0" r="0" b="0"/>
              <a:pathLst>
                <a:path w="39528" h="46513">
                  <a:moveTo>
                    <a:pt x="20240" y="0"/>
                  </a:moveTo>
                  <a:lnTo>
                    <a:pt x="18018" y="3571"/>
                  </a:lnTo>
                  <a:lnTo>
                    <a:pt x="21431" y="4047"/>
                  </a:lnTo>
                  <a:lnTo>
                    <a:pt x="23812" y="5476"/>
                  </a:lnTo>
                  <a:lnTo>
                    <a:pt x="25478" y="7460"/>
                  </a:lnTo>
                  <a:lnTo>
                    <a:pt x="26511" y="9841"/>
                  </a:lnTo>
                  <a:lnTo>
                    <a:pt x="27543" y="14921"/>
                  </a:lnTo>
                  <a:lnTo>
                    <a:pt x="7143" y="14921"/>
                  </a:lnTo>
                  <a:lnTo>
                    <a:pt x="7858" y="11984"/>
                  </a:lnTo>
                  <a:lnTo>
                    <a:pt x="8731" y="9444"/>
                  </a:lnTo>
                  <a:lnTo>
                    <a:pt x="9842" y="7460"/>
                  </a:lnTo>
                  <a:lnTo>
                    <a:pt x="11191" y="5952"/>
                  </a:lnTo>
                  <a:lnTo>
                    <a:pt x="14287" y="4126"/>
                  </a:lnTo>
                  <a:lnTo>
                    <a:pt x="18018" y="3571"/>
                  </a:lnTo>
                  <a:lnTo>
                    <a:pt x="20240" y="0"/>
                  </a:lnTo>
                  <a:lnTo>
                    <a:pt x="15953" y="475"/>
                  </a:lnTo>
                  <a:lnTo>
                    <a:pt x="11429" y="2221"/>
                  </a:lnTo>
                  <a:lnTo>
                    <a:pt x="7222" y="5317"/>
                  </a:lnTo>
                  <a:lnTo>
                    <a:pt x="3571" y="9841"/>
                  </a:lnTo>
                  <a:lnTo>
                    <a:pt x="1032" y="16112"/>
                  </a:lnTo>
                  <a:lnTo>
                    <a:pt x="0" y="24367"/>
                  </a:lnTo>
                  <a:lnTo>
                    <a:pt x="396" y="29368"/>
                  </a:lnTo>
                  <a:lnTo>
                    <a:pt x="1349" y="33733"/>
                  </a:lnTo>
                  <a:lnTo>
                    <a:pt x="2937" y="37543"/>
                  </a:lnTo>
                  <a:lnTo>
                    <a:pt x="5158" y="40718"/>
                  </a:lnTo>
                  <a:lnTo>
                    <a:pt x="7858" y="43258"/>
                  </a:lnTo>
                  <a:lnTo>
                    <a:pt x="11033" y="45005"/>
                  </a:lnTo>
                  <a:lnTo>
                    <a:pt x="14604" y="46116"/>
                  </a:lnTo>
                  <a:lnTo>
                    <a:pt x="18573" y="46513"/>
                  </a:lnTo>
                  <a:lnTo>
                    <a:pt x="23495" y="45877"/>
                  </a:lnTo>
                  <a:lnTo>
                    <a:pt x="27702" y="44369"/>
                  </a:lnTo>
                  <a:lnTo>
                    <a:pt x="31194" y="42068"/>
                  </a:lnTo>
                  <a:lnTo>
                    <a:pt x="33972" y="39369"/>
                  </a:lnTo>
                  <a:lnTo>
                    <a:pt x="36195" y="36591"/>
                  </a:lnTo>
                  <a:lnTo>
                    <a:pt x="37782" y="33892"/>
                  </a:lnTo>
                  <a:lnTo>
                    <a:pt x="38893" y="31589"/>
                  </a:lnTo>
                  <a:lnTo>
                    <a:pt x="39528" y="30002"/>
                  </a:lnTo>
                  <a:lnTo>
                    <a:pt x="37941" y="29288"/>
                  </a:lnTo>
                  <a:lnTo>
                    <a:pt x="34925" y="33574"/>
                  </a:lnTo>
                  <a:lnTo>
                    <a:pt x="32702" y="35876"/>
                  </a:lnTo>
                  <a:lnTo>
                    <a:pt x="30003" y="37782"/>
                  </a:lnTo>
                  <a:lnTo>
                    <a:pt x="26590" y="39130"/>
                  </a:lnTo>
                  <a:lnTo>
                    <a:pt x="22621" y="39687"/>
                  </a:lnTo>
                  <a:lnTo>
                    <a:pt x="19288" y="39289"/>
                  </a:lnTo>
                  <a:lnTo>
                    <a:pt x="15875" y="38019"/>
                  </a:lnTo>
                  <a:lnTo>
                    <a:pt x="12700" y="35480"/>
                  </a:lnTo>
                  <a:lnTo>
                    <a:pt x="10001" y="31511"/>
                  </a:lnTo>
                  <a:lnTo>
                    <a:pt x="8890" y="28891"/>
                  </a:lnTo>
                  <a:lnTo>
                    <a:pt x="8016" y="25796"/>
                  </a:lnTo>
                  <a:lnTo>
                    <a:pt x="7302" y="22225"/>
                  </a:lnTo>
                  <a:lnTo>
                    <a:pt x="6826" y="18096"/>
                  </a:lnTo>
                  <a:lnTo>
                    <a:pt x="37702" y="18096"/>
                  </a:lnTo>
                  <a:lnTo>
                    <a:pt x="36988" y="13651"/>
                  </a:lnTo>
                  <a:lnTo>
                    <a:pt x="35877" y="9841"/>
                  </a:lnTo>
                  <a:lnTo>
                    <a:pt x="34209" y="6666"/>
                  </a:lnTo>
                  <a:lnTo>
                    <a:pt x="32067" y="4205"/>
                  </a:lnTo>
                  <a:lnTo>
                    <a:pt x="29607" y="2301"/>
                  </a:lnTo>
                  <a:lnTo>
                    <a:pt x="26749" y="95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050" name="Shape 2085"/>
            <p:cNvSpPr/>
            <p:nvPr/>
          </p:nvSpPr>
          <p:spPr>
            <a:xfrm>
              <a:off x="3366436" y="4117465"/>
              <a:ext cx="38734" cy="44608"/>
            </a:xfrm>
            <a:custGeom>
              <a:avLst/>
              <a:gdLst/>
              <a:ahLst/>
              <a:cxnLst/>
              <a:rect l="0" t="0" r="0" b="0"/>
              <a:pathLst>
                <a:path w="38734" h="44608">
                  <a:moveTo>
                    <a:pt x="2857" y="0"/>
                  </a:moveTo>
                  <a:lnTo>
                    <a:pt x="2618" y="11668"/>
                  </a:lnTo>
                  <a:lnTo>
                    <a:pt x="4366" y="11668"/>
                  </a:lnTo>
                  <a:lnTo>
                    <a:pt x="5238" y="7065"/>
                  </a:lnTo>
                  <a:lnTo>
                    <a:pt x="6032" y="5318"/>
                  </a:lnTo>
                  <a:lnTo>
                    <a:pt x="7461" y="4048"/>
                  </a:lnTo>
                  <a:lnTo>
                    <a:pt x="9604" y="3254"/>
                  </a:lnTo>
                  <a:lnTo>
                    <a:pt x="12700" y="3017"/>
                  </a:lnTo>
                  <a:lnTo>
                    <a:pt x="26352" y="3017"/>
                  </a:lnTo>
                  <a:lnTo>
                    <a:pt x="0" y="43101"/>
                  </a:lnTo>
                  <a:lnTo>
                    <a:pt x="0" y="44608"/>
                  </a:lnTo>
                  <a:lnTo>
                    <a:pt x="37386" y="44608"/>
                  </a:lnTo>
                  <a:lnTo>
                    <a:pt x="38734" y="31194"/>
                  </a:lnTo>
                  <a:lnTo>
                    <a:pt x="36988" y="30798"/>
                  </a:lnTo>
                  <a:lnTo>
                    <a:pt x="36194" y="34290"/>
                  </a:lnTo>
                  <a:lnTo>
                    <a:pt x="35242" y="37068"/>
                  </a:lnTo>
                  <a:lnTo>
                    <a:pt x="33892" y="39132"/>
                  </a:lnTo>
                  <a:lnTo>
                    <a:pt x="31829" y="40561"/>
                  </a:lnTo>
                  <a:lnTo>
                    <a:pt x="28733" y="41354"/>
                  </a:lnTo>
                  <a:lnTo>
                    <a:pt x="24288" y="41593"/>
                  </a:lnTo>
                  <a:lnTo>
                    <a:pt x="10636" y="41593"/>
                  </a:lnTo>
                  <a:lnTo>
                    <a:pt x="37227" y="1508"/>
                  </a:lnTo>
                  <a:lnTo>
                    <a:pt x="37227" y="0"/>
                  </a:lnTo>
                  <a:lnTo>
                    <a:pt x="2857" y="0"/>
                  </a:lnTo>
                  <a:close/>
                </a:path>
              </a:pathLst>
            </a:custGeom>
            <a:solidFill>
              <a:srgbClr val="000000"/>
            </a:solidFill>
          </p:spPr>
          <p:txBody>
            <a:bodyPr vert="horz" lIns="91440" tIns="45720" rIns="91440" bIns="45720" anchor="t"/>
            <a:lstStyle/>
            <a:p>
              <a:endParaRPr lang="en-IN"/>
            </a:p>
          </p:txBody>
        </p:sp>
        <p:sp>
          <p:nvSpPr>
            <p:cNvPr id="2051" name="Shape 2086"/>
            <p:cNvSpPr/>
            <p:nvPr/>
          </p:nvSpPr>
          <p:spPr>
            <a:xfrm>
              <a:off x="3206178" y="4094368"/>
              <a:ext cx="47306" cy="67706"/>
            </a:xfrm>
            <a:custGeom>
              <a:avLst/>
              <a:gdLst/>
              <a:ahLst/>
              <a:cxnLst/>
              <a:rect l="0" t="0" r="0" b="0"/>
              <a:pathLst>
                <a:path w="47306" h="67706">
                  <a:moveTo>
                    <a:pt x="14128" y="0"/>
                  </a:moveTo>
                  <a:lnTo>
                    <a:pt x="78" y="4366"/>
                  </a:lnTo>
                  <a:lnTo>
                    <a:pt x="78" y="5953"/>
                  </a:lnTo>
                  <a:lnTo>
                    <a:pt x="951" y="5873"/>
                  </a:lnTo>
                  <a:lnTo>
                    <a:pt x="1983" y="5873"/>
                  </a:lnTo>
                  <a:lnTo>
                    <a:pt x="4523" y="6191"/>
                  </a:lnTo>
                  <a:lnTo>
                    <a:pt x="5793" y="7222"/>
                  </a:lnTo>
                  <a:lnTo>
                    <a:pt x="6270" y="8809"/>
                  </a:lnTo>
                  <a:lnTo>
                    <a:pt x="6350" y="10953"/>
                  </a:lnTo>
                  <a:lnTo>
                    <a:pt x="6350" y="57547"/>
                  </a:lnTo>
                  <a:lnTo>
                    <a:pt x="6270" y="60642"/>
                  </a:lnTo>
                  <a:lnTo>
                    <a:pt x="5873" y="62864"/>
                  </a:lnTo>
                  <a:lnTo>
                    <a:pt x="5237" y="64372"/>
                  </a:lnTo>
                  <a:lnTo>
                    <a:pt x="4047" y="65246"/>
                  </a:lnTo>
                  <a:lnTo>
                    <a:pt x="2301" y="65802"/>
                  </a:lnTo>
                  <a:lnTo>
                    <a:pt x="0" y="66198"/>
                  </a:lnTo>
                  <a:lnTo>
                    <a:pt x="0" y="67706"/>
                  </a:lnTo>
                  <a:lnTo>
                    <a:pt x="21351" y="67706"/>
                  </a:lnTo>
                  <a:lnTo>
                    <a:pt x="21351" y="66198"/>
                  </a:lnTo>
                  <a:lnTo>
                    <a:pt x="17541" y="65484"/>
                  </a:lnTo>
                  <a:lnTo>
                    <a:pt x="16192" y="64611"/>
                  </a:lnTo>
                  <a:lnTo>
                    <a:pt x="15318" y="63103"/>
                  </a:lnTo>
                  <a:lnTo>
                    <a:pt x="14842" y="60801"/>
                  </a:lnTo>
                  <a:lnTo>
                    <a:pt x="14683" y="57547"/>
                  </a:lnTo>
                  <a:lnTo>
                    <a:pt x="14683" y="33734"/>
                  </a:lnTo>
                  <a:lnTo>
                    <a:pt x="17619" y="30797"/>
                  </a:lnTo>
                  <a:lnTo>
                    <a:pt x="20478" y="28812"/>
                  </a:lnTo>
                  <a:lnTo>
                    <a:pt x="23097" y="27781"/>
                  </a:lnTo>
                  <a:lnTo>
                    <a:pt x="25478" y="27463"/>
                  </a:lnTo>
                  <a:lnTo>
                    <a:pt x="28971" y="28098"/>
                  </a:lnTo>
                  <a:lnTo>
                    <a:pt x="31273" y="30162"/>
                  </a:lnTo>
                  <a:lnTo>
                    <a:pt x="32622" y="33496"/>
                  </a:lnTo>
                  <a:lnTo>
                    <a:pt x="33098" y="37941"/>
                  </a:lnTo>
                  <a:lnTo>
                    <a:pt x="33098" y="57547"/>
                  </a:lnTo>
                  <a:lnTo>
                    <a:pt x="32939" y="60801"/>
                  </a:lnTo>
                  <a:lnTo>
                    <a:pt x="32384" y="63103"/>
                  </a:lnTo>
                  <a:lnTo>
                    <a:pt x="31511" y="64611"/>
                  </a:lnTo>
                  <a:lnTo>
                    <a:pt x="30162" y="65484"/>
                  </a:lnTo>
                  <a:lnTo>
                    <a:pt x="26351" y="66198"/>
                  </a:lnTo>
                  <a:lnTo>
                    <a:pt x="26351" y="67706"/>
                  </a:lnTo>
                  <a:lnTo>
                    <a:pt x="47306" y="67706"/>
                  </a:lnTo>
                  <a:lnTo>
                    <a:pt x="47306" y="66198"/>
                  </a:lnTo>
                  <a:lnTo>
                    <a:pt x="45163" y="65722"/>
                  </a:lnTo>
                  <a:lnTo>
                    <a:pt x="43576" y="65166"/>
                  </a:lnTo>
                  <a:lnTo>
                    <a:pt x="42464" y="64215"/>
                  </a:lnTo>
                  <a:lnTo>
                    <a:pt x="41830" y="62864"/>
                  </a:lnTo>
                  <a:lnTo>
                    <a:pt x="41512" y="60642"/>
                  </a:lnTo>
                  <a:lnTo>
                    <a:pt x="41432" y="57547"/>
                  </a:lnTo>
                  <a:lnTo>
                    <a:pt x="41432" y="37861"/>
                  </a:lnTo>
                  <a:lnTo>
                    <a:pt x="41275" y="35322"/>
                  </a:lnTo>
                  <a:lnTo>
                    <a:pt x="40877" y="31987"/>
                  </a:lnTo>
                  <a:lnTo>
                    <a:pt x="39766" y="28496"/>
                  </a:lnTo>
                  <a:lnTo>
                    <a:pt x="37702" y="25321"/>
                  </a:lnTo>
                  <a:lnTo>
                    <a:pt x="34288" y="23018"/>
                  </a:lnTo>
                  <a:lnTo>
                    <a:pt x="29130" y="22146"/>
                  </a:lnTo>
                  <a:lnTo>
                    <a:pt x="24843" y="22701"/>
                  </a:lnTo>
                  <a:lnTo>
                    <a:pt x="21033" y="24288"/>
                  </a:lnTo>
                  <a:lnTo>
                    <a:pt x="17700" y="26828"/>
                  </a:lnTo>
                  <a:lnTo>
                    <a:pt x="14842" y="30241"/>
                  </a:lnTo>
                  <a:lnTo>
                    <a:pt x="14683" y="30241"/>
                  </a:lnTo>
                  <a:lnTo>
                    <a:pt x="14683" y="317"/>
                  </a:lnTo>
                  <a:lnTo>
                    <a:pt x="14128" y="0"/>
                  </a:lnTo>
                  <a:close/>
                </a:path>
              </a:pathLst>
            </a:custGeom>
            <a:solidFill>
              <a:srgbClr val="000000"/>
            </a:solidFill>
          </p:spPr>
          <p:txBody>
            <a:bodyPr vert="horz" lIns="91440" tIns="45720" rIns="91440" bIns="45720" anchor="t"/>
            <a:lstStyle/>
            <a:p>
              <a:endParaRPr lang="en-IN"/>
            </a:p>
          </p:txBody>
        </p:sp>
        <p:sp>
          <p:nvSpPr>
            <p:cNvPr id="2052" name="Shape 2087"/>
            <p:cNvSpPr/>
            <p:nvPr/>
          </p:nvSpPr>
          <p:spPr>
            <a:xfrm>
              <a:off x="3841813" y="4116514"/>
              <a:ext cx="46513" cy="45560"/>
            </a:xfrm>
            <a:custGeom>
              <a:avLst/>
              <a:gdLst/>
              <a:ahLst/>
              <a:cxnLst/>
              <a:rect l="0" t="0" r="0" b="0"/>
              <a:pathLst>
                <a:path w="46513" h="45560">
                  <a:moveTo>
                    <a:pt x="13652" y="0"/>
                  </a:moveTo>
                  <a:lnTo>
                    <a:pt x="0" y="4444"/>
                  </a:lnTo>
                  <a:lnTo>
                    <a:pt x="0" y="6111"/>
                  </a:lnTo>
                  <a:lnTo>
                    <a:pt x="1110" y="5793"/>
                  </a:lnTo>
                  <a:lnTo>
                    <a:pt x="2857" y="5713"/>
                  </a:lnTo>
                  <a:lnTo>
                    <a:pt x="4127" y="5793"/>
                  </a:lnTo>
                  <a:lnTo>
                    <a:pt x="5238" y="6587"/>
                  </a:lnTo>
                  <a:lnTo>
                    <a:pt x="6032" y="8413"/>
                  </a:lnTo>
                  <a:lnTo>
                    <a:pt x="6350" y="12063"/>
                  </a:lnTo>
                  <a:lnTo>
                    <a:pt x="6350" y="36591"/>
                  </a:lnTo>
                  <a:lnTo>
                    <a:pt x="6111" y="40163"/>
                  </a:lnTo>
                  <a:lnTo>
                    <a:pt x="5078" y="42385"/>
                  </a:lnTo>
                  <a:lnTo>
                    <a:pt x="3175" y="43576"/>
                  </a:lnTo>
                  <a:lnTo>
                    <a:pt x="237" y="44052"/>
                  </a:lnTo>
                  <a:lnTo>
                    <a:pt x="237" y="45560"/>
                  </a:lnTo>
                  <a:lnTo>
                    <a:pt x="21192" y="45560"/>
                  </a:lnTo>
                  <a:lnTo>
                    <a:pt x="21192" y="44052"/>
                  </a:lnTo>
                  <a:lnTo>
                    <a:pt x="18017" y="43576"/>
                  </a:lnTo>
                  <a:lnTo>
                    <a:pt x="16033" y="42623"/>
                  </a:lnTo>
                  <a:lnTo>
                    <a:pt x="15001" y="41036"/>
                  </a:lnTo>
                  <a:lnTo>
                    <a:pt x="14683" y="38893"/>
                  </a:lnTo>
                  <a:lnTo>
                    <a:pt x="14683" y="11032"/>
                  </a:lnTo>
                  <a:lnTo>
                    <a:pt x="17382" y="8651"/>
                  </a:lnTo>
                  <a:lnTo>
                    <a:pt x="19922" y="6905"/>
                  </a:lnTo>
                  <a:lnTo>
                    <a:pt x="22304" y="5793"/>
                  </a:lnTo>
                  <a:lnTo>
                    <a:pt x="24526" y="5396"/>
                  </a:lnTo>
                  <a:lnTo>
                    <a:pt x="28177" y="6032"/>
                  </a:lnTo>
                  <a:lnTo>
                    <a:pt x="30558" y="7937"/>
                  </a:lnTo>
                  <a:lnTo>
                    <a:pt x="31750" y="10952"/>
                  </a:lnTo>
                  <a:lnTo>
                    <a:pt x="32146" y="15001"/>
                  </a:lnTo>
                  <a:lnTo>
                    <a:pt x="32146" y="35718"/>
                  </a:lnTo>
                  <a:lnTo>
                    <a:pt x="31908" y="38893"/>
                  </a:lnTo>
                  <a:lnTo>
                    <a:pt x="31352" y="41114"/>
                  </a:lnTo>
                  <a:lnTo>
                    <a:pt x="30400" y="42544"/>
                  </a:lnTo>
                  <a:lnTo>
                    <a:pt x="29130" y="43417"/>
                  </a:lnTo>
                  <a:lnTo>
                    <a:pt x="25876" y="44052"/>
                  </a:lnTo>
                  <a:lnTo>
                    <a:pt x="25876" y="45560"/>
                  </a:lnTo>
                  <a:lnTo>
                    <a:pt x="46513" y="45560"/>
                  </a:lnTo>
                  <a:lnTo>
                    <a:pt x="46513" y="44052"/>
                  </a:lnTo>
                  <a:lnTo>
                    <a:pt x="43496" y="43496"/>
                  </a:lnTo>
                  <a:lnTo>
                    <a:pt x="41591" y="42385"/>
                  </a:lnTo>
                  <a:lnTo>
                    <a:pt x="40718" y="40481"/>
                  </a:lnTo>
                  <a:lnTo>
                    <a:pt x="40401" y="37543"/>
                  </a:lnTo>
                  <a:lnTo>
                    <a:pt x="40401" y="14842"/>
                  </a:lnTo>
                  <a:lnTo>
                    <a:pt x="39925" y="9444"/>
                  </a:lnTo>
                  <a:lnTo>
                    <a:pt x="38416" y="5556"/>
                  </a:lnTo>
                  <a:lnTo>
                    <a:pt x="36432" y="2857"/>
                  </a:lnTo>
                  <a:lnTo>
                    <a:pt x="33892" y="1110"/>
                  </a:lnTo>
                  <a:lnTo>
                    <a:pt x="31272" y="237"/>
                  </a:lnTo>
                  <a:lnTo>
                    <a:pt x="28812" y="0"/>
                  </a:lnTo>
                  <a:lnTo>
                    <a:pt x="24843" y="555"/>
                  </a:lnTo>
                  <a:lnTo>
                    <a:pt x="21271" y="2301"/>
                  </a:lnTo>
                  <a:lnTo>
                    <a:pt x="17858" y="4841"/>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2053" name="Shape 2088"/>
            <p:cNvSpPr/>
            <p:nvPr/>
          </p:nvSpPr>
          <p:spPr>
            <a:xfrm>
              <a:off x="3561460" y="4116514"/>
              <a:ext cx="46513" cy="45560"/>
            </a:xfrm>
            <a:custGeom>
              <a:avLst/>
              <a:gdLst/>
              <a:ahLst/>
              <a:cxnLst/>
              <a:rect l="0" t="0" r="0" b="0"/>
              <a:pathLst>
                <a:path w="46513" h="45560">
                  <a:moveTo>
                    <a:pt x="13732" y="0"/>
                  </a:moveTo>
                  <a:lnTo>
                    <a:pt x="0" y="4444"/>
                  </a:lnTo>
                  <a:lnTo>
                    <a:pt x="0" y="6111"/>
                  </a:lnTo>
                  <a:lnTo>
                    <a:pt x="1112" y="5793"/>
                  </a:lnTo>
                  <a:lnTo>
                    <a:pt x="2937" y="5713"/>
                  </a:lnTo>
                  <a:lnTo>
                    <a:pt x="4128" y="5793"/>
                  </a:lnTo>
                  <a:lnTo>
                    <a:pt x="5238" y="6587"/>
                  </a:lnTo>
                  <a:lnTo>
                    <a:pt x="6032" y="8413"/>
                  </a:lnTo>
                  <a:lnTo>
                    <a:pt x="6350" y="12063"/>
                  </a:lnTo>
                  <a:lnTo>
                    <a:pt x="6350" y="36591"/>
                  </a:lnTo>
                  <a:lnTo>
                    <a:pt x="6112" y="40163"/>
                  </a:lnTo>
                  <a:lnTo>
                    <a:pt x="5081" y="42385"/>
                  </a:lnTo>
                  <a:lnTo>
                    <a:pt x="3175" y="43576"/>
                  </a:lnTo>
                  <a:lnTo>
                    <a:pt x="238" y="44052"/>
                  </a:lnTo>
                  <a:lnTo>
                    <a:pt x="238" y="45560"/>
                  </a:lnTo>
                  <a:lnTo>
                    <a:pt x="21193" y="45560"/>
                  </a:lnTo>
                  <a:lnTo>
                    <a:pt x="21193" y="44052"/>
                  </a:lnTo>
                  <a:lnTo>
                    <a:pt x="18018" y="43576"/>
                  </a:lnTo>
                  <a:lnTo>
                    <a:pt x="16034" y="42623"/>
                  </a:lnTo>
                  <a:lnTo>
                    <a:pt x="15002" y="41036"/>
                  </a:lnTo>
                  <a:lnTo>
                    <a:pt x="14684" y="38893"/>
                  </a:lnTo>
                  <a:lnTo>
                    <a:pt x="14684" y="11032"/>
                  </a:lnTo>
                  <a:lnTo>
                    <a:pt x="17383" y="8651"/>
                  </a:lnTo>
                  <a:lnTo>
                    <a:pt x="19923" y="6905"/>
                  </a:lnTo>
                  <a:lnTo>
                    <a:pt x="22304" y="5793"/>
                  </a:lnTo>
                  <a:lnTo>
                    <a:pt x="24527" y="5396"/>
                  </a:lnTo>
                  <a:lnTo>
                    <a:pt x="28178" y="6032"/>
                  </a:lnTo>
                  <a:lnTo>
                    <a:pt x="30559" y="7937"/>
                  </a:lnTo>
                  <a:lnTo>
                    <a:pt x="31829" y="10952"/>
                  </a:lnTo>
                  <a:lnTo>
                    <a:pt x="32147" y="15001"/>
                  </a:lnTo>
                  <a:lnTo>
                    <a:pt x="32147" y="35718"/>
                  </a:lnTo>
                  <a:lnTo>
                    <a:pt x="31909" y="38893"/>
                  </a:lnTo>
                  <a:lnTo>
                    <a:pt x="31353" y="41114"/>
                  </a:lnTo>
                  <a:lnTo>
                    <a:pt x="30401" y="42544"/>
                  </a:lnTo>
                  <a:lnTo>
                    <a:pt x="29131" y="43417"/>
                  </a:lnTo>
                  <a:lnTo>
                    <a:pt x="25875" y="44052"/>
                  </a:lnTo>
                  <a:lnTo>
                    <a:pt x="25875" y="45560"/>
                  </a:lnTo>
                  <a:lnTo>
                    <a:pt x="46513" y="45560"/>
                  </a:lnTo>
                  <a:lnTo>
                    <a:pt x="46513" y="44052"/>
                  </a:lnTo>
                  <a:lnTo>
                    <a:pt x="43498" y="43496"/>
                  </a:lnTo>
                  <a:lnTo>
                    <a:pt x="41672" y="42385"/>
                  </a:lnTo>
                  <a:lnTo>
                    <a:pt x="40719" y="40481"/>
                  </a:lnTo>
                  <a:lnTo>
                    <a:pt x="40481" y="37543"/>
                  </a:lnTo>
                  <a:lnTo>
                    <a:pt x="40481" y="14842"/>
                  </a:lnTo>
                  <a:lnTo>
                    <a:pt x="39926" y="9444"/>
                  </a:lnTo>
                  <a:lnTo>
                    <a:pt x="38497" y="5556"/>
                  </a:lnTo>
                  <a:lnTo>
                    <a:pt x="36433" y="2857"/>
                  </a:lnTo>
                  <a:lnTo>
                    <a:pt x="33893" y="1110"/>
                  </a:lnTo>
                  <a:lnTo>
                    <a:pt x="31353" y="237"/>
                  </a:lnTo>
                  <a:lnTo>
                    <a:pt x="28893" y="0"/>
                  </a:lnTo>
                  <a:lnTo>
                    <a:pt x="24844" y="555"/>
                  </a:lnTo>
                  <a:lnTo>
                    <a:pt x="21273" y="2301"/>
                  </a:lnTo>
                  <a:lnTo>
                    <a:pt x="17859" y="4841"/>
                  </a:lnTo>
                  <a:lnTo>
                    <a:pt x="14367" y="8016"/>
                  </a:lnTo>
                  <a:lnTo>
                    <a:pt x="14367" y="157"/>
                  </a:lnTo>
                  <a:lnTo>
                    <a:pt x="13732" y="0"/>
                  </a:lnTo>
                  <a:close/>
                </a:path>
              </a:pathLst>
            </a:custGeom>
            <a:solidFill>
              <a:srgbClr val="000000"/>
            </a:solidFill>
          </p:spPr>
          <p:txBody>
            <a:bodyPr vert="horz" lIns="91440" tIns="45720" rIns="91440" bIns="45720" anchor="t"/>
            <a:lstStyle/>
            <a:p>
              <a:endParaRPr lang="en-IN"/>
            </a:p>
          </p:txBody>
        </p:sp>
        <p:sp>
          <p:nvSpPr>
            <p:cNvPr id="2054" name="Shape 2089"/>
            <p:cNvSpPr/>
            <p:nvPr/>
          </p:nvSpPr>
          <p:spPr>
            <a:xfrm>
              <a:off x="3436683" y="4116514"/>
              <a:ext cx="46433" cy="45560"/>
            </a:xfrm>
            <a:custGeom>
              <a:avLst/>
              <a:gdLst/>
              <a:ahLst/>
              <a:cxnLst/>
              <a:rect l="0" t="0" r="0" b="0"/>
              <a:pathLst>
                <a:path w="46433" h="45560">
                  <a:moveTo>
                    <a:pt x="13651" y="0"/>
                  </a:moveTo>
                  <a:lnTo>
                    <a:pt x="0" y="4444"/>
                  </a:lnTo>
                  <a:lnTo>
                    <a:pt x="0" y="6111"/>
                  </a:lnTo>
                  <a:lnTo>
                    <a:pt x="1111" y="5793"/>
                  </a:lnTo>
                  <a:lnTo>
                    <a:pt x="2857" y="5713"/>
                  </a:lnTo>
                  <a:lnTo>
                    <a:pt x="4126" y="5793"/>
                  </a:lnTo>
                  <a:lnTo>
                    <a:pt x="5158" y="6587"/>
                  </a:lnTo>
                  <a:lnTo>
                    <a:pt x="6032" y="8413"/>
                  </a:lnTo>
                  <a:lnTo>
                    <a:pt x="6350" y="12063"/>
                  </a:lnTo>
                  <a:lnTo>
                    <a:pt x="6350" y="36591"/>
                  </a:lnTo>
                  <a:lnTo>
                    <a:pt x="6111" y="40163"/>
                  </a:lnTo>
                  <a:lnTo>
                    <a:pt x="5079" y="42385"/>
                  </a:lnTo>
                  <a:lnTo>
                    <a:pt x="3175" y="43576"/>
                  </a:lnTo>
                  <a:lnTo>
                    <a:pt x="157" y="44052"/>
                  </a:lnTo>
                  <a:lnTo>
                    <a:pt x="157" y="45560"/>
                  </a:lnTo>
                  <a:lnTo>
                    <a:pt x="21192" y="45560"/>
                  </a:lnTo>
                  <a:lnTo>
                    <a:pt x="21192" y="44052"/>
                  </a:lnTo>
                  <a:lnTo>
                    <a:pt x="18017" y="43576"/>
                  </a:lnTo>
                  <a:lnTo>
                    <a:pt x="15953" y="42623"/>
                  </a:lnTo>
                  <a:lnTo>
                    <a:pt x="14921" y="41036"/>
                  </a:lnTo>
                  <a:lnTo>
                    <a:pt x="14683" y="38893"/>
                  </a:lnTo>
                  <a:lnTo>
                    <a:pt x="14683" y="11032"/>
                  </a:lnTo>
                  <a:lnTo>
                    <a:pt x="17382" y="8651"/>
                  </a:lnTo>
                  <a:lnTo>
                    <a:pt x="19843" y="6905"/>
                  </a:lnTo>
                  <a:lnTo>
                    <a:pt x="22225" y="5793"/>
                  </a:lnTo>
                  <a:lnTo>
                    <a:pt x="24446" y="5396"/>
                  </a:lnTo>
                  <a:lnTo>
                    <a:pt x="28177" y="6032"/>
                  </a:lnTo>
                  <a:lnTo>
                    <a:pt x="30479" y="7937"/>
                  </a:lnTo>
                  <a:lnTo>
                    <a:pt x="31750" y="10952"/>
                  </a:lnTo>
                  <a:lnTo>
                    <a:pt x="32067" y="15001"/>
                  </a:lnTo>
                  <a:lnTo>
                    <a:pt x="32067" y="35718"/>
                  </a:lnTo>
                  <a:lnTo>
                    <a:pt x="31907" y="38893"/>
                  </a:lnTo>
                  <a:lnTo>
                    <a:pt x="31273" y="41114"/>
                  </a:lnTo>
                  <a:lnTo>
                    <a:pt x="30400" y="42544"/>
                  </a:lnTo>
                  <a:lnTo>
                    <a:pt x="29130" y="43417"/>
                  </a:lnTo>
                  <a:lnTo>
                    <a:pt x="25876" y="44052"/>
                  </a:lnTo>
                  <a:lnTo>
                    <a:pt x="25876" y="45560"/>
                  </a:lnTo>
                  <a:lnTo>
                    <a:pt x="46433" y="45560"/>
                  </a:lnTo>
                  <a:lnTo>
                    <a:pt x="46433" y="44052"/>
                  </a:lnTo>
                  <a:lnTo>
                    <a:pt x="43417" y="43496"/>
                  </a:lnTo>
                  <a:lnTo>
                    <a:pt x="41592" y="42385"/>
                  </a:lnTo>
                  <a:lnTo>
                    <a:pt x="40638" y="40481"/>
                  </a:lnTo>
                  <a:lnTo>
                    <a:pt x="40401" y="37543"/>
                  </a:lnTo>
                  <a:lnTo>
                    <a:pt x="40401" y="14842"/>
                  </a:lnTo>
                  <a:lnTo>
                    <a:pt x="39845" y="9444"/>
                  </a:lnTo>
                  <a:lnTo>
                    <a:pt x="38417" y="5556"/>
                  </a:lnTo>
                  <a:lnTo>
                    <a:pt x="36352" y="2857"/>
                  </a:lnTo>
                  <a:lnTo>
                    <a:pt x="33892" y="1110"/>
                  </a:lnTo>
                  <a:lnTo>
                    <a:pt x="31273" y="237"/>
                  </a:lnTo>
                  <a:lnTo>
                    <a:pt x="28812" y="0"/>
                  </a:lnTo>
                  <a:lnTo>
                    <a:pt x="24843" y="555"/>
                  </a:lnTo>
                  <a:lnTo>
                    <a:pt x="21271" y="2301"/>
                  </a:lnTo>
                  <a:lnTo>
                    <a:pt x="17858" y="4841"/>
                  </a:lnTo>
                  <a:lnTo>
                    <a:pt x="14366" y="8016"/>
                  </a:lnTo>
                  <a:lnTo>
                    <a:pt x="14366" y="157"/>
                  </a:lnTo>
                  <a:lnTo>
                    <a:pt x="13651" y="0"/>
                  </a:lnTo>
                  <a:close/>
                </a:path>
              </a:pathLst>
            </a:custGeom>
            <a:solidFill>
              <a:srgbClr val="000000"/>
            </a:solidFill>
          </p:spPr>
          <p:txBody>
            <a:bodyPr vert="horz" lIns="91440" tIns="45720" rIns="91440" bIns="45720" anchor="t"/>
            <a:lstStyle/>
            <a:p>
              <a:endParaRPr lang="en-IN"/>
            </a:p>
          </p:txBody>
        </p:sp>
        <p:sp>
          <p:nvSpPr>
            <p:cNvPr id="2055" name="Shape 2090"/>
            <p:cNvSpPr/>
            <p:nvPr/>
          </p:nvSpPr>
          <p:spPr>
            <a:xfrm>
              <a:off x="3128628" y="4116514"/>
              <a:ext cx="46434" cy="45560"/>
            </a:xfrm>
            <a:custGeom>
              <a:avLst/>
              <a:gdLst/>
              <a:ahLst/>
              <a:cxnLst/>
              <a:rect l="0" t="0" r="0" b="0"/>
              <a:pathLst>
                <a:path w="46434" h="45560">
                  <a:moveTo>
                    <a:pt x="13652" y="0"/>
                  </a:moveTo>
                  <a:lnTo>
                    <a:pt x="0" y="4444"/>
                  </a:lnTo>
                  <a:lnTo>
                    <a:pt x="0" y="6111"/>
                  </a:lnTo>
                  <a:lnTo>
                    <a:pt x="1031" y="5793"/>
                  </a:lnTo>
                  <a:lnTo>
                    <a:pt x="2857" y="5713"/>
                  </a:lnTo>
                  <a:lnTo>
                    <a:pt x="4048" y="5793"/>
                  </a:lnTo>
                  <a:lnTo>
                    <a:pt x="5159" y="6587"/>
                  </a:lnTo>
                  <a:lnTo>
                    <a:pt x="6032" y="8413"/>
                  </a:lnTo>
                  <a:lnTo>
                    <a:pt x="6350" y="12063"/>
                  </a:lnTo>
                  <a:lnTo>
                    <a:pt x="6350" y="36591"/>
                  </a:lnTo>
                  <a:lnTo>
                    <a:pt x="6032" y="40163"/>
                  </a:lnTo>
                  <a:lnTo>
                    <a:pt x="5000" y="42385"/>
                  </a:lnTo>
                  <a:lnTo>
                    <a:pt x="3094" y="43576"/>
                  </a:lnTo>
                  <a:lnTo>
                    <a:pt x="158" y="44052"/>
                  </a:lnTo>
                  <a:lnTo>
                    <a:pt x="158" y="45560"/>
                  </a:lnTo>
                  <a:lnTo>
                    <a:pt x="21193" y="45560"/>
                  </a:lnTo>
                  <a:lnTo>
                    <a:pt x="21193" y="44052"/>
                  </a:lnTo>
                  <a:lnTo>
                    <a:pt x="18018" y="43576"/>
                  </a:lnTo>
                  <a:lnTo>
                    <a:pt x="15954" y="42623"/>
                  </a:lnTo>
                  <a:lnTo>
                    <a:pt x="14922" y="41036"/>
                  </a:lnTo>
                  <a:lnTo>
                    <a:pt x="14604" y="38893"/>
                  </a:lnTo>
                  <a:lnTo>
                    <a:pt x="14604" y="11032"/>
                  </a:lnTo>
                  <a:lnTo>
                    <a:pt x="17303" y="8651"/>
                  </a:lnTo>
                  <a:lnTo>
                    <a:pt x="19843" y="6905"/>
                  </a:lnTo>
                  <a:lnTo>
                    <a:pt x="22225" y="5793"/>
                  </a:lnTo>
                  <a:lnTo>
                    <a:pt x="24447" y="5396"/>
                  </a:lnTo>
                  <a:lnTo>
                    <a:pt x="28178" y="6032"/>
                  </a:lnTo>
                  <a:lnTo>
                    <a:pt x="30479" y="7937"/>
                  </a:lnTo>
                  <a:lnTo>
                    <a:pt x="31750" y="10952"/>
                  </a:lnTo>
                  <a:lnTo>
                    <a:pt x="32067" y="15001"/>
                  </a:lnTo>
                  <a:lnTo>
                    <a:pt x="32067" y="35718"/>
                  </a:lnTo>
                  <a:lnTo>
                    <a:pt x="31908" y="38893"/>
                  </a:lnTo>
                  <a:lnTo>
                    <a:pt x="31273" y="41114"/>
                  </a:lnTo>
                  <a:lnTo>
                    <a:pt x="30321" y="42544"/>
                  </a:lnTo>
                  <a:lnTo>
                    <a:pt x="29131" y="43417"/>
                  </a:lnTo>
                  <a:lnTo>
                    <a:pt x="25797" y="44052"/>
                  </a:lnTo>
                  <a:lnTo>
                    <a:pt x="25797" y="45560"/>
                  </a:lnTo>
                  <a:lnTo>
                    <a:pt x="46434" y="45560"/>
                  </a:lnTo>
                  <a:lnTo>
                    <a:pt x="46434" y="44052"/>
                  </a:lnTo>
                  <a:lnTo>
                    <a:pt x="43418" y="43496"/>
                  </a:lnTo>
                  <a:lnTo>
                    <a:pt x="41592" y="42385"/>
                  </a:lnTo>
                  <a:lnTo>
                    <a:pt x="40639" y="40481"/>
                  </a:lnTo>
                  <a:lnTo>
                    <a:pt x="40401" y="37543"/>
                  </a:lnTo>
                  <a:lnTo>
                    <a:pt x="40401" y="14842"/>
                  </a:lnTo>
                  <a:lnTo>
                    <a:pt x="39846" y="9444"/>
                  </a:lnTo>
                  <a:lnTo>
                    <a:pt x="38417" y="5556"/>
                  </a:lnTo>
                  <a:lnTo>
                    <a:pt x="36353" y="2857"/>
                  </a:lnTo>
                  <a:lnTo>
                    <a:pt x="33813" y="1110"/>
                  </a:lnTo>
                  <a:lnTo>
                    <a:pt x="31273" y="237"/>
                  </a:lnTo>
                  <a:lnTo>
                    <a:pt x="28812" y="0"/>
                  </a:lnTo>
                  <a:lnTo>
                    <a:pt x="24764" y="555"/>
                  </a:lnTo>
                  <a:lnTo>
                    <a:pt x="21193" y="2301"/>
                  </a:lnTo>
                  <a:lnTo>
                    <a:pt x="17859" y="4841"/>
                  </a:lnTo>
                  <a:lnTo>
                    <a:pt x="14367" y="8016"/>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2056" name="Shape 2091"/>
            <p:cNvSpPr/>
            <p:nvPr/>
          </p:nvSpPr>
          <p:spPr>
            <a:xfrm>
              <a:off x="3664409" y="4116514"/>
              <a:ext cx="32702" cy="45560"/>
            </a:xfrm>
            <a:custGeom>
              <a:avLst/>
              <a:gdLst/>
              <a:ahLst/>
              <a:cxnLst/>
              <a:rect l="0" t="0" r="0" b="0"/>
              <a:pathLst>
                <a:path w="32702" h="45560">
                  <a:moveTo>
                    <a:pt x="14843" y="0"/>
                  </a:moveTo>
                  <a:lnTo>
                    <a:pt x="237" y="5317"/>
                  </a:lnTo>
                  <a:lnTo>
                    <a:pt x="237" y="6905"/>
                  </a:lnTo>
                  <a:lnTo>
                    <a:pt x="1667" y="6587"/>
                  </a:lnTo>
                  <a:lnTo>
                    <a:pt x="3572" y="6507"/>
                  </a:lnTo>
                  <a:lnTo>
                    <a:pt x="4842" y="6587"/>
                  </a:lnTo>
                  <a:lnTo>
                    <a:pt x="5873" y="7301"/>
                  </a:lnTo>
                  <a:lnTo>
                    <a:pt x="6747" y="9047"/>
                  </a:lnTo>
                  <a:lnTo>
                    <a:pt x="7063" y="12461"/>
                  </a:lnTo>
                  <a:lnTo>
                    <a:pt x="7063" y="37226"/>
                  </a:lnTo>
                  <a:lnTo>
                    <a:pt x="6747" y="40481"/>
                  </a:lnTo>
                  <a:lnTo>
                    <a:pt x="5636" y="42305"/>
                  </a:lnTo>
                  <a:lnTo>
                    <a:pt x="3412" y="43338"/>
                  </a:lnTo>
                  <a:lnTo>
                    <a:pt x="0" y="44052"/>
                  </a:lnTo>
                  <a:lnTo>
                    <a:pt x="0" y="45560"/>
                  </a:lnTo>
                  <a:lnTo>
                    <a:pt x="23812" y="45560"/>
                  </a:lnTo>
                  <a:lnTo>
                    <a:pt x="23812" y="44052"/>
                  </a:lnTo>
                  <a:lnTo>
                    <a:pt x="20320" y="43734"/>
                  </a:lnTo>
                  <a:lnTo>
                    <a:pt x="17700" y="42782"/>
                  </a:lnTo>
                  <a:lnTo>
                    <a:pt x="15954" y="40638"/>
                  </a:lnTo>
                  <a:lnTo>
                    <a:pt x="15398" y="36591"/>
                  </a:lnTo>
                  <a:lnTo>
                    <a:pt x="15398" y="14366"/>
                  </a:lnTo>
                  <a:lnTo>
                    <a:pt x="15716" y="12619"/>
                  </a:lnTo>
                  <a:lnTo>
                    <a:pt x="16588" y="10794"/>
                  </a:lnTo>
                  <a:lnTo>
                    <a:pt x="19287" y="7619"/>
                  </a:lnTo>
                  <a:lnTo>
                    <a:pt x="20796" y="6587"/>
                  </a:lnTo>
                  <a:lnTo>
                    <a:pt x="22066" y="6189"/>
                  </a:lnTo>
                  <a:lnTo>
                    <a:pt x="24209" y="7143"/>
                  </a:lnTo>
                  <a:lnTo>
                    <a:pt x="26193" y="8809"/>
                  </a:lnTo>
                  <a:lnTo>
                    <a:pt x="28972" y="9682"/>
                  </a:lnTo>
                  <a:lnTo>
                    <a:pt x="30479" y="9364"/>
                  </a:lnTo>
                  <a:lnTo>
                    <a:pt x="31669" y="8413"/>
                  </a:lnTo>
                  <a:lnTo>
                    <a:pt x="32463" y="7063"/>
                  </a:lnTo>
                  <a:lnTo>
                    <a:pt x="32702" y="5317"/>
                  </a:lnTo>
                  <a:lnTo>
                    <a:pt x="32384" y="3094"/>
                  </a:lnTo>
                  <a:lnTo>
                    <a:pt x="31273" y="1427"/>
                  </a:lnTo>
                  <a:lnTo>
                    <a:pt x="29606" y="316"/>
                  </a:lnTo>
                  <a:lnTo>
                    <a:pt x="27384" y="0"/>
                  </a:lnTo>
                  <a:lnTo>
                    <a:pt x="24606" y="396"/>
                  </a:lnTo>
                  <a:lnTo>
                    <a:pt x="21828" y="1824"/>
                  </a:lnTo>
                  <a:lnTo>
                    <a:pt x="18812" y="4602"/>
                  </a:lnTo>
                  <a:lnTo>
                    <a:pt x="15557" y="8968"/>
                  </a:lnTo>
                  <a:lnTo>
                    <a:pt x="15398" y="8968"/>
                  </a:lnTo>
                  <a:lnTo>
                    <a:pt x="15398" y="157"/>
                  </a:lnTo>
                  <a:lnTo>
                    <a:pt x="14843" y="0"/>
                  </a:lnTo>
                  <a:close/>
                </a:path>
              </a:pathLst>
            </a:custGeom>
            <a:solidFill>
              <a:srgbClr val="000000"/>
            </a:solidFill>
          </p:spPr>
          <p:txBody>
            <a:bodyPr vert="horz" lIns="91440" tIns="45720" rIns="91440" bIns="45720" anchor="t"/>
            <a:lstStyle/>
            <a:p>
              <a:endParaRPr lang="en-IN"/>
            </a:p>
          </p:txBody>
        </p:sp>
        <p:sp>
          <p:nvSpPr>
            <p:cNvPr id="2057" name="Shape 2092"/>
            <p:cNvSpPr/>
            <p:nvPr/>
          </p:nvSpPr>
          <p:spPr>
            <a:xfrm>
              <a:off x="4541107" y="4095320"/>
              <a:ext cx="68421" cy="66754"/>
            </a:xfrm>
            <a:custGeom>
              <a:avLst/>
              <a:gdLst/>
              <a:ahLst/>
              <a:cxnLst/>
              <a:rect l="0" t="0" r="0" b="0"/>
              <a:pathLst>
                <a:path w="68421" h="66754">
                  <a:moveTo>
                    <a:pt x="32861" y="0"/>
                  </a:moveTo>
                  <a:lnTo>
                    <a:pt x="31274" y="14050"/>
                  </a:lnTo>
                  <a:lnTo>
                    <a:pt x="42782" y="41275"/>
                  </a:lnTo>
                  <a:lnTo>
                    <a:pt x="19922" y="41275"/>
                  </a:lnTo>
                  <a:lnTo>
                    <a:pt x="31274" y="14050"/>
                  </a:lnTo>
                  <a:lnTo>
                    <a:pt x="32861" y="0"/>
                  </a:lnTo>
                  <a:lnTo>
                    <a:pt x="12302" y="48577"/>
                  </a:lnTo>
                  <a:lnTo>
                    <a:pt x="10080" y="53657"/>
                  </a:lnTo>
                  <a:lnTo>
                    <a:pt x="7540" y="58896"/>
                  </a:lnTo>
                  <a:lnTo>
                    <a:pt x="6270" y="61118"/>
                  </a:lnTo>
                  <a:lnTo>
                    <a:pt x="5080" y="62706"/>
                  </a:lnTo>
                  <a:lnTo>
                    <a:pt x="3810" y="63817"/>
                  </a:lnTo>
                  <a:lnTo>
                    <a:pt x="2460" y="64452"/>
                  </a:lnTo>
                  <a:lnTo>
                    <a:pt x="0" y="64850"/>
                  </a:lnTo>
                  <a:lnTo>
                    <a:pt x="0" y="66754"/>
                  </a:lnTo>
                  <a:lnTo>
                    <a:pt x="19605" y="66754"/>
                  </a:lnTo>
                  <a:lnTo>
                    <a:pt x="19605" y="64850"/>
                  </a:lnTo>
                  <a:lnTo>
                    <a:pt x="16906" y="64690"/>
                  </a:lnTo>
                  <a:lnTo>
                    <a:pt x="14128" y="63658"/>
                  </a:lnTo>
                  <a:lnTo>
                    <a:pt x="13255" y="62469"/>
                  </a:lnTo>
                  <a:lnTo>
                    <a:pt x="12858" y="60721"/>
                  </a:lnTo>
                  <a:lnTo>
                    <a:pt x="13652" y="56912"/>
                  </a:lnTo>
                  <a:lnTo>
                    <a:pt x="18256" y="45322"/>
                  </a:lnTo>
                  <a:lnTo>
                    <a:pt x="44211" y="45322"/>
                  </a:lnTo>
                  <a:lnTo>
                    <a:pt x="48260" y="54847"/>
                  </a:lnTo>
                  <a:lnTo>
                    <a:pt x="49371" y="57943"/>
                  </a:lnTo>
                  <a:lnTo>
                    <a:pt x="50085" y="61118"/>
                  </a:lnTo>
                  <a:lnTo>
                    <a:pt x="49530" y="63262"/>
                  </a:lnTo>
                  <a:lnTo>
                    <a:pt x="48021" y="64372"/>
                  </a:lnTo>
                  <a:lnTo>
                    <a:pt x="45878" y="64770"/>
                  </a:lnTo>
                  <a:lnTo>
                    <a:pt x="43180" y="64850"/>
                  </a:lnTo>
                  <a:lnTo>
                    <a:pt x="43180" y="66754"/>
                  </a:lnTo>
                  <a:lnTo>
                    <a:pt x="68421" y="66754"/>
                  </a:lnTo>
                  <a:lnTo>
                    <a:pt x="68421" y="64850"/>
                  </a:lnTo>
                  <a:lnTo>
                    <a:pt x="65642" y="64372"/>
                  </a:lnTo>
                  <a:lnTo>
                    <a:pt x="63579" y="63102"/>
                  </a:lnTo>
                  <a:lnTo>
                    <a:pt x="61673" y="60563"/>
                  </a:lnTo>
                  <a:lnTo>
                    <a:pt x="60642" y="58657"/>
                  </a:lnTo>
                  <a:lnTo>
                    <a:pt x="59531" y="56197"/>
                  </a:lnTo>
                  <a:lnTo>
                    <a:pt x="34845" y="0"/>
                  </a:lnTo>
                  <a:lnTo>
                    <a:pt x="32861" y="0"/>
                  </a:lnTo>
                  <a:close/>
                </a:path>
              </a:pathLst>
            </a:custGeom>
            <a:solidFill>
              <a:srgbClr val="000000"/>
            </a:solidFill>
          </p:spPr>
          <p:txBody>
            <a:bodyPr vert="horz" lIns="91440" tIns="45720" rIns="91440" bIns="45720" anchor="t"/>
            <a:lstStyle/>
            <a:p>
              <a:endParaRPr lang="en-IN"/>
            </a:p>
          </p:txBody>
        </p:sp>
        <p:sp>
          <p:nvSpPr>
            <p:cNvPr id="2058" name="Shape 2093"/>
            <p:cNvSpPr/>
            <p:nvPr/>
          </p:nvSpPr>
          <p:spPr>
            <a:xfrm>
              <a:off x="3749897" y="4116514"/>
              <a:ext cx="43813" cy="67150"/>
            </a:xfrm>
            <a:custGeom>
              <a:avLst/>
              <a:gdLst/>
              <a:ahLst/>
              <a:cxnLst/>
              <a:rect l="0" t="0" r="0" b="0"/>
              <a:pathLst>
                <a:path w="43813" h="67150">
                  <a:moveTo>
                    <a:pt x="21112" y="0"/>
                  </a:moveTo>
                  <a:lnTo>
                    <a:pt x="19684" y="2777"/>
                  </a:lnTo>
                  <a:lnTo>
                    <a:pt x="22621" y="3332"/>
                  </a:lnTo>
                  <a:lnTo>
                    <a:pt x="24843" y="4841"/>
                  </a:lnTo>
                  <a:lnTo>
                    <a:pt x="27938" y="9762"/>
                  </a:lnTo>
                  <a:lnTo>
                    <a:pt x="29447" y="15159"/>
                  </a:lnTo>
                  <a:lnTo>
                    <a:pt x="29764" y="17302"/>
                  </a:lnTo>
                  <a:lnTo>
                    <a:pt x="29843" y="18811"/>
                  </a:lnTo>
                  <a:lnTo>
                    <a:pt x="29764" y="20239"/>
                  </a:lnTo>
                  <a:lnTo>
                    <a:pt x="29447" y="22225"/>
                  </a:lnTo>
                  <a:lnTo>
                    <a:pt x="28732" y="24367"/>
                  </a:lnTo>
                  <a:lnTo>
                    <a:pt x="27462" y="26351"/>
                  </a:lnTo>
                  <a:lnTo>
                    <a:pt x="25478" y="27781"/>
                  </a:lnTo>
                  <a:lnTo>
                    <a:pt x="22621" y="28336"/>
                  </a:lnTo>
                  <a:lnTo>
                    <a:pt x="19128" y="27621"/>
                  </a:lnTo>
                  <a:lnTo>
                    <a:pt x="16430" y="25716"/>
                  </a:lnTo>
                  <a:lnTo>
                    <a:pt x="14525" y="22938"/>
                  </a:lnTo>
                  <a:lnTo>
                    <a:pt x="13255" y="19446"/>
                  </a:lnTo>
                  <a:lnTo>
                    <a:pt x="12302" y="11667"/>
                  </a:lnTo>
                  <a:lnTo>
                    <a:pt x="12937" y="7460"/>
                  </a:lnTo>
                  <a:lnTo>
                    <a:pt x="14683" y="4682"/>
                  </a:lnTo>
                  <a:lnTo>
                    <a:pt x="17064" y="3175"/>
                  </a:lnTo>
                  <a:lnTo>
                    <a:pt x="19684" y="2777"/>
                  </a:lnTo>
                  <a:lnTo>
                    <a:pt x="21112" y="0"/>
                  </a:lnTo>
                  <a:lnTo>
                    <a:pt x="17223" y="396"/>
                  </a:lnTo>
                  <a:lnTo>
                    <a:pt x="13334" y="1666"/>
                  </a:lnTo>
                  <a:lnTo>
                    <a:pt x="9762" y="3808"/>
                  </a:lnTo>
                  <a:lnTo>
                    <a:pt x="6825" y="6983"/>
                  </a:lnTo>
                  <a:lnTo>
                    <a:pt x="4841" y="11191"/>
                  </a:lnTo>
                  <a:lnTo>
                    <a:pt x="4047" y="16508"/>
                  </a:lnTo>
                  <a:lnTo>
                    <a:pt x="4682" y="20637"/>
                  </a:lnTo>
                  <a:lnTo>
                    <a:pt x="6428" y="24128"/>
                  </a:lnTo>
                  <a:lnTo>
                    <a:pt x="9366" y="27066"/>
                  </a:lnTo>
                  <a:lnTo>
                    <a:pt x="13255" y="29368"/>
                  </a:lnTo>
                  <a:lnTo>
                    <a:pt x="9603" y="32780"/>
                  </a:lnTo>
                  <a:lnTo>
                    <a:pt x="7063" y="35321"/>
                  </a:lnTo>
                  <a:lnTo>
                    <a:pt x="5556" y="37067"/>
                  </a:lnTo>
                  <a:lnTo>
                    <a:pt x="4762" y="38337"/>
                  </a:lnTo>
                  <a:lnTo>
                    <a:pt x="4443" y="40163"/>
                  </a:lnTo>
                  <a:lnTo>
                    <a:pt x="4919" y="41988"/>
                  </a:lnTo>
                  <a:lnTo>
                    <a:pt x="6111" y="43338"/>
                  </a:lnTo>
                  <a:lnTo>
                    <a:pt x="9682" y="45401"/>
                  </a:lnTo>
                  <a:lnTo>
                    <a:pt x="6031" y="48180"/>
                  </a:lnTo>
                  <a:lnTo>
                    <a:pt x="2936" y="51116"/>
                  </a:lnTo>
                  <a:lnTo>
                    <a:pt x="793" y="54212"/>
                  </a:lnTo>
                  <a:lnTo>
                    <a:pt x="0" y="57546"/>
                  </a:lnTo>
                  <a:lnTo>
                    <a:pt x="396" y="59451"/>
                  </a:lnTo>
                  <a:lnTo>
                    <a:pt x="1348" y="61276"/>
                  </a:lnTo>
                  <a:lnTo>
                    <a:pt x="2936" y="62863"/>
                  </a:lnTo>
                  <a:lnTo>
                    <a:pt x="5000" y="64293"/>
                  </a:lnTo>
                  <a:lnTo>
                    <a:pt x="10556" y="66357"/>
                  </a:lnTo>
                  <a:lnTo>
                    <a:pt x="17541" y="67150"/>
                  </a:lnTo>
                  <a:lnTo>
                    <a:pt x="21192" y="66832"/>
                  </a:lnTo>
                  <a:lnTo>
                    <a:pt x="25241" y="66118"/>
                  </a:lnTo>
                  <a:lnTo>
                    <a:pt x="29447" y="64769"/>
                  </a:lnTo>
                  <a:lnTo>
                    <a:pt x="33575" y="62943"/>
                  </a:lnTo>
                  <a:lnTo>
                    <a:pt x="37226" y="60641"/>
                  </a:lnTo>
                  <a:lnTo>
                    <a:pt x="40162" y="57705"/>
                  </a:lnTo>
                  <a:lnTo>
                    <a:pt x="42147" y="54291"/>
                  </a:lnTo>
                  <a:lnTo>
                    <a:pt x="42941" y="50402"/>
                  </a:lnTo>
                  <a:lnTo>
                    <a:pt x="42147" y="46513"/>
                  </a:lnTo>
                  <a:lnTo>
                    <a:pt x="40877" y="44211"/>
                  </a:lnTo>
                  <a:lnTo>
                    <a:pt x="38734" y="42147"/>
                  </a:lnTo>
                  <a:lnTo>
                    <a:pt x="35480" y="40559"/>
                  </a:lnTo>
                  <a:lnTo>
                    <a:pt x="30876" y="39766"/>
                  </a:lnTo>
                  <a:lnTo>
                    <a:pt x="18176" y="39210"/>
                  </a:lnTo>
                  <a:lnTo>
                    <a:pt x="14762" y="38972"/>
                  </a:lnTo>
                  <a:lnTo>
                    <a:pt x="13276" y="38580"/>
                  </a:lnTo>
                  <a:lnTo>
                    <a:pt x="11826" y="45719"/>
                  </a:lnTo>
                  <a:lnTo>
                    <a:pt x="16032" y="46433"/>
                  </a:lnTo>
                  <a:lnTo>
                    <a:pt x="20637" y="46751"/>
                  </a:lnTo>
                  <a:lnTo>
                    <a:pt x="23812" y="46909"/>
                  </a:lnTo>
                  <a:lnTo>
                    <a:pt x="27938" y="46988"/>
                  </a:lnTo>
                  <a:lnTo>
                    <a:pt x="32939" y="47227"/>
                  </a:lnTo>
                  <a:lnTo>
                    <a:pt x="36750" y="47862"/>
                  </a:lnTo>
                  <a:lnTo>
                    <a:pt x="39289" y="49291"/>
                  </a:lnTo>
                  <a:lnTo>
                    <a:pt x="40162" y="51910"/>
                  </a:lnTo>
                  <a:lnTo>
                    <a:pt x="39844" y="53814"/>
                  </a:lnTo>
                  <a:lnTo>
                    <a:pt x="38893" y="55641"/>
                  </a:lnTo>
                  <a:lnTo>
                    <a:pt x="37306" y="57228"/>
                  </a:lnTo>
                  <a:lnTo>
                    <a:pt x="35242" y="58657"/>
                  </a:lnTo>
                  <a:lnTo>
                    <a:pt x="32622" y="59847"/>
                  </a:lnTo>
                  <a:lnTo>
                    <a:pt x="29526" y="60721"/>
                  </a:lnTo>
                  <a:lnTo>
                    <a:pt x="25955" y="61276"/>
                  </a:lnTo>
                  <a:lnTo>
                    <a:pt x="21827" y="61514"/>
                  </a:lnTo>
                  <a:lnTo>
                    <a:pt x="17937" y="61276"/>
                  </a:lnTo>
                  <a:lnTo>
                    <a:pt x="14762" y="60800"/>
                  </a:lnTo>
                  <a:lnTo>
                    <a:pt x="12143" y="60086"/>
                  </a:lnTo>
                  <a:lnTo>
                    <a:pt x="10159" y="59133"/>
                  </a:lnTo>
                  <a:lnTo>
                    <a:pt x="7698" y="56832"/>
                  </a:lnTo>
                  <a:lnTo>
                    <a:pt x="6905" y="54450"/>
                  </a:lnTo>
                  <a:lnTo>
                    <a:pt x="7222" y="52307"/>
                  </a:lnTo>
                  <a:lnTo>
                    <a:pt x="8254" y="50322"/>
                  </a:lnTo>
                  <a:lnTo>
                    <a:pt x="9762" y="48258"/>
                  </a:lnTo>
                  <a:lnTo>
                    <a:pt x="11826" y="45719"/>
                  </a:lnTo>
                  <a:lnTo>
                    <a:pt x="13276" y="38580"/>
                  </a:lnTo>
                  <a:lnTo>
                    <a:pt x="11747" y="38178"/>
                  </a:lnTo>
                  <a:lnTo>
                    <a:pt x="10793" y="37463"/>
                  </a:lnTo>
                  <a:lnTo>
                    <a:pt x="10397" y="36512"/>
                  </a:lnTo>
                  <a:lnTo>
                    <a:pt x="11032" y="34686"/>
                  </a:lnTo>
                  <a:lnTo>
                    <a:pt x="12620" y="32701"/>
                  </a:lnTo>
                  <a:lnTo>
                    <a:pt x="14604" y="31034"/>
                  </a:lnTo>
                  <a:lnTo>
                    <a:pt x="16350" y="30319"/>
                  </a:lnTo>
                  <a:lnTo>
                    <a:pt x="17223" y="30399"/>
                  </a:lnTo>
                  <a:lnTo>
                    <a:pt x="18811" y="30558"/>
                  </a:lnTo>
                  <a:lnTo>
                    <a:pt x="21668" y="30796"/>
                  </a:lnTo>
                  <a:lnTo>
                    <a:pt x="24763" y="30399"/>
                  </a:lnTo>
                  <a:lnTo>
                    <a:pt x="28256" y="29368"/>
                  </a:lnTo>
                  <a:lnTo>
                    <a:pt x="31670" y="27463"/>
                  </a:lnTo>
                  <a:lnTo>
                    <a:pt x="34606" y="24763"/>
                  </a:lnTo>
                  <a:lnTo>
                    <a:pt x="36669" y="21033"/>
                  </a:lnTo>
                  <a:lnTo>
                    <a:pt x="37463" y="16191"/>
                  </a:lnTo>
                  <a:lnTo>
                    <a:pt x="37306" y="13016"/>
                  </a:lnTo>
                  <a:lnTo>
                    <a:pt x="36908" y="10635"/>
                  </a:lnTo>
                  <a:lnTo>
                    <a:pt x="35559" y="7063"/>
                  </a:lnTo>
                  <a:lnTo>
                    <a:pt x="43813" y="7063"/>
                  </a:lnTo>
                  <a:lnTo>
                    <a:pt x="43813" y="3253"/>
                  </a:lnTo>
                  <a:lnTo>
                    <a:pt x="36193" y="3253"/>
                  </a:lnTo>
                  <a:lnTo>
                    <a:pt x="33654" y="3014"/>
                  </a:lnTo>
                  <a:lnTo>
                    <a:pt x="30717" y="2221"/>
                  </a:lnTo>
                  <a:lnTo>
                    <a:pt x="25717" y="555"/>
                  </a:lnTo>
                  <a:lnTo>
                    <a:pt x="21112" y="0"/>
                  </a:lnTo>
                  <a:close/>
                </a:path>
              </a:pathLst>
            </a:custGeom>
            <a:solidFill>
              <a:srgbClr val="000000"/>
            </a:solidFill>
          </p:spPr>
          <p:txBody>
            <a:bodyPr vert="horz" lIns="91440" tIns="45720" rIns="91440" bIns="45720" anchor="t"/>
            <a:lstStyle/>
            <a:p>
              <a:endParaRPr lang="en-IN"/>
            </a:p>
          </p:txBody>
        </p:sp>
        <p:sp>
          <p:nvSpPr>
            <p:cNvPr id="2059" name="Shape 2094"/>
            <p:cNvSpPr/>
            <p:nvPr/>
          </p:nvSpPr>
          <p:spPr>
            <a:xfrm>
              <a:off x="3488356" y="4116514"/>
              <a:ext cx="43815" cy="67150"/>
            </a:xfrm>
            <a:custGeom>
              <a:avLst/>
              <a:gdLst/>
              <a:ahLst/>
              <a:cxnLst/>
              <a:rect l="0" t="0" r="0" b="0"/>
              <a:pathLst>
                <a:path w="43815" h="67150">
                  <a:moveTo>
                    <a:pt x="21113" y="0"/>
                  </a:moveTo>
                  <a:lnTo>
                    <a:pt x="20520" y="2923"/>
                  </a:lnTo>
                  <a:lnTo>
                    <a:pt x="22622" y="3332"/>
                  </a:lnTo>
                  <a:lnTo>
                    <a:pt x="24924" y="4841"/>
                  </a:lnTo>
                  <a:lnTo>
                    <a:pt x="27940" y="9762"/>
                  </a:lnTo>
                  <a:lnTo>
                    <a:pt x="29447" y="15159"/>
                  </a:lnTo>
                  <a:lnTo>
                    <a:pt x="29766" y="17302"/>
                  </a:lnTo>
                  <a:lnTo>
                    <a:pt x="29845" y="18811"/>
                  </a:lnTo>
                  <a:lnTo>
                    <a:pt x="29845" y="20239"/>
                  </a:lnTo>
                  <a:lnTo>
                    <a:pt x="29527" y="22225"/>
                  </a:lnTo>
                  <a:lnTo>
                    <a:pt x="28733" y="24367"/>
                  </a:lnTo>
                  <a:lnTo>
                    <a:pt x="27463" y="26351"/>
                  </a:lnTo>
                  <a:lnTo>
                    <a:pt x="25479" y="27781"/>
                  </a:lnTo>
                  <a:lnTo>
                    <a:pt x="22622" y="28336"/>
                  </a:lnTo>
                  <a:lnTo>
                    <a:pt x="19129" y="27621"/>
                  </a:lnTo>
                  <a:lnTo>
                    <a:pt x="16510" y="25716"/>
                  </a:lnTo>
                  <a:lnTo>
                    <a:pt x="14526" y="22938"/>
                  </a:lnTo>
                  <a:lnTo>
                    <a:pt x="13255" y="19446"/>
                  </a:lnTo>
                  <a:lnTo>
                    <a:pt x="12303" y="11667"/>
                  </a:lnTo>
                  <a:lnTo>
                    <a:pt x="12938" y="7460"/>
                  </a:lnTo>
                  <a:lnTo>
                    <a:pt x="14685" y="4682"/>
                  </a:lnTo>
                  <a:lnTo>
                    <a:pt x="17066" y="3175"/>
                  </a:lnTo>
                  <a:lnTo>
                    <a:pt x="19765" y="2777"/>
                  </a:lnTo>
                  <a:lnTo>
                    <a:pt x="20520" y="2923"/>
                  </a:lnTo>
                  <a:lnTo>
                    <a:pt x="21113" y="0"/>
                  </a:lnTo>
                  <a:lnTo>
                    <a:pt x="17223" y="396"/>
                  </a:lnTo>
                  <a:lnTo>
                    <a:pt x="13335" y="1666"/>
                  </a:lnTo>
                  <a:lnTo>
                    <a:pt x="9763" y="3808"/>
                  </a:lnTo>
                  <a:lnTo>
                    <a:pt x="6826" y="6983"/>
                  </a:lnTo>
                  <a:lnTo>
                    <a:pt x="4841" y="11191"/>
                  </a:lnTo>
                  <a:lnTo>
                    <a:pt x="4127" y="16508"/>
                  </a:lnTo>
                  <a:lnTo>
                    <a:pt x="4762" y="20637"/>
                  </a:lnTo>
                  <a:lnTo>
                    <a:pt x="6508" y="24128"/>
                  </a:lnTo>
                  <a:lnTo>
                    <a:pt x="9366" y="27066"/>
                  </a:lnTo>
                  <a:lnTo>
                    <a:pt x="13335" y="29368"/>
                  </a:lnTo>
                  <a:lnTo>
                    <a:pt x="9604" y="32780"/>
                  </a:lnTo>
                  <a:lnTo>
                    <a:pt x="7065" y="35321"/>
                  </a:lnTo>
                  <a:lnTo>
                    <a:pt x="5556" y="37067"/>
                  </a:lnTo>
                  <a:lnTo>
                    <a:pt x="4762" y="38337"/>
                  </a:lnTo>
                  <a:lnTo>
                    <a:pt x="4523" y="40163"/>
                  </a:lnTo>
                  <a:lnTo>
                    <a:pt x="4921" y="41988"/>
                  </a:lnTo>
                  <a:lnTo>
                    <a:pt x="6111" y="43338"/>
                  </a:lnTo>
                  <a:lnTo>
                    <a:pt x="9763" y="45401"/>
                  </a:lnTo>
                  <a:lnTo>
                    <a:pt x="6032" y="48180"/>
                  </a:lnTo>
                  <a:lnTo>
                    <a:pt x="2936" y="51116"/>
                  </a:lnTo>
                  <a:lnTo>
                    <a:pt x="793" y="54212"/>
                  </a:lnTo>
                  <a:lnTo>
                    <a:pt x="0" y="57546"/>
                  </a:lnTo>
                  <a:lnTo>
                    <a:pt x="397" y="59451"/>
                  </a:lnTo>
                  <a:lnTo>
                    <a:pt x="1348" y="61276"/>
                  </a:lnTo>
                  <a:lnTo>
                    <a:pt x="2936" y="62863"/>
                  </a:lnTo>
                  <a:lnTo>
                    <a:pt x="5001" y="64293"/>
                  </a:lnTo>
                  <a:lnTo>
                    <a:pt x="10557" y="66357"/>
                  </a:lnTo>
                  <a:lnTo>
                    <a:pt x="17541" y="67150"/>
                  </a:lnTo>
                  <a:lnTo>
                    <a:pt x="21192" y="66832"/>
                  </a:lnTo>
                  <a:lnTo>
                    <a:pt x="25321" y="66118"/>
                  </a:lnTo>
                  <a:lnTo>
                    <a:pt x="29447" y="64769"/>
                  </a:lnTo>
                  <a:lnTo>
                    <a:pt x="33576" y="62943"/>
                  </a:lnTo>
                  <a:lnTo>
                    <a:pt x="37227" y="60641"/>
                  </a:lnTo>
                  <a:lnTo>
                    <a:pt x="40163" y="57705"/>
                  </a:lnTo>
                  <a:lnTo>
                    <a:pt x="42227" y="54291"/>
                  </a:lnTo>
                  <a:lnTo>
                    <a:pt x="42941" y="50402"/>
                  </a:lnTo>
                  <a:lnTo>
                    <a:pt x="42783" y="48655"/>
                  </a:lnTo>
                  <a:lnTo>
                    <a:pt x="42147" y="46513"/>
                  </a:lnTo>
                  <a:lnTo>
                    <a:pt x="40878" y="44211"/>
                  </a:lnTo>
                  <a:lnTo>
                    <a:pt x="38735" y="42147"/>
                  </a:lnTo>
                  <a:lnTo>
                    <a:pt x="35560" y="40559"/>
                  </a:lnTo>
                  <a:lnTo>
                    <a:pt x="30956" y="39766"/>
                  </a:lnTo>
                  <a:lnTo>
                    <a:pt x="18177" y="39210"/>
                  </a:lnTo>
                  <a:lnTo>
                    <a:pt x="14763" y="38972"/>
                  </a:lnTo>
                  <a:lnTo>
                    <a:pt x="13277" y="38581"/>
                  </a:lnTo>
                  <a:lnTo>
                    <a:pt x="11827" y="45719"/>
                  </a:lnTo>
                  <a:lnTo>
                    <a:pt x="16033" y="46433"/>
                  </a:lnTo>
                  <a:lnTo>
                    <a:pt x="20716" y="46751"/>
                  </a:lnTo>
                  <a:lnTo>
                    <a:pt x="23891" y="46909"/>
                  </a:lnTo>
                  <a:lnTo>
                    <a:pt x="27940" y="46988"/>
                  </a:lnTo>
                  <a:lnTo>
                    <a:pt x="32941" y="47227"/>
                  </a:lnTo>
                  <a:lnTo>
                    <a:pt x="36751" y="47862"/>
                  </a:lnTo>
                  <a:lnTo>
                    <a:pt x="39291" y="49291"/>
                  </a:lnTo>
                  <a:lnTo>
                    <a:pt x="40163" y="51910"/>
                  </a:lnTo>
                  <a:lnTo>
                    <a:pt x="39846" y="53814"/>
                  </a:lnTo>
                  <a:lnTo>
                    <a:pt x="38893" y="55641"/>
                  </a:lnTo>
                  <a:lnTo>
                    <a:pt x="37385" y="57228"/>
                  </a:lnTo>
                  <a:lnTo>
                    <a:pt x="35322" y="58657"/>
                  </a:lnTo>
                  <a:lnTo>
                    <a:pt x="32702" y="59847"/>
                  </a:lnTo>
                  <a:lnTo>
                    <a:pt x="29527" y="60721"/>
                  </a:lnTo>
                  <a:lnTo>
                    <a:pt x="25955" y="61276"/>
                  </a:lnTo>
                  <a:lnTo>
                    <a:pt x="21828" y="61514"/>
                  </a:lnTo>
                  <a:lnTo>
                    <a:pt x="17938" y="61276"/>
                  </a:lnTo>
                  <a:lnTo>
                    <a:pt x="14763" y="60800"/>
                  </a:lnTo>
                  <a:lnTo>
                    <a:pt x="12144" y="60086"/>
                  </a:lnTo>
                  <a:lnTo>
                    <a:pt x="10160" y="59133"/>
                  </a:lnTo>
                  <a:lnTo>
                    <a:pt x="7698" y="56832"/>
                  </a:lnTo>
                  <a:lnTo>
                    <a:pt x="6985" y="54450"/>
                  </a:lnTo>
                  <a:lnTo>
                    <a:pt x="7302" y="52307"/>
                  </a:lnTo>
                  <a:lnTo>
                    <a:pt x="8255" y="50322"/>
                  </a:lnTo>
                  <a:lnTo>
                    <a:pt x="11827" y="45719"/>
                  </a:lnTo>
                  <a:lnTo>
                    <a:pt x="13277" y="38581"/>
                  </a:lnTo>
                  <a:lnTo>
                    <a:pt x="11747" y="38178"/>
                  </a:lnTo>
                  <a:lnTo>
                    <a:pt x="10795" y="37463"/>
                  </a:lnTo>
                  <a:lnTo>
                    <a:pt x="10397" y="36512"/>
                  </a:lnTo>
                  <a:lnTo>
                    <a:pt x="11112" y="34686"/>
                  </a:lnTo>
                  <a:lnTo>
                    <a:pt x="12700" y="32701"/>
                  </a:lnTo>
                  <a:lnTo>
                    <a:pt x="14605" y="31034"/>
                  </a:lnTo>
                  <a:lnTo>
                    <a:pt x="16351" y="30319"/>
                  </a:lnTo>
                  <a:lnTo>
                    <a:pt x="17303" y="30399"/>
                  </a:lnTo>
                  <a:lnTo>
                    <a:pt x="18811" y="30558"/>
                  </a:lnTo>
                  <a:lnTo>
                    <a:pt x="21749" y="30796"/>
                  </a:lnTo>
                  <a:lnTo>
                    <a:pt x="24765" y="30399"/>
                  </a:lnTo>
                  <a:lnTo>
                    <a:pt x="28257" y="29368"/>
                  </a:lnTo>
                  <a:lnTo>
                    <a:pt x="31750" y="27463"/>
                  </a:lnTo>
                  <a:lnTo>
                    <a:pt x="34686" y="24763"/>
                  </a:lnTo>
                  <a:lnTo>
                    <a:pt x="36671" y="21033"/>
                  </a:lnTo>
                  <a:lnTo>
                    <a:pt x="37465" y="16191"/>
                  </a:lnTo>
                  <a:lnTo>
                    <a:pt x="37306" y="13016"/>
                  </a:lnTo>
                  <a:lnTo>
                    <a:pt x="36910" y="10635"/>
                  </a:lnTo>
                  <a:lnTo>
                    <a:pt x="35560" y="7063"/>
                  </a:lnTo>
                  <a:lnTo>
                    <a:pt x="43815" y="7063"/>
                  </a:lnTo>
                  <a:lnTo>
                    <a:pt x="43815" y="3253"/>
                  </a:lnTo>
                  <a:lnTo>
                    <a:pt x="36195" y="3253"/>
                  </a:lnTo>
                  <a:lnTo>
                    <a:pt x="33655" y="3014"/>
                  </a:lnTo>
                  <a:lnTo>
                    <a:pt x="30717" y="2221"/>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2060" name="Shape 2095"/>
            <p:cNvSpPr/>
            <p:nvPr/>
          </p:nvSpPr>
          <p:spPr>
            <a:xfrm>
              <a:off x="4234639" y="4116514"/>
              <a:ext cx="29368" cy="46513"/>
            </a:xfrm>
            <a:custGeom>
              <a:avLst/>
              <a:gdLst/>
              <a:ahLst/>
              <a:cxnLst/>
              <a:rect l="0" t="0" r="0" b="0"/>
              <a:pathLst>
                <a:path w="29368" h="46513">
                  <a:moveTo>
                    <a:pt x="13811" y="0"/>
                  </a:moveTo>
                  <a:lnTo>
                    <a:pt x="9525" y="475"/>
                  </a:lnTo>
                  <a:lnTo>
                    <a:pt x="6032" y="1903"/>
                  </a:lnTo>
                  <a:lnTo>
                    <a:pt x="3333" y="3888"/>
                  </a:lnTo>
                  <a:lnTo>
                    <a:pt x="1428" y="6428"/>
                  </a:lnTo>
                  <a:lnTo>
                    <a:pt x="396" y="9207"/>
                  </a:lnTo>
                  <a:lnTo>
                    <a:pt x="0" y="12063"/>
                  </a:lnTo>
                  <a:lnTo>
                    <a:pt x="952" y="16905"/>
                  </a:lnTo>
                  <a:lnTo>
                    <a:pt x="3492" y="20716"/>
                  </a:lnTo>
                  <a:lnTo>
                    <a:pt x="7223" y="23812"/>
                  </a:lnTo>
                  <a:lnTo>
                    <a:pt x="11588" y="26510"/>
                  </a:lnTo>
                  <a:lnTo>
                    <a:pt x="17303" y="29764"/>
                  </a:lnTo>
                  <a:lnTo>
                    <a:pt x="19526" y="31193"/>
                  </a:lnTo>
                  <a:lnTo>
                    <a:pt x="21113" y="32939"/>
                  </a:lnTo>
                  <a:lnTo>
                    <a:pt x="22066" y="34925"/>
                  </a:lnTo>
                  <a:lnTo>
                    <a:pt x="22463" y="37146"/>
                  </a:lnTo>
                  <a:lnTo>
                    <a:pt x="21669" y="40638"/>
                  </a:lnTo>
                  <a:lnTo>
                    <a:pt x="19684" y="42862"/>
                  </a:lnTo>
                  <a:lnTo>
                    <a:pt x="17064" y="44052"/>
                  </a:lnTo>
                  <a:lnTo>
                    <a:pt x="14446" y="44369"/>
                  </a:lnTo>
                  <a:lnTo>
                    <a:pt x="10238" y="43734"/>
                  </a:lnTo>
                  <a:lnTo>
                    <a:pt x="7063" y="41908"/>
                  </a:lnTo>
                  <a:lnTo>
                    <a:pt x="4842" y="39369"/>
                  </a:lnTo>
                  <a:lnTo>
                    <a:pt x="3333" y="36432"/>
                  </a:lnTo>
                  <a:lnTo>
                    <a:pt x="1667" y="30478"/>
                  </a:lnTo>
                  <a:lnTo>
                    <a:pt x="79" y="30478"/>
                  </a:lnTo>
                  <a:lnTo>
                    <a:pt x="79" y="45957"/>
                  </a:lnTo>
                  <a:lnTo>
                    <a:pt x="1349" y="45957"/>
                  </a:lnTo>
                  <a:lnTo>
                    <a:pt x="2222" y="45005"/>
                  </a:lnTo>
                  <a:lnTo>
                    <a:pt x="3571" y="44766"/>
                  </a:lnTo>
                  <a:lnTo>
                    <a:pt x="5873" y="44925"/>
                  </a:lnTo>
                  <a:lnTo>
                    <a:pt x="8651" y="45560"/>
                  </a:lnTo>
                  <a:lnTo>
                    <a:pt x="15001" y="46513"/>
                  </a:lnTo>
                  <a:lnTo>
                    <a:pt x="18336" y="46194"/>
                  </a:lnTo>
                  <a:lnTo>
                    <a:pt x="21590" y="45163"/>
                  </a:lnTo>
                  <a:lnTo>
                    <a:pt x="24606" y="43338"/>
                  </a:lnTo>
                  <a:lnTo>
                    <a:pt x="27067" y="40877"/>
                  </a:lnTo>
                  <a:lnTo>
                    <a:pt x="28733" y="37622"/>
                  </a:lnTo>
                  <a:lnTo>
                    <a:pt x="29368" y="33733"/>
                  </a:lnTo>
                  <a:lnTo>
                    <a:pt x="28733" y="29844"/>
                  </a:lnTo>
                  <a:lnTo>
                    <a:pt x="26987" y="26748"/>
                  </a:lnTo>
                  <a:lnTo>
                    <a:pt x="24368" y="24288"/>
                  </a:lnTo>
                  <a:lnTo>
                    <a:pt x="21033" y="22064"/>
                  </a:lnTo>
                  <a:lnTo>
                    <a:pt x="10398" y="15714"/>
                  </a:lnTo>
                  <a:lnTo>
                    <a:pt x="8176" y="13969"/>
                  </a:lnTo>
                  <a:lnTo>
                    <a:pt x="6826" y="12143"/>
                  </a:lnTo>
                  <a:lnTo>
                    <a:pt x="6112" y="8651"/>
                  </a:lnTo>
                  <a:lnTo>
                    <a:pt x="6508" y="6587"/>
                  </a:lnTo>
                  <a:lnTo>
                    <a:pt x="7857" y="4523"/>
                  </a:lnTo>
                  <a:lnTo>
                    <a:pt x="10159" y="2936"/>
                  </a:lnTo>
                  <a:lnTo>
                    <a:pt x="13652" y="2221"/>
                  </a:lnTo>
                  <a:lnTo>
                    <a:pt x="16907" y="2697"/>
                  </a:lnTo>
                  <a:lnTo>
                    <a:pt x="20002" y="4523"/>
                  </a:lnTo>
                  <a:lnTo>
                    <a:pt x="21431" y="6111"/>
                  </a:lnTo>
                  <a:lnTo>
                    <a:pt x="22621" y="8253"/>
                  </a:lnTo>
                  <a:lnTo>
                    <a:pt x="23732" y="11032"/>
                  </a:lnTo>
                  <a:lnTo>
                    <a:pt x="24606" y="14444"/>
                  </a:lnTo>
                  <a:lnTo>
                    <a:pt x="26113" y="14444"/>
                  </a:lnTo>
                  <a:lnTo>
                    <a:pt x="25717" y="872"/>
                  </a:lnTo>
                  <a:lnTo>
                    <a:pt x="24606" y="872"/>
                  </a:lnTo>
                  <a:lnTo>
                    <a:pt x="24051" y="1587"/>
                  </a:lnTo>
                  <a:lnTo>
                    <a:pt x="22938" y="1983"/>
                  </a:lnTo>
                  <a:lnTo>
                    <a:pt x="19367" y="951"/>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2061" name="Shape 2096"/>
            <p:cNvSpPr/>
            <p:nvPr/>
          </p:nvSpPr>
          <p:spPr>
            <a:xfrm>
              <a:off x="4152407" y="4116514"/>
              <a:ext cx="29368" cy="46513"/>
            </a:xfrm>
            <a:custGeom>
              <a:avLst/>
              <a:gdLst/>
              <a:ahLst/>
              <a:cxnLst/>
              <a:rect l="0" t="0" r="0" b="0"/>
              <a:pathLst>
                <a:path w="29368" h="46513">
                  <a:moveTo>
                    <a:pt x="13811" y="0"/>
                  </a:moveTo>
                  <a:lnTo>
                    <a:pt x="9525" y="475"/>
                  </a:lnTo>
                  <a:lnTo>
                    <a:pt x="6032" y="1903"/>
                  </a:lnTo>
                  <a:lnTo>
                    <a:pt x="3333" y="3888"/>
                  </a:lnTo>
                  <a:lnTo>
                    <a:pt x="1428" y="6428"/>
                  </a:lnTo>
                  <a:lnTo>
                    <a:pt x="396" y="9207"/>
                  </a:lnTo>
                  <a:lnTo>
                    <a:pt x="0" y="12063"/>
                  </a:lnTo>
                  <a:lnTo>
                    <a:pt x="952" y="16905"/>
                  </a:lnTo>
                  <a:lnTo>
                    <a:pt x="3492" y="20716"/>
                  </a:lnTo>
                  <a:lnTo>
                    <a:pt x="7222" y="23812"/>
                  </a:lnTo>
                  <a:lnTo>
                    <a:pt x="11588" y="26510"/>
                  </a:lnTo>
                  <a:lnTo>
                    <a:pt x="17303" y="29764"/>
                  </a:lnTo>
                  <a:lnTo>
                    <a:pt x="19526" y="31193"/>
                  </a:lnTo>
                  <a:lnTo>
                    <a:pt x="21113" y="32939"/>
                  </a:lnTo>
                  <a:lnTo>
                    <a:pt x="22066" y="34925"/>
                  </a:lnTo>
                  <a:lnTo>
                    <a:pt x="22463" y="37146"/>
                  </a:lnTo>
                  <a:lnTo>
                    <a:pt x="21669" y="40638"/>
                  </a:lnTo>
                  <a:lnTo>
                    <a:pt x="19685" y="42862"/>
                  </a:lnTo>
                  <a:lnTo>
                    <a:pt x="17065" y="44052"/>
                  </a:lnTo>
                  <a:lnTo>
                    <a:pt x="14446" y="44369"/>
                  </a:lnTo>
                  <a:lnTo>
                    <a:pt x="10240" y="43734"/>
                  </a:lnTo>
                  <a:lnTo>
                    <a:pt x="7143" y="41908"/>
                  </a:lnTo>
                  <a:lnTo>
                    <a:pt x="4921" y="39369"/>
                  </a:lnTo>
                  <a:lnTo>
                    <a:pt x="3333" y="36432"/>
                  </a:lnTo>
                  <a:lnTo>
                    <a:pt x="1666" y="30478"/>
                  </a:lnTo>
                  <a:lnTo>
                    <a:pt x="78" y="30478"/>
                  </a:lnTo>
                  <a:lnTo>
                    <a:pt x="78" y="45957"/>
                  </a:lnTo>
                  <a:lnTo>
                    <a:pt x="1349" y="45957"/>
                  </a:lnTo>
                  <a:lnTo>
                    <a:pt x="2222" y="45005"/>
                  </a:lnTo>
                  <a:lnTo>
                    <a:pt x="3571" y="44766"/>
                  </a:lnTo>
                  <a:lnTo>
                    <a:pt x="5873" y="44925"/>
                  </a:lnTo>
                  <a:lnTo>
                    <a:pt x="8652" y="45560"/>
                  </a:lnTo>
                  <a:lnTo>
                    <a:pt x="15002" y="46513"/>
                  </a:lnTo>
                  <a:lnTo>
                    <a:pt x="18334" y="46194"/>
                  </a:lnTo>
                  <a:lnTo>
                    <a:pt x="21590" y="45163"/>
                  </a:lnTo>
                  <a:lnTo>
                    <a:pt x="24606" y="43338"/>
                  </a:lnTo>
                  <a:lnTo>
                    <a:pt x="27066" y="40877"/>
                  </a:lnTo>
                  <a:lnTo>
                    <a:pt x="28813" y="37622"/>
                  </a:lnTo>
                  <a:lnTo>
                    <a:pt x="29368" y="33733"/>
                  </a:lnTo>
                  <a:lnTo>
                    <a:pt x="28813" y="29844"/>
                  </a:lnTo>
                  <a:lnTo>
                    <a:pt x="26987" y="26748"/>
                  </a:lnTo>
                  <a:lnTo>
                    <a:pt x="24368" y="24288"/>
                  </a:lnTo>
                  <a:lnTo>
                    <a:pt x="21113" y="22064"/>
                  </a:lnTo>
                  <a:lnTo>
                    <a:pt x="10397" y="15714"/>
                  </a:lnTo>
                  <a:lnTo>
                    <a:pt x="8176" y="13969"/>
                  </a:lnTo>
                  <a:lnTo>
                    <a:pt x="6826" y="12143"/>
                  </a:lnTo>
                  <a:lnTo>
                    <a:pt x="6112" y="8651"/>
                  </a:lnTo>
                  <a:lnTo>
                    <a:pt x="6508" y="6587"/>
                  </a:lnTo>
                  <a:lnTo>
                    <a:pt x="7858" y="4523"/>
                  </a:lnTo>
                  <a:lnTo>
                    <a:pt x="10160" y="2936"/>
                  </a:lnTo>
                  <a:lnTo>
                    <a:pt x="13652" y="2221"/>
                  </a:lnTo>
                  <a:lnTo>
                    <a:pt x="16907" y="2697"/>
                  </a:lnTo>
                  <a:lnTo>
                    <a:pt x="20002" y="4523"/>
                  </a:lnTo>
                  <a:lnTo>
                    <a:pt x="21431" y="6111"/>
                  </a:lnTo>
                  <a:lnTo>
                    <a:pt x="22621" y="8253"/>
                  </a:lnTo>
                  <a:lnTo>
                    <a:pt x="23733" y="11032"/>
                  </a:lnTo>
                  <a:lnTo>
                    <a:pt x="24606" y="14444"/>
                  </a:lnTo>
                  <a:lnTo>
                    <a:pt x="26115" y="14444"/>
                  </a:lnTo>
                  <a:lnTo>
                    <a:pt x="25717" y="872"/>
                  </a:lnTo>
                  <a:lnTo>
                    <a:pt x="24606" y="872"/>
                  </a:lnTo>
                  <a:lnTo>
                    <a:pt x="24051" y="1587"/>
                  </a:lnTo>
                  <a:lnTo>
                    <a:pt x="22940" y="1983"/>
                  </a:lnTo>
                  <a:lnTo>
                    <a:pt x="19367" y="951"/>
                  </a:lnTo>
                  <a:lnTo>
                    <a:pt x="16827" y="237"/>
                  </a:lnTo>
                  <a:lnTo>
                    <a:pt x="13811" y="0"/>
                  </a:lnTo>
                  <a:close/>
                </a:path>
              </a:pathLst>
            </a:custGeom>
            <a:solidFill>
              <a:srgbClr val="000000"/>
            </a:solidFill>
          </p:spPr>
          <p:txBody>
            <a:bodyPr vert="horz" lIns="91440" tIns="45720" rIns="91440" bIns="45720" anchor="t"/>
            <a:lstStyle/>
            <a:p>
              <a:endParaRPr lang="en-IN"/>
            </a:p>
          </p:txBody>
        </p:sp>
        <p:sp>
          <p:nvSpPr>
            <p:cNvPr id="2062" name="Shape 2097"/>
            <p:cNvSpPr/>
            <p:nvPr/>
          </p:nvSpPr>
          <p:spPr>
            <a:xfrm>
              <a:off x="3994847" y="4116514"/>
              <a:ext cx="29448" cy="46513"/>
            </a:xfrm>
            <a:custGeom>
              <a:avLst/>
              <a:gdLst/>
              <a:ahLst/>
              <a:cxnLst/>
              <a:rect l="0" t="0" r="0" b="0"/>
              <a:pathLst>
                <a:path w="29448" h="46513">
                  <a:moveTo>
                    <a:pt x="13891" y="0"/>
                  </a:moveTo>
                  <a:lnTo>
                    <a:pt x="9525" y="475"/>
                  </a:lnTo>
                  <a:lnTo>
                    <a:pt x="6112" y="1903"/>
                  </a:lnTo>
                  <a:lnTo>
                    <a:pt x="3413" y="3888"/>
                  </a:lnTo>
                  <a:lnTo>
                    <a:pt x="1508" y="6428"/>
                  </a:lnTo>
                  <a:lnTo>
                    <a:pt x="397" y="9207"/>
                  </a:lnTo>
                  <a:lnTo>
                    <a:pt x="0" y="12063"/>
                  </a:lnTo>
                  <a:lnTo>
                    <a:pt x="1032" y="16905"/>
                  </a:lnTo>
                  <a:lnTo>
                    <a:pt x="3572" y="20716"/>
                  </a:lnTo>
                  <a:lnTo>
                    <a:pt x="7223" y="23812"/>
                  </a:lnTo>
                  <a:lnTo>
                    <a:pt x="11588" y="26510"/>
                  </a:lnTo>
                  <a:lnTo>
                    <a:pt x="17383" y="29764"/>
                  </a:lnTo>
                  <a:lnTo>
                    <a:pt x="19525" y="31193"/>
                  </a:lnTo>
                  <a:lnTo>
                    <a:pt x="21113" y="32939"/>
                  </a:lnTo>
                  <a:lnTo>
                    <a:pt x="22145" y="34925"/>
                  </a:lnTo>
                  <a:lnTo>
                    <a:pt x="22543" y="37146"/>
                  </a:lnTo>
                  <a:lnTo>
                    <a:pt x="21749" y="40638"/>
                  </a:lnTo>
                  <a:lnTo>
                    <a:pt x="19764" y="42862"/>
                  </a:lnTo>
                  <a:lnTo>
                    <a:pt x="17144" y="44052"/>
                  </a:lnTo>
                  <a:lnTo>
                    <a:pt x="14526" y="44369"/>
                  </a:lnTo>
                  <a:lnTo>
                    <a:pt x="10318" y="43734"/>
                  </a:lnTo>
                  <a:lnTo>
                    <a:pt x="7143" y="41908"/>
                  </a:lnTo>
                  <a:lnTo>
                    <a:pt x="4922" y="39369"/>
                  </a:lnTo>
                  <a:lnTo>
                    <a:pt x="3413" y="36432"/>
                  </a:lnTo>
                  <a:lnTo>
                    <a:pt x="1747" y="30478"/>
                  </a:lnTo>
                  <a:lnTo>
                    <a:pt x="159" y="30478"/>
                  </a:lnTo>
                  <a:lnTo>
                    <a:pt x="159" y="45957"/>
                  </a:lnTo>
                  <a:lnTo>
                    <a:pt x="1429" y="45957"/>
                  </a:lnTo>
                  <a:lnTo>
                    <a:pt x="2302" y="45005"/>
                  </a:lnTo>
                  <a:lnTo>
                    <a:pt x="3572" y="44766"/>
                  </a:lnTo>
                  <a:lnTo>
                    <a:pt x="5953" y="44925"/>
                  </a:lnTo>
                  <a:lnTo>
                    <a:pt x="8731" y="45560"/>
                  </a:lnTo>
                  <a:lnTo>
                    <a:pt x="15081" y="46513"/>
                  </a:lnTo>
                  <a:lnTo>
                    <a:pt x="18336" y="46194"/>
                  </a:lnTo>
                  <a:lnTo>
                    <a:pt x="21590" y="45163"/>
                  </a:lnTo>
                  <a:lnTo>
                    <a:pt x="24606" y="43338"/>
                  </a:lnTo>
                  <a:lnTo>
                    <a:pt x="27147" y="40877"/>
                  </a:lnTo>
                  <a:lnTo>
                    <a:pt x="28813" y="37622"/>
                  </a:lnTo>
                  <a:lnTo>
                    <a:pt x="29448" y="33733"/>
                  </a:lnTo>
                  <a:lnTo>
                    <a:pt x="28813" y="29844"/>
                  </a:lnTo>
                  <a:lnTo>
                    <a:pt x="27067" y="26748"/>
                  </a:lnTo>
                  <a:lnTo>
                    <a:pt x="24448" y="24288"/>
                  </a:lnTo>
                  <a:lnTo>
                    <a:pt x="21113" y="22064"/>
                  </a:lnTo>
                  <a:lnTo>
                    <a:pt x="10398" y="15714"/>
                  </a:lnTo>
                  <a:lnTo>
                    <a:pt x="8176" y="13969"/>
                  </a:lnTo>
                  <a:lnTo>
                    <a:pt x="6906" y="12143"/>
                  </a:lnTo>
                  <a:lnTo>
                    <a:pt x="6192" y="8651"/>
                  </a:lnTo>
                  <a:lnTo>
                    <a:pt x="6588" y="6587"/>
                  </a:lnTo>
                  <a:lnTo>
                    <a:pt x="7937" y="4523"/>
                  </a:lnTo>
                  <a:lnTo>
                    <a:pt x="10239" y="2936"/>
                  </a:lnTo>
                  <a:lnTo>
                    <a:pt x="13732" y="2221"/>
                  </a:lnTo>
                  <a:lnTo>
                    <a:pt x="16987" y="2697"/>
                  </a:lnTo>
                  <a:lnTo>
                    <a:pt x="20082" y="4523"/>
                  </a:lnTo>
                  <a:lnTo>
                    <a:pt x="21431" y="6111"/>
                  </a:lnTo>
                  <a:lnTo>
                    <a:pt x="22700" y="8253"/>
                  </a:lnTo>
                  <a:lnTo>
                    <a:pt x="23733" y="11032"/>
                  </a:lnTo>
                  <a:lnTo>
                    <a:pt x="24686" y="14444"/>
                  </a:lnTo>
                  <a:lnTo>
                    <a:pt x="26193" y="14444"/>
                  </a:lnTo>
                  <a:lnTo>
                    <a:pt x="25797" y="872"/>
                  </a:lnTo>
                  <a:lnTo>
                    <a:pt x="24686" y="872"/>
                  </a:lnTo>
                  <a:lnTo>
                    <a:pt x="24131" y="1587"/>
                  </a:lnTo>
                  <a:lnTo>
                    <a:pt x="23018" y="1983"/>
                  </a:lnTo>
                  <a:lnTo>
                    <a:pt x="19447" y="951"/>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2063" name="Shape 2098"/>
            <p:cNvSpPr/>
            <p:nvPr/>
          </p:nvSpPr>
          <p:spPr>
            <a:xfrm>
              <a:off x="3303412" y="4116514"/>
              <a:ext cx="29447" cy="46513"/>
            </a:xfrm>
            <a:custGeom>
              <a:avLst/>
              <a:gdLst/>
              <a:ahLst/>
              <a:cxnLst/>
              <a:rect l="0" t="0" r="0" b="0"/>
              <a:pathLst>
                <a:path w="29447" h="46513">
                  <a:moveTo>
                    <a:pt x="13891" y="0"/>
                  </a:moveTo>
                  <a:lnTo>
                    <a:pt x="9525" y="475"/>
                  </a:lnTo>
                  <a:lnTo>
                    <a:pt x="6111" y="1903"/>
                  </a:lnTo>
                  <a:lnTo>
                    <a:pt x="3413" y="3888"/>
                  </a:lnTo>
                  <a:lnTo>
                    <a:pt x="1508" y="6428"/>
                  </a:lnTo>
                  <a:lnTo>
                    <a:pt x="397" y="9207"/>
                  </a:lnTo>
                  <a:lnTo>
                    <a:pt x="0" y="12063"/>
                  </a:lnTo>
                  <a:lnTo>
                    <a:pt x="1032" y="16905"/>
                  </a:lnTo>
                  <a:lnTo>
                    <a:pt x="3572" y="20716"/>
                  </a:lnTo>
                  <a:lnTo>
                    <a:pt x="7222" y="23812"/>
                  </a:lnTo>
                  <a:lnTo>
                    <a:pt x="11588" y="26510"/>
                  </a:lnTo>
                  <a:lnTo>
                    <a:pt x="17383" y="29764"/>
                  </a:lnTo>
                  <a:lnTo>
                    <a:pt x="19526" y="31193"/>
                  </a:lnTo>
                  <a:lnTo>
                    <a:pt x="21113" y="32939"/>
                  </a:lnTo>
                  <a:lnTo>
                    <a:pt x="22146" y="34925"/>
                  </a:lnTo>
                  <a:lnTo>
                    <a:pt x="22542" y="37146"/>
                  </a:lnTo>
                  <a:lnTo>
                    <a:pt x="21749" y="40638"/>
                  </a:lnTo>
                  <a:lnTo>
                    <a:pt x="19765" y="42862"/>
                  </a:lnTo>
                  <a:lnTo>
                    <a:pt x="17145" y="44052"/>
                  </a:lnTo>
                  <a:lnTo>
                    <a:pt x="14526" y="44369"/>
                  </a:lnTo>
                  <a:lnTo>
                    <a:pt x="10318" y="43734"/>
                  </a:lnTo>
                  <a:lnTo>
                    <a:pt x="7143" y="41908"/>
                  </a:lnTo>
                  <a:lnTo>
                    <a:pt x="4921" y="39369"/>
                  </a:lnTo>
                  <a:lnTo>
                    <a:pt x="3413" y="36432"/>
                  </a:lnTo>
                  <a:lnTo>
                    <a:pt x="1746" y="30478"/>
                  </a:lnTo>
                  <a:lnTo>
                    <a:pt x="158" y="30478"/>
                  </a:lnTo>
                  <a:lnTo>
                    <a:pt x="158" y="45957"/>
                  </a:lnTo>
                  <a:lnTo>
                    <a:pt x="1428" y="45957"/>
                  </a:lnTo>
                  <a:lnTo>
                    <a:pt x="2222" y="45005"/>
                  </a:lnTo>
                  <a:lnTo>
                    <a:pt x="3572" y="44766"/>
                  </a:lnTo>
                  <a:lnTo>
                    <a:pt x="5953" y="44925"/>
                  </a:lnTo>
                  <a:lnTo>
                    <a:pt x="8731" y="45560"/>
                  </a:lnTo>
                  <a:lnTo>
                    <a:pt x="15081" y="46513"/>
                  </a:lnTo>
                  <a:lnTo>
                    <a:pt x="18335" y="46194"/>
                  </a:lnTo>
                  <a:lnTo>
                    <a:pt x="21590" y="45163"/>
                  </a:lnTo>
                  <a:lnTo>
                    <a:pt x="24606" y="43338"/>
                  </a:lnTo>
                  <a:lnTo>
                    <a:pt x="27146" y="40877"/>
                  </a:lnTo>
                  <a:lnTo>
                    <a:pt x="28813" y="37622"/>
                  </a:lnTo>
                  <a:lnTo>
                    <a:pt x="29447" y="33733"/>
                  </a:lnTo>
                  <a:lnTo>
                    <a:pt x="28813" y="29844"/>
                  </a:lnTo>
                  <a:lnTo>
                    <a:pt x="27066" y="26748"/>
                  </a:lnTo>
                  <a:lnTo>
                    <a:pt x="24447" y="24288"/>
                  </a:lnTo>
                  <a:lnTo>
                    <a:pt x="21113" y="22064"/>
                  </a:lnTo>
                  <a:lnTo>
                    <a:pt x="10397" y="15714"/>
                  </a:lnTo>
                  <a:lnTo>
                    <a:pt x="8176" y="13969"/>
                  </a:lnTo>
                  <a:lnTo>
                    <a:pt x="6905" y="12143"/>
                  </a:lnTo>
                  <a:lnTo>
                    <a:pt x="6191" y="8651"/>
                  </a:lnTo>
                  <a:lnTo>
                    <a:pt x="6588" y="6587"/>
                  </a:lnTo>
                  <a:lnTo>
                    <a:pt x="7937" y="4523"/>
                  </a:lnTo>
                  <a:lnTo>
                    <a:pt x="10240" y="2936"/>
                  </a:lnTo>
                  <a:lnTo>
                    <a:pt x="13732" y="2221"/>
                  </a:lnTo>
                  <a:lnTo>
                    <a:pt x="16986" y="2697"/>
                  </a:lnTo>
                  <a:lnTo>
                    <a:pt x="20002" y="4523"/>
                  </a:lnTo>
                  <a:lnTo>
                    <a:pt x="21431" y="6111"/>
                  </a:lnTo>
                  <a:lnTo>
                    <a:pt x="22701" y="8253"/>
                  </a:lnTo>
                  <a:lnTo>
                    <a:pt x="23733" y="11032"/>
                  </a:lnTo>
                  <a:lnTo>
                    <a:pt x="24685" y="14444"/>
                  </a:lnTo>
                  <a:lnTo>
                    <a:pt x="26193" y="14444"/>
                  </a:lnTo>
                  <a:lnTo>
                    <a:pt x="25797" y="872"/>
                  </a:lnTo>
                  <a:lnTo>
                    <a:pt x="24685" y="872"/>
                  </a:lnTo>
                  <a:lnTo>
                    <a:pt x="24130" y="1587"/>
                  </a:lnTo>
                  <a:lnTo>
                    <a:pt x="23018" y="1983"/>
                  </a:lnTo>
                  <a:lnTo>
                    <a:pt x="19447" y="951"/>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2064" name="Shape 2099"/>
            <p:cNvSpPr/>
            <p:nvPr/>
          </p:nvSpPr>
          <p:spPr>
            <a:xfrm>
              <a:off x="3043934" y="4116514"/>
              <a:ext cx="29368" cy="46513"/>
            </a:xfrm>
            <a:custGeom>
              <a:avLst/>
              <a:gdLst/>
              <a:ahLst/>
              <a:cxnLst/>
              <a:rect l="0" t="0" r="0" b="0"/>
              <a:pathLst>
                <a:path w="29368" h="46513">
                  <a:moveTo>
                    <a:pt x="13812" y="0"/>
                  </a:moveTo>
                  <a:lnTo>
                    <a:pt x="9525" y="475"/>
                  </a:lnTo>
                  <a:lnTo>
                    <a:pt x="6032" y="1903"/>
                  </a:lnTo>
                  <a:lnTo>
                    <a:pt x="3334" y="3888"/>
                  </a:lnTo>
                  <a:lnTo>
                    <a:pt x="1429" y="6428"/>
                  </a:lnTo>
                  <a:lnTo>
                    <a:pt x="397" y="9207"/>
                  </a:lnTo>
                  <a:lnTo>
                    <a:pt x="0" y="12063"/>
                  </a:lnTo>
                  <a:lnTo>
                    <a:pt x="953" y="16905"/>
                  </a:lnTo>
                  <a:lnTo>
                    <a:pt x="3493" y="20716"/>
                  </a:lnTo>
                  <a:lnTo>
                    <a:pt x="7223" y="23812"/>
                  </a:lnTo>
                  <a:lnTo>
                    <a:pt x="11588" y="26510"/>
                  </a:lnTo>
                  <a:lnTo>
                    <a:pt x="17304" y="29764"/>
                  </a:lnTo>
                  <a:lnTo>
                    <a:pt x="19525" y="31193"/>
                  </a:lnTo>
                  <a:lnTo>
                    <a:pt x="21113" y="32939"/>
                  </a:lnTo>
                  <a:lnTo>
                    <a:pt x="22067" y="34925"/>
                  </a:lnTo>
                  <a:lnTo>
                    <a:pt x="22463" y="37146"/>
                  </a:lnTo>
                  <a:lnTo>
                    <a:pt x="21669" y="40638"/>
                  </a:lnTo>
                  <a:lnTo>
                    <a:pt x="19686" y="42862"/>
                  </a:lnTo>
                  <a:lnTo>
                    <a:pt x="17066" y="44052"/>
                  </a:lnTo>
                  <a:lnTo>
                    <a:pt x="14447" y="44369"/>
                  </a:lnTo>
                  <a:lnTo>
                    <a:pt x="10239" y="43734"/>
                  </a:lnTo>
                  <a:lnTo>
                    <a:pt x="7064" y="41908"/>
                  </a:lnTo>
                  <a:lnTo>
                    <a:pt x="4842" y="39369"/>
                  </a:lnTo>
                  <a:lnTo>
                    <a:pt x="3334" y="36432"/>
                  </a:lnTo>
                  <a:lnTo>
                    <a:pt x="1667" y="30478"/>
                  </a:lnTo>
                  <a:lnTo>
                    <a:pt x="79" y="30478"/>
                  </a:lnTo>
                  <a:lnTo>
                    <a:pt x="79" y="45957"/>
                  </a:lnTo>
                  <a:lnTo>
                    <a:pt x="1349" y="45957"/>
                  </a:lnTo>
                  <a:lnTo>
                    <a:pt x="2223" y="45005"/>
                  </a:lnTo>
                  <a:lnTo>
                    <a:pt x="3572" y="44766"/>
                  </a:lnTo>
                  <a:lnTo>
                    <a:pt x="5874" y="44925"/>
                  </a:lnTo>
                  <a:lnTo>
                    <a:pt x="8652" y="45560"/>
                  </a:lnTo>
                  <a:lnTo>
                    <a:pt x="15002" y="46513"/>
                  </a:lnTo>
                  <a:lnTo>
                    <a:pt x="18336" y="46194"/>
                  </a:lnTo>
                  <a:lnTo>
                    <a:pt x="21590" y="45163"/>
                  </a:lnTo>
                  <a:lnTo>
                    <a:pt x="24606" y="43338"/>
                  </a:lnTo>
                  <a:lnTo>
                    <a:pt x="27067" y="40877"/>
                  </a:lnTo>
                  <a:lnTo>
                    <a:pt x="28734" y="37622"/>
                  </a:lnTo>
                  <a:lnTo>
                    <a:pt x="29368" y="33733"/>
                  </a:lnTo>
                  <a:lnTo>
                    <a:pt x="28734" y="29844"/>
                  </a:lnTo>
                  <a:lnTo>
                    <a:pt x="26987" y="26748"/>
                  </a:lnTo>
                  <a:lnTo>
                    <a:pt x="24368" y="24288"/>
                  </a:lnTo>
                  <a:lnTo>
                    <a:pt x="21034" y="22064"/>
                  </a:lnTo>
                  <a:lnTo>
                    <a:pt x="10398" y="15714"/>
                  </a:lnTo>
                  <a:lnTo>
                    <a:pt x="8176" y="13969"/>
                  </a:lnTo>
                  <a:lnTo>
                    <a:pt x="6825" y="12143"/>
                  </a:lnTo>
                  <a:lnTo>
                    <a:pt x="6112" y="8651"/>
                  </a:lnTo>
                  <a:lnTo>
                    <a:pt x="6509" y="6587"/>
                  </a:lnTo>
                  <a:lnTo>
                    <a:pt x="7858" y="4523"/>
                  </a:lnTo>
                  <a:lnTo>
                    <a:pt x="10161" y="2936"/>
                  </a:lnTo>
                  <a:lnTo>
                    <a:pt x="13653" y="2221"/>
                  </a:lnTo>
                  <a:lnTo>
                    <a:pt x="16907" y="2697"/>
                  </a:lnTo>
                  <a:lnTo>
                    <a:pt x="20003" y="4523"/>
                  </a:lnTo>
                  <a:lnTo>
                    <a:pt x="21431" y="6111"/>
                  </a:lnTo>
                  <a:lnTo>
                    <a:pt x="22622" y="8253"/>
                  </a:lnTo>
                  <a:lnTo>
                    <a:pt x="23733" y="11032"/>
                  </a:lnTo>
                  <a:lnTo>
                    <a:pt x="24606" y="14444"/>
                  </a:lnTo>
                  <a:lnTo>
                    <a:pt x="26114" y="14444"/>
                  </a:lnTo>
                  <a:lnTo>
                    <a:pt x="25718" y="872"/>
                  </a:lnTo>
                  <a:lnTo>
                    <a:pt x="24606" y="872"/>
                  </a:lnTo>
                  <a:lnTo>
                    <a:pt x="24051" y="1587"/>
                  </a:lnTo>
                  <a:lnTo>
                    <a:pt x="22939" y="1983"/>
                  </a:lnTo>
                  <a:lnTo>
                    <a:pt x="19368" y="951"/>
                  </a:lnTo>
                  <a:lnTo>
                    <a:pt x="16828" y="237"/>
                  </a:lnTo>
                  <a:lnTo>
                    <a:pt x="13812" y="0"/>
                  </a:lnTo>
                  <a:close/>
                </a:path>
              </a:pathLst>
            </a:custGeom>
            <a:solidFill>
              <a:srgbClr val="000000"/>
            </a:solidFill>
          </p:spPr>
          <p:txBody>
            <a:bodyPr vert="horz" lIns="91440" tIns="45720" rIns="91440" bIns="45720" anchor="t"/>
            <a:lstStyle/>
            <a:p>
              <a:endParaRPr lang="en-IN"/>
            </a:p>
          </p:txBody>
        </p:sp>
        <p:sp>
          <p:nvSpPr>
            <p:cNvPr id="2065" name="Shape 2100"/>
            <p:cNvSpPr/>
            <p:nvPr/>
          </p:nvSpPr>
          <p:spPr>
            <a:xfrm>
              <a:off x="3940238" y="4117465"/>
              <a:ext cx="46513" cy="45562"/>
            </a:xfrm>
            <a:custGeom>
              <a:avLst/>
              <a:gdLst/>
              <a:ahLst/>
              <a:cxnLst/>
              <a:rect l="0" t="0" r="0" b="0"/>
              <a:pathLst>
                <a:path w="46513" h="45562">
                  <a:moveTo>
                    <a:pt x="0" y="0"/>
                  </a:moveTo>
                  <a:lnTo>
                    <a:pt x="0" y="1430"/>
                  </a:lnTo>
                  <a:lnTo>
                    <a:pt x="2221" y="1667"/>
                  </a:lnTo>
                  <a:lnTo>
                    <a:pt x="4206" y="2461"/>
                  </a:lnTo>
                  <a:lnTo>
                    <a:pt x="5556" y="4287"/>
                  </a:lnTo>
                  <a:lnTo>
                    <a:pt x="6111" y="7699"/>
                  </a:lnTo>
                  <a:lnTo>
                    <a:pt x="6111" y="32702"/>
                  </a:lnTo>
                  <a:lnTo>
                    <a:pt x="6746" y="37227"/>
                  </a:lnTo>
                  <a:lnTo>
                    <a:pt x="8253" y="40640"/>
                  </a:lnTo>
                  <a:lnTo>
                    <a:pt x="10477" y="43101"/>
                  </a:lnTo>
                  <a:lnTo>
                    <a:pt x="13016" y="44608"/>
                  </a:lnTo>
                  <a:lnTo>
                    <a:pt x="15557" y="45402"/>
                  </a:lnTo>
                  <a:lnTo>
                    <a:pt x="17858" y="45562"/>
                  </a:lnTo>
                  <a:lnTo>
                    <a:pt x="19763" y="45402"/>
                  </a:lnTo>
                  <a:lnTo>
                    <a:pt x="22383" y="44847"/>
                  </a:lnTo>
                  <a:lnTo>
                    <a:pt x="25320" y="43577"/>
                  </a:lnTo>
                  <a:lnTo>
                    <a:pt x="28257" y="41354"/>
                  </a:lnTo>
                  <a:lnTo>
                    <a:pt x="32543" y="37068"/>
                  </a:lnTo>
                  <a:lnTo>
                    <a:pt x="32543" y="45243"/>
                  </a:lnTo>
                  <a:lnTo>
                    <a:pt x="32781" y="45482"/>
                  </a:lnTo>
                  <a:lnTo>
                    <a:pt x="39370" y="43101"/>
                  </a:lnTo>
                  <a:lnTo>
                    <a:pt x="46513" y="41037"/>
                  </a:lnTo>
                  <a:lnTo>
                    <a:pt x="46513" y="39608"/>
                  </a:lnTo>
                  <a:lnTo>
                    <a:pt x="43021" y="39291"/>
                  </a:lnTo>
                  <a:lnTo>
                    <a:pt x="41195" y="38179"/>
                  </a:lnTo>
                  <a:lnTo>
                    <a:pt x="40481" y="36355"/>
                  </a:lnTo>
                  <a:lnTo>
                    <a:pt x="40401" y="33973"/>
                  </a:lnTo>
                  <a:lnTo>
                    <a:pt x="40401" y="0"/>
                  </a:lnTo>
                  <a:lnTo>
                    <a:pt x="24765" y="0"/>
                  </a:lnTo>
                  <a:lnTo>
                    <a:pt x="24765" y="1667"/>
                  </a:lnTo>
                  <a:lnTo>
                    <a:pt x="28812" y="2143"/>
                  </a:lnTo>
                  <a:lnTo>
                    <a:pt x="31035" y="3413"/>
                  </a:lnTo>
                  <a:lnTo>
                    <a:pt x="31908" y="5318"/>
                  </a:lnTo>
                  <a:lnTo>
                    <a:pt x="32066" y="7937"/>
                  </a:lnTo>
                  <a:lnTo>
                    <a:pt x="32066" y="31194"/>
                  </a:lnTo>
                  <a:lnTo>
                    <a:pt x="31987" y="33258"/>
                  </a:lnTo>
                  <a:lnTo>
                    <a:pt x="31590" y="34687"/>
                  </a:lnTo>
                  <a:lnTo>
                    <a:pt x="30478" y="36274"/>
                  </a:lnTo>
                  <a:lnTo>
                    <a:pt x="26272" y="38815"/>
                  </a:lnTo>
                  <a:lnTo>
                    <a:pt x="21827" y="39846"/>
                  </a:lnTo>
                  <a:lnTo>
                    <a:pt x="18970" y="39370"/>
                  </a:lnTo>
                  <a:lnTo>
                    <a:pt x="16985" y="38179"/>
                  </a:lnTo>
                  <a:lnTo>
                    <a:pt x="15715" y="36592"/>
                  </a:lnTo>
                  <a:lnTo>
                    <a:pt x="14921" y="34846"/>
                  </a:lnTo>
                  <a:lnTo>
                    <a:pt x="14603"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2066" name="Shape 2101"/>
            <p:cNvSpPr/>
            <p:nvPr/>
          </p:nvSpPr>
          <p:spPr>
            <a:xfrm>
              <a:off x="3078859" y="4117465"/>
              <a:ext cx="45719" cy="66199"/>
            </a:xfrm>
            <a:custGeom>
              <a:avLst/>
              <a:gdLst/>
              <a:ahLst/>
              <a:cxnLst/>
              <a:rect l="0" t="0" r="0" b="0"/>
              <a:pathLst>
                <a:path w="45719" h="66199">
                  <a:moveTo>
                    <a:pt x="0" y="0"/>
                  </a:moveTo>
                  <a:lnTo>
                    <a:pt x="0" y="1430"/>
                  </a:lnTo>
                  <a:lnTo>
                    <a:pt x="2619" y="2143"/>
                  </a:lnTo>
                  <a:lnTo>
                    <a:pt x="3968" y="3096"/>
                  </a:lnTo>
                  <a:lnTo>
                    <a:pt x="5081" y="4605"/>
                  </a:lnTo>
                  <a:lnTo>
                    <a:pt x="16350" y="28972"/>
                  </a:lnTo>
                  <a:lnTo>
                    <a:pt x="17304" y="30956"/>
                  </a:lnTo>
                  <a:lnTo>
                    <a:pt x="18574" y="33576"/>
                  </a:lnTo>
                  <a:lnTo>
                    <a:pt x="21193" y="39052"/>
                  </a:lnTo>
                  <a:lnTo>
                    <a:pt x="22145" y="41275"/>
                  </a:lnTo>
                  <a:lnTo>
                    <a:pt x="22463" y="42624"/>
                  </a:lnTo>
                  <a:lnTo>
                    <a:pt x="22304" y="43736"/>
                  </a:lnTo>
                  <a:lnTo>
                    <a:pt x="21828" y="45641"/>
                  </a:lnTo>
                  <a:lnTo>
                    <a:pt x="19843" y="50800"/>
                  </a:lnTo>
                  <a:lnTo>
                    <a:pt x="16987" y="55642"/>
                  </a:lnTo>
                  <a:lnTo>
                    <a:pt x="15240" y="57229"/>
                  </a:lnTo>
                  <a:lnTo>
                    <a:pt x="13414" y="57865"/>
                  </a:lnTo>
                  <a:lnTo>
                    <a:pt x="12144" y="57547"/>
                  </a:lnTo>
                  <a:lnTo>
                    <a:pt x="10398" y="56992"/>
                  </a:lnTo>
                  <a:lnTo>
                    <a:pt x="6350" y="56038"/>
                  </a:lnTo>
                  <a:lnTo>
                    <a:pt x="4366" y="56356"/>
                  </a:lnTo>
                  <a:lnTo>
                    <a:pt x="3095" y="57150"/>
                  </a:lnTo>
                  <a:lnTo>
                    <a:pt x="1826" y="59056"/>
                  </a:lnTo>
                  <a:lnTo>
                    <a:pt x="1587" y="60404"/>
                  </a:lnTo>
                  <a:lnTo>
                    <a:pt x="2063" y="62468"/>
                  </a:lnTo>
                  <a:lnTo>
                    <a:pt x="3413" y="64293"/>
                  </a:lnTo>
                  <a:lnTo>
                    <a:pt x="5636" y="65643"/>
                  </a:lnTo>
                  <a:lnTo>
                    <a:pt x="8811" y="66199"/>
                  </a:lnTo>
                  <a:lnTo>
                    <a:pt x="11431" y="65881"/>
                  </a:lnTo>
                  <a:lnTo>
                    <a:pt x="13891" y="64930"/>
                  </a:lnTo>
                  <a:lnTo>
                    <a:pt x="16113" y="63421"/>
                  </a:lnTo>
                  <a:lnTo>
                    <a:pt x="18177" y="61198"/>
                  </a:lnTo>
                  <a:lnTo>
                    <a:pt x="20082" y="58420"/>
                  </a:lnTo>
                  <a:lnTo>
                    <a:pt x="21987" y="55007"/>
                  </a:lnTo>
                  <a:lnTo>
                    <a:pt x="23812" y="50958"/>
                  </a:lnTo>
                  <a:lnTo>
                    <a:pt x="25638" y="46356"/>
                  </a:lnTo>
                  <a:lnTo>
                    <a:pt x="40957" y="5953"/>
                  </a:lnTo>
                  <a:lnTo>
                    <a:pt x="42148" y="3493"/>
                  </a:lnTo>
                  <a:lnTo>
                    <a:pt x="43418" y="2223"/>
                  </a:lnTo>
                  <a:lnTo>
                    <a:pt x="45719" y="1508"/>
                  </a:lnTo>
                  <a:lnTo>
                    <a:pt x="45719" y="0"/>
                  </a:lnTo>
                  <a:lnTo>
                    <a:pt x="32306" y="0"/>
                  </a:lnTo>
                  <a:lnTo>
                    <a:pt x="32306" y="1508"/>
                  </a:lnTo>
                  <a:lnTo>
                    <a:pt x="34369" y="1667"/>
                  </a:lnTo>
                  <a:lnTo>
                    <a:pt x="35878" y="2143"/>
                  </a:lnTo>
                  <a:lnTo>
                    <a:pt x="36751" y="3017"/>
                  </a:lnTo>
                  <a:lnTo>
                    <a:pt x="37068" y="4287"/>
                  </a:lnTo>
                  <a:lnTo>
                    <a:pt x="36909" y="5318"/>
                  </a:lnTo>
                  <a:lnTo>
                    <a:pt x="36354" y="6986"/>
                  </a:lnTo>
                  <a:lnTo>
                    <a:pt x="34767" y="11033"/>
                  </a:lnTo>
                  <a:lnTo>
                    <a:pt x="27067" y="33020"/>
                  </a:lnTo>
                  <a:lnTo>
                    <a:pt x="15637" y="7937"/>
                  </a:lnTo>
                  <a:lnTo>
                    <a:pt x="15002" y="6350"/>
                  </a:lnTo>
                  <a:lnTo>
                    <a:pt x="14684" y="4366"/>
                  </a:lnTo>
                  <a:lnTo>
                    <a:pt x="15240" y="2778"/>
                  </a:lnTo>
                  <a:lnTo>
                    <a:pt x="16668" y="1985"/>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2067" name="Shape 2102"/>
            <p:cNvSpPr/>
            <p:nvPr/>
          </p:nvSpPr>
          <p:spPr>
            <a:xfrm>
              <a:off x="4602781" y="4222399"/>
              <a:ext cx="10160" cy="10081"/>
            </a:xfrm>
            <a:custGeom>
              <a:avLst/>
              <a:gdLst/>
              <a:ahLst/>
              <a:cxnLst/>
              <a:rect l="0" t="0" r="0" b="0"/>
              <a:pathLst>
                <a:path w="10160" h="10081">
                  <a:moveTo>
                    <a:pt x="5001" y="0"/>
                  </a:moveTo>
                  <a:lnTo>
                    <a:pt x="2778" y="477"/>
                  </a:lnTo>
                  <a:lnTo>
                    <a:pt x="1191" y="1747"/>
                  </a:lnTo>
                  <a:lnTo>
                    <a:pt x="317" y="3413"/>
                  </a:lnTo>
                  <a:lnTo>
                    <a:pt x="0" y="5001"/>
                  </a:lnTo>
                  <a:lnTo>
                    <a:pt x="317" y="6667"/>
                  </a:lnTo>
                  <a:lnTo>
                    <a:pt x="1191" y="8334"/>
                  </a:lnTo>
                  <a:lnTo>
                    <a:pt x="2699" y="9604"/>
                  </a:lnTo>
                  <a:lnTo>
                    <a:pt x="5001" y="10081"/>
                  </a:lnTo>
                  <a:lnTo>
                    <a:pt x="7065" y="9684"/>
                  </a:lnTo>
                  <a:lnTo>
                    <a:pt x="8731" y="8652"/>
                  </a:lnTo>
                  <a:lnTo>
                    <a:pt x="9842" y="7064"/>
                  </a:lnTo>
                  <a:lnTo>
                    <a:pt x="10160" y="5001"/>
                  </a:lnTo>
                  <a:lnTo>
                    <a:pt x="9842" y="3016"/>
                  </a:lnTo>
                  <a:lnTo>
                    <a:pt x="8731" y="1428"/>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2068" name="Shape 2103"/>
            <p:cNvSpPr/>
            <p:nvPr/>
          </p:nvSpPr>
          <p:spPr>
            <a:xfrm>
              <a:off x="4241307" y="4222399"/>
              <a:ext cx="23574" cy="67628"/>
            </a:xfrm>
            <a:custGeom>
              <a:avLst/>
              <a:gdLst/>
              <a:ahLst/>
              <a:cxnLst/>
              <a:rect l="0" t="0" r="0" b="0"/>
              <a:pathLst>
                <a:path w="23574" h="67628">
                  <a:moveTo>
                    <a:pt x="15796" y="0"/>
                  </a:moveTo>
                  <a:lnTo>
                    <a:pt x="0" y="4366"/>
                  </a:lnTo>
                  <a:lnTo>
                    <a:pt x="0" y="5953"/>
                  </a:lnTo>
                  <a:lnTo>
                    <a:pt x="3413" y="5715"/>
                  </a:lnTo>
                  <a:lnTo>
                    <a:pt x="5715" y="6033"/>
                  </a:lnTo>
                  <a:lnTo>
                    <a:pt x="7065" y="7143"/>
                  </a:lnTo>
                  <a:lnTo>
                    <a:pt x="7699" y="8969"/>
                  </a:lnTo>
                  <a:lnTo>
                    <a:pt x="7858" y="11747"/>
                  </a:lnTo>
                  <a:lnTo>
                    <a:pt x="7858" y="59054"/>
                  </a:lnTo>
                  <a:lnTo>
                    <a:pt x="7540" y="62389"/>
                  </a:lnTo>
                  <a:lnTo>
                    <a:pt x="6271" y="64453"/>
                  </a:lnTo>
                  <a:lnTo>
                    <a:pt x="3968" y="65643"/>
                  </a:lnTo>
                  <a:lnTo>
                    <a:pt x="238" y="66119"/>
                  </a:lnTo>
                  <a:lnTo>
                    <a:pt x="238" y="67628"/>
                  </a:lnTo>
                  <a:lnTo>
                    <a:pt x="23574" y="67628"/>
                  </a:lnTo>
                  <a:lnTo>
                    <a:pt x="23574" y="66119"/>
                  </a:lnTo>
                  <a:lnTo>
                    <a:pt x="20002" y="65802"/>
                  </a:lnTo>
                  <a:lnTo>
                    <a:pt x="17701" y="64771"/>
                  </a:lnTo>
                  <a:lnTo>
                    <a:pt x="16510" y="62706"/>
                  </a:lnTo>
                  <a:lnTo>
                    <a:pt x="16192" y="59293"/>
                  </a:lnTo>
                  <a:lnTo>
                    <a:pt x="16192" y="159"/>
                  </a:lnTo>
                  <a:lnTo>
                    <a:pt x="15796" y="0"/>
                  </a:lnTo>
                  <a:close/>
                </a:path>
              </a:pathLst>
            </a:custGeom>
            <a:solidFill>
              <a:srgbClr val="000000"/>
            </a:solidFill>
          </p:spPr>
          <p:txBody>
            <a:bodyPr vert="horz" lIns="91440" tIns="45720" rIns="91440" bIns="45720" anchor="t"/>
            <a:lstStyle/>
            <a:p>
              <a:endParaRPr lang="en-IN"/>
            </a:p>
          </p:txBody>
        </p:sp>
        <p:sp>
          <p:nvSpPr>
            <p:cNvPr id="2069" name="Shape 2104"/>
            <p:cNvSpPr/>
            <p:nvPr/>
          </p:nvSpPr>
          <p:spPr>
            <a:xfrm>
              <a:off x="3795537" y="4222399"/>
              <a:ext cx="23573" cy="67628"/>
            </a:xfrm>
            <a:custGeom>
              <a:avLst/>
              <a:gdLst/>
              <a:ahLst/>
              <a:cxnLst/>
              <a:rect l="0" t="0" r="0" b="0"/>
              <a:pathLst>
                <a:path w="23573" h="67628">
                  <a:moveTo>
                    <a:pt x="15796" y="0"/>
                  </a:moveTo>
                  <a:lnTo>
                    <a:pt x="0" y="4366"/>
                  </a:lnTo>
                  <a:lnTo>
                    <a:pt x="0" y="5953"/>
                  </a:lnTo>
                  <a:lnTo>
                    <a:pt x="3413" y="5715"/>
                  </a:lnTo>
                  <a:lnTo>
                    <a:pt x="5715" y="6033"/>
                  </a:lnTo>
                  <a:lnTo>
                    <a:pt x="7065" y="7143"/>
                  </a:lnTo>
                  <a:lnTo>
                    <a:pt x="7698" y="8969"/>
                  </a:lnTo>
                  <a:lnTo>
                    <a:pt x="7858" y="11747"/>
                  </a:lnTo>
                  <a:lnTo>
                    <a:pt x="7858" y="59054"/>
                  </a:lnTo>
                  <a:lnTo>
                    <a:pt x="7541" y="62389"/>
                  </a:lnTo>
                  <a:lnTo>
                    <a:pt x="6271" y="64453"/>
                  </a:lnTo>
                  <a:lnTo>
                    <a:pt x="3968" y="65643"/>
                  </a:lnTo>
                  <a:lnTo>
                    <a:pt x="238" y="66119"/>
                  </a:lnTo>
                  <a:lnTo>
                    <a:pt x="238" y="67628"/>
                  </a:lnTo>
                  <a:lnTo>
                    <a:pt x="23573" y="67628"/>
                  </a:lnTo>
                  <a:lnTo>
                    <a:pt x="23573" y="66119"/>
                  </a:lnTo>
                  <a:lnTo>
                    <a:pt x="20002" y="65802"/>
                  </a:lnTo>
                  <a:lnTo>
                    <a:pt x="17701" y="64771"/>
                  </a:lnTo>
                  <a:lnTo>
                    <a:pt x="16510" y="62706"/>
                  </a:lnTo>
                  <a:lnTo>
                    <a:pt x="16192" y="59293"/>
                  </a:lnTo>
                  <a:lnTo>
                    <a:pt x="16192" y="159"/>
                  </a:lnTo>
                  <a:lnTo>
                    <a:pt x="15796" y="0"/>
                  </a:lnTo>
                  <a:close/>
                </a:path>
              </a:pathLst>
            </a:custGeom>
            <a:solidFill>
              <a:srgbClr val="000000"/>
            </a:solidFill>
          </p:spPr>
          <p:txBody>
            <a:bodyPr vert="horz" lIns="91440" tIns="45720" rIns="91440" bIns="45720" anchor="t"/>
            <a:lstStyle/>
            <a:p>
              <a:endParaRPr lang="en-IN"/>
            </a:p>
          </p:txBody>
        </p:sp>
        <p:sp>
          <p:nvSpPr>
            <p:cNvPr id="2070" name="Shape 2105"/>
            <p:cNvSpPr/>
            <p:nvPr/>
          </p:nvSpPr>
          <p:spPr>
            <a:xfrm>
              <a:off x="3729101" y="4222399"/>
              <a:ext cx="10080" cy="10081"/>
            </a:xfrm>
            <a:custGeom>
              <a:avLst/>
              <a:gdLst/>
              <a:ahLst/>
              <a:cxnLst/>
              <a:rect l="0" t="0" r="0" b="0"/>
              <a:pathLst>
                <a:path w="10080" h="10081">
                  <a:moveTo>
                    <a:pt x="4921" y="0"/>
                  </a:moveTo>
                  <a:lnTo>
                    <a:pt x="2697" y="477"/>
                  </a:lnTo>
                  <a:lnTo>
                    <a:pt x="1190" y="1747"/>
                  </a:lnTo>
                  <a:lnTo>
                    <a:pt x="316" y="3413"/>
                  </a:lnTo>
                  <a:lnTo>
                    <a:pt x="0" y="5001"/>
                  </a:lnTo>
                  <a:lnTo>
                    <a:pt x="316" y="6667"/>
                  </a:lnTo>
                  <a:lnTo>
                    <a:pt x="1110" y="8334"/>
                  </a:lnTo>
                  <a:lnTo>
                    <a:pt x="2697" y="9604"/>
                  </a:lnTo>
                  <a:lnTo>
                    <a:pt x="4921" y="10081"/>
                  </a:lnTo>
                  <a:lnTo>
                    <a:pt x="7063" y="9684"/>
                  </a:lnTo>
                  <a:lnTo>
                    <a:pt x="8651" y="8652"/>
                  </a:lnTo>
                  <a:lnTo>
                    <a:pt x="9762" y="7064"/>
                  </a:lnTo>
                  <a:lnTo>
                    <a:pt x="10080" y="5001"/>
                  </a:lnTo>
                  <a:lnTo>
                    <a:pt x="9762" y="3016"/>
                  </a:lnTo>
                  <a:lnTo>
                    <a:pt x="8651" y="1428"/>
                  </a:lnTo>
                  <a:lnTo>
                    <a:pt x="7063" y="397"/>
                  </a:lnTo>
                  <a:lnTo>
                    <a:pt x="4921" y="0"/>
                  </a:lnTo>
                  <a:close/>
                </a:path>
              </a:pathLst>
            </a:custGeom>
            <a:solidFill>
              <a:srgbClr val="000000"/>
            </a:solidFill>
          </p:spPr>
          <p:txBody>
            <a:bodyPr vert="horz" lIns="91440" tIns="45720" rIns="91440" bIns="45720" anchor="t"/>
            <a:lstStyle/>
            <a:p>
              <a:endParaRPr lang="en-IN"/>
            </a:p>
          </p:txBody>
        </p:sp>
        <p:sp>
          <p:nvSpPr>
            <p:cNvPr id="2071" name="Shape 2106"/>
            <p:cNvSpPr/>
            <p:nvPr/>
          </p:nvSpPr>
          <p:spPr>
            <a:xfrm>
              <a:off x="3274837" y="4224464"/>
              <a:ext cx="68817" cy="66675"/>
            </a:xfrm>
            <a:custGeom>
              <a:avLst/>
              <a:gdLst/>
              <a:ahLst/>
              <a:cxnLst/>
              <a:rect l="0" t="0" r="0" b="0"/>
              <a:pathLst>
                <a:path w="68817" h="66675">
                  <a:moveTo>
                    <a:pt x="0" y="0"/>
                  </a:moveTo>
                  <a:lnTo>
                    <a:pt x="0" y="1903"/>
                  </a:lnTo>
                  <a:lnTo>
                    <a:pt x="2540" y="2063"/>
                  </a:lnTo>
                  <a:lnTo>
                    <a:pt x="4762" y="2777"/>
                  </a:lnTo>
                  <a:lnTo>
                    <a:pt x="6985" y="4364"/>
                  </a:lnTo>
                  <a:lnTo>
                    <a:pt x="9604" y="7301"/>
                  </a:lnTo>
                  <a:lnTo>
                    <a:pt x="9604" y="51037"/>
                  </a:lnTo>
                  <a:lnTo>
                    <a:pt x="9366" y="55641"/>
                  </a:lnTo>
                  <a:lnTo>
                    <a:pt x="8731" y="58974"/>
                  </a:lnTo>
                  <a:lnTo>
                    <a:pt x="7620" y="61197"/>
                  </a:lnTo>
                  <a:lnTo>
                    <a:pt x="5794" y="62546"/>
                  </a:lnTo>
                  <a:lnTo>
                    <a:pt x="3333" y="63339"/>
                  </a:lnTo>
                  <a:lnTo>
                    <a:pt x="0" y="63657"/>
                  </a:lnTo>
                  <a:lnTo>
                    <a:pt x="0" y="65563"/>
                  </a:lnTo>
                  <a:lnTo>
                    <a:pt x="23257" y="65563"/>
                  </a:lnTo>
                  <a:lnTo>
                    <a:pt x="23257" y="63657"/>
                  </a:lnTo>
                  <a:lnTo>
                    <a:pt x="18732" y="63022"/>
                  </a:lnTo>
                  <a:lnTo>
                    <a:pt x="15875" y="61038"/>
                  </a:lnTo>
                  <a:lnTo>
                    <a:pt x="15002" y="59451"/>
                  </a:lnTo>
                  <a:lnTo>
                    <a:pt x="14366" y="57228"/>
                  </a:lnTo>
                  <a:lnTo>
                    <a:pt x="14048" y="54450"/>
                  </a:lnTo>
                  <a:lnTo>
                    <a:pt x="13970" y="51037"/>
                  </a:lnTo>
                  <a:lnTo>
                    <a:pt x="13970" y="12382"/>
                  </a:lnTo>
                  <a:lnTo>
                    <a:pt x="14128" y="12382"/>
                  </a:lnTo>
                  <a:lnTo>
                    <a:pt x="57705" y="66675"/>
                  </a:lnTo>
                  <a:lnTo>
                    <a:pt x="59452" y="66675"/>
                  </a:lnTo>
                  <a:lnTo>
                    <a:pt x="59452" y="14524"/>
                  </a:lnTo>
                  <a:lnTo>
                    <a:pt x="59690" y="9682"/>
                  </a:lnTo>
                  <a:lnTo>
                    <a:pt x="60483" y="6269"/>
                  </a:lnTo>
                  <a:lnTo>
                    <a:pt x="61753" y="4126"/>
                  </a:lnTo>
                  <a:lnTo>
                    <a:pt x="63579" y="2857"/>
                  </a:lnTo>
                  <a:lnTo>
                    <a:pt x="65881" y="2221"/>
                  </a:lnTo>
                  <a:lnTo>
                    <a:pt x="68817" y="1903"/>
                  </a:lnTo>
                  <a:lnTo>
                    <a:pt x="68817" y="0"/>
                  </a:lnTo>
                  <a:lnTo>
                    <a:pt x="45561" y="0"/>
                  </a:lnTo>
                  <a:lnTo>
                    <a:pt x="45561" y="1903"/>
                  </a:lnTo>
                  <a:lnTo>
                    <a:pt x="48577" y="2221"/>
                  </a:lnTo>
                  <a:lnTo>
                    <a:pt x="50958" y="2857"/>
                  </a:lnTo>
                  <a:lnTo>
                    <a:pt x="52785" y="4126"/>
                  </a:lnTo>
                  <a:lnTo>
                    <a:pt x="54054" y="6269"/>
                  </a:lnTo>
                  <a:lnTo>
                    <a:pt x="54847" y="9682"/>
                  </a:lnTo>
                  <a:lnTo>
                    <a:pt x="55086" y="14524"/>
                  </a:lnTo>
                  <a:lnTo>
                    <a:pt x="55086" y="47625"/>
                  </a:lnTo>
                  <a:lnTo>
                    <a:pt x="54847" y="47625"/>
                  </a:lnTo>
                  <a:lnTo>
                    <a:pt x="16907" y="0"/>
                  </a:lnTo>
                  <a:lnTo>
                    <a:pt x="0" y="0"/>
                  </a:lnTo>
                  <a:close/>
                </a:path>
              </a:pathLst>
            </a:custGeom>
            <a:solidFill>
              <a:srgbClr val="000000"/>
            </a:solidFill>
          </p:spPr>
          <p:txBody>
            <a:bodyPr vert="horz" lIns="91440" tIns="45720" rIns="91440" bIns="45720" anchor="t"/>
            <a:lstStyle/>
            <a:p>
              <a:endParaRPr lang="en-IN"/>
            </a:p>
          </p:txBody>
        </p:sp>
        <p:sp>
          <p:nvSpPr>
            <p:cNvPr id="2072" name="Shape 2107"/>
            <p:cNvSpPr/>
            <p:nvPr/>
          </p:nvSpPr>
          <p:spPr>
            <a:xfrm>
              <a:off x="3847210" y="4222399"/>
              <a:ext cx="35957" cy="67628"/>
            </a:xfrm>
            <a:custGeom>
              <a:avLst/>
              <a:gdLst/>
              <a:ahLst/>
              <a:cxnLst/>
              <a:rect l="0" t="0" r="0" b="0"/>
              <a:pathLst>
                <a:path w="35957" h="67628">
                  <a:moveTo>
                    <a:pt x="26036" y="0"/>
                  </a:moveTo>
                  <a:lnTo>
                    <a:pt x="20162" y="714"/>
                  </a:lnTo>
                  <a:lnTo>
                    <a:pt x="15717" y="2778"/>
                  </a:lnTo>
                  <a:lnTo>
                    <a:pt x="12542" y="5794"/>
                  </a:lnTo>
                  <a:lnTo>
                    <a:pt x="10398" y="9445"/>
                  </a:lnTo>
                  <a:lnTo>
                    <a:pt x="9128" y="13334"/>
                  </a:lnTo>
                  <a:lnTo>
                    <a:pt x="8413" y="17146"/>
                  </a:lnTo>
                  <a:lnTo>
                    <a:pt x="8176" y="20478"/>
                  </a:lnTo>
                  <a:lnTo>
                    <a:pt x="8176" y="23098"/>
                  </a:lnTo>
                  <a:lnTo>
                    <a:pt x="79" y="23098"/>
                  </a:lnTo>
                  <a:lnTo>
                    <a:pt x="79" y="26193"/>
                  </a:lnTo>
                  <a:lnTo>
                    <a:pt x="8176" y="26193"/>
                  </a:lnTo>
                  <a:lnTo>
                    <a:pt x="8176" y="57309"/>
                  </a:lnTo>
                  <a:lnTo>
                    <a:pt x="8097" y="59848"/>
                  </a:lnTo>
                  <a:lnTo>
                    <a:pt x="7858" y="61912"/>
                  </a:lnTo>
                  <a:lnTo>
                    <a:pt x="7303" y="63420"/>
                  </a:lnTo>
                  <a:lnTo>
                    <a:pt x="6588" y="64532"/>
                  </a:lnTo>
                  <a:lnTo>
                    <a:pt x="4048" y="65722"/>
                  </a:lnTo>
                  <a:lnTo>
                    <a:pt x="0" y="66119"/>
                  </a:lnTo>
                  <a:lnTo>
                    <a:pt x="0" y="67628"/>
                  </a:lnTo>
                  <a:lnTo>
                    <a:pt x="25718" y="67628"/>
                  </a:lnTo>
                  <a:lnTo>
                    <a:pt x="25718" y="66119"/>
                  </a:lnTo>
                  <a:lnTo>
                    <a:pt x="21907" y="65802"/>
                  </a:lnTo>
                  <a:lnTo>
                    <a:pt x="19288" y="65087"/>
                  </a:lnTo>
                  <a:lnTo>
                    <a:pt x="17701" y="63897"/>
                  </a:lnTo>
                  <a:lnTo>
                    <a:pt x="16828" y="62229"/>
                  </a:lnTo>
                  <a:lnTo>
                    <a:pt x="16589" y="60008"/>
                  </a:lnTo>
                  <a:lnTo>
                    <a:pt x="16511" y="57309"/>
                  </a:lnTo>
                  <a:lnTo>
                    <a:pt x="16511" y="26193"/>
                  </a:lnTo>
                  <a:lnTo>
                    <a:pt x="28575" y="26193"/>
                  </a:lnTo>
                  <a:lnTo>
                    <a:pt x="28575" y="23098"/>
                  </a:lnTo>
                  <a:lnTo>
                    <a:pt x="16431" y="23098"/>
                  </a:lnTo>
                  <a:lnTo>
                    <a:pt x="16431" y="11589"/>
                  </a:lnTo>
                  <a:lnTo>
                    <a:pt x="16748" y="7621"/>
                  </a:lnTo>
                  <a:lnTo>
                    <a:pt x="18415" y="4207"/>
                  </a:lnTo>
                  <a:lnTo>
                    <a:pt x="20082" y="3175"/>
                  </a:lnTo>
                  <a:lnTo>
                    <a:pt x="22384" y="2778"/>
                  </a:lnTo>
                  <a:lnTo>
                    <a:pt x="24448" y="3334"/>
                  </a:lnTo>
                  <a:lnTo>
                    <a:pt x="25956" y="4683"/>
                  </a:lnTo>
                  <a:lnTo>
                    <a:pt x="28417" y="8334"/>
                  </a:lnTo>
                  <a:lnTo>
                    <a:pt x="29844" y="9684"/>
                  </a:lnTo>
                  <a:lnTo>
                    <a:pt x="31670" y="10159"/>
                  </a:lnTo>
                  <a:lnTo>
                    <a:pt x="34528" y="9208"/>
                  </a:lnTo>
                  <a:lnTo>
                    <a:pt x="35561" y="7858"/>
                  </a:lnTo>
                  <a:lnTo>
                    <a:pt x="35957" y="6033"/>
                  </a:lnTo>
                  <a:lnTo>
                    <a:pt x="35163" y="3652"/>
                  </a:lnTo>
                  <a:lnTo>
                    <a:pt x="33019" y="1747"/>
                  </a:lnTo>
                  <a:lnTo>
                    <a:pt x="29924" y="477"/>
                  </a:lnTo>
                  <a:lnTo>
                    <a:pt x="26036" y="0"/>
                  </a:lnTo>
                  <a:close/>
                </a:path>
              </a:pathLst>
            </a:custGeom>
            <a:solidFill>
              <a:srgbClr val="000000"/>
            </a:solidFill>
          </p:spPr>
          <p:txBody>
            <a:bodyPr vert="horz" lIns="91440" tIns="45720" rIns="91440" bIns="45720" anchor="t"/>
            <a:lstStyle/>
            <a:p>
              <a:endParaRPr lang="en-IN"/>
            </a:p>
          </p:txBody>
        </p:sp>
        <p:sp>
          <p:nvSpPr>
            <p:cNvPr id="2073" name="Shape 2108"/>
            <p:cNvSpPr/>
            <p:nvPr/>
          </p:nvSpPr>
          <p:spPr>
            <a:xfrm>
              <a:off x="4568649" y="4232718"/>
              <a:ext cx="26352" cy="58341"/>
            </a:xfrm>
            <a:custGeom>
              <a:avLst/>
              <a:gdLst/>
              <a:ahLst/>
              <a:cxnLst/>
              <a:rect l="0" t="0" r="0" b="0"/>
              <a:pathLst>
                <a:path w="26352" h="58341">
                  <a:moveTo>
                    <a:pt x="13256" y="0"/>
                  </a:moveTo>
                  <a:lnTo>
                    <a:pt x="10875" y="3413"/>
                  </a:lnTo>
                  <a:lnTo>
                    <a:pt x="8890" y="6112"/>
                  </a:lnTo>
                  <a:lnTo>
                    <a:pt x="4366" y="11272"/>
                  </a:lnTo>
                  <a:lnTo>
                    <a:pt x="1350" y="13653"/>
                  </a:lnTo>
                  <a:lnTo>
                    <a:pt x="397" y="14447"/>
                  </a:lnTo>
                  <a:lnTo>
                    <a:pt x="0" y="15240"/>
                  </a:lnTo>
                  <a:lnTo>
                    <a:pt x="397" y="15875"/>
                  </a:lnTo>
                  <a:lnTo>
                    <a:pt x="5636" y="15875"/>
                  </a:lnTo>
                  <a:lnTo>
                    <a:pt x="5636" y="45721"/>
                  </a:lnTo>
                  <a:lnTo>
                    <a:pt x="5874" y="49133"/>
                  </a:lnTo>
                  <a:lnTo>
                    <a:pt x="6350" y="51911"/>
                  </a:lnTo>
                  <a:lnTo>
                    <a:pt x="7223" y="54134"/>
                  </a:lnTo>
                  <a:lnTo>
                    <a:pt x="8335" y="55722"/>
                  </a:lnTo>
                  <a:lnTo>
                    <a:pt x="11192" y="57706"/>
                  </a:lnTo>
                  <a:lnTo>
                    <a:pt x="14763" y="58341"/>
                  </a:lnTo>
                  <a:lnTo>
                    <a:pt x="18177" y="57706"/>
                  </a:lnTo>
                  <a:lnTo>
                    <a:pt x="21352" y="56118"/>
                  </a:lnTo>
                  <a:lnTo>
                    <a:pt x="24130" y="53737"/>
                  </a:lnTo>
                  <a:lnTo>
                    <a:pt x="26352" y="50800"/>
                  </a:lnTo>
                  <a:lnTo>
                    <a:pt x="25082" y="49689"/>
                  </a:lnTo>
                  <a:lnTo>
                    <a:pt x="22860" y="51911"/>
                  </a:lnTo>
                  <a:lnTo>
                    <a:pt x="21113" y="52784"/>
                  </a:lnTo>
                  <a:lnTo>
                    <a:pt x="18971" y="53181"/>
                  </a:lnTo>
                  <a:lnTo>
                    <a:pt x="16907" y="52704"/>
                  </a:lnTo>
                  <a:lnTo>
                    <a:pt x="15478" y="51514"/>
                  </a:lnTo>
                  <a:lnTo>
                    <a:pt x="14605" y="49847"/>
                  </a:lnTo>
                  <a:lnTo>
                    <a:pt x="14128" y="47942"/>
                  </a:lnTo>
                  <a:lnTo>
                    <a:pt x="13970" y="44212"/>
                  </a:lnTo>
                  <a:lnTo>
                    <a:pt x="13970" y="15875"/>
                  </a:lnTo>
                  <a:lnTo>
                    <a:pt x="23971" y="15875"/>
                  </a:lnTo>
                  <a:lnTo>
                    <a:pt x="23971" y="12779"/>
                  </a:lnTo>
                  <a:lnTo>
                    <a:pt x="13970" y="12779"/>
                  </a:lnTo>
                  <a:lnTo>
                    <a:pt x="13970" y="1271"/>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074" name="Shape 2109"/>
            <p:cNvSpPr/>
            <p:nvPr/>
          </p:nvSpPr>
          <p:spPr>
            <a:xfrm>
              <a:off x="3695922" y="4232718"/>
              <a:ext cx="26351" cy="58341"/>
            </a:xfrm>
            <a:custGeom>
              <a:avLst/>
              <a:gdLst/>
              <a:ahLst/>
              <a:cxnLst/>
              <a:rect l="0" t="0" r="0" b="0"/>
              <a:pathLst>
                <a:path w="26351" h="58341">
                  <a:moveTo>
                    <a:pt x="13255" y="0"/>
                  </a:moveTo>
                  <a:lnTo>
                    <a:pt x="10873" y="3413"/>
                  </a:lnTo>
                  <a:lnTo>
                    <a:pt x="8888" y="6112"/>
                  </a:lnTo>
                  <a:lnTo>
                    <a:pt x="4364" y="11272"/>
                  </a:lnTo>
                  <a:lnTo>
                    <a:pt x="1348" y="13653"/>
                  </a:lnTo>
                  <a:lnTo>
                    <a:pt x="396" y="14447"/>
                  </a:lnTo>
                  <a:lnTo>
                    <a:pt x="0" y="15240"/>
                  </a:lnTo>
                  <a:lnTo>
                    <a:pt x="396" y="15875"/>
                  </a:lnTo>
                  <a:lnTo>
                    <a:pt x="5634" y="15875"/>
                  </a:lnTo>
                  <a:lnTo>
                    <a:pt x="5634" y="45721"/>
                  </a:lnTo>
                  <a:lnTo>
                    <a:pt x="5873" y="49133"/>
                  </a:lnTo>
                  <a:lnTo>
                    <a:pt x="6350" y="51911"/>
                  </a:lnTo>
                  <a:lnTo>
                    <a:pt x="7222" y="54134"/>
                  </a:lnTo>
                  <a:lnTo>
                    <a:pt x="8333" y="55722"/>
                  </a:lnTo>
                  <a:lnTo>
                    <a:pt x="11191" y="57706"/>
                  </a:lnTo>
                  <a:lnTo>
                    <a:pt x="14762" y="58341"/>
                  </a:lnTo>
                  <a:lnTo>
                    <a:pt x="18176" y="57706"/>
                  </a:lnTo>
                  <a:lnTo>
                    <a:pt x="21351" y="56118"/>
                  </a:lnTo>
                  <a:lnTo>
                    <a:pt x="24129" y="53737"/>
                  </a:lnTo>
                  <a:lnTo>
                    <a:pt x="26351" y="50800"/>
                  </a:lnTo>
                  <a:lnTo>
                    <a:pt x="25081" y="49689"/>
                  </a:lnTo>
                  <a:lnTo>
                    <a:pt x="22859" y="51911"/>
                  </a:lnTo>
                  <a:lnTo>
                    <a:pt x="21192" y="52784"/>
                  </a:lnTo>
                  <a:lnTo>
                    <a:pt x="19050" y="53181"/>
                  </a:lnTo>
                  <a:lnTo>
                    <a:pt x="16906" y="52704"/>
                  </a:lnTo>
                  <a:lnTo>
                    <a:pt x="15477" y="51514"/>
                  </a:lnTo>
                  <a:lnTo>
                    <a:pt x="14604" y="49847"/>
                  </a:lnTo>
                  <a:lnTo>
                    <a:pt x="14128" y="47942"/>
                  </a:lnTo>
                  <a:lnTo>
                    <a:pt x="13968" y="44212"/>
                  </a:lnTo>
                  <a:lnTo>
                    <a:pt x="13968" y="15875"/>
                  </a:lnTo>
                  <a:lnTo>
                    <a:pt x="23969" y="15875"/>
                  </a:lnTo>
                  <a:lnTo>
                    <a:pt x="23969" y="12779"/>
                  </a:lnTo>
                  <a:lnTo>
                    <a:pt x="13968" y="12779"/>
                  </a:lnTo>
                  <a:lnTo>
                    <a:pt x="13968" y="1271"/>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075" name="Shape 2110"/>
            <p:cNvSpPr/>
            <p:nvPr/>
          </p:nvSpPr>
          <p:spPr>
            <a:xfrm>
              <a:off x="4625720" y="4244465"/>
              <a:ext cx="43656" cy="46593"/>
            </a:xfrm>
            <a:custGeom>
              <a:avLst/>
              <a:gdLst/>
              <a:ahLst/>
              <a:cxnLst/>
              <a:rect l="0" t="0" r="0" b="0"/>
              <a:pathLst>
                <a:path w="43656" h="46593">
                  <a:moveTo>
                    <a:pt x="21351" y="0"/>
                  </a:moveTo>
                  <a:lnTo>
                    <a:pt x="20557" y="2778"/>
                  </a:lnTo>
                  <a:lnTo>
                    <a:pt x="24843" y="3651"/>
                  </a:lnTo>
                  <a:lnTo>
                    <a:pt x="28336" y="6032"/>
                  </a:lnTo>
                  <a:lnTo>
                    <a:pt x="31115" y="9763"/>
                  </a:lnTo>
                  <a:lnTo>
                    <a:pt x="33098" y="14446"/>
                  </a:lnTo>
                  <a:lnTo>
                    <a:pt x="34368" y="19843"/>
                  </a:lnTo>
                  <a:lnTo>
                    <a:pt x="34766" y="25876"/>
                  </a:lnTo>
                  <a:lnTo>
                    <a:pt x="34209" y="32147"/>
                  </a:lnTo>
                  <a:lnTo>
                    <a:pt x="32781" y="36831"/>
                  </a:lnTo>
                  <a:lnTo>
                    <a:pt x="30797" y="40163"/>
                  </a:lnTo>
                  <a:lnTo>
                    <a:pt x="28336" y="42307"/>
                  </a:lnTo>
                  <a:lnTo>
                    <a:pt x="25637" y="43418"/>
                  </a:lnTo>
                  <a:lnTo>
                    <a:pt x="23018" y="43815"/>
                  </a:lnTo>
                  <a:lnTo>
                    <a:pt x="19050" y="43021"/>
                  </a:lnTo>
                  <a:lnTo>
                    <a:pt x="15795" y="40799"/>
                  </a:lnTo>
                  <a:lnTo>
                    <a:pt x="13335" y="37624"/>
                  </a:lnTo>
                  <a:lnTo>
                    <a:pt x="11508" y="33735"/>
                  </a:lnTo>
                  <a:lnTo>
                    <a:pt x="10238" y="29527"/>
                  </a:lnTo>
                  <a:lnTo>
                    <a:pt x="9445" y="25321"/>
                  </a:lnTo>
                  <a:lnTo>
                    <a:pt x="9048" y="21431"/>
                  </a:lnTo>
                  <a:lnTo>
                    <a:pt x="8890" y="18256"/>
                  </a:lnTo>
                  <a:lnTo>
                    <a:pt x="9127" y="14606"/>
                  </a:lnTo>
                  <a:lnTo>
                    <a:pt x="9842" y="11510"/>
                  </a:lnTo>
                  <a:lnTo>
                    <a:pt x="10873" y="8811"/>
                  </a:lnTo>
                  <a:lnTo>
                    <a:pt x="12382" y="6668"/>
                  </a:lnTo>
                  <a:lnTo>
                    <a:pt x="14128" y="4921"/>
                  </a:lnTo>
                  <a:lnTo>
                    <a:pt x="16112" y="3731"/>
                  </a:lnTo>
                  <a:lnTo>
                    <a:pt x="18256" y="3017"/>
                  </a:lnTo>
                  <a:lnTo>
                    <a:pt x="20557" y="2778"/>
                  </a:lnTo>
                  <a:lnTo>
                    <a:pt x="21351" y="0"/>
                  </a:lnTo>
                  <a:lnTo>
                    <a:pt x="15159" y="873"/>
                  </a:lnTo>
                  <a:lnTo>
                    <a:pt x="9921" y="3254"/>
                  </a:lnTo>
                  <a:lnTo>
                    <a:pt x="5715" y="6986"/>
                  </a:lnTo>
                  <a:lnTo>
                    <a:pt x="2540" y="11668"/>
                  </a:lnTo>
                  <a:lnTo>
                    <a:pt x="635" y="17066"/>
                  </a:lnTo>
                  <a:lnTo>
                    <a:pt x="0" y="23018"/>
                  </a:lnTo>
                  <a:lnTo>
                    <a:pt x="713" y="29368"/>
                  </a:lnTo>
                  <a:lnTo>
                    <a:pt x="2777" y="35004"/>
                  </a:lnTo>
                  <a:lnTo>
                    <a:pt x="6032" y="39767"/>
                  </a:lnTo>
                  <a:lnTo>
                    <a:pt x="10397" y="43418"/>
                  </a:lnTo>
                  <a:lnTo>
                    <a:pt x="15636" y="45720"/>
                  </a:lnTo>
                  <a:lnTo>
                    <a:pt x="21668" y="46593"/>
                  </a:lnTo>
                  <a:lnTo>
                    <a:pt x="28495" y="45482"/>
                  </a:lnTo>
                  <a:lnTo>
                    <a:pt x="34051" y="42624"/>
                  </a:lnTo>
                  <a:lnTo>
                    <a:pt x="38258" y="38418"/>
                  </a:lnTo>
                  <a:lnTo>
                    <a:pt x="41275" y="33417"/>
                  </a:lnTo>
                  <a:lnTo>
                    <a:pt x="43100" y="28099"/>
                  </a:lnTo>
                  <a:lnTo>
                    <a:pt x="43656" y="23018"/>
                  </a:lnTo>
                  <a:lnTo>
                    <a:pt x="43179" y="17860"/>
                  </a:lnTo>
                  <a:lnTo>
                    <a:pt x="41988" y="13336"/>
                  </a:lnTo>
                  <a:lnTo>
                    <a:pt x="40083" y="9367"/>
                  </a:lnTo>
                  <a:lnTo>
                    <a:pt x="37384" y="6112"/>
                  </a:lnTo>
                  <a:lnTo>
                    <a:pt x="34131" y="3493"/>
                  </a:lnTo>
                  <a:lnTo>
                    <a:pt x="30321" y="1587"/>
                  </a:lnTo>
                  <a:lnTo>
                    <a:pt x="26035" y="397"/>
                  </a:lnTo>
                  <a:lnTo>
                    <a:pt x="21351" y="0"/>
                  </a:lnTo>
                  <a:close/>
                </a:path>
              </a:pathLst>
            </a:custGeom>
            <a:solidFill>
              <a:srgbClr val="000000"/>
            </a:solidFill>
          </p:spPr>
          <p:txBody>
            <a:bodyPr vert="horz" lIns="91440" tIns="45720" rIns="91440" bIns="45720" anchor="t"/>
            <a:lstStyle/>
            <a:p>
              <a:endParaRPr lang="en-IN"/>
            </a:p>
          </p:txBody>
        </p:sp>
        <p:sp>
          <p:nvSpPr>
            <p:cNvPr id="2076" name="Shape 2111"/>
            <p:cNvSpPr/>
            <p:nvPr/>
          </p:nvSpPr>
          <p:spPr>
            <a:xfrm>
              <a:off x="4596669" y="4244465"/>
              <a:ext cx="23495" cy="45562"/>
            </a:xfrm>
            <a:custGeom>
              <a:avLst/>
              <a:gdLst/>
              <a:ahLst/>
              <a:cxnLst/>
              <a:rect l="0" t="0" r="0" b="0"/>
              <a:pathLst>
                <a:path w="23495" h="45562">
                  <a:moveTo>
                    <a:pt x="15716" y="0"/>
                  </a:moveTo>
                  <a:lnTo>
                    <a:pt x="396" y="5477"/>
                  </a:lnTo>
                  <a:lnTo>
                    <a:pt x="396" y="6906"/>
                  </a:lnTo>
                  <a:lnTo>
                    <a:pt x="4365" y="6508"/>
                  </a:lnTo>
                  <a:lnTo>
                    <a:pt x="5635" y="6668"/>
                  </a:lnTo>
                  <a:lnTo>
                    <a:pt x="6667" y="7302"/>
                  </a:lnTo>
                  <a:lnTo>
                    <a:pt x="7540" y="9128"/>
                  </a:lnTo>
                  <a:lnTo>
                    <a:pt x="7857" y="12462"/>
                  </a:lnTo>
                  <a:lnTo>
                    <a:pt x="7857" y="35481"/>
                  </a:lnTo>
                  <a:lnTo>
                    <a:pt x="7698" y="38736"/>
                  </a:lnTo>
                  <a:lnTo>
                    <a:pt x="7143" y="41037"/>
                  </a:lnTo>
                  <a:lnTo>
                    <a:pt x="6191" y="42545"/>
                  </a:lnTo>
                  <a:lnTo>
                    <a:pt x="4762" y="43418"/>
                  </a:lnTo>
                  <a:lnTo>
                    <a:pt x="2777" y="43894"/>
                  </a:lnTo>
                  <a:lnTo>
                    <a:pt x="0" y="44053"/>
                  </a:lnTo>
                  <a:lnTo>
                    <a:pt x="0" y="45562"/>
                  </a:lnTo>
                  <a:lnTo>
                    <a:pt x="23495" y="45562"/>
                  </a:lnTo>
                  <a:lnTo>
                    <a:pt x="23495" y="44053"/>
                  </a:lnTo>
                  <a:lnTo>
                    <a:pt x="19446" y="43498"/>
                  </a:lnTo>
                  <a:lnTo>
                    <a:pt x="17223" y="42068"/>
                  </a:lnTo>
                  <a:lnTo>
                    <a:pt x="16351" y="39449"/>
                  </a:lnTo>
                  <a:lnTo>
                    <a:pt x="16112" y="35481"/>
                  </a:lnTo>
                  <a:lnTo>
                    <a:pt x="16112" y="318"/>
                  </a:lnTo>
                  <a:lnTo>
                    <a:pt x="15716" y="0"/>
                  </a:lnTo>
                  <a:close/>
                </a:path>
              </a:pathLst>
            </a:custGeom>
            <a:solidFill>
              <a:srgbClr val="000000"/>
            </a:solidFill>
          </p:spPr>
          <p:txBody>
            <a:bodyPr vert="horz" lIns="91440" tIns="45720" rIns="91440" bIns="45720" anchor="t"/>
            <a:lstStyle/>
            <a:p>
              <a:endParaRPr lang="en-IN"/>
            </a:p>
          </p:txBody>
        </p:sp>
        <p:sp>
          <p:nvSpPr>
            <p:cNvPr id="2077" name="Shape 2112"/>
            <p:cNvSpPr/>
            <p:nvPr/>
          </p:nvSpPr>
          <p:spPr>
            <a:xfrm>
              <a:off x="4427362" y="4222399"/>
              <a:ext cx="45958" cy="68659"/>
            </a:xfrm>
            <a:custGeom>
              <a:avLst/>
              <a:gdLst/>
              <a:ahLst/>
              <a:cxnLst/>
              <a:rect l="0" t="0" r="0" b="0"/>
              <a:pathLst>
                <a:path w="45958" h="68659">
                  <a:moveTo>
                    <a:pt x="38815" y="0"/>
                  </a:moveTo>
                  <a:lnTo>
                    <a:pt x="24288" y="4366"/>
                  </a:lnTo>
                  <a:lnTo>
                    <a:pt x="24288" y="5953"/>
                  </a:lnTo>
                  <a:lnTo>
                    <a:pt x="26670" y="5794"/>
                  </a:lnTo>
                  <a:lnTo>
                    <a:pt x="29210" y="6112"/>
                  </a:lnTo>
                  <a:lnTo>
                    <a:pt x="30480" y="7223"/>
                  </a:lnTo>
                  <a:lnTo>
                    <a:pt x="30956" y="8811"/>
                  </a:lnTo>
                  <a:lnTo>
                    <a:pt x="31036" y="10874"/>
                  </a:lnTo>
                  <a:lnTo>
                    <a:pt x="31036" y="26353"/>
                  </a:lnTo>
                  <a:lnTo>
                    <a:pt x="28655" y="24447"/>
                  </a:lnTo>
                  <a:lnTo>
                    <a:pt x="26193" y="23098"/>
                  </a:lnTo>
                  <a:lnTo>
                    <a:pt x="23495" y="22304"/>
                  </a:lnTo>
                  <a:lnTo>
                    <a:pt x="22686" y="22238"/>
                  </a:lnTo>
                  <a:lnTo>
                    <a:pt x="20796" y="24844"/>
                  </a:lnTo>
                  <a:lnTo>
                    <a:pt x="24288" y="25479"/>
                  </a:lnTo>
                  <a:lnTo>
                    <a:pt x="27385" y="27304"/>
                  </a:lnTo>
                  <a:lnTo>
                    <a:pt x="29766" y="30322"/>
                  </a:lnTo>
                  <a:lnTo>
                    <a:pt x="31036" y="34766"/>
                  </a:lnTo>
                  <a:lnTo>
                    <a:pt x="31036" y="57547"/>
                  </a:lnTo>
                  <a:lnTo>
                    <a:pt x="29923" y="59928"/>
                  </a:lnTo>
                  <a:lnTo>
                    <a:pt x="27861" y="61833"/>
                  </a:lnTo>
                  <a:lnTo>
                    <a:pt x="25161" y="63103"/>
                  </a:lnTo>
                  <a:lnTo>
                    <a:pt x="22225" y="63500"/>
                  </a:lnTo>
                  <a:lnTo>
                    <a:pt x="18891" y="62944"/>
                  </a:lnTo>
                  <a:lnTo>
                    <a:pt x="15796" y="61516"/>
                  </a:lnTo>
                  <a:lnTo>
                    <a:pt x="12938" y="58897"/>
                  </a:lnTo>
                  <a:lnTo>
                    <a:pt x="10636" y="55007"/>
                  </a:lnTo>
                  <a:lnTo>
                    <a:pt x="9128" y="49768"/>
                  </a:lnTo>
                  <a:lnTo>
                    <a:pt x="8572" y="43179"/>
                  </a:lnTo>
                  <a:lnTo>
                    <a:pt x="9049" y="37068"/>
                  </a:lnTo>
                  <a:lnTo>
                    <a:pt x="10477" y="32384"/>
                  </a:lnTo>
                  <a:lnTo>
                    <a:pt x="12621" y="28972"/>
                  </a:lnTo>
                  <a:lnTo>
                    <a:pt x="15161" y="26591"/>
                  </a:lnTo>
                  <a:lnTo>
                    <a:pt x="17938" y="25241"/>
                  </a:lnTo>
                  <a:lnTo>
                    <a:pt x="20796" y="24844"/>
                  </a:lnTo>
                  <a:lnTo>
                    <a:pt x="22686" y="22238"/>
                  </a:lnTo>
                  <a:lnTo>
                    <a:pt x="20558" y="22066"/>
                  </a:lnTo>
                  <a:lnTo>
                    <a:pt x="15161" y="22939"/>
                  </a:lnTo>
                  <a:lnTo>
                    <a:pt x="10240" y="25479"/>
                  </a:lnTo>
                  <a:lnTo>
                    <a:pt x="6111" y="29368"/>
                  </a:lnTo>
                  <a:lnTo>
                    <a:pt x="2857" y="34369"/>
                  </a:lnTo>
                  <a:lnTo>
                    <a:pt x="793" y="40164"/>
                  </a:lnTo>
                  <a:lnTo>
                    <a:pt x="0" y="46434"/>
                  </a:lnTo>
                  <a:lnTo>
                    <a:pt x="635" y="53181"/>
                  </a:lnTo>
                  <a:lnTo>
                    <a:pt x="2302" y="58421"/>
                  </a:lnTo>
                  <a:lnTo>
                    <a:pt x="4683" y="62309"/>
                  </a:lnTo>
                  <a:lnTo>
                    <a:pt x="7620" y="65087"/>
                  </a:lnTo>
                  <a:lnTo>
                    <a:pt x="10636" y="66913"/>
                  </a:lnTo>
                  <a:lnTo>
                    <a:pt x="13573" y="68024"/>
                  </a:lnTo>
                  <a:lnTo>
                    <a:pt x="16113" y="68501"/>
                  </a:lnTo>
                  <a:lnTo>
                    <a:pt x="18017" y="68659"/>
                  </a:lnTo>
                  <a:lnTo>
                    <a:pt x="22860" y="68024"/>
                  </a:lnTo>
                  <a:lnTo>
                    <a:pt x="26511" y="66516"/>
                  </a:lnTo>
                  <a:lnTo>
                    <a:pt x="29130" y="64453"/>
                  </a:lnTo>
                  <a:lnTo>
                    <a:pt x="30797" y="62309"/>
                  </a:lnTo>
                  <a:lnTo>
                    <a:pt x="31036" y="62309"/>
                  </a:lnTo>
                  <a:lnTo>
                    <a:pt x="31036" y="68342"/>
                  </a:lnTo>
                  <a:lnTo>
                    <a:pt x="31432" y="68659"/>
                  </a:lnTo>
                  <a:lnTo>
                    <a:pt x="38815" y="66040"/>
                  </a:lnTo>
                  <a:lnTo>
                    <a:pt x="45958" y="63500"/>
                  </a:lnTo>
                  <a:lnTo>
                    <a:pt x="45958" y="61912"/>
                  </a:lnTo>
                  <a:lnTo>
                    <a:pt x="43180" y="61912"/>
                  </a:lnTo>
                  <a:lnTo>
                    <a:pt x="41355" y="61516"/>
                  </a:lnTo>
                  <a:lnTo>
                    <a:pt x="40242" y="60802"/>
                  </a:lnTo>
                  <a:lnTo>
                    <a:pt x="39608" y="59690"/>
                  </a:lnTo>
                  <a:lnTo>
                    <a:pt x="39370" y="56356"/>
                  </a:lnTo>
                  <a:lnTo>
                    <a:pt x="39370" y="159"/>
                  </a:lnTo>
                  <a:lnTo>
                    <a:pt x="38815" y="0"/>
                  </a:lnTo>
                  <a:close/>
                </a:path>
              </a:pathLst>
            </a:custGeom>
            <a:solidFill>
              <a:srgbClr val="000000"/>
            </a:solidFill>
          </p:spPr>
          <p:txBody>
            <a:bodyPr vert="horz" lIns="91440" tIns="45720" rIns="91440" bIns="45720" anchor="t"/>
            <a:lstStyle/>
            <a:p>
              <a:endParaRPr lang="en-IN"/>
            </a:p>
          </p:txBody>
        </p:sp>
        <p:sp>
          <p:nvSpPr>
            <p:cNvPr id="2078" name="Shape 2113"/>
            <p:cNvSpPr/>
            <p:nvPr/>
          </p:nvSpPr>
          <p:spPr>
            <a:xfrm>
              <a:off x="4377038" y="4244465"/>
              <a:ext cx="43734" cy="46593"/>
            </a:xfrm>
            <a:custGeom>
              <a:avLst/>
              <a:gdLst/>
              <a:ahLst/>
              <a:cxnLst/>
              <a:rect l="0" t="0" r="0" b="0"/>
              <a:pathLst>
                <a:path w="43734" h="46593">
                  <a:moveTo>
                    <a:pt x="21431" y="0"/>
                  </a:moveTo>
                  <a:lnTo>
                    <a:pt x="20637" y="2778"/>
                  </a:lnTo>
                  <a:lnTo>
                    <a:pt x="24844" y="3651"/>
                  </a:lnTo>
                  <a:lnTo>
                    <a:pt x="28337" y="6032"/>
                  </a:lnTo>
                  <a:lnTo>
                    <a:pt x="31115" y="9763"/>
                  </a:lnTo>
                  <a:lnTo>
                    <a:pt x="33178" y="14446"/>
                  </a:lnTo>
                  <a:lnTo>
                    <a:pt x="34369" y="19843"/>
                  </a:lnTo>
                  <a:lnTo>
                    <a:pt x="34766" y="25876"/>
                  </a:lnTo>
                  <a:lnTo>
                    <a:pt x="34209" y="32147"/>
                  </a:lnTo>
                  <a:lnTo>
                    <a:pt x="32861" y="36831"/>
                  </a:lnTo>
                  <a:lnTo>
                    <a:pt x="30877" y="40163"/>
                  </a:lnTo>
                  <a:lnTo>
                    <a:pt x="28337" y="42307"/>
                  </a:lnTo>
                  <a:lnTo>
                    <a:pt x="25717" y="43418"/>
                  </a:lnTo>
                  <a:lnTo>
                    <a:pt x="23097" y="43815"/>
                  </a:lnTo>
                  <a:lnTo>
                    <a:pt x="19050" y="43021"/>
                  </a:lnTo>
                  <a:lnTo>
                    <a:pt x="15875" y="40799"/>
                  </a:lnTo>
                  <a:lnTo>
                    <a:pt x="13415" y="37624"/>
                  </a:lnTo>
                  <a:lnTo>
                    <a:pt x="11588" y="33735"/>
                  </a:lnTo>
                  <a:lnTo>
                    <a:pt x="9446" y="25321"/>
                  </a:lnTo>
                  <a:lnTo>
                    <a:pt x="9127" y="21431"/>
                  </a:lnTo>
                  <a:lnTo>
                    <a:pt x="8969" y="18256"/>
                  </a:lnTo>
                  <a:lnTo>
                    <a:pt x="9207" y="14606"/>
                  </a:lnTo>
                  <a:lnTo>
                    <a:pt x="9842" y="11510"/>
                  </a:lnTo>
                  <a:lnTo>
                    <a:pt x="10874" y="8811"/>
                  </a:lnTo>
                  <a:lnTo>
                    <a:pt x="12382" y="6668"/>
                  </a:lnTo>
                  <a:lnTo>
                    <a:pt x="14128" y="4921"/>
                  </a:lnTo>
                  <a:lnTo>
                    <a:pt x="16113" y="3731"/>
                  </a:lnTo>
                  <a:lnTo>
                    <a:pt x="18256" y="3017"/>
                  </a:lnTo>
                  <a:lnTo>
                    <a:pt x="20637" y="2778"/>
                  </a:lnTo>
                  <a:lnTo>
                    <a:pt x="21431" y="0"/>
                  </a:lnTo>
                  <a:lnTo>
                    <a:pt x="15240" y="873"/>
                  </a:lnTo>
                  <a:lnTo>
                    <a:pt x="10001" y="3254"/>
                  </a:lnTo>
                  <a:lnTo>
                    <a:pt x="5715" y="6986"/>
                  </a:lnTo>
                  <a:lnTo>
                    <a:pt x="2619" y="11668"/>
                  </a:lnTo>
                  <a:lnTo>
                    <a:pt x="635" y="17066"/>
                  </a:lnTo>
                  <a:lnTo>
                    <a:pt x="0" y="23018"/>
                  </a:lnTo>
                  <a:lnTo>
                    <a:pt x="715" y="29368"/>
                  </a:lnTo>
                  <a:lnTo>
                    <a:pt x="2777" y="35004"/>
                  </a:lnTo>
                  <a:lnTo>
                    <a:pt x="6032" y="39767"/>
                  </a:lnTo>
                  <a:lnTo>
                    <a:pt x="10397" y="43418"/>
                  </a:lnTo>
                  <a:lnTo>
                    <a:pt x="15637" y="45720"/>
                  </a:lnTo>
                  <a:lnTo>
                    <a:pt x="21748" y="46593"/>
                  </a:lnTo>
                  <a:lnTo>
                    <a:pt x="28575" y="45482"/>
                  </a:lnTo>
                  <a:lnTo>
                    <a:pt x="34131" y="42624"/>
                  </a:lnTo>
                  <a:lnTo>
                    <a:pt x="38338" y="38418"/>
                  </a:lnTo>
                  <a:lnTo>
                    <a:pt x="41353" y="33417"/>
                  </a:lnTo>
                  <a:lnTo>
                    <a:pt x="43179" y="28099"/>
                  </a:lnTo>
                  <a:lnTo>
                    <a:pt x="43734" y="23018"/>
                  </a:lnTo>
                  <a:lnTo>
                    <a:pt x="43260" y="17860"/>
                  </a:lnTo>
                  <a:lnTo>
                    <a:pt x="41990" y="13336"/>
                  </a:lnTo>
                  <a:lnTo>
                    <a:pt x="40085" y="9367"/>
                  </a:lnTo>
                  <a:lnTo>
                    <a:pt x="37384" y="6112"/>
                  </a:lnTo>
                  <a:lnTo>
                    <a:pt x="34131" y="3493"/>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2079" name="Shape 2114"/>
            <p:cNvSpPr/>
            <p:nvPr/>
          </p:nvSpPr>
          <p:spPr>
            <a:xfrm>
              <a:off x="4199556" y="4244465"/>
              <a:ext cx="40085" cy="46593"/>
            </a:xfrm>
            <a:custGeom>
              <a:avLst/>
              <a:gdLst/>
              <a:ahLst/>
              <a:cxnLst/>
              <a:rect l="0" t="0" r="0" b="0"/>
              <a:pathLst>
                <a:path w="40085" h="46593">
                  <a:moveTo>
                    <a:pt x="18017" y="0"/>
                  </a:moveTo>
                  <a:lnTo>
                    <a:pt x="12858" y="556"/>
                  </a:lnTo>
                  <a:lnTo>
                    <a:pt x="8731" y="1985"/>
                  </a:lnTo>
                  <a:lnTo>
                    <a:pt x="5635" y="4048"/>
                  </a:lnTo>
                  <a:lnTo>
                    <a:pt x="3492" y="6429"/>
                  </a:lnTo>
                  <a:lnTo>
                    <a:pt x="2302" y="8811"/>
                  </a:lnTo>
                  <a:lnTo>
                    <a:pt x="1905" y="11033"/>
                  </a:lnTo>
                  <a:lnTo>
                    <a:pt x="2857" y="13812"/>
                  </a:lnTo>
                  <a:lnTo>
                    <a:pt x="4127" y="14923"/>
                  </a:lnTo>
                  <a:lnTo>
                    <a:pt x="6111" y="15319"/>
                  </a:lnTo>
                  <a:lnTo>
                    <a:pt x="7937" y="15002"/>
                  </a:lnTo>
                  <a:lnTo>
                    <a:pt x="9366" y="13970"/>
                  </a:lnTo>
                  <a:lnTo>
                    <a:pt x="10240" y="12621"/>
                  </a:lnTo>
                  <a:lnTo>
                    <a:pt x="10557" y="11112"/>
                  </a:lnTo>
                  <a:lnTo>
                    <a:pt x="10318" y="9367"/>
                  </a:lnTo>
                  <a:lnTo>
                    <a:pt x="10080" y="7223"/>
                  </a:lnTo>
                  <a:lnTo>
                    <a:pt x="10716" y="5160"/>
                  </a:lnTo>
                  <a:lnTo>
                    <a:pt x="12382" y="3651"/>
                  </a:lnTo>
                  <a:lnTo>
                    <a:pt x="14685" y="2699"/>
                  </a:lnTo>
                  <a:lnTo>
                    <a:pt x="17145" y="2381"/>
                  </a:lnTo>
                  <a:lnTo>
                    <a:pt x="19605" y="2619"/>
                  </a:lnTo>
                  <a:lnTo>
                    <a:pt x="22066" y="3811"/>
                  </a:lnTo>
                  <a:lnTo>
                    <a:pt x="23971" y="6350"/>
                  </a:lnTo>
                  <a:lnTo>
                    <a:pt x="24765" y="10637"/>
                  </a:lnTo>
                  <a:lnTo>
                    <a:pt x="24765" y="16668"/>
                  </a:lnTo>
                  <a:lnTo>
                    <a:pt x="24024" y="16960"/>
                  </a:lnTo>
                  <a:lnTo>
                    <a:pt x="24765" y="19050"/>
                  </a:lnTo>
                  <a:lnTo>
                    <a:pt x="24765" y="33417"/>
                  </a:lnTo>
                  <a:lnTo>
                    <a:pt x="24210" y="36751"/>
                  </a:lnTo>
                  <a:lnTo>
                    <a:pt x="23177" y="37942"/>
                  </a:lnTo>
                  <a:lnTo>
                    <a:pt x="21352" y="39052"/>
                  </a:lnTo>
                  <a:lnTo>
                    <a:pt x="20320" y="39449"/>
                  </a:lnTo>
                  <a:lnTo>
                    <a:pt x="18732" y="40085"/>
                  </a:lnTo>
                  <a:lnTo>
                    <a:pt x="15240" y="40799"/>
                  </a:lnTo>
                  <a:lnTo>
                    <a:pt x="12700" y="40243"/>
                  </a:lnTo>
                  <a:lnTo>
                    <a:pt x="10636" y="38736"/>
                  </a:lnTo>
                  <a:lnTo>
                    <a:pt x="9207" y="36274"/>
                  </a:lnTo>
                  <a:lnTo>
                    <a:pt x="8731" y="33099"/>
                  </a:lnTo>
                  <a:lnTo>
                    <a:pt x="8731" y="32862"/>
                  </a:lnTo>
                  <a:lnTo>
                    <a:pt x="8890" y="31036"/>
                  </a:lnTo>
                  <a:lnTo>
                    <a:pt x="9525" y="28893"/>
                  </a:lnTo>
                  <a:lnTo>
                    <a:pt x="11112" y="26591"/>
                  </a:lnTo>
                  <a:lnTo>
                    <a:pt x="13970" y="24051"/>
                  </a:lnTo>
                  <a:lnTo>
                    <a:pt x="15954" y="22781"/>
                  </a:lnTo>
                  <a:lnTo>
                    <a:pt x="18415" y="21511"/>
                  </a:lnTo>
                  <a:lnTo>
                    <a:pt x="21352" y="20241"/>
                  </a:lnTo>
                  <a:lnTo>
                    <a:pt x="24765" y="19050"/>
                  </a:lnTo>
                  <a:lnTo>
                    <a:pt x="24024" y="16960"/>
                  </a:lnTo>
                  <a:lnTo>
                    <a:pt x="17303" y="19606"/>
                  </a:lnTo>
                  <a:lnTo>
                    <a:pt x="11112" y="22304"/>
                  </a:lnTo>
                  <a:lnTo>
                    <a:pt x="6271" y="25082"/>
                  </a:lnTo>
                  <a:lnTo>
                    <a:pt x="2778" y="28178"/>
                  </a:lnTo>
                  <a:lnTo>
                    <a:pt x="715" y="31829"/>
                  </a:lnTo>
                  <a:lnTo>
                    <a:pt x="0" y="36274"/>
                  </a:lnTo>
                  <a:lnTo>
                    <a:pt x="872" y="40640"/>
                  </a:lnTo>
                  <a:lnTo>
                    <a:pt x="3254" y="43894"/>
                  </a:lnTo>
                  <a:lnTo>
                    <a:pt x="6588" y="45880"/>
                  </a:lnTo>
                  <a:lnTo>
                    <a:pt x="10477" y="46593"/>
                  </a:lnTo>
                  <a:lnTo>
                    <a:pt x="14526" y="45958"/>
                  </a:lnTo>
                  <a:lnTo>
                    <a:pt x="18335" y="44212"/>
                  </a:lnTo>
                  <a:lnTo>
                    <a:pt x="21828" y="41831"/>
                  </a:lnTo>
                  <a:lnTo>
                    <a:pt x="24844" y="39370"/>
                  </a:lnTo>
                  <a:lnTo>
                    <a:pt x="25400" y="42307"/>
                  </a:lnTo>
                  <a:lnTo>
                    <a:pt x="26352" y="44371"/>
                  </a:lnTo>
                  <a:lnTo>
                    <a:pt x="27622" y="45641"/>
                  </a:lnTo>
                  <a:lnTo>
                    <a:pt x="28892" y="46276"/>
                  </a:lnTo>
                  <a:lnTo>
                    <a:pt x="31274" y="46593"/>
                  </a:lnTo>
                  <a:lnTo>
                    <a:pt x="32702" y="46435"/>
                  </a:lnTo>
                  <a:lnTo>
                    <a:pt x="34686" y="45880"/>
                  </a:lnTo>
                  <a:lnTo>
                    <a:pt x="37147" y="44371"/>
                  </a:lnTo>
                  <a:lnTo>
                    <a:pt x="40085" y="41593"/>
                  </a:lnTo>
                  <a:lnTo>
                    <a:pt x="40085" y="39052"/>
                  </a:lnTo>
                  <a:lnTo>
                    <a:pt x="38258" y="40323"/>
                  </a:lnTo>
                  <a:lnTo>
                    <a:pt x="35640" y="40878"/>
                  </a:lnTo>
                  <a:lnTo>
                    <a:pt x="33972" y="40402"/>
                  </a:lnTo>
                  <a:lnTo>
                    <a:pt x="33098" y="39132"/>
                  </a:lnTo>
                  <a:lnTo>
                    <a:pt x="32782" y="35163"/>
                  </a:lnTo>
                  <a:lnTo>
                    <a:pt x="32782" y="15875"/>
                  </a:lnTo>
                  <a:lnTo>
                    <a:pt x="32226" y="9128"/>
                  </a:lnTo>
                  <a:lnTo>
                    <a:pt x="30956" y="5715"/>
                  </a:lnTo>
                  <a:lnTo>
                    <a:pt x="28416" y="2778"/>
                  </a:lnTo>
                  <a:lnTo>
                    <a:pt x="26591" y="1587"/>
                  </a:lnTo>
                  <a:lnTo>
                    <a:pt x="24210" y="793"/>
                  </a:lnTo>
                  <a:lnTo>
                    <a:pt x="21352" y="238"/>
                  </a:lnTo>
                  <a:lnTo>
                    <a:pt x="18017" y="0"/>
                  </a:lnTo>
                  <a:close/>
                </a:path>
              </a:pathLst>
            </a:custGeom>
            <a:solidFill>
              <a:srgbClr val="000000"/>
            </a:solidFill>
          </p:spPr>
          <p:txBody>
            <a:bodyPr vert="horz" lIns="91440" tIns="45720" rIns="91440" bIns="45720" anchor="t"/>
            <a:lstStyle/>
            <a:p>
              <a:endParaRPr lang="en-IN"/>
            </a:p>
          </p:txBody>
        </p:sp>
        <p:sp>
          <p:nvSpPr>
            <p:cNvPr id="2080" name="Shape 2115"/>
            <p:cNvSpPr/>
            <p:nvPr/>
          </p:nvSpPr>
          <p:spPr>
            <a:xfrm>
              <a:off x="4038265" y="4244465"/>
              <a:ext cx="43656" cy="46593"/>
            </a:xfrm>
            <a:custGeom>
              <a:avLst/>
              <a:gdLst/>
              <a:ahLst/>
              <a:cxnLst/>
              <a:rect l="0" t="0" r="0" b="0"/>
              <a:pathLst>
                <a:path w="43656" h="46593">
                  <a:moveTo>
                    <a:pt x="21431" y="0"/>
                  </a:moveTo>
                  <a:lnTo>
                    <a:pt x="20637" y="2778"/>
                  </a:lnTo>
                  <a:lnTo>
                    <a:pt x="24843" y="3651"/>
                  </a:lnTo>
                  <a:lnTo>
                    <a:pt x="28337" y="6032"/>
                  </a:lnTo>
                  <a:lnTo>
                    <a:pt x="31114" y="9763"/>
                  </a:lnTo>
                  <a:lnTo>
                    <a:pt x="33178" y="14446"/>
                  </a:lnTo>
                  <a:lnTo>
                    <a:pt x="34368" y="19843"/>
                  </a:lnTo>
                  <a:lnTo>
                    <a:pt x="34766" y="25876"/>
                  </a:lnTo>
                  <a:lnTo>
                    <a:pt x="34211" y="32147"/>
                  </a:lnTo>
                  <a:lnTo>
                    <a:pt x="32861" y="36831"/>
                  </a:lnTo>
                  <a:lnTo>
                    <a:pt x="30797" y="40163"/>
                  </a:lnTo>
                  <a:lnTo>
                    <a:pt x="28337" y="42307"/>
                  </a:lnTo>
                  <a:lnTo>
                    <a:pt x="25717" y="43418"/>
                  </a:lnTo>
                  <a:lnTo>
                    <a:pt x="23098" y="43815"/>
                  </a:lnTo>
                  <a:lnTo>
                    <a:pt x="19050" y="43021"/>
                  </a:lnTo>
                  <a:lnTo>
                    <a:pt x="15875" y="40799"/>
                  </a:lnTo>
                  <a:lnTo>
                    <a:pt x="13334" y="37624"/>
                  </a:lnTo>
                  <a:lnTo>
                    <a:pt x="11509" y="33735"/>
                  </a:lnTo>
                  <a:lnTo>
                    <a:pt x="9444" y="25321"/>
                  </a:lnTo>
                  <a:lnTo>
                    <a:pt x="9048" y="21431"/>
                  </a:lnTo>
                  <a:lnTo>
                    <a:pt x="8889" y="18256"/>
                  </a:lnTo>
                  <a:lnTo>
                    <a:pt x="9128" y="14606"/>
                  </a:lnTo>
                  <a:lnTo>
                    <a:pt x="9842" y="11510"/>
                  </a:lnTo>
                  <a:lnTo>
                    <a:pt x="10874" y="8811"/>
                  </a:lnTo>
                  <a:lnTo>
                    <a:pt x="12382" y="6668"/>
                  </a:lnTo>
                  <a:lnTo>
                    <a:pt x="14128" y="4921"/>
                  </a:lnTo>
                  <a:lnTo>
                    <a:pt x="16112" y="3731"/>
                  </a:lnTo>
                  <a:lnTo>
                    <a:pt x="18256" y="3017"/>
                  </a:lnTo>
                  <a:lnTo>
                    <a:pt x="20637" y="2778"/>
                  </a:lnTo>
                  <a:lnTo>
                    <a:pt x="21431" y="0"/>
                  </a:lnTo>
                  <a:lnTo>
                    <a:pt x="15239" y="873"/>
                  </a:lnTo>
                  <a:lnTo>
                    <a:pt x="9922" y="3254"/>
                  </a:lnTo>
                  <a:lnTo>
                    <a:pt x="5714" y="6986"/>
                  </a:lnTo>
                  <a:lnTo>
                    <a:pt x="2539" y="11668"/>
                  </a:lnTo>
                  <a:lnTo>
                    <a:pt x="634" y="17066"/>
                  </a:lnTo>
                  <a:lnTo>
                    <a:pt x="0" y="23018"/>
                  </a:lnTo>
                  <a:lnTo>
                    <a:pt x="713" y="29368"/>
                  </a:lnTo>
                  <a:lnTo>
                    <a:pt x="2778" y="35004"/>
                  </a:lnTo>
                  <a:lnTo>
                    <a:pt x="6032" y="39767"/>
                  </a:lnTo>
                  <a:lnTo>
                    <a:pt x="10398" y="43418"/>
                  </a:lnTo>
                  <a:lnTo>
                    <a:pt x="15637" y="45720"/>
                  </a:lnTo>
                  <a:lnTo>
                    <a:pt x="21668" y="46593"/>
                  </a:lnTo>
                  <a:lnTo>
                    <a:pt x="28575" y="45482"/>
                  </a:lnTo>
                  <a:lnTo>
                    <a:pt x="34051" y="42624"/>
                  </a:lnTo>
                  <a:lnTo>
                    <a:pt x="38258" y="38418"/>
                  </a:lnTo>
                  <a:lnTo>
                    <a:pt x="41275" y="33417"/>
                  </a:lnTo>
                  <a:lnTo>
                    <a:pt x="43100" y="28099"/>
                  </a:lnTo>
                  <a:lnTo>
                    <a:pt x="43656" y="23018"/>
                  </a:lnTo>
                  <a:lnTo>
                    <a:pt x="43179" y="17860"/>
                  </a:lnTo>
                  <a:lnTo>
                    <a:pt x="41988" y="13336"/>
                  </a:lnTo>
                  <a:lnTo>
                    <a:pt x="40084" y="9367"/>
                  </a:lnTo>
                  <a:lnTo>
                    <a:pt x="37386" y="6112"/>
                  </a:lnTo>
                  <a:lnTo>
                    <a:pt x="34131" y="349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081" name="Shape 2116"/>
            <p:cNvSpPr/>
            <p:nvPr/>
          </p:nvSpPr>
          <p:spPr>
            <a:xfrm>
              <a:off x="3881738" y="4244465"/>
              <a:ext cx="43734" cy="46593"/>
            </a:xfrm>
            <a:custGeom>
              <a:avLst/>
              <a:gdLst/>
              <a:ahLst/>
              <a:cxnLst/>
              <a:rect l="0" t="0" r="0" b="0"/>
              <a:pathLst>
                <a:path w="43734" h="46593">
                  <a:moveTo>
                    <a:pt x="21431" y="0"/>
                  </a:moveTo>
                  <a:lnTo>
                    <a:pt x="20637" y="2778"/>
                  </a:lnTo>
                  <a:lnTo>
                    <a:pt x="24844" y="3651"/>
                  </a:lnTo>
                  <a:lnTo>
                    <a:pt x="28337" y="6032"/>
                  </a:lnTo>
                  <a:lnTo>
                    <a:pt x="31115" y="9763"/>
                  </a:lnTo>
                  <a:lnTo>
                    <a:pt x="33178" y="14446"/>
                  </a:lnTo>
                  <a:lnTo>
                    <a:pt x="34369" y="19843"/>
                  </a:lnTo>
                  <a:lnTo>
                    <a:pt x="34766" y="25876"/>
                  </a:lnTo>
                  <a:lnTo>
                    <a:pt x="34209" y="32147"/>
                  </a:lnTo>
                  <a:lnTo>
                    <a:pt x="32861" y="36831"/>
                  </a:lnTo>
                  <a:lnTo>
                    <a:pt x="30877" y="40163"/>
                  </a:lnTo>
                  <a:lnTo>
                    <a:pt x="28337" y="42307"/>
                  </a:lnTo>
                  <a:lnTo>
                    <a:pt x="25717" y="43418"/>
                  </a:lnTo>
                  <a:lnTo>
                    <a:pt x="23097" y="43815"/>
                  </a:lnTo>
                  <a:lnTo>
                    <a:pt x="19050" y="43021"/>
                  </a:lnTo>
                  <a:lnTo>
                    <a:pt x="15875" y="40799"/>
                  </a:lnTo>
                  <a:lnTo>
                    <a:pt x="13415" y="37624"/>
                  </a:lnTo>
                  <a:lnTo>
                    <a:pt x="11588" y="33735"/>
                  </a:lnTo>
                  <a:lnTo>
                    <a:pt x="9446" y="25321"/>
                  </a:lnTo>
                  <a:lnTo>
                    <a:pt x="9127" y="21431"/>
                  </a:lnTo>
                  <a:lnTo>
                    <a:pt x="8969" y="18256"/>
                  </a:lnTo>
                  <a:lnTo>
                    <a:pt x="9207" y="14606"/>
                  </a:lnTo>
                  <a:lnTo>
                    <a:pt x="9842" y="11510"/>
                  </a:lnTo>
                  <a:lnTo>
                    <a:pt x="10874" y="8811"/>
                  </a:lnTo>
                  <a:lnTo>
                    <a:pt x="12382" y="6668"/>
                  </a:lnTo>
                  <a:lnTo>
                    <a:pt x="14128" y="4921"/>
                  </a:lnTo>
                  <a:lnTo>
                    <a:pt x="16113" y="3731"/>
                  </a:lnTo>
                  <a:lnTo>
                    <a:pt x="18256" y="3017"/>
                  </a:lnTo>
                  <a:lnTo>
                    <a:pt x="20637" y="2778"/>
                  </a:lnTo>
                  <a:lnTo>
                    <a:pt x="21431" y="0"/>
                  </a:lnTo>
                  <a:lnTo>
                    <a:pt x="15240" y="873"/>
                  </a:lnTo>
                  <a:lnTo>
                    <a:pt x="10001" y="3254"/>
                  </a:lnTo>
                  <a:lnTo>
                    <a:pt x="5715" y="6986"/>
                  </a:lnTo>
                  <a:lnTo>
                    <a:pt x="2619" y="11668"/>
                  </a:lnTo>
                  <a:lnTo>
                    <a:pt x="635" y="17066"/>
                  </a:lnTo>
                  <a:lnTo>
                    <a:pt x="0" y="23018"/>
                  </a:lnTo>
                  <a:lnTo>
                    <a:pt x="715" y="29368"/>
                  </a:lnTo>
                  <a:lnTo>
                    <a:pt x="2777" y="35004"/>
                  </a:lnTo>
                  <a:lnTo>
                    <a:pt x="6032" y="39767"/>
                  </a:lnTo>
                  <a:lnTo>
                    <a:pt x="10397" y="43418"/>
                  </a:lnTo>
                  <a:lnTo>
                    <a:pt x="15637" y="45720"/>
                  </a:lnTo>
                  <a:lnTo>
                    <a:pt x="21748" y="46593"/>
                  </a:lnTo>
                  <a:lnTo>
                    <a:pt x="28575" y="45482"/>
                  </a:lnTo>
                  <a:lnTo>
                    <a:pt x="34131" y="42624"/>
                  </a:lnTo>
                  <a:lnTo>
                    <a:pt x="38338" y="38418"/>
                  </a:lnTo>
                  <a:lnTo>
                    <a:pt x="41353" y="33417"/>
                  </a:lnTo>
                  <a:lnTo>
                    <a:pt x="43179" y="28099"/>
                  </a:lnTo>
                  <a:lnTo>
                    <a:pt x="43734" y="23018"/>
                  </a:lnTo>
                  <a:lnTo>
                    <a:pt x="43258" y="17860"/>
                  </a:lnTo>
                  <a:lnTo>
                    <a:pt x="41990" y="13336"/>
                  </a:lnTo>
                  <a:lnTo>
                    <a:pt x="40083" y="9367"/>
                  </a:lnTo>
                  <a:lnTo>
                    <a:pt x="37384" y="6112"/>
                  </a:lnTo>
                  <a:lnTo>
                    <a:pt x="34131" y="3493"/>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2082" name="Shape 2117"/>
            <p:cNvSpPr/>
            <p:nvPr/>
          </p:nvSpPr>
          <p:spPr>
            <a:xfrm>
              <a:off x="3752753" y="4244465"/>
              <a:ext cx="40163" cy="46593"/>
            </a:xfrm>
            <a:custGeom>
              <a:avLst/>
              <a:gdLst/>
              <a:ahLst/>
              <a:cxnLst/>
              <a:rect l="0" t="0" r="0" b="0"/>
              <a:pathLst>
                <a:path w="40163" h="46593">
                  <a:moveTo>
                    <a:pt x="18018" y="0"/>
                  </a:moveTo>
                  <a:lnTo>
                    <a:pt x="12859" y="556"/>
                  </a:lnTo>
                  <a:lnTo>
                    <a:pt x="8731" y="1985"/>
                  </a:lnTo>
                  <a:lnTo>
                    <a:pt x="5636" y="4048"/>
                  </a:lnTo>
                  <a:lnTo>
                    <a:pt x="3572" y="6429"/>
                  </a:lnTo>
                  <a:lnTo>
                    <a:pt x="2302" y="8811"/>
                  </a:lnTo>
                  <a:lnTo>
                    <a:pt x="1906" y="11033"/>
                  </a:lnTo>
                  <a:lnTo>
                    <a:pt x="2143" y="12303"/>
                  </a:lnTo>
                  <a:lnTo>
                    <a:pt x="2937" y="13812"/>
                  </a:lnTo>
                  <a:lnTo>
                    <a:pt x="4207" y="14923"/>
                  </a:lnTo>
                  <a:lnTo>
                    <a:pt x="6192" y="15319"/>
                  </a:lnTo>
                  <a:lnTo>
                    <a:pt x="7937" y="15002"/>
                  </a:lnTo>
                  <a:lnTo>
                    <a:pt x="9367" y="13970"/>
                  </a:lnTo>
                  <a:lnTo>
                    <a:pt x="10318" y="12621"/>
                  </a:lnTo>
                  <a:lnTo>
                    <a:pt x="10637" y="11112"/>
                  </a:lnTo>
                  <a:lnTo>
                    <a:pt x="10398" y="9367"/>
                  </a:lnTo>
                  <a:lnTo>
                    <a:pt x="10161" y="7223"/>
                  </a:lnTo>
                  <a:lnTo>
                    <a:pt x="10716" y="5160"/>
                  </a:lnTo>
                  <a:lnTo>
                    <a:pt x="12382" y="3651"/>
                  </a:lnTo>
                  <a:lnTo>
                    <a:pt x="14684" y="2699"/>
                  </a:lnTo>
                  <a:lnTo>
                    <a:pt x="17144" y="2381"/>
                  </a:lnTo>
                  <a:lnTo>
                    <a:pt x="19686" y="2619"/>
                  </a:lnTo>
                  <a:lnTo>
                    <a:pt x="22145" y="3811"/>
                  </a:lnTo>
                  <a:lnTo>
                    <a:pt x="24051" y="6350"/>
                  </a:lnTo>
                  <a:lnTo>
                    <a:pt x="24765" y="10637"/>
                  </a:lnTo>
                  <a:lnTo>
                    <a:pt x="24765" y="16668"/>
                  </a:lnTo>
                  <a:lnTo>
                    <a:pt x="24025" y="16960"/>
                  </a:lnTo>
                  <a:lnTo>
                    <a:pt x="24765" y="19050"/>
                  </a:lnTo>
                  <a:lnTo>
                    <a:pt x="24765" y="33417"/>
                  </a:lnTo>
                  <a:lnTo>
                    <a:pt x="24209" y="36751"/>
                  </a:lnTo>
                  <a:lnTo>
                    <a:pt x="23178" y="37942"/>
                  </a:lnTo>
                  <a:lnTo>
                    <a:pt x="21431" y="39052"/>
                  </a:lnTo>
                  <a:lnTo>
                    <a:pt x="18812" y="40085"/>
                  </a:lnTo>
                  <a:lnTo>
                    <a:pt x="15319" y="40799"/>
                  </a:lnTo>
                  <a:lnTo>
                    <a:pt x="12779" y="40243"/>
                  </a:lnTo>
                  <a:lnTo>
                    <a:pt x="10637" y="38736"/>
                  </a:lnTo>
                  <a:lnTo>
                    <a:pt x="9287" y="36274"/>
                  </a:lnTo>
                  <a:lnTo>
                    <a:pt x="8731" y="33099"/>
                  </a:lnTo>
                  <a:lnTo>
                    <a:pt x="8731" y="32862"/>
                  </a:lnTo>
                  <a:lnTo>
                    <a:pt x="8890" y="31036"/>
                  </a:lnTo>
                  <a:lnTo>
                    <a:pt x="9604" y="28893"/>
                  </a:lnTo>
                  <a:lnTo>
                    <a:pt x="11192" y="26591"/>
                  </a:lnTo>
                  <a:lnTo>
                    <a:pt x="13969" y="24051"/>
                  </a:lnTo>
                  <a:lnTo>
                    <a:pt x="15954" y="22781"/>
                  </a:lnTo>
                  <a:lnTo>
                    <a:pt x="18415" y="21511"/>
                  </a:lnTo>
                  <a:lnTo>
                    <a:pt x="24765" y="19050"/>
                  </a:lnTo>
                  <a:lnTo>
                    <a:pt x="24025" y="16960"/>
                  </a:lnTo>
                  <a:lnTo>
                    <a:pt x="17304" y="19606"/>
                  </a:lnTo>
                  <a:lnTo>
                    <a:pt x="11192" y="22304"/>
                  </a:lnTo>
                  <a:lnTo>
                    <a:pt x="6350" y="25082"/>
                  </a:lnTo>
                  <a:lnTo>
                    <a:pt x="2857" y="28178"/>
                  </a:lnTo>
                  <a:lnTo>
                    <a:pt x="714" y="31829"/>
                  </a:lnTo>
                  <a:lnTo>
                    <a:pt x="0" y="36274"/>
                  </a:lnTo>
                  <a:lnTo>
                    <a:pt x="953" y="40640"/>
                  </a:lnTo>
                  <a:lnTo>
                    <a:pt x="3254" y="43894"/>
                  </a:lnTo>
                  <a:lnTo>
                    <a:pt x="6668" y="45880"/>
                  </a:lnTo>
                  <a:lnTo>
                    <a:pt x="10557" y="46593"/>
                  </a:lnTo>
                  <a:lnTo>
                    <a:pt x="14606" y="45958"/>
                  </a:lnTo>
                  <a:lnTo>
                    <a:pt x="18415" y="44212"/>
                  </a:lnTo>
                  <a:lnTo>
                    <a:pt x="24924" y="39370"/>
                  </a:lnTo>
                  <a:lnTo>
                    <a:pt x="25400" y="42307"/>
                  </a:lnTo>
                  <a:lnTo>
                    <a:pt x="26353" y="44371"/>
                  </a:lnTo>
                  <a:lnTo>
                    <a:pt x="27623" y="45641"/>
                  </a:lnTo>
                  <a:lnTo>
                    <a:pt x="28972" y="46276"/>
                  </a:lnTo>
                  <a:lnTo>
                    <a:pt x="31353" y="46593"/>
                  </a:lnTo>
                  <a:lnTo>
                    <a:pt x="32782" y="46435"/>
                  </a:lnTo>
                  <a:lnTo>
                    <a:pt x="34767" y="45880"/>
                  </a:lnTo>
                  <a:lnTo>
                    <a:pt x="37227" y="44371"/>
                  </a:lnTo>
                  <a:lnTo>
                    <a:pt x="40163" y="41593"/>
                  </a:lnTo>
                  <a:lnTo>
                    <a:pt x="40163" y="39052"/>
                  </a:lnTo>
                  <a:lnTo>
                    <a:pt x="38338" y="40323"/>
                  </a:lnTo>
                  <a:lnTo>
                    <a:pt x="35718" y="40878"/>
                  </a:lnTo>
                  <a:lnTo>
                    <a:pt x="34052" y="40402"/>
                  </a:lnTo>
                  <a:lnTo>
                    <a:pt x="33179" y="39132"/>
                  </a:lnTo>
                  <a:lnTo>
                    <a:pt x="32782" y="35163"/>
                  </a:lnTo>
                  <a:lnTo>
                    <a:pt x="32782" y="15875"/>
                  </a:lnTo>
                  <a:lnTo>
                    <a:pt x="32306" y="9128"/>
                  </a:lnTo>
                  <a:lnTo>
                    <a:pt x="30956" y="5715"/>
                  </a:lnTo>
                  <a:lnTo>
                    <a:pt x="28417"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083" name="Shape 2118"/>
            <p:cNvSpPr/>
            <p:nvPr/>
          </p:nvSpPr>
          <p:spPr>
            <a:xfrm>
              <a:off x="3722988" y="4244465"/>
              <a:ext cx="23415" cy="45562"/>
            </a:xfrm>
            <a:custGeom>
              <a:avLst/>
              <a:gdLst/>
              <a:ahLst/>
              <a:cxnLst/>
              <a:rect l="0" t="0" r="0" b="0"/>
              <a:pathLst>
                <a:path w="23415" h="45562">
                  <a:moveTo>
                    <a:pt x="15716" y="0"/>
                  </a:moveTo>
                  <a:lnTo>
                    <a:pt x="396" y="5477"/>
                  </a:lnTo>
                  <a:lnTo>
                    <a:pt x="396" y="6906"/>
                  </a:lnTo>
                  <a:lnTo>
                    <a:pt x="4365" y="6508"/>
                  </a:lnTo>
                  <a:lnTo>
                    <a:pt x="5556" y="6668"/>
                  </a:lnTo>
                  <a:lnTo>
                    <a:pt x="6667" y="7302"/>
                  </a:lnTo>
                  <a:lnTo>
                    <a:pt x="7461" y="9128"/>
                  </a:lnTo>
                  <a:lnTo>
                    <a:pt x="7778" y="12462"/>
                  </a:lnTo>
                  <a:lnTo>
                    <a:pt x="7778" y="35481"/>
                  </a:lnTo>
                  <a:lnTo>
                    <a:pt x="7620" y="38736"/>
                  </a:lnTo>
                  <a:lnTo>
                    <a:pt x="7143" y="41037"/>
                  </a:lnTo>
                  <a:lnTo>
                    <a:pt x="6191" y="42545"/>
                  </a:lnTo>
                  <a:lnTo>
                    <a:pt x="4762" y="43418"/>
                  </a:lnTo>
                  <a:lnTo>
                    <a:pt x="2698" y="43894"/>
                  </a:lnTo>
                  <a:lnTo>
                    <a:pt x="0" y="44053"/>
                  </a:lnTo>
                  <a:lnTo>
                    <a:pt x="0" y="45562"/>
                  </a:lnTo>
                  <a:lnTo>
                    <a:pt x="23415" y="45562"/>
                  </a:lnTo>
                  <a:lnTo>
                    <a:pt x="23415" y="44053"/>
                  </a:lnTo>
                  <a:lnTo>
                    <a:pt x="19446" y="43498"/>
                  </a:lnTo>
                  <a:lnTo>
                    <a:pt x="17224" y="42068"/>
                  </a:lnTo>
                  <a:lnTo>
                    <a:pt x="16271" y="39449"/>
                  </a:lnTo>
                  <a:lnTo>
                    <a:pt x="16113" y="35481"/>
                  </a:lnTo>
                  <a:lnTo>
                    <a:pt x="16113" y="318"/>
                  </a:lnTo>
                  <a:lnTo>
                    <a:pt x="15716" y="0"/>
                  </a:lnTo>
                  <a:close/>
                </a:path>
              </a:pathLst>
            </a:custGeom>
            <a:solidFill>
              <a:srgbClr val="000000"/>
            </a:solidFill>
          </p:spPr>
          <p:txBody>
            <a:bodyPr vert="horz" lIns="91440" tIns="45720" rIns="91440" bIns="45720" anchor="t"/>
            <a:lstStyle/>
            <a:p>
              <a:endParaRPr lang="en-IN"/>
            </a:p>
          </p:txBody>
        </p:sp>
        <p:sp>
          <p:nvSpPr>
            <p:cNvPr id="2084" name="Shape 2119"/>
            <p:cNvSpPr/>
            <p:nvPr/>
          </p:nvSpPr>
          <p:spPr>
            <a:xfrm>
              <a:off x="3602021" y="4244465"/>
              <a:ext cx="39528" cy="46593"/>
            </a:xfrm>
            <a:custGeom>
              <a:avLst/>
              <a:gdLst/>
              <a:ahLst/>
              <a:cxnLst/>
              <a:rect l="0" t="0" r="0" b="0"/>
              <a:pathLst>
                <a:path w="39528" h="46593">
                  <a:moveTo>
                    <a:pt x="20161" y="0"/>
                  </a:moveTo>
                  <a:lnTo>
                    <a:pt x="18018" y="3572"/>
                  </a:lnTo>
                  <a:lnTo>
                    <a:pt x="21431" y="4127"/>
                  </a:lnTo>
                  <a:lnTo>
                    <a:pt x="23812" y="5477"/>
                  </a:lnTo>
                  <a:lnTo>
                    <a:pt x="25400" y="7541"/>
                  </a:lnTo>
                  <a:lnTo>
                    <a:pt x="26511" y="9922"/>
                  </a:lnTo>
                  <a:lnTo>
                    <a:pt x="27543" y="14923"/>
                  </a:lnTo>
                  <a:lnTo>
                    <a:pt x="7143" y="14923"/>
                  </a:lnTo>
                  <a:lnTo>
                    <a:pt x="7857" y="11986"/>
                  </a:lnTo>
                  <a:lnTo>
                    <a:pt x="8731" y="9525"/>
                  </a:lnTo>
                  <a:lnTo>
                    <a:pt x="9842" y="7541"/>
                  </a:lnTo>
                  <a:lnTo>
                    <a:pt x="11112" y="6032"/>
                  </a:lnTo>
                  <a:lnTo>
                    <a:pt x="14287" y="4127"/>
                  </a:lnTo>
                  <a:lnTo>
                    <a:pt x="18018" y="3572"/>
                  </a:lnTo>
                  <a:lnTo>
                    <a:pt x="20161" y="0"/>
                  </a:lnTo>
                  <a:lnTo>
                    <a:pt x="15954" y="476"/>
                  </a:lnTo>
                  <a:lnTo>
                    <a:pt x="11429" y="2223"/>
                  </a:lnTo>
                  <a:lnTo>
                    <a:pt x="7143" y="5318"/>
                  </a:lnTo>
                  <a:lnTo>
                    <a:pt x="3492" y="9922"/>
                  </a:lnTo>
                  <a:lnTo>
                    <a:pt x="952" y="16193"/>
                  </a:lnTo>
                  <a:lnTo>
                    <a:pt x="0" y="24368"/>
                  </a:lnTo>
                  <a:lnTo>
                    <a:pt x="396" y="29368"/>
                  </a:lnTo>
                  <a:lnTo>
                    <a:pt x="1349" y="33735"/>
                  </a:lnTo>
                  <a:lnTo>
                    <a:pt x="2857" y="37544"/>
                  </a:lnTo>
                  <a:lnTo>
                    <a:pt x="5079" y="40719"/>
                  </a:lnTo>
                  <a:lnTo>
                    <a:pt x="7778" y="43260"/>
                  </a:lnTo>
                  <a:lnTo>
                    <a:pt x="10953" y="45086"/>
                  </a:lnTo>
                  <a:lnTo>
                    <a:pt x="14526" y="46196"/>
                  </a:lnTo>
                  <a:lnTo>
                    <a:pt x="18494" y="46593"/>
                  </a:lnTo>
                  <a:lnTo>
                    <a:pt x="23495" y="45958"/>
                  </a:lnTo>
                  <a:lnTo>
                    <a:pt x="27701" y="44371"/>
                  </a:lnTo>
                  <a:lnTo>
                    <a:pt x="31194" y="42148"/>
                  </a:lnTo>
                  <a:lnTo>
                    <a:pt x="33972" y="39449"/>
                  </a:lnTo>
                  <a:lnTo>
                    <a:pt x="36195" y="36671"/>
                  </a:lnTo>
                  <a:lnTo>
                    <a:pt x="37782" y="33893"/>
                  </a:lnTo>
                  <a:lnTo>
                    <a:pt x="38893" y="31592"/>
                  </a:lnTo>
                  <a:lnTo>
                    <a:pt x="39528" y="30005"/>
                  </a:lnTo>
                  <a:lnTo>
                    <a:pt x="37941" y="29290"/>
                  </a:lnTo>
                  <a:lnTo>
                    <a:pt x="34925" y="33656"/>
                  </a:lnTo>
                  <a:lnTo>
                    <a:pt x="32702" y="35877"/>
                  </a:lnTo>
                  <a:lnTo>
                    <a:pt x="29924" y="37862"/>
                  </a:lnTo>
                  <a:lnTo>
                    <a:pt x="26589" y="39212"/>
                  </a:lnTo>
                  <a:lnTo>
                    <a:pt x="22542" y="39687"/>
                  </a:lnTo>
                  <a:lnTo>
                    <a:pt x="19208" y="39291"/>
                  </a:lnTo>
                  <a:lnTo>
                    <a:pt x="15875" y="38021"/>
                  </a:lnTo>
                  <a:lnTo>
                    <a:pt x="12700" y="35481"/>
                  </a:lnTo>
                  <a:lnTo>
                    <a:pt x="10001" y="31592"/>
                  </a:lnTo>
                  <a:lnTo>
                    <a:pt x="8890" y="28972"/>
                  </a:lnTo>
                  <a:lnTo>
                    <a:pt x="7937" y="25876"/>
                  </a:lnTo>
                  <a:lnTo>
                    <a:pt x="7302" y="22225"/>
                  </a:lnTo>
                  <a:lnTo>
                    <a:pt x="6826" y="18098"/>
                  </a:lnTo>
                  <a:lnTo>
                    <a:pt x="37623" y="18098"/>
                  </a:lnTo>
                  <a:lnTo>
                    <a:pt x="36988" y="13652"/>
                  </a:lnTo>
                  <a:lnTo>
                    <a:pt x="35798" y="9843"/>
                  </a:lnTo>
                  <a:lnTo>
                    <a:pt x="34131" y="6668"/>
                  </a:lnTo>
                  <a:lnTo>
                    <a:pt x="32067" y="4207"/>
                  </a:lnTo>
                  <a:lnTo>
                    <a:pt x="29527" y="2302"/>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085" name="Shape 2120"/>
            <p:cNvSpPr/>
            <p:nvPr/>
          </p:nvSpPr>
          <p:spPr>
            <a:xfrm>
              <a:off x="3134661" y="4222399"/>
              <a:ext cx="45958" cy="68659"/>
            </a:xfrm>
            <a:custGeom>
              <a:avLst/>
              <a:gdLst/>
              <a:ahLst/>
              <a:cxnLst/>
              <a:rect l="0" t="0" r="0" b="0"/>
              <a:pathLst>
                <a:path w="45958" h="68659">
                  <a:moveTo>
                    <a:pt x="38814" y="0"/>
                  </a:moveTo>
                  <a:lnTo>
                    <a:pt x="24288" y="4366"/>
                  </a:lnTo>
                  <a:lnTo>
                    <a:pt x="24288" y="5953"/>
                  </a:lnTo>
                  <a:lnTo>
                    <a:pt x="26669" y="5794"/>
                  </a:lnTo>
                  <a:lnTo>
                    <a:pt x="29209" y="6112"/>
                  </a:lnTo>
                  <a:lnTo>
                    <a:pt x="30479" y="7223"/>
                  </a:lnTo>
                  <a:lnTo>
                    <a:pt x="30877" y="8811"/>
                  </a:lnTo>
                  <a:lnTo>
                    <a:pt x="30956" y="10874"/>
                  </a:lnTo>
                  <a:lnTo>
                    <a:pt x="30956" y="26353"/>
                  </a:lnTo>
                  <a:lnTo>
                    <a:pt x="28575" y="24447"/>
                  </a:lnTo>
                  <a:lnTo>
                    <a:pt x="26114" y="23098"/>
                  </a:lnTo>
                  <a:lnTo>
                    <a:pt x="23494" y="22304"/>
                  </a:lnTo>
                  <a:lnTo>
                    <a:pt x="22684" y="22240"/>
                  </a:lnTo>
                  <a:lnTo>
                    <a:pt x="20796" y="24844"/>
                  </a:lnTo>
                  <a:lnTo>
                    <a:pt x="24288" y="25479"/>
                  </a:lnTo>
                  <a:lnTo>
                    <a:pt x="27384" y="27304"/>
                  </a:lnTo>
                  <a:lnTo>
                    <a:pt x="29766" y="30322"/>
                  </a:lnTo>
                  <a:lnTo>
                    <a:pt x="30956" y="34766"/>
                  </a:lnTo>
                  <a:lnTo>
                    <a:pt x="30956" y="57547"/>
                  </a:lnTo>
                  <a:lnTo>
                    <a:pt x="29844" y="59928"/>
                  </a:lnTo>
                  <a:lnTo>
                    <a:pt x="27781" y="61833"/>
                  </a:lnTo>
                  <a:lnTo>
                    <a:pt x="25161" y="63103"/>
                  </a:lnTo>
                  <a:lnTo>
                    <a:pt x="22145" y="63500"/>
                  </a:lnTo>
                  <a:lnTo>
                    <a:pt x="18891" y="62944"/>
                  </a:lnTo>
                  <a:lnTo>
                    <a:pt x="15716" y="61516"/>
                  </a:lnTo>
                  <a:lnTo>
                    <a:pt x="12937" y="58897"/>
                  </a:lnTo>
                  <a:lnTo>
                    <a:pt x="10636" y="55007"/>
                  </a:lnTo>
                  <a:lnTo>
                    <a:pt x="9128" y="49768"/>
                  </a:lnTo>
                  <a:lnTo>
                    <a:pt x="8492" y="43179"/>
                  </a:lnTo>
                  <a:lnTo>
                    <a:pt x="9048" y="37068"/>
                  </a:lnTo>
                  <a:lnTo>
                    <a:pt x="10477" y="32384"/>
                  </a:lnTo>
                  <a:lnTo>
                    <a:pt x="12620" y="28972"/>
                  </a:lnTo>
                  <a:lnTo>
                    <a:pt x="15161" y="26591"/>
                  </a:lnTo>
                  <a:lnTo>
                    <a:pt x="17938" y="25241"/>
                  </a:lnTo>
                  <a:lnTo>
                    <a:pt x="20796" y="24844"/>
                  </a:lnTo>
                  <a:lnTo>
                    <a:pt x="22684" y="22240"/>
                  </a:lnTo>
                  <a:lnTo>
                    <a:pt x="20478" y="22066"/>
                  </a:lnTo>
                  <a:lnTo>
                    <a:pt x="15161" y="22939"/>
                  </a:lnTo>
                  <a:lnTo>
                    <a:pt x="10239" y="25479"/>
                  </a:lnTo>
                  <a:lnTo>
                    <a:pt x="6111" y="29368"/>
                  </a:lnTo>
                  <a:lnTo>
                    <a:pt x="2857" y="34369"/>
                  </a:lnTo>
                  <a:lnTo>
                    <a:pt x="793" y="40164"/>
                  </a:lnTo>
                  <a:lnTo>
                    <a:pt x="0" y="46434"/>
                  </a:lnTo>
                  <a:lnTo>
                    <a:pt x="634" y="53181"/>
                  </a:lnTo>
                  <a:lnTo>
                    <a:pt x="2302" y="58421"/>
                  </a:lnTo>
                  <a:lnTo>
                    <a:pt x="4683" y="62309"/>
                  </a:lnTo>
                  <a:lnTo>
                    <a:pt x="7541" y="65087"/>
                  </a:lnTo>
                  <a:lnTo>
                    <a:pt x="10636" y="66913"/>
                  </a:lnTo>
                  <a:lnTo>
                    <a:pt x="13573" y="68024"/>
                  </a:lnTo>
                  <a:lnTo>
                    <a:pt x="16112" y="68501"/>
                  </a:lnTo>
                  <a:lnTo>
                    <a:pt x="18017" y="68659"/>
                  </a:lnTo>
                  <a:lnTo>
                    <a:pt x="22859" y="68024"/>
                  </a:lnTo>
                  <a:lnTo>
                    <a:pt x="26511" y="66516"/>
                  </a:lnTo>
                  <a:lnTo>
                    <a:pt x="29050" y="64453"/>
                  </a:lnTo>
                  <a:lnTo>
                    <a:pt x="30797" y="62309"/>
                  </a:lnTo>
                  <a:lnTo>
                    <a:pt x="30956" y="62309"/>
                  </a:lnTo>
                  <a:lnTo>
                    <a:pt x="30956" y="68342"/>
                  </a:lnTo>
                  <a:lnTo>
                    <a:pt x="31353" y="68659"/>
                  </a:lnTo>
                  <a:lnTo>
                    <a:pt x="38814" y="66040"/>
                  </a:lnTo>
                  <a:lnTo>
                    <a:pt x="45958" y="63500"/>
                  </a:lnTo>
                  <a:lnTo>
                    <a:pt x="45958" y="61912"/>
                  </a:lnTo>
                  <a:lnTo>
                    <a:pt x="43179" y="61912"/>
                  </a:lnTo>
                  <a:lnTo>
                    <a:pt x="41275" y="61516"/>
                  </a:lnTo>
                  <a:lnTo>
                    <a:pt x="40163" y="60802"/>
                  </a:lnTo>
                  <a:lnTo>
                    <a:pt x="39528" y="59690"/>
                  </a:lnTo>
                  <a:lnTo>
                    <a:pt x="39291" y="56356"/>
                  </a:lnTo>
                  <a:lnTo>
                    <a:pt x="39291" y="159"/>
                  </a:lnTo>
                  <a:lnTo>
                    <a:pt x="38814" y="0"/>
                  </a:lnTo>
                  <a:close/>
                </a:path>
              </a:pathLst>
            </a:custGeom>
            <a:solidFill>
              <a:srgbClr val="000000"/>
            </a:solidFill>
          </p:spPr>
          <p:txBody>
            <a:bodyPr vert="horz" lIns="91440" tIns="45720" rIns="91440" bIns="45720" anchor="t"/>
            <a:lstStyle/>
            <a:p>
              <a:endParaRPr lang="en-IN"/>
            </a:p>
          </p:txBody>
        </p:sp>
        <p:sp>
          <p:nvSpPr>
            <p:cNvPr id="2086" name="Shape 2121"/>
            <p:cNvSpPr/>
            <p:nvPr/>
          </p:nvSpPr>
          <p:spPr>
            <a:xfrm>
              <a:off x="3042507" y="4244465"/>
              <a:ext cx="40163" cy="46593"/>
            </a:xfrm>
            <a:custGeom>
              <a:avLst/>
              <a:gdLst/>
              <a:ahLst/>
              <a:cxnLst/>
              <a:rect l="0" t="0" r="0" b="0"/>
              <a:pathLst>
                <a:path w="40163" h="46593">
                  <a:moveTo>
                    <a:pt x="18017" y="0"/>
                  </a:moveTo>
                  <a:lnTo>
                    <a:pt x="12858" y="556"/>
                  </a:lnTo>
                  <a:lnTo>
                    <a:pt x="8731" y="1985"/>
                  </a:lnTo>
                  <a:lnTo>
                    <a:pt x="5635" y="4048"/>
                  </a:lnTo>
                  <a:lnTo>
                    <a:pt x="3491" y="6429"/>
                  </a:lnTo>
                  <a:lnTo>
                    <a:pt x="2301" y="8811"/>
                  </a:lnTo>
                  <a:lnTo>
                    <a:pt x="1903" y="11033"/>
                  </a:lnTo>
                  <a:lnTo>
                    <a:pt x="2857" y="13812"/>
                  </a:lnTo>
                  <a:lnTo>
                    <a:pt x="4206" y="14923"/>
                  </a:lnTo>
                  <a:lnTo>
                    <a:pt x="6190" y="15319"/>
                  </a:lnTo>
                  <a:lnTo>
                    <a:pt x="7937" y="15002"/>
                  </a:lnTo>
                  <a:lnTo>
                    <a:pt x="9365" y="13970"/>
                  </a:lnTo>
                  <a:lnTo>
                    <a:pt x="10318" y="12621"/>
                  </a:lnTo>
                  <a:lnTo>
                    <a:pt x="10635" y="11112"/>
                  </a:lnTo>
                  <a:lnTo>
                    <a:pt x="10397" y="9367"/>
                  </a:lnTo>
                  <a:lnTo>
                    <a:pt x="10080" y="7223"/>
                  </a:lnTo>
                  <a:lnTo>
                    <a:pt x="10715" y="5160"/>
                  </a:lnTo>
                  <a:lnTo>
                    <a:pt x="12382" y="3651"/>
                  </a:lnTo>
                  <a:lnTo>
                    <a:pt x="14683" y="2699"/>
                  </a:lnTo>
                  <a:lnTo>
                    <a:pt x="17145" y="2381"/>
                  </a:lnTo>
                  <a:lnTo>
                    <a:pt x="19605" y="2619"/>
                  </a:lnTo>
                  <a:lnTo>
                    <a:pt x="22065" y="3811"/>
                  </a:lnTo>
                  <a:lnTo>
                    <a:pt x="23971" y="6350"/>
                  </a:lnTo>
                  <a:lnTo>
                    <a:pt x="24765" y="10637"/>
                  </a:lnTo>
                  <a:lnTo>
                    <a:pt x="24765" y="16668"/>
                  </a:lnTo>
                  <a:lnTo>
                    <a:pt x="24024" y="16960"/>
                  </a:lnTo>
                  <a:lnTo>
                    <a:pt x="24765" y="19050"/>
                  </a:lnTo>
                  <a:lnTo>
                    <a:pt x="24765" y="33417"/>
                  </a:lnTo>
                  <a:lnTo>
                    <a:pt x="24208" y="36751"/>
                  </a:lnTo>
                  <a:lnTo>
                    <a:pt x="23177" y="37942"/>
                  </a:lnTo>
                  <a:lnTo>
                    <a:pt x="21431" y="39052"/>
                  </a:lnTo>
                  <a:lnTo>
                    <a:pt x="18811" y="40085"/>
                  </a:lnTo>
                  <a:lnTo>
                    <a:pt x="15240" y="40799"/>
                  </a:lnTo>
                  <a:lnTo>
                    <a:pt x="12700" y="40243"/>
                  </a:lnTo>
                  <a:lnTo>
                    <a:pt x="10635" y="38736"/>
                  </a:lnTo>
                  <a:lnTo>
                    <a:pt x="9286" y="36274"/>
                  </a:lnTo>
                  <a:lnTo>
                    <a:pt x="8731" y="33099"/>
                  </a:lnTo>
                  <a:lnTo>
                    <a:pt x="8731" y="32862"/>
                  </a:lnTo>
                  <a:lnTo>
                    <a:pt x="8890" y="31036"/>
                  </a:lnTo>
                  <a:lnTo>
                    <a:pt x="9604" y="28893"/>
                  </a:lnTo>
                  <a:lnTo>
                    <a:pt x="11112" y="26591"/>
                  </a:lnTo>
                  <a:lnTo>
                    <a:pt x="13970" y="24051"/>
                  </a:lnTo>
                  <a:lnTo>
                    <a:pt x="15954" y="22781"/>
                  </a:lnTo>
                  <a:lnTo>
                    <a:pt x="18415" y="21511"/>
                  </a:lnTo>
                  <a:lnTo>
                    <a:pt x="24765" y="19050"/>
                  </a:lnTo>
                  <a:lnTo>
                    <a:pt x="24024" y="16960"/>
                  </a:lnTo>
                  <a:lnTo>
                    <a:pt x="17302" y="19606"/>
                  </a:lnTo>
                  <a:lnTo>
                    <a:pt x="11191" y="22304"/>
                  </a:lnTo>
                  <a:lnTo>
                    <a:pt x="6350" y="25082"/>
                  </a:lnTo>
                  <a:lnTo>
                    <a:pt x="2857" y="28178"/>
                  </a:lnTo>
                  <a:lnTo>
                    <a:pt x="713" y="31829"/>
                  </a:lnTo>
                  <a:lnTo>
                    <a:pt x="0" y="36274"/>
                  </a:lnTo>
                  <a:lnTo>
                    <a:pt x="952" y="40640"/>
                  </a:lnTo>
                  <a:lnTo>
                    <a:pt x="3254" y="43894"/>
                  </a:lnTo>
                  <a:lnTo>
                    <a:pt x="6666" y="45880"/>
                  </a:lnTo>
                  <a:lnTo>
                    <a:pt x="10477" y="46593"/>
                  </a:lnTo>
                  <a:lnTo>
                    <a:pt x="14525" y="45958"/>
                  </a:lnTo>
                  <a:lnTo>
                    <a:pt x="18415" y="44212"/>
                  </a:lnTo>
                  <a:lnTo>
                    <a:pt x="24843" y="39370"/>
                  </a:lnTo>
                  <a:lnTo>
                    <a:pt x="25400" y="42307"/>
                  </a:lnTo>
                  <a:lnTo>
                    <a:pt x="26352" y="44371"/>
                  </a:lnTo>
                  <a:lnTo>
                    <a:pt x="27621" y="45641"/>
                  </a:lnTo>
                  <a:lnTo>
                    <a:pt x="28971" y="46276"/>
                  </a:lnTo>
                  <a:lnTo>
                    <a:pt x="31352" y="46593"/>
                  </a:lnTo>
                  <a:lnTo>
                    <a:pt x="32781" y="46435"/>
                  </a:lnTo>
                  <a:lnTo>
                    <a:pt x="34765" y="45880"/>
                  </a:lnTo>
                  <a:lnTo>
                    <a:pt x="37226" y="44371"/>
                  </a:lnTo>
                  <a:lnTo>
                    <a:pt x="40163" y="41593"/>
                  </a:lnTo>
                  <a:lnTo>
                    <a:pt x="40163" y="39052"/>
                  </a:lnTo>
                  <a:lnTo>
                    <a:pt x="38337" y="40323"/>
                  </a:lnTo>
                  <a:lnTo>
                    <a:pt x="35638" y="40878"/>
                  </a:lnTo>
                  <a:lnTo>
                    <a:pt x="33971" y="40402"/>
                  </a:lnTo>
                  <a:lnTo>
                    <a:pt x="33177" y="39132"/>
                  </a:lnTo>
                  <a:lnTo>
                    <a:pt x="32781" y="35163"/>
                  </a:lnTo>
                  <a:lnTo>
                    <a:pt x="32781" y="15875"/>
                  </a:lnTo>
                  <a:lnTo>
                    <a:pt x="32226" y="9128"/>
                  </a:lnTo>
                  <a:lnTo>
                    <a:pt x="30956" y="5715"/>
                  </a:lnTo>
                  <a:lnTo>
                    <a:pt x="28415"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087" name="Shape 2122"/>
            <p:cNvSpPr/>
            <p:nvPr/>
          </p:nvSpPr>
          <p:spPr>
            <a:xfrm>
              <a:off x="4526263" y="4244465"/>
              <a:ext cx="38338" cy="46593"/>
            </a:xfrm>
            <a:custGeom>
              <a:avLst/>
              <a:gdLst/>
              <a:ahLst/>
              <a:cxnLst/>
              <a:rect l="0" t="0" r="0" b="0"/>
              <a:pathLst>
                <a:path w="38338" h="46593">
                  <a:moveTo>
                    <a:pt x="22146" y="0"/>
                  </a:moveTo>
                  <a:lnTo>
                    <a:pt x="16827" y="636"/>
                  </a:lnTo>
                  <a:lnTo>
                    <a:pt x="11668" y="2699"/>
                  </a:lnTo>
                  <a:lnTo>
                    <a:pt x="7065" y="6112"/>
                  </a:lnTo>
                  <a:lnTo>
                    <a:pt x="3333" y="10874"/>
                  </a:lnTo>
                  <a:lnTo>
                    <a:pt x="872" y="16987"/>
                  </a:lnTo>
                  <a:lnTo>
                    <a:pt x="0" y="24448"/>
                  </a:lnTo>
                  <a:lnTo>
                    <a:pt x="793" y="31512"/>
                  </a:lnTo>
                  <a:lnTo>
                    <a:pt x="3016" y="37148"/>
                  </a:lnTo>
                  <a:lnTo>
                    <a:pt x="6271" y="41354"/>
                  </a:lnTo>
                  <a:lnTo>
                    <a:pt x="10160" y="44292"/>
                  </a:lnTo>
                  <a:lnTo>
                    <a:pt x="14367" y="46037"/>
                  </a:lnTo>
                  <a:lnTo>
                    <a:pt x="18494" y="46593"/>
                  </a:lnTo>
                  <a:lnTo>
                    <a:pt x="24288" y="45720"/>
                  </a:lnTo>
                  <a:lnTo>
                    <a:pt x="26908" y="44608"/>
                  </a:lnTo>
                  <a:lnTo>
                    <a:pt x="29448" y="43021"/>
                  </a:lnTo>
                  <a:lnTo>
                    <a:pt x="31830" y="40957"/>
                  </a:lnTo>
                  <a:lnTo>
                    <a:pt x="34131" y="38179"/>
                  </a:lnTo>
                  <a:lnTo>
                    <a:pt x="36274" y="34925"/>
                  </a:lnTo>
                  <a:lnTo>
                    <a:pt x="38338" y="31036"/>
                  </a:lnTo>
                  <a:lnTo>
                    <a:pt x="36910" y="30083"/>
                  </a:lnTo>
                  <a:lnTo>
                    <a:pt x="34369" y="33656"/>
                  </a:lnTo>
                  <a:lnTo>
                    <a:pt x="31273" y="36671"/>
                  </a:lnTo>
                  <a:lnTo>
                    <a:pt x="27543" y="38656"/>
                  </a:lnTo>
                  <a:lnTo>
                    <a:pt x="22781" y="39449"/>
                  </a:lnTo>
                  <a:lnTo>
                    <a:pt x="19685" y="39052"/>
                  </a:lnTo>
                  <a:lnTo>
                    <a:pt x="16907" y="38100"/>
                  </a:lnTo>
                  <a:lnTo>
                    <a:pt x="14367" y="36433"/>
                  </a:lnTo>
                  <a:lnTo>
                    <a:pt x="12065" y="34211"/>
                  </a:lnTo>
                  <a:lnTo>
                    <a:pt x="10160" y="31432"/>
                  </a:lnTo>
                  <a:lnTo>
                    <a:pt x="8809" y="28257"/>
                  </a:lnTo>
                  <a:lnTo>
                    <a:pt x="7937" y="24606"/>
                  </a:lnTo>
                  <a:lnTo>
                    <a:pt x="7620" y="20480"/>
                  </a:lnTo>
                  <a:lnTo>
                    <a:pt x="8254" y="14130"/>
                  </a:lnTo>
                  <a:lnTo>
                    <a:pt x="10081" y="9446"/>
                  </a:lnTo>
                  <a:lnTo>
                    <a:pt x="12621" y="6192"/>
                  </a:lnTo>
                  <a:lnTo>
                    <a:pt x="15398" y="4207"/>
                  </a:lnTo>
                  <a:lnTo>
                    <a:pt x="18177" y="3175"/>
                  </a:lnTo>
                  <a:lnTo>
                    <a:pt x="20399" y="2857"/>
                  </a:lnTo>
                  <a:lnTo>
                    <a:pt x="23495" y="3175"/>
                  </a:lnTo>
                  <a:lnTo>
                    <a:pt x="25321" y="4127"/>
                  </a:lnTo>
                  <a:lnTo>
                    <a:pt x="26352" y="5636"/>
                  </a:lnTo>
                  <a:lnTo>
                    <a:pt x="26908" y="7620"/>
                  </a:lnTo>
                  <a:lnTo>
                    <a:pt x="27543" y="9843"/>
                  </a:lnTo>
                  <a:lnTo>
                    <a:pt x="29210" y="12938"/>
                  </a:lnTo>
                  <a:lnTo>
                    <a:pt x="30560" y="13970"/>
                  </a:lnTo>
                  <a:lnTo>
                    <a:pt x="32385" y="14367"/>
                  </a:lnTo>
                  <a:lnTo>
                    <a:pt x="34369" y="13891"/>
                  </a:lnTo>
                  <a:lnTo>
                    <a:pt x="35798" y="13018"/>
                  </a:lnTo>
                  <a:lnTo>
                    <a:pt x="36592" y="11668"/>
                  </a:lnTo>
                  <a:lnTo>
                    <a:pt x="36910" y="10001"/>
                  </a:lnTo>
                  <a:lnTo>
                    <a:pt x="36671" y="8413"/>
                  </a:lnTo>
                  <a:lnTo>
                    <a:pt x="35877" y="6668"/>
                  </a:lnTo>
                  <a:lnTo>
                    <a:pt x="34528" y="4762"/>
                  </a:lnTo>
                  <a:lnTo>
                    <a:pt x="32702" y="3096"/>
                  </a:lnTo>
                  <a:lnTo>
                    <a:pt x="30479" y="1985"/>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2088" name="Shape 2123"/>
            <p:cNvSpPr/>
            <p:nvPr/>
          </p:nvSpPr>
          <p:spPr>
            <a:xfrm>
              <a:off x="4119228" y="4244465"/>
              <a:ext cx="75168" cy="45562"/>
            </a:xfrm>
            <a:custGeom>
              <a:avLst/>
              <a:gdLst/>
              <a:ahLst/>
              <a:cxnLst/>
              <a:rect l="0" t="0" r="0" b="0"/>
              <a:pathLst>
                <a:path w="75168" h="45562">
                  <a:moveTo>
                    <a:pt x="14128" y="0"/>
                  </a:moveTo>
                  <a:lnTo>
                    <a:pt x="237" y="4445"/>
                  </a:lnTo>
                  <a:lnTo>
                    <a:pt x="237" y="6112"/>
                  </a:lnTo>
                  <a:lnTo>
                    <a:pt x="3412" y="5715"/>
                  </a:lnTo>
                  <a:lnTo>
                    <a:pt x="4682" y="5874"/>
                  </a:lnTo>
                  <a:lnTo>
                    <a:pt x="5793" y="6588"/>
                  </a:lnTo>
                  <a:lnTo>
                    <a:pt x="6587" y="8493"/>
                  </a:lnTo>
                  <a:lnTo>
                    <a:pt x="6906" y="12065"/>
                  </a:lnTo>
                  <a:lnTo>
                    <a:pt x="6906" y="37148"/>
                  </a:lnTo>
                  <a:lnTo>
                    <a:pt x="6350" y="41037"/>
                  </a:lnTo>
                  <a:lnTo>
                    <a:pt x="4921" y="43021"/>
                  </a:lnTo>
                  <a:lnTo>
                    <a:pt x="2698" y="43894"/>
                  </a:lnTo>
                  <a:lnTo>
                    <a:pt x="0" y="44053"/>
                  </a:lnTo>
                  <a:lnTo>
                    <a:pt x="0" y="45562"/>
                  </a:lnTo>
                  <a:lnTo>
                    <a:pt x="21987" y="45562"/>
                  </a:lnTo>
                  <a:lnTo>
                    <a:pt x="21987" y="44053"/>
                  </a:lnTo>
                  <a:lnTo>
                    <a:pt x="19447" y="43894"/>
                  </a:lnTo>
                  <a:lnTo>
                    <a:pt x="17303" y="43260"/>
                  </a:lnTo>
                  <a:lnTo>
                    <a:pt x="15794" y="41751"/>
                  </a:lnTo>
                  <a:lnTo>
                    <a:pt x="15239" y="38973"/>
                  </a:lnTo>
                  <a:lnTo>
                    <a:pt x="15239" y="11033"/>
                  </a:lnTo>
                  <a:lnTo>
                    <a:pt x="15637" y="10398"/>
                  </a:lnTo>
                  <a:lnTo>
                    <a:pt x="16668" y="9287"/>
                  </a:lnTo>
                  <a:lnTo>
                    <a:pt x="18414" y="7858"/>
                  </a:lnTo>
                  <a:lnTo>
                    <a:pt x="20637" y="6508"/>
                  </a:lnTo>
                  <a:lnTo>
                    <a:pt x="23416" y="5556"/>
                  </a:lnTo>
                  <a:lnTo>
                    <a:pt x="26591" y="5160"/>
                  </a:lnTo>
                  <a:lnTo>
                    <a:pt x="29845" y="5794"/>
                  </a:lnTo>
                  <a:lnTo>
                    <a:pt x="31987" y="7858"/>
                  </a:lnTo>
                  <a:lnTo>
                    <a:pt x="33099" y="11112"/>
                  </a:lnTo>
                  <a:lnTo>
                    <a:pt x="33417" y="15557"/>
                  </a:lnTo>
                  <a:lnTo>
                    <a:pt x="33417" y="37068"/>
                  </a:lnTo>
                  <a:lnTo>
                    <a:pt x="33020" y="40799"/>
                  </a:lnTo>
                  <a:lnTo>
                    <a:pt x="31750" y="42862"/>
                  </a:lnTo>
                  <a:lnTo>
                    <a:pt x="29686" y="43736"/>
                  </a:lnTo>
                  <a:lnTo>
                    <a:pt x="26749" y="44053"/>
                  </a:lnTo>
                  <a:lnTo>
                    <a:pt x="26749" y="45562"/>
                  </a:lnTo>
                  <a:lnTo>
                    <a:pt x="48895" y="45562"/>
                  </a:lnTo>
                  <a:lnTo>
                    <a:pt x="48895" y="44053"/>
                  </a:lnTo>
                  <a:lnTo>
                    <a:pt x="45243" y="43656"/>
                  </a:lnTo>
                  <a:lnTo>
                    <a:pt x="43814" y="42862"/>
                  </a:lnTo>
                  <a:lnTo>
                    <a:pt x="42703" y="41513"/>
                  </a:lnTo>
                  <a:lnTo>
                    <a:pt x="41988" y="39291"/>
                  </a:lnTo>
                  <a:lnTo>
                    <a:pt x="41751" y="36195"/>
                  </a:lnTo>
                  <a:lnTo>
                    <a:pt x="41751" y="11192"/>
                  </a:lnTo>
                  <a:lnTo>
                    <a:pt x="43656" y="8811"/>
                  </a:lnTo>
                  <a:lnTo>
                    <a:pt x="46037" y="6906"/>
                  </a:lnTo>
                  <a:lnTo>
                    <a:pt x="49053" y="5636"/>
                  </a:lnTo>
                  <a:lnTo>
                    <a:pt x="52784" y="5160"/>
                  </a:lnTo>
                  <a:lnTo>
                    <a:pt x="55800" y="5636"/>
                  </a:lnTo>
                  <a:lnTo>
                    <a:pt x="57784" y="6906"/>
                  </a:lnTo>
                  <a:lnTo>
                    <a:pt x="59054" y="8731"/>
                  </a:lnTo>
                  <a:lnTo>
                    <a:pt x="59689" y="11033"/>
                  </a:lnTo>
                  <a:lnTo>
                    <a:pt x="60007" y="16033"/>
                  </a:lnTo>
                  <a:lnTo>
                    <a:pt x="60007" y="36988"/>
                  </a:lnTo>
                  <a:lnTo>
                    <a:pt x="59848" y="39608"/>
                  </a:lnTo>
                  <a:lnTo>
                    <a:pt x="59372" y="41433"/>
                  </a:lnTo>
                  <a:lnTo>
                    <a:pt x="58578" y="42624"/>
                  </a:lnTo>
                  <a:lnTo>
                    <a:pt x="57387" y="43418"/>
                  </a:lnTo>
                  <a:lnTo>
                    <a:pt x="55721" y="43815"/>
                  </a:lnTo>
                  <a:lnTo>
                    <a:pt x="53498" y="44053"/>
                  </a:lnTo>
                  <a:lnTo>
                    <a:pt x="53498" y="45562"/>
                  </a:lnTo>
                  <a:lnTo>
                    <a:pt x="75168" y="45562"/>
                  </a:lnTo>
                  <a:lnTo>
                    <a:pt x="75168" y="44053"/>
                  </a:lnTo>
                  <a:lnTo>
                    <a:pt x="72548" y="43894"/>
                  </a:lnTo>
                  <a:lnTo>
                    <a:pt x="70087" y="43021"/>
                  </a:lnTo>
                  <a:lnTo>
                    <a:pt x="68818" y="41513"/>
                  </a:lnTo>
                  <a:lnTo>
                    <a:pt x="68342" y="38021"/>
                  </a:lnTo>
                  <a:lnTo>
                    <a:pt x="68342" y="17621"/>
                  </a:lnTo>
                  <a:lnTo>
                    <a:pt x="68182" y="13812"/>
                  </a:lnTo>
                  <a:lnTo>
                    <a:pt x="67548" y="9843"/>
                  </a:lnTo>
                  <a:lnTo>
                    <a:pt x="66278" y="6032"/>
                  </a:lnTo>
                  <a:lnTo>
                    <a:pt x="64213" y="2937"/>
                  </a:lnTo>
                  <a:lnTo>
                    <a:pt x="61038" y="793"/>
                  </a:lnTo>
                  <a:lnTo>
                    <a:pt x="56673" y="0"/>
                  </a:lnTo>
                  <a:lnTo>
                    <a:pt x="52863" y="476"/>
                  </a:lnTo>
                  <a:lnTo>
                    <a:pt x="49450" y="1667"/>
                  </a:lnTo>
                  <a:lnTo>
                    <a:pt x="43973" y="5081"/>
                  </a:lnTo>
                  <a:lnTo>
                    <a:pt x="42068" y="6906"/>
                  </a:lnTo>
                  <a:lnTo>
                    <a:pt x="40718" y="8335"/>
                  </a:lnTo>
                  <a:lnTo>
                    <a:pt x="39449" y="5238"/>
                  </a:lnTo>
                  <a:lnTo>
                    <a:pt x="37386" y="2540"/>
                  </a:lnTo>
                  <a:lnTo>
                    <a:pt x="34289" y="715"/>
                  </a:lnTo>
                  <a:lnTo>
                    <a:pt x="30082" y="0"/>
                  </a:lnTo>
                  <a:lnTo>
                    <a:pt x="26273" y="636"/>
                  </a:lnTo>
                  <a:lnTo>
                    <a:pt x="22622" y="2223"/>
                  </a:lnTo>
                  <a:lnTo>
                    <a:pt x="18891" y="4605"/>
                  </a:lnTo>
                  <a:lnTo>
                    <a:pt x="14843" y="7620"/>
                  </a:lnTo>
                  <a:lnTo>
                    <a:pt x="14843" y="238"/>
                  </a:lnTo>
                  <a:lnTo>
                    <a:pt x="14128" y="0"/>
                  </a:lnTo>
                  <a:close/>
                </a:path>
              </a:pathLst>
            </a:custGeom>
            <a:solidFill>
              <a:srgbClr val="000000"/>
            </a:solidFill>
          </p:spPr>
          <p:txBody>
            <a:bodyPr vert="horz" lIns="91440" tIns="45720" rIns="91440" bIns="45720" anchor="t"/>
            <a:lstStyle/>
            <a:p>
              <a:endParaRPr lang="en-IN"/>
            </a:p>
          </p:txBody>
        </p:sp>
        <p:sp>
          <p:nvSpPr>
            <p:cNvPr id="2089" name="Shape 2124"/>
            <p:cNvSpPr/>
            <p:nvPr/>
          </p:nvSpPr>
          <p:spPr>
            <a:xfrm>
              <a:off x="4673900" y="4244465"/>
              <a:ext cx="46513" cy="45562"/>
            </a:xfrm>
            <a:custGeom>
              <a:avLst/>
              <a:gdLst/>
              <a:ahLst/>
              <a:cxnLst/>
              <a:rect l="0" t="0" r="0" b="0"/>
              <a:pathLst>
                <a:path w="46513" h="45562">
                  <a:moveTo>
                    <a:pt x="13732" y="0"/>
                  </a:moveTo>
                  <a:lnTo>
                    <a:pt x="0" y="4445"/>
                  </a:lnTo>
                  <a:lnTo>
                    <a:pt x="0" y="6112"/>
                  </a:lnTo>
                  <a:lnTo>
                    <a:pt x="1111" y="5794"/>
                  </a:lnTo>
                  <a:lnTo>
                    <a:pt x="2937" y="5715"/>
                  </a:lnTo>
                  <a:lnTo>
                    <a:pt x="4127" y="5874"/>
                  </a:lnTo>
                  <a:lnTo>
                    <a:pt x="5238" y="6588"/>
                  </a:lnTo>
                  <a:lnTo>
                    <a:pt x="6032" y="8493"/>
                  </a:lnTo>
                  <a:lnTo>
                    <a:pt x="6350" y="12065"/>
                  </a:lnTo>
                  <a:lnTo>
                    <a:pt x="6350" y="36671"/>
                  </a:lnTo>
                  <a:lnTo>
                    <a:pt x="6112" y="40243"/>
                  </a:lnTo>
                  <a:lnTo>
                    <a:pt x="5079" y="42466"/>
                  </a:lnTo>
                  <a:lnTo>
                    <a:pt x="3175" y="43656"/>
                  </a:lnTo>
                  <a:lnTo>
                    <a:pt x="238" y="44053"/>
                  </a:lnTo>
                  <a:lnTo>
                    <a:pt x="238" y="45562"/>
                  </a:lnTo>
                  <a:lnTo>
                    <a:pt x="21272" y="45562"/>
                  </a:lnTo>
                  <a:lnTo>
                    <a:pt x="21272" y="44053"/>
                  </a:lnTo>
                  <a:lnTo>
                    <a:pt x="18097" y="43656"/>
                  </a:lnTo>
                  <a:lnTo>
                    <a:pt x="16033" y="42624"/>
                  </a:lnTo>
                  <a:lnTo>
                    <a:pt x="15002" y="41117"/>
                  </a:lnTo>
                  <a:lnTo>
                    <a:pt x="14685" y="38973"/>
                  </a:lnTo>
                  <a:lnTo>
                    <a:pt x="14685" y="11112"/>
                  </a:lnTo>
                  <a:lnTo>
                    <a:pt x="17383" y="8652"/>
                  </a:lnTo>
                  <a:lnTo>
                    <a:pt x="19923" y="6906"/>
                  </a:lnTo>
                  <a:lnTo>
                    <a:pt x="22305" y="5874"/>
                  </a:lnTo>
                  <a:lnTo>
                    <a:pt x="24527" y="5477"/>
                  </a:lnTo>
                  <a:lnTo>
                    <a:pt x="28178" y="6112"/>
                  </a:lnTo>
                  <a:lnTo>
                    <a:pt x="30560" y="8017"/>
                  </a:lnTo>
                  <a:lnTo>
                    <a:pt x="31830" y="11033"/>
                  </a:lnTo>
                  <a:lnTo>
                    <a:pt x="32147" y="15081"/>
                  </a:lnTo>
                  <a:lnTo>
                    <a:pt x="32147" y="35798"/>
                  </a:lnTo>
                  <a:lnTo>
                    <a:pt x="31908" y="38973"/>
                  </a:lnTo>
                  <a:lnTo>
                    <a:pt x="31353" y="41196"/>
                  </a:lnTo>
                  <a:lnTo>
                    <a:pt x="30401" y="42624"/>
                  </a:lnTo>
                  <a:lnTo>
                    <a:pt x="29131" y="43418"/>
                  </a:lnTo>
                  <a:lnTo>
                    <a:pt x="25876" y="44053"/>
                  </a:lnTo>
                  <a:lnTo>
                    <a:pt x="25876" y="45562"/>
                  </a:lnTo>
                  <a:lnTo>
                    <a:pt x="46513" y="45562"/>
                  </a:lnTo>
                  <a:lnTo>
                    <a:pt x="46513" y="44053"/>
                  </a:lnTo>
                  <a:lnTo>
                    <a:pt x="43497" y="43577"/>
                  </a:lnTo>
                  <a:lnTo>
                    <a:pt x="41672" y="42466"/>
                  </a:lnTo>
                  <a:lnTo>
                    <a:pt x="40719" y="40481"/>
                  </a:lnTo>
                  <a:lnTo>
                    <a:pt x="40481" y="37544"/>
                  </a:lnTo>
                  <a:lnTo>
                    <a:pt x="40481" y="14843"/>
                  </a:lnTo>
                  <a:lnTo>
                    <a:pt x="39926" y="9525"/>
                  </a:lnTo>
                  <a:lnTo>
                    <a:pt x="38497" y="5636"/>
                  </a:lnTo>
                  <a:lnTo>
                    <a:pt x="36433" y="2857"/>
                  </a:lnTo>
                  <a:lnTo>
                    <a:pt x="33893" y="1112"/>
                  </a:lnTo>
                  <a:lnTo>
                    <a:pt x="31353" y="238"/>
                  </a:lnTo>
                  <a:lnTo>
                    <a:pt x="28892" y="0"/>
                  </a:lnTo>
                  <a:lnTo>
                    <a:pt x="24844" y="636"/>
                  </a:lnTo>
                  <a:lnTo>
                    <a:pt x="21272" y="2302"/>
                  </a:lnTo>
                  <a:lnTo>
                    <a:pt x="17860" y="4842"/>
                  </a:lnTo>
                  <a:lnTo>
                    <a:pt x="14367" y="8017"/>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2090" name="Shape 2125"/>
            <p:cNvSpPr/>
            <p:nvPr/>
          </p:nvSpPr>
          <p:spPr>
            <a:xfrm>
              <a:off x="3986434" y="4244465"/>
              <a:ext cx="46512" cy="45562"/>
            </a:xfrm>
            <a:custGeom>
              <a:avLst/>
              <a:gdLst/>
              <a:ahLst/>
              <a:cxnLst/>
              <a:rect l="0" t="0" r="0" b="0"/>
              <a:pathLst>
                <a:path w="46512" h="45562">
                  <a:moveTo>
                    <a:pt x="13731" y="0"/>
                  </a:moveTo>
                  <a:lnTo>
                    <a:pt x="0" y="4445"/>
                  </a:lnTo>
                  <a:lnTo>
                    <a:pt x="0" y="6112"/>
                  </a:lnTo>
                  <a:lnTo>
                    <a:pt x="1111" y="5794"/>
                  </a:lnTo>
                  <a:lnTo>
                    <a:pt x="2936" y="5715"/>
                  </a:lnTo>
                  <a:lnTo>
                    <a:pt x="4126" y="5874"/>
                  </a:lnTo>
                  <a:lnTo>
                    <a:pt x="5237" y="6588"/>
                  </a:lnTo>
                  <a:lnTo>
                    <a:pt x="6031" y="8493"/>
                  </a:lnTo>
                  <a:lnTo>
                    <a:pt x="6350" y="12065"/>
                  </a:lnTo>
                  <a:lnTo>
                    <a:pt x="6350" y="36671"/>
                  </a:lnTo>
                  <a:lnTo>
                    <a:pt x="6111" y="40243"/>
                  </a:lnTo>
                  <a:lnTo>
                    <a:pt x="5079" y="42466"/>
                  </a:lnTo>
                  <a:lnTo>
                    <a:pt x="3175" y="43656"/>
                  </a:lnTo>
                  <a:lnTo>
                    <a:pt x="237" y="44053"/>
                  </a:lnTo>
                  <a:lnTo>
                    <a:pt x="237" y="45562"/>
                  </a:lnTo>
                  <a:lnTo>
                    <a:pt x="21192" y="45562"/>
                  </a:lnTo>
                  <a:lnTo>
                    <a:pt x="21192" y="44053"/>
                  </a:lnTo>
                  <a:lnTo>
                    <a:pt x="18017" y="43656"/>
                  </a:lnTo>
                  <a:lnTo>
                    <a:pt x="16032" y="42624"/>
                  </a:lnTo>
                  <a:lnTo>
                    <a:pt x="15001" y="41117"/>
                  </a:lnTo>
                  <a:lnTo>
                    <a:pt x="14683" y="38973"/>
                  </a:lnTo>
                  <a:lnTo>
                    <a:pt x="14683" y="11112"/>
                  </a:lnTo>
                  <a:lnTo>
                    <a:pt x="17382" y="8652"/>
                  </a:lnTo>
                  <a:lnTo>
                    <a:pt x="19922" y="6906"/>
                  </a:lnTo>
                  <a:lnTo>
                    <a:pt x="22303" y="5874"/>
                  </a:lnTo>
                  <a:lnTo>
                    <a:pt x="24526" y="5477"/>
                  </a:lnTo>
                  <a:lnTo>
                    <a:pt x="28177" y="6112"/>
                  </a:lnTo>
                  <a:lnTo>
                    <a:pt x="30558" y="8017"/>
                  </a:lnTo>
                  <a:lnTo>
                    <a:pt x="31828" y="11033"/>
                  </a:lnTo>
                  <a:lnTo>
                    <a:pt x="32146" y="15081"/>
                  </a:lnTo>
                  <a:lnTo>
                    <a:pt x="32146" y="35798"/>
                  </a:lnTo>
                  <a:lnTo>
                    <a:pt x="31907" y="38973"/>
                  </a:lnTo>
                  <a:lnTo>
                    <a:pt x="31352" y="41196"/>
                  </a:lnTo>
                  <a:lnTo>
                    <a:pt x="30400" y="42624"/>
                  </a:lnTo>
                  <a:lnTo>
                    <a:pt x="29130" y="43418"/>
                  </a:lnTo>
                  <a:lnTo>
                    <a:pt x="25875" y="44053"/>
                  </a:lnTo>
                  <a:lnTo>
                    <a:pt x="25875" y="45562"/>
                  </a:lnTo>
                  <a:lnTo>
                    <a:pt x="46512" y="45562"/>
                  </a:lnTo>
                  <a:lnTo>
                    <a:pt x="46512" y="44053"/>
                  </a:lnTo>
                  <a:lnTo>
                    <a:pt x="43497" y="43577"/>
                  </a:lnTo>
                  <a:lnTo>
                    <a:pt x="41671" y="42466"/>
                  </a:lnTo>
                  <a:lnTo>
                    <a:pt x="40718" y="40481"/>
                  </a:lnTo>
                  <a:lnTo>
                    <a:pt x="40481" y="37544"/>
                  </a:lnTo>
                  <a:lnTo>
                    <a:pt x="40481" y="14843"/>
                  </a:lnTo>
                  <a:lnTo>
                    <a:pt x="39925" y="9525"/>
                  </a:lnTo>
                  <a:lnTo>
                    <a:pt x="38496" y="5636"/>
                  </a:lnTo>
                  <a:lnTo>
                    <a:pt x="36432" y="2857"/>
                  </a:lnTo>
                  <a:lnTo>
                    <a:pt x="33892" y="1112"/>
                  </a:lnTo>
                  <a:lnTo>
                    <a:pt x="31273" y="238"/>
                  </a:lnTo>
                  <a:lnTo>
                    <a:pt x="28892" y="0"/>
                  </a:lnTo>
                  <a:lnTo>
                    <a:pt x="24843" y="636"/>
                  </a:lnTo>
                  <a:lnTo>
                    <a:pt x="21272" y="2302"/>
                  </a:lnTo>
                  <a:lnTo>
                    <a:pt x="17858" y="4842"/>
                  </a:lnTo>
                  <a:lnTo>
                    <a:pt x="14366" y="8017"/>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2091" name="Shape 2126"/>
            <p:cNvSpPr/>
            <p:nvPr/>
          </p:nvSpPr>
          <p:spPr>
            <a:xfrm>
              <a:off x="3645677" y="4244465"/>
              <a:ext cx="46513" cy="45562"/>
            </a:xfrm>
            <a:custGeom>
              <a:avLst/>
              <a:gdLst/>
              <a:ahLst/>
              <a:cxnLst/>
              <a:rect l="0" t="0" r="0" b="0"/>
              <a:pathLst>
                <a:path w="46513" h="45562">
                  <a:moveTo>
                    <a:pt x="13652" y="0"/>
                  </a:moveTo>
                  <a:lnTo>
                    <a:pt x="0" y="4445"/>
                  </a:lnTo>
                  <a:lnTo>
                    <a:pt x="0" y="6112"/>
                  </a:lnTo>
                  <a:lnTo>
                    <a:pt x="1111" y="5794"/>
                  </a:lnTo>
                  <a:lnTo>
                    <a:pt x="2857" y="5715"/>
                  </a:lnTo>
                  <a:lnTo>
                    <a:pt x="4127" y="5874"/>
                  </a:lnTo>
                  <a:lnTo>
                    <a:pt x="5238" y="6588"/>
                  </a:lnTo>
                  <a:lnTo>
                    <a:pt x="6032" y="8493"/>
                  </a:lnTo>
                  <a:lnTo>
                    <a:pt x="6350" y="12065"/>
                  </a:lnTo>
                  <a:lnTo>
                    <a:pt x="6350" y="36671"/>
                  </a:lnTo>
                  <a:lnTo>
                    <a:pt x="6112" y="40243"/>
                  </a:lnTo>
                  <a:lnTo>
                    <a:pt x="5079" y="42466"/>
                  </a:lnTo>
                  <a:lnTo>
                    <a:pt x="3175" y="43656"/>
                  </a:lnTo>
                  <a:lnTo>
                    <a:pt x="238" y="44053"/>
                  </a:lnTo>
                  <a:lnTo>
                    <a:pt x="238" y="45562"/>
                  </a:lnTo>
                  <a:lnTo>
                    <a:pt x="21193" y="45562"/>
                  </a:lnTo>
                  <a:lnTo>
                    <a:pt x="21193" y="44053"/>
                  </a:lnTo>
                  <a:lnTo>
                    <a:pt x="18018" y="43656"/>
                  </a:lnTo>
                  <a:lnTo>
                    <a:pt x="16033" y="42624"/>
                  </a:lnTo>
                  <a:lnTo>
                    <a:pt x="15001" y="41117"/>
                  </a:lnTo>
                  <a:lnTo>
                    <a:pt x="14683" y="38973"/>
                  </a:lnTo>
                  <a:lnTo>
                    <a:pt x="14683" y="11112"/>
                  </a:lnTo>
                  <a:lnTo>
                    <a:pt x="17382" y="8652"/>
                  </a:lnTo>
                  <a:lnTo>
                    <a:pt x="19923" y="6906"/>
                  </a:lnTo>
                  <a:lnTo>
                    <a:pt x="22304" y="5874"/>
                  </a:lnTo>
                  <a:lnTo>
                    <a:pt x="24447" y="5477"/>
                  </a:lnTo>
                  <a:lnTo>
                    <a:pt x="28177" y="6112"/>
                  </a:lnTo>
                  <a:lnTo>
                    <a:pt x="30558" y="8017"/>
                  </a:lnTo>
                  <a:lnTo>
                    <a:pt x="31750" y="11033"/>
                  </a:lnTo>
                  <a:lnTo>
                    <a:pt x="32146" y="15081"/>
                  </a:lnTo>
                  <a:lnTo>
                    <a:pt x="32146" y="35798"/>
                  </a:lnTo>
                  <a:lnTo>
                    <a:pt x="31908" y="38973"/>
                  </a:lnTo>
                  <a:lnTo>
                    <a:pt x="31352" y="41196"/>
                  </a:lnTo>
                  <a:lnTo>
                    <a:pt x="30401" y="42624"/>
                  </a:lnTo>
                  <a:lnTo>
                    <a:pt x="29131" y="43418"/>
                  </a:lnTo>
                  <a:lnTo>
                    <a:pt x="25876" y="44053"/>
                  </a:lnTo>
                  <a:lnTo>
                    <a:pt x="25876" y="45562"/>
                  </a:lnTo>
                  <a:lnTo>
                    <a:pt x="46513" y="45562"/>
                  </a:lnTo>
                  <a:lnTo>
                    <a:pt x="46513" y="44053"/>
                  </a:lnTo>
                  <a:lnTo>
                    <a:pt x="43497" y="43577"/>
                  </a:lnTo>
                  <a:lnTo>
                    <a:pt x="41592" y="42466"/>
                  </a:lnTo>
                  <a:lnTo>
                    <a:pt x="40719" y="40481"/>
                  </a:lnTo>
                  <a:lnTo>
                    <a:pt x="40401" y="37544"/>
                  </a:lnTo>
                  <a:lnTo>
                    <a:pt x="40401" y="14843"/>
                  </a:lnTo>
                  <a:lnTo>
                    <a:pt x="39926" y="9525"/>
                  </a:lnTo>
                  <a:lnTo>
                    <a:pt x="38417" y="5636"/>
                  </a:lnTo>
                  <a:lnTo>
                    <a:pt x="36432" y="2857"/>
                  </a:lnTo>
                  <a:lnTo>
                    <a:pt x="33893" y="1112"/>
                  </a:lnTo>
                  <a:lnTo>
                    <a:pt x="31273" y="238"/>
                  </a:lnTo>
                  <a:lnTo>
                    <a:pt x="28813" y="0"/>
                  </a:lnTo>
                  <a:lnTo>
                    <a:pt x="24844" y="636"/>
                  </a:lnTo>
                  <a:lnTo>
                    <a:pt x="21272" y="2302"/>
                  </a:lnTo>
                  <a:lnTo>
                    <a:pt x="17858"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2092" name="Shape 2127"/>
            <p:cNvSpPr/>
            <p:nvPr/>
          </p:nvSpPr>
          <p:spPr>
            <a:xfrm>
              <a:off x="3085052" y="4244465"/>
              <a:ext cx="46433" cy="45562"/>
            </a:xfrm>
            <a:custGeom>
              <a:avLst/>
              <a:gdLst/>
              <a:ahLst/>
              <a:cxnLst/>
              <a:rect l="0" t="0" r="0" b="0"/>
              <a:pathLst>
                <a:path w="46433" h="45562">
                  <a:moveTo>
                    <a:pt x="13651" y="0"/>
                  </a:moveTo>
                  <a:lnTo>
                    <a:pt x="0" y="4445"/>
                  </a:lnTo>
                  <a:lnTo>
                    <a:pt x="0" y="6112"/>
                  </a:lnTo>
                  <a:lnTo>
                    <a:pt x="1031" y="5794"/>
                  </a:lnTo>
                  <a:lnTo>
                    <a:pt x="2857" y="5715"/>
                  </a:lnTo>
                  <a:lnTo>
                    <a:pt x="4047" y="5874"/>
                  </a:lnTo>
                  <a:lnTo>
                    <a:pt x="5158" y="6588"/>
                  </a:lnTo>
                  <a:lnTo>
                    <a:pt x="5952" y="8493"/>
                  </a:lnTo>
                  <a:lnTo>
                    <a:pt x="6270" y="12065"/>
                  </a:lnTo>
                  <a:lnTo>
                    <a:pt x="6270" y="36671"/>
                  </a:lnTo>
                  <a:lnTo>
                    <a:pt x="6032" y="40243"/>
                  </a:lnTo>
                  <a:lnTo>
                    <a:pt x="5000" y="42466"/>
                  </a:lnTo>
                  <a:lnTo>
                    <a:pt x="3095" y="43656"/>
                  </a:lnTo>
                  <a:lnTo>
                    <a:pt x="157" y="44053"/>
                  </a:lnTo>
                  <a:lnTo>
                    <a:pt x="157" y="45562"/>
                  </a:lnTo>
                  <a:lnTo>
                    <a:pt x="21192" y="45562"/>
                  </a:lnTo>
                  <a:lnTo>
                    <a:pt x="21192" y="44053"/>
                  </a:lnTo>
                  <a:lnTo>
                    <a:pt x="18017" y="43656"/>
                  </a:lnTo>
                  <a:lnTo>
                    <a:pt x="15953" y="42624"/>
                  </a:lnTo>
                  <a:lnTo>
                    <a:pt x="14921" y="41117"/>
                  </a:lnTo>
                  <a:lnTo>
                    <a:pt x="14604" y="38973"/>
                  </a:lnTo>
                  <a:lnTo>
                    <a:pt x="14604" y="11112"/>
                  </a:lnTo>
                  <a:lnTo>
                    <a:pt x="17302" y="8652"/>
                  </a:lnTo>
                  <a:lnTo>
                    <a:pt x="19843" y="6906"/>
                  </a:lnTo>
                  <a:lnTo>
                    <a:pt x="22225" y="5874"/>
                  </a:lnTo>
                  <a:lnTo>
                    <a:pt x="24446" y="5477"/>
                  </a:lnTo>
                  <a:lnTo>
                    <a:pt x="28098" y="6112"/>
                  </a:lnTo>
                  <a:lnTo>
                    <a:pt x="30479" y="8017"/>
                  </a:lnTo>
                  <a:lnTo>
                    <a:pt x="31750" y="11033"/>
                  </a:lnTo>
                  <a:lnTo>
                    <a:pt x="32067" y="15081"/>
                  </a:lnTo>
                  <a:lnTo>
                    <a:pt x="32067" y="35798"/>
                  </a:lnTo>
                  <a:lnTo>
                    <a:pt x="31907" y="38973"/>
                  </a:lnTo>
                  <a:lnTo>
                    <a:pt x="31273" y="41196"/>
                  </a:lnTo>
                  <a:lnTo>
                    <a:pt x="30320" y="42624"/>
                  </a:lnTo>
                  <a:lnTo>
                    <a:pt x="29051" y="43418"/>
                  </a:lnTo>
                  <a:lnTo>
                    <a:pt x="25796" y="44053"/>
                  </a:lnTo>
                  <a:lnTo>
                    <a:pt x="25796" y="45562"/>
                  </a:lnTo>
                  <a:lnTo>
                    <a:pt x="46433" y="45562"/>
                  </a:lnTo>
                  <a:lnTo>
                    <a:pt x="46433" y="44053"/>
                  </a:lnTo>
                  <a:lnTo>
                    <a:pt x="43417" y="43577"/>
                  </a:lnTo>
                  <a:lnTo>
                    <a:pt x="41592" y="42466"/>
                  </a:lnTo>
                  <a:lnTo>
                    <a:pt x="40638" y="40481"/>
                  </a:lnTo>
                  <a:lnTo>
                    <a:pt x="40401" y="37544"/>
                  </a:lnTo>
                  <a:lnTo>
                    <a:pt x="40401" y="14843"/>
                  </a:lnTo>
                  <a:lnTo>
                    <a:pt x="39845" y="9525"/>
                  </a:lnTo>
                  <a:lnTo>
                    <a:pt x="38417" y="5636"/>
                  </a:lnTo>
                  <a:lnTo>
                    <a:pt x="36352" y="2857"/>
                  </a:lnTo>
                  <a:lnTo>
                    <a:pt x="33813" y="1112"/>
                  </a:lnTo>
                  <a:lnTo>
                    <a:pt x="31273" y="238"/>
                  </a:lnTo>
                  <a:lnTo>
                    <a:pt x="28812" y="0"/>
                  </a:lnTo>
                  <a:lnTo>
                    <a:pt x="24763" y="636"/>
                  </a:lnTo>
                  <a:lnTo>
                    <a:pt x="21192" y="2302"/>
                  </a:lnTo>
                  <a:lnTo>
                    <a:pt x="17779" y="4842"/>
                  </a:lnTo>
                  <a:lnTo>
                    <a:pt x="14366" y="8017"/>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2093" name="Shape 2128"/>
            <p:cNvSpPr/>
            <p:nvPr/>
          </p:nvSpPr>
          <p:spPr>
            <a:xfrm>
              <a:off x="4341955" y="4244465"/>
              <a:ext cx="32702" cy="45562"/>
            </a:xfrm>
            <a:custGeom>
              <a:avLst/>
              <a:gdLst/>
              <a:ahLst/>
              <a:cxnLst/>
              <a:rect l="0" t="0" r="0" b="0"/>
              <a:pathLst>
                <a:path w="32702" h="45562">
                  <a:moveTo>
                    <a:pt x="14922" y="0"/>
                  </a:moveTo>
                  <a:lnTo>
                    <a:pt x="237" y="5318"/>
                  </a:lnTo>
                  <a:lnTo>
                    <a:pt x="237" y="6906"/>
                  </a:lnTo>
                  <a:lnTo>
                    <a:pt x="3572" y="6508"/>
                  </a:lnTo>
                  <a:lnTo>
                    <a:pt x="4842" y="6668"/>
                  </a:lnTo>
                  <a:lnTo>
                    <a:pt x="5953" y="7302"/>
                  </a:lnTo>
                  <a:lnTo>
                    <a:pt x="6747" y="9128"/>
                  </a:lnTo>
                  <a:lnTo>
                    <a:pt x="7064" y="12462"/>
                  </a:lnTo>
                  <a:lnTo>
                    <a:pt x="7064" y="37227"/>
                  </a:lnTo>
                  <a:lnTo>
                    <a:pt x="6747" y="40481"/>
                  </a:lnTo>
                  <a:lnTo>
                    <a:pt x="5636" y="42387"/>
                  </a:lnTo>
                  <a:lnTo>
                    <a:pt x="3492" y="43338"/>
                  </a:lnTo>
                  <a:lnTo>
                    <a:pt x="0" y="44053"/>
                  </a:lnTo>
                  <a:lnTo>
                    <a:pt x="0" y="45562"/>
                  </a:lnTo>
                  <a:lnTo>
                    <a:pt x="23812" y="45562"/>
                  </a:lnTo>
                  <a:lnTo>
                    <a:pt x="23812" y="44053"/>
                  </a:lnTo>
                  <a:lnTo>
                    <a:pt x="20319" y="43736"/>
                  </a:lnTo>
                  <a:lnTo>
                    <a:pt x="17699" y="42862"/>
                  </a:lnTo>
                  <a:lnTo>
                    <a:pt x="16033" y="40640"/>
                  </a:lnTo>
                  <a:lnTo>
                    <a:pt x="15398" y="36671"/>
                  </a:lnTo>
                  <a:lnTo>
                    <a:pt x="15398" y="14367"/>
                  </a:lnTo>
                  <a:lnTo>
                    <a:pt x="16589" y="10874"/>
                  </a:lnTo>
                  <a:lnTo>
                    <a:pt x="19287" y="7699"/>
                  </a:lnTo>
                  <a:lnTo>
                    <a:pt x="20796" y="6668"/>
                  </a:lnTo>
                  <a:lnTo>
                    <a:pt x="22145" y="6271"/>
                  </a:lnTo>
                  <a:lnTo>
                    <a:pt x="23255" y="6508"/>
                  </a:lnTo>
                  <a:lnTo>
                    <a:pt x="24209" y="7223"/>
                  </a:lnTo>
                  <a:lnTo>
                    <a:pt x="26193" y="8811"/>
                  </a:lnTo>
                  <a:lnTo>
                    <a:pt x="28972" y="9683"/>
                  </a:lnTo>
                  <a:lnTo>
                    <a:pt x="30559" y="9367"/>
                  </a:lnTo>
                  <a:lnTo>
                    <a:pt x="31750" y="8493"/>
                  </a:lnTo>
                  <a:lnTo>
                    <a:pt x="32702" y="5318"/>
                  </a:lnTo>
                  <a:lnTo>
                    <a:pt x="32384" y="3096"/>
                  </a:lnTo>
                  <a:lnTo>
                    <a:pt x="31353" y="1430"/>
                  </a:lnTo>
                  <a:lnTo>
                    <a:pt x="29605" y="318"/>
                  </a:lnTo>
                  <a:lnTo>
                    <a:pt x="27384" y="0"/>
                  </a:lnTo>
                  <a:lnTo>
                    <a:pt x="24606" y="397"/>
                  </a:lnTo>
                  <a:lnTo>
                    <a:pt x="21828" y="1906"/>
                  </a:lnTo>
                  <a:lnTo>
                    <a:pt x="18891" y="4605"/>
                  </a:lnTo>
                  <a:lnTo>
                    <a:pt x="15557" y="9049"/>
                  </a:lnTo>
                  <a:lnTo>
                    <a:pt x="15398" y="9049"/>
                  </a:lnTo>
                  <a:lnTo>
                    <a:pt x="15398" y="238"/>
                  </a:lnTo>
                  <a:lnTo>
                    <a:pt x="14922" y="0"/>
                  </a:lnTo>
                  <a:close/>
                </a:path>
              </a:pathLst>
            </a:custGeom>
            <a:solidFill>
              <a:srgbClr val="000000"/>
            </a:solidFill>
          </p:spPr>
          <p:txBody>
            <a:bodyPr vert="horz" lIns="91440" tIns="45720" rIns="91440" bIns="45720" anchor="t"/>
            <a:lstStyle/>
            <a:p>
              <a:endParaRPr lang="en-IN"/>
            </a:p>
          </p:txBody>
        </p:sp>
        <p:sp>
          <p:nvSpPr>
            <p:cNvPr id="2094" name="Shape 2129"/>
            <p:cNvSpPr/>
            <p:nvPr/>
          </p:nvSpPr>
          <p:spPr>
            <a:xfrm>
              <a:off x="4086447" y="4244465"/>
              <a:ext cx="32622" cy="45562"/>
            </a:xfrm>
            <a:custGeom>
              <a:avLst/>
              <a:gdLst/>
              <a:ahLst/>
              <a:cxnLst/>
              <a:rect l="0" t="0" r="0" b="0"/>
              <a:pathLst>
                <a:path w="32622" h="45562">
                  <a:moveTo>
                    <a:pt x="14842" y="0"/>
                  </a:moveTo>
                  <a:lnTo>
                    <a:pt x="157" y="5318"/>
                  </a:lnTo>
                  <a:lnTo>
                    <a:pt x="157" y="6906"/>
                  </a:lnTo>
                  <a:lnTo>
                    <a:pt x="3571" y="6508"/>
                  </a:lnTo>
                  <a:lnTo>
                    <a:pt x="4762" y="6668"/>
                  </a:lnTo>
                  <a:lnTo>
                    <a:pt x="5873" y="7302"/>
                  </a:lnTo>
                  <a:lnTo>
                    <a:pt x="6667" y="9128"/>
                  </a:lnTo>
                  <a:lnTo>
                    <a:pt x="6984" y="12462"/>
                  </a:lnTo>
                  <a:lnTo>
                    <a:pt x="6984" y="37227"/>
                  </a:lnTo>
                  <a:lnTo>
                    <a:pt x="6667" y="40481"/>
                  </a:lnTo>
                  <a:lnTo>
                    <a:pt x="5556" y="42387"/>
                  </a:lnTo>
                  <a:lnTo>
                    <a:pt x="3412" y="43338"/>
                  </a:lnTo>
                  <a:lnTo>
                    <a:pt x="0" y="44053"/>
                  </a:lnTo>
                  <a:lnTo>
                    <a:pt x="0" y="45562"/>
                  </a:lnTo>
                  <a:lnTo>
                    <a:pt x="23732" y="45562"/>
                  </a:lnTo>
                  <a:lnTo>
                    <a:pt x="23732" y="44053"/>
                  </a:lnTo>
                  <a:lnTo>
                    <a:pt x="20318" y="43736"/>
                  </a:lnTo>
                  <a:lnTo>
                    <a:pt x="17619" y="42862"/>
                  </a:lnTo>
                  <a:lnTo>
                    <a:pt x="15953" y="40640"/>
                  </a:lnTo>
                  <a:lnTo>
                    <a:pt x="15318" y="36671"/>
                  </a:lnTo>
                  <a:lnTo>
                    <a:pt x="15318" y="14367"/>
                  </a:lnTo>
                  <a:lnTo>
                    <a:pt x="15716" y="12621"/>
                  </a:lnTo>
                  <a:lnTo>
                    <a:pt x="16588" y="10874"/>
                  </a:lnTo>
                  <a:lnTo>
                    <a:pt x="19207" y="7699"/>
                  </a:lnTo>
                  <a:lnTo>
                    <a:pt x="20716" y="6668"/>
                  </a:lnTo>
                  <a:lnTo>
                    <a:pt x="22066" y="6271"/>
                  </a:lnTo>
                  <a:lnTo>
                    <a:pt x="23176" y="6508"/>
                  </a:lnTo>
                  <a:lnTo>
                    <a:pt x="24129" y="7223"/>
                  </a:lnTo>
                  <a:lnTo>
                    <a:pt x="26113" y="8811"/>
                  </a:lnTo>
                  <a:lnTo>
                    <a:pt x="28892" y="9683"/>
                  </a:lnTo>
                  <a:lnTo>
                    <a:pt x="30479" y="9367"/>
                  </a:lnTo>
                  <a:lnTo>
                    <a:pt x="31670" y="8493"/>
                  </a:lnTo>
                  <a:lnTo>
                    <a:pt x="32622" y="5318"/>
                  </a:lnTo>
                  <a:lnTo>
                    <a:pt x="32305" y="3096"/>
                  </a:lnTo>
                  <a:lnTo>
                    <a:pt x="31273" y="1430"/>
                  </a:lnTo>
                  <a:lnTo>
                    <a:pt x="29606" y="318"/>
                  </a:lnTo>
                  <a:lnTo>
                    <a:pt x="27304" y="0"/>
                  </a:lnTo>
                  <a:lnTo>
                    <a:pt x="24526" y="397"/>
                  </a:lnTo>
                  <a:lnTo>
                    <a:pt x="21748" y="1906"/>
                  </a:lnTo>
                  <a:lnTo>
                    <a:pt x="18811" y="4605"/>
                  </a:lnTo>
                  <a:lnTo>
                    <a:pt x="15556"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2095" name="Shape 2130"/>
            <p:cNvSpPr/>
            <p:nvPr/>
          </p:nvSpPr>
          <p:spPr>
            <a:xfrm>
              <a:off x="3927934" y="4244465"/>
              <a:ext cx="32702" cy="45562"/>
            </a:xfrm>
            <a:custGeom>
              <a:avLst/>
              <a:gdLst/>
              <a:ahLst/>
              <a:cxnLst/>
              <a:rect l="0" t="0" r="0" b="0"/>
              <a:pathLst>
                <a:path w="32702" h="45562">
                  <a:moveTo>
                    <a:pt x="14843" y="0"/>
                  </a:moveTo>
                  <a:lnTo>
                    <a:pt x="158" y="5318"/>
                  </a:lnTo>
                  <a:lnTo>
                    <a:pt x="158" y="6906"/>
                  </a:lnTo>
                  <a:lnTo>
                    <a:pt x="3572" y="6508"/>
                  </a:lnTo>
                  <a:lnTo>
                    <a:pt x="4762" y="6668"/>
                  </a:lnTo>
                  <a:lnTo>
                    <a:pt x="5873" y="7302"/>
                  </a:lnTo>
                  <a:lnTo>
                    <a:pt x="6667" y="9128"/>
                  </a:lnTo>
                  <a:lnTo>
                    <a:pt x="6984" y="12462"/>
                  </a:lnTo>
                  <a:lnTo>
                    <a:pt x="6984" y="37227"/>
                  </a:lnTo>
                  <a:lnTo>
                    <a:pt x="6667" y="40481"/>
                  </a:lnTo>
                  <a:lnTo>
                    <a:pt x="5556" y="42387"/>
                  </a:lnTo>
                  <a:lnTo>
                    <a:pt x="3412" y="43338"/>
                  </a:lnTo>
                  <a:lnTo>
                    <a:pt x="0" y="44053"/>
                  </a:lnTo>
                  <a:lnTo>
                    <a:pt x="0" y="45562"/>
                  </a:lnTo>
                  <a:lnTo>
                    <a:pt x="23732" y="45562"/>
                  </a:lnTo>
                  <a:lnTo>
                    <a:pt x="23732" y="44053"/>
                  </a:lnTo>
                  <a:lnTo>
                    <a:pt x="20320" y="43736"/>
                  </a:lnTo>
                  <a:lnTo>
                    <a:pt x="17700" y="42862"/>
                  </a:lnTo>
                  <a:lnTo>
                    <a:pt x="15954" y="40640"/>
                  </a:lnTo>
                  <a:lnTo>
                    <a:pt x="15318" y="36671"/>
                  </a:lnTo>
                  <a:lnTo>
                    <a:pt x="15318" y="14367"/>
                  </a:lnTo>
                  <a:lnTo>
                    <a:pt x="15716" y="12621"/>
                  </a:lnTo>
                  <a:lnTo>
                    <a:pt x="16588" y="10874"/>
                  </a:lnTo>
                  <a:lnTo>
                    <a:pt x="19287" y="7699"/>
                  </a:lnTo>
                  <a:lnTo>
                    <a:pt x="20717" y="6668"/>
                  </a:lnTo>
                  <a:lnTo>
                    <a:pt x="22066" y="6271"/>
                  </a:lnTo>
                  <a:lnTo>
                    <a:pt x="23177" y="6508"/>
                  </a:lnTo>
                  <a:lnTo>
                    <a:pt x="24129" y="7223"/>
                  </a:lnTo>
                  <a:lnTo>
                    <a:pt x="26113" y="8811"/>
                  </a:lnTo>
                  <a:lnTo>
                    <a:pt x="28892" y="9683"/>
                  </a:lnTo>
                  <a:lnTo>
                    <a:pt x="30479" y="9367"/>
                  </a:lnTo>
                  <a:lnTo>
                    <a:pt x="31669" y="8493"/>
                  </a:lnTo>
                  <a:lnTo>
                    <a:pt x="32463" y="7065"/>
                  </a:lnTo>
                  <a:lnTo>
                    <a:pt x="32702" y="5318"/>
                  </a:lnTo>
                  <a:lnTo>
                    <a:pt x="32384" y="3096"/>
                  </a:lnTo>
                  <a:lnTo>
                    <a:pt x="31273" y="1430"/>
                  </a:lnTo>
                  <a:lnTo>
                    <a:pt x="29606" y="318"/>
                  </a:lnTo>
                  <a:lnTo>
                    <a:pt x="27304" y="0"/>
                  </a:lnTo>
                  <a:lnTo>
                    <a:pt x="24526" y="397"/>
                  </a:lnTo>
                  <a:lnTo>
                    <a:pt x="21748" y="1906"/>
                  </a:lnTo>
                  <a:lnTo>
                    <a:pt x="18812" y="4605"/>
                  </a:lnTo>
                  <a:lnTo>
                    <a:pt x="15557" y="9049"/>
                  </a:lnTo>
                  <a:lnTo>
                    <a:pt x="15318" y="9049"/>
                  </a:lnTo>
                  <a:lnTo>
                    <a:pt x="15318" y="238"/>
                  </a:lnTo>
                  <a:lnTo>
                    <a:pt x="14843" y="0"/>
                  </a:lnTo>
                  <a:close/>
                </a:path>
              </a:pathLst>
            </a:custGeom>
            <a:solidFill>
              <a:srgbClr val="000000"/>
            </a:solidFill>
          </p:spPr>
          <p:txBody>
            <a:bodyPr vert="horz" lIns="91440" tIns="45720" rIns="91440" bIns="45720" anchor="t"/>
            <a:lstStyle/>
            <a:p>
              <a:endParaRPr lang="en-IN"/>
            </a:p>
          </p:txBody>
        </p:sp>
        <p:sp>
          <p:nvSpPr>
            <p:cNvPr id="2096" name="Shape 2131"/>
            <p:cNvSpPr/>
            <p:nvPr/>
          </p:nvSpPr>
          <p:spPr>
            <a:xfrm>
              <a:off x="3463988" y="4224464"/>
              <a:ext cx="57943" cy="65563"/>
            </a:xfrm>
            <a:custGeom>
              <a:avLst/>
              <a:gdLst/>
              <a:ahLst/>
              <a:cxnLst/>
              <a:rect l="0" t="0" r="0" b="0"/>
              <a:pathLst>
                <a:path w="57943" h="65563">
                  <a:moveTo>
                    <a:pt x="0" y="0"/>
                  </a:moveTo>
                  <a:lnTo>
                    <a:pt x="0" y="1903"/>
                  </a:lnTo>
                  <a:lnTo>
                    <a:pt x="2777" y="2142"/>
                  </a:lnTo>
                  <a:lnTo>
                    <a:pt x="5000" y="2697"/>
                  </a:lnTo>
                  <a:lnTo>
                    <a:pt x="6666" y="3571"/>
                  </a:lnTo>
                  <a:lnTo>
                    <a:pt x="7777" y="5078"/>
                  </a:lnTo>
                  <a:lnTo>
                    <a:pt x="8413" y="7460"/>
                  </a:lnTo>
                  <a:lnTo>
                    <a:pt x="8651" y="10794"/>
                  </a:lnTo>
                  <a:lnTo>
                    <a:pt x="8651" y="54768"/>
                  </a:lnTo>
                  <a:lnTo>
                    <a:pt x="8571" y="57307"/>
                  </a:lnTo>
                  <a:lnTo>
                    <a:pt x="8253" y="59371"/>
                  </a:lnTo>
                  <a:lnTo>
                    <a:pt x="7620" y="60880"/>
                  </a:lnTo>
                  <a:lnTo>
                    <a:pt x="6746" y="61991"/>
                  </a:lnTo>
                  <a:lnTo>
                    <a:pt x="4047" y="63182"/>
                  </a:lnTo>
                  <a:lnTo>
                    <a:pt x="0" y="63657"/>
                  </a:lnTo>
                  <a:lnTo>
                    <a:pt x="0" y="65563"/>
                  </a:lnTo>
                  <a:lnTo>
                    <a:pt x="53497" y="65563"/>
                  </a:lnTo>
                  <a:lnTo>
                    <a:pt x="57943" y="48814"/>
                  </a:lnTo>
                  <a:lnTo>
                    <a:pt x="55245" y="48814"/>
                  </a:lnTo>
                  <a:lnTo>
                    <a:pt x="52942" y="53259"/>
                  </a:lnTo>
                  <a:lnTo>
                    <a:pt x="50402" y="56672"/>
                  </a:lnTo>
                  <a:lnTo>
                    <a:pt x="47386" y="59133"/>
                  </a:lnTo>
                  <a:lnTo>
                    <a:pt x="43656" y="60641"/>
                  </a:lnTo>
                  <a:lnTo>
                    <a:pt x="39131" y="61514"/>
                  </a:lnTo>
                  <a:lnTo>
                    <a:pt x="33496" y="61832"/>
                  </a:lnTo>
                  <a:lnTo>
                    <a:pt x="30162" y="61832"/>
                  </a:lnTo>
                  <a:lnTo>
                    <a:pt x="27303" y="61752"/>
                  </a:lnTo>
                  <a:lnTo>
                    <a:pt x="24922" y="61673"/>
                  </a:lnTo>
                  <a:lnTo>
                    <a:pt x="23097" y="61594"/>
                  </a:lnTo>
                  <a:lnTo>
                    <a:pt x="20637" y="61276"/>
                  </a:lnTo>
                  <a:lnTo>
                    <a:pt x="19287" y="60482"/>
                  </a:lnTo>
                  <a:lnTo>
                    <a:pt x="18811" y="59371"/>
                  </a:lnTo>
                  <a:lnTo>
                    <a:pt x="18732" y="57625"/>
                  </a:lnTo>
                  <a:lnTo>
                    <a:pt x="18732" y="33098"/>
                  </a:lnTo>
                  <a:lnTo>
                    <a:pt x="33971" y="33257"/>
                  </a:lnTo>
                  <a:lnTo>
                    <a:pt x="37622" y="33416"/>
                  </a:lnTo>
                  <a:lnTo>
                    <a:pt x="40242" y="34051"/>
                  </a:lnTo>
                  <a:lnTo>
                    <a:pt x="42147" y="35082"/>
                  </a:lnTo>
                  <a:lnTo>
                    <a:pt x="43417" y="36749"/>
                  </a:lnTo>
                  <a:lnTo>
                    <a:pt x="44290" y="39210"/>
                  </a:lnTo>
                  <a:lnTo>
                    <a:pt x="44926" y="42702"/>
                  </a:lnTo>
                  <a:lnTo>
                    <a:pt x="47147" y="42702"/>
                  </a:lnTo>
                  <a:lnTo>
                    <a:pt x="47147" y="19683"/>
                  </a:lnTo>
                  <a:lnTo>
                    <a:pt x="44926" y="19683"/>
                  </a:lnTo>
                  <a:lnTo>
                    <a:pt x="44370" y="22780"/>
                  </a:lnTo>
                  <a:lnTo>
                    <a:pt x="43496" y="25239"/>
                  </a:lnTo>
                  <a:lnTo>
                    <a:pt x="42306" y="27066"/>
                  </a:lnTo>
                  <a:lnTo>
                    <a:pt x="40481" y="28257"/>
                  </a:lnTo>
                  <a:lnTo>
                    <a:pt x="37782" y="28891"/>
                  </a:lnTo>
                  <a:lnTo>
                    <a:pt x="33971" y="29130"/>
                  </a:lnTo>
                  <a:lnTo>
                    <a:pt x="18732" y="29130"/>
                  </a:lnTo>
                  <a:lnTo>
                    <a:pt x="18732" y="7143"/>
                  </a:lnTo>
                  <a:lnTo>
                    <a:pt x="18970" y="5238"/>
                  </a:lnTo>
                  <a:lnTo>
                    <a:pt x="19605" y="4205"/>
                  </a:lnTo>
                  <a:lnTo>
                    <a:pt x="21986" y="3730"/>
                  </a:lnTo>
                  <a:lnTo>
                    <a:pt x="35401" y="3730"/>
                  </a:lnTo>
                  <a:lnTo>
                    <a:pt x="40242" y="3888"/>
                  </a:lnTo>
                  <a:lnTo>
                    <a:pt x="43893" y="4444"/>
                  </a:lnTo>
                  <a:lnTo>
                    <a:pt x="46513" y="5634"/>
                  </a:lnTo>
                  <a:lnTo>
                    <a:pt x="48338" y="7539"/>
                  </a:lnTo>
                  <a:lnTo>
                    <a:pt x="49608" y="10318"/>
                  </a:lnTo>
                  <a:lnTo>
                    <a:pt x="50482" y="14127"/>
                  </a:lnTo>
                  <a:lnTo>
                    <a:pt x="52942" y="14127"/>
                  </a:lnTo>
                  <a:lnTo>
                    <a:pt x="52625" y="0"/>
                  </a:lnTo>
                  <a:lnTo>
                    <a:pt x="0" y="0"/>
                  </a:lnTo>
                  <a:close/>
                </a:path>
              </a:pathLst>
            </a:custGeom>
            <a:solidFill>
              <a:srgbClr val="000000"/>
            </a:solidFill>
          </p:spPr>
          <p:txBody>
            <a:bodyPr vert="horz" lIns="91440" tIns="45720" rIns="91440" bIns="45720" anchor="t"/>
            <a:lstStyle/>
            <a:p>
              <a:endParaRPr lang="en-IN"/>
            </a:p>
          </p:txBody>
        </p:sp>
        <p:sp>
          <p:nvSpPr>
            <p:cNvPr id="2097" name="Shape 2132"/>
            <p:cNvSpPr/>
            <p:nvPr/>
          </p:nvSpPr>
          <p:spPr>
            <a:xfrm>
              <a:off x="3207923" y="4224464"/>
              <a:ext cx="63660" cy="65563"/>
            </a:xfrm>
            <a:custGeom>
              <a:avLst/>
              <a:gdLst/>
              <a:ahLst/>
              <a:cxnLst/>
              <a:rect l="0" t="0" r="0" b="0"/>
              <a:pathLst>
                <a:path w="63660" h="65563">
                  <a:moveTo>
                    <a:pt x="0" y="0"/>
                  </a:moveTo>
                  <a:lnTo>
                    <a:pt x="24686" y="3650"/>
                  </a:lnTo>
                  <a:lnTo>
                    <a:pt x="26591" y="3730"/>
                  </a:lnTo>
                  <a:lnTo>
                    <a:pt x="29052" y="3968"/>
                  </a:lnTo>
                  <a:lnTo>
                    <a:pt x="31830" y="4444"/>
                  </a:lnTo>
                  <a:lnTo>
                    <a:pt x="34767" y="5476"/>
                  </a:lnTo>
                  <a:lnTo>
                    <a:pt x="37466" y="7143"/>
                  </a:lnTo>
                  <a:lnTo>
                    <a:pt x="39687" y="9525"/>
                  </a:lnTo>
                  <a:lnTo>
                    <a:pt x="41196" y="12778"/>
                  </a:lnTo>
                  <a:lnTo>
                    <a:pt x="41752" y="17144"/>
                  </a:lnTo>
                  <a:lnTo>
                    <a:pt x="40641" y="23097"/>
                  </a:lnTo>
                  <a:lnTo>
                    <a:pt x="39291" y="25319"/>
                  </a:lnTo>
                  <a:lnTo>
                    <a:pt x="37544" y="27144"/>
                  </a:lnTo>
                  <a:lnTo>
                    <a:pt x="33258" y="29605"/>
                  </a:lnTo>
                  <a:lnTo>
                    <a:pt x="28258" y="30956"/>
                  </a:lnTo>
                  <a:lnTo>
                    <a:pt x="23178" y="31511"/>
                  </a:lnTo>
                  <a:lnTo>
                    <a:pt x="18574" y="31589"/>
                  </a:lnTo>
                  <a:lnTo>
                    <a:pt x="18574" y="7222"/>
                  </a:lnTo>
                  <a:lnTo>
                    <a:pt x="18733" y="5476"/>
                  </a:lnTo>
                  <a:lnTo>
                    <a:pt x="19606" y="4364"/>
                  </a:lnTo>
                  <a:lnTo>
                    <a:pt x="21511" y="3808"/>
                  </a:lnTo>
                  <a:lnTo>
                    <a:pt x="24686" y="3650"/>
                  </a:lnTo>
                  <a:lnTo>
                    <a:pt x="0" y="0"/>
                  </a:lnTo>
                  <a:lnTo>
                    <a:pt x="0" y="1903"/>
                  </a:lnTo>
                  <a:lnTo>
                    <a:pt x="4286" y="2459"/>
                  </a:lnTo>
                  <a:lnTo>
                    <a:pt x="6827" y="3808"/>
                  </a:lnTo>
                  <a:lnTo>
                    <a:pt x="8097" y="6350"/>
                  </a:lnTo>
                  <a:lnTo>
                    <a:pt x="8414" y="10794"/>
                  </a:lnTo>
                  <a:lnTo>
                    <a:pt x="8414" y="56911"/>
                  </a:lnTo>
                  <a:lnTo>
                    <a:pt x="8017" y="59451"/>
                  </a:lnTo>
                  <a:lnTo>
                    <a:pt x="7223" y="61276"/>
                  </a:lnTo>
                  <a:lnTo>
                    <a:pt x="5794" y="62546"/>
                  </a:lnTo>
                  <a:lnTo>
                    <a:pt x="3492" y="63339"/>
                  </a:lnTo>
                  <a:lnTo>
                    <a:pt x="0" y="63657"/>
                  </a:lnTo>
                  <a:lnTo>
                    <a:pt x="0" y="65563"/>
                  </a:lnTo>
                  <a:lnTo>
                    <a:pt x="27464" y="65563"/>
                  </a:lnTo>
                  <a:lnTo>
                    <a:pt x="27464" y="63657"/>
                  </a:lnTo>
                  <a:lnTo>
                    <a:pt x="24844" y="63500"/>
                  </a:lnTo>
                  <a:lnTo>
                    <a:pt x="22781" y="63102"/>
                  </a:lnTo>
                  <a:lnTo>
                    <a:pt x="21114" y="62467"/>
                  </a:lnTo>
                  <a:lnTo>
                    <a:pt x="20003" y="61594"/>
                  </a:lnTo>
                  <a:lnTo>
                    <a:pt x="18812" y="58894"/>
                  </a:lnTo>
                  <a:lnTo>
                    <a:pt x="18574" y="54768"/>
                  </a:lnTo>
                  <a:lnTo>
                    <a:pt x="18574" y="35241"/>
                  </a:lnTo>
                  <a:lnTo>
                    <a:pt x="24130" y="35082"/>
                  </a:lnTo>
                  <a:lnTo>
                    <a:pt x="47705" y="65563"/>
                  </a:lnTo>
                  <a:lnTo>
                    <a:pt x="63660" y="65563"/>
                  </a:lnTo>
                  <a:lnTo>
                    <a:pt x="63660" y="63657"/>
                  </a:lnTo>
                  <a:lnTo>
                    <a:pt x="60961" y="63261"/>
                  </a:lnTo>
                  <a:lnTo>
                    <a:pt x="58658" y="62228"/>
                  </a:lnTo>
                  <a:lnTo>
                    <a:pt x="55007" y="59053"/>
                  </a:lnTo>
                  <a:lnTo>
                    <a:pt x="34608" y="33971"/>
                  </a:lnTo>
                  <a:lnTo>
                    <a:pt x="37624" y="33337"/>
                  </a:lnTo>
                  <a:lnTo>
                    <a:pt x="41513" y="32225"/>
                  </a:lnTo>
                  <a:lnTo>
                    <a:pt x="45482" y="30319"/>
                  </a:lnTo>
                  <a:lnTo>
                    <a:pt x="48975" y="27303"/>
                  </a:lnTo>
                  <a:lnTo>
                    <a:pt x="51515" y="23097"/>
                  </a:lnTo>
                  <a:lnTo>
                    <a:pt x="52547" y="17302"/>
                  </a:lnTo>
                  <a:lnTo>
                    <a:pt x="51832" y="12222"/>
                  </a:lnTo>
                  <a:lnTo>
                    <a:pt x="49848" y="8253"/>
                  </a:lnTo>
                  <a:lnTo>
                    <a:pt x="46911" y="5158"/>
                  </a:lnTo>
                  <a:lnTo>
                    <a:pt x="43260" y="2936"/>
                  </a:lnTo>
                  <a:lnTo>
                    <a:pt x="39211" y="1427"/>
                  </a:lnTo>
                  <a:lnTo>
                    <a:pt x="35005" y="555"/>
                  </a:lnTo>
                  <a:lnTo>
                    <a:pt x="27385" y="0"/>
                  </a:lnTo>
                  <a:lnTo>
                    <a:pt x="0" y="0"/>
                  </a:lnTo>
                  <a:close/>
                </a:path>
              </a:pathLst>
            </a:custGeom>
            <a:solidFill>
              <a:srgbClr val="000000"/>
            </a:solidFill>
          </p:spPr>
          <p:txBody>
            <a:bodyPr vert="horz" lIns="91440" tIns="45720" rIns="91440" bIns="45720" anchor="t"/>
            <a:lstStyle/>
            <a:p>
              <a:endParaRPr lang="en-IN"/>
            </a:p>
          </p:txBody>
        </p:sp>
        <p:sp>
          <p:nvSpPr>
            <p:cNvPr id="2098" name="Shape 2133"/>
            <p:cNvSpPr/>
            <p:nvPr/>
          </p:nvSpPr>
          <p:spPr>
            <a:xfrm>
              <a:off x="3342464" y="4223273"/>
              <a:ext cx="68421" cy="66754"/>
            </a:xfrm>
            <a:custGeom>
              <a:avLst/>
              <a:gdLst/>
              <a:ahLst/>
              <a:cxnLst/>
              <a:rect l="0" t="0" r="0" b="0"/>
              <a:pathLst>
                <a:path w="68421" h="66754">
                  <a:moveTo>
                    <a:pt x="32861" y="0"/>
                  </a:moveTo>
                  <a:lnTo>
                    <a:pt x="31273" y="14048"/>
                  </a:lnTo>
                  <a:lnTo>
                    <a:pt x="42782" y="41275"/>
                  </a:lnTo>
                  <a:lnTo>
                    <a:pt x="19923" y="41275"/>
                  </a:lnTo>
                  <a:lnTo>
                    <a:pt x="31273" y="14048"/>
                  </a:lnTo>
                  <a:lnTo>
                    <a:pt x="32861" y="0"/>
                  </a:lnTo>
                  <a:lnTo>
                    <a:pt x="12302" y="48656"/>
                  </a:lnTo>
                  <a:lnTo>
                    <a:pt x="10081" y="53657"/>
                  </a:lnTo>
                  <a:lnTo>
                    <a:pt x="7539" y="58975"/>
                  </a:lnTo>
                  <a:lnTo>
                    <a:pt x="6270" y="61118"/>
                  </a:lnTo>
                  <a:lnTo>
                    <a:pt x="5079" y="62706"/>
                  </a:lnTo>
                  <a:lnTo>
                    <a:pt x="3809" y="63817"/>
                  </a:lnTo>
                  <a:lnTo>
                    <a:pt x="2461" y="64452"/>
                  </a:lnTo>
                  <a:lnTo>
                    <a:pt x="0" y="64848"/>
                  </a:lnTo>
                  <a:lnTo>
                    <a:pt x="0" y="66754"/>
                  </a:lnTo>
                  <a:lnTo>
                    <a:pt x="19606" y="66754"/>
                  </a:lnTo>
                  <a:lnTo>
                    <a:pt x="19606" y="64848"/>
                  </a:lnTo>
                  <a:lnTo>
                    <a:pt x="16986" y="64770"/>
                  </a:lnTo>
                  <a:lnTo>
                    <a:pt x="14207" y="63658"/>
                  </a:lnTo>
                  <a:lnTo>
                    <a:pt x="13256" y="62467"/>
                  </a:lnTo>
                  <a:lnTo>
                    <a:pt x="12858" y="60722"/>
                  </a:lnTo>
                  <a:lnTo>
                    <a:pt x="13652" y="56991"/>
                  </a:lnTo>
                  <a:lnTo>
                    <a:pt x="18256" y="45402"/>
                  </a:lnTo>
                  <a:lnTo>
                    <a:pt x="44212" y="45402"/>
                  </a:lnTo>
                  <a:lnTo>
                    <a:pt x="48259" y="54848"/>
                  </a:lnTo>
                  <a:lnTo>
                    <a:pt x="49371" y="57943"/>
                  </a:lnTo>
                  <a:lnTo>
                    <a:pt x="50165" y="61118"/>
                  </a:lnTo>
                  <a:lnTo>
                    <a:pt x="49608" y="63261"/>
                  </a:lnTo>
                  <a:lnTo>
                    <a:pt x="48021" y="64373"/>
                  </a:lnTo>
                  <a:lnTo>
                    <a:pt x="45878" y="64770"/>
                  </a:lnTo>
                  <a:lnTo>
                    <a:pt x="43179" y="64848"/>
                  </a:lnTo>
                  <a:lnTo>
                    <a:pt x="43179" y="66754"/>
                  </a:lnTo>
                  <a:lnTo>
                    <a:pt x="68421" y="66754"/>
                  </a:lnTo>
                  <a:lnTo>
                    <a:pt x="68421" y="64848"/>
                  </a:lnTo>
                  <a:lnTo>
                    <a:pt x="65722" y="64373"/>
                  </a:lnTo>
                  <a:lnTo>
                    <a:pt x="63579" y="63182"/>
                  </a:lnTo>
                  <a:lnTo>
                    <a:pt x="61674" y="60642"/>
                  </a:lnTo>
                  <a:lnTo>
                    <a:pt x="59531" y="56276"/>
                  </a:lnTo>
                  <a:lnTo>
                    <a:pt x="34845" y="0"/>
                  </a:lnTo>
                  <a:lnTo>
                    <a:pt x="32861" y="0"/>
                  </a:lnTo>
                  <a:close/>
                </a:path>
              </a:pathLst>
            </a:custGeom>
            <a:solidFill>
              <a:srgbClr val="000000"/>
            </a:solidFill>
          </p:spPr>
          <p:txBody>
            <a:bodyPr vert="horz" lIns="91440" tIns="45720" rIns="91440" bIns="45720" anchor="t"/>
            <a:lstStyle/>
            <a:p>
              <a:endParaRPr lang="en-IN"/>
            </a:p>
          </p:txBody>
        </p:sp>
        <p:sp>
          <p:nvSpPr>
            <p:cNvPr id="2099" name="Shape 2134"/>
            <p:cNvSpPr/>
            <p:nvPr/>
          </p:nvSpPr>
          <p:spPr>
            <a:xfrm>
              <a:off x="3566937" y="4244465"/>
              <a:ext cx="29447" cy="46593"/>
            </a:xfrm>
            <a:custGeom>
              <a:avLst/>
              <a:gdLst/>
              <a:ahLst/>
              <a:cxnLst/>
              <a:rect l="0" t="0" r="0" b="0"/>
              <a:pathLst>
                <a:path w="29447" h="46593">
                  <a:moveTo>
                    <a:pt x="13891" y="0"/>
                  </a:moveTo>
                  <a:lnTo>
                    <a:pt x="9525" y="556"/>
                  </a:lnTo>
                  <a:lnTo>
                    <a:pt x="6032" y="1906"/>
                  </a:lnTo>
                  <a:lnTo>
                    <a:pt x="3333" y="3968"/>
                  </a:lnTo>
                  <a:lnTo>
                    <a:pt x="1508" y="6508"/>
                  </a:lnTo>
                  <a:lnTo>
                    <a:pt x="397" y="9287"/>
                  </a:lnTo>
                  <a:lnTo>
                    <a:pt x="0" y="12065"/>
                  </a:lnTo>
                  <a:lnTo>
                    <a:pt x="952" y="16907"/>
                  </a:lnTo>
                  <a:lnTo>
                    <a:pt x="3492" y="20796"/>
                  </a:lnTo>
                  <a:lnTo>
                    <a:pt x="7222" y="23892"/>
                  </a:lnTo>
                  <a:lnTo>
                    <a:pt x="11588" y="26591"/>
                  </a:lnTo>
                  <a:lnTo>
                    <a:pt x="17303" y="29845"/>
                  </a:lnTo>
                  <a:lnTo>
                    <a:pt x="19526" y="31274"/>
                  </a:lnTo>
                  <a:lnTo>
                    <a:pt x="21113" y="32941"/>
                  </a:lnTo>
                  <a:lnTo>
                    <a:pt x="22066" y="34925"/>
                  </a:lnTo>
                  <a:lnTo>
                    <a:pt x="22463" y="37148"/>
                  </a:lnTo>
                  <a:lnTo>
                    <a:pt x="21669" y="40640"/>
                  </a:lnTo>
                  <a:lnTo>
                    <a:pt x="19685" y="42862"/>
                  </a:lnTo>
                  <a:lnTo>
                    <a:pt x="17145" y="44053"/>
                  </a:lnTo>
                  <a:lnTo>
                    <a:pt x="14446" y="44371"/>
                  </a:lnTo>
                  <a:lnTo>
                    <a:pt x="10240" y="43736"/>
                  </a:lnTo>
                  <a:lnTo>
                    <a:pt x="7143" y="41990"/>
                  </a:lnTo>
                  <a:lnTo>
                    <a:pt x="4921" y="39449"/>
                  </a:lnTo>
                  <a:lnTo>
                    <a:pt x="3333" y="36433"/>
                  </a:lnTo>
                  <a:lnTo>
                    <a:pt x="1666" y="30481"/>
                  </a:lnTo>
                  <a:lnTo>
                    <a:pt x="79" y="30481"/>
                  </a:lnTo>
                  <a:lnTo>
                    <a:pt x="79" y="45958"/>
                  </a:lnTo>
                  <a:lnTo>
                    <a:pt x="1428" y="45958"/>
                  </a:lnTo>
                  <a:lnTo>
                    <a:pt x="2222" y="45006"/>
                  </a:lnTo>
                  <a:lnTo>
                    <a:pt x="3572" y="44768"/>
                  </a:lnTo>
                  <a:lnTo>
                    <a:pt x="5874" y="45006"/>
                  </a:lnTo>
                  <a:lnTo>
                    <a:pt x="8652" y="45641"/>
                  </a:lnTo>
                  <a:lnTo>
                    <a:pt x="15081" y="46593"/>
                  </a:lnTo>
                  <a:lnTo>
                    <a:pt x="18335" y="46196"/>
                  </a:lnTo>
                  <a:lnTo>
                    <a:pt x="21590" y="45165"/>
                  </a:lnTo>
                  <a:lnTo>
                    <a:pt x="24606" y="43418"/>
                  </a:lnTo>
                  <a:lnTo>
                    <a:pt x="27066" y="40878"/>
                  </a:lnTo>
                  <a:lnTo>
                    <a:pt x="28813" y="37703"/>
                  </a:lnTo>
                  <a:lnTo>
                    <a:pt x="29447" y="33813"/>
                  </a:lnTo>
                  <a:lnTo>
                    <a:pt x="28813" y="29845"/>
                  </a:lnTo>
                  <a:lnTo>
                    <a:pt x="27066" y="26830"/>
                  </a:lnTo>
                  <a:lnTo>
                    <a:pt x="24447" y="24288"/>
                  </a:lnTo>
                  <a:lnTo>
                    <a:pt x="21113" y="22067"/>
                  </a:lnTo>
                  <a:lnTo>
                    <a:pt x="10397" y="15717"/>
                  </a:lnTo>
                  <a:lnTo>
                    <a:pt x="8176" y="13970"/>
                  </a:lnTo>
                  <a:lnTo>
                    <a:pt x="6905" y="12144"/>
                  </a:lnTo>
                  <a:lnTo>
                    <a:pt x="6111" y="8731"/>
                  </a:lnTo>
                  <a:lnTo>
                    <a:pt x="6588" y="6588"/>
                  </a:lnTo>
                  <a:lnTo>
                    <a:pt x="7858" y="4524"/>
                  </a:lnTo>
                  <a:lnTo>
                    <a:pt x="10160" y="2937"/>
                  </a:lnTo>
                  <a:lnTo>
                    <a:pt x="13652" y="2302"/>
                  </a:lnTo>
                  <a:lnTo>
                    <a:pt x="16986" y="2778"/>
                  </a:lnTo>
                  <a:lnTo>
                    <a:pt x="20002" y="4524"/>
                  </a:lnTo>
                  <a:lnTo>
                    <a:pt x="21431" y="6112"/>
                  </a:lnTo>
                  <a:lnTo>
                    <a:pt x="22701" y="8256"/>
                  </a:lnTo>
                  <a:lnTo>
                    <a:pt x="23733" y="11033"/>
                  </a:lnTo>
                  <a:lnTo>
                    <a:pt x="24685" y="14446"/>
                  </a:lnTo>
                  <a:lnTo>
                    <a:pt x="26193" y="14446"/>
                  </a:lnTo>
                  <a:lnTo>
                    <a:pt x="25797" y="873"/>
                  </a:lnTo>
                  <a:lnTo>
                    <a:pt x="24685" y="873"/>
                  </a:lnTo>
                  <a:lnTo>
                    <a:pt x="24051" y="1587"/>
                  </a:lnTo>
                  <a:lnTo>
                    <a:pt x="23018" y="1985"/>
                  </a:lnTo>
                  <a:lnTo>
                    <a:pt x="19447" y="1032"/>
                  </a:lnTo>
                  <a:lnTo>
                    <a:pt x="16907" y="318"/>
                  </a:lnTo>
                  <a:lnTo>
                    <a:pt x="13891" y="0"/>
                  </a:lnTo>
                  <a:close/>
                </a:path>
              </a:pathLst>
            </a:custGeom>
            <a:solidFill>
              <a:srgbClr val="000000"/>
            </a:solidFill>
          </p:spPr>
          <p:txBody>
            <a:bodyPr vert="horz" lIns="91440" tIns="45720" rIns="91440" bIns="45720" anchor="t"/>
            <a:lstStyle/>
            <a:p>
              <a:endParaRPr lang="en-IN"/>
            </a:p>
          </p:txBody>
        </p:sp>
        <p:sp>
          <p:nvSpPr>
            <p:cNvPr id="2100" name="Shape 2135"/>
            <p:cNvSpPr/>
            <p:nvPr/>
          </p:nvSpPr>
          <p:spPr>
            <a:xfrm>
              <a:off x="3528282" y="4244465"/>
              <a:ext cx="29447" cy="46593"/>
            </a:xfrm>
            <a:custGeom>
              <a:avLst/>
              <a:gdLst/>
              <a:ahLst/>
              <a:cxnLst/>
              <a:rect l="0" t="0" r="0" b="0"/>
              <a:pathLst>
                <a:path w="29447" h="46593">
                  <a:moveTo>
                    <a:pt x="13890" y="0"/>
                  </a:moveTo>
                  <a:lnTo>
                    <a:pt x="9525" y="556"/>
                  </a:lnTo>
                  <a:lnTo>
                    <a:pt x="6032" y="1906"/>
                  </a:lnTo>
                  <a:lnTo>
                    <a:pt x="3412" y="3968"/>
                  </a:lnTo>
                  <a:lnTo>
                    <a:pt x="1507" y="6508"/>
                  </a:lnTo>
                  <a:lnTo>
                    <a:pt x="396" y="9287"/>
                  </a:lnTo>
                  <a:lnTo>
                    <a:pt x="0" y="12065"/>
                  </a:lnTo>
                  <a:lnTo>
                    <a:pt x="1031" y="16907"/>
                  </a:lnTo>
                  <a:lnTo>
                    <a:pt x="3571" y="20796"/>
                  </a:lnTo>
                  <a:lnTo>
                    <a:pt x="7222" y="23892"/>
                  </a:lnTo>
                  <a:lnTo>
                    <a:pt x="11588" y="26591"/>
                  </a:lnTo>
                  <a:lnTo>
                    <a:pt x="17382" y="29845"/>
                  </a:lnTo>
                  <a:lnTo>
                    <a:pt x="19526" y="31274"/>
                  </a:lnTo>
                  <a:lnTo>
                    <a:pt x="21113" y="32941"/>
                  </a:lnTo>
                  <a:lnTo>
                    <a:pt x="22145" y="34925"/>
                  </a:lnTo>
                  <a:lnTo>
                    <a:pt x="22541" y="37148"/>
                  </a:lnTo>
                  <a:lnTo>
                    <a:pt x="21747" y="40640"/>
                  </a:lnTo>
                  <a:lnTo>
                    <a:pt x="19763" y="42862"/>
                  </a:lnTo>
                  <a:lnTo>
                    <a:pt x="17145" y="44053"/>
                  </a:lnTo>
                  <a:lnTo>
                    <a:pt x="14525" y="44371"/>
                  </a:lnTo>
                  <a:lnTo>
                    <a:pt x="10318" y="43736"/>
                  </a:lnTo>
                  <a:lnTo>
                    <a:pt x="7143" y="41990"/>
                  </a:lnTo>
                  <a:lnTo>
                    <a:pt x="4921" y="39449"/>
                  </a:lnTo>
                  <a:lnTo>
                    <a:pt x="3412" y="36433"/>
                  </a:lnTo>
                  <a:lnTo>
                    <a:pt x="1746" y="30481"/>
                  </a:lnTo>
                  <a:lnTo>
                    <a:pt x="158" y="30481"/>
                  </a:lnTo>
                  <a:lnTo>
                    <a:pt x="158" y="45958"/>
                  </a:lnTo>
                  <a:lnTo>
                    <a:pt x="1427" y="45958"/>
                  </a:lnTo>
                  <a:lnTo>
                    <a:pt x="2221" y="45006"/>
                  </a:lnTo>
                  <a:lnTo>
                    <a:pt x="3571" y="44768"/>
                  </a:lnTo>
                  <a:lnTo>
                    <a:pt x="5952" y="45006"/>
                  </a:lnTo>
                  <a:lnTo>
                    <a:pt x="8731" y="45641"/>
                  </a:lnTo>
                  <a:lnTo>
                    <a:pt x="15081" y="46593"/>
                  </a:lnTo>
                  <a:lnTo>
                    <a:pt x="18335" y="46196"/>
                  </a:lnTo>
                  <a:lnTo>
                    <a:pt x="21590" y="45165"/>
                  </a:lnTo>
                  <a:lnTo>
                    <a:pt x="24606" y="43418"/>
                  </a:lnTo>
                  <a:lnTo>
                    <a:pt x="27146" y="40878"/>
                  </a:lnTo>
                  <a:lnTo>
                    <a:pt x="28812" y="37703"/>
                  </a:lnTo>
                  <a:lnTo>
                    <a:pt x="29447" y="33813"/>
                  </a:lnTo>
                  <a:lnTo>
                    <a:pt x="28812" y="29845"/>
                  </a:lnTo>
                  <a:lnTo>
                    <a:pt x="27066" y="26830"/>
                  </a:lnTo>
                  <a:lnTo>
                    <a:pt x="24446" y="24288"/>
                  </a:lnTo>
                  <a:lnTo>
                    <a:pt x="21113" y="22067"/>
                  </a:lnTo>
                  <a:lnTo>
                    <a:pt x="10397" y="15717"/>
                  </a:lnTo>
                  <a:lnTo>
                    <a:pt x="8175" y="13970"/>
                  </a:lnTo>
                  <a:lnTo>
                    <a:pt x="6905" y="12144"/>
                  </a:lnTo>
                  <a:lnTo>
                    <a:pt x="6190" y="8731"/>
                  </a:lnTo>
                  <a:lnTo>
                    <a:pt x="6587" y="6588"/>
                  </a:lnTo>
                  <a:lnTo>
                    <a:pt x="7937" y="4524"/>
                  </a:lnTo>
                  <a:lnTo>
                    <a:pt x="10238" y="2937"/>
                  </a:lnTo>
                  <a:lnTo>
                    <a:pt x="13731" y="2302"/>
                  </a:lnTo>
                  <a:lnTo>
                    <a:pt x="16985" y="2778"/>
                  </a:lnTo>
                  <a:lnTo>
                    <a:pt x="20002" y="4524"/>
                  </a:lnTo>
                  <a:lnTo>
                    <a:pt x="21431" y="6112"/>
                  </a:lnTo>
                  <a:lnTo>
                    <a:pt x="22701" y="8256"/>
                  </a:lnTo>
                  <a:lnTo>
                    <a:pt x="23732" y="11033"/>
                  </a:lnTo>
                  <a:lnTo>
                    <a:pt x="24685" y="14446"/>
                  </a:lnTo>
                  <a:lnTo>
                    <a:pt x="26193" y="14446"/>
                  </a:lnTo>
                  <a:lnTo>
                    <a:pt x="25796" y="873"/>
                  </a:lnTo>
                  <a:lnTo>
                    <a:pt x="24685" y="873"/>
                  </a:lnTo>
                  <a:lnTo>
                    <a:pt x="24128" y="1587"/>
                  </a:lnTo>
                  <a:lnTo>
                    <a:pt x="23018" y="1985"/>
                  </a:lnTo>
                  <a:lnTo>
                    <a:pt x="19446" y="1032"/>
                  </a:lnTo>
                  <a:lnTo>
                    <a:pt x="16906" y="318"/>
                  </a:lnTo>
                  <a:lnTo>
                    <a:pt x="13890" y="0"/>
                  </a:lnTo>
                  <a:close/>
                </a:path>
              </a:pathLst>
            </a:custGeom>
            <a:solidFill>
              <a:srgbClr val="000000"/>
            </a:solidFill>
          </p:spPr>
          <p:txBody>
            <a:bodyPr vert="horz" lIns="91440" tIns="45720" rIns="91440" bIns="45720" anchor="t"/>
            <a:lstStyle/>
            <a:p>
              <a:endParaRPr lang="en-IN"/>
            </a:p>
          </p:txBody>
        </p:sp>
        <p:sp>
          <p:nvSpPr>
            <p:cNvPr id="2101" name="Shape 2136"/>
            <p:cNvSpPr/>
            <p:nvPr/>
          </p:nvSpPr>
          <p:spPr>
            <a:xfrm>
              <a:off x="3419220" y="4280105"/>
              <a:ext cx="11032" cy="11033"/>
            </a:xfrm>
            <a:custGeom>
              <a:avLst/>
              <a:gdLst/>
              <a:ahLst/>
              <a:cxnLst/>
              <a:rect l="0" t="0" r="0" b="0"/>
              <a:pathLst>
                <a:path w="11032" h="11033">
                  <a:moveTo>
                    <a:pt x="5476" y="0"/>
                  </a:moveTo>
                  <a:lnTo>
                    <a:pt x="3412" y="476"/>
                  </a:lnTo>
                  <a:lnTo>
                    <a:pt x="1666" y="1666"/>
                  </a:lnTo>
                  <a:lnTo>
                    <a:pt x="476" y="3412"/>
                  </a:lnTo>
                  <a:lnTo>
                    <a:pt x="0" y="5634"/>
                  </a:lnTo>
                  <a:lnTo>
                    <a:pt x="555" y="8096"/>
                  </a:lnTo>
                  <a:lnTo>
                    <a:pt x="1983" y="9762"/>
                  </a:lnTo>
                  <a:lnTo>
                    <a:pt x="3730" y="10716"/>
                  </a:lnTo>
                  <a:lnTo>
                    <a:pt x="5476" y="11033"/>
                  </a:lnTo>
                  <a:lnTo>
                    <a:pt x="7222" y="10716"/>
                  </a:lnTo>
                  <a:lnTo>
                    <a:pt x="8968" y="9762"/>
                  </a:lnTo>
                  <a:lnTo>
                    <a:pt x="10397" y="8096"/>
                  </a:lnTo>
                  <a:lnTo>
                    <a:pt x="11032" y="5634"/>
                  </a:lnTo>
                  <a:lnTo>
                    <a:pt x="10556" y="3492"/>
                  </a:lnTo>
                  <a:lnTo>
                    <a:pt x="9364" y="1746"/>
                  </a:lnTo>
                  <a:lnTo>
                    <a:pt x="7540" y="476"/>
                  </a:lnTo>
                  <a:lnTo>
                    <a:pt x="5476" y="0"/>
                  </a:lnTo>
                  <a:close/>
                </a:path>
              </a:pathLst>
            </a:custGeom>
            <a:solidFill>
              <a:srgbClr val="000000"/>
            </a:solidFill>
          </p:spPr>
          <p:txBody>
            <a:bodyPr vert="horz" lIns="91440" tIns="45720" rIns="91440" bIns="45720" anchor="t"/>
            <a:lstStyle/>
            <a:p>
              <a:endParaRPr lang="en-IN"/>
            </a:p>
          </p:txBody>
        </p:sp>
        <p:sp>
          <p:nvSpPr>
            <p:cNvPr id="2102" name="Shape 2137"/>
            <p:cNvSpPr/>
            <p:nvPr/>
          </p:nvSpPr>
          <p:spPr>
            <a:xfrm>
              <a:off x="4474114" y="4245498"/>
              <a:ext cx="46592" cy="45561"/>
            </a:xfrm>
            <a:custGeom>
              <a:avLst/>
              <a:gdLst/>
              <a:ahLst/>
              <a:cxnLst/>
              <a:rect l="0" t="0" r="0" b="0"/>
              <a:pathLst>
                <a:path w="46592" h="45561">
                  <a:moveTo>
                    <a:pt x="0" y="0"/>
                  </a:moveTo>
                  <a:lnTo>
                    <a:pt x="0" y="1348"/>
                  </a:lnTo>
                  <a:lnTo>
                    <a:pt x="2221" y="1587"/>
                  </a:lnTo>
                  <a:lnTo>
                    <a:pt x="4206" y="2381"/>
                  </a:lnTo>
                  <a:lnTo>
                    <a:pt x="5634" y="4206"/>
                  </a:lnTo>
                  <a:lnTo>
                    <a:pt x="6189" y="7698"/>
                  </a:lnTo>
                  <a:lnTo>
                    <a:pt x="6189" y="32623"/>
                  </a:lnTo>
                  <a:lnTo>
                    <a:pt x="6746" y="37226"/>
                  </a:lnTo>
                  <a:lnTo>
                    <a:pt x="8254" y="40640"/>
                  </a:lnTo>
                  <a:lnTo>
                    <a:pt x="10477" y="43021"/>
                  </a:lnTo>
                  <a:lnTo>
                    <a:pt x="13017" y="44529"/>
                  </a:lnTo>
                  <a:lnTo>
                    <a:pt x="15636" y="45323"/>
                  </a:lnTo>
                  <a:lnTo>
                    <a:pt x="17938" y="45561"/>
                  </a:lnTo>
                  <a:lnTo>
                    <a:pt x="19843" y="45402"/>
                  </a:lnTo>
                  <a:lnTo>
                    <a:pt x="22383" y="44847"/>
                  </a:lnTo>
                  <a:lnTo>
                    <a:pt x="25400" y="43497"/>
                  </a:lnTo>
                  <a:lnTo>
                    <a:pt x="28336" y="41275"/>
                  </a:lnTo>
                  <a:lnTo>
                    <a:pt x="32622" y="36988"/>
                  </a:lnTo>
                  <a:lnTo>
                    <a:pt x="32622" y="45243"/>
                  </a:lnTo>
                  <a:lnTo>
                    <a:pt x="32781" y="45402"/>
                  </a:lnTo>
                  <a:lnTo>
                    <a:pt x="39370" y="43021"/>
                  </a:lnTo>
                  <a:lnTo>
                    <a:pt x="46592" y="40957"/>
                  </a:lnTo>
                  <a:lnTo>
                    <a:pt x="46592" y="39607"/>
                  </a:lnTo>
                  <a:lnTo>
                    <a:pt x="43100" y="39291"/>
                  </a:lnTo>
                  <a:lnTo>
                    <a:pt x="41275" y="38179"/>
                  </a:lnTo>
                  <a:lnTo>
                    <a:pt x="40559" y="36353"/>
                  </a:lnTo>
                  <a:lnTo>
                    <a:pt x="40401" y="33972"/>
                  </a:lnTo>
                  <a:lnTo>
                    <a:pt x="40401" y="0"/>
                  </a:lnTo>
                  <a:lnTo>
                    <a:pt x="24765" y="0"/>
                  </a:lnTo>
                  <a:lnTo>
                    <a:pt x="24765" y="1667"/>
                  </a:lnTo>
                  <a:lnTo>
                    <a:pt x="27066" y="1825"/>
                  </a:lnTo>
                  <a:lnTo>
                    <a:pt x="28892" y="2142"/>
                  </a:lnTo>
                  <a:lnTo>
                    <a:pt x="30162" y="2618"/>
                  </a:lnTo>
                  <a:lnTo>
                    <a:pt x="31034" y="3333"/>
                  </a:lnTo>
                  <a:lnTo>
                    <a:pt x="31987" y="5238"/>
                  </a:lnTo>
                  <a:lnTo>
                    <a:pt x="32146" y="7857"/>
                  </a:lnTo>
                  <a:lnTo>
                    <a:pt x="32146" y="31193"/>
                  </a:lnTo>
                  <a:lnTo>
                    <a:pt x="32067" y="33257"/>
                  </a:lnTo>
                  <a:lnTo>
                    <a:pt x="31670" y="34607"/>
                  </a:lnTo>
                  <a:lnTo>
                    <a:pt x="30558" y="36195"/>
                  </a:lnTo>
                  <a:lnTo>
                    <a:pt x="26352" y="38813"/>
                  </a:lnTo>
                  <a:lnTo>
                    <a:pt x="21907" y="39767"/>
                  </a:lnTo>
                  <a:lnTo>
                    <a:pt x="19050" y="39291"/>
                  </a:lnTo>
                  <a:lnTo>
                    <a:pt x="17065" y="38179"/>
                  </a:lnTo>
                  <a:lnTo>
                    <a:pt x="15795" y="36592"/>
                  </a:lnTo>
                  <a:lnTo>
                    <a:pt x="15001" y="34845"/>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2103" name="Shape 2138"/>
            <p:cNvSpPr/>
            <p:nvPr/>
          </p:nvSpPr>
          <p:spPr>
            <a:xfrm>
              <a:off x="4292424" y="4244465"/>
              <a:ext cx="46116" cy="67072"/>
            </a:xfrm>
            <a:custGeom>
              <a:avLst/>
              <a:gdLst/>
              <a:ahLst/>
              <a:cxnLst/>
              <a:rect l="0" t="0" r="0" b="0"/>
              <a:pathLst>
                <a:path w="46116" h="67072">
                  <a:moveTo>
                    <a:pt x="14685" y="0"/>
                  </a:moveTo>
                  <a:lnTo>
                    <a:pt x="397" y="5081"/>
                  </a:lnTo>
                  <a:lnTo>
                    <a:pt x="397" y="6668"/>
                  </a:lnTo>
                  <a:lnTo>
                    <a:pt x="3175" y="6508"/>
                  </a:lnTo>
                  <a:lnTo>
                    <a:pt x="5238" y="6826"/>
                  </a:lnTo>
                  <a:lnTo>
                    <a:pt x="6350" y="7858"/>
                  </a:lnTo>
                  <a:lnTo>
                    <a:pt x="6905" y="9604"/>
                  </a:lnTo>
                  <a:lnTo>
                    <a:pt x="6985" y="12224"/>
                  </a:lnTo>
                  <a:lnTo>
                    <a:pt x="6985" y="58580"/>
                  </a:lnTo>
                  <a:lnTo>
                    <a:pt x="6826" y="61277"/>
                  </a:lnTo>
                  <a:lnTo>
                    <a:pt x="5953" y="63342"/>
                  </a:lnTo>
                  <a:lnTo>
                    <a:pt x="3890" y="64691"/>
                  </a:lnTo>
                  <a:lnTo>
                    <a:pt x="0" y="65406"/>
                  </a:lnTo>
                  <a:lnTo>
                    <a:pt x="0" y="67072"/>
                  </a:lnTo>
                  <a:lnTo>
                    <a:pt x="23971" y="67072"/>
                  </a:lnTo>
                  <a:lnTo>
                    <a:pt x="23971" y="65246"/>
                  </a:lnTo>
                  <a:lnTo>
                    <a:pt x="19605" y="65008"/>
                  </a:lnTo>
                  <a:lnTo>
                    <a:pt x="16986" y="63976"/>
                  </a:lnTo>
                  <a:lnTo>
                    <a:pt x="15716" y="61755"/>
                  </a:lnTo>
                  <a:lnTo>
                    <a:pt x="15319" y="57865"/>
                  </a:lnTo>
                  <a:lnTo>
                    <a:pt x="15319" y="42307"/>
                  </a:lnTo>
                  <a:lnTo>
                    <a:pt x="17701" y="44292"/>
                  </a:lnTo>
                  <a:lnTo>
                    <a:pt x="20082" y="45641"/>
                  </a:lnTo>
                  <a:lnTo>
                    <a:pt x="25321" y="46593"/>
                  </a:lnTo>
                  <a:lnTo>
                    <a:pt x="31671" y="45482"/>
                  </a:lnTo>
                  <a:lnTo>
                    <a:pt x="36830" y="42466"/>
                  </a:lnTo>
                  <a:lnTo>
                    <a:pt x="40878" y="38179"/>
                  </a:lnTo>
                  <a:lnTo>
                    <a:pt x="43735" y="32862"/>
                  </a:lnTo>
                  <a:lnTo>
                    <a:pt x="45561" y="27067"/>
                  </a:lnTo>
                  <a:lnTo>
                    <a:pt x="46116" y="21273"/>
                  </a:lnTo>
                  <a:lnTo>
                    <a:pt x="45720" y="16590"/>
                  </a:lnTo>
                  <a:lnTo>
                    <a:pt x="44767" y="12382"/>
                  </a:lnTo>
                  <a:lnTo>
                    <a:pt x="43338" y="8811"/>
                  </a:lnTo>
                  <a:lnTo>
                    <a:pt x="41275" y="5715"/>
                  </a:lnTo>
                  <a:lnTo>
                    <a:pt x="38735" y="3254"/>
                  </a:lnTo>
                  <a:lnTo>
                    <a:pt x="36036" y="1508"/>
                  </a:lnTo>
                  <a:lnTo>
                    <a:pt x="33020" y="397"/>
                  </a:lnTo>
                  <a:lnTo>
                    <a:pt x="29766" y="0"/>
                  </a:lnTo>
                  <a:lnTo>
                    <a:pt x="26272" y="397"/>
                  </a:lnTo>
                  <a:lnTo>
                    <a:pt x="23177" y="1430"/>
                  </a:lnTo>
                  <a:lnTo>
                    <a:pt x="20310" y="3245"/>
                  </a:lnTo>
                  <a:lnTo>
                    <a:pt x="25003" y="5953"/>
                  </a:lnTo>
                  <a:lnTo>
                    <a:pt x="28972" y="6588"/>
                  </a:lnTo>
                  <a:lnTo>
                    <a:pt x="32067" y="8493"/>
                  </a:lnTo>
                  <a:lnTo>
                    <a:pt x="34290" y="11112"/>
                  </a:lnTo>
                  <a:lnTo>
                    <a:pt x="35797" y="14287"/>
                  </a:lnTo>
                  <a:lnTo>
                    <a:pt x="37306" y="20480"/>
                  </a:lnTo>
                  <a:lnTo>
                    <a:pt x="37465" y="22781"/>
                  </a:lnTo>
                  <a:lnTo>
                    <a:pt x="37544" y="24288"/>
                  </a:lnTo>
                  <a:lnTo>
                    <a:pt x="37385" y="28257"/>
                  </a:lnTo>
                  <a:lnTo>
                    <a:pt x="36910" y="31671"/>
                  </a:lnTo>
                  <a:lnTo>
                    <a:pt x="36195" y="34528"/>
                  </a:lnTo>
                  <a:lnTo>
                    <a:pt x="35163" y="36910"/>
                  </a:lnTo>
                  <a:lnTo>
                    <a:pt x="32702" y="40243"/>
                  </a:lnTo>
                  <a:lnTo>
                    <a:pt x="30003" y="42227"/>
                  </a:lnTo>
                  <a:lnTo>
                    <a:pt x="27463" y="43181"/>
                  </a:lnTo>
                  <a:lnTo>
                    <a:pt x="25400" y="43418"/>
                  </a:lnTo>
                  <a:lnTo>
                    <a:pt x="21510" y="42705"/>
                  </a:lnTo>
                  <a:lnTo>
                    <a:pt x="18335" y="40957"/>
                  </a:lnTo>
                  <a:lnTo>
                    <a:pt x="16113" y="38815"/>
                  </a:lnTo>
                  <a:lnTo>
                    <a:pt x="15319" y="36831"/>
                  </a:lnTo>
                  <a:lnTo>
                    <a:pt x="15319" y="12462"/>
                  </a:lnTo>
                  <a:lnTo>
                    <a:pt x="15954" y="10637"/>
                  </a:lnTo>
                  <a:lnTo>
                    <a:pt x="17303" y="9128"/>
                  </a:lnTo>
                  <a:lnTo>
                    <a:pt x="20955" y="6826"/>
                  </a:lnTo>
                  <a:lnTo>
                    <a:pt x="23018" y="6112"/>
                  </a:lnTo>
                  <a:lnTo>
                    <a:pt x="25003" y="5953"/>
                  </a:lnTo>
                  <a:lnTo>
                    <a:pt x="20310" y="3245"/>
                  </a:lnTo>
                  <a:lnTo>
                    <a:pt x="18415" y="4445"/>
                  </a:lnTo>
                  <a:lnTo>
                    <a:pt x="16747" y="6112"/>
                  </a:lnTo>
                  <a:lnTo>
                    <a:pt x="15478" y="7620"/>
                  </a:lnTo>
                  <a:lnTo>
                    <a:pt x="15319" y="7462"/>
                  </a:lnTo>
                  <a:lnTo>
                    <a:pt x="15319" y="238"/>
                  </a:lnTo>
                  <a:lnTo>
                    <a:pt x="14685" y="0"/>
                  </a:lnTo>
                  <a:close/>
                </a:path>
              </a:pathLst>
            </a:custGeom>
            <a:solidFill>
              <a:srgbClr val="000000"/>
            </a:solidFill>
          </p:spPr>
          <p:txBody>
            <a:bodyPr vert="horz" lIns="91440" tIns="45720" rIns="91440" bIns="45720" anchor="t"/>
            <a:lstStyle/>
            <a:p>
              <a:endParaRPr lang="en-IN"/>
            </a:p>
          </p:txBody>
        </p:sp>
        <p:sp>
          <p:nvSpPr>
            <p:cNvPr id="2104" name="Shape 2139"/>
            <p:cNvSpPr/>
            <p:nvPr/>
          </p:nvSpPr>
          <p:spPr>
            <a:xfrm>
              <a:off x="4078906" y="4350353"/>
              <a:ext cx="23573" cy="67706"/>
            </a:xfrm>
            <a:custGeom>
              <a:avLst/>
              <a:gdLst/>
              <a:ahLst/>
              <a:cxnLst/>
              <a:rect l="0" t="0" r="0" b="0"/>
              <a:pathLst>
                <a:path w="23573" h="67706">
                  <a:moveTo>
                    <a:pt x="15716" y="0"/>
                  </a:moveTo>
                  <a:lnTo>
                    <a:pt x="0" y="4365"/>
                  </a:lnTo>
                  <a:lnTo>
                    <a:pt x="0" y="5952"/>
                  </a:lnTo>
                  <a:lnTo>
                    <a:pt x="3333" y="5793"/>
                  </a:lnTo>
                  <a:lnTo>
                    <a:pt x="5635" y="6111"/>
                  </a:lnTo>
                  <a:lnTo>
                    <a:pt x="6985" y="7143"/>
                  </a:lnTo>
                  <a:lnTo>
                    <a:pt x="7620" y="8968"/>
                  </a:lnTo>
                  <a:lnTo>
                    <a:pt x="7778" y="11826"/>
                  </a:lnTo>
                  <a:lnTo>
                    <a:pt x="7778" y="59055"/>
                  </a:lnTo>
                  <a:lnTo>
                    <a:pt x="7461" y="62387"/>
                  </a:lnTo>
                  <a:lnTo>
                    <a:pt x="6191" y="64531"/>
                  </a:lnTo>
                  <a:lnTo>
                    <a:pt x="3890" y="65642"/>
                  </a:lnTo>
                  <a:lnTo>
                    <a:pt x="158" y="66199"/>
                  </a:lnTo>
                  <a:lnTo>
                    <a:pt x="158" y="67706"/>
                  </a:lnTo>
                  <a:lnTo>
                    <a:pt x="23573" y="67706"/>
                  </a:lnTo>
                  <a:lnTo>
                    <a:pt x="23573" y="66199"/>
                  </a:lnTo>
                  <a:lnTo>
                    <a:pt x="19922" y="65801"/>
                  </a:lnTo>
                  <a:lnTo>
                    <a:pt x="17621" y="64768"/>
                  </a:lnTo>
                  <a:lnTo>
                    <a:pt x="16430" y="62785"/>
                  </a:lnTo>
                  <a:lnTo>
                    <a:pt x="16113" y="59371"/>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2105" name="Shape 2140"/>
            <p:cNvSpPr/>
            <p:nvPr/>
          </p:nvSpPr>
          <p:spPr>
            <a:xfrm>
              <a:off x="4051124" y="4350353"/>
              <a:ext cx="23573" cy="67706"/>
            </a:xfrm>
            <a:custGeom>
              <a:avLst/>
              <a:gdLst/>
              <a:ahLst/>
              <a:cxnLst/>
              <a:rect l="0" t="0" r="0" b="0"/>
              <a:pathLst>
                <a:path w="23573" h="67706">
                  <a:moveTo>
                    <a:pt x="15796" y="0"/>
                  </a:moveTo>
                  <a:lnTo>
                    <a:pt x="0" y="4365"/>
                  </a:lnTo>
                  <a:lnTo>
                    <a:pt x="0" y="5952"/>
                  </a:lnTo>
                  <a:lnTo>
                    <a:pt x="3413" y="5793"/>
                  </a:lnTo>
                  <a:lnTo>
                    <a:pt x="5715" y="6111"/>
                  </a:lnTo>
                  <a:lnTo>
                    <a:pt x="7065" y="7143"/>
                  </a:lnTo>
                  <a:lnTo>
                    <a:pt x="7698" y="8968"/>
                  </a:lnTo>
                  <a:lnTo>
                    <a:pt x="7858" y="11826"/>
                  </a:lnTo>
                  <a:lnTo>
                    <a:pt x="7858" y="59055"/>
                  </a:lnTo>
                  <a:lnTo>
                    <a:pt x="7541" y="62387"/>
                  </a:lnTo>
                  <a:lnTo>
                    <a:pt x="6271" y="64531"/>
                  </a:lnTo>
                  <a:lnTo>
                    <a:pt x="3890" y="65642"/>
                  </a:lnTo>
                  <a:lnTo>
                    <a:pt x="238" y="66199"/>
                  </a:lnTo>
                  <a:lnTo>
                    <a:pt x="238" y="67706"/>
                  </a:lnTo>
                  <a:lnTo>
                    <a:pt x="23573" y="67706"/>
                  </a:lnTo>
                  <a:lnTo>
                    <a:pt x="23573" y="66199"/>
                  </a:lnTo>
                  <a:lnTo>
                    <a:pt x="20002" y="65801"/>
                  </a:lnTo>
                  <a:lnTo>
                    <a:pt x="17701" y="64768"/>
                  </a:lnTo>
                  <a:lnTo>
                    <a:pt x="16510" y="62785"/>
                  </a:lnTo>
                  <a:lnTo>
                    <a:pt x="16192" y="59371"/>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2106" name="Shape 2141"/>
            <p:cNvSpPr/>
            <p:nvPr/>
          </p:nvSpPr>
          <p:spPr>
            <a:xfrm>
              <a:off x="3762914" y="4350353"/>
              <a:ext cx="23573" cy="67706"/>
            </a:xfrm>
            <a:custGeom>
              <a:avLst/>
              <a:gdLst/>
              <a:ahLst/>
              <a:cxnLst/>
              <a:rect l="0" t="0" r="0" b="0"/>
              <a:pathLst>
                <a:path w="23573" h="67706">
                  <a:moveTo>
                    <a:pt x="15714" y="0"/>
                  </a:moveTo>
                  <a:lnTo>
                    <a:pt x="0" y="4365"/>
                  </a:lnTo>
                  <a:lnTo>
                    <a:pt x="0" y="5952"/>
                  </a:lnTo>
                  <a:lnTo>
                    <a:pt x="3332" y="5793"/>
                  </a:lnTo>
                  <a:lnTo>
                    <a:pt x="5634" y="6111"/>
                  </a:lnTo>
                  <a:lnTo>
                    <a:pt x="6983" y="7143"/>
                  </a:lnTo>
                  <a:lnTo>
                    <a:pt x="7620" y="8968"/>
                  </a:lnTo>
                  <a:lnTo>
                    <a:pt x="7777" y="11826"/>
                  </a:lnTo>
                  <a:lnTo>
                    <a:pt x="7777" y="59055"/>
                  </a:lnTo>
                  <a:lnTo>
                    <a:pt x="7461" y="62387"/>
                  </a:lnTo>
                  <a:lnTo>
                    <a:pt x="6189" y="64531"/>
                  </a:lnTo>
                  <a:lnTo>
                    <a:pt x="3888" y="65642"/>
                  </a:lnTo>
                  <a:lnTo>
                    <a:pt x="157" y="66199"/>
                  </a:lnTo>
                  <a:lnTo>
                    <a:pt x="157" y="67706"/>
                  </a:lnTo>
                  <a:lnTo>
                    <a:pt x="23573" y="67706"/>
                  </a:lnTo>
                  <a:lnTo>
                    <a:pt x="23573" y="66199"/>
                  </a:lnTo>
                  <a:lnTo>
                    <a:pt x="19922" y="65801"/>
                  </a:lnTo>
                  <a:lnTo>
                    <a:pt x="17620" y="64768"/>
                  </a:lnTo>
                  <a:lnTo>
                    <a:pt x="16430" y="62785"/>
                  </a:lnTo>
                  <a:lnTo>
                    <a:pt x="16112" y="59371"/>
                  </a:lnTo>
                  <a:lnTo>
                    <a:pt x="16112" y="237"/>
                  </a:lnTo>
                  <a:lnTo>
                    <a:pt x="15714" y="0"/>
                  </a:lnTo>
                  <a:close/>
                </a:path>
              </a:pathLst>
            </a:custGeom>
            <a:solidFill>
              <a:srgbClr val="000000"/>
            </a:solidFill>
          </p:spPr>
          <p:txBody>
            <a:bodyPr vert="horz" lIns="91440" tIns="45720" rIns="91440" bIns="45720" anchor="t"/>
            <a:lstStyle/>
            <a:p>
              <a:endParaRPr lang="en-IN"/>
            </a:p>
          </p:txBody>
        </p:sp>
        <p:sp>
          <p:nvSpPr>
            <p:cNvPr id="2107" name="Shape 2142"/>
            <p:cNvSpPr/>
            <p:nvPr/>
          </p:nvSpPr>
          <p:spPr>
            <a:xfrm>
              <a:off x="3711797" y="4350353"/>
              <a:ext cx="46037" cy="68658"/>
            </a:xfrm>
            <a:custGeom>
              <a:avLst/>
              <a:gdLst/>
              <a:ahLst/>
              <a:cxnLst/>
              <a:rect l="0" t="0" r="0" b="0"/>
              <a:pathLst>
                <a:path w="46037" h="68658">
                  <a:moveTo>
                    <a:pt x="14366" y="0"/>
                  </a:moveTo>
                  <a:lnTo>
                    <a:pt x="0" y="4365"/>
                  </a:lnTo>
                  <a:lnTo>
                    <a:pt x="0" y="5952"/>
                  </a:lnTo>
                  <a:lnTo>
                    <a:pt x="2142" y="5874"/>
                  </a:lnTo>
                  <a:lnTo>
                    <a:pt x="4682" y="6190"/>
                  </a:lnTo>
                  <a:lnTo>
                    <a:pt x="5952" y="7222"/>
                  </a:lnTo>
                  <a:lnTo>
                    <a:pt x="6507" y="10873"/>
                  </a:lnTo>
                  <a:lnTo>
                    <a:pt x="6507" y="62308"/>
                  </a:lnTo>
                  <a:lnTo>
                    <a:pt x="7301" y="64055"/>
                  </a:lnTo>
                  <a:lnTo>
                    <a:pt x="9366" y="65562"/>
                  </a:lnTo>
                  <a:lnTo>
                    <a:pt x="15716" y="67786"/>
                  </a:lnTo>
                  <a:lnTo>
                    <a:pt x="19050" y="68420"/>
                  </a:lnTo>
                  <a:lnTo>
                    <a:pt x="21827" y="68658"/>
                  </a:lnTo>
                  <a:lnTo>
                    <a:pt x="28177" y="67943"/>
                  </a:lnTo>
                  <a:lnTo>
                    <a:pt x="33337" y="66118"/>
                  </a:lnTo>
                  <a:lnTo>
                    <a:pt x="37543" y="63261"/>
                  </a:lnTo>
                  <a:lnTo>
                    <a:pt x="40798" y="59768"/>
                  </a:lnTo>
                  <a:lnTo>
                    <a:pt x="43258" y="55800"/>
                  </a:lnTo>
                  <a:lnTo>
                    <a:pt x="44846" y="51751"/>
                  </a:lnTo>
                  <a:lnTo>
                    <a:pt x="45718" y="47782"/>
                  </a:lnTo>
                  <a:lnTo>
                    <a:pt x="46037" y="44131"/>
                  </a:lnTo>
                  <a:lnTo>
                    <a:pt x="45561" y="38734"/>
                  </a:lnTo>
                  <a:lnTo>
                    <a:pt x="44131" y="33655"/>
                  </a:lnTo>
                  <a:lnTo>
                    <a:pt x="41671" y="29050"/>
                  </a:lnTo>
                  <a:lnTo>
                    <a:pt x="38257" y="25400"/>
                  </a:lnTo>
                  <a:lnTo>
                    <a:pt x="33812" y="22938"/>
                  </a:lnTo>
                  <a:lnTo>
                    <a:pt x="28416" y="22065"/>
                  </a:lnTo>
                  <a:lnTo>
                    <a:pt x="24843" y="22542"/>
                  </a:lnTo>
                  <a:lnTo>
                    <a:pt x="22894" y="23241"/>
                  </a:lnTo>
                  <a:lnTo>
                    <a:pt x="24763" y="28336"/>
                  </a:lnTo>
                  <a:lnTo>
                    <a:pt x="28732" y="29130"/>
                  </a:lnTo>
                  <a:lnTo>
                    <a:pt x="31987" y="31352"/>
                  </a:lnTo>
                  <a:lnTo>
                    <a:pt x="34368" y="34606"/>
                  </a:lnTo>
                  <a:lnTo>
                    <a:pt x="36036" y="38575"/>
                  </a:lnTo>
                  <a:lnTo>
                    <a:pt x="36987" y="43100"/>
                  </a:lnTo>
                  <a:lnTo>
                    <a:pt x="37306" y="47782"/>
                  </a:lnTo>
                  <a:lnTo>
                    <a:pt x="37147" y="51275"/>
                  </a:lnTo>
                  <a:lnTo>
                    <a:pt x="36512" y="55243"/>
                  </a:lnTo>
                  <a:lnTo>
                    <a:pt x="35082" y="59055"/>
                  </a:lnTo>
                  <a:lnTo>
                    <a:pt x="32781" y="62387"/>
                  </a:lnTo>
                  <a:lnTo>
                    <a:pt x="29288" y="64611"/>
                  </a:lnTo>
                  <a:lnTo>
                    <a:pt x="24367" y="65483"/>
                  </a:lnTo>
                  <a:lnTo>
                    <a:pt x="20794" y="65007"/>
                  </a:lnTo>
                  <a:lnTo>
                    <a:pt x="16747" y="63500"/>
                  </a:lnTo>
                  <a:lnTo>
                    <a:pt x="15398" y="62230"/>
                  </a:lnTo>
                  <a:lnTo>
                    <a:pt x="14842" y="60721"/>
                  </a:lnTo>
                  <a:lnTo>
                    <a:pt x="14842" y="35797"/>
                  </a:lnTo>
                  <a:lnTo>
                    <a:pt x="15477" y="33257"/>
                  </a:lnTo>
                  <a:lnTo>
                    <a:pt x="16826" y="31352"/>
                  </a:lnTo>
                  <a:lnTo>
                    <a:pt x="18731" y="29923"/>
                  </a:lnTo>
                  <a:lnTo>
                    <a:pt x="20794" y="29050"/>
                  </a:lnTo>
                  <a:lnTo>
                    <a:pt x="24763" y="28336"/>
                  </a:lnTo>
                  <a:lnTo>
                    <a:pt x="22894" y="23241"/>
                  </a:lnTo>
                  <a:lnTo>
                    <a:pt x="21748" y="23652"/>
                  </a:lnTo>
                  <a:lnTo>
                    <a:pt x="19050" y="25240"/>
                  </a:lnTo>
                  <a:lnTo>
                    <a:pt x="17064" y="27066"/>
                  </a:lnTo>
                  <a:lnTo>
                    <a:pt x="15716" y="28812"/>
                  </a:lnTo>
                  <a:lnTo>
                    <a:pt x="15001" y="30162"/>
                  </a:lnTo>
                  <a:lnTo>
                    <a:pt x="14842" y="30162"/>
                  </a:lnTo>
                  <a:lnTo>
                    <a:pt x="14842" y="237"/>
                  </a:lnTo>
                  <a:lnTo>
                    <a:pt x="14366" y="0"/>
                  </a:lnTo>
                  <a:close/>
                </a:path>
              </a:pathLst>
            </a:custGeom>
            <a:solidFill>
              <a:srgbClr val="000000"/>
            </a:solidFill>
          </p:spPr>
          <p:txBody>
            <a:bodyPr vert="horz" lIns="91440" tIns="45720" rIns="91440" bIns="45720" anchor="t"/>
            <a:lstStyle/>
            <a:p>
              <a:endParaRPr lang="en-IN"/>
            </a:p>
          </p:txBody>
        </p:sp>
        <p:sp>
          <p:nvSpPr>
            <p:cNvPr id="2108" name="Shape 2143"/>
            <p:cNvSpPr/>
            <p:nvPr/>
          </p:nvSpPr>
          <p:spPr>
            <a:xfrm>
              <a:off x="3595353" y="4350353"/>
              <a:ext cx="10159" cy="10080"/>
            </a:xfrm>
            <a:custGeom>
              <a:avLst/>
              <a:gdLst/>
              <a:ahLst/>
              <a:cxnLst/>
              <a:rect l="0" t="0" r="0" b="0"/>
              <a:pathLst>
                <a:path w="10159" h="10080">
                  <a:moveTo>
                    <a:pt x="5000" y="0"/>
                  </a:moveTo>
                  <a:lnTo>
                    <a:pt x="2778" y="475"/>
                  </a:lnTo>
                  <a:lnTo>
                    <a:pt x="1191" y="1825"/>
                  </a:lnTo>
                  <a:lnTo>
                    <a:pt x="317" y="3412"/>
                  </a:lnTo>
                  <a:lnTo>
                    <a:pt x="0" y="5080"/>
                  </a:lnTo>
                  <a:lnTo>
                    <a:pt x="317" y="6667"/>
                  </a:lnTo>
                  <a:lnTo>
                    <a:pt x="1191" y="8333"/>
                  </a:lnTo>
                  <a:lnTo>
                    <a:pt x="2698" y="9604"/>
                  </a:lnTo>
                  <a:lnTo>
                    <a:pt x="5000" y="10080"/>
                  </a:lnTo>
                  <a:lnTo>
                    <a:pt x="7063" y="9682"/>
                  </a:lnTo>
                  <a:lnTo>
                    <a:pt x="8651" y="8651"/>
                  </a:lnTo>
                  <a:lnTo>
                    <a:pt x="9762" y="7063"/>
                  </a:lnTo>
                  <a:lnTo>
                    <a:pt x="10159" y="5080"/>
                  </a:lnTo>
                  <a:lnTo>
                    <a:pt x="9762" y="3095"/>
                  </a:lnTo>
                  <a:lnTo>
                    <a:pt x="8651" y="150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109" name="Shape 2144"/>
            <p:cNvSpPr/>
            <p:nvPr/>
          </p:nvSpPr>
          <p:spPr>
            <a:xfrm>
              <a:off x="3091322" y="4350353"/>
              <a:ext cx="35956" cy="67706"/>
            </a:xfrm>
            <a:custGeom>
              <a:avLst/>
              <a:gdLst/>
              <a:ahLst/>
              <a:cxnLst/>
              <a:rect l="0" t="0" r="0" b="0"/>
              <a:pathLst>
                <a:path w="35956" h="67706">
                  <a:moveTo>
                    <a:pt x="26113" y="0"/>
                  </a:moveTo>
                  <a:lnTo>
                    <a:pt x="20241" y="793"/>
                  </a:lnTo>
                  <a:lnTo>
                    <a:pt x="15794" y="2856"/>
                  </a:lnTo>
                  <a:lnTo>
                    <a:pt x="12619" y="5874"/>
                  </a:lnTo>
                  <a:lnTo>
                    <a:pt x="10477" y="9445"/>
                  </a:lnTo>
                  <a:lnTo>
                    <a:pt x="9128" y="13334"/>
                  </a:lnTo>
                  <a:lnTo>
                    <a:pt x="8493" y="17143"/>
                  </a:lnTo>
                  <a:lnTo>
                    <a:pt x="8254" y="20557"/>
                  </a:lnTo>
                  <a:lnTo>
                    <a:pt x="8254" y="23097"/>
                  </a:lnTo>
                  <a:lnTo>
                    <a:pt x="158" y="23097"/>
                  </a:lnTo>
                  <a:lnTo>
                    <a:pt x="158" y="26272"/>
                  </a:lnTo>
                  <a:lnTo>
                    <a:pt x="8254" y="26272"/>
                  </a:lnTo>
                  <a:lnTo>
                    <a:pt x="8254" y="57387"/>
                  </a:lnTo>
                  <a:lnTo>
                    <a:pt x="8175" y="59927"/>
                  </a:lnTo>
                  <a:lnTo>
                    <a:pt x="7937" y="61912"/>
                  </a:lnTo>
                  <a:lnTo>
                    <a:pt x="7381" y="63500"/>
                  </a:lnTo>
                  <a:lnTo>
                    <a:pt x="6587" y="64531"/>
                  </a:lnTo>
                  <a:lnTo>
                    <a:pt x="4127" y="65801"/>
                  </a:lnTo>
                  <a:lnTo>
                    <a:pt x="0" y="66199"/>
                  </a:lnTo>
                  <a:lnTo>
                    <a:pt x="0" y="67706"/>
                  </a:lnTo>
                  <a:lnTo>
                    <a:pt x="25797" y="67706"/>
                  </a:lnTo>
                  <a:lnTo>
                    <a:pt x="25797" y="66199"/>
                  </a:lnTo>
                  <a:lnTo>
                    <a:pt x="21907" y="65881"/>
                  </a:lnTo>
                  <a:lnTo>
                    <a:pt x="19367" y="65166"/>
                  </a:lnTo>
                  <a:lnTo>
                    <a:pt x="17779" y="63975"/>
                  </a:lnTo>
                  <a:lnTo>
                    <a:pt x="16906" y="62308"/>
                  </a:lnTo>
                  <a:lnTo>
                    <a:pt x="16588" y="60086"/>
                  </a:lnTo>
                  <a:lnTo>
                    <a:pt x="16588" y="26272"/>
                  </a:lnTo>
                  <a:lnTo>
                    <a:pt x="28654" y="26272"/>
                  </a:lnTo>
                  <a:lnTo>
                    <a:pt x="28654" y="23097"/>
                  </a:lnTo>
                  <a:lnTo>
                    <a:pt x="16509" y="23097"/>
                  </a:lnTo>
                  <a:lnTo>
                    <a:pt x="16509" y="11587"/>
                  </a:lnTo>
                  <a:lnTo>
                    <a:pt x="16827" y="7698"/>
                  </a:lnTo>
                  <a:lnTo>
                    <a:pt x="18493" y="4286"/>
                  </a:lnTo>
                  <a:lnTo>
                    <a:pt x="20081" y="3175"/>
                  </a:lnTo>
                  <a:lnTo>
                    <a:pt x="22383" y="2777"/>
                  </a:lnTo>
                  <a:lnTo>
                    <a:pt x="24447" y="3332"/>
                  </a:lnTo>
                  <a:lnTo>
                    <a:pt x="25956" y="4682"/>
                  </a:lnTo>
                  <a:lnTo>
                    <a:pt x="28494" y="8333"/>
                  </a:lnTo>
                  <a:lnTo>
                    <a:pt x="29924" y="9682"/>
                  </a:lnTo>
                  <a:lnTo>
                    <a:pt x="31750" y="10238"/>
                  </a:lnTo>
                  <a:lnTo>
                    <a:pt x="33257" y="10000"/>
                  </a:lnTo>
                  <a:lnTo>
                    <a:pt x="34607" y="9206"/>
                  </a:lnTo>
                  <a:lnTo>
                    <a:pt x="35638" y="7937"/>
                  </a:lnTo>
                  <a:lnTo>
                    <a:pt x="35956" y="6031"/>
                  </a:lnTo>
                  <a:lnTo>
                    <a:pt x="35242" y="3730"/>
                  </a:lnTo>
                  <a:lnTo>
                    <a:pt x="33099" y="1825"/>
                  </a:lnTo>
                  <a:lnTo>
                    <a:pt x="30003" y="475"/>
                  </a:lnTo>
                  <a:lnTo>
                    <a:pt x="26113" y="0"/>
                  </a:lnTo>
                  <a:close/>
                </a:path>
              </a:pathLst>
            </a:custGeom>
            <a:solidFill>
              <a:srgbClr val="000000"/>
            </a:solidFill>
          </p:spPr>
          <p:txBody>
            <a:bodyPr vert="horz" lIns="91440" tIns="45720" rIns="91440" bIns="45720" anchor="t"/>
            <a:lstStyle/>
            <a:p>
              <a:endParaRPr lang="en-IN"/>
            </a:p>
          </p:txBody>
        </p:sp>
        <p:sp>
          <p:nvSpPr>
            <p:cNvPr id="2110" name="Shape 2145"/>
            <p:cNvSpPr/>
            <p:nvPr/>
          </p:nvSpPr>
          <p:spPr>
            <a:xfrm>
              <a:off x="3616704" y="4360671"/>
              <a:ext cx="26353" cy="58340"/>
            </a:xfrm>
            <a:custGeom>
              <a:avLst/>
              <a:gdLst/>
              <a:ahLst/>
              <a:cxnLst/>
              <a:rect l="0" t="0" r="0" b="0"/>
              <a:pathLst>
                <a:path w="26353" h="58340">
                  <a:moveTo>
                    <a:pt x="13256" y="0"/>
                  </a:moveTo>
                  <a:lnTo>
                    <a:pt x="10875" y="3412"/>
                  </a:lnTo>
                  <a:lnTo>
                    <a:pt x="8811" y="6111"/>
                  </a:lnTo>
                  <a:lnTo>
                    <a:pt x="4286" y="11270"/>
                  </a:lnTo>
                  <a:lnTo>
                    <a:pt x="1350" y="13651"/>
                  </a:lnTo>
                  <a:lnTo>
                    <a:pt x="317" y="14445"/>
                  </a:lnTo>
                  <a:lnTo>
                    <a:pt x="0" y="15238"/>
                  </a:lnTo>
                  <a:lnTo>
                    <a:pt x="397" y="15954"/>
                  </a:lnTo>
                  <a:lnTo>
                    <a:pt x="5636" y="15954"/>
                  </a:lnTo>
                  <a:lnTo>
                    <a:pt x="5636" y="45798"/>
                  </a:lnTo>
                  <a:lnTo>
                    <a:pt x="5874" y="49132"/>
                  </a:lnTo>
                  <a:lnTo>
                    <a:pt x="6350" y="51911"/>
                  </a:lnTo>
                  <a:lnTo>
                    <a:pt x="7143" y="54132"/>
                  </a:lnTo>
                  <a:lnTo>
                    <a:pt x="8255" y="55800"/>
                  </a:lnTo>
                  <a:lnTo>
                    <a:pt x="11192" y="57784"/>
                  </a:lnTo>
                  <a:lnTo>
                    <a:pt x="14764" y="58340"/>
                  </a:lnTo>
                  <a:lnTo>
                    <a:pt x="18098" y="57705"/>
                  </a:lnTo>
                  <a:lnTo>
                    <a:pt x="21352" y="56196"/>
                  </a:lnTo>
                  <a:lnTo>
                    <a:pt x="24130" y="53815"/>
                  </a:lnTo>
                  <a:lnTo>
                    <a:pt x="26353" y="50800"/>
                  </a:lnTo>
                  <a:lnTo>
                    <a:pt x="25003" y="49687"/>
                  </a:lnTo>
                  <a:lnTo>
                    <a:pt x="22781" y="51990"/>
                  </a:lnTo>
                  <a:lnTo>
                    <a:pt x="18971" y="53181"/>
                  </a:lnTo>
                  <a:lnTo>
                    <a:pt x="16828" y="52705"/>
                  </a:lnTo>
                  <a:lnTo>
                    <a:pt x="15399" y="51593"/>
                  </a:lnTo>
                  <a:lnTo>
                    <a:pt x="14130" y="47942"/>
                  </a:lnTo>
                  <a:lnTo>
                    <a:pt x="13971" y="44290"/>
                  </a:lnTo>
                  <a:lnTo>
                    <a:pt x="13971" y="15954"/>
                  </a:lnTo>
                  <a:lnTo>
                    <a:pt x="23972" y="15954"/>
                  </a:lnTo>
                  <a:lnTo>
                    <a:pt x="23972" y="12779"/>
                  </a:lnTo>
                  <a:lnTo>
                    <a:pt x="13971" y="12779"/>
                  </a:lnTo>
                  <a:lnTo>
                    <a:pt x="13971" y="1268"/>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111" name="Shape 2146"/>
            <p:cNvSpPr/>
            <p:nvPr/>
          </p:nvSpPr>
          <p:spPr>
            <a:xfrm>
              <a:off x="4007150" y="4372418"/>
              <a:ext cx="39528" cy="46593"/>
            </a:xfrm>
            <a:custGeom>
              <a:avLst/>
              <a:gdLst/>
              <a:ahLst/>
              <a:cxnLst/>
              <a:rect l="0" t="0" r="0" b="0"/>
              <a:pathLst>
                <a:path w="39528" h="46593">
                  <a:moveTo>
                    <a:pt x="20240" y="0"/>
                  </a:moveTo>
                  <a:lnTo>
                    <a:pt x="18018" y="3572"/>
                  </a:lnTo>
                  <a:lnTo>
                    <a:pt x="21431" y="4128"/>
                  </a:lnTo>
                  <a:lnTo>
                    <a:pt x="23812" y="5556"/>
                  </a:lnTo>
                  <a:lnTo>
                    <a:pt x="25478" y="7541"/>
                  </a:lnTo>
                  <a:lnTo>
                    <a:pt x="26511" y="9922"/>
                  </a:lnTo>
                  <a:lnTo>
                    <a:pt x="27543" y="15002"/>
                  </a:lnTo>
                  <a:lnTo>
                    <a:pt x="7143" y="15002"/>
                  </a:lnTo>
                  <a:lnTo>
                    <a:pt x="7858" y="12065"/>
                  </a:lnTo>
                  <a:lnTo>
                    <a:pt x="8731" y="9525"/>
                  </a:lnTo>
                  <a:lnTo>
                    <a:pt x="9842" y="7541"/>
                  </a:lnTo>
                  <a:lnTo>
                    <a:pt x="11191" y="6033"/>
                  </a:lnTo>
                  <a:lnTo>
                    <a:pt x="14287" y="4207"/>
                  </a:lnTo>
                  <a:lnTo>
                    <a:pt x="18018" y="3572"/>
                  </a:lnTo>
                  <a:lnTo>
                    <a:pt x="20240" y="0"/>
                  </a:lnTo>
                  <a:lnTo>
                    <a:pt x="15953" y="556"/>
                  </a:lnTo>
                  <a:lnTo>
                    <a:pt x="11429" y="2302"/>
                  </a:lnTo>
                  <a:lnTo>
                    <a:pt x="7143" y="5318"/>
                  </a:lnTo>
                  <a:lnTo>
                    <a:pt x="3492" y="9922"/>
                  </a:lnTo>
                  <a:lnTo>
                    <a:pt x="1032" y="16192"/>
                  </a:lnTo>
                  <a:lnTo>
                    <a:pt x="0" y="24368"/>
                  </a:lnTo>
                  <a:lnTo>
                    <a:pt x="396" y="29368"/>
                  </a:lnTo>
                  <a:lnTo>
                    <a:pt x="1349" y="33734"/>
                  </a:lnTo>
                  <a:lnTo>
                    <a:pt x="2857" y="37544"/>
                  </a:lnTo>
                  <a:lnTo>
                    <a:pt x="5079" y="40719"/>
                  </a:lnTo>
                  <a:lnTo>
                    <a:pt x="7778" y="43259"/>
                  </a:lnTo>
                  <a:lnTo>
                    <a:pt x="10953" y="45084"/>
                  </a:lnTo>
                  <a:lnTo>
                    <a:pt x="14526" y="46197"/>
                  </a:lnTo>
                  <a:lnTo>
                    <a:pt x="18573" y="46593"/>
                  </a:lnTo>
                  <a:lnTo>
                    <a:pt x="23495" y="45958"/>
                  </a:lnTo>
                  <a:lnTo>
                    <a:pt x="27702" y="44450"/>
                  </a:lnTo>
                  <a:lnTo>
                    <a:pt x="31194" y="42148"/>
                  </a:lnTo>
                  <a:lnTo>
                    <a:pt x="33972" y="39449"/>
                  </a:lnTo>
                  <a:lnTo>
                    <a:pt x="36195" y="36672"/>
                  </a:lnTo>
                  <a:lnTo>
                    <a:pt x="37782" y="33972"/>
                  </a:lnTo>
                  <a:lnTo>
                    <a:pt x="38893" y="31670"/>
                  </a:lnTo>
                  <a:lnTo>
                    <a:pt x="39528" y="30083"/>
                  </a:lnTo>
                  <a:lnTo>
                    <a:pt x="37941" y="29368"/>
                  </a:lnTo>
                  <a:lnTo>
                    <a:pt x="34925" y="33654"/>
                  </a:lnTo>
                  <a:lnTo>
                    <a:pt x="32702" y="35957"/>
                  </a:lnTo>
                  <a:lnTo>
                    <a:pt x="30003" y="37862"/>
                  </a:lnTo>
                  <a:lnTo>
                    <a:pt x="26590" y="39211"/>
                  </a:lnTo>
                  <a:lnTo>
                    <a:pt x="22621" y="39767"/>
                  </a:lnTo>
                  <a:lnTo>
                    <a:pt x="19208" y="39371"/>
                  </a:lnTo>
                  <a:lnTo>
                    <a:pt x="15875" y="38100"/>
                  </a:lnTo>
                  <a:lnTo>
                    <a:pt x="12700" y="35559"/>
                  </a:lnTo>
                  <a:lnTo>
                    <a:pt x="10001" y="31591"/>
                  </a:lnTo>
                  <a:lnTo>
                    <a:pt x="8890" y="28972"/>
                  </a:lnTo>
                  <a:lnTo>
                    <a:pt x="7937" y="25877"/>
                  </a:lnTo>
                  <a:lnTo>
                    <a:pt x="7302" y="22304"/>
                  </a:lnTo>
                  <a:lnTo>
                    <a:pt x="6826" y="18177"/>
                  </a:lnTo>
                  <a:lnTo>
                    <a:pt x="37623" y="18177"/>
                  </a:lnTo>
                  <a:lnTo>
                    <a:pt x="36988" y="13732"/>
                  </a:lnTo>
                  <a:lnTo>
                    <a:pt x="35797" y="9922"/>
                  </a:lnTo>
                  <a:lnTo>
                    <a:pt x="34131" y="6747"/>
                  </a:lnTo>
                  <a:lnTo>
                    <a:pt x="32067" y="4286"/>
                  </a:lnTo>
                  <a:lnTo>
                    <a:pt x="29527" y="2381"/>
                  </a:lnTo>
                  <a:lnTo>
                    <a:pt x="26749"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2112" name="Shape 2147"/>
            <p:cNvSpPr/>
            <p:nvPr/>
          </p:nvSpPr>
          <p:spPr>
            <a:xfrm>
              <a:off x="3890469" y="4350353"/>
              <a:ext cx="45958" cy="68658"/>
            </a:xfrm>
            <a:custGeom>
              <a:avLst/>
              <a:gdLst/>
              <a:ahLst/>
              <a:cxnLst/>
              <a:rect l="0" t="0" r="0" b="0"/>
              <a:pathLst>
                <a:path w="45958" h="68658">
                  <a:moveTo>
                    <a:pt x="38815" y="0"/>
                  </a:moveTo>
                  <a:lnTo>
                    <a:pt x="24288" y="4365"/>
                  </a:lnTo>
                  <a:lnTo>
                    <a:pt x="24288" y="5952"/>
                  </a:lnTo>
                  <a:lnTo>
                    <a:pt x="26670" y="5874"/>
                  </a:lnTo>
                  <a:lnTo>
                    <a:pt x="29210" y="6190"/>
                  </a:lnTo>
                  <a:lnTo>
                    <a:pt x="30479" y="7222"/>
                  </a:lnTo>
                  <a:lnTo>
                    <a:pt x="31034" y="10873"/>
                  </a:lnTo>
                  <a:lnTo>
                    <a:pt x="31034" y="26351"/>
                  </a:lnTo>
                  <a:lnTo>
                    <a:pt x="28653" y="24446"/>
                  </a:lnTo>
                  <a:lnTo>
                    <a:pt x="26193" y="23176"/>
                  </a:lnTo>
                  <a:lnTo>
                    <a:pt x="23495" y="22382"/>
                  </a:lnTo>
                  <a:lnTo>
                    <a:pt x="22646" y="22293"/>
                  </a:lnTo>
                  <a:lnTo>
                    <a:pt x="20796" y="24843"/>
                  </a:lnTo>
                  <a:lnTo>
                    <a:pt x="24288" y="25479"/>
                  </a:lnTo>
                  <a:lnTo>
                    <a:pt x="27383" y="27305"/>
                  </a:lnTo>
                  <a:lnTo>
                    <a:pt x="29765" y="30400"/>
                  </a:lnTo>
                  <a:lnTo>
                    <a:pt x="31034" y="34765"/>
                  </a:lnTo>
                  <a:lnTo>
                    <a:pt x="31034" y="57546"/>
                  </a:lnTo>
                  <a:lnTo>
                    <a:pt x="29924" y="60006"/>
                  </a:lnTo>
                  <a:lnTo>
                    <a:pt x="27859" y="61912"/>
                  </a:lnTo>
                  <a:lnTo>
                    <a:pt x="25162" y="63102"/>
                  </a:lnTo>
                  <a:lnTo>
                    <a:pt x="22225" y="63500"/>
                  </a:lnTo>
                  <a:lnTo>
                    <a:pt x="18891" y="63024"/>
                  </a:lnTo>
                  <a:lnTo>
                    <a:pt x="15716" y="61515"/>
                  </a:lnTo>
                  <a:lnTo>
                    <a:pt x="12938" y="58895"/>
                  </a:lnTo>
                  <a:lnTo>
                    <a:pt x="10636" y="55006"/>
                  </a:lnTo>
                  <a:lnTo>
                    <a:pt x="9127" y="49846"/>
                  </a:lnTo>
                  <a:lnTo>
                    <a:pt x="8493" y="43180"/>
                  </a:lnTo>
                  <a:lnTo>
                    <a:pt x="9048" y="37146"/>
                  </a:lnTo>
                  <a:lnTo>
                    <a:pt x="10477" y="32463"/>
                  </a:lnTo>
                  <a:lnTo>
                    <a:pt x="12621" y="28971"/>
                  </a:lnTo>
                  <a:lnTo>
                    <a:pt x="15159" y="26668"/>
                  </a:lnTo>
                  <a:lnTo>
                    <a:pt x="17938" y="25320"/>
                  </a:lnTo>
                  <a:lnTo>
                    <a:pt x="20796" y="24843"/>
                  </a:lnTo>
                  <a:lnTo>
                    <a:pt x="22646" y="22293"/>
                  </a:lnTo>
                  <a:lnTo>
                    <a:pt x="20478" y="22065"/>
                  </a:lnTo>
                  <a:lnTo>
                    <a:pt x="15159" y="23018"/>
                  </a:lnTo>
                  <a:lnTo>
                    <a:pt x="10240" y="25557"/>
                  </a:lnTo>
                  <a:lnTo>
                    <a:pt x="6112" y="29368"/>
                  </a:lnTo>
                  <a:lnTo>
                    <a:pt x="2857" y="34368"/>
                  </a:lnTo>
                  <a:lnTo>
                    <a:pt x="793" y="40162"/>
                  </a:lnTo>
                  <a:lnTo>
                    <a:pt x="0" y="46433"/>
                  </a:lnTo>
                  <a:lnTo>
                    <a:pt x="635" y="53260"/>
                  </a:lnTo>
                  <a:lnTo>
                    <a:pt x="2302" y="58418"/>
                  </a:lnTo>
                  <a:lnTo>
                    <a:pt x="4683" y="62387"/>
                  </a:lnTo>
                  <a:lnTo>
                    <a:pt x="7620" y="65166"/>
                  </a:lnTo>
                  <a:lnTo>
                    <a:pt x="10636" y="66992"/>
                  </a:lnTo>
                  <a:lnTo>
                    <a:pt x="13572" y="68102"/>
                  </a:lnTo>
                  <a:lnTo>
                    <a:pt x="16113" y="68580"/>
                  </a:lnTo>
                  <a:lnTo>
                    <a:pt x="18018" y="68658"/>
                  </a:lnTo>
                  <a:lnTo>
                    <a:pt x="22860" y="68023"/>
                  </a:lnTo>
                  <a:lnTo>
                    <a:pt x="26511" y="66515"/>
                  </a:lnTo>
                  <a:lnTo>
                    <a:pt x="29051" y="64451"/>
                  </a:lnTo>
                  <a:lnTo>
                    <a:pt x="30797" y="62308"/>
                  </a:lnTo>
                  <a:lnTo>
                    <a:pt x="31034" y="62308"/>
                  </a:lnTo>
                  <a:lnTo>
                    <a:pt x="31034" y="68341"/>
                  </a:lnTo>
                  <a:lnTo>
                    <a:pt x="31432" y="68658"/>
                  </a:lnTo>
                  <a:lnTo>
                    <a:pt x="38815" y="66038"/>
                  </a:lnTo>
                  <a:lnTo>
                    <a:pt x="45958" y="63500"/>
                  </a:lnTo>
                  <a:lnTo>
                    <a:pt x="45958" y="61912"/>
                  </a:lnTo>
                  <a:lnTo>
                    <a:pt x="43179" y="61912"/>
                  </a:lnTo>
                  <a:lnTo>
                    <a:pt x="41275" y="61593"/>
                  </a:lnTo>
                  <a:lnTo>
                    <a:pt x="39608" y="59768"/>
                  </a:lnTo>
                  <a:lnTo>
                    <a:pt x="39290" y="56356"/>
                  </a:lnTo>
                  <a:lnTo>
                    <a:pt x="39290" y="237"/>
                  </a:lnTo>
                  <a:lnTo>
                    <a:pt x="38815" y="0"/>
                  </a:lnTo>
                  <a:close/>
                </a:path>
              </a:pathLst>
            </a:custGeom>
            <a:solidFill>
              <a:srgbClr val="000000"/>
            </a:solidFill>
          </p:spPr>
          <p:txBody>
            <a:bodyPr vert="horz" lIns="91440" tIns="45720" rIns="91440" bIns="45720" anchor="t"/>
            <a:lstStyle/>
            <a:p>
              <a:endParaRPr lang="en-IN"/>
            </a:p>
          </p:txBody>
        </p:sp>
        <p:sp>
          <p:nvSpPr>
            <p:cNvPr id="2113" name="Shape 2148"/>
            <p:cNvSpPr/>
            <p:nvPr/>
          </p:nvSpPr>
          <p:spPr>
            <a:xfrm>
              <a:off x="3840146" y="4372418"/>
              <a:ext cx="43656" cy="46593"/>
            </a:xfrm>
            <a:custGeom>
              <a:avLst/>
              <a:gdLst/>
              <a:ahLst/>
              <a:cxnLst/>
              <a:rect l="0" t="0" r="0" b="0"/>
              <a:pathLst>
                <a:path w="43656" h="46593">
                  <a:moveTo>
                    <a:pt x="21431" y="0"/>
                  </a:moveTo>
                  <a:lnTo>
                    <a:pt x="20637" y="2778"/>
                  </a:lnTo>
                  <a:lnTo>
                    <a:pt x="24844" y="3652"/>
                  </a:lnTo>
                  <a:lnTo>
                    <a:pt x="28337" y="6112"/>
                  </a:lnTo>
                  <a:lnTo>
                    <a:pt x="31115" y="9763"/>
                  </a:lnTo>
                  <a:lnTo>
                    <a:pt x="33178" y="14447"/>
                  </a:lnTo>
                  <a:lnTo>
                    <a:pt x="34369" y="19923"/>
                  </a:lnTo>
                  <a:lnTo>
                    <a:pt x="34766" y="25877"/>
                  </a:lnTo>
                  <a:lnTo>
                    <a:pt x="34211" y="32147"/>
                  </a:lnTo>
                  <a:lnTo>
                    <a:pt x="32861" y="36829"/>
                  </a:lnTo>
                  <a:lnTo>
                    <a:pt x="30797" y="40164"/>
                  </a:lnTo>
                  <a:lnTo>
                    <a:pt x="28337" y="42307"/>
                  </a:lnTo>
                  <a:lnTo>
                    <a:pt x="25717" y="43497"/>
                  </a:lnTo>
                  <a:lnTo>
                    <a:pt x="23098" y="43815"/>
                  </a:lnTo>
                  <a:lnTo>
                    <a:pt x="19050" y="43022"/>
                  </a:lnTo>
                  <a:lnTo>
                    <a:pt x="15875" y="40878"/>
                  </a:lnTo>
                  <a:lnTo>
                    <a:pt x="13334" y="37623"/>
                  </a:lnTo>
                  <a:lnTo>
                    <a:pt x="11508" y="33734"/>
                  </a:lnTo>
                  <a:lnTo>
                    <a:pt x="9445" y="25320"/>
                  </a:lnTo>
                  <a:lnTo>
                    <a:pt x="9048" y="21431"/>
                  </a:lnTo>
                  <a:lnTo>
                    <a:pt x="8890" y="18256"/>
                  </a:lnTo>
                  <a:lnTo>
                    <a:pt x="9127" y="14604"/>
                  </a:lnTo>
                  <a:lnTo>
                    <a:pt x="9842" y="11509"/>
                  </a:lnTo>
                  <a:lnTo>
                    <a:pt x="12382" y="6667"/>
                  </a:lnTo>
                  <a:lnTo>
                    <a:pt x="16113" y="3731"/>
                  </a:lnTo>
                  <a:lnTo>
                    <a:pt x="18256" y="3016"/>
                  </a:lnTo>
                  <a:lnTo>
                    <a:pt x="20637" y="2778"/>
                  </a:lnTo>
                  <a:lnTo>
                    <a:pt x="21431" y="0"/>
                  </a:lnTo>
                  <a:lnTo>
                    <a:pt x="15240" y="873"/>
                  </a:lnTo>
                  <a:lnTo>
                    <a:pt x="9921" y="3334"/>
                  </a:lnTo>
                  <a:lnTo>
                    <a:pt x="5715" y="6984"/>
                  </a:lnTo>
                  <a:lnTo>
                    <a:pt x="2540" y="11668"/>
                  </a:lnTo>
                  <a:lnTo>
                    <a:pt x="634" y="17066"/>
                  </a:lnTo>
                  <a:lnTo>
                    <a:pt x="0" y="23018"/>
                  </a:lnTo>
                  <a:lnTo>
                    <a:pt x="713" y="29368"/>
                  </a:lnTo>
                  <a:lnTo>
                    <a:pt x="2777" y="35084"/>
                  </a:lnTo>
                  <a:lnTo>
                    <a:pt x="6032" y="39767"/>
                  </a:lnTo>
                  <a:lnTo>
                    <a:pt x="10398" y="43418"/>
                  </a:lnTo>
                  <a:lnTo>
                    <a:pt x="15637" y="45721"/>
                  </a:lnTo>
                  <a:lnTo>
                    <a:pt x="21669" y="46593"/>
                  </a:lnTo>
                  <a:lnTo>
                    <a:pt x="28575" y="45482"/>
                  </a:lnTo>
                  <a:lnTo>
                    <a:pt x="34051" y="42624"/>
                  </a:lnTo>
                  <a:lnTo>
                    <a:pt x="38258" y="38417"/>
                  </a:lnTo>
                  <a:lnTo>
                    <a:pt x="41275" y="33497"/>
                  </a:lnTo>
                  <a:lnTo>
                    <a:pt x="43101" y="28098"/>
                  </a:lnTo>
                  <a:lnTo>
                    <a:pt x="43656" y="23018"/>
                  </a:lnTo>
                  <a:lnTo>
                    <a:pt x="43179" y="17859"/>
                  </a:lnTo>
                  <a:lnTo>
                    <a:pt x="41988" y="13334"/>
                  </a:lnTo>
                  <a:lnTo>
                    <a:pt x="40083" y="9445"/>
                  </a:lnTo>
                  <a:lnTo>
                    <a:pt x="37386" y="6112"/>
                  </a:lnTo>
                  <a:lnTo>
                    <a:pt x="34131" y="3492"/>
                  </a:lnTo>
                  <a:lnTo>
                    <a:pt x="30401"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114" name="Shape 2149"/>
            <p:cNvSpPr/>
            <p:nvPr/>
          </p:nvSpPr>
          <p:spPr>
            <a:xfrm>
              <a:off x="3791647" y="4372418"/>
              <a:ext cx="43656" cy="46593"/>
            </a:xfrm>
            <a:custGeom>
              <a:avLst/>
              <a:gdLst/>
              <a:ahLst/>
              <a:cxnLst/>
              <a:rect l="0" t="0" r="0" b="0"/>
              <a:pathLst>
                <a:path w="43656" h="46593">
                  <a:moveTo>
                    <a:pt x="21352" y="0"/>
                  </a:moveTo>
                  <a:lnTo>
                    <a:pt x="20558" y="2778"/>
                  </a:lnTo>
                  <a:lnTo>
                    <a:pt x="24765" y="3652"/>
                  </a:lnTo>
                  <a:lnTo>
                    <a:pt x="28257" y="6112"/>
                  </a:lnTo>
                  <a:lnTo>
                    <a:pt x="31036" y="9763"/>
                  </a:lnTo>
                  <a:lnTo>
                    <a:pt x="33099" y="14447"/>
                  </a:lnTo>
                  <a:lnTo>
                    <a:pt x="34369" y="19923"/>
                  </a:lnTo>
                  <a:lnTo>
                    <a:pt x="34767" y="25877"/>
                  </a:lnTo>
                  <a:lnTo>
                    <a:pt x="34211" y="32147"/>
                  </a:lnTo>
                  <a:lnTo>
                    <a:pt x="32782" y="36829"/>
                  </a:lnTo>
                  <a:lnTo>
                    <a:pt x="30798" y="40164"/>
                  </a:lnTo>
                  <a:lnTo>
                    <a:pt x="28257" y="42307"/>
                  </a:lnTo>
                  <a:lnTo>
                    <a:pt x="25638" y="43497"/>
                  </a:lnTo>
                  <a:lnTo>
                    <a:pt x="23018" y="43815"/>
                  </a:lnTo>
                  <a:lnTo>
                    <a:pt x="19050" y="43022"/>
                  </a:lnTo>
                  <a:lnTo>
                    <a:pt x="15795" y="40878"/>
                  </a:lnTo>
                  <a:lnTo>
                    <a:pt x="13336" y="37623"/>
                  </a:lnTo>
                  <a:lnTo>
                    <a:pt x="11509" y="33734"/>
                  </a:lnTo>
                  <a:lnTo>
                    <a:pt x="10239" y="29528"/>
                  </a:lnTo>
                  <a:lnTo>
                    <a:pt x="9445" y="25320"/>
                  </a:lnTo>
                  <a:lnTo>
                    <a:pt x="9049" y="21431"/>
                  </a:lnTo>
                  <a:lnTo>
                    <a:pt x="8890" y="18256"/>
                  </a:lnTo>
                  <a:lnTo>
                    <a:pt x="9128" y="14604"/>
                  </a:lnTo>
                  <a:lnTo>
                    <a:pt x="9843" y="11509"/>
                  </a:lnTo>
                  <a:lnTo>
                    <a:pt x="12382" y="6667"/>
                  </a:lnTo>
                  <a:lnTo>
                    <a:pt x="16113" y="3731"/>
                  </a:lnTo>
                  <a:lnTo>
                    <a:pt x="18256" y="3016"/>
                  </a:lnTo>
                  <a:lnTo>
                    <a:pt x="20558" y="2778"/>
                  </a:lnTo>
                  <a:lnTo>
                    <a:pt x="21352" y="0"/>
                  </a:lnTo>
                  <a:lnTo>
                    <a:pt x="15161" y="873"/>
                  </a:lnTo>
                  <a:lnTo>
                    <a:pt x="9922" y="3334"/>
                  </a:lnTo>
                  <a:lnTo>
                    <a:pt x="5715" y="6984"/>
                  </a:lnTo>
                  <a:lnTo>
                    <a:pt x="2540" y="11668"/>
                  </a:lnTo>
                  <a:lnTo>
                    <a:pt x="636" y="17066"/>
                  </a:lnTo>
                  <a:lnTo>
                    <a:pt x="0" y="23018"/>
                  </a:lnTo>
                  <a:lnTo>
                    <a:pt x="636" y="29368"/>
                  </a:lnTo>
                  <a:lnTo>
                    <a:pt x="2699" y="35084"/>
                  </a:lnTo>
                  <a:lnTo>
                    <a:pt x="6032" y="39767"/>
                  </a:lnTo>
                  <a:lnTo>
                    <a:pt x="10398" y="43418"/>
                  </a:lnTo>
                  <a:lnTo>
                    <a:pt x="15637" y="45721"/>
                  </a:lnTo>
                  <a:lnTo>
                    <a:pt x="21669" y="46593"/>
                  </a:lnTo>
                  <a:lnTo>
                    <a:pt x="28495" y="45482"/>
                  </a:lnTo>
                  <a:lnTo>
                    <a:pt x="34052" y="42624"/>
                  </a:lnTo>
                  <a:lnTo>
                    <a:pt x="38259" y="38417"/>
                  </a:lnTo>
                  <a:lnTo>
                    <a:pt x="41275" y="33497"/>
                  </a:lnTo>
                  <a:lnTo>
                    <a:pt x="43101" y="28098"/>
                  </a:lnTo>
                  <a:lnTo>
                    <a:pt x="43656" y="23018"/>
                  </a:lnTo>
                  <a:lnTo>
                    <a:pt x="43181" y="17859"/>
                  </a:lnTo>
                  <a:lnTo>
                    <a:pt x="41989" y="13334"/>
                  </a:lnTo>
                  <a:lnTo>
                    <a:pt x="40084" y="9445"/>
                  </a:lnTo>
                  <a:lnTo>
                    <a:pt x="37386" y="6112"/>
                  </a:lnTo>
                  <a:lnTo>
                    <a:pt x="34052" y="3492"/>
                  </a:lnTo>
                  <a:lnTo>
                    <a:pt x="30322" y="1587"/>
                  </a:lnTo>
                  <a:lnTo>
                    <a:pt x="26036" y="397"/>
                  </a:lnTo>
                  <a:lnTo>
                    <a:pt x="21352" y="0"/>
                  </a:lnTo>
                  <a:close/>
                </a:path>
              </a:pathLst>
            </a:custGeom>
            <a:solidFill>
              <a:srgbClr val="000000"/>
            </a:solidFill>
          </p:spPr>
          <p:txBody>
            <a:bodyPr vert="horz" lIns="91440" tIns="45720" rIns="91440" bIns="45720" anchor="t"/>
            <a:lstStyle/>
            <a:p>
              <a:endParaRPr lang="en-IN"/>
            </a:p>
          </p:txBody>
        </p:sp>
        <p:sp>
          <p:nvSpPr>
            <p:cNvPr id="2115" name="Shape 2150"/>
            <p:cNvSpPr/>
            <p:nvPr/>
          </p:nvSpPr>
          <p:spPr>
            <a:xfrm>
              <a:off x="3644565" y="4372418"/>
              <a:ext cx="39528" cy="46593"/>
            </a:xfrm>
            <a:custGeom>
              <a:avLst/>
              <a:gdLst/>
              <a:ahLst/>
              <a:cxnLst/>
              <a:rect l="0" t="0" r="0" b="0"/>
              <a:pathLst>
                <a:path w="39528" h="46593">
                  <a:moveTo>
                    <a:pt x="20241" y="0"/>
                  </a:moveTo>
                  <a:lnTo>
                    <a:pt x="18097" y="3572"/>
                  </a:lnTo>
                  <a:lnTo>
                    <a:pt x="21431" y="4128"/>
                  </a:lnTo>
                  <a:lnTo>
                    <a:pt x="23892" y="5556"/>
                  </a:lnTo>
                  <a:lnTo>
                    <a:pt x="25479" y="7541"/>
                  </a:lnTo>
                  <a:lnTo>
                    <a:pt x="26511" y="9922"/>
                  </a:lnTo>
                  <a:lnTo>
                    <a:pt x="27543" y="15002"/>
                  </a:lnTo>
                  <a:lnTo>
                    <a:pt x="7143" y="15002"/>
                  </a:lnTo>
                  <a:lnTo>
                    <a:pt x="7857" y="12065"/>
                  </a:lnTo>
                  <a:lnTo>
                    <a:pt x="8731" y="9525"/>
                  </a:lnTo>
                  <a:lnTo>
                    <a:pt x="9842" y="7541"/>
                  </a:lnTo>
                  <a:lnTo>
                    <a:pt x="11192" y="6033"/>
                  </a:lnTo>
                  <a:lnTo>
                    <a:pt x="14367" y="4207"/>
                  </a:lnTo>
                  <a:lnTo>
                    <a:pt x="18097" y="3572"/>
                  </a:lnTo>
                  <a:lnTo>
                    <a:pt x="20241" y="0"/>
                  </a:lnTo>
                  <a:lnTo>
                    <a:pt x="15954" y="556"/>
                  </a:lnTo>
                  <a:lnTo>
                    <a:pt x="11509" y="2302"/>
                  </a:lnTo>
                  <a:lnTo>
                    <a:pt x="7223" y="5318"/>
                  </a:lnTo>
                  <a:lnTo>
                    <a:pt x="3572" y="9922"/>
                  </a:lnTo>
                  <a:lnTo>
                    <a:pt x="1031" y="16192"/>
                  </a:lnTo>
                  <a:lnTo>
                    <a:pt x="0" y="24368"/>
                  </a:lnTo>
                  <a:lnTo>
                    <a:pt x="397" y="29368"/>
                  </a:lnTo>
                  <a:lnTo>
                    <a:pt x="1349" y="33734"/>
                  </a:lnTo>
                  <a:lnTo>
                    <a:pt x="2937" y="37544"/>
                  </a:lnTo>
                  <a:lnTo>
                    <a:pt x="5159" y="40719"/>
                  </a:lnTo>
                  <a:lnTo>
                    <a:pt x="7857" y="43259"/>
                  </a:lnTo>
                  <a:lnTo>
                    <a:pt x="11032" y="45084"/>
                  </a:lnTo>
                  <a:lnTo>
                    <a:pt x="14604" y="46197"/>
                  </a:lnTo>
                  <a:lnTo>
                    <a:pt x="18573" y="46593"/>
                  </a:lnTo>
                  <a:lnTo>
                    <a:pt x="23495" y="45958"/>
                  </a:lnTo>
                  <a:lnTo>
                    <a:pt x="27701" y="44450"/>
                  </a:lnTo>
                  <a:lnTo>
                    <a:pt x="31193" y="42148"/>
                  </a:lnTo>
                  <a:lnTo>
                    <a:pt x="34051" y="39449"/>
                  </a:lnTo>
                  <a:lnTo>
                    <a:pt x="37862" y="33972"/>
                  </a:lnTo>
                  <a:lnTo>
                    <a:pt x="38973" y="31670"/>
                  </a:lnTo>
                  <a:lnTo>
                    <a:pt x="39528" y="30083"/>
                  </a:lnTo>
                  <a:lnTo>
                    <a:pt x="37941" y="29368"/>
                  </a:lnTo>
                  <a:lnTo>
                    <a:pt x="36671" y="31353"/>
                  </a:lnTo>
                  <a:lnTo>
                    <a:pt x="34925" y="33654"/>
                  </a:lnTo>
                  <a:lnTo>
                    <a:pt x="32702" y="35957"/>
                  </a:lnTo>
                  <a:lnTo>
                    <a:pt x="30003" y="37862"/>
                  </a:lnTo>
                  <a:lnTo>
                    <a:pt x="26670" y="39211"/>
                  </a:lnTo>
                  <a:lnTo>
                    <a:pt x="22622" y="39767"/>
                  </a:lnTo>
                  <a:lnTo>
                    <a:pt x="19287" y="39371"/>
                  </a:lnTo>
                  <a:lnTo>
                    <a:pt x="15875" y="38100"/>
                  </a:lnTo>
                  <a:lnTo>
                    <a:pt x="12779" y="35559"/>
                  </a:lnTo>
                  <a:lnTo>
                    <a:pt x="10081" y="31591"/>
                  </a:lnTo>
                  <a:lnTo>
                    <a:pt x="8968" y="28972"/>
                  </a:lnTo>
                  <a:lnTo>
                    <a:pt x="8017" y="25877"/>
                  </a:lnTo>
                  <a:lnTo>
                    <a:pt x="7302" y="22304"/>
                  </a:lnTo>
                  <a:lnTo>
                    <a:pt x="6906" y="18177"/>
                  </a:lnTo>
                  <a:lnTo>
                    <a:pt x="37703" y="18177"/>
                  </a:lnTo>
                  <a:lnTo>
                    <a:pt x="36988" y="13732"/>
                  </a:lnTo>
                  <a:lnTo>
                    <a:pt x="35877" y="9922"/>
                  </a:lnTo>
                  <a:lnTo>
                    <a:pt x="34211" y="6747"/>
                  </a:lnTo>
                  <a:lnTo>
                    <a:pt x="32067" y="4286"/>
                  </a:lnTo>
                  <a:lnTo>
                    <a:pt x="29606" y="238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116" name="Shape 2151"/>
            <p:cNvSpPr/>
            <p:nvPr/>
          </p:nvSpPr>
          <p:spPr>
            <a:xfrm>
              <a:off x="3589241" y="4372418"/>
              <a:ext cx="23494" cy="45641"/>
            </a:xfrm>
            <a:custGeom>
              <a:avLst/>
              <a:gdLst/>
              <a:ahLst/>
              <a:cxnLst/>
              <a:rect l="0" t="0" r="0" b="0"/>
              <a:pathLst>
                <a:path w="23494" h="45641">
                  <a:moveTo>
                    <a:pt x="15717" y="0"/>
                  </a:moveTo>
                  <a:lnTo>
                    <a:pt x="397" y="5477"/>
                  </a:lnTo>
                  <a:lnTo>
                    <a:pt x="397" y="6984"/>
                  </a:lnTo>
                  <a:lnTo>
                    <a:pt x="4366" y="6588"/>
                  </a:lnTo>
                  <a:lnTo>
                    <a:pt x="5556" y="6667"/>
                  </a:lnTo>
                  <a:lnTo>
                    <a:pt x="6668" y="7382"/>
                  </a:lnTo>
                  <a:lnTo>
                    <a:pt x="7462" y="9128"/>
                  </a:lnTo>
                  <a:lnTo>
                    <a:pt x="7779" y="12541"/>
                  </a:lnTo>
                  <a:lnTo>
                    <a:pt x="7779" y="35481"/>
                  </a:lnTo>
                  <a:lnTo>
                    <a:pt x="7619" y="38734"/>
                  </a:lnTo>
                  <a:lnTo>
                    <a:pt x="7143" y="41116"/>
                  </a:lnTo>
                  <a:lnTo>
                    <a:pt x="6192" y="42624"/>
                  </a:lnTo>
                  <a:lnTo>
                    <a:pt x="4762" y="43497"/>
                  </a:lnTo>
                  <a:lnTo>
                    <a:pt x="2778" y="43894"/>
                  </a:lnTo>
                  <a:lnTo>
                    <a:pt x="0" y="44133"/>
                  </a:lnTo>
                  <a:lnTo>
                    <a:pt x="0" y="45641"/>
                  </a:lnTo>
                  <a:lnTo>
                    <a:pt x="23494" y="45641"/>
                  </a:lnTo>
                  <a:lnTo>
                    <a:pt x="23494" y="44133"/>
                  </a:lnTo>
                  <a:lnTo>
                    <a:pt x="19447" y="43497"/>
                  </a:lnTo>
                  <a:lnTo>
                    <a:pt x="17224" y="42068"/>
                  </a:lnTo>
                  <a:lnTo>
                    <a:pt x="16350" y="39528"/>
                  </a:lnTo>
                  <a:lnTo>
                    <a:pt x="16113" y="35481"/>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2117" name="Shape 2152"/>
            <p:cNvSpPr/>
            <p:nvPr/>
          </p:nvSpPr>
          <p:spPr>
            <a:xfrm>
              <a:off x="3393185" y="4350353"/>
              <a:ext cx="45958" cy="68658"/>
            </a:xfrm>
            <a:custGeom>
              <a:avLst/>
              <a:gdLst/>
              <a:ahLst/>
              <a:cxnLst/>
              <a:rect l="0" t="0" r="0" b="0"/>
              <a:pathLst>
                <a:path w="45958" h="68658">
                  <a:moveTo>
                    <a:pt x="38814" y="0"/>
                  </a:moveTo>
                  <a:lnTo>
                    <a:pt x="24288" y="4365"/>
                  </a:lnTo>
                  <a:lnTo>
                    <a:pt x="24288" y="5952"/>
                  </a:lnTo>
                  <a:lnTo>
                    <a:pt x="26669" y="5874"/>
                  </a:lnTo>
                  <a:lnTo>
                    <a:pt x="29211" y="6190"/>
                  </a:lnTo>
                  <a:lnTo>
                    <a:pt x="30481" y="7222"/>
                  </a:lnTo>
                  <a:lnTo>
                    <a:pt x="31036" y="10873"/>
                  </a:lnTo>
                  <a:lnTo>
                    <a:pt x="31036" y="26351"/>
                  </a:lnTo>
                  <a:lnTo>
                    <a:pt x="28654" y="24446"/>
                  </a:lnTo>
                  <a:lnTo>
                    <a:pt x="26193" y="23176"/>
                  </a:lnTo>
                  <a:lnTo>
                    <a:pt x="23494" y="22382"/>
                  </a:lnTo>
                  <a:lnTo>
                    <a:pt x="22646" y="22293"/>
                  </a:lnTo>
                  <a:lnTo>
                    <a:pt x="20797" y="24843"/>
                  </a:lnTo>
                  <a:lnTo>
                    <a:pt x="24288" y="25479"/>
                  </a:lnTo>
                  <a:lnTo>
                    <a:pt x="27384" y="27305"/>
                  </a:lnTo>
                  <a:lnTo>
                    <a:pt x="29766" y="30400"/>
                  </a:lnTo>
                  <a:lnTo>
                    <a:pt x="31036" y="34765"/>
                  </a:lnTo>
                  <a:lnTo>
                    <a:pt x="31036" y="57546"/>
                  </a:lnTo>
                  <a:lnTo>
                    <a:pt x="29924" y="60006"/>
                  </a:lnTo>
                  <a:lnTo>
                    <a:pt x="27861" y="61912"/>
                  </a:lnTo>
                  <a:lnTo>
                    <a:pt x="25162" y="63102"/>
                  </a:lnTo>
                  <a:lnTo>
                    <a:pt x="22225" y="63500"/>
                  </a:lnTo>
                  <a:lnTo>
                    <a:pt x="18892" y="63024"/>
                  </a:lnTo>
                  <a:lnTo>
                    <a:pt x="15795" y="61515"/>
                  </a:lnTo>
                  <a:lnTo>
                    <a:pt x="12938" y="58895"/>
                  </a:lnTo>
                  <a:lnTo>
                    <a:pt x="10637" y="55006"/>
                  </a:lnTo>
                  <a:lnTo>
                    <a:pt x="9128" y="49846"/>
                  </a:lnTo>
                  <a:lnTo>
                    <a:pt x="8493" y="43180"/>
                  </a:lnTo>
                  <a:lnTo>
                    <a:pt x="9049" y="37146"/>
                  </a:lnTo>
                  <a:lnTo>
                    <a:pt x="10478" y="32463"/>
                  </a:lnTo>
                  <a:lnTo>
                    <a:pt x="12620" y="28971"/>
                  </a:lnTo>
                  <a:lnTo>
                    <a:pt x="15161" y="26668"/>
                  </a:lnTo>
                  <a:lnTo>
                    <a:pt x="17938" y="25320"/>
                  </a:lnTo>
                  <a:lnTo>
                    <a:pt x="20797" y="24843"/>
                  </a:lnTo>
                  <a:lnTo>
                    <a:pt x="22646" y="22293"/>
                  </a:lnTo>
                  <a:lnTo>
                    <a:pt x="20479" y="22065"/>
                  </a:lnTo>
                  <a:lnTo>
                    <a:pt x="15161" y="23018"/>
                  </a:lnTo>
                  <a:lnTo>
                    <a:pt x="10239" y="25557"/>
                  </a:lnTo>
                  <a:lnTo>
                    <a:pt x="6112" y="29368"/>
                  </a:lnTo>
                  <a:lnTo>
                    <a:pt x="2857" y="34368"/>
                  </a:lnTo>
                  <a:lnTo>
                    <a:pt x="793" y="40162"/>
                  </a:lnTo>
                  <a:lnTo>
                    <a:pt x="0" y="46433"/>
                  </a:lnTo>
                  <a:lnTo>
                    <a:pt x="636" y="53260"/>
                  </a:lnTo>
                  <a:lnTo>
                    <a:pt x="2302" y="58418"/>
                  </a:lnTo>
                  <a:lnTo>
                    <a:pt x="4683" y="62387"/>
                  </a:lnTo>
                  <a:lnTo>
                    <a:pt x="7619" y="65166"/>
                  </a:lnTo>
                  <a:lnTo>
                    <a:pt x="10637" y="66992"/>
                  </a:lnTo>
                  <a:lnTo>
                    <a:pt x="13573" y="68102"/>
                  </a:lnTo>
                  <a:lnTo>
                    <a:pt x="16113" y="68580"/>
                  </a:lnTo>
                  <a:lnTo>
                    <a:pt x="18018" y="68658"/>
                  </a:lnTo>
                  <a:lnTo>
                    <a:pt x="22861" y="68023"/>
                  </a:lnTo>
                  <a:lnTo>
                    <a:pt x="26512" y="66515"/>
                  </a:lnTo>
                  <a:lnTo>
                    <a:pt x="29050" y="64451"/>
                  </a:lnTo>
                  <a:lnTo>
                    <a:pt x="30798" y="62308"/>
                  </a:lnTo>
                  <a:lnTo>
                    <a:pt x="31036" y="62308"/>
                  </a:lnTo>
                  <a:lnTo>
                    <a:pt x="31036" y="68341"/>
                  </a:lnTo>
                  <a:lnTo>
                    <a:pt x="31432" y="68658"/>
                  </a:lnTo>
                  <a:lnTo>
                    <a:pt x="38814" y="66038"/>
                  </a:lnTo>
                  <a:lnTo>
                    <a:pt x="45958" y="63500"/>
                  </a:lnTo>
                  <a:lnTo>
                    <a:pt x="45958" y="61912"/>
                  </a:lnTo>
                  <a:lnTo>
                    <a:pt x="43181" y="61912"/>
                  </a:lnTo>
                  <a:lnTo>
                    <a:pt x="41275" y="61593"/>
                  </a:lnTo>
                  <a:lnTo>
                    <a:pt x="39608" y="59768"/>
                  </a:lnTo>
                  <a:lnTo>
                    <a:pt x="39369" y="56356"/>
                  </a:lnTo>
                  <a:lnTo>
                    <a:pt x="39369" y="237"/>
                  </a:lnTo>
                  <a:lnTo>
                    <a:pt x="38814" y="0"/>
                  </a:lnTo>
                  <a:close/>
                </a:path>
              </a:pathLst>
            </a:custGeom>
            <a:solidFill>
              <a:srgbClr val="000000"/>
            </a:solidFill>
          </p:spPr>
          <p:txBody>
            <a:bodyPr vert="horz" lIns="91440" tIns="45720" rIns="91440" bIns="45720" anchor="t"/>
            <a:lstStyle/>
            <a:p>
              <a:endParaRPr lang="en-IN"/>
            </a:p>
          </p:txBody>
        </p:sp>
        <p:sp>
          <p:nvSpPr>
            <p:cNvPr id="2118" name="Shape 2153"/>
            <p:cNvSpPr/>
            <p:nvPr/>
          </p:nvSpPr>
          <p:spPr>
            <a:xfrm>
              <a:off x="3302063" y="4372418"/>
              <a:ext cx="40083" cy="46593"/>
            </a:xfrm>
            <a:custGeom>
              <a:avLst/>
              <a:gdLst/>
              <a:ahLst/>
              <a:cxnLst/>
              <a:rect l="0" t="0" r="0" b="0"/>
              <a:pathLst>
                <a:path w="40083" h="46593">
                  <a:moveTo>
                    <a:pt x="18017" y="0"/>
                  </a:moveTo>
                  <a:lnTo>
                    <a:pt x="12858" y="556"/>
                  </a:lnTo>
                  <a:lnTo>
                    <a:pt x="8731" y="1984"/>
                  </a:lnTo>
                  <a:lnTo>
                    <a:pt x="5635" y="4048"/>
                  </a:lnTo>
                  <a:lnTo>
                    <a:pt x="3491" y="6429"/>
                  </a:lnTo>
                  <a:lnTo>
                    <a:pt x="2301" y="8811"/>
                  </a:lnTo>
                  <a:lnTo>
                    <a:pt x="1903" y="11033"/>
                  </a:lnTo>
                  <a:lnTo>
                    <a:pt x="2857" y="13811"/>
                  </a:lnTo>
                  <a:lnTo>
                    <a:pt x="4127" y="14922"/>
                  </a:lnTo>
                  <a:lnTo>
                    <a:pt x="6111" y="15398"/>
                  </a:lnTo>
                  <a:lnTo>
                    <a:pt x="7937" y="15002"/>
                  </a:lnTo>
                  <a:lnTo>
                    <a:pt x="9365" y="13971"/>
                  </a:lnTo>
                  <a:lnTo>
                    <a:pt x="10238" y="12620"/>
                  </a:lnTo>
                  <a:lnTo>
                    <a:pt x="10556" y="11112"/>
                  </a:lnTo>
                  <a:lnTo>
                    <a:pt x="10318" y="9366"/>
                  </a:lnTo>
                  <a:lnTo>
                    <a:pt x="10080" y="7303"/>
                  </a:lnTo>
                  <a:lnTo>
                    <a:pt x="10715" y="5239"/>
                  </a:lnTo>
                  <a:lnTo>
                    <a:pt x="12382" y="3731"/>
                  </a:lnTo>
                  <a:lnTo>
                    <a:pt x="14683" y="2698"/>
                  </a:lnTo>
                  <a:lnTo>
                    <a:pt x="17145" y="2381"/>
                  </a:lnTo>
                  <a:lnTo>
                    <a:pt x="19605" y="2698"/>
                  </a:lnTo>
                  <a:lnTo>
                    <a:pt x="22065" y="3889"/>
                  </a:lnTo>
                  <a:lnTo>
                    <a:pt x="23971" y="6350"/>
                  </a:lnTo>
                  <a:lnTo>
                    <a:pt x="24765" y="10636"/>
                  </a:lnTo>
                  <a:lnTo>
                    <a:pt x="24765" y="16668"/>
                  </a:lnTo>
                  <a:lnTo>
                    <a:pt x="24024" y="16960"/>
                  </a:lnTo>
                  <a:lnTo>
                    <a:pt x="24765" y="19050"/>
                  </a:lnTo>
                  <a:lnTo>
                    <a:pt x="24765" y="33417"/>
                  </a:lnTo>
                  <a:lnTo>
                    <a:pt x="24208" y="36751"/>
                  </a:lnTo>
                  <a:lnTo>
                    <a:pt x="23177" y="37941"/>
                  </a:lnTo>
                  <a:lnTo>
                    <a:pt x="21351" y="39053"/>
                  </a:lnTo>
                  <a:lnTo>
                    <a:pt x="20320" y="39528"/>
                  </a:lnTo>
                  <a:lnTo>
                    <a:pt x="18732" y="40084"/>
                  </a:lnTo>
                  <a:lnTo>
                    <a:pt x="15240" y="40878"/>
                  </a:lnTo>
                  <a:lnTo>
                    <a:pt x="12700" y="40322"/>
                  </a:lnTo>
                  <a:lnTo>
                    <a:pt x="10635" y="38734"/>
                  </a:lnTo>
                  <a:lnTo>
                    <a:pt x="9286" y="36274"/>
                  </a:lnTo>
                  <a:lnTo>
                    <a:pt x="8731" y="33099"/>
                  </a:lnTo>
                  <a:lnTo>
                    <a:pt x="8731" y="32941"/>
                  </a:lnTo>
                  <a:lnTo>
                    <a:pt x="8890" y="31115"/>
                  </a:lnTo>
                  <a:lnTo>
                    <a:pt x="9525" y="28972"/>
                  </a:lnTo>
                  <a:lnTo>
                    <a:pt x="11112" y="26591"/>
                  </a:lnTo>
                  <a:lnTo>
                    <a:pt x="13970" y="24129"/>
                  </a:lnTo>
                  <a:lnTo>
                    <a:pt x="15954" y="22859"/>
                  </a:lnTo>
                  <a:lnTo>
                    <a:pt x="18415" y="21590"/>
                  </a:lnTo>
                  <a:lnTo>
                    <a:pt x="21351" y="20321"/>
                  </a:lnTo>
                  <a:lnTo>
                    <a:pt x="24765" y="19050"/>
                  </a:lnTo>
                  <a:lnTo>
                    <a:pt x="24024" y="16960"/>
                  </a:lnTo>
                  <a:lnTo>
                    <a:pt x="17302" y="19606"/>
                  </a:lnTo>
                  <a:lnTo>
                    <a:pt x="11112" y="22384"/>
                  </a:lnTo>
                  <a:lnTo>
                    <a:pt x="6270" y="25162"/>
                  </a:lnTo>
                  <a:lnTo>
                    <a:pt x="2777" y="28258"/>
                  </a:lnTo>
                  <a:lnTo>
                    <a:pt x="713" y="31829"/>
                  </a:lnTo>
                  <a:lnTo>
                    <a:pt x="0" y="36274"/>
                  </a:lnTo>
                  <a:lnTo>
                    <a:pt x="952" y="40640"/>
                  </a:lnTo>
                  <a:lnTo>
                    <a:pt x="3254" y="43894"/>
                  </a:lnTo>
                  <a:lnTo>
                    <a:pt x="6587" y="45958"/>
                  </a:lnTo>
                  <a:lnTo>
                    <a:pt x="10477" y="46593"/>
                  </a:lnTo>
                  <a:lnTo>
                    <a:pt x="14525" y="45958"/>
                  </a:lnTo>
                  <a:lnTo>
                    <a:pt x="18335" y="44212"/>
                  </a:lnTo>
                  <a:lnTo>
                    <a:pt x="21827" y="41909"/>
                  </a:lnTo>
                  <a:lnTo>
                    <a:pt x="24843" y="39371"/>
                  </a:lnTo>
                  <a:lnTo>
                    <a:pt x="25400" y="42386"/>
                  </a:lnTo>
                  <a:lnTo>
                    <a:pt x="26352" y="44450"/>
                  </a:lnTo>
                  <a:lnTo>
                    <a:pt x="27621" y="45721"/>
                  </a:lnTo>
                  <a:lnTo>
                    <a:pt x="28891" y="46354"/>
                  </a:lnTo>
                  <a:lnTo>
                    <a:pt x="31272" y="46593"/>
                  </a:lnTo>
                  <a:lnTo>
                    <a:pt x="32781" y="46434"/>
                  </a:lnTo>
                  <a:lnTo>
                    <a:pt x="34686" y="45878"/>
                  </a:lnTo>
                  <a:lnTo>
                    <a:pt x="37146" y="44450"/>
                  </a:lnTo>
                  <a:lnTo>
                    <a:pt x="40083" y="41672"/>
                  </a:lnTo>
                  <a:lnTo>
                    <a:pt x="40083" y="39053"/>
                  </a:lnTo>
                  <a:lnTo>
                    <a:pt x="38258" y="40322"/>
                  </a:lnTo>
                  <a:lnTo>
                    <a:pt x="35638" y="40958"/>
                  </a:lnTo>
                  <a:lnTo>
                    <a:pt x="33971" y="40481"/>
                  </a:lnTo>
                  <a:lnTo>
                    <a:pt x="33098" y="39132"/>
                  </a:lnTo>
                  <a:lnTo>
                    <a:pt x="32781" y="35242"/>
                  </a:lnTo>
                  <a:lnTo>
                    <a:pt x="32781" y="15875"/>
                  </a:lnTo>
                  <a:lnTo>
                    <a:pt x="32226" y="9128"/>
                  </a:lnTo>
                  <a:lnTo>
                    <a:pt x="30956" y="5715"/>
                  </a:lnTo>
                  <a:lnTo>
                    <a:pt x="28415"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119" name="Shape 2154"/>
            <p:cNvSpPr/>
            <p:nvPr/>
          </p:nvSpPr>
          <p:spPr>
            <a:xfrm>
              <a:off x="3225783" y="4350353"/>
              <a:ext cx="45957" cy="68658"/>
            </a:xfrm>
            <a:custGeom>
              <a:avLst/>
              <a:gdLst/>
              <a:ahLst/>
              <a:cxnLst/>
              <a:rect l="0" t="0" r="0" b="0"/>
              <a:pathLst>
                <a:path w="45957" h="68658">
                  <a:moveTo>
                    <a:pt x="38813" y="0"/>
                  </a:moveTo>
                  <a:lnTo>
                    <a:pt x="24288" y="4365"/>
                  </a:lnTo>
                  <a:lnTo>
                    <a:pt x="24288" y="5952"/>
                  </a:lnTo>
                  <a:lnTo>
                    <a:pt x="26670" y="5874"/>
                  </a:lnTo>
                  <a:lnTo>
                    <a:pt x="29209" y="6190"/>
                  </a:lnTo>
                  <a:lnTo>
                    <a:pt x="30479" y="7222"/>
                  </a:lnTo>
                  <a:lnTo>
                    <a:pt x="31036" y="10873"/>
                  </a:lnTo>
                  <a:lnTo>
                    <a:pt x="31036" y="26351"/>
                  </a:lnTo>
                  <a:lnTo>
                    <a:pt x="28575" y="24446"/>
                  </a:lnTo>
                  <a:lnTo>
                    <a:pt x="26113" y="23176"/>
                  </a:lnTo>
                  <a:lnTo>
                    <a:pt x="23495" y="22382"/>
                  </a:lnTo>
                  <a:lnTo>
                    <a:pt x="22645" y="22293"/>
                  </a:lnTo>
                  <a:lnTo>
                    <a:pt x="20796" y="24843"/>
                  </a:lnTo>
                  <a:lnTo>
                    <a:pt x="24288" y="25479"/>
                  </a:lnTo>
                  <a:lnTo>
                    <a:pt x="27383" y="27305"/>
                  </a:lnTo>
                  <a:lnTo>
                    <a:pt x="29764" y="30400"/>
                  </a:lnTo>
                  <a:lnTo>
                    <a:pt x="31036" y="34765"/>
                  </a:lnTo>
                  <a:lnTo>
                    <a:pt x="31036" y="57546"/>
                  </a:lnTo>
                  <a:lnTo>
                    <a:pt x="29845" y="60006"/>
                  </a:lnTo>
                  <a:lnTo>
                    <a:pt x="27861" y="61912"/>
                  </a:lnTo>
                  <a:lnTo>
                    <a:pt x="25162" y="63102"/>
                  </a:lnTo>
                  <a:lnTo>
                    <a:pt x="22225" y="63500"/>
                  </a:lnTo>
                  <a:lnTo>
                    <a:pt x="18891" y="63024"/>
                  </a:lnTo>
                  <a:lnTo>
                    <a:pt x="15716" y="61515"/>
                  </a:lnTo>
                  <a:lnTo>
                    <a:pt x="12938" y="58895"/>
                  </a:lnTo>
                  <a:lnTo>
                    <a:pt x="10636" y="55006"/>
                  </a:lnTo>
                  <a:lnTo>
                    <a:pt x="9127" y="49846"/>
                  </a:lnTo>
                  <a:lnTo>
                    <a:pt x="8493" y="43180"/>
                  </a:lnTo>
                  <a:lnTo>
                    <a:pt x="9048" y="37146"/>
                  </a:lnTo>
                  <a:lnTo>
                    <a:pt x="10477" y="32463"/>
                  </a:lnTo>
                  <a:lnTo>
                    <a:pt x="12620" y="28971"/>
                  </a:lnTo>
                  <a:lnTo>
                    <a:pt x="15161" y="26668"/>
                  </a:lnTo>
                  <a:lnTo>
                    <a:pt x="17938" y="25320"/>
                  </a:lnTo>
                  <a:lnTo>
                    <a:pt x="20796" y="24843"/>
                  </a:lnTo>
                  <a:lnTo>
                    <a:pt x="22645" y="22293"/>
                  </a:lnTo>
                  <a:lnTo>
                    <a:pt x="20478" y="22065"/>
                  </a:lnTo>
                  <a:lnTo>
                    <a:pt x="15161" y="23018"/>
                  </a:lnTo>
                  <a:lnTo>
                    <a:pt x="10238" y="25557"/>
                  </a:lnTo>
                  <a:lnTo>
                    <a:pt x="6112" y="29368"/>
                  </a:lnTo>
                  <a:lnTo>
                    <a:pt x="2857" y="34368"/>
                  </a:lnTo>
                  <a:lnTo>
                    <a:pt x="793" y="40162"/>
                  </a:lnTo>
                  <a:lnTo>
                    <a:pt x="0" y="46433"/>
                  </a:lnTo>
                  <a:lnTo>
                    <a:pt x="634" y="53260"/>
                  </a:lnTo>
                  <a:lnTo>
                    <a:pt x="2301" y="58418"/>
                  </a:lnTo>
                  <a:lnTo>
                    <a:pt x="4682" y="62387"/>
                  </a:lnTo>
                  <a:lnTo>
                    <a:pt x="7539" y="65166"/>
                  </a:lnTo>
                  <a:lnTo>
                    <a:pt x="10636" y="66992"/>
                  </a:lnTo>
                  <a:lnTo>
                    <a:pt x="13573" y="68102"/>
                  </a:lnTo>
                  <a:lnTo>
                    <a:pt x="16113" y="68580"/>
                  </a:lnTo>
                  <a:lnTo>
                    <a:pt x="18018" y="68658"/>
                  </a:lnTo>
                  <a:lnTo>
                    <a:pt x="22859" y="68023"/>
                  </a:lnTo>
                  <a:lnTo>
                    <a:pt x="26511" y="66515"/>
                  </a:lnTo>
                  <a:lnTo>
                    <a:pt x="29051" y="64451"/>
                  </a:lnTo>
                  <a:lnTo>
                    <a:pt x="30797" y="62308"/>
                  </a:lnTo>
                  <a:lnTo>
                    <a:pt x="31036" y="62308"/>
                  </a:lnTo>
                  <a:lnTo>
                    <a:pt x="31036" y="68341"/>
                  </a:lnTo>
                  <a:lnTo>
                    <a:pt x="31432" y="68658"/>
                  </a:lnTo>
                  <a:lnTo>
                    <a:pt x="38813" y="66038"/>
                  </a:lnTo>
                  <a:lnTo>
                    <a:pt x="45957" y="63500"/>
                  </a:lnTo>
                  <a:lnTo>
                    <a:pt x="45957" y="61912"/>
                  </a:lnTo>
                  <a:lnTo>
                    <a:pt x="43179" y="61912"/>
                  </a:lnTo>
                  <a:lnTo>
                    <a:pt x="41275" y="61593"/>
                  </a:lnTo>
                  <a:lnTo>
                    <a:pt x="40163" y="60880"/>
                  </a:lnTo>
                  <a:lnTo>
                    <a:pt x="39607" y="59768"/>
                  </a:lnTo>
                  <a:lnTo>
                    <a:pt x="39289" y="56356"/>
                  </a:lnTo>
                  <a:lnTo>
                    <a:pt x="39289" y="237"/>
                  </a:lnTo>
                  <a:lnTo>
                    <a:pt x="38813" y="0"/>
                  </a:lnTo>
                  <a:close/>
                </a:path>
              </a:pathLst>
            </a:custGeom>
            <a:solidFill>
              <a:srgbClr val="000000"/>
            </a:solidFill>
          </p:spPr>
          <p:txBody>
            <a:bodyPr vert="horz" lIns="91440" tIns="45720" rIns="91440" bIns="45720" anchor="t"/>
            <a:lstStyle/>
            <a:p>
              <a:endParaRPr lang="en-IN"/>
            </a:p>
          </p:txBody>
        </p:sp>
        <p:sp>
          <p:nvSpPr>
            <p:cNvPr id="2120" name="Shape 2155"/>
            <p:cNvSpPr/>
            <p:nvPr/>
          </p:nvSpPr>
          <p:spPr>
            <a:xfrm>
              <a:off x="3181968" y="4372418"/>
              <a:ext cx="39528" cy="46593"/>
            </a:xfrm>
            <a:custGeom>
              <a:avLst/>
              <a:gdLst/>
              <a:ahLst/>
              <a:cxnLst/>
              <a:rect l="0" t="0" r="0" b="0"/>
              <a:pathLst>
                <a:path w="39528" h="46593">
                  <a:moveTo>
                    <a:pt x="20241" y="0"/>
                  </a:moveTo>
                  <a:lnTo>
                    <a:pt x="18017" y="3572"/>
                  </a:lnTo>
                  <a:lnTo>
                    <a:pt x="21431" y="4128"/>
                  </a:lnTo>
                  <a:lnTo>
                    <a:pt x="23812" y="5556"/>
                  </a:lnTo>
                  <a:lnTo>
                    <a:pt x="25479" y="7541"/>
                  </a:lnTo>
                  <a:lnTo>
                    <a:pt x="26511" y="9922"/>
                  </a:lnTo>
                  <a:lnTo>
                    <a:pt x="27542" y="15002"/>
                  </a:lnTo>
                  <a:lnTo>
                    <a:pt x="7143" y="15002"/>
                  </a:lnTo>
                  <a:lnTo>
                    <a:pt x="7858" y="12065"/>
                  </a:lnTo>
                  <a:lnTo>
                    <a:pt x="8731" y="9525"/>
                  </a:lnTo>
                  <a:lnTo>
                    <a:pt x="9842" y="7541"/>
                  </a:lnTo>
                  <a:lnTo>
                    <a:pt x="11191" y="6033"/>
                  </a:lnTo>
                  <a:lnTo>
                    <a:pt x="14287" y="4207"/>
                  </a:lnTo>
                  <a:lnTo>
                    <a:pt x="18017" y="3572"/>
                  </a:lnTo>
                  <a:lnTo>
                    <a:pt x="20241" y="0"/>
                  </a:lnTo>
                  <a:lnTo>
                    <a:pt x="15954" y="556"/>
                  </a:lnTo>
                  <a:lnTo>
                    <a:pt x="11430" y="2302"/>
                  </a:lnTo>
                  <a:lnTo>
                    <a:pt x="7222" y="5318"/>
                  </a:lnTo>
                  <a:lnTo>
                    <a:pt x="3572" y="9922"/>
                  </a:lnTo>
                  <a:lnTo>
                    <a:pt x="1032" y="16192"/>
                  </a:lnTo>
                  <a:lnTo>
                    <a:pt x="0" y="24368"/>
                  </a:lnTo>
                  <a:lnTo>
                    <a:pt x="397" y="29368"/>
                  </a:lnTo>
                  <a:lnTo>
                    <a:pt x="1348" y="33734"/>
                  </a:lnTo>
                  <a:lnTo>
                    <a:pt x="2936" y="37544"/>
                  </a:lnTo>
                  <a:lnTo>
                    <a:pt x="5160" y="40719"/>
                  </a:lnTo>
                  <a:lnTo>
                    <a:pt x="7858" y="43259"/>
                  </a:lnTo>
                  <a:lnTo>
                    <a:pt x="11033" y="45084"/>
                  </a:lnTo>
                  <a:lnTo>
                    <a:pt x="14605" y="46197"/>
                  </a:lnTo>
                  <a:lnTo>
                    <a:pt x="18574" y="46593"/>
                  </a:lnTo>
                  <a:lnTo>
                    <a:pt x="23495" y="45958"/>
                  </a:lnTo>
                  <a:lnTo>
                    <a:pt x="27702" y="44450"/>
                  </a:lnTo>
                  <a:lnTo>
                    <a:pt x="31194" y="42148"/>
                  </a:lnTo>
                  <a:lnTo>
                    <a:pt x="33972" y="39449"/>
                  </a:lnTo>
                  <a:lnTo>
                    <a:pt x="36195" y="36672"/>
                  </a:lnTo>
                  <a:lnTo>
                    <a:pt x="37782" y="33972"/>
                  </a:lnTo>
                  <a:lnTo>
                    <a:pt x="38893" y="31670"/>
                  </a:lnTo>
                  <a:lnTo>
                    <a:pt x="39528" y="30083"/>
                  </a:lnTo>
                  <a:lnTo>
                    <a:pt x="37941" y="29368"/>
                  </a:lnTo>
                  <a:lnTo>
                    <a:pt x="34925" y="33654"/>
                  </a:lnTo>
                  <a:lnTo>
                    <a:pt x="32702" y="35957"/>
                  </a:lnTo>
                  <a:lnTo>
                    <a:pt x="30003" y="37862"/>
                  </a:lnTo>
                  <a:lnTo>
                    <a:pt x="26591" y="39211"/>
                  </a:lnTo>
                  <a:lnTo>
                    <a:pt x="22622" y="39767"/>
                  </a:lnTo>
                  <a:lnTo>
                    <a:pt x="19288" y="39371"/>
                  </a:lnTo>
                  <a:lnTo>
                    <a:pt x="15875" y="38100"/>
                  </a:lnTo>
                  <a:lnTo>
                    <a:pt x="12700" y="35559"/>
                  </a:lnTo>
                  <a:lnTo>
                    <a:pt x="10001" y="31591"/>
                  </a:lnTo>
                  <a:lnTo>
                    <a:pt x="8890" y="28972"/>
                  </a:lnTo>
                  <a:lnTo>
                    <a:pt x="8016" y="25877"/>
                  </a:lnTo>
                  <a:lnTo>
                    <a:pt x="7302" y="22304"/>
                  </a:lnTo>
                  <a:lnTo>
                    <a:pt x="6826" y="18177"/>
                  </a:lnTo>
                  <a:lnTo>
                    <a:pt x="37703" y="18177"/>
                  </a:lnTo>
                  <a:lnTo>
                    <a:pt x="36988" y="13732"/>
                  </a:lnTo>
                  <a:lnTo>
                    <a:pt x="35877" y="9922"/>
                  </a:lnTo>
                  <a:lnTo>
                    <a:pt x="34210" y="6747"/>
                  </a:lnTo>
                  <a:lnTo>
                    <a:pt x="32067" y="4286"/>
                  </a:lnTo>
                  <a:lnTo>
                    <a:pt x="29607" y="2381"/>
                  </a:lnTo>
                  <a:lnTo>
                    <a:pt x="26748"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121" name="Shape 2156"/>
            <p:cNvSpPr/>
            <p:nvPr/>
          </p:nvSpPr>
          <p:spPr>
            <a:xfrm>
              <a:off x="3041713" y="4372418"/>
              <a:ext cx="43735" cy="46593"/>
            </a:xfrm>
            <a:custGeom>
              <a:avLst/>
              <a:gdLst/>
              <a:ahLst/>
              <a:cxnLst/>
              <a:rect l="0" t="0" r="0" b="0"/>
              <a:pathLst>
                <a:path w="43735" h="46593">
                  <a:moveTo>
                    <a:pt x="21431" y="0"/>
                  </a:moveTo>
                  <a:lnTo>
                    <a:pt x="20637" y="2778"/>
                  </a:lnTo>
                  <a:lnTo>
                    <a:pt x="24843" y="3652"/>
                  </a:lnTo>
                  <a:lnTo>
                    <a:pt x="28336" y="6112"/>
                  </a:lnTo>
                  <a:lnTo>
                    <a:pt x="31115" y="9763"/>
                  </a:lnTo>
                  <a:lnTo>
                    <a:pt x="33177" y="14447"/>
                  </a:lnTo>
                  <a:lnTo>
                    <a:pt x="34368" y="19923"/>
                  </a:lnTo>
                  <a:lnTo>
                    <a:pt x="34765" y="25877"/>
                  </a:lnTo>
                  <a:lnTo>
                    <a:pt x="34210" y="32147"/>
                  </a:lnTo>
                  <a:lnTo>
                    <a:pt x="32860" y="36829"/>
                  </a:lnTo>
                  <a:lnTo>
                    <a:pt x="30796" y="40164"/>
                  </a:lnTo>
                  <a:lnTo>
                    <a:pt x="28336" y="42307"/>
                  </a:lnTo>
                  <a:lnTo>
                    <a:pt x="25716" y="43497"/>
                  </a:lnTo>
                  <a:lnTo>
                    <a:pt x="23097" y="43815"/>
                  </a:lnTo>
                  <a:lnTo>
                    <a:pt x="19050" y="43022"/>
                  </a:lnTo>
                  <a:lnTo>
                    <a:pt x="15875" y="40878"/>
                  </a:lnTo>
                  <a:lnTo>
                    <a:pt x="13413" y="37623"/>
                  </a:lnTo>
                  <a:lnTo>
                    <a:pt x="11588" y="33734"/>
                  </a:lnTo>
                  <a:lnTo>
                    <a:pt x="9445" y="25320"/>
                  </a:lnTo>
                  <a:lnTo>
                    <a:pt x="9047" y="21431"/>
                  </a:lnTo>
                  <a:lnTo>
                    <a:pt x="8890" y="18256"/>
                  </a:lnTo>
                  <a:lnTo>
                    <a:pt x="9127" y="14604"/>
                  </a:lnTo>
                  <a:lnTo>
                    <a:pt x="9841" y="11509"/>
                  </a:lnTo>
                  <a:lnTo>
                    <a:pt x="12382" y="6667"/>
                  </a:lnTo>
                  <a:lnTo>
                    <a:pt x="16112" y="3731"/>
                  </a:lnTo>
                  <a:lnTo>
                    <a:pt x="18256" y="3016"/>
                  </a:lnTo>
                  <a:lnTo>
                    <a:pt x="20637" y="2778"/>
                  </a:lnTo>
                  <a:lnTo>
                    <a:pt x="21431" y="0"/>
                  </a:lnTo>
                  <a:lnTo>
                    <a:pt x="15240" y="873"/>
                  </a:lnTo>
                  <a:lnTo>
                    <a:pt x="10001" y="3334"/>
                  </a:lnTo>
                  <a:lnTo>
                    <a:pt x="5715" y="6984"/>
                  </a:lnTo>
                  <a:lnTo>
                    <a:pt x="2618" y="11668"/>
                  </a:lnTo>
                  <a:lnTo>
                    <a:pt x="634" y="17066"/>
                  </a:lnTo>
                  <a:lnTo>
                    <a:pt x="0" y="23018"/>
                  </a:lnTo>
                  <a:lnTo>
                    <a:pt x="713" y="29368"/>
                  </a:lnTo>
                  <a:lnTo>
                    <a:pt x="2777" y="35084"/>
                  </a:lnTo>
                  <a:lnTo>
                    <a:pt x="6032" y="39767"/>
                  </a:lnTo>
                  <a:lnTo>
                    <a:pt x="10397" y="43418"/>
                  </a:lnTo>
                  <a:lnTo>
                    <a:pt x="15636" y="45721"/>
                  </a:lnTo>
                  <a:lnTo>
                    <a:pt x="21668" y="46593"/>
                  </a:lnTo>
                  <a:lnTo>
                    <a:pt x="28575" y="45482"/>
                  </a:lnTo>
                  <a:lnTo>
                    <a:pt x="34051" y="42624"/>
                  </a:lnTo>
                  <a:lnTo>
                    <a:pt x="38337" y="38417"/>
                  </a:lnTo>
                  <a:lnTo>
                    <a:pt x="41354" y="33497"/>
                  </a:lnTo>
                  <a:lnTo>
                    <a:pt x="43178" y="28098"/>
                  </a:lnTo>
                  <a:lnTo>
                    <a:pt x="43735" y="23018"/>
                  </a:lnTo>
                  <a:lnTo>
                    <a:pt x="43258" y="17859"/>
                  </a:lnTo>
                  <a:lnTo>
                    <a:pt x="41988" y="13334"/>
                  </a:lnTo>
                  <a:lnTo>
                    <a:pt x="40083" y="9445"/>
                  </a:lnTo>
                  <a:lnTo>
                    <a:pt x="37385"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122" name="Shape 2157"/>
            <p:cNvSpPr/>
            <p:nvPr/>
          </p:nvSpPr>
          <p:spPr>
            <a:xfrm>
              <a:off x="3467877" y="4373450"/>
              <a:ext cx="66675" cy="45958"/>
            </a:xfrm>
            <a:custGeom>
              <a:avLst/>
              <a:gdLst/>
              <a:ahLst/>
              <a:cxnLst/>
              <a:rect l="0" t="0" r="0" b="0"/>
              <a:pathLst>
                <a:path w="66675" h="45958">
                  <a:moveTo>
                    <a:pt x="0" y="0"/>
                  </a:moveTo>
                  <a:lnTo>
                    <a:pt x="0" y="1508"/>
                  </a:lnTo>
                  <a:lnTo>
                    <a:pt x="1587" y="1904"/>
                  </a:lnTo>
                  <a:lnTo>
                    <a:pt x="2857" y="2936"/>
                  </a:lnTo>
                  <a:lnTo>
                    <a:pt x="3968" y="4762"/>
                  </a:lnTo>
                  <a:lnTo>
                    <a:pt x="5238" y="7698"/>
                  </a:lnTo>
                  <a:lnTo>
                    <a:pt x="18652" y="41592"/>
                  </a:lnTo>
                  <a:lnTo>
                    <a:pt x="19526" y="43656"/>
                  </a:lnTo>
                  <a:lnTo>
                    <a:pt x="20161" y="45005"/>
                  </a:lnTo>
                  <a:lnTo>
                    <a:pt x="21193" y="45958"/>
                  </a:lnTo>
                  <a:lnTo>
                    <a:pt x="22145" y="45084"/>
                  </a:lnTo>
                  <a:lnTo>
                    <a:pt x="22781" y="43894"/>
                  </a:lnTo>
                  <a:lnTo>
                    <a:pt x="23653" y="42068"/>
                  </a:lnTo>
                  <a:lnTo>
                    <a:pt x="34766" y="18334"/>
                  </a:lnTo>
                  <a:lnTo>
                    <a:pt x="43815" y="41671"/>
                  </a:lnTo>
                  <a:lnTo>
                    <a:pt x="44688" y="43894"/>
                  </a:lnTo>
                  <a:lnTo>
                    <a:pt x="45243" y="45164"/>
                  </a:lnTo>
                  <a:lnTo>
                    <a:pt x="45720" y="45798"/>
                  </a:lnTo>
                  <a:lnTo>
                    <a:pt x="46196" y="45958"/>
                  </a:lnTo>
                  <a:lnTo>
                    <a:pt x="46751" y="45798"/>
                  </a:lnTo>
                  <a:lnTo>
                    <a:pt x="47307" y="45005"/>
                  </a:lnTo>
                  <a:lnTo>
                    <a:pt x="48021" y="43497"/>
                  </a:lnTo>
                  <a:lnTo>
                    <a:pt x="48974" y="41116"/>
                  </a:lnTo>
                  <a:lnTo>
                    <a:pt x="62626" y="6825"/>
                  </a:lnTo>
                  <a:lnTo>
                    <a:pt x="63579" y="4523"/>
                  </a:lnTo>
                  <a:lnTo>
                    <a:pt x="64373" y="3016"/>
                  </a:lnTo>
                  <a:lnTo>
                    <a:pt x="66675" y="1508"/>
                  </a:lnTo>
                  <a:lnTo>
                    <a:pt x="66675" y="0"/>
                  </a:lnTo>
                  <a:lnTo>
                    <a:pt x="54451" y="0"/>
                  </a:lnTo>
                  <a:lnTo>
                    <a:pt x="54451" y="1508"/>
                  </a:lnTo>
                  <a:lnTo>
                    <a:pt x="57626" y="2459"/>
                  </a:lnTo>
                  <a:lnTo>
                    <a:pt x="58499" y="3333"/>
                  </a:lnTo>
                  <a:lnTo>
                    <a:pt x="58817" y="4762"/>
                  </a:lnTo>
                  <a:lnTo>
                    <a:pt x="58420" y="7461"/>
                  </a:lnTo>
                  <a:lnTo>
                    <a:pt x="57150" y="11112"/>
                  </a:lnTo>
                  <a:lnTo>
                    <a:pt x="48259" y="33098"/>
                  </a:lnTo>
                  <a:lnTo>
                    <a:pt x="40322" y="11906"/>
                  </a:lnTo>
                  <a:lnTo>
                    <a:pt x="39370" y="9445"/>
                  </a:lnTo>
                  <a:lnTo>
                    <a:pt x="38734" y="7698"/>
                  </a:lnTo>
                  <a:lnTo>
                    <a:pt x="38258" y="5158"/>
                  </a:lnTo>
                  <a:lnTo>
                    <a:pt x="38734" y="3413"/>
                  </a:lnTo>
                  <a:lnTo>
                    <a:pt x="39926" y="2459"/>
                  </a:lnTo>
                  <a:lnTo>
                    <a:pt x="43973" y="1508"/>
                  </a:lnTo>
                  <a:lnTo>
                    <a:pt x="43973" y="0"/>
                  </a:lnTo>
                  <a:lnTo>
                    <a:pt x="23892" y="0"/>
                  </a:lnTo>
                  <a:lnTo>
                    <a:pt x="23892" y="1508"/>
                  </a:lnTo>
                  <a:lnTo>
                    <a:pt x="27146" y="2459"/>
                  </a:lnTo>
                  <a:lnTo>
                    <a:pt x="28416" y="3650"/>
                  </a:lnTo>
                  <a:lnTo>
                    <a:pt x="29686" y="5714"/>
                  </a:lnTo>
                  <a:lnTo>
                    <a:pt x="31036" y="9048"/>
                  </a:lnTo>
                  <a:lnTo>
                    <a:pt x="32702" y="13889"/>
                  </a:lnTo>
                  <a:lnTo>
                    <a:pt x="23653" y="33576"/>
                  </a:lnTo>
                  <a:lnTo>
                    <a:pt x="18891" y="21272"/>
                  </a:lnTo>
                  <a:lnTo>
                    <a:pt x="16748" y="15716"/>
                  </a:lnTo>
                  <a:lnTo>
                    <a:pt x="15001" y="10953"/>
                  </a:lnTo>
                  <a:lnTo>
                    <a:pt x="13732" y="7302"/>
                  </a:lnTo>
                  <a:lnTo>
                    <a:pt x="13256" y="4841"/>
                  </a:lnTo>
                  <a:lnTo>
                    <a:pt x="13652" y="3175"/>
                  </a:lnTo>
                  <a:lnTo>
                    <a:pt x="14683" y="2222"/>
                  </a:lnTo>
                  <a:lnTo>
                    <a:pt x="17858" y="1508"/>
                  </a:lnTo>
                  <a:lnTo>
                    <a:pt x="17858" y="0"/>
                  </a:lnTo>
                  <a:lnTo>
                    <a:pt x="0" y="0"/>
                  </a:lnTo>
                  <a:close/>
                </a:path>
              </a:pathLst>
            </a:custGeom>
            <a:solidFill>
              <a:srgbClr val="000000"/>
            </a:solidFill>
          </p:spPr>
          <p:txBody>
            <a:bodyPr vert="horz" lIns="91440" tIns="45720" rIns="91440" bIns="45720" anchor="t"/>
            <a:lstStyle/>
            <a:p>
              <a:endParaRPr lang="en-IN"/>
            </a:p>
          </p:txBody>
        </p:sp>
        <p:sp>
          <p:nvSpPr>
            <p:cNvPr id="2123" name="Shape 2158"/>
            <p:cNvSpPr/>
            <p:nvPr/>
          </p:nvSpPr>
          <p:spPr>
            <a:xfrm>
              <a:off x="3964606" y="4372418"/>
              <a:ext cx="38338" cy="46593"/>
            </a:xfrm>
            <a:custGeom>
              <a:avLst/>
              <a:gdLst/>
              <a:ahLst/>
              <a:cxnLst/>
              <a:rect l="0" t="0" r="0" b="0"/>
              <a:pathLst>
                <a:path w="38338" h="46593">
                  <a:moveTo>
                    <a:pt x="22146" y="0"/>
                  </a:moveTo>
                  <a:lnTo>
                    <a:pt x="16827" y="714"/>
                  </a:lnTo>
                  <a:lnTo>
                    <a:pt x="11667" y="2778"/>
                  </a:lnTo>
                  <a:lnTo>
                    <a:pt x="7065" y="6191"/>
                  </a:lnTo>
                  <a:lnTo>
                    <a:pt x="3333" y="10953"/>
                  </a:lnTo>
                  <a:lnTo>
                    <a:pt x="872" y="17066"/>
                  </a:lnTo>
                  <a:lnTo>
                    <a:pt x="0" y="24527"/>
                  </a:lnTo>
                  <a:lnTo>
                    <a:pt x="793" y="31591"/>
                  </a:lnTo>
                  <a:lnTo>
                    <a:pt x="3016" y="37147"/>
                  </a:lnTo>
                  <a:lnTo>
                    <a:pt x="6271" y="41354"/>
                  </a:lnTo>
                  <a:lnTo>
                    <a:pt x="10160" y="44291"/>
                  </a:lnTo>
                  <a:lnTo>
                    <a:pt x="14366" y="46037"/>
                  </a:lnTo>
                  <a:lnTo>
                    <a:pt x="18494" y="46593"/>
                  </a:lnTo>
                  <a:lnTo>
                    <a:pt x="24288" y="45799"/>
                  </a:lnTo>
                  <a:lnTo>
                    <a:pt x="29447" y="43101"/>
                  </a:lnTo>
                  <a:lnTo>
                    <a:pt x="31829" y="40958"/>
                  </a:lnTo>
                  <a:lnTo>
                    <a:pt x="34131" y="38259"/>
                  </a:lnTo>
                  <a:lnTo>
                    <a:pt x="36273" y="34925"/>
                  </a:lnTo>
                  <a:lnTo>
                    <a:pt x="38338" y="31036"/>
                  </a:lnTo>
                  <a:lnTo>
                    <a:pt x="36910" y="30162"/>
                  </a:lnTo>
                  <a:lnTo>
                    <a:pt x="34290" y="33734"/>
                  </a:lnTo>
                  <a:lnTo>
                    <a:pt x="31274" y="36672"/>
                  </a:lnTo>
                  <a:lnTo>
                    <a:pt x="27542" y="38734"/>
                  </a:lnTo>
                  <a:lnTo>
                    <a:pt x="22780" y="39449"/>
                  </a:lnTo>
                  <a:lnTo>
                    <a:pt x="19685" y="39053"/>
                  </a:lnTo>
                  <a:lnTo>
                    <a:pt x="16827" y="38100"/>
                  </a:lnTo>
                  <a:lnTo>
                    <a:pt x="14366" y="36512"/>
                  </a:lnTo>
                  <a:lnTo>
                    <a:pt x="12065" y="34290"/>
                  </a:lnTo>
                  <a:lnTo>
                    <a:pt x="10160" y="31512"/>
                  </a:lnTo>
                  <a:lnTo>
                    <a:pt x="8810" y="28258"/>
                  </a:lnTo>
                  <a:lnTo>
                    <a:pt x="7937" y="24606"/>
                  </a:lnTo>
                  <a:lnTo>
                    <a:pt x="7620" y="20558"/>
                  </a:lnTo>
                  <a:lnTo>
                    <a:pt x="8255" y="14208"/>
                  </a:lnTo>
                  <a:lnTo>
                    <a:pt x="10080" y="9525"/>
                  </a:lnTo>
                  <a:lnTo>
                    <a:pt x="12621" y="6270"/>
                  </a:lnTo>
                  <a:lnTo>
                    <a:pt x="15399" y="4286"/>
                  </a:lnTo>
                  <a:lnTo>
                    <a:pt x="18177" y="3175"/>
                  </a:lnTo>
                  <a:lnTo>
                    <a:pt x="20398" y="2937"/>
                  </a:lnTo>
                  <a:lnTo>
                    <a:pt x="23495" y="3254"/>
                  </a:lnTo>
                  <a:lnTo>
                    <a:pt x="25321" y="4128"/>
                  </a:lnTo>
                  <a:lnTo>
                    <a:pt x="26352" y="5636"/>
                  </a:lnTo>
                  <a:lnTo>
                    <a:pt x="26908" y="7699"/>
                  </a:lnTo>
                  <a:lnTo>
                    <a:pt x="27463" y="9842"/>
                  </a:lnTo>
                  <a:lnTo>
                    <a:pt x="29210" y="12938"/>
                  </a:lnTo>
                  <a:lnTo>
                    <a:pt x="30560" y="13971"/>
                  </a:lnTo>
                  <a:lnTo>
                    <a:pt x="32385" y="14367"/>
                  </a:lnTo>
                  <a:lnTo>
                    <a:pt x="34369" y="13971"/>
                  </a:lnTo>
                  <a:lnTo>
                    <a:pt x="35797" y="13017"/>
                  </a:lnTo>
                  <a:lnTo>
                    <a:pt x="36591" y="11668"/>
                  </a:lnTo>
                  <a:lnTo>
                    <a:pt x="36910" y="10081"/>
                  </a:lnTo>
                  <a:lnTo>
                    <a:pt x="36671" y="8493"/>
                  </a:lnTo>
                  <a:lnTo>
                    <a:pt x="35877" y="6667"/>
                  </a:lnTo>
                  <a:lnTo>
                    <a:pt x="34528" y="4762"/>
                  </a:lnTo>
                  <a:lnTo>
                    <a:pt x="32622" y="3095"/>
                  </a:lnTo>
                  <a:lnTo>
                    <a:pt x="30480" y="1984"/>
                  </a:lnTo>
                  <a:lnTo>
                    <a:pt x="27781" y="953"/>
                  </a:lnTo>
                  <a:lnTo>
                    <a:pt x="22146" y="0"/>
                  </a:lnTo>
                  <a:close/>
                </a:path>
              </a:pathLst>
            </a:custGeom>
            <a:solidFill>
              <a:srgbClr val="000000"/>
            </a:solidFill>
          </p:spPr>
          <p:txBody>
            <a:bodyPr vert="horz" lIns="91440" tIns="45720" rIns="91440" bIns="45720" anchor="t"/>
            <a:lstStyle/>
            <a:p>
              <a:endParaRPr lang="en-IN"/>
            </a:p>
          </p:txBody>
        </p:sp>
        <p:sp>
          <p:nvSpPr>
            <p:cNvPr id="2124" name="Shape 2159"/>
            <p:cNvSpPr/>
            <p:nvPr/>
          </p:nvSpPr>
          <p:spPr>
            <a:xfrm>
              <a:off x="3538044" y="4350353"/>
              <a:ext cx="47307" cy="67706"/>
            </a:xfrm>
            <a:custGeom>
              <a:avLst/>
              <a:gdLst/>
              <a:ahLst/>
              <a:cxnLst/>
              <a:rect l="0" t="0" r="0" b="0"/>
              <a:pathLst>
                <a:path w="47307" h="67706">
                  <a:moveTo>
                    <a:pt x="14128" y="0"/>
                  </a:moveTo>
                  <a:lnTo>
                    <a:pt x="78" y="4365"/>
                  </a:lnTo>
                  <a:lnTo>
                    <a:pt x="78" y="5952"/>
                  </a:lnTo>
                  <a:lnTo>
                    <a:pt x="952" y="5874"/>
                  </a:lnTo>
                  <a:lnTo>
                    <a:pt x="1983" y="5874"/>
                  </a:lnTo>
                  <a:lnTo>
                    <a:pt x="4524" y="6190"/>
                  </a:lnTo>
                  <a:lnTo>
                    <a:pt x="5794" y="7222"/>
                  </a:lnTo>
                  <a:lnTo>
                    <a:pt x="6350" y="10873"/>
                  </a:lnTo>
                  <a:lnTo>
                    <a:pt x="6350" y="57546"/>
                  </a:lnTo>
                  <a:lnTo>
                    <a:pt x="6271" y="60642"/>
                  </a:lnTo>
                  <a:lnTo>
                    <a:pt x="5873" y="62863"/>
                  </a:lnTo>
                  <a:lnTo>
                    <a:pt x="5158" y="64372"/>
                  </a:lnTo>
                  <a:lnTo>
                    <a:pt x="4047" y="65245"/>
                  </a:lnTo>
                  <a:lnTo>
                    <a:pt x="2302" y="65801"/>
                  </a:lnTo>
                  <a:lnTo>
                    <a:pt x="0" y="66199"/>
                  </a:lnTo>
                  <a:lnTo>
                    <a:pt x="0" y="67706"/>
                  </a:lnTo>
                  <a:lnTo>
                    <a:pt x="21352" y="67706"/>
                  </a:lnTo>
                  <a:lnTo>
                    <a:pt x="21352" y="66199"/>
                  </a:lnTo>
                  <a:lnTo>
                    <a:pt x="17541" y="65405"/>
                  </a:lnTo>
                  <a:lnTo>
                    <a:pt x="16192" y="64611"/>
                  </a:lnTo>
                  <a:lnTo>
                    <a:pt x="15319" y="63102"/>
                  </a:lnTo>
                  <a:lnTo>
                    <a:pt x="14763" y="60800"/>
                  </a:lnTo>
                  <a:lnTo>
                    <a:pt x="14604" y="57546"/>
                  </a:lnTo>
                  <a:lnTo>
                    <a:pt x="14604" y="33655"/>
                  </a:lnTo>
                  <a:lnTo>
                    <a:pt x="17621" y="30717"/>
                  </a:lnTo>
                  <a:lnTo>
                    <a:pt x="20478" y="28812"/>
                  </a:lnTo>
                  <a:lnTo>
                    <a:pt x="23097" y="27781"/>
                  </a:lnTo>
                  <a:lnTo>
                    <a:pt x="25400" y="27462"/>
                  </a:lnTo>
                  <a:lnTo>
                    <a:pt x="28892" y="28099"/>
                  </a:lnTo>
                  <a:lnTo>
                    <a:pt x="31273" y="30162"/>
                  </a:lnTo>
                  <a:lnTo>
                    <a:pt x="32622" y="33495"/>
                  </a:lnTo>
                  <a:lnTo>
                    <a:pt x="33020" y="37940"/>
                  </a:lnTo>
                  <a:lnTo>
                    <a:pt x="33020" y="57546"/>
                  </a:lnTo>
                  <a:lnTo>
                    <a:pt x="32861" y="60800"/>
                  </a:lnTo>
                  <a:lnTo>
                    <a:pt x="32385" y="63102"/>
                  </a:lnTo>
                  <a:lnTo>
                    <a:pt x="31512" y="64611"/>
                  </a:lnTo>
                  <a:lnTo>
                    <a:pt x="30162" y="65405"/>
                  </a:lnTo>
                  <a:lnTo>
                    <a:pt x="26352" y="66199"/>
                  </a:lnTo>
                  <a:lnTo>
                    <a:pt x="26352" y="67706"/>
                  </a:lnTo>
                  <a:lnTo>
                    <a:pt x="47307" y="67706"/>
                  </a:lnTo>
                  <a:lnTo>
                    <a:pt x="47307" y="66199"/>
                  </a:lnTo>
                  <a:lnTo>
                    <a:pt x="45165" y="65721"/>
                  </a:lnTo>
                  <a:lnTo>
                    <a:pt x="43577" y="65166"/>
                  </a:lnTo>
                  <a:lnTo>
                    <a:pt x="42465" y="64213"/>
                  </a:lnTo>
                  <a:lnTo>
                    <a:pt x="41831" y="62785"/>
                  </a:lnTo>
                  <a:lnTo>
                    <a:pt x="41513" y="60642"/>
                  </a:lnTo>
                  <a:lnTo>
                    <a:pt x="41353" y="57546"/>
                  </a:lnTo>
                  <a:lnTo>
                    <a:pt x="41353" y="37861"/>
                  </a:lnTo>
                  <a:lnTo>
                    <a:pt x="41275" y="35321"/>
                  </a:lnTo>
                  <a:lnTo>
                    <a:pt x="40877" y="31987"/>
                  </a:lnTo>
                  <a:lnTo>
                    <a:pt x="39766" y="28495"/>
                  </a:lnTo>
                  <a:lnTo>
                    <a:pt x="37702" y="25320"/>
                  </a:lnTo>
                  <a:lnTo>
                    <a:pt x="34209" y="23018"/>
                  </a:lnTo>
                  <a:lnTo>
                    <a:pt x="29131" y="22065"/>
                  </a:lnTo>
                  <a:lnTo>
                    <a:pt x="24844" y="22621"/>
                  </a:lnTo>
                  <a:lnTo>
                    <a:pt x="21033" y="24287"/>
                  </a:lnTo>
                  <a:lnTo>
                    <a:pt x="17621" y="26827"/>
                  </a:lnTo>
                  <a:lnTo>
                    <a:pt x="14843" y="30241"/>
                  </a:lnTo>
                  <a:lnTo>
                    <a:pt x="14604" y="30241"/>
                  </a:lnTo>
                  <a:lnTo>
                    <a:pt x="14604" y="317"/>
                  </a:lnTo>
                  <a:lnTo>
                    <a:pt x="14128" y="0"/>
                  </a:lnTo>
                  <a:close/>
                </a:path>
              </a:pathLst>
            </a:custGeom>
            <a:solidFill>
              <a:srgbClr val="000000"/>
            </a:solidFill>
          </p:spPr>
          <p:txBody>
            <a:bodyPr vert="horz" lIns="91440" tIns="45720" rIns="91440" bIns="45720" anchor="t"/>
            <a:lstStyle/>
            <a:p>
              <a:endParaRPr lang="en-IN"/>
            </a:p>
          </p:txBody>
        </p:sp>
        <p:sp>
          <p:nvSpPr>
            <p:cNvPr id="2125" name="Shape 2160"/>
            <p:cNvSpPr/>
            <p:nvPr/>
          </p:nvSpPr>
          <p:spPr>
            <a:xfrm>
              <a:off x="3343575" y="4372418"/>
              <a:ext cx="46433" cy="45641"/>
            </a:xfrm>
            <a:custGeom>
              <a:avLst/>
              <a:gdLst/>
              <a:ahLst/>
              <a:cxnLst/>
              <a:rect l="0" t="0" r="0" b="0"/>
              <a:pathLst>
                <a:path w="46433" h="45641">
                  <a:moveTo>
                    <a:pt x="13652" y="0"/>
                  </a:moveTo>
                  <a:lnTo>
                    <a:pt x="0" y="4524"/>
                  </a:lnTo>
                  <a:lnTo>
                    <a:pt x="0" y="6191"/>
                  </a:lnTo>
                  <a:lnTo>
                    <a:pt x="1111" y="5873"/>
                  </a:lnTo>
                  <a:lnTo>
                    <a:pt x="2857" y="5794"/>
                  </a:lnTo>
                  <a:lnTo>
                    <a:pt x="4127" y="5873"/>
                  </a:lnTo>
                  <a:lnTo>
                    <a:pt x="5158" y="6588"/>
                  </a:lnTo>
                  <a:lnTo>
                    <a:pt x="6032" y="8493"/>
                  </a:lnTo>
                  <a:lnTo>
                    <a:pt x="6350" y="12144"/>
                  </a:lnTo>
                  <a:lnTo>
                    <a:pt x="6350" y="36672"/>
                  </a:lnTo>
                  <a:lnTo>
                    <a:pt x="6032" y="40243"/>
                  </a:lnTo>
                  <a:lnTo>
                    <a:pt x="5001" y="42466"/>
                  </a:lnTo>
                  <a:lnTo>
                    <a:pt x="3096" y="43656"/>
                  </a:lnTo>
                  <a:lnTo>
                    <a:pt x="158" y="44133"/>
                  </a:lnTo>
                  <a:lnTo>
                    <a:pt x="158" y="45641"/>
                  </a:lnTo>
                  <a:lnTo>
                    <a:pt x="21193" y="45641"/>
                  </a:lnTo>
                  <a:lnTo>
                    <a:pt x="21193" y="44133"/>
                  </a:lnTo>
                  <a:lnTo>
                    <a:pt x="18018" y="43656"/>
                  </a:lnTo>
                  <a:lnTo>
                    <a:pt x="15953" y="42703"/>
                  </a:lnTo>
                  <a:lnTo>
                    <a:pt x="14922" y="41116"/>
                  </a:lnTo>
                  <a:lnTo>
                    <a:pt x="14683" y="38973"/>
                  </a:lnTo>
                  <a:lnTo>
                    <a:pt x="14683" y="11112"/>
                  </a:lnTo>
                  <a:lnTo>
                    <a:pt x="17383" y="8731"/>
                  </a:lnTo>
                  <a:lnTo>
                    <a:pt x="19843" y="6984"/>
                  </a:lnTo>
                  <a:lnTo>
                    <a:pt x="22225" y="5873"/>
                  </a:lnTo>
                  <a:lnTo>
                    <a:pt x="24447" y="5477"/>
                  </a:lnTo>
                  <a:lnTo>
                    <a:pt x="28177" y="6112"/>
                  </a:lnTo>
                  <a:lnTo>
                    <a:pt x="30479" y="8017"/>
                  </a:lnTo>
                  <a:lnTo>
                    <a:pt x="31750" y="11033"/>
                  </a:lnTo>
                  <a:lnTo>
                    <a:pt x="32067" y="15081"/>
                  </a:lnTo>
                  <a:lnTo>
                    <a:pt x="32067" y="35798"/>
                  </a:lnTo>
                  <a:lnTo>
                    <a:pt x="31908" y="38973"/>
                  </a:lnTo>
                  <a:lnTo>
                    <a:pt x="31273" y="41195"/>
                  </a:lnTo>
                  <a:lnTo>
                    <a:pt x="30321" y="42624"/>
                  </a:lnTo>
                  <a:lnTo>
                    <a:pt x="29131" y="43497"/>
                  </a:lnTo>
                  <a:lnTo>
                    <a:pt x="25876" y="44133"/>
                  </a:lnTo>
                  <a:lnTo>
                    <a:pt x="25876" y="45641"/>
                  </a:lnTo>
                  <a:lnTo>
                    <a:pt x="46433" y="45641"/>
                  </a:lnTo>
                  <a:lnTo>
                    <a:pt x="46433" y="44133"/>
                  </a:lnTo>
                  <a:lnTo>
                    <a:pt x="43418" y="43577"/>
                  </a:lnTo>
                  <a:lnTo>
                    <a:pt x="41592" y="42466"/>
                  </a:lnTo>
                  <a:lnTo>
                    <a:pt x="40640" y="40561"/>
                  </a:lnTo>
                  <a:lnTo>
                    <a:pt x="40402" y="37544"/>
                  </a:lnTo>
                  <a:lnTo>
                    <a:pt x="40402" y="14922"/>
                  </a:lnTo>
                  <a:lnTo>
                    <a:pt x="39846" y="9525"/>
                  </a:lnTo>
                  <a:lnTo>
                    <a:pt x="38417" y="5636"/>
                  </a:lnTo>
                  <a:lnTo>
                    <a:pt x="36353" y="2937"/>
                  </a:lnTo>
                  <a:lnTo>
                    <a:pt x="33893" y="1191"/>
                  </a:lnTo>
                  <a:lnTo>
                    <a:pt x="31273" y="238"/>
                  </a:lnTo>
                  <a:lnTo>
                    <a:pt x="28813" y="0"/>
                  </a:lnTo>
                  <a:lnTo>
                    <a:pt x="24765" y="634"/>
                  </a:lnTo>
                  <a:lnTo>
                    <a:pt x="21272" y="2381"/>
                  </a:lnTo>
                  <a:lnTo>
                    <a:pt x="17858" y="4922"/>
                  </a:lnTo>
                  <a:lnTo>
                    <a:pt x="14366" y="809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2126" name="Shape 2161"/>
            <p:cNvSpPr/>
            <p:nvPr/>
          </p:nvSpPr>
          <p:spPr>
            <a:xfrm>
              <a:off x="3146328" y="4372418"/>
              <a:ext cx="32703" cy="45641"/>
            </a:xfrm>
            <a:custGeom>
              <a:avLst/>
              <a:gdLst/>
              <a:ahLst/>
              <a:cxnLst/>
              <a:rect l="0" t="0" r="0" b="0"/>
              <a:pathLst>
                <a:path w="32703" h="45641">
                  <a:moveTo>
                    <a:pt x="14843" y="0"/>
                  </a:moveTo>
                  <a:lnTo>
                    <a:pt x="238" y="5397"/>
                  </a:lnTo>
                  <a:lnTo>
                    <a:pt x="238" y="6984"/>
                  </a:lnTo>
                  <a:lnTo>
                    <a:pt x="1667" y="6667"/>
                  </a:lnTo>
                  <a:lnTo>
                    <a:pt x="3572" y="6588"/>
                  </a:lnTo>
                  <a:lnTo>
                    <a:pt x="4842" y="6667"/>
                  </a:lnTo>
                  <a:lnTo>
                    <a:pt x="5874" y="7382"/>
                  </a:lnTo>
                  <a:lnTo>
                    <a:pt x="6747" y="9128"/>
                  </a:lnTo>
                  <a:lnTo>
                    <a:pt x="7064" y="12541"/>
                  </a:lnTo>
                  <a:lnTo>
                    <a:pt x="7064" y="37306"/>
                  </a:lnTo>
                  <a:lnTo>
                    <a:pt x="6747" y="40561"/>
                  </a:lnTo>
                  <a:lnTo>
                    <a:pt x="5636" y="42386"/>
                  </a:lnTo>
                  <a:lnTo>
                    <a:pt x="3413" y="43418"/>
                  </a:lnTo>
                  <a:lnTo>
                    <a:pt x="0" y="44133"/>
                  </a:lnTo>
                  <a:lnTo>
                    <a:pt x="0" y="45641"/>
                  </a:lnTo>
                  <a:lnTo>
                    <a:pt x="23812" y="45641"/>
                  </a:lnTo>
                  <a:lnTo>
                    <a:pt x="23812" y="44133"/>
                  </a:lnTo>
                  <a:lnTo>
                    <a:pt x="20319" y="43815"/>
                  </a:lnTo>
                  <a:lnTo>
                    <a:pt x="17701" y="42862"/>
                  </a:lnTo>
                  <a:lnTo>
                    <a:pt x="15954" y="40719"/>
                  </a:lnTo>
                  <a:lnTo>
                    <a:pt x="15399" y="36672"/>
                  </a:lnTo>
                  <a:lnTo>
                    <a:pt x="15399" y="14367"/>
                  </a:lnTo>
                  <a:lnTo>
                    <a:pt x="15717" y="12700"/>
                  </a:lnTo>
                  <a:lnTo>
                    <a:pt x="16589" y="10874"/>
                  </a:lnTo>
                  <a:lnTo>
                    <a:pt x="19288" y="7699"/>
                  </a:lnTo>
                  <a:lnTo>
                    <a:pt x="20797" y="6667"/>
                  </a:lnTo>
                  <a:lnTo>
                    <a:pt x="22067" y="6270"/>
                  </a:lnTo>
                  <a:lnTo>
                    <a:pt x="24209" y="7223"/>
                  </a:lnTo>
                  <a:lnTo>
                    <a:pt x="26193" y="8890"/>
                  </a:lnTo>
                  <a:lnTo>
                    <a:pt x="28893" y="9763"/>
                  </a:lnTo>
                  <a:lnTo>
                    <a:pt x="30481" y="9445"/>
                  </a:lnTo>
                  <a:lnTo>
                    <a:pt x="31670" y="8493"/>
                  </a:lnTo>
                  <a:lnTo>
                    <a:pt x="32464" y="7143"/>
                  </a:lnTo>
                  <a:lnTo>
                    <a:pt x="32703" y="5397"/>
                  </a:lnTo>
                  <a:lnTo>
                    <a:pt x="32386" y="3175"/>
                  </a:lnTo>
                  <a:lnTo>
                    <a:pt x="31274" y="1508"/>
                  </a:lnTo>
                  <a:lnTo>
                    <a:pt x="29607" y="397"/>
                  </a:lnTo>
                  <a:lnTo>
                    <a:pt x="27384" y="0"/>
                  </a:lnTo>
                  <a:lnTo>
                    <a:pt x="24606" y="477"/>
                  </a:lnTo>
                  <a:lnTo>
                    <a:pt x="21828" y="1904"/>
                  </a:lnTo>
                  <a:lnTo>
                    <a:pt x="18812" y="4683"/>
                  </a:lnTo>
                  <a:lnTo>
                    <a:pt x="15557" y="9048"/>
                  </a:lnTo>
                  <a:lnTo>
                    <a:pt x="15399" y="9048"/>
                  </a:lnTo>
                  <a:lnTo>
                    <a:pt x="15399" y="238"/>
                  </a:lnTo>
                  <a:lnTo>
                    <a:pt x="14843" y="0"/>
                  </a:lnTo>
                  <a:close/>
                </a:path>
              </a:pathLst>
            </a:custGeom>
            <a:solidFill>
              <a:srgbClr val="000000"/>
            </a:solidFill>
          </p:spPr>
          <p:txBody>
            <a:bodyPr vert="horz" lIns="91440" tIns="45720" rIns="91440" bIns="45720" anchor="t"/>
            <a:lstStyle/>
            <a:p>
              <a:endParaRPr lang="en-IN"/>
            </a:p>
          </p:txBody>
        </p:sp>
        <p:sp>
          <p:nvSpPr>
            <p:cNvPr id="2127" name="Shape 2162"/>
            <p:cNvSpPr/>
            <p:nvPr/>
          </p:nvSpPr>
          <p:spPr>
            <a:xfrm>
              <a:off x="4110814" y="4372418"/>
              <a:ext cx="29368" cy="46593"/>
            </a:xfrm>
            <a:custGeom>
              <a:avLst/>
              <a:gdLst/>
              <a:ahLst/>
              <a:cxnLst/>
              <a:rect l="0" t="0" r="0" b="0"/>
              <a:pathLst>
                <a:path w="29368" h="46593">
                  <a:moveTo>
                    <a:pt x="13811" y="0"/>
                  </a:moveTo>
                  <a:lnTo>
                    <a:pt x="9525" y="556"/>
                  </a:lnTo>
                  <a:lnTo>
                    <a:pt x="6032" y="1984"/>
                  </a:lnTo>
                  <a:lnTo>
                    <a:pt x="3333" y="3968"/>
                  </a:lnTo>
                  <a:lnTo>
                    <a:pt x="1428" y="6509"/>
                  </a:lnTo>
                  <a:lnTo>
                    <a:pt x="396" y="9287"/>
                  </a:lnTo>
                  <a:lnTo>
                    <a:pt x="0" y="12144"/>
                  </a:lnTo>
                  <a:lnTo>
                    <a:pt x="952" y="16986"/>
                  </a:lnTo>
                  <a:lnTo>
                    <a:pt x="3492" y="20797"/>
                  </a:lnTo>
                  <a:lnTo>
                    <a:pt x="7223" y="23892"/>
                  </a:lnTo>
                  <a:lnTo>
                    <a:pt x="11588" y="26591"/>
                  </a:lnTo>
                  <a:lnTo>
                    <a:pt x="17303" y="29846"/>
                  </a:lnTo>
                  <a:lnTo>
                    <a:pt x="19526" y="31273"/>
                  </a:lnTo>
                  <a:lnTo>
                    <a:pt x="21113" y="33021"/>
                  </a:lnTo>
                  <a:lnTo>
                    <a:pt x="22066" y="34925"/>
                  </a:lnTo>
                  <a:lnTo>
                    <a:pt x="22463" y="37147"/>
                  </a:lnTo>
                  <a:lnTo>
                    <a:pt x="21669" y="40719"/>
                  </a:lnTo>
                  <a:lnTo>
                    <a:pt x="19684" y="42942"/>
                  </a:lnTo>
                  <a:lnTo>
                    <a:pt x="17064" y="44053"/>
                  </a:lnTo>
                  <a:lnTo>
                    <a:pt x="14446" y="44450"/>
                  </a:lnTo>
                  <a:lnTo>
                    <a:pt x="10238" y="43815"/>
                  </a:lnTo>
                  <a:lnTo>
                    <a:pt x="7063" y="41989"/>
                  </a:lnTo>
                  <a:lnTo>
                    <a:pt x="4842" y="39449"/>
                  </a:lnTo>
                  <a:lnTo>
                    <a:pt x="3333" y="36512"/>
                  </a:lnTo>
                  <a:lnTo>
                    <a:pt x="1667" y="30559"/>
                  </a:lnTo>
                  <a:lnTo>
                    <a:pt x="79" y="30559"/>
                  </a:lnTo>
                  <a:lnTo>
                    <a:pt x="79" y="46037"/>
                  </a:lnTo>
                  <a:lnTo>
                    <a:pt x="1349" y="46037"/>
                  </a:lnTo>
                  <a:lnTo>
                    <a:pt x="2222" y="45084"/>
                  </a:lnTo>
                  <a:lnTo>
                    <a:pt x="3571" y="44847"/>
                  </a:lnTo>
                  <a:lnTo>
                    <a:pt x="5873" y="45006"/>
                  </a:lnTo>
                  <a:lnTo>
                    <a:pt x="8651" y="45641"/>
                  </a:lnTo>
                  <a:lnTo>
                    <a:pt x="15001" y="46593"/>
                  </a:lnTo>
                  <a:lnTo>
                    <a:pt x="18336" y="46276"/>
                  </a:lnTo>
                  <a:lnTo>
                    <a:pt x="21590" y="45243"/>
                  </a:lnTo>
                  <a:lnTo>
                    <a:pt x="24606" y="43418"/>
                  </a:lnTo>
                  <a:lnTo>
                    <a:pt x="27067" y="40958"/>
                  </a:lnTo>
                  <a:lnTo>
                    <a:pt x="28733" y="37703"/>
                  </a:lnTo>
                  <a:lnTo>
                    <a:pt x="29368" y="33814"/>
                  </a:lnTo>
                  <a:lnTo>
                    <a:pt x="28733" y="29846"/>
                  </a:lnTo>
                  <a:lnTo>
                    <a:pt x="26987" y="26828"/>
                  </a:lnTo>
                  <a:lnTo>
                    <a:pt x="24368" y="24368"/>
                  </a:lnTo>
                  <a:lnTo>
                    <a:pt x="21033" y="22145"/>
                  </a:lnTo>
                  <a:lnTo>
                    <a:pt x="10398" y="15795"/>
                  </a:lnTo>
                  <a:lnTo>
                    <a:pt x="8176" y="14049"/>
                  </a:lnTo>
                  <a:lnTo>
                    <a:pt x="6826" y="12144"/>
                  </a:lnTo>
                  <a:lnTo>
                    <a:pt x="6112" y="8731"/>
                  </a:lnTo>
                  <a:lnTo>
                    <a:pt x="6508" y="6667"/>
                  </a:lnTo>
                  <a:lnTo>
                    <a:pt x="7857" y="4603"/>
                  </a:lnTo>
                  <a:lnTo>
                    <a:pt x="10159" y="2937"/>
                  </a:lnTo>
                  <a:lnTo>
                    <a:pt x="13652" y="2302"/>
                  </a:lnTo>
                  <a:lnTo>
                    <a:pt x="16907" y="2778"/>
                  </a:lnTo>
                  <a:lnTo>
                    <a:pt x="20002" y="4603"/>
                  </a:lnTo>
                  <a:lnTo>
                    <a:pt x="21431" y="6191"/>
                  </a:lnTo>
                  <a:lnTo>
                    <a:pt x="22621" y="8334"/>
                  </a:lnTo>
                  <a:lnTo>
                    <a:pt x="23732" y="11112"/>
                  </a:lnTo>
                  <a:lnTo>
                    <a:pt x="24606" y="14526"/>
                  </a:lnTo>
                  <a:lnTo>
                    <a:pt x="26113" y="14526"/>
                  </a:lnTo>
                  <a:lnTo>
                    <a:pt x="25717" y="953"/>
                  </a:lnTo>
                  <a:lnTo>
                    <a:pt x="24606" y="953"/>
                  </a:lnTo>
                  <a:lnTo>
                    <a:pt x="24051" y="1587"/>
                  </a:lnTo>
                  <a:lnTo>
                    <a:pt x="22938" y="1984"/>
                  </a:lnTo>
                  <a:lnTo>
                    <a:pt x="21431" y="1747"/>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128" name="Shape 2163"/>
            <p:cNvSpPr/>
            <p:nvPr/>
          </p:nvSpPr>
          <p:spPr>
            <a:xfrm>
              <a:off x="4150343" y="4408137"/>
              <a:ext cx="10953" cy="10953"/>
            </a:xfrm>
            <a:custGeom>
              <a:avLst/>
              <a:gdLst/>
              <a:ahLst/>
              <a:cxnLst/>
              <a:rect l="0" t="0" r="0" b="0"/>
              <a:pathLst>
                <a:path w="10953" h="10953">
                  <a:moveTo>
                    <a:pt x="5397" y="0"/>
                  </a:moveTo>
                  <a:lnTo>
                    <a:pt x="3333" y="397"/>
                  </a:lnTo>
                  <a:lnTo>
                    <a:pt x="1587" y="1587"/>
                  </a:lnTo>
                  <a:lnTo>
                    <a:pt x="397" y="3334"/>
                  </a:lnTo>
                  <a:lnTo>
                    <a:pt x="0" y="5636"/>
                  </a:lnTo>
                  <a:lnTo>
                    <a:pt x="476" y="8017"/>
                  </a:lnTo>
                  <a:lnTo>
                    <a:pt x="1905" y="9684"/>
                  </a:lnTo>
                  <a:lnTo>
                    <a:pt x="3651" y="10636"/>
                  </a:lnTo>
                  <a:lnTo>
                    <a:pt x="5397" y="10953"/>
                  </a:lnTo>
                  <a:lnTo>
                    <a:pt x="7143" y="10636"/>
                  </a:lnTo>
                  <a:lnTo>
                    <a:pt x="8890" y="9684"/>
                  </a:lnTo>
                  <a:lnTo>
                    <a:pt x="10318" y="8017"/>
                  </a:lnTo>
                  <a:lnTo>
                    <a:pt x="10953" y="5636"/>
                  </a:lnTo>
                  <a:lnTo>
                    <a:pt x="10477" y="3413"/>
                  </a:lnTo>
                  <a:lnTo>
                    <a:pt x="9286" y="1667"/>
                  </a:lnTo>
                  <a:lnTo>
                    <a:pt x="7541" y="477"/>
                  </a:lnTo>
                  <a:lnTo>
                    <a:pt x="5397" y="0"/>
                  </a:lnTo>
                  <a:close/>
                </a:path>
              </a:pathLst>
            </a:custGeom>
            <a:solidFill>
              <a:srgbClr val="000000"/>
            </a:solidFill>
          </p:spPr>
          <p:txBody>
            <a:bodyPr vert="horz" lIns="91440" tIns="45720" rIns="91440" bIns="45720" anchor="t"/>
            <a:lstStyle/>
            <a:p>
              <a:endParaRPr lang="en-IN"/>
            </a:p>
          </p:txBody>
        </p:sp>
        <p:sp>
          <p:nvSpPr>
            <p:cNvPr id="2129" name="Shape 2164"/>
            <p:cNvSpPr/>
            <p:nvPr/>
          </p:nvSpPr>
          <p:spPr>
            <a:xfrm>
              <a:off x="6314344" y="3964828"/>
              <a:ext cx="23573" cy="67627"/>
            </a:xfrm>
            <a:custGeom>
              <a:avLst/>
              <a:gdLst/>
              <a:ahLst/>
              <a:cxnLst/>
              <a:rect l="0" t="0" r="0" b="0"/>
              <a:pathLst>
                <a:path w="23573" h="67627">
                  <a:moveTo>
                    <a:pt x="15795" y="0"/>
                  </a:moveTo>
                  <a:lnTo>
                    <a:pt x="0" y="4365"/>
                  </a:lnTo>
                  <a:lnTo>
                    <a:pt x="0" y="5952"/>
                  </a:lnTo>
                  <a:lnTo>
                    <a:pt x="3412" y="5715"/>
                  </a:lnTo>
                  <a:lnTo>
                    <a:pt x="5715" y="6032"/>
                  </a:lnTo>
                  <a:lnTo>
                    <a:pt x="7063" y="7143"/>
                  </a:lnTo>
                  <a:lnTo>
                    <a:pt x="7698" y="8968"/>
                  </a:lnTo>
                  <a:lnTo>
                    <a:pt x="7857" y="11747"/>
                  </a:lnTo>
                  <a:lnTo>
                    <a:pt x="7857" y="59054"/>
                  </a:lnTo>
                  <a:lnTo>
                    <a:pt x="7539" y="62388"/>
                  </a:lnTo>
                  <a:lnTo>
                    <a:pt x="6270" y="64452"/>
                  </a:lnTo>
                  <a:lnTo>
                    <a:pt x="3888" y="65643"/>
                  </a:lnTo>
                  <a:lnTo>
                    <a:pt x="237" y="66198"/>
                  </a:lnTo>
                  <a:lnTo>
                    <a:pt x="237" y="67627"/>
                  </a:lnTo>
                  <a:lnTo>
                    <a:pt x="23573" y="67627"/>
                  </a:lnTo>
                  <a:lnTo>
                    <a:pt x="23573" y="66198"/>
                  </a:lnTo>
                  <a:lnTo>
                    <a:pt x="20002" y="65801"/>
                  </a:lnTo>
                  <a:lnTo>
                    <a:pt x="17700" y="64770"/>
                  </a:lnTo>
                  <a:lnTo>
                    <a:pt x="16509" y="62706"/>
                  </a:lnTo>
                  <a:lnTo>
                    <a:pt x="16191" y="59293"/>
                  </a:lnTo>
                  <a:lnTo>
                    <a:pt x="16191" y="158"/>
                  </a:lnTo>
                  <a:lnTo>
                    <a:pt x="15795" y="0"/>
                  </a:lnTo>
                  <a:close/>
                </a:path>
              </a:pathLst>
            </a:custGeom>
            <a:solidFill>
              <a:srgbClr val="000000"/>
            </a:solidFill>
          </p:spPr>
          <p:txBody>
            <a:bodyPr vert="horz" lIns="91440" tIns="45720" rIns="91440" bIns="45720" anchor="t"/>
            <a:lstStyle/>
            <a:p>
              <a:endParaRPr lang="en-IN"/>
            </a:p>
          </p:txBody>
        </p:sp>
        <p:sp>
          <p:nvSpPr>
            <p:cNvPr id="2130" name="Shape 2165"/>
            <p:cNvSpPr/>
            <p:nvPr/>
          </p:nvSpPr>
          <p:spPr>
            <a:xfrm>
              <a:off x="6264258" y="3964828"/>
              <a:ext cx="46037" cy="68658"/>
            </a:xfrm>
            <a:custGeom>
              <a:avLst/>
              <a:gdLst/>
              <a:ahLst/>
              <a:cxnLst/>
              <a:rect l="0" t="0" r="0" b="0"/>
              <a:pathLst>
                <a:path w="46037" h="68658">
                  <a:moveTo>
                    <a:pt x="14367" y="0"/>
                  </a:moveTo>
                  <a:lnTo>
                    <a:pt x="0" y="4365"/>
                  </a:lnTo>
                  <a:lnTo>
                    <a:pt x="0" y="5952"/>
                  </a:lnTo>
                  <a:lnTo>
                    <a:pt x="2142" y="5873"/>
                  </a:lnTo>
                  <a:lnTo>
                    <a:pt x="4683" y="6191"/>
                  </a:lnTo>
                  <a:lnTo>
                    <a:pt x="5952" y="7223"/>
                  </a:lnTo>
                  <a:lnTo>
                    <a:pt x="6508" y="10874"/>
                  </a:lnTo>
                  <a:lnTo>
                    <a:pt x="6508" y="62308"/>
                  </a:lnTo>
                  <a:lnTo>
                    <a:pt x="7302" y="64056"/>
                  </a:lnTo>
                  <a:lnTo>
                    <a:pt x="9366" y="65563"/>
                  </a:lnTo>
                  <a:lnTo>
                    <a:pt x="15716" y="67786"/>
                  </a:lnTo>
                  <a:lnTo>
                    <a:pt x="21907" y="68658"/>
                  </a:lnTo>
                  <a:lnTo>
                    <a:pt x="28177" y="67945"/>
                  </a:lnTo>
                  <a:lnTo>
                    <a:pt x="33337" y="66040"/>
                  </a:lnTo>
                  <a:lnTo>
                    <a:pt x="37624" y="63262"/>
                  </a:lnTo>
                  <a:lnTo>
                    <a:pt x="40877" y="59690"/>
                  </a:lnTo>
                  <a:lnTo>
                    <a:pt x="43258" y="55800"/>
                  </a:lnTo>
                  <a:lnTo>
                    <a:pt x="44846" y="51673"/>
                  </a:lnTo>
                  <a:lnTo>
                    <a:pt x="45719" y="47705"/>
                  </a:lnTo>
                  <a:lnTo>
                    <a:pt x="46037" y="44052"/>
                  </a:lnTo>
                  <a:lnTo>
                    <a:pt x="45561" y="38735"/>
                  </a:lnTo>
                  <a:lnTo>
                    <a:pt x="44132" y="33654"/>
                  </a:lnTo>
                  <a:lnTo>
                    <a:pt x="41671" y="29051"/>
                  </a:lnTo>
                  <a:lnTo>
                    <a:pt x="38258" y="25400"/>
                  </a:lnTo>
                  <a:lnTo>
                    <a:pt x="33813" y="22938"/>
                  </a:lnTo>
                  <a:lnTo>
                    <a:pt x="28416" y="22066"/>
                  </a:lnTo>
                  <a:lnTo>
                    <a:pt x="24844" y="22542"/>
                  </a:lnTo>
                  <a:lnTo>
                    <a:pt x="22895" y="23242"/>
                  </a:lnTo>
                  <a:lnTo>
                    <a:pt x="24765" y="28337"/>
                  </a:lnTo>
                  <a:lnTo>
                    <a:pt x="28813" y="29131"/>
                  </a:lnTo>
                  <a:lnTo>
                    <a:pt x="31988" y="31273"/>
                  </a:lnTo>
                  <a:lnTo>
                    <a:pt x="34369" y="34527"/>
                  </a:lnTo>
                  <a:lnTo>
                    <a:pt x="36036" y="38576"/>
                  </a:lnTo>
                  <a:lnTo>
                    <a:pt x="36988" y="43100"/>
                  </a:lnTo>
                  <a:lnTo>
                    <a:pt x="37306" y="47705"/>
                  </a:lnTo>
                  <a:lnTo>
                    <a:pt x="37147" y="51276"/>
                  </a:lnTo>
                  <a:lnTo>
                    <a:pt x="36512" y="55245"/>
                  </a:lnTo>
                  <a:lnTo>
                    <a:pt x="35083" y="59054"/>
                  </a:lnTo>
                  <a:lnTo>
                    <a:pt x="32782" y="62388"/>
                  </a:lnTo>
                  <a:lnTo>
                    <a:pt x="29289" y="64611"/>
                  </a:lnTo>
                  <a:lnTo>
                    <a:pt x="24367" y="65483"/>
                  </a:lnTo>
                  <a:lnTo>
                    <a:pt x="20796" y="65007"/>
                  </a:lnTo>
                  <a:lnTo>
                    <a:pt x="16748" y="63500"/>
                  </a:lnTo>
                  <a:lnTo>
                    <a:pt x="15399" y="62229"/>
                  </a:lnTo>
                  <a:lnTo>
                    <a:pt x="14842" y="60721"/>
                  </a:lnTo>
                  <a:lnTo>
                    <a:pt x="14842" y="35718"/>
                  </a:lnTo>
                  <a:lnTo>
                    <a:pt x="15557" y="33257"/>
                  </a:lnTo>
                  <a:lnTo>
                    <a:pt x="16907" y="31352"/>
                  </a:lnTo>
                  <a:lnTo>
                    <a:pt x="18732" y="29924"/>
                  </a:lnTo>
                  <a:lnTo>
                    <a:pt x="20876" y="29051"/>
                  </a:lnTo>
                  <a:lnTo>
                    <a:pt x="24765" y="28337"/>
                  </a:lnTo>
                  <a:lnTo>
                    <a:pt x="22895" y="23242"/>
                  </a:lnTo>
                  <a:lnTo>
                    <a:pt x="21749" y="23653"/>
                  </a:lnTo>
                  <a:lnTo>
                    <a:pt x="19129" y="25241"/>
                  </a:lnTo>
                  <a:lnTo>
                    <a:pt x="17064" y="27067"/>
                  </a:lnTo>
                  <a:lnTo>
                    <a:pt x="15716" y="28733"/>
                  </a:lnTo>
                  <a:lnTo>
                    <a:pt x="15081" y="30082"/>
                  </a:lnTo>
                  <a:lnTo>
                    <a:pt x="14842" y="30082"/>
                  </a:lnTo>
                  <a:lnTo>
                    <a:pt x="14842" y="158"/>
                  </a:lnTo>
                  <a:lnTo>
                    <a:pt x="14367" y="0"/>
                  </a:lnTo>
                  <a:close/>
                </a:path>
              </a:pathLst>
            </a:custGeom>
            <a:solidFill>
              <a:srgbClr val="000000"/>
            </a:solidFill>
          </p:spPr>
          <p:txBody>
            <a:bodyPr vert="horz" lIns="91440" tIns="45720" rIns="91440" bIns="45720" anchor="t"/>
            <a:lstStyle/>
            <a:p>
              <a:endParaRPr lang="en-IN"/>
            </a:p>
          </p:txBody>
        </p:sp>
        <p:sp>
          <p:nvSpPr>
            <p:cNvPr id="2131" name="Shape 2166"/>
            <p:cNvSpPr/>
            <p:nvPr/>
          </p:nvSpPr>
          <p:spPr>
            <a:xfrm>
              <a:off x="5892386" y="3964828"/>
              <a:ext cx="23575" cy="67627"/>
            </a:xfrm>
            <a:custGeom>
              <a:avLst/>
              <a:gdLst/>
              <a:ahLst/>
              <a:cxnLst/>
              <a:rect l="0" t="0" r="0" b="0"/>
              <a:pathLst>
                <a:path w="23575" h="67627">
                  <a:moveTo>
                    <a:pt x="15717" y="0"/>
                  </a:moveTo>
                  <a:lnTo>
                    <a:pt x="0" y="4365"/>
                  </a:lnTo>
                  <a:lnTo>
                    <a:pt x="0" y="5952"/>
                  </a:lnTo>
                  <a:lnTo>
                    <a:pt x="3333" y="5715"/>
                  </a:lnTo>
                  <a:lnTo>
                    <a:pt x="5636" y="6032"/>
                  </a:lnTo>
                  <a:lnTo>
                    <a:pt x="6986" y="7143"/>
                  </a:lnTo>
                  <a:lnTo>
                    <a:pt x="7621" y="8968"/>
                  </a:lnTo>
                  <a:lnTo>
                    <a:pt x="7780" y="11747"/>
                  </a:lnTo>
                  <a:lnTo>
                    <a:pt x="7780" y="59054"/>
                  </a:lnTo>
                  <a:lnTo>
                    <a:pt x="7462" y="62388"/>
                  </a:lnTo>
                  <a:lnTo>
                    <a:pt x="6192" y="64452"/>
                  </a:lnTo>
                  <a:lnTo>
                    <a:pt x="3890" y="65643"/>
                  </a:lnTo>
                  <a:lnTo>
                    <a:pt x="158" y="66198"/>
                  </a:lnTo>
                  <a:lnTo>
                    <a:pt x="158" y="67627"/>
                  </a:lnTo>
                  <a:lnTo>
                    <a:pt x="23575" y="67627"/>
                  </a:lnTo>
                  <a:lnTo>
                    <a:pt x="23575" y="66198"/>
                  </a:lnTo>
                  <a:lnTo>
                    <a:pt x="19923" y="65801"/>
                  </a:lnTo>
                  <a:lnTo>
                    <a:pt x="17701" y="64770"/>
                  </a:lnTo>
                  <a:lnTo>
                    <a:pt x="16431" y="62706"/>
                  </a:lnTo>
                  <a:lnTo>
                    <a:pt x="16113" y="59293"/>
                  </a:lnTo>
                  <a:lnTo>
                    <a:pt x="16113" y="158"/>
                  </a:lnTo>
                  <a:lnTo>
                    <a:pt x="15717" y="0"/>
                  </a:lnTo>
                  <a:close/>
                </a:path>
              </a:pathLst>
            </a:custGeom>
            <a:solidFill>
              <a:srgbClr val="000000"/>
            </a:solidFill>
          </p:spPr>
          <p:txBody>
            <a:bodyPr vert="horz" lIns="91440" tIns="45720" rIns="91440" bIns="45720" anchor="t"/>
            <a:lstStyle/>
            <a:p>
              <a:endParaRPr lang="en-IN"/>
            </a:p>
          </p:txBody>
        </p:sp>
        <p:sp>
          <p:nvSpPr>
            <p:cNvPr id="2132" name="Shape 2167"/>
            <p:cNvSpPr/>
            <p:nvPr/>
          </p:nvSpPr>
          <p:spPr>
            <a:xfrm>
              <a:off x="5790310" y="3964828"/>
              <a:ext cx="23573" cy="67627"/>
            </a:xfrm>
            <a:custGeom>
              <a:avLst/>
              <a:gdLst/>
              <a:ahLst/>
              <a:cxnLst/>
              <a:rect l="0" t="0" r="0" b="0"/>
              <a:pathLst>
                <a:path w="23573" h="67627">
                  <a:moveTo>
                    <a:pt x="15795" y="0"/>
                  </a:moveTo>
                  <a:lnTo>
                    <a:pt x="0" y="4365"/>
                  </a:lnTo>
                  <a:lnTo>
                    <a:pt x="0" y="5952"/>
                  </a:lnTo>
                  <a:lnTo>
                    <a:pt x="3412" y="5715"/>
                  </a:lnTo>
                  <a:lnTo>
                    <a:pt x="5715" y="6032"/>
                  </a:lnTo>
                  <a:lnTo>
                    <a:pt x="7063" y="7143"/>
                  </a:lnTo>
                  <a:lnTo>
                    <a:pt x="7698" y="8968"/>
                  </a:lnTo>
                  <a:lnTo>
                    <a:pt x="7857" y="11747"/>
                  </a:lnTo>
                  <a:lnTo>
                    <a:pt x="7857" y="59054"/>
                  </a:lnTo>
                  <a:lnTo>
                    <a:pt x="7540" y="62388"/>
                  </a:lnTo>
                  <a:lnTo>
                    <a:pt x="6270" y="64452"/>
                  </a:lnTo>
                  <a:lnTo>
                    <a:pt x="3968" y="65643"/>
                  </a:lnTo>
                  <a:lnTo>
                    <a:pt x="237" y="66198"/>
                  </a:lnTo>
                  <a:lnTo>
                    <a:pt x="237" y="67627"/>
                  </a:lnTo>
                  <a:lnTo>
                    <a:pt x="23573" y="67627"/>
                  </a:lnTo>
                  <a:lnTo>
                    <a:pt x="23573" y="66198"/>
                  </a:lnTo>
                  <a:lnTo>
                    <a:pt x="20002" y="65801"/>
                  </a:lnTo>
                  <a:lnTo>
                    <a:pt x="17700" y="64770"/>
                  </a:lnTo>
                  <a:lnTo>
                    <a:pt x="16509" y="62706"/>
                  </a:lnTo>
                  <a:lnTo>
                    <a:pt x="16192" y="59293"/>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2133" name="Shape 2168"/>
            <p:cNvSpPr/>
            <p:nvPr/>
          </p:nvSpPr>
          <p:spPr>
            <a:xfrm>
              <a:off x="5762608" y="3964828"/>
              <a:ext cx="23573" cy="67627"/>
            </a:xfrm>
            <a:custGeom>
              <a:avLst/>
              <a:gdLst/>
              <a:ahLst/>
              <a:cxnLst/>
              <a:rect l="0" t="0" r="0" b="0"/>
              <a:pathLst>
                <a:path w="23573" h="67627">
                  <a:moveTo>
                    <a:pt x="15716" y="0"/>
                  </a:moveTo>
                  <a:lnTo>
                    <a:pt x="0" y="4365"/>
                  </a:lnTo>
                  <a:lnTo>
                    <a:pt x="0" y="5952"/>
                  </a:lnTo>
                  <a:lnTo>
                    <a:pt x="3333" y="5715"/>
                  </a:lnTo>
                  <a:lnTo>
                    <a:pt x="5715" y="6032"/>
                  </a:lnTo>
                  <a:lnTo>
                    <a:pt x="7064" y="7143"/>
                  </a:lnTo>
                  <a:lnTo>
                    <a:pt x="7698" y="8968"/>
                  </a:lnTo>
                  <a:lnTo>
                    <a:pt x="7858" y="11747"/>
                  </a:lnTo>
                  <a:lnTo>
                    <a:pt x="7858" y="59054"/>
                  </a:lnTo>
                  <a:lnTo>
                    <a:pt x="7461" y="62388"/>
                  </a:lnTo>
                  <a:lnTo>
                    <a:pt x="6270" y="64452"/>
                  </a:lnTo>
                  <a:lnTo>
                    <a:pt x="3889" y="65643"/>
                  </a:lnTo>
                  <a:lnTo>
                    <a:pt x="158" y="66198"/>
                  </a:lnTo>
                  <a:lnTo>
                    <a:pt x="158" y="67627"/>
                  </a:lnTo>
                  <a:lnTo>
                    <a:pt x="23573" y="67627"/>
                  </a:lnTo>
                  <a:lnTo>
                    <a:pt x="23573" y="66198"/>
                  </a:lnTo>
                  <a:lnTo>
                    <a:pt x="19923" y="65801"/>
                  </a:lnTo>
                  <a:lnTo>
                    <a:pt x="17701" y="64770"/>
                  </a:lnTo>
                  <a:lnTo>
                    <a:pt x="16509" y="62706"/>
                  </a:lnTo>
                  <a:lnTo>
                    <a:pt x="16113" y="59293"/>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2134" name="Shape 2169"/>
            <p:cNvSpPr/>
            <p:nvPr/>
          </p:nvSpPr>
          <p:spPr>
            <a:xfrm>
              <a:off x="5457888" y="3964828"/>
              <a:ext cx="46037" cy="68658"/>
            </a:xfrm>
            <a:custGeom>
              <a:avLst/>
              <a:gdLst/>
              <a:ahLst/>
              <a:cxnLst/>
              <a:rect l="0" t="0" r="0" b="0"/>
              <a:pathLst>
                <a:path w="46037" h="68658">
                  <a:moveTo>
                    <a:pt x="14366" y="0"/>
                  </a:moveTo>
                  <a:lnTo>
                    <a:pt x="0" y="4365"/>
                  </a:lnTo>
                  <a:lnTo>
                    <a:pt x="0" y="5952"/>
                  </a:lnTo>
                  <a:lnTo>
                    <a:pt x="2222" y="5873"/>
                  </a:lnTo>
                  <a:lnTo>
                    <a:pt x="4762" y="6191"/>
                  </a:lnTo>
                  <a:lnTo>
                    <a:pt x="6032" y="7223"/>
                  </a:lnTo>
                  <a:lnTo>
                    <a:pt x="6587" y="10874"/>
                  </a:lnTo>
                  <a:lnTo>
                    <a:pt x="6587" y="62308"/>
                  </a:lnTo>
                  <a:lnTo>
                    <a:pt x="7302" y="64056"/>
                  </a:lnTo>
                  <a:lnTo>
                    <a:pt x="9445" y="65563"/>
                  </a:lnTo>
                  <a:lnTo>
                    <a:pt x="15795" y="67786"/>
                  </a:lnTo>
                  <a:lnTo>
                    <a:pt x="19129" y="68421"/>
                  </a:lnTo>
                  <a:lnTo>
                    <a:pt x="21907" y="68658"/>
                  </a:lnTo>
                  <a:lnTo>
                    <a:pt x="28177" y="67945"/>
                  </a:lnTo>
                  <a:lnTo>
                    <a:pt x="33416" y="66040"/>
                  </a:lnTo>
                  <a:lnTo>
                    <a:pt x="37624" y="63262"/>
                  </a:lnTo>
                  <a:lnTo>
                    <a:pt x="40877" y="59690"/>
                  </a:lnTo>
                  <a:lnTo>
                    <a:pt x="43258" y="55800"/>
                  </a:lnTo>
                  <a:lnTo>
                    <a:pt x="44846" y="51673"/>
                  </a:lnTo>
                  <a:lnTo>
                    <a:pt x="45720" y="47705"/>
                  </a:lnTo>
                  <a:lnTo>
                    <a:pt x="46037" y="44052"/>
                  </a:lnTo>
                  <a:lnTo>
                    <a:pt x="45561" y="38735"/>
                  </a:lnTo>
                  <a:lnTo>
                    <a:pt x="44132" y="33654"/>
                  </a:lnTo>
                  <a:lnTo>
                    <a:pt x="41671" y="29051"/>
                  </a:lnTo>
                  <a:lnTo>
                    <a:pt x="38258" y="25400"/>
                  </a:lnTo>
                  <a:lnTo>
                    <a:pt x="33892" y="22938"/>
                  </a:lnTo>
                  <a:lnTo>
                    <a:pt x="28416" y="22066"/>
                  </a:lnTo>
                  <a:lnTo>
                    <a:pt x="24924" y="22542"/>
                  </a:lnTo>
                  <a:lnTo>
                    <a:pt x="22898" y="23251"/>
                  </a:lnTo>
                  <a:lnTo>
                    <a:pt x="24765" y="28337"/>
                  </a:lnTo>
                  <a:lnTo>
                    <a:pt x="28812" y="29131"/>
                  </a:lnTo>
                  <a:lnTo>
                    <a:pt x="31987" y="31273"/>
                  </a:lnTo>
                  <a:lnTo>
                    <a:pt x="34449" y="34527"/>
                  </a:lnTo>
                  <a:lnTo>
                    <a:pt x="36036" y="38576"/>
                  </a:lnTo>
                  <a:lnTo>
                    <a:pt x="37067" y="43100"/>
                  </a:lnTo>
                  <a:lnTo>
                    <a:pt x="37385" y="47705"/>
                  </a:lnTo>
                  <a:lnTo>
                    <a:pt x="37226" y="51276"/>
                  </a:lnTo>
                  <a:lnTo>
                    <a:pt x="36512" y="55245"/>
                  </a:lnTo>
                  <a:lnTo>
                    <a:pt x="35162" y="59054"/>
                  </a:lnTo>
                  <a:lnTo>
                    <a:pt x="32781" y="62388"/>
                  </a:lnTo>
                  <a:lnTo>
                    <a:pt x="29288" y="64611"/>
                  </a:lnTo>
                  <a:lnTo>
                    <a:pt x="24367" y="65483"/>
                  </a:lnTo>
                  <a:lnTo>
                    <a:pt x="22780" y="65325"/>
                  </a:lnTo>
                  <a:lnTo>
                    <a:pt x="20796" y="65007"/>
                  </a:lnTo>
                  <a:lnTo>
                    <a:pt x="16827" y="63500"/>
                  </a:lnTo>
                  <a:lnTo>
                    <a:pt x="15399" y="62229"/>
                  </a:lnTo>
                  <a:lnTo>
                    <a:pt x="14842" y="60721"/>
                  </a:lnTo>
                  <a:lnTo>
                    <a:pt x="14842" y="35718"/>
                  </a:lnTo>
                  <a:lnTo>
                    <a:pt x="15557" y="33257"/>
                  </a:lnTo>
                  <a:lnTo>
                    <a:pt x="16906" y="31352"/>
                  </a:lnTo>
                  <a:lnTo>
                    <a:pt x="18732" y="29924"/>
                  </a:lnTo>
                  <a:lnTo>
                    <a:pt x="20875" y="29051"/>
                  </a:lnTo>
                  <a:lnTo>
                    <a:pt x="24765" y="28337"/>
                  </a:lnTo>
                  <a:lnTo>
                    <a:pt x="22898" y="23251"/>
                  </a:lnTo>
                  <a:lnTo>
                    <a:pt x="21749" y="23653"/>
                  </a:lnTo>
                  <a:lnTo>
                    <a:pt x="19129" y="25241"/>
                  </a:lnTo>
                  <a:lnTo>
                    <a:pt x="17065" y="27067"/>
                  </a:lnTo>
                  <a:lnTo>
                    <a:pt x="15716" y="28733"/>
                  </a:lnTo>
                  <a:lnTo>
                    <a:pt x="15081" y="30082"/>
                  </a:lnTo>
                  <a:lnTo>
                    <a:pt x="14842" y="30082"/>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2135" name="Shape 2170"/>
            <p:cNvSpPr/>
            <p:nvPr/>
          </p:nvSpPr>
          <p:spPr>
            <a:xfrm>
              <a:off x="5162215" y="3964828"/>
              <a:ext cx="10081" cy="10081"/>
            </a:xfrm>
            <a:custGeom>
              <a:avLst/>
              <a:gdLst/>
              <a:ahLst/>
              <a:cxnLst/>
              <a:rect l="0" t="0" r="0" b="0"/>
              <a:pathLst>
                <a:path w="10081" h="10081">
                  <a:moveTo>
                    <a:pt x="4921" y="0"/>
                  </a:moveTo>
                  <a:lnTo>
                    <a:pt x="2698" y="476"/>
                  </a:lnTo>
                  <a:lnTo>
                    <a:pt x="1191" y="1746"/>
                  </a:lnTo>
                  <a:lnTo>
                    <a:pt x="317" y="3412"/>
                  </a:lnTo>
                  <a:lnTo>
                    <a:pt x="0" y="5079"/>
                  </a:lnTo>
                  <a:lnTo>
                    <a:pt x="317" y="6667"/>
                  </a:lnTo>
                  <a:lnTo>
                    <a:pt x="1111" y="8333"/>
                  </a:lnTo>
                  <a:lnTo>
                    <a:pt x="2698" y="9605"/>
                  </a:lnTo>
                  <a:lnTo>
                    <a:pt x="4921" y="10081"/>
                  </a:lnTo>
                  <a:lnTo>
                    <a:pt x="6984" y="9683"/>
                  </a:lnTo>
                  <a:lnTo>
                    <a:pt x="8652" y="8651"/>
                  </a:lnTo>
                  <a:lnTo>
                    <a:pt x="9763" y="7063"/>
                  </a:lnTo>
                  <a:lnTo>
                    <a:pt x="10081" y="5079"/>
                  </a:lnTo>
                  <a:lnTo>
                    <a:pt x="9763" y="3016"/>
                  </a:lnTo>
                  <a:lnTo>
                    <a:pt x="8652"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2136" name="Shape 2171"/>
            <p:cNvSpPr/>
            <p:nvPr/>
          </p:nvSpPr>
          <p:spPr>
            <a:xfrm>
              <a:off x="5357558" y="3964828"/>
              <a:ext cx="35956" cy="67627"/>
            </a:xfrm>
            <a:custGeom>
              <a:avLst/>
              <a:gdLst/>
              <a:ahLst/>
              <a:cxnLst/>
              <a:rect l="0" t="0" r="0" b="0"/>
              <a:pathLst>
                <a:path w="35956" h="67627">
                  <a:moveTo>
                    <a:pt x="26035" y="0"/>
                  </a:moveTo>
                  <a:lnTo>
                    <a:pt x="20161" y="793"/>
                  </a:lnTo>
                  <a:lnTo>
                    <a:pt x="15716" y="2857"/>
                  </a:lnTo>
                  <a:lnTo>
                    <a:pt x="12620" y="5793"/>
                  </a:lnTo>
                  <a:lnTo>
                    <a:pt x="10477" y="9445"/>
                  </a:lnTo>
                  <a:lnTo>
                    <a:pt x="9127" y="13335"/>
                  </a:lnTo>
                  <a:lnTo>
                    <a:pt x="8492" y="17145"/>
                  </a:lnTo>
                  <a:lnTo>
                    <a:pt x="8254" y="20478"/>
                  </a:lnTo>
                  <a:lnTo>
                    <a:pt x="8175" y="23098"/>
                  </a:lnTo>
                  <a:lnTo>
                    <a:pt x="78" y="23098"/>
                  </a:lnTo>
                  <a:lnTo>
                    <a:pt x="78" y="26273"/>
                  </a:lnTo>
                  <a:lnTo>
                    <a:pt x="8175" y="26273"/>
                  </a:lnTo>
                  <a:lnTo>
                    <a:pt x="8175" y="57387"/>
                  </a:lnTo>
                  <a:lnTo>
                    <a:pt x="7857" y="61912"/>
                  </a:lnTo>
                  <a:lnTo>
                    <a:pt x="6587" y="64531"/>
                  </a:lnTo>
                  <a:lnTo>
                    <a:pt x="4047" y="65801"/>
                  </a:lnTo>
                  <a:lnTo>
                    <a:pt x="0" y="66198"/>
                  </a:lnTo>
                  <a:lnTo>
                    <a:pt x="0" y="67627"/>
                  </a:lnTo>
                  <a:lnTo>
                    <a:pt x="25717" y="67627"/>
                  </a:lnTo>
                  <a:lnTo>
                    <a:pt x="25717" y="66198"/>
                  </a:lnTo>
                  <a:lnTo>
                    <a:pt x="21907" y="65881"/>
                  </a:lnTo>
                  <a:lnTo>
                    <a:pt x="19287" y="65167"/>
                  </a:lnTo>
                  <a:lnTo>
                    <a:pt x="17700" y="63976"/>
                  </a:lnTo>
                  <a:lnTo>
                    <a:pt x="16906" y="62229"/>
                  </a:lnTo>
                  <a:lnTo>
                    <a:pt x="16588" y="60007"/>
                  </a:lnTo>
                  <a:lnTo>
                    <a:pt x="16510" y="57387"/>
                  </a:lnTo>
                  <a:lnTo>
                    <a:pt x="16510" y="26273"/>
                  </a:lnTo>
                  <a:lnTo>
                    <a:pt x="28653" y="26273"/>
                  </a:lnTo>
                  <a:lnTo>
                    <a:pt x="28653" y="23098"/>
                  </a:lnTo>
                  <a:lnTo>
                    <a:pt x="16430" y="23098"/>
                  </a:lnTo>
                  <a:lnTo>
                    <a:pt x="16430" y="11588"/>
                  </a:lnTo>
                  <a:lnTo>
                    <a:pt x="16747" y="7699"/>
                  </a:lnTo>
                  <a:lnTo>
                    <a:pt x="18415" y="4286"/>
                  </a:lnTo>
                  <a:lnTo>
                    <a:pt x="20081" y="3175"/>
                  </a:lnTo>
                  <a:lnTo>
                    <a:pt x="22383" y="2777"/>
                  </a:lnTo>
                  <a:lnTo>
                    <a:pt x="24447" y="3333"/>
                  </a:lnTo>
                  <a:lnTo>
                    <a:pt x="25955" y="4682"/>
                  </a:lnTo>
                  <a:lnTo>
                    <a:pt x="28495" y="8333"/>
                  </a:lnTo>
                  <a:lnTo>
                    <a:pt x="29923" y="9683"/>
                  </a:lnTo>
                  <a:lnTo>
                    <a:pt x="31670" y="10160"/>
                  </a:lnTo>
                  <a:lnTo>
                    <a:pt x="34527" y="9207"/>
                  </a:lnTo>
                  <a:lnTo>
                    <a:pt x="35560" y="7937"/>
                  </a:lnTo>
                  <a:lnTo>
                    <a:pt x="35956" y="6032"/>
                  </a:lnTo>
                  <a:lnTo>
                    <a:pt x="35162" y="3651"/>
                  </a:lnTo>
                  <a:lnTo>
                    <a:pt x="33098" y="1746"/>
                  </a:lnTo>
                  <a:lnTo>
                    <a:pt x="29923" y="476"/>
                  </a:lnTo>
                  <a:lnTo>
                    <a:pt x="26035" y="0"/>
                  </a:lnTo>
                  <a:close/>
                </a:path>
              </a:pathLst>
            </a:custGeom>
            <a:solidFill>
              <a:srgbClr val="000000"/>
            </a:solidFill>
          </p:spPr>
          <p:txBody>
            <a:bodyPr vert="horz" lIns="91440" tIns="45720" rIns="91440" bIns="45720" anchor="t"/>
            <a:lstStyle/>
            <a:p>
              <a:endParaRPr lang="en-IN"/>
            </a:p>
          </p:txBody>
        </p:sp>
        <p:sp>
          <p:nvSpPr>
            <p:cNvPr id="2137" name="Shape 2172"/>
            <p:cNvSpPr/>
            <p:nvPr/>
          </p:nvSpPr>
          <p:spPr>
            <a:xfrm>
              <a:off x="5128006" y="3975146"/>
              <a:ext cx="26352" cy="58340"/>
            </a:xfrm>
            <a:custGeom>
              <a:avLst/>
              <a:gdLst/>
              <a:ahLst/>
              <a:cxnLst/>
              <a:rect l="0" t="0" r="0" b="0"/>
              <a:pathLst>
                <a:path w="26352" h="58340">
                  <a:moveTo>
                    <a:pt x="13334" y="0"/>
                  </a:moveTo>
                  <a:lnTo>
                    <a:pt x="10873" y="3412"/>
                  </a:lnTo>
                  <a:lnTo>
                    <a:pt x="8889" y="6112"/>
                  </a:lnTo>
                  <a:lnTo>
                    <a:pt x="4364" y="11271"/>
                  </a:lnTo>
                  <a:lnTo>
                    <a:pt x="1428" y="13652"/>
                  </a:lnTo>
                  <a:lnTo>
                    <a:pt x="396" y="14446"/>
                  </a:lnTo>
                  <a:lnTo>
                    <a:pt x="0" y="15240"/>
                  </a:lnTo>
                  <a:lnTo>
                    <a:pt x="396" y="15955"/>
                  </a:lnTo>
                  <a:lnTo>
                    <a:pt x="5634" y="15955"/>
                  </a:lnTo>
                  <a:lnTo>
                    <a:pt x="5634" y="45720"/>
                  </a:lnTo>
                  <a:lnTo>
                    <a:pt x="5873" y="49132"/>
                  </a:lnTo>
                  <a:lnTo>
                    <a:pt x="6350" y="51911"/>
                  </a:lnTo>
                  <a:lnTo>
                    <a:pt x="7222" y="54133"/>
                  </a:lnTo>
                  <a:lnTo>
                    <a:pt x="8333" y="55721"/>
                  </a:lnTo>
                  <a:lnTo>
                    <a:pt x="11271" y="57706"/>
                  </a:lnTo>
                  <a:lnTo>
                    <a:pt x="14763" y="58340"/>
                  </a:lnTo>
                  <a:lnTo>
                    <a:pt x="18176" y="57706"/>
                  </a:lnTo>
                  <a:lnTo>
                    <a:pt x="21351" y="56118"/>
                  </a:lnTo>
                  <a:lnTo>
                    <a:pt x="24129" y="53737"/>
                  </a:lnTo>
                  <a:lnTo>
                    <a:pt x="26352" y="50800"/>
                  </a:lnTo>
                  <a:lnTo>
                    <a:pt x="25082" y="49688"/>
                  </a:lnTo>
                  <a:lnTo>
                    <a:pt x="22859" y="51911"/>
                  </a:lnTo>
                  <a:lnTo>
                    <a:pt x="21192" y="52783"/>
                  </a:lnTo>
                  <a:lnTo>
                    <a:pt x="19050" y="53181"/>
                  </a:lnTo>
                  <a:lnTo>
                    <a:pt x="16905" y="52704"/>
                  </a:lnTo>
                  <a:lnTo>
                    <a:pt x="15477" y="51513"/>
                  </a:lnTo>
                  <a:lnTo>
                    <a:pt x="14604" y="49847"/>
                  </a:lnTo>
                  <a:lnTo>
                    <a:pt x="14207" y="47942"/>
                  </a:lnTo>
                  <a:lnTo>
                    <a:pt x="13969" y="44291"/>
                  </a:lnTo>
                  <a:lnTo>
                    <a:pt x="13969" y="15955"/>
                  </a:lnTo>
                  <a:lnTo>
                    <a:pt x="23971" y="15955"/>
                  </a:lnTo>
                  <a:lnTo>
                    <a:pt x="23971" y="12780"/>
                  </a:lnTo>
                  <a:lnTo>
                    <a:pt x="13969" y="12780"/>
                  </a:lnTo>
                  <a:lnTo>
                    <a:pt x="13969"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2138" name="Shape 2173"/>
            <p:cNvSpPr/>
            <p:nvPr/>
          </p:nvSpPr>
          <p:spPr>
            <a:xfrm>
              <a:off x="6442932" y="3964828"/>
              <a:ext cx="45957" cy="68658"/>
            </a:xfrm>
            <a:custGeom>
              <a:avLst/>
              <a:gdLst/>
              <a:ahLst/>
              <a:cxnLst/>
              <a:rect l="0" t="0" r="0" b="0"/>
              <a:pathLst>
                <a:path w="45957" h="68658">
                  <a:moveTo>
                    <a:pt x="38813" y="0"/>
                  </a:moveTo>
                  <a:lnTo>
                    <a:pt x="24287" y="4365"/>
                  </a:lnTo>
                  <a:lnTo>
                    <a:pt x="24287" y="5952"/>
                  </a:lnTo>
                  <a:lnTo>
                    <a:pt x="26668" y="5873"/>
                  </a:lnTo>
                  <a:lnTo>
                    <a:pt x="29209" y="6191"/>
                  </a:lnTo>
                  <a:lnTo>
                    <a:pt x="30478" y="7223"/>
                  </a:lnTo>
                  <a:lnTo>
                    <a:pt x="31035" y="10874"/>
                  </a:lnTo>
                  <a:lnTo>
                    <a:pt x="31035" y="26352"/>
                  </a:lnTo>
                  <a:lnTo>
                    <a:pt x="28654" y="24447"/>
                  </a:lnTo>
                  <a:lnTo>
                    <a:pt x="26193" y="23098"/>
                  </a:lnTo>
                  <a:lnTo>
                    <a:pt x="23493" y="22305"/>
                  </a:lnTo>
                  <a:lnTo>
                    <a:pt x="22685" y="22239"/>
                  </a:lnTo>
                  <a:lnTo>
                    <a:pt x="20796" y="24843"/>
                  </a:lnTo>
                  <a:lnTo>
                    <a:pt x="24287" y="25480"/>
                  </a:lnTo>
                  <a:lnTo>
                    <a:pt x="27383" y="27304"/>
                  </a:lnTo>
                  <a:lnTo>
                    <a:pt x="29764" y="30400"/>
                  </a:lnTo>
                  <a:lnTo>
                    <a:pt x="31035" y="34766"/>
                  </a:lnTo>
                  <a:lnTo>
                    <a:pt x="31035" y="57546"/>
                  </a:lnTo>
                  <a:lnTo>
                    <a:pt x="29923" y="59927"/>
                  </a:lnTo>
                  <a:lnTo>
                    <a:pt x="27860" y="61832"/>
                  </a:lnTo>
                  <a:lnTo>
                    <a:pt x="25161" y="63102"/>
                  </a:lnTo>
                  <a:lnTo>
                    <a:pt x="22225" y="63500"/>
                  </a:lnTo>
                  <a:lnTo>
                    <a:pt x="18891" y="63023"/>
                  </a:lnTo>
                  <a:lnTo>
                    <a:pt x="15795" y="61515"/>
                  </a:lnTo>
                  <a:lnTo>
                    <a:pt x="12937" y="58896"/>
                  </a:lnTo>
                  <a:lnTo>
                    <a:pt x="10635" y="55006"/>
                  </a:lnTo>
                  <a:lnTo>
                    <a:pt x="9127" y="49768"/>
                  </a:lnTo>
                  <a:lnTo>
                    <a:pt x="8572" y="43179"/>
                  </a:lnTo>
                  <a:lnTo>
                    <a:pt x="9127" y="37068"/>
                  </a:lnTo>
                  <a:lnTo>
                    <a:pt x="10556" y="32463"/>
                  </a:lnTo>
                  <a:lnTo>
                    <a:pt x="12620" y="28971"/>
                  </a:lnTo>
                  <a:lnTo>
                    <a:pt x="15160" y="26670"/>
                  </a:lnTo>
                  <a:lnTo>
                    <a:pt x="17937" y="25320"/>
                  </a:lnTo>
                  <a:lnTo>
                    <a:pt x="20796" y="24843"/>
                  </a:lnTo>
                  <a:lnTo>
                    <a:pt x="22685" y="22239"/>
                  </a:lnTo>
                  <a:lnTo>
                    <a:pt x="20557" y="22066"/>
                  </a:lnTo>
                  <a:lnTo>
                    <a:pt x="15160" y="22938"/>
                  </a:lnTo>
                  <a:lnTo>
                    <a:pt x="10238" y="25480"/>
                  </a:lnTo>
                  <a:lnTo>
                    <a:pt x="6111" y="29368"/>
                  </a:lnTo>
                  <a:lnTo>
                    <a:pt x="2856" y="34368"/>
                  </a:lnTo>
                  <a:lnTo>
                    <a:pt x="793" y="40163"/>
                  </a:lnTo>
                  <a:lnTo>
                    <a:pt x="0" y="46433"/>
                  </a:lnTo>
                  <a:lnTo>
                    <a:pt x="634" y="53181"/>
                  </a:lnTo>
                  <a:lnTo>
                    <a:pt x="2301" y="58420"/>
                  </a:lnTo>
                  <a:lnTo>
                    <a:pt x="4762" y="62388"/>
                  </a:lnTo>
                  <a:lnTo>
                    <a:pt x="7618" y="65167"/>
                  </a:lnTo>
                  <a:lnTo>
                    <a:pt x="10635" y="66912"/>
                  </a:lnTo>
                  <a:lnTo>
                    <a:pt x="13572" y="68024"/>
                  </a:lnTo>
                  <a:lnTo>
                    <a:pt x="16112" y="68579"/>
                  </a:lnTo>
                  <a:lnTo>
                    <a:pt x="18017" y="68658"/>
                  </a:lnTo>
                  <a:lnTo>
                    <a:pt x="22859" y="68024"/>
                  </a:lnTo>
                  <a:lnTo>
                    <a:pt x="26510" y="66516"/>
                  </a:lnTo>
                  <a:lnTo>
                    <a:pt x="29130" y="64452"/>
                  </a:lnTo>
                  <a:lnTo>
                    <a:pt x="30797" y="62308"/>
                  </a:lnTo>
                  <a:lnTo>
                    <a:pt x="31035" y="62308"/>
                  </a:lnTo>
                  <a:lnTo>
                    <a:pt x="31035" y="68342"/>
                  </a:lnTo>
                  <a:lnTo>
                    <a:pt x="31431" y="68658"/>
                  </a:lnTo>
                  <a:lnTo>
                    <a:pt x="38813" y="66040"/>
                  </a:lnTo>
                  <a:lnTo>
                    <a:pt x="45957" y="63500"/>
                  </a:lnTo>
                  <a:lnTo>
                    <a:pt x="45957" y="61912"/>
                  </a:lnTo>
                  <a:lnTo>
                    <a:pt x="43178" y="61912"/>
                  </a:lnTo>
                  <a:lnTo>
                    <a:pt x="41354" y="61595"/>
                  </a:lnTo>
                  <a:lnTo>
                    <a:pt x="40242" y="60801"/>
                  </a:lnTo>
                  <a:lnTo>
                    <a:pt x="39607" y="59690"/>
                  </a:lnTo>
                  <a:lnTo>
                    <a:pt x="39368" y="56356"/>
                  </a:lnTo>
                  <a:lnTo>
                    <a:pt x="39368" y="158"/>
                  </a:lnTo>
                  <a:lnTo>
                    <a:pt x="38813" y="0"/>
                  </a:lnTo>
                  <a:close/>
                </a:path>
              </a:pathLst>
            </a:custGeom>
            <a:solidFill>
              <a:srgbClr val="000000"/>
            </a:solidFill>
          </p:spPr>
          <p:txBody>
            <a:bodyPr vert="horz" lIns="91440" tIns="45720" rIns="91440" bIns="45720" anchor="t"/>
            <a:lstStyle/>
            <a:p>
              <a:endParaRPr lang="en-IN"/>
            </a:p>
          </p:txBody>
        </p:sp>
        <p:sp>
          <p:nvSpPr>
            <p:cNvPr id="2139" name="Shape 2174"/>
            <p:cNvSpPr/>
            <p:nvPr/>
          </p:nvSpPr>
          <p:spPr>
            <a:xfrm>
              <a:off x="6392607" y="3986894"/>
              <a:ext cx="43736" cy="46592"/>
            </a:xfrm>
            <a:custGeom>
              <a:avLst/>
              <a:gdLst/>
              <a:ahLst/>
              <a:cxnLst/>
              <a:rect l="0" t="0" r="0" b="0"/>
              <a:pathLst>
                <a:path w="43736" h="46592">
                  <a:moveTo>
                    <a:pt x="21431" y="0"/>
                  </a:moveTo>
                  <a:lnTo>
                    <a:pt x="20637" y="2777"/>
                  </a:lnTo>
                  <a:lnTo>
                    <a:pt x="24844" y="3650"/>
                  </a:lnTo>
                  <a:lnTo>
                    <a:pt x="28337" y="6032"/>
                  </a:lnTo>
                  <a:lnTo>
                    <a:pt x="31115" y="9763"/>
                  </a:lnTo>
                  <a:lnTo>
                    <a:pt x="33178" y="14446"/>
                  </a:lnTo>
                  <a:lnTo>
                    <a:pt x="34369" y="19922"/>
                  </a:lnTo>
                  <a:lnTo>
                    <a:pt x="34766" y="25875"/>
                  </a:lnTo>
                  <a:lnTo>
                    <a:pt x="34211" y="32146"/>
                  </a:lnTo>
                  <a:lnTo>
                    <a:pt x="32862" y="36829"/>
                  </a:lnTo>
                  <a:lnTo>
                    <a:pt x="30877" y="40163"/>
                  </a:lnTo>
                  <a:lnTo>
                    <a:pt x="28337" y="42307"/>
                  </a:lnTo>
                  <a:lnTo>
                    <a:pt x="25718" y="43497"/>
                  </a:lnTo>
                  <a:lnTo>
                    <a:pt x="23098" y="43814"/>
                  </a:lnTo>
                  <a:lnTo>
                    <a:pt x="19050" y="43021"/>
                  </a:lnTo>
                  <a:lnTo>
                    <a:pt x="15875" y="40798"/>
                  </a:lnTo>
                  <a:lnTo>
                    <a:pt x="13414" y="37623"/>
                  </a:lnTo>
                  <a:lnTo>
                    <a:pt x="11589" y="33733"/>
                  </a:lnTo>
                  <a:lnTo>
                    <a:pt x="9445" y="25320"/>
                  </a:lnTo>
                  <a:lnTo>
                    <a:pt x="9128" y="21431"/>
                  </a:lnTo>
                  <a:lnTo>
                    <a:pt x="8969" y="18256"/>
                  </a:lnTo>
                  <a:lnTo>
                    <a:pt x="9208" y="14604"/>
                  </a:lnTo>
                  <a:lnTo>
                    <a:pt x="9843" y="11508"/>
                  </a:lnTo>
                  <a:lnTo>
                    <a:pt x="10875" y="8809"/>
                  </a:lnTo>
                  <a:lnTo>
                    <a:pt x="12383" y="6667"/>
                  </a:lnTo>
                  <a:lnTo>
                    <a:pt x="14208" y="4921"/>
                  </a:lnTo>
                  <a:lnTo>
                    <a:pt x="16193" y="3730"/>
                  </a:lnTo>
                  <a:lnTo>
                    <a:pt x="18336" y="3016"/>
                  </a:lnTo>
                  <a:lnTo>
                    <a:pt x="20637" y="2777"/>
                  </a:lnTo>
                  <a:lnTo>
                    <a:pt x="21431" y="0"/>
                  </a:lnTo>
                  <a:lnTo>
                    <a:pt x="15240" y="872"/>
                  </a:lnTo>
                  <a:lnTo>
                    <a:pt x="10002" y="3253"/>
                  </a:lnTo>
                  <a:lnTo>
                    <a:pt x="5715" y="6984"/>
                  </a:lnTo>
                  <a:lnTo>
                    <a:pt x="2619" y="11667"/>
                  </a:lnTo>
                  <a:lnTo>
                    <a:pt x="634" y="17064"/>
                  </a:lnTo>
                  <a:lnTo>
                    <a:pt x="0" y="23018"/>
                  </a:lnTo>
                  <a:lnTo>
                    <a:pt x="714" y="29368"/>
                  </a:lnTo>
                  <a:lnTo>
                    <a:pt x="2778" y="35003"/>
                  </a:lnTo>
                  <a:lnTo>
                    <a:pt x="6112" y="39766"/>
                  </a:lnTo>
                  <a:lnTo>
                    <a:pt x="10398" y="43417"/>
                  </a:lnTo>
                  <a:lnTo>
                    <a:pt x="15637" y="45719"/>
                  </a:lnTo>
                  <a:lnTo>
                    <a:pt x="21749" y="46592"/>
                  </a:lnTo>
                  <a:lnTo>
                    <a:pt x="28575" y="45482"/>
                  </a:lnTo>
                  <a:lnTo>
                    <a:pt x="34131" y="42623"/>
                  </a:lnTo>
                  <a:lnTo>
                    <a:pt x="38338" y="38417"/>
                  </a:lnTo>
                  <a:lnTo>
                    <a:pt x="41354" y="33416"/>
                  </a:lnTo>
                  <a:lnTo>
                    <a:pt x="43181" y="28098"/>
                  </a:lnTo>
                  <a:lnTo>
                    <a:pt x="43736" y="23018"/>
                  </a:lnTo>
                  <a:lnTo>
                    <a:pt x="43260" y="17858"/>
                  </a:lnTo>
                  <a:lnTo>
                    <a:pt x="42068" y="13334"/>
                  </a:lnTo>
                  <a:lnTo>
                    <a:pt x="40085" y="9366"/>
                  </a:lnTo>
                  <a:lnTo>
                    <a:pt x="37386" y="6111"/>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2140" name="Shape 2175"/>
            <p:cNvSpPr/>
            <p:nvPr/>
          </p:nvSpPr>
          <p:spPr>
            <a:xfrm>
              <a:off x="6343078" y="3986894"/>
              <a:ext cx="43735" cy="46592"/>
            </a:xfrm>
            <a:custGeom>
              <a:avLst/>
              <a:gdLst/>
              <a:ahLst/>
              <a:cxnLst/>
              <a:rect l="0" t="0" r="0" b="0"/>
              <a:pathLst>
                <a:path w="43735" h="46592">
                  <a:moveTo>
                    <a:pt x="21431" y="0"/>
                  </a:moveTo>
                  <a:lnTo>
                    <a:pt x="20637" y="2777"/>
                  </a:lnTo>
                  <a:lnTo>
                    <a:pt x="24843" y="3650"/>
                  </a:lnTo>
                  <a:lnTo>
                    <a:pt x="28336" y="6032"/>
                  </a:lnTo>
                  <a:lnTo>
                    <a:pt x="31113" y="9763"/>
                  </a:lnTo>
                  <a:lnTo>
                    <a:pt x="33178" y="14446"/>
                  </a:lnTo>
                  <a:lnTo>
                    <a:pt x="34368" y="19922"/>
                  </a:lnTo>
                  <a:lnTo>
                    <a:pt x="34766" y="25875"/>
                  </a:lnTo>
                  <a:lnTo>
                    <a:pt x="34210" y="32146"/>
                  </a:lnTo>
                  <a:lnTo>
                    <a:pt x="32860" y="36829"/>
                  </a:lnTo>
                  <a:lnTo>
                    <a:pt x="30876" y="40163"/>
                  </a:lnTo>
                  <a:lnTo>
                    <a:pt x="28336" y="42307"/>
                  </a:lnTo>
                  <a:lnTo>
                    <a:pt x="25716" y="43497"/>
                  </a:lnTo>
                  <a:lnTo>
                    <a:pt x="23097" y="43814"/>
                  </a:lnTo>
                  <a:lnTo>
                    <a:pt x="19050" y="43021"/>
                  </a:lnTo>
                  <a:lnTo>
                    <a:pt x="15875" y="40798"/>
                  </a:lnTo>
                  <a:lnTo>
                    <a:pt x="13413" y="37623"/>
                  </a:lnTo>
                  <a:lnTo>
                    <a:pt x="11588" y="33733"/>
                  </a:lnTo>
                  <a:lnTo>
                    <a:pt x="9445" y="25320"/>
                  </a:lnTo>
                  <a:lnTo>
                    <a:pt x="9127" y="21431"/>
                  </a:lnTo>
                  <a:lnTo>
                    <a:pt x="8968" y="18256"/>
                  </a:lnTo>
                  <a:lnTo>
                    <a:pt x="9207" y="14604"/>
                  </a:lnTo>
                  <a:lnTo>
                    <a:pt x="9841" y="11508"/>
                  </a:lnTo>
                  <a:lnTo>
                    <a:pt x="10873" y="8809"/>
                  </a:lnTo>
                  <a:lnTo>
                    <a:pt x="12382" y="6667"/>
                  </a:lnTo>
                  <a:lnTo>
                    <a:pt x="14207" y="4921"/>
                  </a:lnTo>
                  <a:lnTo>
                    <a:pt x="16191" y="3730"/>
                  </a:lnTo>
                  <a:lnTo>
                    <a:pt x="18335" y="3016"/>
                  </a:lnTo>
                  <a:lnTo>
                    <a:pt x="20637" y="2777"/>
                  </a:lnTo>
                  <a:lnTo>
                    <a:pt x="21431" y="0"/>
                  </a:lnTo>
                  <a:lnTo>
                    <a:pt x="15238" y="872"/>
                  </a:lnTo>
                  <a:lnTo>
                    <a:pt x="10000" y="3253"/>
                  </a:lnTo>
                  <a:lnTo>
                    <a:pt x="5713" y="6984"/>
                  </a:lnTo>
                  <a:lnTo>
                    <a:pt x="2618" y="11667"/>
                  </a:lnTo>
                  <a:lnTo>
                    <a:pt x="634" y="17064"/>
                  </a:lnTo>
                  <a:lnTo>
                    <a:pt x="0" y="23018"/>
                  </a:lnTo>
                  <a:lnTo>
                    <a:pt x="713" y="29368"/>
                  </a:lnTo>
                  <a:lnTo>
                    <a:pt x="2777" y="35003"/>
                  </a:lnTo>
                  <a:lnTo>
                    <a:pt x="6111" y="39766"/>
                  </a:lnTo>
                  <a:lnTo>
                    <a:pt x="10397" y="43417"/>
                  </a:lnTo>
                  <a:lnTo>
                    <a:pt x="15636" y="45719"/>
                  </a:lnTo>
                  <a:lnTo>
                    <a:pt x="21747" y="46592"/>
                  </a:lnTo>
                  <a:lnTo>
                    <a:pt x="28575" y="45482"/>
                  </a:lnTo>
                  <a:lnTo>
                    <a:pt x="34131" y="42623"/>
                  </a:lnTo>
                  <a:lnTo>
                    <a:pt x="38337" y="38417"/>
                  </a:lnTo>
                  <a:lnTo>
                    <a:pt x="41354" y="33416"/>
                  </a:lnTo>
                  <a:lnTo>
                    <a:pt x="43178" y="28098"/>
                  </a:lnTo>
                  <a:lnTo>
                    <a:pt x="43735" y="23018"/>
                  </a:lnTo>
                  <a:lnTo>
                    <a:pt x="43258" y="17858"/>
                  </a:lnTo>
                  <a:lnTo>
                    <a:pt x="42068" y="13334"/>
                  </a:lnTo>
                  <a:lnTo>
                    <a:pt x="40083" y="9366"/>
                  </a:lnTo>
                  <a:lnTo>
                    <a:pt x="37385" y="6111"/>
                  </a:lnTo>
                  <a:lnTo>
                    <a:pt x="34131" y="3492"/>
                  </a:lnTo>
                  <a:lnTo>
                    <a:pt x="30399"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141" name="Shape 2176"/>
            <p:cNvSpPr/>
            <p:nvPr/>
          </p:nvSpPr>
          <p:spPr>
            <a:xfrm>
              <a:off x="6191313" y="3964828"/>
              <a:ext cx="45957" cy="68658"/>
            </a:xfrm>
            <a:custGeom>
              <a:avLst/>
              <a:gdLst/>
              <a:ahLst/>
              <a:cxnLst/>
              <a:rect l="0" t="0" r="0" b="0"/>
              <a:pathLst>
                <a:path w="45957" h="68658">
                  <a:moveTo>
                    <a:pt x="38893" y="0"/>
                  </a:moveTo>
                  <a:lnTo>
                    <a:pt x="24287" y="4365"/>
                  </a:lnTo>
                  <a:lnTo>
                    <a:pt x="24287" y="5952"/>
                  </a:lnTo>
                  <a:lnTo>
                    <a:pt x="26668" y="5873"/>
                  </a:lnTo>
                  <a:lnTo>
                    <a:pt x="29209" y="6191"/>
                  </a:lnTo>
                  <a:lnTo>
                    <a:pt x="30478" y="7223"/>
                  </a:lnTo>
                  <a:lnTo>
                    <a:pt x="31035" y="10874"/>
                  </a:lnTo>
                  <a:lnTo>
                    <a:pt x="31035" y="26352"/>
                  </a:lnTo>
                  <a:lnTo>
                    <a:pt x="28654" y="24447"/>
                  </a:lnTo>
                  <a:lnTo>
                    <a:pt x="26193" y="23098"/>
                  </a:lnTo>
                  <a:lnTo>
                    <a:pt x="23493" y="22305"/>
                  </a:lnTo>
                  <a:lnTo>
                    <a:pt x="22693" y="22240"/>
                  </a:lnTo>
                  <a:lnTo>
                    <a:pt x="20796" y="24843"/>
                  </a:lnTo>
                  <a:lnTo>
                    <a:pt x="24287" y="25480"/>
                  </a:lnTo>
                  <a:lnTo>
                    <a:pt x="27383" y="27304"/>
                  </a:lnTo>
                  <a:lnTo>
                    <a:pt x="29764" y="30400"/>
                  </a:lnTo>
                  <a:lnTo>
                    <a:pt x="31035" y="34766"/>
                  </a:lnTo>
                  <a:lnTo>
                    <a:pt x="31035" y="57546"/>
                  </a:lnTo>
                  <a:lnTo>
                    <a:pt x="29923" y="59927"/>
                  </a:lnTo>
                  <a:lnTo>
                    <a:pt x="27860" y="61832"/>
                  </a:lnTo>
                  <a:lnTo>
                    <a:pt x="25241" y="63102"/>
                  </a:lnTo>
                  <a:lnTo>
                    <a:pt x="22225" y="63500"/>
                  </a:lnTo>
                  <a:lnTo>
                    <a:pt x="18970" y="63023"/>
                  </a:lnTo>
                  <a:lnTo>
                    <a:pt x="15795" y="61515"/>
                  </a:lnTo>
                  <a:lnTo>
                    <a:pt x="13016" y="58896"/>
                  </a:lnTo>
                  <a:lnTo>
                    <a:pt x="10635" y="55006"/>
                  </a:lnTo>
                  <a:lnTo>
                    <a:pt x="9127" y="49768"/>
                  </a:lnTo>
                  <a:lnTo>
                    <a:pt x="8572" y="43179"/>
                  </a:lnTo>
                  <a:lnTo>
                    <a:pt x="9127" y="37068"/>
                  </a:lnTo>
                  <a:lnTo>
                    <a:pt x="10556" y="32463"/>
                  </a:lnTo>
                  <a:lnTo>
                    <a:pt x="12620" y="28971"/>
                  </a:lnTo>
                  <a:lnTo>
                    <a:pt x="15160" y="26670"/>
                  </a:lnTo>
                  <a:lnTo>
                    <a:pt x="18017" y="25320"/>
                  </a:lnTo>
                  <a:lnTo>
                    <a:pt x="20796" y="24843"/>
                  </a:lnTo>
                  <a:lnTo>
                    <a:pt x="22693" y="22240"/>
                  </a:lnTo>
                  <a:lnTo>
                    <a:pt x="20557" y="22066"/>
                  </a:lnTo>
                  <a:lnTo>
                    <a:pt x="15160" y="22938"/>
                  </a:lnTo>
                  <a:lnTo>
                    <a:pt x="10238" y="25480"/>
                  </a:lnTo>
                  <a:lnTo>
                    <a:pt x="6111" y="29368"/>
                  </a:lnTo>
                  <a:lnTo>
                    <a:pt x="2936" y="34368"/>
                  </a:lnTo>
                  <a:lnTo>
                    <a:pt x="793" y="40163"/>
                  </a:lnTo>
                  <a:lnTo>
                    <a:pt x="0" y="46433"/>
                  </a:lnTo>
                  <a:lnTo>
                    <a:pt x="634" y="53181"/>
                  </a:lnTo>
                  <a:lnTo>
                    <a:pt x="2301" y="58420"/>
                  </a:lnTo>
                  <a:lnTo>
                    <a:pt x="4762" y="62388"/>
                  </a:lnTo>
                  <a:lnTo>
                    <a:pt x="7618" y="65167"/>
                  </a:lnTo>
                  <a:lnTo>
                    <a:pt x="10635" y="66912"/>
                  </a:lnTo>
                  <a:lnTo>
                    <a:pt x="13572" y="68024"/>
                  </a:lnTo>
                  <a:lnTo>
                    <a:pt x="16112" y="68579"/>
                  </a:lnTo>
                  <a:lnTo>
                    <a:pt x="18017" y="68658"/>
                  </a:lnTo>
                  <a:lnTo>
                    <a:pt x="22859" y="68024"/>
                  </a:lnTo>
                  <a:lnTo>
                    <a:pt x="26510" y="66516"/>
                  </a:lnTo>
                  <a:lnTo>
                    <a:pt x="29130" y="64452"/>
                  </a:lnTo>
                  <a:lnTo>
                    <a:pt x="30797" y="62308"/>
                  </a:lnTo>
                  <a:lnTo>
                    <a:pt x="31035" y="62308"/>
                  </a:lnTo>
                  <a:lnTo>
                    <a:pt x="31035" y="68342"/>
                  </a:lnTo>
                  <a:lnTo>
                    <a:pt x="31431" y="68658"/>
                  </a:lnTo>
                  <a:lnTo>
                    <a:pt x="38893" y="66040"/>
                  </a:lnTo>
                  <a:lnTo>
                    <a:pt x="45957" y="63500"/>
                  </a:lnTo>
                  <a:lnTo>
                    <a:pt x="45957" y="61912"/>
                  </a:lnTo>
                  <a:lnTo>
                    <a:pt x="43178" y="61912"/>
                  </a:lnTo>
                  <a:lnTo>
                    <a:pt x="41354" y="61595"/>
                  </a:lnTo>
                  <a:lnTo>
                    <a:pt x="40242" y="60801"/>
                  </a:lnTo>
                  <a:lnTo>
                    <a:pt x="39607" y="59690"/>
                  </a:lnTo>
                  <a:lnTo>
                    <a:pt x="39368" y="56356"/>
                  </a:lnTo>
                  <a:lnTo>
                    <a:pt x="39368" y="158"/>
                  </a:lnTo>
                  <a:lnTo>
                    <a:pt x="38893" y="0"/>
                  </a:lnTo>
                  <a:close/>
                </a:path>
              </a:pathLst>
            </a:custGeom>
            <a:solidFill>
              <a:srgbClr val="000000"/>
            </a:solidFill>
          </p:spPr>
          <p:txBody>
            <a:bodyPr vert="horz" lIns="91440" tIns="45720" rIns="91440" bIns="45720" anchor="t"/>
            <a:lstStyle/>
            <a:p>
              <a:endParaRPr lang="en-IN"/>
            </a:p>
          </p:txBody>
        </p:sp>
        <p:sp>
          <p:nvSpPr>
            <p:cNvPr id="2142" name="Shape 2177"/>
            <p:cNvSpPr/>
            <p:nvPr/>
          </p:nvSpPr>
          <p:spPr>
            <a:xfrm>
              <a:off x="6147577" y="3986894"/>
              <a:ext cx="39528" cy="46592"/>
            </a:xfrm>
            <a:custGeom>
              <a:avLst/>
              <a:gdLst/>
              <a:ahLst/>
              <a:cxnLst/>
              <a:rect l="0" t="0" r="0" b="0"/>
              <a:pathLst>
                <a:path w="39528" h="46592">
                  <a:moveTo>
                    <a:pt x="20161" y="0"/>
                  </a:moveTo>
                  <a:lnTo>
                    <a:pt x="18017" y="3571"/>
                  </a:lnTo>
                  <a:lnTo>
                    <a:pt x="21431" y="4127"/>
                  </a:lnTo>
                  <a:lnTo>
                    <a:pt x="23812" y="5556"/>
                  </a:lnTo>
                  <a:lnTo>
                    <a:pt x="25400" y="7539"/>
                  </a:lnTo>
                  <a:lnTo>
                    <a:pt x="26511" y="9921"/>
                  </a:lnTo>
                  <a:lnTo>
                    <a:pt x="27542" y="15002"/>
                  </a:lnTo>
                  <a:lnTo>
                    <a:pt x="7143" y="15002"/>
                  </a:lnTo>
                  <a:lnTo>
                    <a:pt x="7858" y="12064"/>
                  </a:lnTo>
                  <a:lnTo>
                    <a:pt x="8731" y="9525"/>
                  </a:lnTo>
                  <a:lnTo>
                    <a:pt x="9763" y="7539"/>
                  </a:lnTo>
                  <a:lnTo>
                    <a:pt x="11112" y="6032"/>
                  </a:lnTo>
                  <a:lnTo>
                    <a:pt x="14287" y="4127"/>
                  </a:lnTo>
                  <a:lnTo>
                    <a:pt x="18017" y="3571"/>
                  </a:lnTo>
                  <a:lnTo>
                    <a:pt x="20161" y="0"/>
                  </a:lnTo>
                  <a:lnTo>
                    <a:pt x="15954" y="475"/>
                  </a:lnTo>
                  <a:lnTo>
                    <a:pt x="11430" y="2222"/>
                  </a:lnTo>
                  <a:lnTo>
                    <a:pt x="7143" y="5317"/>
                  </a:lnTo>
                  <a:lnTo>
                    <a:pt x="3492" y="9921"/>
                  </a:lnTo>
                  <a:lnTo>
                    <a:pt x="952" y="16192"/>
                  </a:lnTo>
                  <a:lnTo>
                    <a:pt x="0" y="24367"/>
                  </a:lnTo>
                  <a:lnTo>
                    <a:pt x="396" y="29368"/>
                  </a:lnTo>
                  <a:lnTo>
                    <a:pt x="1348" y="33733"/>
                  </a:lnTo>
                  <a:lnTo>
                    <a:pt x="2857" y="37544"/>
                  </a:lnTo>
                  <a:lnTo>
                    <a:pt x="5080" y="40719"/>
                  </a:lnTo>
                  <a:lnTo>
                    <a:pt x="7778" y="43258"/>
                  </a:lnTo>
                  <a:lnTo>
                    <a:pt x="10953" y="45084"/>
                  </a:lnTo>
                  <a:lnTo>
                    <a:pt x="14526" y="46196"/>
                  </a:lnTo>
                  <a:lnTo>
                    <a:pt x="18494" y="46592"/>
                  </a:lnTo>
                  <a:lnTo>
                    <a:pt x="23494" y="45958"/>
                  </a:lnTo>
                  <a:lnTo>
                    <a:pt x="27702" y="44370"/>
                  </a:lnTo>
                  <a:lnTo>
                    <a:pt x="31194" y="42147"/>
                  </a:lnTo>
                  <a:lnTo>
                    <a:pt x="33972" y="39448"/>
                  </a:lnTo>
                  <a:lnTo>
                    <a:pt x="36194" y="36671"/>
                  </a:lnTo>
                  <a:lnTo>
                    <a:pt x="37782" y="33972"/>
                  </a:lnTo>
                  <a:lnTo>
                    <a:pt x="38893" y="31670"/>
                  </a:lnTo>
                  <a:lnTo>
                    <a:pt x="39528" y="30003"/>
                  </a:lnTo>
                  <a:lnTo>
                    <a:pt x="37941" y="29368"/>
                  </a:lnTo>
                  <a:lnTo>
                    <a:pt x="34925" y="33654"/>
                  </a:lnTo>
                  <a:lnTo>
                    <a:pt x="32702" y="35877"/>
                  </a:lnTo>
                  <a:lnTo>
                    <a:pt x="29923" y="37861"/>
                  </a:lnTo>
                  <a:lnTo>
                    <a:pt x="26589" y="39211"/>
                  </a:lnTo>
                  <a:lnTo>
                    <a:pt x="22542" y="39766"/>
                  </a:lnTo>
                  <a:lnTo>
                    <a:pt x="19208" y="39369"/>
                  </a:lnTo>
                  <a:lnTo>
                    <a:pt x="15795" y="38020"/>
                  </a:lnTo>
                  <a:lnTo>
                    <a:pt x="12700" y="35559"/>
                  </a:lnTo>
                  <a:lnTo>
                    <a:pt x="10000" y="31591"/>
                  </a:lnTo>
                  <a:lnTo>
                    <a:pt x="8890" y="28971"/>
                  </a:lnTo>
                  <a:lnTo>
                    <a:pt x="7937" y="25875"/>
                  </a:lnTo>
                  <a:lnTo>
                    <a:pt x="7302" y="22303"/>
                  </a:lnTo>
                  <a:lnTo>
                    <a:pt x="6825" y="18177"/>
                  </a:lnTo>
                  <a:lnTo>
                    <a:pt x="37624" y="18177"/>
                  </a:lnTo>
                  <a:lnTo>
                    <a:pt x="36908" y="13652"/>
                  </a:lnTo>
                  <a:lnTo>
                    <a:pt x="35798" y="9842"/>
                  </a:lnTo>
                  <a:lnTo>
                    <a:pt x="34131" y="6667"/>
                  </a:lnTo>
                  <a:lnTo>
                    <a:pt x="31988" y="4207"/>
                  </a:lnTo>
                  <a:lnTo>
                    <a:pt x="29527" y="2302"/>
                  </a:lnTo>
                  <a:lnTo>
                    <a:pt x="26669"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2143" name="Shape 2178"/>
            <p:cNvSpPr/>
            <p:nvPr/>
          </p:nvSpPr>
          <p:spPr>
            <a:xfrm>
              <a:off x="6045501" y="3986894"/>
              <a:ext cx="39528" cy="46592"/>
            </a:xfrm>
            <a:custGeom>
              <a:avLst/>
              <a:gdLst/>
              <a:ahLst/>
              <a:cxnLst/>
              <a:rect l="0" t="0" r="0" b="0"/>
              <a:pathLst>
                <a:path w="39528" h="46592">
                  <a:moveTo>
                    <a:pt x="20240" y="0"/>
                  </a:moveTo>
                  <a:lnTo>
                    <a:pt x="18018" y="3571"/>
                  </a:lnTo>
                  <a:lnTo>
                    <a:pt x="18018" y="3571"/>
                  </a:lnTo>
                  <a:lnTo>
                    <a:pt x="21431" y="4127"/>
                  </a:lnTo>
                  <a:lnTo>
                    <a:pt x="23812" y="5556"/>
                  </a:lnTo>
                  <a:lnTo>
                    <a:pt x="25478" y="7539"/>
                  </a:lnTo>
                  <a:lnTo>
                    <a:pt x="26510" y="9921"/>
                  </a:lnTo>
                  <a:lnTo>
                    <a:pt x="27543" y="15002"/>
                  </a:lnTo>
                  <a:lnTo>
                    <a:pt x="7143" y="15002"/>
                  </a:lnTo>
                  <a:lnTo>
                    <a:pt x="7858" y="12064"/>
                  </a:lnTo>
                  <a:lnTo>
                    <a:pt x="8731" y="9525"/>
                  </a:lnTo>
                  <a:lnTo>
                    <a:pt x="9842" y="7539"/>
                  </a:lnTo>
                  <a:lnTo>
                    <a:pt x="11190" y="6032"/>
                  </a:lnTo>
                  <a:lnTo>
                    <a:pt x="14287" y="4127"/>
                  </a:lnTo>
                  <a:lnTo>
                    <a:pt x="18018" y="3571"/>
                  </a:lnTo>
                  <a:lnTo>
                    <a:pt x="20240" y="0"/>
                  </a:lnTo>
                  <a:lnTo>
                    <a:pt x="15953" y="475"/>
                  </a:lnTo>
                  <a:lnTo>
                    <a:pt x="11429" y="2222"/>
                  </a:lnTo>
                  <a:lnTo>
                    <a:pt x="7143" y="5317"/>
                  </a:lnTo>
                  <a:lnTo>
                    <a:pt x="3571" y="9921"/>
                  </a:lnTo>
                  <a:lnTo>
                    <a:pt x="1030" y="16192"/>
                  </a:lnTo>
                  <a:lnTo>
                    <a:pt x="0" y="24367"/>
                  </a:lnTo>
                  <a:lnTo>
                    <a:pt x="396" y="29368"/>
                  </a:lnTo>
                  <a:lnTo>
                    <a:pt x="1349" y="33733"/>
                  </a:lnTo>
                  <a:lnTo>
                    <a:pt x="2937" y="37544"/>
                  </a:lnTo>
                  <a:lnTo>
                    <a:pt x="5159" y="40719"/>
                  </a:lnTo>
                  <a:lnTo>
                    <a:pt x="7858" y="43258"/>
                  </a:lnTo>
                  <a:lnTo>
                    <a:pt x="11033" y="45084"/>
                  </a:lnTo>
                  <a:lnTo>
                    <a:pt x="14604" y="46196"/>
                  </a:lnTo>
                  <a:lnTo>
                    <a:pt x="18573" y="46592"/>
                  </a:lnTo>
                  <a:lnTo>
                    <a:pt x="23494" y="45958"/>
                  </a:lnTo>
                  <a:lnTo>
                    <a:pt x="27702" y="44370"/>
                  </a:lnTo>
                  <a:lnTo>
                    <a:pt x="31193" y="42147"/>
                  </a:lnTo>
                  <a:lnTo>
                    <a:pt x="33972" y="39448"/>
                  </a:lnTo>
                  <a:lnTo>
                    <a:pt x="36194" y="36671"/>
                  </a:lnTo>
                  <a:lnTo>
                    <a:pt x="37782" y="33972"/>
                  </a:lnTo>
                  <a:lnTo>
                    <a:pt x="38893" y="31670"/>
                  </a:lnTo>
                  <a:lnTo>
                    <a:pt x="39528" y="30003"/>
                  </a:lnTo>
                  <a:lnTo>
                    <a:pt x="37941" y="29368"/>
                  </a:lnTo>
                  <a:lnTo>
                    <a:pt x="34925" y="33654"/>
                  </a:lnTo>
                  <a:lnTo>
                    <a:pt x="32701" y="35877"/>
                  </a:lnTo>
                  <a:lnTo>
                    <a:pt x="30003" y="37861"/>
                  </a:lnTo>
                  <a:lnTo>
                    <a:pt x="26590" y="39211"/>
                  </a:lnTo>
                  <a:lnTo>
                    <a:pt x="22621" y="39766"/>
                  </a:lnTo>
                  <a:lnTo>
                    <a:pt x="19287" y="39369"/>
                  </a:lnTo>
                  <a:lnTo>
                    <a:pt x="15875" y="38020"/>
                  </a:lnTo>
                  <a:lnTo>
                    <a:pt x="12700" y="35559"/>
                  </a:lnTo>
                  <a:lnTo>
                    <a:pt x="10000" y="31591"/>
                  </a:lnTo>
                  <a:lnTo>
                    <a:pt x="8889" y="28971"/>
                  </a:lnTo>
                  <a:lnTo>
                    <a:pt x="8015" y="25875"/>
                  </a:lnTo>
                  <a:lnTo>
                    <a:pt x="7301" y="22303"/>
                  </a:lnTo>
                  <a:lnTo>
                    <a:pt x="6825" y="18177"/>
                  </a:lnTo>
                  <a:lnTo>
                    <a:pt x="37703" y="18177"/>
                  </a:lnTo>
                  <a:lnTo>
                    <a:pt x="36988" y="13652"/>
                  </a:lnTo>
                  <a:lnTo>
                    <a:pt x="35876" y="9842"/>
                  </a:lnTo>
                  <a:lnTo>
                    <a:pt x="34209" y="6667"/>
                  </a:lnTo>
                  <a:lnTo>
                    <a:pt x="32067" y="4207"/>
                  </a:lnTo>
                  <a:lnTo>
                    <a:pt x="29526" y="2302"/>
                  </a:lnTo>
                  <a:lnTo>
                    <a:pt x="26749"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2144" name="Shape 2179"/>
            <p:cNvSpPr/>
            <p:nvPr/>
          </p:nvSpPr>
          <p:spPr>
            <a:xfrm>
              <a:off x="5921913" y="3986894"/>
              <a:ext cx="40085" cy="46592"/>
            </a:xfrm>
            <a:custGeom>
              <a:avLst/>
              <a:gdLst/>
              <a:ahLst/>
              <a:cxnLst/>
              <a:rect l="0" t="0" r="0" b="0"/>
              <a:pathLst>
                <a:path w="40085" h="46592">
                  <a:moveTo>
                    <a:pt x="18019" y="0"/>
                  </a:moveTo>
                  <a:lnTo>
                    <a:pt x="12859" y="555"/>
                  </a:lnTo>
                  <a:lnTo>
                    <a:pt x="8731" y="1983"/>
                  </a:lnTo>
                  <a:lnTo>
                    <a:pt x="5636" y="4047"/>
                  </a:lnTo>
                  <a:lnTo>
                    <a:pt x="3493" y="6428"/>
                  </a:lnTo>
                  <a:lnTo>
                    <a:pt x="2222" y="8809"/>
                  </a:lnTo>
                  <a:lnTo>
                    <a:pt x="1826" y="11033"/>
                  </a:lnTo>
                  <a:lnTo>
                    <a:pt x="2144" y="12382"/>
                  </a:lnTo>
                  <a:lnTo>
                    <a:pt x="2858" y="13811"/>
                  </a:lnTo>
                  <a:lnTo>
                    <a:pt x="4128" y="14922"/>
                  </a:lnTo>
                  <a:lnTo>
                    <a:pt x="6112" y="15398"/>
                  </a:lnTo>
                  <a:lnTo>
                    <a:pt x="7937" y="15002"/>
                  </a:lnTo>
                  <a:lnTo>
                    <a:pt x="9366" y="13969"/>
                  </a:lnTo>
                  <a:lnTo>
                    <a:pt x="10239" y="12620"/>
                  </a:lnTo>
                  <a:lnTo>
                    <a:pt x="10557" y="11112"/>
                  </a:lnTo>
                  <a:lnTo>
                    <a:pt x="10318" y="9366"/>
                  </a:lnTo>
                  <a:lnTo>
                    <a:pt x="10081" y="7222"/>
                  </a:lnTo>
                  <a:lnTo>
                    <a:pt x="10716" y="5158"/>
                  </a:lnTo>
                  <a:lnTo>
                    <a:pt x="12383" y="3650"/>
                  </a:lnTo>
                  <a:lnTo>
                    <a:pt x="14685" y="2698"/>
                  </a:lnTo>
                  <a:lnTo>
                    <a:pt x="17146" y="2381"/>
                  </a:lnTo>
                  <a:lnTo>
                    <a:pt x="19606" y="2698"/>
                  </a:lnTo>
                  <a:lnTo>
                    <a:pt x="22066" y="3809"/>
                  </a:lnTo>
                  <a:lnTo>
                    <a:pt x="23972" y="6350"/>
                  </a:lnTo>
                  <a:lnTo>
                    <a:pt x="24765" y="10636"/>
                  </a:lnTo>
                  <a:lnTo>
                    <a:pt x="24765" y="16668"/>
                  </a:lnTo>
                  <a:lnTo>
                    <a:pt x="24025" y="16959"/>
                  </a:lnTo>
                  <a:lnTo>
                    <a:pt x="24765" y="19050"/>
                  </a:lnTo>
                  <a:lnTo>
                    <a:pt x="24765" y="33416"/>
                  </a:lnTo>
                  <a:lnTo>
                    <a:pt x="24210" y="36751"/>
                  </a:lnTo>
                  <a:lnTo>
                    <a:pt x="23178" y="37941"/>
                  </a:lnTo>
                  <a:lnTo>
                    <a:pt x="21352" y="39052"/>
                  </a:lnTo>
                  <a:lnTo>
                    <a:pt x="20321" y="39528"/>
                  </a:lnTo>
                  <a:lnTo>
                    <a:pt x="18733" y="40083"/>
                  </a:lnTo>
                  <a:lnTo>
                    <a:pt x="15240" y="40798"/>
                  </a:lnTo>
                  <a:lnTo>
                    <a:pt x="12700" y="40322"/>
                  </a:lnTo>
                  <a:lnTo>
                    <a:pt x="10637" y="38734"/>
                  </a:lnTo>
                  <a:lnTo>
                    <a:pt x="9208" y="36273"/>
                  </a:lnTo>
                  <a:lnTo>
                    <a:pt x="8731" y="33098"/>
                  </a:lnTo>
                  <a:lnTo>
                    <a:pt x="8731" y="32939"/>
                  </a:lnTo>
                  <a:lnTo>
                    <a:pt x="8890" y="31034"/>
                  </a:lnTo>
                  <a:lnTo>
                    <a:pt x="9525" y="28971"/>
                  </a:lnTo>
                  <a:lnTo>
                    <a:pt x="11112" y="26589"/>
                  </a:lnTo>
                  <a:lnTo>
                    <a:pt x="13971" y="24129"/>
                  </a:lnTo>
                  <a:lnTo>
                    <a:pt x="15954" y="22859"/>
                  </a:lnTo>
                  <a:lnTo>
                    <a:pt x="18415" y="21589"/>
                  </a:lnTo>
                  <a:lnTo>
                    <a:pt x="21352" y="20319"/>
                  </a:lnTo>
                  <a:lnTo>
                    <a:pt x="24765" y="19050"/>
                  </a:lnTo>
                  <a:lnTo>
                    <a:pt x="24025" y="16959"/>
                  </a:lnTo>
                  <a:lnTo>
                    <a:pt x="17303" y="19605"/>
                  </a:lnTo>
                  <a:lnTo>
                    <a:pt x="11112" y="22383"/>
                  </a:lnTo>
                  <a:lnTo>
                    <a:pt x="6270" y="25161"/>
                  </a:lnTo>
                  <a:lnTo>
                    <a:pt x="2778" y="28177"/>
                  </a:lnTo>
                  <a:lnTo>
                    <a:pt x="714" y="31828"/>
                  </a:lnTo>
                  <a:lnTo>
                    <a:pt x="0" y="36273"/>
                  </a:lnTo>
                  <a:lnTo>
                    <a:pt x="873" y="40639"/>
                  </a:lnTo>
                  <a:lnTo>
                    <a:pt x="3254" y="43894"/>
                  </a:lnTo>
                  <a:lnTo>
                    <a:pt x="6588" y="45958"/>
                  </a:lnTo>
                  <a:lnTo>
                    <a:pt x="10478" y="46592"/>
                  </a:lnTo>
                  <a:lnTo>
                    <a:pt x="14526" y="45958"/>
                  </a:lnTo>
                  <a:lnTo>
                    <a:pt x="18336" y="44211"/>
                  </a:lnTo>
                  <a:lnTo>
                    <a:pt x="21828" y="41830"/>
                  </a:lnTo>
                  <a:lnTo>
                    <a:pt x="24844" y="39369"/>
                  </a:lnTo>
                  <a:lnTo>
                    <a:pt x="25400" y="42307"/>
                  </a:lnTo>
                  <a:lnTo>
                    <a:pt x="26353" y="44370"/>
                  </a:lnTo>
                  <a:lnTo>
                    <a:pt x="27622" y="45719"/>
                  </a:lnTo>
                  <a:lnTo>
                    <a:pt x="28893" y="46354"/>
                  </a:lnTo>
                  <a:lnTo>
                    <a:pt x="31274" y="46592"/>
                  </a:lnTo>
                  <a:lnTo>
                    <a:pt x="32703" y="46433"/>
                  </a:lnTo>
                  <a:lnTo>
                    <a:pt x="34687" y="45878"/>
                  </a:lnTo>
                  <a:lnTo>
                    <a:pt x="37147" y="44450"/>
                  </a:lnTo>
                  <a:lnTo>
                    <a:pt x="40085" y="41592"/>
                  </a:lnTo>
                  <a:lnTo>
                    <a:pt x="40085" y="39052"/>
                  </a:lnTo>
                  <a:lnTo>
                    <a:pt x="38259" y="40322"/>
                  </a:lnTo>
                  <a:lnTo>
                    <a:pt x="35639" y="40957"/>
                  </a:lnTo>
                  <a:lnTo>
                    <a:pt x="33972" y="40402"/>
                  </a:lnTo>
                  <a:lnTo>
                    <a:pt x="33100" y="39132"/>
                  </a:lnTo>
                  <a:lnTo>
                    <a:pt x="32782" y="35163"/>
                  </a:lnTo>
                  <a:lnTo>
                    <a:pt x="32782" y="15875"/>
                  </a:lnTo>
                  <a:lnTo>
                    <a:pt x="32227" y="9127"/>
                  </a:lnTo>
                  <a:lnTo>
                    <a:pt x="30956" y="5714"/>
                  </a:lnTo>
                  <a:lnTo>
                    <a:pt x="28416" y="2777"/>
                  </a:lnTo>
                  <a:lnTo>
                    <a:pt x="26591" y="1587"/>
                  </a:lnTo>
                  <a:lnTo>
                    <a:pt x="24210" y="793"/>
                  </a:lnTo>
                  <a:lnTo>
                    <a:pt x="21352" y="238"/>
                  </a:lnTo>
                  <a:lnTo>
                    <a:pt x="18019" y="0"/>
                  </a:lnTo>
                  <a:close/>
                </a:path>
              </a:pathLst>
            </a:custGeom>
            <a:solidFill>
              <a:srgbClr val="000000"/>
            </a:solidFill>
          </p:spPr>
          <p:txBody>
            <a:bodyPr vert="horz" lIns="91440" tIns="45720" rIns="91440" bIns="45720" anchor="t"/>
            <a:lstStyle/>
            <a:p>
              <a:endParaRPr lang="en-IN"/>
            </a:p>
          </p:txBody>
        </p:sp>
        <p:sp>
          <p:nvSpPr>
            <p:cNvPr id="2145" name="Shape 2180"/>
            <p:cNvSpPr/>
            <p:nvPr/>
          </p:nvSpPr>
          <p:spPr>
            <a:xfrm>
              <a:off x="5719826" y="3986894"/>
              <a:ext cx="40083" cy="46592"/>
            </a:xfrm>
            <a:custGeom>
              <a:avLst/>
              <a:gdLst/>
              <a:ahLst/>
              <a:cxnLst/>
              <a:rect l="0" t="0" r="0" b="0"/>
              <a:pathLst>
                <a:path w="40083" h="46592">
                  <a:moveTo>
                    <a:pt x="18017" y="0"/>
                  </a:moveTo>
                  <a:lnTo>
                    <a:pt x="12858" y="555"/>
                  </a:lnTo>
                  <a:lnTo>
                    <a:pt x="8731" y="1983"/>
                  </a:lnTo>
                  <a:lnTo>
                    <a:pt x="5635" y="4047"/>
                  </a:lnTo>
                  <a:lnTo>
                    <a:pt x="3491" y="6428"/>
                  </a:lnTo>
                  <a:lnTo>
                    <a:pt x="2301" y="8809"/>
                  </a:lnTo>
                  <a:lnTo>
                    <a:pt x="1903" y="11033"/>
                  </a:lnTo>
                  <a:lnTo>
                    <a:pt x="2856" y="13811"/>
                  </a:lnTo>
                  <a:lnTo>
                    <a:pt x="4127" y="14922"/>
                  </a:lnTo>
                  <a:lnTo>
                    <a:pt x="6111" y="15398"/>
                  </a:lnTo>
                  <a:lnTo>
                    <a:pt x="7937" y="15002"/>
                  </a:lnTo>
                  <a:lnTo>
                    <a:pt x="9366" y="13969"/>
                  </a:lnTo>
                  <a:lnTo>
                    <a:pt x="10238" y="12620"/>
                  </a:lnTo>
                  <a:lnTo>
                    <a:pt x="10556" y="11112"/>
                  </a:lnTo>
                  <a:lnTo>
                    <a:pt x="10318" y="9366"/>
                  </a:lnTo>
                  <a:lnTo>
                    <a:pt x="10080" y="7222"/>
                  </a:lnTo>
                  <a:lnTo>
                    <a:pt x="10714" y="5158"/>
                  </a:lnTo>
                  <a:lnTo>
                    <a:pt x="12381" y="3650"/>
                  </a:lnTo>
                  <a:lnTo>
                    <a:pt x="14683" y="2698"/>
                  </a:lnTo>
                  <a:lnTo>
                    <a:pt x="17143" y="2381"/>
                  </a:lnTo>
                  <a:lnTo>
                    <a:pt x="19605" y="2698"/>
                  </a:lnTo>
                  <a:lnTo>
                    <a:pt x="22066" y="3809"/>
                  </a:lnTo>
                  <a:lnTo>
                    <a:pt x="23971" y="6350"/>
                  </a:lnTo>
                  <a:lnTo>
                    <a:pt x="24765" y="10636"/>
                  </a:lnTo>
                  <a:lnTo>
                    <a:pt x="24765" y="16668"/>
                  </a:lnTo>
                  <a:lnTo>
                    <a:pt x="24024" y="16960"/>
                  </a:lnTo>
                  <a:lnTo>
                    <a:pt x="24765" y="19050"/>
                  </a:lnTo>
                  <a:lnTo>
                    <a:pt x="24765" y="33416"/>
                  </a:lnTo>
                  <a:lnTo>
                    <a:pt x="24208" y="36751"/>
                  </a:lnTo>
                  <a:lnTo>
                    <a:pt x="23177" y="37941"/>
                  </a:lnTo>
                  <a:lnTo>
                    <a:pt x="21351" y="39052"/>
                  </a:lnTo>
                  <a:lnTo>
                    <a:pt x="20318" y="39528"/>
                  </a:lnTo>
                  <a:lnTo>
                    <a:pt x="18731" y="40083"/>
                  </a:lnTo>
                  <a:lnTo>
                    <a:pt x="15240" y="40798"/>
                  </a:lnTo>
                  <a:lnTo>
                    <a:pt x="12700" y="40322"/>
                  </a:lnTo>
                  <a:lnTo>
                    <a:pt x="10635" y="38734"/>
                  </a:lnTo>
                  <a:lnTo>
                    <a:pt x="9286" y="36273"/>
                  </a:lnTo>
                  <a:lnTo>
                    <a:pt x="8731" y="33098"/>
                  </a:lnTo>
                  <a:lnTo>
                    <a:pt x="8731" y="32939"/>
                  </a:lnTo>
                  <a:lnTo>
                    <a:pt x="8890" y="31034"/>
                  </a:lnTo>
                  <a:lnTo>
                    <a:pt x="9525" y="28971"/>
                  </a:lnTo>
                  <a:lnTo>
                    <a:pt x="11112" y="26589"/>
                  </a:lnTo>
                  <a:lnTo>
                    <a:pt x="13968" y="24129"/>
                  </a:lnTo>
                  <a:lnTo>
                    <a:pt x="15954" y="22859"/>
                  </a:lnTo>
                  <a:lnTo>
                    <a:pt x="18415" y="21589"/>
                  </a:lnTo>
                  <a:lnTo>
                    <a:pt x="21351" y="20319"/>
                  </a:lnTo>
                  <a:lnTo>
                    <a:pt x="24765" y="19050"/>
                  </a:lnTo>
                  <a:lnTo>
                    <a:pt x="24024" y="16960"/>
                  </a:lnTo>
                  <a:lnTo>
                    <a:pt x="17303" y="19605"/>
                  </a:lnTo>
                  <a:lnTo>
                    <a:pt x="11112" y="22383"/>
                  </a:lnTo>
                  <a:lnTo>
                    <a:pt x="6270" y="25161"/>
                  </a:lnTo>
                  <a:lnTo>
                    <a:pt x="2777" y="28177"/>
                  </a:lnTo>
                  <a:lnTo>
                    <a:pt x="713" y="31828"/>
                  </a:lnTo>
                  <a:lnTo>
                    <a:pt x="0" y="36273"/>
                  </a:lnTo>
                  <a:lnTo>
                    <a:pt x="952" y="40639"/>
                  </a:lnTo>
                  <a:lnTo>
                    <a:pt x="3254" y="43894"/>
                  </a:lnTo>
                  <a:lnTo>
                    <a:pt x="6587" y="45958"/>
                  </a:lnTo>
                  <a:lnTo>
                    <a:pt x="10477" y="46592"/>
                  </a:lnTo>
                  <a:lnTo>
                    <a:pt x="14525" y="45958"/>
                  </a:lnTo>
                  <a:lnTo>
                    <a:pt x="18335" y="44211"/>
                  </a:lnTo>
                  <a:lnTo>
                    <a:pt x="21827" y="41830"/>
                  </a:lnTo>
                  <a:lnTo>
                    <a:pt x="24844" y="39369"/>
                  </a:lnTo>
                  <a:lnTo>
                    <a:pt x="25400" y="42307"/>
                  </a:lnTo>
                  <a:lnTo>
                    <a:pt x="26352" y="44370"/>
                  </a:lnTo>
                  <a:lnTo>
                    <a:pt x="27622" y="45719"/>
                  </a:lnTo>
                  <a:lnTo>
                    <a:pt x="28891" y="46354"/>
                  </a:lnTo>
                  <a:lnTo>
                    <a:pt x="31272" y="46592"/>
                  </a:lnTo>
                  <a:lnTo>
                    <a:pt x="32781" y="46433"/>
                  </a:lnTo>
                  <a:lnTo>
                    <a:pt x="34686" y="45878"/>
                  </a:lnTo>
                  <a:lnTo>
                    <a:pt x="37147" y="44450"/>
                  </a:lnTo>
                  <a:lnTo>
                    <a:pt x="40083" y="41592"/>
                  </a:lnTo>
                  <a:lnTo>
                    <a:pt x="40083" y="39052"/>
                  </a:lnTo>
                  <a:lnTo>
                    <a:pt x="38258" y="40322"/>
                  </a:lnTo>
                  <a:lnTo>
                    <a:pt x="35638" y="40957"/>
                  </a:lnTo>
                  <a:lnTo>
                    <a:pt x="33972" y="40402"/>
                  </a:lnTo>
                  <a:lnTo>
                    <a:pt x="33098" y="39132"/>
                  </a:lnTo>
                  <a:lnTo>
                    <a:pt x="32781" y="35163"/>
                  </a:lnTo>
                  <a:lnTo>
                    <a:pt x="32781" y="15875"/>
                  </a:lnTo>
                  <a:lnTo>
                    <a:pt x="32225" y="9127"/>
                  </a:lnTo>
                  <a:lnTo>
                    <a:pt x="30956" y="5714"/>
                  </a:lnTo>
                  <a:lnTo>
                    <a:pt x="28416" y="2777"/>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146" name="Shape 2181"/>
            <p:cNvSpPr/>
            <p:nvPr/>
          </p:nvSpPr>
          <p:spPr>
            <a:xfrm>
              <a:off x="5559567" y="3986894"/>
              <a:ext cx="43656" cy="46592"/>
            </a:xfrm>
            <a:custGeom>
              <a:avLst/>
              <a:gdLst/>
              <a:ahLst/>
              <a:cxnLst/>
              <a:rect l="0" t="0" r="0" b="0"/>
              <a:pathLst>
                <a:path w="43656" h="46592">
                  <a:moveTo>
                    <a:pt x="21352" y="0"/>
                  </a:moveTo>
                  <a:lnTo>
                    <a:pt x="20558" y="2777"/>
                  </a:lnTo>
                  <a:lnTo>
                    <a:pt x="24764" y="3650"/>
                  </a:lnTo>
                  <a:lnTo>
                    <a:pt x="28337" y="6032"/>
                  </a:lnTo>
                  <a:lnTo>
                    <a:pt x="31114" y="9763"/>
                  </a:lnTo>
                  <a:lnTo>
                    <a:pt x="33099" y="14446"/>
                  </a:lnTo>
                  <a:lnTo>
                    <a:pt x="34369" y="19922"/>
                  </a:lnTo>
                  <a:lnTo>
                    <a:pt x="34766" y="25875"/>
                  </a:lnTo>
                  <a:lnTo>
                    <a:pt x="34211" y="32146"/>
                  </a:lnTo>
                  <a:lnTo>
                    <a:pt x="32782" y="36829"/>
                  </a:lnTo>
                  <a:lnTo>
                    <a:pt x="30797" y="40163"/>
                  </a:lnTo>
                  <a:lnTo>
                    <a:pt x="28337" y="42307"/>
                  </a:lnTo>
                  <a:lnTo>
                    <a:pt x="25638" y="43497"/>
                  </a:lnTo>
                  <a:lnTo>
                    <a:pt x="23018" y="43814"/>
                  </a:lnTo>
                  <a:lnTo>
                    <a:pt x="19050" y="43021"/>
                  </a:lnTo>
                  <a:lnTo>
                    <a:pt x="15795" y="40798"/>
                  </a:lnTo>
                  <a:lnTo>
                    <a:pt x="13334" y="37623"/>
                  </a:lnTo>
                  <a:lnTo>
                    <a:pt x="11509" y="33733"/>
                  </a:lnTo>
                  <a:lnTo>
                    <a:pt x="10239" y="29527"/>
                  </a:lnTo>
                  <a:lnTo>
                    <a:pt x="9445" y="25320"/>
                  </a:lnTo>
                  <a:lnTo>
                    <a:pt x="9048" y="21431"/>
                  </a:lnTo>
                  <a:lnTo>
                    <a:pt x="8889" y="18256"/>
                  </a:lnTo>
                  <a:lnTo>
                    <a:pt x="9128" y="14604"/>
                  </a:lnTo>
                  <a:lnTo>
                    <a:pt x="9842" y="11508"/>
                  </a:lnTo>
                  <a:lnTo>
                    <a:pt x="10874" y="8809"/>
                  </a:lnTo>
                  <a:lnTo>
                    <a:pt x="12382" y="6667"/>
                  </a:lnTo>
                  <a:lnTo>
                    <a:pt x="14128" y="4921"/>
                  </a:lnTo>
                  <a:lnTo>
                    <a:pt x="16113" y="3730"/>
                  </a:lnTo>
                  <a:lnTo>
                    <a:pt x="18256" y="3016"/>
                  </a:lnTo>
                  <a:lnTo>
                    <a:pt x="20558" y="2777"/>
                  </a:lnTo>
                  <a:lnTo>
                    <a:pt x="21352" y="0"/>
                  </a:lnTo>
                  <a:lnTo>
                    <a:pt x="15161" y="872"/>
                  </a:lnTo>
                  <a:lnTo>
                    <a:pt x="9922" y="3253"/>
                  </a:lnTo>
                  <a:lnTo>
                    <a:pt x="5714" y="6984"/>
                  </a:lnTo>
                  <a:lnTo>
                    <a:pt x="2539" y="11667"/>
                  </a:lnTo>
                  <a:lnTo>
                    <a:pt x="634" y="17064"/>
                  </a:lnTo>
                  <a:lnTo>
                    <a:pt x="0" y="23018"/>
                  </a:lnTo>
                  <a:lnTo>
                    <a:pt x="714" y="29368"/>
                  </a:lnTo>
                  <a:lnTo>
                    <a:pt x="2778" y="35003"/>
                  </a:lnTo>
                  <a:lnTo>
                    <a:pt x="6032" y="39766"/>
                  </a:lnTo>
                  <a:lnTo>
                    <a:pt x="10398" y="43417"/>
                  </a:lnTo>
                  <a:lnTo>
                    <a:pt x="15637" y="45719"/>
                  </a:lnTo>
                  <a:lnTo>
                    <a:pt x="21669" y="46592"/>
                  </a:lnTo>
                  <a:lnTo>
                    <a:pt x="28495" y="45482"/>
                  </a:lnTo>
                  <a:lnTo>
                    <a:pt x="34052" y="42623"/>
                  </a:lnTo>
                  <a:lnTo>
                    <a:pt x="38258" y="38417"/>
                  </a:lnTo>
                  <a:lnTo>
                    <a:pt x="41275" y="33416"/>
                  </a:lnTo>
                  <a:lnTo>
                    <a:pt x="43101" y="28098"/>
                  </a:lnTo>
                  <a:lnTo>
                    <a:pt x="43656" y="23018"/>
                  </a:lnTo>
                  <a:lnTo>
                    <a:pt x="43179" y="17858"/>
                  </a:lnTo>
                  <a:lnTo>
                    <a:pt x="41989" y="13334"/>
                  </a:lnTo>
                  <a:lnTo>
                    <a:pt x="40084" y="9366"/>
                  </a:lnTo>
                  <a:lnTo>
                    <a:pt x="37386" y="6111"/>
                  </a:lnTo>
                  <a:lnTo>
                    <a:pt x="34131" y="3492"/>
                  </a:lnTo>
                  <a:lnTo>
                    <a:pt x="30321" y="158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2147" name="Shape 2182"/>
            <p:cNvSpPr/>
            <p:nvPr/>
          </p:nvSpPr>
          <p:spPr>
            <a:xfrm>
              <a:off x="5416692" y="3986894"/>
              <a:ext cx="40084" cy="46592"/>
            </a:xfrm>
            <a:custGeom>
              <a:avLst/>
              <a:gdLst/>
              <a:ahLst/>
              <a:cxnLst/>
              <a:rect l="0" t="0" r="0" b="0"/>
              <a:pathLst>
                <a:path w="40084" h="46592">
                  <a:moveTo>
                    <a:pt x="18018" y="0"/>
                  </a:moveTo>
                  <a:lnTo>
                    <a:pt x="12858" y="555"/>
                  </a:lnTo>
                  <a:lnTo>
                    <a:pt x="8731" y="1983"/>
                  </a:lnTo>
                  <a:lnTo>
                    <a:pt x="5636" y="4047"/>
                  </a:lnTo>
                  <a:lnTo>
                    <a:pt x="3492" y="6428"/>
                  </a:lnTo>
                  <a:lnTo>
                    <a:pt x="2302" y="8809"/>
                  </a:lnTo>
                  <a:lnTo>
                    <a:pt x="1904" y="11033"/>
                  </a:lnTo>
                  <a:lnTo>
                    <a:pt x="2857" y="13811"/>
                  </a:lnTo>
                  <a:lnTo>
                    <a:pt x="4127" y="14922"/>
                  </a:lnTo>
                  <a:lnTo>
                    <a:pt x="6112" y="15398"/>
                  </a:lnTo>
                  <a:lnTo>
                    <a:pt x="7937" y="15002"/>
                  </a:lnTo>
                  <a:lnTo>
                    <a:pt x="9366" y="13969"/>
                  </a:lnTo>
                  <a:lnTo>
                    <a:pt x="10318" y="12620"/>
                  </a:lnTo>
                  <a:lnTo>
                    <a:pt x="10636" y="11112"/>
                  </a:lnTo>
                  <a:lnTo>
                    <a:pt x="10318" y="9366"/>
                  </a:lnTo>
                  <a:lnTo>
                    <a:pt x="10081" y="7222"/>
                  </a:lnTo>
                  <a:lnTo>
                    <a:pt x="10716" y="5158"/>
                  </a:lnTo>
                  <a:lnTo>
                    <a:pt x="12382" y="3650"/>
                  </a:lnTo>
                  <a:lnTo>
                    <a:pt x="14684" y="2698"/>
                  </a:lnTo>
                  <a:lnTo>
                    <a:pt x="17144" y="2381"/>
                  </a:lnTo>
                  <a:lnTo>
                    <a:pt x="19606" y="2698"/>
                  </a:lnTo>
                  <a:lnTo>
                    <a:pt x="22066" y="3809"/>
                  </a:lnTo>
                  <a:lnTo>
                    <a:pt x="23971" y="6350"/>
                  </a:lnTo>
                  <a:lnTo>
                    <a:pt x="24764" y="10636"/>
                  </a:lnTo>
                  <a:lnTo>
                    <a:pt x="24764" y="16668"/>
                  </a:lnTo>
                  <a:lnTo>
                    <a:pt x="24024" y="16960"/>
                  </a:lnTo>
                  <a:lnTo>
                    <a:pt x="24764" y="19050"/>
                  </a:lnTo>
                  <a:lnTo>
                    <a:pt x="24764" y="33416"/>
                  </a:lnTo>
                  <a:lnTo>
                    <a:pt x="24209" y="36751"/>
                  </a:lnTo>
                  <a:lnTo>
                    <a:pt x="23177" y="37941"/>
                  </a:lnTo>
                  <a:lnTo>
                    <a:pt x="21431" y="39052"/>
                  </a:lnTo>
                  <a:lnTo>
                    <a:pt x="20319" y="39528"/>
                  </a:lnTo>
                  <a:lnTo>
                    <a:pt x="18732" y="40083"/>
                  </a:lnTo>
                  <a:lnTo>
                    <a:pt x="15239" y="40798"/>
                  </a:lnTo>
                  <a:lnTo>
                    <a:pt x="12700" y="40322"/>
                  </a:lnTo>
                  <a:lnTo>
                    <a:pt x="10636" y="38734"/>
                  </a:lnTo>
                  <a:lnTo>
                    <a:pt x="9287" y="36273"/>
                  </a:lnTo>
                  <a:lnTo>
                    <a:pt x="8731" y="33098"/>
                  </a:lnTo>
                  <a:lnTo>
                    <a:pt x="8731" y="32939"/>
                  </a:lnTo>
                  <a:lnTo>
                    <a:pt x="8889" y="31034"/>
                  </a:lnTo>
                  <a:lnTo>
                    <a:pt x="9525" y="28971"/>
                  </a:lnTo>
                  <a:lnTo>
                    <a:pt x="11112" y="26589"/>
                  </a:lnTo>
                  <a:lnTo>
                    <a:pt x="13969" y="24129"/>
                  </a:lnTo>
                  <a:lnTo>
                    <a:pt x="15954" y="22859"/>
                  </a:lnTo>
                  <a:lnTo>
                    <a:pt x="18414" y="21589"/>
                  </a:lnTo>
                  <a:lnTo>
                    <a:pt x="21352" y="20319"/>
                  </a:lnTo>
                  <a:lnTo>
                    <a:pt x="24764" y="19050"/>
                  </a:lnTo>
                  <a:lnTo>
                    <a:pt x="24024" y="16960"/>
                  </a:lnTo>
                  <a:lnTo>
                    <a:pt x="17303" y="19605"/>
                  </a:lnTo>
                  <a:lnTo>
                    <a:pt x="11112" y="22383"/>
                  </a:lnTo>
                  <a:lnTo>
                    <a:pt x="6270" y="25161"/>
                  </a:lnTo>
                  <a:lnTo>
                    <a:pt x="2857" y="28177"/>
                  </a:lnTo>
                  <a:lnTo>
                    <a:pt x="714" y="31828"/>
                  </a:lnTo>
                  <a:lnTo>
                    <a:pt x="0" y="36273"/>
                  </a:lnTo>
                  <a:lnTo>
                    <a:pt x="952" y="40639"/>
                  </a:lnTo>
                  <a:lnTo>
                    <a:pt x="3254" y="43894"/>
                  </a:lnTo>
                  <a:lnTo>
                    <a:pt x="6588" y="45958"/>
                  </a:lnTo>
                  <a:lnTo>
                    <a:pt x="10477" y="46592"/>
                  </a:lnTo>
                  <a:lnTo>
                    <a:pt x="14526" y="45958"/>
                  </a:lnTo>
                  <a:lnTo>
                    <a:pt x="18336" y="44211"/>
                  </a:lnTo>
                  <a:lnTo>
                    <a:pt x="21828" y="41830"/>
                  </a:lnTo>
                  <a:lnTo>
                    <a:pt x="24844" y="39369"/>
                  </a:lnTo>
                  <a:lnTo>
                    <a:pt x="25400" y="42307"/>
                  </a:lnTo>
                  <a:lnTo>
                    <a:pt x="26352" y="44370"/>
                  </a:lnTo>
                  <a:lnTo>
                    <a:pt x="27622" y="45719"/>
                  </a:lnTo>
                  <a:lnTo>
                    <a:pt x="28892" y="46354"/>
                  </a:lnTo>
                  <a:lnTo>
                    <a:pt x="31273" y="46592"/>
                  </a:lnTo>
                  <a:lnTo>
                    <a:pt x="32782" y="46433"/>
                  </a:lnTo>
                  <a:lnTo>
                    <a:pt x="34687" y="45878"/>
                  </a:lnTo>
                  <a:lnTo>
                    <a:pt x="37147" y="44450"/>
                  </a:lnTo>
                  <a:lnTo>
                    <a:pt x="40084" y="41592"/>
                  </a:lnTo>
                  <a:lnTo>
                    <a:pt x="40084" y="39052"/>
                  </a:lnTo>
                  <a:lnTo>
                    <a:pt x="38258" y="40322"/>
                  </a:lnTo>
                  <a:lnTo>
                    <a:pt x="35639" y="40957"/>
                  </a:lnTo>
                  <a:lnTo>
                    <a:pt x="33972" y="40402"/>
                  </a:lnTo>
                  <a:lnTo>
                    <a:pt x="33099" y="39132"/>
                  </a:lnTo>
                  <a:lnTo>
                    <a:pt x="32782" y="35163"/>
                  </a:lnTo>
                  <a:lnTo>
                    <a:pt x="32782" y="15875"/>
                  </a:lnTo>
                  <a:lnTo>
                    <a:pt x="32225" y="9127"/>
                  </a:lnTo>
                  <a:lnTo>
                    <a:pt x="30956" y="5714"/>
                  </a:lnTo>
                  <a:lnTo>
                    <a:pt x="28416" y="2777"/>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148" name="Shape 2183"/>
            <p:cNvSpPr/>
            <p:nvPr/>
          </p:nvSpPr>
          <p:spPr>
            <a:xfrm>
              <a:off x="5309933" y="3986894"/>
              <a:ext cx="43656" cy="46592"/>
            </a:xfrm>
            <a:custGeom>
              <a:avLst/>
              <a:gdLst/>
              <a:ahLst/>
              <a:cxnLst/>
              <a:rect l="0" t="0" r="0" b="0"/>
              <a:pathLst>
                <a:path w="43656" h="46592">
                  <a:moveTo>
                    <a:pt x="21351" y="0"/>
                  </a:moveTo>
                  <a:lnTo>
                    <a:pt x="20557" y="2777"/>
                  </a:lnTo>
                  <a:lnTo>
                    <a:pt x="24765" y="3650"/>
                  </a:lnTo>
                  <a:lnTo>
                    <a:pt x="28336" y="6032"/>
                  </a:lnTo>
                  <a:lnTo>
                    <a:pt x="31115" y="9763"/>
                  </a:lnTo>
                  <a:lnTo>
                    <a:pt x="33098" y="14446"/>
                  </a:lnTo>
                  <a:lnTo>
                    <a:pt x="34368" y="19922"/>
                  </a:lnTo>
                  <a:lnTo>
                    <a:pt x="34766" y="25875"/>
                  </a:lnTo>
                  <a:lnTo>
                    <a:pt x="34209" y="32146"/>
                  </a:lnTo>
                  <a:lnTo>
                    <a:pt x="32781" y="36829"/>
                  </a:lnTo>
                  <a:lnTo>
                    <a:pt x="30797" y="40163"/>
                  </a:lnTo>
                  <a:lnTo>
                    <a:pt x="28336" y="42307"/>
                  </a:lnTo>
                  <a:lnTo>
                    <a:pt x="25637" y="43497"/>
                  </a:lnTo>
                  <a:lnTo>
                    <a:pt x="23018" y="43814"/>
                  </a:lnTo>
                  <a:lnTo>
                    <a:pt x="19050" y="43021"/>
                  </a:lnTo>
                  <a:lnTo>
                    <a:pt x="15795" y="40798"/>
                  </a:lnTo>
                  <a:lnTo>
                    <a:pt x="13335" y="37623"/>
                  </a:lnTo>
                  <a:lnTo>
                    <a:pt x="11508" y="33733"/>
                  </a:lnTo>
                  <a:lnTo>
                    <a:pt x="10238" y="29527"/>
                  </a:lnTo>
                  <a:lnTo>
                    <a:pt x="9445" y="25320"/>
                  </a:lnTo>
                  <a:lnTo>
                    <a:pt x="9048" y="21431"/>
                  </a:lnTo>
                  <a:lnTo>
                    <a:pt x="8890" y="18256"/>
                  </a:lnTo>
                  <a:lnTo>
                    <a:pt x="9127" y="14604"/>
                  </a:lnTo>
                  <a:lnTo>
                    <a:pt x="9842" y="11508"/>
                  </a:lnTo>
                  <a:lnTo>
                    <a:pt x="10873" y="8809"/>
                  </a:lnTo>
                  <a:lnTo>
                    <a:pt x="12382" y="6667"/>
                  </a:lnTo>
                  <a:lnTo>
                    <a:pt x="14128" y="4921"/>
                  </a:lnTo>
                  <a:lnTo>
                    <a:pt x="16112" y="3730"/>
                  </a:lnTo>
                  <a:lnTo>
                    <a:pt x="18256" y="3016"/>
                  </a:lnTo>
                  <a:lnTo>
                    <a:pt x="20557" y="2777"/>
                  </a:lnTo>
                  <a:lnTo>
                    <a:pt x="21351" y="0"/>
                  </a:lnTo>
                  <a:lnTo>
                    <a:pt x="15159" y="872"/>
                  </a:lnTo>
                  <a:lnTo>
                    <a:pt x="9921" y="3253"/>
                  </a:lnTo>
                  <a:lnTo>
                    <a:pt x="5715" y="6984"/>
                  </a:lnTo>
                  <a:lnTo>
                    <a:pt x="2540" y="11667"/>
                  </a:lnTo>
                  <a:lnTo>
                    <a:pt x="635" y="17064"/>
                  </a:lnTo>
                  <a:lnTo>
                    <a:pt x="0" y="23018"/>
                  </a:lnTo>
                  <a:lnTo>
                    <a:pt x="713" y="29368"/>
                  </a:lnTo>
                  <a:lnTo>
                    <a:pt x="2777" y="35003"/>
                  </a:lnTo>
                  <a:lnTo>
                    <a:pt x="6032" y="39766"/>
                  </a:lnTo>
                  <a:lnTo>
                    <a:pt x="10397" y="43417"/>
                  </a:lnTo>
                  <a:lnTo>
                    <a:pt x="15636" y="45719"/>
                  </a:lnTo>
                  <a:lnTo>
                    <a:pt x="21668" y="46592"/>
                  </a:lnTo>
                  <a:lnTo>
                    <a:pt x="28495" y="45482"/>
                  </a:lnTo>
                  <a:lnTo>
                    <a:pt x="34051" y="42623"/>
                  </a:lnTo>
                  <a:lnTo>
                    <a:pt x="38258" y="38417"/>
                  </a:lnTo>
                  <a:lnTo>
                    <a:pt x="41275" y="33416"/>
                  </a:lnTo>
                  <a:lnTo>
                    <a:pt x="43100" y="28098"/>
                  </a:lnTo>
                  <a:lnTo>
                    <a:pt x="43656" y="23018"/>
                  </a:lnTo>
                  <a:lnTo>
                    <a:pt x="43179" y="17858"/>
                  </a:lnTo>
                  <a:lnTo>
                    <a:pt x="41988" y="13334"/>
                  </a:lnTo>
                  <a:lnTo>
                    <a:pt x="40083" y="9366"/>
                  </a:lnTo>
                  <a:lnTo>
                    <a:pt x="37384" y="6111"/>
                  </a:lnTo>
                  <a:lnTo>
                    <a:pt x="34131" y="3492"/>
                  </a:lnTo>
                  <a:lnTo>
                    <a:pt x="30321" y="1587"/>
                  </a:lnTo>
                  <a:lnTo>
                    <a:pt x="26035" y="396"/>
                  </a:lnTo>
                  <a:lnTo>
                    <a:pt x="21351" y="0"/>
                  </a:lnTo>
                  <a:close/>
                </a:path>
              </a:pathLst>
            </a:custGeom>
            <a:solidFill>
              <a:srgbClr val="000000"/>
            </a:solidFill>
          </p:spPr>
          <p:txBody>
            <a:bodyPr vert="horz" lIns="91440" tIns="45720" rIns="91440" bIns="45720" anchor="t"/>
            <a:lstStyle/>
            <a:p>
              <a:endParaRPr lang="en-IN"/>
            </a:p>
          </p:txBody>
        </p:sp>
        <p:sp>
          <p:nvSpPr>
            <p:cNvPr id="2149" name="Shape 2184"/>
            <p:cNvSpPr/>
            <p:nvPr/>
          </p:nvSpPr>
          <p:spPr>
            <a:xfrm>
              <a:off x="5186108" y="3986894"/>
              <a:ext cx="43656" cy="46592"/>
            </a:xfrm>
            <a:custGeom>
              <a:avLst/>
              <a:gdLst/>
              <a:ahLst/>
              <a:cxnLst/>
              <a:rect l="0" t="0" r="0" b="0"/>
              <a:pathLst>
                <a:path w="43656" h="46592">
                  <a:moveTo>
                    <a:pt x="21351" y="0"/>
                  </a:moveTo>
                  <a:lnTo>
                    <a:pt x="20557" y="2777"/>
                  </a:lnTo>
                  <a:lnTo>
                    <a:pt x="24765" y="3650"/>
                  </a:lnTo>
                  <a:lnTo>
                    <a:pt x="28336" y="6032"/>
                  </a:lnTo>
                  <a:lnTo>
                    <a:pt x="31115" y="9763"/>
                  </a:lnTo>
                  <a:lnTo>
                    <a:pt x="33098" y="14446"/>
                  </a:lnTo>
                  <a:lnTo>
                    <a:pt x="34368" y="19922"/>
                  </a:lnTo>
                  <a:lnTo>
                    <a:pt x="34766" y="25875"/>
                  </a:lnTo>
                  <a:lnTo>
                    <a:pt x="34209" y="32146"/>
                  </a:lnTo>
                  <a:lnTo>
                    <a:pt x="32781" y="36829"/>
                  </a:lnTo>
                  <a:lnTo>
                    <a:pt x="30797" y="40163"/>
                  </a:lnTo>
                  <a:lnTo>
                    <a:pt x="28336" y="42307"/>
                  </a:lnTo>
                  <a:lnTo>
                    <a:pt x="25637" y="43497"/>
                  </a:lnTo>
                  <a:lnTo>
                    <a:pt x="23018" y="43814"/>
                  </a:lnTo>
                  <a:lnTo>
                    <a:pt x="19050" y="43021"/>
                  </a:lnTo>
                  <a:lnTo>
                    <a:pt x="15795" y="40798"/>
                  </a:lnTo>
                  <a:lnTo>
                    <a:pt x="13335" y="37623"/>
                  </a:lnTo>
                  <a:lnTo>
                    <a:pt x="11508" y="33733"/>
                  </a:lnTo>
                  <a:lnTo>
                    <a:pt x="10238" y="29527"/>
                  </a:lnTo>
                  <a:lnTo>
                    <a:pt x="9445" y="25320"/>
                  </a:lnTo>
                  <a:lnTo>
                    <a:pt x="9048" y="21431"/>
                  </a:lnTo>
                  <a:lnTo>
                    <a:pt x="8890" y="18256"/>
                  </a:lnTo>
                  <a:lnTo>
                    <a:pt x="9127" y="14604"/>
                  </a:lnTo>
                  <a:lnTo>
                    <a:pt x="9842" y="11508"/>
                  </a:lnTo>
                  <a:lnTo>
                    <a:pt x="10873" y="8809"/>
                  </a:lnTo>
                  <a:lnTo>
                    <a:pt x="12382" y="6667"/>
                  </a:lnTo>
                  <a:lnTo>
                    <a:pt x="14128" y="4921"/>
                  </a:lnTo>
                  <a:lnTo>
                    <a:pt x="16112" y="3730"/>
                  </a:lnTo>
                  <a:lnTo>
                    <a:pt x="18256" y="3016"/>
                  </a:lnTo>
                  <a:lnTo>
                    <a:pt x="20557" y="2777"/>
                  </a:lnTo>
                  <a:lnTo>
                    <a:pt x="21351" y="0"/>
                  </a:lnTo>
                  <a:lnTo>
                    <a:pt x="15159" y="872"/>
                  </a:lnTo>
                  <a:lnTo>
                    <a:pt x="9921" y="3253"/>
                  </a:lnTo>
                  <a:lnTo>
                    <a:pt x="5715" y="6984"/>
                  </a:lnTo>
                  <a:lnTo>
                    <a:pt x="2540" y="11667"/>
                  </a:lnTo>
                  <a:lnTo>
                    <a:pt x="635" y="17064"/>
                  </a:lnTo>
                  <a:lnTo>
                    <a:pt x="0" y="23018"/>
                  </a:lnTo>
                  <a:lnTo>
                    <a:pt x="713" y="29368"/>
                  </a:lnTo>
                  <a:lnTo>
                    <a:pt x="2777" y="35003"/>
                  </a:lnTo>
                  <a:lnTo>
                    <a:pt x="6032" y="39766"/>
                  </a:lnTo>
                  <a:lnTo>
                    <a:pt x="10397" y="43417"/>
                  </a:lnTo>
                  <a:lnTo>
                    <a:pt x="15636" y="45719"/>
                  </a:lnTo>
                  <a:lnTo>
                    <a:pt x="21668" y="46592"/>
                  </a:lnTo>
                  <a:lnTo>
                    <a:pt x="28495" y="45482"/>
                  </a:lnTo>
                  <a:lnTo>
                    <a:pt x="34051" y="42623"/>
                  </a:lnTo>
                  <a:lnTo>
                    <a:pt x="38258" y="38417"/>
                  </a:lnTo>
                  <a:lnTo>
                    <a:pt x="41275" y="33416"/>
                  </a:lnTo>
                  <a:lnTo>
                    <a:pt x="43100" y="28098"/>
                  </a:lnTo>
                  <a:lnTo>
                    <a:pt x="43656" y="23018"/>
                  </a:lnTo>
                  <a:lnTo>
                    <a:pt x="43179" y="17858"/>
                  </a:lnTo>
                  <a:lnTo>
                    <a:pt x="41988" y="13334"/>
                  </a:lnTo>
                  <a:lnTo>
                    <a:pt x="40083" y="9366"/>
                  </a:lnTo>
                  <a:lnTo>
                    <a:pt x="37384" y="6111"/>
                  </a:lnTo>
                  <a:lnTo>
                    <a:pt x="34131" y="3492"/>
                  </a:lnTo>
                  <a:lnTo>
                    <a:pt x="30321" y="1587"/>
                  </a:lnTo>
                  <a:lnTo>
                    <a:pt x="26035" y="396"/>
                  </a:lnTo>
                  <a:lnTo>
                    <a:pt x="21351" y="0"/>
                  </a:lnTo>
                  <a:close/>
                </a:path>
              </a:pathLst>
            </a:custGeom>
            <a:solidFill>
              <a:srgbClr val="000000"/>
            </a:solidFill>
          </p:spPr>
          <p:txBody>
            <a:bodyPr vert="horz" lIns="91440" tIns="45720" rIns="91440" bIns="45720" anchor="t"/>
            <a:lstStyle/>
            <a:p>
              <a:endParaRPr lang="en-IN"/>
            </a:p>
          </p:txBody>
        </p:sp>
        <p:sp>
          <p:nvSpPr>
            <p:cNvPr id="2150" name="Shape 2185"/>
            <p:cNvSpPr/>
            <p:nvPr/>
          </p:nvSpPr>
          <p:spPr>
            <a:xfrm>
              <a:off x="5156024" y="3986894"/>
              <a:ext cx="23495" cy="45561"/>
            </a:xfrm>
            <a:custGeom>
              <a:avLst/>
              <a:gdLst/>
              <a:ahLst/>
              <a:cxnLst/>
              <a:rect l="0" t="0" r="0" b="0"/>
              <a:pathLst>
                <a:path w="23495" h="45561">
                  <a:moveTo>
                    <a:pt x="15796" y="0"/>
                  </a:moveTo>
                  <a:lnTo>
                    <a:pt x="397" y="5477"/>
                  </a:lnTo>
                  <a:lnTo>
                    <a:pt x="397" y="6984"/>
                  </a:lnTo>
                  <a:lnTo>
                    <a:pt x="4366" y="6588"/>
                  </a:lnTo>
                  <a:lnTo>
                    <a:pt x="5636" y="6667"/>
                  </a:lnTo>
                  <a:lnTo>
                    <a:pt x="6747" y="7382"/>
                  </a:lnTo>
                  <a:lnTo>
                    <a:pt x="7541" y="9127"/>
                  </a:lnTo>
                  <a:lnTo>
                    <a:pt x="7858" y="12461"/>
                  </a:lnTo>
                  <a:lnTo>
                    <a:pt x="7858" y="35480"/>
                  </a:lnTo>
                  <a:lnTo>
                    <a:pt x="7700" y="38734"/>
                  </a:lnTo>
                  <a:lnTo>
                    <a:pt x="7143" y="41116"/>
                  </a:lnTo>
                  <a:lnTo>
                    <a:pt x="6271" y="42623"/>
                  </a:lnTo>
                  <a:lnTo>
                    <a:pt x="4762" y="43417"/>
                  </a:lnTo>
                  <a:lnTo>
                    <a:pt x="2778" y="43894"/>
                  </a:lnTo>
                  <a:lnTo>
                    <a:pt x="0" y="44132"/>
                  </a:lnTo>
                  <a:lnTo>
                    <a:pt x="0" y="45561"/>
                  </a:lnTo>
                  <a:lnTo>
                    <a:pt x="23495" y="45561"/>
                  </a:lnTo>
                  <a:lnTo>
                    <a:pt x="23495" y="44132"/>
                  </a:lnTo>
                  <a:lnTo>
                    <a:pt x="19447" y="43497"/>
                  </a:lnTo>
                  <a:lnTo>
                    <a:pt x="18177" y="42862"/>
                  </a:lnTo>
                  <a:lnTo>
                    <a:pt x="17303" y="42068"/>
                  </a:lnTo>
                  <a:lnTo>
                    <a:pt x="16351" y="3952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2151" name="Shape 2186"/>
            <p:cNvSpPr/>
            <p:nvPr/>
          </p:nvSpPr>
          <p:spPr>
            <a:xfrm>
              <a:off x="4985766" y="3964828"/>
              <a:ext cx="45957" cy="68658"/>
            </a:xfrm>
            <a:custGeom>
              <a:avLst/>
              <a:gdLst/>
              <a:ahLst/>
              <a:cxnLst/>
              <a:rect l="0" t="0" r="0" b="0"/>
              <a:pathLst>
                <a:path w="45957" h="68658">
                  <a:moveTo>
                    <a:pt x="38813" y="0"/>
                  </a:moveTo>
                  <a:lnTo>
                    <a:pt x="24288" y="4365"/>
                  </a:lnTo>
                  <a:lnTo>
                    <a:pt x="24288" y="5952"/>
                  </a:lnTo>
                  <a:lnTo>
                    <a:pt x="26670" y="5873"/>
                  </a:lnTo>
                  <a:lnTo>
                    <a:pt x="29209" y="6191"/>
                  </a:lnTo>
                  <a:lnTo>
                    <a:pt x="30479" y="7223"/>
                  </a:lnTo>
                  <a:lnTo>
                    <a:pt x="31034" y="10874"/>
                  </a:lnTo>
                  <a:lnTo>
                    <a:pt x="31034" y="26352"/>
                  </a:lnTo>
                  <a:lnTo>
                    <a:pt x="28653" y="24447"/>
                  </a:lnTo>
                  <a:lnTo>
                    <a:pt x="26193" y="23098"/>
                  </a:lnTo>
                  <a:lnTo>
                    <a:pt x="23495" y="22305"/>
                  </a:lnTo>
                  <a:lnTo>
                    <a:pt x="22685" y="22239"/>
                  </a:lnTo>
                  <a:lnTo>
                    <a:pt x="20796" y="24843"/>
                  </a:lnTo>
                  <a:lnTo>
                    <a:pt x="24288" y="25480"/>
                  </a:lnTo>
                  <a:lnTo>
                    <a:pt x="27383" y="27304"/>
                  </a:lnTo>
                  <a:lnTo>
                    <a:pt x="29764" y="30400"/>
                  </a:lnTo>
                  <a:lnTo>
                    <a:pt x="31034" y="34766"/>
                  </a:lnTo>
                  <a:lnTo>
                    <a:pt x="31034" y="57546"/>
                  </a:lnTo>
                  <a:lnTo>
                    <a:pt x="29923" y="59927"/>
                  </a:lnTo>
                  <a:lnTo>
                    <a:pt x="27859" y="61832"/>
                  </a:lnTo>
                  <a:lnTo>
                    <a:pt x="25161" y="63102"/>
                  </a:lnTo>
                  <a:lnTo>
                    <a:pt x="22225" y="63500"/>
                  </a:lnTo>
                  <a:lnTo>
                    <a:pt x="18891" y="63023"/>
                  </a:lnTo>
                  <a:lnTo>
                    <a:pt x="15795" y="61515"/>
                  </a:lnTo>
                  <a:lnTo>
                    <a:pt x="12937" y="58896"/>
                  </a:lnTo>
                  <a:lnTo>
                    <a:pt x="10636" y="55006"/>
                  </a:lnTo>
                  <a:lnTo>
                    <a:pt x="9127" y="49768"/>
                  </a:lnTo>
                  <a:lnTo>
                    <a:pt x="8492" y="43179"/>
                  </a:lnTo>
                  <a:lnTo>
                    <a:pt x="9048" y="37068"/>
                  </a:lnTo>
                  <a:lnTo>
                    <a:pt x="10477" y="32463"/>
                  </a:lnTo>
                  <a:lnTo>
                    <a:pt x="12620" y="28971"/>
                  </a:lnTo>
                  <a:lnTo>
                    <a:pt x="15159" y="26670"/>
                  </a:lnTo>
                  <a:lnTo>
                    <a:pt x="17938" y="25320"/>
                  </a:lnTo>
                  <a:lnTo>
                    <a:pt x="20796" y="24843"/>
                  </a:lnTo>
                  <a:lnTo>
                    <a:pt x="22685" y="22239"/>
                  </a:lnTo>
                  <a:lnTo>
                    <a:pt x="20557" y="22066"/>
                  </a:lnTo>
                  <a:lnTo>
                    <a:pt x="15159" y="22938"/>
                  </a:lnTo>
                  <a:lnTo>
                    <a:pt x="10238" y="25480"/>
                  </a:lnTo>
                  <a:lnTo>
                    <a:pt x="6111" y="29368"/>
                  </a:lnTo>
                  <a:lnTo>
                    <a:pt x="2857" y="34368"/>
                  </a:lnTo>
                  <a:lnTo>
                    <a:pt x="793" y="40163"/>
                  </a:lnTo>
                  <a:lnTo>
                    <a:pt x="0" y="46433"/>
                  </a:lnTo>
                  <a:lnTo>
                    <a:pt x="634" y="53181"/>
                  </a:lnTo>
                  <a:lnTo>
                    <a:pt x="2301" y="58420"/>
                  </a:lnTo>
                  <a:lnTo>
                    <a:pt x="4682" y="62388"/>
                  </a:lnTo>
                  <a:lnTo>
                    <a:pt x="7620" y="65167"/>
                  </a:lnTo>
                  <a:lnTo>
                    <a:pt x="10636" y="66912"/>
                  </a:lnTo>
                  <a:lnTo>
                    <a:pt x="13572" y="68024"/>
                  </a:lnTo>
                  <a:lnTo>
                    <a:pt x="16112" y="68579"/>
                  </a:lnTo>
                  <a:lnTo>
                    <a:pt x="18017" y="68658"/>
                  </a:lnTo>
                  <a:lnTo>
                    <a:pt x="22859" y="68024"/>
                  </a:lnTo>
                  <a:lnTo>
                    <a:pt x="26511" y="66516"/>
                  </a:lnTo>
                  <a:lnTo>
                    <a:pt x="29051" y="64452"/>
                  </a:lnTo>
                  <a:lnTo>
                    <a:pt x="30797" y="62308"/>
                  </a:lnTo>
                  <a:lnTo>
                    <a:pt x="31034" y="62308"/>
                  </a:lnTo>
                  <a:lnTo>
                    <a:pt x="31034" y="68342"/>
                  </a:lnTo>
                  <a:lnTo>
                    <a:pt x="31432" y="68658"/>
                  </a:lnTo>
                  <a:lnTo>
                    <a:pt x="38813" y="66040"/>
                  </a:lnTo>
                  <a:lnTo>
                    <a:pt x="45957" y="63500"/>
                  </a:lnTo>
                  <a:lnTo>
                    <a:pt x="45957" y="61912"/>
                  </a:lnTo>
                  <a:lnTo>
                    <a:pt x="43179" y="61912"/>
                  </a:lnTo>
                  <a:lnTo>
                    <a:pt x="41353" y="61595"/>
                  </a:lnTo>
                  <a:lnTo>
                    <a:pt x="40242" y="60801"/>
                  </a:lnTo>
                  <a:lnTo>
                    <a:pt x="39607" y="59690"/>
                  </a:lnTo>
                  <a:lnTo>
                    <a:pt x="39370" y="56356"/>
                  </a:lnTo>
                  <a:lnTo>
                    <a:pt x="39370" y="158"/>
                  </a:lnTo>
                  <a:lnTo>
                    <a:pt x="38813" y="0"/>
                  </a:lnTo>
                  <a:close/>
                </a:path>
              </a:pathLst>
            </a:custGeom>
            <a:solidFill>
              <a:srgbClr val="000000"/>
            </a:solidFill>
          </p:spPr>
          <p:txBody>
            <a:bodyPr vert="horz" lIns="91440" tIns="45720" rIns="91440" bIns="45720" anchor="t"/>
            <a:lstStyle/>
            <a:p>
              <a:endParaRPr lang="en-IN"/>
            </a:p>
          </p:txBody>
        </p:sp>
        <p:sp>
          <p:nvSpPr>
            <p:cNvPr id="2152" name="Shape 2187"/>
            <p:cNvSpPr/>
            <p:nvPr/>
          </p:nvSpPr>
          <p:spPr>
            <a:xfrm>
              <a:off x="4937425" y="3986894"/>
              <a:ext cx="43736" cy="46592"/>
            </a:xfrm>
            <a:custGeom>
              <a:avLst/>
              <a:gdLst/>
              <a:ahLst/>
              <a:cxnLst/>
              <a:rect l="0" t="0" r="0" b="0"/>
              <a:pathLst>
                <a:path w="43736" h="46592">
                  <a:moveTo>
                    <a:pt x="21431" y="0"/>
                  </a:moveTo>
                  <a:lnTo>
                    <a:pt x="20637" y="2777"/>
                  </a:lnTo>
                  <a:lnTo>
                    <a:pt x="24844" y="3650"/>
                  </a:lnTo>
                  <a:lnTo>
                    <a:pt x="28337" y="6032"/>
                  </a:lnTo>
                  <a:lnTo>
                    <a:pt x="31115" y="9763"/>
                  </a:lnTo>
                  <a:lnTo>
                    <a:pt x="33178" y="14446"/>
                  </a:lnTo>
                  <a:lnTo>
                    <a:pt x="34369" y="19922"/>
                  </a:lnTo>
                  <a:lnTo>
                    <a:pt x="34766" y="25875"/>
                  </a:lnTo>
                  <a:lnTo>
                    <a:pt x="34211" y="32146"/>
                  </a:lnTo>
                  <a:lnTo>
                    <a:pt x="32861" y="36829"/>
                  </a:lnTo>
                  <a:lnTo>
                    <a:pt x="30797" y="40163"/>
                  </a:lnTo>
                  <a:lnTo>
                    <a:pt x="28337" y="42307"/>
                  </a:lnTo>
                  <a:lnTo>
                    <a:pt x="25717" y="43497"/>
                  </a:lnTo>
                  <a:lnTo>
                    <a:pt x="23098" y="43814"/>
                  </a:lnTo>
                  <a:lnTo>
                    <a:pt x="19050" y="43021"/>
                  </a:lnTo>
                  <a:lnTo>
                    <a:pt x="15875" y="40798"/>
                  </a:lnTo>
                  <a:lnTo>
                    <a:pt x="13415" y="37623"/>
                  </a:lnTo>
                  <a:lnTo>
                    <a:pt x="11588" y="33733"/>
                  </a:lnTo>
                  <a:lnTo>
                    <a:pt x="9446" y="25320"/>
                  </a:lnTo>
                  <a:lnTo>
                    <a:pt x="9048" y="21431"/>
                  </a:lnTo>
                  <a:lnTo>
                    <a:pt x="8890" y="18256"/>
                  </a:lnTo>
                  <a:lnTo>
                    <a:pt x="9128" y="14604"/>
                  </a:lnTo>
                  <a:lnTo>
                    <a:pt x="9842" y="11508"/>
                  </a:lnTo>
                  <a:lnTo>
                    <a:pt x="10874" y="8809"/>
                  </a:lnTo>
                  <a:lnTo>
                    <a:pt x="12382" y="6667"/>
                  </a:lnTo>
                  <a:lnTo>
                    <a:pt x="14128" y="4921"/>
                  </a:lnTo>
                  <a:lnTo>
                    <a:pt x="16113" y="3730"/>
                  </a:lnTo>
                  <a:lnTo>
                    <a:pt x="18256" y="3016"/>
                  </a:lnTo>
                  <a:lnTo>
                    <a:pt x="20637" y="2777"/>
                  </a:lnTo>
                  <a:lnTo>
                    <a:pt x="21431" y="0"/>
                  </a:lnTo>
                  <a:lnTo>
                    <a:pt x="15240" y="872"/>
                  </a:lnTo>
                  <a:lnTo>
                    <a:pt x="10001" y="3253"/>
                  </a:lnTo>
                  <a:lnTo>
                    <a:pt x="5715" y="6984"/>
                  </a:lnTo>
                  <a:lnTo>
                    <a:pt x="2619" y="11667"/>
                  </a:lnTo>
                  <a:lnTo>
                    <a:pt x="635" y="17064"/>
                  </a:lnTo>
                  <a:lnTo>
                    <a:pt x="0" y="23018"/>
                  </a:lnTo>
                  <a:lnTo>
                    <a:pt x="715" y="29368"/>
                  </a:lnTo>
                  <a:lnTo>
                    <a:pt x="2778" y="35003"/>
                  </a:lnTo>
                  <a:lnTo>
                    <a:pt x="6032" y="39766"/>
                  </a:lnTo>
                  <a:lnTo>
                    <a:pt x="10398" y="43417"/>
                  </a:lnTo>
                  <a:lnTo>
                    <a:pt x="15637" y="45719"/>
                  </a:lnTo>
                  <a:lnTo>
                    <a:pt x="21669" y="46592"/>
                  </a:lnTo>
                  <a:lnTo>
                    <a:pt x="28575" y="45482"/>
                  </a:lnTo>
                  <a:lnTo>
                    <a:pt x="34052" y="42623"/>
                  </a:lnTo>
                  <a:lnTo>
                    <a:pt x="38338" y="38417"/>
                  </a:lnTo>
                  <a:lnTo>
                    <a:pt x="41355" y="33416"/>
                  </a:lnTo>
                  <a:lnTo>
                    <a:pt x="43179" y="28098"/>
                  </a:lnTo>
                  <a:lnTo>
                    <a:pt x="43736" y="23018"/>
                  </a:lnTo>
                  <a:lnTo>
                    <a:pt x="43260" y="17858"/>
                  </a:lnTo>
                  <a:lnTo>
                    <a:pt x="41990" y="13334"/>
                  </a:lnTo>
                  <a:lnTo>
                    <a:pt x="40085" y="9366"/>
                  </a:lnTo>
                  <a:lnTo>
                    <a:pt x="37386" y="6111"/>
                  </a:lnTo>
                  <a:lnTo>
                    <a:pt x="34131" y="349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2153" name="Shape 2188"/>
            <p:cNvSpPr/>
            <p:nvPr/>
          </p:nvSpPr>
          <p:spPr>
            <a:xfrm>
              <a:off x="5084667" y="3986894"/>
              <a:ext cx="38337" cy="46592"/>
            </a:xfrm>
            <a:custGeom>
              <a:avLst/>
              <a:gdLst/>
              <a:ahLst/>
              <a:cxnLst/>
              <a:rect l="0" t="0" r="0" b="0"/>
              <a:pathLst>
                <a:path w="38337" h="46592">
                  <a:moveTo>
                    <a:pt x="22144" y="0"/>
                  </a:moveTo>
                  <a:lnTo>
                    <a:pt x="16827" y="714"/>
                  </a:lnTo>
                  <a:lnTo>
                    <a:pt x="11667" y="2777"/>
                  </a:lnTo>
                  <a:lnTo>
                    <a:pt x="7063" y="6111"/>
                  </a:lnTo>
                  <a:lnTo>
                    <a:pt x="3333" y="10953"/>
                  </a:lnTo>
                  <a:lnTo>
                    <a:pt x="872" y="16986"/>
                  </a:lnTo>
                  <a:lnTo>
                    <a:pt x="0" y="24527"/>
                  </a:lnTo>
                  <a:lnTo>
                    <a:pt x="793" y="31511"/>
                  </a:lnTo>
                  <a:lnTo>
                    <a:pt x="3016" y="37147"/>
                  </a:lnTo>
                  <a:lnTo>
                    <a:pt x="6269" y="41353"/>
                  </a:lnTo>
                  <a:lnTo>
                    <a:pt x="10159" y="44291"/>
                  </a:lnTo>
                  <a:lnTo>
                    <a:pt x="14366" y="46037"/>
                  </a:lnTo>
                  <a:lnTo>
                    <a:pt x="18493" y="46592"/>
                  </a:lnTo>
                  <a:lnTo>
                    <a:pt x="24288" y="45798"/>
                  </a:lnTo>
                  <a:lnTo>
                    <a:pt x="29447" y="43101"/>
                  </a:lnTo>
                  <a:lnTo>
                    <a:pt x="31828" y="40957"/>
                  </a:lnTo>
                  <a:lnTo>
                    <a:pt x="34131" y="38258"/>
                  </a:lnTo>
                  <a:lnTo>
                    <a:pt x="36273" y="34925"/>
                  </a:lnTo>
                  <a:lnTo>
                    <a:pt x="38337" y="31034"/>
                  </a:lnTo>
                  <a:lnTo>
                    <a:pt x="36908" y="30162"/>
                  </a:lnTo>
                  <a:lnTo>
                    <a:pt x="34289" y="33733"/>
                  </a:lnTo>
                  <a:lnTo>
                    <a:pt x="31273" y="36671"/>
                  </a:lnTo>
                  <a:lnTo>
                    <a:pt x="27542" y="38655"/>
                  </a:lnTo>
                  <a:lnTo>
                    <a:pt x="22780" y="39448"/>
                  </a:lnTo>
                  <a:lnTo>
                    <a:pt x="19684" y="39052"/>
                  </a:lnTo>
                  <a:lnTo>
                    <a:pt x="16906" y="38100"/>
                  </a:lnTo>
                  <a:lnTo>
                    <a:pt x="14366" y="36433"/>
                  </a:lnTo>
                  <a:lnTo>
                    <a:pt x="12064" y="34209"/>
                  </a:lnTo>
                  <a:lnTo>
                    <a:pt x="10159" y="31511"/>
                  </a:lnTo>
                  <a:lnTo>
                    <a:pt x="8809" y="28257"/>
                  </a:lnTo>
                  <a:lnTo>
                    <a:pt x="7937" y="24606"/>
                  </a:lnTo>
                  <a:lnTo>
                    <a:pt x="7620" y="20558"/>
                  </a:lnTo>
                  <a:lnTo>
                    <a:pt x="8254" y="14128"/>
                  </a:lnTo>
                  <a:lnTo>
                    <a:pt x="10080" y="9445"/>
                  </a:lnTo>
                  <a:lnTo>
                    <a:pt x="12619" y="6191"/>
                  </a:lnTo>
                  <a:lnTo>
                    <a:pt x="15398" y="4207"/>
                  </a:lnTo>
                  <a:lnTo>
                    <a:pt x="18176" y="3175"/>
                  </a:lnTo>
                  <a:lnTo>
                    <a:pt x="20398" y="2857"/>
                  </a:lnTo>
                  <a:lnTo>
                    <a:pt x="23495" y="3175"/>
                  </a:lnTo>
                  <a:lnTo>
                    <a:pt x="25319" y="4127"/>
                  </a:lnTo>
                  <a:lnTo>
                    <a:pt x="26352" y="5634"/>
                  </a:lnTo>
                  <a:lnTo>
                    <a:pt x="26907" y="7619"/>
                  </a:lnTo>
                  <a:lnTo>
                    <a:pt x="27542" y="9842"/>
                  </a:lnTo>
                  <a:lnTo>
                    <a:pt x="29209" y="12938"/>
                  </a:lnTo>
                  <a:lnTo>
                    <a:pt x="30558" y="13969"/>
                  </a:lnTo>
                  <a:lnTo>
                    <a:pt x="32384" y="14366"/>
                  </a:lnTo>
                  <a:lnTo>
                    <a:pt x="34368" y="13969"/>
                  </a:lnTo>
                  <a:lnTo>
                    <a:pt x="35797" y="13017"/>
                  </a:lnTo>
                  <a:lnTo>
                    <a:pt x="36591" y="11667"/>
                  </a:lnTo>
                  <a:lnTo>
                    <a:pt x="36908" y="10000"/>
                  </a:lnTo>
                  <a:lnTo>
                    <a:pt x="36671" y="8492"/>
                  </a:lnTo>
                  <a:lnTo>
                    <a:pt x="35877" y="6667"/>
                  </a:lnTo>
                  <a:lnTo>
                    <a:pt x="34527" y="4762"/>
                  </a:lnTo>
                  <a:lnTo>
                    <a:pt x="32702" y="3095"/>
                  </a:lnTo>
                  <a:lnTo>
                    <a:pt x="27781" y="952"/>
                  </a:lnTo>
                  <a:lnTo>
                    <a:pt x="22144" y="0"/>
                  </a:lnTo>
                  <a:close/>
                </a:path>
              </a:pathLst>
            </a:custGeom>
            <a:solidFill>
              <a:srgbClr val="000000"/>
            </a:solidFill>
          </p:spPr>
          <p:txBody>
            <a:bodyPr vert="horz" lIns="91440" tIns="45720" rIns="91440" bIns="45720" anchor="t"/>
            <a:lstStyle/>
            <a:p>
              <a:endParaRPr lang="en-IN"/>
            </a:p>
          </p:txBody>
        </p:sp>
        <p:sp>
          <p:nvSpPr>
            <p:cNvPr id="2154" name="Shape 2189"/>
            <p:cNvSpPr/>
            <p:nvPr/>
          </p:nvSpPr>
          <p:spPr>
            <a:xfrm>
              <a:off x="5642434" y="3986894"/>
              <a:ext cx="75168" cy="45561"/>
            </a:xfrm>
            <a:custGeom>
              <a:avLst/>
              <a:gdLst/>
              <a:ahLst/>
              <a:cxnLst/>
              <a:rect l="0" t="0" r="0" b="0"/>
              <a:pathLst>
                <a:path w="75168" h="45561">
                  <a:moveTo>
                    <a:pt x="14208" y="0"/>
                  </a:moveTo>
                  <a:lnTo>
                    <a:pt x="317" y="4444"/>
                  </a:lnTo>
                  <a:lnTo>
                    <a:pt x="317" y="6191"/>
                  </a:lnTo>
                  <a:lnTo>
                    <a:pt x="3492" y="5794"/>
                  </a:lnTo>
                  <a:lnTo>
                    <a:pt x="4683" y="5873"/>
                  </a:lnTo>
                  <a:lnTo>
                    <a:pt x="5794" y="6588"/>
                  </a:lnTo>
                  <a:lnTo>
                    <a:pt x="6667" y="8492"/>
                  </a:lnTo>
                  <a:lnTo>
                    <a:pt x="6984" y="12144"/>
                  </a:lnTo>
                  <a:lnTo>
                    <a:pt x="6984" y="37147"/>
                  </a:lnTo>
                  <a:lnTo>
                    <a:pt x="6429" y="41036"/>
                  </a:lnTo>
                  <a:lnTo>
                    <a:pt x="5001" y="43101"/>
                  </a:lnTo>
                  <a:lnTo>
                    <a:pt x="2778" y="43894"/>
                  </a:lnTo>
                  <a:lnTo>
                    <a:pt x="0" y="44132"/>
                  </a:lnTo>
                  <a:lnTo>
                    <a:pt x="0" y="45561"/>
                  </a:lnTo>
                  <a:lnTo>
                    <a:pt x="21987" y="45561"/>
                  </a:lnTo>
                  <a:lnTo>
                    <a:pt x="21987" y="44132"/>
                  </a:lnTo>
                  <a:lnTo>
                    <a:pt x="17383" y="43338"/>
                  </a:lnTo>
                  <a:lnTo>
                    <a:pt x="15875" y="41750"/>
                  </a:lnTo>
                  <a:lnTo>
                    <a:pt x="15239" y="38972"/>
                  </a:lnTo>
                  <a:lnTo>
                    <a:pt x="15239" y="11033"/>
                  </a:lnTo>
                  <a:lnTo>
                    <a:pt x="15637" y="10397"/>
                  </a:lnTo>
                  <a:lnTo>
                    <a:pt x="16668" y="9286"/>
                  </a:lnTo>
                  <a:lnTo>
                    <a:pt x="18414" y="7858"/>
                  </a:lnTo>
                  <a:lnTo>
                    <a:pt x="20637" y="6588"/>
                  </a:lnTo>
                  <a:lnTo>
                    <a:pt x="23416" y="5556"/>
                  </a:lnTo>
                  <a:lnTo>
                    <a:pt x="26670" y="5158"/>
                  </a:lnTo>
                  <a:lnTo>
                    <a:pt x="29845" y="5873"/>
                  </a:lnTo>
                  <a:lnTo>
                    <a:pt x="31988" y="7858"/>
                  </a:lnTo>
                  <a:lnTo>
                    <a:pt x="33178" y="11191"/>
                  </a:lnTo>
                  <a:lnTo>
                    <a:pt x="33496" y="15557"/>
                  </a:lnTo>
                  <a:lnTo>
                    <a:pt x="33496" y="37067"/>
                  </a:lnTo>
                  <a:lnTo>
                    <a:pt x="33099" y="40877"/>
                  </a:lnTo>
                  <a:lnTo>
                    <a:pt x="31829" y="42941"/>
                  </a:lnTo>
                  <a:lnTo>
                    <a:pt x="29686" y="43814"/>
                  </a:lnTo>
                  <a:lnTo>
                    <a:pt x="26749" y="44132"/>
                  </a:lnTo>
                  <a:lnTo>
                    <a:pt x="26749" y="45561"/>
                  </a:lnTo>
                  <a:lnTo>
                    <a:pt x="48974" y="45561"/>
                  </a:lnTo>
                  <a:lnTo>
                    <a:pt x="48974" y="44132"/>
                  </a:lnTo>
                  <a:lnTo>
                    <a:pt x="45243" y="43656"/>
                  </a:lnTo>
                  <a:lnTo>
                    <a:pt x="43894" y="42862"/>
                  </a:lnTo>
                  <a:lnTo>
                    <a:pt x="42783" y="41513"/>
                  </a:lnTo>
                  <a:lnTo>
                    <a:pt x="42068" y="39369"/>
                  </a:lnTo>
                  <a:lnTo>
                    <a:pt x="41831" y="36194"/>
                  </a:lnTo>
                  <a:lnTo>
                    <a:pt x="41831" y="11191"/>
                  </a:lnTo>
                  <a:lnTo>
                    <a:pt x="43656" y="8889"/>
                  </a:lnTo>
                  <a:lnTo>
                    <a:pt x="46037" y="6984"/>
                  </a:lnTo>
                  <a:lnTo>
                    <a:pt x="49053" y="5634"/>
                  </a:lnTo>
                  <a:lnTo>
                    <a:pt x="52784" y="5158"/>
                  </a:lnTo>
                  <a:lnTo>
                    <a:pt x="55801" y="5634"/>
                  </a:lnTo>
                  <a:lnTo>
                    <a:pt x="57784" y="6905"/>
                  </a:lnTo>
                  <a:lnTo>
                    <a:pt x="59054" y="8731"/>
                  </a:lnTo>
                  <a:lnTo>
                    <a:pt x="59769" y="11033"/>
                  </a:lnTo>
                  <a:lnTo>
                    <a:pt x="60007" y="16033"/>
                  </a:lnTo>
                  <a:lnTo>
                    <a:pt x="60007" y="36988"/>
                  </a:lnTo>
                  <a:lnTo>
                    <a:pt x="59848" y="39608"/>
                  </a:lnTo>
                  <a:lnTo>
                    <a:pt x="59452" y="41513"/>
                  </a:lnTo>
                  <a:lnTo>
                    <a:pt x="57388" y="43417"/>
                  </a:lnTo>
                  <a:lnTo>
                    <a:pt x="55721" y="43814"/>
                  </a:lnTo>
                  <a:lnTo>
                    <a:pt x="53498" y="44132"/>
                  </a:lnTo>
                  <a:lnTo>
                    <a:pt x="53498" y="45561"/>
                  </a:lnTo>
                  <a:lnTo>
                    <a:pt x="75168" y="45561"/>
                  </a:lnTo>
                  <a:lnTo>
                    <a:pt x="75168" y="44132"/>
                  </a:lnTo>
                  <a:lnTo>
                    <a:pt x="72628" y="43894"/>
                  </a:lnTo>
                  <a:lnTo>
                    <a:pt x="70088" y="43021"/>
                  </a:lnTo>
                  <a:lnTo>
                    <a:pt x="68897" y="41513"/>
                  </a:lnTo>
                  <a:lnTo>
                    <a:pt x="68342" y="38020"/>
                  </a:lnTo>
                  <a:lnTo>
                    <a:pt x="68342" y="17621"/>
                  </a:lnTo>
                  <a:lnTo>
                    <a:pt x="67627" y="9842"/>
                  </a:lnTo>
                  <a:lnTo>
                    <a:pt x="66357" y="6111"/>
                  </a:lnTo>
                  <a:lnTo>
                    <a:pt x="64215" y="2936"/>
                  </a:lnTo>
                  <a:lnTo>
                    <a:pt x="61040" y="793"/>
                  </a:lnTo>
                  <a:lnTo>
                    <a:pt x="56673" y="0"/>
                  </a:lnTo>
                  <a:lnTo>
                    <a:pt x="52943" y="475"/>
                  </a:lnTo>
                  <a:lnTo>
                    <a:pt x="49529" y="1666"/>
                  </a:lnTo>
                  <a:lnTo>
                    <a:pt x="46513" y="3253"/>
                  </a:lnTo>
                  <a:lnTo>
                    <a:pt x="44053" y="5158"/>
                  </a:lnTo>
                  <a:lnTo>
                    <a:pt x="42068" y="6905"/>
                  </a:lnTo>
                  <a:lnTo>
                    <a:pt x="40719" y="8333"/>
                  </a:lnTo>
                  <a:lnTo>
                    <a:pt x="39449" y="5238"/>
                  </a:lnTo>
                  <a:lnTo>
                    <a:pt x="37386" y="2619"/>
                  </a:lnTo>
                  <a:lnTo>
                    <a:pt x="34289" y="714"/>
                  </a:lnTo>
                  <a:lnTo>
                    <a:pt x="30162" y="0"/>
                  </a:lnTo>
                  <a:lnTo>
                    <a:pt x="26273" y="634"/>
                  </a:lnTo>
                  <a:lnTo>
                    <a:pt x="22622" y="2222"/>
                  </a:lnTo>
                  <a:lnTo>
                    <a:pt x="18971" y="4603"/>
                  </a:lnTo>
                  <a:lnTo>
                    <a:pt x="14843" y="7619"/>
                  </a:lnTo>
                  <a:lnTo>
                    <a:pt x="14843" y="238"/>
                  </a:lnTo>
                  <a:lnTo>
                    <a:pt x="14208" y="0"/>
                  </a:lnTo>
                  <a:close/>
                </a:path>
              </a:pathLst>
            </a:custGeom>
            <a:solidFill>
              <a:srgbClr val="000000"/>
            </a:solidFill>
          </p:spPr>
          <p:txBody>
            <a:bodyPr vert="horz" lIns="91440" tIns="45720" rIns="91440" bIns="45720" anchor="t"/>
            <a:lstStyle/>
            <a:p>
              <a:endParaRPr lang="en-IN"/>
            </a:p>
          </p:txBody>
        </p:sp>
        <p:sp>
          <p:nvSpPr>
            <p:cNvPr id="2155" name="Shape 2190"/>
            <p:cNvSpPr/>
            <p:nvPr/>
          </p:nvSpPr>
          <p:spPr>
            <a:xfrm>
              <a:off x="5509719" y="3986894"/>
              <a:ext cx="46435" cy="45561"/>
            </a:xfrm>
            <a:custGeom>
              <a:avLst/>
              <a:gdLst/>
              <a:ahLst/>
              <a:cxnLst/>
              <a:rect l="0" t="0" r="0" b="0"/>
              <a:pathLst>
                <a:path w="46435" h="45561">
                  <a:moveTo>
                    <a:pt x="13652" y="0"/>
                  </a:moveTo>
                  <a:lnTo>
                    <a:pt x="0" y="4444"/>
                  </a:lnTo>
                  <a:lnTo>
                    <a:pt x="0" y="6191"/>
                  </a:lnTo>
                  <a:lnTo>
                    <a:pt x="1111" y="5873"/>
                  </a:lnTo>
                  <a:lnTo>
                    <a:pt x="2857" y="5794"/>
                  </a:lnTo>
                  <a:lnTo>
                    <a:pt x="4127" y="5873"/>
                  </a:lnTo>
                  <a:lnTo>
                    <a:pt x="5160" y="6588"/>
                  </a:lnTo>
                  <a:lnTo>
                    <a:pt x="6032" y="8492"/>
                  </a:lnTo>
                  <a:lnTo>
                    <a:pt x="6350" y="12144"/>
                  </a:lnTo>
                  <a:lnTo>
                    <a:pt x="6350" y="36671"/>
                  </a:lnTo>
                  <a:lnTo>
                    <a:pt x="6032" y="40242"/>
                  </a:lnTo>
                  <a:lnTo>
                    <a:pt x="5001" y="42464"/>
                  </a:lnTo>
                  <a:lnTo>
                    <a:pt x="3096" y="43656"/>
                  </a:lnTo>
                  <a:lnTo>
                    <a:pt x="158" y="44132"/>
                  </a:lnTo>
                  <a:lnTo>
                    <a:pt x="158" y="45561"/>
                  </a:lnTo>
                  <a:lnTo>
                    <a:pt x="21193" y="45561"/>
                  </a:lnTo>
                  <a:lnTo>
                    <a:pt x="21193" y="44132"/>
                  </a:lnTo>
                  <a:lnTo>
                    <a:pt x="18018" y="43656"/>
                  </a:lnTo>
                  <a:lnTo>
                    <a:pt x="15955" y="42703"/>
                  </a:lnTo>
                  <a:lnTo>
                    <a:pt x="14922" y="41116"/>
                  </a:lnTo>
                  <a:lnTo>
                    <a:pt x="14685" y="38972"/>
                  </a:lnTo>
                  <a:lnTo>
                    <a:pt x="14685" y="11112"/>
                  </a:lnTo>
                  <a:lnTo>
                    <a:pt x="17383" y="8652"/>
                  </a:lnTo>
                  <a:lnTo>
                    <a:pt x="19843" y="6905"/>
                  </a:lnTo>
                  <a:lnTo>
                    <a:pt x="22225" y="5873"/>
                  </a:lnTo>
                  <a:lnTo>
                    <a:pt x="24447" y="5477"/>
                  </a:lnTo>
                  <a:lnTo>
                    <a:pt x="28178" y="6111"/>
                  </a:lnTo>
                  <a:lnTo>
                    <a:pt x="30479" y="8016"/>
                  </a:lnTo>
                  <a:lnTo>
                    <a:pt x="31750" y="11033"/>
                  </a:lnTo>
                  <a:lnTo>
                    <a:pt x="32067" y="15081"/>
                  </a:lnTo>
                  <a:lnTo>
                    <a:pt x="32067" y="35797"/>
                  </a:lnTo>
                  <a:lnTo>
                    <a:pt x="31908" y="38972"/>
                  </a:lnTo>
                  <a:lnTo>
                    <a:pt x="31273" y="41195"/>
                  </a:lnTo>
                  <a:lnTo>
                    <a:pt x="30321" y="42623"/>
                  </a:lnTo>
                  <a:lnTo>
                    <a:pt x="29131" y="43417"/>
                  </a:lnTo>
                  <a:lnTo>
                    <a:pt x="25876" y="44132"/>
                  </a:lnTo>
                  <a:lnTo>
                    <a:pt x="25876" y="45561"/>
                  </a:lnTo>
                  <a:lnTo>
                    <a:pt x="46435" y="45561"/>
                  </a:lnTo>
                  <a:lnTo>
                    <a:pt x="46435" y="44132"/>
                  </a:lnTo>
                  <a:lnTo>
                    <a:pt x="43418" y="43577"/>
                  </a:lnTo>
                  <a:lnTo>
                    <a:pt x="41592" y="42464"/>
                  </a:lnTo>
                  <a:lnTo>
                    <a:pt x="40640" y="40481"/>
                  </a:lnTo>
                  <a:lnTo>
                    <a:pt x="40402" y="37544"/>
                  </a:lnTo>
                  <a:lnTo>
                    <a:pt x="40402" y="14842"/>
                  </a:lnTo>
                  <a:lnTo>
                    <a:pt x="39846" y="9525"/>
                  </a:lnTo>
                  <a:lnTo>
                    <a:pt x="38417" y="5634"/>
                  </a:lnTo>
                  <a:lnTo>
                    <a:pt x="36353" y="2936"/>
                  </a:lnTo>
                  <a:lnTo>
                    <a:pt x="33893" y="1189"/>
                  </a:lnTo>
                  <a:lnTo>
                    <a:pt x="31273" y="238"/>
                  </a:lnTo>
                  <a:lnTo>
                    <a:pt x="28813" y="0"/>
                  </a:lnTo>
                  <a:lnTo>
                    <a:pt x="24765" y="634"/>
                  </a:lnTo>
                  <a:lnTo>
                    <a:pt x="21272" y="2381"/>
                  </a:lnTo>
                  <a:lnTo>
                    <a:pt x="17860" y="4841"/>
                  </a:lnTo>
                  <a:lnTo>
                    <a:pt x="14367" y="801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2156" name="Shape 2191"/>
            <p:cNvSpPr/>
            <p:nvPr/>
          </p:nvSpPr>
          <p:spPr>
            <a:xfrm>
              <a:off x="5233336" y="3986894"/>
              <a:ext cx="46434" cy="45561"/>
            </a:xfrm>
            <a:custGeom>
              <a:avLst/>
              <a:gdLst/>
              <a:ahLst/>
              <a:cxnLst/>
              <a:rect l="0" t="0" r="0" b="0"/>
              <a:pathLst>
                <a:path w="46434" h="45561">
                  <a:moveTo>
                    <a:pt x="13652" y="0"/>
                  </a:moveTo>
                  <a:lnTo>
                    <a:pt x="0" y="4444"/>
                  </a:lnTo>
                  <a:lnTo>
                    <a:pt x="0" y="6191"/>
                  </a:lnTo>
                  <a:lnTo>
                    <a:pt x="1111" y="5873"/>
                  </a:lnTo>
                  <a:lnTo>
                    <a:pt x="2857" y="5794"/>
                  </a:lnTo>
                  <a:lnTo>
                    <a:pt x="4127" y="5873"/>
                  </a:lnTo>
                  <a:lnTo>
                    <a:pt x="5159" y="6588"/>
                  </a:lnTo>
                  <a:lnTo>
                    <a:pt x="6032" y="8492"/>
                  </a:lnTo>
                  <a:lnTo>
                    <a:pt x="6350" y="12144"/>
                  </a:lnTo>
                  <a:lnTo>
                    <a:pt x="6350" y="36671"/>
                  </a:lnTo>
                  <a:lnTo>
                    <a:pt x="6112" y="40242"/>
                  </a:lnTo>
                  <a:lnTo>
                    <a:pt x="5079" y="42464"/>
                  </a:lnTo>
                  <a:lnTo>
                    <a:pt x="3175" y="43656"/>
                  </a:lnTo>
                  <a:lnTo>
                    <a:pt x="158" y="44132"/>
                  </a:lnTo>
                  <a:lnTo>
                    <a:pt x="158" y="45561"/>
                  </a:lnTo>
                  <a:lnTo>
                    <a:pt x="21193" y="45561"/>
                  </a:lnTo>
                  <a:lnTo>
                    <a:pt x="21193" y="44132"/>
                  </a:lnTo>
                  <a:lnTo>
                    <a:pt x="18018" y="43656"/>
                  </a:lnTo>
                  <a:lnTo>
                    <a:pt x="15954" y="42703"/>
                  </a:lnTo>
                  <a:lnTo>
                    <a:pt x="14922" y="41116"/>
                  </a:lnTo>
                  <a:lnTo>
                    <a:pt x="14684" y="38972"/>
                  </a:lnTo>
                  <a:lnTo>
                    <a:pt x="14684" y="11112"/>
                  </a:lnTo>
                  <a:lnTo>
                    <a:pt x="17383" y="8652"/>
                  </a:lnTo>
                  <a:lnTo>
                    <a:pt x="19843" y="6905"/>
                  </a:lnTo>
                  <a:lnTo>
                    <a:pt x="22225" y="5873"/>
                  </a:lnTo>
                  <a:lnTo>
                    <a:pt x="24447" y="5477"/>
                  </a:lnTo>
                  <a:lnTo>
                    <a:pt x="28178" y="6111"/>
                  </a:lnTo>
                  <a:lnTo>
                    <a:pt x="30479" y="8016"/>
                  </a:lnTo>
                  <a:lnTo>
                    <a:pt x="31750" y="11033"/>
                  </a:lnTo>
                  <a:lnTo>
                    <a:pt x="32067" y="15081"/>
                  </a:lnTo>
                  <a:lnTo>
                    <a:pt x="32067" y="35797"/>
                  </a:lnTo>
                  <a:lnTo>
                    <a:pt x="31908" y="38972"/>
                  </a:lnTo>
                  <a:lnTo>
                    <a:pt x="31273" y="41195"/>
                  </a:lnTo>
                  <a:lnTo>
                    <a:pt x="30321" y="42623"/>
                  </a:lnTo>
                  <a:lnTo>
                    <a:pt x="29131" y="43417"/>
                  </a:lnTo>
                  <a:lnTo>
                    <a:pt x="25875" y="44132"/>
                  </a:lnTo>
                  <a:lnTo>
                    <a:pt x="25875" y="45561"/>
                  </a:lnTo>
                  <a:lnTo>
                    <a:pt x="46434" y="45561"/>
                  </a:lnTo>
                  <a:lnTo>
                    <a:pt x="46434" y="44132"/>
                  </a:lnTo>
                  <a:lnTo>
                    <a:pt x="43418" y="43577"/>
                  </a:lnTo>
                  <a:lnTo>
                    <a:pt x="41592" y="42464"/>
                  </a:lnTo>
                  <a:lnTo>
                    <a:pt x="40639" y="40481"/>
                  </a:lnTo>
                  <a:lnTo>
                    <a:pt x="40402" y="37544"/>
                  </a:lnTo>
                  <a:lnTo>
                    <a:pt x="40402" y="14842"/>
                  </a:lnTo>
                  <a:lnTo>
                    <a:pt x="39846" y="9525"/>
                  </a:lnTo>
                  <a:lnTo>
                    <a:pt x="38417" y="5634"/>
                  </a:lnTo>
                  <a:lnTo>
                    <a:pt x="36353" y="2936"/>
                  </a:lnTo>
                  <a:lnTo>
                    <a:pt x="33893" y="1189"/>
                  </a:lnTo>
                  <a:lnTo>
                    <a:pt x="31273" y="238"/>
                  </a:lnTo>
                  <a:lnTo>
                    <a:pt x="28813" y="0"/>
                  </a:lnTo>
                  <a:lnTo>
                    <a:pt x="24764" y="634"/>
                  </a:lnTo>
                  <a:lnTo>
                    <a:pt x="21272" y="2381"/>
                  </a:lnTo>
                  <a:lnTo>
                    <a:pt x="17859" y="4841"/>
                  </a:lnTo>
                  <a:lnTo>
                    <a:pt x="14367" y="801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2157" name="Shape 2192"/>
            <p:cNvSpPr/>
            <p:nvPr/>
          </p:nvSpPr>
          <p:spPr>
            <a:xfrm>
              <a:off x="6111858" y="3986894"/>
              <a:ext cx="32702" cy="45561"/>
            </a:xfrm>
            <a:custGeom>
              <a:avLst/>
              <a:gdLst/>
              <a:ahLst/>
              <a:cxnLst/>
              <a:rect l="0" t="0" r="0" b="0"/>
              <a:pathLst>
                <a:path w="32702" h="45561">
                  <a:moveTo>
                    <a:pt x="14922" y="0"/>
                  </a:moveTo>
                  <a:lnTo>
                    <a:pt x="238" y="5397"/>
                  </a:lnTo>
                  <a:lnTo>
                    <a:pt x="238" y="6984"/>
                  </a:lnTo>
                  <a:lnTo>
                    <a:pt x="3571" y="6588"/>
                  </a:lnTo>
                  <a:lnTo>
                    <a:pt x="4842" y="6667"/>
                  </a:lnTo>
                  <a:lnTo>
                    <a:pt x="5952" y="7382"/>
                  </a:lnTo>
                  <a:lnTo>
                    <a:pt x="6746" y="9127"/>
                  </a:lnTo>
                  <a:lnTo>
                    <a:pt x="7064" y="12461"/>
                  </a:lnTo>
                  <a:lnTo>
                    <a:pt x="7064" y="37227"/>
                  </a:lnTo>
                  <a:lnTo>
                    <a:pt x="6746" y="40481"/>
                  </a:lnTo>
                  <a:lnTo>
                    <a:pt x="5636" y="42386"/>
                  </a:lnTo>
                  <a:lnTo>
                    <a:pt x="3492" y="43338"/>
                  </a:lnTo>
                  <a:lnTo>
                    <a:pt x="0" y="44132"/>
                  </a:lnTo>
                  <a:lnTo>
                    <a:pt x="0" y="45561"/>
                  </a:lnTo>
                  <a:lnTo>
                    <a:pt x="23812" y="45561"/>
                  </a:lnTo>
                  <a:lnTo>
                    <a:pt x="23812" y="44132"/>
                  </a:lnTo>
                  <a:lnTo>
                    <a:pt x="20398" y="43814"/>
                  </a:lnTo>
                  <a:lnTo>
                    <a:pt x="17701" y="42862"/>
                  </a:lnTo>
                  <a:lnTo>
                    <a:pt x="16033" y="40719"/>
                  </a:lnTo>
                  <a:lnTo>
                    <a:pt x="15399" y="36671"/>
                  </a:lnTo>
                  <a:lnTo>
                    <a:pt x="15399" y="14366"/>
                  </a:lnTo>
                  <a:lnTo>
                    <a:pt x="16589" y="10873"/>
                  </a:lnTo>
                  <a:lnTo>
                    <a:pt x="19288" y="7698"/>
                  </a:lnTo>
                  <a:lnTo>
                    <a:pt x="20796" y="6667"/>
                  </a:lnTo>
                  <a:lnTo>
                    <a:pt x="22145" y="6270"/>
                  </a:lnTo>
                  <a:lnTo>
                    <a:pt x="24208" y="7222"/>
                  </a:lnTo>
                  <a:lnTo>
                    <a:pt x="26193" y="8809"/>
                  </a:lnTo>
                  <a:lnTo>
                    <a:pt x="28971" y="9763"/>
                  </a:lnTo>
                  <a:lnTo>
                    <a:pt x="30558" y="9445"/>
                  </a:lnTo>
                  <a:lnTo>
                    <a:pt x="31750" y="8492"/>
                  </a:lnTo>
                  <a:lnTo>
                    <a:pt x="32702" y="5397"/>
                  </a:lnTo>
                  <a:lnTo>
                    <a:pt x="32384" y="3175"/>
                  </a:lnTo>
                  <a:lnTo>
                    <a:pt x="31352" y="1428"/>
                  </a:lnTo>
                  <a:lnTo>
                    <a:pt x="29686" y="317"/>
                  </a:lnTo>
                  <a:lnTo>
                    <a:pt x="27383" y="0"/>
                  </a:lnTo>
                  <a:lnTo>
                    <a:pt x="24606" y="396"/>
                  </a:lnTo>
                  <a:lnTo>
                    <a:pt x="21827" y="1904"/>
                  </a:lnTo>
                  <a:lnTo>
                    <a:pt x="18891" y="4683"/>
                  </a:lnTo>
                  <a:lnTo>
                    <a:pt x="15557" y="9048"/>
                  </a:lnTo>
                  <a:lnTo>
                    <a:pt x="15399" y="9048"/>
                  </a:lnTo>
                  <a:lnTo>
                    <a:pt x="15399" y="238"/>
                  </a:lnTo>
                  <a:lnTo>
                    <a:pt x="14922" y="0"/>
                  </a:lnTo>
                  <a:close/>
                </a:path>
              </a:pathLst>
            </a:custGeom>
            <a:solidFill>
              <a:srgbClr val="000000"/>
            </a:solidFill>
          </p:spPr>
          <p:txBody>
            <a:bodyPr vert="horz" lIns="91440" tIns="45720" rIns="91440" bIns="45720" anchor="t"/>
            <a:lstStyle/>
            <a:p>
              <a:endParaRPr lang="en-IN"/>
            </a:p>
          </p:txBody>
        </p:sp>
        <p:sp>
          <p:nvSpPr>
            <p:cNvPr id="2158" name="Shape 2193"/>
            <p:cNvSpPr/>
            <p:nvPr/>
          </p:nvSpPr>
          <p:spPr>
            <a:xfrm>
              <a:off x="5962315" y="3986894"/>
              <a:ext cx="32702" cy="45561"/>
            </a:xfrm>
            <a:custGeom>
              <a:avLst/>
              <a:gdLst/>
              <a:ahLst/>
              <a:cxnLst/>
              <a:rect l="0" t="0" r="0" b="0"/>
              <a:pathLst>
                <a:path w="32702" h="45561">
                  <a:moveTo>
                    <a:pt x="14844" y="0"/>
                  </a:moveTo>
                  <a:lnTo>
                    <a:pt x="158" y="5397"/>
                  </a:lnTo>
                  <a:lnTo>
                    <a:pt x="158" y="6984"/>
                  </a:lnTo>
                  <a:lnTo>
                    <a:pt x="3572" y="6588"/>
                  </a:lnTo>
                  <a:lnTo>
                    <a:pt x="4762" y="6667"/>
                  </a:lnTo>
                  <a:lnTo>
                    <a:pt x="5874" y="7382"/>
                  </a:lnTo>
                  <a:lnTo>
                    <a:pt x="6747" y="9127"/>
                  </a:lnTo>
                  <a:lnTo>
                    <a:pt x="7063" y="12461"/>
                  </a:lnTo>
                  <a:lnTo>
                    <a:pt x="7063" y="37227"/>
                  </a:lnTo>
                  <a:lnTo>
                    <a:pt x="6667" y="40481"/>
                  </a:lnTo>
                  <a:lnTo>
                    <a:pt x="5556" y="42386"/>
                  </a:lnTo>
                  <a:lnTo>
                    <a:pt x="3413" y="43338"/>
                  </a:lnTo>
                  <a:lnTo>
                    <a:pt x="0" y="44132"/>
                  </a:lnTo>
                  <a:lnTo>
                    <a:pt x="0" y="45561"/>
                  </a:lnTo>
                  <a:lnTo>
                    <a:pt x="23732" y="45561"/>
                  </a:lnTo>
                  <a:lnTo>
                    <a:pt x="23732" y="44132"/>
                  </a:lnTo>
                  <a:lnTo>
                    <a:pt x="20320" y="43814"/>
                  </a:lnTo>
                  <a:lnTo>
                    <a:pt x="17701" y="42862"/>
                  </a:lnTo>
                  <a:lnTo>
                    <a:pt x="15954" y="40719"/>
                  </a:lnTo>
                  <a:lnTo>
                    <a:pt x="15319" y="36671"/>
                  </a:lnTo>
                  <a:lnTo>
                    <a:pt x="15319" y="14366"/>
                  </a:lnTo>
                  <a:lnTo>
                    <a:pt x="15716" y="12620"/>
                  </a:lnTo>
                  <a:lnTo>
                    <a:pt x="16588" y="10873"/>
                  </a:lnTo>
                  <a:lnTo>
                    <a:pt x="19288" y="7698"/>
                  </a:lnTo>
                  <a:lnTo>
                    <a:pt x="20716" y="6667"/>
                  </a:lnTo>
                  <a:lnTo>
                    <a:pt x="22066" y="6270"/>
                  </a:lnTo>
                  <a:lnTo>
                    <a:pt x="24130" y="7222"/>
                  </a:lnTo>
                  <a:lnTo>
                    <a:pt x="26113" y="8809"/>
                  </a:lnTo>
                  <a:lnTo>
                    <a:pt x="28892" y="9763"/>
                  </a:lnTo>
                  <a:lnTo>
                    <a:pt x="30480" y="9445"/>
                  </a:lnTo>
                  <a:lnTo>
                    <a:pt x="31670" y="8492"/>
                  </a:lnTo>
                  <a:lnTo>
                    <a:pt x="32463" y="7064"/>
                  </a:lnTo>
                  <a:lnTo>
                    <a:pt x="32702" y="5397"/>
                  </a:lnTo>
                  <a:lnTo>
                    <a:pt x="32385" y="3175"/>
                  </a:lnTo>
                  <a:lnTo>
                    <a:pt x="31274" y="1428"/>
                  </a:lnTo>
                  <a:lnTo>
                    <a:pt x="29607" y="317"/>
                  </a:lnTo>
                  <a:lnTo>
                    <a:pt x="27305" y="0"/>
                  </a:lnTo>
                  <a:lnTo>
                    <a:pt x="24606" y="396"/>
                  </a:lnTo>
                  <a:lnTo>
                    <a:pt x="21828" y="1904"/>
                  </a:lnTo>
                  <a:lnTo>
                    <a:pt x="18812" y="4683"/>
                  </a:lnTo>
                  <a:lnTo>
                    <a:pt x="15557" y="9048"/>
                  </a:lnTo>
                  <a:lnTo>
                    <a:pt x="15319" y="9048"/>
                  </a:lnTo>
                  <a:lnTo>
                    <a:pt x="15319" y="238"/>
                  </a:lnTo>
                  <a:lnTo>
                    <a:pt x="14844" y="0"/>
                  </a:lnTo>
                  <a:close/>
                </a:path>
              </a:pathLst>
            </a:custGeom>
            <a:solidFill>
              <a:srgbClr val="000000"/>
            </a:solidFill>
          </p:spPr>
          <p:txBody>
            <a:bodyPr vert="horz" lIns="91440" tIns="45720" rIns="91440" bIns="45720" anchor="t"/>
            <a:lstStyle/>
            <a:p>
              <a:endParaRPr lang="en-IN"/>
            </a:p>
          </p:txBody>
        </p:sp>
        <p:sp>
          <p:nvSpPr>
            <p:cNvPr id="2159" name="Shape 2194"/>
            <p:cNvSpPr/>
            <p:nvPr/>
          </p:nvSpPr>
          <p:spPr>
            <a:xfrm>
              <a:off x="5607668" y="3986894"/>
              <a:ext cx="32702" cy="45561"/>
            </a:xfrm>
            <a:custGeom>
              <a:avLst/>
              <a:gdLst/>
              <a:ahLst/>
              <a:cxnLst/>
              <a:rect l="0" t="0" r="0" b="0"/>
              <a:pathLst>
                <a:path w="32702" h="45561">
                  <a:moveTo>
                    <a:pt x="14844" y="0"/>
                  </a:moveTo>
                  <a:lnTo>
                    <a:pt x="238" y="5397"/>
                  </a:lnTo>
                  <a:lnTo>
                    <a:pt x="238" y="6984"/>
                  </a:lnTo>
                  <a:lnTo>
                    <a:pt x="1667" y="6667"/>
                  </a:lnTo>
                  <a:lnTo>
                    <a:pt x="3572" y="6588"/>
                  </a:lnTo>
                  <a:lnTo>
                    <a:pt x="4842" y="6667"/>
                  </a:lnTo>
                  <a:lnTo>
                    <a:pt x="5874" y="7382"/>
                  </a:lnTo>
                  <a:lnTo>
                    <a:pt x="6747" y="9127"/>
                  </a:lnTo>
                  <a:lnTo>
                    <a:pt x="7065" y="12461"/>
                  </a:lnTo>
                  <a:lnTo>
                    <a:pt x="7065" y="37227"/>
                  </a:lnTo>
                  <a:lnTo>
                    <a:pt x="6747" y="40481"/>
                  </a:lnTo>
                  <a:lnTo>
                    <a:pt x="5636" y="42386"/>
                  </a:lnTo>
                  <a:lnTo>
                    <a:pt x="3413" y="43338"/>
                  </a:lnTo>
                  <a:lnTo>
                    <a:pt x="0" y="44132"/>
                  </a:lnTo>
                  <a:lnTo>
                    <a:pt x="0" y="45561"/>
                  </a:lnTo>
                  <a:lnTo>
                    <a:pt x="23812" y="45561"/>
                  </a:lnTo>
                  <a:lnTo>
                    <a:pt x="23812" y="44132"/>
                  </a:lnTo>
                  <a:lnTo>
                    <a:pt x="20320" y="43814"/>
                  </a:lnTo>
                  <a:lnTo>
                    <a:pt x="17701" y="42862"/>
                  </a:lnTo>
                  <a:lnTo>
                    <a:pt x="15955" y="40719"/>
                  </a:lnTo>
                  <a:lnTo>
                    <a:pt x="15399" y="36671"/>
                  </a:lnTo>
                  <a:lnTo>
                    <a:pt x="15399" y="14366"/>
                  </a:lnTo>
                  <a:lnTo>
                    <a:pt x="15716" y="12620"/>
                  </a:lnTo>
                  <a:lnTo>
                    <a:pt x="16590" y="10873"/>
                  </a:lnTo>
                  <a:lnTo>
                    <a:pt x="19288" y="7698"/>
                  </a:lnTo>
                  <a:lnTo>
                    <a:pt x="20796" y="6667"/>
                  </a:lnTo>
                  <a:lnTo>
                    <a:pt x="22066" y="6270"/>
                  </a:lnTo>
                  <a:lnTo>
                    <a:pt x="24210" y="7222"/>
                  </a:lnTo>
                  <a:lnTo>
                    <a:pt x="26193" y="8809"/>
                  </a:lnTo>
                  <a:lnTo>
                    <a:pt x="28972" y="9763"/>
                  </a:lnTo>
                  <a:lnTo>
                    <a:pt x="30560" y="9445"/>
                  </a:lnTo>
                  <a:lnTo>
                    <a:pt x="31671" y="8492"/>
                  </a:lnTo>
                  <a:lnTo>
                    <a:pt x="32465" y="7064"/>
                  </a:lnTo>
                  <a:lnTo>
                    <a:pt x="32702" y="5397"/>
                  </a:lnTo>
                  <a:lnTo>
                    <a:pt x="32385" y="3175"/>
                  </a:lnTo>
                  <a:lnTo>
                    <a:pt x="31274" y="1428"/>
                  </a:lnTo>
                  <a:lnTo>
                    <a:pt x="29607" y="317"/>
                  </a:lnTo>
                  <a:lnTo>
                    <a:pt x="27385" y="0"/>
                  </a:lnTo>
                  <a:lnTo>
                    <a:pt x="24606" y="396"/>
                  </a:lnTo>
                  <a:lnTo>
                    <a:pt x="21828" y="1904"/>
                  </a:lnTo>
                  <a:lnTo>
                    <a:pt x="18812" y="4683"/>
                  </a:lnTo>
                  <a:lnTo>
                    <a:pt x="15557" y="9048"/>
                  </a:lnTo>
                  <a:lnTo>
                    <a:pt x="15399" y="9048"/>
                  </a:lnTo>
                  <a:lnTo>
                    <a:pt x="15399" y="238"/>
                  </a:lnTo>
                  <a:lnTo>
                    <a:pt x="14844" y="0"/>
                  </a:lnTo>
                  <a:close/>
                </a:path>
              </a:pathLst>
            </a:custGeom>
            <a:solidFill>
              <a:srgbClr val="000000"/>
            </a:solidFill>
          </p:spPr>
          <p:txBody>
            <a:bodyPr vert="horz" lIns="91440" tIns="45720" rIns="91440" bIns="45720" anchor="t"/>
            <a:lstStyle/>
            <a:p>
              <a:endParaRPr lang="en-IN"/>
            </a:p>
          </p:txBody>
        </p:sp>
        <p:sp>
          <p:nvSpPr>
            <p:cNvPr id="2160" name="Shape 2195"/>
            <p:cNvSpPr/>
            <p:nvPr/>
          </p:nvSpPr>
          <p:spPr>
            <a:xfrm>
              <a:off x="4901389" y="3986894"/>
              <a:ext cx="32702" cy="45561"/>
            </a:xfrm>
            <a:custGeom>
              <a:avLst/>
              <a:gdLst/>
              <a:ahLst/>
              <a:cxnLst/>
              <a:rect l="0" t="0" r="0" b="0"/>
              <a:pathLst>
                <a:path w="32702" h="45561">
                  <a:moveTo>
                    <a:pt x="14843" y="0"/>
                  </a:moveTo>
                  <a:lnTo>
                    <a:pt x="158" y="5397"/>
                  </a:lnTo>
                  <a:lnTo>
                    <a:pt x="158" y="6984"/>
                  </a:lnTo>
                  <a:lnTo>
                    <a:pt x="3572" y="6588"/>
                  </a:lnTo>
                  <a:lnTo>
                    <a:pt x="4762" y="6667"/>
                  </a:lnTo>
                  <a:lnTo>
                    <a:pt x="5873" y="7382"/>
                  </a:lnTo>
                  <a:lnTo>
                    <a:pt x="6667" y="9127"/>
                  </a:lnTo>
                  <a:lnTo>
                    <a:pt x="6984" y="12461"/>
                  </a:lnTo>
                  <a:lnTo>
                    <a:pt x="6984" y="37227"/>
                  </a:lnTo>
                  <a:lnTo>
                    <a:pt x="6667" y="40481"/>
                  </a:lnTo>
                  <a:lnTo>
                    <a:pt x="5556" y="42386"/>
                  </a:lnTo>
                  <a:lnTo>
                    <a:pt x="3413" y="43338"/>
                  </a:lnTo>
                  <a:lnTo>
                    <a:pt x="0" y="44132"/>
                  </a:lnTo>
                  <a:lnTo>
                    <a:pt x="0" y="45561"/>
                  </a:lnTo>
                  <a:lnTo>
                    <a:pt x="23733" y="45561"/>
                  </a:lnTo>
                  <a:lnTo>
                    <a:pt x="23733" y="44132"/>
                  </a:lnTo>
                  <a:lnTo>
                    <a:pt x="20320" y="43814"/>
                  </a:lnTo>
                  <a:lnTo>
                    <a:pt x="17701" y="42862"/>
                  </a:lnTo>
                  <a:lnTo>
                    <a:pt x="15954" y="40719"/>
                  </a:lnTo>
                  <a:lnTo>
                    <a:pt x="15319" y="36671"/>
                  </a:lnTo>
                  <a:lnTo>
                    <a:pt x="15319" y="14366"/>
                  </a:lnTo>
                  <a:lnTo>
                    <a:pt x="15716" y="12620"/>
                  </a:lnTo>
                  <a:lnTo>
                    <a:pt x="16590" y="10873"/>
                  </a:lnTo>
                  <a:lnTo>
                    <a:pt x="19288" y="7698"/>
                  </a:lnTo>
                  <a:lnTo>
                    <a:pt x="20717" y="6667"/>
                  </a:lnTo>
                  <a:lnTo>
                    <a:pt x="22066" y="6270"/>
                  </a:lnTo>
                  <a:lnTo>
                    <a:pt x="24129" y="7222"/>
                  </a:lnTo>
                  <a:lnTo>
                    <a:pt x="26115" y="8809"/>
                  </a:lnTo>
                  <a:lnTo>
                    <a:pt x="28892" y="9763"/>
                  </a:lnTo>
                  <a:lnTo>
                    <a:pt x="30479" y="9445"/>
                  </a:lnTo>
                  <a:lnTo>
                    <a:pt x="31671" y="8492"/>
                  </a:lnTo>
                  <a:lnTo>
                    <a:pt x="32465" y="7064"/>
                  </a:lnTo>
                  <a:lnTo>
                    <a:pt x="32702" y="5397"/>
                  </a:lnTo>
                  <a:lnTo>
                    <a:pt x="32384" y="3175"/>
                  </a:lnTo>
                  <a:lnTo>
                    <a:pt x="31273" y="1428"/>
                  </a:lnTo>
                  <a:lnTo>
                    <a:pt x="29607" y="317"/>
                  </a:lnTo>
                  <a:lnTo>
                    <a:pt x="27304" y="0"/>
                  </a:lnTo>
                  <a:lnTo>
                    <a:pt x="24527" y="396"/>
                  </a:lnTo>
                  <a:lnTo>
                    <a:pt x="21748" y="1904"/>
                  </a:lnTo>
                  <a:lnTo>
                    <a:pt x="18812" y="4683"/>
                  </a:lnTo>
                  <a:lnTo>
                    <a:pt x="15557" y="9048"/>
                  </a:lnTo>
                  <a:lnTo>
                    <a:pt x="15319" y="9048"/>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2161" name="Shape 2196"/>
            <p:cNvSpPr/>
            <p:nvPr/>
          </p:nvSpPr>
          <p:spPr>
            <a:xfrm>
              <a:off x="4847970" y="3966891"/>
              <a:ext cx="52148" cy="65563"/>
            </a:xfrm>
            <a:custGeom>
              <a:avLst/>
              <a:gdLst/>
              <a:ahLst/>
              <a:cxnLst/>
              <a:rect l="0" t="0" r="0" b="0"/>
              <a:pathLst>
                <a:path w="52148" h="65563">
                  <a:moveTo>
                    <a:pt x="0" y="0"/>
                  </a:moveTo>
                  <a:lnTo>
                    <a:pt x="22462" y="3651"/>
                  </a:lnTo>
                  <a:lnTo>
                    <a:pt x="24526" y="3651"/>
                  </a:lnTo>
                  <a:lnTo>
                    <a:pt x="27225" y="3888"/>
                  </a:lnTo>
                  <a:lnTo>
                    <a:pt x="33575" y="5556"/>
                  </a:lnTo>
                  <a:lnTo>
                    <a:pt x="36512" y="7302"/>
                  </a:lnTo>
                  <a:lnTo>
                    <a:pt x="38972" y="9842"/>
                  </a:lnTo>
                  <a:lnTo>
                    <a:pt x="40718" y="13334"/>
                  </a:lnTo>
                  <a:lnTo>
                    <a:pt x="41353" y="18017"/>
                  </a:lnTo>
                  <a:lnTo>
                    <a:pt x="40798" y="22938"/>
                  </a:lnTo>
                  <a:lnTo>
                    <a:pt x="39211" y="26670"/>
                  </a:lnTo>
                  <a:lnTo>
                    <a:pt x="36988" y="29368"/>
                  </a:lnTo>
                  <a:lnTo>
                    <a:pt x="34209" y="31193"/>
                  </a:lnTo>
                  <a:lnTo>
                    <a:pt x="31352" y="32305"/>
                  </a:lnTo>
                  <a:lnTo>
                    <a:pt x="28575" y="32861"/>
                  </a:lnTo>
                  <a:lnTo>
                    <a:pt x="26193" y="33098"/>
                  </a:lnTo>
                  <a:lnTo>
                    <a:pt x="24367" y="33098"/>
                  </a:lnTo>
                  <a:lnTo>
                    <a:pt x="18415" y="32781"/>
                  </a:lnTo>
                  <a:lnTo>
                    <a:pt x="18415" y="7063"/>
                  </a:lnTo>
                  <a:lnTo>
                    <a:pt x="18652" y="5160"/>
                  </a:lnTo>
                  <a:lnTo>
                    <a:pt x="19367" y="4127"/>
                  </a:lnTo>
                  <a:lnTo>
                    <a:pt x="20637" y="3730"/>
                  </a:lnTo>
                  <a:lnTo>
                    <a:pt x="22462" y="3651"/>
                  </a:lnTo>
                  <a:lnTo>
                    <a:pt x="0" y="0"/>
                  </a:lnTo>
                  <a:lnTo>
                    <a:pt x="0" y="1904"/>
                  </a:lnTo>
                  <a:lnTo>
                    <a:pt x="4365" y="2618"/>
                  </a:lnTo>
                  <a:lnTo>
                    <a:pt x="6905" y="3968"/>
                  </a:lnTo>
                  <a:lnTo>
                    <a:pt x="8096" y="6508"/>
                  </a:lnTo>
                  <a:lnTo>
                    <a:pt x="8333" y="10795"/>
                  </a:lnTo>
                  <a:lnTo>
                    <a:pt x="8333" y="56911"/>
                  </a:lnTo>
                  <a:lnTo>
                    <a:pt x="8016" y="59372"/>
                  </a:lnTo>
                  <a:lnTo>
                    <a:pt x="7302" y="61118"/>
                  </a:lnTo>
                  <a:lnTo>
                    <a:pt x="5873" y="62388"/>
                  </a:lnTo>
                  <a:lnTo>
                    <a:pt x="3492" y="63261"/>
                  </a:lnTo>
                  <a:lnTo>
                    <a:pt x="0" y="63737"/>
                  </a:lnTo>
                  <a:lnTo>
                    <a:pt x="0" y="65563"/>
                  </a:lnTo>
                  <a:lnTo>
                    <a:pt x="27781" y="65563"/>
                  </a:lnTo>
                  <a:lnTo>
                    <a:pt x="27781" y="63737"/>
                  </a:lnTo>
                  <a:lnTo>
                    <a:pt x="23097" y="63261"/>
                  </a:lnTo>
                  <a:lnTo>
                    <a:pt x="20240" y="61912"/>
                  </a:lnTo>
                  <a:lnTo>
                    <a:pt x="18811" y="59135"/>
                  </a:lnTo>
                  <a:lnTo>
                    <a:pt x="18415" y="54768"/>
                  </a:lnTo>
                  <a:lnTo>
                    <a:pt x="18415" y="36750"/>
                  </a:lnTo>
                  <a:lnTo>
                    <a:pt x="21748" y="36988"/>
                  </a:lnTo>
                  <a:lnTo>
                    <a:pt x="25082" y="37067"/>
                  </a:lnTo>
                  <a:lnTo>
                    <a:pt x="32146" y="36671"/>
                  </a:lnTo>
                  <a:lnTo>
                    <a:pt x="37861" y="35638"/>
                  </a:lnTo>
                  <a:lnTo>
                    <a:pt x="42465" y="33892"/>
                  </a:lnTo>
                  <a:lnTo>
                    <a:pt x="46116" y="31193"/>
                  </a:lnTo>
                  <a:lnTo>
                    <a:pt x="47148" y="30162"/>
                  </a:lnTo>
                  <a:lnTo>
                    <a:pt x="48418" y="28733"/>
                  </a:lnTo>
                  <a:lnTo>
                    <a:pt x="49767" y="26828"/>
                  </a:lnTo>
                  <a:lnTo>
                    <a:pt x="50958" y="24367"/>
                  </a:lnTo>
                  <a:lnTo>
                    <a:pt x="51831" y="21431"/>
                  </a:lnTo>
                  <a:lnTo>
                    <a:pt x="52148" y="17860"/>
                  </a:lnTo>
                  <a:lnTo>
                    <a:pt x="51117" y="12143"/>
                  </a:lnTo>
                  <a:lnTo>
                    <a:pt x="48418" y="7620"/>
                  </a:lnTo>
                  <a:lnTo>
                    <a:pt x="44211" y="4206"/>
                  </a:lnTo>
                  <a:lnTo>
                    <a:pt x="38972" y="1825"/>
                  </a:lnTo>
                  <a:lnTo>
                    <a:pt x="32861" y="476"/>
                  </a:lnTo>
                  <a:lnTo>
                    <a:pt x="26193" y="0"/>
                  </a:lnTo>
                  <a:lnTo>
                    <a:pt x="0" y="0"/>
                  </a:lnTo>
                  <a:close/>
                </a:path>
              </a:pathLst>
            </a:custGeom>
            <a:solidFill>
              <a:srgbClr val="000000"/>
            </a:solidFill>
          </p:spPr>
          <p:txBody>
            <a:bodyPr vert="horz" lIns="91440" tIns="45720" rIns="91440" bIns="45720" anchor="t"/>
            <a:lstStyle/>
            <a:p>
              <a:endParaRPr lang="en-IN"/>
            </a:p>
          </p:txBody>
        </p:sp>
        <p:sp>
          <p:nvSpPr>
            <p:cNvPr id="2162" name="Shape 2197"/>
            <p:cNvSpPr/>
            <p:nvPr/>
          </p:nvSpPr>
          <p:spPr>
            <a:xfrm>
              <a:off x="5996289" y="3986894"/>
              <a:ext cx="43814" cy="67150"/>
            </a:xfrm>
            <a:custGeom>
              <a:avLst/>
              <a:gdLst/>
              <a:ahLst/>
              <a:cxnLst/>
              <a:rect l="0" t="0" r="0" b="0"/>
              <a:pathLst>
                <a:path w="43814" h="67150">
                  <a:moveTo>
                    <a:pt x="21113" y="0"/>
                  </a:moveTo>
                  <a:lnTo>
                    <a:pt x="19684" y="2777"/>
                  </a:lnTo>
                  <a:lnTo>
                    <a:pt x="22621" y="3333"/>
                  </a:lnTo>
                  <a:lnTo>
                    <a:pt x="24843" y="4921"/>
                  </a:lnTo>
                  <a:lnTo>
                    <a:pt x="27939" y="9763"/>
                  </a:lnTo>
                  <a:lnTo>
                    <a:pt x="29447" y="15159"/>
                  </a:lnTo>
                  <a:lnTo>
                    <a:pt x="29765" y="17383"/>
                  </a:lnTo>
                  <a:lnTo>
                    <a:pt x="29844" y="18811"/>
                  </a:lnTo>
                  <a:lnTo>
                    <a:pt x="29765" y="20239"/>
                  </a:lnTo>
                  <a:lnTo>
                    <a:pt x="29447" y="22225"/>
                  </a:lnTo>
                  <a:lnTo>
                    <a:pt x="28733" y="24367"/>
                  </a:lnTo>
                  <a:lnTo>
                    <a:pt x="27463" y="26352"/>
                  </a:lnTo>
                  <a:lnTo>
                    <a:pt x="25400" y="27781"/>
                  </a:lnTo>
                  <a:lnTo>
                    <a:pt x="22621" y="28336"/>
                  </a:lnTo>
                  <a:lnTo>
                    <a:pt x="19128" y="27622"/>
                  </a:lnTo>
                  <a:lnTo>
                    <a:pt x="16430" y="25796"/>
                  </a:lnTo>
                  <a:lnTo>
                    <a:pt x="14524" y="22939"/>
                  </a:lnTo>
                  <a:lnTo>
                    <a:pt x="13255" y="19446"/>
                  </a:lnTo>
                  <a:lnTo>
                    <a:pt x="12303" y="11747"/>
                  </a:lnTo>
                  <a:lnTo>
                    <a:pt x="12937" y="7539"/>
                  </a:lnTo>
                  <a:lnTo>
                    <a:pt x="14684" y="4762"/>
                  </a:lnTo>
                  <a:lnTo>
                    <a:pt x="17065" y="3175"/>
                  </a:lnTo>
                  <a:lnTo>
                    <a:pt x="19684" y="2777"/>
                  </a:lnTo>
                  <a:lnTo>
                    <a:pt x="21113" y="0"/>
                  </a:lnTo>
                  <a:lnTo>
                    <a:pt x="17224" y="396"/>
                  </a:lnTo>
                  <a:lnTo>
                    <a:pt x="13334" y="1666"/>
                  </a:lnTo>
                  <a:lnTo>
                    <a:pt x="9762" y="3889"/>
                  </a:lnTo>
                  <a:lnTo>
                    <a:pt x="6825" y="7064"/>
                  </a:lnTo>
                  <a:lnTo>
                    <a:pt x="4762" y="11271"/>
                  </a:lnTo>
                  <a:lnTo>
                    <a:pt x="4047" y="16589"/>
                  </a:lnTo>
                  <a:lnTo>
                    <a:pt x="4683" y="20637"/>
                  </a:lnTo>
                  <a:lnTo>
                    <a:pt x="6428" y="24208"/>
                  </a:lnTo>
                  <a:lnTo>
                    <a:pt x="9366" y="27146"/>
                  </a:lnTo>
                  <a:lnTo>
                    <a:pt x="13255" y="29447"/>
                  </a:lnTo>
                  <a:lnTo>
                    <a:pt x="9525" y="32861"/>
                  </a:lnTo>
                  <a:lnTo>
                    <a:pt x="7064" y="35321"/>
                  </a:lnTo>
                  <a:lnTo>
                    <a:pt x="5556" y="37067"/>
                  </a:lnTo>
                  <a:lnTo>
                    <a:pt x="4762" y="38417"/>
                  </a:lnTo>
                  <a:lnTo>
                    <a:pt x="4444" y="40242"/>
                  </a:lnTo>
                  <a:lnTo>
                    <a:pt x="4920" y="42068"/>
                  </a:lnTo>
                  <a:lnTo>
                    <a:pt x="6112" y="43417"/>
                  </a:lnTo>
                  <a:lnTo>
                    <a:pt x="9683" y="45482"/>
                  </a:lnTo>
                  <a:lnTo>
                    <a:pt x="6032" y="48259"/>
                  </a:lnTo>
                  <a:lnTo>
                    <a:pt x="2937" y="51196"/>
                  </a:lnTo>
                  <a:lnTo>
                    <a:pt x="793" y="54292"/>
                  </a:lnTo>
                  <a:lnTo>
                    <a:pt x="0" y="57546"/>
                  </a:lnTo>
                  <a:lnTo>
                    <a:pt x="396" y="59531"/>
                  </a:lnTo>
                  <a:lnTo>
                    <a:pt x="1349" y="61277"/>
                  </a:lnTo>
                  <a:lnTo>
                    <a:pt x="2937" y="62944"/>
                  </a:lnTo>
                  <a:lnTo>
                    <a:pt x="4999" y="64372"/>
                  </a:lnTo>
                  <a:lnTo>
                    <a:pt x="10555" y="66436"/>
                  </a:lnTo>
                  <a:lnTo>
                    <a:pt x="17540" y="67150"/>
                  </a:lnTo>
                  <a:lnTo>
                    <a:pt x="21193" y="66913"/>
                  </a:lnTo>
                  <a:lnTo>
                    <a:pt x="25241" y="66119"/>
                  </a:lnTo>
                  <a:lnTo>
                    <a:pt x="29447" y="64848"/>
                  </a:lnTo>
                  <a:lnTo>
                    <a:pt x="33495" y="63023"/>
                  </a:lnTo>
                  <a:lnTo>
                    <a:pt x="37227" y="60642"/>
                  </a:lnTo>
                  <a:lnTo>
                    <a:pt x="40163" y="57784"/>
                  </a:lnTo>
                  <a:lnTo>
                    <a:pt x="42147" y="54292"/>
                  </a:lnTo>
                  <a:lnTo>
                    <a:pt x="42862" y="50402"/>
                  </a:lnTo>
                  <a:lnTo>
                    <a:pt x="42147" y="46592"/>
                  </a:lnTo>
                  <a:lnTo>
                    <a:pt x="40878" y="44291"/>
                  </a:lnTo>
                  <a:lnTo>
                    <a:pt x="38734" y="42227"/>
                  </a:lnTo>
                  <a:lnTo>
                    <a:pt x="35480" y="40639"/>
                  </a:lnTo>
                  <a:lnTo>
                    <a:pt x="30877" y="39846"/>
                  </a:lnTo>
                  <a:lnTo>
                    <a:pt x="18097" y="39211"/>
                  </a:lnTo>
                  <a:lnTo>
                    <a:pt x="14763" y="39052"/>
                  </a:lnTo>
                  <a:lnTo>
                    <a:pt x="13274" y="38660"/>
                  </a:lnTo>
                  <a:lnTo>
                    <a:pt x="11827" y="45798"/>
                  </a:lnTo>
                  <a:lnTo>
                    <a:pt x="16033" y="46513"/>
                  </a:lnTo>
                  <a:lnTo>
                    <a:pt x="20637" y="46831"/>
                  </a:lnTo>
                  <a:lnTo>
                    <a:pt x="23812" y="46909"/>
                  </a:lnTo>
                  <a:lnTo>
                    <a:pt x="27939" y="47069"/>
                  </a:lnTo>
                  <a:lnTo>
                    <a:pt x="32940" y="47307"/>
                  </a:lnTo>
                  <a:lnTo>
                    <a:pt x="36749" y="47942"/>
                  </a:lnTo>
                  <a:lnTo>
                    <a:pt x="39210" y="49371"/>
                  </a:lnTo>
                  <a:lnTo>
                    <a:pt x="40084" y="51911"/>
                  </a:lnTo>
                  <a:lnTo>
                    <a:pt x="39765" y="53895"/>
                  </a:lnTo>
                  <a:lnTo>
                    <a:pt x="38893" y="55641"/>
                  </a:lnTo>
                  <a:lnTo>
                    <a:pt x="37306" y="57308"/>
                  </a:lnTo>
                  <a:lnTo>
                    <a:pt x="35242" y="58737"/>
                  </a:lnTo>
                  <a:lnTo>
                    <a:pt x="32622" y="59927"/>
                  </a:lnTo>
                  <a:lnTo>
                    <a:pt x="29526" y="60800"/>
                  </a:lnTo>
                  <a:lnTo>
                    <a:pt x="25955" y="61277"/>
                  </a:lnTo>
                  <a:lnTo>
                    <a:pt x="21828" y="61514"/>
                  </a:lnTo>
                  <a:lnTo>
                    <a:pt x="17938" y="61357"/>
                  </a:lnTo>
                  <a:lnTo>
                    <a:pt x="14763" y="60880"/>
                  </a:lnTo>
                  <a:lnTo>
                    <a:pt x="12143" y="60166"/>
                  </a:lnTo>
                  <a:lnTo>
                    <a:pt x="10159" y="59133"/>
                  </a:lnTo>
                  <a:lnTo>
                    <a:pt x="7699" y="56911"/>
                  </a:lnTo>
                  <a:lnTo>
                    <a:pt x="6905" y="54530"/>
                  </a:lnTo>
                  <a:lnTo>
                    <a:pt x="7222" y="52387"/>
                  </a:lnTo>
                  <a:lnTo>
                    <a:pt x="8254" y="50402"/>
                  </a:lnTo>
                  <a:lnTo>
                    <a:pt x="9762" y="48259"/>
                  </a:lnTo>
                  <a:lnTo>
                    <a:pt x="11827" y="45798"/>
                  </a:lnTo>
                  <a:lnTo>
                    <a:pt x="13274" y="38660"/>
                  </a:lnTo>
                  <a:lnTo>
                    <a:pt x="11747" y="38258"/>
                  </a:lnTo>
                  <a:lnTo>
                    <a:pt x="10794" y="37544"/>
                  </a:lnTo>
                  <a:lnTo>
                    <a:pt x="10397" y="36591"/>
                  </a:lnTo>
                  <a:lnTo>
                    <a:pt x="11033" y="34766"/>
                  </a:lnTo>
                  <a:lnTo>
                    <a:pt x="12620" y="32782"/>
                  </a:lnTo>
                  <a:lnTo>
                    <a:pt x="14604" y="31114"/>
                  </a:lnTo>
                  <a:lnTo>
                    <a:pt x="16350" y="30321"/>
                  </a:lnTo>
                  <a:lnTo>
                    <a:pt x="17224" y="30401"/>
                  </a:lnTo>
                  <a:lnTo>
                    <a:pt x="18812" y="30558"/>
                  </a:lnTo>
                  <a:lnTo>
                    <a:pt x="21668" y="30797"/>
                  </a:lnTo>
                  <a:lnTo>
                    <a:pt x="24764" y="30401"/>
                  </a:lnTo>
                  <a:lnTo>
                    <a:pt x="28257" y="29368"/>
                  </a:lnTo>
                  <a:lnTo>
                    <a:pt x="31670" y="27542"/>
                  </a:lnTo>
                  <a:lnTo>
                    <a:pt x="34607" y="24764"/>
                  </a:lnTo>
                  <a:lnTo>
                    <a:pt x="36670" y="21113"/>
                  </a:lnTo>
                  <a:lnTo>
                    <a:pt x="37464" y="16271"/>
                  </a:lnTo>
                  <a:lnTo>
                    <a:pt x="37306" y="13096"/>
                  </a:lnTo>
                  <a:lnTo>
                    <a:pt x="36909" y="10714"/>
                  </a:lnTo>
                  <a:lnTo>
                    <a:pt x="35559" y="7143"/>
                  </a:lnTo>
                  <a:lnTo>
                    <a:pt x="43814" y="7143"/>
                  </a:lnTo>
                  <a:lnTo>
                    <a:pt x="43814" y="3253"/>
                  </a:lnTo>
                  <a:lnTo>
                    <a:pt x="36194" y="3253"/>
                  </a:lnTo>
                  <a:lnTo>
                    <a:pt x="33654" y="3095"/>
                  </a:lnTo>
                  <a:lnTo>
                    <a:pt x="30718" y="2302"/>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2163" name="Shape 2198"/>
            <p:cNvSpPr/>
            <p:nvPr/>
          </p:nvSpPr>
          <p:spPr>
            <a:xfrm>
              <a:off x="5034502" y="3987927"/>
              <a:ext cx="46592" cy="45560"/>
            </a:xfrm>
            <a:custGeom>
              <a:avLst/>
              <a:gdLst/>
              <a:ahLst/>
              <a:cxnLst/>
              <a:rect l="0" t="0" r="0" b="0"/>
              <a:pathLst>
                <a:path w="46592" h="45560">
                  <a:moveTo>
                    <a:pt x="0" y="0"/>
                  </a:moveTo>
                  <a:lnTo>
                    <a:pt x="0" y="1348"/>
                  </a:lnTo>
                  <a:lnTo>
                    <a:pt x="2222" y="1587"/>
                  </a:lnTo>
                  <a:lnTo>
                    <a:pt x="4206" y="2381"/>
                  </a:lnTo>
                  <a:lnTo>
                    <a:pt x="5634" y="4205"/>
                  </a:lnTo>
                  <a:lnTo>
                    <a:pt x="6191" y="7698"/>
                  </a:lnTo>
                  <a:lnTo>
                    <a:pt x="6191" y="32701"/>
                  </a:lnTo>
                  <a:lnTo>
                    <a:pt x="6746" y="37226"/>
                  </a:lnTo>
                  <a:lnTo>
                    <a:pt x="8254" y="40638"/>
                  </a:lnTo>
                  <a:lnTo>
                    <a:pt x="10477" y="43019"/>
                  </a:lnTo>
                  <a:lnTo>
                    <a:pt x="13017" y="44528"/>
                  </a:lnTo>
                  <a:lnTo>
                    <a:pt x="15636" y="45322"/>
                  </a:lnTo>
                  <a:lnTo>
                    <a:pt x="17938" y="45560"/>
                  </a:lnTo>
                  <a:lnTo>
                    <a:pt x="19843" y="45401"/>
                  </a:lnTo>
                  <a:lnTo>
                    <a:pt x="22383" y="44846"/>
                  </a:lnTo>
                  <a:lnTo>
                    <a:pt x="25400" y="43496"/>
                  </a:lnTo>
                  <a:lnTo>
                    <a:pt x="28336" y="41275"/>
                  </a:lnTo>
                  <a:lnTo>
                    <a:pt x="32622" y="36988"/>
                  </a:lnTo>
                  <a:lnTo>
                    <a:pt x="32622" y="45243"/>
                  </a:lnTo>
                  <a:lnTo>
                    <a:pt x="32781" y="45480"/>
                  </a:lnTo>
                  <a:lnTo>
                    <a:pt x="39370" y="43099"/>
                  </a:lnTo>
                  <a:lnTo>
                    <a:pt x="46592" y="40957"/>
                  </a:lnTo>
                  <a:lnTo>
                    <a:pt x="46592" y="39607"/>
                  </a:lnTo>
                  <a:lnTo>
                    <a:pt x="43100" y="39289"/>
                  </a:lnTo>
                  <a:lnTo>
                    <a:pt x="41275" y="38178"/>
                  </a:lnTo>
                  <a:lnTo>
                    <a:pt x="40559" y="36352"/>
                  </a:lnTo>
                  <a:lnTo>
                    <a:pt x="40401" y="33971"/>
                  </a:lnTo>
                  <a:lnTo>
                    <a:pt x="40401" y="0"/>
                  </a:lnTo>
                  <a:lnTo>
                    <a:pt x="24765" y="0"/>
                  </a:lnTo>
                  <a:lnTo>
                    <a:pt x="24765" y="1666"/>
                  </a:lnTo>
                  <a:lnTo>
                    <a:pt x="27066" y="1824"/>
                  </a:lnTo>
                  <a:lnTo>
                    <a:pt x="28892" y="2142"/>
                  </a:lnTo>
                  <a:lnTo>
                    <a:pt x="30162" y="2618"/>
                  </a:lnTo>
                  <a:lnTo>
                    <a:pt x="31034" y="3332"/>
                  </a:lnTo>
                  <a:lnTo>
                    <a:pt x="31987" y="5238"/>
                  </a:lnTo>
                  <a:lnTo>
                    <a:pt x="32146" y="7937"/>
                  </a:lnTo>
                  <a:lnTo>
                    <a:pt x="32146" y="31193"/>
                  </a:lnTo>
                  <a:lnTo>
                    <a:pt x="32067" y="33257"/>
                  </a:lnTo>
                  <a:lnTo>
                    <a:pt x="31670" y="34686"/>
                  </a:lnTo>
                  <a:lnTo>
                    <a:pt x="30558" y="36194"/>
                  </a:lnTo>
                  <a:lnTo>
                    <a:pt x="26352" y="38813"/>
                  </a:lnTo>
                  <a:lnTo>
                    <a:pt x="21907" y="39766"/>
                  </a:lnTo>
                  <a:lnTo>
                    <a:pt x="19050" y="39369"/>
                  </a:lnTo>
                  <a:lnTo>
                    <a:pt x="17065" y="38178"/>
                  </a:lnTo>
                  <a:lnTo>
                    <a:pt x="15795" y="36591"/>
                  </a:lnTo>
                  <a:lnTo>
                    <a:pt x="15001" y="34844"/>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164" name="Shape 2199"/>
            <p:cNvSpPr/>
            <p:nvPr/>
          </p:nvSpPr>
          <p:spPr>
            <a:xfrm>
              <a:off x="5816583" y="3987927"/>
              <a:ext cx="45639" cy="66118"/>
            </a:xfrm>
            <a:custGeom>
              <a:avLst/>
              <a:gdLst/>
              <a:ahLst/>
              <a:cxnLst/>
              <a:rect l="0" t="0" r="0" b="0"/>
              <a:pathLst>
                <a:path w="45639" h="66118">
                  <a:moveTo>
                    <a:pt x="0" y="0"/>
                  </a:moveTo>
                  <a:lnTo>
                    <a:pt x="0" y="1348"/>
                  </a:lnTo>
                  <a:lnTo>
                    <a:pt x="2619" y="2142"/>
                  </a:lnTo>
                  <a:lnTo>
                    <a:pt x="3968" y="3014"/>
                  </a:lnTo>
                  <a:lnTo>
                    <a:pt x="5080" y="4523"/>
                  </a:lnTo>
                  <a:lnTo>
                    <a:pt x="16350" y="28891"/>
                  </a:lnTo>
                  <a:lnTo>
                    <a:pt x="17303" y="30876"/>
                  </a:lnTo>
                  <a:lnTo>
                    <a:pt x="18574" y="33494"/>
                  </a:lnTo>
                  <a:lnTo>
                    <a:pt x="21192" y="39051"/>
                  </a:lnTo>
                  <a:lnTo>
                    <a:pt x="22145" y="41275"/>
                  </a:lnTo>
                  <a:lnTo>
                    <a:pt x="22463" y="42544"/>
                  </a:lnTo>
                  <a:lnTo>
                    <a:pt x="22304" y="43656"/>
                  </a:lnTo>
                  <a:lnTo>
                    <a:pt x="21827" y="45639"/>
                  </a:lnTo>
                  <a:lnTo>
                    <a:pt x="19843" y="50800"/>
                  </a:lnTo>
                  <a:lnTo>
                    <a:pt x="16986" y="55641"/>
                  </a:lnTo>
                  <a:lnTo>
                    <a:pt x="15240" y="57228"/>
                  </a:lnTo>
                  <a:lnTo>
                    <a:pt x="13414" y="57863"/>
                  </a:lnTo>
                  <a:lnTo>
                    <a:pt x="12144" y="57546"/>
                  </a:lnTo>
                  <a:lnTo>
                    <a:pt x="10398" y="56911"/>
                  </a:lnTo>
                  <a:lnTo>
                    <a:pt x="6350" y="56038"/>
                  </a:lnTo>
                  <a:lnTo>
                    <a:pt x="4364" y="56356"/>
                  </a:lnTo>
                  <a:lnTo>
                    <a:pt x="3095" y="57069"/>
                  </a:lnTo>
                  <a:lnTo>
                    <a:pt x="1826" y="59053"/>
                  </a:lnTo>
                  <a:lnTo>
                    <a:pt x="1587" y="60403"/>
                  </a:lnTo>
                  <a:lnTo>
                    <a:pt x="2063" y="62388"/>
                  </a:lnTo>
                  <a:lnTo>
                    <a:pt x="3413" y="64293"/>
                  </a:lnTo>
                  <a:lnTo>
                    <a:pt x="5636" y="65642"/>
                  </a:lnTo>
                  <a:lnTo>
                    <a:pt x="8811" y="66118"/>
                  </a:lnTo>
                  <a:lnTo>
                    <a:pt x="11430" y="65801"/>
                  </a:lnTo>
                  <a:lnTo>
                    <a:pt x="13889" y="64927"/>
                  </a:lnTo>
                  <a:lnTo>
                    <a:pt x="16113" y="63339"/>
                  </a:lnTo>
                  <a:lnTo>
                    <a:pt x="18177" y="61197"/>
                  </a:lnTo>
                  <a:lnTo>
                    <a:pt x="20082" y="58419"/>
                  </a:lnTo>
                  <a:lnTo>
                    <a:pt x="21986" y="55005"/>
                  </a:lnTo>
                  <a:lnTo>
                    <a:pt x="23812" y="50957"/>
                  </a:lnTo>
                  <a:lnTo>
                    <a:pt x="25638" y="46353"/>
                  </a:lnTo>
                  <a:lnTo>
                    <a:pt x="40957" y="5952"/>
                  </a:lnTo>
                  <a:lnTo>
                    <a:pt x="42148" y="3491"/>
                  </a:lnTo>
                  <a:lnTo>
                    <a:pt x="43417" y="2221"/>
                  </a:lnTo>
                  <a:lnTo>
                    <a:pt x="45639" y="1427"/>
                  </a:lnTo>
                  <a:lnTo>
                    <a:pt x="45639" y="0"/>
                  </a:lnTo>
                  <a:lnTo>
                    <a:pt x="32305" y="0"/>
                  </a:lnTo>
                  <a:lnTo>
                    <a:pt x="32305" y="1427"/>
                  </a:lnTo>
                  <a:lnTo>
                    <a:pt x="34369" y="1587"/>
                  </a:lnTo>
                  <a:lnTo>
                    <a:pt x="35877" y="2063"/>
                  </a:lnTo>
                  <a:lnTo>
                    <a:pt x="36751" y="2936"/>
                  </a:lnTo>
                  <a:lnTo>
                    <a:pt x="37067" y="4205"/>
                  </a:lnTo>
                  <a:lnTo>
                    <a:pt x="36908" y="5317"/>
                  </a:lnTo>
                  <a:lnTo>
                    <a:pt x="36353" y="6983"/>
                  </a:lnTo>
                  <a:lnTo>
                    <a:pt x="34766" y="10952"/>
                  </a:lnTo>
                  <a:lnTo>
                    <a:pt x="27067" y="32939"/>
                  </a:lnTo>
                  <a:lnTo>
                    <a:pt x="15636" y="7937"/>
                  </a:lnTo>
                  <a:lnTo>
                    <a:pt x="15002" y="6350"/>
                  </a:lnTo>
                  <a:lnTo>
                    <a:pt x="14683" y="4364"/>
                  </a:lnTo>
                  <a:lnTo>
                    <a:pt x="15240" y="2777"/>
                  </a:lnTo>
                  <a:lnTo>
                    <a:pt x="16668" y="1983"/>
                  </a:lnTo>
                  <a:lnTo>
                    <a:pt x="20398" y="1427"/>
                  </a:lnTo>
                  <a:lnTo>
                    <a:pt x="20398" y="0"/>
                  </a:lnTo>
                  <a:lnTo>
                    <a:pt x="0" y="0"/>
                  </a:lnTo>
                  <a:close/>
                </a:path>
              </a:pathLst>
            </a:custGeom>
            <a:solidFill>
              <a:srgbClr val="000000"/>
            </a:solidFill>
          </p:spPr>
          <p:txBody>
            <a:bodyPr vert="horz" lIns="91440" tIns="45720" rIns="91440" bIns="45720" anchor="t"/>
            <a:lstStyle/>
            <a:p>
              <a:endParaRPr lang="en-IN"/>
            </a:p>
          </p:txBody>
        </p:sp>
        <p:sp>
          <p:nvSpPr>
            <p:cNvPr id="2165" name="Shape 2200"/>
            <p:cNvSpPr/>
            <p:nvPr/>
          </p:nvSpPr>
          <p:spPr>
            <a:xfrm>
              <a:off x="6260765" y="4094368"/>
              <a:ext cx="10081" cy="10159"/>
            </a:xfrm>
            <a:custGeom>
              <a:avLst/>
              <a:gdLst/>
              <a:ahLst/>
              <a:cxnLst/>
              <a:rect l="0" t="0" r="0" b="0"/>
              <a:pathLst>
                <a:path w="10081" h="10159">
                  <a:moveTo>
                    <a:pt x="5001" y="0"/>
                  </a:moveTo>
                  <a:lnTo>
                    <a:pt x="2778" y="555"/>
                  </a:lnTo>
                  <a:lnTo>
                    <a:pt x="1191" y="1825"/>
                  </a:lnTo>
                  <a:lnTo>
                    <a:pt x="317" y="3492"/>
                  </a:lnTo>
                  <a:lnTo>
                    <a:pt x="0" y="5079"/>
                  </a:lnTo>
                  <a:lnTo>
                    <a:pt x="317" y="6667"/>
                  </a:lnTo>
                  <a:lnTo>
                    <a:pt x="1191" y="8334"/>
                  </a:lnTo>
                  <a:lnTo>
                    <a:pt x="2699" y="9603"/>
                  </a:lnTo>
                  <a:lnTo>
                    <a:pt x="5001" y="10159"/>
                  </a:lnTo>
                  <a:lnTo>
                    <a:pt x="7063" y="9762"/>
                  </a:lnTo>
                  <a:lnTo>
                    <a:pt x="8651" y="8731"/>
                  </a:lnTo>
                  <a:lnTo>
                    <a:pt x="9763" y="7065"/>
                  </a:lnTo>
                  <a:lnTo>
                    <a:pt x="10081" y="5079"/>
                  </a:lnTo>
                  <a:lnTo>
                    <a:pt x="9763" y="3096"/>
                  </a:lnTo>
                  <a:lnTo>
                    <a:pt x="8651" y="1508"/>
                  </a:lnTo>
                  <a:lnTo>
                    <a:pt x="7063" y="397"/>
                  </a:lnTo>
                  <a:lnTo>
                    <a:pt x="5001" y="0"/>
                  </a:lnTo>
                  <a:close/>
                </a:path>
              </a:pathLst>
            </a:custGeom>
            <a:solidFill>
              <a:srgbClr val="000000"/>
            </a:solidFill>
          </p:spPr>
          <p:txBody>
            <a:bodyPr vert="horz" lIns="91440" tIns="45720" rIns="91440" bIns="45720" anchor="t"/>
            <a:lstStyle/>
            <a:p>
              <a:endParaRPr lang="en-IN"/>
            </a:p>
          </p:txBody>
        </p:sp>
        <p:sp>
          <p:nvSpPr>
            <p:cNvPr id="2166" name="Shape 2201"/>
            <p:cNvSpPr/>
            <p:nvPr/>
          </p:nvSpPr>
          <p:spPr>
            <a:xfrm>
              <a:off x="5998273" y="4094368"/>
              <a:ext cx="10080" cy="10159"/>
            </a:xfrm>
            <a:custGeom>
              <a:avLst/>
              <a:gdLst/>
              <a:ahLst/>
              <a:cxnLst/>
              <a:rect l="0" t="0" r="0" b="0"/>
              <a:pathLst>
                <a:path w="10080" h="10159">
                  <a:moveTo>
                    <a:pt x="4921" y="0"/>
                  </a:moveTo>
                  <a:lnTo>
                    <a:pt x="2699" y="555"/>
                  </a:lnTo>
                  <a:lnTo>
                    <a:pt x="1190" y="1825"/>
                  </a:lnTo>
                  <a:lnTo>
                    <a:pt x="317" y="3492"/>
                  </a:lnTo>
                  <a:lnTo>
                    <a:pt x="0" y="5079"/>
                  </a:lnTo>
                  <a:lnTo>
                    <a:pt x="317" y="6667"/>
                  </a:lnTo>
                  <a:lnTo>
                    <a:pt x="1111" y="8334"/>
                  </a:lnTo>
                  <a:lnTo>
                    <a:pt x="2699" y="9603"/>
                  </a:lnTo>
                  <a:lnTo>
                    <a:pt x="4921" y="10159"/>
                  </a:lnTo>
                  <a:lnTo>
                    <a:pt x="7063" y="9762"/>
                  </a:lnTo>
                  <a:lnTo>
                    <a:pt x="8651" y="8731"/>
                  </a:lnTo>
                  <a:lnTo>
                    <a:pt x="9762" y="7065"/>
                  </a:lnTo>
                  <a:lnTo>
                    <a:pt x="10080" y="5079"/>
                  </a:lnTo>
                  <a:lnTo>
                    <a:pt x="9762" y="3096"/>
                  </a:lnTo>
                  <a:lnTo>
                    <a:pt x="8651" y="1508"/>
                  </a:lnTo>
                  <a:lnTo>
                    <a:pt x="7063" y="397"/>
                  </a:lnTo>
                  <a:lnTo>
                    <a:pt x="4921" y="0"/>
                  </a:lnTo>
                  <a:close/>
                </a:path>
              </a:pathLst>
            </a:custGeom>
            <a:solidFill>
              <a:srgbClr val="000000"/>
            </a:solidFill>
          </p:spPr>
          <p:txBody>
            <a:bodyPr vert="horz" lIns="91440" tIns="45720" rIns="91440" bIns="45720" anchor="t"/>
            <a:lstStyle/>
            <a:p>
              <a:endParaRPr lang="en-IN"/>
            </a:p>
          </p:txBody>
        </p:sp>
        <p:sp>
          <p:nvSpPr>
            <p:cNvPr id="2167" name="Shape 2202"/>
            <p:cNvSpPr/>
            <p:nvPr/>
          </p:nvSpPr>
          <p:spPr>
            <a:xfrm>
              <a:off x="5773403" y="4094368"/>
              <a:ext cx="10081" cy="10159"/>
            </a:xfrm>
            <a:custGeom>
              <a:avLst/>
              <a:gdLst/>
              <a:ahLst/>
              <a:cxnLst/>
              <a:rect l="0" t="0" r="0" b="0"/>
              <a:pathLst>
                <a:path w="10081" h="10159">
                  <a:moveTo>
                    <a:pt x="4921" y="0"/>
                  </a:moveTo>
                  <a:lnTo>
                    <a:pt x="2699" y="555"/>
                  </a:lnTo>
                  <a:lnTo>
                    <a:pt x="1191" y="1825"/>
                  </a:lnTo>
                  <a:lnTo>
                    <a:pt x="317" y="3492"/>
                  </a:lnTo>
                  <a:lnTo>
                    <a:pt x="0" y="5079"/>
                  </a:lnTo>
                  <a:lnTo>
                    <a:pt x="317" y="6667"/>
                  </a:lnTo>
                  <a:lnTo>
                    <a:pt x="1111" y="8334"/>
                  </a:lnTo>
                  <a:lnTo>
                    <a:pt x="2699" y="9603"/>
                  </a:lnTo>
                  <a:lnTo>
                    <a:pt x="4921" y="10159"/>
                  </a:lnTo>
                  <a:lnTo>
                    <a:pt x="7063" y="9762"/>
                  </a:lnTo>
                  <a:lnTo>
                    <a:pt x="8651" y="8731"/>
                  </a:lnTo>
                  <a:lnTo>
                    <a:pt x="9763" y="7065"/>
                  </a:lnTo>
                  <a:lnTo>
                    <a:pt x="10081" y="5079"/>
                  </a:lnTo>
                  <a:lnTo>
                    <a:pt x="9763" y="3096"/>
                  </a:lnTo>
                  <a:lnTo>
                    <a:pt x="8651" y="1508"/>
                  </a:lnTo>
                  <a:lnTo>
                    <a:pt x="7063" y="397"/>
                  </a:lnTo>
                  <a:lnTo>
                    <a:pt x="4921" y="0"/>
                  </a:lnTo>
                  <a:close/>
                </a:path>
              </a:pathLst>
            </a:custGeom>
            <a:solidFill>
              <a:srgbClr val="000000"/>
            </a:solidFill>
          </p:spPr>
          <p:txBody>
            <a:bodyPr vert="horz" lIns="91440" tIns="45720" rIns="91440" bIns="45720" anchor="t"/>
            <a:lstStyle/>
            <a:p>
              <a:endParaRPr lang="en-IN"/>
            </a:p>
          </p:txBody>
        </p:sp>
        <p:sp>
          <p:nvSpPr>
            <p:cNvPr id="2168" name="Shape 2203"/>
            <p:cNvSpPr/>
            <p:nvPr/>
          </p:nvSpPr>
          <p:spPr>
            <a:xfrm>
              <a:off x="5460348" y="4094368"/>
              <a:ext cx="10159" cy="10159"/>
            </a:xfrm>
            <a:custGeom>
              <a:avLst/>
              <a:gdLst/>
              <a:ahLst/>
              <a:cxnLst/>
              <a:rect l="0" t="0" r="0" b="0"/>
              <a:pathLst>
                <a:path w="10159" h="10159">
                  <a:moveTo>
                    <a:pt x="5001" y="0"/>
                  </a:moveTo>
                  <a:lnTo>
                    <a:pt x="2778" y="555"/>
                  </a:lnTo>
                  <a:lnTo>
                    <a:pt x="1191" y="1825"/>
                  </a:lnTo>
                  <a:lnTo>
                    <a:pt x="317" y="3492"/>
                  </a:lnTo>
                  <a:lnTo>
                    <a:pt x="0" y="5079"/>
                  </a:lnTo>
                  <a:lnTo>
                    <a:pt x="317" y="6667"/>
                  </a:lnTo>
                  <a:lnTo>
                    <a:pt x="1191" y="8334"/>
                  </a:lnTo>
                  <a:lnTo>
                    <a:pt x="2698" y="9603"/>
                  </a:lnTo>
                  <a:lnTo>
                    <a:pt x="5001" y="10159"/>
                  </a:lnTo>
                  <a:lnTo>
                    <a:pt x="7064" y="9762"/>
                  </a:lnTo>
                  <a:lnTo>
                    <a:pt x="8731" y="8731"/>
                  </a:lnTo>
                  <a:lnTo>
                    <a:pt x="9842" y="7065"/>
                  </a:lnTo>
                  <a:lnTo>
                    <a:pt x="10159" y="5079"/>
                  </a:lnTo>
                  <a:lnTo>
                    <a:pt x="9842" y="3096"/>
                  </a:lnTo>
                  <a:lnTo>
                    <a:pt x="8731" y="1508"/>
                  </a:lnTo>
                  <a:lnTo>
                    <a:pt x="7064" y="397"/>
                  </a:lnTo>
                  <a:lnTo>
                    <a:pt x="5001" y="0"/>
                  </a:lnTo>
                  <a:close/>
                </a:path>
              </a:pathLst>
            </a:custGeom>
            <a:solidFill>
              <a:srgbClr val="000000"/>
            </a:solidFill>
          </p:spPr>
          <p:txBody>
            <a:bodyPr vert="horz" lIns="91440" tIns="45720" rIns="91440" bIns="45720" anchor="t"/>
            <a:lstStyle/>
            <a:p>
              <a:endParaRPr lang="en-IN"/>
            </a:p>
          </p:txBody>
        </p:sp>
        <p:sp>
          <p:nvSpPr>
            <p:cNvPr id="2169" name="Shape 2204"/>
            <p:cNvSpPr/>
            <p:nvPr/>
          </p:nvSpPr>
          <p:spPr>
            <a:xfrm>
              <a:off x="4964176" y="4094368"/>
              <a:ext cx="23573" cy="67706"/>
            </a:xfrm>
            <a:custGeom>
              <a:avLst/>
              <a:gdLst/>
              <a:ahLst/>
              <a:cxnLst/>
              <a:rect l="0" t="0" r="0" b="0"/>
              <a:pathLst>
                <a:path w="23573" h="67706">
                  <a:moveTo>
                    <a:pt x="15795" y="0"/>
                  </a:moveTo>
                  <a:lnTo>
                    <a:pt x="0" y="4366"/>
                  </a:lnTo>
                  <a:lnTo>
                    <a:pt x="0" y="5953"/>
                  </a:lnTo>
                  <a:lnTo>
                    <a:pt x="3412" y="5793"/>
                  </a:lnTo>
                  <a:lnTo>
                    <a:pt x="5715" y="6111"/>
                  </a:lnTo>
                  <a:lnTo>
                    <a:pt x="7063" y="7143"/>
                  </a:lnTo>
                  <a:lnTo>
                    <a:pt x="7698" y="8968"/>
                  </a:lnTo>
                  <a:lnTo>
                    <a:pt x="7857" y="11827"/>
                  </a:lnTo>
                  <a:lnTo>
                    <a:pt x="7857" y="59054"/>
                  </a:lnTo>
                  <a:lnTo>
                    <a:pt x="7540" y="62388"/>
                  </a:lnTo>
                  <a:lnTo>
                    <a:pt x="6270" y="64531"/>
                  </a:lnTo>
                  <a:lnTo>
                    <a:pt x="3888" y="65642"/>
                  </a:lnTo>
                  <a:lnTo>
                    <a:pt x="237" y="66198"/>
                  </a:lnTo>
                  <a:lnTo>
                    <a:pt x="237" y="67706"/>
                  </a:lnTo>
                  <a:lnTo>
                    <a:pt x="23573" y="67706"/>
                  </a:lnTo>
                  <a:lnTo>
                    <a:pt x="23573" y="66198"/>
                  </a:lnTo>
                  <a:lnTo>
                    <a:pt x="20002" y="65802"/>
                  </a:lnTo>
                  <a:lnTo>
                    <a:pt x="17700" y="64848"/>
                  </a:lnTo>
                  <a:lnTo>
                    <a:pt x="16510" y="62784"/>
                  </a:lnTo>
                  <a:lnTo>
                    <a:pt x="16192" y="59372"/>
                  </a:lnTo>
                  <a:lnTo>
                    <a:pt x="16192" y="237"/>
                  </a:lnTo>
                  <a:lnTo>
                    <a:pt x="15795" y="0"/>
                  </a:lnTo>
                  <a:close/>
                </a:path>
              </a:pathLst>
            </a:custGeom>
            <a:solidFill>
              <a:srgbClr val="000000"/>
            </a:solidFill>
          </p:spPr>
          <p:txBody>
            <a:bodyPr vert="horz" lIns="91440" tIns="45720" rIns="91440" bIns="45720" anchor="t"/>
            <a:lstStyle/>
            <a:p>
              <a:endParaRPr lang="en-IN"/>
            </a:p>
          </p:txBody>
        </p:sp>
        <p:sp>
          <p:nvSpPr>
            <p:cNvPr id="2170" name="Shape 2205"/>
            <p:cNvSpPr/>
            <p:nvPr/>
          </p:nvSpPr>
          <p:spPr>
            <a:xfrm>
              <a:off x="4936473" y="4094368"/>
              <a:ext cx="23574" cy="67706"/>
            </a:xfrm>
            <a:custGeom>
              <a:avLst/>
              <a:gdLst/>
              <a:ahLst/>
              <a:cxnLst/>
              <a:rect l="0" t="0" r="0" b="0"/>
              <a:pathLst>
                <a:path w="23574" h="67706">
                  <a:moveTo>
                    <a:pt x="15716" y="0"/>
                  </a:moveTo>
                  <a:lnTo>
                    <a:pt x="0" y="4366"/>
                  </a:lnTo>
                  <a:lnTo>
                    <a:pt x="0" y="5953"/>
                  </a:lnTo>
                  <a:lnTo>
                    <a:pt x="3333" y="5793"/>
                  </a:lnTo>
                  <a:lnTo>
                    <a:pt x="5636" y="6111"/>
                  </a:lnTo>
                  <a:lnTo>
                    <a:pt x="6984" y="7143"/>
                  </a:lnTo>
                  <a:lnTo>
                    <a:pt x="7619" y="8968"/>
                  </a:lnTo>
                  <a:lnTo>
                    <a:pt x="7778" y="11827"/>
                  </a:lnTo>
                  <a:lnTo>
                    <a:pt x="7778" y="59054"/>
                  </a:lnTo>
                  <a:lnTo>
                    <a:pt x="7461" y="62388"/>
                  </a:lnTo>
                  <a:lnTo>
                    <a:pt x="6191" y="64531"/>
                  </a:lnTo>
                  <a:lnTo>
                    <a:pt x="3889" y="65642"/>
                  </a:lnTo>
                  <a:lnTo>
                    <a:pt x="158" y="66198"/>
                  </a:lnTo>
                  <a:lnTo>
                    <a:pt x="158" y="67706"/>
                  </a:lnTo>
                  <a:lnTo>
                    <a:pt x="23574" y="67706"/>
                  </a:lnTo>
                  <a:lnTo>
                    <a:pt x="23574" y="66198"/>
                  </a:lnTo>
                  <a:lnTo>
                    <a:pt x="19923" y="65802"/>
                  </a:lnTo>
                  <a:lnTo>
                    <a:pt x="17621" y="64848"/>
                  </a:lnTo>
                  <a:lnTo>
                    <a:pt x="16431" y="62784"/>
                  </a:lnTo>
                  <a:lnTo>
                    <a:pt x="16113" y="59372"/>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2171" name="Shape 2206"/>
            <p:cNvSpPr/>
            <p:nvPr/>
          </p:nvSpPr>
          <p:spPr>
            <a:xfrm>
              <a:off x="5839841" y="4095083"/>
              <a:ext cx="25400" cy="84533"/>
            </a:xfrm>
            <a:custGeom>
              <a:avLst/>
              <a:gdLst/>
              <a:ahLst/>
              <a:cxnLst/>
              <a:rect l="0" t="0" r="0" b="0"/>
              <a:pathLst>
                <a:path w="25400" h="84533">
                  <a:moveTo>
                    <a:pt x="1189" y="0"/>
                  </a:moveTo>
                  <a:lnTo>
                    <a:pt x="0" y="1587"/>
                  </a:lnTo>
                  <a:lnTo>
                    <a:pt x="5635" y="6111"/>
                  </a:lnTo>
                  <a:lnTo>
                    <a:pt x="9762" y="11428"/>
                  </a:lnTo>
                  <a:lnTo>
                    <a:pt x="12779" y="17144"/>
                  </a:lnTo>
                  <a:lnTo>
                    <a:pt x="14763" y="23097"/>
                  </a:lnTo>
                  <a:lnTo>
                    <a:pt x="16032" y="29130"/>
                  </a:lnTo>
                  <a:lnTo>
                    <a:pt x="16588" y="34764"/>
                  </a:lnTo>
                  <a:lnTo>
                    <a:pt x="16826" y="39924"/>
                  </a:lnTo>
                  <a:lnTo>
                    <a:pt x="16905" y="44211"/>
                  </a:lnTo>
                  <a:lnTo>
                    <a:pt x="16668" y="50163"/>
                  </a:lnTo>
                  <a:lnTo>
                    <a:pt x="16112" y="55402"/>
                  </a:lnTo>
                  <a:lnTo>
                    <a:pt x="15318" y="60086"/>
                  </a:lnTo>
                  <a:lnTo>
                    <a:pt x="14128" y="64133"/>
                  </a:lnTo>
                  <a:lnTo>
                    <a:pt x="11191" y="70801"/>
                  </a:lnTo>
                  <a:lnTo>
                    <a:pt x="7698" y="75882"/>
                  </a:lnTo>
                  <a:lnTo>
                    <a:pt x="3809" y="79771"/>
                  </a:lnTo>
                  <a:lnTo>
                    <a:pt x="0" y="82946"/>
                  </a:lnTo>
                  <a:lnTo>
                    <a:pt x="951" y="84533"/>
                  </a:lnTo>
                  <a:lnTo>
                    <a:pt x="6429" y="80802"/>
                  </a:lnTo>
                  <a:lnTo>
                    <a:pt x="11269" y="76675"/>
                  </a:lnTo>
                  <a:lnTo>
                    <a:pt x="15397" y="72071"/>
                  </a:lnTo>
                  <a:lnTo>
                    <a:pt x="18891" y="66991"/>
                  </a:lnTo>
                  <a:lnTo>
                    <a:pt x="21668" y="61514"/>
                  </a:lnTo>
                  <a:lnTo>
                    <a:pt x="23732" y="55799"/>
                  </a:lnTo>
                  <a:lnTo>
                    <a:pt x="24922" y="49767"/>
                  </a:lnTo>
                  <a:lnTo>
                    <a:pt x="25400" y="43496"/>
                  </a:lnTo>
                  <a:lnTo>
                    <a:pt x="25161" y="37146"/>
                  </a:lnTo>
                  <a:lnTo>
                    <a:pt x="24367" y="31828"/>
                  </a:lnTo>
                  <a:lnTo>
                    <a:pt x="23097" y="27144"/>
                  </a:lnTo>
                  <a:lnTo>
                    <a:pt x="21510" y="22938"/>
                  </a:lnTo>
                  <a:lnTo>
                    <a:pt x="17303" y="15557"/>
                  </a:lnTo>
                  <a:lnTo>
                    <a:pt x="13969" y="11191"/>
                  </a:lnTo>
                  <a:lnTo>
                    <a:pt x="10000" y="6825"/>
                  </a:lnTo>
                  <a:lnTo>
                    <a:pt x="5635" y="2936"/>
                  </a:lnTo>
                  <a:lnTo>
                    <a:pt x="1189" y="0"/>
                  </a:lnTo>
                  <a:close/>
                </a:path>
              </a:pathLst>
            </a:custGeom>
            <a:solidFill>
              <a:srgbClr val="000000"/>
            </a:solidFill>
          </p:spPr>
          <p:txBody>
            <a:bodyPr vert="horz" lIns="91440" tIns="45720" rIns="91440" bIns="45720" anchor="t"/>
            <a:lstStyle/>
            <a:p>
              <a:endParaRPr lang="en-IN"/>
            </a:p>
          </p:txBody>
        </p:sp>
        <p:sp>
          <p:nvSpPr>
            <p:cNvPr id="2172" name="Shape 2207"/>
            <p:cNvSpPr/>
            <p:nvPr/>
          </p:nvSpPr>
          <p:spPr>
            <a:xfrm>
              <a:off x="5058156" y="4095083"/>
              <a:ext cx="25400" cy="84533"/>
            </a:xfrm>
            <a:custGeom>
              <a:avLst/>
              <a:gdLst/>
              <a:ahLst/>
              <a:cxnLst/>
              <a:rect l="0" t="0" r="0" b="0"/>
              <a:pathLst>
                <a:path w="25400" h="84533">
                  <a:moveTo>
                    <a:pt x="24526" y="0"/>
                  </a:moveTo>
                  <a:lnTo>
                    <a:pt x="19050" y="3650"/>
                  </a:lnTo>
                  <a:lnTo>
                    <a:pt x="14207" y="7857"/>
                  </a:lnTo>
                  <a:lnTo>
                    <a:pt x="10000" y="12461"/>
                  </a:lnTo>
                  <a:lnTo>
                    <a:pt x="6508" y="17541"/>
                  </a:lnTo>
                  <a:lnTo>
                    <a:pt x="3730" y="23018"/>
                  </a:lnTo>
                  <a:lnTo>
                    <a:pt x="1746" y="28732"/>
                  </a:lnTo>
                  <a:lnTo>
                    <a:pt x="475" y="34764"/>
                  </a:lnTo>
                  <a:lnTo>
                    <a:pt x="0" y="41036"/>
                  </a:lnTo>
                  <a:lnTo>
                    <a:pt x="317" y="47307"/>
                  </a:lnTo>
                  <a:lnTo>
                    <a:pt x="1111" y="52783"/>
                  </a:lnTo>
                  <a:lnTo>
                    <a:pt x="2301" y="57466"/>
                  </a:lnTo>
                  <a:lnTo>
                    <a:pt x="3888" y="61594"/>
                  </a:lnTo>
                  <a:lnTo>
                    <a:pt x="8174" y="68976"/>
                  </a:lnTo>
                  <a:lnTo>
                    <a:pt x="11508" y="73262"/>
                  </a:lnTo>
                  <a:lnTo>
                    <a:pt x="15477" y="77627"/>
                  </a:lnTo>
                  <a:lnTo>
                    <a:pt x="19843" y="81517"/>
                  </a:lnTo>
                  <a:lnTo>
                    <a:pt x="24208" y="84533"/>
                  </a:lnTo>
                  <a:lnTo>
                    <a:pt x="25400" y="82946"/>
                  </a:lnTo>
                  <a:lnTo>
                    <a:pt x="19843" y="78421"/>
                  </a:lnTo>
                  <a:lnTo>
                    <a:pt x="15716" y="73103"/>
                  </a:lnTo>
                  <a:lnTo>
                    <a:pt x="12778" y="67308"/>
                  </a:lnTo>
                  <a:lnTo>
                    <a:pt x="10714" y="61355"/>
                  </a:lnTo>
                  <a:lnTo>
                    <a:pt x="9444" y="55402"/>
                  </a:lnTo>
                  <a:lnTo>
                    <a:pt x="8809" y="49767"/>
                  </a:lnTo>
                  <a:lnTo>
                    <a:pt x="8572" y="44607"/>
                  </a:lnTo>
                  <a:lnTo>
                    <a:pt x="8572" y="40321"/>
                  </a:lnTo>
                  <a:lnTo>
                    <a:pt x="8809" y="34368"/>
                  </a:lnTo>
                  <a:lnTo>
                    <a:pt x="9286" y="29050"/>
                  </a:lnTo>
                  <a:lnTo>
                    <a:pt x="10159" y="24446"/>
                  </a:lnTo>
                  <a:lnTo>
                    <a:pt x="11271" y="20398"/>
                  </a:lnTo>
                  <a:lnTo>
                    <a:pt x="14207" y="13651"/>
                  </a:lnTo>
                  <a:lnTo>
                    <a:pt x="17779" y="8651"/>
                  </a:lnTo>
                  <a:lnTo>
                    <a:pt x="21589" y="4762"/>
                  </a:lnTo>
                  <a:lnTo>
                    <a:pt x="25400" y="1587"/>
                  </a:lnTo>
                  <a:lnTo>
                    <a:pt x="24526" y="0"/>
                  </a:lnTo>
                  <a:close/>
                </a:path>
              </a:pathLst>
            </a:custGeom>
            <a:solidFill>
              <a:srgbClr val="000000"/>
            </a:solidFill>
          </p:spPr>
          <p:txBody>
            <a:bodyPr vert="horz" lIns="91440" tIns="45720" rIns="91440" bIns="45720" anchor="t"/>
            <a:lstStyle/>
            <a:p>
              <a:endParaRPr lang="en-IN"/>
            </a:p>
          </p:txBody>
        </p:sp>
        <p:sp>
          <p:nvSpPr>
            <p:cNvPr id="2173" name="Shape 2208"/>
            <p:cNvSpPr/>
            <p:nvPr/>
          </p:nvSpPr>
          <p:spPr>
            <a:xfrm>
              <a:off x="5427169" y="4104687"/>
              <a:ext cx="26352" cy="58341"/>
            </a:xfrm>
            <a:custGeom>
              <a:avLst/>
              <a:gdLst/>
              <a:ahLst/>
              <a:cxnLst/>
              <a:rect l="0" t="0" r="0" b="0"/>
              <a:pathLst>
                <a:path w="26352" h="58341">
                  <a:moveTo>
                    <a:pt x="13256" y="0"/>
                  </a:moveTo>
                  <a:lnTo>
                    <a:pt x="10874" y="3412"/>
                  </a:lnTo>
                  <a:lnTo>
                    <a:pt x="8890" y="6111"/>
                  </a:lnTo>
                  <a:lnTo>
                    <a:pt x="4366" y="11271"/>
                  </a:lnTo>
                  <a:lnTo>
                    <a:pt x="1428" y="13652"/>
                  </a:lnTo>
                  <a:lnTo>
                    <a:pt x="397" y="14446"/>
                  </a:lnTo>
                  <a:lnTo>
                    <a:pt x="0" y="15239"/>
                  </a:lnTo>
                  <a:lnTo>
                    <a:pt x="397" y="15953"/>
                  </a:lnTo>
                  <a:lnTo>
                    <a:pt x="5636" y="15953"/>
                  </a:lnTo>
                  <a:lnTo>
                    <a:pt x="5636" y="45798"/>
                  </a:lnTo>
                  <a:lnTo>
                    <a:pt x="5873" y="49133"/>
                  </a:lnTo>
                  <a:lnTo>
                    <a:pt x="6350" y="51911"/>
                  </a:lnTo>
                  <a:lnTo>
                    <a:pt x="7223" y="54133"/>
                  </a:lnTo>
                  <a:lnTo>
                    <a:pt x="8335" y="55800"/>
                  </a:lnTo>
                  <a:lnTo>
                    <a:pt x="11271" y="57784"/>
                  </a:lnTo>
                  <a:lnTo>
                    <a:pt x="14763" y="58341"/>
                  </a:lnTo>
                  <a:lnTo>
                    <a:pt x="18177" y="57705"/>
                  </a:lnTo>
                  <a:lnTo>
                    <a:pt x="21352" y="56197"/>
                  </a:lnTo>
                  <a:lnTo>
                    <a:pt x="24129" y="53816"/>
                  </a:lnTo>
                  <a:lnTo>
                    <a:pt x="26352" y="50800"/>
                  </a:lnTo>
                  <a:lnTo>
                    <a:pt x="25082" y="49767"/>
                  </a:lnTo>
                  <a:lnTo>
                    <a:pt x="22860" y="51991"/>
                  </a:lnTo>
                  <a:lnTo>
                    <a:pt x="19050" y="53181"/>
                  </a:lnTo>
                  <a:lnTo>
                    <a:pt x="16907" y="52704"/>
                  </a:lnTo>
                  <a:lnTo>
                    <a:pt x="15478" y="51593"/>
                  </a:lnTo>
                  <a:lnTo>
                    <a:pt x="14604" y="49927"/>
                  </a:lnTo>
                  <a:lnTo>
                    <a:pt x="14208" y="47942"/>
                  </a:lnTo>
                  <a:lnTo>
                    <a:pt x="13970" y="44291"/>
                  </a:lnTo>
                  <a:lnTo>
                    <a:pt x="13970" y="15953"/>
                  </a:lnTo>
                  <a:lnTo>
                    <a:pt x="23971" y="15953"/>
                  </a:lnTo>
                  <a:lnTo>
                    <a:pt x="23971" y="12778"/>
                  </a:lnTo>
                  <a:lnTo>
                    <a:pt x="13970" y="12778"/>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174" name="Shape 2209"/>
            <p:cNvSpPr/>
            <p:nvPr/>
          </p:nvSpPr>
          <p:spPr>
            <a:xfrm>
              <a:off x="6254654" y="4116514"/>
              <a:ext cx="23493" cy="45560"/>
            </a:xfrm>
            <a:custGeom>
              <a:avLst/>
              <a:gdLst/>
              <a:ahLst/>
              <a:cxnLst/>
              <a:rect l="0" t="0" r="0" b="0"/>
              <a:pathLst>
                <a:path w="23493" h="45560">
                  <a:moveTo>
                    <a:pt x="15715" y="0"/>
                  </a:moveTo>
                  <a:lnTo>
                    <a:pt x="396" y="5396"/>
                  </a:lnTo>
                  <a:lnTo>
                    <a:pt x="396" y="6905"/>
                  </a:lnTo>
                  <a:lnTo>
                    <a:pt x="4365" y="6507"/>
                  </a:lnTo>
                  <a:lnTo>
                    <a:pt x="5556" y="6587"/>
                  </a:lnTo>
                  <a:lnTo>
                    <a:pt x="6667" y="7301"/>
                  </a:lnTo>
                  <a:lnTo>
                    <a:pt x="7461" y="9047"/>
                  </a:lnTo>
                  <a:lnTo>
                    <a:pt x="7777" y="12461"/>
                  </a:lnTo>
                  <a:lnTo>
                    <a:pt x="7777" y="35400"/>
                  </a:lnTo>
                  <a:lnTo>
                    <a:pt x="7618" y="38733"/>
                  </a:lnTo>
                  <a:lnTo>
                    <a:pt x="7143" y="41036"/>
                  </a:lnTo>
                  <a:lnTo>
                    <a:pt x="6190" y="42544"/>
                  </a:lnTo>
                  <a:lnTo>
                    <a:pt x="4762" y="43417"/>
                  </a:lnTo>
                  <a:lnTo>
                    <a:pt x="2778" y="43813"/>
                  </a:lnTo>
                  <a:lnTo>
                    <a:pt x="0" y="44052"/>
                  </a:lnTo>
                  <a:lnTo>
                    <a:pt x="0" y="45560"/>
                  </a:lnTo>
                  <a:lnTo>
                    <a:pt x="23493" y="45560"/>
                  </a:lnTo>
                  <a:lnTo>
                    <a:pt x="23493" y="44052"/>
                  </a:lnTo>
                  <a:lnTo>
                    <a:pt x="19446" y="43417"/>
                  </a:lnTo>
                  <a:lnTo>
                    <a:pt x="17223" y="41988"/>
                  </a:lnTo>
                  <a:lnTo>
                    <a:pt x="16350" y="39448"/>
                  </a:lnTo>
                  <a:lnTo>
                    <a:pt x="16112" y="35400"/>
                  </a:lnTo>
                  <a:lnTo>
                    <a:pt x="16112" y="237"/>
                  </a:lnTo>
                  <a:lnTo>
                    <a:pt x="15715" y="0"/>
                  </a:lnTo>
                  <a:close/>
                </a:path>
              </a:pathLst>
            </a:custGeom>
            <a:solidFill>
              <a:srgbClr val="000000"/>
            </a:solidFill>
          </p:spPr>
          <p:txBody>
            <a:bodyPr vert="horz" lIns="91440" tIns="45720" rIns="91440" bIns="45720" anchor="t"/>
            <a:lstStyle/>
            <a:p>
              <a:endParaRPr lang="en-IN"/>
            </a:p>
          </p:txBody>
        </p:sp>
        <p:sp>
          <p:nvSpPr>
            <p:cNvPr id="2175" name="Shape 2210"/>
            <p:cNvSpPr/>
            <p:nvPr/>
          </p:nvSpPr>
          <p:spPr>
            <a:xfrm>
              <a:off x="6119796" y="4116514"/>
              <a:ext cx="39528" cy="46513"/>
            </a:xfrm>
            <a:custGeom>
              <a:avLst/>
              <a:gdLst/>
              <a:ahLst/>
              <a:cxnLst/>
              <a:rect l="0" t="0" r="0" b="0"/>
              <a:pathLst>
                <a:path w="39528" h="46513">
                  <a:moveTo>
                    <a:pt x="20239" y="0"/>
                  </a:moveTo>
                  <a:lnTo>
                    <a:pt x="18017" y="3571"/>
                  </a:lnTo>
                  <a:lnTo>
                    <a:pt x="21431" y="4047"/>
                  </a:lnTo>
                  <a:lnTo>
                    <a:pt x="23812" y="5476"/>
                  </a:lnTo>
                  <a:lnTo>
                    <a:pt x="25479" y="7460"/>
                  </a:lnTo>
                  <a:lnTo>
                    <a:pt x="26511" y="9841"/>
                  </a:lnTo>
                  <a:lnTo>
                    <a:pt x="27542" y="14921"/>
                  </a:lnTo>
                  <a:lnTo>
                    <a:pt x="7143" y="14921"/>
                  </a:lnTo>
                  <a:lnTo>
                    <a:pt x="7858" y="11984"/>
                  </a:lnTo>
                  <a:lnTo>
                    <a:pt x="8731" y="9444"/>
                  </a:lnTo>
                  <a:lnTo>
                    <a:pt x="9842" y="7460"/>
                  </a:lnTo>
                  <a:lnTo>
                    <a:pt x="11192" y="5952"/>
                  </a:lnTo>
                  <a:lnTo>
                    <a:pt x="14287" y="4126"/>
                  </a:lnTo>
                  <a:lnTo>
                    <a:pt x="18017" y="3571"/>
                  </a:lnTo>
                  <a:lnTo>
                    <a:pt x="20239" y="0"/>
                  </a:lnTo>
                  <a:lnTo>
                    <a:pt x="15954" y="475"/>
                  </a:lnTo>
                  <a:lnTo>
                    <a:pt x="11430" y="2221"/>
                  </a:lnTo>
                  <a:lnTo>
                    <a:pt x="7143" y="5317"/>
                  </a:lnTo>
                  <a:lnTo>
                    <a:pt x="3571" y="9841"/>
                  </a:lnTo>
                  <a:lnTo>
                    <a:pt x="1032" y="16112"/>
                  </a:lnTo>
                  <a:lnTo>
                    <a:pt x="0" y="24367"/>
                  </a:lnTo>
                  <a:lnTo>
                    <a:pt x="396" y="29368"/>
                  </a:lnTo>
                  <a:lnTo>
                    <a:pt x="1348" y="33733"/>
                  </a:lnTo>
                  <a:lnTo>
                    <a:pt x="2936" y="37543"/>
                  </a:lnTo>
                  <a:lnTo>
                    <a:pt x="5158" y="40718"/>
                  </a:lnTo>
                  <a:lnTo>
                    <a:pt x="7858" y="43258"/>
                  </a:lnTo>
                  <a:lnTo>
                    <a:pt x="11033" y="45005"/>
                  </a:lnTo>
                  <a:lnTo>
                    <a:pt x="14605" y="46116"/>
                  </a:lnTo>
                  <a:lnTo>
                    <a:pt x="18574" y="46513"/>
                  </a:lnTo>
                  <a:lnTo>
                    <a:pt x="23494" y="45877"/>
                  </a:lnTo>
                  <a:lnTo>
                    <a:pt x="27702" y="44369"/>
                  </a:lnTo>
                  <a:lnTo>
                    <a:pt x="31194" y="42068"/>
                  </a:lnTo>
                  <a:lnTo>
                    <a:pt x="33972" y="39369"/>
                  </a:lnTo>
                  <a:lnTo>
                    <a:pt x="36194" y="36591"/>
                  </a:lnTo>
                  <a:lnTo>
                    <a:pt x="37782" y="33892"/>
                  </a:lnTo>
                  <a:lnTo>
                    <a:pt x="38893" y="31589"/>
                  </a:lnTo>
                  <a:lnTo>
                    <a:pt x="39528" y="30002"/>
                  </a:lnTo>
                  <a:lnTo>
                    <a:pt x="37941" y="29288"/>
                  </a:lnTo>
                  <a:lnTo>
                    <a:pt x="34925" y="33574"/>
                  </a:lnTo>
                  <a:lnTo>
                    <a:pt x="32702" y="35876"/>
                  </a:lnTo>
                  <a:lnTo>
                    <a:pt x="30003" y="37782"/>
                  </a:lnTo>
                  <a:lnTo>
                    <a:pt x="26589" y="39130"/>
                  </a:lnTo>
                  <a:lnTo>
                    <a:pt x="22621" y="39687"/>
                  </a:lnTo>
                  <a:lnTo>
                    <a:pt x="19288" y="39289"/>
                  </a:lnTo>
                  <a:lnTo>
                    <a:pt x="15875" y="38019"/>
                  </a:lnTo>
                  <a:lnTo>
                    <a:pt x="12700" y="35480"/>
                  </a:lnTo>
                  <a:lnTo>
                    <a:pt x="10000" y="31511"/>
                  </a:lnTo>
                  <a:lnTo>
                    <a:pt x="8890" y="28891"/>
                  </a:lnTo>
                  <a:lnTo>
                    <a:pt x="8017" y="25796"/>
                  </a:lnTo>
                  <a:lnTo>
                    <a:pt x="7302" y="22225"/>
                  </a:lnTo>
                  <a:lnTo>
                    <a:pt x="6825" y="18096"/>
                  </a:lnTo>
                  <a:lnTo>
                    <a:pt x="37702" y="18096"/>
                  </a:lnTo>
                  <a:lnTo>
                    <a:pt x="36988" y="13651"/>
                  </a:lnTo>
                  <a:lnTo>
                    <a:pt x="35877" y="9841"/>
                  </a:lnTo>
                  <a:lnTo>
                    <a:pt x="34211" y="6666"/>
                  </a:lnTo>
                  <a:lnTo>
                    <a:pt x="32067" y="4205"/>
                  </a:lnTo>
                  <a:lnTo>
                    <a:pt x="29527" y="2301"/>
                  </a:lnTo>
                  <a:lnTo>
                    <a:pt x="26748" y="95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176" name="Shape 2211"/>
            <p:cNvSpPr/>
            <p:nvPr/>
          </p:nvSpPr>
          <p:spPr>
            <a:xfrm>
              <a:off x="5992161" y="4116514"/>
              <a:ext cx="23414" cy="45560"/>
            </a:xfrm>
            <a:custGeom>
              <a:avLst/>
              <a:gdLst/>
              <a:ahLst/>
              <a:cxnLst/>
              <a:rect l="0" t="0" r="0" b="0"/>
              <a:pathLst>
                <a:path w="23414" h="45560">
                  <a:moveTo>
                    <a:pt x="15716" y="0"/>
                  </a:moveTo>
                  <a:lnTo>
                    <a:pt x="396" y="5396"/>
                  </a:lnTo>
                  <a:lnTo>
                    <a:pt x="396" y="6905"/>
                  </a:lnTo>
                  <a:lnTo>
                    <a:pt x="4364" y="6507"/>
                  </a:lnTo>
                  <a:lnTo>
                    <a:pt x="5556" y="6587"/>
                  </a:lnTo>
                  <a:lnTo>
                    <a:pt x="6667" y="7301"/>
                  </a:lnTo>
                  <a:lnTo>
                    <a:pt x="7460" y="9047"/>
                  </a:lnTo>
                  <a:lnTo>
                    <a:pt x="7778" y="12461"/>
                  </a:lnTo>
                  <a:lnTo>
                    <a:pt x="7778" y="35400"/>
                  </a:lnTo>
                  <a:lnTo>
                    <a:pt x="7619" y="38733"/>
                  </a:lnTo>
                  <a:lnTo>
                    <a:pt x="7064" y="41036"/>
                  </a:lnTo>
                  <a:lnTo>
                    <a:pt x="6191" y="42544"/>
                  </a:lnTo>
                  <a:lnTo>
                    <a:pt x="4762" y="43417"/>
                  </a:lnTo>
                  <a:lnTo>
                    <a:pt x="2698" y="43813"/>
                  </a:lnTo>
                  <a:lnTo>
                    <a:pt x="0" y="44052"/>
                  </a:lnTo>
                  <a:lnTo>
                    <a:pt x="0" y="45560"/>
                  </a:lnTo>
                  <a:lnTo>
                    <a:pt x="23414" y="45560"/>
                  </a:lnTo>
                  <a:lnTo>
                    <a:pt x="23414" y="44052"/>
                  </a:lnTo>
                  <a:lnTo>
                    <a:pt x="19446" y="43417"/>
                  </a:lnTo>
                  <a:lnTo>
                    <a:pt x="17224" y="41988"/>
                  </a:lnTo>
                  <a:lnTo>
                    <a:pt x="16271"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177" name="Shape 2212"/>
            <p:cNvSpPr/>
            <p:nvPr/>
          </p:nvSpPr>
          <p:spPr>
            <a:xfrm>
              <a:off x="5796105" y="4116514"/>
              <a:ext cx="40083" cy="46513"/>
            </a:xfrm>
            <a:custGeom>
              <a:avLst/>
              <a:gdLst/>
              <a:ahLst/>
              <a:cxnLst/>
              <a:rect l="0" t="0" r="0" b="0"/>
              <a:pathLst>
                <a:path w="40083" h="46513">
                  <a:moveTo>
                    <a:pt x="18018" y="0"/>
                  </a:moveTo>
                  <a:lnTo>
                    <a:pt x="12858" y="475"/>
                  </a:lnTo>
                  <a:lnTo>
                    <a:pt x="8731" y="1983"/>
                  </a:lnTo>
                  <a:lnTo>
                    <a:pt x="5636" y="3968"/>
                  </a:lnTo>
                  <a:lnTo>
                    <a:pt x="3492" y="6350"/>
                  </a:lnTo>
                  <a:lnTo>
                    <a:pt x="2302" y="8731"/>
                  </a:lnTo>
                  <a:lnTo>
                    <a:pt x="1904" y="10952"/>
                  </a:lnTo>
                  <a:lnTo>
                    <a:pt x="2857" y="13730"/>
                  </a:lnTo>
                  <a:lnTo>
                    <a:pt x="4127" y="14842"/>
                  </a:lnTo>
                  <a:lnTo>
                    <a:pt x="6112" y="15318"/>
                  </a:lnTo>
                  <a:lnTo>
                    <a:pt x="7937" y="14921"/>
                  </a:lnTo>
                  <a:lnTo>
                    <a:pt x="9366" y="13969"/>
                  </a:lnTo>
                  <a:lnTo>
                    <a:pt x="10239" y="12619"/>
                  </a:lnTo>
                  <a:lnTo>
                    <a:pt x="10555" y="11032"/>
                  </a:lnTo>
                  <a:lnTo>
                    <a:pt x="10318" y="9364"/>
                  </a:lnTo>
                  <a:lnTo>
                    <a:pt x="10080" y="7222"/>
                  </a:lnTo>
                  <a:lnTo>
                    <a:pt x="10714" y="5158"/>
                  </a:lnTo>
                  <a:lnTo>
                    <a:pt x="12382" y="3650"/>
                  </a:lnTo>
                  <a:lnTo>
                    <a:pt x="14683" y="2697"/>
                  </a:lnTo>
                  <a:lnTo>
                    <a:pt x="17144" y="2381"/>
                  </a:lnTo>
                  <a:lnTo>
                    <a:pt x="19605" y="2618"/>
                  </a:lnTo>
                  <a:lnTo>
                    <a:pt x="22066" y="3808"/>
                  </a:lnTo>
                  <a:lnTo>
                    <a:pt x="23971" y="6269"/>
                  </a:lnTo>
                  <a:lnTo>
                    <a:pt x="24765" y="10555"/>
                  </a:lnTo>
                  <a:lnTo>
                    <a:pt x="24765" y="16588"/>
                  </a:lnTo>
                  <a:lnTo>
                    <a:pt x="24022" y="16881"/>
                  </a:lnTo>
                  <a:lnTo>
                    <a:pt x="24765" y="18969"/>
                  </a:lnTo>
                  <a:lnTo>
                    <a:pt x="24765" y="33337"/>
                  </a:lnTo>
                  <a:lnTo>
                    <a:pt x="24686" y="35321"/>
                  </a:lnTo>
                  <a:lnTo>
                    <a:pt x="24208" y="36749"/>
                  </a:lnTo>
                  <a:lnTo>
                    <a:pt x="23177" y="37861"/>
                  </a:lnTo>
                  <a:lnTo>
                    <a:pt x="21352" y="38972"/>
                  </a:lnTo>
                  <a:lnTo>
                    <a:pt x="20319" y="39448"/>
                  </a:lnTo>
                  <a:lnTo>
                    <a:pt x="18732" y="40003"/>
                  </a:lnTo>
                  <a:lnTo>
                    <a:pt x="15240" y="40797"/>
                  </a:lnTo>
                  <a:lnTo>
                    <a:pt x="12700" y="40242"/>
                  </a:lnTo>
                  <a:lnTo>
                    <a:pt x="10635" y="38733"/>
                  </a:lnTo>
                  <a:lnTo>
                    <a:pt x="9207" y="36194"/>
                  </a:lnTo>
                  <a:lnTo>
                    <a:pt x="8731" y="33019"/>
                  </a:lnTo>
                  <a:lnTo>
                    <a:pt x="8731" y="32860"/>
                  </a:lnTo>
                  <a:lnTo>
                    <a:pt x="8890" y="31034"/>
                  </a:lnTo>
                  <a:lnTo>
                    <a:pt x="9525" y="28891"/>
                  </a:lnTo>
                  <a:lnTo>
                    <a:pt x="11112" y="26589"/>
                  </a:lnTo>
                  <a:lnTo>
                    <a:pt x="13969" y="24049"/>
                  </a:lnTo>
                  <a:lnTo>
                    <a:pt x="15954" y="22780"/>
                  </a:lnTo>
                  <a:lnTo>
                    <a:pt x="18415" y="21509"/>
                  </a:lnTo>
                  <a:lnTo>
                    <a:pt x="21352" y="20239"/>
                  </a:lnTo>
                  <a:lnTo>
                    <a:pt x="24765" y="18969"/>
                  </a:lnTo>
                  <a:lnTo>
                    <a:pt x="24022" y="16881"/>
                  </a:lnTo>
                  <a:lnTo>
                    <a:pt x="17303" y="19525"/>
                  </a:lnTo>
                  <a:lnTo>
                    <a:pt x="11112" y="22303"/>
                  </a:lnTo>
                  <a:lnTo>
                    <a:pt x="6270" y="25082"/>
                  </a:lnTo>
                  <a:lnTo>
                    <a:pt x="2777" y="28177"/>
                  </a:lnTo>
                  <a:lnTo>
                    <a:pt x="714" y="31828"/>
                  </a:lnTo>
                  <a:lnTo>
                    <a:pt x="0" y="36194"/>
                  </a:lnTo>
                  <a:lnTo>
                    <a:pt x="873" y="40559"/>
                  </a:lnTo>
                  <a:lnTo>
                    <a:pt x="3254" y="43813"/>
                  </a:lnTo>
                  <a:lnTo>
                    <a:pt x="6587" y="45877"/>
                  </a:lnTo>
                  <a:lnTo>
                    <a:pt x="10477" y="46513"/>
                  </a:lnTo>
                  <a:lnTo>
                    <a:pt x="14524" y="45877"/>
                  </a:lnTo>
                  <a:lnTo>
                    <a:pt x="18336" y="44132"/>
                  </a:lnTo>
                  <a:lnTo>
                    <a:pt x="21827" y="41830"/>
                  </a:lnTo>
                  <a:lnTo>
                    <a:pt x="24843" y="39289"/>
                  </a:lnTo>
                  <a:lnTo>
                    <a:pt x="25400" y="42305"/>
                  </a:lnTo>
                  <a:lnTo>
                    <a:pt x="26352" y="44369"/>
                  </a:lnTo>
                  <a:lnTo>
                    <a:pt x="27622" y="45639"/>
                  </a:lnTo>
                  <a:lnTo>
                    <a:pt x="28892" y="46274"/>
                  </a:lnTo>
                  <a:lnTo>
                    <a:pt x="31273" y="46513"/>
                  </a:lnTo>
                  <a:lnTo>
                    <a:pt x="32780" y="46353"/>
                  </a:lnTo>
                  <a:lnTo>
                    <a:pt x="34687" y="45798"/>
                  </a:lnTo>
                  <a:lnTo>
                    <a:pt x="37147" y="44369"/>
                  </a:lnTo>
                  <a:lnTo>
                    <a:pt x="40083" y="41591"/>
                  </a:lnTo>
                  <a:lnTo>
                    <a:pt x="40083" y="38972"/>
                  </a:lnTo>
                  <a:lnTo>
                    <a:pt x="38258" y="40321"/>
                  </a:lnTo>
                  <a:lnTo>
                    <a:pt x="35639" y="40877"/>
                  </a:lnTo>
                  <a:lnTo>
                    <a:pt x="33972" y="40401"/>
                  </a:lnTo>
                  <a:lnTo>
                    <a:pt x="33099" y="39130"/>
                  </a:lnTo>
                  <a:lnTo>
                    <a:pt x="32780" y="35162"/>
                  </a:lnTo>
                  <a:lnTo>
                    <a:pt x="32780" y="15794"/>
                  </a:lnTo>
                  <a:lnTo>
                    <a:pt x="32225" y="9047"/>
                  </a:lnTo>
                  <a:lnTo>
                    <a:pt x="30956" y="5634"/>
                  </a:lnTo>
                  <a:lnTo>
                    <a:pt x="28416" y="2777"/>
                  </a:lnTo>
                  <a:lnTo>
                    <a:pt x="26589" y="1587"/>
                  </a:lnTo>
                  <a:lnTo>
                    <a:pt x="24208" y="713"/>
                  </a:lnTo>
                  <a:lnTo>
                    <a:pt x="21352" y="157"/>
                  </a:lnTo>
                  <a:lnTo>
                    <a:pt x="18018" y="0"/>
                  </a:lnTo>
                  <a:close/>
                </a:path>
              </a:pathLst>
            </a:custGeom>
            <a:solidFill>
              <a:srgbClr val="000000"/>
            </a:solidFill>
          </p:spPr>
          <p:txBody>
            <a:bodyPr vert="horz" lIns="91440" tIns="45720" rIns="91440" bIns="45720" anchor="t"/>
            <a:lstStyle/>
            <a:p>
              <a:endParaRPr lang="en-IN"/>
            </a:p>
          </p:txBody>
        </p:sp>
        <p:sp>
          <p:nvSpPr>
            <p:cNvPr id="2178" name="Shape 2213"/>
            <p:cNvSpPr/>
            <p:nvPr/>
          </p:nvSpPr>
          <p:spPr>
            <a:xfrm>
              <a:off x="5767292" y="4116514"/>
              <a:ext cx="23415" cy="45560"/>
            </a:xfrm>
            <a:custGeom>
              <a:avLst/>
              <a:gdLst/>
              <a:ahLst/>
              <a:cxnLst/>
              <a:rect l="0" t="0" r="0" b="0"/>
              <a:pathLst>
                <a:path w="23415" h="45560">
                  <a:moveTo>
                    <a:pt x="15715" y="0"/>
                  </a:moveTo>
                  <a:lnTo>
                    <a:pt x="396" y="5396"/>
                  </a:lnTo>
                  <a:lnTo>
                    <a:pt x="396" y="6905"/>
                  </a:lnTo>
                  <a:lnTo>
                    <a:pt x="4365" y="6507"/>
                  </a:lnTo>
                  <a:lnTo>
                    <a:pt x="5556" y="6587"/>
                  </a:lnTo>
                  <a:lnTo>
                    <a:pt x="6667" y="7301"/>
                  </a:lnTo>
                  <a:lnTo>
                    <a:pt x="7461" y="9047"/>
                  </a:lnTo>
                  <a:lnTo>
                    <a:pt x="7777" y="12461"/>
                  </a:lnTo>
                  <a:lnTo>
                    <a:pt x="7777" y="35400"/>
                  </a:lnTo>
                  <a:lnTo>
                    <a:pt x="7618" y="38733"/>
                  </a:lnTo>
                  <a:lnTo>
                    <a:pt x="7063" y="41036"/>
                  </a:lnTo>
                  <a:lnTo>
                    <a:pt x="6190" y="42544"/>
                  </a:lnTo>
                  <a:lnTo>
                    <a:pt x="4762" y="43417"/>
                  </a:lnTo>
                  <a:lnTo>
                    <a:pt x="2699" y="43813"/>
                  </a:lnTo>
                  <a:lnTo>
                    <a:pt x="0" y="44052"/>
                  </a:lnTo>
                  <a:lnTo>
                    <a:pt x="0" y="45560"/>
                  </a:lnTo>
                  <a:lnTo>
                    <a:pt x="23415" y="45560"/>
                  </a:lnTo>
                  <a:lnTo>
                    <a:pt x="23415" y="44052"/>
                  </a:lnTo>
                  <a:lnTo>
                    <a:pt x="19446" y="43417"/>
                  </a:lnTo>
                  <a:lnTo>
                    <a:pt x="17223" y="41988"/>
                  </a:lnTo>
                  <a:lnTo>
                    <a:pt x="16271" y="39448"/>
                  </a:lnTo>
                  <a:lnTo>
                    <a:pt x="16112" y="35400"/>
                  </a:lnTo>
                  <a:lnTo>
                    <a:pt x="16112" y="237"/>
                  </a:lnTo>
                  <a:lnTo>
                    <a:pt x="15715" y="0"/>
                  </a:lnTo>
                  <a:close/>
                </a:path>
              </a:pathLst>
            </a:custGeom>
            <a:solidFill>
              <a:srgbClr val="000000"/>
            </a:solidFill>
          </p:spPr>
          <p:txBody>
            <a:bodyPr vert="horz" lIns="91440" tIns="45720" rIns="91440" bIns="45720" anchor="t"/>
            <a:lstStyle/>
            <a:p>
              <a:endParaRPr lang="en-IN"/>
            </a:p>
          </p:txBody>
        </p:sp>
        <p:sp>
          <p:nvSpPr>
            <p:cNvPr id="2179" name="Shape 2214"/>
            <p:cNvSpPr/>
            <p:nvPr/>
          </p:nvSpPr>
          <p:spPr>
            <a:xfrm>
              <a:off x="5646325" y="4116514"/>
              <a:ext cx="39528" cy="46513"/>
            </a:xfrm>
            <a:custGeom>
              <a:avLst/>
              <a:gdLst/>
              <a:ahLst/>
              <a:cxnLst/>
              <a:rect l="0" t="0" r="0" b="0"/>
              <a:pathLst>
                <a:path w="39528" h="46513">
                  <a:moveTo>
                    <a:pt x="20161" y="0"/>
                  </a:moveTo>
                  <a:lnTo>
                    <a:pt x="18017" y="3571"/>
                  </a:lnTo>
                  <a:lnTo>
                    <a:pt x="21431" y="4047"/>
                  </a:lnTo>
                  <a:lnTo>
                    <a:pt x="23812" y="5476"/>
                  </a:lnTo>
                  <a:lnTo>
                    <a:pt x="25400" y="7460"/>
                  </a:lnTo>
                  <a:lnTo>
                    <a:pt x="26511" y="9841"/>
                  </a:lnTo>
                  <a:lnTo>
                    <a:pt x="27542" y="14921"/>
                  </a:lnTo>
                  <a:lnTo>
                    <a:pt x="7143" y="14921"/>
                  </a:lnTo>
                  <a:lnTo>
                    <a:pt x="7857" y="11984"/>
                  </a:lnTo>
                  <a:lnTo>
                    <a:pt x="8731" y="9444"/>
                  </a:lnTo>
                  <a:lnTo>
                    <a:pt x="9842" y="7460"/>
                  </a:lnTo>
                  <a:lnTo>
                    <a:pt x="11112" y="5952"/>
                  </a:lnTo>
                  <a:lnTo>
                    <a:pt x="14287" y="4126"/>
                  </a:lnTo>
                  <a:lnTo>
                    <a:pt x="18017" y="3571"/>
                  </a:lnTo>
                  <a:lnTo>
                    <a:pt x="20161" y="0"/>
                  </a:lnTo>
                  <a:lnTo>
                    <a:pt x="15953" y="475"/>
                  </a:lnTo>
                  <a:lnTo>
                    <a:pt x="11429" y="2221"/>
                  </a:lnTo>
                  <a:lnTo>
                    <a:pt x="7143" y="5317"/>
                  </a:lnTo>
                  <a:lnTo>
                    <a:pt x="3492" y="9841"/>
                  </a:lnTo>
                  <a:lnTo>
                    <a:pt x="952" y="16112"/>
                  </a:lnTo>
                  <a:lnTo>
                    <a:pt x="0" y="24367"/>
                  </a:lnTo>
                  <a:lnTo>
                    <a:pt x="396" y="29368"/>
                  </a:lnTo>
                  <a:lnTo>
                    <a:pt x="1348" y="33733"/>
                  </a:lnTo>
                  <a:lnTo>
                    <a:pt x="2857" y="37543"/>
                  </a:lnTo>
                  <a:lnTo>
                    <a:pt x="5079" y="40718"/>
                  </a:lnTo>
                  <a:lnTo>
                    <a:pt x="7778" y="43258"/>
                  </a:lnTo>
                  <a:lnTo>
                    <a:pt x="10953" y="45005"/>
                  </a:lnTo>
                  <a:lnTo>
                    <a:pt x="14524" y="46116"/>
                  </a:lnTo>
                  <a:lnTo>
                    <a:pt x="18493" y="46513"/>
                  </a:lnTo>
                  <a:lnTo>
                    <a:pt x="23494" y="45877"/>
                  </a:lnTo>
                  <a:lnTo>
                    <a:pt x="27701" y="44369"/>
                  </a:lnTo>
                  <a:lnTo>
                    <a:pt x="31193" y="42068"/>
                  </a:lnTo>
                  <a:lnTo>
                    <a:pt x="33972" y="39369"/>
                  </a:lnTo>
                  <a:lnTo>
                    <a:pt x="36194" y="36591"/>
                  </a:lnTo>
                  <a:lnTo>
                    <a:pt x="37782" y="33892"/>
                  </a:lnTo>
                  <a:lnTo>
                    <a:pt x="38893" y="31589"/>
                  </a:lnTo>
                  <a:lnTo>
                    <a:pt x="39528" y="30002"/>
                  </a:lnTo>
                  <a:lnTo>
                    <a:pt x="37941" y="29288"/>
                  </a:lnTo>
                  <a:lnTo>
                    <a:pt x="34925" y="33574"/>
                  </a:lnTo>
                  <a:lnTo>
                    <a:pt x="32702" y="35876"/>
                  </a:lnTo>
                  <a:lnTo>
                    <a:pt x="29923" y="37782"/>
                  </a:lnTo>
                  <a:lnTo>
                    <a:pt x="26589" y="39130"/>
                  </a:lnTo>
                  <a:lnTo>
                    <a:pt x="22542" y="39687"/>
                  </a:lnTo>
                  <a:lnTo>
                    <a:pt x="19208" y="39289"/>
                  </a:lnTo>
                  <a:lnTo>
                    <a:pt x="15875" y="38019"/>
                  </a:lnTo>
                  <a:lnTo>
                    <a:pt x="12700" y="35480"/>
                  </a:lnTo>
                  <a:lnTo>
                    <a:pt x="10000" y="31511"/>
                  </a:lnTo>
                  <a:lnTo>
                    <a:pt x="8889" y="28891"/>
                  </a:lnTo>
                  <a:lnTo>
                    <a:pt x="7937" y="25796"/>
                  </a:lnTo>
                  <a:lnTo>
                    <a:pt x="7302" y="22225"/>
                  </a:lnTo>
                  <a:lnTo>
                    <a:pt x="6825" y="18096"/>
                  </a:lnTo>
                  <a:lnTo>
                    <a:pt x="37623" y="18096"/>
                  </a:lnTo>
                  <a:lnTo>
                    <a:pt x="36988" y="13651"/>
                  </a:lnTo>
                  <a:lnTo>
                    <a:pt x="35797" y="9841"/>
                  </a:lnTo>
                  <a:lnTo>
                    <a:pt x="34131" y="6666"/>
                  </a:lnTo>
                  <a:lnTo>
                    <a:pt x="32067" y="4205"/>
                  </a:lnTo>
                  <a:lnTo>
                    <a:pt x="29527" y="2301"/>
                  </a:lnTo>
                  <a:lnTo>
                    <a:pt x="26748" y="95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180" name="Shape 2215"/>
            <p:cNvSpPr/>
            <p:nvPr/>
          </p:nvSpPr>
          <p:spPr>
            <a:xfrm>
              <a:off x="5554408" y="4116514"/>
              <a:ext cx="40083" cy="46513"/>
            </a:xfrm>
            <a:custGeom>
              <a:avLst/>
              <a:gdLst/>
              <a:ahLst/>
              <a:cxnLst/>
              <a:rect l="0" t="0" r="0" b="0"/>
              <a:pathLst>
                <a:path w="40083" h="46513">
                  <a:moveTo>
                    <a:pt x="18017" y="0"/>
                  </a:moveTo>
                  <a:lnTo>
                    <a:pt x="12778" y="475"/>
                  </a:lnTo>
                  <a:lnTo>
                    <a:pt x="8731" y="1983"/>
                  </a:lnTo>
                  <a:lnTo>
                    <a:pt x="5634" y="3968"/>
                  </a:lnTo>
                  <a:lnTo>
                    <a:pt x="3492" y="6350"/>
                  </a:lnTo>
                  <a:lnTo>
                    <a:pt x="2222" y="8731"/>
                  </a:lnTo>
                  <a:lnTo>
                    <a:pt x="1825" y="10952"/>
                  </a:lnTo>
                  <a:lnTo>
                    <a:pt x="2142" y="12302"/>
                  </a:lnTo>
                  <a:lnTo>
                    <a:pt x="2857" y="13730"/>
                  </a:lnTo>
                  <a:lnTo>
                    <a:pt x="4127" y="14842"/>
                  </a:lnTo>
                  <a:lnTo>
                    <a:pt x="6111" y="15318"/>
                  </a:lnTo>
                  <a:lnTo>
                    <a:pt x="7937" y="14921"/>
                  </a:lnTo>
                  <a:lnTo>
                    <a:pt x="9366" y="13969"/>
                  </a:lnTo>
                  <a:lnTo>
                    <a:pt x="10238" y="12619"/>
                  </a:lnTo>
                  <a:lnTo>
                    <a:pt x="10556" y="11032"/>
                  </a:lnTo>
                  <a:lnTo>
                    <a:pt x="10318" y="9364"/>
                  </a:lnTo>
                  <a:lnTo>
                    <a:pt x="10080" y="7222"/>
                  </a:lnTo>
                  <a:lnTo>
                    <a:pt x="10715" y="5158"/>
                  </a:lnTo>
                  <a:lnTo>
                    <a:pt x="12382" y="3650"/>
                  </a:lnTo>
                  <a:lnTo>
                    <a:pt x="14683" y="2697"/>
                  </a:lnTo>
                  <a:lnTo>
                    <a:pt x="17145" y="2381"/>
                  </a:lnTo>
                  <a:lnTo>
                    <a:pt x="19605" y="2618"/>
                  </a:lnTo>
                  <a:lnTo>
                    <a:pt x="22066" y="3808"/>
                  </a:lnTo>
                  <a:lnTo>
                    <a:pt x="23971" y="6269"/>
                  </a:lnTo>
                  <a:lnTo>
                    <a:pt x="24765" y="10555"/>
                  </a:lnTo>
                  <a:lnTo>
                    <a:pt x="24765" y="16588"/>
                  </a:lnTo>
                  <a:lnTo>
                    <a:pt x="24021" y="16878"/>
                  </a:lnTo>
                  <a:lnTo>
                    <a:pt x="24765" y="18969"/>
                  </a:lnTo>
                  <a:lnTo>
                    <a:pt x="24765" y="33337"/>
                  </a:lnTo>
                  <a:lnTo>
                    <a:pt x="24684" y="35321"/>
                  </a:lnTo>
                  <a:lnTo>
                    <a:pt x="24208" y="36749"/>
                  </a:lnTo>
                  <a:lnTo>
                    <a:pt x="23177" y="37861"/>
                  </a:lnTo>
                  <a:lnTo>
                    <a:pt x="21351" y="38972"/>
                  </a:lnTo>
                  <a:lnTo>
                    <a:pt x="20320" y="39448"/>
                  </a:lnTo>
                  <a:lnTo>
                    <a:pt x="18732" y="40003"/>
                  </a:lnTo>
                  <a:lnTo>
                    <a:pt x="15240" y="40797"/>
                  </a:lnTo>
                  <a:lnTo>
                    <a:pt x="12700" y="40242"/>
                  </a:lnTo>
                  <a:lnTo>
                    <a:pt x="10636" y="38733"/>
                  </a:lnTo>
                  <a:lnTo>
                    <a:pt x="9207" y="36194"/>
                  </a:lnTo>
                  <a:lnTo>
                    <a:pt x="8731" y="33019"/>
                  </a:lnTo>
                  <a:lnTo>
                    <a:pt x="8731" y="32860"/>
                  </a:lnTo>
                  <a:lnTo>
                    <a:pt x="8890" y="31034"/>
                  </a:lnTo>
                  <a:lnTo>
                    <a:pt x="9525" y="28891"/>
                  </a:lnTo>
                  <a:lnTo>
                    <a:pt x="11112" y="26589"/>
                  </a:lnTo>
                  <a:lnTo>
                    <a:pt x="13970" y="24049"/>
                  </a:lnTo>
                  <a:lnTo>
                    <a:pt x="15953" y="22780"/>
                  </a:lnTo>
                  <a:lnTo>
                    <a:pt x="18415" y="21509"/>
                  </a:lnTo>
                  <a:lnTo>
                    <a:pt x="21351" y="20239"/>
                  </a:lnTo>
                  <a:lnTo>
                    <a:pt x="24765" y="18969"/>
                  </a:lnTo>
                  <a:lnTo>
                    <a:pt x="24021" y="16878"/>
                  </a:lnTo>
                  <a:lnTo>
                    <a:pt x="17223" y="19525"/>
                  </a:lnTo>
                  <a:lnTo>
                    <a:pt x="11112" y="22303"/>
                  </a:lnTo>
                  <a:lnTo>
                    <a:pt x="6270" y="25082"/>
                  </a:lnTo>
                  <a:lnTo>
                    <a:pt x="2777" y="28177"/>
                  </a:lnTo>
                  <a:lnTo>
                    <a:pt x="713" y="31828"/>
                  </a:lnTo>
                  <a:lnTo>
                    <a:pt x="0" y="36194"/>
                  </a:lnTo>
                  <a:lnTo>
                    <a:pt x="872" y="40559"/>
                  </a:lnTo>
                  <a:lnTo>
                    <a:pt x="3253" y="43813"/>
                  </a:lnTo>
                  <a:lnTo>
                    <a:pt x="6587" y="45877"/>
                  </a:lnTo>
                  <a:lnTo>
                    <a:pt x="10477" y="46513"/>
                  </a:lnTo>
                  <a:lnTo>
                    <a:pt x="14525" y="45877"/>
                  </a:lnTo>
                  <a:lnTo>
                    <a:pt x="18334" y="44132"/>
                  </a:lnTo>
                  <a:lnTo>
                    <a:pt x="21827" y="41830"/>
                  </a:lnTo>
                  <a:lnTo>
                    <a:pt x="24843" y="39289"/>
                  </a:lnTo>
                  <a:lnTo>
                    <a:pt x="25400" y="42305"/>
                  </a:lnTo>
                  <a:lnTo>
                    <a:pt x="26352" y="44369"/>
                  </a:lnTo>
                  <a:lnTo>
                    <a:pt x="27542" y="45639"/>
                  </a:lnTo>
                  <a:lnTo>
                    <a:pt x="28892" y="46274"/>
                  </a:lnTo>
                  <a:lnTo>
                    <a:pt x="31273" y="46513"/>
                  </a:lnTo>
                  <a:lnTo>
                    <a:pt x="32702" y="46353"/>
                  </a:lnTo>
                  <a:lnTo>
                    <a:pt x="34686" y="45798"/>
                  </a:lnTo>
                  <a:lnTo>
                    <a:pt x="37147" y="44369"/>
                  </a:lnTo>
                  <a:lnTo>
                    <a:pt x="40083" y="41591"/>
                  </a:lnTo>
                  <a:lnTo>
                    <a:pt x="40083" y="38972"/>
                  </a:lnTo>
                  <a:lnTo>
                    <a:pt x="38258" y="40321"/>
                  </a:lnTo>
                  <a:lnTo>
                    <a:pt x="35638" y="40877"/>
                  </a:lnTo>
                  <a:lnTo>
                    <a:pt x="33972" y="40401"/>
                  </a:lnTo>
                  <a:lnTo>
                    <a:pt x="33098" y="39130"/>
                  </a:lnTo>
                  <a:lnTo>
                    <a:pt x="32781" y="35162"/>
                  </a:lnTo>
                  <a:lnTo>
                    <a:pt x="32781" y="15794"/>
                  </a:lnTo>
                  <a:lnTo>
                    <a:pt x="32226" y="9047"/>
                  </a:lnTo>
                  <a:lnTo>
                    <a:pt x="30956" y="5634"/>
                  </a:lnTo>
                  <a:lnTo>
                    <a:pt x="28416" y="2777"/>
                  </a:lnTo>
                  <a:lnTo>
                    <a:pt x="26590" y="1587"/>
                  </a:lnTo>
                  <a:lnTo>
                    <a:pt x="24208" y="713"/>
                  </a:lnTo>
                  <a:lnTo>
                    <a:pt x="21351" y="157"/>
                  </a:lnTo>
                  <a:lnTo>
                    <a:pt x="18017" y="0"/>
                  </a:lnTo>
                  <a:close/>
                </a:path>
              </a:pathLst>
            </a:custGeom>
            <a:solidFill>
              <a:srgbClr val="000000"/>
            </a:solidFill>
          </p:spPr>
          <p:txBody>
            <a:bodyPr vert="horz" lIns="91440" tIns="45720" rIns="91440" bIns="45720" anchor="t"/>
            <a:lstStyle/>
            <a:p>
              <a:endParaRPr lang="en-IN"/>
            </a:p>
          </p:txBody>
        </p:sp>
        <p:sp>
          <p:nvSpPr>
            <p:cNvPr id="2181" name="Shape 2216"/>
            <p:cNvSpPr/>
            <p:nvPr/>
          </p:nvSpPr>
          <p:spPr>
            <a:xfrm>
              <a:off x="5454237" y="4116514"/>
              <a:ext cx="23494" cy="45560"/>
            </a:xfrm>
            <a:custGeom>
              <a:avLst/>
              <a:gdLst/>
              <a:ahLst/>
              <a:cxnLst/>
              <a:rect l="0" t="0" r="0" b="0"/>
              <a:pathLst>
                <a:path w="23494" h="45560">
                  <a:moveTo>
                    <a:pt x="15716" y="0"/>
                  </a:moveTo>
                  <a:lnTo>
                    <a:pt x="396" y="5396"/>
                  </a:lnTo>
                  <a:lnTo>
                    <a:pt x="396" y="6905"/>
                  </a:lnTo>
                  <a:lnTo>
                    <a:pt x="4364" y="6507"/>
                  </a:lnTo>
                  <a:lnTo>
                    <a:pt x="5556" y="6587"/>
                  </a:lnTo>
                  <a:lnTo>
                    <a:pt x="6667" y="7301"/>
                  </a:lnTo>
                  <a:lnTo>
                    <a:pt x="7539" y="9047"/>
                  </a:lnTo>
                  <a:lnTo>
                    <a:pt x="7857" y="12461"/>
                  </a:lnTo>
                  <a:lnTo>
                    <a:pt x="7857" y="35400"/>
                  </a:lnTo>
                  <a:lnTo>
                    <a:pt x="7698" y="38733"/>
                  </a:lnTo>
                  <a:lnTo>
                    <a:pt x="7143" y="41036"/>
                  </a:lnTo>
                  <a:lnTo>
                    <a:pt x="6191" y="42544"/>
                  </a:lnTo>
                  <a:lnTo>
                    <a:pt x="4762" y="43417"/>
                  </a:lnTo>
                  <a:lnTo>
                    <a:pt x="2777" y="43813"/>
                  </a:lnTo>
                  <a:lnTo>
                    <a:pt x="0" y="44052"/>
                  </a:lnTo>
                  <a:lnTo>
                    <a:pt x="0" y="45560"/>
                  </a:lnTo>
                  <a:lnTo>
                    <a:pt x="23494" y="45560"/>
                  </a:lnTo>
                  <a:lnTo>
                    <a:pt x="23494" y="44052"/>
                  </a:lnTo>
                  <a:lnTo>
                    <a:pt x="19446" y="43417"/>
                  </a:lnTo>
                  <a:lnTo>
                    <a:pt x="17223" y="41988"/>
                  </a:lnTo>
                  <a:lnTo>
                    <a:pt x="16350" y="39448"/>
                  </a:lnTo>
                  <a:lnTo>
                    <a:pt x="16112" y="35400"/>
                  </a:lnTo>
                  <a:lnTo>
                    <a:pt x="16112" y="237"/>
                  </a:lnTo>
                  <a:lnTo>
                    <a:pt x="15716" y="0"/>
                  </a:lnTo>
                  <a:close/>
                </a:path>
              </a:pathLst>
            </a:custGeom>
            <a:solidFill>
              <a:srgbClr val="000000"/>
            </a:solidFill>
          </p:spPr>
          <p:txBody>
            <a:bodyPr vert="horz" lIns="91440" tIns="45720" rIns="91440" bIns="45720" anchor="t"/>
            <a:lstStyle/>
            <a:p>
              <a:endParaRPr lang="en-IN"/>
            </a:p>
          </p:txBody>
        </p:sp>
        <p:sp>
          <p:nvSpPr>
            <p:cNvPr id="2182" name="Shape 2217"/>
            <p:cNvSpPr/>
            <p:nvPr/>
          </p:nvSpPr>
          <p:spPr>
            <a:xfrm>
              <a:off x="5287152" y="4116514"/>
              <a:ext cx="43656" cy="46513"/>
            </a:xfrm>
            <a:custGeom>
              <a:avLst/>
              <a:gdLst/>
              <a:ahLst/>
              <a:cxnLst/>
              <a:rect l="0" t="0" r="0" b="0"/>
              <a:pathLst>
                <a:path w="43656" h="46513">
                  <a:moveTo>
                    <a:pt x="21352" y="0"/>
                  </a:moveTo>
                  <a:lnTo>
                    <a:pt x="20558" y="2777"/>
                  </a:lnTo>
                  <a:lnTo>
                    <a:pt x="24765" y="3571"/>
                  </a:lnTo>
                  <a:lnTo>
                    <a:pt x="28337" y="6032"/>
                  </a:lnTo>
                  <a:lnTo>
                    <a:pt x="31115" y="9682"/>
                  </a:lnTo>
                  <a:lnTo>
                    <a:pt x="33099" y="14366"/>
                  </a:lnTo>
                  <a:lnTo>
                    <a:pt x="34369" y="19843"/>
                  </a:lnTo>
                  <a:lnTo>
                    <a:pt x="34766" y="25796"/>
                  </a:lnTo>
                  <a:lnTo>
                    <a:pt x="34211" y="32066"/>
                  </a:lnTo>
                  <a:lnTo>
                    <a:pt x="32782" y="36749"/>
                  </a:lnTo>
                  <a:lnTo>
                    <a:pt x="30797" y="40083"/>
                  </a:lnTo>
                  <a:lnTo>
                    <a:pt x="28337" y="42305"/>
                  </a:lnTo>
                  <a:lnTo>
                    <a:pt x="25638" y="43417"/>
                  </a:lnTo>
                  <a:lnTo>
                    <a:pt x="23018" y="43734"/>
                  </a:lnTo>
                  <a:lnTo>
                    <a:pt x="19050" y="42941"/>
                  </a:lnTo>
                  <a:lnTo>
                    <a:pt x="15796" y="40797"/>
                  </a:lnTo>
                  <a:lnTo>
                    <a:pt x="13334" y="37622"/>
                  </a:lnTo>
                  <a:lnTo>
                    <a:pt x="11510" y="33733"/>
                  </a:lnTo>
                  <a:lnTo>
                    <a:pt x="10240" y="29447"/>
                  </a:lnTo>
                  <a:lnTo>
                    <a:pt x="9446" y="25239"/>
                  </a:lnTo>
                  <a:lnTo>
                    <a:pt x="9048" y="21351"/>
                  </a:lnTo>
                  <a:lnTo>
                    <a:pt x="8890" y="18176"/>
                  </a:lnTo>
                  <a:lnTo>
                    <a:pt x="9128" y="14524"/>
                  </a:lnTo>
                  <a:lnTo>
                    <a:pt x="9842" y="11428"/>
                  </a:lnTo>
                  <a:lnTo>
                    <a:pt x="12382" y="6587"/>
                  </a:lnTo>
                  <a:lnTo>
                    <a:pt x="16113" y="3730"/>
                  </a:lnTo>
                  <a:lnTo>
                    <a:pt x="20558" y="2777"/>
                  </a:lnTo>
                  <a:lnTo>
                    <a:pt x="21352" y="0"/>
                  </a:lnTo>
                  <a:lnTo>
                    <a:pt x="15161" y="793"/>
                  </a:lnTo>
                  <a:lnTo>
                    <a:pt x="9922" y="3253"/>
                  </a:lnTo>
                  <a:lnTo>
                    <a:pt x="5715" y="6905"/>
                  </a:lnTo>
                  <a:lnTo>
                    <a:pt x="2540" y="11588"/>
                  </a:lnTo>
                  <a:lnTo>
                    <a:pt x="634" y="17064"/>
                  </a:lnTo>
                  <a:lnTo>
                    <a:pt x="0" y="22938"/>
                  </a:lnTo>
                  <a:lnTo>
                    <a:pt x="715" y="29288"/>
                  </a:lnTo>
                  <a:lnTo>
                    <a:pt x="2778" y="35003"/>
                  </a:lnTo>
                  <a:lnTo>
                    <a:pt x="6032" y="39687"/>
                  </a:lnTo>
                  <a:lnTo>
                    <a:pt x="10398" y="43338"/>
                  </a:lnTo>
                  <a:lnTo>
                    <a:pt x="15637" y="45639"/>
                  </a:lnTo>
                  <a:lnTo>
                    <a:pt x="21669" y="46513"/>
                  </a:lnTo>
                  <a:lnTo>
                    <a:pt x="28496" y="45480"/>
                  </a:lnTo>
                  <a:lnTo>
                    <a:pt x="34052" y="42544"/>
                  </a:lnTo>
                  <a:lnTo>
                    <a:pt x="38258" y="38416"/>
                  </a:lnTo>
                  <a:lnTo>
                    <a:pt x="41275" y="33416"/>
                  </a:lnTo>
                  <a:lnTo>
                    <a:pt x="43101" y="28097"/>
                  </a:lnTo>
                  <a:lnTo>
                    <a:pt x="43656" y="22938"/>
                  </a:lnTo>
                  <a:lnTo>
                    <a:pt x="43179" y="17778"/>
                  </a:lnTo>
                  <a:lnTo>
                    <a:pt x="41990" y="13255"/>
                  </a:lnTo>
                  <a:lnTo>
                    <a:pt x="40085" y="9364"/>
                  </a:lnTo>
                  <a:lnTo>
                    <a:pt x="37386" y="6032"/>
                  </a:lnTo>
                  <a:lnTo>
                    <a:pt x="34131" y="3412"/>
                  </a:lnTo>
                  <a:lnTo>
                    <a:pt x="30321" y="150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2183" name="Shape 2218"/>
            <p:cNvSpPr/>
            <p:nvPr/>
          </p:nvSpPr>
          <p:spPr>
            <a:xfrm>
              <a:off x="5167058" y="4116514"/>
              <a:ext cx="40083" cy="46513"/>
            </a:xfrm>
            <a:custGeom>
              <a:avLst/>
              <a:gdLst/>
              <a:ahLst/>
              <a:cxnLst/>
              <a:rect l="0" t="0" r="0" b="0"/>
              <a:pathLst>
                <a:path w="40083" h="46513">
                  <a:moveTo>
                    <a:pt x="18017" y="0"/>
                  </a:moveTo>
                  <a:lnTo>
                    <a:pt x="12858" y="475"/>
                  </a:lnTo>
                  <a:lnTo>
                    <a:pt x="8731" y="1983"/>
                  </a:lnTo>
                  <a:lnTo>
                    <a:pt x="5634" y="3968"/>
                  </a:lnTo>
                  <a:lnTo>
                    <a:pt x="3492" y="6350"/>
                  </a:lnTo>
                  <a:lnTo>
                    <a:pt x="2301" y="8731"/>
                  </a:lnTo>
                  <a:lnTo>
                    <a:pt x="1904" y="10952"/>
                  </a:lnTo>
                  <a:lnTo>
                    <a:pt x="2857" y="13730"/>
                  </a:lnTo>
                  <a:lnTo>
                    <a:pt x="4206" y="14842"/>
                  </a:lnTo>
                  <a:lnTo>
                    <a:pt x="6111" y="15318"/>
                  </a:lnTo>
                  <a:lnTo>
                    <a:pt x="7937" y="14921"/>
                  </a:lnTo>
                  <a:lnTo>
                    <a:pt x="9366" y="13969"/>
                  </a:lnTo>
                  <a:lnTo>
                    <a:pt x="10318" y="12619"/>
                  </a:lnTo>
                  <a:lnTo>
                    <a:pt x="10636" y="11032"/>
                  </a:lnTo>
                  <a:lnTo>
                    <a:pt x="10318" y="9364"/>
                  </a:lnTo>
                  <a:lnTo>
                    <a:pt x="10080" y="7222"/>
                  </a:lnTo>
                  <a:lnTo>
                    <a:pt x="10715" y="5158"/>
                  </a:lnTo>
                  <a:lnTo>
                    <a:pt x="12382" y="3650"/>
                  </a:lnTo>
                  <a:lnTo>
                    <a:pt x="14683" y="2697"/>
                  </a:lnTo>
                  <a:lnTo>
                    <a:pt x="17145" y="2381"/>
                  </a:lnTo>
                  <a:lnTo>
                    <a:pt x="19605" y="2618"/>
                  </a:lnTo>
                  <a:lnTo>
                    <a:pt x="22066" y="3808"/>
                  </a:lnTo>
                  <a:lnTo>
                    <a:pt x="23971" y="6269"/>
                  </a:lnTo>
                  <a:lnTo>
                    <a:pt x="24765" y="10555"/>
                  </a:lnTo>
                  <a:lnTo>
                    <a:pt x="24765" y="16588"/>
                  </a:lnTo>
                  <a:lnTo>
                    <a:pt x="24022" y="16881"/>
                  </a:lnTo>
                  <a:lnTo>
                    <a:pt x="24765" y="18969"/>
                  </a:lnTo>
                  <a:lnTo>
                    <a:pt x="24765" y="33337"/>
                  </a:lnTo>
                  <a:lnTo>
                    <a:pt x="24684" y="35321"/>
                  </a:lnTo>
                  <a:lnTo>
                    <a:pt x="24208" y="36749"/>
                  </a:lnTo>
                  <a:lnTo>
                    <a:pt x="23177" y="37861"/>
                  </a:lnTo>
                  <a:lnTo>
                    <a:pt x="21431" y="38972"/>
                  </a:lnTo>
                  <a:lnTo>
                    <a:pt x="18811" y="40003"/>
                  </a:lnTo>
                  <a:lnTo>
                    <a:pt x="15240" y="40797"/>
                  </a:lnTo>
                  <a:lnTo>
                    <a:pt x="12700" y="40242"/>
                  </a:lnTo>
                  <a:lnTo>
                    <a:pt x="10636" y="38733"/>
                  </a:lnTo>
                  <a:lnTo>
                    <a:pt x="9286" y="36194"/>
                  </a:lnTo>
                  <a:lnTo>
                    <a:pt x="8731" y="33019"/>
                  </a:lnTo>
                  <a:lnTo>
                    <a:pt x="8731" y="32860"/>
                  </a:lnTo>
                  <a:lnTo>
                    <a:pt x="8890" y="31034"/>
                  </a:lnTo>
                  <a:lnTo>
                    <a:pt x="9525" y="28891"/>
                  </a:lnTo>
                  <a:lnTo>
                    <a:pt x="11112" y="26589"/>
                  </a:lnTo>
                  <a:lnTo>
                    <a:pt x="13970" y="24049"/>
                  </a:lnTo>
                  <a:lnTo>
                    <a:pt x="15953" y="22780"/>
                  </a:lnTo>
                  <a:lnTo>
                    <a:pt x="18415" y="21509"/>
                  </a:lnTo>
                  <a:lnTo>
                    <a:pt x="21351" y="20239"/>
                  </a:lnTo>
                  <a:lnTo>
                    <a:pt x="24765" y="18969"/>
                  </a:lnTo>
                  <a:lnTo>
                    <a:pt x="24022" y="16881"/>
                  </a:lnTo>
                  <a:lnTo>
                    <a:pt x="17303" y="19525"/>
                  </a:lnTo>
                  <a:lnTo>
                    <a:pt x="11112" y="22303"/>
                  </a:lnTo>
                  <a:lnTo>
                    <a:pt x="6270" y="25082"/>
                  </a:lnTo>
                  <a:lnTo>
                    <a:pt x="2857" y="28177"/>
                  </a:lnTo>
                  <a:lnTo>
                    <a:pt x="713" y="31828"/>
                  </a:lnTo>
                  <a:lnTo>
                    <a:pt x="0" y="36194"/>
                  </a:lnTo>
                  <a:lnTo>
                    <a:pt x="952" y="40559"/>
                  </a:lnTo>
                  <a:lnTo>
                    <a:pt x="3253" y="43813"/>
                  </a:lnTo>
                  <a:lnTo>
                    <a:pt x="6587" y="45877"/>
                  </a:lnTo>
                  <a:lnTo>
                    <a:pt x="10477" y="46513"/>
                  </a:lnTo>
                  <a:lnTo>
                    <a:pt x="14525" y="45877"/>
                  </a:lnTo>
                  <a:lnTo>
                    <a:pt x="18415" y="44132"/>
                  </a:lnTo>
                  <a:lnTo>
                    <a:pt x="24843" y="39289"/>
                  </a:lnTo>
                  <a:lnTo>
                    <a:pt x="25400" y="42305"/>
                  </a:lnTo>
                  <a:lnTo>
                    <a:pt x="26352" y="44369"/>
                  </a:lnTo>
                  <a:lnTo>
                    <a:pt x="27622" y="45639"/>
                  </a:lnTo>
                  <a:lnTo>
                    <a:pt x="28892" y="46274"/>
                  </a:lnTo>
                  <a:lnTo>
                    <a:pt x="31273" y="46513"/>
                  </a:lnTo>
                  <a:lnTo>
                    <a:pt x="32781" y="46353"/>
                  </a:lnTo>
                  <a:lnTo>
                    <a:pt x="34686" y="45798"/>
                  </a:lnTo>
                  <a:lnTo>
                    <a:pt x="37147" y="44369"/>
                  </a:lnTo>
                  <a:lnTo>
                    <a:pt x="40083" y="41591"/>
                  </a:lnTo>
                  <a:lnTo>
                    <a:pt x="40083" y="38972"/>
                  </a:lnTo>
                  <a:lnTo>
                    <a:pt x="38258" y="40321"/>
                  </a:lnTo>
                  <a:lnTo>
                    <a:pt x="35638" y="40877"/>
                  </a:lnTo>
                  <a:lnTo>
                    <a:pt x="33972" y="40401"/>
                  </a:lnTo>
                  <a:lnTo>
                    <a:pt x="33098" y="39130"/>
                  </a:lnTo>
                  <a:lnTo>
                    <a:pt x="32781" y="35162"/>
                  </a:lnTo>
                  <a:lnTo>
                    <a:pt x="32781" y="15794"/>
                  </a:lnTo>
                  <a:lnTo>
                    <a:pt x="32226" y="9047"/>
                  </a:lnTo>
                  <a:lnTo>
                    <a:pt x="30956" y="5634"/>
                  </a:lnTo>
                  <a:lnTo>
                    <a:pt x="28416" y="2777"/>
                  </a:lnTo>
                  <a:lnTo>
                    <a:pt x="26590" y="1587"/>
                  </a:lnTo>
                  <a:lnTo>
                    <a:pt x="24288" y="713"/>
                  </a:lnTo>
                  <a:lnTo>
                    <a:pt x="21431" y="157"/>
                  </a:lnTo>
                  <a:lnTo>
                    <a:pt x="18017" y="0"/>
                  </a:lnTo>
                  <a:close/>
                </a:path>
              </a:pathLst>
            </a:custGeom>
            <a:solidFill>
              <a:srgbClr val="000000"/>
            </a:solidFill>
          </p:spPr>
          <p:txBody>
            <a:bodyPr vert="horz" lIns="91440" tIns="45720" rIns="91440" bIns="45720" anchor="t"/>
            <a:lstStyle/>
            <a:p>
              <a:endParaRPr lang="en-IN"/>
            </a:p>
          </p:txBody>
        </p:sp>
        <p:sp>
          <p:nvSpPr>
            <p:cNvPr id="2184" name="Shape 2219"/>
            <p:cNvSpPr/>
            <p:nvPr/>
          </p:nvSpPr>
          <p:spPr>
            <a:xfrm>
              <a:off x="4893452" y="4116514"/>
              <a:ext cx="39528" cy="46513"/>
            </a:xfrm>
            <a:custGeom>
              <a:avLst/>
              <a:gdLst/>
              <a:ahLst/>
              <a:cxnLst/>
              <a:rect l="0" t="0" r="0" b="0"/>
              <a:pathLst>
                <a:path w="39528" h="46513">
                  <a:moveTo>
                    <a:pt x="20241" y="0"/>
                  </a:moveTo>
                  <a:lnTo>
                    <a:pt x="18018" y="3571"/>
                  </a:lnTo>
                  <a:lnTo>
                    <a:pt x="21431" y="4047"/>
                  </a:lnTo>
                  <a:lnTo>
                    <a:pt x="23812" y="5476"/>
                  </a:lnTo>
                  <a:lnTo>
                    <a:pt x="25479" y="7460"/>
                  </a:lnTo>
                  <a:lnTo>
                    <a:pt x="26511" y="9841"/>
                  </a:lnTo>
                  <a:lnTo>
                    <a:pt x="27543" y="14921"/>
                  </a:lnTo>
                  <a:lnTo>
                    <a:pt x="7143" y="14921"/>
                  </a:lnTo>
                  <a:lnTo>
                    <a:pt x="7858" y="11984"/>
                  </a:lnTo>
                  <a:lnTo>
                    <a:pt x="8731" y="9444"/>
                  </a:lnTo>
                  <a:lnTo>
                    <a:pt x="9842" y="7460"/>
                  </a:lnTo>
                  <a:lnTo>
                    <a:pt x="11112" y="5952"/>
                  </a:lnTo>
                  <a:lnTo>
                    <a:pt x="14287" y="4126"/>
                  </a:lnTo>
                  <a:lnTo>
                    <a:pt x="18018" y="3571"/>
                  </a:lnTo>
                  <a:lnTo>
                    <a:pt x="20241" y="0"/>
                  </a:lnTo>
                  <a:lnTo>
                    <a:pt x="15954" y="475"/>
                  </a:lnTo>
                  <a:lnTo>
                    <a:pt x="11429" y="2221"/>
                  </a:lnTo>
                  <a:lnTo>
                    <a:pt x="7143" y="5317"/>
                  </a:lnTo>
                  <a:lnTo>
                    <a:pt x="3492" y="9841"/>
                  </a:lnTo>
                  <a:lnTo>
                    <a:pt x="952" y="16112"/>
                  </a:lnTo>
                  <a:lnTo>
                    <a:pt x="0" y="24367"/>
                  </a:lnTo>
                  <a:lnTo>
                    <a:pt x="397" y="29368"/>
                  </a:lnTo>
                  <a:lnTo>
                    <a:pt x="1349" y="33733"/>
                  </a:lnTo>
                  <a:lnTo>
                    <a:pt x="2857" y="37543"/>
                  </a:lnTo>
                  <a:lnTo>
                    <a:pt x="5079" y="40718"/>
                  </a:lnTo>
                  <a:lnTo>
                    <a:pt x="7778" y="43258"/>
                  </a:lnTo>
                  <a:lnTo>
                    <a:pt x="10953" y="45005"/>
                  </a:lnTo>
                  <a:lnTo>
                    <a:pt x="14526" y="46116"/>
                  </a:lnTo>
                  <a:lnTo>
                    <a:pt x="18494" y="46513"/>
                  </a:lnTo>
                  <a:lnTo>
                    <a:pt x="23495" y="45877"/>
                  </a:lnTo>
                  <a:lnTo>
                    <a:pt x="27702" y="44369"/>
                  </a:lnTo>
                  <a:lnTo>
                    <a:pt x="31194" y="42068"/>
                  </a:lnTo>
                  <a:lnTo>
                    <a:pt x="33972" y="39369"/>
                  </a:lnTo>
                  <a:lnTo>
                    <a:pt x="36195" y="36591"/>
                  </a:lnTo>
                  <a:lnTo>
                    <a:pt x="37782" y="33892"/>
                  </a:lnTo>
                  <a:lnTo>
                    <a:pt x="38893" y="31589"/>
                  </a:lnTo>
                  <a:lnTo>
                    <a:pt x="39528" y="30002"/>
                  </a:lnTo>
                  <a:lnTo>
                    <a:pt x="37941" y="29288"/>
                  </a:lnTo>
                  <a:lnTo>
                    <a:pt x="34925" y="33574"/>
                  </a:lnTo>
                  <a:lnTo>
                    <a:pt x="32702" y="35876"/>
                  </a:lnTo>
                  <a:lnTo>
                    <a:pt x="30003" y="37782"/>
                  </a:lnTo>
                  <a:lnTo>
                    <a:pt x="26591" y="39130"/>
                  </a:lnTo>
                  <a:lnTo>
                    <a:pt x="22622" y="39687"/>
                  </a:lnTo>
                  <a:lnTo>
                    <a:pt x="19208" y="39289"/>
                  </a:lnTo>
                  <a:lnTo>
                    <a:pt x="15875" y="38019"/>
                  </a:lnTo>
                  <a:lnTo>
                    <a:pt x="12700" y="35480"/>
                  </a:lnTo>
                  <a:lnTo>
                    <a:pt x="10001" y="31511"/>
                  </a:lnTo>
                  <a:lnTo>
                    <a:pt x="8890" y="28891"/>
                  </a:lnTo>
                  <a:lnTo>
                    <a:pt x="7937" y="25796"/>
                  </a:lnTo>
                  <a:lnTo>
                    <a:pt x="7302" y="22225"/>
                  </a:lnTo>
                  <a:lnTo>
                    <a:pt x="6826" y="18096"/>
                  </a:lnTo>
                  <a:lnTo>
                    <a:pt x="37623" y="18096"/>
                  </a:lnTo>
                  <a:lnTo>
                    <a:pt x="36988" y="13651"/>
                  </a:lnTo>
                  <a:lnTo>
                    <a:pt x="35798" y="9841"/>
                  </a:lnTo>
                  <a:lnTo>
                    <a:pt x="34131" y="6666"/>
                  </a:lnTo>
                  <a:lnTo>
                    <a:pt x="32067" y="4205"/>
                  </a:lnTo>
                  <a:lnTo>
                    <a:pt x="29527" y="2301"/>
                  </a:lnTo>
                  <a:lnTo>
                    <a:pt x="26749" y="95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185" name="Shape 2220"/>
            <p:cNvSpPr/>
            <p:nvPr/>
          </p:nvSpPr>
          <p:spPr>
            <a:xfrm>
              <a:off x="5484876" y="4116514"/>
              <a:ext cx="38337" cy="46513"/>
            </a:xfrm>
            <a:custGeom>
              <a:avLst/>
              <a:gdLst/>
              <a:ahLst/>
              <a:cxnLst/>
              <a:rect l="0" t="0" r="0" b="0"/>
              <a:pathLst>
                <a:path w="38337" h="46513">
                  <a:moveTo>
                    <a:pt x="22145" y="0"/>
                  </a:moveTo>
                  <a:lnTo>
                    <a:pt x="16827" y="633"/>
                  </a:lnTo>
                  <a:lnTo>
                    <a:pt x="11667" y="2697"/>
                  </a:lnTo>
                  <a:lnTo>
                    <a:pt x="7063" y="6111"/>
                  </a:lnTo>
                  <a:lnTo>
                    <a:pt x="3333" y="10873"/>
                  </a:lnTo>
                  <a:lnTo>
                    <a:pt x="872" y="16985"/>
                  </a:lnTo>
                  <a:lnTo>
                    <a:pt x="0" y="24446"/>
                  </a:lnTo>
                  <a:lnTo>
                    <a:pt x="793" y="31511"/>
                  </a:lnTo>
                  <a:lnTo>
                    <a:pt x="3016" y="37146"/>
                  </a:lnTo>
                  <a:lnTo>
                    <a:pt x="6270" y="41275"/>
                  </a:lnTo>
                  <a:lnTo>
                    <a:pt x="10160" y="44211"/>
                  </a:lnTo>
                  <a:lnTo>
                    <a:pt x="14366" y="45957"/>
                  </a:lnTo>
                  <a:lnTo>
                    <a:pt x="18493" y="46513"/>
                  </a:lnTo>
                  <a:lnTo>
                    <a:pt x="24288" y="45719"/>
                  </a:lnTo>
                  <a:lnTo>
                    <a:pt x="29447" y="43019"/>
                  </a:lnTo>
                  <a:lnTo>
                    <a:pt x="31829" y="40957"/>
                  </a:lnTo>
                  <a:lnTo>
                    <a:pt x="34131" y="38178"/>
                  </a:lnTo>
                  <a:lnTo>
                    <a:pt x="36273" y="34844"/>
                  </a:lnTo>
                  <a:lnTo>
                    <a:pt x="38337" y="30956"/>
                  </a:lnTo>
                  <a:lnTo>
                    <a:pt x="36908" y="30082"/>
                  </a:lnTo>
                  <a:lnTo>
                    <a:pt x="34290" y="33653"/>
                  </a:lnTo>
                  <a:lnTo>
                    <a:pt x="31274" y="36591"/>
                  </a:lnTo>
                  <a:lnTo>
                    <a:pt x="27542" y="38655"/>
                  </a:lnTo>
                  <a:lnTo>
                    <a:pt x="22780" y="39369"/>
                  </a:lnTo>
                  <a:lnTo>
                    <a:pt x="19685" y="39051"/>
                  </a:lnTo>
                  <a:lnTo>
                    <a:pt x="16906" y="38100"/>
                  </a:lnTo>
                  <a:lnTo>
                    <a:pt x="14366" y="36432"/>
                  </a:lnTo>
                  <a:lnTo>
                    <a:pt x="12065" y="34209"/>
                  </a:lnTo>
                  <a:lnTo>
                    <a:pt x="10160" y="31432"/>
                  </a:lnTo>
                  <a:lnTo>
                    <a:pt x="8810" y="28177"/>
                  </a:lnTo>
                  <a:lnTo>
                    <a:pt x="7937" y="24526"/>
                  </a:lnTo>
                  <a:lnTo>
                    <a:pt x="7620" y="20477"/>
                  </a:lnTo>
                  <a:lnTo>
                    <a:pt x="8255" y="14127"/>
                  </a:lnTo>
                  <a:lnTo>
                    <a:pt x="10080" y="9444"/>
                  </a:lnTo>
                  <a:lnTo>
                    <a:pt x="12620" y="6189"/>
                  </a:lnTo>
                  <a:lnTo>
                    <a:pt x="15399" y="4205"/>
                  </a:lnTo>
                  <a:lnTo>
                    <a:pt x="18176" y="3175"/>
                  </a:lnTo>
                  <a:lnTo>
                    <a:pt x="20398" y="2857"/>
                  </a:lnTo>
                  <a:lnTo>
                    <a:pt x="23495" y="3175"/>
                  </a:lnTo>
                  <a:lnTo>
                    <a:pt x="25320" y="4047"/>
                  </a:lnTo>
                  <a:lnTo>
                    <a:pt x="26907" y="7619"/>
                  </a:lnTo>
                  <a:lnTo>
                    <a:pt x="27542" y="9762"/>
                  </a:lnTo>
                  <a:lnTo>
                    <a:pt x="29210" y="12857"/>
                  </a:lnTo>
                  <a:lnTo>
                    <a:pt x="30558" y="13969"/>
                  </a:lnTo>
                  <a:lnTo>
                    <a:pt x="32385" y="14366"/>
                  </a:lnTo>
                  <a:lnTo>
                    <a:pt x="34368" y="13889"/>
                  </a:lnTo>
                  <a:lnTo>
                    <a:pt x="35797" y="12937"/>
                  </a:lnTo>
                  <a:lnTo>
                    <a:pt x="36591" y="11588"/>
                  </a:lnTo>
                  <a:lnTo>
                    <a:pt x="36908" y="10000"/>
                  </a:lnTo>
                  <a:lnTo>
                    <a:pt x="36671" y="8413"/>
                  </a:lnTo>
                  <a:lnTo>
                    <a:pt x="35877" y="6587"/>
                  </a:lnTo>
                  <a:lnTo>
                    <a:pt x="34527" y="4762"/>
                  </a:lnTo>
                  <a:lnTo>
                    <a:pt x="32622" y="3014"/>
                  </a:lnTo>
                  <a:lnTo>
                    <a:pt x="30480" y="1903"/>
                  </a:lnTo>
                  <a:lnTo>
                    <a:pt x="27781" y="872"/>
                  </a:lnTo>
                  <a:lnTo>
                    <a:pt x="22145" y="0"/>
                  </a:lnTo>
                  <a:close/>
                </a:path>
              </a:pathLst>
            </a:custGeom>
            <a:solidFill>
              <a:srgbClr val="000000"/>
            </a:solidFill>
          </p:spPr>
          <p:txBody>
            <a:bodyPr vert="horz" lIns="91440" tIns="45720" rIns="91440" bIns="45720" anchor="t"/>
            <a:lstStyle/>
            <a:p>
              <a:endParaRPr lang="en-IN"/>
            </a:p>
          </p:txBody>
        </p:sp>
        <p:sp>
          <p:nvSpPr>
            <p:cNvPr id="2186" name="Shape 2221"/>
            <p:cNvSpPr/>
            <p:nvPr/>
          </p:nvSpPr>
          <p:spPr>
            <a:xfrm>
              <a:off x="5336285" y="4116514"/>
              <a:ext cx="38337" cy="46513"/>
            </a:xfrm>
            <a:custGeom>
              <a:avLst/>
              <a:gdLst/>
              <a:ahLst/>
              <a:cxnLst/>
              <a:rect l="0" t="0" r="0" b="0"/>
              <a:pathLst>
                <a:path w="38337" h="46513">
                  <a:moveTo>
                    <a:pt x="22144" y="0"/>
                  </a:moveTo>
                  <a:lnTo>
                    <a:pt x="16827" y="633"/>
                  </a:lnTo>
                  <a:lnTo>
                    <a:pt x="11667" y="2697"/>
                  </a:lnTo>
                  <a:lnTo>
                    <a:pt x="7063" y="6111"/>
                  </a:lnTo>
                  <a:lnTo>
                    <a:pt x="3333" y="10873"/>
                  </a:lnTo>
                  <a:lnTo>
                    <a:pt x="872" y="16985"/>
                  </a:lnTo>
                  <a:lnTo>
                    <a:pt x="0" y="24446"/>
                  </a:lnTo>
                  <a:lnTo>
                    <a:pt x="793" y="31511"/>
                  </a:lnTo>
                  <a:lnTo>
                    <a:pt x="3016" y="37146"/>
                  </a:lnTo>
                  <a:lnTo>
                    <a:pt x="6269" y="41275"/>
                  </a:lnTo>
                  <a:lnTo>
                    <a:pt x="10159" y="44211"/>
                  </a:lnTo>
                  <a:lnTo>
                    <a:pt x="14366" y="45957"/>
                  </a:lnTo>
                  <a:lnTo>
                    <a:pt x="18493" y="46513"/>
                  </a:lnTo>
                  <a:lnTo>
                    <a:pt x="24288" y="45719"/>
                  </a:lnTo>
                  <a:lnTo>
                    <a:pt x="29447" y="43019"/>
                  </a:lnTo>
                  <a:lnTo>
                    <a:pt x="31828" y="40957"/>
                  </a:lnTo>
                  <a:lnTo>
                    <a:pt x="34131" y="38178"/>
                  </a:lnTo>
                  <a:lnTo>
                    <a:pt x="36273" y="34844"/>
                  </a:lnTo>
                  <a:lnTo>
                    <a:pt x="38337" y="30956"/>
                  </a:lnTo>
                  <a:lnTo>
                    <a:pt x="36908" y="30082"/>
                  </a:lnTo>
                  <a:lnTo>
                    <a:pt x="34289" y="33653"/>
                  </a:lnTo>
                  <a:lnTo>
                    <a:pt x="31273" y="36591"/>
                  </a:lnTo>
                  <a:lnTo>
                    <a:pt x="27542" y="38655"/>
                  </a:lnTo>
                  <a:lnTo>
                    <a:pt x="22780" y="39369"/>
                  </a:lnTo>
                  <a:lnTo>
                    <a:pt x="19684" y="39051"/>
                  </a:lnTo>
                  <a:lnTo>
                    <a:pt x="16906" y="38100"/>
                  </a:lnTo>
                  <a:lnTo>
                    <a:pt x="14366" y="36432"/>
                  </a:lnTo>
                  <a:lnTo>
                    <a:pt x="12064" y="34209"/>
                  </a:lnTo>
                  <a:lnTo>
                    <a:pt x="10159" y="31432"/>
                  </a:lnTo>
                  <a:lnTo>
                    <a:pt x="8809" y="28177"/>
                  </a:lnTo>
                  <a:lnTo>
                    <a:pt x="7937" y="24526"/>
                  </a:lnTo>
                  <a:lnTo>
                    <a:pt x="7620" y="20477"/>
                  </a:lnTo>
                  <a:lnTo>
                    <a:pt x="8254" y="14127"/>
                  </a:lnTo>
                  <a:lnTo>
                    <a:pt x="10080" y="9444"/>
                  </a:lnTo>
                  <a:lnTo>
                    <a:pt x="12619" y="6189"/>
                  </a:lnTo>
                  <a:lnTo>
                    <a:pt x="15398" y="4205"/>
                  </a:lnTo>
                  <a:lnTo>
                    <a:pt x="18176" y="3175"/>
                  </a:lnTo>
                  <a:lnTo>
                    <a:pt x="20398" y="2857"/>
                  </a:lnTo>
                  <a:lnTo>
                    <a:pt x="23495" y="3175"/>
                  </a:lnTo>
                  <a:lnTo>
                    <a:pt x="25319" y="4047"/>
                  </a:lnTo>
                  <a:lnTo>
                    <a:pt x="26907" y="7619"/>
                  </a:lnTo>
                  <a:lnTo>
                    <a:pt x="27542" y="9762"/>
                  </a:lnTo>
                  <a:lnTo>
                    <a:pt x="29209" y="12857"/>
                  </a:lnTo>
                  <a:lnTo>
                    <a:pt x="30558" y="13969"/>
                  </a:lnTo>
                  <a:lnTo>
                    <a:pt x="32384" y="14366"/>
                  </a:lnTo>
                  <a:lnTo>
                    <a:pt x="34368" y="13889"/>
                  </a:lnTo>
                  <a:lnTo>
                    <a:pt x="35797" y="12937"/>
                  </a:lnTo>
                  <a:lnTo>
                    <a:pt x="36591" y="11588"/>
                  </a:lnTo>
                  <a:lnTo>
                    <a:pt x="36908" y="10000"/>
                  </a:lnTo>
                  <a:lnTo>
                    <a:pt x="36671" y="8413"/>
                  </a:lnTo>
                  <a:lnTo>
                    <a:pt x="35877" y="6587"/>
                  </a:lnTo>
                  <a:lnTo>
                    <a:pt x="34527" y="4762"/>
                  </a:lnTo>
                  <a:lnTo>
                    <a:pt x="32622" y="3014"/>
                  </a:lnTo>
                  <a:lnTo>
                    <a:pt x="30479" y="1903"/>
                  </a:lnTo>
                  <a:lnTo>
                    <a:pt x="27781" y="872"/>
                  </a:lnTo>
                  <a:lnTo>
                    <a:pt x="22144" y="0"/>
                  </a:lnTo>
                  <a:close/>
                </a:path>
              </a:pathLst>
            </a:custGeom>
            <a:solidFill>
              <a:srgbClr val="000000"/>
            </a:solidFill>
          </p:spPr>
          <p:txBody>
            <a:bodyPr vert="horz" lIns="91440" tIns="45720" rIns="91440" bIns="45720" anchor="t"/>
            <a:lstStyle/>
            <a:p>
              <a:endParaRPr lang="en-IN"/>
            </a:p>
          </p:txBody>
        </p:sp>
        <p:sp>
          <p:nvSpPr>
            <p:cNvPr id="2187" name="Shape 2222"/>
            <p:cNvSpPr/>
            <p:nvPr/>
          </p:nvSpPr>
          <p:spPr>
            <a:xfrm>
              <a:off x="5210475" y="4116514"/>
              <a:ext cx="38338" cy="46513"/>
            </a:xfrm>
            <a:custGeom>
              <a:avLst/>
              <a:gdLst/>
              <a:ahLst/>
              <a:cxnLst/>
              <a:rect l="0" t="0" r="0" b="0"/>
              <a:pathLst>
                <a:path w="38338" h="46513">
                  <a:moveTo>
                    <a:pt x="22146" y="0"/>
                  </a:moveTo>
                  <a:lnTo>
                    <a:pt x="16827" y="633"/>
                  </a:lnTo>
                  <a:lnTo>
                    <a:pt x="11668" y="2697"/>
                  </a:lnTo>
                  <a:lnTo>
                    <a:pt x="7065" y="6111"/>
                  </a:lnTo>
                  <a:lnTo>
                    <a:pt x="3333" y="10873"/>
                  </a:lnTo>
                  <a:lnTo>
                    <a:pt x="873" y="16985"/>
                  </a:lnTo>
                  <a:lnTo>
                    <a:pt x="0" y="24446"/>
                  </a:lnTo>
                  <a:lnTo>
                    <a:pt x="793" y="31511"/>
                  </a:lnTo>
                  <a:lnTo>
                    <a:pt x="3016" y="37146"/>
                  </a:lnTo>
                  <a:lnTo>
                    <a:pt x="6271" y="41275"/>
                  </a:lnTo>
                  <a:lnTo>
                    <a:pt x="10160" y="44211"/>
                  </a:lnTo>
                  <a:lnTo>
                    <a:pt x="14367" y="45957"/>
                  </a:lnTo>
                  <a:lnTo>
                    <a:pt x="18494" y="46513"/>
                  </a:lnTo>
                  <a:lnTo>
                    <a:pt x="24288" y="45719"/>
                  </a:lnTo>
                  <a:lnTo>
                    <a:pt x="29448" y="43019"/>
                  </a:lnTo>
                  <a:lnTo>
                    <a:pt x="31830" y="40957"/>
                  </a:lnTo>
                  <a:lnTo>
                    <a:pt x="34131" y="38178"/>
                  </a:lnTo>
                  <a:lnTo>
                    <a:pt x="36274" y="34844"/>
                  </a:lnTo>
                  <a:lnTo>
                    <a:pt x="38338" y="30956"/>
                  </a:lnTo>
                  <a:lnTo>
                    <a:pt x="36910" y="30082"/>
                  </a:lnTo>
                  <a:lnTo>
                    <a:pt x="34290" y="33653"/>
                  </a:lnTo>
                  <a:lnTo>
                    <a:pt x="31273" y="36591"/>
                  </a:lnTo>
                  <a:lnTo>
                    <a:pt x="27543" y="38655"/>
                  </a:lnTo>
                  <a:lnTo>
                    <a:pt x="22781" y="39369"/>
                  </a:lnTo>
                  <a:lnTo>
                    <a:pt x="19685" y="39051"/>
                  </a:lnTo>
                  <a:lnTo>
                    <a:pt x="16907" y="38100"/>
                  </a:lnTo>
                  <a:lnTo>
                    <a:pt x="14367" y="36432"/>
                  </a:lnTo>
                  <a:lnTo>
                    <a:pt x="12065" y="34209"/>
                  </a:lnTo>
                  <a:lnTo>
                    <a:pt x="10160" y="31432"/>
                  </a:lnTo>
                  <a:lnTo>
                    <a:pt x="8811" y="28177"/>
                  </a:lnTo>
                  <a:lnTo>
                    <a:pt x="7937" y="24526"/>
                  </a:lnTo>
                  <a:lnTo>
                    <a:pt x="7620" y="20477"/>
                  </a:lnTo>
                  <a:lnTo>
                    <a:pt x="8254" y="14127"/>
                  </a:lnTo>
                  <a:lnTo>
                    <a:pt x="10081" y="9444"/>
                  </a:lnTo>
                  <a:lnTo>
                    <a:pt x="12621" y="6189"/>
                  </a:lnTo>
                  <a:lnTo>
                    <a:pt x="15398" y="4205"/>
                  </a:lnTo>
                  <a:lnTo>
                    <a:pt x="18177" y="3175"/>
                  </a:lnTo>
                  <a:lnTo>
                    <a:pt x="20399" y="2857"/>
                  </a:lnTo>
                  <a:lnTo>
                    <a:pt x="23495" y="3175"/>
                  </a:lnTo>
                  <a:lnTo>
                    <a:pt x="25321" y="4047"/>
                  </a:lnTo>
                  <a:lnTo>
                    <a:pt x="26908" y="7619"/>
                  </a:lnTo>
                  <a:lnTo>
                    <a:pt x="27543" y="9762"/>
                  </a:lnTo>
                  <a:lnTo>
                    <a:pt x="29210" y="12857"/>
                  </a:lnTo>
                  <a:lnTo>
                    <a:pt x="30560" y="13969"/>
                  </a:lnTo>
                  <a:lnTo>
                    <a:pt x="32385" y="14366"/>
                  </a:lnTo>
                  <a:lnTo>
                    <a:pt x="34369" y="13889"/>
                  </a:lnTo>
                  <a:lnTo>
                    <a:pt x="35798" y="12937"/>
                  </a:lnTo>
                  <a:lnTo>
                    <a:pt x="36592" y="11588"/>
                  </a:lnTo>
                  <a:lnTo>
                    <a:pt x="36910" y="10000"/>
                  </a:lnTo>
                  <a:lnTo>
                    <a:pt x="36671" y="8413"/>
                  </a:lnTo>
                  <a:lnTo>
                    <a:pt x="35877" y="6587"/>
                  </a:lnTo>
                  <a:lnTo>
                    <a:pt x="34528" y="4762"/>
                  </a:lnTo>
                  <a:lnTo>
                    <a:pt x="32623" y="3014"/>
                  </a:lnTo>
                  <a:lnTo>
                    <a:pt x="30479" y="1903"/>
                  </a:lnTo>
                  <a:lnTo>
                    <a:pt x="27781" y="872"/>
                  </a:lnTo>
                  <a:lnTo>
                    <a:pt x="22146" y="0"/>
                  </a:lnTo>
                  <a:close/>
                </a:path>
              </a:pathLst>
            </a:custGeom>
            <a:solidFill>
              <a:srgbClr val="000000"/>
            </a:solidFill>
          </p:spPr>
          <p:txBody>
            <a:bodyPr vert="horz" lIns="91440" tIns="45720" rIns="91440" bIns="45720" anchor="t"/>
            <a:lstStyle/>
            <a:p>
              <a:endParaRPr lang="en-IN"/>
            </a:p>
          </p:txBody>
        </p:sp>
        <p:sp>
          <p:nvSpPr>
            <p:cNvPr id="2188" name="Shape 2223"/>
            <p:cNvSpPr/>
            <p:nvPr/>
          </p:nvSpPr>
          <p:spPr>
            <a:xfrm>
              <a:off x="4848843" y="4116514"/>
              <a:ext cx="38338" cy="46513"/>
            </a:xfrm>
            <a:custGeom>
              <a:avLst/>
              <a:gdLst/>
              <a:ahLst/>
              <a:cxnLst/>
              <a:rect l="0" t="0" r="0" b="0"/>
              <a:pathLst>
                <a:path w="38338" h="46513">
                  <a:moveTo>
                    <a:pt x="22225" y="0"/>
                  </a:moveTo>
                  <a:lnTo>
                    <a:pt x="16907" y="633"/>
                  </a:lnTo>
                  <a:lnTo>
                    <a:pt x="11747" y="2697"/>
                  </a:lnTo>
                  <a:lnTo>
                    <a:pt x="7143" y="6111"/>
                  </a:lnTo>
                  <a:lnTo>
                    <a:pt x="3413" y="10873"/>
                  </a:lnTo>
                  <a:lnTo>
                    <a:pt x="873" y="16985"/>
                  </a:lnTo>
                  <a:lnTo>
                    <a:pt x="0" y="24446"/>
                  </a:lnTo>
                  <a:lnTo>
                    <a:pt x="793" y="31511"/>
                  </a:lnTo>
                  <a:lnTo>
                    <a:pt x="3016" y="37146"/>
                  </a:lnTo>
                  <a:lnTo>
                    <a:pt x="6271" y="41275"/>
                  </a:lnTo>
                  <a:lnTo>
                    <a:pt x="10240" y="44211"/>
                  </a:lnTo>
                  <a:lnTo>
                    <a:pt x="14446" y="45957"/>
                  </a:lnTo>
                  <a:lnTo>
                    <a:pt x="18574" y="46513"/>
                  </a:lnTo>
                  <a:lnTo>
                    <a:pt x="24369" y="45719"/>
                  </a:lnTo>
                  <a:lnTo>
                    <a:pt x="29527" y="43019"/>
                  </a:lnTo>
                  <a:lnTo>
                    <a:pt x="31908" y="40957"/>
                  </a:lnTo>
                  <a:lnTo>
                    <a:pt x="34211" y="38178"/>
                  </a:lnTo>
                  <a:lnTo>
                    <a:pt x="36353" y="34844"/>
                  </a:lnTo>
                  <a:lnTo>
                    <a:pt x="38338" y="30956"/>
                  </a:lnTo>
                  <a:lnTo>
                    <a:pt x="36988" y="30082"/>
                  </a:lnTo>
                  <a:lnTo>
                    <a:pt x="34369" y="33653"/>
                  </a:lnTo>
                  <a:lnTo>
                    <a:pt x="31353" y="36591"/>
                  </a:lnTo>
                  <a:lnTo>
                    <a:pt x="27544" y="38655"/>
                  </a:lnTo>
                  <a:lnTo>
                    <a:pt x="22781" y="39369"/>
                  </a:lnTo>
                  <a:lnTo>
                    <a:pt x="19685" y="39051"/>
                  </a:lnTo>
                  <a:lnTo>
                    <a:pt x="16907" y="38100"/>
                  </a:lnTo>
                  <a:lnTo>
                    <a:pt x="14367" y="36432"/>
                  </a:lnTo>
                  <a:lnTo>
                    <a:pt x="12144" y="34209"/>
                  </a:lnTo>
                  <a:lnTo>
                    <a:pt x="10240" y="31432"/>
                  </a:lnTo>
                  <a:lnTo>
                    <a:pt x="8890" y="28177"/>
                  </a:lnTo>
                  <a:lnTo>
                    <a:pt x="8017" y="24526"/>
                  </a:lnTo>
                  <a:lnTo>
                    <a:pt x="7700" y="20477"/>
                  </a:lnTo>
                  <a:lnTo>
                    <a:pt x="8335" y="14127"/>
                  </a:lnTo>
                  <a:lnTo>
                    <a:pt x="10160" y="9444"/>
                  </a:lnTo>
                  <a:lnTo>
                    <a:pt x="12700" y="6189"/>
                  </a:lnTo>
                  <a:lnTo>
                    <a:pt x="15478" y="4205"/>
                  </a:lnTo>
                  <a:lnTo>
                    <a:pt x="18256" y="3175"/>
                  </a:lnTo>
                  <a:lnTo>
                    <a:pt x="20478" y="2857"/>
                  </a:lnTo>
                  <a:lnTo>
                    <a:pt x="23575" y="3175"/>
                  </a:lnTo>
                  <a:lnTo>
                    <a:pt x="25400" y="4047"/>
                  </a:lnTo>
                  <a:lnTo>
                    <a:pt x="26987" y="7619"/>
                  </a:lnTo>
                  <a:lnTo>
                    <a:pt x="27544" y="9762"/>
                  </a:lnTo>
                  <a:lnTo>
                    <a:pt x="29290" y="12857"/>
                  </a:lnTo>
                  <a:lnTo>
                    <a:pt x="30638" y="13969"/>
                  </a:lnTo>
                  <a:lnTo>
                    <a:pt x="32465" y="14366"/>
                  </a:lnTo>
                  <a:lnTo>
                    <a:pt x="34449" y="13889"/>
                  </a:lnTo>
                  <a:lnTo>
                    <a:pt x="35877" y="12937"/>
                  </a:lnTo>
                  <a:lnTo>
                    <a:pt x="36671" y="11588"/>
                  </a:lnTo>
                  <a:lnTo>
                    <a:pt x="36988" y="10000"/>
                  </a:lnTo>
                  <a:lnTo>
                    <a:pt x="36751" y="8413"/>
                  </a:lnTo>
                  <a:lnTo>
                    <a:pt x="35957" y="6587"/>
                  </a:lnTo>
                  <a:lnTo>
                    <a:pt x="34607" y="4762"/>
                  </a:lnTo>
                  <a:lnTo>
                    <a:pt x="32702" y="3014"/>
                  </a:lnTo>
                  <a:lnTo>
                    <a:pt x="30560" y="1903"/>
                  </a:lnTo>
                  <a:lnTo>
                    <a:pt x="27861" y="872"/>
                  </a:lnTo>
                  <a:lnTo>
                    <a:pt x="22225" y="0"/>
                  </a:lnTo>
                  <a:close/>
                </a:path>
              </a:pathLst>
            </a:custGeom>
            <a:solidFill>
              <a:srgbClr val="000000"/>
            </a:solidFill>
          </p:spPr>
          <p:txBody>
            <a:bodyPr vert="horz" lIns="91440" tIns="45720" rIns="91440" bIns="45720" anchor="t"/>
            <a:lstStyle/>
            <a:p>
              <a:endParaRPr lang="en-IN"/>
            </a:p>
          </p:txBody>
        </p:sp>
        <p:sp>
          <p:nvSpPr>
            <p:cNvPr id="2189" name="Shape 2224"/>
            <p:cNvSpPr/>
            <p:nvPr/>
          </p:nvSpPr>
          <p:spPr>
            <a:xfrm>
              <a:off x="5689028" y="4116514"/>
              <a:ext cx="75167" cy="45560"/>
            </a:xfrm>
            <a:custGeom>
              <a:avLst/>
              <a:gdLst/>
              <a:ahLst/>
              <a:cxnLst/>
              <a:rect l="0" t="0" r="0" b="0"/>
              <a:pathLst>
                <a:path w="75167" h="45560">
                  <a:moveTo>
                    <a:pt x="14128" y="0"/>
                  </a:moveTo>
                  <a:lnTo>
                    <a:pt x="237" y="4444"/>
                  </a:lnTo>
                  <a:lnTo>
                    <a:pt x="237" y="6111"/>
                  </a:lnTo>
                  <a:lnTo>
                    <a:pt x="3412" y="5713"/>
                  </a:lnTo>
                  <a:lnTo>
                    <a:pt x="4682" y="5793"/>
                  </a:lnTo>
                  <a:lnTo>
                    <a:pt x="5793" y="6587"/>
                  </a:lnTo>
                  <a:lnTo>
                    <a:pt x="6587" y="8413"/>
                  </a:lnTo>
                  <a:lnTo>
                    <a:pt x="6905" y="12063"/>
                  </a:lnTo>
                  <a:lnTo>
                    <a:pt x="6905" y="37146"/>
                  </a:lnTo>
                  <a:lnTo>
                    <a:pt x="6350" y="40957"/>
                  </a:lnTo>
                  <a:lnTo>
                    <a:pt x="4921" y="43019"/>
                  </a:lnTo>
                  <a:lnTo>
                    <a:pt x="2777" y="43813"/>
                  </a:lnTo>
                  <a:lnTo>
                    <a:pt x="0" y="44052"/>
                  </a:lnTo>
                  <a:lnTo>
                    <a:pt x="0" y="45560"/>
                  </a:lnTo>
                  <a:lnTo>
                    <a:pt x="21986" y="45560"/>
                  </a:lnTo>
                  <a:lnTo>
                    <a:pt x="21986" y="44052"/>
                  </a:lnTo>
                  <a:lnTo>
                    <a:pt x="19446" y="43893"/>
                  </a:lnTo>
                  <a:lnTo>
                    <a:pt x="17303" y="43258"/>
                  </a:lnTo>
                  <a:lnTo>
                    <a:pt x="15795" y="41750"/>
                  </a:lnTo>
                  <a:lnTo>
                    <a:pt x="15240" y="38893"/>
                  </a:lnTo>
                  <a:lnTo>
                    <a:pt x="15240" y="10952"/>
                  </a:lnTo>
                  <a:lnTo>
                    <a:pt x="15636" y="10397"/>
                  </a:lnTo>
                  <a:lnTo>
                    <a:pt x="16668" y="9207"/>
                  </a:lnTo>
                  <a:lnTo>
                    <a:pt x="18415" y="7857"/>
                  </a:lnTo>
                  <a:lnTo>
                    <a:pt x="20637" y="6507"/>
                  </a:lnTo>
                  <a:lnTo>
                    <a:pt x="23414" y="5476"/>
                  </a:lnTo>
                  <a:lnTo>
                    <a:pt x="26589" y="5158"/>
                  </a:lnTo>
                  <a:lnTo>
                    <a:pt x="29844" y="5793"/>
                  </a:lnTo>
                  <a:lnTo>
                    <a:pt x="31987" y="7857"/>
                  </a:lnTo>
                  <a:lnTo>
                    <a:pt x="33098" y="11112"/>
                  </a:lnTo>
                  <a:lnTo>
                    <a:pt x="33494" y="15557"/>
                  </a:lnTo>
                  <a:lnTo>
                    <a:pt x="33494" y="36988"/>
                  </a:lnTo>
                  <a:lnTo>
                    <a:pt x="33019" y="40797"/>
                  </a:lnTo>
                  <a:lnTo>
                    <a:pt x="31750" y="42862"/>
                  </a:lnTo>
                  <a:lnTo>
                    <a:pt x="29685" y="43734"/>
                  </a:lnTo>
                  <a:lnTo>
                    <a:pt x="26748" y="44052"/>
                  </a:lnTo>
                  <a:lnTo>
                    <a:pt x="26748" y="45560"/>
                  </a:lnTo>
                  <a:lnTo>
                    <a:pt x="48894" y="45560"/>
                  </a:lnTo>
                  <a:lnTo>
                    <a:pt x="48894" y="44052"/>
                  </a:lnTo>
                  <a:lnTo>
                    <a:pt x="45243" y="43576"/>
                  </a:lnTo>
                  <a:lnTo>
                    <a:pt x="43813" y="42862"/>
                  </a:lnTo>
                  <a:lnTo>
                    <a:pt x="42703" y="41512"/>
                  </a:lnTo>
                  <a:lnTo>
                    <a:pt x="41988" y="39289"/>
                  </a:lnTo>
                  <a:lnTo>
                    <a:pt x="41750" y="36114"/>
                  </a:lnTo>
                  <a:lnTo>
                    <a:pt x="41750" y="11191"/>
                  </a:lnTo>
                  <a:lnTo>
                    <a:pt x="46037" y="6905"/>
                  </a:lnTo>
                  <a:lnTo>
                    <a:pt x="49053" y="5634"/>
                  </a:lnTo>
                  <a:lnTo>
                    <a:pt x="52783" y="5158"/>
                  </a:lnTo>
                  <a:lnTo>
                    <a:pt x="55799" y="5634"/>
                  </a:lnTo>
                  <a:lnTo>
                    <a:pt x="57784" y="6825"/>
                  </a:lnTo>
                  <a:lnTo>
                    <a:pt x="59053" y="8651"/>
                  </a:lnTo>
                  <a:lnTo>
                    <a:pt x="59688" y="10952"/>
                  </a:lnTo>
                  <a:lnTo>
                    <a:pt x="60007" y="16032"/>
                  </a:lnTo>
                  <a:lnTo>
                    <a:pt x="60007" y="36908"/>
                  </a:lnTo>
                  <a:lnTo>
                    <a:pt x="59847" y="39607"/>
                  </a:lnTo>
                  <a:lnTo>
                    <a:pt x="59451" y="41432"/>
                  </a:lnTo>
                  <a:lnTo>
                    <a:pt x="57387" y="43338"/>
                  </a:lnTo>
                  <a:lnTo>
                    <a:pt x="55719" y="43734"/>
                  </a:lnTo>
                  <a:lnTo>
                    <a:pt x="53497" y="44052"/>
                  </a:lnTo>
                  <a:lnTo>
                    <a:pt x="53497" y="45560"/>
                  </a:lnTo>
                  <a:lnTo>
                    <a:pt x="75167" y="45560"/>
                  </a:lnTo>
                  <a:lnTo>
                    <a:pt x="75167" y="44052"/>
                  </a:lnTo>
                  <a:lnTo>
                    <a:pt x="72627" y="43813"/>
                  </a:lnTo>
                  <a:lnTo>
                    <a:pt x="70087" y="43019"/>
                  </a:lnTo>
                  <a:lnTo>
                    <a:pt x="68817" y="41512"/>
                  </a:lnTo>
                  <a:lnTo>
                    <a:pt x="68341" y="38019"/>
                  </a:lnTo>
                  <a:lnTo>
                    <a:pt x="68341" y="17619"/>
                  </a:lnTo>
                  <a:lnTo>
                    <a:pt x="68182" y="13730"/>
                  </a:lnTo>
                  <a:lnTo>
                    <a:pt x="67547" y="9762"/>
                  </a:lnTo>
                  <a:lnTo>
                    <a:pt x="66277" y="6032"/>
                  </a:lnTo>
                  <a:lnTo>
                    <a:pt x="64213" y="2857"/>
                  </a:lnTo>
                  <a:lnTo>
                    <a:pt x="61038" y="713"/>
                  </a:lnTo>
                  <a:lnTo>
                    <a:pt x="56672" y="0"/>
                  </a:lnTo>
                  <a:lnTo>
                    <a:pt x="52863" y="396"/>
                  </a:lnTo>
                  <a:lnTo>
                    <a:pt x="49449" y="1587"/>
                  </a:lnTo>
                  <a:lnTo>
                    <a:pt x="43972" y="5078"/>
                  </a:lnTo>
                  <a:lnTo>
                    <a:pt x="42068" y="6825"/>
                  </a:lnTo>
                  <a:lnTo>
                    <a:pt x="40718" y="8253"/>
                  </a:lnTo>
                  <a:lnTo>
                    <a:pt x="39448" y="5238"/>
                  </a:lnTo>
                  <a:lnTo>
                    <a:pt x="37385" y="2538"/>
                  </a:lnTo>
                  <a:lnTo>
                    <a:pt x="34288" y="633"/>
                  </a:lnTo>
                  <a:lnTo>
                    <a:pt x="30082" y="0"/>
                  </a:lnTo>
                  <a:lnTo>
                    <a:pt x="26272" y="555"/>
                  </a:lnTo>
                  <a:lnTo>
                    <a:pt x="22621" y="2142"/>
                  </a:lnTo>
                  <a:lnTo>
                    <a:pt x="18891" y="4523"/>
                  </a:lnTo>
                  <a:lnTo>
                    <a:pt x="14842" y="7619"/>
                  </a:lnTo>
                  <a:lnTo>
                    <a:pt x="14842" y="157"/>
                  </a:lnTo>
                  <a:lnTo>
                    <a:pt x="14128" y="0"/>
                  </a:lnTo>
                  <a:close/>
                </a:path>
              </a:pathLst>
            </a:custGeom>
            <a:solidFill>
              <a:srgbClr val="000000"/>
            </a:solidFill>
          </p:spPr>
          <p:txBody>
            <a:bodyPr vert="horz" lIns="91440" tIns="45720" rIns="91440" bIns="45720" anchor="t"/>
            <a:lstStyle/>
            <a:p>
              <a:endParaRPr lang="en-IN"/>
            </a:p>
          </p:txBody>
        </p:sp>
        <p:sp>
          <p:nvSpPr>
            <p:cNvPr id="2190" name="Shape 2225"/>
            <p:cNvSpPr/>
            <p:nvPr/>
          </p:nvSpPr>
          <p:spPr>
            <a:xfrm>
              <a:off x="5087683" y="4116514"/>
              <a:ext cx="75247" cy="45560"/>
            </a:xfrm>
            <a:custGeom>
              <a:avLst/>
              <a:gdLst/>
              <a:ahLst/>
              <a:cxnLst/>
              <a:rect l="0" t="0" r="0" b="0"/>
              <a:pathLst>
                <a:path w="75247" h="45560">
                  <a:moveTo>
                    <a:pt x="14207" y="0"/>
                  </a:moveTo>
                  <a:lnTo>
                    <a:pt x="317" y="4444"/>
                  </a:lnTo>
                  <a:lnTo>
                    <a:pt x="317" y="6111"/>
                  </a:lnTo>
                  <a:lnTo>
                    <a:pt x="3492" y="5713"/>
                  </a:lnTo>
                  <a:lnTo>
                    <a:pt x="4762" y="5793"/>
                  </a:lnTo>
                  <a:lnTo>
                    <a:pt x="5793" y="6587"/>
                  </a:lnTo>
                  <a:lnTo>
                    <a:pt x="6667" y="8413"/>
                  </a:lnTo>
                  <a:lnTo>
                    <a:pt x="6985" y="12063"/>
                  </a:lnTo>
                  <a:lnTo>
                    <a:pt x="6985" y="37146"/>
                  </a:lnTo>
                  <a:lnTo>
                    <a:pt x="6428" y="40957"/>
                  </a:lnTo>
                  <a:lnTo>
                    <a:pt x="5000" y="43019"/>
                  </a:lnTo>
                  <a:lnTo>
                    <a:pt x="2777" y="43813"/>
                  </a:lnTo>
                  <a:lnTo>
                    <a:pt x="0" y="44052"/>
                  </a:lnTo>
                  <a:lnTo>
                    <a:pt x="0" y="45560"/>
                  </a:lnTo>
                  <a:lnTo>
                    <a:pt x="21986" y="45560"/>
                  </a:lnTo>
                  <a:lnTo>
                    <a:pt x="21986" y="44052"/>
                  </a:lnTo>
                  <a:lnTo>
                    <a:pt x="19526" y="43893"/>
                  </a:lnTo>
                  <a:lnTo>
                    <a:pt x="17382" y="43258"/>
                  </a:lnTo>
                  <a:lnTo>
                    <a:pt x="15875" y="41750"/>
                  </a:lnTo>
                  <a:lnTo>
                    <a:pt x="15318" y="38893"/>
                  </a:lnTo>
                  <a:lnTo>
                    <a:pt x="15318" y="10952"/>
                  </a:lnTo>
                  <a:lnTo>
                    <a:pt x="15716" y="10397"/>
                  </a:lnTo>
                  <a:lnTo>
                    <a:pt x="16747" y="9207"/>
                  </a:lnTo>
                  <a:lnTo>
                    <a:pt x="18415" y="7857"/>
                  </a:lnTo>
                  <a:lnTo>
                    <a:pt x="20716" y="6507"/>
                  </a:lnTo>
                  <a:lnTo>
                    <a:pt x="23495" y="5476"/>
                  </a:lnTo>
                  <a:lnTo>
                    <a:pt x="26670" y="5158"/>
                  </a:lnTo>
                  <a:lnTo>
                    <a:pt x="29923" y="5793"/>
                  </a:lnTo>
                  <a:lnTo>
                    <a:pt x="31987" y="7857"/>
                  </a:lnTo>
                  <a:lnTo>
                    <a:pt x="33178" y="11112"/>
                  </a:lnTo>
                  <a:lnTo>
                    <a:pt x="33496" y="15557"/>
                  </a:lnTo>
                  <a:lnTo>
                    <a:pt x="33496" y="36988"/>
                  </a:lnTo>
                  <a:lnTo>
                    <a:pt x="33098" y="40797"/>
                  </a:lnTo>
                  <a:lnTo>
                    <a:pt x="31828" y="42862"/>
                  </a:lnTo>
                  <a:lnTo>
                    <a:pt x="29765" y="43734"/>
                  </a:lnTo>
                  <a:lnTo>
                    <a:pt x="26748" y="44052"/>
                  </a:lnTo>
                  <a:lnTo>
                    <a:pt x="26748" y="45560"/>
                  </a:lnTo>
                  <a:lnTo>
                    <a:pt x="48973" y="45560"/>
                  </a:lnTo>
                  <a:lnTo>
                    <a:pt x="48973" y="44052"/>
                  </a:lnTo>
                  <a:lnTo>
                    <a:pt x="45322" y="43576"/>
                  </a:lnTo>
                  <a:lnTo>
                    <a:pt x="43893" y="42862"/>
                  </a:lnTo>
                  <a:lnTo>
                    <a:pt x="42782" y="41512"/>
                  </a:lnTo>
                  <a:lnTo>
                    <a:pt x="42068" y="39289"/>
                  </a:lnTo>
                  <a:lnTo>
                    <a:pt x="41830" y="36114"/>
                  </a:lnTo>
                  <a:lnTo>
                    <a:pt x="41830" y="11191"/>
                  </a:lnTo>
                  <a:lnTo>
                    <a:pt x="43656" y="8809"/>
                  </a:lnTo>
                  <a:lnTo>
                    <a:pt x="46116" y="6905"/>
                  </a:lnTo>
                  <a:lnTo>
                    <a:pt x="49132" y="5634"/>
                  </a:lnTo>
                  <a:lnTo>
                    <a:pt x="52863" y="5158"/>
                  </a:lnTo>
                  <a:lnTo>
                    <a:pt x="55879" y="5634"/>
                  </a:lnTo>
                  <a:lnTo>
                    <a:pt x="57863" y="6825"/>
                  </a:lnTo>
                  <a:lnTo>
                    <a:pt x="59054" y="8651"/>
                  </a:lnTo>
                  <a:lnTo>
                    <a:pt x="59768" y="10952"/>
                  </a:lnTo>
                  <a:lnTo>
                    <a:pt x="60086" y="16032"/>
                  </a:lnTo>
                  <a:lnTo>
                    <a:pt x="60086" y="36908"/>
                  </a:lnTo>
                  <a:lnTo>
                    <a:pt x="59927" y="39607"/>
                  </a:lnTo>
                  <a:lnTo>
                    <a:pt x="59451" y="41432"/>
                  </a:lnTo>
                  <a:lnTo>
                    <a:pt x="57467" y="43338"/>
                  </a:lnTo>
                  <a:lnTo>
                    <a:pt x="55721" y="43734"/>
                  </a:lnTo>
                  <a:lnTo>
                    <a:pt x="53498" y="44052"/>
                  </a:lnTo>
                  <a:lnTo>
                    <a:pt x="53498" y="45560"/>
                  </a:lnTo>
                  <a:lnTo>
                    <a:pt x="75247" y="45560"/>
                  </a:lnTo>
                  <a:lnTo>
                    <a:pt x="75247" y="44052"/>
                  </a:lnTo>
                  <a:lnTo>
                    <a:pt x="72627" y="43813"/>
                  </a:lnTo>
                  <a:lnTo>
                    <a:pt x="70167" y="43019"/>
                  </a:lnTo>
                  <a:lnTo>
                    <a:pt x="68897" y="41512"/>
                  </a:lnTo>
                  <a:lnTo>
                    <a:pt x="68341" y="38019"/>
                  </a:lnTo>
                  <a:lnTo>
                    <a:pt x="68341" y="17619"/>
                  </a:lnTo>
                  <a:lnTo>
                    <a:pt x="67627" y="9762"/>
                  </a:lnTo>
                  <a:lnTo>
                    <a:pt x="66357" y="6032"/>
                  </a:lnTo>
                  <a:lnTo>
                    <a:pt x="64293" y="2857"/>
                  </a:lnTo>
                  <a:lnTo>
                    <a:pt x="61118" y="713"/>
                  </a:lnTo>
                  <a:lnTo>
                    <a:pt x="56673" y="0"/>
                  </a:lnTo>
                  <a:lnTo>
                    <a:pt x="52942" y="396"/>
                  </a:lnTo>
                  <a:lnTo>
                    <a:pt x="49529" y="1587"/>
                  </a:lnTo>
                  <a:lnTo>
                    <a:pt x="44052" y="5078"/>
                  </a:lnTo>
                  <a:lnTo>
                    <a:pt x="42068" y="6825"/>
                  </a:lnTo>
                  <a:lnTo>
                    <a:pt x="40718" y="8253"/>
                  </a:lnTo>
                  <a:lnTo>
                    <a:pt x="39528" y="5238"/>
                  </a:lnTo>
                  <a:lnTo>
                    <a:pt x="37384" y="2538"/>
                  </a:lnTo>
                  <a:lnTo>
                    <a:pt x="34368" y="633"/>
                  </a:lnTo>
                  <a:lnTo>
                    <a:pt x="30162" y="0"/>
                  </a:lnTo>
                  <a:lnTo>
                    <a:pt x="26272" y="555"/>
                  </a:lnTo>
                  <a:lnTo>
                    <a:pt x="22701" y="2142"/>
                  </a:lnTo>
                  <a:lnTo>
                    <a:pt x="18970" y="4523"/>
                  </a:lnTo>
                  <a:lnTo>
                    <a:pt x="14922" y="7619"/>
                  </a:lnTo>
                  <a:lnTo>
                    <a:pt x="14922" y="157"/>
                  </a:lnTo>
                  <a:lnTo>
                    <a:pt x="14207" y="0"/>
                  </a:lnTo>
                  <a:close/>
                </a:path>
              </a:pathLst>
            </a:custGeom>
            <a:solidFill>
              <a:srgbClr val="000000"/>
            </a:solidFill>
          </p:spPr>
          <p:txBody>
            <a:bodyPr vert="horz" lIns="91440" tIns="45720" rIns="91440" bIns="45720" anchor="t"/>
            <a:lstStyle/>
            <a:p>
              <a:endParaRPr lang="en-IN"/>
            </a:p>
          </p:txBody>
        </p:sp>
        <p:sp>
          <p:nvSpPr>
            <p:cNvPr id="2191" name="Shape 2226"/>
            <p:cNvSpPr/>
            <p:nvPr/>
          </p:nvSpPr>
          <p:spPr>
            <a:xfrm>
              <a:off x="6069710" y="4094368"/>
              <a:ext cx="47306" cy="67706"/>
            </a:xfrm>
            <a:custGeom>
              <a:avLst/>
              <a:gdLst/>
              <a:ahLst/>
              <a:cxnLst/>
              <a:rect l="0" t="0" r="0" b="0"/>
              <a:pathLst>
                <a:path w="47306" h="67706">
                  <a:moveTo>
                    <a:pt x="14127" y="0"/>
                  </a:moveTo>
                  <a:lnTo>
                    <a:pt x="79" y="4366"/>
                  </a:lnTo>
                  <a:lnTo>
                    <a:pt x="79" y="5953"/>
                  </a:lnTo>
                  <a:lnTo>
                    <a:pt x="952" y="5873"/>
                  </a:lnTo>
                  <a:lnTo>
                    <a:pt x="1984" y="5873"/>
                  </a:lnTo>
                  <a:lnTo>
                    <a:pt x="4523" y="6191"/>
                  </a:lnTo>
                  <a:lnTo>
                    <a:pt x="5794" y="7222"/>
                  </a:lnTo>
                  <a:lnTo>
                    <a:pt x="6190" y="8809"/>
                  </a:lnTo>
                  <a:lnTo>
                    <a:pt x="6350" y="10953"/>
                  </a:lnTo>
                  <a:lnTo>
                    <a:pt x="6350" y="57547"/>
                  </a:lnTo>
                  <a:lnTo>
                    <a:pt x="6270" y="60642"/>
                  </a:lnTo>
                  <a:lnTo>
                    <a:pt x="5874" y="62864"/>
                  </a:lnTo>
                  <a:lnTo>
                    <a:pt x="5237" y="64372"/>
                  </a:lnTo>
                  <a:lnTo>
                    <a:pt x="4047" y="65246"/>
                  </a:lnTo>
                  <a:lnTo>
                    <a:pt x="2301" y="65802"/>
                  </a:lnTo>
                  <a:lnTo>
                    <a:pt x="0" y="66198"/>
                  </a:lnTo>
                  <a:lnTo>
                    <a:pt x="0" y="67706"/>
                  </a:lnTo>
                  <a:lnTo>
                    <a:pt x="21351" y="67706"/>
                  </a:lnTo>
                  <a:lnTo>
                    <a:pt x="21351" y="66198"/>
                  </a:lnTo>
                  <a:lnTo>
                    <a:pt x="17541" y="65484"/>
                  </a:lnTo>
                  <a:lnTo>
                    <a:pt x="16192" y="64611"/>
                  </a:lnTo>
                  <a:lnTo>
                    <a:pt x="15319" y="63103"/>
                  </a:lnTo>
                  <a:lnTo>
                    <a:pt x="14762" y="60801"/>
                  </a:lnTo>
                  <a:lnTo>
                    <a:pt x="14605" y="57547"/>
                  </a:lnTo>
                  <a:lnTo>
                    <a:pt x="14605" y="33734"/>
                  </a:lnTo>
                  <a:lnTo>
                    <a:pt x="17621" y="30797"/>
                  </a:lnTo>
                  <a:lnTo>
                    <a:pt x="20477" y="28812"/>
                  </a:lnTo>
                  <a:lnTo>
                    <a:pt x="23097" y="27781"/>
                  </a:lnTo>
                  <a:lnTo>
                    <a:pt x="25479" y="27463"/>
                  </a:lnTo>
                  <a:lnTo>
                    <a:pt x="28971" y="28098"/>
                  </a:lnTo>
                  <a:lnTo>
                    <a:pt x="31274" y="30162"/>
                  </a:lnTo>
                  <a:lnTo>
                    <a:pt x="32622" y="33496"/>
                  </a:lnTo>
                  <a:lnTo>
                    <a:pt x="33098" y="37941"/>
                  </a:lnTo>
                  <a:lnTo>
                    <a:pt x="33098" y="57547"/>
                  </a:lnTo>
                  <a:lnTo>
                    <a:pt x="32940" y="60801"/>
                  </a:lnTo>
                  <a:lnTo>
                    <a:pt x="32384" y="63103"/>
                  </a:lnTo>
                  <a:lnTo>
                    <a:pt x="31511" y="64611"/>
                  </a:lnTo>
                  <a:lnTo>
                    <a:pt x="30162" y="65484"/>
                  </a:lnTo>
                  <a:lnTo>
                    <a:pt x="26352" y="66198"/>
                  </a:lnTo>
                  <a:lnTo>
                    <a:pt x="26352" y="67706"/>
                  </a:lnTo>
                  <a:lnTo>
                    <a:pt x="47306" y="67706"/>
                  </a:lnTo>
                  <a:lnTo>
                    <a:pt x="47306" y="66198"/>
                  </a:lnTo>
                  <a:lnTo>
                    <a:pt x="45163" y="65722"/>
                  </a:lnTo>
                  <a:lnTo>
                    <a:pt x="43576" y="65166"/>
                  </a:lnTo>
                  <a:lnTo>
                    <a:pt x="42465" y="64215"/>
                  </a:lnTo>
                  <a:lnTo>
                    <a:pt x="41830" y="62864"/>
                  </a:lnTo>
                  <a:lnTo>
                    <a:pt x="41512" y="60642"/>
                  </a:lnTo>
                  <a:lnTo>
                    <a:pt x="41354" y="57547"/>
                  </a:lnTo>
                  <a:lnTo>
                    <a:pt x="41354" y="37861"/>
                  </a:lnTo>
                  <a:lnTo>
                    <a:pt x="41275" y="35322"/>
                  </a:lnTo>
                  <a:lnTo>
                    <a:pt x="40878" y="31987"/>
                  </a:lnTo>
                  <a:lnTo>
                    <a:pt x="39766" y="28496"/>
                  </a:lnTo>
                  <a:lnTo>
                    <a:pt x="37703" y="25321"/>
                  </a:lnTo>
                  <a:lnTo>
                    <a:pt x="34290" y="23018"/>
                  </a:lnTo>
                  <a:lnTo>
                    <a:pt x="29130" y="22146"/>
                  </a:lnTo>
                  <a:lnTo>
                    <a:pt x="24844" y="22701"/>
                  </a:lnTo>
                  <a:lnTo>
                    <a:pt x="21034" y="24288"/>
                  </a:lnTo>
                  <a:lnTo>
                    <a:pt x="17700" y="26828"/>
                  </a:lnTo>
                  <a:lnTo>
                    <a:pt x="14842" y="30241"/>
                  </a:lnTo>
                  <a:lnTo>
                    <a:pt x="14605" y="30241"/>
                  </a:lnTo>
                  <a:lnTo>
                    <a:pt x="14605" y="317"/>
                  </a:lnTo>
                  <a:lnTo>
                    <a:pt x="14127" y="0"/>
                  </a:lnTo>
                  <a:close/>
                </a:path>
              </a:pathLst>
            </a:custGeom>
            <a:solidFill>
              <a:srgbClr val="000000"/>
            </a:solidFill>
          </p:spPr>
          <p:txBody>
            <a:bodyPr vert="horz" lIns="91440" tIns="45720" rIns="91440" bIns="45720" anchor="t"/>
            <a:lstStyle/>
            <a:p>
              <a:endParaRPr lang="en-IN"/>
            </a:p>
          </p:txBody>
        </p:sp>
        <p:sp>
          <p:nvSpPr>
            <p:cNvPr id="2192" name="Shape 2227"/>
            <p:cNvSpPr/>
            <p:nvPr/>
          </p:nvSpPr>
          <p:spPr>
            <a:xfrm>
              <a:off x="5595921" y="4116514"/>
              <a:ext cx="46435" cy="45560"/>
            </a:xfrm>
            <a:custGeom>
              <a:avLst/>
              <a:gdLst/>
              <a:ahLst/>
              <a:cxnLst/>
              <a:rect l="0" t="0" r="0" b="0"/>
              <a:pathLst>
                <a:path w="46435" h="45560">
                  <a:moveTo>
                    <a:pt x="13652" y="0"/>
                  </a:moveTo>
                  <a:lnTo>
                    <a:pt x="0" y="4444"/>
                  </a:lnTo>
                  <a:lnTo>
                    <a:pt x="0" y="6111"/>
                  </a:lnTo>
                  <a:lnTo>
                    <a:pt x="1032" y="5793"/>
                  </a:lnTo>
                  <a:lnTo>
                    <a:pt x="2857" y="5713"/>
                  </a:lnTo>
                  <a:lnTo>
                    <a:pt x="4048" y="5793"/>
                  </a:lnTo>
                  <a:lnTo>
                    <a:pt x="5160" y="6587"/>
                  </a:lnTo>
                  <a:lnTo>
                    <a:pt x="5953" y="8413"/>
                  </a:lnTo>
                  <a:lnTo>
                    <a:pt x="6271" y="12063"/>
                  </a:lnTo>
                  <a:lnTo>
                    <a:pt x="6271" y="36591"/>
                  </a:lnTo>
                  <a:lnTo>
                    <a:pt x="6032" y="40163"/>
                  </a:lnTo>
                  <a:lnTo>
                    <a:pt x="5001" y="42385"/>
                  </a:lnTo>
                  <a:lnTo>
                    <a:pt x="3096" y="43576"/>
                  </a:lnTo>
                  <a:lnTo>
                    <a:pt x="158" y="44052"/>
                  </a:lnTo>
                  <a:lnTo>
                    <a:pt x="158" y="45560"/>
                  </a:lnTo>
                  <a:lnTo>
                    <a:pt x="21193" y="45560"/>
                  </a:lnTo>
                  <a:lnTo>
                    <a:pt x="21193" y="44052"/>
                  </a:lnTo>
                  <a:lnTo>
                    <a:pt x="18018" y="43576"/>
                  </a:lnTo>
                  <a:lnTo>
                    <a:pt x="15954" y="42623"/>
                  </a:lnTo>
                  <a:lnTo>
                    <a:pt x="14922" y="41036"/>
                  </a:lnTo>
                  <a:lnTo>
                    <a:pt x="14604" y="38893"/>
                  </a:lnTo>
                  <a:lnTo>
                    <a:pt x="14604" y="11032"/>
                  </a:lnTo>
                  <a:lnTo>
                    <a:pt x="17303" y="8651"/>
                  </a:lnTo>
                  <a:lnTo>
                    <a:pt x="19843" y="6905"/>
                  </a:lnTo>
                  <a:lnTo>
                    <a:pt x="22225" y="5793"/>
                  </a:lnTo>
                  <a:lnTo>
                    <a:pt x="24447" y="5396"/>
                  </a:lnTo>
                  <a:lnTo>
                    <a:pt x="28098" y="6032"/>
                  </a:lnTo>
                  <a:lnTo>
                    <a:pt x="30479" y="7937"/>
                  </a:lnTo>
                  <a:lnTo>
                    <a:pt x="31750" y="10952"/>
                  </a:lnTo>
                  <a:lnTo>
                    <a:pt x="32067" y="15001"/>
                  </a:lnTo>
                  <a:lnTo>
                    <a:pt x="32067" y="35718"/>
                  </a:lnTo>
                  <a:lnTo>
                    <a:pt x="31908" y="38893"/>
                  </a:lnTo>
                  <a:lnTo>
                    <a:pt x="31273" y="41114"/>
                  </a:lnTo>
                  <a:lnTo>
                    <a:pt x="30321" y="42544"/>
                  </a:lnTo>
                  <a:lnTo>
                    <a:pt x="29131" y="43417"/>
                  </a:lnTo>
                  <a:lnTo>
                    <a:pt x="25797" y="44052"/>
                  </a:lnTo>
                  <a:lnTo>
                    <a:pt x="25797" y="45560"/>
                  </a:lnTo>
                  <a:lnTo>
                    <a:pt x="46435" y="45560"/>
                  </a:lnTo>
                  <a:lnTo>
                    <a:pt x="46435" y="44052"/>
                  </a:lnTo>
                  <a:lnTo>
                    <a:pt x="43418" y="43496"/>
                  </a:lnTo>
                  <a:lnTo>
                    <a:pt x="41592" y="42385"/>
                  </a:lnTo>
                  <a:lnTo>
                    <a:pt x="40640" y="40481"/>
                  </a:lnTo>
                  <a:lnTo>
                    <a:pt x="40402" y="37543"/>
                  </a:lnTo>
                  <a:lnTo>
                    <a:pt x="40402" y="14842"/>
                  </a:lnTo>
                  <a:lnTo>
                    <a:pt x="39846" y="9444"/>
                  </a:lnTo>
                  <a:lnTo>
                    <a:pt x="38417" y="5556"/>
                  </a:lnTo>
                  <a:lnTo>
                    <a:pt x="36353" y="2857"/>
                  </a:lnTo>
                  <a:lnTo>
                    <a:pt x="33813" y="1110"/>
                  </a:lnTo>
                  <a:lnTo>
                    <a:pt x="31273" y="237"/>
                  </a:lnTo>
                  <a:lnTo>
                    <a:pt x="28813" y="0"/>
                  </a:lnTo>
                  <a:lnTo>
                    <a:pt x="24765" y="555"/>
                  </a:lnTo>
                  <a:lnTo>
                    <a:pt x="21193" y="2301"/>
                  </a:lnTo>
                  <a:lnTo>
                    <a:pt x="17860" y="4841"/>
                  </a:lnTo>
                  <a:lnTo>
                    <a:pt x="14367" y="8016"/>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2193" name="Shape 2228"/>
            <p:cNvSpPr/>
            <p:nvPr/>
          </p:nvSpPr>
          <p:spPr>
            <a:xfrm>
              <a:off x="6219888" y="4116514"/>
              <a:ext cx="32702" cy="45560"/>
            </a:xfrm>
            <a:custGeom>
              <a:avLst/>
              <a:gdLst/>
              <a:ahLst/>
              <a:cxnLst/>
              <a:rect l="0" t="0" r="0" b="0"/>
              <a:pathLst>
                <a:path w="32702" h="45560">
                  <a:moveTo>
                    <a:pt x="14842" y="0"/>
                  </a:moveTo>
                  <a:lnTo>
                    <a:pt x="158" y="5317"/>
                  </a:lnTo>
                  <a:lnTo>
                    <a:pt x="158" y="6905"/>
                  </a:lnTo>
                  <a:lnTo>
                    <a:pt x="3571" y="6507"/>
                  </a:lnTo>
                  <a:lnTo>
                    <a:pt x="4762" y="6587"/>
                  </a:lnTo>
                  <a:lnTo>
                    <a:pt x="5872" y="7301"/>
                  </a:lnTo>
                  <a:lnTo>
                    <a:pt x="6666" y="9047"/>
                  </a:lnTo>
                  <a:lnTo>
                    <a:pt x="6984" y="12461"/>
                  </a:lnTo>
                  <a:lnTo>
                    <a:pt x="6984" y="37226"/>
                  </a:lnTo>
                  <a:lnTo>
                    <a:pt x="6666" y="40481"/>
                  </a:lnTo>
                  <a:lnTo>
                    <a:pt x="5556" y="42305"/>
                  </a:lnTo>
                  <a:lnTo>
                    <a:pt x="3412" y="43338"/>
                  </a:lnTo>
                  <a:lnTo>
                    <a:pt x="0" y="44052"/>
                  </a:lnTo>
                  <a:lnTo>
                    <a:pt x="0" y="45560"/>
                  </a:lnTo>
                  <a:lnTo>
                    <a:pt x="23732" y="45560"/>
                  </a:lnTo>
                  <a:lnTo>
                    <a:pt x="23732" y="44052"/>
                  </a:lnTo>
                  <a:lnTo>
                    <a:pt x="20318" y="43734"/>
                  </a:lnTo>
                  <a:lnTo>
                    <a:pt x="17700" y="42782"/>
                  </a:lnTo>
                  <a:lnTo>
                    <a:pt x="15954" y="40638"/>
                  </a:lnTo>
                  <a:lnTo>
                    <a:pt x="15319" y="36591"/>
                  </a:lnTo>
                  <a:lnTo>
                    <a:pt x="15319" y="14366"/>
                  </a:lnTo>
                  <a:lnTo>
                    <a:pt x="15716" y="12619"/>
                  </a:lnTo>
                  <a:lnTo>
                    <a:pt x="16588" y="10794"/>
                  </a:lnTo>
                  <a:lnTo>
                    <a:pt x="19208" y="7619"/>
                  </a:lnTo>
                  <a:lnTo>
                    <a:pt x="20716" y="6587"/>
                  </a:lnTo>
                  <a:lnTo>
                    <a:pt x="22066" y="6189"/>
                  </a:lnTo>
                  <a:lnTo>
                    <a:pt x="24128" y="7143"/>
                  </a:lnTo>
                  <a:lnTo>
                    <a:pt x="26113" y="8809"/>
                  </a:lnTo>
                  <a:lnTo>
                    <a:pt x="28891" y="9682"/>
                  </a:lnTo>
                  <a:lnTo>
                    <a:pt x="30478" y="9364"/>
                  </a:lnTo>
                  <a:lnTo>
                    <a:pt x="31670" y="8413"/>
                  </a:lnTo>
                  <a:lnTo>
                    <a:pt x="32463" y="7063"/>
                  </a:lnTo>
                  <a:lnTo>
                    <a:pt x="32702" y="5317"/>
                  </a:lnTo>
                  <a:lnTo>
                    <a:pt x="32384" y="3094"/>
                  </a:lnTo>
                  <a:lnTo>
                    <a:pt x="31272" y="1427"/>
                  </a:lnTo>
                  <a:lnTo>
                    <a:pt x="29606" y="316"/>
                  </a:lnTo>
                  <a:lnTo>
                    <a:pt x="27303" y="0"/>
                  </a:lnTo>
                  <a:lnTo>
                    <a:pt x="24526" y="396"/>
                  </a:lnTo>
                  <a:lnTo>
                    <a:pt x="21747" y="1824"/>
                  </a:lnTo>
                  <a:lnTo>
                    <a:pt x="18811" y="4602"/>
                  </a:lnTo>
                  <a:lnTo>
                    <a:pt x="15556" y="8968"/>
                  </a:lnTo>
                  <a:lnTo>
                    <a:pt x="15319" y="8968"/>
                  </a:lnTo>
                  <a:lnTo>
                    <a:pt x="15319" y="157"/>
                  </a:lnTo>
                  <a:lnTo>
                    <a:pt x="14842" y="0"/>
                  </a:lnTo>
                  <a:close/>
                </a:path>
              </a:pathLst>
            </a:custGeom>
            <a:solidFill>
              <a:srgbClr val="000000"/>
            </a:solidFill>
          </p:spPr>
          <p:txBody>
            <a:bodyPr vert="horz" lIns="91440" tIns="45720" rIns="91440" bIns="45720" anchor="t"/>
            <a:lstStyle/>
            <a:p>
              <a:endParaRPr lang="en-IN"/>
            </a:p>
          </p:txBody>
        </p:sp>
        <p:sp>
          <p:nvSpPr>
            <p:cNvPr id="2194" name="Shape 2229"/>
            <p:cNvSpPr/>
            <p:nvPr/>
          </p:nvSpPr>
          <p:spPr>
            <a:xfrm>
              <a:off x="6162419" y="4116514"/>
              <a:ext cx="32703" cy="45560"/>
            </a:xfrm>
            <a:custGeom>
              <a:avLst/>
              <a:gdLst/>
              <a:ahLst/>
              <a:cxnLst/>
              <a:rect l="0" t="0" r="0" b="0"/>
              <a:pathLst>
                <a:path w="32703" h="45560">
                  <a:moveTo>
                    <a:pt x="14844" y="0"/>
                  </a:moveTo>
                  <a:lnTo>
                    <a:pt x="159" y="5317"/>
                  </a:lnTo>
                  <a:lnTo>
                    <a:pt x="159" y="6905"/>
                  </a:lnTo>
                  <a:lnTo>
                    <a:pt x="3572" y="6507"/>
                  </a:lnTo>
                  <a:lnTo>
                    <a:pt x="4762" y="6587"/>
                  </a:lnTo>
                  <a:lnTo>
                    <a:pt x="5874" y="7301"/>
                  </a:lnTo>
                  <a:lnTo>
                    <a:pt x="6747" y="9047"/>
                  </a:lnTo>
                  <a:lnTo>
                    <a:pt x="7064" y="12461"/>
                  </a:lnTo>
                  <a:lnTo>
                    <a:pt x="7064" y="37226"/>
                  </a:lnTo>
                  <a:lnTo>
                    <a:pt x="6668" y="40481"/>
                  </a:lnTo>
                  <a:lnTo>
                    <a:pt x="5556" y="42305"/>
                  </a:lnTo>
                  <a:lnTo>
                    <a:pt x="3413" y="43338"/>
                  </a:lnTo>
                  <a:lnTo>
                    <a:pt x="0" y="44052"/>
                  </a:lnTo>
                  <a:lnTo>
                    <a:pt x="0" y="45560"/>
                  </a:lnTo>
                  <a:lnTo>
                    <a:pt x="23733" y="45560"/>
                  </a:lnTo>
                  <a:lnTo>
                    <a:pt x="23733" y="44052"/>
                  </a:lnTo>
                  <a:lnTo>
                    <a:pt x="20321" y="43734"/>
                  </a:lnTo>
                  <a:lnTo>
                    <a:pt x="17701" y="42782"/>
                  </a:lnTo>
                  <a:lnTo>
                    <a:pt x="15954" y="40638"/>
                  </a:lnTo>
                  <a:lnTo>
                    <a:pt x="15319" y="36591"/>
                  </a:lnTo>
                  <a:lnTo>
                    <a:pt x="15319" y="14366"/>
                  </a:lnTo>
                  <a:lnTo>
                    <a:pt x="15716" y="12619"/>
                  </a:lnTo>
                  <a:lnTo>
                    <a:pt x="16589" y="10794"/>
                  </a:lnTo>
                  <a:lnTo>
                    <a:pt x="19288" y="7619"/>
                  </a:lnTo>
                  <a:lnTo>
                    <a:pt x="20717" y="6587"/>
                  </a:lnTo>
                  <a:lnTo>
                    <a:pt x="22066" y="6189"/>
                  </a:lnTo>
                  <a:lnTo>
                    <a:pt x="24131" y="7143"/>
                  </a:lnTo>
                  <a:lnTo>
                    <a:pt x="26114" y="8809"/>
                  </a:lnTo>
                  <a:lnTo>
                    <a:pt x="28893" y="9682"/>
                  </a:lnTo>
                  <a:lnTo>
                    <a:pt x="30481" y="9364"/>
                  </a:lnTo>
                  <a:lnTo>
                    <a:pt x="31670" y="8413"/>
                  </a:lnTo>
                  <a:lnTo>
                    <a:pt x="32464" y="7063"/>
                  </a:lnTo>
                  <a:lnTo>
                    <a:pt x="32703" y="5317"/>
                  </a:lnTo>
                  <a:lnTo>
                    <a:pt x="32384" y="3094"/>
                  </a:lnTo>
                  <a:lnTo>
                    <a:pt x="31274" y="1427"/>
                  </a:lnTo>
                  <a:lnTo>
                    <a:pt x="29607" y="316"/>
                  </a:lnTo>
                  <a:lnTo>
                    <a:pt x="27306" y="0"/>
                  </a:lnTo>
                  <a:lnTo>
                    <a:pt x="24527" y="396"/>
                  </a:lnTo>
                  <a:lnTo>
                    <a:pt x="21749" y="1824"/>
                  </a:lnTo>
                  <a:lnTo>
                    <a:pt x="18812" y="4602"/>
                  </a:lnTo>
                  <a:lnTo>
                    <a:pt x="15558" y="8968"/>
                  </a:lnTo>
                  <a:lnTo>
                    <a:pt x="15319" y="8968"/>
                  </a:lnTo>
                  <a:lnTo>
                    <a:pt x="15319" y="157"/>
                  </a:lnTo>
                  <a:lnTo>
                    <a:pt x="14844" y="0"/>
                  </a:lnTo>
                  <a:close/>
                </a:path>
              </a:pathLst>
            </a:custGeom>
            <a:solidFill>
              <a:srgbClr val="000000"/>
            </a:solidFill>
          </p:spPr>
          <p:txBody>
            <a:bodyPr vert="horz" lIns="91440" tIns="45720" rIns="91440" bIns="45720" anchor="t"/>
            <a:lstStyle/>
            <a:p>
              <a:endParaRPr lang="en-IN"/>
            </a:p>
          </p:txBody>
        </p:sp>
        <p:sp>
          <p:nvSpPr>
            <p:cNvPr id="2195" name="Shape 2230"/>
            <p:cNvSpPr/>
            <p:nvPr/>
          </p:nvSpPr>
          <p:spPr>
            <a:xfrm>
              <a:off x="5252068" y="4116514"/>
              <a:ext cx="32702" cy="45560"/>
            </a:xfrm>
            <a:custGeom>
              <a:avLst/>
              <a:gdLst/>
              <a:ahLst/>
              <a:cxnLst/>
              <a:rect l="0" t="0" r="0" b="0"/>
              <a:pathLst>
                <a:path w="32702" h="45560">
                  <a:moveTo>
                    <a:pt x="14844" y="0"/>
                  </a:moveTo>
                  <a:lnTo>
                    <a:pt x="158" y="5317"/>
                  </a:lnTo>
                  <a:lnTo>
                    <a:pt x="158" y="6905"/>
                  </a:lnTo>
                  <a:lnTo>
                    <a:pt x="3572" y="6507"/>
                  </a:lnTo>
                  <a:lnTo>
                    <a:pt x="4762" y="6587"/>
                  </a:lnTo>
                  <a:lnTo>
                    <a:pt x="5874" y="7301"/>
                  </a:lnTo>
                  <a:lnTo>
                    <a:pt x="6667" y="9047"/>
                  </a:lnTo>
                  <a:lnTo>
                    <a:pt x="6985" y="12461"/>
                  </a:lnTo>
                  <a:lnTo>
                    <a:pt x="6985" y="37226"/>
                  </a:lnTo>
                  <a:lnTo>
                    <a:pt x="6667" y="40481"/>
                  </a:lnTo>
                  <a:lnTo>
                    <a:pt x="5556" y="42305"/>
                  </a:lnTo>
                  <a:lnTo>
                    <a:pt x="3413" y="43338"/>
                  </a:lnTo>
                  <a:lnTo>
                    <a:pt x="0" y="44052"/>
                  </a:lnTo>
                  <a:lnTo>
                    <a:pt x="0" y="45560"/>
                  </a:lnTo>
                  <a:lnTo>
                    <a:pt x="23733" y="45560"/>
                  </a:lnTo>
                  <a:lnTo>
                    <a:pt x="23733" y="44052"/>
                  </a:lnTo>
                  <a:lnTo>
                    <a:pt x="20320" y="43734"/>
                  </a:lnTo>
                  <a:lnTo>
                    <a:pt x="17701" y="42782"/>
                  </a:lnTo>
                  <a:lnTo>
                    <a:pt x="15955" y="40638"/>
                  </a:lnTo>
                  <a:lnTo>
                    <a:pt x="15319" y="36591"/>
                  </a:lnTo>
                  <a:lnTo>
                    <a:pt x="15319" y="14366"/>
                  </a:lnTo>
                  <a:lnTo>
                    <a:pt x="15716" y="12619"/>
                  </a:lnTo>
                  <a:lnTo>
                    <a:pt x="16590" y="10794"/>
                  </a:lnTo>
                  <a:lnTo>
                    <a:pt x="19288" y="7619"/>
                  </a:lnTo>
                  <a:lnTo>
                    <a:pt x="20717" y="6587"/>
                  </a:lnTo>
                  <a:lnTo>
                    <a:pt x="22066" y="6189"/>
                  </a:lnTo>
                  <a:lnTo>
                    <a:pt x="24130" y="7143"/>
                  </a:lnTo>
                  <a:lnTo>
                    <a:pt x="26115" y="8809"/>
                  </a:lnTo>
                  <a:lnTo>
                    <a:pt x="28892" y="9682"/>
                  </a:lnTo>
                  <a:lnTo>
                    <a:pt x="30480" y="9364"/>
                  </a:lnTo>
                  <a:lnTo>
                    <a:pt x="31671" y="8413"/>
                  </a:lnTo>
                  <a:lnTo>
                    <a:pt x="32465" y="7063"/>
                  </a:lnTo>
                  <a:lnTo>
                    <a:pt x="32702" y="5317"/>
                  </a:lnTo>
                  <a:lnTo>
                    <a:pt x="32385" y="3094"/>
                  </a:lnTo>
                  <a:lnTo>
                    <a:pt x="31274" y="1427"/>
                  </a:lnTo>
                  <a:lnTo>
                    <a:pt x="29607" y="316"/>
                  </a:lnTo>
                  <a:lnTo>
                    <a:pt x="27305" y="0"/>
                  </a:lnTo>
                  <a:lnTo>
                    <a:pt x="24527" y="396"/>
                  </a:lnTo>
                  <a:lnTo>
                    <a:pt x="21749" y="1824"/>
                  </a:lnTo>
                  <a:lnTo>
                    <a:pt x="18812" y="4602"/>
                  </a:lnTo>
                  <a:lnTo>
                    <a:pt x="15557" y="8968"/>
                  </a:lnTo>
                  <a:lnTo>
                    <a:pt x="15319" y="8968"/>
                  </a:lnTo>
                  <a:lnTo>
                    <a:pt x="15319" y="157"/>
                  </a:lnTo>
                  <a:lnTo>
                    <a:pt x="14844" y="0"/>
                  </a:lnTo>
                  <a:close/>
                </a:path>
              </a:pathLst>
            </a:custGeom>
            <a:solidFill>
              <a:srgbClr val="000000"/>
            </a:solidFill>
          </p:spPr>
          <p:txBody>
            <a:bodyPr vert="horz" lIns="91440" tIns="45720" rIns="91440" bIns="45720" anchor="t"/>
            <a:lstStyle/>
            <a:p>
              <a:endParaRPr lang="en-IN"/>
            </a:p>
          </p:txBody>
        </p:sp>
        <p:sp>
          <p:nvSpPr>
            <p:cNvPr id="2196" name="Shape 2231"/>
            <p:cNvSpPr/>
            <p:nvPr/>
          </p:nvSpPr>
          <p:spPr>
            <a:xfrm>
              <a:off x="5921119" y="4096510"/>
              <a:ext cx="67628" cy="65563"/>
            </a:xfrm>
            <a:custGeom>
              <a:avLst/>
              <a:gdLst/>
              <a:ahLst/>
              <a:cxnLst/>
              <a:rect l="0" t="0" r="0" b="0"/>
              <a:pathLst>
                <a:path w="67628" h="65563">
                  <a:moveTo>
                    <a:pt x="0" y="0"/>
                  </a:moveTo>
                  <a:lnTo>
                    <a:pt x="0" y="1826"/>
                  </a:lnTo>
                  <a:lnTo>
                    <a:pt x="4446" y="2461"/>
                  </a:lnTo>
                  <a:lnTo>
                    <a:pt x="7064" y="3811"/>
                  </a:lnTo>
                  <a:lnTo>
                    <a:pt x="7858" y="4842"/>
                  </a:lnTo>
                  <a:lnTo>
                    <a:pt x="8335" y="6350"/>
                  </a:lnTo>
                  <a:lnTo>
                    <a:pt x="8731" y="10795"/>
                  </a:lnTo>
                  <a:lnTo>
                    <a:pt x="8731" y="53657"/>
                  </a:lnTo>
                  <a:lnTo>
                    <a:pt x="8652" y="56912"/>
                  </a:lnTo>
                  <a:lnTo>
                    <a:pt x="8335" y="59452"/>
                  </a:lnTo>
                  <a:lnTo>
                    <a:pt x="7462" y="61278"/>
                  </a:lnTo>
                  <a:lnTo>
                    <a:pt x="5953" y="62548"/>
                  </a:lnTo>
                  <a:lnTo>
                    <a:pt x="3493" y="63262"/>
                  </a:lnTo>
                  <a:lnTo>
                    <a:pt x="0" y="63660"/>
                  </a:lnTo>
                  <a:lnTo>
                    <a:pt x="0" y="65563"/>
                  </a:lnTo>
                  <a:lnTo>
                    <a:pt x="27544" y="65563"/>
                  </a:lnTo>
                  <a:lnTo>
                    <a:pt x="27544" y="63660"/>
                  </a:lnTo>
                  <a:lnTo>
                    <a:pt x="24924" y="63421"/>
                  </a:lnTo>
                  <a:lnTo>
                    <a:pt x="22859" y="62944"/>
                  </a:lnTo>
                  <a:lnTo>
                    <a:pt x="21352" y="62309"/>
                  </a:lnTo>
                  <a:lnTo>
                    <a:pt x="20241" y="61436"/>
                  </a:lnTo>
                  <a:lnTo>
                    <a:pt x="19050" y="58817"/>
                  </a:lnTo>
                  <a:lnTo>
                    <a:pt x="18812" y="54768"/>
                  </a:lnTo>
                  <a:lnTo>
                    <a:pt x="18812" y="34369"/>
                  </a:lnTo>
                  <a:lnTo>
                    <a:pt x="48816" y="34369"/>
                  </a:lnTo>
                  <a:lnTo>
                    <a:pt x="48816" y="53657"/>
                  </a:lnTo>
                  <a:lnTo>
                    <a:pt x="48737" y="56912"/>
                  </a:lnTo>
                  <a:lnTo>
                    <a:pt x="48418" y="59452"/>
                  </a:lnTo>
                  <a:lnTo>
                    <a:pt x="47625" y="61278"/>
                  </a:lnTo>
                  <a:lnTo>
                    <a:pt x="46037" y="62548"/>
                  </a:lnTo>
                  <a:lnTo>
                    <a:pt x="43577" y="63262"/>
                  </a:lnTo>
                  <a:lnTo>
                    <a:pt x="40085" y="63660"/>
                  </a:lnTo>
                  <a:lnTo>
                    <a:pt x="40085" y="65563"/>
                  </a:lnTo>
                  <a:lnTo>
                    <a:pt x="67628" y="65563"/>
                  </a:lnTo>
                  <a:lnTo>
                    <a:pt x="67628" y="63660"/>
                  </a:lnTo>
                  <a:lnTo>
                    <a:pt x="65087" y="63421"/>
                  </a:lnTo>
                  <a:lnTo>
                    <a:pt x="63024" y="62944"/>
                  </a:lnTo>
                  <a:lnTo>
                    <a:pt x="61437" y="62309"/>
                  </a:lnTo>
                  <a:lnTo>
                    <a:pt x="60325" y="61436"/>
                  </a:lnTo>
                  <a:lnTo>
                    <a:pt x="59214" y="58817"/>
                  </a:lnTo>
                  <a:lnTo>
                    <a:pt x="58897" y="54768"/>
                  </a:lnTo>
                  <a:lnTo>
                    <a:pt x="58897" y="10795"/>
                  </a:lnTo>
                  <a:lnTo>
                    <a:pt x="59214" y="6429"/>
                  </a:lnTo>
                  <a:lnTo>
                    <a:pt x="60484" y="3890"/>
                  </a:lnTo>
                  <a:lnTo>
                    <a:pt x="63103" y="2461"/>
                  </a:lnTo>
                  <a:lnTo>
                    <a:pt x="67628" y="1826"/>
                  </a:lnTo>
                  <a:lnTo>
                    <a:pt x="67628" y="0"/>
                  </a:lnTo>
                  <a:lnTo>
                    <a:pt x="40085" y="0"/>
                  </a:lnTo>
                  <a:lnTo>
                    <a:pt x="40085" y="1826"/>
                  </a:lnTo>
                  <a:lnTo>
                    <a:pt x="44529" y="2461"/>
                  </a:lnTo>
                  <a:lnTo>
                    <a:pt x="47149" y="3811"/>
                  </a:lnTo>
                  <a:lnTo>
                    <a:pt x="47943" y="4842"/>
                  </a:lnTo>
                  <a:lnTo>
                    <a:pt x="48498" y="6350"/>
                  </a:lnTo>
                  <a:lnTo>
                    <a:pt x="48816" y="10795"/>
                  </a:lnTo>
                  <a:lnTo>
                    <a:pt x="48816" y="30004"/>
                  </a:lnTo>
                  <a:lnTo>
                    <a:pt x="18812" y="30004"/>
                  </a:lnTo>
                  <a:lnTo>
                    <a:pt x="18812" y="10795"/>
                  </a:lnTo>
                  <a:lnTo>
                    <a:pt x="19129" y="6429"/>
                  </a:lnTo>
                  <a:lnTo>
                    <a:pt x="20321" y="3890"/>
                  </a:lnTo>
                  <a:lnTo>
                    <a:pt x="23018" y="2461"/>
                  </a:lnTo>
                  <a:lnTo>
                    <a:pt x="27544" y="1826"/>
                  </a:lnTo>
                  <a:lnTo>
                    <a:pt x="27544" y="0"/>
                  </a:lnTo>
                  <a:lnTo>
                    <a:pt x="0" y="0"/>
                  </a:lnTo>
                  <a:close/>
                </a:path>
              </a:pathLst>
            </a:custGeom>
            <a:solidFill>
              <a:srgbClr val="000000"/>
            </a:solidFill>
          </p:spPr>
          <p:txBody>
            <a:bodyPr vert="horz" lIns="91440" tIns="45720" rIns="91440" bIns="45720" anchor="t"/>
            <a:lstStyle/>
            <a:p>
              <a:endParaRPr lang="en-IN"/>
            </a:p>
          </p:txBody>
        </p:sp>
        <p:sp>
          <p:nvSpPr>
            <p:cNvPr id="2197" name="Shape 2232"/>
            <p:cNvSpPr/>
            <p:nvPr/>
          </p:nvSpPr>
          <p:spPr>
            <a:xfrm>
              <a:off x="6319107" y="4094368"/>
              <a:ext cx="49371" cy="67706"/>
            </a:xfrm>
            <a:custGeom>
              <a:avLst/>
              <a:gdLst/>
              <a:ahLst/>
              <a:cxnLst/>
              <a:rect l="0" t="0" r="0" b="0"/>
              <a:pathLst>
                <a:path w="49371" h="67706">
                  <a:moveTo>
                    <a:pt x="15397" y="0"/>
                  </a:moveTo>
                  <a:lnTo>
                    <a:pt x="0" y="4366"/>
                  </a:lnTo>
                  <a:lnTo>
                    <a:pt x="0" y="5953"/>
                  </a:lnTo>
                  <a:lnTo>
                    <a:pt x="3016" y="5793"/>
                  </a:lnTo>
                  <a:lnTo>
                    <a:pt x="5317" y="6111"/>
                  </a:lnTo>
                  <a:lnTo>
                    <a:pt x="6666" y="7143"/>
                  </a:lnTo>
                  <a:lnTo>
                    <a:pt x="7302" y="8968"/>
                  </a:lnTo>
                  <a:lnTo>
                    <a:pt x="7460" y="11827"/>
                  </a:lnTo>
                  <a:lnTo>
                    <a:pt x="7460" y="59531"/>
                  </a:lnTo>
                  <a:lnTo>
                    <a:pt x="7302" y="62706"/>
                  </a:lnTo>
                  <a:lnTo>
                    <a:pt x="6270" y="64531"/>
                  </a:lnTo>
                  <a:lnTo>
                    <a:pt x="3968" y="65484"/>
                  </a:lnTo>
                  <a:lnTo>
                    <a:pt x="0" y="66198"/>
                  </a:lnTo>
                  <a:lnTo>
                    <a:pt x="0" y="67706"/>
                  </a:lnTo>
                  <a:lnTo>
                    <a:pt x="23177" y="67706"/>
                  </a:lnTo>
                  <a:lnTo>
                    <a:pt x="23177" y="66198"/>
                  </a:lnTo>
                  <a:lnTo>
                    <a:pt x="21192" y="66118"/>
                  </a:lnTo>
                  <a:lnTo>
                    <a:pt x="17223" y="65008"/>
                  </a:lnTo>
                  <a:lnTo>
                    <a:pt x="16191" y="63500"/>
                  </a:lnTo>
                  <a:lnTo>
                    <a:pt x="15795" y="61040"/>
                  </a:lnTo>
                  <a:lnTo>
                    <a:pt x="15795" y="43100"/>
                  </a:lnTo>
                  <a:lnTo>
                    <a:pt x="15954" y="43100"/>
                  </a:lnTo>
                  <a:lnTo>
                    <a:pt x="29606" y="61356"/>
                  </a:lnTo>
                  <a:lnTo>
                    <a:pt x="31194" y="63341"/>
                  </a:lnTo>
                  <a:lnTo>
                    <a:pt x="31750" y="64611"/>
                  </a:lnTo>
                  <a:lnTo>
                    <a:pt x="30956" y="65881"/>
                  </a:lnTo>
                  <a:lnTo>
                    <a:pt x="29606" y="66198"/>
                  </a:lnTo>
                  <a:lnTo>
                    <a:pt x="27781" y="66198"/>
                  </a:lnTo>
                  <a:lnTo>
                    <a:pt x="27781" y="67706"/>
                  </a:lnTo>
                  <a:lnTo>
                    <a:pt x="49371" y="67706"/>
                  </a:lnTo>
                  <a:lnTo>
                    <a:pt x="49371" y="66198"/>
                  </a:lnTo>
                  <a:lnTo>
                    <a:pt x="47147" y="65881"/>
                  </a:lnTo>
                  <a:lnTo>
                    <a:pt x="44450" y="64848"/>
                  </a:lnTo>
                  <a:lnTo>
                    <a:pt x="41275" y="62706"/>
                  </a:lnTo>
                  <a:lnTo>
                    <a:pt x="37781" y="58975"/>
                  </a:lnTo>
                  <a:lnTo>
                    <a:pt x="22621" y="39766"/>
                  </a:lnTo>
                  <a:lnTo>
                    <a:pt x="25479" y="37067"/>
                  </a:lnTo>
                  <a:lnTo>
                    <a:pt x="31352" y="31828"/>
                  </a:lnTo>
                  <a:lnTo>
                    <a:pt x="35797" y="28336"/>
                  </a:lnTo>
                  <a:lnTo>
                    <a:pt x="39210" y="26193"/>
                  </a:lnTo>
                  <a:lnTo>
                    <a:pt x="41988" y="25082"/>
                  </a:lnTo>
                  <a:lnTo>
                    <a:pt x="46910" y="24606"/>
                  </a:lnTo>
                  <a:lnTo>
                    <a:pt x="46910" y="23097"/>
                  </a:lnTo>
                  <a:lnTo>
                    <a:pt x="26668" y="23097"/>
                  </a:lnTo>
                  <a:lnTo>
                    <a:pt x="26668" y="24527"/>
                  </a:lnTo>
                  <a:lnTo>
                    <a:pt x="29209" y="24606"/>
                  </a:lnTo>
                  <a:lnTo>
                    <a:pt x="30717" y="25003"/>
                  </a:lnTo>
                  <a:lnTo>
                    <a:pt x="31431" y="25637"/>
                  </a:lnTo>
                  <a:lnTo>
                    <a:pt x="31591" y="26352"/>
                  </a:lnTo>
                  <a:lnTo>
                    <a:pt x="31035" y="27859"/>
                  </a:lnTo>
                  <a:lnTo>
                    <a:pt x="29368" y="29766"/>
                  </a:lnTo>
                  <a:lnTo>
                    <a:pt x="22541" y="35797"/>
                  </a:lnTo>
                  <a:lnTo>
                    <a:pt x="18970" y="38893"/>
                  </a:lnTo>
                  <a:lnTo>
                    <a:pt x="15954" y="41592"/>
                  </a:lnTo>
                  <a:lnTo>
                    <a:pt x="15795" y="41433"/>
                  </a:lnTo>
                  <a:lnTo>
                    <a:pt x="15795" y="237"/>
                  </a:lnTo>
                  <a:lnTo>
                    <a:pt x="15397" y="0"/>
                  </a:lnTo>
                  <a:close/>
                </a:path>
              </a:pathLst>
            </a:custGeom>
            <a:solidFill>
              <a:srgbClr val="000000"/>
            </a:solidFill>
          </p:spPr>
          <p:txBody>
            <a:bodyPr vert="horz" lIns="91440" tIns="45720" rIns="91440" bIns="45720" anchor="t"/>
            <a:lstStyle/>
            <a:p>
              <a:endParaRPr lang="en-IN"/>
            </a:p>
          </p:txBody>
        </p:sp>
        <p:sp>
          <p:nvSpPr>
            <p:cNvPr id="2198" name="Shape 2233"/>
            <p:cNvSpPr/>
            <p:nvPr/>
          </p:nvSpPr>
          <p:spPr>
            <a:xfrm>
              <a:off x="6021053" y="4116514"/>
              <a:ext cx="43815" cy="67150"/>
            </a:xfrm>
            <a:custGeom>
              <a:avLst/>
              <a:gdLst/>
              <a:ahLst/>
              <a:cxnLst/>
              <a:rect l="0" t="0" r="0" b="0"/>
              <a:pathLst>
                <a:path w="43815" h="67150">
                  <a:moveTo>
                    <a:pt x="21114" y="0"/>
                  </a:moveTo>
                  <a:lnTo>
                    <a:pt x="20518" y="2934"/>
                  </a:lnTo>
                  <a:lnTo>
                    <a:pt x="22622" y="3332"/>
                  </a:lnTo>
                  <a:lnTo>
                    <a:pt x="24844" y="4841"/>
                  </a:lnTo>
                  <a:lnTo>
                    <a:pt x="27940" y="9762"/>
                  </a:lnTo>
                  <a:lnTo>
                    <a:pt x="29447" y="15159"/>
                  </a:lnTo>
                  <a:lnTo>
                    <a:pt x="29766" y="17302"/>
                  </a:lnTo>
                  <a:lnTo>
                    <a:pt x="29845" y="18811"/>
                  </a:lnTo>
                  <a:lnTo>
                    <a:pt x="29766" y="20239"/>
                  </a:lnTo>
                  <a:lnTo>
                    <a:pt x="29447" y="22225"/>
                  </a:lnTo>
                  <a:lnTo>
                    <a:pt x="28733" y="24367"/>
                  </a:lnTo>
                  <a:lnTo>
                    <a:pt x="27464" y="26351"/>
                  </a:lnTo>
                  <a:lnTo>
                    <a:pt x="25400" y="27781"/>
                  </a:lnTo>
                  <a:lnTo>
                    <a:pt x="22622" y="28336"/>
                  </a:lnTo>
                  <a:lnTo>
                    <a:pt x="19129" y="27621"/>
                  </a:lnTo>
                  <a:lnTo>
                    <a:pt x="16431" y="25716"/>
                  </a:lnTo>
                  <a:lnTo>
                    <a:pt x="14526" y="22938"/>
                  </a:lnTo>
                  <a:lnTo>
                    <a:pt x="13256" y="19446"/>
                  </a:lnTo>
                  <a:lnTo>
                    <a:pt x="12303" y="11667"/>
                  </a:lnTo>
                  <a:lnTo>
                    <a:pt x="12938" y="7460"/>
                  </a:lnTo>
                  <a:lnTo>
                    <a:pt x="14685" y="4682"/>
                  </a:lnTo>
                  <a:lnTo>
                    <a:pt x="17066" y="3175"/>
                  </a:lnTo>
                  <a:lnTo>
                    <a:pt x="19685" y="2777"/>
                  </a:lnTo>
                  <a:lnTo>
                    <a:pt x="20518" y="2934"/>
                  </a:lnTo>
                  <a:lnTo>
                    <a:pt x="21114" y="0"/>
                  </a:lnTo>
                  <a:lnTo>
                    <a:pt x="17225" y="396"/>
                  </a:lnTo>
                  <a:lnTo>
                    <a:pt x="13335" y="1666"/>
                  </a:lnTo>
                  <a:lnTo>
                    <a:pt x="9763" y="3808"/>
                  </a:lnTo>
                  <a:lnTo>
                    <a:pt x="6826" y="6983"/>
                  </a:lnTo>
                  <a:lnTo>
                    <a:pt x="4762" y="11191"/>
                  </a:lnTo>
                  <a:lnTo>
                    <a:pt x="4047" y="16508"/>
                  </a:lnTo>
                  <a:lnTo>
                    <a:pt x="4682" y="20637"/>
                  </a:lnTo>
                  <a:lnTo>
                    <a:pt x="6429" y="24128"/>
                  </a:lnTo>
                  <a:lnTo>
                    <a:pt x="9366" y="27066"/>
                  </a:lnTo>
                  <a:lnTo>
                    <a:pt x="13256" y="29368"/>
                  </a:lnTo>
                  <a:lnTo>
                    <a:pt x="9525" y="32780"/>
                  </a:lnTo>
                  <a:lnTo>
                    <a:pt x="7063" y="35321"/>
                  </a:lnTo>
                  <a:lnTo>
                    <a:pt x="5556" y="37067"/>
                  </a:lnTo>
                  <a:lnTo>
                    <a:pt x="4762" y="38337"/>
                  </a:lnTo>
                  <a:lnTo>
                    <a:pt x="4445" y="40163"/>
                  </a:lnTo>
                  <a:lnTo>
                    <a:pt x="4921" y="41988"/>
                  </a:lnTo>
                  <a:lnTo>
                    <a:pt x="6112" y="43338"/>
                  </a:lnTo>
                  <a:lnTo>
                    <a:pt x="9683" y="45401"/>
                  </a:lnTo>
                  <a:lnTo>
                    <a:pt x="6032" y="48180"/>
                  </a:lnTo>
                  <a:lnTo>
                    <a:pt x="2937" y="51116"/>
                  </a:lnTo>
                  <a:lnTo>
                    <a:pt x="793" y="54212"/>
                  </a:lnTo>
                  <a:lnTo>
                    <a:pt x="0" y="57546"/>
                  </a:lnTo>
                  <a:lnTo>
                    <a:pt x="397" y="59451"/>
                  </a:lnTo>
                  <a:lnTo>
                    <a:pt x="1350" y="61276"/>
                  </a:lnTo>
                  <a:lnTo>
                    <a:pt x="2937" y="62863"/>
                  </a:lnTo>
                  <a:lnTo>
                    <a:pt x="5001" y="64293"/>
                  </a:lnTo>
                  <a:lnTo>
                    <a:pt x="10557" y="66357"/>
                  </a:lnTo>
                  <a:lnTo>
                    <a:pt x="17541" y="67150"/>
                  </a:lnTo>
                  <a:lnTo>
                    <a:pt x="21194" y="66832"/>
                  </a:lnTo>
                  <a:lnTo>
                    <a:pt x="25241" y="66118"/>
                  </a:lnTo>
                  <a:lnTo>
                    <a:pt x="29447" y="64769"/>
                  </a:lnTo>
                  <a:lnTo>
                    <a:pt x="33496" y="62943"/>
                  </a:lnTo>
                  <a:lnTo>
                    <a:pt x="37226" y="60641"/>
                  </a:lnTo>
                  <a:lnTo>
                    <a:pt x="40164" y="57705"/>
                  </a:lnTo>
                  <a:lnTo>
                    <a:pt x="42147" y="54291"/>
                  </a:lnTo>
                  <a:lnTo>
                    <a:pt x="42862" y="50402"/>
                  </a:lnTo>
                  <a:lnTo>
                    <a:pt x="42147" y="46513"/>
                  </a:lnTo>
                  <a:lnTo>
                    <a:pt x="40878" y="44211"/>
                  </a:lnTo>
                  <a:lnTo>
                    <a:pt x="38735" y="42147"/>
                  </a:lnTo>
                  <a:lnTo>
                    <a:pt x="35481" y="40559"/>
                  </a:lnTo>
                  <a:lnTo>
                    <a:pt x="30876" y="39766"/>
                  </a:lnTo>
                  <a:lnTo>
                    <a:pt x="18098" y="39210"/>
                  </a:lnTo>
                  <a:lnTo>
                    <a:pt x="14764" y="38972"/>
                  </a:lnTo>
                  <a:lnTo>
                    <a:pt x="13276" y="38580"/>
                  </a:lnTo>
                  <a:lnTo>
                    <a:pt x="11826" y="45719"/>
                  </a:lnTo>
                  <a:lnTo>
                    <a:pt x="16033" y="46433"/>
                  </a:lnTo>
                  <a:lnTo>
                    <a:pt x="20637" y="46751"/>
                  </a:lnTo>
                  <a:lnTo>
                    <a:pt x="23812" y="46909"/>
                  </a:lnTo>
                  <a:lnTo>
                    <a:pt x="27940" y="46988"/>
                  </a:lnTo>
                  <a:lnTo>
                    <a:pt x="32941" y="47227"/>
                  </a:lnTo>
                  <a:lnTo>
                    <a:pt x="36751" y="47862"/>
                  </a:lnTo>
                  <a:lnTo>
                    <a:pt x="39211" y="49291"/>
                  </a:lnTo>
                  <a:lnTo>
                    <a:pt x="40085" y="51910"/>
                  </a:lnTo>
                  <a:lnTo>
                    <a:pt x="39766" y="53814"/>
                  </a:lnTo>
                  <a:lnTo>
                    <a:pt x="38893" y="55641"/>
                  </a:lnTo>
                  <a:lnTo>
                    <a:pt x="37306" y="57228"/>
                  </a:lnTo>
                  <a:lnTo>
                    <a:pt x="35242" y="58657"/>
                  </a:lnTo>
                  <a:lnTo>
                    <a:pt x="32622" y="59847"/>
                  </a:lnTo>
                  <a:lnTo>
                    <a:pt x="29527" y="60721"/>
                  </a:lnTo>
                  <a:lnTo>
                    <a:pt x="25956" y="61276"/>
                  </a:lnTo>
                  <a:lnTo>
                    <a:pt x="21828" y="61514"/>
                  </a:lnTo>
                  <a:lnTo>
                    <a:pt x="17939" y="61276"/>
                  </a:lnTo>
                  <a:lnTo>
                    <a:pt x="14764" y="60800"/>
                  </a:lnTo>
                  <a:lnTo>
                    <a:pt x="12144" y="60086"/>
                  </a:lnTo>
                  <a:lnTo>
                    <a:pt x="10160" y="59133"/>
                  </a:lnTo>
                  <a:lnTo>
                    <a:pt x="7700" y="56832"/>
                  </a:lnTo>
                  <a:lnTo>
                    <a:pt x="6906" y="54450"/>
                  </a:lnTo>
                  <a:lnTo>
                    <a:pt x="7222" y="52307"/>
                  </a:lnTo>
                  <a:lnTo>
                    <a:pt x="8255" y="50322"/>
                  </a:lnTo>
                  <a:lnTo>
                    <a:pt x="9763" y="48258"/>
                  </a:lnTo>
                  <a:lnTo>
                    <a:pt x="11826" y="45719"/>
                  </a:lnTo>
                  <a:lnTo>
                    <a:pt x="13276" y="38580"/>
                  </a:lnTo>
                  <a:lnTo>
                    <a:pt x="11748" y="38178"/>
                  </a:lnTo>
                  <a:lnTo>
                    <a:pt x="10795" y="37463"/>
                  </a:lnTo>
                  <a:lnTo>
                    <a:pt x="10397" y="36512"/>
                  </a:lnTo>
                  <a:lnTo>
                    <a:pt x="11032" y="34686"/>
                  </a:lnTo>
                  <a:lnTo>
                    <a:pt x="12620" y="32701"/>
                  </a:lnTo>
                  <a:lnTo>
                    <a:pt x="14605" y="31034"/>
                  </a:lnTo>
                  <a:lnTo>
                    <a:pt x="16351" y="30319"/>
                  </a:lnTo>
                  <a:lnTo>
                    <a:pt x="17225" y="30399"/>
                  </a:lnTo>
                  <a:lnTo>
                    <a:pt x="18812" y="30558"/>
                  </a:lnTo>
                  <a:lnTo>
                    <a:pt x="21669" y="30796"/>
                  </a:lnTo>
                  <a:lnTo>
                    <a:pt x="24765" y="30399"/>
                  </a:lnTo>
                  <a:lnTo>
                    <a:pt x="28257" y="29368"/>
                  </a:lnTo>
                  <a:lnTo>
                    <a:pt x="31670" y="27463"/>
                  </a:lnTo>
                  <a:lnTo>
                    <a:pt x="34607" y="24763"/>
                  </a:lnTo>
                  <a:lnTo>
                    <a:pt x="36671" y="21033"/>
                  </a:lnTo>
                  <a:lnTo>
                    <a:pt x="37465" y="16191"/>
                  </a:lnTo>
                  <a:lnTo>
                    <a:pt x="37306" y="13016"/>
                  </a:lnTo>
                  <a:lnTo>
                    <a:pt x="36910" y="10635"/>
                  </a:lnTo>
                  <a:lnTo>
                    <a:pt x="35560" y="7063"/>
                  </a:lnTo>
                  <a:lnTo>
                    <a:pt x="43815" y="7063"/>
                  </a:lnTo>
                  <a:lnTo>
                    <a:pt x="43815" y="3253"/>
                  </a:lnTo>
                  <a:lnTo>
                    <a:pt x="36195" y="3253"/>
                  </a:lnTo>
                  <a:lnTo>
                    <a:pt x="33655" y="3014"/>
                  </a:lnTo>
                  <a:lnTo>
                    <a:pt x="30719" y="2221"/>
                  </a:lnTo>
                  <a:lnTo>
                    <a:pt x="25717" y="555"/>
                  </a:lnTo>
                  <a:lnTo>
                    <a:pt x="21114" y="0"/>
                  </a:lnTo>
                  <a:close/>
                </a:path>
              </a:pathLst>
            </a:custGeom>
            <a:solidFill>
              <a:srgbClr val="000000"/>
            </a:solidFill>
          </p:spPr>
          <p:txBody>
            <a:bodyPr vert="horz" lIns="91440" tIns="45720" rIns="91440" bIns="45720" anchor="t"/>
            <a:lstStyle/>
            <a:p>
              <a:endParaRPr lang="en-IN"/>
            </a:p>
          </p:txBody>
        </p:sp>
        <p:sp>
          <p:nvSpPr>
            <p:cNvPr id="2199" name="Shape 2234"/>
            <p:cNvSpPr/>
            <p:nvPr/>
          </p:nvSpPr>
          <p:spPr>
            <a:xfrm>
              <a:off x="6285848" y="4116514"/>
              <a:ext cx="29448" cy="46513"/>
            </a:xfrm>
            <a:custGeom>
              <a:avLst/>
              <a:gdLst/>
              <a:ahLst/>
              <a:cxnLst/>
              <a:rect l="0" t="0" r="0" b="0"/>
              <a:pathLst>
                <a:path w="29448" h="46513">
                  <a:moveTo>
                    <a:pt x="13889" y="0"/>
                  </a:moveTo>
                  <a:lnTo>
                    <a:pt x="9525" y="475"/>
                  </a:lnTo>
                  <a:lnTo>
                    <a:pt x="6032" y="1903"/>
                  </a:lnTo>
                  <a:lnTo>
                    <a:pt x="3333" y="3888"/>
                  </a:lnTo>
                  <a:lnTo>
                    <a:pt x="1508" y="6428"/>
                  </a:lnTo>
                  <a:lnTo>
                    <a:pt x="396" y="9207"/>
                  </a:lnTo>
                  <a:lnTo>
                    <a:pt x="0" y="12063"/>
                  </a:lnTo>
                  <a:lnTo>
                    <a:pt x="952" y="16905"/>
                  </a:lnTo>
                  <a:lnTo>
                    <a:pt x="3492" y="20716"/>
                  </a:lnTo>
                  <a:lnTo>
                    <a:pt x="7223" y="23812"/>
                  </a:lnTo>
                  <a:lnTo>
                    <a:pt x="11588" y="26510"/>
                  </a:lnTo>
                  <a:lnTo>
                    <a:pt x="17303" y="29764"/>
                  </a:lnTo>
                  <a:lnTo>
                    <a:pt x="19525" y="31193"/>
                  </a:lnTo>
                  <a:lnTo>
                    <a:pt x="21113" y="32939"/>
                  </a:lnTo>
                  <a:lnTo>
                    <a:pt x="22066" y="34925"/>
                  </a:lnTo>
                  <a:lnTo>
                    <a:pt x="22462" y="37146"/>
                  </a:lnTo>
                  <a:lnTo>
                    <a:pt x="21668" y="40638"/>
                  </a:lnTo>
                  <a:lnTo>
                    <a:pt x="19684" y="42862"/>
                  </a:lnTo>
                  <a:lnTo>
                    <a:pt x="17144" y="44052"/>
                  </a:lnTo>
                  <a:lnTo>
                    <a:pt x="14446" y="44369"/>
                  </a:lnTo>
                  <a:lnTo>
                    <a:pt x="10239" y="43734"/>
                  </a:lnTo>
                  <a:lnTo>
                    <a:pt x="7143" y="41908"/>
                  </a:lnTo>
                  <a:lnTo>
                    <a:pt x="4921" y="39369"/>
                  </a:lnTo>
                  <a:lnTo>
                    <a:pt x="3333" y="36432"/>
                  </a:lnTo>
                  <a:lnTo>
                    <a:pt x="1667" y="30478"/>
                  </a:lnTo>
                  <a:lnTo>
                    <a:pt x="79" y="30478"/>
                  </a:lnTo>
                  <a:lnTo>
                    <a:pt x="79" y="45957"/>
                  </a:lnTo>
                  <a:lnTo>
                    <a:pt x="1349" y="45957"/>
                  </a:lnTo>
                  <a:lnTo>
                    <a:pt x="2222" y="45005"/>
                  </a:lnTo>
                  <a:lnTo>
                    <a:pt x="3571" y="44766"/>
                  </a:lnTo>
                  <a:lnTo>
                    <a:pt x="5873" y="44925"/>
                  </a:lnTo>
                  <a:lnTo>
                    <a:pt x="8652" y="45560"/>
                  </a:lnTo>
                  <a:lnTo>
                    <a:pt x="15081" y="46513"/>
                  </a:lnTo>
                  <a:lnTo>
                    <a:pt x="18336" y="46194"/>
                  </a:lnTo>
                  <a:lnTo>
                    <a:pt x="21590" y="45163"/>
                  </a:lnTo>
                  <a:lnTo>
                    <a:pt x="24606" y="43338"/>
                  </a:lnTo>
                  <a:lnTo>
                    <a:pt x="27067" y="40877"/>
                  </a:lnTo>
                  <a:lnTo>
                    <a:pt x="28812" y="37622"/>
                  </a:lnTo>
                  <a:lnTo>
                    <a:pt x="29448" y="33733"/>
                  </a:lnTo>
                  <a:lnTo>
                    <a:pt x="28812" y="29844"/>
                  </a:lnTo>
                  <a:lnTo>
                    <a:pt x="27067" y="26748"/>
                  </a:lnTo>
                  <a:lnTo>
                    <a:pt x="24447" y="24288"/>
                  </a:lnTo>
                  <a:lnTo>
                    <a:pt x="21113" y="22064"/>
                  </a:lnTo>
                  <a:lnTo>
                    <a:pt x="10398" y="15714"/>
                  </a:lnTo>
                  <a:lnTo>
                    <a:pt x="8174" y="13969"/>
                  </a:lnTo>
                  <a:lnTo>
                    <a:pt x="6905" y="12143"/>
                  </a:lnTo>
                  <a:lnTo>
                    <a:pt x="6270" y="10238"/>
                  </a:lnTo>
                  <a:lnTo>
                    <a:pt x="6112" y="8651"/>
                  </a:lnTo>
                  <a:lnTo>
                    <a:pt x="6587" y="6587"/>
                  </a:lnTo>
                  <a:lnTo>
                    <a:pt x="7858" y="4523"/>
                  </a:lnTo>
                  <a:lnTo>
                    <a:pt x="10159" y="2936"/>
                  </a:lnTo>
                  <a:lnTo>
                    <a:pt x="13652" y="2221"/>
                  </a:lnTo>
                  <a:lnTo>
                    <a:pt x="16905" y="2697"/>
                  </a:lnTo>
                  <a:lnTo>
                    <a:pt x="20002" y="4523"/>
                  </a:lnTo>
                  <a:lnTo>
                    <a:pt x="21431" y="6111"/>
                  </a:lnTo>
                  <a:lnTo>
                    <a:pt x="22700" y="8253"/>
                  </a:lnTo>
                  <a:lnTo>
                    <a:pt x="23733" y="11032"/>
                  </a:lnTo>
                  <a:lnTo>
                    <a:pt x="24686" y="14444"/>
                  </a:lnTo>
                  <a:lnTo>
                    <a:pt x="26114" y="14444"/>
                  </a:lnTo>
                  <a:lnTo>
                    <a:pt x="25717" y="872"/>
                  </a:lnTo>
                  <a:lnTo>
                    <a:pt x="24686" y="872"/>
                  </a:lnTo>
                  <a:lnTo>
                    <a:pt x="24049" y="1587"/>
                  </a:lnTo>
                  <a:lnTo>
                    <a:pt x="22939" y="1983"/>
                  </a:lnTo>
                  <a:lnTo>
                    <a:pt x="21431" y="1666"/>
                  </a:lnTo>
                  <a:lnTo>
                    <a:pt x="19446" y="951"/>
                  </a:lnTo>
                  <a:lnTo>
                    <a:pt x="16905" y="237"/>
                  </a:lnTo>
                  <a:lnTo>
                    <a:pt x="13889" y="0"/>
                  </a:lnTo>
                  <a:close/>
                </a:path>
              </a:pathLst>
            </a:custGeom>
            <a:solidFill>
              <a:srgbClr val="000000"/>
            </a:solidFill>
          </p:spPr>
          <p:txBody>
            <a:bodyPr vert="horz" lIns="91440" tIns="45720" rIns="91440" bIns="45720" anchor="t"/>
            <a:lstStyle/>
            <a:p>
              <a:endParaRPr lang="en-IN"/>
            </a:p>
          </p:txBody>
        </p:sp>
        <p:sp>
          <p:nvSpPr>
            <p:cNvPr id="2200" name="Shape 2235"/>
            <p:cNvSpPr/>
            <p:nvPr/>
          </p:nvSpPr>
          <p:spPr>
            <a:xfrm>
              <a:off x="4995052" y="4116514"/>
              <a:ext cx="29448" cy="46513"/>
            </a:xfrm>
            <a:custGeom>
              <a:avLst/>
              <a:gdLst/>
              <a:ahLst/>
              <a:cxnLst/>
              <a:rect l="0" t="0" r="0" b="0"/>
              <a:pathLst>
                <a:path w="29448" h="46513">
                  <a:moveTo>
                    <a:pt x="13891" y="0"/>
                  </a:moveTo>
                  <a:lnTo>
                    <a:pt x="9525" y="475"/>
                  </a:lnTo>
                  <a:lnTo>
                    <a:pt x="6112" y="1903"/>
                  </a:lnTo>
                  <a:lnTo>
                    <a:pt x="3413" y="3888"/>
                  </a:lnTo>
                  <a:lnTo>
                    <a:pt x="1508" y="6428"/>
                  </a:lnTo>
                  <a:lnTo>
                    <a:pt x="397" y="9207"/>
                  </a:lnTo>
                  <a:lnTo>
                    <a:pt x="0" y="12063"/>
                  </a:lnTo>
                  <a:lnTo>
                    <a:pt x="1032" y="16905"/>
                  </a:lnTo>
                  <a:lnTo>
                    <a:pt x="3572" y="20716"/>
                  </a:lnTo>
                  <a:lnTo>
                    <a:pt x="7223" y="23812"/>
                  </a:lnTo>
                  <a:lnTo>
                    <a:pt x="11588" y="26510"/>
                  </a:lnTo>
                  <a:lnTo>
                    <a:pt x="17383" y="29764"/>
                  </a:lnTo>
                  <a:lnTo>
                    <a:pt x="19526" y="31193"/>
                  </a:lnTo>
                  <a:lnTo>
                    <a:pt x="21113" y="32939"/>
                  </a:lnTo>
                  <a:lnTo>
                    <a:pt x="22146" y="34925"/>
                  </a:lnTo>
                  <a:lnTo>
                    <a:pt x="22542" y="37146"/>
                  </a:lnTo>
                  <a:lnTo>
                    <a:pt x="21748" y="40638"/>
                  </a:lnTo>
                  <a:lnTo>
                    <a:pt x="19765" y="42862"/>
                  </a:lnTo>
                  <a:lnTo>
                    <a:pt x="17145" y="44052"/>
                  </a:lnTo>
                  <a:lnTo>
                    <a:pt x="14526" y="44369"/>
                  </a:lnTo>
                  <a:lnTo>
                    <a:pt x="10318" y="43734"/>
                  </a:lnTo>
                  <a:lnTo>
                    <a:pt x="7143" y="41908"/>
                  </a:lnTo>
                  <a:lnTo>
                    <a:pt x="4921" y="39369"/>
                  </a:lnTo>
                  <a:lnTo>
                    <a:pt x="3413" y="36432"/>
                  </a:lnTo>
                  <a:lnTo>
                    <a:pt x="1746" y="30478"/>
                  </a:lnTo>
                  <a:lnTo>
                    <a:pt x="158" y="30478"/>
                  </a:lnTo>
                  <a:lnTo>
                    <a:pt x="158" y="45957"/>
                  </a:lnTo>
                  <a:lnTo>
                    <a:pt x="1428" y="45957"/>
                  </a:lnTo>
                  <a:lnTo>
                    <a:pt x="2302" y="45005"/>
                  </a:lnTo>
                  <a:lnTo>
                    <a:pt x="3572" y="44766"/>
                  </a:lnTo>
                  <a:lnTo>
                    <a:pt x="5953" y="44925"/>
                  </a:lnTo>
                  <a:lnTo>
                    <a:pt x="8731" y="45560"/>
                  </a:lnTo>
                  <a:lnTo>
                    <a:pt x="15081" y="46513"/>
                  </a:lnTo>
                  <a:lnTo>
                    <a:pt x="18415" y="46194"/>
                  </a:lnTo>
                  <a:lnTo>
                    <a:pt x="21669" y="45163"/>
                  </a:lnTo>
                  <a:lnTo>
                    <a:pt x="24686" y="43338"/>
                  </a:lnTo>
                  <a:lnTo>
                    <a:pt x="27146" y="40877"/>
                  </a:lnTo>
                  <a:lnTo>
                    <a:pt x="28813" y="37622"/>
                  </a:lnTo>
                  <a:lnTo>
                    <a:pt x="29448" y="33733"/>
                  </a:lnTo>
                  <a:lnTo>
                    <a:pt x="28813" y="29844"/>
                  </a:lnTo>
                  <a:lnTo>
                    <a:pt x="27067" y="26748"/>
                  </a:lnTo>
                  <a:lnTo>
                    <a:pt x="24447" y="24288"/>
                  </a:lnTo>
                  <a:lnTo>
                    <a:pt x="21113" y="22064"/>
                  </a:lnTo>
                  <a:lnTo>
                    <a:pt x="10477" y="15714"/>
                  </a:lnTo>
                  <a:lnTo>
                    <a:pt x="8254" y="13969"/>
                  </a:lnTo>
                  <a:lnTo>
                    <a:pt x="6906" y="12143"/>
                  </a:lnTo>
                  <a:lnTo>
                    <a:pt x="6191" y="8651"/>
                  </a:lnTo>
                  <a:lnTo>
                    <a:pt x="6588" y="6587"/>
                  </a:lnTo>
                  <a:lnTo>
                    <a:pt x="7937" y="4523"/>
                  </a:lnTo>
                  <a:lnTo>
                    <a:pt x="10240" y="2936"/>
                  </a:lnTo>
                  <a:lnTo>
                    <a:pt x="13732" y="2221"/>
                  </a:lnTo>
                  <a:lnTo>
                    <a:pt x="16986" y="2697"/>
                  </a:lnTo>
                  <a:lnTo>
                    <a:pt x="20082" y="4523"/>
                  </a:lnTo>
                  <a:lnTo>
                    <a:pt x="21511" y="6111"/>
                  </a:lnTo>
                  <a:lnTo>
                    <a:pt x="22701" y="8253"/>
                  </a:lnTo>
                  <a:lnTo>
                    <a:pt x="23812" y="11032"/>
                  </a:lnTo>
                  <a:lnTo>
                    <a:pt x="24686" y="14444"/>
                  </a:lnTo>
                  <a:lnTo>
                    <a:pt x="26193" y="14444"/>
                  </a:lnTo>
                  <a:lnTo>
                    <a:pt x="25797" y="872"/>
                  </a:lnTo>
                  <a:lnTo>
                    <a:pt x="24686" y="872"/>
                  </a:lnTo>
                  <a:lnTo>
                    <a:pt x="24129" y="1587"/>
                  </a:lnTo>
                  <a:lnTo>
                    <a:pt x="23018" y="1983"/>
                  </a:lnTo>
                  <a:lnTo>
                    <a:pt x="19447" y="951"/>
                  </a:lnTo>
                  <a:lnTo>
                    <a:pt x="16907" y="237"/>
                  </a:lnTo>
                  <a:lnTo>
                    <a:pt x="13891" y="0"/>
                  </a:lnTo>
                  <a:close/>
                </a:path>
              </a:pathLst>
            </a:custGeom>
            <a:solidFill>
              <a:srgbClr val="000000"/>
            </a:solidFill>
          </p:spPr>
          <p:txBody>
            <a:bodyPr vert="horz" lIns="91440" tIns="45720" rIns="91440" bIns="45720" anchor="t"/>
            <a:lstStyle/>
            <a:p>
              <a:endParaRPr lang="en-IN"/>
            </a:p>
          </p:txBody>
        </p:sp>
        <p:sp>
          <p:nvSpPr>
            <p:cNvPr id="2201" name="Shape 2236"/>
            <p:cNvSpPr/>
            <p:nvPr/>
          </p:nvSpPr>
          <p:spPr>
            <a:xfrm>
              <a:off x="5875639" y="4152153"/>
              <a:ext cx="10953" cy="10953"/>
            </a:xfrm>
            <a:custGeom>
              <a:avLst/>
              <a:gdLst/>
              <a:ahLst/>
              <a:cxnLst/>
              <a:rect l="0" t="0" r="0" b="0"/>
              <a:pathLst>
                <a:path w="10953" h="10953">
                  <a:moveTo>
                    <a:pt x="5477" y="0"/>
                  </a:moveTo>
                  <a:lnTo>
                    <a:pt x="3333" y="476"/>
                  </a:lnTo>
                  <a:lnTo>
                    <a:pt x="1665" y="1667"/>
                  </a:lnTo>
                  <a:lnTo>
                    <a:pt x="475" y="3412"/>
                  </a:lnTo>
                  <a:lnTo>
                    <a:pt x="0" y="5636"/>
                  </a:lnTo>
                  <a:lnTo>
                    <a:pt x="555" y="8017"/>
                  </a:lnTo>
                  <a:lnTo>
                    <a:pt x="1904" y="9683"/>
                  </a:lnTo>
                  <a:lnTo>
                    <a:pt x="3730" y="10636"/>
                  </a:lnTo>
                  <a:lnTo>
                    <a:pt x="5477" y="10953"/>
                  </a:lnTo>
                  <a:lnTo>
                    <a:pt x="7222" y="10636"/>
                  </a:lnTo>
                  <a:lnTo>
                    <a:pt x="8968" y="9683"/>
                  </a:lnTo>
                  <a:lnTo>
                    <a:pt x="10397" y="8017"/>
                  </a:lnTo>
                  <a:lnTo>
                    <a:pt x="10953" y="5636"/>
                  </a:lnTo>
                  <a:lnTo>
                    <a:pt x="10555" y="3412"/>
                  </a:lnTo>
                  <a:lnTo>
                    <a:pt x="9287" y="1667"/>
                  </a:lnTo>
                  <a:lnTo>
                    <a:pt x="7540" y="476"/>
                  </a:lnTo>
                  <a:lnTo>
                    <a:pt x="5477" y="0"/>
                  </a:lnTo>
                  <a:close/>
                </a:path>
              </a:pathLst>
            </a:custGeom>
            <a:solidFill>
              <a:srgbClr val="000000"/>
            </a:solidFill>
          </p:spPr>
          <p:txBody>
            <a:bodyPr vert="horz" lIns="91440" tIns="45720" rIns="91440" bIns="45720" anchor="t"/>
            <a:lstStyle/>
            <a:p>
              <a:endParaRPr lang="en-IN"/>
            </a:p>
          </p:txBody>
        </p:sp>
        <p:sp>
          <p:nvSpPr>
            <p:cNvPr id="2202" name="Shape 2237"/>
            <p:cNvSpPr/>
            <p:nvPr/>
          </p:nvSpPr>
          <p:spPr>
            <a:xfrm>
              <a:off x="5377798" y="4117465"/>
              <a:ext cx="45641" cy="66199"/>
            </a:xfrm>
            <a:custGeom>
              <a:avLst/>
              <a:gdLst/>
              <a:ahLst/>
              <a:cxnLst/>
              <a:rect l="0" t="0" r="0" b="0"/>
              <a:pathLst>
                <a:path w="45641" h="66199">
                  <a:moveTo>
                    <a:pt x="0" y="0"/>
                  </a:moveTo>
                  <a:lnTo>
                    <a:pt x="0" y="1430"/>
                  </a:lnTo>
                  <a:lnTo>
                    <a:pt x="2539" y="2143"/>
                  </a:lnTo>
                  <a:lnTo>
                    <a:pt x="3889" y="3096"/>
                  </a:lnTo>
                  <a:lnTo>
                    <a:pt x="5001" y="4605"/>
                  </a:lnTo>
                  <a:lnTo>
                    <a:pt x="16272" y="28972"/>
                  </a:lnTo>
                  <a:lnTo>
                    <a:pt x="17224" y="30956"/>
                  </a:lnTo>
                  <a:lnTo>
                    <a:pt x="18573" y="33576"/>
                  </a:lnTo>
                  <a:lnTo>
                    <a:pt x="21193" y="39052"/>
                  </a:lnTo>
                  <a:lnTo>
                    <a:pt x="22066" y="41275"/>
                  </a:lnTo>
                  <a:lnTo>
                    <a:pt x="22463" y="42624"/>
                  </a:lnTo>
                  <a:lnTo>
                    <a:pt x="22304" y="43736"/>
                  </a:lnTo>
                  <a:lnTo>
                    <a:pt x="21748" y="45641"/>
                  </a:lnTo>
                  <a:lnTo>
                    <a:pt x="19843" y="50800"/>
                  </a:lnTo>
                  <a:lnTo>
                    <a:pt x="16986" y="55642"/>
                  </a:lnTo>
                  <a:lnTo>
                    <a:pt x="15239" y="57229"/>
                  </a:lnTo>
                  <a:lnTo>
                    <a:pt x="13334" y="57865"/>
                  </a:lnTo>
                  <a:lnTo>
                    <a:pt x="12144" y="57547"/>
                  </a:lnTo>
                  <a:lnTo>
                    <a:pt x="10398" y="56992"/>
                  </a:lnTo>
                  <a:lnTo>
                    <a:pt x="6270" y="56038"/>
                  </a:lnTo>
                  <a:lnTo>
                    <a:pt x="4366" y="56356"/>
                  </a:lnTo>
                  <a:lnTo>
                    <a:pt x="3016" y="57150"/>
                  </a:lnTo>
                  <a:lnTo>
                    <a:pt x="1826" y="59056"/>
                  </a:lnTo>
                  <a:lnTo>
                    <a:pt x="1508" y="60404"/>
                  </a:lnTo>
                  <a:lnTo>
                    <a:pt x="1984" y="62468"/>
                  </a:lnTo>
                  <a:lnTo>
                    <a:pt x="3333" y="64293"/>
                  </a:lnTo>
                  <a:lnTo>
                    <a:pt x="5636" y="65643"/>
                  </a:lnTo>
                  <a:lnTo>
                    <a:pt x="8811" y="66199"/>
                  </a:lnTo>
                  <a:lnTo>
                    <a:pt x="11429" y="65881"/>
                  </a:lnTo>
                  <a:lnTo>
                    <a:pt x="13811" y="64930"/>
                  </a:lnTo>
                  <a:lnTo>
                    <a:pt x="16033" y="63421"/>
                  </a:lnTo>
                  <a:lnTo>
                    <a:pt x="18097" y="61198"/>
                  </a:lnTo>
                  <a:lnTo>
                    <a:pt x="20002" y="58420"/>
                  </a:lnTo>
                  <a:lnTo>
                    <a:pt x="21907" y="55007"/>
                  </a:lnTo>
                  <a:lnTo>
                    <a:pt x="23812" y="50958"/>
                  </a:lnTo>
                  <a:lnTo>
                    <a:pt x="25638" y="46356"/>
                  </a:lnTo>
                  <a:lnTo>
                    <a:pt x="40878" y="5953"/>
                  </a:lnTo>
                  <a:lnTo>
                    <a:pt x="42068" y="3493"/>
                  </a:lnTo>
                  <a:lnTo>
                    <a:pt x="43338" y="2223"/>
                  </a:lnTo>
                  <a:lnTo>
                    <a:pt x="45641" y="1508"/>
                  </a:lnTo>
                  <a:lnTo>
                    <a:pt x="45641" y="0"/>
                  </a:lnTo>
                  <a:lnTo>
                    <a:pt x="32225" y="0"/>
                  </a:lnTo>
                  <a:lnTo>
                    <a:pt x="32225" y="1508"/>
                  </a:lnTo>
                  <a:lnTo>
                    <a:pt x="34289" y="1667"/>
                  </a:lnTo>
                  <a:lnTo>
                    <a:pt x="35798" y="2143"/>
                  </a:lnTo>
                  <a:lnTo>
                    <a:pt x="36671" y="3017"/>
                  </a:lnTo>
                  <a:lnTo>
                    <a:pt x="36988" y="4287"/>
                  </a:lnTo>
                  <a:lnTo>
                    <a:pt x="36829" y="5318"/>
                  </a:lnTo>
                  <a:lnTo>
                    <a:pt x="36274" y="6986"/>
                  </a:lnTo>
                  <a:lnTo>
                    <a:pt x="34766" y="11033"/>
                  </a:lnTo>
                  <a:lnTo>
                    <a:pt x="26987" y="33020"/>
                  </a:lnTo>
                  <a:lnTo>
                    <a:pt x="15637" y="7937"/>
                  </a:lnTo>
                  <a:lnTo>
                    <a:pt x="15002" y="6350"/>
                  </a:lnTo>
                  <a:lnTo>
                    <a:pt x="14604" y="4366"/>
                  </a:lnTo>
                  <a:lnTo>
                    <a:pt x="15161" y="2778"/>
                  </a:lnTo>
                  <a:lnTo>
                    <a:pt x="16589" y="1985"/>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2203" name="Shape 2238"/>
            <p:cNvSpPr/>
            <p:nvPr/>
          </p:nvSpPr>
          <p:spPr>
            <a:xfrm>
              <a:off x="6108683" y="4222399"/>
              <a:ext cx="46117" cy="68659"/>
            </a:xfrm>
            <a:custGeom>
              <a:avLst/>
              <a:gdLst/>
              <a:ahLst/>
              <a:cxnLst/>
              <a:rect l="0" t="0" r="0" b="0"/>
              <a:pathLst>
                <a:path w="46117" h="68659">
                  <a:moveTo>
                    <a:pt x="14367" y="0"/>
                  </a:moveTo>
                  <a:lnTo>
                    <a:pt x="0" y="4366"/>
                  </a:lnTo>
                  <a:lnTo>
                    <a:pt x="0" y="5953"/>
                  </a:lnTo>
                  <a:lnTo>
                    <a:pt x="2222" y="5794"/>
                  </a:lnTo>
                  <a:lnTo>
                    <a:pt x="4762" y="6112"/>
                  </a:lnTo>
                  <a:lnTo>
                    <a:pt x="6032" y="7223"/>
                  </a:lnTo>
                  <a:lnTo>
                    <a:pt x="6508" y="8811"/>
                  </a:lnTo>
                  <a:lnTo>
                    <a:pt x="6588" y="10874"/>
                  </a:lnTo>
                  <a:lnTo>
                    <a:pt x="6588" y="62309"/>
                  </a:lnTo>
                  <a:lnTo>
                    <a:pt x="7382" y="64056"/>
                  </a:lnTo>
                  <a:lnTo>
                    <a:pt x="9445" y="65564"/>
                  </a:lnTo>
                  <a:lnTo>
                    <a:pt x="15795" y="67786"/>
                  </a:lnTo>
                  <a:lnTo>
                    <a:pt x="19129" y="68422"/>
                  </a:lnTo>
                  <a:lnTo>
                    <a:pt x="21907" y="68659"/>
                  </a:lnTo>
                  <a:lnTo>
                    <a:pt x="28257" y="67946"/>
                  </a:lnTo>
                  <a:lnTo>
                    <a:pt x="33417" y="66040"/>
                  </a:lnTo>
                  <a:lnTo>
                    <a:pt x="37624" y="63183"/>
                  </a:lnTo>
                  <a:lnTo>
                    <a:pt x="40877" y="59690"/>
                  </a:lnTo>
                  <a:lnTo>
                    <a:pt x="43338" y="55801"/>
                  </a:lnTo>
                  <a:lnTo>
                    <a:pt x="44925" y="51673"/>
                  </a:lnTo>
                  <a:lnTo>
                    <a:pt x="45798" y="47704"/>
                  </a:lnTo>
                  <a:lnTo>
                    <a:pt x="46117" y="44053"/>
                  </a:lnTo>
                  <a:lnTo>
                    <a:pt x="45639" y="38656"/>
                  </a:lnTo>
                  <a:lnTo>
                    <a:pt x="44132" y="33576"/>
                  </a:lnTo>
                  <a:lnTo>
                    <a:pt x="41750" y="29052"/>
                  </a:lnTo>
                  <a:lnTo>
                    <a:pt x="38338" y="25400"/>
                  </a:lnTo>
                  <a:lnTo>
                    <a:pt x="33892" y="22939"/>
                  </a:lnTo>
                  <a:lnTo>
                    <a:pt x="28495" y="22066"/>
                  </a:lnTo>
                  <a:lnTo>
                    <a:pt x="24924" y="22542"/>
                  </a:lnTo>
                  <a:lnTo>
                    <a:pt x="22898" y="23251"/>
                  </a:lnTo>
                  <a:lnTo>
                    <a:pt x="24765" y="28337"/>
                  </a:lnTo>
                  <a:lnTo>
                    <a:pt x="28813" y="29131"/>
                  </a:lnTo>
                  <a:lnTo>
                    <a:pt x="32067" y="31273"/>
                  </a:lnTo>
                  <a:lnTo>
                    <a:pt x="34449" y="34528"/>
                  </a:lnTo>
                  <a:lnTo>
                    <a:pt x="36114" y="38577"/>
                  </a:lnTo>
                  <a:lnTo>
                    <a:pt x="37067" y="43022"/>
                  </a:lnTo>
                  <a:lnTo>
                    <a:pt x="37386" y="47704"/>
                  </a:lnTo>
                  <a:lnTo>
                    <a:pt x="37227" y="51277"/>
                  </a:lnTo>
                  <a:lnTo>
                    <a:pt x="36512" y="55246"/>
                  </a:lnTo>
                  <a:lnTo>
                    <a:pt x="35163" y="59054"/>
                  </a:lnTo>
                  <a:lnTo>
                    <a:pt x="32861" y="62309"/>
                  </a:lnTo>
                  <a:lnTo>
                    <a:pt x="29368" y="64611"/>
                  </a:lnTo>
                  <a:lnTo>
                    <a:pt x="24447" y="65484"/>
                  </a:lnTo>
                  <a:lnTo>
                    <a:pt x="20876" y="65008"/>
                  </a:lnTo>
                  <a:lnTo>
                    <a:pt x="16827" y="63500"/>
                  </a:lnTo>
                  <a:lnTo>
                    <a:pt x="15477" y="62229"/>
                  </a:lnTo>
                  <a:lnTo>
                    <a:pt x="14922" y="60722"/>
                  </a:lnTo>
                  <a:lnTo>
                    <a:pt x="14922" y="35718"/>
                  </a:lnTo>
                  <a:lnTo>
                    <a:pt x="15557" y="33258"/>
                  </a:lnTo>
                  <a:lnTo>
                    <a:pt x="16907" y="31353"/>
                  </a:lnTo>
                  <a:lnTo>
                    <a:pt x="20876" y="28972"/>
                  </a:lnTo>
                  <a:lnTo>
                    <a:pt x="24765" y="28337"/>
                  </a:lnTo>
                  <a:lnTo>
                    <a:pt x="22898" y="23251"/>
                  </a:lnTo>
                  <a:lnTo>
                    <a:pt x="21749" y="23653"/>
                  </a:lnTo>
                  <a:lnTo>
                    <a:pt x="19129" y="25241"/>
                  </a:lnTo>
                  <a:lnTo>
                    <a:pt x="17144" y="26987"/>
                  </a:lnTo>
                  <a:lnTo>
                    <a:pt x="15795" y="28734"/>
                  </a:lnTo>
                  <a:lnTo>
                    <a:pt x="15081" y="30083"/>
                  </a:lnTo>
                  <a:lnTo>
                    <a:pt x="14922" y="30083"/>
                  </a:lnTo>
                  <a:lnTo>
                    <a:pt x="14922" y="159"/>
                  </a:lnTo>
                  <a:lnTo>
                    <a:pt x="14367" y="0"/>
                  </a:lnTo>
                  <a:close/>
                </a:path>
              </a:pathLst>
            </a:custGeom>
            <a:solidFill>
              <a:srgbClr val="000000"/>
            </a:solidFill>
          </p:spPr>
          <p:txBody>
            <a:bodyPr vert="horz" lIns="91440" tIns="45720" rIns="91440" bIns="45720" anchor="t"/>
            <a:lstStyle/>
            <a:p>
              <a:endParaRPr lang="en-IN"/>
            </a:p>
          </p:txBody>
        </p:sp>
        <p:sp>
          <p:nvSpPr>
            <p:cNvPr id="2204" name="Shape 2239"/>
            <p:cNvSpPr/>
            <p:nvPr/>
          </p:nvSpPr>
          <p:spPr>
            <a:xfrm>
              <a:off x="5980414" y="4222399"/>
              <a:ext cx="10159" cy="10081"/>
            </a:xfrm>
            <a:custGeom>
              <a:avLst/>
              <a:gdLst/>
              <a:ahLst/>
              <a:cxnLst/>
              <a:rect l="0" t="0" r="0" b="0"/>
              <a:pathLst>
                <a:path w="10159" h="10081">
                  <a:moveTo>
                    <a:pt x="4999" y="0"/>
                  </a:moveTo>
                  <a:lnTo>
                    <a:pt x="2778" y="477"/>
                  </a:lnTo>
                  <a:lnTo>
                    <a:pt x="1190" y="1747"/>
                  </a:lnTo>
                  <a:lnTo>
                    <a:pt x="317" y="3413"/>
                  </a:lnTo>
                  <a:lnTo>
                    <a:pt x="0" y="5001"/>
                  </a:lnTo>
                  <a:lnTo>
                    <a:pt x="317" y="6667"/>
                  </a:lnTo>
                  <a:lnTo>
                    <a:pt x="1190" y="8334"/>
                  </a:lnTo>
                  <a:lnTo>
                    <a:pt x="2698" y="9604"/>
                  </a:lnTo>
                  <a:lnTo>
                    <a:pt x="4999" y="10081"/>
                  </a:lnTo>
                  <a:lnTo>
                    <a:pt x="7064" y="9684"/>
                  </a:lnTo>
                  <a:lnTo>
                    <a:pt x="8731" y="8652"/>
                  </a:lnTo>
                  <a:lnTo>
                    <a:pt x="9842" y="7064"/>
                  </a:lnTo>
                  <a:lnTo>
                    <a:pt x="10159" y="5001"/>
                  </a:lnTo>
                  <a:lnTo>
                    <a:pt x="9842" y="3016"/>
                  </a:lnTo>
                  <a:lnTo>
                    <a:pt x="8731" y="1428"/>
                  </a:lnTo>
                  <a:lnTo>
                    <a:pt x="7064" y="397"/>
                  </a:lnTo>
                  <a:lnTo>
                    <a:pt x="4999" y="0"/>
                  </a:lnTo>
                  <a:close/>
                </a:path>
              </a:pathLst>
            </a:custGeom>
            <a:solidFill>
              <a:srgbClr val="000000"/>
            </a:solidFill>
          </p:spPr>
          <p:txBody>
            <a:bodyPr vert="horz" lIns="91440" tIns="45720" rIns="91440" bIns="45720" anchor="t"/>
            <a:lstStyle/>
            <a:p>
              <a:endParaRPr lang="en-IN"/>
            </a:p>
          </p:txBody>
        </p:sp>
        <p:sp>
          <p:nvSpPr>
            <p:cNvPr id="2205" name="Shape 2240"/>
            <p:cNvSpPr/>
            <p:nvPr/>
          </p:nvSpPr>
          <p:spPr>
            <a:xfrm>
              <a:off x="5924454" y="4222399"/>
              <a:ext cx="46116" cy="68659"/>
            </a:xfrm>
            <a:custGeom>
              <a:avLst/>
              <a:gdLst/>
              <a:ahLst/>
              <a:cxnLst/>
              <a:rect l="0" t="0" r="0" b="0"/>
              <a:pathLst>
                <a:path w="46116" h="68659">
                  <a:moveTo>
                    <a:pt x="14366" y="0"/>
                  </a:moveTo>
                  <a:lnTo>
                    <a:pt x="0" y="4366"/>
                  </a:lnTo>
                  <a:lnTo>
                    <a:pt x="0" y="5953"/>
                  </a:lnTo>
                  <a:lnTo>
                    <a:pt x="2221" y="5794"/>
                  </a:lnTo>
                  <a:lnTo>
                    <a:pt x="4762" y="6112"/>
                  </a:lnTo>
                  <a:lnTo>
                    <a:pt x="6031" y="7223"/>
                  </a:lnTo>
                  <a:lnTo>
                    <a:pt x="6429" y="8811"/>
                  </a:lnTo>
                  <a:lnTo>
                    <a:pt x="6587" y="10874"/>
                  </a:lnTo>
                  <a:lnTo>
                    <a:pt x="6587" y="62309"/>
                  </a:lnTo>
                  <a:lnTo>
                    <a:pt x="7302" y="64056"/>
                  </a:lnTo>
                  <a:lnTo>
                    <a:pt x="9445" y="65564"/>
                  </a:lnTo>
                  <a:lnTo>
                    <a:pt x="15795" y="67786"/>
                  </a:lnTo>
                  <a:lnTo>
                    <a:pt x="19129" y="68422"/>
                  </a:lnTo>
                  <a:lnTo>
                    <a:pt x="21906" y="68659"/>
                  </a:lnTo>
                  <a:lnTo>
                    <a:pt x="28178" y="67946"/>
                  </a:lnTo>
                  <a:lnTo>
                    <a:pt x="33416" y="66040"/>
                  </a:lnTo>
                  <a:lnTo>
                    <a:pt x="37624" y="63183"/>
                  </a:lnTo>
                  <a:lnTo>
                    <a:pt x="40878" y="59690"/>
                  </a:lnTo>
                  <a:lnTo>
                    <a:pt x="43337" y="55801"/>
                  </a:lnTo>
                  <a:lnTo>
                    <a:pt x="44925" y="51673"/>
                  </a:lnTo>
                  <a:lnTo>
                    <a:pt x="45798" y="47704"/>
                  </a:lnTo>
                  <a:lnTo>
                    <a:pt x="46116" y="44053"/>
                  </a:lnTo>
                  <a:lnTo>
                    <a:pt x="45640" y="38656"/>
                  </a:lnTo>
                  <a:lnTo>
                    <a:pt x="44131" y="33576"/>
                  </a:lnTo>
                  <a:lnTo>
                    <a:pt x="41750" y="29052"/>
                  </a:lnTo>
                  <a:lnTo>
                    <a:pt x="38337" y="25400"/>
                  </a:lnTo>
                  <a:lnTo>
                    <a:pt x="33892" y="22939"/>
                  </a:lnTo>
                  <a:lnTo>
                    <a:pt x="28415" y="22066"/>
                  </a:lnTo>
                  <a:lnTo>
                    <a:pt x="24924" y="22542"/>
                  </a:lnTo>
                  <a:lnTo>
                    <a:pt x="22898" y="23251"/>
                  </a:lnTo>
                  <a:lnTo>
                    <a:pt x="24765" y="28337"/>
                  </a:lnTo>
                  <a:lnTo>
                    <a:pt x="28812" y="29131"/>
                  </a:lnTo>
                  <a:lnTo>
                    <a:pt x="31987" y="31273"/>
                  </a:lnTo>
                  <a:lnTo>
                    <a:pt x="34449" y="34528"/>
                  </a:lnTo>
                  <a:lnTo>
                    <a:pt x="36036" y="38577"/>
                  </a:lnTo>
                  <a:lnTo>
                    <a:pt x="37067" y="43022"/>
                  </a:lnTo>
                  <a:lnTo>
                    <a:pt x="37385" y="47704"/>
                  </a:lnTo>
                  <a:lnTo>
                    <a:pt x="37226" y="51277"/>
                  </a:lnTo>
                  <a:lnTo>
                    <a:pt x="36512" y="55246"/>
                  </a:lnTo>
                  <a:lnTo>
                    <a:pt x="35162" y="59054"/>
                  </a:lnTo>
                  <a:lnTo>
                    <a:pt x="32781" y="62309"/>
                  </a:lnTo>
                  <a:lnTo>
                    <a:pt x="29288" y="64611"/>
                  </a:lnTo>
                  <a:lnTo>
                    <a:pt x="24367" y="65484"/>
                  </a:lnTo>
                  <a:lnTo>
                    <a:pt x="20796" y="65008"/>
                  </a:lnTo>
                  <a:lnTo>
                    <a:pt x="16827" y="63500"/>
                  </a:lnTo>
                  <a:lnTo>
                    <a:pt x="15399" y="62229"/>
                  </a:lnTo>
                  <a:lnTo>
                    <a:pt x="14842" y="60722"/>
                  </a:lnTo>
                  <a:lnTo>
                    <a:pt x="14842" y="35718"/>
                  </a:lnTo>
                  <a:lnTo>
                    <a:pt x="15556" y="33258"/>
                  </a:lnTo>
                  <a:lnTo>
                    <a:pt x="16906" y="31353"/>
                  </a:lnTo>
                  <a:lnTo>
                    <a:pt x="20875" y="28972"/>
                  </a:lnTo>
                  <a:lnTo>
                    <a:pt x="24765" y="28337"/>
                  </a:lnTo>
                  <a:lnTo>
                    <a:pt x="22898" y="23251"/>
                  </a:lnTo>
                  <a:lnTo>
                    <a:pt x="21749" y="23653"/>
                  </a:lnTo>
                  <a:lnTo>
                    <a:pt x="19129" y="25241"/>
                  </a:lnTo>
                  <a:lnTo>
                    <a:pt x="17065" y="26987"/>
                  </a:lnTo>
                  <a:lnTo>
                    <a:pt x="15715" y="28734"/>
                  </a:lnTo>
                  <a:lnTo>
                    <a:pt x="15081" y="30083"/>
                  </a:lnTo>
                  <a:lnTo>
                    <a:pt x="14842" y="30083"/>
                  </a:lnTo>
                  <a:lnTo>
                    <a:pt x="14842" y="159"/>
                  </a:lnTo>
                  <a:lnTo>
                    <a:pt x="14366" y="0"/>
                  </a:lnTo>
                  <a:close/>
                </a:path>
              </a:pathLst>
            </a:custGeom>
            <a:solidFill>
              <a:srgbClr val="000000"/>
            </a:solidFill>
          </p:spPr>
          <p:txBody>
            <a:bodyPr vert="horz" lIns="91440" tIns="45720" rIns="91440" bIns="45720" anchor="t"/>
            <a:lstStyle/>
            <a:p>
              <a:endParaRPr lang="en-IN"/>
            </a:p>
          </p:txBody>
        </p:sp>
        <p:sp>
          <p:nvSpPr>
            <p:cNvPr id="2206" name="Shape 2241"/>
            <p:cNvSpPr/>
            <p:nvPr/>
          </p:nvSpPr>
          <p:spPr>
            <a:xfrm>
              <a:off x="5829363" y="4222399"/>
              <a:ext cx="46037" cy="68659"/>
            </a:xfrm>
            <a:custGeom>
              <a:avLst/>
              <a:gdLst/>
              <a:ahLst/>
              <a:cxnLst/>
              <a:rect l="0" t="0" r="0" b="0"/>
              <a:pathLst>
                <a:path w="46037" h="68659">
                  <a:moveTo>
                    <a:pt x="14366" y="0"/>
                  </a:moveTo>
                  <a:lnTo>
                    <a:pt x="0" y="4366"/>
                  </a:lnTo>
                  <a:lnTo>
                    <a:pt x="0" y="5953"/>
                  </a:lnTo>
                  <a:lnTo>
                    <a:pt x="2222" y="5794"/>
                  </a:lnTo>
                  <a:lnTo>
                    <a:pt x="4762" y="6112"/>
                  </a:lnTo>
                  <a:lnTo>
                    <a:pt x="6031" y="7223"/>
                  </a:lnTo>
                  <a:lnTo>
                    <a:pt x="6429" y="8811"/>
                  </a:lnTo>
                  <a:lnTo>
                    <a:pt x="6587" y="10874"/>
                  </a:lnTo>
                  <a:lnTo>
                    <a:pt x="6587" y="62309"/>
                  </a:lnTo>
                  <a:lnTo>
                    <a:pt x="7302" y="64056"/>
                  </a:lnTo>
                  <a:lnTo>
                    <a:pt x="9445" y="65564"/>
                  </a:lnTo>
                  <a:lnTo>
                    <a:pt x="15795" y="67786"/>
                  </a:lnTo>
                  <a:lnTo>
                    <a:pt x="19129" y="68422"/>
                  </a:lnTo>
                  <a:lnTo>
                    <a:pt x="21906" y="68659"/>
                  </a:lnTo>
                  <a:lnTo>
                    <a:pt x="28177" y="67946"/>
                  </a:lnTo>
                  <a:lnTo>
                    <a:pt x="33416" y="66040"/>
                  </a:lnTo>
                  <a:lnTo>
                    <a:pt x="37622" y="63183"/>
                  </a:lnTo>
                  <a:lnTo>
                    <a:pt x="40877" y="59690"/>
                  </a:lnTo>
                  <a:lnTo>
                    <a:pt x="43258" y="55801"/>
                  </a:lnTo>
                  <a:lnTo>
                    <a:pt x="44846" y="51673"/>
                  </a:lnTo>
                  <a:lnTo>
                    <a:pt x="45718" y="47704"/>
                  </a:lnTo>
                  <a:lnTo>
                    <a:pt x="46037" y="44053"/>
                  </a:lnTo>
                  <a:lnTo>
                    <a:pt x="45560" y="38656"/>
                  </a:lnTo>
                  <a:lnTo>
                    <a:pt x="44131" y="33576"/>
                  </a:lnTo>
                  <a:lnTo>
                    <a:pt x="41671" y="29052"/>
                  </a:lnTo>
                  <a:lnTo>
                    <a:pt x="38258" y="25400"/>
                  </a:lnTo>
                  <a:lnTo>
                    <a:pt x="33892" y="22939"/>
                  </a:lnTo>
                  <a:lnTo>
                    <a:pt x="28416" y="22066"/>
                  </a:lnTo>
                  <a:lnTo>
                    <a:pt x="24922" y="22542"/>
                  </a:lnTo>
                  <a:lnTo>
                    <a:pt x="22898" y="23250"/>
                  </a:lnTo>
                  <a:lnTo>
                    <a:pt x="24765" y="28337"/>
                  </a:lnTo>
                  <a:lnTo>
                    <a:pt x="28812" y="29131"/>
                  </a:lnTo>
                  <a:lnTo>
                    <a:pt x="31987" y="31273"/>
                  </a:lnTo>
                  <a:lnTo>
                    <a:pt x="34447" y="34528"/>
                  </a:lnTo>
                  <a:lnTo>
                    <a:pt x="36035" y="38577"/>
                  </a:lnTo>
                  <a:lnTo>
                    <a:pt x="37067" y="43022"/>
                  </a:lnTo>
                  <a:lnTo>
                    <a:pt x="37385" y="47704"/>
                  </a:lnTo>
                  <a:lnTo>
                    <a:pt x="37226" y="51277"/>
                  </a:lnTo>
                  <a:lnTo>
                    <a:pt x="36512" y="55246"/>
                  </a:lnTo>
                  <a:lnTo>
                    <a:pt x="35162" y="59054"/>
                  </a:lnTo>
                  <a:lnTo>
                    <a:pt x="32781" y="62309"/>
                  </a:lnTo>
                  <a:lnTo>
                    <a:pt x="29288" y="64611"/>
                  </a:lnTo>
                  <a:lnTo>
                    <a:pt x="24367" y="65484"/>
                  </a:lnTo>
                  <a:lnTo>
                    <a:pt x="22780" y="65326"/>
                  </a:lnTo>
                  <a:lnTo>
                    <a:pt x="20796" y="65008"/>
                  </a:lnTo>
                  <a:lnTo>
                    <a:pt x="16827" y="63500"/>
                  </a:lnTo>
                  <a:lnTo>
                    <a:pt x="15397" y="62229"/>
                  </a:lnTo>
                  <a:lnTo>
                    <a:pt x="14842" y="60722"/>
                  </a:lnTo>
                  <a:lnTo>
                    <a:pt x="14842" y="35718"/>
                  </a:lnTo>
                  <a:lnTo>
                    <a:pt x="15556" y="33258"/>
                  </a:lnTo>
                  <a:lnTo>
                    <a:pt x="16906" y="31353"/>
                  </a:lnTo>
                  <a:lnTo>
                    <a:pt x="20875" y="28972"/>
                  </a:lnTo>
                  <a:lnTo>
                    <a:pt x="24765" y="28337"/>
                  </a:lnTo>
                  <a:lnTo>
                    <a:pt x="22898" y="23250"/>
                  </a:lnTo>
                  <a:lnTo>
                    <a:pt x="21747" y="23653"/>
                  </a:lnTo>
                  <a:lnTo>
                    <a:pt x="19129" y="25241"/>
                  </a:lnTo>
                  <a:lnTo>
                    <a:pt x="17064" y="26987"/>
                  </a:lnTo>
                  <a:lnTo>
                    <a:pt x="15716" y="28734"/>
                  </a:lnTo>
                  <a:lnTo>
                    <a:pt x="15081" y="30083"/>
                  </a:lnTo>
                  <a:lnTo>
                    <a:pt x="14842" y="30083"/>
                  </a:lnTo>
                  <a:lnTo>
                    <a:pt x="14842" y="159"/>
                  </a:lnTo>
                  <a:lnTo>
                    <a:pt x="14366" y="0"/>
                  </a:lnTo>
                  <a:close/>
                </a:path>
              </a:pathLst>
            </a:custGeom>
            <a:solidFill>
              <a:srgbClr val="000000"/>
            </a:solidFill>
          </p:spPr>
          <p:txBody>
            <a:bodyPr vert="horz" lIns="91440" tIns="45720" rIns="91440" bIns="45720" anchor="t"/>
            <a:lstStyle/>
            <a:p>
              <a:endParaRPr lang="en-IN"/>
            </a:p>
          </p:txBody>
        </p:sp>
        <p:sp>
          <p:nvSpPr>
            <p:cNvPr id="2207" name="Shape 2242"/>
            <p:cNvSpPr/>
            <p:nvPr/>
          </p:nvSpPr>
          <p:spPr>
            <a:xfrm>
              <a:off x="5734748" y="4222399"/>
              <a:ext cx="10159" cy="10081"/>
            </a:xfrm>
            <a:custGeom>
              <a:avLst/>
              <a:gdLst/>
              <a:ahLst/>
              <a:cxnLst/>
              <a:rect l="0" t="0" r="0" b="0"/>
              <a:pathLst>
                <a:path w="10159" h="10081">
                  <a:moveTo>
                    <a:pt x="5000" y="0"/>
                  </a:moveTo>
                  <a:lnTo>
                    <a:pt x="2778" y="477"/>
                  </a:lnTo>
                  <a:lnTo>
                    <a:pt x="1190" y="1747"/>
                  </a:lnTo>
                  <a:lnTo>
                    <a:pt x="317" y="3413"/>
                  </a:lnTo>
                  <a:lnTo>
                    <a:pt x="0" y="5001"/>
                  </a:lnTo>
                  <a:lnTo>
                    <a:pt x="317" y="6667"/>
                  </a:lnTo>
                  <a:lnTo>
                    <a:pt x="1190" y="8334"/>
                  </a:lnTo>
                  <a:lnTo>
                    <a:pt x="2699" y="9604"/>
                  </a:lnTo>
                  <a:lnTo>
                    <a:pt x="5000" y="10081"/>
                  </a:lnTo>
                  <a:lnTo>
                    <a:pt x="7063" y="9684"/>
                  </a:lnTo>
                  <a:lnTo>
                    <a:pt x="8651" y="8652"/>
                  </a:lnTo>
                  <a:lnTo>
                    <a:pt x="9762" y="7064"/>
                  </a:lnTo>
                  <a:lnTo>
                    <a:pt x="10159" y="5001"/>
                  </a:lnTo>
                  <a:lnTo>
                    <a:pt x="9762" y="3016"/>
                  </a:lnTo>
                  <a:lnTo>
                    <a:pt x="8651" y="142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208" name="Shape 2243"/>
            <p:cNvSpPr/>
            <p:nvPr/>
          </p:nvSpPr>
          <p:spPr>
            <a:xfrm>
              <a:off x="5304377" y="4222399"/>
              <a:ext cx="46037" cy="68659"/>
            </a:xfrm>
            <a:custGeom>
              <a:avLst/>
              <a:gdLst/>
              <a:ahLst/>
              <a:cxnLst/>
              <a:rect l="0" t="0" r="0" b="0"/>
              <a:pathLst>
                <a:path w="46037" h="68659">
                  <a:moveTo>
                    <a:pt x="14366" y="0"/>
                  </a:moveTo>
                  <a:lnTo>
                    <a:pt x="0" y="4366"/>
                  </a:lnTo>
                  <a:lnTo>
                    <a:pt x="0" y="5953"/>
                  </a:lnTo>
                  <a:lnTo>
                    <a:pt x="2142" y="5794"/>
                  </a:lnTo>
                  <a:lnTo>
                    <a:pt x="4682" y="6112"/>
                  </a:lnTo>
                  <a:lnTo>
                    <a:pt x="5952" y="7223"/>
                  </a:lnTo>
                  <a:lnTo>
                    <a:pt x="6428" y="8811"/>
                  </a:lnTo>
                  <a:lnTo>
                    <a:pt x="6508" y="10874"/>
                  </a:lnTo>
                  <a:lnTo>
                    <a:pt x="6508" y="62309"/>
                  </a:lnTo>
                  <a:lnTo>
                    <a:pt x="7302" y="64056"/>
                  </a:lnTo>
                  <a:lnTo>
                    <a:pt x="9366" y="65564"/>
                  </a:lnTo>
                  <a:lnTo>
                    <a:pt x="15716" y="67786"/>
                  </a:lnTo>
                  <a:lnTo>
                    <a:pt x="21907" y="68659"/>
                  </a:lnTo>
                  <a:lnTo>
                    <a:pt x="28177" y="67946"/>
                  </a:lnTo>
                  <a:lnTo>
                    <a:pt x="33337" y="66040"/>
                  </a:lnTo>
                  <a:lnTo>
                    <a:pt x="37543" y="63183"/>
                  </a:lnTo>
                  <a:lnTo>
                    <a:pt x="40877" y="59690"/>
                  </a:lnTo>
                  <a:lnTo>
                    <a:pt x="43258" y="55801"/>
                  </a:lnTo>
                  <a:lnTo>
                    <a:pt x="44846" y="51673"/>
                  </a:lnTo>
                  <a:lnTo>
                    <a:pt x="45720" y="47704"/>
                  </a:lnTo>
                  <a:lnTo>
                    <a:pt x="46037" y="44053"/>
                  </a:lnTo>
                  <a:lnTo>
                    <a:pt x="45561" y="38656"/>
                  </a:lnTo>
                  <a:lnTo>
                    <a:pt x="44132" y="33576"/>
                  </a:lnTo>
                  <a:lnTo>
                    <a:pt x="41671" y="29052"/>
                  </a:lnTo>
                  <a:lnTo>
                    <a:pt x="38258" y="25400"/>
                  </a:lnTo>
                  <a:lnTo>
                    <a:pt x="33813" y="22939"/>
                  </a:lnTo>
                  <a:lnTo>
                    <a:pt x="28416" y="22066"/>
                  </a:lnTo>
                  <a:lnTo>
                    <a:pt x="24843" y="22542"/>
                  </a:lnTo>
                  <a:lnTo>
                    <a:pt x="22895" y="23241"/>
                  </a:lnTo>
                  <a:lnTo>
                    <a:pt x="24765" y="28337"/>
                  </a:lnTo>
                  <a:lnTo>
                    <a:pt x="28812" y="29131"/>
                  </a:lnTo>
                  <a:lnTo>
                    <a:pt x="31987" y="31273"/>
                  </a:lnTo>
                  <a:lnTo>
                    <a:pt x="34368" y="34528"/>
                  </a:lnTo>
                  <a:lnTo>
                    <a:pt x="36036" y="38577"/>
                  </a:lnTo>
                  <a:lnTo>
                    <a:pt x="36988" y="43022"/>
                  </a:lnTo>
                  <a:lnTo>
                    <a:pt x="37306" y="47704"/>
                  </a:lnTo>
                  <a:lnTo>
                    <a:pt x="37147" y="51277"/>
                  </a:lnTo>
                  <a:lnTo>
                    <a:pt x="36512" y="55246"/>
                  </a:lnTo>
                  <a:lnTo>
                    <a:pt x="35083" y="59054"/>
                  </a:lnTo>
                  <a:lnTo>
                    <a:pt x="32781" y="62309"/>
                  </a:lnTo>
                  <a:lnTo>
                    <a:pt x="29288" y="64611"/>
                  </a:lnTo>
                  <a:lnTo>
                    <a:pt x="24367" y="65484"/>
                  </a:lnTo>
                  <a:lnTo>
                    <a:pt x="20796" y="65008"/>
                  </a:lnTo>
                  <a:lnTo>
                    <a:pt x="16747" y="63500"/>
                  </a:lnTo>
                  <a:lnTo>
                    <a:pt x="15398" y="62229"/>
                  </a:lnTo>
                  <a:lnTo>
                    <a:pt x="14842" y="60722"/>
                  </a:lnTo>
                  <a:lnTo>
                    <a:pt x="14842" y="35718"/>
                  </a:lnTo>
                  <a:lnTo>
                    <a:pt x="15477" y="33258"/>
                  </a:lnTo>
                  <a:lnTo>
                    <a:pt x="16906" y="31353"/>
                  </a:lnTo>
                  <a:lnTo>
                    <a:pt x="20796" y="28972"/>
                  </a:lnTo>
                  <a:lnTo>
                    <a:pt x="24765" y="28337"/>
                  </a:lnTo>
                  <a:lnTo>
                    <a:pt x="22895" y="23241"/>
                  </a:lnTo>
                  <a:lnTo>
                    <a:pt x="21748" y="23653"/>
                  </a:lnTo>
                  <a:lnTo>
                    <a:pt x="19128" y="25241"/>
                  </a:lnTo>
                  <a:lnTo>
                    <a:pt x="17065" y="26987"/>
                  </a:lnTo>
                  <a:lnTo>
                    <a:pt x="15716" y="28734"/>
                  </a:lnTo>
                  <a:lnTo>
                    <a:pt x="15001" y="30083"/>
                  </a:lnTo>
                  <a:lnTo>
                    <a:pt x="14842" y="30083"/>
                  </a:lnTo>
                  <a:lnTo>
                    <a:pt x="14842" y="159"/>
                  </a:lnTo>
                  <a:lnTo>
                    <a:pt x="14366" y="0"/>
                  </a:lnTo>
                  <a:close/>
                </a:path>
              </a:pathLst>
            </a:custGeom>
            <a:solidFill>
              <a:srgbClr val="000000"/>
            </a:solidFill>
          </p:spPr>
          <p:txBody>
            <a:bodyPr vert="horz" lIns="91440" tIns="45720" rIns="91440" bIns="45720" anchor="t"/>
            <a:lstStyle/>
            <a:p>
              <a:endParaRPr lang="en-IN"/>
            </a:p>
          </p:txBody>
        </p:sp>
        <p:sp>
          <p:nvSpPr>
            <p:cNvPr id="2209" name="Shape 2244"/>
            <p:cNvSpPr/>
            <p:nvPr/>
          </p:nvSpPr>
          <p:spPr>
            <a:xfrm>
              <a:off x="5176186" y="4222399"/>
              <a:ext cx="23574" cy="67628"/>
            </a:xfrm>
            <a:custGeom>
              <a:avLst/>
              <a:gdLst/>
              <a:ahLst/>
              <a:cxnLst/>
              <a:rect l="0" t="0" r="0" b="0"/>
              <a:pathLst>
                <a:path w="23574" h="67628">
                  <a:moveTo>
                    <a:pt x="15716" y="0"/>
                  </a:moveTo>
                  <a:lnTo>
                    <a:pt x="0" y="4366"/>
                  </a:lnTo>
                  <a:lnTo>
                    <a:pt x="0" y="5953"/>
                  </a:lnTo>
                  <a:lnTo>
                    <a:pt x="3333" y="5715"/>
                  </a:lnTo>
                  <a:lnTo>
                    <a:pt x="5636" y="6033"/>
                  </a:lnTo>
                  <a:lnTo>
                    <a:pt x="6984" y="7143"/>
                  </a:lnTo>
                  <a:lnTo>
                    <a:pt x="7619" y="8969"/>
                  </a:lnTo>
                  <a:lnTo>
                    <a:pt x="7778" y="11747"/>
                  </a:lnTo>
                  <a:lnTo>
                    <a:pt x="7778" y="59054"/>
                  </a:lnTo>
                  <a:lnTo>
                    <a:pt x="7461" y="62389"/>
                  </a:lnTo>
                  <a:lnTo>
                    <a:pt x="6191" y="64453"/>
                  </a:lnTo>
                  <a:lnTo>
                    <a:pt x="3889" y="65643"/>
                  </a:lnTo>
                  <a:lnTo>
                    <a:pt x="158" y="66119"/>
                  </a:lnTo>
                  <a:lnTo>
                    <a:pt x="158" y="67628"/>
                  </a:lnTo>
                  <a:lnTo>
                    <a:pt x="23574" y="67628"/>
                  </a:lnTo>
                  <a:lnTo>
                    <a:pt x="23574" y="66119"/>
                  </a:lnTo>
                  <a:lnTo>
                    <a:pt x="19923" y="65802"/>
                  </a:lnTo>
                  <a:lnTo>
                    <a:pt x="17701" y="64771"/>
                  </a:lnTo>
                  <a:lnTo>
                    <a:pt x="16431" y="62706"/>
                  </a:lnTo>
                  <a:lnTo>
                    <a:pt x="16113" y="59293"/>
                  </a:lnTo>
                  <a:lnTo>
                    <a:pt x="16113" y="159"/>
                  </a:lnTo>
                  <a:lnTo>
                    <a:pt x="15716" y="0"/>
                  </a:lnTo>
                  <a:close/>
                </a:path>
              </a:pathLst>
            </a:custGeom>
            <a:solidFill>
              <a:srgbClr val="000000"/>
            </a:solidFill>
          </p:spPr>
          <p:txBody>
            <a:bodyPr vert="horz" lIns="91440" tIns="45720" rIns="91440" bIns="45720" anchor="t"/>
            <a:lstStyle/>
            <a:p>
              <a:endParaRPr lang="en-IN"/>
            </a:p>
          </p:txBody>
        </p:sp>
        <p:sp>
          <p:nvSpPr>
            <p:cNvPr id="2210" name="Shape 2245"/>
            <p:cNvSpPr/>
            <p:nvPr/>
          </p:nvSpPr>
          <p:spPr>
            <a:xfrm>
              <a:off x="5517022" y="4222399"/>
              <a:ext cx="35957" cy="67628"/>
            </a:xfrm>
            <a:custGeom>
              <a:avLst/>
              <a:gdLst/>
              <a:ahLst/>
              <a:cxnLst/>
              <a:rect l="0" t="0" r="0" b="0"/>
              <a:pathLst>
                <a:path w="35957" h="67628">
                  <a:moveTo>
                    <a:pt x="26034" y="0"/>
                  </a:moveTo>
                  <a:lnTo>
                    <a:pt x="20161" y="714"/>
                  </a:lnTo>
                  <a:lnTo>
                    <a:pt x="15796" y="2778"/>
                  </a:lnTo>
                  <a:lnTo>
                    <a:pt x="12621" y="5794"/>
                  </a:lnTo>
                  <a:lnTo>
                    <a:pt x="10477" y="9445"/>
                  </a:lnTo>
                  <a:lnTo>
                    <a:pt x="9128" y="13334"/>
                  </a:lnTo>
                  <a:lnTo>
                    <a:pt x="8493" y="17146"/>
                  </a:lnTo>
                  <a:lnTo>
                    <a:pt x="8254" y="20478"/>
                  </a:lnTo>
                  <a:lnTo>
                    <a:pt x="8254" y="23098"/>
                  </a:lnTo>
                  <a:lnTo>
                    <a:pt x="79" y="23098"/>
                  </a:lnTo>
                  <a:lnTo>
                    <a:pt x="79" y="26193"/>
                  </a:lnTo>
                  <a:lnTo>
                    <a:pt x="8254" y="26193"/>
                  </a:lnTo>
                  <a:lnTo>
                    <a:pt x="8254" y="57309"/>
                  </a:lnTo>
                  <a:lnTo>
                    <a:pt x="8176" y="59848"/>
                  </a:lnTo>
                  <a:lnTo>
                    <a:pt x="7937" y="61912"/>
                  </a:lnTo>
                  <a:lnTo>
                    <a:pt x="7382" y="63420"/>
                  </a:lnTo>
                  <a:lnTo>
                    <a:pt x="6588" y="64532"/>
                  </a:lnTo>
                  <a:lnTo>
                    <a:pt x="4127" y="65722"/>
                  </a:lnTo>
                  <a:lnTo>
                    <a:pt x="0" y="66119"/>
                  </a:lnTo>
                  <a:lnTo>
                    <a:pt x="0" y="67628"/>
                  </a:lnTo>
                  <a:lnTo>
                    <a:pt x="25797" y="67628"/>
                  </a:lnTo>
                  <a:lnTo>
                    <a:pt x="25797" y="66119"/>
                  </a:lnTo>
                  <a:lnTo>
                    <a:pt x="21907" y="65802"/>
                  </a:lnTo>
                  <a:lnTo>
                    <a:pt x="19367" y="65087"/>
                  </a:lnTo>
                  <a:lnTo>
                    <a:pt x="17779" y="63897"/>
                  </a:lnTo>
                  <a:lnTo>
                    <a:pt x="16907" y="62229"/>
                  </a:lnTo>
                  <a:lnTo>
                    <a:pt x="16590" y="60008"/>
                  </a:lnTo>
                  <a:lnTo>
                    <a:pt x="16590" y="26193"/>
                  </a:lnTo>
                  <a:lnTo>
                    <a:pt x="28654" y="26193"/>
                  </a:lnTo>
                  <a:lnTo>
                    <a:pt x="28654" y="23098"/>
                  </a:lnTo>
                  <a:lnTo>
                    <a:pt x="16431" y="23098"/>
                  </a:lnTo>
                  <a:lnTo>
                    <a:pt x="16431" y="11589"/>
                  </a:lnTo>
                  <a:lnTo>
                    <a:pt x="16827" y="7621"/>
                  </a:lnTo>
                  <a:lnTo>
                    <a:pt x="18414" y="4207"/>
                  </a:lnTo>
                  <a:lnTo>
                    <a:pt x="20082" y="3175"/>
                  </a:lnTo>
                  <a:lnTo>
                    <a:pt x="22383" y="2778"/>
                  </a:lnTo>
                  <a:lnTo>
                    <a:pt x="24447" y="3334"/>
                  </a:lnTo>
                  <a:lnTo>
                    <a:pt x="25956" y="4683"/>
                  </a:lnTo>
                  <a:lnTo>
                    <a:pt x="28496" y="8334"/>
                  </a:lnTo>
                  <a:lnTo>
                    <a:pt x="29924" y="9684"/>
                  </a:lnTo>
                  <a:lnTo>
                    <a:pt x="31750" y="10159"/>
                  </a:lnTo>
                  <a:lnTo>
                    <a:pt x="34607" y="9208"/>
                  </a:lnTo>
                  <a:lnTo>
                    <a:pt x="35559" y="7858"/>
                  </a:lnTo>
                  <a:lnTo>
                    <a:pt x="35957" y="6033"/>
                  </a:lnTo>
                  <a:lnTo>
                    <a:pt x="35163" y="3652"/>
                  </a:lnTo>
                  <a:lnTo>
                    <a:pt x="33099" y="1747"/>
                  </a:lnTo>
                  <a:lnTo>
                    <a:pt x="29924" y="477"/>
                  </a:lnTo>
                  <a:lnTo>
                    <a:pt x="26034" y="0"/>
                  </a:lnTo>
                  <a:close/>
                </a:path>
              </a:pathLst>
            </a:custGeom>
            <a:solidFill>
              <a:srgbClr val="000000"/>
            </a:solidFill>
          </p:spPr>
          <p:txBody>
            <a:bodyPr vert="horz" lIns="91440" tIns="45720" rIns="91440" bIns="45720" anchor="t"/>
            <a:lstStyle/>
            <a:p>
              <a:endParaRPr lang="en-IN"/>
            </a:p>
          </p:txBody>
        </p:sp>
        <p:sp>
          <p:nvSpPr>
            <p:cNvPr id="2211" name="Shape 2246"/>
            <p:cNvSpPr/>
            <p:nvPr/>
          </p:nvSpPr>
          <p:spPr>
            <a:xfrm>
              <a:off x="4898929" y="4222399"/>
              <a:ext cx="35956" cy="67628"/>
            </a:xfrm>
            <a:custGeom>
              <a:avLst/>
              <a:gdLst/>
              <a:ahLst/>
              <a:cxnLst/>
              <a:rect l="0" t="0" r="0" b="0"/>
              <a:pathLst>
                <a:path w="35956" h="67628">
                  <a:moveTo>
                    <a:pt x="26034" y="0"/>
                  </a:moveTo>
                  <a:lnTo>
                    <a:pt x="20161" y="714"/>
                  </a:lnTo>
                  <a:lnTo>
                    <a:pt x="15716" y="2778"/>
                  </a:lnTo>
                  <a:lnTo>
                    <a:pt x="12541" y="5794"/>
                  </a:lnTo>
                  <a:lnTo>
                    <a:pt x="10397" y="9445"/>
                  </a:lnTo>
                  <a:lnTo>
                    <a:pt x="9127" y="13334"/>
                  </a:lnTo>
                  <a:lnTo>
                    <a:pt x="8413" y="17146"/>
                  </a:lnTo>
                  <a:lnTo>
                    <a:pt x="8175" y="20478"/>
                  </a:lnTo>
                  <a:lnTo>
                    <a:pt x="8175" y="23098"/>
                  </a:lnTo>
                  <a:lnTo>
                    <a:pt x="78" y="23098"/>
                  </a:lnTo>
                  <a:lnTo>
                    <a:pt x="78" y="26193"/>
                  </a:lnTo>
                  <a:lnTo>
                    <a:pt x="8175" y="26193"/>
                  </a:lnTo>
                  <a:lnTo>
                    <a:pt x="8175" y="57309"/>
                  </a:lnTo>
                  <a:lnTo>
                    <a:pt x="8096" y="59848"/>
                  </a:lnTo>
                  <a:lnTo>
                    <a:pt x="7857" y="61912"/>
                  </a:lnTo>
                  <a:lnTo>
                    <a:pt x="7302" y="63420"/>
                  </a:lnTo>
                  <a:lnTo>
                    <a:pt x="6587" y="64532"/>
                  </a:lnTo>
                  <a:lnTo>
                    <a:pt x="4047" y="65722"/>
                  </a:lnTo>
                  <a:lnTo>
                    <a:pt x="0" y="66119"/>
                  </a:lnTo>
                  <a:lnTo>
                    <a:pt x="0" y="67628"/>
                  </a:lnTo>
                  <a:lnTo>
                    <a:pt x="25717" y="67628"/>
                  </a:lnTo>
                  <a:lnTo>
                    <a:pt x="25717" y="66119"/>
                  </a:lnTo>
                  <a:lnTo>
                    <a:pt x="21907" y="65802"/>
                  </a:lnTo>
                  <a:lnTo>
                    <a:pt x="19287" y="65087"/>
                  </a:lnTo>
                  <a:lnTo>
                    <a:pt x="17700" y="63897"/>
                  </a:lnTo>
                  <a:lnTo>
                    <a:pt x="16827" y="62229"/>
                  </a:lnTo>
                  <a:lnTo>
                    <a:pt x="16588" y="60008"/>
                  </a:lnTo>
                  <a:lnTo>
                    <a:pt x="16509" y="57309"/>
                  </a:lnTo>
                  <a:lnTo>
                    <a:pt x="16509" y="26193"/>
                  </a:lnTo>
                  <a:lnTo>
                    <a:pt x="28575" y="26193"/>
                  </a:lnTo>
                  <a:lnTo>
                    <a:pt x="28575" y="23098"/>
                  </a:lnTo>
                  <a:lnTo>
                    <a:pt x="16430" y="23098"/>
                  </a:lnTo>
                  <a:lnTo>
                    <a:pt x="16430" y="11589"/>
                  </a:lnTo>
                  <a:lnTo>
                    <a:pt x="16747" y="7621"/>
                  </a:lnTo>
                  <a:lnTo>
                    <a:pt x="18414" y="4207"/>
                  </a:lnTo>
                  <a:lnTo>
                    <a:pt x="20081" y="3175"/>
                  </a:lnTo>
                  <a:lnTo>
                    <a:pt x="22383" y="2778"/>
                  </a:lnTo>
                  <a:lnTo>
                    <a:pt x="24447" y="3334"/>
                  </a:lnTo>
                  <a:lnTo>
                    <a:pt x="25955" y="4683"/>
                  </a:lnTo>
                  <a:lnTo>
                    <a:pt x="28416" y="8334"/>
                  </a:lnTo>
                  <a:lnTo>
                    <a:pt x="29845" y="9684"/>
                  </a:lnTo>
                  <a:lnTo>
                    <a:pt x="31669" y="10159"/>
                  </a:lnTo>
                  <a:lnTo>
                    <a:pt x="34527" y="9208"/>
                  </a:lnTo>
                  <a:lnTo>
                    <a:pt x="35559" y="7858"/>
                  </a:lnTo>
                  <a:lnTo>
                    <a:pt x="35956" y="6033"/>
                  </a:lnTo>
                  <a:lnTo>
                    <a:pt x="35162" y="3652"/>
                  </a:lnTo>
                  <a:lnTo>
                    <a:pt x="33098" y="1747"/>
                  </a:lnTo>
                  <a:lnTo>
                    <a:pt x="29923" y="477"/>
                  </a:lnTo>
                  <a:lnTo>
                    <a:pt x="26034" y="0"/>
                  </a:lnTo>
                  <a:close/>
                </a:path>
              </a:pathLst>
            </a:custGeom>
            <a:solidFill>
              <a:srgbClr val="000000"/>
            </a:solidFill>
          </p:spPr>
          <p:txBody>
            <a:bodyPr vert="horz" lIns="91440" tIns="45720" rIns="91440" bIns="45720" anchor="t"/>
            <a:lstStyle/>
            <a:p>
              <a:endParaRPr lang="en-IN"/>
            </a:p>
          </p:txBody>
        </p:sp>
        <p:sp>
          <p:nvSpPr>
            <p:cNvPr id="2212" name="Shape 2247"/>
            <p:cNvSpPr/>
            <p:nvPr/>
          </p:nvSpPr>
          <p:spPr>
            <a:xfrm>
              <a:off x="6315773" y="4232718"/>
              <a:ext cx="26352" cy="58341"/>
            </a:xfrm>
            <a:custGeom>
              <a:avLst/>
              <a:gdLst/>
              <a:ahLst/>
              <a:cxnLst/>
              <a:rect l="0" t="0" r="0" b="0"/>
              <a:pathLst>
                <a:path w="26352" h="58341">
                  <a:moveTo>
                    <a:pt x="13255" y="0"/>
                  </a:moveTo>
                  <a:lnTo>
                    <a:pt x="10873" y="3413"/>
                  </a:lnTo>
                  <a:lnTo>
                    <a:pt x="8890" y="6112"/>
                  </a:lnTo>
                  <a:lnTo>
                    <a:pt x="4365" y="11272"/>
                  </a:lnTo>
                  <a:lnTo>
                    <a:pt x="1348" y="13653"/>
                  </a:lnTo>
                  <a:lnTo>
                    <a:pt x="396" y="14447"/>
                  </a:lnTo>
                  <a:lnTo>
                    <a:pt x="0" y="15240"/>
                  </a:lnTo>
                  <a:lnTo>
                    <a:pt x="396" y="15875"/>
                  </a:lnTo>
                  <a:lnTo>
                    <a:pt x="5635" y="15875"/>
                  </a:lnTo>
                  <a:lnTo>
                    <a:pt x="5635" y="45721"/>
                  </a:lnTo>
                  <a:lnTo>
                    <a:pt x="5874" y="49133"/>
                  </a:lnTo>
                  <a:lnTo>
                    <a:pt x="6350" y="51911"/>
                  </a:lnTo>
                  <a:lnTo>
                    <a:pt x="7222" y="54134"/>
                  </a:lnTo>
                  <a:lnTo>
                    <a:pt x="8334" y="55722"/>
                  </a:lnTo>
                  <a:lnTo>
                    <a:pt x="11191" y="57706"/>
                  </a:lnTo>
                  <a:lnTo>
                    <a:pt x="14762" y="58341"/>
                  </a:lnTo>
                  <a:lnTo>
                    <a:pt x="18176" y="57706"/>
                  </a:lnTo>
                  <a:lnTo>
                    <a:pt x="21351" y="56118"/>
                  </a:lnTo>
                  <a:lnTo>
                    <a:pt x="24130" y="53737"/>
                  </a:lnTo>
                  <a:lnTo>
                    <a:pt x="26352" y="50800"/>
                  </a:lnTo>
                  <a:lnTo>
                    <a:pt x="25081" y="49689"/>
                  </a:lnTo>
                  <a:lnTo>
                    <a:pt x="22780" y="51911"/>
                  </a:lnTo>
                  <a:lnTo>
                    <a:pt x="21112" y="52784"/>
                  </a:lnTo>
                  <a:lnTo>
                    <a:pt x="18970" y="53181"/>
                  </a:lnTo>
                  <a:lnTo>
                    <a:pt x="16906" y="52704"/>
                  </a:lnTo>
                  <a:lnTo>
                    <a:pt x="15478" y="51514"/>
                  </a:lnTo>
                  <a:lnTo>
                    <a:pt x="14605" y="49847"/>
                  </a:lnTo>
                  <a:lnTo>
                    <a:pt x="14127" y="47942"/>
                  </a:lnTo>
                  <a:lnTo>
                    <a:pt x="13968" y="44212"/>
                  </a:lnTo>
                  <a:lnTo>
                    <a:pt x="13968" y="15875"/>
                  </a:lnTo>
                  <a:lnTo>
                    <a:pt x="23971" y="15875"/>
                  </a:lnTo>
                  <a:lnTo>
                    <a:pt x="23971" y="12779"/>
                  </a:lnTo>
                  <a:lnTo>
                    <a:pt x="13968" y="12779"/>
                  </a:lnTo>
                  <a:lnTo>
                    <a:pt x="13968" y="1271"/>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213" name="Shape 2248"/>
            <p:cNvSpPr/>
            <p:nvPr/>
          </p:nvSpPr>
          <p:spPr>
            <a:xfrm>
              <a:off x="5638148" y="4232718"/>
              <a:ext cx="26352" cy="58341"/>
            </a:xfrm>
            <a:custGeom>
              <a:avLst/>
              <a:gdLst/>
              <a:ahLst/>
              <a:cxnLst/>
              <a:rect l="0" t="0" r="0" b="0"/>
              <a:pathLst>
                <a:path w="26352" h="58341">
                  <a:moveTo>
                    <a:pt x="13334" y="0"/>
                  </a:moveTo>
                  <a:lnTo>
                    <a:pt x="10953" y="3413"/>
                  </a:lnTo>
                  <a:lnTo>
                    <a:pt x="8889" y="6112"/>
                  </a:lnTo>
                  <a:lnTo>
                    <a:pt x="4366" y="11272"/>
                  </a:lnTo>
                  <a:lnTo>
                    <a:pt x="1428" y="13653"/>
                  </a:lnTo>
                  <a:lnTo>
                    <a:pt x="397" y="14447"/>
                  </a:lnTo>
                  <a:lnTo>
                    <a:pt x="0" y="15240"/>
                  </a:lnTo>
                  <a:lnTo>
                    <a:pt x="397" y="15875"/>
                  </a:lnTo>
                  <a:lnTo>
                    <a:pt x="5714" y="15875"/>
                  </a:lnTo>
                  <a:lnTo>
                    <a:pt x="5714" y="45721"/>
                  </a:lnTo>
                  <a:lnTo>
                    <a:pt x="5873" y="49133"/>
                  </a:lnTo>
                  <a:lnTo>
                    <a:pt x="6429" y="51911"/>
                  </a:lnTo>
                  <a:lnTo>
                    <a:pt x="7223" y="54134"/>
                  </a:lnTo>
                  <a:lnTo>
                    <a:pt x="8334" y="55722"/>
                  </a:lnTo>
                  <a:lnTo>
                    <a:pt x="11271" y="57706"/>
                  </a:lnTo>
                  <a:lnTo>
                    <a:pt x="14763" y="58341"/>
                  </a:lnTo>
                  <a:lnTo>
                    <a:pt x="18177" y="57706"/>
                  </a:lnTo>
                  <a:lnTo>
                    <a:pt x="21352" y="56118"/>
                  </a:lnTo>
                  <a:lnTo>
                    <a:pt x="24209" y="53737"/>
                  </a:lnTo>
                  <a:lnTo>
                    <a:pt x="26352" y="50800"/>
                  </a:lnTo>
                  <a:lnTo>
                    <a:pt x="25082" y="49689"/>
                  </a:lnTo>
                  <a:lnTo>
                    <a:pt x="22859" y="51911"/>
                  </a:lnTo>
                  <a:lnTo>
                    <a:pt x="21193" y="52784"/>
                  </a:lnTo>
                  <a:lnTo>
                    <a:pt x="19050" y="53181"/>
                  </a:lnTo>
                  <a:lnTo>
                    <a:pt x="16907" y="52704"/>
                  </a:lnTo>
                  <a:lnTo>
                    <a:pt x="15478" y="51514"/>
                  </a:lnTo>
                  <a:lnTo>
                    <a:pt x="14208" y="47942"/>
                  </a:lnTo>
                  <a:lnTo>
                    <a:pt x="13969" y="44212"/>
                  </a:lnTo>
                  <a:lnTo>
                    <a:pt x="13969" y="15875"/>
                  </a:lnTo>
                  <a:lnTo>
                    <a:pt x="24051" y="15875"/>
                  </a:lnTo>
                  <a:lnTo>
                    <a:pt x="24051" y="12779"/>
                  </a:lnTo>
                  <a:lnTo>
                    <a:pt x="13969" y="12779"/>
                  </a:lnTo>
                  <a:lnTo>
                    <a:pt x="13969" y="1271"/>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2214" name="Shape 2249"/>
            <p:cNvSpPr/>
            <p:nvPr/>
          </p:nvSpPr>
          <p:spPr>
            <a:xfrm>
              <a:off x="5227066" y="4232718"/>
              <a:ext cx="26352" cy="58341"/>
            </a:xfrm>
            <a:custGeom>
              <a:avLst/>
              <a:gdLst/>
              <a:ahLst/>
              <a:cxnLst/>
              <a:rect l="0" t="0" r="0" b="0"/>
              <a:pathLst>
                <a:path w="26352" h="58341">
                  <a:moveTo>
                    <a:pt x="13334" y="0"/>
                  </a:moveTo>
                  <a:lnTo>
                    <a:pt x="10873" y="3413"/>
                  </a:lnTo>
                  <a:lnTo>
                    <a:pt x="8890" y="6112"/>
                  </a:lnTo>
                  <a:lnTo>
                    <a:pt x="4364" y="11272"/>
                  </a:lnTo>
                  <a:lnTo>
                    <a:pt x="1428" y="13653"/>
                  </a:lnTo>
                  <a:lnTo>
                    <a:pt x="396" y="14447"/>
                  </a:lnTo>
                  <a:lnTo>
                    <a:pt x="0" y="15240"/>
                  </a:lnTo>
                  <a:lnTo>
                    <a:pt x="396" y="15875"/>
                  </a:lnTo>
                  <a:lnTo>
                    <a:pt x="5634" y="15875"/>
                  </a:lnTo>
                  <a:lnTo>
                    <a:pt x="5634" y="45721"/>
                  </a:lnTo>
                  <a:lnTo>
                    <a:pt x="5873" y="49133"/>
                  </a:lnTo>
                  <a:lnTo>
                    <a:pt x="6350" y="51911"/>
                  </a:lnTo>
                  <a:lnTo>
                    <a:pt x="7222" y="54134"/>
                  </a:lnTo>
                  <a:lnTo>
                    <a:pt x="8333" y="55722"/>
                  </a:lnTo>
                  <a:lnTo>
                    <a:pt x="11271" y="57706"/>
                  </a:lnTo>
                  <a:lnTo>
                    <a:pt x="14763" y="58341"/>
                  </a:lnTo>
                  <a:lnTo>
                    <a:pt x="18176" y="57706"/>
                  </a:lnTo>
                  <a:lnTo>
                    <a:pt x="21351" y="56118"/>
                  </a:lnTo>
                  <a:lnTo>
                    <a:pt x="24129" y="53737"/>
                  </a:lnTo>
                  <a:lnTo>
                    <a:pt x="26352" y="50800"/>
                  </a:lnTo>
                  <a:lnTo>
                    <a:pt x="25082" y="49689"/>
                  </a:lnTo>
                  <a:lnTo>
                    <a:pt x="22859" y="51911"/>
                  </a:lnTo>
                  <a:lnTo>
                    <a:pt x="21192" y="52784"/>
                  </a:lnTo>
                  <a:lnTo>
                    <a:pt x="19050" y="53181"/>
                  </a:lnTo>
                  <a:lnTo>
                    <a:pt x="16906" y="52704"/>
                  </a:lnTo>
                  <a:lnTo>
                    <a:pt x="15477" y="51514"/>
                  </a:lnTo>
                  <a:lnTo>
                    <a:pt x="14604" y="49847"/>
                  </a:lnTo>
                  <a:lnTo>
                    <a:pt x="14207" y="47942"/>
                  </a:lnTo>
                  <a:lnTo>
                    <a:pt x="13970" y="44212"/>
                  </a:lnTo>
                  <a:lnTo>
                    <a:pt x="13970" y="15875"/>
                  </a:lnTo>
                  <a:lnTo>
                    <a:pt x="23971" y="15875"/>
                  </a:lnTo>
                  <a:lnTo>
                    <a:pt x="23971" y="12779"/>
                  </a:lnTo>
                  <a:lnTo>
                    <a:pt x="13970" y="12779"/>
                  </a:lnTo>
                  <a:lnTo>
                    <a:pt x="13970" y="1271"/>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2215" name="Shape 2250"/>
            <p:cNvSpPr/>
            <p:nvPr/>
          </p:nvSpPr>
          <p:spPr>
            <a:xfrm>
              <a:off x="6346094" y="4244465"/>
              <a:ext cx="43656" cy="46593"/>
            </a:xfrm>
            <a:custGeom>
              <a:avLst/>
              <a:gdLst/>
              <a:ahLst/>
              <a:cxnLst/>
              <a:rect l="0" t="0" r="0" b="0"/>
              <a:pathLst>
                <a:path w="43656" h="46593">
                  <a:moveTo>
                    <a:pt x="21351" y="0"/>
                  </a:moveTo>
                  <a:lnTo>
                    <a:pt x="20557" y="2778"/>
                  </a:lnTo>
                  <a:lnTo>
                    <a:pt x="24844" y="3651"/>
                  </a:lnTo>
                  <a:lnTo>
                    <a:pt x="28336" y="6032"/>
                  </a:lnTo>
                  <a:lnTo>
                    <a:pt x="31115" y="9763"/>
                  </a:lnTo>
                  <a:lnTo>
                    <a:pt x="33098" y="14446"/>
                  </a:lnTo>
                  <a:lnTo>
                    <a:pt x="34369" y="19843"/>
                  </a:lnTo>
                  <a:lnTo>
                    <a:pt x="34766" y="25876"/>
                  </a:lnTo>
                  <a:lnTo>
                    <a:pt x="34210" y="32147"/>
                  </a:lnTo>
                  <a:lnTo>
                    <a:pt x="32781" y="36831"/>
                  </a:lnTo>
                  <a:lnTo>
                    <a:pt x="30797" y="40163"/>
                  </a:lnTo>
                  <a:lnTo>
                    <a:pt x="28336" y="42307"/>
                  </a:lnTo>
                  <a:lnTo>
                    <a:pt x="25637" y="43418"/>
                  </a:lnTo>
                  <a:lnTo>
                    <a:pt x="23018" y="43815"/>
                  </a:lnTo>
                  <a:lnTo>
                    <a:pt x="19050" y="43021"/>
                  </a:lnTo>
                  <a:lnTo>
                    <a:pt x="15795" y="40799"/>
                  </a:lnTo>
                  <a:lnTo>
                    <a:pt x="13334" y="37624"/>
                  </a:lnTo>
                  <a:lnTo>
                    <a:pt x="11508" y="33735"/>
                  </a:lnTo>
                  <a:lnTo>
                    <a:pt x="10238" y="29527"/>
                  </a:lnTo>
                  <a:lnTo>
                    <a:pt x="9445" y="25321"/>
                  </a:lnTo>
                  <a:lnTo>
                    <a:pt x="9047" y="21431"/>
                  </a:lnTo>
                  <a:lnTo>
                    <a:pt x="8890" y="18256"/>
                  </a:lnTo>
                  <a:lnTo>
                    <a:pt x="9127" y="14606"/>
                  </a:lnTo>
                  <a:lnTo>
                    <a:pt x="9841" y="11510"/>
                  </a:lnTo>
                  <a:lnTo>
                    <a:pt x="10873" y="8811"/>
                  </a:lnTo>
                  <a:lnTo>
                    <a:pt x="12381" y="6668"/>
                  </a:lnTo>
                  <a:lnTo>
                    <a:pt x="14128" y="4921"/>
                  </a:lnTo>
                  <a:lnTo>
                    <a:pt x="16112" y="3731"/>
                  </a:lnTo>
                  <a:lnTo>
                    <a:pt x="18256" y="3017"/>
                  </a:lnTo>
                  <a:lnTo>
                    <a:pt x="20557" y="2778"/>
                  </a:lnTo>
                  <a:lnTo>
                    <a:pt x="21351" y="0"/>
                  </a:lnTo>
                  <a:lnTo>
                    <a:pt x="15160" y="873"/>
                  </a:lnTo>
                  <a:lnTo>
                    <a:pt x="9921" y="3254"/>
                  </a:lnTo>
                  <a:lnTo>
                    <a:pt x="5715" y="6986"/>
                  </a:lnTo>
                  <a:lnTo>
                    <a:pt x="2540" y="11668"/>
                  </a:lnTo>
                  <a:lnTo>
                    <a:pt x="634" y="17066"/>
                  </a:lnTo>
                  <a:lnTo>
                    <a:pt x="0" y="23018"/>
                  </a:lnTo>
                  <a:lnTo>
                    <a:pt x="713" y="29368"/>
                  </a:lnTo>
                  <a:lnTo>
                    <a:pt x="2777" y="35004"/>
                  </a:lnTo>
                  <a:lnTo>
                    <a:pt x="6031" y="39767"/>
                  </a:lnTo>
                  <a:lnTo>
                    <a:pt x="10397" y="43418"/>
                  </a:lnTo>
                  <a:lnTo>
                    <a:pt x="15636" y="45720"/>
                  </a:lnTo>
                  <a:lnTo>
                    <a:pt x="21669" y="46593"/>
                  </a:lnTo>
                  <a:lnTo>
                    <a:pt x="28495" y="45482"/>
                  </a:lnTo>
                  <a:lnTo>
                    <a:pt x="34051" y="42624"/>
                  </a:lnTo>
                  <a:lnTo>
                    <a:pt x="38258" y="38418"/>
                  </a:lnTo>
                  <a:lnTo>
                    <a:pt x="41275" y="33417"/>
                  </a:lnTo>
                  <a:lnTo>
                    <a:pt x="43100" y="28099"/>
                  </a:lnTo>
                  <a:lnTo>
                    <a:pt x="43656" y="23018"/>
                  </a:lnTo>
                  <a:lnTo>
                    <a:pt x="43178" y="17860"/>
                  </a:lnTo>
                  <a:lnTo>
                    <a:pt x="41988" y="13336"/>
                  </a:lnTo>
                  <a:lnTo>
                    <a:pt x="40083" y="9367"/>
                  </a:lnTo>
                  <a:lnTo>
                    <a:pt x="37385" y="6112"/>
                  </a:lnTo>
                  <a:lnTo>
                    <a:pt x="34131" y="3493"/>
                  </a:lnTo>
                  <a:lnTo>
                    <a:pt x="30321"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2216" name="Shape 2251"/>
            <p:cNvSpPr/>
            <p:nvPr/>
          </p:nvSpPr>
          <p:spPr>
            <a:xfrm>
              <a:off x="6159801" y="4244465"/>
              <a:ext cx="43734" cy="46593"/>
            </a:xfrm>
            <a:custGeom>
              <a:avLst/>
              <a:gdLst/>
              <a:ahLst/>
              <a:cxnLst/>
              <a:rect l="0" t="0" r="0" b="0"/>
              <a:pathLst>
                <a:path w="43734" h="46593">
                  <a:moveTo>
                    <a:pt x="21431" y="0"/>
                  </a:moveTo>
                  <a:lnTo>
                    <a:pt x="20637" y="2778"/>
                  </a:lnTo>
                  <a:lnTo>
                    <a:pt x="24843" y="3651"/>
                  </a:lnTo>
                  <a:lnTo>
                    <a:pt x="28337" y="6032"/>
                  </a:lnTo>
                  <a:lnTo>
                    <a:pt x="31114" y="9763"/>
                  </a:lnTo>
                  <a:lnTo>
                    <a:pt x="33178" y="14446"/>
                  </a:lnTo>
                  <a:lnTo>
                    <a:pt x="34448" y="19843"/>
                  </a:lnTo>
                  <a:lnTo>
                    <a:pt x="34845" y="25876"/>
                  </a:lnTo>
                  <a:lnTo>
                    <a:pt x="34289" y="32147"/>
                  </a:lnTo>
                  <a:lnTo>
                    <a:pt x="32860" y="36831"/>
                  </a:lnTo>
                  <a:lnTo>
                    <a:pt x="30877" y="40163"/>
                  </a:lnTo>
                  <a:lnTo>
                    <a:pt x="28337" y="42307"/>
                  </a:lnTo>
                  <a:lnTo>
                    <a:pt x="25717" y="43418"/>
                  </a:lnTo>
                  <a:lnTo>
                    <a:pt x="23097" y="43815"/>
                  </a:lnTo>
                  <a:lnTo>
                    <a:pt x="19050" y="43021"/>
                  </a:lnTo>
                  <a:lnTo>
                    <a:pt x="15875" y="40799"/>
                  </a:lnTo>
                  <a:lnTo>
                    <a:pt x="13414" y="37624"/>
                  </a:lnTo>
                  <a:lnTo>
                    <a:pt x="11588" y="33735"/>
                  </a:lnTo>
                  <a:lnTo>
                    <a:pt x="10318" y="29527"/>
                  </a:lnTo>
                  <a:lnTo>
                    <a:pt x="9525" y="25321"/>
                  </a:lnTo>
                  <a:lnTo>
                    <a:pt x="9128" y="21431"/>
                  </a:lnTo>
                  <a:lnTo>
                    <a:pt x="8968" y="18256"/>
                  </a:lnTo>
                  <a:lnTo>
                    <a:pt x="9207" y="14606"/>
                  </a:lnTo>
                  <a:lnTo>
                    <a:pt x="9842" y="11510"/>
                  </a:lnTo>
                  <a:lnTo>
                    <a:pt x="10953" y="8811"/>
                  </a:lnTo>
                  <a:lnTo>
                    <a:pt x="12382" y="6668"/>
                  </a:lnTo>
                  <a:lnTo>
                    <a:pt x="14208" y="4921"/>
                  </a:lnTo>
                  <a:lnTo>
                    <a:pt x="16192" y="3731"/>
                  </a:lnTo>
                  <a:lnTo>
                    <a:pt x="18334" y="3017"/>
                  </a:lnTo>
                  <a:lnTo>
                    <a:pt x="20637" y="2778"/>
                  </a:lnTo>
                  <a:lnTo>
                    <a:pt x="21431" y="0"/>
                  </a:lnTo>
                  <a:lnTo>
                    <a:pt x="15239" y="873"/>
                  </a:lnTo>
                  <a:lnTo>
                    <a:pt x="10000" y="3254"/>
                  </a:lnTo>
                  <a:lnTo>
                    <a:pt x="5793" y="6986"/>
                  </a:lnTo>
                  <a:lnTo>
                    <a:pt x="2618" y="11668"/>
                  </a:lnTo>
                  <a:lnTo>
                    <a:pt x="634" y="17066"/>
                  </a:lnTo>
                  <a:lnTo>
                    <a:pt x="0" y="23018"/>
                  </a:lnTo>
                  <a:lnTo>
                    <a:pt x="714" y="29368"/>
                  </a:lnTo>
                  <a:lnTo>
                    <a:pt x="2778" y="35004"/>
                  </a:lnTo>
                  <a:lnTo>
                    <a:pt x="6112" y="39767"/>
                  </a:lnTo>
                  <a:lnTo>
                    <a:pt x="10476" y="43418"/>
                  </a:lnTo>
                  <a:lnTo>
                    <a:pt x="15716" y="45720"/>
                  </a:lnTo>
                  <a:lnTo>
                    <a:pt x="21748" y="46593"/>
                  </a:lnTo>
                  <a:lnTo>
                    <a:pt x="28575" y="45482"/>
                  </a:lnTo>
                  <a:lnTo>
                    <a:pt x="34131" y="42624"/>
                  </a:lnTo>
                  <a:lnTo>
                    <a:pt x="38337" y="38418"/>
                  </a:lnTo>
                  <a:lnTo>
                    <a:pt x="41353" y="33417"/>
                  </a:lnTo>
                  <a:lnTo>
                    <a:pt x="43179" y="28099"/>
                  </a:lnTo>
                  <a:lnTo>
                    <a:pt x="43734" y="23018"/>
                  </a:lnTo>
                  <a:lnTo>
                    <a:pt x="43259" y="17860"/>
                  </a:lnTo>
                  <a:lnTo>
                    <a:pt x="42068" y="13336"/>
                  </a:lnTo>
                  <a:lnTo>
                    <a:pt x="40163" y="9367"/>
                  </a:lnTo>
                  <a:lnTo>
                    <a:pt x="37464" y="6112"/>
                  </a:lnTo>
                  <a:lnTo>
                    <a:pt x="34131" y="3493"/>
                  </a:lnTo>
                  <a:lnTo>
                    <a:pt x="30399" y="1587"/>
                  </a:lnTo>
                  <a:lnTo>
                    <a:pt x="26114" y="397"/>
                  </a:lnTo>
                  <a:lnTo>
                    <a:pt x="21431" y="0"/>
                  </a:lnTo>
                  <a:close/>
                </a:path>
              </a:pathLst>
            </a:custGeom>
            <a:solidFill>
              <a:srgbClr val="000000"/>
            </a:solidFill>
          </p:spPr>
          <p:txBody>
            <a:bodyPr vert="horz" lIns="91440" tIns="45720" rIns="91440" bIns="45720" anchor="t"/>
            <a:lstStyle/>
            <a:p>
              <a:endParaRPr lang="en-IN"/>
            </a:p>
          </p:txBody>
        </p:sp>
        <p:sp>
          <p:nvSpPr>
            <p:cNvPr id="2217" name="Shape 2252"/>
            <p:cNvSpPr/>
            <p:nvPr/>
          </p:nvSpPr>
          <p:spPr>
            <a:xfrm>
              <a:off x="6002956" y="4244465"/>
              <a:ext cx="39528" cy="46593"/>
            </a:xfrm>
            <a:custGeom>
              <a:avLst/>
              <a:gdLst/>
              <a:ahLst/>
              <a:cxnLst/>
              <a:rect l="0" t="0" r="0" b="0"/>
              <a:pathLst>
                <a:path w="39528" h="46593">
                  <a:moveTo>
                    <a:pt x="20161" y="0"/>
                  </a:moveTo>
                  <a:lnTo>
                    <a:pt x="18017" y="3572"/>
                  </a:lnTo>
                  <a:lnTo>
                    <a:pt x="21431" y="4127"/>
                  </a:lnTo>
                  <a:lnTo>
                    <a:pt x="23812" y="5477"/>
                  </a:lnTo>
                  <a:lnTo>
                    <a:pt x="25400" y="7541"/>
                  </a:lnTo>
                  <a:lnTo>
                    <a:pt x="26432" y="9922"/>
                  </a:lnTo>
                  <a:lnTo>
                    <a:pt x="27542" y="14923"/>
                  </a:lnTo>
                  <a:lnTo>
                    <a:pt x="7063" y="14923"/>
                  </a:lnTo>
                  <a:lnTo>
                    <a:pt x="7778" y="11986"/>
                  </a:lnTo>
                  <a:lnTo>
                    <a:pt x="8651" y="9525"/>
                  </a:lnTo>
                  <a:lnTo>
                    <a:pt x="9763" y="7541"/>
                  </a:lnTo>
                  <a:lnTo>
                    <a:pt x="11112" y="6032"/>
                  </a:lnTo>
                  <a:lnTo>
                    <a:pt x="14287" y="4127"/>
                  </a:lnTo>
                  <a:lnTo>
                    <a:pt x="18017" y="3572"/>
                  </a:lnTo>
                  <a:lnTo>
                    <a:pt x="20161" y="0"/>
                  </a:lnTo>
                  <a:lnTo>
                    <a:pt x="15875" y="476"/>
                  </a:lnTo>
                  <a:lnTo>
                    <a:pt x="11430" y="2223"/>
                  </a:lnTo>
                  <a:lnTo>
                    <a:pt x="7143" y="5318"/>
                  </a:lnTo>
                  <a:lnTo>
                    <a:pt x="3492" y="9922"/>
                  </a:lnTo>
                  <a:lnTo>
                    <a:pt x="952" y="16193"/>
                  </a:lnTo>
                  <a:lnTo>
                    <a:pt x="0" y="24368"/>
                  </a:lnTo>
                  <a:lnTo>
                    <a:pt x="317" y="29368"/>
                  </a:lnTo>
                  <a:lnTo>
                    <a:pt x="1270" y="33735"/>
                  </a:lnTo>
                  <a:lnTo>
                    <a:pt x="2857" y="37544"/>
                  </a:lnTo>
                  <a:lnTo>
                    <a:pt x="5080" y="40719"/>
                  </a:lnTo>
                  <a:lnTo>
                    <a:pt x="7778" y="43260"/>
                  </a:lnTo>
                  <a:lnTo>
                    <a:pt x="10953" y="45086"/>
                  </a:lnTo>
                  <a:lnTo>
                    <a:pt x="14526" y="46196"/>
                  </a:lnTo>
                  <a:lnTo>
                    <a:pt x="18494" y="46593"/>
                  </a:lnTo>
                  <a:lnTo>
                    <a:pt x="23416" y="45958"/>
                  </a:lnTo>
                  <a:lnTo>
                    <a:pt x="27622" y="44371"/>
                  </a:lnTo>
                  <a:lnTo>
                    <a:pt x="31115" y="42148"/>
                  </a:lnTo>
                  <a:lnTo>
                    <a:pt x="33972" y="39449"/>
                  </a:lnTo>
                  <a:lnTo>
                    <a:pt x="36116" y="36671"/>
                  </a:lnTo>
                  <a:lnTo>
                    <a:pt x="37782" y="33893"/>
                  </a:lnTo>
                  <a:lnTo>
                    <a:pt x="38893" y="31592"/>
                  </a:lnTo>
                  <a:lnTo>
                    <a:pt x="39528" y="30005"/>
                  </a:lnTo>
                  <a:lnTo>
                    <a:pt x="37941" y="29290"/>
                  </a:lnTo>
                  <a:lnTo>
                    <a:pt x="34925" y="33656"/>
                  </a:lnTo>
                  <a:lnTo>
                    <a:pt x="32702" y="35877"/>
                  </a:lnTo>
                  <a:lnTo>
                    <a:pt x="29923" y="37862"/>
                  </a:lnTo>
                  <a:lnTo>
                    <a:pt x="26591" y="39212"/>
                  </a:lnTo>
                  <a:lnTo>
                    <a:pt x="22542" y="39687"/>
                  </a:lnTo>
                  <a:lnTo>
                    <a:pt x="19208" y="39291"/>
                  </a:lnTo>
                  <a:lnTo>
                    <a:pt x="15795" y="38021"/>
                  </a:lnTo>
                  <a:lnTo>
                    <a:pt x="12700" y="35481"/>
                  </a:lnTo>
                  <a:lnTo>
                    <a:pt x="10001" y="31592"/>
                  </a:lnTo>
                  <a:lnTo>
                    <a:pt x="8890" y="28972"/>
                  </a:lnTo>
                  <a:lnTo>
                    <a:pt x="7937" y="25876"/>
                  </a:lnTo>
                  <a:lnTo>
                    <a:pt x="7302" y="22225"/>
                  </a:lnTo>
                  <a:lnTo>
                    <a:pt x="6826" y="18098"/>
                  </a:lnTo>
                  <a:lnTo>
                    <a:pt x="37624" y="18098"/>
                  </a:lnTo>
                  <a:lnTo>
                    <a:pt x="36910" y="13652"/>
                  </a:lnTo>
                  <a:lnTo>
                    <a:pt x="35798" y="9843"/>
                  </a:lnTo>
                  <a:lnTo>
                    <a:pt x="34131" y="6668"/>
                  </a:lnTo>
                  <a:lnTo>
                    <a:pt x="31988" y="4207"/>
                  </a:lnTo>
                  <a:lnTo>
                    <a:pt x="29527" y="2302"/>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2218" name="Shape 2253"/>
            <p:cNvSpPr/>
            <p:nvPr/>
          </p:nvSpPr>
          <p:spPr>
            <a:xfrm>
              <a:off x="5974301" y="4244465"/>
              <a:ext cx="23496" cy="45562"/>
            </a:xfrm>
            <a:custGeom>
              <a:avLst/>
              <a:gdLst/>
              <a:ahLst/>
              <a:cxnLst/>
              <a:rect l="0" t="0" r="0" b="0"/>
              <a:pathLst>
                <a:path w="23496" h="45562">
                  <a:moveTo>
                    <a:pt x="15716" y="0"/>
                  </a:moveTo>
                  <a:lnTo>
                    <a:pt x="397" y="5477"/>
                  </a:lnTo>
                  <a:lnTo>
                    <a:pt x="397" y="6906"/>
                  </a:lnTo>
                  <a:lnTo>
                    <a:pt x="4366" y="6508"/>
                  </a:lnTo>
                  <a:lnTo>
                    <a:pt x="5556" y="6668"/>
                  </a:lnTo>
                  <a:lnTo>
                    <a:pt x="6668" y="7302"/>
                  </a:lnTo>
                  <a:lnTo>
                    <a:pt x="7541" y="9128"/>
                  </a:lnTo>
                  <a:lnTo>
                    <a:pt x="7858" y="12462"/>
                  </a:lnTo>
                  <a:lnTo>
                    <a:pt x="7858" y="35481"/>
                  </a:lnTo>
                  <a:lnTo>
                    <a:pt x="7700" y="38736"/>
                  </a:lnTo>
                  <a:lnTo>
                    <a:pt x="7143" y="41037"/>
                  </a:lnTo>
                  <a:lnTo>
                    <a:pt x="6191" y="42545"/>
                  </a:lnTo>
                  <a:lnTo>
                    <a:pt x="4762" y="43418"/>
                  </a:lnTo>
                  <a:lnTo>
                    <a:pt x="2778" y="43894"/>
                  </a:lnTo>
                  <a:lnTo>
                    <a:pt x="0" y="44053"/>
                  </a:lnTo>
                  <a:lnTo>
                    <a:pt x="0" y="45562"/>
                  </a:lnTo>
                  <a:lnTo>
                    <a:pt x="23496" y="45562"/>
                  </a:lnTo>
                  <a:lnTo>
                    <a:pt x="23496" y="44053"/>
                  </a:lnTo>
                  <a:lnTo>
                    <a:pt x="19447" y="43498"/>
                  </a:lnTo>
                  <a:lnTo>
                    <a:pt x="17225" y="42068"/>
                  </a:lnTo>
                  <a:lnTo>
                    <a:pt x="16352" y="39449"/>
                  </a:lnTo>
                  <a:lnTo>
                    <a:pt x="16113" y="35481"/>
                  </a:lnTo>
                  <a:lnTo>
                    <a:pt x="16113" y="318"/>
                  </a:lnTo>
                  <a:lnTo>
                    <a:pt x="15716" y="0"/>
                  </a:lnTo>
                  <a:close/>
                </a:path>
              </a:pathLst>
            </a:custGeom>
            <a:solidFill>
              <a:srgbClr val="000000"/>
            </a:solidFill>
          </p:spPr>
          <p:txBody>
            <a:bodyPr vert="horz" lIns="91440" tIns="45720" rIns="91440" bIns="45720" anchor="t"/>
            <a:lstStyle/>
            <a:p>
              <a:endParaRPr lang="en-IN"/>
            </a:p>
          </p:txBody>
        </p:sp>
        <p:sp>
          <p:nvSpPr>
            <p:cNvPr id="2219" name="Shape 2254"/>
            <p:cNvSpPr/>
            <p:nvPr/>
          </p:nvSpPr>
          <p:spPr>
            <a:xfrm>
              <a:off x="5883258" y="4244465"/>
              <a:ext cx="40083" cy="46593"/>
            </a:xfrm>
            <a:custGeom>
              <a:avLst/>
              <a:gdLst/>
              <a:ahLst/>
              <a:cxnLst/>
              <a:rect l="0" t="0" r="0" b="0"/>
              <a:pathLst>
                <a:path w="40083" h="46593">
                  <a:moveTo>
                    <a:pt x="18017" y="0"/>
                  </a:moveTo>
                  <a:lnTo>
                    <a:pt x="12858" y="556"/>
                  </a:lnTo>
                  <a:lnTo>
                    <a:pt x="8731" y="1985"/>
                  </a:lnTo>
                  <a:lnTo>
                    <a:pt x="5636" y="4048"/>
                  </a:lnTo>
                  <a:lnTo>
                    <a:pt x="3492" y="6429"/>
                  </a:lnTo>
                  <a:lnTo>
                    <a:pt x="2302" y="8811"/>
                  </a:lnTo>
                  <a:lnTo>
                    <a:pt x="1905" y="11033"/>
                  </a:lnTo>
                  <a:lnTo>
                    <a:pt x="2857" y="13812"/>
                  </a:lnTo>
                  <a:lnTo>
                    <a:pt x="4207" y="14923"/>
                  </a:lnTo>
                  <a:lnTo>
                    <a:pt x="6111" y="15319"/>
                  </a:lnTo>
                  <a:lnTo>
                    <a:pt x="7937" y="15002"/>
                  </a:lnTo>
                  <a:lnTo>
                    <a:pt x="9366" y="13970"/>
                  </a:lnTo>
                  <a:lnTo>
                    <a:pt x="10318" y="12621"/>
                  </a:lnTo>
                  <a:lnTo>
                    <a:pt x="10636" y="11112"/>
                  </a:lnTo>
                  <a:lnTo>
                    <a:pt x="10318" y="9367"/>
                  </a:lnTo>
                  <a:lnTo>
                    <a:pt x="10080" y="7223"/>
                  </a:lnTo>
                  <a:lnTo>
                    <a:pt x="10714" y="5160"/>
                  </a:lnTo>
                  <a:lnTo>
                    <a:pt x="12382" y="3651"/>
                  </a:lnTo>
                  <a:lnTo>
                    <a:pt x="14683" y="2699"/>
                  </a:lnTo>
                  <a:lnTo>
                    <a:pt x="17144" y="2381"/>
                  </a:lnTo>
                  <a:lnTo>
                    <a:pt x="19605" y="2619"/>
                  </a:lnTo>
                  <a:lnTo>
                    <a:pt x="22066" y="3811"/>
                  </a:lnTo>
                  <a:lnTo>
                    <a:pt x="23971" y="6350"/>
                  </a:lnTo>
                  <a:lnTo>
                    <a:pt x="24765" y="10637"/>
                  </a:lnTo>
                  <a:lnTo>
                    <a:pt x="24765" y="16668"/>
                  </a:lnTo>
                  <a:lnTo>
                    <a:pt x="24024" y="16960"/>
                  </a:lnTo>
                  <a:lnTo>
                    <a:pt x="24765" y="19050"/>
                  </a:lnTo>
                  <a:lnTo>
                    <a:pt x="24765" y="33417"/>
                  </a:lnTo>
                  <a:lnTo>
                    <a:pt x="24208" y="36751"/>
                  </a:lnTo>
                  <a:lnTo>
                    <a:pt x="23177" y="37942"/>
                  </a:lnTo>
                  <a:lnTo>
                    <a:pt x="21431" y="39052"/>
                  </a:lnTo>
                  <a:lnTo>
                    <a:pt x="18811" y="40085"/>
                  </a:lnTo>
                  <a:lnTo>
                    <a:pt x="15240" y="40799"/>
                  </a:lnTo>
                  <a:lnTo>
                    <a:pt x="12700" y="40243"/>
                  </a:lnTo>
                  <a:lnTo>
                    <a:pt x="10636" y="38736"/>
                  </a:lnTo>
                  <a:lnTo>
                    <a:pt x="9286" y="36274"/>
                  </a:lnTo>
                  <a:lnTo>
                    <a:pt x="8731" y="33099"/>
                  </a:lnTo>
                  <a:lnTo>
                    <a:pt x="8731" y="32862"/>
                  </a:lnTo>
                  <a:lnTo>
                    <a:pt x="8890" y="31036"/>
                  </a:lnTo>
                  <a:lnTo>
                    <a:pt x="9525" y="28893"/>
                  </a:lnTo>
                  <a:lnTo>
                    <a:pt x="11112" y="26591"/>
                  </a:lnTo>
                  <a:lnTo>
                    <a:pt x="13969" y="24051"/>
                  </a:lnTo>
                  <a:lnTo>
                    <a:pt x="15954" y="22781"/>
                  </a:lnTo>
                  <a:lnTo>
                    <a:pt x="18415" y="21511"/>
                  </a:lnTo>
                  <a:lnTo>
                    <a:pt x="21352" y="20241"/>
                  </a:lnTo>
                  <a:lnTo>
                    <a:pt x="24765" y="19050"/>
                  </a:lnTo>
                  <a:lnTo>
                    <a:pt x="24024" y="16960"/>
                  </a:lnTo>
                  <a:lnTo>
                    <a:pt x="17303" y="19606"/>
                  </a:lnTo>
                  <a:lnTo>
                    <a:pt x="11112" y="22304"/>
                  </a:lnTo>
                  <a:lnTo>
                    <a:pt x="6270" y="25082"/>
                  </a:lnTo>
                  <a:lnTo>
                    <a:pt x="2857" y="28178"/>
                  </a:lnTo>
                  <a:lnTo>
                    <a:pt x="714" y="31829"/>
                  </a:lnTo>
                  <a:lnTo>
                    <a:pt x="0" y="36274"/>
                  </a:lnTo>
                  <a:lnTo>
                    <a:pt x="952" y="40640"/>
                  </a:lnTo>
                  <a:lnTo>
                    <a:pt x="3254" y="43894"/>
                  </a:lnTo>
                  <a:lnTo>
                    <a:pt x="6588" y="45880"/>
                  </a:lnTo>
                  <a:lnTo>
                    <a:pt x="10477" y="46593"/>
                  </a:lnTo>
                  <a:lnTo>
                    <a:pt x="14526" y="45958"/>
                  </a:lnTo>
                  <a:lnTo>
                    <a:pt x="18415" y="44212"/>
                  </a:lnTo>
                  <a:lnTo>
                    <a:pt x="24844" y="39370"/>
                  </a:lnTo>
                  <a:lnTo>
                    <a:pt x="25400" y="42307"/>
                  </a:lnTo>
                  <a:lnTo>
                    <a:pt x="26352" y="44371"/>
                  </a:lnTo>
                  <a:lnTo>
                    <a:pt x="27622" y="45641"/>
                  </a:lnTo>
                  <a:lnTo>
                    <a:pt x="28892" y="46276"/>
                  </a:lnTo>
                  <a:lnTo>
                    <a:pt x="31274" y="46593"/>
                  </a:lnTo>
                  <a:lnTo>
                    <a:pt x="32782" y="46435"/>
                  </a:lnTo>
                  <a:lnTo>
                    <a:pt x="34686" y="45880"/>
                  </a:lnTo>
                  <a:lnTo>
                    <a:pt x="37147" y="44371"/>
                  </a:lnTo>
                  <a:lnTo>
                    <a:pt x="40083" y="41593"/>
                  </a:lnTo>
                  <a:lnTo>
                    <a:pt x="40083" y="39052"/>
                  </a:lnTo>
                  <a:lnTo>
                    <a:pt x="38258" y="40323"/>
                  </a:lnTo>
                  <a:lnTo>
                    <a:pt x="35639" y="40878"/>
                  </a:lnTo>
                  <a:lnTo>
                    <a:pt x="33972" y="40402"/>
                  </a:lnTo>
                  <a:lnTo>
                    <a:pt x="33178" y="39132"/>
                  </a:lnTo>
                  <a:lnTo>
                    <a:pt x="32782" y="35163"/>
                  </a:lnTo>
                  <a:lnTo>
                    <a:pt x="32782" y="15875"/>
                  </a:lnTo>
                  <a:lnTo>
                    <a:pt x="32225" y="9128"/>
                  </a:lnTo>
                  <a:lnTo>
                    <a:pt x="30956" y="5715"/>
                  </a:lnTo>
                  <a:lnTo>
                    <a:pt x="28416" y="2778"/>
                  </a:lnTo>
                  <a:lnTo>
                    <a:pt x="26589"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220" name="Shape 2255"/>
            <p:cNvSpPr/>
            <p:nvPr/>
          </p:nvSpPr>
          <p:spPr>
            <a:xfrm>
              <a:off x="5728636" y="4244465"/>
              <a:ext cx="23494" cy="45562"/>
            </a:xfrm>
            <a:custGeom>
              <a:avLst/>
              <a:gdLst/>
              <a:ahLst/>
              <a:cxnLst/>
              <a:rect l="0" t="0" r="0" b="0"/>
              <a:pathLst>
                <a:path w="23494" h="45562">
                  <a:moveTo>
                    <a:pt x="15716" y="0"/>
                  </a:moveTo>
                  <a:lnTo>
                    <a:pt x="396" y="5477"/>
                  </a:lnTo>
                  <a:lnTo>
                    <a:pt x="396" y="6906"/>
                  </a:lnTo>
                  <a:lnTo>
                    <a:pt x="4364" y="6508"/>
                  </a:lnTo>
                  <a:lnTo>
                    <a:pt x="5556" y="6668"/>
                  </a:lnTo>
                  <a:lnTo>
                    <a:pt x="6667" y="7302"/>
                  </a:lnTo>
                  <a:lnTo>
                    <a:pt x="7539" y="9128"/>
                  </a:lnTo>
                  <a:lnTo>
                    <a:pt x="7858" y="12462"/>
                  </a:lnTo>
                  <a:lnTo>
                    <a:pt x="7858" y="35481"/>
                  </a:lnTo>
                  <a:lnTo>
                    <a:pt x="7699" y="38736"/>
                  </a:lnTo>
                  <a:lnTo>
                    <a:pt x="7143" y="41037"/>
                  </a:lnTo>
                  <a:lnTo>
                    <a:pt x="6191" y="42545"/>
                  </a:lnTo>
                  <a:lnTo>
                    <a:pt x="4762" y="43418"/>
                  </a:lnTo>
                  <a:lnTo>
                    <a:pt x="2777" y="43894"/>
                  </a:lnTo>
                  <a:lnTo>
                    <a:pt x="0" y="44053"/>
                  </a:lnTo>
                  <a:lnTo>
                    <a:pt x="0" y="45562"/>
                  </a:lnTo>
                  <a:lnTo>
                    <a:pt x="23494" y="45562"/>
                  </a:lnTo>
                  <a:lnTo>
                    <a:pt x="23494" y="44053"/>
                  </a:lnTo>
                  <a:lnTo>
                    <a:pt x="19446" y="43498"/>
                  </a:lnTo>
                  <a:lnTo>
                    <a:pt x="17224" y="42068"/>
                  </a:lnTo>
                  <a:lnTo>
                    <a:pt x="16350" y="39449"/>
                  </a:lnTo>
                  <a:lnTo>
                    <a:pt x="16112" y="35481"/>
                  </a:lnTo>
                  <a:lnTo>
                    <a:pt x="16112" y="318"/>
                  </a:lnTo>
                  <a:lnTo>
                    <a:pt x="15716" y="0"/>
                  </a:lnTo>
                  <a:close/>
                </a:path>
              </a:pathLst>
            </a:custGeom>
            <a:solidFill>
              <a:srgbClr val="000000"/>
            </a:solidFill>
          </p:spPr>
          <p:txBody>
            <a:bodyPr vert="horz" lIns="91440" tIns="45720" rIns="91440" bIns="45720" anchor="t"/>
            <a:lstStyle/>
            <a:p>
              <a:endParaRPr lang="en-IN"/>
            </a:p>
          </p:txBody>
        </p:sp>
        <p:sp>
          <p:nvSpPr>
            <p:cNvPr id="2221" name="Shape 2256"/>
            <p:cNvSpPr/>
            <p:nvPr/>
          </p:nvSpPr>
          <p:spPr>
            <a:xfrm>
              <a:off x="5551233" y="4244465"/>
              <a:ext cx="39528" cy="46593"/>
            </a:xfrm>
            <a:custGeom>
              <a:avLst/>
              <a:gdLst/>
              <a:ahLst/>
              <a:cxnLst/>
              <a:rect l="0" t="0" r="0" b="0"/>
              <a:pathLst>
                <a:path w="39528" h="46593">
                  <a:moveTo>
                    <a:pt x="20161" y="0"/>
                  </a:moveTo>
                  <a:lnTo>
                    <a:pt x="18017" y="3572"/>
                  </a:lnTo>
                  <a:lnTo>
                    <a:pt x="21431" y="4127"/>
                  </a:lnTo>
                  <a:lnTo>
                    <a:pt x="23812" y="5477"/>
                  </a:lnTo>
                  <a:lnTo>
                    <a:pt x="25400" y="7541"/>
                  </a:lnTo>
                  <a:lnTo>
                    <a:pt x="26511" y="9922"/>
                  </a:lnTo>
                  <a:lnTo>
                    <a:pt x="27542" y="14923"/>
                  </a:lnTo>
                  <a:lnTo>
                    <a:pt x="7143" y="14923"/>
                  </a:lnTo>
                  <a:lnTo>
                    <a:pt x="7857" y="11986"/>
                  </a:lnTo>
                  <a:lnTo>
                    <a:pt x="8731" y="9525"/>
                  </a:lnTo>
                  <a:lnTo>
                    <a:pt x="9762" y="7541"/>
                  </a:lnTo>
                  <a:lnTo>
                    <a:pt x="11112" y="6032"/>
                  </a:lnTo>
                  <a:lnTo>
                    <a:pt x="14287" y="4127"/>
                  </a:lnTo>
                  <a:lnTo>
                    <a:pt x="18017" y="3572"/>
                  </a:lnTo>
                  <a:lnTo>
                    <a:pt x="20161" y="0"/>
                  </a:lnTo>
                  <a:lnTo>
                    <a:pt x="15953" y="476"/>
                  </a:lnTo>
                  <a:lnTo>
                    <a:pt x="11429" y="2223"/>
                  </a:lnTo>
                  <a:lnTo>
                    <a:pt x="7143" y="5318"/>
                  </a:lnTo>
                  <a:lnTo>
                    <a:pt x="3492" y="9922"/>
                  </a:lnTo>
                  <a:lnTo>
                    <a:pt x="952" y="16193"/>
                  </a:lnTo>
                  <a:lnTo>
                    <a:pt x="0" y="24368"/>
                  </a:lnTo>
                  <a:lnTo>
                    <a:pt x="396" y="29368"/>
                  </a:lnTo>
                  <a:lnTo>
                    <a:pt x="1348" y="33735"/>
                  </a:lnTo>
                  <a:lnTo>
                    <a:pt x="2857" y="37544"/>
                  </a:lnTo>
                  <a:lnTo>
                    <a:pt x="5079" y="40719"/>
                  </a:lnTo>
                  <a:lnTo>
                    <a:pt x="7778" y="43260"/>
                  </a:lnTo>
                  <a:lnTo>
                    <a:pt x="10953" y="45086"/>
                  </a:lnTo>
                  <a:lnTo>
                    <a:pt x="14525" y="46196"/>
                  </a:lnTo>
                  <a:lnTo>
                    <a:pt x="18493" y="46593"/>
                  </a:lnTo>
                  <a:lnTo>
                    <a:pt x="23495" y="45958"/>
                  </a:lnTo>
                  <a:lnTo>
                    <a:pt x="27701" y="44371"/>
                  </a:lnTo>
                  <a:lnTo>
                    <a:pt x="31193" y="42148"/>
                  </a:lnTo>
                  <a:lnTo>
                    <a:pt x="33972" y="39449"/>
                  </a:lnTo>
                  <a:lnTo>
                    <a:pt x="36195" y="36671"/>
                  </a:lnTo>
                  <a:lnTo>
                    <a:pt x="37782" y="33893"/>
                  </a:lnTo>
                  <a:lnTo>
                    <a:pt x="38893" y="31592"/>
                  </a:lnTo>
                  <a:lnTo>
                    <a:pt x="39528" y="30005"/>
                  </a:lnTo>
                  <a:lnTo>
                    <a:pt x="37941" y="29290"/>
                  </a:lnTo>
                  <a:lnTo>
                    <a:pt x="34925" y="33656"/>
                  </a:lnTo>
                  <a:lnTo>
                    <a:pt x="32702" y="35877"/>
                  </a:lnTo>
                  <a:lnTo>
                    <a:pt x="29923" y="37862"/>
                  </a:lnTo>
                  <a:lnTo>
                    <a:pt x="26590" y="39212"/>
                  </a:lnTo>
                  <a:lnTo>
                    <a:pt x="22542" y="39687"/>
                  </a:lnTo>
                  <a:lnTo>
                    <a:pt x="19208" y="39291"/>
                  </a:lnTo>
                  <a:lnTo>
                    <a:pt x="15795" y="38021"/>
                  </a:lnTo>
                  <a:lnTo>
                    <a:pt x="12700" y="35481"/>
                  </a:lnTo>
                  <a:lnTo>
                    <a:pt x="10001" y="31592"/>
                  </a:lnTo>
                  <a:lnTo>
                    <a:pt x="8890" y="28972"/>
                  </a:lnTo>
                  <a:lnTo>
                    <a:pt x="7937" y="25876"/>
                  </a:lnTo>
                  <a:lnTo>
                    <a:pt x="7302" y="22225"/>
                  </a:lnTo>
                  <a:lnTo>
                    <a:pt x="6826" y="18098"/>
                  </a:lnTo>
                  <a:lnTo>
                    <a:pt x="37623" y="18098"/>
                  </a:lnTo>
                  <a:lnTo>
                    <a:pt x="36988" y="13652"/>
                  </a:lnTo>
                  <a:lnTo>
                    <a:pt x="35797" y="9843"/>
                  </a:lnTo>
                  <a:lnTo>
                    <a:pt x="34131" y="6668"/>
                  </a:lnTo>
                  <a:lnTo>
                    <a:pt x="31987" y="4207"/>
                  </a:lnTo>
                  <a:lnTo>
                    <a:pt x="29527" y="2302"/>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2222" name="Shape 2257"/>
            <p:cNvSpPr/>
            <p:nvPr/>
          </p:nvSpPr>
          <p:spPr>
            <a:xfrm>
              <a:off x="5473922" y="4244465"/>
              <a:ext cx="39528" cy="46593"/>
            </a:xfrm>
            <a:custGeom>
              <a:avLst/>
              <a:gdLst/>
              <a:ahLst/>
              <a:cxnLst/>
              <a:rect l="0" t="0" r="0" b="0"/>
              <a:pathLst>
                <a:path w="39528" h="46593">
                  <a:moveTo>
                    <a:pt x="20239" y="0"/>
                  </a:moveTo>
                  <a:lnTo>
                    <a:pt x="18017" y="3572"/>
                  </a:lnTo>
                  <a:lnTo>
                    <a:pt x="21431" y="4127"/>
                  </a:lnTo>
                  <a:lnTo>
                    <a:pt x="23812" y="5477"/>
                  </a:lnTo>
                  <a:lnTo>
                    <a:pt x="25478" y="7541"/>
                  </a:lnTo>
                  <a:lnTo>
                    <a:pt x="26511" y="9922"/>
                  </a:lnTo>
                  <a:lnTo>
                    <a:pt x="27542" y="14923"/>
                  </a:lnTo>
                  <a:lnTo>
                    <a:pt x="7143" y="14923"/>
                  </a:lnTo>
                  <a:lnTo>
                    <a:pt x="7857" y="11986"/>
                  </a:lnTo>
                  <a:lnTo>
                    <a:pt x="8731" y="9525"/>
                  </a:lnTo>
                  <a:lnTo>
                    <a:pt x="9842" y="7541"/>
                  </a:lnTo>
                  <a:lnTo>
                    <a:pt x="11191" y="6032"/>
                  </a:lnTo>
                  <a:lnTo>
                    <a:pt x="14287" y="4127"/>
                  </a:lnTo>
                  <a:lnTo>
                    <a:pt x="18017" y="3572"/>
                  </a:lnTo>
                  <a:lnTo>
                    <a:pt x="20239" y="0"/>
                  </a:lnTo>
                  <a:lnTo>
                    <a:pt x="15953" y="476"/>
                  </a:lnTo>
                  <a:lnTo>
                    <a:pt x="11429" y="2223"/>
                  </a:lnTo>
                  <a:lnTo>
                    <a:pt x="7143" y="5318"/>
                  </a:lnTo>
                  <a:lnTo>
                    <a:pt x="3571" y="9922"/>
                  </a:lnTo>
                  <a:lnTo>
                    <a:pt x="1031" y="16193"/>
                  </a:lnTo>
                  <a:lnTo>
                    <a:pt x="0" y="24368"/>
                  </a:lnTo>
                  <a:lnTo>
                    <a:pt x="396" y="29368"/>
                  </a:lnTo>
                  <a:lnTo>
                    <a:pt x="1348" y="33735"/>
                  </a:lnTo>
                  <a:lnTo>
                    <a:pt x="2936" y="37544"/>
                  </a:lnTo>
                  <a:lnTo>
                    <a:pt x="5158" y="40719"/>
                  </a:lnTo>
                  <a:lnTo>
                    <a:pt x="7857" y="43260"/>
                  </a:lnTo>
                  <a:lnTo>
                    <a:pt x="11032" y="45086"/>
                  </a:lnTo>
                  <a:lnTo>
                    <a:pt x="14604" y="46196"/>
                  </a:lnTo>
                  <a:lnTo>
                    <a:pt x="18573" y="46593"/>
                  </a:lnTo>
                  <a:lnTo>
                    <a:pt x="23495" y="45958"/>
                  </a:lnTo>
                  <a:lnTo>
                    <a:pt x="27701" y="44371"/>
                  </a:lnTo>
                  <a:lnTo>
                    <a:pt x="31193" y="42148"/>
                  </a:lnTo>
                  <a:lnTo>
                    <a:pt x="33972" y="39449"/>
                  </a:lnTo>
                  <a:lnTo>
                    <a:pt x="36195" y="36671"/>
                  </a:lnTo>
                  <a:lnTo>
                    <a:pt x="37782" y="33893"/>
                  </a:lnTo>
                  <a:lnTo>
                    <a:pt x="38893" y="31592"/>
                  </a:lnTo>
                  <a:lnTo>
                    <a:pt x="39528" y="30005"/>
                  </a:lnTo>
                  <a:lnTo>
                    <a:pt x="37941" y="29290"/>
                  </a:lnTo>
                  <a:lnTo>
                    <a:pt x="34925" y="33656"/>
                  </a:lnTo>
                  <a:lnTo>
                    <a:pt x="32702" y="35877"/>
                  </a:lnTo>
                  <a:lnTo>
                    <a:pt x="30003" y="37862"/>
                  </a:lnTo>
                  <a:lnTo>
                    <a:pt x="26589" y="39212"/>
                  </a:lnTo>
                  <a:lnTo>
                    <a:pt x="22621" y="39687"/>
                  </a:lnTo>
                  <a:lnTo>
                    <a:pt x="19287" y="39291"/>
                  </a:lnTo>
                  <a:lnTo>
                    <a:pt x="15875" y="38021"/>
                  </a:lnTo>
                  <a:lnTo>
                    <a:pt x="12700" y="35481"/>
                  </a:lnTo>
                  <a:lnTo>
                    <a:pt x="10001" y="31592"/>
                  </a:lnTo>
                  <a:lnTo>
                    <a:pt x="8890" y="28972"/>
                  </a:lnTo>
                  <a:lnTo>
                    <a:pt x="8016" y="25876"/>
                  </a:lnTo>
                  <a:lnTo>
                    <a:pt x="7302" y="22225"/>
                  </a:lnTo>
                  <a:lnTo>
                    <a:pt x="6826" y="18098"/>
                  </a:lnTo>
                  <a:lnTo>
                    <a:pt x="37702" y="18098"/>
                  </a:lnTo>
                  <a:lnTo>
                    <a:pt x="36988" y="13652"/>
                  </a:lnTo>
                  <a:lnTo>
                    <a:pt x="35877" y="9843"/>
                  </a:lnTo>
                  <a:lnTo>
                    <a:pt x="34209" y="6668"/>
                  </a:lnTo>
                  <a:lnTo>
                    <a:pt x="32067" y="4207"/>
                  </a:lnTo>
                  <a:lnTo>
                    <a:pt x="29606" y="2302"/>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2223" name="Shape 2258"/>
            <p:cNvSpPr/>
            <p:nvPr/>
          </p:nvSpPr>
          <p:spPr>
            <a:xfrm>
              <a:off x="5425582" y="4222399"/>
              <a:ext cx="45958" cy="68659"/>
            </a:xfrm>
            <a:custGeom>
              <a:avLst/>
              <a:gdLst/>
              <a:ahLst/>
              <a:cxnLst/>
              <a:rect l="0" t="0" r="0" b="0"/>
              <a:pathLst>
                <a:path w="45958" h="68659">
                  <a:moveTo>
                    <a:pt x="38893" y="0"/>
                  </a:moveTo>
                  <a:lnTo>
                    <a:pt x="24288" y="4366"/>
                  </a:lnTo>
                  <a:lnTo>
                    <a:pt x="24288" y="5953"/>
                  </a:lnTo>
                  <a:lnTo>
                    <a:pt x="26670" y="5794"/>
                  </a:lnTo>
                  <a:lnTo>
                    <a:pt x="29210" y="6112"/>
                  </a:lnTo>
                  <a:lnTo>
                    <a:pt x="30479" y="7223"/>
                  </a:lnTo>
                  <a:lnTo>
                    <a:pt x="30956" y="8811"/>
                  </a:lnTo>
                  <a:lnTo>
                    <a:pt x="31036" y="10874"/>
                  </a:lnTo>
                  <a:lnTo>
                    <a:pt x="31036" y="26353"/>
                  </a:lnTo>
                  <a:lnTo>
                    <a:pt x="28655" y="24447"/>
                  </a:lnTo>
                  <a:lnTo>
                    <a:pt x="26193" y="23098"/>
                  </a:lnTo>
                  <a:lnTo>
                    <a:pt x="23495" y="22304"/>
                  </a:lnTo>
                  <a:lnTo>
                    <a:pt x="22693" y="22239"/>
                  </a:lnTo>
                  <a:lnTo>
                    <a:pt x="20796" y="24844"/>
                  </a:lnTo>
                  <a:lnTo>
                    <a:pt x="24288" y="25479"/>
                  </a:lnTo>
                  <a:lnTo>
                    <a:pt x="27385" y="27304"/>
                  </a:lnTo>
                  <a:lnTo>
                    <a:pt x="29766" y="30322"/>
                  </a:lnTo>
                  <a:lnTo>
                    <a:pt x="31036" y="34766"/>
                  </a:lnTo>
                  <a:lnTo>
                    <a:pt x="31036" y="57547"/>
                  </a:lnTo>
                  <a:lnTo>
                    <a:pt x="29924" y="59928"/>
                  </a:lnTo>
                  <a:lnTo>
                    <a:pt x="27861" y="61833"/>
                  </a:lnTo>
                  <a:lnTo>
                    <a:pt x="25162" y="63103"/>
                  </a:lnTo>
                  <a:lnTo>
                    <a:pt x="22225" y="63500"/>
                  </a:lnTo>
                  <a:lnTo>
                    <a:pt x="18971" y="62944"/>
                  </a:lnTo>
                  <a:lnTo>
                    <a:pt x="15796" y="61516"/>
                  </a:lnTo>
                  <a:lnTo>
                    <a:pt x="13017" y="58897"/>
                  </a:lnTo>
                  <a:lnTo>
                    <a:pt x="10636" y="55007"/>
                  </a:lnTo>
                  <a:lnTo>
                    <a:pt x="9128" y="49768"/>
                  </a:lnTo>
                  <a:lnTo>
                    <a:pt x="8572" y="43179"/>
                  </a:lnTo>
                  <a:lnTo>
                    <a:pt x="9128" y="37068"/>
                  </a:lnTo>
                  <a:lnTo>
                    <a:pt x="10557" y="32384"/>
                  </a:lnTo>
                  <a:lnTo>
                    <a:pt x="12621" y="28972"/>
                  </a:lnTo>
                  <a:lnTo>
                    <a:pt x="15161" y="26591"/>
                  </a:lnTo>
                  <a:lnTo>
                    <a:pt x="18018" y="25241"/>
                  </a:lnTo>
                  <a:lnTo>
                    <a:pt x="20796" y="24844"/>
                  </a:lnTo>
                  <a:lnTo>
                    <a:pt x="22693" y="22239"/>
                  </a:lnTo>
                  <a:lnTo>
                    <a:pt x="20558" y="22066"/>
                  </a:lnTo>
                  <a:lnTo>
                    <a:pt x="15161" y="22939"/>
                  </a:lnTo>
                  <a:lnTo>
                    <a:pt x="10240" y="25479"/>
                  </a:lnTo>
                  <a:lnTo>
                    <a:pt x="6112" y="29368"/>
                  </a:lnTo>
                  <a:lnTo>
                    <a:pt x="2857" y="34369"/>
                  </a:lnTo>
                  <a:lnTo>
                    <a:pt x="793" y="40164"/>
                  </a:lnTo>
                  <a:lnTo>
                    <a:pt x="0" y="46434"/>
                  </a:lnTo>
                  <a:lnTo>
                    <a:pt x="635" y="53181"/>
                  </a:lnTo>
                  <a:lnTo>
                    <a:pt x="2302" y="58421"/>
                  </a:lnTo>
                  <a:lnTo>
                    <a:pt x="4762" y="62309"/>
                  </a:lnTo>
                  <a:lnTo>
                    <a:pt x="7620" y="65087"/>
                  </a:lnTo>
                  <a:lnTo>
                    <a:pt x="10636" y="66913"/>
                  </a:lnTo>
                  <a:lnTo>
                    <a:pt x="13573" y="68024"/>
                  </a:lnTo>
                  <a:lnTo>
                    <a:pt x="16113" y="68501"/>
                  </a:lnTo>
                  <a:lnTo>
                    <a:pt x="18018" y="68659"/>
                  </a:lnTo>
                  <a:lnTo>
                    <a:pt x="22860" y="68024"/>
                  </a:lnTo>
                  <a:lnTo>
                    <a:pt x="26511" y="66516"/>
                  </a:lnTo>
                  <a:lnTo>
                    <a:pt x="29131" y="64453"/>
                  </a:lnTo>
                  <a:lnTo>
                    <a:pt x="30797" y="62309"/>
                  </a:lnTo>
                  <a:lnTo>
                    <a:pt x="31036" y="62309"/>
                  </a:lnTo>
                  <a:lnTo>
                    <a:pt x="31036" y="68342"/>
                  </a:lnTo>
                  <a:lnTo>
                    <a:pt x="31432" y="68659"/>
                  </a:lnTo>
                  <a:lnTo>
                    <a:pt x="38893" y="66040"/>
                  </a:lnTo>
                  <a:lnTo>
                    <a:pt x="45958" y="63500"/>
                  </a:lnTo>
                  <a:lnTo>
                    <a:pt x="45958" y="61912"/>
                  </a:lnTo>
                  <a:lnTo>
                    <a:pt x="43179" y="61912"/>
                  </a:lnTo>
                  <a:lnTo>
                    <a:pt x="41355" y="61516"/>
                  </a:lnTo>
                  <a:lnTo>
                    <a:pt x="40243" y="60802"/>
                  </a:lnTo>
                  <a:lnTo>
                    <a:pt x="39608" y="59690"/>
                  </a:lnTo>
                  <a:lnTo>
                    <a:pt x="39370" y="56356"/>
                  </a:lnTo>
                  <a:lnTo>
                    <a:pt x="39370" y="159"/>
                  </a:lnTo>
                  <a:lnTo>
                    <a:pt x="38893" y="0"/>
                  </a:lnTo>
                  <a:close/>
                </a:path>
              </a:pathLst>
            </a:custGeom>
            <a:solidFill>
              <a:srgbClr val="000000"/>
            </a:solidFill>
          </p:spPr>
          <p:txBody>
            <a:bodyPr vert="horz" lIns="91440" tIns="45720" rIns="91440" bIns="45720" anchor="t"/>
            <a:lstStyle/>
            <a:p>
              <a:endParaRPr lang="en-IN"/>
            </a:p>
          </p:txBody>
        </p:sp>
        <p:sp>
          <p:nvSpPr>
            <p:cNvPr id="2224" name="Shape 2259"/>
            <p:cNvSpPr/>
            <p:nvPr/>
          </p:nvSpPr>
          <p:spPr>
            <a:xfrm>
              <a:off x="5356049" y="4244465"/>
              <a:ext cx="39528" cy="46593"/>
            </a:xfrm>
            <a:custGeom>
              <a:avLst/>
              <a:gdLst/>
              <a:ahLst/>
              <a:cxnLst/>
              <a:rect l="0" t="0" r="0" b="0"/>
              <a:pathLst>
                <a:path w="39528" h="46593">
                  <a:moveTo>
                    <a:pt x="20241" y="0"/>
                  </a:moveTo>
                  <a:lnTo>
                    <a:pt x="18019" y="3572"/>
                  </a:lnTo>
                  <a:lnTo>
                    <a:pt x="21431" y="4127"/>
                  </a:lnTo>
                  <a:lnTo>
                    <a:pt x="23812" y="5477"/>
                  </a:lnTo>
                  <a:lnTo>
                    <a:pt x="25480" y="7541"/>
                  </a:lnTo>
                  <a:lnTo>
                    <a:pt x="26511" y="9922"/>
                  </a:lnTo>
                  <a:lnTo>
                    <a:pt x="27544" y="14923"/>
                  </a:lnTo>
                  <a:lnTo>
                    <a:pt x="7143" y="14923"/>
                  </a:lnTo>
                  <a:lnTo>
                    <a:pt x="7858" y="11986"/>
                  </a:lnTo>
                  <a:lnTo>
                    <a:pt x="8731" y="9525"/>
                  </a:lnTo>
                  <a:lnTo>
                    <a:pt x="9842" y="7541"/>
                  </a:lnTo>
                  <a:lnTo>
                    <a:pt x="11192" y="6032"/>
                  </a:lnTo>
                  <a:lnTo>
                    <a:pt x="14287" y="4127"/>
                  </a:lnTo>
                  <a:lnTo>
                    <a:pt x="18019" y="3572"/>
                  </a:lnTo>
                  <a:lnTo>
                    <a:pt x="20241" y="0"/>
                  </a:lnTo>
                  <a:lnTo>
                    <a:pt x="15955" y="476"/>
                  </a:lnTo>
                  <a:lnTo>
                    <a:pt x="11430" y="2223"/>
                  </a:lnTo>
                  <a:lnTo>
                    <a:pt x="7143" y="5318"/>
                  </a:lnTo>
                  <a:lnTo>
                    <a:pt x="3492" y="9922"/>
                  </a:lnTo>
                  <a:lnTo>
                    <a:pt x="1032" y="16193"/>
                  </a:lnTo>
                  <a:lnTo>
                    <a:pt x="0" y="24368"/>
                  </a:lnTo>
                  <a:lnTo>
                    <a:pt x="397" y="29368"/>
                  </a:lnTo>
                  <a:lnTo>
                    <a:pt x="1350" y="33735"/>
                  </a:lnTo>
                  <a:lnTo>
                    <a:pt x="2857" y="37544"/>
                  </a:lnTo>
                  <a:lnTo>
                    <a:pt x="5080" y="40719"/>
                  </a:lnTo>
                  <a:lnTo>
                    <a:pt x="7778" y="43260"/>
                  </a:lnTo>
                  <a:lnTo>
                    <a:pt x="10953" y="45086"/>
                  </a:lnTo>
                  <a:lnTo>
                    <a:pt x="14526" y="46196"/>
                  </a:lnTo>
                  <a:lnTo>
                    <a:pt x="18574" y="46593"/>
                  </a:lnTo>
                  <a:lnTo>
                    <a:pt x="23495" y="45958"/>
                  </a:lnTo>
                  <a:lnTo>
                    <a:pt x="27702" y="44371"/>
                  </a:lnTo>
                  <a:lnTo>
                    <a:pt x="31194" y="42148"/>
                  </a:lnTo>
                  <a:lnTo>
                    <a:pt x="33972" y="39449"/>
                  </a:lnTo>
                  <a:lnTo>
                    <a:pt x="36195" y="36671"/>
                  </a:lnTo>
                  <a:lnTo>
                    <a:pt x="37782" y="33893"/>
                  </a:lnTo>
                  <a:lnTo>
                    <a:pt x="38893" y="31592"/>
                  </a:lnTo>
                  <a:lnTo>
                    <a:pt x="39528" y="30005"/>
                  </a:lnTo>
                  <a:lnTo>
                    <a:pt x="37941" y="29290"/>
                  </a:lnTo>
                  <a:lnTo>
                    <a:pt x="34925" y="33656"/>
                  </a:lnTo>
                  <a:lnTo>
                    <a:pt x="32702" y="35877"/>
                  </a:lnTo>
                  <a:lnTo>
                    <a:pt x="30003" y="37862"/>
                  </a:lnTo>
                  <a:lnTo>
                    <a:pt x="26591" y="39212"/>
                  </a:lnTo>
                  <a:lnTo>
                    <a:pt x="22622" y="39687"/>
                  </a:lnTo>
                  <a:lnTo>
                    <a:pt x="19208" y="39291"/>
                  </a:lnTo>
                  <a:lnTo>
                    <a:pt x="15875" y="38021"/>
                  </a:lnTo>
                  <a:lnTo>
                    <a:pt x="12700" y="35481"/>
                  </a:lnTo>
                  <a:lnTo>
                    <a:pt x="10001" y="31592"/>
                  </a:lnTo>
                  <a:lnTo>
                    <a:pt x="8890" y="28972"/>
                  </a:lnTo>
                  <a:lnTo>
                    <a:pt x="7937" y="25876"/>
                  </a:lnTo>
                  <a:lnTo>
                    <a:pt x="7302" y="22225"/>
                  </a:lnTo>
                  <a:lnTo>
                    <a:pt x="6826" y="18098"/>
                  </a:lnTo>
                  <a:lnTo>
                    <a:pt x="37624" y="18098"/>
                  </a:lnTo>
                  <a:lnTo>
                    <a:pt x="36988" y="13652"/>
                  </a:lnTo>
                  <a:lnTo>
                    <a:pt x="35798" y="9843"/>
                  </a:lnTo>
                  <a:lnTo>
                    <a:pt x="34131" y="6668"/>
                  </a:lnTo>
                  <a:lnTo>
                    <a:pt x="32067" y="4207"/>
                  </a:lnTo>
                  <a:lnTo>
                    <a:pt x="29527" y="2302"/>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225" name="Shape 2260"/>
            <p:cNvSpPr/>
            <p:nvPr/>
          </p:nvSpPr>
          <p:spPr>
            <a:xfrm>
              <a:off x="5133403" y="4244465"/>
              <a:ext cx="40083" cy="46593"/>
            </a:xfrm>
            <a:custGeom>
              <a:avLst/>
              <a:gdLst/>
              <a:ahLst/>
              <a:cxnLst/>
              <a:rect l="0" t="0" r="0" b="0"/>
              <a:pathLst>
                <a:path w="40083" h="46593">
                  <a:moveTo>
                    <a:pt x="18017" y="0"/>
                  </a:moveTo>
                  <a:lnTo>
                    <a:pt x="12778" y="556"/>
                  </a:lnTo>
                  <a:lnTo>
                    <a:pt x="8731" y="1985"/>
                  </a:lnTo>
                  <a:lnTo>
                    <a:pt x="5634" y="4048"/>
                  </a:lnTo>
                  <a:lnTo>
                    <a:pt x="3492" y="6429"/>
                  </a:lnTo>
                  <a:lnTo>
                    <a:pt x="2222" y="8811"/>
                  </a:lnTo>
                  <a:lnTo>
                    <a:pt x="1825" y="11033"/>
                  </a:lnTo>
                  <a:lnTo>
                    <a:pt x="2142" y="12303"/>
                  </a:lnTo>
                  <a:lnTo>
                    <a:pt x="2857" y="13812"/>
                  </a:lnTo>
                  <a:lnTo>
                    <a:pt x="4127" y="14923"/>
                  </a:lnTo>
                  <a:lnTo>
                    <a:pt x="6111" y="15319"/>
                  </a:lnTo>
                  <a:lnTo>
                    <a:pt x="7937" y="15002"/>
                  </a:lnTo>
                  <a:lnTo>
                    <a:pt x="9366" y="13970"/>
                  </a:lnTo>
                  <a:lnTo>
                    <a:pt x="10238" y="12621"/>
                  </a:lnTo>
                  <a:lnTo>
                    <a:pt x="10556" y="11112"/>
                  </a:lnTo>
                  <a:lnTo>
                    <a:pt x="10318" y="9367"/>
                  </a:lnTo>
                  <a:lnTo>
                    <a:pt x="10080" y="7223"/>
                  </a:lnTo>
                  <a:lnTo>
                    <a:pt x="10714" y="5160"/>
                  </a:lnTo>
                  <a:lnTo>
                    <a:pt x="12382" y="3651"/>
                  </a:lnTo>
                  <a:lnTo>
                    <a:pt x="14683" y="2699"/>
                  </a:lnTo>
                  <a:lnTo>
                    <a:pt x="17145" y="2381"/>
                  </a:lnTo>
                  <a:lnTo>
                    <a:pt x="19605" y="2619"/>
                  </a:lnTo>
                  <a:lnTo>
                    <a:pt x="22066" y="3811"/>
                  </a:lnTo>
                  <a:lnTo>
                    <a:pt x="23971" y="6350"/>
                  </a:lnTo>
                  <a:lnTo>
                    <a:pt x="24765" y="10637"/>
                  </a:lnTo>
                  <a:lnTo>
                    <a:pt x="24765" y="16668"/>
                  </a:lnTo>
                  <a:lnTo>
                    <a:pt x="24024" y="16957"/>
                  </a:lnTo>
                  <a:lnTo>
                    <a:pt x="24765" y="19050"/>
                  </a:lnTo>
                  <a:lnTo>
                    <a:pt x="24765" y="33417"/>
                  </a:lnTo>
                  <a:lnTo>
                    <a:pt x="24208" y="36751"/>
                  </a:lnTo>
                  <a:lnTo>
                    <a:pt x="23177" y="37942"/>
                  </a:lnTo>
                  <a:lnTo>
                    <a:pt x="21351" y="39052"/>
                  </a:lnTo>
                  <a:lnTo>
                    <a:pt x="20320" y="39449"/>
                  </a:lnTo>
                  <a:lnTo>
                    <a:pt x="18732" y="40085"/>
                  </a:lnTo>
                  <a:lnTo>
                    <a:pt x="15240" y="40799"/>
                  </a:lnTo>
                  <a:lnTo>
                    <a:pt x="12700" y="40243"/>
                  </a:lnTo>
                  <a:lnTo>
                    <a:pt x="10636" y="38736"/>
                  </a:lnTo>
                  <a:lnTo>
                    <a:pt x="9207" y="36274"/>
                  </a:lnTo>
                  <a:lnTo>
                    <a:pt x="8731" y="33099"/>
                  </a:lnTo>
                  <a:lnTo>
                    <a:pt x="8731" y="32862"/>
                  </a:lnTo>
                  <a:lnTo>
                    <a:pt x="8890" y="31036"/>
                  </a:lnTo>
                  <a:lnTo>
                    <a:pt x="9525" y="28893"/>
                  </a:lnTo>
                  <a:lnTo>
                    <a:pt x="11112" y="26591"/>
                  </a:lnTo>
                  <a:lnTo>
                    <a:pt x="13970" y="24051"/>
                  </a:lnTo>
                  <a:lnTo>
                    <a:pt x="15953" y="22781"/>
                  </a:lnTo>
                  <a:lnTo>
                    <a:pt x="18415" y="21511"/>
                  </a:lnTo>
                  <a:lnTo>
                    <a:pt x="21351" y="20241"/>
                  </a:lnTo>
                  <a:lnTo>
                    <a:pt x="24765" y="19050"/>
                  </a:lnTo>
                  <a:lnTo>
                    <a:pt x="24024" y="16957"/>
                  </a:lnTo>
                  <a:lnTo>
                    <a:pt x="17223" y="19606"/>
                  </a:lnTo>
                  <a:lnTo>
                    <a:pt x="11112" y="22304"/>
                  </a:lnTo>
                  <a:lnTo>
                    <a:pt x="6270" y="25082"/>
                  </a:lnTo>
                  <a:lnTo>
                    <a:pt x="2777" y="28178"/>
                  </a:lnTo>
                  <a:lnTo>
                    <a:pt x="713" y="31829"/>
                  </a:lnTo>
                  <a:lnTo>
                    <a:pt x="0" y="36274"/>
                  </a:lnTo>
                  <a:lnTo>
                    <a:pt x="872" y="40640"/>
                  </a:lnTo>
                  <a:lnTo>
                    <a:pt x="3253" y="43894"/>
                  </a:lnTo>
                  <a:lnTo>
                    <a:pt x="6587" y="45880"/>
                  </a:lnTo>
                  <a:lnTo>
                    <a:pt x="10477" y="46593"/>
                  </a:lnTo>
                  <a:lnTo>
                    <a:pt x="14525" y="45958"/>
                  </a:lnTo>
                  <a:lnTo>
                    <a:pt x="18334" y="44212"/>
                  </a:lnTo>
                  <a:lnTo>
                    <a:pt x="21827" y="41831"/>
                  </a:lnTo>
                  <a:lnTo>
                    <a:pt x="24843" y="39370"/>
                  </a:lnTo>
                  <a:lnTo>
                    <a:pt x="25400" y="42307"/>
                  </a:lnTo>
                  <a:lnTo>
                    <a:pt x="26352" y="44371"/>
                  </a:lnTo>
                  <a:lnTo>
                    <a:pt x="27542" y="45641"/>
                  </a:lnTo>
                  <a:lnTo>
                    <a:pt x="28892" y="46276"/>
                  </a:lnTo>
                  <a:lnTo>
                    <a:pt x="31273" y="46593"/>
                  </a:lnTo>
                  <a:lnTo>
                    <a:pt x="32702" y="46435"/>
                  </a:lnTo>
                  <a:lnTo>
                    <a:pt x="34686" y="45880"/>
                  </a:lnTo>
                  <a:lnTo>
                    <a:pt x="37147" y="44371"/>
                  </a:lnTo>
                  <a:lnTo>
                    <a:pt x="40083" y="41593"/>
                  </a:lnTo>
                  <a:lnTo>
                    <a:pt x="40083" y="39052"/>
                  </a:lnTo>
                  <a:lnTo>
                    <a:pt x="38258" y="40323"/>
                  </a:lnTo>
                  <a:lnTo>
                    <a:pt x="35638" y="40878"/>
                  </a:lnTo>
                  <a:lnTo>
                    <a:pt x="33972" y="40402"/>
                  </a:lnTo>
                  <a:lnTo>
                    <a:pt x="33098" y="39132"/>
                  </a:lnTo>
                  <a:lnTo>
                    <a:pt x="32781" y="35163"/>
                  </a:lnTo>
                  <a:lnTo>
                    <a:pt x="32781" y="15875"/>
                  </a:lnTo>
                  <a:lnTo>
                    <a:pt x="32226" y="9128"/>
                  </a:lnTo>
                  <a:lnTo>
                    <a:pt x="30956" y="5715"/>
                  </a:lnTo>
                  <a:lnTo>
                    <a:pt x="28416" y="2778"/>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226" name="Shape 2261"/>
            <p:cNvSpPr/>
            <p:nvPr/>
          </p:nvSpPr>
          <p:spPr>
            <a:xfrm>
              <a:off x="5005371" y="4244465"/>
              <a:ext cx="39528" cy="46593"/>
            </a:xfrm>
            <a:custGeom>
              <a:avLst/>
              <a:gdLst/>
              <a:ahLst/>
              <a:cxnLst/>
              <a:rect l="0" t="0" r="0" b="0"/>
              <a:pathLst>
                <a:path w="39528" h="46593">
                  <a:moveTo>
                    <a:pt x="20241" y="0"/>
                  </a:moveTo>
                  <a:lnTo>
                    <a:pt x="18018" y="3572"/>
                  </a:lnTo>
                  <a:lnTo>
                    <a:pt x="21431" y="4127"/>
                  </a:lnTo>
                  <a:lnTo>
                    <a:pt x="23812" y="5477"/>
                  </a:lnTo>
                  <a:lnTo>
                    <a:pt x="25479" y="7541"/>
                  </a:lnTo>
                  <a:lnTo>
                    <a:pt x="26511" y="9922"/>
                  </a:lnTo>
                  <a:lnTo>
                    <a:pt x="27543" y="14923"/>
                  </a:lnTo>
                  <a:lnTo>
                    <a:pt x="7143" y="14923"/>
                  </a:lnTo>
                  <a:lnTo>
                    <a:pt x="7858" y="11986"/>
                  </a:lnTo>
                  <a:lnTo>
                    <a:pt x="8731" y="9525"/>
                  </a:lnTo>
                  <a:lnTo>
                    <a:pt x="9842" y="7541"/>
                  </a:lnTo>
                  <a:lnTo>
                    <a:pt x="11192" y="6032"/>
                  </a:lnTo>
                  <a:lnTo>
                    <a:pt x="14287" y="4127"/>
                  </a:lnTo>
                  <a:lnTo>
                    <a:pt x="18018" y="3572"/>
                  </a:lnTo>
                  <a:lnTo>
                    <a:pt x="20241" y="0"/>
                  </a:lnTo>
                  <a:lnTo>
                    <a:pt x="15954" y="476"/>
                  </a:lnTo>
                  <a:lnTo>
                    <a:pt x="11429" y="2223"/>
                  </a:lnTo>
                  <a:lnTo>
                    <a:pt x="7143" y="5318"/>
                  </a:lnTo>
                  <a:lnTo>
                    <a:pt x="3572" y="9922"/>
                  </a:lnTo>
                  <a:lnTo>
                    <a:pt x="1032" y="16193"/>
                  </a:lnTo>
                  <a:lnTo>
                    <a:pt x="0" y="24368"/>
                  </a:lnTo>
                  <a:lnTo>
                    <a:pt x="397" y="29368"/>
                  </a:lnTo>
                  <a:lnTo>
                    <a:pt x="1349" y="33735"/>
                  </a:lnTo>
                  <a:lnTo>
                    <a:pt x="2937" y="37544"/>
                  </a:lnTo>
                  <a:lnTo>
                    <a:pt x="5160" y="40719"/>
                  </a:lnTo>
                  <a:lnTo>
                    <a:pt x="7858" y="43260"/>
                  </a:lnTo>
                  <a:lnTo>
                    <a:pt x="11033" y="45086"/>
                  </a:lnTo>
                  <a:lnTo>
                    <a:pt x="14604" y="46196"/>
                  </a:lnTo>
                  <a:lnTo>
                    <a:pt x="18573" y="46593"/>
                  </a:lnTo>
                  <a:lnTo>
                    <a:pt x="23495" y="45958"/>
                  </a:lnTo>
                  <a:lnTo>
                    <a:pt x="27702" y="44371"/>
                  </a:lnTo>
                  <a:lnTo>
                    <a:pt x="31194" y="42148"/>
                  </a:lnTo>
                  <a:lnTo>
                    <a:pt x="33972" y="39449"/>
                  </a:lnTo>
                  <a:lnTo>
                    <a:pt x="36195" y="36671"/>
                  </a:lnTo>
                  <a:lnTo>
                    <a:pt x="37782" y="33893"/>
                  </a:lnTo>
                  <a:lnTo>
                    <a:pt x="38893" y="31592"/>
                  </a:lnTo>
                  <a:lnTo>
                    <a:pt x="39528" y="30005"/>
                  </a:lnTo>
                  <a:lnTo>
                    <a:pt x="37941" y="29290"/>
                  </a:lnTo>
                  <a:lnTo>
                    <a:pt x="34925" y="33656"/>
                  </a:lnTo>
                  <a:lnTo>
                    <a:pt x="32702" y="35877"/>
                  </a:lnTo>
                  <a:lnTo>
                    <a:pt x="30003" y="37862"/>
                  </a:lnTo>
                  <a:lnTo>
                    <a:pt x="26591" y="39212"/>
                  </a:lnTo>
                  <a:lnTo>
                    <a:pt x="22622" y="39687"/>
                  </a:lnTo>
                  <a:lnTo>
                    <a:pt x="19288" y="39291"/>
                  </a:lnTo>
                  <a:lnTo>
                    <a:pt x="15875" y="38021"/>
                  </a:lnTo>
                  <a:lnTo>
                    <a:pt x="12700" y="35481"/>
                  </a:lnTo>
                  <a:lnTo>
                    <a:pt x="10001" y="31592"/>
                  </a:lnTo>
                  <a:lnTo>
                    <a:pt x="8890" y="28972"/>
                  </a:lnTo>
                  <a:lnTo>
                    <a:pt x="8017" y="25876"/>
                  </a:lnTo>
                  <a:lnTo>
                    <a:pt x="7302" y="22225"/>
                  </a:lnTo>
                  <a:lnTo>
                    <a:pt x="6826" y="18098"/>
                  </a:lnTo>
                  <a:lnTo>
                    <a:pt x="37703" y="18098"/>
                  </a:lnTo>
                  <a:lnTo>
                    <a:pt x="36988" y="13652"/>
                  </a:lnTo>
                  <a:lnTo>
                    <a:pt x="35877" y="9843"/>
                  </a:lnTo>
                  <a:lnTo>
                    <a:pt x="34211" y="6668"/>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227" name="Shape 2262"/>
            <p:cNvSpPr/>
            <p:nvPr/>
          </p:nvSpPr>
          <p:spPr>
            <a:xfrm>
              <a:off x="4849241" y="4244465"/>
              <a:ext cx="43734" cy="46593"/>
            </a:xfrm>
            <a:custGeom>
              <a:avLst/>
              <a:gdLst/>
              <a:ahLst/>
              <a:cxnLst/>
              <a:rect l="0" t="0" r="0" b="0"/>
              <a:pathLst>
                <a:path w="43734" h="46593">
                  <a:moveTo>
                    <a:pt x="21431" y="0"/>
                  </a:moveTo>
                  <a:lnTo>
                    <a:pt x="20637" y="2778"/>
                  </a:lnTo>
                  <a:lnTo>
                    <a:pt x="24843" y="3651"/>
                  </a:lnTo>
                  <a:lnTo>
                    <a:pt x="28336" y="6032"/>
                  </a:lnTo>
                  <a:lnTo>
                    <a:pt x="31115" y="9763"/>
                  </a:lnTo>
                  <a:lnTo>
                    <a:pt x="33178" y="14446"/>
                  </a:lnTo>
                  <a:lnTo>
                    <a:pt x="34368" y="19843"/>
                  </a:lnTo>
                  <a:lnTo>
                    <a:pt x="34766" y="25876"/>
                  </a:lnTo>
                  <a:lnTo>
                    <a:pt x="34290" y="32147"/>
                  </a:lnTo>
                  <a:lnTo>
                    <a:pt x="32861" y="36831"/>
                  </a:lnTo>
                  <a:lnTo>
                    <a:pt x="30876" y="40163"/>
                  </a:lnTo>
                  <a:lnTo>
                    <a:pt x="28336" y="42307"/>
                  </a:lnTo>
                  <a:lnTo>
                    <a:pt x="25717" y="43418"/>
                  </a:lnTo>
                  <a:lnTo>
                    <a:pt x="23097" y="43815"/>
                  </a:lnTo>
                  <a:lnTo>
                    <a:pt x="19050" y="43021"/>
                  </a:lnTo>
                  <a:lnTo>
                    <a:pt x="15875" y="40799"/>
                  </a:lnTo>
                  <a:lnTo>
                    <a:pt x="13413" y="37624"/>
                  </a:lnTo>
                  <a:lnTo>
                    <a:pt x="11588" y="33735"/>
                  </a:lnTo>
                  <a:lnTo>
                    <a:pt x="10318" y="29527"/>
                  </a:lnTo>
                  <a:lnTo>
                    <a:pt x="9525" y="25321"/>
                  </a:lnTo>
                  <a:lnTo>
                    <a:pt x="9127" y="21431"/>
                  </a:lnTo>
                  <a:lnTo>
                    <a:pt x="8968" y="18256"/>
                  </a:lnTo>
                  <a:lnTo>
                    <a:pt x="9207" y="14606"/>
                  </a:lnTo>
                  <a:lnTo>
                    <a:pt x="9842" y="11510"/>
                  </a:lnTo>
                  <a:lnTo>
                    <a:pt x="10953" y="8811"/>
                  </a:lnTo>
                  <a:lnTo>
                    <a:pt x="12382" y="6668"/>
                  </a:lnTo>
                  <a:lnTo>
                    <a:pt x="14207" y="4921"/>
                  </a:lnTo>
                  <a:lnTo>
                    <a:pt x="16192" y="3731"/>
                  </a:lnTo>
                  <a:lnTo>
                    <a:pt x="18334" y="3017"/>
                  </a:lnTo>
                  <a:lnTo>
                    <a:pt x="20637" y="2778"/>
                  </a:lnTo>
                  <a:lnTo>
                    <a:pt x="21431" y="0"/>
                  </a:lnTo>
                  <a:lnTo>
                    <a:pt x="15240" y="873"/>
                  </a:lnTo>
                  <a:lnTo>
                    <a:pt x="10001" y="3254"/>
                  </a:lnTo>
                  <a:lnTo>
                    <a:pt x="5715" y="6986"/>
                  </a:lnTo>
                  <a:lnTo>
                    <a:pt x="2618" y="11668"/>
                  </a:lnTo>
                  <a:lnTo>
                    <a:pt x="634" y="17066"/>
                  </a:lnTo>
                  <a:lnTo>
                    <a:pt x="0" y="23018"/>
                  </a:lnTo>
                  <a:lnTo>
                    <a:pt x="713" y="29368"/>
                  </a:lnTo>
                  <a:lnTo>
                    <a:pt x="2777" y="35004"/>
                  </a:lnTo>
                  <a:lnTo>
                    <a:pt x="6111" y="39767"/>
                  </a:lnTo>
                  <a:lnTo>
                    <a:pt x="10397" y="43418"/>
                  </a:lnTo>
                  <a:lnTo>
                    <a:pt x="15716" y="45720"/>
                  </a:lnTo>
                  <a:lnTo>
                    <a:pt x="21748" y="46593"/>
                  </a:lnTo>
                  <a:lnTo>
                    <a:pt x="28575" y="45482"/>
                  </a:lnTo>
                  <a:lnTo>
                    <a:pt x="34131" y="42624"/>
                  </a:lnTo>
                  <a:lnTo>
                    <a:pt x="38337" y="38418"/>
                  </a:lnTo>
                  <a:lnTo>
                    <a:pt x="41353" y="33417"/>
                  </a:lnTo>
                  <a:lnTo>
                    <a:pt x="43179" y="28099"/>
                  </a:lnTo>
                  <a:lnTo>
                    <a:pt x="43734" y="23018"/>
                  </a:lnTo>
                  <a:lnTo>
                    <a:pt x="43258" y="17860"/>
                  </a:lnTo>
                  <a:lnTo>
                    <a:pt x="42068" y="13336"/>
                  </a:lnTo>
                  <a:lnTo>
                    <a:pt x="40163" y="9367"/>
                  </a:lnTo>
                  <a:lnTo>
                    <a:pt x="37465" y="6112"/>
                  </a:lnTo>
                  <a:lnTo>
                    <a:pt x="34131" y="349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228" name="Shape 2263"/>
            <p:cNvSpPr/>
            <p:nvPr/>
          </p:nvSpPr>
          <p:spPr>
            <a:xfrm>
              <a:off x="5595762" y="4244465"/>
              <a:ext cx="38338" cy="46593"/>
            </a:xfrm>
            <a:custGeom>
              <a:avLst/>
              <a:gdLst/>
              <a:ahLst/>
              <a:cxnLst/>
              <a:rect l="0" t="0" r="0" b="0"/>
              <a:pathLst>
                <a:path w="38338" h="46593">
                  <a:moveTo>
                    <a:pt x="22225" y="0"/>
                  </a:moveTo>
                  <a:lnTo>
                    <a:pt x="16907" y="636"/>
                  </a:lnTo>
                  <a:lnTo>
                    <a:pt x="11747" y="2699"/>
                  </a:lnTo>
                  <a:lnTo>
                    <a:pt x="7143" y="6112"/>
                  </a:lnTo>
                  <a:lnTo>
                    <a:pt x="3413" y="10874"/>
                  </a:lnTo>
                  <a:lnTo>
                    <a:pt x="873" y="16987"/>
                  </a:lnTo>
                  <a:lnTo>
                    <a:pt x="0" y="24448"/>
                  </a:lnTo>
                  <a:lnTo>
                    <a:pt x="793" y="31512"/>
                  </a:lnTo>
                  <a:lnTo>
                    <a:pt x="3016" y="37148"/>
                  </a:lnTo>
                  <a:lnTo>
                    <a:pt x="6271" y="41354"/>
                  </a:lnTo>
                  <a:lnTo>
                    <a:pt x="10240" y="44292"/>
                  </a:lnTo>
                  <a:lnTo>
                    <a:pt x="14446" y="46037"/>
                  </a:lnTo>
                  <a:lnTo>
                    <a:pt x="18574" y="46593"/>
                  </a:lnTo>
                  <a:lnTo>
                    <a:pt x="24288" y="45720"/>
                  </a:lnTo>
                  <a:lnTo>
                    <a:pt x="26987" y="44608"/>
                  </a:lnTo>
                  <a:lnTo>
                    <a:pt x="29527" y="43021"/>
                  </a:lnTo>
                  <a:lnTo>
                    <a:pt x="31908" y="40957"/>
                  </a:lnTo>
                  <a:lnTo>
                    <a:pt x="34211" y="38179"/>
                  </a:lnTo>
                  <a:lnTo>
                    <a:pt x="36353" y="34925"/>
                  </a:lnTo>
                  <a:lnTo>
                    <a:pt x="38338" y="31036"/>
                  </a:lnTo>
                  <a:lnTo>
                    <a:pt x="36988" y="30083"/>
                  </a:lnTo>
                  <a:lnTo>
                    <a:pt x="34369" y="33656"/>
                  </a:lnTo>
                  <a:lnTo>
                    <a:pt x="31353" y="36671"/>
                  </a:lnTo>
                  <a:lnTo>
                    <a:pt x="27544" y="38656"/>
                  </a:lnTo>
                  <a:lnTo>
                    <a:pt x="22781" y="39449"/>
                  </a:lnTo>
                  <a:lnTo>
                    <a:pt x="19685" y="39052"/>
                  </a:lnTo>
                  <a:lnTo>
                    <a:pt x="16907" y="38100"/>
                  </a:lnTo>
                  <a:lnTo>
                    <a:pt x="14367" y="36433"/>
                  </a:lnTo>
                  <a:lnTo>
                    <a:pt x="12144" y="34211"/>
                  </a:lnTo>
                  <a:lnTo>
                    <a:pt x="10240" y="31432"/>
                  </a:lnTo>
                  <a:lnTo>
                    <a:pt x="8890" y="28257"/>
                  </a:lnTo>
                  <a:lnTo>
                    <a:pt x="8017" y="24606"/>
                  </a:lnTo>
                  <a:lnTo>
                    <a:pt x="7620" y="20480"/>
                  </a:lnTo>
                  <a:lnTo>
                    <a:pt x="8335" y="14130"/>
                  </a:lnTo>
                  <a:lnTo>
                    <a:pt x="10160" y="9446"/>
                  </a:lnTo>
                  <a:lnTo>
                    <a:pt x="12700" y="6192"/>
                  </a:lnTo>
                  <a:lnTo>
                    <a:pt x="15478" y="4207"/>
                  </a:lnTo>
                  <a:lnTo>
                    <a:pt x="18177" y="3175"/>
                  </a:lnTo>
                  <a:lnTo>
                    <a:pt x="20400" y="2857"/>
                  </a:lnTo>
                  <a:lnTo>
                    <a:pt x="23575" y="3175"/>
                  </a:lnTo>
                  <a:lnTo>
                    <a:pt x="25400" y="4127"/>
                  </a:lnTo>
                  <a:lnTo>
                    <a:pt x="26352" y="5636"/>
                  </a:lnTo>
                  <a:lnTo>
                    <a:pt x="26987" y="7620"/>
                  </a:lnTo>
                  <a:lnTo>
                    <a:pt x="27544" y="9843"/>
                  </a:lnTo>
                  <a:lnTo>
                    <a:pt x="29290" y="12938"/>
                  </a:lnTo>
                  <a:lnTo>
                    <a:pt x="30638" y="13970"/>
                  </a:lnTo>
                  <a:lnTo>
                    <a:pt x="32385" y="14367"/>
                  </a:lnTo>
                  <a:lnTo>
                    <a:pt x="34449" y="13891"/>
                  </a:lnTo>
                  <a:lnTo>
                    <a:pt x="35877" y="13018"/>
                  </a:lnTo>
                  <a:lnTo>
                    <a:pt x="36671" y="11668"/>
                  </a:lnTo>
                  <a:lnTo>
                    <a:pt x="36988" y="10001"/>
                  </a:lnTo>
                  <a:lnTo>
                    <a:pt x="36751" y="8413"/>
                  </a:lnTo>
                  <a:lnTo>
                    <a:pt x="35957" y="6668"/>
                  </a:lnTo>
                  <a:lnTo>
                    <a:pt x="34607" y="4762"/>
                  </a:lnTo>
                  <a:lnTo>
                    <a:pt x="32702" y="3096"/>
                  </a:lnTo>
                  <a:lnTo>
                    <a:pt x="30560" y="198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2229" name="Shape 2264"/>
            <p:cNvSpPr/>
            <p:nvPr/>
          </p:nvSpPr>
          <p:spPr>
            <a:xfrm>
              <a:off x="6242748" y="4244465"/>
              <a:ext cx="46434" cy="45562"/>
            </a:xfrm>
            <a:custGeom>
              <a:avLst/>
              <a:gdLst/>
              <a:ahLst/>
              <a:cxnLst/>
              <a:rect l="0" t="0" r="0" b="0"/>
              <a:pathLst>
                <a:path w="46434" h="45562">
                  <a:moveTo>
                    <a:pt x="13652" y="0"/>
                  </a:moveTo>
                  <a:lnTo>
                    <a:pt x="0" y="4445"/>
                  </a:lnTo>
                  <a:lnTo>
                    <a:pt x="0" y="6112"/>
                  </a:lnTo>
                  <a:lnTo>
                    <a:pt x="1111" y="5794"/>
                  </a:lnTo>
                  <a:lnTo>
                    <a:pt x="2856" y="5715"/>
                  </a:lnTo>
                  <a:lnTo>
                    <a:pt x="4127" y="5874"/>
                  </a:lnTo>
                  <a:lnTo>
                    <a:pt x="5237" y="6588"/>
                  </a:lnTo>
                  <a:lnTo>
                    <a:pt x="6031" y="8493"/>
                  </a:lnTo>
                  <a:lnTo>
                    <a:pt x="6350" y="12065"/>
                  </a:lnTo>
                  <a:lnTo>
                    <a:pt x="6350" y="36671"/>
                  </a:lnTo>
                  <a:lnTo>
                    <a:pt x="6111" y="40243"/>
                  </a:lnTo>
                  <a:lnTo>
                    <a:pt x="5080" y="42466"/>
                  </a:lnTo>
                  <a:lnTo>
                    <a:pt x="3175" y="43656"/>
                  </a:lnTo>
                  <a:lnTo>
                    <a:pt x="237" y="44053"/>
                  </a:lnTo>
                  <a:lnTo>
                    <a:pt x="237" y="45562"/>
                  </a:lnTo>
                  <a:lnTo>
                    <a:pt x="21192" y="45562"/>
                  </a:lnTo>
                  <a:lnTo>
                    <a:pt x="21192" y="44053"/>
                  </a:lnTo>
                  <a:lnTo>
                    <a:pt x="18017" y="43656"/>
                  </a:lnTo>
                  <a:lnTo>
                    <a:pt x="16033" y="42624"/>
                  </a:lnTo>
                  <a:lnTo>
                    <a:pt x="15001" y="41117"/>
                  </a:lnTo>
                  <a:lnTo>
                    <a:pt x="14684" y="38973"/>
                  </a:lnTo>
                  <a:lnTo>
                    <a:pt x="14684" y="11112"/>
                  </a:lnTo>
                  <a:lnTo>
                    <a:pt x="17382" y="8652"/>
                  </a:lnTo>
                  <a:lnTo>
                    <a:pt x="19922" y="6906"/>
                  </a:lnTo>
                  <a:lnTo>
                    <a:pt x="22225" y="5874"/>
                  </a:lnTo>
                  <a:lnTo>
                    <a:pt x="24446" y="5477"/>
                  </a:lnTo>
                  <a:lnTo>
                    <a:pt x="28178" y="6112"/>
                  </a:lnTo>
                  <a:lnTo>
                    <a:pt x="30480" y="8017"/>
                  </a:lnTo>
                  <a:lnTo>
                    <a:pt x="31750" y="11033"/>
                  </a:lnTo>
                  <a:lnTo>
                    <a:pt x="32067" y="15081"/>
                  </a:lnTo>
                  <a:lnTo>
                    <a:pt x="32067" y="35798"/>
                  </a:lnTo>
                  <a:lnTo>
                    <a:pt x="31908" y="38973"/>
                  </a:lnTo>
                  <a:lnTo>
                    <a:pt x="31274" y="41196"/>
                  </a:lnTo>
                  <a:lnTo>
                    <a:pt x="30400" y="42624"/>
                  </a:lnTo>
                  <a:lnTo>
                    <a:pt x="29130" y="43418"/>
                  </a:lnTo>
                  <a:lnTo>
                    <a:pt x="25875" y="44053"/>
                  </a:lnTo>
                  <a:lnTo>
                    <a:pt x="25875" y="45562"/>
                  </a:lnTo>
                  <a:lnTo>
                    <a:pt x="46434" y="45562"/>
                  </a:lnTo>
                  <a:lnTo>
                    <a:pt x="46434" y="44053"/>
                  </a:lnTo>
                  <a:lnTo>
                    <a:pt x="43417" y="43577"/>
                  </a:lnTo>
                  <a:lnTo>
                    <a:pt x="41592" y="42466"/>
                  </a:lnTo>
                  <a:lnTo>
                    <a:pt x="40640" y="40481"/>
                  </a:lnTo>
                  <a:lnTo>
                    <a:pt x="40401" y="37544"/>
                  </a:lnTo>
                  <a:lnTo>
                    <a:pt x="40401" y="14843"/>
                  </a:lnTo>
                  <a:lnTo>
                    <a:pt x="39846" y="9525"/>
                  </a:lnTo>
                  <a:lnTo>
                    <a:pt x="38417" y="5636"/>
                  </a:lnTo>
                  <a:lnTo>
                    <a:pt x="36352" y="2857"/>
                  </a:lnTo>
                  <a:lnTo>
                    <a:pt x="33892" y="1112"/>
                  </a:lnTo>
                  <a:lnTo>
                    <a:pt x="31274" y="238"/>
                  </a:lnTo>
                  <a:lnTo>
                    <a:pt x="28812" y="0"/>
                  </a:lnTo>
                  <a:lnTo>
                    <a:pt x="24844" y="636"/>
                  </a:lnTo>
                  <a:lnTo>
                    <a:pt x="21271" y="2302"/>
                  </a:lnTo>
                  <a:lnTo>
                    <a:pt x="17859"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2230" name="Shape 2265"/>
            <p:cNvSpPr/>
            <p:nvPr/>
          </p:nvSpPr>
          <p:spPr>
            <a:xfrm>
              <a:off x="5756338" y="4244465"/>
              <a:ext cx="46512" cy="45562"/>
            </a:xfrm>
            <a:custGeom>
              <a:avLst/>
              <a:gdLst/>
              <a:ahLst/>
              <a:cxnLst/>
              <a:rect l="0" t="0" r="0" b="0"/>
              <a:pathLst>
                <a:path w="46512" h="45562">
                  <a:moveTo>
                    <a:pt x="13731" y="0"/>
                  </a:moveTo>
                  <a:lnTo>
                    <a:pt x="0" y="4445"/>
                  </a:lnTo>
                  <a:lnTo>
                    <a:pt x="0" y="6112"/>
                  </a:lnTo>
                  <a:lnTo>
                    <a:pt x="1110" y="5794"/>
                  </a:lnTo>
                  <a:lnTo>
                    <a:pt x="2936" y="5715"/>
                  </a:lnTo>
                  <a:lnTo>
                    <a:pt x="4127" y="5874"/>
                  </a:lnTo>
                  <a:lnTo>
                    <a:pt x="5237" y="6588"/>
                  </a:lnTo>
                  <a:lnTo>
                    <a:pt x="6031" y="8493"/>
                  </a:lnTo>
                  <a:lnTo>
                    <a:pt x="6350" y="12065"/>
                  </a:lnTo>
                  <a:lnTo>
                    <a:pt x="6350" y="36671"/>
                  </a:lnTo>
                  <a:lnTo>
                    <a:pt x="6111" y="40243"/>
                  </a:lnTo>
                  <a:lnTo>
                    <a:pt x="5078" y="42466"/>
                  </a:lnTo>
                  <a:lnTo>
                    <a:pt x="3175" y="43656"/>
                  </a:lnTo>
                  <a:lnTo>
                    <a:pt x="237" y="44053"/>
                  </a:lnTo>
                  <a:lnTo>
                    <a:pt x="237" y="45562"/>
                  </a:lnTo>
                  <a:lnTo>
                    <a:pt x="21192" y="45562"/>
                  </a:lnTo>
                  <a:lnTo>
                    <a:pt x="21192" y="44053"/>
                  </a:lnTo>
                  <a:lnTo>
                    <a:pt x="18017" y="43656"/>
                  </a:lnTo>
                  <a:lnTo>
                    <a:pt x="16033" y="42624"/>
                  </a:lnTo>
                  <a:lnTo>
                    <a:pt x="15001" y="41117"/>
                  </a:lnTo>
                  <a:lnTo>
                    <a:pt x="14683" y="38973"/>
                  </a:lnTo>
                  <a:lnTo>
                    <a:pt x="14683" y="11112"/>
                  </a:lnTo>
                  <a:lnTo>
                    <a:pt x="17382" y="8652"/>
                  </a:lnTo>
                  <a:lnTo>
                    <a:pt x="19922" y="6906"/>
                  </a:lnTo>
                  <a:lnTo>
                    <a:pt x="22304" y="5874"/>
                  </a:lnTo>
                  <a:lnTo>
                    <a:pt x="24526" y="5477"/>
                  </a:lnTo>
                  <a:lnTo>
                    <a:pt x="28177" y="6112"/>
                  </a:lnTo>
                  <a:lnTo>
                    <a:pt x="30558" y="8017"/>
                  </a:lnTo>
                  <a:lnTo>
                    <a:pt x="31829" y="11033"/>
                  </a:lnTo>
                  <a:lnTo>
                    <a:pt x="32146" y="15081"/>
                  </a:lnTo>
                  <a:lnTo>
                    <a:pt x="32146" y="35798"/>
                  </a:lnTo>
                  <a:lnTo>
                    <a:pt x="31908" y="38973"/>
                  </a:lnTo>
                  <a:lnTo>
                    <a:pt x="31352" y="41196"/>
                  </a:lnTo>
                  <a:lnTo>
                    <a:pt x="30400" y="42624"/>
                  </a:lnTo>
                  <a:lnTo>
                    <a:pt x="29130" y="43418"/>
                  </a:lnTo>
                  <a:lnTo>
                    <a:pt x="25875" y="44053"/>
                  </a:lnTo>
                  <a:lnTo>
                    <a:pt x="25875" y="45562"/>
                  </a:lnTo>
                  <a:lnTo>
                    <a:pt x="46512" y="45562"/>
                  </a:lnTo>
                  <a:lnTo>
                    <a:pt x="46512" y="44053"/>
                  </a:lnTo>
                  <a:lnTo>
                    <a:pt x="43497" y="43577"/>
                  </a:lnTo>
                  <a:lnTo>
                    <a:pt x="41671" y="42466"/>
                  </a:lnTo>
                  <a:lnTo>
                    <a:pt x="40719" y="40481"/>
                  </a:lnTo>
                  <a:lnTo>
                    <a:pt x="40481" y="37544"/>
                  </a:lnTo>
                  <a:lnTo>
                    <a:pt x="40481" y="14843"/>
                  </a:lnTo>
                  <a:lnTo>
                    <a:pt x="39925" y="9525"/>
                  </a:lnTo>
                  <a:lnTo>
                    <a:pt x="38496" y="5636"/>
                  </a:lnTo>
                  <a:lnTo>
                    <a:pt x="36432" y="2857"/>
                  </a:lnTo>
                  <a:lnTo>
                    <a:pt x="33892" y="1112"/>
                  </a:lnTo>
                  <a:lnTo>
                    <a:pt x="31272" y="238"/>
                  </a:lnTo>
                  <a:lnTo>
                    <a:pt x="28891" y="0"/>
                  </a:lnTo>
                  <a:lnTo>
                    <a:pt x="24844" y="636"/>
                  </a:lnTo>
                  <a:lnTo>
                    <a:pt x="21272" y="2302"/>
                  </a:lnTo>
                  <a:lnTo>
                    <a:pt x="17858" y="4842"/>
                  </a:lnTo>
                  <a:lnTo>
                    <a:pt x="14366" y="8017"/>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2231" name="Shape 2266"/>
            <p:cNvSpPr/>
            <p:nvPr/>
          </p:nvSpPr>
          <p:spPr>
            <a:xfrm>
              <a:off x="4954968" y="4244465"/>
              <a:ext cx="46433" cy="45562"/>
            </a:xfrm>
            <a:custGeom>
              <a:avLst/>
              <a:gdLst/>
              <a:ahLst/>
              <a:cxnLst/>
              <a:rect l="0" t="0" r="0" b="0"/>
              <a:pathLst>
                <a:path w="46433" h="45562">
                  <a:moveTo>
                    <a:pt x="13652" y="0"/>
                  </a:moveTo>
                  <a:lnTo>
                    <a:pt x="0" y="4445"/>
                  </a:lnTo>
                  <a:lnTo>
                    <a:pt x="0" y="6112"/>
                  </a:lnTo>
                  <a:lnTo>
                    <a:pt x="1111" y="5794"/>
                  </a:lnTo>
                  <a:lnTo>
                    <a:pt x="2857" y="5715"/>
                  </a:lnTo>
                  <a:lnTo>
                    <a:pt x="4127" y="5874"/>
                  </a:lnTo>
                  <a:lnTo>
                    <a:pt x="5238" y="6588"/>
                  </a:lnTo>
                  <a:lnTo>
                    <a:pt x="6032" y="8493"/>
                  </a:lnTo>
                  <a:lnTo>
                    <a:pt x="6350" y="12065"/>
                  </a:lnTo>
                  <a:lnTo>
                    <a:pt x="6350" y="36671"/>
                  </a:lnTo>
                  <a:lnTo>
                    <a:pt x="6111" y="40243"/>
                  </a:lnTo>
                  <a:lnTo>
                    <a:pt x="5079" y="42466"/>
                  </a:lnTo>
                  <a:lnTo>
                    <a:pt x="3175" y="43656"/>
                  </a:lnTo>
                  <a:lnTo>
                    <a:pt x="237" y="44053"/>
                  </a:lnTo>
                  <a:lnTo>
                    <a:pt x="237" y="45562"/>
                  </a:lnTo>
                  <a:lnTo>
                    <a:pt x="21192" y="45562"/>
                  </a:lnTo>
                  <a:lnTo>
                    <a:pt x="21192" y="44053"/>
                  </a:lnTo>
                  <a:lnTo>
                    <a:pt x="18017" y="43656"/>
                  </a:lnTo>
                  <a:lnTo>
                    <a:pt x="16033" y="42624"/>
                  </a:lnTo>
                  <a:lnTo>
                    <a:pt x="15001" y="41117"/>
                  </a:lnTo>
                  <a:lnTo>
                    <a:pt x="14683" y="38973"/>
                  </a:lnTo>
                  <a:lnTo>
                    <a:pt x="14683" y="11112"/>
                  </a:lnTo>
                  <a:lnTo>
                    <a:pt x="17382" y="8652"/>
                  </a:lnTo>
                  <a:lnTo>
                    <a:pt x="19922" y="6906"/>
                  </a:lnTo>
                  <a:lnTo>
                    <a:pt x="22225" y="5874"/>
                  </a:lnTo>
                  <a:lnTo>
                    <a:pt x="24447" y="5477"/>
                  </a:lnTo>
                  <a:lnTo>
                    <a:pt x="28177" y="6112"/>
                  </a:lnTo>
                  <a:lnTo>
                    <a:pt x="30479" y="8017"/>
                  </a:lnTo>
                  <a:lnTo>
                    <a:pt x="31750" y="11033"/>
                  </a:lnTo>
                  <a:lnTo>
                    <a:pt x="32067" y="15081"/>
                  </a:lnTo>
                  <a:lnTo>
                    <a:pt x="32067" y="35798"/>
                  </a:lnTo>
                  <a:lnTo>
                    <a:pt x="31908" y="38973"/>
                  </a:lnTo>
                  <a:lnTo>
                    <a:pt x="31273" y="41196"/>
                  </a:lnTo>
                  <a:lnTo>
                    <a:pt x="30399" y="42624"/>
                  </a:lnTo>
                  <a:lnTo>
                    <a:pt x="29130" y="43418"/>
                  </a:lnTo>
                  <a:lnTo>
                    <a:pt x="25875" y="44053"/>
                  </a:lnTo>
                  <a:lnTo>
                    <a:pt x="25875" y="45562"/>
                  </a:lnTo>
                  <a:lnTo>
                    <a:pt x="46433" y="45562"/>
                  </a:lnTo>
                  <a:lnTo>
                    <a:pt x="46433" y="44053"/>
                  </a:lnTo>
                  <a:lnTo>
                    <a:pt x="43417" y="43577"/>
                  </a:lnTo>
                  <a:lnTo>
                    <a:pt x="41592" y="42466"/>
                  </a:lnTo>
                  <a:lnTo>
                    <a:pt x="40639" y="40481"/>
                  </a:lnTo>
                  <a:lnTo>
                    <a:pt x="40401" y="37544"/>
                  </a:lnTo>
                  <a:lnTo>
                    <a:pt x="40401" y="14843"/>
                  </a:lnTo>
                  <a:lnTo>
                    <a:pt x="39846" y="9525"/>
                  </a:lnTo>
                  <a:lnTo>
                    <a:pt x="38417" y="5636"/>
                  </a:lnTo>
                  <a:lnTo>
                    <a:pt x="36353" y="2857"/>
                  </a:lnTo>
                  <a:lnTo>
                    <a:pt x="33892" y="1112"/>
                  </a:lnTo>
                  <a:lnTo>
                    <a:pt x="31273" y="238"/>
                  </a:lnTo>
                  <a:lnTo>
                    <a:pt x="28812" y="0"/>
                  </a:lnTo>
                  <a:lnTo>
                    <a:pt x="24843" y="636"/>
                  </a:lnTo>
                  <a:lnTo>
                    <a:pt x="21272" y="2302"/>
                  </a:lnTo>
                  <a:lnTo>
                    <a:pt x="17858" y="4842"/>
                  </a:lnTo>
                  <a:lnTo>
                    <a:pt x="14366" y="801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2232" name="Shape 2267"/>
            <p:cNvSpPr/>
            <p:nvPr/>
          </p:nvSpPr>
          <p:spPr>
            <a:xfrm>
              <a:off x="6207982" y="4244465"/>
              <a:ext cx="32702" cy="45562"/>
            </a:xfrm>
            <a:custGeom>
              <a:avLst/>
              <a:gdLst/>
              <a:ahLst/>
              <a:cxnLst/>
              <a:rect l="0" t="0" r="0" b="0"/>
              <a:pathLst>
                <a:path w="32702" h="45562">
                  <a:moveTo>
                    <a:pt x="14842" y="0"/>
                  </a:moveTo>
                  <a:lnTo>
                    <a:pt x="158" y="5318"/>
                  </a:lnTo>
                  <a:lnTo>
                    <a:pt x="158" y="6906"/>
                  </a:lnTo>
                  <a:lnTo>
                    <a:pt x="3571" y="6508"/>
                  </a:lnTo>
                  <a:lnTo>
                    <a:pt x="4841" y="6668"/>
                  </a:lnTo>
                  <a:lnTo>
                    <a:pt x="5872" y="7302"/>
                  </a:lnTo>
                  <a:lnTo>
                    <a:pt x="6746" y="9128"/>
                  </a:lnTo>
                  <a:lnTo>
                    <a:pt x="7063" y="12462"/>
                  </a:lnTo>
                  <a:lnTo>
                    <a:pt x="7063" y="37227"/>
                  </a:lnTo>
                  <a:lnTo>
                    <a:pt x="6746" y="40481"/>
                  </a:lnTo>
                  <a:lnTo>
                    <a:pt x="5635" y="42387"/>
                  </a:lnTo>
                  <a:lnTo>
                    <a:pt x="3412" y="43338"/>
                  </a:lnTo>
                  <a:lnTo>
                    <a:pt x="0" y="44053"/>
                  </a:lnTo>
                  <a:lnTo>
                    <a:pt x="0" y="45562"/>
                  </a:lnTo>
                  <a:lnTo>
                    <a:pt x="23812" y="45562"/>
                  </a:lnTo>
                  <a:lnTo>
                    <a:pt x="23812" y="44053"/>
                  </a:lnTo>
                  <a:lnTo>
                    <a:pt x="20318" y="43736"/>
                  </a:lnTo>
                  <a:lnTo>
                    <a:pt x="17700" y="42862"/>
                  </a:lnTo>
                  <a:lnTo>
                    <a:pt x="15954" y="40640"/>
                  </a:lnTo>
                  <a:lnTo>
                    <a:pt x="15319" y="36671"/>
                  </a:lnTo>
                  <a:lnTo>
                    <a:pt x="15319" y="14367"/>
                  </a:lnTo>
                  <a:lnTo>
                    <a:pt x="15716" y="12621"/>
                  </a:lnTo>
                  <a:lnTo>
                    <a:pt x="16588" y="10874"/>
                  </a:lnTo>
                  <a:lnTo>
                    <a:pt x="19287" y="7699"/>
                  </a:lnTo>
                  <a:lnTo>
                    <a:pt x="20716" y="6668"/>
                  </a:lnTo>
                  <a:lnTo>
                    <a:pt x="22066" y="6271"/>
                  </a:lnTo>
                  <a:lnTo>
                    <a:pt x="23177" y="6508"/>
                  </a:lnTo>
                  <a:lnTo>
                    <a:pt x="24208" y="7223"/>
                  </a:lnTo>
                  <a:lnTo>
                    <a:pt x="26113" y="8811"/>
                  </a:lnTo>
                  <a:lnTo>
                    <a:pt x="28891" y="9683"/>
                  </a:lnTo>
                  <a:lnTo>
                    <a:pt x="30478" y="9367"/>
                  </a:lnTo>
                  <a:lnTo>
                    <a:pt x="31670" y="8493"/>
                  </a:lnTo>
                  <a:lnTo>
                    <a:pt x="32463" y="7065"/>
                  </a:lnTo>
                  <a:lnTo>
                    <a:pt x="32702" y="5318"/>
                  </a:lnTo>
                  <a:lnTo>
                    <a:pt x="32384" y="3096"/>
                  </a:lnTo>
                  <a:lnTo>
                    <a:pt x="31272" y="1430"/>
                  </a:lnTo>
                  <a:lnTo>
                    <a:pt x="29606" y="318"/>
                  </a:lnTo>
                  <a:lnTo>
                    <a:pt x="27303" y="0"/>
                  </a:lnTo>
                  <a:lnTo>
                    <a:pt x="24606" y="397"/>
                  </a:lnTo>
                  <a:lnTo>
                    <a:pt x="21827" y="1906"/>
                  </a:lnTo>
                  <a:lnTo>
                    <a:pt x="18811" y="4605"/>
                  </a:lnTo>
                  <a:lnTo>
                    <a:pt x="15556" y="9049"/>
                  </a:lnTo>
                  <a:lnTo>
                    <a:pt x="15319" y="9049"/>
                  </a:lnTo>
                  <a:lnTo>
                    <a:pt x="15319" y="238"/>
                  </a:lnTo>
                  <a:lnTo>
                    <a:pt x="14842" y="0"/>
                  </a:lnTo>
                  <a:close/>
                </a:path>
              </a:pathLst>
            </a:custGeom>
            <a:solidFill>
              <a:srgbClr val="000000"/>
            </a:solidFill>
          </p:spPr>
          <p:txBody>
            <a:bodyPr vert="horz" lIns="91440" tIns="45720" rIns="91440" bIns="45720" anchor="t"/>
            <a:lstStyle/>
            <a:p>
              <a:endParaRPr lang="en-IN"/>
            </a:p>
          </p:txBody>
        </p:sp>
        <p:sp>
          <p:nvSpPr>
            <p:cNvPr id="2233" name="Shape 2268"/>
            <p:cNvSpPr/>
            <p:nvPr/>
          </p:nvSpPr>
          <p:spPr>
            <a:xfrm>
              <a:off x="5096493" y="4244465"/>
              <a:ext cx="32702" cy="45562"/>
            </a:xfrm>
            <a:custGeom>
              <a:avLst/>
              <a:gdLst/>
              <a:ahLst/>
              <a:cxnLst/>
              <a:rect l="0" t="0" r="0" b="0"/>
              <a:pathLst>
                <a:path w="32702" h="45562">
                  <a:moveTo>
                    <a:pt x="14922" y="0"/>
                  </a:moveTo>
                  <a:lnTo>
                    <a:pt x="238" y="5318"/>
                  </a:lnTo>
                  <a:lnTo>
                    <a:pt x="238" y="6906"/>
                  </a:lnTo>
                  <a:lnTo>
                    <a:pt x="3572" y="6508"/>
                  </a:lnTo>
                  <a:lnTo>
                    <a:pt x="4842" y="6668"/>
                  </a:lnTo>
                  <a:lnTo>
                    <a:pt x="5953" y="7302"/>
                  </a:lnTo>
                  <a:lnTo>
                    <a:pt x="6747" y="9128"/>
                  </a:lnTo>
                  <a:lnTo>
                    <a:pt x="7065" y="12462"/>
                  </a:lnTo>
                  <a:lnTo>
                    <a:pt x="7065" y="37227"/>
                  </a:lnTo>
                  <a:lnTo>
                    <a:pt x="6747" y="40481"/>
                  </a:lnTo>
                  <a:lnTo>
                    <a:pt x="5636" y="42387"/>
                  </a:lnTo>
                  <a:lnTo>
                    <a:pt x="3492" y="43338"/>
                  </a:lnTo>
                  <a:lnTo>
                    <a:pt x="0" y="44053"/>
                  </a:lnTo>
                  <a:lnTo>
                    <a:pt x="0" y="45562"/>
                  </a:lnTo>
                  <a:lnTo>
                    <a:pt x="23812" y="45562"/>
                  </a:lnTo>
                  <a:lnTo>
                    <a:pt x="23812" y="44053"/>
                  </a:lnTo>
                  <a:lnTo>
                    <a:pt x="20400" y="43736"/>
                  </a:lnTo>
                  <a:lnTo>
                    <a:pt x="17701" y="42862"/>
                  </a:lnTo>
                  <a:lnTo>
                    <a:pt x="16033" y="40640"/>
                  </a:lnTo>
                  <a:lnTo>
                    <a:pt x="15399" y="36671"/>
                  </a:lnTo>
                  <a:lnTo>
                    <a:pt x="15399" y="14367"/>
                  </a:lnTo>
                  <a:lnTo>
                    <a:pt x="16590" y="10874"/>
                  </a:lnTo>
                  <a:lnTo>
                    <a:pt x="19288" y="7699"/>
                  </a:lnTo>
                  <a:lnTo>
                    <a:pt x="20796" y="6668"/>
                  </a:lnTo>
                  <a:lnTo>
                    <a:pt x="22146" y="6271"/>
                  </a:lnTo>
                  <a:lnTo>
                    <a:pt x="23257" y="6508"/>
                  </a:lnTo>
                  <a:lnTo>
                    <a:pt x="24210" y="7223"/>
                  </a:lnTo>
                  <a:lnTo>
                    <a:pt x="26193" y="8811"/>
                  </a:lnTo>
                  <a:lnTo>
                    <a:pt x="28972" y="9683"/>
                  </a:lnTo>
                  <a:lnTo>
                    <a:pt x="30560" y="9367"/>
                  </a:lnTo>
                  <a:lnTo>
                    <a:pt x="31750" y="8493"/>
                  </a:lnTo>
                  <a:lnTo>
                    <a:pt x="32702" y="5318"/>
                  </a:lnTo>
                  <a:lnTo>
                    <a:pt x="32385" y="3096"/>
                  </a:lnTo>
                  <a:lnTo>
                    <a:pt x="31353" y="1430"/>
                  </a:lnTo>
                  <a:lnTo>
                    <a:pt x="29686" y="318"/>
                  </a:lnTo>
                  <a:lnTo>
                    <a:pt x="27385" y="0"/>
                  </a:lnTo>
                  <a:lnTo>
                    <a:pt x="24606" y="397"/>
                  </a:lnTo>
                  <a:lnTo>
                    <a:pt x="21828" y="1906"/>
                  </a:lnTo>
                  <a:lnTo>
                    <a:pt x="18891" y="4605"/>
                  </a:lnTo>
                  <a:lnTo>
                    <a:pt x="15557" y="9049"/>
                  </a:lnTo>
                  <a:lnTo>
                    <a:pt x="15399" y="9049"/>
                  </a:lnTo>
                  <a:lnTo>
                    <a:pt x="15399" y="238"/>
                  </a:lnTo>
                  <a:lnTo>
                    <a:pt x="14922" y="0"/>
                  </a:lnTo>
                  <a:close/>
                </a:path>
              </a:pathLst>
            </a:custGeom>
            <a:solidFill>
              <a:srgbClr val="000000"/>
            </a:solidFill>
          </p:spPr>
          <p:txBody>
            <a:bodyPr vert="horz" lIns="91440" tIns="45720" rIns="91440" bIns="45720" anchor="t"/>
            <a:lstStyle/>
            <a:p>
              <a:endParaRPr lang="en-IN"/>
            </a:p>
          </p:txBody>
        </p:sp>
        <p:sp>
          <p:nvSpPr>
            <p:cNvPr id="2234" name="Shape 2269"/>
            <p:cNvSpPr/>
            <p:nvPr/>
          </p:nvSpPr>
          <p:spPr>
            <a:xfrm>
              <a:off x="6049073" y="4244465"/>
              <a:ext cx="29447" cy="46593"/>
            </a:xfrm>
            <a:custGeom>
              <a:avLst/>
              <a:gdLst/>
              <a:ahLst/>
              <a:cxnLst/>
              <a:rect l="0" t="0" r="0" b="0"/>
              <a:pathLst>
                <a:path w="29447" h="46593">
                  <a:moveTo>
                    <a:pt x="13890" y="0"/>
                  </a:moveTo>
                  <a:lnTo>
                    <a:pt x="9525" y="556"/>
                  </a:lnTo>
                  <a:lnTo>
                    <a:pt x="6031" y="1906"/>
                  </a:lnTo>
                  <a:lnTo>
                    <a:pt x="3412" y="3968"/>
                  </a:lnTo>
                  <a:lnTo>
                    <a:pt x="1507" y="6508"/>
                  </a:lnTo>
                  <a:lnTo>
                    <a:pt x="396" y="9287"/>
                  </a:lnTo>
                  <a:lnTo>
                    <a:pt x="0" y="12065"/>
                  </a:lnTo>
                  <a:lnTo>
                    <a:pt x="1031" y="16907"/>
                  </a:lnTo>
                  <a:lnTo>
                    <a:pt x="3571" y="20796"/>
                  </a:lnTo>
                  <a:lnTo>
                    <a:pt x="7222" y="23892"/>
                  </a:lnTo>
                  <a:lnTo>
                    <a:pt x="11587" y="26591"/>
                  </a:lnTo>
                  <a:lnTo>
                    <a:pt x="17382" y="29845"/>
                  </a:lnTo>
                  <a:lnTo>
                    <a:pt x="19525" y="31274"/>
                  </a:lnTo>
                  <a:lnTo>
                    <a:pt x="21112" y="32941"/>
                  </a:lnTo>
                  <a:lnTo>
                    <a:pt x="22065" y="34925"/>
                  </a:lnTo>
                  <a:lnTo>
                    <a:pt x="22462" y="37148"/>
                  </a:lnTo>
                  <a:lnTo>
                    <a:pt x="21749" y="40640"/>
                  </a:lnTo>
                  <a:lnTo>
                    <a:pt x="19763" y="42862"/>
                  </a:lnTo>
                  <a:lnTo>
                    <a:pt x="17143" y="44053"/>
                  </a:lnTo>
                  <a:lnTo>
                    <a:pt x="14446" y="44371"/>
                  </a:lnTo>
                  <a:lnTo>
                    <a:pt x="10238" y="43736"/>
                  </a:lnTo>
                  <a:lnTo>
                    <a:pt x="7143" y="41990"/>
                  </a:lnTo>
                  <a:lnTo>
                    <a:pt x="4921" y="39449"/>
                  </a:lnTo>
                  <a:lnTo>
                    <a:pt x="3412" y="36433"/>
                  </a:lnTo>
                  <a:lnTo>
                    <a:pt x="1666" y="30481"/>
                  </a:lnTo>
                  <a:lnTo>
                    <a:pt x="79" y="30481"/>
                  </a:lnTo>
                  <a:lnTo>
                    <a:pt x="79" y="45958"/>
                  </a:lnTo>
                  <a:lnTo>
                    <a:pt x="1427" y="45958"/>
                  </a:lnTo>
                  <a:lnTo>
                    <a:pt x="2221" y="45006"/>
                  </a:lnTo>
                  <a:lnTo>
                    <a:pt x="3571" y="44768"/>
                  </a:lnTo>
                  <a:lnTo>
                    <a:pt x="8651" y="45641"/>
                  </a:lnTo>
                  <a:lnTo>
                    <a:pt x="15081" y="46593"/>
                  </a:lnTo>
                  <a:lnTo>
                    <a:pt x="18335" y="46196"/>
                  </a:lnTo>
                  <a:lnTo>
                    <a:pt x="21590" y="45165"/>
                  </a:lnTo>
                  <a:lnTo>
                    <a:pt x="24606" y="43418"/>
                  </a:lnTo>
                  <a:lnTo>
                    <a:pt x="27146" y="40878"/>
                  </a:lnTo>
                  <a:lnTo>
                    <a:pt x="28812" y="37703"/>
                  </a:lnTo>
                  <a:lnTo>
                    <a:pt x="29447" y="33813"/>
                  </a:lnTo>
                  <a:lnTo>
                    <a:pt x="28812" y="29845"/>
                  </a:lnTo>
                  <a:lnTo>
                    <a:pt x="27066" y="26830"/>
                  </a:lnTo>
                  <a:lnTo>
                    <a:pt x="24446" y="24288"/>
                  </a:lnTo>
                  <a:lnTo>
                    <a:pt x="21112" y="22067"/>
                  </a:lnTo>
                  <a:lnTo>
                    <a:pt x="10397" y="15717"/>
                  </a:lnTo>
                  <a:lnTo>
                    <a:pt x="8175" y="13970"/>
                  </a:lnTo>
                  <a:lnTo>
                    <a:pt x="6905" y="12144"/>
                  </a:lnTo>
                  <a:lnTo>
                    <a:pt x="6190" y="8731"/>
                  </a:lnTo>
                  <a:lnTo>
                    <a:pt x="6587" y="6588"/>
                  </a:lnTo>
                  <a:lnTo>
                    <a:pt x="7857" y="4524"/>
                  </a:lnTo>
                  <a:lnTo>
                    <a:pt x="10159" y="2937"/>
                  </a:lnTo>
                  <a:lnTo>
                    <a:pt x="13652" y="2302"/>
                  </a:lnTo>
                  <a:lnTo>
                    <a:pt x="16986" y="2778"/>
                  </a:lnTo>
                  <a:lnTo>
                    <a:pt x="20002" y="4524"/>
                  </a:lnTo>
                  <a:lnTo>
                    <a:pt x="21431" y="6112"/>
                  </a:lnTo>
                  <a:lnTo>
                    <a:pt x="22700" y="8256"/>
                  </a:lnTo>
                  <a:lnTo>
                    <a:pt x="23732" y="11033"/>
                  </a:lnTo>
                  <a:lnTo>
                    <a:pt x="24685" y="14446"/>
                  </a:lnTo>
                  <a:lnTo>
                    <a:pt x="26193" y="14446"/>
                  </a:lnTo>
                  <a:lnTo>
                    <a:pt x="25796" y="873"/>
                  </a:lnTo>
                  <a:lnTo>
                    <a:pt x="24685" y="873"/>
                  </a:lnTo>
                  <a:lnTo>
                    <a:pt x="24050" y="1587"/>
                  </a:lnTo>
                  <a:lnTo>
                    <a:pt x="23018" y="1985"/>
                  </a:lnTo>
                  <a:lnTo>
                    <a:pt x="19446" y="1032"/>
                  </a:lnTo>
                  <a:lnTo>
                    <a:pt x="16906" y="318"/>
                  </a:lnTo>
                  <a:lnTo>
                    <a:pt x="13890" y="0"/>
                  </a:lnTo>
                  <a:close/>
                </a:path>
              </a:pathLst>
            </a:custGeom>
            <a:solidFill>
              <a:srgbClr val="000000"/>
            </a:solidFill>
          </p:spPr>
          <p:txBody>
            <a:bodyPr vert="horz" lIns="91440" tIns="45720" rIns="91440" bIns="45720" anchor="t"/>
            <a:lstStyle/>
            <a:p>
              <a:endParaRPr lang="en-IN"/>
            </a:p>
          </p:txBody>
        </p:sp>
        <p:sp>
          <p:nvSpPr>
            <p:cNvPr id="2235" name="Shape 2270"/>
            <p:cNvSpPr/>
            <p:nvPr/>
          </p:nvSpPr>
          <p:spPr>
            <a:xfrm>
              <a:off x="5669660" y="4244465"/>
              <a:ext cx="29447" cy="46593"/>
            </a:xfrm>
            <a:custGeom>
              <a:avLst/>
              <a:gdLst/>
              <a:ahLst/>
              <a:cxnLst/>
              <a:rect l="0" t="0" r="0" b="0"/>
              <a:pathLst>
                <a:path w="29447" h="46593">
                  <a:moveTo>
                    <a:pt x="13889" y="0"/>
                  </a:moveTo>
                  <a:lnTo>
                    <a:pt x="9525" y="556"/>
                  </a:lnTo>
                  <a:lnTo>
                    <a:pt x="6032" y="1906"/>
                  </a:lnTo>
                  <a:lnTo>
                    <a:pt x="3412" y="3968"/>
                  </a:lnTo>
                  <a:lnTo>
                    <a:pt x="1507" y="6508"/>
                  </a:lnTo>
                  <a:lnTo>
                    <a:pt x="396" y="9287"/>
                  </a:lnTo>
                  <a:lnTo>
                    <a:pt x="0" y="12065"/>
                  </a:lnTo>
                  <a:lnTo>
                    <a:pt x="1031" y="16907"/>
                  </a:lnTo>
                  <a:lnTo>
                    <a:pt x="3571" y="20796"/>
                  </a:lnTo>
                  <a:lnTo>
                    <a:pt x="7222" y="23892"/>
                  </a:lnTo>
                  <a:lnTo>
                    <a:pt x="11588" y="26591"/>
                  </a:lnTo>
                  <a:lnTo>
                    <a:pt x="17382" y="29845"/>
                  </a:lnTo>
                  <a:lnTo>
                    <a:pt x="19526" y="31274"/>
                  </a:lnTo>
                  <a:lnTo>
                    <a:pt x="21113" y="32941"/>
                  </a:lnTo>
                  <a:lnTo>
                    <a:pt x="22144" y="34925"/>
                  </a:lnTo>
                  <a:lnTo>
                    <a:pt x="22542" y="37148"/>
                  </a:lnTo>
                  <a:lnTo>
                    <a:pt x="21748" y="40640"/>
                  </a:lnTo>
                  <a:lnTo>
                    <a:pt x="19763" y="42862"/>
                  </a:lnTo>
                  <a:lnTo>
                    <a:pt x="17145" y="44053"/>
                  </a:lnTo>
                  <a:lnTo>
                    <a:pt x="14525" y="44371"/>
                  </a:lnTo>
                  <a:lnTo>
                    <a:pt x="10318" y="43736"/>
                  </a:lnTo>
                  <a:lnTo>
                    <a:pt x="7143" y="41990"/>
                  </a:lnTo>
                  <a:lnTo>
                    <a:pt x="4921" y="39449"/>
                  </a:lnTo>
                  <a:lnTo>
                    <a:pt x="3412" y="36433"/>
                  </a:lnTo>
                  <a:lnTo>
                    <a:pt x="1746" y="30481"/>
                  </a:lnTo>
                  <a:lnTo>
                    <a:pt x="158" y="30481"/>
                  </a:lnTo>
                  <a:lnTo>
                    <a:pt x="158" y="45958"/>
                  </a:lnTo>
                  <a:lnTo>
                    <a:pt x="1428" y="45958"/>
                  </a:lnTo>
                  <a:lnTo>
                    <a:pt x="2222" y="45006"/>
                  </a:lnTo>
                  <a:lnTo>
                    <a:pt x="3571" y="44768"/>
                  </a:lnTo>
                  <a:lnTo>
                    <a:pt x="5952" y="45006"/>
                  </a:lnTo>
                  <a:lnTo>
                    <a:pt x="8731" y="45641"/>
                  </a:lnTo>
                  <a:lnTo>
                    <a:pt x="15081" y="46593"/>
                  </a:lnTo>
                  <a:lnTo>
                    <a:pt x="18334" y="46196"/>
                  </a:lnTo>
                  <a:lnTo>
                    <a:pt x="21589" y="45165"/>
                  </a:lnTo>
                  <a:lnTo>
                    <a:pt x="24606" y="43418"/>
                  </a:lnTo>
                  <a:lnTo>
                    <a:pt x="27146" y="40878"/>
                  </a:lnTo>
                  <a:lnTo>
                    <a:pt x="28812" y="37703"/>
                  </a:lnTo>
                  <a:lnTo>
                    <a:pt x="29447" y="33813"/>
                  </a:lnTo>
                  <a:lnTo>
                    <a:pt x="28812" y="29845"/>
                  </a:lnTo>
                  <a:lnTo>
                    <a:pt x="27066" y="26830"/>
                  </a:lnTo>
                  <a:lnTo>
                    <a:pt x="24447" y="24288"/>
                  </a:lnTo>
                  <a:lnTo>
                    <a:pt x="21113" y="22067"/>
                  </a:lnTo>
                  <a:lnTo>
                    <a:pt x="10397" y="15717"/>
                  </a:lnTo>
                  <a:lnTo>
                    <a:pt x="8175" y="13970"/>
                  </a:lnTo>
                  <a:lnTo>
                    <a:pt x="6905" y="12144"/>
                  </a:lnTo>
                  <a:lnTo>
                    <a:pt x="6191" y="8731"/>
                  </a:lnTo>
                  <a:lnTo>
                    <a:pt x="6587" y="6588"/>
                  </a:lnTo>
                  <a:lnTo>
                    <a:pt x="7937" y="4524"/>
                  </a:lnTo>
                  <a:lnTo>
                    <a:pt x="10238" y="2937"/>
                  </a:lnTo>
                  <a:lnTo>
                    <a:pt x="13731" y="2302"/>
                  </a:lnTo>
                  <a:lnTo>
                    <a:pt x="16986" y="2778"/>
                  </a:lnTo>
                  <a:lnTo>
                    <a:pt x="20002" y="4524"/>
                  </a:lnTo>
                  <a:lnTo>
                    <a:pt x="21431" y="6112"/>
                  </a:lnTo>
                  <a:lnTo>
                    <a:pt x="22701" y="8256"/>
                  </a:lnTo>
                  <a:lnTo>
                    <a:pt x="23732" y="11033"/>
                  </a:lnTo>
                  <a:lnTo>
                    <a:pt x="24684" y="14446"/>
                  </a:lnTo>
                  <a:lnTo>
                    <a:pt x="26193" y="14446"/>
                  </a:lnTo>
                  <a:lnTo>
                    <a:pt x="25796" y="873"/>
                  </a:lnTo>
                  <a:lnTo>
                    <a:pt x="24684" y="873"/>
                  </a:lnTo>
                  <a:lnTo>
                    <a:pt x="24129" y="1587"/>
                  </a:lnTo>
                  <a:lnTo>
                    <a:pt x="23018" y="1985"/>
                  </a:lnTo>
                  <a:lnTo>
                    <a:pt x="19446" y="1032"/>
                  </a:lnTo>
                  <a:lnTo>
                    <a:pt x="16906" y="318"/>
                  </a:lnTo>
                  <a:lnTo>
                    <a:pt x="13889" y="0"/>
                  </a:lnTo>
                  <a:close/>
                </a:path>
              </a:pathLst>
            </a:custGeom>
            <a:solidFill>
              <a:srgbClr val="000000"/>
            </a:solidFill>
          </p:spPr>
          <p:txBody>
            <a:bodyPr vert="horz" lIns="91440" tIns="45720" rIns="91440" bIns="45720" anchor="t"/>
            <a:lstStyle/>
            <a:p>
              <a:endParaRPr lang="en-IN"/>
            </a:p>
          </p:txBody>
        </p:sp>
        <p:sp>
          <p:nvSpPr>
            <p:cNvPr id="2236" name="Shape 2271"/>
            <p:cNvSpPr/>
            <p:nvPr/>
          </p:nvSpPr>
          <p:spPr>
            <a:xfrm>
              <a:off x="5255402" y="4245498"/>
              <a:ext cx="46593" cy="45561"/>
            </a:xfrm>
            <a:custGeom>
              <a:avLst/>
              <a:gdLst/>
              <a:ahLst/>
              <a:cxnLst/>
              <a:rect l="0" t="0" r="0" b="0"/>
              <a:pathLst>
                <a:path w="46593" h="45561">
                  <a:moveTo>
                    <a:pt x="0" y="0"/>
                  </a:moveTo>
                  <a:lnTo>
                    <a:pt x="0" y="1348"/>
                  </a:lnTo>
                  <a:lnTo>
                    <a:pt x="2222" y="1587"/>
                  </a:lnTo>
                  <a:lnTo>
                    <a:pt x="4207" y="2381"/>
                  </a:lnTo>
                  <a:lnTo>
                    <a:pt x="5636" y="4206"/>
                  </a:lnTo>
                  <a:lnTo>
                    <a:pt x="6191" y="7698"/>
                  </a:lnTo>
                  <a:lnTo>
                    <a:pt x="6191" y="32623"/>
                  </a:lnTo>
                  <a:lnTo>
                    <a:pt x="6747" y="37226"/>
                  </a:lnTo>
                  <a:lnTo>
                    <a:pt x="8254" y="40640"/>
                  </a:lnTo>
                  <a:lnTo>
                    <a:pt x="10477" y="43021"/>
                  </a:lnTo>
                  <a:lnTo>
                    <a:pt x="13017" y="44529"/>
                  </a:lnTo>
                  <a:lnTo>
                    <a:pt x="15637" y="45323"/>
                  </a:lnTo>
                  <a:lnTo>
                    <a:pt x="17938" y="45561"/>
                  </a:lnTo>
                  <a:lnTo>
                    <a:pt x="19843" y="45402"/>
                  </a:lnTo>
                  <a:lnTo>
                    <a:pt x="22383" y="44847"/>
                  </a:lnTo>
                  <a:lnTo>
                    <a:pt x="25400" y="43497"/>
                  </a:lnTo>
                  <a:lnTo>
                    <a:pt x="28337" y="41275"/>
                  </a:lnTo>
                  <a:lnTo>
                    <a:pt x="32623" y="36988"/>
                  </a:lnTo>
                  <a:lnTo>
                    <a:pt x="32623" y="45243"/>
                  </a:lnTo>
                  <a:lnTo>
                    <a:pt x="32782" y="45402"/>
                  </a:lnTo>
                  <a:lnTo>
                    <a:pt x="39370" y="43021"/>
                  </a:lnTo>
                  <a:lnTo>
                    <a:pt x="46593" y="40957"/>
                  </a:lnTo>
                  <a:lnTo>
                    <a:pt x="46593" y="39607"/>
                  </a:lnTo>
                  <a:lnTo>
                    <a:pt x="43101" y="39291"/>
                  </a:lnTo>
                  <a:lnTo>
                    <a:pt x="41275" y="38179"/>
                  </a:lnTo>
                  <a:lnTo>
                    <a:pt x="40561" y="36353"/>
                  </a:lnTo>
                  <a:lnTo>
                    <a:pt x="40402" y="33972"/>
                  </a:lnTo>
                  <a:lnTo>
                    <a:pt x="40402" y="0"/>
                  </a:lnTo>
                  <a:lnTo>
                    <a:pt x="24765" y="0"/>
                  </a:lnTo>
                  <a:lnTo>
                    <a:pt x="24765" y="1667"/>
                  </a:lnTo>
                  <a:lnTo>
                    <a:pt x="27067" y="1825"/>
                  </a:lnTo>
                  <a:lnTo>
                    <a:pt x="28892" y="2142"/>
                  </a:lnTo>
                  <a:lnTo>
                    <a:pt x="30162" y="2618"/>
                  </a:lnTo>
                  <a:lnTo>
                    <a:pt x="31036" y="3333"/>
                  </a:lnTo>
                  <a:lnTo>
                    <a:pt x="31988" y="5238"/>
                  </a:lnTo>
                  <a:lnTo>
                    <a:pt x="32147" y="7857"/>
                  </a:lnTo>
                  <a:lnTo>
                    <a:pt x="32147" y="31193"/>
                  </a:lnTo>
                  <a:lnTo>
                    <a:pt x="32067" y="33257"/>
                  </a:lnTo>
                  <a:lnTo>
                    <a:pt x="31671" y="34607"/>
                  </a:lnTo>
                  <a:lnTo>
                    <a:pt x="30560" y="36195"/>
                  </a:lnTo>
                  <a:lnTo>
                    <a:pt x="26352" y="38813"/>
                  </a:lnTo>
                  <a:lnTo>
                    <a:pt x="21907" y="39767"/>
                  </a:lnTo>
                  <a:lnTo>
                    <a:pt x="19050" y="39291"/>
                  </a:lnTo>
                  <a:lnTo>
                    <a:pt x="17066" y="38179"/>
                  </a:lnTo>
                  <a:lnTo>
                    <a:pt x="15796" y="36592"/>
                  </a:lnTo>
                  <a:lnTo>
                    <a:pt x="15002" y="34845"/>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2237" name="Shape 2272"/>
            <p:cNvSpPr/>
            <p:nvPr/>
          </p:nvSpPr>
          <p:spPr>
            <a:xfrm>
              <a:off x="5048392" y="4245498"/>
              <a:ext cx="46513" cy="45561"/>
            </a:xfrm>
            <a:custGeom>
              <a:avLst/>
              <a:gdLst/>
              <a:ahLst/>
              <a:cxnLst/>
              <a:rect l="0" t="0" r="0" b="0"/>
              <a:pathLst>
                <a:path w="46513" h="45561">
                  <a:moveTo>
                    <a:pt x="0" y="0"/>
                  </a:moveTo>
                  <a:lnTo>
                    <a:pt x="0" y="1348"/>
                  </a:lnTo>
                  <a:lnTo>
                    <a:pt x="2222" y="1587"/>
                  </a:lnTo>
                  <a:lnTo>
                    <a:pt x="4207" y="2381"/>
                  </a:lnTo>
                  <a:lnTo>
                    <a:pt x="5556" y="4206"/>
                  </a:lnTo>
                  <a:lnTo>
                    <a:pt x="6112" y="7698"/>
                  </a:lnTo>
                  <a:lnTo>
                    <a:pt x="6112" y="32623"/>
                  </a:lnTo>
                  <a:lnTo>
                    <a:pt x="6747" y="37226"/>
                  </a:lnTo>
                  <a:lnTo>
                    <a:pt x="8254" y="40640"/>
                  </a:lnTo>
                  <a:lnTo>
                    <a:pt x="10477" y="43021"/>
                  </a:lnTo>
                  <a:lnTo>
                    <a:pt x="13017" y="44529"/>
                  </a:lnTo>
                  <a:lnTo>
                    <a:pt x="15637" y="45323"/>
                  </a:lnTo>
                  <a:lnTo>
                    <a:pt x="17938" y="45561"/>
                  </a:lnTo>
                  <a:lnTo>
                    <a:pt x="19764" y="45402"/>
                  </a:lnTo>
                  <a:lnTo>
                    <a:pt x="22383" y="44847"/>
                  </a:lnTo>
                  <a:lnTo>
                    <a:pt x="25400" y="43497"/>
                  </a:lnTo>
                  <a:lnTo>
                    <a:pt x="28337" y="41275"/>
                  </a:lnTo>
                  <a:lnTo>
                    <a:pt x="32543" y="36988"/>
                  </a:lnTo>
                  <a:lnTo>
                    <a:pt x="32543" y="45243"/>
                  </a:lnTo>
                  <a:lnTo>
                    <a:pt x="32782" y="45402"/>
                  </a:lnTo>
                  <a:lnTo>
                    <a:pt x="39369" y="43021"/>
                  </a:lnTo>
                  <a:lnTo>
                    <a:pt x="46513" y="40957"/>
                  </a:lnTo>
                  <a:lnTo>
                    <a:pt x="46513" y="39607"/>
                  </a:lnTo>
                  <a:lnTo>
                    <a:pt x="43101" y="39291"/>
                  </a:lnTo>
                  <a:lnTo>
                    <a:pt x="41275" y="38179"/>
                  </a:lnTo>
                  <a:lnTo>
                    <a:pt x="40481" y="36353"/>
                  </a:lnTo>
                  <a:lnTo>
                    <a:pt x="40402" y="33972"/>
                  </a:lnTo>
                  <a:lnTo>
                    <a:pt x="40402" y="0"/>
                  </a:lnTo>
                  <a:lnTo>
                    <a:pt x="24764" y="0"/>
                  </a:lnTo>
                  <a:lnTo>
                    <a:pt x="24764" y="1667"/>
                  </a:lnTo>
                  <a:lnTo>
                    <a:pt x="28892" y="2142"/>
                  </a:lnTo>
                  <a:lnTo>
                    <a:pt x="30162" y="2618"/>
                  </a:lnTo>
                  <a:lnTo>
                    <a:pt x="31036" y="3333"/>
                  </a:lnTo>
                  <a:lnTo>
                    <a:pt x="31908" y="5238"/>
                  </a:lnTo>
                  <a:lnTo>
                    <a:pt x="32067" y="7857"/>
                  </a:lnTo>
                  <a:lnTo>
                    <a:pt x="32067" y="31193"/>
                  </a:lnTo>
                  <a:lnTo>
                    <a:pt x="31988" y="33257"/>
                  </a:lnTo>
                  <a:lnTo>
                    <a:pt x="31670" y="34607"/>
                  </a:lnTo>
                  <a:lnTo>
                    <a:pt x="30479" y="36195"/>
                  </a:lnTo>
                  <a:lnTo>
                    <a:pt x="26352" y="38813"/>
                  </a:lnTo>
                  <a:lnTo>
                    <a:pt x="21907" y="39767"/>
                  </a:lnTo>
                  <a:lnTo>
                    <a:pt x="19050" y="39291"/>
                  </a:lnTo>
                  <a:lnTo>
                    <a:pt x="17066" y="38179"/>
                  </a:lnTo>
                  <a:lnTo>
                    <a:pt x="15716" y="36592"/>
                  </a:lnTo>
                  <a:lnTo>
                    <a:pt x="14922" y="34845"/>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2238" name="Shape 2273"/>
            <p:cNvSpPr/>
            <p:nvPr/>
          </p:nvSpPr>
          <p:spPr>
            <a:xfrm>
              <a:off x="4849400" y="4350987"/>
              <a:ext cx="35083" cy="67072"/>
            </a:xfrm>
            <a:custGeom>
              <a:avLst/>
              <a:gdLst/>
              <a:ahLst/>
              <a:cxnLst/>
              <a:rect l="0" t="0" r="0" b="0"/>
              <a:pathLst>
                <a:path w="35083" h="67072">
                  <a:moveTo>
                    <a:pt x="24367" y="0"/>
                  </a:moveTo>
                  <a:lnTo>
                    <a:pt x="18811" y="793"/>
                  </a:lnTo>
                  <a:lnTo>
                    <a:pt x="14683" y="2937"/>
                  </a:lnTo>
                  <a:lnTo>
                    <a:pt x="11747" y="6033"/>
                  </a:lnTo>
                  <a:lnTo>
                    <a:pt x="9683" y="9684"/>
                  </a:lnTo>
                  <a:lnTo>
                    <a:pt x="8492" y="13573"/>
                  </a:lnTo>
                  <a:lnTo>
                    <a:pt x="7857" y="17383"/>
                  </a:lnTo>
                  <a:lnTo>
                    <a:pt x="7619" y="20558"/>
                  </a:lnTo>
                  <a:lnTo>
                    <a:pt x="7619" y="22859"/>
                  </a:lnTo>
                  <a:lnTo>
                    <a:pt x="0" y="22859"/>
                  </a:lnTo>
                  <a:lnTo>
                    <a:pt x="0" y="25877"/>
                  </a:lnTo>
                  <a:lnTo>
                    <a:pt x="7619" y="25877"/>
                  </a:lnTo>
                  <a:lnTo>
                    <a:pt x="7619" y="56356"/>
                  </a:lnTo>
                  <a:lnTo>
                    <a:pt x="7539" y="58976"/>
                  </a:lnTo>
                  <a:lnTo>
                    <a:pt x="7302" y="61039"/>
                  </a:lnTo>
                  <a:lnTo>
                    <a:pt x="6111" y="63817"/>
                  </a:lnTo>
                  <a:lnTo>
                    <a:pt x="3730" y="65167"/>
                  </a:lnTo>
                  <a:lnTo>
                    <a:pt x="0" y="65564"/>
                  </a:lnTo>
                  <a:lnTo>
                    <a:pt x="0" y="67072"/>
                  </a:lnTo>
                  <a:lnTo>
                    <a:pt x="24367" y="67072"/>
                  </a:lnTo>
                  <a:lnTo>
                    <a:pt x="24367" y="65564"/>
                  </a:lnTo>
                  <a:lnTo>
                    <a:pt x="21351" y="65404"/>
                  </a:lnTo>
                  <a:lnTo>
                    <a:pt x="19128" y="65008"/>
                  </a:lnTo>
                  <a:lnTo>
                    <a:pt x="17462" y="64293"/>
                  </a:lnTo>
                  <a:lnTo>
                    <a:pt x="16350" y="63262"/>
                  </a:lnTo>
                  <a:lnTo>
                    <a:pt x="15398" y="60404"/>
                  </a:lnTo>
                  <a:lnTo>
                    <a:pt x="15239" y="56356"/>
                  </a:lnTo>
                  <a:lnTo>
                    <a:pt x="15239" y="25877"/>
                  </a:lnTo>
                  <a:lnTo>
                    <a:pt x="27463" y="25877"/>
                  </a:lnTo>
                  <a:lnTo>
                    <a:pt x="27463" y="22859"/>
                  </a:lnTo>
                  <a:lnTo>
                    <a:pt x="15239" y="22859"/>
                  </a:lnTo>
                  <a:lnTo>
                    <a:pt x="15239" y="12223"/>
                  </a:lnTo>
                  <a:lnTo>
                    <a:pt x="15318" y="8811"/>
                  </a:lnTo>
                  <a:lnTo>
                    <a:pt x="16033" y="5873"/>
                  </a:lnTo>
                  <a:lnTo>
                    <a:pt x="17779" y="3809"/>
                  </a:lnTo>
                  <a:lnTo>
                    <a:pt x="19367" y="3254"/>
                  </a:lnTo>
                  <a:lnTo>
                    <a:pt x="21351" y="3016"/>
                  </a:lnTo>
                  <a:lnTo>
                    <a:pt x="22859" y="3334"/>
                  </a:lnTo>
                  <a:lnTo>
                    <a:pt x="24049" y="4207"/>
                  </a:lnTo>
                  <a:lnTo>
                    <a:pt x="25875" y="6827"/>
                  </a:lnTo>
                  <a:lnTo>
                    <a:pt x="27781" y="9445"/>
                  </a:lnTo>
                  <a:lnTo>
                    <a:pt x="28971" y="10318"/>
                  </a:lnTo>
                  <a:lnTo>
                    <a:pt x="30479" y="10636"/>
                  </a:lnTo>
                  <a:lnTo>
                    <a:pt x="31828" y="10318"/>
                  </a:lnTo>
                  <a:lnTo>
                    <a:pt x="33337" y="9525"/>
                  </a:lnTo>
                  <a:lnTo>
                    <a:pt x="34607" y="8097"/>
                  </a:lnTo>
                  <a:lnTo>
                    <a:pt x="35083" y="6112"/>
                  </a:lnTo>
                  <a:lnTo>
                    <a:pt x="34289" y="3889"/>
                  </a:lnTo>
                  <a:lnTo>
                    <a:pt x="31987" y="1904"/>
                  </a:lnTo>
                  <a:lnTo>
                    <a:pt x="28653" y="556"/>
                  </a:lnTo>
                  <a:lnTo>
                    <a:pt x="24367" y="0"/>
                  </a:lnTo>
                  <a:close/>
                </a:path>
              </a:pathLst>
            </a:custGeom>
            <a:solidFill>
              <a:srgbClr val="000000"/>
            </a:solidFill>
          </p:spPr>
          <p:txBody>
            <a:bodyPr vert="horz" lIns="91440" tIns="45720" rIns="91440" bIns="45720" anchor="t"/>
            <a:lstStyle/>
            <a:p>
              <a:endParaRPr lang="en-IN"/>
            </a:p>
          </p:txBody>
        </p:sp>
        <p:sp>
          <p:nvSpPr>
            <p:cNvPr id="2239" name="Shape 2274"/>
            <p:cNvSpPr/>
            <p:nvPr/>
          </p:nvSpPr>
          <p:spPr>
            <a:xfrm>
              <a:off x="4882895" y="4372339"/>
              <a:ext cx="42703" cy="47227"/>
            </a:xfrm>
            <a:custGeom>
              <a:avLst/>
              <a:gdLst/>
              <a:ahLst/>
              <a:cxnLst/>
              <a:rect l="0" t="0" r="0" b="0"/>
              <a:pathLst>
                <a:path w="42703" h="47227">
                  <a:moveTo>
                    <a:pt x="19843" y="0"/>
                  </a:moveTo>
                  <a:lnTo>
                    <a:pt x="19843" y="3016"/>
                  </a:lnTo>
                  <a:lnTo>
                    <a:pt x="23097" y="3492"/>
                  </a:lnTo>
                  <a:lnTo>
                    <a:pt x="26113" y="4841"/>
                  </a:lnTo>
                  <a:lnTo>
                    <a:pt x="28653" y="7063"/>
                  </a:lnTo>
                  <a:lnTo>
                    <a:pt x="30876" y="9921"/>
                  </a:lnTo>
                  <a:lnTo>
                    <a:pt x="32702" y="13335"/>
                  </a:lnTo>
                  <a:lnTo>
                    <a:pt x="33972" y="17145"/>
                  </a:lnTo>
                  <a:lnTo>
                    <a:pt x="34766" y="21431"/>
                  </a:lnTo>
                  <a:lnTo>
                    <a:pt x="35083" y="25876"/>
                  </a:lnTo>
                  <a:lnTo>
                    <a:pt x="34766" y="31035"/>
                  </a:lnTo>
                  <a:lnTo>
                    <a:pt x="33813" y="35163"/>
                  </a:lnTo>
                  <a:lnTo>
                    <a:pt x="32463" y="38338"/>
                  </a:lnTo>
                  <a:lnTo>
                    <a:pt x="30717" y="40719"/>
                  </a:lnTo>
                  <a:lnTo>
                    <a:pt x="28733" y="42465"/>
                  </a:lnTo>
                  <a:lnTo>
                    <a:pt x="26748" y="43497"/>
                  </a:lnTo>
                  <a:lnTo>
                    <a:pt x="24684" y="44052"/>
                  </a:lnTo>
                  <a:lnTo>
                    <a:pt x="22860" y="44212"/>
                  </a:lnTo>
                  <a:lnTo>
                    <a:pt x="18256" y="43419"/>
                  </a:lnTo>
                  <a:lnTo>
                    <a:pt x="14683" y="41195"/>
                  </a:lnTo>
                  <a:lnTo>
                    <a:pt x="12065" y="38020"/>
                  </a:lnTo>
                  <a:lnTo>
                    <a:pt x="10160" y="34051"/>
                  </a:lnTo>
                  <a:lnTo>
                    <a:pt x="8809" y="29845"/>
                  </a:lnTo>
                  <a:lnTo>
                    <a:pt x="8096" y="25558"/>
                  </a:lnTo>
                  <a:lnTo>
                    <a:pt x="7698" y="21590"/>
                  </a:lnTo>
                  <a:lnTo>
                    <a:pt x="7620" y="18256"/>
                  </a:lnTo>
                  <a:lnTo>
                    <a:pt x="7857" y="14526"/>
                  </a:lnTo>
                  <a:lnTo>
                    <a:pt x="8651" y="11351"/>
                  </a:lnTo>
                  <a:lnTo>
                    <a:pt x="9842" y="8731"/>
                  </a:lnTo>
                  <a:lnTo>
                    <a:pt x="11429" y="6667"/>
                  </a:lnTo>
                  <a:lnTo>
                    <a:pt x="13255" y="5001"/>
                  </a:lnTo>
                  <a:lnTo>
                    <a:pt x="15318" y="3888"/>
                  </a:lnTo>
                  <a:lnTo>
                    <a:pt x="19843" y="3016"/>
                  </a:lnTo>
                  <a:lnTo>
                    <a:pt x="19843" y="0"/>
                  </a:lnTo>
                  <a:lnTo>
                    <a:pt x="15081" y="476"/>
                  </a:lnTo>
                  <a:lnTo>
                    <a:pt x="10953" y="1826"/>
                  </a:lnTo>
                  <a:lnTo>
                    <a:pt x="7540" y="4047"/>
                  </a:lnTo>
                  <a:lnTo>
                    <a:pt x="4762" y="6826"/>
                  </a:lnTo>
                  <a:lnTo>
                    <a:pt x="2618" y="10238"/>
                  </a:lnTo>
                  <a:lnTo>
                    <a:pt x="1190" y="14128"/>
                  </a:lnTo>
                  <a:lnTo>
                    <a:pt x="317" y="18335"/>
                  </a:lnTo>
                  <a:lnTo>
                    <a:pt x="0" y="22860"/>
                  </a:lnTo>
                  <a:lnTo>
                    <a:pt x="317" y="27860"/>
                  </a:lnTo>
                  <a:lnTo>
                    <a:pt x="1428" y="32463"/>
                  </a:lnTo>
                  <a:lnTo>
                    <a:pt x="3095" y="36591"/>
                  </a:lnTo>
                  <a:lnTo>
                    <a:pt x="5556" y="40163"/>
                  </a:lnTo>
                  <a:lnTo>
                    <a:pt x="8572" y="43101"/>
                  </a:lnTo>
                  <a:lnTo>
                    <a:pt x="12223" y="45322"/>
                  </a:lnTo>
                  <a:lnTo>
                    <a:pt x="16510" y="46751"/>
                  </a:lnTo>
                  <a:lnTo>
                    <a:pt x="21351" y="47227"/>
                  </a:lnTo>
                  <a:lnTo>
                    <a:pt x="26670" y="46594"/>
                  </a:lnTo>
                  <a:lnTo>
                    <a:pt x="31115" y="44926"/>
                  </a:lnTo>
                  <a:lnTo>
                    <a:pt x="34766" y="42307"/>
                  </a:lnTo>
                  <a:lnTo>
                    <a:pt x="37782" y="39052"/>
                  </a:lnTo>
                  <a:lnTo>
                    <a:pt x="40004" y="35242"/>
                  </a:lnTo>
                  <a:lnTo>
                    <a:pt x="41512" y="31115"/>
                  </a:lnTo>
                  <a:lnTo>
                    <a:pt x="42386" y="26987"/>
                  </a:lnTo>
                  <a:lnTo>
                    <a:pt x="42703" y="22860"/>
                  </a:lnTo>
                  <a:lnTo>
                    <a:pt x="42386" y="17938"/>
                  </a:lnTo>
                  <a:lnTo>
                    <a:pt x="41275" y="13493"/>
                  </a:lnTo>
                  <a:lnTo>
                    <a:pt x="39528" y="9604"/>
                  </a:lnTo>
                  <a:lnTo>
                    <a:pt x="36988" y="6270"/>
                  </a:lnTo>
                  <a:lnTo>
                    <a:pt x="33813" y="3651"/>
                  </a:lnTo>
                  <a:lnTo>
                    <a:pt x="29845" y="1666"/>
                  </a:lnTo>
                  <a:lnTo>
                    <a:pt x="25241" y="396"/>
                  </a:lnTo>
                  <a:lnTo>
                    <a:pt x="19843" y="0"/>
                  </a:lnTo>
                  <a:close/>
                </a:path>
              </a:pathLst>
            </a:custGeom>
            <a:solidFill>
              <a:srgbClr val="000000"/>
            </a:solidFill>
          </p:spPr>
          <p:txBody>
            <a:bodyPr vert="horz" lIns="91440" tIns="45720" rIns="91440" bIns="45720" anchor="t"/>
            <a:lstStyle/>
            <a:p>
              <a:endParaRPr lang="en-IN"/>
            </a:p>
          </p:txBody>
        </p:sp>
        <p:sp>
          <p:nvSpPr>
            <p:cNvPr id="2240" name="Shape 2275"/>
            <p:cNvSpPr/>
            <p:nvPr/>
          </p:nvSpPr>
          <p:spPr>
            <a:xfrm>
              <a:off x="4931711" y="4350987"/>
              <a:ext cx="22859" cy="67072"/>
            </a:xfrm>
            <a:custGeom>
              <a:avLst/>
              <a:gdLst/>
              <a:ahLst/>
              <a:cxnLst/>
              <a:rect l="0" t="0" r="0" b="0"/>
              <a:pathLst>
                <a:path w="22859" h="67072">
                  <a:moveTo>
                    <a:pt x="15239" y="0"/>
                  </a:moveTo>
                  <a:lnTo>
                    <a:pt x="8176" y="2064"/>
                  </a:lnTo>
                  <a:lnTo>
                    <a:pt x="4286" y="2778"/>
                  </a:lnTo>
                  <a:lnTo>
                    <a:pt x="0" y="3016"/>
                  </a:lnTo>
                  <a:lnTo>
                    <a:pt x="0" y="4603"/>
                  </a:lnTo>
                  <a:lnTo>
                    <a:pt x="3016" y="4603"/>
                  </a:lnTo>
                  <a:lnTo>
                    <a:pt x="5714" y="4922"/>
                  </a:lnTo>
                  <a:lnTo>
                    <a:pt x="7064" y="5953"/>
                  </a:lnTo>
                  <a:lnTo>
                    <a:pt x="7541" y="7778"/>
                  </a:lnTo>
                  <a:lnTo>
                    <a:pt x="7619" y="10636"/>
                  </a:lnTo>
                  <a:lnTo>
                    <a:pt x="7619" y="59452"/>
                  </a:lnTo>
                  <a:lnTo>
                    <a:pt x="7302" y="62309"/>
                  </a:lnTo>
                  <a:lnTo>
                    <a:pt x="6112" y="64214"/>
                  </a:lnTo>
                  <a:lnTo>
                    <a:pt x="3731" y="65247"/>
                  </a:lnTo>
                  <a:lnTo>
                    <a:pt x="0" y="65564"/>
                  </a:lnTo>
                  <a:lnTo>
                    <a:pt x="0" y="67072"/>
                  </a:lnTo>
                  <a:lnTo>
                    <a:pt x="22859" y="67072"/>
                  </a:lnTo>
                  <a:lnTo>
                    <a:pt x="22859" y="65564"/>
                  </a:lnTo>
                  <a:lnTo>
                    <a:pt x="19129" y="65484"/>
                  </a:lnTo>
                  <a:lnTo>
                    <a:pt x="16748" y="64771"/>
                  </a:lnTo>
                  <a:lnTo>
                    <a:pt x="15557" y="63023"/>
                  </a:lnTo>
                  <a:lnTo>
                    <a:pt x="15319" y="61436"/>
                  </a:lnTo>
                  <a:lnTo>
                    <a:pt x="15239" y="59452"/>
                  </a:lnTo>
                  <a:lnTo>
                    <a:pt x="15239" y="0"/>
                  </a:lnTo>
                  <a:close/>
                </a:path>
              </a:pathLst>
            </a:custGeom>
            <a:solidFill>
              <a:srgbClr val="000000"/>
            </a:solidFill>
          </p:spPr>
          <p:txBody>
            <a:bodyPr vert="horz" lIns="91440" tIns="45720" rIns="91440" bIns="45720" anchor="t"/>
            <a:lstStyle/>
            <a:p>
              <a:endParaRPr lang="en-IN"/>
            </a:p>
          </p:txBody>
        </p:sp>
        <p:sp>
          <p:nvSpPr>
            <p:cNvPr id="2241" name="Shape 2276"/>
            <p:cNvSpPr/>
            <p:nvPr/>
          </p:nvSpPr>
          <p:spPr>
            <a:xfrm>
              <a:off x="4960683" y="4372339"/>
              <a:ext cx="39607" cy="47227"/>
            </a:xfrm>
            <a:custGeom>
              <a:avLst/>
              <a:gdLst/>
              <a:ahLst/>
              <a:cxnLst/>
              <a:rect l="0" t="0" r="0" b="0"/>
              <a:pathLst>
                <a:path w="39607" h="47227">
                  <a:moveTo>
                    <a:pt x="18256" y="0"/>
                  </a:moveTo>
                  <a:lnTo>
                    <a:pt x="14048" y="317"/>
                  </a:lnTo>
                  <a:lnTo>
                    <a:pt x="10477" y="1270"/>
                  </a:lnTo>
                  <a:lnTo>
                    <a:pt x="7620" y="2540"/>
                  </a:lnTo>
                  <a:lnTo>
                    <a:pt x="5317" y="4207"/>
                  </a:lnTo>
                  <a:lnTo>
                    <a:pt x="3571" y="5952"/>
                  </a:lnTo>
                  <a:lnTo>
                    <a:pt x="2381" y="7700"/>
                  </a:lnTo>
                  <a:lnTo>
                    <a:pt x="1746" y="9287"/>
                  </a:lnTo>
                  <a:lnTo>
                    <a:pt x="1507" y="10636"/>
                  </a:lnTo>
                  <a:lnTo>
                    <a:pt x="1825" y="11985"/>
                  </a:lnTo>
                  <a:lnTo>
                    <a:pt x="2618" y="13493"/>
                  </a:lnTo>
                  <a:lnTo>
                    <a:pt x="4047" y="14763"/>
                  </a:lnTo>
                  <a:lnTo>
                    <a:pt x="6032" y="15240"/>
                  </a:lnTo>
                  <a:lnTo>
                    <a:pt x="8096" y="14922"/>
                  </a:lnTo>
                  <a:lnTo>
                    <a:pt x="9525" y="14128"/>
                  </a:lnTo>
                  <a:lnTo>
                    <a:pt x="10318" y="12700"/>
                  </a:lnTo>
                  <a:lnTo>
                    <a:pt x="10636" y="10636"/>
                  </a:lnTo>
                  <a:lnTo>
                    <a:pt x="10397" y="10397"/>
                  </a:lnTo>
                  <a:lnTo>
                    <a:pt x="9921" y="9683"/>
                  </a:lnTo>
                  <a:lnTo>
                    <a:pt x="9366" y="8731"/>
                  </a:lnTo>
                  <a:lnTo>
                    <a:pt x="9127" y="7620"/>
                  </a:lnTo>
                  <a:lnTo>
                    <a:pt x="9921" y="5556"/>
                  </a:lnTo>
                  <a:lnTo>
                    <a:pt x="11747" y="4127"/>
                  </a:lnTo>
                  <a:lnTo>
                    <a:pt x="14287" y="3333"/>
                  </a:lnTo>
                  <a:lnTo>
                    <a:pt x="16747" y="3016"/>
                  </a:lnTo>
                  <a:lnTo>
                    <a:pt x="19208" y="3333"/>
                  </a:lnTo>
                  <a:lnTo>
                    <a:pt x="21668" y="4525"/>
                  </a:lnTo>
                  <a:lnTo>
                    <a:pt x="23573" y="6906"/>
                  </a:lnTo>
                  <a:lnTo>
                    <a:pt x="24367" y="10636"/>
                  </a:lnTo>
                  <a:lnTo>
                    <a:pt x="24367" y="16747"/>
                  </a:lnTo>
                  <a:lnTo>
                    <a:pt x="23917" y="16912"/>
                  </a:lnTo>
                  <a:lnTo>
                    <a:pt x="24367" y="18256"/>
                  </a:lnTo>
                  <a:lnTo>
                    <a:pt x="24367" y="33496"/>
                  </a:lnTo>
                  <a:lnTo>
                    <a:pt x="24288" y="35560"/>
                  </a:lnTo>
                  <a:lnTo>
                    <a:pt x="23971" y="37147"/>
                  </a:lnTo>
                  <a:lnTo>
                    <a:pt x="23097" y="38417"/>
                  </a:lnTo>
                  <a:lnTo>
                    <a:pt x="21272" y="39607"/>
                  </a:lnTo>
                  <a:lnTo>
                    <a:pt x="20557" y="39846"/>
                  </a:lnTo>
                  <a:lnTo>
                    <a:pt x="18811" y="40322"/>
                  </a:lnTo>
                  <a:lnTo>
                    <a:pt x="16827" y="40877"/>
                  </a:lnTo>
                  <a:lnTo>
                    <a:pt x="15240" y="41116"/>
                  </a:lnTo>
                  <a:lnTo>
                    <a:pt x="12143" y="40560"/>
                  </a:lnTo>
                  <a:lnTo>
                    <a:pt x="9683" y="39052"/>
                  </a:lnTo>
                  <a:lnTo>
                    <a:pt x="8175" y="36591"/>
                  </a:lnTo>
                  <a:lnTo>
                    <a:pt x="7620" y="33496"/>
                  </a:lnTo>
                  <a:lnTo>
                    <a:pt x="8096" y="30082"/>
                  </a:lnTo>
                  <a:lnTo>
                    <a:pt x="8890" y="28337"/>
                  </a:lnTo>
                  <a:lnTo>
                    <a:pt x="10318" y="26432"/>
                  </a:lnTo>
                  <a:lnTo>
                    <a:pt x="12382" y="24606"/>
                  </a:lnTo>
                  <a:lnTo>
                    <a:pt x="15318" y="22542"/>
                  </a:lnTo>
                  <a:lnTo>
                    <a:pt x="19287" y="20478"/>
                  </a:lnTo>
                  <a:lnTo>
                    <a:pt x="24367" y="18256"/>
                  </a:lnTo>
                  <a:lnTo>
                    <a:pt x="23917" y="16912"/>
                  </a:lnTo>
                  <a:lnTo>
                    <a:pt x="18493" y="18891"/>
                  </a:lnTo>
                  <a:lnTo>
                    <a:pt x="13493" y="20955"/>
                  </a:lnTo>
                  <a:lnTo>
                    <a:pt x="9286" y="22860"/>
                  </a:lnTo>
                  <a:lnTo>
                    <a:pt x="5873" y="24924"/>
                  </a:lnTo>
                  <a:lnTo>
                    <a:pt x="3333" y="27226"/>
                  </a:lnTo>
                  <a:lnTo>
                    <a:pt x="1428" y="29845"/>
                  </a:lnTo>
                  <a:lnTo>
                    <a:pt x="396" y="32940"/>
                  </a:lnTo>
                  <a:lnTo>
                    <a:pt x="0" y="36591"/>
                  </a:lnTo>
                  <a:lnTo>
                    <a:pt x="793" y="41433"/>
                  </a:lnTo>
                  <a:lnTo>
                    <a:pt x="3016" y="44767"/>
                  </a:lnTo>
                  <a:lnTo>
                    <a:pt x="6428" y="46672"/>
                  </a:lnTo>
                  <a:lnTo>
                    <a:pt x="10636" y="47227"/>
                  </a:lnTo>
                  <a:lnTo>
                    <a:pt x="14287" y="46672"/>
                  </a:lnTo>
                  <a:lnTo>
                    <a:pt x="18256" y="45163"/>
                  </a:lnTo>
                  <a:lnTo>
                    <a:pt x="22225" y="42703"/>
                  </a:lnTo>
                  <a:lnTo>
                    <a:pt x="25876" y="39607"/>
                  </a:lnTo>
                  <a:lnTo>
                    <a:pt x="26035" y="42147"/>
                  </a:lnTo>
                  <a:lnTo>
                    <a:pt x="26352" y="43974"/>
                  </a:lnTo>
                  <a:lnTo>
                    <a:pt x="26907" y="45402"/>
                  </a:lnTo>
                  <a:lnTo>
                    <a:pt x="27622" y="46276"/>
                  </a:lnTo>
                  <a:lnTo>
                    <a:pt x="29130" y="47069"/>
                  </a:lnTo>
                  <a:lnTo>
                    <a:pt x="30479" y="47227"/>
                  </a:lnTo>
                  <a:lnTo>
                    <a:pt x="31908" y="47149"/>
                  </a:lnTo>
                  <a:lnTo>
                    <a:pt x="33892" y="46672"/>
                  </a:lnTo>
                  <a:lnTo>
                    <a:pt x="36432" y="45322"/>
                  </a:lnTo>
                  <a:lnTo>
                    <a:pt x="39607" y="42625"/>
                  </a:lnTo>
                  <a:lnTo>
                    <a:pt x="39607" y="39607"/>
                  </a:lnTo>
                  <a:lnTo>
                    <a:pt x="38655" y="40481"/>
                  </a:lnTo>
                  <a:lnTo>
                    <a:pt x="37941" y="40957"/>
                  </a:lnTo>
                  <a:lnTo>
                    <a:pt x="36829" y="41116"/>
                  </a:lnTo>
                  <a:lnTo>
                    <a:pt x="35003" y="41116"/>
                  </a:lnTo>
                  <a:lnTo>
                    <a:pt x="33257" y="40560"/>
                  </a:lnTo>
                  <a:lnTo>
                    <a:pt x="32385" y="39211"/>
                  </a:lnTo>
                  <a:lnTo>
                    <a:pt x="32067" y="37226"/>
                  </a:lnTo>
                  <a:lnTo>
                    <a:pt x="31987" y="35004"/>
                  </a:lnTo>
                  <a:lnTo>
                    <a:pt x="31987" y="13256"/>
                  </a:lnTo>
                  <a:lnTo>
                    <a:pt x="31750" y="10953"/>
                  </a:lnTo>
                  <a:lnTo>
                    <a:pt x="31273" y="8413"/>
                  </a:lnTo>
                  <a:lnTo>
                    <a:pt x="30241" y="5874"/>
                  </a:lnTo>
                  <a:lnTo>
                    <a:pt x="28653" y="3571"/>
                  </a:lnTo>
                  <a:lnTo>
                    <a:pt x="26193" y="1746"/>
                  </a:lnTo>
                  <a:lnTo>
                    <a:pt x="22780" y="476"/>
                  </a:lnTo>
                  <a:lnTo>
                    <a:pt x="18256" y="0"/>
                  </a:lnTo>
                  <a:close/>
                </a:path>
              </a:pathLst>
            </a:custGeom>
            <a:solidFill>
              <a:srgbClr val="000000"/>
            </a:solidFill>
          </p:spPr>
          <p:txBody>
            <a:bodyPr vert="horz" lIns="91440" tIns="45720" rIns="91440" bIns="45720" anchor="t"/>
            <a:lstStyle/>
            <a:p>
              <a:endParaRPr lang="en-IN"/>
            </a:p>
          </p:txBody>
        </p:sp>
        <p:sp>
          <p:nvSpPr>
            <p:cNvPr id="2242" name="Shape 2277"/>
            <p:cNvSpPr/>
            <p:nvPr/>
          </p:nvSpPr>
          <p:spPr>
            <a:xfrm>
              <a:off x="5003307" y="4361623"/>
              <a:ext cx="24368" cy="57943"/>
            </a:xfrm>
            <a:custGeom>
              <a:avLst/>
              <a:gdLst/>
              <a:ahLst/>
              <a:cxnLst/>
              <a:rect l="0" t="0" r="0" b="0"/>
              <a:pathLst>
                <a:path w="24368" h="57943">
                  <a:moveTo>
                    <a:pt x="12223" y="0"/>
                  </a:moveTo>
                  <a:lnTo>
                    <a:pt x="10160" y="3175"/>
                  </a:lnTo>
                  <a:lnTo>
                    <a:pt x="8413" y="5953"/>
                  </a:lnTo>
                  <a:lnTo>
                    <a:pt x="6667" y="8413"/>
                  </a:lnTo>
                  <a:lnTo>
                    <a:pt x="4603" y="10716"/>
                  </a:lnTo>
                  <a:lnTo>
                    <a:pt x="2540" y="12462"/>
                  </a:lnTo>
                  <a:lnTo>
                    <a:pt x="1111" y="13573"/>
                  </a:lnTo>
                  <a:lnTo>
                    <a:pt x="317" y="14287"/>
                  </a:lnTo>
                  <a:lnTo>
                    <a:pt x="0" y="15241"/>
                  </a:lnTo>
                  <a:lnTo>
                    <a:pt x="4603" y="15241"/>
                  </a:lnTo>
                  <a:lnTo>
                    <a:pt x="4603" y="45720"/>
                  </a:lnTo>
                  <a:lnTo>
                    <a:pt x="4842" y="48895"/>
                  </a:lnTo>
                  <a:lnTo>
                    <a:pt x="5397" y="51515"/>
                  </a:lnTo>
                  <a:lnTo>
                    <a:pt x="6271" y="53657"/>
                  </a:lnTo>
                  <a:lnTo>
                    <a:pt x="7461" y="55245"/>
                  </a:lnTo>
                  <a:lnTo>
                    <a:pt x="10398" y="57310"/>
                  </a:lnTo>
                  <a:lnTo>
                    <a:pt x="13732" y="57943"/>
                  </a:lnTo>
                  <a:lnTo>
                    <a:pt x="17145" y="57388"/>
                  </a:lnTo>
                  <a:lnTo>
                    <a:pt x="20241" y="55879"/>
                  </a:lnTo>
                  <a:lnTo>
                    <a:pt x="22701" y="53419"/>
                  </a:lnTo>
                  <a:lnTo>
                    <a:pt x="24368" y="50323"/>
                  </a:lnTo>
                  <a:lnTo>
                    <a:pt x="21907" y="52387"/>
                  </a:lnTo>
                  <a:lnTo>
                    <a:pt x="20320" y="53102"/>
                  </a:lnTo>
                  <a:lnTo>
                    <a:pt x="18336" y="53341"/>
                  </a:lnTo>
                  <a:lnTo>
                    <a:pt x="16351" y="53102"/>
                  </a:lnTo>
                  <a:lnTo>
                    <a:pt x="14763" y="52387"/>
                  </a:lnTo>
                  <a:lnTo>
                    <a:pt x="13017" y="49927"/>
                  </a:lnTo>
                  <a:lnTo>
                    <a:pt x="12303" y="46911"/>
                  </a:lnTo>
                  <a:lnTo>
                    <a:pt x="12223" y="44212"/>
                  </a:lnTo>
                  <a:lnTo>
                    <a:pt x="12223" y="15241"/>
                  </a:lnTo>
                  <a:lnTo>
                    <a:pt x="22860" y="15241"/>
                  </a:lnTo>
                  <a:lnTo>
                    <a:pt x="22860" y="12223"/>
                  </a:lnTo>
                  <a:lnTo>
                    <a:pt x="12223" y="12223"/>
                  </a:lnTo>
                  <a:lnTo>
                    <a:pt x="12223" y="0"/>
                  </a:lnTo>
                  <a:close/>
                </a:path>
              </a:pathLst>
            </a:custGeom>
            <a:solidFill>
              <a:srgbClr val="000000"/>
            </a:solidFill>
          </p:spPr>
          <p:txBody>
            <a:bodyPr vert="horz" lIns="91440" tIns="45720" rIns="91440" bIns="45720" anchor="t"/>
            <a:lstStyle/>
            <a:p>
              <a:endParaRPr lang="en-IN"/>
            </a:p>
          </p:txBody>
        </p:sp>
        <p:sp>
          <p:nvSpPr>
            <p:cNvPr id="2243" name="Shape 2278"/>
            <p:cNvSpPr/>
            <p:nvPr/>
          </p:nvSpPr>
          <p:spPr>
            <a:xfrm>
              <a:off x="5030771" y="4372339"/>
              <a:ext cx="39608" cy="47227"/>
            </a:xfrm>
            <a:custGeom>
              <a:avLst/>
              <a:gdLst/>
              <a:ahLst/>
              <a:cxnLst/>
              <a:rect l="0" t="0" r="0" b="0"/>
              <a:pathLst>
                <a:path w="39608" h="47227">
                  <a:moveTo>
                    <a:pt x="21352" y="0"/>
                  </a:moveTo>
                  <a:lnTo>
                    <a:pt x="18256" y="3016"/>
                  </a:lnTo>
                  <a:lnTo>
                    <a:pt x="20876" y="3333"/>
                  </a:lnTo>
                  <a:lnTo>
                    <a:pt x="22940" y="4286"/>
                  </a:lnTo>
                  <a:lnTo>
                    <a:pt x="25876" y="7382"/>
                  </a:lnTo>
                  <a:lnTo>
                    <a:pt x="27702" y="11351"/>
                  </a:lnTo>
                  <a:lnTo>
                    <a:pt x="28972" y="15240"/>
                  </a:lnTo>
                  <a:lnTo>
                    <a:pt x="7620" y="15240"/>
                  </a:lnTo>
                  <a:lnTo>
                    <a:pt x="8254" y="12065"/>
                  </a:lnTo>
                  <a:lnTo>
                    <a:pt x="9048" y="9445"/>
                  </a:lnTo>
                  <a:lnTo>
                    <a:pt x="10001" y="7382"/>
                  </a:lnTo>
                  <a:lnTo>
                    <a:pt x="11192" y="5715"/>
                  </a:lnTo>
                  <a:lnTo>
                    <a:pt x="14208" y="3651"/>
                  </a:lnTo>
                  <a:lnTo>
                    <a:pt x="18256" y="3016"/>
                  </a:lnTo>
                  <a:lnTo>
                    <a:pt x="21352" y="0"/>
                  </a:lnTo>
                  <a:lnTo>
                    <a:pt x="17779" y="317"/>
                  </a:lnTo>
                  <a:lnTo>
                    <a:pt x="14128" y="1270"/>
                  </a:lnTo>
                  <a:lnTo>
                    <a:pt x="10557" y="2857"/>
                  </a:lnTo>
                  <a:lnTo>
                    <a:pt x="7223" y="5319"/>
                  </a:lnTo>
                  <a:lnTo>
                    <a:pt x="4366" y="8651"/>
                  </a:lnTo>
                  <a:lnTo>
                    <a:pt x="2063" y="12858"/>
                  </a:lnTo>
                  <a:lnTo>
                    <a:pt x="556" y="18097"/>
                  </a:lnTo>
                  <a:lnTo>
                    <a:pt x="0" y="24369"/>
                  </a:lnTo>
                  <a:lnTo>
                    <a:pt x="317" y="29686"/>
                  </a:lnTo>
                  <a:lnTo>
                    <a:pt x="1349" y="34369"/>
                  </a:lnTo>
                  <a:lnTo>
                    <a:pt x="2937" y="38258"/>
                  </a:lnTo>
                  <a:lnTo>
                    <a:pt x="5160" y="41513"/>
                  </a:lnTo>
                  <a:lnTo>
                    <a:pt x="7778" y="43974"/>
                  </a:lnTo>
                  <a:lnTo>
                    <a:pt x="10953" y="45800"/>
                  </a:lnTo>
                  <a:lnTo>
                    <a:pt x="14446" y="46831"/>
                  </a:lnTo>
                  <a:lnTo>
                    <a:pt x="18256" y="47227"/>
                  </a:lnTo>
                  <a:lnTo>
                    <a:pt x="23574" y="46594"/>
                  </a:lnTo>
                  <a:lnTo>
                    <a:pt x="28019" y="45006"/>
                  </a:lnTo>
                  <a:lnTo>
                    <a:pt x="31671" y="42703"/>
                  </a:lnTo>
                  <a:lnTo>
                    <a:pt x="34687" y="40005"/>
                  </a:lnTo>
                  <a:lnTo>
                    <a:pt x="36910" y="37069"/>
                  </a:lnTo>
                  <a:lnTo>
                    <a:pt x="38417" y="34369"/>
                  </a:lnTo>
                  <a:lnTo>
                    <a:pt x="39291" y="32067"/>
                  </a:lnTo>
                  <a:lnTo>
                    <a:pt x="39608" y="30480"/>
                  </a:lnTo>
                  <a:lnTo>
                    <a:pt x="38100" y="30480"/>
                  </a:lnTo>
                  <a:lnTo>
                    <a:pt x="36353" y="33416"/>
                  </a:lnTo>
                  <a:lnTo>
                    <a:pt x="33337" y="36908"/>
                  </a:lnTo>
                  <a:lnTo>
                    <a:pt x="28892" y="39846"/>
                  </a:lnTo>
                  <a:lnTo>
                    <a:pt x="26034" y="40799"/>
                  </a:lnTo>
                  <a:lnTo>
                    <a:pt x="22859" y="41116"/>
                  </a:lnTo>
                  <a:lnTo>
                    <a:pt x="20478" y="40877"/>
                  </a:lnTo>
                  <a:lnTo>
                    <a:pt x="17860" y="40083"/>
                  </a:lnTo>
                  <a:lnTo>
                    <a:pt x="15240" y="38735"/>
                  </a:lnTo>
                  <a:lnTo>
                    <a:pt x="12779" y="36591"/>
                  </a:lnTo>
                  <a:lnTo>
                    <a:pt x="10477" y="33576"/>
                  </a:lnTo>
                  <a:lnTo>
                    <a:pt x="8493" y="29527"/>
                  </a:lnTo>
                  <a:lnTo>
                    <a:pt x="6984" y="24526"/>
                  </a:lnTo>
                  <a:lnTo>
                    <a:pt x="6112" y="18256"/>
                  </a:lnTo>
                  <a:lnTo>
                    <a:pt x="38100" y="18256"/>
                  </a:lnTo>
                  <a:lnTo>
                    <a:pt x="37782" y="13493"/>
                  </a:lnTo>
                  <a:lnTo>
                    <a:pt x="36751" y="9604"/>
                  </a:lnTo>
                  <a:lnTo>
                    <a:pt x="35242" y="6429"/>
                  </a:lnTo>
                  <a:lnTo>
                    <a:pt x="33178" y="3968"/>
                  </a:lnTo>
                  <a:lnTo>
                    <a:pt x="30638" y="2144"/>
                  </a:lnTo>
                  <a:lnTo>
                    <a:pt x="27781" y="952"/>
                  </a:lnTo>
                  <a:lnTo>
                    <a:pt x="24686" y="238"/>
                  </a:lnTo>
                  <a:lnTo>
                    <a:pt x="21352" y="0"/>
                  </a:lnTo>
                  <a:close/>
                </a:path>
              </a:pathLst>
            </a:custGeom>
            <a:solidFill>
              <a:srgbClr val="000000"/>
            </a:solidFill>
          </p:spPr>
          <p:txBody>
            <a:bodyPr vert="horz" lIns="91440" tIns="45720" rIns="91440" bIns="45720" anchor="t"/>
            <a:lstStyle/>
            <a:p>
              <a:endParaRPr lang="en-IN"/>
            </a:p>
          </p:txBody>
        </p:sp>
        <p:sp>
          <p:nvSpPr>
            <p:cNvPr id="2244" name="Shape 2279"/>
            <p:cNvSpPr/>
            <p:nvPr/>
          </p:nvSpPr>
          <p:spPr>
            <a:xfrm>
              <a:off x="5076444" y="4395977"/>
              <a:ext cx="25907" cy="0"/>
            </a:xfrm>
            <a:custGeom>
              <a:avLst/>
              <a:gdLst/>
              <a:ahLst/>
              <a:cxnLst/>
              <a:rect l="0" t="0" r="0" b="0"/>
              <a:pathLst>
                <a:path w="25907">
                  <a:moveTo>
                    <a:pt x="0" y="0"/>
                  </a:moveTo>
                  <a:lnTo>
                    <a:pt x="25907" y="0"/>
                  </a:lnTo>
                </a:path>
              </a:pathLst>
            </a:custGeom>
            <a:noFill/>
            <a:ln w="7618" cap="flat">
              <a:solidFill>
                <a:srgbClr val="000000"/>
              </a:solidFill>
              <a:prstDash val="solid"/>
            </a:ln>
          </p:spPr>
          <p:txBody>
            <a:bodyPr vert="horz" lIns="91440" tIns="45720" rIns="91440" bIns="45720" anchor="t"/>
            <a:lstStyle/>
            <a:p>
              <a:endParaRPr lang="en-IN"/>
            </a:p>
          </p:txBody>
        </p:sp>
        <p:sp>
          <p:nvSpPr>
            <p:cNvPr id="2245" name="Shape 2280"/>
            <p:cNvSpPr/>
            <p:nvPr/>
          </p:nvSpPr>
          <p:spPr>
            <a:xfrm>
              <a:off x="5108479" y="4350987"/>
              <a:ext cx="44211" cy="68579"/>
            </a:xfrm>
            <a:custGeom>
              <a:avLst/>
              <a:gdLst/>
              <a:ahLst/>
              <a:cxnLst/>
              <a:rect l="0" t="0" r="0" b="0"/>
              <a:pathLst>
                <a:path w="44211" h="68579">
                  <a:moveTo>
                    <a:pt x="38100" y="0"/>
                  </a:moveTo>
                  <a:lnTo>
                    <a:pt x="31273" y="2064"/>
                  </a:lnTo>
                  <a:lnTo>
                    <a:pt x="27781" y="2778"/>
                  </a:lnTo>
                  <a:lnTo>
                    <a:pt x="24367" y="3016"/>
                  </a:lnTo>
                  <a:lnTo>
                    <a:pt x="24367" y="4603"/>
                  </a:lnTo>
                  <a:lnTo>
                    <a:pt x="25876" y="4603"/>
                  </a:lnTo>
                  <a:lnTo>
                    <a:pt x="28575" y="5159"/>
                  </a:lnTo>
                  <a:lnTo>
                    <a:pt x="29923" y="6509"/>
                  </a:lnTo>
                  <a:lnTo>
                    <a:pt x="30400" y="8414"/>
                  </a:lnTo>
                  <a:lnTo>
                    <a:pt x="30479" y="10636"/>
                  </a:lnTo>
                  <a:lnTo>
                    <a:pt x="30479" y="25877"/>
                  </a:lnTo>
                  <a:lnTo>
                    <a:pt x="28177" y="23892"/>
                  </a:lnTo>
                  <a:lnTo>
                    <a:pt x="25717" y="22463"/>
                  </a:lnTo>
                  <a:lnTo>
                    <a:pt x="23018" y="21669"/>
                  </a:lnTo>
                  <a:lnTo>
                    <a:pt x="21945" y="21562"/>
                  </a:lnTo>
                  <a:lnTo>
                    <a:pt x="19843" y="24368"/>
                  </a:lnTo>
                  <a:lnTo>
                    <a:pt x="23414" y="25003"/>
                  </a:lnTo>
                  <a:lnTo>
                    <a:pt x="26828" y="26828"/>
                  </a:lnTo>
                  <a:lnTo>
                    <a:pt x="29447" y="30162"/>
                  </a:lnTo>
                  <a:lnTo>
                    <a:pt x="30241" y="32464"/>
                  </a:lnTo>
                  <a:lnTo>
                    <a:pt x="30479" y="35084"/>
                  </a:lnTo>
                  <a:lnTo>
                    <a:pt x="30479" y="57943"/>
                  </a:lnTo>
                  <a:lnTo>
                    <a:pt x="29686" y="60166"/>
                  </a:lnTo>
                  <a:lnTo>
                    <a:pt x="27622" y="62072"/>
                  </a:lnTo>
                  <a:lnTo>
                    <a:pt x="24684" y="63420"/>
                  </a:lnTo>
                  <a:lnTo>
                    <a:pt x="21351" y="63977"/>
                  </a:lnTo>
                  <a:lnTo>
                    <a:pt x="18969" y="63659"/>
                  </a:lnTo>
                  <a:lnTo>
                    <a:pt x="16588" y="62786"/>
                  </a:lnTo>
                  <a:lnTo>
                    <a:pt x="14287" y="61278"/>
                  </a:lnTo>
                  <a:lnTo>
                    <a:pt x="12223" y="59054"/>
                  </a:lnTo>
                  <a:lnTo>
                    <a:pt x="10318" y="56118"/>
                  </a:lnTo>
                  <a:lnTo>
                    <a:pt x="8889" y="52467"/>
                  </a:lnTo>
                  <a:lnTo>
                    <a:pt x="7937" y="48022"/>
                  </a:lnTo>
                  <a:lnTo>
                    <a:pt x="7620" y="42703"/>
                  </a:lnTo>
                  <a:lnTo>
                    <a:pt x="7857" y="37941"/>
                  </a:lnTo>
                  <a:lnTo>
                    <a:pt x="8651" y="34052"/>
                  </a:lnTo>
                  <a:lnTo>
                    <a:pt x="9842" y="30877"/>
                  </a:lnTo>
                  <a:lnTo>
                    <a:pt x="11429" y="28416"/>
                  </a:lnTo>
                  <a:lnTo>
                    <a:pt x="13255" y="26511"/>
                  </a:lnTo>
                  <a:lnTo>
                    <a:pt x="15318" y="25320"/>
                  </a:lnTo>
                  <a:lnTo>
                    <a:pt x="17541" y="24606"/>
                  </a:lnTo>
                  <a:lnTo>
                    <a:pt x="19843" y="24368"/>
                  </a:lnTo>
                  <a:lnTo>
                    <a:pt x="21945" y="21562"/>
                  </a:lnTo>
                  <a:lnTo>
                    <a:pt x="19843" y="21352"/>
                  </a:lnTo>
                  <a:lnTo>
                    <a:pt x="15875" y="21908"/>
                  </a:lnTo>
                  <a:lnTo>
                    <a:pt x="12223" y="23416"/>
                  </a:lnTo>
                  <a:lnTo>
                    <a:pt x="8889" y="25877"/>
                  </a:lnTo>
                  <a:lnTo>
                    <a:pt x="5873" y="28972"/>
                  </a:lnTo>
                  <a:lnTo>
                    <a:pt x="3492" y="32623"/>
                  </a:lnTo>
                  <a:lnTo>
                    <a:pt x="1587" y="36751"/>
                  </a:lnTo>
                  <a:lnTo>
                    <a:pt x="396" y="41195"/>
                  </a:lnTo>
                  <a:lnTo>
                    <a:pt x="0" y="45721"/>
                  </a:lnTo>
                  <a:lnTo>
                    <a:pt x="634" y="52864"/>
                  </a:lnTo>
                  <a:lnTo>
                    <a:pt x="2222" y="58261"/>
                  </a:lnTo>
                  <a:lnTo>
                    <a:pt x="4523" y="62309"/>
                  </a:lnTo>
                  <a:lnTo>
                    <a:pt x="7222" y="65167"/>
                  </a:lnTo>
                  <a:lnTo>
                    <a:pt x="10159" y="66992"/>
                  </a:lnTo>
                  <a:lnTo>
                    <a:pt x="12858" y="68024"/>
                  </a:lnTo>
                  <a:lnTo>
                    <a:pt x="15159" y="68501"/>
                  </a:lnTo>
                  <a:lnTo>
                    <a:pt x="16747" y="68579"/>
                  </a:lnTo>
                  <a:lnTo>
                    <a:pt x="21907" y="68024"/>
                  </a:lnTo>
                  <a:lnTo>
                    <a:pt x="25876" y="66675"/>
                  </a:lnTo>
                  <a:lnTo>
                    <a:pt x="28733" y="64691"/>
                  </a:lnTo>
                  <a:lnTo>
                    <a:pt x="30479" y="62468"/>
                  </a:lnTo>
                  <a:lnTo>
                    <a:pt x="30479" y="68579"/>
                  </a:lnTo>
                  <a:lnTo>
                    <a:pt x="33892" y="67231"/>
                  </a:lnTo>
                  <a:lnTo>
                    <a:pt x="37384" y="65484"/>
                  </a:lnTo>
                  <a:lnTo>
                    <a:pt x="40798" y="63817"/>
                  </a:lnTo>
                  <a:lnTo>
                    <a:pt x="44211" y="62468"/>
                  </a:lnTo>
                  <a:lnTo>
                    <a:pt x="44211" y="60959"/>
                  </a:lnTo>
                  <a:lnTo>
                    <a:pt x="42227" y="61357"/>
                  </a:lnTo>
                  <a:lnTo>
                    <a:pt x="40639" y="61278"/>
                  </a:lnTo>
                  <a:lnTo>
                    <a:pt x="38893" y="60404"/>
                  </a:lnTo>
                  <a:lnTo>
                    <a:pt x="38178" y="58578"/>
                  </a:lnTo>
                  <a:lnTo>
                    <a:pt x="38100" y="56356"/>
                  </a:lnTo>
                  <a:lnTo>
                    <a:pt x="38100" y="0"/>
                  </a:lnTo>
                  <a:close/>
                </a:path>
              </a:pathLst>
            </a:custGeom>
            <a:solidFill>
              <a:srgbClr val="000000"/>
            </a:solidFill>
          </p:spPr>
          <p:txBody>
            <a:bodyPr vert="horz" lIns="91440" tIns="45720" rIns="91440" bIns="45720" anchor="t"/>
            <a:lstStyle/>
            <a:p>
              <a:endParaRPr lang="en-IN"/>
            </a:p>
          </p:txBody>
        </p:sp>
        <p:sp>
          <p:nvSpPr>
            <p:cNvPr id="2246" name="Shape 2281"/>
            <p:cNvSpPr/>
            <p:nvPr/>
          </p:nvSpPr>
          <p:spPr>
            <a:xfrm>
              <a:off x="5158803" y="4372339"/>
              <a:ext cx="39607" cy="47227"/>
            </a:xfrm>
            <a:custGeom>
              <a:avLst/>
              <a:gdLst/>
              <a:ahLst/>
              <a:cxnLst/>
              <a:rect l="0" t="0" r="0" b="0"/>
              <a:pathLst>
                <a:path w="39607" h="47227">
                  <a:moveTo>
                    <a:pt x="19763" y="0"/>
                  </a:moveTo>
                  <a:lnTo>
                    <a:pt x="16747" y="3016"/>
                  </a:lnTo>
                  <a:lnTo>
                    <a:pt x="19763" y="3333"/>
                  </a:lnTo>
                  <a:lnTo>
                    <a:pt x="22066" y="4286"/>
                  </a:lnTo>
                  <a:lnTo>
                    <a:pt x="23732" y="5635"/>
                  </a:lnTo>
                  <a:lnTo>
                    <a:pt x="24923" y="7382"/>
                  </a:lnTo>
                  <a:lnTo>
                    <a:pt x="26352" y="11351"/>
                  </a:lnTo>
                  <a:lnTo>
                    <a:pt x="27383" y="15240"/>
                  </a:lnTo>
                  <a:lnTo>
                    <a:pt x="6032" y="15240"/>
                  </a:lnTo>
                  <a:lnTo>
                    <a:pt x="6667" y="12065"/>
                  </a:lnTo>
                  <a:lnTo>
                    <a:pt x="7539" y="9445"/>
                  </a:lnTo>
                  <a:lnTo>
                    <a:pt x="8492" y="7382"/>
                  </a:lnTo>
                  <a:lnTo>
                    <a:pt x="9683" y="5715"/>
                  </a:lnTo>
                  <a:lnTo>
                    <a:pt x="12700" y="3651"/>
                  </a:lnTo>
                  <a:lnTo>
                    <a:pt x="16747" y="3016"/>
                  </a:lnTo>
                  <a:lnTo>
                    <a:pt x="19763" y="0"/>
                  </a:lnTo>
                  <a:lnTo>
                    <a:pt x="16271" y="317"/>
                  </a:lnTo>
                  <a:lnTo>
                    <a:pt x="12858" y="1270"/>
                  </a:lnTo>
                  <a:lnTo>
                    <a:pt x="9525" y="2857"/>
                  </a:lnTo>
                  <a:lnTo>
                    <a:pt x="6428" y="5319"/>
                  </a:lnTo>
                  <a:lnTo>
                    <a:pt x="3809" y="8651"/>
                  </a:lnTo>
                  <a:lnTo>
                    <a:pt x="1825" y="12858"/>
                  </a:lnTo>
                  <a:lnTo>
                    <a:pt x="476" y="18097"/>
                  </a:lnTo>
                  <a:lnTo>
                    <a:pt x="0" y="24369"/>
                  </a:lnTo>
                  <a:lnTo>
                    <a:pt x="317" y="29686"/>
                  </a:lnTo>
                  <a:lnTo>
                    <a:pt x="1111" y="34369"/>
                  </a:lnTo>
                  <a:lnTo>
                    <a:pt x="2540" y="38258"/>
                  </a:lnTo>
                  <a:lnTo>
                    <a:pt x="4523" y="41513"/>
                  </a:lnTo>
                  <a:lnTo>
                    <a:pt x="7143" y="43974"/>
                  </a:lnTo>
                  <a:lnTo>
                    <a:pt x="10238" y="45800"/>
                  </a:lnTo>
                  <a:lnTo>
                    <a:pt x="13970" y="46831"/>
                  </a:lnTo>
                  <a:lnTo>
                    <a:pt x="18256" y="47227"/>
                  </a:lnTo>
                  <a:lnTo>
                    <a:pt x="23018" y="46594"/>
                  </a:lnTo>
                  <a:lnTo>
                    <a:pt x="27146" y="45006"/>
                  </a:lnTo>
                  <a:lnTo>
                    <a:pt x="30638" y="42703"/>
                  </a:lnTo>
                  <a:lnTo>
                    <a:pt x="33496" y="40005"/>
                  </a:lnTo>
                  <a:lnTo>
                    <a:pt x="35797" y="37069"/>
                  </a:lnTo>
                  <a:lnTo>
                    <a:pt x="37543" y="34369"/>
                  </a:lnTo>
                  <a:lnTo>
                    <a:pt x="38813" y="32067"/>
                  </a:lnTo>
                  <a:lnTo>
                    <a:pt x="39607" y="30480"/>
                  </a:lnTo>
                  <a:lnTo>
                    <a:pt x="38100" y="30480"/>
                  </a:lnTo>
                  <a:lnTo>
                    <a:pt x="35480" y="33416"/>
                  </a:lnTo>
                  <a:lnTo>
                    <a:pt x="31987" y="36908"/>
                  </a:lnTo>
                  <a:lnTo>
                    <a:pt x="27383" y="39846"/>
                  </a:lnTo>
                  <a:lnTo>
                    <a:pt x="24526" y="40799"/>
                  </a:lnTo>
                  <a:lnTo>
                    <a:pt x="21272" y="41116"/>
                  </a:lnTo>
                  <a:lnTo>
                    <a:pt x="18891" y="40877"/>
                  </a:lnTo>
                  <a:lnTo>
                    <a:pt x="16351" y="40083"/>
                  </a:lnTo>
                  <a:lnTo>
                    <a:pt x="13731" y="38735"/>
                  </a:lnTo>
                  <a:lnTo>
                    <a:pt x="11191" y="36591"/>
                  </a:lnTo>
                  <a:lnTo>
                    <a:pt x="8890" y="33576"/>
                  </a:lnTo>
                  <a:lnTo>
                    <a:pt x="6905" y="29527"/>
                  </a:lnTo>
                  <a:lnTo>
                    <a:pt x="5397" y="24526"/>
                  </a:lnTo>
                  <a:lnTo>
                    <a:pt x="4523" y="18256"/>
                  </a:lnTo>
                  <a:lnTo>
                    <a:pt x="36512" y="18256"/>
                  </a:lnTo>
                  <a:lnTo>
                    <a:pt x="36195" y="13493"/>
                  </a:lnTo>
                  <a:lnTo>
                    <a:pt x="35162" y="9604"/>
                  </a:lnTo>
                  <a:lnTo>
                    <a:pt x="33654" y="6429"/>
                  </a:lnTo>
                  <a:lnTo>
                    <a:pt x="31591" y="3968"/>
                  </a:lnTo>
                  <a:lnTo>
                    <a:pt x="29051" y="2144"/>
                  </a:lnTo>
                  <a:lnTo>
                    <a:pt x="26193" y="952"/>
                  </a:lnTo>
                  <a:lnTo>
                    <a:pt x="23097" y="238"/>
                  </a:lnTo>
                  <a:lnTo>
                    <a:pt x="19763" y="0"/>
                  </a:lnTo>
                  <a:close/>
                </a:path>
              </a:pathLst>
            </a:custGeom>
            <a:solidFill>
              <a:srgbClr val="000000"/>
            </a:solidFill>
          </p:spPr>
          <p:txBody>
            <a:bodyPr vert="horz" lIns="91440" tIns="45720" rIns="91440" bIns="45720" anchor="t"/>
            <a:lstStyle/>
            <a:p>
              <a:endParaRPr lang="en-IN"/>
            </a:p>
          </p:txBody>
        </p:sp>
        <p:sp>
          <p:nvSpPr>
            <p:cNvPr id="2247" name="Shape 2282"/>
            <p:cNvSpPr/>
            <p:nvPr/>
          </p:nvSpPr>
          <p:spPr>
            <a:xfrm>
              <a:off x="5202935" y="4350987"/>
              <a:ext cx="47307" cy="67072"/>
            </a:xfrm>
            <a:custGeom>
              <a:avLst/>
              <a:gdLst/>
              <a:ahLst/>
              <a:cxnLst/>
              <a:rect l="0" t="0" r="0" b="0"/>
              <a:pathLst>
                <a:path w="47307" h="67072">
                  <a:moveTo>
                    <a:pt x="27463" y="0"/>
                  </a:moveTo>
                  <a:lnTo>
                    <a:pt x="22701" y="397"/>
                  </a:lnTo>
                  <a:lnTo>
                    <a:pt x="18573" y="1667"/>
                  </a:lnTo>
                  <a:lnTo>
                    <a:pt x="15159" y="3652"/>
                  </a:lnTo>
                  <a:lnTo>
                    <a:pt x="12382" y="6270"/>
                  </a:lnTo>
                  <a:lnTo>
                    <a:pt x="10238" y="9604"/>
                  </a:lnTo>
                  <a:lnTo>
                    <a:pt x="8809" y="13493"/>
                  </a:lnTo>
                  <a:lnTo>
                    <a:pt x="7937" y="17939"/>
                  </a:lnTo>
                  <a:lnTo>
                    <a:pt x="7620" y="22859"/>
                  </a:lnTo>
                  <a:lnTo>
                    <a:pt x="0" y="22859"/>
                  </a:lnTo>
                  <a:lnTo>
                    <a:pt x="0" y="25877"/>
                  </a:lnTo>
                  <a:lnTo>
                    <a:pt x="6111" y="25877"/>
                  </a:lnTo>
                  <a:lnTo>
                    <a:pt x="6111" y="57943"/>
                  </a:lnTo>
                  <a:lnTo>
                    <a:pt x="6032" y="60484"/>
                  </a:lnTo>
                  <a:lnTo>
                    <a:pt x="5793" y="62309"/>
                  </a:lnTo>
                  <a:lnTo>
                    <a:pt x="5397" y="63738"/>
                  </a:lnTo>
                  <a:lnTo>
                    <a:pt x="4762" y="64611"/>
                  </a:lnTo>
                  <a:lnTo>
                    <a:pt x="2936" y="65404"/>
                  </a:lnTo>
                  <a:lnTo>
                    <a:pt x="0" y="65564"/>
                  </a:lnTo>
                  <a:lnTo>
                    <a:pt x="0" y="67072"/>
                  </a:lnTo>
                  <a:lnTo>
                    <a:pt x="21351" y="67072"/>
                  </a:lnTo>
                  <a:lnTo>
                    <a:pt x="21351" y="65564"/>
                  </a:lnTo>
                  <a:lnTo>
                    <a:pt x="17621" y="65008"/>
                  </a:lnTo>
                  <a:lnTo>
                    <a:pt x="15239" y="63420"/>
                  </a:lnTo>
                  <a:lnTo>
                    <a:pt x="14048" y="61039"/>
                  </a:lnTo>
                  <a:lnTo>
                    <a:pt x="13731" y="57943"/>
                  </a:lnTo>
                  <a:lnTo>
                    <a:pt x="13731" y="25877"/>
                  </a:lnTo>
                  <a:lnTo>
                    <a:pt x="28971" y="25877"/>
                  </a:lnTo>
                  <a:lnTo>
                    <a:pt x="30797" y="26828"/>
                  </a:lnTo>
                  <a:lnTo>
                    <a:pt x="31669" y="27861"/>
                  </a:lnTo>
                  <a:lnTo>
                    <a:pt x="31987" y="29368"/>
                  </a:lnTo>
                  <a:lnTo>
                    <a:pt x="32067" y="31988"/>
                  </a:lnTo>
                  <a:lnTo>
                    <a:pt x="32067" y="57943"/>
                  </a:lnTo>
                  <a:lnTo>
                    <a:pt x="31987" y="61674"/>
                  </a:lnTo>
                  <a:lnTo>
                    <a:pt x="31273" y="63977"/>
                  </a:lnTo>
                  <a:lnTo>
                    <a:pt x="29527" y="65247"/>
                  </a:lnTo>
                  <a:lnTo>
                    <a:pt x="27939" y="65484"/>
                  </a:lnTo>
                  <a:lnTo>
                    <a:pt x="25955" y="65564"/>
                  </a:lnTo>
                  <a:lnTo>
                    <a:pt x="25955" y="67072"/>
                  </a:lnTo>
                  <a:lnTo>
                    <a:pt x="47307" y="67072"/>
                  </a:lnTo>
                  <a:lnTo>
                    <a:pt x="47307" y="65564"/>
                  </a:lnTo>
                  <a:lnTo>
                    <a:pt x="43576" y="65247"/>
                  </a:lnTo>
                  <a:lnTo>
                    <a:pt x="41194" y="63977"/>
                  </a:lnTo>
                  <a:lnTo>
                    <a:pt x="40004" y="61674"/>
                  </a:lnTo>
                  <a:lnTo>
                    <a:pt x="39687" y="57943"/>
                  </a:lnTo>
                  <a:lnTo>
                    <a:pt x="39687" y="29448"/>
                  </a:lnTo>
                  <a:lnTo>
                    <a:pt x="39846" y="26671"/>
                  </a:lnTo>
                  <a:lnTo>
                    <a:pt x="40322" y="23892"/>
                  </a:lnTo>
                  <a:lnTo>
                    <a:pt x="41194" y="21352"/>
                  </a:lnTo>
                  <a:lnTo>
                    <a:pt x="39687" y="21352"/>
                  </a:lnTo>
                  <a:lnTo>
                    <a:pt x="37384" y="22225"/>
                  </a:lnTo>
                  <a:lnTo>
                    <a:pt x="34925" y="22702"/>
                  </a:lnTo>
                  <a:lnTo>
                    <a:pt x="32146" y="22859"/>
                  </a:lnTo>
                  <a:lnTo>
                    <a:pt x="13731" y="22859"/>
                  </a:lnTo>
                  <a:lnTo>
                    <a:pt x="13731" y="18573"/>
                  </a:lnTo>
                  <a:lnTo>
                    <a:pt x="13889" y="14843"/>
                  </a:lnTo>
                  <a:lnTo>
                    <a:pt x="14366" y="11747"/>
                  </a:lnTo>
                  <a:lnTo>
                    <a:pt x="15239" y="9128"/>
                  </a:lnTo>
                  <a:lnTo>
                    <a:pt x="16668" y="6906"/>
                  </a:lnTo>
                  <a:lnTo>
                    <a:pt x="18732" y="4922"/>
                  </a:lnTo>
                  <a:lnTo>
                    <a:pt x="21272" y="3572"/>
                  </a:lnTo>
                  <a:lnTo>
                    <a:pt x="24447" y="3016"/>
                  </a:lnTo>
                  <a:lnTo>
                    <a:pt x="26987" y="3334"/>
                  </a:lnTo>
                  <a:lnTo>
                    <a:pt x="28892" y="4207"/>
                  </a:lnTo>
                  <a:lnTo>
                    <a:pt x="31669" y="6827"/>
                  </a:lnTo>
                  <a:lnTo>
                    <a:pt x="33892" y="9445"/>
                  </a:lnTo>
                  <a:lnTo>
                    <a:pt x="35083" y="10318"/>
                  </a:lnTo>
                  <a:lnTo>
                    <a:pt x="36591" y="10636"/>
                  </a:lnTo>
                  <a:lnTo>
                    <a:pt x="37702" y="10398"/>
                  </a:lnTo>
                  <a:lnTo>
                    <a:pt x="38734" y="9684"/>
                  </a:lnTo>
                  <a:lnTo>
                    <a:pt x="39448" y="8731"/>
                  </a:lnTo>
                  <a:lnTo>
                    <a:pt x="39687" y="7621"/>
                  </a:lnTo>
                  <a:lnTo>
                    <a:pt x="39448" y="5953"/>
                  </a:lnTo>
                  <a:lnTo>
                    <a:pt x="38655" y="4524"/>
                  </a:lnTo>
                  <a:lnTo>
                    <a:pt x="35877" y="2064"/>
                  </a:lnTo>
                  <a:lnTo>
                    <a:pt x="31987" y="556"/>
                  </a:lnTo>
                  <a:lnTo>
                    <a:pt x="27463" y="0"/>
                  </a:lnTo>
                  <a:close/>
                </a:path>
              </a:pathLst>
            </a:custGeom>
            <a:solidFill>
              <a:srgbClr val="000000"/>
            </a:solidFill>
          </p:spPr>
          <p:txBody>
            <a:bodyPr vert="horz" lIns="91440" tIns="45720" rIns="91440" bIns="45720" anchor="t"/>
            <a:lstStyle/>
            <a:p>
              <a:endParaRPr lang="en-IN"/>
            </a:p>
          </p:txBody>
        </p:sp>
        <p:sp>
          <p:nvSpPr>
            <p:cNvPr id="2248" name="Shape 2283"/>
            <p:cNvSpPr/>
            <p:nvPr/>
          </p:nvSpPr>
          <p:spPr>
            <a:xfrm>
              <a:off x="5306441" y="4350353"/>
              <a:ext cx="10080" cy="10080"/>
            </a:xfrm>
            <a:custGeom>
              <a:avLst/>
              <a:gdLst/>
              <a:ahLst/>
              <a:cxnLst/>
              <a:rect l="0" t="0" r="0" b="0"/>
              <a:pathLst>
                <a:path w="10080" h="10080">
                  <a:moveTo>
                    <a:pt x="4921" y="0"/>
                  </a:moveTo>
                  <a:lnTo>
                    <a:pt x="2698" y="475"/>
                  </a:lnTo>
                  <a:lnTo>
                    <a:pt x="1189" y="1825"/>
                  </a:lnTo>
                  <a:lnTo>
                    <a:pt x="317" y="3412"/>
                  </a:lnTo>
                  <a:lnTo>
                    <a:pt x="0" y="5080"/>
                  </a:lnTo>
                  <a:lnTo>
                    <a:pt x="317" y="6667"/>
                  </a:lnTo>
                  <a:lnTo>
                    <a:pt x="1111" y="8333"/>
                  </a:lnTo>
                  <a:lnTo>
                    <a:pt x="2698" y="9604"/>
                  </a:lnTo>
                  <a:lnTo>
                    <a:pt x="4921" y="10080"/>
                  </a:lnTo>
                  <a:lnTo>
                    <a:pt x="6984" y="9682"/>
                  </a:lnTo>
                  <a:lnTo>
                    <a:pt x="8651" y="8651"/>
                  </a:lnTo>
                  <a:lnTo>
                    <a:pt x="9762" y="7063"/>
                  </a:lnTo>
                  <a:lnTo>
                    <a:pt x="10080" y="5080"/>
                  </a:lnTo>
                  <a:lnTo>
                    <a:pt x="9762" y="3095"/>
                  </a:lnTo>
                  <a:lnTo>
                    <a:pt x="8651" y="150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2249" name="Shape 2284"/>
            <p:cNvSpPr/>
            <p:nvPr/>
          </p:nvSpPr>
          <p:spPr>
            <a:xfrm>
              <a:off x="5600128" y="4360671"/>
              <a:ext cx="26352" cy="58340"/>
            </a:xfrm>
            <a:custGeom>
              <a:avLst/>
              <a:gdLst/>
              <a:ahLst/>
              <a:cxnLst/>
              <a:rect l="0" t="0" r="0" b="0"/>
              <a:pathLst>
                <a:path w="26352" h="58340">
                  <a:moveTo>
                    <a:pt x="13255" y="0"/>
                  </a:moveTo>
                  <a:lnTo>
                    <a:pt x="10873" y="3412"/>
                  </a:lnTo>
                  <a:lnTo>
                    <a:pt x="8890" y="6111"/>
                  </a:lnTo>
                  <a:lnTo>
                    <a:pt x="4364" y="11270"/>
                  </a:lnTo>
                  <a:lnTo>
                    <a:pt x="1428" y="13651"/>
                  </a:lnTo>
                  <a:lnTo>
                    <a:pt x="396" y="14445"/>
                  </a:lnTo>
                  <a:lnTo>
                    <a:pt x="0" y="15238"/>
                  </a:lnTo>
                  <a:lnTo>
                    <a:pt x="396" y="15954"/>
                  </a:lnTo>
                  <a:lnTo>
                    <a:pt x="5634" y="15954"/>
                  </a:lnTo>
                  <a:lnTo>
                    <a:pt x="5634" y="45798"/>
                  </a:lnTo>
                  <a:lnTo>
                    <a:pt x="5873" y="49132"/>
                  </a:lnTo>
                  <a:lnTo>
                    <a:pt x="6350" y="51911"/>
                  </a:lnTo>
                  <a:lnTo>
                    <a:pt x="7222" y="54132"/>
                  </a:lnTo>
                  <a:lnTo>
                    <a:pt x="8333" y="55800"/>
                  </a:lnTo>
                  <a:lnTo>
                    <a:pt x="11271" y="57784"/>
                  </a:lnTo>
                  <a:lnTo>
                    <a:pt x="14763" y="58340"/>
                  </a:lnTo>
                  <a:lnTo>
                    <a:pt x="18176" y="57705"/>
                  </a:lnTo>
                  <a:lnTo>
                    <a:pt x="21351" y="56196"/>
                  </a:lnTo>
                  <a:lnTo>
                    <a:pt x="24129" y="53815"/>
                  </a:lnTo>
                  <a:lnTo>
                    <a:pt x="26352" y="50800"/>
                  </a:lnTo>
                  <a:lnTo>
                    <a:pt x="25082" y="49687"/>
                  </a:lnTo>
                  <a:lnTo>
                    <a:pt x="22859" y="51990"/>
                  </a:lnTo>
                  <a:lnTo>
                    <a:pt x="19050" y="53181"/>
                  </a:lnTo>
                  <a:lnTo>
                    <a:pt x="16906" y="52705"/>
                  </a:lnTo>
                  <a:lnTo>
                    <a:pt x="15477" y="51593"/>
                  </a:lnTo>
                  <a:lnTo>
                    <a:pt x="14604" y="49846"/>
                  </a:lnTo>
                  <a:lnTo>
                    <a:pt x="14207" y="47942"/>
                  </a:lnTo>
                  <a:lnTo>
                    <a:pt x="13970" y="44290"/>
                  </a:lnTo>
                  <a:lnTo>
                    <a:pt x="13970" y="15954"/>
                  </a:lnTo>
                  <a:lnTo>
                    <a:pt x="23971" y="15954"/>
                  </a:lnTo>
                  <a:lnTo>
                    <a:pt x="23971" y="12779"/>
                  </a:lnTo>
                  <a:lnTo>
                    <a:pt x="13970" y="12779"/>
                  </a:lnTo>
                  <a:lnTo>
                    <a:pt x="13970" y="1268"/>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250" name="Shape 2285"/>
            <p:cNvSpPr/>
            <p:nvPr/>
          </p:nvSpPr>
          <p:spPr>
            <a:xfrm>
              <a:off x="5421852" y="4360671"/>
              <a:ext cx="26352" cy="58340"/>
            </a:xfrm>
            <a:custGeom>
              <a:avLst/>
              <a:gdLst/>
              <a:ahLst/>
              <a:cxnLst/>
              <a:rect l="0" t="0" r="0" b="0"/>
              <a:pathLst>
                <a:path w="26352" h="58340">
                  <a:moveTo>
                    <a:pt x="13255" y="0"/>
                  </a:moveTo>
                  <a:lnTo>
                    <a:pt x="10873" y="3412"/>
                  </a:lnTo>
                  <a:lnTo>
                    <a:pt x="8890" y="6111"/>
                  </a:lnTo>
                  <a:lnTo>
                    <a:pt x="4365" y="11270"/>
                  </a:lnTo>
                  <a:lnTo>
                    <a:pt x="1348" y="13651"/>
                  </a:lnTo>
                  <a:lnTo>
                    <a:pt x="396" y="14445"/>
                  </a:lnTo>
                  <a:lnTo>
                    <a:pt x="0" y="15238"/>
                  </a:lnTo>
                  <a:lnTo>
                    <a:pt x="396" y="15954"/>
                  </a:lnTo>
                  <a:lnTo>
                    <a:pt x="5634" y="15954"/>
                  </a:lnTo>
                  <a:lnTo>
                    <a:pt x="5634" y="45798"/>
                  </a:lnTo>
                  <a:lnTo>
                    <a:pt x="5873" y="49132"/>
                  </a:lnTo>
                  <a:lnTo>
                    <a:pt x="6350" y="51911"/>
                  </a:lnTo>
                  <a:lnTo>
                    <a:pt x="7222" y="54132"/>
                  </a:lnTo>
                  <a:lnTo>
                    <a:pt x="8333" y="55800"/>
                  </a:lnTo>
                  <a:lnTo>
                    <a:pt x="11191" y="57784"/>
                  </a:lnTo>
                  <a:lnTo>
                    <a:pt x="14763" y="58340"/>
                  </a:lnTo>
                  <a:lnTo>
                    <a:pt x="18176" y="57705"/>
                  </a:lnTo>
                  <a:lnTo>
                    <a:pt x="21351" y="56196"/>
                  </a:lnTo>
                  <a:lnTo>
                    <a:pt x="24129" y="53815"/>
                  </a:lnTo>
                  <a:lnTo>
                    <a:pt x="26352" y="50800"/>
                  </a:lnTo>
                  <a:lnTo>
                    <a:pt x="25082" y="49687"/>
                  </a:lnTo>
                  <a:lnTo>
                    <a:pt x="22860" y="51990"/>
                  </a:lnTo>
                  <a:lnTo>
                    <a:pt x="18970" y="53181"/>
                  </a:lnTo>
                  <a:lnTo>
                    <a:pt x="16906" y="52705"/>
                  </a:lnTo>
                  <a:lnTo>
                    <a:pt x="15477" y="51593"/>
                  </a:lnTo>
                  <a:lnTo>
                    <a:pt x="14604" y="49846"/>
                  </a:lnTo>
                  <a:lnTo>
                    <a:pt x="14128" y="47942"/>
                  </a:lnTo>
                  <a:lnTo>
                    <a:pt x="13970" y="44290"/>
                  </a:lnTo>
                  <a:lnTo>
                    <a:pt x="13970" y="15954"/>
                  </a:lnTo>
                  <a:lnTo>
                    <a:pt x="23971" y="15954"/>
                  </a:lnTo>
                  <a:lnTo>
                    <a:pt x="23971" y="12779"/>
                  </a:lnTo>
                  <a:lnTo>
                    <a:pt x="13970" y="12779"/>
                  </a:lnTo>
                  <a:lnTo>
                    <a:pt x="13970" y="1268"/>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251" name="Shape 2286"/>
            <p:cNvSpPr/>
            <p:nvPr/>
          </p:nvSpPr>
          <p:spPr>
            <a:xfrm>
              <a:off x="5679582" y="4372418"/>
              <a:ext cx="39528" cy="46593"/>
            </a:xfrm>
            <a:custGeom>
              <a:avLst/>
              <a:gdLst/>
              <a:ahLst/>
              <a:cxnLst/>
              <a:rect l="0" t="0" r="0" b="0"/>
              <a:pathLst>
                <a:path w="39528" h="46593">
                  <a:moveTo>
                    <a:pt x="20241" y="0"/>
                  </a:moveTo>
                  <a:lnTo>
                    <a:pt x="18018" y="3572"/>
                  </a:lnTo>
                  <a:lnTo>
                    <a:pt x="21431" y="4128"/>
                  </a:lnTo>
                  <a:lnTo>
                    <a:pt x="23812" y="5556"/>
                  </a:lnTo>
                  <a:lnTo>
                    <a:pt x="25480" y="7541"/>
                  </a:lnTo>
                  <a:lnTo>
                    <a:pt x="26511" y="9922"/>
                  </a:lnTo>
                  <a:lnTo>
                    <a:pt x="27543" y="15002"/>
                  </a:lnTo>
                  <a:lnTo>
                    <a:pt x="7143" y="15002"/>
                  </a:lnTo>
                  <a:lnTo>
                    <a:pt x="7858" y="12065"/>
                  </a:lnTo>
                  <a:lnTo>
                    <a:pt x="8731" y="9525"/>
                  </a:lnTo>
                  <a:lnTo>
                    <a:pt x="9842" y="7541"/>
                  </a:lnTo>
                  <a:lnTo>
                    <a:pt x="11192" y="6033"/>
                  </a:lnTo>
                  <a:lnTo>
                    <a:pt x="14287" y="4207"/>
                  </a:lnTo>
                  <a:lnTo>
                    <a:pt x="18018" y="3572"/>
                  </a:lnTo>
                  <a:lnTo>
                    <a:pt x="20241" y="0"/>
                  </a:lnTo>
                  <a:lnTo>
                    <a:pt x="15955" y="556"/>
                  </a:lnTo>
                  <a:lnTo>
                    <a:pt x="11429" y="2302"/>
                  </a:lnTo>
                  <a:lnTo>
                    <a:pt x="7143" y="5318"/>
                  </a:lnTo>
                  <a:lnTo>
                    <a:pt x="3492" y="9922"/>
                  </a:lnTo>
                  <a:lnTo>
                    <a:pt x="1032" y="16192"/>
                  </a:lnTo>
                  <a:lnTo>
                    <a:pt x="0" y="24368"/>
                  </a:lnTo>
                  <a:lnTo>
                    <a:pt x="397" y="29368"/>
                  </a:lnTo>
                  <a:lnTo>
                    <a:pt x="1349" y="33734"/>
                  </a:lnTo>
                  <a:lnTo>
                    <a:pt x="2857" y="37544"/>
                  </a:lnTo>
                  <a:lnTo>
                    <a:pt x="5079" y="40719"/>
                  </a:lnTo>
                  <a:lnTo>
                    <a:pt x="7778" y="43259"/>
                  </a:lnTo>
                  <a:lnTo>
                    <a:pt x="10953" y="45084"/>
                  </a:lnTo>
                  <a:lnTo>
                    <a:pt x="14526" y="46197"/>
                  </a:lnTo>
                  <a:lnTo>
                    <a:pt x="18573" y="46593"/>
                  </a:lnTo>
                  <a:lnTo>
                    <a:pt x="23495" y="45958"/>
                  </a:lnTo>
                  <a:lnTo>
                    <a:pt x="27702" y="44450"/>
                  </a:lnTo>
                  <a:lnTo>
                    <a:pt x="31194" y="42148"/>
                  </a:lnTo>
                  <a:lnTo>
                    <a:pt x="33972" y="39449"/>
                  </a:lnTo>
                  <a:lnTo>
                    <a:pt x="36195" y="36672"/>
                  </a:lnTo>
                  <a:lnTo>
                    <a:pt x="37782" y="33972"/>
                  </a:lnTo>
                  <a:lnTo>
                    <a:pt x="38894" y="31670"/>
                  </a:lnTo>
                  <a:lnTo>
                    <a:pt x="39528" y="30083"/>
                  </a:lnTo>
                  <a:lnTo>
                    <a:pt x="37941" y="29368"/>
                  </a:lnTo>
                  <a:lnTo>
                    <a:pt x="34925" y="33654"/>
                  </a:lnTo>
                  <a:lnTo>
                    <a:pt x="32702" y="35957"/>
                  </a:lnTo>
                  <a:lnTo>
                    <a:pt x="30003" y="37862"/>
                  </a:lnTo>
                  <a:lnTo>
                    <a:pt x="26591" y="39211"/>
                  </a:lnTo>
                  <a:lnTo>
                    <a:pt x="22622" y="39767"/>
                  </a:lnTo>
                  <a:lnTo>
                    <a:pt x="19208" y="39371"/>
                  </a:lnTo>
                  <a:lnTo>
                    <a:pt x="15875" y="38100"/>
                  </a:lnTo>
                  <a:lnTo>
                    <a:pt x="12700" y="35559"/>
                  </a:lnTo>
                  <a:lnTo>
                    <a:pt x="10001" y="31591"/>
                  </a:lnTo>
                  <a:lnTo>
                    <a:pt x="8890" y="28972"/>
                  </a:lnTo>
                  <a:lnTo>
                    <a:pt x="7937" y="25877"/>
                  </a:lnTo>
                  <a:lnTo>
                    <a:pt x="7302" y="22304"/>
                  </a:lnTo>
                  <a:lnTo>
                    <a:pt x="6826" y="18177"/>
                  </a:lnTo>
                  <a:lnTo>
                    <a:pt x="37623" y="18177"/>
                  </a:lnTo>
                  <a:lnTo>
                    <a:pt x="36988" y="13732"/>
                  </a:lnTo>
                  <a:lnTo>
                    <a:pt x="35798" y="9922"/>
                  </a:lnTo>
                  <a:lnTo>
                    <a:pt x="34131" y="6747"/>
                  </a:lnTo>
                  <a:lnTo>
                    <a:pt x="32067" y="4286"/>
                  </a:lnTo>
                  <a:lnTo>
                    <a:pt x="29527" y="238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252" name="Shape 2287"/>
            <p:cNvSpPr/>
            <p:nvPr/>
          </p:nvSpPr>
          <p:spPr>
            <a:xfrm>
              <a:off x="5553217" y="4372418"/>
              <a:ext cx="43656" cy="46593"/>
            </a:xfrm>
            <a:custGeom>
              <a:avLst/>
              <a:gdLst/>
              <a:ahLst/>
              <a:cxnLst/>
              <a:rect l="0" t="0" r="0" b="0"/>
              <a:pathLst>
                <a:path w="43656" h="46593">
                  <a:moveTo>
                    <a:pt x="21352" y="0"/>
                  </a:moveTo>
                  <a:lnTo>
                    <a:pt x="20558" y="2778"/>
                  </a:lnTo>
                  <a:lnTo>
                    <a:pt x="24844" y="3652"/>
                  </a:lnTo>
                  <a:lnTo>
                    <a:pt x="28337" y="6112"/>
                  </a:lnTo>
                  <a:lnTo>
                    <a:pt x="31114" y="9763"/>
                  </a:lnTo>
                  <a:lnTo>
                    <a:pt x="33099" y="14447"/>
                  </a:lnTo>
                  <a:lnTo>
                    <a:pt x="34369" y="19923"/>
                  </a:lnTo>
                  <a:lnTo>
                    <a:pt x="34766" y="25877"/>
                  </a:lnTo>
                  <a:lnTo>
                    <a:pt x="34211" y="32147"/>
                  </a:lnTo>
                  <a:lnTo>
                    <a:pt x="32782" y="36829"/>
                  </a:lnTo>
                  <a:lnTo>
                    <a:pt x="30797" y="40164"/>
                  </a:lnTo>
                  <a:lnTo>
                    <a:pt x="28337" y="42307"/>
                  </a:lnTo>
                  <a:lnTo>
                    <a:pt x="25638" y="43497"/>
                  </a:lnTo>
                  <a:lnTo>
                    <a:pt x="23018" y="43815"/>
                  </a:lnTo>
                  <a:lnTo>
                    <a:pt x="19050" y="43022"/>
                  </a:lnTo>
                  <a:lnTo>
                    <a:pt x="15795" y="40878"/>
                  </a:lnTo>
                  <a:lnTo>
                    <a:pt x="13334" y="37623"/>
                  </a:lnTo>
                  <a:lnTo>
                    <a:pt x="11509" y="33734"/>
                  </a:lnTo>
                  <a:lnTo>
                    <a:pt x="10239" y="29528"/>
                  </a:lnTo>
                  <a:lnTo>
                    <a:pt x="9445" y="25320"/>
                  </a:lnTo>
                  <a:lnTo>
                    <a:pt x="9048" y="21431"/>
                  </a:lnTo>
                  <a:lnTo>
                    <a:pt x="8889" y="18256"/>
                  </a:lnTo>
                  <a:lnTo>
                    <a:pt x="9128" y="14604"/>
                  </a:lnTo>
                  <a:lnTo>
                    <a:pt x="9842" y="11509"/>
                  </a:lnTo>
                  <a:lnTo>
                    <a:pt x="12382" y="6667"/>
                  </a:lnTo>
                  <a:lnTo>
                    <a:pt x="16113" y="3731"/>
                  </a:lnTo>
                  <a:lnTo>
                    <a:pt x="18256" y="3016"/>
                  </a:lnTo>
                  <a:lnTo>
                    <a:pt x="20558" y="2778"/>
                  </a:lnTo>
                  <a:lnTo>
                    <a:pt x="21352" y="0"/>
                  </a:lnTo>
                  <a:lnTo>
                    <a:pt x="15161" y="873"/>
                  </a:lnTo>
                  <a:lnTo>
                    <a:pt x="9922" y="3334"/>
                  </a:lnTo>
                  <a:lnTo>
                    <a:pt x="5714" y="6984"/>
                  </a:lnTo>
                  <a:lnTo>
                    <a:pt x="2539" y="11668"/>
                  </a:lnTo>
                  <a:lnTo>
                    <a:pt x="634" y="17066"/>
                  </a:lnTo>
                  <a:lnTo>
                    <a:pt x="0" y="23018"/>
                  </a:lnTo>
                  <a:lnTo>
                    <a:pt x="714" y="29368"/>
                  </a:lnTo>
                  <a:lnTo>
                    <a:pt x="2778" y="35084"/>
                  </a:lnTo>
                  <a:lnTo>
                    <a:pt x="6032" y="39767"/>
                  </a:lnTo>
                  <a:lnTo>
                    <a:pt x="10398" y="43418"/>
                  </a:lnTo>
                  <a:lnTo>
                    <a:pt x="15637" y="45721"/>
                  </a:lnTo>
                  <a:lnTo>
                    <a:pt x="21669" y="46593"/>
                  </a:lnTo>
                  <a:lnTo>
                    <a:pt x="28495" y="45482"/>
                  </a:lnTo>
                  <a:lnTo>
                    <a:pt x="34052" y="42624"/>
                  </a:lnTo>
                  <a:lnTo>
                    <a:pt x="38258" y="38417"/>
                  </a:lnTo>
                  <a:lnTo>
                    <a:pt x="41275" y="33497"/>
                  </a:lnTo>
                  <a:lnTo>
                    <a:pt x="43101" y="28098"/>
                  </a:lnTo>
                  <a:lnTo>
                    <a:pt x="43656" y="23018"/>
                  </a:lnTo>
                  <a:lnTo>
                    <a:pt x="43179" y="17859"/>
                  </a:lnTo>
                  <a:lnTo>
                    <a:pt x="41989" y="13334"/>
                  </a:lnTo>
                  <a:lnTo>
                    <a:pt x="40084" y="9445"/>
                  </a:lnTo>
                  <a:lnTo>
                    <a:pt x="37386" y="6112"/>
                  </a:lnTo>
                  <a:lnTo>
                    <a:pt x="34131" y="3492"/>
                  </a:lnTo>
                  <a:lnTo>
                    <a:pt x="30321" y="1587"/>
                  </a:lnTo>
                  <a:lnTo>
                    <a:pt x="26034" y="397"/>
                  </a:lnTo>
                  <a:lnTo>
                    <a:pt x="21352" y="0"/>
                  </a:lnTo>
                  <a:close/>
                </a:path>
              </a:pathLst>
            </a:custGeom>
            <a:solidFill>
              <a:srgbClr val="000000"/>
            </a:solidFill>
          </p:spPr>
          <p:txBody>
            <a:bodyPr vert="horz" lIns="91440" tIns="45720" rIns="91440" bIns="45720" anchor="t"/>
            <a:lstStyle/>
            <a:p>
              <a:endParaRPr lang="en-IN"/>
            </a:p>
          </p:txBody>
        </p:sp>
        <p:sp>
          <p:nvSpPr>
            <p:cNvPr id="2253" name="Shape 2288"/>
            <p:cNvSpPr/>
            <p:nvPr/>
          </p:nvSpPr>
          <p:spPr>
            <a:xfrm>
              <a:off x="5328903" y="4372418"/>
              <a:ext cx="39528" cy="46593"/>
            </a:xfrm>
            <a:custGeom>
              <a:avLst/>
              <a:gdLst/>
              <a:ahLst/>
              <a:cxnLst/>
              <a:rect l="0" t="0" r="0" b="0"/>
              <a:pathLst>
                <a:path w="39528" h="46593">
                  <a:moveTo>
                    <a:pt x="20241" y="0"/>
                  </a:moveTo>
                  <a:lnTo>
                    <a:pt x="18018" y="3572"/>
                  </a:lnTo>
                  <a:lnTo>
                    <a:pt x="21431" y="4128"/>
                  </a:lnTo>
                  <a:lnTo>
                    <a:pt x="23812" y="5556"/>
                  </a:lnTo>
                  <a:lnTo>
                    <a:pt x="25479" y="7541"/>
                  </a:lnTo>
                  <a:lnTo>
                    <a:pt x="26511" y="9922"/>
                  </a:lnTo>
                  <a:lnTo>
                    <a:pt x="27543" y="15002"/>
                  </a:lnTo>
                  <a:lnTo>
                    <a:pt x="7143" y="15002"/>
                  </a:lnTo>
                  <a:lnTo>
                    <a:pt x="7858" y="12065"/>
                  </a:lnTo>
                  <a:lnTo>
                    <a:pt x="8731" y="9525"/>
                  </a:lnTo>
                  <a:lnTo>
                    <a:pt x="9842" y="7541"/>
                  </a:lnTo>
                  <a:lnTo>
                    <a:pt x="11192" y="6033"/>
                  </a:lnTo>
                  <a:lnTo>
                    <a:pt x="14287" y="4207"/>
                  </a:lnTo>
                  <a:lnTo>
                    <a:pt x="18018" y="3572"/>
                  </a:lnTo>
                  <a:lnTo>
                    <a:pt x="20241" y="0"/>
                  </a:lnTo>
                  <a:lnTo>
                    <a:pt x="15954" y="556"/>
                  </a:lnTo>
                  <a:lnTo>
                    <a:pt x="11429" y="2302"/>
                  </a:lnTo>
                  <a:lnTo>
                    <a:pt x="7143" y="5318"/>
                  </a:lnTo>
                  <a:lnTo>
                    <a:pt x="3572" y="9922"/>
                  </a:lnTo>
                  <a:lnTo>
                    <a:pt x="1032" y="16192"/>
                  </a:lnTo>
                  <a:lnTo>
                    <a:pt x="0" y="24368"/>
                  </a:lnTo>
                  <a:lnTo>
                    <a:pt x="397" y="29368"/>
                  </a:lnTo>
                  <a:lnTo>
                    <a:pt x="1349" y="33734"/>
                  </a:lnTo>
                  <a:lnTo>
                    <a:pt x="2937" y="37544"/>
                  </a:lnTo>
                  <a:lnTo>
                    <a:pt x="5159" y="40719"/>
                  </a:lnTo>
                  <a:lnTo>
                    <a:pt x="7858" y="43259"/>
                  </a:lnTo>
                  <a:lnTo>
                    <a:pt x="11033" y="45084"/>
                  </a:lnTo>
                  <a:lnTo>
                    <a:pt x="14604" y="46197"/>
                  </a:lnTo>
                  <a:lnTo>
                    <a:pt x="18573" y="46593"/>
                  </a:lnTo>
                  <a:lnTo>
                    <a:pt x="23495" y="45958"/>
                  </a:lnTo>
                  <a:lnTo>
                    <a:pt x="27702" y="44450"/>
                  </a:lnTo>
                  <a:lnTo>
                    <a:pt x="31194" y="42148"/>
                  </a:lnTo>
                  <a:lnTo>
                    <a:pt x="33972" y="39449"/>
                  </a:lnTo>
                  <a:lnTo>
                    <a:pt x="36195" y="36672"/>
                  </a:lnTo>
                  <a:lnTo>
                    <a:pt x="37782" y="33972"/>
                  </a:lnTo>
                  <a:lnTo>
                    <a:pt x="38893" y="31670"/>
                  </a:lnTo>
                  <a:lnTo>
                    <a:pt x="39528" y="30083"/>
                  </a:lnTo>
                  <a:lnTo>
                    <a:pt x="37941" y="29368"/>
                  </a:lnTo>
                  <a:lnTo>
                    <a:pt x="34925" y="33654"/>
                  </a:lnTo>
                  <a:lnTo>
                    <a:pt x="32702" y="35957"/>
                  </a:lnTo>
                  <a:lnTo>
                    <a:pt x="30003" y="37862"/>
                  </a:lnTo>
                  <a:lnTo>
                    <a:pt x="26591" y="39211"/>
                  </a:lnTo>
                  <a:lnTo>
                    <a:pt x="22622" y="39767"/>
                  </a:lnTo>
                  <a:lnTo>
                    <a:pt x="19208" y="39371"/>
                  </a:lnTo>
                  <a:lnTo>
                    <a:pt x="15875" y="38100"/>
                  </a:lnTo>
                  <a:lnTo>
                    <a:pt x="12700" y="35559"/>
                  </a:lnTo>
                  <a:lnTo>
                    <a:pt x="10001" y="31591"/>
                  </a:lnTo>
                  <a:lnTo>
                    <a:pt x="8889" y="28972"/>
                  </a:lnTo>
                  <a:lnTo>
                    <a:pt x="7937" y="25877"/>
                  </a:lnTo>
                  <a:lnTo>
                    <a:pt x="7302" y="22304"/>
                  </a:lnTo>
                  <a:lnTo>
                    <a:pt x="6826" y="18177"/>
                  </a:lnTo>
                  <a:lnTo>
                    <a:pt x="37623" y="18177"/>
                  </a:lnTo>
                  <a:lnTo>
                    <a:pt x="36988" y="13732"/>
                  </a:lnTo>
                  <a:lnTo>
                    <a:pt x="35798" y="9922"/>
                  </a:lnTo>
                  <a:lnTo>
                    <a:pt x="34131" y="6747"/>
                  </a:lnTo>
                  <a:lnTo>
                    <a:pt x="32067" y="4286"/>
                  </a:lnTo>
                  <a:lnTo>
                    <a:pt x="29527" y="238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254" name="Shape 2289"/>
            <p:cNvSpPr/>
            <p:nvPr/>
          </p:nvSpPr>
          <p:spPr>
            <a:xfrm>
              <a:off x="5300328" y="4372418"/>
              <a:ext cx="23416" cy="45641"/>
            </a:xfrm>
            <a:custGeom>
              <a:avLst/>
              <a:gdLst/>
              <a:ahLst/>
              <a:cxnLst/>
              <a:rect l="0" t="0" r="0" b="0"/>
              <a:pathLst>
                <a:path w="23416" h="45641">
                  <a:moveTo>
                    <a:pt x="15716" y="0"/>
                  </a:moveTo>
                  <a:lnTo>
                    <a:pt x="397" y="5477"/>
                  </a:lnTo>
                  <a:lnTo>
                    <a:pt x="397" y="6984"/>
                  </a:lnTo>
                  <a:lnTo>
                    <a:pt x="4286" y="6588"/>
                  </a:lnTo>
                  <a:lnTo>
                    <a:pt x="5556" y="6667"/>
                  </a:lnTo>
                  <a:lnTo>
                    <a:pt x="6667" y="7382"/>
                  </a:lnTo>
                  <a:lnTo>
                    <a:pt x="7461" y="9128"/>
                  </a:lnTo>
                  <a:lnTo>
                    <a:pt x="7778" y="12541"/>
                  </a:lnTo>
                  <a:lnTo>
                    <a:pt x="7778" y="35481"/>
                  </a:lnTo>
                  <a:lnTo>
                    <a:pt x="7620" y="38734"/>
                  </a:lnTo>
                  <a:lnTo>
                    <a:pt x="7065" y="41116"/>
                  </a:lnTo>
                  <a:lnTo>
                    <a:pt x="6191" y="42624"/>
                  </a:lnTo>
                  <a:lnTo>
                    <a:pt x="4683" y="43497"/>
                  </a:lnTo>
                  <a:lnTo>
                    <a:pt x="2698" y="43894"/>
                  </a:lnTo>
                  <a:lnTo>
                    <a:pt x="0" y="44133"/>
                  </a:lnTo>
                  <a:lnTo>
                    <a:pt x="0" y="45641"/>
                  </a:lnTo>
                  <a:lnTo>
                    <a:pt x="23416" y="45641"/>
                  </a:lnTo>
                  <a:lnTo>
                    <a:pt x="23416" y="44133"/>
                  </a:lnTo>
                  <a:lnTo>
                    <a:pt x="19447" y="43497"/>
                  </a:lnTo>
                  <a:lnTo>
                    <a:pt x="17224" y="42068"/>
                  </a:lnTo>
                  <a:lnTo>
                    <a:pt x="16272" y="39528"/>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255" name="Shape 2290"/>
            <p:cNvSpPr/>
            <p:nvPr/>
          </p:nvSpPr>
          <p:spPr>
            <a:xfrm>
              <a:off x="5257624" y="4372418"/>
              <a:ext cx="38338" cy="46593"/>
            </a:xfrm>
            <a:custGeom>
              <a:avLst/>
              <a:gdLst/>
              <a:ahLst/>
              <a:cxnLst/>
              <a:rect l="0" t="0" r="0" b="0"/>
              <a:pathLst>
                <a:path w="38338" h="46593">
                  <a:moveTo>
                    <a:pt x="22146" y="0"/>
                  </a:moveTo>
                  <a:lnTo>
                    <a:pt x="16827" y="714"/>
                  </a:lnTo>
                  <a:lnTo>
                    <a:pt x="11669" y="2778"/>
                  </a:lnTo>
                  <a:lnTo>
                    <a:pt x="7065" y="6191"/>
                  </a:lnTo>
                  <a:lnTo>
                    <a:pt x="3333" y="10953"/>
                  </a:lnTo>
                  <a:lnTo>
                    <a:pt x="873" y="17066"/>
                  </a:lnTo>
                  <a:lnTo>
                    <a:pt x="0" y="24527"/>
                  </a:lnTo>
                  <a:lnTo>
                    <a:pt x="793" y="31591"/>
                  </a:lnTo>
                  <a:lnTo>
                    <a:pt x="3016" y="37147"/>
                  </a:lnTo>
                  <a:lnTo>
                    <a:pt x="6271" y="41354"/>
                  </a:lnTo>
                  <a:lnTo>
                    <a:pt x="10160" y="44291"/>
                  </a:lnTo>
                  <a:lnTo>
                    <a:pt x="14367" y="46037"/>
                  </a:lnTo>
                  <a:lnTo>
                    <a:pt x="18494" y="46593"/>
                  </a:lnTo>
                  <a:lnTo>
                    <a:pt x="24288" y="45799"/>
                  </a:lnTo>
                  <a:lnTo>
                    <a:pt x="29448" y="43101"/>
                  </a:lnTo>
                  <a:lnTo>
                    <a:pt x="31830" y="40958"/>
                  </a:lnTo>
                  <a:lnTo>
                    <a:pt x="34131" y="38259"/>
                  </a:lnTo>
                  <a:lnTo>
                    <a:pt x="36275" y="34925"/>
                  </a:lnTo>
                  <a:lnTo>
                    <a:pt x="38338" y="31036"/>
                  </a:lnTo>
                  <a:lnTo>
                    <a:pt x="36910" y="30162"/>
                  </a:lnTo>
                  <a:lnTo>
                    <a:pt x="34369" y="33734"/>
                  </a:lnTo>
                  <a:lnTo>
                    <a:pt x="31274" y="36672"/>
                  </a:lnTo>
                  <a:lnTo>
                    <a:pt x="27544" y="38734"/>
                  </a:lnTo>
                  <a:lnTo>
                    <a:pt x="22781" y="39449"/>
                  </a:lnTo>
                  <a:lnTo>
                    <a:pt x="19685" y="39053"/>
                  </a:lnTo>
                  <a:lnTo>
                    <a:pt x="16907" y="38100"/>
                  </a:lnTo>
                  <a:lnTo>
                    <a:pt x="14367" y="36512"/>
                  </a:lnTo>
                  <a:lnTo>
                    <a:pt x="12065" y="34290"/>
                  </a:lnTo>
                  <a:lnTo>
                    <a:pt x="10160" y="31512"/>
                  </a:lnTo>
                  <a:lnTo>
                    <a:pt x="8811" y="28258"/>
                  </a:lnTo>
                  <a:lnTo>
                    <a:pt x="7937" y="24606"/>
                  </a:lnTo>
                  <a:lnTo>
                    <a:pt x="7620" y="20558"/>
                  </a:lnTo>
                  <a:lnTo>
                    <a:pt x="8255" y="14208"/>
                  </a:lnTo>
                  <a:lnTo>
                    <a:pt x="10081" y="9525"/>
                  </a:lnTo>
                  <a:lnTo>
                    <a:pt x="12621" y="6270"/>
                  </a:lnTo>
                  <a:lnTo>
                    <a:pt x="15399" y="4286"/>
                  </a:lnTo>
                  <a:lnTo>
                    <a:pt x="18177" y="3175"/>
                  </a:lnTo>
                  <a:lnTo>
                    <a:pt x="20400" y="2937"/>
                  </a:lnTo>
                  <a:lnTo>
                    <a:pt x="23495" y="3254"/>
                  </a:lnTo>
                  <a:lnTo>
                    <a:pt x="25321" y="4128"/>
                  </a:lnTo>
                  <a:lnTo>
                    <a:pt x="26352" y="5636"/>
                  </a:lnTo>
                  <a:lnTo>
                    <a:pt x="26908" y="7699"/>
                  </a:lnTo>
                  <a:lnTo>
                    <a:pt x="27544" y="9842"/>
                  </a:lnTo>
                  <a:lnTo>
                    <a:pt x="29210" y="12938"/>
                  </a:lnTo>
                  <a:lnTo>
                    <a:pt x="30560" y="13971"/>
                  </a:lnTo>
                  <a:lnTo>
                    <a:pt x="32385" y="14367"/>
                  </a:lnTo>
                  <a:lnTo>
                    <a:pt x="34369" y="13971"/>
                  </a:lnTo>
                  <a:lnTo>
                    <a:pt x="35798" y="13017"/>
                  </a:lnTo>
                  <a:lnTo>
                    <a:pt x="36592" y="11668"/>
                  </a:lnTo>
                  <a:lnTo>
                    <a:pt x="36910" y="10081"/>
                  </a:lnTo>
                  <a:lnTo>
                    <a:pt x="36671" y="8493"/>
                  </a:lnTo>
                  <a:lnTo>
                    <a:pt x="35877" y="6667"/>
                  </a:lnTo>
                  <a:lnTo>
                    <a:pt x="34528" y="4762"/>
                  </a:lnTo>
                  <a:lnTo>
                    <a:pt x="32702" y="3095"/>
                  </a:lnTo>
                  <a:lnTo>
                    <a:pt x="27781" y="953"/>
                  </a:lnTo>
                  <a:lnTo>
                    <a:pt x="22146" y="0"/>
                  </a:lnTo>
                  <a:close/>
                </a:path>
              </a:pathLst>
            </a:custGeom>
            <a:solidFill>
              <a:srgbClr val="000000"/>
            </a:solidFill>
          </p:spPr>
          <p:txBody>
            <a:bodyPr vert="horz" lIns="91440" tIns="45720" rIns="91440" bIns="45720" anchor="t"/>
            <a:lstStyle/>
            <a:p>
              <a:endParaRPr lang="en-IN"/>
            </a:p>
          </p:txBody>
        </p:sp>
        <p:sp>
          <p:nvSpPr>
            <p:cNvPr id="2256" name="Shape 2291"/>
            <p:cNvSpPr/>
            <p:nvPr/>
          </p:nvSpPr>
          <p:spPr>
            <a:xfrm>
              <a:off x="5474636" y="4372418"/>
              <a:ext cx="75168" cy="45641"/>
            </a:xfrm>
            <a:custGeom>
              <a:avLst/>
              <a:gdLst/>
              <a:ahLst/>
              <a:cxnLst/>
              <a:rect l="0" t="0" r="0" b="0"/>
              <a:pathLst>
                <a:path w="75168" h="45641">
                  <a:moveTo>
                    <a:pt x="14208" y="0"/>
                  </a:moveTo>
                  <a:lnTo>
                    <a:pt x="317" y="4524"/>
                  </a:lnTo>
                  <a:lnTo>
                    <a:pt x="317" y="6191"/>
                  </a:lnTo>
                  <a:lnTo>
                    <a:pt x="3492" y="5794"/>
                  </a:lnTo>
                  <a:lnTo>
                    <a:pt x="4683" y="5873"/>
                  </a:lnTo>
                  <a:lnTo>
                    <a:pt x="5794" y="6588"/>
                  </a:lnTo>
                  <a:lnTo>
                    <a:pt x="6588" y="8493"/>
                  </a:lnTo>
                  <a:lnTo>
                    <a:pt x="6906" y="12144"/>
                  </a:lnTo>
                  <a:lnTo>
                    <a:pt x="6906" y="37147"/>
                  </a:lnTo>
                  <a:lnTo>
                    <a:pt x="6429" y="41037"/>
                  </a:lnTo>
                  <a:lnTo>
                    <a:pt x="4921" y="43101"/>
                  </a:lnTo>
                  <a:lnTo>
                    <a:pt x="2778" y="43894"/>
                  </a:lnTo>
                  <a:lnTo>
                    <a:pt x="0" y="44133"/>
                  </a:lnTo>
                  <a:lnTo>
                    <a:pt x="0" y="45641"/>
                  </a:lnTo>
                  <a:lnTo>
                    <a:pt x="21987" y="45641"/>
                  </a:lnTo>
                  <a:lnTo>
                    <a:pt x="21987" y="44133"/>
                  </a:lnTo>
                  <a:lnTo>
                    <a:pt x="19525" y="43973"/>
                  </a:lnTo>
                  <a:lnTo>
                    <a:pt x="17303" y="43339"/>
                  </a:lnTo>
                  <a:lnTo>
                    <a:pt x="15795" y="41752"/>
                  </a:lnTo>
                  <a:lnTo>
                    <a:pt x="15239" y="38973"/>
                  </a:lnTo>
                  <a:lnTo>
                    <a:pt x="15239" y="11033"/>
                  </a:lnTo>
                  <a:lnTo>
                    <a:pt x="15637" y="10398"/>
                  </a:lnTo>
                  <a:lnTo>
                    <a:pt x="16668" y="9287"/>
                  </a:lnTo>
                  <a:lnTo>
                    <a:pt x="18414" y="7937"/>
                  </a:lnTo>
                  <a:lnTo>
                    <a:pt x="20637" y="6588"/>
                  </a:lnTo>
                  <a:lnTo>
                    <a:pt x="23416" y="5556"/>
                  </a:lnTo>
                  <a:lnTo>
                    <a:pt x="26669" y="5159"/>
                  </a:lnTo>
                  <a:lnTo>
                    <a:pt x="29844" y="5873"/>
                  </a:lnTo>
                  <a:lnTo>
                    <a:pt x="31988" y="7937"/>
                  </a:lnTo>
                  <a:lnTo>
                    <a:pt x="33178" y="11192"/>
                  </a:lnTo>
                  <a:lnTo>
                    <a:pt x="33496" y="15558"/>
                  </a:lnTo>
                  <a:lnTo>
                    <a:pt x="33496" y="37068"/>
                  </a:lnTo>
                  <a:lnTo>
                    <a:pt x="33099" y="40878"/>
                  </a:lnTo>
                  <a:lnTo>
                    <a:pt x="31829" y="42942"/>
                  </a:lnTo>
                  <a:lnTo>
                    <a:pt x="29686" y="43815"/>
                  </a:lnTo>
                  <a:lnTo>
                    <a:pt x="26749" y="44133"/>
                  </a:lnTo>
                  <a:lnTo>
                    <a:pt x="26749" y="45641"/>
                  </a:lnTo>
                  <a:lnTo>
                    <a:pt x="48974" y="45641"/>
                  </a:lnTo>
                  <a:lnTo>
                    <a:pt x="48974" y="44133"/>
                  </a:lnTo>
                  <a:lnTo>
                    <a:pt x="45243" y="43656"/>
                  </a:lnTo>
                  <a:lnTo>
                    <a:pt x="43814" y="42942"/>
                  </a:lnTo>
                  <a:lnTo>
                    <a:pt x="42783" y="41513"/>
                  </a:lnTo>
                  <a:lnTo>
                    <a:pt x="42068" y="39371"/>
                  </a:lnTo>
                  <a:lnTo>
                    <a:pt x="41831" y="36196"/>
                  </a:lnTo>
                  <a:lnTo>
                    <a:pt x="41831" y="11192"/>
                  </a:lnTo>
                  <a:lnTo>
                    <a:pt x="43656" y="8890"/>
                  </a:lnTo>
                  <a:lnTo>
                    <a:pt x="46037" y="6984"/>
                  </a:lnTo>
                  <a:lnTo>
                    <a:pt x="49053" y="5715"/>
                  </a:lnTo>
                  <a:lnTo>
                    <a:pt x="52784" y="5159"/>
                  </a:lnTo>
                  <a:lnTo>
                    <a:pt x="55801" y="5636"/>
                  </a:lnTo>
                  <a:lnTo>
                    <a:pt x="57784" y="6906"/>
                  </a:lnTo>
                  <a:lnTo>
                    <a:pt x="59054" y="8731"/>
                  </a:lnTo>
                  <a:lnTo>
                    <a:pt x="59769" y="11033"/>
                  </a:lnTo>
                  <a:lnTo>
                    <a:pt x="60007" y="16113"/>
                  </a:lnTo>
                  <a:lnTo>
                    <a:pt x="60007" y="36989"/>
                  </a:lnTo>
                  <a:lnTo>
                    <a:pt x="59848" y="39687"/>
                  </a:lnTo>
                  <a:lnTo>
                    <a:pt x="59452" y="41513"/>
                  </a:lnTo>
                  <a:lnTo>
                    <a:pt x="57388" y="43418"/>
                  </a:lnTo>
                  <a:lnTo>
                    <a:pt x="55721" y="43815"/>
                  </a:lnTo>
                  <a:lnTo>
                    <a:pt x="53498" y="44133"/>
                  </a:lnTo>
                  <a:lnTo>
                    <a:pt x="53498" y="45641"/>
                  </a:lnTo>
                  <a:lnTo>
                    <a:pt x="75168" y="45641"/>
                  </a:lnTo>
                  <a:lnTo>
                    <a:pt x="75168" y="44133"/>
                  </a:lnTo>
                  <a:lnTo>
                    <a:pt x="72628" y="43894"/>
                  </a:lnTo>
                  <a:lnTo>
                    <a:pt x="70088" y="43022"/>
                  </a:lnTo>
                  <a:lnTo>
                    <a:pt x="68818" y="41513"/>
                  </a:lnTo>
                  <a:lnTo>
                    <a:pt x="68342" y="38100"/>
                  </a:lnTo>
                  <a:lnTo>
                    <a:pt x="68342" y="17701"/>
                  </a:lnTo>
                  <a:lnTo>
                    <a:pt x="67627" y="9842"/>
                  </a:lnTo>
                  <a:lnTo>
                    <a:pt x="66357" y="6112"/>
                  </a:lnTo>
                  <a:lnTo>
                    <a:pt x="64214" y="2937"/>
                  </a:lnTo>
                  <a:lnTo>
                    <a:pt x="61039" y="793"/>
                  </a:lnTo>
                  <a:lnTo>
                    <a:pt x="56673" y="0"/>
                  </a:lnTo>
                  <a:lnTo>
                    <a:pt x="52863" y="477"/>
                  </a:lnTo>
                  <a:lnTo>
                    <a:pt x="49451" y="1667"/>
                  </a:lnTo>
                  <a:lnTo>
                    <a:pt x="46513" y="3334"/>
                  </a:lnTo>
                  <a:lnTo>
                    <a:pt x="44053" y="5159"/>
                  </a:lnTo>
                  <a:lnTo>
                    <a:pt x="42068" y="6906"/>
                  </a:lnTo>
                  <a:lnTo>
                    <a:pt x="40719" y="8334"/>
                  </a:lnTo>
                  <a:lnTo>
                    <a:pt x="39449" y="5318"/>
                  </a:lnTo>
                  <a:lnTo>
                    <a:pt x="37386" y="2619"/>
                  </a:lnTo>
                  <a:lnTo>
                    <a:pt x="34289" y="714"/>
                  </a:lnTo>
                  <a:lnTo>
                    <a:pt x="30083" y="0"/>
                  </a:lnTo>
                  <a:lnTo>
                    <a:pt x="26273" y="634"/>
                  </a:lnTo>
                  <a:lnTo>
                    <a:pt x="22622" y="2222"/>
                  </a:lnTo>
                  <a:lnTo>
                    <a:pt x="18970" y="4603"/>
                  </a:lnTo>
                  <a:lnTo>
                    <a:pt x="14843" y="7699"/>
                  </a:lnTo>
                  <a:lnTo>
                    <a:pt x="14843" y="238"/>
                  </a:lnTo>
                  <a:lnTo>
                    <a:pt x="14208" y="0"/>
                  </a:lnTo>
                  <a:close/>
                </a:path>
              </a:pathLst>
            </a:custGeom>
            <a:solidFill>
              <a:srgbClr val="000000"/>
            </a:solidFill>
          </p:spPr>
          <p:txBody>
            <a:bodyPr vert="horz" lIns="91440" tIns="45720" rIns="91440" bIns="45720" anchor="t"/>
            <a:lstStyle/>
            <a:p>
              <a:endParaRPr lang="en-IN"/>
            </a:p>
          </p:txBody>
        </p:sp>
        <p:sp>
          <p:nvSpPr>
            <p:cNvPr id="2257" name="Shape 2292"/>
            <p:cNvSpPr/>
            <p:nvPr/>
          </p:nvSpPr>
          <p:spPr>
            <a:xfrm>
              <a:off x="5627512" y="4350353"/>
              <a:ext cx="47307" cy="67706"/>
            </a:xfrm>
            <a:custGeom>
              <a:avLst/>
              <a:gdLst/>
              <a:ahLst/>
              <a:cxnLst/>
              <a:rect l="0" t="0" r="0" b="0"/>
              <a:pathLst>
                <a:path w="47307" h="67706">
                  <a:moveTo>
                    <a:pt x="14128" y="0"/>
                  </a:moveTo>
                  <a:lnTo>
                    <a:pt x="80" y="4365"/>
                  </a:lnTo>
                  <a:lnTo>
                    <a:pt x="80" y="5952"/>
                  </a:lnTo>
                  <a:lnTo>
                    <a:pt x="952" y="5874"/>
                  </a:lnTo>
                  <a:lnTo>
                    <a:pt x="1985" y="5874"/>
                  </a:lnTo>
                  <a:lnTo>
                    <a:pt x="4525" y="6190"/>
                  </a:lnTo>
                  <a:lnTo>
                    <a:pt x="5794" y="7222"/>
                  </a:lnTo>
                  <a:lnTo>
                    <a:pt x="6350" y="10873"/>
                  </a:lnTo>
                  <a:lnTo>
                    <a:pt x="6350" y="57546"/>
                  </a:lnTo>
                  <a:lnTo>
                    <a:pt x="6271" y="60642"/>
                  </a:lnTo>
                  <a:lnTo>
                    <a:pt x="5874" y="62863"/>
                  </a:lnTo>
                  <a:lnTo>
                    <a:pt x="5238" y="64372"/>
                  </a:lnTo>
                  <a:lnTo>
                    <a:pt x="4048" y="65245"/>
                  </a:lnTo>
                  <a:lnTo>
                    <a:pt x="2302" y="65801"/>
                  </a:lnTo>
                  <a:lnTo>
                    <a:pt x="0" y="66199"/>
                  </a:lnTo>
                  <a:lnTo>
                    <a:pt x="0" y="67706"/>
                  </a:lnTo>
                  <a:lnTo>
                    <a:pt x="21352" y="67706"/>
                  </a:lnTo>
                  <a:lnTo>
                    <a:pt x="21352" y="66199"/>
                  </a:lnTo>
                  <a:lnTo>
                    <a:pt x="17542" y="65405"/>
                  </a:lnTo>
                  <a:lnTo>
                    <a:pt x="16192" y="64611"/>
                  </a:lnTo>
                  <a:lnTo>
                    <a:pt x="15319" y="63102"/>
                  </a:lnTo>
                  <a:lnTo>
                    <a:pt x="14763" y="60800"/>
                  </a:lnTo>
                  <a:lnTo>
                    <a:pt x="14605" y="57546"/>
                  </a:lnTo>
                  <a:lnTo>
                    <a:pt x="14605" y="33655"/>
                  </a:lnTo>
                  <a:lnTo>
                    <a:pt x="17621" y="30717"/>
                  </a:lnTo>
                  <a:lnTo>
                    <a:pt x="20478" y="28812"/>
                  </a:lnTo>
                  <a:lnTo>
                    <a:pt x="23098" y="27781"/>
                  </a:lnTo>
                  <a:lnTo>
                    <a:pt x="25400" y="27462"/>
                  </a:lnTo>
                  <a:lnTo>
                    <a:pt x="28972" y="28099"/>
                  </a:lnTo>
                  <a:lnTo>
                    <a:pt x="31274" y="30162"/>
                  </a:lnTo>
                  <a:lnTo>
                    <a:pt x="32623" y="33495"/>
                  </a:lnTo>
                  <a:lnTo>
                    <a:pt x="33100" y="37940"/>
                  </a:lnTo>
                  <a:lnTo>
                    <a:pt x="33100" y="57546"/>
                  </a:lnTo>
                  <a:lnTo>
                    <a:pt x="32941" y="60800"/>
                  </a:lnTo>
                  <a:lnTo>
                    <a:pt x="32385" y="63102"/>
                  </a:lnTo>
                  <a:lnTo>
                    <a:pt x="31512" y="64611"/>
                  </a:lnTo>
                  <a:lnTo>
                    <a:pt x="30162" y="65405"/>
                  </a:lnTo>
                  <a:lnTo>
                    <a:pt x="26352" y="66199"/>
                  </a:lnTo>
                  <a:lnTo>
                    <a:pt x="26352" y="67706"/>
                  </a:lnTo>
                  <a:lnTo>
                    <a:pt x="47307" y="67706"/>
                  </a:lnTo>
                  <a:lnTo>
                    <a:pt x="47307" y="66199"/>
                  </a:lnTo>
                  <a:lnTo>
                    <a:pt x="45165" y="65721"/>
                  </a:lnTo>
                  <a:lnTo>
                    <a:pt x="43577" y="65166"/>
                  </a:lnTo>
                  <a:lnTo>
                    <a:pt x="42466" y="64213"/>
                  </a:lnTo>
                  <a:lnTo>
                    <a:pt x="41831" y="62785"/>
                  </a:lnTo>
                  <a:lnTo>
                    <a:pt x="41513" y="60642"/>
                  </a:lnTo>
                  <a:lnTo>
                    <a:pt x="41355" y="57546"/>
                  </a:lnTo>
                  <a:lnTo>
                    <a:pt x="41355" y="37861"/>
                  </a:lnTo>
                  <a:lnTo>
                    <a:pt x="41275" y="35321"/>
                  </a:lnTo>
                  <a:lnTo>
                    <a:pt x="40878" y="31987"/>
                  </a:lnTo>
                  <a:lnTo>
                    <a:pt x="39767" y="28495"/>
                  </a:lnTo>
                  <a:lnTo>
                    <a:pt x="37703" y="25320"/>
                  </a:lnTo>
                  <a:lnTo>
                    <a:pt x="34290" y="23018"/>
                  </a:lnTo>
                  <a:lnTo>
                    <a:pt x="29131" y="22065"/>
                  </a:lnTo>
                  <a:lnTo>
                    <a:pt x="24844" y="22621"/>
                  </a:lnTo>
                  <a:lnTo>
                    <a:pt x="21035" y="24287"/>
                  </a:lnTo>
                  <a:lnTo>
                    <a:pt x="17701" y="26827"/>
                  </a:lnTo>
                  <a:lnTo>
                    <a:pt x="14844" y="30241"/>
                  </a:lnTo>
                  <a:lnTo>
                    <a:pt x="14605" y="30241"/>
                  </a:lnTo>
                  <a:lnTo>
                    <a:pt x="14605" y="317"/>
                  </a:lnTo>
                  <a:lnTo>
                    <a:pt x="14128" y="0"/>
                  </a:lnTo>
                  <a:close/>
                </a:path>
              </a:pathLst>
            </a:custGeom>
            <a:solidFill>
              <a:srgbClr val="000000"/>
            </a:solidFill>
          </p:spPr>
          <p:txBody>
            <a:bodyPr vert="horz" lIns="91440" tIns="45720" rIns="91440" bIns="45720" anchor="t"/>
            <a:lstStyle/>
            <a:p>
              <a:endParaRPr lang="en-IN"/>
            </a:p>
          </p:txBody>
        </p:sp>
        <p:sp>
          <p:nvSpPr>
            <p:cNvPr id="2258" name="Shape 2293"/>
            <p:cNvSpPr/>
            <p:nvPr/>
          </p:nvSpPr>
          <p:spPr>
            <a:xfrm>
              <a:off x="5372639" y="4372418"/>
              <a:ext cx="46433" cy="45641"/>
            </a:xfrm>
            <a:custGeom>
              <a:avLst/>
              <a:gdLst/>
              <a:ahLst/>
              <a:cxnLst/>
              <a:rect l="0" t="0" r="0" b="0"/>
              <a:pathLst>
                <a:path w="46433" h="45641">
                  <a:moveTo>
                    <a:pt x="13652" y="0"/>
                  </a:moveTo>
                  <a:lnTo>
                    <a:pt x="0" y="4524"/>
                  </a:lnTo>
                  <a:lnTo>
                    <a:pt x="0" y="6191"/>
                  </a:lnTo>
                  <a:lnTo>
                    <a:pt x="1031" y="5873"/>
                  </a:lnTo>
                  <a:lnTo>
                    <a:pt x="2857" y="5794"/>
                  </a:lnTo>
                  <a:lnTo>
                    <a:pt x="4047" y="5873"/>
                  </a:lnTo>
                  <a:lnTo>
                    <a:pt x="5158" y="6588"/>
                  </a:lnTo>
                  <a:lnTo>
                    <a:pt x="5952" y="8493"/>
                  </a:lnTo>
                  <a:lnTo>
                    <a:pt x="6270" y="12144"/>
                  </a:lnTo>
                  <a:lnTo>
                    <a:pt x="6270" y="36672"/>
                  </a:lnTo>
                  <a:lnTo>
                    <a:pt x="6032" y="40243"/>
                  </a:lnTo>
                  <a:lnTo>
                    <a:pt x="5000" y="42466"/>
                  </a:lnTo>
                  <a:lnTo>
                    <a:pt x="3095" y="43656"/>
                  </a:lnTo>
                  <a:lnTo>
                    <a:pt x="158" y="44133"/>
                  </a:lnTo>
                  <a:lnTo>
                    <a:pt x="158" y="45641"/>
                  </a:lnTo>
                  <a:lnTo>
                    <a:pt x="21192" y="45641"/>
                  </a:lnTo>
                  <a:lnTo>
                    <a:pt x="21192" y="44133"/>
                  </a:lnTo>
                  <a:lnTo>
                    <a:pt x="18017" y="43656"/>
                  </a:lnTo>
                  <a:lnTo>
                    <a:pt x="15953" y="42703"/>
                  </a:lnTo>
                  <a:lnTo>
                    <a:pt x="14922" y="41116"/>
                  </a:lnTo>
                  <a:lnTo>
                    <a:pt x="14604" y="38973"/>
                  </a:lnTo>
                  <a:lnTo>
                    <a:pt x="14604" y="11112"/>
                  </a:lnTo>
                  <a:lnTo>
                    <a:pt x="17303" y="8731"/>
                  </a:lnTo>
                  <a:lnTo>
                    <a:pt x="19843" y="6984"/>
                  </a:lnTo>
                  <a:lnTo>
                    <a:pt x="22225" y="5873"/>
                  </a:lnTo>
                  <a:lnTo>
                    <a:pt x="24447" y="5477"/>
                  </a:lnTo>
                  <a:lnTo>
                    <a:pt x="28098" y="6112"/>
                  </a:lnTo>
                  <a:lnTo>
                    <a:pt x="30479" y="8017"/>
                  </a:lnTo>
                  <a:lnTo>
                    <a:pt x="31750" y="11033"/>
                  </a:lnTo>
                  <a:lnTo>
                    <a:pt x="32067" y="15081"/>
                  </a:lnTo>
                  <a:lnTo>
                    <a:pt x="32067" y="35798"/>
                  </a:lnTo>
                  <a:lnTo>
                    <a:pt x="31908" y="38973"/>
                  </a:lnTo>
                  <a:lnTo>
                    <a:pt x="31273" y="41195"/>
                  </a:lnTo>
                  <a:lnTo>
                    <a:pt x="30321" y="42624"/>
                  </a:lnTo>
                  <a:lnTo>
                    <a:pt x="29130" y="43497"/>
                  </a:lnTo>
                  <a:lnTo>
                    <a:pt x="25796" y="44133"/>
                  </a:lnTo>
                  <a:lnTo>
                    <a:pt x="25796" y="45641"/>
                  </a:lnTo>
                  <a:lnTo>
                    <a:pt x="46433" y="45641"/>
                  </a:lnTo>
                  <a:lnTo>
                    <a:pt x="46433" y="44133"/>
                  </a:lnTo>
                  <a:lnTo>
                    <a:pt x="43417" y="43577"/>
                  </a:lnTo>
                  <a:lnTo>
                    <a:pt x="41592" y="42466"/>
                  </a:lnTo>
                  <a:lnTo>
                    <a:pt x="40640" y="40561"/>
                  </a:lnTo>
                  <a:lnTo>
                    <a:pt x="40401" y="37544"/>
                  </a:lnTo>
                  <a:lnTo>
                    <a:pt x="40401" y="14922"/>
                  </a:lnTo>
                  <a:lnTo>
                    <a:pt x="39846" y="9525"/>
                  </a:lnTo>
                  <a:lnTo>
                    <a:pt x="38417" y="5636"/>
                  </a:lnTo>
                  <a:lnTo>
                    <a:pt x="36353" y="2937"/>
                  </a:lnTo>
                  <a:lnTo>
                    <a:pt x="33813" y="1191"/>
                  </a:lnTo>
                  <a:lnTo>
                    <a:pt x="31273" y="238"/>
                  </a:lnTo>
                  <a:lnTo>
                    <a:pt x="28812" y="0"/>
                  </a:lnTo>
                  <a:lnTo>
                    <a:pt x="24765" y="634"/>
                  </a:lnTo>
                  <a:lnTo>
                    <a:pt x="21192" y="2381"/>
                  </a:lnTo>
                  <a:lnTo>
                    <a:pt x="17858" y="4922"/>
                  </a:lnTo>
                  <a:lnTo>
                    <a:pt x="14366" y="8097"/>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2259" name="Shape 2294"/>
            <p:cNvSpPr/>
            <p:nvPr/>
          </p:nvSpPr>
          <p:spPr>
            <a:xfrm>
              <a:off x="5721174" y="4372418"/>
              <a:ext cx="32702" cy="45641"/>
            </a:xfrm>
            <a:custGeom>
              <a:avLst/>
              <a:gdLst/>
              <a:ahLst/>
              <a:cxnLst/>
              <a:rect l="0" t="0" r="0" b="0"/>
              <a:pathLst>
                <a:path w="32702" h="45641">
                  <a:moveTo>
                    <a:pt x="14922" y="0"/>
                  </a:moveTo>
                  <a:lnTo>
                    <a:pt x="238" y="5397"/>
                  </a:lnTo>
                  <a:lnTo>
                    <a:pt x="238" y="6984"/>
                  </a:lnTo>
                  <a:lnTo>
                    <a:pt x="3572" y="6588"/>
                  </a:lnTo>
                  <a:lnTo>
                    <a:pt x="4842" y="6667"/>
                  </a:lnTo>
                  <a:lnTo>
                    <a:pt x="5953" y="7382"/>
                  </a:lnTo>
                  <a:lnTo>
                    <a:pt x="6747" y="9128"/>
                  </a:lnTo>
                  <a:lnTo>
                    <a:pt x="7063" y="12541"/>
                  </a:lnTo>
                  <a:lnTo>
                    <a:pt x="7063" y="37306"/>
                  </a:lnTo>
                  <a:lnTo>
                    <a:pt x="6747" y="40561"/>
                  </a:lnTo>
                  <a:lnTo>
                    <a:pt x="5636" y="42386"/>
                  </a:lnTo>
                  <a:lnTo>
                    <a:pt x="3413" y="43418"/>
                  </a:lnTo>
                  <a:lnTo>
                    <a:pt x="0" y="44133"/>
                  </a:lnTo>
                  <a:lnTo>
                    <a:pt x="0" y="45641"/>
                  </a:lnTo>
                  <a:lnTo>
                    <a:pt x="23812" y="45641"/>
                  </a:lnTo>
                  <a:lnTo>
                    <a:pt x="23812" y="44133"/>
                  </a:lnTo>
                  <a:lnTo>
                    <a:pt x="20320" y="43815"/>
                  </a:lnTo>
                  <a:lnTo>
                    <a:pt x="17701" y="42862"/>
                  </a:lnTo>
                  <a:lnTo>
                    <a:pt x="16033" y="40719"/>
                  </a:lnTo>
                  <a:lnTo>
                    <a:pt x="15399" y="36672"/>
                  </a:lnTo>
                  <a:lnTo>
                    <a:pt x="15399" y="14367"/>
                  </a:lnTo>
                  <a:lnTo>
                    <a:pt x="16588" y="10874"/>
                  </a:lnTo>
                  <a:lnTo>
                    <a:pt x="19288" y="7699"/>
                  </a:lnTo>
                  <a:lnTo>
                    <a:pt x="20796" y="6667"/>
                  </a:lnTo>
                  <a:lnTo>
                    <a:pt x="22145" y="6270"/>
                  </a:lnTo>
                  <a:lnTo>
                    <a:pt x="24210" y="7223"/>
                  </a:lnTo>
                  <a:lnTo>
                    <a:pt x="26193" y="8890"/>
                  </a:lnTo>
                  <a:lnTo>
                    <a:pt x="28972" y="9763"/>
                  </a:lnTo>
                  <a:lnTo>
                    <a:pt x="30560" y="9445"/>
                  </a:lnTo>
                  <a:lnTo>
                    <a:pt x="31750" y="8493"/>
                  </a:lnTo>
                  <a:lnTo>
                    <a:pt x="32702" y="5397"/>
                  </a:lnTo>
                  <a:lnTo>
                    <a:pt x="32384" y="3175"/>
                  </a:lnTo>
                  <a:lnTo>
                    <a:pt x="31353" y="1508"/>
                  </a:lnTo>
                  <a:lnTo>
                    <a:pt x="29607" y="397"/>
                  </a:lnTo>
                  <a:lnTo>
                    <a:pt x="27385" y="0"/>
                  </a:lnTo>
                  <a:lnTo>
                    <a:pt x="24606" y="477"/>
                  </a:lnTo>
                  <a:lnTo>
                    <a:pt x="21828" y="1904"/>
                  </a:lnTo>
                  <a:lnTo>
                    <a:pt x="18891" y="4683"/>
                  </a:lnTo>
                  <a:lnTo>
                    <a:pt x="15557" y="9048"/>
                  </a:lnTo>
                  <a:lnTo>
                    <a:pt x="15399" y="9048"/>
                  </a:lnTo>
                  <a:lnTo>
                    <a:pt x="15399" y="238"/>
                  </a:lnTo>
                  <a:lnTo>
                    <a:pt x="14922" y="0"/>
                  </a:lnTo>
                  <a:close/>
                </a:path>
              </a:pathLst>
            </a:custGeom>
            <a:solidFill>
              <a:srgbClr val="000000"/>
            </a:solidFill>
          </p:spPr>
          <p:txBody>
            <a:bodyPr vert="horz" lIns="91440" tIns="45720" rIns="91440" bIns="45720" anchor="t"/>
            <a:lstStyle/>
            <a:p>
              <a:endParaRPr lang="en-IN"/>
            </a:p>
          </p:txBody>
        </p:sp>
        <p:sp>
          <p:nvSpPr>
            <p:cNvPr id="2260" name="Shape 2295"/>
            <p:cNvSpPr/>
            <p:nvPr/>
          </p:nvSpPr>
          <p:spPr>
            <a:xfrm>
              <a:off x="5758481" y="4372418"/>
              <a:ext cx="29368" cy="46593"/>
            </a:xfrm>
            <a:custGeom>
              <a:avLst/>
              <a:gdLst/>
              <a:ahLst/>
              <a:cxnLst/>
              <a:rect l="0" t="0" r="0" b="0"/>
              <a:pathLst>
                <a:path w="29368" h="46593">
                  <a:moveTo>
                    <a:pt x="13811" y="0"/>
                  </a:moveTo>
                  <a:lnTo>
                    <a:pt x="9445" y="556"/>
                  </a:lnTo>
                  <a:lnTo>
                    <a:pt x="6032" y="1984"/>
                  </a:lnTo>
                  <a:lnTo>
                    <a:pt x="3333" y="3968"/>
                  </a:lnTo>
                  <a:lnTo>
                    <a:pt x="1428" y="6509"/>
                  </a:lnTo>
                  <a:lnTo>
                    <a:pt x="397" y="9287"/>
                  </a:lnTo>
                  <a:lnTo>
                    <a:pt x="0" y="12144"/>
                  </a:lnTo>
                  <a:lnTo>
                    <a:pt x="952" y="16986"/>
                  </a:lnTo>
                  <a:lnTo>
                    <a:pt x="3492" y="20797"/>
                  </a:lnTo>
                  <a:lnTo>
                    <a:pt x="7223" y="23892"/>
                  </a:lnTo>
                  <a:lnTo>
                    <a:pt x="11589" y="26591"/>
                  </a:lnTo>
                  <a:lnTo>
                    <a:pt x="17303" y="29846"/>
                  </a:lnTo>
                  <a:lnTo>
                    <a:pt x="19526" y="31273"/>
                  </a:lnTo>
                  <a:lnTo>
                    <a:pt x="21114" y="33021"/>
                  </a:lnTo>
                  <a:lnTo>
                    <a:pt x="22066" y="34925"/>
                  </a:lnTo>
                  <a:lnTo>
                    <a:pt x="22463" y="37147"/>
                  </a:lnTo>
                  <a:lnTo>
                    <a:pt x="21669" y="40719"/>
                  </a:lnTo>
                  <a:lnTo>
                    <a:pt x="19684" y="42942"/>
                  </a:lnTo>
                  <a:lnTo>
                    <a:pt x="17066" y="44053"/>
                  </a:lnTo>
                  <a:lnTo>
                    <a:pt x="14446" y="44450"/>
                  </a:lnTo>
                  <a:lnTo>
                    <a:pt x="10238" y="43815"/>
                  </a:lnTo>
                  <a:lnTo>
                    <a:pt x="7063" y="41989"/>
                  </a:lnTo>
                  <a:lnTo>
                    <a:pt x="4842" y="39449"/>
                  </a:lnTo>
                  <a:lnTo>
                    <a:pt x="3333" y="36512"/>
                  </a:lnTo>
                  <a:lnTo>
                    <a:pt x="1667" y="30559"/>
                  </a:lnTo>
                  <a:lnTo>
                    <a:pt x="79" y="30559"/>
                  </a:lnTo>
                  <a:lnTo>
                    <a:pt x="79" y="46037"/>
                  </a:lnTo>
                  <a:lnTo>
                    <a:pt x="1348" y="46037"/>
                  </a:lnTo>
                  <a:lnTo>
                    <a:pt x="2222" y="45084"/>
                  </a:lnTo>
                  <a:lnTo>
                    <a:pt x="3492" y="44847"/>
                  </a:lnTo>
                  <a:lnTo>
                    <a:pt x="5874" y="45006"/>
                  </a:lnTo>
                  <a:lnTo>
                    <a:pt x="8651" y="45641"/>
                  </a:lnTo>
                  <a:lnTo>
                    <a:pt x="15001" y="46593"/>
                  </a:lnTo>
                  <a:lnTo>
                    <a:pt x="18336" y="46276"/>
                  </a:lnTo>
                  <a:lnTo>
                    <a:pt x="21590" y="45243"/>
                  </a:lnTo>
                  <a:lnTo>
                    <a:pt x="24606" y="43418"/>
                  </a:lnTo>
                  <a:lnTo>
                    <a:pt x="27067" y="40958"/>
                  </a:lnTo>
                  <a:lnTo>
                    <a:pt x="28733" y="37703"/>
                  </a:lnTo>
                  <a:lnTo>
                    <a:pt x="29368" y="33814"/>
                  </a:lnTo>
                  <a:lnTo>
                    <a:pt x="28733" y="29846"/>
                  </a:lnTo>
                  <a:lnTo>
                    <a:pt x="26987" y="26828"/>
                  </a:lnTo>
                  <a:lnTo>
                    <a:pt x="24367" y="24368"/>
                  </a:lnTo>
                  <a:lnTo>
                    <a:pt x="21035" y="22145"/>
                  </a:lnTo>
                  <a:lnTo>
                    <a:pt x="10398" y="15795"/>
                  </a:lnTo>
                  <a:lnTo>
                    <a:pt x="8176" y="14049"/>
                  </a:lnTo>
                  <a:lnTo>
                    <a:pt x="6826" y="12144"/>
                  </a:lnTo>
                  <a:lnTo>
                    <a:pt x="6111" y="8731"/>
                  </a:lnTo>
                  <a:lnTo>
                    <a:pt x="6508" y="6667"/>
                  </a:lnTo>
                  <a:lnTo>
                    <a:pt x="7857" y="4603"/>
                  </a:lnTo>
                  <a:lnTo>
                    <a:pt x="10159" y="2937"/>
                  </a:lnTo>
                  <a:lnTo>
                    <a:pt x="13652" y="2302"/>
                  </a:lnTo>
                  <a:lnTo>
                    <a:pt x="16907" y="2778"/>
                  </a:lnTo>
                  <a:lnTo>
                    <a:pt x="20002" y="4603"/>
                  </a:lnTo>
                  <a:lnTo>
                    <a:pt x="21431" y="6191"/>
                  </a:lnTo>
                  <a:lnTo>
                    <a:pt x="22622" y="8334"/>
                  </a:lnTo>
                  <a:lnTo>
                    <a:pt x="23732" y="11112"/>
                  </a:lnTo>
                  <a:lnTo>
                    <a:pt x="24606" y="14526"/>
                  </a:lnTo>
                  <a:lnTo>
                    <a:pt x="26113" y="14526"/>
                  </a:lnTo>
                  <a:lnTo>
                    <a:pt x="25717" y="953"/>
                  </a:lnTo>
                  <a:lnTo>
                    <a:pt x="24606" y="953"/>
                  </a:lnTo>
                  <a:lnTo>
                    <a:pt x="24051" y="1587"/>
                  </a:lnTo>
                  <a:lnTo>
                    <a:pt x="22938" y="1984"/>
                  </a:lnTo>
                  <a:lnTo>
                    <a:pt x="21431" y="1747"/>
                  </a:lnTo>
                  <a:lnTo>
                    <a:pt x="19367" y="103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261" name="Shape 2296"/>
            <p:cNvSpPr/>
            <p:nvPr/>
          </p:nvSpPr>
          <p:spPr>
            <a:xfrm>
              <a:off x="5799914" y="4408137"/>
              <a:ext cx="11033" cy="10953"/>
            </a:xfrm>
            <a:custGeom>
              <a:avLst/>
              <a:gdLst/>
              <a:ahLst/>
              <a:cxnLst/>
              <a:rect l="0" t="0" r="0" b="0"/>
              <a:pathLst>
                <a:path w="11033" h="10953">
                  <a:moveTo>
                    <a:pt x="5477" y="0"/>
                  </a:moveTo>
                  <a:lnTo>
                    <a:pt x="3413" y="397"/>
                  </a:lnTo>
                  <a:lnTo>
                    <a:pt x="1667" y="1587"/>
                  </a:lnTo>
                  <a:lnTo>
                    <a:pt x="475" y="3334"/>
                  </a:lnTo>
                  <a:lnTo>
                    <a:pt x="0" y="5636"/>
                  </a:lnTo>
                  <a:lnTo>
                    <a:pt x="555" y="8017"/>
                  </a:lnTo>
                  <a:lnTo>
                    <a:pt x="1983" y="9684"/>
                  </a:lnTo>
                  <a:lnTo>
                    <a:pt x="3730" y="10636"/>
                  </a:lnTo>
                  <a:lnTo>
                    <a:pt x="5477" y="10953"/>
                  </a:lnTo>
                  <a:lnTo>
                    <a:pt x="7223" y="10636"/>
                  </a:lnTo>
                  <a:lnTo>
                    <a:pt x="8969" y="9684"/>
                  </a:lnTo>
                  <a:lnTo>
                    <a:pt x="10398" y="8017"/>
                  </a:lnTo>
                  <a:lnTo>
                    <a:pt x="11033" y="5636"/>
                  </a:lnTo>
                  <a:lnTo>
                    <a:pt x="10557" y="3413"/>
                  </a:lnTo>
                  <a:lnTo>
                    <a:pt x="9366" y="1667"/>
                  </a:lnTo>
                  <a:lnTo>
                    <a:pt x="7539" y="477"/>
                  </a:lnTo>
                  <a:lnTo>
                    <a:pt x="5477" y="0"/>
                  </a:lnTo>
                  <a:close/>
                </a:path>
              </a:pathLst>
            </a:custGeom>
            <a:solidFill>
              <a:srgbClr val="000000"/>
            </a:solidFill>
          </p:spPr>
          <p:txBody>
            <a:bodyPr vert="horz" lIns="91440" tIns="45720" rIns="91440" bIns="45720" anchor="t"/>
            <a:lstStyle/>
            <a:p>
              <a:endParaRPr lang="en-IN"/>
            </a:p>
          </p:txBody>
        </p:sp>
        <p:sp>
          <p:nvSpPr>
            <p:cNvPr id="2262" name="Shape 2297"/>
            <p:cNvSpPr/>
            <p:nvPr/>
          </p:nvSpPr>
          <p:spPr>
            <a:xfrm>
              <a:off x="325103" y="4518548"/>
              <a:ext cx="12462" cy="0"/>
            </a:xfrm>
            <a:custGeom>
              <a:avLst/>
              <a:gdLst/>
              <a:ahLst/>
              <a:cxnLst/>
              <a:rect l="0" t="0" r="0" b="0"/>
              <a:pathLst>
                <a:path w="12462">
                  <a:moveTo>
                    <a:pt x="0" y="0"/>
                  </a:moveTo>
                  <a:lnTo>
                    <a:pt x="12462" y="0"/>
                  </a:lnTo>
                </a:path>
              </a:pathLst>
            </a:custGeom>
            <a:noFill/>
            <a:ln w="11906" cap="flat">
              <a:solidFill>
                <a:srgbClr val="000000"/>
              </a:solidFill>
              <a:prstDash val="solid"/>
            </a:ln>
          </p:spPr>
          <p:txBody>
            <a:bodyPr vert="horz" lIns="91440" tIns="45720" rIns="91440" bIns="45720" anchor="t"/>
            <a:lstStyle/>
            <a:p>
              <a:endParaRPr lang="en-IN"/>
            </a:p>
          </p:txBody>
        </p:sp>
        <p:sp>
          <p:nvSpPr>
            <p:cNvPr id="2263" name="Shape 2298"/>
            <p:cNvSpPr/>
            <p:nvPr/>
          </p:nvSpPr>
          <p:spPr>
            <a:xfrm>
              <a:off x="205168" y="4518548"/>
              <a:ext cx="12461" cy="0"/>
            </a:xfrm>
            <a:custGeom>
              <a:avLst/>
              <a:gdLst/>
              <a:ahLst/>
              <a:cxnLst/>
              <a:rect l="0" t="0" r="0" b="0"/>
              <a:pathLst>
                <a:path w="12461">
                  <a:moveTo>
                    <a:pt x="0" y="0"/>
                  </a:moveTo>
                  <a:lnTo>
                    <a:pt x="12461" y="0"/>
                  </a:lnTo>
                </a:path>
              </a:pathLst>
            </a:custGeom>
            <a:noFill/>
            <a:ln w="11906" cap="flat">
              <a:solidFill>
                <a:srgbClr val="000000"/>
              </a:solidFill>
              <a:prstDash val="solid"/>
            </a:ln>
          </p:spPr>
          <p:txBody>
            <a:bodyPr vert="horz" lIns="91440" tIns="45720" rIns="91440" bIns="45720" anchor="t"/>
            <a:lstStyle/>
            <a:p>
              <a:endParaRPr lang="en-IN"/>
            </a:p>
          </p:txBody>
        </p:sp>
        <p:sp>
          <p:nvSpPr>
            <p:cNvPr id="2264" name="Shape 2299"/>
            <p:cNvSpPr/>
            <p:nvPr/>
          </p:nvSpPr>
          <p:spPr>
            <a:xfrm>
              <a:off x="149367" y="4516246"/>
              <a:ext cx="45482" cy="64848"/>
            </a:xfrm>
            <a:custGeom>
              <a:avLst/>
              <a:gdLst/>
              <a:ahLst/>
              <a:cxnLst/>
              <a:rect l="0" t="0" r="0" b="0"/>
              <a:pathLst>
                <a:path w="45482" h="64848">
                  <a:moveTo>
                    <a:pt x="0" y="0"/>
                  </a:moveTo>
                  <a:lnTo>
                    <a:pt x="13017" y="35876"/>
                  </a:lnTo>
                  <a:lnTo>
                    <a:pt x="19130" y="35876"/>
                  </a:lnTo>
                  <a:lnTo>
                    <a:pt x="25480" y="36512"/>
                  </a:lnTo>
                  <a:lnTo>
                    <a:pt x="28257" y="37543"/>
                  </a:lnTo>
                  <a:lnTo>
                    <a:pt x="30480" y="39368"/>
                  </a:lnTo>
                  <a:lnTo>
                    <a:pt x="31988" y="41988"/>
                  </a:lnTo>
                  <a:lnTo>
                    <a:pt x="32543" y="45640"/>
                  </a:lnTo>
                  <a:lnTo>
                    <a:pt x="31988" y="48893"/>
                  </a:lnTo>
                  <a:lnTo>
                    <a:pt x="30401" y="51275"/>
                  </a:lnTo>
                  <a:lnTo>
                    <a:pt x="28098" y="52942"/>
                  </a:lnTo>
                  <a:lnTo>
                    <a:pt x="25241" y="53975"/>
                  </a:lnTo>
                  <a:lnTo>
                    <a:pt x="19130" y="54609"/>
                  </a:lnTo>
                  <a:lnTo>
                    <a:pt x="13017" y="54609"/>
                  </a:lnTo>
                  <a:lnTo>
                    <a:pt x="13017" y="35876"/>
                  </a:lnTo>
                  <a:lnTo>
                    <a:pt x="0" y="0"/>
                  </a:lnTo>
                  <a:lnTo>
                    <a:pt x="13017" y="10238"/>
                  </a:lnTo>
                  <a:lnTo>
                    <a:pt x="18018" y="10238"/>
                  </a:lnTo>
                  <a:lnTo>
                    <a:pt x="23892" y="10636"/>
                  </a:lnTo>
                  <a:lnTo>
                    <a:pt x="26511" y="11430"/>
                  </a:lnTo>
                  <a:lnTo>
                    <a:pt x="28575" y="12857"/>
                  </a:lnTo>
                  <a:lnTo>
                    <a:pt x="30003" y="15081"/>
                  </a:lnTo>
                  <a:lnTo>
                    <a:pt x="30558" y="18256"/>
                  </a:lnTo>
                  <a:lnTo>
                    <a:pt x="30003" y="21271"/>
                  </a:lnTo>
                  <a:lnTo>
                    <a:pt x="28575" y="23336"/>
                  </a:lnTo>
                  <a:lnTo>
                    <a:pt x="26511" y="24763"/>
                  </a:lnTo>
                  <a:lnTo>
                    <a:pt x="23892" y="25637"/>
                  </a:lnTo>
                  <a:lnTo>
                    <a:pt x="18256" y="26193"/>
                  </a:lnTo>
                  <a:lnTo>
                    <a:pt x="13017" y="26193"/>
                  </a:lnTo>
                  <a:lnTo>
                    <a:pt x="13017" y="10238"/>
                  </a:lnTo>
                  <a:lnTo>
                    <a:pt x="0" y="0"/>
                  </a:lnTo>
                  <a:lnTo>
                    <a:pt x="0" y="64848"/>
                  </a:lnTo>
                  <a:lnTo>
                    <a:pt x="22621" y="64848"/>
                  </a:lnTo>
                  <a:lnTo>
                    <a:pt x="29686" y="64213"/>
                  </a:lnTo>
                  <a:lnTo>
                    <a:pt x="33496" y="63261"/>
                  </a:lnTo>
                  <a:lnTo>
                    <a:pt x="37147" y="61593"/>
                  </a:lnTo>
                  <a:lnTo>
                    <a:pt x="40481" y="59212"/>
                  </a:lnTo>
                  <a:lnTo>
                    <a:pt x="43101" y="55958"/>
                  </a:lnTo>
                  <a:lnTo>
                    <a:pt x="44926" y="51593"/>
                  </a:lnTo>
                  <a:lnTo>
                    <a:pt x="45482" y="46116"/>
                  </a:lnTo>
                  <a:lnTo>
                    <a:pt x="45243" y="43180"/>
                  </a:lnTo>
                  <a:lnTo>
                    <a:pt x="44450" y="40481"/>
                  </a:lnTo>
                  <a:lnTo>
                    <a:pt x="43101" y="38100"/>
                  </a:lnTo>
                  <a:lnTo>
                    <a:pt x="41355" y="36036"/>
                  </a:lnTo>
                  <a:lnTo>
                    <a:pt x="36671" y="32861"/>
                  </a:lnTo>
                  <a:lnTo>
                    <a:pt x="30638" y="31274"/>
                  </a:lnTo>
                  <a:lnTo>
                    <a:pt x="30638" y="31113"/>
                  </a:lnTo>
                  <a:lnTo>
                    <a:pt x="35957" y="29368"/>
                  </a:lnTo>
                  <a:lnTo>
                    <a:pt x="40005" y="26272"/>
                  </a:lnTo>
                  <a:lnTo>
                    <a:pt x="42625" y="21986"/>
                  </a:lnTo>
                  <a:lnTo>
                    <a:pt x="43576" y="16588"/>
                  </a:lnTo>
                  <a:lnTo>
                    <a:pt x="42544" y="10397"/>
                  </a:lnTo>
                  <a:lnTo>
                    <a:pt x="40005" y="5952"/>
                  </a:lnTo>
                  <a:lnTo>
                    <a:pt x="36275" y="2936"/>
                  </a:lnTo>
                  <a:lnTo>
                    <a:pt x="31830" y="1111"/>
                  </a:lnTo>
                  <a:lnTo>
                    <a:pt x="27146" y="237"/>
                  </a:lnTo>
                  <a:lnTo>
                    <a:pt x="22621" y="0"/>
                  </a:lnTo>
                  <a:lnTo>
                    <a:pt x="0" y="0"/>
                  </a:lnTo>
                  <a:close/>
                </a:path>
              </a:pathLst>
            </a:custGeom>
            <a:solidFill>
              <a:srgbClr val="000000"/>
            </a:solidFill>
          </p:spPr>
          <p:txBody>
            <a:bodyPr vert="horz" lIns="91440" tIns="45720" rIns="91440" bIns="45720" anchor="t"/>
            <a:lstStyle/>
            <a:p>
              <a:endParaRPr lang="en-IN"/>
            </a:p>
          </p:txBody>
        </p:sp>
        <p:sp>
          <p:nvSpPr>
            <p:cNvPr id="2265" name="Shape 2300"/>
            <p:cNvSpPr/>
            <p:nvPr/>
          </p:nvSpPr>
          <p:spPr>
            <a:xfrm>
              <a:off x="283510" y="4519659"/>
              <a:ext cx="33496" cy="62547"/>
            </a:xfrm>
            <a:custGeom>
              <a:avLst/>
              <a:gdLst/>
              <a:ahLst/>
              <a:cxnLst/>
              <a:rect l="0" t="0" r="0" b="0"/>
              <a:pathLst>
                <a:path w="33496" h="62547">
                  <a:moveTo>
                    <a:pt x="21669" y="0"/>
                  </a:moveTo>
                  <a:lnTo>
                    <a:pt x="9207" y="3968"/>
                  </a:lnTo>
                  <a:lnTo>
                    <a:pt x="9207" y="13573"/>
                  </a:lnTo>
                  <a:lnTo>
                    <a:pt x="0" y="13573"/>
                  </a:lnTo>
                  <a:lnTo>
                    <a:pt x="0" y="22701"/>
                  </a:lnTo>
                  <a:lnTo>
                    <a:pt x="9207" y="22701"/>
                  </a:lnTo>
                  <a:lnTo>
                    <a:pt x="9207" y="47068"/>
                  </a:lnTo>
                  <a:lnTo>
                    <a:pt x="9444" y="50482"/>
                  </a:lnTo>
                  <a:lnTo>
                    <a:pt x="10160" y="53418"/>
                  </a:lnTo>
                  <a:lnTo>
                    <a:pt x="11351" y="56038"/>
                  </a:lnTo>
                  <a:lnTo>
                    <a:pt x="13096" y="58340"/>
                  </a:lnTo>
                  <a:lnTo>
                    <a:pt x="15240" y="60166"/>
                  </a:lnTo>
                  <a:lnTo>
                    <a:pt x="17858" y="61436"/>
                  </a:lnTo>
                  <a:lnTo>
                    <a:pt x="20876" y="62229"/>
                  </a:lnTo>
                  <a:lnTo>
                    <a:pt x="24288" y="62547"/>
                  </a:lnTo>
                  <a:lnTo>
                    <a:pt x="29368" y="62308"/>
                  </a:lnTo>
                  <a:lnTo>
                    <a:pt x="33496" y="61436"/>
                  </a:lnTo>
                  <a:lnTo>
                    <a:pt x="33178" y="51593"/>
                  </a:lnTo>
                  <a:lnTo>
                    <a:pt x="30718" y="52546"/>
                  </a:lnTo>
                  <a:lnTo>
                    <a:pt x="27463" y="52863"/>
                  </a:lnTo>
                  <a:lnTo>
                    <a:pt x="24606" y="52228"/>
                  </a:lnTo>
                  <a:lnTo>
                    <a:pt x="22781" y="50482"/>
                  </a:lnTo>
                  <a:lnTo>
                    <a:pt x="21907" y="47942"/>
                  </a:lnTo>
                  <a:lnTo>
                    <a:pt x="21669" y="45006"/>
                  </a:lnTo>
                  <a:lnTo>
                    <a:pt x="21669" y="22701"/>
                  </a:lnTo>
                  <a:lnTo>
                    <a:pt x="32702" y="22701"/>
                  </a:lnTo>
                  <a:lnTo>
                    <a:pt x="32702" y="13573"/>
                  </a:lnTo>
                  <a:lnTo>
                    <a:pt x="21669" y="13573"/>
                  </a:lnTo>
                  <a:lnTo>
                    <a:pt x="21669" y="0"/>
                  </a:lnTo>
                  <a:close/>
                </a:path>
              </a:pathLst>
            </a:custGeom>
            <a:solidFill>
              <a:srgbClr val="000000"/>
            </a:solidFill>
          </p:spPr>
          <p:txBody>
            <a:bodyPr vert="horz" lIns="91440" tIns="45720" rIns="91440" bIns="45720" anchor="t"/>
            <a:lstStyle/>
            <a:p>
              <a:endParaRPr lang="en-IN"/>
            </a:p>
          </p:txBody>
        </p:sp>
        <p:sp>
          <p:nvSpPr>
            <p:cNvPr id="2266" name="Shape 2301"/>
            <p:cNvSpPr/>
            <p:nvPr/>
          </p:nvSpPr>
          <p:spPr>
            <a:xfrm>
              <a:off x="227868" y="4532121"/>
              <a:ext cx="50166" cy="50085"/>
            </a:xfrm>
            <a:custGeom>
              <a:avLst/>
              <a:gdLst/>
              <a:ahLst/>
              <a:cxnLst/>
              <a:rect l="0" t="0" r="0" b="0"/>
              <a:pathLst>
                <a:path w="50166" h="50085">
                  <a:moveTo>
                    <a:pt x="25003" y="0"/>
                  </a:moveTo>
                  <a:lnTo>
                    <a:pt x="25003" y="9682"/>
                  </a:lnTo>
                  <a:lnTo>
                    <a:pt x="28813" y="10238"/>
                  </a:lnTo>
                  <a:lnTo>
                    <a:pt x="31830" y="11746"/>
                  </a:lnTo>
                  <a:lnTo>
                    <a:pt x="34131" y="14048"/>
                  </a:lnTo>
                  <a:lnTo>
                    <a:pt x="35798" y="16986"/>
                  </a:lnTo>
                  <a:lnTo>
                    <a:pt x="36831" y="20318"/>
                  </a:lnTo>
                  <a:lnTo>
                    <a:pt x="37148" y="23891"/>
                  </a:lnTo>
                  <a:lnTo>
                    <a:pt x="36910" y="27860"/>
                  </a:lnTo>
                  <a:lnTo>
                    <a:pt x="36116" y="31750"/>
                  </a:lnTo>
                  <a:lnTo>
                    <a:pt x="34687" y="35162"/>
                  </a:lnTo>
                  <a:lnTo>
                    <a:pt x="32386" y="37940"/>
                  </a:lnTo>
                  <a:lnTo>
                    <a:pt x="29211" y="39766"/>
                  </a:lnTo>
                  <a:lnTo>
                    <a:pt x="25003" y="40401"/>
                  </a:lnTo>
                  <a:lnTo>
                    <a:pt x="20797" y="39766"/>
                  </a:lnTo>
                  <a:lnTo>
                    <a:pt x="17701" y="37861"/>
                  </a:lnTo>
                  <a:lnTo>
                    <a:pt x="15478" y="35082"/>
                  </a:lnTo>
                  <a:lnTo>
                    <a:pt x="14050" y="31670"/>
                  </a:lnTo>
                  <a:lnTo>
                    <a:pt x="13336" y="27860"/>
                  </a:lnTo>
                  <a:lnTo>
                    <a:pt x="13018" y="23891"/>
                  </a:lnTo>
                  <a:lnTo>
                    <a:pt x="13336" y="20398"/>
                  </a:lnTo>
                  <a:lnTo>
                    <a:pt x="14367" y="16986"/>
                  </a:lnTo>
                  <a:lnTo>
                    <a:pt x="16035" y="14048"/>
                  </a:lnTo>
                  <a:lnTo>
                    <a:pt x="18336" y="11746"/>
                  </a:lnTo>
                  <a:lnTo>
                    <a:pt x="21352" y="10238"/>
                  </a:lnTo>
                  <a:lnTo>
                    <a:pt x="25003" y="9682"/>
                  </a:lnTo>
                  <a:lnTo>
                    <a:pt x="25003" y="0"/>
                  </a:lnTo>
                  <a:lnTo>
                    <a:pt x="18256" y="793"/>
                  </a:lnTo>
                  <a:lnTo>
                    <a:pt x="12225" y="3095"/>
                  </a:lnTo>
                  <a:lnTo>
                    <a:pt x="7223" y="6746"/>
                  </a:lnTo>
                  <a:lnTo>
                    <a:pt x="3335" y="11826"/>
                  </a:lnTo>
                  <a:lnTo>
                    <a:pt x="873" y="18017"/>
                  </a:lnTo>
                  <a:lnTo>
                    <a:pt x="0" y="25400"/>
                  </a:lnTo>
                  <a:lnTo>
                    <a:pt x="793" y="31987"/>
                  </a:lnTo>
                  <a:lnTo>
                    <a:pt x="3017" y="37940"/>
                  </a:lnTo>
                  <a:lnTo>
                    <a:pt x="6668" y="42941"/>
                  </a:lnTo>
                  <a:lnTo>
                    <a:pt x="11510" y="46751"/>
                  </a:lnTo>
                  <a:lnTo>
                    <a:pt x="17701" y="49212"/>
                  </a:lnTo>
                  <a:lnTo>
                    <a:pt x="25003" y="50085"/>
                  </a:lnTo>
                  <a:lnTo>
                    <a:pt x="32386" y="49212"/>
                  </a:lnTo>
                  <a:lnTo>
                    <a:pt x="38576" y="46751"/>
                  </a:lnTo>
                  <a:lnTo>
                    <a:pt x="43498" y="42941"/>
                  </a:lnTo>
                  <a:lnTo>
                    <a:pt x="47150" y="37940"/>
                  </a:lnTo>
                  <a:lnTo>
                    <a:pt x="49372" y="31987"/>
                  </a:lnTo>
                  <a:lnTo>
                    <a:pt x="50166" y="25400"/>
                  </a:lnTo>
                  <a:lnTo>
                    <a:pt x="49292" y="18017"/>
                  </a:lnTo>
                  <a:lnTo>
                    <a:pt x="46752" y="11826"/>
                  </a:lnTo>
                  <a:lnTo>
                    <a:pt x="42942" y="6746"/>
                  </a:lnTo>
                  <a:lnTo>
                    <a:pt x="37862" y="3095"/>
                  </a:lnTo>
                  <a:lnTo>
                    <a:pt x="31830" y="793"/>
                  </a:lnTo>
                  <a:lnTo>
                    <a:pt x="25003" y="0"/>
                  </a:lnTo>
                  <a:close/>
                </a:path>
              </a:pathLst>
            </a:custGeom>
            <a:solidFill>
              <a:srgbClr val="000000"/>
            </a:solidFill>
          </p:spPr>
          <p:txBody>
            <a:bodyPr vert="horz" lIns="91440" tIns="45720" rIns="91440" bIns="45720" anchor="t"/>
            <a:lstStyle/>
            <a:p>
              <a:endParaRPr lang="en-IN"/>
            </a:p>
          </p:txBody>
        </p:sp>
        <p:sp>
          <p:nvSpPr>
            <p:cNvPr id="2267" name="Shape 2302"/>
            <p:cNvSpPr/>
            <p:nvPr/>
          </p:nvSpPr>
          <p:spPr>
            <a:xfrm>
              <a:off x="331334" y="4533233"/>
              <a:ext cx="0" cy="47862"/>
            </a:xfrm>
            <a:custGeom>
              <a:avLst/>
              <a:gdLst/>
              <a:ahLst/>
              <a:cxnLst/>
              <a:rect l="0" t="0" r="0" b="0"/>
              <a:pathLst>
                <a:path h="47862">
                  <a:moveTo>
                    <a:pt x="0" y="47862"/>
                  </a:moveTo>
                  <a:lnTo>
                    <a:pt x="0" y="0"/>
                  </a:lnTo>
                </a:path>
              </a:pathLst>
            </a:custGeom>
            <a:noFill/>
            <a:ln w="12462" cap="flat">
              <a:solidFill>
                <a:srgbClr val="000000"/>
              </a:solidFill>
              <a:prstDash val="solid"/>
            </a:ln>
          </p:spPr>
          <p:txBody>
            <a:bodyPr vert="horz" lIns="91440" tIns="45720" rIns="91440" bIns="45720" anchor="t"/>
            <a:lstStyle/>
            <a:p>
              <a:endParaRPr lang="en-IN"/>
            </a:p>
          </p:txBody>
        </p:sp>
        <p:sp>
          <p:nvSpPr>
            <p:cNvPr id="2268" name="Shape 2303"/>
            <p:cNvSpPr/>
            <p:nvPr/>
          </p:nvSpPr>
          <p:spPr>
            <a:xfrm>
              <a:off x="211399" y="4533233"/>
              <a:ext cx="0" cy="47862"/>
            </a:xfrm>
            <a:custGeom>
              <a:avLst/>
              <a:gdLst/>
              <a:ahLst/>
              <a:cxnLst/>
              <a:rect l="0" t="0" r="0" b="0"/>
              <a:pathLst>
                <a:path h="47862">
                  <a:moveTo>
                    <a:pt x="0" y="47862"/>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2269" name="Shape 2304"/>
            <p:cNvSpPr/>
            <p:nvPr/>
          </p:nvSpPr>
          <p:spPr>
            <a:xfrm>
              <a:off x="350899" y="4532121"/>
              <a:ext cx="43975" cy="48973"/>
            </a:xfrm>
            <a:custGeom>
              <a:avLst/>
              <a:gdLst/>
              <a:ahLst/>
              <a:cxnLst/>
              <a:rect l="0" t="0" r="0" b="0"/>
              <a:pathLst>
                <a:path w="43975" h="48973">
                  <a:moveTo>
                    <a:pt x="27702" y="0"/>
                  </a:moveTo>
                  <a:lnTo>
                    <a:pt x="23018" y="396"/>
                  </a:lnTo>
                  <a:lnTo>
                    <a:pt x="18892" y="1745"/>
                  </a:lnTo>
                  <a:lnTo>
                    <a:pt x="15241" y="4126"/>
                  </a:lnTo>
                  <a:lnTo>
                    <a:pt x="11986" y="7618"/>
                  </a:lnTo>
                  <a:lnTo>
                    <a:pt x="11748" y="7618"/>
                  </a:lnTo>
                  <a:lnTo>
                    <a:pt x="11748" y="1111"/>
                  </a:lnTo>
                  <a:lnTo>
                    <a:pt x="0" y="1111"/>
                  </a:lnTo>
                  <a:lnTo>
                    <a:pt x="0" y="48973"/>
                  </a:lnTo>
                  <a:lnTo>
                    <a:pt x="12462" y="48973"/>
                  </a:lnTo>
                  <a:lnTo>
                    <a:pt x="12462" y="25557"/>
                  </a:lnTo>
                  <a:lnTo>
                    <a:pt x="12621" y="22304"/>
                  </a:lnTo>
                  <a:lnTo>
                    <a:pt x="13256" y="18731"/>
                  </a:lnTo>
                  <a:lnTo>
                    <a:pt x="14606" y="15318"/>
                  </a:lnTo>
                  <a:lnTo>
                    <a:pt x="16590" y="12381"/>
                  </a:lnTo>
                  <a:lnTo>
                    <a:pt x="19447" y="10397"/>
                  </a:lnTo>
                  <a:lnTo>
                    <a:pt x="23416" y="9682"/>
                  </a:lnTo>
                  <a:lnTo>
                    <a:pt x="26750" y="10318"/>
                  </a:lnTo>
                  <a:lnTo>
                    <a:pt x="29051" y="11906"/>
                  </a:lnTo>
                  <a:lnTo>
                    <a:pt x="30401" y="14366"/>
                  </a:lnTo>
                  <a:lnTo>
                    <a:pt x="31195" y="17302"/>
                  </a:lnTo>
                  <a:lnTo>
                    <a:pt x="31512" y="23415"/>
                  </a:lnTo>
                  <a:lnTo>
                    <a:pt x="31512" y="48973"/>
                  </a:lnTo>
                  <a:lnTo>
                    <a:pt x="43975" y="48973"/>
                  </a:lnTo>
                  <a:lnTo>
                    <a:pt x="43975" y="18811"/>
                  </a:lnTo>
                  <a:lnTo>
                    <a:pt x="43736" y="14842"/>
                  </a:lnTo>
                  <a:lnTo>
                    <a:pt x="43022" y="11270"/>
                  </a:lnTo>
                  <a:lnTo>
                    <a:pt x="41831" y="8095"/>
                  </a:lnTo>
                  <a:lnTo>
                    <a:pt x="40085" y="5317"/>
                  </a:lnTo>
                  <a:lnTo>
                    <a:pt x="37862" y="3095"/>
                  </a:lnTo>
                  <a:lnTo>
                    <a:pt x="35005" y="1427"/>
                  </a:lnTo>
                  <a:lnTo>
                    <a:pt x="31671" y="396"/>
                  </a:lnTo>
                  <a:lnTo>
                    <a:pt x="27702" y="0"/>
                  </a:lnTo>
                  <a:close/>
                </a:path>
              </a:pathLst>
            </a:custGeom>
            <a:solidFill>
              <a:srgbClr val="000000"/>
            </a:solidFill>
          </p:spPr>
          <p:txBody>
            <a:bodyPr vert="horz" lIns="91440" tIns="45720" rIns="91440" bIns="45720" anchor="t"/>
            <a:lstStyle/>
            <a:p>
              <a:endParaRPr lang="en-IN"/>
            </a:p>
          </p:txBody>
        </p:sp>
        <p:sp>
          <p:nvSpPr>
            <p:cNvPr id="2270" name="Shape 2305"/>
            <p:cNvSpPr/>
            <p:nvPr/>
          </p:nvSpPr>
          <p:spPr>
            <a:xfrm>
              <a:off x="2110486" y="4511959"/>
              <a:ext cx="10080" cy="10081"/>
            </a:xfrm>
            <a:custGeom>
              <a:avLst/>
              <a:gdLst/>
              <a:ahLst/>
              <a:cxnLst/>
              <a:rect l="0" t="0" r="0" b="0"/>
              <a:pathLst>
                <a:path w="10080" h="10081">
                  <a:moveTo>
                    <a:pt x="4921" y="0"/>
                  </a:moveTo>
                  <a:lnTo>
                    <a:pt x="2698" y="476"/>
                  </a:lnTo>
                  <a:lnTo>
                    <a:pt x="1189" y="1746"/>
                  </a:lnTo>
                  <a:lnTo>
                    <a:pt x="317" y="3413"/>
                  </a:lnTo>
                  <a:lnTo>
                    <a:pt x="0" y="5001"/>
                  </a:lnTo>
                  <a:lnTo>
                    <a:pt x="317" y="6588"/>
                  </a:lnTo>
                  <a:lnTo>
                    <a:pt x="1111" y="8256"/>
                  </a:lnTo>
                  <a:lnTo>
                    <a:pt x="2698" y="9604"/>
                  </a:lnTo>
                  <a:lnTo>
                    <a:pt x="4921" y="10081"/>
                  </a:lnTo>
                  <a:lnTo>
                    <a:pt x="6984" y="9683"/>
                  </a:lnTo>
                  <a:lnTo>
                    <a:pt x="8651" y="8652"/>
                  </a:lnTo>
                  <a:lnTo>
                    <a:pt x="9762" y="7065"/>
                  </a:lnTo>
                  <a:lnTo>
                    <a:pt x="10080" y="5001"/>
                  </a:lnTo>
                  <a:lnTo>
                    <a:pt x="9762" y="3017"/>
                  </a:lnTo>
                  <a:lnTo>
                    <a:pt x="8651" y="1430"/>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2271" name="Shape 2306"/>
            <p:cNvSpPr/>
            <p:nvPr/>
          </p:nvSpPr>
          <p:spPr>
            <a:xfrm>
              <a:off x="1861327" y="4511959"/>
              <a:ext cx="46037" cy="68660"/>
            </a:xfrm>
            <a:custGeom>
              <a:avLst/>
              <a:gdLst/>
              <a:ahLst/>
              <a:cxnLst/>
              <a:rect l="0" t="0" r="0" b="0"/>
              <a:pathLst>
                <a:path w="46037" h="68660">
                  <a:moveTo>
                    <a:pt x="14367" y="0"/>
                  </a:moveTo>
                  <a:lnTo>
                    <a:pt x="0" y="4366"/>
                  </a:lnTo>
                  <a:lnTo>
                    <a:pt x="0" y="5953"/>
                  </a:lnTo>
                  <a:lnTo>
                    <a:pt x="2143" y="5794"/>
                  </a:lnTo>
                  <a:lnTo>
                    <a:pt x="4682" y="6112"/>
                  </a:lnTo>
                  <a:lnTo>
                    <a:pt x="6032" y="7223"/>
                  </a:lnTo>
                  <a:lnTo>
                    <a:pt x="6430" y="8811"/>
                  </a:lnTo>
                  <a:lnTo>
                    <a:pt x="6508" y="10874"/>
                  </a:lnTo>
                  <a:lnTo>
                    <a:pt x="6508" y="62310"/>
                  </a:lnTo>
                  <a:lnTo>
                    <a:pt x="7302" y="64056"/>
                  </a:lnTo>
                  <a:lnTo>
                    <a:pt x="9444" y="65563"/>
                  </a:lnTo>
                  <a:lnTo>
                    <a:pt x="15716" y="67787"/>
                  </a:lnTo>
                  <a:lnTo>
                    <a:pt x="21907" y="68660"/>
                  </a:lnTo>
                  <a:lnTo>
                    <a:pt x="28178" y="67945"/>
                  </a:lnTo>
                  <a:lnTo>
                    <a:pt x="33417" y="66040"/>
                  </a:lnTo>
                  <a:lnTo>
                    <a:pt x="37623" y="63182"/>
                  </a:lnTo>
                  <a:lnTo>
                    <a:pt x="40878" y="59690"/>
                  </a:lnTo>
                  <a:lnTo>
                    <a:pt x="43259" y="55801"/>
                  </a:lnTo>
                  <a:lnTo>
                    <a:pt x="44847" y="51673"/>
                  </a:lnTo>
                  <a:lnTo>
                    <a:pt x="45720" y="47704"/>
                  </a:lnTo>
                  <a:lnTo>
                    <a:pt x="46037" y="44053"/>
                  </a:lnTo>
                  <a:lnTo>
                    <a:pt x="45561" y="38656"/>
                  </a:lnTo>
                  <a:lnTo>
                    <a:pt x="44132" y="33576"/>
                  </a:lnTo>
                  <a:lnTo>
                    <a:pt x="41672" y="29051"/>
                  </a:lnTo>
                  <a:lnTo>
                    <a:pt x="38258" y="25400"/>
                  </a:lnTo>
                  <a:lnTo>
                    <a:pt x="33813" y="22940"/>
                  </a:lnTo>
                  <a:lnTo>
                    <a:pt x="28416" y="22067"/>
                  </a:lnTo>
                  <a:lnTo>
                    <a:pt x="24844" y="22463"/>
                  </a:lnTo>
                  <a:lnTo>
                    <a:pt x="22886" y="23217"/>
                  </a:lnTo>
                  <a:lnTo>
                    <a:pt x="24764" y="28337"/>
                  </a:lnTo>
                  <a:lnTo>
                    <a:pt x="28813" y="29051"/>
                  </a:lnTo>
                  <a:lnTo>
                    <a:pt x="31988" y="31274"/>
                  </a:lnTo>
                  <a:lnTo>
                    <a:pt x="34369" y="34528"/>
                  </a:lnTo>
                  <a:lnTo>
                    <a:pt x="36036" y="38576"/>
                  </a:lnTo>
                  <a:lnTo>
                    <a:pt x="37068" y="43021"/>
                  </a:lnTo>
                  <a:lnTo>
                    <a:pt x="37386" y="47704"/>
                  </a:lnTo>
                  <a:lnTo>
                    <a:pt x="37227" y="51276"/>
                  </a:lnTo>
                  <a:lnTo>
                    <a:pt x="36512" y="55166"/>
                  </a:lnTo>
                  <a:lnTo>
                    <a:pt x="35083" y="59056"/>
                  </a:lnTo>
                  <a:lnTo>
                    <a:pt x="32782" y="62310"/>
                  </a:lnTo>
                  <a:lnTo>
                    <a:pt x="29290" y="64612"/>
                  </a:lnTo>
                  <a:lnTo>
                    <a:pt x="24368" y="65485"/>
                  </a:lnTo>
                  <a:lnTo>
                    <a:pt x="20796" y="65008"/>
                  </a:lnTo>
                  <a:lnTo>
                    <a:pt x="16827" y="63500"/>
                  </a:lnTo>
                  <a:lnTo>
                    <a:pt x="15398" y="62231"/>
                  </a:lnTo>
                  <a:lnTo>
                    <a:pt x="14843" y="60722"/>
                  </a:lnTo>
                  <a:lnTo>
                    <a:pt x="14843" y="35718"/>
                  </a:lnTo>
                  <a:lnTo>
                    <a:pt x="15557" y="33258"/>
                  </a:lnTo>
                  <a:lnTo>
                    <a:pt x="16907" y="31353"/>
                  </a:lnTo>
                  <a:lnTo>
                    <a:pt x="20876" y="28972"/>
                  </a:lnTo>
                  <a:lnTo>
                    <a:pt x="24764" y="28337"/>
                  </a:lnTo>
                  <a:lnTo>
                    <a:pt x="22886" y="23217"/>
                  </a:lnTo>
                  <a:lnTo>
                    <a:pt x="21748" y="23655"/>
                  </a:lnTo>
                  <a:lnTo>
                    <a:pt x="19130" y="25242"/>
                  </a:lnTo>
                  <a:lnTo>
                    <a:pt x="17066" y="26987"/>
                  </a:lnTo>
                  <a:lnTo>
                    <a:pt x="15716" y="28733"/>
                  </a:lnTo>
                  <a:lnTo>
                    <a:pt x="15081" y="30083"/>
                  </a:lnTo>
                  <a:lnTo>
                    <a:pt x="14843" y="30083"/>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2272" name="Shape 2307"/>
            <p:cNvSpPr/>
            <p:nvPr/>
          </p:nvSpPr>
          <p:spPr>
            <a:xfrm>
              <a:off x="1737502" y="4511959"/>
              <a:ext cx="46037" cy="68660"/>
            </a:xfrm>
            <a:custGeom>
              <a:avLst/>
              <a:gdLst/>
              <a:ahLst/>
              <a:cxnLst/>
              <a:rect l="0" t="0" r="0" b="0"/>
              <a:pathLst>
                <a:path w="46037" h="68660">
                  <a:moveTo>
                    <a:pt x="14366" y="0"/>
                  </a:moveTo>
                  <a:lnTo>
                    <a:pt x="0" y="4366"/>
                  </a:lnTo>
                  <a:lnTo>
                    <a:pt x="0" y="5953"/>
                  </a:lnTo>
                  <a:lnTo>
                    <a:pt x="2143" y="5794"/>
                  </a:lnTo>
                  <a:lnTo>
                    <a:pt x="4682" y="6112"/>
                  </a:lnTo>
                  <a:lnTo>
                    <a:pt x="6032" y="7223"/>
                  </a:lnTo>
                  <a:lnTo>
                    <a:pt x="6428" y="8811"/>
                  </a:lnTo>
                  <a:lnTo>
                    <a:pt x="6508" y="10874"/>
                  </a:lnTo>
                  <a:lnTo>
                    <a:pt x="6508" y="62310"/>
                  </a:lnTo>
                  <a:lnTo>
                    <a:pt x="7302" y="64056"/>
                  </a:lnTo>
                  <a:lnTo>
                    <a:pt x="9444" y="65563"/>
                  </a:lnTo>
                  <a:lnTo>
                    <a:pt x="15716" y="67787"/>
                  </a:lnTo>
                  <a:lnTo>
                    <a:pt x="21907" y="68660"/>
                  </a:lnTo>
                  <a:lnTo>
                    <a:pt x="28178" y="67945"/>
                  </a:lnTo>
                  <a:lnTo>
                    <a:pt x="33416" y="66040"/>
                  </a:lnTo>
                  <a:lnTo>
                    <a:pt x="37623" y="63182"/>
                  </a:lnTo>
                  <a:lnTo>
                    <a:pt x="40878" y="59690"/>
                  </a:lnTo>
                  <a:lnTo>
                    <a:pt x="43259" y="55801"/>
                  </a:lnTo>
                  <a:lnTo>
                    <a:pt x="44847" y="51673"/>
                  </a:lnTo>
                  <a:lnTo>
                    <a:pt x="45720" y="47704"/>
                  </a:lnTo>
                  <a:lnTo>
                    <a:pt x="46037" y="44053"/>
                  </a:lnTo>
                  <a:lnTo>
                    <a:pt x="45561" y="38656"/>
                  </a:lnTo>
                  <a:lnTo>
                    <a:pt x="44132" y="33576"/>
                  </a:lnTo>
                  <a:lnTo>
                    <a:pt x="41672" y="29051"/>
                  </a:lnTo>
                  <a:lnTo>
                    <a:pt x="38258" y="25400"/>
                  </a:lnTo>
                  <a:lnTo>
                    <a:pt x="33813" y="22940"/>
                  </a:lnTo>
                  <a:lnTo>
                    <a:pt x="28416" y="22067"/>
                  </a:lnTo>
                  <a:lnTo>
                    <a:pt x="24844" y="22463"/>
                  </a:lnTo>
                  <a:lnTo>
                    <a:pt x="22886" y="23217"/>
                  </a:lnTo>
                  <a:lnTo>
                    <a:pt x="24764" y="28337"/>
                  </a:lnTo>
                  <a:lnTo>
                    <a:pt x="28813" y="29051"/>
                  </a:lnTo>
                  <a:lnTo>
                    <a:pt x="31988" y="31274"/>
                  </a:lnTo>
                  <a:lnTo>
                    <a:pt x="34369" y="34528"/>
                  </a:lnTo>
                  <a:lnTo>
                    <a:pt x="36036" y="38576"/>
                  </a:lnTo>
                  <a:lnTo>
                    <a:pt x="37068" y="43021"/>
                  </a:lnTo>
                  <a:lnTo>
                    <a:pt x="37384" y="47704"/>
                  </a:lnTo>
                  <a:lnTo>
                    <a:pt x="37226" y="51276"/>
                  </a:lnTo>
                  <a:lnTo>
                    <a:pt x="36512" y="55166"/>
                  </a:lnTo>
                  <a:lnTo>
                    <a:pt x="35083" y="59056"/>
                  </a:lnTo>
                  <a:lnTo>
                    <a:pt x="32782" y="62310"/>
                  </a:lnTo>
                  <a:lnTo>
                    <a:pt x="29288" y="64612"/>
                  </a:lnTo>
                  <a:lnTo>
                    <a:pt x="24368" y="65485"/>
                  </a:lnTo>
                  <a:lnTo>
                    <a:pt x="20796" y="65008"/>
                  </a:lnTo>
                  <a:lnTo>
                    <a:pt x="16827" y="63500"/>
                  </a:lnTo>
                  <a:lnTo>
                    <a:pt x="15398" y="62231"/>
                  </a:lnTo>
                  <a:lnTo>
                    <a:pt x="14843" y="60722"/>
                  </a:lnTo>
                  <a:lnTo>
                    <a:pt x="14843" y="35718"/>
                  </a:lnTo>
                  <a:lnTo>
                    <a:pt x="15557" y="33258"/>
                  </a:lnTo>
                  <a:lnTo>
                    <a:pt x="16907" y="31353"/>
                  </a:lnTo>
                  <a:lnTo>
                    <a:pt x="20876" y="28972"/>
                  </a:lnTo>
                  <a:lnTo>
                    <a:pt x="24764" y="28337"/>
                  </a:lnTo>
                  <a:lnTo>
                    <a:pt x="22886" y="23217"/>
                  </a:lnTo>
                  <a:lnTo>
                    <a:pt x="21748" y="23655"/>
                  </a:lnTo>
                  <a:lnTo>
                    <a:pt x="19128" y="25242"/>
                  </a:lnTo>
                  <a:lnTo>
                    <a:pt x="17066" y="26987"/>
                  </a:lnTo>
                  <a:lnTo>
                    <a:pt x="15716" y="28733"/>
                  </a:lnTo>
                  <a:lnTo>
                    <a:pt x="15081" y="30083"/>
                  </a:lnTo>
                  <a:lnTo>
                    <a:pt x="14843" y="30083"/>
                  </a:lnTo>
                  <a:lnTo>
                    <a:pt x="14843" y="158"/>
                  </a:lnTo>
                  <a:lnTo>
                    <a:pt x="14366" y="0"/>
                  </a:lnTo>
                  <a:close/>
                </a:path>
              </a:pathLst>
            </a:custGeom>
            <a:solidFill>
              <a:srgbClr val="000000"/>
            </a:solidFill>
          </p:spPr>
          <p:txBody>
            <a:bodyPr vert="horz" lIns="91440" tIns="45720" rIns="91440" bIns="45720" anchor="t"/>
            <a:lstStyle/>
            <a:p>
              <a:endParaRPr lang="en-IN"/>
            </a:p>
          </p:txBody>
        </p:sp>
        <p:sp>
          <p:nvSpPr>
            <p:cNvPr id="2273" name="Shape 2308"/>
            <p:cNvSpPr/>
            <p:nvPr/>
          </p:nvSpPr>
          <p:spPr>
            <a:xfrm>
              <a:off x="1554702" y="4511959"/>
              <a:ext cx="10160" cy="10081"/>
            </a:xfrm>
            <a:custGeom>
              <a:avLst/>
              <a:gdLst/>
              <a:ahLst/>
              <a:cxnLst/>
              <a:rect l="0" t="0" r="0" b="0"/>
              <a:pathLst>
                <a:path w="10160" h="10081">
                  <a:moveTo>
                    <a:pt x="5000" y="0"/>
                  </a:moveTo>
                  <a:lnTo>
                    <a:pt x="2777" y="476"/>
                  </a:lnTo>
                  <a:lnTo>
                    <a:pt x="1190" y="1746"/>
                  </a:lnTo>
                  <a:lnTo>
                    <a:pt x="316" y="3413"/>
                  </a:lnTo>
                  <a:lnTo>
                    <a:pt x="0" y="5001"/>
                  </a:lnTo>
                  <a:lnTo>
                    <a:pt x="316" y="6588"/>
                  </a:lnTo>
                  <a:lnTo>
                    <a:pt x="1190" y="8256"/>
                  </a:lnTo>
                  <a:lnTo>
                    <a:pt x="2697" y="9604"/>
                  </a:lnTo>
                  <a:lnTo>
                    <a:pt x="5000" y="10081"/>
                  </a:lnTo>
                  <a:lnTo>
                    <a:pt x="7063" y="9683"/>
                  </a:lnTo>
                  <a:lnTo>
                    <a:pt x="8731" y="8652"/>
                  </a:lnTo>
                  <a:lnTo>
                    <a:pt x="9841" y="7065"/>
                  </a:lnTo>
                  <a:lnTo>
                    <a:pt x="10160" y="5001"/>
                  </a:lnTo>
                  <a:lnTo>
                    <a:pt x="9841" y="3017"/>
                  </a:lnTo>
                  <a:lnTo>
                    <a:pt x="8731" y="1430"/>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274" name="Shape 2309"/>
            <p:cNvSpPr/>
            <p:nvPr/>
          </p:nvSpPr>
          <p:spPr>
            <a:xfrm>
              <a:off x="2380916" y="4514023"/>
              <a:ext cx="29368" cy="65563"/>
            </a:xfrm>
            <a:custGeom>
              <a:avLst/>
              <a:gdLst/>
              <a:ahLst/>
              <a:cxnLst/>
              <a:rect l="0" t="0" r="0" b="0"/>
              <a:pathLst>
                <a:path w="29368" h="65563">
                  <a:moveTo>
                    <a:pt x="0" y="0"/>
                  </a:moveTo>
                  <a:lnTo>
                    <a:pt x="0" y="1904"/>
                  </a:lnTo>
                  <a:lnTo>
                    <a:pt x="2778" y="1984"/>
                  </a:lnTo>
                  <a:lnTo>
                    <a:pt x="5001" y="2381"/>
                  </a:lnTo>
                  <a:lnTo>
                    <a:pt x="6747" y="2937"/>
                  </a:lnTo>
                  <a:lnTo>
                    <a:pt x="7937" y="3731"/>
                  </a:lnTo>
                  <a:lnTo>
                    <a:pt x="9287" y="6350"/>
                  </a:lnTo>
                  <a:lnTo>
                    <a:pt x="9604" y="10795"/>
                  </a:lnTo>
                  <a:lnTo>
                    <a:pt x="9604" y="54768"/>
                  </a:lnTo>
                  <a:lnTo>
                    <a:pt x="9287" y="59134"/>
                  </a:lnTo>
                  <a:lnTo>
                    <a:pt x="7937" y="61833"/>
                  </a:lnTo>
                  <a:lnTo>
                    <a:pt x="6747" y="62627"/>
                  </a:lnTo>
                  <a:lnTo>
                    <a:pt x="5079" y="63182"/>
                  </a:lnTo>
                  <a:lnTo>
                    <a:pt x="2778" y="63579"/>
                  </a:lnTo>
                  <a:lnTo>
                    <a:pt x="0" y="63660"/>
                  </a:lnTo>
                  <a:lnTo>
                    <a:pt x="0" y="65563"/>
                  </a:lnTo>
                  <a:lnTo>
                    <a:pt x="29368" y="65563"/>
                  </a:lnTo>
                  <a:lnTo>
                    <a:pt x="29368" y="63660"/>
                  </a:lnTo>
                  <a:lnTo>
                    <a:pt x="24764" y="63262"/>
                  </a:lnTo>
                  <a:lnTo>
                    <a:pt x="21748" y="62072"/>
                  </a:lnTo>
                  <a:lnTo>
                    <a:pt x="20796" y="60961"/>
                  </a:lnTo>
                  <a:lnTo>
                    <a:pt x="20161" y="59373"/>
                  </a:lnTo>
                  <a:lnTo>
                    <a:pt x="19764" y="57310"/>
                  </a:lnTo>
                  <a:lnTo>
                    <a:pt x="19684" y="54768"/>
                  </a:lnTo>
                  <a:lnTo>
                    <a:pt x="19684" y="10795"/>
                  </a:lnTo>
                  <a:lnTo>
                    <a:pt x="19923" y="7382"/>
                  </a:lnTo>
                  <a:lnTo>
                    <a:pt x="20637" y="5079"/>
                  </a:lnTo>
                  <a:lnTo>
                    <a:pt x="21907" y="3492"/>
                  </a:lnTo>
                  <a:lnTo>
                    <a:pt x="23733" y="2541"/>
                  </a:lnTo>
                  <a:lnTo>
                    <a:pt x="26193" y="2063"/>
                  </a:lnTo>
                  <a:lnTo>
                    <a:pt x="29368" y="1904"/>
                  </a:lnTo>
                  <a:lnTo>
                    <a:pt x="29368" y="0"/>
                  </a:lnTo>
                  <a:lnTo>
                    <a:pt x="0" y="0"/>
                  </a:lnTo>
                  <a:close/>
                </a:path>
              </a:pathLst>
            </a:custGeom>
            <a:solidFill>
              <a:srgbClr val="000000"/>
            </a:solidFill>
          </p:spPr>
          <p:txBody>
            <a:bodyPr vert="horz" lIns="91440" tIns="45720" rIns="91440" bIns="45720" anchor="t"/>
            <a:lstStyle/>
            <a:p>
              <a:endParaRPr lang="en-IN"/>
            </a:p>
          </p:txBody>
        </p:sp>
        <p:sp>
          <p:nvSpPr>
            <p:cNvPr id="2275" name="Shape 2310"/>
            <p:cNvSpPr/>
            <p:nvPr/>
          </p:nvSpPr>
          <p:spPr>
            <a:xfrm>
              <a:off x="2251297" y="4511959"/>
              <a:ext cx="35956" cy="67627"/>
            </a:xfrm>
            <a:custGeom>
              <a:avLst/>
              <a:gdLst/>
              <a:ahLst/>
              <a:cxnLst/>
              <a:rect l="0" t="0" r="0" b="0"/>
              <a:pathLst>
                <a:path w="35956" h="67627">
                  <a:moveTo>
                    <a:pt x="26113" y="0"/>
                  </a:moveTo>
                  <a:lnTo>
                    <a:pt x="20240" y="715"/>
                  </a:lnTo>
                  <a:lnTo>
                    <a:pt x="15794" y="2778"/>
                  </a:lnTo>
                  <a:lnTo>
                    <a:pt x="12619" y="5794"/>
                  </a:lnTo>
                  <a:lnTo>
                    <a:pt x="10477" y="9446"/>
                  </a:lnTo>
                  <a:lnTo>
                    <a:pt x="9127" y="13336"/>
                  </a:lnTo>
                  <a:lnTo>
                    <a:pt x="8492" y="17145"/>
                  </a:lnTo>
                  <a:lnTo>
                    <a:pt x="8254" y="20480"/>
                  </a:lnTo>
                  <a:lnTo>
                    <a:pt x="8254" y="23018"/>
                  </a:lnTo>
                  <a:lnTo>
                    <a:pt x="158" y="23018"/>
                  </a:lnTo>
                  <a:lnTo>
                    <a:pt x="158" y="26193"/>
                  </a:lnTo>
                  <a:lnTo>
                    <a:pt x="8254" y="26193"/>
                  </a:lnTo>
                  <a:lnTo>
                    <a:pt x="8254" y="57308"/>
                  </a:lnTo>
                  <a:lnTo>
                    <a:pt x="8175" y="59849"/>
                  </a:lnTo>
                  <a:lnTo>
                    <a:pt x="7937" y="61912"/>
                  </a:lnTo>
                  <a:lnTo>
                    <a:pt x="7381" y="63421"/>
                  </a:lnTo>
                  <a:lnTo>
                    <a:pt x="6587" y="64532"/>
                  </a:lnTo>
                  <a:lnTo>
                    <a:pt x="4127" y="65723"/>
                  </a:lnTo>
                  <a:lnTo>
                    <a:pt x="0" y="66119"/>
                  </a:lnTo>
                  <a:lnTo>
                    <a:pt x="0" y="67627"/>
                  </a:lnTo>
                  <a:lnTo>
                    <a:pt x="25796" y="67627"/>
                  </a:lnTo>
                  <a:lnTo>
                    <a:pt x="25796" y="66119"/>
                  </a:lnTo>
                  <a:lnTo>
                    <a:pt x="21907" y="65802"/>
                  </a:lnTo>
                  <a:lnTo>
                    <a:pt x="19367" y="65087"/>
                  </a:lnTo>
                  <a:lnTo>
                    <a:pt x="17779" y="63897"/>
                  </a:lnTo>
                  <a:lnTo>
                    <a:pt x="16906" y="62231"/>
                  </a:lnTo>
                  <a:lnTo>
                    <a:pt x="16588" y="60007"/>
                  </a:lnTo>
                  <a:lnTo>
                    <a:pt x="16588" y="26193"/>
                  </a:lnTo>
                  <a:lnTo>
                    <a:pt x="28653" y="26193"/>
                  </a:lnTo>
                  <a:lnTo>
                    <a:pt x="28653" y="23018"/>
                  </a:lnTo>
                  <a:lnTo>
                    <a:pt x="16510" y="23018"/>
                  </a:lnTo>
                  <a:lnTo>
                    <a:pt x="16510" y="11588"/>
                  </a:lnTo>
                  <a:lnTo>
                    <a:pt x="16827" y="7620"/>
                  </a:lnTo>
                  <a:lnTo>
                    <a:pt x="18493" y="4207"/>
                  </a:lnTo>
                  <a:lnTo>
                    <a:pt x="20081" y="3175"/>
                  </a:lnTo>
                  <a:lnTo>
                    <a:pt x="22383" y="2778"/>
                  </a:lnTo>
                  <a:lnTo>
                    <a:pt x="24447" y="3254"/>
                  </a:lnTo>
                  <a:lnTo>
                    <a:pt x="25955" y="4683"/>
                  </a:lnTo>
                  <a:lnTo>
                    <a:pt x="28494" y="8256"/>
                  </a:lnTo>
                  <a:lnTo>
                    <a:pt x="29923" y="9604"/>
                  </a:lnTo>
                  <a:lnTo>
                    <a:pt x="31750" y="10161"/>
                  </a:lnTo>
                  <a:lnTo>
                    <a:pt x="34607" y="9207"/>
                  </a:lnTo>
                  <a:lnTo>
                    <a:pt x="35638" y="7858"/>
                  </a:lnTo>
                  <a:lnTo>
                    <a:pt x="35956" y="6032"/>
                  </a:lnTo>
                  <a:lnTo>
                    <a:pt x="35242" y="3651"/>
                  </a:lnTo>
                  <a:lnTo>
                    <a:pt x="33098" y="1746"/>
                  </a:lnTo>
                  <a:lnTo>
                    <a:pt x="30003" y="476"/>
                  </a:lnTo>
                  <a:lnTo>
                    <a:pt x="26113" y="0"/>
                  </a:lnTo>
                  <a:close/>
                </a:path>
              </a:pathLst>
            </a:custGeom>
            <a:solidFill>
              <a:srgbClr val="000000"/>
            </a:solidFill>
          </p:spPr>
          <p:txBody>
            <a:bodyPr vert="horz" lIns="91440" tIns="45720" rIns="91440" bIns="45720" anchor="t"/>
            <a:lstStyle/>
            <a:p>
              <a:endParaRPr lang="en-IN"/>
            </a:p>
          </p:txBody>
        </p:sp>
        <p:sp>
          <p:nvSpPr>
            <p:cNvPr id="2276" name="Shape 2311"/>
            <p:cNvSpPr/>
            <p:nvPr/>
          </p:nvSpPr>
          <p:spPr>
            <a:xfrm>
              <a:off x="2310987" y="4512595"/>
              <a:ext cx="67071" cy="68419"/>
            </a:xfrm>
            <a:custGeom>
              <a:avLst/>
              <a:gdLst/>
              <a:ahLst/>
              <a:cxnLst/>
              <a:rect l="0" t="0" r="0" b="0"/>
              <a:pathLst>
                <a:path w="67071" h="68419">
                  <a:moveTo>
                    <a:pt x="33813" y="0"/>
                  </a:moveTo>
                  <a:lnTo>
                    <a:pt x="28733" y="396"/>
                  </a:lnTo>
                  <a:lnTo>
                    <a:pt x="24050" y="1348"/>
                  </a:lnTo>
                  <a:lnTo>
                    <a:pt x="19763" y="2857"/>
                  </a:lnTo>
                  <a:lnTo>
                    <a:pt x="15794" y="4919"/>
                  </a:lnTo>
                  <a:lnTo>
                    <a:pt x="9048" y="10318"/>
                  </a:lnTo>
                  <a:lnTo>
                    <a:pt x="4047" y="17144"/>
                  </a:lnTo>
                  <a:lnTo>
                    <a:pt x="2301" y="21033"/>
                  </a:lnTo>
                  <a:lnTo>
                    <a:pt x="1031" y="24922"/>
                  </a:lnTo>
                  <a:lnTo>
                    <a:pt x="237" y="28971"/>
                  </a:lnTo>
                  <a:lnTo>
                    <a:pt x="0" y="33177"/>
                  </a:lnTo>
                  <a:lnTo>
                    <a:pt x="237" y="39130"/>
                  </a:lnTo>
                  <a:lnTo>
                    <a:pt x="952" y="44052"/>
                  </a:lnTo>
                  <a:lnTo>
                    <a:pt x="2063" y="48180"/>
                  </a:lnTo>
                  <a:lnTo>
                    <a:pt x="3651" y="51751"/>
                  </a:lnTo>
                  <a:lnTo>
                    <a:pt x="8175" y="57783"/>
                  </a:lnTo>
                  <a:lnTo>
                    <a:pt x="14128" y="62626"/>
                  </a:lnTo>
                  <a:lnTo>
                    <a:pt x="21113" y="65959"/>
                  </a:lnTo>
                  <a:lnTo>
                    <a:pt x="28575" y="67785"/>
                  </a:lnTo>
                  <a:lnTo>
                    <a:pt x="36036" y="68419"/>
                  </a:lnTo>
                  <a:lnTo>
                    <a:pt x="41592" y="67944"/>
                  </a:lnTo>
                  <a:lnTo>
                    <a:pt x="47068" y="66832"/>
                  </a:lnTo>
                  <a:lnTo>
                    <a:pt x="52148" y="65324"/>
                  </a:lnTo>
                  <a:lnTo>
                    <a:pt x="56276" y="63737"/>
                  </a:lnTo>
                  <a:lnTo>
                    <a:pt x="59055" y="62228"/>
                  </a:lnTo>
                  <a:lnTo>
                    <a:pt x="60086" y="61276"/>
                  </a:lnTo>
                  <a:lnTo>
                    <a:pt x="60086" y="41353"/>
                  </a:lnTo>
                  <a:lnTo>
                    <a:pt x="60325" y="38337"/>
                  </a:lnTo>
                  <a:lnTo>
                    <a:pt x="60960" y="36352"/>
                  </a:lnTo>
                  <a:lnTo>
                    <a:pt x="61991" y="35082"/>
                  </a:lnTo>
                  <a:lnTo>
                    <a:pt x="63341" y="34288"/>
                  </a:lnTo>
                  <a:lnTo>
                    <a:pt x="67071" y="33733"/>
                  </a:lnTo>
                  <a:lnTo>
                    <a:pt x="67071" y="31907"/>
                  </a:lnTo>
                  <a:lnTo>
                    <a:pt x="41751" y="31907"/>
                  </a:lnTo>
                  <a:lnTo>
                    <a:pt x="41751" y="33733"/>
                  </a:lnTo>
                  <a:lnTo>
                    <a:pt x="44767" y="33971"/>
                  </a:lnTo>
                  <a:lnTo>
                    <a:pt x="46989" y="34368"/>
                  </a:lnTo>
                  <a:lnTo>
                    <a:pt x="48656" y="35241"/>
                  </a:lnTo>
                  <a:lnTo>
                    <a:pt x="49688" y="36669"/>
                  </a:lnTo>
                  <a:lnTo>
                    <a:pt x="50323" y="39051"/>
                  </a:lnTo>
                  <a:lnTo>
                    <a:pt x="50482" y="42544"/>
                  </a:lnTo>
                  <a:lnTo>
                    <a:pt x="50482" y="58577"/>
                  </a:lnTo>
                  <a:lnTo>
                    <a:pt x="49926" y="60244"/>
                  </a:lnTo>
                  <a:lnTo>
                    <a:pt x="48497" y="61673"/>
                  </a:lnTo>
                  <a:lnTo>
                    <a:pt x="43497" y="63657"/>
                  </a:lnTo>
                  <a:lnTo>
                    <a:pt x="36908" y="64451"/>
                  </a:lnTo>
                  <a:lnTo>
                    <a:pt x="31352" y="63896"/>
                  </a:lnTo>
                  <a:lnTo>
                    <a:pt x="26431" y="62388"/>
                  </a:lnTo>
                  <a:lnTo>
                    <a:pt x="22066" y="60007"/>
                  </a:lnTo>
                  <a:lnTo>
                    <a:pt x="18335" y="56593"/>
                  </a:lnTo>
                  <a:lnTo>
                    <a:pt x="15318" y="52387"/>
                  </a:lnTo>
                  <a:lnTo>
                    <a:pt x="13176" y="47386"/>
                  </a:lnTo>
                  <a:lnTo>
                    <a:pt x="11826" y="41750"/>
                  </a:lnTo>
                  <a:lnTo>
                    <a:pt x="11271" y="35321"/>
                  </a:lnTo>
                  <a:lnTo>
                    <a:pt x="11588" y="29447"/>
                  </a:lnTo>
                  <a:lnTo>
                    <a:pt x="12382" y="24288"/>
                  </a:lnTo>
                  <a:lnTo>
                    <a:pt x="13652" y="19843"/>
                  </a:lnTo>
                  <a:lnTo>
                    <a:pt x="15398" y="16112"/>
                  </a:lnTo>
                  <a:lnTo>
                    <a:pt x="17462" y="12937"/>
                  </a:lnTo>
                  <a:lnTo>
                    <a:pt x="19685" y="10238"/>
                  </a:lnTo>
                  <a:lnTo>
                    <a:pt x="22144" y="8174"/>
                  </a:lnTo>
                  <a:lnTo>
                    <a:pt x="24843" y="6587"/>
                  </a:lnTo>
                  <a:lnTo>
                    <a:pt x="30241" y="4523"/>
                  </a:lnTo>
                  <a:lnTo>
                    <a:pt x="35242" y="3968"/>
                  </a:lnTo>
                  <a:lnTo>
                    <a:pt x="41433" y="4762"/>
                  </a:lnTo>
                  <a:lnTo>
                    <a:pt x="46433" y="6825"/>
                  </a:lnTo>
                  <a:lnTo>
                    <a:pt x="50323" y="9841"/>
                  </a:lnTo>
                  <a:lnTo>
                    <a:pt x="53181" y="13413"/>
                  </a:lnTo>
                  <a:lnTo>
                    <a:pt x="55323" y="17223"/>
                  </a:lnTo>
                  <a:lnTo>
                    <a:pt x="56911" y="20953"/>
                  </a:lnTo>
                  <a:lnTo>
                    <a:pt x="59213" y="20953"/>
                  </a:lnTo>
                  <a:lnTo>
                    <a:pt x="58420" y="0"/>
                  </a:lnTo>
                  <a:lnTo>
                    <a:pt x="56276" y="0"/>
                  </a:lnTo>
                  <a:lnTo>
                    <a:pt x="55403" y="1666"/>
                  </a:lnTo>
                  <a:lnTo>
                    <a:pt x="53975" y="2697"/>
                  </a:lnTo>
                  <a:lnTo>
                    <a:pt x="51593" y="3332"/>
                  </a:lnTo>
                  <a:lnTo>
                    <a:pt x="47783" y="2459"/>
                  </a:lnTo>
                  <a:lnTo>
                    <a:pt x="45243" y="1666"/>
                  </a:lnTo>
                  <a:lnTo>
                    <a:pt x="42147" y="951"/>
                  </a:lnTo>
                  <a:lnTo>
                    <a:pt x="38417" y="316"/>
                  </a:lnTo>
                  <a:lnTo>
                    <a:pt x="33813" y="0"/>
                  </a:lnTo>
                  <a:close/>
                </a:path>
              </a:pathLst>
            </a:custGeom>
            <a:solidFill>
              <a:srgbClr val="000000"/>
            </a:solidFill>
          </p:spPr>
          <p:txBody>
            <a:bodyPr vert="horz" lIns="91440" tIns="45720" rIns="91440" bIns="45720" anchor="t"/>
            <a:lstStyle/>
            <a:p>
              <a:endParaRPr lang="en-IN"/>
            </a:p>
          </p:txBody>
        </p:sp>
        <p:sp>
          <p:nvSpPr>
            <p:cNvPr id="2277" name="Shape 2312"/>
            <p:cNvSpPr/>
            <p:nvPr/>
          </p:nvSpPr>
          <p:spPr>
            <a:xfrm>
              <a:off x="2587449" y="4522199"/>
              <a:ext cx="26352" cy="58420"/>
            </a:xfrm>
            <a:custGeom>
              <a:avLst/>
              <a:gdLst/>
              <a:ahLst/>
              <a:cxnLst/>
              <a:rect l="0" t="0" r="0" b="0"/>
              <a:pathLst>
                <a:path w="26352" h="58420">
                  <a:moveTo>
                    <a:pt x="13255" y="0"/>
                  </a:moveTo>
                  <a:lnTo>
                    <a:pt x="10873" y="3412"/>
                  </a:lnTo>
                  <a:lnTo>
                    <a:pt x="8890" y="6191"/>
                  </a:lnTo>
                  <a:lnTo>
                    <a:pt x="4366" y="11350"/>
                  </a:lnTo>
                  <a:lnTo>
                    <a:pt x="1348" y="13731"/>
                  </a:lnTo>
                  <a:lnTo>
                    <a:pt x="397" y="14525"/>
                  </a:lnTo>
                  <a:lnTo>
                    <a:pt x="0" y="15318"/>
                  </a:lnTo>
                  <a:lnTo>
                    <a:pt x="397" y="15953"/>
                  </a:lnTo>
                  <a:lnTo>
                    <a:pt x="5635" y="15953"/>
                  </a:lnTo>
                  <a:lnTo>
                    <a:pt x="5635" y="45798"/>
                  </a:lnTo>
                  <a:lnTo>
                    <a:pt x="5874" y="49212"/>
                  </a:lnTo>
                  <a:lnTo>
                    <a:pt x="6350" y="51991"/>
                  </a:lnTo>
                  <a:lnTo>
                    <a:pt x="7222" y="54212"/>
                  </a:lnTo>
                  <a:lnTo>
                    <a:pt x="8335" y="55800"/>
                  </a:lnTo>
                  <a:lnTo>
                    <a:pt x="11191" y="57784"/>
                  </a:lnTo>
                  <a:lnTo>
                    <a:pt x="14763" y="58420"/>
                  </a:lnTo>
                  <a:lnTo>
                    <a:pt x="18177" y="57784"/>
                  </a:lnTo>
                  <a:lnTo>
                    <a:pt x="21352" y="56197"/>
                  </a:lnTo>
                  <a:lnTo>
                    <a:pt x="24130" y="53816"/>
                  </a:lnTo>
                  <a:lnTo>
                    <a:pt x="26352" y="50878"/>
                  </a:lnTo>
                  <a:lnTo>
                    <a:pt x="25082" y="49767"/>
                  </a:lnTo>
                  <a:lnTo>
                    <a:pt x="22860" y="51991"/>
                  </a:lnTo>
                  <a:lnTo>
                    <a:pt x="21113" y="52863"/>
                  </a:lnTo>
                  <a:lnTo>
                    <a:pt x="18971" y="53259"/>
                  </a:lnTo>
                  <a:lnTo>
                    <a:pt x="16907" y="52784"/>
                  </a:lnTo>
                  <a:lnTo>
                    <a:pt x="15478" y="51593"/>
                  </a:lnTo>
                  <a:lnTo>
                    <a:pt x="14605" y="49927"/>
                  </a:lnTo>
                  <a:lnTo>
                    <a:pt x="14128" y="47942"/>
                  </a:lnTo>
                  <a:lnTo>
                    <a:pt x="13970" y="44291"/>
                  </a:lnTo>
                  <a:lnTo>
                    <a:pt x="13970" y="15953"/>
                  </a:lnTo>
                  <a:lnTo>
                    <a:pt x="23971" y="15953"/>
                  </a:lnTo>
                  <a:lnTo>
                    <a:pt x="23971" y="12778"/>
                  </a:lnTo>
                  <a:lnTo>
                    <a:pt x="13970" y="12778"/>
                  </a:lnTo>
                  <a:lnTo>
                    <a:pt x="13970" y="1348"/>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278" name="Shape 2313"/>
            <p:cNvSpPr/>
            <p:nvPr/>
          </p:nvSpPr>
          <p:spPr>
            <a:xfrm>
              <a:off x="2437828" y="4522199"/>
              <a:ext cx="26352" cy="58420"/>
            </a:xfrm>
            <a:custGeom>
              <a:avLst/>
              <a:gdLst/>
              <a:ahLst/>
              <a:cxnLst/>
              <a:rect l="0" t="0" r="0" b="0"/>
              <a:pathLst>
                <a:path w="26352" h="58420">
                  <a:moveTo>
                    <a:pt x="13335" y="0"/>
                  </a:moveTo>
                  <a:lnTo>
                    <a:pt x="10873" y="3412"/>
                  </a:lnTo>
                  <a:lnTo>
                    <a:pt x="8889" y="6191"/>
                  </a:lnTo>
                  <a:lnTo>
                    <a:pt x="4365" y="11350"/>
                  </a:lnTo>
                  <a:lnTo>
                    <a:pt x="1428" y="13731"/>
                  </a:lnTo>
                  <a:lnTo>
                    <a:pt x="396" y="14525"/>
                  </a:lnTo>
                  <a:lnTo>
                    <a:pt x="0" y="15318"/>
                  </a:lnTo>
                  <a:lnTo>
                    <a:pt x="396" y="15953"/>
                  </a:lnTo>
                  <a:lnTo>
                    <a:pt x="5714" y="15953"/>
                  </a:lnTo>
                  <a:lnTo>
                    <a:pt x="5714" y="45798"/>
                  </a:lnTo>
                  <a:lnTo>
                    <a:pt x="5873" y="49212"/>
                  </a:lnTo>
                  <a:lnTo>
                    <a:pt x="6428" y="51991"/>
                  </a:lnTo>
                  <a:lnTo>
                    <a:pt x="7222" y="54212"/>
                  </a:lnTo>
                  <a:lnTo>
                    <a:pt x="8333" y="55800"/>
                  </a:lnTo>
                  <a:lnTo>
                    <a:pt x="11271" y="57784"/>
                  </a:lnTo>
                  <a:lnTo>
                    <a:pt x="14763" y="58420"/>
                  </a:lnTo>
                  <a:lnTo>
                    <a:pt x="18176" y="57784"/>
                  </a:lnTo>
                  <a:lnTo>
                    <a:pt x="21351" y="56197"/>
                  </a:lnTo>
                  <a:lnTo>
                    <a:pt x="24208" y="53816"/>
                  </a:lnTo>
                  <a:lnTo>
                    <a:pt x="26352" y="50878"/>
                  </a:lnTo>
                  <a:lnTo>
                    <a:pt x="25082" y="49767"/>
                  </a:lnTo>
                  <a:lnTo>
                    <a:pt x="22860" y="51991"/>
                  </a:lnTo>
                  <a:lnTo>
                    <a:pt x="21192" y="52863"/>
                  </a:lnTo>
                  <a:lnTo>
                    <a:pt x="19050" y="53259"/>
                  </a:lnTo>
                  <a:lnTo>
                    <a:pt x="16906" y="52784"/>
                  </a:lnTo>
                  <a:lnTo>
                    <a:pt x="15477" y="51593"/>
                  </a:lnTo>
                  <a:lnTo>
                    <a:pt x="14604" y="49927"/>
                  </a:lnTo>
                  <a:lnTo>
                    <a:pt x="14207" y="47942"/>
                  </a:lnTo>
                  <a:lnTo>
                    <a:pt x="13970" y="44291"/>
                  </a:lnTo>
                  <a:lnTo>
                    <a:pt x="13970" y="15953"/>
                  </a:lnTo>
                  <a:lnTo>
                    <a:pt x="23971" y="15953"/>
                  </a:lnTo>
                  <a:lnTo>
                    <a:pt x="23971" y="12778"/>
                  </a:lnTo>
                  <a:lnTo>
                    <a:pt x="13970" y="12778"/>
                  </a:lnTo>
                  <a:lnTo>
                    <a:pt x="13970" y="1348"/>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2279" name="Shape 2314"/>
            <p:cNvSpPr/>
            <p:nvPr/>
          </p:nvSpPr>
          <p:spPr>
            <a:xfrm>
              <a:off x="2001027" y="4522199"/>
              <a:ext cx="26352" cy="58420"/>
            </a:xfrm>
            <a:custGeom>
              <a:avLst/>
              <a:gdLst/>
              <a:ahLst/>
              <a:cxnLst/>
              <a:rect l="0" t="0" r="0" b="0"/>
              <a:pathLst>
                <a:path w="26352" h="58420">
                  <a:moveTo>
                    <a:pt x="13256" y="0"/>
                  </a:moveTo>
                  <a:lnTo>
                    <a:pt x="10874" y="3412"/>
                  </a:lnTo>
                  <a:lnTo>
                    <a:pt x="8811" y="6191"/>
                  </a:lnTo>
                  <a:lnTo>
                    <a:pt x="4366" y="11350"/>
                  </a:lnTo>
                  <a:lnTo>
                    <a:pt x="1349" y="13731"/>
                  </a:lnTo>
                  <a:lnTo>
                    <a:pt x="397" y="14525"/>
                  </a:lnTo>
                  <a:lnTo>
                    <a:pt x="0" y="15318"/>
                  </a:lnTo>
                  <a:lnTo>
                    <a:pt x="397" y="15953"/>
                  </a:lnTo>
                  <a:lnTo>
                    <a:pt x="5636" y="15953"/>
                  </a:lnTo>
                  <a:lnTo>
                    <a:pt x="5636" y="45798"/>
                  </a:lnTo>
                  <a:lnTo>
                    <a:pt x="5873" y="49212"/>
                  </a:lnTo>
                  <a:lnTo>
                    <a:pt x="6350" y="51991"/>
                  </a:lnTo>
                  <a:lnTo>
                    <a:pt x="7223" y="54212"/>
                  </a:lnTo>
                  <a:lnTo>
                    <a:pt x="8334" y="55800"/>
                  </a:lnTo>
                  <a:lnTo>
                    <a:pt x="11192" y="57784"/>
                  </a:lnTo>
                  <a:lnTo>
                    <a:pt x="14763" y="58420"/>
                  </a:lnTo>
                  <a:lnTo>
                    <a:pt x="18097" y="57784"/>
                  </a:lnTo>
                  <a:lnTo>
                    <a:pt x="21352" y="56197"/>
                  </a:lnTo>
                  <a:lnTo>
                    <a:pt x="24129" y="53816"/>
                  </a:lnTo>
                  <a:lnTo>
                    <a:pt x="26352" y="50878"/>
                  </a:lnTo>
                  <a:lnTo>
                    <a:pt x="25003" y="49767"/>
                  </a:lnTo>
                  <a:lnTo>
                    <a:pt x="22781" y="51991"/>
                  </a:lnTo>
                  <a:lnTo>
                    <a:pt x="21113" y="52863"/>
                  </a:lnTo>
                  <a:lnTo>
                    <a:pt x="18971" y="53259"/>
                  </a:lnTo>
                  <a:lnTo>
                    <a:pt x="16907" y="52784"/>
                  </a:lnTo>
                  <a:lnTo>
                    <a:pt x="15398" y="51593"/>
                  </a:lnTo>
                  <a:lnTo>
                    <a:pt x="14128" y="47942"/>
                  </a:lnTo>
                  <a:lnTo>
                    <a:pt x="13970" y="44291"/>
                  </a:lnTo>
                  <a:lnTo>
                    <a:pt x="13970" y="15953"/>
                  </a:lnTo>
                  <a:lnTo>
                    <a:pt x="23971" y="15953"/>
                  </a:lnTo>
                  <a:lnTo>
                    <a:pt x="23971" y="12778"/>
                  </a:lnTo>
                  <a:lnTo>
                    <a:pt x="13970" y="12778"/>
                  </a:lnTo>
                  <a:lnTo>
                    <a:pt x="13970" y="1348"/>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280" name="Shape 2315"/>
            <p:cNvSpPr/>
            <p:nvPr/>
          </p:nvSpPr>
          <p:spPr>
            <a:xfrm>
              <a:off x="1387855" y="4522199"/>
              <a:ext cx="26352" cy="58420"/>
            </a:xfrm>
            <a:custGeom>
              <a:avLst/>
              <a:gdLst/>
              <a:ahLst/>
              <a:cxnLst/>
              <a:rect l="0" t="0" r="0" b="0"/>
              <a:pathLst>
                <a:path w="26352" h="58420">
                  <a:moveTo>
                    <a:pt x="13255" y="0"/>
                  </a:moveTo>
                  <a:lnTo>
                    <a:pt x="10873" y="3412"/>
                  </a:lnTo>
                  <a:lnTo>
                    <a:pt x="8810" y="6191"/>
                  </a:lnTo>
                  <a:lnTo>
                    <a:pt x="4285" y="11350"/>
                  </a:lnTo>
                  <a:lnTo>
                    <a:pt x="1348" y="13731"/>
                  </a:lnTo>
                  <a:lnTo>
                    <a:pt x="316" y="14525"/>
                  </a:lnTo>
                  <a:lnTo>
                    <a:pt x="0" y="15318"/>
                  </a:lnTo>
                  <a:lnTo>
                    <a:pt x="396" y="15953"/>
                  </a:lnTo>
                  <a:lnTo>
                    <a:pt x="5635" y="15953"/>
                  </a:lnTo>
                  <a:lnTo>
                    <a:pt x="5635" y="45798"/>
                  </a:lnTo>
                  <a:lnTo>
                    <a:pt x="5872" y="49212"/>
                  </a:lnTo>
                  <a:lnTo>
                    <a:pt x="6350" y="51991"/>
                  </a:lnTo>
                  <a:lnTo>
                    <a:pt x="7143" y="54212"/>
                  </a:lnTo>
                  <a:lnTo>
                    <a:pt x="8253" y="55800"/>
                  </a:lnTo>
                  <a:lnTo>
                    <a:pt x="11191" y="57784"/>
                  </a:lnTo>
                  <a:lnTo>
                    <a:pt x="14762" y="58420"/>
                  </a:lnTo>
                  <a:lnTo>
                    <a:pt x="18097" y="57784"/>
                  </a:lnTo>
                  <a:lnTo>
                    <a:pt x="21351" y="56197"/>
                  </a:lnTo>
                  <a:lnTo>
                    <a:pt x="24128" y="53816"/>
                  </a:lnTo>
                  <a:lnTo>
                    <a:pt x="26352" y="50878"/>
                  </a:lnTo>
                  <a:lnTo>
                    <a:pt x="25002" y="49767"/>
                  </a:lnTo>
                  <a:lnTo>
                    <a:pt x="22780" y="51991"/>
                  </a:lnTo>
                  <a:lnTo>
                    <a:pt x="21112" y="52863"/>
                  </a:lnTo>
                  <a:lnTo>
                    <a:pt x="18969" y="53259"/>
                  </a:lnTo>
                  <a:lnTo>
                    <a:pt x="16827" y="52784"/>
                  </a:lnTo>
                  <a:lnTo>
                    <a:pt x="15397" y="51593"/>
                  </a:lnTo>
                  <a:lnTo>
                    <a:pt x="14128" y="47942"/>
                  </a:lnTo>
                  <a:lnTo>
                    <a:pt x="13968" y="44291"/>
                  </a:lnTo>
                  <a:lnTo>
                    <a:pt x="13968" y="15953"/>
                  </a:lnTo>
                  <a:lnTo>
                    <a:pt x="23971" y="15953"/>
                  </a:lnTo>
                  <a:lnTo>
                    <a:pt x="23971" y="12778"/>
                  </a:lnTo>
                  <a:lnTo>
                    <a:pt x="13968" y="12778"/>
                  </a:lnTo>
                  <a:lnTo>
                    <a:pt x="13968" y="1348"/>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281" name="Shape 2316"/>
            <p:cNvSpPr/>
            <p:nvPr/>
          </p:nvSpPr>
          <p:spPr>
            <a:xfrm>
              <a:off x="2501645" y="4534027"/>
              <a:ext cx="40163" cy="46592"/>
            </a:xfrm>
            <a:custGeom>
              <a:avLst/>
              <a:gdLst/>
              <a:ahLst/>
              <a:cxnLst/>
              <a:rect l="0" t="0" r="0" b="0"/>
              <a:pathLst>
                <a:path w="40163" h="46592">
                  <a:moveTo>
                    <a:pt x="18017" y="0"/>
                  </a:moveTo>
                  <a:lnTo>
                    <a:pt x="12857" y="555"/>
                  </a:lnTo>
                  <a:lnTo>
                    <a:pt x="8731" y="1983"/>
                  </a:lnTo>
                  <a:lnTo>
                    <a:pt x="5634" y="4047"/>
                  </a:lnTo>
                  <a:lnTo>
                    <a:pt x="3492" y="6350"/>
                  </a:lnTo>
                  <a:lnTo>
                    <a:pt x="2301" y="8809"/>
                  </a:lnTo>
                  <a:lnTo>
                    <a:pt x="1904" y="10952"/>
                  </a:lnTo>
                  <a:lnTo>
                    <a:pt x="2857" y="13730"/>
                  </a:lnTo>
                  <a:lnTo>
                    <a:pt x="4206" y="14921"/>
                  </a:lnTo>
                  <a:lnTo>
                    <a:pt x="6111" y="15318"/>
                  </a:lnTo>
                  <a:lnTo>
                    <a:pt x="7937" y="15001"/>
                  </a:lnTo>
                  <a:lnTo>
                    <a:pt x="9364" y="13969"/>
                  </a:lnTo>
                  <a:lnTo>
                    <a:pt x="10318" y="12619"/>
                  </a:lnTo>
                  <a:lnTo>
                    <a:pt x="10636" y="11112"/>
                  </a:lnTo>
                  <a:lnTo>
                    <a:pt x="10318" y="9364"/>
                  </a:lnTo>
                  <a:lnTo>
                    <a:pt x="10080" y="7222"/>
                  </a:lnTo>
                  <a:lnTo>
                    <a:pt x="10715" y="5158"/>
                  </a:lnTo>
                  <a:lnTo>
                    <a:pt x="12382" y="3650"/>
                  </a:lnTo>
                  <a:lnTo>
                    <a:pt x="14683" y="2697"/>
                  </a:lnTo>
                  <a:lnTo>
                    <a:pt x="17145" y="2381"/>
                  </a:lnTo>
                  <a:lnTo>
                    <a:pt x="19605" y="2618"/>
                  </a:lnTo>
                  <a:lnTo>
                    <a:pt x="22064" y="3808"/>
                  </a:lnTo>
                  <a:lnTo>
                    <a:pt x="23970" y="6350"/>
                  </a:lnTo>
                  <a:lnTo>
                    <a:pt x="24763" y="10555"/>
                  </a:lnTo>
                  <a:lnTo>
                    <a:pt x="24763" y="16668"/>
                  </a:lnTo>
                  <a:lnTo>
                    <a:pt x="24023" y="16960"/>
                  </a:lnTo>
                  <a:lnTo>
                    <a:pt x="24763" y="19050"/>
                  </a:lnTo>
                  <a:lnTo>
                    <a:pt x="24763" y="33416"/>
                  </a:lnTo>
                  <a:lnTo>
                    <a:pt x="24208" y="36749"/>
                  </a:lnTo>
                  <a:lnTo>
                    <a:pt x="23176" y="37939"/>
                  </a:lnTo>
                  <a:lnTo>
                    <a:pt x="21431" y="39051"/>
                  </a:lnTo>
                  <a:lnTo>
                    <a:pt x="18811" y="40083"/>
                  </a:lnTo>
                  <a:lnTo>
                    <a:pt x="15238" y="40797"/>
                  </a:lnTo>
                  <a:lnTo>
                    <a:pt x="12700" y="40242"/>
                  </a:lnTo>
                  <a:lnTo>
                    <a:pt x="10636" y="38733"/>
                  </a:lnTo>
                  <a:lnTo>
                    <a:pt x="9286" y="36273"/>
                  </a:lnTo>
                  <a:lnTo>
                    <a:pt x="8731" y="33098"/>
                  </a:lnTo>
                  <a:lnTo>
                    <a:pt x="8731" y="32860"/>
                  </a:lnTo>
                  <a:lnTo>
                    <a:pt x="8888" y="31034"/>
                  </a:lnTo>
                  <a:lnTo>
                    <a:pt x="9603" y="28891"/>
                  </a:lnTo>
                  <a:lnTo>
                    <a:pt x="11112" y="26589"/>
                  </a:lnTo>
                  <a:lnTo>
                    <a:pt x="13970" y="24049"/>
                  </a:lnTo>
                  <a:lnTo>
                    <a:pt x="15953" y="22780"/>
                  </a:lnTo>
                  <a:lnTo>
                    <a:pt x="18413" y="21509"/>
                  </a:lnTo>
                  <a:lnTo>
                    <a:pt x="24763" y="19050"/>
                  </a:lnTo>
                  <a:lnTo>
                    <a:pt x="24023" y="16960"/>
                  </a:lnTo>
                  <a:lnTo>
                    <a:pt x="17302" y="19605"/>
                  </a:lnTo>
                  <a:lnTo>
                    <a:pt x="11112" y="22303"/>
                  </a:lnTo>
                  <a:lnTo>
                    <a:pt x="6270" y="25082"/>
                  </a:lnTo>
                  <a:lnTo>
                    <a:pt x="2857" y="28177"/>
                  </a:lnTo>
                  <a:lnTo>
                    <a:pt x="713" y="31828"/>
                  </a:lnTo>
                  <a:lnTo>
                    <a:pt x="0" y="36273"/>
                  </a:lnTo>
                  <a:lnTo>
                    <a:pt x="951" y="40638"/>
                  </a:lnTo>
                  <a:lnTo>
                    <a:pt x="3253" y="43893"/>
                  </a:lnTo>
                  <a:lnTo>
                    <a:pt x="6587" y="45877"/>
                  </a:lnTo>
                  <a:lnTo>
                    <a:pt x="10476" y="46592"/>
                  </a:lnTo>
                  <a:lnTo>
                    <a:pt x="14525" y="45957"/>
                  </a:lnTo>
                  <a:lnTo>
                    <a:pt x="18413" y="44211"/>
                  </a:lnTo>
                  <a:lnTo>
                    <a:pt x="24843" y="39289"/>
                  </a:lnTo>
                  <a:lnTo>
                    <a:pt x="25400" y="42305"/>
                  </a:lnTo>
                  <a:lnTo>
                    <a:pt x="26351" y="44369"/>
                  </a:lnTo>
                  <a:lnTo>
                    <a:pt x="27621" y="45639"/>
                  </a:lnTo>
                  <a:lnTo>
                    <a:pt x="28892" y="46274"/>
                  </a:lnTo>
                  <a:lnTo>
                    <a:pt x="31273" y="46592"/>
                  </a:lnTo>
                  <a:lnTo>
                    <a:pt x="32781" y="46433"/>
                  </a:lnTo>
                  <a:lnTo>
                    <a:pt x="34764" y="45877"/>
                  </a:lnTo>
                  <a:lnTo>
                    <a:pt x="37226" y="44369"/>
                  </a:lnTo>
                  <a:lnTo>
                    <a:pt x="40163" y="41591"/>
                  </a:lnTo>
                  <a:lnTo>
                    <a:pt x="40163" y="39051"/>
                  </a:lnTo>
                  <a:lnTo>
                    <a:pt x="38257" y="40321"/>
                  </a:lnTo>
                  <a:lnTo>
                    <a:pt x="35638" y="40877"/>
                  </a:lnTo>
                  <a:lnTo>
                    <a:pt x="33971" y="40401"/>
                  </a:lnTo>
                  <a:lnTo>
                    <a:pt x="33177" y="39130"/>
                  </a:lnTo>
                  <a:lnTo>
                    <a:pt x="32781" y="35162"/>
                  </a:lnTo>
                  <a:lnTo>
                    <a:pt x="32781" y="15875"/>
                  </a:lnTo>
                  <a:lnTo>
                    <a:pt x="32226" y="9127"/>
                  </a:lnTo>
                  <a:lnTo>
                    <a:pt x="30956" y="5713"/>
                  </a:lnTo>
                  <a:lnTo>
                    <a:pt x="28414" y="2777"/>
                  </a:lnTo>
                  <a:lnTo>
                    <a:pt x="26590" y="1587"/>
                  </a:lnTo>
                  <a:lnTo>
                    <a:pt x="24288"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282" name="Shape 2317"/>
            <p:cNvSpPr/>
            <p:nvPr/>
          </p:nvSpPr>
          <p:spPr>
            <a:xfrm>
              <a:off x="2201687" y="4534027"/>
              <a:ext cx="43736" cy="46592"/>
            </a:xfrm>
            <a:custGeom>
              <a:avLst/>
              <a:gdLst/>
              <a:ahLst/>
              <a:cxnLst/>
              <a:rect l="0" t="0" r="0" b="0"/>
              <a:pathLst>
                <a:path w="43736" h="46592">
                  <a:moveTo>
                    <a:pt x="21431" y="0"/>
                  </a:moveTo>
                  <a:lnTo>
                    <a:pt x="20637" y="2777"/>
                  </a:lnTo>
                  <a:lnTo>
                    <a:pt x="24844" y="3650"/>
                  </a:lnTo>
                  <a:lnTo>
                    <a:pt x="28337" y="6032"/>
                  </a:lnTo>
                  <a:lnTo>
                    <a:pt x="31114" y="9762"/>
                  </a:lnTo>
                  <a:lnTo>
                    <a:pt x="33178" y="14444"/>
                  </a:lnTo>
                  <a:lnTo>
                    <a:pt x="34369" y="19843"/>
                  </a:lnTo>
                  <a:lnTo>
                    <a:pt x="34766" y="25875"/>
                  </a:lnTo>
                  <a:lnTo>
                    <a:pt x="34211" y="32146"/>
                  </a:lnTo>
                  <a:lnTo>
                    <a:pt x="32861" y="36828"/>
                  </a:lnTo>
                  <a:lnTo>
                    <a:pt x="30797" y="40163"/>
                  </a:lnTo>
                  <a:lnTo>
                    <a:pt x="28337" y="42305"/>
                  </a:lnTo>
                  <a:lnTo>
                    <a:pt x="25717" y="43417"/>
                  </a:lnTo>
                  <a:lnTo>
                    <a:pt x="23098" y="43813"/>
                  </a:lnTo>
                  <a:lnTo>
                    <a:pt x="19050" y="43019"/>
                  </a:lnTo>
                  <a:lnTo>
                    <a:pt x="15875" y="40797"/>
                  </a:lnTo>
                  <a:lnTo>
                    <a:pt x="13414" y="37622"/>
                  </a:lnTo>
                  <a:lnTo>
                    <a:pt x="11588" y="33733"/>
                  </a:lnTo>
                  <a:lnTo>
                    <a:pt x="9446" y="25319"/>
                  </a:lnTo>
                  <a:lnTo>
                    <a:pt x="9048" y="21431"/>
                  </a:lnTo>
                  <a:lnTo>
                    <a:pt x="8889" y="18256"/>
                  </a:lnTo>
                  <a:lnTo>
                    <a:pt x="9128" y="14603"/>
                  </a:lnTo>
                  <a:lnTo>
                    <a:pt x="9842" y="11508"/>
                  </a:lnTo>
                  <a:lnTo>
                    <a:pt x="10874" y="8809"/>
                  </a:lnTo>
                  <a:lnTo>
                    <a:pt x="12382" y="6666"/>
                  </a:lnTo>
                  <a:lnTo>
                    <a:pt x="14128" y="4919"/>
                  </a:lnTo>
                  <a:lnTo>
                    <a:pt x="16113" y="3730"/>
                  </a:lnTo>
                  <a:lnTo>
                    <a:pt x="18256" y="3014"/>
                  </a:lnTo>
                  <a:lnTo>
                    <a:pt x="20637" y="2777"/>
                  </a:lnTo>
                  <a:lnTo>
                    <a:pt x="21431" y="0"/>
                  </a:lnTo>
                  <a:lnTo>
                    <a:pt x="15239" y="872"/>
                  </a:lnTo>
                  <a:lnTo>
                    <a:pt x="10001" y="3253"/>
                  </a:lnTo>
                  <a:lnTo>
                    <a:pt x="5714" y="6983"/>
                  </a:lnTo>
                  <a:lnTo>
                    <a:pt x="2619" y="11667"/>
                  </a:lnTo>
                  <a:lnTo>
                    <a:pt x="635" y="17064"/>
                  </a:lnTo>
                  <a:lnTo>
                    <a:pt x="0" y="22938"/>
                  </a:lnTo>
                  <a:lnTo>
                    <a:pt x="714" y="29368"/>
                  </a:lnTo>
                  <a:lnTo>
                    <a:pt x="2778" y="35003"/>
                  </a:lnTo>
                  <a:lnTo>
                    <a:pt x="6032" y="39766"/>
                  </a:lnTo>
                  <a:lnTo>
                    <a:pt x="10398" y="43417"/>
                  </a:lnTo>
                  <a:lnTo>
                    <a:pt x="15637" y="45719"/>
                  </a:lnTo>
                  <a:lnTo>
                    <a:pt x="21669" y="46592"/>
                  </a:lnTo>
                  <a:lnTo>
                    <a:pt x="28575" y="45480"/>
                  </a:lnTo>
                  <a:lnTo>
                    <a:pt x="34052" y="42623"/>
                  </a:lnTo>
                  <a:lnTo>
                    <a:pt x="38338" y="38416"/>
                  </a:lnTo>
                  <a:lnTo>
                    <a:pt x="41355" y="33416"/>
                  </a:lnTo>
                  <a:lnTo>
                    <a:pt x="43179" y="28097"/>
                  </a:lnTo>
                  <a:lnTo>
                    <a:pt x="43736" y="22938"/>
                  </a:lnTo>
                  <a:lnTo>
                    <a:pt x="43259" y="17858"/>
                  </a:lnTo>
                  <a:lnTo>
                    <a:pt x="41989" y="13333"/>
                  </a:lnTo>
                  <a:lnTo>
                    <a:pt x="40084" y="9364"/>
                  </a:lnTo>
                  <a:lnTo>
                    <a:pt x="37386" y="6111"/>
                  </a:lnTo>
                  <a:lnTo>
                    <a:pt x="34131" y="3491"/>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2283" name="Shape 2318"/>
            <p:cNvSpPr/>
            <p:nvPr/>
          </p:nvSpPr>
          <p:spPr>
            <a:xfrm>
              <a:off x="2134139" y="4534027"/>
              <a:ext cx="40083" cy="46592"/>
            </a:xfrm>
            <a:custGeom>
              <a:avLst/>
              <a:gdLst/>
              <a:ahLst/>
              <a:cxnLst/>
              <a:rect l="0" t="0" r="0" b="0"/>
              <a:pathLst>
                <a:path w="40083" h="46592">
                  <a:moveTo>
                    <a:pt x="18017" y="0"/>
                  </a:moveTo>
                  <a:lnTo>
                    <a:pt x="12858" y="555"/>
                  </a:lnTo>
                  <a:lnTo>
                    <a:pt x="8731" y="1983"/>
                  </a:lnTo>
                  <a:lnTo>
                    <a:pt x="5635" y="4047"/>
                  </a:lnTo>
                  <a:lnTo>
                    <a:pt x="3492" y="6350"/>
                  </a:lnTo>
                  <a:lnTo>
                    <a:pt x="2301" y="8809"/>
                  </a:lnTo>
                  <a:lnTo>
                    <a:pt x="1905" y="10952"/>
                  </a:lnTo>
                  <a:lnTo>
                    <a:pt x="2857" y="13730"/>
                  </a:lnTo>
                  <a:lnTo>
                    <a:pt x="4206" y="14921"/>
                  </a:lnTo>
                  <a:lnTo>
                    <a:pt x="6111" y="15318"/>
                  </a:lnTo>
                  <a:lnTo>
                    <a:pt x="7937" y="15001"/>
                  </a:lnTo>
                  <a:lnTo>
                    <a:pt x="9366" y="13969"/>
                  </a:lnTo>
                  <a:lnTo>
                    <a:pt x="10318" y="12619"/>
                  </a:lnTo>
                  <a:lnTo>
                    <a:pt x="10636" y="11112"/>
                  </a:lnTo>
                  <a:lnTo>
                    <a:pt x="10318" y="9364"/>
                  </a:lnTo>
                  <a:lnTo>
                    <a:pt x="10080" y="7222"/>
                  </a:lnTo>
                  <a:lnTo>
                    <a:pt x="10715" y="5158"/>
                  </a:lnTo>
                  <a:lnTo>
                    <a:pt x="12382" y="3650"/>
                  </a:lnTo>
                  <a:lnTo>
                    <a:pt x="14683" y="2697"/>
                  </a:lnTo>
                  <a:lnTo>
                    <a:pt x="17145" y="2381"/>
                  </a:lnTo>
                  <a:lnTo>
                    <a:pt x="19605" y="2618"/>
                  </a:lnTo>
                  <a:lnTo>
                    <a:pt x="22066" y="3808"/>
                  </a:lnTo>
                  <a:lnTo>
                    <a:pt x="23971" y="6350"/>
                  </a:lnTo>
                  <a:lnTo>
                    <a:pt x="24765" y="10555"/>
                  </a:lnTo>
                  <a:lnTo>
                    <a:pt x="24765" y="16668"/>
                  </a:lnTo>
                  <a:lnTo>
                    <a:pt x="24024" y="16960"/>
                  </a:lnTo>
                  <a:lnTo>
                    <a:pt x="24765" y="19050"/>
                  </a:lnTo>
                  <a:lnTo>
                    <a:pt x="24765" y="33416"/>
                  </a:lnTo>
                  <a:lnTo>
                    <a:pt x="24208" y="36749"/>
                  </a:lnTo>
                  <a:lnTo>
                    <a:pt x="23177" y="37939"/>
                  </a:lnTo>
                  <a:lnTo>
                    <a:pt x="21431" y="39051"/>
                  </a:lnTo>
                  <a:lnTo>
                    <a:pt x="20320" y="39448"/>
                  </a:lnTo>
                  <a:lnTo>
                    <a:pt x="18732" y="40083"/>
                  </a:lnTo>
                  <a:lnTo>
                    <a:pt x="15240" y="40797"/>
                  </a:lnTo>
                  <a:lnTo>
                    <a:pt x="12700" y="40242"/>
                  </a:lnTo>
                  <a:lnTo>
                    <a:pt x="10636" y="38733"/>
                  </a:lnTo>
                  <a:lnTo>
                    <a:pt x="9286" y="36273"/>
                  </a:lnTo>
                  <a:lnTo>
                    <a:pt x="8731" y="33098"/>
                  </a:lnTo>
                  <a:lnTo>
                    <a:pt x="8731" y="32860"/>
                  </a:lnTo>
                  <a:lnTo>
                    <a:pt x="8890" y="31034"/>
                  </a:lnTo>
                  <a:lnTo>
                    <a:pt x="9525" y="28891"/>
                  </a:lnTo>
                  <a:lnTo>
                    <a:pt x="11112" y="26589"/>
                  </a:lnTo>
                  <a:lnTo>
                    <a:pt x="13970" y="24049"/>
                  </a:lnTo>
                  <a:lnTo>
                    <a:pt x="15953" y="22780"/>
                  </a:lnTo>
                  <a:lnTo>
                    <a:pt x="18415" y="21509"/>
                  </a:lnTo>
                  <a:lnTo>
                    <a:pt x="21351" y="20239"/>
                  </a:lnTo>
                  <a:lnTo>
                    <a:pt x="24765" y="19050"/>
                  </a:lnTo>
                  <a:lnTo>
                    <a:pt x="24024" y="16960"/>
                  </a:lnTo>
                  <a:lnTo>
                    <a:pt x="17303" y="19605"/>
                  </a:lnTo>
                  <a:lnTo>
                    <a:pt x="11112" y="22303"/>
                  </a:lnTo>
                  <a:lnTo>
                    <a:pt x="6270" y="25082"/>
                  </a:lnTo>
                  <a:lnTo>
                    <a:pt x="2857" y="28177"/>
                  </a:lnTo>
                  <a:lnTo>
                    <a:pt x="713" y="31828"/>
                  </a:lnTo>
                  <a:lnTo>
                    <a:pt x="0" y="36273"/>
                  </a:lnTo>
                  <a:lnTo>
                    <a:pt x="952" y="40638"/>
                  </a:lnTo>
                  <a:lnTo>
                    <a:pt x="3253" y="43893"/>
                  </a:lnTo>
                  <a:lnTo>
                    <a:pt x="6587" y="45877"/>
                  </a:lnTo>
                  <a:lnTo>
                    <a:pt x="10477" y="46592"/>
                  </a:lnTo>
                  <a:lnTo>
                    <a:pt x="14525" y="45957"/>
                  </a:lnTo>
                  <a:lnTo>
                    <a:pt x="18415" y="44211"/>
                  </a:lnTo>
                  <a:lnTo>
                    <a:pt x="24843" y="39289"/>
                  </a:lnTo>
                  <a:lnTo>
                    <a:pt x="25400" y="42305"/>
                  </a:lnTo>
                  <a:lnTo>
                    <a:pt x="26352" y="44369"/>
                  </a:lnTo>
                  <a:lnTo>
                    <a:pt x="27622" y="45639"/>
                  </a:lnTo>
                  <a:lnTo>
                    <a:pt x="28892" y="46274"/>
                  </a:lnTo>
                  <a:lnTo>
                    <a:pt x="31273" y="46592"/>
                  </a:lnTo>
                  <a:lnTo>
                    <a:pt x="32781" y="46433"/>
                  </a:lnTo>
                  <a:lnTo>
                    <a:pt x="34686" y="45877"/>
                  </a:lnTo>
                  <a:lnTo>
                    <a:pt x="37147" y="44369"/>
                  </a:lnTo>
                  <a:lnTo>
                    <a:pt x="40083" y="41591"/>
                  </a:lnTo>
                  <a:lnTo>
                    <a:pt x="40083" y="39051"/>
                  </a:lnTo>
                  <a:lnTo>
                    <a:pt x="38258" y="40321"/>
                  </a:lnTo>
                  <a:lnTo>
                    <a:pt x="35638" y="40877"/>
                  </a:lnTo>
                  <a:lnTo>
                    <a:pt x="33972" y="40401"/>
                  </a:lnTo>
                  <a:lnTo>
                    <a:pt x="33098" y="39130"/>
                  </a:lnTo>
                  <a:lnTo>
                    <a:pt x="32781" y="35162"/>
                  </a:lnTo>
                  <a:lnTo>
                    <a:pt x="32781" y="15875"/>
                  </a:lnTo>
                  <a:lnTo>
                    <a:pt x="32226" y="9127"/>
                  </a:lnTo>
                  <a:lnTo>
                    <a:pt x="30956" y="5713"/>
                  </a:lnTo>
                  <a:lnTo>
                    <a:pt x="28416" y="2777"/>
                  </a:lnTo>
                  <a:lnTo>
                    <a:pt x="26590" y="1587"/>
                  </a:lnTo>
                  <a:lnTo>
                    <a:pt x="24288"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284" name="Shape 2319"/>
            <p:cNvSpPr/>
            <p:nvPr/>
          </p:nvSpPr>
          <p:spPr>
            <a:xfrm>
              <a:off x="2104294" y="4534027"/>
              <a:ext cx="23494" cy="45560"/>
            </a:xfrm>
            <a:custGeom>
              <a:avLst/>
              <a:gdLst/>
              <a:ahLst/>
              <a:cxnLst/>
              <a:rect l="0" t="0" r="0" b="0"/>
              <a:pathLst>
                <a:path w="23494" h="45560">
                  <a:moveTo>
                    <a:pt x="15794" y="0"/>
                  </a:moveTo>
                  <a:lnTo>
                    <a:pt x="396" y="5476"/>
                  </a:lnTo>
                  <a:lnTo>
                    <a:pt x="396" y="6905"/>
                  </a:lnTo>
                  <a:lnTo>
                    <a:pt x="4365" y="6507"/>
                  </a:lnTo>
                  <a:lnTo>
                    <a:pt x="5634" y="6666"/>
                  </a:lnTo>
                  <a:lnTo>
                    <a:pt x="6746" y="7301"/>
                  </a:lnTo>
                  <a:lnTo>
                    <a:pt x="7540" y="9127"/>
                  </a:lnTo>
                  <a:lnTo>
                    <a:pt x="7857" y="12461"/>
                  </a:lnTo>
                  <a:lnTo>
                    <a:pt x="7857" y="35480"/>
                  </a:lnTo>
                  <a:lnTo>
                    <a:pt x="7698" y="38733"/>
                  </a:lnTo>
                  <a:lnTo>
                    <a:pt x="7143" y="41036"/>
                  </a:lnTo>
                  <a:lnTo>
                    <a:pt x="6191" y="42544"/>
                  </a:lnTo>
                  <a:lnTo>
                    <a:pt x="4762" y="43417"/>
                  </a:lnTo>
                  <a:lnTo>
                    <a:pt x="2777" y="43813"/>
                  </a:lnTo>
                  <a:lnTo>
                    <a:pt x="0" y="44052"/>
                  </a:lnTo>
                  <a:lnTo>
                    <a:pt x="0" y="45560"/>
                  </a:lnTo>
                  <a:lnTo>
                    <a:pt x="23494" y="45560"/>
                  </a:lnTo>
                  <a:lnTo>
                    <a:pt x="23494" y="44052"/>
                  </a:lnTo>
                  <a:lnTo>
                    <a:pt x="19446" y="43496"/>
                  </a:lnTo>
                  <a:lnTo>
                    <a:pt x="18176" y="42862"/>
                  </a:lnTo>
                  <a:lnTo>
                    <a:pt x="17303" y="42068"/>
                  </a:lnTo>
                  <a:lnTo>
                    <a:pt x="16351" y="39448"/>
                  </a:lnTo>
                  <a:lnTo>
                    <a:pt x="16192" y="35480"/>
                  </a:lnTo>
                  <a:lnTo>
                    <a:pt x="16192" y="316"/>
                  </a:lnTo>
                  <a:lnTo>
                    <a:pt x="15794" y="0"/>
                  </a:lnTo>
                  <a:close/>
                </a:path>
              </a:pathLst>
            </a:custGeom>
            <a:solidFill>
              <a:srgbClr val="000000"/>
            </a:solidFill>
          </p:spPr>
          <p:txBody>
            <a:bodyPr vert="horz" lIns="91440" tIns="45720" rIns="91440" bIns="45720" anchor="t"/>
            <a:lstStyle/>
            <a:p>
              <a:endParaRPr lang="en-IN"/>
            </a:p>
          </p:txBody>
        </p:sp>
        <p:sp>
          <p:nvSpPr>
            <p:cNvPr id="2285" name="Shape 2320"/>
            <p:cNvSpPr/>
            <p:nvPr/>
          </p:nvSpPr>
          <p:spPr>
            <a:xfrm>
              <a:off x="2029919" y="4534027"/>
              <a:ext cx="39528" cy="46592"/>
            </a:xfrm>
            <a:custGeom>
              <a:avLst/>
              <a:gdLst/>
              <a:ahLst/>
              <a:cxnLst/>
              <a:rect l="0" t="0" r="0" b="0"/>
              <a:pathLst>
                <a:path w="39528" h="46592">
                  <a:moveTo>
                    <a:pt x="20241" y="0"/>
                  </a:moveTo>
                  <a:lnTo>
                    <a:pt x="18018" y="3571"/>
                  </a:lnTo>
                  <a:lnTo>
                    <a:pt x="21431" y="4126"/>
                  </a:lnTo>
                  <a:lnTo>
                    <a:pt x="23812" y="5476"/>
                  </a:lnTo>
                  <a:lnTo>
                    <a:pt x="25480" y="7539"/>
                  </a:lnTo>
                  <a:lnTo>
                    <a:pt x="26511" y="9921"/>
                  </a:lnTo>
                  <a:lnTo>
                    <a:pt x="27543" y="14921"/>
                  </a:lnTo>
                  <a:lnTo>
                    <a:pt x="7143" y="14921"/>
                  </a:lnTo>
                  <a:lnTo>
                    <a:pt x="7858" y="11984"/>
                  </a:lnTo>
                  <a:lnTo>
                    <a:pt x="8731" y="9444"/>
                  </a:lnTo>
                  <a:lnTo>
                    <a:pt x="11192" y="5952"/>
                  </a:lnTo>
                  <a:lnTo>
                    <a:pt x="14287" y="4126"/>
                  </a:lnTo>
                  <a:lnTo>
                    <a:pt x="18018" y="3571"/>
                  </a:lnTo>
                  <a:lnTo>
                    <a:pt x="20241" y="0"/>
                  </a:lnTo>
                  <a:lnTo>
                    <a:pt x="15955" y="475"/>
                  </a:lnTo>
                  <a:lnTo>
                    <a:pt x="11430" y="2221"/>
                  </a:lnTo>
                  <a:lnTo>
                    <a:pt x="7143" y="5317"/>
                  </a:lnTo>
                  <a:lnTo>
                    <a:pt x="3492" y="9921"/>
                  </a:lnTo>
                  <a:lnTo>
                    <a:pt x="1032" y="16191"/>
                  </a:lnTo>
                  <a:lnTo>
                    <a:pt x="317" y="20001"/>
                  </a:lnTo>
                  <a:lnTo>
                    <a:pt x="0" y="24367"/>
                  </a:lnTo>
                  <a:lnTo>
                    <a:pt x="397" y="29368"/>
                  </a:lnTo>
                  <a:lnTo>
                    <a:pt x="1350" y="33733"/>
                  </a:lnTo>
                  <a:lnTo>
                    <a:pt x="2857" y="37543"/>
                  </a:lnTo>
                  <a:lnTo>
                    <a:pt x="5080" y="40718"/>
                  </a:lnTo>
                  <a:lnTo>
                    <a:pt x="7778" y="43258"/>
                  </a:lnTo>
                  <a:lnTo>
                    <a:pt x="10953" y="45083"/>
                  </a:lnTo>
                  <a:lnTo>
                    <a:pt x="14526" y="46194"/>
                  </a:lnTo>
                  <a:lnTo>
                    <a:pt x="18494" y="46592"/>
                  </a:lnTo>
                  <a:lnTo>
                    <a:pt x="23495" y="45957"/>
                  </a:lnTo>
                  <a:lnTo>
                    <a:pt x="27702" y="44369"/>
                  </a:lnTo>
                  <a:lnTo>
                    <a:pt x="31194" y="42147"/>
                  </a:lnTo>
                  <a:lnTo>
                    <a:pt x="33972" y="39448"/>
                  </a:lnTo>
                  <a:lnTo>
                    <a:pt x="36195" y="36591"/>
                  </a:lnTo>
                  <a:lnTo>
                    <a:pt x="37782" y="33892"/>
                  </a:lnTo>
                  <a:lnTo>
                    <a:pt x="38893" y="31589"/>
                  </a:lnTo>
                  <a:lnTo>
                    <a:pt x="39528" y="30002"/>
                  </a:lnTo>
                  <a:lnTo>
                    <a:pt x="37941" y="29288"/>
                  </a:lnTo>
                  <a:lnTo>
                    <a:pt x="34925" y="33653"/>
                  </a:lnTo>
                  <a:lnTo>
                    <a:pt x="32702" y="35876"/>
                  </a:lnTo>
                  <a:lnTo>
                    <a:pt x="30003" y="37861"/>
                  </a:lnTo>
                  <a:lnTo>
                    <a:pt x="26591" y="39210"/>
                  </a:lnTo>
                  <a:lnTo>
                    <a:pt x="22622" y="39687"/>
                  </a:lnTo>
                  <a:lnTo>
                    <a:pt x="19208" y="39289"/>
                  </a:lnTo>
                  <a:lnTo>
                    <a:pt x="15875" y="38019"/>
                  </a:lnTo>
                  <a:lnTo>
                    <a:pt x="12700" y="35480"/>
                  </a:lnTo>
                  <a:lnTo>
                    <a:pt x="10001" y="31511"/>
                  </a:lnTo>
                  <a:lnTo>
                    <a:pt x="8890" y="28971"/>
                  </a:lnTo>
                  <a:lnTo>
                    <a:pt x="7937" y="25875"/>
                  </a:lnTo>
                  <a:lnTo>
                    <a:pt x="7302" y="22225"/>
                  </a:lnTo>
                  <a:lnTo>
                    <a:pt x="6826" y="18096"/>
                  </a:lnTo>
                  <a:lnTo>
                    <a:pt x="37623" y="18096"/>
                  </a:lnTo>
                  <a:lnTo>
                    <a:pt x="36988" y="13651"/>
                  </a:lnTo>
                  <a:lnTo>
                    <a:pt x="35798" y="9841"/>
                  </a:lnTo>
                  <a:lnTo>
                    <a:pt x="34131" y="6666"/>
                  </a:lnTo>
                  <a:lnTo>
                    <a:pt x="32067" y="4205"/>
                  </a:lnTo>
                  <a:lnTo>
                    <a:pt x="29527" y="2301"/>
                  </a:lnTo>
                  <a:lnTo>
                    <a:pt x="26750"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286" name="Shape 2321"/>
            <p:cNvSpPr/>
            <p:nvPr/>
          </p:nvSpPr>
          <p:spPr>
            <a:xfrm>
              <a:off x="1915223" y="4534027"/>
              <a:ext cx="40083" cy="46592"/>
            </a:xfrm>
            <a:custGeom>
              <a:avLst/>
              <a:gdLst/>
              <a:ahLst/>
              <a:cxnLst/>
              <a:rect l="0" t="0" r="0" b="0"/>
              <a:pathLst>
                <a:path w="40083" h="46592">
                  <a:moveTo>
                    <a:pt x="18017" y="0"/>
                  </a:moveTo>
                  <a:lnTo>
                    <a:pt x="12858" y="555"/>
                  </a:lnTo>
                  <a:lnTo>
                    <a:pt x="8731" y="1983"/>
                  </a:lnTo>
                  <a:lnTo>
                    <a:pt x="5634" y="4047"/>
                  </a:lnTo>
                  <a:lnTo>
                    <a:pt x="3492" y="6350"/>
                  </a:lnTo>
                  <a:lnTo>
                    <a:pt x="2301" y="8809"/>
                  </a:lnTo>
                  <a:lnTo>
                    <a:pt x="1904" y="10952"/>
                  </a:lnTo>
                  <a:lnTo>
                    <a:pt x="2857" y="13730"/>
                  </a:lnTo>
                  <a:lnTo>
                    <a:pt x="4127" y="14921"/>
                  </a:lnTo>
                  <a:lnTo>
                    <a:pt x="6111" y="15318"/>
                  </a:lnTo>
                  <a:lnTo>
                    <a:pt x="7937" y="15001"/>
                  </a:lnTo>
                  <a:lnTo>
                    <a:pt x="9366" y="13969"/>
                  </a:lnTo>
                  <a:lnTo>
                    <a:pt x="10238" y="12619"/>
                  </a:lnTo>
                  <a:lnTo>
                    <a:pt x="10556" y="11112"/>
                  </a:lnTo>
                  <a:lnTo>
                    <a:pt x="10318" y="9364"/>
                  </a:lnTo>
                  <a:lnTo>
                    <a:pt x="10080" y="7222"/>
                  </a:lnTo>
                  <a:lnTo>
                    <a:pt x="10714" y="5158"/>
                  </a:lnTo>
                  <a:lnTo>
                    <a:pt x="12382" y="3650"/>
                  </a:lnTo>
                  <a:lnTo>
                    <a:pt x="14683" y="2697"/>
                  </a:lnTo>
                  <a:lnTo>
                    <a:pt x="17144" y="2381"/>
                  </a:lnTo>
                  <a:lnTo>
                    <a:pt x="19605" y="2618"/>
                  </a:lnTo>
                  <a:lnTo>
                    <a:pt x="22066" y="3808"/>
                  </a:lnTo>
                  <a:lnTo>
                    <a:pt x="23971" y="6350"/>
                  </a:lnTo>
                  <a:lnTo>
                    <a:pt x="24764" y="10555"/>
                  </a:lnTo>
                  <a:lnTo>
                    <a:pt x="24764" y="16668"/>
                  </a:lnTo>
                  <a:lnTo>
                    <a:pt x="24024" y="16960"/>
                  </a:lnTo>
                  <a:lnTo>
                    <a:pt x="24764" y="19050"/>
                  </a:lnTo>
                  <a:lnTo>
                    <a:pt x="24764" y="33416"/>
                  </a:lnTo>
                  <a:lnTo>
                    <a:pt x="24208" y="36749"/>
                  </a:lnTo>
                  <a:lnTo>
                    <a:pt x="23177" y="37939"/>
                  </a:lnTo>
                  <a:lnTo>
                    <a:pt x="21351" y="39051"/>
                  </a:lnTo>
                  <a:lnTo>
                    <a:pt x="20319" y="39448"/>
                  </a:lnTo>
                  <a:lnTo>
                    <a:pt x="18732" y="40083"/>
                  </a:lnTo>
                  <a:lnTo>
                    <a:pt x="15239" y="40797"/>
                  </a:lnTo>
                  <a:lnTo>
                    <a:pt x="12700" y="40242"/>
                  </a:lnTo>
                  <a:lnTo>
                    <a:pt x="10636" y="38733"/>
                  </a:lnTo>
                  <a:lnTo>
                    <a:pt x="9286" y="36273"/>
                  </a:lnTo>
                  <a:lnTo>
                    <a:pt x="8731" y="33098"/>
                  </a:lnTo>
                  <a:lnTo>
                    <a:pt x="8731" y="32860"/>
                  </a:lnTo>
                  <a:lnTo>
                    <a:pt x="8889" y="31034"/>
                  </a:lnTo>
                  <a:lnTo>
                    <a:pt x="9525" y="28891"/>
                  </a:lnTo>
                  <a:lnTo>
                    <a:pt x="11112" y="26589"/>
                  </a:lnTo>
                  <a:lnTo>
                    <a:pt x="13969" y="24049"/>
                  </a:lnTo>
                  <a:lnTo>
                    <a:pt x="15953" y="22780"/>
                  </a:lnTo>
                  <a:lnTo>
                    <a:pt x="18414" y="21509"/>
                  </a:lnTo>
                  <a:lnTo>
                    <a:pt x="21351" y="20239"/>
                  </a:lnTo>
                  <a:lnTo>
                    <a:pt x="24764" y="19050"/>
                  </a:lnTo>
                  <a:lnTo>
                    <a:pt x="24024" y="16960"/>
                  </a:lnTo>
                  <a:lnTo>
                    <a:pt x="17303" y="19605"/>
                  </a:lnTo>
                  <a:lnTo>
                    <a:pt x="11112" y="22303"/>
                  </a:lnTo>
                  <a:lnTo>
                    <a:pt x="6269" y="25082"/>
                  </a:lnTo>
                  <a:lnTo>
                    <a:pt x="2777" y="28177"/>
                  </a:lnTo>
                  <a:lnTo>
                    <a:pt x="713" y="31828"/>
                  </a:lnTo>
                  <a:lnTo>
                    <a:pt x="0" y="36273"/>
                  </a:lnTo>
                  <a:lnTo>
                    <a:pt x="952" y="40638"/>
                  </a:lnTo>
                  <a:lnTo>
                    <a:pt x="3253" y="43893"/>
                  </a:lnTo>
                  <a:lnTo>
                    <a:pt x="6587" y="45877"/>
                  </a:lnTo>
                  <a:lnTo>
                    <a:pt x="10477" y="46592"/>
                  </a:lnTo>
                  <a:lnTo>
                    <a:pt x="14524" y="45957"/>
                  </a:lnTo>
                  <a:lnTo>
                    <a:pt x="18334" y="44211"/>
                  </a:lnTo>
                  <a:lnTo>
                    <a:pt x="21827" y="41830"/>
                  </a:lnTo>
                  <a:lnTo>
                    <a:pt x="24843" y="39289"/>
                  </a:lnTo>
                  <a:lnTo>
                    <a:pt x="25400" y="42305"/>
                  </a:lnTo>
                  <a:lnTo>
                    <a:pt x="26352" y="44369"/>
                  </a:lnTo>
                  <a:lnTo>
                    <a:pt x="27622" y="45639"/>
                  </a:lnTo>
                  <a:lnTo>
                    <a:pt x="28892" y="46274"/>
                  </a:lnTo>
                  <a:lnTo>
                    <a:pt x="31273" y="46592"/>
                  </a:lnTo>
                  <a:lnTo>
                    <a:pt x="32781" y="46433"/>
                  </a:lnTo>
                  <a:lnTo>
                    <a:pt x="34686" y="45877"/>
                  </a:lnTo>
                  <a:lnTo>
                    <a:pt x="37147" y="44369"/>
                  </a:lnTo>
                  <a:lnTo>
                    <a:pt x="40083" y="41591"/>
                  </a:lnTo>
                  <a:lnTo>
                    <a:pt x="40083" y="39051"/>
                  </a:lnTo>
                  <a:lnTo>
                    <a:pt x="38258" y="40321"/>
                  </a:lnTo>
                  <a:lnTo>
                    <a:pt x="35638" y="40877"/>
                  </a:lnTo>
                  <a:lnTo>
                    <a:pt x="33972" y="40401"/>
                  </a:lnTo>
                  <a:lnTo>
                    <a:pt x="33098" y="39130"/>
                  </a:lnTo>
                  <a:lnTo>
                    <a:pt x="32781" y="35162"/>
                  </a:lnTo>
                  <a:lnTo>
                    <a:pt x="32781" y="15875"/>
                  </a:lnTo>
                  <a:lnTo>
                    <a:pt x="32226" y="9127"/>
                  </a:lnTo>
                  <a:lnTo>
                    <a:pt x="30956" y="5713"/>
                  </a:lnTo>
                  <a:lnTo>
                    <a:pt x="28416" y="2777"/>
                  </a:lnTo>
                  <a:lnTo>
                    <a:pt x="26589" y="1587"/>
                  </a:lnTo>
                  <a:lnTo>
                    <a:pt x="24208" y="71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2287" name="Shape 2322"/>
            <p:cNvSpPr/>
            <p:nvPr/>
          </p:nvSpPr>
          <p:spPr>
            <a:xfrm>
              <a:off x="1665588" y="4511959"/>
              <a:ext cx="45958" cy="68660"/>
            </a:xfrm>
            <a:custGeom>
              <a:avLst/>
              <a:gdLst/>
              <a:ahLst/>
              <a:cxnLst/>
              <a:rect l="0" t="0" r="0" b="0"/>
              <a:pathLst>
                <a:path w="45958" h="68660">
                  <a:moveTo>
                    <a:pt x="38815" y="0"/>
                  </a:moveTo>
                  <a:lnTo>
                    <a:pt x="24288" y="4366"/>
                  </a:lnTo>
                  <a:lnTo>
                    <a:pt x="24288" y="5953"/>
                  </a:lnTo>
                  <a:lnTo>
                    <a:pt x="26670" y="5794"/>
                  </a:lnTo>
                  <a:lnTo>
                    <a:pt x="29210" y="6112"/>
                  </a:lnTo>
                  <a:lnTo>
                    <a:pt x="30480" y="7223"/>
                  </a:lnTo>
                  <a:lnTo>
                    <a:pt x="30877" y="8811"/>
                  </a:lnTo>
                  <a:lnTo>
                    <a:pt x="31036" y="10874"/>
                  </a:lnTo>
                  <a:lnTo>
                    <a:pt x="31036" y="26352"/>
                  </a:lnTo>
                  <a:lnTo>
                    <a:pt x="28575" y="24448"/>
                  </a:lnTo>
                  <a:lnTo>
                    <a:pt x="26115" y="23098"/>
                  </a:lnTo>
                  <a:lnTo>
                    <a:pt x="23495" y="22304"/>
                  </a:lnTo>
                  <a:lnTo>
                    <a:pt x="22684" y="22241"/>
                  </a:lnTo>
                  <a:lnTo>
                    <a:pt x="20796" y="24844"/>
                  </a:lnTo>
                  <a:lnTo>
                    <a:pt x="24288" y="25400"/>
                  </a:lnTo>
                  <a:lnTo>
                    <a:pt x="27383" y="27226"/>
                  </a:lnTo>
                  <a:lnTo>
                    <a:pt x="29765" y="30321"/>
                  </a:lnTo>
                  <a:lnTo>
                    <a:pt x="31036" y="34767"/>
                  </a:lnTo>
                  <a:lnTo>
                    <a:pt x="31036" y="57547"/>
                  </a:lnTo>
                  <a:lnTo>
                    <a:pt x="29845" y="59928"/>
                  </a:lnTo>
                  <a:lnTo>
                    <a:pt x="27861" y="61833"/>
                  </a:lnTo>
                  <a:lnTo>
                    <a:pt x="25161" y="63103"/>
                  </a:lnTo>
                  <a:lnTo>
                    <a:pt x="22225" y="63500"/>
                  </a:lnTo>
                  <a:lnTo>
                    <a:pt x="18891" y="62944"/>
                  </a:lnTo>
                  <a:lnTo>
                    <a:pt x="15716" y="61516"/>
                  </a:lnTo>
                  <a:lnTo>
                    <a:pt x="12938" y="58896"/>
                  </a:lnTo>
                  <a:lnTo>
                    <a:pt x="10636" y="55007"/>
                  </a:lnTo>
                  <a:lnTo>
                    <a:pt x="9127" y="49768"/>
                  </a:lnTo>
                  <a:lnTo>
                    <a:pt x="8492" y="43181"/>
                  </a:lnTo>
                  <a:lnTo>
                    <a:pt x="9048" y="37068"/>
                  </a:lnTo>
                  <a:lnTo>
                    <a:pt x="10477" y="32386"/>
                  </a:lnTo>
                  <a:lnTo>
                    <a:pt x="12621" y="28972"/>
                  </a:lnTo>
                  <a:lnTo>
                    <a:pt x="15161" y="26591"/>
                  </a:lnTo>
                  <a:lnTo>
                    <a:pt x="17938" y="25242"/>
                  </a:lnTo>
                  <a:lnTo>
                    <a:pt x="20796" y="24844"/>
                  </a:lnTo>
                  <a:lnTo>
                    <a:pt x="22684" y="22241"/>
                  </a:lnTo>
                  <a:lnTo>
                    <a:pt x="20478" y="22067"/>
                  </a:lnTo>
                  <a:lnTo>
                    <a:pt x="15161" y="22940"/>
                  </a:lnTo>
                  <a:lnTo>
                    <a:pt x="10240" y="25479"/>
                  </a:lnTo>
                  <a:lnTo>
                    <a:pt x="6111" y="29368"/>
                  </a:lnTo>
                  <a:lnTo>
                    <a:pt x="2857" y="34369"/>
                  </a:lnTo>
                  <a:lnTo>
                    <a:pt x="793" y="40163"/>
                  </a:lnTo>
                  <a:lnTo>
                    <a:pt x="0" y="46435"/>
                  </a:lnTo>
                  <a:lnTo>
                    <a:pt x="635" y="53181"/>
                  </a:lnTo>
                  <a:lnTo>
                    <a:pt x="2302" y="58420"/>
                  </a:lnTo>
                  <a:lnTo>
                    <a:pt x="4683" y="62310"/>
                  </a:lnTo>
                  <a:lnTo>
                    <a:pt x="7540" y="65087"/>
                  </a:lnTo>
                  <a:lnTo>
                    <a:pt x="10636" y="66913"/>
                  </a:lnTo>
                  <a:lnTo>
                    <a:pt x="13573" y="68024"/>
                  </a:lnTo>
                  <a:lnTo>
                    <a:pt x="16113" y="68501"/>
                  </a:lnTo>
                  <a:lnTo>
                    <a:pt x="18017" y="68660"/>
                  </a:lnTo>
                  <a:lnTo>
                    <a:pt x="22860" y="68024"/>
                  </a:lnTo>
                  <a:lnTo>
                    <a:pt x="26511" y="66517"/>
                  </a:lnTo>
                  <a:lnTo>
                    <a:pt x="29051" y="64452"/>
                  </a:lnTo>
                  <a:lnTo>
                    <a:pt x="30797" y="62310"/>
                  </a:lnTo>
                  <a:lnTo>
                    <a:pt x="31036" y="62310"/>
                  </a:lnTo>
                  <a:lnTo>
                    <a:pt x="31036" y="68342"/>
                  </a:lnTo>
                  <a:lnTo>
                    <a:pt x="31432" y="68660"/>
                  </a:lnTo>
                  <a:lnTo>
                    <a:pt x="38815" y="65961"/>
                  </a:lnTo>
                  <a:lnTo>
                    <a:pt x="45958" y="63500"/>
                  </a:lnTo>
                  <a:lnTo>
                    <a:pt x="45958" y="61912"/>
                  </a:lnTo>
                  <a:lnTo>
                    <a:pt x="43180" y="61912"/>
                  </a:lnTo>
                  <a:lnTo>
                    <a:pt x="41275" y="61516"/>
                  </a:lnTo>
                  <a:lnTo>
                    <a:pt x="40163" y="60801"/>
                  </a:lnTo>
                  <a:lnTo>
                    <a:pt x="39608" y="59690"/>
                  </a:lnTo>
                  <a:lnTo>
                    <a:pt x="39290" y="56356"/>
                  </a:lnTo>
                  <a:lnTo>
                    <a:pt x="39290" y="158"/>
                  </a:lnTo>
                  <a:lnTo>
                    <a:pt x="38815" y="0"/>
                  </a:lnTo>
                  <a:close/>
                </a:path>
              </a:pathLst>
            </a:custGeom>
            <a:solidFill>
              <a:srgbClr val="000000"/>
            </a:solidFill>
          </p:spPr>
          <p:txBody>
            <a:bodyPr vert="horz" lIns="91440" tIns="45720" rIns="91440" bIns="45720" anchor="t"/>
            <a:lstStyle/>
            <a:p>
              <a:endParaRPr lang="en-IN"/>
            </a:p>
          </p:txBody>
        </p:sp>
        <p:sp>
          <p:nvSpPr>
            <p:cNvPr id="2288" name="Shape 2323"/>
            <p:cNvSpPr/>
            <p:nvPr/>
          </p:nvSpPr>
          <p:spPr>
            <a:xfrm>
              <a:off x="1620821" y="4534027"/>
              <a:ext cx="39528" cy="46592"/>
            </a:xfrm>
            <a:custGeom>
              <a:avLst/>
              <a:gdLst/>
              <a:ahLst/>
              <a:cxnLst/>
              <a:rect l="0" t="0" r="0" b="0"/>
              <a:pathLst>
                <a:path w="39528" h="46592">
                  <a:moveTo>
                    <a:pt x="20161" y="0"/>
                  </a:moveTo>
                  <a:lnTo>
                    <a:pt x="18018" y="3571"/>
                  </a:lnTo>
                  <a:lnTo>
                    <a:pt x="21431" y="4126"/>
                  </a:lnTo>
                  <a:lnTo>
                    <a:pt x="23812" y="5476"/>
                  </a:lnTo>
                  <a:lnTo>
                    <a:pt x="25400" y="7539"/>
                  </a:lnTo>
                  <a:lnTo>
                    <a:pt x="26511" y="9921"/>
                  </a:lnTo>
                  <a:lnTo>
                    <a:pt x="27543" y="14921"/>
                  </a:lnTo>
                  <a:lnTo>
                    <a:pt x="7143" y="14921"/>
                  </a:lnTo>
                  <a:lnTo>
                    <a:pt x="7857" y="11984"/>
                  </a:lnTo>
                  <a:lnTo>
                    <a:pt x="8731" y="9444"/>
                  </a:lnTo>
                  <a:lnTo>
                    <a:pt x="11112" y="5952"/>
                  </a:lnTo>
                  <a:lnTo>
                    <a:pt x="14287" y="4126"/>
                  </a:lnTo>
                  <a:lnTo>
                    <a:pt x="18018" y="3571"/>
                  </a:lnTo>
                  <a:lnTo>
                    <a:pt x="20161" y="0"/>
                  </a:lnTo>
                  <a:lnTo>
                    <a:pt x="15953" y="475"/>
                  </a:lnTo>
                  <a:lnTo>
                    <a:pt x="11429" y="2221"/>
                  </a:lnTo>
                  <a:lnTo>
                    <a:pt x="7143" y="5317"/>
                  </a:lnTo>
                  <a:lnTo>
                    <a:pt x="3492" y="9921"/>
                  </a:lnTo>
                  <a:lnTo>
                    <a:pt x="952" y="16191"/>
                  </a:lnTo>
                  <a:lnTo>
                    <a:pt x="317" y="20001"/>
                  </a:lnTo>
                  <a:lnTo>
                    <a:pt x="0" y="24367"/>
                  </a:lnTo>
                  <a:lnTo>
                    <a:pt x="397" y="29368"/>
                  </a:lnTo>
                  <a:lnTo>
                    <a:pt x="1349" y="33733"/>
                  </a:lnTo>
                  <a:lnTo>
                    <a:pt x="2857" y="37543"/>
                  </a:lnTo>
                  <a:lnTo>
                    <a:pt x="5079" y="40718"/>
                  </a:lnTo>
                  <a:lnTo>
                    <a:pt x="7778" y="43258"/>
                  </a:lnTo>
                  <a:lnTo>
                    <a:pt x="10953" y="45083"/>
                  </a:lnTo>
                  <a:lnTo>
                    <a:pt x="14526" y="46194"/>
                  </a:lnTo>
                  <a:lnTo>
                    <a:pt x="18494" y="46592"/>
                  </a:lnTo>
                  <a:lnTo>
                    <a:pt x="23495" y="45957"/>
                  </a:lnTo>
                  <a:lnTo>
                    <a:pt x="27701" y="44369"/>
                  </a:lnTo>
                  <a:lnTo>
                    <a:pt x="31194" y="42147"/>
                  </a:lnTo>
                  <a:lnTo>
                    <a:pt x="33972" y="39448"/>
                  </a:lnTo>
                  <a:lnTo>
                    <a:pt x="36195" y="36591"/>
                  </a:lnTo>
                  <a:lnTo>
                    <a:pt x="37782" y="33892"/>
                  </a:lnTo>
                  <a:lnTo>
                    <a:pt x="38893" y="31589"/>
                  </a:lnTo>
                  <a:lnTo>
                    <a:pt x="39528" y="30002"/>
                  </a:lnTo>
                  <a:lnTo>
                    <a:pt x="37941" y="29288"/>
                  </a:lnTo>
                  <a:lnTo>
                    <a:pt x="34925" y="33653"/>
                  </a:lnTo>
                  <a:lnTo>
                    <a:pt x="32702" y="35876"/>
                  </a:lnTo>
                  <a:lnTo>
                    <a:pt x="29924" y="37861"/>
                  </a:lnTo>
                  <a:lnTo>
                    <a:pt x="26591" y="39210"/>
                  </a:lnTo>
                  <a:lnTo>
                    <a:pt x="22542" y="39687"/>
                  </a:lnTo>
                  <a:lnTo>
                    <a:pt x="19208" y="39289"/>
                  </a:lnTo>
                  <a:lnTo>
                    <a:pt x="15875" y="38019"/>
                  </a:lnTo>
                  <a:lnTo>
                    <a:pt x="12700" y="35480"/>
                  </a:lnTo>
                  <a:lnTo>
                    <a:pt x="10001" y="31511"/>
                  </a:lnTo>
                  <a:lnTo>
                    <a:pt x="8889" y="28971"/>
                  </a:lnTo>
                  <a:lnTo>
                    <a:pt x="7937" y="25875"/>
                  </a:lnTo>
                  <a:lnTo>
                    <a:pt x="7302" y="22225"/>
                  </a:lnTo>
                  <a:lnTo>
                    <a:pt x="6826" y="18096"/>
                  </a:lnTo>
                  <a:lnTo>
                    <a:pt x="37623" y="18096"/>
                  </a:lnTo>
                  <a:lnTo>
                    <a:pt x="36988" y="13651"/>
                  </a:lnTo>
                  <a:lnTo>
                    <a:pt x="35797" y="9841"/>
                  </a:lnTo>
                  <a:lnTo>
                    <a:pt x="34131" y="6666"/>
                  </a:lnTo>
                  <a:lnTo>
                    <a:pt x="32067" y="4205"/>
                  </a:lnTo>
                  <a:lnTo>
                    <a:pt x="29527" y="2301"/>
                  </a:lnTo>
                  <a:lnTo>
                    <a:pt x="26749"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289" name="Shape 2324"/>
            <p:cNvSpPr/>
            <p:nvPr/>
          </p:nvSpPr>
          <p:spPr>
            <a:xfrm>
              <a:off x="1548589" y="4534027"/>
              <a:ext cx="23495" cy="45560"/>
            </a:xfrm>
            <a:custGeom>
              <a:avLst/>
              <a:gdLst/>
              <a:ahLst/>
              <a:cxnLst/>
              <a:rect l="0" t="0" r="0" b="0"/>
              <a:pathLst>
                <a:path w="23495" h="45560">
                  <a:moveTo>
                    <a:pt x="15794" y="0"/>
                  </a:moveTo>
                  <a:lnTo>
                    <a:pt x="397" y="5476"/>
                  </a:lnTo>
                  <a:lnTo>
                    <a:pt x="397" y="6905"/>
                  </a:lnTo>
                  <a:lnTo>
                    <a:pt x="4366" y="6507"/>
                  </a:lnTo>
                  <a:lnTo>
                    <a:pt x="5634" y="6666"/>
                  </a:lnTo>
                  <a:lnTo>
                    <a:pt x="6667" y="7301"/>
                  </a:lnTo>
                  <a:lnTo>
                    <a:pt x="7541" y="9127"/>
                  </a:lnTo>
                  <a:lnTo>
                    <a:pt x="7857" y="12461"/>
                  </a:lnTo>
                  <a:lnTo>
                    <a:pt x="7857" y="35480"/>
                  </a:lnTo>
                  <a:lnTo>
                    <a:pt x="7699" y="38733"/>
                  </a:lnTo>
                  <a:lnTo>
                    <a:pt x="7143" y="41036"/>
                  </a:lnTo>
                  <a:lnTo>
                    <a:pt x="6191" y="42544"/>
                  </a:lnTo>
                  <a:lnTo>
                    <a:pt x="4762" y="43417"/>
                  </a:lnTo>
                  <a:lnTo>
                    <a:pt x="2778" y="43813"/>
                  </a:lnTo>
                  <a:lnTo>
                    <a:pt x="0" y="44052"/>
                  </a:lnTo>
                  <a:lnTo>
                    <a:pt x="0" y="45560"/>
                  </a:lnTo>
                  <a:lnTo>
                    <a:pt x="23495" y="45560"/>
                  </a:lnTo>
                  <a:lnTo>
                    <a:pt x="23495" y="44052"/>
                  </a:lnTo>
                  <a:lnTo>
                    <a:pt x="19447" y="43496"/>
                  </a:lnTo>
                  <a:lnTo>
                    <a:pt x="17224" y="42068"/>
                  </a:lnTo>
                  <a:lnTo>
                    <a:pt x="16351" y="39448"/>
                  </a:lnTo>
                  <a:lnTo>
                    <a:pt x="16113" y="35480"/>
                  </a:lnTo>
                  <a:lnTo>
                    <a:pt x="16113" y="316"/>
                  </a:lnTo>
                  <a:lnTo>
                    <a:pt x="15794" y="0"/>
                  </a:lnTo>
                  <a:close/>
                </a:path>
              </a:pathLst>
            </a:custGeom>
            <a:solidFill>
              <a:srgbClr val="000000"/>
            </a:solidFill>
          </p:spPr>
          <p:txBody>
            <a:bodyPr vert="horz" lIns="91440" tIns="45720" rIns="91440" bIns="45720" anchor="t"/>
            <a:lstStyle/>
            <a:p>
              <a:endParaRPr lang="en-IN"/>
            </a:p>
          </p:txBody>
        </p:sp>
        <p:sp>
          <p:nvSpPr>
            <p:cNvPr id="2290" name="Shape 2325"/>
            <p:cNvSpPr/>
            <p:nvPr/>
          </p:nvSpPr>
          <p:spPr>
            <a:xfrm>
              <a:off x="1467230" y="4534027"/>
              <a:ext cx="39528" cy="46592"/>
            </a:xfrm>
            <a:custGeom>
              <a:avLst/>
              <a:gdLst/>
              <a:ahLst/>
              <a:cxnLst/>
              <a:rect l="0" t="0" r="0" b="0"/>
              <a:pathLst>
                <a:path w="39528" h="46592">
                  <a:moveTo>
                    <a:pt x="20240" y="0"/>
                  </a:moveTo>
                  <a:lnTo>
                    <a:pt x="18097" y="3571"/>
                  </a:lnTo>
                  <a:lnTo>
                    <a:pt x="21431" y="4126"/>
                  </a:lnTo>
                  <a:lnTo>
                    <a:pt x="23891" y="5476"/>
                  </a:lnTo>
                  <a:lnTo>
                    <a:pt x="25478" y="7539"/>
                  </a:lnTo>
                  <a:lnTo>
                    <a:pt x="26510" y="9921"/>
                  </a:lnTo>
                  <a:lnTo>
                    <a:pt x="27542" y="14921"/>
                  </a:lnTo>
                  <a:lnTo>
                    <a:pt x="7143" y="14921"/>
                  </a:lnTo>
                  <a:lnTo>
                    <a:pt x="7857" y="11984"/>
                  </a:lnTo>
                  <a:lnTo>
                    <a:pt x="8731" y="9444"/>
                  </a:lnTo>
                  <a:lnTo>
                    <a:pt x="11191" y="5952"/>
                  </a:lnTo>
                  <a:lnTo>
                    <a:pt x="14287" y="4126"/>
                  </a:lnTo>
                  <a:lnTo>
                    <a:pt x="18097" y="3571"/>
                  </a:lnTo>
                  <a:lnTo>
                    <a:pt x="20240" y="0"/>
                  </a:lnTo>
                  <a:lnTo>
                    <a:pt x="15953" y="475"/>
                  </a:lnTo>
                  <a:lnTo>
                    <a:pt x="11508" y="2221"/>
                  </a:lnTo>
                  <a:lnTo>
                    <a:pt x="7222" y="5317"/>
                  </a:lnTo>
                  <a:lnTo>
                    <a:pt x="3571" y="9921"/>
                  </a:lnTo>
                  <a:lnTo>
                    <a:pt x="1031" y="16191"/>
                  </a:lnTo>
                  <a:lnTo>
                    <a:pt x="316" y="20001"/>
                  </a:lnTo>
                  <a:lnTo>
                    <a:pt x="0" y="24367"/>
                  </a:lnTo>
                  <a:lnTo>
                    <a:pt x="396" y="29368"/>
                  </a:lnTo>
                  <a:lnTo>
                    <a:pt x="1348" y="33733"/>
                  </a:lnTo>
                  <a:lnTo>
                    <a:pt x="2936" y="37543"/>
                  </a:lnTo>
                  <a:lnTo>
                    <a:pt x="5158" y="40718"/>
                  </a:lnTo>
                  <a:lnTo>
                    <a:pt x="7857" y="43258"/>
                  </a:lnTo>
                  <a:lnTo>
                    <a:pt x="11032" y="45083"/>
                  </a:lnTo>
                  <a:lnTo>
                    <a:pt x="14603" y="46194"/>
                  </a:lnTo>
                  <a:lnTo>
                    <a:pt x="18572" y="46592"/>
                  </a:lnTo>
                  <a:lnTo>
                    <a:pt x="23493" y="45957"/>
                  </a:lnTo>
                  <a:lnTo>
                    <a:pt x="27701" y="44369"/>
                  </a:lnTo>
                  <a:lnTo>
                    <a:pt x="31193" y="42147"/>
                  </a:lnTo>
                  <a:lnTo>
                    <a:pt x="34051" y="39448"/>
                  </a:lnTo>
                  <a:lnTo>
                    <a:pt x="37861" y="33892"/>
                  </a:lnTo>
                  <a:lnTo>
                    <a:pt x="38972" y="31589"/>
                  </a:lnTo>
                  <a:lnTo>
                    <a:pt x="39528" y="30002"/>
                  </a:lnTo>
                  <a:lnTo>
                    <a:pt x="37941" y="29288"/>
                  </a:lnTo>
                  <a:lnTo>
                    <a:pt x="36671" y="31352"/>
                  </a:lnTo>
                  <a:lnTo>
                    <a:pt x="34925" y="33653"/>
                  </a:lnTo>
                  <a:lnTo>
                    <a:pt x="32702" y="35876"/>
                  </a:lnTo>
                  <a:lnTo>
                    <a:pt x="30003" y="37861"/>
                  </a:lnTo>
                  <a:lnTo>
                    <a:pt x="26668" y="39210"/>
                  </a:lnTo>
                  <a:lnTo>
                    <a:pt x="22621" y="39687"/>
                  </a:lnTo>
                  <a:lnTo>
                    <a:pt x="19287" y="39289"/>
                  </a:lnTo>
                  <a:lnTo>
                    <a:pt x="15875" y="38019"/>
                  </a:lnTo>
                  <a:lnTo>
                    <a:pt x="12778" y="35480"/>
                  </a:lnTo>
                  <a:lnTo>
                    <a:pt x="10080" y="31511"/>
                  </a:lnTo>
                  <a:lnTo>
                    <a:pt x="8968" y="28971"/>
                  </a:lnTo>
                  <a:lnTo>
                    <a:pt x="8016" y="25875"/>
                  </a:lnTo>
                  <a:lnTo>
                    <a:pt x="7302" y="22225"/>
                  </a:lnTo>
                  <a:lnTo>
                    <a:pt x="6905" y="18096"/>
                  </a:lnTo>
                  <a:lnTo>
                    <a:pt x="37702" y="18096"/>
                  </a:lnTo>
                  <a:lnTo>
                    <a:pt x="36987" y="13651"/>
                  </a:lnTo>
                  <a:lnTo>
                    <a:pt x="35877" y="9841"/>
                  </a:lnTo>
                  <a:lnTo>
                    <a:pt x="34210" y="6666"/>
                  </a:lnTo>
                  <a:lnTo>
                    <a:pt x="32066" y="4205"/>
                  </a:lnTo>
                  <a:lnTo>
                    <a:pt x="29606" y="2301"/>
                  </a:lnTo>
                  <a:lnTo>
                    <a:pt x="26748"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291" name="Shape 2326"/>
            <p:cNvSpPr/>
            <p:nvPr/>
          </p:nvSpPr>
          <p:spPr>
            <a:xfrm>
              <a:off x="1577403" y="4534978"/>
              <a:ext cx="38733" cy="44608"/>
            </a:xfrm>
            <a:custGeom>
              <a:avLst/>
              <a:gdLst/>
              <a:ahLst/>
              <a:cxnLst/>
              <a:rect l="0" t="0" r="0" b="0"/>
              <a:pathLst>
                <a:path w="38733" h="44608">
                  <a:moveTo>
                    <a:pt x="2856" y="0"/>
                  </a:moveTo>
                  <a:lnTo>
                    <a:pt x="2618" y="11748"/>
                  </a:lnTo>
                  <a:lnTo>
                    <a:pt x="4365" y="11748"/>
                  </a:lnTo>
                  <a:lnTo>
                    <a:pt x="5237" y="7065"/>
                  </a:lnTo>
                  <a:lnTo>
                    <a:pt x="6031" y="5318"/>
                  </a:lnTo>
                  <a:lnTo>
                    <a:pt x="7461" y="4048"/>
                  </a:lnTo>
                  <a:lnTo>
                    <a:pt x="9603" y="3254"/>
                  </a:lnTo>
                  <a:lnTo>
                    <a:pt x="12700" y="3017"/>
                  </a:lnTo>
                  <a:lnTo>
                    <a:pt x="26352" y="3017"/>
                  </a:lnTo>
                  <a:lnTo>
                    <a:pt x="0" y="43101"/>
                  </a:lnTo>
                  <a:lnTo>
                    <a:pt x="0" y="44608"/>
                  </a:lnTo>
                  <a:lnTo>
                    <a:pt x="37384" y="44608"/>
                  </a:lnTo>
                  <a:lnTo>
                    <a:pt x="38733" y="31274"/>
                  </a:lnTo>
                  <a:lnTo>
                    <a:pt x="36987" y="30877"/>
                  </a:lnTo>
                  <a:lnTo>
                    <a:pt x="36193" y="34290"/>
                  </a:lnTo>
                  <a:lnTo>
                    <a:pt x="35321" y="37068"/>
                  </a:lnTo>
                  <a:lnTo>
                    <a:pt x="33971" y="39132"/>
                  </a:lnTo>
                  <a:lnTo>
                    <a:pt x="31828" y="40561"/>
                  </a:lnTo>
                  <a:lnTo>
                    <a:pt x="28733" y="41354"/>
                  </a:lnTo>
                  <a:lnTo>
                    <a:pt x="24287" y="41672"/>
                  </a:lnTo>
                  <a:lnTo>
                    <a:pt x="10636" y="41672"/>
                  </a:lnTo>
                  <a:lnTo>
                    <a:pt x="37226" y="1508"/>
                  </a:lnTo>
                  <a:lnTo>
                    <a:pt x="37226" y="0"/>
                  </a:lnTo>
                  <a:lnTo>
                    <a:pt x="2856" y="0"/>
                  </a:lnTo>
                  <a:close/>
                </a:path>
              </a:pathLst>
            </a:custGeom>
            <a:solidFill>
              <a:srgbClr val="000000"/>
            </a:solidFill>
          </p:spPr>
          <p:txBody>
            <a:bodyPr vert="horz" lIns="91440" tIns="45720" rIns="91440" bIns="45720" anchor="t"/>
            <a:lstStyle/>
            <a:p>
              <a:endParaRPr lang="en-IN"/>
            </a:p>
          </p:txBody>
        </p:sp>
        <p:sp>
          <p:nvSpPr>
            <p:cNvPr id="2292" name="Shape 2327"/>
            <p:cNvSpPr/>
            <p:nvPr/>
          </p:nvSpPr>
          <p:spPr>
            <a:xfrm>
              <a:off x="2545063" y="4534027"/>
              <a:ext cx="38338" cy="46592"/>
            </a:xfrm>
            <a:custGeom>
              <a:avLst/>
              <a:gdLst/>
              <a:ahLst/>
              <a:cxnLst/>
              <a:rect l="0" t="0" r="0" b="0"/>
              <a:pathLst>
                <a:path w="38338" h="46592">
                  <a:moveTo>
                    <a:pt x="22146" y="0"/>
                  </a:moveTo>
                  <a:lnTo>
                    <a:pt x="16827" y="633"/>
                  </a:lnTo>
                  <a:lnTo>
                    <a:pt x="11668" y="2697"/>
                  </a:lnTo>
                  <a:lnTo>
                    <a:pt x="7065" y="6111"/>
                  </a:lnTo>
                  <a:lnTo>
                    <a:pt x="3333" y="10873"/>
                  </a:lnTo>
                  <a:lnTo>
                    <a:pt x="872" y="16985"/>
                  </a:lnTo>
                  <a:lnTo>
                    <a:pt x="0" y="24446"/>
                  </a:lnTo>
                  <a:lnTo>
                    <a:pt x="793" y="31511"/>
                  </a:lnTo>
                  <a:lnTo>
                    <a:pt x="3016" y="37146"/>
                  </a:lnTo>
                  <a:lnTo>
                    <a:pt x="6271" y="41353"/>
                  </a:lnTo>
                  <a:lnTo>
                    <a:pt x="10160" y="44289"/>
                  </a:lnTo>
                  <a:lnTo>
                    <a:pt x="14366" y="46037"/>
                  </a:lnTo>
                  <a:lnTo>
                    <a:pt x="18494" y="46592"/>
                  </a:lnTo>
                  <a:lnTo>
                    <a:pt x="24288" y="45719"/>
                  </a:lnTo>
                  <a:lnTo>
                    <a:pt x="26908" y="44607"/>
                  </a:lnTo>
                  <a:lnTo>
                    <a:pt x="29447" y="43019"/>
                  </a:lnTo>
                  <a:lnTo>
                    <a:pt x="31828" y="40957"/>
                  </a:lnTo>
                  <a:lnTo>
                    <a:pt x="34131" y="38178"/>
                  </a:lnTo>
                  <a:lnTo>
                    <a:pt x="36274" y="34925"/>
                  </a:lnTo>
                  <a:lnTo>
                    <a:pt x="38338" y="31034"/>
                  </a:lnTo>
                  <a:lnTo>
                    <a:pt x="36908" y="30082"/>
                  </a:lnTo>
                  <a:lnTo>
                    <a:pt x="34369" y="33653"/>
                  </a:lnTo>
                  <a:lnTo>
                    <a:pt x="31273" y="36669"/>
                  </a:lnTo>
                  <a:lnTo>
                    <a:pt x="27543" y="38655"/>
                  </a:lnTo>
                  <a:lnTo>
                    <a:pt x="22781" y="39448"/>
                  </a:lnTo>
                  <a:lnTo>
                    <a:pt x="19685" y="39051"/>
                  </a:lnTo>
                  <a:lnTo>
                    <a:pt x="16907" y="38100"/>
                  </a:lnTo>
                  <a:lnTo>
                    <a:pt x="14366" y="36432"/>
                  </a:lnTo>
                  <a:lnTo>
                    <a:pt x="12065" y="34209"/>
                  </a:lnTo>
                  <a:lnTo>
                    <a:pt x="10160" y="31432"/>
                  </a:lnTo>
                  <a:lnTo>
                    <a:pt x="8809" y="28257"/>
                  </a:lnTo>
                  <a:lnTo>
                    <a:pt x="7937" y="24606"/>
                  </a:lnTo>
                  <a:lnTo>
                    <a:pt x="7620" y="20477"/>
                  </a:lnTo>
                  <a:lnTo>
                    <a:pt x="8254" y="14127"/>
                  </a:lnTo>
                  <a:lnTo>
                    <a:pt x="10081" y="9444"/>
                  </a:lnTo>
                  <a:lnTo>
                    <a:pt x="12621" y="6189"/>
                  </a:lnTo>
                  <a:lnTo>
                    <a:pt x="15398" y="4205"/>
                  </a:lnTo>
                  <a:lnTo>
                    <a:pt x="18177" y="3175"/>
                  </a:lnTo>
                  <a:lnTo>
                    <a:pt x="20399" y="2857"/>
                  </a:lnTo>
                  <a:lnTo>
                    <a:pt x="23495" y="3175"/>
                  </a:lnTo>
                  <a:lnTo>
                    <a:pt x="25321" y="4126"/>
                  </a:lnTo>
                  <a:lnTo>
                    <a:pt x="26352" y="5634"/>
                  </a:lnTo>
                  <a:lnTo>
                    <a:pt x="26908" y="7619"/>
                  </a:lnTo>
                  <a:lnTo>
                    <a:pt x="27543" y="9841"/>
                  </a:lnTo>
                  <a:lnTo>
                    <a:pt x="29210" y="12937"/>
                  </a:lnTo>
                  <a:lnTo>
                    <a:pt x="30558" y="13969"/>
                  </a:lnTo>
                  <a:lnTo>
                    <a:pt x="32385" y="14366"/>
                  </a:lnTo>
                  <a:lnTo>
                    <a:pt x="34369" y="13889"/>
                  </a:lnTo>
                  <a:lnTo>
                    <a:pt x="35797" y="12937"/>
                  </a:lnTo>
                  <a:lnTo>
                    <a:pt x="36591" y="11588"/>
                  </a:lnTo>
                  <a:lnTo>
                    <a:pt x="36908" y="10000"/>
                  </a:lnTo>
                  <a:lnTo>
                    <a:pt x="36671" y="8413"/>
                  </a:lnTo>
                  <a:lnTo>
                    <a:pt x="35877" y="6666"/>
                  </a:lnTo>
                  <a:lnTo>
                    <a:pt x="34527" y="4762"/>
                  </a:lnTo>
                  <a:lnTo>
                    <a:pt x="32702" y="3094"/>
                  </a:lnTo>
                  <a:lnTo>
                    <a:pt x="30479" y="1983"/>
                  </a:lnTo>
                  <a:lnTo>
                    <a:pt x="27781" y="951"/>
                  </a:lnTo>
                  <a:lnTo>
                    <a:pt x="22146" y="0"/>
                  </a:lnTo>
                  <a:close/>
                </a:path>
              </a:pathLst>
            </a:custGeom>
            <a:solidFill>
              <a:srgbClr val="000000"/>
            </a:solidFill>
          </p:spPr>
          <p:txBody>
            <a:bodyPr vert="horz" lIns="91440" tIns="45720" rIns="91440" bIns="45720" anchor="t"/>
            <a:lstStyle/>
            <a:p>
              <a:endParaRPr lang="en-IN"/>
            </a:p>
          </p:txBody>
        </p:sp>
        <p:sp>
          <p:nvSpPr>
            <p:cNvPr id="2293" name="Shape 2328"/>
            <p:cNvSpPr/>
            <p:nvPr/>
          </p:nvSpPr>
          <p:spPr>
            <a:xfrm>
              <a:off x="1957609" y="4534027"/>
              <a:ext cx="38337" cy="46592"/>
            </a:xfrm>
            <a:custGeom>
              <a:avLst/>
              <a:gdLst/>
              <a:ahLst/>
              <a:cxnLst/>
              <a:rect l="0" t="0" r="0" b="0"/>
              <a:pathLst>
                <a:path w="38337" h="46592">
                  <a:moveTo>
                    <a:pt x="22225" y="0"/>
                  </a:moveTo>
                  <a:lnTo>
                    <a:pt x="16827" y="633"/>
                  </a:lnTo>
                  <a:lnTo>
                    <a:pt x="11667" y="2697"/>
                  </a:lnTo>
                  <a:lnTo>
                    <a:pt x="7063" y="6111"/>
                  </a:lnTo>
                  <a:lnTo>
                    <a:pt x="3333" y="10873"/>
                  </a:lnTo>
                  <a:lnTo>
                    <a:pt x="872" y="16985"/>
                  </a:lnTo>
                  <a:lnTo>
                    <a:pt x="0" y="24446"/>
                  </a:lnTo>
                  <a:lnTo>
                    <a:pt x="793" y="31511"/>
                  </a:lnTo>
                  <a:lnTo>
                    <a:pt x="3016" y="37146"/>
                  </a:lnTo>
                  <a:lnTo>
                    <a:pt x="6269" y="41353"/>
                  </a:lnTo>
                  <a:lnTo>
                    <a:pt x="10238" y="44289"/>
                  </a:lnTo>
                  <a:lnTo>
                    <a:pt x="14366" y="46037"/>
                  </a:lnTo>
                  <a:lnTo>
                    <a:pt x="18493" y="46592"/>
                  </a:lnTo>
                  <a:lnTo>
                    <a:pt x="24288" y="45719"/>
                  </a:lnTo>
                  <a:lnTo>
                    <a:pt x="26907" y="44607"/>
                  </a:lnTo>
                  <a:lnTo>
                    <a:pt x="29447" y="43019"/>
                  </a:lnTo>
                  <a:lnTo>
                    <a:pt x="31908" y="40957"/>
                  </a:lnTo>
                  <a:lnTo>
                    <a:pt x="34131" y="38178"/>
                  </a:lnTo>
                  <a:lnTo>
                    <a:pt x="36273" y="34925"/>
                  </a:lnTo>
                  <a:lnTo>
                    <a:pt x="38337" y="31034"/>
                  </a:lnTo>
                  <a:lnTo>
                    <a:pt x="36988" y="30082"/>
                  </a:lnTo>
                  <a:lnTo>
                    <a:pt x="34368" y="33653"/>
                  </a:lnTo>
                  <a:lnTo>
                    <a:pt x="31273" y="36669"/>
                  </a:lnTo>
                  <a:lnTo>
                    <a:pt x="27542" y="38655"/>
                  </a:lnTo>
                  <a:lnTo>
                    <a:pt x="22780" y="39448"/>
                  </a:lnTo>
                  <a:lnTo>
                    <a:pt x="19685" y="39051"/>
                  </a:lnTo>
                  <a:lnTo>
                    <a:pt x="16906" y="38100"/>
                  </a:lnTo>
                  <a:lnTo>
                    <a:pt x="14366" y="36432"/>
                  </a:lnTo>
                  <a:lnTo>
                    <a:pt x="12064" y="34209"/>
                  </a:lnTo>
                  <a:lnTo>
                    <a:pt x="10238" y="31432"/>
                  </a:lnTo>
                  <a:lnTo>
                    <a:pt x="8889" y="28257"/>
                  </a:lnTo>
                  <a:lnTo>
                    <a:pt x="8016" y="24606"/>
                  </a:lnTo>
                  <a:lnTo>
                    <a:pt x="7620" y="20477"/>
                  </a:lnTo>
                  <a:lnTo>
                    <a:pt x="8254" y="14127"/>
                  </a:lnTo>
                  <a:lnTo>
                    <a:pt x="10080" y="9444"/>
                  </a:lnTo>
                  <a:lnTo>
                    <a:pt x="12619" y="6189"/>
                  </a:lnTo>
                  <a:lnTo>
                    <a:pt x="15477" y="4205"/>
                  </a:lnTo>
                  <a:lnTo>
                    <a:pt x="18176" y="3175"/>
                  </a:lnTo>
                  <a:lnTo>
                    <a:pt x="20398" y="2857"/>
                  </a:lnTo>
                  <a:lnTo>
                    <a:pt x="23573" y="3175"/>
                  </a:lnTo>
                  <a:lnTo>
                    <a:pt x="25400" y="4126"/>
                  </a:lnTo>
                  <a:lnTo>
                    <a:pt x="26352" y="5634"/>
                  </a:lnTo>
                  <a:lnTo>
                    <a:pt x="26987" y="7619"/>
                  </a:lnTo>
                  <a:lnTo>
                    <a:pt x="27542" y="9841"/>
                  </a:lnTo>
                  <a:lnTo>
                    <a:pt x="29210" y="12937"/>
                  </a:lnTo>
                  <a:lnTo>
                    <a:pt x="30638" y="13969"/>
                  </a:lnTo>
                  <a:lnTo>
                    <a:pt x="32385" y="14366"/>
                  </a:lnTo>
                  <a:lnTo>
                    <a:pt x="34368" y="13889"/>
                  </a:lnTo>
                  <a:lnTo>
                    <a:pt x="35797" y="12937"/>
                  </a:lnTo>
                  <a:lnTo>
                    <a:pt x="36671" y="11588"/>
                  </a:lnTo>
                  <a:lnTo>
                    <a:pt x="36988" y="10000"/>
                  </a:lnTo>
                  <a:lnTo>
                    <a:pt x="36671" y="8413"/>
                  </a:lnTo>
                  <a:lnTo>
                    <a:pt x="35877" y="6666"/>
                  </a:lnTo>
                  <a:lnTo>
                    <a:pt x="34607" y="4762"/>
                  </a:lnTo>
                  <a:lnTo>
                    <a:pt x="32702" y="3094"/>
                  </a:lnTo>
                  <a:lnTo>
                    <a:pt x="27859" y="951"/>
                  </a:lnTo>
                  <a:lnTo>
                    <a:pt x="22225" y="0"/>
                  </a:lnTo>
                  <a:close/>
                </a:path>
              </a:pathLst>
            </a:custGeom>
            <a:solidFill>
              <a:srgbClr val="000000"/>
            </a:solidFill>
          </p:spPr>
          <p:txBody>
            <a:bodyPr vert="horz" lIns="91440" tIns="45720" rIns="91440" bIns="45720" anchor="t"/>
            <a:lstStyle/>
            <a:p>
              <a:endParaRPr lang="en-IN"/>
            </a:p>
          </p:txBody>
        </p:sp>
        <p:sp>
          <p:nvSpPr>
            <p:cNvPr id="2294" name="Shape 2329"/>
            <p:cNvSpPr/>
            <p:nvPr/>
          </p:nvSpPr>
          <p:spPr>
            <a:xfrm>
              <a:off x="1415159" y="4511959"/>
              <a:ext cx="47387" cy="67627"/>
            </a:xfrm>
            <a:custGeom>
              <a:avLst/>
              <a:gdLst/>
              <a:ahLst/>
              <a:cxnLst/>
              <a:rect l="0" t="0" r="0" b="0"/>
              <a:pathLst>
                <a:path w="47387" h="67627">
                  <a:moveTo>
                    <a:pt x="14129" y="0"/>
                  </a:moveTo>
                  <a:lnTo>
                    <a:pt x="80" y="4366"/>
                  </a:lnTo>
                  <a:lnTo>
                    <a:pt x="80" y="5953"/>
                  </a:lnTo>
                  <a:lnTo>
                    <a:pt x="952" y="5794"/>
                  </a:lnTo>
                  <a:lnTo>
                    <a:pt x="1984" y="5794"/>
                  </a:lnTo>
                  <a:lnTo>
                    <a:pt x="4525" y="6112"/>
                  </a:lnTo>
                  <a:lnTo>
                    <a:pt x="5794" y="7223"/>
                  </a:lnTo>
                  <a:lnTo>
                    <a:pt x="6271" y="8811"/>
                  </a:lnTo>
                  <a:lnTo>
                    <a:pt x="6350" y="10874"/>
                  </a:lnTo>
                  <a:lnTo>
                    <a:pt x="6350" y="57547"/>
                  </a:lnTo>
                  <a:lnTo>
                    <a:pt x="6271" y="60643"/>
                  </a:lnTo>
                  <a:lnTo>
                    <a:pt x="5875" y="62865"/>
                  </a:lnTo>
                  <a:lnTo>
                    <a:pt x="5239" y="64293"/>
                  </a:lnTo>
                  <a:lnTo>
                    <a:pt x="4048" y="65167"/>
                  </a:lnTo>
                  <a:lnTo>
                    <a:pt x="2381" y="65723"/>
                  </a:lnTo>
                  <a:lnTo>
                    <a:pt x="0" y="66119"/>
                  </a:lnTo>
                  <a:lnTo>
                    <a:pt x="0" y="67627"/>
                  </a:lnTo>
                  <a:lnTo>
                    <a:pt x="21431" y="67627"/>
                  </a:lnTo>
                  <a:lnTo>
                    <a:pt x="21431" y="66119"/>
                  </a:lnTo>
                  <a:lnTo>
                    <a:pt x="19288" y="65881"/>
                  </a:lnTo>
                  <a:lnTo>
                    <a:pt x="17542" y="65406"/>
                  </a:lnTo>
                  <a:lnTo>
                    <a:pt x="16193" y="64532"/>
                  </a:lnTo>
                  <a:lnTo>
                    <a:pt x="15319" y="63103"/>
                  </a:lnTo>
                  <a:lnTo>
                    <a:pt x="14843" y="60801"/>
                  </a:lnTo>
                  <a:lnTo>
                    <a:pt x="14684" y="57547"/>
                  </a:lnTo>
                  <a:lnTo>
                    <a:pt x="14684" y="33656"/>
                  </a:lnTo>
                  <a:lnTo>
                    <a:pt x="17701" y="30718"/>
                  </a:lnTo>
                  <a:lnTo>
                    <a:pt x="20479" y="28733"/>
                  </a:lnTo>
                  <a:lnTo>
                    <a:pt x="23098" y="27702"/>
                  </a:lnTo>
                  <a:lnTo>
                    <a:pt x="25480" y="27385"/>
                  </a:lnTo>
                  <a:lnTo>
                    <a:pt x="28972" y="28099"/>
                  </a:lnTo>
                  <a:lnTo>
                    <a:pt x="31275" y="30162"/>
                  </a:lnTo>
                  <a:lnTo>
                    <a:pt x="32623" y="33417"/>
                  </a:lnTo>
                  <a:lnTo>
                    <a:pt x="33100" y="37942"/>
                  </a:lnTo>
                  <a:lnTo>
                    <a:pt x="33100" y="57547"/>
                  </a:lnTo>
                  <a:lnTo>
                    <a:pt x="32941" y="60801"/>
                  </a:lnTo>
                  <a:lnTo>
                    <a:pt x="32386" y="63103"/>
                  </a:lnTo>
                  <a:lnTo>
                    <a:pt x="31512" y="64532"/>
                  </a:lnTo>
                  <a:lnTo>
                    <a:pt x="30242" y="65406"/>
                  </a:lnTo>
                  <a:lnTo>
                    <a:pt x="26352" y="66119"/>
                  </a:lnTo>
                  <a:lnTo>
                    <a:pt x="26352" y="67627"/>
                  </a:lnTo>
                  <a:lnTo>
                    <a:pt x="47387" y="67627"/>
                  </a:lnTo>
                  <a:lnTo>
                    <a:pt x="47387" y="66119"/>
                  </a:lnTo>
                  <a:lnTo>
                    <a:pt x="45165" y="65723"/>
                  </a:lnTo>
                  <a:lnTo>
                    <a:pt x="43577" y="65087"/>
                  </a:lnTo>
                  <a:lnTo>
                    <a:pt x="42466" y="64215"/>
                  </a:lnTo>
                  <a:lnTo>
                    <a:pt x="41831" y="62786"/>
                  </a:lnTo>
                  <a:lnTo>
                    <a:pt x="41513" y="60643"/>
                  </a:lnTo>
                  <a:lnTo>
                    <a:pt x="41433" y="57547"/>
                  </a:lnTo>
                  <a:lnTo>
                    <a:pt x="41433" y="37782"/>
                  </a:lnTo>
                  <a:lnTo>
                    <a:pt x="41355" y="35243"/>
                  </a:lnTo>
                  <a:lnTo>
                    <a:pt x="40878" y="31988"/>
                  </a:lnTo>
                  <a:lnTo>
                    <a:pt x="39767" y="28496"/>
                  </a:lnTo>
                  <a:lnTo>
                    <a:pt x="37703" y="25321"/>
                  </a:lnTo>
                  <a:lnTo>
                    <a:pt x="34289" y="22940"/>
                  </a:lnTo>
                  <a:lnTo>
                    <a:pt x="29131" y="22067"/>
                  </a:lnTo>
                  <a:lnTo>
                    <a:pt x="24844" y="22622"/>
                  </a:lnTo>
                  <a:lnTo>
                    <a:pt x="21034" y="24210"/>
                  </a:lnTo>
                  <a:lnTo>
                    <a:pt x="17701" y="26830"/>
                  </a:lnTo>
                  <a:lnTo>
                    <a:pt x="14843" y="30162"/>
                  </a:lnTo>
                  <a:lnTo>
                    <a:pt x="14684" y="30162"/>
                  </a:lnTo>
                  <a:lnTo>
                    <a:pt x="14684" y="238"/>
                  </a:lnTo>
                  <a:lnTo>
                    <a:pt x="14129" y="0"/>
                  </a:lnTo>
                  <a:close/>
                </a:path>
              </a:pathLst>
            </a:custGeom>
            <a:solidFill>
              <a:srgbClr val="000000"/>
            </a:solidFill>
          </p:spPr>
          <p:txBody>
            <a:bodyPr vert="horz" lIns="91440" tIns="45720" rIns="91440" bIns="45720" anchor="t"/>
            <a:lstStyle/>
            <a:p>
              <a:endParaRPr lang="en-IN"/>
            </a:p>
          </p:txBody>
        </p:sp>
        <p:sp>
          <p:nvSpPr>
            <p:cNvPr id="2295" name="Shape 2330"/>
            <p:cNvSpPr/>
            <p:nvPr/>
          </p:nvSpPr>
          <p:spPr>
            <a:xfrm>
              <a:off x="1339595" y="4534027"/>
              <a:ext cx="46433" cy="45560"/>
            </a:xfrm>
            <a:custGeom>
              <a:avLst/>
              <a:gdLst/>
              <a:ahLst/>
              <a:cxnLst/>
              <a:rect l="0" t="0" r="0" b="0"/>
              <a:pathLst>
                <a:path w="46433" h="45560">
                  <a:moveTo>
                    <a:pt x="13651" y="0"/>
                  </a:moveTo>
                  <a:lnTo>
                    <a:pt x="0" y="4444"/>
                  </a:lnTo>
                  <a:lnTo>
                    <a:pt x="0" y="6111"/>
                  </a:lnTo>
                  <a:lnTo>
                    <a:pt x="1110" y="5793"/>
                  </a:lnTo>
                  <a:lnTo>
                    <a:pt x="2857" y="5713"/>
                  </a:lnTo>
                  <a:lnTo>
                    <a:pt x="4126" y="5872"/>
                  </a:lnTo>
                  <a:lnTo>
                    <a:pt x="5158" y="6587"/>
                  </a:lnTo>
                  <a:lnTo>
                    <a:pt x="6032" y="8492"/>
                  </a:lnTo>
                  <a:lnTo>
                    <a:pt x="6350" y="12063"/>
                  </a:lnTo>
                  <a:lnTo>
                    <a:pt x="6350" y="36669"/>
                  </a:lnTo>
                  <a:lnTo>
                    <a:pt x="6032" y="40242"/>
                  </a:lnTo>
                  <a:lnTo>
                    <a:pt x="5000" y="42464"/>
                  </a:lnTo>
                  <a:lnTo>
                    <a:pt x="3095" y="43576"/>
                  </a:lnTo>
                  <a:lnTo>
                    <a:pt x="157" y="44052"/>
                  </a:lnTo>
                  <a:lnTo>
                    <a:pt x="157" y="45560"/>
                  </a:lnTo>
                  <a:lnTo>
                    <a:pt x="21192" y="45560"/>
                  </a:lnTo>
                  <a:lnTo>
                    <a:pt x="21192" y="44052"/>
                  </a:lnTo>
                  <a:lnTo>
                    <a:pt x="18017" y="43656"/>
                  </a:lnTo>
                  <a:lnTo>
                    <a:pt x="15953" y="42623"/>
                  </a:lnTo>
                  <a:lnTo>
                    <a:pt x="14922" y="41114"/>
                  </a:lnTo>
                  <a:lnTo>
                    <a:pt x="14603" y="38893"/>
                  </a:lnTo>
                  <a:lnTo>
                    <a:pt x="14603" y="11112"/>
                  </a:lnTo>
                  <a:lnTo>
                    <a:pt x="17303" y="8651"/>
                  </a:lnTo>
                  <a:lnTo>
                    <a:pt x="19843" y="6905"/>
                  </a:lnTo>
                  <a:lnTo>
                    <a:pt x="22225" y="5793"/>
                  </a:lnTo>
                  <a:lnTo>
                    <a:pt x="24447" y="5476"/>
                  </a:lnTo>
                  <a:lnTo>
                    <a:pt x="28177" y="6111"/>
                  </a:lnTo>
                  <a:lnTo>
                    <a:pt x="30478" y="7937"/>
                  </a:lnTo>
                  <a:lnTo>
                    <a:pt x="31750" y="11032"/>
                  </a:lnTo>
                  <a:lnTo>
                    <a:pt x="32066" y="15081"/>
                  </a:lnTo>
                  <a:lnTo>
                    <a:pt x="32066" y="35718"/>
                  </a:lnTo>
                  <a:lnTo>
                    <a:pt x="31907" y="38893"/>
                  </a:lnTo>
                  <a:lnTo>
                    <a:pt x="31272" y="41114"/>
                  </a:lnTo>
                  <a:lnTo>
                    <a:pt x="30320" y="42623"/>
                  </a:lnTo>
                  <a:lnTo>
                    <a:pt x="29130" y="43417"/>
                  </a:lnTo>
                  <a:lnTo>
                    <a:pt x="25876" y="44052"/>
                  </a:lnTo>
                  <a:lnTo>
                    <a:pt x="25876" y="45560"/>
                  </a:lnTo>
                  <a:lnTo>
                    <a:pt x="46433" y="45560"/>
                  </a:lnTo>
                  <a:lnTo>
                    <a:pt x="46433" y="44052"/>
                  </a:lnTo>
                  <a:lnTo>
                    <a:pt x="43417" y="43576"/>
                  </a:lnTo>
                  <a:lnTo>
                    <a:pt x="41591" y="42464"/>
                  </a:lnTo>
                  <a:lnTo>
                    <a:pt x="40638" y="40481"/>
                  </a:lnTo>
                  <a:lnTo>
                    <a:pt x="40401" y="37543"/>
                  </a:lnTo>
                  <a:lnTo>
                    <a:pt x="40401" y="14842"/>
                  </a:lnTo>
                  <a:lnTo>
                    <a:pt x="39845" y="9525"/>
                  </a:lnTo>
                  <a:lnTo>
                    <a:pt x="38416" y="5556"/>
                  </a:lnTo>
                  <a:lnTo>
                    <a:pt x="36353" y="2857"/>
                  </a:lnTo>
                  <a:lnTo>
                    <a:pt x="33892" y="1110"/>
                  </a:lnTo>
                  <a:lnTo>
                    <a:pt x="31272" y="237"/>
                  </a:lnTo>
                  <a:lnTo>
                    <a:pt x="28812" y="0"/>
                  </a:lnTo>
                  <a:lnTo>
                    <a:pt x="24763" y="633"/>
                  </a:lnTo>
                  <a:lnTo>
                    <a:pt x="21192" y="2301"/>
                  </a:lnTo>
                  <a:lnTo>
                    <a:pt x="17858" y="4841"/>
                  </a:lnTo>
                  <a:lnTo>
                    <a:pt x="14366" y="8016"/>
                  </a:lnTo>
                  <a:lnTo>
                    <a:pt x="14366" y="157"/>
                  </a:lnTo>
                  <a:lnTo>
                    <a:pt x="13651" y="0"/>
                  </a:lnTo>
                  <a:close/>
                </a:path>
              </a:pathLst>
            </a:custGeom>
            <a:solidFill>
              <a:srgbClr val="000000"/>
            </a:solidFill>
          </p:spPr>
          <p:txBody>
            <a:bodyPr vert="horz" lIns="91440" tIns="45720" rIns="91440" bIns="45720" anchor="t"/>
            <a:lstStyle/>
            <a:p>
              <a:endParaRPr lang="en-IN"/>
            </a:p>
          </p:txBody>
        </p:sp>
        <p:sp>
          <p:nvSpPr>
            <p:cNvPr id="2296" name="Shape 2331"/>
            <p:cNvSpPr/>
            <p:nvPr/>
          </p:nvSpPr>
          <p:spPr>
            <a:xfrm>
              <a:off x="2464816" y="4534027"/>
              <a:ext cx="32701" cy="45560"/>
            </a:xfrm>
            <a:custGeom>
              <a:avLst/>
              <a:gdLst/>
              <a:ahLst/>
              <a:cxnLst/>
              <a:rect l="0" t="0" r="0" b="0"/>
              <a:pathLst>
                <a:path w="32701" h="45560">
                  <a:moveTo>
                    <a:pt x="14842" y="0"/>
                  </a:moveTo>
                  <a:lnTo>
                    <a:pt x="157" y="5317"/>
                  </a:lnTo>
                  <a:lnTo>
                    <a:pt x="157" y="6905"/>
                  </a:lnTo>
                  <a:lnTo>
                    <a:pt x="3571" y="6507"/>
                  </a:lnTo>
                  <a:lnTo>
                    <a:pt x="4762" y="6666"/>
                  </a:lnTo>
                  <a:lnTo>
                    <a:pt x="5873" y="7301"/>
                  </a:lnTo>
                  <a:lnTo>
                    <a:pt x="6667" y="9127"/>
                  </a:lnTo>
                  <a:lnTo>
                    <a:pt x="6984" y="12461"/>
                  </a:lnTo>
                  <a:lnTo>
                    <a:pt x="6984" y="37226"/>
                  </a:lnTo>
                  <a:lnTo>
                    <a:pt x="6667" y="40481"/>
                  </a:lnTo>
                  <a:lnTo>
                    <a:pt x="5556" y="42305"/>
                  </a:lnTo>
                  <a:lnTo>
                    <a:pt x="3412" y="43338"/>
                  </a:lnTo>
                  <a:lnTo>
                    <a:pt x="0" y="44052"/>
                  </a:lnTo>
                  <a:lnTo>
                    <a:pt x="0" y="45560"/>
                  </a:lnTo>
                  <a:lnTo>
                    <a:pt x="23732" y="45560"/>
                  </a:lnTo>
                  <a:lnTo>
                    <a:pt x="23732" y="44052"/>
                  </a:lnTo>
                  <a:lnTo>
                    <a:pt x="20318" y="43734"/>
                  </a:lnTo>
                  <a:lnTo>
                    <a:pt x="17700" y="42862"/>
                  </a:lnTo>
                  <a:lnTo>
                    <a:pt x="15953" y="40638"/>
                  </a:lnTo>
                  <a:lnTo>
                    <a:pt x="15318" y="36669"/>
                  </a:lnTo>
                  <a:lnTo>
                    <a:pt x="15318" y="14366"/>
                  </a:lnTo>
                  <a:lnTo>
                    <a:pt x="15716" y="12619"/>
                  </a:lnTo>
                  <a:lnTo>
                    <a:pt x="16588" y="10873"/>
                  </a:lnTo>
                  <a:lnTo>
                    <a:pt x="19287" y="7698"/>
                  </a:lnTo>
                  <a:lnTo>
                    <a:pt x="20716" y="6587"/>
                  </a:lnTo>
                  <a:lnTo>
                    <a:pt x="22066" y="6269"/>
                  </a:lnTo>
                  <a:lnTo>
                    <a:pt x="24129" y="7143"/>
                  </a:lnTo>
                  <a:lnTo>
                    <a:pt x="26113" y="8809"/>
                  </a:lnTo>
                  <a:lnTo>
                    <a:pt x="28892" y="9682"/>
                  </a:lnTo>
                  <a:lnTo>
                    <a:pt x="30479" y="9364"/>
                  </a:lnTo>
                  <a:lnTo>
                    <a:pt x="31670" y="8492"/>
                  </a:lnTo>
                  <a:lnTo>
                    <a:pt x="32463" y="7063"/>
                  </a:lnTo>
                  <a:lnTo>
                    <a:pt x="32701" y="5317"/>
                  </a:lnTo>
                  <a:lnTo>
                    <a:pt x="32384" y="3094"/>
                  </a:lnTo>
                  <a:lnTo>
                    <a:pt x="31273" y="1427"/>
                  </a:lnTo>
                  <a:lnTo>
                    <a:pt x="29606" y="316"/>
                  </a:lnTo>
                  <a:lnTo>
                    <a:pt x="27304" y="0"/>
                  </a:lnTo>
                  <a:lnTo>
                    <a:pt x="24526" y="396"/>
                  </a:lnTo>
                  <a:lnTo>
                    <a:pt x="21748" y="1903"/>
                  </a:lnTo>
                  <a:lnTo>
                    <a:pt x="18811" y="4602"/>
                  </a:lnTo>
                  <a:lnTo>
                    <a:pt x="15556" y="9047"/>
                  </a:lnTo>
                  <a:lnTo>
                    <a:pt x="15318" y="9047"/>
                  </a:lnTo>
                  <a:lnTo>
                    <a:pt x="15318" y="157"/>
                  </a:lnTo>
                  <a:lnTo>
                    <a:pt x="14842" y="0"/>
                  </a:lnTo>
                  <a:close/>
                </a:path>
              </a:pathLst>
            </a:custGeom>
            <a:solidFill>
              <a:srgbClr val="000000"/>
            </a:solidFill>
          </p:spPr>
          <p:txBody>
            <a:bodyPr vert="horz" lIns="91440" tIns="45720" rIns="91440" bIns="45720" anchor="t"/>
            <a:lstStyle/>
            <a:p>
              <a:endParaRPr lang="en-IN"/>
            </a:p>
          </p:txBody>
        </p:sp>
        <p:sp>
          <p:nvSpPr>
            <p:cNvPr id="2297" name="Shape 2332"/>
            <p:cNvSpPr/>
            <p:nvPr/>
          </p:nvSpPr>
          <p:spPr>
            <a:xfrm>
              <a:off x="2071512" y="4534027"/>
              <a:ext cx="32702" cy="45560"/>
            </a:xfrm>
            <a:custGeom>
              <a:avLst/>
              <a:gdLst/>
              <a:ahLst/>
              <a:cxnLst/>
              <a:rect l="0" t="0" r="0" b="0"/>
              <a:pathLst>
                <a:path w="32702" h="45560">
                  <a:moveTo>
                    <a:pt x="14843" y="0"/>
                  </a:moveTo>
                  <a:lnTo>
                    <a:pt x="238" y="5317"/>
                  </a:lnTo>
                  <a:lnTo>
                    <a:pt x="238" y="6905"/>
                  </a:lnTo>
                  <a:lnTo>
                    <a:pt x="3572" y="6507"/>
                  </a:lnTo>
                  <a:lnTo>
                    <a:pt x="4842" y="6666"/>
                  </a:lnTo>
                  <a:lnTo>
                    <a:pt x="5953" y="7301"/>
                  </a:lnTo>
                  <a:lnTo>
                    <a:pt x="6747" y="9127"/>
                  </a:lnTo>
                  <a:lnTo>
                    <a:pt x="7064" y="12461"/>
                  </a:lnTo>
                  <a:lnTo>
                    <a:pt x="7064" y="37226"/>
                  </a:lnTo>
                  <a:lnTo>
                    <a:pt x="6747" y="40481"/>
                  </a:lnTo>
                  <a:lnTo>
                    <a:pt x="5636" y="42305"/>
                  </a:lnTo>
                  <a:lnTo>
                    <a:pt x="3413" y="43338"/>
                  </a:lnTo>
                  <a:lnTo>
                    <a:pt x="0" y="44052"/>
                  </a:lnTo>
                  <a:lnTo>
                    <a:pt x="0" y="45560"/>
                  </a:lnTo>
                  <a:lnTo>
                    <a:pt x="23812" y="45560"/>
                  </a:lnTo>
                  <a:lnTo>
                    <a:pt x="23812" y="44052"/>
                  </a:lnTo>
                  <a:lnTo>
                    <a:pt x="20319" y="43734"/>
                  </a:lnTo>
                  <a:lnTo>
                    <a:pt x="17701" y="42862"/>
                  </a:lnTo>
                  <a:lnTo>
                    <a:pt x="16033" y="40638"/>
                  </a:lnTo>
                  <a:lnTo>
                    <a:pt x="15398" y="36669"/>
                  </a:lnTo>
                  <a:lnTo>
                    <a:pt x="15398" y="14366"/>
                  </a:lnTo>
                  <a:lnTo>
                    <a:pt x="16589" y="10873"/>
                  </a:lnTo>
                  <a:lnTo>
                    <a:pt x="19288" y="7698"/>
                  </a:lnTo>
                  <a:lnTo>
                    <a:pt x="20796" y="6587"/>
                  </a:lnTo>
                  <a:lnTo>
                    <a:pt x="22146" y="6269"/>
                  </a:lnTo>
                  <a:lnTo>
                    <a:pt x="24209" y="7143"/>
                  </a:lnTo>
                  <a:lnTo>
                    <a:pt x="26193" y="8809"/>
                  </a:lnTo>
                  <a:lnTo>
                    <a:pt x="28972" y="9682"/>
                  </a:lnTo>
                  <a:lnTo>
                    <a:pt x="30559" y="9364"/>
                  </a:lnTo>
                  <a:lnTo>
                    <a:pt x="31750" y="8492"/>
                  </a:lnTo>
                  <a:lnTo>
                    <a:pt x="32702" y="5317"/>
                  </a:lnTo>
                  <a:lnTo>
                    <a:pt x="32385" y="3094"/>
                  </a:lnTo>
                  <a:lnTo>
                    <a:pt x="31353" y="1427"/>
                  </a:lnTo>
                  <a:lnTo>
                    <a:pt x="29607" y="316"/>
                  </a:lnTo>
                  <a:lnTo>
                    <a:pt x="27384" y="0"/>
                  </a:lnTo>
                  <a:lnTo>
                    <a:pt x="24606" y="396"/>
                  </a:lnTo>
                  <a:lnTo>
                    <a:pt x="21828" y="1903"/>
                  </a:lnTo>
                  <a:lnTo>
                    <a:pt x="18891" y="4602"/>
                  </a:lnTo>
                  <a:lnTo>
                    <a:pt x="15557" y="9047"/>
                  </a:lnTo>
                  <a:lnTo>
                    <a:pt x="15398" y="9047"/>
                  </a:lnTo>
                  <a:lnTo>
                    <a:pt x="15398" y="157"/>
                  </a:lnTo>
                  <a:lnTo>
                    <a:pt x="14843" y="0"/>
                  </a:lnTo>
                  <a:close/>
                </a:path>
              </a:pathLst>
            </a:custGeom>
            <a:solidFill>
              <a:srgbClr val="000000"/>
            </a:solidFill>
          </p:spPr>
          <p:txBody>
            <a:bodyPr vert="horz" lIns="91440" tIns="45720" rIns="91440" bIns="45720" anchor="t"/>
            <a:lstStyle/>
            <a:p>
              <a:endParaRPr lang="en-IN"/>
            </a:p>
          </p:txBody>
        </p:sp>
        <p:sp>
          <p:nvSpPr>
            <p:cNvPr id="2298" name="Shape 2333"/>
            <p:cNvSpPr/>
            <p:nvPr/>
          </p:nvSpPr>
          <p:spPr>
            <a:xfrm>
              <a:off x="1237122" y="4512595"/>
              <a:ext cx="44529" cy="68419"/>
            </a:xfrm>
            <a:custGeom>
              <a:avLst/>
              <a:gdLst/>
              <a:ahLst/>
              <a:cxnLst/>
              <a:rect l="0" t="0" r="0" b="0"/>
              <a:pathLst>
                <a:path w="44529" h="68419">
                  <a:moveTo>
                    <a:pt x="20796" y="0"/>
                  </a:moveTo>
                  <a:lnTo>
                    <a:pt x="16431" y="475"/>
                  </a:lnTo>
                  <a:lnTo>
                    <a:pt x="12223" y="1903"/>
                  </a:lnTo>
                  <a:lnTo>
                    <a:pt x="8572" y="4205"/>
                  </a:lnTo>
                  <a:lnTo>
                    <a:pt x="5556" y="7539"/>
                  </a:lnTo>
                  <a:lnTo>
                    <a:pt x="3651" y="11746"/>
                  </a:lnTo>
                  <a:lnTo>
                    <a:pt x="2937" y="16905"/>
                  </a:lnTo>
                  <a:lnTo>
                    <a:pt x="3175" y="20239"/>
                  </a:lnTo>
                  <a:lnTo>
                    <a:pt x="4048" y="23255"/>
                  </a:lnTo>
                  <a:lnTo>
                    <a:pt x="5318" y="25955"/>
                  </a:lnTo>
                  <a:lnTo>
                    <a:pt x="7223" y="28257"/>
                  </a:lnTo>
                  <a:lnTo>
                    <a:pt x="12064" y="32383"/>
                  </a:lnTo>
                  <a:lnTo>
                    <a:pt x="18336" y="36273"/>
                  </a:lnTo>
                  <a:lnTo>
                    <a:pt x="24606" y="40163"/>
                  </a:lnTo>
                  <a:lnTo>
                    <a:pt x="28971" y="43338"/>
                  </a:lnTo>
                  <a:lnTo>
                    <a:pt x="31908" y="46116"/>
                  </a:lnTo>
                  <a:lnTo>
                    <a:pt x="33574" y="48655"/>
                  </a:lnTo>
                  <a:lnTo>
                    <a:pt x="34289" y="51116"/>
                  </a:lnTo>
                  <a:lnTo>
                    <a:pt x="34527" y="53814"/>
                  </a:lnTo>
                  <a:lnTo>
                    <a:pt x="33733" y="57783"/>
                  </a:lnTo>
                  <a:lnTo>
                    <a:pt x="31512" y="61276"/>
                  </a:lnTo>
                  <a:lnTo>
                    <a:pt x="27781" y="63816"/>
                  </a:lnTo>
                  <a:lnTo>
                    <a:pt x="22621" y="64848"/>
                  </a:lnTo>
                  <a:lnTo>
                    <a:pt x="16589" y="63816"/>
                  </a:lnTo>
                  <a:lnTo>
                    <a:pt x="11827" y="61276"/>
                  </a:lnTo>
                  <a:lnTo>
                    <a:pt x="8174" y="57783"/>
                  </a:lnTo>
                  <a:lnTo>
                    <a:pt x="5397" y="53894"/>
                  </a:lnTo>
                  <a:lnTo>
                    <a:pt x="3571" y="50163"/>
                  </a:lnTo>
                  <a:lnTo>
                    <a:pt x="2302" y="47307"/>
                  </a:lnTo>
                  <a:lnTo>
                    <a:pt x="0" y="47307"/>
                  </a:lnTo>
                  <a:lnTo>
                    <a:pt x="3016" y="68262"/>
                  </a:lnTo>
                  <a:lnTo>
                    <a:pt x="5158" y="68262"/>
                  </a:lnTo>
                  <a:lnTo>
                    <a:pt x="5952" y="66038"/>
                  </a:lnTo>
                  <a:lnTo>
                    <a:pt x="8254" y="65007"/>
                  </a:lnTo>
                  <a:lnTo>
                    <a:pt x="11827" y="65881"/>
                  </a:lnTo>
                  <a:lnTo>
                    <a:pt x="16906" y="67468"/>
                  </a:lnTo>
                  <a:lnTo>
                    <a:pt x="23574" y="68419"/>
                  </a:lnTo>
                  <a:lnTo>
                    <a:pt x="30083" y="67626"/>
                  </a:lnTo>
                  <a:lnTo>
                    <a:pt x="35321" y="65642"/>
                  </a:lnTo>
                  <a:lnTo>
                    <a:pt x="39369" y="62546"/>
                  </a:lnTo>
                  <a:lnTo>
                    <a:pt x="42227" y="58816"/>
                  </a:lnTo>
                  <a:lnTo>
                    <a:pt x="43973" y="54688"/>
                  </a:lnTo>
                  <a:lnTo>
                    <a:pt x="44529" y="50482"/>
                  </a:lnTo>
                  <a:lnTo>
                    <a:pt x="43656" y="44846"/>
                  </a:lnTo>
                  <a:lnTo>
                    <a:pt x="41116" y="40163"/>
                  </a:lnTo>
                  <a:lnTo>
                    <a:pt x="37386" y="36273"/>
                  </a:lnTo>
                  <a:lnTo>
                    <a:pt x="32861" y="32860"/>
                  </a:lnTo>
                  <a:lnTo>
                    <a:pt x="23098" y="26907"/>
                  </a:lnTo>
                  <a:lnTo>
                    <a:pt x="18573" y="23969"/>
                  </a:lnTo>
                  <a:lnTo>
                    <a:pt x="14843" y="20874"/>
                  </a:lnTo>
                  <a:lnTo>
                    <a:pt x="12302" y="17382"/>
                  </a:lnTo>
                  <a:lnTo>
                    <a:pt x="11429" y="13333"/>
                  </a:lnTo>
                  <a:lnTo>
                    <a:pt x="12302" y="9207"/>
                  </a:lnTo>
                  <a:lnTo>
                    <a:pt x="14604" y="6350"/>
                  </a:lnTo>
                  <a:lnTo>
                    <a:pt x="17779" y="4682"/>
                  </a:lnTo>
                  <a:lnTo>
                    <a:pt x="21431" y="4126"/>
                  </a:lnTo>
                  <a:lnTo>
                    <a:pt x="26352" y="4762"/>
                  </a:lnTo>
                  <a:lnTo>
                    <a:pt x="30479" y="6746"/>
                  </a:lnTo>
                  <a:lnTo>
                    <a:pt x="33893" y="9603"/>
                  </a:lnTo>
                  <a:lnTo>
                    <a:pt x="36592" y="13096"/>
                  </a:lnTo>
                  <a:lnTo>
                    <a:pt x="38576" y="17064"/>
                  </a:lnTo>
                  <a:lnTo>
                    <a:pt x="39846" y="21113"/>
                  </a:lnTo>
                  <a:lnTo>
                    <a:pt x="42306" y="21113"/>
                  </a:lnTo>
                  <a:lnTo>
                    <a:pt x="40163" y="0"/>
                  </a:lnTo>
                  <a:lnTo>
                    <a:pt x="38100" y="0"/>
                  </a:lnTo>
                  <a:lnTo>
                    <a:pt x="37306" y="2142"/>
                  </a:lnTo>
                  <a:lnTo>
                    <a:pt x="36274" y="3014"/>
                  </a:lnTo>
                  <a:lnTo>
                    <a:pt x="34607" y="3412"/>
                  </a:lnTo>
                  <a:lnTo>
                    <a:pt x="31193" y="2538"/>
                  </a:lnTo>
                  <a:lnTo>
                    <a:pt x="26511" y="951"/>
                  </a:lnTo>
                  <a:lnTo>
                    <a:pt x="20796" y="0"/>
                  </a:lnTo>
                  <a:close/>
                </a:path>
              </a:pathLst>
            </a:custGeom>
            <a:solidFill>
              <a:srgbClr val="000000"/>
            </a:solidFill>
          </p:spPr>
          <p:txBody>
            <a:bodyPr vert="horz" lIns="91440" tIns="45720" rIns="91440" bIns="45720" anchor="t"/>
            <a:lstStyle/>
            <a:p>
              <a:endParaRPr lang="en-IN"/>
            </a:p>
          </p:txBody>
        </p:sp>
        <p:sp>
          <p:nvSpPr>
            <p:cNvPr id="2299" name="Shape 2334"/>
            <p:cNvSpPr/>
            <p:nvPr/>
          </p:nvSpPr>
          <p:spPr>
            <a:xfrm>
              <a:off x="1513427" y="4534027"/>
              <a:ext cx="29447" cy="46592"/>
            </a:xfrm>
            <a:custGeom>
              <a:avLst/>
              <a:gdLst/>
              <a:ahLst/>
              <a:cxnLst/>
              <a:rect l="0" t="0" r="0" b="0"/>
              <a:pathLst>
                <a:path w="29447" h="46592">
                  <a:moveTo>
                    <a:pt x="13890" y="0"/>
                  </a:moveTo>
                  <a:lnTo>
                    <a:pt x="9525" y="555"/>
                  </a:lnTo>
                  <a:lnTo>
                    <a:pt x="6032" y="1903"/>
                  </a:lnTo>
                  <a:lnTo>
                    <a:pt x="3332" y="3968"/>
                  </a:lnTo>
                  <a:lnTo>
                    <a:pt x="1507" y="6507"/>
                  </a:lnTo>
                  <a:lnTo>
                    <a:pt x="396" y="9286"/>
                  </a:lnTo>
                  <a:lnTo>
                    <a:pt x="0" y="12063"/>
                  </a:lnTo>
                  <a:lnTo>
                    <a:pt x="951" y="16905"/>
                  </a:lnTo>
                  <a:lnTo>
                    <a:pt x="3491" y="20716"/>
                  </a:lnTo>
                  <a:lnTo>
                    <a:pt x="7222" y="23812"/>
                  </a:lnTo>
                  <a:lnTo>
                    <a:pt x="11588" y="26510"/>
                  </a:lnTo>
                  <a:lnTo>
                    <a:pt x="17303" y="29844"/>
                  </a:lnTo>
                  <a:lnTo>
                    <a:pt x="19526" y="31272"/>
                  </a:lnTo>
                  <a:lnTo>
                    <a:pt x="21113" y="32939"/>
                  </a:lnTo>
                  <a:lnTo>
                    <a:pt x="22066" y="34925"/>
                  </a:lnTo>
                  <a:lnTo>
                    <a:pt x="22462" y="37146"/>
                  </a:lnTo>
                  <a:lnTo>
                    <a:pt x="21668" y="40638"/>
                  </a:lnTo>
                  <a:lnTo>
                    <a:pt x="19685" y="42862"/>
                  </a:lnTo>
                  <a:lnTo>
                    <a:pt x="17145" y="44052"/>
                  </a:lnTo>
                  <a:lnTo>
                    <a:pt x="14445" y="44369"/>
                  </a:lnTo>
                  <a:lnTo>
                    <a:pt x="10238" y="43734"/>
                  </a:lnTo>
                  <a:lnTo>
                    <a:pt x="7143" y="41908"/>
                  </a:lnTo>
                  <a:lnTo>
                    <a:pt x="4920" y="39369"/>
                  </a:lnTo>
                  <a:lnTo>
                    <a:pt x="3332" y="36432"/>
                  </a:lnTo>
                  <a:lnTo>
                    <a:pt x="1666" y="30478"/>
                  </a:lnTo>
                  <a:lnTo>
                    <a:pt x="78" y="30478"/>
                  </a:lnTo>
                  <a:lnTo>
                    <a:pt x="78" y="45957"/>
                  </a:lnTo>
                  <a:lnTo>
                    <a:pt x="1428" y="45957"/>
                  </a:lnTo>
                  <a:lnTo>
                    <a:pt x="2222" y="45005"/>
                  </a:lnTo>
                  <a:lnTo>
                    <a:pt x="3571" y="44766"/>
                  </a:lnTo>
                  <a:lnTo>
                    <a:pt x="5872" y="45005"/>
                  </a:lnTo>
                  <a:lnTo>
                    <a:pt x="8651" y="45639"/>
                  </a:lnTo>
                  <a:lnTo>
                    <a:pt x="15081" y="46592"/>
                  </a:lnTo>
                  <a:lnTo>
                    <a:pt x="18335" y="46194"/>
                  </a:lnTo>
                  <a:lnTo>
                    <a:pt x="21588" y="45163"/>
                  </a:lnTo>
                  <a:lnTo>
                    <a:pt x="24606" y="43417"/>
                  </a:lnTo>
                  <a:lnTo>
                    <a:pt x="27066" y="40877"/>
                  </a:lnTo>
                  <a:lnTo>
                    <a:pt x="28812" y="37702"/>
                  </a:lnTo>
                  <a:lnTo>
                    <a:pt x="29447" y="33813"/>
                  </a:lnTo>
                  <a:lnTo>
                    <a:pt x="28812" y="29844"/>
                  </a:lnTo>
                  <a:lnTo>
                    <a:pt x="27066" y="26827"/>
                  </a:lnTo>
                  <a:lnTo>
                    <a:pt x="24447" y="24288"/>
                  </a:lnTo>
                  <a:lnTo>
                    <a:pt x="21113" y="22064"/>
                  </a:lnTo>
                  <a:lnTo>
                    <a:pt x="10397" y="15714"/>
                  </a:lnTo>
                  <a:lnTo>
                    <a:pt x="8175" y="13969"/>
                  </a:lnTo>
                  <a:lnTo>
                    <a:pt x="6905" y="12143"/>
                  </a:lnTo>
                  <a:lnTo>
                    <a:pt x="6111" y="8731"/>
                  </a:lnTo>
                  <a:lnTo>
                    <a:pt x="6587" y="6587"/>
                  </a:lnTo>
                  <a:lnTo>
                    <a:pt x="7857" y="4523"/>
                  </a:lnTo>
                  <a:lnTo>
                    <a:pt x="10160" y="2936"/>
                  </a:lnTo>
                  <a:lnTo>
                    <a:pt x="13651" y="2301"/>
                  </a:lnTo>
                  <a:lnTo>
                    <a:pt x="16985" y="2777"/>
                  </a:lnTo>
                  <a:lnTo>
                    <a:pt x="20001" y="4523"/>
                  </a:lnTo>
                  <a:lnTo>
                    <a:pt x="21431" y="6111"/>
                  </a:lnTo>
                  <a:lnTo>
                    <a:pt x="22701" y="8253"/>
                  </a:lnTo>
                  <a:lnTo>
                    <a:pt x="23732" y="11032"/>
                  </a:lnTo>
                  <a:lnTo>
                    <a:pt x="24685" y="14444"/>
                  </a:lnTo>
                  <a:lnTo>
                    <a:pt x="26193" y="14444"/>
                  </a:lnTo>
                  <a:lnTo>
                    <a:pt x="25796" y="872"/>
                  </a:lnTo>
                  <a:lnTo>
                    <a:pt x="24685" y="872"/>
                  </a:lnTo>
                  <a:lnTo>
                    <a:pt x="24050" y="1587"/>
                  </a:lnTo>
                  <a:lnTo>
                    <a:pt x="23018" y="1983"/>
                  </a:lnTo>
                  <a:lnTo>
                    <a:pt x="19446" y="951"/>
                  </a:lnTo>
                  <a:lnTo>
                    <a:pt x="16906" y="316"/>
                  </a:lnTo>
                  <a:lnTo>
                    <a:pt x="13890" y="0"/>
                  </a:lnTo>
                  <a:close/>
                </a:path>
              </a:pathLst>
            </a:custGeom>
            <a:solidFill>
              <a:srgbClr val="000000"/>
            </a:solidFill>
          </p:spPr>
          <p:txBody>
            <a:bodyPr vert="horz" lIns="91440" tIns="45720" rIns="91440" bIns="45720" anchor="t"/>
            <a:lstStyle/>
            <a:p>
              <a:endParaRPr lang="en-IN"/>
            </a:p>
          </p:txBody>
        </p:sp>
        <p:sp>
          <p:nvSpPr>
            <p:cNvPr id="2300" name="Shape 2335"/>
            <p:cNvSpPr/>
            <p:nvPr/>
          </p:nvSpPr>
          <p:spPr>
            <a:xfrm>
              <a:off x="2620787" y="4569665"/>
              <a:ext cx="11033" cy="11032"/>
            </a:xfrm>
            <a:custGeom>
              <a:avLst/>
              <a:gdLst/>
              <a:ahLst/>
              <a:cxnLst/>
              <a:rect l="0" t="0" r="0" b="0"/>
              <a:pathLst>
                <a:path w="11033" h="11032">
                  <a:moveTo>
                    <a:pt x="5477" y="0"/>
                  </a:moveTo>
                  <a:lnTo>
                    <a:pt x="3413" y="476"/>
                  </a:lnTo>
                  <a:lnTo>
                    <a:pt x="1666" y="1667"/>
                  </a:lnTo>
                  <a:lnTo>
                    <a:pt x="476" y="3412"/>
                  </a:lnTo>
                  <a:lnTo>
                    <a:pt x="0" y="5636"/>
                  </a:lnTo>
                  <a:lnTo>
                    <a:pt x="555" y="8096"/>
                  </a:lnTo>
                  <a:lnTo>
                    <a:pt x="1985" y="9762"/>
                  </a:lnTo>
                  <a:lnTo>
                    <a:pt x="3730" y="10715"/>
                  </a:lnTo>
                  <a:lnTo>
                    <a:pt x="5477" y="11032"/>
                  </a:lnTo>
                  <a:lnTo>
                    <a:pt x="7222" y="10715"/>
                  </a:lnTo>
                  <a:lnTo>
                    <a:pt x="8969" y="9762"/>
                  </a:lnTo>
                  <a:lnTo>
                    <a:pt x="10397" y="8096"/>
                  </a:lnTo>
                  <a:lnTo>
                    <a:pt x="11033" y="5636"/>
                  </a:lnTo>
                  <a:lnTo>
                    <a:pt x="10557" y="3492"/>
                  </a:lnTo>
                  <a:lnTo>
                    <a:pt x="9366" y="1667"/>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2301" name="Shape 2336"/>
            <p:cNvSpPr/>
            <p:nvPr/>
          </p:nvSpPr>
          <p:spPr>
            <a:xfrm>
              <a:off x="1787112" y="4534978"/>
              <a:ext cx="45720" cy="66199"/>
            </a:xfrm>
            <a:custGeom>
              <a:avLst/>
              <a:gdLst/>
              <a:ahLst/>
              <a:cxnLst/>
              <a:rect l="0" t="0" r="0" b="0"/>
              <a:pathLst>
                <a:path w="45720" h="66199">
                  <a:moveTo>
                    <a:pt x="0" y="0"/>
                  </a:moveTo>
                  <a:lnTo>
                    <a:pt x="0" y="1430"/>
                  </a:lnTo>
                  <a:lnTo>
                    <a:pt x="2618" y="2143"/>
                  </a:lnTo>
                  <a:lnTo>
                    <a:pt x="3968" y="3096"/>
                  </a:lnTo>
                  <a:lnTo>
                    <a:pt x="5078" y="4605"/>
                  </a:lnTo>
                  <a:lnTo>
                    <a:pt x="16349" y="28972"/>
                  </a:lnTo>
                  <a:lnTo>
                    <a:pt x="17303" y="30956"/>
                  </a:lnTo>
                  <a:lnTo>
                    <a:pt x="18572" y="33576"/>
                  </a:lnTo>
                  <a:lnTo>
                    <a:pt x="21192" y="39132"/>
                  </a:lnTo>
                  <a:lnTo>
                    <a:pt x="22144" y="41354"/>
                  </a:lnTo>
                  <a:lnTo>
                    <a:pt x="22541" y="42624"/>
                  </a:lnTo>
                  <a:lnTo>
                    <a:pt x="22383" y="43736"/>
                  </a:lnTo>
                  <a:lnTo>
                    <a:pt x="21827" y="45720"/>
                  </a:lnTo>
                  <a:lnTo>
                    <a:pt x="19843" y="50879"/>
                  </a:lnTo>
                  <a:lnTo>
                    <a:pt x="16985" y="55721"/>
                  </a:lnTo>
                  <a:lnTo>
                    <a:pt x="15318" y="57229"/>
                  </a:lnTo>
                  <a:lnTo>
                    <a:pt x="13413" y="57865"/>
                  </a:lnTo>
                  <a:lnTo>
                    <a:pt x="12143" y="57626"/>
                  </a:lnTo>
                  <a:lnTo>
                    <a:pt x="10397" y="56992"/>
                  </a:lnTo>
                  <a:lnTo>
                    <a:pt x="6350" y="56118"/>
                  </a:lnTo>
                  <a:lnTo>
                    <a:pt x="4365" y="56436"/>
                  </a:lnTo>
                  <a:lnTo>
                    <a:pt x="3094" y="57150"/>
                  </a:lnTo>
                  <a:lnTo>
                    <a:pt x="1825" y="59056"/>
                  </a:lnTo>
                  <a:lnTo>
                    <a:pt x="1587" y="60483"/>
                  </a:lnTo>
                  <a:lnTo>
                    <a:pt x="2062" y="62468"/>
                  </a:lnTo>
                  <a:lnTo>
                    <a:pt x="3412" y="64293"/>
                  </a:lnTo>
                  <a:lnTo>
                    <a:pt x="5635" y="65643"/>
                  </a:lnTo>
                  <a:lnTo>
                    <a:pt x="8810" y="66199"/>
                  </a:lnTo>
                  <a:lnTo>
                    <a:pt x="11428" y="65881"/>
                  </a:lnTo>
                  <a:lnTo>
                    <a:pt x="13890" y="64930"/>
                  </a:lnTo>
                  <a:lnTo>
                    <a:pt x="16112" y="63421"/>
                  </a:lnTo>
                  <a:lnTo>
                    <a:pt x="18176" y="61277"/>
                  </a:lnTo>
                  <a:lnTo>
                    <a:pt x="20081" y="58499"/>
                  </a:lnTo>
                  <a:lnTo>
                    <a:pt x="21986" y="55087"/>
                  </a:lnTo>
                  <a:lnTo>
                    <a:pt x="23812" y="51038"/>
                  </a:lnTo>
                  <a:lnTo>
                    <a:pt x="25637" y="46356"/>
                  </a:lnTo>
                  <a:lnTo>
                    <a:pt x="40957" y="5953"/>
                  </a:lnTo>
                  <a:lnTo>
                    <a:pt x="42147" y="3572"/>
                  </a:lnTo>
                  <a:lnTo>
                    <a:pt x="43417" y="2302"/>
                  </a:lnTo>
                  <a:lnTo>
                    <a:pt x="45720" y="1508"/>
                  </a:lnTo>
                  <a:lnTo>
                    <a:pt x="45720" y="0"/>
                  </a:lnTo>
                  <a:lnTo>
                    <a:pt x="32305" y="0"/>
                  </a:lnTo>
                  <a:lnTo>
                    <a:pt x="32305" y="1508"/>
                  </a:lnTo>
                  <a:lnTo>
                    <a:pt x="34368" y="1667"/>
                  </a:lnTo>
                  <a:lnTo>
                    <a:pt x="35877" y="2143"/>
                  </a:lnTo>
                  <a:lnTo>
                    <a:pt x="36750" y="3017"/>
                  </a:lnTo>
                  <a:lnTo>
                    <a:pt x="37067" y="4287"/>
                  </a:lnTo>
                  <a:lnTo>
                    <a:pt x="36908" y="5398"/>
                  </a:lnTo>
                  <a:lnTo>
                    <a:pt x="36353" y="6986"/>
                  </a:lnTo>
                  <a:lnTo>
                    <a:pt x="34766" y="11033"/>
                  </a:lnTo>
                  <a:lnTo>
                    <a:pt x="27066" y="33020"/>
                  </a:lnTo>
                  <a:lnTo>
                    <a:pt x="15636" y="7937"/>
                  </a:lnTo>
                  <a:lnTo>
                    <a:pt x="15001" y="6350"/>
                  </a:lnTo>
                  <a:lnTo>
                    <a:pt x="14683" y="4366"/>
                  </a:lnTo>
                  <a:lnTo>
                    <a:pt x="15239" y="2857"/>
                  </a:lnTo>
                  <a:lnTo>
                    <a:pt x="16668" y="1985"/>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2302" name="Shape 2337"/>
            <p:cNvSpPr/>
            <p:nvPr/>
          </p:nvSpPr>
          <p:spPr>
            <a:xfrm>
              <a:off x="1288874" y="4534978"/>
              <a:ext cx="45641" cy="66199"/>
            </a:xfrm>
            <a:custGeom>
              <a:avLst/>
              <a:gdLst/>
              <a:ahLst/>
              <a:cxnLst/>
              <a:rect l="0" t="0" r="0" b="0"/>
              <a:pathLst>
                <a:path w="45641" h="66199">
                  <a:moveTo>
                    <a:pt x="0" y="0"/>
                  </a:moveTo>
                  <a:lnTo>
                    <a:pt x="0" y="1430"/>
                  </a:lnTo>
                  <a:lnTo>
                    <a:pt x="2539" y="2143"/>
                  </a:lnTo>
                  <a:lnTo>
                    <a:pt x="3889" y="3096"/>
                  </a:lnTo>
                  <a:lnTo>
                    <a:pt x="4999" y="4605"/>
                  </a:lnTo>
                  <a:lnTo>
                    <a:pt x="16351" y="28972"/>
                  </a:lnTo>
                  <a:lnTo>
                    <a:pt x="17303" y="30956"/>
                  </a:lnTo>
                  <a:lnTo>
                    <a:pt x="18573" y="33576"/>
                  </a:lnTo>
                  <a:lnTo>
                    <a:pt x="21193" y="39132"/>
                  </a:lnTo>
                  <a:lnTo>
                    <a:pt x="22066" y="41354"/>
                  </a:lnTo>
                  <a:lnTo>
                    <a:pt x="22462" y="42624"/>
                  </a:lnTo>
                  <a:lnTo>
                    <a:pt x="22303" y="43736"/>
                  </a:lnTo>
                  <a:lnTo>
                    <a:pt x="21748" y="45720"/>
                  </a:lnTo>
                  <a:lnTo>
                    <a:pt x="19843" y="50879"/>
                  </a:lnTo>
                  <a:lnTo>
                    <a:pt x="16986" y="55721"/>
                  </a:lnTo>
                  <a:lnTo>
                    <a:pt x="15239" y="57229"/>
                  </a:lnTo>
                  <a:lnTo>
                    <a:pt x="13335" y="57865"/>
                  </a:lnTo>
                  <a:lnTo>
                    <a:pt x="12143" y="57626"/>
                  </a:lnTo>
                  <a:lnTo>
                    <a:pt x="10397" y="56992"/>
                  </a:lnTo>
                  <a:lnTo>
                    <a:pt x="6350" y="56118"/>
                  </a:lnTo>
                  <a:lnTo>
                    <a:pt x="4366" y="56436"/>
                  </a:lnTo>
                  <a:lnTo>
                    <a:pt x="3096" y="57150"/>
                  </a:lnTo>
                  <a:lnTo>
                    <a:pt x="1824" y="59056"/>
                  </a:lnTo>
                  <a:lnTo>
                    <a:pt x="1587" y="60483"/>
                  </a:lnTo>
                  <a:lnTo>
                    <a:pt x="1984" y="62468"/>
                  </a:lnTo>
                  <a:lnTo>
                    <a:pt x="3333" y="64293"/>
                  </a:lnTo>
                  <a:lnTo>
                    <a:pt x="5634" y="65643"/>
                  </a:lnTo>
                  <a:lnTo>
                    <a:pt x="8809" y="66199"/>
                  </a:lnTo>
                  <a:lnTo>
                    <a:pt x="11429" y="65881"/>
                  </a:lnTo>
                  <a:lnTo>
                    <a:pt x="13891" y="64930"/>
                  </a:lnTo>
                  <a:lnTo>
                    <a:pt x="16112" y="63421"/>
                  </a:lnTo>
                  <a:lnTo>
                    <a:pt x="18097" y="61277"/>
                  </a:lnTo>
                  <a:lnTo>
                    <a:pt x="20002" y="58499"/>
                  </a:lnTo>
                  <a:lnTo>
                    <a:pt x="21907" y="55087"/>
                  </a:lnTo>
                  <a:lnTo>
                    <a:pt x="23812" y="51038"/>
                  </a:lnTo>
                  <a:lnTo>
                    <a:pt x="25637" y="46356"/>
                  </a:lnTo>
                  <a:lnTo>
                    <a:pt x="40878" y="5953"/>
                  </a:lnTo>
                  <a:lnTo>
                    <a:pt x="42147" y="3572"/>
                  </a:lnTo>
                  <a:lnTo>
                    <a:pt x="43338" y="2302"/>
                  </a:lnTo>
                  <a:lnTo>
                    <a:pt x="45641" y="1508"/>
                  </a:lnTo>
                  <a:lnTo>
                    <a:pt x="45641" y="0"/>
                  </a:lnTo>
                  <a:lnTo>
                    <a:pt x="32306" y="0"/>
                  </a:lnTo>
                  <a:lnTo>
                    <a:pt x="32306" y="1508"/>
                  </a:lnTo>
                  <a:lnTo>
                    <a:pt x="34368" y="1667"/>
                  </a:lnTo>
                  <a:lnTo>
                    <a:pt x="35877" y="2143"/>
                  </a:lnTo>
                  <a:lnTo>
                    <a:pt x="36749" y="3017"/>
                  </a:lnTo>
                  <a:lnTo>
                    <a:pt x="37068" y="4287"/>
                  </a:lnTo>
                  <a:lnTo>
                    <a:pt x="36829" y="5398"/>
                  </a:lnTo>
                  <a:lnTo>
                    <a:pt x="36274" y="6986"/>
                  </a:lnTo>
                  <a:lnTo>
                    <a:pt x="34766" y="11033"/>
                  </a:lnTo>
                  <a:lnTo>
                    <a:pt x="27066" y="33020"/>
                  </a:lnTo>
                  <a:lnTo>
                    <a:pt x="15637" y="7937"/>
                  </a:lnTo>
                  <a:lnTo>
                    <a:pt x="15002" y="6350"/>
                  </a:lnTo>
                  <a:lnTo>
                    <a:pt x="14684" y="4366"/>
                  </a:lnTo>
                  <a:lnTo>
                    <a:pt x="15159" y="2857"/>
                  </a:lnTo>
                  <a:lnTo>
                    <a:pt x="16589" y="1985"/>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2303" name="Shape 2338"/>
            <p:cNvSpPr/>
            <p:nvPr/>
          </p:nvSpPr>
          <p:spPr>
            <a:xfrm>
              <a:off x="2482913" y="4639912"/>
              <a:ext cx="10159" cy="10081"/>
            </a:xfrm>
            <a:custGeom>
              <a:avLst/>
              <a:gdLst/>
              <a:ahLst/>
              <a:cxnLst/>
              <a:rect l="0" t="0" r="0" b="0"/>
              <a:pathLst>
                <a:path w="10159" h="10081">
                  <a:moveTo>
                    <a:pt x="5000" y="0"/>
                  </a:moveTo>
                  <a:lnTo>
                    <a:pt x="2777" y="477"/>
                  </a:lnTo>
                  <a:lnTo>
                    <a:pt x="1190" y="1826"/>
                  </a:lnTo>
                  <a:lnTo>
                    <a:pt x="316" y="3413"/>
                  </a:lnTo>
                  <a:lnTo>
                    <a:pt x="0" y="5079"/>
                  </a:lnTo>
                  <a:lnTo>
                    <a:pt x="316" y="6667"/>
                  </a:lnTo>
                  <a:lnTo>
                    <a:pt x="1190" y="8334"/>
                  </a:lnTo>
                  <a:lnTo>
                    <a:pt x="2697" y="9604"/>
                  </a:lnTo>
                  <a:lnTo>
                    <a:pt x="5000" y="10081"/>
                  </a:lnTo>
                  <a:lnTo>
                    <a:pt x="7063" y="9684"/>
                  </a:lnTo>
                  <a:lnTo>
                    <a:pt x="8651" y="8652"/>
                  </a:lnTo>
                  <a:lnTo>
                    <a:pt x="9762" y="7064"/>
                  </a:lnTo>
                  <a:lnTo>
                    <a:pt x="10159" y="5079"/>
                  </a:lnTo>
                  <a:lnTo>
                    <a:pt x="9762" y="3016"/>
                  </a:lnTo>
                  <a:lnTo>
                    <a:pt x="8651" y="150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304" name="Shape 2339"/>
            <p:cNvSpPr/>
            <p:nvPr/>
          </p:nvSpPr>
          <p:spPr>
            <a:xfrm>
              <a:off x="2449337" y="4639912"/>
              <a:ext cx="23573" cy="67628"/>
            </a:xfrm>
            <a:custGeom>
              <a:avLst/>
              <a:gdLst/>
              <a:ahLst/>
              <a:cxnLst/>
              <a:rect l="0" t="0" r="0" b="0"/>
              <a:pathLst>
                <a:path w="23573" h="67628">
                  <a:moveTo>
                    <a:pt x="15796" y="0"/>
                  </a:moveTo>
                  <a:lnTo>
                    <a:pt x="0" y="4366"/>
                  </a:lnTo>
                  <a:lnTo>
                    <a:pt x="0" y="5953"/>
                  </a:lnTo>
                  <a:lnTo>
                    <a:pt x="3413" y="5715"/>
                  </a:lnTo>
                  <a:lnTo>
                    <a:pt x="5714" y="6033"/>
                  </a:lnTo>
                  <a:lnTo>
                    <a:pt x="7064" y="7143"/>
                  </a:lnTo>
                  <a:lnTo>
                    <a:pt x="7699" y="8969"/>
                  </a:lnTo>
                  <a:lnTo>
                    <a:pt x="7858" y="11827"/>
                  </a:lnTo>
                  <a:lnTo>
                    <a:pt x="7858" y="59054"/>
                  </a:lnTo>
                  <a:lnTo>
                    <a:pt x="7541" y="62389"/>
                  </a:lnTo>
                  <a:lnTo>
                    <a:pt x="6271" y="64532"/>
                  </a:lnTo>
                  <a:lnTo>
                    <a:pt x="3889" y="65643"/>
                  </a:lnTo>
                  <a:lnTo>
                    <a:pt x="238" y="66198"/>
                  </a:lnTo>
                  <a:lnTo>
                    <a:pt x="238" y="67628"/>
                  </a:lnTo>
                  <a:lnTo>
                    <a:pt x="23573" y="67628"/>
                  </a:lnTo>
                  <a:lnTo>
                    <a:pt x="23573" y="66198"/>
                  </a:lnTo>
                  <a:lnTo>
                    <a:pt x="20002" y="65802"/>
                  </a:lnTo>
                  <a:lnTo>
                    <a:pt x="17701" y="64771"/>
                  </a:lnTo>
                  <a:lnTo>
                    <a:pt x="16510" y="62786"/>
                  </a:lnTo>
                  <a:lnTo>
                    <a:pt x="16192" y="59372"/>
                  </a:lnTo>
                  <a:lnTo>
                    <a:pt x="16192" y="238"/>
                  </a:lnTo>
                  <a:lnTo>
                    <a:pt x="15796" y="0"/>
                  </a:lnTo>
                  <a:close/>
                </a:path>
              </a:pathLst>
            </a:custGeom>
            <a:solidFill>
              <a:srgbClr val="000000"/>
            </a:solidFill>
          </p:spPr>
          <p:txBody>
            <a:bodyPr vert="horz" lIns="91440" tIns="45720" rIns="91440" bIns="45720" anchor="t"/>
            <a:lstStyle/>
            <a:p>
              <a:endParaRPr lang="en-IN"/>
            </a:p>
          </p:txBody>
        </p:sp>
        <p:sp>
          <p:nvSpPr>
            <p:cNvPr id="2305" name="Shape 2340"/>
            <p:cNvSpPr/>
            <p:nvPr/>
          </p:nvSpPr>
          <p:spPr>
            <a:xfrm>
              <a:off x="1999598" y="4639912"/>
              <a:ext cx="23575" cy="67628"/>
            </a:xfrm>
            <a:custGeom>
              <a:avLst/>
              <a:gdLst/>
              <a:ahLst/>
              <a:cxnLst/>
              <a:rect l="0" t="0" r="0" b="0"/>
              <a:pathLst>
                <a:path w="23575" h="67628">
                  <a:moveTo>
                    <a:pt x="15796" y="0"/>
                  </a:moveTo>
                  <a:lnTo>
                    <a:pt x="0" y="4366"/>
                  </a:lnTo>
                  <a:lnTo>
                    <a:pt x="0" y="5953"/>
                  </a:lnTo>
                  <a:lnTo>
                    <a:pt x="3413" y="5715"/>
                  </a:lnTo>
                  <a:lnTo>
                    <a:pt x="5714" y="6033"/>
                  </a:lnTo>
                  <a:lnTo>
                    <a:pt x="7065" y="7143"/>
                  </a:lnTo>
                  <a:lnTo>
                    <a:pt x="7700" y="8969"/>
                  </a:lnTo>
                  <a:lnTo>
                    <a:pt x="7858" y="11827"/>
                  </a:lnTo>
                  <a:lnTo>
                    <a:pt x="7858" y="59054"/>
                  </a:lnTo>
                  <a:lnTo>
                    <a:pt x="7541" y="62389"/>
                  </a:lnTo>
                  <a:lnTo>
                    <a:pt x="6271" y="64532"/>
                  </a:lnTo>
                  <a:lnTo>
                    <a:pt x="3890" y="65643"/>
                  </a:lnTo>
                  <a:lnTo>
                    <a:pt x="238" y="66198"/>
                  </a:lnTo>
                  <a:lnTo>
                    <a:pt x="238" y="67628"/>
                  </a:lnTo>
                  <a:lnTo>
                    <a:pt x="23575" y="67628"/>
                  </a:lnTo>
                  <a:lnTo>
                    <a:pt x="23575" y="66198"/>
                  </a:lnTo>
                  <a:lnTo>
                    <a:pt x="20002" y="65802"/>
                  </a:lnTo>
                  <a:lnTo>
                    <a:pt x="17701" y="64771"/>
                  </a:lnTo>
                  <a:lnTo>
                    <a:pt x="16510" y="62786"/>
                  </a:lnTo>
                  <a:lnTo>
                    <a:pt x="16192" y="59372"/>
                  </a:lnTo>
                  <a:lnTo>
                    <a:pt x="16192" y="238"/>
                  </a:lnTo>
                  <a:lnTo>
                    <a:pt x="15796" y="0"/>
                  </a:lnTo>
                  <a:close/>
                </a:path>
              </a:pathLst>
            </a:custGeom>
            <a:solidFill>
              <a:srgbClr val="000000"/>
            </a:solidFill>
          </p:spPr>
          <p:txBody>
            <a:bodyPr vert="horz" lIns="91440" tIns="45720" rIns="91440" bIns="45720" anchor="t"/>
            <a:lstStyle/>
            <a:p>
              <a:endParaRPr lang="en-IN"/>
            </a:p>
          </p:txBody>
        </p:sp>
        <p:sp>
          <p:nvSpPr>
            <p:cNvPr id="2306" name="Shape 2341"/>
            <p:cNvSpPr/>
            <p:nvPr/>
          </p:nvSpPr>
          <p:spPr>
            <a:xfrm>
              <a:off x="1885616" y="4639912"/>
              <a:ext cx="10081" cy="10081"/>
            </a:xfrm>
            <a:custGeom>
              <a:avLst/>
              <a:gdLst/>
              <a:ahLst/>
              <a:cxnLst/>
              <a:rect l="0" t="0" r="0" b="0"/>
              <a:pathLst>
                <a:path w="10081" h="10081">
                  <a:moveTo>
                    <a:pt x="4921" y="0"/>
                  </a:moveTo>
                  <a:lnTo>
                    <a:pt x="2698" y="477"/>
                  </a:lnTo>
                  <a:lnTo>
                    <a:pt x="1191" y="1826"/>
                  </a:lnTo>
                  <a:lnTo>
                    <a:pt x="317" y="3413"/>
                  </a:lnTo>
                  <a:lnTo>
                    <a:pt x="0" y="5079"/>
                  </a:lnTo>
                  <a:lnTo>
                    <a:pt x="317" y="6667"/>
                  </a:lnTo>
                  <a:lnTo>
                    <a:pt x="1111" y="8334"/>
                  </a:lnTo>
                  <a:lnTo>
                    <a:pt x="2698" y="9604"/>
                  </a:lnTo>
                  <a:lnTo>
                    <a:pt x="4921" y="10081"/>
                  </a:lnTo>
                  <a:lnTo>
                    <a:pt x="6984" y="9684"/>
                  </a:lnTo>
                  <a:lnTo>
                    <a:pt x="8652" y="8652"/>
                  </a:lnTo>
                  <a:lnTo>
                    <a:pt x="9763" y="7064"/>
                  </a:lnTo>
                  <a:lnTo>
                    <a:pt x="10081" y="5079"/>
                  </a:lnTo>
                  <a:lnTo>
                    <a:pt x="9763" y="3016"/>
                  </a:lnTo>
                  <a:lnTo>
                    <a:pt x="8652"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2307" name="Shape 2342"/>
            <p:cNvSpPr/>
            <p:nvPr/>
          </p:nvSpPr>
          <p:spPr>
            <a:xfrm>
              <a:off x="1312052" y="4639912"/>
              <a:ext cx="10081" cy="10081"/>
            </a:xfrm>
            <a:custGeom>
              <a:avLst/>
              <a:gdLst/>
              <a:ahLst/>
              <a:cxnLst/>
              <a:rect l="0" t="0" r="0" b="0"/>
              <a:pathLst>
                <a:path w="10081" h="10081">
                  <a:moveTo>
                    <a:pt x="4921" y="0"/>
                  </a:moveTo>
                  <a:lnTo>
                    <a:pt x="2698" y="477"/>
                  </a:lnTo>
                  <a:lnTo>
                    <a:pt x="1191" y="1826"/>
                  </a:lnTo>
                  <a:lnTo>
                    <a:pt x="317" y="3413"/>
                  </a:lnTo>
                  <a:lnTo>
                    <a:pt x="0" y="5079"/>
                  </a:lnTo>
                  <a:lnTo>
                    <a:pt x="317" y="6667"/>
                  </a:lnTo>
                  <a:lnTo>
                    <a:pt x="1111" y="8334"/>
                  </a:lnTo>
                  <a:lnTo>
                    <a:pt x="2698" y="9604"/>
                  </a:lnTo>
                  <a:lnTo>
                    <a:pt x="4921" y="10081"/>
                  </a:lnTo>
                  <a:lnTo>
                    <a:pt x="6985" y="9684"/>
                  </a:lnTo>
                  <a:lnTo>
                    <a:pt x="8651" y="8652"/>
                  </a:lnTo>
                  <a:lnTo>
                    <a:pt x="9763" y="7064"/>
                  </a:lnTo>
                  <a:lnTo>
                    <a:pt x="10081" y="5079"/>
                  </a:lnTo>
                  <a:lnTo>
                    <a:pt x="9763" y="3016"/>
                  </a:lnTo>
                  <a:lnTo>
                    <a:pt x="8651" y="150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2308" name="Shape 2343"/>
            <p:cNvSpPr/>
            <p:nvPr/>
          </p:nvSpPr>
          <p:spPr>
            <a:xfrm>
              <a:off x="1234582" y="4641977"/>
              <a:ext cx="66277" cy="65563"/>
            </a:xfrm>
            <a:custGeom>
              <a:avLst/>
              <a:gdLst/>
              <a:ahLst/>
              <a:cxnLst/>
              <a:rect l="0" t="0" r="0" b="0"/>
              <a:pathLst>
                <a:path w="66277" h="65563">
                  <a:moveTo>
                    <a:pt x="0" y="0"/>
                  </a:moveTo>
                  <a:lnTo>
                    <a:pt x="23495" y="3650"/>
                  </a:lnTo>
                  <a:lnTo>
                    <a:pt x="27861" y="3730"/>
                  </a:lnTo>
                  <a:lnTo>
                    <a:pt x="31671" y="4126"/>
                  </a:lnTo>
                  <a:lnTo>
                    <a:pt x="35005" y="4682"/>
                  </a:lnTo>
                  <a:lnTo>
                    <a:pt x="37782" y="5556"/>
                  </a:lnTo>
                  <a:lnTo>
                    <a:pt x="42465" y="7698"/>
                  </a:lnTo>
                  <a:lnTo>
                    <a:pt x="46276" y="10635"/>
                  </a:lnTo>
                  <a:lnTo>
                    <a:pt x="50561" y="15557"/>
                  </a:lnTo>
                  <a:lnTo>
                    <a:pt x="53419" y="21033"/>
                  </a:lnTo>
                  <a:lnTo>
                    <a:pt x="55007" y="26907"/>
                  </a:lnTo>
                  <a:lnTo>
                    <a:pt x="55483" y="33098"/>
                  </a:lnTo>
                  <a:lnTo>
                    <a:pt x="55165" y="38178"/>
                  </a:lnTo>
                  <a:lnTo>
                    <a:pt x="54371" y="42623"/>
                  </a:lnTo>
                  <a:lnTo>
                    <a:pt x="53181" y="46513"/>
                  </a:lnTo>
                  <a:lnTo>
                    <a:pt x="51515" y="49767"/>
                  </a:lnTo>
                  <a:lnTo>
                    <a:pt x="47386" y="54847"/>
                  </a:lnTo>
                  <a:lnTo>
                    <a:pt x="42465" y="58339"/>
                  </a:lnTo>
                  <a:lnTo>
                    <a:pt x="37227" y="60403"/>
                  </a:lnTo>
                  <a:lnTo>
                    <a:pt x="32226" y="61514"/>
                  </a:lnTo>
                  <a:lnTo>
                    <a:pt x="27940" y="61832"/>
                  </a:lnTo>
                  <a:lnTo>
                    <a:pt x="24765" y="61912"/>
                  </a:lnTo>
                  <a:lnTo>
                    <a:pt x="21827" y="61752"/>
                  </a:lnTo>
                  <a:lnTo>
                    <a:pt x="20002" y="61197"/>
                  </a:lnTo>
                  <a:lnTo>
                    <a:pt x="19050" y="59927"/>
                  </a:lnTo>
                  <a:lnTo>
                    <a:pt x="18811" y="57863"/>
                  </a:lnTo>
                  <a:lnTo>
                    <a:pt x="18811" y="7539"/>
                  </a:lnTo>
                  <a:lnTo>
                    <a:pt x="19446" y="4841"/>
                  </a:lnTo>
                  <a:lnTo>
                    <a:pt x="20796" y="3968"/>
                  </a:lnTo>
                  <a:lnTo>
                    <a:pt x="23495" y="3650"/>
                  </a:lnTo>
                  <a:lnTo>
                    <a:pt x="0" y="0"/>
                  </a:lnTo>
                  <a:lnTo>
                    <a:pt x="0" y="1903"/>
                  </a:lnTo>
                  <a:lnTo>
                    <a:pt x="2540" y="2142"/>
                  </a:lnTo>
                  <a:lnTo>
                    <a:pt x="4603" y="2538"/>
                  </a:lnTo>
                  <a:lnTo>
                    <a:pt x="6111" y="3094"/>
                  </a:lnTo>
                  <a:lnTo>
                    <a:pt x="7223" y="3808"/>
                  </a:lnTo>
                  <a:lnTo>
                    <a:pt x="8413" y="6350"/>
                  </a:lnTo>
                  <a:lnTo>
                    <a:pt x="8731" y="10794"/>
                  </a:lnTo>
                  <a:lnTo>
                    <a:pt x="8731" y="54768"/>
                  </a:lnTo>
                  <a:lnTo>
                    <a:pt x="8413" y="59053"/>
                  </a:lnTo>
                  <a:lnTo>
                    <a:pt x="7143" y="61673"/>
                  </a:lnTo>
                  <a:lnTo>
                    <a:pt x="4523" y="63102"/>
                  </a:lnTo>
                  <a:lnTo>
                    <a:pt x="0" y="63737"/>
                  </a:lnTo>
                  <a:lnTo>
                    <a:pt x="0" y="65563"/>
                  </a:lnTo>
                  <a:lnTo>
                    <a:pt x="28098" y="65563"/>
                  </a:lnTo>
                  <a:lnTo>
                    <a:pt x="33496" y="65324"/>
                  </a:lnTo>
                  <a:lnTo>
                    <a:pt x="38417" y="64769"/>
                  </a:lnTo>
                  <a:lnTo>
                    <a:pt x="42862" y="63737"/>
                  </a:lnTo>
                  <a:lnTo>
                    <a:pt x="46831" y="62388"/>
                  </a:lnTo>
                  <a:lnTo>
                    <a:pt x="53498" y="58816"/>
                  </a:lnTo>
                  <a:lnTo>
                    <a:pt x="58498" y="54291"/>
                  </a:lnTo>
                  <a:lnTo>
                    <a:pt x="62151" y="49132"/>
                  </a:lnTo>
                  <a:lnTo>
                    <a:pt x="64611" y="43656"/>
                  </a:lnTo>
                  <a:lnTo>
                    <a:pt x="65961" y="38178"/>
                  </a:lnTo>
                  <a:lnTo>
                    <a:pt x="66277" y="33019"/>
                  </a:lnTo>
                  <a:lnTo>
                    <a:pt x="65961" y="27701"/>
                  </a:lnTo>
                  <a:lnTo>
                    <a:pt x="65008" y="22858"/>
                  </a:lnTo>
                  <a:lnTo>
                    <a:pt x="63421" y="18493"/>
                  </a:lnTo>
                  <a:lnTo>
                    <a:pt x="61277" y="14603"/>
                  </a:lnTo>
                  <a:lnTo>
                    <a:pt x="58658" y="11112"/>
                  </a:lnTo>
                  <a:lnTo>
                    <a:pt x="55483" y="8174"/>
                  </a:lnTo>
                  <a:lnTo>
                    <a:pt x="51752" y="5634"/>
                  </a:lnTo>
                  <a:lnTo>
                    <a:pt x="47625" y="3650"/>
                  </a:lnTo>
                  <a:lnTo>
                    <a:pt x="37941" y="872"/>
                  </a:lnTo>
                  <a:lnTo>
                    <a:pt x="26748" y="0"/>
                  </a:lnTo>
                  <a:lnTo>
                    <a:pt x="0" y="0"/>
                  </a:lnTo>
                  <a:close/>
                </a:path>
              </a:pathLst>
            </a:custGeom>
            <a:solidFill>
              <a:srgbClr val="000000"/>
            </a:solidFill>
          </p:spPr>
          <p:txBody>
            <a:bodyPr vert="horz" lIns="91440" tIns="45720" rIns="91440" bIns="45720" anchor="t"/>
            <a:lstStyle/>
            <a:p>
              <a:endParaRPr lang="en-IN"/>
            </a:p>
          </p:txBody>
        </p:sp>
        <p:sp>
          <p:nvSpPr>
            <p:cNvPr id="2309" name="Shape 2344"/>
            <p:cNvSpPr/>
            <p:nvPr/>
          </p:nvSpPr>
          <p:spPr>
            <a:xfrm>
              <a:off x="2372502" y="4650230"/>
              <a:ext cx="26352" cy="58341"/>
            </a:xfrm>
            <a:custGeom>
              <a:avLst/>
              <a:gdLst/>
              <a:ahLst/>
              <a:cxnLst/>
              <a:rect l="0" t="0" r="0" b="0"/>
              <a:pathLst>
                <a:path w="26352" h="58341">
                  <a:moveTo>
                    <a:pt x="13256" y="0"/>
                  </a:moveTo>
                  <a:lnTo>
                    <a:pt x="10874" y="3413"/>
                  </a:lnTo>
                  <a:lnTo>
                    <a:pt x="8811" y="6112"/>
                  </a:lnTo>
                  <a:lnTo>
                    <a:pt x="4366" y="11272"/>
                  </a:lnTo>
                  <a:lnTo>
                    <a:pt x="1349" y="13653"/>
                  </a:lnTo>
                  <a:lnTo>
                    <a:pt x="397" y="14447"/>
                  </a:lnTo>
                  <a:lnTo>
                    <a:pt x="0" y="15240"/>
                  </a:lnTo>
                  <a:lnTo>
                    <a:pt x="397" y="15954"/>
                  </a:lnTo>
                  <a:lnTo>
                    <a:pt x="5636" y="15954"/>
                  </a:lnTo>
                  <a:lnTo>
                    <a:pt x="5636" y="45721"/>
                  </a:lnTo>
                  <a:lnTo>
                    <a:pt x="5873" y="49133"/>
                  </a:lnTo>
                  <a:lnTo>
                    <a:pt x="6350" y="51911"/>
                  </a:lnTo>
                  <a:lnTo>
                    <a:pt x="7223" y="54134"/>
                  </a:lnTo>
                  <a:lnTo>
                    <a:pt x="8334" y="55722"/>
                  </a:lnTo>
                  <a:lnTo>
                    <a:pt x="11192" y="57706"/>
                  </a:lnTo>
                  <a:lnTo>
                    <a:pt x="14763" y="58341"/>
                  </a:lnTo>
                  <a:lnTo>
                    <a:pt x="18097" y="57706"/>
                  </a:lnTo>
                  <a:lnTo>
                    <a:pt x="21352" y="56118"/>
                  </a:lnTo>
                  <a:lnTo>
                    <a:pt x="24129" y="53816"/>
                  </a:lnTo>
                  <a:lnTo>
                    <a:pt x="26352" y="50800"/>
                  </a:lnTo>
                  <a:lnTo>
                    <a:pt x="25003" y="49689"/>
                  </a:lnTo>
                  <a:lnTo>
                    <a:pt x="22781" y="51911"/>
                  </a:lnTo>
                  <a:lnTo>
                    <a:pt x="21113" y="52784"/>
                  </a:lnTo>
                  <a:lnTo>
                    <a:pt x="18971" y="53181"/>
                  </a:lnTo>
                  <a:lnTo>
                    <a:pt x="16907" y="52704"/>
                  </a:lnTo>
                  <a:lnTo>
                    <a:pt x="15398" y="51514"/>
                  </a:lnTo>
                  <a:lnTo>
                    <a:pt x="14128" y="47942"/>
                  </a:lnTo>
                  <a:lnTo>
                    <a:pt x="13970" y="44291"/>
                  </a:lnTo>
                  <a:lnTo>
                    <a:pt x="13970" y="15954"/>
                  </a:lnTo>
                  <a:lnTo>
                    <a:pt x="23971" y="15954"/>
                  </a:lnTo>
                  <a:lnTo>
                    <a:pt x="23971" y="12779"/>
                  </a:lnTo>
                  <a:lnTo>
                    <a:pt x="13970" y="12779"/>
                  </a:lnTo>
                  <a:lnTo>
                    <a:pt x="13970" y="1271"/>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310" name="Shape 2345"/>
            <p:cNvSpPr/>
            <p:nvPr/>
          </p:nvSpPr>
          <p:spPr>
            <a:xfrm>
              <a:off x="1377933" y="4650230"/>
              <a:ext cx="26352" cy="58341"/>
            </a:xfrm>
            <a:custGeom>
              <a:avLst/>
              <a:gdLst/>
              <a:ahLst/>
              <a:cxnLst/>
              <a:rect l="0" t="0" r="0" b="0"/>
              <a:pathLst>
                <a:path w="26352" h="58341">
                  <a:moveTo>
                    <a:pt x="13256" y="0"/>
                  </a:moveTo>
                  <a:lnTo>
                    <a:pt x="10874" y="3413"/>
                  </a:lnTo>
                  <a:lnTo>
                    <a:pt x="8809" y="6112"/>
                  </a:lnTo>
                  <a:lnTo>
                    <a:pt x="4366" y="11272"/>
                  </a:lnTo>
                  <a:lnTo>
                    <a:pt x="1349" y="13653"/>
                  </a:lnTo>
                  <a:lnTo>
                    <a:pt x="397" y="14447"/>
                  </a:lnTo>
                  <a:lnTo>
                    <a:pt x="0" y="15240"/>
                  </a:lnTo>
                  <a:lnTo>
                    <a:pt x="397" y="15954"/>
                  </a:lnTo>
                  <a:lnTo>
                    <a:pt x="5634" y="15954"/>
                  </a:lnTo>
                  <a:lnTo>
                    <a:pt x="5634" y="45721"/>
                  </a:lnTo>
                  <a:lnTo>
                    <a:pt x="5873" y="49133"/>
                  </a:lnTo>
                  <a:lnTo>
                    <a:pt x="6350" y="51911"/>
                  </a:lnTo>
                  <a:lnTo>
                    <a:pt x="7222" y="54134"/>
                  </a:lnTo>
                  <a:lnTo>
                    <a:pt x="8334" y="55722"/>
                  </a:lnTo>
                  <a:lnTo>
                    <a:pt x="11191" y="57706"/>
                  </a:lnTo>
                  <a:lnTo>
                    <a:pt x="14763" y="58341"/>
                  </a:lnTo>
                  <a:lnTo>
                    <a:pt x="18176" y="57706"/>
                  </a:lnTo>
                  <a:lnTo>
                    <a:pt x="21351" y="56118"/>
                  </a:lnTo>
                  <a:lnTo>
                    <a:pt x="24129" y="53816"/>
                  </a:lnTo>
                  <a:lnTo>
                    <a:pt x="26352" y="50800"/>
                  </a:lnTo>
                  <a:lnTo>
                    <a:pt x="25082" y="49689"/>
                  </a:lnTo>
                  <a:lnTo>
                    <a:pt x="22781" y="51911"/>
                  </a:lnTo>
                  <a:lnTo>
                    <a:pt x="21113" y="52784"/>
                  </a:lnTo>
                  <a:lnTo>
                    <a:pt x="18969" y="53181"/>
                  </a:lnTo>
                  <a:lnTo>
                    <a:pt x="16907" y="52704"/>
                  </a:lnTo>
                  <a:lnTo>
                    <a:pt x="15398" y="51514"/>
                  </a:lnTo>
                  <a:lnTo>
                    <a:pt x="14128" y="47942"/>
                  </a:lnTo>
                  <a:lnTo>
                    <a:pt x="13970" y="44291"/>
                  </a:lnTo>
                  <a:lnTo>
                    <a:pt x="13970" y="15954"/>
                  </a:lnTo>
                  <a:lnTo>
                    <a:pt x="23971" y="15954"/>
                  </a:lnTo>
                  <a:lnTo>
                    <a:pt x="23971" y="12779"/>
                  </a:lnTo>
                  <a:lnTo>
                    <a:pt x="13970" y="12779"/>
                  </a:lnTo>
                  <a:lnTo>
                    <a:pt x="13970" y="1271"/>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311" name="Shape 2346"/>
            <p:cNvSpPr/>
            <p:nvPr/>
          </p:nvSpPr>
          <p:spPr>
            <a:xfrm>
              <a:off x="2673809" y="4661978"/>
              <a:ext cx="39528" cy="46593"/>
            </a:xfrm>
            <a:custGeom>
              <a:avLst/>
              <a:gdLst/>
              <a:ahLst/>
              <a:cxnLst/>
              <a:rect l="0" t="0" r="0" b="0"/>
              <a:pathLst>
                <a:path w="39528" h="46593">
                  <a:moveTo>
                    <a:pt x="20241" y="0"/>
                  </a:moveTo>
                  <a:lnTo>
                    <a:pt x="18018" y="3572"/>
                  </a:lnTo>
                  <a:lnTo>
                    <a:pt x="21431" y="4127"/>
                  </a:lnTo>
                  <a:lnTo>
                    <a:pt x="23812" y="5556"/>
                  </a:lnTo>
                  <a:lnTo>
                    <a:pt x="25479" y="7541"/>
                  </a:lnTo>
                  <a:lnTo>
                    <a:pt x="26511" y="9922"/>
                  </a:lnTo>
                  <a:lnTo>
                    <a:pt x="27543" y="15002"/>
                  </a:lnTo>
                  <a:lnTo>
                    <a:pt x="7143" y="15002"/>
                  </a:lnTo>
                  <a:lnTo>
                    <a:pt x="7857" y="12065"/>
                  </a:lnTo>
                  <a:lnTo>
                    <a:pt x="8731" y="9525"/>
                  </a:lnTo>
                  <a:lnTo>
                    <a:pt x="9842" y="7541"/>
                  </a:lnTo>
                  <a:lnTo>
                    <a:pt x="11192" y="6032"/>
                  </a:lnTo>
                  <a:lnTo>
                    <a:pt x="14287" y="4127"/>
                  </a:lnTo>
                  <a:lnTo>
                    <a:pt x="18018" y="3572"/>
                  </a:lnTo>
                  <a:lnTo>
                    <a:pt x="20241" y="0"/>
                  </a:lnTo>
                  <a:lnTo>
                    <a:pt x="15954" y="556"/>
                  </a:lnTo>
                  <a:lnTo>
                    <a:pt x="11429" y="2223"/>
                  </a:lnTo>
                  <a:lnTo>
                    <a:pt x="7143" y="5318"/>
                  </a:lnTo>
                  <a:lnTo>
                    <a:pt x="3492" y="9922"/>
                  </a:lnTo>
                  <a:lnTo>
                    <a:pt x="1031" y="16193"/>
                  </a:lnTo>
                  <a:lnTo>
                    <a:pt x="0" y="24368"/>
                  </a:lnTo>
                  <a:lnTo>
                    <a:pt x="397" y="29368"/>
                  </a:lnTo>
                  <a:lnTo>
                    <a:pt x="1349" y="33735"/>
                  </a:lnTo>
                  <a:lnTo>
                    <a:pt x="2857" y="37544"/>
                  </a:lnTo>
                  <a:lnTo>
                    <a:pt x="5079" y="40719"/>
                  </a:lnTo>
                  <a:lnTo>
                    <a:pt x="7778" y="43260"/>
                  </a:lnTo>
                  <a:lnTo>
                    <a:pt x="10953" y="45086"/>
                  </a:lnTo>
                  <a:lnTo>
                    <a:pt x="14525" y="46196"/>
                  </a:lnTo>
                  <a:lnTo>
                    <a:pt x="18493" y="46593"/>
                  </a:lnTo>
                  <a:lnTo>
                    <a:pt x="23495" y="45958"/>
                  </a:lnTo>
                  <a:lnTo>
                    <a:pt x="27701" y="44371"/>
                  </a:lnTo>
                  <a:lnTo>
                    <a:pt x="31193" y="42148"/>
                  </a:lnTo>
                  <a:lnTo>
                    <a:pt x="33972" y="39449"/>
                  </a:lnTo>
                  <a:lnTo>
                    <a:pt x="36195" y="36671"/>
                  </a:lnTo>
                  <a:lnTo>
                    <a:pt x="37782" y="33973"/>
                  </a:lnTo>
                  <a:lnTo>
                    <a:pt x="38893" y="31671"/>
                  </a:lnTo>
                  <a:lnTo>
                    <a:pt x="39528" y="30083"/>
                  </a:lnTo>
                  <a:lnTo>
                    <a:pt x="37941" y="29368"/>
                  </a:lnTo>
                  <a:lnTo>
                    <a:pt x="34925" y="33656"/>
                  </a:lnTo>
                  <a:lnTo>
                    <a:pt x="32702" y="35877"/>
                  </a:lnTo>
                  <a:lnTo>
                    <a:pt x="30003" y="37862"/>
                  </a:lnTo>
                  <a:lnTo>
                    <a:pt x="26591" y="39212"/>
                  </a:lnTo>
                  <a:lnTo>
                    <a:pt x="22622" y="39767"/>
                  </a:lnTo>
                  <a:lnTo>
                    <a:pt x="19208" y="39370"/>
                  </a:lnTo>
                  <a:lnTo>
                    <a:pt x="15875" y="38100"/>
                  </a:lnTo>
                  <a:lnTo>
                    <a:pt x="12700" y="35561"/>
                  </a:lnTo>
                  <a:lnTo>
                    <a:pt x="10001" y="31592"/>
                  </a:lnTo>
                  <a:lnTo>
                    <a:pt x="8889" y="28972"/>
                  </a:lnTo>
                  <a:lnTo>
                    <a:pt x="7937" y="25876"/>
                  </a:lnTo>
                  <a:lnTo>
                    <a:pt x="7302" y="22304"/>
                  </a:lnTo>
                  <a:lnTo>
                    <a:pt x="6826" y="18177"/>
                  </a:lnTo>
                  <a:lnTo>
                    <a:pt x="37623" y="18177"/>
                  </a:lnTo>
                  <a:lnTo>
                    <a:pt x="36988" y="13732"/>
                  </a:lnTo>
                  <a:lnTo>
                    <a:pt x="35798" y="9843"/>
                  </a:lnTo>
                  <a:lnTo>
                    <a:pt x="34131" y="6747"/>
                  </a:lnTo>
                  <a:lnTo>
                    <a:pt x="32067" y="4207"/>
                  </a:lnTo>
                  <a:lnTo>
                    <a:pt x="29527" y="238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312" name="Shape 2347"/>
            <p:cNvSpPr/>
            <p:nvPr/>
          </p:nvSpPr>
          <p:spPr>
            <a:xfrm>
              <a:off x="2551016" y="4661978"/>
              <a:ext cx="39529" cy="46593"/>
            </a:xfrm>
            <a:custGeom>
              <a:avLst/>
              <a:gdLst/>
              <a:ahLst/>
              <a:cxnLst/>
              <a:rect l="0" t="0" r="0" b="0"/>
              <a:pathLst>
                <a:path w="39529" h="46593">
                  <a:moveTo>
                    <a:pt x="20162" y="0"/>
                  </a:moveTo>
                  <a:lnTo>
                    <a:pt x="18018" y="3572"/>
                  </a:lnTo>
                  <a:lnTo>
                    <a:pt x="21431" y="4127"/>
                  </a:lnTo>
                  <a:lnTo>
                    <a:pt x="23812" y="5556"/>
                  </a:lnTo>
                  <a:lnTo>
                    <a:pt x="25400" y="7541"/>
                  </a:lnTo>
                  <a:lnTo>
                    <a:pt x="26432" y="9922"/>
                  </a:lnTo>
                  <a:lnTo>
                    <a:pt x="27543" y="15002"/>
                  </a:lnTo>
                  <a:lnTo>
                    <a:pt x="7064" y="15002"/>
                  </a:lnTo>
                  <a:lnTo>
                    <a:pt x="7779" y="12065"/>
                  </a:lnTo>
                  <a:lnTo>
                    <a:pt x="8652" y="9525"/>
                  </a:lnTo>
                  <a:lnTo>
                    <a:pt x="9763" y="7541"/>
                  </a:lnTo>
                  <a:lnTo>
                    <a:pt x="11112" y="6032"/>
                  </a:lnTo>
                  <a:lnTo>
                    <a:pt x="14287" y="4127"/>
                  </a:lnTo>
                  <a:lnTo>
                    <a:pt x="18018" y="3572"/>
                  </a:lnTo>
                  <a:lnTo>
                    <a:pt x="20162" y="0"/>
                  </a:lnTo>
                  <a:lnTo>
                    <a:pt x="15875" y="556"/>
                  </a:lnTo>
                  <a:lnTo>
                    <a:pt x="11431" y="2223"/>
                  </a:lnTo>
                  <a:lnTo>
                    <a:pt x="7143" y="5318"/>
                  </a:lnTo>
                  <a:lnTo>
                    <a:pt x="3493" y="9922"/>
                  </a:lnTo>
                  <a:lnTo>
                    <a:pt x="953" y="16193"/>
                  </a:lnTo>
                  <a:lnTo>
                    <a:pt x="0" y="24368"/>
                  </a:lnTo>
                  <a:lnTo>
                    <a:pt x="318" y="29368"/>
                  </a:lnTo>
                  <a:lnTo>
                    <a:pt x="1269" y="33735"/>
                  </a:lnTo>
                  <a:lnTo>
                    <a:pt x="2857" y="37544"/>
                  </a:lnTo>
                  <a:lnTo>
                    <a:pt x="5081" y="40719"/>
                  </a:lnTo>
                  <a:lnTo>
                    <a:pt x="7779" y="43260"/>
                  </a:lnTo>
                  <a:lnTo>
                    <a:pt x="10954" y="45086"/>
                  </a:lnTo>
                  <a:lnTo>
                    <a:pt x="14526" y="46196"/>
                  </a:lnTo>
                  <a:lnTo>
                    <a:pt x="18494" y="46593"/>
                  </a:lnTo>
                  <a:lnTo>
                    <a:pt x="23416" y="45958"/>
                  </a:lnTo>
                  <a:lnTo>
                    <a:pt x="27623" y="44371"/>
                  </a:lnTo>
                  <a:lnTo>
                    <a:pt x="31115" y="42148"/>
                  </a:lnTo>
                  <a:lnTo>
                    <a:pt x="33973" y="39449"/>
                  </a:lnTo>
                  <a:lnTo>
                    <a:pt x="37782" y="33973"/>
                  </a:lnTo>
                  <a:lnTo>
                    <a:pt x="38893" y="31671"/>
                  </a:lnTo>
                  <a:lnTo>
                    <a:pt x="39529" y="30083"/>
                  </a:lnTo>
                  <a:lnTo>
                    <a:pt x="37942" y="29368"/>
                  </a:lnTo>
                  <a:lnTo>
                    <a:pt x="34925" y="33656"/>
                  </a:lnTo>
                  <a:lnTo>
                    <a:pt x="29924" y="37862"/>
                  </a:lnTo>
                  <a:lnTo>
                    <a:pt x="26591" y="39212"/>
                  </a:lnTo>
                  <a:lnTo>
                    <a:pt x="22543" y="39767"/>
                  </a:lnTo>
                  <a:lnTo>
                    <a:pt x="19209" y="39370"/>
                  </a:lnTo>
                  <a:lnTo>
                    <a:pt x="15795" y="38100"/>
                  </a:lnTo>
                  <a:lnTo>
                    <a:pt x="12700" y="35561"/>
                  </a:lnTo>
                  <a:lnTo>
                    <a:pt x="10000" y="31592"/>
                  </a:lnTo>
                  <a:lnTo>
                    <a:pt x="8890" y="28972"/>
                  </a:lnTo>
                  <a:lnTo>
                    <a:pt x="7937" y="25876"/>
                  </a:lnTo>
                  <a:lnTo>
                    <a:pt x="7303" y="22304"/>
                  </a:lnTo>
                  <a:lnTo>
                    <a:pt x="6825" y="18177"/>
                  </a:lnTo>
                  <a:lnTo>
                    <a:pt x="37624" y="18177"/>
                  </a:lnTo>
                  <a:lnTo>
                    <a:pt x="36909" y="13732"/>
                  </a:lnTo>
                  <a:lnTo>
                    <a:pt x="35798" y="9843"/>
                  </a:lnTo>
                  <a:lnTo>
                    <a:pt x="34131" y="6747"/>
                  </a:lnTo>
                  <a:lnTo>
                    <a:pt x="31988" y="4207"/>
                  </a:lnTo>
                  <a:lnTo>
                    <a:pt x="29528" y="2381"/>
                  </a:lnTo>
                  <a:lnTo>
                    <a:pt x="26669" y="1032"/>
                  </a:lnTo>
                  <a:lnTo>
                    <a:pt x="23574" y="238"/>
                  </a:lnTo>
                  <a:lnTo>
                    <a:pt x="20162" y="0"/>
                  </a:lnTo>
                  <a:close/>
                </a:path>
              </a:pathLst>
            </a:custGeom>
            <a:solidFill>
              <a:srgbClr val="000000"/>
            </a:solidFill>
          </p:spPr>
          <p:txBody>
            <a:bodyPr vert="horz" lIns="91440" tIns="45720" rIns="91440" bIns="45720" anchor="t"/>
            <a:lstStyle/>
            <a:p>
              <a:endParaRPr lang="en-IN"/>
            </a:p>
          </p:txBody>
        </p:sp>
        <p:sp>
          <p:nvSpPr>
            <p:cNvPr id="2313" name="Shape 2348"/>
            <p:cNvSpPr/>
            <p:nvPr/>
          </p:nvSpPr>
          <p:spPr>
            <a:xfrm>
              <a:off x="2476800" y="4661978"/>
              <a:ext cx="23495" cy="45562"/>
            </a:xfrm>
            <a:custGeom>
              <a:avLst/>
              <a:gdLst/>
              <a:ahLst/>
              <a:cxnLst/>
              <a:rect l="0" t="0" r="0" b="0"/>
              <a:pathLst>
                <a:path w="23495" h="45562">
                  <a:moveTo>
                    <a:pt x="15716" y="0"/>
                  </a:moveTo>
                  <a:lnTo>
                    <a:pt x="396" y="5477"/>
                  </a:lnTo>
                  <a:lnTo>
                    <a:pt x="396" y="6986"/>
                  </a:lnTo>
                  <a:lnTo>
                    <a:pt x="4365" y="6588"/>
                  </a:lnTo>
                  <a:lnTo>
                    <a:pt x="5556" y="6668"/>
                  </a:lnTo>
                  <a:lnTo>
                    <a:pt x="6667" y="7382"/>
                  </a:lnTo>
                  <a:lnTo>
                    <a:pt x="7461" y="9128"/>
                  </a:lnTo>
                  <a:lnTo>
                    <a:pt x="7778" y="12542"/>
                  </a:lnTo>
                  <a:lnTo>
                    <a:pt x="7778" y="35481"/>
                  </a:lnTo>
                  <a:lnTo>
                    <a:pt x="7620" y="38736"/>
                  </a:lnTo>
                  <a:lnTo>
                    <a:pt x="7143" y="41117"/>
                  </a:lnTo>
                  <a:lnTo>
                    <a:pt x="6191" y="42624"/>
                  </a:lnTo>
                  <a:lnTo>
                    <a:pt x="4762" y="43498"/>
                  </a:lnTo>
                  <a:lnTo>
                    <a:pt x="2777" y="43894"/>
                  </a:lnTo>
                  <a:lnTo>
                    <a:pt x="0" y="44132"/>
                  </a:lnTo>
                  <a:lnTo>
                    <a:pt x="0" y="45562"/>
                  </a:lnTo>
                  <a:lnTo>
                    <a:pt x="23495" y="45562"/>
                  </a:lnTo>
                  <a:lnTo>
                    <a:pt x="23495" y="44132"/>
                  </a:lnTo>
                  <a:lnTo>
                    <a:pt x="19446" y="43498"/>
                  </a:lnTo>
                  <a:lnTo>
                    <a:pt x="17224" y="42068"/>
                  </a:lnTo>
                  <a:lnTo>
                    <a:pt x="16351" y="39530"/>
                  </a:lnTo>
                  <a:lnTo>
                    <a:pt x="16113" y="35481"/>
                  </a:lnTo>
                  <a:lnTo>
                    <a:pt x="16113" y="318"/>
                  </a:lnTo>
                  <a:lnTo>
                    <a:pt x="15716" y="0"/>
                  </a:lnTo>
                  <a:close/>
                </a:path>
              </a:pathLst>
            </a:custGeom>
            <a:solidFill>
              <a:srgbClr val="000000"/>
            </a:solidFill>
          </p:spPr>
          <p:txBody>
            <a:bodyPr vert="horz" lIns="91440" tIns="45720" rIns="91440" bIns="45720" anchor="t"/>
            <a:lstStyle/>
            <a:p>
              <a:endParaRPr lang="en-IN"/>
            </a:p>
          </p:txBody>
        </p:sp>
        <p:sp>
          <p:nvSpPr>
            <p:cNvPr id="2314" name="Shape 2349"/>
            <p:cNvSpPr/>
            <p:nvPr/>
          </p:nvSpPr>
          <p:spPr>
            <a:xfrm>
              <a:off x="2291619" y="4661978"/>
              <a:ext cx="40163" cy="46593"/>
            </a:xfrm>
            <a:custGeom>
              <a:avLst/>
              <a:gdLst/>
              <a:ahLst/>
              <a:cxnLst/>
              <a:rect l="0" t="0" r="0" b="0"/>
              <a:pathLst>
                <a:path w="40163" h="46593">
                  <a:moveTo>
                    <a:pt x="18017" y="0"/>
                  </a:moveTo>
                  <a:lnTo>
                    <a:pt x="12858" y="556"/>
                  </a:lnTo>
                  <a:lnTo>
                    <a:pt x="8731" y="1985"/>
                  </a:lnTo>
                  <a:lnTo>
                    <a:pt x="5634" y="4048"/>
                  </a:lnTo>
                  <a:lnTo>
                    <a:pt x="3571" y="6429"/>
                  </a:lnTo>
                  <a:lnTo>
                    <a:pt x="2301" y="8811"/>
                  </a:lnTo>
                  <a:lnTo>
                    <a:pt x="1904" y="11033"/>
                  </a:lnTo>
                  <a:lnTo>
                    <a:pt x="2142" y="12382"/>
                  </a:lnTo>
                  <a:lnTo>
                    <a:pt x="2936" y="13812"/>
                  </a:lnTo>
                  <a:lnTo>
                    <a:pt x="4206" y="14923"/>
                  </a:lnTo>
                  <a:lnTo>
                    <a:pt x="6191" y="15399"/>
                  </a:lnTo>
                  <a:lnTo>
                    <a:pt x="7937" y="15002"/>
                  </a:lnTo>
                  <a:lnTo>
                    <a:pt x="9366" y="13970"/>
                  </a:lnTo>
                  <a:lnTo>
                    <a:pt x="10318" y="12621"/>
                  </a:lnTo>
                  <a:lnTo>
                    <a:pt x="10636" y="11112"/>
                  </a:lnTo>
                  <a:lnTo>
                    <a:pt x="10397" y="9367"/>
                  </a:lnTo>
                  <a:lnTo>
                    <a:pt x="10160" y="7223"/>
                  </a:lnTo>
                  <a:lnTo>
                    <a:pt x="10715" y="5238"/>
                  </a:lnTo>
                  <a:lnTo>
                    <a:pt x="12382" y="3731"/>
                  </a:lnTo>
                  <a:lnTo>
                    <a:pt x="14683" y="2699"/>
                  </a:lnTo>
                  <a:lnTo>
                    <a:pt x="17144" y="2381"/>
                  </a:lnTo>
                  <a:lnTo>
                    <a:pt x="19685" y="2699"/>
                  </a:lnTo>
                  <a:lnTo>
                    <a:pt x="22144" y="3811"/>
                  </a:lnTo>
                  <a:lnTo>
                    <a:pt x="24049" y="6350"/>
                  </a:lnTo>
                  <a:lnTo>
                    <a:pt x="24764" y="10637"/>
                  </a:lnTo>
                  <a:lnTo>
                    <a:pt x="24764" y="16668"/>
                  </a:lnTo>
                  <a:lnTo>
                    <a:pt x="24024" y="16960"/>
                  </a:lnTo>
                  <a:lnTo>
                    <a:pt x="24764" y="19050"/>
                  </a:lnTo>
                  <a:lnTo>
                    <a:pt x="24764" y="33417"/>
                  </a:lnTo>
                  <a:lnTo>
                    <a:pt x="24208" y="36751"/>
                  </a:lnTo>
                  <a:lnTo>
                    <a:pt x="23177" y="37942"/>
                  </a:lnTo>
                  <a:lnTo>
                    <a:pt x="21431" y="39052"/>
                  </a:lnTo>
                  <a:lnTo>
                    <a:pt x="18811" y="40085"/>
                  </a:lnTo>
                  <a:lnTo>
                    <a:pt x="15318" y="40878"/>
                  </a:lnTo>
                  <a:lnTo>
                    <a:pt x="12778" y="40323"/>
                  </a:lnTo>
                  <a:lnTo>
                    <a:pt x="10636" y="38736"/>
                  </a:lnTo>
                  <a:lnTo>
                    <a:pt x="9286" y="36274"/>
                  </a:lnTo>
                  <a:lnTo>
                    <a:pt x="8731" y="33099"/>
                  </a:lnTo>
                  <a:lnTo>
                    <a:pt x="8731" y="32941"/>
                  </a:lnTo>
                  <a:lnTo>
                    <a:pt x="8889" y="31115"/>
                  </a:lnTo>
                  <a:lnTo>
                    <a:pt x="9603" y="28972"/>
                  </a:lnTo>
                  <a:lnTo>
                    <a:pt x="11191" y="26591"/>
                  </a:lnTo>
                  <a:lnTo>
                    <a:pt x="13969" y="24131"/>
                  </a:lnTo>
                  <a:lnTo>
                    <a:pt x="15953" y="22861"/>
                  </a:lnTo>
                  <a:lnTo>
                    <a:pt x="18414" y="21590"/>
                  </a:lnTo>
                  <a:lnTo>
                    <a:pt x="24764" y="19050"/>
                  </a:lnTo>
                  <a:lnTo>
                    <a:pt x="24024" y="16960"/>
                  </a:lnTo>
                  <a:lnTo>
                    <a:pt x="17303" y="19606"/>
                  </a:lnTo>
                  <a:lnTo>
                    <a:pt x="11191" y="22383"/>
                  </a:lnTo>
                  <a:lnTo>
                    <a:pt x="6350" y="25162"/>
                  </a:lnTo>
                  <a:lnTo>
                    <a:pt x="2857" y="28178"/>
                  </a:lnTo>
                  <a:lnTo>
                    <a:pt x="713" y="31829"/>
                  </a:lnTo>
                  <a:lnTo>
                    <a:pt x="0" y="36274"/>
                  </a:lnTo>
                  <a:lnTo>
                    <a:pt x="952" y="40640"/>
                  </a:lnTo>
                  <a:lnTo>
                    <a:pt x="3333" y="43894"/>
                  </a:lnTo>
                  <a:lnTo>
                    <a:pt x="6667" y="45958"/>
                  </a:lnTo>
                  <a:lnTo>
                    <a:pt x="10556" y="46593"/>
                  </a:lnTo>
                  <a:lnTo>
                    <a:pt x="14604" y="45958"/>
                  </a:lnTo>
                  <a:lnTo>
                    <a:pt x="18414" y="44212"/>
                  </a:lnTo>
                  <a:lnTo>
                    <a:pt x="24923" y="39370"/>
                  </a:lnTo>
                  <a:lnTo>
                    <a:pt x="25400" y="42307"/>
                  </a:lnTo>
                  <a:lnTo>
                    <a:pt x="26352" y="44371"/>
                  </a:lnTo>
                  <a:lnTo>
                    <a:pt x="27622" y="45720"/>
                  </a:lnTo>
                  <a:lnTo>
                    <a:pt x="28971" y="46356"/>
                  </a:lnTo>
                  <a:lnTo>
                    <a:pt x="31352" y="46593"/>
                  </a:lnTo>
                  <a:lnTo>
                    <a:pt x="32781" y="46435"/>
                  </a:lnTo>
                  <a:lnTo>
                    <a:pt x="34766" y="45880"/>
                  </a:lnTo>
                  <a:lnTo>
                    <a:pt x="37226" y="44450"/>
                  </a:lnTo>
                  <a:lnTo>
                    <a:pt x="40163" y="41672"/>
                  </a:lnTo>
                  <a:lnTo>
                    <a:pt x="40163" y="39052"/>
                  </a:lnTo>
                  <a:lnTo>
                    <a:pt x="38337" y="40323"/>
                  </a:lnTo>
                  <a:lnTo>
                    <a:pt x="35718" y="40957"/>
                  </a:lnTo>
                  <a:lnTo>
                    <a:pt x="34051" y="40402"/>
                  </a:lnTo>
                  <a:lnTo>
                    <a:pt x="33178" y="39132"/>
                  </a:lnTo>
                  <a:lnTo>
                    <a:pt x="32781" y="35163"/>
                  </a:lnTo>
                  <a:lnTo>
                    <a:pt x="32781" y="15875"/>
                  </a:lnTo>
                  <a:lnTo>
                    <a:pt x="32305" y="9128"/>
                  </a:lnTo>
                  <a:lnTo>
                    <a:pt x="30956" y="5715"/>
                  </a:lnTo>
                  <a:lnTo>
                    <a:pt x="28416"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315" name="Shape 2350"/>
            <p:cNvSpPr/>
            <p:nvPr/>
          </p:nvSpPr>
          <p:spPr>
            <a:xfrm>
              <a:off x="2245899" y="4661978"/>
              <a:ext cx="39528" cy="46593"/>
            </a:xfrm>
            <a:custGeom>
              <a:avLst/>
              <a:gdLst/>
              <a:ahLst/>
              <a:cxnLst/>
              <a:rect l="0" t="0" r="0" b="0"/>
              <a:pathLst>
                <a:path w="39528" h="46593">
                  <a:moveTo>
                    <a:pt x="20161" y="0"/>
                  </a:moveTo>
                  <a:lnTo>
                    <a:pt x="18017" y="3572"/>
                  </a:lnTo>
                  <a:lnTo>
                    <a:pt x="21431" y="4127"/>
                  </a:lnTo>
                  <a:lnTo>
                    <a:pt x="23812" y="5556"/>
                  </a:lnTo>
                  <a:lnTo>
                    <a:pt x="25400" y="7541"/>
                  </a:lnTo>
                  <a:lnTo>
                    <a:pt x="26511" y="9922"/>
                  </a:lnTo>
                  <a:lnTo>
                    <a:pt x="27542" y="15002"/>
                  </a:lnTo>
                  <a:lnTo>
                    <a:pt x="7143" y="15002"/>
                  </a:lnTo>
                  <a:lnTo>
                    <a:pt x="7857" y="12065"/>
                  </a:lnTo>
                  <a:lnTo>
                    <a:pt x="8731" y="9525"/>
                  </a:lnTo>
                  <a:lnTo>
                    <a:pt x="9762" y="7541"/>
                  </a:lnTo>
                  <a:lnTo>
                    <a:pt x="11112" y="6032"/>
                  </a:lnTo>
                  <a:lnTo>
                    <a:pt x="14287" y="4127"/>
                  </a:lnTo>
                  <a:lnTo>
                    <a:pt x="18017" y="3572"/>
                  </a:lnTo>
                  <a:lnTo>
                    <a:pt x="20161" y="0"/>
                  </a:lnTo>
                  <a:lnTo>
                    <a:pt x="15953" y="556"/>
                  </a:lnTo>
                  <a:lnTo>
                    <a:pt x="11430" y="2223"/>
                  </a:lnTo>
                  <a:lnTo>
                    <a:pt x="7143" y="5318"/>
                  </a:lnTo>
                  <a:lnTo>
                    <a:pt x="3492" y="9922"/>
                  </a:lnTo>
                  <a:lnTo>
                    <a:pt x="952" y="16193"/>
                  </a:lnTo>
                  <a:lnTo>
                    <a:pt x="0" y="24368"/>
                  </a:lnTo>
                  <a:lnTo>
                    <a:pt x="396" y="29368"/>
                  </a:lnTo>
                  <a:lnTo>
                    <a:pt x="1348" y="33735"/>
                  </a:lnTo>
                  <a:lnTo>
                    <a:pt x="2857" y="37544"/>
                  </a:lnTo>
                  <a:lnTo>
                    <a:pt x="5080" y="40719"/>
                  </a:lnTo>
                  <a:lnTo>
                    <a:pt x="7778" y="43260"/>
                  </a:lnTo>
                  <a:lnTo>
                    <a:pt x="10953" y="45086"/>
                  </a:lnTo>
                  <a:lnTo>
                    <a:pt x="14525" y="46196"/>
                  </a:lnTo>
                  <a:lnTo>
                    <a:pt x="18493" y="46593"/>
                  </a:lnTo>
                  <a:lnTo>
                    <a:pt x="23495" y="45958"/>
                  </a:lnTo>
                  <a:lnTo>
                    <a:pt x="27701" y="44371"/>
                  </a:lnTo>
                  <a:lnTo>
                    <a:pt x="31193" y="42148"/>
                  </a:lnTo>
                  <a:lnTo>
                    <a:pt x="33972" y="39449"/>
                  </a:lnTo>
                  <a:lnTo>
                    <a:pt x="36195" y="36671"/>
                  </a:lnTo>
                  <a:lnTo>
                    <a:pt x="37782" y="33973"/>
                  </a:lnTo>
                  <a:lnTo>
                    <a:pt x="38893" y="31671"/>
                  </a:lnTo>
                  <a:lnTo>
                    <a:pt x="39528" y="30083"/>
                  </a:lnTo>
                  <a:lnTo>
                    <a:pt x="37941" y="29368"/>
                  </a:lnTo>
                  <a:lnTo>
                    <a:pt x="34925" y="33656"/>
                  </a:lnTo>
                  <a:lnTo>
                    <a:pt x="32702" y="35877"/>
                  </a:lnTo>
                  <a:lnTo>
                    <a:pt x="29923" y="37862"/>
                  </a:lnTo>
                  <a:lnTo>
                    <a:pt x="26590" y="39212"/>
                  </a:lnTo>
                  <a:lnTo>
                    <a:pt x="22542" y="39767"/>
                  </a:lnTo>
                  <a:lnTo>
                    <a:pt x="19208" y="39370"/>
                  </a:lnTo>
                  <a:lnTo>
                    <a:pt x="15794" y="38100"/>
                  </a:lnTo>
                  <a:lnTo>
                    <a:pt x="12700" y="35561"/>
                  </a:lnTo>
                  <a:lnTo>
                    <a:pt x="10001" y="31592"/>
                  </a:lnTo>
                  <a:lnTo>
                    <a:pt x="8889" y="28972"/>
                  </a:lnTo>
                  <a:lnTo>
                    <a:pt x="7937" y="25876"/>
                  </a:lnTo>
                  <a:lnTo>
                    <a:pt x="7302" y="22304"/>
                  </a:lnTo>
                  <a:lnTo>
                    <a:pt x="6826" y="18177"/>
                  </a:lnTo>
                  <a:lnTo>
                    <a:pt x="37623" y="18177"/>
                  </a:lnTo>
                  <a:lnTo>
                    <a:pt x="36908" y="13732"/>
                  </a:lnTo>
                  <a:lnTo>
                    <a:pt x="35797" y="9843"/>
                  </a:lnTo>
                  <a:lnTo>
                    <a:pt x="34131" y="6747"/>
                  </a:lnTo>
                  <a:lnTo>
                    <a:pt x="31987" y="4207"/>
                  </a:lnTo>
                  <a:lnTo>
                    <a:pt x="29527" y="2381"/>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2316" name="Shape 2351"/>
            <p:cNvSpPr/>
            <p:nvPr/>
          </p:nvSpPr>
          <p:spPr>
            <a:xfrm>
              <a:off x="2128979" y="4661978"/>
              <a:ext cx="39528" cy="46593"/>
            </a:xfrm>
            <a:custGeom>
              <a:avLst/>
              <a:gdLst/>
              <a:ahLst/>
              <a:cxnLst/>
              <a:rect l="0" t="0" r="0" b="0"/>
              <a:pathLst>
                <a:path w="39528" h="46593">
                  <a:moveTo>
                    <a:pt x="20241" y="0"/>
                  </a:moveTo>
                  <a:lnTo>
                    <a:pt x="18018" y="3572"/>
                  </a:lnTo>
                  <a:lnTo>
                    <a:pt x="18018" y="3572"/>
                  </a:lnTo>
                  <a:lnTo>
                    <a:pt x="21431" y="4127"/>
                  </a:lnTo>
                  <a:lnTo>
                    <a:pt x="23812" y="5556"/>
                  </a:lnTo>
                  <a:lnTo>
                    <a:pt x="25480" y="7541"/>
                  </a:lnTo>
                  <a:lnTo>
                    <a:pt x="26511" y="9922"/>
                  </a:lnTo>
                  <a:lnTo>
                    <a:pt x="27543" y="15002"/>
                  </a:lnTo>
                  <a:lnTo>
                    <a:pt x="7143" y="15002"/>
                  </a:lnTo>
                  <a:lnTo>
                    <a:pt x="7858" y="12065"/>
                  </a:lnTo>
                  <a:lnTo>
                    <a:pt x="8731" y="9525"/>
                  </a:lnTo>
                  <a:lnTo>
                    <a:pt x="9842" y="7541"/>
                  </a:lnTo>
                  <a:lnTo>
                    <a:pt x="11192" y="6032"/>
                  </a:lnTo>
                  <a:lnTo>
                    <a:pt x="14287" y="4127"/>
                  </a:lnTo>
                  <a:lnTo>
                    <a:pt x="18018" y="3572"/>
                  </a:lnTo>
                  <a:lnTo>
                    <a:pt x="20241" y="0"/>
                  </a:lnTo>
                  <a:lnTo>
                    <a:pt x="15955" y="556"/>
                  </a:lnTo>
                  <a:lnTo>
                    <a:pt x="11430" y="2223"/>
                  </a:lnTo>
                  <a:lnTo>
                    <a:pt x="7143" y="5318"/>
                  </a:lnTo>
                  <a:lnTo>
                    <a:pt x="3492" y="9922"/>
                  </a:lnTo>
                  <a:lnTo>
                    <a:pt x="1032" y="16193"/>
                  </a:lnTo>
                  <a:lnTo>
                    <a:pt x="0" y="24368"/>
                  </a:lnTo>
                  <a:lnTo>
                    <a:pt x="397" y="29368"/>
                  </a:lnTo>
                  <a:lnTo>
                    <a:pt x="1350" y="33735"/>
                  </a:lnTo>
                  <a:lnTo>
                    <a:pt x="2857" y="37544"/>
                  </a:lnTo>
                  <a:lnTo>
                    <a:pt x="5080" y="40719"/>
                  </a:lnTo>
                  <a:lnTo>
                    <a:pt x="7778" y="43260"/>
                  </a:lnTo>
                  <a:lnTo>
                    <a:pt x="10953" y="45086"/>
                  </a:lnTo>
                  <a:lnTo>
                    <a:pt x="14526" y="46196"/>
                  </a:lnTo>
                  <a:lnTo>
                    <a:pt x="18494" y="46593"/>
                  </a:lnTo>
                  <a:lnTo>
                    <a:pt x="23495" y="45958"/>
                  </a:lnTo>
                  <a:lnTo>
                    <a:pt x="27702" y="44371"/>
                  </a:lnTo>
                  <a:lnTo>
                    <a:pt x="31194" y="42148"/>
                  </a:lnTo>
                  <a:lnTo>
                    <a:pt x="33972" y="39449"/>
                  </a:lnTo>
                  <a:lnTo>
                    <a:pt x="36195" y="36671"/>
                  </a:lnTo>
                  <a:lnTo>
                    <a:pt x="37782" y="33973"/>
                  </a:lnTo>
                  <a:lnTo>
                    <a:pt x="38893" y="31671"/>
                  </a:lnTo>
                  <a:lnTo>
                    <a:pt x="39528" y="30083"/>
                  </a:lnTo>
                  <a:lnTo>
                    <a:pt x="37941" y="29368"/>
                  </a:lnTo>
                  <a:lnTo>
                    <a:pt x="34925" y="33656"/>
                  </a:lnTo>
                  <a:lnTo>
                    <a:pt x="32702" y="35877"/>
                  </a:lnTo>
                  <a:lnTo>
                    <a:pt x="30003" y="37862"/>
                  </a:lnTo>
                  <a:lnTo>
                    <a:pt x="26591" y="39212"/>
                  </a:lnTo>
                  <a:lnTo>
                    <a:pt x="22622" y="39767"/>
                  </a:lnTo>
                  <a:lnTo>
                    <a:pt x="19208" y="39370"/>
                  </a:lnTo>
                  <a:lnTo>
                    <a:pt x="15875" y="38100"/>
                  </a:lnTo>
                  <a:lnTo>
                    <a:pt x="12700" y="35561"/>
                  </a:lnTo>
                  <a:lnTo>
                    <a:pt x="10001" y="31592"/>
                  </a:lnTo>
                  <a:lnTo>
                    <a:pt x="8889" y="28972"/>
                  </a:lnTo>
                  <a:lnTo>
                    <a:pt x="7937" y="25876"/>
                  </a:lnTo>
                  <a:lnTo>
                    <a:pt x="7302" y="22304"/>
                  </a:lnTo>
                  <a:lnTo>
                    <a:pt x="6826" y="18177"/>
                  </a:lnTo>
                  <a:lnTo>
                    <a:pt x="37623" y="18177"/>
                  </a:lnTo>
                  <a:lnTo>
                    <a:pt x="36988" y="13732"/>
                  </a:lnTo>
                  <a:lnTo>
                    <a:pt x="35798" y="9843"/>
                  </a:lnTo>
                  <a:lnTo>
                    <a:pt x="34131" y="6747"/>
                  </a:lnTo>
                  <a:lnTo>
                    <a:pt x="32067" y="4207"/>
                  </a:lnTo>
                  <a:lnTo>
                    <a:pt x="29527" y="2381"/>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317" name="Shape 2352"/>
            <p:cNvSpPr/>
            <p:nvPr/>
          </p:nvSpPr>
          <p:spPr>
            <a:xfrm>
              <a:off x="2078656" y="4639912"/>
              <a:ext cx="45958" cy="68659"/>
            </a:xfrm>
            <a:custGeom>
              <a:avLst/>
              <a:gdLst/>
              <a:ahLst/>
              <a:cxnLst/>
              <a:rect l="0" t="0" r="0" b="0"/>
              <a:pathLst>
                <a:path w="45958" h="68659">
                  <a:moveTo>
                    <a:pt x="38814" y="0"/>
                  </a:moveTo>
                  <a:lnTo>
                    <a:pt x="24288" y="4366"/>
                  </a:lnTo>
                  <a:lnTo>
                    <a:pt x="24288" y="5953"/>
                  </a:lnTo>
                  <a:lnTo>
                    <a:pt x="26669" y="5873"/>
                  </a:lnTo>
                  <a:lnTo>
                    <a:pt x="29210" y="6191"/>
                  </a:lnTo>
                  <a:lnTo>
                    <a:pt x="30479" y="7223"/>
                  </a:lnTo>
                  <a:lnTo>
                    <a:pt x="31036" y="10874"/>
                  </a:lnTo>
                  <a:lnTo>
                    <a:pt x="31036" y="26353"/>
                  </a:lnTo>
                  <a:lnTo>
                    <a:pt x="28655" y="24447"/>
                  </a:lnTo>
                  <a:lnTo>
                    <a:pt x="26193" y="23098"/>
                  </a:lnTo>
                  <a:lnTo>
                    <a:pt x="23494" y="22304"/>
                  </a:lnTo>
                  <a:lnTo>
                    <a:pt x="22684" y="22240"/>
                  </a:lnTo>
                  <a:lnTo>
                    <a:pt x="20796" y="24844"/>
                  </a:lnTo>
                  <a:lnTo>
                    <a:pt x="24288" y="25479"/>
                  </a:lnTo>
                  <a:lnTo>
                    <a:pt x="27384" y="27304"/>
                  </a:lnTo>
                  <a:lnTo>
                    <a:pt x="29766" y="30401"/>
                  </a:lnTo>
                  <a:lnTo>
                    <a:pt x="31036" y="34766"/>
                  </a:lnTo>
                  <a:lnTo>
                    <a:pt x="31036" y="57547"/>
                  </a:lnTo>
                  <a:lnTo>
                    <a:pt x="29924" y="60008"/>
                  </a:lnTo>
                  <a:lnTo>
                    <a:pt x="27861" y="61833"/>
                  </a:lnTo>
                  <a:lnTo>
                    <a:pt x="25162" y="63103"/>
                  </a:lnTo>
                  <a:lnTo>
                    <a:pt x="22225" y="63500"/>
                  </a:lnTo>
                  <a:lnTo>
                    <a:pt x="18891" y="63023"/>
                  </a:lnTo>
                  <a:lnTo>
                    <a:pt x="15796" y="61516"/>
                  </a:lnTo>
                  <a:lnTo>
                    <a:pt x="12938" y="58897"/>
                  </a:lnTo>
                  <a:lnTo>
                    <a:pt x="10636" y="55007"/>
                  </a:lnTo>
                  <a:lnTo>
                    <a:pt x="9128" y="49768"/>
                  </a:lnTo>
                  <a:lnTo>
                    <a:pt x="8493" y="43179"/>
                  </a:lnTo>
                  <a:lnTo>
                    <a:pt x="9048" y="37147"/>
                  </a:lnTo>
                  <a:lnTo>
                    <a:pt x="10477" y="32464"/>
                  </a:lnTo>
                  <a:lnTo>
                    <a:pt x="12621" y="28972"/>
                  </a:lnTo>
                  <a:lnTo>
                    <a:pt x="15161" y="26671"/>
                  </a:lnTo>
                  <a:lnTo>
                    <a:pt x="17938" y="25320"/>
                  </a:lnTo>
                  <a:lnTo>
                    <a:pt x="20796" y="24844"/>
                  </a:lnTo>
                  <a:lnTo>
                    <a:pt x="22684" y="22240"/>
                  </a:lnTo>
                  <a:lnTo>
                    <a:pt x="20478" y="22066"/>
                  </a:lnTo>
                  <a:lnTo>
                    <a:pt x="15161" y="23018"/>
                  </a:lnTo>
                  <a:lnTo>
                    <a:pt x="10239" y="25479"/>
                  </a:lnTo>
                  <a:lnTo>
                    <a:pt x="6112" y="29368"/>
                  </a:lnTo>
                  <a:lnTo>
                    <a:pt x="2857" y="34369"/>
                  </a:lnTo>
                  <a:lnTo>
                    <a:pt x="793" y="40164"/>
                  </a:lnTo>
                  <a:lnTo>
                    <a:pt x="0" y="46434"/>
                  </a:lnTo>
                  <a:lnTo>
                    <a:pt x="635" y="53261"/>
                  </a:lnTo>
                  <a:lnTo>
                    <a:pt x="2302" y="58421"/>
                  </a:lnTo>
                  <a:lnTo>
                    <a:pt x="4683" y="62389"/>
                  </a:lnTo>
                  <a:lnTo>
                    <a:pt x="7619" y="65167"/>
                  </a:lnTo>
                  <a:lnTo>
                    <a:pt x="10636" y="66992"/>
                  </a:lnTo>
                  <a:lnTo>
                    <a:pt x="13573" y="68024"/>
                  </a:lnTo>
                  <a:lnTo>
                    <a:pt x="16113" y="68579"/>
                  </a:lnTo>
                  <a:lnTo>
                    <a:pt x="18018" y="68659"/>
                  </a:lnTo>
                  <a:lnTo>
                    <a:pt x="22860" y="68024"/>
                  </a:lnTo>
                  <a:lnTo>
                    <a:pt x="26511" y="66516"/>
                  </a:lnTo>
                  <a:lnTo>
                    <a:pt x="29051" y="64453"/>
                  </a:lnTo>
                  <a:lnTo>
                    <a:pt x="30797" y="62309"/>
                  </a:lnTo>
                  <a:lnTo>
                    <a:pt x="31036" y="62309"/>
                  </a:lnTo>
                  <a:lnTo>
                    <a:pt x="31036" y="68342"/>
                  </a:lnTo>
                  <a:lnTo>
                    <a:pt x="31432" y="68659"/>
                  </a:lnTo>
                  <a:lnTo>
                    <a:pt x="38814" y="66040"/>
                  </a:lnTo>
                  <a:lnTo>
                    <a:pt x="45958" y="63500"/>
                  </a:lnTo>
                  <a:lnTo>
                    <a:pt x="45958" y="61912"/>
                  </a:lnTo>
                  <a:lnTo>
                    <a:pt x="43179" y="61912"/>
                  </a:lnTo>
                  <a:lnTo>
                    <a:pt x="41355" y="61596"/>
                  </a:lnTo>
                  <a:lnTo>
                    <a:pt x="40243" y="60802"/>
                  </a:lnTo>
                  <a:lnTo>
                    <a:pt x="39608" y="59769"/>
                  </a:lnTo>
                  <a:lnTo>
                    <a:pt x="39369" y="56356"/>
                  </a:lnTo>
                  <a:lnTo>
                    <a:pt x="39369" y="238"/>
                  </a:lnTo>
                  <a:lnTo>
                    <a:pt x="38814" y="0"/>
                  </a:lnTo>
                  <a:close/>
                </a:path>
              </a:pathLst>
            </a:custGeom>
            <a:solidFill>
              <a:srgbClr val="000000"/>
            </a:solidFill>
          </p:spPr>
          <p:txBody>
            <a:bodyPr vert="horz" lIns="91440" tIns="45720" rIns="91440" bIns="45720" anchor="t"/>
            <a:lstStyle/>
            <a:p>
              <a:endParaRPr lang="en-IN"/>
            </a:p>
          </p:txBody>
        </p:sp>
        <p:sp>
          <p:nvSpPr>
            <p:cNvPr id="2318" name="Shape 2353"/>
            <p:cNvSpPr/>
            <p:nvPr/>
          </p:nvSpPr>
          <p:spPr>
            <a:xfrm>
              <a:off x="1879424" y="4661978"/>
              <a:ext cx="23494" cy="45562"/>
            </a:xfrm>
            <a:custGeom>
              <a:avLst/>
              <a:gdLst/>
              <a:ahLst/>
              <a:cxnLst/>
              <a:rect l="0" t="0" r="0" b="0"/>
              <a:pathLst>
                <a:path w="23494" h="45562">
                  <a:moveTo>
                    <a:pt x="15796" y="0"/>
                  </a:moveTo>
                  <a:lnTo>
                    <a:pt x="397" y="5477"/>
                  </a:lnTo>
                  <a:lnTo>
                    <a:pt x="397" y="6986"/>
                  </a:lnTo>
                  <a:lnTo>
                    <a:pt x="4366" y="6588"/>
                  </a:lnTo>
                  <a:lnTo>
                    <a:pt x="5636" y="6668"/>
                  </a:lnTo>
                  <a:lnTo>
                    <a:pt x="6747" y="7382"/>
                  </a:lnTo>
                  <a:lnTo>
                    <a:pt x="7541" y="9128"/>
                  </a:lnTo>
                  <a:lnTo>
                    <a:pt x="7858" y="12542"/>
                  </a:lnTo>
                  <a:lnTo>
                    <a:pt x="7858" y="35481"/>
                  </a:lnTo>
                  <a:lnTo>
                    <a:pt x="7699" y="38736"/>
                  </a:lnTo>
                  <a:lnTo>
                    <a:pt x="7143" y="41117"/>
                  </a:lnTo>
                  <a:lnTo>
                    <a:pt x="6191" y="42624"/>
                  </a:lnTo>
                  <a:lnTo>
                    <a:pt x="4762" y="43498"/>
                  </a:lnTo>
                  <a:lnTo>
                    <a:pt x="2778" y="43894"/>
                  </a:lnTo>
                  <a:lnTo>
                    <a:pt x="0" y="44132"/>
                  </a:lnTo>
                  <a:lnTo>
                    <a:pt x="0" y="45562"/>
                  </a:lnTo>
                  <a:lnTo>
                    <a:pt x="23494" y="45562"/>
                  </a:lnTo>
                  <a:lnTo>
                    <a:pt x="23494" y="44132"/>
                  </a:lnTo>
                  <a:lnTo>
                    <a:pt x="19447" y="43498"/>
                  </a:lnTo>
                  <a:lnTo>
                    <a:pt x="18177" y="42942"/>
                  </a:lnTo>
                  <a:lnTo>
                    <a:pt x="17303" y="42068"/>
                  </a:lnTo>
                  <a:lnTo>
                    <a:pt x="16351" y="39530"/>
                  </a:lnTo>
                  <a:lnTo>
                    <a:pt x="16192" y="35481"/>
                  </a:lnTo>
                  <a:lnTo>
                    <a:pt x="16192" y="318"/>
                  </a:lnTo>
                  <a:lnTo>
                    <a:pt x="15796" y="0"/>
                  </a:lnTo>
                  <a:close/>
                </a:path>
              </a:pathLst>
            </a:custGeom>
            <a:solidFill>
              <a:srgbClr val="000000"/>
            </a:solidFill>
          </p:spPr>
          <p:txBody>
            <a:bodyPr vert="horz" lIns="91440" tIns="45720" rIns="91440" bIns="45720" anchor="t"/>
            <a:lstStyle/>
            <a:p>
              <a:endParaRPr lang="en-IN"/>
            </a:p>
          </p:txBody>
        </p:sp>
        <p:sp>
          <p:nvSpPr>
            <p:cNvPr id="2319" name="Shape 2354"/>
            <p:cNvSpPr/>
            <p:nvPr/>
          </p:nvSpPr>
          <p:spPr>
            <a:xfrm>
              <a:off x="1772347" y="4661978"/>
              <a:ext cx="39529" cy="46593"/>
            </a:xfrm>
            <a:custGeom>
              <a:avLst/>
              <a:gdLst/>
              <a:ahLst/>
              <a:cxnLst/>
              <a:rect l="0" t="0" r="0" b="0"/>
              <a:pathLst>
                <a:path w="39529" h="46593">
                  <a:moveTo>
                    <a:pt x="20241" y="0"/>
                  </a:moveTo>
                  <a:lnTo>
                    <a:pt x="18018" y="3572"/>
                  </a:lnTo>
                  <a:lnTo>
                    <a:pt x="18018" y="3572"/>
                  </a:lnTo>
                  <a:lnTo>
                    <a:pt x="21431" y="4127"/>
                  </a:lnTo>
                  <a:lnTo>
                    <a:pt x="23812" y="5556"/>
                  </a:lnTo>
                  <a:lnTo>
                    <a:pt x="25480" y="7541"/>
                  </a:lnTo>
                  <a:lnTo>
                    <a:pt x="26512" y="9922"/>
                  </a:lnTo>
                  <a:lnTo>
                    <a:pt x="27543" y="15002"/>
                  </a:lnTo>
                  <a:lnTo>
                    <a:pt x="7143" y="15002"/>
                  </a:lnTo>
                  <a:lnTo>
                    <a:pt x="7858" y="12065"/>
                  </a:lnTo>
                  <a:lnTo>
                    <a:pt x="8731" y="9525"/>
                  </a:lnTo>
                  <a:lnTo>
                    <a:pt x="9843" y="7541"/>
                  </a:lnTo>
                  <a:lnTo>
                    <a:pt x="11192" y="6032"/>
                  </a:lnTo>
                  <a:lnTo>
                    <a:pt x="14287" y="4127"/>
                  </a:lnTo>
                  <a:lnTo>
                    <a:pt x="18018" y="3572"/>
                  </a:lnTo>
                  <a:lnTo>
                    <a:pt x="20241" y="0"/>
                  </a:lnTo>
                  <a:lnTo>
                    <a:pt x="15955" y="556"/>
                  </a:lnTo>
                  <a:lnTo>
                    <a:pt x="11431" y="2223"/>
                  </a:lnTo>
                  <a:lnTo>
                    <a:pt x="7143" y="5318"/>
                  </a:lnTo>
                  <a:lnTo>
                    <a:pt x="3572" y="9922"/>
                  </a:lnTo>
                  <a:lnTo>
                    <a:pt x="1032" y="16193"/>
                  </a:lnTo>
                  <a:lnTo>
                    <a:pt x="0" y="24368"/>
                  </a:lnTo>
                  <a:lnTo>
                    <a:pt x="397" y="29368"/>
                  </a:lnTo>
                  <a:lnTo>
                    <a:pt x="1350" y="33735"/>
                  </a:lnTo>
                  <a:lnTo>
                    <a:pt x="2937" y="37544"/>
                  </a:lnTo>
                  <a:lnTo>
                    <a:pt x="5159" y="40719"/>
                  </a:lnTo>
                  <a:lnTo>
                    <a:pt x="7858" y="43260"/>
                  </a:lnTo>
                  <a:lnTo>
                    <a:pt x="11033" y="45086"/>
                  </a:lnTo>
                  <a:lnTo>
                    <a:pt x="14606" y="46196"/>
                  </a:lnTo>
                  <a:lnTo>
                    <a:pt x="18575" y="46593"/>
                  </a:lnTo>
                  <a:lnTo>
                    <a:pt x="23496" y="45958"/>
                  </a:lnTo>
                  <a:lnTo>
                    <a:pt x="27702" y="44371"/>
                  </a:lnTo>
                  <a:lnTo>
                    <a:pt x="31194" y="42148"/>
                  </a:lnTo>
                  <a:lnTo>
                    <a:pt x="33973" y="39449"/>
                  </a:lnTo>
                  <a:lnTo>
                    <a:pt x="36196" y="36671"/>
                  </a:lnTo>
                  <a:lnTo>
                    <a:pt x="37783" y="33973"/>
                  </a:lnTo>
                  <a:lnTo>
                    <a:pt x="38893" y="31671"/>
                  </a:lnTo>
                  <a:lnTo>
                    <a:pt x="39529" y="30083"/>
                  </a:lnTo>
                  <a:lnTo>
                    <a:pt x="37942" y="29368"/>
                  </a:lnTo>
                  <a:lnTo>
                    <a:pt x="34925" y="33656"/>
                  </a:lnTo>
                  <a:lnTo>
                    <a:pt x="32702" y="35877"/>
                  </a:lnTo>
                  <a:lnTo>
                    <a:pt x="30004" y="37862"/>
                  </a:lnTo>
                  <a:lnTo>
                    <a:pt x="26591" y="39212"/>
                  </a:lnTo>
                  <a:lnTo>
                    <a:pt x="22622" y="39767"/>
                  </a:lnTo>
                  <a:lnTo>
                    <a:pt x="19288" y="39370"/>
                  </a:lnTo>
                  <a:lnTo>
                    <a:pt x="15875" y="38100"/>
                  </a:lnTo>
                  <a:lnTo>
                    <a:pt x="12700" y="35561"/>
                  </a:lnTo>
                  <a:lnTo>
                    <a:pt x="10002" y="31592"/>
                  </a:lnTo>
                  <a:lnTo>
                    <a:pt x="8889" y="28972"/>
                  </a:lnTo>
                  <a:lnTo>
                    <a:pt x="8017" y="25876"/>
                  </a:lnTo>
                  <a:lnTo>
                    <a:pt x="7302" y="22304"/>
                  </a:lnTo>
                  <a:lnTo>
                    <a:pt x="6827" y="18177"/>
                  </a:lnTo>
                  <a:lnTo>
                    <a:pt x="37703" y="18177"/>
                  </a:lnTo>
                  <a:lnTo>
                    <a:pt x="36989" y="13732"/>
                  </a:lnTo>
                  <a:lnTo>
                    <a:pt x="35877" y="9843"/>
                  </a:lnTo>
                  <a:lnTo>
                    <a:pt x="34211" y="6747"/>
                  </a:lnTo>
                  <a:lnTo>
                    <a:pt x="32068" y="4207"/>
                  </a:lnTo>
                  <a:lnTo>
                    <a:pt x="29607" y="2381"/>
                  </a:lnTo>
                  <a:lnTo>
                    <a:pt x="26750" y="1032"/>
                  </a:lnTo>
                  <a:lnTo>
                    <a:pt x="23654" y="238"/>
                  </a:lnTo>
                  <a:lnTo>
                    <a:pt x="20241" y="0"/>
                  </a:lnTo>
                  <a:close/>
                </a:path>
              </a:pathLst>
            </a:custGeom>
            <a:solidFill>
              <a:srgbClr val="000000"/>
            </a:solidFill>
          </p:spPr>
          <p:txBody>
            <a:bodyPr vert="horz" lIns="91440" tIns="45720" rIns="91440" bIns="45720" anchor="t"/>
            <a:lstStyle/>
            <a:p>
              <a:endParaRPr lang="en-IN"/>
            </a:p>
          </p:txBody>
        </p:sp>
        <p:sp>
          <p:nvSpPr>
            <p:cNvPr id="2320" name="Shape 2355"/>
            <p:cNvSpPr/>
            <p:nvPr/>
          </p:nvSpPr>
          <p:spPr>
            <a:xfrm>
              <a:off x="1597405" y="4661978"/>
              <a:ext cx="43735" cy="46593"/>
            </a:xfrm>
            <a:custGeom>
              <a:avLst/>
              <a:gdLst/>
              <a:ahLst/>
              <a:cxnLst/>
              <a:rect l="0" t="0" r="0" b="0"/>
              <a:pathLst>
                <a:path w="43735" h="46593">
                  <a:moveTo>
                    <a:pt x="21431" y="0"/>
                  </a:moveTo>
                  <a:lnTo>
                    <a:pt x="20637" y="2778"/>
                  </a:lnTo>
                  <a:lnTo>
                    <a:pt x="24843" y="3651"/>
                  </a:lnTo>
                  <a:lnTo>
                    <a:pt x="28336" y="6032"/>
                  </a:lnTo>
                  <a:lnTo>
                    <a:pt x="31114" y="9763"/>
                  </a:lnTo>
                  <a:lnTo>
                    <a:pt x="33178" y="14446"/>
                  </a:lnTo>
                  <a:lnTo>
                    <a:pt x="34368" y="19923"/>
                  </a:lnTo>
                  <a:lnTo>
                    <a:pt x="34766" y="25876"/>
                  </a:lnTo>
                  <a:lnTo>
                    <a:pt x="34289" y="32147"/>
                  </a:lnTo>
                  <a:lnTo>
                    <a:pt x="32860" y="36831"/>
                  </a:lnTo>
                  <a:lnTo>
                    <a:pt x="30876" y="40163"/>
                  </a:lnTo>
                  <a:lnTo>
                    <a:pt x="28336" y="42307"/>
                  </a:lnTo>
                  <a:lnTo>
                    <a:pt x="25716" y="43498"/>
                  </a:lnTo>
                  <a:lnTo>
                    <a:pt x="23097" y="43815"/>
                  </a:lnTo>
                  <a:lnTo>
                    <a:pt x="19050" y="43021"/>
                  </a:lnTo>
                  <a:lnTo>
                    <a:pt x="15875" y="40878"/>
                  </a:lnTo>
                  <a:lnTo>
                    <a:pt x="13413" y="37624"/>
                  </a:lnTo>
                  <a:lnTo>
                    <a:pt x="11587" y="33735"/>
                  </a:lnTo>
                  <a:lnTo>
                    <a:pt x="10318" y="29527"/>
                  </a:lnTo>
                  <a:lnTo>
                    <a:pt x="9525" y="25321"/>
                  </a:lnTo>
                  <a:lnTo>
                    <a:pt x="9127" y="21431"/>
                  </a:lnTo>
                  <a:lnTo>
                    <a:pt x="8968" y="18256"/>
                  </a:lnTo>
                  <a:lnTo>
                    <a:pt x="9206" y="14606"/>
                  </a:lnTo>
                  <a:lnTo>
                    <a:pt x="9841" y="11510"/>
                  </a:lnTo>
                  <a:lnTo>
                    <a:pt x="10873" y="8811"/>
                  </a:lnTo>
                  <a:lnTo>
                    <a:pt x="12381" y="6668"/>
                  </a:lnTo>
                  <a:lnTo>
                    <a:pt x="16191" y="3731"/>
                  </a:lnTo>
                  <a:lnTo>
                    <a:pt x="18335" y="3017"/>
                  </a:lnTo>
                  <a:lnTo>
                    <a:pt x="20637" y="2778"/>
                  </a:lnTo>
                  <a:lnTo>
                    <a:pt x="21431" y="0"/>
                  </a:lnTo>
                  <a:lnTo>
                    <a:pt x="15239" y="873"/>
                  </a:lnTo>
                  <a:lnTo>
                    <a:pt x="9999" y="3333"/>
                  </a:lnTo>
                  <a:lnTo>
                    <a:pt x="5714" y="6986"/>
                  </a:lnTo>
                  <a:lnTo>
                    <a:pt x="2618" y="11668"/>
                  </a:lnTo>
                  <a:lnTo>
                    <a:pt x="635" y="17066"/>
                  </a:lnTo>
                  <a:lnTo>
                    <a:pt x="0" y="23018"/>
                  </a:lnTo>
                  <a:lnTo>
                    <a:pt x="713" y="29368"/>
                  </a:lnTo>
                  <a:lnTo>
                    <a:pt x="2777" y="35083"/>
                  </a:lnTo>
                  <a:lnTo>
                    <a:pt x="6111" y="39767"/>
                  </a:lnTo>
                  <a:lnTo>
                    <a:pt x="10397" y="43418"/>
                  </a:lnTo>
                  <a:lnTo>
                    <a:pt x="15716" y="45720"/>
                  </a:lnTo>
                  <a:lnTo>
                    <a:pt x="21747" y="46593"/>
                  </a:lnTo>
                  <a:lnTo>
                    <a:pt x="28575" y="45482"/>
                  </a:lnTo>
                  <a:lnTo>
                    <a:pt x="34131" y="42624"/>
                  </a:lnTo>
                  <a:lnTo>
                    <a:pt x="38337" y="38418"/>
                  </a:lnTo>
                  <a:lnTo>
                    <a:pt x="41353" y="33496"/>
                  </a:lnTo>
                  <a:lnTo>
                    <a:pt x="43178" y="28099"/>
                  </a:lnTo>
                  <a:lnTo>
                    <a:pt x="43735" y="23018"/>
                  </a:lnTo>
                  <a:lnTo>
                    <a:pt x="43258" y="17860"/>
                  </a:lnTo>
                  <a:lnTo>
                    <a:pt x="42068" y="13336"/>
                  </a:lnTo>
                  <a:lnTo>
                    <a:pt x="40083" y="9367"/>
                  </a:lnTo>
                  <a:lnTo>
                    <a:pt x="37385" y="6112"/>
                  </a:lnTo>
                  <a:lnTo>
                    <a:pt x="34131" y="349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321" name="Shape 2356"/>
            <p:cNvSpPr/>
            <p:nvPr/>
          </p:nvSpPr>
          <p:spPr>
            <a:xfrm>
              <a:off x="1407064" y="4661978"/>
              <a:ext cx="40083" cy="46593"/>
            </a:xfrm>
            <a:custGeom>
              <a:avLst/>
              <a:gdLst/>
              <a:ahLst/>
              <a:cxnLst/>
              <a:rect l="0" t="0" r="0" b="0"/>
              <a:pathLst>
                <a:path w="40083" h="46593">
                  <a:moveTo>
                    <a:pt x="18017" y="0"/>
                  </a:moveTo>
                  <a:lnTo>
                    <a:pt x="12778" y="556"/>
                  </a:lnTo>
                  <a:lnTo>
                    <a:pt x="8731" y="1985"/>
                  </a:lnTo>
                  <a:lnTo>
                    <a:pt x="5635" y="4048"/>
                  </a:lnTo>
                  <a:lnTo>
                    <a:pt x="3491" y="6429"/>
                  </a:lnTo>
                  <a:lnTo>
                    <a:pt x="2222" y="8811"/>
                  </a:lnTo>
                  <a:lnTo>
                    <a:pt x="1825" y="11033"/>
                  </a:lnTo>
                  <a:lnTo>
                    <a:pt x="2142" y="12382"/>
                  </a:lnTo>
                  <a:lnTo>
                    <a:pt x="2857" y="13812"/>
                  </a:lnTo>
                  <a:lnTo>
                    <a:pt x="4126" y="14923"/>
                  </a:lnTo>
                  <a:lnTo>
                    <a:pt x="6111" y="15399"/>
                  </a:lnTo>
                  <a:lnTo>
                    <a:pt x="7937" y="15002"/>
                  </a:lnTo>
                  <a:lnTo>
                    <a:pt x="9366" y="13970"/>
                  </a:lnTo>
                  <a:lnTo>
                    <a:pt x="10238" y="12621"/>
                  </a:lnTo>
                  <a:lnTo>
                    <a:pt x="10556" y="11112"/>
                  </a:lnTo>
                  <a:lnTo>
                    <a:pt x="10318" y="9367"/>
                  </a:lnTo>
                  <a:lnTo>
                    <a:pt x="10080" y="7223"/>
                  </a:lnTo>
                  <a:lnTo>
                    <a:pt x="10715" y="5238"/>
                  </a:lnTo>
                  <a:lnTo>
                    <a:pt x="12382" y="3731"/>
                  </a:lnTo>
                  <a:lnTo>
                    <a:pt x="14683" y="2699"/>
                  </a:lnTo>
                  <a:lnTo>
                    <a:pt x="17145" y="2381"/>
                  </a:lnTo>
                  <a:lnTo>
                    <a:pt x="19605" y="2699"/>
                  </a:lnTo>
                  <a:lnTo>
                    <a:pt x="22066" y="3811"/>
                  </a:lnTo>
                  <a:lnTo>
                    <a:pt x="23970" y="6350"/>
                  </a:lnTo>
                  <a:lnTo>
                    <a:pt x="24763" y="10637"/>
                  </a:lnTo>
                  <a:lnTo>
                    <a:pt x="24763" y="16668"/>
                  </a:lnTo>
                  <a:lnTo>
                    <a:pt x="24022" y="16957"/>
                  </a:lnTo>
                  <a:lnTo>
                    <a:pt x="24763" y="19050"/>
                  </a:lnTo>
                  <a:lnTo>
                    <a:pt x="24763" y="33417"/>
                  </a:lnTo>
                  <a:lnTo>
                    <a:pt x="24208" y="36751"/>
                  </a:lnTo>
                  <a:lnTo>
                    <a:pt x="23176" y="37942"/>
                  </a:lnTo>
                  <a:lnTo>
                    <a:pt x="21351" y="39052"/>
                  </a:lnTo>
                  <a:lnTo>
                    <a:pt x="20320" y="39530"/>
                  </a:lnTo>
                  <a:lnTo>
                    <a:pt x="18732" y="40085"/>
                  </a:lnTo>
                  <a:lnTo>
                    <a:pt x="15238" y="40878"/>
                  </a:lnTo>
                  <a:lnTo>
                    <a:pt x="12700" y="40323"/>
                  </a:lnTo>
                  <a:lnTo>
                    <a:pt x="10635" y="38736"/>
                  </a:lnTo>
                  <a:lnTo>
                    <a:pt x="9207" y="36274"/>
                  </a:lnTo>
                  <a:lnTo>
                    <a:pt x="8731" y="33099"/>
                  </a:lnTo>
                  <a:lnTo>
                    <a:pt x="8731" y="32941"/>
                  </a:lnTo>
                  <a:lnTo>
                    <a:pt x="8888" y="31115"/>
                  </a:lnTo>
                  <a:lnTo>
                    <a:pt x="9525" y="28972"/>
                  </a:lnTo>
                  <a:lnTo>
                    <a:pt x="11112" y="26591"/>
                  </a:lnTo>
                  <a:lnTo>
                    <a:pt x="13970" y="24131"/>
                  </a:lnTo>
                  <a:lnTo>
                    <a:pt x="15953" y="22861"/>
                  </a:lnTo>
                  <a:lnTo>
                    <a:pt x="18413" y="21590"/>
                  </a:lnTo>
                  <a:lnTo>
                    <a:pt x="21351" y="20320"/>
                  </a:lnTo>
                  <a:lnTo>
                    <a:pt x="24763" y="19050"/>
                  </a:lnTo>
                  <a:lnTo>
                    <a:pt x="24022" y="16957"/>
                  </a:lnTo>
                  <a:lnTo>
                    <a:pt x="17223" y="19606"/>
                  </a:lnTo>
                  <a:lnTo>
                    <a:pt x="11112" y="22383"/>
                  </a:lnTo>
                  <a:lnTo>
                    <a:pt x="6270" y="25162"/>
                  </a:lnTo>
                  <a:lnTo>
                    <a:pt x="2777" y="28178"/>
                  </a:lnTo>
                  <a:lnTo>
                    <a:pt x="713" y="31829"/>
                  </a:lnTo>
                  <a:lnTo>
                    <a:pt x="0" y="36274"/>
                  </a:lnTo>
                  <a:lnTo>
                    <a:pt x="872" y="40640"/>
                  </a:lnTo>
                  <a:lnTo>
                    <a:pt x="3253" y="43894"/>
                  </a:lnTo>
                  <a:lnTo>
                    <a:pt x="6587" y="45958"/>
                  </a:lnTo>
                  <a:lnTo>
                    <a:pt x="10476" y="46593"/>
                  </a:lnTo>
                  <a:lnTo>
                    <a:pt x="14525" y="45958"/>
                  </a:lnTo>
                  <a:lnTo>
                    <a:pt x="18335" y="44212"/>
                  </a:lnTo>
                  <a:lnTo>
                    <a:pt x="21827" y="41831"/>
                  </a:lnTo>
                  <a:lnTo>
                    <a:pt x="24843" y="39370"/>
                  </a:lnTo>
                  <a:lnTo>
                    <a:pt x="25400" y="42307"/>
                  </a:lnTo>
                  <a:lnTo>
                    <a:pt x="26351" y="44371"/>
                  </a:lnTo>
                  <a:lnTo>
                    <a:pt x="27542" y="45720"/>
                  </a:lnTo>
                  <a:lnTo>
                    <a:pt x="28891" y="46356"/>
                  </a:lnTo>
                  <a:lnTo>
                    <a:pt x="31272" y="46593"/>
                  </a:lnTo>
                  <a:lnTo>
                    <a:pt x="32701" y="46435"/>
                  </a:lnTo>
                  <a:lnTo>
                    <a:pt x="34686" y="45880"/>
                  </a:lnTo>
                  <a:lnTo>
                    <a:pt x="37147" y="44450"/>
                  </a:lnTo>
                  <a:lnTo>
                    <a:pt x="40083" y="41672"/>
                  </a:lnTo>
                  <a:lnTo>
                    <a:pt x="40083" y="39052"/>
                  </a:lnTo>
                  <a:lnTo>
                    <a:pt x="38257" y="40323"/>
                  </a:lnTo>
                  <a:lnTo>
                    <a:pt x="35638" y="40957"/>
                  </a:lnTo>
                  <a:lnTo>
                    <a:pt x="33972" y="40402"/>
                  </a:lnTo>
                  <a:lnTo>
                    <a:pt x="33098" y="39132"/>
                  </a:lnTo>
                  <a:lnTo>
                    <a:pt x="32781" y="35163"/>
                  </a:lnTo>
                  <a:lnTo>
                    <a:pt x="32781" y="15875"/>
                  </a:lnTo>
                  <a:lnTo>
                    <a:pt x="32226" y="9128"/>
                  </a:lnTo>
                  <a:lnTo>
                    <a:pt x="30956" y="5715"/>
                  </a:lnTo>
                  <a:lnTo>
                    <a:pt x="28416" y="2778"/>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322" name="Shape 2357"/>
            <p:cNvSpPr/>
            <p:nvPr/>
          </p:nvSpPr>
          <p:spPr>
            <a:xfrm>
              <a:off x="1334516" y="4661978"/>
              <a:ext cx="39527" cy="46593"/>
            </a:xfrm>
            <a:custGeom>
              <a:avLst/>
              <a:gdLst/>
              <a:ahLst/>
              <a:cxnLst/>
              <a:rect l="0" t="0" r="0" b="0"/>
              <a:pathLst>
                <a:path w="39527" h="46593">
                  <a:moveTo>
                    <a:pt x="20240" y="0"/>
                  </a:moveTo>
                  <a:lnTo>
                    <a:pt x="18017" y="3572"/>
                  </a:lnTo>
                  <a:lnTo>
                    <a:pt x="21431" y="4127"/>
                  </a:lnTo>
                  <a:lnTo>
                    <a:pt x="23812" y="5556"/>
                  </a:lnTo>
                  <a:lnTo>
                    <a:pt x="25478" y="7541"/>
                  </a:lnTo>
                  <a:lnTo>
                    <a:pt x="26511" y="9922"/>
                  </a:lnTo>
                  <a:lnTo>
                    <a:pt x="27542" y="15002"/>
                  </a:lnTo>
                  <a:lnTo>
                    <a:pt x="7143" y="15002"/>
                  </a:lnTo>
                  <a:lnTo>
                    <a:pt x="7857" y="12065"/>
                  </a:lnTo>
                  <a:lnTo>
                    <a:pt x="8731" y="9525"/>
                  </a:lnTo>
                  <a:lnTo>
                    <a:pt x="9842" y="7541"/>
                  </a:lnTo>
                  <a:lnTo>
                    <a:pt x="11191" y="6032"/>
                  </a:lnTo>
                  <a:lnTo>
                    <a:pt x="14287" y="4127"/>
                  </a:lnTo>
                  <a:lnTo>
                    <a:pt x="18017" y="3572"/>
                  </a:lnTo>
                  <a:lnTo>
                    <a:pt x="20240" y="0"/>
                  </a:lnTo>
                  <a:lnTo>
                    <a:pt x="15953" y="556"/>
                  </a:lnTo>
                  <a:lnTo>
                    <a:pt x="11429" y="2223"/>
                  </a:lnTo>
                  <a:lnTo>
                    <a:pt x="7143" y="5318"/>
                  </a:lnTo>
                  <a:lnTo>
                    <a:pt x="3492" y="9922"/>
                  </a:lnTo>
                  <a:lnTo>
                    <a:pt x="1031" y="16193"/>
                  </a:lnTo>
                  <a:lnTo>
                    <a:pt x="0" y="24368"/>
                  </a:lnTo>
                  <a:lnTo>
                    <a:pt x="396" y="29368"/>
                  </a:lnTo>
                  <a:lnTo>
                    <a:pt x="1348" y="33735"/>
                  </a:lnTo>
                  <a:lnTo>
                    <a:pt x="2856" y="37544"/>
                  </a:lnTo>
                  <a:lnTo>
                    <a:pt x="5079" y="40719"/>
                  </a:lnTo>
                  <a:lnTo>
                    <a:pt x="7777" y="43260"/>
                  </a:lnTo>
                  <a:lnTo>
                    <a:pt x="10952" y="45086"/>
                  </a:lnTo>
                  <a:lnTo>
                    <a:pt x="14525" y="46196"/>
                  </a:lnTo>
                  <a:lnTo>
                    <a:pt x="18573" y="46593"/>
                  </a:lnTo>
                  <a:lnTo>
                    <a:pt x="23493" y="45958"/>
                  </a:lnTo>
                  <a:lnTo>
                    <a:pt x="27701" y="44371"/>
                  </a:lnTo>
                  <a:lnTo>
                    <a:pt x="31193" y="42148"/>
                  </a:lnTo>
                  <a:lnTo>
                    <a:pt x="33971" y="39449"/>
                  </a:lnTo>
                  <a:lnTo>
                    <a:pt x="36193" y="36671"/>
                  </a:lnTo>
                  <a:lnTo>
                    <a:pt x="37781" y="33973"/>
                  </a:lnTo>
                  <a:lnTo>
                    <a:pt x="38893" y="31671"/>
                  </a:lnTo>
                  <a:lnTo>
                    <a:pt x="39527" y="30083"/>
                  </a:lnTo>
                  <a:lnTo>
                    <a:pt x="37939" y="29368"/>
                  </a:lnTo>
                  <a:lnTo>
                    <a:pt x="34925" y="33656"/>
                  </a:lnTo>
                  <a:lnTo>
                    <a:pt x="32702" y="35877"/>
                  </a:lnTo>
                  <a:lnTo>
                    <a:pt x="30002" y="37862"/>
                  </a:lnTo>
                  <a:lnTo>
                    <a:pt x="26590" y="39212"/>
                  </a:lnTo>
                  <a:lnTo>
                    <a:pt x="22621" y="39767"/>
                  </a:lnTo>
                  <a:lnTo>
                    <a:pt x="19208" y="39370"/>
                  </a:lnTo>
                  <a:lnTo>
                    <a:pt x="15875" y="38100"/>
                  </a:lnTo>
                  <a:lnTo>
                    <a:pt x="12700" y="35561"/>
                  </a:lnTo>
                  <a:lnTo>
                    <a:pt x="9999" y="31592"/>
                  </a:lnTo>
                  <a:lnTo>
                    <a:pt x="8889" y="28972"/>
                  </a:lnTo>
                  <a:lnTo>
                    <a:pt x="7937" y="25876"/>
                  </a:lnTo>
                  <a:lnTo>
                    <a:pt x="7302" y="22304"/>
                  </a:lnTo>
                  <a:lnTo>
                    <a:pt x="6824" y="18177"/>
                  </a:lnTo>
                  <a:lnTo>
                    <a:pt x="37623" y="18177"/>
                  </a:lnTo>
                  <a:lnTo>
                    <a:pt x="36987" y="13732"/>
                  </a:lnTo>
                  <a:lnTo>
                    <a:pt x="35797" y="9843"/>
                  </a:lnTo>
                  <a:lnTo>
                    <a:pt x="34131" y="6747"/>
                  </a:lnTo>
                  <a:lnTo>
                    <a:pt x="32067" y="4207"/>
                  </a:lnTo>
                  <a:lnTo>
                    <a:pt x="29527" y="2381"/>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2323" name="Shape 2358"/>
            <p:cNvSpPr/>
            <p:nvPr/>
          </p:nvSpPr>
          <p:spPr>
            <a:xfrm>
              <a:off x="1305860" y="4661978"/>
              <a:ext cx="23495" cy="45562"/>
            </a:xfrm>
            <a:custGeom>
              <a:avLst/>
              <a:gdLst/>
              <a:ahLst/>
              <a:cxnLst/>
              <a:rect l="0" t="0" r="0" b="0"/>
              <a:pathLst>
                <a:path w="23495" h="45562">
                  <a:moveTo>
                    <a:pt x="15794" y="0"/>
                  </a:moveTo>
                  <a:lnTo>
                    <a:pt x="397" y="5477"/>
                  </a:lnTo>
                  <a:lnTo>
                    <a:pt x="397" y="6986"/>
                  </a:lnTo>
                  <a:lnTo>
                    <a:pt x="4366" y="6588"/>
                  </a:lnTo>
                  <a:lnTo>
                    <a:pt x="5636" y="6668"/>
                  </a:lnTo>
                  <a:lnTo>
                    <a:pt x="6747" y="7382"/>
                  </a:lnTo>
                  <a:lnTo>
                    <a:pt x="7541" y="9128"/>
                  </a:lnTo>
                  <a:lnTo>
                    <a:pt x="7857" y="12542"/>
                  </a:lnTo>
                  <a:lnTo>
                    <a:pt x="7857" y="35481"/>
                  </a:lnTo>
                  <a:lnTo>
                    <a:pt x="7698" y="38736"/>
                  </a:lnTo>
                  <a:lnTo>
                    <a:pt x="7143" y="41117"/>
                  </a:lnTo>
                  <a:lnTo>
                    <a:pt x="6269" y="42624"/>
                  </a:lnTo>
                  <a:lnTo>
                    <a:pt x="4762" y="43498"/>
                  </a:lnTo>
                  <a:lnTo>
                    <a:pt x="2778" y="43894"/>
                  </a:lnTo>
                  <a:lnTo>
                    <a:pt x="0" y="44132"/>
                  </a:lnTo>
                  <a:lnTo>
                    <a:pt x="0" y="45562"/>
                  </a:lnTo>
                  <a:lnTo>
                    <a:pt x="23495" y="45562"/>
                  </a:lnTo>
                  <a:lnTo>
                    <a:pt x="23495" y="44132"/>
                  </a:lnTo>
                  <a:lnTo>
                    <a:pt x="19447" y="43498"/>
                  </a:lnTo>
                  <a:lnTo>
                    <a:pt x="18176" y="42942"/>
                  </a:lnTo>
                  <a:lnTo>
                    <a:pt x="17303" y="42068"/>
                  </a:lnTo>
                  <a:lnTo>
                    <a:pt x="16351" y="39530"/>
                  </a:lnTo>
                  <a:lnTo>
                    <a:pt x="16192" y="35481"/>
                  </a:lnTo>
                  <a:lnTo>
                    <a:pt x="16192" y="318"/>
                  </a:lnTo>
                  <a:lnTo>
                    <a:pt x="15794" y="0"/>
                  </a:lnTo>
                  <a:close/>
                </a:path>
              </a:pathLst>
            </a:custGeom>
            <a:solidFill>
              <a:srgbClr val="000000"/>
            </a:solidFill>
          </p:spPr>
          <p:txBody>
            <a:bodyPr vert="horz" lIns="91440" tIns="45720" rIns="91440" bIns="45720" anchor="t"/>
            <a:lstStyle/>
            <a:p>
              <a:endParaRPr lang="en-IN"/>
            </a:p>
          </p:txBody>
        </p:sp>
        <p:sp>
          <p:nvSpPr>
            <p:cNvPr id="2324" name="Shape 2359"/>
            <p:cNvSpPr/>
            <p:nvPr/>
          </p:nvSpPr>
          <p:spPr>
            <a:xfrm>
              <a:off x="2502836" y="4663010"/>
              <a:ext cx="45402" cy="45957"/>
            </a:xfrm>
            <a:custGeom>
              <a:avLst/>
              <a:gdLst/>
              <a:ahLst/>
              <a:cxnLst/>
              <a:rect l="0" t="0" r="0" b="0"/>
              <a:pathLst>
                <a:path w="45402" h="45957">
                  <a:moveTo>
                    <a:pt x="0" y="0"/>
                  </a:moveTo>
                  <a:lnTo>
                    <a:pt x="0" y="1507"/>
                  </a:lnTo>
                  <a:lnTo>
                    <a:pt x="2936" y="2222"/>
                  </a:lnTo>
                  <a:lnTo>
                    <a:pt x="4286" y="3333"/>
                  </a:lnTo>
                  <a:lnTo>
                    <a:pt x="5477" y="5160"/>
                  </a:lnTo>
                  <a:lnTo>
                    <a:pt x="7064" y="8492"/>
                  </a:lnTo>
                  <a:lnTo>
                    <a:pt x="9048" y="12937"/>
                  </a:lnTo>
                  <a:lnTo>
                    <a:pt x="13652" y="23573"/>
                  </a:lnTo>
                  <a:lnTo>
                    <a:pt x="18017" y="34051"/>
                  </a:lnTo>
                  <a:lnTo>
                    <a:pt x="19684" y="38258"/>
                  </a:lnTo>
                  <a:lnTo>
                    <a:pt x="20874" y="41275"/>
                  </a:lnTo>
                  <a:lnTo>
                    <a:pt x="21828" y="43815"/>
                  </a:lnTo>
                  <a:lnTo>
                    <a:pt x="22462" y="45243"/>
                  </a:lnTo>
                  <a:lnTo>
                    <a:pt x="23573" y="45957"/>
                  </a:lnTo>
                  <a:lnTo>
                    <a:pt x="24129" y="45561"/>
                  </a:lnTo>
                  <a:lnTo>
                    <a:pt x="24764" y="44450"/>
                  </a:lnTo>
                  <a:lnTo>
                    <a:pt x="26273" y="41036"/>
                  </a:lnTo>
                  <a:lnTo>
                    <a:pt x="38973" y="9207"/>
                  </a:lnTo>
                  <a:lnTo>
                    <a:pt x="40561" y="5556"/>
                  </a:lnTo>
                  <a:lnTo>
                    <a:pt x="41830" y="3254"/>
                  </a:lnTo>
                  <a:lnTo>
                    <a:pt x="43338" y="1985"/>
                  </a:lnTo>
                  <a:lnTo>
                    <a:pt x="45402" y="1507"/>
                  </a:lnTo>
                  <a:lnTo>
                    <a:pt x="45402" y="0"/>
                  </a:lnTo>
                  <a:lnTo>
                    <a:pt x="31591" y="0"/>
                  </a:lnTo>
                  <a:lnTo>
                    <a:pt x="31591" y="1507"/>
                  </a:lnTo>
                  <a:lnTo>
                    <a:pt x="34845" y="2301"/>
                  </a:lnTo>
                  <a:lnTo>
                    <a:pt x="35877" y="3254"/>
                  </a:lnTo>
                  <a:lnTo>
                    <a:pt x="36273" y="4762"/>
                  </a:lnTo>
                  <a:lnTo>
                    <a:pt x="35718" y="7461"/>
                  </a:lnTo>
                  <a:lnTo>
                    <a:pt x="34289" y="11588"/>
                  </a:lnTo>
                  <a:lnTo>
                    <a:pt x="32305" y="16748"/>
                  </a:lnTo>
                  <a:lnTo>
                    <a:pt x="30083" y="22462"/>
                  </a:lnTo>
                  <a:lnTo>
                    <a:pt x="27781" y="28098"/>
                  </a:lnTo>
                  <a:lnTo>
                    <a:pt x="25875" y="33257"/>
                  </a:lnTo>
                  <a:lnTo>
                    <a:pt x="15716" y="7937"/>
                  </a:lnTo>
                  <a:lnTo>
                    <a:pt x="15161" y="6350"/>
                  </a:lnTo>
                  <a:lnTo>
                    <a:pt x="14842" y="4445"/>
                  </a:lnTo>
                  <a:lnTo>
                    <a:pt x="15239" y="2936"/>
                  </a:lnTo>
                  <a:lnTo>
                    <a:pt x="16272" y="2142"/>
                  </a:lnTo>
                  <a:lnTo>
                    <a:pt x="19447" y="1507"/>
                  </a:lnTo>
                  <a:lnTo>
                    <a:pt x="19447" y="0"/>
                  </a:lnTo>
                  <a:lnTo>
                    <a:pt x="0" y="0"/>
                  </a:lnTo>
                  <a:close/>
                </a:path>
              </a:pathLst>
            </a:custGeom>
            <a:solidFill>
              <a:srgbClr val="000000"/>
            </a:solidFill>
          </p:spPr>
          <p:txBody>
            <a:bodyPr vert="horz" lIns="91440" tIns="45720" rIns="91440" bIns="45720" anchor="t"/>
            <a:lstStyle/>
            <a:p>
              <a:endParaRPr lang="en-IN"/>
            </a:p>
          </p:txBody>
        </p:sp>
        <p:sp>
          <p:nvSpPr>
            <p:cNvPr id="2325" name="Shape 2360"/>
            <p:cNvSpPr/>
            <p:nvPr/>
          </p:nvSpPr>
          <p:spPr>
            <a:xfrm>
              <a:off x="1957609" y="4661978"/>
              <a:ext cx="38337" cy="46593"/>
            </a:xfrm>
            <a:custGeom>
              <a:avLst/>
              <a:gdLst/>
              <a:ahLst/>
              <a:cxnLst/>
              <a:rect l="0" t="0" r="0" b="0"/>
              <a:pathLst>
                <a:path w="38337" h="46593">
                  <a:moveTo>
                    <a:pt x="22225" y="0"/>
                  </a:moveTo>
                  <a:lnTo>
                    <a:pt x="16827" y="715"/>
                  </a:lnTo>
                  <a:lnTo>
                    <a:pt x="11667" y="2778"/>
                  </a:lnTo>
                  <a:lnTo>
                    <a:pt x="7063" y="6192"/>
                  </a:lnTo>
                  <a:lnTo>
                    <a:pt x="3333" y="10955"/>
                  </a:lnTo>
                  <a:lnTo>
                    <a:pt x="872" y="16987"/>
                  </a:lnTo>
                  <a:lnTo>
                    <a:pt x="0" y="24527"/>
                  </a:lnTo>
                  <a:lnTo>
                    <a:pt x="793" y="31592"/>
                  </a:lnTo>
                  <a:lnTo>
                    <a:pt x="3016" y="37148"/>
                  </a:lnTo>
                  <a:lnTo>
                    <a:pt x="6269" y="41354"/>
                  </a:lnTo>
                  <a:lnTo>
                    <a:pt x="10238" y="44292"/>
                  </a:lnTo>
                  <a:lnTo>
                    <a:pt x="14366" y="46037"/>
                  </a:lnTo>
                  <a:lnTo>
                    <a:pt x="18493" y="46593"/>
                  </a:lnTo>
                  <a:lnTo>
                    <a:pt x="24288" y="45799"/>
                  </a:lnTo>
                  <a:lnTo>
                    <a:pt x="29447" y="43101"/>
                  </a:lnTo>
                  <a:lnTo>
                    <a:pt x="31908" y="40957"/>
                  </a:lnTo>
                  <a:lnTo>
                    <a:pt x="34131" y="38258"/>
                  </a:lnTo>
                  <a:lnTo>
                    <a:pt x="36273" y="34925"/>
                  </a:lnTo>
                  <a:lnTo>
                    <a:pt x="38337" y="31036"/>
                  </a:lnTo>
                  <a:lnTo>
                    <a:pt x="36988" y="30162"/>
                  </a:lnTo>
                  <a:lnTo>
                    <a:pt x="34368" y="33735"/>
                  </a:lnTo>
                  <a:lnTo>
                    <a:pt x="31273" y="36671"/>
                  </a:lnTo>
                  <a:lnTo>
                    <a:pt x="27542" y="38736"/>
                  </a:lnTo>
                  <a:lnTo>
                    <a:pt x="22780" y="39449"/>
                  </a:lnTo>
                  <a:lnTo>
                    <a:pt x="19685" y="39052"/>
                  </a:lnTo>
                  <a:lnTo>
                    <a:pt x="16906" y="38100"/>
                  </a:lnTo>
                  <a:lnTo>
                    <a:pt x="14366" y="36512"/>
                  </a:lnTo>
                  <a:lnTo>
                    <a:pt x="12064" y="34290"/>
                  </a:lnTo>
                  <a:lnTo>
                    <a:pt x="10238" y="31512"/>
                  </a:lnTo>
                  <a:lnTo>
                    <a:pt x="8889" y="28257"/>
                  </a:lnTo>
                  <a:lnTo>
                    <a:pt x="8016" y="24606"/>
                  </a:lnTo>
                  <a:lnTo>
                    <a:pt x="7620" y="20558"/>
                  </a:lnTo>
                  <a:lnTo>
                    <a:pt x="8254" y="14208"/>
                  </a:lnTo>
                  <a:lnTo>
                    <a:pt x="10080" y="9525"/>
                  </a:lnTo>
                  <a:lnTo>
                    <a:pt x="12619" y="6271"/>
                  </a:lnTo>
                  <a:lnTo>
                    <a:pt x="15477" y="4207"/>
                  </a:lnTo>
                  <a:lnTo>
                    <a:pt x="18176" y="3175"/>
                  </a:lnTo>
                  <a:lnTo>
                    <a:pt x="20398" y="2937"/>
                  </a:lnTo>
                  <a:lnTo>
                    <a:pt x="23573" y="3254"/>
                  </a:lnTo>
                  <a:lnTo>
                    <a:pt x="25400" y="4127"/>
                  </a:lnTo>
                  <a:lnTo>
                    <a:pt x="26352" y="5636"/>
                  </a:lnTo>
                  <a:lnTo>
                    <a:pt x="26987" y="7620"/>
                  </a:lnTo>
                  <a:lnTo>
                    <a:pt x="27542" y="9843"/>
                  </a:lnTo>
                  <a:lnTo>
                    <a:pt x="29210" y="12938"/>
                  </a:lnTo>
                  <a:lnTo>
                    <a:pt x="30638" y="13970"/>
                  </a:lnTo>
                  <a:lnTo>
                    <a:pt x="32385" y="14367"/>
                  </a:lnTo>
                  <a:lnTo>
                    <a:pt x="34368" y="13970"/>
                  </a:lnTo>
                  <a:lnTo>
                    <a:pt x="35797" y="13018"/>
                  </a:lnTo>
                  <a:lnTo>
                    <a:pt x="36671" y="11668"/>
                  </a:lnTo>
                  <a:lnTo>
                    <a:pt x="36988" y="10001"/>
                  </a:lnTo>
                  <a:lnTo>
                    <a:pt x="36671" y="8493"/>
                  </a:lnTo>
                  <a:lnTo>
                    <a:pt x="35877" y="6668"/>
                  </a:lnTo>
                  <a:lnTo>
                    <a:pt x="34607" y="4762"/>
                  </a:lnTo>
                  <a:lnTo>
                    <a:pt x="32702" y="3096"/>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2326" name="Shape 2361"/>
            <p:cNvSpPr/>
            <p:nvPr/>
          </p:nvSpPr>
          <p:spPr>
            <a:xfrm>
              <a:off x="1728771" y="4661978"/>
              <a:ext cx="38338" cy="46593"/>
            </a:xfrm>
            <a:custGeom>
              <a:avLst/>
              <a:gdLst/>
              <a:ahLst/>
              <a:cxnLst/>
              <a:rect l="0" t="0" r="0" b="0"/>
              <a:pathLst>
                <a:path w="38338" h="46593">
                  <a:moveTo>
                    <a:pt x="22225" y="0"/>
                  </a:moveTo>
                  <a:lnTo>
                    <a:pt x="16827" y="715"/>
                  </a:lnTo>
                  <a:lnTo>
                    <a:pt x="11668" y="2778"/>
                  </a:lnTo>
                  <a:lnTo>
                    <a:pt x="7063" y="6192"/>
                  </a:lnTo>
                  <a:lnTo>
                    <a:pt x="3413" y="10955"/>
                  </a:lnTo>
                  <a:lnTo>
                    <a:pt x="872" y="16987"/>
                  </a:lnTo>
                  <a:lnTo>
                    <a:pt x="0" y="24527"/>
                  </a:lnTo>
                  <a:lnTo>
                    <a:pt x="793" y="31592"/>
                  </a:lnTo>
                  <a:lnTo>
                    <a:pt x="3016" y="37148"/>
                  </a:lnTo>
                  <a:lnTo>
                    <a:pt x="6269" y="41354"/>
                  </a:lnTo>
                  <a:lnTo>
                    <a:pt x="10238" y="44292"/>
                  </a:lnTo>
                  <a:lnTo>
                    <a:pt x="14446" y="46037"/>
                  </a:lnTo>
                  <a:lnTo>
                    <a:pt x="18573" y="46593"/>
                  </a:lnTo>
                  <a:lnTo>
                    <a:pt x="24288" y="45799"/>
                  </a:lnTo>
                  <a:lnTo>
                    <a:pt x="29447" y="43101"/>
                  </a:lnTo>
                  <a:lnTo>
                    <a:pt x="31908" y="40957"/>
                  </a:lnTo>
                  <a:lnTo>
                    <a:pt x="34131" y="38258"/>
                  </a:lnTo>
                  <a:lnTo>
                    <a:pt x="36274" y="34925"/>
                  </a:lnTo>
                  <a:lnTo>
                    <a:pt x="38338" y="31036"/>
                  </a:lnTo>
                  <a:lnTo>
                    <a:pt x="36988" y="30162"/>
                  </a:lnTo>
                  <a:lnTo>
                    <a:pt x="34369" y="33735"/>
                  </a:lnTo>
                  <a:lnTo>
                    <a:pt x="31353" y="36671"/>
                  </a:lnTo>
                  <a:lnTo>
                    <a:pt x="27543" y="38736"/>
                  </a:lnTo>
                  <a:lnTo>
                    <a:pt x="22781" y="39449"/>
                  </a:lnTo>
                  <a:lnTo>
                    <a:pt x="19685" y="39052"/>
                  </a:lnTo>
                  <a:lnTo>
                    <a:pt x="16907" y="38100"/>
                  </a:lnTo>
                  <a:lnTo>
                    <a:pt x="14366" y="36512"/>
                  </a:lnTo>
                  <a:lnTo>
                    <a:pt x="12064" y="34290"/>
                  </a:lnTo>
                  <a:lnTo>
                    <a:pt x="10238" y="31512"/>
                  </a:lnTo>
                  <a:lnTo>
                    <a:pt x="8889" y="28257"/>
                  </a:lnTo>
                  <a:lnTo>
                    <a:pt x="8016" y="24606"/>
                  </a:lnTo>
                  <a:lnTo>
                    <a:pt x="7620" y="20558"/>
                  </a:lnTo>
                  <a:lnTo>
                    <a:pt x="8334" y="14208"/>
                  </a:lnTo>
                  <a:lnTo>
                    <a:pt x="10081" y="9525"/>
                  </a:lnTo>
                  <a:lnTo>
                    <a:pt x="12619" y="6271"/>
                  </a:lnTo>
                  <a:lnTo>
                    <a:pt x="15478" y="4207"/>
                  </a:lnTo>
                  <a:lnTo>
                    <a:pt x="18176" y="3175"/>
                  </a:lnTo>
                  <a:lnTo>
                    <a:pt x="20399" y="2937"/>
                  </a:lnTo>
                  <a:lnTo>
                    <a:pt x="23574" y="3254"/>
                  </a:lnTo>
                  <a:lnTo>
                    <a:pt x="25400" y="4127"/>
                  </a:lnTo>
                  <a:lnTo>
                    <a:pt x="26352" y="5636"/>
                  </a:lnTo>
                  <a:lnTo>
                    <a:pt x="26987" y="7620"/>
                  </a:lnTo>
                  <a:lnTo>
                    <a:pt x="27543" y="9843"/>
                  </a:lnTo>
                  <a:lnTo>
                    <a:pt x="29210" y="12938"/>
                  </a:lnTo>
                  <a:lnTo>
                    <a:pt x="30638" y="13970"/>
                  </a:lnTo>
                  <a:lnTo>
                    <a:pt x="32385" y="14367"/>
                  </a:lnTo>
                  <a:lnTo>
                    <a:pt x="34369" y="13970"/>
                  </a:lnTo>
                  <a:lnTo>
                    <a:pt x="35797" y="13018"/>
                  </a:lnTo>
                  <a:lnTo>
                    <a:pt x="36671" y="11668"/>
                  </a:lnTo>
                  <a:lnTo>
                    <a:pt x="36988" y="10001"/>
                  </a:lnTo>
                  <a:lnTo>
                    <a:pt x="36751" y="8493"/>
                  </a:lnTo>
                  <a:lnTo>
                    <a:pt x="35957" y="6668"/>
                  </a:lnTo>
                  <a:lnTo>
                    <a:pt x="34607" y="4762"/>
                  </a:lnTo>
                  <a:lnTo>
                    <a:pt x="32702" y="3096"/>
                  </a:lnTo>
                  <a:lnTo>
                    <a:pt x="27859" y="952"/>
                  </a:lnTo>
                  <a:lnTo>
                    <a:pt x="22225" y="0"/>
                  </a:lnTo>
                  <a:close/>
                </a:path>
              </a:pathLst>
            </a:custGeom>
            <a:solidFill>
              <a:srgbClr val="000000"/>
            </a:solidFill>
          </p:spPr>
          <p:txBody>
            <a:bodyPr vert="horz" lIns="91440" tIns="45720" rIns="91440" bIns="45720" anchor="t"/>
            <a:lstStyle/>
            <a:p>
              <a:endParaRPr lang="en-IN"/>
            </a:p>
          </p:txBody>
        </p:sp>
        <p:sp>
          <p:nvSpPr>
            <p:cNvPr id="2327" name="Shape 2362"/>
            <p:cNvSpPr/>
            <p:nvPr/>
          </p:nvSpPr>
          <p:spPr>
            <a:xfrm>
              <a:off x="1906174" y="4661978"/>
              <a:ext cx="46513" cy="45562"/>
            </a:xfrm>
            <a:custGeom>
              <a:avLst/>
              <a:gdLst/>
              <a:ahLst/>
              <a:cxnLst/>
              <a:rect l="0" t="0" r="0" b="0"/>
              <a:pathLst>
                <a:path w="46513" h="45562">
                  <a:moveTo>
                    <a:pt x="13731" y="0"/>
                  </a:moveTo>
                  <a:lnTo>
                    <a:pt x="0" y="4524"/>
                  </a:lnTo>
                  <a:lnTo>
                    <a:pt x="0" y="6192"/>
                  </a:lnTo>
                  <a:lnTo>
                    <a:pt x="1111" y="5874"/>
                  </a:lnTo>
                  <a:lnTo>
                    <a:pt x="2936" y="5794"/>
                  </a:lnTo>
                  <a:lnTo>
                    <a:pt x="4127" y="5874"/>
                  </a:lnTo>
                  <a:lnTo>
                    <a:pt x="5238" y="6588"/>
                  </a:lnTo>
                  <a:lnTo>
                    <a:pt x="6032" y="8493"/>
                  </a:lnTo>
                  <a:lnTo>
                    <a:pt x="6350" y="12144"/>
                  </a:lnTo>
                  <a:lnTo>
                    <a:pt x="6350" y="36671"/>
                  </a:lnTo>
                  <a:lnTo>
                    <a:pt x="6111" y="40243"/>
                  </a:lnTo>
                  <a:lnTo>
                    <a:pt x="5080" y="42466"/>
                  </a:lnTo>
                  <a:lnTo>
                    <a:pt x="3175" y="43656"/>
                  </a:lnTo>
                  <a:lnTo>
                    <a:pt x="237" y="44132"/>
                  </a:lnTo>
                  <a:lnTo>
                    <a:pt x="237" y="45562"/>
                  </a:lnTo>
                  <a:lnTo>
                    <a:pt x="21192" y="45562"/>
                  </a:lnTo>
                  <a:lnTo>
                    <a:pt x="21192" y="44132"/>
                  </a:lnTo>
                  <a:lnTo>
                    <a:pt x="18017" y="43656"/>
                  </a:lnTo>
                  <a:lnTo>
                    <a:pt x="16033" y="42705"/>
                  </a:lnTo>
                  <a:lnTo>
                    <a:pt x="15001" y="41117"/>
                  </a:lnTo>
                  <a:lnTo>
                    <a:pt x="14683" y="38973"/>
                  </a:lnTo>
                  <a:lnTo>
                    <a:pt x="14683" y="11112"/>
                  </a:lnTo>
                  <a:lnTo>
                    <a:pt x="17382" y="8731"/>
                  </a:lnTo>
                  <a:lnTo>
                    <a:pt x="19922" y="6986"/>
                  </a:lnTo>
                  <a:lnTo>
                    <a:pt x="22303" y="5874"/>
                  </a:lnTo>
                  <a:lnTo>
                    <a:pt x="24526" y="5477"/>
                  </a:lnTo>
                  <a:lnTo>
                    <a:pt x="28177" y="6112"/>
                  </a:lnTo>
                  <a:lnTo>
                    <a:pt x="30558" y="8017"/>
                  </a:lnTo>
                  <a:lnTo>
                    <a:pt x="31828" y="11033"/>
                  </a:lnTo>
                  <a:lnTo>
                    <a:pt x="32146" y="15081"/>
                  </a:lnTo>
                  <a:lnTo>
                    <a:pt x="32146" y="35798"/>
                  </a:lnTo>
                  <a:lnTo>
                    <a:pt x="31908" y="38973"/>
                  </a:lnTo>
                  <a:lnTo>
                    <a:pt x="31352" y="41196"/>
                  </a:lnTo>
                  <a:lnTo>
                    <a:pt x="30400" y="42624"/>
                  </a:lnTo>
                  <a:lnTo>
                    <a:pt x="29130" y="43498"/>
                  </a:lnTo>
                  <a:lnTo>
                    <a:pt x="25876" y="44132"/>
                  </a:lnTo>
                  <a:lnTo>
                    <a:pt x="25876" y="45562"/>
                  </a:lnTo>
                  <a:lnTo>
                    <a:pt x="46513" y="45562"/>
                  </a:lnTo>
                  <a:lnTo>
                    <a:pt x="46513" y="44132"/>
                  </a:lnTo>
                  <a:lnTo>
                    <a:pt x="43497" y="43577"/>
                  </a:lnTo>
                  <a:lnTo>
                    <a:pt x="41671" y="42466"/>
                  </a:lnTo>
                  <a:lnTo>
                    <a:pt x="40718" y="40481"/>
                  </a:lnTo>
                  <a:lnTo>
                    <a:pt x="40481" y="37544"/>
                  </a:lnTo>
                  <a:lnTo>
                    <a:pt x="40481" y="14923"/>
                  </a:lnTo>
                  <a:lnTo>
                    <a:pt x="39925" y="9525"/>
                  </a:lnTo>
                  <a:lnTo>
                    <a:pt x="38496" y="5636"/>
                  </a:lnTo>
                  <a:lnTo>
                    <a:pt x="36432" y="2937"/>
                  </a:lnTo>
                  <a:lnTo>
                    <a:pt x="33892" y="1191"/>
                  </a:lnTo>
                  <a:lnTo>
                    <a:pt x="31273" y="238"/>
                  </a:lnTo>
                  <a:lnTo>
                    <a:pt x="28892" y="0"/>
                  </a:lnTo>
                  <a:lnTo>
                    <a:pt x="24843" y="636"/>
                  </a:lnTo>
                  <a:lnTo>
                    <a:pt x="21272" y="2381"/>
                  </a:lnTo>
                  <a:lnTo>
                    <a:pt x="17858" y="4842"/>
                  </a:lnTo>
                  <a:lnTo>
                    <a:pt x="14366" y="8017"/>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2328" name="Shape 2363"/>
            <p:cNvSpPr/>
            <p:nvPr/>
          </p:nvSpPr>
          <p:spPr>
            <a:xfrm>
              <a:off x="2592609" y="4661978"/>
              <a:ext cx="32701" cy="45562"/>
            </a:xfrm>
            <a:custGeom>
              <a:avLst/>
              <a:gdLst/>
              <a:ahLst/>
              <a:cxnLst/>
              <a:rect l="0" t="0" r="0" b="0"/>
              <a:pathLst>
                <a:path w="32701" h="45562">
                  <a:moveTo>
                    <a:pt x="14842" y="0"/>
                  </a:moveTo>
                  <a:lnTo>
                    <a:pt x="157" y="5398"/>
                  </a:lnTo>
                  <a:lnTo>
                    <a:pt x="157" y="6986"/>
                  </a:lnTo>
                  <a:lnTo>
                    <a:pt x="3571" y="6588"/>
                  </a:lnTo>
                  <a:lnTo>
                    <a:pt x="4762" y="6668"/>
                  </a:lnTo>
                  <a:lnTo>
                    <a:pt x="5873" y="7382"/>
                  </a:lnTo>
                  <a:lnTo>
                    <a:pt x="6667" y="9128"/>
                  </a:lnTo>
                  <a:lnTo>
                    <a:pt x="6984" y="12542"/>
                  </a:lnTo>
                  <a:lnTo>
                    <a:pt x="6984" y="37306"/>
                  </a:lnTo>
                  <a:lnTo>
                    <a:pt x="6667" y="40561"/>
                  </a:lnTo>
                  <a:lnTo>
                    <a:pt x="5556" y="42387"/>
                  </a:lnTo>
                  <a:lnTo>
                    <a:pt x="3412" y="43338"/>
                  </a:lnTo>
                  <a:lnTo>
                    <a:pt x="0" y="44132"/>
                  </a:lnTo>
                  <a:lnTo>
                    <a:pt x="0" y="45562"/>
                  </a:lnTo>
                  <a:lnTo>
                    <a:pt x="23732" y="45562"/>
                  </a:lnTo>
                  <a:lnTo>
                    <a:pt x="23732" y="44132"/>
                  </a:lnTo>
                  <a:lnTo>
                    <a:pt x="20318" y="43815"/>
                  </a:lnTo>
                  <a:lnTo>
                    <a:pt x="17700" y="42862"/>
                  </a:lnTo>
                  <a:lnTo>
                    <a:pt x="15953" y="40719"/>
                  </a:lnTo>
                  <a:lnTo>
                    <a:pt x="15318" y="36671"/>
                  </a:lnTo>
                  <a:lnTo>
                    <a:pt x="15318" y="14367"/>
                  </a:lnTo>
                  <a:lnTo>
                    <a:pt x="15716" y="12621"/>
                  </a:lnTo>
                  <a:lnTo>
                    <a:pt x="16588" y="10874"/>
                  </a:lnTo>
                  <a:lnTo>
                    <a:pt x="19207" y="7699"/>
                  </a:lnTo>
                  <a:lnTo>
                    <a:pt x="20716" y="6668"/>
                  </a:lnTo>
                  <a:lnTo>
                    <a:pt x="22066" y="6271"/>
                  </a:lnTo>
                  <a:lnTo>
                    <a:pt x="24129" y="7223"/>
                  </a:lnTo>
                  <a:lnTo>
                    <a:pt x="26113" y="8811"/>
                  </a:lnTo>
                  <a:lnTo>
                    <a:pt x="28892" y="9763"/>
                  </a:lnTo>
                  <a:lnTo>
                    <a:pt x="30479" y="9446"/>
                  </a:lnTo>
                  <a:lnTo>
                    <a:pt x="31670" y="8493"/>
                  </a:lnTo>
                  <a:lnTo>
                    <a:pt x="32463" y="7143"/>
                  </a:lnTo>
                  <a:lnTo>
                    <a:pt x="32701" y="5398"/>
                  </a:lnTo>
                  <a:lnTo>
                    <a:pt x="32384" y="3175"/>
                  </a:lnTo>
                  <a:lnTo>
                    <a:pt x="31273" y="1430"/>
                  </a:lnTo>
                  <a:lnTo>
                    <a:pt x="29606" y="318"/>
                  </a:lnTo>
                  <a:lnTo>
                    <a:pt x="27304" y="0"/>
                  </a:lnTo>
                  <a:lnTo>
                    <a:pt x="24526" y="476"/>
                  </a:lnTo>
                  <a:lnTo>
                    <a:pt x="21748" y="1906"/>
                  </a:lnTo>
                  <a:lnTo>
                    <a:pt x="18811" y="4683"/>
                  </a:lnTo>
                  <a:lnTo>
                    <a:pt x="15556"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2329" name="Shape 2364"/>
            <p:cNvSpPr/>
            <p:nvPr/>
          </p:nvSpPr>
          <p:spPr>
            <a:xfrm>
              <a:off x="1694084" y="4661978"/>
              <a:ext cx="32702" cy="45562"/>
            </a:xfrm>
            <a:custGeom>
              <a:avLst/>
              <a:gdLst/>
              <a:ahLst/>
              <a:cxnLst/>
              <a:rect l="0" t="0" r="0" b="0"/>
              <a:pathLst>
                <a:path w="32702" h="45562">
                  <a:moveTo>
                    <a:pt x="14921" y="0"/>
                  </a:moveTo>
                  <a:lnTo>
                    <a:pt x="237" y="5398"/>
                  </a:lnTo>
                  <a:lnTo>
                    <a:pt x="237" y="6986"/>
                  </a:lnTo>
                  <a:lnTo>
                    <a:pt x="3571" y="6588"/>
                  </a:lnTo>
                  <a:lnTo>
                    <a:pt x="4841" y="6668"/>
                  </a:lnTo>
                  <a:lnTo>
                    <a:pt x="5952" y="7382"/>
                  </a:lnTo>
                  <a:lnTo>
                    <a:pt x="6746" y="9128"/>
                  </a:lnTo>
                  <a:lnTo>
                    <a:pt x="7063" y="12542"/>
                  </a:lnTo>
                  <a:lnTo>
                    <a:pt x="7063" y="37306"/>
                  </a:lnTo>
                  <a:lnTo>
                    <a:pt x="6746" y="40561"/>
                  </a:lnTo>
                  <a:lnTo>
                    <a:pt x="5634" y="42387"/>
                  </a:lnTo>
                  <a:lnTo>
                    <a:pt x="3412" y="43338"/>
                  </a:lnTo>
                  <a:lnTo>
                    <a:pt x="0" y="44132"/>
                  </a:lnTo>
                  <a:lnTo>
                    <a:pt x="0" y="45562"/>
                  </a:lnTo>
                  <a:lnTo>
                    <a:pt x="23812" y="45562"/>
                  </a:lnTo>
                  <a:lnTo>
                    <a:pt x="23812" y="44132"/>
                  </a:lnTo>
                  <a:lnTo>
                    <a:pt x="20318" y="43815"/>
                  </a:lnTo>
                  <a:lnTo>
                    <a:pt x="17700" y="42862"/>
                  </a:lnTo>
                  <a:lnTo>
                    <a:pt x="16033" y="40719"/>
                  </a:lnTo>
                  <a:lnTo>
                    <a:pt x="15398" y="36671"/>
                  </a:lnTo>
                  <a:lnTo>
                    <a:pt x="15398" y="14367"/>
                  </a:lnTo>
                  <a:lnTo>
                    <a:pt x="16588" y="10874"/>
                  </a:lnTo>
                  <a:lnTo>
                    <a:pt x="19287" y="7699"/>
                  </a:lnTo>
                  <a:lnTo>
                    <a:pt x="20796" y="6668"/>
                  </a:lnTo>
                  <a:lnTo>
                    <a:pt x="22144" y="6271"/>
                  </a:lnTo>
                  <a:lnTo>
                    <a:pt x="24208" y="7223"/>
                  </a:lnTo>
                  <a:lnTo>
                    <a:pt x="26193" y="8811"/>
                  </a:lnTo>
                  <a:lnTo>
                    <a:pt x="28971" y="9763"/>
                  </a:lnTo>
                  <a:lnTo>
                    <a:pt x="30558" y="9446"/>
                  </a:lnTo>
                  <a:lnTo>
                    <a:pt x="31750" y="8493"/>
                  </a:lnTo>
                  <a:lnTo>
                    <a:pt x="32702" y="5398"/>
                  </a:lnTo>
                  <a:lnTo>
                    <a:pt x="32383" y="3175"/>
                  </a:lnTo>
                  <a:lnTo>
                    <a:pt x="31352" y="1430"/>
                  </a:lnTo>
                  <a:lnTo>
                    <a:pt x="29606" y="318"/>
                  </a:lnTo>
                  <a:lnTo>
                    <a:pt x="27383" y="0"/>
                  </a:lnTo>
                  <a:lnTo>
                    <a:pt x="24606" y="476"/>
                  </a:lnTo>
                  <a:lnTo>
                    <a:pt x="21827" y="1906"/>
                  </a:lnTo>
                  <a:lnTo>
                    <a:pt x="18889" y="4683"/>
                  </a:lnTo>
                  <a:lnTo>
                    <a:pt x="15556" y="9049"/>
                  </a:lnTo>
                  <a:lnTo>
                    <a:pt x="15398" y="9049"/>
                  </a:lnTo>
                  <a:lnTo>
                    <a:pt x="15398" y="238"/>
                  </a:lnTo>
                  <a:lnTo>
                    <a:pt x="14921" y="0"/>
                  </a:lnTo>
                  <a:close/>
                </a:path>
              </a:pathLst>
            </a:custGeom>
            <a:solidFill>
              <a:srgbClr val="000000"/>
            </a:solidFill>
          </p:spPr>
          <p:txBody>
            <a:bodyPr vert="horz" lIns="91440" tIns="45720" rIns="91440" bIns="45720" anchor="t"/>
            <a:lstStyle/>
            <a:p>
              <a:endParaRPr lang="en-IN"/>
            </a:p>
          </p:txBody>
        </p:sp>
        <p:sp>
          <p:nvSpPr>
            <p:cNvPr id="2330" name="Shape 2365"/>
            <p:cNvSpPr/>
            <p:nvPr/>
          </p:nvSpPr>
          <p:spPr>
            <a:xfrm>
              <a:off x="1448418" y="4661978"/>
              <a:ext cx="32702" cy="45562"/>
            </a:xfrm>
            <a:custGeom>
              <a:avLst/>
              <a:gdLst/>
              <a:ahLst/>
              <a:cxnLst/>
              <a:rect l="0" t="0" r="0" b="0"/>
              <a:pathLst>
                <a:path w="32702" h="45562">
                  <a:moveTo>
                    <a:pt x="14922" y="0"/>
                  </a:moveTo>
                  <a:lnTo>
                    <a:pt x="237" y="5398"/>
                  </a:lnTo>
                  <a:lnTo>
                    <a:pt x="237" y="6986"/>
                  </a:lnTo>
                  <a:lnTo>
                    <a:pt x="3572" y="6588"/>
                  </a:lnTo>
                  <a:lnTo>
                    <a:pt x="4841" y="6668"/>
                  </a:lnTo>
                  <a:lnTo>
                    <a:pt x="5953" y="7382"/>
                  </a:lnTo>
                  <a:lnTo>
                    <a:pt x="6747" y="9128"/>
                  </a:lnTo>
                  <a:lnTo>
                    <a:pt x="7064" y="12542"/>
                  </a:lnTo>
                  <a:lnTo>
                    <a:pt x="7064" y="37306"/>
                  </a:lnTo>
                  <a:lnTo>
                    <a:pt x="6747" y="40561"/>
                  </a:lnTo>
                  <a:lnTo>
                    <a:pt x="5634" y="42387"/>
                  </a:lnTo>
                  <a:lnTo>
                    <a:pt x="3412" y="43338"/>
                  </a:lnTo>
                  <a:lnTo>
                    <a:pt x="0" y="44132"/>
                  </a:lnTo>
                  <a:lnTo>
                    <a:pt x="0" y="45562"/>
                  </a:lnTo>
                  <a:lnTo>
                    <a:pt x="23812" y="45562"/>
                  </a:lnTo>
                  <a:lnTo>
                    <a:pt x="23812" y="44132"/>
                  </a:lnTo>
                  <a:lnTo>
                    <a:pt x="20319" y="43815"/>
                  </a:lnTo>
                  <a:lnTo>
                    <a:pt x="17699" y="42862"/>
                  </a:lnTo>
                  <a:lnTo>
                    <a:pt x="16033" y="40719"/>
                  </a:lnTo>
                  <a:lnTo>
                    <a:pt x="15398" y="36671"/>
                  </a:lnTo>
                  <a:lnTo>
                    <a:pt x="15398" y="14367"/>
                  </a:lnTo>
                  <a:lnTo>
                    <a:pt x="16589" y="10874"/>
                  </a:lnTo>
                  <a:lnTo>
                    <a:pt x="19287" y="7699"/>
                  </a:lnTo>
                  <a:lnTo>
                    <a:pt x="20796" y="6668"/>
                  </a:lnTo>
                  <a:lnTo>
                    <a:pt x="22146" y="6271"/>
                  </a:lnTo>
                  <a:lnTo>
                    <a:pt x="24209" y="7223"/>
                  </a:lnTo>
                  <a:lnTo>
                    <a:pt x="26193" y="8811"/>
                  </a:lnTo>
                  <a:lnTo>
                    <a:pt x="28972" y="9763"/>
                  </a:lnTo>
                  <a:lnTo>
                    <a:pt x="30559" y="9446"/>
                  </a:lnTo>
                  <a:lnTo>
                    <a:pt x="31750" y="8493"/>
                  </a:lnTo>
                  <a:lnTo>
                    <a:pt x="32702" y="5398"/>
                  </a:lnTo>
                  <a:lnTo>
                    <a:pt x="32385" y="3175"/>
                  </a:lnTo>
                  <a:lnTo>
                    <a:pt x="31353" y="1430"/>
                  </a:lnTo>
                  <a:lnTo>
                    <a:pt x="29606" y="318"/>
                  </a:lnTo>
                  <a:lnTo>
                    <a:pt x="27384" y="0"/>
                  </a:lnTo>
                  <a:lnTo>
                    <a:pt x="24606" y="476"/>
                  </a:lnTo>
                  <a:lnTo>
                    <a:pt x="21828" y="1906"/>
                  </a:lnTo>
                  <a:lnTo>
                    <a:pt x="18891" y="4683"/>
                  </a:lnTo>
                  <a:lnTo>
                    <a:pt x="15557" y="9049"/>
                  </a:lnTo>
                  <a:lnTo>
                    <a:pt x="15398" y="9049"/>
                  </a:lnTo>
                  <a:lnTo>
                    <a:pt x="15398" y="238"/>
                  </a:lnTo>
                  <a:lnTo>
                    <a:pt x="14922" y="0"/>
                  </a:lnTo>
                  <a:close/>
                </a:path>
              </a:pathLst>
            </a:custGeom>
            <a:solidFill>
              <a:srgbClr val="000000"/>
            </a:solidFill>
          </p:spPr>
          <p:txBody>
            <a:bodyPr vert="horz" lIns="91440" tIns="45720" rIns="91440" bIns="45720" anchor="t"/>
            <a:lstStyle/>
            <a:p>
              <a:endParaRPr lang="en-IN"/>
            </a:p>
          </p:txBody>
        </p:sp>
        <p:sp>
          <p:nvSpPr>
            <p:cNvPr id="2331" name="Shape 2366"/>
            <p:cNvSpPr/>
            <p:nvPr/>
          </p:nvSpPr>
          <p:spPr>
            <a:xfrm>
              <a:off x="2766202" y="4661978"/>
              <a:ext cx="43815" cy="67231"/>
            </a:xfrm>
            <a:custGeom>
              <a:avLst/>
              <a:gdLst/>
              <a:ahLst/>
              <a:cxnLst/>
              <a:rect l="0" t="0" r="0" b="0"/>
              <a:pathLst>
                <a:path w="43815" h="67231">
                  <a:moveTo>
                    <a:pt x="21113" y="0"/>
                  </a:moveTo>
                  <a:lnTo>
                    <a:pt x="20520" y="2925"/>
                  </a:lnTo>
                  <a:lnTo>
                    <a:pt x="22621" y="3333"/>
                  </a:lnTo>
                  <a:lnTo>
                    <a:pt x="24923" y="4921"/>
                  </a:lnTo>
                  <a:lnTo>
                    <a:pt x="27940" y="9763"/>
                  </a:lnTo>
                  <a:lnTo>
                    <a:pt x="29448" y="15161"/>
                  </a:lnTo>
                  <a:lnTo>
                    <a:pt x="29764" y="17383"/>
                  </a:lnTo>
                  <a:lnTo>
                    <a:pt x="29845" y="18812"/>
                  </a:lnTo>
                  <a:lnTo>
                    <a:pt x="29845" y="20320"/>
                  </a:lnTo>
                  <a:lnTo>
                    <a:pt x="29527" y="22304"/>
                  </a:lnTo>
                  <a:lnTo>
                    <a:pt x="28733" y="24448"/>
                  </a:lnTo>
                  <a:lnTo>
                    <a:pt x="27463" y="26352"/>
                  </a:lnTo>
                  <a:lnTo>
                    <a:pt x="25479" y="27781"/>
                  </a:lnTo>
                  <a:lnTo>
                    <a:pt x="22621" y="28337"/>
                  </a:lnTo>
                  <a:lnTo>
                    <a:pt x="19208" y="27623"/>
                  </a:lnTo>
                  <a:lnTo>
                    <a:pt x="16509" y="25797"/>
                  </a:lnTo>
                  <a:lnTo>
                    <a:pt x="14526" y="23018"/>
                  </a:lnTo>
                  <a:lnTo>
                    <a:pt x="13256" y="19526"/>
                  </a:lnTo>
                  <a:lnTo>
                    <a:pt x="12302" y="11748"/>
                  </a:lnTo>
                  <a:lnTo>
                    <a:pt x="12938" y="7541"/>
                  </a:lnTo>
                  <a:lnTo>
                    <a:pt x="14683" y="4762"/>
                  </a:lnTo>
                  <a:lnTo>
                    <a:pt x="17145" y="3254"/>
                  </a:lnTo>
                  <a:lnTo>
                    <a:pt x="19763" y="2778"/>
                  </a:lnTo>
                  <a:lnTo>
                    <a:pt x="20520" y="2925"/>
                  </a:lnTo>
                  <a:lnTo>
                    <a:pt x="21113" y="0"/>
                  </a:lnTo>
                  <a:lnTo>
                    <a:pt x="17224" y="397"/>
                  </a:lnTo>
                  <a:lnTo>
                    <a:pt x="13334" y="1746"/>
                  </a:lnTo>
                  <a:lnTo>
                    <a:pt x="9763" y="3890"/>
                  </a:lnTo>
                  <a:lnTo>
                    <a:pt x="6826" y="7065"/>
                  </a:lnTo>
                  <a:lnTo>
                    <a:pt x="4842" y="11271"/>
                  </a:lnTo>
                  <a:lnTo>
                    <a:pt x="4127" y="16590"/>
                  </a:lnTo>
                  <a:lnTo>
                    <a:pt x="4762" y="20637"/>
                  </a:lnTo>
                  <a:lnTo>
                    <a:pt x="6508" y="24210"/>
                  </a:lnTo>
                  <a:lnTo>
                    <a:pt x="9366" y="27146"/>
                  </a:lnTo>
                  <a:lnTo>
                    <a:pt x="13334" y="29448"/>
                  </a:lnTo>
                  <a:lnTo>
                    <a:pt x="9604" y="32862"/>
                  </a:lnTo>
                  <a:lnTo>
                    <a:pt x="7063" y="35322"/>
                  </a:lnTo>
                  <a:lnTo>
                    <a:pt x="5556" y="37068"/>
                  </a:lnTo>
                  <a:lnTo>
                    <a:pt x="4762" y="38418"/>
                  </a:lnTo>
                  <a:lnTo>
                    <a:pt x="4524" y="40243"/>
                  </a:lnTo>
                  <a:lnTo>
                    <a:pt x="4921" y="42068"/>
                  </a:lnTo>
                  <a:lnTo>
                    <a:pt x="6112" y="43418"/>
                  </a:lnTo>
                  <a:lnTo>
                    <a:pt x="9763" y="45482"/>
                  </a:lnTo>
                  <a:lnTo>
                    <a:pt x="6112" y="48261"/>
                  </a:lnTo>
                  <a:lnTo>
                    <a:pt x="2937" y="51197"/>
                  </a:lnTo>
                  <a:lnTo>
                    <a:pt x="793" y="54293"/>
                  </a:lnTo>
                  <a:lnTo>
                    <a:pt x="0" y="57547"/>
                  </a:lnTo>
                  <a:lnTo>
                    <a:pt x="396" y="59531"/>
                  </a:lnTo>
                  <a:lnTo>
                    <a:pt x="1349" y="61277"/>
                  </a:lnTo>
                  <a:lnTo>
                    <a:pt x="2937" y="62944"/>
                  </a:lnTo>
                  <a:lnTo>
                    <a:pt x="5079" y="64373"/>
                  </a:lnTo>
                  <a:lnTo>
                    <a:pt x="10557" y="66437"/>
                  </a:lnTo>
                  <a:lnTo>
                    <a:pt x="17542" y="67231"/>
                  </a:lnTo>
                  <a:lnTo>
                    <a:pt x="21272" y="66913"/>
                  </a:lnTo>
                  <a:lnTo>
                    <a:pt x="25320" y="66119"/>
                  </a:lnTo>
                  <a:lnTo>
                    <a:pt x="29527" y="64849"/>
                  </a:lnTo>
                  <a:lnTo>
                    <a:pt x="33576" y="63024"/>
                  </a:lnTo>
                  <a:lnTo>
                    <a:pt x="37306" y="60722"/>
                  </a:lnTo>
                  <a:lnTo>
                    <a:pt x="40243" y="57786"/>
                  </a:lnTo>
                  <a:lnTo>
                    <a:pt x="42227" y="54372"/>
                  </a:lnTo>
                  <a:lnTo>
                    <a:pt x="42942" y="50482"/>
                  </a:lnTo>
                  <a:lnTo>
                    <a:pt x="42227" y="46593"/>
                  </a:lnTo>
                  <a:lnTo>
                    <a:pt x="40877" y="44292"/>
                  </a:lnTo>
                  <a:lnTo>
                    <a:pt x="38734" y="42227"/>
                  </a:lnTo>
                  <a:lnTo>
                    <a:pt x="35559" y="40640"/>
                  </a:lnTo>
                  <a:lnTo>
                    <a:pt x="30956" y="39846"/>
                  </a:lnTo>
                  <a:lnTo>
                    <a:pt x="18176" y="39291"/>
                  </a:lnTo>
                  <a:lnTo>
                    <a:pt x="14763" y="39052"/>
                  </a:lnTo>
                  <a:lnTo>
                    <a:pt x="13273" y="38660"/>
                  </a:lnTo>
                  <a:lnTo>
                    <a:pt x="11826" y="45799"/>
                  </a:lnTo>
                  <a:lnTo>
                    <a:pt x="16033" y="46513"/>
                  </a:lnTo>
                  <a:lnTo>
                    <a:pt x="20717" y="46831"/>
                  </a:lnTo>
                  <a:lnTo>
                    <a:pt x="23892" y="46911"/>
                  </a:lnTo>
                  <a:lnTo>
                    <a:pt x="27940" y="47069"/>
                  </a:lnTo>
                  <a:lnTo>
                    <a:pt x="32939" y="47307"/>
                  </a:lnTo>
                  <a:lnTo>
                    <a:pt x="36751" y="47943"/>
                  </a:lnTo>
                  <a:lnTo>
                    <a:pt x="39289" y="49371"/>
                  </a:lnTo>
                  <a:lnTo>
                    <a:pt x="40163" y="51912"/>
                  </a:lnTo>
                  <a:lnTo>
                    <a:pt x="39846" y="53896"/>
                  </a:lnTo>
                  <a:lnTo>
                    <a:pt x="38893" y="55642"/>
                  </a:lnTo>
                  <a:lnTo>
                    <a:pt x="37386" y="57308"/>
                  </a:lnTo>
                  <a:lnTo>
                    <a:pt x="35321" y="58737"/>
                  </a:lnTo>
                  <a:lnTo>
                    <a:pt x="32702" y="59928"/>
                  </a:lnTo>
                  <a:lnTo>
                    <a:pt x="29527" y="60801"/>
                  </a:lnTo>
                  <a:lnTo>
                    <a:pt x="25956" y="61357"/>
                  </a:lnTo>
                  <a:lnTo>
                    <a:pt x="21827" y="61516"/>
                  </a:lnTo>
                  <a:lnTo>
                    <a:pt x="17938" y="61357"/>
                  </a:lnTo>
                  <a:lnTo>
                    <a:pt x="14763" y="60881"/>
                  </a:lnTo>
                  <a:lnTo>
                    <a:pt x="12144" y="60167"/>
                  </a:lnTo>
                  <a:lnTo>
                    <a:pt x="10159" y="59135"/>
                  </a:lnTo>
                  <a:lnTo>
                    <a:pt x="7778" y="56912"/>
                  </a:lnTo>
                  <a:lnTo>
                    <a:pt x="6984" y="54531"/>
                  </a:lnTo>
                  <a:lnTo>
                    <a:pt x="7302" y="52387"/>
                  </a:lnTo>
                  <a:lnTo>
                    <a:pt x="8254" y="50403"/>
                  </a:lnTo>
                  <a:lnTo>
                    <a:pt x="11826" y="45799"/>
                  </a:lnTo>
                  <a:lnTo>
                    <a:pt x="13273" y="38660"/>
                  </a:lnTo>
                  <a:lnTo>
                    <a:pt x="11747" y="38258"/>
                  </a:lnTo>
                  <a:lnTo>
                    <a:pt x="10795" y="37544"/>
                  </a:lnTo>
                  <a:lnTo>
                    <a:pt x="10477" y="36592"/>
                  </a:lnTo>
                  <a:lnTo>
                    <a:pt x="11112" y="34767"/>
                  </a:lnTo>
                  <a:lnTo>
                    <a:pt x="12700" y="32782"/>
                  </a:lnTo>
                  <a:lnTo>
                    <a:pt x="14604" y="31115"/>
                  </a:lnTo>
                  <a:lnTo>
                    <a:pt x="16351" y="30321"/>
                  </a:lnTo>
                  <a:lnTo>
                    <a:pt x="17303" y="30401"/>
                  </a:lnTo>
                  <a:lnTo>
                    <a:pt x="18812" y="30560"/>
                  </a:lnTo>
                  <a:lnTo>
                    <a:pt x="21748" y="30798"/>
                  </a:lnTo>
                  <a:lnTo>
                    <a:pt x="24765" y="30401"/>
                  </a:lnTo>
                  <a:lnTo>
                    <a:pt x="28257" y="29368"/>
                  </a:lnTo>
                  <a:lnTo>
                    <a:pt x="31750" y="27543"/>
                  </a:lnTo>
                  <a:lnTo>
                    <a:pt x="34687" y="24765"/>
                  </a:lnTo>
                  <a:lnTo>
                    <a:pt x="36751" y="21113"/>
                  </a:lnTo>
                  <a:lnTo>
                    <a:pt x="37465" y="16272"/>
                  </a:lnTo>
                  <a:lnTo>
                    <a:pt x="37306" y="13097"/>
                  </a:lnTo>
                  <a:lnTo>
                    <a:pt x="36908" y="10716"/>
                  </a:lnTo>
                  <a:lnTo>
                    <a:pt x="35638" y="7143"/>
                  </a:lnTo>
                  <a:lnTo>
                    <a:pt x="43815" y="7143"/>
                  </a:lnTo>
                  <a:lnTo>
                    <a:pt x="43815" y="3333"/>
                  </a:lnTo>
                  <a:lnTo>
                    <a:pt x="36195" y="3333"/>
                  </a:lnTo>
                  <a:lnTo>
                    <a:pt x="33654" y="3096"/>
                  </a:lnTo>
                  <a:lnTo>
                    <a:pt x="30718" y="2302"/>
                  </a:lnTo>
                  <a:lnTo>
                    <a:pt x="25717" y="636"/>
                  </a:lnTo>
                  <a:lnTo>
                    <a:pt x="21113" y="0"/>
                  </a:lnTo>
                  <a:close/>
                </a:path>
              </a:pathLst>
            </a:custGeom>
            <a:solidFill>
              <a:srgbClr val="000000"/>
            </a:solidFill>
          </p:spPr>
          <p:txBody>
            <a:bodyPr vert="horz" lIns="91440" tIns="45720" rIns="91440" bIns="45720" anchor="t"/>
            <a:lstStyle/>
            <a:p>
              <a:endParaRPr lang="en-IN"/>
            </a:p>
          </p:txBody>
        </p:sp>
        <p:sp>
          <p:nvSpPr>
            <p:cNvPr id="2332" name="Shape 2367"/>
            <p:cNvSpPr/>
            <p:nvPr/>
          </p:nvSpPr>
          <p:spPr>
            <a:xfrm>
              <a:off x="2716672" y="4661978"/>
              <a:ext cx="43814" cy="67231"/>
            </a:xfrm>
            <a:custGeom>
              <a:avLst/>
              <a:gdLst/>
              <a:ahLst/>
              <a:cxnLst/>
              <a:rect l="0" t="0" r="0" b="0"/>
              <a:pathLst>
                <a:path w="43814" h="67231">
                  <a:moveTo>
                    <a:pt x="21113" y="0"/>
                  </a:moveTo>
                  <a:lnTo>
                    <a:pt x="20520" y="2925"/>
                  </a:lnTo>
                  <a:lnTo>
                    <a:pt x="22622" y="3333"/>
                  </a:lnTo>
                  <a:lnTo>
                    <a:pt x="24923" y="4921"/>
                  </a:lnTo>
                  <a:lnTo>
                    <a:pt x="27939" y="9763"/>
                  </a:lnTo>
                  <a:lnTo>
                    <a:pt x="29448" y="15161"/>
                  </a:lnTo>
                  <a:lnTo>
                    <a:pt x="29766" y="17383"/>
                  </a:lnTo>
                  <a:lnTo>
                    <a:pt x="29845" y="18812"/>
                  </a:lnTo>
                  <a:lnTo>
                    <a:pt x="29845" y="20320"/>
                  </a:lnTo>
                  <a:lnTo>
                    <a:pt x="29527" y="22304"/>
                  </a:lnTo>
                  <a:lnTo>
                    <a:pt x="28733" y="24448"/>
                  </a:lnTo>
                  <a:lnTo>
                    <a:pt x="27463" y="26352"/>
                  </a:lnTo>
                  <a:lnTo>
                    <a:pt x="25479" y="27781"/>
                  </a:lnTo>
                  <a:lnTo>
                    <a:pt x="22622" y="28337"/>
                  </a:lnTo>
                  <a:lnTo>
                    <a:pt x="19208" y="27623"/>
                  </a:lnTo>
                  <a:lnTo>
                    <a:pt x="16509" y="25797"/>
                  </a:lnTo>
                  <a:lnTo>
                    <a:pt x="14525" y="23018"/>
                  </a:lnTo>
                  <a:lnTo>
                    <a:pt x="13256" y="19526"/>
                  </a:lnTo>
                  <a:lnTo>
                    <a:pt x="12303" y="11748"/>
                  </a:lnTo>
                  <a:lnTo>
                    <a:pt x="12937" y="7541"/>
                  </a:lnTo>
                  <a:lnTo>
                    <a:pt x="14684" y="4762"/>
                  </a:lnTo>
                  <a:lnTo>
                    <a:pt x="17145" y="3254"/>
                  </a:lnTo>
                  <a:lnTo>
                    <a:pt x="19763" y="2778"/>
                  </a:lnTo>
                  <a:lnTo>
                    <a:pt x="20520" y="2925"/>
                  </a:lnTo>
                  <a:lnTo>
                    <a:pt x="21113" y="0"/>
                  </a:lnTo>
                  <a:lnTo>
                    <a:pt x="17224" y="397"/>
                  </a:lnTo>
                  <a:lnTo>
                    <a:pt x="13334" y="1746"/>
                  </a:lnTo>
                  <a:lnTo>
                    <a:pt x="9762" y="3890"/>
                  </a:lnTo>
                  <a:lnTo>
                    <a:pt x="6826" y="7065"/>
                  </a:lnTo>
                  <a:lnTo>
                    <a:pt x="4842" y="11271"/>
                  </a:lnTo>
                  <a:lnTo>
                    <a:pt x="4127" y="16590"/>
                  </a:lnTo>
                  <a:lnTo>
                    <a:pt x="4762" y="20637"/>
                  </a:lnTo>
                  <a:lnTo>
                    <a:pt x="6508" y="24210"/>
                  </a:lnTo>
                  <a:lnTo>
                    <a:pt x="9366" y="27146"/>
                  </a:lnTo>
                  <a:lnTo>
                    <a:pt x="13334" y="29448"/>
                  </a:lnTo>
                  <a:lnTo>
                    <a:pt x="9604" y="32862"/>
                  </a:lnTo>
                  <a:lnTo>
                    <a:pt x="7063" y="35322"/>
                  </a:lnTo>
                  <a:lnTo>
                    <a:pt x="5556" y="37068"/>
                  </a:lnTo>
                  <a:lnTo>
                    <a:pt x="4762" y="38418"/>
                  </a:lnTo>
                  <a:lnTo>
                    <a:pt x="4524" y="40243"/>
                  </a:lnTo>
                  <a:lnTo>
                    <a:pt x="4921" y="42068"/>
                  </a:lnTo>
                  <a:lnTo>
                    <a:pt x="6112" y="43418"/>
                  </a:lnTo>
                  <a:lnTo>
                    <a:pt x="9762" y="45482"/>
                  </a:lnTo>
                  <a:lnTo>
                    <a:pt x="6112" y="48261"/>
                  </a:lnTo>
                  <a:lnTo>
                    <a:pt x="2937" y="51197"/>
                  </a:lnTo>
                  <a:lnTo>
                    <a:pt x="793" y="54293"/>
                  </a:lnTo>
                  <a:lnTo>
                    <a:pt x="0" y="57547"/>
                  </a:lnTo>
                  <a:lnTo>
                    <a:pt x="397" y="59531"/>
                  </a:lnTo>
                  <a:lnTo>
                    <a:pt x="1349" y="61277"/>
                  </a:lnTo>
                  <a:lnTo>
                    <a:pt x="2937" y="62944"/>
                  </a:lnTo>
                  <a:lnTo>
                    <a:pt x="5079" y="64373"/>
                  </a:lnTo>
                  <a:lnTo>
                    <a:pt x="10556" y="66437"/>
                  </a:lnTo>
                  <a:lnTo>
                    <a:pt x="17542" y="67231"/>
                  </a:lnTo>
                  <a:lnTo>
                    <a:pt x="21272" y="66913"/>
                  </a:lnTo>
                  <a:lnTo>
                    <a:pt x="25319" y="66119"/>
                  </a:lnTo>
                  <a:lnTo>
                    <a:pt x="29527" y="64849"/>
                  </a:lnTo>
                  <a:lnTo>
                    <a:pt x="33575" y="63024"/>
                  </a:lnTo>
                  <a:lnTo>
                    <a:pt x="37306" y="60722"/>
                  </a:lnTo>
                  <a:lnTo>
                    <a:pt x="40243" y="57786"/>
                  </a:lnTo>
                  <a:lnTo>
                    <a:pt x="42227" y="54372"/>
                  </a:lnTo>
                  <a:lnTo>
                    <a:pt x="42942" y="50482"/>
                  </a:lnTo>
                  <a:lnTo>
                    <a:pt x="42227" y="46593"/>
                  </a:lnTo>
                  <a:lnTo>
                    <a:pt x="40878" y="44292"/>
                  </a:lnTo>
                  <a:lnTo>
                    <a:pt x="38734" y="42227"/>
                  </a:lnTo>
                  <a:lnTo>
                    <a:pt x="35559" y="40640"/>
                  </a:lnTo>
                  <a:lnTo>
                    <a:pt x="30956" y="39846"/>
                  </a:lnTo>
                  <a:lnTo>
                    <a:pt x="18176" y="39291"/>
                  </a:lnTo>
                  <a:lnTo>
                    <a:pt x="14763" y="39052"/>
                  </a:lnTo>
                  <a:lnTo>
                    <a:pt x="13273" y="38660"/>
                  </a:lnTo>
                  <a:lnTo>
                    <a:pt x="11826" y="45799"/>
                  </a:lnTo>
                  <a:lnTo>
                    <a:pt x="11826" y="45799"/>
                  </a:lnTo>
                  <a:lnTo>
                    <a:pt x="16033" y="46513"/>
                  </a:lnTo>
                  <a:lnTo>
                    <a:pt x="20717" y="46831"/>
                  </a:lnTo>
                  <a:lnTo>
                    <a:pt x="23892" y="46911"/>
                  </a:lnTo>
                  <a:lnTo>
                    <a:pt x="27939" y="47069"/>
                  </a:lnTo>
                  <a:lnTo>
                    <a:pt x="32941" y="47307"/>
                  </a:lnTo>
                  <a:lnTo>
                    <a:pt x="36750" y="47943"/>
                  </a:lnTo>
                  <a:lnTo>
                    <a:pt x="39291" y="49371"/>
                  </a:lnTo>
                  <a:lnTo>
                    <a:pt x="40163" y="51912"/>
                  </a:lnTo>
                  <a:lnTo>
                    <a:pt x="39846" y="53896"/>
                  </a:lnTo>
                  <a:lnTo>
                    <a:pt x="38893" y="55642"/>
                  </a:lnTo>
                  <a:lnTo>
                    <a:pt x="37386" y="57308"/>
                  </a:lnTo>
                  <a:lnTo>
                    <a:pt x="35322" y="58737"/>
                  </a:lnTo>
                  <a:lnTo>
                    <a:pt x="32702" y="59928"/>
                  </a:lnTo>
                  <a:lnTo>
                    <a:pt x="29527" y="60801"/>
                  </a:lnTo>
                  <a:lnTo>
                    <a:pt x="25956" y="61357"/>
                  </a:lnTo>
                  <a:lnTo>
                    <a:pt x="21828" y="61516"/>
                  </a:lnTo>
                  <a:lnTo>
                    <a:pt x="17938" y="61357"/>
                  </a:lnTo>
                  <a:lnTo>
                    <a:pt x="14763" y="60881"/>
                  </a:lnTo>
                  <a:lnTo>
                    <a:pt x="12143" y="60167"/>
                  </a:lnTo>
                  <a:lnTo>
                    <a:pt x="10159" y="59135"/>
                  </a:lnTo>
                  <a:lnTo>
                    <a:pt x="7778" y="56912"/>
                  </a:lnTo>
                  <a:lnTo>
                    <a:pt x="6984" y="54531"/>
                  </a:lnTo>
                  <a:lnTo>
                    <a:pt x="7302" y="52387"/>
                  </a:lnTo>
                  <a:lnTo>
                    <a:pt x="8254" y="50403"/>
                  </a:lnTo>
                  <a:lnTo>
                    <a:pt x="11826" y="45799"/>
                  </a:lnTo>
                  <a:lnTo>
                    <a:pt x="13273" y="38660"/>
                  </a:lnTo>
                  <a:lnTo>
                    <a:pt x="11747" y="38258"/>
                  </a:lnTo>
                  <a:lnTo>
                    <a:pt x="10795" y="37544"/>
                  </a:lnTo>
                  <a:lnTo>
                    <a:pt x="10477" y="36592"/>
                  </a:lnTo>
                  <a:lnTo>
                    <a:pt x="11112" y="34767"/>
                  </a:lnTo>
                  <a:lnTo>
                    <a:pt x="12700" y="32782"/>
                  </a:lnTo>
                  <a:lnTo>
                    <a:pt x="14604" y="31115"/>
                  </a:lnTo>
                  <a:lnTo>
                    <a:pt x="16351" y="30321"/>
                  </a:lnTo>
                  <a:lnTo>
                    <a:pt x="17303" y="30401"/>
                  </a:lnTo>
                  <a:lnTo>
                    <a:pt x="18812" y="30560"/>
                  </a:lnTo>
                  <a:lnTo>
                    <a:pt x="21748" y="30798"/>
                  </a:lnTo>
                  <a:lnTo>
                    <a:pt x="24764" y="30401"/>
                  </a:lnTo>
                  <a:lnTo>
                    <a:pt x="28257" y="29368"/>
                  </a:lnTo>
                  <a:lnTo>
                    <a:pt x="31750" y="27543"/>
                  </a:lnTo>
                  <a:lnTo>
                    <a:pt x="34687" y="24765"/>
                  </a:lnTo>
                  <a:lnTo>
                    <a:pt x="36750" y="21113"/>
                  </a:lnTo>
                  <a:lnTo>
                    <a:pt x="37464" y="16272"/>
                  </a:lnTo>
                  <a:lnTo>
                    <a:pt x="37306" y="13097"/>
                  </a:lnTo>
                  <a:lnTo>
                    <a:pt x="36909" y="10716"/>
                  </a:lnTo>
                  <a:lnTo>
                    <a:pt x="35638" y="7143"/>
                  </a:lnTo>
                  <a:lnTo>
                    <a:pt x="43814" y="7143"/>
                  </a:lnTo>
                  <a:lnTo>
                    <a:pt x="43814" y="3333"/>
                  </a:lnTo>
                  <a:lnTo>
                    <a:pt x="36195" y="3333"/>
                  </a:lnTo>
                  <a:lnTo>
                    <a:pt x="33654" y="3096"/>
                  </a:lnTo>
                  <a:lnTo>
                    <a:pt x="30718" y="2302"/>
                  </a:lnTo>
                  <a:lnTo>
                    <a:pt x="25717" y="636"/>
                  </a:lnTo>
                  <a:lnTo>
                    <a:pt x="21113" y="0"/>
                  </a:lnTo>
                  <a:close/>
                </a:path>
              </a:pathLst>
            </a:custGeom>
            <a:solidFill>
              <a:srgbClr val="000000"/>
            </a:solidFill>
          </p:spPr>
          <p:txBody>
            <a:bodyPr vert="horz" lIns="91440" tIns="45720" rIns="91440" bIns="45720" anchor="t"/>
            <a:lstStyle/>
            <a:p>
              <a:endParaRPr lang="en-IN"/>
            </a:p>
          </p:txBody>
        </p:sp>
        <p:sp>
          <p:nvSpPr>
            <p:cNvPr id="2333" name="Shape 2368"/>
            <p:cNvSpPr/>
            <p:nvPr/>
          </p:nvSpPr>
          <p:spPr>
            <a:xfrm>
              <a:off x="2336624" y="4661978"/>
              <a:ext cx="29448" cy="46593"/>
            </a:xfrm>
            <a:custGeom>
              <a:avLst/>
              <a:gdLst/>
              <a:ahLst/>
              <a:cxnLst/>
              <a:rect l="0" t="0" r="0" b="0"/>
              <a:pathLst>
                <a:path w="29448" h="46593">
                  <a:moveTo>
                    <a:pt x="13891" y="0"/>
                  </a:moveTo>
                  <a:lnTo>
                    <a:pt x="9525" y="556"/>
                  </a:lnTo>
                  <a:lnTo>
                    <a:pt x="6032" y="1985"/>
                  </a:lnTo>
                  <a:lnTo>
                    <a:pt x="3333" y="3968"/>
                  </a:lnTo>
                  <a:lnTo>
                    <a:pt x="1508" y="6508"/>
                  </a:lnTo>
                  <a:lnTo>
                    <a:pt x="397" y="9287"/>
                  </a:lnTo>
                  <a:lnTo>
                    <a:pt x="0" y="12144"/>
                  </a:lnTo>
                  <a:lnTo>
                    <a:pt x="952" y="16987"/>
                  </a:lnTo>
                  <a:lnTo>
                    <a:pt x="3492" y="20796"/>
                  </a:lnTo>
                  <a:lnTo>
                    <a:pt x="7223" y="23892"/>
                  </a:lnTo>
                  <a:lnTo>
                    <a:pt x="11588" y="26591"/>
                  </a:lnTo>
                  <a:lnTo>
                    <a:pt x="17303" y="29845"/>
                  </a:lnTo>
                  <a:lnTo>
                    <a:pt x="19526" y="31274"/>
                  </a:lnTo>
                  <a:lnTo>
                    <a:pt x="21113" y="32941"/>
                  </a:lnTo>
                  <a:lnTo>
                    <a:pt x="22066" y="34925"/>
                  </a:lnTo>
                  <a:lnTo>
                    <a:pt x="22463" y="37148"/>
                  </a:lnTo>
                  <a:lnTo>
                    <a:pt x="21669" y="40640"/>
                  </a:lnTo>
                  <a:lnTo>
                    <a:pt x="19685" y="42942"/>
                  </a:lnTo>
                  <a:lnTo>
                    <a:pt x="17144" y="44053"/>
                  </a:lnTo>
                  <a:lnTo>
                    <a:pt x="14446" y="44371"/>
                  </a:lnTo>
                  <a:lnTo>
                    <a:pt x="10239" y="43736"/>
                  </a:lnTo>
                  <a:lnTo>
                    <a:pt x="7143" y="41990"/>
                  </a:lnTo>
                  <a:lnTo>
                    <a:pt x="4921" y="39449"/>
                  </a:lnTo>
                  <a:lnTo>
                    <a:pt x="3333" y="36512"/>
                  </a:lnTo>
                  <a:lnTo>
                    <a:pt x="1667" y="30560"/>
                  </a:lnTo>
                  <a:lnTo>
                    <a:pt x="80" y="30560"/>
                  </a:lnTo>
                  <a:lnTo>
                    <a:pt x="80" y="45958"/>
                  </a:lnTo>
                  <a:lnTo>
                    <a:pt x="1349" y="45958"/>
                  </a:lnTo>
                  <a:lnTo>
                    <a:pt x="2222" y="45086"/>
                  </a:lnTo>
                  <a:lnTo>
                    <a:pt x="3572" y="44768"/>
                  </a:lnTo>
                  <a:lnTo>
                    <a:pt x="5873" y="45006"/>
                  </a:lnTo>
                  <a:lnTo>
                    <a:pt x="8652" y="45641"/>
                  </a:lnTo>
                  <a:lnTo>
                    <a:pt x="15081" y="46593"/>
                  </a:lnTo>
                  <a:lnTo>
                    <a:pt x="18336" y="46196"/>
                  </a:lnTo>
                  <a:lnTo>
                    <a:pt x="21589" y="45165"/>
                  </a:lnTo>
                  <a:lnTo>
                    <a:pt x="24606" y="43418"/>
                  </a:lnTo>
                  <a:lnTo>
                    <a:pt x="27067" y="40957"/>
                  </a:lnTo>
                  <a:lnTo>
                    <a:pt x="28813" y="37703"/>
                  </a:lnTo>
                  <a:lnTo>
                    <a:pt x="29448" y="33813"/>
                  </a:lnTo>
                  <a:lnTo>
                    <a:pt x="28813" y="29845"/>
                  </a:lnTo>
                  <a:lnTo>
                    <a:pt x="27067" y="26830"/>
                  </a:lnTo>
                  <a:lnTo>
                    <a:pt x="24447" y="24368"/>
                  </a:lnTo>
                  <a:lnTo>
                    <a:pt x="21113" y="22146"/>
                  </a:lnTo>
                  <a:lnTo>
                    <a:pt x="10398" y="15796"/>
                  </a:lnTo>
                  <a:lnTo>
                    <a:pt x="8176" y="14049"/>
                  </a:lnTo>
                  <a:lnTo>
                    <a:pt x="6906" y="12144"/>
                  </a:lnTo>
                  <a:lnTo>
                    <a:pt x="6271" y="10318"/>
                  </a:lnTo>
                  <a:lnTo>
                    <a:pt x="6112" y="8731"/>
                  </a:lnTo>
                  <a:lnTo>
                    <a:pt x="6588" y="6668"/>
                  </a:lnTo>
                  <a:lnTo>
                    <a:pt x="7858" y="4605"/>
                  </a:lnTo>
                  <a:lnTo>
                    <a:pt x="10160" y="2937"/>
                  </a:lnTo>
                  <a:lnTo>
                    <a:pt x="13652" y="2302"/>
                  </a:lnTo>
                  <a:lnTo>
                    <a:pt x="16907" y="2778"/>
                  </a:lnTo>
                  <a:lnTo>
                    <a:pt x="20002" y="4605"/>
                  </a:lnTo>
                  <a:lnTo>
                    <a:pt x="21431" y="6192"/>
                  </a:lnTo>
                  <a:lnTo>
                    <a:pt x="22701" y="8335"/>
                  </a:lnTo>
                  <a:lnTo>
                    <a:pt x="23733" y="11112"/>
                  </a:lnTo>
                  <a:lnTo>
                    <a:pt x="24686" y="14526"/>
                  </a:lnTo>
                  <a:lnTo>
                    <a:pt x="26114" y="14526"/>
                  </a:lnTo>
                  <a:lnTo>
                    <a:pt x="25717" y="952"/>
                  </a:lnTo>
                  <a:lnTo>
                    <a:pt x="24686" y="952"/>
                  </a:lnTo>
                  <a:lnTo>
                    <a:pt x="24051" y="1587"/>
                  </a:lnTo>
                  <a:lnTo>
                    <a:pt x="22939" y="1985"/>
                  </a:lnTo>
                  <a:lnTo>
                    <a:pt x="21431" y="1667"/>
                  </a:lnTo>
                  <a:lnTo>
                    <a:pt x="19447" y="1032"/>
                  </a:lnTo>
                  <a:lnTo>
                    <a:pt x="13891" y="0"/>
                  </a:lnTo>
                  <a:close/>
                </a:path>
              </a:pathLst>
            </a:custGeom>
            <a:solidFill>
              <a:srgbClr val="000000"/>
            </a:solidFill>
          </p:spPr>
          <p:txBody>
            <a:bodyPr vert="horz" lIns="91440" tIns="45720" rIns="91440" bIns="45720" anchor="t"/>
            <a:lstStyle/>
            <a:p>
              <a:endParaRPr lang="en-IN"/>
            </a:p>
          </p:txBody>
        </p:sp>
        <p:sp>
          <p:nvSpPr>
            <p:cNvPr id="2334" name="Shape 2369"/>
            <p:cNvSpPr/>
            <p:nvPr/>
          </p:nvSpPr>
          <p:spPr>
            <a:xfrm>
              <a:off x="1818544" y="4661978"/>
              <a:ext cx="29447" cy="46593"/>
            </a:xfrm>
            <a:custGeom>
              <a:avLst/>
              <a:gdLst/>
              <a:ahLst/>
              <a:cxnLst/>
              <a:rect l="0" t="0" r="0" b="0"/>
              <a:pathLst>
                <a:path w="29447" h="46593">
                  <a:moveTo>
                    <a:pt x="13890" y="0"/>
                  </a:moveTo>
                  <a:lnTo>
                    <a:pt x="9525" y="556"/>
                  </a:lnTo>
                  <a:lnTo>
                    <a:pt x="6032" y="1985"/>
                  </a:lnTo>
                  <a:lnTo>
                    <a:pt x="3333" y="3968"/>
                  </a:lnTo>
                  <a:lnTo>
                    <a:pt x="1507" y="6508"/>
                  </a:lnTo>
                  <a:lnTo>
                    <a:pt x="396" y="9287"/>
                  </a:lnTo>
                  <a:lnTo>
                    <a:pt x="0" y="12144"/>
                  </a:lnTo>
                  <a:lnTo>
                    <a:pt x="952" y="16987"/>
                  </a:lnTo>
                  <a:lnTo>
                    <a:pt x="3492" y="20796"/>
                  </a:lnTo>
                  <a:lnTo>
                    <a:pt x="7222" y="23892"/>
                  </a:lnTo>
                  <a:lnTo>
                    <a:pt x="11588" y="26591"/>
                  </a:lnTo>
                  <a:lnTo>
                    <a:pt x="17302" y="29845"/>
                  </a:lnTo>
                  <a:lnTo>
                    <a:pt x="19526" y="31274"/>
                  </a:lnTo>
                  <a:lnTo>
                    <a:pt x="21113" y="32941"/>
                  </a:lnTo>
                  <a:lnTo>
                    <a:pt x="22064" y="34925"/>
                  </a:lnTo>
                  <a:lnTo>
                    <a:pt x="22462" y="37148"/>
                  </a:lnTo>
                  <a:lnTo>
                    <a:pt x="21668" y="40640"/>
                  </a:lnTo>
                  <a:lnTo>
                    <a:pt x="19683" y="42942"/>
                  </a:lnTo>
                  <a:lnTo>
                    <a:pt x="17144" y="44053"/>
                  </a:lnTo>
                  <a:lnTo>
                    <a:pt x="14446" y="44371"/>
                  </a:lnTo>
                  <a:lnTo>
                    <a:pt x="10238" y="43736"/>
                  </a:lnTo>
                  <a:lnTo>
                    <a:pt x="7143" y="41990"/>
                  </a:lnTo>
                  <a:lnTo>
                    <a:pt x="4921" y="39449"/>
                  </a:lnTo>
                  <a:lnTo>
                    <a:pt x="3333" y="36512"/>
                  </a:lnTo>
                  <a:lnTo>
                    <a:pt x="1666" y="30560"/>
                  </a:lnTo>
                  <a:lnTo>
                    <a:pt x="78" y="30560"/>
                  </a:lnTo>
                  <a:lnTo>
                    <a:pt x="78" y="45958"/>
                  </a:lnTo>
                  <a:lnTo>
                    <a:pt x="1348" y="45958"/>
                  </a:lnTo>
                  <a:lnTo>
                    <a:pt x="2221" y="45086"/>
                  </a:lnTo>
                  <a:lnTo>
                    <a:pt x="3571" y="44768"/>
                  </a:lnTo>
                  <a:lnTo>
                    <a:pt x="5873" y="45006"/>
                  </a:lnTo>
                  <a:lnTo>
                    <a:pt x="8651" y="45641"/>
                  </a:lnTo>
                  <a:lnTo>
                    <a:pt x="15081" y="46593"/>
                  </a:lnTo>
                  <a:lnTo>
                    <a:pt x="18334" y="46196"/>
                  </a:lnTo>
                  <a:lnTo>
                    <a:pt x="21589" y="45165"/>
                  </a:lnTo>
                  <a:lnTo>
                    <a:pt x="24606" y="43418"/>
                  </a:lnTo>
                  <a:lnTo>
                    <a:pt x="27066" y="40957"/>
                  </a:lnTo>
                  <a:lnTo>
                    <a:pt x="28812" y="37703"/>
                  </a:lnTo>
                  <a:lnTo>
                    <a:pt x="29447" y="33813"/>
                  </a:lnTo>
                  <a:lnTo>
                    <a:pt x="28812" y="29845"/>
                  </a:lnTo>
                  <a:lnTo>
                    <a:pt x="27066" y="26830"/>
                  </a:lnTo>
                  <a:lnTo>
                    <a:pt x="24367" y="24368"/>
                  </a:lnTo>
                  <a:lnTo>
                    <a:pt x="21113" y="22146"/>
                  </a:lnTo>
                  <a:lnTo>
                    <a:pt x="10397" y="15796"/>
                  </a:lnTo>
                  <a:lnTo>
                    <a:pt x="8174" y="14049"/>
                  </a:lnTo>
                  <a:lnTo>
                    <a:pt x="6905" y="12144"/>
                  </a:lnTo>
                  <a:lnTo>
                    <a:pt x="6269" y="10318"/>
                  </a:lnTo>
                  <a:lnTo>
                    <a:pt x="6111" y="8731"/>
                  </a:lnTo>
                  <a:lnTo>
                    <a:pt x="6587" y="6668"/>
                  </a:lnTo>
                  <a:lnTo>
                    <a:pt x="7857" y="4605"/>
                  </a:lnTo>
                  <a:lnTo>
                    <a:pt x="10158" y="2937"/>
                  </a:lnTo>
                  <a:lnTo>
                    <a:pt x="13652" y="2302"/>
                  </a:lnTo>
                  <a:lnTo>
                    <a:pt x="16906" y="2778"/>
                  </a:lnTo>
                  <a:lnTo>
                    <a:pt x="20002" y="4605"/>
                  </a:lnTo>
                  <a:lnTo>
                    <a:pt x="21431" y="6192"/>
                  </a:lnTo>
                  <a:lnTo>
                    <a:pt x="22621" y="8335"/>
                  </a:lnTo>
                  <a:lnTo>
                    <a:pt x="23732" y="11112"/>
                  </a:lnTo>
                  <a:lnTo>
                    <a:pt x="24684" y="14526"/>
                  </a:lnTo>
                  <a:lnTo>
                    <a:pt x="26113" y="14526"/>
                  </a:lnTo>
                  <a:lnTo>
                    <a:pt x="25717" y="952"/>
                  </a:lnTo>
                  <a:lnTo>
                    <a:pt x="24684" y="952"/>
                  </a:lnTo>
                  <a:lnTo>
                    <a:pt x="24049" y="1587"/>
                  </a:lnTo>
                  <a:lnTo>
                    <a:pt x="22938" y="1985"/>
                  </a:lnTo>
                  <a:lnTo>
                    <a:pt x="21431" y="1667"/>
                  </a:lnTo>
                  <a:lnTo>
                    <a:pt x="19367" y="1032"/>
                  </a:lnTo>
                  <a:lnTo>
                    <a:pt x="13890" y="0"/>
                  </a:lnTo>
                  <a:close/>
                </a:path>
              </a:pathLst>
            </a:custGeom>
            <a:solidFill>
              <a:srgbClr val="000000"/>
            </a:solidFill>
          </p:spPr>
          <p:txBody>
            <a:bodyPr vert="horz" lIns="91440" tIns="45720" rIns="91440" bIns="45720" anchor="t"/>
            <a:lstStyle/>
            <a:p>
              <a:endParaRPr lang="en-IN"/>
            </a:p>
          </p:txBody>
        </p:sp>
        <p:sp>
          <p:nvSpPr>
            <p:cNvPr id="2335" name="Shape 2370"/>
            <p:cNvSpPr/>
            <p:nvPr/>
          </p:nvSpPr>
          <p:spPr>
            <a:xfrm>
              <a:off x="1560019" y="4661978"/>
              <a:ext cx="29368" cy="46593"/>
            </a:xfrm>
            <a:custGeom>
              <a:avLst/>
              <a:gdLst/>
              <a:ahLst/>
              <a:cxnLst/>
              <a:rect l="0" t="0" r="0" b="0"/>
              <a:pathLst>
                <a:path w="29368" h="46593">
                  <a:moveTo>
                    <a:pt x="13811" y="0"/>
                  </a:moveTo>
                  <a:lnTo>
                    <a:pt x="9525" y="556"/>
                  </a:lnTo>
                  <a:lnTo>
                    <a:pt x="6032" y="1985"/>
                  </a:lnTo>
                  <a:lnTo>
                    <a:pt x="3333" y="3968"/>
                  </a:lnTo>
                  <a:lnTo>
                    <a:pt x="1428" y="6508"/>
                  </a:lnTo>
                  <a:lnTo>
                    <a:pt x="396" y="9287"/>
                  </a:lnTo>
                  <a:lnTo>
                    <a:pt x="0" y="12144"/>
                  </a:lnTo>
                  <a:lnTo>
                    <a:pt x="952" y="16987"/>
                  </a:lnTo>
                  <a:lnTo>
                    <a:pt x="3492" y="20796"/>
                  </a:lnTo>
                  <a:lnTo>
                    <a:pt x="7223" y="23892"/>
                  </a:lnTo>
                  <a:lnTo>
                    <a:pt x="11588" y="26591"/>
                  </a:lnTo>
                  <a:lnTo>
                    <a:pt x="17303" y="29845"/>
                  </a:lnTo>
                  <a:lnTo>
                    <a:pt x="19526" y="31274"/>
                  </a:lnTo>
                  <a:lnTo>
                    <a:pt x="21113" y="32941"/>
                  </a:lnTo>
                  <a:lnTo>
                    <a:pt x="22066" y="34925"/>
                  </a:lnTo>
                  <a:lnTo>
                    <a:pt x="22463" y="37148"/>
                  </a:lnTo>
                  <a:lnTo>
                    <a:pt x="21669" y="40640"/>
                  </a:lnTo>
                  <a:lnTo>
                    <a:pt x="19685" y="42942"/>
                  </a:lnTo>
                  <a:lnTo>
                    <a:pt x="17065" y="44053"/>
                  </a:lnTo>
                  <a:lnTo>
                    <a:pt x="14446" y="44371"/>
                  </a:lnTo>
                  <a:lnTo>
                    <a:pt x="10240" y="43736"/>
                  </a:lnTo>
                  <a:lnTo>
                    <a:pt x="7065" y="41990"/>
                  </a:lnTo>
                  <a:lnTo>
                    <a:pt x="4842" y="39449"/>
                  </a:lnTo>
                  <a:lnTo>
                    <a:pt x="3333" y="36512"/>
                  </a:lnTo>
                  <a:lnTo>
                    <a:pt x="1667" y="30560"/>
                  </a:lnTo>
                  <a:lnTo>
                    <a:pt x="80" y="30560"/>
                  </a:lnTo>
                  <a:lnTo>
                    <a:pt x="80" y="45958"/>
                  </a:lnTo>
                  <a:lnTo>
                    <a:pt x="1348" y="45958"/>
                  </a:lnTo>
                  <a:lnTo>
                    <a:pt x="2222" y="45086"/>
                  </a:lnTo>
                  <a:lnTo>
                    <a:pt x="3571" y="44768"/>
                  </a:lnTo>
                  <a:lnTo>
                    <a:pt x="5873" y="45006"/>
                  </a:lnTo>
                  <a:lnTo>
                    <a:pt x="8652" y="45641"/>
                  </a:lnTo>
                  <a:lnTo>
                    <a:pt x="15002" y="46593"/>
                  </a:lnTo>
                  <a:lnTo>
                    <a:pt x="18336" y="46196"/>
                  </a:lnTo>
                  <a:lnTo>
                    <a:pt x="21590" y="45165"/>
                  </a:lnTo>
                  <a:lnTo>
                    <a:pt x="24606" y="43418"/>
                  </a:lnTo>
                  <a:lnTo>
                    <a:pt x="27067" y="40957"/>
                  </a:lnTo>
                  <a:lnTo>
                    <a:pt x="28733" y="37703"/>
                  </a:lnTo>
                  <a:lnTo>
                    <a:pt x="29368" y="33813"/>
                  </a:lnTo>
                  <a:lnTo>
                    <a:pt x="28733" y="29845"/>
                  </a:lnTo>
                  <a:lnTo>
                    <a:pt x="26987" y="26830"/>
                  </a:lnTo>
                  <a:lnTo>
                    <a:pt x="24367" y="24368"/>
                  </a:lnTo>
                  <a:lnTo>
                    <a:pt x="21033" y="22146"/>
                  </a:lnTo>
                  <a:lnTo>
                    <a:pt x="10398" y="15796"/>
                  </a:lnTo>
                  <a:lnTo>
                    <a:pt x="8176" y="14049"/>
                  </a:lnTo>
                  <a:lnTo>
                    <a:pt x="6826" y="12144"/>
                  </a:lnTo>
                  <a:lnTo>
                    <a:pt x="6111" y="8731"/>
                  </a:lnTo>
                  <a:lnTo>
                    <a:pt x="6508" y="6668"/>
                  </a:lnTo>
                  <a:lnTo>
                    <a:pt x="7858" y="4605"/>
                  </a:lnTo>
                  <a:lnTo>
                    <a:pt x="10160" y="2937"/>
                  </a:lnTo>
                  <a:lnTo>
                    <a:pt x="13652" y="2302"/>
                  </a:lnTo>
                  <a:lnTo>
                    <a:pt x="16907" y="2778"/>
                  </a:lnTo>
                  <a:lnTo>
                    <a:pt x="20002" y="4605"/>
                  </a:lnTo>
                  <a:lnTo>
                    <a:pt x="21431" y="6192"/>
                  </a:lnTo>
                  <a:lnTo>
                    <a:pt x="22621" y="8335"/>
                  </a:lnTo>
                  <a:lnTo>
                    <a:pt x="23733" y="11112"/>
                  </a:lnTo>
                  <a:lnTo>
                    <a:pt x="24606" y="14526"/>
                  </a:lnTo>
                  <a:lnTo>
                    <a:pt x="26115" y="14526"/>
                  </a:lnTo>
                  <a:lnTo>
                    <a:pt x="25717" y="952"/>
                  </a:lnTo>
                  <a:lnTo>
                    <a:pt x="24606" y="952"/>
                  </a:lnTo>
                  <a:lnTo>
                    <a:pt x="24051" y="1587"/>
                  </a:lnTo>
                  <a:lnTo>
                    <a:pt x="22940" y="1985"/>
                  </a:lnTo>
                  <a:lnTo>
                    <a:pt x="19367" y="1032"/>
                  </a:lnTo>
                  <a:lnTo>
                    <a:pt x="16827" y="318"/>
                  </a:lnTo>
                  <a:lnTo>
                    <a:pt x="13811" y="0"/>
                  </a:lnTo>
                  <a:close/>
                </a:path>
              </a:pathLst>
            </a:custGeom>
            <a:solidFill>
              <a:srgbClr val="000000"/>
            </a:solidFill>
          </p:spPr>
          <p:txBody>
            <a:bodyPr vert="horz" lIns="91440" tIns="45720" rIns="91440" bIns="45720" anchor="t"/>
            <a:lstStyle/>
            <a:p>
              <a:endParaRPr lang="en-IN"/>
            </a:p>
          </p:txBody>
        </p:sp>
        <p:sp>
          <p:nvSpPr>
            <p:cNvPr id="2336" name="Shape 2371"/>
            <p:cNvSpPr/>
            <p:nvPr/>
          </p:nvSpPr>
          <p:spPr>
            <a:xfrm>
              <a:off x="2627375" y="4697459"/>
              <a:ext cx="13731" cy="24050"/>
            </a:xfrm>
            <a:custGeom>
              <a:avLst/>
              <a:gdLst/>
              <a:ahLst/>
              <a:cxnLst/>
              <a:rect l="0" t="0" r="0" b="0"/>
              <a:pathLst>
                <a:path w="13731" h="24050">
                  <a:moveTo>
                    <a:pt x="5715" y="0"/>
                  </a:moveTo>
                  <a:lnTo>
                    <a:pt x="3809" y="317"/>
                  </a:lnTo>
                  <a:lnTo>
                    <a:pt x="1903" y="1270"/>
                  </a:lnTo>
                  <a:lnTo>
                    <a:pt x="555" y="3016"/>
                  </a:lnTo>
                  <a:lnTo>
                    <a:pt x="0" y="5793"/>
                  </a:lnTo>
                  <a:lnTo>
                    <a:pt x="555" y="8175"/>
                  </a:lnTo>
                  <a:lnTo>
                    <a:pt x="2063" y="9683"/>
                  </a:lnTo>
                  <a:lnTo>
                    <a:pt x="4127" y="10556"/>
                  </a:lnTo>
                  <a:lnTo>
                    <a:pt x="6111" y="10715"/>
                  </a:lnTo>
                  <a:lnTo>
                    <a:pt x="7620" y="10477"/>
                  </a:lnTo>
                  <a:lnTo>
                    <a:pt x="8492" y="10318"/>
                  </a:lnTo>
                  <a:lnTo>
                    <a:pt x="9445" y="10636"/>
                  </a:lnTo>
                  <a:lnTo>
                    <a:pt x="9921" y="11668"/>
                  </a:lnTo>
                  <a:lnTo>
                    <a:pt x="9525" y="13493"/>
                  </a:lnTo>
                  <a:lnTo>
                    <a:pt x="8253" y="16112"/>
                  </a:lnTo>
                  <a:lnTo>
                    <a:pt x="5715" y="19050"/>
                  </a:lnTo>
                  <a:lnTo>
                    <a:pt x="1746" y="22225"/>
                  </a:lnTo>
                  <a:lnTo>
                    <a:pt x="2618" y="24050"/>
                  </a:lnTo>
                  <a:lnTo>
                    <a:pt x="4523" y="23177"/>
                  </a:lnTo>
                  <a:lnTo>
                    <a:pt x="6826" y="21431"/>
                  </a:lnTo>
                  <a:lnTo>
                    <a:pt x="11508" y="16192"/>
                  </a:lnTo>
                  <a:lnTo>
                    <a:pt x="13096" y="12937"/>
                  </a:lnTo>
                  <a:lnTo>
                    <a:pt x="13731" y="9525"/>
                  </a:lnTo>
                  <a:lnTo>
                    <a:pt x="13334" y="5952"/>
                  </a:lnTo>
                  <a:lnTo>
                    <a:pt x="12143" y="3412"/>
                  </a:lnTo>
                  <a:lnTo>
                    <a:pt x="10635" y="1667"/>
                  </a:lnTo>
                  <a:lnTo>
                    <a:pt x="8810" y="635"/>
                  </a:lnTo>
                  <a:lnTo>
                    <a:pt x="5715" y="0"/>
                  </a:lnTo>
                  <a:close/>
                </a:path>
              </a:pathLst>
            </a:custGeom>
            <a:solidFill>
              <a:srgbClr val="000000"/>
            </a:solidFill>
          </p:spPr>
          <p:txBody>
            <a:bodyPr vert="horz" lIns="91440" tIns="45720" rIns="91440" bIns="45720" anchor="t"/>
            <a:lstStyle/>
            <a:p>
              <a:endParaRPr lang="en-IN"/>
            </a:p>
          </p:txBody>
        </p:sp>
        <p:sp>
          <p:nvSpPr>
            <p:cNvPr id="2337" name="Shape 2372"/>
            <p:cNvSpPr/>
            <p:nvPr/>
          </p:nvSpPr>
          <p:spPr>
            <a:xfrm>
              <a:off x="2404491" y="4697459"/>
              <a:ext cx="13731" cy="24050"/>
            </a:xfrm>
            <a:custGeom>
              <a:avLst/>
              <a:gdLst/>
              <a:ahLst/>
              <a:cxnLst/>
              <a:rect l="0" t="0" r="0" b="0"/>
              <a:pathLst>
                <a:path w="13731" h="24050">
                  <a:moveTo>
                    <a:pt x="5714" y="0"/>
                  </a:moveTo>
                  <a:lnTo>
                    <a:pt x="3810" y="317"/>
                  </a:lnTo>
                  <a:lnTo>
                    <a:pt x="1904" y="1270"/>
                  </a:lnTo>
                  <a:lnTo>
                    <a:pt x="555" y="3016"/>
                  </a:lnTo>
                  <a:lnTo>
                    <a:pt x="0" y="5793"/>
                  </a:lnTo>
                  <a:lnTo>
                    <a:pt x="555" y="8175"/>
                  </a:lnTo>
                  <a:lnTo>
                    <a:pt x="2063" y="9683"/>
                  </a:lnTo>
                  <a:lnTo>
                    <a:pt x="4127" y="10556"/>
                  </a:lnTo>
                  <a:lnTo>
                    <a:pt x="6111" y="10715"/>
                  </a:lnTo>
                  <a:lnTo>
                    <a:pt x="7620" y="10477"/>
                  </a:lnTo>
                  <a:lnTo>
                    <a:pt x="8492" y="10318"/>
                  </a:lnTo>
                  <a:lnTo>
                    <a:pt x="9444" y="10636"/>
                  </a:lnTo>
                  <a:lnTo>
                    <a:pt x="9921" y="11668"/>
                  </a:lnTo>
                  <a:lnTo>
                    <a:pt x="9525" y="13493"/>
                  </a:lnTo>
                  <a:lnTo>
                    <a:pt x="8254" y="16112"/>
                  </a:lnTo>
                  <a:lnTo>
                    <a:pt x="5714" y="19050"/>
                  </a:lnTo>
                  <a:lnTo>
                    <a:pt x="1746" y="22225"/>
                  </a:lnTo>
                  <a:lnTo>
                    <a:pt x="2618" y="24050"/>
                  </a:lnTo>
                  <a:lnTo>
                    <a:pt x="4523" y="23177"/>
                  </a:lnTo>
                  <a:lnTo>
                    <a:pt x="6826" y="21431"/>
                  </a:lnTo>
                  <a:lnTo>
                    <a:pt x="11508" y="16192"/>
                  </a:lnTo>
                  <a:lnTo>
                    <a:pt x="13096" y="12937"/>
                  </a:lnTo>
                  <a:lnTo>
                    <a:pt x="13731" y="9525"/>
                  </a:lnTo>
                  <a:lnTo>
                    <a:pt x="13335" y="5952"/>
                  </a:lnTo>
                  <a:lnTo>
                    <a:pt x="12143" y="3412"/>
                  </a:lnTo>
                  <a:lnTo>
                    <a:pt x="10636" y="1667"/>
                  </a:lnTo>
                  <a:lnTo>
                    <a:pt x="8809" y="635"/>
                  </a:lnTo>
                  <a:lnTo>
                    <a:pt x="5714" y="0"/>
                  </a:lnTo>
                  <a:close/>
                </a:path>
              </a:pathLst>
            </a:custGeom>
            <a:solidFill>
              <a:srgbClr val="000000"/>
            </a:solidFill>
          </p:spPr>
          <p:txBody>
            <a:bodyPr vert="horz" lIns="91440" tIns="45720" rIns="91440" bIns="45720" anchor="t"/>
            <a:lstStyle/>
            <a:p>
              <a:endParaRPr lang="en-IN"/>
            </a:p>
          </p:txBody>
        </p:sp>
        <p:sp>
          <p:nvSpPr>
            <p:cNvPr id="2338" name="Shape 2373"/>
            <p:cNvSpPr/>
            <p:nvPr/>
          </p:nvSpPr>
          <p:spPr>
            <a:xfrm>
              <a:off x="2028332" y="4663010"/>
              <a:ext cx="46593" cy="45561"/>
            </a:xfrm>
            <a:custGeom>
              <a:avLst/>
              <a:gdLst/>
              <a:ahLst/>
              <a:cxnLst/>
              <a:rect l="0" t="0" r="0" b="0"/>
              <a:pathLst>
                <a:path w="46593" h="45561">
                  <a:moveTo>
                    <a:pt x="0" y="0"/>
                  </a:moveTo>
                  <a:lnTo>
                    <a:pt x="0" y="1348"/>
                  </a:lnTo>
                  <a:lnTo>
                    <a:pt x="2222" y="1587"/>
                  </a:lnTo>
                  <a:lnTo>
                    <a:pt x="4207" y="2381"/>
                  </a:lnTo>
                  <a:lnTo>
                    <a:pt x="5636" y="4206"/>
                  </a:lnTo>
                  <a:lnTo>
                    <a:pt x="6191" y="7698"/>
                  </a:lnTo>
                  <a:lnTo>
                    <a:pt x="6191" y="32702"/>
                  </a:lnTo>
                  <a:lnTo>
                    <a:pt x="6747" y="37226"/>
                  </a:lnTo>
                  <a:lnTo>
                    <a:pt x="8255" y="40640"/>
                  </a:lnTo>
                  <a:lnTo>
                    <a:pt x="10477" y="43021"/>
                  </a:lnTo>
                  <a:lnTo>
                    <a:pt x="13017" y="44529"/>
                  </a:lnTo>
                  <a:lnTo>
                    <a:pt x="15637" y="45402"/>
                  </a:lnTo>
                  <a:lnTo>
                    <a:pt x="17938" y="45561"/>
                  </a:lnTo>
                  <a:lnTo>
                    <a:pt x="19843" y="45402"/>
                  </a:lnTo>
                  <a:lnTo>
                    <a:pt x="22383" y="44847"/>
                  </a:lnTo>
                  <a:lnTo>
                    <a:pt x="25400" y="43576"/>
                  </a:lnTo>
                  <a:lnTo>
                    <a:pt x="28337" y="41275"/>
                  </a:lnTo>
                  <a:lnTo>
                    <a:pt x="32623" y="37067"/>
                  </a:lnTo>
                  <a:lnTo>
                    <a:pt x="32623" y="45243"/>
                  </a:lnTo>
                  <a:lnTo>
                    <a:pt x="32782" y="45481"/>
                  </a:lnTo>
                  <a:lnTo>
                    <a:pt x="39370" y="43100"/>
                  </a:lnTo>
                  <a:lnTo>
                    <a:pt x="46593" y="41036"/>
                  </a:lnTo>
                  <a:lnTo>
                    <a:pt x="46593" y="39607"/>
                  </a:lnTo>
                  <a:lnTo>
                    <a:pt x="43101" y="39291"/>
                  </a:lnTo>
                  <a:lnTo>
                    <a:pt x="41275" y="38179"/>
                  </a:lnTo>
                  <a:lnTo>
                    <a:pt x="40561" y="36353"/>
                  </a:lnTo>
                  <a:lnTo>
                    <a:pt x="40402" y="33972"/>
                  </a:lnTo>
                  <a:lnTo>
                    <a:pt x="40402" y="0"/>
                  </a:lnTo>
                  <a:lnTo>
                    <a:pt x="24765" y="0"/>
                  </a:lnTo>
                  <a:lnTo>
                    <a:pt x="24765" y="1667"/>
                  </a:lnTo>
                  <a:lnTo>
                    <a:pt x="27067" y="1825"/>
                  </a:lnTo>
                  <a:lnTo>
                    <a:pt x="28892" y="2142"/>
                  </a:lnTo>
                  <a:lnTo>
                    <a:pt x="30162" y="2618"/>
                  </a:lnTo>
                  <a:lnTo>
                    <a:pt x="31036" y="3333"/>
                  </a:lnTo>
                  <a:lnTo>
                    <a:pt x="31908" y="5317"/>
                  </a:lnTo>
                  <a:lnTo>
                    <a:pt x="32067" y="7937"/>
                  </a:lnTo>
                  <a:lnTo>
                    <a:pt x="32067" y="31193"/>
                  </a:lnTo>
                  <a:lnTo>
                    <a:pt x="31988" y="33257"/>
                  </a:lnTo>
                  <a:lnTo>
                    <a:pt x="31671" y="34686"/>
                  </a:lnTo>
                  <a:lnTo>
                    <a:pt x="30560" y="36273"/>
                  </a:lnTo>
                  <a:lnTo>
                    <a:pt x="26352" y="38813"/>
                  </a:lnTo>
                  <a:lnTo>
                    <a:pt x="21907" y="39846"/>
                  </a:lnTo>
                  <a:lnTo>
                    <a:pt x="19050" y="39370"/>
                  </a:lnTo>
                  <a:lnTo>
                    <a:pt x="17066" y="38179"/>
                  </a:lnTo>
                  <a:lnTo>
                    <a:pt x="15716" y="36592"/>
                  </a:lnTo>
                  <a:lnTo>
                    <a:pt x="15002" y="34845"/>
                  </a:lnTo>
                  <a:lnTo>
                    <a:pt x="14605"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339" name="Shape 2374"/>
            <p:cNvSpPr/>
            <p:nvPr/>
          </p:nvSpPr>
          <p:spPr>
            <a:xfrm>
              <a:off x="1643998" y="4663010"/>
              <a:ext cx="46513" cy="45561"/>
            </a:xfrm>
            <a:custGeom>
              <a:avLst/>
              <a:gdLst/>
              <a:ahLst/>
              <a:cxnLst/>
              <a:rect l="0" t="0" r="0" b="0"/>
              <a:pathLst>
                <a:path w="46513" h="45561">
                  <a:moveTo>
                    <a:pt x="0" y="0"/>
                  </a:moveTo>
                  <a:lnTo>
                    <a:pt x="0" y="1348"/>
                  </a:lnTo>
                  <a:lnTo>
                    <a:pt x="2222" y="1587"/>
                  </a:lnTo>
                  <a:lnTo>
                    <a:pt x="4207" y="2381"/>
                  </a:lnTo>
                  <a:lnTo>
                    <a:pt x="5556" y="4206"/>
                  </a:lnTo>
                  <a:lnTo>
                    <a:pt x="6111" y="7698"/>
                  </a:lnTo>
                  <a:lnTo>
                    <a:pt x="6111" y="32702"/>
                  </a:lnTo>
                  <a:lnTo>
                    <a:pt x="6747" y="37226"/>
                  </a:lnTo>
                  <a:lnTo>
                    <a:pt x="8255" y="40640"/>
                  </a:lnTo>
                  <a:lnTo>
                    <a:pt x="10477" y="43021"/>
                  </a:lnTo>
                  <a:lnTo>
                    <a:pt x="13017" y="44529"/>
                  </a:lnTo>
                  <a:lnTo>
                    <a:pt x="15636" y="45402"/>
                  </a:lnTo>
                  <a:lnTo>
                    <a:pt x="17938" y="45561"/>
                  </a:lnTo>
                  <a:lnTo>
                    <a:pt x="19763" y="45402"/>
                  </a:lnTo>
                  <a:lnTo>
                    <a:pt x="22383" y="44847"/>
                  </a:lnTo>
                  <a:lnTo>
                    <a:pt x="25400" y="43576"/>
                  </a:lnTo>
                  <a:lnTo>
                    <a:pt x="28336" y="41275"/>
                  </a:lnTo>
                  <a:lnTo>
                    <a:pt x="32543" y="37067"/>
                  </a:lnTo>
                  <a:lnTo>
                    <a:pt x="32543" y="45243"/>
                  </a:lnTo>
                  <a:lnTo>
                    <a:pt x="32782" y="45481"/>
                  </a:lnTo>
                  <a:lnTo>
                    <a:pt x="39370" y="43100"/>
                  </a:lnTo>
                  <a:lnTo>
                    <a:pt x="46513" y="41036"/>
                  </a:lnTo>
                  <a:lnTo>
                    <a:pt x="46513" y="39607"/>
                  </a:lnTo>
                  <a:lnTo>
                    <a:pt x="43101" y="39291"/>
                  </a:lnTo>
                  <a:lnTo>
                    <a:pt x="41275" y="38179"/>
                  </a:lnTo>
                  <a:lnTo>
                    <a:pt x="40481" y="36353"/>
                  </a:lnTo>
                  <a:lnTo>
                    <a:pt x="40401" y="33972"/>
                  </a:lnTo>
                  <a:lnTo>
                    <a:pt x="40401" y="0"/>
                  </a:lnTo>
                  <a:lnTo>
                    <a:pt x="24764" y="0"/>
                  </a:lnTo>
                  <a:lnTo>
                    <a:pt x="24764" y="1667"/>
                  </a:lnTo>
                  <a:lnTo>
                    <a:pt x="28892" y="2142"/>
                  </a:lnTo>
                  <a:lnTo>
                    <a:pt x="30162" y="2618"/>
                  </a:lnTo>
                  <a:lnTo>
                    <a:pt x="31036" y="3333"/>
                  </a:lnTo>
                  <a:lnTo>
                    <a:pt x="31908" y="5317"/>
                  </a:lnTo>
                  <a:lnTo>
                    <a:pt x="32067" y="7937"/>
                  </a:lnTo>
                  <a:lnTo>
                    <a:pt x="32067" y="31193"/>
                  </a:lnTo>
                  <a:lnTo>
                    <a:pt x="31988" y="33257"/>
                  </a:lnTo>
                  <a:lnTo>
                    <a:pt x="31669" y="34686"/>
                  </a:lnTo>
                  <a:lnTo>
                    <a:pt x="30480" y="36273"/>
                  </a:lnTo>
                  <a:lnTo>
                    <a:pt x="26352" y="38813"/>
                  </a:lnTo>
                  <a:lnTo>
                    <a:pt x="21907" y="39846"/>
                  </a:lnTo>
                  <a:lnTo>
                    <a:pt x="19050" y="39370"/>
                  </a:lnTo>
                  <a:lnTo>
                    <a:pt x="17066" y="38179"/>
                  </a:lnTo>
                  <a:lnTo>
                    <a:pt x="15716" y="36592"/>
                  </a:lnTo>
                  <a:lnTo>
                    <a:pt x="14922" y="34845"/>
                  </a:lnTo>
                  <a:lnTo>
                    <a:pt x="14605"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340" name="Shape 2375"/>
            <p:cNvSpPr/>
            <p:nvPr/>
          </p:nvSpPr>
          <p:spPr>
            <a:xfrm>
              <a:off x="2196211" y="4663010"/>
              <a:ext cx="45719" cy="66198"/>
            </a:xfrm>
            <a:custGeom>
              <a:avLst/>
              <a:gdLst/>
              <a:ahLst/>
              <a:cxnLst/>
              <a:rect l="0" t="0" r="0" b="0"/>
              <a:pathLst>
                <a:path w="45719" h="66198">
                  <a:moveTo>
                    <a:pt x="0" y="0"/>
                  </a:moveTo>
                  <a:lnTo>
                    <a:pt x="0" y="1348"/>
                  </a:lnTo>
                  <a:lnTo>
                    <a:pt x="2618" y="2142"/>
                  </a:lnTo>
                  <a:lnTo>
                    <a:pt x="3968" y="3016"/>
                  </a:lnTo>
                  <a:lnTo>
                    <a:pt x="5079" y="4523"/>
                  </a:lnTo>
                  <a:lnTo>
                    <a:pt x="16351" y="28892"/>
                  </a:lnTo>
                  <a:lnTo>
                    <a:pt x="17303" y="30876"/>
                  </a:lnTo>
                  <a:lnTo>
                    <a:pt x="18573" y="33496"/>
                  </a:lnTo>
                  <a:lnTo>
                    <a:pt x="21272" y="39052"/>
                  </a:lnTo>
                  <a:lnTo>
                    <a:pt x="22144" y="41275"/>
                  </a:lnTo>
                  <a:lnTo>
                    <a:pt x="22542" y="42545"/>
                  </a:lnTo>
                  <a:lnTo>
                    <a:pt x="22383" y="43656"/>
                  </a:lnTo>
                  <a:lnTo>
                    <a:pt x="21827" y="45641"/>
                  </a:lnTo>
                  <a:lnTo>
                    <a:pt x="19922" y="50800"/>
                  </a:lnTo>
                  <a:lnTo>
                    <a:pt x="17064" y="55642"/>
                  </a:lnTo>
                  <a:lnTo>
                    <a:pt x="15318" y="57229"/>
                  </a:lnTo>
                  <a:lnTo>
                    <a:pt x="13413" y="57863"/>
                  </a:lnTo>
                  <a:lnTo>
                    <a:pt x="12223" y="57547"/>
                  </a:lnTo>
                  <a:lnTo>
                    <a:pt x="10477" y="56911"/>
                  </a:lnTo>
                  <a:lnTo>
                    <a:pt x="6350" y="56038"/>
                  </a:lnTo>
                  <a:lnTo>
                    <a:pt x="4444" y="56356"/>
                  </a:lnTo>
                  <a:lnTo>
                    <a:pt x="3094" y="57070"/>
                  </a:lnTo>
                  <a:lnTo>
                    <a:pt x="1904" y="59054"/>
                  </a:lnTo>
                  <a:lnTo>
                    <a:pt x="1587" y="60404"/>
                  </a:lnTo>
                  <a:lnTo>
                    <a:pt x="2063" y="62467"/>
                  </a:lnTo>
                  <a:lnTo>
                    <a:pt x="3412" y="64293"/>
                  </a:lnTo>
                  <a:lnTo>
                    <a:pt x="5714" y="65642"/>
                  </a:lnTo>
                  <a:lnTo>
                    <a:pt x="8889" y="66198"/>
                  </a:lnTo>
                  <a:lnTo>
                    <a:pt x="11508" y="65881"/>
                  </a:lnTo>
                  <a:lnTo>
                    <a:pt x="13889" y="64928"/>
                  </a:lnTo>
                  <a:lnTo>
                    <a:pt x="16112" y="63420"/>
                  </a:lnTo>
                  <a:lnTo>
                    <a:pt x="18176" y="61198"/>
                  </a:lnTo>
                  <a:lnTo>
                    <a:pt x="20081" y="58420"/>
                  </a:lnTo>
                  <a:lnTo>
                    <a:pt x="21986" y="55006"/>
                  </a:lnTo>
                  <a:lnTo>
                    <a:pt x="23891" y="50958"/>
                  </a:lnTo>
                  <a:lnTo>
                    <a:pt x="25717" y="46354"/>
                  </a:lnTo>
                  <a:lnTo>
                    <a:pt x="40957" y="5953"/>
                  </a:lnTo>
                  <a:lnTo>
                    <a:pt x="42147" y="3492"/>
                  </a:lnTo>
                  <a:lnTo>
                    <a:pt x="43417" y="2222"/>
                  </a:lnTo>
                  <a:lnTo>
                    <a:pt x="45719" y="1507"/>
                  </a:lnTo>
                  <a:lnTo>
                    <a:pt x="45719" y="0"/>
                  </a:lnTo>
                  <a:lnTo>
                    <a:pt x="32305" y="0"/>
                  </a:lnTo>
                  <a:lnTo>
                    <a:pt x="32305" y="1507"/>
                  </a:lnTo>
                  <a:lnTo>
                    <a:pt x="34368" y="1667"/>
                  </a:lnTo>
                  <a:lnTo>
                    <a:pt x="35877" y="2142"/>
                  </a:lnTo>
                  <a:lnTo>
                    <a:pt x="36749" y="3016"/>
                  </a:lnTo>
                  <a:lnTo>
                    <a:pt x="37067" y="4286"/>
                  </a:lnTo>
                  <a:lnTo>
                    <a:pt x="36908" y="5317"/>
                  </a:lnTo>
                  <a:lnTo>
                    <a:pt x="36353" y="6984"/>
                  </a:lnTo>
                  <a:lnTo>
                    <a:pt x="34844" y="10953"/>
                  </a:lnTo>
                  <a:lnTo>
                    <a:pt x="27066" y="32941"/>
                  </a:lnTo>
                  <a:lnTo>
                    <a:pt x="15716" y="7937"/>
                  </a:lnTo>
                  <a:lnTo>
                    <a:pt x="15081" y="6350"/>
                  </a:lnTo>
                  <a:lnTo>
                    <a:pt x="14683" y="4366"/>
                  </a:lnTo>
                  <a:lnTo>
                    <a:pt x="15239" y="2778"/>
                  </a:lnTo>
                  <a:lnTo>
                    <a:pt x="16668" y="1985"/>
                  </a:lnTo>
                  <a:lnTo>
                    <a:pt x="20478" y="1507"/>
                  </a:lnTo>
                  <a:lnTo>
                    <a:pt x="20478" y="0"/>
                  </a:lnTo>
                  <a:lnTo>
                    <a:pt x="0" y="0"/>
                  </a:lnTo>
                  <a:close/>
                </a:path>
              </a:pathLst>
            </a:custGeom>
            <a:solidFill>
              <a:srgbClr val="000000"/>
            </a:solidFill>
          </p:spPr>
          <p:txBody>
            <a:bodyPr vert="horz" lIns="91440" tIns="45720" rIns="91440" bIns="45720" anchor="t"/>
            <a:lstStyle/>
            <a:p>
              <a:endParaRPr lang="en-IN"/>
            </a:p>
          </p:txBody>
        </p:sp>
        <p:sp>
          <p:nvSpPr>
            <p:cNvPr id="2341" name="Shape 2376"/>
            <p:cNvSpPr/>
            <p:nvPr/>
          </p:nvSpPr>
          <p:spPr>
            <a:xfrm>
              <a:off x="1483025" y="4663010"/>
              <a:ext cx="45640" cy="66198"/>
            </a:xfrm>
            <a:custGeom>
              <a:avLst/>
              <a:gdLst/>
              <a:ahLst/>
              <a:cxnLst/>
              <a:rect l="0" t="0" r="0" b="0"/>
              <a:pathLst>
                <a:path w="45640" h="66198">
                  <a:moveTo>
                    <a:pt x="0" y="0"/>
                  </a:moveTo>
                  <a:lnTo>
                    <a:pt x="0" y="1348"/>
                  </a:lnTo>
                  <a:lnTo>
                    <a:pt x="2540" y="2142"/>
                  </a:lnTo>
                  <a:lnTo>
                    <a:pt x="3968" y="3016"/>
                  </a:lnTo>
                  <a:lnTo>
                    <a:pt x="5080" y="4523"/>
                  </a:lnTo>
                  <a:lnTo>
                    <a:pt x="16351" y="28892"/>
                  </a:lnTo>
                  <a:lnTo>
                    <a:pt x="17303" y="30876"/>
                  </a:lnTo>
                  <a:lnTo>
                    <a:pt x="18573" y="33496"/>
                  </a:lnTo>
                  <a:lnTo>
                    <a:pt x="21192" y="39052"/>
                  </a:lnTo>
                  <a:lnTo>
                    <a:pt x="22066" y="41275"/>
                  </a:lnTo>
                  <a:lnTo>
                    <a:pt x="22463" y="42545"/>
                  </a:lnTo>
                  <a:lnTo>
                    <a:pt x="22305" y="43656"/>
                  </a:lnTo>
                  <a:lnTo>
                    <a:pt x="21748" y="45641"/>
                  </a:lnTo>
                  <a:lnTo>
                    <a:pt x="19843" y="50800"/>
                  </a:lnTo>
                  <a:lnTo>
                    <a:pt x="16986" y="55642"/>
                  </a:lnTo>
                  <a:lnTo>
                    <a:pt x="15240" y="57229"/>
                  </a:lnTo>
                  <a:lnTo>
                    <a:pt x="13335" y="57863"/>
                  </a:lnTo>
                  <a:lnTo>
                    <a:pt x="12144" y="57547"/>
                  </a:lnTo>
                  <a:lnTo>
                    <a:pt x="10398" y="56911"/>
                  </a:lnTo>
                  <a:lnTo>
                    <a:pt x="6350" y="56038"/>
                  </a:lnTo>
                  <a:lnTo>
                    <a:pt x="4365" y="56356"/>
                  </a:lnTo>
                  <a:lnTo>
                    <a:pt x="3096" y="57070"/>
                  </a:lnTo>
                  <a:lnTo>
                    <a:pt x="1826" y="59054"/>
                  </a:lnTo>
                  <a:lnTo>
                    <a:pt x="1587" y="60404"/>
                  </a:lnTo>
                  <a:lnTo>
                    <a:pt x="1983" y="62467"/>
                  </a:lnTo>
                  <a:lnTo>
                    <a:pt x="3333" y="64293"/>
                  </a:lnTo>
                  <a:lnTo>
                    <a:pt x="5636" y="65642"/>
                  </a:lnTo>
                  <a:lnTo>
                    <a:pt x="8811" y="66198"/>
                  </a:lnTo>
                  <a:lnTo>
                    <a:pt x="11430" y="65881"/>
                  </a:lnTo>
                  <a:lnTo>
                    <a:pt x="13890" y="64928"/>
                  </a:lnTo>
                  <a:lnTo>
                    <a:pt x="16113" y="63420"/>
                  </a:lnTo>
                  <a:lnTo>
                    <a:pt x="18097" y="61198"/>
                  </a:lnTo>
                  <a:lnTo>
                    <a:pt x="20002" y="58420"/>
                  </a:lnTo>
                  <a:lnTo>
                    <a:pt x="21907" y="55006"/>
                  </a:lnTo>
                  <a:lnTo>
                    <a:pt x="23812" y="50958"/>
                  </a:lnTo>
                  <a:lnTo>
                    <a:pt x="25638" y="46354"/>
                  </a:lnTo>
                  <a:lnTo>
                    <a:pt x="40877" y="5953"/>
                  </a:lnTo>
                  <a:lnTo>
                    <a:pt x="42148" y="3492"/>
                  </a:lnTo>
                  <a:lnTo>
                    <a:pt x="43417" y="2222"/>
                  </a:lnTo>
                  <a:lnTo>
                    <a:pt x="45640" y="1507"/>
                  </a:lnTo>
                  <a:lnTo>
                    <a:pt x="45640" y="0"/>
                  </a:lnTo>
                  <a:lnTo>
                    <a:pt x="32305" y="0"/>
                  </a:lnTo>
                  <a:lnTo>
                    <a:pt x="32305" y="1507"/>
                  </a:lnTo>
                  <a:lnTo>
                    <a:pt x="34369" y="1667"/>
                  </a:lnTo>
                  <a:lnTo>
                    <a:pt x="35877" y="2142"/>
                  </a:lnTo>
                  <a:lnTo>
                    <a:pt x="36751" y="3016"/>
                  </a:lnTo>
                  <a:lnTo>
                    <a:pt x="37067" y="4286"/>
                  </a:lnTo>
                  <a:lnTo>
                    <a:pt x="36908" y="5317"/>
                  </a:lnTo>
                  <a:lnTo>
                    <a:pt x="36273" y="6984"/>
                  </a:lnTo>
                  <a:lnTo>
                    <a:pt x="34766" y="10953"/>
                  </a:lnTo>
                  <a:lnTo>
                    <a:pt x="27067" y="32941"/>
                  </a:lnTo>
                  <a:lnTo>
                    <a:pt x="15636" y="7937"/>
                  </a:lnTo>
                  <a:lnTo>
                    <a:pt x="15002" y="6350"/>
                  </a:lnTo>
                  <a:lnTo>
                    <a:pt x="14683" y="4366"/>
                  </a:lnTo>
                  <a:lnTo>
                    <a:pt x="15240" y="2778"/>
                  </a:lnTo>
                  <a:lnTo>
                    <a:pt x="16668" y="1985"/>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2342" name="Shape 2377"/>
            <p:cNvSpPr/>
            <p:nvPr/>
          </p:nvSpPr>
          <p:spPr>
            <a:xfrm>
              <a:off x="1516124" y="4768023"/>
              <a:ext cx="10081" cy="10081"/>
            </a:xfrm>
            <a:custGeom>
              <a:avLst/>
              <a:gdLst/>
              <a:ahLst/>
              <a:cxnLst/>
              <a:rect l="0" t="0" r="0" b="0"/>
              <a:pathLst>
                <a:path w="10081" h="10081">
                  <a:moveTo>
                    <a:pt x="4922" y="0"/>
                  </a:moveTo>
                  <a:lnTo>
                    <a:pt x="2700" y="476"/>
                  </a:lnTo>
                  <a:lnTo>
                    <a:pt x="1191" y="1747"/>
                  </a:lnTo>
                  <a:lnTo>
                    <a:pt x="318" y="3413"/>
                  </a:lnTo>
                  <a:lnTo>
                    <a:pt x="0" y="5001"/>
                  </a:lnTo>
                  <a:lnTo>
                    <a:pt x="318" y="6667"/>
                  </a:lnTo>
                  <a:lnTo>
                    <a:pt x="1112" y="8334"/>
                  </a:lnTo>
                  <a:lnTo>
                    <a:pt x="2700" y="9604"/>
                  </a:lnTo>
                  <a:lnTo>
                    <a:pt x="4922" y="10081"/>
                  </a:lnTo>
                  <a:lnTo>
                    <a:pt x="6985" y="9685"/>
                  </a:lnTo>
                  <a:lnTo>
                    <a:pt x="8652" y="8652"/>
                  </a:lnTo>
                  <a:lnTo>
                    <a:pt x="9763" y="7065"/>
                  </a:lnTo>
                  <a:lnTo>
                    <a:pt x="10081" y="5001"/>
                  </a:lnTo>
                  <a:lnTo>
                    <a:pt x="9763" y="3017"/>
                  </a:lnTo>
                  <a:lnTo>
                    <a:pt x="8652" y="1429"/>
                  </a:lnTo>
                  <a:lnTo>
                    <a:pt x="6985" y="397"/>
                  </a:lnTo>
                  <a:lnTo>
                    <a:pt x="4922" y="0"/>
                  </a:lnTo>
                  <a:close/>
                </a:path>
              </a:pathLst>
            </a:custGeom>
            <a:solidFill>
              <a:srgbClr val="000000"/>
            </a:solidFill>
          </p:spPr>
          <p:txBody>
            <a:bodyPr vert="horz" lIns="91440" tIns="45720" rIns="91440" bIns="45720" anchor="t"/>
            <a:lstStyle/>
            <a:p>
              <a:endParaRPr lang="en-IN"/>
            </a:p>
          </p:txBody>
        </p:sp>
        <p:sp>
          <p:nvSpPr>
            <p:cNvPr id="2343" name="Shape 2378"/>
            <p:cNvSpPr/>
            <p:nvPr/>
          </p:nvSpPr>
          <p:spPr>
            <a:xfrm>
              <a:off x="1333959" y="4768023"/>
              <a:ext cx="23574" cy="67628"/>
            </a:xfrm>
            <a:custGeom>
              <a:avLst/>
              <a:gdLst/>
              <a:ahLst/>
              <a:cxnLst/>
              <a:rect l="0" t="0" r="0" b="0"/>
              <a:pathLst>
                <a:path w="23574" h="67628">
                  <a:moveTo>
                    <a:pt x="15716" y="0"/>
                  </a:moveTo>
                  <a:lnTo>
                    <a:pt x="0" y="4366"/>
                  </a:lnTo>
                  <a:lnTo>
                    <a:pt x="0" y="5953"/>
                  </a:lnTo>
                  <a:lnTo>
                    <a:pt x="3333" y="5716"/>
                  </a:lnTo>
                  <a:lnTo>
                    <a:pt x="5636" y="6032"/>
                  </a:lnTo>
                  <a:lnTo>
                    <a:pt x="6984" y="7143"/>
                  </a:lnTo>
                  <a:lnTo>
                    <a:pt x="7619" y="8969"/>
                  </a:lnTo>
                  <a:lnTo>
                    <a:pt x="7778" y="11748"/>
                  </a:lnTo>
                  <a:lnTo>
                    <a:pt x="7778" y="59054"/>
                  </a:lnTo>
                  <a:lnTo>
                    <a:pt x="7461" y="62388"/>
                  </a:lnTo>
                  <a:lnTo>
                    <a:pt x="6191" y="64453"/>
                  </a:lnTo>
                  <a:lnTo>
                    <a:pt x="3889" y="65643"/>
                  </a:lnTo>
                  <a:lnTo>
                    <a:pt x="158" y="66119"/>
                  </a:lnTo>
                  <a:lnTo>
                    <a:pt x="158" y="67628"/>
                  </a:lnTo>
                  <a:lnTo>
                    <a:pt x="23574" y="67628"/>
                  </a:lnTo>
                  <a:lnTo>
                    <a:pt x="23574" y="66119"/>
                  </a:lnTo>
                  <a:lnTo>
                    <a:pt x="19923" y="65802"/>
                  </a:lnTo>
                  <a:lnTo>
                    <a:pt x="17621" y="64770"/>
                  </a:lnTo>
                  <a:lnTo>
                    <a:pt x="16431" y="62706"/>
                  </a:lnTo>
                  <a:lnTo>
                    <a:pt x="16112" y="59293"/>
                  </a:lnTo>
                  <a:lnTo>
                    <a:pt x="16112" y="160"/>
                  </a:lnTo>
                  <a:lnTo>
                    <a:pt x="15716" y="0"/>
                  </a:lnTo>
                  <a:close/>
                </a:path>
              </a:pathLst>
            </a:custGeom>
            <a:solidFill>
              <a:srgbClr val="000000"/>
            </a:solidFill>
          </p:spPr>
          <p:txBody>
            <a:bodyPr vert="horz" lIns="91440" tIns="45720" rIns="91440" bIns="45720" anchor="t"/>
            <a:lstStyle/>
            <a:p>
              <a:endParaRPr lang="en-IN"/>
            </a:p>
          </p:txBody>
        </p:sp>
        <p:sp>
          <p:nvSpPr>
            <p:cNvPr id="2344" name="Shape 2379"/>
            <p:cNvSpPr/>
            <p:nvPr/>
          </p:nvSpPr>
          <p:spPr>
            <a:xfrm>
              <a:off x="1637648" y="4790090"/>
              <a:ext cx="39528" cy="46592"/>
            </a:xfrm>
            <a:custGeom>
              <a:avLst/>
              <a:gdLst/>
              <a:ahLst/>
              <a:cxnLst/>
              <a:rect l="0" t="0" r="0" b="0"/>
              <a:pathLst>
                <a:path w="39528" h="46592">
                  <a:moveTo>
                    <a:pt x="20241" y="0"/>
                  </a:moveTo>
                  <a:lnTo>
                    <a:pt x="18017" y="3571"/>
                  </a:lnTo>
                  <a:lnTo>
                    <a:pt x="21431" y="4126"/>
                  </a:lnTo>
                  <a:lnTo>
                    <a:pt x="23812" y="5476"/>
                  </a:lnTo>
                  <a:lnTo>
                    <a:pt x="25480" y="7540"/>
                  </a:lnTo>
                  <a:lnTo>
                    <a:pt x="26511" y="9921"/>
                  </a:lnTo>
                  <a:lnTo>
                    <a:pt x="27542" y="14921"/>
                  </a:lnTo>
                  <a:lnTo>
                    <a:pt x="7143" y="14921"/>
                  </a:lnTo>
                  <a:lnTo>
                    <a:pt x="7857" y="11985"/>
                  </a:lnTo>
                  <a:lnTo>
                    <a:pt x="8731" y="9525"/>
                  </a:lnTo>
                  <a:lnTo>
                    <a:pt x="9842" y="7540"/>
                  </a:lnTo>
                  <a:lnTo>
                    <a:pt x="11112" y="6031"/>
                  </a:lnTo>
                  <a:lnTo>
                    <a:pt x="14287" y="4126"/>
                  </a:lnTo>
                  <a:lnTo>
                    <a:pt x="18017" y="3571"/>
                  </a:lnTo>
                  <a:lnTo>
                    <a:pt x="20241" y="0"/>
                  </a:lnTo>
                  <a:lnTo>
                    <a:pt x="15955" y="475"/>
                  </a:lnTo>
                  <a:lnTo>
                    <a:pt x="11430" y="2221"/>
                  </a:lnTo>
                  <a:lnTo>
                    <a:pt x="7143" y="5317"/>
                  </a:lnTo>
                  <a:lnTo>
                    <a:pt x="3492" y="9921"/>
                  </a:lnTo>
                  <a:lnTo>
                    <a:pt x="952" y="16192"/>
                  </a:lnTo>
                  <a:lnTo>
                    <a:pt x="317" y="20001"/>
                  </a:lnTo>
                  <a:lnTo>
                    <a:pt x="0" y="24367"/>
                  </a:lnTo>
                  <a:lnTo>
                    <a:pt x="397" y="29368"/>
                  </a:lnTo>
                  <a:lnTo>
                    <a:pt x="1348" y="33733"/>
                  </a:lnTo>
                  <a:lnTo>
                    <a:pt x="2857" y="37543"/>
                  </a:lnTo>
                  <a:lnTo>
                    <a:pt x="5080" y="40718"/>
                  </a:lnTo>
                  <a:lnTo>
                    <a:pt x="7778" y="43258"/>
                  </a:lnTo>
                  <a:lnTo>
                    <a:pt x="10953" y="45084"/>
                  </a:lnTo>
                  <a:lnTo>
                    <a:pt x="14526" y="46195"/>
                  </a:lnTo>
                  <a:lnTo>
                    <a:pt x="18494" y="46592"/>
                  </a:lnTo>
                  <a:lnTo>
                    <a:pt x="23495" y="45957"/>
                  </a:lnTo>
                  <a:lnTo>
                    <a:pt x="27701" y="44370"/>
                  </a:lnTo>
                  <a:lnTo>
                    <a:pt x="31194" y="42147"/>
                  </a:lnTo>
                  <a:lnTo>
                    <a:pt x="33972" y="39448"/>
                  </a:lnTo>
                  <a:lnTo>
                    <a:pt x="36195" y="36670"/>
                  </a:lnTo>
                  <a:lnTo>
                    <a:pt x="37782" y="33892"/>
                  </a:lnTo>
                  <a:lnTo>
                    <a:pt x="38893" y="31590"/>
                  </a:lnTo>
                  <a:lnTo>
                    <a:pt x="39528" y="30002"/>
                  </a:lnTo>
                  <a:lnTo>
                    <a:pt x="37941" y="29288"/>
                  </a:lnTo>
                  <a:lnTo>
                    <a:pt x="34925" y="33655"/>
                  </a:lnTo>
                  <a:lnTo>
                    <a:pt x="32702" y="35876"/>
                  </a:lnTo>
                  <a:lnTo>
                    <a:pt x="30003" y="37861"/>
                  </a:lnTo>
                  <a:lnTo>
                    <a:pt x="26591" y="39211"/>
                  </a:lnTo>
                  <a:lnTo>
                    <a:pt x="22622" y="39687"/>
                  </a:lnTo>
                  <a:lnTo>
                    <a:pt x="19208" y="39290"/>
                  </a:lnTo>
                  <a:lnTo>
                    <a:pt x="15875" y="38020"/>
                  </a:lnTo>
                  <a:lnTo>
                    <a:pt x="12700" y="35480"/>
                  </a:lnTo>
                  <a:lnTo>
                    <a:pt x="10001" y="31590"/>
                  </a:lnTo>
                  <a:lnTo>
                    <a:pt x="8889" y="28971"/>
                  </a:lnTo>
                  <a:lnTo>
                    <a:pt x="7937" y="25875"/>
                  </a:lnTo>
                  <a:lnTo>
                    <a:pt x="7302" y="22225"/>
                  </a:lnTo>
                  <a:lnTo>
                    <a:pt x="6826" y="18096"/>
                  </a:lnTo>
                  <a:lnTo>
                    <a:pt x="37623" y="18096"/>
                  </a:lnTo>
                  <a:lnTo>
                    <a:pt x="36988" y="13651"/>
                  </a:lnTo>
                  <a:lnTo>
                    <a:pt x="35798" y="9842"/>
                  </a:lnTo>
                  <a:lnTo>
                    <a:pt x="34131" y="6667"/>
                  </a:lnTo>
                  <a:lnTo>
                    <a:pt x="32067" y="4206"/>
                  </a:lnTo>
                  <a:lnTo>
                    <a:pt x="29527" y="2301"/>
                  </a:lnTo>
                  <a:lnTo>
                    <a:pt x="26748"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345" name="Shape 2380"/>
            <p:cNvSpPr/>
            <p:nvPr/>
          </p:nvSpPr>
          <p:spPr>
            <a:xfrm>
              <a:off x="1538827" y="4768023"/>
              <a:ext cx="45957" cy="68659"/>
            </a:xfrm>
            <a:custGeom>
              <a:avLst/>
              <a:gdLst/>
              <a:ahLst/>
              <a:cxnLst/>
              <a:rect l="0" t="0" r="0" b="0"/>
              <a:pathLst>
                <a:path w="45957" h="68659">
                  <a:moveTo>
                    <a:pt x="38813" y="0"/>
                  </a:moveTo>
                  <a:lnTo>
                    <a:pt x="24208" y="4366"/>
                  </a:lnTo>
                  <a:lnTo>
                    <a:pt x="24208" y="5953"/>
                  </a:lnTo>
                  <a:lnTo>
                    <a:pt x="26590" y="5794"/>
                  </a:lnTo>
                  <a:lnTo>
                    <a:pt x="29130" y="6112"/>
                  </a:lnTo>
                  <a:lnTo>
                    <a:pt x="30400" y="7223"/>
                  </a:lnTo>
                  <a:lnTo>
                    <a:pt x="30876" y="8811"/>
                  </a:lnTo>
                  <a:lnTo>
                    <a:pt x="30956" y="10874"/>
                  </a:lnTo>
                  <a:lnTo>
                    <a:pt x="30956" y="26353"/>
                  </a:lnTo>
                  <a:lnTo>
                    <a:pt x="28575" y="24448"/>
                  </a:lnTo>
                  <a:lnTo>
                    <a:pt x="26113" y="23098"/>
                  </a:lnTo>
                  <a:lnTo>
                    <a:pt x="23415" y="22304"/>
                  </a:lnTo>
                  <a:lnTo>
                    <a:pt x="22680" y="22245"/>
                  </a:lnTo>
                  <a:lnTo>
                    <a:pt x="20795" y="24844"/>
                  </a:lnTo>
                  <a:lnTo>
                    <a:pt x="24208" y="25479"/>
                  </a:lnTo>
                  <a:lnTo>
                    <a:pt x="27383" y="27304"/>
                  </a:lnTo>
                  <a:lnTo>
                    <a:pt x="29685" y="30322"/>
                  </a:lnTo>
                  <a:lnTo>
                    <a:pt x="30956" y="34767"/>
                  </a:lnTo>
                  <a:lnTo>
                    <a:pt x="30956" y="57547"/>
                  </a:lnTo>
                  <a:lnTo>
                    <a:pt x="29845" y="59928"/>
                  </a:lnTo>
                  <a:lnTo>
                    <a:pt x="27781" y="61833"/>
                  </a:lnTo>
                  <a:lnTo>
                    <a:pt x="25161" y="63103"/>
                  </a:lnTo>
                  <a:lnTo>
                    <a:pt x="22145" y="63500"/>
                  </a:lnTo>
                  <a:lnTo>
                    <a:pt x="18891" y="62944"/>
                  </a:lnTo>
                  <a:lnTo>
                    <a:pt x="15716" y="61516"/>
                  </a:lnTo>
                  <a:lnTo>
                    <a:pt x="12937" y="58897"/>
                  </a:lnTo>
                  <a:lnTo>
                    <a:pt x="10635" y="55007"/>
                  </a:lnTo>
                  <a:lnTo>
                    <a:pt x="9127" y="49768"/>
                  </a:lnTo>
                  <a:lnTo>
                    <a:pt x="8492" y="43179"/>
                  </a:lnTo>
                  <a:lnTo>
                    <a:pt x="9047" y="37068"/>
                  </a:lnTo>
                  <a:lnTo>
                    <a:pt x="10476" y="32386"/>
                  </a:lnTo>
                  <a:lnTo>
                    <a:pt x="12541" y="28972"/>
                  </a:lnTo>
                  <a:lnTo>
                    <a:pt x="15081" y="26591"/>
                  </a:lnTo>
                  <a:lnTo>
                    <a:pt x="17938" y="25242"/>
                  </a:lnTo>
                  <a:lnTo>
                    <a:pt x="20795" y="24844"/>
                  </a:lnTo>
                  <a:lnTo>
                    <a:pt x="22680" y="22245"/>
                  </a:lnTo>
                  <a:lnTo>
                    <a:pt x="20478" y="22067"/>
                  </a:lnTo>
                  <a:lnTo>
                    <a:pt x="15081" y="22940"/>
                  </a:lnTo>
                  <a:lnTo>
                    <a:pt x="10238" y="25479"/>
                  </a:lnTo>
                  <a:lnTo>
                    <a:pt x="6111" y="29368"/>
                  </a:lnTo>
                  <a:lnTo>
                    <a:pt x="2857" y="34369"/>
                  </a:lnTo>
                  <a:lnTo>
                    <a:pt x="713" y="40163"/>
                  </a:lnTo>
                  <a:lnTo>
                    <a:pt x="0" y="46434"/>
                  </a:lnTo>
                  <a:lnTo>
                    <a:pt x="555" y="53181"/>
                  </a:lnTo>
                  <a:lnTo>
                    <a:pt x="2222" y="58420"/>
                  </a:lnTo>
                  <a:lnTo>
                    <a:pt x="4682" y="62309"/>
                  </a:lnTo>
                  <a:lnTo>
                    <a:pt x="7540" y="65087"/>
                  </a:lnTo>
                  <a:lnTo>
                    <a:pt x="10556" y="66913"/>
                  </a:lnTo>
                  <a:lnTo>
                    <a:pt x="13493" y="68024"/>
                  </a:lnTo>
                  <a:lnTo>
                    <a:pt x="16112" y="68501"/>
                  </a:lnTo>
                  <a:lnTo>
                    <a:pt x="18017" y="68659"/>
                  </a:lnTo>
                  <a:lnTo>
                    <a:pt x="22860" y="68024"/>
                  </a:lnTo>
                  <a:lnTo>
                    <a:pt x="26431" y="66517"/>
                  </a:lnTo>
                  <a:lnTo>
                    <a:pt x="29051" y="64453"/>
                  </a:lnTo>
                  <a:lnTo>
                    <a:pt x="30797" y="62309"/>
                  </a:lnTo>
                  <a:lnTo>
                    <a:pt x="30956" y="62309"/>
                  </a:lnTo>
                  <a:lnTo>
                    <a:pt x="30956" y="68342"/>
                  </a:lnTo>
                  <a:lnTo>
                    <a:pt x="31352" y="68659"/>
                  </a:lnTo>
                  <a:lnTo>
                    <a:pt x="38813" y="66041"/>
                  </a:lnTo>
                  <a:lnTo>
                    <a:pt x="45957" y="63500"/>
                  </a:lnTo>
                  <a:lnTo>
                    <a:pt x="45957" y="61912"/>
                  </a:lnTo>
                  <a:lnTo>
                    <a:pt x="43178" y="61912"/>
                  </a:lnTo>
                  <a:lnTo>
                    <a:pt x="41275" y="61516"/>
                  </a:lnTo>
                  <a:lnTo>
                    <a:pt x="40163" y="60801"/>
                  </a:lnTo>
                  <a:lnTo>
                    <a:pt x="39528" y="59691"/>
                  </a:lnTo>
                  <a:lnTo>
                    <a:pt x="39290" y="56356"/>
                  </a:lnTo>
                  <a:lnTo>
                    <a:pt x="39290" y="160"/>
                  </a:lnTo>
                  <a:lnTo>
                    <a:pt x="38813" y="0"/>
                  </a:lnTo>
                  <a:close/>
                </a:path>
              </a:pathLst>
            </a:custGeom>
            <a:solidFill>
              <a:srgbClr val="000000"/>
            </a:solidFill>
          </p:spPr>
          <p:txBody>
            <a:bodyPr vert="horz" lIns="91440" tIns="45720" rIns="91440" bIns="45720" anchor="t"/>
            <a:lstStyle/>
            <a:p>
              <a:endParaRPr lang="en-IN"/>
            </a:p>
          </p:txBody>
        </p:sp>
        <p:sp>
          <p:nvSpPr>
            <p:cNvPr id="2346" name="Shape 2381"/>
            <p:cNvSpPr/>
            <p:nvPr/>
          </p:nvSpPr>
          <p:spPr>
            <a:xfrm>
              <a:off x="1509934" y="4790090"/>
              <a:ext cx="23493" cy="45561"/>
            </a:xfrm>
            <a:custGeom>
              <a:avLst/>
              <a:gdLst/>
              <a:ahLst/>
              <a:cxnLst/>
              <a:rect l="0" t="0" r="0" b="0"/>
              <a:pathLst>
                <a:path w="23493" h="45561">
                  <a:moveTo>
                    <a:pt x="15794" y="0"/>
                  </a:moveTo>
                  <a:lnTo>
                    <a:pt x="396" y="5476"/>
                  </a:lnTo>
                  <a:lnTo>
                    <a:pt x="396" y="6905"/>
                  </a:lnTo>
                  <a:lnTo>
                    <a:pt x="4365" y="6507"/>
                  </a:lnTo>
                  <a:lnTo>
                    <a:pt x="5634" y="6667"/>
                  </a:lnTo>
                  <a:lnTo>
                    <a:pt x="6746" y="7301"/>
                  </a:lnTo>
                  <a:lnTo>
                    <a:pt x="7540" y="9127"/>
                  </a:lnTo>
                  <a:lnTo>
                    <a:pt x="7857" y="12461"/>
                  </a:lnTo>
                  <a:lnTo>
                    <a:pt x="7857" y="35480"/>
                  </a:lnTo>
                  <a:lnTo>
                    <a:pt x="7698" y="38734"/>
                  </a:lnTo>
                  <a:lnTo>
                    <a:pt x="7143" y="41036"/>
                  </a:lnTo>
                  <a:lnTo>
                    <a:pt x="6189" y="42543"/>
                  </a:lnTo>
                  <a:lnTo>
                    <a:pt x="4762" y="43417"/>
                  </a:lnTo>
                  <a:lnTo>
                    <a:pt x="2777" y="43893"/>
                  </a:lnTo>
                  <a:lnTo>
                    <a:pt x="0" y="44052"/>
                  </a:lnTo>
                  <a:lnTo>
                    <a:pt x="0" y="45561"/>
                  </a:lnTo>
                  <a:lnTo>
                    <a:pt x="23493" y="45561"/>
                  </a:lnTo>
                  <a:lnTo>
                    <a:pt x="23493" y="44052"/>
                  </a:lnTo>
                  <a:lnTo>
                    <a:pt x="19446" y="43496"/>
                  </a:lnTo>
                  <a:lnTo>
                    <a:pt x="18176" y="42862"/>
                  </a:lnTo>
                  <a:lnTo>
                    <a:pt x="17302" y="42068"/>
                  </a:lnTo>
                  <a:lnTo>
                    <a:pt x="16349" y="3944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2347" name="Shape 2382"/>
            <p:cNvSpPr/>
            <p:nvPr/>
          </p:nvSpPr>
          <p:spPr>
            <a:xfrm>
              <a:off x="1286414" y="4790090"/>
              <a:ext cx="43656" cy="46592"/>
            </a:xfrm>
            <a:custGeom>
              <a:avLst/>
              <a:gdLst/>
              <a:ahLst/>
              <a:cxnLst/>
              <a:rect l="0" t="0" r="0" b="0"/>
              <a:pathLst>
                <a:path w="43656" h="46592">
                  <a:moveTo>
                    <a:pt x="21351" y="0"/>
                  </a:moveTo>
                  <a:lnTo>
                    <a:pt x="20557" y="2777"/>
                  </a:lnTo>
                  <a:lnTo>
                    <a:pt x="24763" y="3650"/>
                  </a:lnTo>
                  <a:lnTo>
                    <a:pt x="28336" y="6031"/>
                  </a:lnTo>
                  <a:lnTo>
                    <a:pt x="31113" y="9762"/>
                  </a:lnTo>
                  <a:lnTo>
                    <a:pt x="33098" y="14445"/>
                  </a:lnTo>
                  <a:lnTo>
                    <a:pt x="34368" y="19843"/>
                  </a:lnTo>
                  <a:lnTo>
                    <a:pt x="34766" y="25875"/>
                  </a:lnTo>
                  <a:lnTo>
                    <a:pt x="34210" y="32146"/>
                  </a:lnTo>
                  <a:lnTo>
                    <a:pt x="32781" y="36830"/>
                  </a:lnTo>
                  <a:lnTo>
                    <a:pt x="30797" y="40162"/>
                  </a:lnTo>
                  <a:lnTo>
                    <a:pt x="28336" y="42306"/>
                  </a:lnTo>
                  <a:lnTo>
                    <a:pt x="25637" y="43417"/>
                  </a:lnTo>
                  <a:lnTo>
                    <a:pt x="23018" y="43813"/>
                  </a:lnTo>
                  <a:lnTo>
                    <a:pt x="19050" y="43020"/>
                  </a:lnTo>
                  <a:lnTo>
                    <a:pt x="15795" y="40799"/>
                  </a:lnTo>
                  <a:lnTo>
                    <a:pt x="13335" y="37624"/>
                  </a:lnTo>
                  <a:lnTo>
                    <a:pt x="11508" y="33733"/>
                  </a:lnTo>
                  <a:lnTo>
                    <a:pt x="10238" y="29526"/>
                  </a:lnTo>
                  <a:lnTo>
                    <a:pt x="9445" y="25320"/>
                  </a:lnTo>
                  <a:lnTo>
                    <a:pt x="9047" y="21431"/>
                  </a:lnTo>
                  <a:lnTo>
                    <a:pt x="8888" y="18256"/>
                  </a:lnTo>
                  <a:lnTo>
                    <a:pt x="9127" y="14605"/>
                  </a:lnTo>
                  <a:lnTo>
                    <a:pt x="9841" y="11508"/>
                  </a:lnTo>
                  <a:lnTo>
                    <a:pt x="10873" y="8810"/>
                  </a:lnTo>
                  <a:lnTo>
                    <a:pt x="12382" y="6667"/>
                  </a:lnTo>
                  <a:lnTo>
                    <a:pt x="14128" y="4920"/>
                  </a:lnTo>
                  <a:lnTo>
                    <a:pt x="16112" y="3730"/>
                  </a:lnTo>
                  <a:lnTo>
                    <a:pt x="18256" y="3015"/>
                  </a:lnTo>
                  <a:lnTo>
                    <a:pt x="20557" y="2777"/>
                  </a:lnTo>
                  <a:lnTo>
                    <a:pt x="21351" y="0"/>
                  </a:lnTo>
                  <a:lnTo>
                    <a:pt x="15160" y="872"/>
                  </a:lnTo>
                  <a:lnTo>
                    <a:pt x="9921" y="3254"/>
                  </a:lnTo>
                  <a:lnTo>
                    <a:pt x="5713" y="6984"/>
                  </a:lnTo>
                  <a:lnTo>
                    <a:pt x="2538" y="11667"/>
                  </a:lnTo>
                  <a:lnTo>
                    <a:pt x="635" y="17065"/>
                  </a:lnTo>
                  <a:lnTo>
                    <a:pt x="0" y="23018"/>
                  </a:lnTo>
                  <a:lnTo>
                    <a:pt x="713" y="29368"/>
                  </a:lnTo>
                  <a:lnTo>
                    <a:pt x="2777" y="35004"/>
                  </a:lnTo>
                  <a:lnTo>
                    <a:pt x="6032" y="39766"/>
                  </a:lnTo>
                  <a:lnTo>
                    <a:pt x="10397" y="43417"/>
                  </a:lnTo>
                  <a:lnTo>
                    <a:pt x="15636" y="45718"/>
                  </a:lnTo>
                  <a:lnTo>
                    <a:pt x="21668" y="46592"/>
                  </a:lnTo>
                  <a:lnTo>
                    <a:pt x="28495" y="45481"/>
                  </a:lnTo>
                  <a:lnTo>
                    <a:pt x="34051" y="42623"/>
                  </a:lnTo>
                  <a:lnTo>
                    <a:pt x="38257" y="38417"/>
                  </a:lnTo>
                  <a:lnTo>
                    <a:pt x="41275" y="33416"/>
                  </a:lnTo>
                  <a:lnTo>
                    <a:pt x="43100" y="28099"/>
                  </a:lnTo>
                  <a:lnTo>
                    <a:pt x="43656" y="23018"/>
                  </a:lnTo>
                  <a:lnTo>
                    <a:pt x="43178" y="17858"/>
                  </a:lnTo>
                  <a:lnTo>
                    <a:pt x="41988" y="13334"/>
                  </a:lnTo>
                  <a:lnTo>
                    <a:pt x="40083" y="9365"/>
                  </a:lnTo>
                  <a:lnTo>
                    <a:pt x="37385" y="6111"/>
                  </a:lnTo>
                  <a:lnTo>
                    <a:pt x="34131" y="3492"/>
                  </a:lnTo>
                  <a:lnTo>
                    <a:pt x="30320" y="1587"/>
                  </a:lnTo>
                  <a:lnTo>
                    <a:pt x="26035" y="396"/>
                  </a:lnTo>
                  <a:lnTo>
                    <a:pt x="21351" y="0"/>
                  </a:lnTo>
                  <a:close/>
                </a:path>
              </a:pathLst>
            </a:custGeom>
            <a:solidFill>
              <a:srgbClr val="000000"/>
            </a:solidFill>
          </p:spPr>
          <p:txBody>
            <a:bodyPr vert="horz" lIns="91440" tIns="45720" rIns="91440" bIns="45720" anchor="t"/>
            <a:lstStyle/>
            <a:p>
              <a:endParaRPr lang="en-IN"/>
            </a:p>
          </p:txBody>
        </p:sp>
        <p:sp>
          <p:nvSpPr>
            <p:cNvPr id="2348" name="Shape 2383"/>
            <p:cNvSpPr/>
            <p:nvPr/>
          </p:nvSpPr>
          <p:spPr>
            <a:xfrm>
              <a:off x="1586213" y="4790090"/>
              <a:ext cx="46513" cy="45561"/>
            </a:xfrm>
            <a:custGeom>
              <a:avLst/>
              <a:gdLst/>
              <a:ahLst/>
              <a:cxnLst/>
              <a:rect l="0" t="0" r="0" b="0"/>
              <a:pathLst>
                <a:path w="46513" h="45561">
                  <a:moveTo>
                    <a:pt x="13732" y="0"/>
                  </a:moveTo>
                  <a:lnTo>
                    <a:pt x="0" y="4443"/>
                  </a:lnTo>
                  <a:lnTo>
                    <a:pt x="0" y="6111"/>
                  </a:lnTo>
                  <a:lnTo>
                    <a:pt x="1111" y="5793"/>
                  </a:lnTo>
                  <a:lnTo>
                    <a:pt x="2936" y="5713"/>
                  </a:lnTo>
                  <a:lnTo>
                    <a:pt x="4127" y="5874"/>
                  </a:lnTo>
                  <a:lnTo>
                    <a:pt x="5238" y="6587"/>
                  </a:lnTo>
                  <a:lnTo>
                    <a:pt x="6032" y="8492"/>
                  </a:lnTo>
                  <a:lnTo>
                    <a:pt x="6350" y="12063"/>
                  </a:lnTo>
                  <a:lnTo>
                    <a:pt x="6350" y="36670"/>
                  </a:lnTo>
                  <a:lnTo>
                    <a:pt x="6111" y="40242"/>
                  </a:lnTo>
                  <a:lnTo>
                    <a:pt x="5080" y="42465"/>
                  </a:lnTo>
                  <a:lnTo>
                    <a:pt x="3175" y="43656"/>
                  </a:lnTo>
                  <a:lnTo>
                    <a:pt x="238" y="44052"/>
                  </a:lnTo>
                  <a:lnTo>
                    <a:pt x="238" y="45561"/>
                  </a:lnTo>
                  <a:lnTo>
                    <a:pt x="21192" y="45561"/>
                  </a:lnTo>
                  <a:lnTo>
                    <a:pt x="21192" y="44052"/>
                  </a:lnTo>
                  <a:lnTo>
                    <a:pt x="18017" y="43656"/>
                  </a:lnTo>
                  <a:lnTo>
                    <a:pt x="16033" y="42623"/>
                  </a:lnTo>
                  <a:lnTo>
                    <a:pt x="15002" y="41115"/>
                  </a:lnTo>
                  <a:lnTo>
                    <a:pt x="14683" y="38893"/>
                  </a:lnTo>
                  <a:lnTo>
                    <a:pt x="14683" y="11112"/>
                  </a:lnTo>
                  <a:lnTo>
                    <a:pt x="17383" y="8651"/>
                  </a:lnTo>
                  <a:lnTo>
                    <a:pt x="19923" y="6905"/>
                  </a:lnTo>
                  <a:lnTo>
                    <a:pt x="22305" y="5874"/>
                  </a:lnTo>
                  <a:lnTo>
                    <a:pt x="24527" y="5476"/>
                  </a:lnTo>
                  <a:lnTo>
                    <a:pt x="28177" y="6111"/>
                  </a:lnTo>
                  <a:lnTo>
                    <a:pt x="30558" y="7937"/>
                  </a:lnTo>
                  <a:lnTo>
                    <a:pt x="31750" y="11032"/>
                  </a:lnTo>
                  <a:lnTo>
                    <a:pt x="32146" y="15081"/>
                  </a:lnTo>
                  <a:lnTo>
                    <a:pt x="32146" y="35797"/>
                  </a:lnTo>
                  <a:lnTo>
                    <a:pt x="31908" y="38972"/>
                  </a:lnTo>
                  <a:lnTo>
                    <a:pt x="31352" y="41195"/>
                  </a:lnTo>
                  <a:lnTo>
                    <a:pt x="30401" y="42623"/>
                  </a:lnTo>
                  <a:lnTo>
                    <a:pt x="29130" y="43417"/>
                  </a:lnTo>
                  <a:lnTo>
                    <a:pt x="25876" y="44052"/>
                  </a:lnTo>
                  <a:lnTo>
                    <a:pt x="25876" y="45561"/>
                  </a:lnTo>
                  <a:lnTo>
                    <a:pt x="46513" y="45561"/>
                  </a:lnTo>
                  <a:lnTo>
                    <a:pt x="46513" y="44052"/>
                  </a:lnTo>
                  <a:lnTo>
                    <a:pt x="43497" y="43576"/>
                  </a:lnTo>
                  <a:lnTo>
                    <a:pt x="41592" y="42465"/>
                  </a:lnTo>
                  <a:lnTo>
                    <a:pt x="40719" y="40481"/>
                  </a:lnTo>
                  <a:lnTo>
                    <a:pt x="40402" y="37543"/>
                  </a:lnTo>
                  <a:lnTo>
                    <a:pt x="40402" y="14842"/>
                  </a:lnTo>
                  <a:lnTo>
                    <a:pt x="39926" y="9525"/>
                  </a:lnTo>
                  <a:lnTo>
                    <a:pt x="38496" y="5635"/>
                  </a:lnTo>
                  <a:lnTo>
                    <a:pt x="36433" y="2856"/>
                  </a:lnTo>
                  <a:lnTo>
                    <a:pt x="33892" y="1111"/>
                  </a:lnTo>
                  <a:lnTo>
                    <a:pt x="31273" y="237"/>
                  </a:lnTo>
                  <a:lnTo>
                    <a:pt x="28813" y="0"/>
                  </a:lnTo>
                  <a:lnTo>
                    <a:pt x="24844" y="634"/>
                  </a:lnTo>
                  <a:lnTo>
                    <a:pt x="21272" y="2301"/>
                  </a:lnTo>
                  <a:lnTo>
                    <a:pt x="17858" y="4841"/>
                  </a:lnTo>
                  <a:lnTo>
                    <a:pt x="14367" y="8016"/>
                  </a:lnTo>
                  <a:lnTo>
                    <a:pt x="14367" y="237"/>
                  </a:lnTo>
                  <a:lnTo>
                    <a:pt x="13732" y="0"/>
                  </a:lnTo>
                  <a:close/>
                </a:path>
              </a:pathLst>
            </a:custGeom>
            <a:solidFill>
              <a:srgbClr val="000000"/>
            </a:solidFill>
          </p:spPr>
          <p:txBody>
            <a:bodyPr vert="horz" lIns="91440" tIns="45720" rIns="91440" bIns="45720" anchor="t"/>
            <a:lstStyle/>
            <a:p>
              <a:endParaRPr lang="en-IN"/>
            </a:p>
          </p:txBody>
        </p:sp>
        <p:sp>
          <p:nvSpPr>
            <p:cNvPr id="2349" name="Shape 2384"/>
            <p:cNvSpPr/>
            <p:nvPr/>
          </p:nvSpPr>
          <p:spPr>
            <a:xfrm>
              <a:off x="1459531" y="4768023"/>
              <a:ext cx="49371" cy="67628"/>
            </a:xfrm>
            <a:custGeom>
              <a:avLst/>
              <a:gdLst/>
              <a:ahLst/>
              <a:cxnLst/>
              <a:rect l="0" t="0" r="0" b="0"/>
              <a:pathLst>
                <a:path w="49371" h="67628">
                  <a:moveTo>
                    <a:pt x="15398" y="0"/>
                  </a:moveTo>
                  <a:lnTo>
                    <a:pt x="0" y="4366"/>
                  </a:lnTo>
                  <a:lnTo>
                    <a:pt x="0" y="5953"/>
                  </a:lnTo>
                  <a:lnTo>
                    <a:pt x="3016" y="5716"/>
                  </a:lnTo>
                  <a:lnTo>
                    <a:pt x="5318" y="6032"/>
                  </a:lnTo>
                  <a:lnTo>
                    <a:pt x="6667" y="7143"/>
                  </a:lnTo>
                  <a:lnTo>
                    <a:pt x="7302" y="8969"/>
                  </a:lnTo>
                  <a:lnTo>
                    <a:pt x="7461" y="11748"/>
                  </a:lnTo>
                  <a:lnTo>
                    <a:pt x="7461" y="59531"/>
                  </a:lnTo>
                  <a:lnTo>
                    <a:pt x="7222" y="62706"/>
                  </a:lnTo>
                  <a:lnTo>
                    <a:pt x="6271" y="64453"/>
                  </a:lnTo>
                  <a:lnTo>
                    <a:pt x="3968" y="65404"/>
                  </a:lnTo>
                  <a:lnTo>
                    <a:pt x="0" y="66119"/>
                  </a:lnTo>
                  <a:lnTo>
                    <a:pt x="0" y="67628"/>
                  </a:lnTo>
                  <a:lnTo>
                    <a:pt x="23177" y="67628"/>
                  </a:lnTo>
                  <a:lnTo>
                    <a:pt x="23177" y="66119"/>
                  </a:lnTo>
                  <a:lnTo>
                    <a:pt x="21193" y="66041"/>
                  </a:lnTo>
                  <a:lnTo>
                    <a:pt x="18971" y="65723"/>
                  </a:lnTo>
                  <a:lnTo>
                    <a:pt x="17224" y="64929"/>
                  </a:lnTo>
                  <a:lnTo>
                    <a:pt x="16192" y="63421"/>
                  </a:lnTo>
                  <a:lnTo>
                    <a:pt x="15796" y="60961"/>
                  </a:lnTo>
                  <a:lnTo>
                    <a:pt x="15796" y="43101"/>
                  </a:lnTo>
                  <a:lnTo>
                    <a:pt x="15953" y="43101"/>
                  </a:lnTo>
                  <a:lnTo>
                    <a:pt x="29606" y="61278"/>
                  </a:lnTo>
                  <a:lnTo>
                    <a:pt x="31114" y="63262"/>
                  </a:lnTo>
                  <a:lnTo>
                    <a:pt x="31671" y="64532"/>
                  </a:lnTo>
                  <a:lnTo>
                    <a:pt x="30956" y="65881"/>
                  </a:lnTo>
                  <a:lnTo>
                    <a:pt x="29606" y="66119"/>
                  </a:lnTo>
                  <a:lnTo>
                    <a:pt x="27781" y="66119"/>
                  </a:lnTo>
                  <a:lnTo>
                    <a:pt x="27781" y="67628"/>
                  </a:lnTo>
                  <a:lnTo>
                    <a:pt x="49371" y="67628"/>
                  </a:lnTo>
                  <a:lnTo>
                    <a:pt x="49371" y="66119"/>
                  </a:lnTo>
                  <a:lnTo>
                    <a:pt x="47148" y="65802"/>
                  </a:lnTo>
                  <a:lnTo>
                    <a:pt x="44450" y="64849"/>
                  </a:lnTo>
                  <a:lnTo>
                    <a:pt x="41275" y="62706"/>
                  </a:lnTo>
                  <a:lnTo>
                    <a:pt x="37782" y="58897"/>
                  </a:lnTo>
                  <a:lnTo>
                    <a:pt x="22622" y="39687"/>
                  </a:lnTo>
                  <a:lnTo>
                    <a:pt x="25478" y="36988"/>
                  </a:lnTo>
                  <a:lnTo>
                    <a:pt x="31353" y="31750"/>
                  </a:lnTo>
                  <a:lnTo>
                    <a:pt x="35797" y="28257"/>
                  </a:lnTo>
                  <a:lnTo>
                    <a:pt x="39211" y="26115"/>
                  </a:lnTo>
                  <a:lnTo>
                    <a:pt x="41989" y="25003"/>
                  </a:lnTo>
                  <a:lnTo>
                    <a:pt x="46831" y="24527"/>
                  </a:lnTo>
                  <a:lnTo>
                    <a:pt x="46831" y="23098"/>
                  </a:lnTo>
                  <a:lnTo>
                    <a:pt x="26669" y="23098"/>
                  </a:lnTo>
                  <a:lnTo>
                    <a:pt x="26669" y="24448"/>
                  </a:lnTo>
                  <a:lnTo>
                    <a:pt x="29210" y="24606"/>
                  </a:lnTo>
                  <a:lnTo>
                    <a:pt x="30718" y="25003"/>
                  </a:lnTo>
                  <a:lnTo>
                    <a:pt x="31432" y="25560"/>
                  </a:lnTo>
                  <a:lnTo>
                    <a:pt x="31591" y="26353"/>
                  </a:lnTo>
                  <a:lnTo>
                    <a:pt x="31034" y="27861"/>
                  </a:lnTo>
                  <a:lnTo>
                    <a:pt x="29368" y="29686"/>
                  </a:lnTo>
                  <a:lnTo>
                    <a:pt x="22462" y="35718"/>
                  </a:lnTo>
                  <a:lnTo>
                    <a:pt x="18971" y="38893"/>
                  </a:lnTo>
                  <a:lnTo>
                    <a:pt x="15953" y="41592"/>
                  </a:lnTo>
                  <a:lnTo>
                    <a:pt x="15796" y="41354"/>
                  </a:lnTo>
                  <a:lnTo>
                    <a:pt x="15796" y="160"/>
                  </a:lnTo>
                  <a:lnTo>
                    <a:pt x="15398" y="0"/>
                  </a:lnTo>
                  <a:close/>
                </a:path>
              </a:pathLst>
            </a:custGeom>
            <a:solidFill>
              <a:srgbClr val="000000"/>
            </a:solidFill>
          </p:spPr>
          <p:txBody>
            <a:bodyPr vert="horz" lIns="91440" tIns="45720" rIns="91440" bIns="45720" anchor="t"/>
            <a:lstStyle/>
            <a:p>
              <a:endParaRPr lang="en-IN"/>
            </a:p>
          </p:txBody>
        </p:sp>
        <p:sp>
          <p:nvSpPr>
            <p:cNvPr id="2350" name="Shape 2385"/>
            <p:cNvSpPr/>
            <p:nvPr/>
          </p:nvSpPr>
          <p:spPr>
            <a:xfrm>
              <a:off x="1360471" y="4768023"/>
              <a:ext cx="49371" cy="67628"/>
            </a:xfrm>
            <a:custGeom>
              <a:avLst/>
              <a:gdLst/>
              <a:ahLst/>
              <a:cxnLst/>
              <a:rect l="0" t="0" r="0" b="0"/>
              <a:pathLst>
                <a:path w="49371" h="67628">
                  <a:moveTo>
                    <a:pt x="15398" y="0"/>
                  </a:moveTo>
                  <a:lnTo>
                    <a:pt x="0" y="4366"/>
                  </a:lnTo>
                  <a:lnTo>
                    <a:pt x="0" y="5953"/>
                  </a:lnTo>
                  <a:lnTo>
                    <a:pt x="3016" y="5716"/>
                  </a:lnTo>
                  <a:lnTo>
                    <a:pt x="5318" y="6032"/>
                  </a:lnTo>
                  <a:lnTo>
                    <a:pt x="6667" y="7143"/>
                  </a:lnTo>
                  <a:lnTo>
                    <a:pt x="7302" y="8969"/>
                  </a:lnTo>
                  <a:lnTo>
                    <a:pt x="7461" y="11748"/>
                  </a:lnTo>
                  <a:lnTo>
                    <a:pt x="7461" y="59531"/>
                  </a:lnTo>
                  <a:lnTo>
                    <a:pt x="7222" y="62706"/>
                  </a:lnTo>
                  <a:lnTo>
                    <a:pt x="6269" y="64453"/>
                  </a:lnTo>
                  <a:lnTo>
                    <a:pt x="3968" y="65404"/>
                  </a:lnTo>
                  <a:lnTo>
                    <a:pt x="0" y="66119"/>
                  </a:lnTo>
                  <a:lnTo>
                    <a:pt x="0" y="67628"/>
                  </a:lnTo>
                  <a:lnTo>
                    <a:pt x="23177" y="67628"/>
                  </a:lnTo>
                  <a:lnTo>
                    <a:pt x="23177" y="66119"/>
                  </a:lnTo>
                  <a:lnTo>
                    <a:pt x="21193" y="66041"/>
                  </a:lnTo>
                  <a:lnTo>
                    <a:pt x="18969" y="65723"/>
                  </a:lnTo>
                  <a:lnTo>
                    <a:pt x="17224" y="64929"/>
                  </a:lnTo>
                  <a:lnTo>
                    <a:pt x="16192" y="63421"/>
                  </a:lnTo>
                  <a:lnTo>
                    <a:pt x="15794" y="60961"/>
                  </a:lnTo>
                  <a:lnTo>
                    <a:pt x="15794" y="43101"/>
                  </a:lnTo>
                  <a:lnTo>
                    <a:pt x="15953" y="43101"/>
                  </a:lnTo>
                  <a:lnTo>
                    <a:pt x="29607" y="61278"/>
                  </a:lnTo>
                  <a:lnTo>
                    <a:pt x="31114" y="63262"/>
                  </a:lnTo>
                  <a:lnTo>
                    <a:pt x="31669" y="64532"/>
                  </a:lnTo>
                  <a:lnTo>
                    <a:pt x="30956" y="65881"/>
                  </a:lnTo>
                  <a:lnTo>
                    <a:pt x="29607" y="66119"/>
                  </a:lnTo>
                  <a:lnTo>
                    <a:pt x="27781" y="66119"/>
                  </a:lnTo>
                  <a:lnTo>
                    <a:pt x="27781" y="67628"/>
                  </a:lnTo>
                  <a:lnTo>
                    <a:pt x="49371" y="67628"/>
                  </a:lnTo>
                  <a:lnTo>
                    <a:pt x="49371" y="66119"/>
                  </a:lnTo>
                  <a:lnTo>
                    <a:pt x="47148" y="65802"/>
                  </a:lnTo>
                  <a:lnTo>
                    <a:pt x="44450" y="64849"/>
                  </a:lnTo>
                  <a:lnTo>
                    <a:pt x="41275" y="62706"/>
                  </a:lnTo>
                  <a:lnTo>
                    <a:pt x="37782" y="58897"/>
                  </a:lnTo>
                  <a:lnTo>
                    <a:pt x="22622" y="39687"/>
                  </a:lnTo>
                  <a:lnTo>
                    <a:pt x="25478" y="36988"/>
                  </a:lnTo>
                  <a:lnTo>
                    <a:pt x="31353" y="31750"/>
                  </a:lnTo>
                  <a:lnTo>
                    <a:pt x="35797" y="28257"/>
                  </a:lnTo>
                  <a:lnTo>
                    <a:pt x="39211" y="26115"/>
                  </a:lnTo>
                  <a:lnTo>
                    <a:pt x="41988" y="25003"/>
                  </a:lnTo>
                  <a:lnTo>
                    <a:pt x="46831" y="24527"/>
                  </a:lnTo>
                  <a:lnTo>
                    <a:pt x="46831" y="23098"/>
                  </a:lnTo>
                  <a:lnTo>
                    <a:pt x="26670" y="23098"/>
                  </a:lnTo>
                  <a:lnTo>
                    <a:pt x="26670" y="24448"/>
                  </a:lnTo>
                  <a:lnTo>
                    <a:pt x="29210" y="24606"/>
                  </a:lnTo>
                  <a:lnTo>
                    <a:pt x="30718" y="25003"/>
                  </a:lnTo>
                  <a:lnTo>
                    <a:pt x="31432" y="25560"/>
                  </a:lnTo>
                  <a:lnTo>
                    <a:pt x="31591" y="26353"/>
                  </a:lnTo>
                  <a:lnTo>
                    <a:pt x="31034" y="27861"/>
                  </a:lnTo>
                  <a:lnTo>
                    <a:pt x="29368" y="29686"/>
                  </a:lnTo>
                  <a:lnTo>
                    <a:pt x="22463" y="35718"/>
                  </a:lnTo>
                  <a:lnTo>
                    <a:pt x="18969" y="38893"/>
                  </a:lnTo>
                  <a:lnTo>
                    <a:pt x="15953" y="41592"/>
                  </a:lnTo>
                  <a:lnTo>
                    <a:pt x="15794" y="41354"/>
                  </a:lnTo>
                  <a:lnTo>
                    <a:pt x="15794" y="160"/>
                  </a:lnTo>
                  <a:lnTo>
                    <a:pt x="15398" y="0"/>
                  </a:lnTo>
                  <a:close/>
                </a:path>
              </a:pathLst>
            </a:custGeom>
            <a:solidFill>
              <a:srgbClr val="000000"/>
            </a:solidFill>
          </p:spPr>
          <p:txBody>
            <a:bodyPr vert="horz" lIns="91440" tIns="45720" rIns="91440" bIns="45720" anchor="t"/>
            <a:lstStyle/>
            <a:p>
              <a:endParaRPr lang="en-IN"/>
            </a:p>
          </p:txBody>
        </p:sp>
        <p:sp>
          <p:nvSpPr>
            <p:cNvPr id="2351" name="Shape 2386"/>
            <p:cNvSpPr/>
            <p:nvPr/>
          </p:nvSpPr>
          <p:spPr>
            <a:xfrm>
              <a:off x="1731391" y="4790090"/>
              <a:ext cx="29368" cy="46592"/>
            </a:xfrm>
            <a:custGeom>
              <a:avLst/>
              <a:gdLst/>
              <a:ahLst/>
              <a:cxnLst/>
              <a:rect l="0" t="0" r="0" b="0"/>
              <a:pathLst>
                <a:path w="29368" h="46592">
                  <a:moveTo>
                    <a:pt x="13811" y="0"/>
                  </a:moveTo>
                  <a:lnTo>
                    <a:pt x="9525" y="555"/>
                  </a:lnTo>
                  <a:lnTo>
                    <a:pt x="6031" y="1905"/>
                  </a:lnTo>
                  <a:lnTo>
                    <a:pt x="3333" y="3968"/>
                  </a:lnTo>
                  <a:lnTo>
                    <a:pt x="1427" y="6507"/>
                  </a:lnTo>
                  <a:lnTo>
                    <a:pt x="396" y="9286"/>
                  </a:lnTo>
                  <a:lnTo>
                    <a:pt x="0" y="12063"/>
                  </a:lnTo>
                  <a:lnTo>
                    <a:pt x="952" y="16906"/>
                  </a:lnTo>
                  <a:lnTo>
                    <a:pt x="3492" y="20716"/>
                  </a:lnTo>
                  <a:lnTo>
                    <a:pt x="7222" y="23812"/>
                  </a:lnTo>
                  <a:lnTo>
                    <a:pt x="11587" y="26511"/>
                  </a:lnTo>
                  <a:lnTo>
                    <a:pt x="17302" y="29843"/>
                  </a:lnTo>
                  <a:lnTo>
                    <a:pt x="19524" y="31274"/>
                  </a:lnTo>
                  <a:lnTo>
                    <a:pt x="21112" y="32940"/>
                  </a:lnTo>
                  <a:lnTo>
                    <a:pt x="22064" y="34925"/>
                  </a:lnTo>
                  <a:lnTo>
                    <a:pt x="22462" y="37146"/>
                  </a:lnTo>
                  <a:lnTo>
                    <a:pt x="21668" y="40638"/>
                  </a:lnTo>
                  <a:lnTo>
                    <a:pt x="19683" y="42862"/>
                  </a:lnTo>
                  <a:lnTo>
                    <a:pt x="17065" y="44052"/>
                  </a:lnTo>
                  <a:lnTo>
                    <a:pt x="14446" y="44370"/>
                  </a:lnTo>
                  <a:lnTo>
                    <a:pt x="10238" y="43735"/>
                  </a:lnTo>
                  <a:lnTo>
                    <a:pt x="7063" y="41988"/>
                  </a:lnTo>
                  <a:lnTo>
                    <a:pt x="4841" y="39448"/>
                  </a:lnTo>
                  <a:lnTo>
                    <a:pt x="3333" y="36432"/>
                  </a:lnTo>
                  <a:lnTo>
                    <a:pt x="1666" y="30480"/>
                  </a:lnTo>
                  <a:lnTo>
                    <a:pt x="78" y="30480"/>
                  </a:lnTo>
                  <a:lnTo>
                    <a:pt x="78" y="45957"/>
                  </a:lnTo>
                  <a:lnTo>
                    <a:pt x="1348" y="45957"/>
                  </a:lnTo>
                  <a:lnTo>
                    <a:pt x="2221" y="45005"/>
                  </a:lnTo>
                  <a:lnTo>
                    <a:pt x="3571" y="44767"/>
                  </a:lnTo>
                  <a:lnTo>
                    <a:pt x="5873" y="45005"/>
                  </a:lnTo>
                  <a:lnTo>
                    <a:pt x="8651" y="45640"/>
                  </a:lnTo>
                  <a:lnTo>
                    <a:pt x="15001" y="46592"/>
                  </a:lnTo>
                  <a:lnTo>
                    <a:pt x="18334" y="46195"/>
                  </a:lnTo>
                  <a:lnTo>
                    <a:pt x="21589" y="45163"/>
                  </a:lnTo>
                  <a:lnTo>
                    <a:pt x="24606" y="43417"/>
                  </a:lnTo>
                  <a:lnTo>
                    <a:pt x="27066" y="40877"/>
                  </a:lnTo>
                  <a:lnTo>
                    <a:pt x="28733" y="37702"/>
                  </a:lnTo>
                  <a:lnTo>
                    <a:pt x="29368" y="33812"/>
                  </a:lnTo>
                  <a:lnTo>
                    <a:pt x="28733" y="29843"/>
                  </a:lnTo>
                  <a:lnTo>
                    <a:pt x="26987" y="26827"/>
                  </a:lnTo>
                  <a:lnTo>
                    <a:pt x="24367" y="24287"/>
                  </a:lnTo>
                  <a:lnTo>
                    <a:pt x="21033" y="22065"/>
                  </a:lnTo>
                  <a:lnTo>
                    <a:pt x="10397" y="15715"/>
                  </a:lnTo>
                  <a:lnTo>
                    <a:pt x="8175" y="13968"/>
                  </a:lnTo>
                  <a:lnTo>
                    <a:pt x="6824" y="12143"/>
                  </a:lnTo>
                  <a:lnTo>
                    <a:pt x="6111" y="8731"/>
                  </a:lnTo>
                  <a:lnTo>
                    <a:pt x="6508" y="6587"/>
                  </a:lnTo>
                  <a:lnTo>
                    <a:pt x="7857" y="4523"/>
                  </a:lnTo>
                  <a:lnTo>
                    <a:pt x="10158" y="2936"/>
                  </a:lnTo>
                  <a:lnTo>
                    <a:pt x="13652" y="2301"/>
                  </a:lnTo>
                  <a:lnTo>
                    <a:pt x="16906" y="2777"/>
                  </a:lnTo>
                  <a:lnTo>
                    <a:pt x="20002" y="4523"/>
                  </a:lnTo>
                  <a:lnTo>
                    <a:pt x="21431" y="6111"/>
                  </a:lnTo>
                  <a:lnTo>
                    <a:pt x="22621" y="8255"/>
                  </a:lnTo>
                  <a:lnTo>
                    <a:pt x="23732" y="11032"/>
                  </a:lnTo>
                  <a:lnTo>
                    <a:pt x="24606" y="14445"/>
                  </a:lnTo>
                  <a:lnTo>
                    <a:pt x="26113" y="14445"/>
                  </a:lnTo>
                  <a:lnTo>
                    <a:pt x="25717" y="872"/>
                  </a:lnTo>
                  <a:lnTo>
                    <a:pt x="24606" y="872"/>
                  </a:lnTo>
                  <a:lnTo>
                    <a:pt x="24050" y="1587"/>
                  </a:lnTo>
                  <a:lnTo>
                    <a:pt x="22938" y="1983"/>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352" name="Shape 2387"/>
            <p:cNvSpPr/>
            <p:nvPr/>
          </p:nvSpPr>
          <p:spPr>
            <a:xfrm>
              <a:off x="1414843" y="4825570"/>
              <a:ext cx="13810" cy="24051"/>
            </a:xfrm>
            <a:custGeom>
              <a:avLst/>
              <a:gdLst/>
              <a:ahLst/>
              <a:cxnLst/>
              <a:rect l="0" t="0" r="0" b="0"/>
              <a:pathLst>
                <a:path w="13810" h="24051">
                  <a:moveTo>
                    <a:pt x="5793" y="0"/>
                  </a:moveTo>
                  <a:lnTo>
                    <a:pt x="3810" y="317"/>
                  </a:lnTo>
                  <a:lnTo>
                    <a:pt x="1983" y="1270"/>
                  </a:lnTo>
                  <a:lnTo>
                    <a:pt x="555" y="3016"/>
                  </a:lnTo>
                  <a:lnTo>
                    <a:pt x="0" y="5715"/>
                  </a:lnTo>
                  <a:lnTo>
                    <a:pt x="555" y="8176"/>
                  </a:lnTo>
                  <a:lnTo>
                    <a:pt x="2062" y="9683"/>
                  </a:lnTo>
                  <a:lnTo>
                    <a:pt x="4127" y="10477"/>
                  </a:lnTo>
                  <a:lnTo>
                    <a:pt x="6191" y="10715"/>
                  </a:lnTo>
                  <a:lnTo>
                    <a:pt x="7618" y="10477"/>
                  </a:lnTo>
                  <a:lnTo>
                    <a:pt x="8572" y="10318"/>
                  </a:lnTo>
                  <a:lnTo>
                    <a:pt x="9525" y="10636"/>
                  </a:lnTo>
                  <a:lnTo>
                    <a:pt x="9921" y="11669"/>
                  </a:lnTo>
                  <a:lnTo>
                    <a:pt x="9603" y="13493"/>
                  </a:lnTo>
                  <a:lnTo>
                    <a:pt x="8253" y="16113"/>
                  </a:lnTo>
                  <a:lnTo>
                    <a:pt x="5793" y="19050"/>
                  </a:lnTo>
                  <a:lnTo>
                    <a:pt x="1825" y="22145"/>
                  </a:lnTo>
                  <a:lnTo>
                    <a:pt x="2697" y="24051"/>
                  </a:lnTo>
                  <a:lnTo>
                    <a:pt x="4523" y="23177"/>
                  </a:lnTo>
                  <a:lnTo>
                    <a:pt x="6824" y="21431"/>
                  </a:lnTo>
                  <a:lnTo>
                    <a:pt x="11587" y="16192"/>
                  </a:lnTo>
                  <a:lnTo>
                    <a:pt x="13174" y="12938"/>
                  </a:lnTo>
                  <a:lnTo>
                    <a:pt x="13810" y="9525"/>
                  </a:lnTo>
                  <a:lnTo>
                    <a:pt x="13335" y="5952"/>
                  </a:lnTo>
                  <a:lnTo>
                    <a:pt x="12222" y="3333"/>
                  </a:lnTo>
                  <a:lnTo>
                    <a:pt x="10635" y="1587"/>
                  </a:lnTo>
                  <a:lnTo>
                    <a:pt x="8810" y="556"/>
                  </a:lnTo>
                  <a:lnTo>
                    <a:pt x="5793" y="0"/>
                  </a:lnTo>
                  <a:close/>
                </a:path>
              </a:pathLst>
            </a:custGeom>
            <a:solidFill>
              <a:srgbClr val="000000"/>
            </a:solidFill>
          </p:spPr>
          <p:txBody>
            <a:bodyPr vert="horz" lIns="91440" tIns="45720" rIns="91440" bIns="45720" anchor="t"/>
            <a:lstStyle/>
            <a:p>
              <a:endParaRPr lang="en-IN"/>
            </a:p>
          </p:txBody>
        </p:sp>
        <p:sp>
          <p:nvSpPr>
            <p:cNvPr id="2353" name="Shape 2388"/>
            <p:cNvSpPr/>
            <p:nvPr/>
          </p:nvSpPr>
          <p:spPr>
            <a:xfrm>
              <a:off x="1772903" y="4825729"/>
              <a:ext cx="10953" cy="11032"/>
            </a:xfrm>
            <a:custGeom>
              <a:avLst/>
              <a:gdLst/>
              <a:ahLst/>
              <a:cxnLst/>
              <a:rect l="0" t="0" r="0" b="0"/>
              <a:pathLst>
                <a:path w="10953" h="11032">
                  <a:moveTo>
                    <a:pt x="5397" y="0"/>
                  </a:moveTo>
                  <a:lnTo>
                    <a:pt x="3333" y="476"/>
                  </a:lnTo>
                  <a:lnTo>
                    <a:pt x="1587" y="1667"/>
                  </a:lnTo>
                  <a:lnTo>
                    <a:pt x="396" y="3412"/>
                  </a:lnTo>
                  <a:lnTo>
                    <a:pt x="0" y="5636"/>
                  </a:lnTo>
                  <a:lnTo>
                    <a:pt x="476" y="8096"/>
                  </a:lnTo>
                  <a:lnTo>
                    <a:pt x="1904" y="9762"/>
                  </a:lnTo>
                  <a:lnTo>
                    <a:pt x="3651" y="10716"/>
                  </a:lnTo>
                  <a:lnTo>
                    <a:pt x="5397" y="11032"/>
                  </a:lnTo>
                  <a:lnTo>
                    <a:pt x="7143" y="10716"/>
                  </a:lnTo>
                  <a:lnTo>
                    <a:pt x="8889" y="9762"/>
                  </a:lnTo>
                  <a:lnTo>
                    <a:pt x="10318" y="8096"/>
                  </a:lnTo>
                  <a:lnTo>
                    <a:pt x="10953" y="5636"/>
                  </a:lnTo>
                  <a:lnTo>
                    <a:pt x="10477" y="3492"/>
                  </a:lnTo>
                  <a:lnTo>
                    <a:pt x="9287" y="1746"/>
                  </a:lnTo>
                  <a:lnTo>
                    <a:pt x="7539" y="476"/>
                  </a:lnTo>
                  <a:lnTo>
                    <a:pt x="5397" y="0"/>
                  </a:lnTo>
                  <a:close/>
                </a:path>
              </a:pathLst>
            </a:custGeom>
            <a:solidFill>
              <a:srgbClr val="000000"/>
            </a:solidFill>
          </p:spPr>
          <p:txBody>
            <a:bodyPr vert="horz" lIns="91440" tIns="45720" rIns="91440" bIns="45720" anchor="t"/>
            <a:lstStyle/>
            <a:p>
              <a:endParaRPr lang="en-IN"/>
            </a:p>
          </p:txBody>
        </p:sp>
        <p:sp>
          <p:nvSpPr>
            <p:cNvPr id="2354" name="Shape 2389"/>
            <p:cNvSpPr/>
            <p:nvPr/>
          </p:nvSpPr>
          <p:spPr>
            <a:xfrm>
              <a:off x="1679162" y="4791121"/>
              <a:ext cx="45640" cy="66118"/>
            </a:xfrm>
            <a:custGeom>
              <a:avLst/>
              <a:gdLst/>
              <a:ahLst/>
              <a:cxnLst/>
              <a:rect l="0" t="0" r="0" b="0"/>
              <a:pathLst>
                <a:path w="45640" h="66118">
                  <a:moveTo>
                    <a:pt x="0" y="0"/>
                  </a:moveTo>
                  <a:lnTo>
                    <a:pt x="0" y="1349"/>
                  </a:lnTo>
                  <a:lnTo>
                    <a:pt x="2539" y="2063"/>
                  </a:lnTo>
                  <a:lnTo>
                    <a:pt x="3968" y="3016"/>
                  </a:lnTo>
                  <a:lnTo>
                    <a:pt x="5078" y="4524"/>
                  </a:lnTo>
                  <a:lnTo>
                    <a:pt x="16349" y="28892"/>
                  </a:lnTo>
                  <a:lnTo>
                    <a:pt x="17303" y="30876"/>
                  </a:lnTo>
                  <a:lnTo>
                    <a:pt x="18572" y="33496"/>
                  </a:lnTo>
                  <a:lnTo>
                    <a:pt x="21192" y="39052"/>
                  </a:lnTo>
                  <a:lnTo>
                    <a:pt x="22066" y="41275"/>
                  </a:lnTo>
                  <a:lnTo>
                    <a:pt x="22462" y="42545"/>
                  </a:lnTo>
                  <a:lnTo>
                    <a:pt x="22303" y="43656"/>
                  </a:lnTo>
                  <a:lnTo>
                    <a:pt x="21747" y="45640"/>
                  </a:lnTo>
                  <a:lnTo>
                    <a:pt x="19843" y="50800"/>
                  </a:lnTo>
                  <a:lnTo>
                    <a:pt x="16985" y="55642"/>
                  </a:lnTo>
                  <a:lnTo>
                    <a:pt x="15239" y="57230"/>
                  </a:lnTo>
                  <a:lnTo>
                    <a:pt x="13335" y="57785"/>
                  </a:lnTo>
                  <a:lnTo>
                    <a:pt x="12143" y="57546"/>
                  </a:lnTo>
                  <a:lnTo>
                    <a:pt x="10397" y="56912"/>
                  </a:lnTo>
                  <a:lnTo>
                    <a:pt x="6350" y="56038"/>
                  </a:lnTo>
                  <a:lnTo>
                    <a:pt x="4365" y="56356"/>
                  </a:lnTo>
                  <a:lnTo>
                    <a:pt x="3094" y="57070"/>
                  </a:lnTo>
                  <a:lnTo>
                    <a:pt x="1825" y="58975"/>
                  </a:lnTo>
                  <a:lnTo>
                    <a:pt x="1587" y="60405"/>
                  </a:lnTo>
                  <a:lnTo>
                    <a:pt x="1983" y="62388"/>
                  </a:lnTo>
                  <a:lnTo>
                    <a:pt x="3333" y="64213"/>
                  </a:lnTo>
                  <a:lnTo>
                    <a:pt x="5635" y="65563"/>
                  </a:lnTo>
                  <a:lnTo>
                    <a:pt x="8810" y="66118"/>
                  </a:lnTo>
                  <a:lnTo>
                    <a:pt x="11428" y="65801"/>
                  </a:lnTo>
                  <a:lnTo>
                    <a:pt x="13890" y="64849"/>
                  </a:lnTo>
                  <a:lnTo>
                    <a:pt x="16112" y="63341"/>
                  </a:lnTo>
                  <a:lnTo>
                    <a:pt x="18097" y="61198"/>
                  </a:lnTo>
                  <a:lnTo>
                    <a:pt x="20002" y="58420"/>
                  </a:lnTo>
                  <a:lnTo>
                    <a:pt x="21906" y="55006"/>
                  </a:lnTo>
                  <a:lnTo>
                    <a:pt x="23812" y="50958"/>
                  </a:lnTo>
                  <a:lnTo>
                    <a:pt x="25637" y="46354"/>
                  </a:lnTo>
                  <a:lnTo>
                    <a:pt x="40877" y="5873"/>
                  </a:lnTo>
                  <a:lnTo>
                    <a:pt x="42147" y="3492"/>
                  </a:lnTo>
                  <a:lnTo>
                    <a:pt x="43417" y="2222"/>
                  </a:lnTo>
                  <a:lnTo>
                    <a:pt x="45640" y="1428"/>
                  </a:lnTo>
                  <a:lnTo>
                    <a:pt x="45640" y="0"/>
                  </a:lnTo>
                  <a:lnTo>
                    <a:pt x="32305" y="0"/>
                  </a:lnTo>
                  <a:lnTo>
                    <a:pt x="32305" y="1428"/>
                  </a:lnTo>
                  <a:lnTo>
                    <a:pt x="34368" y="1587"/>
                  </a:lnTo>
                  <a:lnTo>
                    <a:pt x="35877" y="2063"/>
                  </a:lnTo>
                  <a:lnTo>
                    <a:pt x="36750" y="2937"/>
                  </a:lnTo>
                  <a:lnTo>
                    <a:pt x="37067" y="4206"/>
                  </a:lnTo>
                  <a:lnTo>
                    <a:pt x="36908" y="5318"/>
                  </a:lnTo>
                  <a:lnTo>
                    <a:pt x="36273" y="6906"/>
                  </a:lnTo>
                  <a:lnTo>
                    <a:pt x="34766" y="10953"/>
                  </a:lnTo>
                  <a:lnTo>
                    <a:pt x="27066" y="32940"/>
                  </a:lnTo>
                  <a:lnTo>
                    <a:pt x="15636" y="7857"/>
                  </a:lnTo>
                  <a:lnTo>
                    <a:pt x="15001" y="6270"/>
                  </a:lnTo>
                  <a:lnTo>
                    <a:pt x="14683" y="4286"/>
                  </a:lnTo>
                  <a:lnTo>
                    <a:pt x="15239" y="2777"/>
                  </a:lnTo>
                  <a:lnTo>
                    <a:pt x="16668" y="1904"/>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2355" name="Shape 2390"/>
            <p:cNvSpPr/>
            <p:nvPr/>
          </p:nvSpPr>
          <p:spPr>
            <a:xfrm>
              <a:off x="1234343" y="4791121"/>
              <a:ext cx="45721" cy="66118"/>
            </a:xfrm>
            <a:custGeom>
              <a:avLst/>
              <a:gdLst/>
              <a:ahLst/>
              <a:cxnLst/>
              <a:rect l="0" t="0" r="0" b="0"/>
              <a:pathLst>
                <a:path w="45721" h="66118">
                  <a:moveTo>
                    <a:pt x="0" y="0"/>
                  </a:moveTo>
                  <a:lnTo>
                    <a:pt x="0" y="1349"/>
                  </a:lnTo>
                  <a:lnTo>
                    <a:pt x="2619" y="2063"/>
                  </a:lnTo>
                  <a:lnTo>
                    <a:pt x="3968" y="3016"/>
                  </a:lnTo>
                  <a:lnTo>
                    <a:pt x="5081" y="4524"/>
                  </a:lnTo>
                  <a:lnTo>
                    <a:pt x="16352" y="28892"/>
                  </a:lnTo>
                  <a:lnTo>
                    <a:pt x="17303" y="30876"/>
                  </a:lnTo>
                  <a:lnTo>
                    <a:pt x="18575" y="33496"/>
                  </a:lnTo>
                  <a:lnTo>
                    <a:pt x="21193" y="39052"/>
                  </a:lnTo>
                  <a:lnTo>
                    <a:pt x="22146" y="41275"/>
                  </a:lnTo>
                  <a:lnTo>
                    <a:pt x="22543" y="42545"/>
                  </a:lnTo>
                  <a:lnTo>
                    <a:pt x="22385" y="43656"/>
                  </a:lnTo>
                  <a:lnTo>
                    <a:pt x="21828" y="45640"/>
                  </a:lnTo>
                  <a:lnTo>
                    <a:pt x="19923" y="50800"/>
                  </a:lnTo>
                  <a:lnTo>
                    <a:pt x="16987" y="55642"/>
                  </a:lnTo>
                  <a:lnTo>
                    <a:pt x="15319" y="57230"/>
                  </a:lnTo>
                  <a:lnTo>
                    <a:pt x="13415" y="57785"/>
                  </a:lnTo>
                  <a:lnTo>
                    <a:pt x="12144" y="57546"/>
                  </a:lnTo>
                  <a:lnTo>
                    <a:pt x="10398" y="56912"/>
                  </a:lnTo>
                  <a:lnTo>
                    <a:pt x="6350" y="56038"/>
                  </a:lnTo>
                  <a:lnTo>
                    <a:pt x="4366" y="56356"/>
                  </a:lnTo>
                  <a:lnTo>
                    <a:pt x="3096" y="57070"/>
                  </a:lnTo>
                  <a:lnTo>
                    <a:pt x="1906" y="58975"/>
                  </a:lnTo>
                  <a:lnTo>
                    <a:pt x="1587" y="60405"/>
                  </a:lnTo>
                  <a:lnTo>
                    <a:pt x="2064" y="62388"/>
                  </a:lnTo>
                  <a:lnTo>
                    <a:pt x="3413" y="64213"/>
                  </a:lnTo>
                  <a:lnTo>
                    <a:pt x="5636" y="65563"/>
                  </a:lnTo>
                  <a:lnTo>
                    <a:pt x="8811" y="66118"/>
                  </a:lnTo>
                  <a:lnTo>
                    <a:pt x="11431" y="65801"/>
                  </a:lnTo>
                  <a:lnTo>
                    <a:pt x="13891" y="64849"/>
                  </a:lnTo>
                  <a:lnTo>
                    <a:pt x="16113" y="63341"/>
                  </a:lnTo>
                  <a:lnTo>
                    <a:pt x="18177" y="61198"/>
                  </a:lnTo>
                  <a:lnTo>
                    <a:pt x="20082" y="58420"/>
                  </a:lnTo>
                  <a:lnTo>
                    <a:pt x="21987" y="55006"/>
                  </a:lnTo>
                  <a:lnTo>
                    <a:pt x="23892" y="50958"/>
                  </a:lnTo>
                  <a:lnTo>
                    <a:pt x="25718" y="46354"/>
                  </a:lnTo>
                  <a:lnTo>
                    <a:pt x="40958" y="5873"/>
                  </a:lnTo>
                  <a:lnTo>
                    <a:pt x="42148" y="3492"/>
                  </a:lnTo>
                  <a:lnTo>
                    <a:pt x="43418" y="2222"/>
                  </a:lnTo>
                  <a:lnTo>
                    <a:pt x="45721" y="1428"/>
                  </a:lnTo>
                  <a:lnTo>
                    <a:pt x="45721" y="0"/>
                  </a:lnTo>
                  <a:lnTo>
                    <a:pt x="32306" y="0"/>
                  </a:lnTo>
                  <a:lnTo>
                    <a:pt x="32306" y="1428"/>
                  </a:lnTo>
                  <a:lnTo>
                    <a:pt x="34369" y="1587"/>
                  </a:lnTo>
                  <a:lnTo>
                    <a:pt x="35878" y="2063"/>
                  </a:lnTo>
                  <a:lnTo>
                    <a:pt x="36751" y="2937"/>
                  </a:lnTo>
                  <a:lnTo>
                    <a:pt x="37068" y="4206"/>
                  </a:lnTo>
                  <a:lnTo>
                    <a:pt x="36910" y="5318"/>
                  </a:lnTo>
                  <a:lnTo>
                    <a:pt x="36353" y="6906"/>
                  </a:lnTo>
                  <a:lnTo>
                    <a:pt x="34766" y="10953"/>
                  </a:lnTo>
                  <a:lnTo>
                    <a:pt x="27067" y="32940"/>
                  </a:lnTo>
                  <a:lnTo>
                    <a:pt x="15716" y="7857"/>
                  </a:lnTo>
                  <a:lnTo>
                    <a:pt x="15002" y="6270"/>
                  </a:lnTo>
                  <a:lnTo>
                    <a:pt x="14685" y="4286"/>
                  </a:lnTo>
                  <a:lnTo>
                    <a:pt x="15241" y="2777"/>
                  </a:lnTo>
                  <a:lnTo>
                    <a:pt x="16668" y="1904"/>
                  </a:lnTo>
                  <a:lnTo>
                    <a:pt x="20478" y="1428"/>
                  </a:lnTo>
                  <a:lnTo>
                    <a:pt x="20478" y="0"/>
                  </a:lnTo>
                  <a:lnTo>
                    <a:pt x="0" y="0"/>
                  </a:lnTo>
                  <a:close/>
                </a:path>
              </a:pathLst>
            </a:custGeom>
            <a:solidFill>
              <a:srgbClr val="000000"/>
            </a:solidFill>
          </p:spPr>
          <p:txBody>
            <a:bodyPr vert="horz" lIns="91440" tIns="45720" rIns="91440" bIns="45720" anchor="t"/>
            <a:lstStyle/>
            <a:p>
              <a:endParaRPr lang="en-IN"/>
            </a:p>
          </p:txBody>
        </p:sp>
        <p:sp>
          <p:nvSpPr>
            <p:cNvPr id="2356" name="Shape 2391"/>
            <p:cNvSpPr/>
            <p:nvPr/>
          </p:nvSpPr>
          <p:spPr>
            <a:xfrm>
              <a:off x="4299727" y="4511959"/>
              <a:ext cx="10081" cy="10081"/>
            </a:xfrm>
            <a:custGeom>
              <a:avLst/>
              <a:gdLst/>
              <a:ahLst/>
              <a:cxnLst/>
              <a:rect l="0" t="0" r="0" b="0"/>
              <a:pathLst>
                <a:path w="10081" h="10081">
                  <a:moveTo>
                    <a:pt x="4921" y="0"/>
                  </a:moveTo>
                  <a:lnTo>
                    <a:pt x="2698" y="476"/>
                  </a:lnTo>
                  <a:lnTo>
                    <a:pt x="1111" y="1746"/>
                  </a:lnTo>
                  <a:lnTo>
                    <a:pt x="317" y="3413"/>
                  </a:lnTo>
                  <a:lnTo>
                    <a:pt x="0" y="5001"/>
                  </a:lnTo>
                  <a:lnTo>
                    <a:pt x="238" y="6588"/>
                  </a:lnTo>
                  <a:lnTo>
                    <a:pt x="1111" y="8256"/>
                  </a:lnTo>
                  <a:lnTo>
                    <a:pt x="2619" y="9604"/>
                  </a:lnTo>
                  <a:lnTo>
                    <a:pt x="4921" y="10081"/>
                  </a:lnTo>
                  <a:lnTo>
                    <a:pt x="6984" y="9683"/>
                  </a:lnTo>
                  <a:lnTo>
                    <a:pt x="8651" y="8652"/>
                  </a:lnTo>
                  <a:lnTo>
                    <a:pt x="9763" y="7065"/>
                  </a:lnTo>
                  <a:lnTo>
                    <a:pt x="10081" y="5001"/>
                  </a:lnTo>
                  <a:lnTo>
                    <a:pt x="9763" y="3017"/>
                  </a:lnTo>
                  <a:lnTo>
                    <a:pt x="8651" y="1430"/>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2357" name="Shape 2392"/>
            <p:cNvSpPr/>
            <p:nvPr/>
          </p:nvSpPr>
          <p:spPr>
            <a:xfrm>
              <a:off x="3371595" y="4511959"/>
              <a:ext cx="23573" cy="67627"/>
            </a:xfrm>
            <a:custGeom>
              <a:avLst/>
              <a:gdLst/>
              <a:ahLst/>
              <a:cxnLst/>
              <a:rect l="0" t="0" r="0" b="0"/>
              <a:pathLst>
                <a:path w="23573" h="67627">
                  <a:moveTo>
                    <a:pt x="15714" y="0"/>
                  </a:moveTo>
                  <a:lnTo>
                    <a:pt x="0" y="4366"/>
                  </a:lnTo>
                  <a:lnTo>
                    <a:pt x="0" y="5953"/>
                  </a:lnTo>
                  <a:lnTo>
                    <a:pt x="3332" y="5715"/>
                  </a:lnTo>
                  <a:lnTo>
                    <a:pt x="5713" y="6032"/>
                  </a:lnTo>
                  <a:lnTo>
                    <a:pt x="7063" y="7143"/>
                  </a:lnTo>
                  <a:lnTo>
                    <a:pt x="7698" y="8969"/>
                  </a:lnTo>
                  <a:lnTo>
                    <a:pt x="7857" y="11748"/>
                  </a:lnTo>
                  <a:lnTo>
                    <a:pt x="7857" y="58976"/>
                  </a:lnTo>
                  <a:lnTo>
                    <a:pt x="7461" y="62388"/>
                  </a:lnTo>
                  <a:lnTo>
                    <a:pt x="6270" y="64452"/>
                  </a:lnTo>
                  <a:lnTo>
                    <a:pt x="3888" y="65643"/>
                  </a:lnTo>
                  <a:lnTo>
                    <a:pt x="237" y="66119"/>
                  </a:lnTo>
                  <a:lnTo>
                    <a:pt x="237" y="67627"/>
                  </a:lnTo>
                  <a:lnTo>
                    <a:pt x="23573" y="67627"/>
                  </a:lnTo>
                  <a:lnTo>
                    <a:pt x="23573" y="66119"/>
                  </a:lnTo>
                  <a:lnTo>
                    <a:pt x="20001" y="65723"/>
                  </a:lnTo>
                  <a:lnTo>
                    <a:pt x="17700" y="64770"/>
                  </a:lnTo>
                  <a:lnTo>
                    <a:pt x="16508" y="62706"/>
                  </a:lnTo>
                  <a:lnTo>
                    <a:pt x="16112" y="59293"/>
                  </a:lnTo>
                  <a:lnTo>
                    <a:pt x="16112" y="158"/>
                  </a:lnTo>
                  <a:lnTo>
                    <a:pt x="15714" y="0"/>
                  </a:lnTo>
                  <a:close/>
                </a:path>
              </a:pathLst>
            </a:custGeom>
            <a:solidFill>
              <a:srgbClr val="000000"/>
            </a:solidFill>
          </p:spPr>
          <p:txBody>
            <a:bodyPr vert="horz" lIns="91440" tIns="45720" rIns="91440" bIns="45720" anchor="t"/>
            <a:lstStyle/>
            <a:p>
              <a:endParaRPr lang="en-IN"/>
            </a:p>
          </p:txBody>
        </p:sp>
        <p:sp>
          <p:nvSpPr>
            <p:cNvPr id="2358" name="Shape 2393"/>
            <p:cNvSpPr/>
            <p:nvPr/>
          </p:nvSpPr>
          <p:spPr>
            <a:xfrm>
              <a:off x="3306111" y="4511959"/>
              <a:ext cx="10080" cy="10081"/>
            </a:xfrm>
            <a:custGeom>
              <a:avLst/>
              <a:gdLst/>
              <a:ahLst/>
              <a:cxnLst/>
              <a:rect l="0" t="0" r="0" b="0"/>
              <a:pathLst>
                <a:path w="10080" h="10081">
                  <a:moveTo>
                    <a:pt x="4921" y="0"/>
                  </a:moveTo>
                  <a:lnTo>
                    <a:pt x="2698" y="476"/>
                  </a:lnTo>
                  <a:lnTo>
                    <a:pt x="1191" y="1746"/>
                  </a:lnTo>
                  <a:lnTo>
                    <a:pt x="317" y="3413"/>
                  </a:lnTo>
                  <a:lnTo>
                    <a:pt x="0" y="5001"/>
                  </a:lnTo>
                  <a:lnTo>
                    <a:pt x="317" y="6588"/>
                  </a:lnTo>
                  <a:lnTo>
                    <a:pt x="1111" y="8256"/>
                  </a:lnTo>
                  <a:lnTo>
                    <a:pt x="2698" y="9604"/>
                  </a:lnTo>
                  <a:lnTo>
                    <a:pt x="4921" y="10081"/>
                  </a:lnTo>
                  <a:lnTo>
                    <a:pt x="7064" y="9683"/>
                  </a:lnTo>
                  <a:lnTo>
                    <a:pt x="8652" y="8652"/>
                  </a:lnTo>
                  <a:lnTo>
                    <a:pt x="9762" y="7065"/>
                  </a:lnTo>
                  <a:lnTo>
                    <a:pt x="10080" y="5001"/>
                  </a:lnTo>
                  <a:lnTo>
                    <a:pt x="9762" y="3017"/>
                  </a:lnTo>
                  <a:lnTo>
                    <a:pt x="8652" y="1430"/>
                  </a:lnTo>
                  <a:lnTo>
                    <a:pt x="7064" y="397"/>
                  </a:lnTo>
                  <a:lnTo>
                    <a:pt x="4921" y="0"/>
                  </a:lnTo>
                  <a:close/>
                </a:path>
              </a:pathLst>
            </a:custGeom>
            <a:solidFill>
              <a:srgbClr val="000000"/>
            </a:solidFill>
          </p:spPr>
          <p:txBody>
            <a:bodyPr vert="horz" lIns="91440" tIns="45720" rIns="91440" bIns="45720" anchor="t"/>
            <a:lstStyle/>
            <a:p>
              <a:endParaRPr lang="en-IN"/>
            </a:p>
          </p:txBody>
        </p:sp>
        <p:sp>
          <p:nvSpPr>
            <p:cNvPr id="2359" name="Shape 2394"/>
            <p:cNvSpPr/>
            <p:nvPr/>
          </p:nvSpPr>
          <p:spPr>
            <a:xfrm>
              <a:off x="4495069" y="4511959"/>
              <a:ext cx="35956" cy="67627"/>
            </a:xfrm>
            <a:custGeom>
              <a:avLst/>
              <a:gdLst/>
              <a:ahLst/>
              <a:cxnLst/>
              <a:rect l="0" t="0" r="0" b="0"/>
              <a:pathLst>
                <a:path w="35956" h="67627">
                  <a:moveTo>
                    <a:pt x="26035" y="0"/>
                  </a:moveTo>
                  <a:lnTo>
                    <a:pt x="20160" y="715"/>
                  </a:lnTo>
                  <a:lnTo>
                    <a:pt x="15716" y="2778"/>
                  </a:lnTo>
                  <a:lnTo>
                    <a:pt x="12541" y="5794"/>
                  </a:lnTo>
                  <a:lnTo>
                    <a:pt x="10397" y="9446"/>
                  </a:lnTo>
                  <a:lnTo>
                    <a:pt x="9127" y="13336"/>
                  </a:lnTo>
                  <a:lnTo>
                    <a:pt x="8413" y="17145"/>
                  </a:lnTo>
                  <a:lnTo>
                    <a:pt x="8175" y="20480"/>
                  </a:lnTo>
                  <a:lnTo>
                    <a:pt x="8175" y="23018"/>
                  </a:lnTo>
                  <a:lnTo>
                    <a:pt x="79" y="23018"/>
                  </a:lnTo>
                  <a:lnTo>
                    <a:pt x="79" y="26193"/>
                  </a:lnTo>
                  <a:lnTo>
                    <a:pt x="8175" y="26193"/>
                  </a:lnTo>
                  <a:lnTo>
                    <a:pt x="8175" y="57308"/>
                  </a:lnTo>
                  <a:lnTo>
                    <a:pt x="8096" y="59849"/>
                  </a:lnTo>
                  <a:lnTo>
                    <a:pt x="7857" y="61912"/>
                  </a:lnTo>
                  <a:lnTo>
                    <a:pt x="7302" y="63421"/>
                  </a:lnTo>
                  <a:lnTo>
                    <a:pt x="6587" y="64532"/>
                  </a:lnTo>
                  <a:lnTo>
                    <a:pt x="4047" y="65723"/>
                  </a:lnTo>
                  <a:lnTo>
                    <a:pt x="0" y="66119"/>
                  </a:lnTo>
                  <a:lnTo>
                    <a:pt x="0" y="67627"/>
                  </a:lnTo>
                  <a:lnTo>
                    <a:pt x="25716" y="67627"/>
                  </a:lnTo>
                  <a:lnTo>
                    <a:pt x="25716" y="66119"/>
                  </a:lnTo>
                  <a:lnTo>
                    <a:pt x="21907" y="65802"/>
                  </a:lnTo>
                  <a:lnTo>
                    <a:pt x="19287" y="65087"/>
                  </a:lnTo>
                  <a:lnTo>
                    <a:pt x="17700" y="63897"/>
                  </a:lnTo>
                  <a:lnTo>
                    <a:pt x="16827" y="62231"/>
                  </a:lnTo>
                  <a:lnTo>
                    <a:pt x="16588" y="60007"/>
                  </a:lnTo>
                  <a:lnTo>
                    <a:pt x="16510" y="57308"/>
                  </a:lnTo>
                  <a:lnTo>
                    <a:pt x="16510" y="26193"/>
                  </a:lnTo>
                  <a:lnTo>
                    <a:pt x="28575" y="26193"/>
                  </a:lnTo>
                  <a:lnTo>
                    <a:pt x="28575" y="23018"/>
                  </a:lnTo>
                  <a:lnTo>
                    <a:pt x="16430" y="23018"/>
                  </a:lnTo>
                  <a:lnTo>
                    <a:pt x="16430" y="11588"/>
                  </a:lnTo>
                  <a:lnTo>
                    <a:pt x="16747" y="7620"/>
                  </a:lnTo>
                  <a:lnTo>
                    <a:pt x="18415" y="4207"/>
                  </a:lnTo>
                  <a:lnTo>
                    <a:pt x="20081" y="3175"/>
                  </a:lnTo>
                  <a:lnTo>
                    <a:pt x="22383" y="2778"/>
                  </a:lnTo>
                  <a:lnTo>
                    <a:pt x="24447" y="3254"/>
                  </a:lnTo>
                  <a:lnTo>
                    <a:pt x="25955" y="4683"/>
                  </a:lnTo>
                  <a:lnTo>
                    <a:pt x="28416" y="8256"/>
                  </a:lnTo>
                  <a:lnTo>
                    <a:pt x="29845" y="9604"/>
                  </a:lnTo>
                  <a:lnTo>
                    <a:pt x="31670" y="10161"/>
                  </a:lnTo>
                  <a:lnTo>
                    <a:pt x="34527" y="9207"/>
                  </a:lnTo>
                  <a:lnTo>
                    <a:pt x="35560" y="7858"/>
                  </a:lnTo>
                  <a:lnTo>
                    <a:pt x="35956" y="6032"/>
                  </a:lnTo>
                  <a:lnTo>
                    <a:pt x="35162" y="3651"/>
                  </a:lnTo>
                  <a:lnTo>
                    <a:pt x="33020" y="1746"/>
                  </a:lnTo>
                  <a:lnTo>
                    <a:pt x="29923" y="476"/>
                  </a:lnTo>
                  <a:lnTo>
                    <a:pt x="26035" y="0"/>
                  </a:lnTo>
                  <a:close/>
                </a:path>
              </a:pathLst>
            </a:custGeom>
            <a:solidFill>
              <a:srgbClr val="000000"/>
            </a:solidFill>
          </p:spPr>
          <p:txBody>
            <a:bodyPr vert="horz" lIns="91440" tIns="45720" rIns="91440" bIns="45720" anchor="t"/>
            <a:lstStyle/>
            <a:p>
              <a:endParaRPr lang="en-IN"/>
            </a:p>
          </p:txBody>
        </p:sp>
        <p:sp>
          <p:nvSpPr>
            <p:cNvPr id="2360" name="Shape 2395"/>
            <p:cNvSpPr/>
            <p:nvPr/>
          </p:nvSpPr>
          <p:spPr>
            <a:xfrm>
              <a:off x="3850147" y="4511959"/>
              <a:ext cx="35956" cy="67627"/>
            </a:xfrm>
            <a:custGeom>
              <a:avLst/>
              <a:gdLst/>
              <a:ahLst/>
              <a:cxnLst/>
              <a:rect l="0" t="0" r="0" b="0"/>
              <a:pathLst>
                <a:path w="35956" h="67627">
                  <a:moveTo>
                    <a:pt x="26034" y="0"/>
                  </a:moveTo>
                  <a:lnTo>
                    <a:pt x="20161" y="715"/>
                  </a:lnTo>
                  <a:lnTo>
                    <a:pt x="15794" y="2778"/>
                  </a:lnTo>
                  <a:lnTo>
                    <a:pt x="12619" y="5794"/>
                  </a:lnTo>
                  <a:lnTo>
                    <a:pt x="10477" y="9446"/>
                  </a:lnTo>
                  <a:lnTo>
                    <a:pt x="9128" y="13336"/>
                  </a:lnTo>
                  <a:lnTo>
                    <a:pt x="8493" y="17145"/>
                  </a:lnTo>
                  <a:lnTo>
                    <a:pt x="8254" y="20480"/>
                  </a:lnTo>
                  <a:lnTo>
                    <a:pt x="8254" y="23018"/>
                  </a:lnTo>
                  <a:lnTo>
                    <a:pt x="79" y="23018"/>
                  </a:lnTo>
                  <a:lnTo>
                    <a:pt x="79" y="26193"/>
                  </a:lnTo>
                  <a:lnTo>
                    <a:pt x="8254" y="26193"/>
                  </a:lnTo>
                  <a:lnTo>
                    <a:pt x="8254" y="57308"/>
                  </a:lnTo>
                  <a:lnTo>
                    <a:pt x="8175" y="59849"/>
                  </a:lnTo>
                  <a:lnTo>
                    <a:pt x="7937" y="61912"/>
                  </a:lnTo>
                  <a:lnTo>
                    <a:pt x="7381" y="63421"/>
                  </a:lnTo>
                  <a:lnTo>
                    <a:pt x="6587" y="64532"/>
                  </a:lnTo>
                  <a:lnTo>
                    <a:pt x="4127" y="65723"/>
                  </a:lnTo>
                  <a:lnTo>
                    <a:pt x="0" y="66119"/>
                  </a:lnTo>
                  <a:lnTo>
                    <a:pt x="0" y="67627"/>
                  </a:lnTo>
                  <a:lnTo>
                    <a:pt x="25797" y="67627"/>
                  </a:lnTo>
                  <a:lnTo>
                    <a:pt x="25797" y="66119"/>
                  </a:lnTo>
                  <a:lnTo>
                    <a:pt x="21907" y="65802"/>
                  </a:lnTo>
                  <a:lnTo>
                    <a:pt x="19287" y="65087"/>
                  </a:lnTo>
                  <a:lnTo>
                    <a:pt x="17779" y="63897"/>
                  </a:lnTo>
                  <a:lnTo>
                    <a:pt x="16906" y="62231"/>
                  </a:lnTo>
                  <a:lnTo>
                    <a:pt x="16588" y="60007"/>
                  </a:lnTo>
                  <a:lnTo>
                    <a:pt x="16588" y="26193"/>
                  </a:lnTo>
                  <a:lnTo>
                    <a:pt x="28654" y="26193"/>
                  </a:lnTo>
                  <a:lnTo>
                    <a:pt x="28654" y="23018"/>
                  </a:lnTo>
                  <a:lnTo>
                    <a:pt x="16431" y="23018"/>
                  </a:lnTo>
                  <a:lnTo>
                    <a:pt x="16431" y="11588"/>
                  </a:lnTo>
                  <a:lnTo>
                    <a:pt x="16827" y="7620"/>
                  </a:lnTo>
                  <a:lnTo>
                    <a:pt x="17382" y="5794"/>
                  </a:lnTo>
                  <a:lnTo>
                    <a:pt x="18414" y="4207"/>
                  </a:lnTo>
                  <a:lnTo>
                    <a:pt x="20081" y="3175"/>
                  </a:lnTo>
                  <a:lnTo>
                    <a:pt x="22383" y="2778"/>
                  </a:lnTo>
                  <a:lnTo>
                    <a:pt x="24447" y="3254"/>
                  </a:lnTo>
                  <a:lnTo>
                    <a:pt x="25956" y="4683"/>
                  </a:lnTo>
                  <a:lnTo>
                    <a:pt x="28494" y="8256"/>
                  </a:lnTo>
                  <a:lnTo>
                    <a:pt x="29924" y="9604"/>
                  </a:lnTo>
                  <a:lnTo>
                    <a:pt x="31669" y="10161"/>
                  </a:lnTo>
                  <a:lnTo>
                    <a:pt x="34607" y="9207"/>
                  </a:lnTo>
                  <a:lnTo>
                    <a:pt x="35559" y="7858"/>
                  </a:lnTo>
                  <a:lnTo>
                    <a:pt x="35956" y="6032"/>
                  </a:lnTo>
                  <a:lnTo>
                    <a:pt x="35162" y="3651"/>
                  </a:lnTo>
                  <a:lnTo>
                    <a:pt x="33099" y="1746"/>
                  </a:lnTo>
                  <a:lnTo>
                    <a:pt x="29924" y="476"/>
                  </a:lnTo>
                  <a:lnTo>
                    <a:pt x="26034" y="0"/>
                  </a:lnTo>
                  <a:close/>
                </a:path>
              </a:pathLst>
            </a:custGeom>
            <a:solidFill>
              <a:srgbClr val="000000"/>
            </a:solidFill>
          </p:spPr>
          <p:txBody>
            <a:bodyPr vert="horz" lIns="91440" tIns="45720" rIns="91440" bIns="45720" anchor="t"/>
            <a:lstStyle/>
            <a:p>
              <a:endParaRPr lang="en-IN"/>
            </a:p>
          </p:txBody>
        </p:sp>
        <p:sp>
          <p:nvSpPr>
            <p:cNvPr id="2361" name="Shape 2396"/>
            <p:cNvSpPr/>
            <p:nvPr/>
          </p:nvSpPr>
          <p:spPr>
            <a:xfrm>
              <a:off x="3271980" y="4522199"/>
              <a:ext cx="26273" cy="58420"/>
            </a:xfrm>
            <a:custGeom>
              <a:avLst/>
              <a:gdLst/>
              <a:ahLst/>
              <a:cxnLst/>
              <a:rect l="0" t="0" r="0" b="0"/>
              <a:pathLst>
                <a:path w="26273" h="58420">
                  <a:moveTo>
                    <a:pt x="13255" y="0"/>
                  </a:moveTo>
                  <a:lnTo>
                    <a:pt x="10873" y="3412"/>
                  </a:lnTo>
                  <a:lnTo>
                    <a:pt x="8811" y="6191"/>
                  </a:lnTo>
                  <a:lnTo>
                    <a:pt x="4286" y="11350"/>
                  </a:lnTo>
                  <a:lnTo>
                    <a:pt x="1348" y="13731"/>
                  </a:lnTo>
                  <a:lnTo>
                    <a:pt x="317" y="14525"/>
                  </a:lnTo>
                  <a:lnTo>
                    <a:pt x="0" y="15318"/>
                  </a:lnTo>
                  <a:lnTo>
                    <a:pt x="397" y="15953"/>
                  </a:lnTo>
                  <a:lnTo>
                    <a:pt x="5636" y="15953"/>
                  </a:lnTo>
                  <a:lnTo>
                    <a:pt x="5636" y="45798"/>
                  </a:lnTo>
                  <a:lnTo>
                    <a:pt x="5793" y="49212"/>
                  </a:lnTo>
                  <a:lnTo>
                    <a:pt x="6350" y="51991"/>
                  </a:lnTo>
                  <a:lnTo>
                    <a:pt x="7143" y="54212"/>
                  </a:lnTo>
                  <a:lnTo>
                    <a:pt x="8254" y="55800"/>
                  </a:lnTo>
                  <a:lnTo>
                    <a:pt x="11192" y="57784"/>
                  </a:lnTo>
                  <a:lnTo>
                    <a:pt x="14684" y="58420"/>
                  </a:lnTo>
                  <a:lnTo>
                    <a:pt x="18097" y="57784"/>
                  </a:lnTo>
                  <a:lnTo>
                    <a:pt x="21272" y="56197"/>
                  </a:lnTo>
                  <a:lnTo>
                    <a:pt x="24129" y="53816"/>
                  </a:lnTo>
                  <a:lnTo>
                    <a:pt x="26273" y="50878"/>
                  </a:lnTo>
                  <a:lnTo>
                    <a:pt x="25003" y="49767"/>
                  </a:lnTo>
                  <a:lnTo>
                    <a:pt x="22780" y="51991"/>
                  </a:lnTo>
                  <a:lnTo>
                    <a:pt x="21113" y="52863"/>
                  </a:lnTo>
                  <a:lnTo>
                    <a:pt x="18970" y="53259"/>
                  </a:lnTo>
                  <a:lnTo>
                    <a:pt x="16827" y="52784"/>
                  </a:lnTo>
                  <a:lnTo>
                    <a:pt x="15398" y="51593"/>
                  </a:lnTo>
                  <a:lnTo>
                    <a:pt x="14128" y="47942"/>
                  </a:lnTo>
                  <a:lnTo>
                    <a:pt x="13891" y="44291"/>
                  </a:lnTo>
                  <a:lnTo>
                    <a:pt x="13891" y="15953"/>
                  </a:lnTo>
                  <a:lnTo>
                    <a:pt x="23971" y="15953"/>
                  </a:lnTo>
                  <a:lnTo>
                    <a:pt x="23971" y="12778"/>
                  </a:lnTo>
                  <a:lnTo>
                    <a:pt x="13891" y="12778"/>
                  </a:lnTo>
                  <a:lnTo>
                    <a:pt x="13891" y="1348"/>
                  </a:lnTo>
                  <a:lnTo>
                    <a:pt x="13811" y="317"/>
                  </a:lnTo>
                  <a:lnTo>
                    <a:pt x="13255" y="0"/>
                  </a:lnTo>
                  <a:close/>
                </a:path>
              </a:pathLst>
            </a:custGeom>
            <a:solidFill>
              <a:srgbClr val="000000"/>
            </a:solidFill>
          </p:spPr>
          <p:txBody>
            <a:bodyPr vert="horz" lIns="91440" tIns="45720" rIns="91440" bIns="45720" anchor="t"/>
            <a:lstStyle/>
            <a:p>
              <a:endParaRPr lang="en-IN"/>
            </a:p>
          </p:txBody>
        </p:sp>
        <p:sp>
          <p:nvSpPr>
            <p:cNvPr id="2362" name="Shape 2397"/>
            <p:cNvSpPr/>
            <p:nvPr/>
          </p:nvSpPr>
          <p:spPr>
            <a:xfrm>
              <a:off x="4447364" y="4534027"/>
              <a:ext cx="43736" cy="46592"/>
            </a:xfrm>
            <a:custGeom>
              <a:avLst/>
              <a:gdLst/>
              <a:ahLst/>
              <a:cxnLst/>
              <a:rect l="0" t="0" r="0" b="0"/>
              <a:pathLst>
                <a:path w="43736" h="46592">
                  <a:moveTo>
                    <a:pt x="21431" y="0"/>
                  </a:moveTo>
                  <a:lnTo>
                    <a:pt x="20637" y="2777"/>
                  </a:lnTo>
                  <a:lnTo>
                    <a:pt x="24844" y="3650"/>
                  </a:lnTo>
                  <a:lnTo>
                    <a:pt x="28337" y="6032"/>
                  </a:lnTo>
                  <a:lnTo>
                    <a:pt x="31115" y="9762"/>
                  </a:lnTo>
                  <a:lnTo>
                    <a:pt x="33178" y="14444"/>
                  </a:lnTo>
                  <a:lnTo>
                    <a:pt x="34369" y="19843"/>
                  </a:lnTo>
                  <a:lnTo>
                    <a:pt x="34766" y="25875"/>
                  </a:lnTo>
                  <a:lnTo>
                    <a:pt x="34290" y="32146"/>
                  </a:lnTo>
                  <a:lnTo>
                    <a:pt x="32861" y="36828"/>
                  </a:lnTo>
                  <a:lnTo>
                    <a:pt x="30877" y="40163"/>
                  </a:lnTo>
                  <a:lnTo>
                    <a:pt x="28337" y="42305"/>
                  </a:lnTo>
                  <a:lnTo>
                    <a:pt x="25717" y="43417"/>
                  </a:lnTo>
                  <a:lnTo>
                    <a:pt x="23098" y="43813"/>
                  </a:lnTo>
                  <a:lnTo>
                    <a:pt x="19050" y="43019"/>
                  </a:lnTo>
                  <a:lnTo>
                    <a:pt x="15875" y="40797"/>
                  </a:lnTo>
                  <a:lnTo>
                    <a:pt x="13415" y="37622"/>
                  </a:lnTo>
                  <a:lnTo>
                    <a:pt x="11588" y="33733"/>
                  </a:lnTo>
                  <a:lnTo>
                    <a:pt x="9446" y="25319"/>
                  </a:lnTo>
                  <a:lnTo>
                    <a:pt x="9127" y="21431"/>
                  </a:lnTo>
                  <a:lnTo>
                    <a:pt x="8969" y="18256"/>
                  </a:lnTo>
                  <a:lnTo>
                    <a:pt x="9207" y="14603"/>
                  </a:lnTo>
                  <a:lnTo>
                    <a:pt x="9842" y="11508"/>
                  </a:lnTo>
                  <a:lnTo>
                    <a:pt x="10874" y="8809"/>
                  </a:lnTo>
                  <a:lnTo>
                    <a:pt x="12382" y="6666"/>
                  </a:lnTo>
                  <a:lnTo>
                    <a:pt x="14208" y="4919"/>
                  </a:lnTo>
                  <a:lnTo>
                    <a:pt x="16192" y="3730"/>
                  </a:lnTo>
                  <a:lnTo>
                    <a:pt x="18336" y="3014"/>
                  </a:lnTo>
                  <a:lnTo>
                    <a:pt x="20637" y="2777"/>
                  </a:lnTo>
                  <a:lnTo>
                    <a:pt x="21431" y="0"/>
                  </a:lnTo>
                  <a:lnTo>
                    <a:pt x="15240" y="872"/>
                  </a:lnTo>
                  <a:lnTo>
                    <a:pt x="10001" y="3253"/>
                  </a:lnTo>
                  <a:lnTo>
                    <a:pt x="5715" y="6983"/>
                  </a:lnTo>
                  <a:lnTo>
                    <a:pt x="2619" y="11667"/>
                  </a:lnTo>
                  <a:lnTo>
                    <a:pt x="634" y="17064"/>
                  </a:lnTo>
                  <a:lnTo>
                    <a:pt x="0" y="22938"/>
                  </a:lnTo>
                  <a:lnTo>
                    <a:pt x="715" y="29368"/>
                  </a:lnTo>
                  <a:lnTo>
                    <a:pt x="2777" y="35003"/>
                  </a:lnTo>
                  <a:lnTo>
                    <a:pt x="6112" y="39766"/>
                  </a:lnTo>
                  <a:lnTo>
                    <a:pt x="10398" y="43417"/>
                  </a:lnTo>
                  <a:lnTo>
                    <a:pt x="15716" y="45719"/>
                  </a:lnTo>
                  <a:lnTo>
                    <a:pt x="21748" y="46592"/>
                  </a:lnTo>
                  <a:lnTo>
                    <a:pt x="28575" y="45480"/>
                  </a:lnTo>
                  <a:lnTo>
                    <a:pt x="34131" y="42623"/>
                  </a:lnTo>
                  <a:lnTo>
                    <a:pt x="38338" y="38416"/>
                  </a:lnTo>
                  <a:lnTo>
                    <a:pt x="41354" y="33416"/>
                  </a:lnTo>
                  <a:lnTo>
                    <a:pt x="43179" y="28097"/>
                  </a:lnTo>
                  <a:lnTo>
                    <a:pt x="43736" y="22938"/>
                  </a:lnTo>
                  <a:lnTo>
                    <a:pt x="43258" y="17858"/>
                  </a:lnTo>
                  <a:lnTo>
                    <a:pt x="42068" y="13333"/>
                  </a:lnTo>
                  <a:lnTo>
                    <a:pt x="40083" y="9364"/>
                  </a:lnTo>
                  <a:lnTo>
                    <a:pt x="37386"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2363" name="Shape 2398"/>
            <p:cNvSpPr/>
            <p:nvPr/>
          </p:nvSpPr>
          <p:spPr>
            <a:xfrm>
              <a:off x="4323539" y="4534027"/>
              <a:ext cx="43736" cy="46592"/>
            </a:xfrm>
            <a:custGeom>
              <a:avLst/>
              <a:gdLst/>
              <a:ahLst/>
              <a:cxnLst/>
              <a:rect l="0" t="0" r="0" b="0"/>
              <a:pathLst>
                <a:path w="43736" h="46592">
                  <a:moveTo>
                    <a:pt x="21431" y="0"/>
                  </a:moveTo>
                  <a:lnTo>
                    <a:pt x="20637" y="2777"/>
                  </a:lnTo>
                  <a:lnTo>
                    <a:pt x="24844" y="3650"/>
                  </a:lnTo>
                  <a:lnTo>
                    <a:pt x="28337" y="6032"/>
                  </a:lnTo>
                  <a:lnTo>
                    <a:pt x="31115" y="9762"/>
                  </a:lnTo>
                  <a:lnTo>
                    <a:pt x="33178" y="14444"/>
                  </a:lnTo>
                  <a:lnTo>
                    <a:pt x="34369" y="19843"/>
                  </a:lnTo>
                  <a:lnTo>
                    <a:pt x="34766" y="25875"/>
                  </a:lnTo>
                  <a:lnTo>
                    <a:pt x="34290" y="32146"/>
                  </a:lnTo>
                  <a:lnTo>
                    <a:pt x="32861" y="36828"/>
                  </a:lnTo>
                  <a:lnTo>
                    <a:pt x="30876" y="40163"/>
                  </a:lnTo>
                  <a:lnTo>
                    <a:pt x="28337" y="42305"/>
                  </a:lnTo>
                  <a:lnTo>
                    <a:pt x="25717" y="43417"/>
                  </a:lnTo>
                  <a:lnTo>
                    <a:pt x="23098" y="43813"/>
                  </a:lnTo>
                  <a:lnTo>
                    <a:pt x="19050" y="43019"/>
                  </a:lnTo>
                  <a:lnTo>
                    <a:pt x="15875" y="40797"/>
                  </a:lnTo>
                  <a:lnTo>
                    <a:pt x="13413" y="37622"/>
                  </a:lnTo>
                  <a:lnTo>
                    <a:pt x="11588" y="33733"/>
                  </a:lnTo>
                  <a:lnTo>
                    <a:pt x="9445" y="25319"/>
                  </a:lnTo>
                  <a:lnTo>
                    <a:pt x="9127" y="21431"/>
                  </a:lnTo>
                  <a:lnTo>
                    <a:pt x="8969" y="18256"/>
                  </a:lnTo>
                  <a:lnTo>
                    <a:pt x="9207" y="14603"/>
                  </a:lnTo>
                  <a:lnTo>
                    <a:pt x="9842" y="11508"/>
                  </a:lnTo>
                  <a:lnTo>
                    <a:pt x="10874" y="8809"/>
                  </a:lnTo>
                  <a:lnTo>
                    <a:pt x="12382" y="6666"/>
                  </a:lnTo>
                  <a:lnTo>
                    <a:pt x="14207" y="4919"/>
                  </a:lnTo>
                  <a:lnTo>
                    <a:pt x="16192" y="3730"/>
                  </a:lnTo>
                  <a:lnTo>
                    <a:pt x="18336" y="3014"/>
                  </a:lnTo>
                  <a:lnTo>
                    <a:pt x="20637" y="2777"/>
                  </a:lnTo>
                  <a:lnTo>
                    <a:pt x="21431" y="0"/>
                  </a:lnTo>
                  <a:lnTo>
                    <a:pt x="15240" y="872"/>
                  </a:lnTo>
                  <a:lnTo>
                    <a:pt x="10001" y="3253"/>
                  </a:lnTo>
                  <a:lnTo>
                    <a:pt x="5715" y="6983"/>
                  </a:lnTo>
                  <a:lnTo>
                    <a:pt x="2619" y="11667"/>
                  </a:lnTo>
                  <a:lnTo>
                    <a:pt x="634" y="17064"/>
                  </a:lnTo>
                  <a:lnTo>
                    <a:pt x="0" y="22938"/>
                  </a:lnTo>
                  <a:lnTo>
                    <a:pt x="713" y="29368"/>
                  </a:lnTo>
                  <a:lnTo>
                    <a:pt x="2777" y="35003"/>
                  </a:lnTo>
                  <a:lnTo>
                    <a:pt x="6112" y="39766"/>
                  </a:lnTo>
                  <a:lnTo>
                    <a:pt x="10398" y="43417"/>
                  </a:lnTo>
                  <a:lnTo>
                    <a:pt x="15716" y="45719"/>
                  </a:lnTo>
                  <a:lnTo>
                    <a:pt x="21748" y="46592"/>
                  </a:lnTo>
                  <a:lnTo>
                    <a:pt x="28575" y="45480"/>
                  </a:lnTo>
                  <a:lnTo>
                    <a:pt x="34131" y="42623"/>
                  </a:lnTo>
                  <a:lnTo>
                    <a:pt x="38338" y="38416"/>
                  </a:lnTo>
                  <a:lnTo>
                    <a:pt x="41354" y="33416"/>
                  </a:lnTo>
                  <a:lnTo>
                    <a:pt x="43179" y="28097"/>
                  </a:lnTo>
                  <a:lnTo>
                    <a:pt x="43736" y="22938"/>
                  </a:lnTo>
                  <a:lnTo>
                    <a:pt x="43258" y="17858"/>
                  </a:lnTo>
                  <a:lnTo>
                    <a:pt x="42068" y="13333"/>
                  </a:lnTo>
                  <a:lnTo>
                    <a:pt x="40083" y="9364"/>
                  </a:lnTo>
                  <a:lnTo>
                    <a:pt x="37386" y="6111"/>
                  </a:lnTo>
                  <a:lnTo>
                    <a:pt x="34131" y="3491"/>
                  </a:lnTo>
                  <a:lnTo>
                    <a:pt x="30401"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364" name="Shape 2399"/>
            <p:cNvSpPr/>
            <p:nvPr/>
          </p:nvSpPr>
          <p:spPr>
            <a:xfrm>
              <a:off x="4293536" y="4534027"/>
              <a:ext cx="23494" cy="45560"/>
            </a:xfrm>
            <a:custGeom>
              <a:avLst/>
              <a:gdLst/>
              <a:ahLst/>
              <a:cxnLst/>
              <a:rect l="0" t="0" r="0" b="0"/>
              <a:pathLst>
                <a:path w="23494" h="45560">
                  <a:moveTo>
                    <a:pt x="15795" y="0"/>
                  </a:moveTo>
                  <a:lnTo>
                    <a:pt x="397" y="5476"/>
                  </a:lnTo>
                  <a:lnTo>
                    <a:pt x="397" y="6905"/>
                  </a:lnTo>
                  <a:lnTo>
                    <a:pt x="4366" y="6507"/>
                  </a:lnTo>
                  <a:lnTo>
                    <a:pt x="5636" y="6666"/>
                  </a:lnTo>
                  <a:lnTo>
                    <a:pt x="6667" y="7301"/>
                  </a:lnTo>
                  <a:lnTo>
                    <a:pt x="7541" y="9127"/>
                  </a:lnTo>
                  <a:lnTo>
                    <a:pt x="7858" y="12461"/>
                  </a:lnTo>
                  <a:lnTo>
                    <a:pt x="7858" y="35480"/>
                  </a:lnTo>
                  <a:lnTo>
                    <a:pt x="7698" y="38733"/>
                  </a:lnTo>
                  <a:lnTo>
                    <a:pt x="7143" y="41036"/>
                  </a:lnTo>
                  <a:lnTo>
                    <a:pt x="6191" y="42544"/>
                  </a:lnTo>
                  <a:lnTo>
                    <a:pt x="4762" y="43417"/>
                  </a:lnTo>
                  <a:lnTo>
                    <a:pt x="2778" y="43813"/>
                  </a:lnTo>
                  <a:lnTo>
                    <a:pt x="0" y="44052"/>
                  </a:lnTo>
                  <a:lnTo>
                    <a:pt x="0" y="45560"/>
                  </a:lnTo>
                  <a:lnTo>
                    <a:pt x="23494" y="45560"/>
                  </a:lnTo>
                  <a:lnTo>
                    <a:pt x="23494" y="44052"/>
                  </a:lnTo>
                  <a:lnTo>
                    <a:pt x="19447" y="43496"/>
                  </a:lnTo>
                  <a:lnTo>
                    <a:pt x="17223" y="42068"/>
                  </a:lnTo>
                  <a:lnTo>
                    <a:pt x="16350" y="39448"/>
                  </a:lnTo>
                  <a:lnTo>
                    <a:pt x="16192" y="35480"/>
                  </a:lnTo>
                  <a:lnTo>
                    <a:pt x="16192" y="316"/>
                  </a:lnTo>
                  <a:lnTo>
                    <a:pt x="15795" y="0"/>
                  </a:lnTo>
                  <a:close/>
                </a:path>
              </a:pathLst>
            </a:custGeom>
            <a:solidFill>
              <a:srgbClr val="000000"/>
            </a:solidFill>
          </p:spPr>
          <p:txBody>
            <a:bodyPr vert="horz" lIns="91440" tIns="45720" rIns="91440" bIns="45720" anchor="t"/>
            <a:lstStyle/>
            <a:p>
              <a:endParaRPr lang="en-IN"/>
            </a:p>
          </p:txBody>
        </p:sp>
        <p:sp>
          <p:nvSpPr>
            <p:cNvPr id="2365" name="Shape 2400"/>
            <p:cNvSpPr/>
            <p:nvPr/>
          </p:nvSpPr>
          <p:spPr>
            <a:xfrm>
              <a:off x="4179553" y="4534027"/>
              <a:ext cx="39528" cy="46592"/>
            </a:xfrm>
            <a:custGeom>
              <a:avLst/>
              <a:gdLst/>
              <a:ahLst/>
              <a:cxnLst/>
              <a:rect l="0" t="0" r="0" b="0"/>
              <a:pathLst>
                <a:path w="39528" h="46592">
                  <a:moveTo>
                    <a:pt x="20161" y="0"/>
                  </a:moveTo>
                  <a:lnTo>
                    <a:pt x="18018" y="3571"/>
                  </a:lnTo>
                  <a:lnTo>
                    <a:pt x="21431" y="4126"/>
                  </a:lnTo>
                  <a:lnTo>
                    <a:pt x="23812" y="5476"/>
                  </a:lnTo>
                  <a:lnTo>
                    <a:pt x="25400" y="7539"/>
                  </a:lnTo>
                  <a:lnTo>
                    <a:pt x="26511" y="9921"/>
                  </a:lnTo>
                  <a:lnTo>
                    <a:pt x="27543" y="14921"/>
                  </a:lnTo>
                  <a:lnTo>
                    <a:pt x="7143" y="14921"/>
                  </a:lnTo>
                  <a:lnTo>
                    <a:pt x="7857" y="11984"/>
                  </a:lnTo>
                  <a:lnTo>
                    <a:pt x="8731" y="9444"/>
                  </a:lnTo>
                  <a:lnTo>
                    <a:pt x="11112" y="5952"/>
                  </a:lnTo>
                  <a:lnTo>
                    <a:pt x="14287" y="4126"/>
                  </a:lnTo>
                  <a:lnTo>
                    <a:pt x="18018" y="3571"/>
                  </a:lnTo>
                  <a:lnTo>
                    <a:pt x="20161" y="0"/>
                  </a:lnTo>
                  <a:lnTo>
                    <a:pt x="15954" y="475"/>
                  </a:lnTo>
                  <a:lnTo>
                    <a:pt x="11429" y="2221"/>
                  </a:lnTo>
                  <a:lnTo>
                    <a:pt x="7143" y="5317"/>
                  </a:lnTo>
                  <a:lnTo>
                    <a:pt x="3492" y="9921"/>
                  </a:lnTo>
                  <a:lnTo>
                    <a:pt x="952" y="16191"/>
                  </a:lnTo>
                  <a:lnTo>
                    <a:pt x="237" y="20001"/>
                  </a:lnTo>
                  <a:lnTo>
                    <a:pt x="0" y="24367"/>
                  </a:lnTo>
                  <a:lnTo>
                    <a:pt x="397" y="29368"/>
                  </a:lnTo>
                  <a:lnTo>
                    <a:pt x="1349" y="33733"/>
                  </a:lnTo>
                  <a:lnTo>
                    <a:pt x="2857" y="37543"/>
                  </a:lnTo>
                  <a:lnTo>
                    <a:pt x="5079" y="40718"/>
                  </a:lnTo>
                  <a:lnTo>
                    <a:pt x="7778" y="43258"/>
                  </a:lnTo>
                  <a:lnTo>
                    <a:pt x="10953" y="45083"/>
                  </a:lnTo>
                  <a:lnTo>
                    <a:pt x="14525" y="46194"/>
                  </a:lnTo>
                  <a:lnTo>
                    <a:pt x="18493" y="46592"/>
                  </a:lnTo>
                  <a:lnTo>
                    <a:pt x="23495" y="45957"/>
                  </a:lnTo>
                  <a:lnTo>
                    <a:pt x="27701" y="44369"/>
                  </a:lnTo>
                  <a:lnTo>
                    <a:pt x="31193" y="42147"/>
                  </a:lnTo>
                  <a:lnTo>
                    <a:pt x="33972" y="39448"/>
                  </a:lnTo>
                  <a:lnTo>
                    <a:pt x="36195" y="36591"/>
                  </a:lnTo>
                  <a:lnTo>
                    <a:pt x="37782" y="33892"/>
                  </a:lnTo>
                  <a:lnTo>
                    <a:pt x="38893" y="31589"/>
                  </a:lnTo>
                  <a:lnTo>
                    <a:pt x="39528" y="30002"/>
                  </a:lnTo>
                  <a:lnTo>
                    <a:pt x="37941" y="29288"/>
                  </a:lnTo>
                  <a:lnTo>
                    <a:pt x="34925" y="33653"/>
                  </a:lnTo>
                  <a:lnTo>
                    <a:pt x="32702" y="35876"/>
                  </a:lnTo>
                  <a:lnTo>
                    <a:pt x="29924" y="37861"/>
                  </a:lnTo>
                  <a:lnTo>
                    <a:pt x="26591" y="39210"/>
                  </a:lnTo>
                  <a:lnTo>
                    <a:pt x="22542" y="39687"/>
                  </a:lnTo>
                  <a:lnTo>
                    <a:pt x="19208" y="39289"/>
                  </a:lnTo>
                  <a:lnTo>
                    <a:pt x="15794" y="38019"/>
                  </a:lnTo>
                  <a:lnTo>
                    <a:pt x="12700" y="35480"/>
                  </a:lnTo>
                  <a:lnTo>
                    <a:pt x="10001" y="31511"/>
                  </a:lnTo>
                  <a:lnTo>
                    <a:pt x="8889" y="28971"/>
                  </a:lnTo>
                  <a:lnTo>
                    <a:pt x="7937" y="25875"/>
                  </a:lnTo>
                  <a:lnTo>
                    <a:pt x="7302" y="22225"/>
                  </a:lnTo>
                  <a:lnTo>
                    <a:pt x="6826" y="18096"/>
                  </a:lnTo>
                  <a:lnTo>
                    <a:pt x="37623" y="18096"/>
                  </a:lnTo>
                  <a:lnTo>
                    <a:pt x="36909" y="13651"/>
                  </a:lnTo>
                  <a:lnTo>
                    <a:pt x="35798" y="9841"/>
                  </a:lnTo>
                  <a:lnTo>
                    <a:pt x="34131" y="6666"/>
                  </a:lnTo>
                  <a:lnTo>
                    <a:pt x="31987" y="4205"/>
                  </a:lnTo>
                  <a:lnTo>
                    <a:pt x="29527" y="2301"/>
                  </a:lnTo>
                  <a:lnTo>
                    <a:pt x="26670"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366" name="Shape 2401"/>
            <p:cNvSpPr/>
            <p:nvPr/>
          </p:nvSpPr>
          <p:spPr>
            <a:xfrm>
              <a:off x="4037313" y="4534027"/>
              <a:ext cx="43656" cy="46592"/>
            </a:xfrm>
            <a:custGeom>
              <a:avLst/>
              <a:gdLst/>
              <a:ahLst/>
              <a:cxnLst/>
              <a:rect l="0" t="0" r="0" b="0"/>
              <a:pathLst>
                <a:path w="43656" h="46592">
                  <a:moveTo>
                    <a:pt x="21352" y="0"/>
                  </a:moveTo>
                  <a:lnTo>
                    <a:pt x="20558" y="2777"/>
                  </a:lnTo>
                  <a:lnTo>
                    <a:pt x="24765" y="3650"/>
                  </a:lnTo>
                  <a:lnTo>
                    <a:pt x="28257" y="6032"/>
                  </a:lnTo>
                  <a:lnTo>
                    <a:pt x="31034" y="9762"/>
                  </a:lnTo>
                  <a:lnTo>
                    <a:pt x="33099" y="14444"/>
                  </a:lnTo>
                  <a:lnTo>
                    <a:pt x="34369" y="19843"/>
                  </a:lnTo>
                  <a:lnTo>
                    <a:pt x="34766" y="25875"/>
                  </a:lnTo>
                  <a:lnTo>
                    <a:pt x="34209" y="32146"/>
                  </a:lnTo>
                  <a:lnTo>
                    <a:pt x="32782" y="36828"/>
                  </a:lnTo>
                  <a:lnTo>
                    <a:pt x="30797" y="40163"/>
                  </a:lnTo>
                  <a:lnTo>
                    <a:pt x="28257" y="42305"/>
                  </a:lnTo>
                  <a:lnTo>
                    <a:pt x="25638" y="43417"/>
                  </a:lnTo>
                  <a:lnTo>
                    <a:pt x="23018" y="43813"/>
                  </a:lnTo>
                  <a:lnTo>
                    <a:pt x="19050" y="43019"/>
                  </a:lnTo>
                  <a:lnTo>
                    <a:pt x="15796" y="40797"/>
                  </a:lnTo>
                  <a:lnTo>
                    <a:pt x="13335" y="37622"/>
                  </a:lnTo>
                  <a:lnTo>
                    <a:pt x="11508" y="33733"/>
                  </a:lnTo>
                  <a:lnTo>
                    <a:pt x="10240" y="29526"/>
                  </a:lnTo>
                  <a:lnTo>
                    <a:pt x="9446" y="25319"/>
                  </a:lnTo>
                  <a:lnTo>
                    <a:pt x="9048" y="21431"/>
                  </a:lnTo>
                  <a:lnTo>
                    <a:pt x="8890" y="18256"/>
                  </a:lnTo>
                  <a:lnTo>
                    <a:pt x="9127" y="14603"/>
                  </a:lnTo>
                  <a:lnTo>
                    <a:pt x="9842" y="11508"/>
                  </a:lnTo>
                  <a:lnTo>
                    <a:pt x="10874" y="8809"/>
                  </a:lnTo>
                  <a:lnTo>
                    <a:pt x="12382" y="6666"/>
                  </a:lnTo>
                  <a:lnTo>
                    <a:pt x="14128" y="4919"/>
                  </a:lnTo>
                  <a:lnTo>
                    <a:pt x="16113" y="3730"/>
                  </a:lnTo>
                  <a:lnTo>
                    <a:pt x="18256" y="3014"/>
                  </a:lnTo>
                  <a:lnTo>
                    <a:pt x="20558" y="2777"/>
                  </a:lnTo>
                  <a:lnTo>
                    <a:pt x="21352" y="0"/>
                  </a:lnTo>
                  <a:lnTo>
                    <a:pt x="15159" y="872"/>
                  </a:lnTo>
                  <a:lnTo>
                    <a:pt x="9921" y="3253"/>
                  </a:lnTo>
                  <a:lnTo>
                    <a:pt x="5715" y="6983"/>
                  </a:lnTo>
                  <a:lnTo>
                    <a:pt x="2540" y="11667"/>
                  </a:lnTo>
                  <a:lnTo>
                    <a:pt x="635" y="17064"/>
                  </a:lnTo>
                  <a:lnTo>
                    <a:pt x="0" y="22938"/>
                  </a:lnTo>
                  <a:lnTo>
                    <a:pt x="715" y="29368"/>
                  </a:lnTo>
                  <a:lnTo>
                    <a:pt x="2777" y="35003"/>
                  </a:lnTo>
                  <a:lnTo>
                    <a:pt x="6032" y="39766"/>
                  </a:lnTo>
                  <a:lnTo>
                    <a:pt x="10397" y="43417"/>
                  </a:lnTo>
                  <a:lnTo>
                    <a:pt x="15637" y="45719"/>
                  </a:lnTo>
                  <a:lnTo>
                    <a:pt x="21669" y="46592"/>
                  </a:lnTo>
                  <a:lnTo>
                    <a:pt x="28496" y="45480"/>
                  </a:lnTo>
                  <a:lnTo>
                    <a:pt x="34052" y="42623"/>
                  </a:lnTo>
                  <a:lnTo>
                    <a:pt x="38258" y="38416"/>
                  </a:lnTo>
                  <a:lnTo>
                    <a:pt x="41275" y="33416"/>
                  </a:lnTo>
                  <a:lnTo>
                    <a:pt x="43101" y="28097"/>
                  </a:lnTo>
                  <a:lnTo>
                    <a:pt x="43656" y="22938"/>
                  </a:lnTo>
                  <a:lnTo>
                    <a:pt x="43179" y="17858"/>
                  </a:lnTo>
                  <a:lnTo>
                    <a:pt x="41990" y="13333"/>
                  </a:lnTo>
                  <a:lnTo>
                    <a:pt x="40083" y="9364"/>
                  </a:lnTo>
                  <a:lnTo>
                    <a:pt x="37384" y="6111"/>
                  </a:lnTo>
                  <a:lnTo>
                    <a:pt x="34131" y="3491"/>
                  </a:lnTo>
                  <a:lnTo>
                    <a:pt x="30321" y="1587"/>
                  </a:lnTo>
                  <a:lnTo>
                    <a:pt x="26035" y="396"/>
                  </a:lnTo>
                  <a:lnTo>
                    <a:pt x="21352" y="0"/>
                  </a:lnTo>
                  <a:close/>
                </a:path>
              </a:pathLst>
            </a:custGeom>
            <a:solidFill>
              <a:srgbClr val="000000"/>
            </a:solidFill>
          </p:spPr>
          <p:txBody>
            <a:bodyPr vert="horz" lIns="91440" tIns="45720" rIns="91440" bIns="45720" anchor="t"/>
            <a:lstStyle/>
            <a:p>
              <a:endParaRPr lang="en-IN"/>
            </a:p>
          </p:txBody>
        </p:sp>
        <p:sp>
          <p:nvSpPr>
            <p:cNvPr id="2367" name="Shape 2402"/>
            <p:cNvSpPr/>
            <p:nvPr/>
          </p:nvSpPr>
          <p:spPr>
            <a:xfrm>
              <a:off x="3884755" y="4534027"/>
              <a:ext cx="43656" cy="46592"/>
            </a:xfrm>
            <a:custGeom>
              <a:avLst/>
              <a:gdLst/>
              <a:ahLst/>
              <a:cxnLst/>
              <a:rect l="0" t="0" r="0" b="0"/>
              <a:pathLst>
                <a:path w="43656" h="46592">
                  <a:moveTo>
                    <a:pt x="21352" y="0"/>
                  </a:moveTo>
                  <a:lnTo>
                    <a:pt x="20558" y="2777"/>
                  </a:lnTo>
                  <a:lnTo>
                    <a:pt x="24843" y="3650"/>
                  </a:lnTo>
                  <a:lnTo>
                    <a:pt x="28336" y="6032"/>
                  </a:lnTo>
                  <a:lnTo>
                    <a:pt x="31114" y="9762"/>
                  </a:lnTo>
                  <a:lnTo>
                    <a:pt x="33098" y="14444"/>
                  </a:lnTo>
                  <a:lnTo>
                    <a:pt x="34368" y="19843"/>
                  </a:lnTo>
                  <a:lnTo>
                    <a:pt x="34766" y="25875"/>
                  </a:lnTo>
                  <a:lnTo>
                    <a:pt x="34211" y="32146"/>
                  </a:lnTo>
                  <a:lnTo>
                    <a:pt x="32780" y="36828"/>
                  </a:lnTo>
                  <a:lnTo>
                    <a:pt x="30797" y="40163"/>
                  </a:lnTo>
                  <a:lnTo>
                    <a:pt x="28336" y="42305"/>
                  </a:lnTo>
                  <a:lnTo>
                    <a:pt x="25637" y="43417"/>
                  </a:lnTo>
                  <a:lnTo>
                    <a:pt x="23018" y="43813"/>
                  </a:lnTo>
                  <a:lnTo>
                    <a:pt x="19050" y="43019"/>
                  </a:lnTo>
                  <a:lnTo>
                    <a:pt x="15795" y="40797"/>
                  </a:lnTo>
                  <a:lnTo>
                    <a:pt x="13334" y="37622"/>
                  </a:lnTo>
                  <a:lnTo>
                    <a:pt x="11509" y="33733"/>
                  </a:lnTo>
                  <a:lnTo>
                    <a:pt x="10239" y="29526"/>
                  </a:lnTo>
                  <a:lnTo>
                    <a:pt x="9445" y="25319"/>
                  </a:lnTo>
                  <a:lnTo>
                    <a:pt x="9048" y="21431"/>
                  </a:lnTo>
                  <a:lnTo>
                    <a:pt x="8889" y="18256"/>
                  </a:lnTo>
                  <a:lnTo>
                    <a:pt x="9128" y="14603"/>
                  </a:lnTo>
                  <a:lnTo>
                    <a:pt x="9842" y="11508"/>
                  </a:lnTo>
                  <a:lnTo>
                    <a:pt x="10873" y="8809"/>
                  </a:lnTo>
                  <a:lnTo>
                    <a:pt x="12382" y="6666"/>
                  </a:lnTo>
                  <a:lnTo>
                    <a:pt x="14128" y="4919"/>
                  </a:lnTo>
                  <a:lnTo>
                    <a:pt x="16112" y="3730"/>
                  </a:lnTo>
                  <a:lnTo>
                    <a:pt x="18256" y="3014"/>
                  </a:lnTo>
                  <a:lnTo>
                    <a:pt x="20558" y="2777"/>
                  </a:lnTo>
                  <a:lnTo>
                    <a:pt x="21352" y="0"/>
                  </a:lnTo>
                  <a:lnTo>
                    <a:pt x="15161" y="872"/>
                  </a:lnTo>
                  <a:lnTo>
                    <a:pt x="9922" y="3253"/>
                  </a:lnTo>
                  <a:lnTo>
                    <a:pt x="5714" y="6983"/>
                  </a:lnTo>
                  <a:lnTo>
                    <a:pt x="2539" y="11667"/>
                  </a:lnTo>
                  <a:lnTo>
                    <a:pt x="634" y="17064"/>
                  </a:lnTo>
                  <a:lnTo>
                    <a:pt x="0" y="22938"/>
                  </a:lnTo>
                  <a:lnTo>
                    <a:pt x="714" y="29368"/>
                  </a:lnTo>
                  <a:lnTo>
                    <a:pt x="2778" y="35003"/>
                  </a:lnTo>
                  <a:lnTo>
                    <a:pt x="6032" y="39766"/>
                  </a:lnTo>
                  <a:lnTo>
                    <a:pt x="10398" y="43417"/>
                  </a:lnTo>
                  <a:lnTo>
                    <a:pt x="15636" y="45719"/>
                  </a:lnTo>
                  <a:lnTo>
                    <a:pt x="21668" y="46592"/>
                  </a:lnTo>
                  <a:lnTo>
                    <a:pt x="28495" y="45480"/>
                  </a:lnTo>
                  <a:lnTo>
                    <a:pt x="34052" y="42623"/>
                  </a:lnTo>
                  <a:lnTo>
                    <a:pt x="38258" y="38416"/>
                  </a:lnTo>
                  <a:lnTo>
                    <a:pt x="41275" y="33416"/>
                  </a:lnTo>
                  <a:lnTo>
                    <a:pt x="43099" y="28097"/>
                  </a:lnTo>
                  <a:lnTo>
                    <a:pt x="43656" y="22938"/>
                  </a:lnTo>
                  <a:lnTo>
                    <a:pt x="43179" y="17858"/>
                  </a:lnTo>
                  <a:lnTo>
                    <a:pt x="41989" y="13333"/>
                  </a:lnTo>
                  <a:lnTo>
                    <a:pt x="40084" y="9364"/>
                  </a:lnTo>
                  <a:lnTo>
                    <a:pt x="37386" y="6111"/>
                  </a:lnTo>
                  <a:lnTo>
                    <a:pt x="34131" y="3491"/>
                  </a:lnTo>
                  <a:lnTo>
                    <a:pt x="30321" y="158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2368" name="Shape 2403"/>
            <p:cNvSpPr/>
            <p:nvPr/>
          </p:nvSpPr>
          <p:spPr>
            <a:xfrm>
              <a:off x="3782282" y="4534027"/>
              <a:ext cx="39527" cy="46592"/>
            </a:xfrm>
            <a:custGeom>
              <a:avLst/>
              <a:gdLst/>
              <a:ahLst/>
              <a:cxnLst/>
              <a:rect l="0" t="0" r="0" b="0"/>
              <a:pathLst>
                <a:path w="39527" h="46592">
                  <a:moveTo>
                    <a:pt x="20240" y="0"/>
                  </a:moveTo>
                  <a:lnTo>
                    <a:pt x="18017" y="3571"/>
                  </a:lnTo>
                  <a:lnTo>
                    <a:pt x="21431" y="4126"/>
                  </a:lnTo>
                  <a:lnTo>
                    <a:pt x="23812" y="5476"/>
                  </a:lnTo>
                  <a:lnTo>
                    <a:pt x="25479" y="7539"/>
                  </a:lnTo>
                  <a:lnTo>
                    <a:pt x="26510" y="9921"/>
                  </a:lnTo>
                  <a:lnTo>
                    <a:pt x="27542" y="14921"/>
                  </a:lnTo>
                  <a:lnTo>
                    <a:pt x="7143" y="14921"/>
                  </a:lnTo>
                  <a:lnTo>
                    <a:pt x="7857" y="11984"/>
                  </a:lnTo>
                  <a:lnTo>
                    <a:pt x="8731" y="9444"/>
                  </a:lnTo>
                  <a:lnTo>
                    <a:pt x="11191" y="5952"/>
                  </a:lnTo>
                  <a:lnTo>
                    <a:pt x="14287" y="4126"/>
                  </a:lnTo>
                  <a:lnTo>
                    <a:pt x="18017" y="3571"/>
                  </a:lnTo>
                  <a:lnTo>
                    <a:pt x="20240" y="0"/>
                  </a:lnTo>
                  <a:lnTo>
                    <a:pt x="15954" y="475"/>
                  </a:lnTo>
                  <a:lnTo>
                    <a:pt x="11428" y="2221"/>
                  </a:lnTo>
                  <a:lnTo>
                    <a:pt x="7143" y="5317"/>
                  </a:lnTo>
                  <a:lnTo>
                    <a:pt x="3571" y="9921"/>
                  </a:lnTo>
                  <a:lnTo>
                    <a:pt x="1031" y="16191"/>
                  </a:lnTo>
                  <a:lnTo>
                    <a:pt x="316" y="20001"/>
                  </a:lnTo>
                  <a:lnTo>
                    <a:pt x="0" y="24367"/>
                  </a:lnTo>
                  <a:lnTo>
                    <a:pt x="396" y="29368"/>
                  </a:lnTo>
                  <a:lnTo>
                    <a:pt x="1348" y="33733"/>
                  </a:lnTo>
                  <a:lnTo>
                    <a:pt x="2857" y="37543"/>
                  </a:lnTo>
                  <a:lnTo>
                    <a:pt x="5078" y="40718"/>
                  </a:lnTo>
                  <a:lnTo>
                    <a:pt x="7857" y="43258"/>
                  </a:lnTo>
                  <a:lnTo>
                    <a:pt x="11032" y="45083"/>
                  </a:lnTo>
                  <a:lnTo>
                    <a:pt x="14603" y="46194"/>
                  </a:lnTo>
                  <a:lnTo>
                    <a:pt x="18572" y="46592"/>
                  </a:lnTo>
                  <a:lnTo>
                    <a:pt x="23495" y="45957"/>
                  </a:lnTo>
                  <a:lnTo>
                    <a:pt x="27701" y="44369"/>
                  </a:lnTo>
                  <a:lnTo>
                    <a:pt x="31193" y="42147"/>
                  </a:lnTo>
                  <a:lnTo>
                    <a:pt x="33971" y="39448"/>
                  </a:lnTo>
                  <a:lnTo>
                    <a:pt x="36195" y="36591"/>
                  </a:lnTo>
                  <a:lnTo>
                    <a:pt x="37782" y="33892"/>
                  </a:lnTo>
                  <a:lnTo>
                    <a:pt x="38893" y="31589"/>
                  </a:lnTo>
                  <a:lnTo>
                    <a:pt x="39527" y="30002"/>
                  </a:lnTo>
                  <a:lnTo>
                    <a:pt x="37940" y="29288"/>
                  </a:lnTo>
                  <a:lnTo>
                    <a:pt x="34925" y="33653"/>
                  </a:lnTo>
                  <a:lnTo>
                    <a:pt x="32702" y="35876"/>
                  </a:lnTo>
                  <a:lnTo>
                    <a:pt x="30002" y="37861"/>
                  </a:lnTo>
                  <a:lnTo>
                    <a:pt x="26590" y="39210"/>
                  </a:lnTo>
                  <a:lnTo>
                    <a:pt x="22621" y="39687"/>
                  </a:lnTo>
                  <a:lnTo>
                    <a:pt x="19208" y="39289"/>
                  </a:lnTo>
                  <a:lnTo>
                    <a:pt x="15875" y="38019"/>
                  </a:lnTo>
                  <a:lnTo>
                    <a:pt x="12700" y="35480"/>
                  </a:lnTo>
                  <a:lnTo>
                    <a:pt x="10001" y="31511"/>
                  </a:lnTo>
                  <a:lnTo>
                    <a:pt x="8890" y="28971"/>
                  </a:lnTo>
                  <a:lnTo>
                    <a:pt x="7937" y="25875"/>
                  </a:lnTo>
                  <a:lnTo>
                    <a:pt x="7302" y="22225"/>
                  </a:lnTo>
                  <a:lnTo>
                    <a:pt x="6826" y="18096"/>
                  </a:lnTo>
                  <a:lnTo>
                    <a:pt x="37622" y="18096"/>
                  </a:lnTo>
                  <a:lnTo>
                    <a:pt x="36988" y="13651"/>
                  </a:lnTo>
                  <a:lnTo>
                    <a:pt x="35797" y="9841"/>
                  </a:lnTo>
                  <a:lnTo>
                    <a:pt x="34131" y="6666"/>
                  </a:lnTo>
                  <a:lnTo>
                    <a:pt x="32066" y="4205"/>
                  </a:lnTo>
                  <a:lnTo>
                    <a:pt x="29527" y="2301"/>
                  </a:lnTo>
                  <a:lnTo>
                    <a:pt x="26748" y="1030"/>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2369" name="Shape 2404"/>
            <p:cNvSpPr/>
            <p:nvPr/>
          </p:nvSpPr>
          <p:spPr>
            <a:xfrm>
              <a:off x="3518836" y="4534027"/>
              <a:ext cx="39448" cy="46592"/>
            </a:xfrm>
            <a:custGeom>
              <a:avLst/>
              <a:gdLst/>
              <a:ahLst/>
              <a:cxnLst/>
              <a:rect l="0" t="0" r="0" b="0"/>
              <a:pathLst>
                <a:path w="39448" h="46592">
                  <a:moveTo>
                    <a:pt x="20161" y="0"/>
                  </a:moveTo>
                  <a:lnTo>
                    <a:pt x="18017" y="3571"/>
                  </a:lnTo>
                  <a:lnTo>
                    <a:pt x="21352" y="4126"/>
                  </a:lnTo>
                  <a:lnTo>
                    <a:pt x="23812" y="5476"/>
                  </a:lnTo>
                  <a:lnTo>
                    <a:pt x="25400" y="7539"/>
                  </a:lnTo>
                  <a:lnTo>
                    <a:pt x="26430" y="9921"/>
                  </a:lnTo>
                  <a:lnTo>
                    <a:pt x="27463" y="14921"/>
                  </a:lnTo>
                  <a:lnTo>
                    <a:pt x="7064" y="14921"/>
                  </a:lnTo>
                  <a:lnTo>
                    <a:pt x="7778" y="11984"/>
                  </a:lnTo>
                  <a:lnTo>
                    <a:pt x="8652" y="9444"/>
                  </a:lnTo>
                  <a:lnTo>
                    <a:pt x="11112" y="5952"/>
                  </a:lnTo>
                  <a:lnTo>
                    <a:pt x="14287" y="4126"/>
                  </a:lnTo>
                  <a:lnTo>
                    <a:pt x="18017" y="3571"/>
                  </a:lnTo>
                  <a:lnTo>
                    <a:pt x="20161" y="0"/>
                  </a:lnTo>
                  <a:lnTo>
                    <a:pt x="15875" y="475"/>
                  </a:lnTo>
                  <a:lnTo>
                    <a:pt x="11429" y="2221"/>
                  </a:lnTo>
                  <a:lnTo>
                    <a:pt x="7143" y="5317"/>
                  </a:lnTo>
                  <a:lnTo>
                    <a:pt x="3492" y="9921"/>
                  </a:lnTo>
                  <a:lnTo>
                    <a:pt x="952" y="16191"/>
                  </a:lnTo>
                  <a:lnTo>
                    <a:pt x="237" y="20001"/>
                  </a:lnTo>
                  <a:lnTo>
                    <a:pt x="0" y="24367"/>
                  </a:lnTo>
                  <a:lnTo>
                    <a:pt x="317" y="29368"/>
                  </a:lnTo>
                  <a:lnTo>
                    <a:pt x="1269" y="33733"/>
                  </a:lnTo>
                  <a:lnTo>
                    <a:pt x="2857" y="37543"/>
                  </a:lnTo>
                  <a:lnTo>
                    <a:pt x="5079" y="40718"/>
                  </a:lnTo>
                  <a:lnTo>
                    <a:pt x="7778" y="43258"/>
                  </a:lnTo>
                  <a:lnTo>
                    <a:pt x="10953" y="45083"/>
                  </a:lnTo>
                  <a:lnTo>
                    <a:pt x="14524" y="46194"/>
                  </a:lnTo>
                  <a:lnTo>
                    <a:pt x="18493" y="46592"/>
                  </a:lnTo>
                  <a:lnTo>
                    <a:pt x="23416" y="45957"/>
                  </a:lnTo>
                  <a:lnTo>
                    <a:pt x="27622" y="44369"/>
                  </a:lnTo>
                  <a:lnTo>
                    <a:pt x="31114" y="42147"/>
                  </a:lnTo>
                  <a:lnTo>
                    <a:pt x="33972" y="39448"/>
                  </a:lnTo>
                  <a:lnTo>
                    <a:pt x="37782" y="33892"/>
                  </a:lnTo>
                  <a:lnTo>
                    <a:pt x="38893" y="31589"/>
                  </a:lnTo>
                  <a:lnTo>
                    <a:pt x="39448" y="30002"/>
                  </a:lnTo>
                  <a:lnTo>
                    <a:pt x="37941" y="29288"/>
                  </a:lnTo>
                  <a:lnTo>
                    <a:pt x="36592" y="31352"/>
                  </a:lnTo>
                  <a:lnTo>
                    <a:pt x="34845" y="33653"/>
                  </a:lnTo>
                  <a:lnTo>
                    <a:pt x="32623" y="35876"/>
                  </a:lnTo>
                  <a:lnTo>
                    <a:pt x="29923" y="37861"/>
                  </a:lnTo>
                  <a:lnTo>
                    <a:pt x="26591" y="39210"/>
                  </a:lnTo>
                  <a:lnTo>
                    <a:pt x="22542" y="39687"/>
                  </a:lnTo>
                  <a:lnTo>
                    <a:pt x="19208" y="39289"/>
                  </a:lnTo>
                  <a:lnTo>
                    <a:pt x="15795" y="38019"/>
                  </a:lnTo>
                  <a:lnTo>
                    <a:pt x="12700" y="35480"/>
                  </a:lnTo>
                  <a:lnTo>
                    <a:pt x="10000" y="31511"/>
                  </a:lnTo>
                  <a:lnTo>
                    <a:pt x="8889" y="28971"/>
                  </a:lnTo>
                  <a:lnTo>
                    <a:pt x="7937" y="25875"/>
                  </a:lnTo>
                  <a:lnTo>
                    <a:pt x="7223" y="22225"/>
                  </a:lnTo>
                  <a:lnTo>
                    <a:pt x="6825" y="18096"/>
                  </a:lnTo>
                  <a:lnTo>
                    <a:pt x="37623" y="18096"/>
                  </a:lnTo>
                  <a:lnTo>
                    <a:pt x="36909" y="13651"/>
                  </a:lnTo>
                  <a:lnTo>
                    <a:pt x="35798" y="9841"/>
                  </a:lnTo>
                  <a:lnTo>
                    <a:pt x="34131" y="6666"/>
                  </a:lnTo>
                  <a:lnTo>
                    <a:pt x="31987" y="4205"/>
                  </a:lnTo>
                  <a:lnTo>
                    <a:pt x="29527" y="2301"/>
                  </a:lnTo>
                  <a:lnTo>
                    <a:pt x="26669"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370" name="Shape 2405"/>
            <p:cNvSpPr/>
            <p:nvPr/>
          </p:nvSpPr>
          <p:spPr>
            <a:xfrm>
              <a:off x="3468671" y="4534027"/>
              <a:ext cx="43656" cy="46592"/>
            </a:xfrm>
            <a:custGeom>
              <a:avLst/>
              <a:gdLst/>
              <a:ahLst/>
              <a:cxnLst/>
              <a:rect l="0" t="0" r="0" b="0"/>
              <a:pathLst>
                <a:path w="43656" h="46592">
                  <a:moveTo>
                    <a:pt x="21431" y="0"/>
                  </a:moveTo>
                  <a:lnTo>
                    <a:pt x="20637" y="2777"/>
                  </a:lnTo>
                  <a:lnTo>
                    <a:pt x="24844" y="3650"/>
                  </a:lnTo>
                  <a:lnTo>
                    <a:pt x="28337" y="6032"/>
                  </a:lnTo>
                  <a:lnTo>
                    <a:pt x="31115" y="9762"/>
                  </a:lnTo>
                  <a:lnTo>
                    <a:pt x="33178" y="14444"/>
                  </a:lnTo>
                  <a:lnTo>
                    <a:pt x="34369" y="19843"/>
                  </a:lnTo>
                  <a:lnTo>
                    <a:pt x="34766" y="25875"/>
                  </a:lnTo>
                  <a:lnTo>
                    <a:pt x="34211" y="32146"/>
                  </a:lnTo>
                  <a:lnTo>
                    <a:pt x="32861" y="36828"/>
                  </a:lnTo>
                  <a:lnTo>
                    <a:pt x="30797" y="40163"/>
                  </a:lnTo>
                  <a:lnTo>
                    <a:pt x="28337" y="42305"/>
                  </a:lnTo>
                  <a:lnTo>
                    <a:pt x="25717" y="43417"/>
                  </a:lnTo>
                  <a:lnTo>
                    <a:pt x="23098" y="43813"/>
                  </a:lnTo>
                  <a:lnTo>
                    <a:pt x="19050" y="43019"/>
                  </a:lnTo>
                  <a:lnTo>
                    <a:pt x="15875" y="40797"/>
                  </a:lnTo>
                  <a:lnTo>
                    <a:pt x="13334" y="37622"/>
                  </a:lnTo>
                  <a:lnTo>
                    <a:pt x="11508" y="33733"/>
                  </a:lnTo>
                  <a:lnTo>
                    <a:pt x="9445" y="25319"/>
                  </a:lnTo>
                  <a:lnTo>
                    <a:pt x="9048" y="21431"/>
                  </a:lnTo>
                  <a:lnTo>
                    <a:pt x="8890" y="18256"/>
                  </a:lnTo>
                  <a:lnTo>
                    <a:pt x="9127" y="14603"/>
                  </a:lnTo>
                  <a:lnTo>
                    <a:pt x="9842" y="11508"/>
                  </a:lnTo>
                  <a:lnTo>
                    <a:pt x="10874" y="8809"/>
                  </a:lnTo>
                  <a:lnTo>
                    <a:pt x="12382" y="6666"/>
                  </a:lnTo>
                  <a:lnTo>
                    <a:pt x="14128" y="4919"/>
                  </a:lnTo>
                  <a:lnTo>
                    <a:pt x="16113" y="3730"/>
                  </a:lnTo>
                  <a:lnTo>
                    <a:pt x="18256" y="3014"/>
                  </a:lnTo>
                  <a:lnTo>
                    <a:pt x="20637" y="2777"/>
                  </a:lnTo>
                  <a:lnTo>
                    <a:pt x="21431" y="0"/>
                  </a:lnTo>
                  <a:lnTo>
                    <a:pt x="15240" y="872"/>
                  </a:lnTo>
                  <a:lnTo>
                    <a:pt x="9921" y="3253"/>
                  </a:lnTo>
                  <a:lnTo>
                    <a:pt x="5715" y="6983"/>
                  </a:lnTo>
                  <a:lnTo>
                    <a:pt x="2540" y="11667"/>
                  </a:lnTo>
                  <a:lnTo>
                    <a:pt x="634" y="17064"/>
                  </a:lnTo>
                  <a:lnTo>
                    <a:pt x="0" y="22938"/>
                  </a:lnTo>
                  <a:lnTo>
                    <a:pt x="713" y="29368"/>
                  </a:lnTo>
                  <a:lnTo>
                    <a:pt x="2777" y="35003"/>
                  </a:lnTo>
                  <a:lnTo>
                    <a:pt x="6032" y="39766"/>
                  </a:lnTo>
                  <a:lnTo>
                    <a:pt x="10398" y="43417"/>
                  </a:lnTo>
                  <a:lnTo>
                    <a:pt x="15637" y="45719"/>
                  </a:lnTo>
                  <a:lnTo>
                    <a:pt x="21669" y="46592"/>
                  </a:lnTo>
                  <a:lnTo>
                    <a:pt x="28575" y="45480"/>
                  </a:lnTo>
                  <a:lnTo>
                    <a:pt x="34051" y="42623"/>
                  </a:lnTo>
                  <a:lnTo>
                    <a:pt x="38258" y="38416"/>
                  </a:lnTo>
                  <a:lnTo>
                    <a:pt x="41275" y="33416"/>
                  </a:lnTo>
                  <a:lnTo>
                    <a:pt x="43101" y="28097"/>
                  </a:lnTo>
                  <a:lnTo>
                    <a:pt x="43656" y="22938"/>
                  </a:lnTo>
                  <a:lnTo>
                    <a:pt x="43179" y="17858"/>
                  </a:lnTo>
                  <a:lnTo>
                    <a:pt x="41988" y="13333"/>
                  </a:lnTo>
                  <a:lnTo>
                    <a:pt x="40083" y="9364"/>
                  </a:lnTo>
                  <a:lnTo>
                    <a:pt x="37386" y="6111"/>
                  </a:lnTo>
                  <a:lnTo>
                    <a:pt x="34131" y="3491"/>
                  </a:lnTo>
                  <a:lnTo>
                    <a:pt x="30401"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371" name="Shape 2406"/>
            <p:cNvSpPr/>
            <p:nvPr/>
          </p:nvSpPr>
          <p:spPr>
            <a:xfrm>
              <a:off x="3328812" y="4534027"/>
              <a:ext cx="40085" cy="46592"/>
            </a:xfrm>
            <a:custGeom>
              <a:avLst/>
              <a:gdLst/>
              <a:ahLst/>
              <a:cxnLst/>
              <a:rect l="0" t="0" r="0" b="0"/>
              <a:pathLst>
                <a:path w="40085" h="46592">
                  <a:moveTo>
                    <a:pt x="18017" y="0"/>
                  </a:moveTo>
                  <a:lnTo>
                    <a:pt x="12858" y="555"/>
                  </a:lnTo>
                  <a:lnTo>
                    <a:pt x="8731" y="1983"/>
                  </a:lnTo>
                  <a:lnTo>
                    <a:pt x="5635" y="4047"/>
                  </a:lnTo>
                  <a:lnTo>
                    <a:pt x="3492" y="6350"/>
                  </a:lnTo>
                  <a:lnTo>
                    <a:pt x="2302" y="8809"/>
                  </a:lnTo>
                  <a:lnTo>
                    <a:pt x="1905" y="10952"/>
                  </a:lnTo>
                  <a:lnTo>
                    <a:pt x="2857" y="13730"/>
                  </a:lnTo>
                  <a:lnTo>
                    <a:pt x="4127" y="14921"/>
                  </a:lnTo>
                  <a:lnTo>
                    <a:pt x="6111" y="15318"/>
                  </a:lnTo>
                  <a:lnTo>
                    <a:pt x="7937" y="15001"/>
                  </a:lnTo>
                  <a:lnTo>
                    <a:pt x="9366" y="13969"/>
                  </a:lnTo>
                  <a:lnTo>
                    <a:pt x="10240" y="12619"/>
                  </a:lnTo>
                  <a:lnTo>
                    <a:pt x="10557" y="11112"/>
                  </a:lnTo>
                  <a:lnTo>
                    <a:pt x="10318" y="9364"/>
                  </a:lnTo>
                  <a:lnTo>
                    <a:pt x="10080" y="7222"/>
                  </a:lnTo>
                  <a:lnTo>
                    <a:pt x="10716" y="5158"/>
                  </a:lnTo>
                  <a:lnTo>
                    <a:pt x="12382" y="3650"/>
                  </a:lnTo>
                  <a:lnTo>
                    <a:pt x="14685" y="2697"/>
                  </a:lnTo>
                  <a:lnTo>
                    <a:pt x="17145" y="2381"/>
                  </a:lnTo>
                  <a:lnTo>
                    <a:pt x="19605" y="2618"/>
                  </a:lnTo>
                  <a:lnTo>
                    <a:pt x="22066" y="3808"/>
                  </a:lnTo>
                  <a:lnTo>
                    <a:pt x="23971" y="6350"/>
                  </a:lnTo>
                  <a:lnTo>
                    <a:pt x="24765" y="10555"/>
                  </a:lnTo>
                  <a:lnTo>
                    <a:pt x="24765" y="16668"/>
                  </a:lnTo>
                  <a:lnTo>
                    <a:pt x="24024" y="16960"/>
                  </a:lnTo>
                  <a:lnTo>
                    <a:pt x="24765" y="19050"/>
                  </a:lnTo>
                  <a:lnTo>
                    <a:pt x="24765" y="33416"/>
                  </a:lnTo>
                  <a:lnTo>
                    <a:pt x="24210" y="36749"/>
                  </a:lnTo>
                  <a:lnTo>
                    <a:pt x="23177" y="37939"/>
                  </a:lnTo>
                  <a:lnTo>
                    <a:pt x="21352" y="39051"/>
                  </a:lnTo>
                  <a:lnTo>
                    <a:pt x="20320" y="39448"/>
                  </a:lnTo>
                  <a:lnTo>
                    <a:pt x="18732" y="40083"/>
                  </a:lnTo>
                  <a:lnTo>
                    <a:pt x="15240" y="40797"/>
                  </a:lnTo>
                  <a:lnTo>
                    <a:pt x="12700" y="40242"/>
                  </a:lnTo>
                  <a:lnTo>
                    <a:pt x="10636" y="38733"/>
                  </a:lnTo>
                  <a:lnTo>
                    <a:pt x="9286" y="36273"/>
                  </a:lnTo>
                  <a:lnTo>
                    <a:pt x="8731" y="33098"/>
                  </a:lnTo>
                  <a:lnTo>
                    <a:pt x="8731" y="32860"/>
                  </a:lnTo>
                  <a:lnTo>
                    <a:pt x="8890" y="31034"/>
                  </a:lnTo>
                  <a:lnTo>
                    <a:pt x="9525" y="28891"/>
                  </a:lnTo>
                  <a:lnTo>
                    <a:pt x="11112" y="26589"/>
                  </a:lnTo>
                  <a:lnTo>
                    <a:pt x="13970" y="24049"/>
                  </a:lnTo>
                  <a:lnTo>
                    <a:pt x="15954" y="22780"/>
                  </a:lnTo>
                  <a:lnTo>
                    <a:pt x="18415" y="21509"/>
                  </a:lnTo>
                  <a:lnTo>
                    <a:pt x="21352" y="20239"/>
                  </a:lnTo>
                  <a:lnTo>
                    <a:pt x="24765" y="19050"/>
                  </a:lnTo>
                  <a:lnTo>
                    <a:pt x="24024" y="16960"/>
                  </a:lnTo>
                  <a:lnTo>
                    <a:pt x="17303" y="19605"/>
                  </a:lnTo>
                  <a:lnTo>
                    <a:pt x="11112" y="22303"/>
                  </a:lnTo>
                  <a:lnTo>
                    <a:pt x="6271" y="25082"/>
                  </a:lnTo>
                  <a:lnTo>
                    <a:pt x="2778" y="28177"/>
                  </a:lnTo>
                  <a:lnTo>
                    <a:pt x="715" y="31828"/>
                  </a:lnTo>
                  <a:lnTo>
                    <a:pt x="0" y="36273"/>
                  </a:lnTo>
                  <a:lnTo>
                    <a:pt x="952" y="40638"/>
                  </a:lnTo>
                  <a:lnTo>
                    <a:pt x="3254" y="43893"/>
                  </a:lnTo>
                  <a:lnTo>
                    <a:pt x="6588" y="45877"/>
                  </a:lnTo>
                  <a:lnTo>
                    <a:pt x="10477" y="46592"/>
                  </a:lnTo>
                  <a:lnTo>
                    <a:pt x="14526" y="45957"/>
                  </a:lnTo>
                  <a:lnTo>
                    <a:pt x="18335" y="44211"/>
                  </a:lnTo>
                  <a:lnTo>
                    <a:pt x="21828" y="41830"/>
                  </a:lnTo>
                  <a:lnTo>
                    <a:pt x="24844" y="39289"/>
                  </a:lnTo>
                  <a:lnTo>
                    <a:pt x="25400" y="42305"/>
                  </a:lnTo>
                  <a:lnTo>
                    <a:pt x="26352" y="44369"/>
                  </a:lnTo>
                  <a:lnTo>
                    <a:pt x="27622" y="45639"/>
                  </a:lnTo>
                  <a:lnTo>
                    <a:pt x="28892" y="46274"/>
                  </a:lnTo>
                  <a:lnTo>
                    <a:pt x="31274" y="46592"/>
                  </a:lnTo>
                  <a:lnTo>
                    <a:pt x="32782" y="46433"/>
                  </a:lnTo>
                  <a:lnTo>
                    <a:pt x="34686" y="45877"/>
                  </a:lnTo>
                  <a:lnTo>
                    <a:pt x="37147" y="44369"/>
                  </a:lnTo>
                  <a:lnTo>
                    <a:pt x="40085" y="41591"/>
                  </a:lnTo>
                  <a:lnTo>
                    <a:pt x="40085" y="39051"/>
                  </a:lnTo>
                  <a:lnTo>
                    <a:pt x="38258" y="40321"/>
                  </a:lnTo>
                  <a:lnTo>
                    <a:pt x="35640" y="40877"/>
                  </a:lnTo>
                  <a:lnTo>
                    <a:pt x="33972" y="40401"/>
                  </a:lnTo>
                  <a:lnTo>
                    <a:pt x="33098" y="39130"/>
                  </a:lnTo>
                  <a:lnTo>
                    <a:pt x="32782" y="35162"/>
                  </a:lnTo>
                  <a:lnTo>
                    <a:pt x="32782" y="15875"/>
                  </a:lnTo>
                  <a:lnTo>
                    <a:pt x="32226" y="9127"/>
                  </a:lnTo>
                  <a:lnTo>
                    <a:pt x="30956" y="5713"/>
                  </a:lnTo>
                  <a:lnTo>
                    <a:pt x="28416" y="2777"/>
                  </a:lnTo>
                  <a:lnTo>
                    <a:pt x="26591" y="1587"/>
                  </a:lnTo>
                  <a:lnTo>
                    <a:pt x="24210" y="713"/>
                  </a:lnTo>
                  <a:lnTo>
                    <a:pt x="21352" y="237"/>
                  </a:lnTo>
                  <a:lnTo>
                    <a:pt x="18017" y="0"/>
                  </a:lnTo>
                  <a:close/>
                </a:path>
              </a:pathLst>
            </a:custGeom>
            <a:solidFill>
              <a:srgbClr val="000000"/>
            </a:solidFill>
          </p:spPr>
          <p:txBody>
            <a:bodyPr vert="horz" lIns="91440" tIns="45720" rIns="91440" bIns="45720" anchor="t"/>
            <a:lstStyle/>
            <a:p>
              <a:endParaRPr lang="en-IN"/>
            </a:p>
          </p:txBody>
        </p:sp>
        <p:sp>
          <p:nvSpPr>
            <p:cNvPr id="2372" name="Shape 2407"/>
            <p:cNvSpPr/>
            <p:nvPr/>
          </p:nvSpPr>
          <p:spPr>
            <a:xfrm>
              <a:off x="3299998" y="4534027"/>
              <a:ext cx="23416" cy="45560"/>
            </a:xfrm>
            <a:custGeom>
              <a:avLst/>
              <a:gdLst/>
              <a:ahLst/>
              <a:cxnLst/>
              <a:rect l="0" t="0" r="0" b="0"/>
              <a:pathLst>
                <a:path w="23416" h="45560">
                  <a:moveTo>
                    <a:pt x="15717" y="0"/>
                  </a:moveTo>
                  <a:lnTo>
                    <a:pt x="397" y="5476"/>
                  </a:lnTo>
                  <a:lnTo>
                    <a:pt x="397" y="6905"/>
                  </a:lnTo>
                  <a:lnTo>
                    <a:pt x="4366" y="6507"/>
                  </a:lnTo>
                  <a:lnTo>
                    <a:pt x="5556" y="6666"/>
                  </a:lnTo>
                  <a:lnTo>
                    <a:pt x="6667" y="7301"/>
                  </a:lnTo>
                  <a:lnTo>
                    <a:pt x="7461" y="9127"/>
                  </a:lnTo>
                  <a:lnTo>
                    <a:pt x="7780" y="12461"/>
                  </a:lnTo>
                  <a:lnTo>
                    <a:pt x="7780" y="35480"/>
                  </a:lnTo>
                  <a:lnTo>
                    <a:pt x="7621" y="38733"/>
                  </a:lnTo>
                  <a:lnTo>
                    <a:pt x="7143" y="41036"/>
                  </a:lnTo>
                  <a:lnTo>
                    <a:pt x="6192" y="42544"/>
                  </a:lnTo>
                  <a:lnTo>
                    <a:pt x="4762" y="43417"/>
                  </a:lnTo>
                  <a:lnTo>
                    <a:pt x="2699" y="43813"/>
                  </a:lnTo>
                  <a:lnTo>
                    <a:pt x="0" y="44052"/>
                  </a:lnTo>
                  <a:lnTo>
                    <a:pt x="0" y="45560"/>
                  </a:lnTo>
                  <a:lnTo>
                    <a:pt x="23416" y="45560"/>
                  </a:lnTo>
                  <a:lnTo>
                    <a:pt x="23416" y="44052"/>
                  </a:lnTo>
                  <a:lnTo>
                    <a:pt x="19447" y="43496"/>
                  </a:lnTo>
                  <a:lnTo>
                    <a:pt x="17225" y="42068"/>
                  </a:lnTo>
                  <a:lnTo>
                    <a:pt x="16272" y="39448"/>
                  </a:lnTo>
                  <a:lnTo>
                    <a:pt x="16113" y="35480"/>
                  </a:lnTo>
                  <a:lnTo>
                    <a:pt x="16113" y="316"/>
                  </a:lnTo>
                  <a:lnTo>
                    <a:pt x="15717" y="0"/>
                  </a:lnTo>
                  <a:close/>
                </a:path>
              </a:pathLst>
            </a:custGeom>
            <a:solidFill>
              <a:srgbClr val="000000"/>
            </a:solidFill>
          </p:spPr>
          <p:txBody>
            <a:bodyPr vert="horz" lIns="91440" tIns="45720" rIns="91440" bIns="45720" anchor="t"/>
            <a:lstStyle/>
            <a:p>
              <a:endParaRPr lang="en-IN"/>
            </a:p>
          </p:txBody>
        </p:sp>
        <p:sp>
          <p:nvSpPr>
            <p:cNvPr id="2373" name="Shape 2408"/>
            <p:cNvSpPr/>
            <p:nvPr/>
          </p:nvSpPr>
          <p:spPr>
            <a:xfrm>
              <a:off x="3179032" y="4534027"/>
              <a:ext cx="39527" cy="46592"/>
            </a:xfrm>
            <a:custGeom>
              <a:avLst/>
              <a:gdLst/>
              <a:ahLst/>
              <a:cxnLst/>
              <a:rect l="0" t="0" r="0" b="0"/>
              <a:pathLst>
                <a:path w="39527" h="46592">
                  <a:moveTo>
                    <a:pt x="20160" y="0"/>
                  </a:moveTo>
                  <a:lnTo>
                    <a:pt x="18017" y="3571"/>
                  </a:lnTo>
                  <a:lnTo>
                    <a:pt x="21431" y="4126"/>
                  </a:lnTo>
                  <a:lnTo>
                    <a:pt x="23812" y="5476"/>
                  </a:lnTo>
                  <a:lnTo>
                    <a:pt x="25479" y="7539"/>
                  </a:lnTo>
                  <a:lnTo>
                    <a:pt x="26510" y="9921"/>
                  </a:lnTo>
                  <a:lnTo>
                    <a:pt x="27542" y="14921"/>
                  </a:lnTo>
                  <a:lnTo>
                    <a:pt x="7143" y="14921"/>
                  </a:lnTo>
                  <a:lnTo>
                    <a:pt x="7857" y="11984"/>
                  </a:lnTo>
                  <a:lnTo>
                    <a:pt x="8731" y="9444"/>
                  </a:lnTo>
                  <a:lnTo>
                    <a:pt x="11112" y="5952"/>
                  </a:lnTo>
                  <a:lnTo>
                    <a:pt x="14287" y="4126"/>
                  </a:lnTo>
                  <a:lnTo>
                    <a:pt x="18017" y="3571"/>
                  </a:lnTo>
                  <a:lnTo>
                    <a:pt x="20160" y="0"/>
                  </a:lnTo>
                  <a:lnTo>
                    <a:pt x="15954" y="475"/>
                  </a:lnTo>
                  <a:lnTo>
                    <a:pt x="11428" y="2221"/>
                  </a:lnTo>
                  <a:lnTo>
                    <a:pt x="7143" y="5317"/>
                  </a:lnTo>
                  <a:lnTo>
                    <a:pt x="3491" y="9921"/>
                  </a:lnTo>
                  <a:lnTo>
                    <a:pt x="952" y="16191"/>
                  </a:lnTo>
                  <a:lnTo>
                    <a:pt x="316" y="20001"/>
                  </a:lnTo>
                  <a:lnTo>
                    <a:pt x="0" y="24367"/>
                  </a:lnTo>
                  <a:lnTo>
                    <a:pt x="396" y="29368"/>
                  </a:lnTo>
                  <a:lnTo>
                    <a:pt x="1348" y="33733"/>
                  </a:lnTo>
                  <a:lnTo>
                    <a:pt x="2857" y="37543"/>
                  </a:lnTo>
                  <a:lnTo>
                    <a:pt x="5078" y="40718"/>
                  </a:lnTo>
                  <a:lnTo>
                    <a:pt x="7777" y="43258"/>
                  </a:lnTo>
                  <a:lnTo>
                    <a:pt x="10952" y="45083"/>
                  </a:lnTo>
                  <a:lnTo>
                    <a:pt x="14525" y="46194"/>
                  </a:lnTo>
                  <a:lnTo>
                    <a:pt x="18493" y="46592"/>
                  </a:lnTo>
                  <a:lnTo>
                    <a:pt x="23495" y="45957"/>
                  </a:lnTo>
                  <a:lnTo>
                    <a:pt x="27701" y="44369"/>
                  </a:lnTo>
                  <a:lnTo>
                    <a:pt x="31193" y="42147"/>
                  </a:lnTo>
                  <a:lnTo>
                    <a:pt x="33971" y="39448"/>
                  </a:lnTo>
                  <a:lnTo>
                    <a:pt x="36195" y="36591"/>
                  </a:lnTo>
                  <a:lnTo>
                    <a:pt x="37782" y="33892"/>
                  </a:lnTo>
                  <a:lnTo>
                    <a:pt x="38893" y="31589"/>
                  </a:lnTo>
                  <a:lnTo>
                    <a:pt x="39527" y="30002"/>
                  </a:lnTo>
                  <a:lnTo>
                    <a:pt x="37940" y="29288"/>
                  </a:lnTo>
                  <a:lnTo>
                    <a:pt x="34925" y="33653"/>
                  </a:lnTo>
                  <a:lnTo>
                    <a:pt x="32702" y="35876"/>
                  </a:lnTo>
                  <a:lnTo>
                    <a:pt x="29923" y="37861"/>
                  </a:lnTo>
                  <a:lnTo>
                    <a:pt x="26590" y="39210"/>
                  </a:lnTo>
                  <a:lnTo>
                    <a:pt x="22541" y="39687"/>
                  </a:lnTo>
                  <a:lnTo>
                    <a:pt x="19208" y="39289"/>
                  </a:lnTo>
                  <a:lnTo>
                    <a:pt x="15875" y="38019"/>
                  </a:lnTo>
                  <a:lnTo>
                    <a:pt x="12700" y="35480"/>
                  </a:lnTo>
                  <a:lnTo>
                    <a:pt x="10001" y="31511"/>
                  </a:lnTo>
                  <a:lnTo>
                    <a:pt x="8890" y="28971"/>
                  </a:lnTo>
                  <a:lnTo>
                    <a:pt x="7937" y="25875"/>
                  </a:lnTo>
                  <a:lnTo>
                    <a:pt x="7302" y="22225"/>
                  </a:lnTo>
                  <a:lnTo>
                    <a:pt x="6826" y="18096"/>
                  </a:lnTo>
                  <a:lnTo>
                    <a:pt x="37622" y="18096"/>
                  </a:lnTo>
                  <a:lnTo>
                    <a:pt x="36988" y="13651"/>
                  </a:lnTo>
                  <a:lnTo>
                    <a:pt x="35797" y="9841"/>
                  </a:lnTo>
                  <a:lnTo>
                    <a:pt x="34131" y="6666"/>
                  </a:lnTo>
                  <a:lnTo>
                    <a:pt x="32066" y="4205"/>
                  </a:lnTo>
                  <a:lnTo>
                    <a:pt x="29527" y="2301"/>
                  </a:lnTo>
                  <a:lnTo>
                    <a:pt x="26748" y="1030"/>
                  </a:lnTo>
                  <a:lnTo>
                    <a:pt x="23573" y="237"/>
                  </a:lnTo>
                  <a:lnTo>
                    <a:pt x="20160" y="0"/>
                  </a:lnTo>
                  <a:close/>
                </a:path>
              </a:pathLst>
            </a:custGeom>
            <a:solidFill>
              <a:srgbClr val="000000"/>
            </a:solidFill>
          </p:spPr>
          <p:txBody>
            <a:bodyPr vert="horz" lIns="91440" tIns="45720" rIns="91440" bIns="45720" anchor="t"/>
            <a:lstStyle/>
            <a:p>
              <a:endParaRPr lang="en-IN"/>
            </a:p>
          </p:txBody>
        </p:sp>
        <p:sp>
          <p:nvSpPr>
            <p:cNvPr id="2374" name="Shape 2409"/>
            <p:cNvSpPr/>
            <p:nvPr/>
          </p:nvSpPr>
          <p:spPr>
            <a:xfrm>
              <a:off x="4130420" y="4534978"/>
              <a:ext cx="45322" cy="46037"/>
            </a:xfrm>
            <a:custGeom>
              <a:avLst/>
              <a:gdLst/>
              <a:ahLst/>
              <a:cxnLst/>
              <a:rect l="0" t="0" r="0" b="0"/>
              <a:pathLst>
                <a:path w="45322" h="46037">
                  <a:moveTo>
                    <a:pt x="0" y="0"/>
                  </a:moveTo>
                  <a:lnTo>
                    <a:pt x="0" y="1508"/>
                  </a:lnTo>
                  <a:lnTo>
                    <a:pt x="2936" y="2302"/>
                  </a:lnTo>
                  <a:lnTo>
                    <a:pt x="4286" y="3333"/>
                  </a:lnTo>
                  <a:lnTo>
                    <a:pt x="5396" y="5160"/>
                  </a:lnTo>
                  <a:lnTo>
                    <a:pt x="6983" y="8493"/>
                  </a:lnTo>
                  <a:lnTo>
                    <a:pt x="8968" y="12938"/>
                  </a:lnTo>
                  <a:lnTo>
                    <a:pt x="13572" y="23574"/>
                  </a:lnTo>
                  <a:lnTo>
                    <a:pt x="17938" y="34052"/>
                  </a:lnTo>
                  <a:lnTo>
                    <a:pt x="19683" y="38258"/>
                  </a:lnTo>
                  <a:lnTo>
                    <a:pt x="20875" y="41354"/>
                  </a:lnTo>
                  <a:lnTo>
                    <a:pt x="21827" y="43894"/>
                  </a:lnTo>
                  <a:lnTo>
                    <a:pt x="22462" y="45243"/>
                  </a:lnTo>
                  <a:lnTo>
                    <a:pt x="23573" y="46037"/>
                  </a:lnTo>
                  <a:lnTo>
                    <a:pt x="24129" y="45562"/>
                  </a:lnTo>
                  <a:lnTo>
                    <a:pt x="24763" y="44529"/>
                  </a:lnTo>
                  <a:lnTo>
                    <a:pt x="26193" y="41037"/>
                  </a:lnTo>
                  <a:lnTo>
                    <a:pt x="38893" y="9207"/>
                  </a:lnTo>
                  <a:lnTo>
                    <a:pt x="40481" y="5636"/>
                  </a:lnTo>
                  <a:lnTo>
                    <a:pt x="41751" y="3333"/>
                  </a:lnTo>
                  <a:lnTo>
                    <a:pt x="43258" y="1985"/>
                  </a:lnTo>
                  <a:lnTo>
                    <a:pt x="45322" y="1508"/>
                  </a:lnTo>
                  <a:lnTo>
                    <a:pt x="45322" y="0"/>
                  </a:lnTo>
                  <a:lnTo>
                    <a:pt x="31589" y="0"/>
                  </a:lnTo>
                  <a:lnTo>
                    <a:pt x="31589" y="1508"/>
                  </a:lnTo>
                  <a:lnTo>
                    <a:pt x="34764" y="2381"/>
                  </a:lnTo>
                  <a:lnTo>
                    <a:pt x="35876" y="3333"/>
                  </a:lnTo>
                  <a:lnTo>
                    <a:pt x="36195" y="4762"/>
                  </a:lnTo>
                  <a:lnTo>
                    <a:pt x="35718" y="7462"/>
                  </a:lnTo>
                  <a:lnTo>
                    <a:pt x="34288" y="11668"/>
                  </a:lnTo>
                  <a:lnTo>
                    <a:pt x="32305" y="16827"/>
                  </a:lnTo>
                  <a:lnTo>
                    <a:pt x="30002" y="22463"/>
                  </a:lnTo>
                  <a:lnTo>
                    <a:pt x="27781" y="28099"/>
                  </a:lnTo>
                  <a:lnTo>
                    <a:pt x="25796" y="33337"/>
                  </a:lnTo>
                  <a:lnTo>
                    <a:pt x="15714" y="7937"/>
                  </a:lnTo>
                  <a:lnTo>
                    <a:pt x="15159" y="6350"/>
                  </a:lnTo>
                  <a:lnTo>
                    <a:pt x="14842" y="4524"/>
                  </a:lnTo>
                  <a:lnTo>
                    <a:pt x="15238" y="3017"/>
                  </a:lnTo>
                  <a:lnTo>
                    <a:pt x="16192" y="2143"/>
                  </a:lnTo>
                  <a:lnTo>
                    <a:pt x="19367" y="1508"/>
                  </a:lnTo>
                  <a:lnTo>
                    <a:pt x="19367" y="0"/>
                  </a:lnTo>
                  <a:lnTo>
                    <a:pt x="0" y="0"/>
                  </a:lnTo>
                  <a:close/>
                </a:path>
              </a:pathLst>
            </a:custGeom>
            <a:solidFill>
              <a:srgbClr val="000000"/>
            </a:solidFill>
          </p:spPr>
          <p:txBody>
            <a:bodyPr vert="horz" lIns="91440" tIns="45720" rIns="91440" bIns="45720" anchor="t"/>
            <a:lstStyle/>
            <a:p>
              <a:endParaRPr lang="en-IN"/>
            </a:p>
          </p:txBody>
        </p:sp>
        <p:sp>
          <p:nvSpPr>
            <p:cNvPr id="2375" name="Shape 2410"/>
            <p:cNvSpPr/>
            <p:nvPr/>
          </p:nvSpPr>
          <p:spPr>
            <a:xfrm>
              <a:off x="3611148" y="4534978"/>
              <a:ext cx="38736" cy="44608"/>
            </a:xfrm>
            <a:custGeom>
              <a:avLst/>
              <a:gdLst/>
              <a:ahLst/>
              <a:cxnLst/>
              <a:rect l="0" t="0" r="0" b="0"/>
              <a:pathLst>
                <a:path w="38736" h="44608">
                  <a:moveTo>
                    <a:pt x="2858" y="0"/>
                  </a:moveTo>
                  <a:lnTo>
                    <a:pt x="2541" y="11748"/>
                  </a:lnTo>
                  <a:lnTo>
                    <a:pt x="4366" y="11748"/>
                  </a:lnTo>
                  <a:lnTo>
                    <a:pt x="5160" y="7065"/>
                  </a:lnTo>
                  <a:lnTo>
                    <a:pt x="6033" y="5318"/>
                  </a:lnTo>
                  <a:lnTo>
                    <a:pt x="7382" y="4048"/>
                  </a:lnTo>
                  <a:lnTo>
                    <a:pt x="9525" y="3254"/>
                  </a:lnTo>
                  <a:lnTo>
                    <a:pt x="12621" y="3017"/>
                  </a:lnTo>
                  <a:lnTo>
                    <a:pt x="26353" y="3017"/>
                  </a:lnTo>
                  <a:lnTo>
                    <a:pt x="0" y="43101"/>
                  </a:lnTo>
                  <a:lnTo>
                    <a:pt x="0" y="44608"/>
                  </a:lnTo>
                  <a:lnTo>
                    <a:pt x="37306" y="44608"/>
                  </a:lnTo>
                  <a:lnTo>
                    <a:pt x="38736" y="31274"/>
                  </a:lnTo>
                  <a:lnTo>
                    <a:pt x="36910" y="30877"/>
                  </a:lnTo>
                  <a:lnTo>
                    <a:pt x="36116" y="34290"/>
                  </a:lnTo>
                  <a:lnTo>
                    <a:pt x="35242" y="37068"/>
                  </a:lnTo>
                  <a:lnTo>
                    <a:pt x="33894" y="39132"/>
                  </a:lnTo>
                  <a:lnTo>
                    <a:pt x="31830" y="40561"/>
                  </a:lnTo>
                  <a:lnTo>
                    <a:pt x="28735" y="41354"/>
                  </a:lnTo>
                  <a:lnTo>
                    <a:pt x="24210" y="41672"/>
                  </a:lnTo>
                  <a:lnTo>
                    <a:pt x="10557" y="41672"/>
                  </a:lnTo>
                  <a:lnTo>
                    <a:pt x="37227" y="1508"/>
                  </a:lnTo>
                  <a:lnTo>
                    <a:pt x="37227" y="0"/>
                  </a:lnTo>
                  <a:lnTo>
                    <a:pt x="2858" y="0"/>
                  </a:lnTo>
                  <a:close/>
                </a:path>
              </a:pathLst>
            </a:custGeom>
            <a:solidFill>
              <a:srgbClr val="000000"/>
            </a:solidFill>
          </p:spPr>
          <p:txBody>
            <a:bodyPr vert="horz" lIns="91440" tIns="45720" rIns="91440" bIns="45720" anchor="t"/>
            <a:lstStyle/>
            <a:p>
              <a:endParaRPr lang="en-IN"/>
            </a:p>
          </p:txBody>
        </p:sp>
        <p:sp>
          <p:nvSpPr>
            <p:cNvPr id="2376" name="Shape 2411"/>
            <p:cNvSpPr/>
            <p:nvPr/>
          </p:nvSpPr>
          <p:spPr>
            <a:xfrm>
              <a:off x="3992308" y="4534027"/>
              <a:ext cx="38337" cy="46592"/>
            </a:xfrm>
            <a:custGeom>
              <a:avLst/>
              <a:gdLst/>
              <a:ahLst/>
              <a:cxnLst/>
              <a:rect l="0" t="0" r="0" b="0"/>
              <a:pathLst>
                <a:path w="38337" h="46592">
                  <a:moveTo>
                    <a:pt x="22225" y="0"/>
                  </a:moveTo>
                  <a:lnTo>
                    <a:pt x="16826" y="633"/>
                  </a:lnTo>
                  <a:lnTo>
                    <a:pt x="11667" y="2697"/>
                  </a:lnTo>
                  <a:lnTo>
                    <a:pt x="7063" y="6111"/>
                  </a:lnTo>
                  <a:lnTo>
                    <a:pt x="3332" y="10873"/>
                  </a:lnTo>
                  <a:lnTo>
                    <a:pt x="872" y="16985"/>
                  </a:lnTo>
                  <a:lnTo>
                    <a:pt x="0" y="24446"/>
                  </a:lnTo>
                  <a:lnTo>
                    <a:pt x="793" y="31511"/>
                  </a:lnTo>
                  <a:lnTo>
                    <a:pt x="3014" y="37146"/>
                  </a:lnTo>
                  <a:lnTo>
                    <a:pt x="6270" y="41353"/>
                  </a:lnTo>
                  <a:lnTo>
                    <a:pt x="10238" y="44289"/>
                  </a:lnTo>
                  <a:lnTo>
                    <a:pt x="14366" y="46037"/>
                  </a:lnTo>
                  <a:lnTo>
                    <a:pt x="18493" y="46592"/>
                  </a:lnTo>
                  <a:lnTo>
                    <a:pt x="24288" y="45719"/>
                  </a:lnTo>
                  <a:lnTo>
                    <a:pt x="26907" y="44607"/>
                  </a:lnTo>
                  <a:lnTo>
                    <a:pt x="29447" y="43019"/>
                  </a:lnTo>
                  <a:lnTo>
                    <a:pt x="31828" y="40957"/>
                  </a:lnTo>
                  <a:lnTo>
                    <a:pt x="34131" y="38178"/>
                  </a:lnTo>
                  <a:lnTo>
                    <a:pt x="36273" y="34925"/>
                  </a:lnTo>
                  <a:lnTo>
                    <a:pt x="38337" y="31034"/>
                  </a:lnTo>
                  <a:lnTo>
                    <a:pt x="36908" y="30082"/>
                  </a:lnTo>
                  <a:lnTo>
                    <a:pt x="34368" y="33653"/>
                  </a:lnTo>
                  <a:lnTo>
                    <a:pt x="31273" y="36669"/>
                  </a:lnTo>
                  <a:lnTo>
                    <a:pt x="27542" y="38655"/>
                  </a:lnTo>
                  <a:lnTo>
                    <a:pt x="22780" y="39448"/>
                  </a:lnTo>
                  <a:lnTo>
                    <a:pt x="19683" y="39051"/>
                  </a:lnTo>
                  <a:lnTo>
                    <a:pt x="16906" y="38100"/>
                  </a:lnTo>
                  <a:lnTo>
                    <a:pt x="14366" y="36432"/>
                  </a:lnTo>
                  <a:lnTo>
                    <a:pt x="12063" y="34209"/>
                  </a:lnTo>
                  <a:lnTo>
                    <a:pt x="10158" y="31432"/>
                  </a:lnTo>
                  <a:lnTo>
                    <a:pt x="8809" y="28257"/>
                  </a:lnTo>
                  <a:lnTo>
                    <a:pt x="8016" y="24606"/>
                  </a:lnTo>
                  <a:lnTo>
                    <a:pt x="7620" y="20477"/>
                  </a:lnTo>
                  <a:lnTo>
                    <a:pt x="8254" y="14127"/>
                  </a:lnTo>
                  <a:lnTo>
                    <a:pt x="10080" y="9444"/>
                  </a:lnTo>
                  <a:lnTo>
                    <a:pt x="12620" y="6189"/>
                  </a:lnTo>
                  <a:lnTo>
                    <a:pt x="15477" y="4205"/>
                  </a:lnTo>
                  <a:lnTo>
                    <a:pt x="18176" y="3175"/>
                  </a:lnTo>
                  <a:lnTo>
                    <a:pt x="20398" y="2857"/>
                  </a:lnTo>
                  <a:lnTo>
                    <a:pt x="23495" y="3175"/>
                  </a:lnTo>
                  <a:lnTo>
                    <a:pt x="25320" y="4126"/>
                  </a:lnTo>
                  <a:lnTo>
                    <a:pt x="26351" y="5634"/>
                  </a:lnTo>
                  <a:lnTo>
                    <a:pt x="26907" y="7619"/>
                  </a:lnTo>
                  <a:lnTo>
                    <a:pt x="27542" y="9841"/>
                  </a:lnTo>
                  <a:lnTo>
                    <a:pt x="29208" y="12937"/>
                  </a:lnTo>
                  <a:lnTo>
                    <a:pt x="30558" y="13969"/>
                  </a:lnTo>
                  <a:lnTo>
                    <a:pt x="32383" y="14366"/>
                  </a:lnTo>
                  <a:lnTo>
                    <a:pt x="34368" y="13889"/>
                  </a:lnTo>
                  <a:lnTo>
                    <a:pt x="35797" y="12937"/>
                  </a:lnTo>
                  <a:lnTo>
                    <a:pt x="36670" y="11588"/>
                  </a:lnTo>
                  <a:lnTo>
                    <a:pt x="36908" y="10000"/>
                  </a:lnTo>
                  <a:lnTo>
                    <a:pt x="36670" y="8413"/>
                  </a:lnTo>
                  <a:lnTo>
                    <a:pt x="35876" y="6666"/>
                  </a:lnTo>
                  <a:lnTo>
                    <a:pt x="34607" y="4762"/>
                  </a:lnTo>
                  <a:lnTo>
                    <a:pt x="32701" y="3094"/>
                  </a:lnTo>
                  <a:lnTo>
                    <a:pt x="27859" y="951"/>
                  </a:lnTo>
                  <a:lnTo>
                    <a:pt x="22225" y="0"/>
                  </a:lnTo>
                  <a:close/>
                </a:path>
              </a:pathLst>
            </a:custGeom>
            <a:solidFill>
              <a:srgbClr val="000000"/>
            </a:solidFill>
          </p:spPr>
          <p:txBody>
            <a:bodyPr vert="horz" lIns="91440" tIns="45720" rIns="91440" bIns="45720" anchor="t"/>
            <a:lstStyle/>
            <a:p>
              <a:endParaRPr lang="en-IN"/>
            </a:p>
          </p:txBody>
        </p:sp>
        <p:sp>
          <p:nvSpPr>
            <p:cNvPr id="2377" name="Shape 2412"/>
            <p:cNvSpPr/>
            <p:nvPr/>
          </p:nvSpPr>
          <p:spPr>
            <a:xfrm>
              <a:off x="3423666" y="4534027"/>
              <a:ext cx="38337" cy="46592"/>
            </a:xfrm>
            <a:custGeom>
              <a:avLst/>
              <a:gdLst/>
              <a:ahLst/>
              <a:cxnLst/>
              <a:rect l="0" t="0" r="0" b="0"/>
              <a:pathLst>
                <a:path w="38337" h="46592">
                  <a:moveTo>
                    <a:pt x="22225" y="0"/>
                  </a:moveTo>
                  <a:lnTo>
                    <a:pt x="16906" y="633"/>
                  </a:lnTo>
                  <a:lnTo>
                    <a:pt x="11747" y="2697"/>
                  </a:lnTo>
                  <a:lnTo>
                    <a:pt x="7143" y="6111"/>
                  </a:lnTo>
                  <a:lnTo>
                    <a:pt x="3412" y="10873"/>
                  </a:lnTo>
                  <a:lnTo>
                    <a:pt x="872" y="16985"/>
                  </a:lnTo>
                  <a:lnTo>
                    <a:pt x="0" y="24446"/>
                  </a:lnTo>
                  <a:lnTo>
                    <a:pt x="872" y="31511"/>
                  </a:lnTo>
                  <a:lnTo>
                    <a:pt x="3095" y="37146"/>
                  </a:lnTo>
                  <a:lnTo>
                    <a:pt x="6350" y="41353"/>
                  </a:lnTo>
                  <a:lnTo>
                    <a:pt x="10238" y="44289"/>
                  </a:lnTo>
                  <a:lnTo>
                    <a:pt x="14444" y="46037"/>
                  </a:lnTo>
                  <a:lnTo>
                    <a:pt x="18573" y="46592"/>
                  </a:lnTo>
                  <a:lnTo>
                    <a:pt x="24367" y="45719"/>
                  </a:lnTo>
                  <a:lnTo>
                    <a:pt x="26987" y="44607"/>
                  </a:lnTo>
                  <a:lnTo>
                    <a:pt x="29526" y="43019"/>
                  </a:lnTo>
                  <a:lnTo>
                    <a:pt x="31907" y="40957"/>
                  </a:lnTo>
                  <a:lnTo>
                    <a:pt x="34209" y="38178"/>
                  </a:lnTo>
                  <a:lnTo>
                    <a:pt x="36353" y="34925"/>
                  </a:lnTo>
                  <a:lnTo>
                    <a:pt x="38337" y="31034"/>
                  </a:lnTo>
                  <a:lnTo>
                    <a:pt x="36987" y="30082"/>
                  </a:lnTo>
                  <a:lnTo>
                    <a:pt x="34368" y="33653"/>
                  </a:lnTo>
                  <a:lnTo>
                    <a:pt x="31352" y="36669"/>
                  </a:lnTo>
                  <a:lnTo>
                    <a:pt x="27542" y="38655"/>
                  </a:lnTo>
                  <a:lnTo>
                    <a:pt x="22780" y="39448"/>
                  </a:lnTo>
                  <a:lnTo>
                    <a:pt x="19684" y="39051"/>
                  </a:lnTo>
                  <a:lnTo>
                    <a:pt x="16906" y="38100"/>
                  </a:lnTo>
                  <a:lnTo>
                    <a:pt x="14366" y="36432"/>
                  </a:lnTo>
                  <a:lnTo>
                    <a:pt x="12143" y="34209"/>
                  </a:lnTo>
                  <a:lnTo>
                    <a:pt x="10238" y="31432"/>
                  </a:lnTo>
                  <a:lnTo>
                    <a:pt x="8888" y="28257"/>
                  </a:lnTo>
                  <a:lnTo>
                    <a:pt x="8016" y="24606"/>
                  </a:lnTo>
                  <a:lnTo>
                    <a:pt x="7698" y="20477"/>
                  </a:lnTo>
                  <a:lnTo>
                    <a:pt x="8333" y="14127"/>
                  </a:lnTo>
                  <a:lnTo>
                    <a:pt x="10159" y="9444"/>
                  </a:lnTo>
                  <a:lnTo>
                    <a:pt x="12700" y="6189"/>
                  </a:lnTo>
                  <a:lnTo>
                    <a:pt x="15477" y="4205"/>
                  </a:lnTo>
                  <a:lnTo>
                    <a:pt x="18256" y="3175"/>
                  </a:lnTo>
                  <a:lnTo>
                    <a:pt x="20478" y="2857"/>
                  </a:lnTo>
                  <a:lnTo>
                    <a:pt x="23573" y="3175"/>
                  </a:lnTo>
                  <a:lnTo>
                    <a:pt x="25400" y="4126"/>
                  </a:lnTo>
                  <a:lnTo>
                    <a:pt x="26431" y="5634"/>
                  </a:lnTo>
                  <a:lnTo>
                    <a:pt x="26987" y="7619"/>
                  </a:lnTo>
                  <a:lnTo>
                    <a:pt x="27542" y="9841"/>
                  </a:lnTo>
                  <a:lnTo>
                    <a:pt x="29288" y="12937"/>
                  </a:lnTo>
                  <a:lnTo>
                    <a:pt x="30637" y="13969"/>
                  </a:lnTo>
                  <a:lnTo>
                    <a:pt x="32463" y="14366"/>
                  </a:lnTo>
                  <a:lnTo>
                    <a:pt x="34448" y="13889"/>
                  </a:lnTo>
                  <a:lnTo>
                    <a:pt x="35876" y="12937"/>
                  </a:lnTo>
                  <a:lnTo>
                    <a:pt x="36669" y="11588"/>
                  </a:lnTo>
                  <a:lnTo>
                    <a:pt x="36987" y="10000"/>
                  </a:lnTo>
                  <a:lnTo>
                    <a:pt x="36750" y="8413"/>
                  </a:lnTo>
                  <a:lnTo>
                    <a:pt x="35956" y="6666"/>
                  </a:lnTo>
                  <a:lnTo>
                    <a:pt x="34606" y="4762"/>
                  </a:lnTo>
                  <a:lnTo>
                    <a:pt x="32701" y="3094"/>
                  </a:lnTo>
                  <a:lnTo>
                    <a:pt x="30558" y="1983"/>
                  </a:lnTo>
                  <a:lnTo>
                    <a:pt x="27859" y="951"/>
                  </a:lnTo>
                  <a:lnTo>
                    <a:pt x="22225" y="0"/>
                  </a:lnTo>
                  <a:close/>
                </a:path>
              </a:pathLst>
            </a:custGeom>
            <a:solidFill>
              <a:srgbClr val="000000"/>
            </a:solidFill>
          </p:spPr>
          <p:txBody>
            <a:bodyPr vert="horz" lIns="91440" tIns="45720" rIns="91440" bIns="45720" anchor="t"/>
            <a:lstStyle/>
            <a:p>
              <a:endParaRPr lang="en-IN"/>
            </a:p>
          </p:txBody>
        </p:sp>
        <p:sp>
          <p:nvSpPr>
            <p:cNvPr id="2378" name="Shape 2413"/>
            <p:cNvSpPr/>
            <p:nvPr/>
          </p:nvSpPr>
          <p:spPr>
            <a:xfrm>
              <a:off x="3705128" y="4534027"/>
              <a:ext cx="75168" cy="45560"/>
            </a:xfrm>
            <a:custGeom>
              <a:avLst/>
              <a:gdLst/>
              <a:ahLst/>
              <a:cxnLst/>
              <a:rect l="0" t="0" r="0" b="0"/>
              <a:pathLst>
                <a:path w="75168" h="45560">
                  <a:moveTo>
                    <a:pt x="14129" y="0"/>
                  </a:moveTo>
                  <a:lnTo>
                    <a:pt x="318" y="4444"/>
                  </a:lnTo>
                  <a:lnTo>
                    <a:pt x="318" y="6111"/>
                  </a:lnTo>
                  <a:lnTo>
                    <a:pt x="3493" y="5713"/>
                  </a:lnTo>
                  <a:lnTo>
                    <a:pt x="4683" y="5872"/>
                  </a:lnTo>
                  <a:lnTo>
                    <a:pt x="5794" y="6587"/>
                  </a:lnTo>
                  <a:lnTo>
                    <a:pt x="6588" y="8492"/>
                  </a:lnTo>
                  <a:lnTo>
                    <a:pt x="6906" y="12063"/>
                  </a:lnTo>
                  <a:lnTo>
                    <a:pt x="6906" y="37146"/>
                  </a:lnTo>
                  <a:lnTo>
                    <a:pt x="6429" y="41036"/>
                  </a:lnTo>
                  <a:lnTo>
                    <a:pt x="4922" y="43019"/>
                  </a:lnTo>
                  <a:lnTo>
                    <a:pt x="2778" y="43893"/>
                  </a:lnTo>
                  <a:lnTo>
                    <a:pt x="0" y="44052"/>
                  </a:lnTo>
                  <a:lnTo>
                    <a:pt x="0" y="45560"/>
                  </a:lnTo>
                  <a:lnTo>
                    <a:pt x="21987" y="45560"/>
                  </a:lnTo>
                  <a:lnTo>
                    <a:pt x="21987" y="44052"/>
                  </a:lnTo>
                  <a:lnTo>
                    <a:pt x="19525" y="43893"/>
                  </a:lnTo>
                  <a:lnTo>
                    <a:pt x="17304" y="43258"/>
                  </a:lnTo>
                  <a:lnTo>
                    <a:pt x="15795" y="41750"/>
                  </a:lnTo>
                  <a:lnTo>
                    <a:pt x="15240" y="38893"/>
                  </a:lnTo>
                  <a:lnTo>
                    <a:pt x="15240" y="10952"/>
                  </a:lnTo>
                  <a:lnTo>
                    <a:pt x="15637" y="10397"/>
                  </a:lnTo>
                  <a:lnTo>
                    <a:pt x="16668" y="9286"/>
                  </a:lnTo>
                  <a:lnTo>
                    <a:pt x="18415" y="7857"/>
                  </a:lnTo>
                  <a:lnTo>
                    <a:pt x="20637" y="6507"/>
                  </a:lnTo>
                  <a:lnTo>
                    <a:pt x="23416" y="5556"/>
                  </a:lnTo>
                  <a:lnTo>
                    <a:pt x="26669" y="5158"/>
                  </a:lnTo>
                  <a:lnTo>
                    <a:pt x="29844" y="5793"/>
                  </a:lnTo>
                  <a:lnTo>
                    <a:pt x="31988" y="7857"/>
                  </a:lnTo>
                  <a:lnTo>
                    <a:pt x="33179" y="11112"/>
                  </a:lnTo>
                  <a:lnTo>
                    <a:pt x="33497" y="15557"/>
                  </a:lnTo>
                  <a:lnTo>
                    <a:pt x="33497" y="37067"/>
                  </a:lnTo>
                  <a:lnTo>
                    <a:pt x="33099" y="40797"/>
                  </a:lnTo>
                  <a:lnTo>
                    <a:pt x="31829" y="42862"/>
                  </a:lnTo>
                  <a:lnTo>
                    <a:pt x="29687" y="43734"/>
                  </a:lnTo>
                  <a:lnTo>
                    <a:pt x="26749" y="44052"/>
                  </a:lnTo>
                  <a:lnTo>
                    <a:pt x="26749" y="45560"/>
                  </a:lnTo>
                  <a:lnTo>
                    <a:pt x="48974" y="45560"/>
                  </a:lnTo>
                  <a:lnTo>
                    <a:pt x="48974" y="44052"/>
                  </a:lnTo>
                  <a:lnTo>
                    <a:pt x="45243" y="43656"/>
                  </a:lnTo>
                  <a:lnTo>
                    <a:pt x="43815" y="42862"/>
                  </a:lnTo>
                  <a:lnTo>
                    <a:pt x="42783" y="41512"/>
                  </a:lnTo>
                  <a:lnTo>
                    <a:pt x="42068" y="39289"/>
                  </a:lnTo>
                  <a:lnTo>
                    <a:pt x="41831" y="36114"/>
                  </a:lnTo>
                  <a:lnTo>
                    <a:pt x="41831" y="11191"/>
                  </a:lnTo>
                  <a:lnTo>
                    <a:pt x="43656" y="8809"/>
                  </a:lnTo>
                  <a:lnTo>
                    <a:pt x="46037" y="6905"/>
                  </a:lnTo>
                  <a:lnTo>
                    <a:pt x="49054" y="5634"/>
                  </a:lnTo>
                  <a:lnTo>
                    <a:pt x="52784" y="5158"/>
                  </a:lnTo>
                  <a:lnTo>
                    <a:pt x="55801" y="5634"/>
                  </a:lnTo>
                  <a:lnTo>
                    <a:pt x="57786" y="6905"/>
                  </a:lnTo>
                  <a:lnTo>
                    <a:pt x="59056" y="8731"/>
                  </a:lnTo>
                  <a:lnTo>
                    <a:pt x="59769" y="10952"/>
                  </a:lnTo>
                  <a:lnTo>
                    <a:pt x="60007" y="16032"/>
                  </a:lnTo>
                  <a:lnTo>
                    <a:pt x="60007" y="36908"/>
                  </a:lnTo>
                  <a:lnTo>
                    <a:pt x="59849" y="39607"/>
                  </a:lnTo>
                  <a:lnTo>
                    <a:pt x="59452" y="41432"/>
                  </a:lnTo>
                  <a:lnTo>
                    <a:pt x="57388" y="43417"/>
                  </a:lnTo>
                  <a:lnTo>
                    <a:pt x="55722" y="43813"/>
                  </a:lnTo>
                  <a:lnTo>
                    <a:pt x="53499" y="44052"/>
                  </a:lnTo>
                  <a:lnTo>
                    <a:pt x="53499" y="45560"/>
                  </a:lnTo>
                  <a:lnTo>
                    <a:pt x="75168" y="45560"/>
                  </a:lnTo>
                  <a:lnTo>
                    <a:pt x="75168" y="44052"/>
                  </a:lnTo>
                  <a:lnTo>
                    <a:pt x="72628" y="43893"/>
                  </a:lnTo>
                  <a:lnTo>
                    <a:pt x="70088" y="43019"/>
                  </a:lnTo>
                  <a:lnTo>
                    <a:pt x="68818" y="41512"/>
                  </a:lnTo>
                  <a:lnTo>
                    <a:pt x="68342" y="38019"/>
                  </a:lnTo>
                  <a:lnTo>
                    <a:pt x="68342" y="17619"/>
                  </a:lnTo>
                  <a:lnTo>
                    <a:pt x="67628" y="9841"/>
                  </a:lnTo>
                  <a:lnTo>
                    <a:pt x="66357" y="6032"/>
                  </a:lnTo>
                  <a:lnTo>
                    <a:pt x="64214" y="2936"/>
                  </a:lnTo>
                  <a:lnTo>
                    <a:pt x="61039" y="793"/>
                  </a:lnTo>
                  <a:lnTo>
                    <a:pt x="56674" y="0"/>
                  </a:lnTo>
                  <a:lnTo>
                    <a:pt x="52863" y="475"/>
                  </a:lnTo>
                  <a:lnTo>
                    <a:pt x="49451" y="1666"/>
                  </a:lnTo>
                  <a:lnTo>
                    <a:pt x="46513" y="3253"/>
                  </a:lnTo>
                  <a:lnTo>
                    <a:pt x="44053" y="5078"/>
                  </a:lnTo>
                  <a:lnTo>
                    <a:pt x="42068" y="6825"/>
                  </a:lnTo>
                  <a:lnTo>
                    <a:pt x="40719" y="8333"/>
                  </a:lnTo>
                  <a:lnTo>
                    <a:pt x="39449" y="5238"/>
                  </a:lnTo>
                  <a:lnTo>
                    <a:pt x="37386" y="2538"/>
                  </a:lnTo>
                  <a:lnTo>
                    <a:pt x="34290" y="713"/>
                  </a:lnTo>
                  <a:lnTo>
                    <a:pt x="30083" y="0"/>
                  </a:lnTo>
                  <a:lnTo>
                    <a:pt x="26273" y="555"/>
                  </a:lnTo>
                  <a:lnTo>
                    <a:pt x="22622" y="2142"/>
                  </a:lnTo>
                  <a:lnTo>
                    <a:pt x="18970" y="4602"/>
                  </a:lnTo>
                  <a:lnTo>
                    <a:pt x="14843" y="7619"/>
                  </a:lnTo>
                  <a:lnTo>
                    <a:pt x="14843" y="157"/>
                  </a:lnTo>
                  <a:lnTo>
                    <a:pt x="14129" y="0"/>
                  </a:lnTo>
                  <a:close/>
                </a:path>
              </a:pathLst>
            </a:custGeom>
            <a:solidFill>
              <a:srgbClr val="000000"/>
            </a:solidFill>
          </p:spPr>
          <p:txBody>
            <a:bodyPr vert="horz" lIns="91440" tIns="45720" rIns="91440" bIns="45720" anchor="t"/>
            <a:lstStyle/>
            <a:p>
              <a:endParaRPr lang="en-IN"/>
            </a:p>
          </p:txBody>
        </p:sp>
        <p:sp>
          <p:nvSpPr>
            <p:cNvPr id="2379" name="Shape 2414"/>
            <p:cNvSpPr/>
            <p:nvPr/>
          </p:nvSpPr>
          <p:spPr>
            <a:xfrm>
              <a:off x="4370847" y="4534027"/>
              <a:ext cx="46434" cy="45560"/>
            </a:xfrm>
            <a:custGeom>
              <a:avLst/>
              <a:gdLst/>
              <a:ahLst/>
              <a:cxnLst/>
              <a:rect l="0" t="0" r="0" b="0"/>
              <a:pathLst>
                <a:path w="46434" h="45560">
                  <a:moveTo>
                    <a:pt x="13652" y="0"/>
                  </a:moveTo>
                  <a:lnTo>
                    <a:pt x="0" y="4444"/>
                  </a:lnTo>
                  <a:lnTo>
                    <a:pt x="0" y="6111"/>
                  </a:lnTo>
                  <a:lnTo>
                    <a:pt x="1031" y="5793"/>
                  </a:lnTo>
                  <a:lnTo>
                    <a:pt x="2857" y="5713"/>
                  </a:lnTo>
                  <a:lnTo>
                    <a:pt x="4048" y="5872"/>
                  </a:lnTo>
                  <a:lnTo>
                    <a:pt x="5159" y="6587"/>
                  </a:lnTo>
                  <a:lnTo>
                    <a:pt x="5953" y="8492"/>
                  </a:lnTo>
                  <a:lnTo>
                    <a:pt x="6269" y="12063"/>
                  </a:lnTo>
                  <a:lnTo>
                    <a:pt x="6269" y="36669"/>
                  </a:lnTo>
                  <a:lnTo>
                    <a:pt x="6032" y="40242"/>
                  </a:lnTo>
                  <a:lnTo>
                    <a:pt x="5000" y="42464"/>
                  </a:lnTo>
                  <a:lnTo>
                    <a:pt x="3094" y="43576"/>
                  </a:lnTo>
                  <a:lnTo>
                    <a:pt x="158" y="44052"/>
                  </a:lnTo>
                  <a:lnTo>
                    <a:pt x="158" y="45560"/>
                  </a:lnTo>
                  <a:lnTo>
                    <a:pt x="21193" y="45560"/>
                  </a:lnTo>
                  <a:lnTo>
                    <a:pt x="21193" y="44052"/>
                  </a:lnTo>
                  <a:lnTo>
                    <a:pt x="18018" y="43656"/>
                  </a:lnTo>
                  <a:lnTo>
                    <a:pt x="15954" y="42623"/>
                  </a:lnTo>
                  <a:lnTo>
                    <a:pt x="14922" y="41114"/>
                  </a:lnTo>
                  <a:lnTo>
                    <a:pt x="14604" y="38893"/>
                  </a:lnTo>
                  <a:lnTo>
                    <a:pt x="14604" y="11112"/>
                  </a:lnTo>
                  <a:lnTo>
                    <a:pt x="17303" y="8651"/>
                  </a:lnTo>
                  <a:lnTo>
                    <a:pt x="19843" y="6905"/>
                  </a:lnTo>
                  <a:lnTo>
                    <a:pt x="22225" y="5793"/>
                  </a:lnTo>
                  <a:lnTo>
                    <a:pt x="24447" y="5476"/>
                  </a:lnTo>
                  <a:lnTo>
                    <a:pt x="28098" y="6111"/>
                  </a:lnTo>
                  <a:lnTo>
                    <a:pt x="30479" y="7937"/>
                  </a:lnTo>
                  <a:lnTo>
                    <a:pt x="31750" y="11032"/>
                  </a:lnTo>
                  <a:lnTo>
                    <a:pt x="32067" y="15081"/>
                  </a:lnTo>
                  <a:lnTo>
                    <a:pt x="32067" y="35718"/>
                  </a:lnTo>
                  <a:lnTo>
                    <a:pt x="31908" y="38893"/>
                  </a:lnTo>
                  <a:lnTo>
                    <a:pt x="31273" y="41114"/>
                  </a:lnTo>
                  <a:lnTo>
                    <a:pt x="30321" y="42623"/>
                  </a:lnTo>
                  <a:lnTo>
                    <a:pt x="29051" y="43417"/>
                  </a:lnTo>
                  <a:lnTo>
                    <a:pt x="25797" y="44052"/>
                  </a:lnTo>
                  <a:lnTo>
                    <a:pt x="25797" y="45560"/>
                  </a:lnTo>
                  <a:lnTo>
                    <a:pt x="46434" y="45560"/>
                  </a:lnTo>
                  <a:lnTo>
                    <a:pt x="46434" y="44052"/>
                  </a:lnTo>
                  <a:lnTo>
                    <a:pt x="43418" y="43576"/>
                  </a:lnTo>
                  <a:lnTo>
                    <a:pt x="41592" y="42464"/>
                  </a:lnTo>
                  <a:lnTo>
                    <a:pt x="40639" y="40481"/>
                  </a:lnTo>
                  <a:lnTo>
                    <a:pt x="40401" y="37543"/>
                  </a:lnTo>
                  <a:lnTo>
                    <a:pt x="40401" y="14842"/>
                  </a:lnTo>
                  <a:lnTo>
                    <a:pt x="39846" y="9525"/>
                  </a:lnTo>
                  <a:lnTo>
                    <a:pt x="38417" y="5556"/>
                  </a:lnTo>
                  <a:lnTo>
                    <a:pt x="36353" y="2857"/>
                  </a:lnTo>
                  <a:lnTo>
                    <a:pt x="33813" y="1110"/>
                  </a:lnTo>
                  <a:lnTo>
                    <a:pt x="31273" y="237"/>
                  </a:lnTo>
                  <a:lnTo>
                    <a:pt x="28812" y="0"/>
                  </a:lnTo>
                  <a:lnTo>
                    <a:pt x="24764" y="633"/>
                  </a:lnTo>
                  <a:lnTo>
                    <a:pt x="21193" y="2301"/>
                  </a:lnTo>
                  <a:lnTo>
                    <a:pt x="17779" y="4841"/>
                  </a:lnTo>
                  <a:lnTo>
                    <a:pt x="14367" y="8016"/>
                  </a:lnTo>
                  <a:lnTo>
                    <a:pt x="14367" y="157"/>
                  </a:lnTo>
                  <a:lnTo>
                    <a:pt x="13652" y="0"/>
                  </a:lnTo>
                  <a:close/>
                </a:path>
              </a:pathLst>
            </a:custGeom>
            <a:solidFill>
              <a:srgbClr val="000000"/>
            </a:solidFill>
          </p:spPr>
          <p:txBody>
            <a:bodyPr vert="horz" lIns="91440" tIns="45720" rIns="91440" bIns="45720" anchor="t"/>
            <a:lstStyle/>
            <a:p>
              <a:endParaRPr lang="en-IN"/>
            </a:p>
          </p:txBody>
        </p:sp>
        <p:sp>
          <p:nvSpPr>
            <p:cNvPr id="2380" name="Shape 2415"/>
            <p:cNvSpPr/>
            <p:nvPr/>
          </p:nvSpPr>
          <p:spPr>
            <a:xfrm>
              <a:off x="4084541" y="4534027"/>
              <a:ext cx="46434" cy="45560"/>
            </a:xfrm>
            <a:custGeom>
              <a:avLst/>
              <a:gdLst/>
              <a:ahLst/>
              <a:cxnLst/>
              <a:rect l="0" t="0" r="0" b="0"/>
              <a:pathLst>
                <a:path w="46434" h="45560">
                  <a:moveTo>
                    <a:pt x="13653" y="0"/>
                  </a:moveTo>
                  <a:lnTo>
                    <a:pt x="0" y="4444"/>
                  </a:lnTo>
                  <a:lnTo>
                    <a:pt x="0" y="6111"/>
                  </a:lnTo>
                  <a:lnTo>
                    <a:pt x="1112" y="5793"/>
                  </a:lnTo>
                  <a:lnTo>
                    <a:pt x="2857" y="5713"/>
                  </a:lnTo>
                  <a:lnTo>
                    <a:pt x="4128" y="5872"/>
                  </a:lnTo>
                  <a:lnTo>
                    <a:pt x="5159" y="6587"/>
                  </a:lnTo>
                  <a:lnTo>
                    <a:pt x="6032" y="8492"/>
                  </a:lnTo>
                  <a:lnTo>
                    <a:pt x="6350" y="12063"/>
                  </a:lnTo>
                  <a:lnTo>
                    <a:pt x="6350" y="36669"/>
                  </a:lnTo>
                  <a:lnTo>
                    <a:pt x="6112" y="40242"/>
                  </a:lnTo>
                  <a:lnTo>
                    <a:pt x="5081" y="42464"/>
                  </a:lnTo>
                  <a:lnTo>
                    <a:pt x="3095" y="43576"/>
                  </a:lnTo>
                  <a:lnTo>
                    <a:pt x="159" y="44052"/>
                  </a:lnTo>
                  <a:lnTo>
                    <a:pt x="159" y="45560"/>
                  </a:lnTo>
                  <a:lnTo>
                    <a:pt x="21193" y="45560"/>
                  </a:lnTo>
                  <a:lnTo>
                    <a:pt x="21193" y="44052"/>
                  </a:lnTo>
                  <a:lnTo>
                    <a:pt x="18018" y="43656"/>
                  </a:lnTo>
                  <a:lnTo>
                    <a:pt x="15954" y="42623"/>
                  </a:lnTo>
                  <a:lnTo>
                    <a:pt x="14923" y="41114"/>
                  </a:lnTo>
                  <a:lnTo>
                    <a:pt x="14684" y="38893"/>
                  </a:lnTo>
                  <a:lnTo>
                    <a:pt x="14684" y="11112"/>
                  </a:lnTo>
                  <a:lnTo>
                    <a:pt x="17383" y="8651"/>
                  </a:lnTo>
                  <a:lnTo>
                    <a:pt x="19843" y="6905"/>
                  </a:lnTo>
                  <a:lnTo>
                    <a:pt x="22225" y="5793"/>
                  </a:lnTo>
                  <a:lnTo>
                    <a:pt x="24448" y="5476"/>
                  </a:lnTo>
                  <a:lnTo>
                    <a:pt x="28178" y="6111"/>
                  </a:lnTo>
                  <a:lnTo>
                    <a:pt x="30481" y="7937"/>
                  </a:lnTo>
                  <a:lnTo>
                    <a:pt x="31750" y="11032"/>
                  </a:lnTo>
                  <a:lnTo>
                    <a:pt x="32068" y="15081"/>
                  </a:lnTo>
                  <a:lnTo>
                    <a:pt x="32068" y="35718"/>
                  </a:lnTo>
                  <a:lnTo>
                    <a:pt x="31909" y="38893"/>
                  </a:lnTo>
                  <a:lnTo>
                    <a:pt x="31274" y="41114"/>
                  </a:lnTo>
                  <a:lnTo>
                    <a:pt x="30322" y="42623"/>
                  </a:lnTo>
                  <a:lnTo>
                    <a:pt x="29131" y="43417"/>
                  </a:lnTo>
                  <a:lnTo>
                    <a:pt x="25875" y="44052"/>
                  </a:lnTo>
                  <a:lnTo>
                    <a:pt x="25875" y="45560"/>
                  </a:lnTo>
                  <a:lnTo>
                    <a:pt x="46434" y="45560"/>
                  </a:lnTo>
                  <a:lnTo>
                    <a:pt x="46434" y="44052"/>
                  </a:lnTo>
                  <a:lnTo>
                    <a:pt x="43418" y="43576"/>
                  </a:lnTo>
                  <a:lnTo>
                    <a:pt x="41593" y="42464"/>
                  </a:lnTo>
                  <a:lnTo>
                    <a:pt x="40640" y="40481"/>
                  </a:lnTo>
                  <a:lnTo>
                    <a:pt x="40402" y="37543"/>
                  </a:lnTo>
                  <a:lnTo>
                    <a:pt x="40402" y="14842"/>
                  </a:lnTo>
                  <a:lnTo>
                    <a:pt x="39847" y="9525"/>
                  </a:lnTo>
                  <a:lnTo>
                    <a:pt x="38418" y="5556"/>
                  </a:lnTo>
                  <a:lnTo>
                    <a:pt x="36354" y="2857"/>
                  </a:lnTo>
                  <a:lnTo>
                    <a:pt x="33893" y="1110"/>
                  </a:lnTo>
                  <a:lnTo>
                    <a:pt x="31274" y="237"/>
                  </a:lnTo>
                  <a:lnTo>
                    <a:pt x="28813" y="0"/>
                  </a:lnTo>
                  <a:lnTo>
                    <a:pt x="24765" y="633"/>
                  </a:lnTo>
                  <a:lnTo>
                    <a:pt x="21273" y="2301"/>
                  </a:lnTo>
                  <a:lnTo>
                    <a:pt x="17859" y="4841"/>
                  </a:lnTo>
                  <a:lnTo>
                    <a:pt x="14367" y="8016"/>
                  </a:lnTo>
                  <a:lnTo>
                    <a:pt x="14367" y="157"/>
                  </a:lnTo>
                  <a:lnTo>
                    <a:pt x="13653" y="0"/>
                  </a:lnTo>
                  <a:close/>
                </a:path>
              </a:pathLst>
            </a:custGeom>
            <a:solidFill>
              <a:srgbClr val="000000"/>
            </a:solidFill>
          </p:spPr>
          <p:txBody>
            <a:bodyPr vert="horz" lIns="91440" tIns="45720" rIns="91440" bIns="45720" anchor="t"/>
            <a:lstStyle/>
            <a:p>
              <a:endParaRPr lang="en-IN"/>
            </a:p>
          </p:txBody>
        </p:sp>
        <p:sp>
          <p:nvSpPr>
            <p:cNvPr id="2381" name="Shape 2416"/>
            <p:cNvSpPr/>
            <p:nvPr/>
          </p:nvSpPr>
          <p:spPr>
            <a:xfrm>
              <a:off x="3561460" y="4534027"/>
              <a:ext cx="46513" cy="45560"/>
            </a:xfrm>
            <a:custGeom>
              <a:avLst/>
              <a:gdLst/>
              <a:ahLst/>
              <a:cxnLst/>
              <a:rect l="0" t="0" r="0" b="0"/>
              <a:pathLst>
                <a:path w="46513" h="45560">
                  <a:moveTo>
                    <a:pt x="13732" y="0"/>
                  </a:moveTo>
                  <a:lnTo>
                    <a:pt x="0" y="4444"/>
                  </a:lnTo>
                  <a:lnTo>
                    <a:pt x="0" y="6111"/>
                  </a:lnTo>
                  <a:lnTo>
                    <a:pt x="1112" y="5793"/>
                  </a:lnTo>
                  <a:lnTo>
                    <a:pt x="2937" y="5713"/>
                  </a:lnTo>
                  <a:lnTo>
                    <a:pt x="4128" y="5872"/>
                  </a:lnTo>
                  <a:lnTo>
                    <a:pt x="5238" y="6587"/>
                  </a:lnTo>
                  <a:lnTo>
                    <a:pt x="6032" y="8492"/>
                  </a:lnTo>
                  <a:lnTo>
                    <a:pt x="6350" y="12063"/>
                  </a:lnTo>
                  <a:lnTo>
                    <a:pt x="6350" y="36669"/>
                  </a:lnTo>
                  <a:lnTo>
                    <a:pt x="6112" y="40242"/>
                  </a:lnTo>
                  <a:lnTo>
                    <a:pt x="5081" y="42464"/>
                  </a:lnTo>
                  <a:lnTo>
                    <a:pt x="3175" y="43576"/>
                  </a:lnTo>
                  <a:lnTo>
                    <a:pt x="238" y="44052"/>
                  </a:lnTo>
                  <a:lnTo>
                    <a:pt x="238" y="45560"/>
                  </a:lnTo>
                  <a:lnTo>
                    <a:pt x="21193" y="45560"/>
                  </a:lnTo>
                  <a:lnTo>
                    <a:pt x="21193" y="44052"/>
                  </a:lnTo>
                  <a:lnTo>
                    <a:pt x="18018" y="43656"/>
                  </a:lnTo>
                  <a:lnTo>
                    <a:pt x="16034" y="42623"/>
                  </a:lnTo>
                  <a:lnTo>
                    <a:pt x="15002" y="41114"/>
                  </a:lnTo>
                  <a:lnTo>
                    <a:pt x="14684" y="38893"/>
                  </a:lnTo>
                  <a:lnTo>
                    <a:pt x="14684" y="11112"/>
                  </a:lnTo>
                  <a:lnTo>
                    <a:pt x="17383" y="8651"/>
                  </a:lnTo>
                  <a:lnTo>
                    <a:pt x="19923" y="6905"/>
                  </a:lnTo>
                  <a:lnTo>
                    <a:pt x="22304" y="5793"/>
                  </a:lnTo>
                  <a:lnTo>
                    <a:pt x="24527" y="5476"/>
                  </a:lnTo>
                  <a:lnTo>
                    <a:pt x="28178" y="6111"/>
                  </a:lnTo>
                  <a:lnTo>
                    <a:pt x="30559" y="7937"/>
                  </a:lnTo>
                  <a:lnTo>
                    <a:pt x="31829" y="11032"/>
                  </a:lnTo>
                  <a:lnTo>
                    <a:pt x="32147" y="15081"/>
                  </a:lnTo>
                  <a:lnTo>
                    <a:pt x="32147" y="35718"/>
                  </a:lnTo>
                  <a:lnTo>
                    <a:pt x="31909" y="38893"/>
                  </a:lnTo>
                  <a:lnTo>
                    <a:pt x="31353" y="41114"/>
                  </a:lnTo>
                  <a:lnTo>
                    <a:pt x="30401" y="42623"/>
                  </a:lnTo>
                  <a:lnTo>
                    <a:pt x="29131" y="43417"/>
                  </a:lnTo>
                  <a:lnTo>
                    <a:pt x="25875" y="44052"/>
                  </a:lnTo>
                  <a:lnTo>
                    <a:pt x="25875" y="45560"/>
                  </a:lnTo>
                  <a:lnTo>
                    <a:pt x="46513" y="45560"/>
                  </a:lnTo>
                  <a:lnTo>
                    <a:pt x="46513" y="44052"/>
                  </a:lnTo>
                  <a:lnTo>
                    <a:pt x="43498" y="43576"/>
                  </a:lnTo>
                  <a:lnTo>
                    <a:pt x="41672" y="42464"/>
                  </a:lnTo>
                  <a:lnTo>
                    <a:pt x="40719" y="40481"/>
                  </a:lnTo>
                  <a:lnTo>
                    <a:pt x="40481" y="37543"/>
                  </a:lnTo>
                  <a:lnTo>
                    <a:pt x="40481" y="14842"/>
                  </a:lnTo>
                  <a:lnTo>
                    <a:pt x="39926" y="9525"/>
                  </a:lnTo>
                  <a:lnTo>
                    <a:pt x="38497" y="5556"/>
                  </a:lnTo>
                  <a:lnTo>
                    <a:pt x="36433" y="2857"/>
                  </a:lnTo>
                  <a:lnTo>
                    <a:pt x="33893" y="1110"/>
                  </a:lnTo>
                  <a:lnTo>
                    <a:pt x="31353" y="237"/>
                  </a:lnTo>
                  <a:lnTo>
                    <a:pt x="28893" y="0"/>
                  </a:lnTo>
                  <a:lnTo>
                    <a:pt x="24844" y="633"/>
                  </a:lnTo>
                  <a:lnTo>
                    <a:pt x="21273" y="2301"/>
                  </a:lnTo>
                  <a:lnTo>
                    <a:pt x="17859" y="4841"/>
                  </a:lnTo>
                  <a:lnTo>
                    <a:pt x="14367" y="8016"/>
                  </a:lnTo>
                  <a:lnTo>
                    <a:pt x="14367" y="157"/>
                  </a:lnTo>
                  <a:lnTo>
                    <a:pt x="13732" y="0"/>
                  </a:lnTo>
                  <a:close/>
                </a:path>
              </a:pathLst>
            </a:custGeom>
            <a:solidFill>
              <a:srgbClr val="000000"/>
            </a:solidFill>
          </p:spPr>
          <p:txBody>
            <a:bodyPr vert="horz" lIns="91440" tIns="45720" rIns="91440" bIns="45720" anchor="t"/>
            <a:lstStyle/>
            <a:p>
              <a:endParaRPr lang="en-IN"/>
            </a:p>
          </p:txBody>
        </p:sp>
        <p:sp>
          <p:nvSpPr>
            <p:cNvPr id="2382" name="Shape 2417"/>
            <p:cNvSpPr/>
            <p:nvPr/>
          </p:nvSpPr>
          <p:spPr>
            <a:xfrm>
              <a:off x="3221734" y="4534027"/>
              <a:ext cx="46434" cy="45560"/>
            </a:xfrm>
            <a:custGeom>
              <a:avLst/>
              <a:gdLst/>
              <a:ahLst/>
              <a:cxnLst/>
              <a:rect l="0" t="0" r="0" b="0"/>
              <a:pathLst>
                <a:path w="46434" h="45560">
                  <a:moveTo>
                    <a:pt x="13653" y="0"/>
                  </a:moveTo>
                  <a:lnTo>
                    <a:pt x="0" y="4444"/>
                  </a:lnTo>
                  <a:lnTo>
                    <a:pt x="0" y="6111"/>
                  </a:lnTo>
                  <a:lnTo>
                    <a:pt x="1112" y="5793"/>
                  </a:lnTo>
                  <a:lnTo>
                    <a:pt x="2857" y="5713"/>
                  </a:lnTo>
                  <a:lnTo>
                    <a:pt x="4128" y="5872"/>
                  </a:lnTo>
                  <a:lnTo>
                    <a:pt x="5159" y="6587"/>
                  </a:lnTo>
                  <a:lnTo>
                    <a:pt x="6032" y="8492"/>
                  </a:lnTo>
                  <a:lnTo>
                    <a:pt x="6350" y="12063"/>
                  </a:lnTo>
                  <a:lnTo>
                    <a:pt x="6350" y="36669"/>
                  </a:lnTo>
                  <a:lnTo>
                    <a:pt x="6032" y="40242"/>
                  </a:lnTo>
                  <a:lnTo>
                    <a:pt x="5001" y="42464"/>
                  </a:lnTo>
                  <a:lnTo>
                    <a:pt x="3095" y="43576"/>
                  </a:lnTo>
                  <a:lnTo>
                    <a:pt x="159" y="44052"/>
                  </a:lnTo>
                  <a:lnTo>
                    <a:pt x="159" y="45560"/>
                  </a:lnTo>
                  <a:lnTo>
                    <a:pt x="21193" y="45560"/>
                  </a:lnTo>
                  <a:lnTo>
                    <a:pt x="21193" y="44052"/>
                  </a:lnTo>
                  <a:lnTo>
                    <a:pt x="18018" y="43656"/>
                  </a:lnTo>
                  <a:lnTo>
                    <a:pt x="15954" y="42623"/>
                  </a:lnTo>
                  <a:lnTo>
                    <a:pt x="14923" y="41114"/>
                  </a:lnTo>
                  <a:lnTo>
                    <a:pt x="14606" y="38893"/>
                  </a:lnTo>
                  <a:lnTo>
                    <a:pt x="14606" y="11112"/>
                  </a:lnTo>
                  <a:lnTo>
                    <a:pt x="17304" y="8651"/>
                  </a:lnTo>
                  <a:lnTo>
                    <a:pt x="19843" y="6905"/>
                  </a:lnTo>
                  <a:lnTo>
                    <a:pt x="22225" y="5793"/>
                  </a:lnTo>
                  <a:lnTo>
                    <a:pt x="24448" y="5476"/>
                  </a:lnTo>
                  <a:lnTo>
                    <a:pt x="28178" y="6111"/>
                  </a:lnTo>
                  <a:lnTo>
                    <a:pt x="30481" y="7937"/>
                  </a:lnTo>
                  <a:lnTo>
                    <a:pt x="31750" y="11032"/>
                  </a:lnTo>
                  <a:lnTo>
                    <a:pt x="32068" y="15081"/>
                  </a:lnTo>
                  <a:lnTo>
                    <a:pt x="32068" y="35718"/>
                  </a:lnTo>
                  <a:lnTo>
                    <a:pt x="31909" y="38893"/>
                  </a:lnTo>
                  <a:lnTo>
                    <a:pt x="31274" y="41114"/>
                  </a:lnTo>
                  <a:lnTo>
                    <a:pt x="30322" y="42623"/>
                  </a:lnTo>
                  <a:lnTo>
                    <a:pt x="29131" y="43417"/>
                  </a:lnTo>
                  <a:lnTo>
                    <a:pt x="25875" y="44052"/>
                  </a:lnTo>
                  <a:lnTo>
                    <a:pt x="25875" y="45560"/>
                  </a:lnTo>
                  <a:lnTo>
                    <a:pt x="46434" y="45560"/>
                  </a:lnTo>
                  <a:lnTo>
                    <a:pt x="46434" y="44052"/>
                  </a:lnTo>
                  <a:lnTo>
                    <a:pt x="43418" y="43576"/>
                  </a:lnTo>
                  <a:lnTo>
                    <a:pt x="41593" y="42464"/>
                  </a:lnTo>
                  <a:lnTo>
                    <a:pt x="40640" y="40481"/>
                  </a:lnTo>
                  <a:lnTo>
                    <a:pt x="40402" y="37543"/>
                  </a:lnTo>
                  <a:lnTo>
                    <a:pt x="40402" y="14842"/>
                  </a:lnTo>
                  <a:lnTo>
                    <a:pt x="39847" y="9525"/>
                  </a:lnTo>
                  <a:lnTo>
                    <a:pt x="38418" y="5556"/>
                  </a:lnTo>
                  <a:lnTo>
                    <a:pt x="36354" y="2857"/>
                  </a:lnTo>
                  <a:lnTo>
                    <a:pt x="33893" y="1110"/>
                  </a:lnTo>
                  <a:lnTo>
                    <a:pt x="31274" y="237"/>
                  </a:lnTo>
                  <a:lnTo>
                    <a:pt x="28813" y="0"/>
                  </a:lnTo>
                  <a:lnTo>
                    <a:pt x="24765" y="633"/>
                  </a:lnTo>
                  <a:lnTo>
                    <a:pt x="21193" y="2301"/>
                  </a:lnTo>
                  <a:lnTo>
                    <a:pt x="17859" y="4841"/>
                  </a:lnTo>
                  <a:lnTo>
                    <a:pt x="14367" y="8016"/>
                  </a:lnTo>
                  <a:lnTo>
                    <a:pt x="14367" y="157"/>
                  </a:lnTo>
                  <a:lnTo>
                    <a:pt x="13653" y="0"/>
                  </a:lnTo>
                  <a:close/>
                </a:path>
              </a:pathLst>
            </a:custGeom>
            <a:solidFill>
              <a:srgbClr val="000000"/>
            </a:solidFill>
          </p:spPr>
          <p:txBody>
            <a:bodyPr vert="horz" lIns="91440" tIns="45720" rIns="91440" bIns="45720" anchor="t"/>
            <a:lstStyle/>
            <a:p>
              <a:endParaRPr lang="en-IN"/>
            </a:p>
          </p:txBody>
        </p:sp>
        <p:sp>
          <p:nvSpPr>
            <p:cNvPr id="2383" name="Shape 2418"/>
            <p:cNvSpPr/>
            <p:nvPr/>
          </p:nvSpPr>
          <p:spPr>
            <a:xfrm>
              <a:off x="4220114" y="4534027"/>
              <a:ext cx="32701" cy="45560"/>
            </a:xfrm>
            <a:custGeom>
              <a:avLst/>
              <a:gdLst/>
              <a:ahLst/>
              <a:cxnLst/>
              <a:rect l="0" t="0" r="0" b="0"/>
              <a:pathLst>
                <a:path w="32701" h="45560">
                  <a:moveTo>
                    <a:pt x="14921" y="0"/>
                  </a:moveTo>
                  <a:lnTo>
                    <a:pt x="237" y="5317"/>
                  </a:lnTo>
                  <a:lnTo>
                    <a:pt x="237" y="6905"/>
                  </a:lnTo>
                  <a:lnTo>
                    <a:pt x="3571" y="6507"/>
                  </a:lnTo>
                  <a:lnTo>
                    <a:pt x="4841" y="6666"/>
                  </a:lnTo>
                  <a:lnTo>
                    <a:pt x="5952" y="7301"/>
                  </a:lnTo>
                  <a:lnTo>
                    <a:pt x="6746" y="9127"/>
                  </a:lnTo>
                  <a:lnTo>
                    <a:pt x="7063" y="12461"/>
                  </a:lnTo>
                  <a:lnTo>
                    <a:pt x="7063" y="37226"/>
                  </a:lnTo>
                  <a:lnTo>
                    <a:pt x="6746" y="40481"/>
                  </a:lnTo>
                  <a:lnTo>
                    <a:pt x="5634" y="42305"/>
                  </a:lnTo>
                  <a:lnTo>
                    <a:pt x="3412" y="43338"/>
                  </a:lnTo>
                  <a:lnTo>
                    <a:pt x="0" y="44052"/>
                  </a:lnTo>
                  <a:lnTo>
                    <a:pt x="0" y="45560"/>
                  </a:lnTo>
                  <a:lnTo>
                    <a:pt x="23812" y="45560"/>
                  </a:lnTo>
                  <a:lnTo>
                    <a:pt x="23812" y="44052"/>
                  </a:lnTo>
                  <a:lnTo>
                    <a:pt x="20320" y="43734"/>
                  </a:lnTo>
                  <a:lnTo>
                    <a:pt x="17700" y="42862"/>
                  </a:lnTo>
                  <a:lnTo>
                    <a:pt x="16032" y="40638"/>
                  </a:lnTo>
                  <a:lnTo>
                    <a:pt x="15398" y="36669"/>
                  </a:lnTo>
                  <a:lnTo>
                    <a:pt x="15398" y="14366"/>
                  </a:lnTo>
                  <a:lnTo>
                    <a:pt x="16588" y="10873"/>
                  </a:lnTo>
                  <a:lnTo>
                    <a:pt x="19287" y="7698"/>
                  </a:lnTo>
                  <a:lnTo>
                    <a:pt x="20795" y="6587"/>
                  </a:lnTo>
                  <a:lnTo>
                    <a:pt x="22145" y="6269"/>
                  </a:lnTo>
                  <a:lnTo>
                    <a:pt x="24208" y="7143"/>
                  </a:lnTo>
                  <a:lnTo>
                    <a:pt x="26193" y="8809"/>
                  </a:lnTo>
                  <a:lnTo>
                    <a:pt x="28971" y="9682"/>
                  </a:lnTo>
                  <a:lnTo>
                    <a:pt x="30558" y="9364"/>
                  </a:lnTo>
                  <a:lnTo>
                    <a:pt x="31750" y="8492"/>
                  </a:lnTo>
                  <a:lnTo>
                    <a:pt x="32701" y="5317"/>
                  </a:lnTo>
                  <a:lnTo>
                    <a:pt x="32383" y="3094"/>
                  </a:lnTo>
                  <a:lnTo>
                    <a:pt x="31352" y="1427"/>
                  </a:lnTo>
                  <a:lnTo>
                    <a:pt x="29606" y="316"/>
                  </a:lnTo>
                  <a:lnTo>
                    <a:pt x="27383" y="0"/>
                  </a:lnTo>
                  <a:lnTo>
                    <a:pt x="24606" y="396"/>
                  </a:lnTo>
                  <a:lnTo>
                    <a:pt x="21827" y="1903"/>
                  </a:lnTo>
                  <a:lnTo>
                    <a:pt x="18889" y="4602"/>
                  </a:lnTo>
                  <a:lnTo>
                    <a:pt x="15557" y="9047"/>
                  </a:lnTo>
                  <a:lnTo>
                    <a:pt x="15398" y="9047"/>
                  </a:lnTo>
                  <a:lnTo>
                    <a:pt x="15398" y="157"/>
                  </a:lnTo>
                  <a:lnTo>
                    <a:pt x="14921" y="0"/>
                  </a:lnTo>
                  <a:close/>
                </a:path>
              </a:pathLst>
            </a:custGeom>
            <a:solidFill>
              <a:srgbClr val="000000"/>
            </a:solidFill>
          </p:spPr>
          <p:txBody>
            <a:bodyPr vert="horz" lIns="91440" tIns="45720" rIns="91440" bIns="45720" anchor="t"/>
            <a:lstStyle/>
            <a:p>
              <a:endParaRPr lang="en-IN"/>
            </a:p>
          </p:txBody>
        </p:sp>
        <p:sp>
          <p:nvSpPr>
            <p:cNvPr id="2384" name="Shape 2419"/>
            <p:cNvSpPr/>
            <p:nvPr/>
          </p:nvSpPr>
          <p:spPr>
            <a:xfrm>
              <a:off x="3932856" y="4534027"/>
              <a:ext cx="32702" cy="45560"/>
            </a:xfrm>
            <a:custGeom>
              <a:avLst/>
              <a:gdLst/>
              <a:ahLst/>
              <a:cxnLst/>
              <a:rect l="0" t="0" r="0" b="0"/>
              <a:pathLst>
                <a:path w="32702" h="45560">
                  <a:moveTo>
                    <a:pt x="14842" y="0"/>
                  </a:moveTo>
                  <a:lnTo>
                    <a:pt x="238" y="5317"/>
                  </a:lnTo>
                  <a:lnTo>
                    <a:pt x="238" y="6905"/>
                  </a:lnTo>
                  <a:lnTo>
                    <a:pt x="1666" y="6587"/>
                  </a:lnTo>
                  <a:lnTo>
                    <a:pt x="3572" y="6507"/>
                  </a:lnTo>
                  <a:lnTo>
                    <a:pt x="4841" y="6666"/>
                  </a:lnTo>
                  <a:lnTo>
                    <a:pt x="5874" y="7301"/>
                  </a:lnTo>
                  <a:lnTo>
                    <a:pt x="6747" y="9127"/>
                  </a:lnTo>
                  <a:lnTo>
                    <a:pt x="7065" y="12461"/>
                  </a:lnTo>
                  <a:lnTo>
                    <a:pt x="7065" y="37226"/>
                  </a:lnTo>
                  <a:lnTo>
                    <a:pt x="6747" y="40481"/>
                  </a:lnTo>
                  <a:lnTo>
                    <a:pt x="5635" y="42305"/>
                  </a:lnTo>
                  <a:lnTo>
                    <a:pt x="3413" y="43338"/>
                  </a:lnTo>
                  <a:lnTo>
                    <a:pt x="0" y="44052"/>
                  </a:lnTo>
                  <a:lnTo>
                    <a:pt x="0" y="45560"/>
                  </a:lnTo>
                  <a:lnTo>
                    <a:pt x="23812" y="45560"/>
                  </a:lnTo>
                  <a:lnTo>
                    <a:pt x="23812" y="44052"/>
                  </a:lnTo>
                  <a:lnTo>
                    <a:pt x="20320" y="43734"/>
                  </a:lnTo>
                  <a:lnTo>
                    <a:pt x="17701" y="42862"/>
                  </a:lnTo>
                  <a:lnTo>
                    <a:pt x="15954" y="40638"/>
                  </a:lnTo>
                  <a:lnTo>
                    <a:pt x="15399" y="36669"/>
                  </a:lnTo>
                  <a:lnTo>
                    <a:pt x="15399" y="14366"/>
                  </a:lnTo>
                  <a:lnTo>
                    <a:pt x="15716" y="12619"/>
                  </a:lnTo>
                  <a:lnTo>
                    <a:pt x="16590" y="10873"/>
                  </a:lnTo>
                  <a:lnTo>
                    <a:pt x="19288" y="7698"/>
                  </a:lnTo>
                  <a:lnTo>
                    <a:pt x="20796" y="6587"/>
                  </a:lnTo>
                  <a:lnTo>
                    <a:pt x="22066" y="6269"/>
                  </a:lnTo>
                  <a:lnTo>
                    <a:pt x="24210" y="7143"/>
                  </a:lnTo>
                  <a:lnTo>
                    <a:pt x="26193" y="8809"/>
                  </a:lnTo>
                  <a:lnTo>
                    <a:pt x="28972" y="9682"/>
                  </a:lnTo>
                  <a:lnTo>
                    <a:pt x="30560" y="9364"/>
                  </a:lnTo>
                  <a:lnTo>
                    <a:pt x="31750" y="8492"/>
                  </a:lnTo>
                  <a:lnTo>
                    <a:pt x="32702" y="5317"/>
                  </a:lnTo>
                  <a:lnTo>
                    <a:pt x="32385" y="3094"/>
                  </a:lnTo>
                  <a:lnTo>
                    <a:pt x="31353" y="1427"/>
                  </a:lnTo>
                  <a:lnTo>
                    <a:pt x="29607" y="316"/>
                  </a:lnTo>
                  <a:lnTo>
                    <a:pt x="27385" y="0"/>
                  </a:lnTo>
                  <a:lnTo>
                    <a:pt x="24606" y="396"/>
                  </a:lnTo>
                  <a:lnTo>
                    <a:pt x="21828" y="1903"/>
                  </a:lnTo>
                  <a:lnTo>
                    <a:pt x="18811" y="4602"/>
                  </a:lnTo>
                  <a:lnTo>
                    <a:pt x="15557" y="9047"/>
                  </a:lnTo>
                  <a:lnTo>
                    <a:pt x="15399" y="9047"/>
                  </a:lnTo>
                  <a:lnTo>
                    <a:pt x="15399" y="157"/>
                  </a:lnTo>
                  <a:lnTo>
                    <a:pt x="14842" y="0"/>
                  </a:lnTo>
                  <a:close/>
                </a:path>
              </a:pathLst>
            </a:custGeom>
            <a:solidFill>
              <a:srgbClr val="000000"/>
            </a:solidFill>
          </p:spPr>
          <p:txBody>
            <a:bodyPr vert="horz" lIns="91440" tIns="45720" rIns="91440" bIns="45720" anchor="t"/>
            <a:lstStyle/>
            <a:p>
              <a:endParaRPr lang="en-IN"/>
            </a:p>
          </p:txBody>
        </p:sp>
        <p:sp>
          <p:nvSpPr>
            <p:cNvPr id="2385" name="Shape 2420"/>
            <p:cNvSpPr/>
            <p:nvPr/>
          </p:nvSpPr>
          <p:spPr>
            <a:xfrm>
              <a:off x="3040046" y="4514023"/>
              <a:ext cx="57943" cy="65563"/>
            </a:xfrm>
            <a:custGeom>
              <a:avLst/>
              <a:gdLst/>
              <a:ahLst/>
              <a:cxnLst/>
              <a:rect l="0" t="0" r="0" b="0"/>
              <a:pathLst>
                <a:path w="57943" h="65563">
                  <a:moveTo>
                    <a:pt x="0" y="0"/>
                  </a:moveTo>
                  <a:lnTo>
                    <a:pt x="0" y="1904"/>
                  </a:lnTo>
                  <a:lnTo>
                    <a:pt x="2777" y="2143"/>
                  </a:lnTo>
                  <a:lnTo>
                    <a:pt x="5001" y="2698"/>
                  </a:lnTo>
                  <a:lnTo>
                    <a:pt x="6667" y="3572"/>
                  </a:lnTo>
                  <a:lnTo>
                    <a:pt x="7778" y="5079"/>
                  </a:lnTo>
                  <a:lnTo>
                    <a:pt x="8413" y="7461"/>
                  </a:lnTo>
                  <a:lnTo>
                    <a:pt x="8651" y="10795"/>
                  </a:lnTo>
                  <a:lnTo>
                    <a:pt x="8651" y="54768"/>
                  </a:lnTo>
                  <a:lnTo>
                    <a:pt x="8493" y="57310"/>
                  </a:lnTo>
                  <a:lnTo>
                    <a:pt x="8176" y="59373"/>
                  </a:lnTo>
                  <a:lnTo>
                    <a:pt x="7539" y="60881"/>
                  </a:lnTo>
                  <a:lnTo>
                    <a:pt x="6667" y="61912"/>
                  </a:lnTo>
                  <a:lnTo>
                    <a:pt x="3968" y="63182"/>
                  </a:lnTo>
                  <a:lnTo>
                    <a:pt x="0" y="63660"/>
                  </a:lnTo>
                  <a:lnTo>
                    <a:pt x="0" y="65563"/>
                  </a:lnTo>
                  <a:lnTo>
                    <a:pt x="53498" y="65563"/>
                  </a:lnTo>
                  <a:lnTo>
                    <a:pt x="57943" y="48816"/>
                  </a:lnTo>
                  <a:lnTo>
                    <a:pt x="55164" y="48816"/>
                  </a:lnTo>
                  <a:lnTo>
                    <a:pt x="52943" y="53261"/>
                  </a:lnTo>
                  <a:lnTo>
                    <a:pt x="50402" y="56673"/>
                  </a:lnTo>
                  <a:lnTo>
                    <a:pt x="47307" y="59134"/>
                  </a:lnTo>
                  <a:lnTo>
                    <a:pt x="43656" y="60642"/>
                  </a:lnTo>
                  <a:lnTo>
                    <a:pt x="39052" y="61516"/>
                  </a:lnTo>
                  <a:lnTo>
                    <a:pt x="33496" y="61833"/>
                  </a:lnTo>
                  <a:lnTo>
                    <a:pt x="30082" y="61833"/>
                  </a:lnTo>
                  <a:lnTo>
                    <a:pt x="27226" y="61754"/>
                  </a:lnTo>
                  <a:lnTo>
                    <a:pt x="24923" y="61674"/>
                  </a:lnTo>
                  <a:lnTo>
                    <a:pt x="23098" y="61595"/>
                  </a:lnTo>
                  <a:lnTo>
                    <a:pt x="20557" y="61198"/>
                  </a:lnTo>
                  <a:lnTo>
                    <a:pt x="19288" y="60485"/>
                  </a:lnTo>
                  <a:lnTo>
                    <a:pt x="18812" y="59373"/>
                  </a:lnTo>
                  <a:lnTo>
                    <a:pt x="18732" y="57626"/>
                  </a:lnTo>
                  <a:lnTo>
                    <a:pt x="18732" y="33099"/>
                  </a:lnTo>
                  <a:lnTo>
                    <a:pt x="33972" y="33258"/>
                  </a:lnTo>
                  <a:lnTo>
                    <a:pt x="37544" y="33417"/>
                  </a:lnTo>
                  <a:lnTo>
                    <a:pt x="40243" y="34052"/>
                  </a:lnTo>
                  <a:lnTo>
                    <a:pt x="42068" y="35085"/>
                  </a:lnTo>
                  <a:lnTo>
                    <a:pt x="43418" y="36751"/>
                  </a:lnTo>
                  <a:lnTo>
                    <a:pt x="44291" y="39211"/>
                  </a:lnTo>
                  <a:lnTo>
                    <a:pt x="44846" y="42704"/>
                  </a:lnTo>
                  <a:lnTo>
                    <a:pt x="47148" y="42704"/>
                  </a:lnTo>
                  <a:lnTo>
                    <a:pt x="47148" y="19686"/>
                  </a:lnTo>
                  <a:lnTo>
                    <a:pt x="44846" y="19686"/>
                  </a:lnTo>
                  <a:lnTo>
                    <a:pt x="44291" y="22781"/>
                  </a:lnTo>
                  <a:lnTo>
                    <a:pt x="43497" y="25242"/>
                  </a:lnTo>
                  <a:lnTo>
                    <a:pt x="42307" y="27067"/>
                  </a:lnTo>
                  <a:lnTo>
                    <a:pt x="40481" y="28257"/>
                  </a:lnTo>
                  <a:lnTo>
                    <a:pt x="37782" y="28892"/>
                  </a:lnTo>
                  <a:lnTo>
                    <a:pt x="33972" y="29131"/>
                  </a:lnTo>
                  <a:lnTo>
                    <a:pt x="18732" y="29131"/>
                  </a:lnTo>
                  <a:lnTo>
                    <a:pt x="18732" y="7143"/>
                  </a:lnTo>
                  <a:lnTo>
                    <a:pt x="18891" y="5159"/>
                  </a:lnTo>
                  <a:lnTo>
                    <a:pt x="19526" y="4207"/>
                  </a:lnTo>
                  <a:lnTo>
                    <a:pt x="21987" y="3731"/>
                  </a:lnTo>
                  <a:lnTo>
                    <a:pt x="35321" y="3731"/>
                  </a:lnTo>
                  <a:lnTo>
                    <a:pt x="40163" y="3811"/>
                  </a:lnTo>
                  <a:lnTo>
                    <a:pt x="43815" y="4445"/>
                  </a:lnTo>
                  <a:lnTo>
                    <a:pt x="46433" y="5636"/>
                  </a:lnTo>
                  <a:lnTo>
                    <a:pt x="48259" y="7541"/>
                  </a:lnTo>
                  <a:lnTo>
                    <a:pt x="49529" y="10318"/>
                  </a:lnTo>
                  <a:lnTo>
                    <a:pt x="50402" y="14129"/>
                  </a:lnTo>
                  <a:lnTo>
                    <a:pt x="52863" y="14129"/>
                  </a:lnTo>
                  <a:lnTo>
                    <a:pt x="52626" y="0"/>
                  </a:lnTo>
                  <a:lnTo>
                    <a:pt x="0" y="0"/>
                  </a:lnTo>
                  <a:close/>
                </a:path>
              </a:pathLst>
            </a:custGeom>
            <a:solidFill>
              <a:srgbClr val="000000"/>
            </a:solidFill>
          </p:spPr>
          <p:txBody>
            <a:bodyPr vert="horz" lIns="91440" tIns="45720" rIns="91440" bIns="45720" anchor="t"/>
            <a:lstStyle/>
            <a:p>
              <a:endParaRPr lang="en-IN"/>
            </a:p>
          </p:txBody>
        </p:sp>
        <p:sp>
          <p:nvSpPr>
            <p:cNvPr id="2386" name="Shape 2421"/>
            <p:cNvSpPr/>
            <p:nvPr/>
          </p:nvSpPr>
          <p:spPr>
            <a:xfrm>
              <a:off x="4258372" y="4534027"/>
              <a:ext cx="29448" cy="46592"/>
            </a:xfrm>
            <a:custGeom>
              <a:avLst/>
              <a:gdLst/>
              <a:ahLst/>
              <a:cxnLst/>
              <a:rect l="0" t="0" r="0" b="0"/>
              <a:pathLst>
                <a:path w="29448" h="46592">
                  <a:moveTo>
                    <a:pt x="13891" y="0"/>
                  </a:moveTo>
                  <a:lnTo>
                    <a:pt x="9525" y="555"/>
                  </a:lnTo>
                  <a:lnTo>
                    <a:pt x="6032" y="1903"/>
                  </a:lnTo>
                  <a:lnTo>
                    <a:pt x="3334" y="3968"/>
                  </a:lnTo>
                  <a:lnTo>
                    <a:pt x="1508" y="6507"/>
                  </a:lnTo>
                  <a:lnTo>
                    <a:pt x="397" y="9286"/>
                  </a:lnTo>
                  <a:lnTo>
                    <a:pt x="0" y="12063"/>
                  </a:lnTo>
                  <a:lnTo>
                    <a:pt x="1032" y="16905"/>
                  </a:lnTo>
                  <a:lnTo>
                    <a:pt x="3493" y="20716"/>
                  </a:lnTo>
                  <a:lnTo>
                    <a:pt x="7223" y="23812"/>
                  </a:lnTo>
                  <a:lnTo>
                    <a:pt x="11588" y="26510"/>
                  </a:lnTo>
                  <a:lnTo>
                    <a:pt x="17383" y="29844"/>
                  </a:lnTo>
                  <a:lnTo>
                    <a:pt x="19525" y="31272"/>
                  </a:lnTo>
                  <a:lnTo>
                    <a:pt x="21113" y="32939"/>
                  </a:lnTo>
                  <a:lnTo>
                    <a:pt x="22067" y="34925"/>
                  </a:lnTo>
                  <a:lnTo>
                    <a:pt x="22463" y="37146"/>
                  </a:lnTo>
                  <a:lnTo>
                    <a:pt x="21669" y="40638"/>
                  </a:lnTo>
                  <a:lnTo>
                    <a:pt x="19686" y="42862"/>
                  </a:lnTo>
                  <a:lnTo>
                    <a:pt x="17144" y="44052"/>
                  </a:lnTo>
                  <a:lnTo>
                    <a:pt x="14447" y="44369"/>
                  </a:lnTo>
                  <a:lnTo>
                    <a:pt x="10239" y="43734"/>
                  </a:lnTo>
                  <a:lnTo>
                    <a:pt x="7143" y="41908"/>
                  </a:lnTo>
                  <a:lnTo>
                    <a:pt x="4922" y="39369"/>
                  </a:lnTo>
                  <a:lnTo>
                    <a:pt x="3413" y="36432"/>
                  </a:lnTo>
                  <a:lnTo>
                    <a:pt x="1667" y="30478"/>
                  </a:lnTo>
                  <a:lnTo>
                    <a:pt x="79" y="30478"/>
                  </a:lnTo>
                  <a:lnTo>
                    <a:pt x="79" y="45957"/>
                  </a:lnTo>
                  <a:lnTo>
                    <a:pt x="1429" y="45957"/>
                  </a:lnTo>
                  <a:lnTo>
                    <a:pt x="2223" y="45005"/>
                  </a:lnTo>
                  <a:lnTo>
                    <a:pt x="3572" y="44766"/>
                  </a:lnTo>
                  <a:lnTo>
                    <a:pt x="8652" y="45639"/>
                  </a:lnTo>
                  <a:lnTo>
                    <a:pt x="15081" y="46592"/>
                  </a:lnTo>
                  <a:lnTo>
                    <a:pt x="18336" y="46194"/>
                  </a:lnTo>
                  <a:lnTo>
                    <a:pt x="21590" y="45163"/>
                  </a:lnTo>
                  <a:lnTo>
                    <a:pt x="24606" y="43417"/>
                  </a:lnTo>
                  <a:lnTo>
                    <a:pt x="27067" y="40877"/>
                  </a:lnTo>
                  <a:lnTo>
                    <a:pt x="28813" y="37702"/>
                  </a:lnTo>
                  <a:lnTo>
                    <a:pt x="29448" y="33813"/>
                  </a:lnTo>
                  <a:lnTo>
                    <a:pt x="28813" y="29844"/>
                  </a:lnTo>
                  <a:lnTo>
                    <a:pt x="27067" y="26827"/>
                  </a:lnTo>
                  <a:lnTo>
                    <a:pt x="24448" y="24288"/>
                  </a:lnTo>
                  <a:lnTo>
                    <a:pt x="21113" y="22064"/>
                  </a:lnTo>
                  <a:lnTo>
                    <a:pt x="10398" y="15714"/>
                  </a:lnTo>
                  <a:lnTo>
                    <a:pt x="8176" y="13969"/>
                  </a:lnTo>
                  <a:lnTo>
                    <a:pt x="6906" y="12143"/>
                  </a:lnTo>
                  <a:lnTo>
                    <a:pt x="6112" y="8731"/>
                  </a:lnTo>
                  <a:lnTo>
                    <a:pt x="6588" y="6587"/>
                  </a:lnTo>
                  <a:lnTo>
                    <a:pt x="7858" y="4523"/>
                  </a:lnTo>
                  <a:lnTo>
                    <a:pt x="10161" y="2936"/>
                  </a:lnTo>
                  <a:lnTo>
                    <a:pt x="13653" y="2301"/>
                  </a:lnTo>
                  <a:lnTo>
                    <a:pt x="16987" y="2777"/>
                  </a:lnTo>
                  <a:lnTo>
                    <a:pt x="20003" y="4523"/>
                  </a:lnTo>
                  <a:lnTo>
                    <a:pt x="21431" y="6111"/>
                  </a:lnTo>
                  <a:lnTo>
                    <a:pt x="22700" y="8253"/>
                  </a:lnTo>
                  <a:lnTo>
                    <a:pt x="23733" y="11032"/>
                  </a:lnTo>
                  <a:lnTo>
                    <a:pt x="24686" y="14444"/>
                  </a:lnTo>
                  <a:lnTo>
                    <a:pt x="26193" y="14444"/>
                  </a:lnTo>
                  <a:lnTo>
                    <a:pt x="25797" y="872"/>
                  </a:lnTo>
                  <a:lnTo>
                    <a:pt x="24686" y="872"/>
                  </a:lnTo>
                  <a:lnTo>
                    <a:pt x="24051" y="1587"/>
                  </a:lnTo>
                  <a:lnTo>
                    <a:pt x="23018" y="1983"/>
                  </a:lnTo>
                  <a:lnTo>
                    <a:pt x="19447" y="951"/>
                  </a:lnTo>
                  <a:lnTo>
                    <a:pt x="16907" y="316"/>
                  </a:lnTo>
                  <a:lnTo>
                    <a:pt x="13891" y="0"/>
                  </a:lnTo>
                  <a:close/>
                </a:path>
              </a:pathLst>
            </a:custGeom>
            <a:solidFill>
              <a:srgbClr val="000000"/>
            </a:solidFill>
          </p:spPr>
          <p:txBody>
            <a:bodyPr vert="horz" lIns="91440" tIns="45720" rIns="91440" bIns="45720" anchor="t"/>
            <a:lstStyle/>
            <a:p>
              <a:endParaRPr lang="en-IN"/>
            </a:p>
          </p:txBody>
        </p:sp>
        <p:sp>
          <p:nvSpPr>
            <p:cNvPr id="2387" name="Shape 2422"/>
            <p:cNvSpPr/>
            <p:nvPr/>
          </p:nvSpPr>
          <p:spPr>
            <a:xfrm>
              <a:off x="3142995" y="4534027"/>
              <a:ext cx="29368" cy="46592"/>
            </a:xfrm>
            <a:custGeom>
              <a:avLst/>
              <a:gdLst/>
              <a:ahLst/>
              <a:cxnLst/>
              <a:rect l="0" t="0" r="0" b="0"/>
              <a:pathLst>
                <a:path w="29368" h="46592">
                  <a:moveTo>
                    <a:pt x="13811" y="0"/>
                  </a:moveTo>
                  <a:lnTo>
                    <a:pt x="9525" y="555"/>
                  </a:lnTo>
                  <a:lnTo>
                    <a:pt x="6032" y="1903"/>
                  </a:lnTo>
                  <a:lnTo>
                    <a:pt x="3332" y="3968"/>
                  </a:lnTo>
                  <a:lnTo>
                    <a:pt x="1427" y="6507"/>
                  </a:lnTo>
                  <a:lnTo>
                    <a:pt x="396" y="9286"/>
                  </a:lnTo>
                  <a:lnTo>
                    <a:pt x="0" y="12063"/>
                  </a:lnTo>
                  <a:lnTo>
                    <a:pt x="951" y="16905"/>
                  </a:lnTo>
                  <a:lnTo>
                    <a:pt x="3492" y="20716"/>
                  </a:lnTo>
                  <a:lnTo>
                    <a:pt x="7222" y="23812"/>
                  </a:lnTo>
                  <a:lnTo>
                    <a:pt x="11588" y="26510"/>
                  </a:lnTo>
                  <a:lnTo>
                    <a:pt x="17302" y="29844"/>
                  </a:lnTo>
                  <a:lnTo>
                    <a:pt x="19526" y="31272"/>
                  </a:lnTo>
                  <a:lnTo>
                    <a:pt x="21113" y="32939"/>
                  </a:lnTo>
                  <a:lnTo>
                    <a:pt x="22064" y="34925"/>
                  </a:lnTo>
                  <a:lnTo>
                    <a:pt x="22462" y="37146"/>
                  </a:lnTo>
                  <a:lnTo>
                    <a:pt x="21668" y="40638"/>
                  </a:lnTo>
                  <a:lnTo>
                    <a:pt x="19683" y="42862"/>
                  </a:lnTo>
                  <a:lnTo>
                    <a:pt x="17065" y="44052"/>
                  </a:lnTo>
                  <a:lnTo>
                    <a:pt x="14445" y="44369"/>
                  </a:lnTo>
                  <a:lnTo>
                    <a:pt x="10238" y="43734"/>
                  </a:lnTo>
                  <a:lnTo>
                    <a:pt x="7063" y="41908"/>
                  </a:lnTo>
                  <a:lnTo>
                    <a:pt x="4841" y="39369"/>
                  </a:lnTo>
                  <a:lnTo>
                    <a:pt x="3332" y="36432"/>
                  </a:lnTo>
                  <a:lnTo>
                    <a:pt x="1666" y="30478"/>
                  </a:lnTo>
                  <a:lnTo>
                    <a:pt x="78" y="30478"/>
                  </a:lnTo>
                  <a:lnTo>
                    <a:pt x="78" y="45957"/>
                  </a:lnTo>
                  <a:lnTo>
                    <a:pt x="1348" y="45957"/>
                  </a:lnTo>
                  <a:lnTo>
                    <a:pt x="2221" y="45005"/>
                  </a:lnTo>
                  <a:lnTo>
                    <a:pt x="3571" y="44766"/>
                  </a:lnTo>
                  <a:lnTo>
                    <a:pt x="5873" y="45005"/>
                  </a:lnTo>
                  <a:lnTo>
                    <a:pt x="8651" y="45639"/>
                  </a:lnTo>
                  <a:lnTo>
                    <a:pt x="15001" y="46592"/>
                  </a:lnTo>
                  <a:lnTo>
                    <a:pt x="18334" y="46194"/>
                  </a:lnTo>
                  <a:lnTo>
                    <a:pt x="21588" y="45163"/>
                  </a:lnTo>
                  <a:lnTo>
                    <a:pt x="24606" y="43417"/>
                  </a:lnTo>
                  <a:lnTo>
                    <a:pt x="27066" y="40877"/>
                  </a:lnTo>
                  <a:lnTo>
                    <a:pt x="28732" y="37702"/>
                  </a:lnTo>
                  <a:lnTo>
                    <a:pt x="29368" y="33813"/>
                  </a:lnTo>
                  <a:lnTo>
                    <a:pt x="28732" y="29844"/>
                  </a:lnTo>
                  <a:lnTo>
                    <a:pt x="26987" y="26827"/>
                  </a:lnTo>
                  <a:lnTo>
                    <a:pt x="24367" y="24288"/>
                  </a:lnTo>
                  <a:lnTo>
                    <a:pt x="21033" y="22064"/>
                  </a:lnTo>
                  <a:lnTo>
                    <a:pt x="10397" y="15714"/>
                  </a:lnTo>
                  <a:lnTo>
                    <a:pt x="8175" y="13969"/>
                  </a:lnTo>
                  <a:lnTo>
                    <a:pt x="6826" y="12143"/>
                  </a:lnTo>
                  <a:lnTo>
                    <a:pt x="6111" y="8731"/>
                  </a:lnTo>
                  <a:lnTo>
                    <a:pt x="6507" y="6587"/>
                  </a:lnTo>
                  <a:lnTo>
                    <a:pt x="7857" y="4523"/>
                  </a:lnTo>
                  <a:lnTo>
                    <a:pt x="10158" y="2936"/>
                  </a:lnTo>
                  <a:lnTo>
                    <a:pt x="13651" y="2301"/>
                  </a:lnTo>
                  <a:lnTo>
                    <a:pt x="16906" y="2777"/>
                  </a:lnTo>
                  <a:lnTo>
                    <a:pt x="20001" y="4523"/>
                  </a:lnTo>
                  <a:lnTo>
                    <a:pt x="21431" y="6111"/>
                  </a:lnTo>
                  <a:lnTo>
                    <a:pt x="22621" y="8253"/>
                  </a:lnTo>
                  <a:lnTo>
                    <a:pt x="23732" y="11032"/>
                  </a:lnTo>
                  <a:lnTo>
                    <a:pt x="24606" y="14444"/>
                  </a:lnTo>
                  <a:lnTo>
                    <a:pt x="26113" y="14444"/>
                  </a:lnTo>
                  <a:lnTo>
                    <a:pt x="25717" y="872"/>
                  </a:lnTo>
                  <a:lnTo>
                    <a:pt x="24606" y="872"/>
                  </a:lnTo>
                  <a:lnTo>
                    <a:pt x="24050" y="1587"/>
                  </a:lnTo>
                  <a:lnTo>
                    <a:pt x="22938" y="1983"/>
                  </a:lnTo>
                  <a:lnTo>
                    <a:pt x="19367" y="951"/>
                  </a:lnTo>
                  <a:lnTo>
                    <a:pt x="16826" y="316"/>
                  </a:lnTo>
                  <a:lnTo>
                    <a:pt x="13811" y="0"/>
                  </a:lnTo>
                  <a:close/>
                </a:path>
              </a:pathLst>
            </a:custGeom>
            <a:solidFill>
              <a:srgbClr val="000000"/>
            </a:solidFill>
          </p:spPr>
          <p:txBody>
            <a:bodyPr vert="horz" lIns="91440" tIns="45720" rIns="91440" bIns="45720" anchor="t"/>
            <a:lstStyle/>
            <a:p>
              <a:endParaRPr lang="en-IN"/>
            </a:p>
          </p:txBody>
        </p:sp>
        <p:sp>
          <p:nvSpPr>
            <p:cNvPr id="2388" name="Shape 2423"/>
            <p:cNvSpPr/>
            <p:nvPr/>
          </p:nvSpPr>
          <p:spPr>
            <a:xfrm>
              <a:off x="3105292" y="4534027"/>
              <a:ext cx="29448" cy="46592"/>
            </a:xfrm>
            <a:custGeom>
              <a:avLst/>
              <a:gdLst/>
              <a:ahLst/>
              <a:cxnLst/>
              <a:rect l="0" t="0" r="0" b="0"/>
              <a:pathLst>
                <a:path w="29448" h="46592">
                  <a:moveTo>
                    <a:pt x="13891" y="0"/>
                  </a:moveTo>
                  <a:lnTo>
                    <a:pt x="9525" y="555"/>
                  </a:lnTo>
                  <a:lnTo>
                    <a:pt x="6111" y="1903"/>
                  </a:lnTo>
                  <a:lnTo>
                    <a:pt x="3412" y="3968"/>
                  </a:lnTo>
                  <a:lnTo>
                    <a:pt x="1508" y="6507"/>
                  </a:lnTo>
                  <a:lnTo>
                    <a:pt x="397" y="9286"/>
                  </a:lnTo>
                  <a:lnTo>
                    <a:pt x="0" y="12063"/>
                  </a:lnTo>
                  <a:lnTo>
                    <a:pt x="1030" y="16905"/>
                  </a:lnTo>
                  <a:lnTo>
                    <a:pt x="3572" y="20716"/>
                  </a:lnTo>
                  <a:lnTo>
                    <a:pt x="7223" y="23812"/>
                  </a:lnTo>
                  <a:lnTo>
                    <a:pt x="11588" y="26510"/>
                  </a:lnTo>
                  <a:lnTo>
                    <a:pt x="17383" y="29844"/>
                  </a:lnTo>
                  <a:lnTo>
                    <a:pt x="19525" y="31272"/>
                  </a:lnTo>
                  <a:lnTo>
                    <a:pt x="21113" y="32939"/>
                  </a:lnTo>
                  <a:lnTo>
                    <a:pt x="22145" y="34925"/>
                  </a:lnTo>
                  <a:lnTo>
                    <a:pt x="22542" y="37146"/>
                  </a:lnTo>
                  <a:lnTo>
                    <a:pt x="21748" y="40638"/>
                  </a:lnTo>
                  <a:lnTo>
                    <a:pt x="19764" y="42862"/>
                  </a:lnTo>
                  <a:lnTo>
                    <a:pt x="17144" y="44052"/>
                  </a:lnTo>
                  <a:lnTo>
                    <a:pt x="14524" y="44369"/>
                  </a:lnTo>
                  <a:lnTo>
                    <a:pt x="10318" y="43734"/>
                  </a:lnTo>
                  <a:lnTo>
                    <a:pt x="7143" y="41908"/>
                  </a:lnTo>
                  <a:lnTo>
                    <a:pt x="4921" y="39369"/>
                  </a:lnTo>
                  <a:lnTo>
                    <a:pt x="3412" y="36432"/>
                  </a:lnTo>
                  <a:lnTo>
                    <a:pt x="1746" y="30478"/>
                  </a:lnTo>
                  <a:lnTo>
                    <a:pt x="158" y="30478"/>
                  </a:lnTo>
                  <a:lnTo>
                    <a:pt x="158" y="45957"/>
                  </a:lnTo>
                  <a:lnTo>
                    <a:pt x="1428" y="45957"/>
                  </a:lnTo>
                  <a:lnTo>
                    <a:pt x="2222" y="45005"/>
                  </a:lnTo>
                  <a:lnTo>
                    <a:pt x="3572" y="44766"/>
                  </a:lnTo>
                  <a:lnTo>
                    <a:pt x="5953" y="45005"/>
                  </a:lnTo>
                  <a:lnTo>
                    <a:pt x="8731" y="45639"/>
                  </a:lnTo>
                  <a:lnTo>
                    <a:pt x="15081" y="46592"/>
                  </a:lnTo>
                  <a:lnTo>
                    <a:pt x="18336" y="46194"/>
                  </a:lnTo>
                  <a:lnTo>
                    <a:pt x="21589" y="45163"/>
                  </a:lnTo>
                  <a:lnTo>
                    <a:pt x="24606" y="43417"/>
                  </a:lnTo>
                  <a:lnTo>
                    <a:pt x="27146" y="40877"/>
                  </a:lnTo>
                  <a:lnTo>
                    <a:pt x="28812" y="37702"/>
                  </a:lnTo>
                  <a:lnTo>
                    <a:pt x="29448" y="33813"/>
                  </a:lnTo>
                  <a:lnTo>
                    <a:pt x="28812" y="29844"/>
                  </a:lnTo>
                  <a:lnTo>
                    <a:pt x="27067" y="26827"/>
                  </a:lnTo>
                  <a:lnTo>
                    <a:pt x="24447" y="24288"/>
                  </a:lnTo>
                  <a:lnTo>
                    <a:pt x="21113" y="22064"/>
                  </a:lnTo>
                  <a:lnTo>
                    <a:pt x="10398" y="15714"/>
                  </a:lnTo>
                  <a:lnTo>
                    <a:pt x="8174" y="13969"/>
                  </a:lnTo>
                  <a:lnTo>
                    <a:pt x="6905" y="12143"/>
                  </a:lnTo>
                  <a:lnTo>
                    <a:pt x="6191" y="8731"/>
                  </a:lnTo>
                  <a:lnTo>
                    <a:pt x="6587" y="6587"/>
                  </a:lnTo>
                  <a:lnTo>
                    <a:pt x="7937" y="4523"/>
                  </a:lnTo>
                  <a:lnTo>
                    <a:pt x="10239" y="2936"/>
                  </a:lnTo>
                  <a:lnTo>
                    <a:pt x="13730" y="2301"/>
                  </a:lnTo>
                  <a:lnTo>
                    <a:pt x="16986" y="2777"/>
                  </a:lnTo>
                  <a:lnTo>
                    <a:pt x="20002" y="4523"/>
                  </a:lnTo>
                  <a:lnTo>
                    <a:pt x="21431" y="6111"/>
                  </a:lnTo>
                  <a:lnTo>
                    <a:pt x="22700" y="8253"/>
                  </a:lnTo>
                  <a:lnTo>
                    <a:pt x="23733" y="11032"/>
                  </a:lnTo>
                  <a:lnTo>
                    <a:pt x="24686" y="14444"/>
                  </a:lnTo>
                  <a:lnTo>
                    <a:pt x="26193" y="14444"/>
                  </a:lnTo>
                  <a:lnTo>
                    <a:pt x="25797" y="872"/>
                  </a:lnTo>
                  <a:lnTo>
                    <a:pt x="24686" y="872"/>
                  </a:lnTo>
                  <a:lnTo>
                    <a:pt x="24129" y="1587"/>
                  </a:lnTo>
                  <a:lnTo>
                    <a:pt x="23018" y="1983"/>
                  </a:lnTo>
                  <a:lnTo>
                    <a:pt x="19447" y="951"/>
                  </a:lnTo>
                  <a:lnTo>
                    <a:pt x="16905" y="316"/>
                  </a:lnTo>
                  <a:lnTo>
                    <a:pt x="13891" y="0"/>
                  </a:lnTo>
                  <a:close/>
                </a:path>
              </a:pathLst>
            </a:custGeom>
            <a:solidFill>
              <a:srgbClr val="000000"/>
            </a:solidFill>
          </p:spPr>
          <p:txBody>
            <a:bodyPr vert="horz" lIns="91440" tIns="45720" rIns="91440" bIns="45720" anchor="t"/>
            <a:lstStyle/>
            <a:p>
              <a:endParaRPr lang="en-IN"/>
            </a:p>
          </p:txBody>
        </p:sp>
        <p:sp>
          <p:nvSpPr>
            <p:cNvPr id="2389" name="Shape 2424"/>
            <p:cNvSpPr/>
            <p:nvPr/>
          </p:nvSpPr>
          <p:spPr>
            <a:xfrm>
              <a:off x="3654408" y="4534978"/>
              <a:ext cx="45639" cy="66199"/>
            </a:xfrm>
            <a:custGeom>
              <a:avLst/>
              <a:gdLst/>
              <a:ahLst/>
              <a:cxnLst/>
              <a:rect l="0" t="0" r="0" b="0"/>
              <a:pathLst>
                <a:path w="45639" h="66199">
                  <a:moveTo>
                    <a:pt x="0" y="0"/>
                  </a:moveTo>
                  <a:lnTo>
                    <a:pt x="0" y="1430"/>
                  </a:lnTo>
                  <a:lnTo>
                    <a:pt x="2540" y="2143"/>
                  </a:lnTo>
                  <a:lnTo>
                    <a:pt x="3968" y="3096"/>
                  </a:lnTo>
                  <a:lnTo>
                    <a:pt x="5079" y="4605"/>
                  </a:lnTo>
                  <a:lnTo>
                    <a:pt x="16351" y="28972"/>
                  </a:lnTo>
                  <a:lnTo>
                    <a:pt x="17303" y="30956"/>
                  </a:lnTo>
                  <a:lnTo>
                    <a:pt x="18573" y="33576"/>
                  </a:lnTo>
                  <a:lnTo>
                    <a:pt x="21193" y="39132"/>
                  </a:lnTo>
                  <a:lnTo>
                    <a:pt x="22145" y="41354"/>
                  </a:lnTo>
                  <a:lnTo>
                    <a:pt x="22463" y="42624"/>
                  </a:lnTo>
                  <a:lnTo>
                    <a:pt x="22304" y="43736"/>
                  </a:lnTo>
                  <a:lnTo>
                    <a:pt x="21827" y="45720"/>
                  </a:lnTo>
                  <a:lnTo>
                    <a:pt x="19843" y="50879"/>
                  </a:lnTo>
                  <a:lnTo>
                    <a:pt x="16986" y="55721"/>
                  </a:lnTo>
                  <a:lnTo>
                    <a:pt x="15240" y="57229"/>
                  </a:lnTo>
                  <a:lnTo>
                    <a:pt x="13413" y="57865"/>
                  </a:lnTo>
                  <a:lnTo>
                    <a:pt x="12144" y="57626"/>
                  </a:lnTo>
                  <a:lnTo>
                    <a:pt x="10398" y="56992"/>
                  </a:lnTo>
                  <a:lnTo>
                    <a:pt x="6350" y="56118"/>
                  </a:lnTo>
                  <a:lnTo>
                    <a:pt x="4364" y="56436"/>
                  </a:lnTo>
                  <a:lnTo>
                    <a:pt x="3095" y="57150"/>
                  </a:lnTo>
                  <a:lnTo>
                    <a:pt x="1826" y="59056"/>
                  </a:lnTo>
                  <a:lnTo>
                    <a:pt x="1587" y="60483"/>
                  </a:lnTo>
                  <a:lnTo>
                    <a:pt x="2063" y="62468"/>
                  </a:lnTo>
                  <a:lnTo>
                    <a:pt x="3333" y="64293"/>
                  </a:lnTo>
                  <a:lnTo>
                    <a:pt x="5636" y="65643"/>
                  </a:lnTo>
                  <a:lnTo>
                    <a:pt x="8811" y="66199"/>
                  </a:lnTo>
                  <a:lnTo>
                    <a:pt x="11429" y="65881"/>
                  </a:lnTo>
                  <a:lnTo>
                    <a:pt x="13889" y="64930"/>
                  </a:lnTo>
                  <a:lnTo>
                    <a:pt x="16113" y="63421"/>
                  </a:lnTo>
                  <a:lnTo>
                    <a:pt x="18097" y="61277"/>
                  </a:lnTo>
                  <a:lnTo>
                    <a:pt x="20002" y="58499"/>
                  </a:lnTo>
                  <a:lnTo>
                    <a:pt x="21907" y="55087"/>
                  </a:lnTo>
                  <a:lnTo>
                    <a:pt x="23812" y="51038"/>
                  </a:lnTo>
                  <a:lnTo>
                    <a:pt x="25638" y="46356"/>
                  </a:lnTo>
                  <a:lnTo>
                    <a:pt x="40877" y="5953"/>
                  </a:lnTo>
                  <a:lnTo>
                    <a:pt x="42148" y="3572"/>
                  </a:lnTo>
                  <a:lnTo>
                    <a:pt x="43418" y="2302"/>
                  </a:lnTo>
                  <a:lnTo>
                    <a:pt x="45639" y="1508"/>
                  </a:lnTo>
                  <a:lnTo>
                    <a:pt x="45639" y="0"/>
                  </a:lnTo>
                  <a:lnTo>
                    <a:pt x="32306" y="0"/>
                  </a:lnTo>
                  <a:lnTo>
                    <a:pt x="32306" y="1508"/>
                  </a:lnTo>
                  <a:lnTo>
                    <a:pt x="34369" y="1667"/>
                  </a:lnTo>
                  <a:lnTo>
                    <a:pt x="35877" y="2143"/>
                  </a:lnTo>
                  <a:lnTo>
                    <a:pt x="36751" y="3017"/>
                  </a:lnTo>
                  <a:lnTo>
                    <a:pt x="37068" y="4287"/>
                  </a:lnTo>
                  <a:lnTo>
                    <a:pt x="36908" y="5398"/>
                  </a:lnTo>
                  <a:lnTo>
                    <a:pt x="36274" y="6986"/>
                  </a:lnTo>
                  <a:lnTo>
                    <a:pt x="34766" y="11033"/>
                  </a:lnTo>
                  <a:lnTo>
                    <a:pt x="27067" y="33020"/>
                  </a:lnTo>
                  <a:lnTo>
                    <a:pt x="15637" y="7937"/>
                  </a:lnTo>
                  <a:lnTo>
                    <a:pt x="15001" y="6350"/>
                  </a:lnTo>
                  <a:lnTo>
                    <a:pt x="14683" y="4366"/>
                  </a:lnTo>
                  <a:lnTo>
                    <a:pt x="15240" y="2857"/>
                  </a:lnTo>
                  <a:lnTo>
                    <a:pt x="16668" y="1985"/>
                  </a:lnTo>
                  <a:lnTo>
                    <a:pt x="20399" y="1508"/>
                  </a:lnTo>
                  <a:lnTo>
                    <a:pt x="20399" y="0"/>
                  </a:lnTo>
                  <a:lnTo>
                    <a:pt x="0" y="0"/>
                  </a:lnTo>
                  <a:close/>
                </a:path>
              </a:pathLst>
            </a:custGeom>
            <a:solidFill>
              <a:srgbClr val="000000"/>
            </a:solidFill>
          </p:spPr>
          <p:txBody>
            <a:bodyPr vert="horz" lIns="91440" tIns="45720" rIns="91440" bIns="45720" anchor="t"/>
            <a:lstStyle/>
            <a:p>
              <a:endParaRPr lang="en-IN"/>
            </a:p>
          </p:txBody>
        </p:sp>
        <p:sp>
          <p:nvSpPr>
            <p:cNvPr id="2390" name="Shape 2425"/>
            <p:cNvSpPr/>
            <p:nvPr/>
          </p:nvSpPr>
          <p:spPr>
            <a:xfrm>
              <a:off x="4230353" y="4639912"/>
              <a:ext cx="10081" cy="10081"/>
            </a:xfrm>
            <a:custGeom>
              <a:avLst/>
              <a:gdLst/>
              <a:ahLst/>
              <a:cxnLst/>
              <a:rect l="0" t="0" r="0" b="0"/>
              <a:pathLst>
                <a:path w="10081" h="10081">
                  <a:moveTo>
                    <a:pt x="4921" y="0"/>
                  </a:moveTo>
                  <a:lnTo>
                    <a:pt x="2698" y="477"/>
                  </a:lnTo>
                  <a:lnTo>
                    <a:pt x="1191" y="1826"/>
                  </a:lnTo>
                  <a:lnTo>
                    <a:pt x="317" y="3413"/>
                  </a:lnTo>
                  <a:lnTo>
                    <a:pt x="0" y="5079"/>
                  </a:lnTo>
                  <a:lnTo>
                    <a:pt x="317" y="6667"/>
                  </a:lnTo>
                  <a:lnTo>
                    <a:pt x="1111" y="8334"/>
                  </a:lnTo>
                  <a:lnTo>
                    <a:pt x="2698" y="9604"/>
                  </a:lnTo>
                  <a:lnTo>
                    <a:pt x="4921" y="10081"/>
                  </a:lnTo>
                  <a:lnTo>
                    <a:pt x="6984" y="9684"/>
                  </a:lnTo>
                  <a:lnTo>
                    <a:pt x="8651" y="8652"/>
                  </a:lnTo>
                  <a:lnTo>
                    <a:pt x="9762" y="7064"/>
                  </a:lnTo>
                  <a:lnTo>
                    <a:pt x="10081" y="5079"/>
                  </a:lnTo>
                  <a:lnTo>
                    <a:pt x="9762" y="3016"/>
                  </a:lnTo>
                  <a:lnTo>
                    <a:pt x="8651"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2391" name="Shape 2426"/>
            <p:cNvSpPr/>
            <p:nvPr/>
          </p:nvSpPr>
          <p:spPr>
            <a:xfrm>
              <a:off x="4046123" y="4639912"/>
              <a:ext cx="10081" cy="10081"/>
            </a:xfrm>
            <a:custGeom>
              <a:avLst/>
              <a:gdLst/>
              <a:ahLst/>
              <a:cxnLst/>
              <a:rect l="0" t="0" r="0" b="0"/>
              <a:pathLst>
                <a:path w="10081" h="10081">
                  <a:moveTo>
                    <a:pt x="4922" y="0"/>
                  </a:moveTo>
                  <a:lnTo>
                    <a:pt x="2699" y="477"/>
                  </a:lnTo>
                  <a:lnTo>
                    <a:pt x="1191" y="1826"/>
                  </a:lnTo>
                  <a:lnTo>
                    <a:pt x="317" y="3413"/>
                  </a:lnTo>
                  <a:lnTo>
                    <a:pt x="0" y="5079"/>
                  </a:lnTo>
                  <a:lnTo>
                    <a:pt x="238" y="6667"/>
                  </a:lnTo>
                  <a:lnTo>
                    <a:pt x="1111" y="8334"/>
                  </a:lnTo>
                  <a:lnTo>
                    <a:pt x="2699" y="9604"/>
                  </a:lnTo>
                  <a:lnTo>
                    <a:pt x="4922" y="10081"/>
                  </a:lnTo>
                  <a:lnTo>
                    <a:pt x="6986" y="9684"/>
                  </a:lnTo>
                  <a:lnTo>
                    <a:pt x="8652" y="8652"/>
                  </a:lnTo>
                  <a:lnTo>
                    <a:pt x="9763" y="7064"/>
                  </a:lnTo>
                  <a:lnTo>
                    <a:pt x="10081" y="5079"/>
                  </a:lnTo>
                  <a:lnTo>
                    <a:pt x="9763" y="3016"/>
                  </a:lnTo>
                  <a:lnTo>
                    <a:pt x="8652" y="1508"/>
                  </a:lnTo>
                  <a:lnTo>
                    <a:pt x="6986" y="397"/>
                  </a:lnTo>
                  <a:lnTo>
                    <a:pt x="4922" y="0"/>
                  </a:lnTo>
                  <a:close/>
                </a:path>
              </a:pathLst>
            </a:custGeom>
            <a:solidFill>
              <a:srgbClr val="000000"/>
            </a:solidFill>
          </p:spPr>
          <p:txBody>
            <a:bodyPr vert="horz" lIns="91440" tIns="45720" rIns="91440" bIns="45720" anchor="t"/>
            <a:lstStyle/>
            <a:p>
              <a:endParaRPr lang="en-IN"/>
            </a:p>
          </p:txBody>
        </p:sp>
        <p:sp>
          <p:nvSpPr>
            <p:cNvPr id="2392" name="Shape 2427"/>
            <p:cNvSpPr/>
            <p:nvPr/>
          </p:nvSpPr>
          <p:spPr>
            <a:xfrm>
              <a:off x="3802522" y="4639912"/>
              <a:ext cx="23574" cy="67628"/>
            </a:xfrm>
            <a:custGeom>
              <a:avLst/>
              <a:gdLst/>
              <a:ahLst/>
              <a:cxnLst/>
              <a:rect l="0" t="0" r="0" b="0"/>
              <a:pathLst>
                <a:path w="23574" h="67628">
                  <a:moveTo>
                    <a:pt x="15716" y="0"/>
                  </a:moveTo>
                  <a:lnTo>
                    <a:pt x="0" y="4366"/>
                  </a:lnTo>
                  <a:lnTo>
                    <a:pt x="0" y="5953"/>
                  </a:lnTo>
                  <a:lnTo>
                    <a:pt x="3333" y="5715"/>
                  </a:lnTo>
                  <a:lnTo>
                    <a:pt x="5636" y="6033"/>
                  </a:lnTo>
                  <a:lnTo>
                    <a:pt x="6984" y="7143"/>
                  </a:lnTo>
                  <a:lnTo>
                    <a:pt x="7620" y="8969"/>
                  </a:lnTo>
                  <a:lnTo>
                    <a:pt x="7778" y="11827"/>
                  </a:lnTo>
                  <a:lnTo>
                    <a:pt x="7778" y="59054"/>
                  </a:lnTo>
                  <a:lnTo>
                    <a:pt x="7461" y="62389"/>
                  </a:lnTo>
                  <a:lnTo>
                    <a:pt x="6191" y="64532"/>
                  </a:lnTo>
                  <a:lnTo>
                    <a:pt x="3888" y="65643"/>
                  </a:lnTo>
                  <a:lnTo>
                    <a:pt x="158" y="66198"/>
                  </a:lnTo>
                  <a:lnTo>
                    <a:pt x="158" y="67628"/>
                  </a:lnTo>
                  <a:lnTo>
                    <a:pt x="23574" y="67628"/>
                  </a:lnTo>
                  <a:lnTo>
                    <a:pt x="23574" y="66198"/>
                  </a:lnTo>
                  <a:lnTo>
                    <a:pt x="19923" y="65802"/>
                  </a:lnTo>
                  <a:lnTo>
                    <a:pt x="17700" y="64771"/>
                  </a:lnTo>
                  <a:lnTo>
                    <a:pt x="16431" y="62786"/>
                  </a:lnTo>
                  <a:lnTo>
                    <a:pt x="16112" y="59372"/>
                  </a:lnTo>
                  <a:lnTo>
                    <a:pt x="16112" y="238"/>
                  </a:lnTo>
                  <a:lnTo>
                    <a:pt x="15716" y="0"/>
                  </a:lnTo>
                  <a:close/>
                </a:path>
              </a:pathLst>
            </a:custGeom>
            <a:solidFill>
              <a:srgbClr val="000000"/>
            </a:solidFill>
          </p:spPr>
          <p:txBody>
            <a:bodyPr vert="horz" lIns="91440" tIns="45720" rIns="91440" bIns="45720" anchor="t"/>
            <a:lstStyle/>
            <a:p>
              <a:endParaRPr lang="en-IN"/>
            </a:p>
          </p:txBody>
        </p:sp>
        <p:sp>
          <p:nvSpPr>
            <p:cNvPr id="2393" name="Shape 2428"/>
            <p:cNvSpPr/>
            <p:nvPr/>
          </p:nvSpPr>
          <p:spPr>
            <a:xfrm>
              <a:off x="3461607" y="4639912"/>
              <a:ext cx="10159" cy="10081"/>
            </a:xfrm>
            <a:custGeom>
              <a:avLst/>
              <a:gdLst/>
              <a:ahLst/>
              <a:cxnLst/>
              <a:rect l="0" t="0" r="0" b="0"/>
              <a:pathLst>
                <a:path w="10159" h="10081">
                  <a:moveTo>
                    <a:pt x="5000" y="0"/>
                  </a:moveTo>
                  <a:lnTo>
                    <a:pt x="2777" y="477"/>
                  </a:lnTo>
                  <a:lnTo>
                    <a:pt x="1190" y="1826"/>
                  </a:lnTo>
                  <a:lnTo>
                    <a:pt x="316" y="3413"/>
                  </a:lnTo>
                  <a:lnTo>
                    <a:pt x="0" y="5079"/>
                  </a:lnTo>
                  <a:lnTo>
                    <a:pt x="316" y="6667"/>
                  </a:lnTo>
                  <a:lnTo>
                    <a:pt x="1190" y="8334"/>
                  </a:lnTo>
                  <a:lnTo>
                    <a:pt x="2697" y="9604"/>
                  </a:lnTo>
                  <a:lnTo>
                    <a:pt x="5000" y="10081"/>
                  </a:lnTo>
                  <a:lnTo>
                    <a:pt x="7063" y="9684"/>
                  </a:lnTo>
                  <a:lnTo>
                    <a:pt x="8731" y="8652"/>
                  </a:lnTo>
                  <a:lnTo>
                    <a:pt x="9841" y="7064"/>
                  </a:lnTo>
                  <a:lnTo>
                    <a:pt x="10159" y="5079"/>
                  </a:lnTo>
                  <a:lnTo>
                    <a:pt x="9841" y="3016"/>
                  </a:lnTo>
                  <a:lnTo>
                    <a:pt x="8731" y="1508"/>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394" name="Shape 2429"/>
            <p:cNvSpPr/>
            <p:nvPr/>
          </p:nvSpPr>
          <p:spPr>
            <a:xfrm>
              <a:off x="3276424" y="4639912"/>
              <a:ext cx="10080" cy="10081"/>
            </a:xfrm>
            <a:custGeom>
              <a:avLst/>
              <a:gdLst/>
              <a:ahLst/>
              <a:cxnLst/>
              <a:rect l="0" t="0" r="0" b="0"/>
              <a:pathLst>
                <a:path w="10080" h="10081">
                  <a:moveTo>
                    <a:pt x="4921" y="0"/>
                  </a:moveTo>
                  <a:lnTo>
                    <a:pt x="2699" y="477"/>
                  </a:lnTo>
                  <a:lnTo>
                    <a:pt x="1191" y="1826"/>
                  </a:lnTo>
                  <a:lnTo>
                    <a:pt x="317" y="3413"/>
                  </a:lnTo>
                  <a:lnTo>
                    <a:pt x="0" y="5079"/>
                  </a:lnTo>
                  <a:lnTo>
                    <a:pt x="238" y="6667"/>
                  </a:lnTo>
                  <a:lnTo>
                    <a:pt x="1111" y="8334"/>
                  </a:lnTo>
                  <a:lnTo>
                    <a:pt x="2699" y="9604"/>
                  </a:lnTo>
                  <a:lnTo>
                    <a:pt x="4921" y="10081"/>
                  </a:lnTo>
                  <a:lnTo>
                    <a:pt x="6985" y="9684"/>
                  </a:lnTo>
                  <a:lnTo>
                    <a:pt x="8652" y="8652"/>
                  </a:lnTo>
                  <a:lnTo>
                    <a:pt x="9763" y="7064"/>
                  </a:lnTo>
                  <a:lnTo>
                    <a:pt x="10080" y="5079"/>
                  </a:lnTo>
                  <a:lnTo>
                    <a:pt x="9763" y="3016"/>
                  </a:lnTo>
                  <a:lnTo>
                    <a:pt x="8652" y="1508"/>
                  </a:lnTo>
                  <a:lnTo>
                    <a:pt x="6985" y="397"/>
                  </a:lnTo>
                  <a:lnTo>
                    <a:pt x="4921" y="0"/>
                  </a:lnTo>
                  <a:close/>
                </a:path>
              </a:pathLst>
            </a:custGeom>
            <a:solidFill>
              <a:srgbClr val="000000"/>
            </a:solidFill>
          </p:spPr>
          <p:txBody>
            <a:bodyPr vert="horz" lIns="91440" tIns="45720" rIns="91440" bIns="45720" anchor="t"/>
            <a:lstStyle/>
            <a:p>
              <a:endParaRPr lang="en-IN"/>
            </a:p>
          </p:txBody>
        </p:sp>
        <p:sp>
          <p:nvSpPr>
            <p:cNvPr id="2395" name="Shape 2430"/>
            <p:cNvSpPr/>
            <p:nvPr/>
          </p:nvSpPr>
          <p:spPr>
            <a:xfrm>
              <a:off x="4010961" y="4650230"/>
              <a:ext cx="26352" cy="58341"/>
            </a:xfrm>
            <a:custGeom>
              <a:avLst/>
              <a:gdLst/>
              <a:ahLst/>
              <a:cxnLst/>
              <a:rect l="0" t="0" r="0" b="0"/>
              <a:pathLst>
                <a:path w="26352" h="58341">
                  <a:moveTo>
                    <a:pt x="13255" y="0"/>
                  </a:moveTo>
                  <a:lnTo>
                    <a:pt x="10873" y="3413"/>
                  </a:lnTo>
                  <a:lnTo>
                    <a:pt x="8811" y="6112"/>
                  </a:lnTo>
                  <a:lnTo>
                    <a:pt x="4366" y="11272"/>
                  </a:lnTo>
                  <a:lnTo>
                    <a:pt x="1348" y="13653"/>
                  </a:lnTo>
                  <a:lnTo>
                    <a:pt x="317" y="14447"/>
                  </a:lnTo>
                  <a:lnTo>
                    <a:pt x="0" y="15240"/>
                  </a:lnTo>
                  <a:lnTo>
                    <a:pt x="397" y="15954"/>
                  </a:lnTo>
                  <a:lnTo>
                    <a:pt x="5636" y="15954"/>
                  </a:lnTo>
                  <a:lnTo>
                    <a:pt x="5636" y="45721"/>
                  </a:lnTo>
                  <a:lnTo>
                    <a:pt x="5873" y="49133"/>
                  </a:lnTo>
                  <a:lnTo>
                    <a:pt x="6350" y="51911"/>
                  </a:lnTo>
                  <a:lnTo>
                    <a:pt x="7143" y="54134"/>
                  </a:lnTo>
                  <a:lnTo>
                    <a:pt x="8254" y="55722"/>
                  </a:lnTo>
                  <a:lnTo>
                    <a:pt x="11192" y="57706"/>
                  </a:lnTo>
                  <a:lnTo>
                    <a:pt x="14763" y="58341"/>
                  </a:lnTo>
                  <a:lnTo>
                    <a:pt x="18097" y="57706"/>
                  </a:lnTo>
                  <a:lnTo>
                    <a:pt x="21352" y="56118"/>
                  </a:lnTo>
                  <a:lnTo>
                    <a:pt x="24129" y="53816"/>
                  </a:lnTo>
                  <a:lnTo>
                    <a:pt x="26352" y="50800"/>
                  </a:lnTo>
                  <a:lnTo>
                    <a:pt x="25003" y="49689"/>
                  </a:lnTo>
                  <a:lnTo>
                    <a:pt x="22780" y="51911"/>
                  </a:lnTo>
                  <a:lnTo>
                    <a:pt x="21113" y="52784"/>
                  </a:lnTo>
                  <a:lnTo>
                    <a:pt x="18970" y="53181"/>
                  </a:lnTo>
                  <a:lnTo>
                    <a:pt x="16827" y="52704"/>
                  </a:lnTo>
                  <a:lnTo>
                    <a:pt x="15398" y="51514"/>
                  </a:lnTo>
                  <a:lnTo>
                    <a:pt x="14128" y="47942"/>
                  </a:lnTo>
                  <a:lnTo>
                    <a:pt x="13969" y="44291"/>
                  </a:lnTo>
                  <a:lnTo>
                    <a:pt x="13969" y="15954"/>
                  </a:lnTo>
                  <a:lnTo>
                    <a:pt x="23971" y="15954"/>
                  </a:lnTo>
                  <a:lnTo>
                    <a:pt x="23971" y="12779"/>
                  </a:lnTo>
                  <a:lnTo>
                    <a:pt x="13969" y="12779"/>
                  </a:lnTo>
                  <a:lnTo>
                    <a:pt x="13969" y="1271"/>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396" name="Shape 2431"/>
            <p:cNvSpPr/>
            <p:nvPr/>
          </p:nvSpPr>
          <p:spPr>
            <a:xfrm>
              <a:off x="3557253" y="4650230"/>
              <a:ext cx="26352" cy="58341"/>
            </a:xfrm>
            <a:custGeom>
              <a:avLst/>
              <a:gdLst/>
              <a:ahLst/>
              <a:cxnLst/>
              <a:rect l="0" t="0" r="0" b="0"/>
              <a:pathLst>
                <a:path w="26352" h="58341">
                  <a:moveTo>
                    <a:pt x="13256" y="0"/>
                  </a:moveTo>
                  <a:lnTo>
                    <a:pt x="10874" y="3413"/>
                  </a:lnTo>
                  <a:lnTo>
                    <a:pt x="8811" y="6112"/>
                  </a:lnTo>
                  <a:lnTo>
                    <a:pt x="4366" y="11272"/>
                  </a:lnTo>
                  <a:lnTo>
                    <a:pt x="1349" y="13653"/>
                  </a:lnTo>
                  <a:lnTo>
                    <a:pt x="397" y="14447"/>
                  </a:lnTo>
                  <a:lnTo>
                    <a:pt x="0" y="15240"/>
                  </a:lnTo>
                  <a:lnTo>
                    <a:pt x="397" y="15954"/>
                  </a:lnTo>
                  <a:lnTo>
                    <a:pt x="5636" y="15954"/>
                  </a:lnTo>
                  <a:lnTo>
                    <a:pt x="5636" y="45721"/>
                  </a:lnTo>
                  <a:lnTo>
                    <a:pt x="5873" y="49133"/>
                  </a:lnTo>
                  <a:lnTo>
                    <a:pt x="6350" y="51911"/>
                  </a:lnTo>
                  <a:lnTo>
                    <a:pt x="7223" y="54134"/>
                  </a:lnTo>
                  <a:lnTo>
                    <a:pt x="8334" y="55722"/>
                  </a:lnTo>
                  <a:lnTo>
                    <a:pt x="11192" y="57706"/>
                  </a:lnTo>
                  <a:lnTo>
                    <a:pt x="14763" y="58341"/>
                  </a:lnTo>
                  <a:lnTo>
                    <a:pt x="18097" y="57706"/>
                  </a:lnTo>
                  <a:lnTo>
                    <a:pt x="21351" y="56118"/>
                  </a:lnTo>
                  <a:lnTo>
                    <a:pt x="24129" y="53816"/>
                  </a:lnTo>
                  <a:lnTo>
                    <a:pt x="26352" y="50800"/>
                  </a:lnTo>
                  <a:lnTo>
                    <a:pt x="25082" y="49689"/>
                  </a:lnTo>
                  <a:lnTo>
                    <a:pt x="22781" y="51911"/>
                  </a:lnTo>
                  <a:lnTo>
                    <a:pt x="21113" y="52784"/>
                  </a:lnTo>
                  <a:lnTo>
                    <a:pt x="18969" y="53181"/>
                  </a:lnTo>
                  <a:lnTo>
                    <a:pt x="16906" y="52704"/>
                  </a:lnTo>
                  <a:lnTo>
                    <a:pt x="15398" y="51514"/>
                  </a:lnTo>
                  <a:lnTo>
                    <a:pt x="14128" y="47942"/>
                  </a:lnTo>
                  <a:lnTo>
                    <a:pt x="13970" y="44291"/>
                  </a:lnTo>
                  <a:lnTo>
                    <a:pt x="13970" y="15954"/>
                  </a:lnTo>
                  <a:lnTo>
                    <a:pt x="23971" y="15954"/>
                  </a:lnTo>
                  <a:lnTo>
                    <a:pt x="23971" y="12779"/>
                  </a:lnTo>
                  <a:lnTo>
                    <a:pt x="13970" y="12779"/>
                  </a:lnTo>
                  <a:lnTo>
                    <a:pt x="13970" y="1271"/>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397" name="Shape 2432"/>
            <p:cNvSpPr/>
            <p:nvPr/>
          </p:nvSpPr>
          <p:spPr>
            <a:xfrm>
              <a:off x="4420457" y="4639912"/>
              <a:ext cx="45957" cy="68659"/>
            </a:xfrm>
            <a:custGeom>
              <a:avLst/>
              <a:gdLst/>
              <a:ahLst/>
              <a:cxnLst/>
              <a:rect l="0" t="0" r="0" b="0"/>
              <a:pathLst>
                <a:path w="45957" h="68659">
                  <a:moveTo>
                    <a:pt x="38813" y="0"/>
                  </a:moveTo>
                  <a:lnTo>
                    <a:pt x="24288" y="4366"/>
                  </a:lnTo>
                  <a:lnTo>
                    <a:pt x="24288" y="5953"/>
                  </a:lnTo>
                  <a:lnTo>
                    <a:pt x="26670" y="5873"/>
                  </a:lnTo>
                  <a:lnTo>
                    <a:pt x="29210" y="6191"/>
                  </a:lnTo>
                  <a:lnTo>
                    <a:pt x="30478" y="7223"/>
                  </a:lnTo>
                  <a:lnTo>
                    <a:pt x="30956" y="10874"/>
                  </a:lnTo>
                  <a:lnTo>
                    <a:pt x="30956" y="26353"/>
                  </a:lnTo>
                  <a:lnTo>
                    <a:pt x="28575" y="24447"/>
                  </a:lnTo>
                  <a:lnTo>
                    <a:pt x="26113" y="23098"/>
                  </a:lnTo>
                  <a:lnTo>
                    <a:pt x="23495" y="22304"/>
                  </a:lnTo>
                  <a:lnTo>
                    <a:pt x="22685" y="22240"/>
                  </a:lnTo>
                  <a:lnTo>
                    <a:pt x="20796" y="24844"/>
                  </a:lnTo>
                  <a:lnTo>
                    <a:pt x="24288" y="25479"/>
                  </a:lnTo>
                  <a:lnTo>
                    <a:pt x="27383" y="27304"/>
                  </a:lnTo>
                  <a:lnTo>
                    <a:pt x="29765" y="30401"/>
                  </a:lnTo>
                  <a:lnTo>
                    <a:pt x="30956" y="34766"/>
                  </a:lnTo>
                  <a:lnTo>
                    <a:pt x="30956" y="57547"/>
                  </a:lnTo>
                  <a:lnTo>
                    <a:pt x="29845" y="60008"/>
                  </a:lnTo>
                  <a:lnTo>
                    <a:pt x="27860" y="61833"/>
                  </a:lnTo>
                  <a:lnTo>
                    <a:pt x="25161" y="63103"/>
                  </a:lnTo>
                  <a:lnTo>
                    <a:pt x="22145" y="63500"/>
                  </a:lnTo>
                  <a:lnTo>
                    <a:pt x="18891" y="63023"/>
                  </a:lnTo>
                  <a:lnTo>
                    <a:pt x="15716" y="61516"/>
                  </a:lnTo>
                  <a:lnTo>
                    <a:pt x="12937" y="58897"/>
                  </a:lnTo>
                  <a:lnTo>
                    <a:pt x="10635" y="55007"/>
                  </a:lnTo>
                  <a:lnTo>
                    <a:pt x="9127" y="49768"/>
                  </a:lnTo>
                  <a:lnTo>
                    <a:pt x="8492" y="43179"/>
                  </a:lnTo>
                  <a:lnTo>
                    <a:pt x="9047" y="37147"/>
                  </a:lnTo>
                  <a:lnTo>
                    <a:pt x="10477" y="32464"/>
                  </a:lnTo>
                  <a:lnTo>
                    <a:pt x="12620" y="28972"/>
                  </a:lnTo>
                  <a:lnTo>
                    <a:pt x="15160" y="26671"/>
                  </a:lnTo>
                  <a:lnTo>
                    <a:pt x="17938" y="25320"/>
                  </a:lnTo>
                  <a:lnTo>
                    <a:pt x="20796" y="24844"/>
                  </a:lnTo>
                  <a:lnTo>
                    <a:pt x="22685" y="22240"/>
                  </a:lnTo>
                  <a:lnTo>
                    <a:pt x="20478" y="22066"/>
                  </a:lnTo>
                  <a:lnTo>
                    <a:pt x="15160" y="23018"/>
                  </a:lnTo>
                  <a:lnTo>
                    <a:pt x="10238" y="25479"/>
                  </a:lnTo>
                  <a:lnTo>
                    <a:pt x="6111" y="29368"/>
                  </a:lnTo>
                  <a:lnTo>
                    <a:pt x="2857" y="34369"/>
                  </a:lnTo>
                  <a:lnTo>
                    <a:pt x="793" y="40164"/>
                  </a:lnTo>
                  <a:lnTo>
                    <a:pt x="0" y="46434"/>
                  </a:lnTo>
                  <a:lnTo>
                    <a:pt x="635" y="53261"/>
                  </a:lnTo>
                  <a:lnTo>
                    <a:pt x="2301" y="58421"/>
                  </a:lnTo>
                  <a:lnTo>
                    <a:pt x="4682" y="62389"/>
                  </a:lnTo>
                  <a:lnTo>
                    <a:pt x="7540" y="65167"/>
                  </a:lnTo>
                  <a:lnTo>
                    <a:pt x="10635" y="66992"/>
                  </a:lnTo>
                  <a:lnTo>
                    <a:pt x="13572" y="68024"/>
                  </a:lnTo>
                  <a:lnTo>
                    <a:pt x="16112" y="68579"/>
                  </a:lnTo>
                  <a:lnTo>
                    <a:pt x="18017" y="68659"/>
                  </a:lnTo>
                  <a:lnTo>
                    <a:pt x="22860" y="68024"/>
                  </a:lnTo>
                  <a:lnTo>
                    <a:pt x="26510" y="66516"/>
                  </a:lnTo>
                  <a:lnTo>
                    <a:pt x="29051" y="64453"/>
                  </a:lnTo>
                  <a:lnTo>
                    <a:pt x="30797" y="62309"/>
                  </a:lnTo>
                  <a:lnTo>
                    <a:pt x="30956" y="62309"/>
                  </a:lnTo>
                  <a:lnTo>
                    <a:pt x="30956" y="68342"/>
                  </a:lnTo>
                  <a:lnTo>
                    <a:pt x="31352" y="68659"/>
                  </a:lnTo>
                  <a:lnTo>
                    <a:pt x="38813" y="66040"/>
                  </a:lnTo>
                  <a:lnTo>
                    <a:pt x="45957" y="63500"/>
                  </a:lnTo>
                  <a:lnTo>
                    <a:pt x="45957" y="61912"/>
                  </a:lnTo>
                  <a:lnTo>
                    <a:pt x="43178" y="61912"/>
                  </a:lnTo>
                  <a:lnTo>
                    <a:pt x="41275" y="61596"/>
                  </a:lnTo>
                  <a:lnTo>
                    <a:pt x="40163" y="60802"/>
                  </a:lnTo>
                  <a:lnTo>
                    <a:pt x="39528" y="59769"/>
                  </a:lnTo>
                  <a:lnTo>
                    <a:pt x="39290" y="56356"/>
                  </a:lnTo>
                  <a:lnTo>
                    <a:pt x="39290" y="238"/>
                  </a:lnTo>
                  <a:lnTo>
                    <a:pt x="38813" y="0"/>
                  </a:lnTo>
                  <a:close/>
                </a:path>
              </a:pathLst>
            </a:custGeom>
            <a:solidFill>
              <a:srgbClr val="000000"/>
            </a:solidFill>
          </p:spPr>
          <p:txBody>
            <a:bodyPr vert="horz" lIns="91440" tIns="45720" rIns="91440" bIns="45720" anchor="t"/>
            <a:lstStyle/>
            <a:p>
              <a:endParaRPr lang="en-IN"/>
            </a:p>
          </p:txBody>
        </p:sp>
        <p:sp>
          <p:nvSpPr>
            <p:cNvPr id="2398" name="Shape 2433"/>
            <p:cNvSpPr/>
            <p:nvPr/>
          </p:nvSpPr>
          <p:spPr>
            <a:xfrm>
              <a:off x="4329334" y="4661978"/>
              <a:ext cx="40083" cy="46593"/>
            </a:xfrm>
            <a:custGeom>
              <a:avLst/>
              <a:gdLst/>
              <a:ahLst/>
              <a:cxnLst/>
              <a:rect l="0" t="0" r="0" b="0"/>
              <a:pathLst>
                <a:path w="40083" h="46593">
                  <a:moveTo>
                    <a:pt x="18017" y="0"/>
                  </a:moveTo>
                  <a:lnTo>
                    <a:pt x="12778" y="556"/>
                  </a:lnTo>
                  <a:lnTo>
                    <a:pt x="8731" y="1985"/>
                  </a:lnTo>
                  <a:lnTo>
                    <a:pt x="5634" y="4048"/>
                  </a:lnTo>
                  <a:lnTo>
                    <a:pt x="3492" y="6429"/>
                  </a:lnTo>
                  <a:lnTo>
                    <a:pt x="2222" y="8811"/>
                  </a:lnTo>
                  <a:lnTo>
                    <a:pt x="1825" y="11033"/>
                  </a:lnTo>
                  <a:lnTo>
                    <a:pt x="2142" y="12382"/>
                  </a:lnTo>
                  <a:lnTo>
                    <a:pt x="2856" y="13812"/>
                  </a:lnTo>
                  <a:lnTo>
                    <a:pt x="4126" y="14923"/>
                  </a:lnTo>
                  <a:lnTo>
                    <a:pt x="6111" y="15399"/>
                  </a:lnTo>
                  <a:lnTo>
                    <a:pt x="7937" y="15002"/>
                  </a:lnTo>
                  <a:lnTo>
                    <a:pt x="9366" y="13970"/>
                  </a:lnTo>
                  <a:lnTo>
                    <a:pt x="10238" y="12621"/>
                  </a:lnTo>
                  <a:lnTo>
                    <a:pt x="10556" y="11112"/>
                  </a:lnTo>
                  <a:lnTo>
                    <a:pt x="10318" y="9367"/>
                  </a:lnTo>
                  <a:lnTo>
                    <a:pt x="10080" y="7223"/>
                  </a:lnTo>
                  <a:lnTo>
                    <a:pt x="10714" y="5238"/>
                  </a:lnTo>
                  <a:lnTo>
                    <a:pt x="12381" y="3731"/>
                  </a:lnTo>
                  <a:lnTo>
                    <a:pt x="14683" y="2699"/>
                  </a:lnTo>
                  <a:lnTo>
                    <a:pt x="17143" y="2381"/>
                  </a:lnTo>
                  <a:lnTo>
                    <a:pt x="19605" y="2699"/>
                  </a:lnTo>
                  <a:lnTo>
                    <a:pt x="22066" y="3811"/>
                  </a:lnTo>
                  <a:lnTo>
                    <a:pt x="23969" y="6350"/>
                  </a:lnTo>
                  <a:lnTo>
                    <a:pt x="24763" y="10637"/>
                  </a:lnTo>
                  <a:lnTo>
                    <a:pt x="24763" y="16668"/>
                  </a:lnTo>
                  <a:lnTo>
                    <a:pt x="24022" y="16957"/>
                  </a:lnTo>
                  <a:lnTo>
                    <a:pt x="24763" y="19050"/>
                  </a:lnTo>
                  <a:lnTo>
                    <a:pt x="24763" y="33417"/>
                  </a:lnTo>
                  <a:lnTo>
                    <a:pt x="24208" y="36751"/>
                  </a:lnTo>
                  <a:lnTo>
                    <a:pt x="23176" y="37942"/>
                  </a:lnTo>
                  <a:lnTo>
                    <a:pt x="21351" y="39052"/>
                  </a:lnTo>
                  <a:lnTo>
                    <a:pt x="20318" y="39530"/>
                  </a:lnTo>
                  <a:lnTo>
                    <a:pt x="18731" y="40085"/>
                  </a:lnTo>
                  <a:lnTo>
                    <a:pt x="15238" y="40878"/>
                  </a:lnTo>
                  <a:lnTo>
                    <a:pt x="12700" y="40323"/>
                  </a:lnTo>
                  <a:lnTo>
                    <a:pt x="10636" y="38736"/>
                  </a:lnTo>
                  <a:lnTo>
                    <a:pt x="9206" y="36274"/>
                  </a:lnTo>
                  <a:lnTo>
                    <a:pt x="8731" y="33099"/>
                  </a:lnTo>
                  <a:lnTo>
                    <a:pt x="8731" y="32941"/>
                  </a:lnTo>
                  <a:lnTo>
                    <a:pt x="8888" y="31115"/>
                  </a:lnTo>
                  <a:lnTo>
                    <a:pt x="9525" y="28972"/>
                  </a:lnTo>
                  <a:lnTo>
                    <a:pt x="11112" y="26591"/>
                  </a:lnTo>
                  <a:lnTo>
                    <a:pt x="13968" y="24131"/>
                  </a:lnTo>
                  <a:lnTo>
                    <a:pt x="15953" y="22861"/>
                  </a:lnTo>
                  <a:lnTo>
                    <a:pt x="18413" y="21590"/>
                  </a:lnTo>
                  <a:lnTo>
                    <a:pt x="21351" y="20320"/>
                  </a:lnTo>
                  <a:lnTo>
                    <a:pt x="24763" y="19050"/>
                  </a:lnTo>
                  <a:lnTo>
                    <a:pt x="24022" y="16957"/>
                  </a:lnTo>
                  <a:lnTo>
                    <a:pt x="17223" y="19606"/>
                  </a:lnTo>
                  <a:lnTo>
                    <a:pt x="11112" y="22383"/>
                  </a:lnTo>
                  <a:lnTo>
                    <a:pt x="6270" y="25162"/>
                  </a:lnTo>
                  <a:lnTo>
                    <a:pt x="2777" y="28178"/>
                  </a:lnTo>
                  <a:lnTo>
                    <a:pt x="713" y="31829"/>
                  </a:lnTo>
                  <a:lnTo>
                    <a:pt x="0" y="36274"/>
                  </a:lnTo>
                  <a:lnTo>
                    <a:pt x="872" y="40640"/>
                  </a:lnTo>
                  <a:lnTo>
                    <a:pt x="3253" y="43894"/>
                  </a:lnTo>
                  <a:lnTo>
                    <a:pt x="6587" y="45958"/>
                  </a:lnTo>
                  <a:lnTo>
                    <a:pt x="10476" y="46593"/>
                  </a:lnTo>
                  <a:lnTo>
                    <a:pt x="14525" y="45958"/>
                  </a:lnTo>
                  <a:lnTo>
                    <a:pt x="18334" y="44212"/>
                  </a:lnTo>
                  <a:lnTo>
                    <a:pt x="21827" y="41831"/>
                  </a:lnTo>
                  <a:lnTo>
                    <a:pt x="24843" y="39370"/>
                  </a:lnTo>
                  <a:lnTo>
                    <a:pt x="25400" y="42307"/>
                  </a:lnTo>
                  <a:lnTo>
                    <a:pt x="26351" y="44371"/>
                  </a:lnTo>
                  <a:lnTo>
                    <a:pt x="27542" y="45720"/>
                  </a:lnTo>
                  <a:lnTo>
                    <a:pt x="28892" y="46356"/>
                  </a:lnTo>
                  <a:lnTo>
                    <a:pt x="31273" y="46593"/>
                  </a:lnTo>
                  <a:lnTo>
                    <a:pt x="32701" y="46435"/>
                  </a:lnTo>
                  <a:lnTo>
                    <a:pt x="34686" y="45880"/>
                  </a:lnTo>
                  <a:lnTo>
                    <a:pt x="37147" y="44450"/>
                  </a:lnTo>
                  <a:lnTo>
                    <a:pt x="40083" y="41672"/>
                  </a:lnTo>
                  <a:lnTo>
                    <a:pt x="40083" y="39052"/>
                  </a:lnTo>
                  <a:lnTo>
                    <a:pt x="38257" y="40323"/>
                  </a:lnTo>
                  <a:lnTo>
                    <a:pt x="35638" y="40957"/>
                  </a:lnTo>
                  <a:lnTo>
                    <a:pt x="33972" y="40402"/>
                  </a:lnTo>
                  <a:lnTo>
                    <a:pt x="33098" y="39132"/>
                  </a:lnTo>
                  <a:lnTo>
                    <a:pt x="32781" y="35163"/>
                  </a:lnTo>
                  <a:lnTo>
                    <a:pt x="32781" y="15875"/>
                  </a:lnTo>
                  <a:lnTo>
                    <a:pt x="32225" y="9128"/>
                  </a:lnTo>
                  <a:lnTo>
                    <a:pt x="30956" y="5715"/>
                  </a:lnTo>
                  <a:lnTo>
                    <a:pt x="28416" y="2778"/>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399" name="Shape 2434"/>
            <p:cNvSpPr/>
            <p:nvPr/>
          </p:nvSpPr>
          <p:spPr>
            <a:xfrm>
              <a:off x="4253055" y="4639912"/>
              <a:ext cx="45958" cy="68659"/>
            </a:xfrm>
            <a:custGeom>
              <a:avLst/>
              <a:gdLst/>
              <a:ahLst/>
              <a:cxnLst/>
              <a:rect l="0" t="0" r="0" b="0"/>
              <a:pathLst>
                <a:path w="45958" h="68659">
                  <a:moveTo>
                    <a:pt x="38814" y="0"/>
                  </a:moveTo>
                  <a:lnTo>
                    <a:pt x="24209" y="4366"/>
                  </a:lnTo>
                  <a:lnTo>
                    <a:pt x="24209" y="5953"/>
                  </a:lnTo>
                  <a:lnTo>
                    <a:pt x="26591" y="5873"/>
                  </a:lnTo>
                  <a:lnTo>
                    <a:pt x="29130" y="6191"/>
                  </a:lnTo>
                  <a:lnTo>
                    <a:pt x="30399" y="7223"/>
                  </a:lnTo>
                  <a:lnTo>
                    <a:pt x="30956" y="10874"/>
                  </a:lnTo>
                  <a:lnTo>
                    <a:pt x="30956" y="26353"/>
                  </a:lnTo>
                  <a:lnTo>
                    <a:pt x="28575" y="24447"/>
                  </a:lnTo>
                  <a:lnTo>
                    <a:pt x="26114" y="23098"/>
                  </a:lnTo>
                  <a:lnTo>
                    <a:pt x="23494" y="22304"/>
                  </a:lnTo>
                  <a:lnTo>
                    <a:pt x="22684" y="22240"/>
                  </a:lnTo>
                  <a:lnTo>
                    <a:pt x="20796" y="24844"/>
                  </a:lnTo>
                  <a:lnTo>
                    <a:pt x="24288" y="25479"/>
                  </a:lnTo>
                  <a:lnTo>
                    <a:pt x="27384" y="27304"/>
                  </a:lnTo>
                  <a:lnTo>
                    <a:pt x="29766" y="30401"/>
                  </a:lnTo>
                  <a:lnTo>
                    <a:pt x="30956" y="34766"/>
                  </a:lnTo>
                  <a:lnTo>
                    <a:pt x="30956" y="57547"/>
                  </a:lnTo>
                  <a:lnTo>
                    <a:pt x="29844" y="60008"/>
                  </a:lnTo>
                  <a:lnTo>
                    <a:pt x="27781" y="61833"/>
                  </a:lnTo>
                  <a:lnTo>
                    <a:pt x="25161" y="63103"/>
                  </a:lnTo>
                  <a:lnTo>
                    <a:pt x="22145" y="63500"/>
                  </a:lnTo>
                  <a:lnTo>
                    <a:pt x="18891" y="63023"/>
                  </a:lnTo>
                  <a:lnTo>
                    <a:pt x="15716" y="61516"/>
                  </a:lnTo>
                  <a:lnTo>
                    <a:pt x="12937" y="58897"/>
                  </a:lnTo>
                  <a:lnTo>
                    <a:pt x="10636" y="55007"/>
                  </a:lnTo>
                  <a:lnTo>
                    <a:pt x="9128" y="49768"/>
                  </a:lnTo>
                  <a:lnTo>
                    <a:pt x="8492" y="43179"/>
                  </a:lnTo>
                  <a:lnTo>
                    <a:pt x="9048" y="37147"/>
                  </a:lnTo>
                  <a:lnTo>
                    <a:pt x="10477" y="32464"/>
                  </a:lnTo>
                  <a:lnTo>
                    <a:pt x="12620" y="28972"/>
                  </a:lnTo>
                  <a:lnTo>
                    <a:pt x="15161" y="26671"/>
                  </a:lnTo>
                  <a:lnTo>
                    <a:pt x="17938" y="25320"/>
                  </a:lnTo>
                  <a:lnTo>
                    <a:pt x="20796" y="24844"/>
                  </a:lnTo>
                  <a:lnTo>
                    <a:pt x="22684" y="22240"/>
                  </a:lnTo>
                  <a:lnTo>
                    <a:pt x="20478" y="22066"/>
                  </a:lnTo>
                  <a:lnTo>
                    <a:pt x="15161" y="23018"/>
                  </a:lnTo>
                  <a:lnTo>
                    <a:pt x="10239" y="25479"/>
                  </a:lnTo>
                  <a:lnTo>
                    <a:pt x="6111" y="29368"/>
                  </a:lnTo>
                  <a:lnTo>
                    <a:pt x="2857" y="34369"/>
                  </a:lnTo>
                  <a:lnTo>
                    <a:pt x="793" y="40164"/>
                  </a:lnTo>
                  <a:lnTo>
                    <a:pt x="0" y="46434"/>
                  </a:lnTo>
                  <a:lnTo>
                    <a:pt x="634" y="53261"/>
                  </a:lnTo>
                  <a:lnTo>
                    <a:pt x="2222" y="58421"/>
                  </a:lnTo>
                  <a:lnTo>
                    <a:pt x="4683" y="62389"/>
                  </a:lnTo>
                  <a:lnTo>
                    <a:pt x="7541" y="65167"/>
                  </a:lnTo>
                  <a:lnTo>
                    <a:pt x="10636" y="66992"/>
                  </a:lnTo>
                  <a:lnTo>
                    <a:pt x="13573" y="68024"/>
                  </a:lnTo>
                  <a:lnTo>
                    <a:pt x="16112" y="68579"/>
                  </a:lnTo>
                  <a:lnTo>
                    <a:pt x="18017" y="68659"/>
                  </a:lnTo>
                  <a:lnTo>
                    <a:pt x="22859" y="68024"/>
                  </a:lnTo>
                  <a:lnTo>
                    <a:pt x="26511" y="66516"/>
                  </a:lnTo>
                  <a:lnTo>
                    <a:pt x="29050" y="64453"/>
                  </a:lnTo>
                  <a:lnTo>
                    <a:pt x="30797" y="62309"/>
                  </a:lnTo>
                  <a:lnTo>
                    <a:pt x="30956" y="62309"/>
                  </a:lnTo>
                  <a:lnTo>
                    <a:pt x="30956" y="68342"/>
                  </a:lnTo>
                  <a:lnTo>
                    <a:pt x="31353" y="68659"/>
                  </a:lnTo>
                  <a:lnTo>
                    <a:pt x="38814" y="66040"/>
                  </a:lnTo>
                  <a:lnTo>
                    <a:pt x="45958" y="63500"/>
                  </a:lnTo>
                  <a:lnTo>
                    <a:pt x="45958" y="61912"/>
                  </a:lnTo>
                  <a:lnTo>
                    <a:pt x="43179" y="61912"/>
                  </a:lnTo>
                  <a:lnTo>
                    <a:pt x="41275" y="61596"/>
                  </a:lnTo>
                  <a:lnTo>
                    <a:pt x="40163" y="60802"/>
                  </a:lnTo>
                  <a:lnTo>
                    <a:pt x="39528" y="59769"/>
                  </a:lnTo>
                  <a:lnTo>
                    <a:pt x="39291" y="56356"/>
                  </a:lnTo>
                  <a:lnTo>
                    <a:pt x="39291" y="238"/>
                  </a:lnTo>
                  <a:lnTo>
                    <a:pt x="38814" y="0"/>
                  </a:lnTo>
                  <a:close/>
                </a:path>
              </a:pathLst>
            </a:custGeom>
            <a:solidFill>
              <a:srgbClr val="000000"/>
            </a:solidFill>
          </p:spPr>
          <p:txBody>
            <a:bodyPr vert="horz" lIns="91440" tIns="45720" rIns="91440" bIns="45720" anchor="t"/>
            <a:lstStyle/>
            <a:p>
              <a:endParaRPr lang="en-IN"/>
            </a:p>
          </p:txBody>
        </p:sp>
        <p:sp>
          <p:nvSpPr>
            <p:cNvPr id="2400" name="Shape 2435"/>
            <p:cNvSpPr/>
            <p:nvPr/>
          </p:nvSpPr>
          <p:spPr>
            <a:xfrm>
              <a:off x="4224241" y="4661978"/>
              <a:ext cx="23416" cy="45562"/>
            </a:xfrm>
            <a:custGeom>
              <a:avLst/>
              <a:gdLst/>
              <a:ahLst/>
              <a:cxnLst/>
              <a:rect l="0" t="0" r="0" b="0"/>
              <a:pathLst>
                <a:path w="23416" h="45562">
                  <a:moveTo>
                    <a:pt x="15717" y="0"/>
                  </a:moveTo>
                  <a:lnTo>
                    <a:pt x="397" y="5477"/>
                  </a:lnTo>
                  <a:lnTo>
                    <a:pt x="397" y="6986"/>
                  </a:lnTo>
                  <a:lnTo>
                    <a:pt x="4287" y="6588"/>
                  </a:lnTo>
                  <a:lnTo>
                    <a:pt x="5556" y="6668"/>
                  </a:lnTo>
                  <a:lnTo>
                    <a:pt x="6668" y="7382"/>
                  </a:lnTo>
                  <a:lnTo>
                    <a:pt x="7462" y="9128"/>
                  </a:lnTo>
                  <a:lnTo>
                    <a:pt x="7779" y="12542"/>
                  </a:lnTo>
                  <a:lnTo>
                    <a:pt x="7779" y="35481"/>
                  </a:lnTo>
                  <a:lnTo>
                    <a:pt x="7619" y="38736"/>
                  </a:lnTo>
                  <a:lnTo>
                    <a:pt x="7064" y="41117"/>
                  </a:lnTo>
                  <a:lnTo>
                    <a:pt x="6192" y="42624"/>
                  </a:lnTo>
                  <a:lnTo>
                    <a:pt x="4683" y="43498"/>
                  </a:lnTo>
                  <a:lnTo>
                    <a:pt x="2699" y="43894"/>
                  </a:lnTo>
                  <a:lnTo>
                    <a:pt x="0" y="44132"/>
                  </a:lnTo>
                  <a:lnTo>
                    <a:pt x="0" y="45562"/>
                  </a:lnTo>
                  <a:lnTo>
                    <a:pt x="23416" y="45562"/>
                  </a:lnTo>
                  <a:lnTo>
                    <a:pt x="23416" y="44132"/>
                  </a:lnTo>
                  <a:lnTo>
                    <a:pt x="19447" y="43498"/>
                  </a:lnTo>
                  <a:lnTo>
                    <a:pt x="17224" y="42068"/>
                  </a:lnTo>
                  <a:lnTo>
                    <a:pt x="16272" y="39530"/>
                  </a:lnTo>
                  <a:lnTo>
                    <a:pt x="16113" y="35481"/>
                  </a:lnTo>
                  <a:lnTo>
                    <a:pt x="16113" y="318"/>
                  </a:lnTo>
                  <a:lnTo>
                    <a:pt x="15717" y="0"/>
                  </a:lnTo>
                  <a:close/>
                </a:path>
              </a:pathLst>
            </a:custGeom>
            <a:solidFill>
              <a:srgbClr val="000000"/>
            </a:solidFill>
          </p:spPr>
          <p:txBody>
            <a:bodyPr vert="horz" lIns="91440" tIns="45720" rIns="91440" bIns="45720" anchor="t"/>
            <a:lstStyle/>
            <a:p>
              <a:endParaRPr lang="en-IN"/>
            </a:p>
          </p:txBody>
        </p:sp>
        <p:sp>
          <p:nvSpPr>
            <p:cNvPr id="2401" name="Shape 2436"/>
            <p:cNvSpPr/>
            <p:nvPr/>
          </p:nvSpPr>
          <p:spPr>
            <a:xfrm>
              <a:off x="4138119" y="4661978"/>
              <a:ext cx="40083" cy="46593"/>
            </a:xfrm>
            <a:custGeom>
              <a:avLst/>
              <a:gdLst/>
              <a:ahLst/>
              <a:cxnLst/>
              <a:rect l="0" t="0" r="0" b="0"/>
              <a:pathLst>
                <a:path w="40083" h="46593">
                  <a:moveTo>
                    <a:pt x="18018" y="0"/>
                  </a:moveTo>
                  <a:lnTo>
                    <a:pt x="12858" y="556"/>
                  </a:lnTo>
                  <a:lnTo>
                    <a:pt x="8731" y="1985"/>
                  </a:lnTo>
                  <a:lnTo>
                    <a:pt x="5634" y="4048"/>
                  </a:lnTo>
                  <a:lnTo>
                    <a:pt x="3492" y="6429"/>
                  </a:lnTo>
                  <a:lnTo>
                    <a:pt x="2302" y="8811"/>
                  </a:lnTo>
                  <a:lnTo>
                    <a:pt x="1904" y="11033"/>
                  </a:lnTo>
                  <a:lnTo>
                    <a:pt x="2857" y="13812"/>
                  </a:lnTo>
                  <a:lnTo>
                    <a:pt x="4207" y="14923"/>
                  </a:lnTo>
                  <a:lnTo>
                    <a:pt x="6112" y="15399"/>
                  </a:lnTo>
                  <a:lnTo>
                    <a:pt x="7937" y="15002"/>
                  </a:lnTo>
                  <a:lnTo>
                    <a:pt x="9366" y="13970"/>
                  </a:lnTo>
                  <a:lnTo>
                    <a:pt x="10318" y="12621"/>
                  </a:lnTo>
                  <a:lnTo>
                    <a:pt x="10636" y="11112"/>
                  </a:lnTo>
                  <a:lnTo>
                    <a:pt x="10318" y="9367"/>
                  </a:lnTo>
                  <a:lnTo>
                    <a:pt x="10081" y="7223"/>
                  </a:lnTo>
                  <a:lnTo>
                    <a:pt x="10715" y="5238"/>
                  </a:lnTo>
                  <a:lnTo>
                    <a:pt x="12382" y="3731"/>
                  </a:lnTo>
                  <a:lnTo>
                    <a:pt x="14683" y="2699"/>
                  </a:lnTo>
                  <a:lnTo>
                    <a:pt x="17145" y="2381"/>
                  </a:lnTo>
                  <a:lnTo>
                    <a:pt x="19606" y="2699"/>
                  </a:lnTo>
                  <a:lnTo>
                    <a:pt x="22066" y="3811"/>
                  </a:lnTo>
                  <a:lnTo>
                    <a:pt x="23971" y="6350"/>
                  </a:lnTo>
                  <a:lnTo>
                    <a:pt x="24765" y="10637"/>
                  </a:lnTo>
                  <a:lnTo>
                    <a:pt x="24765" y="16668"/>
                  </a:lnTo>
                  <a:lnTo>
                    <a:pt x="24024" y="16960"/>
                  </a:lnTo>
                  <a:lnTo>
                    <a:pt x="24765" y="19050"/>
                  </a:lnTo>
                  <a:lnTo>
                    <a:pt x="24765" y="33417"/>
                  </a:lnTo>
                  <a:lnTo>
                    <a:pt x="24208" y="36751"/>
                  </a:lnTo>
                  <a:lnTo>
                    <a:pt x="23177" y="37942"/>
                  </a:lnTo>
                  <a:lnTo>
                    <a:pt x="21431" y="39052"/>
                  </a:lnTo>
                  <a:lnTo>
                    <a:pt x="18812" y="40085"/>
                  </a:lnTo>
                  <a:lnTo>
                    <a:pt x="15240" y="40878"/>
                  </a:lnTo>
                  <a:lnTo>
                    <a:pt x="12700" y="40323"/>
                  </a:lnTo>
                  <a:lnTo>
                    <a:pt x="10636" y="38736"/>
                  </a:lnTo>
                  <a:lnTo>
                    <a:pt x="9287" y="36274"/>
                  </a:lnTo>
                  <a:lnTo>
                    <a:pt x="8731" y="33099"/>
                  </a:lnTo>
                  <a:lnTo>
                    <a:pt x="8731" y="32941"/>
                  </a:lnTo>
                  <a:lnTo>
                    <a:pt x="8890" y="31115"/>
                  </a:lnTo>
                  <a:lnTo>
                    <a:pt x="9525" y="28972"/>
                  </a:lnTo>
                  <a:lnTo>
                    <a:pt x="11112" y="26591"/>
                  </a:lnTo>
                  <a:lnTo>
                    <a:pt x="13970" y="24131"/>
                  </a:lnTo>
                  <a:lnTo>
                    <a:pt x="15953" y="22861"/>
                  </a:lnTo>
                  <a:lnTo>
                    <a:pt x="18415" y="21590"/>
                  </a:lnTo>
                  <a:lnTo>
                    <a:pt x="21352" y="20320"/>
                  </a:lnTo>
                  <a:lnTo>
                    <a:pt x="24765" y="19050"/>
                  </a:lnTo>
                  <a:lnTo>
                    <a:pt x="24024" y="16960"/>
                  </a:lnTo>
                  <a:lnTo>
                    <a:pt x="17303" y="19606"/>
                  </a:lnTo>
                  <a:lnTo>
                    <a:pt x="11112" y="22383"/>
                  </a:lnTo>
                  <a:lnTo>
                    <a:pt x="6271" y="25162"/>
                  </a:lnTo>
                  <a:lnTo>
                    <a:pt x="2857" y="28178"/>
                  </a:lnTo>
                  <a:lnTo>
                    <a:pt x="715" y="31829"/>
                  </a:lnTo>
                  <a:lnTo>
                    <a:pt x="0" y="36274"/>
                  </a:lnTo>
                  <a:lnTo>
                    <a:pt x="952" y="40640"/>
                  </a:lnTo>
                  <a:lnTo>
                    <a:pt x="3253" y="43894"/>
                  </a:lnTo>
                  <a:lnTo>
                    <a:pt x="6588" y="45958"/>
                  </a:lnTo>
                  <a:lnTo>
                    <a:pt x="10477" y="46593"/>
                  </a:lnTo>
                  <a:lnTo>
                    <a:pt x="14526" y="45958"/>
                  </a:lnTo>
                  <a:lnTo>
                    <a:pt x="18415" y="44212"/>
                  </a:lnTo>
                  <a:lnTo>
                    <a:pt x="24844" y="39370"/>
                  </a:lnTo>
                  <a:lnTo>
                    <a:pt x="25400" y="42307"/>
                  </a:lnTo>
                  <a:lnTo>
                    <a:pt x="26352" y="44371"/>
                  </a:lnTo>
                  <a:lnTo>
                    <a:pt x="27622" y="45720"/>
                  </a:lnTo>
                  <a:lnTo>
                    <a:pt x="28892" y="46356"/>
                  </a:lnTo>
                  <a:lnTo>
                    <a:pt x="31273" y="46593"/>
                  </a:lnTo>
                  <a:lnTo>
                    <a:pt x="32782" y="46435"/>
                  </a:lnTo>
                  <a:lnTo>
                    <a:pt x="34687" y="45880"/>
                  </a:lnTo>
                  <a:lnTo>
                    <a:pt x="37147" y="44450"/>
                  </a:lnTo>
                  <a:lnTo>
                    <a:pt x="40083" y="41672"/>
                  </a:lnTo>
                  <a:lnTo>
                    <a:pt x="40083" y="39052"/>
                  </a:lnTo>
                  <a:lnTo>
                    <a:pt x="38258" y="40323"/>
                  </a:lnTo>
                  <a:lnTo>
                    <a:pt x="35640" y="40957"/>
                  </a:lnTo>
                  <a:lnTo>
                    <a:pt x="33972" y="40402"/>
                  </a:lnTo>
                  <a:lnTo>
                    <a:pt x="33099" y="39132"/>
                  </a:lnTo>
                  <a:lnTo>
                    <a:pt x="32782" y="35163"/>
                  </a:lnTo>
                  <a:lnTo>
                    <a:pt x="32782" y="15875"/>
                  </a:lnTo>
                  <a:lnTo>
                    <a:pt x="32226" y="9128"/>
                  </a:lnTo>
                  <a:lnTo>
                    <a:pt x="30956" y="5715"/>
                  </a:lnTo>
                  <a:lnTo>
                    <a:pt x="28416" y="2778"/>
                  </a:lnTo>
                  <a:lnTo>
                    <a:pt x="26590"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402" name="Shape 2437"/>
            <p:cNvSpPr/>
            <p:nvPr/>
          </p:nvSpPr>
          <p:spPr>
            <a:xfrm>
              <a:off x="4039933" y="4661978"/>
              <a:ext cx="23495" cy="45562"/>
            </a:xfrm>
            <a:custGeom>
              <a:avLst/>
              <a:gdLst/>
              <a:ahLst/>
              <a:cxnLst/>
              <a:rect l="0" t="0" r="0" b="0"/>
              <a:pathLst>
                <a:path w="23495" h="45562">
                  <a:moveTo>
                    <a:pt x="15795" y="0"/>
                  </a:moveTo>
                  <a:lnTo>
                    <a:pt x="396" y="5477"/>
                  </a:lnTo>
                  <a:lnTo>
                    <a:pt x="396" y="6986"/>
                  </a:lnTo>
                  <a:lnTo>
                    <a:pt x="4365" y="6588"/>
                  </a:lnTo>
                  <a:lnTo>
                    <a:pt x="5634" y="6668"/>
                  </a:lnTo>
                  <a:lnTo>
                    <a:pt x="6746" y="7382"/>
                  </a:lnTo>
                  <a:lnTo>
                    <a:pt x="7540" y="9128"/>
                  </a:lnTo>
                  <a:lnTo>
                    <a:pt x="7857" y="12542"/>
                  </a:lnTo>
                  <a:lnTo>
                    <a:pt x="7857" y="35481"/>
                  </a:lnTo>
                  <a:lnTo>
                    <a:pt x="7698" y="38736"/>
                  </a:lnTo>
                  <a:lnTo>
                    <a:pt x="7143" y="41117"/>
                  </a:lnTo>
                  <a:lnTo>
                    <a:pt x="6189" y="42624"/>
                  </a:lnTo>
                  <a:lnTo>
                    <a:pt x="4762" y="43498"/>
                  </a:lnTo>
                  <a:lnTo>
                    <a:pt x="2777" y="43894"/>
                  </a:lnTo>
                  <a:lnTo>
                    <a:pt x="0" y="44132"/>
                  </a:lnTo>
                  <a:lnTo>
                    <a:pt x="0" y="45562"/>
                  </a:lnTo>
                  <a:lnTo>
                    <a:pt x="23495" y="45562"/>
                  </a:lnTo>
                  <a:lnTo>
                    <a:pt x="23495" y="44132"/>
                  </a:lnTo>
                  <a:lnTo>
                    <a:pt x="19446" y="43498"/>
                  </a:lnTo>
                  <a:lnTo>
                    <a:pt x="17223" y="42068"/>
                  </a:lnTo>
                  <a:lnTo>
                    <a:pt x="16351" y="39530"/>
                  </a:lnTo>
                  <a:lnTo>
                    <a:pt x="16192" y="35481"/>
                  </a:lnTo>
                  <a:lnTo>
                    <a:pt x="16192" y="318"/>
                  </a:lnTo>
                  <a:lnTo>
                    <a:pt x="15795" y="0"/>
                  </a:lnTo>
                  <a:close/>
                </a:path>
              </a:pathLst>
            </a:custGeom>
            <a:solidFill>
              <a:srgbClr val="000000"/>
            </a:solidFill>
          </p:spPr>
          <p:txBody>
            <a:bodyPr vert="horz" lIns="91440" tIns="45720" rIns="91440" bIns="45720" anchor="t"/>
            <a:lstStyle/>
            <a:p>
              <a:endParaRPr lang="en-IN"/>
            </a:p>
          </p:txBody>
        </p:sp>
        <p:sp>
          <p:nvSpPr>
            <p:cNvPr id="2403" name="Shape 2438"/>
            <p:cNvSpPr/>
            <p:nvPr/>
          </p:nvSpPr>
          <p:spPr>
            <a:xfrm>
              <a:off x="3969527" y="4661978"/>
              <a:ext cx="39528" cy="46593"/>
            </a:xfrm>
            <a:custGeom>
              <a:avLst/>
              <a:gdLst/>
              <a:ahLst/>
              <a:cxnLst/>
              <a:rect l="0" t="0" r="0" b="0"/>
              <a:pathLst>
                <a:path w="39528" h="46593">
                  <a:moveTo>
                    <a:pt x="20239" y="0"/>
                  </a:moveTo>
                  <a:lnTo>
                    <a:pt x="18018" y="3572"/>
                  </a:lnTo>
                  <a:lnTo>
                    <a:pt x="21431" y="4127"/>
                  </a:lnTo>
                  <a:lnTo>
                    <a:pt x="23812" y="5556"/>
                  </a:lnTo>
                  <a:lnTo>
                    <a:pt x="25479" y="7541"/>
                  </a:lnTo>
                  <a:lnTo>
                    <a:pt x="26511" y="9922"/>
                  </a:lnTo>
                  <a:lnTo>
                    <a:pt x="27543" y="15002"/>
                  </a:lnTo>
                  <a:lnTo>
                    <a:pt x="7143" y="15002"/>
                  </a:lnTo>
                  <a:lnTo>
                    <a:pt x="7857" y="12065"/>
                  </a:lnTo>
                  <a:lnTo>
                    <a:pt x="8731" y="9525"/>
                  </a:lnTo>
                  <a:lnTo>
                    <a:pt x="9842" y="7541"/>
                  </a:lnTo>
                  <a:lnTo>
                    <a:pt x="11112" y="6032"/>
                  </a:lnTo>
                  <a:lnTo>
                    <a:pt x="14287" y="4127"/>
                  </a:lnTo>
                  <a:lnTo>
                    <a:pt x="18018" y="3572"/>
                  </a:lnTo>
                  <a:lnTo>
                    <a:pt x="20239" y="0"/>
                  </a:lnTo>
                  <a:lnTo>
                    <a:pt x="15954" y="556"/>
                  </a:lnTo>
                  <a:lnTo>
                    <a:pt x="11429" y="2223"/>
                  </a:lnTo>
                  <a:lnTo>
                    <a:pt x="7143" y="5318"/>
                  </a:lnTo>
                  <a:lnTo>
                    <a:pt x="3492" y="9922"/>
                  </a:lnTo>
                  <a:lnTo>
                    <a:pt x="952" y="16193"/>
                  </a:lnTo>
                  <a:lnTo>
                    <a:pt x="0" y="24368"/>
                  </a:lnTo>
                  <a:lnTo>
                    <a:pt x="396" y="29368"/>
                  </a:lnTo>
                  <a:lnTo>
                    <a:pt x="1349" y="33735"/>
                  </a:lnTo>
                  <a:lnTo>
                    <a:pt x="2857" y="37544"/>
                  </a:lnTo>
                  <a:lnTo>
                    <a:pt x="5079" y="40719"/>
                  </a:lnTo>
                  <a:lnTo>
                    <a:pt x="7778" y="43260"/>
                  </a:lnTo>
                  <a:lnTo>
                    <a:pt x="10953" y="45086"/>
                  </a:lnTo>
                  <a:lnTo>
                    <a:pt x="14526" y="46196"/>
                  </a:lnTo>
                  <a:lnTo>
                    <a:pt x="18494" y="46593"/>
                  </a:lnTo>
                  <a:lnTo>
                    <a:pt x="23495" y="45958"/>
                  </a:lnTo>
                  <a:lnTo>
                    <a:pt x="27701" y="44371"/>
                  </a:lnTo>
                  <a:lnTo>
                    <a:pt x="31194" y="42148"/>
                  </a:lnTo>
                  <a:lnTo>
                    <a:pt x="33972" y="39449"/>
                  </a:lnTo>
                  <a:lnTo>
                    <a:pt x="36195" y="36671"/>
                  </a:lnTo>
                  <a:lnTo>
                    <a:pt x="37782" y="33973"/>
                  </a:lnTo>
                  <a:lnTo>
                    <a:pt x="38893" y="31671"/>
                  </a:lnTo>
                  <a:lnTo>
                    <a:pt x="39528" y="30083"/>
                  </a:lnTo>
                  <a:lnTo>
                    <a:pt x="37941" y="29368"/>
                  </a:lnTo>
                  <a:lnTo>
                    <a:pt x="34925" y="33656"/>
                  </a:lnTo>
                  <a:lnTo>
                    <a:pt x="32702" y="35877"/>
                  </a:lnTo>
                  <a:lnTo>
                    <a:pt x="29924" y="37862"/>
                  </a:lnTo>
                  <a:lnTo>
                    <a:pt x="26589" y="39212"/>
                  </a:lnTo>
                  <a:lnTo>
                    <a:pt x="22542" y="39767"/>
                  </a:lnTo>
                  <a:lnTo>
                    <a:pt x="19208" y="39370"/>
                  </a:lnTo>
                  <a:lnTo>
                    <a:pt x="15875" y="38100"/>
                  </a:lnTo>
                  <a:lnTo>
                    <a:pt x="12700" y="35561"/>
                  </a:lnTo>
                  <a:lnTo>
                    <a:pt x="10001" y="31592"/>
                  </a:lnTo>
                  <a:lnTo>
                    <a:pt x="8890" y="28972"/>
                  </a:lnTo>
                  <a:lnTo>
                    <a:pt x="7937" y="25876"/>
                  </a:lnTo>
                  <a:lnTo>
                    <a:pt x="7302" y="22304"/>
                  </a:lnTo>
                  <a:lnTo>
                    <a:pt x="6826" y="18177"/>
                  </a:lnTo>
                  <a:lnTo>
                    <a:pt x="37623" y="18177"/>
                  </a:lnTo>
                  <a:lnTo>
                    <a:pt x="36988" y="13732"/>
                  </a:lnTo>
                  <a:lnTo>
                    <a:pt x="35798" y="9843"/>
                  </a:lnTo>
                  <a:lnTo>
                    <a:pt x="34131" y="6747"/>
                  </a:lnTo>
                  <a:lnTo>
                    <a:pt x="32067" y="4207"/>
                  </a:lnTo>
                  <a:lnTo>
                    <a:pt x="29527" y="2381"/>
                  </a:lnTo>
                  <a:lnTo>
                    <a:pt x="26749"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2404" name="Shape 2439"/>
            <p:cNvSpPr/>
            <p:nvPr/>
          </p:nvSpPr>
          <p:spPr>
            <a:xfrm>
              <a:off x="3882532" y="4661978"/>
              <a:ext cx="40163" cy="46593"/>
            </a:xfrm>
            <a:custGeom>
              <a:avLst/>
              <a:gdLst/>
              <a:ahLst/>
              <a:cxnLst/>
              <a:rect l="0" t="0" r="0" b="0"/>
              <a:pathLst>
                <a:path w="40163" h="46593">
                  <a:moveTo>
                    <a:pt x="18018" y="0"/>
                  </a:moveTo>
                  <a:lnTo>
                    <a:pt x="12858" y="556"/>
                  </a:lnTo>
                  <a:lnTo>
                    <a:pt x="8731" y="1985"/>
                  </a:lnTo>
                  <a:lnTo>
                    <a:pt x="5634" y="4048"/>
                  </a:lnTo>
                  <a:lnTo>
                    <a:pt x="3492" y="6429"/>
                  </a:lnTo>
                  <a:lnTo>
                    <a:pt x="2302" y="8811"/>
                  </a:lnTo>
                  <a:lnTo>
                    <a:pt x="1904" y="11033"/>
                  </a:lnTo>
                  <a:lnTo>
                    <a:pt x="2857" y="13812"/>
                  </a:lnTo>
                  <a:lnTo>
                    <a:pt x="4207" y="14923"/>
                  </a:lnTo>
                  <a:lnTo>
                    <a:pt x="6191" y="15399"/>
                  </a:lnTo>
                  <a:lnTo>
                    <a:pt x="7937" y="15002"/>
                  </a:lnTo>
                  <a:lnTo>
                    <a:pt x="9366" y="13970"/>
                  </a:lnTo>
                  <a:lnTo>
                    <a:pt x="10318" y="12621"/>
                  </a:lnTo>
                  <a:lnTo>
                    <a:pt x="10636" y="11112"/>
                  </a:lnTo>
                  <a:lnTo>
                    <a:pt x="10397" y="9367"/>
                  </a:lnTo>
                  <a:lnTo>
                    <a:pt x="10081" y="7223"/>
                  </a:lnTo>
                  <a:lnTo>
                    <a:pt x="10715" y="5238"/>
                  </a:lnTo>
                  <a:lnTo>
                    <a:pt x="12382" y="3731"/>
                  </a:lnTo>
                  <a:lnTo>
                    <a:pt x="14683" y="2699"/>
                  </a:lnTo>
                  <a:lnTo>
                    <a:pt x="17145" y="2381"/>
                  </a:lnTo>
                  <a:lnTo>
                    <a:pt x="19606" y="2699"/>
                  </a:lnTo>
                  <a:lnTo>
                    <a:pt x="22066" y="3811"/>
                  </a:lnTo>
                  <a:lnTo>
                    <a:pt x="24051" y="6350"/>
                  </a:lnTo>
                  <a:lnTo>
                    <a:pt x="24765" y="10637"/>
                  </a:lnTo>
                  <a:lnTo>
                    <a:pt x="24765" y="16668"/>
                  </a:lnTo>
                  <a:lnTo>
                    <a:pt x="24024" y="16960"/>
                  </a:lnTo>
                  <a:lnTo>
                    <a:pt x="24765" y="19050"/>
                  </a:lnTo>
                  <a:lnTo>
                    <a:pt x="24765" y="33417"/>
                  </a:lnTo>
                  <a:lnTo>
                    <a:pt x="24208" y="36751"/>
                  </a:lnTo>
                  <a:lnTo>
                    <a:pt x="23177" y="37942"/>
                  </a:lnTo>
                  <a:lnTo>
                    <a:pt x="21431" y="39052"/>
                  </a:lnTo>
                  <a:lnTo>
                    <a:pt x="18812" y="40085"/>
                  </a:lnTo>
                  <a:lnTo>
                    <a:pt x="15240" y="40878"/>
                  </a:lnTo>
                  <a:lnTo>
                    <a:pt x="12700" y="40323"/>
                  </a:lnTo>
                  <a:lnTo>
                    <a:pt x="10636" y="38736"/>
                  </a:lnTo>
                  <a:lnTo>
                    <a:pt x="9287" y="36274"/>
                  </a:lnTo>
                  <a:lnTo>
                    <a:pt x="8731" y="33099"/>
                  </a:lnTo>
                  <a:lnTo>
                    <a:pt x="8731" y="32941"/>
                  </a:lnTo>
                  <a:lnTo>
                    <a:pt x="8890" y="31115"/>
                  </a:lnTo>
                  <a:lnTo>
                    <a:pt x="9603" y="28972"/>
                  </a:lnTo>
                  <a:lnTo>
                    <a:pt x="11191" y="26591"/>
                  </a:lnTo>
                  <a:lnTo>
                    <a:pt x="13970" y="24131"/>
                  </a:lnTo>
                  <a:lnTo>
                    <a:pt x="15953" y="22861"/>
                  </a:lnTo>
                  <a:lnTo>
                    <a:pt x="18415" y="21590"/>
                  </a:lnTo>
                  <a:lnTo>
                    <a:pt x="24765" y="19050"/>
                  </a:lnTo>
                  <a:lnTo>
                    <a:pt x="24024" y="16960"/>
                  </a:lnTo>
                  <a:lnTo>
                    <a:pt x="17303" y="19606"/>
                  </a:lnTo>
                  <a:lnTo>
                    <a:pt x="11191" y="22383"/>
                  </a:lnTo>
                  <a:lnTo>
                    <a:pt x="6350" y="25162"/>
                  </a:lnTo>
                  <a:lnTo>
                    <a:pt x="2857" y="28178"/>
                  </a:lnTo>
                  <a:lnTo>
                    <a:pt x="715" y="31829"/>
                  </a:lnTo>
                  <a:lnTo>
                    <a:pt x="0" y="36274"/>
                  </a:lnTo>
                  <a:lnTo>
                    <a:pt x="952" y="40640"/>
                  </a:lnTo>
                  <a:lnTo>
                    <a:pt x="3253" y="43894"/>
                  </a:lnTo>
                  <a:lnTo>
                    <a:pt x="6667" y="45958"/>
                  </a:lnTo>
                  <a:lnTo>
                    <a:pt x="10477" y="46593"/>
                  </a:lnTo>
                  <a:lnTo>
                    <a:pt x="14526" y="45958"/>
                  </a:lnTo>
                  <a:lnTo>
                    <a:pt x="18415" y="44212"/>
                  </a:lnTo>
                  <a:lnTo>
                    <a:pt x="24844" y="39370"/>
                  </a:lnTo>
                  <a:lnTo>
                    <a:pt x="25400" y="42307"/>
                  </a:lnTo>
                  <a:lnTo>
                    <a:pt x="26352" y="44371"/>
                  </a:lnTo>
                  <a:lnTo>
                    <a:pt x="27622" y="45720"/>
                  </a:lnTo>
                  <a:lnTo>
                    <a:pt x="28971" y="46356"/>
                  </a:lnTo>
                  <a:lnTo>
                    <a:pt x="31352" y="46593"/>
                  </a:lnTo>
                  <a:lnTo>
                    <a:pt x="32782" y="46435"/>
                  </a:lnTo>
                  <a:lnTo>
                    <a:pt x="34766" y="45880"/>
                  </a:lnTo>
                  <a:lnTo>
                    <a:pt x="37227" y="44450"/>
                  </a:lnTo>
                  <a:lnTo>
                    <a:pt x="40163" y="41672"/>
                  </a:lnTo>
                  <a:lnTo>
                    <a:pt x="40163" y="39052"/>
                  </a:lnTo>
                  <a:lnTo>
                    <a:pt x="38338" y="40323"/>
                  </a:lnTo>
                  <a:lnTo>
                    <a:pt x="35640" y="40957"/>
                  </a:lnTo>
                  <a:lnTo>
                    <a:pt x="33972" y="40402"/>
                  </a:lnTo>
                  <a:lnTo>
                    <a:pt x="33178" y="39132"/>
                  </a:lnTo>
                  <a:lnTo>
                    <a:pt x="32782" y="35163"/>
                  </a:lnTo>
                  <a:lnTo>
                    <a:pt x="32782" y="15875"/>
                  </a:lnTo>
                  <a:lnTo>
                    <a:pt x="32226" y="9128"/>
                  </a:lnTo>
                  <a:lnTo>
                    <a:pt x="30956" y="5715"/>
                  </a:lnTo>
                  <a:lnTo>
                    <a:pt x="28416" y="2778"/>
                  </a:lnTo>
                  <a:lnTo>
                    <a:pt x="26590"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405" name="Shape 2440"/>
            <p:cNvSpPr/>
            <p:nvPr/>
          </p:nvSpPr>
          <p:spPr>
            <a:xfrm>
              <a:off x="3831256" y="4661978"/>
              <a:ext cx="43656" cy="46593"/>
            </a:xfrm>
            <a:custGeom>
              <a:avLst/>
              <a:gdLst/>
              <a:ahLst/>
              <a:cxnLst/>
              <a:rect l="0" t="0" r="0" b="0"/>
              <a:pathLst>
                <a:path w="43656" h="46593">
                  <a:moveTo>
                    <a:pt x="21352" y="0"/>
                  </a:moveTo>
                  <a:lnTo>
                    <a:pt x="20558" y="2778"/>
                  </a:lnTo>
                  <a:lnTo>
                    <a:pt x="24844" y="3651"/>
                  </a:lnTo>
                  <a:lnTo>
                    <a:pt x="28336" y="6032"/>
                  </a:lnTo>
                  <a:lnTo>
                    <a:pt x="31115" y="9763"/>
                  </a:lnTo>
                  <a:lnTo>
                    <a:pt x="33098" y="14446"/>
                  </a:lnTo>
                  <a:lnTo>
                    <a:pt x="34369" y="19923"/>
                  </a:lnTo>
                  <a:lnTo>
                    <a:pt x="34766" y="25876"/>
                  </a:lnTo>
                  <a:lnTo>
                    <a:pt x="34210" y="32147"/>
                  </a:lnTo>
                  <a:lnTo>
                    <a:pt x="32782" y="36831"/>
                  </a:lnTo>
                  <a:lnTo>
                    <a:pt x="30797" y="40163"/>
                  </a:lnTo>
                  <a:lnTo>
                    <a:pt x="28336" y="42307"/>
                  </a:lnTo>
                  <a:lnTo>
                    <a:pt x="25638" y="43498"/>
                  </a:lnTo>
                  <a:lnTo>
                    <a:pt x="23097" y="43815"/>
                  </a:lnTo>
                  <a:lnTo>
                    <a:pt x="19050" y="43021"/>
                  </a:lnTo>
                  <a:lnTo>
                    <a:pt x="15796" y="40878"/>
                  </a:lnTo>
                  <a:lnTo>
                    <a:pt x="13335" y="37624"/>
                  </a:lnTo>
                  <a:lnTo>
                    <a:pt x="11510" y="33735"/>
                  </a:lnTo>
                  <a:lnTo>
                    <a:pt x="10240" y="29527"/>
                  </a:lnTo>
                  <a:lnTo>
                    <a:pt x="9446" y="25321"/>
                  </a:lnTo>
                  <a:lnTo>
                    <a:pt x="9049" y="21431"/>
                  </a:lnTo>
                  <a:lnTo>
                    <a:pt x="8890" y="18256"/>
                  </a:lnTo>
                  <a:lnTo>
                    <a:pt x="9128" y="14606"/>
                  </a:lnTo>
                  <a:lnTo>
                    <a:pt x="9842" y="11510"/>
                  </a:lnTo>
                  <a:lnTo>
                    <a:pt x="10873" y="8811"/>
                  </a:lnTo>
                  <a:lnTo>
                    <a:pt x="12382" y="6668"/>
                  </a:lnTo>
                  <a:lnTo>
                    <a:pt x="16113" y="3731"/>
                  </a:lnTo>
                  <a:lnTo>
                    <a:pt x="18256" y="3017"/>
                  </a:lnTo>
                  <a:lnTo>
                    <a:pt x="20558" y="2778"/>
                  </a:lnTo>
                  <a:lnTo>
                    <a:pt x="21352" y="0"/>
                  </a:lnTo>
                  <a:lnTo>
                    <a:pt x="15240" y="873"/>
                  </a:lnTo>
                  <a:lnTo>
                    <a:pt x="9922" y="3333"/>
                  </a:lnTo>
                  <a:lnTo>
                    <a:pt x="5715" y="6986"/>
                  </a:lnTo>
                  <a:lnTo>
                    <a:pt x="2540" y="11668"/>
                  </a:lnTo>
                  <a:lnTo>
                    <a:pt x="635" y="17066"/>
                  </a:lnTo>
                  <a:lnTo>
                    <a:pt x="0" y="23018"/>
                  </a:lnTo>
                  <a:lnTo>
                    <a:pt x="715" y="29368"/>
                  </a:lnTo>
                  <a:lnTo>
                    <a:pt x="2778" y="35083"/>
                  </a:lnTo>
                  <a:lnTo>
                    <a:pt x="6032" y="39767"/>
                  </a:lnTo>
                  <a:lnTo>
                    <a:pt x="10397" y="43418"/>
                  </a:lnTo>
                  <a:lnTo>
                    <a:pt x="15636" y="45720"/>
                  </a:lnTo>
                  <a:lnTo>
                    <a:pt x="21669" y="46593"/>
                  </a:lnTo>
                  <a:lnTo>
                    <a:pt x="28496" y="45482"/>
                  </a:lnTo>
                  <a:lnTo>
                    <a:pt x="34052" y="42624"/>
                  </a:lnTo>
                  <a:lnTo>
                    <a:pt x="38258" y="38418"/>
                  </a:lnTo>
                  <a:lnTo>
                    <a:pt x="41275" y="33496"/>
                  </a:lnTo>
                  <a:lnTo>
                    <a:pt x="43101" y="28099"/>
                  </a:lnTo>
                  <a:lnTo>
                    <a:pt x="43656" y="23018"/>
                  </a:lnTo>
                  <a:lnTo>
                    <a:pt x="43180" y="17860"/>
                  </a:lnTo>
                  <a:lnTo>
                    <a:pt x="41990" y="13336"/>
                  </a:lnTo>
                  <a:lnTo>
                    <a:pt x="40085" y="9367"/>
                  </a:lnTo>
                  <a:lnTo>
                    <a:pt x="37385" y="6112"/>
                  </a:lnTo>
                  <a:lnTo>
                    <a:pt x="34131" y="3493"/>
                  </a:lnTo>
                  <a:lnTo>
                    <a:pt x="30321" y="1587"/>
                  </a:lnTo>
                  <a:lnTo>
                    <a:pt x="26035" y="397"/>
                  </a:lnTo>
                  <a:lnTo>
                    <a:pt x="21352" y="0"/>
                  </a:lnTo>
                  <a:close/>
                </a:path>
              </a:pathLst>
            </a:custGeom>
            <a:solidFill>
              <a:srgbClr val="000000"/>
            </a:solidFill>
          </p:spPr>
          <p:txBody>
            <a:bodyPr vert="horz" lIns="91440" tIns="45720" rIns="91440" bIns="45720" anchor="t"/>
            <a:lstStyle/>
            <a:p>
              <a:endParaRPr lang="en-IN"/>
            </a:p>
          </p:txBody>
        </p:sp>
        <p:sp>
          <p:nvSpPr>
            <p:cNvPr id="2406" name="Shape 2441"/>
            <p:cNvSpPr/>
            <p:nvPr/>
          </p:nvSpPr>
          <p:spPr>
            <a:xfrm>
              <a:off x="3760691" y="4661978"/>
              <a:ext cx="40163" cy="46593"/>
            </a:xfrm>
            <a:custGeom>
              <a:avLst/>
              <a:gdLst/>
              <a:ahLst/>
              <a:cxnLst/>
              <a:rect l="0" t="0" r="0" b="0"/>
              <a:pathLst>
                <a:path w="40163" h="46593">
                  <a:moveTo>
                    <a:pt x="18018" y="0"/>
                  </a:moveTo>
                  <a:lnTo>
                    <a:pt x="12859" y="556"/>
                  </a:lnTo>
                  <a:lnTo>
                    <a:pt x="8731" y="1985"/>
                  </a:lnTo>
                  <a:lnTo>
                    <a:pt x="5636" y="4048"/>
                  </a:lnTo>
                  <a:lnTo>
                    <a:pt x="3493" y="6429"/>
                  </a:lnTo>
                  <a:lnTo>
                    <a:pt x="2302" y="8811"/>
                  </a:lnTo>
                  <a:lnTo>
                    <a:pt x="1906" y="11033"/>
                  </a:lnTo>
                  <a:lnTo>
                    <a:pt x="2857" y="13812"/>
                  </a:lnTo>
                  <a:lnTo>
                    <a:pt x="4207" y="14923"/>
                  </a:lnTo>
                  <a:lnTo>
                    <a:pt x="6192" y="15399"/>
                  </a:lnTo>
                  <a:lnTo>
                    <a:pt x="7937" y="15002"/>
                  </a:lnTo>
                  <a:lnTo>
                    <a:pt x="9367" y="13970"/>
                  </a:lnTo>
                  <a:lnTo>
                    <a:pt x="10318" y="12621"/>
                  </a:lnTo>
                  <a:lnTo>
                    <a:pt x="10637" y="11112"/>
                  </a:lnTo>
                  <a:lnTo>
                    <a:pt x="10398" y="9367"/>
                  </a:lnTo>
                  <a:lnTo>
                    <a:pt x="10081" y="7223"/>
                  </a:lnTo>
                  <a:lnTo>
                    <a:pt x="10716" y="5238"/>
                  </a:lnTo>
                  <a:lnTo>
                    <a:pt x="12382" y="3731"/>
                  </a:lnTo>
                  <a:lnTo>
                    <a:pt x="14684" y="2699"/>
                  </a:lnTo>
                  <a:lnTo>
                    <a:pt x="17144" y="2381"/>
                  </a:lnTo>
                  <a:lnTo>
                    <a:pt x="19606" y="2699"/>
                  </a:lnTo>
                  <a:lnTo>
                    <a:pt x="22067" y="3811"/>
                  </a:lnTo>
                  <a:lnTo>
                    <a:pt x="23972" y="6350"/>
                  </a:lnTo>
                  <a:lnTo>
                    <a:pt x="24765" y="10637"/>
                  </a:lnTo>
                  <a:lnTo>
                    <a:pt x="24765" y="16668"/>
                  </a:lnTo>
                  <a:lnTo>
                    <a:pt x="24025" y="16960"/>
                  </a:lnTo>
                  <a:lnTo>
                    <a:pt x="24765" y="19050"/>
                  </a:lnTo>
                  <a:lnTo>
                    <a:pt x="24765" y="33417"/>
                  </a:lnTo>
                  <a:lnTo>
                    <a:pt x="24209" y="36751"/>
                  </a:lnTo>
                  <a:lnTo>
                    <a:pt x="23178" y="37942"/>
                  </a:lnTo>
                  <a:lnTo>
                    <a:pt x="21431" y="39052"/>
                  </a:lnTo>
                  <a:lnTo>
                    <a:pt x="18812" y="40085"/>
                  </a:lnTo>
                  <a:lnTo>
                    <a:pt x="15240" y="40878"/>
                  </a:lnTo>
                  <a:lnTo>
                    <a:pt x="12700" y="40323"/>
                  </a:lnTo>
                  <a:lnTo>
                    <a:pt x="10637" y="38736"/>
                  </a:lnTo>
                  <a:lnTo>
                    <a:pt x="9287" y="36274"/>
                  </a:lnTo>
                  <a:lnTo>
                    <a:pt x="8731" y="33099"/>
                  </a:lnTo>
                  <a:lnTo>
                    <a:pt x="8731" y="32941"/>
                  </a:lnTo>
                  <a:lnTo>
                    <a:pt x="8890" y="31115"/>
                  </a:lnTo>
                  <a:lnTo>
                    <a:pt x="9604" y="28972"/>
                  </a:lnTo>
                  <a:lnTo>
                    <a:pt x="11112" y="26591"/>
                  </a:lnTo>
                  <a:lnTo>
                    <a:pt x="13969" y="24131"/>
                  </a:lnTo>
                  <a:lnTo>
                    <a:pt x="15954" y="22861"/>
                  </a:lnTo>
                  <a:lnTo>
                    <a:pt x="18415" y="21590"/>
                  </a:lnTo>
                  <a:lnTo>
                    <a:pt x="24765" y="19050"/>
                  </a:lnTo>
                  <a:lnTo>
                    <a:pt x="24025" y="16960"/>
                  </a:lnTo>
                  <a:lnTo>
                    <a:pt x="17304" y="19606"/>
                  </a:lnTo>
                  <a:lnTo>
                    <a:pt x="11192" y="22383"/>
                  </a:lnTo>
                  <a:lnTo>
                    <a:pt x="6350" y="25162"/>
                  </a:lnTo>
                  <a:lnTo>
                    <a:pt x="2857" y="28178"/>
                  </a:lnTo>
                  <a:lnTo>
                    <a:pt x="714" y="31829"/>
                  </a:lnTo>
                  <a:lnTo>
                    <a:pt x="0" y="36274"/>
                  </a:lnTo>
                  <a:lnTo>
                    <a:pt x="953" y="40640"/>
                  </a:lnTo>
                  <a:lnTo>
                    <a:pt x="3254" y="43894"/>
                  </a:lnTo>
                  <a:lnTo>
                    <a:pt x="6588" y="45958"/>
                  </a:lnTo>
                  <a:lnTo>
                    <a:pt x="10478" y="46593"/>
                  </a:lnTo>
                  <a:lnTo>
                    <a:pt x="14526" y="45958"/>
                  </a:lnTo>
                  <a:lnTo>
                    <a:pt x="18415" y="44212"/>
                  </a:lnTo>
                  <a:lnTo>
                    <a:pt x="24844" y="39370"/>
                  </a:lnTo>
                  <a:lnTo>
                    <a:pt x="25400" y="42307"/>
                  </a:lnTo>
                  <a:lnTo>
                    <a:pt x="26353" y="44371"/>
                  </a:lnTo>
                  <a:lnTo>
                    <a:pt x="27623" y="45720"/>
                  </a:lnTo>
                  <a:lnTo>
                    <a:pt x="28972" y="46356"/>
                  </a:lnTo>
                  <a:lnTo>
                    <a:pt x="31353" y="46593"/>
                  </a:lnTo>
                  <a:lnTo>
                    <a:pt x="32782" y="46435"/>
                  </a:lnTo>
                  <a:lnTo>
                    <a:pt x="34767" y="45880"/>
                  </a:lnTo>
                  <a:lnTo>
                    <a:pt x="37227" y="44450"/>
                  </a:lnTo>
                  <a:lnTo>
                    <a:pt x="40163" y="41672"/>
                  </a:lnTo>
                  <a:lnTo>
                    <a:pt x="40163" y="39052"/>
                  </a:lnTo>
                  <a:lnTo>
                    <a:pt x="38338" y="40323"/>
                  </a:lnTo>
                  <a:lnTo>
                    <a:pt x="35639" y="40957"/>
                  </a:lnTo>
                  <a:lnTo>
                    <a:pt x="33973" y="40402"/>
                  </a:lnTo>
                  <a:lnTo>
                    <a:pt x="33179" y="39132"/>
                  </a:lnTo>
                  <a:lnTo>
                    <a:pt x="32782" y="35163"/>
                  </a:lnTo>
                  <a:lnTo>
                    <a:pt x="32782" y="15875"/>
                  </a:lnTo>
                  <a:lnTo>
                    <a:pt x="32225" y="9128"/>
                  </a:lnTo>
                  <a:lnTo>
                    <a:pt x="30956" y="5715"/>
                  </a:lnTo>
                  <a:lnTo>
                    <a:pt x="28417"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407" name="Shape 2442"/>
            <p:cNvSpPr/>
            <p:nvPr/>
          </p:nvSpPr>
          <p:spPr>
            <a:xfrm>
              <a:off x="3660838" y="4661978"/>
              <a:ext cx="43735" cy="46593"/>
            </a:xfrm>
            <a:custGeom>
              <a:avLst/>
              <a:gdLst/>
              <a:ahLst/>
              <a:cxnLst/>
              <a:rect l="0" t="0" r="0" b="0"/>
              <a:pathLst>
                <a:path w="43735" h="46593">
                  <a:moveTo>
                    <a:pt x="21431" y="0"/>
                  </a:moveTo>
                  <a:lnTo>
                    <a:pt x="20637" y="2778"/>
                  </a:lnTo>
                  <a:lnTo>
                    <a:pt x="24843" y="3651"/>
                  </a:lnTo>
                  <a:lnTo>
                    <a:pt x="28336" y="6032"/>
                  </a:lnTo>
                  <a:lnTo>
                    <a:pt x="31115" y="9763"/>
                  </a:lnTo>
                  <a:lnTo>
                    <a:pt x="33177" y="14446"/>
                  </a:lnTo>
                  <a:lnTo>
                    <a:pt x="34368" y="19923"/>
                  </a:lnTo>
                  <a:lnTo>
                    <a:pt x="34765" y="25876"/>
                  </a:lnTo>
                  <a:lnTo>
                    <a:pt x="34210" y="32147"/>
                  </a:lnTo>
                  <a:lnTo>
                    <a:pt x="32860" y="36831"/>
                  </a:lnTo>
                  <a:lnTo>
                    <a:pt x="30796" y="40163"/>
                  </a:lnTo>
                  <a:lnTo>
                    <a:pt x="28336" y="42307"/>
                  </a:lnTo>
                  <a:lnTo>
                    <a:pt x="25716" y="43498"/>
                  </a:lnTo>
                  <a:lnTo>
                    <a:pt x="23097" y="43815"/>
                  </a:lnTo>
                  <a:lnTo>
                    <a:pt x="19050" y="43021"/>
                  </a:lnTo>
                  <a:lnTo>
                    <a:pt x="15875" y="40878"/>
                  </a:lnTo>
                  <a:lnTo>
                    <a:pt x="13413" y="37624"/>
                  </a:lnTo>
                  <a:lnTo>
                    <a:pt x="11588" y="33735"/>
                  </a:lnTo>
                  <a:lnTo>
                    <a:pt x="9445" y="25321"/>
                  </a:lnTo>
                  <a:lnTo>
                    <a:pt x="9047" y="21431"/>
                  </a:lnTo>
                  <a:lnTo>
                    <a:pt x="8890" y="18256"/>
                  </a:lnTo>
                  <a:lnTo>
                    <a:pt x="9127" y="14606"/>
                  </a:lnTo>
                  <a:lnTo>
                    <a:pt x="9841" y="11510"/>
                  </a:lnTo>
                  <a:lnTo>
                    <a:pt x="10873" y="8811"/>
                  </a:lnTo>
                  <a:lnTo>
                    <a:pt x="12382" y="6668"/>
                  </a:lnTo>
                  <a:lnTo>
                    <a:pt x="16112" y="3731"/>
                  </a:lnTo>
                  <a:lnTo>
                    <a:pt x="18256" y="3017"/>
                  </a:lnTo>
                  <a:lnTo>
                    <a:pt x="20637" y="2778"/>
                  </a:lnTo>
                  <a:lnTo>
                    <a:pt x="21431" y="0"/>
                  </a:lnTo>
                  <a:lnTo>
                    <a:pt x="15240" y="873"/>
                  </a:lnTo>
                  <a:lnTo>
                    <a:pt x="10001" y="3333"/>
                  </a:lnTo>
                  <a:lnTo>
                    <a:pt x="5715" y="6986"/>
                  </a:lnTo>
                  <a:lnTo>
                    <a:pt x="2618" y="11668"/>
                  </a:lnTo>
                  <a:lnTo>
                    <a:pt x="634" y="17066"/>
                  </a:lnTo>
                  <a:lnTo>
                    <a:pt x="0" y="23018"/>
                  </a:lnTo>
                  <a:lnTo>
                    <a:pt x="713" y="29368"/>
                  </a:lnTo>
                  <a:lnTo>
                    <a:pt x="2777" y="35083"/>
                  </a:lnTo>
                  <a:lnTo>
                    <a:pt x="6032" y="39767"/>
                  </a:lnTo>
                  <a:lnTo>
                    <a:pt x="10397" y="43418"/>
                  </a:lnTo>
                  <a:lnTo>
                    <a:pt x="15636" y="45720"/>
                  </a:lnTo>
                  <a:lnTo>
                    <a:pt x="21668" y="46593"/>
                  </a:lnTo>
                  <a:lnTo>
                    <a:pt x="28575" y="45482"/>
                  </a:lnTo>
                  <a:lnTo>
                    <a:pt x="34051" y="42624"/>
                  </a:lnTo>
                  <a:lnTo>
                    <a:pt x="38337" y="38418"/>
                  </a:lnTo>
                  <a:lnTo>
                    <a:pt x="41354" y="33496"/>
                  </a:lnTo>
                  <a:lnTo>
                    <a:pt x="43178" y="28099"/>
                  </a:lnTo>
                  <a:lnTo>
                    <a:pt x="43735" y="23018"/>
                  </a:lnTo>
                  <a:lnTo>
                    <a:pt x="43258" y="17860"/>
                  </a:lnTo>
                  <a:lnTo>
                    <a:pt x="41988" y="13336"/>
                  </a:lnTo>
                  <a:lnTo>
                    <a:pt x="40083" y="9367"/>
                  </a:lnTo>
                  <a:lnTo>
                    <a:pt x="37385" y="6112"/>
                  </a:lnTo>
                  <a:lnTo>
                    <a:pt x="34131" y="3493"/>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408" name="Shape 2443"/>
            <p:cNvSpPr/>
            <p:nvPr/>
          </p:nvSpPr>
          <p:spPr>
            <a:xfrm>
              <a:off x="3585591" y="4661978"/>
              <a:ext cx="43656" cy="46593"/>
            </a:xfrm>
            <a:custGeom>
              <a:avLst/>
              <a:gdLst/>
              <a:ahLst/>
              <a:cxnLst/>
              <a:rect l="0" t="0" r="0" b="0"/>
              <a:pathLst>
                <a:path w="43656" h="46593">
                  <a:moveTo>
                    <a:pt x="21351" y="0"/>
                  </a:moveTo>
                  <a:lnTo>
                    <a:pt x="20557" y="2778"/>
                  </a:lnTo>
                  <a:lnTo>
                    <a:pt x="24843" y="3651"/>
                  </a:lnTo>
                  <a:lnTo>
                    <a:pt x="28336" y="6032"/>
                  </a:lnTo>
                  <a:lnTo>
                    <a:pt x="31113" y="9763"/>
                  </a:lnTo>
                  <a:lnTo>
                    <a:pt x="33098" y="14446"/>
                  </a:lnTo>
                  <a:lnTo>
                    <a:pt x="34368" y="19923"/>
                  </a:lnTo>
                  <a:lnTo>
                    <a:pt x="34766" y="25876"/>
                  </a:lnTo>
                  <a:lnTo>
                    <a:pt x="34209" y="32147"/>
                  </a:lnTo>
                  <a:lnTo>
                    <a:pt x="32781" y="36831"/>
                  </a:lnTo>
                  <a:lnTo>
                    <a:pt x="30797" y="40163"/>
                  </a:lnTo>
                  <a:lnTo>
                    <a:pt x="28336" y="42307"/>
                  </a:lnTo>
                  <a:lnTo>
                    <a:pt x="25637" y="43498"/>
                  </a:lnTo>
                  <a:lnTo>
                    <a:pt x="23018" y="43815"/>
                  </a:lnTo>
                  <a:lnTo>
                    <a:pt x="19050" y="43021"/>
                  </a:lnTo>
                  <a:lnTo>
                    <a:pt x="15795" y="40878"/>
                  </a:lnTo>
                  <a:lnTo>
                    <a:pt x="13334" y="37624"/>
                  </a:lnTo>
                  <a:lnTo>
                    <a:pt x="11508" y="33735"/>
                  </a:lnTo>
                  <a:lnTo>
                    <a:pt x="10238" y="29527"/>
                  </a:lnTo>
                  <a:lnTo>
                    <a:pt x="9445" y="25321"/>
                  </a:lnTo>
                  <a:lnTo>
                    <a:pt x="9048" y="21431"/>
                  </a:lnTo>
                  <a:lnTo>
                    <a:pt x="8888" y="18256"/>
                  </a:lnTo>
                  <a:lnTo>
                    <a:pt x="9127" y="14606"/>
                  </a:lnTo>
                  <a:lnTo>
                    <a:pt x="9842" y="11510"/>
                  </a:lnTo>
                  <a:lnTo>
                    <a:pt x="10873" y="8811"/>
                  </a:lnTo>
                  <a:lnTo>
                    <a:pt x="12381" y="6668"/>
                  </a:lnTo>
                  <a:lnTo>
                    <a:pt x="16112" y="3731"/>
                  </a:lnTo>
                  <a:lnTo>
                    <a:pt x="18256" y="3017"/>
                  </a:lnTo>
                  <a:lnTo>
                    <a:pt x="20557" y="2778"/>
                  </a:lnTo>
                  <a:lnTo>
                    <a:pt x="21351" y="0"/>
                  </a:lnTo>
                  <a:lnTo>
                    <a:pt x="15159" y="873"/>
                  </a:lnTo>
                  <a:lnTo>
                    <a:pt x="9921" y="3333"/>
                  </a:lnTo>
                  <a:lnTo>
                    <a:pt x="5713" y="6986"/>
                  </a:lnTo>
                  <a:lnTo>
                    <a:pt x="2538" y="11668"/>
                  </a:lnTo>
                  <a:lnTo>
                    <a:pt x="634" y="17066"/>
                  </a:lnTo>
                  <a:lnTo>
                    <a:pt x="0" y="23018"/>
                  </a:lnTo>
                  <a:lnTo>
                    <a:pt x="713" y="29368"/>
                  </a:lnTo>
                  <a:lnTo>
                    <a:pt x="2777" y="35083"/>
                  </a:lnTo>
                  <a:lnTo>
                    <a:pt x="6031" y="39767"/>
                  </a:lnTo>
                  <a:lnTo>
                    <a:pt x="10397" y="43418"/>
                  </a:lnTo>
                  <a:lnTo>
                    <a:pt x="15636" y="45720"/>
                  </a:lnTo>
                  <a:lnTo>
                    <a:pt x="21668" y="46593"/>
                  </a:lnTo>
                  <a:lnTo>
                    <a:pt x="28495" y="45482"/>
                  </a:lnTo>
                  <a:lnTo>
                    <a:pt x="34051" y="42624"/>
                  </a:lnTo>
                  <a:lnTo>
                    <a:pt x="38257" y="38418"/>
                  </a:lnTo>
                  <a:lnTo>
                    <a:pt x="41275" y="33496"/>
                  </a:lnTo>
                  <a:lnTo>
                    <a:pt x="43100" y="28099"/>
                  </a:lnTo>
                  <a:lnTo>
                    <a:pt x="43656" y="23018"/>
                  </a:lnTo>
                  <a:lnTo>
                    <a:pt x="43179" y="17860"/>
                  </a:lnTo>
                  <a:lnTo>
                    <a:pt x="41988" y="13336"/>
                  </a:lnTo>
                  <a:lnTo>
                    <a:pt x="40083" y="9367"/>
                  </a:lnTo>
                  <a:lnTo>
                    <a:pt x="37384" y="6112"/>
                  </a:lnTo>
                  <a:lnTo>
                    <a:pt x="34131" y="3493"/>
                  </a:lnTo>
                  <a:lnTo>
                    <a:pt x="30319"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2409" name="Shape 2444"/>
            <p:cNvSpPr/>
            <p:nvPr/>
          </p:nvSpPr>
          <p:spPr>
            <a:xfrm>
              <a:off x="3483354" y="4639912"/>
              <a:ext cx="45958" cy="68659"/>
            </a:xfrm>
            <a:custGeom>
              <a:avLst/>
              <a:gdLst/>
              <a:ahLst/>
              <a:cxnLst/>
              <a:rect l="0" t="0" r="0" b="0"/>
              <a:pathLst>
                <a:path w="45958" h="68659">
                  <a:moveTo>
                    <a:pt x="38815" y="0"/>
                  </a:moveTo>
                  <a:lnTo>
                    <a:pt x="24289" y="4366"/>
                  </a:lnTo>
                  <a:lnTo>
                    <a:pt x="24289" y="5953"/>
                  </a:lnTo>
                  <a:lnTo>
                    <a:pt x="26591" y="5873"/>
                  </a:lnTo>
                  <a:lnTo>
                    <a:pt x="29131" y="6191"/>
                  </a:lnTo>
                  <a:lnTo>
                    <a:pt x="30480" y="7223"/>
                  </a:lnTo>
                  <a:lnTo>
                    <a:pt x="30956" y="10874"/>
                  </a:lnTo>
                  <a:lnTo>
                    <a:pt x="30956" y="26353"/>
                  </a:lnTo>
                  <a:lnTo>
                    <a:pt x="28575" y="24447"/>
                  </a:lnTo>
                  <a:lnTo>
                    <a:pt x="26115" y="23098"/>
                  </a:lnTo>
                  <a:lnTo>
                    <a:pt x="23496" y="22304"/>
                  </a:lnTo>
                  <a:lnTo>
                    <a:pt x="22686" y="22240"/>
                  </a:lnTo>
                  <a:lnTo>
                    <a:pt x="20797" y="24844"/>
                  </a:lnTo>
                  <a:lnTo>
                    <a:pt x="24289" y="25479"/>
                  </a:lnTo>
                  <a:lnTo>
                    <a:pt x="27385" y="27304"/>
                  </a:lnTo>
                  <a:lnTo>
                    <a:pt x="29766" y="30401"/>
                  </a:lnTo>
                  <a:lnTo>
                    <a:pt x="30956" y="34766"/>
                  </a:lnTo>
                  <a:lnTo>
                    <a:pt x="30956" y="57547"/>
                  </a:lnTo>
                  <a:lnTo>
                    <a:pt x="29846" y="60008"/>
                  </a:lnTo>
                  <a:lnTo>
                    <a:pt x="27781" y="61833"/>
                  </a:lnTo>
                  <a:lnTo>
                    <a:pt x="25162" y="63103"/>
                  </a:lnTo>
                  <a:lnTo>
                    <a:pt x="22146" y="63500"/>
                  </a:lnTo>
                  <a:lnTo>
                    <a:pt x="18892" y="63023"/>
                  </a:lnTo>
                  <a:lnTo>
                    <a:pt x="15717" y="61516"/>
                  </a:lnTo>
                  <a:lnTo>
                    <a:pt x="12938" y="58897"/>
                  </a:lnTo>
                  <a:lnTo>
                    <a:pt x="10636" y="55007"/>
                  </a:lnTo>
                  <a:lnTo>
                    <a:pt x="9128" y="49768"/>
                  </a:lnTo>
                  <a:lnTo>
                    <a:pt x="8494" y="43179"/>
                  </a:lnTo>
                  <a:lnTo>
                    <a:pt x="9049" y="37147"/>
                  </a:lnTo>
                  <a:lnTo>
                    <a:pt x="10478" y="32464"/>
                  </a:lnTo>
                  <a:lnTo>
                    <a:pt x="12621" y="28972"/>
                  </a:lnTo>
                  <a:lnTo>
                    <a:pt x="15161" y="26671"/>
                  </a:lnTo>
                  <a:lnTo>
                    <a:pt x="17939" y="25320"/>
                  </a:lnTo>
                  <a:lnTo>
                    <a:pt x="20797" y="24844"/>
                  </a:lnTo>
                  <a:lnTo>
                    <a:pt x="22686" y="22240"/>
                  </a:lnTo>
                  <a:lnTo>
                    <a:pt x="20480" y="22066"/>
                  </a:lnTo>
                  <a:lnTo>
                    <a:pt x="15161" y="23018"/>
                  </a:lnTo>
                  <a:lnTo>
                    <a:pt x="10240" y="25479"/>
                  </a:lnTo>
                  <a:lnTo>
                    <a:pt x="6112" y="29368"/>
                  </a:lnTo>
                  <a:lnTo>
                    <a:pt x="2858" y="34369"/>
                  </a:lnTo>
                  <a:lnTo>
                    <a:pt x="793" y="40164"/>
                  </a:lnTo>
                  <a:lnTo>
                    <a:pt x="0" y="46434"/>
                  </a:lnTo>
                  <a:lnTo>
                    <a:pt x="636" y="53261"/>
                  </a:lnTo>
                  <a:lnTo>
                    <a:pt x="2223" y="58421"/>
                  </a:lnTo>
                  <a:lnTo>
                    <a:pt x="4683" y="62389"/>
                  </a:lnTo>
                  <a:lnTo>
                    <a:pt x="7541" y="65167"/>
                  </a:lnTo>
                  <a:lnTo>
                    <a:pt x="10636" y="66992"/>
                  </a:lnTo>
                  <a:lnTo>
                    <a:pt x="13573" y="68024"/>
                  </a:lnTo>
                  <a:lnTo>
                    <a:pt x="16113" y="68579"/>
                  </a:lnTo>
                  <a:lnTo>
                    <a:pt x="18019" y="68659"/>
                  </a:lnTo>
                  <a:lnTo>
                    <a:pt x="22861" y="68024"/>
                  </a:lnTo>
                  <a:lnTo>
                    <a:pt x="26511" y="66516"/>
                  </a:lnTo>
                  <a:lnTo>
                    <a:pt x="29052" y="64453"/>
                  </a:lnTo>
                  <a:lnTo>
                    <a:pt x="30798" y="62309"/>
                  </a:lnTo>
                  <a:lnTo>
                    <a:pt x="30956" y="62309"/>
                  </a:lnTo>
                  <a:lnTo>
                    <a:pt x="30956" y="68342"/>
                  </a:lnTo>
                  <a:lnTo>
                    <a:pt x="31353" y="68659"/>
                  </a:lnTo>
                  <a:lnTo>
                    <a:pt x="38815" y="66040"/>
                  </a:lnTo>
                  <a:lnTo>
                    <a:pt x="45958" y="63500"/>
                  </a:lnTo>
                  <a:lnTo>
                    <a:pt x="45958" y="61912"/>
                  </a:lnTo>
                  <a:lnTo>
                    <a:pt x="43180" y="61912"/>
                  </a:lnTo>
                  <a:lnTo>
                    <a:pt x="41275" y="61596"/>
                  </a:lnTo>
                  <a:lnTo>
                    <a:pt x="40164" y="60802"/>
                  </a:lnTo>
                  <a:lnTo>
                    <a:pt x="39530" y="59769"/>
                  </a:lnTo>
                  <a:lnTo>
                    <a:pt x="39291" y="56356"/>
                  </a:lnTo>
                  <a:lnTo>
                    <a:pt x="39291" y="238"/>
                  </a:lnTo>
                  <a:lnTo>
                    <a:pt x="38815" y="0"/>
                  </a:lnTo>
                  <a:close/>
                </a:path>
              </a:pathLst>
            </a:custGeom>
            <a:solidFill>
              <a:srgbClr val="000000"/>
            </a:solidFill>
          </p:spPr>
          <p:txBody>
            <a:bodyPr vert="horz" lIns="91440" tIns="45720" rIns="91440" bIns="45720" anchor="t"/>
            <a:lstStyle/>
            <a:p>
              <a:endParaRPr lang="en-IN"/>
            </a:p>
          </p:txBody>
        </p:sp>
        <p:sp>
          <p:nvSpPr>
            <p:cNvPr id="2410" name="Shape 2445"/>
            <p:cNvSpPr/>
            <p:nvPr/>
          </p:nvSpPr>
          <p:spPr>
            <a:xfrm>
              <a:off x="3455494" y="4661978"/>
              <a:ext cx="23495" cy="45562"/>
            </a:xfrm>
            <a:custGeom>
              <a:avLst/>
              <a:gdLst/>
              <a:ahLst/>
              <a:cxnLst/>
              <a:rect l="0" t="0" r="0" b="0"/>
              <a:pathLst>
                <a:path w="23495" h="45562">
                  <a:moveTo>
                    <a:pt x="15716" y="0"/>
                  </a:moveTo>
                  <a:lnTo>
                    <a:pt x="396" y="5477"/>
                  </a:lnTo>
                  <a:lnTo>
                    <a:pt x="396" y="6986"/>
                  </a:lnTo>
                  <a:lnTo>
                    <a:pt x="4365" y="6588"/>
                  </a:lnTo>
                  <a:lnTo>
                    <a:pt x="5634" y="6668"/>
                  </a:lnTo>
                  <a:lnTo>
                    <a:pt x="6667" y="7382"/>
                  </a:lnTo>
                  <a:lnTo>
                    <a:pt x="7540" y="9128"/>
                  </a:lnTo>
                  <a:lnTo>
                    <a:pt x="7858" y="12542"/>
                  </a:lnTo>
                  <a:lnTo>
                    <a:pt x="7858" y="35481"/>
                  </a:lnTo>
                  <a:lnTo>
                    <a:pt x="7699" y="38736"/>
                  </a:lnTo>
                  <a:lnTo>
                    <a:pt x="7143" y="41117"/>
                  </a:lnTo>
                  <a:lnTo>
                    <a:pt x="6191" y="42624"/>
                  </a:lnTo>
                  <a:lnTo>
                    <a:pt x="4762" y="43498"/>
                  </a:lnTo>
                  <a:lnTo>
                    <a:pt x="2777" y="43894"/>
                  </a:lnTo>
                  <a:lnTo>
                    <a:pt x="0" y="44132"/>
                  </a:lnTo>
                  <a:lnTo>
                    <a:pt x="0" y="45562"/>
                  </a:lnTo>
                  <a:lnTo>
                    <a:pt x="23495" y="45562"/>
                  </a:lnTo>
                  <a:lnTo>
                    <a:pt x="23495" y="44132"/>
                  </a:lnTo>
                  <a:lnTo>
                    <a:pt x="19446" y="43498"/>
                  </a:lnTo>
                  <a:lnTo>
                    <a:pt x="17224" y="42068"/>
                  </a:lnTo>
                  <a:lnTo>
                    <a:pt x="16351" y="39530"/>
                  </a:lnTo>
                  <a:lnTo>
                    <a:pt x="16113" y="35481"/>
                  </a:lnTo>
                  <a:lnTo>
                    <a:pt x="16113" y="318"/>
                  </a:lnTo>
                  <a:lnTo>
                    <a:pt x="15716" y="0"/>
                  </a:lnTo>
                  <a:close/>
                </a:path>
              </a:pathLst>
            </a:custGeom>
            <a:solidFill>
              <a:srgbClr val="000000"/>
            </a:solidFill>
          </p:spPr>
          <p:txBody>
            <a:bodyPr vert="horz" lIns="91440" tIns="45720" rIns="91440" bIns="45720" anchor="t"/>
            <a:lstStyle/>
            <a:p>
              <a:endParaRPr lang="en-IN"/>
            </a:p>
          </p:txBody>
        </p:sp>
        <p:sp>
          <p:nvSpPr>
            <p:cNvPr id="2411" name="Shape 2446"/>
            <p:cNvSpPr/>
            <p:nvPr/>
          </p:nvSpPr>
          <p:spPr>
            <a:xfrm>
              <a:off x="3368420" y="4661978"/>
              <a:ext cx="40163" cy="46593"/>
            </a:xfrm>
            <a:custGeom>
              <a:avLst/>
              <a:gdLst/>
              <a:ahLst/>
              <a:cxnLst/>
              <a:rect l="0" t="0" r="0" b="0"/>
              <a:pathLst>
                <a:path w="40163" h="46593">
                  <a:moveTo>
                    <a:pt x="18017" y="0"/>
                  </a:moveTo>
                  <a:lnTo>
                    <a:pt x="12857" y="556"/>
                  </a:lnTo>
                  <a:lnTo>
                    <a:pt x="8731" y="1985"/>
                  </a:lnTo>
                  <a:lnTo>
                    <a:pt x="5634" y="4048"/>
                  </a:lnTo>
                  <a:lnTo>
                    <a:pt x="3492" y="6429"/>
                  </a:lnTo>
                  <a:lnTo>
                    <a:pt x="2301" y="8811"/>
                  </a:lnTo>
                  <a:lnTo>
                    <a:pt x="1904" y="11033"/>
                  </a:lnTo>
                  <a:lnTo>
                    <a:pt x="2857" y="13812"/>
                  </a:lnTo>
                  <a:lnTo>
                    <a:pt x="4206" y="14923"/>
                  </a:lnTo>
                  <a:lnTo>
                    <a:pt x="6111" y="15399"/>
                  </a:lnTo>
                  <a:lnTo>
                    <a:pt x="7937" y="15002"/>
                  </a:lnTo>
                  <a:lnTo>
                    <a:pt x="9364" y="13970"/>
                  </a:lnTo>
                  <a:lnTo>
                    <a:pt x="10318" y="12621"/>
                  </a:lnTo>
                  <a:lnTo>
                    <a:pt x="10636" y="11112"/>
                  </a:lnTo>
                  <a:lnTo>
                    <a:pt x="10318" y="9367"/>
                  </a:lnTo>
                  <a:lnTo>
                    <a:pt x="10080" y="7223"/>
                  </a:lnTo>
                  <a:lnTo>
                    <a:pt x="10715" y="5238"/>
                  </a:lnTo>
                  <a:lnTo>
                    <a:pt x="12382" y="3731"/>
                  </a:lnTo>
                  <a:lnTo>
                    <a:pt x="14683" y="2699"/>
                  </a:lnTo>
                  <a:lnTo>
                    <a:pt x="17145" y="2381"/>
                  </a:lnTo>
                  <a:lnTo>
                    <a:pt x="19605" y="2699"/>
                  </a:lnTo>
                  <a:lnTo>
                    <a:pt x="22064" y="3811"/>
                  </a:lnTo>
                  <a:lnTo>
                    <a:pt x="23970" y="6350"/>
                  </a:lnTo>
                  <a:lnTo>
                    <a:pt x="24763" y="10637"/>
                  </a:lnTo>
                  <a:lnTo>
                    <a:pt x="24763" y="16668"/>
                  </a:lnTo>
                  <a:lnTo>
                    <a:pt x="24023" y="16960"/>
                  </a:lnTo>
                  <a:lnTo>
                    <a:pt x="24763" y="19050"/>
                  </a:lnTo>
                  <a:lnTo>
                    <a:pt x="24763" y="33417"/>
                  </a:lnTo>
                  <a:lnTo>
                    <a:pt x="24208" y="36751"/>
                  </a:lnTo>
                  <a:lnTo>
                    <a:pt x="23176" y="37942"/>
                  </a:lnTo>
                  <a:lnTo>
                    <a:pt x="21431" y="39052"/>
                  </a:lnTo>
                  <a:lnTo>
                    <a:pt x="18811" y="40085"/>
                  </a:lnTo>
                  <a:lnTo>
                    <a:pt x="15238" y="40878"/>
                  </a:lnTo>
                  <a:lnTo>
                    <a:pt x="12700" y="40323"/>
                  </a:lnTo>
                  <a:lnTo>
                    <a:pt x="10636" y="38736"/>
                  </a:lnTo>
                  <a:lnTo>
                    <a:pt x="9286" y="36274"/>
                  </a:lnTo>
                  <a:lnTo>
                    <a:pt x="8731" y="33099"/>
                  </a:lnTo>
                  <a:lnTo>
                    <a:pt x="8731" y="32941"/>
                  </a:lnTo>
                  <a:lnTo>
                    <a:pt x="8888" y="31115"/>
                  </a:lnTo>
                  <a:lnTo>
                    <a:pt x="9603" y="28972"/>
                  </a:lnTo>
                  <a:lnTo>
                    <a:pt x="11112" y="26591"/>
                  </a:lnTo>
                  <a:lnTo>
                    <a:pt x="13970" y="24131"/>
                  </a:lnTo>
                  <a:lnTo>
                    <a:pt x="15953" y="22861"/>
                  </a:lnTo>
                  <a:lnTo>
                    <a:pt x="18413" y="21590"/>
                  </a:lnTo>
                  <a:lnTo>
                    <a:pt x="24763" y="19050"/>
                  </a:lnTo>
                  <a:lnTo>
                    <a:pt x="24023" y="16960"/>
                  </a:lnTo>
                  <a:lnTo>
                    <a:pt x="17302" y="19606"/>
                  </a:lnTo>
                  <a:lnTo>
                    <a:pt x="11112" y="22383"/>
                  </a:lnTo>
                  <a:lnTo>
                    <a:pt x="6270" y="25162"/>
                  </a:lnTo>
                  <a:lnTo>
                    <a:pt x="2857" y="28178"/>
                  </a:lnTo>
                  <a:lnTo>
                    <a:pt x="713" y="31829"/>
                  </a:lnTo>
                  <a:lnTo>
                    <a:pt x="0" y="36274"/>
                  </a:lnTo>
                  <a:lnTo>
                    <a:pt x="951" y="40640"/>
                  </a:lnTo>
                  <a:lnTo>
                    <a:pt x="3253" y="43894"/>
                  </a:lnTo>
                  <a:lnTo>
                    <a:pt x="6587" y="45958"/>
                  </a:lnTo>
                  <a:lnTo>
                    <a:pt x="10476" y="46593"/>
                  </a:lnTo>
                  <a:lnTo>
                    <a:pt x="14525" y="45958"/>
                  </a:lnTo>
                  <a:lnTo>
                    <a:pt x="18413" y="44212"/>
                  </a:lnTo>
                  <a:lnTo>
                    <a:pt x="24843" y="39370"/>
                  </a:lnTo>
                  <a:lnTo>
                    <a:pt x="25400" y="42307"/>
                  </a:lnTo>
                  <a:lnTo>
                    <a:pt x="26351" y="44371"/>
                  </a:lnTo>
                  <a:lnTo>
                    <a:pt x="27621" y="45720"/>
                  </a:lnTo>
                  <a:lnTo>
                    <a:pt x="28892" y="46356"/>
                  </a:lnTo>
                  <a:lnTo>
                    <a:pt x="31273" y="46593"/>
                  </a:lnTo>
                  <a:lnTo>
                    <a:pt x="32781" y="46435"/>
                  </a:lnTo>
                  <a:lnTo>
                    <a:pt x="34686" y="45880"/>
                  </a:lnTo>
                  <a:lnTo>
                    <a:pt x="37226" y="44450"/>
                  </a:lnTo>
                  <a:lnTo>
                    <a:pt x="40163" y="41672"/>
                  </a:lnTo>
                  <a:lnTo>
                    <a:pt x="40163" y="39052"/>
                  </a:lnTo>
                  <a:lnTo>
                    <a:pt x="38257" y="40323"/>
                  </a:lnTo>
                  <a:lnTo>
                    <a:pt x="35638" y="40957"/>
                  </a:lnTo>
                  <a:lnTo>
                    <a:pt x="33971" y="40402"/>
                  </a:lnTo>
                  <a:lnTo>
                    <a:pt x="33177" y="39132"/>
                  </a:lnTo>
                  <a:lnTo>
                    <a:pt x="32781" y="35163"/>
                  </a:lnTo>
                  <a:lnTo>
                    <a:pt x="32781" y="15875"/>
                  </a:lnTo>
                  <a:lnTo>
                    <a:pt x="32226" y="9128"/>
                  </a:lnTo>
                  <a:lnTo>
                    <a:pt x="30956" y="5715"/>
                  </a:lnTo>
                  <a:lnTo>
                    <a:pt x="28414"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412" name="Shape 2447"/>
            <p:cNvSpPr/>
            <p:nvPr/>
          </p:nvSpPr>
          <p:spPr>
            <a:xfrm>
              <a:off x="3270233" y="4661978"/>
              <a:ext cx="23495" cy="45562"/>
            </a:xfrm>
            <a:custGeom>
              <a:avLst/>
              <a:gdLst/>
              <a:ahLst/>
              <a:cxnLst/>
              <a:rect l="0" t="0" r="0" b="0"/>
              <a:pathLst>
                <a:path w="23495" h="45562">
                  <a:moveTo>
                    <a:pt x="15795" y="0"/>
                  </a:moveTo>
                  <a:lnTo>
                    <a:pt x="396" y="5477"/>
                  </a:lnTo>
                  <a:lnTo>
                    <a:pt x="396" y="6986"/>
                  </a:lnTo>
                  <a:lnTo>
                    <a:pt x="4364" y="6588"/>
                  </a:lnTo>
                  <a:lnTo>
                    <a:pt x="5636" y="6668"/>
                  </a:lnTo>
                  <a:lnTo>
                    <a:pt x="6746" y="7382"/>
                  </a:lnTo>
                  <a:lnTo>
                    <a:pt x="7539" y="9128"/>
                  </a:lnTo>
                  <a:lnTo>
                    <a:pt x="7857" y="12542"/>
                  </a:lnTo>
                  <a:lnTo>
                    <a:pt x="7857" y="35481"/>
                  </a:lnTo>
                  <a:lnTo>
                    <a:pt x="7699" y="38736"/>
                  </a:lnTo>
                  <a:lnTo>
                    <a:pt x="7143" y="41117"/>
                  </a:lnTo>
                  <a:lnTo>
                    <a:pt x="6191" y="42624"/>
                  </a:lnTo>
                  <a:lnTo>
                    <a:pt x="4762" y="43498"/>
                  </a:lnTo>
                  <a:lnTo>
                    <a:pt x="2777" y="43894"/>
                  </a:lnTo>
                  <a:lnTo>
                    <a:pt x="0" y="44132"/>
                  </a:lnTo>
                  <a:lnTo>
                    <a:pt x="0" y="45562"/>
                  </a:lnTo>
                  <a:lnTo>
                    <a:pt x="23495" y="45562"/>
                  </a:lnTo>
                  <a:lnTo>
                    <a:pt x="23495" y="44132"/>
                  </a:lnTo>
                  <a:lnTo>
                    <a:pt x="19446" y="43498"/>
                  </a:lnTo>
                  <a:lnTo>
                    <a:pt x="17224" y="42068"/>
                  </a:lnTo>
                  <a:lnTo>
                    <a:pt x="16351" y="39530"/>
                  </a:lnTo>
                  <a:lnTo>
                    <a:pt x="16192" y="35481"/>
                  </a:lnTo>
                  <a:lnTo>
                    <a:pt x="16192" y="318"/>
                  </a:lnTo>
                  <a:lnTo>
                    <a:pt x="15795" y="0"/>
                  </a:lnTo>
                  <a:close/>
                </a:path>
              </a:pathLst>
            </a:custGeom>
            <a:solidFill>
              <a:srgbClr val="000000"/>
            </a:solidFill>
          </p:spPr>
          <p:txBody>
            <a:bodyPr vert="horz" lIns="91440" tIns="45720" rIns="91440" bIns="45720" anchor="t"/>
            <a:lstStyle/>
            <a:p>
              <a:endParaRPr lang="en-IN"/>
            </a:p>
          </p:txBody>
        </p:sp>
        <p:sp>
          <p:nvSpPr>
            <p:cNvPr id="2413" name="Shape 2448"/>
            <p:cNvSpPr/>
            <p:nvPr/>
          </p:nvSpPr>
          <p:spPr>
            <a:xfrm>
              <a:off x="3222053" y="4663010"/>
              <a:ext cx="45322" cy="45957"/>
            </a:xfrm>
            <a:custGeom>
              <a:avLst/>
              <a:gdLst/>
              <a:ahLst/>
              <a:cxnLst/>
              <a:rect l="0" t="0" r="0" b="0"/>
              <a:pathLst>
                <a:path w="45322" h="45957">
                  <a:moveTo>
                    <a:pt x="0" y="0"/>
                  </a:moveTo>
                  <a:lnTo>
                    <a:pt x="0" y="1507"/>
                  </a:lnTo>
                  <a:lnTo>
                    <a:pt x="2856" y="2222"/>
                  </a:lnTo>
                  <a:lnTo>
                    <a:pt x="4206" y="3333"/>
                  </a:lnTo>
                  <a:lnTo>
                    <a:pt x="5397" y="5160"/>
                  </a:lnTo>
                  <a:lnTo>
                    <a:pt x="6984" y="8492"/>
                  </a:lnTo>
                  <a:lnTo>
                    <a:pt x="8968" y="12937"/>
                  </a:lnTo>
                  <a:lnTo>
                    <a:pt x="13572" y="23573"/>
                  </a:lnTo>
                  <a:lnTo>
                    <a:pt x="17937" y="34051"/>
                  </a:lnTo>
                  <a:lnTo>
                    <a:pt x="19684" y="38258"/>
                  </a:lnTo>
                  <a:lnTo>
                    <a:pt x="20875" y="41275"/>
                  </a:lnTo>
                  <a:lnTo>
                    <a:pt x="21827" y="43815"/>
                  </a:lnTo>
                  <a:lnTo>
                    <a:pt x="22462" y="45243"/>
                  </a:lnTo>
                  <a:lnTo>
                    <a:pt x="23573" y="45957"/>
                  </a:lnTo>
                  <a:lnTo>
                    <a:pt x="24129" y="45561"/>
                  </a:lnTo>
                  <a:lnTo>
                    <a:pt x="24763" y="44450"/>
                  </a:lnTo>
                  <a:lnTo>
                    <a:pt x="26193" y="41036"/>
                  </a:lnTo>
                  <a:lnTo>
                    <a:pt x="38893" y="9207"/>
                  </a:lnTo>
                  <a:lnTo>
                    <a:pt x="40481" y="5556"/>
                  </a:lnTo>
                  <a:lnTo>
                    <a:pt x="41750" y="3254"/>
                  </a:lnTo>
                  <a:lnTo>
                    <a:pt x="43258" y="1985"/>
                  </a:lnTo>
                  <a:lnTo>
                    <a:pt x="45322" y="1507"/>
                  </a:lnTo>
                  <a:lnTo>
                    <a:pt x="45322" y="0"/>
                  </a:lnTo>
                  <a:lnTo>
                    <a:pt x="31591" y="0"/>
                  </a:lnTo>
                  <a:lnTo>
                    <a:pt x="31591" y="1507"/>
                  </a:lnTo>
                  <a:lnTo>
                    <a:pt x="34766" y="2301"/>
                  </a:lnTo>
                  <a:lnTo>
                    <a:pt x="35797" y="3254"/>
                  </a:lnTo>
                  <a:lnTo>
                    <a:pt x="36193" y="4762"/>
                  </a:lnTo>
                  <a:lnTo>
                    <a:pt x="35638" y="7461"/>
                  </a:lnTo>
                  <a:lnTo>
                    <a:pt x="34288" y="11588"/>
                  </a:lnTo>
                  <a:lnTo>
                    <a:pt x="32305" y="16748"/>
                  </a:lnTo>
                  <a:lnTo>
                    <a:pt x="30003" y="22462"/>
                  </a:lnTo>
                  <a:lnTo>
                    <a:pt x="27781" y="28098"/>
                  </a:lnTo>
                  <a:lnTo>
                    <a:pt x="25796" y="33257"/>
                  </a:lnTo>
                  <a:lnTo>
                    <a:pt x="15716" y="7937"/>
                  </a:lnTo>
                  <a:lnTo>
                    <a:pt x="15081" y="6350"/>
                  </a:lnTo>
                  <a:lnTo>
                    <a:pt x="14842" y="4445"/>
                  </a:lnTo>
                  <a:lnTo>
                    <a:pt x="15238" y="2936"/>
                  </a:lnTo>
                  <a:lnTo>
                    <a:pt x="16192" y="2142"/>
                  </a:lnTo>
                  <a:lnTo>
                    <a:pt x="19367" y="1507"/>
                  </a:lnTo>
                  <a:lnTo>
                    <a:pt x="19367" y="0"/>
                  </a:lnTo>
                  <a:lnTo>
                    <a:pt x="0" y="0"/>
                  </a:lnTo>
                  <a:close/>
                </a:path>
              </a:pathLst>
            </a:custGeom>
            <a:solidFill>
              <a:srgbClr val="000000"/>
            </a:solidFill>
          </p:spPr>
          <p:txBody>
            <a:bodyPr vert="horz" lIns="91440" tIns="45720" rIns="91440" bIns="45720" anchor="t"/>
            <a:lstStyle/>
            <a:p>
              <a:endParaRPr lang="en-IN"/>
            </a:p>
          </p:txBody>
        </p:sp>
        <p:sp>
          <p:nvSpPr>
            <p:cNvPr id="2414" name="Shape 2449"/>
            <p:cNvSpPr/>
            <p:nvPr/>
          </p:nvSpPr>
          <p:spPr>
            <a:xfrm>
              <a:off x="4181538" y="4661978"/>
              <a:ext cx="38337" cy="46593"/>
            </a:xfrm>
            <a:custGeom>
              <a:avLst/>
              <a:gdLst/>
              <a:ahLst/>
              <a:cxnLst/>
              <a:rect l="0" t="0" r="0" b="0"/>
              <a:pathLst>
                <a:path w="38337" h="46593">
                  <a:moveTo>
                    <a:pt x="22145" y="0"/>
                  </a:moveTo>
                  <a:lnTo>
                    <a:pt x="16827" y="715"/>
                  </a:lnTo>
                  <a:lnTo>
                    <a:pt x="11667" y="2778"/>
                  </a:lnTo>
                  <a:lnTo>
                    <a:pt x="7063" y="6192"/>
                  </a:lnTo>
                  <a:lnTo>
                    <a:pt x="3333" y="10955"/>
                  </a:lnTo>
                  <a:lnTo>
                    <a:pt x="872" y="16987"/>
                  </a:lnTo>
                  <a:lnTo>
                    <a:pt x="0" y="24527"/>
                  </a:lnTo>
                  <a:lnTo>
                    <a:pt x="793" y="31592"/>
                  </a:lnTo>
                  <a:lnTo>
                    <a:pt x="3015" y="37148"/>
                  </a:lnTo>
                  <a:lnTo>
                    <a:pt x="6270" y="41354"/>
                  </a:lnTo>
                  <a:lnTo>
                    <a:pt x="10159" y="44292"/>
                  </a:lnTo>
                  <a:lnTo>
                    <a:pt x="14366" y="46037"/>
                  </a:lnTo>
                  <a:lnTo>
                    <a:pt x="18493" y="46593"/>
                  </a:lnTo>
                  <a:lnTo>
                    <a:pt x="24288" y="45799"/>
                  </a:lnTo>
                  <a:lnTo>
                    <a:pt x="29447" y="43101"/>
                  </a:lnTo>
                  <a:lnTo>
                    <a:pt x="31829" y="40957"/>
                  </a:lnTo>
                  <a:lnTo>
                    <a:pt x="34131" y="38258"/>
                  </a:lnTo>
                  <a:lnTo>
                    <a:pt x="36273" y="34925"/>
                  </a:lnTo>
                  <a:lnTo>
                    <a:pt x="38337" y="31036"/>
                  </a:lnTo>
                  <a:lnTo>
                    <a:pt x="36908" y="30162"/>
                  </a:lnTo>
                  <a:lnTo>
                    <a:pt x="34290" y="33735"/>
                  </a:lnTo>
                  <a:lnTo>
                    <a:pt x="31272" y="36671"/>
                  </a:lnTo>
                  <a:lnTo>
                    <a:pt x="27542" y="38736"/>
                  </a:lnTo>
                  <a:lnTo>
                    <a:pt x="22780" y="39449"/>
                  </a:lnTo>
                  <a:lnTo>
                    <a:pt x="19684" y="39052"/>
                  </a:lnTo>
                  <a:lnTo>
                    <a:pt x="16906" y="38100"/>
                  </a:lnTo>
                  <a:lnTo>
                    <a:pt x="14366" y="36512"/>
                  </a:lnTo>
                  <a:lnTo>
                    <a:pt x="12065" y="34290"/>
                  </a:lnTo>
                  <a:lnTo>
                    <a:pt x="10159" y="31512"/>
                  </a:lnTo>
                  <a:lnTo>
                    <a:pt x="8810" y="28257"/>
                  </a:lnTo>
                  <a:lnTo>
                    <a:pt x="7937" y="24606"/>
                  </a:lnTo>
                  <a:lnTo>
                    <a:pt x="7620" y="20558"/>
                  </a:lnTo>
                  <a:lnTo>
                    <a:pt x="8253" y="14208"/>
                  </a:lnTo>
                  <a:lnTo>
                    <a:pt x="10080" y="9525"/>
                  </a:lnTo>
                  <a:lnTo>
                    <a:pt x="12620" y="6271"/>
                  </a:lnTo>
                  <a:lnTo>
                    <a:pt x="15397" y="4207"/>
                  </a:lnTo>
                  <a:lnTo>
                    <a:pt x="18176" y="3175"/>
                  </a:lnTo>
                  <a:lnTo>
                    <a:pt x="20398" y="2937"/>
                  </a:lnTo>
                  <a:lnTo>
                    <a:pt x="23495" y="3254"/>
                  </a:lnTo>
                  <a:lnTo>
                    <a:pt x="25320" y="4127"/>
                  </a:lnTo>
                  <a:lnTo>
                    <a:pt x="26352" y="5636"/>
                  </a:lnTo>
                  <a:lnTo>
                    <a:pt x="26907" y="7620"/>
                  </a:lnTo>
                  <a:lnTo>
                    <a:pt x="27542" y="9843"/>
                  </a:lnTo>
                  <a:lnTo>
                    <a:pt x="29209" y="12938"/>
                  </a:lnTo>
                  <a:lnTo>
                    <a:pt x="30558" y="13970"/>
                  </a:lnTo>
                  <a:lnTo>
                    <a:pt x="32384" y="14367"/>
                  </a:lnTo>
                  <a:lnTo>
                    <a:pt x="34368" y="13970"/>
                  </a:lnTo>
                  <a:lnTo>
                    <a:pt x="35797" y="13018"/>
                  </a:lnTo>
                  <a:lnTo>
                    <a:pt x="36591" y="11668"/>
                  </a:lnTo>
                  <a:lnTo>
                    <a:pt x="36908" y="10001"/>
                  </a:lnTo>
                  <a:lnTo>
                    <a:pt x="36671" y="8493"/>
                  </a:lnTo>
                  <a:lnTo>
                    <a:pt x="35877" y="6668"/>
                  </a:lnTo>
                  <a:lnTo>
                    <a:pt x="34527" y="4762"/>
                  </a:lnTo>
                  <a:lnTo>
                    <a:pt x="32702" y="3096"/>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2415" name="Shape 2450"/>
            <p:cNvSpPr/>
            <p:nvPr/>
          </p:nvSpPr>
          <p:spPr>
            <a:xfrm>
              <a:off x="4068587" y="4661978"/>
              <a:ext cx="38338" cy="46593"/>
            </a:xfrm>
            <a:custGeom>
              <a:avLst/>
              <a:gdLst/>
              <a:ahLst/>
              <a:cxnLst/>
              <a:rect l="0" t="0" r="0" b="0"/>
              <a:pathLst>
                <a:path w="38338" h="46593">
                  <a:moveTo>
                    <a:pt x="22146" y="0"/>
                  </a:moveTo>
                  <a:lnTo>
                    <a:pt x="16827" y="715"/>
                  </a:lnTo>
                  <a:lnTo>
                    <a:pt x="11667" y="2778"/>
                  </a:lnTo>
                  <a:lnTo>
                    <a:pt x="7065" y="6192"/>
                  </a:lnTo>
                  <a:lnTo>
                    <a:pt x="3333" y="10955"/>
                  </a:lnTo>
                  <a:lnTo>
                    <a:pt x="872" y="16987"/>
                  </a:lnTo>
                  <a:lnTo>
                    <a:pt x="0" y="24527"/>
                  </a:lnTo>
                  <a:lnTo>
                    <a:pt x="793" y="31592"/>
                  </a:lnTo>
                  <a:lnTo>
                    <a:pt x="3016" y="37148"/>
                  </a:lnTo>
                  <a:lnTo>
                    <a:pt x="6271" y="41354"/>
                  </a:lnTo>
                  <a:lnTo>
                    <a:pt x="10160" y="44292"/>
                  </a:lnTo>
                  <a:lnTo>
                    <a:pt x="14366" y="46037"/>
                  </a:lnTo>
                  <a:lnTo>
                    <a:pt x="18494" y="46593"/>
                  </a:lnTo>
                  <a:lnTo>
                    <a:pt x="24288" y="45799"/>
                  </a:lnTo>
                  <a:lnTo>
                    <a:pt x="29447" y="43101"/>
                  </a:lnTo>
                  <a:lnTo>
                    <a:pt x="31829" y="40957"/>
                  </a:lnTo>
                  <a:lnTo>
                    <a:pt x="34131" y="38258"/>
                  </a:lnTo>
                  <a:lnTo>
                    <a:pt x="36273" y="34925"/>
                  </a:lnTo>
                  <a:lnTo>
                    <a:pt x="38338" y="31036"/>
                  </a:lnTo>
                  <a:lnTo>
                    <a:pt x="36910" y="30162"/>
                  </a:lnTo>
                  <a:lnTo>
                    <a:pt x="34369" y="33735"/>
                  </a:lnTo>
                  <a:lnTo>
                    <a:pt x="31274" y="36671"/>
                  </a:lnTo>
                  <a:lnTo>
                    <a:pt x="27542" y="38736"/>
                  </a:lnTo>
                  <a:lnTo>
                    <a:pt x="22780" y="39449"/>
                  </a:lnTo>
                  <a:lnTo>
                    <a:pt x="19685" y="39052"/>
                  </a:lnTo>
                  <a:lnTo>
                    <a:pt x="16907" y="38100"/>
                  </a:lnTo>
                  <a:lnTo>
                    <a:pt x="14366" y="36512"/>
                  </a:lnTo>
                  <a:lnTo>
                    <a:pt x="12065" y="34290"/>
                  </a:lnTo>
                  <a:lnTo>
                    <a:pt x="10160" y="31512"/>
                  </a:lnTo>
                  <a:lnTo>
                    <a:pt x="8810" y="28257"/>
                  </a:lnTo>
                  <a:lnTo>
                    <a:pt x="8016" y="24606"/>
                  </a:lnTo>
                  <a:lnTo>
                    <a:pt x="7620" y="20558"/>
                  </a:lnTo>
                  <a:lnTo>
                    <a:pt x="8255" y="14208"/>
                  </a:lnTo>
                  <a:lnTo>
                    <a:pt x="10080" y="9525"/>
                  </a:lnTo>
                  <a:lnTo>
                    <a:pt x="12621" y="6271"/>
                  </a:lnTo>
                  <a:lnTo>
                    <a:pt x="15478" y="4207"/>
                  </a:lnTo>
                  <a:lnTo>
                    <a:pt x="18177" y="3175"/>
                  </a:lnTo>
                  <a:lnTo>
                    <a:pt x="20398" y="2937"/>
                  </a:lnTo>
                  <a:lnTo>
                    <a:pt x="23495" y="3254"/>
                  </a:lnTo>
                  <a:lnTo>
                    <a:pt x="25321" y="4127"/>
                  </a:lnTo>
                  <a:lnTo>
                    <a:pt x="26352" y="5636"/>
                  </a:lnTo>
                  <a:lnTo>
                    <a:pt x="26908" y="7620"/>
                  </a:lnTo>
                  <a:lnTo>
                    <a:pt x="27542" y="9843"/>
                  </a:lnTo>
                  <a:lnTo>
                    <a:pt x="29210" y="12938"/>
                  </a:lnTo>
                  <a:lnTo>
                    <a:pt x="30560" y="13970"/>
                  </a:lnTo>
                  <a:lnTo>
                    <a:pt x="32385" y="14367"/>
                  </a:lnTo>
                  <a:lnTo>
                    <a:pt x="34369" y="13970"/>
                  </a:lnTo>
                  <a:lnTo>
                    <a:pt x="35797" y="13018"/>
                  </a:lnTo>
                  <a:lnTo>
                    <a:pt x="36671" y="11668"/>
                  </a:lnTo>
                  <a:lnTo>
                    <a:pt x="36910" y="10001"/>
                  </a:lnTo>
                  <a:lnTo>
                    <a:pt x="36671" y="8493"/>
                  </a:lnTo>
                  <a:lnTo>
                    <a:pt x="35877" y="6668"/>
                  </a:lnTo>
                  <a:lnTo>
                    <a:pt x="34607" y="4762"/>
                  </a:lnTo>
                  <a:lnTo>
                    <a:pt x="32702" y="3096"/>
                  </a:lnTo>
                  <a:lnTo>
                    <a:pt x="27860" y="952"/>
                  </a:lnTo>
                  <a:lnTo>
                    <a:pt x="22146" y="0"/>
                  </a:lnTo>
                  <a:close/>
                </a:path>
              </a:pathLst>
            </a:custGeom>
            <a:solidFill>
              <a:srgbClr val="000000"/>
            </a:solidFill>
          </p:spPr>
          <p:txBody>
            <a:bodyPr vert="horz" lIns="91440" tIns="45720" rIns="91440" bIns="45720" anchor="t"/>
            <a:lstStyle/>
            <a:p>
              <a:endParaRPr lang="en-IN"/>
            </a:p>
          </p:txBody>
        </p:sp>
        <p:sp>
          <p:nvSpPr>
            <p:cNvPr id="2416" name="Shape 2451"/>
            <p:cNvSpPr/>
            <p:nvPr/>
          </p:nvSpPr>
          <p:spPr>
            <a:xfrm>
              <a:off x="3924918" y="4661978"/>
              <a:ext cx="38338" cy="46593"/>
            </a:xfrm>
            <a:custGeom>
              <a:avLst/>
              <a:gdLst/>
              <a:ahLst/>
              <a:cxnLst/>
              <a:rect l="0" t="0" r="0" b="0"/>
              <a:pathLst>
                <a:path w="38338" h="46593">
                  <a:moveTo>
                    <a:pt x="22225" y="0"/>
                  </a:moveTo>
                  <a:lnTo>
                    <a:pt x="16907" y="715"/>
                  </a:lnTo>
                  <a:lnTo>
                    <a:pt x="11747" y="2778"/>
                  </a:lnTo>
                  <a:lnTo>
                    <a:pt x="7143" y="6192"/>
                  </a:lnTo>
                  <a:lnTo>
                    <a:pt x="3413" y="10955"/>
                  </a:lnTo>
                  <a:lnTo>
                    <a:pt x="872" y="16987"/>
                  </a:lnTo>
                  <a:lnTo>
                    <a:pt x="0" y="24527"/>
                  </a:lnTo>
                  <a:lnTo>
                    <a:pt x="793" y="31592"/>
                  </a:lnTo>
                  <a:lnTo>
                    <a:pt x="3016" y="37148"/>
                  </a:lnTo>
                  <a:lnTo>
                    <a:pt x="6271" y="41354"/>
                  </a:lnTo>
                  <a:lnTo>
                    <a:pt x="10240" y="44292"/>
                  </a:lnTo>
                  <a:lnTo>
                    <a:pt x="14446" y="46037"/>
                  </a:lnTo>
                  <a:lnTo>
                    <a:pt x="18574" y="46593"/>
                  </a:lnTo>
                  <a:lnTo>
                    <a:pt x="24288" y="45799"/>
                  </a:lnTo>
                  <a:lnTo>
                    <a:pt x="29527" y="43101"/>
                  </a:lnTo>
                  <a:lnTo>
                    <a:pt x="31908" y="40957"/>
                  </a:lnTo>
                  <a:lnTo>
                    <a:pt x="34210" y="38258"/>
                  </a:lnTo>
                  <a:lnTo>
                    <a:pt x="36353" y="34925"/>
                  </a:lnTo>
                  <a:lnTo>
                    <a:pt x="38338" y="31036"/>
                  </a:lnTo>
                  <a:lnTo>
                    <a:pt x="36988" y="30162"/>
                  </a:lnTo>
                  <a:lnTo>
                    <a:pt x="34369" y="33735"/>
                  </a:lnTo>
                  <a:lnTo>
                    <a:pt x="31353" y="36671"/>
                  </a:lnTo>
                  <a:lnTo>
                    <a:pt x="27542" y="38736"/>
                  </a:lnTo>
                  <a:lnTo>
                    <a:pt x="22780" y="39449"/>
                  </a:lnTo>
                  <a:lnTo>
                    <a:pt x="19685" y="39052"/>
                  </a:lnTo>
                  <a:lnTo>
                    <a:pt x="16907" y="38100"/>
                  </a:lnTo>
                  <a:lnTo>
                    <a:pt x="14366" y="36512"/>
                  </a:lnTo>
                  <a:lnTo>
                    <a:pt x="12144" y="34290"/>
                  </a:lnTo>
                  <a:lnTo>
                    <a:pt x="10240" y="31512"/>
                  </a:lnTo>
                  <a:lnTo>
                    <a:pt x="8890" y="28257"/>
                  </a:lnTo>
                  <a:lnTo>
                    <a:pt x="8016" y="24606"/>
                  </a:lnTo>
                  <a:lnTo>
                    <a:pt x="7620" y="20558"/>
                  </a:lnTo>
                  <a:lnTo>
                    <a:pt x="8335" y="14208"/>
                  </a:lnTo>
                  <a:lnTo>
                    <a:pt x="10160" y="9525"/>
                  </a:lnTo>
                  <a:lnTo>
                    <a:pt x="12700" y="6271"/>
                  </a:lnTo>
                  <a:lnTo>
                    <a:pt x="15478" y="4207"/>
                  </a:lnTo>
                  <a:lnTo>
                    <a:pt x="18177" y="3175"/>
                  </a:lnTo>
                  <a:lnTo>
                    <a:pt x="20398" y="2937"/>
                  </a:lnTo>
                  <a:lnTo>
                    <a:pt x="23573" y="3254"/>
                  </a:lnTo>
                  <a:lnTo>
                    <a:pt x="25400" y="4127"/>
                  </a:lnTo>
                  <a:lnTo>
                    <a:pt x="26352" y="5636"/>
                  </a:lnTo>
                  <a:lnTo>
                    <a:pt x="26987" y="7620"/>
                  </a:lnTo>
                  <a:lnTo>
                    <a:pt x="27542" y="9843"/>
                  </a:lnTo>
                  <a:lnTo>
                    <a:pt x="29210" y="12938"/>
                  </a:lnTo>
                  <a:lnTo>
                    <a:pt x="30638" y="13970"/>
                  </a:lnTo>
                  <a:lnTo>
                    <a:pt x="32385" y="14367"/>
                  </a:lnTo>
                  <a:lnTo>
                    <a:pt x="34449" y="13970"/>
                  </a:lnTo>
                  <a:lnTo>
                    <a:pt x="35797" y="13018"/>
                  </a:lnTo>
                  <a:lnTo>
                    <a:pt x="36671" y="11668"/>
                  </a:lnTo>
                  <a:lnTo>
                    <a:pt x="36988" y="10001"/>
                  </a:lnTo>
                  <a:lnTo>
                    <a:pt x="36751" y="8493"/>
                  </a:lnTo>
                  <a:lnTo>
                    <a:pt x="35957" y="6668"/>
                  </a:lnTo>
                  <a:lnTo>
                    <a:pt x="34607" y="4762"/>
                  </a:lnTo>
                  <a:lnTo>
                    <a:pt x="32702" y="3096"/>
                  </a:lnTo>
                  <a:lnTo>
                    <a:pt x="30560" y="198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2417" name="Shape 2452"/>
            <p:cNvSpPr/>
            <p:nvPr/>
          </p:nvSpPr>
          <p:spPr>
            <a:xfrm>
              <a:off x="3411838" y="4661978"/>
              <a:ext cx="38338" cy="46593"/>
            </a:xfrm>
            <a:custGeom>
              <a:avLst/>
              <a:gdLst/>
              <a:ahLst/>
              <a:cxnLst/>
              <a:rect l="0" t="0" r="0" b="0"/>
              <a:pathLst>
                <a:path w="38338" h="46593">
                  <a:moveTo>
                    <a:pt x="22146" y="0"/>
                  </a:moveTo>
                  <a:lnTo>
                    <a:pt x="16827" y="715"/>
                  </a:lnTo>
                  <a:lnTo>
                    <a:pt x="11668" y="2778"/>
                  </a:lnTo>
                  <a:lnTo>
                    <a:pt x="7065" y="6192"/>
                  </a:lnTo>
                  <a:lnTo>
                    <a:pt x="3333" y="10955"/>
                  </a:lnTo>
                  <a:lnTo>
                    <a:pt x="872" y="16987"/>
                  </a:lnTo>
                  <a:lnTo>
                    <a:pt x="0" y="24527"/>
                  </a:lnTo>
                  <a:lnTo>
                    <a:pt x="793" y="31592"/>
                  </a:lnTo>
                  <a:lnTo>
                    <a:pt x="3016" y="37148"/>
                  </a:lnTo>
                  <a:lnTo>
                    <a:pt x="6271" y="41354"/>
                  </a:lnTo>
                  <a:lnTo>
                    <a:pt x="10160" y="44292"/>
                  </a:lnTo>
                  <a:lnTo>
                    <a:pt x="14366" y="46037"/>
                  </a:lnTo>
                  <a:lnTo>
                    <a:pt x="18494" y="46593"/>
                  </a:lnTo>
                  <a:lnTo>
                    <a:pt x="24288" y="45799"/>
                  </a:lnTo>
                  <a:lnTo>
                    <a:pt x="29447" y="43101"/>
                  </a:lnTo>
                  <a:lnTo>
                    <a:pt x="31828" y="40957"/>
                  </a:lnTo>
                  <a:lnTo>
                    <a:pt x="34131" y="38258"/>
                  </a:lnTo>
                  <a:lnTo>
                    <a:pt x="36274" y="34925"/>
                  </a:lnTo>
                  <a:lnTo>
                    <a:pt x="38338" y="31036"/>
                  </a:lnTo>
                  <a:lnTo>
                    <a:pt x="36908" y="30162"/>
                  </a:lnTo>
                  <a:lnTo>
                    <a:pt x="34369" y="33735"/>
                  </a:lnTo>
                  <a:lnTo>
                    <a:pt x="31273" y="36671"/>
                  </a:lnTo>
                  <a:lnTo>
                    <a:pt x="27543" y="38736"/>
                  </a:lnTo>
                  <a:lnTo>
                    <a:pt x="22781" y="39449"/>
                  </a:lnTo>
                  <a:lnTo>
                    <a:pt x="19685" y="39052"/>
                  </a:lnTo>
                  <a:lnTo>
                    <a:pt x="16907" y="38100"/>
                  </a:lnTo>
                  <a:lnTo>
                    <a:pt x="14366" y="36512"/>
                  </a:lnTo>
                  <a:lnTo>
                    <a:pt x="12065" y="34290"/>
                  </a:lnTo>
                  <a:lnTo>
                    <a:pt x="10160" y="31512"/>
                  </a:lnTo>
                  <a:lnTo>
                    <a:pt x="8809" y="28257"/>
                  </a:lnTo>
                  <a:lnTo>
                    <a:pt x="7937" y="24606"/>
                  </a:lnTo>
                  <a:lnTo>
                    <a:pt x="7620" y="20558"/>
                  </a:lnTo>
                  <a:lnTo>
                    <a:pt x="8254" y="14208"/>
                  </a:lnTo>
                  <a:lnTo>
                    <a:pt x="10081" y="9525"/>
                  </a:lnTo>
                  <a:lnTo>
                    <a:pt x="12621" y="6271"/>
                  </a:lnTo>
                  <a:lnTo>
                    <a:pt x="15398" y="4207"/>
                  </a:lnTo>
                  <a:lnTo>
                    <a:pt x="18177" y="3175"/>
                  </a:lnTo>
                  <a:lnTo>
                    <a:pt x="20399" y="2937"/>
                  </a:lnTo>
                  <a:lnTo>
                    <a:pt x="23495" y="3254"/>
                  </a:lnTo>
                  <a:lnTo>
                    <a:pt x="25321" y="4127"/>
                  </a:lnTo>
                  <a:lnTo>
                    <a:pt x="26352" y="5636"/>
                  </a:lnTo>
                  <a:lnTo>
                    <a:pt x="26908" y="7620"/>
                  </a:lnTo>
                  <a:lnTo>
                    <a:pt x="27543" y="9843"/>
                  </a:lnTo>
                  <a:lnTo>
                    <a:pt x="29210" y="12938"/>
                  </a:lnTo>
                  <a:lnTo>
                    <a:pt x="30558" y="13970"/>
                  </a:lnTo>
                  <a:lnTo>
                    <a:pt x="32385" y="14367"/>
                  </a:lnTo>
                  <a:lnTo>
                    <a:pt x="34369" y="13970"/>
                  </a:lnTo>
                  <a:lnTo>
                    <a:pt x="35797" y="13018"/>
                  </a:lnTo>
                  <a:lnTo>
                    <a:pt x="36591" y="11668"/>
                  </a:lnTo>
                  <a:lnTo>
                    <a:pt x="36908" y="10001"/>
                  </a:lnTo>
                  <a:lnTo>
                    <a:pt x="36671" y="8493"/>
                  </a:lnTo>
                  <a:lnTo>
                    <a:pt x="35877" y="6668"/>
                  </a:lnTo>
                  <a:lnTo>
                    <a:pt x="34527" y="4762"/>
                  </a:lnTo>
                  <a:lnTo>
                    <a:pt x="32702" y="3096"/>
                  </a:lnTo>
                  <a:lnTo>
                    <a:pt x="30479" y="1985"/>
                  </a:lnTo>
                  <a:lnTo>
                    <a:pt x="27781" y="952"/>
                  </a:lnTo>
                  <a:lnTo>
                    <a:pt x="22146" y="0"/>
                  </a:lnTo>
                  <a:close/>
                </a:path>
              </a:pathLst>
            </a:custGeom>
            <a:solidFill>
              <a:srgbClr val="000000"/>
            </a:solidFill>
          </p:spPr>
          <p:txBody>
            <a:bodyPr vert="horz" lIns="91440" tIns="45720" rIns="91440" bIns="45720" anchor="t"/>
            <a:lstStyle/>
            <a:p>
              <a:endParaRPr lang="en-IN"/>
            </a:p>
          </p:txBody>
        </p:sp>
        <p:sp>
          <p:nvSpPr>
            <p:cNvPr id="2418" name="Shape 2453"/>
            <p:cNvSpPr/>
            <p:nvPr/>
          </p:nvSpPr>
          <p:spPr>
            <a:xfrm>
              <a:off x="3298888" y="4661978"/>
              <a:ext cx="38337" cy="46593"/>
            </a:xfrm>
            <a:custGeom>
              <a:avLst/>
              <a:gdLst/>
              <a:ahLst/>
              <a:cxnLst/>
              <a:rect l="0" t="0" r="0" b="0"/>
              <a:pathLst>
                <a:path w="38337" h="46593">
                  <a:moveTo>
                    <a:pt x="22225" y="0"/>
                  </a:moveTo>
                  <a:lnTo>
                    <a:pt x="16827" y="715"/>
                  </a:lnTo>
                  <a:lnTo>
                    <a:pt x="11667" y="2778"/>
                  </a:lnTo>
                  <a:lnTo>
                    <a:pt x="7063" y="6192"/>
                  </a:lnTo>
                  <a:lnTo>
                    <a:pt x="3333" y="10955"/>
                  </a:lnTo>
                  <a:lnTo>
                    <a:pt x="872" y="16987"/>
                  </a:lnTo>
                  <a:lnTo>
                    <a:pt x="0" y="24527"/>
                  </a:lnTo>
                  <a:lnTo>
                    <a:pt x="793" y="31592"/>
                  </a:lnTo>
                  <a:lnTo>
                    <a:pt x="3015" y="37148"/>
                  </a:lnTo>
                  <a:lnTo>
                    <a:pt x="6270" y="41354"/>
                  </a:lnTo>
                  <a:lnTo>
                    <a:pt x="10238" y="44292"/>
                  </a:lnTo>
                  <a:lnTo>
                    <a:pt x="14366" y="46037"/>
                  </a:lnTo>
                  <a:lnTo>
                    <a:pt x="18493" y="46593"/>
                  </a:lnTo>
                  <a:lnTo>
                    <a:pt x="24288" y="45799"/>
                  </a:lnTo>
                  <a:lnTo>
                    <a:pt x="29447" y="43101"/>
                  </a:lnTo>
                  <a:lnTo>
                    <a:pt x="31829" y="40957"/>
                  </a:lnTo>
                  <a:lnTo>
                    <a:pt x="34131" y="38258"/>
                  </a:lnTo>
                  <a:lnTo>
                    <a:pt x="36273" y="34925"/>
                  </a:lnTo>
                  <a:lnTo>
                    <a:pt x="38337" y="31036"/>
                  </a:lnTo>
                  <a:lnTo>
                    <a:pt x="36908" y="30162"/>
                  </a:lnTo>
                  <a:lnTo>
                    <a:pt x="34368" y="33735"/>
                  </a:lnTo>
                  <a:lnTo>
                    <a:pt x="31272" y="36671"/>
                  </a:lnTo>
                  <a:lnTo>
                    <a:pt x="27542" y="38736"/>
                  </a:lnTo>
                  <a:lnTo>
                    <a:pt x="22780" y="39449"/>
                  </a:lnTo>
                  <a:lnTo>
                    <a:pt x="19684" y="39052"/>
                  </a:lnTo>
                  <a:lnTo>
                    <a:pt x="16906" y="38100"/>
                  </a:lnTo>
                  <a:lnTo>
                    <a:pt x="14366" y="36512"/>
                  </a:lnTo>
                  <a:lnTo>
                    <a:pt x="12065" y="34290"/>
                  </a:lnTo>
                  <a:lnTo>
                    <a:pt x="10159" y="31512"/>
                  </a:lnTo>
                  <a:lnTo>
                    <a:pt x="8810" y="28257"/>
                  </a:lnTo>
                  <a:lnTo>
                    <a:pt x="8016" y="24606"/>
                  </a:lnTo>
                  <a:lnTo>
                    <a:pt x="7620" y="20558"/>
                  </a:lnTo>
                  <a:lnTo>
                    <a:pt x="8253" y="14208"/>
                  </a:lnTo>
                  <a:lnTo>
                    <a:pt x="10080" y="9525"/>
                  </a:lnTo>
                  <a:lnTo>
                    <a:pt x="12620" y="6271"/>
                  </a:lnTo>
                  <a:lnTo>
                    <a:pt x="15477" y="4207"/>
                  </a:lnTo>
                  <a:lnTo>
                    <a:pt x="18176" y="3175"/>
                  </a:lnTo>
                  <a:lnTo>
                    <a:pt x="20398" y="2937"/>
                  </a:lnTo>
                  <a:lnTo>
                    <a:pt x="23495" y="3254"/>
                  </a:lnTo>
                  <a:lnTo>
                    <a:pt x="25320" y="4127"/>
                  </a:lnTo>
                  <a:lnTo>
                    <a:pt x="26352" y="5636"/>
                  </a:lnTo>
                  <a:lnTo>
                    <a:pt x="26907" y="7620"/>
                  </a:lnTo>
                  <a:lnTo>
                    <a:pt x="27542" y="9843"/>
                  </a:lnTo>
                  <a:lnTo>
                    <a:pt x="29209" y="12938"/>
                  </a:lnTo>
                  <a:lnTo>
                    <a:pt x="30558" y="13970"/>
                  </a:lnTo>
                  <a:lnTo>
                    <a:pt x="32384" y="14367"/>
                  </a:lnTo>
                  <a:lnTo>
                    <a:pt x="34368" y="13970"/>
                  </a:lnTo>
                  <a:lnTo>
                    <a:pt x="35797" y="13018"/>
                  </a:lnTo>
                  <a:lnTo>
                    <a:pt x="36671" y="11668"/>
                  </a:lnTo>
                  <a:lnTo>
                    <a:pt x="36908" y="10001"/>
                  </a:lnTo>
                  <a:lnTo>
                    <a:pt x="36671" y="8493"/>
                  </a:lnTo>
                  <a:lnTo>
                    <a:pt x="35877" y="6668"/>
                  </a:lnTo>
                  <a:lnTo>
                    <a:pt x="34607" y="4762"/>
                  </a:lnTo>
                  <a:lnTo>
                    <a:pt x="32702" y="3096"/>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2419" name="Shape 2454"/>
            <p:cNvSpPr/>
            <p:nvPr/>
          </p:nvSpPr>
          <p:spPr>
            <a:xfrm>
              <a:off x="4369816" y="4661978"/>
              <a:ext cx="46433" cy="45562"/>
            </a:xfrm>
            <a:custGeom>
              <a:avLst/>
              <a:gdLst/>
              <a:ahLst/>
              <a:cxnLst/>
              <a:rect l="0" t="0" r="0" b="0"/>
              <a:pathLst>
                <a:path w="46433" h="45562">
                  <a:moveTo>
                    <a:pt x="13651" y="0"/>
                  </a:moveTo>
                  <a:lnTo>
                    <a:pt x="0" y="4524"/>
                  </a:lnTo>
                  <a:lnTo>
                    <a:pt x="0" y="6192"/>
                  </a:lnTo>
                  <a:lnTo>
                    <a:pt x="1111" y="5874"/>
                  </a:lnTo>
                  <a:lnTo>
                    <a:pt x="2856" y="5794"/>
                  </a:lnTo>
                  <a:lnTo>
                    <a:pt x="4126" y="5874"/>
                  </a:lnTo>
                  <a:lnTo>
                    <a:pt x="5237" y="6588"/>
                  </a:lnTo>
                  <a:lnTo>
                    <a:pt x="6031" y="8493"/>
                  </a:lnTo>
                  <a:lnTo>
                    <a:pt x="6350" y="12144"/>
                  </a:lnTo>
                  <a:lnTo>
                    <a:pt x="6350" y="36671"/>
                  </a:lnTo>
                  <a:lnTo>
                    <a:pt x="6111" y="40243"/>
                  </a:lnTo>
                  <a:lnTo>
                    <a:pt x="5079" y="42466"/>
                  </a:lnTo>
                  <a:lnTo>
                    <a:pt x="3175" y="43656"/>
                  </a:lnTo>
                  <a:lnTo>
                    <a:pt x="237" y="44132"/>
                  </a:lnTo>
                  <a:lnTo>
                    <a:pt x="237" y="45562"/>
                  </a:lnTo>
                  <a:lnTo>
                    <a:pt x="21192" y="45562"/>
                  </a:lnTo>
                  <a:lnTo>
                    <a:pt x="21192" y="44132"/>
                  </a:lnTo>
                  <a:lnTo>
                    <a:pt x="18017" y="43656"/>
                  </a:lnTo>
                  <a:lnTo>
                    <a:pt x="16032" y="42705"/>
                  </a:lnTo>
                  <a:lnTo>
                    <a:pt x="15001" y="41117"/>
                  </a:lnTo>
                  <a:lnTo>
                    <a:pt x="14683" y="38973"/>
                  </a:lnTo>
                  <a:lnTo>
                    <a:pt x="14683" y="11112"/>
                  </a:lnTo>
                  <a:lnTo>
                    <a:pt x="17382" y="8731"/>
                  </a:lnTo>
                  <a:lnTo>
                    <a:pt x="19922" y="6986"/>
                  </a:lnTo>
                  <a:lnTo>
                    <a:pt x="22225" y="5874"/>
                  </a:lnTo>
                  <a:lnTo>
                    <a:pt x="24447" y="5477"/>
                  </a:lnTo>
                  <a:lnTo>
                    <a:pt x="28177" y="6112"/>
                  </a:lnTo>
                  <a:lnTo>
                    <a:pt x="30479" y="8017"/>
                  </a:lnTo>
                  <a:lnTo>
                    <a:pt x="31750" y="11033"/>
                  </a:lnTo>
                  <a:lnTo>
                    <a:pt x="32067" y="15081"/>
                  </a:lnTo>
                  <a:lnTo>
                    <a:pt x="32067" y="35798"/>
                  </a:lnTo>
                  <a:lnTo>
                    <a:pt x="31907" y="38973"/>
                  </a:lnTo>
                  <a:lnTo>
                    <a:pt x="31273" y="41196"/>
                  </a:lnTo>
                  <a:lnTo>
                    <a:pt x="30400" y="42624"/>
                  </a:lnTo>
                  <a:lnTo>
                    <a:pt x="29130" y="43498"/>
                  </a:lnTo>
                  <a:lnTo>
                    <a:pt x="25875" y="44132"/>
                  </a:lnTo>
                  <a:lnTo>
                    <a:pt x="25875" y="45562"/>
                  </a:lnTo>
                  <a:lnTo>
                    <a:pt x="46433" y="45562"/>
                  </a:lnTo>
                  <a:lnTo>
                    <a:pt x="46433" y="44132"/>
                  </a:lnTo>
                  <a:lnTo>
                    <a:pt x="43417" y="43577"/>
                  </a:lnTo>
                  <a:lnTo>
                    <a:pt x="41592" y="42466"/>
                  </a:lnTo>
                  <a:lnTo>
                    <a:pt x="40638" y="40481"/>
                  </a:lnTo>
                  <a:lnTo>
                    <a:pt x="40401" y="37544"/>
                  </a:lnTo>
                  <a:lnTo>
                    <a:pt x="40401" y="14923"/>
                  </a:lnTo>
                  <a:lnTo>
                    <a:pt x="39844" y="9525"/>
                  </a:lnTo>
                  <a:lnTo>
                    <a:pt x="38417" y="5636"/>
                  </a:lnTo>
                  <a:lnTo>
                    <a:pt x="36353" y="2937"/>
                  </a:lnTo>
                  <a:lnTo>
                    <a:pt x="33892" y="1191"/>
                  </a:lnTo>
                  <a:lnTo>
                    <a:pt x="31273" y="238"/>
                  </a:lnTo>
                  <a:lnTo>
                    <a:pt x="28812" y="0"/>
                  </a:lnTo>
                  <a:lnTo>
                    <a:pt x="24843" y="636"/>
                  </a:lnTo>
                  <a:lnTo>
                    <a:pt x="21272" y="2381"/>
                  </a:lnTo>
                  <a:lnTo>
                    <a:pt x="17858" y="4842"/>
                  </a:lnTo>
                  <a:lnTo>
                    <a:pt x="14366" y="8017"/>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2420" name="Shape 2455"/>
            <p:cNvSpPr/>
            <p:nvPr/>
          </p:nvSpPr>
          <p:spPr>
            <a:xfrm>
              <a:off x="3137439" y="4661978"/>
              <a:ext cx="32701" cy="45562"/>
            </a:xfrm>
            <a:custGeom>
              <a:avLst/>
              <a:gdLst/>
              <a:ahLst/>
              <a:cxnLst/>
              <a:rect l="0" t="0" r="0" b="0"/>
              <a:pathLst>
                <a:path w="32701" h="45562">
                  <a:moveTo>
                    <a:pt x="14842" y="0"/>
                  </a:moveTo>
                  <a:lnTo>
                    <a:pt x="157" y="5398"/>
                  </a:lnTo>
                  <a:lnTo>
                    <a:pt x="157" y="6986"/>
                  </a:lnTo>
                  <a:lnTo>
                    <a:pt x="3571" y="6588"/>
                  </a:lnTo>
                  <a:lnTo>
                    <a:pt x="4762" y="6668"/>
                  </a:lnTo>
                  <a:lnTo>
                    <a:pt x="5873" y="7382"/>
                  </a:lnTo>
                  <a:lnTo>
                    <a:pt x="6667" y="9128"/>
                  </a:lnTo>
                  <a:lnTo>
                    <a:pt x="6983" y="12542"/>
                  </a:lnTo>
                  <a:lnTo>
                    <a:pt x="6983" y="37306"/>
                  </a:lnTo>
                  <a:lnTo>
                    <a:pt x="6667" y="40561"/>
                  </a:lnTo>
                  <a:lnTo>
                    <a:pt x="5556" y="42387"/>
                  </a:lnTo>
                  <a:lnTo>
                    <a:pt x="3412" y="43338"/>
                  </a:lnTo>
                  <a:lnTo>
                    <a:pt x="0" y="44132"/>
                  </a:lnTo>
                  <a:lnTo>
                    <a:pt x="0" y="45562"/>
                  </a:lnTo>
                  <a:lnTo>
                    <a:pt x="23732" y="45562"/>
                  </a:lnTo>
                  <a:lnTo>
                    <a:pt x="23732" y="44132"/>
                  </a:lnTo>
                  <a:lnTo>
                    <a:pt x="20320" y="43815"/>
                  </a:lnTo>
                  <a:lnTo>
                    <a:pt x="17700" y="42862"/>
                  </a:lnTo>
                  <a:lnTo>
                    <a:pt x="15953" y="40719"/>
                  </a:lnTo>
                  <a:lnTo>
                    <a:pt x="15318" y="36671"/>
                  </a:lnTo>
                  <a:lnTo>
                    <a:pt x="15318" y="14367"/>
                  </a:lnTo>
                  <a:lnTo>
                    <a:pt x="15714" y="12621"/>
                  </a:lnTo>
                  <a:lnTo>
                    <a:pt x="16588" y="10874"/>
                  </a:lnTo>
                  <a:lnTo>
                    <a:pt x="19207" y="7699"/>
                  </a:lnTo>
                  <a:lnTo>
                    <a:pt x="20716" y="6668"/>
                  </a:lnTo>
                  <a:lnTo>
                    <a:pt x="22064" y="6271"/>
                  </a:lnTo>
                  <a:lnTo>
                    <a:pt x="24129" y="7223"/>
                  </a:lnTo>
                  <a:lnTo>
                    <a:pt x="26113" y="8811"/>
                  </a:lnTo>
                  <a:lnTo>
                    <a:pt x="28892" y="9763"/>
                  </a:lnTo>
                  <a:lnTo>
                    <a:pt x="30479" y="9446"/>
                  </a:lnTo>
                  <a:lnTo>
                    <a:pt x="31670" y="8493"/>
                  </a:lnTo>
                  <a:lnTo>
                    <a:pt x="32463" y="7143"/>
                  </a:lnTo>
                  <a:lnTo>
                    <a:pt x="32701" y="5398"/>
                  </a:lnTo>
                  <a:lnTo>
                    <a:pt x="32383" y="3175"/>
                  </a:lnTo>
                  <a:lnTo>
                    <a:pt x="31273" y="1430"/>
                  </a:lnTo>
                  <a:lnTo>
                    <a:pt x="29606" y="318"/>
                  </a:lnTo>
                  <a:lnTo>
                    <a:pt x="27304" y="0"/>
                  </a:lnTo>
                  <a:lnTo>
                    <a:pt x="24526" y="476"/>
                  </a:lnTo>
                  <a:lnTo>
                    <a:pt x="21748" y="1906"/>
                  </a:lnTo>
                  <a:lnTo>
                    <a:pt x="18811" y="4683"/>
                  </a:lnTo>
                  <a:lnTo>
                    <a:pt x="15557"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2421" name="Shape 2456"/>
            <p:cNvSpPr/>
            <p:nvPr/>
          </p:nvSpPr>
          <p:spPr>
            <a:xfrm>
              <a:off x="3709177" y="4663010"/>
              <a:ext cx="45799" cy="44529"/>
            </a:xfrm>
            <a:custGeom>
              <a:avLst/>
              <a:gdLst/>
              <a:ahLst/>
              <a:cxnLst/>
              <a:rect l="0" t="0" r="0" b="0"/>
              <a:pathLst>
                <a:path w="45799" h="44529">
                  <a:moveTo>
                    <a:pt x="713" y="0"/>
                  </a:moveTo>
                  <a:lnTo>
                    <a:pt x="713" y="1507"/>
                  </a:lnTo>
                  <a:lnTo>
                    <a:pt x="2857" y="1507"/>
                  </a:lnTo>
                  <a:lnTo>
                    <a:pt x="4682" y="2142"/>
                  </a:lnTo>
                  <a:lnTo>
                    <a:pt x="6667" y="3888"/>
                  </a:lnTo>
                  <a:lnTo>
                    <a:pt x="9207" y="7381"/>
                  </a:lnTo>
                  <a:lnTo>
                    <a:pt x="18573" y="21668"/>
                  </a:lnTo>
                  <a:lnTo>
                    <a:pt x="7223" y="38020"/>
                  </a:lnTo>
                  <a:lnTo>
                    <a:pt x="5158" y="40718"/>
                  </a:lnTo>
                  <a:lnTo>
                    <a:pt x="3413" y="42148"/>
                  </a:lnTo>
                  <a:lnTo>
                    <a:pt x="0" y="43100"/>
                  </a:lnTo>
                  <a:lnTo>
                    <a:pt x="0" y="44529"/>
                  </a:lnTo>
                  <a:lnTo>
                    <a:pt x="14367" y="44529"/>
                  </a:lnTo>
                  <a:lnTo>
                    <a:pt x="14367" y="43100"/>
                  </a:lnTo>
                  <a:lnTo>
                    <a:pt x="11826" y="42862"/>
                  </a:lnTo>
                  <a:lnTo>
                    <a:pt x="10874" y="42306"/>
                  </a:lnTo>
                  <a:lnTo>
                    <a:pt x="10398" y="41275"/>
                  </a:lnTo>
                  <a:lnTo>
                    <a:pt x="11192" y="39131"/>
                  </a:lnTo>
                  <a:lnTo>
                    <a:pt x="12382" y="37226"/>
                  </a:lnTo>
                  <a:lnTo>
                    <a:pt x="20239" y="25082"/>
                  </a:lnTo>
                  <a:lnTo>
                    <a:pt x="28257" y="37306"/>
                  </a:lnTo>
                  <a:lnTo>
                    <a:pt x="29209" y="38576"/>
                  </a:lnTo>
                  <a:lnTo>
                    <a:pt x="29845" y="40481"/>
                  </a:lnTo>
                  <a:lnTo>
                    <a:pt x="29607" y="41751"/>
                  </a:lnTo>
                  <a:lnTo>
                    <a:pt x="28971" y="42545"/>
                  </a:lnTo>
                  <a:lnTo>
                    <a:pt x="27781" y="42942"/>
                  </a:lnTo>
                  <a:lnTo>
                    <a:pt x="25876" y="43100"/>
                  </a:lnTo>
                  <a:lnTo>
                    <a:pt x="25876" y="44529"/>
                  </a:lnTo>
                  <a:lnTo>
                    <a:pt x="45799" y="44529"/>
                  </a:lnTo>
                  <a:lnTo>
                    <a:pt x="45799" y="43100"/>
                  </a:lnTo>
                  <a:lnTo>
                    <a:pt x="44291" y="42942"/>
                  </a:lnTo>
                  <a:lnTo>
                    <a:pt x="42464" y="42227"/>
                  </a:lnTo>
                  <a:lnTo>
                    <a:pt x="40243" y="40481"/>
                  </a:lnTo>
                  <a:lnTo>
                    <a:pt x="37623" y="37147"/>
                  </a:lnTo>
                  <a:lnTo>
                    <a:pt x="25002" y="17700"/>
                  </a:lnTo>
                  <a:lnTo>
                    <a:pt x="33178" y="5793"/>
                  </a:lnTo>
                  <a:lnTo>
                    <a:pt x="34131" y="4603"/>
                  </a:lnTo>
                  <a:lnTo>
                    <a:pt x="35877" y="3175"/>
                  </a:lnTo>
                  <a:lnTo>
                    <a:pt x="38258" y="1985"/>
                  </a:lnTo>
                  <a:lnTo>
                    <a:pt x="41195" y="1507"/>
                  </a:lnTo>
                  <a:lnTo>
                    <a:pt x="41195" y="0"/>
                  </a:lnTo>
                  <a:lnTo>
                    <a:pt x="25558" y="0"/>
                  </a:lnTo>
                  <a:lnTo>
                    <a:pt x="25558" y="1507"/>
                  </a:lnTo>
                  <a:lnTo>
                    <a:pt x="28177" y="1904"/>
                  </a:lnTo>
                  <a:lnTo>
                    <a:pt x="29131" y="2540"/>
                  </a:lnTo>
                  <a:lnTo>
                    <a:pt x="29527" y="3730"/>
                  </a:lnTo>
                  <a:lnTo>
                    <a:pt x="29131" y="5079"/>
                  </a:lnTo>
                  <a:lnTo>
                    <a:pt x="28495" y="6270"/>
                  </a:lnTo>
                  <a:lnTo>
                    <a:pt x="27304" y="8096"/>
                  </a:lnTo>
                  <a:lnTo>
                    <a:pt x="25479" y="10716"/>
                  </a:lnTo>
                  <a:lnTo>
                    <a:pt x="22859" y="14446"/>
                  </a:lnTo>
                  <a:lnTo>
                    <a:pt x="20557" y="10795"/>
                  </a:lnTo>
                  <a:lnTo>
                    <a:pt x="18097" y="6667"/>
                  </a:lnTo>
                  <a:lnTo>
                    <a:pt x="17303" y="5000"/>
                  </a:lnTo>
                  <a:lnTo>
                    <a:pt x="16986" y="3730"/>
                  </a:lnTo>
                  <a:lnTo>
                    <a:pt x="17382" y="2540"/>
                  </a:lnTo>
                  <a:lnTo>
                    <a:pt x="18415" y="1825"/>
                  </a:lnTo>
                  <a:lnTo>
                    <a:pt x="21193" y="1507"/>
                  </a:lnTo>
                  <a:lnTo>
                    <a:pt x="21193" y="0"/>
                  </a:lnTo>
                  <a:lnTo>
                    <a:pt x="713" y="0"/>
                  </a:lnTo>
                  <a:close/>
                </a:path>
              </a:pathLst>
            </a:custGeom>
            <a:solidFill>
              <a:srgbClr val="000000"/>
            </a:solidFill>
          </p:spPr>
          <p:txBody>
            <a:bodyPr vert="horz" lIns="91440" tIns="45720" rIns="91440" bIns="45720" anchor="t"/>
            <a:lstStyle/>
            <a:p>
              <a:endParaRPr lang="en-IN"/>
            </a:p>
          </p:txBody>
        </p:sp>
        <p:sp>
          <p:nvSpPr>
            <p:cNvPr id="2422" name="Shape 2457"/>
            <p:cNvSpPr/>
            <p:nvPr/>
          </p:nvSpPr>
          <p:spPr>
            <a:xfrm>
              <a:off x="3170538" y="4663010"/>
              <a:ext cx="46513" cy="45561"/>
            </a:xfrm>
            <a:custGeom>
              <a:avLst/>
              <a:gdLst/>
              <a:ahLst/>
              <a:cxnLst/>
              <a:rect l="0" t="0" r="0" b="0"/>
              <a:pathLst>
                <a:path w="46513" h="45561">
                  <a:moveTo>
                    <a:pt x="0" y="0"/>
                  </a:moveTo>
                  <a:lnTo>
                    <a:pt x="0" y="1348"/>
                  </a:lnTo>
                  <a:lnTo>
                    <a:pt x="2222" y="1587"/>
                  </a:lnTo>
                  <a:lnTo>
                    <a:pt x="4207" y="2381"/>
                  </a:lnTo>
                  <a:lnTo>
                    <a:pt x="5556" y="4206"/>
                  </a:lnTo>
                  <a:lnTo>
                    <a:pt x="6112" y="7698"/>
                  </a:lnTo>
                  <a:lnTo>
                    <a:pt x="6112" y="32702"/>
                  </a:lnTo>
                  <a:lnTo>
                    <a:pt x="6746" y="37226"/>
                  </a:lnTo>
                  <a:lnTo>
                    <a:pt x="8254" y="40640"/>
                  </a:lnTo>
                  <a:lnTo>
                    <a:pt x="10477" y="43021"/>
                  </a:lnTo>
                  <a:lnTo>
                    <a:pt x="13017" y="44529"/>
                  </a:lnTo>
                  <a:lnTo>
                    <a:pt x="15557" y="45402"/>
                  </a:lnTo>
                  <a:lnTo>
                    <a:pt x="17858" y="45561"/>
                  </a:lnTo>
                  <a:lnTo>
                    <a:pt x="19765" y="45402"/>
                  </a:lnTo>
                  <a:lnTo>
                    <a:pt x="22383" y="44847"/>
                  </a:lnTo>
                  <a:lnTo>
                    <a:pt x="25400" y="43576"/>
                  </a:lnTo>
                  <a:lnTo>
                    <a:pt x="28337" y="41275"/>
                  </a:lnTo>
                  <a:lnTo>
                    <a:pt x="32543" y="37067"/>
                  </a:lnTo>
                  <a:lnTo>
                    <a:pt x="32543" y="45243"/>
                  </a:lnTo>
                  <a:lnTo>
                    <a:pt x="32782" y="45481"/>
                  </a:lnTo>
                  <a:lnTo>
                    <a:pt x="39370" y="43100"/>
                  </a:lnTo>
                  <a:lnTo>
                    <a:pt x="46513" y="41036"/>
                  </a:lnTo>
                  <a:lnTo>
                    <a:pt x="46513" y="39607"/>
                  </a:lnTo>
                  <a:lnTo>
                    <a:pt x="43021" y="39291"/>
                  </a:lnTo>
                  <a:lnTo>
                    <a:pt x="41196" y="38179"/>
                  </a:lnTo>
                  <a:lnTo>
                    <a:pt x="40481" y="36353"/>
                  </a:lnTo>
                  <a:lnTo>
                    <a:pt x="40402" y="33972"/>
                  </a:lnTo>
                  <a:lnTo>
                    <a:pt x="40402" y="0"/>
                  </a:lnTo>
                  <a:lnTo>
                    <a:pt x="24765" y="0"/>
                  </a:lnTo>
                  <a:lnTo>
                    <a:pt x="24765" y="1667"/>
                  </a:lnTo>
                  <a:lnTo>
                    <a:pt x="28813" y="2142"/>
                  </a:lnTo>
                  <a:lnTo>
                    <a:pt x="31034" y="3333"/>
                  </a:lnTo>
                  <a:lnTo>
                    <a:pt x="31908" y="5317"/>
                  </a:lnTo>
                  <a:lnTo>
                    <a:pt x="32067" y="7937"/>
                  </a:lnTo>
                  <a:lnTo>
                    <a:pt x="32067" y="31193"/>
                  </a:lnTo>
                  <a:lnTo>
                    <a:pt x="31988" y="33257"/>
                  </a:lnTo>
                  <a:lnTo>
                    <a:pt x="31591" y="34686"/>
                  </a:lnTo>
                  <a:lnTo>
                    <a:pt x="30479" y="36273"/>
                  </a:lnTo>
                  <a:lnTo>
                    <a:pt x="26272" y="38813"/>
                  </a:lnTo>
                  <a:lnTo>
                    <a:pt x="21827" y="39846"/>
                  </a:lnTo>
                  <a:lnTo>
                    <a:pt x="19050" y="39370"/>
                  </a:lnTo>
                  <a:lnTo>
                    <a:pt x="16986" y="38179"/>
                  </a:lnTo>
                  <a:lnTo>
                    <a:pt x="15716" y="36592"/>
                  </a:lnTo>
                  <a:lnTo>
                    <a:pt x="14922" y="34845"/>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423" name="Shape 2458"/>
            <p:cNvSpPr/>
            <p:nvPr/>
          </p:nvSpPr>
          <p:spPr>
            <a:xfrm>
              <a:off x="3039332" y="4661978"/>
              <a:ext cx="46116" cy="67072"/>
            </a:xfrm>
            <a:custGeom>
              <a:avLst/>
              <a:gdLst/>
              <a:ahLst/>
              <a:cxnLst/>
              <a:rect l="0" t="0" r="0" b="0"/>
              <a:pathLst>
                <a:path w="46116" h="67072">
                  <a:moveTo>
                    <a:pt x="14683" y="0"/>
                  </a:moveTo>
                  <a:lnTo>
                    <a:pt x="396" y="5081"/>
                  </a:lnTo>
                  <a:lnTo>
                    <a:pt x="396" y="6668"/>
                  </a:lnTo>
                  <a:lnTo>
                    <a:pt x="3175" y="6588"/>
                  </a:lnTo>
                  <a:lnTo>
                    <a:pt x="5238" y="6906"/>
                  </a:lnTo>
                  <a:lnTo>
                    <a:pt x="6350" y="7937"/>
                  </a:lnTo>
                  <a:lnTo>
                    <a:pt x="6826" y="9683"/>
                  </a:lnTo>
                  <a:lnTo>
                    <a:pt x="6984" y="12224"/>
                  </a:lnTo>
                  <a:lnTo>
                    <a:pt x="6984" y="58580"/>
                  </a:lnTo>
                  <a:lnTo>
                    <a:pt x="6826" y="61357"/>
                  </a:lnTo>
                  <a:lnTo>
                    <a:pt x="5952" y="63342"/>
                  </a:lnTo>
                  <a:lnTo>
                    <a:pt x="3888" y="64691"/>
                  </a:lnTo>
                  <a:lnTo>
                    <a:pt x="0" y="65406"/>
                  </a:lnTo>
                  <a:lnTo>
                    <a:pt x="0" y="67072"/>
                  </a:lnTo>
                  <a:lnTo>
                    <a:pt x="23971" y="67072"/>
                  </a:lnTo>
                  <a:lnTo>
                    <a:pt x="23971" y="65326"/>
                  </a:lnTo>
                  <a:lnTo>
                    <a:pt x="19605" y="65008"/>
                  </a:lnTo>
                  <a:lnTo>
                    <a:pt x="16985" y="63976"/>
                  </a:lnTo>
                  <a:lnTo>
                    <a:pt x="15636" y="61755"/>
                  </a:lnTo>
                  <a:lnTo>
                    <a:pt x="15240" y="57865"/>
                  </a:lnTo>
                  <a:lnTo>
                    <a:pt x="15240" y="42307"/>
                  </a:lnTo>
                  <a:lnTo>
                    <a:pt x="17621" y="44292"/>
                  </a:lnTo>
                  <a:lnTo>
                    <a:pt x="20002" y="45641"/>
                  </a:lnTo>
                  <a:lnTo>
                    <a:pt x="25240" y="46593"/>
                  </a:lnTo>
                  <a:lnTo>
                    <a:pt x="31670" y="45482"/>
                  </a:lnTo>
                  <a:lnTo>
                    <a:pt x="36828" y="42545"/>
                  </a:lnTo>
                  <a:lnTo>
                    <a:pt x="40877" y="38179"/>
                  </a:lnTo>
                  <a:lnTo>
                    <a:pt x="43735" y="32941"/>
                  </a:lnTo>
                  <a:lnTo>
                    <a:pt x="45560" y="27146"/>
                  </a:lnTo>
                  <a:lnTo>
                    <a:pt x="46116" y="21352"/>
                  </a:lnTo>
                  <a:lnTo>
                    <a:pt x="45720" y="16590"/>
                  </a:lnTo>
                  <a:lnTo>
                    <a:pt x="44766" y="12462"/>
                  </a:lnTo>
                  <a:lnTo>
                    <a:pt x="43258" y="8811"/>
                  </a:lnTo>
                  <a:lnTo>
                    <a:pt x="41195" y="5715"/>
                  </a:lnTo>
                  <a:lnTo>
                    <a:pt x="38734" y="3254"/>
                  </a:lnTo>
                  <a:lnTo>
                    <a:pt x="36035" y="1508"/>
                  </a:lnTo>
                  <a:lnTo>
                    <a:pt x="33020" y="397"/>
                  </a:lnTo>
                  <a:lnTo>
                    <a:pt x="29765" y="0"/>
                  </a:lnTo>
                  <a:lnTo>
                    <a:pt x="26193" y="397"/>
                  </a:lnTo>
                  <a:lnTo>
                    <a:pt x="23177" y="1430"/>
                  </a:lnTo>
                  <a:lnTo>
                    <a:pt x="20309" y="3245"/>
                  </a:lnTo>
                  <a:lnTo>
                    <a:pt x="25002" y="5953"/>
                  </a:lnTo>
                  <a:lnTo>
                    <a:pt x="28971" y="6668"/>
                  </a:lnTo>
                  <a:lnTo>
                    <a:pt x="31987" y="8493"/>
                  </a:lnTo>
                  <a:lnTo>
                    <a:pt x="34290" y="11112"/>
                  </a:lnTo>
                  <a:lnTo>
                    <a:pt x="35797" y="14287"/>
                  </a:lnTo>
                  <a:lnTo>
                    <a:pt x="37226" y="20480"/>
                  </a:lnTo>
                  <a:lnTo>
                    <a:pt x="37465" y="22861"/>
                  </a:lnTo>
                  <a:lnTo>
                    <a:pt x="37543" y="24288"/>
                  </a:lnTo>
                  <a:lnTo>
                    <a:pt x="37385" y="28257"/>
                  </a:lnTo>
                  <a:lnTo>
                    <a:pt x="36908" y="31750"/>
                  </a:lnTo>
                  <a:lnTo>
                    <a:pt x="36195" y="34607"/>
                  </a:lnTo>
                  <a:lnTo>
                    <a:pt x="35162" y="36910"/>
                  </a:lnTo>
                  <a:lnTo>
                    <a:pt x="32702" y="40323"/>
                  </a:lnTo>
                  <a:lnTo>
                    <a:pt x="30002" y="42307"/>
                  </a:lnTo>
                  <a:lnTo>
                    <a:pt x="27463" y="43181"/>
                  </a:lnTo>
                  <a:lnTo>
                    <a:pt x="25400" y="43418"/>
                  </a:lnTo>
                  <a:lnTo>
                    <a:pt x="21510" y="42705"/>
                  </a:lnTo>
                  <a:lnTo>
                    <a:pt x="18256" y="40957"/>
                  </a:lnTo>
                  <a:lnTo>
                    <a:pt x="16033" y="38815"/>
                  </a:lnTo>
                  <a:lnTo>
                    <a:pt x="15240" y="36910"/>
                  </a:lnTo>
                  <a:lnTo>
                    <a:pt x="15240" y="12542"/>
                  </a:lnTo>
                  <a:lnTo>
                    <a:pt x="15954" y="10716"/>
                  </a:lnTo>
                  <a:lnTo>
                    <a:pt x="17223" y="9128"/>
                  </a:lnTo>
                  <a:lnTo>
                    <a:pt x="20953" y="6826"/>
                  </a:lnTo>
                  <a:lnTo>
                    <a:pt x="25002" y="5953"/>
                  </a:lnTo>
                  <a:lnTo>
                    <a:pt x="20309" y="3245"/>
                  </a:lnTo>
                  <a:lnTo>
                    <a:pt x="18415" y="4445"/>
                  </a:lnTo>
                  <a:lnTo>
                    <a:pt x="16747" y="6112"/>
                  </a:lnTo>
                  <a:lnTo>
                    <a:pt x="15477" y="7620"/>
                  </a:lnTo>
                  <a:lnTo>
                    <a:pt x="15240" y="7462"/>
                  </a:lnTo>
                  <a:lnTo>
                    <a:pt x="15240" y="238"/>
                  </a:lnTo>
                  <a:lnTo>
                    <a:pt x="14683" y="0"/>
                  </a:lnTo>
                  <a:close/>
                </a:path>
              </a:pathLst>
            </a:custGeom>
            <a:solidFill>
              <a:srgbClr val="000000"/>
            </a:solidFill>
          </p:spPr>
          <p:txBody>
            <a:bodyPr vert="horz" lIns="91440" tIns="45720" rIns="91440" bIns="45720" anchor="t"/>
            <a:lstStyle/>
            <a:p>
              <a:endParaRPr lang="en-IN"/>
            </a:p>
          </p:txBody>
        </p:sp>
        <p:sp>
          <p:nvSpPr>
            <p:cNvPr id="2424" name="Shape 2459"/>
            <p:cNvSpPr/>
            <p:nvPr/>
          </p:nvSpPr>
          <p:spPr>
            <a:xfrm>
              <a:off x="3088782" y="4663010"/>
              <a:ext cx="45640" cy="66198"/>
            </a:xfrm>
            <a:custGeom>
              <a:avLst/>
              <a:gdLst/>
              <a:ahLst/>
              <a:cxnLst/>
              <a:rect l="0" t="0" r="0" b="0"/>
              <a:pathLst>
                <a:path w="45640" h="66198">
                  <a:moveTo>
                    <a:pt x="0" y="0"/>
                  </a:moveTo>
                  <a:lnTo>
                    <a:pt x="0" y="1348"/>
                  </a:lnTo>
                  <a:lnTo>
                    <a:pt x="2540" y="2142"/>
                  </a:lnTo>
                  <a:lnTo>
                    <a:pt x="3968" y="3016"/>
                  </a:lnTo>
                  <a:lnTo>
                    <a:pt x="5079" y="4523"/>
                  </a:lnTo>
                  <a:lnTo>
                    <a:pt x="16351" y="28892"/>
                  </a:lnTo>
                  <a:lnTo>
                    <a:pt x="17303" y="30876"/>
                  </a:lnTo>
                  <a:lnTo>
                    <a:pt x="18573" y="33496"/>
                  </a:lnTo>
                  <a:lnTo>
                    <a:pt x="21193" y="39052"/>
                  </a:lnTo>
                  <a:lnTo>
                    <a:pt x="22066" y="41275"/>
                  </a:lnTo>
                  <a:lnTo>
                    <a:pt x="22463" y="42545"/>
                  </a:lnTo>
                  <a:lnTo>
                    <a:pt x="22303" y="43656"/>
                  </a:lnTo>
                  <a:lnTo>
                    <a:pt x="21827" y="45641"/>
                  </a:lnTo>
                  <a:lnTo>
                    <a:pt x="19843" y="50800"/>
                  </a:lnTo>
                  <a:lnTo>
                    <a:pt x="16986" y="55642"/>
                  </a:lnTo>
                  <a:lnTo>
                    <a:pt x="15240" y="57229"/>
                  </a:lnTo>
                  <a:lnTo>
                    <a:pt x="13335" y="57863"/>
                  </a:lnTo>
                  <a:lnTo>
                    <a:pt x="12144" y="57547"/>
                  </a:lnTo>
                  <a:lnTo>
                    <a:pt x="10397" y="56911"/>
                  </a:lnTo>
                  <a:lnTo>
                    <a:pt x="6350" y="56038"/>
                  </a:lnTo>
                  <a:lnTo>
                    <a:pt x="4365" y="56356"/>
                  </a:lnTo>
                  <a:lnTo>
                    <a:pt x="3096" y="57070"/>
                  </a:lnTo>
                  <a:lnTo>
                    <a:pt x="1826" y="59054"/>
                  </a:lnTo>
                  <a:lnTo>
                    <a:pt x="1587" y="60404"/>
                  </a:lnTo>
                  <a:lnTo>
                    <a:pt x="1983" y="62467"/>
                  </a:lnTo>
                  <a:lnTo>
                    <a:pt x="3333" y="64293"/>
                  </a:lnTo>
                  <a:lnTo>
                    <a:pt x="5634" y="65642"/>
                  </a:lnTo>
                  <a:lnTo>
                    <a:pt x="8809" y="66198"/>
                  </a:lnTo>
                  <a:lnTo>
                    <a:pt x="11429" y="65881"/>
                  </a:lnTo>
                  <a:lnTo>
                    <a:pt x="13890" y="64928"/>
                  </a:lnTo>
                  <a:lnTo>
                    <a:pt x="16113" y="63420"/>
                  </a:lnTo>
                  <a:lnTo>
                    <a:pt x="18097" y="61198"/>
                  </a:lnTo>
                  <a:lnTo>
                    <a:pt x="20002" y="58420"/>
                  </a:lnTo>
                  <a:lnTo>
                    <a:pt x="21907" y="55006"/>
                  </a:lnTo>
                  <a:lnTo>
                    <a:pt x="23812" y="50958"/>
                  </a:lnTo>
                  <a:lnTo>
                    <a:pt x="25638" y="46354"/>
                  </a:lnTo>
                  <a:lnTo>
                    <a:pt x="40877" y="5953"/>
                  </a:lnTo>
                  <a:lnTo>
                    <a:pt x="42147" y="3492"/>
                  </a:lnTo>
                  <a:lnTo>
                    <a:pt x="43418" y="2222"/>
                  </a:lnTo>
                  <a:lnTo>
                    <a:pt x="45640" y="1507"/>
                  </a:lnTo>
                  <a:lnTo>
                    <a:pt x="45640" y="0"/>
                  </a:lnTo>
                  <a:lnTo>
                    <a:pt x="32306" y="0"/>
                  </a:lnTo>
                  <a:lnTo>
                    <a:pt x="32306" y="1507"/>
                  </a:lnTo>
                  <a:lnTo>
                    <a:pt x="34369" y="1667"/>
                  </a:lnTo>
                  <a:lnTo>
                    <a:pt x="35877" y="2142"/>
                  </a:lnTo>
                  <a:lnTo>
                    <a:pt x="36751" y="3016"/>
                  </a:lnTo>
                  <a:lnTo>
                    <a:pt x="37068" y="4286"/>
                  </a:lnTo>
                  <a:lnTo>
                    <a:pt x="36908" y="5317"/>
                  </a:lnTo>
                  <a:lnTo>
                    <a:pt x="36274" y="6984"/>
                  </a:lnTo>
                  <a:lnTo>
                    <a:pt x="34766" y="10953"/>
                  </a:lnTo>
                  <a:lnTo>
                    <a:pt x="27066" y="32941"/>
                  </a:lnTo>
                  <a:lnTo>
                    <a:pt x="15637" y="7937"/>
                  </a:lnTo>
                  <a:lnTo>
                    <a:pt x="15002" y="6350"/>
                  </a:lnTo>
                  <a:lnTo>
                    <a:pt x="14683" y="4366"/>
                  </a:lnTo>
                  <a:lnTo>
                    <a:pt x="15240" y="2778"/>
                  </a:lnTo>
                  <a:lnTo>
                    <a:pt x="16668" y="1985"/>
                  </a:lnTo>
                  <a:lnTo>
                    <a:pt x="20399" y="1507"/>
                  </a:lnTo>
                  <a:lnTo>
                    <a:pt x="20399" y="0"/>
                  </a:lnTo>
                  <a:lnTo>
                    <a:pt x="0" y="0"/>
                  </a:lnTo>
                  <a:close/>
                </a:path>
              </a:pathLst>
            </a:custGeom>
            <a:solidFill>
              <a:srgbClr val="000000"/>
            </a:solidFill>
          </p:spPr>
          <p:txBody>
            <a:bodyPr vert="horz" lIns="91440" tIns="45720" rIns="91440" bIns="45720" anchor="t"/>
            <a:lstStyle/>
            <a:p>
              <a:endParaRPr lang="en-IN"/>
            </a:p>
          </p:txBody>
        </p:sp>
        <p:sp>
          <p:nvSpPr>
            <p:cNvPr id="2425" name="Shape 2460"/>
            <p:cNvSpPr/>
            <p:nvPr/>
          </p:nvSpPr>
          <p:spPr>
            <a:xfrm>
              <a:off x="4276867" y="4768023"/>
              <a:ext cx="10159" cy="10081"/>
            </a:xfrm>
            <a:custGeom>
              <a:avLst/>
              <a:gdLst/>
              <a:ahLst/>
              <a:cxnLst/>
              <a:rect l="0" t="0" r="0" b="0"/>
              <a:pathLst>
                <a:path w="10159" h="10081">
                  <a:moveTo>
                    <a:pt x="4999" y="0"/>
                  </a:moveTo>
                  <a:lnTo>
                    <a:pt x="2778" y="476"/>
                  </a:lnTo>
                  <a:lnTo>
                    <a:pt x="1191" y="1747"/>
                  </a:lnTo>
                  <a:lnTo>
                    <a:pt x="317" y="3413"/>
                  </a:lnTo>
                  <a:lnTo>
                    <a:pt x="0" y="5001"/>
                  </a:lnTo>
                  <a:lnTo>
                    <a:pt x="317" y="6667"/>
                  </a:lnTo>
                  <a:lnTo>
                    <a:pt x="1191" y="8334"/>
                  </a:lnTo>
                  <a:lnTo>
                    <a:pt x="2698" y="9604"/>
                  </a:lnTo>
                  <a:lnTo>
                    <a:pt x="4999" y="10081"/>
                  </a:lnTo>
                  <a:lnTo>
                    <a:pt x="7064" y="9685"/>
                  </a:lnTo>
                  <a:lnTo>
                    <a:pt x="8731" y="8652"/>
                  </a:lnTo>
                  <a:lnTo>
                    <a:pt x="9842" y="7065"/>
                  </a:lnTo>
                  <a:lnTo>
                    <a:pt x="10159" y="5001"/>
                  </a:lnTo>
                  <a:lnTo>
                    <a:pt x="9842" y="3017"/>
                  </a:lnTo>
                  <a:lnTo>
                    <a:pt x="8731" y="1429"/>
                  </a:lnTo>
                  <a:lnTo>
                    <a:pt x="7064" y="397"/>
                  </a:lnTo>
                  <a:lnTo>
                    <a:pt x="4999" y="0"/>
                  </a:lnTo>
                  <a:close/>
                </a:path>
              </a:pathLst>
            </a:custGeom>
            <a:solidFill>
              <a:srgbClr val="000000"/>
            </a:solidFill>
          </p:spPr>
          <p:txBody>
            <a:bodyPr vert="horz" lIns="91440" tIns="45720" rIns="91440" bIns="45720" anchor="t"/>
            <a:lstStyle/>
            <a:p>
              <a:endParaRPr lang="en-IN"/>
            </a:p>
          </p:txBody>
        </p:sp>
        <p:sp>
          <p:nvSpPr>
            <p:cNvPr id="2426" name="Shape 2461"/>
            <p:cNvSpPr/>
            <p:nvPr/>
          </p:nvSpPr>
          <p:spPr>
            <a:xfrm>
              <a:off x="3836097" y="4768023"/>
              <a:ext cx="10081" cy="10081"/>
            </a:xfrm>
            <a:custGeom>
              <a:avLst/>
              <a:gdLst/>
              <a:ahLst/>
              <a:cxnLst/>
              <a:rect l="0" t="0" r="0" b="0"/>
              <a:pathLst>
                <a:path w="10081" h="10081">
                  <a:moveTo>
                    <a:pt x="4922" y="0"/>
                  </a:moveTo>
                  <a:lnTo>
                    <a:pt x="2699" y="476"/>
                  </a:lnTo>
                  <a:lnTo>
                    <a:pt x="1191" y="1747"/>
                  </a:lnTo>
                  <a:lnTo>
                    <a:pt x="318" y="3413"/>
                  </a:lnTo>
                  <a:lnTo>
                    <a:pt x="0" y="5001"/>
                  </a:lnTo>
                  <a:lnTo>
                    <a:pt x="318" y="6667"/>
                  </a:lnTo>
                  <a:lnTo>
                    <a:pt x="1112" y="8334"/>
                  </a:lnTo>
                  <a:lnTo>
                    <a:pt x="2699" y="9604"/>
                  </a:lnTo>
                  <a:lnTo>
                    <a:pt x="4922" y="10081"/>
                  </a:lnTo>
                  <a:lnTo>
                    <a:pt x="6986" y="9685"/>
                  </a:lnTo>
                  <a:lnTo>
                    <a:pt x="8652" y="8652"/>
                  </a:lnTo>
                  <a:lnTo>
                    <a:pt x="9763" y="7065"/>
                  </a:lnTo>
                  <a:lnTo>
                    <a:pt x="10081" y="5001"/>
                  </a:lnTo>
                  <a:lnTo>
                    <a:pt x="9763" y="3017"/>
                  </a:lnTo>
                  <a:lnTo>
                    <a:pt x="8652" y="1429"/>
                  </a:lnTo>
                  <a:lnTo>
                    <a:pt x="6986" y="397"/>
                  </a:lnTo>
                  <a:lnTo>
                    <a:pt x="4922" y="0"/>
                  </a:lnTo>
                  <a:close/>
                </a:path>
              </a:pathLst>
            </a:custGeom>
            <a:solidFill>
              <a:srgbClr val="000000"/>
            </a:solidFill>
          </p:spPr>
          <p:txBody>
            <a:bodyPr vert="horz" lIns="91440" tIns="45720" rIns="91440" bIns="45720" anchor="t"/>
            <a:lstStyle/>
            <a:p>
              <a:endParaRPr lang="en-IN"/>
            </a:p>
          </p:txBody>
        </p:sp>
        <p:sp>
          <p:nvSpPr>
            <p:cNvPr id="2427" name="Shape 2462"/>
            <p:cNvSpPr/>
            <p:nvPr/>
          </p:nvSpPr>
          <p:spPr>
            <a:xfrm>
              <a:off x="3343734" y="4768023"/>
              <a:ext cx="10159" cy="10081"/>
            </a:xfrm>
            <a:custGeom>
              <a:avLst/>
              <a:gdLst/>
              <a:ahLst/>
              <a:cxnLst/>
              <a:rect l="0" t="0" r="0" b="0"/>
              <a:pathLst>
                <a:path w="10159" h="10081">
                  <a:moveTo>
                    <a:pt x="5000" y="0"/>
                  </a:moveTo>
                  <a:lnTo>
                    <a:pt x="2778" y="476"/>
                  </a:lnTo>
                  <a:lnTo>
                    <a:pt x="1191" y="1747"/>
                  </a:lnTo>
                  <a:lnTo>
                    <a:pt x="317" y="3413"/>
                  </a:lnTo>
                  <a:lnTo>
                    <a:pt x="0" y="5001"/>
                  </a:lnTo>
                  <a:lnTo>
                    <a:pt x="317" y="6667"/>
                  </a:lnTo>
                  <a:lnTo>
                    <a:pt x="1191" y="8334"/>
                  </a:lnTo>
                  <a:lnTo>
                    <a:pt x="2698" y="9604"/>
                  </a:lnTo>
                  <a:lnTo>
                    <a:pt x="5000" y="10081"/>
                  </a:lnTo>
                  <a:lnTo>
                    <a:pt x="7063" y="9685"/>
                  </a:lnTo>
                  <a:lnTo>
                    <a:pt x="8731" y="8652"/>
                  </a:lnTo>
                  <a:lnTo>
                    <a:pt x="9842" y="7065"/>
                  </a:lnTo>
                  <a:lnTo>
                    <a:pt x="10159" y="5001"/>
                  </a:lnTo>
                  <a:lnTo>
                    <a:pt x="9842" y="3017"/>
                  </a:lnTo>
                  <a:lnTo>
                    <a:pt x="8731" y="1429"/>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428" name="Shape 2463"/>
            <p:cNvSpPr/>
            <p:nvPr/>
          </p:nvSpPr>
          <p:spPr>
            <a:xfrm>
              <a:off x="3536139" y="4768023"/>
              <a:ext cx="35957" cy="67628"/>
            </a:xfrm>
            <a:custGeom>
              <a:avLst/>
              <a:gdLst/>
              <a:ahLst/>
              <a:cxnLst/>
              <a:rect l="0" t="0" r="0" b="0"/>
              <a:pathLst>
                <a:path w="35957" h="67628">
                  <a:moveTo>
                    <a:pt x="26034" y="0"/>
                  </a:moveTo>
                  <a:lnTo>
                    <a:pt x="20161" y="715"/>
                  </a:lnTo>
                  <a:lnTo>
                    <a:pt x="15716" y="2778"/>
                  </a:lnTo>
                  <a:lnTo>
                    <a:pt x="12620" y="5794"/>
                  </a:lnTo>
                  <a:lnTo>
                    <a:pt x="10477" y="9446"/>
                  </a:lnTo>
                  <a:lnTo>
                    <a:pt x="9127" y="13336"/>
                  </a:lnTo>
                  <a:lnTo>
                    <a:pt x="8493" y="17145"/>
                  </a:lnTo>
                  <a:lnTo>
                    <a:pt x="8254" y="20479"/>
                  </a:lnTo>
                  <a:lnTo>
                    <a:pt x="8254" y="23098"/>
                  </a:lnTo>
                  <a:lnTo>
                    <a:pt x="79" y="23098"/>
                  </a:lnTo>
                  <a:lnTo>
                    <a:pt x="79" y="26193"/>
                  </a:lnTo>
                  <a:lnTo>
                    <a:pt x="8254" y="26193"/>
                  </a:lnTo>
                  <a:lnTo>
                    <a:pt x="8254" y="57310"/>
                  </a:lnTo>
                  <a:lnTo>
                    <a:pt x="8176" y="59848"/>
                  </a:lnTo>
                  <a:lnTo>
                    <a:pt x="7857" y="61912"/>
                  </a:lnTo>
                  <a:lnTo>
                    <a:pt x="7302" y="63421"/>
                  </a:lnTo>
                  <a:lnTo>
                    <a:pt x="6588" y="64532"/>
                  </a:lnTo>
                  <a:lnTo>
                    <a:pt x="4048" y="65723"/>
                  </a:lnTo>
                  <a:lnTo>
                    <a:pt x="0" y="66119"/>
                  </a:lnTo>
                  <a:lnTo>
                    <a:pt x="0" y="67628"/>
                  </a:lnTo>
                  <a:lnTo>
                    <a:pt x="25717" y="67628"/>
                  </a:lnTo>
                  <a:lnTo>
                    <a:pt x="25717" y="66119"/>
                  </a:lnTo>
                  <a:lnTo>
                    <a:pt x="21907" y="65802"/>
                  </a:lnTo>
                  <a:lnTo>
                    <a:pt x="19288" y="65087"/>
                  </a:lnTo>
                  <a:lnTo>
                    <a:pt x="17701" y="63897"/>
                  </a:lnTo>
                  <a:lnTo>
                    <a:pt x="16907" y="62229"/>
                  </a:lnTo>
                  <a:lnTo>
                    <a:pt x="16588" y="60007"/>
                  </a:lnTo>
                  <a:lnTo>
                    <a:pt x="16509" y="57310"/>
                  </a:lnTo>
                  <a:lnTo>
                    <a:pt x="16509" y="26193"/>
                  </a:lnTo>
                  <a:lnTo>
                    <a:pt x="28654" y="26193"/>
                  </a:lnTo>
                  <a:lnTo>
                    <a:pt x="28654" y="23098"/>
                  </a:lnTo>
                  <a:lnTo>
                    <a:pt x="16431" y="23098"/>
                  </a:lnTo>
                  <a:lnTo>
                    <a:pt x="16431" y="11588"/>
                  </a:lnTo>
                  <a:lnTo>
                    <a:pt x="16748" y="7620"/>
                  </a:lnTo>
                  <a:lnTo>
                    <a:pt x="18415" y="4207"/>
                  </a:lnTo>
                  <a:lnTo>
                    <a:pt x="20082" y="3175"/>
                  </a:lnTo>
                  <a:lnTo>
                    <a:pt x="22383" y="2778"/>
                  </a:lnTo>
                  <a:lnTo>
                    <a:pt x="24447" y="3335"/>
                  </a:lnTo>
                  <a:lnTo>
                    <a:pt x="25956" y="4683"/>
                  </a:lnTo>
                  <a:lnTo>
                    <a:pt x="28495" y="8334"/>
                  </a:lnTo>
                  <a:lnTo>
                    <a:pt x="29924" y="9685"/>
                  </a:lnTo>
                  <a:lnTo>
                    <a:pt x="31670" y="10161"/>
                  </a:lnTo>
                  <a:lnTo>
                    <a:pt x="34527" y="9207"/>
                  </a:lnTo>
                  <a:lnTo>
                    <a:pt x="35559" y="7858"/>
                  </a:lnTo>
                  <a:lnTo>
                    <a:pt x="35957" y="6032"/>
                  </a:lnTo>
                  <a:lnTo>
                    <a:pt x="35163" y="3651"/>
                  </a:lnTo>
                  <a:lnTo>
                    <a:pt x="33099" y="1747"/>
                  </a:lnTo>
                  <a:lnTo>
                    <a:pt x="29924" y="476"/>
                  </a:lnTo>
                  <a:lnTo>
                    <a:pt x="26034" y="0"/>
                  </a:lnTo>
                  <a:close/>
                </a:path>
              </a:pathLst>
            </a:custGeom>
            <a:solidFill>
              <a:srgbClr val="000000"/>
            </a:solidFill>
          </p:spPr>
          <p:txBody>
            <a:bodyPr vert="horz" lIns="91440" tIns="45720" rIns="91440" bIns="45720" anchor="t"/>
            <a:lstStyle/>
            <a:p>
              <a:endParaRPr lang="en-IN"/>
            </a:p>
          </p:txBody>
        </p:sp>
        <p:sp>
          <p:nvSpPr>
            <p:cNvPr id="2429" name="Shape 2464"/>
            <p:cNvSpPr/>
            <p:nvPr/>
          </p:nvSpPr>
          <p:spPr>
            <a:xfrm>
              <a:off x="3479703" y="4768023"/>
              <a:ext cx="35957" cy="67628"/>
            </a:xfrm>
            <a:custGeom>
              <a:avLst/>
              <a:gdLst/>
              <a:ahLst/>
              <a:cxnLst/>
              <a:rect l="0" t="0" r="0" b="0"/>
              <a:pathLst>
                <a:path w="35957" h="67628">
                  <a:moveTo>
                    <a:pt x="26036" y="0"/>
                  </a:moveTo>
                  <a:lnTo>
                    <a:pt x="20162" y="715"/>
                  </a:lnTo>
                  <a:lnTo>
                    <a:pt x="15717" y="2778"/>
                  </a:lnTo>
                  <a:lnTo>
                    <a:pt x="12542" y="5794"/>
                  </a:lnTo>
                  <a:lnTo>
                    <a:pt x="10398" y="9446"/>
                  </a:lnTo>
                  <a:lnTo>
                    <a:pt x="9128" y="13336"/>
                  </a:lnTo>
                  <a:lnTo>
                    <a:pt x="8413" y="17145"/>
                  </a:lnTo>
                  <a:lnTo>
                    <a:pt x="8176" y="20479"/>
                  </a:lnTo>
                  <a:lnTo>
                    <a:pt x="8176" y="23098"/>
                  </a:lnTo>
                  <a:lnTo>
                    <a:pt x="79" y="23098"/>
                  </a:lnTo>
                  <a:lnTo>
                    <a:pt x="79" y="26193"/>
                  </a:lnTo>
                  <a:lnTo>
                    <a:pt x="8176" y="26193"/>
                  </a:lnTo>
                  <a:lnTo>
                    <a:pt x="8176" y="57310"/>
                  </a:lnTo>
                  <a:lnTo>
                    <a:pt x="8097" y="59848"/>
                  </a:lnTo>
                  <a:lnTo>
                    <a:pt x="7858" y="61912"/>
                  </a:lnTo>
                  <a:lnTo>
                    <a:pt x="7303" y="63421"/>
                  </a:lnTo>
                  <a:lnTo>
                    <a:pt x="6588" y="64532"/>
                  </a:lnTo>
                  <a:lnTo>
                    <a:pt x="4048" y="65723"/>
                  </a:lnTo>
                  <a:lnTo>
                    <a:pt x="0" y="66119"/>
                  </a:lnTo>
                  <a:lnTo>
                    <a:pt x="0" y="67628"/>
                  </a:lnTo>
                  <a:lnTo>
                    <a:pt x="25718" y="67628"/>
                  </a:lnTo>
                  <a:lnTo>
                    <a:pt x="25718" y="66119"/>
                  </a:lnTo>
                  <a:lnTo>
                    <a:pt x="21907" y="65802"/>
                  </a:lnTo>
                  <a:lnTo>
                    <a:pt x="19288" y="65087"/>
                  </a:lnTo>
                  <a:lnTo>
                    <a:pt x="17701" y="63897"/>
                  </a:lnTo>
                  <a:lnTo>
                    <a:pt x="16828" y="62229"/>
                  </a:lnTo>
                  <a:lnTo>
                    <a:pt x="16589" y="60007"/>
                  </a:lnTo>
                  <a:lnTo>
                    <a:pt x="16511" y="57310"/>
                  </a:lnTo>
                  <a:lnTo>
                    <a:pt x="16511" y="26193"/>
                  </a:lnTo>
                  <a:lnTo>
                    <a:pt x="28575" y="26193"/>
                  </a:lnTo>
                  <a:lnTo>
                    <a:pt x="28575" y="23098"/>
                  </a:lnTo>
                  <a:lnTo>
                    <a:pt x="16431" y="23098"/>
                  </a:lnTo>
                  <a:lnTo>
                    <a:pt x="16431" y="11588"/>
                  </a:lnTo>
                  <a:lnTo>
                    <a:pt x="16748" y="7620"/>
                  </a:lnTo>
                  <a:lnTo>
                    <a:pt x="18415" y="4207"/>
                  </a:lnTo>
                  <a:lnTo>
                    <a:pt x="20082" y="3175"/>
                  </a:lnTo>
                  <a:lnTo>
                    <a:pt x="22384" y="2778"/>
                  </a:lnTo>
                  <a:lnTo>
                    <a:pt x="24448" y="3335"/>
                  </a:lnTo>
                  <a:lnTo>
                    <a:pt x="25956" y="4683"/>
                  </a:lnTo>
                  <a:lnTo>
                    <a:pt x="28417" y="8334"/>
                  </a:lnTo>
                  <a:lnTo>
                    <a:pt x="29844" y="9685"/>
                  </a:lnTo>
                  <a:lnTo>
                    <a:pt x="31670" y="10161"/>
                  </a:lnTo>
                  <a:lnTo>
                    <a:pt x="34528" y="9207"/>
                  </a:lnTo>
                  <a:lnTo>
                    <a:pt x="35561" y="7858"/>
                  </a:lnTo>
                  <a:lnTo>
                    <a:pt x="35957" y="6032"/>
                  </a:lnTo>
                  <a:lnTo>
                    <a:pt x="35163" y="3651"/>
                  </a:lnTo>
                  <a:lnTo>
                    <a:pt x="33019" y="1747"/>
                  </a:lnTo>
                  <a:lnTo>
                    <a:pt x="29924" y="476"/>
                  </a:lnTo>
                  <a:lnTo>
                    <a:pt x="26036" y="0"/>
                  </a:lnTo>
                  <a:close/>
                </a:path>
              </a:pathLst>
            </a:custGeom>
            <a:solidFill>
              <a:srgbClr val="000000"/>
            </a:solidFill>
          </p:spPr>
          <p:txBody>
            <a:bodyPr vert="horz" lIns="91440" tIns="45720" rIns="91440" bIns="45720" anchor="t"/>
            <a:lstStyle/>
            <a:p>
              <a:endParaRPr lang="en-IN"/>
            </a:p>
          </p:txBody>
        </p:sp>
        <p:sp>
          <p:nvSpPr>
            <p:cNvPr id="2430" name="Shape 2465"/>
            <p:cNvSpPr/>
            <p:nvPr/>
          </p:nvSpPr>
          <p:spPr>
            <a:xfrm>
              <a:off x="3639486" y="4778342"/>
              <a:ext cx="26352" cy="58341"/>
            </a:xfrm>
            <a:custGeom>
              <a:avLst/>
              <a:gdLst/>
              <a:ahLst/>
              <a:cxnLst/>
              <a:rect l="0" t="0" r="0" b="0"/>
              <a:pathLst>
                <a:path w="26352" h="58341">
                  <a:moveTo>
                    <a:pt x="13255" y="0"/>
                  </a:moveTo>
                  <a:lnTo>
                    <a:pt x="10873" y="3413"/>
                  </a:lnTo>
                  <a:lnTo>
                    <a:pt x="8811" y="6112"/>
                  </a:lnTo>
                  <a:lnTo>
                    <a:pt x="4366" y="11272"/>
                  </a:lnTo>
                  <a:lnTo>
                    <a:pt x="1348" y="13653"/>
                  </a:lnTo>
                  <a:lnTo>
                    <a:pt x="317" y="14447"/>
                  </a:lnTo>
                  <a:lnTo>
                    <a:pt x="0" y="15241"/>
                  </a:lnTo>
                  <a:lnTo>
                    <a:pt x="397" y="15875"/>
                  </a:lnTo>
                  <a:lnTo>
                    <a:pt x="5636" y="15875"/>
                  </a:lnTo>
                  <a:lnTo>
                    <a:pt x="5636" y="45720"/>
                  </a:lnTo>
                  <a:lnTo>
                    <a:pt x="5873" y="49133"/>
                  </a:lnTo>
                  <a:lnTo>
                    <a:pt x="6350" y="51911"/>
                  </a:lnTo>
                  <a:lnTo>
                    <a:pt x="7143" y="54135"/>
                  </a:lnTo>
                  <a:lnTo>
                    <a:pt x="8254" y="55722"/>
                  </a:lnTo>
                  <a:lnTo>
                    <a:pt x="11192" y="57706"/>
                  </a:lnTo>
                  <a:lnTo>
                    <a:pt x="14763" y="58341"/>
                  </a:lnTo>
                  <a:lnTo>
                    <a:pt x="18097" y="57706"/>
                  </a:lnTo>
                  <a:lnTo>
                    <a:pt x="21352" y="56118"/>
                  </a:lnTo>
                  <a:lnTo>
                    <a:pt x="24129" y="53737"/>
                  </a:lnTo>
                  <a:lnTo>
                    <a:pt x="26352" y="50800"/>
                  </a:lnTo>
                  <a:lnTo>
                    <a:pt x="25003" y="49688"/>
                  </a:lnTo>
                  <a:lnTo>
                    <a:pt x="22780" y="51911"/>
                  </a:lnTo>
                  <a:lnTo>
                    <a:pt x="21113" y="52784"/>
                  </a:lnTo>
                  <a:lnTo>
                    <a:pt x="18970" y="53181"/>
                  </a:lnTo>
                  <a:lnTo>
                    <a:pt x="16827" y="52704"/>
                  </a:lnTo>
                  <a:lnTo>
                    <a:pt x="15398" y="51515"/>
                  </a:lnTo>
                  <a:lnTo>
                    <a:pt x="14128" y="47942"/>
                  </a:lnTo>
                  <a:lnTo>
                    <a:pt x="13969" y="44212"/>
                  </a:lnTo>
                  <a:lnTo>
                    <a:pt x="13969" y="15875"/>
                  </a:lnTo>
                  <a:lnTo>
                    <a:pt x="23971" y="15875"/>
                  </a:lnTo>
                  <a:lnTo>
                    <a:pt x="23971" y="12779"/>
                  </a:lnTo>
                  <a:lnTo>
                    <a:pt x="13969" y="12779"/>
                  </a:lnTo>
                  <a:lnTo>
                    <a:pt x="13969"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431" name="Shape 2466"/>
            <p:cNvSpPr/>
            <p:nvPr/>
          </p:nvSpPr>
          <p:spPr>
            <a:xfrm>
              <a:off x="3611705" y="4778342"/>
              <a:ext cx="26352" cy="58341"/>
            </a:xfrm>
            <a:custGeom>
              <a:avLst/>
              <a:gdLst/>
              <a:ahLst/>
              <a:cxnLst/>
              <a:rect l="0" t="0" r="0" b="0"/>
              <a:pathLst>
                <a:path w="26352" h="58341">
                  <a:moveTo>
                    <a:pt x="13255" y="0"/>
                  </a:moveTo>
                  <a:lnTo>
                    <a:pt x="10873" y="3413"/>
                  </a:lnTo>
                  <a:lnTo>
                    <a:pt x="8889" y="6112"/>
                  </a:lnTo>
                  <a:lnTo>
                    <a:pt x="6825" y="8573"/>
                  </a:lnTo>
                  <a:lnTo>
                    <a:pt x="4366" y="11272"/>
                  </a:lnTo>
                  <a:lnTo>
                    <a:pt x="1428" y="13653"/>
                  </a:lnTo>
                  <a:lnTo>
                    <a:pt x="397" y="14447"/>
                  </a:lnTo>
                  <a:lnTo>
                    <a:pt x="0" y="15241"/>
                  </a:lnTo>
                  <a:lnTo>
                    <a:pt x="397" y="15875"/>
                  </a:lnTo>
                  <a:lnTo>
                    <a:pt x="5636" y="15875"/>
                  </a:lnTo>
                  <a:lnTo>
                    <a:pt x="5636" y="45720"/>
                  </a:lnTo>
                  <a:lnTo>
                    <a:pt x="5873" y="49133"/>
                  </a:lnTo>
                  <a:lnTo>
                    <a:pt x="6350" y="51911"/>
                  </a:lnTo>
                  <a:lnTo>
                    <a:pt x="7223" y="54135"/>
                  </a:lnTo>
                  <a:lnTo>
                    <a:pt x="8334" y="55722"/>
                  </a:lnTo>
                  <a:lnTo>
                    <a:pt x="11271" y="57706"/>
                  </a:lnTo>
                  <a:lnTo>
                    <a:pt x="14763" y="58341"/>
                  </a:lnTo>
                  <a:lnTo>
                    <a:pt x="18177" y="57706"/>
                  </a:lnTo>
                  <a:lnTo>
                    <a:pt x="21352" y="56118"/>
                  </a:lnTo>
                  <a:lnTo>
                    <a:pt x="24129" y="53737"/>
                  </a:lnTo>
                  <a:lnTo>
                    <a:pt x="26352" y="50800"/>
                  </a:lnTo>
                  <a:lnTo>
                    <a:pt x="25082" y="49688"/>
                  </a:lnTo>
                  <a:lnTo>
                    <a:pt x="22859" y="51911"/>
                  </a:lnTo>
                  <a:lnTo>
                    <a:pt x="21192" y="52784"/>
                  </a:lnTo>
                  <a:lnTo>
                    <a:pt x="19050" y="53181"/>
                  </a:lnTo>
                  <a:lnTo>
                    <a:pt x="16905" y="52704"/>
                  </a:lnTo>
                  <a:lnTo>
                    <a:pt x="15478" y="51515"/>
                  </a:lnTo>
                  <a:lnTo>
                    <a:pt x="14604" y="49848"/>
                  </a:lnTo>
                  <a:lnTo>
                    <a:pt x="14208" y="47942"/>
                  </a:lnTo>
                  <a:lnTo>
                    <a:pt x="13969" y="44212"/>
                  </a:lnTo>
                  <a:lnTo>
                    <a:pt x="13969" y="15875"/>
                  </a:lnTo>
                  <a:lnTo>
                    <a:pt x="23971" y="15875"/>
                  </a:lnTo>
                  <a:lnTo>
                    <a:pt x="23971" y="12779"/>
                  </a:lnTo>
                  <a:lnTo>
                    <a:pt x="13969" y="12779"/>
                  </a:lnTo>
                  <a:lnTo>
                    <a:pt x="13969" y="1270"/>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432" name="Shape 2467"/>
            <p:cNvSpPr/>
            <p:nvPr/>
          </p:nvSpPr>
          <p:spPr>
            <a:xfrm>
              <a:off x="3177841" y="4778342"/>
              <a:ext cx="26352" cy="58341"/>
            </a:xfrm>
            <a:custGeom>
              <a:avLst/>
              <a:gdLst/>
              <a:ahLst/>
              <a:cxnLst/>
              <a:rect l="0" t="0" r="0" b="0"/>
              <a:pathLst>
                <a:path w="26352" h="58341">
                  <a:moveTo>
                    <a:pt x="13256" y="0"/>
                  </a:moveTo>
                  <a:lnTo>
                    <a:pt x="10874" y="3413"/>
                  </a:lnTo>
                  <a:lnTo>
                    <a:pt x="8889" y="6112"/>
                  </a:lnTo>
                  <a:lnTo>
                    <a:pt x="4366" y="11272"/>
                  </a:lnTo>
                  <a:lnTo>
                    <a:pt x="1349" y="13653"/>
                  </a:lnTo>
                  <a:lnTo>
                    <a:pt x="397" y="14447"/>
                  </a:lnTo>
                  <a:lnTo>
                    <a:pt x="0" y="15241"/>
                  </a:lnTo>
                  <a:lnTo>
                    <a:pt x="397" y="15875"/>
                  </a:lnTo>
                  <a:lnTo>
                    <a:pt x="5636" y="15875"/>
                  </a:lnTo>
                  <a:lnTo>
                    <a:pt x="5636" y="45720"/>
                  </a:lnTo>
                  <a:lnTo>
                    <a:pt x="5873" y="49133"/>
                  </a:lnTo>
                  <a:lnTo>
                    <a:pt x="6350" y="51911"/>
                  </a:lnTo>
                  <a:lnTo>
                    <a:pt x="7223" y="54135"/>
                  </a:lnTo>
                  <a:lnTo>
                    <a:pt x="8334" y="55722"/>
                  </a:lnTo>
                  <a:lnTo>
                    <a:pt x="11192" y="57706"/>
                  </a:lnTo>
                  <a:lnTo>
                    <a:pt x="14763" y="58341"/>
                  </a:lnTo>
                  <a:lnTo>
                    <a:pt x="18176" y="57706"/>
                  </a:lnTo>
                  <a:lnTo>
                    <a:pt x="21351" y="56118"/>
                  </a:lnTo>
                  <a:lnTo>
                    <a:pt x="24129" y="53737"/>
                  </a:lnTo>
                  <a:lnTo>
                    <a:pt x="26352" y="50800"/>
                  </a:lnTo>
                  <a:lnTo>
                    <a:pt x="25082" y="49688"/>
                  </a:lnTo>
                  <a:lnTo>
                    <a:pt x="22859" y="51911"/>
                  </a:lnTo>
                  <a:lnTo>
                    <a:pt x="21193" y="52784"/>
                  </a:lnTo>
                  <a:lnTo>
                    <a:pt x="19050" y="53181"/>
                  </a:lnTo>
                  <a:lnTo>
                    <a:pt x="16906" y="52704"/>
                  </a:lnTo>
                  <a:lnTo>
                    <a:pt x="15478" y="51515"/>
                  </a:lnTo>
                  <a:lnTo>
                    <a:pt x="14604" y="49848"/>
                  </a:lnTo>
                  <a:lnTo>
                    <a:pt x="14128" y="47942"/>
                  </a:lnTo>
                  <a:lnTo>
                    <a:pt x="13970" y="44212"/>
                  </a:lnTo>
                  <a:lnTo>
                    <a:pt x="13970" y="15875"/>
                  </a:lnTo>
                  <a:lnTo>
                    <a:pt x="23971" y="15875"/>
                  </a:lnTo>
                  <a:lnTo>
                    <a:pt x="23971" y="12779"/>
                  </a:lnTo>
                  <a:lnTo>
                    <a:pt x="13970" y="12779"/>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433" name="Shape 2468"/>
            <p:cNvSpPr/>
            <p:nvPr/>
          </p:nvSpPr>
          <p:spPr>
            <a:xfrm>
              <a:off x="4348939" y="4790090"/>
              <a:ext cx="39528" cy="46592"/>
            </a:xfrm>
            <a:custGeom>
              <a:avLst/>
              <a:gdLst/>
              <a:ahLst/>
              <a:cxnLst/>
              <a:rect l="0" t="0" r="0" b="0"/>
              <a:pathLst>
                <a:path w="39528" h="46592">
                  <a:moveTo>
                    <a:pt x="20161" y="0"/>
                  </a:moveTo>
                  <a:lnTo>
                    <a:pt x="18018" y="3571"/>
                  </a:lnTo>
                  <a:lnTo>
                    <a:pt x="21431" y="4126"/>
                  </a:lnTo>
                  <a:lnTo>
                    <a:pt x="23812" y="5476"/>
                  </a:lnTo>
                  <a:lnTo>
                    <a:pt x="25400" y="7540"/>
                  </a:lnTo>
                  <a:lnTo>
                    <a:pt x="26511" y="9921"/>
                  </a:lnTo>
                  <a:lnTo>
                    <a:pt x="27543" y="14921"/>
                  </a:lnTo>
                  <a:lnTo>
                    <a:pt x="7143" y="14921"/>
                  </a:lnTo>
                  <a:lnTo>
                    <a:pt x="7857" y="11985"/>
                  </a:lnTo>
                  <a:lnTo>
                    <a:pt x="8731" y="9525"/>
                  </a:lnTo>
                  <a:lnTo>
                    <a:pt x="9763" y="7540"/>
                  </a:lnTo>
                  <a:lnTo>
                    <a:pt x="11112" y="6031"/>
                  </a:lnTo>
                  <a:lnTo>
                    <a:pt x="14287" y="4126"/>
                  </a:lnTo>
                  <a:lnTo>
                    <a:pt x="18018" y="3571"/>
                  </a:lnTo>
                  <a:lnTo>
                    <a:pt x="20161" y="0"/>
                  </a:lnTo>
                  <a:lnTo>
                    <a:pt x="15954" y="475"/>
                  </a:lnTo>
                  <a:lnTo>
                    <a:pt x="11429" y="2221"/>
                  </a:lnTo>
                  <a:lnTo>
                    <a:pt x="7143" y="5317"/>
                  </a:lnTo>
                  <a:lnTo>
                    <a:pt x="3492" y="9921"/>
                  </a:lnTo>
                  <a:lnTo>
                    <a:pt x="952" y="16192"/>
                  </a:lnTo>
                  <a:lnTo>
                    <a:pt x="238" y="20001"/>
                  </a:lnTo>
                  <a:lnTo>
                    <a:pt x="0" y="24367"/>
                  </a:lnTo>
                  <a:lnTo>
                    <a:pt x="396" y="29368"/>
                  </a:lnTo>
                  <a:lnTo>
                    <a:pt x="1349" y="33733"/>
                  </a:lnTo>
                  <a:lnTo>
                    <a:pt x="2857" y="37543"/>
                  </a:lnTo>
                  <a:lnTo>
                    <a:pt x="5079" y="40718"/>
                  </a:lnTo>
                  <a:lnTo>
                    <a:pt x="7778" y="43258"/>
                  </a:lnTo>
                  <a:lnTo>
                    <a:pt x="10953" y="45084"/>
                  </a:lnTo>
                  <a:lnTo>
                    <a:pt x="14526" y="46195"/>
                  </a:lnTo>
                  <a:lnTo>
                    <a:pt x="18494" y="46592"/>
                  </a:lnTo>
                  <a:lnTo>
                    <a:pt x="23495" y="45957"/>
                  </a:lnTo>
                  <a:lnTo>
                    <a:pt x="27701" y="44370"/>
                  </a:lnTo>
                  <a:lnTo>
                    <a:pt x="31194" y="42147"/>
                  </a:lnTo>
                  <a:lnTo>
                    <a:pt x="33972" y="39448"/>
                  </a:lnTo>
                  <a:lnTo>
                    <a:pt x="36195" y="36670"/>
                  </a:lnTo>
                  <a:lnTo>
                    <a:pt x="37782" y="33892"/>
                  </a:lnTo>
                  <a:lnTo>
                    <a:pt x="38893" y="31590"/>
                  </a:lnTo>
                  <a:lnTo>
                    <a:pt x="39528" y="30002"/>
                  </a:lnTo>
                  <a:lnTo>
                    <a:pt x="37941" y="29288"/>
                  </a:lnTo>
                  <a:lnTo>
                    <a:pt x="34925" y="33655"/>
                  </a:lnTo>
                  <a:lnTo>
                    <a:pt x="32702" y="35876"/>
                  </a:lnTo>
                  <a:lnTo>
                    <a:pt x="29924" y="37861"/>
                  </a:lnTo>
                  <a:lnTo>
                    <a:pt x="26589" y="39211"/>
                  </a:lnTo>
                  <a:lnTo>
                    <a:pt x="22542" y="39687"/>
                  </a:lnTo>
                  <a:lnTo>
                    <a:pt x="19208" y="39290"/>
                  </a:lnTo>
                  <a:lnTo>
                    <a:pt x="15795" y="38020"/>
                  </a:lnTo>
                  <a:lnTo>
                    <a:pt x="12700" y="35480"/>
                  </a:lnTo>
                  <a:lnTo>
                    <a:pt x="10001" y="31590"/>
                  </a:lnTo>
                  <a:lnTo>
                    <a:pt x="8890" y="28971"/>
                  </a:lnTo>
                  <a:lnTo>
                    <a:pt x="7937" y="25875"/>
                  </a:lnTo>
                  <a:lnTo>
                    <a:pt x="7302" y="22225"/>
                  </a:lnTo>
                  <a:lnTo>
                    <a:pt x="6826" y="18096"/>
                  </a:lnTo>
                  <a:lnTo>
                    <a:pt x="37623" y="18096"/>
                  </a:lnTo>
                  <a:lnTo>
                    <a:pt x="36988" y="13651"/>
                  </a:lnTo>
                  <a:lnTo>
                    <a:pt x="35798" y="9842"/>
                  </a:lnTo>
                  <a:lnTo>
                    <a:pt x="34131" y="6667"/>
                  </a:lnTo>
                  <a:lnTo>
                    <a:pt x="32067" y="4206"/>
                  </a:lnTo>
                  <a:lnTo>
                    <a:pt x="29527" y="2301"/>
                  </a:lnTo>
                  <a:lnTo>
                    <a:pt x="2674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434" name="Shape 2469"/>
            <p:cNvSpPr/>
            <p:nvPr/>
          </p:nvSpPr>
          <p:spPr>
            <a:xfrm>
              <a:off x="4270754" y="4790090"/>
              <a:ext cx="23496" cy="45561"/>
            </a:xfrm>
            <a:custGeom>
              <a:avLst/>
              <a:gdLst/>
              <a:ahLst/>
              <a:cxnLst/>
              <a:rect l="0" t="0" r="0" b="0"/>
              <a:pathLst>
                <a:path w="23496" h="45561">
                  <a:moveTo>
                    <a:pt x="15796" y="0"/>
                  </a:moveTo>
                  <a:lnTo>
                    <a:pt x="397" y="5476"/>
                  </a:lnTo>
                  <a:lnTo>
                    <a:pt x="397" y="6905"/>
                  </a:lnTo>
                  <a:lnTo>
                    <a:pt x="4366" y="6507"/>
                  </a:lnTo>
                  <a:lnTo>
                    <a:pt x="5636" y="6667"/>
                  </a:lnTo>
                  <a:lnTo>
                    <a:pt x="6667" y="7301"/>
                  </a:lnTo>
                  <a:lnTo>
                    <a:pt x="7541" y="9127"/>
                  </a:lnTo>
                  <a:lnTo>
                    <a:pt x="7858" y="12461"/>
                  </a:lnTo>
                  <a:lnTo>
                    <a:pt x="7858" y="35480"/>
                  </a:lnTo>
                  <a:lnTo>
                    <a:pt x="7700" y="38734"/>
                  </a:lnTo>
                  <a:lnTo>
                    <a:pt x="7143" y="41036"/>
                  </a:lnTo>
                  <a:lnTo>
                    <a:pt x="6192" y="42543"/>
                  </a:lnTo>
                  <a:lnTo>
                    <a:pt x="4762" y="43417"/>
                  </a:lnTo>
                  <a:lnTo>
                    <a:pt x="2778" y="43893"/>
                  </a:lnTo>
                  <a:lnTo>
                    <a:pt x="0" y="44052"/>
                  </a:lnTo>
                  <a:lnTo>
                    <a:pt x="0" y="45561"/>
                  </a:lnTo>
                  <a:lnTo>
                    <a:pt x="23496" y="45561"/>
                  </a:lnTo>
                  <a:lnTo>
                    <a:pt x="23496" y="44052"/>
                  </a:lnTo>
                  <a:lnTo>
                    <a:pt x="19447" y="43496"/>
                  </a:lnTo>
                  <a:lnTo>
                    <a:pt x="17225" y="42068"/>
                  </a:lnTo>
                  <a:lnTo>
                    <a:pt x="16352" y="39448"/>
                  </a:lnTo>
                  <a:lnTo>
                    <a:pt x="16192" y="35480"/>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2435" name="Shape 2470"/>
            <p:cNvSpPr/>
            <p:nvPr/>
          </p:nvSpPr>
          <p:spPr>
            <a:xfrm>
              <a:off x="4065809" y="4768023"/>
              <a:ext cx="45957" cy="68659"/>
            </a:xfrm>
            <a:custGeom>
              <a:avLst/>
              <a:gdLst/>
              <a:ahLst/>
              <a:cxnLst/>
              <a:rect l="0" t="0" r="0" b="0"/>
              <a:pathLst>
                <a:path w="45957" h="68659">
                  <a:moveTo>
                    <a:pt x="38813" y="0"/>
                  </a:moveTo>
                  <a:lnTo>
                    <a:pt x="24287" y="4366"/>
                  </a:lnTo>
                  <a:lnTo>
                    <a:pt x="24287" y="5953"/>
                  </a:lnTo>
                  <a:lnTo>
                    <a:pt x="26668" y="5794"/>
                  </a:lnTo>
                  <a:lnTo>
                    <a:pt x="29209" y="6112"/>
                  </a:lnTo>
                  <a:lnTo>
                    <a:pt x="30479" y="7223"/>
                  </a:lnTo>
                  <a:lnTo>
                    <a:pt x="30876" y="8811"/>
                  </a:lnTo>
                  <a:lnTo>
                    <a:pt x="31034" y="10874"/>
                  </a:lnTo>
                  <a:lnTo>
                    <a:pt x="31034" y="26353"/>
                  </a:lnTo>
                  <a:lnTo>
                    <a:pt x="28575" y="24448"/>
                  </a:lnTo>
                  <a:lnTo>
                    <a:pt x="26113" y="23098"/>
                  </a:lnTo>
                  <a:lnTo>
                    <a:pt x="23493" y="22304"/>
                  </a:lnTo>
                  <a:lnTo>
                    <a:pt x="22683" y="22240"/>
                  </a:lnTo>
                  <a:lnTo>
                    <a:pt x="20794" y="24844"/>
                  </a:lnTo>
                  <a:lnTo>
                    <a:pt x="24287" y="25479"/>
                  </a:lnTo>
                  <a:lnTo>
                    <a:pt x="27383" y="27304"/>
                  </a:lnTo>
                  <a:lnTo>
                    <a:pt x="29764" y="30322"/>
                  </a:lnTo>
                  <a:lnTo>
                    <a:pt x="31034" y="34767"/>
                  </a:lnTo>
                  <a:lnTo>
                    <a:pt x="31034" y="57547"/>
                  </a:lnTo>
                  <a:lnTo>
                    <a:pt x="29843" y="59928"/>
                  </a:lnTo>
                  <a:lnTo>
                    <a:pt x="27859" y="61833"/>
                  </a:lnTo>
                  <a:lnTo>
                    <a:pt x="25161" y="63103"/>
                  </a:lnTo>
                  <a:lnTo>
                    <a:pt x="22225" y="63500"/>
                  </a:lnTo>
                  <a:lnTo>
                    <a:pt x="18891" y="62944"/>
                  </a:lnTo>
                  <a:lnTo>
                    <a:pt x="15716" y="61516"/>
                  </a:lnTo>
                  <a:lnTo>
                    <a:pt x="12937" y="58897"/>
                  </a:lnTo>
                  <a:lnTo>
                    <a:pt x="10636" y="55007"/>
                  </a:lnTo>
                  <a:lnTo>
                    <a:pt x="9127" y="49768"/>
                  </a:lnTo>
                  <a:lnTo>
                    <a:pt x="8492" y="43179"/>
                  </a:lnTo>
                  <a:lnTo>
                    <a:pt x="9048" y="37068"/>
                  </a:lnTo>
                  <a:lnTo>
                    <a:pt x="10476" y="32386"/>
                  </a:lnTo>
                  <a:lnTo>
                    <a:pt x="12620" y="28972"/>
                  </a:lnTo>
                  <a:lnTo>
                    <a:pt x="15159" y="26591"/>
                  </a:lnTo>
                  <a:lnTo>
                    <a:pt x="17937" y="25242"/>
                  </a:lnTo>
                  <a:lnTo>
                    <a:pt x="20794" y="24844"/>
                  </a:lnTo>
                  <a:lnTo>
                    <a:pt x="22683" y="22240"/>
                  </a:lnTo>
                  <a:lnTo>
                    <a:pt x="20478" y="22067"/>
                  </a:lnTo>
                  <a:lnTo>
                    <a:pt x="15159" y="22940"/>
                  </a:lnTo>
                  <a:lnTo>
                    <a:pt x="10238" y="25479"/>
                  </a:lnTo>
                  <a:lnTo>
                    <a:pt x="6111" y="29368"/>
                  </a:lnTo>
                  <a:lnTo>
                    <a:pt x="2856" y="34369"/>
                  </a:lnTo>
                  <a:lnTo>
                    <a:pt x="793" y="40163"/>
                  </a:lnTo>
                  <a:lnTo>
                    <a:pt x="0" y="46434"/>
                  </a:lnTo>
                  <a:lnTo>
                    <a:pt x="634" y="53181"/>
                  </a:lnTo>
                  <a:lnTo>
                    <a:pt x="2301" y="58420"/>
                  </a:lnTo>
                  <a:lnTo>
                    <a:pt x="4682" y="62309"/>
                  </a:lnTo>
                  <a:lnTo>
                    <a:pt x="7539" y="65087"/>
                  </a:lnTo>
                  <a:lnTo>
                    <a:pt x="10636" y="66913"/>
                  </a:lnTo>
                  <a:lnTo>
                    <a:pt x="13572" y="68024"/>
                  </a:lnTo>
                  <a:lnTo>
                    <a:pt x="16112" y="68501"/>
                  </a:lnTo>
                  <a:lnTo>
                    <a:pt x="18017" y="68659"/>
                  </a:lnTo>
                  <a:lnTo>
                    <a:pt x="22859" y="68024"/>
                  </a:lnTo>
                  <a:lnTo>
                    <a:pt x="26511" y="66517"/>
                  </a:lnTo>
                  <a:lnTo>
                    <a:pt x="29050" y="64453"/>
                  </a:lnTo>
                  <a:lnTo>
                    <a:pt x="30797" y="62309"/>
                  </a:lnTo>
                  <a:lnTo>
                    <a:pt x="31034" y="62309"/>
                  </a:lnTo>
                  <a:lnTo>
                    <a:pt x="31034" y="68342"/>
                  </a:lnTo>
                  <a:lnTo>
                    <a:pt x="31431" y="68659"/>
                  </a:lnTo>
                  <a:lnTo>
                    <a:pt x="38813" y="66041"/>
                  </a:lnTo>
                  <a:lnTo>
                    <a:pt x="45957" y="63500"/>
                  </a:lnTo>
                  <a:lnTo>
                    <a:pt x="45957" y="61912"/>
                  </a:lnTo>
                  <a:lnTo>
                    <a:pt x="43179" y="61912"/>
                  </a:lnTo>
                  <a:lnTo>
                    <a:pt x="41275" y="61516"/>
                  </a:lnTo>
                  <a:lnTo>
                    <a:pt x="40162" y="60801"/>
                  </a:lnTo>
                  <a:lnTo>
                    <a:pt x="39607" y="59691"/>
                  </a:lnTo>
                  <a:lnTo>
                    <a:pt x="39289" y="56356"/>
                  </a:lnTo>
                  <a:lnTo>
                    <a:pt x="39289" y="160"/>
                  </a:lnTo>
                  <a:lnTo>
                    <a:pt x="38813" y="0"/>
                  </a:lnTo>
                  <a:close/>
                </a:path>
              </a:pathLst>
            </a:custGeom>
            <a:solidFill>
              <a:srgbClr val="000000"/>
            </a:solidFill>
          </p:spPr>
          <p:txBody>
            <a:bodyPr vert="horz" lIns="91440" tIns="45720" rIns="91440" bIns="45720" anchor="t"/>
            <a:lstStyle/>
            <a:p>
              <a:endParaRPr lang="en-IN"/>
            </a:p>
          </p:txBody>
        </p:sp>
        <p:sp>
          <p:nvSpPr>
            <p:cNvPr id="2436" name="Shape 2471"/>
            <p:cNvSpPr/>
            <p:nvPr/>
          </p:nvSpPr>
          <p:spPr>
            <a:xfrm>
              <a:off x="3972702" y="4790090"/>
              <a:ext cx="40083" cy="46592"/>
            </a:xfrm>
            <a:custGeom>
              <a:avLst/>
              <a:gdLst/>
              <a:ahLst/>
              <a:cxnLst/>
              <a:rect l="0" t="0" r="0" b="0"/>
              <a:pathLst>
                <a:path w="40083" h="46592">
                  <a:moveTo>
                    <a:pt x="18018" y="0"/>
                  </a:moveTo>
                  <a:lnTo>
                    <a:pt x="12858" y="555"/>
                  </a:lnTo>
                  <a:lnTo>
                    <a:pt x="8731" y="1983"/>
                  </a:lnTo>
                  <a:lnTo>
                    <a:pt x="5636" y="4047"/>
                  </a:lnTo>
                  <a:lnTo>
                    <a:pt x="3492" y="6429"/>
                  </a:lnTo>
                  <a:lnTo>
                    <a:pt x="2301" y="8810"/>
                  </a:lnTo>
                  <a:lnTo>
                    <a:pt x="1904" y="11032"/>
                  </a:lnTo>
                  <a:lnTo>
                    <a:pt x="2857" y="13811"/>
                  </a:lnTo>
                  <a:lnTo>
                    <a:pt x="4127" y="14921"/>
                  </a:lnTo>
                  <a:lnTo>
                    <a:pt x="6112" y="15318"/>
                  </a:lnTo>
                  <a:lnTo>
                    <a:pt x="7937" y="15001"/>
                  </a:lnTo>
                  <a:lnTo>
                    <a:pt x="9366" y="13968"/>
                  </a:lnTo>
                  <a:lnTo>
                    <a:pt x="10238" y="12620"/>
                  </a:lnTo>
                  <a:lnTo>
                    <a:pt x="10557" y="11112"/>
                  </a:lnTo>
                  <a:lnTo>
                    <a:pt x="10318" y="9365"/>
                  </a:lnTo>
                  <a:lnTo>
                    <a:pt x="10081" y="7222"/>
                  </a:lnTo>
                  <a:lnTo>
                    <a:pt x="10714" y="5158"/>
                  </a:lnTo>
                  <a:lnTo>
                    <a:pt x="12382" y="3650"/>
                  </a:lnTo>
                  <a:lnTo>
                    <a:pt x="14683" y="2699"/>
                  </a:lnTo>
                  <a:lnTo>
                    <a:pt x="17145" y="2381"/>
                  </a:lnTo>
                  <a:lnTo>
                    <a:pt x="19606" y="2618"/>
                  </a:lnTo>
                  <a:lnTo>
                    <a:pt x="22066" y="3809"/>
                  </a:lnTo>
                  <a:lnTo>
                    <a:pt x="23971" y="6350"/>
                  </a:lnTo>
                  <a:lnTo>
                    <a:pt x="24765" y="10636"/>
                  </a:lnTo>
                  <a:lnTo>
                    <a:pt x="24765" y="16668"/>
                  </a:lnTo>
                  <a:lnTo>
                    <a:pt x="24024" y="16960"/>
                  </a:lnTo>
                  <a:lnTo>
                    <a:pt x="24765" y="19050"/>
                  </a:lnTo>
                  <a:lnTo>
                    <a:pt x="24765" y="33416"/>
                  </a:lnTo>
                  <a:lnTo>
                    <a:pt x="24208" y="36750"/>
                  </a:lnTo>
                  <a:lnTo>
                    <a:pt x="23177" y="37940"/>
                  </a:lnTo>
                  <a:lnTo>
                    <a:pt x="21351" y="39051"/>
                  </a:lnTo>
                  <a:lnTo>
                    <a:pt x="20320" y="39448"/>
                  </a:lnTo>
                  <a:lnTo>
                    <a:pt x="18732" y="40083"/>
                  </a:lnTo>
                  <a:lnTo>
                    <a:pt x="15240" y="40799"/>
                  </a:lnTo>
                  <a:lnTo>
                    <a:pt x="12700" y="40242"/>
                  </a:lnTo>
                  <a:lnTo>
                    <a:pt x="10636" y="38734"/>
                  </a:lnTo>
                  <a:lnTo>
                    <a:pt x="9287" y="36273"/>
                  </a:lnTo>
                  <a:lnTo>
                    <a:pt x="8731" y="33098"/>
                  </a:lnTo>
                  <a:lnTo>
                    <a:pt x="8731" y="32861"/>
                  </a:lnTo>
                  <a:lnTo>
                    <a:pt x="8890" y="31035"/>
                  </a:lnTo>
                  <a:lnTo>
                    <a:pt x="9525" y="28892"/>
                  </a:lnTo>
                  <a:lnTo>
                    <a:pt x="11112" y="26590"/>
                  </a:lnTo>
                  <a:lnTo>
                    <a:pt x="13970" y="24050"/>
                  </a:lnTo>
                  <a:lnTo>
                    <a:pt x="15954" y="22780"/>
                  </a:lnTo>
                  <a:lnTo>
                    <a:pt x="18415" y="21510"/>
                  </a:lnTo>
                  <a:lnTo>
                    <a:pt x="21351" y="20240"/>
                  </a:lnTo>
                  <a:lnTo>
                    <a:pt x="24765" y="19050"/>
                  </a:lnTo>
                  <a:lnTo>
                    <a:pt x="24024" y="16960"/>
                  </a:lnTo>
                  <a:lnTo>
                    <a:pt x="17303" y="19605"/>
                  </a:lnTo>
                  <a:lnTo>
                    <a:pt x="11112" y="22304"/>
                  </a:lnTo>
                  <a:lnTo>
                    <a:pt x="6270" y="25081"/>
                  </a:lnTo>
                  <a:lnTo>
                    <a:pt x="2777" y="28177"/>
                  </a:lnTo>
                  <a:lnTo>
                    <a:pt x="713" y="31829"/>
                  </a:lnTo>
                  <a:lnTo>
                    <a:pt x="0" y="36273"/>
                  </a:lnTo>
                  <a:lnTo>
                    <a:pt x="952" y="40638"/>
                  </a:lnTo>
                  <a:lnTo>
                    <a:pt x="3254" y="43893"/>
                  </a:lnTo>
                  <a:lnTo>
                    <a:pt x="6588" y="45877"/>
                  </a:lnTo>
                  <a:lnTo>
                    <a:pt x="10477" y="46592"/>
                  </a:lnTo>
                  <a:lnTo>
                    <a:pt x="14526" y="45957"/>
                  </a:lnTo>
                  <a:lnTo>
                    <a:pt x="18336" y="44211"/>
                  </a:lnTo>
                  <a:lnTo>
                    <a:pt x="21827" y="41830"/>
                  </a:lnTo>
                  <a:lnTo>
                    <a:pt x="24844" y="39290"/>
                  </a:lnTo>
                  <a:lnTo>
                    <a:pt x="25400" y="42306"/>
                  </a:lnTo>
                  <a:lnTo>
                    <a:pt x="26352" y="44370"/>
                  </a:lnTo>
                  <a:lnTo>
                    <a:pt x="27622" y="45640"/>
                  </a:lnTo>
                  <a:lnTo>
                    <a:pt x="28892" y="46275"/>
                  </a:lnTo>
                  <a:lnTo>
                    <a:pt x="31273" y="46592"/>
                  </a:lnTo>
                  <a:lnTo>
                    <a:pt x="32782" y="46433"/>
                  </a:lnTo>
                  <a:lnTo>
                    <a:pt x="34687" y="45877"/>
                  </a:lnTo>
                  <a:lnTo>
                    <a:pt x="37147" y="44370"/>
                  </a:lnTo>
                  <a:lnTo>
                    <a:pt x="40083" y="41592"/>
                  </a:lnTo>
                  <a:lnTo>
                    <a:pt x="40083" y="39051"/>
                  </a:lnTo>
                  <a:lnTo>
                    <a:pt x="38258" y="40321"/>
                  </a:lnTo>
                  <a:lnTo>
                    <a:pt x="35638" y="40877"/>
                  </a:lnTo>
                  <a:lnTo>
                    <a:pt x="33972" y="40401"/>
                  </a:lnTo>
                  <a:lnTo>
                    <a:pt x="33099" y="39131"/>
                  </a:lnTo>
                  <a:lnTo>
                    <a:pt x="32782" y="35162"/>
                  </a:lnTo>
                  <a:lnTo>
                    <a:pt x="32782" y="15875"/>
                  </a:lnTo>
                  <a:lnTo>
                    <a:pt x="32226" y="9127"/>
                  </a:lnTo>
                  <a:lnTo>
                    <a:pt x="30956" y="5713"/>
                  </a:lnTo>
                  <a:lnTo>
                    <a:pt x="28416" y="2777"/>
                  </a:lnTo>
                  <a:lnTo>
                    <a:pt x="26589" y="1587"/>
                  </a:lnTo>
                  <a:lnTo>
                    <a:pt x="24208" y="793"/>
                  </a:lnTo>
                  <a:lnTo>
                    <a:pt x="21351" y="237"/>
                  </a:lnTo>
                  <a:lnTo>
                    <a:pt x="18018" y="0"/>
                  </a:lnTo>
                  <a:close/>
                </a:path>
              </a:pathLst>
            </a:custGeom>
            <a:solidFill>
              <a:srgbClr val="000000"/>
            </a:solidFill>
          </p:spPr>
          <p:txBody>
            <a:bodyPr vert="horz" lIns="91440" tIns="45720" rIns="91440" bIns="45720" anchor="t"/>
            <a:lstStyle/>
            <a:p>
              <a:endParaRPr lang="en-IN"/>
            </a:p>
          </p:txBody>
        </p:sp>
        <p:sp>
          <p:nvSpPr>
            <p:cNvPr id="2437" name="Shape 2472"/>
            <p:cNvSpPr/>
            <p:nvPr/>
          </p:nvSpPr>
          <p:spPr>
            <a:xfrm>
              <a:off x="3858798" y="4768023"/>
              <a:ext cx="45958" cy="68659"/>
            </a:xfrm>
            <a:custGeom>
              <a:avLst/>
              <a:gdLst/>
              <a:ahLst/>
              <a:cxnLst/>
              <a:rect l="0" t="0" r="0" b="0"/>
              <a:pathLst>
                <a:path w="45958" h="68659">
                  <a:moveTo>
                    <a:pt x="38815" y="0"/>
                  </a:moveTo>
                  <a:lnTo>
                    <a:pt x="24210" y="4366"/>
                  </a:lnTo>
                  <a:lnTo>
                    <a:pt x="24210" y="5953"/>
                  </a:lnTo>
                  <a:lnTo>
                    <a:pt x="26591" y="5794"/>
                  </a:lnTo>
                  <a:lnTo>
                    <a:pt x="29131" y="6112"/>
                  </a:lnTo>
                  <a:lnTo>
                    <a:pt x="30401" y="7223"/>
                  </a:lnTo>
                  <a:lnTo>
                    <a:pt x="30877" y="8811"/>
                  </a:lnTo>
                  <a:lnTo>
                    <a:pt x="30956" y="10874"/>
                  </a:lnTo>
                  <a:lnTo>
                    <a:pt x="30956" y="26353"/>
                  </a:lnTo>
                  <a:lnTo>
                    <a:pt x="28575" y="24448"/>
                  </a:lnTo>
                  <a:lnTo>
                    <a:pt x="26115" y="23098"/>
                  </a:lnTo>
                  <a:lnTo>
                    <a:pt x="23496" y="22304"/>
                  </a:lnTo>
                  <a:lnTo>
                    <a:pt x="22685" y="22240"/>
                  </a:lnTo>
                  <a:lnTo>
                    <a:pt x="20797" y="24844"/>
                  </a:lnTo>
                  <a:lnTo>
                    <a:pt x="24289" y="25479"/>
                  </a:lnTo>
                  <a:lnTo>
                    <a:pt x="27385" y="27304"/>
                  </a:lnTo>
                  <a:lnTo>
                    <a:pt x="29686" y="30322"/>
                  </a:lnTo>
                  <a:lnTo>
                    <a:pt x="30956" y="34767"/>
                  </a:lnTo>
                  <a:lnTo>
                    <a:pt x="30956" y="57547"/>
                  </a:lnTo>
                  <a:lnTo>
                    <a:pt x="29846" y="59928"/>
                  </a:lnTo>
                  <a:lnTo>
                    <a:pt x="27781" y="61833"/>
                  </a:lnTo>
                  <a:lnTo>
                    <a:pt x="25162" y="63103"/>
                  </a:lnTo>
                  <a:lnTo>
                    <a:pt x="22146" y="63500"/>
                  </a:lnTo>
                  <a:lnTo>
                    <a:pt x="18892" y="62944"/>
                  </a:lnTo>
                  <a:lnTo>
                    <a:pt x="15717" y="61516"/>
                  </a:lnTo>
                  <a:lnTo>
                    <a:pt x="12938" y="58897"/>
                  </a:lnTo>
                  <a:lnTo>
                    <a:pt x="10636" y="55007"/>
                  </a:lnTo>
                  <a:lnTo>
                    <a:pt x="9128" y="49768"/>
                  </a:lnTo>
                  <a:lnTo>
                    <a:pt x="8494" y="43179"/>
                  </a:lnTo>
                  <a:lnTo>
                    <a:pt x="9049" y="37068"/>
                  </a:lnTo>
                  <a:lnTo>
                    <a:pt x="10478" y="32386"/>
                  </a:lnTo>
                  <a:lnTo>
                    <a:pt x="12621" y="28972"/>
                  </a:lnTo>
                  <a:lnTo>
                    <a:pt x="15161" y="26591"/>
                  </a:lnTo>
                  <a:lnTo>
                    <a:pt x="17939" y="25242"/>
                  </a:lnTo>
                  <a:lnTo>
                    <a:pt x="20797" y="24844"/>
                  </a:lnTo>
                  <a:lnTo>
                    <a:pt x="22685" y="22240"/>
                  </a:lnTo>
                  <a:lnTo>
                    <a:pt x="20480" y="22067"/>
                  </a:lnTo>
                  <a:lnTo>
                    <a:pt x="15161" y="22940"/>
                  </a:lnTo>
                  <a:lnTo>
                    <a:pt x="10240" y="25479"/>
                  </a:lnTo>
                  <a:lnTo>
                    <a:pt x="6112" y="29368"/>
                  </a:lnTo>
                  <a:lnTo>
                    <a:pt x="2858" y="34369"/>
                  </a:lnTo>
                  <a:lnTo>
                    <a:pt x="793" y="40163"/>
                  </a:lnTo>
                  <a:lnTo>
                    <a:pt x="0" y="46434"/>
                  </a:lnTo>
                  <a:lnTo>
                    <a:pt x="636" y="53181"/>
                  </a:lnTo>
                  <a:lnTo>
                    <a:pt x="2223" y="58420"/>
                  </a:lnTo>
                  <a:lnTo>
                    <a:pt x="4683" y="62309"/>
                  </a:lnTo>
                  <a:lnTo>
                    <a:pt x="7541" y="65087"/>
                  </a:lnTo>
                  <a:lnTo>
                    <a:pt x="10636" y="66913"/>
                  </a:lnTo>
                  <a:lnTo>
                    <a:pt x="13573" y="68024"/>
                  </a:lnTo>
                  <a:lnTo>
                    <a:pt x="16113" y="68501"/>
                  </a:lnTo>
                  <a:lnTo>
                    <a:pt x="18019" y="68659"/>
                  </a:lnTo>
                  <a:lnTo>
                    <a:pt x="22861" y="68024"/>
                  </a:lnTo>
                  <a:lnTo>
                    <a:pt x="26511" y="66517"/>
                  </a:lnTo>
                  <a:lnTo>
                    <a:pt x="29052" y="64453"/>
                  </a:lnTo>
                  <a:lnTo>
                    <a:pt x="30798" y="62309"/>
                  </a:lnTo>
                  <a:lnTo>
                    <a:pt x="30956" y="62309"/>
                  </a:lnTo>
                  <a:lnTo>
                    <a:pt x="30956" y="68342"/>
                  </a:lnTo>
                  <a:lnTo>
                    <a:pt x="31353" y="68659"/>
                  </a:lnTo>
                  <a:lnTo>
                    <a:pt x="38815" y="66041"/>
                  </a:lnTo>
                  <a:lnTo>
                    <a:pt x="45958" y="63500"/>
                  </a:lnTo>
                  <a:lnTo>
                    <a:pt x="45958" y="61912"/>
                  </a:lnTo>
                  <a:lnTo>
                    <a:pt x="43180" y="61912"/>
                  </a:lnTo>
                  <a:lnTo>
                    <a:pt x="41275" y="61516"/>
                  </a:lnTo>
                  <a:lnTo>
                    <a:pt x="40164" y="60801"/>
                  </a:lnTo>
                  <a:lnTo>
                    <a:pt x="39530" y="59691"/>
                  </a:lnTo>
                  <a:lnTo>
                    <a:pt x="39291" y="56356"/>
                  </a:lnTo>
                  <a:lnTo>
                    <a:pt x="39291" y="160"/>
                  </a:lnTo>
                  <a:lnTo>
                    <a:pt x="38815" y="0"/>
                  </a:lnTo>
                  <a:close/>
                </a:path>
              </a:pathLst>
            </a:custGeom>
            <a:solidFill>
              <a:srgbClr val="000000"/>
            </a:solidFill>
          </p:spPr>
          <p:txBody>
            <a:bodyPr vert="horz" lIns="91440" tIns="45720" rIns="91440" bIns="45720" anchor="t"/>
            <a:lstStyle/>
            <a:p>
              <a:endParaRPr lang="en-IN"/>
            </a:p>
          </p:txBody>
        </p:sp>
        <p:sp>
          <p:nvSpPr>
            <p:cNvPr id="2438" name="Shape 2473"/>
            <p:cNvSpPr/>
            <p:nvPr/>
          </p:nvSpPr>
          <p:spPr>
            <a:xfrm>
              <a:off x="3829986" y="4790090"/>
              <a:ext cx="23416" cy="45561"/>
            </a:xfrm>
            <a:custGeom>
              <a:avLst/>
              <a:gdLst/>
              <a:ahLst/>
              <a:cxnLst/>
              <a:rect l="0" t="0" r="0" b="0"/>
              <a:pathLst>
                <a:path w="23416" h="45561">
                  <a:moveTo>
                    <a:pt x="15716" y="0"/>
                  </a:moveTo>
                  <a:lnTo>
                    <a:pt x="317" y="5476"/>
                  </a:lnTo>
                  <a:lnTo>
                    <a:pt x="317" y="6905"/>
                  </a:lnTo>
                  <a:lnTo>
                    <a:pt x="4286" y="6507"/>
                  </a:lnTo>
                  <a:lnTo>
                    <a:pt x="5556" y="6667"/>
                  </a:lnTo>
                  <a:lnTo>
                    <a:pt x="6667" y="7301"/>
                  </a:lnTo>
                  <a:lnTo>
                    <a:pt x="7461" y="9127"/>
                  </a:lnTo>
                  <a:lnTo>
                    <a:pt x="7778" y="12461"/>
                  </a:lnTo>
                  <a:lnTo>
                    <a:pt x="7778" y="35480"/>
                  </a:lnTo>
                  <a:lnTo>
                    <a:pt x="7619" y="38734"/>
                  </a:lnTo>
                  <a:lnTo>
                    <a:pt x="7064" y="41036"/>
                  </a:lnTo>
                  <a:lnTo>
                    <a:pt x="6191" y="42543"/>
                  </a:lnTo>
                  <a:lnTo>
                    <a:pt x="4683" y="43417"/>
                  </a:lnTo>
                  <a:lnTo>
                    <a:pt x="2698" y="43893"/>
                  </a:lnTo>
                  <a:lnTo>
                    <a:pt x="0" y="44052"/>
                  </a:lnTo>
                  <a:lnTo>
                    <a:pt x="0" y="45561"/>
                  </a:lnTo>
                  <a:lnTo>
                    <a:pt x="23416" y="45561"/>
                  </a:lnTo>
                  <a:lnTo>
                    <a:pt x="23416" y="44052"/>
                  </a:lnTo>
                  <a:lnTo>
                    <a:pt x="19367" y="43496"/>
                  </a:lnTo>
                  <a:lnTo>
                    <a:pt x="18097" y="42862"/>
                  </a:lnTo>
                  <a:lnTo>
                    <a:pt x="17223" y="42068"/>
                  </a:lnTo>
                  <a:lnTo>
                    <a:pt x="16272"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439" name="Shape 2474"/>
            <p:cNvSpPr/>
            <p:nvPr/>
          </p:nvSpPr>
          <p:spPr>
            <a:xfrm>
              <a:off x="3743864" y="4790090"/>
              <a:ext cx="40083" cy="46592"/>
            </a:xfrm>
            <a:custGeom>
              <a:avLst/>
              <a:gdLst/>
              <a:ahLst/>
              <a:cxnLst/>
              <a:rect l="0" t="0" r="0" b="0"/>
              <a:pathLst>
                <a:path w="40083" h="46592">
                  <a:moveTo>
                    <a:pt x="18017" y="0"/>
                  </a:moveTo>
                  <a:lnTo>
                    <a:pt x="12857" y="555"/>
                  </a:lnTo>
                  <a:lnTo>
                    <a:pt x="8731" y="1983"/>
                  </a:lnTo>
                  <a:lnTo>
                    <a:pt x="5634" y="4047"/>
                  </a:lnTo>
                  <a:lnTo>
                    <a:pt x="3492" y="6429"/>
                  </a:lnTo>
                  <a:lnTo>
                    <a:pt x="2301" y="8810"/>
                  </a:lnTo>
                  <a:lnTo>
                    <a:pt x="1904" y="11032"/>
                  </a:lnTo>
                  <a:lnTo>
                    <a:pt x="2857" y="13811"/>
                  </a:lnTo>
                  <a:lnTo>
                    <a:pt x="4206" y="14921"/>
                  </a:lnTo>
                  <a:lnTo>
                    <a:pt x="6111" y="15318"/>
                  </a:lnTo>
                  <a:lnTo>
                    <a:pt x="7937" y="15001"/>
                  </a:lnTo>
                  <a:lnTo>
                    <a:pt x="9364" y="13968"/>
                  </a:lnTo>
                  <a:lnTo>
                    <a:pt x="10318" y="12620"/>
                  </a:lnTo>
                  <a:lnTo>
                    <a:pt x="10636" y="11112"/>
                  </a:lnTo>
                  <a:lnTo>
                    <a:pt x="10318" y="9365"/>
                  </a:lnTo>
                  <a:lnTo>
                    <a:pt x="10080" y="7222"/>
                  </a:lnTo>
                  <a:lnTo>
                    <a:pt x="10715" y="5158"/>
                  </a:lnTo>
                  <a:lnTo>
                    <a:pt x="12382" y="3650"/>
                  </a:lnTo>
                  <a:lnTo>
                    <a:pt x="14683" y="2699"/>
                  </a:lnTo>
                  <a:lnTo>
                    <a:pt x="17145" y="2381"/>
                  </a:lnTo>
                  <a:lnTo>
                    <a:pt x="19605" y="2618"/>
                  </a:lnTo>
                  <a:lnTo>
                    <a:pt x="22064" y="3809"/>
                  </a:lnTo>
                  <a:lnTo>
                    <a:pt x="23970" y="6350"/>
                  </a:lnTo>
                  <a:lnTo>
                    <a:pt x="24763" y="10636"/>
                  </a:lnTo>
                  <a:lnTo>
                    <a:pt x="24763" y="16668"/>
                  </a:lnTo>
                  <a:lnTo>
                    <a:pt x="24023" y="16960"/>
                  </a:lnTo>
                  <a:lnTo>
                    <a:pt x="24763" y="19050"/>
                  </a:lnTo>
                  <a:lnTo>
                    <a:pt x="24763" y="33416"/>
                  </a:lnTo>
                  <a:lnTo>
                    <a:pt x="24208" y="36750"/>
                  </a:lnTo>
                  <a:lnTo>
                    <a:pt x="23176" y="37940"/>
                  </a:lnTo>
                  <a:lnTo>
                    <a:pt x="21431" y="39051"/>
                  </a:lnTo>
                  <a:lnTo>
                    <a:pt x="20320" y="39448"/>
                  </a:lnTo>
                  <a:lnTo>
                    <a:pt x="18732" y="40083"/>
                  </a:lnTo>
                  <a:lnTo>
                    <a:pt x="15238" y="40799"/>
                  </a:lnTo>
                  <a:lnTo>
                    <a:pt x="12700" y="40242"/>
                  </a:lnTo>
                  <a:lnTo>
                    <a:pt x="10636" y="38734"/>
                  </a:lnTo>
                  <a:lnTo>
                    <a:pt x="9286" y="36273"/>
                  </a:lnTo>
                  <a:lnTo>
                    <a:pt x="8731" y="33098"/>
                  </a:lnTo>
                  <a:lnTo>
                    <a:pt x="8731" y="32861"/>
                  </a:lnTo>
                  <a:lnTo>
                    <a:pt x="8888" y="31035"/>
                  </a:lnTo>
                  <a:lnTo>
                    <a:pt x="9525" y="28892"/>
                  </a:lnTo>
                  <a:lnTo>
                    <a:pt x="11112" y="26590"/>
                  </a:lnTo>
                  <a:lnTo>
                    <a:pt x="13970" y="24050"/>
                  </a:lnTo>
                  <a:lnTo>
                    <a:pt x="15953" y="22780"/>
                  </a:lnTo>
                  <a:lnTo>
                    <a:pt x="18413" y="21510"/>
                  </a:lnTo>
                  <a:lnTo>
                    <a:pt x="21351" y="20240"/>
                  </a:lnTo>
                  <a:lnTo>
                    <a:pt x="24763" y="19050"/>
                  </a:lnTo>
                  <a:lnTo>
                    <a:pt x="24023" y="16960"/>
                  </a:lnTo>
                  <a:lnTo>
                    <a:pt x="17302" y="19605"/>
                  </a:lnTo>
                  <a:lnTo>
                    <a:pt x="11112" y="22304"/>
                  </a:lnTo>
                  <a:lnTo>
                    <a:pt x="6270" y="25081"/>
                  </a:lnTo>
                  <a:lnTo>
                    <a:pt x="2857" y="28177"/>
                  </a:lnTo>
                  <a:lnTo>
                    <a:pt x="713" y="31829"/>
                  </a:lnTo>
                  <a:lnTo>
                    <a:pt x="0" y="36273"/>
                  </a:lnTo>
                  <a:lnTo>
                    <a:pt x="951" y="40638"/>
                  </a:lnTo>
                  <a:lnTo>
                    <a:pt x="3253" y="43893"/>
                  </a:lnTo>
                  <a:lnTo>
                    <a:pt x="6587" y="45877"/>
                  </a:lnTo>
                  <a:lnTo>
                    <a:pt x="10476" y="46592"/>
                  </a:lnTo>
                  <a:lnTo>
                    <a:pt x="14525" y="45957"/>
                  </a:lnTo>
                  <a:lnTo>
                    <a:pt x="18334" y="44211"/>
                  </a:lnTo>
                  <a:lnTo>
                    <a:pt x="21827" y="41830"/>
                  </a:lnTo>
                  <a:lnTo>
                    <a:pt x="24843" y="39290"/>
                  </a:lnTo>
                  <a:lnTo>
                    <a:pt x="25400" y="42306"/>
                  </a:lnTo>
                  <a:lnTo>
                    <a:pt x="26351" y="44370"/>
                  </a:lnTo>
                  <a:lnTo>
                    <a:pt x="27621" y="45640"/>
                  </a:lnTo>
                  <a:lnTo>
                    <a:pt x="28892" y="46275"/>
                  </a:lnTo>
                  <a:lnTo>
                    <a:pt x="31273" y="46592"/>
                  </a:lnTo>
                  <a:lnTo>
                    <a:pt x="32781" y="46433"/>
                  </a:lnTo>
                  <a:lnTo>
                    <a:pt x="34686" y="45877"/>
                  </a:lnTo>
                  <a:lnTo>
                    <a:pt x="37146" y="44370"/>
                  </a:lnTo>
                  <a:lnTo>
                    <a:pt x="40083" y="41592"/>
                  </a:lnTo>
                  <a:lnTo>
                    <a:pt x="40083" y="39051"/>
                  </a:lnTo>
                  <a:lnTo>
                    <a:pt x="38257" y="40321"/>
                  </a:lnTo>
                  <a:lnTo>
                    <a:pt x="35638" y="40877"/>
                  </a:lnTo>
                  <a:lnTo>
                    <a:pt x="33971" y="40401"/>
                  </a:lnTo>
                  <a:lnTo>
                    <a:pt x="33098" y="39131"/>
                  </a:lnTo>
                  <a:lnTo>
                    <a:pt x="32781" y="35162"/>
                  </a:lnTo>
                  <a:lnTo>
                    <a:pt x="32781" y="15875"/>
                  </a:lnTo>
                  <a:lnTo>
                    <a:pt x="32226" y="9127"/>
                  </a:lnTo>
                  <a:lnTo>
                    <a:pt x="30956" y="5713"/>
                  </a:lnTo>
                  <a:lnTo>
                    <a:pt x="28414" y="2777"/>
                  </a:lnTo>
                  <a:lnTo>
                    <a:pt x="26590"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440" name="Shape 2475"/>
            <p:cNvSpPr/>
            <p:nvPr/>
          </p:nvSpPr>
          <p:spPr>
            <a:xfrm>
              <a:off x="3569557" y="4790090"/>
              <a:ext cx="40083" cy="46592"/>
            </a:xfrm>
            <a:custGeom>
              <a:avLst/>
              <a:gdLst/>
              <a:ahLst/>
              <a:cxnLst/>
              <a:rect l="0" t="0" r="0" b="0"/>
              <a:pathLst>
                <a:path w="40083" h="46592">
                  <a:moveTo>
                    <a:pt x="18017" y="0"/>
                  </a:moveTo>
                  <a:lnTo>
                    <a:pt x="12779" y="555"/>
                  </a:lnTo>
                  <a:lnTo>
                    <a:pt x="8651" y="1983"/>
                  </a:lnTo>
                  <a:lnTo>
                    <a:pt x="5635" y="4047"/>
                  </a:lnTo>
                  <a:lnTo>
                    <a:pt x="3491" y="6429"/>
                  </a:lnTo>
                  <a:lnTo>
                    <a:pt x="2221" y="8810"/>
                  </a:lnTo>
                  <a:lnTo>
                    <a:pt x="1825" y="11032"/>
                  </a:lnTo>
                  <a:lnTo>
                    <a:pt x="2063" y="12302"/>
                  </a:lnTo>
                  <a:lnTo>
                    <a:pt x="2857" y="13811"/>
                  </a:lnTo>
                  <a:lnTo>
                    <a:pt x="4127" y="14921"/>
                  </a:lnTo>
                  <a:lnTo>
                    <a:pt x="6111" y="15318"/>
                  </a:lnTo>
                  <a:lnTo>
                    <a:pt x="7937" y="15001"/>
                  </a:lnTo>
                  <a:lnTo>
                    <a:pt x="9286" y="13968"/>
                  </a:lnTo>
                  <a:lnTo>
                    <a:pt x="10238" y="12620"/>
                  </a:lnTo>
                  <a:lnTo>
                    <a:pt x="10556" y="11112"/>
                  </a:lnTo>
                  <a:lnTo>
                    <a:pt x="10318" y="9365"/>
                  </a:lnTo>
                  <a:lnTo>
                    <a:pt x="10080" y="7222"/>
                  </a:lnTo>
                  <a:lnTo>
                    <a:pt x="10715" y="5158"/>
                  </a:lnTo>
                  <a:lnTo>
                    <a:pt x="12382" y="3650"/>
                  </a:lnTo>
                  <a:lnTo>
                    <a:pt x="14603" y="2699"/>
                  </a:lnTo>
                  <a:lnTo>
                    <a:pt x="17065" y="2381"/>
                  </a:lnTo>
                  <a:lnTo>
                    <a:pt x="19605" y="2618"/>
                  </a:lnTo>
                  <a:lnTo>
                    <a:pt x="22065" y="3809"/>
                  </a:lnTo>
                  <a:lnTo>
                    <a:pt x="23971" y="6350"/>
                  </a:lnTo>
                  <a:lnTo>
                    <a:pt x="24765" y="10636"/>
                  </a:lnTo>
                  <a:lnTo>
                    <a:pt x="24765" y="16668"/>
                  </a:lnTo>
                  <a:lnTo>
                    <a:pt x="24024" y="16957"/>
                  </a:lnTo>
                  <a:lnTo>
                    <a:pt x="24765" y="19050"/>
                  </a:lnTo>
                  <a:lnTo>
                    <a:pt x="24765" y="33416"/>
                  </a:lnTo>
                  <a:lnTo>
                    <a:pt x="24208" y="36750"/>
                  </a:lnTo>
                  <a:lnTo>
                    <a:pt x="23177" y="37940"/>
                  </a:lnTo>
                  <a:lnTo>
                    <a:pt x="21351" y="39051"/>
                  </a:lnTo>
                  <a:lnTo>
                    <a:pt x="18732" y="40083"/>
                  </a:lnTo>
                  <a:lnTo>
                    <a:pt x="15240" y="40799"/>
                  </a:lnTo>
                  <a:lnTo>
                    <a:pt x="12700" y="40242"/>
                  </a:lnTo>
                  <a:lnTo>
                    <a:pt x="10635" y="38734"/>
                  </a:lnTo>
                  <a:lnTo>
                    <a:pt x="9207" y="36273"/>
                  </a:lnTo>
                  <a:lnTo>
                    <a:pt x="8651" y="33098"/>
                  </a:lnTo>
                  <a:lnTo>
                    <a:pt x="8651" y="32861"/>
                  </a:lnTo>
                  <a:lnTo>
                    <a:pt x="8890" y="31035"/>
                  </a:lnTo>
                  <a:lnTo>
                    <a:pt x="9525" y="28892"/>
                  </a:lnTo>
                  <a:lnTo>
                    <a:pt x="11112" y="26590"/>
                  </a:lnTo>
                  <a:lnTo>
                    <a:pt x="13890" y="24050"/>
                  </a:lnTo>
                  <a:lnTo>
                    <a:pt x="18415" y="21510"/>
                  </a:lnTo>
                  <a:lnTo>
                    <a:pt x="21351" y="20240"/>
                  </a:lnTo>
                  <a:lnTo>
                    <a:pt x="24765" y="19050"/>
                  </a:lnTo>
                  <a:lnTo>
                    <a:pt x="24024" y="16957"/>
                  </a:lnTo>
                  <a:lnTo>
                    <a:pt x="17223" y="19605"/>
                  </a:lnTo>
                  <a:lnTo>
                    <a:pt x="11112" y="22304"/>
                  </a:lnTo>
                  <a:lnTo>
                    <a:pt x="6270" y="25081"/>
                  </a:lnTo>
                  <a:lnTo>
                    <a:pt x="2777" y="28177"/>
                  </a:lnTo>
                  <a:lnTo>
                    <a:pt x="713" y="31829"/>
                  </a:lnTo>
                  <a:lnTo>
                    <a:pt x="0" y="36273"/>
                  </a:lnTo>
                  <a:lnTo>
                    <a:pt x="872" y="40638"/>
                  </a:lnTo>
                  <a:lnTo>
                    <a:pt x="3254" y="43893"/>
                  </a:lnTo>
                  <a:lnTo>
                    <a:pt x="6587" y="45877"/>
                  </a:lnTo>
                  <a:lnTo>
                    <a:pt x="10477" y="46592"/>
                  </a:lnTo>
                  <a:lnTo>
                    <a:pt x="14525" y="45957"/>
                  </a:lnTo>
                  <a:lnTo>
                    <a:pt x="18335" y="44211"/>
                  </a:lnTo>
                  <a:lnTo>
                    <a:pt x="24843" y="39290"/>
                  </a:lnTo>
                  <a:lnTo>
                    <a:pt x="25320" y="42306"/>
                  </a:lnTo>
                  <a:lnTo>
                    <a:pt x="26272" y="44370"/>
                  </a:lnTo>
                  <a:lnTo>
                    <a:pt x="27542" y="45640"/>
                  </a:lnTo>
                  <a:lnTo>
                    <a:pt x="28891" y="46275"/>
                  </a:lnTo>
                  <a:lnTo>
                    <a:pt x="31272" y="46592"/>
                  </a:lnTo>
                  <a:lnTo>
                    <a:pt x="32702" y="46433"/>
                  </a:lnTo>
                  <a:lnTo>
                    <a:pt x="34686" y="45877"/>
                  </a:lnTo>
                  <a:lnTo>
                    <a:pt x="37146" y="44370"/>
                  </a:lnTo>
                  <a:lnTo>
                    <a:pt x="40083" y="41592"/>
                  </a:lnTo>
                  <a:lnTo>
                    <a:pt x="40083" y="39051"/>
                  </a:lnTo>
                  <a:lnTo>
                    <a:pt x="38258" y="40321"/>
                  </a:lnTo>
                  <a:lnTo>
                    <a:pt x="35638" y="40877"/>
                  </a:lnTo>
                  <a:lnTo>
                    <a:pt x="33971" y="40401"/>
                  </a:lnTo>
                  <a:lnTo>
                    <a:pt x="33098" y="39131"/>
                  </a:lnTo>
                  <a:lnTo>
                    <a:pt x="32781" y="35162"/>
                  </a:lnTo>
                  <a:lnTo>
                    <a:pt x="32781" y="15875"/>
                  </a:lnTo>
                  <a:lnTo>
                    <a:pt x="32226" y="9127"/>
                  </a:lnTo>
                  <a:lnTo>
                    <a:pt x="30956" y="5713"/>
                  </a:lnTo>
                  <a:lnTo>
                    <a:pt x="28415" y="2777"/>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2441" name="Shape 2476"/>
            <p:cNvSpPr/>
            <p:nvPr/>
          </p:nvSpPr>
          <p:spPr>
            <a:xfrm>
              <a:off x="3430016" y="4790090"/>
              <a:ext cx="43734" cy="46592"/>
            </a:xfrm>
            <a:custGeom>
              <a:avLst/>
              <a:gdLst/>
              <a:ahLst/>
              <a:cxnLst/>
              <a:rect l="0" t="0" r="0" b="0"/>
              <a:pathLst>
                <a:path w="43734" h="46592">
                  <a:moveTo>
                    <a:pt x="21431" y="0"/>
                  </a:moveTo>
                  <a:lnTo>
                    <a:pt x="20637" y="2777"/>
                  </a:lnTo>
                  <a:lnTo>
                    <a:pt x="24843" y="3650"/>
                  </a:lnTo>
                  <a:lnTo>
                    <a:pt x="28336" y="6031"/>
                  </a:lnTo>
                  <a:lnTo>
                    <a:pt x="31113" y="9762"/>
                  </a:lnTo>
                  <a:lnTo>
                    <a:pt x="33178" y="14445"/>
                  </a:lnTo>
                  <a:lnTo>
                    <a:pt x="34368" y="19843"/>
                  </a:lnTo>
                  <a:lnTo>
                    <a:pt x="34766" y="25875"/>
                  </a:lnTo>
                  <a:lnTo>
                    <a:pt x="34288" y="32146"/>
                  </a:lnTo>
                  <a:lnTo>
                    <a:pt x="32861" y="36830"/>
                  </a:lnTo>
                  <a:lnTo>
                    <a:pt x="30876" y="40162"/>
                  </a:lnTo>
                  <a:lnTo>
                    <a:pt x="28336" y="42306"/>
                  </a:lnTo>
                  <a:lnTo>
                    <a:pt x="25717" y="43417"/>
                  </a:lnTo>
                  <a:lnTo>
                    <a:pt x="23097" y="43813"/>
                  </a:lnTo>
                  <a:lnTo>
                    <a:pt x="19050" y="43020"/>
                  </a:lnTo>
                  <a:lnTo>
                    <a:pt x="15875" y="40799"/>
                  </a:lnTo>
                  <a:lnTo>
                    <a:pt x="13413" y="37624"/>
                  </a:lnTo>
                  <a:lnTo>
                    <a:pt x="11587" y="33733"/>
                  </a:lnTo>
                  <a:lnTo>
                    <a:pt x="10318" y="29526"/>
                  </a:lnTo>
                  <a:lnTo>
                    <a:pt x="9525" y="25320"/>
                  </a:lnTo>
                  <a:lnTo>
                    <a:pt x="9127" y="21431"/>
                  </a:lnTo>
                  <a:lnTo>
                    <a:pt x="8968" y="18256"/>
                  </a:lnTo>
                  <a:lnTo>
                    <a:pt x="9206" y="14605"/>
                  </a:lnTo>
                  <a:lnTo>
                    <a:pt x="9842" y="11508"/>
                  </a:lnTo>
                  <a:lnTo>
                    <a:pt x="10873" y="8810"/>
                  </a:lnTo>
                  <a:lnTo>
                    <a:pt x="12381" y="6667"/>
                  </a:lnTo>
                  <a:lnTo>
                    <a:pt x="14207" y="4920"/>
                  </a:lnTo>
                  <a:lnTo>
                    <a:pt x="16192" y="3730"/>
                  </a:lnTo>
                  <a:lnTo>
                    <a:pt x="18334" y="3015"/>
                  </a:lnTo>
                  <a:lnTo>
                    <a:pt x="20637" y="2777"/>
                  </a:lnTo>
                  <a:lnTo>
                    <a:pt x="21431" y="0"/>
                  </a:lnTo>
                  <a:lnTo>
                    <a:pt x="15238" y="872"/>
                  </a:lnTo>
                  <a:lnTo>
                    <a:pt x="10000" y="3254"/>
                  </a:lnTo>
                  <a:lnTo>
                    <a:pt x="5713" y="6984"/>
                  </a:lnTo>
                  <a:lnTo>
                    <a:pt x="2618" y="11667"/>
                  </a:lnTo>
                  <a:lnTo>
                    <a:pt x="634" y="17065"/>
                  </a:lnTo>
                  <a:lnTo>
                    <a:pt x="0" y="23018"/>
                  </a:lnTo>
                  <a:lnTo>
                    <a:pt x="713" y="29368"/>
                  </a:lnTo>
                  <a:lnTo>
                    <a:pt x="2777" y="35004"/>
                  </a:lnTo>
                  <a:lnTo>
                    <a:pt x="6111" y="39766"/>
                  </a:lnTo>
                  <a:lnTo>
                    <a:pt x="10397" y="43417"/>
                  </a:lnTo>
                  <a:lnTo>
                    <a:pt x="15716" y="45718"/>
                  </a:lnTo>
                  <a:lnTo>
                    <a:pt x="21748" y="46592"/>
                  </a:lnTo>
                  <a:lnTo>
                    <a:pt x="28575" y="45481"/>
                  </a:lnTo>
                  <a:lnTo>
                    <a:pt x="34131" y="42623"/>
                  </a:lnTo>
                  <a:lnTo>
                    <a:pt x="38337" y="38417"/>
                  </a:lnTo>
                  <a:lnTo>
                    <a:pt x="41353" y="33416"/>
                  </a:lnTo>
                  <a:lnTo>
                    <a:pt x="43179" y="28099"/>
                  </a:lnTo>
                  <a:lnTo>
                    <a:pt x="43734" y="23018"/>
                  </a:lnTo>
                  <a:lnTo>
                    <a:pt x="43258" y="17858"/>
                  </a:lnTo>
                  <a:lnTo>
                    <a:pt x="42068" y="13334"/>
                  </a:lnTo>
                  <a:lnTo>
                    <a:pt x="40083" y="9365"/>
                  </a:lnTo>
                  <a:lnTo>
                    <a:pt x="3738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442" name="Shape 2477"/>
            <p:cNvSpPr/>
            <p:nvPr/>
          </p:nvSpPr>
          <p:spPr>
            <a:xfrm>
              <a:off x="3337622" y="4790090"/>
              <a:ext cx="23494" cy="45561"/>
            </a:xfrm>
            <a:custGeom>
              <a:avLst/>
              <a:gdLst/>
              <a:ahLst/>
              <a:cxnLst/>
              <a:rect l="0" t="0" r="0" b="0"/>
              <a:pathLst>
                <a:path w="23494" h="45561">
                  <a:moveTo>
                    <a:pt x="15717" y="0"/>
                  </a:moveTo>
                  <a:lnTo>
                    <a:pt x="397" y="5476"/>
                  </a:lnTo>
                  <a:lnTo>
                    <a:pt x="397" y="6905"/>
                  </a:lnTo>
                  <a:lnTo>
                    <a:pt x="4366" y="6507"/>
                  </a:lnTo>
                  <a:lnTo>
                    <a:pt x="5556" y="6667"/>
                  </a:lnTo>
                  <a:lnTo>
                    <a:pt x="6668" y="7301"/>
                  </a:lnTo>
                  <a:lnTo>
                    <a:pt x="7541" y="9127"/>
                  </a:lnTo>
                  <a:lnTo>
                    <a:pt x="7858" y="12461"/>
                  </a:lnTo>
                  <a:lnTo>
                    <a:pt x="7858" y="35480"/>
                  </a:lnTo>
                  <a:lnTo>
                    <a:pt x="7699" y="38734"/>
                  </a:lnTo>
                  <a:lnTo>
                    <a:pt x="7143" y="41036"/>
                  </a:lnTo>
                  <a:lnTo>
                    <a:pt x="6192" y="42543"/>
                  </a:lnTo>
                  <a:lnTo>
                    <a:pt x="4762" y="43417"/>
                  </a:lnTo>
                  <a:lnTo>
                    <a:pt x="2778" y="43893"/>
                  </a:lnTo>
                  <a:lnTo>
                    <a:pt x="0" y="44052"/>
                  </a:lnTo>
                  <a:lnTo>
                    <a:pt x="0" y="45561"/>
                  </a:lnTo>
                  <a:lnTo>
                    <a:pt x="23494" y="45561"/>
                  </a:lnTo>
                  <a:lnTo>
                    <a:pt x="23494" y="44052"/>
                  </a:lnTo>
                  <a:lnTo>
                    <a:pt x="19447" y="43496"/>
                  </a:lnTo>
                  <a:lnTo>
                    <a:pt x="17224" y="42068"/>
                  </a:lnTo>
                  <a:lnTo>
                    <a:pt x="16350" y="39448"/>
                  </a:lnTo>
                  <a:lnTo>
                    <a:pt x="16113" y="35480"/>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2443" name="Shape 2478"/>
            <p:cNvSpPr/>
            <p:nvPr/>
          </p:nvSpPr>
          <p:spPr>
            <a:xfrm>
              <a:off x="3256263" y="4790090"/>
              <a:ext cx="39528" cy="46592"/>
            </a:xfrm>
            <a:custGeom>
              <a:avLst/>
              <a:gdLst/>
              <a:ahLst/>
              <a:cxnLst/>
              <a:rect l="0" t="0" r="0" b="0"/>
              <a:pathLst>
                <a:path w="39528" h="46592">
                  <a:moveTo>
                    <a:pt x="20240" y="0"/>
                  </a:moveTo>
                  <a:lnTo>
                    <a:pt x="18018" y="3571"/>
                  </a:lnTo>
                  <a:lnTo>
                    <a:pt x="21431" y="4126"/>
                  </a:lnTo>
                  <a:lnTo>
                    <a:pt x="23812" y="5476"/>
                  </a:lnTo>
                  <a:lnTo>
                    <a:pt x="25478" y="7540"/>
                  </a:lnTo>
                  <a:lnTo>
                    <a:pt x="26511" y="9921"/>
                  </a:lnTo>
                  <a:lnTo>
                    <a:pt x="27543" y="14921"/>
                  </a:lnTo>
                  <a:lnTo>
                    <a:pt x="7143" y="14921"/>
                  </a:lnTo>
                  <a:lnTo>
                    <a:pt x="7858" y="11985"/>
                  </a:lnTo>
                  <a:lnTo>
                    <a:pt x="8731" y="9525"/>
                  </a:lnTo>
                  <a:lnTo>
                    <a:pt x="9842" y="7540"/>
                  </a:lnTo>
                  <a:lnTo>
                    <a:pt x="11191" y="6031"/>
                  </a:lnTo>
                  <a:lnTo>
                    <a:pt x="14287" y="4126"/>
                  </a:lnTo>
                  <a:lnTo>
                    <a:pt x="18018" y="3571"/>
                  </a:lnTo>
                  <a:lnTo>
                    <a:pt x="20240" y="0"/>
                  </a:lnTo>
                  <a:lnTo>
                    <a:pt x="15953" y="475"/>
                  </a:lnTo>
                  <a:lnTo>
                    <a:pt x="11429" y="2221"/>
                  </a:lnTo>
                  <a:lnTo>
                    <a:pt x="7222" y="5317"/>
                  </a:lnTo>
                  <a:lnTo>
                    <a:pt x="3571" y="9921"/>
                  </a:lnTo>
                  <a:lnTo>
                    <a:pt x="1032" y="16192"/>
                  </a:lnTo>
                  <a:lnTo>
                    <a:pt x="317" y="20001"/>
                  </a:lnTo>
                  <a:lnTo>
                    <a:pt x="0" y="24367"/>
                  </a:lnTo>
                  <a:lnTo>
                    <a:pt x="396" y="29368"/>
                  </a:lnTo>
                  <a:lnTo>
                    <a:pt x="1349" y="33733"/>
                  </a:lnTo>
                  <a:lnTo>
                    <a:pt x="2937" y="37543"/>
                  </a:lnTo>
                  <a:lnTo>
                    <a:pt x="5158" y="40718"/>
                  </a:lnTo>
                  <a:lnTo>
                    <a:pt x="7858" y="43258"/>
                  </a:lnTo>
                  <a:lnTo>
                    <a:pt x="11033" y="45084"/>
                  </a:lnTo>
                  <a:lnTo>
                    <a:pt x="14604" y="46195"/>
                  </a:lnTo>
                  <a:lnTo>
                    <a:pt x="18573" y="46592"/>
                  </a:lnTo>
                  <a:lnTo>
                    <a:pt x="23495" y="45957"/>
                  </a:lnTo>
                  <a:lnTo>
                    <a:pt x="27702" y="44370"/>
                  </a:lnTo>
                  <a:lnTo>
                    <a:pt x="31194" y="42147"/>
                  </a:lnTo>
                  <a:lnTo>
                    <a:pt x="33972" y="39448"/>
                  </a:lnTo>
                  <a:lnTo>
                    <a:pt x="36195" y="36670"/>
                  </a:lnTo>
                  <a:lnTo>
                    <a:pt x="37782" y="33892"/>
                  </a:lnTo>
                  <a:lnTo>
                    <a:pt x="38893" y="31590"/>
                  </a:lnTo>
                  <a:lnTo>
                    <a:pt x="39528" y="30002"/>
                  </a:lnTo>
                  <a:lnTo>
                    <a:pt x="37941" y="29288"/>
                  </a:lnTo>
                  <a:lnTo>
                    <a:pt x="34925" y="33655"/>
                  </a:lnTo>
                  <a:lnTo>
                    <a:pt x="32702" y="35876"/>
                  </a:lnTo>
                  <a:lnTo>
                    <a:pt x="30003" y="37861"/>
                  </a:lnTo>
                  <a:lnTo>
                    <a:pt x="26590" y="39211"/>
                  </a:lnTo>
                  <a:lnTo>
                    <a:pt x="22621" y="39687"/>
                  </a:lnTo>
                  <a:lnTo>
                    <a:pt x="19288" y="39290"/>
                  </a:lnTo>
                  <a:lnTo>
                    <a:pt x="15875" y="38020"/>
                  </a:lnTo>
                  <a:lnTo>
                    <a:pt x="12700" y="35480"/>
                  </a:lnTo>
                  <a:lnTo>
                    <a:pt x="10001" y="31590"/>
                  </a:lnTo>
                  <a:lnTo>
                    <a:pt x="8890" y="28971"/>
                  </a:lnTo>
                  <a:lnTo>
                    <a:pt x="8016" y="25875"/>
                  </a:lnTo>
                  <a:lnTo>
                    <a:pt x="7302" y="22225"/>
                  </a:lnTo>
                  <a:lnTo>
                    <a:pt x="6826" y="18096"/>
                  </a:lnTo>
                  <a:lnTo>
                    <a:pt x="37702" y="18096"/>
                  </a:lnTo>
                  <a:lnTo>
                    <a:pt x="36988" y="13651"/>
                  </a:lnTo>
                  <a:lnTo>
                    <a:pt x="35877" y="9842"/>
                  </a:lnTo>
                  <a:lnTo>
                    <a:pt x="34209" y="6667"/>
                  </a:lnTo>
                  <a:lnTo>
                    <a:pt x="32067" y="4206"/>
                  </a:lnTo>
                  <a:lnTo>
                    <a:pt x="29607" y="230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444" name="Shape 2479"/>
            <p:cNvSpPr/>
            <p:nvPr/>
          </p:nvSpPr>
          <p:spPr>
            <a:xfrm>
              <a:off x="3786251" y="4790090"/>
              <a:ext cx="38337" cy="46592"/>
            </a:xfrm>
            <a:custGeom>
              <a:avLst/>
              <a:gdLst/>
              <a:ahLst/>
              <a:cxnLst/>
              <a:rect l="0" t="0" r="0" b="0"/>
              <a:pathLst>
                <a:path w="38337" h="46592">
                  <a:moveTo>
                    <a:pt x="22225" y="0"/>
                  </a:moveTo>
                  <a:lnTo>
                    <a:pt x="16827" y="634"/>
                  </a:lnTo>
                  <a:lnTo>
                    <a:pt x="11667" y="2699"/>
                  </a:lnTo>
                  <a:lnTo>
                    <a:pt x="7063" y="6111"/>
                  </a:lnTo>
                  <a:lnTo>
                    <a:pt x="3412" y="10873"/>
                  </a:lnTo>
                  <a:lnTo>
                    <a:pt x="872" y="16986"/>
                  </a:lnTo>
                  <a:lnTo>
                    <a:pt x="0" y="24446"/>
                  </a:lnTo>
                  <a:lnTo>
                    <a:pt x="793" y="31511"/>
                  </a:lnTo>
                  <a:lnTo>
                    <a:pt x="3015" y="37146"/>
                  </a:lnTo>
                  <a:lnTo>
                    <a:pt x="6270" y="41354"/>
                  </a:lnTo>
                  <a:lnTo>
                    <a:pt x="10238" y="44290"/>
                  </a:lnTo>
                  <a:lnTo>
                    <a:pt x="14446" y="46037"/>
                  </a:lnTo>
                  <a:lnTo>
                    <a:pt x="18572" y="46592"/>
                  </a:lnTo>
                  <a:lnTo>
                    <a:pt x="24288" y="45718"/>
                  </a:lnTo>
                  <a:lnTo>
                    <a:pt x="26907" y="44607"/>
                  </a:lnTo>
                  <a:lnTo>
                    <a:pt x="29447" y="43020"/>
                  </a:lnTo>
                  <a:lnTo>
                    <a:pt x="31908" y="40956"/>
                  </a:lnTo>
                  <a:lnTo>
                    <a:pt x="34131" y="38179"/>
                  </a:lnTo>
                  <a:lnTo>
                    <a:pt x="36273" y="34925"/>
                  </a:lnTo>
                  <a:lnTo>
                    <a:pt x="38337" y="31035"/>
                  </a:lnTo>
                  <a:lnTo>
                    <a:pt x="36988" y="30082"/>
                  </a:lnTo>
                  <a:lnTo>
                    <a:pt x="34368" y="33655"/>
                  </a:lnTo>
                  <a:lnTo>
                    <a:pt x="31352" y="36670"/>
                  </a:lnTo>
                  <a:lnTo>
                    <a:pt x="27542" y="38655"/>
                  </a:lnTo>
                  <a:lnTo>
                    <a:pt x="22780" y="39448"/>
                  </a:lnTo>
                  <a:lnTo>
                    <a:pt x="19684" y="39051"/>
                  </a:lnTo>
                  <a:lnTo>
                    <a:pt x="16906" y="38100"/>
                  </a:lnTo>
                  <a:lnTo>
                    <a:pt x="14366" y="36432"/>
                  </a:lnTo>
                  <a:lnTo>
                    <a:pt x="12065" y="34210"/>
                  </a:lnTo>
                  <a:lnTo>
                    <a:pt x="10238" y="31431"/>
                  </a:lnTo>
                  <a:lnTo>
                    <a:pt x="8890" y="28256"/>
                  </a:lnTo>
                  <a:lnTo>
                    <a:pt x="8016" y="24606"/>
                  </a:lnTo>
                  <a:lnTo>
                    <a:pt x="7620" y="20477"/>
                  </a:lnTo>
                  <a:lnTo>
                    <a:pt x="8253" y="14127"/>
                  </a:lnTo>
                  <a:lnTo>
                    <a:pt x="10080" y="9445"/>
                  </a:lnTo>
                  <a:lnTo>
                    <a:pt x="12620" y="6190"/>
                  </a:lnTo>
                  <a:lnTo>
                    <a:pt x="15477" y="4206"/>
                  </a:lnTo>
                  <a:lnTo>
                    <a:pt x="18176" y="3175"/>
                  </a:lnTo>
                  <a:lnTo>
                    <a:pt x="20398" y="2856"/>
                  </a:lnTo>
                  <a:lnTo>
                    <a:pt x="23573" y="3175"/>
                  </a:lnTo>
                  <a:lnTo>
                    <a:pt x="25400" y="4126"/>
                  </a:lnTo>
                  <a:lnTo>
                    <a:pt x="26352" y="5635"/>
                  </a:lnTo>
                  <a:lnTo>
                    <a:pt x="26987" y="7618"/>
                  </a:lnTo>
                  <a:lnTo>
                    <a:pt x="27542" y="9842"/>
                  </a:lnTo>
                  <a:lnTo>
                    <a:pt x="29209" y="12937"/>
                  </a:lnTo>
                  <a:lnTo>
                    <a:pt x="30638" y="13968"/>
                  </a:lnTo>
                  <a:lnTo>
                    <a:pt x="32384" y="14366"/>
                  </a:lnTo>
                  <a:lnTo>
                    <a:pt x="34368" y="13890"/>
                  </a:lnTo>
                  <a:lnTo>
                    <a:pt x="35797" y="13017"/>
                  </a:lnTo>
                  <a:lnTo>
                    <a:pt x="36671" y="11667"/>
                  </a:lnTo>
                  <a:lnTo>
                    <a:pt x="36988" y="10000"/>
                  </a:lnTo>
                  <a:lnTo>
                    <a:pt x="36750" y="8412"/>
                  </a:lnTo>
                  <a:lnTo>
                    <a:pt x="35956" y="6667"/>
                  </a:lnTo>
                  <a:lnTo>
                    <a:pt x="34607" y="4762"/>
                  </a:lnTo>
                  <a:lnTo>
                    <a:pt x="32702" y="3095"/>
                  </a:lnTo>
                  <a:lnTo>
                    <a:pt x="27860" y="951"/>
                  </a:lnTo>
                  <a:lnTo>
                    <a:pt x="22225" y="0"/>
                  </a:lnTo>
                  <a:close/>
                </a:path>
              </a:pathLst>
            </a:custGeom>
            <a:solidFill>
              <a:srgbClr val="000000"/>
            </a:solidFill>
          </p:spPr>
          <p:txBody>
            <a:bodyPr vert="horz" lIns="91440" tIns="45720" rIns="91440" bIns="45720" anchor="t"/>
            <a:lstStyle/>
            <a:p>
              <a:endParaRPr lang="en-IN"/>
            </a:p>
          </p:txBody>
        </p:sp>
        <p:sp>
          <p:nvSpPr>
            <p:cNvPr id="2445" name="Shape 2480"/>
            <p:cNvSpPr/>
            <p:nvPr/>
          </p:nvSpPr>
          <p:spPr>
            <a:xfrm>
              <a:off x="3206178" y="4768023"/>
              <a:ext cx="47306" cy="67628"/>
            </a:xfrm>
            <a:custGeom>
              <a:avLst/>
              <a:gdLst/>
              <a:ahLst/>
              <a:cxnLst/>
              <a:rect l="0" t="0" r="0" b="0"/>
              <a:pathLst>
                <a:path w="47306" h="67628">
                  <a:moveTo>
                    <a:pt x="14128" y="0"/>
                  </a:moveTo>
                  <a:lnTo>
                    <a:pt x="78" y="4366"/>
                  </a:lnTo>
                  <a:lnTo>
                    <a:pt x="78" y="5953"/>
                  </a:lnTo>
                  <a:lnTo>
                    <a:pt x="951" y="5794"/>
                  </a:lnTo>
                  <a:lnTo>
                    <a:pt x="1983" y="5794"/>
                  </a:lnTo>
                  <a:lnTo>
                    <a:pt x="4523" y="6112"/>
                  </a:lnTo>
                  <a:lnTo>
                    <a:pt x="5793" y="7223"/>
                  </a:lnTo>
                  <a:lnTo>
                    <a:pt x="6270" y="8811"/>
                  </a:lnTo>
                  <a:lnTo>
                    <a:pt x="6350" y="10874"/>
                  </a:lnTo>
                  <a:lnTo>
                    <a:pt x="6350" y="57547"/>
                  </a:lnTo>
                  <a:lnTo>
                    <a:pt x="6270" y="60642"/>
                  </a:lnTo>
                  <a:lnTo>
                    <a:pt x="5873" y="62866"/>
                  </a:lnTo>
                  <a:lnTo>
                    <a:pt x="5237" y="64293"/>
                  </a:lnTo>
                  <a:lnTo>
                    <a:pt x="4047" y="65247"/>
                  </a:lnTo>
                  <a:lnTo>
                    <a:pt x="2301" y="65802"/>
                  </a:lnTo>
                  <a:lnTo>
                    <a:pt x="0" y="66119"/>
                  </a:lnTo>
                  <a:lnTo>
                    <a:pt x="0" y="67628"/>
                  </a:lnTo>
                  <a:lnTo>
                    <a:pt x="21351" y="67628"/>
                  </a:lnTo>
                  <a:lnTo>
                    <a:pt x="21351" y="66119"/>
                  </a:lnTo>
                  <a:lnTo>
                    <a:pt x="17541" y="65404"/>
                  </a:lnTo>
                  <a:lnTo>
                    <a:pt x="16192" y="64532"/>
                  </a:lnTo>
                  <a:lnTo>
                    <a:pt x="15318" y="63103"/>
                  </a:lnTo>
                  <a:lnTo>
                    <a:pt x="14842" y="60801"/>
                  </a:lnTo>
                  <a:lnTo>
                    <a:pt x="14683" y="57547"/>
                  </a:lnTo>
                  <a:lnTo>
                    <a:pt x="14683" y="33654"/>
                  </a:lnTo>
                  <a:lnTo>
                    <a:pt x="17619" y="30718"/>
                  </a:lnTo>
                  <a:lnTo>
                    <a:pt x="20478" y="28735"/>
                  </a:lnTo>
                  <a:lnTo>
                    <a:pt x="23097" y="27702"/>
                  </a:lnTo>
                  <a:lnTo>
                    <a:pt x="25478" y="27384"/>
                  </a:lnTo>
                  <a:lnTo>
                    <a:pt x="28971" y="28098"/>
                  </a:lnTo>
                  <a:lnTo>
                    <a:pt x="31273" y="30162"/>
                  </a:lnTo>
                  <a:lnTo>
                    <a:pt x="32622" y="33417"/>
                  </a:lnTo>
                  <a:lnTo>
                    <a:pt x="33098" y="37942"/>
                  </a:lnTo>
                  <a:lnTo>
                    <a:pt x="33098" y="57547"/>
                  </a:lnTo>
                  <a:lnTo>
                    <a:pt x="32939" y="60801"/>
                  </a:lnTo>
                  <a:lnTo>
                    <a:pt x="32384" y="63103"/>
                  </a:lnTo>
                  <a:lnTo>
                    <a:pt x="31511" y="64532"/>
                  </a:lnTo>
                  <a:lnTo>
                    <a:pt x="30162" y="65404"/>
                  </a:lnTo>
                  <a:lnTo>
                    <a:pt x="26351" y="66119"/>
                  </a:lnTo>
                  <a:lnTo>
                    <a:pt x="26351" y="67628"/>
                  </a:lnTo>
                  <a:lnTo>
                    <a:pt x="47306" y="67628"/>
                  </a:lnTo>
                  <a:lnTo>
                    <a:pt x="47306" y="66119"/>
                  </a:lnTo>
                  <a:lnTo>
                    <a:pt x="45163" y="65723"/>
                  </a:lnTo>
                  <a:lnTo>
                    <a:pt x="43576" y="65087"/>
                  </a:lnTo>
                  <a:lnTo>
                    <a:pt x="42464" y="64215"/>
                  </a:lnTo>
                  <a:lnTo>
                    <a:pt x="41830" y="62786"/>
                  </a:lnTo>
                  <a:lnTo>
                    <a:pt x="41512" y="60642"/>
                  </a:lnTo>
                  <a:lnTo>
                    <a:pt x="41432" y="57547"/>
                  </a:lnTo>
                  <a:lnTo>
                    <a:pt x="41432" y="37782"/>
                  </a:lnTo>
                  <a:lnTo>
                    <a:pt x="41275" y="35242"/>
                  </a:lnTo>
                  <a:lnTo>
                    <a:pt x="40877" y="31988"/>
                  </a:lnTo>
                  <a:lnTo>
                    <a:pt x="39766" y="28496"/>
                  </a:lnTo>
                  <a:lnTo>
                    <a:pt x="37702" y="25321"/>
                  </a:lnTo>
                  <a:lnTo>
                    <a:pt x="34288" y="22940"/>
                  </a:lnTo>
                  <a:lnTo>
                    <a:pt x="29130" y="22067"/>
                  </a:lnTo>
                  <a:lnTo>
                    <a:pt x="24843" y="22622"/>
                  </a:lnTo>
                  <a:lnTo>
                    <a:pt x="21033" y="24209"/>
                  </a:lnTo>
                  <a:lnTo>
                    <a:pt x="17700" y="26829"/>
                  </a:lnTo>
                  <a:lnTo>
                    <a:pt x="14842" y="30162"/>
                  </a:lnTo>
                  <a:lnTo>
                    <a:pt x="14683" y="30162"/>
                  </a:lnTo>
                  <a:lnTo>
                    <a:pt x="14683" y="238"/>
                  </a:lnTo>
                  <a:lnTo>
                    <a:pt x="14128" y="0"/>
                  </a:lnTo>
                  <a:close/>
                </a:path>
              </a:pathLst>
            </a:custGeom>
            <a:solidFill>
              <a:srgbClr val="000000"/>
            </a:solidFill>
          </p:spPr>
          <p:txBody>
            <a:bodyPr vert="horz" lIns="91440" tIns="45720" rIns="91440" bIns="45720" anchor="t"/>
            <a:lstStyle/>
            <a:p>
              <a:endParaRPr lang="en-IN"/>
            </a:p>
          </p:txBody>
        </p:sp>
        <p:sp>
          <p:nvSpPr>
            <p:cNvPr id="2446" name="Shape 2481"/>
            <p:cNvSpPr/>
            <p:nvPr/>
          </p:nvSpPr>
          <p:spPr>
            <a:xfrm>
              <a:off x="4299489" y="4790090"/>
              <a:ext cx="46433" cy="45561"/>
            </a:xfrm>
            <a:custGeom>
              <a:avLst/>
              <a:gdLst/>
              <a:ahLst/>
              <a:cxnLst/>
              <a:rect l="0" t="0" r="0" b="0"/>
              <a:pathLst>
                <a:path w="46433" h="45561">
                  <a:moveTo>
                    <a:pt x="13651" y="0"/>
                  </a:moveTo>
                  <a:lnTo>
                    <a:pt x="0" y="4443"/>
                  </a:lnTo>
                  <a:lnTo>
                    <a:pt x="0" y="6111"/>
                  </a:lnTo>
                  <a:lnTo>
                    <a:pt x="1111" y="5793"/>
                  </a:lnTo>
                  <a:lnTo>
                    <a:pt x="2857" y="5713"/>
                  </a:lnTo>
                  <a:lnTo>
                    <a:pt x="4126" y="5874"/>
                  </a:lnTo>
                  <a:lnTo>
                    <a:pt x="5238" y="6587"/>
                  </a:lnTo>
                  <a:lnTo>
                    <a:pt x="6032" y="8492"/>
                  </a:lnTo>
                  <a:lnTo>
                    <a:pt x="6350" y="12063"/>
                  </a:lnTo>
                  <a:lnTo>
                    <a:pt x="6350" y="36670"/>
                  </a:lnTo>
                  <a:lnTo>
                    <a:pt x="6111" y="40242"/>
                  </a:lnTo>
                  <a:lnTo>
                    <a:pt x="5079" y="42465"/>
                  </a:lnTo>
                  <a:lnTo>
                    <a:pt x="3175" y="43656"/>
                  </a:lnTo>
                  <a:lnTo>
                    <a:pt x="237" y="44052"/>
                  </a:lnTo>
                  <a:lnTo>
                    <a:pt x="237" y="45561"/>
                  </a:lnTo>
                  <a:lnTo>
                    <a:pt x="21192" y="45561"/>
                  </a:lnTo>
                  <a:lnTo>
                    <a:pt x="21192" y="44052"/>
                  </a:lnTo>
                  <a:lnTo>
                    <a:pt x="18017" y="43656"/>
                  </a:lnTo>
                  <a:lnTo>
                    <a:pt x="16032" y="42623"/>
                  </a:lnTo>
                  <a:lnTo>
                    <a:pt x="15001" y="41115"/>
                  </a:lnTo>
                  <a:lnTo>
                    <a:pt x="14683" y="38893"/>
                  </a:lnTo>
                  <a:lnTo>
                    <a:pt x="14683" y="11112"/>
                  </a:lnTo>
                  <a:lnTo>
                    <a:pt x="17382" y="8651"/>
                  </a:lnTo>
                  <a:lnTo>
                    <a:pt x="19922" y="6905"/>
                  </a:lnTo>
                  <a:lnTo>
                    <a:pt x="22225" y="5874"/>
                  </a:lnTo>
                  <a:lnTo>
                    <a:pt x="24446" y="5476"/>
                  </a:lnTo>
                  <a:lnTo>
                    <a:pt x="28177" y="6111"/>
                  </a:lnTo>
                  <a:lnTo>
                    <a:pt x="30479" y="7937"/>
                  </a:lnTo>
                  <a:lnTo>
                    <a:pt x="31750" y="11032"/>
                  </a:lnTo>
                  <a:lnTo>
                    <a:pt x="32067" y="15081"/>
                  </a:lnTo>
                  <a:lnTo>
                    <a:pt x="32067" y="35797"/>
                  </a:lnTo>
                  <a:lnTo>
                    <a:pt x="31907" y="38972"/>
                  </a:lnTo>
                  <a:lnTo>
                    <a:pt x="31273" y="41195"/>
                  </a:lnTo>
                  <a:lnTo>
                    <a:pt x="30400" y="42623"/>
                  </a:lnTo>
                  <a:lnTo>
                    <a:pt x="29130" y="43417"/>
                  </a:lnTo>
                  <a:lnTo>
                    <a:pt x="25876" y="44052"/>
                  </a:lnTo>
                  <a:lnTo>
                    <a:pt x="25876" y="45561"/>
                  </a:lnTo>
                  <a:lnTo>
                    <a:pt x="46433" y="45561"/>
                  </a:lnTo>
                  <a:lnTo>
                    <a:pt x="46433" y="44052"/>
                  </a:lnTo>
                  <a:lnTo>
                    <a:pt x="43417" y="43576"/>
                  </a:lnTo>
                  <a:lnTo>
                    <a:pt x="41592" y="42465"/>
                  </a:lnTo>
                  <a:lnTo>
                    <a:pt x="40638" y="40481"/>
                  </a:lnTo>
                  <a:lnTo>
                    <a:pt x="40401" y="37543"/>
                  </a:lnTo>
                  <a:lnTo>
                    <a:pt x="40401" y="14842"/>
                  </a:lnTo>
                  <a:lnTo>
                    <a:pt x="39845" y="9525"/>
                  </a:lnTo>
                  <a:lnTo>
                    <a:pt x="38417" y="5635"/>
                  </a:lnTo>
                  <a:lnTo>
                    <a:pt x="36352" y="2856"/>
                  </a:lnTo>
                  <a:lnTo>
                    <a:pt x="33892" y="1111"/>
                  </a:lnTo>
                  <a:lnTo>
                    <a:pt x="31273" y="237"/>
                  </a:lnTo>
                  <a:lnTo>
                    <a:pt x="28812" y="0"/>
                  </a:lnTo>
                  <a:lnTo>
                    <a:pt x="24843" y="634"/>
                  </a:lnTo>
                  <a:lnTo>
                    <a:pt x="21271" y="2301"/>
                  </a:lnTo>
                  <a:lnTo>
                    <a:pt x="17858" y="4841"/>
                  </a:lnTo>
                  <a:lnTo>
                    <a:pt x="14366" y="8016"/>
                  </a:lnTo>
                  <a:lnTo>
                    <a:pt x="14366" y="237"/>
                  </a:lnTo>
                  <a:lnTo>
                    <a:pt x="13651" y="0"/>
                  </a:lnTo>
                  <a:close/>
                </a:path>
              </a:pathLst>
            </a:custGeom>
            <a:solidFill>
              <a:srgbClr val="000000"/>
            </a:solidFill>
          </p:spPr>
          <p:txBody>
            <a:bodyPr vert="horz" lIns="91440" tIns="45720" rIns="91440" bIns="45720" anchor="t"/>
            <a:lstStyle/>
            <a:p>
              <a:endParaRPr lang="en-IN"/>
            </a:p>
          </p:txBody>
        </p:sp>
        <p:sp>
          <p:nvSpPr>
            <p:cNvPr id="2447" name="Shape 2482"/>
            <p:cNvSpPr/>
            <p:nvPr/>
          </p:nvSpPr>
          <p:spPr>
            <a:xfrm>
              <a:off x="4014216" y="4790090"/>
              <a:ext cx="46433" cy="45561"/>
            </a:xfrm>
            <a:custGeom>
              <a:avLst/>
              <a:gdLst/>
              <a:ahLst/>
              <a:cxnLst/>
              <a:rect l="0" t="0" r="0" b="0"/>
              <a:pathLst>
                <a:path w="46433" h="45561">
                  <a:moveTo>
                    <a:pt x="13651" y="0"/>
                  </a:moveTo>
                  <a:lnTo>
                    <a:pt x="0" y="4443"/>
                  </a:lnTo>
                  <a:lnTo>
                    <a:pt x="0" y="6111"/>
                  </a:lnTo>
                  <a:lnTo>
                    <a:pt x="1111" y="5793"/>
                  </a:lnTo>
                  <a:lnTo>
                    <a:pt x="2856" y="5713"/>
                  </a:lnTo>
                  <a:lnTo>
                    <a:pt x="4126" y="5874"/>
                  </a:lnTo>
                  <a:lnTo>
                    <a:pt x="5158" y="6587"/>
                  </a:lnTo>
                  <a:lnTo>
                    <a:pt x="6031" y="8492"/>
                  </a:lnTo>
                  <a:lnTo>
                    <a:pt x="6350" y="12063"/>
                  </a:lnTo>
                  <a:lnTo>
                    <a:pt x="6350" y="36670"/>
                  </a:lnTo>
                  <a:lnTo>
                    <a:pt x="6031" y="40242"/>
                  </a:lnTo>
                  <a:lnTo>
                    <a:pt x="5000" y="42465"/>
                  </a:lnTo>
                  <a:lnTo>
                    <a:pt x="3095" y="43656"/>
                  </a:lnTo>
                  <a:lnTo>
                    <a:pt x="157" y="44052"/>
                  </a:lnTo>
                  <a:lnTo>
                    <a:pt x="157" y="45561"/>
                  </a:lnTo>
                  <a:lnTo>
                    <a:pt x="21192" y="45561"/>
                  </a:lnTo>
                  <a:lnTo>
                    <a:pt x="21192" y="44052"/>
                  </a:lnTo>
                  <a:lnTo>
                    <a:pt x="18017" y="43656"/>
                  </a:lnTo>
                  <a:lnTo>
                    <a:pt x="15953" y="42623"/>
                  </a:lnTo>
                  <a:lnTo>
                    <a:pt x="14922" y="41115"/>
                  </a:lnTo>
                  <a:lnTo>
                    <a:pt x="14604" y="38893"/>
                  </a:lnTo>
                  <a:lnTo>
                    <a:pt x="14604" y="11112"/>
                  </a:lnTo>
                  <a:lnTo>
                    <a:pt x="17303" y="8651"/>
                  </a:lnTo>
                  <a:lnTo>
                    <a:pt x="19843" y="6905"/>
                  </a:lnTo>
                  <a:lnTo>
                    <a:pt x="22225" y="5874"/>
                  </a:lnTo>
                  <a:lnTo>
                    <a:pt x="24447" y="5476"/>
                  </a:lnTo>
                  <a:lnTo>
                    <a:pt x="28177" y="6111"/>
                  </a:lnTo>
                  <a:lnTo>
                    <a:pt x="30479" y="7937"/>
                  </a:lnTo>
                  <a:lnTo>
                    <a:pt x="31750" y="11032"/>
                  </a:lnTo>
                  <a:lnTo>
                    <a:pt x="32067" y="15081"/>
                  </a:lnTo>
                  <a:lnTo>
                    <a:pt x="32067" y="35797"/>
                  </a:lnTo>
                  <a:lnTo>
                    <a:pt x="31907" y="38972"/>
                  </a:lnTo>
                  <a:lnTo>
                    <a:pt x="31273" y="41195"/>
                  </a:lnTo>
                  <a:lnTo>
                    <a:pt x="30319" y="42623"/>
                  </a:lnTo>
                  <a:lnTo>
                    <a:pt x="29130" y="43417"/>
                  </a:lnTo>
                  <a:lnTo>
                    <a:pt x="25875" y="44052"/>
                  </a:lnTo>
                  <a:lnTo>
                    <a:pt x="25875" y="45561"/>
                  </a:lnTo>
                  <a:lnTo>
                    <a:pt x="46433" y="45561"/>
                  </a:lnTo>
                  <a:lnTo>
                    <a:pt x="46433" y="44052"/>
                  </a:lnTo>
                  <a:lnTo>
                    <a:pt x="43417" y="43576"/>
                  </a:lnTo>
                  <a:lnTo>
                    <a:pt x="41592" y="42465"/>
                  </a:lnTo>
                  <a:lnTo>
                    <a:pt x="40638" y="40481"/>
                  </a:lnTo>
                  <a:lnTo>
                    <a:pt x="40401" y="37543"/>
                  </a:lnTo>
                  <a:lnTo>
                    <a:pt x="40401" y="14842"/>
                  </a:lnTo>
                  <a:lnTo>
                    <a:pt x="39844" y="9525"/>
                  </a:lnTo>
                  <a:lnTo>
                    <a:pt x="38417" y="5635"/>
                  </a:lnTo>
                  <a:lnTo>
                    <a:pt x="36353" y="2856"/>
                  </a:lnTo>
                  <a:lnTo>
                    <a:pt x="33892" y="1111"/>
                  </a:lnTo>
                  <a:lnTo>
                    <a:pt x="31273" y="237"/>
                  </a:lnTo>
                  <a:lnTo>
                    <a:pt x="28812" y="0"/>
                  </a:lnTo>
                  <a:lnTo>
                    <a:pt x="24763" y="634"/>
                  </a:lnTo>
                  <a:lnTo>
                    <a:pt x="21192" y="2301"/>
                  </a:lnTo>
                  <a:lnTo>
                    <a:pt x="17858" y="4841"/>
                  </a:lnTo>
                  <a:lnTo>
                    <a:pt x="14366" y="8016"/>
                  </a:lnTo>
                  <a:lnTo>
                    <a:pt x="14366" y="237"/>
                  </a:lnTo>
                  <a:lnTo>
                    <a:pt x="13651" y="0"/>
                  </a:lnTo>
                  <a:close/>
                </a:path>
              </a:pathLst>
            </a:custGeom>
            <a:solidFill>
              <a:srgbClr val="000000"/>
            </a:solidFill>
          </p:spPr>
          <p:txBody>
            <a:bodyPr vert="horz" lIns="91440" tIns="45720" rIns="91440" bIns="45720" anchor="t"/>
            <a:lstStyle/>
            <a:p>
              <a:endParaRPr lang="en-IN"/>
            </a:p>
          </p:txBody>
        </p:sp>
        <p:sp>
          <p:nvSpPr>
            <p:cNvPr id="2448" name="Shape 2483"/>
            <p:cNvSpPr/>
            <p:nvPr/>
          </p:nvSpPr>
          <p:spPr>
            <a:xfrm>
              <a:off x="3128628" y="4790090"/>
              <a:ext cx="46434" cy="45561"/>
            </a:xfrm>
            <a:custGeom>
              <a:avLst/>
              <a:gdLst/>
              <a:ahLst/>
              <a:cxnLst/>
              <a:rect l="0" t="0" r="0" b="0"/>
              <a:pathLst>
                <a:path w="46434" h="45561">
                  <a:moveTo>
                    <a:pt x="13652" y="0"/>
                  </a:moveTo>
                  <a:lnTo>
                    <a:pt x="0" y="4443"/>
                  </a:lnTo>
                  <a:lnTo>
                    <a:pt x="0" y="6111"/>
                  </a:lnTo>
                  <a:lnTo>
                    <a:pt x="1031" y="5793"/>
                  </a:lnTo>
                  <a:lnTo>
                    <a:pt x="2857" y="5713"/>
                  </a:lnTo>
                  <a:lnTo>
                    <a:pt x="4048" y="5874"/>
                  </a:lnTo>
                  <a:lnTo>
                    <a:pt x="5159" y="6587"/>
                  </a:lnTo>
                  <a:lnTo>
                    <a:pt x="6032" y="8492"/>
                  </a:lnTo>
                  <a:lnTo>
                    <a:pt x="6350" y="12063"/>
                  </a:lnTo>
                  <a:lnTo>
                    <a:pt x="6350" y="36670"/>
                  </a:lnTo>
                  <a:lnTo>
                    <a:pt x="6032" y="40242"/>
                  </a:lnTo>
                  <a:lnTo>
                    <a:pt x="5000" y="42465"/>
                  </a:lnTo>
                  <a:lnTo>
                    <a:pt x="3094" y="43656"/>
                  </a:lnTo>
                  <a:lnTo>
                    <a:pt x="158" y="44052"/>
                  </a:lnTo>
                  <a:lnTo>
                    <a:pt x="158" y="45561"/>
                  </a:lnTo>
                  <a:lnTo>
                    <a:pt x="21193" y="45561"/>
                  </a:lnTo>
                  <a:lnTo>
                    <a:pt x="21193" y="44052"/>
                  </a:lnTo>
                  <a:lnTo>
                    <a:pt x="18018" y="43656"/>
                  </a:lnTo>
                  <a:lnTo>
                    <a:pt x="15954" y="42623"/>
                  </a:lnTo>
                  <a:lnTo>
                    <a:pt x="14922" y="41115"/>
                  </a:lnTo>
                  <a:lnTo>
                    <a:pt x="14604" y="38893"/>
                  </a:lnTo>
                  <a:lnTo>
                    <a:pt x="14604" y="11112"/>
                  </a:lnTo>
                  <a:lnTo>
                    <a:pt x="17303" y="8651"/>
                  </a:lnTo>
                  <a:lnTo>
                    <a:pt x="19843" y="6905"/>
                  </a:lnTo>
                  <a:lnTo>
                    <a:pt x="22225" y="5874"/>
                  </a:lnTo>
                  <a:lnTo>
                    <a:pt x="24447" y="5476"/>
                  </a:lnTo>
                  <a:lnTo>
                    <a:pt x="28178" y="6111"/>
                  </a:lnTo>
                  <a:lnTo>
                    <a:pt x="30479" y="7937"/>
                  </a:lnTo>
                  <a:lnTo>
                    <a:pt x="31750" y="11032"/>
                  </a:lnTo>
                  <a:lnTo>
                    <a:pt x="32067" y="15081"/>
                  </a:lnTo>
                  <a:lnTo>
                    <a:pt x="32067" y="35797"/>
                  </a:lnTo>
                  <a:lnTo>
                    <a:pt x="31908" y="38972"/>
                  </a:lnTo>
                  <a:lnTo>
                    <a:pt x="31273" y="41195"/>
                  </a:lnTo>
                  <a:lnTo>
                    <a:pt x="30321" y="42623"/>
                  </a:lnTo>
                  <a:lnTo>
                    <a:pt x="29131" y="43417"/>
                  </a:lnTo>
                  <a:lnTo>
                    <a:pt x="25797" y="44052"/>
                  </a:lnTo>
                  <a:lnTo>
                    <a:pt x="25797" y="45561"/>
                  </a:lnTo>
                  <a:lnTo>
                    <a:pt x="46434" y="45561"/>
                  </a:lnTo>
                  <a:lnTo>
                    <a:pt x="46434" y="44052"/>
                  </a:lnTo>
                  <a:lnTo>
                    <a:pt x="43418" y="43576"/>
                  </a:lnTo>
                  <a:lnTo>
                    <a:pt x="41592" y="42465"/>
                  </a:lnTo>
                  <a:lnTo>
                    <a:pt x="40639" y="40481"/>
                  </a:lnTo>
                  <a:lnTo>
                    <a:pt x="40401" y="37543"/>
                  </a:lnTo>
                  <a:lnTo>
                    <a:pt x="40401" y="14842"/>
                  </a:lnTo>
                  <a:lnTo>
                    <a:pt x="39846" y="9525"/>
                  </a:lnTo>
                  <a:lnTo>
                    <a:pt x="38417" y="5635"/>
                  </a:lnTo>
                  <a:lnTo>
                    <a:pt x="36353" y="2856"/>
                  </a:lnTo>
                  <a:lnTo>
                    <a:pt x="33813" y="1111"/>
                  </a:lnTo>
                  <a:lnTo>
                    <a:pt x="31273" y="237"/>
                  </a:lnTo>
                  <a:lnTo>
                    <a:pt x="28812" y="0"/>
                  </a:lnTo>
                  <a:lnTo>
                    <a:pt x="24764" y="634"/>
                  </a:lnTo>
                  <a:lnTo>
                    <a:pt x="21193" y="2301"/>
                  </a:lnTo>
                  <a:lnTo>
                    <a:pt x="17859"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449" name="Shape 2484"/>
            <p:cNvSpPr/>
            <p:nvPr/>
          </p:nvSpPr>
          <p:spPr>
            <a:xfrm>
              <a:off x="4237021" y="4790090"/>
              <a:ext cx="32623" cy="45561"/>
            </a:xfrm>
            <a:custGeom>
              <a:avLst/>
              <a:gdLst/>
              <a:ahLst/>
              <a:cxnLst/>
              <a:rect l="0" t="0" r="0" b="0"/>
              <a:pathLst>
                <a:path w="32623" h="45561">
                  <a:moveTo>
                    <a:pt x="14843" y="0"/>
                  </a:moveTo>
                  <a:lnTo>
                    <a:pt x="158" y="5317"/>
                  </a:lnTo>
                  <a:lnTo>
                    <a:pt x="158" y="6905"/>
                  </a:lnTo>
                  <a:lnTo>
                    <a:pt x="3492" y="6507"/>
                  </a:lnTo>
                  <a:lnTo>
                    <a:pt x="4762" y="6667"/>
                  </a:lnTo>
                  <a:lnTo>
                    <a:pt x="5873" y="7301"/>
                  </a:lnTo>
                  <a:lnTo>
                    <a:pt x="6667" y="9127"/>
                  </a:lnTo>
                  <a:lnTo>
                    <a:pt x="6984" y="12461"/>
                  </a:lnTo>
                  <a:lnTo>
                    <a:pt x="6984" y="37226"/>
                  </a:lnTo>
                  <a:lnTo>
                    <a:pt x="6667" y="40481"/>
                  </a:lnTo>
                  <a:lnTo>
                    <a:pt x="5556" y="42386"/>
                  </a:lnTo>
                  <a:lnTo>
                    <a:pt x="3413" y="43337"/>
                  </a:lnTo>
                  <a:lnTo>
                    <a:pt x="0" y="44052"/>
                  </a:lnTo>
                  <a:lnTo>
                    <a:pt x="0" y="45561"/>
                  </a:lnTo>
                  <a:lnTo>
                    <a:pt x="23732" y="45561"/>
                  </a:lnTo>
                  <a:lnTo>
                    <a:pt x="23732" y="44052"/>
                  </a:lnTo>
                  <a:lnTo>
                    <a:pt x="20320" y="43735"/>
                  </a:lnTo>
                  <a:lnTo>
                    <a:pt x="17621" y="42862"/>
                  </a:lnTo>
                  <a:lnTo>
                    <a:pt x="15954" y="40638"/>
                  </a:lnTo>
                  <a:lnTo>
                    <a:pt x="15319" y="36670"/>
                  </a:lnTo>
                  <a:lnTo>
                    <a:pt x="15319" y="14366"/>
                  </a:lnTo>
                  <a:lnTo>
                    <a:pt x="15716" y="12620"/>
                  </a:lnTo>
                  <a:lnTo>
                    <a:pt x="16588" y="10873"/>
                  </a:lnTo>
                  <a:lnTo>
                    <a:pt x="19208" y="7698"/>
                  </a:lnTo>
                  <a:lnTo>
                    <a:pt x="20717" y="6667"/>
                  </a:lnTo>
                  <a:lnTo>
                    <a:pt x="22066" y="6270"/>
                  </a:lnTo>
                  <a:lnTo>
                    <a:pt x="24129" y="7222"/>
                  </a:lnTo>
                  <a:lnTo>
                    <a:pt x="26113" y="8810"/>
                  </a:lnTo>
                  <a:lnTo>
                    <a:pt x="28892" y="9682"/>
                  </a:lnTo>
                  <a:lnTo>
                    <a:pt x="30479" y="9365"/>
                  </a:lnTo>
                  <a:lnTo>
                    <a:pt x="31670" y="8492"/>
                  </a:lnTo>
                  <a:lnTo>
                    <a:pt x="32623" y="5317"/>
                  </a:lnTo>
                  <a:lnTo>
                    <a:pt x="32306" y="3095"/>
                  </a:lnTo>
                  <a:lnTo>
                    <a:pt x="31273" y="1427"/>
                  </a:lnTo>
                  <a:lnTo>
                    <a:pt x="29607" y="317"/>
                  </a:lnTo>
                  <a:lnTo>
                    <a:pt x="27304" y="0"/>
                  </a:lnTo>
                  <a:lnTo>
                    <a:pt x="24526" y="396"/>
                  </a:lnTo>
                  <a:lnTo>
                    <a:pt x="21748" y="1905"/>
                  </a:lnTo>
                  <a:lnTo>
                    <a:pt x="18812" y="4602"/>
                  </a:lnTo>
                  <a:lnTo>
                    <a:pt x="15477" y="9049"/>
                  </a:lnTo>
                  <a:lnTo>
                    <a:pt x="15319" y="9049"/>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2450" name="Shape 2485"/>
            <p:cNvSpPr/>
            <p:nvPr/>
          </p:nvSpPr>
          <p:spPr>
            <a:xfrm>
              <a:off x="4396088" y="4790090"/>
              <a:ext cx="29368" cy="46592"/>
            </a:xfrm>
            <a:custGeom>
              <a:avLst/>
              <a:gdLst/>
              <a:ahLst/>
              <a:cxnLst/>
              <a:rect l="0" t="0" r="0" b="0"/>
              <a:pathLst>
                <a:path w="29368" h="46592">
                  <a:moveTo>
                    <a:pt x="13890" y="0"/>
                  </a:moveTo>
                  <a:lnTo>
                    <a:pt x="9525" y="555"/>
                  </a:lnTo>
                  <a:lnTo>
                    <a:pt x="6032" y="1905"/>
                  </a:lnTo>
                  <a:lnTo>
                    <a:pt x="3333" y="3968"/>
                  </a:lnTo>
                  <a:lnTo>
                    <a:pt x="1508" y="6507"/>
                  </a:lnTo>
                  <a:lnTo>
                    <a:pt x="396" y="9286"/>
                  </a:lnTo>
                  <a:lnTo>
                    <a:pt x="0" y="12063"/>
                  </a:lnTo>
                  <a:lnTo>
                    <a:pt x="952" y="16906"/>
                  </a:lnTo>
                  <a:lnTo>
                    <a:pt x="3492" y="20716"/>
                  </a:lnTo>
                  <a:lnTo>
                    <a:pt x="7222" y="23812"/>
                  </a:lnTo>
                  <a:lnTo>
                    <a:pt x="11588" y="26511"/>
                  </a:lnTo>
                  <a:lnTo>
                    <a:pt x="17303" y="29843"/>
                  </a:lnTo>
                  <a:lnTo>
                    <a:pt x="19526" y="31274"/>
                  </a:lnTo>
                  <a:lnTo>
                    <a:pt x="21113" y="32940"/>
                  </a:lnTo>
                  <a:lnTo>
                    <a:pt x="22066" y="34925"/>
                  </a:lnTo>
                  <a:lnTo>
                    <a:pt x="22463" y="37146"/>
                  </a:lnTo>
                  <a:lnTo>
                    <a:pt x="21669" y="40638"/>
                  </a:lnTo>
                  <a:lnTo>
                    <a:pt x="19685" y="42862"/>
                  </a:lnTo>
                  <a:lnTo>
                    <a:pt x="17065" y="44052"/>
                  </a:lnTo>
                  <a:lnTo>
                    <a:pt x="14446" y="44370"/>
                  </a:lnTo>
                  <a:lnTo>
                    <a:pt x="10240" y="43735"/>
                  </a:lnTo>
                  <a:lnTo>
                    <a:pt x="7143" y="41988"/>
                  </a:lnTo>
                  <a:lnTo>
                    <a:pt x="4921" y="39448"/>
                  </a:lnTo>
                  <a:lnTo>
                    <a:pt x="3333" y="36432"/>
                  </a:lnTo>
                  <a:lnTo>
                    <a:pt x="1666" y="30480"/>
                  </a:lnTo>
                  <a:lnTo>
                    <a:pt x="78" y="30480"/>
                  </a:lnTo>
                  <a:lnTo>
                    <a:pt x="78" y="45957"/>
                  </a:lnTo>
                  <a:lnTo>
                    <a:pt x="1349" y="45957"/>
                  </a:lnTo>
                  <a:lnTo>
                    <a:pt x="2222" y="45005"/>
                  </a:lnTo>
                  <a:lnTo>
                    <a:pt x="3571" y="44767"/>
                  </a:lnTo>
                  <a:lnTo>
                    <a:pt x="5873" y="45005"/>
                  </a:lnTo>
                  <a:lnTo>
                    <a:pt x="8652" y="45640"/>
                  </a:lnTo>
                  <a:lnTo>
                    <a:pt x="15081" y="46592"/>
                  </a:lnTo>
                  <a:lnTo>
                    <a:pt x="18334" y="46195"/>
                  </a:lnTo>
                  <a:lnTo>
                    <a:pt x="21590" y="45163"/>
                  </a:lnTo>
                  <a:lnTo>
                    <a:pt x="24606" y="43417"/>
                  </a:lnTo>
                  <a:lnTo>
                    <a:pt x="27066" y="40877"/>
                  </a:lnTo>
                  <a:lnTo>
                    <a:pt x="28813" y="37702"/>
                  </a:lnTo>
                  <a:lnTo>
                    <a:pt x="29368" y="33812"/>
                  </a:lnTo>
                  <a:lnTo>
                    <a:pt x="28813" y="29843"/>
                  </a:lnTo>
                  <a:lnTo>
                    <a:pt x="27066" y="26827"/>
                  </a:lnTo>
                  <a:lnTo>
                    <a:pt x="24368" y="24287"/>
                  </a:lnTo>
                  <a:lnTo>
                    <a:pt x="21113" y="22065"/>
                  </a:lnTo>
                  <a:lnTo>
                    <a:pt x="10397" y="15715"/>
                  </a:lnTo>
                  <a:lnTo>
                    <a:pt x="8176" y="13968"/>
                  </a:lnTo>
                  <a:lnTo>
                    <a:pt x="6906" y="12143"/>
                  </a:lnTo>
                  <a:lnTo>
                    <a:pt x="6271" y="10318"/>
                  </a:lnTo>
                  <a:lnTo>
                    <a:pt x="6112" y="8731"/>
                  </a:lnTo>
                  <a:lnTo>
                    <a:pt x="6508" y="6587"/>
                  </a:lnTo>
                  <a:lnTo>
                    <a:pt x="7858" y="4523"/>
                  </a:lnTo>
                  <a:lnTo>
                    <a:pt x="10160" y="2936"/>
                  </a:lnTo>
                  <a:lnTo>
                    <a:pt x="13652" y="2301"/>
                  </a:lnTo>
                  <a:lnTo>
                    <a:pt x="16907" y="2777"/>
                  </a:lnTo>
                  <a:lnTo>
                    <a:pt x="20002" y="4523"/>
                  </a:lnTo>
                  <a:lnTo>
                    <a:pt x="21431" y="6111"/>
                  </a:lnTo>
                  <a:lnTo>
                    <a:pt x="22622" y="8255"/>
                  </a:lnTo>
                  <a:lnTo>
                    <a:pt x="23733" y="11032"/>
                  </a:lnTo>
                  <a:lnTo>
                    <a:pt x="24684" y="14445"/>
                  </a:lnTo>
                  <a:lnTo>
                    <a:pt x="26115" y="14445"/>
                  </a:lnTo>
                  <a:lnTo>
                    <a:pt x="25717" y="872"/>
                  </a:lnTo>
                  <a:lnTo>
                    <a:pt x="24684" y="872"/>
                  </a:lnTo>
                  <a:lnTo>
                    <a:pt x="24051" y="1587"/>
                  </a:lnTo>
                  <a:lnTo>
                    <a:pt x="22940" y="1983"/>
                  </a:lnTo>
                  <a:lnTo>
                    <a:pt x="21431" y="1666"/>
                  </a:lnTo>
                  <a:lnTo>
                    <a:pt x="19367" y="1031"/>
                  </a:lnTo>
                  <a:lnTo>
                    <a:pt x="13890" y="0"/>
                  </a:lnTo>
                  <a:close/>
                </a:path>
              </a:pathLst>
            </a:custGeom>
            <a:solidFill>
              <a:srgbClr val="000000"/>
            </a:solidFill>
          </p:spPr>
          <p:txBody>
            <a:bodyPr vert="horz" lIns="91440" tIns="45720" rIns="91440" bIns="45720" anchor="t"/>
            <a:lstStyle/>
            <a:p>
              <a:endParaRPr lang="en-IN"/>
            </a:p>
          </p:txBody>
        </p:sp>
        <p:sp>
          <p:nvSpPr>
            <p:cNvPr id="2451" name="Shape 2486"/>
            <p:cNvSpPr/>
            <p:nvPr/>
          </p:nvSpPr>
          <p:spPr>
            <a:xfrm>
              <a:off x="3910710" y="4790090"/>
              <a:ext cx="29368" cy="46592"/>
            </a:xfrm>
            <a:custGeom>
              <a:avLst/>
              <a:gdLst/>
              <a:ahLst/>
              <a:cxnLst/>
              <a:rect l="0" t="0" r="0" b="0"/>
              <a:pathLst>
                <a:path w="29368" h="46592">
                  <a:moveTo>
                    <a:pt x="13812" y="0"/>
                  </a:moveTo>
                  <a:lnTo>
                    <a:pt x="9525" y="555"/>
                  </a:lnTo>
                  <a:lnTo>
                    <a:pt x="6032" y="1905"/>
                  </a:lnTo>
                  <a:lnTo>
                    <a:pt x="3334" y="3968"/>
                  </a:lnTo>
                  <a:lnTo>
                    <a:pt x="1429" y="6507"/>
                  </a:lnTo>
                  <a:lnTo>
                    <a:pt x="397" y="9286"/>
                  </a:lnTo>
                  <a:lnTo>
                    <a:pt x="0" y="12063"/>
                  </a:lnTo>
                  <a:lnTo>
                    <a:pt x="953" y="16906"/>
                  </a:lnTo>
                  <a:lnTo>
                    <a:pt x="3493" y="20716"/>
                  </a:lnTo>
                  <a:lnTo>
                    <a:pt x="7223" y="23812"/>
                  </a:lnTo>
                  <a:lnTo>
                    <a:pt x="11588" y="26511"/>
                  </a:lnTo>
                  <a:lnTo>
                    <a:pt x="17304" y="29843"/>
                  </a:lnTo>
                  <a:lnTo>
                    <a:pt x="19525" y="31274"/>
                  </a:lnTo>
                  <a:lnTo>
                    <a:pt x="21113" y="32940"/>
                  </a:lnTo>
                  <a:lnTo>
                    <a:pt x="22067" y="34925"/>
                  </a:lnTo>
                  <a:lnTo>
                    <a:pt x="22463" y="37146"/>
                  </a:lnTo>
                  <a:lnTo>
                    <a:pt x="21669" y="40638"/>
                  </a:lnTo>
                  <a:lnTo>
                    <a:pt x="19686" y="42862"/>
                  </a:lnTo>
                  <a:lnTo>
                    <a:pt x="17066" y="44052"/>
                  </a:lnTo>
                  <a:lnTo>
                    <a:pt x="14447" y="44370"/>
                  </a:lnTo>
                  <a:lnTo>
                    <a:pt x="10239" y="43735"/>
                  </a:lnTo>
                  <a:lnTo>
                    <a:pt x="7064" y="41988"/>
                  </a:lnTo>
                  <a:lnTo>
                    <a:pt x="4842" y="39448"/>
                  </a:lnTo>
                  <a:lnTo>
                    <a:pt x="3334" y="36432"/>
                  </a:lnTo>
                  <a:lnTo>
                    <a:pt x="1667" y="30480"/>
                  </a:lnTo>
                  <a:lnTo>
                    <a:pt x="79" y="30480"/>
                  </a:lnTo>
                  <a:lnTo>
                    <a:pt x="79" y="45957"/>
                  </a:lnTo>
                  <a:lnTo>
                    <a:pt x="1349" y="45957"/>
                  </a:lnTo>
                  <a:lnTo>
                    <a:pt x="2223" y="45005"/>
                  </a:lnTo>
                  <a:lnTo>
                    <a:pt x="3572" y="44767"/>
                  </a:lnTo>
                  <a:lnTo>
                    <a:pt x="5874" y="45005"/>
                  </a:lnTo>
                  <a:lnTo>
                    <a:pt x="8652" y="45640"/>
                  </a:lnTo>
                  <a:lnTo>
                    <a:pt x="15002" y="46592"/>
                  </a:lnTo>
                  <a:lnTo>
                    <a:pt x="18336" y="46195"/>
                  </a:lnTo>
                  <a:lnTo>
                    <a:pt x="21590" y="45163"/>
                  </a:lnTo>
                  <a:lnTo>
                    <a:pt x="24606" y="43417"/>
                  </a:lnTo>
                  <a:lnTo>
                    <a:pt x="27067" y="40877"/>
                  </a:lnTo>
                  <a:lnTo>
                    <a:pt x="28734" y="37702"/>
                  </a:lnTo>
                  <a:lnTo>
                    <a:pt x="29368" y="33812"/>
                  </a:lnTo>
                  <a:lnTo>
                    <a:pt x="28734" y="29843"/>
                  </a:lnTo>
                  <a:lnTo>
                    <a:pt x="26987" y="26827"/>
                  </a:lnTo>
                  <a:lnTo>
                    <a:pt x="24368" y="24287"/>
                  </a:lnTo>
                  <a:lnTo>
                    <a:pt x="21034" y="22065"/>
                  </a:lnTo>
                  <a:lnTo>
                    <a:pt x="10398" y="15715"/>
                  </a:lnTo>
                  <a:lnTo>
                    <a:pt x="8176" y="13968"/>
                  </a:lnTo>
                  <a:lnTo>
                    <a:pt x="6825" y="12143"/>
                  </a:lnTo>
                  <a:lnTo>
                    <a:pt x="6112" y="8731"/>
                  </a:lnTo>
                  <a:lnTo>
                    <a:pt x="6509" y="6587"/>
                  </a:lnTo>
                  <a:lnTo>
                    <a:pt x="7858" y="4523"/>
                  </a:lnTo>
                  <a:lnTo>
                    <a:pt x="10161" y="2936"/>
                  </a:lnTo>
                  <a:lnTo>
                    <a:pt x="13653" y="2301"/>
                  </a:lnTo>
                  <a:lnTo>
                    <a:pt x="16907" y="2777"/>
                  </a:lnTo>
                  <a:lnTo>
                    <a:pt x="20003" y="4523"/>
                  </a:lnTo>
                  <a:lnTo>
                    <a:pt x="21431" y="6111"/>
                  </a:lnTo>
                  <a:lnTo>
                    <a:pt x="22622" y="8255"/>
                  </a:lnTo>
                  <a:lnTo>
                    <a:pt x="23733" y="11032"/>
                  </a:lnTo>
                  <a:lnTo>
                    <a:pt x="24606" y="14445"/>
                  </a:lnTo>
                  <a:lnTo>
                    <a:pt x="26114" y="14445"/>
                  </a:lnTo>
                  <a:lnTo>
                    <a:pt x="25718" y="872"/>
                  </a:lnTo>
                  <a:lnTo>
                    <a:pt x="24606" y="872"/>
                  </a:lnTo>
                  <a:lnTo>
                    <a:pt x="24051" y="1587"/>
                  </a:lnTo>
                  <a:lnTo>
                    <a:pt x="22939" y="1983"/>
                  </a:lnTo>
                  <a:lnTo>
                    <a:pt x="19368" y="1031"/>
                  </a:lnTo>
                  <a:lnTo>
                    <a:pt x="16828" y="317"/>
                  </a:lnTo>
                  <a:lnTo>
                    <a:pt x="13812" y="0"/>
                  </a:lnTo>
                  <a:close/>
                </a:path>
              </a:pathLst>
            </a:custGeom>
            <a:solidFill>
              <a:srgbClr val="000000"/>
            </a:solidFill>
          </p:spPr>
          <p:txBody>
            <a:bodyPr vert="horz" lIns="91440" tIns="45720" rIns="91440" bIns="45720" anchor="t"/>
            <a:lstStyle/>
            <a:p>
              <a:endParaRPr lang="en-IN"/>
            </a:p>
          </p:txBody>
        </p:sp>
        <p:sp>
          <p:nvSpPr>
            <p:cNvPr id="2452" name="Shape 2487"/>
            <p:cNvSpPr/>
            <p:nvPr/>
          </p:nvSpPr>
          <p:spPr>
            <a:xfrm>
              <a:off x="3368817" y="4790090"/>
              <a:ext cx="29448" cy="46592"/>
            </a:xfrm>
            <a:custGeom>
              <a:avLst/>
              <a:gdLst/>
              <a:ahLst/>
              <a:cxnLst/>
              <a:rect l="0" t="0" r="0" b="0"/>
              <a:pathLst>
                <a:path w="29448" h="46592">
                  <a:moveTo>
                    <a:pt x="13891" y="0"/>
                  </a:moveTo>
                  <a:lnTo>
                    <a:pt x="9525" y="555"/>
                  </a:lnTo>
                  <a:lnTo>
                    <a:pt x="6032" y="1905"/>
                  </a:lnTo>
                  <a:lnTo>
                    <a:pt x="3333" y="3968"/>
                  </a:lnTo>
                  <a:lnTo>
                    <a:pt x="1508" y="6507"/>
                  </a:lnTo>
                  <a:lnTo>
                    <a:pt x="397" y="9286"/>
                  </a:lnTo>
                  <a:lnTo>
                    <a:pt x="0" y="12063"/>
                  </a:lnTo>
                  <a:lnTo>
                    <a:pt x="952" y="16906"/>
                  </a:lnTo>
                  <a:lnTo>
                    <a:pt x="3492" y="20716"/>
                  </a:lnTo>
                  <a:lnTo>
                    <a:pt x="7223" y="23812"/>
                  </a:lnTo>
                  <a:lnTo>
                    <a:pt x="11588" y="26511"/>
                  </a:lnTo>
                  <a:lnTo>
                    <a:pt x="17303" y="29843"/>
                  </a:lnTo>
                  <a:lnTo>
                    <a:pt x="19525" y="31274"/>
                  </a:lnTo>
                  <a:lnTo>
                    <a:pt x="21113" y="32940"/>
                  </a:lnTo>
                  <a:lnTo>
                    <a:pt x="22066" y="34925"/>
                  </a:lnTo>
                  <a:lnTo>
                    <a:pt x="22462" y="37146"/>
                  </a:lnTo>
                  <a:lnTo>
                    <a:pt x="21668" y="40638"/>
                  </a:lnTo>
                  <a:lnTo>
                    <a:pt x="19684" y="42862"/>
                  </a:lnTo>
                  <a:lnTo>
                    <a:pt x="17144" y="44052"/>
                  </a:lnTo>
                  <a:lnTo>
                    <a:pt x="14446" y="44370"/>
                  </a:lnTo>
                  <a:lnTo>
                    <a:pt x="10239" y="43735"/>
                  </a:lnTo>
                  <a:lnTo>
                    <a:pt x="7143" y="41988"/>
                  </a:lnTo>
                  <a:lnTo>
                    <a:pt x="4921" y="39448"/>
                  </a:lnTo>
                  <a:lnTo>
                    <a:pt x="3333" y="36432"/>
                  </a:lnTo>
                  <a:lnTo>
                    <a:pt x="1667" y="30480"/>
                  </a:lnTo>
                  <a:lnTo>
                    <a:pt x="79" y="30480"/>
                  </a:lnTo>
                  <a:lnTo>
                    <a:pt x="79" y="45957"/>
                  </a:lnTo>
                  <a:lnTo>
                    <a:pt x="1428" y="45957"/>
                  </a:lnTo>
                  <a:lnTo>
                    <a:pt x="2222" y="45005"/>
                  </a:lnTo>
                  <a:lnTo>
                    <a:pt x="3572" y="44767"/>
                  </a:lnTo>
                  <a:lnTo>
                    <a:pt x="5873" y="45005"/>
                  </a:lnTo>
                  <a:lnTo>
                    <a:pt x="8652" y="45640"/>
                  </a:lnTo>
                  <a:lnTo>
                    <a:pt x="15081" y="46592"/>
                  </a:lnTo>
                  <a:lnTo>
                    <a:pt x="18336" y="46195"/>
                  </a:lnTo>
                  <a:lnTo>
                    <a:pt x="21589" y="45163"/>
                  </a:lnTo>
                  <a:lnTo>
                    <a:pt x="24606" y="43417"/>
                  </a:lnTo>
                  <a:lnTo>
                    <a:pt x="27067" y="40877"/>
                  </a:lnTo>
                  <a:lnTo>
                    <a:pt x="28812" y="37702"/>
                  </a:lnTo>
                  <a:lnTo>
                    <a:pt x="29448" y="33812"/>
                  </a:lnTo>
                  <a:lnTo>
                    <a:pt x="28812" y="29843"/>
                  </a:lnTo>
                  <a:lnTo>
                    <a:pt x="27067" y="26827"/>
                  </a:lnTo>
                  <a:lnTo>
                    <a:pt x="24447" y="24287"/>
                  </a:lnTo>
                  <a:lnTo>
                    <a:pt x="21113" y="22065"/>
                  </a:lnTo>
                  <a:lnTo>
                    <a:pt x="10398" y="15715"/>
                  </a:lnTo>
                  <a:lnTo>
                    <a:pt x="8174" y="13968"/>
                  </a:lnTo>
                  <a:lnTo>
                    <a:pt x="6905" y="12143"/>
                  </a:lnTo>
                  <a:lnTo>
                    <a:pt x="6111" y="8731"/>
                  </a:lnTo>
                  <a:lnTo>
                    <a:pt x="6587" y="6587"/>
                  </a:lnTo>
                  <a:lnTo>
                    <a:pt x="7858" y="4523"/>
                  </a:lnTo>
                  <a:lnTo>
                    <a:pt x="10159" y="2936"/>
                  </a:lnTo>
                  <a:lnTo>
                    <a:pt x="13652" y="2301"/>
                  </a:lnTo>
                  <a:lnTo>
                    <a:pt x="16986" y="2777"/>
                  </a:lnTo>
                  <a:lnTo>
                    <a:pt x="20002" y="4523"/>
                  </a:lnTo>
                  <a:lnTo>
                    <a:pt x="21431" y="6111"/>
                  </a:lnTo>
                  <a:lnTo>
                    <a:pt x="22700" y="8255"/>
                  </a:lnTo>
                  <a:lnTo>
                    <a:pt x="23733" y="11032"/>
                  </a:lnTo>
                  <a:lnTo>
                    <a:pt x="24686" y="14445"/>
                  </a:lnTo>
                  <a:lnTo>
                    <a:pt x="26193" y="14445"/>
                  </a:lnTo>
                  <a:lnTo>
                    <a:pt x="25797" y="872"/>
                  </a:lnTo>
                  <a:lnTo>
                    <a:pt x="24686" y="872"/>
                  </a:lnTo>
                  <a:lnTo>
                    <a:pt x="24049" y="1587"/>
                  </a:lnTo>
                  <a:lnTo>
                    <a:pt x="23018" y="1983"/>
                  </a:lnTo>
                  <a:lnTo>
                    <a:pt x="19447" y="1031"/>
                  </a:lnTo>
                  <a:lnTo>
                    <a:pt x="16905" y="317"/>
                  </a:lnTo>
                  <a:lnTo>
                    <a:pt x="13891" y="0"/>
                  </a:lnTo>
                  <a:close/>
                </a:path>
              </a:pathLst>
            </a:custGeom>
            <a:solidFill>
              <a:srgbClr val="000000"/>
            </a:solidFill>
          </p:spPr>
          <p:txBody>
            <a:bodyPr vert="horz" lIns="91440" tIns="45720" rIns="91440" bIns="45720" anchor="t"/>
            <a:lstStyle/>
            <a:p>
              <a:endParaRPr lang="en-IN"/>
            </a:p>
          </p:txBody>
        </p:sp>
        <p:sp>
          <p:nvSpPr>
            <p:cNvPr id="2453" name="Shape 2488"/>
            <p:cNvSpPr/>
            <p:nvPr/>
          </p:nvSpPr>
          <p:spPr>
            <a:xfrm>
              <a:off x="3303412" y="4790090"/>
              <a:ext cx="29447" cy="46592"/>
            </a:xfrm>
            <a:custGeom>
              <a:avLst/>
              <a:gdLst/>
              <a:ahLst/>
              <a:cxnLst/>
              <a:rect l="0" t="0" r="0" b="0"/>
              <a:pathLst>
                <a:path w="29447" h="46592">
                  <a:moveTo>
                    <a:pt x="13891" y="0"/>
                  </a:moveTo>
                  <a:lnTo>
                    <a:pt x="9525" y="555"/>
                  </a:lnTo>
                  <a:lnTo>
                    <a:pt x="6111" y="1905"/>
                  </a:lnTo>
                  <a:lnTo>
                    <a:pt x="3413" y="3968"/>
                  </a:lnTo>
                  <a:lnTo>
                    <a:pt x="1508" y="6507"/>
                  </a:lnTo>
                  <a:lnTo>
                    <a:pt x="397" y="9286"/>
                  </a:lnTo>
                  <a:lnTo>
                    <a:pt x="0" y="12063"/>
                  </a:lnTo>
                  <a:lnTo>
                    <a:pt x="1032" y="16906"/>
                  </a:lnTo>
                  <a:lnTo>
                    <a:pt x="3572" y="20716"/>
                  </a:lnTo>
                  <a:lnTo>
                    <a:pt x="7222" y="23812"/>
                  </a:lnTo>
                  <a:lnTo>
                    <a:pt x="11588" y="26511"/>
                  </a:lnTo>
                  <a:lnTo>
                    <a:pt x="17383" y="29843"/>
                  </a:lnTo>
                  <a:lnTo>
                    <a:pt x="19526" y="31274"/>
                  </a:lnTo>
                  <a:lnTo>
                    <a:pt x="21113" y="32940"/>
                  </a:lnTo>
                  <a:lnTo>
                    <a:pt x="22146" y="34925"/>
                  </a:lnTo>
                  <a:lnTo>
                    <a:pt x="22542" y="37146"/>
                  </a:lnTo>
                  <a:lnTo>
                    <a:pt x="21749" y="40638"/>
                  </a:lnTo>
                  <a:lnTo>
                    <a:pt x="19765" y="42862"/>
                  </a:lnTo>
                  <a:lnTo>
                    <a:pt x="17145" y="44052"/>
                  </a:lnTo>
                  <a:lnTo>
                    <a:pt x="14526" y="44370"/>
                  </a:lnTo>
                  <a:lnTo>
                    <a:pt x="10318" y="43735"/>
                  </a:lnTo>
                  <a:lnTo>
                    <a:pt x="7143" y="41988"/>
                  </a:lnTo>
                  <a:lnTo>
                    <a:pt x="4921" y="39448"/>
                  </a:lnTo>
                  <a:lnTo>
                    <a:pt x="3413" y="36432"/>
                  </a:lnTo>
                  <a:lnTo>
                    <a:pt x="1746" y="30480"/>
                  </a:lnTo>
                  <a:lnTo>
                    <a:pt x="158" y="30480"/>
                  </a:lnTo>
                  <a:lnTo>
                    <a:pt x="158" y="45957"/>
                  </a:lnTo>
                  <a:lnTo>
                    <a:pt x="1428" y="45957"/>
                  </a:lnTo>
                  <a:lnTo>
                    <a:pt x="2222" y="45005"/>
                  </a:lnTo>
                  <a:lnTo>
                    <a:pt x="3572" y="44767"/>
                  </a:lnTo>
                  <a:lnTo>
                    <a:pt x="5953" y="45005"/>
                  </a:lnTo>
                  <a:lnTo>
                    <a:pt x="8731" y="45640"/>
                  </a:lnTo>
                  <a:lnTo>
                    <a:pt x="15081" y="46592"/>
                  </a:lnTo>
                  <a:lnTo>
                    <a:pt x="18335" y="46195"/>
                  </a:lnTo>
                  <a:lnTo>
                    <a:pt x="21590" y="45163"/>
                  </a:lnTo>
                  <a:lnTo>
                    <a:pt x="24606" y="43417"/>
                  </a:lnTo>
                  <a:lnTo>
                    <a:pt x="27146" y="40877"/>
                  </a:lnTo>
                  <a:lnTo>
                    <a:pt x="28813" y="37702"/>
                  </a:lnTo>
                  <a:lnTo>
                    <a:pt x="29447" y="33812"/>
                  </a:lnTo>
                  <a:lnTo>
                    <a:pt x="28813" y="29843"/>
                  </a:lnTo>
                  <a:lnTo>
                    <a:pt x="27066" y="26827"/>
                  </a:lnTo>
                  <a:lnTo>
                    <a:pt x="24447" y="24287"/>
                  </a:lnTo>
                  <a:lnTo>
                    <a:pt x="21113" y="22065"/>
                  </a:lnTo>
                  <a:lnTo>
                    <a:pt x="10397" y="15715"/>
                  </a:lnTo>
                  <a:lnTo>
                    <a:pt x="8176" y="13968"/>
                  </a:lnTo>
                  <a:lnTo>
                    <a:pt x="6905" y="12143"/>
                  </a:lnTo>
                  <a:lnTo>
                    <a:pt x="6191" y="8731"/>
                  </a:lnTo>
                  <a:lnTo>
                    <a:pt x="6588" y="6587"/>
                  </a:lnTo>
                  <a:lnTo>
                    <a:pt x="7937" y="4523"/>
                  </a:lnTo>
                  <a:lnTo>
                    <a:pt x="10240" y="2936"/>
                  </a:lnTo>
                  <a:lnTo>
                    <a:pt x="13732" y="2301"/>
                  </a:lnTo>
                  <a:lnTo>
                    <a:pt x="16986" y="2777"/>
                  </a:lnTo>
                  <a:lnTo>
                    <a:pt x="20002" y="4523"/>
                  </a:lnTo>
                  <a:lnTo>
                    <a:pt x="21431" y="6111"/>
                  </a:lnTo>
                  <a:lnTo>
                    <a:pt x="22701" y="8255"/>
                  </a:lnTo>
                  <a:lnTo>
                    <a:pt x="23733" y="11032"/>
                  </a:lnTo>
                  <a:lnTo>
                    <a:pt x="24685" y="14445"/>
                  </a:lnTo>
                  <a:lnTo>
                    <a:pt x="26193" y="14445"/>
                  </a:lnTo>
                  <a:lnTo>
                    <a:pt x="25797" y="872"/>
                  </a:lnTo>
                  <a:lnTo>
                    <a:pt x="24685" y="872"/>
                  </a:lnTo>
                  <a:lnTo>
                    <a:pt x="24130" y="1587"/>
                  </a:lnTo>
                  <a:lnTo>
                    <a:pt x="23018" y="1983"/>
                  </a:lnTo>
                  <a:lnTo>
                    <a:pt x="19447" y="1031"/>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454" name="Shape 2489"/>
            <p:cNvSpPr/>
            <p:nvPr/>
          </p:nvSpPr>
          <p:spPr>
            <a:xfrm>
              <a:off x="3043934" y="4790090"/>
              <a:ext cx="29368" cy="46592"/>
            </a:xfrm>
            <a:custGeom>
              <a:avLst/>
              <a:gdLst/>
              <a:ahLst/>
              <a:cxnLst/>
              <a:rect l="0" t="0" r="0" b="0"/>
              <a:pathLst>
                <a:path w="29368" h="46592">
                  <a:moveTo>
                    <a:pt x="13812" y="0"/>
                  </a:moveTo>
                  <a:lnTo>
                    <a:pt x="9525" y="555"/>
                  </a:lnTo>
                  <a:lnTo>
                    <a:pt x="6032" y="1905"/>
                  </a:lnTo>
                  <a:lnTo>
                    <a:pt x="3334" y="3968"/>
                  </a:lnTo>
                  <a:lnTo>
                    <a:pt x="1429" y="6507"/>
                  </a:lnTo>
                  <a:lnTo>
                    <a:pt x="397" y="9286"/>
                  </a:lnTo>
                  <a:lnTo>
                    <a:pt x="0" y="12063"/>
                  </a:lnTo>
                  <a:lnTo>
                    <a:pt x="953" y="16906"/>
                  </a:lnTo>
                  <a:lnTo>
                    <a:pt x="3493" y="20716"/>
                  </a:lnTo>
                  <a:lnTo>
                    <a:pt x="7223" y="23812"/>
                  </a:lnTo>
                  <a:lnTo>
                    <a:pt x="11588" y="26511"/>
                  </a:lnTo>
                  <a:lnTo>
                    <a:pt x="17304" y="29843"/>
                  </a:lnTo>
                  <a:lnTo>
                    <a:pt x="19525" y="31274"/>
                  </a:lnTo>
                  <a:lnTo>
                    <a:pt x="21113" y="32940"/>
                  </a:lnTo>
                  <a:lnTo>
                    <a:pt x="22067" y="34925"/>
                  </a:lnTo>
                  <a:lnTo>
                    <a:pt x="22463" y="37146"/>
                  </a:lnTo>
                  <a:lnTo>
                    <a:pt x="21669" y="40638"/>
                  </a:lnTo>
                  <a:lnTo>
                    <a:pt x="19686" y="42862"/>
                  </a:lnTo>
                  <a:lnTo>
                    <a:pt x="17066" y="44052"/>
                  </a:lnTo>
                  <a:lnTo>
                    <a:pt x="14447" y="44370"/>
                  </a:lnTo>
                  <a:lnTo>
                    <a:pt x="10239" y="43735"/>
                  </a:lnTo>
                  <a:lnTo>
                    <a:pt x="7064" y="41988"/>
                  </a:lnTo>
                  <a:lnTo>
                    <a:pt x="4842" y="39448"/>
                  </a:lnTo>
                  <a:lnTo>
                    <a:pt x="3334" y="36432"/>
                  </a:lnTo>
                  <a:lnTo>
                    <a:pt x="1667" y="30480"/>
                  </a:lnTo>
                  <a:lnTo>
                    <a:pt x="79" y="30480"/>
                  </a:lnTo>
                  <a:lnTo>
                    <a:pt x="79" y="45957"/>
                  </a:lnTo>
                  <a:lnTo>
                    <a:pt x="1349" y="45957"/>
                  </a:lnTo>
                  <a:lnTo>
                    <a:pt x="2223" y="45005"/>
                  </a:lnTo>
                  <a:lnTo>
                    <a:pt x="3572" y="44767"/>
                  </a:lnTo>
                  <a:lnTo>
                    <a:pt x="5874" y="45005"/>
                  </a:lnTo>
                  <a:lnTo>
                    <a:pt x="8652" y="45640"/>
                  </a:lnTo>
                  <a:lnTo>
                    <a:pt x="15002" y="46592"/>
                  </a:lnTo>
                  <a:lnTo>
                    <a:pt x="18336" y="46195"/>
                  </a:lnTo>
                  <a:lnTo>
                    <a:pt x="21590" y="45163"/>
                  </a:lnTo>
                  <a:lnTo>
                    <a:pt x="24606" y="43417"/>
                  </a:lnTo>
                  <a:lnTo>
                    <a:pt x="27067" y="40877"/>
                  </a:lnTo>
                  <a:lnTo>
                    <a:pt x="28734" y="37702"/>
                  </a:lnTo>
                  <a:lnTo>
                    <a:pt x="29368" y="33812"/>
                  </a:lnTo>
                  <a:lnTo>
                    <a:pt x="28734" y="29843"/>
                  </a:lnTo>
                  <a:lnTo>
                    <a:pt x="26987" y="26827"/>
                  </a:lnTo>
                  <a:lnTo>
                    <a:pt x="24368" y="24287"/>
                  </a:lnTo>
                  <a:lnTo>
                    <a:pt x="21034" y="22065"/>
                  </a:lnTo>
                  <a:lnTo>
                    <a:pt x="10398" y="15715"/>
                  </a:lnTo>
                  <a:lnTo>
                    <a:pt x="8176" y="13968"/>
                  </a:lnTo>
                  <a:lnTo>
                    <a:pt x="6825" y="12143"/>
                  </a:lnTo>
                  <a:lnTo>
                    <a:pt x="6112" y="8731"/>
                  </a:lnTo>
                  <a:lnTo>
                    <a:pt x="6509" y="6587"/>
                  </a:lnTo>
                  <a:lnTo>
                    <a:pt x="7858" y="4523"/>
                  </a:lnTo>
                  <a:lnTo>
                    <a:pt x="10161" y="2936"/>
                  </a:lnTo>
                  <a:lnTo>
                    <a:pt x="13653" y="2301"/>
                  </a:lnTo>
                  <a:lnTo>
                    <a:pt x="16907" y="2777"/>
                  </a:lnTo>
                  <a:lnTo>
                    <a:pt x="20003" y="4523"/>
                  </a:lnTo>
                  <a:lnTo>
                    <a:pt x="21431" y="6111"/>
                  </a:lnTo>
                  <a:lnTo>
                    <a:pt x="22622" y="8255"/>
                  </a:lnTo>
                  <a:lnTo>
                    <a:pt x="23733" y="11032"/>
                  </a:lnTo>
                  <a:lnTo>
                    <a:pt x="24606" y="14445"/>
                  </a:lnTo>
                  <a:lnTo>
                    <a:pt x="26114" y="14445"/>
                  </a:lnTo>
                  <a:lnTo>
                    <a:pt x="25718" y="872"/>
                  </a:lnTo>
                  <a:lnTo>
                    <a:pt x="24606" y="872"/>
                  </a:lnTo>
                  <a:lnTo>
                    <a:pt x="24051" y="1587"/>
                  </a:lnTo>
                  <a:lnTo>
                    <a:pt x="22939" y="1983"/>
                  </a:lnTo>
                  <a:lnTo>
                    <a:pt x="19368" y="1031"/>
                  </a:lnTo>
                  <a:lnTo>
                    <a:pt x="16828" y="317"/>
                  </a:lnTo>
                  <a:lnTo>
                    <a:pt x="13812" y="0"/>
                  </a:lnTo>
                  <a:close/>
                </a:path>
              </a:pathLst>
            </a:custGeom>
            <a:solidFill>
              <a:srgbClr val="000000"/>
            </a:solidFill>
          </p:spPr>
          <p:txBody>
            <a:bodyPr vert="horz" lIns="91440" tIns="45720" rIns="91440" bIns="45720" anchor="t"/>
            <a:lstStyle/>
            <a:p>
              <a:endParaRPr lang="en-IN"/>
            </a:p>
          </p:txBody>
        </p:sp>
        <p:sp>
          <p:nvSpPr>
            <p:cNvPr id="2455" name="Shape 2490"/>
            <p:cNvSpPr/>
            <p:nvPr/>
          </p:nvSpPr>
          <p:spPr>
            <a:xfrm>
              <a:off x="4435617" y="4825729"/>
              <a:ext cx="10953" cy="11032"/>
            </a:xfrm>
            <a:custGeom>
              <a:avLst/>
              <a:gdLst/>
              <a:ahLst/>
              <a:cxnLst/>
              <a:rect l="0" t="0" r="0" b="0"/>
              <a:pathLst>
                <a:path w="10953" h="11032">
                  <a:moveTo>
                    <a:pt x="5397" y="0"/>
                  </a:moveTo>
                  <a:lnTo>
                    <a:pt x="3333" y="476"/>
                  </a:lnTo>
                  <a:lnTo>
                    <a:pt x="1587" y="1667"/>
                  </a:lnTo>
                  <a:lnTo>
                    <a:pt x="475" y="3412"/>
                  </a:lnTo>
                  <a:lnTo>
                    <a:pt x="0" y="5636"/>
                  </a:lnTo>
                  <a:lnTo>
                    <a:pt x="556" y="8096"/>
                  </a:lnTo>
                  <a:lnTo>
                    <a:pt x="1904" y="9762"/>
                  </a:lnTo>
                  <a:lnTo>
                    <a:pt x="3731" y="10716"/>
                  </a:lnTo>
                  <a:lnTo>
                    <a:pt x="5397" y="11032"/>
                  </a:lnTo>
                  <a:lnTo>
                    <a:pt x="7143" y="10716"/>
                  </a:lnTo>
                  <a:lnTo>
                    <a:pt x="8968" y="9762"/>
                  </a:lnTo>
                  <a:lnTo>
                    <a:pt x="10398" y="8096"/>
                  </a:lnTo>
                  <a:lnTo>
                    <a:pt x="10953" y="5636"/>
                  </a:lnTo>
                  <a:lnTo>
                    <a:pt x="10477" y="3492"/>
                  </a:lnTo>
                  <a:lnTo>
                    <a:pt x="9287" y="1746"/>
                  </a:lnTo>
                  <a:lnTo>
                    <a:pt x="7541" y="476"/>
                  </a:lnTo>
                  <a:lnTo>
                    <a:pt x="5397" y="0"/>
                  </a:lnTo>
                  <a:close/>
                </a:path>
              </a:pathLst>
            </a:custGeom>
            <a:solidFill>
              <a:srgbClr val="000000"/>
            </a:solidFill>
          </p:spPr>
          <p:txBody>
            <a:bodyPr vert="horz" lIns="91440" tIns="45720" rIns="91440" bIns="45720" anchor="t"/>
            <a:lstStyle/>
            <a:p>
              <a:endParaRPr lang="en-IN"/>
            </a:p>
          </p:txBody>
        </p:sp>
        <p:sp>
          <p:nvSpPr>
            <p:cNvPr id="2456" name="Shape 2491"/>
            <p:cNvSpPr/>
            <p:nvPr/>
          </p:nvSpPr>
          <p:spPr>
            <a:xfrm>
              <a:off x="4187888" y="4791121"/>
              <a:ext cx="46513" cy="45561"/>
            </a:xfrm>
            <a:custGeom>
              <a:avLst/>
              <a:gdLst/>
              <a:ahLst/>
              <a:cxnLst/>
              <a:rect l="0" t="0" r="0" b="0"/>
              <a:pathLst>
                <a:path w="46513" h="45561">
                  <a:moveTo>
                    <a:pt x="0" y="0"/>
                  </a:moveTo>
                  <a:lnTo>
                    <a:pt x="0" y="1349"/>
                  </a:lnTo>
                  <a:lnTo>
                    <a:pt x="2221" y="1587"/>
                  </a:lnTo>
                  <a:lnTo>
                    <a:pt x="4206" y="2381"/>
                  </a:lnTo>
                  <a:lnTo>
                    <a:pt x="5556" y="4206"/>
                  </a:lnTo>
                  <a:lnTo>
                    <a:pt x="6111" y="7699"/>
                  </a:lnTo>
                  <a:lnTo>
                    <a:pt x="6111" y="32623"/>
                  </a:lnTo>
                  <a:lnTo>
                    <a:pt x="6746" y="37226"/>
                  </a:lnTo>
                  <a:lnTo>
                    <a:pt x="8253" y="40640"/>
                  </a:lnTo>
                  <a:lnTo>
                    <a:pt x="10477" y="43021"/>
                  </a:lnTo>
                  <a:lnTo>
                    <a:pt x="13016" y="44530"/>
                  </a:lnTo>
                  <a:lnTo>
                    <a:pt x="15557" y="45323"/>
                  </a:lnTo>
                  <a:lnTo>
                    <a:pt x="17858" y="45561"/>
                  </a:lnTo>
                  <a:lnTo>
                    <a:pt x="19763" y="45402"/>
                  </a:lnTo>
                  <a:lnTo>
                    <a:pt x="22383" y="44846"/>
                  </a:lnTo>
                  <a:lnTo>
                    <a:pt x="25320" y="43497"/>
                  </a:lnTo>
                  <a:lnTo>
                    <a:pt x="28257" y="41275"/>
                  </a:lnTo>
                  <a:lnTo>
                    <a:pt x="32543" y="36988"/>
                  </a:lnTo>
                  <a:lnTo>
                    <a:pt x="32543" y="45243"/>
                  </a:lnTo>
                  <a:lnTo>
                    <a:pt x="32781" y="45402"/>
                  </a:lnTo>
                  <a:lnTo>
                    <a:pt x="39370" y="43021"/>
                  </a:lnTo>
                  <a:lnTo>
                    <a:pt x="46513" y="40957"/>
                  </a:lnTo>
                  <a:lnTo>
                    <a:pt x="46513" y="39607"/>
                  </a:lnTo>
                  <a:lnTo>
                    <a:pt x="43021" y="39290"/>
                  </a:lnTo>
                  <a:lnTo>
                    <a:pt x="41195" y="38180"/>
                  </a:lnTo>
                  <a:lnTo>
                    <a:pt x="40481" y="36353"/>
                  </a:lnTo>
                  <a:lnTo>
                    <a:pt x="40401" y="33972"/>
                  </a:lnTo>
                  <a:lnTo>
                    <a:pt x="40401" y="0"/>
                  </a:lnTo>
                  <a:lnTo>
                    <a:pt x="24765" y="0"/>
                  </a:lnTo>
                  <a:lnTo>
                    <a:pt x="24765" y="1667"/>
                  </a:lnTo>
                  <a:lnTo>
                    <a:pt x="28812" y="2143"/>
                  </a:lnTo>
                  <a:lnTo>
                    <a:pt x="31035" y="3333"/>
                  </a:lnTo>
                  <a:lnTo>
                    <a:pt x="31908" y="5238"/>
                  </a:lnTo>
                  <a:lnTo>
                    <a:pt x="32066" y="7857"/>
                  </a:lnTo>
                  <a:lnTo>
                    <a:pt x="32066" y="31193"/>
                  </a:lnTo>
                  <a:lnTo>
                    <a:pt x="31987" y="33257"/>
                  </a:lnTo>
                  <a:lnTo>
                    <a:pt x="31590" y="34607"/>
                  </a:lnTo>
                  <a:lnTo>
                    <a:pt x="30478" y="36195"/>
                  </a:lnTo>
                  <a:lnTo>
                    <a:pt x="26272" y="38813"/>
                  </a:lnTo>
                  <a:lnTo>
                    <a:pt x="21827" y="39767"/>
                  </a:lnTo>
                  <a:lnTo>
                    <a:pt x="18970" y="39290"/>
                  </a:lnTo>
                  <a:lnTo>
                    <a:pt x="16985" y="38180"/>
                  </a:lnTo>
                  <a:lnTo>
                    <a:pt x="15715" y="36592"/>
                  </a:lnTo>
                  <a:lnTo>
                    <a:pt x="14921" y="34845"/>
                  </a:lnTo>
                  <a:lnTo>
                    <a:pt x="14446" y="32226"/>
                  </a:lnTo>
                  <a:lnTo>
                    <a:pt x="14446" y="0"/>
                  </a:lnTo>
                  <a:lnTo>
                    <a:pt x="0" y="0"/>
                  </a:lnTo>
                  <a:close/>
                </a:path>
              </a:pathLst>
            </a:custGeom>
            <a:solidFill>
              <a:srgbClr val="000000"/>
            </a:solidFill>
          </p:spPr>
          <p:txBody>
            <a:bodyPr vert="horz" lIns="91440" tIns="45720" rIns="91440" bIns="45720" anchor="t"/>
            <a:lstStyle/>
            <a:p>
              <a:endParaRPr lang="en-IN"/>
            </a:p>
          </p:txBody>
        </p:sp>
        <p:sp>
          <p:nvSpPr>
            <p:cNvPr id="2457" name="Shape 2492"/>
            <p:cNvSpPr/>
            <p:nvPr/>
          </p:nvSpPr>
          <p:spPr>
            <a:xfrm>
              <a:off x="4137961" y="4790090"/>
              <a:ext cx="46037" cy="67071"/>
            </a:xfrm>
            <a:custGeom>
              <a:avLst/>
              <a:gdLst/>
              <a:ahLst/>
              <a:cxnLst/>
              <a:rect l="0" t="0" r="0" b="0"/>
              <a:pathLst>
                <a:path w="46037" h="67071">
                  <a:moveTo>
                    <a:pt x="14604" y="0"/>
                  </a:moveTo>
                  <a:lnTo>
                    <a:pt x="397" y="5080"/>
                  </a:lnTo>
                  <a:lnTo>
                    <a:pt x="397" y="6667"/>
                  </a:lnTo>
                  <a:lnTo>
                    <a:pt x="3095" y="6507"/>
                  </a:lnTo>
                  <a:lnTo>
                    <a:pt x="5159" y="6825"/>
                  </a:lnTo>
                  <a:lnTo>
                    <a:pt x="6270" y="7857"/>
                  </a:lnTo>
                  <a:lnTo>
                    <a:pt x="6825" y="9604"/>
                  </a:lnTo>
                  <a:lnTo>
                    <a:pt x="6905" y="12224"/>
                  </a:lnTo>
                  <a:lnTo>
                    <a:pt x="6905" y="58577"/>
                  </a:lnTo>
                  <a:lnTo>
                    <a:pt x="6747" y="61276"/>
                  </a:lnTo>
                  <a:lnTo>
                    <a:pt x="5873" y="63340"/>
                  </a:lnTo>
                  <a:lnTo>
                    <a:pt x="3809" y="64690"/>
                  </a:lnTo>
                  <a:lnTo>
                    <a:pt x="0" y="65405"/>
                  </a:lnTo>
                  <a:lnTo>
                    <a:pt x="0" y="67071"/>
                  </a:lnTo>
                  <a:lnTo>
                    <a:pt x="23971" y="67071"/>
                  </a:lnTo>
                  <a:lnTo>
                    <a:pt x="23971" y="65245"/>
                  </a:lnTo>
                  <a:lnTo>
                    <a:pt x="19525" y="65007"/>
                  </a:lnTo>
                  <a:lnTo>
                    <a:pt x="16905" y="63975"/>
                  </a:lnTo>
                  <a:lnTo>
                    <a:pt x="15636" y="61752"/>
                  </a:lnTo>
                  <a:lnTo>
                    <a:pt x="15239" y="57863"/>
                  </a:lnTo>
                  <a:lnTo>
                    <a:pt x="15239" y="42306"/>
                  </a:lnTo>
                  <a:lnTo>
                    <a:pt x="17621" y="44290"/>
                  </a:lnTo>
                  <a:lnTo>
                    <a:pt x="20002" y="45640"/>
                  </a:lnTo>
                  <a:lnTo>
                    <a:pt x="25241" y="46592"/>
                  </a:lnTo>
                  <a:lnTo>
                    <a:pt x="31591" y="45481"/>
                  </a:lnTo>
                  <a:lnTo>
                    <a:pt x="36749" y="42465"/>
                  </a:lnTo>
                  <a:lnTo>
                    <a:pt x="40798" y="38179"/>
                  </a:lnTo>
                  <a:lnTo>
                    <a:pt x="43736" y="32861"/>
                  </a:lnTo>
                  <a:lnTo>
                    <a:pt x="45480" y="27066"/>
                  </a:lnTo>
                  <a:lnTo>
                    <a:pt x="46037" y="21271"/>
                  </a:lnTo>
                  <a:lnTo>
                    <a:pt x="45641" y="16588"/>
                  </a:lnTo>
                  <a:lnTo>
                    <a:pt x="44687" y="12381"/>
                  </a:lnTo>
                  <a:lnTo>
                    <a:pt x="43259" y="8810"/>
                  </a:lnTo>
                  <a:lnTo>
                    <a:pt x="41195" y="5713"/>
                  </a:lnTo>
                  <a:lnTo>
                    <a:pt x="38734" y="3254"/>
                  </a:lnTo>
                  <a:lnTo>
                    <a:pt x="35955" y="1507"/>
                  </a:lnTo>
                  <a:lnTo>
                    <a:pt x="32941" y="396"/>
                  </a:lnTo>
                  <a:lnTo>
                    <a:pt x="29686" y="0"/>
                  </a:lnTo>
                  <a:lnTo>
                    <a:pt x="26193" y="396"/>
                  </a:lnTo>
                  <a:lnTo>
                    <a:pt x="23098" y="1427"/>
                  </a:lnTo>
                  <a:lnTo>
                    <a:pt x="20229" y="3244"/>
                  </a:lnTo>
                  <a:lnTo>
                    <a:pt x="24923" y="5952"/>
                  </a:lnTo>
                  <a:lnTo>
                    <a:pt x="28892" y="6587"/>
                  </a:lnTo>
                  <a:lnTo>
                    <a:pt x="31987" y="8492"/>
                  </a:lnTo>
                  <a:lnTo>
                    <a:pt x="34211" y="11112"/>
                  </a:lnTo>
                  <a:lnTo>
                    <a:pt x="35718" y="14287"/>
                  </a:lnTo>
                  <a:lnTo>
                    <a:pt x="37227" y="20477"/>
                  </a:lnTo>
                  <a:lnTo>
                    <a:pt x="37464" y="22780"/>
                  </a:lnTo>
                  <a:lnTo>
                    <a:pt x="37543" y="24287"/>
                  </a:lnTo>
                  <a:lnTo>
                    <a:pt x="37386" y="28256"/>
                  </a:lnTo>
                  <a:lnTo>
                    <a:pt x="36909" y="31670"/>
                  </a:lnTo>
                  <a:lnTo>
                    <a:pt x="36116" y="34527"/>
                  </a:lnTo>
                  <a:lnTo>
                    <a:pt x="35083" y="36908"/>
                  </a:lnTo>
                  <a:lnTo>
                    <a:pt x="32623" y="40242"/>
                  </a:lnTo>
                  <a:lnTo>
                    <a:pt x="29923" y="42226"/>
                  </a:lnTo>
                  <a:lnTo>
                    <a:pt x="27384" y="43180"/>
                  </a:lnTo>
                  <a:lnTo>
                    <a:pt x="25320" y="43417"/>
                  </a:lnTo>
                  <a:lnTo>
                    <a:pt x="21431" y="42702"/>
                  </a:lnTo>
                  <a:lnTo>
                    <a:pt x="18256" y="40956"/>
                  </a:lnTo>
                  <a:lnTo>
                    <a:pt x="16033" y="38813"/>
                  </a:lnTo>
                  <a:lnTo>
                    <a:pt x="15239" y="36830"/>
                  </a:lnTo>
                  <a:lnTo>
                    <a:pt x="15239" y="12461"/>
                  </a:lnTo>
                  <a:lnTo>
                    <a:pt x="15875" y="10636"/>
                  </a:lnTo>
                  <a:lnTo>
                    <a:pt x="17223" y="9127"/>
                  </a:lnTo>
                  <a:lnTo>
                    <a:pt x="20874" y="6825"/>
                  </a:lnTo>
                  <a:lnTo>
                    <a:pt x="22939" y="6111"/>
                  </a:lnTo>
                  <a:lnTo>
                    <a:pt x="24923" y="5952"/>
                  </a:lnTo>
                  <a:lnTo>
                    <a:pt x="20229" y="3244"/>
                  </a:lnTo>
                  <a:lnTo>
                    <a:pt x="18336" y="4443"/>
                  </a:lnTo>
                  <a:lnTo>
                    <a:pt x="15398" y="7618"/>
                  </a:lnTo>
                  <a:lnTo>
                    <a:pt x="15239" y="7461"/>
                  </a:lnTo>
                  <a:lnTo>
                    <a:pt x="15239" y="237"/>
                  </a:lnTo>
                  <a:lnTo>
                    <a:pt x="14604" y="0"/>
                  </a:lnTo>
                  <a:close/>
                </a:path>
              </a:pathLst>
            </a:custGeom>
            <a:solidFill>
              <a:srgbClr val="000000"/>
            </a:solidFill>
          </p:spPr>
          <p:txBody>
            <a:bodyPr vert="horz" lIns="91440" tIns="45720" rIns="91440" bIns="45720" anchor="t"/>
            <a:lstStyle/>
            <a:p>
              <a:endParaRPr lang="en-IN"/>
            </a:p>
          </p:txBody>
        </p:sp>
        <p:sp>
          <p:nvSpPr>
            <p:cNvPr id="2458" name="Shape 2493"/>
            <p:cNvSpPr/>
            <p:nvPr/>
          </p:nvSpPr>
          <p:spPr>
            <a:xfrm>
              <a:off x="3668298" y="4791121"/>
              <a:ext cx="45641" cy="66118"/>
            </a:xfrm>
            <a:custGeom>
              <a:avLst/>
              <a:gdLst/>
              <a:ahLst/>
              <a:cxnLst/>
              <a:rect l="0" t="0" r="0" b="0"/>
              <a:pathLst>
                <a:path w="45641" h="66118">
                  <a:moveTo>
                    <a:pt x="0" y="0"/>
                  </a:moveTo>
                  <a:lnTo>
                    <a:pt x="0" y="1349"/>
                  </a:lnTo>
                  <a:lnTo>
                    <a:pt x="2541" y="2063"/>
                  </a:lnTo>
                  <a:lnTo>
                    <a:pt x="3890" y="3016"/>
                  </a:lnTo>
                  <a:lnTo>
                    <a:pt x="5001" y="4524"/>
                  </a:lnTo>
                  <a:lnTo>
                    <a:pt x="16352" y="28892"/>
                  </a:lnTo>
                  <a:lnTo>
                    <a:pt x="17305" y="30876"/>
                  </a:lnTo>
                  <a:lnTo>
                    <a:pt x="18574" y="33496"/>
                  </a:lnTo>
                  <a:lnTo>
                    <a:pt x="21194" y="39052"/>
                  </a:lnTo>
                  <a:lnTo>
                    <a:pt x="22067" y="41275"/>
                  </a:lnTo>
                  <a:lnTo>
                    <a:pt x="22463" y="42545"/>
                  </a:lnTo>
                  <a:lnTo>
                    <a:pt x="22305" y="43656"/>
                  </a:lnTo>
                  <a:lnTo>
                    <a:pt x="21749" y="45640"/>
                  </a:lnTo>
                  <a:lnTo>
                    <a:pt x="19843" y="50800"/>
                  </a:lnTo>
                  <a:lnTo>
                    <a:pt x="16986" y="55642"/>
                  </a:lnTo>
                  <a:lnTo>
                    <a:pt x="15241" y="57230"/>
                  </a:lnTo>
                  <a:lnTo>
                    <a:pt x="13336" y="57785"/>
                  </a:lnTo>
                  <a:lnTo>
                    <a:pt x="12144" y="57546"/>
                  </a:lnTo>
                  <a:lnTo>
                    <a:pt x="10398" y="56912"/>
                  </a:lnTo>
                  <a:lnTo>
                    <a:pt x="6350" y="56038"/>
                  </a:lnTo>
                  <a:lnTo>
                    <a:pt x="4366" y="56356"/>
                  </a:lnTo>
                  <a:lnTo>
                    <a:pt x="3017" y="57070"/>
                  </a:lnTo>
                  <a:lnTo>
                    <a:pt x="1826" y="58975"/>
                  </a:lnTo>
                  <a:lnTo>
                    <a:pt x="1587" y="60405"/>
                  </a:lnTo>
                  <a:lnTo>
                    <a:pt x="1985" y="62388"/>
                  </a:lnTo>
                  <a:lnTo>
                    <a:pt x="3335" y="64213"/>
                  </a:lnTo>
                  <a:lnTo>
                    <a:pt x="5636" y="65563"/>
                  </a:lnTo>
                  <a:lnTo>
                    <a:pt x="8811" y="66118"/>
                  </a:lnTo>
                  <a:lnTo>
                    <a:pt x="11430" y="65801"/>
                  </a:lnTo>
                  <a:lnTo>
                    <a:pt x="13891" y="64849"/>
                  </a:lnTo>
                  <a:lnTo>
                    <a:pt x="16113" y="63341"/>
                  </a:lnTo>
                  <a:lnTo>
                    <a:pt x="18098" y="61198"/>
                  </a:lnTo>
                  <a:lnTo>
                    <a:pt x="20003" y="58420"/>
                  </a:lnTo>
                  <a:lnTo>
                    <a:pt x="21908" y="55006"/>
                  </a:lnTo>
                  <a:lnTo>
                    <a:pt x="23812" y="50958"/>
                  </a:lnTo>
                  <a:lnTo>
                    <a:pt x="25638" y="46354"/>
                  </a:lnTo>
                  <a:lnTo>
                    <a:pt x="40878" y="5873"/>
                  </a:lnTo>
                  <a:lnTo>
                    <a:pt x="42148" y="3492"/>
                  </a:lnTo>
                  <a:lnTo>
                    <a:pt x="43339" y="2222"/>
                  </a:lnTo>
                  <a:lnTo>
                    <a:pt x="45641" y="1428"/>
                  </a:lnTo>
                  <a:lnTo>
                    <a:pt x="45641" y="0"/>
                  </a:lnTo>
                  <a:lnTo>
                    <a:pt x="32306" y="0"/>
                  </a:lnTo>
                  <a:lnTo>
                    <a:pt x="32306" y="1428"/>
                  </a:lnTo>
                  <a:lnTo>
                    <a:pt x="34369" y="1587"/>
                  </a:lnTo>
                  <a:lnTo>
                    <a:pt x="35878" y="2063"/>
                  </a:lnTo>
                  <a:lnTo>
                    <a:pt x="36751" y="2937"/>
                  </a:lnTo>
                  <a:lnTo>
                    <a:pt x="37069" y="4206"/>
                  </a:lnTo>
                  <a:lnTo>
                    <a:pt x="36830" y="5318"/>
                  </a:lnTo>
                  <a:lnTo>
                    <a:pt x="36275" y="6906"/>
                  </a:lnTo>
                  <a:lnTo>
                    <a:pt x="34767" y="10953"/>
                  </a:lnTo>
                  <a:lnTo>
                    <a:pt x="26987" y="32940"/>
                  </a:lnTo>
                  <a:lnTo>
                    <a:pt x="15637" y="7857"/>
                  </a:lnTo>
                  <a:lnTo>
                    <a:pt x="15002" y="6270"/>
                  </a:lnTo>
                  <a:lnTo>
                    <a:pt x="14605" y="4286"/>
                  </a:lnTo>
                  <a:lnTo>
                    <a:pt x="15161" y="2777"/>
                  </a:lnTo>
                  <a:lnTo>
                    <a:pt x="16590" y="1904"/>
                  </a:lnTo>
                  <a:lnTo>
                    <a:pt x="20400" y="1428"/>
                  </a:lnTo>
                  <a:lnTo>
                    <a:pt x="20400" y="0"/>
                  </a:lnTo>
                  <a:lnTo>
                    <a:pt x="0" y="0"/>
                  </a:lnTo>
                  <a:close/>
                </a:path>
              </a:pathLst>
            </a:custGeom>
            <a:solidFill>
              <a:srgbClr val="000000"/>
            </a:solidFill>
          </p:spPr>
          <p:txBody>
            <a:bodyPr vert="horz" lIns="91440" tIns="45720" rIns="91440" bIns="45720" anchor="t"/>
            <a:lstStyle/>
            <a:p>
              <a:endParaRPr lang="en-IN"/>
            </a:p>
          </p:txBody>
        </p:sp>
        <p:sp>
          <p:nvSpPr>
            <p:cNvPr id="2459" name="Shape 2494"/>
            <p:cNvSpPr/>
            <p:nvPr/>
          </p:nvSpPr>
          <p:spPr>
            <a:xfrm>
              <a:off x="3078859" y="4791121"/>
              <a:ext cx="45719" cy="66118"/>
            </a:xfrm>
            <a:custGeom>
              <a:avLst/>
              <a:gdLst/>
              <a:ahLst/>
              <a:cxnLst/>
              <a:rect l="0" t="0" r="0" b="0"/>
              <a:pathLst>
                <a:path w="45719" h="66118">
                  <a:moveTo>
                    <a:pt x="0" y="0"/>
                  </a:moveTo>
                  <a:lnTo>
                    <a:pt x="0" y="1349"/>
                  </a:lnTo>
                  <a:lnTo>
                    <a:pt x="2619" y="2063"/>
                  </a:lnTo>
                  <a:lnTo>
                    <a:pt x="3968" y="3016"/>
                  </a:lnTo>
                  <a:lnTo>
                    <a:pt x="5081" y="4524"/>
                  </a:lnTo>
                  <a:lnTo>
                    <a:pt x="16350" y="28892"/>
                  </a:lnTo>
                  <a:lnTo>
                    <a:pt x="17304" y="30876"/>
                  </a:lnTo>
                  <a:lnTo>
                    <a:pt x="18574" y="33496"/>
                  </a:lnTo>
                  <a:lnTo>
                    <a:pt x="21193" y="39052"/>
                  </a:lnTo>
                  <a:lnTo>
                    <a:pt x="22145" y="41275"/>
                  </a:lnTo>
                  <a:lnTo>
                    <a:pt x="22463" y="42545"/>
                  </a:lnTo>
                  <a:lnTo>
                    <a:pt x="22304" y="43656"/>
                  </a:lnTo>
                  <a:lnTo>
                    <a:pt x="21828" y="45640"/>
                  </a:lnTo>
                  <a:lnTo>
                    <a:pt x="19843" y="50800"/>
                  </a:lnTo>
                  <a:lnTo>
                    <a:pt x="16987" y="55642"/>
                  </a:lnTo>
                  <a:lnTo>
                    <a:pt x="15240" y="57230"/>
                  </a:lnTo>
                  <a:lnTo>
                    <a:pt x="13414" y="57785"/>
                  </a:lnTo>
                  <a:lnTo>
                    <a:pt x="12144" y="57546"/>
                  </a:lnTo>
                  <a:lnTo>
                    <a:pt x="10398" y="56912"/>
                  </a:lnTo>
                  <a:lnTo>
                    <a:pt x="6350" y="56038"/>
                  </a:lnTo>
                  <a:lnTo>
                    <a:pt x="4366" y="56356"/>
                  </a:lnTo>
                  <a:lnTo>
                    <a:pt x="3095" y="57070"/>
                  </a:lnTo>
                  <a:lnTo>
                    <a:pt x="1826" y="58975"/>
                  </a:lnTo>
                  <a:lnTo>
                    <a:pt x="1587" y="60405"/>
                  </a:lnTo>
                  <a:lnTo>
                    <a:pt x="2063" y="62388"/>
                  </a:lnTo>
                  <a:lnTo>
                    <a:pt x="3413" y="64213"/>
                  </a:lnTo>
                  <a:lnTo>
                    <a:pt x="5636" y="65563"/>
                  </a:lnTo>
                  <a:lnTo>
                    <a:pt x="8811" y="66118"/>
                  </a:lnTo>
                  <a:lnTo>
                    <a:pt x="11431" y="65801"/>
                  </a:lnTo>
                  <a:lnTo>
                    <a:pt x="13891" y="64849"/>
                  </a:lnTo>
                  <a:lnTo>
                    <a:pt x="16113" y="63341"/>
                  </a:lnTo>
                  <a:lnTo>
                    <a:pt x="18177" y="61198"/>
                  </a:lnTo>
                  <a:lnTo>
                    <a:pt x="20082" y="58420"/>
                  </a:lnTo>
                  <a:lnTo>
                    <a:pt x="21987" y="55006"/>
                  </a:lnTo>
                  <a:lnTo>
                    <a:pt x="23812" y="50958"/>
                  </a:lnTo>
                  <a:lnTo>
                    <a:pt x="25638" y="46354"/>
                  </a:lnTo>
                  <a:lnTo>
                    <a:pt x="40957" y="5873"/>
                  </a:lnTo>
                  <a:lnTo>
                    <a:pt x="42148" y="3492"/>
                  </a:lnTo>
                  <a:lnTo>
                    <a:pt x="43418" y="2222"/>
                  </a:lnTo>
                  <a:lnTo>
                    <a:pt x="45719" y="1428"/>
                  </a:lnTo>
                  <a:lnTo>
                    <a:pt x="45719" y="0"/>
                  </a:lnTo>
                  <a:lnTo>
                    <a:pt x="32306" y="0"/>
                  </a:lnTo>
                  <a:lnTo>
                    <a:pt x="32306" y="1428"/>
                  </a:lnTo>
                  <a:lnTo>
                    <a:pt x="34369" y="1587"/>
                  </a:lnTo>
                  <a:lnTo>
                    <a:pt x="35878" y="2063"/>
                  </a:lnTo>
                  <a:lnTo>
                    <a:pt x="36751" y="2937"/>
                  </a:lnTo>
                  <a:lnTo>
                    <a:pt x="37068" y="4206"/>
                  </a:lnTo>
                  <a:lnTo>
                    <a:pt x="36909" y="5318"/>
                  </a:lnTo>
                  <a:lnTo>
                    <a:pt x="36354" y="6906"/>
                  </a:lnTo>
                  <a:lnTo>
                    <a:pt x="34767" y="10953"/>
                  </a:lnTo>
                  <a:lnTo>
                    <a:pt x="27067" y="32940"/>
                  </a:lnTo>
                  <a:lnTo>
                    <a:pt x="15637" y="7857"/>
                  </a:lnTo>
                  <a:lnTo>
                    <a:pt x="15002" y="6270"/>
                  </a:lnTo>
                  <a:lnTo>
                    <a:pt x="14684" y="4286"/>
                  </a:lnTo>
                  <a:lnTo>
                    <a:pt x="15240" y="2777"/>
                  </a:lnTo>
                  <a:lnTo>
                    <a:pt x="16668" y="1904"/>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2460" name="Shape 2495"/>
            <p:cNvSpPr/>
            <p:nvPr/>
          </p:nvSpPr>
          <p:spPr>
            <a:xfrm>
              <a:off x="6116145" y="4511959"/>
              <a:ext cx="10080" cy="10081"/>
            </a:xfrm>
            <a:custGeom>
              <a:avLst/>
              <a:gdLst/>
              <a:ahLst/>
              <a:cxnLst/>
              <a:rect l="0" t="0" r="0" b="0"/>
              <a:pathLst>
                <a:path w="10080" h="10081">
                  <a:moveTo>
                    <a:pt x="4920" y="0"/>
                  </a:moveTo>
                  <a:lnTo>
                    <a:pt x="2698" y="476"/>
                  </a:lnTo>
                  <a:lnTo>
                    <a:pt x="1190" y="1746"/>
                  </a:lnTo>
                  <a:lnTo>
                    <a:pt x="317" y="3413"/>
                  </a:lnTo>
                  <a:lnTo>
                    <a:pt x="0" y="5001"/>
                  </a:lnTo>
                  <a:lnTo>
                    <a:pt x="317" y="6588"/>
                  </a:lnTo>
                  <a:lnTo>
                    <a:pt x="1110" y="8256"/>
                  </a:lnTo>
                  <a:lnTo>
                    <a:pt x="2698" y="9604"/>
                  </a:lnTo>
                  <a:lnTo>
                    <a:pt x="4920" y="10081"/>
                  </a:lnTo>
                  <a:lnTo>
                    <a:pt x="7064" y="9683"/>
                  </a:lnTo>
                  <a:lnTo>
                    <a:pt x="8652" y="8652"/>
                  </a:lnTo>
                  <a:lnTo>
                    <a:pt x="9762" y="7065"/>
                  </a:lnTo>
                  <a:lnTo>
                    <a:pt x="10080" y="5001"/>
                  </a:lnTo>
                  <a:lnTo>
                    <a:pt x="9762" y="3017"/>
                  </a:lnTo>
                  <a:lnTo>
                    <a:pt x="8652" y="1430"/>
                  </a:lnTo>
                  <a:lnTo>
                    <a:pt x="7064" y="397"/>
                  </a:lnTo>
                  <a:lnTo>
                    <a:pt x="4920" y="0"/>
                  </a:lnTo>
                  <a:close/>
                </a:path>
              </a:pathLst>
            </a:custGeom>
            <a:solidFill>
              <a:srgbClr val="000000"/>
            </a:solidFill>
          </p:spPr>
          <p:txBody>
            <a:bodyPr vert="horz" lIns="91440" tIns="45720" rIns="91440" bIns="45720" anchor="t"/>
            <a:lstStyle/>
            <a:p>
              <a:endParaRPr lang="en-IN"/>
            </a:p>
          </p:txBody>
        </p:sp>
        <p:sp>
          <p:nvSpPr>
            <p:cNvPr id="2461" name="Shape 2496"/>
            <p:cNvSpPr/>
            <p:nvPr/>
          </p:nvSpPr>
          <p:spPr>
            <a:xfrm>
              <a:off x="5887386" y="4511959"/>
              <a:ext cx="23574" cy="67627"/>
            </a:xfrm>
            <a:custGeom>
              <a:avLst/>
              <a:gdLst/>
              <a:ahLst/>
              <a:cxnLst/>
              <a:rect l="0" t="0" r="0" b="0"/>
              <a:pathLst>
                <a:path w="23574" h="67627">
                  <a:moveTo>
                    <a:pt x="15795" y="0"/>
                  </a:moveTo>
                  <a:lnTo>
                    <a:pt x="0" y="4366"/>
                  </a:lnTo>
                  <a:lnTo>
                    <a:pt x="0" y="5953"/>
                  </a:lnTo>
                  <a:lnTo>
                    <a:pt x="3412" y="5715"/>
                  </a:lnTo>
                  <a:lnTo>
                    <a:pt x="5715" y="6032"/>
                  </a:lnTo>
                  <a:lnTo>
                    <a:pt x="7064" y="7143"/>
                  </a:lnTo>
                  <a:lnTo>
                    <a:pt x="7699" y="8969"/>
                  </a:lnTo>
                  <a:lnTo>
                    <a:pt x="7858" y="11748"/>
                  </a:lnTo>
                  <a:lnTo>
                    <a:pt x="7858" y="58976"/>
                  </a:lnTo>
                  <a:lnTo>
                    <a:pt x="7539" y="62388"/>
                  </a:lnTo>
                  <a:lnTo>
                    <a:pt x="6270" y="64452"/>
                  </a:lnTo>
                  <a:lnTo>
                    <a:pt x="3968" y="65643"/>
                  </a:lnTo>
                  <a:lnTo>
                    <a:pt x="237" y="66119"/>
                  </a:lnTo>
                  <a:lnTo>
                    <a:pt x="237" y="67627"/>
                  </a:lnTo>
                  <a:lnTo>
                    <a:pt x="23574" y="67627"/>
                  </a:lnTo>
                  <a:lnTo>
                    <a:pt x="23574" y="66119"/>
                  </a:lnTo>
                  <a:lnTo>
                    <a:pt x="20002" y="65723"/>
                  </a:lnTo>
                  <a:lnTo>
                    <a:pt x="17699" y="64770"/>
                  </a:lnTo>
                  <a:lnTo>
                    <a:pt x="16509" y="62706"/>
                  </a:lnTo>
                  <a:lnTo>
                    <a:pt x="16192" y="59293"/>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2462" name="Shape 2497"/>
            <p:cNvSpPr/>
            <p:nvPr/>
          </p:nvSpPr>
          <p:spPr>
            <a:xfrm>
              <a:off x="5457412" y="4511959"/>
              <a:ext cx="10080" cy="10081"/>
            </a:xfrm>
            <a:custGeom>
              <a:avLst/>
              <a:gdLst/>
              <a:ahLst/>
              <a:cxnLst/>
              <a:rect l="0" t="0" r="0" b="0"/>
              <a:pathLst>
                <a:path w="10080" h="10081">
                  <a:moveTo>
                    <a:pt x="4921" y="0"/>
                  </a:moveTo>
                  <a:lnTo>
                    <a:pt x="2698" y="476"/>
                  </a:lnTo>
                  <a:lnTo>
                    <a:pt x="1189" y="1746"/>
                  </a:lnTo>
                  <a:lnTo>
                    <a:pt x="317" y="3413"/>
                  </a:lnTo>
                  <a:lnTo>
                    <a:pt x="0" y="5001"/>
                  </a:lnTo>
                  <a:lnTo>
                    <a:pt x="317" y="6588"/>
                  </a:lnTo>
                  <a:lnTo>
                    <a:pt x="1111" y="8256"/>
                  </a:lnTo>
                  <a:lnTo>
                    <a:pt x="2698" y="9604"/>
                  </a:lnTo>
                  <a:lnTo>
                    <a:pt x="4921" y="10081"/>
                  </a:lnTo>
                  <a:lnTo>
                    <a:pt x="6984" y="9683"/>
                  </a:lnTo>
                  <a:lnTo>
                    <a:pt x="8651" y="8652"/>
                  </a:lnTo>
                  <a:lnTo>
                    <a:pt x="9762" y="7065"/>
                  </a:lnTo>
                  <a:lnTo>
                    <a:pt x="10080" y="5001"/>
                  </a:lnTo>
                  <a:lnTo>
                    <a:pt x="9762" y="3017"/>
                  </a:lnTo>
                  <a:lnTo>
                    <a:pt x="8651" y="1430"/>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2463" name="Shape 2498"/>
            <p:cNvSpPr/>
            <p:nvPr/>
          </p:nvSpPr>
          <p:spPr>
            <a:xfrm>
              <a:off x="5100859" y="4511959"/>
              <a:ext cx="23573" cy="67627"/>
            </a:xfrm>
            <a:custGeom>
              <a:avLst/>
              <a:gdLst/>
              <a:ahLst/>
              <a:cxnLst/>
              <a:rect l="0" t="0" r="0" b="0"/>
              <a:pathLst>
                <a:path w="23573" h="67627">
                  <a:moveTo>
                    <a:pt x="15795" y="0"/>
                  </a:moveTo>
                  <a:lnTo>
                    <a:pt x="0" y="4366"/>
                  </a:lnTo>
                  <a:lnTo>
                    <a:pt x="0" y="5953"/>
                  </a:lnTo>
                  <a:lnTo>
                    <a:pt x="3412" y="5715"/>
                  </a:lnTo>
                  <a:lnTo>
                    <a:pt x="5715" y="6032"/>
                  </a:lnTo>
                  <a:lnTo>
                    <a:pt x="7063" y="7143"/>
                  </a:lnTo>
                  <a:lnTo>
                    <a:pt x="7698" y="8969"/>
                  </a:lnTo>
                  <a:lnTo>
                    <a:pt x="7857" y="11748"/>
                  </a:lnTo>
                  <a:lnTo>
                    <a:pt x="7857" y="58976"/>
                  </a:lnTo>
                  <a:lnTo>
                    <a:pt x="7539" y="62388"/>
                  </a:lnTo>
                  <a:lnTo>
                    <a:pt x="6270" y="64452"/>
                  </a:lnTo>
                  <a:lnTo>
                    <a:pt x="3888" y="65643"/>
                  </a:lnTo>
                  <a:lnTo>
                    <a:pt x="237" y="66119"/>
                  </a:lnTo>
                  <a:lnTo>
                    <a:pt x="237" y="67627"/>
                  </a:lnTo>
                  <a:lnTo>
                    <a:pt x="23573" y="67627"/>
                  </a:lnTo>
                  <a:lnTo>
                    <a:pt x="23573" y="66119"/>
                  </a:lnTo>
                  <a:lnTo>
                    <a:pt x="20002" y="65723"/>
                  </a:lnTo>
                  <a:lnTo>
                    <a:pt x="17700" y="64770"/>
                  </a:lnTo>
                  <a:lnTo>
                    <a:pt x="16509" y="62706"/>
                  </a:lnTo>
                  <a:lnTo>
                    <a:pt x="16192" y="59293"/>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2464" name="Shape 2499"/>
            <p:cNvSpPr/>
            <p:nvPr/>
          </p:nvSpPr>
          <p:spPr>
            <a:xfrm>
              <a:off x="5028945" y="4522199"/>
              <a:ext cx="26352" cy="58420"/>
            </a:xfrm>
            <a:custGeom>
              <a:avLst/>
              <a:gdLst/>
              <a:ahLst/>
              <a:cxnLst/>
              <a:rect l="0" t="0" r="0" b="0"/>
              <a:pathLst>
                <a:path w="26352" h="58420">
                  <a:moveTo>
                    <a:pt x="13335" y="0"/>
                  </a:moveTo>
                  <a:lnTo>
                    <a:pt x="10873" y="3412"/>
                  </a:lnTo>
                  <a:lnTo>
                    <a:pt x="8890" y="6191"/>
                  </a:lnTo>
                  <a:lnTo>
                    <a:pt x="4365" y="11350"/>
                  </a:lnTo>
                  <a:lnTo>
                    <a:pt x="1428" y="13731"/>
                  </a:lnTo>
                  <a:lnTo>
                    <a:pt x="396" y="14525"/>
                  </a:lnTo>
                  <a:lnTo>
                    <a:pt x="0" y="15318"/>
                  </a:lnTo>
                  <a:lnTo>
                    <a:pt x="396" y="15953"/>
                  </a:lnTo>
                  <a:lnTo>
                    <a:pt x="5634" y="15953"/>
                  </a:lnTo>
                  <a:lnTo>
                    <a:pt x="5634" y="45798"/>
                  </a:lnTo>
                  <a:lnTo>
                    <a:pt x="5873" y="49212"/>
                  </a:lnTo>
                  <a:lnTo>
                    <a:pt x="6350" y="51991"/>
                  </a:lnTo>
                  <a:lnTo>
                    <a:pt x="7222" y="54212"/>
                  </a:lnTo>
                  <a:lnTo>
                    <a:pt x="8333" y="55800"/>
                  </a:lnTo>
                  <a:lnTo>
                    <a:pt x="11271" y="57784"/>
                  </a:lnTo>
                  <a:lnTo>
                    <a:pt x="14763" y="58420"/>
                  </a:lnTo>
                  <a:lnTo>
                    <a:pt x="18176" y="57784"/>
                  </a:lnTo>
                  <a:lnTo>
                    <a:pt x="21351" y="56197"/>
                  </a:lnTo>
                  <a:lnTo>
                    <a:pt x="24129" y="53816"/>
                  </a:lnTo>
                  <a:lnTo>
                    <a:pt x="26352" y="50878"/>
                  </a:lnTo>
                  <a:lnTo>
                    <a:pt x="25082" y="49767"/>
                  </a:lnTo>
                  <a:lnTo>
                    <a:pt x="22860" y="51991"/>
                  </a:lnTo>
                  <a:lnTo>
                    <a:pt x="21192" y="52863"/>
                  </a:lnTo>
                  <a:lnTo>
                    <a:pt x="19050" y="53259"/>
                  </a:lnTo>
                  <a:lnTo>
                    <a:pt x="16906" y="52784"/>
                  </a:lnTo>
                  <a:lnTo>
                    <a:pt x="15477" y="51593"/>
                  </a:lnTo>
                  <a:lnTo>
                    <a:pt x="14604" y="49927"/>
                  </a:lnTo>
                  <a:lnTo>
                    <a:pt x="14207" y="47942"/>
                  </a:lnTo>
                  <a:lnTo>
                    <a:pt x="13970" y="44291"/>
                  </a:lnTo>
                  <a:lnTo>
                    <a:pt x="13970" y="15953"/>
                  </a:lnTo>
                  <a:lnTo>
                    <a:pt x="23971" y="15953"/>
                  </a:lnTo>
                  <a:lnTo>
                    <a:pt x="23971" y="12778"/>
                  </a:lnTo>
                  <a:lnTo>
                    <a:pt x="13970" y="12778"/>
                  </a:lnTo>
                  <a:lnTo>
                    <a:pt x="13970" y="1348"/>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2465" name="Shape 2500"/>
            <p:cNvSpPr/>
            <p:nvPr/>
          </p:nvSpPr>
          <p:spPr>
            <a:xfrm>
              <a:off x="4847573" y="4514023"/>
              <a:ext cx="84296" cy="65563"/>
            </a:xfrm>
            <a:custGeom>
              <a:avLst/>
              <a:gdLst/>
              <a:ahLst/>
              <a:cxnLst/>
              <a:rect l="0" t="0" r="0" b="0"/>
              <a:pathLst>
                <a:path w="84296" h="65563">
                  <a:moveTo>
                    <a:pt x="238" y="0"/>
                  </a:moveTo>
                  <a:lnTo>
                    <a:pt x="238" y="1904"/>
                  </a:lnTo>
                  <a:lnTo>
                    <a:pt x="3413" y="2143"/>
                  </a:lnTo>
                  <a:lnTo>
                    <a:pt x="5873" y="2619"/>
                  </a:lnTo>
                  <a:lnTo>
                    <a:pt x="7699" y="3572"/>
                  </a:lnTo>
                  <a:lnTo>
                    <a:pt x="8811" y="5159"/>
                  </a:lnTo>
                  <a:lnTo>
                    <a:pt x="9445" y="7461"/>
                  </a:lnTo>
                  <a:lnTo>
                    <a:pt x="9604" y="10795"/>
                  </a:lnTo>
                  <a:lnTo>
                    <a:pt x="9604" y="51038"/>
                  </a:lnTo>
                  <a:lnTo>
                    <a:pt x="9445" y="55642"/>
                  </a:lnTo>
                  <a:lnTo>
                    <a:pt x="8811" y="58897"/>
                  </a:lnTo>
                  <a:lnTo>
                    <a:pt x="7619" y="61198"/>
                  </a:lnTo>
                  <a:lnTo>
                    <a:pt x="5873" y="62548"/>
                  </a:lnTo>
                  <a:lnTo>
                    <a:pt x="3333" y="63342"/>
                  </a:lnTo>
                  <a:lnTo>
                    <a:pt x="0" y="63660"/>
                  </a:lnTo>
                  <a:lnTo>
                    <a:pt x="0" y="65563"/>
                  </a:lnTo>
                  <a:lnTo>
                    <a:pt x="23257" y="65563"/>
                  </a:lnTo>
                  <a:lnTo>
                    <a:pt x="23257" y="63660"/>
                  </a:lnTo>
                  <a:lnTo>
                    <a:pt x="18812" y="63023"/>
                  </a:lnTo>
                  <a:lnTo>
                    <a:pt x="15954" y="61040"/>
                  </a:lnTo>
                  <a:lnTo>
                    <a:pt x="15002" y="59452"/>
                  </a:lnTo>
                  <a:lnTo>
                    <a:pt x="14367" y="57229"/>
                  </a:lnTo>
                  <a:lnTo>
                    <a:pt x="14049" y="54451"/>
                  </a:lnTo>
                  <a:lnTo>
                    <a:pt x="13969" y="51038"/>
                  </a:lnTo>
                  <a:lnTo>
                    <a:pt x="13969" y="11509"/>
                  </a:lnTo>
                  <a:lnTo>
                    <a:pt x="14208" y="11509"/>
                  </a:lnTo>
                  <a:lnTo>
                    <a:pt x="38814" y="65563"/>
                  </a:lnTo>
                  <a:lnTo>
                    <a:pt x="40243" y="65563"/>
                  </a:lnTo>
                  <a:lnTo>
                    <a:pt x="65404" y="9207"/>
                  </a:lnTo>
                  <a:lnTo>
                    <a:pt x="65563" y="9207"/>
                  </a:lnTo>
                  <a:lnTo>
                    <a:pt x="65563" y="56356"/>
                  </a:lnTo>
                  <a:lnTo>
                    <a:pt x="65246" y="58579"/>
                  </a:lnTo>
                  <a:lnTo>
                    <a:pt x="64769" y="60325"/>
                  </a:lnTo>
                  <a:lnTo>
                    <a:pt x="63975" y="61595"/>
                  </a:lnTo>
                  <a:lnTo>
                    <a:pt x="61277" y="63103"/>
                  </a:lnTo>
                  <a:lnTo>
                    <a:pt x="56594" y="63660"/>
                  </a:lnTo>
                  <a:lnTo>
                    <a:pt x="56594" y="65563"/>
                  </a:lnTo>
                  <a:lnTo>
                    <a:pt x="84296" y="65563"/>
                  </a:lnTo>
                  <a:lnTo>
                    <a:pt x="84296" y="63660"/>
                  </a:lnTo>
                  <a:lnTo>
                    <a:pt x="80327" y="63182"/>
                  </a:lnTo>
                  <a:lnTo>
                    <a:pt x="77628" y="61912"/>
                  </a:lnTo>
                  <a:lnTo>
                    <a:pt x="76756" y="60881"/>
                  </a:lnTo>
                  <a:lnTo>
                    <a:pt x="76120" y="59373"/>
                  </a:lnTo>
                  <a:lnTo>
                    <a:pt x="75803" y="57310"/>
                  </a:lnTo>
                  <a:lnTo>
                    <a:pt x="75723" y="54768"/>
                  </a:lnTo>
                  <a:lnTo>
                    <a:pt x="75723" y="10795"/>
                  </a:lnTo>
                  <a:lnTo>
                    <a:pt x="75882" y="7461"/>
                  </a:lnTo>
                  <a:lnTo>
                    <a:pt x="76517" y="5079"/>
                  </a:lnTo>
                  <a:lnTo>
                    <a:pt x="77628" y="3572"/>
                  </a:lnTo>
                  <a:lnTo>
                    <a:pt x="79295" y="2698"/>
                  </a:lnTo>
                  <a:lnTo>
                    <a:pt x="81518" y="2143"/>
                  </a:lnTo>
                  <a:lnTo>
                    <a:pt x="84296" y="1904"/>
                  </a:lnTo>
                  <a:lnTo>
                    <a:pt x="84296" y="0"/>
                  </a:lnTo>
                  <a:lnTo>
                    <a:pt x="64611" y="0"/>
                  </a:lnTo>
                  <a:lnTo>
                    <a:pt x="42703" y="50006"/>
                  </a:lnTo>
                  <a:lnTo>
                    <a:pt x="19843" y="0"/>
                  </a:lnTo>
                  <a:lnTo>
                    <a:pt x="238" y="0"/>
                  </a:lnTo>
                  <a:close/>
                </a:path>
              </a:pathLst>
            </a:custGeom>
            <a:solidFill>
              <a:srgbClr val="000000"/>
            </a:solidFill>
          </p:spPr>
          <p:txBody>
            <a:bodyPr vert="horz" lIns="91440" tIns="45720" rIns="91440" bIns="45720" anchor="t"/>
            <a:lstStyle/>
            <a:p>
              <a:endParaRPr lang="en-IN"/>
            </a:p>
          </p:txBody>
        </p:sp>
        <p:sp>
          <p:nvSpPr>
            <p:cNvPr id="2466" name="Shape 2501"/>
            <p:cNvSpPr/>
            <p:nvPr/>
          </p:nvSpPr>
          <p:spPr>
            <a:xfrm>
              <a:off x="6110032" y="4534027"/>
              <a:ext cx="23416" cy="45560"/>
            </a:xfrm>
            <a:custGeom>
              <a:avLst/>
              <a:gdLst/>
              <a:ahLst/>
              <a:cxnLst/>
              <a:rect l="0" t="0" r="0" b="0"/>
              <a:pathLst>
                <a:path w="23416" h="45560">
                  <a:moveTo>
                    <a:pt x="15716" y="0"/>
                  </a:moveTo>
                  <a:lnTo>
                    <a:pt x="397" y="5476"/>
                  </a:lnTo>
                  <a:lnTo>
                    <a:pt x="397" y="6905"/>
                  </a:lnTo>
                  <a:lnTo>
                    <a:pt x="4366" y="6507"/>
                  </a:lnTo>
                  <a:lnTo>
                    <a:pt x="5556" y="6666"/>
                  </a:lnTo>
                  <a:lnTo>
                    <a:pt x="6668" y="7301"/>
                  </a:lnTo>
                  <a:lnTo>
                    <a:pt x="7462" y="9127"/>
                  </a:lnTo>
                  <a:lnTo>
                    <a:pt x="7778" y="12461"/>
                  </a:lnTo>
                  <a:lnTo>
                    <a:pt x="7778" y="35480"/>
                  </a:lnTo>
                  <a:lnTo>
                    <a:pt x="7621" y="38733"/>
                  </a:lnTo>
                  <a:lnTo>
                    <a:pt x="7143" y="41036"/>
                  </a:lnTo>
                  <a:lnTo>
                    <a:pt x="6191" y="42544"/>
                  </a:lnTo>
                  <a:lnTo>
                    <a:pt x="4762" y="43417"/>
                  </a:lnTo>
                  <a:lnTo>
                    <a:pt x="2699" y="43813"/>
                  </a:lnTo>
                  <a:lnTo>
                    <a:pt x="0" y="44052"/>
                  </a:lnTo>
                  <a:lnTo>
                    <a:pt x="0" y="45560"/>
                  </a:lnTo>
                  <a:lnTo>
                    <a:pt x="23416" y="45560"/>
                  </a:lnTo>
                  <a:lnTo>
                    <a:pt x="23416" y="44052"/>
                  </a:lnTo>
                  <a:lnTo>
                    <a:pt x="19447" y="43496"/>
                  </a:lnTo>
                  <a:lnTo>
                    <a:pt x="17225" y="42068"/>
                  </a:lnTo>
                  <a:lnTo>
                    <a:pt x="16272" y="39448"/>
                  </a:lnTo>
                  <a:lnTo>
                    <a:pt x="16113" y="35480"/>
                  </a:lnTo>
                  <a:lnTo>
                    <a:pt x="16113" y="316"/>
                  </a:lnTo>
                  <a:lnTo>
                    <a:pt x="15716" y="0"/>
                  </a:lnTo>
                  <a:close/>
                </a:path>
              </a:pathLst>
            </a:custGeom>
            <a:solidFill>
              <a:srgbClr val="000000"/>
            </a:solidFill>
          </p:spPr>
          <p:txBody>
            <a:bodyPr vert="horz" lIns="91440" tIns="45720" rIns="91440" bIns="45720" anchor="t"/>
            <a:lstStyle/>
            <a:p>
              <a:endParaRPr lang="en-IN"/>
            </a:p>
          </p:txBody>
        </p:sp>
        <p:sp>
          <p:nvSpPr>
            <p:cNvPr id="2467" name="Shape 2502"/>
            <p:cNvSpPr/>
            <p:nvPr/>
          </p:nvSpPr>
          <p:spPr>
            <a:xfrm>
              <a:off x="6067488" y="4534027"/>
              <a:ext cx="40162" cy="46592"/>
            </a:xfrm>
            <a:custGeom>
              <a:avLst/>
              <a:gdLst/>
              <a:ahLst/>
              <a:cxnLst/>
              <a:rect l="0" t="0" r="0" b="0"/>
              <a:pathLst>
                <a:path w="40162" h="46592">
                  <a:moveTo>
                    <a:pt x="18017" y="0"/>
                  </a:moveTo>
                  <a:lnTo>
                    <a:pt x="12858" y="555"/>
                  </a:lnTo>
                  <a:lnTo>
                    <a:pt x="8731" y="1983"/>
                  </a:lnTo>
                  <a:lnTo>
                    <a:pt x="5635" y="4047"/>
                  </a:lnTo>
                  <a:lnTo>
                    <a:pt x="3571" y="6350"/>
                  </a:lnTo>
                  <a:lnTo>
                    <a:pt x="2301" y="8809"/>
                  </a:lnTo>
                  <a:lnTo>
                    <a:pt x="1903" y="10952"/>
                  </a:lnTo>
                  <a:lnTo>
                    <a:pt x="2142" y="12302"/>
                  </a:lnTo>
                  <a:lnTo>
                    <a:pt x="2936" y="13730"/>
                  </a:lnTo>
                  <a:lnTo>
                    <a:pt x="4206" y="14921"/>
                  </a:lnTo>
                  <a:lnTo>
                    <a:pt x="6191" y="15318"/>
                  </a:lnTo>
                  <a:lnTo>
                    <a:pt x="7937" y="15001"/>
                  </a:lnTo>
                  <a:lnTo>
                    <a:pt x="9366" y="13969"/>
                  </a:lnTo>
                  <a:lnTo>
                    <a:pt x="10318" y="12619"/>
                  </a:lnTo>
                  <a:lnTo>
                    <a:pt x="10635" y="11112"/>
                  </a:lnTo>
                  <a:lnTo>
                    <a:pt x="10397" y="9364"/>
                  </a:lnTo>
                  <a:lnTo>
                    <a:pt x="10159" y="7222"/>
                  </a:lnTo>
                  <a:lnTo>
                    <a:pt x="10714" y="5158"/>
                  </a:lnTo>
                  <a:lnTo>
                    <a:pt x="12381" y="3650"/>
                  </a:lnTo>
                  <a:lnTo>
                    <a:pt x="14683" y="2697"/>
                  </a:lnTo>
                  <a:lnTo>
                    <a:pt x="17143" y="2381"/>
                  </a:lnTo>
                  <a:lnTo>
                    <a:pt x="19684" y="2618"/>
                  </a:lnTo>
                  <a:lnTo>
                    <a:pt x="22145" y="3808"/>
                  </a:lnTo>
                  <a:lnTo>
                    <a:pt x="24050" y="6350"/>
                  </a:lnTo>
                  <a:lnTo>
                    <a:pt x="24765" y="10555"/>
                  </a:lnTo>
                  <a:lnTo>
                    <a:pt x="24765" y="16668"/>
                  </a:lnTo>
                  <a:lnTo>
                    <a:pt x="24024" y="16960"/>
                  </a:lnTo>
                  <a:lnTo>
                    <a:pt x="24765" y="19050"/>
                  </a:lnTo>
                  <a:lnTo>
                    <a:pt x="24765" y="33416"/>
                  </a:lnTo>
                  <a:lnTo>
                    <a:pt x="24208" y="36749"/>
                  </a:lnTo>
                  <a:lnTo>
                    <a:pt x="23177" y="37939"/>
                  </a:lnTo>
                  <a:lnTo>
                    <a:pt x="21431" y="39051"/>
                  </a:lnTo>
                  <a:lnTo>
                    <a:pt x="18811" y="40083"/>
                  </a:lnTo>
                  <a:lnTo>
                    <a:pt x="15319" y="40797"/>
                  </a:lnTo>
                  <a:lnTo>
                    <a:pt x="12779" y="40242"/>
                  </a:lnTo>
                  <a:lnTo>
                    <a:pt x="10635" y="38733"/>
                  </a:lnTo>
                  <a:lnTo>
                    <a:pt x="9286" y="36273"/>
                  </a:lnTo>
                  <a:lnTo>
                    <a:pt x="8731" y="33098"/>
                  </a:lnTo>
                  <a:lnTo>
                    <a:pt x="8731" y="32860"/>
                  </a:lnTo>
                  <a:lnTo>
                    <a:pt x="8890" y="31034"/>
                  </a:lnTo>
                  <a:lnTo>
                    <a:pt x="9604" y="28891"/>
                  </a:lnTo>
                  <a:lnTo>
                    <a:pt x="11191" y="26589"/>
                  </a:lnTo>
                  <a:lnTo>
                    <a:pt x="13968" y="24049"/>
                  </a:lnTo>
                  <a:lnTo>
                    <a:pt x="15954" y="22780"/>
                  </a:lnTo>
                  <a:lnTo>
                    <a:pt x="18415" y="21509"/>
                  </a:lnTo>
                  <a:lnTo>
                    <a:pt x="24765" y="19050"/>
                  </a:lnTo>
                  <a:lnTo>
                    <a:pt x="24024" y="16960"/>
                  </a:lnTo>
                  <a:lnTo>
                    <a:pt x="17303" y="19605"/>
                  </a:lnTo>
                  <a:lnTo>
                    <a:pt x="11191" y="22303"/>
                  </a:lnTo>
                  <a:lnTo>
                    <a:pt x="6350" y="25082"/>
                  </a:lnTo>
                  <a:lnTo>
                    <a:pt x="2856" y="28177"/>
                  </a:lnTo>
                  <a:lnTo>
                    <a:pt x="713" y="31828"/>
                  </a:lnTo>
                  <a:lnTo>
                    <a:pt x="0" y="36273"/>
                  </a:lnTo>
                  <a:lnTo>
                    <a:pt x="952" y="40638"/>
                  </a:lnTo>
                  <a:lnTo>
                    <a:pt x="3333" y="43893"/>
                  </a:lnTo>
                  <a:lnTo>
                    <a:pt x="6666" y="45877"/>
                  </a:lnTo>
                  <a:lnTo>
                    <a:pt x="10556" y="46592"/>
                  </a:lnTo>
                  <a:lnTo>
                    <a:pt x="14603" y="45957"/>
                  </a:lnTo>
                  <a:lnTo>
                    <a:pt x="18415" y="44211"/>
                  </a:lnTo>
                  <a:lnTo>
                    <a:pt x="24922" y="39289"/>
                  </a:lnTo>
                  <a:lnTo>
                    <a:pt x="25400" y="42305"/>
                  </a:lnTo>
                  <a:lnTo>
                    <a:pt x="26352" y="44369"/>
                  </a:lnTo>
                  <a:lnTo>
                    <a:pt x="27622" y="45639"/>
                  </a:lnTo>
                  <a:lnTo>
                    <a:pt x="28971" y="46274"/>
                  </a:lnTo>
                  <a:lnTo>
                    <a:pt x="31352" y="46592"/>
                  </a:lnTo>
                  <a:lnTo>
                    <a:pt x="32781" y="46433"/>
                  </a:lnTo>
                  <a:lnTo>
                    <a:pt x="34766" y="45877"/>
                  </a:lnTo>
                  <a:lnTo>
                    <a:pt x="37226" y="44369"/>
                  </a:lnTo>
                  <a:lnTo>
                    <a:pt x="40162" y="41591"/>
                  </a:lnTo>
                  <a:lnTo>
                    <a:pt x="40162" y="39051"/>
                  </a:lnTo>
                  <a:lnTo>
                    <a:pt x="38337" y="40321"/>
                  </a:lnTo>
                  <a:lnTo>
                    <a:pt x="35718" y="40877"/>
                  </a:lnTo>
                  <a:lnTo>
                    <a:pt x="34051" y="40401"/>
                  </a:lnTo>
                  <a:lnTo>
                    <a:pt x="33178" y="39130"/>
                  </a:lnTo>
                  <a:lnTo>
                    <a:pt x="32781" y="35162"/>
                  </a:lnTo>
                  <a:lnTo>
                    <a:pt x="32781" y="15875"/>
                  </a:lnTo>
                  <a:lnTo>
                    <a:pt x="32305" y="9127"/>
                  </a:lnTo>
                  <a:lnTo>
                    <a:pt x="31035" y="5713"/>
                  </a:lnTo>
                  <a:lnTo>
                    <a:pt x="28495" y="2777"/>
                  </a:lnTo>
                  <a:lnTo>
                    <a:pt x="26668" y="1587"/>
                  </a:lnTo>
                  <a:lnTo>
                    <a:pt x="24287"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468" name="Shape 2503"/>
            <p:cNvSpPr/>
            <p:nvPr/>
          </p:nvSpPr>
          <p:spPr>
            <a:xfrm>
              <a:off x="5916914" y="4534027"/>
              <a:ext cx="40163" cy="46592"/>
            </a:xfrm>
            <a:custGeom>
              <a:avLst/>
              <a:gdLst/>
              <a:ahLst/>
              <a:cxnLst/>
              <a:rect l="0" t="0" r="0" b="0"/>
              <a:pathLst>
                <a:path w="40163" h="46592">
                  <a:moveTo>
                    <a:pt x="18097" y="0"/>
                  </a:moveTo>
                  <a:lnTo>
                    <a:pt x="12858" y="555"/>
                  </a:lnTo>
                  <a:lnTo>
                    <a:pt x="8731" y="1983"/>
                  </a:lnTo>
                  <a:lnTo>
                    <a:pt x="5634" y="4047"/>
                  </a:lnTo>
                  <a:lnTo>
                    <a:pt x="3571" y="6350"/>
                  </a:lnTo>
                  <a:lnTo>
                    <a:pt x="2302" y="8809"/>
                  </a:lnTo>
                  <a:lnTo>
                    <a:pt x="1904" y="10952"/>
                  </a:lnTo>
                  <a:lnTo>
                    <a:pt x="2143" y="12302"/>
                  </a:lnTo>
                  <a:lnTo>
                    <a:pt x="2937" y="13730"/>
                  </a:lnTo>
                  <a:lnTo>
                    <a:pt x="4205" y="14921"/>
                  </a:lnTo>
                  <a:lnTo>
                    <a:pt x="6191" y="15318"/>
                  </a:lnTo>
                  <a:lnTo>
                    <a:pt x="7937" y="15001"/>
                  </a:lnTo>
                  <a:lnTo>
                    <a:pt x="9366" y="13969"/>
                  </a:lnTo>
                  <a:lnTo>
                    <a:pt x="10318" y="12619"/>
                  </a:lnTo>
                  <a:lnTo>
                    <a:pt x="10635" y="11112"/>
                  </a:lnTo>
                  <a:lnTo>
                    <a:pt x="10397" y="9364"/>
                  </a:lnTo>
                  <a:lnTo>
                    <a:pt x="10159" y="7222"/>
                  </a:lnTo>
                  <a:lnTo>
                    <a:pt x="10715" y="5158"/>
                  </a:lnTo>
                  <a:lnTo>
                    <a:pt x="12382" y="3650"/>
                  </a:lnTo>
                  <a:lnTo>
                    <a:pt x="14684" y="2697"/>
                  </a:lnTo>
                  <a:lnTo>
                    <a:pt x="17144" y="2381"/>
                  </a:lnTo>
                  <a:lnTo>
                    <a:pt x="19684" y="2618"/>
                  </a:lnTo>
                  <a:lnTo>
                    <a:pt x="22145" y="3808"/>
                  </a:lnTo>
                  <a:lnTo>
                    <a:pt x="24049" y="6350"/>
                  </a:lnTo>
                  <a:lnTo>
                    <a:pt x="24764" y="10555"/>
                  </a:lnTo>
                  <a:lnTo>
                    <a:pt x="24764" y="16668"/>
                  </a:lnTo>
                  <a:lnTo>
                    <a:pt x="24031" y="16957"/>
                  </a:lnTo>
                  <a:lnTo>
                    <a:pt x="24764" y="19050"/>
                  </a:lnTo>
                  <a:lnTo>
                    <a:pt x="24764" y="33416"/>
                  </a:lnTo>
                  <a:lnTo>
                    <a:pt x="24288" y="36749"/>
                  </a:lnTo>
                  <a:lnTo>
                    <a:pt x="23255" y="37939"/>
                  </a:lnTo>
                  <a:lnTo>
                    <a:pt x="21431" y="39051"/>
                  </a:lnTo>
                  <a:lnTo>
                    <a:pt x="18812" y="40083"/>
                  </a:lnTo>
                  <a:lnTo>
                    <a:pt x="15318" y="40797"/>
                  </a:lnTo>
                  <a:lnTo>
                    <a:pt x="12778" y="40242"/>
                  </a:lnTo>
                  <a:lnTo>
                    <a:pt x="10715" y="38733"/>
                  </a:lnTo>
                  <a:lnTo>
                    <a:pt x="9287" y="36273"/>
                  </a:lnTo>
                  <a:lnTo>
                    <a:pt x="8731" y="33098"/>
                  </a:lnTo>
                  <a:lnTo>
                    <a:pt x="8731" y="32860"/>
                  </a:lnTo>
                  <a:lnTo>
                    <a:pt x="8889" y="31034"/>
                  </a:lnTo>
                  <a:lnTo>
                    <a:pt x="9603" y="28891"/>
                  </a:lnTo>
                  <a:lnTo>
                    <a:pt x="11190" y="26589"/>
                  </a:lnTo>
                  <a:lnTo>
                    <a:pt x="13969" y="24049"/>
                  </a:lnTo>
                  <a:lnTo>
                    <a:pt x="15953" y="22780"/>
                  </a:lnTo>
                  <a:lnTo>
                    <a:pt x="18414" y="21509"/>
                  </a:lnTo>
                  <a:lnTo>
                    <a:pt x="24764" y="19050"/>
                  </a:lnTo>
                  <a:lnTo>
                    <a:pt x="24031" y="16957"/>
                  </a:lnTo>
                  <a:lnTo>
                    <a:pt x="17303" y="19605"/>
                  </a:lnTo>
                  <a:lnTo>
                    <a:pt x="11190" y="22303"/>
                  </a:lnTo>
                  <a:lnTo>
                    <a:pt x="6350" y="25082"/>
                  </a:lnTo>
                  <a:lnTo>
                    <a:pt x="2857" y="28177"/>
                  </a:lnTo>
                  <a:lnTo>
                    <a:pt x="714" y="31828"/>
                  </a:lnTo>
                  <a:lnTo>
                    <a:pt x="0" y="36273"/>
                  </a:lnTo>
                  <a:lnTo>
                    <a:pt x="951" y="40638"/>
                  </a:lnTo>
                  <a:lnTo>
                    <a:pt x="3333" y="43893"/>
                  </a:lnTo>
                  <a:lnTo>
                    <a:pt x="6667" y="45877"/>
                  </a:lnTo>
                  <a:lnTo>
                    <a:pt x="10555" y="46592"/>
                  </a:lnTo>
                  <a:lnTo>
                    <a:pt x="14604" y="45957"/>
                  </a:lnTo>
                  <a:lnTo>
                    <a:pt x="18414" y="44211"/>
                  </a:lnTo>
                  <a:lnTo>
                    <a:pt x="24923" y="39289"/>
                  </a:lnTo>
                  <a:lnTo>
                    <a:pt x="25400" y="42305"/>
                  </a:lnTo>
                  <a:lnTo>
                    <a:pt x="26351" y="44369"/>
                  </a:lnTo>
                  <a:lnTo>
                    <a:pt x="27622" y="45639"/>
                  </a:lnTo>
                  <a:lnTo>
                    <a:pt x="28971" y="46274"/>
                  </a:lnTo>
                  <a:lnTo>
                    <a:pt x="31353" y="46592"/>
                  </a:lnTo>
                  <a:lnTo>
                    <a:pt x="32780" y="46433"/>
                  </a:lnTo>
                  <a:lnTo>
                    <a:pt x="34766" y="45877"/>
                  </a:lnTo>
                  <a:lnTo>
                    <a:pt x="37227" y="44369"/>
                  </a:lnTo>
                  <a:lnTo>
                    <a:pt x="40163" y="41591"/>
                  </a:lnTo>
                  <a:lnTo>
                    <a:pt x="40163" y="39051"/>
                  </a:lnTo>
                  <a:lnTo>
                    <a:pt x="38337" y="40321"/>
                  </a:lnTo>
                  <a:lnTo>
                    <a:pt x="35718" y="40877"/>
                  </a:lnTo>
                  <a:lnTo>
                    <a:pt x="34052" y="40401"/>
                  </a:lnTo>
                  <a:lnTo>
                    <a:pt x="33178" y="39130"/>
                  </a:lnTo>
                  <a:lnTo>
                    <a:pt x="32780" y="35162"/>
                  </a:lnTo>
                  <a:lnTo>
                    <a:pt x="32780" y="15875"/>
                  </a:lnTo>
                  <a:lnTo>
                    <a:pt x="32305" y="9127"/>
                  </a:lnTo>
                  <a:lnTo>
                    <a:pt x="31034" y="5713"/>
                  </a:lnTo>
                  <a:lnTo>
                    <a:pt x="28495" y="2777"/>
                  </a:lnTo>
                  <a:lnTo>
                    <a:pt x="26669" y="1587"/>
                  </a:lnTo>
                  <a:lnTo>
                    <a:pt x="24288" y="71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2469" name="Shape 2504"/>
            <p:cNvSpPr/>
            <p:nvPr/>
          </p:nvSpPr>
          <p:spPr>
            <a:xfrm>
              <a:off x="5480272" y="4534027"/>
              <a:ext cx="43734" cy="46592"/>
            </a:xfrm>
            <a:custGeom>
              <a:avLst/>
              <a:gdLst/>
              <a:ahLst/>
              <a:cxnLst/>
              <a:rect l="0" t="0" r="0" b="0"/>
              <a:pathLst>
                <a:path w="43734" h="46592">
                  <a:moveTo>
                    <a:pt x="21431" y="0"/>
                  </a:moveTo>
                  <a:lnTo>
                    <a:pt x="20637" y="2777"/>
                  </a:lnTo>
                  <a:lnTo>
                    <a:pt x="24843" y="3650"/>
                  </a:lnTo>
                  <a:lnTo>
                    <a:pt x="28336" y="6032"/>
                  </a:lnTo>
                  <a:lnTo>
                    <a:pt x="31115" y="9762"/>
                  </a:lnTo>
                  <a:lnTo>
                    <a:pt x="33178" y="14444"/>
                  </a:lnTo>
                  <a:lnTo>
                    <a:pt x="34368" y="19843"/>
                  </a:lnTo>
                  <a:lnTo>
                    <a:pt x="34766" y="25875"/>
                  </a:lnTo>
                  <a:lnTo>
                    <a:pt x="34209" y="32146"/>
                  </a:lnTo>
                  <a:lnTo>
                    <a:pt x="32861" y="36828"/>
                  </a:lnTo>
                  <a:lnTo>
                    <a:pt x="30876" y="40163"/>
                  </a:lnTo>
                  <a:lnTo>
                    <a:pt x="28336" y="42305"/>
                  </a:lnTo>
                  <a:lnTo>
                    <a:pt x="25717" y="43417"/>
                  </a:lnTo>
                  <a:lnTo>
                    <a:pt x="23097" y="43813"/>
                  </a:lnTo>
                  <a:lnTo>
                    <a:pt x="19050" y="43019"/>
                  </a:lnTo>
                  <a:lnTo>
                    <a:pt x="15875" y="40797"/>
                  </a:lnTo>
                  <a:lnTo>
                    <a:pt x="13413" y="37622"/>
                  </a:lnTo>
                  <a:lnTo>
                    <a:pt x="11588" y="33733"/>
                  </a:lnTo>
                  <a:lnTo>
                    <a:pt x="9445" y="25319"/>
                  </a:lnTo>
                  <a:lnTo>
                    <a:pt x="9127" y="21431"/>
                  </a:lnTo>
                  <a:lnTo>
                    <a:pt x="8968" y="18256"/>
                  </a:lnTo>
                  <a:lnTo>
                    <a:pt x="9207" y="14603"/>
                  </a:lnTo>
                  <a:lnTo>
                    <a:pt x="9842" y="11508"/>
                  </a:lnTo>
                  <a:lnTo>
                    <a:pt x="10873" y="8809"/>
                  </a:lnTo>
                  <a:lnTo>
                    <a:pt x="12382" y="6666"/>
                  </a:lnTo>
                  <a:lnTo>
                    <a:pt x="14128" y="4919"/>
                  </a:lnTo>
                  <a:lnTo>
                    <a:pt x="16112" y="3730"/>
                  </a:lnTo>
                  <a:lnTo>
                    <a:pt x="18256" y="3014"/>
                  </a:lnTo>
                  <a:lnTo>
                    <a:pt x="20637" y="2777"/>
                  </a:lnTo>
                  <a:lnTo>
                    <a:pt x="21431" y="0"/>
                  </a:lnTo>
                  <a:lnTo>
                    <a:pt x="15240" y="872"/>
                  </a:lnTo>
                  <a:lnTo>
                    <a:pt x="10001" y="3253"/>
                  </a:lnTo>
                  <a:lnTo>
                    <a:pt x="5715" y="6983"/>
                  </a:lnTo>
                  <a:lnTo>
                    <a:pt x="2618" y="11667"/>
                  </a:lnTo>
                  <a:lnTo>
                    <a:pt x="634" y="17064"/>
                  </a:lnTo>
                  <a:lnTo>
                    <a:pt x="0" y="22938"/>
                  </a:lnTo>
                  <a:lnTo>
                    <a:pt x="713" y="29368"/>
                  </a:lnTo>
                  <a:lnTo>
                    <a:pt x="2777" y="35003"/>
                  </a:lnTo>
                  <a:lnTo>
                    <a:pt x="6032" y="39766"/>
                  </a:lnTo>
                  <a:lnTo>
                    <a:pt x="10397" y="43417"/>
                  </a:lnTo>
                  <a:lnTo>
                    <a:pt x="15636" y="45719"/>
                  </a:lnTo>
                  <a:lnTo>
                    <a:pt x="21668" y="46592"/>
                  </a:lnTo>
                  <a:lnTo>
                    <a:pt x="28575" y="45480"/>
                  </a:lnTo>
                  <a:lnTo>
                    <a:pt x="34051" y="42623"/>
                  </a:lnTo>
                  <a:lnTo>
                    <a:pt x="38337" y="38416"/>
                  </a:lnTo>
                  <a:lnTo>
                    <a:pt x="41353" y="33416"/>
                  </a:lnTo>
                  <a:lnTo>
                    <a:pt x="43179" y="28097"/>
                  </a:lnTo>
                  <a:lnTo>
                    <a:pt x="43734" y="22938"/>
                  </a:lnTo>
                  <a:lnTo>
                    <a:pt x="43258" y="17858"/>
                  </a:lnTo>
                  <a:lnTo>
                    <a:pt x="41988" y="13333"/>
                  </a:lnTo>
                  <a:lnTo>
                    <a:pt x="40083" y="9364"/>
                  </a:lnTo>
                  <a:lnTo>
                    <a:pt x="37384"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470" name="Shape 2505"/>
            <p:cNvSpPr/>
            <p:nvPr/>
          </p:nvSpPr>
          <p:spPr>
            <a:xfrm>
              <a:off x="5451299" y="4534027"/>
              <a:ext cx="23416" cy="45560"/>
            </a:xfrm>
            <a:custGeom>
              <a:avLst/>
              <a:gdLst/>
              <a:ahLst/>
              <a:cxnLst/>
              <a:rect l="0" t="0" r="0" b="0"/>
              <a:pathLst>
                <a:path w="23416" h="45560">
                  <a:moveTo>
                    <a:pt x="15716" y="0"/>
                  </a:moveTo>
                  <a:lnTo>
                    <a:pt x="397" y="5476"/>
                  </a:lnTo>
                  <a:lnTo>
                    <a:pt x="397" y="6905"/>
                  </a:lnTo>
                  <a:lnTo>
                    <a:pt x="4286" y="6507"/>
                  </a:lnTo>
                  <a:lnTo>
                    <a:pt x="5556" y="6666"/>
                  </a:lnTo>
                  <a:lnTo>
                    <a:pt x="6667" y="7301"/>
                  </a:lnTo>
                  <a:lnTo>
                    <a:pt x="7461" y="9127"/>
                  </a:lnTo>
                  <a:lnTo>
                    <a:pt x="7778" y="12461"/>
                  </a:lnTo>
                  <a:lnTo>
                    <a:pt x="7778" y="35480"/>
                  </a:lnTo>
                  <a:lnTo>
                    <a:pt x="7620" y="38733"/>
                  </a:lnTo>
                  <a:lnTo>
                    <a:pt x="7065" y="41036"/>
                  </a:lnTo>
                  <a:lnTo>
                    <a:pt x="6191" y="42544"/>
                  </a:lnTo>
                  <a:lnTo>
                    <a:pt x="4683" y="43417"/>
                  </a:lnTo>
                  <a:lnTo>
                    <a:pt x="2699" y="43813"/>
                  </a:lnTo>
                  <a:lnTo>
                    <a:pt x="0" y="44052"/>
                  </a:lnTo>
                  <a:lnTo>
                    <a:pt x="0" y="45560"/>
                  </a:lnTo>
                  <a:lnTo>
                    <a:pt x="23416" y="45560"/>
                  </a:lnTo>
                  <a:lnTo>
                    <a:pt x="23416" y="44052"/>
                  </a:lnTo>
                  <a:lnTo>
                    <a:pt x="19367" y="43496"/>
                  </a:lnTo>
                  <a:lnTo>
                    <a:pt x="18097" y="42862"/>
                  </a:lnTo>
                  <a:lnTo>
                    <a:pt x="17225" y="42068"/>
                  </a:lnTo>
                  <a:lnTo>
                    <a:pt x="16272" y="39448"/>
                  </a:lnTo>
                  <a:lnTo>
                    <a:pt x="16113" y="35480"/>
                  </a:lnTo>
                  <a:lnTo>
                    <a:pt x="16113" y="316"/>
                  </a:lnTo>
                  <a:lnTo>
                    <a:pt x="15716" y="0"/>
                  </a:lnTo>
                  <a:close/>
                </a:path>
              </a:pathLst>
            </a:custGeom>
            <a:solidFill>
              <a:srgbClr val="000000"/>
            </a:solidFill>
          </p:spPr>
          <p:txBody>
            <a:bodyPr vert="horz" lIns="91440" tIns="45720" rIns="91440" bIns="45720" anchor="t"/>
            <a:lstStyle/>
            <a:p>
              <a:endParaRPr lang="en-IN"/>
            </a:p>
          </p:txBody>
        </p:sp>
        <p:sp>
          <p:nvSpPr>
            <p:cNvPr id="2471" name="Shape 2506"/>
            <p:cNvSpPr/>
            <p:nvPr/>
          </p:nvSpPr>
          <p:spPr>
            <a:xfrm>
              <a:off x="5330332" y="4534027"/>
              <a:ext cx="39528" cy="46592"/>
            </a:xfrm>
            <a:custGeom>
              <a:avLst/>
              <a:gdLst/>
              <a:ahLst/>
              <a:cxnLst/>
              <a:rect l="0" t="0" r="0" b="0"/>
              <a:pathLst>
                <a:path w="39528" h="46592">
                  <a:moveTo>
                    <a:pt x="20161" y="0"/>
                  </a:moveTo>
                  <a:lnTo>
                    <a:pt x="18018" y="3571"/>
                  </a:lnTo>
                  <a:lnTo>
                    <a:pt x="21431" y="4126"/>
                  </a:lnTo>
                  <a:lnTo>
                    <a:pt x="23812" y="5476"/>
                  </a:lnTo>
                  <a:lnTo>
                    <a:pt x="25400" y="7539"/>
                  </a:lnTo>
                  <a:lnTo>
                    <a:pt x="26511" y="9921"/>
                  </a:lnTo>
                  <a:lnTo>
                    <a:pt x="27543" y="14921"/>
                  </a:lnTo>
                  <a:lnTo>
                    <a:pt x="7143" y="14921"/>
                  </a:lnTo>
                  <a:lnTo>
                    <a:pt x="7858" y="11984"/>
                  </a:lnTo>
                  <a:lnTo>
                    <a:pt x="8731" y="9444"/>
                  </a:lnTo>
                  <a:lnTo>
                    <a:pt x="11112" y="5952"/>
                  </a:lnTo>
                  <a:lnTo>
                    <a:pt x="14287" y="4126"/>
                  </a:lnTo>
                  <a:lnTo>
                    <a:pt x="18018" y="3571"/>
                  </a:lnTo>
                  <a:lnTo>
                    <a:pt x="20161" y="0"/>
                  </a:lnTo>
                  <a:lnTo>
                    <a:pt x="15955" y="475"/>
                  </a:lnTo>
                  <a:lnTo>
                    <a:pt x="11429" y="2221"/>
                  </a:lnTo>
                  <a:lnTo>
                    <a:pt x="7143" y="5317"/>
                  </a:lnTo>
                  <a:lnTo>
                    <a:pt x="3492" y="9921"/>
                  </a:lnTo>
                  <a:lnTo>
                    <a:pt x="952" y="16191"/>
                  </a:lnTo>
                  <a:lnTo>
                    <a:pt x="238" y="20001"/>
                  </a:lnTo>
                  <a:lnTo>
                    <a:pt x="0" y="24367"/>
                  </a:lnTo>
                  <a:lnTo>
                    <a:pt x="397" y="29368"/>
                  </a:lnTo>
                  <a:lnTo>
                    <a:pt x="1349" y="33733"/>
                  </a:lnTo>
                  <a:lnTo>
                    <a:pt x="2857" y="37543"/>
                  </a:lnTo>
                  <a:lnTo>
                    <a:pt x="5079" y="40718"/>
                  </a:lnTo>
                  <a:lnTo>
                    <a:pt x="7778" y="43258"/>
                  </a:lnTo>
                  <a:lnTo>
                    <a:pt x="10953" y="45083"/>
                  </a:lnTo>
                  <a:lnTo>
                    <a:pt x="14526" y="46194"/>
                  </a:lnTo>
                  <a:lnTo>
                    <a:pt x="18494" y="46592"/>
                  </a:lnTo>
                  <a:lnTo>
                    <a:pt x="23495" y="45957"/>
                  </a:lnTo>
                  <a:lnTo>
                    <a:pt x="27702" y="44369"/>
                  </a:lnTo>
                  <a:lnTo>
                    <a:pt x="31194" y="42147"/>
                  </a:lnTo>
                  <a:lnTo>
                    <a:pt x="33972" y="39448"/>
                  </a:lnTo>
                  <a:lnTo>
                    <a:pt x="36195" y="36591"/>
                  </a:lnTo>
                  <a:lnTo>
                    <a:pt x="37782" y="33892"/>
                  </a:lnTo>
                  <a:lnTo>
                    <a:pt x="38893" y="31589"/>
                  </a:lnTo>
                  <a:lnTo>
                    <a:pt x="39528" y="30002"/>
                  </a:lnTo>
                  <a:lnTo>
                    <a:pt x="37941" y="29288"/>
                  </a:lnTo>
                  <a:lnTo>
                    <a:pt x="34925" y="33653"/>
                  </a:lnTo>
                  <a:lnTo>
                    <a:pt x="32702" y="35876"/>
                  </a:lnTo>
                  <a:lnTo>
                    <a:pt x="29924" y="37861"/>
                  </a:lnTo>
                  <a:lnTo>
                    <a:pt x="26591" y="39210"/>
                  </a:lnTo>
                  <a:lnTo>
                    <a:pt x="22542" y="39687"/>
                  </a:lnTo>
                  <a:lnTo>
                    <a:pt x="19208" y="39289"/>
                  </a:lnTo>
                  <a:lnTo>
                    <a:pt x="15796" y="38019"/>
                  </a:lnTo>
                  <a:lnTo>
                    <a:pt x="12700" y="35480"/>
                  </a:lnTo>
                  <a:lnTo>
                    <a:pt x="10001" y="31511"/>
                  </a:lnTo>
                  <a:lnTo>
                    <a:pt x="8890" y="28971"/>
                  </a:lnTo>
                  <a:lnTo>
                    <a:pt x="7937" y="25875"/>
                  </a:lnTo>
                  <a:lnTo>
                    <a:pt x="7302" y="22225"/>
                  </a:lnTo>
                  <a:lnTo>
                    <a:pt x="6826" y="18096"/>
                  </a:lnTo>
                  <a:lnTo>
                    <a:pt x="37623" y="18096"/>
                  </a:lnTo>
                  <a:lnTo>
                    <a:pt x="36910" y="13651"/>
                  </a:lnTo>
                  <a:lnTo>
                    <a:pt x="35798" y="9841"/>
                  </a:lnTo>
                  <a:lnTo>
                    <a:pt x="34131" y="6666"/>
                  </a:lnTo>
                  <a:lnTo>
                    <a:pt x="31988" y="4205"/>
                  </a:lnTo>
                  <a:lnTo>
                    <a:pt x="29527" y="2301"/>
                  </a:lnTo>
                  <a:lnTo>
                    <a:pt x="26670" y="1030"/>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472" name="Shape 2507"/>
            <p:cNvSpPr/>
            <p:nvPr/>
          </p:nvSpPr>
          <p:spPr>
            <a:xfrm>
              <a:off x="5203490" y="4534027"/>
              <a:ext cx="39528" cy="46592"/>
            </a:xfrm>
            <a:custGeom>
              <a:avLst/>
              <a:gdLst/>
              <a:ahLst/>
              <a:cxnLst/>
              <a:rect l="0" t="0" r="0" b="0"/>
              <a:pathLst>
                <a:path w="39528" h="46592">
                  <a:moveTo>
                    <a:pt x="20241" y="0"/>
                  </a:moveTo>
                  <a:lnTo>
                    <a:pt x="18018" y="3571"/>
                  </a:lnTo>
                  <a:lnTo>
                    <a:pt x="21431" y="4126"/>
                  </a:lnTo>
                  <a:lnTo>
                    <a:pt x="23812" y="5476"/>
                  </a:lnTo>
                  <a:lnTo>
                    <a:pt x="25479" y="7539"/>
                  </a:lnTo>
                  <a:lnTo>
                    <a:pt x="26511" y="9921"/>
                  </a:lnTo>
                  <a:lnTo>
                    <a:pt x="27543" y="14921"/>
                  </a:lnTo>
                  <a:lnTo>
                    <a:pt x="7143" y="14921"/>
                  </a:lnTo>
                  <a:lnTo>
                    <a:pt x="7858" y="11984"/>
                  </a:lnTo>
                  <a:lnTo>
                    <a:pt x="8731" y="9444"/>
                  </a:lnTo>
                  <a:lnTo>
                    <a:pt x="11192" y="5952"/>
                  </a:lnTo>
                  <a:lnTo>
                    <a:pt x="14287" y="4126"/>
                  </a:lnTo>
                  <a:lnTo>
                    <a:pt x="18018" y="3571"/>
                  </a:lnTo>
                  <a:lnTo>
                    <a:pt x="20241" y="0"/>
                  </a:lnTo>
                  <a:lnTo>
                    <a:pt x="15954" y="475"/>
                  </a:lnTo>
                  <a:lnTo>
                    <a:pt x="11429" y="2221"/>
                  </a:lnTo>
                  <a:lnTo>
                    <a:pt x="7143" y="5317"/>
                  </a:lnTo>
                  <a:lnTo>
                    <a:pt x="3572" y="9921"/>
                  </a:lnTo>
                  <a:lnTo>
                    <a:pt x="1032" y="16191"/>
                  </a:lnTo>
                  <a:lnTo>
                    <a:pt x="317" y="20001"/>
                  </a:lnTo>
                  <a:lnTo>
                    <a:pt x="0" y="24367"/>
                  </a:lnTo>
                  <a:lnTo>
                    <a:pt x="397" y="29368"/>
                  </a:lnTo>
                  <a:lnTo>
                    <a:pt x="1349" y="33733"/>
                  </a:lnTo>
                  <a:lnTo>
                    <a:pt x="2937" y="37543"/>
                  </a:lnTo>
                  <a:lnTo>
                    <a:pt x="5159" y="40718"/>
                  </a:lnTo>
                  <a:lnTo>
                    <a:pt x="7858" y="43258"/>
                  </a:lnTo>
                  <a:lnTo>
                    <a:pt x="11033" y="45083"/>
                  </a:lnTo>
                  <a:lnTo>
                    <a:pt x="14604" y="46194"/>
                  </a:lnTo>
                  <a:lnTo>
                    <a:pt x="18573" y="46592"/>
                  </a:lnTo>
                  <a:lnTo>
                    <a:pt x="23495" y="45957"/>
                  </a:lnTo>
                  <a:lnTo>
                    <a:pt x="27702" y="44369"/>
                  </a:lnTo>
                  <a:lnTo>
                    <a:pt x="31194" y="42147"/>
                  </a:lnTo>
                  <a:lnTo>
                    <a:pt x="33972" y="39448"/>
                  </a:lnTo>
                  <a:lnTo>
                    <a:pt x="36195" y="36591"/>
                  </a:lnTo>
                  <a:lnTo>
                    <a:pt x="37782" y="33892"/>
                  </a:lnTo>
                  <a:lnTo>
                    <a:pt x="38893" y="31589"/>
                  </a:lnTo>
                  <a:lnTo>
                    <a:pt x="39528" y="30002"/>
                  </a:lnTo>
                  <a:lnTo>
                    <a:pt x="37941" y="29288"/>
                  </a:lnTo>
                  <a:lnTo>
                    <a:pt x="34925" y="33653"/>
                  </a:lnTo>
                  <a:lnTo>
                    <a:pt x="32702" y="35876"/>
                  </a:lnTo>
                  <a:lnTo>
                    <a:pt x="30003" y="37861"/>
                  </a:lnTo>
                  <a:lnTo>
                    <a:pt x="26591" y="39210"/>
                  </a:lnTo>
                  <a:lnTo>
                    <a:pt x="22622" y="39687"/>
                  </a:lnTo>
                  <a:lnTo>
                    <a:pt x="19288" y="39289"/>
                  </a:lnTo>
                  <a:lnTo>
                    <a:pt x="15875" y="38019"/>
                  </a:lnTo>
                  <a:lnTo>
                    <a:pt x="12700" y="35480"/>
                  </a:lnTo>
                  <a:lnTo>
                    <a:pt x="10001" y="31511"/>
                  </a:lnTo>
                  <a:lnTo>
                    <a:pt x="8889" y="28971"/>
                  </a:lnTo>
                  <a:lnTo>
                    <a:pt x="8017" y="25875"/>
                  </a:lnTo>
                  <a:lnTo>
                    <a:pt x="7302" y="22225"/>
                  </a:lnTo>
                  <a:lnTo>
                    <a:pt x="6826" y="18096"/>
                  </a:lnTo>
                  <a:lnTo>
                    <a:pt x="37703" y="18096"/>
                  </a:lnTo>
                  <a:lnTo>
                    <a:pt x="36988" y="13651"/>
                  </a:lnTo>
                  <a:lnTo>
                    <a:pt x="35877" y="9841"/>
                  </a:lnTo>
                  <a:lnTo>
                    <a:pt x="34211" y="6666"/>
                  </a:lnTo>
                  <a:lnTo>
                    <a:pt x="32067" y="4205"/>
                  </a:lnTo>
                  <a:lnTo>
                    <a:pt x="29527" y="2301"/>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473" name="Shape 2508"/>
            <p:cNvSpPr/>
            <p:nvPr/>
          </p:nvSpPr>
          <p:spPr>
            <a:xfrm>
              <a:off x="5155152" y="4511959"/>
              <a:ext cx="45957" cy="68660"/>
            </a:xfrm>
            <a:custGeom>
              <a:avLst/>
              <a:gdLst/>
              <a:ahLst/>
              <a:cxnLst/>
              <a:rect l="0" t="0" r="0" b="0"/>
              <a:pathLst>
                <a:path w="45957" h="68660">
                  <a:moveTo>
                    <a:pt x="38813" y="0"/>
                  </a:moveTo>
                  <a:lnTo>
                    <a:pt x="24288" y="4366"/>
                  </a:lnTo>
                  <a:lnTo>
                    <a:pt x="24288" y="5953"/>
                  </a:lnTo>
                  <a:lnTo>
                    <a:pt x="26670" y="5794"/>
                  </a:lnTo>
                  <a:lnTo>
                    <a:pt x="29210" y="6112"/>
                  </a:lnTo>
                  <a:lnTo>
                    <a:pt x="30479" y="7223"/>
                  </a:lnTo>
                  <a:lnTo>
                    <a:pt x="30956" y="8811"/>
                  </a:lnTo>
                  <a:lnTo>
                    <a:pt x="31034" y="10874"/>
                  </a:lnTo>
                  <a:lnTo>
                    <a:pt x="31034" y="26352"/>
                  </a:lnTo>
                  <a:lnTo>
                    <a:pt x="28653" y="24448"/>
                  </a:lnTo>
                  <a:lnTo>
                    <a:pt x="26193" y="23098"/>
                  </a:lnTo>
                  <a:lnTo>
                    <a:pt x="23495" y="22304"/>
                  </a:lnTo>
                  <a:lnTo>
                    <a:pt x="22685" y="22239"/>
                  </a:lnTo>
                  <a:lnTo>
                    <a:pt x="20796" y="24844"/>
                  </a:lnTo>
                  <a:lnTo>
                    <a:pt x="24288" y="25400"/>
                  </a:lnTo>
                  <a:lnTo>
                    <a:pt x="27383" y="27226"/>
                  </a:lnTo>
                  <a:lnTo>
                    <a:pt x="29765" y="30321"/>
                  </a:lnTo>
                  <a:lnTo>
                    <a:pt x="31034" y="34767"/>
                  </a:lnTo>
                  <a:lnTo>
                    <a:pt x="31034" y="57547"/>
                  </a:lnTo>
                  <a:lnTo>
                    <a:pt x="29923" y="59928"/>
                  </a:lnTo>
                  <a:lnTo>
                    <a:pt x="27859" y="61833"/>
                  </a:lnTo>
                  <a:lnTo>
                    <a:pt x="25161" y="63103"/>
                  </a:lnTo>
                  <a:lnTo>
                    <a:pt x="22225" y="63500"/>
                  </a:lnTo>
                  <a:lnTo>
                    <a:pt x="18891" y="62944"/>
                  </a:lnTo>
                  <a:lnTo>
                    <a:pt x="15795" y="61516"/>
                  </a:lnTo>
                  <a:lnTo>
                    <a:pt x="12937" y="58896"/>
                  </a:lnTo>
                  <a:lnTo>
                    <a:pt x="10636" y="55007"/>
                  </a:lnTo>
                  <a:lnTo>
                    <a:pt x="9127" y="49768"/>
                  </a:lnTo>
                  <a:lnTo>
                    <a:pt x="8572" y="43181"/>
                  </a:lnTo>
                  <a:lnTo>
                    <a:pt x="9127" y="37068"/>
                  </a:lnTo>
                  <a:lnTo>
                    <a:pt x="10556" y="32386"/>
                  </a:lnTo>
                  <a:lnTo>
                    <a:pt x="12620" y="28972"/>
                  </a:lnTo>
                  <a:lnTo>
                    <a:pt x="15159" y="26591"/>
                  </a:lnTo>
                  <a:lnTo>
                    <a:pt x="17938" y="25242"/>
                  </a:lnTo>
                  <a:lnTo>
                    <a:pt x="20796" y="24844"/>
                  </a:lnTo>
                  <a:lnTo>
                    <a:pt x="22685" y="22239"/>
                  </a:lnTo>
                  <a:lnTo>
                    <a:pt x="20557" y="22067"/>
                  </a:lnTo>
                  <a:lnTo>
                    <a:pt x="15159" y="22940"/>
                  </a:lnTo>
                  <a:lnTo>
                    <a:pt x="10238" y="25479"/>
                  </a:lnTo>
                  <a:lnTo>
                    <a:pt x="6111" y="29368"/>
                  </a:lnTo>
                  <a:lnTo>
                    <a:pt x="2857" y="34369"/>
                  </a:lnTo>
                  <a:lnTo>
                    <a:pt x="793" y="40163"/>
                  </a:lnTo>
                  <a:lnTo>
                    <a:pt x="0" y="46435"/>
                  </a:lnTo>
                  <a:lnTo>
                    <a:pt x="635" y="53181"/>
                  </a:lnTo>
                  <a:lnTo>
                    <a:pt x="2301" y="58420"/>
                  </a:lnTo>
                  <a:lnTo>
                    <a:pt x="4762" y="62310"/>
                  </a:lnTo>
                  <a:lnTo>
                    <a:pt x="7620" y="65087"/>
                  </a:lnTo>
                  <a:lnTo>
                    <a:pt x="10636" y="66913"/>
                  </a:lnTo>
                  <a:lnTo>
                    <a:pt x="13572" y="68024"/>
                  </a:lnTo>
                  <a:lnTo>
                    <a:pt x="16112" y="68501"/>
                  </a:lnTo>
                  <a:lnTo>
                    <a:pt x="18017" y="68660"/>
                  </a:lnTo>
                  <a:lnTo>
                    <a:pt x="22860" y="68024"/>
                  </a:lnTo>
                  <a:lnTo>
                    <a:pt x="26511" y="66517"/>
                  </a:lnTo>
                  <a:lnTo>
                    <a:pt x="29130" y="64452"/>
                  </a:lnTo>
                  <a:lnTo>
                    <a:pt x="30797" y="62310"/>
                  </a:lnTo>
                  <a:lnTo>
                    <a:pt x="31034" y="62310"/>
                  </a:lnTo>
                  <a:lnTo>
                    <a:pt x="31034" y="68342"/>
                  </a:lnTo>
                  <a:lnTo>
                    <a:pt x="31432" y="68660"/>
                  </a:lnTo>
                  <a:lnTo>
                    <a:pt x="38813" y="65961"/>
                  </a:lnTo>
                  <a:lnTo>
                    <a:pt x="45957" y="63500"/>
                  </a:lnTo>
                  <a:lnTo>
                    <a:pt x="45957" y="61912"/>
                  </a:lnTo>
                  <a:lnTo>
                    <a:pt x="43179" y="61912"/>
                  </a:lnTo>
                  <a:lnTo>
                    <a:pt x="41353" y="61516"/>
                  </a:lnTo>
                  <a:lnTo>
                    <a:pt x="40242" y="60801"/>
                  </a:lnTo>
                  <a:lnTo>
                    <a:pt x="39607" y="59690"/>
                  </a:lnTo>
                  <a:lnTo>
                    <a:pt x="39370" y="56356"/>
                  </a:lnTo>
                  <a:lnTo>
                    <a:pt x="39370" y="158"/>
                  </a:lnTo>
                  <a:lnTo>
                    <a:pt x="38813" y="0"/>
                  </a:lnTo>
                  <a:close/>
                </a:path>
              </a:pathLst>
            </a:custGeom>
            <a:solidFill>
              <a:srgbClr val="000000"/>
            </a:solidFill>
          </p:spPr>
          <p:txBody>
            <a:bodyPr vert="horz" lIns="91440" tIns="45720" rIns="91440" bIns="45720" anchor="t"/>
            <a:lstStyle/>
            <a:p>
              <a:endParaRPr lang="en-IN"/>
            </a:p>
          </p:txBody>
        </p:sp>
        <p:sp>
          <p:nvSpPr>
            <p:cNvPr id="2474" name="Shape 2509"/>
            <p:cNvSpPr/>
            <p:nvPr/>
          </p:nvSpPr>
          <p:spPr>
            <a:xfrm>
              <a:off x="5059108" y="4534027"/>
              <a:ext cx="40083" cy="46592"/>
            </a:xfrm>
            <a:custGeom>
              <a:avLst/>
              <a:gdLst/>
              <a:ahLst/>
              <a:cxnLst/>
              <a:rect l="0" t="0" r="0" b="0"/>
              <a:pathLst>
                <a:path w="40083" h="46592">
                  <a:moveTo>
                    <a:pt x="18017" y="0"/>
                  </a:moveTo>
                  <a:lnTo>
                    <a:pt x="12778" y="555"/>
                  </a:lnTo>
                  <a:lnTo>
                    <a:pt x="8731" y="1983"/>
                  </a:lnTo>
                  <a:lnTo>
                    <a:pt x="5634" y="4047"/>
                  </a:lnTo>
                  <a:lnTo>
                    <a:pt x="3492" y="6350"/>
                  </a:lnTo>
                  <a:lnTo>
                    <a:pt x="2222" y="8809"/>
                  </a:lnTo>
                  <a:lnTo>
                    <a:pt x="1825" y="10952"/>
                  </a:lnTo>
                  <a:lnTo>
                    <a:pt x="2142" y="12302"/>
                  </a:lnTo>
                  <a:lnTo>
                    <a:pt x="2857" y="13730"/>
                  </a:lnTo>
                  <a:lnTo>
                    <a:pt x="4127" y="14921"/>
                  </a:lnTo>
                  <a:lnTo>
                    <a:pt x="6111" y="15318"/>
                  </a:lnTo>
                  <a:lnTo>
                    <a:pt x="7937" y="15001"/>
                  </a:lnTo>
                  <a:lnTo>
                    <a:pt x="9366" y="13969"/>
                  </a:lnTo>
                  <a:lnTo>
                    <a:pt x="10238" y="12619"/>
                  </a:lnTo>
                  <a:lnTo>
                    <a:pt x="10556" y="11112"/>
                  </a:lnTo>
                  <a:lnTo>
                    <a:pt x="10318" y="9364"/>
                  </a:lnTo>
                  <a:lnTo>
                    <a:pt x="10080" y="7222"/>
                  </a:lnTo>
                  <a:lnTo>
                    <a:pt x="10715" y="5158"/>
                  </a:lnTo>
                  <a:lnTo>
                    <a:pt x="12382" y="3650"/>
                  </a:lnTo>
                  <a:lnTo>
                    <a:pt x="14683" y="2697"/>
                  </a:lnTo>
                  <a:lnTo>
                    <a:pt x="17145" y="2381"/>
                  </a:lnTo>
                  <a:lnTo>
                    <a:pt x="19605" y="2618"/>
                  </a:lnTo>
                  <a:lnTo>
                    <a:pt x="22066" y="3808"/>
                  </a:lnTo>
                  <a:lnTo>
                    <a:pt x="23971" y="6350"/>
                  </a:lnTo>
                  <a:lnTo>
                    <a:pt x="24765" y="10555"/>
                  </a:lnTo>
                  <a:lnTo>
                    <a:pt x="24765" y="16668"/>
                  </a:lnTo>
                  <a:lnTo>
                    <a:pt x="24024" y="16957"/>
                  </a:lnTo>
                  <a:lnTo>
                    <a:pt x="24765" y="19050"/>
                  </a:lnTo>
                  <a:lnTo>
                    <a:pt x="24765" y="33416"/>
                  </a:lnTo>
                  <a:lnTo>
                    <a:pt x="24208" y="36749"/>
                  </a:lnTo>
                  <a:lnTo>
                    <a:pt x="23177" y="37939"/>
                  </a:lnTo>
                  <a:lnTo>
                    <a:pt x="21351" y="39051"/>
                  </a:lnTo>
                  <a:lnTo>
                    <a:pt x="20320" y="39448"/>
                  </a:lnTo>
                  <a:lnTo>
                    <a:pt x="18732" y="40083"/>
                  </a:lnTo>
                  <a:lnTo>
                    <a:pt x="15240" y="40797"/>
                  </a:lnTo>
                  <a:lnTo>
                    <a:pt x="12700" y="40242"/>
                  </a:lnTo>
                  <a:lnTo>
                    <a:pt x="10636" y="38733"/>
                  </a:lnTo>
                  <a:lnTo>
                    <a:pt x="9207" y="36273"/>
                  </a:lnTo>
                  <a:lnTo>
                    <a:pt x="8731" y="33098"/>
                  </a:lnTo>
                  <a:lnTo>
                    <a:pt x="8731" y="32860"/>
                  </a:lnTo>
                  <a:lnTo>
                    <a:pt x="8890" y="31034"/>
                  </a:lnTo>
                  <a:lnTo>
                    <a:pt x="9525" y="28891"/>
                  </a:lnTo>
                  <a:lnTo>
                    <a:pt x="11112" y="26589"/>
                  </a:lnTo>
                  <a:lnTo>
                    <a:pt x="13970" y="24049"/>
                  </a:lnTo>
                  <a:lnTo>
                    <a:pt x="15953" y="22780"/>
                  </a:lnTo>
                  <a:lnTo>
                    <a:pt x="18415" y="21509"/>
                  </a:lnTo>
                  <a:lnTo>
                    <a:pt x="21351" y="20239"/>
                  </a:lnTo>
                  <a:lnTo>
                    <a:pt x="24765" y="19050"/>
                  </a:lnTo>
                  <a:lnTo>
                    <a:pt x="24024" y="16957"/>
                  </a:lnTo>
                  <a:lnTo>
                    <a:pt x="17223" y="19605"/>
                  </a:lnTo>
                  <a:lnTo>
                    <a:pt x="11112" y="22303"/>
                  </a:lnTo>
                  <a:lnTo>
                    <a:pt x="6270" y="25082"/>
                  </a:lnTo>
                  <a:lnTo>
                    <a:pt x="2777" y="28177"/>
                  </a:lnTo>
                  <a:lnTo>
                    <a:pt x="713" y="31828"/>
                  </a:lnTo>
                  <a:lnTo>
                    <a:pt x="0" y="36273"/>
                  </a:lnTo>
                  <a:lnTo>
                    <a:pt x="872" y="40638"/>
                  </a:lnTo>
                  <a:lnTo>
                    <a:pt x="3253" y="43893"/>
                  </a:lnTo>
                  <a:lnTo>
                    <a:pt x="6587" y="45877"/>
                  </a:lnTo>
                  <a:lnTo>
                    <a:pt x="10477" y="46592"/>
                  </a:lnTo>
                  <a:lnTo>
                    <a:pt x="14525" y="45957"/>
                  </a:lnTo>
                  <a:lnTo>
                    <a:pt x="18334" y="44211"/>
                  </a:lnTo>
                  <a:lnTo>
                    <a:pt x="21827" y="41830"/>
                  </a:lnTo>
                  <a:lnTo>
                    <a:pt x="24843" y="39289"/>
                  </a:lnTo>
                  <a:lnTo>
                    <a:pt x="25400" y="42305"/>
                  </a:lnTo>
                  <a:lnTo>
                    <a:pt x="26352" y="44369"/>
                  </a:lnTo>
                  <a:lnTo>
                    <a:pt x="27542" y="45639"/>
                  </a:lnTo>
                  <a:lnTo>
                    <a:pt x="28892" y="46274"/>
                  </a:lnTo>
                  <a:lnTo>
                    <a:pt x="31273" y="46592"/>
                  </a:lnTo>
                  <a:lnTo>
                    <a:pt x="32702" y="46433"/>
                  </a:lnTo>
                  <a:lnTo>
                    <a:pt x="34686" y="45877"/>
                  </a:lnTo>
                  <a:lnTo>
                    <a:pt x="37147" y="44369"/>
                  </a:lnTo>
                  <a:lnTo>
                    <a:pt x="40083" y="41591"/>
                  </a:lnTo>
                  <a:lnTo>
                    <a:pt x="40083" y="39051"/>
                  </a:lnTo>
                  <a:lnTo>
                    <a:pt x="38258" y="40321"/>
                  </a:lnTo>
                  <a:lnTo>
                    <a:pt x="35638" y="40877"/>
                  </a:lnTo>
                  <a:lnTo>
                    <a:pt x="33972" y="40401"/>
                  </a:lnTo>
                  <a:lnTo>
                    <a:pt x="33098" y="39130"/>
                  </a:lnTo>
                  <a:lnTo>
                    <a:pt x="32781" y="35162"/>
                  </a:lnTo>
                  <a:lnTo>
                    <a:pt x="32781" y="15875"/>
                  </a:lnTo>
                  <a:lnTo>
                    <a:pt x="32226" y="9127"/>
                  </a:lnTo>
                  <a:lnTo>
                    <a:pt x="30956" y="5713"/>
                  </a:lnTo>
                  <a:lnTo>
                    <a:pt x="28416" y="2777"/>
                  </a:lnTo>
                  <a:lnTo>
                    <a:pt x="26590" y="1587"/>
                  </a:lnTo>
                  <a:lnTo>
                    <a:pt x="24208" y="71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2475" name="Shape 2510"/>
            <p:cNvSpPr/>
            <p:nvPr/>
          </p:nvSpPr>
          <p:spPr>
            <a:xfrm>
              <a:off x="4937029" y="4534027"/>
              <a:ext cx="39528" cy="46592"/>
            </a:xfrm>
            <a:custGeom>
              <a:avLst/>
              <a:gdLst/>
              <a:ahLst/>
              <a:cxnLst/>
              <a:rect l="0" t="0" r="0" b="0"/>
              <a:pathLst>
                <a:path w="39528" h="46592">
                  <a:moveTo>
                    <a:pt x="20239" y="0"/>
                  </a:moveTo>
                  <a:lnTo>
                    <a:pt x="18017" y="3571"/>
                  </a:lnTo>
                  <a:lnTo>
                    <a:pt x="21431" y="4126"/>
                  </a:lnTo>
                  <a:lnTo>
                    <a:pt x="23812" y="5476"/>
                  </a:lnTo>
                  <a:lnTo>
                    <a:pt x="25478" y="7539"/>
                  </a:lnTo>
                  <a:lnTo>
                    <a:pt x="26511" y="9921"/>
                  </a:lnTo>
                  <a:lnTo>
                    <a:pt x="27542" y="14921"/>
                  </a:lnTo>
                  <a:lnTo>
                    <a:pt x="7143" y="14921"/>
                  </a:lnTo>
                  <a:lnTo>
                    <a:pt x="7857" y="11984"/>
                  </a:lnTo>
                  <a:lnTo>
                    <a:pt x="8731" y="9444"/>
                  </a:lnTo>
                  <a:lnTo>
                    <a:pt x="11191" y="5952"/>
                  </a:lnTo>
                  <a:lnTo>
                    <a:pt x="14287" y="4126"/>
                  </a:lnTo>
                  <a:lnTo>
                    <a:pt x="18017" y="3571"/>
                  </a:lnTo>
                  <a:lnTo>
                    <a:pt x="20239" y="0"/>
                  </a:lnTo>
                  <a:lnTo>
                    <a:pt x="15953" y="475"/>
                  </a:lnTo>
                  <a:lnTo>
                    <a:pt x="11429" y="2221"/>
                  </a:lnTo>
                  <a:lnTo>
                    <a:pt x="7143" y="5317"/>
                  </a:lnTo>
                  <a:lnTo>
                    <a:pt x="3492" y="9921"/>
                  </a:lnTo>
                  <a:lnTo>
                    <a:pt x="1031" y="16191"/>
                  </a:lnTo>
                  <a:lnTo>
                    <a:pt x="317" y="20001"/>
                  </a:lnTo>
                  <a:lnTo>
                    <a:pt x="0" y="24367"/>
                  </a:lnTo>
                  <a:lnTo>
                    <a:pt x="396" y="29368"/>
                  </a:lnTo>
                  <a:lnTo>
                    <a:pt x="1348" y="33733"/>
                  </a:lnTo>
                  <a:lnTo>
                    <a:pt x="2857" y="37543"/>
                  </a:lnTo>
                  <a:lnTo>
                    <a:pt x="5079" y="40718"/>
                  </a:lnTo>
                  <a:lnTo>
                    <a:pt x="7778" y="43258"/>
                  </a:lnTo>
                  <a:lnTo>
                    <a:pt x="10953" y="45083"/>
                  </a:lnTo>
                  <a:lnTo>
                    <a:pt x="14525" y="46194"/>
                  </a:lnTo>
                  <a:lnTo>
                    <a:pt x="18573" y="46592"/>
                  </a:lnTo>
                  <a:lnTo>
                    <a:pt x="23495" y="45957"/>
                  </a:lnTo>
                  <a:lnTo>
                    <a:pt x="27701" y="44369"/>
                  </a:lnTo>
                  <a:lnTo>
                    <a:pt x="31193" y="42147"/>
                  </a:lnTo>
                  <a:lnTo>
                    <a:pt x="33972" y="39448"/>
                  </a:lnTo>
                  <a:lnTo>
                    <a:pt x="36195" y="36591"/>
                  </a:lnTo>
                  <a:lnTo>
                    <a:pt x="37782" y="33892"/>
                  </a:lnTo>
                  <a:lnTo>
                    <a:pt x="38893" y="31589"/>
                  </a:lnTo>
                  <a:lnTo>
                    <a:pt x="39528" y="30002"/>
                  </a:lnTo>
                  <a:lnTo>
                    <a:pt x="37941" y="29288"/>
                  </a:lnTo>
                  <a:lnTo>
                    <a:pt x="34925" y="33653"/>
                  </a:lnTo>
                  <a:lnTo>
                    <a:pt x="32702" y="35876"/>
                  </a:lnTo>
                  <a:lnTo>
                    <a:pt x="30003" y="37861"/>
                  </a:lnTo>
                  <a:lnTo>
                    <a:pt x="26589" y="39210"/>
                  </a:lnTo>
                  <a:lnTo>
                    <a:pt x="22621" y="39687"/>
                  </a:lnTo>
                  <a:lnTo>
                    <a:pt x="19208" y="39289"/>
                  </a:lnTo>
                  <a:lnTo>
                    <a:pt x="15875" y="38019"/>
                  </a:lnTo>
                  <a:lnTo>
                    <a:pt x="12700" y="35480"/>
                  </a:lnTo>
                  <a:lnTo>
                    <a:pt x="10001" y="31511"/>
                  </a:lnTo>
                  <a:lnTo>
                    <a:pt x="8889" y="28971"/>
                  </a:lnTo>
                  <a:lnTo>
                    <a:pt x="7937" y="25875"/>
                  </a:lnTo>
                  <a:lnTo>
                    <a:pt x="7302" y="22225"/>
                  </a:lnTo>
                  <a:lnTo>
                    <a:pt x="6826" y="18096"/>
                  </a:lnTo>
                  <a:lnTo>
                    <a:pt x="37623" y="18096"/>
                  </a:lnTo>
                  <a:lnTo>
                    <a:pt x="36988" y="13651"/>
                  </a:lnTo>
                  <a:lnTo>
                    <a:pt x="35797" y="9841"/>
                  </a:lnTo>
                  <a:lnTo>
                    <a:pt x="34131" y="6666"/>
                  </a:lnTo>
                  <a:lnTo>
                    <a:pt x="32067" y="4205"/>
                  </a:lnTo>
                  <a:lnTo>
                    <a:pt x="29527" y="2301"/>
                  </a:lnTo>
                  <a:lnTo>
                    <a:pt x="26748" y="1030"/>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476" name="Shape 2511"/>
            <p:cNvSpPr/>
            <p:nvPr/>
          </p:nvSpPr>
          <p:spPr>
            <a:xfrm>
              <a:off x="5793882" y="4534027"/>
              <a:ext cx="38337" cy="46592"/>
            </a:xfrm>
            <a:custGeom>
              <a:avLst/>
              <a:gdLst/>
              <a:ahLst/>
              <a:cxnLst/>
              <a:rect l="0" t="0" r="0" b="0"/>
              <a:pathLst>
                <a:path w="38337" h="46592">
                  <a:moveTo>
                    <a:pt x="22225" y="0"/>
                  </a:moveTo>
                  <a:lnTo>
                    <a:pt x="16905" y="633"/>
                  </a:lnTo>
                  <a:lnTo>
                    <a:pt x="11747" y="2697"/>
                  </a:lnTo>
                  <a:lnTo>
                    <a:pt x="7143" y="6111"/>
                  </a:lnTo>
                  <a:lnTo>
                    <a:pt x="3412" y="10873"/>
                  </a:lnTo>
                  <a:lnTo>
                    <a:pt x="872" y="16985"/>
                  </a:lnTo>
                  <a:lnTo>
                    <a:pt x="0" y="24446"/>
                  </a:lnTo>
                  <a:lnTo>
                    <a:pt x="793" y="31511"/>
                  </a:lnTo>
                  <a:lnTo>
                    <a:pt x="3016" y="37146"/>
                  </a:lnTo>
                  <a:lnTo>
                    <a:pt x="6270" y="41353"/>
                  </a:lnTo>
                  <a:lnTo>
                    <a:pt x="10239" y="44289"/>
                  </a:lnTo>
                  <a:lnTo>
                    <a:pt x="14445" y="46037"/>
                  </a:lnTo>
                  <a:lnTo>
                    <a:pt x="18573" y="46592"/>
                  </a:lnTo>
                  <a:lnTo>
                    <a:pt x="24288" y="45719"/>
                  </a:lnTo>
                  <a:lnTo>
                    <a:pt x="26987" y="44607"/>
                  </a:lnTo>
                  <a:lnTo>
                    <a:pt x="29526" y="43019"/>
                  </a:lnTo>
                  <a:lnTo>
                    <a:pt x="31908" y="40957"/>
                  </a:lnTo>
                  <a:lnTo>
                    <a:pt x="34209" y="38178"/>
                  </a:lnTo>
                  <a:lnTo>
                    <a:pt x="36353" y="34925"/>
                  </a:lnTo>
                  <a:lnTo>
                    <a:pt x="38337" y="31034"/>
                  </a:lnTo>
                  <a:lnTo>
                    <a:pt x="36988" y="30082"/>
                  </a:lnTo>
                  <a:lnTo>
                    <a:pt x="34368" y="33653"/>
                  </a:lnTo>
                  <a:lnTo>
                    <a:pt x="31353" y="36669"/>
                  </a:lnTo>
                  <a:lnTo>
                    <a:pt x="27543" y="38655"/>
                  </a:lnTo>
                  <a:lnTo>
                    <a:pt x="22780" y="39448"/>
                  </a:lnTo>
                  <a:lnTo>
                    <a:pt x="19684" y="39051"/>
                  </a:lnTo>
                  <a:lnTo>
                    <a:pt x="16905" y="38100"/>
                  </a:lnTo>
                  <a:lnTo>
                    <a:pt x="14365" y="36432"/>
                  </a:lnTo>
                  <a:lnTo>
                    <a:pt x="12143" y="34209"/>
                  </a:lnTo>
                  <a:lnTo>
                    <a:pt x="10239" y="31432"/>
                  </a:lnTo>
                  <a:lnTo>
                    <a:pt x="8889" y="28257"/>
                  </a:lnTo>
                  <a:lnTo>
                    <a:pt x="8015" y="24606"/>
                  </a:lnTo>
                  <a:lnTo>
                    <a:pt x="7619" y="20477"/>
                  </a:lnTo>
                  <a:lnTo>
                    <a:pt x="8334" y="14127"/>
                  </a:lnTo>
                  <a:lnTo>
                    <a:pt x="10159" y="9444"/>
                  </a:lnTo>
                  <a:lnTo>
                    <a:pt x="12700" y="6189"/>
                  </a:lnTo>
                  <a:lnTo>
                    <a:pt x="15478" y="4205"/>
                  </a:lnTo>
                  <a:lnTo>
                    <a:pt x="18177" y="3175"/>
                  </a:lnTo>
                  <a:lnTo>
                    <a:pt x="20399" y="2857"/>
                  </a:lnTo>
                  <a:lnTo>
                    <a:pt x="23574" y="3175"/>
                  </a:lnTo>
                  <a:lnTo>
                    <a:pt x="25400" y="4126"/>
                  </a:lnTo>
                  <a:lnTo>
                    <a:pt x="26351" y="5634"/>
                  </a:lnTo>
                  <a:lnTo>
                    <a:pt x="26987" y="7619"/>
                  </a:lnTo>
                  <a:lnTo>
                    <a:pt x="27543" y="9841"/>
                  </a:lnTo>
                  <a:lnTo>
                    <a:pt x="29289" y="12937"/>
                  </a:lnTo>
                  <a:lnTo>
                    <a:pt x="30638" y="13969"/>
                  </a:lnTo>
                  <a:lnTo>
                    <a:pt x="32384" y="14366"/>
                  </a:lnTo>
                  <a:lnTo>
                    <a:pt x="34448" y="13889"/>
                  </a:lnTo>
                  <a:lnTo>
                    <a:pt x="35876" y="12937"/>
                  </a:lnTo>
                  <a:lnTo>
                    <a:pt x="36670" y="11588"/>
                  </a:lnTo>
                  <a:lnTo>
                    <a:pt x="36988" y="10000"/>
                  </a:lnTo>
                  <a:lnTo>
                    <a:pt x="36749" y="8413"/>
                  </a:lnTo>
                  <a:lnTo>
                    <a:pt x="35955" y="6666"/>
                  </a:lnTo>
                  <a:lnTo>
                    <a:pt x="34607" y="4762"/>
                  </a:lnTo>
                  <a:lnTo>
                    <a:pt x="32701" y="3094"/>
                  </a:lnTo>
                  <a:lnTo>
                    <a:pt x="30559" y="1983"/>
                  </a:lnTo>
                  <a:lnTo>
                    <a:pt x="27859" y="951"/>
                  </a:lnTo>
                  <a:lnTo>
                    <a:pt x="22225" y="0"/>
                  </a:lnTo>
                  <a:close/>
                </a:path>
              </a:pathLst>
            </a:custGeom>
            <a:solidFill>
              <a:srgbClr val="000000"/>
            </a:solidFill>
          </p:spPr>
          <p:txBody>
            <a:bodyPr vert="horz" lIns="91440" tIns="45720" rIns="91440" bIns="45720" anchor="t"/>
            <a:lstStyle/>
            <a:p>
              <a:endParaRPr lang="en-IN"/>
            </a:p>
          </p:txBody>
        </p:sp>
        <p:sp>
          <p:nvSpPr>
            <p:cNvPr id="2477" name="Shape 2512"/>
            <p:cNvSpPr/>
            <p:nvPr/>
          </p:nvSpPr>
          <p:spPr>
            <a:xfrm>
              <a:off x="5628544" y="4534027"/>
              <a:ext cx="75247" cy="45560"/>
            </a:xfrm>
            <a:custGeom>
              <a:avLst/>
              <a:gdLst/>
              <a:ahLst/>
              <a:cxnLst/>
              <a:rect l="0" t="0" r="0" b="0"/>
              <a:pathLst>
                <a:path w="75247" h="45560">
                  <a:moveTo>
                    <a:pt x="14207" y="0"/>
                  </a:moveTo>
                  <a:lnTo>
                    <a:pt x="317" y="4444"/>
                  </a:lnTo>
                  <a:lnTo>
                    <a:pt x="317" y="6111"/>
                  </a:lnTo>
                  <a:lnTo>
                    <a:pt x="3492" y="5713"/>
                  </a:lnTo>
                  <a:lnTo>
                    <a:pt x="4762" y="5872"/>
                  </a:lnTo>
                  <a:lnTo>
                    <a:pt x="5793" y="6587"/>
                  </a:lnTo>
                  <a:lnTo>
                    <a:pt x="6667" y="8492"/>
                  </a:lnTo>
                  <a:lnTo>
                    <a:pt x="6985" y="12063"/>
                  </a:lnTo>
                  <a:lnTo>
                    <a:pt x="6985" y="37146"/>
                  </a:lnTo>
                  <a:lnTo>
                    <a:pt x="6429" y="41036"/>
                  </a:lnTo>
                  <a:lnTo>
                    <a:pt x="5000" y="43019"/>
                  </a:lnTo>
                  <a:lnTo>
                    <a:pt x="2777" y="43893"/>
                  </a:lnTo>
                  <a:lnTo>
                    <a:pt x="0" y="44052"/>
                  </a:lnTo>
                  <a:lnTo>
                    <a:pt x="0" y="45560"/>
                  </a:lnTo>
                  <a:lnTo>
                    <a:pt x="21986" y="45560"/>
                  </a:lnTo>
                  <a:lnTo>
                    <a:pt x="21986" y="44052"/>
                  </a:lnTo>
                  <a:lnTo>
                    <a:pt x="19526" y="43893"/>
                  </a:lnTo>
                  <a:lnTo>
                    <a:pt x="17382" y="43258"/>
                  </a:lnTo>
                  <a:lnTo>
                    <a:pt x="15875" y="41750"/>
                  </a:lnTo>
                  <a:lnTo>
                    <a:pt x="15318" y="38893"/>
                  </a:lnTo>
                  <a:lnTo>
                    <a:pt x="15318" y="10952"/>
                  </a:lnTo>
                  <a:lnTo>
                    <a:pt x="15716" y="10397"/>
                  </a:lnTo>
                  <a:lnTo>
                    <a:pt x="16747" y="9286"/>
                  </a:lnTo>
                  <a:lnTo>
                    <a:pt x="18415" y="7857"/>
                  </a:lnTo>
                  <a:lnTo>
                    <a:pt x="20716" y="6507"/>
                  </a:lnTo>
                  <a:lnTo>
                    <a:pt x="23495" y="5556"/>
                  </a:lnTo>
                  <a:lnTo>
                    <a:pt x="26670" y="5158"/>
                  </a:lnTo>
                  <a:lnTo>
                    <a:pt x="29923" y="5793"/>
                  </a:lnTo>
                  <a:lnTo>
                    <a:pt x="32067" y="7857"/>
                  </a:lnTo>
                  <a:lnTo>
                    <a:pt x="33178" y="11112"/>
                  </a:lnTo>
                  <a:lnTo>
                    <a:pt x="33496" y="15557"/>
                  </a:lnTo>
                  <a:lnTo>
                    <a:pt x="33496" y="37067"/>
                  </a:lnTo>
                  <a:lnTo>
                    <a:pt x="33098" y="40797"/>
                  </a:lnTo>
                  <a:lnTo>
                    <a:pt x="31829" y="42862"/>
                  </a:lnTo>
                  <a:lnTo>
                    <a:pt x="29765" y="43734"/>
                  </a:lnTo>
                  <a:lnTo>
                    <a:pt x="26748" y="44052"/>
                  </a:lnTo>
                  <a:lnTo>
                    <a:pt x="26748" y="45560"/>
                  </a:lnTo>
                  <a:lnTo>
                    <a:pt x="48973" y="45560"/>
                  </a:lnTo>
                  <a:lnTo>
                    <a:pt x="48973" y="44052"/>
                  </a:lnTo>
                  <a:lnTo>
                    <a:pt x="45322" y="43656"/>
                  </a:lnTo>
                  <a:lnTo>
                    <a:pt x="43893" y="42862"/>
                  </a:lnTo>
                  <a:lnTo>
                    <a:pt x="42782" y="41512"/>
                  </a:lnTo>
                  <a:lnTo>
                    <a:pt x="42068" y="39289"/>
                  </a:lnTo>
                  <a:lnTo>
                    <a:pt x="41830" y="36114"/>
                  </a:lnTo>
                  <a:lnTo>
                    <a:pt x="41830" y="11191"/>
                  </a:lnTo>
                  <a:lnTo>
                    <a:pt x="43656" y="8809"/>
                  </a:lnTo>
                  <a:lnTo>
                    <a:pt x="46116" y="6905"/>
                  </a:lnTo>
                  <a:lnTo>
                    <a:pt x="49132" y="5634"/>
                  </a:lnTo>
                  <a:lnTo>
                    <a:pt x="52863" y="5158"/>
                  </a:lnTo>
                  <a:lnTo>
                    <a:pt x="55880" y="5634"/>
                  </a:lnTo>
                  <a:lnTo>
                    <a:pt x="57863" y="6905"/>
                  </a:lnTo>
                  <a:lnTo>
                    <a:pt x="59133" y="8731"/>
                  </a:lnTo>
                  <a:lnTo>
                    <a:pt x="59768" y="10952"/>
                  </a:lnTo>
                  <a:lnTo>
                    <a:pt x="60086" y="16032"/>
                  </a:lnTo>
                  <a:lnTo>
                    <a:pt x="60086" y="36908"/>
                  </a:lnTo>
                  <a:lnTo>
                    <a:pt x="59927" y="39607"/>
                  </a:lnTo>
                  <a:lnTo>
                    <a:pt x="59451" y="41432"/>
                  </a:lnTo>
                  <a:lnTo>
                    <a:pt x="57467" y="43417"/>
                  </a:lnTo>
                  <a:lnTo>
                    <a:pt x="55721" y="43813"/>
                  </a:lnTo>
                  <a:lnTo>
                    <a:pt x="53499" y="44052"/>
                  </a:lnTo>
                  <a:lnTo>
                    <a:pt x="53499" y="45560"/>
                  </a:lnTo>
                  <a:lnTo>
                    <a:pt x="75247" y="45560"/>
                  </a:lnTo>
                  <a:lnTo>
                    <a:pt x="75247" y="44052"/>
                  </a:lnTo>
                  <a:lnTo>
                    <a:pt x="72627" y="43893"/>
                  </a:lnTo>
                  <a:lnTo>
                    <a:pt x="70167" y="43019"/>
                  </a:lnTo>
                  <a:lnTo>
                    <a:pt x="68897" y="41512"/>
                  </a:lnTo>
                  <a:lnTo>
                    <a:pt x="68421" y="38019"/>
                  </a:lnTo>
                  <a:lnTo>
                    <a:pt x="68421" y="17619"/>
                  </a:lnTo>
                  <a:lnTo>
                    <a:pt x="67627" y="9841"/>
                  </a:lnTo>
                  <a:lnTo>
                    <a:pt x="66357" y="6032"/>
                  </a:lnTo>
                  <a:lnTo>
                    <a:pt x="64293" y="2936"/>
                  </a:lnTo>
                  <a:lnTo>
                    <a:pt x="61118" y="793"/>
                  </a:lnTo>
                  <a:lnTo>
                    <a:pt x="56674" y="0"/>
                  </a:lnTo>
                  <a:lnTo>
                    <a:pt x="52942" y="475"/>
                  </a:lnTo>
                  <a:lnTo>
                    <a:pt x="49530" y="1666"/>
                  </a:lnTo>
                  <a:lnTo>
                    <a:pt x="44052" y="5078"/>
                  </a:lnTo>
                  <a:lnTo>
                    <a:pt x="42147" y="6825"/>
                  </a:lnTo>
                  <a:lnTo>
                    <a:pt x="40718" y="8333"/>
                  </a:lnTo>
                  <a:lnTo>
                    <a:pt x="39528" y="5238"/>
                  </a:lnTo>
                  <a:lnTo>
                    <a:pt x="37465" y="2538"/>
                  </a:lnTo>
                  <a:lnTo>
                    <a:pt x="34368" y="713"/>
                  </a:lnTo>
                  <a:lnTo>
                    <a:pt x="30162" y="0"/>
                  </a:lnTo>
                  <a:lnTo>
                    <a:pt x="26352" y="555"/>
                  </a:lnTo>
                  <a:lnTo>
                    <a:pt x="22701" y="2142"/>
                  </a:lnTo>
                  <a:lnTo>
                    <a:pt x="18970" y="4602"/>
                  </a:lnTo>
                  <a:lnTo>
                    <a:pt x="14922" y="7619"/>
                  </a:lnTo>
                  <a:lnTo>
                    <a:pt x="14922" y="157"/>
                  </a:lnTo>
                  <a:lnTo>
                    <a:pt x="14207" y="0"/>
                  </a:lnTo>
                  <a:close/>
                </a:path>
              </a:pathLst>
            </a:custGeom>
            <a:solidFill>
              <a:srgbClr val="000000"/>
            </a:solidFill>
          </p:spPr>
          <p:txBody>
            <a:bodyPr vert="horz" lIns="91440" tIns="45720" rIns="91440" bIns="45720" anchor="t"/>
            <a:lstStyle/>
            <a:p>
              <a:endParaRPr lang="en-IN"/>
            </a:p>
          </p:txBody>
        </p:sp>
        <p:sp>
          <p:nvSpPr>
            <p:cNvPr id="2478" name="Shape 2513"/>
            <p:cNvSpPr/>
            <p:nvPr/>
          </p:nvSpPr>
          <p:spPr>
            <a:xfrm>
              <a:off x="6137734" y="4534027"/>
              <a:ext cx="46435" cy="45560"/>
            </a:xfrm>
            <a:custGeom>
              <a:avLst/>
              <a:gdLst/>
              <a:ahLst/>
              <a:cxnLst/>
              <a:rect l="0" t="0" r="0" b="0"/>
              <a:pathLst>
                <a:path w="46435" h="45560">
                  <a:moveTo>
                    <a:pt x="13652" y="0"/>
                  </a:moveTo>
                  <a:lnTo>
                    <a:pt x="0" y="4444"/>
                  </a:lnTo>
                  <a:lnTo>
                    <a:pt x="0" y="6111"/>
                  </a:lnTo>
                  <a:lnTo>
                    <a:pt x="1111" y="5793"/>
                  </a:lnTo>
                  <a:lnTo>
                    <a:pt x="2857" y="5713"/>
                  </a:lnTo>
                  <a:lnTo>
                    <a:pt x="4127" y="5872"/>
                  </a:lnTo>
                  <a:lnTo>
                    <a:pt x="5239" y="6587"/>
                  </a:lnTo>
                  <a:lnTo>
                    <a:pt x="6032" y="8492"/>
                  </a:lnTo>
                  <a:lnTo>
                    <a:pt x="6350" y="12063"/>
                  </a:lnTo>
                  <a:lnTo>
                    <a:pt x="6350" y="36669"/>
                  </a:lnTo>
                  <a:lnTo>
                    <a:pt x="6112" y="40242"/>
                  </a:lnTo>
                  <a:lnTo>
                    <a:pt x="5080" y="42464"/>
                  </a:lnTo>
                  <a:lnTo>
                    <a:pt x="3175" y="43576"/>
                  </a:lnTo>
                  <a:lnTo>
                    <a:pt x="238" y="44052"/>
                  </a:lnTo>
                  <a:lnTo>
                    <a:pt x="238" y="45560"/>
                  </a:lnTo>
                  <a:lnTo>
                    <a:pt x="21194" y="45560"/>
                  </a:lnTo>
                  <a:lnTo>
                    <a:pt x="21194" y="44052"/>
                  </a:lnTo>
                  <a:lnTo>
                    <a:pt x="18019" y="43656"/>
                  </a:lnTo>
                  <a:lnTo>
                    <a:pt x="16033" y="42623"/>
                  </a:lnTo>
                  <a:lnTo>
                    <a:pt x="15001" y="41114"/>
                  </a:lnTo>
                  <a:lnTo>
                    <a:pt x="14685" y="38893"/>
                  </a:lnTo>
                  <a:lnTo>
                    <a:pt x="14685" y="11112"/>
                  </a:lnTo>
                  <a:lnTo>
                    <a:pt x="17382" y="8651"/>
                  </a:lnTo>
                  <a:lnTo>
                    <a:pt x="19922" y="6905"/>
                  </a:lnTo>
                  <a:lnTo>
                    <a:pt x="22225" y="5793"/>
                  </a:lnTo>
                  <a:lnTo>
                    <a:pt x="24448" y="5476"/>
                  </a:lnTo>
                  <a:lnTo>
                    <a:pt x="28178" y="6111"/>
                  </a:lnTo>
                  <a:lnTo>
                    <a:pt x="30560" y="7937"/>
                  </a:lnTo>
                  <a:lnTo>
                    <a:pt x="31750" y="11032"/>
                  </a:lnTo>
                  <a:lnTo>
                    <a:pt x="32147" y="15081"/>
                  </a:lnTo>
                  <a:lnTo>
                    <a:pt x="32147" y="35718"/>
                  </a:lnTo>
                  <a:lnTo>
                    <a:pt x="31908" y="38893"/>
                  </a:lnTo>
                  <a:lnTo>
                    <a:pt x="31353" y="41114"/>
                  </a:lnTo>
                  <a:lnTo>
                    <a:pt x="30401" y="42623"/>
                  </a:lnTo>
                  <a:lnTo>
                    <a:pt x="29131" y="43417"/>
                  </a:lnTo>
                  <a:lnTo>
                    <a:pt x="25876" y="44052"/>
                  </a:lnTo>
                  <a:lnTo>
                    <a:pt x="25876" y="45560"/>
                  </a:lnTo>
                  <a:lnTo>
                    <a:pt x="46435" y="45560"/>
                  </a:lnTo>
                  <a:lnTo>
                    <a:pt x="46435" y="44052"/>
                  </a:lnTo>
                  <a:lnTo>
                    <a:pt x="43498" y="43576"/>
                  </a:lnTo>
                  <a:lnTo>
                    <a:pt x="41592" y="42464"/>
                  </a:lnTo>
                  <a:lnTo>
                    <a:pt x="40719" y="40481"/>
                  </a:lnTo>
                  <a:lnTo>
                    <a:pt x="40401" y="37543"/>
                  </a:lnTo>
                  <a:lnTo>
                    <a:pt x="40401" y="14842"/>
                  </a:lnTo>
                  <a:lnTo>
                    <a:pt x="39926" y="9525"/>
                  </a:lnTo>
                  <a:lnTo>
                    <a:pt x="38417" y="5556"/>
                  </a:lnTo>
                  <a:lnTo>
                    <a:pt x="36354" y="2857"/>
                  </a:lnTo>
                  <a:lnTo>
                    <a:pt x="33894" y="1110"/>
                  </a:lnTo>
                  <a:lnTo>
                    <a:pt x="31274" y="237"/>
                  </a:lnTo>
                  <a:lnTo>
                    <a:pt x="28813" y="0"/>
                  </a:lnTo>
                  <a:lnTo>
                    <a:pt x="24844" y="633"/>
                  </a:lnTo>
                  <a:lnTo>
                    <a:pt x="21273" y="2301"/>
                  </a:lnTo>
                  <a:lnTo>
                    <a:pt x="17860" y="4841"/>
                  </a:lnTo>
                  <a:lnTo>
                    <a:pt x="14366" y="8016"/>
                  </a:lnTo>
                  <a:lnTo>
                    <a:pt x="14366" y="157"/>
                  </a:lnTo>
                  <a:lnTo>
                    <a:pt x="13652" y="0"/>
                  </a:lnTo>
                  <a:close/>
                </a:path>
              </a:pathLst>
            </a:custGeom>
            <a:solidFill>
              <a:srgbClr val="000000"/>
            </a:solidFill>
          </p:spPr>
          <p:txBody>
            <a:bodyPr vert="horz" lIns="91440" tIns="45720" rIns="91440" bIns="45720" anchor="t"/>
            <a:lstStyle/>
            <a:p>
              <a:endParaRPr lang="en-IN"/>
            </a:p>
          </p:txBody>
        </p:sp>
        <p:sp>
          <p:nvSpPr>
            <p:cNvPr id="2479" name="Shape 2514"/>
            <p:cNvSpPr/>
            <p:nvPr/>
          </p:nvSpPr>
          <p:spPr>
            <a:xfrm>
              <a:off x="5529484" y="4534027"/>
              <a:ext cx="46513" cy="45560"/>
            </a:xfrm>
            <a:custGeom>
              <a:avLst/>
              <a:gdLst/>
              <a:ahLst/>
              <a:cxnLst/>
              <a:rect l="0" t="0" r="0" b="0"/>
              <a:pathLst>
                <a:path w="46513" h="45560">
                  <a:moveTo>
                    <a:pt x="13731" y="0"/>
                  </a:moveTo>
                  <a:lnTo>
                    <a:pt x="0" y="4444"/>
                  </a:lnTo>
                  <a:lnTo>
                    <a:pt x="0" y="6111"/>
                  </a:lnTo>
                  <a:lnTo>
                    <a:pt x="1111" y="5793"/>
                  </a:lnTo>
                  <a:lnTo>
                    <a:pt x="2936" y="5713"/>
                  </a:lnTo>
                  <a:lnTo>
                    <a:pt x="4127" y="5872"/>
                  </a:lnTo>
                  <a:lnTo>
                    <a:pt x="5238" y="6587"/>
                  </a:lnTo>
                  <a:lnTo>
                    <a:pt x="6032" y="8492"/>
                  </a:lnTo>
                  <a:lnTo>
                    <a:pt x="6350" y="12063"/>
                  </a:lnTo>
                  <a:lnTo>
                    <a:pt x="6350" y="36669"/>
                  </a:lnTo>
                  <a:lnTo>
                    <a:pt x="6111" y="40242"/>
                  </a:lnTo>
                  <a:lnTo>
                    <a:pt x="5079" y="42464"/>
                  </a:lnTo>
                  <a:lnTo>
                    <a:pt x="3175" y="43576"/>
                  </a:lnTo>
                  <a:lnTo>
                    <a:pt x="237" y="44052"/>
                  </a:lnTo>
                  <a:lnTo>
                    <a:pt x="237" y="45560"/>
                  </a:lnTo>
                  <a:lnTo>
                    <a:pt x="21272" y="45560"/>
                  </a:lnTo>
                  <a:lnTo>
                    <a:pt x="21272" y="44052"/>
                  </a:lnTo>
                  <a:lnTo>
                    <a:pt x="18097" y="43656"/>
                  </a:lnTo>
                  <a:lnTo>
                    <a:pt x="16033" y="42623"/>
                  </a:lnTo>
                  <a:lnTo>
                    <a:pt x="15001" y="41114"/>
                  </a:lnTo>
                  <a:lnTo>
                    <a:pt x="14683" y="38893"/>
                  </a:lnTo>
                  <a:lnTo>
                    <a:pt x="14683" y="11112"/>
                  </a:lnTo>
                  <a:lnTo>
                    <a:pt x="17382" y="8651"/>
                  </a:lnTo>
                  <a:lnTo>
                    <a:pt x="19922" y="6905"/>
                  </a:lnTo>
                  <a:lnTo>
                    <a:pt x="22303" y="5793"/>
                  </a:lnTo>
                  <a:lnTo>
                    <a:pt x="24526" y="5476"/>
                  </a:lnTo>
                  <a:lnTo>
                    <a:pt x="28177" y="6111"/>
                  </a:lnTo>
                  <a:lnTo>
                    <a:pt x="30558" y="7937"/>
                  </a:lnTo>
                  <a:lnTo>
                    <a:pt x="31828" y="11032"/>
                  </a:lnTo>
                  <a:lnTo>
                    <a:pt x="32146" y="15081"/>
                  </a:lnTo>
                  <a:lnTo>
                    <a:pt x="32146" y="35718"/>
                  </a:lnTo>
                  <a:lnTo>
                    <a:pt x="31908" y="38893"/>
                  </a:lnTo>
                  <a:lnTo>
                    <a:pt x="31352" y="41114"/>
                  </a:lnTo>
                  <a:lnTo>
                    <a:pt x="30400" y="42623"/>
                  </a:lnTo>
                  <a:lnTo>
                    <a:pt x="29130" y="43417"/>
                  </a:lnTo>
                  <a:lnTo>
                    <a:pt x="25876" y="44052"/>
                  </a:lnTo>
                  <a:lnTo>
                    <a:pt x="25876" y="45560"/>
                  </a:lnTo>
                  <a:lnTo>
                    <a:pt x="46513" y="45560"/>
                  </a:lnTo>
                  <a:lnTo>
                    <a:pt x="46513" y="44052"/>
                  </a:lnTo>
                  <a:lnTo>
                    <a:pt x="43497" y="43576"/>
                  </a:lnTo>
                  <a:lnTo>
                    <a:pt x="41671" y="42464"/>
                  </a:lnTo>
                  <a:lnTo>
                    <a:pt x="40718" y="40481"/>
                  </a:lnTo>
                  <a:lnTo>
                    <a:pt x="40481" y="37543"/>
                  </a:lnTo>
                  <a:lnTo>
                    <a:pt x="40481" y="14842"/>
                  </a:lnTo>
                  <a:lnTo>
                    <a:pt x="39925" y="9525"/>
                  </a:lnTo>
                  <a:lnTo>
                    <a:pt x="38496" y="5556"/>
                  </a:lnTo>
                  <a:lnTo>
                    <a:pt x="36432" y="2857"/>
                  </a:lnTo>
                  <a:lnTo>
                    <a:pt x="33892" y="1110"/>
                  </a:lnTo>
                  <a:lnTo>
                    <a:pt x="31352" y="237"/>
                  </a:lnTo>
                  <a:lnTo>
                    <a:pt x="28892" y="0"/>
                  </a:lnTo>
                  <a:lnTo>
                    <a:pt x="24843" y="633"/>
                  </a:lnTo>
                  <a:lnTo>
                    <a:pt x="21272" y="2301"/>
                  </a:lnTo>
                  <a:lnTo>
                    <a:pt x="17858" y="4841"/>
                  </a:lnTo>
                  <a:lnTo>
                    <a:pt x="14366" y="8016"/>
                  </a:lnTo>
                  <a:lnTo>
                    <a:pt x="14366" y="157"/>
                  </a:lnTo>
                  <a:lnTo>
                    <a:pt x="13731" y="0"/>
                  </a:lnTo>
                  <a:close/>
                </a:path>
              </a:pathLst>
            </a:custGeom>
            <a:solidFill>
              <a:srgbClr val="000000"/>
            </a:solidFill>
          </p:spPr>
          <p:txBody>
            <a:bodyPr vert="horz" lIns="91440" tIns="45720" rIns="91440" bIns="45720" anchor="t"/>
            <a:lstStyle/>
            <a:p>
              <a:endParaRPr lang="en-IN"/>
            </a:p>
          </p:txBody>
        </p:sp>
        <p:sp>
          <p:nvSpPr>
            <p:cNvPr id="2480" name="Shape 2515"/>
            <p:cNvSpPr/>
            <p:nvPr/>
          </p:nvSpPr>
          <p:spPr>
            <a:xfrm>
              <a:off x="4980764" y="4534027"/>
              <a:ext cx="46435" cy="45560"/>
            </a:xfrm>
            <a:custGeom>
              <a:avLst/>
              <a:gdLst/>
              <a:ahLst/>
              <a:cxnLst/>
              <a:rect l="0" t="0" r="0" b="0"/>
              <a:pathLst>
                <a:path w="46435" h="45560">
                  <a:moveTo>
                    <a:pt x="13652" y="0"/>
                  </a:moveTo>
                  <a:lnTo>
                    <a:pt x="0" y="4444"/>
                  </a:lnTo>
                  <a:lnTo>
                    <a:pt x="0" y="6111"/>
                  </a:lnTo>
                  <a:lnTo>
                    <a:pt x="1032" y="5793"/>
                  </a:lnTo>
                  <a:lnTo>
                    <a:pt x="2857" y="5713"/>
                  </a:lnTo>
                  <a:lnTo>
                    <a:pt x="4048" y="5872"/>
                  </a:lnTo>
                  <a:lnTo>
                    <a:pt x="5160" y="6587"/>
                  </a:lnTo>
                  <a:lnTo>
                    <a:pt x="5953" y="8492"/>
                  </a:lnTo>
                  <a:lnTo>
                    <a:pt x="6271" y="12063"/>
                  </a:lnTo>
                  <a:lnTo>
                    <a:pt x="6271" y="36669"/>
                  </a:lnTo>
                  <a:lnTo>
                    <a:pt x="6032" y="40242"/>
                  </a:lnTo>
                  <a:lnTo>
                    <a:pt x="5001" y="42464"/>
                  </a:lnTo>
                  <a:lnTo>
                    <a:pt x="3096" y="43576"/>
                  </a:lnTo>
                  <a:lnTo>
                    <a:pt x="158" y="44052"/>
                  </a:lnTo>
                  <a:lnTo>
                    <a:pt x="158" y="45560"/>
                  </a:lnTo>
                  <a:lnTo>
                    <a:pt x="21193" y="45560"/>
                  </a:lnTo>
                  <a:lnTo>
                    <a:pt x="21193" y="44052"/>
                  </a:lnTo>
                  <a:lnTo>
                    <a:pt x="18018" y="43656"/>
                  </a:lnTo>
                  <a:lnTo>
                    <a:pt x="15954" y="42623"/>
                  </a:lnTo>
                  <a:lnTo>
                    <a:pt x="14922" y="41114"/>
                  </a:lnTo>
                  <a:lnTo>
                    <a:pt x="14604" y="38893"/>
                  </a:lnTo>
                  <a:lnTo>
                    <a:pt x="14604" y="11112"/>
                  </a:lnTo>
                  <a:lnTo>
                    <a:pt x="17303" y="8651"/>
                  </a:lnTo>
                  <a:lnTo>
                    <a:pt x="19843" y="6905"/>
                  </a:lnTo>
                  <a:lnTo>
                    <a:pt x="22225" y="5793"/>
                  </a:lnTo>
                  <a:lnTo>
                    <a:pt x="24447" y="5476"/>
                  </a:lnTo>
                  <a:lnTo>
                    <a:pt x="28098" y="6111"/>
                  </a:lnTo>
                  <a:lnTo>
                    <a:pt x="30479" y="7937"/>
                  </a:lnTo>
                  <a:lnTo>
                    <a:pt x="31750" y="11032"/>
                  </a:lnTo>
                  <a:lnTo>
                    <a:pt x="32067" y="15081"/>
                  </a:lnTo>
                  <a:lnTo>
                    <a:pt x="32067" y="35718"/>
                  </a:lnTo>
                  <a:lnTo>
                    <a:pt x="31908" y="38893"/>
                  </a:lnTo>
                  <a:lnTo>
                    <a:pt x="31273" y="41114"/>
                  </a:lnTo>
                  <a:lnTo>
                    <a:pt x="30321" y="42623"/>
                  </a:lnTo>
                  <a:lnTo>
                    <a:pt x="29051" y="43417"/>
                  </a:lnTo>
                  <a:lnTo>
                    <a:pt x="25797" y="44052"/>
                  </a:lnTo>
                  <a:lnTo>
                    <a:pt x="25797" y="45560"/>
                  </a:lnTo>
                  <a:lnTo>
                    <a:pt x="46435" y="45560"/>
                  </a:lnTo>
                  <a:lnTo>
                    <a:pt x="46435" y="44052"/>
                  </a:lnTo>
                  <a:lnTo>
                    <a:pt x="43418" y="43576"/>
                  </a:lnTo>
                  <a:lnTo>
                    <a:pt x="41592" y="42464"/>
                  </a:lnTo>
                  <a:lnTo>
                    <a:pt x="40640" y="40481"/>
                  </a:lnTo>
                  <a:lnTo>
                    <a:pt x="40402" y="37543"/>
                  </a:lnTo>
                  <a:lnTo>
                    <a:pt x="40402" y="14842"/>
                  </a:lnTo>
                  <a:lnTo>
                    <a:pt x="39846" y="9525"/>
                  </a:lnTo>
                  <a:lnTo>
                    <a:pt x="38417" y="5556"/>
                  </a:lnTo>
                  <a:lnTo>
                    <a:pt x="36353" y="2857"/>
                  </a:lnTo>
                  <a:lnTo>
                    <a:pt x="33813" y="1110"/>
                  </a:lnTo>
                  <a:lnTo>
                    <a:pt x="31273" y="237"/>
                  </a:lnTo>
                  <a:lnTo>
                    <a:pt x="28813" y="0"/>
                  </a:lnTo>
                  <a:lnTo>
                    <a:pt x="24765" y="633"/>
                  </a:lnTo>
                  <a:lnTo>
                    <a:pt x="21193" y="2301"/>
                  </a:lnTo>
                  <a:lnTo>
                    <a:pt x="17779" y="4841"/>
                  </a:lnTo>
                  <a:lnTo>
                    <a:pt x="14287" y="8016"/>
                  </a:lnTo>
                  <a:lnTo>
                    <a:pt x="14287" y="157"/>
                  </a:lnTo>
                  <a:lnTo>
                    <a:pt x="13652" y="0"/>
                  </a:lnTo>
                  <a:close/>
                </a:path>
              </a:pathLst>
            </a:custGeom>
            <a:solidFill>
              <a:srgbClr val="000000"/>
            </a:solidFill>
          </p:spPr>
          <p:txBody>
            <a:bodyPr vert="horz" lIns="91440" tIns="45720" rIns="91440" bIns="45720" anchor="t"/>
            <a:lstStyle/>
            <a:p>
              <a:endParaRPr lang="en-IN"/>
            </a:p>
          </p:txBody>
        </p:sp>
        <p:sp>
          <p:nvSpPr>
            <p:cNvPr id="2481" name="Shape 2516"/>
            <p:cNvSpPr/>
            <p:nvPr/>
          </p:nvSpPr>
          <p:spPr>
            <a:xfrm>
              <a:off x="5958347" y="4534027"/>
              <a:ext cx="32702" cy="45560"/>
            </a:xfrm>
            <a:custGeom>
              <a:avLst/>
              <a:gdLst/>
              <a:ahLst/>
              <a:cxnLst/>
              <a:rect l="0" t="0" r="0" b="0"/>
              <a:pathLst>
                <a:path w="32702" h="45560">
                  <a:moveTo>
                    <a:pt x="14844" y="0"/>
                  </a:moveTo>
                  <a:lnTo>
                    <a:pt x="238" y="5317"/>
                  </a:lnTo>
                  <a:lnTo>
                    <a:pt x="238" y="6905"/>
                  </a:lnTo>
                  <a:lnTo>
                    <a:pt x="3572" y="6507"/>
                  </a:lnTo>
                  <a:lnTo>
                    <a:pt x="4841" y="6666"/>
                  </a:lnTo>
                  <a:lnTo>
                    <a:pt x="5874" y="7301"/>
                  </a:lnTo>
                  <a:lnTo>
                    <a:pt x="6747" y="9127"/>
                  </a:lnTo>
                  <a:lnTo>
                    <a:pt x="7063" y="12461"/>
                  </a:lnTo>
                  <a:lnTo>
                    <a:pt x="7063" y="37226"/>
                  </a:lnTo>
                  <a:lnTo>
                    <a:pt x="6747" y="40481"/>
                  </a:lnTo>
                  <a:lnTo>
                    <a:pt x="5635" y="42305"/>
                  </a:lnTo>
                  <a:lnTo>
                    <a:pt x="3413" y="43338"/>
                  </a:lnTo>
                  <a:lnTo>
                    <a:pt x="0" y="44052"/>
                  </a:lnTo>
                  <a:lnTo>
                    <a:pt x="0" y="45560"/>
                  </a:lnTo>
                  <a:lnTo>
                    <a:pt x="23812" y="45560"/>
                  </a:lnTo>
                  <a:lnTo>
                    <a:pt x="23812" y="44052"/>
                  </a:lnTo>
                  <a:lnTo>
                    <a:pt x="20320" y="43734"/>
                  </a:lnTo>
                  <a:lnTo>
                    <a:pt x="17701" y="42862"/>
                  </a:lnTo>
                  <a:lnTo>
                    <a:pt x="15954" y="40638"/>
                  </a:lnTo>
                  <a:lnTo>
                    <a:pt x="15319" y="36669"/>
                  </a:lnTo>
                  <a:lnTo>
                    <a:pt x="15319" y="14366"/>
                  </a:lnTo>
                  <a:lnTo>
                    <a:pt x="15716" y="12619"/>
                  </a:lnTo>
                  <a:lnTo>
                    <a:pt x="16588" y="10873"/>
                  </a:lnTo>
                  <a:lnTo>
                    <a:pt x="19288" y="7698"/>
                  </a:lnTo>
                  <a:lnTo>
                    <a:pt x="20796" y="6587"/>
                  </a:lnTo>
                  <a:lnTo>
                    <a:pt x="22066" y="6269"/>
                  </a:lnTo>
                  <a:lnTo>
                    <a:pt x="24210" y="7143"/>
                  </a:lnTo>
                  <a:lnTo>
                    <a:pt x="26193" y="8809"/>
                  </a:lnTo>
                  <a:lnTo>
                    <a:pt x="28892" y="9682"/>
                  </a:lnTo>
                  <a:lnTo>
                    <a:pt x="30480" y="9364"/>
                  </a:lnTo>
                  <a:lnTo>
                    <a:pt x="31670" y="8492"/>
                  </a:lnTo>
                  <a:lnTo>
                    <a:pt x="32463" y="7063"/>
                  </a:lnTo>
                  <a:lnTo>
                    <a:pt x="32702" y="5317"/>
                  </a:lnTo>
                  <a:lnTo>
                    <a:pt x="32385" y="3094"/>
                  </a:lnTo>
                  <a:lnTo>
                    <a:pt x="31274" y="1427"/>
                  </a:lnTo>
                  <a:lnTo>
                    <a:pt x="29607" y="316"/>
                  </a:lnTo>
                  <a:lnTo>
                    <a:pt x="27305" y="0"/>
                  </a:lnTo>
                  <a:lnTo>
                    <a:pt x="24606" y="396"/>
                  </a:lnTo>
                  <a:lnTo>
                    <a:pt x="21828" y="1903"/>
                  </a:lnTo>
                  <a:lnTo>
                    <a:pt x="18812" y="4602"/>
                  </a:lnTo>
                  <a:lnTo>
                    <a:pt x="15557" y="9047"/>
                  </a:lnTo>
                  <a:lnTo>
                    <a:pt x="15319" y="9047"/>
                  </a:lnTo>
                  <a:lnTo>
                    <a:pt x="15319" y="157"/>
                  </a:lnTo>
                  <a:lnTo>
                    <a:pt x="14844" y="0"/>
                  </a:lnTo>
                  <a:close/>
                </a:path>
              </a:pathLst>
            </a:custGeom>
            <a:solidFill>
              <a:srgbClr val="000000"/>
            </a:solidFill>
          </p:spPr>
          <p:txBody>
            <a:bodyPr vert="horz" lIns="91440" tIns="45720" rIns="91440" bIns="45720" anchor="t"/>
            <a:lstStyle/>
            <a:p>
              <a:endParaRPr lang="en-IN"/>
            </a:p>
          </p:txBody>
        </p:sp>
        <p:sp>
          <p:nvSpPr>
            <p:cNvPr id="2482" name="Shape 2517"/>
            <p:cNvSpPr/>
            <p:nvPr/>
          </p:nvSpPr>
          <p:spPr>
            <a:xfrm>
              <a:off x="5296598" y="4534027"/>
              <a:ext cx="32702" cy="45560"/>
            </a:xfrm>
            <a:custGeom>
              <a:avLst/>
              <a:gdLst/>
              <a:ahLst/>
              <a:cxnLst/>
              <a:rect l="0" t="0" r="0" b="0"/>
              <a:pathLst>
                <a:path w="32702" h="45560">
                  <a:moveTo>
                    <a:pt x="14922" y="0"/>
                  </a:moveTo>
                  <a:lnTo>
                    <a:pt x="237" y="5317"/>
                  </a:lnTo>
                  <a:lnTo>
                    <a:pt x="237" y="6905"/>
                  </a:lnTo>
                  <a:lnTo>
                    <a:pt x="3571" y="6507"/>
                  </a:lnTo>
                  <a:lnTo>
                    <a:pt x="4841" y="6666"/>
                  </a:lnTo>
                  <a:lnTo>
                    <a:pt x="5952" y="7301"/>
                  </a:lnTo>
                  <a:lnTo>
                    <a:pt x="6746" y="9127"/>
                  </a:lnTo>
                  <a:lnTo>
                    <a:pt x="7063" y="12461"/>
                  </a:lnTo>
                  <a:lnTo>
                    <a:pt x="7063" y="37226"/>
                  </a:lnTo>
                  <a:lnTo>
                    <a:pt x="6746" y="40481"/>
                  </a:lnTo>
                  <a:lnTo>
                    <a:pt x="5634" y="42305"/>
                  </a:lnTo>
                  <a:lnTo>
                    <a:pt x="3492" y="43338"/>
                  </a:lnTo>
                  <a:lnTo>
                    <a:pt x="0" y="44052"/>
                  </a:lnTo>
                  <a:lnTo>
                    <a:pt x="0" y="45560"/>
                  </a:lnTo>
                  <a:lnTo>
                    <a:pt x="23812" y="45560"/>
                  </a:lnTo>
                  <a:lnTo>
                    <a:pt x="23812" y="44052"/>
                  </a:lnTo>
                  <a:lnTo>
                    <a:pt x="20320" y="43734"/>
                  </a:lnTo>
                  <a:lnTo>
                    <a:pt x="17700" y="42862"/>
                  </a:lnTo>
                  <a:lnTo>
                    <a:pt x="16033" y="40638"/>
                  </a:lnTo>
                  <a:lnTo>
                    <a:pt x="15398" y="36669"/>
                  </a:lnTo>
                  <a:lnTo>
                    <a:pt x="15398" y="14366"/>
                  </a:lnTo>
                  <a:lnTo>
                    <a:pt x="16588" y="10873"/>
                  </a:lnTo>
                  <a:lnTo>
                    <a:pt x="19287" y="7698"/>
                  </a:lnTo>
                  <a:lnTo>
                    <a:pt x="20796" y="6587"/>
                  </a:lnTo>
                  <a:lnTo>
                    <a:pt x="22144" y="6269"/>
                  </a:lnTo>
                  <a:lnTo>
                    <a:pt x="24208" y="7143"/>
                  </a:lnTo>
                  <a:lnTo>
                    <a:pt x="26193" y="8809"/>
                  </a:lnTo>
                  <a:lnTo>
                    <a:pt x="28971" y="9682"/>
                  </a:lnTo>
                  <a:lnTo>
                    <a:pt x="30558" y="9364"/>
                  </a:lnTo>
                  <a:lnTo>
                    <a:pt x="31750" y="8492"/>
                  </a:lnTo>
                  <a:lnTo>
                    <a:pt x="32702" y="5317"/>
                  </a:lnTo>
                  <a:lnTo>
                    <a:pt x="32384" y="3094"/>
                  </a:lnTo>
                  <a:lnTo>
                    <a:pt x="31352" y="1427"/>
                  </a:lnTo>
                  <a:lnTo>
                    <a:pt x="29606" y="316"/>
                  </a:lnTo>
                  <a:lnTo>
                    <a:pt x="27383" y="0"/>
                  </a:lnTo>
                  <a:lnTo>
                    <a:pt x="24606" y="396"/>
                  </a:lnTo>
                  <a:lnTo>
                    <a:pt x="21827" y="1903"/>
                  </a:lnTo>
                  <a:lnTo>
                    <a:pt x="18891" y="4602"/>
                  </a:lnTo>
                  <a:lnTo>
                    <a:pt x="15557" y="9047"/>
                  </a:lnTo>
                  <a:lnTo>
                    <a:pt x="15398" y="9047"/>
                  </a:lnTo>
                  <a:lnTo>
                    <a:pt x="15398" y="157"/>
                  </a:lnTo>
                  <a:lnTo>
                    <a:pt x="14922" y="0"/>
                  </a:lnTo>
                  <a:close/>
                </a:path>
              </a:pathLst>
            </a:custGeom>
            <a:solidFill>
              <a:srgbClr val="000000"/>
            </a:solidFill>
          </p:spPr>
          <p:txBody>
            <a:bodyPr vert="horz" lIns="91440" tIns="45720" rIns="91440" bIns="45720" anchor="t"/>
            <a:lstStyle/>
            <a:p>
              <a:endParaRPr lang="en-IN"/>
            </a:p>
          </p:txBody>
        </p:sp>
        <p:sp>
          <p:nvSpPr>
            <p:cNvPr id="2483" name="Shape 2518"/>
            <p:cNvSpPr/>
            <p:nvPr/>
          </p:nvSpPr>
          <p:spPr>
            <a:xfrm>
              <a:off x="5757846" y="4534027"/>
              <a:ext cx="29448" cy="46592"/>
            </a:xfrm>
            <a:custGeom>
              <a:avLst/>
              <a:gdLst/>
              <a:ahLst/>
              <a:cxnLst/>
              <a:rect l="0" t="0" r="0" b="0"/>
              <a:pathLst>
                <a:path w="29448" h="46592">
                  <a:moveTo>
                    <a:pt x="13889" y="0"/>
                  </a:moveTo>
                  <a:lnTo>
                    <a:pt x="9525" y="555"/>
                  </a:lnTo>
                  <a:lnTo>
                    <a:pt x="6032" y="1903"/>
                  </a:lnTo>
                  <a:lnTo>
                    <a:pt x="3333" y="3968"/>
                  </a:lnTo>
                  <a:lnTo>
                    <a:pt x="1508" y="6507"/>
                  </a:lnTo>
                  <a:lnTo>
                    <a:pt x="396" y="9286"/>
                  </a:lnTo>
                  <a:lnTo>
                    <a:pt x="0" y="12063"/>
                  </a:lnTo>
                  <a:lnTo>
                    <a:pt x="1032" y="16905"/>
                  </a:lnTo>
                  <a:lnTo>
                    <a:pt x="3492" y="20716"/>
                  </a:lnTo>
                  <a:lnTo>
                    <a:pt x="7223" y="23812"/>
                  </a:lnTo>
                  <a:lnTo>
                    <a:pt x="11588" y="26510"/>
                  </a:lnTo>
                  <a:lnTo>
                    <a:pt x="17303" y="29844"/>
                  </a:lnTo>
                  <a:lnTo>
                    <a:pt x="19525" y="31272"/>
                  </a:lnTo>
                  <a:lnTo>
                    <a:pt x="21113" y="32939"/>
                  </a:lnTo>
                  <a:lnTo>
                    <a:pt x="22066" y="34925"/>
                  </a:lnTo>
                  <a:lnTo>
                    <a:pt x="22463" y="37146"/>
                  </a:lnTo>
                  <a:lnTo>
                    <a:pt x="21669" y="40638"/>
                  </a:lnTo>
                  <a:lnTo>
                    <a:pt x="19684" y="42862"/>
                  </a:lnTo>
                  <a:lnTo>
                    <a:pt x="17144" y="44052"/>
                  </a:lnTo>
                  <a:lnTo>
                    <a:pt x="14446" y="44369"/>
                  </a:lnTo>
                  <a:lnTo>
                    <a:pt x="10239" y="43734"/>
                  </a:lnTo>
                  <a:lnTo>
                    <a:pt x="7143" y="41908"/>
                  </a:lnTo>
                  <a:lnTo>
                    <a:pt x="4921" y="39369"/>
                  </a:lnTo>
                  <a:lnTo>
                    <a:pt x="3413" y="36432"/>
                  </a:lnTo>
                  <a:lnTo>
                    <a:pt x="1667" y="30478"/>
                  </a:lnTo>
                  <a:lnTo>
                    <a:pt x="79" y="30478"/>
                  </a:lnTo>
                  <a:lnTo>
                    <a:pt x="79" y="45957"/>
                  </a:lnTo>
                  <a:lnTo>
                    <a:pt x="1428" y="45957"/>
                  </a:lnTo>
                  <a:lnTo>
                    <a:pt x="2222" y="45005"/>
                  </a:lnTo>
                  <a:lnTo>
                    <a:pt x="3571" y="44766"/>
                  </a:lnTo>
                  <a:lnTo>
                    <a:pt x="5874" y="45005"/>
                  </a:lnTo>
                  <a:lnTo>
                    <a:pt x="8652" y="45639"/>
                  </a:lnTo>
                  <a:lnTo>
                    <a:pt x="15081" y="46592"/>
                  </a:lnTo>
                  <a:lnTo>
                    <a:pt x="18336" y="46194"/>
                  </a:lnTo>
                  <a:lnTo>
                    <a:pt x="21590" y="45163"/>
                  </a:lnTo>
                  <a:lnTo>
                    <a:pt x="24606" y="43417"/>
                  </a:lnTo>
                  <a:lnTo>
                    <a:pt x="27067" y="40877"/>
                  </a:lnTo>
                  <a:lnTo>
                    <a:pt x="28813" y="37702"/>
                  </a:lnTo>
                  <a:lnTo>
                    <a:pt x="29448" y="33813"/>
                  </a:lnTo>
                  <a:lnTo>
                    <a:pt x="28813" y="29844"/>
                  </a:lnTo>
                  <a:lnTo>
                    <a:pt x="27067" y="26827"/>
                  </a:lnTo>
                  <a:lnTo>
                    <a:pt x="24447" y="24288"/>
                  </a:lnTo>
                  <a:lnTo>
                    <a:pt x="21113" y="22064"/>
                  </a:lnTo>
                  <a:lnTo>
                    <a:pt x="10398" y="15714"/>
                  </a:lnTo>
                  <a:lnTo>
                    <a:pt x="8176" y="13969"/>
                  </a:lnTo>
                  <a:lnTo>
                    <a:pt x="6905" y="12143"/>
                  </a:lnTo>
                  <a:lnTo>
                    <a:pt x="6111" y="8731"/>
                  </a:lnTo>
                  <a:lnTo>
                    <a:pt x="6588" y="6587"/>
                  </a:lnTo>
                  <a:lnTo>
                    <a:pt x="7858" y="4523"/>
                  </a:lnTo>
                  <a:lnTo>
                    <a:pt x="10159" y="2936"/>
                  </a:lnTo>
                  <a:lnTo>
                    <a:pt x="13652" y="2301"/>
                  </a:lnTo>
                  <a:lnTo>
                    <a:pt x="16986" y="2777"/>
                  </a:lnTo>
                  <a:lnTo>
                    <a:pt x="20002" y="4523"/>
                  </a:lnTo>
                  <a:lnTo>
                    <a:pt x="21431" y="6111"/>
                  </a:lnTo>
                  <a:lnTo>
                    <a:pt x="22700" y="8253"/>
                  </a:lnTo>
                  <a:lnTo>
                    <a:pt x="23733" y="11032"/>
                  </a:lnTo>
                  <a:lnTo>
                    <a:pt x="24686" y="14444"/>
                  </a:lnTo>
                  <a:lnTo>
                    <a:pt x="26193" y="14444"/>
                  </a:lnTo>
                  <a:lnTo>
                    <a:pt x="25796" y="872"/>
                  </a:lnTo>
                  <a:lnTo>
                    <a:pt x="24686" y="872"/>
                  </a:lnTo>
                  <a:lnTo>
                    <a:pt x="24051" y="1587"/>
                  </a:lnTo>
                  <a:lnTo>
                    <a:pt x="23018" y="1983"/>
                  </a:lnTo>
                  <a:lnTo>
                    <a:pt x="19446" y="951"/>
                  </a:lnTo>
                  <a:lnTo>
                    <a:pt x="16907" y="316"/>
                  </a:lnTo>
                  <a:lnTo>
                    <a:pt x="13889" y="0"/>
                  </a:lnTo>
                  <a:close/>
                </a:path>
              </a:pathLst>
            </a:custGeom>
            <a:solidFill>
              <a:srgbClr val="000000"/>
            </a:solidFill>
          </p:spPr>
          <p:txBody>
            <a:bodyPr vert="horz" lIns="91440" tIns="45720" rIns="91440" bIns="45720" anchor="t"/>
            <a:lstStyle/>
            <a:p>
              <a:endParaRPr lang="en-IN"/>
            </a:p>
          </p:txBody>
        </p:sp>
        <p:sp>
          <p:nvSpPr>
            <p:cNvPr id="2484" name="Shape 2519"/>
            <p:cNvSpPr/>
            <p:nvPr/>
          </p:nvSpPr>
          <p:spPr>
            <a:xfrm>
              <a:off x="5417089" y="4534027"/>
              <a:ext cx="29447" cy="46592"/>
            </a:xfrm>
            <a:custGeom>
              <a:avLst/>
              <a:gdLst/>
              <a:ahLst/>
              <a:cxnLst/>
              <a:rect l="0" t="0" r="0" b="0"/>
              <a:pathLst>
                <a:path w="29447" h="46592">
                  <a:moveTo>
                    <a:pt x="13890" y="0"/>
                  </a:moveTo>
                  <a:lnTo>
                    <a:pt x="9525" y="555"/>
                  </a:lnTo>
                  <a:lnTo>
                    <a:pt x="6032" y="1903"/>
                  </a:lnTo>
                  <a:lnTo>
                    <a:pt x="3333" y="3968"/>
                  </a:lnTo>
                  <a:lnTo>
                    <a:pt x="1507" y="6507"/>
                  </a:lnTo>
                  <a:lnTo>
                    <a:pt x="396" y="9286"/>
                  </a:lnTo>
                  <a:lnTo>
                    <a:pt x="0" y="12063"/>
                  </a:lnTo>
                  <a:lnTo>
                    <a:pt x="952" y="16905"/>
                  </a:lnTo>
                  <a:lnTo>
                    <a:pt x="3492" y="20716"/>
                  </a:lnTo>
                  <a:lnTo>
                    <a:pt x="7222" y="23812"/>
                  </a:lnTo>
                  <a:lnTo>
                    <a:pt x="11588" y="26510"/>
                  </a:lnTo>
                  <a:lnTo>
                    <a:pt x="17303" y="29844"/>
                  </a:lnTo>
                  <a:lnTo>
                    <a:pt x="19526" y="31272"/>
                  </a:lnTo>
                  <a:lnTo>
                    <a:pt x="21113" y="32939"/>
                  </a:lnTo>
                  <a:lnTo>
                    <a:pt x="22066" y="34925"/>
                  </a:lnTo>
                  <a:lnTo>
                    <a:pt x="22462" y="37146"/>
                  </a:lnTo>
                  <a:lnTo>
                    <a:pt x="21668" y="40638"/>
                  </a:lnTo>
                  <a:lnTo>
                    <a:pt x="19685" y="42862"/>
                  </a:lnTo>
                  <a:lnTo>
                    <a:pt x="17145" y="44052"/>
                  </a:lnTo>
                  <a:lnTo>
                    <a:pt x="14446" y="44369"/>
                  </a:lnTo>
                  <a:lnTo>
                    <a:pt x="10238" y="43734"/>
                  </a:lnTo>
                  <a:lnTo>
                    <a:pt x="7143" y="41908"/>
                  </a:lnTo>
                  <a:lnTo>
                    <a:pt x="4921" y="39369"/>
                  </a:lnTo>
                  <a:lnTo>
                    <a:pt x="3333" y="36432"/>
                  </a:lnTo>
                  <a:lnTo>
                    <a:pt x="1666" y="30478"/>
                  </a:lnTo>
                  <a:lnTo>
                    <a:pt x="78" y="30478"/>
                  </a:lnTo>
                  <a:lnTo>
                    <a:pt x="78" y="45957"/>
                  </a:lnTo>
                  <a:lnTo>
                    <a:pt x="1348" y="45957"/>
                  </a:lnTo>
                  <a:lnTo>
                    <a:pt x="2222" y="45005"/>
                  </a:lnTo>
                  <a:lnTo>
                    <a:pt x="3571" y="44766"/>
                  </a:lnTo>
                  <a:lnTo>
                    <a:pt x="5873" y="45005"/>
                  </a:lnTo>
                  <a:lnTo>
                    <a:pt x="8651" y="45639"/>
                  </a:lnTo>
                  <a:lnTo>
                    <a:pt x="15081" y="46592"/>
                  </a:lnTo>
                  <a:lnTo>
                    <a:pt x="18334" y="46194"/>
                  </a:lnTo>
                  <a:lnTo>
                    <a:pt x="21590" y="45163"/>
                  </a:lnTo>
                  <a:lnTo>
                    <a:pt x="24606" y="43417"/>
                  </a:lnTo>
                  <a:lnTo>
                    <a:pt x="27066" y="40877"/>
                  </a:lnTo>
                  <a:lnTo>
                    <a:pt x="28812" y="37702"/>
                  </a:lnTo>
                  <a:lnTo>
                    <a:pt x="29447" y="33813"/>
                  </a:lnTo>
                  <a:lnTo>
                    <a:pt x="28812" y="29844"/>
                  </a:lnTo>
                  <a:lnTo>
                    <a:pt x="27066" y="26827"/>
                  </a:lnTo>
                  <a:lnTo>
                    <a:pt x="24447" y="24288"/>
                  </a:lnTo>
                  <a:lnTo>
                    <a:pt x="21113" y="22064"/>
                  </a:lnTo>
                  <a:lnTo>
                    <a:pt x="10397" y="15714"/>
                  </a:lnTo>
                  <a:lnTo>
                    <a:pt x="8175" y="13969"/>
                  </a:lnTo>
                  <a:lnTo>
                    <a:pt x="6905" y="12143"/>
                  </a:lnTo>
                  <a:lnTo>
                    <a:pt x="6111" y="8731"/>
                  </a:lnTo>
                  <a:lnTo>
                    <a:pt x="6587" y="6587"/>
                  </a:lnTo>
                  <a:lnTo>
                    <a:pt x="7857" y="4523"/>
                  </a:lnTo>
                  <a:lnTo>
                    <a:pt x="10160" y="2936"/>
                  </a:lnTo>
                  <a:lnTo>
                    <a:pt x="13652" y="2301"/>
                  </a:lnTo>
                  <a:lnTo>
                    <a:pt x="16906" y="2777"/>
                  </a:lnTo>
                  <a:lnTo>
                    <a:pt x="20002" y="4523"/>
                  </a:lnTo>
                  <a:lnTo>
                    <a:pt x="21431" y="6111"/>
                  </a:lnTo>
                  <a:lnTo>
                    <a:pt x="22701" y="8253"/>
                  </a:lnTo>
                  <a:lnTo>
                    <a:pt x="23732" y="11032"/>
                  </a:lnTo>
                  <a:lnTo>
                    <a:pt x="24684" y="14444"/>
                  </a:lnTo>
                  <a:lnTo>
                    <a:pt x="26113" y="14444"/>
                  </a:lnTo>
                  <a:lnTo>
                    <a:pt x="25717" y="872"/>
                  </a:lnTo>
                  <a:lnTo>
                    <a:pt x="24684" y="872"/>
                  </a:lnTo>
                  <a:lnTo>
                    <a:pt x="24050" y="1587"/>
                  </a:lnTo>
                  <a:lnTo>
                    <a:pt x="22938" y="1983"/>
                  </a:lnTo>
                  <a:lnTo>
                    <a:pt x="21431" y="1666"/>
                  </a:lnTo>
                  <a:lnTo>
                    <a:pt x="19446" y="951"/>
                  </a:lnTo>
                  <a:lnTo>
                    <a:pt x="13890" y="0"/>
                  </a:lnTo>
                  <a:close/>
                </a:path>
              </a:pathLst>
            </a:custGeom>
            <a:solidFill>
              <a:srgbClr val="000000"/>
            </a:solidFill>
          </p:spPr>
          <p:txBody>
            <a:bodyPr vert="horz" lIns="91440" tIns="45720" rIns="91440" bIns="45720" anchor="t"/>
            <a:lstStyle/>
            <a:p>
              <a:endParaRPr lang="en-IN"/>
            </a:p>
          </p:txBody>
        </p:sp>
        <p:sp>
          <p:nvSpPr>
            <p:cNvPr id="2485" name="Shape 2520"/>
            <p:cNvSpPr/>
            <p:nvPr/>
          </p:nvSpPr>
          <p:spPr>
            <a:xfrm>
              <a:off x="5377481" y="4534027"/>
              <a:ext cx="29368" cy="46592"/>
            </a:xfrm>
            <a:custGeom>
              <a:avLst/>
              <a:gdLst/>
              <a:ahLst/>
              <a:cxnLst/>
              <a:rect l="0" t="0" r="0" b="0"/>
              <a:pathLst>
                <a:path w="29368" h="46592">
                  <a:moveTo>
                    <a:pt x="13811" y="0"/>
                  </a:moveTo>
                  <a:lnTo>
                    <a:pt x="9525" y="555"/>
                  </a:lnTo>
                  <a:lnTo>
                    <a:pt x="6032" y="1903"/>
                  </a:lnTo>
                  <a:lnTo>
                    <a:pt x="3333" y="3968"/>
                  </a:lnTo>
                  <a:lnTo>
                    <a:pt x="1428" y="6507"/>
                  </a:lnTo>
                  <a:lnTo>
                    <a:pt x="397" y="9286"/>
                  </a:lnTo>
                  <a:lnTo>
                    <a:pt x="0" y="12063"/>
                  </a:lnTo>
                  <a:lnTo>
                    <a:pt x="952" y="16905"/>
                  </a:lnTo>
                  <a:lnTo>
                    <a:pt x="3492" y="20716"/>
                  </a:lnTo>
                  <a:lnTo>
                    <a:pt x="7223" y="23812"/>
                  </a:lnTo>
                  <a:lnTo>
                    <a:pt x="11588" y="26510"/>
                  </a:lnTo>
                  <a:lnTo>
                    <a:pt x="17303" y="29844"/>
                  </a:lnTo>
                  <a:lnTo>
                    <a:pt x="19526" y="31272"/>
                  </a:lnTo>
                  <a:lnTo>
                    <a:pt x="21113" y="32939"/>
                  </a:lnTo>
                  <a:lnTo>
                    <a:pt x="22066" y="34925"/>
                  </a:lnTo>
                  <a:lnTo>
                    <a:pt x="22463" y="37146"/>
                  </a:lnTo>
                  <a:lnTo>
                    <a:pt x="21669" y="40638"/>
                  </a:lnTo>
                  <a:lnTo>
                    <a:pt x="19685" y="42862"/>
                  </a:lnTo>
                  <a:lnTo>
                    <a:pt x="17066" y="44052"/>
                  </a:lnTo>
                  <a:lnTo>
                    <a:pt x="14446" y="44369"/>
                  </a:lnTo>
                  <a:lnTo>
                    <a:pt x="10240" y="43734"/>
                  </a:lnTo>
                  <a:lnTo>
                    <a:pt x="7143" y="41908"/>
                  </a:lnTo>
                  <a:lnTo>
                    <a:pt x="4921" y="39369"/>
                  </a:lnTo>
                  <a:lnTo>
                    <a:pt x="3333" y="36432"/>
                  </a:lnTo>
                  <a:lnTo>
                    <a:pt x="1667" y="30478"/>
                  </a:lnTo>
                  <a:lnTo>
                    <a:pt x="80" y="30478"/>
                  </a:lnTo>
                  <a:lnTo>
                    <a:pt x="80" y="45957"/>
                  </a:lnTo>
                  <a:lnTo>
                    <a:pt x="1350" y="45957"/>
                  </a:lnTo>
                  <a:lnTo>
                    <a:pt x="2222" y="45005"/>
                  </a:lnTo>
                  <a:lnTo>
                    <a:pt x="3572" y="44766"/>
                  </a:lnTo>
                  <a:lnTo>
                    <a:pt x="5874" y="45005"/>
                  </a:lnTo>
                  <a:lnTo>
                    <a:pt x="8652" y="45639"/>
                  </a:lnTo>
                  <a:lnTo>
                    <a:pt x="15002" y="46592"/>
                  </a:lnTo>
                  <a:lnTo>
                    <a:pt x="18336" y="46194"/>
                  </a:lnTo>
                  <a:lnTo>
                    <a:pt x="21590" y="45163"/>
                  </a:lnTo>
                  <a:lnTo>
                    <a:pt x="24606" y="43417"/>
                  </a:lnTo>
                  <a:lnTo>
                    <a:pt x="27067" y="40877"/>
                  </a:lnTo>
                  <a:lnTo>
                    <a:pt x="28813" y="37702"/>
                  </a:lnTo>
                  <a:lnTo>
                    <a:pt x="29368" y="33813"/>
                  </a:lnTo>
                  <a:lnTo>
                    <a:pt x="28813" y="29844"/>
                  </a:lnTo>
                  <a:lnTo>
                    <a:pt x="26987" y="26827"/>
                  </a:lnTo>
                  <a:lnTo>
                    <a:pt x="24369" y="24288"/>
                  </a:lnTo>
                  <a:lnTo>
                    <a:pt x="21113" y="22064"/>
                  </a:lnTo>
                  <a:lnTo>
                    <a:pt x="10398" y="15714"/>
                  </a:lnTo>
                  <a:lnTo>
                    <a:pt x="8176" y="13969"/>
                  </a:lnTo>
                  <a:lnTo>
                    <a:pt x="6826" y="12143"/>
                  </a:lnTo>
                  <a:lnTo>
                    <a:pt x="6112" y="8731"/>
                  </a:lnTo>
                  <a:lnTo>
                    <a:pt x="6508" y="6587"/>
                  </a:lnTo>
                  <a:lnTo>
                    <a:pt x="7858" y="4523"/>
                  </a:lnTo>
                  <a:lnTo>
                    <a:pt x="10160" y="2936"/>
                  </a:lnTo>
                  <a:lnTo>
                    <a:pt x="13652" y="2301"/>
                  </a:lnTo>
                  <a:lnTo>
                    <a:pt x="16907" y="2777"/>
                  </a:lnTo>
                  <a:lnTo>
                    <a:pt x="20002" y="4523"/>
                  </a:lnTo>
                  <a:lnTo>
                    <a:pt x="21431" y="6111"/>
                  </a:lnTo>
                  <a:lnTo>
                    <a:pt x="22622" y="8253"/>
                  </a:lnTo>
                  <a:lnTo>
                    <a:pt x="23733" y="11032"/>
                  </a:lnTo>
                  <a:lnTo>
                    <a:pt x="24686" y="14444"/>
                  </a:lnTo>
                  <a:lnTo>
                    <a:pt x="26115" y="14444"/>
                  </a:lnTo>
                  <a:lnTo>
                    <a:pt x="25717" y="872"/>
                  </a:lnTo>
                  <a:lnTo>
                    <a:pt x="24686" y="872"/>
                  </a:lnTo>
                  <a:lnTo>
                    <a:pt x="24051" y="1587"/>
                  </a:lnTo>
                  <a:lnTo>
                    <a:pt x="22940" y="1983"/>
                  </a:lnTo>
                  <a:lnTo>
                    <a:pt x="21431" y="1666"/>
                  </a:lnTo>
                  <a:lnTo>
                    <a:pt x="19367" y="951"/>
                  </a:lnTo>
                  <a:lnTo>
                    <a:pt x="16827" y="316"/>
                  </a:lnTo>
                  <a:lnTo>
                    <a:pt x="13811" y="0"/>
                  </a:lnTo>
                  <a:close/>
                </a:path>
              </a:pathLst>
            </a:custGeom>
            <a:solidFill>
              <a:srgbClr val="000000"/>
            </a:solidFill>
          </p:spPr>
          <p:txBody>
            <a:bodyPr vert="horz" lIns="91440" tIns="45720" rIns="91440" bIns="45720" anchor="t"/>
            <a:lstStyle/>
            <a:p>
              <a:endParaRPr lang="en-IN"/>
            </a:p>
          </p:txBody>
        </p:sp>
        <p:sp>
          <p:nvSpPr>
            <p:cNvPr id="2486" name="Shape 2521"/>
            <p:cNvSpPr/>
            <p:nvPr/>
          </p:nvSpPr>
          <p:spPr>
            <a:xfrm>
              <a:off x="6191233" y="4569507"/>
              <a:ext cx="13811" cy="24051"/>
            </a:xfrm>
            <a:custGeom>
              <a:avLst/>
              <a:gdLst/>
              <a:ahLst/>
              <a:cxnLst/>
              <a:rect l="0" t="0" r="0" b="0"/>
              <a:pathLst>
                <a:path w="13811" h="24051">
                  <a:moveTo>
                    <a:pt x="5715" y="0"/>
                  </a:moveTo>
                  <a:lnTo>
                    <a:pt x="3809" y="317"/>
                  </a:lnTo>
                  <a:lnTo>
                    <a:pt x="1905" y="1269"/>
                  </a:lnTo>
                  <a:lnTo>
                    <a:pt x="555" y="3016"/>
                  </a:lnTo>
                  <a:lnTo>
                    <a:pt x="0" y="5714"/>
                  </a:lnTo>
                  <a:lnTo>
                    <a:pt x="555" y="8176"/>
                  </a:lnTo>
                  <a:lnTo>
                    <a:pt x="2063" y="9683"/>
                  </a:lnTo>
                  <a:lnTo>
                    <a:pt x="4127" y="10477"/>
                  </a:lnTo>
                  <a:lnTo>
                    <a:pt x="6111" y="10714"/>
                  </a:lnTo>
                  <a:lnTo>
                    <a:pt x="7619" y="10477"/>
                  </a:lnTo>
                  <a:lnTo>
                    <a:pt x="8492" y="10318"/>
                  </a:lnTo>
                  <a:lnTo>
                    <a:pt x="9445" y="10636"/>
                  </a:lnTo>
                  <a:lnTo>
                    <a:pt x="9921" y="11667"/>
                  </a:lnTo>
                  <a:lnTo>
                    <a:pt x="9604" y="13493"/>
                  </a:lnTo>
                  <a:lnTo>
                    <a:pt x="8255" y="16113"/>
                  </a:lnTo>
                  <a:lnTo>
                    <a:pt x="5794" y="19050"/>
                  </a:lnTo>
                  <a:lnTo>
                    <a:pt x="1826" y="22145"/>
                  </a:lnTo>
                  <a:lnTo>
                    <a:pt x="2699" y="24051"/>
                  </a:lnTo>
                  <a:lnTo>
                    <a:pt x="4523" y="23177"/>
                  </a:lnTo>
                  <a:lnTo>
                    <a:pt x="6825" y="21431"/>
                  </a:lnTo>
                  <a:lnTo>
                    <a:pt x="11508" y="16192"/>
                  </a:lnTo>
                  <a:lnTo>
                    <a:pt x="13175" y="12938"/>
                  </a:lnTo>
                  <a:lnTo>
                    <a:pt x="13811" y="9525"/>
                  </a:lnTo>
                  <a:lnTo>
                    <a:pt x="13334" y="5952"/>
                  </a:lnTo>
                  <a:lnTo>
                    <a:pt x="12224" y="3333"/>
                  </a:lnTo>
                  <a:lnTo>
                    <a:pt x="10636" y="1587"/>
                  </a:lnTo>
                  <a:lnTo>
                    <a:pt x="8811" y="555"/>
                  </a:lnTo>
                  <a:lnTo>
                    <a:pt x="5715" y="0"/>
                  </a:lnTo>
                  <a:close/>
                </a:path>
              </a:pathLst>
            </a:custGeom>
            <a:solidFill>
              <a:srgbClr val="000000"/>
            </a:solidFill>
          </p:spPr>
          <p:txBody>
            <a:bodyPr vert="horz" lIns="91440" tIns="45720" rIns="91440" bIns="45720" anchor="t"/>
            <a:lstStyle/>
            <a:p>
              <a:endParaRPr lang="en-IN"/>
            </a:p>
          </p:txBody>
        </p:sp>
        <p:sp>
          <p:nvSpPr>
            <p:cNvPr id="2487" name="Shape 2522"/>
            <p:cNvSpPr/>
            <p:nvPr/>
          </p:nvSpPr>
          <p:spPr>
            <a:xfrm>
              <a:off x="5582031" y="4569507"/>
              <a:ext cx="13730" cy="24051"/>
            </a:xfrm>
            <a:custGeom>
              <a:avLst/>
              <a:gdLst/>
              <a:ahLst/>
              <a:cxnLst/>
              <a:rect l="0" t="0" r="0" b="0"/>
              <a:pathLst>
                <a:path w="13730" h="24051">
                  <a:moveTo>
                    <a:pt x="5714" y="0"/>
                  </a:moveTo>
                  <a:lnTo>
                    <a:pt x="3809" y="317"/>
                  </a:lnTo>
                  <a:lnTo>
                    <a:pt x="1904" y="1269"/>
                  </a:lnTo>
                  <a:lnTo>
                    <a:pt x="555" y="3016"/>
                  </a:lnTo>
                  <a:lnTo>
                    <a:pt x="0" y="5714"/>
                  </a:lnTo>
                  <a:lnTo>
                    <a:pt x="555" y="8176"/>
                  </a:lnTo>
                  <a:lnTo>
                    <a:pt x="2063" y="9683"/>
                  </a:lnTo>
                  <a:lnTo>
                    <a:pt x="4127" y="10477"/>
                  </a:lnTo>
                  <a:lnTo>
                    <a:pt x="6111" y="10714"/>
                  </a:lnTo>
                  <a:lnTo>
                    <a:pt x="7619" y="10477"/>
                  </a:lnTo>
                  <a:lnTo>
                    <a:pt x="8492" y="10318"/>
                  </a:lnTo>
                  <a:lnTo>
                    <a:pt x="9444" y="10636"/>
                  </a:lnTo>
                  <a:lnTo>
                    <a:pt x="9921" y="11667"/>
                  </a:lnTo>
                  <a:lnTo>
                    <a:pt x="9603" y="13493"/>
                  </a:lnTo>
                  <a:lnTo>
                    <a:pt x="8254" y="16113"/>
                  </a:lnTo>
                  <a:lnTo>
                    <a:pt x="5793" y="19050"/>
                  </a:lnTo>
                  <a:lnTo>
                    <a:pt x="1746" y="22145"/>
                  </a:lnTo>
                  <a:lnTo>
                    <a:pt x="2698" y="24051"/>
                  </a:lnTo>
                  <a:lnTo>
                    <a:pt x="4523" y="23177"/>
                  </a:lnTo>
                  <a:lnTo>
                    <a:pt x="6825" y="21431"/>
                  </a:lnTo>
                  <a:lnTo>
                    <a:pt x="11508" y="16192"/>
                  </a:lnTo>
                  <a:lnTo>
                    <a:pt x="13175" y="12938"/>
                  </a:lnTo>
                  <a:lnTo>
                    <a:pt x="13730" y="9525"/>
                  </a:lnTo>
                  <a:lnTo>
                    <a:pt x="13334" y="5952"/>
                  </a:lnTo>
                  <a:lnTo>
                    <a:pt x="12143" y="3333"/>
                  </a:lnTo>
                  <a:lnTo>
                    <a:pt x="10636" y="1587"/>
                  </a:lnTo>
                  <a:lnTo>
                    <a:pt x="8809" y="555"/>
                  </a:lnTo>
                  <a:lnTo>
                    <a:pt x="5714" y="0"/>
                  </a:lnTo>
                  <a:close/>
                </a:path>
              </a:pathLst>
            </a:custGeom>
            <a:solidFill>
              <a:srgbClr val="000000"/>
            </a:solidFill>
          </p:spPr>
          <p:txBody>
            <a:bodyPr vert="horz" lIns="91440" tIns="45720" rIns="91440" bIns="45720" anchor="t"/>
            <a:lstStyle/>
            <a:p>
              <a:endParaRPr lang="en-IN"/>
            </a:p>
          </p:txBody>
        </p:sp>
        <p:sp>
          <p:nvSpPr>
            <p:cNvPr id="2488" name="Shape 2523"/>
            <p:cNvSpPr/>
            <p:nvPr/>
          </p:nvSpPr>
          <p:spPr>
            <a:xfrm>
              <a:off x="5835951" y="4534978"/>
              <a:ext cx="46513" cy="45641"/>
            </a:xfrm>
            <a:custGeom>
              <a:avLst/>
              <a:gdLst/>
              <a:ahLst/>
              <a:cxnLst/>
              <a:rect l="0" t="0" r="0" b="0"/>
              <a:pathLst>
                <a:path w="46513" h="45641">
                  <a:moveTo>
                    <a:pt x="0" y="0"/>
                  </a:moveTo>
                  <a:lnTo>
                    <a:pt x="0" y="1430"/>
                  </a:lnTo>
                  <a:lnTo>
                    <a:pt x="2222" y="1667"/>
                  </a:lnTo>
                  <a:lnTo>
                    <a:pt x="4205" y="2461"/>
                  </a:lnTo>
                  <a:lnTo>
                    <a:pt x="5556" y="4287"/>
                  </a:lnTo>
                  <a:lnTo>
                    <a:pt x="6112" y="7780"/>
                  </a:lnTo>
                  <a:lnTo>
                    <a:pt x="6112" y="32702"/>
                  </a:lnTo>
                  <a:lnTo>
                    <a:pt x="6746" y="37306"/>
                  </a:lnTo>
                  <a:lnTo>
                    <a:pt x="8254" y="40719"/>
                  </a:lnTo>
                  <a:lnTo>
                    <a:pt x="10476" y="43101"/>
                  </a:lnTo>
                  <a:lnTo>
                    <a:pt x="13017" y="44608"/>
                  </a:lnTo>
                  <a:lnTo>
                    <a:pt x="15557" y="45402"/>
                  </a:lnTo>
                  <a:lnTo>
                    <a:pt x="17859" y="45641"/>
                  </a:lnTo>
                  <a:lnTo>
                    <a:pt x="19764" y="45482"/>
                  </a:lnTo>
                  <a:lnTo>
                    <a:pt x="22383" y="44926"/>
                  </a:lnTo>
                  <a:lnTo>
                    <a:pt x="25320" y="43577"/>
                  </a:lnTo>
                  <a:lnTo>
                    <a:pt x="28257" y="41354"/>
                  </a:lnTo>
                  <a:lnTo>
                    <a:pt x="32543" y="37068"/>
                  </a:lnTo>
                  <a:lnTo>
                    <a:pt x="32543" y="45323"/>
                  </a:lnTo>
                  <a:lnTo>
                    <a:pt x="32780" y="45482"/>
                  </a:lnTo>
                  <a:lnTo>
                    <a:pt x="39369" y="43101"/>
                  </a:lnTo>
                  <a:lnTo>
                    <a:pt x="46513" y="41037"/>
                  </a:lnTo>
                  <a:lnTo>
                    <a:pt x="46513" y="39687"/>
                  </a:lnTo>
                  <a:lnTo>
                    <a:pt x="43020" y="39291"/>
                  </a:lnTo>
                  <a:lnTo>
                    <a:pt x="41195" y="38258"/>
                  </a:lnTo>
                  <a:lnTo>
                    <a:pt x="40481" y="36433"/>
                  </a:lnTo>
                  <a:lnTo>
                    <a:pt x="40402" y="33973"/>
                  </a:lnTo>
                  <a:lnTo>
                    <a:pt x="40402" y="0"/>
                  </a:lnTo>
                  <a:lnTo>
                    <a:pt x="24764" y="0"/>
                  </a:lnTo>
                  <a:lnTo>
                    <a:pt x="24764" y="1746"/>
                  </a:lnTo>
                  <a:lnTo>
                    <a:pt x="28812" y="2223"/>
                  </a:lnTo>
                  <a:lnTo>
                    <a:pt x="31034" y="3413"/>
                  </a:lnTo>
                  <a:lnTo>
                    <a:pt x="31908" y="5318"/>
                  </a:lnTo>
                  <a:lnTo>
                    <a:pt x="32067" y="7937"/>
                  </a:lnTo>
                  <a:lnTo>
                    <a:pt x="32067" y="31274"/>
                  </a:lnTo>
                  <a:lnTo>
                    <a:pt x="31987" y="33337"/>
                  </a:lnTo>
                  <a:lnTo>
                    <a:pt x="31591" y="34687"/>
                  </a:lnTo>
                  <a:lnTo>
                    <a:pt x="30479" y="36274"/>
                  </a:lnTo>
                  <a:lnTo>
                    <a:pt x="26272" y="38815"/>
                  </a:lnTo>
                  <a:lnTo>
                    <a:pt x="21828" y="39846"/>
                  </a:lnTo>
                  <a:lnTo>
                    <a:pt x="18970" y="39370"/>
                  </a:lnTo>
                  <a:lnTo>
                    <a:pt x="16985" y="38258"/>
                  </a:lnTo>
                  <a:lnTo>
                    <a:pt x="15716" y="36671"/>
                  </a:lnTo>
                  <a:lnTo>
                    <a:pt x="14922" y="34925"/>
                  </a:lnTo>
                  <a:lnTo>
                    <a:pt x="14445" y="32306"/>
                  </a:lnTo>
                  <a:lnTo>
                    <a:pt x="14445" y="0"/>
                  </a:lnTo>
                  <a:lnTo>
                    <a:pt x="0" y="0"/>
                  </a:lnTo>
                  <a:close/>
                </a:path>
              </a:pathLst>
            </a:custGeom>
            <a:solidFill>
              <a:srgbClr val="000000"/>
            </a:solidFill>
          </p:spPr>
          <p:txBody>
            <a:bodyPr vert="horz" lIns="91440" tIns="45720" rIns="91440" bIns="45720" anchor="t"/>
            <a:lstStyle/>
            <a:p>
              <a:endParaRPr lang="en-IN"/>
            </a:p>
          </p:txBody>
        </p:sp>
        <p:sp>
          <p:nvSpPr>
            <p:cNvPr id="2489" name="Shape 2524"/>
            <p:cNvSpPr/>
            <p:nvPr/>
          </p:nvSpPr>
          <p:spPr>
            <a:xfrm>
              <a:off x="5704188" y="4534978"/>
              <a:ext cx="46513" cy="45641"/>
            </a:xfrm>
            <a:custGeom>
              <a:avLst/>
              <a:gdLst/>
              <a:ahLst/>
              <a:cxnLst/>
              <a:rect l="0" t="0" r="0" b="0"/>
              <a:pathLst>
                <a:path w="46513" h="45641">
                  <a:moveTo>
                    <a:pt x="0" y="0"/>
                  </a:moveTo>
                  <a:lnTo>
                    <a:pt x="0" y="1430"/>
                  </a:lnTo>
                  <a:lnTo>
                    <a:pt x="2222" y="1667"/>
                  </a:lnTo>
                  <a:lnTo>
                    <a:pt x="4207" y="2461"/>
                  </a:lnTo>
                  <a:lnTo>
                    <a:pt x="5556" y="4287"/>
                  </a:lnTo>
                  <a:lnTo>
                    <a:pt x="6112" y="7780"/>
                  </a:lnTo>
                  <a:lnTo>
                    <a:pt x="6112" y="32702"/>
                  </a:lnTo>
                  <a:lnTo>
                    <a:pt x="6747" y="37306"/>
                  </a:lnTo>
                  <a:lnTo>
                    <a:pt x="8254" y="40719"/>
                  </a:lnTo>
                  <a:lnTo>
                    <a:pt x="10477" y="43101"/>
                  </a:lnTo>
                  <a:lnTo>
                    <a:pt x="13017" y="44608"/>
                  </a:lnTo>
                  <a:lnTo>
                    <a:pt x="15637" y="45402"/>
                  </a:lnTo>
                  <a:lnTo>
                    <a:pt x="17938" y="45641"/>
                  </a:lnTo>
                  <a:lnTo>
                    <a:pt x="19765" y="45482"/>
                  </a:lnTo>
                  <a:lnTo>
                    <a:pt x="22383" y="44926"/>
                  </a:lnTo>
                  <a:lnTo>
                    <a:pt x="25400" y="43577"/>
                  </a:lnTo>
                  <a:lnTo>
                    <a:pt x="28337" y="41354"/>
                  </a:lnTo>
                  <a:lnTo>
                    <a:pt x="32544" y="37068"/>
                  </a:lnTo>
                  <a:lnTo>
                    <a:pt x="32544" y="45323"/>
                  </a:lnTo>
                  <a:lnTo>
                    <a:pt x="32781" y="45482"/>
                  </a:lnTo>
                  <a:lnTo>
                    <a:pt x="39370" y="43101"/>
                  </a:lnTo>
                  <a:lnTo>
                    <a:pt x="46513" y="41037"/>
                  </a:lnTo>
                  <a:lnTo>
                    <a:pt x="46513" y="39687"/>
                  </a:lnTo>
                  <a:lnTo>
                    <a:pt x="43021" y="39291"/>
                  </a:lnTo>
                  <a:lnTo>
                    <a:pt x="41196" y="38258"/>
                  </a:lnTo>
                  <a:lnTo>
                    <a:pt x="40481" y="36433"/>
                  </a:lnTo>
                  <a:lnTo>
                    <a:pt x="40402" y="33973"/>
                  </a:lnTo>
                  <a:lnTo>
                    <a:pt x="40402" y="0"/>
                  </a:lnTo>
                  <a:lnTo>
                    <a:pt x="24764" y="0"/>
                  </a:lnTo>
                  <a:lnTo>
                    <a:pt x="24764" y="1746"/>
                  </a:lnTo>
                  <a:lnTo>
                    <a:pt x="28892" y="2223"/>
                  </a:lnTo>
                  <a:lnTo>
                    <a:pt x="30162" y="2699"/>
                  </a:lnTo>
                  <a:lnTo>
                    <a:pt x="31034" y="3413"/>
                  </a:lnTo>
                  <a:lnTo>
                    <a:pt x="31908" y="5318"/>
                  </a:lnTo>
                  <a:lnTo>
                    <a:pt x="32067" y="7937"/>
                  </a:lnTo>
                  <a:lnTo>
                    <a:pt x="32067" y="31274"/>
                  </a:lnTo>
                  <a:lnTo>
                    <a:pt x="31987" y="33337"/>
                  </a:lnTo>
                  <a:lnTo>
                    <a:pt x="31591" y="34687"/>
                  </a:lnTo>
                  <a:lnTo>
                    <a:pt x="30479" y="36274"/>
                  </a:lnTo>
                  <a:lnTo>
                    <a:pt x="26272" y="38815"/>
                  </a:lnTo>
                  <a:lnTo>
                    <a:pt x="21828" y="39846"/>
                  </a:lnTo>
                  <a:lnTo>
                    <a:pt x="19050" y="39370"/>
                  </a:lnTo>
                  <a:lnTo>
                    <a:pt x="16986" y="38258"/>
                  </a:lnTo>
                  <a:lnTo>
                    <a:pt x="15716" y="36671"/>
                  </a:lnTo>
                  <a:lnTo>
                    <a:pt x="14922" y="34925"/>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2490" name="Shape 2525"/>
            <p:cNvSpPr/>
            <p:nvPr/>
          </p:nvSpPr>
          <p:spPr>
            <a:xfrm>
              <a:off x="6015814" y="4534027"/>
              <a:ext cx="46037" cy="67071"/>
            </a:xfrm>
            <a:custGeom>
              <a:avLst/>
              <a:gdLst/>
              <a:ahLst/>
              <a:cxnLst/>
              <a:rect l="0" t="0" r="0" b="0"/>
              <a:pathLst>
                <a:path w="46037" h="67071">
                  <a:moveTo>
                    <a:pt x="14683" y="0"/>
                  </a:moveTo>
                  <a:lnTo>
                    <a:pt x="396" y="5078"/>
                  </a:lnTo>
                  <a:lnTo>
                    <a:pt x="396" y="6666"/>
                  </a:lnTo>
                  <a:lnTo>
                    <a:pt x="3175" y="6507"/>
                  </a:lnTo>
                  <a:lnTo>
                    <a:pt x="5238" y="6825"/>
                  </a:lnTo>
                  <a:lnTo>
                    <a:pt x="6350" y="7857"/>
                  </a:lnTo>
                  <a:lnTo>
                    <a:pt x="6825" y="9603"/>
                  </a:lnTo>
                  <a:lnTo>
                    <a:pt x="6905" y="12143"/>
                  </a:lnTo>
                  <a:lnTo>
                    <a:pt x="6905" y="58577"/>
                  </a:lnTo>
                  <a:lnTo>
                    <a:pt x="6825" y="61276"/>
                  </a:lnTo>
                  <a:lnTo>
                    <a:pt x="5952" y="63339"/>
                  </a:lnTo>
                  <a:lnTo>
                    <a:pt x="3889" y="64689"/>
                  </a:lnTo>
                  <a:lnTo>
                    <a:pt x="0" y="65403"/>
                  </a:lnTo>
                  <a:lnTo>
                    <a:pt x="0" y="67071"/>
                  </a:lnTo>
                  <a:lnTo>
                    <a:pt x="23971" y="67071"/>
                  </a:lnTo>
                  <a:lnTo>
                    <a:pt x="23971" y="65244"/>
                  </a:lnTo>
                  <a:lnTo>
                    <a:pt x="19605" y="65007"/>
                  </a:lnTo>
                  <a:lnTo>
                    <a:pt x="16907" y="63975"/>
                  </a:lnTo>
                  <a:lnTo>
                    <a:pt x="15636" y="61673"/>
                  </a:lnTo>
                  <a:lnTo>
                    <a:pt x="15240" y="57863"/>
                  </a:lnTo>
                  <a:lnTo>
                    <a:pt x="15240" y="42305"/>
                  </a:lnTo>
                  <a:lnTo>
                    <a:pt x="17621" y="44289"/>
                  </a:lnTo>
                  <a:lnTo>
                    <a:pt x="20002" y="45639"/>
                  </a:lnTo>
                  <a:lnTo>
                    <a:pt x="25241" y="46592"/>
                  </a:lnTo>
                  <a:lnTo>
                    <a:pt x="31591" y="45480"/>
                  </a:lnTo>
                  <a:lnTo>
                    <a:pt x="36830" y="42464"/>
                  </a:lnTo>
                  <a:lnTo>
                    <a:pt x="40799" y="38178"/>
                  </a:lnTo>
                  <a:lnTo>
                    <a:pt x="43736" y="32860"/>
                  </a:lnTo>
                  <a:lnTo>
                    <a:pt x="45482" y="27066"/>
                  </a:lnTo>
                  <a:lnTo>
                    <a:pt x="46037" y="21271"/>
                  </a:lnTo>
                  <a:lnTo>
                    <a:pt x="45719" y="16588"/>
                  </a:lnTo>
                  <a:lnTo>
                    <a:pt x="44767" y="12382"/>
                  </a:lnTo>
                  <a:lnTo>
                    <a:pt x="43258" y="8809"/>
                  </a:lnTo>
                  <a:lnTo>
                    <a:pt x="41195" y="5713"/>
                  </a:lnTo>
                  <a:lnTo>
                    <a:pt x="38734" y="3253"/>
                  </a:lnTo>
                  <a:lnTo>
                    <a:pt x="36036" y="1507"/>
                  </a:lnTo>
                  <a:lnTo>
                    <a:pt x="33019" y="396"/>
                  </a:lnTo>
                  <a:lnTo>
                    <a:pt x="29686" y="0"/>
                  </a:lnTo>
                  <a:lnTo>
                    <a:pt x="26193" y="396"/>
                  </a:lnTo>
                  <a:lnTo>
                    <a:pt x="23098" y="1348"/>
                  </a:lnTo>
                  <a:lnTo>
                    <a:pt x="20181" y="3195"/>
                  </a:lnTo>
                  <a:lnTo>
                    <a:pt x="24924" y="5952"/>
                  </a:lnTo>
                  <a:lnTo>
                    <a:pt x="28971" y="6587"/>
                  </a:lnTo>
                  <a:lnTo>
                    <a:pt x="31988" y="8492"/>
                  </a:lnTo>
                  <a:lnTo>
                    <a:pt x="34211" y="11112"/>
                  </a:lnTo>
                  <a:lnTo>
                    <a:pt x="35718" y="14287"/>
                  </a:lnTo>
                  <a:lnTo>
                    <a:pt x="36751" y="17462"/>
                  </a:lnTo>
                  <a:lnTo>
                    <a:pt x="37227" y="20477"/>
                  </a:lnTo>
                  <a:lnTo>
                    <a:pt x="37465" y="22780"/>
                  </a:lnTo>
                  <a:lnTo>
                    <a:pt x="37544" y="24288"/>
                  </a:lnTo>
                  <a:lnTo>
                    <a:pt x="37386" y="28257"/>
                  </a:lnTo>
                  <a:lnTo>
                    <a:pt x="36908" y="31669"/>
                  </a:lnTo>
                  <a:lnTo>
                    <a:pt x="36114" y="34527"/>
                  </a:lnTo>
                  <a:lnTo>
                    <a:pt x="35083" y="36908"/>
                  </a:lnTo>
                  <a:lnTo>
                    <a:pt x="32623" y="40242"/>
                  </a:lnTo>
                  <a:lnTo>
                    <a:pt x="29923" y="42226"/>
                  </a:lnTo>
                  <a:lnTo>
                    <a:pt x="27383" y="43178"/>
                  </a:lnTo>
                  <a:lnTo>
                    <a:pt x="25320" y="43417"/>
                  </a:lnTo>
                  <a:lnTo>
                    <a:pt x="21511" y="42702"/>
                  </a:lnTo>
                  <a:lnTo>
                    <a:pt x="18256" y="40957"/>
                  </a:lnTo>
                  <a:lnTo>
                    <a:pt x="16033" y="38813"/>
                  </a:lnTo>
                  <a:lnTo>
                    <a:pt x="15240" y="36828"/>
                  </a:lnTo>
                  <a:lnTo>
                    <a:pt x="15240" y="12461"/>
                  </a:lnTo>
                  <a:lnTo>
                    <a:pt x="15954" y="10635"/>
                  </a:lnTo>
                  <a:lnTo>
                    <a:pt x="17223" y="9127"/>
                  </a:lnTo>
                  <a:lnTo>
                    <a:pt x="20955" y="6746"/>
                  </a:lnTo>
                  <a:lnTo>
                    <a:pt x="24924" y="5952"/>
                  </a:lnTo>
                  <a:lnTo>
                    <a:pt x="20181" y="3195"/>
                  </a:lnTo>
                  <a:lnTo>
                    <a:pt x="18336" y="4364"/>
                  </a:lnTo>
                  <a:lnTo>
                    <a:pt x="15477" y="7619"/>
                  </a:lnTo>
                  <a:lnTo>
                    <a:pt x="15240" y="7460"/>
                  </a:lnTo>
                  <a:lnTo>
                    <a:pt x="15240" y="157"/>
                  </a:lnTo>
                  <a:lnTo>
                    <a:pt x="14683" y="0"/>
                  </a:lnTo>
                  <a:close/>
                </a:path>
              </a:pathLst>
            </a:custGeom>
            <a:solidFill>
              <a:srgbClr val="000000"/>
            </a:solidFill>
          </p:spPr>
          <p:txBody>
            <a:bodyPr vert="horz" lIns="91440" tIns="45720" rIns="91440" bIns="45720" anchor="t"/>
            <a:lstStyle/>
            <a:p>
              <a:endParaRPr lang="en-IN"/>
            </a:p>
          </p:txBody>
        </p:sp>
        <p:sp>
          <p:nvSpPr>
            <p:cNvPr id="2491" name="Shape 2526"/>
            <p:cNvSpPr/>
            <p:nvPr/>
          </p:nvSpPr>
          <p:spPr>
            <a:xfrm>
              <a:off x="5246116" y="4534027"/>
              <a:ext cx="46037" cy="67071"/>
            </a:xfrm>
            <a:custGeom>
              <a:avLst/>
              <a:gdLst/>
              <a:ahLst/>
              <a:cxnLst/>
              <a:rect l="0" t="0" r="0" b="0"/>
              <a:pathLst>
                <a:path w="46037" h="67071">
                  <a:moveTo>
                    <a:pt x="14683" y="0"/>
                  </a:moveTo>
                  <a:lnTo>
                    <a:pt x="396" y="5078"/>
                  </a:lnTo>
                  <a:lnTo>
                    <a:pt x="396" y="6666"/>
                  </a:lnTo>
                  <a:lnTo>
                    <a:pt x="3175" y="6507"/>
                  </a:lnTo>
                  <a:lnTo>
                    <a:pt x="5238" y="6825"/>
                  </a:lnTo>
                  <a:lnTo>
                    <a:pt x="6350" y="7857"/>
                  </a:lnTo>
                  <a:lnTo>
                    <a:pt x="6826" y="9603"/>
                  </a:lnTo>
                  <a:lnTo>
                    <a:pt x="6905" y="12143"/>
                  </a:lnTo>
                  <a:lnTo>
                    <a:pt x="6905" y="58577"/>
                  </a:lnTo>
                  <a:lnTo>
                    <a:pt x="6826" y="61276"/>
                  </a:lnTo>
                  <a:lnTo>
                    <a:pt x="5952" y="63339"/>
                  </a:lnTo>
                  <a:lnTo>
                    <a:pt x="3888" y="64689"/>
                  </a:lnTo>
                  <a:lnTo>
                    <a:pt x="0" y="65403"/>
                  </a:lnTo>
                  <a:lnTo>
                    <a:pt x="0" y="67071"/>
                  </a:lnTo>
                  <a:lnTo>
                    <a:pt x="23971" y="67071"/>
                  </a:lnTo>
                  <a:lnTo>
                    <a:pt x="23971" y="65244"/>
                  </a:lnTo>
                  <a:lnTo>
                    <a:pt x="19605" y="65007"/>
                  </a:lnTo>
                  <a:lnTo>
                    <a:pt x="16906" y="63975"/>
                  </a:lnTo>
                  <a:lnTo>
                    <a:pt x="15636" y="61673"/>
                  </a:lnTo>
                  <a:lnTo>
                    <a:pt x="15240" y="57863"/>
                  </a:lnTo>
                  <a:lnTo>
                    <a:pt x="15240" y="42305"/>
                  </a:lnTo>
                  <a:lnTo>
                    <a:pt x="17621" y="44289"/>
                  </a:lnTo>
                  <a:lnTo>
                    <a:pt x="20002" y="45639"/>
                  </a:lnTo>
                  <a:lnTo>
                    <a:pt x="25241" y="46592"/>
                  </a:lnTo>
                  <a:lnTo>
                    <a:pt x="31591" y="45480"/>
                  </a:lnTo>
                  <a:lnTo>
                    <a:pt x="36829" y="42464"/>
                  </a:lnTo>
                  <a:lnTo>
                    <a:pt x="40798" y="38178"/>
                  </a:lnTo>
                  <a:lnTo>
                    <a:pt x="43734" y="32860"/>
                  </a:lnTo>
                  <a:lnTo>
                    <a:pt x="45481" y="27066"/>
                  </a:lnTo>
                  <a:lnTo>
                    <a:pt x="46037" y="21271"/>
                  </a:lnTo>
                  <a:lnTo>
                    <a:pt x="45720" y="16588"/>
                  </a:lnTo>
                  <a:lnTo>
                    <a:pt x="44767" y="12382"/>
                  </a:lnTo>
                  <a:lnTo>
                    <a:pt x="43258" y="8809"/>
                  </a:lnTo>
                  <a:lnTo>
                    <a:pt x="41195" y="5713"/>
                  </a:lnTo>
                  <a:lnTo>
                    <a:pt x="38734" y="3253"/>
                  </a:lnTo>
                  <a:lnTo>
                    <a:pt x="36036" y="1507"/>
                  </a:lnTo>
                  <a:lnTo>
                    <a:pt x="33020" y="396"/>
                  </a:lnTo>
                  <a:lnTo>
                    <a:pt x="29686" y="0"/>
                  </a:lnTo>
                  <a:lnTo>
                    <a:pt x="26193" y="396"/>
                  </a:lnTo>
                  <a:lnTo>
                    <a:pt x="23097" y="1348"/>
                  </a:lnTo>
                  <a:lnTo>
                    <a:pt x="20181" y="3195"/>
                  </a:lnTo>
                  <a:lnTo>
                    <a:pt x="24923" y="5952"/>
                  </a:lnTo>
                  <a:lnTo>
                    <a:pt x="28971" y="6587"/>
                  </a:lnTo>
                  <a:lnTo>
                    <a:pt x="31987" y="8492"/>
                  </a:lnTo>
                  <a:lnTo>
                    <a:pt x="34209" y="11112"/>
                  </a:lnTo>
                  <a:lnTo>
                    <a:pt x="35718" y="14287"/>
                  </a:lnTo>
                  <a:lnTo>
                    <a:pt x="36750" y="17462"/>
                  </a:lnTo>
                  <a:lnTo>
                    <a:pt x="37226" y="20477"/>
                  </a:lnTo>
                  <a:lnTo>
                    <a:pt x="37465" y="22780"/>
                  </a:lnTo>
                  <a:lnTo>
                    <a:pt x="37543" y="24288"/>
                  </a:lnTo>
                  <a:lnTo>
                    <a:pt x="37384" y="28257"/>
                  </a:lnTo>
                  <a:lnTo>
                    <a:pt x="36908" y="31669"/>
                  </a:lnTo>
                  <a:lnTo>
                    <a:pt x="36114" y="34527"/>
                  </a:lnTo>
                  <a:lnTo>
                    <a:pt x="35083" y="36908"/>
                  </a:lnTo>
                  <a:lnTo>
                    <a:pt x="32622" y="40242"/>
                  </a:lnTo>
                  <a:lnTo>
                    <a:pt x="29923" y="42226"/>
                  </a:lnTo>
                  <a:lnTo>
                    <a:pt x="27383" y="43178"/>
                  </a:lnTo>
                  <a:lnTo>
                    <a:pt x="25320" y="43417"/>
                  </a:lnTo>
                  <a:lnTo>
                    <a:pt x="21509" y="42702"/>
                  </a:lnTo>
                  <a:lnTo>
                    <a:pt x="18256" y="40957"/>
                  </a:lnTo>
                  <a:lnTo>
                    <a:pt x="16033" y="38813"/>
                  </a:lnTo>
                  <a:lnTo>
                    <a:pt x="15240" y="36828"/>
                  </a:lnTo>
                  <a:lnTo>
                    <a:pt x="15240" y="12461"/>
                  </a:lnTo>
                  <a:lnTo>
                    <a:pt x="15953" y="10635"/>
                  </a:lnTo>
                  <a:lnTo>
                    <a:pt x="17223" y="9127"/>
                  </a:lnTo>
                  <a:lnTo>
                    <a:pt x="20954" y="6746"/>
                  </a:lnTo>
                  <a:lnTo>
                    <a:pt x="24923" y="5952"/>
                  </a:lnTo>
                  <a:lnTo>
                    <a:pt x="20181" y="3195"/>
                  </a:lnTo>
                  <a:lnTo>
                    <a:pt x="18334" y="4364"/>
                  </a:lnTo>
                  <a:lnTo>
                    <a:pt x="15477" y="7619"/>
                  </a:lnTo>
                  <a:lnTo>
                    <a:pt x="15240" y="7460"/>
                  </a:lnTo>
                  <a:lnTo>
                    <a:pt x="15240" y="157"/>
                  </a:lnTo>
                  <a:lnTo>
                    <a:pt x="14683" y="0"/>
                  </a:lnTo>
                  <a:close/>
                </a:path>
              </a:pathLst>
            </a:custGeom>
            <a:solidFill>
              <a:srgbClr val="000000"/>
            </a:solidFill>
          </p:spPr>
          <p:txBody>
            <a:bodyPr vert="horz" lIns="91440" tIns="45720" rIns="91440" bIns="45720" anchor="t"/>
            <a:lstStyle/>
            <a:p>
              <a:endParaRPr lang="en-IN"/>
            </a:p>
          </p:txBody>
        </p:sp>
        <p:sp>
          <p:nvSpPr>
            <p:cNvPr id="2492" name="Shape 2527"/>
            <p:cNvSpPr/>
            <p:nvPr/>
          </p:nvSpPr>
          <p:spPr>
            <a:xfrm>
              <a:off x="5403913" y="4639912"/>
              <a:ext cx="10080" cy="10081"/>
            </a:xfrm>
            <a:custGeom>
              <a:avLst/>
              <a:gdLst/>
              <a:ahLst/>
              <a:cxnLst/>
              <a:rect l="0" t="0" r="0" b="0"/>
              <a:pathLst>
                <a:path w="10080" h="10081">
                  <a:moveTo>
                    <a:pt x="4921" y="0"/>
                  </a:moveTo>
                  <a:lnTo>
                    <a:pt x="2699" y="477"/>
                  </a:lnTo>
                  <a:lnTo>
                    <a:pt x="1190" y="1826"/>
                  </a:lnTo>
                  <a:lnTo>
                    <a:pt x="317" y="3413"/>
                  </a:lnTo>
                  <a:lnTo>
                    <a:pt x="0" y="5079"/>
                  </a:lnTo>
                  <a:lnTo>
                    <a:pt x="317" y="6667"/>
                  </a:lnTo>
                  <a:lnTo>
                    <a:pt x="1111" y="8334"/>
                  </a:lnTo>
                  <a:lnTo>
                    <a:pt x="2699" y="9604"/>
                  </a:lnTo>
                  <a:lnTo>
                    <a:pt x="4921" y="10081"/>
                  </a:lnTo>
                  <a:lnTo>
                    <a:pt x="7063" y="9684"/>
                  </a:lnTo>
                  <a:lnTo>
                    <a:pt x="8651" y="8652"/>
                  </a:lnTo>
                  <a:lnTo>
                    <a:pt x="9762" y="7064"/>
                  </a:lnTo>
                  <a:lnTo>
                    <a:pt x="10080" y="5079"/>
                  </a:lnTo>
                  <a:lnTo>
                    <a:pt x="9762" y="3016"/>
                  </a:lnTo>
                  <a:lnTo>
                    <a:pt x="8651" y="1508"/>
                  </a:lnTo>
                  <a:lnTo>
                    <a:pt x="7063" y="397"/>
                  </a:lnTo>
                  <a:lnTo>
                    <a:pt x="4921" y="0"/>
                  </a:lnTo>
                  <a:close/>
                </a:path>
              </a:pathLst>
            </a:custGeom>
            <a:solidFill>
              <a:srgbClr val="000000"/>
            </a:solidFill>
          </p:spPr>
          <p:txBody>
            <a:bodyPr vert="horz" lIns="91440" tIns="45720" rIns="91440" bIns="45720" anchor="t"/>
            <a:lstStyle/>
            <a:p>
              <a:endParaRPr lang="en-IN"/>
            </a:p>
          </p:txBody>
        </p:sp>
        <p:sp>
          <p:nvSpPr>
            <p:cNvPr id="2493" name="Shape 2528"/>
            <p:cNvSpPr/>
            <p:nvPr/>
          </p:nvSpPr>
          <p:spPr>
            <a:xfrm>
              <a:off x="5184997" y="4639912"/>
              <a:ext cx="10080" cy="10081"/>
            </a:xfrm>
            <a:custGeom>
              <a:avLst/>
              <a:gdLst/>
              <a:ahLst/>
              <a:cxnLst/>
              <a:rect l="0" t="0" r="0" b="0"/>
              <a:pathLst>
                <a:path w="10080" h="10081">
                  <a:moveTo>
                    <a:pt x="4921" y="0"/>
                  </a:moveTo>
                  <a:lnTo>
                    <a:pt x="2698" y="477"/>
                  </a:lnTo>
                  <a:lnTo>
                    <a:pt x="1189" y="1826"/>
                  </a:lnTo>
                  <a:lnTo>
                    <a:pt x="317" y="3413"/>
                  </a:lnTo>
                  <a:lnTo>
                    <a:pt x="0" y="5079"/>
                  </a:lnTo>
                  <a:lnTo>
                    <a:pt x="317" y="6667"/>
                  </a:lnTo>
                  <a:lnTo>
                    <a:pt x="1111" y="8334"/>
                  </a:lnTo>
                  <a:lnTo>
                    <a:pt x="2698" y="9604"/>
                  </a:lnTo>
                  <a:lnTo>
                    <a:pt x="4921" y="10081"/>
                  </a:lnTo>
                  <a:lnTo>
                    <a:pt x="6984" y="9684"/>
                  </a:lnTo>
                  <a:lnTo>
                    <a:pt x="8651" y="8652"/>
                  </a:lnTo>
                  <a:lnTo>
                    <a:pt x="9762" y="7064"/>
                  </a:lnTo>
                  <a:lnTo>
                    <a:pt x="10080" y="5079"/>
                  </a:lnTo>
                  <a:lnTo>
                    <a:pt x="9762" y="3016"/>
                  </a:lnTo>
                  <a:lnTo>
                    <a:pt x="8651"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2494" name="Shape 2529"/>
            <p:cNvSpPr/>
            <p:nvPr/>
          </p:nvSpPr>
          <p:spPr>
            <a:xfrm>
              <a:off x="5129513" y="4639912"/>
              <a:ext cx="10081" cy="10081"/>
            </a:xfrm>
            <a:custGeom>
              <a:avLst/>
              <a:gdLst/>
              <a:ahLst/>
              <a:cxnLst/>
              <a:rect l="0" t="0" r="0" b="0"/>
              <a:pathLst>
                <a:path w="10081" h="10081">
                  <a:moveTo>
                    <a:pt x="4921" y="0"/>
                  </a:moveTo>
                  <a:lnTo>
                    <a:pt x="2698" y="477"/>
                  </a:lnTo>
                  <a:lnTo>
                    <a:pt x="1191" y="1826"/>
                  </a:lnTo>
                  <a:lnTo>
                    <a:pt x="317" y="3413"/>
                  </a:lnTo>
                  <a:lnTo>
                    <a:pt x="0" y="5079"/>
                  </a:lnTo>
                  <a:lnTo>
                    <a:pt x="317" y="6667"/>
                  </a:lnTo>
                  <a:lnTo>
                    <a:pt x="1111" y="8334"/>
                  </a:lnTo>
                  <a:lnTo>
                    <a:pt x="2698" y="9604"/>
                  </a:lnTo>
                  <a:lnTo>
                    <a:pt x="4921" y="10081"/>
                  </a:lnTo>
                  <a:lnTo>
                    <a:pt x="7065" y="9684"/>
                  </a:lnTo>
                  <a:lnTo>
                    <a:pt x="8652" y="8652"/>
                  </a:lnTo>
                  <a:lnTo>
                    <a:pt x="9763" y="7064"/>
                  </a:lnTo>
                  <a:lnTo>
                    <a:pt x="10081" y="5079"/>
                  </a:lnTo>
                  <a:lnTo>
                    <a:pt x="9763" y="3016"/>
                  </a:lnTo>
                  <a:lnTo>
                    <a:pt x="8652" y="1508"/>
                  </a:lnTo>
                  <a:lnTo>
                    <a:pt x="7065" y="397"/>
                  </a:lnTo>
                  <a:lnTo>
                    <a:pt x="4921" y="0"/>
                  </a:lnTo>
                  <a:close/>
                </a:path>
              </a:pathLst>
            </a:custGeom>
            <a:solidFill>
              <a:srgbClr val="000000"/>
            </a:solidFill>
          </p:spPr>
          <p:txBody>
            <a:bodyPr vert="horz" lIns="91440" tIns="45720" rIns="91440" bIns="45720" anchor="t"/>
            <a:lstStyle/>
            <a:p>
              <a:endParaRPr lang="en-IN"/>
            </a:p>
          </p:txBody>
        </p:sp>
        <p:sp>
          <p:nvSpPr>
            <p:cNvPr id="2495" name="Shape 2530"/>
            <p:cNvSpPr/>
            <p:nvPr/>
          </p:nvSpPr>
          <p:spPr>
            <a:xfrm>
              <a:off x="5295169" y="4639912"/>
              <a:ext cx="35956" cy="67628"/>
            </a:xfrm>
            <a:custGeom>
              <a:avLst/>
              <a:gdLst/>
              <a:ahLst/>
              <a:cxnLst/>
              <a:rect l="0" t="0" r="0" b="0"/>
              <a:pathLst>
                <a:path w="35956" h="67628">
                  <a:moveTo>
                    <a:pt x="26035" y="0"/>
                  </a:moveTo>
                  <a:lnTo>
                    <a:pt x="20161" y="793"/>
                  </a:lnTo>
                  <a:lnTo>
                    <a:pt x="15716" y="2858"/>
                  </a:lnTo>
                  <a:lnTo>
                    <a:pt x="12541" y="5873"/>
                  </a:lnTo>
                  <a:lnTo>
                    <a:pt x="10397" y="9445"/>
                  </a:lnTo>
                  <a:lnTo>
                    <a:pt x="9127" y="13334"/>
                  </a:lnTo>
                  <a:lnTo>
                    <a:pt x="8413" y="17146"/>
                  </a:lnTo>
                  <a:lnTo>
                    <a:pt x="8175" y="20558"/>
                  </a:lnTo>
                  <a:lnTo>
                    <a:pt x="8175" y="23098"/>
                  </a:lnTo>
                  <a:lnTo>
                    <a:pt x="79" y="23098"/>
                  </a:lnTo>
                  <a:lnTo>
                    <a:pt x="79" y="26273"/>
                  </a:lnTo>
                  <a:lnTo>
                    <a:pt x="8175" y="26273"/>
                  </a:lnTo>
                  <a:lnTo>
                    <a:pt x="8175" y="57388"/>
                  </a:lnTo>
                  <a:lnTo>
                    <a:pt x="7857" y="61912"/>
                  </a:lnTo>
                  <a:lnTo>
                    <a:pt x="6587" y="64532"/>
                  </a:lnTo>
                  <a:lnTo>
                    <a:pt x="4047" y="65802"/>
                  </a:lnTo>
                  <a:lnTo>
                    <a:pt x="0" y="66198"/>
                  </a:lnTo>
                  <a:lnTo>
                    <a:pt x="0" y="67628"/>
                  </a:lnTo>
                  <a:lnTo>
                    <a:pt x="25717" y="67628"/>
                  </a:lnTo>
                  <a:lnTo>
                    <a:pt x="25717" y="66198"/>
                  </a:lnTo>
                  <a:lnTo>
                    <a:pt x="21907" y="65881"/>
                  </a:lnTo>
                  <a:lnTo>
                    <a:pt x="19287" y="65167"/>
                  </a:lnTo>
                  <a:lnTo>
                    <a:pt x="17700" y="63977"/>
                  </a:lnTo>
                  <a:lnTo>
                    <a:pt x="16827" y="62229"/>
                  </a:lnTo>
                  <a:lnTo>
                    <a:pt x="16588" y="60087"/>
                  </a:lnTo>
                  <a:lnTo>
                    <a:pt x="16510" y="57388"/>
                  </a:lnTo>
                  <a:lnTo>
                    <a:pt x="16510" y="26273"/>
                  </a:lnTo>
                  <a:lnTo>
                    <a:pt x="28575" y="26273"/>
                  </a:lnTo>
                  <a:lnTo>
                    <a:pt x="28575" y="23098"/>
                  </a:lnTo>
                  <a:lnTo>
                    <a:pt x="16430" y="23098"/>
                  </a:lnTo>
                  <a:lnTo>
                    <a:pt x="16430" y="11589"/>
                  </a:lnTo>
                  <a:lnTo>
                    <a:pt x="16747" y="7699"/>
                  </a:lnTo>
                  <a:lnTo>
                    <a:pt x="18415" y="4286"/>
                  </a:lnTo>
                  <a:lnTo>
                    <a:pt x="20081" y="3175"/>
                  </a:lnTo>
                  <a:lnTo>
                    <a:pt x="22383" y="2778"/>
                  </a:lnTo>
                  <a:lnTo>
                    <a:pt x="24447" y="3334"/>
                  </a:lnTo>
                  <a:lnTo>
                    <a:pt x="25955" y="4683"/>
                  </a:lnTo>
                  <a:lnTo>
                    <a:pt x="28416" y="8334"/>
                  </a:lnTo>
                  <a:lnTo>
                    <a:pt x="29845" y="9684"/>
                  </a:lnTo>
                  <a:lnTo>
                    <a:pt x="31670" y="10239"/>
                  </a:lnTo>
                  <a:lnTo>
                    <a:pt x="33178" y="9922"/>
                  </a:lnTo>
                  <a:lnTo>
                    <a:pt x="34527" y="9208"/>
                  </a:lnTo>
                  <a:lnTo>
                    <a:pt x="35560" y="7937"/>
                  </a:lnTo>
                  <a:lnTo>
                    <a:pt x="35956" y="6033"/>
                  </a:lnTo>
                  <a:lnTo>
                    <a:pt x="35162" y="3731"/>
                  </a:lnTo>
                  <a:lnTo>
                    <a:pt x="33098" y="1826"/>
                  </a:lnTo>
                  <a:lnTo>
                    <a:pt x="29923" y="477"/>
                  </a:lnTo>
                  <a:lnTo>
                    <a:pt x="26035" y="0"/>
                  </a:lnTo>
                  <a:close/>
                </a:path>
              </a:pathLst>
            </a:custGeom>
            <a:solidFill>
              <a:srgbClr val="000000"/>
            </a:solidFill>
          </p:spPr>
          <p:txBody>
            <a:bodyPr vert="horz" lIns="91440" tIns="45720" rIns="91440" bIns="45720" anchor="t"/>
            <a:lstStyle/>
            <a:p>
              <a:endParaRPr lang="en-IN"/>
            </a:p>
          </p:txBody>
        </p:sp>
        <p:sp>
          <p:nvSpPr>
            <p:cNvPr id="2496" name="Shape 2531"/>
            <p:cNvSpPr/>
            <p:nvPr/>
          </p:nvSpPr>
          <p:spPr>
            <a:xfrm>
              <a:off x="5370734" y="4650230"/>
              <a:ext cx="26352" cy="58341"/>
            </a:xfrm>
            <a:custGeom>
              <a:avLst/>
              <a:gdLst/>
              <a:ahLst/>
              <a:cxnLst/>
              <a:rect l="0" t="0" r="0" b="0"/>
              <a:pathLst>
                <a:path w="26352" h="58341">
                  <a:moveTo>
                    <a:pt x="13255" y="0"/>
                  </a:moveTo>
                  <a:lnTo>
                    <a:pt x="10873" y="3413"/>
                  </a:lnTo>
                  <a:lnTo>
                    <a:pt x="8890" y="6112"/>
                  </a:lnTo>
                  <a:lnTo>
                    <a:pt x="4364" y="11272"/>
                  </a:lnTo>
                  <a:lnTo>
                    <a:pt x="1348" y="13653"/>
                  </a:lnTo>
                  <a:lnTo>
                    <a:pt x="396" y="14447"/>
                  </a:lnTo>
                  <a:lnTo>
                    <a:pt x="0" y="15240"/>
                  </a:lnTo>
                  <a:lnTo>
                    <a:pt x="396" y="15954"/>
                  </a:lnTo>
                  <a:lnTo>
                    <a:pt x="5634" y="15954"/>
                  </a:lnTo>
                  <a:lnTo>
                    <a:pt x="5634" y="45721"/>
                  </a:lnTo>
                  <a:lnTo>
                    <a:pt x="5873" y="49133"/>
                  </a:lnTo>
                  <a:lnTo>
                    <a:pt x="6350" y="51911"/>
                  </a:lnTo>
                  <a:lnTo>
                    <a:pt x="7222" y="54134"/>
                  </a:lnTo>
                  <a:lnTo>
                    <a:pt x="8333" y="55722"/>
                  </a:lnTo>
                  <a:lnTo>
                    <a:pt x="11191" y="57706"/>
                  </a:lnTo>
                  <a:lnTo>
                    <a:pt x="14763" y="58341"/>
                  </a:lnTo>
                  <a:lnTo>
                    <a:pt x="18176" y="57706"/>
                  </a:lnTo>
                  <a:lnTo>
                    <a:pt x="21351" y="56118"/>
                  </a:lnTo>
                  <a:lnTo>
                    <a:pt x="24129" y="53816"/>
                  </a:lnTo>
                  <a:lnTo>
                    <a:pt x="26352" y="50800"/>
                  </a:lnTo>
                  <a:lnTo>
                    <a:pt x="25082" y="49689"/>
                  </a:lnTo>
                  <a:lnTo>
                    <a:pt x="22859" y="51911"/>
                  </a:lnTo>
                  <a:lnTo>
                    <a:pt x="21113" y="52784"/>
                  </a:lnTo>
                  <a:lnTo>
                    <a:pt x="19050" y="53181"/>
                  </a:lnTo>
                  <a:lnTo>
                    <a:pt x="16906" y="52704"/>
                  </a:lnTo>
                  <a:lnTo>
                    <a:pt x="15477" y="51514"/>
                  </a:lnTo>
                  <a:lnTo>
                    <a:pt x="14604" y="49847"/>
                  </a:lnTo>
                  <a:lnTo>
                    <a:pt x="14128" y="47942"/>
                  </a:lnTo>
                  <a:lnTo>
                    <a:pt x="13970" y="44291"/>
                  </a:lnTo>
                  <a:lnTo>
                    <a:pt x="13970" y="15954"/>
                  </a:lnTo>
                  <a:lnTo>
                    <a:pt x="23971" y="15954"/>
                  </a:lnTo>
                  <a:lnTo>
                    <a:pt x="23971" y="12779"/>
                  </a:lnTo>
                  <a:lnTo>
                    <a:pt x="13970" y="12779"/>
                  </a:lnTo>
                  <a:lnTo>
                    <a:pt x="13970" y="1271"/>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497" name="Shape 2532"/>
            <p:cNvSpPr/>
            <p:nvPr/>
          </p:nvSpPr>
          <p:spPr>
            <a:xfrm>
              <a:off x="5150786" y="4650230"/>
              <a:ext cx="26352" cy="58341"/>
            </a:xfrm>
            <a:custGeom>
              <a:avLst/>
              <a:gdLst/>
              <a:ahLst/>
              <a:cxnLst/>
              <a:rect l="0" t="0" r="0" b="0"/>
              <a:pathLst>
                <a:path w="26352" h="58341">
                  <a:moveTo>
                    <a:pt x="13334" y="0"/>
                  </a:moveTo>
                  <a:lnTo>
                    <a:pt x="10874" y="3413"/>
                  </a:lnTo>
                  <a:lnTo>
                    <a:pt x="8889" y="6112"/>
                  </a:lnTo>
                  <a:lnTo>
                    <a:pt x="4366" y="11272"/>
                  </a:lnTo>
                  <a:lnTo>
                    <a:pt x="1428" y="13653"/>
                  </a:lnTo>
                  <a:lnTo>
                    <a:pt x="397" y="14447"/>
                  </a:lnTo>
                  <a:lnTo>
                    <a:pt x="0" y="15240"/>
                  </a:lnTo>
                  <a:lnTo>
                    <a:pt x="397" y="15954"/>
                  </a:lnTo>
                  <a:lnTo>
                    <a:pt x="5636" y="15954"/>
                  </a:lnTo>
                  <a:lnTo>
                    <a:pt x="5636" y="45721"/>
                  </a:lnTo>
                  <a:lnTo>
                    <a:pt x="5873" y="49133"/>
                  </a:lnTo>
                  <a:lnTo>
                    <a:pt x="6429" y="51911"/>
                  </a:lnTo>
                  <a:lnTo>
                    <a:pt x="7223" y="54134"/>
                  </a:lnTo>
                  <a:lnTo>
                    <a:pt x="8334" y="55722"/>
                  </a:lnTo>
                  <a:lnTo>
                    <a:pt x="11271" y="57706"/>
                  </a:lnTo>
                  <a:lnTo>
                    <a:pt x="14763" y="58341"/>
                  </a:lnTo>
                  <a:lnTo>
                    <a:pt x="18177" y="57706"/>
                  </a:lnTo>
                  <a:lnTo>
                    <a:pt x="21352" y="56118"/>
                  </a:lnTo>
                  <a:lnTo>
                    <a:pt x="24129" y="53816"/>
                  </a:lnTo>
                  <a:lnTo>
                    <a:pt x="26352" y="50800"/>
                  </a:lnTo>
                  <a:lnTo>
                    <a:pt x="25082" y="49689"/>
                  </a:lnTo>
                  <a:lnTo>
                    <a:pt x="22859" y="51911"/>
                  </a:lnTo>
                  <a:lnTo>
                    <a:pt x="21193" y="52784"/>
                  </a:lnTo>
                  <a:lnTo>
                    <a:pt x="19050" y="53181"/>
                  </a:lnTo>
                  <a:lnTo>
                    <a:pt x="16907" y="52704"/>
                  </a:lnTo>
                  <a:lnTo>
                    <a:pt x="15478" y="51514"/>
                  </a:lnTo>
                  <a:lnTo>
                    <a:pt x="14604" y="49847"/>
                  </a:lnTo>
                  <a:lnTo>
                    <a:pt x="14208" y="47942"/>
                  </a:lnTo>
                  <a:lnTo>
                    <a:pt x="13969" y="44291"/>
                  </a:lnTo>
                  <a:lnTo>
                    <a:pt x="13969" y="15954"/>
                  </a:lnTo>
                  <a:lnTo>
                    <a:pt x="23971" y="15954"/>
                  </a:lnTo>
                  <a:lnTo>
                    <a:pt x="23971" y="12779"/>
                  </a:lnTo>
                  <a:lnTo>
                    <a:pt x="13969" y="12779"/>
                  </a:lnTo>
                  <a:lnTo>
                    <a:pt x="13969" y="1271"/>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2498" name="Shape 2533"/>
            <p:cNvSpPr/>
            <p:nvPr/>
          </p:nvSpPr>
          <p:spPr>
            <a:xfrm>
              <a:off x="5096334" y="4650230"/>
              <a:ext cx="26352" cy="58341"/>
            </a:xfrm>
            <a:custGeom>
              <a:avLst/>
              <a:gdLst/>
              <a:ahLst/>
              <a:cxnLst/>
              <a:rect l="0" t="0" r="0" b="0"/>
              <a:pathLst>
                <a:path w="26352" h="58341">
                  <a:moveTo>
                    <a:pt x="13256" y="0"/>
                  </a:moveTo>
                  <a:lnTo>
                    <a:pt x="10874" y="3413"/>
                  </a:lnTo>
                  <a:lnTo>
                    <a:pt x="8889" y="6112"/>
                  </a:lnTo>
                  <a:lnTo>
                    <a:pt x="4366" y="11272"/>
                  </a:lnTo>
                  <a:lnTo>
                    <a:pt x="1349" y="13653"/>
                  </a:lnTo>
                  <a:lnTo>
                    <a:pt x="397" y="14447"/>
                  </a:lnTo>
                  <a:lnTo>
                    <a:pt x="0" y="15240"/>
                  </a:lnTo>
                  <a:lnTo>
                    <a:pt x="397" y="15954"/>
                  </a:lnTo>
                  <a:lnTo>
                    <a:pt x="5636" y="15954"/>
                  </a:lnTo>
                  <a:lnTo>
                    <a:pt x="5636" y="45721"/>
                  </a:lnTo>
                  <a:lnTo>
                    <a:pt x="5873" y="49133"/>
                  </a:lnTo>
                  <a:lnTo>
                    <a:pt x="6350" y="51911"/>
                  </a:lnTo>
                  <a:lnTo>
                    <a:pt x="7223" y="54134"/>
                  </a:lnTo>
                  <a:lnTo>
                    <a:pt x="8334" y="55722"/>
                  </a:lnTo>
                  <a:lnTo>
                    <a:pt x="11192" y="57706"/>
                  </a:lnTo>
                  <a:lnTo>
                    <a:pt x="14763" y="58341"/>
                  </a:lnTo>
                  <a:lnTo>
                    <a:pt x="18177" y="57706"/>
                  </a:lnTo>
                  <a:lnTo>
                    <a:pt x="21352" y="56118"/>
                  </a:lnTo>
                  <a:lnTo>
                    <a:pt x="24129" y="53816"/>
                  </a:lnTo>
                  <a:lnTo>
                    <a:pt x="26352" y="50800"/>
                  </a:lnTo>
                  <a:lnTo>
                    <a:pt x="25082" y="49689"/>
                  </a:lnTo>
                  <a:lnTo>
                    <a:pt x="22859" y="51911"/>
                  </a:lnTo>
                  <a:lnTo>
                    <a:pt x="21193" y="52784"/>
                  </a:lnTo>
                  <a:lnTo>
                    <a:pt x="19050" y="53181"/>
                  </a:lnTo>
                  <a:lnTo>
                    <a:pt x="16907" y="52704"/>
                  </a:lnTo>
                  <a:lnTo>
                    <a:pt x="15478" y="51514"/>
                  </a:lnTo>
                  <a:lnTo>
                    <a:pt x="14604" y="49847"/>
                  </a:lnTo>
                  <a:lnTo>
                    <a:pt x="14128" y="47942"/>
                  </a:lnTo>
                  <a:lnTo>
                    <a:pt x="13970" y="44291"/>
                  </a:lnTo>
                  <a:lnTo>
                    <a:pt x="13970" y="15954"/>
                  </a:lnTo>
                  <a:lnTo>
                    <a:pt x="23971" y="15954"/>
                  </a:lnTo>
                  <a:lnTo>
                    <a:pt x="23971" y="12779"/>
                  </a:lnTo>
                  <a:lnTo>
                    <a:pt x="13970" y="12779"/>
                  </a:lnTo>
                  <a:lnTo>
                    <a:pt x="13970" y="1271"/>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499" name="Shape 2534"/>
            <p:cNvSpPr/>
            <p:nvPr/>
          </p:nvSpPr>
          <p:spPr>
            <a:xfrm>
              <a:off x="6013988" y="4661978"/>
              <a:ext cx="40164" cy="46593"/>
            </a:xfrm>
            <a:custGeom>
              <a:avLst/>
              <a:gdLst/>
              <a:ahLst/>
              <a:cxnLst/>
              <a:rect l="0" t="0" r="0" b="0"/>
              <a:pathLst>
                <a:path w="40164" h="46593">
                  <a:moveTo>
                    <a:pt x="18097" y="0"/>
                  </a:moveTo>
                  <a:lnTo>
                    <a:pt x="12859" y="556"/>
                  </a:lnTo>
                  <a:lnTo>
                    <a:pt x="8731" y="1985"/>
                  </a:lnTo>
                  <a:lnTo>
                    <a:pt x="5636" y="4048"/>
                  </a:lnTo>
                  <a:lnTo>
                    <a:pt x="3572" y="6429"/>
                  </a:lnTo>
                  <a:lnTo>
                    <a:pt x="2302" y="8811"/>
                  </a:lnTo>
                  <a:lnTo>
                    <a:pt x="1906" y="11033"/>
                  </a:lnTo>
                  <a:lnTo>
                    <a:pt x="2144" y="12382"/>
                  </a:lnTo>
                  <a:lnTo>
                    <a:pt x="2937" y="13812"/>
                  </a:lnTo>
                  <a:lnTo>
                    <a:pt x="4207" y="14923"/>
                  </a:lnTo>
                  <a:lnTo>
                    <a:pt x="6191" y="15399"/>
                  </a:lnTo>
                  <a:lnTo>
                    <a:pt x="7937" y="15002"/>
                  </a:lnTo>
                  <a:lnTo>
                    <a:pt x="9366" y="13970"/>
                  </a:lnTo>
                  <a:lnTo>
                    <a:pt x="10318" y="12621"/>
                  </a:lnTo>
                  <a:lnTo>
                    <a:pt x="10637" y="11112"/>
                  </a:lnTo>
                  <a:lnTo>
                    <a:pt x="10398" y="9367"/>
                  </a:lnTo>
                  <a:lnTo>
                    <a:pt x="10159" y="7223"/>
                  </a:lnTo>
                  <a:lnTo>
                    <a:pt x="10796" y="5238"/>
                  </a:lnTo>
                  <a:lnTo>
                    <a:pt x="12383" y="3731"/>
                  </a:lnTo>
                  <a:lnTo>
                    <a:pt x="14685" y="2699"/>
                  </a:lnTo>
                  <a:lnTo>
                    <a:pt x="17146" y="2381"/>
                  </a:lnTo>
                  <a:lnTo>
                    <a:pt x="19684" y="2699"/>
                  </a:lnTo>
                  <a:lnTo>
                    <a:pt x="22145" y="3811"/>
                  </a:lnTo>
                  <a:lnTo>
                    <a:pt x="24051" y="6350"/>
                  </a:lnTo>
                  <a:lnTo>
                    <a:pt x="24765" y="10637"/>
                  </a:lnTo>
                  <a:lnTo>
                    <a:pt x="24765" y="16668"/>
                  </a:lnTo>
                  <a:lnTo>
                    <a:pt x="24033" y="16957"/>
                  </a:lnTo>
                  <a:lnTo>
                    <a:pt x="24765" y="19050"/>
                  </a:lnTo>
                  <a:lnTo>
                    <a:pt x="24765" y="33417"/>
                  </a:lnTo>
                  <a:lnTo>
                    <a:pt x="24289" y="36751"/>
                  </a:lnTo>
                  <a:lnTo>
                    <a:pt x="23257" y="37942"/>
                  </a:lnTo>
                  <a:lnTo>
                    <a:pt x="21431" y="39052"/>
                  </a:lnTo>
                  <a:lnTo>
                    <a:pt x="18812" y="40085"/>
                  </a:lnTo>
                  <a:lnTo>
                    <a:pt x="15319" y="40878"/>
                  </a:lnTo>
                  <a:lnTo>
                    <a:pt x="12779" y="40323"/>
                  </a:lnTo>
                  <a:lnTo>
                    <a:pt x="10716" y="38736"/>
                  </a:lnTo>
                  <a:lnTo>
                    <a:pt x="9287" y="36274"/>
                  </a:lnTo>
                  <a:lnTo>
                    <a:pt x="8731" y="33099"/>
                  </a:lnTo>
                  <a:lnTo>
                    <a:pt x="8731" y="32941"/>
                  </a:lnTo>
                  <a:lnTo>
                    <a:pt x="8890" y="31115"/>
                  </a:lnTo>
                  <a:lnTo>
                    <a:pt x="9604" y="28972"/>
                  </a:lnTo>
                  <a:lnTo>
                    <a:pt x="11192" y="26591"/>
                  </a:lnTo>
                  <a:lnTo>
                    <a:pt x="13971" y="24131"/>
                  </a:lnTo>
                  <a:lnTo>
                    <a:pt x="15954" y="22861"/>
                  </a:lnTo>
                  <a:lnTo>
                    <a:pt x="18415" y="21590"/>
                  </a:lnTo>
                  <a:lnTo>
                    <a:pt x="24765" y="19050"/>
                  </a:lnTo>
                  <a:lnTo>
                    <a:pt x="24033" y="16957"/>
                  </a:lnTo>
                  <a:lnTo>
                    <a:pt x="17303" y="19606"/>
                  </a:lnTo>
                  <a:lnTo>
                    <a:pt x="11192" y="22383"/>
                  </a:lnTo>
                  <a:lnTo>
                    <a:pt x="6350" y="25162"/>
                  </a:lnTo>
                  <a:lnTo>
                    <a:pt x="2858" y="28178"/>
                  </a:lnTo>
                  <a:lnTo>
                    <a:pt x="714" y="31829"/>
                  </a:lnTo>
                  <a:lnTo>
                    <a:pt x="0" y="36274"/>
                  </a:lnTo>
                  <a:lnTo>
                    <a:pt x="953" y="40640"/>
                  </a:lnTo>
                  <a:lnTo>
                    <a:pt x="3334" y="43894"/>
                  </a:lnTo>
                  <a:lnTo>
                    <a:pt x="6668" y="45958"/>
                  </a:lnTo>
                  <a:lnTo>
                    <a:pt x="10557" y="46593"/>
                  </a:lnTo>
                  <a:lnTo>
                    <a:pt x="14606" y="45958"/>
                  </a:lnTo>
                  <a:lnTo>
                    <a:pt x="18415" y="44212"/>
                  </a:lnTo>
                  <a:lnTo>
                    <a:pt x="24924" y="39370"/>
                  </a:lnTo>
                  <a:lnTo>
                    <a:pt x="25400" y="42307"/>
                  </a:lnTo>
                  <a:lnTo>
                    <a:pt x="26353" y="44371"/>
                  </a:lnTo>
                  <a:lnTo>
                    <a:pt x="27622" y="45720"/>
                  </a:lnTo>
                  <a:lnTo>
                    <a:pt x="28972" y="46356"/>
                  </a:lnTo>
                  <a:lnTo>
                    <a:pt x="31353" y="46593"/>
                  </a:lnTo>
                  <a:lnTo>
                    <a:pt x="32782" y="46435"/>
                  </a:lnTo>
                  <a:lnTo>
                    <a:pt x="34766" y="45880"/>
                  </a:lnTo>
                  <a:lnTo>
                    <a:pt x="37227" y="44450"/>
                  </a:lnTo>
                  <a:lnTo>
                    <a:pt x="40164" y="41672"/>
                  </a:lnTo>
                  <a:lnTo>
                    <a:pt x="40164" y="39052"/>
                  </a:lnTo>
                  <a:lnTo>
                    <a:pt x="38338" y="40323"/>
                  </a:lnTo>
                  <a:lnTo>
                    <a:pt x="35718" y="40957"/>
                  </a:lnTo>
                  <a:lnTo>
                    <a:pt x="34052" y="40402"/>
                  </a:lnTo>
                  <a:lnTo>
                    <a:pt x="33178" y="39132"/>
                  </a:lnTo>
                  <a:lnTo>
                    <a:pt x="32782" y="35163"/>
                  </a:lnTo>
                  <a:lnTo>
                    <a:pt x="32782" y="15875"/>
                  </a:lnTo>
                  <a:lnTo>
                    <a:pt x="32306" y="9128"/>
                  </a:lnTo>
                  <a:lnTo>
                    <a:pt x="31036" y="5715"/>
                  </a:lnTo>
                  <a:lnTo>
                    <a:pt x="28495" y="2778"/>
                  </a:lnTo>
                  <a:lnTo>
                    <a:pt x="26671" y="1587"/>
                  </a:lnTo>
                  <a:lnTo>
                    <a:pt x="24289"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2500" name="Shape 2535"/>
            <p:cNvSpPr/>
            <p:nvPr/>
          </p:nvSpPr>
          <p:spPr>
            <a:xfrm>
              <a:off x="5969222" y="4661978"/>
              <a:ext cx="39528" cy="46593"/>
            </a:xfrm>
            <a:custGeom>
              <a:avLst/>
              <a:gdLst/>
              <a:ahLst/>
              <a:cxnLst/>
              <a:rect l="0" t="0" r="0" b="0"/>
              <a:pathLst>
                <a:path w="39528" h="46593">
                  <a:moveTo>
                    <a:pt x="20239" y="0"/>
                  </a:moveTo>
                  <a:lnTo>
                    <a:pt x="18017" y="3572"/>
                  </a:lnTo>
                  <a:lnTo>
                    <a:pt x="21431" y="4127"/>
                  </a:lnTo>
                  <a:lnTo>
                    <a:pt x="23812" y="5556"/>
                  </a:lnTo>
                  <a:lnTo>
                    <a:pt x="25479" y="7541"/>
                  </a:lnTo>
                  <a:lnTo>
                    <a:pt x="26510" y="9922"/>
                  </a:lnTo>
                  <a:lnTo>
                    <a:pt x="27542" y="15002"/>
                  </a:lnTo>
                  <a:lnTo>
                    <a:pt x="7143" y="15002"/>
                  </a:lnTo>
                  <a:lnTo>
                    <a:pt x="7857" y="12065"/>
                  </a:lnTo>
                  <a:lnTo>
                    <a:pt x="8731" y="9525"/>
                  </a:lnTo>
                  <a:lnTo>
                    <a:pt x="9841" y="7541"/>
                  </a:lnTo>
                  <a:lnTo>
                    <a:pt x="11191" y="6032"/>
                  </a:lnTo>
                  <a:lnTo>
                    <a:pt x="14287" y="4127"/>
                  </a:lnTo>
                  <a:lnTo>
                    <a:pt x="18017" y="3572"/>
                  </a:lnTo>
                  <a:lnTo>
                    <a:pt x="20239" y="0"/>
                  </a:lnTo>
                  <a:lnTo>
                    <a:pt x="15954" y="556"/>
                  </a:lnTo>
                  <a:lnTo>
                    <a:pt x="11428" y="2223"/>
                  </a:lnTo>
                  <a:lnTo>
                    <a:pt x="7143" y="5318"/>
                  </a:lnTo>
                  <a:lnTo>
                    <a:pt x="3571" y="9922"/>
                  </a:lnTo>
                  <a:lnTo>
                    <a:pt x="1030" y="16193"/>
                  </a:lnTo>
                  <a:lnTo>
                    <a:pt x="0" y="24368"/>
                  </a:lnTo>
                  <a:lnTo>
                    <a:pt x="396" y="29368"/>
                  </a:lnTo>
                  <a:lnTo>
                    <a:pt x="1348" y="33735"/>
                  </a:lnTo>
                  <a:lnTo>
                    <a:pt x="2936" y="37544"/>
                  </a:lnTo>
                  <a:lnTo>
                    <a:pt x="5158" y="40719"/>
                  </a:lnTo>
                  <a:lnTo>
                    <a:pt x="7857" y="43260"/>
                  </a:lnTo>
                  <a:lnTo>
                    <a:pt x="11032" y="45086"/>
                  </a:lnTo>
                  <a:lnTo>
                    <a:pt x="14603" y="46196"/>
                  </a:lnTo>
                  <a:lnTo>
                    <a:pt x="18572" y="46593"/>
                  </a:lnTo>
                  <a:lnTo>
                    <a:pt x="23494" y="45958"/>
                  </a:lnTo>
                  <a:lnTo>
                    <a:pt x="27701" y="44371"/>
                  </a:lnTo>
                  <a:lnTo>
                    <a:pt x="31193" y="42148"/>
                  </a:lnTo>
                  <a:lnTo>
                    <a:pt x="33972" y="39449"/>
                  </a:lnTo>
                  <a:lnTo>
                    <a:pt x="36194" y="36671"/>
                  </a:lnTo>
                  <a:lnTo>
                    <a:pt x="37782" y="33973"/>
                  </a:lnTo>
                  <a:lnTo>
                    <a:pt x="38893" y="31671"/>
                  </a:lnTo>
                  <a:lnTo>
                    <a:pt x="39528" y="30083"/>
                  </a:lnTo>
                  <a:lnTo>
                    <a:pt x="37941" y="29368"/>
                  </a:lnTo>
                  <a:lnTo>
                    <a:pt x="34925" y="33656"/>
                  </a:lnTo>
                  <a:lnTo>
                    <a:pt x="32701" y="35877"/>
                  </a:lnTo>
                  <a:lnTo>
                    <a:pt x="30003" y="37862"/>
                  </a:lnTo>
                  <a:lnTo>
                    <a:pt x="26589" y="39212"/>
                  </a:lnTo>
                  <a:lnTo>
                    <a:pt x="22621" y="39767"/>
                  </a:lnTo>
                  <a:lnTo>
                    <a:pt x="19287" y="39370"/>
                  </a:lnTo>
                  <a:lnTo>
                    <a:pt x="15875" y="38100"/>
                  </a:lnTo>
                  <a:lnTo>
                    <a:pt x="12700" y="35561"/>
                  </a:lnTo>
                  <a:lnTo>
                    <a:pt x="10000" y="31592"/>
                  </a:lnTo>
                  <a:lnTo>
                    <a:pt x="8888" y="28972"/>
                  </a:lnTo>
                  <a:lnTo>
                    <a:pt x="8016" y="25876"/>
                  </a:lnTo>
                  <a:lnTo>
                    <a:pt x="7301" y="22304"/>
                  </a:lnTo>
                  <a:lnTo>
                    <a:pt x="6825" y="18177"/>
                  </a:lnTo>
                  <a:lnTo>
                    <a:pt x="37702" y="18177"/>
                  </a:lnTo>
                  <a:lnTo>
                    <a:pt x="36988" y="13732"/>
                  </a:lnTo>
                  <a:lnTo>
                    <a:pt x="35876" y="9843"/>
                  </a:lnTo>
                  <a:lnTo>
                    <a:pt x="34210" y="6747"/>
                  </a:lnTo>
                  <a:lnTo>
                    <a:pt x="32066" y="4207"/>
                  </a:lnTo>
                  <a:lnTo>
                    <a:pt x="29605" y="238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2501" name="Shape 2536"/>
            <p:cNvSpPr/>
            <p:nvPr/>
          </p:nvSpPr>
          <p:spPr>
            <a:xfrm>
              <a:off x="5837697" y="4661978"/>
              <a:ext cx="40085" cy="46593"/>
            </a:xfrm>
            <a:custGeom>
              <a:avLst/>
              <a:gdLst/>
              <a:ahLst/>
              <a:cxnLst/>
              <a:rect l="0" t="0" r="0" b="0"/>
              <a:pathLst>
                <a:path w="40085" h="46593">
                  <a:moveTo>
                    <a:pt x="18019" y="0"/>
                  </a:moveTo>
                  <a:lnTo>
                    <a:pt x="12858" y="556"/>
                  </a:lnTo>
                  <a:lnTo>
                    <a:pt x="8731" y="1985"/>
                  </a:lnTo>
                  <a:lnTo>
                    <a:pt x="5635" y="4048"/>
                  </a:lnTo>
                  <a:lnTo>
                    <a:pt x="3492" y="6429"/>
                  </a:lnTo>
                  <a:lnTo>
                    <a:pt x="2301" y="8811"/>
                  </a:lnTo>
                  <a:lnTo>
                    <a:pt x="1905" y="11033"/>
                  </a:lnTo>
                  <a:lnTo>
                    <a:pt x="2857" y="13812"/>
                  </a:lnTo>
                  <a:lnTo>
                    <a:pt x="4127" y="14923"/>
                  </a:lnTo>
                  <a:lnTo>
                    <a:pt x="6112" y="15399"/>
                  </a:lnTo>
                  <a:lnTo>
                    <a:pt x="7937" y="15002"/>
                  </a:lnTo>
                  <a:lnTo>
                    <a:pt x="9366" y="13970"/>
                  </a:lnTo>
                  <a:lnTo>
                    <a:pt x="10318" y="12621"/>
                  </a:lnTo>
                  <a:lnTo>
                    <a:pt x="10636" y="11112"/>
                  </a:lnTo>
                  <a:lnTo>
                    <a:pt x="10318" y="9367"/>
                  </a:lnTo>
                  <a:lnTo>
                    <a:pt x="10081" y="7223"/>
                  </a:lnTo>
                  <a:lnTo>
                    <a:pt x="10716" y="5238"/>
                  </a:lnTo>
                  <a:lnTo>
                    <a:pt x="12382" y="3731"/>
                  </a:lnTo>
                  <a:lnTo>
                    <a:pt x="14685" y="2699"/>
                  </a:lnTo>
                  <a:lnTo>
                    <a:pt x="17145" y="2381"/>
                  </a:lnTo>
                  <a:lnTo>
                    <a:pt x="19606" y="2699"/>
                  </a:lnTo>
                  <a:lnTo>
                    <a:pt x="22066" y="3811"/>
                  </a:lnTo>
                  <a:lnTo>
                    <a:pt x="23971" y="6350"/>
                  </a:lnTo>
                  <a:lnTo>
                    <a:pt x="24765" y="10637"/>
                  </a:lnTo>
                  <a:lnTo>
                    <a:pt x="24765" y="16668"/>
                  </a:lnTo>
                  <a:lnTo>
                    <a:pt x="24024" y="16960"/>
                  </a:lnTo>
                  <a:lnTo>
                    <a:pt x="24765" y="19050"/>
                  </a:lnTo>
                  <a:lnTo>
                    <a:pt x="24765" y="33417"/>
                  </a:lnTo>
                  <a:lnTo>
                    <a:pt x="24210" y="36751"/>
                  </a:lnTo>
                  <a:lnTo>
                    <a:pt x="23177" y="37942"/>
                  </a:lnTo>
                  <a:lnTo>
                    <a:pt x="21431" y="39052"/>
                  </a:lnTo>
                  <a:lnTo>
                    <a:pt x="20320" y="39530"/>
                  </a:lnTo>
                  <a:lnTo>
                    <a:pt x="18732" y="40085"/>
                  </a:lnTo>
                  <a:lnTo>
                    <a:pt x="15240" y="40878"/>
                  </a:lnTo>
                  <a:lnTo>
                    <a:pt x="12700" y="40323"/>
                  </a:lnTo>
                  <a:lnTo>
                    <a:pt x="10636" y="38736"/>
                  </a:lnTo>
                  <a:lnTo>
                    <a:pt x="9287" y="36274"/>
                  </a:lnTo>
                  <a:lnTo>
                    <a:pt x="8731" y="33099"/>
                  </a:lnTo>
                  <a:lnTo>
                    <a:pt x="8731" y="32941"/>
                  </a:lnTo>
                  <a:lnTo>
                    <a:pt x="8890" y="31115"/>
                  </a:lnTo>
                  <a:lnTo>
                    <a:pt x="9525" y="28972"/>
                  </a:lnTo>
                  <a:lnTo>
                    <a:pt x="11112" y="26591"/>
                  </a:lnTo>
                  <a:lnTo>
                    <a:pt x="13970" y="24131"/>
                  </a:lnTo>
                  <a:lnTo>
                    <a:pt x="15954" y="22861"/>
                  </a:lnTo>
                  <a:lnTo>
                    <a:pt x="18415" y="21590"/>
                  </a:lnTo>
                  <a:lnTo>
                    <a:pt x="21351" y="20320"/>
                  </a:lnTo>
                  <a:lnTo>
                    <a:pt x="24765" y="19050"/>
                  </a:lnTo>
                  <a:lnTo>
                    <a:pt x="24024" y="16960"/>
                  </a:lnTo>
                  <a:lnTo>
                    <a:pt x="17304" y="19606"/>
                  </a:lnTo>
                  <a:lnTo>
                    <a:pt x="11112" y="22383"/>
                  </a:lnTo>
                  <a:lnTo>
                    <a:pt x="6270" y="25162"/>
                  </a:lnTo>
                  <a:lnTo>
                    <a:pt x="2857" y="28178"/>
                  </a:lnTo>
                  <a:lnTo>
                    <a:pt x="713" y="31829"/>
                  </a:lnTo>
                  <a:lnTo>
                    <a:pt x="0" y="36274"/>
                  </a:lnTo>
                  <a:lnTo>
                    <a:pt x="952" y="40640"/>
                  </a:lnTo>
                  <a:lnTo>
                    <a:pt x="3254" y="43894"/>
                  </a:lnTo>
                  <a:lnTo>
                    <a:pt x="6588" y="45958"/>
                  </a:lnTo>
                  <a:lnTo>
                    <a:pt x="10477" y="46593"/>
                  </a:lnTo>
                  <a:lnTo>
                    <a:pt x="14526" y="45958"/>
                  </a:lnTo>
                  <a:lnTo>
                    <a:pt x="18335" y="44212"/>
                  </a:lnTo>
                  <a:lnTo>
                    <a:pt x="21828" y="41831"/>
                  </a:lnTo>
                  <a:lnTo>
                    <a:pt x="24844" y="39370"/>
                  </a:lnTo>
                  <a:lnTo>
                    <a:pt x="25400" y="42307"/>
                  </a:lnTo>
                  <a:lnTo>
                    <a:pt x="26352" y="44371"/>
                  </a:lnTo>
                  <a:lnTo>
                    <a:pt x="27623" y="45720"/>
                  </a:lnTo>
                  <a:lnTo>
                    <a:pt x="28892" y="46356"/>
                  </a:lnTo>
                  <a:lnTo>
                    <a:pt x="31274" y="46593"/>
                  </a:lnTo>
                  <a:lnTo>
                    <a:pt x="32782" y="46435"/>
                  </a:lnTo>
                  <a:lnTo>
                    <a:pt x="34687" y="45880"/>
                  </a:lnTo>
                  <a:lnTo>
                    <a:pt x="37148" y="44450"/>
                  </a:lnTo>
                  <a:lnTo>
                    <a:pt x="40085" y="41672"/>
                  </a:lnTo>
                  <a:lnTo>
                    <a:pt x="40085" y="39052"/>
                  </a:lnTo>
                  <a:lnTo>
                    <a:pt x="38258" y="40323"/>
                  </a:lnTo>
                  <a:lnTo>
                    <a:pt x="35638" y="40957"/>
                  </a:lnTo>
                  <a:lnTo>
                    <a:pt x="33973" y="40402"/>
                  </a:lnTo>
                  <a:lnTo>
                    <a:pt x="33100" y="39132"/>
                  </a:lnTo>
                  <a:lnTo>
                    <a:pt x="32782" y="35163"/>
                  </a:lnTo>
                  <a:lnTo>
                    <a:pt x="32782" y="15875"/>
                  </a:lnTo>
                  <a:lnTo>
                    <a:pt x="32226" y="9128"/>
                  </a:lnTo>
                  <a:lnTo>
                    <a:pt x="30956" y="5715"/>
                  </a:lnTo>
                  <a:lnTo>
                    <a:pt x="28416" y="2778"/>
                  </a:lnTo>
                  <a:lnTo>
                    <a:pt x="26591" y="1587"/>
                  </a:lnTo>
                  <a:lnTo>
                    <a:pt x="24289" y="793"/>
                  </a:lnTo>
                  <a:lnTo>
                    <a:pt x="21431" y="238"/>
                  </a:lnTo>
                  <a:lnTo>
                    <a:pt x="18019" y="0"/>
                  </a:lnTo>
                  <a:close/>
                </a:path>
              </a:pathLst>
            </a:custGeom>
            <a:solidFill>
              <a:srgbClr val="000000"/>
            </a:solidFill>
          </p:spPr>
          <p:txBody>
            <a:bodyPr vert="horz" lIns="91440" tIns="45720" rIns="91440" bIns="45720" anchor="t"/>
            <a:lstStyle/>
            <a:p>
              <a:endParaRPr lang="en-IN"/>
            </a:p>
          </p:txBody>
        </p:sp>
        <p:sp>
          <p:nvSpPr>
            <p:cNvPr id="2502" name="Shape 2537"/>
            <p:cNvSpPr/>
            <p:nvPr/>
          </p:nvSpPr>
          <p:spPr>
            <a:xfrm>
              <a:off x="5712841" y="4639912"/>
              <a:ext cx="46037" cy="68659"/>
            </a:xfrm>
            <a:custGeom>
              <a:avLst/>
              <a:gdLst/>
              <a:ahLst/>
              <a:cxnLst/>
              <a:rect l="0" t="0" r="0" b="0"/>
              <a:pathLst>
                <a:path w="46037" h="68659">
                  <a:moveTo>
                    <a:pt x="38893" y="0"/>
                  </a:moveTo>
                  <a:lnTo>
                    <a:pt x="24288" y="4366"/>
                  </a:lnTo>
                  <a:lnTo>
                    <a:pt x="24288" y="5953"/>
                  </a:lnTo>
                  <a:lnTo>
                    <a:pt x="26669" y="5873"/>
                  </a:lnTo>
                  <a:lnTo>
                    <a:pt x="29209" y="6191"/>
                  </a:lnTo>
                  <a:lnTo>
                    <a:pt x="30478" y="7223"/>
                  </a:lnTo>
                  <a:lnTo>
                    <a:pt x="31035" y="10874"/>
                  </a:lnTo>
                  <a:lnTo>
                    <a:pt x="31035" y="26353"/>
                  </a:lnTo>
                  <a:lnTo>
                    <a:pt x="28654" y="24447"/>
                  </a:lnTo>
                  <a:lnTo>
                    <a:pt x="26193" y="23098"/>
                  </a:lnTo>
                  <a:lnTo>
                    <a:pt x="23494" y="22304"/>
                  </a:lnTo>
                  <a:lnTo>
                    <a:pt x="22760" y="22245"/>
                  </a:lnTo>
                  <a:lnTo>
                    <a:pt x="20874" y="24844"/>
                  </a:lnTo>
                  <a:lnTo>
                    <a:pt x="24288" y="25479"/>
                  </a:lnTo>
                  <a:lnTo>
                    <a:pt x="27463" y="27304"/>
                  </a:lnTo>
                  <a:lnTo>
                    <a:pt x="29764" y="30401"/>
                  </a:lnTo>
                  <a:lnTo>
                    <a:pt x="31035" y="34766"/>
                  </a:lnTo>
                  <a:lnTo>
                    <a:pt x="31035" y="57547"/>
                  </a:lnTo>
                  <a:lnTo>
                    <a:pt x="29923" y="60008"/>
                  </a:lnTo>
                  <a:lnTo>
                    <a:pt x="27860" y="61833"/>
                  </a:lnTo>
                  <a:lnTo>
                    <a:pt x="25241" y="63103"/>
                  </a:lnTo>
                  <a:lnTo>
                    <a:pt x="22225" y="63500"/>
                  </a:lnTo>
                  <a:lnTo>
                    <a:pt x="18970" y="63023"/>
                  </a:lnTo>
                  <a:lnTo>
                    <a:pt x="15795" y="61516"/>
                  </a:lnTo>
                  <a:lnTo>
                    <a:pt x="13016" y="58897"/>
                  </a:lnTo>
                  <a:lnTo>
                    <a:pt x="10714" y="55007"/>
                  </a:lnTo>
                  <a:lnTo>
                    <a:pt x="9207" y="49768"/>
                  </a:lnTo>
                  <a:lnTo>
                    <a:pt x="8572" y="43179"/>
                  </a:lnTo>
                  <a:lnTo>
                    <a:pt x="9127" y="37147"/>
                  </a:lnTo>
                  <a:lnTo>
                    <a:pt x="10555" y="32464"/>
                  </a:lnTo>
                  <a:lnTo>
                    <a:pt x="12620" y="28972"/>
                  </a:lnTo>
                  <a:lnTo>
                    <a:pt x="15160" y="26671"/>
                  </a:lnTo>
                  <a:lnTo>
                    <a:pt x="18017" y="25320"/>
                  </a:lnTo>
                  <a:lnTo>
                    <a:pt x="20874" y="24844"/>
                  </a:lnTo>
                  <a:lnTo>
                    <a:pt x="22760" y="22245"/>
                  </a:lnTo>
                  <a:lnTo>
                    <a:pt x="20557" y="22066"/>
                  </a:lnTo>
                  <a:lnTo>
                    <a:pt x="15160" y="23018"/>
                  </a:lnTo>
                  <a:lnTo>
                    <a:pt x="10318" y="25479"/>
                  </a:lnTo>
                  <a:lnTo>
                    <a:pt x="6191" y="29368"/>
                  </a:lnTo>
                  <a:lnTo>
                    <a:pt x="2936" y="34369"/>
                  </a:lnTo>
                  <a:lnTo>
                    <a:pt x="793" y="40164"/>
                  </a:lnTo>
                  <a:lnTo>
                    <a:pt x="0" y="46434"/>
                  </a:lnTo>
                  <a:lnTo>
                    <a:pt x="634" y="53261"/>
                  </a:lnTo>
                  <a:lnTo>
                    <a:pt x="2301" y="58421"/>
                  </a:lnTo>
                  <a:lnTo>
                    <a:pt x="4762" y="62389"/>
                  </a:lnTo>
                  <a:lnTo>
                    <a:pt x="7619" y="65167"/>
                  </a:lnTo>
                  <a:lnTo>
                    <a:pt x="10635" y="66992"/>
                  </a:lnTo>
                  <a:lnTo>
                    <a:pt x="13572" y="68024"/>
                  </a:lnTo>
                  <a:lnTo>
                    <a:pt x="16191" y="68579"/>
                  </a:lnTo>
                  <a:lnTo>
                    <a:pt x="18097" y="68659"/>
                  </a:lnTo>
                  <a:lnTo>
                    <a:pt x="22938" y="68024"/>
                  </a:lnTo>
                  <a:lnTo>
                    <a:pt x="26510" y="66516"/>
                  </a:lnTo>
                  <a:lnTo>
                    <a:pt x="29130" y="64453"/>
                  </a:lnTo>
                  <a:lnTo>
                    <a:pt x="30876" y="62309"/>
                  </a:lnTo>
                  <a:lnTo>
                    <a:pt x="31035" y="62309"/>
                  </a:lnTo>
                  <a:lnTo>
                    <a:pt x="31035" y="68342"/>
                  </a:lnTo>
                  <a:lnTo>
                    <a:pt x="31432" y="68659"/>
                  </a:lnTo>
                  <a:lnTo>
                    <a:pt x="38893" y="66040"/>
                  </a:lnTo>
                  <a:lnTo>
                    <a:pt x="46037" y="63500"/>
                  </a:lnTo>
                  <a:lnTo>
                    <a:pt x="46037" y="61912"/>
                  </a:lnTo>
                  <a:lnTo>
                    <a:pt x="43258" y="61912"/>
                  </a:lnTo>
                  <a:lnTo>
                    <a:pt x="41354" y="61596"/>
                  </a:lnTo>
                  <a:lnTo>
                    <a:pt x="40242" y="60802"/>
                  </a:lnTo>
                  <a:lnTo>
                    <a:pt x="39607" y="59769"/>
                  </a:lnTo>
                  <a:lnTo>
                    <a:pt x="39369" y="56356"/>
                  </a:lnTo>
                  <a:lnTo>
                    <a:pt x="39369" y="238"/>
                  </a:lnTo>
                  <a:lnTo>
                    <a:pt x="38893" y="0"/>
                  </a:lnTo>
                  <a:close/>
                </a:path>
              </a:pathLst>
            </a:custGeom>
            <a:solidFill>
              <a:srgbClr val="000000"/>
            </a:solidFill>
          </p:spPr>
          <p:txBody>
            <a:bodyPr vert="horz" lIns="91440" tIns="45720" rIns="91440" bIns="45720" anchor="t"/>
            <a:lstStyle/>
            <a:p>
              <a:endParaRPr lang="en-IN"/>
            </a:p>
          </p:txBody>
        </p:sp>
        <p:sp>
          <p:nvSpPr>
            <p:cNvPr id="2503" name="Shape 2538"/>
            <p:cNvSpPr/>
            <p:nvPr/>
          </p:nvSpPr>
          <p:spPr>
            <a:xfrm>
              <a:off x="5620766" y="4661978"/>
              <a:ext cx="40083" cy="46593"/>
            </a:xfrm>
            <a:custGeom>
              <a:avLst/>
              <a:gdLst/>
              <a:ahLst/>
              <a:cxnLst/>
              <a:rect l="0" t="0" r="0" b="0"/>
              <a:pathLst>
                <a:path w="40083" h="46593">
                  <a:moveTo>
                    <a:pt x="18017" y="0"/>
                  </a:moveTo>
                  <a:lnTo>
                    <a:pt x="12858" y="556"/>
                  </a:lnTo>
                  <a:lnTo>
                    <a:pt x="8731" y="1985"/>
                  </a:lnTo>
                  <a:lnTo>
                    <a:pt x="5634" y="4048"/>
                  </a:lnTo>
                  <a:lnTo>
                    <a:pt x="3492" y="6429"/>
                  </a:lnTo>
                  <a:lnTo>
                    <a:pt x="2301" y="8811"/>
                  </a:lnTo>
                  <a:lnTo>
                    <a:pt x="1904" y="11033"/>
                  </a:lnTo>
                  <a:lnTo>
                    <a:pt x="2857" y="13812"/>
                  </a:lnTo>
                  <a:lnTo>
                    <a:pt x="4127" y="14923"/>
                  </a:lnTo>
                  <a:lnTo>
                    <a:pt x="6111" y="15399"/>
                  </a:lnTo>
                  <a:lnTo>
                    <a:pt x="7937" y="15002"/>
                  </a:lnTo>
                  <a:lnTo>
                    <a:pt x="9366" y="13970"/>
                  </a:lnTo>
                  <a:lnTo>
                    <a:pt x="10238" y="12621"/>
                  </a:lnTo>
                  <a:lnTo>
                    <a:pt x="10556" y="11112"/>
                  </a:lnTo>
                  <a:lnTo>
                    <a:pt x="10318" y="9367"/>
                  </a:lnTo>
                  <a:lnTo>
                    <a:pt x="10080" y="7223"/>
                  </a:lnTo>
                  <a:lnTo>
                    <a:pt x="10714" y="5238"/>
                  </a:lnTo>
                  <a:lnTo>
                    <a:pt x="12382" y="3731"/>
                  </a:lnTo>
                  <a:lnTo>
                    <a:pt x="14683" y="2699"/>
                  </a:lnTo>
                  <a:lnTo>
                    <a:pt x="17145" y="2381"/>
                  </a:lnTo>
                  <a:lnTo>
                    <a:pt x="19605" y="2699"/>
                  </a:lnTo>
                  <a:lnTo>
                    <a:pt x="22066" y="3811"/>
                  </a:lnTo>
                  <a:lnTo>
                    <a:pt x="23971" y="6350"/>
                  </a:lnTo>
                  <a:lnTo>
                    <a:pt x="24765" y="10637"/>
                  </a:lnTo>
                  <a:lnTo>
                    <a:pt x="24765" y="16668"/>
                  </a:lnTo>
                  <a:lnTo>
                    <a:pt x="24024" y="16960"/>
                  </a:lnTo>
                  <a:lnTo>
                    <a:pt x="24765" y="19050"/>
                  </a:lnTo>
                  <a:lnTo>
                    <a:pt x="24765" y="33417"/>
                  </a:lnTo>
                  <a:lnTo>
                    <a:pt x="24208" y="36751"/>
                  </a:lnTo>
                  <a:lnTo>
                    <a:pt x="23177" y="37942"/>
                  </a:lnTo>
                  <a:lnTo>
                    <a:pt x="21351" y="39052"/>
                  </a:lnTo>
                  <a:lnTo>
                    <a:pt x="20320" y="39530"/>
                  </a:lnTo>
                  <a:lnTo>
                    <a:pt x="18732" y="40085"/>
                  </a:lnTo>
                  <a:lnTo>
                    <a:pt x="15240" y="40878"/>
                  </a:lnTo>
                  <a:lnTo>
                    <a:pt x="12700" y="40323"/>
                  </a:lnTo>
                  <a:lnTo>
                    <a:pt x="10636" y="38736"/>
                  </a:lnTo>
                  <a:lnTo>
                    <a:pt x="9286" y="36274"/>
                  </a:lnTo>
                  <a:lnTo>
                    <a:pt x="8731" y="33099"/>
                  </a:lnTo>
                  <a:lnTo>
                    <a:pt x="8731" y="32941"/>
                  </a:lnTo>
                  <a:lnTo>
                    <a:pt x="8890" y="31115"/>
                  </a:lnTo>
                  <a:lnTo>
                    <a:pt x="9525" y="28972"/>
                  </a:lnTo>
                  <a:lnTo>
                    <a:pt x="11112" y="26591"/>
                  </a:lnTo>
                  <a:lnTo>
                    <a:pt x="13970" y="24131"/>
                  </a:lnTo>
                  <a:lnTo>
                    <a:pt x="15953" y="22861"/>
                  </a:lnTo>
                  <a:lnTo>
                    <a:pt x="18415" y="21590"/>
                  </a:lnTo>
                  <a:lnTo>
                    <a:pt x="21351" y="20320"/>
                  </a:lnTo>
                  <a:lnTo>
                    <a:pt x="24765" y="19050"/>
                  </a:lnTo>
                  <a:lnTo>
                    <a:pt x="24024" y="16960"/>
                  </a:lnTo>
                  <a:lnTo>
                    <a:pt x="17303" y="19606"/>
                  </a:lnTo>
                  <a:lnTo>
                    <a:pt x="11112" y="22383"/>
                  </a:lnTo>
                  <a:lnTo>
                    <a:pt x="6270" y="25162"/>
                  </a:lnTo>
                  <a:lnTo>
                    <a:pt x="2777" y="28178"/>
                  </a:lnTo>
                  <a:lnTo>
                    <a:pt x="713" y="31829"/>
                  </a:lnTo>
                  <a:lnTo>
                    <a:pt x="0" y="36274"/>
                  </a:lnTo>
                  <a:lnTo>
                    <a:pt x="952" y="40640"/>
                  </a:lnTo>
                  <a:lnTo>
                    <a:pt x="3253" y="43894"/>
                  </a:lnTo>
                  <a:lnTo>
                    <a:pt x="6587" y="45958"/>
                  </a:lnTo>
                  <a:lnTo>
                    <a:pt x="10477" y="46593"/>
                  </a:lnTo>
                  <a:lnTo>
                    <a:pt x="14525" y="45958"/>
                  </a:lnTo>
                  <a:lnTo>
                    <a:pt x="18334" y="44212"/>
                  </a:lnTo>
                  <a:lnTo>
                    <a:pt x="21827" y="41831"/>
                  </a:lnTo>
                  <a:lnTo>
                    <a:pt x="24843" y="39370"/>
                  </a:lnTo>
                  <a:lnTo>
                    <a:pt x="25400" y="42307"/>
                  </a:lnTo>
                  <a:lnTo>
                    <a:pt x="26352" y="44371"/>
                  </a:lnTo>
                  <a:lnTo>
                    <a:pt x="27622" y="45720"/>
                  </a:lnTo>
                  <a:lnTo>
                    <a:pt x="28892" y="46356"/>
                  </a:lnTo>
                  <a:lnTo>
                    <a:pt x="31273" y="46593"/>
                  </a:lnTo>
                  <a:lnTo>
                    <a:pt x="32781" y="46435"/>
                  </a:lnTo>
                  <a:lnTo>
                    <a:pt x="34686" y="45880"/>
                  </a:lnTo>
                  <a:lnTo>
                    <a:pt x="37147" y="44450"/>
                  </a:lnTo>
                  <a:lnTo>
                    <a:pt x="40083" y="41672"/>
                  </a:lnTo>
                  <a:lnTo>
                    <a:pt x="40083" y="39052"/>
                  </a:lnTo>
                  <a:lnTo>
                    <a:pt x="38258" y="40323"/>
                  </a:lnTo>
                  <a:lnTo>
                    <a:pt x="35638" y="40957"/>
                  </a:lnTo>
                  <a:lnTo>
                    <a:pt x="33972" y="40402"/>
                  </a:lnTo>
                  <a:lnTo>
                    <a:pt x="33098" y="39132"/>
                  </a:lnTo>
                  <a:lnTo>
                    <a:pt x="32781" y="35163"/>
                  </a:lnTo>
                  <a:lnTo>
                    <a:pt x="32781" y="15875"/>
                  </a:lnTo>
                  <a:lnTo>
                    <a:pt x="32226" y="9128"/>
                  </a:lnTo>
                  <a:lnTo>
                    <a:pt x="30956" y="5715"/>
                  </a:lnTo>
                  <a:lnTo>
                    <a:pt x="28416" y="2778"/>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504" name="Shape 2539"/>
            <p:cNvSpPr/>
            <p:nvPr/>
          </p:nvSpPr>
          <p:spPr>
            <a:xfrm>
              <a:off x="5525436" y="4661978"/>
              <a:ext cx="39528" cy="46593"/>
            </a:xfrm>
            <a:custGeom>
              <a:avLst/>
              <a:gdLst/>
              <a:ahLst/>
              <a:cxnLst/>
              <a:rect l="0" t="0" r="0" b="0"/>
              <a:pathLst>
                <a:path w="39528" h="46593">
                  <a:moveTo>
                    <a:pt x="20241" y="0"/>
                  </a:moveTo>
                  <a:lnTo>
                    <a:pt x="18018" y="3572"/>
                  </a:lnTo>
                  <a:lnTo>
                    <a:pt x="21431" y="4127"/>
                  </a:lnTo>
                  <a:lnTo>
                    <a:pt x="23812" y="5556"/>
                  </a:lnTo>
                  <a:lnTo>
                    <a:pt x="25479" y="7541"/>
                  </a:lnTo>
                  <a:lnTo>
                    <a:pt x="26511" y="9922"/>
                  </a:lnTo>
                  <a:lnTo>
                    <a:pt x="27543" y="15002"/>
                  </a:lnTo>
                  <a:lnTo>
                    <a:pt x="7143" y="15002"/>
                  </a:lnTo>
                  <a:lnTo>
                    <a:pt x="7858" y="12065"/>
                  </a:lnTo>
                  <a:lnTo>
                    <a:pt x="8731" y="9525"/>
                  </a:lnTo>
                  <a:lnTo>
                    <a:pt x="9842" y="7541"/>
                  </a:lnTo>
                  <a:lnTo>
                    <a:pt x="11192" y="6032"/>
                  </a:lnTo>
                  <a:lnTo>
                    <a:pt x="14287" y="4127"/>
                  </a:lnTo>
                  <a:lnTo>
                    <a:pt x="18018" y="3572"/>
                  </a:lnTo>
                  <a:lnTo>
                    <a:pt x="20241" y="0"/>
                  </a:lnTo>
                  <a:lnTo>
                    <a:pt x="15954" y="556"/>
                  </a:lnTo>
                  <a:lnTo>
                    <a:pt x="11429" y="2223"/>
                  </a:lnTo>
                  <a:lnTo>
                    <a:pt x="7143" y="5318"/>
                  </a:lnTo>
                  <a:lnTo>
                    <a:pt x="3572" y="9922"/>
                  </a:lnTo>
                  <a:lnTo>
                    <a:pt x="1032" y="16193"/>
                  </a:lnTo>
                  <a:lnTo>
                    <a:pt x="0" y="24368"/>
                  </a:lnTo>
                  <a:lnTo>
                    <a:pt x="397" y="29368"/>
                  </a:lnTo>
                  <a:lnTo>
                    <a:pt x="1349" y="33735"/>
                  </a:lnTo>
                  <a:lnTo>
                    <a:pt x="2937" y="37544"/>
                  </a:lnTo>
                  <a:lnTo>
                    <a:pt x="5159" y="40719"/>
                  </a:lnTo>
                  <a:lnTo>
                    <a:pt x="7858" y="43260"/>
                  </a:lnTo>
                  <a:lnTo>
                    <a:pt x="11033" y="45086"/>
                  </a:lnTo>
                  <a:lnTo>
                    <a:pt x="14604" y="46196"/>
                  </a:lnTo>
                  <a:lnTo>
                    <a:pt x="18573" y="46593"/>
                  </a:lnTo>
                  <a:lnTo>
                    <a:pt x="23494" y="45958"/>
                  </a:lnTo>
                  <a:lnTo>
                    <a:pt x="27702" y="44371"/>
                  </a:lnTo>
                  <a:lnTo>
                    <a:pt x="31194" y="42148"/>
                  </a:lnTo>
                  <a:lnTo>
                    <a:pt x="33972" y="39449"/>
                  </a:lnTo>
                  <a:lnTo>
                    <a:pt x="36194" y="36671"/>
                  </a:lnTo>
                  <a:lnTo>
                    <a:pt x="37782" y="33973"/>
                  </a:lnTo>
                  <a:lnTo>
                    <a:pt x="38893" y="31671"/>
                  </a:lnTo>
                  <a:lnTo>
                    <a:pt x="39528" y="30083"/>
                  </a:lnTo>
                  <a:lnTo>
                    <a:pt x="37941" y="29368"/>
                  </a:lnTo>
                  <a:lnTo>
                    <a:pt x="34925" y="33656"/>
                  </a:lnTo>
                  <a:lnTo>
                    <a:pt x="32702" y="35877"/>
                  </a:lnTo>
                  <a:lnTo>
                    <a:pt x="30003" y="37862"/>
                  </a:lnTo>
                  <a:lnTo>
                    <a:pt x="26591" y="39212"/>
                  </a:lnTo>
                  <a:lnTo>
                    <a:pt x="22622" y="39767"/>
                  </a:lnTo>
                  <a:lnTo>
                    <a:pt x="19288" y="39370"/>
                  </a:lnTo>
                  <a:lnTo>
                    <a:pt x="15875" y="38100"/>
                  </a:lnTo>
                  <a:lnTo>
                    <a:pt x="12700" y="35561"/>
                  </a:lnTo>
                  <a:lnTo>
                    <a:pt x="10000" y="31592"/>
                  </a:lnTo>
                  <a:lnTo>
                    <a:pt x="8889" y="28972"/>
                  </a:lnTo>
                  <a:lnTo>
                    <a:pt x="8017" y="25876"/>
                  </a:lnTo>
                  <a:lnTo>
                    <a:pt x="7302" y="22304"/>
                  </a:lnTo>
                  <a:lnTo>
                    <a:pt x="6825" y="18177"/>
                  </a:lnTo>
                  <a:lnTo>
                    <a:pt x="37703" y="18177"/>
                  </a:lnTo>
                  <a:lnTo>
                    <a:pt x="36988" y="13732"/>
                  </a:lnTo>
                  <a:lnTo>
                    <a:pt x="35877" y="9843"/>
                  </a:lnTo>
                  <a:lnTo>
                    <a:pt x="34211" y="6747"/>
                  </a:lnTo>
                  <a:lnTo>
                    <a:pt x="32067" y="4207"/>
                  </a:lnTo>
                  <a:lnTo>
                    <a:pt x="29527" y="238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2505" name="Shape 2540"/>
            <p:cNvSpPr/>
            <p:nvPr/>
          </p:nvSpPr>
          <p:spPr>
            <a:xfrm>
              <a:off x="5397800" y="4661978"/>
              <a:ext cx="23416" cy="45562"/>
            </a:xfrm>
            <a:custGeom>
              <a:avLst/>
              <a:gdLst/>
              <a:ahLst/>
              <a:cxnLst/>
              <a:rect l="0" t="0" r="0" b="0"/>
              <a:pathLst>
                <a:path w="23416" h="45562">
                  <a:moveTo>
                    <a:pt x="15716" y="0"/>
                  </a:moveTo>
                  <a:lnTo>
                    <a:pt x="397" y="5477"/>
                  </a:lnTo>
                  <a:lnTo>
                    <a:pt x="397" y="6986"/>
                  </a:lnTo>
                  <a:lnTo>
                    <a:pt x="4366" y="6588"/>
                  </a:lnTo>
                  <a:lnTo>
                    <a:pt x="5556" y="6668"/>
                  </a:lnTo>
                  <a:lnTo>
                    <a:pt x="6667" y="7382"/>
                  </a:lnTo>
                  <a:lnTo>
                    <a:pt x="7461" y="9128"/>
                  </a:lnTo>
                  <a:lnTo>
                    <a:pt x="7778" y="12542"/>
                  </a:lnTo>
                  <a:lnTo>
                    <a:pt x="7778" y="35481"/>
                  </a:lnTo>
                  <a:lnTo>
                    <a:pt x="7620" y="38736"/>
                  </a:lnTo>
                  <a:lnTo>
                    <a:pt x="7065" y="41117"/>
                  </a:lnTo>
                  <a:lnTo>
                    <a:pt x="6191" y="42624"/>
                  </a:lnTo>
                  <a:lnTo>
                    <a:pt x="4762" y="43498"/>
                  </a:lnTo>
                  <a:lnTo>
                    <a:pt x="2698" y="43894"/>
                  </a:lnTo>
                  <a:lnTo>
                    <a:pt x="0" y="44132"/>
                  </a:lnTo>
                  <a:lnTo>
                    <a:pt x="0" y="45562"/>
                  </a:lnTo>
                  <a:lnTo>
                    <a:pt x="23416" y="45562"/>
                  </a:lnTo>
                  <a:lnTo>
                    <a:pt x="23416" y="44132"/>
                  </a:lnTo>
                  <a:lnTo>
                    <a:pt x="19447" y="43498"/>
                  </a:lnTo>
                  <a:lnTo>
                    <a:pt x="17224" y="42068"/>
                  </a:lnTo>
                  <a:lnTo>
                    <a:pt x="16272" y="39530"/>
                  </a:lnTo>
                  <a:lnTo>
                    <a:pt x="16113" y="35481"/>
                  </a:lnTo>
                  <a:lnTo>
                    <a:pt x="16113" y="318"/>
                  </a:lnTo>
                  <a:lnTo>
                    <a:pt x="15716" y="0"/>
                  </a:lnTo>
                  <a:close/>
                </a:path>
              </a:pathLst>
            </a:custGeom>
            <a:solidFill>
              <a:srgbClr val="000000"/>
            </a:solidFill>
          </p:spPr>
          <p:txBody>
            <a:bodyPr vert="horz" lIns="91440" tIns="45720" rIns="91440" bIns="45720" anchor="t"/>
            <a:lstStyle/>
            <a:p>
              <a:endParaRPr lang="en-IN"/>
            </a:p>
          </p:txBody>
        </p:sp>
        <p:sp>
          <p:nvSpPr>
            <p:cNvPr id="2506" name="Shape 2541"/>
            <p:cNvSpPr/>
            <p:nvPr/>
          </p:nvSpPr>
          <p:spPr>
            <a:xfrm>
              <a:off x="5328507" y="4661978"/>
              <a:ext cx="40163" cy="46593"/>
            </a:xfrm>
            <a:custGeom>
              <a:avLst/>
              <a:gdLst/>
              <a:ahLst/>
              <a:cxnLst/>
              <a:rect l="0" t="0" r="0" b="0"/>
              <a:pathLst>
                <a:path w="40163" h="46593">
                  <a:moveTo>
                    <a:pt x="18017" y="0"/>
                  </a:moveTo>
                  <a:lnTo>
                    <a:pt x="12858" y="556"/>
                  </a:lnTo>
                  <a:lnTo>
                    <a:pt x="8731" y="1985"/>
                  </a:lnTo>
                  <a:lnTo>
                    <a:pt x="5635" y="4048"/>
                  </a:lnTo>
                  <a:lnTo>
                    <a:pt x="3571" y="6429"/>
                  </a:lnTo>
                  <a:lnTo>
                    <a:pt x="2301" y="8811"/>
                  </a:lnTo>
                  <a:lnTo>
                    <a:pt x="1905" y="11033"/>
                  </a:lnTo>
                  <a:lnTo>
                    <a:pt x="2857" y="13812"/>
                  </a:lnTo>
                  <a:lnTo>
                    <a:pt x="4206" y="14923"/>
                  </a:lnTo>
                  <a:lnTo>
                    <a:pt x="6191" y="15399"/>
                  </a:lnTo>
                  <a:lnTo>
                    <a:pt x="7937" y="15002"/>
                  </a:lnTo>
                  <a:lnTo>
                    <a:pt x="9366" y="13970"/>
                  </a:lnTo>
                  <a:lnTo>
                    <a:pt x="10318" y="12621"/>
                  </a:lnTo>
                  <a:lnTo>
                    <a:pt x="10636" y="11112"/>
                  </a:lnTo>
                  <a:lnTo>
                    <a:pt x="10397" y="9367"/>
                  </a:lnTo>
                  <a:lnTo>
                    <a:pt x="10160" y="7223"/>
                  </a:lnTo>
                  <a:lnTo>
                    <a:pt x="10715" y="5238"/>
                  </a:lnTo>
                  <a:lnTo>
                    <a:pt x="12382" y="3731"/>
                  </a:lnTo>
                  <a:lnTo>
                    <a:pt x="14683" y="2699"/>
                  </a:lnTo>
                  <a:lnTo>
                    <a:pt x="17145" y="2381"/>
                  </a:lnTo>
                  <a:lnTo>
                    <a:pt x="19685" y="2699"/>
                  </a:lnTo>
                  <a:lnTo>
                    <a:pt x="22145" y="3811"/>
                  </a:lnTo>
                  <a:lnTo>
                    <a:pt x="24050" y="6350"/>
                  </a:lnTo>
                  <a:lnTo>
                    <a:pt x="24765" y="10637"/>
                  </a:lnTo>
                  <a:lnTo>
                    <a:pt x="24765" y="16668"/>
                  </a:lnTo>
                  <a:lnTo>
                    <a:pt x="24024" y="16960"/>
                  </a:lnTo>
                  <a:lnTo>
                    <a:pt x="24765" y="19050"/>
                  </a:lnTo>
                  <a:lnTo>
                    <a:pt x="24765" y="33417"/>
                  </a:lnTo>
                  <a:lnTo>
                    <a:pt x="24208" y="36751"/>
                  </a:lnTo>
                  <a:lnTo>
                    <a:pt x="23177" y="37942"/>
                  </a:lnTo>
                  <a:lnTo>
                    <a:pt x="21431" y="39052"/>
                  </a:lnTo>
                  <a:lnTo>
                    <a:pt x="18811" y="40085"/>
                  </a:lnTo>
                  <a:lnTo>
                    <a:pt x="15240" y="40878"/>
                  </a:lnTo>
                  <a:lnTo>
                    <a:pt x="12700" y="40323"/>
                  </a:lnTo>
                  <a:lnTo>
                    <a:pt x="10636" y="38736"/>
                  </a:lnTo>
                  <a:lnTo>
                    <a:pt x="9286" y="36274"/>
                  </a:lnTo>
                  <a:lnTo>
                    <a:pt x="8731" y="33099"/>
                  </a:lnTo>
                  <a:lnTo>
                    <a:pt x="8731" y="32941"/>
                  </a:lnTo>
                  <a:lnTo>
                    <a:pt x="8890" y="31115"/>
                  </a:lnTo>
                  <a:lnTo>
                    <a:pt x="9604" y="28972"/>
                  </a:lnTo>
                  <a:lnTo>
                    <a:pt x="11191" y="26591"/>
                  </a:lnTo>
                  <a:lnTo>
                    <a:pt x="13970" y="24131"/>
                  </a:lnTo>
                  <a:lnTo>
                    <a:pt x="15954" y="22861"/>
                  </a:lnTo>
                  <a:lnTo>
                    <a:pt x="18415" y="21590"/>
                  </a:lnTo>
                  <a:lnTo>
                    <a:pt x="24765" y="19050"/>
                  </a:lnTo>
                  <a:lnTo>
                    <a:pt x="24024" y="16960"/>
                  </a:lnTo>
                  <a:lnTo>
                    <a:pt x="17303" y="19606"/>
                  </a:lnTo>
                  <a:lnTo>
                    <a:pt x="11191" y="22383"/>
                  </a:lnTo>
                  <a:lnTo>
                    <a:pt x="6350" y="25162"/>
                  </a:lnTo>
                  <a:lnTo>
                    <a:pt x="2857" y="28178"/>
                  </a:lnTo>
                  <a:lnTo>
                    <a:pt x="713" y="31829"/>
                  </a:lnTo>
                  <a:lnTo>
                    <a:pt x="0" y="36274"/>
                  </a:lnTo>
                  <a:lnTo>
                    <a:pt x="952" y="40640"/>
                  </a:lnTo>
                  <a:lnTo>
                    <a:pt x="3254" y="43894"/>
                  </a:lnTo>
                  <a:lnTo>
                    <a:pt x="6667" y="45958"/>
                  </a:lnTo>
                  <a:lnTo>
                    <a:pt x="10556" y="46593"/>
                  </a:lnTo>
                  <a:lnTo>
                    <a:pt x="14605" y="45958"/>
                  </a:lnTo>
                  <a:lnTo>
                    <a:pt x="18415" y="44212"/>
                  </a:lnTo>
                  <a:lnTo>
                    <a:pt x="24843" y="39370"/>
                  </a:lnTo>
                  <a:lnTo>
                    <a:pt x="25400" y="42307"/>
                  </a:lnTo>
                  <a:lnTo>
                    <a:pt x="26352" y="44371"/>
                  </a:lnTo>
                  <a:lnTo>
                    <a:pt x="27622" y="45720"/>
                  </a:lnTo>
                  <a:lnTo>
                    <a:pt x="28971" y="46356"/>
                  </a:lnTo>
                  <a:lnTo>
                    <a:pt x="31352" y="46593"/>
                  </a:lnTo>
                  <a:lnTo>
                    <a:pt x="32781" y="46435"/>
                  </a:lnTo>
                  <a:lnTo>
                    <a:pt x="34766" y="45880"/>
                  </a:lnTo>
                  <a:lnTo>
                    <a:pt x="37226" y="44450"/>
                  </a:lnTo>
                  <a:lnTo>
                    <a:pt x="40163" y="41672"/>
                  </a:lnTo>
                  <a:lnTo>
                    <a:pt x="40163" y="39052"/>
                  </a:lnTo>
                  <a:lnTo>
                    <a:pt x="38337" y="40323"/>
                  </a:lnTo>
                  <a:lnTo>
                    <a:pt x="35718" y="40957"/>
                  </a:lnTo>
                  <a:lnTo>
                    <a:pt x="33972" y="40402"/>
                  </a:lnTo>
                  <a:lnTo>
                    <a:pt x="33178" y="39132"/>
                  </a:lnTo>
                  <a:lnTo>
                    <a:pt x="32781" y="35163"/>
                  </a:lnTo>
                  <a:lnTo>
                    <a:pt x="32781" y="15875"/>
                  </a:lnTo>
                  <a:lnTo>
                    <a:pt x="32226" y="9128"/>
                  </a:lnTo>
                  <a:lnTo>
                    <a:pt x="30956" y="5715"/>
                  </a:lnTo>
                  <a:lnTo>
                    <a:pt x="28416" y="2778"/>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507" name="Shape 2542"/>
            <p:cNvSpPr/>
            <p:nvPr/>
          </p:nvSpPr>
          <p:spPr>
            <a:xfrm>
              <a:off x="5178884" y="4661978"/>
              <a:ext cx="23416" cy="45562"/>
            </a:xfrm>
            <a:custGeom>
              <a:avLst/>
              <a:gdLst/>
              <a:ahLst/>
              <a:cxnLst/>
              <a:rect l="0" t="0" r="0" b="0"/>
              <a:pathLst>
                <a:path w="23416" h="45562">
                  <a:moveTo>
                    <a:pt x="15716" y="0"/>
                  </a:moveTo>
                  <a:lnTo>
                    <a:pt x="397" y="5477"/>
                  </a:lnTo>
                  <a:lnTo>
                    <a:pt x="397" y="6986"/>
                  </a:lnTo>
                  <a:lnTo>
                    <a:pt x="4286" y="6588"/>
                  </a:lnTo>
                  <a:lnTo>
                    <a:pt x="5556" y="6668"/>
                  </a:lnTo>
                  <a:lnTo>
                    <a:pt x="6667" y="7382"/>
                  </a:lnTo>
                  <a:lnTo>
                    <a:pt x="7461" y="9128"/>
                  </a:lnTo>
                  <a:lnTo>
                    <a:pt x="7778" y="12542"/>
                  </a:lnTo>
                  <a:lnTo>
                    <a:pt x="7778" y="35481"/>
                  </a:lnTo>
                  <a:lnTo>
                    <a:pt x="7620" y="38736"/>
                  </a:lnTo>
                  <a:lnTo>
                    <a:pt x="7065" y="41117"/>
                  </a:lnTo>
                  <a:lnTo>
                    <a:pt x="6191" y="42624"/>
                  </a:lnTo>
                  <a:lnTo>
                    <a:pt x="4683" y="43498"/>
                  </a:lnTo>
                  <a:lnTo>
                    <a:pt x="2698" y="43894"/>
                  </a:lnTo>
                  <a:lnTo>
                    <a:pt x="0" y="44132"/>
                  </a:lnTo>
                  <a:lnTo>
                    <a:pt x="0" y="45562"/>
                  </a:lnTo>
                  <a:lnTo>
                    <a:pt x="23416" y="45562"/>
                  </a:lnTo>
                  <a:lnTo>
                    <a:pt x="23416" y="44132"/>
                  </a:lnTo>
                  <a:lnTo>
                    <a:pt x="19367" y="43498"/>
                  </a:lnTo>
                  <a:lnTo>
                    <a:pt x="18097" y="42942"/>
                  </a:lnTo>
                  <a:lnTo>
                    <a:pt x="17224" y="42068"/>
                  </a:lnTo>
                  <a:lnTo>
                    <a:pt x="16272" y="39530"/>
                  </a:lnTo>
                  <a:lnTo>
                    <a:pt x="16113" y="35481"/>
                  </a:lnTo>
                  <a:lnTo>
                    <a:pt x="16113" y="318"/>
                  </a:lnTo>
                  <a:lnTo>
                    <a:pt x="15716" y="0"/>
                  </a:lnTo>
                  <a:close/>
                </a:path>
              </a:pathLst>
            </a:custGeom>
            <a:solidFill>
              <a:srgbClr val="000000"/>
            </a:solidFill>
          </p:spPr>
          <p:txBody>
            <a:bodyPr vert="horz" lIns="91440" tIns="45720" rIns="91440" bIns="45720" anchor="t"/>
            <a:lstStyle/>
            <a:p>
              <a:endParaRPr lang="en-IN"/>
            </a:p>
          </p:txBody>
        </p:sp>
        <p:sp>
          <p:nvSpPr>
            <p:cNvPr id="2508" name="Shape 2543"/>
            <p:cNvSpPr/>
            <p:nvPr/>
          </p:nvSpPr>
          <p:spPr>
            <a:xfrm>
              <a:off x="5123402" y="4661978"/>
              <a:ext cx="23415" cy="45562"/>
            </a:xfrm>
            <a:custGeom>
              <a:avLst/>
              <a:gdLst/>
              <a:ahLst/>
              <a:cxnLst/>
              <a:rect l="0" t="0" r="0" b="0"/>
              <a:pathLst>
                <a:path w="23415" h="45562">
                  <a:moveTo>
                    <a:pt x="15716" y="0"/>
                  </a:moveTo>
                  <a:lnTo>
                    <a:pt x="396" y="5477"/>
                  </a:lnTo>
                  <a:lnTo>
                    <a:pt x="396" y="6986"/>
                  </a:lnTo>
                  <a:lnTo>
                    <a:pt x="4365" y="6588"/>
                  </a:lnTo>
                  <a:lnTo>
                    <a:pt x="5556" y="6668"/>
                  </a:lnTo>
                  <a:lnTo>
                    <a:pt x="6667" y="7382"/>
                  </a:lnTo>
                  <a:lnTo>
                    <a:pt x="7461" y="9128"/>
                  </a:lnTo>
                  <a:lnTo>
                    <a:pt x="7778" y="12542"/>
                  </a:lnTo>
                  <a:lnTo>
                    <a:pt x="7778" y="35481"/>
                  </a:lnTo>
                  <a:lnTo>
                    <a:pt x="7620" y="38736"/>
                  </a:lnTo>
                  <a:lnTo>
                    <a:pt x="7063" y="41117"/>
                  </a:lnTo>
                  <a:lnTo>
                    <a:pt x="6191" y="42624"/>
                  </a:lnTo>
                  <a:lnTo>
                    <a:pt x="4762" y="43498"/>
                  </a:lnTo>
                  <a:lnTo>
                    <a:pt x="2698" y="43894"/>
                  </a:lnTo>
                  <a:lnTo>
                    <a:pt x="0" y="44132"/>
                  </a:lnTo>
                  <a:lnTo>
                    <a:pt x="0" y="45562"/>
                  </a:lnTo>
                  <a:lnTo>
                    <a:pt x="23415" y="45562"/>
                  </a:lnTo>
                  <a:lnTo>
                    <a:pt x="23415" y="44132"/>
                  </a:lnTo>
                  <a:lnTo>
                    <a:pt x="19446" y="43498"/>
                  </a:lnTo>
                  <a:lnTo>
                    <a:pt x="17223" y="42068"/>
                  </a:lnTo>
                  <a:lnTo>
                    <a:pt x="16271" y="39530"/>
                  </a:lnTo>
                  <a:lnTo>
                    <a:pt x="16112" y="35481"/>
                  </a:lnTo>
                  <a:lnTo>
                    <a:pt x="16112" y="318"/>
                  </a:lnTo>
                  <a:lnTo>
                    <a:pt x="15716" y="0"/>
                  </a:lnTo>
                  <a:close/>
                </a:path>
              </a:pathLst>
            </a:custGeom>
            <a:solidFill>
              <a:srgbClr val="000000"/>
            </a:solidFill>
          </p:spPr>
          <p:txBody>
            <a:bodyPr vert="horz" lIns="91440" tIns="45720" rIns="91440" bIns="45720" anchor="t"/>
            <a:lstStyle/>
            <a:p>
              <a:endParaRPr lang="en-IN"/>
            </a:p>
          </p:txBody>
        </p:sp>
        <p:sp>
          <p:nvSpPr>
            <p:cNvPr id="2509" name="Shape 2544"/>
            <p:cNvSpPr/>
            <p:nvPr/>
          </p:nvSpPr>
          <p:spPr>
            <a:xfrm>
              <a:off x="5054107" y="4661978"/>
              <a:ext cx="40163" cy="46593"/>
            </a:xfrm>
            <a:custGeom>
              <a:avLst/>
              <a:gdLst/>
              <a:ahLst/>
              <a:cxnLst/>
              <a:rect l="0" t="0" r="0" b="0"/>
              <a:pathLst>
                <a:path w="40163" h="46593">
                  <a:moveTo>
                    <a:pt x="18018" y="0"/>
                  </a:moveTo>
                  <a:lnTo>
                    <a:pt x="12858" y="556"/>
                  </a:lnTo>
                  <a:lnTo>
                    <a:pt x="8731" y="1985"/>
                  </a:lnTo>
                  <a:lnTo>
                    <a:pt x="5636" y="4048"/>
                  </a:lnTo>
                  <a:lnTo>
                    <a:pt x="3572" y="6429"/>
                  </a:lnTo>
                  <a:lnTo>
                    <a:pt x="2302" y="8811"/>
                  </a:lnTo>
                  <a:lnTo>
                    <a:pt x="1904" y="11033"/>
                  </a:lnTo>
                  <a:lnTo>
                    <a:pt x="2857" y="13812"/>
                  </a:lnTo>
                  <a:lnTo>
                    <a:pt x="4207" y="14923"/>
                  </a:lnTo>
                  <a:lnTo>
                    <a:pt x="6191" y="15399"/>
                  </a:lnTo>
                  <a:lnTo>
                    <a:pt x="7937" y="15002"/>
                  </a:lnTo>
                  <a:lnTo>
                    <a:pt x="9366" y="13970"/>
                  </a:lnTo>
                  <a:lnTo>
                    <a:pt x="10318" y="12621"/>
                  </a:lnTo>
                  <a:lnTo>
                    <a:pt x="10636" y="11112"/>
                  </a:lnTo>
                  <a:lnTo>
                    <a:pt x="10398" y="9367"/>
                  </a:lnTo>
                  <a:lnTo>
                    <a:pt x="10160" y="7223"/>
                  </a:lnTo>
                  <a:lnTo>
                    <a:pt x="10716" y="5238"/>
                  </a:lnTo>
                  <a:lnTo>
                    <a:pt x="12382" y="3731"/>
                  </a:lnTo>
                  <a:lnTo>
                    <a:pt x="14685" y="2699"/>
                  </a:lnTo>
                  <a:lnTo>
                    <a:pt x="17145" y="2381"/>
                  </a:lnTo>
                  <a:lnTo>
                    <a:pt x="19685" y="2699"/>
                  </a:lnTo>
                  <a:lnTo>
                    <a:pt x="22146" y="3811"/>
                  </a:lnTo>
                  <a:lnTo>
                    <a:pt x="24051" y="6350"/>
                  </a:lnTo>
                  <a:lnTo>
                    <a:pt x="24765" y="10637"/>
                  </a:lnTo>
                  <a:lnTo>
                    <a:pt x="24765" y="16668"/>
                  </a:lnTo>
                  <a:lnTo>
                    <a:pt x="24024" y="16960"/>
                  </a:lnTo>
                  <a:lnTo>
                    <a:pt x="24765" y="19050"/>
                  </a:lnTo>
                  <a:lnTo>
                    <a:pt x="24765" y="33417"/>
                  </a:lnTo>
                  <a:lnTo>
                    <a:pt x="24210" y="36751"/>
                  </a:lnTo>
                  <a:lnTo>
                    <a:pt x="23177" y="37942"/>
                  </a:lnTo>
                  <a:lnTo>
                    <a:pt x="21431" y="39052"/>
                  </a:lnTo>
                  <a:lnTo>
                    <a:pt x="18812" y="40085"/>
                  </a:lnTo>
                  <a:lnTo>
                    <a:pt x="15240" y="40878"/>
                  </a:lnTo>
                  <a:lnTo>
                    <a:pt x="12700" y="40323"/>
                  </a:lnTo>
                  <a:lnTo>
                    <a:pt x="10636" y="38736"/>
                  </a:lnTo>
                  <a:lnTo>
                    <a:pt x="9287" y="36274"/>
                  </a:lnTo>
                  <a:lnTo>
                    <a:pt x="8731" y="33099"/>
                  </a:lnTo>
                  <a:lnTo>
                    <a:pt x="8731" y="32941"/>
                  </a:lnTo>
                  <a:lnTo>
                    <a:pt x="8890" y="31115"/>
                  </a:lnTo>
                  <a:lnTo>
                    <a:pt x="9605" y="28972"/>
                  </a:lnTo>
                  <a:lnTo>
                    <a:pt x="11192" y="26591"/>
                  </a:lnTo>
                  <a:lnTo>
                    <a:pt x="13970" y="24131"/>
                  </a:lnTo>
                  <a:lnTo>
                    <a:pt x="15955" y="22861"/>
                  </a:lnTo>
                  <a:lnTo>
                    <a:pt x="18415" y="21590"/>
                  </a:lnTo>
                  <a:lnTo>
                    <a:pt x="24765" y="19050"/>
                  </a:lnTo>
                  <a:lnTo>
                    <a:pt x="24024" y="16960"/>
                  </a:lnTo>
                  <a:lnTo>
                    <a:pt x="17303" y="19606"/>
                  </a:lnTo>
                  <a:lnTo>
                    <a:pt x="11192" y="22383"/>
                  </a:lnTo>
                  <a:lnTo>
                    <a:pt x="6350" y="25162"/>
                  </a:lnTo>
                  <a:lnTo>
                    <a:pt x="2857" y="28178"/>
                  </a:lnTo>
                  <a:lnTo>
                    <a:pt x="715" y="31829"/>
                  </a:lnTo>
                  <a:lnTo>
                    <a:pt x="0" y="36274"/>
                  </a:lnTo>
                  <a:lnTo>
                    <a:pt x="952" y="40640"/>
                  </a:lnTo>
                  <a:lnTo>
                    <a:pt x="3255" y="43894"/>
                  </a:lnTo>
                  <a:lnTo>
                    <a:pt x="6667" y="45958"/>
                  </a:lnTo>
                  <a:lnTo>
                    <a:pt x="10557" y="46593"/>
                  </a:lnTo>
                  <a:lnTo>
                    <a:pt x="14604" y="45958"/>
                  </a:lnTo>
                  <a:lnTo>
                    <a:pt x="18415" y="44212"/>
                  </a:lnTo>
                  <a:lnTo>
                    <a:pt x="24923" y="39370"/>
                  </a:lnTo>
                  <a:lnTo>
                    <a:pt x="25400" y="42307"/>
                  </a:lnTo>
                  <a:lnTo>
                    <a:pt x="26352" y="44371"/>
                  </a:lnTo>
                  <a:lnTo>
                    <a:pt x="27622" y="45720"/>
                  </a:lnTo>
                  <a:lnTo>
                    <a:pt x="28972" y="46356"/>
                  </a:lnTo>
                  <a:lnTo>
                    <a:pt x="31353" y="46593"/>
                  </a:lnTo>
                  <a:lnTo>
                    <a:pt x="32782" y="46435"/>
                  </a:lnTo>
                  <a:lnTo>
                    <a:pt x="34766" y="45880"/>
                  </a:lnTo>
                  <a:lnTo>
                    <a:pt x="37227" y="44450"/>
                  </a:lnTo>
                  <a:lnTo>
                    <a:pt x="40163" y="41672"/>
                  </a:lnTo>
                  <a:lnTo>
                    <a:pt x="40163" y="39052"/>
                  </a:lnTo>
                  <a:lnTo>
                    <a:pt x="38338" y="40323"/>
                  </a:lnTo>
                  <a:lnTo>
                    <a:pt x="35718" y="40957"/>
                  </a:lnTo>
                  <a:lnTo>
                    <a:pt x="33972" y="40402"/>
                  </a:lnTo>
                  <a:lnTo>
                    <a:pt x="33178" y="39132"/>
                  </a:lnTo>
                  <a:lnTo>
                    <a:pt x="32782" y="35163"/>
                  </a:lnTo>
                  <a:lnTo>
                    <a:pt x="32782" y="15875"/>
                  </a:lnTo>
                  <a:lnTo>
                    <a:pt x="32306" y="9128"/>
                  </a:lnTo>
                  <a:lnTo>
                    <a:pt x="30956" y="5715"/>
                  </a:lnTo>
                  <a:lnTo>
                    <a:pt x="28416" y="2778"/>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510" name="Shape 2545"/>
            <p:cNvSpPr/>
            <p:nvPr/>
          </p:nvSpPr>
          <p:spPr>
            <a:xfrm>
              <a:off x="4899406" y="4661978"/>
              <a:ext cx="39528" cy="46593"/>
            </a:xfrm>
            <a:custGeom>
              <a:avLst/>
              <a:gdLst/>
              <a:ahLst/>
              <a:cxnLst/>
              <a:rect l="0" t="0" r="0" b="0"/>
              <a:pathLst>
                <a:path w="39528" h="46593">
                  <a:moveTo>
                    <a:pt x="20239" y="0"/>
                  </a:moveTo>
                  <a:lnTo>
                    <a:pt x="18017" y="3572"/>
                  </a:lnTo>
                  <a:lnTo>
                    <a:pt x="21431" y="4127"/>
                  </a:lnTo>
                  <a:lnTo>
                    <a:pt x="23812" y="5556"/>
                  </a:lnTo>
                  <a:lnTo>
                    <a:pt x="25478" y="7541"/>
                  </a:lnTo>
                  <a:lnTo>
                    <a:pt x="26511" y="9922"/>
                  </a:lnTo>
                  <a:lnTo>
                    <a:pt x="27542" y="15002"/>
                  </a:lnTo>
                  <a:lnTo>
                    <a:pt x="7143" y="15002"/>
                  </a:lnTo>
                  <a:lnTo>
                    <a:pt x="7857" y="12065"/>
                  </a:lnTo>
                  <a:lnTo>
                    <a:pt x="8731" y="9525"/>
                  </a:lnTo>
                  <a:lnTo>
                    <a:pt x="9842" y="7541"/>
                  </a:lnTo>
                  <a:lnTo>
                    <a:pt x="11112" y="6032"/>
                  </a:lnTo>
                  <a:lnTo>
                    <a:pt x="14287" y="4127"/>
                  </a:lnTo>
                  <a:lnTo>
                    <a:pt x="18017" y="3572"/>
                  </a:lnTo>
                  <a:lnTo>
                    <a:pt x="20239" y="0"/>
                  </a:lnTo>
                  <a:lnTo>
                    <a:pt x="15953" y="556"/>
                  </a:lnTo>
                  <a:lnTo>
                    <a:pt x="11429" y="2223"/>
                  </a:lnTo>
                  <a:lnTo>
                    <a:pt x="7143" y="5318"/>
                  </a:lnTo>
                  <a:lnTo>
                    <a:pt x="3492" y="9922"/>
                  </a:lnTo>
                  <a:lnTo>
                    <a:pt x="952" y="16193"/>
                  </a:lnTo>
                  <a:lnTo>
                    <a:pt x="0" y="24368"/>
                  </a:lnTo>
                  <a:lnTo>
                    <a:pt x="396" y="29368"/>
                  </a:lnTo>
                  <a:lnTo>
                    <a:pt x="1348" y="33735"/>
                  </a:lnTo>
                  <a:lnTo>
                    <a:pt x="2857" y="37544"/>
                  </a:lnTo>
                  <a:lnTo>
                    <a:pt x="5079" y="40719"/>
                  </a:lnTo>
                  <a:lnTo>
                    <a:pt x="7778" y="43260"/>
                  </a:lnTo>
                  <a:lnTo>
                    <a:pt x="10953" y="45086"/>
                  </a:lnTo>
                  <a:lnTo>
                    <a:pt x="14524" y="46196"/>
                  </a:lnTo>
                  <a:lnTo>
                    <a:pt x="18493" y="46593"/>
                  </a:lnTo>
                  <a:lnTo>
                    <a:pt x="23494" y="45958"/>
                  </a:lnTo>
                  <a:lnTo>
                    <a:pt x="27701" y="44371"/>
                  </a:lnTo>
                  <a:lnTo>
                    <a:pt x="31193" y="42148"/>
                  </a:lnTo>
                  <a:lnTo>
                    <a:pt x="33972" y="39449"/>
                  </a:lnTo>
                  <a:lnTo>
                    <a:pt x="36194" y="36671"/>
                  </a:lnTo>
                  <a:lnTo>
                    <a:pt x="37782" y="33973"/>
                  </a:lnTo>
                  <a:lnTo>
                    <a:pt x="38893" y="31671"/>
                  </a:lnTo>
                  <a:lnTo>
                    <a:pt x="39528" y="30083"/>
                  </a:lnTo>
                  <a:lnTo>
                    <a:pt x="37941" y="29368"/>
                  </a:lnTo>
                  <a:lnTo>
                    <a:pt x="34925" y="33656"/>
                  </a:lnTo>
                  <a:lnTo>
                    <a:pt x="32702" y="35877"/>
                  </a:lnTo>
                  <a:lnTo>
                    <a:pt x="29923" y="37862"/>
                  </a:lnTo>
                  <a:lnTo>
                    <a:pt x="26589" y="39212"/>
                  </a:lnTo>
                  <a:lnTo>
                    <a:pt x="22542" y="39767"/>
                  </a:lnTo>
                  <a:lnTo>
                    <a:pt x="19208" y="39370"/>
                  </a:lnTo>
                  <a:lnTo>
                    <a:pt x="15875" y="38100"/>
                  </a:lnTo>
                  <a:lnTo>
                    <a:pt x="12700" y="35561"/>
                  </a:lnTo>
                  <a:lnTo>
                    <a:pt x="10000" y="31592"/>
                  </a:lnTo>
                  <a:lnTo>
                    <a:pt x="8889" y="28972"/>
                  </a:lnTo>
                  <a:lnTo>
                    <a:pt x="7937" y="25876"/>
                  </a:lnTo>
                  <a:lnTo>
                    <a:pt x="7302" y="22304"/>
                  </a:lnTo>
                  <a:lnTo>
                    <a:pt x="6825" y="18177"/>
                  </a:lnTo>
                  <a:lnTo>
                    <a:pt x="37623" y="18177"/>
                  </a:lnTo>
                  <a:lnTo>
                    <a:pt x="36988" y="13732"/>
                  </a:lnTo>
                  <a:lnTo>
                    <a:pt x="35797" y="9843"/>
                  </a:lnTo>
                  <a:lnTo>
                    <a:pt x="34131" y="6747"/>
                  </a:lnTo>
                  <a:lnTo>
                    <a:pt x="32067" y="4207"/>
                  </a:lnTo>
                  <a:lnTo>
                    <a:pt x="29527" y="238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2511" name="Shape 2546"/>
            <p:cNvSpPr/>
            <p:nvPr/>
          </p:nvSpPr>
          <p:spPr>
            <a:xfrm>
              <a:off x="4849082" y="4639912"/>
              <a:ext cx="45957" cy="68659"/>
            </a:xfrm>
            <a:custGeom>
              <a:avLst/>
              <a:gdLst/>
              <a:ahLst/>
              <a:cxnLst/>
              <a:rect l="0" t="0" r="0" b="0"/>
              <a:pathLst>
                <a:path w="45957" h="68659">
                  <a:moveTo>
                    <a:pt x="38813" y="0"/>
                  </a:moveTo>
                  <a:lnTo>
                    <a:pt x="24288" y="4366"/>
                  </a:lnTo>
                  <a:lnTo>
                    <a:pt x="24288" y="5953"/>
                  </a:lnTo>
                  <a:lnTo>
                    <a:pt x="26670" y="5873"/>
                  </a:lnTo>
                  <a:lnTo>
                    <a:pt x="29210" y="6191"/>
                  </a:lnTo>
                  <a:lnTo>
                    <a:pt x="30480" y="7223"/>
                  </a:lnTo>
                  <a:lnTo>
                    <a:pt x="31035" y="10874"/>
                  </a:lnTo>
                  <a:lnTo>
                    <a:pt x="31035" y="26353"/>
                  </a:lnTo>
                  <a:lnTo>
                    <a:pt x="28575" y="24447"/>
                  </a:lnTo>
                  <a:lnTo>
                    <a:pt x="26113" y="23098"/>
                  </a:lnTo>
                  <a:lnTo>
                    <a:pt x="23495" y="22304"/>
                  </a:lnTo>
                  <a:lnTo>
                    <a:pt x="22685" y="22240"/>
                  </a:lnTo>
                  <a:lnTo>
                    <a:pt x="20796" y="24844"/>
                  </a:lnTo>
                  <a:lnTo>
                    <a:pt x="24288" y="25479"/>
                  </a:lnTo>
                  <a:lnTo>
                    <a:pt x="27383" y="27304"/>
                  </a:lnTo>
                  <a:lnTo>
                    <a:pt x="29765" y="30401"/>
                  </a:lnTo>
                  <a:lnTo>
                    <a:pt x="31035" y="34766"/>
                  </a:lnTo>
                  <a:lnTo>
                    <a:pt x="31035" y="57547"/>
                  </a:lnTo>
                  <a:lnTo>
                    <a:pt x="29845" y="60008"/>
                  </a:lnTo>
                  <a:lnTo>
                    <a:pt x="27860" y="61833"/>
                  </a:lnTo>
                  <a:lnTo>
                    <a:pt x="25161" y="63103"/>
                  </a:lnTo>
                  <a:lnTo>
                    <a:pt x="22145" y="63500"/>
                  </a:lnTo>
                  <a:lnTo>
                    <a:pt x="18891" y="63023"/>
                  </a:lnTo>
                  <a:lnTo>
                    <a:pt x="15716" y="61516"/>
                  </a:lnTo>
                  <a:lnTo>
                    <a:pt x="12937" y="58897"/>
                  </a:lnTo>
                  <a:lnTo>
                    <a:pt x="10636" y="55007"/>
                  </a:lnTo>
                  <a:lnTo>
                    <a:pt x="9127" y="49768"/>
                  </a:lnTo>
                  <a:lnTo>
                    <a:pt x="8492" y="43179"/>
                  </a:lnTo>
                  <a:lnTo>
                    <a:pt x="9049" y="37147"/>
                  </a:lnTo>
                  <a:lnTo>
                    <a:pt x="10477" y="32464"/>
                  </a:lnTo>
                  <a:lnTo>
                    <a:pt x="12620" y="28972"/>
                  </a:lnTo>
                  <a:lnTo>
                    <a:pt x="15160" y="26671"/>
                  </a:lnTo>
                  <a:lnTo>
                    <a:pt x="17938" y="25320"/>
                  </a:lnTo>
                  <a:lnTo>
                    <a:pt x="20796" y="24844"/>
                  </a:lnTo>
                  <a:lnTo>
                    <a:pt x="22685" y="22240"/>
                  </a:lnTo>
                  <a:lnTo>
                    <a:pt x="20478" y="22066"/>
                  </a:lnTo>
                  <a:lnTo>
                    <a:pt x="15160" y="23018"/>
                  </a:lnTo>
                  <a:lnTo>
                    <a:pt x="10238" y="25479"/>
                  </a:lnTo>
                  <a:lnTo>
                    <a:pt x="6111" y="29368"/>
                  </a:lnTo>
                  <a:lnTo>
                    <a:pt x="2857" y="34369"/>
                  </a:lnTo>
                  <a:lnTo>
                    <a:pt x="793" y="40164"/>
                  </a:lnTo>
                  <a:lnTo>
                    <a:pt x="0" y="46434"/>
                  </a:lnTo>
                  <a:lnTo>
                    <a:pt x="635" y="53261"/>
                  </a:lnTo>
                  <a:lnTo>
                    <a:pt x="2301" y="58421"/>
                  </a:lnTo>
                  <a:lnTo>
                    <a:pt x="4682" y="62389"/>
                  </a:lnTo>
                  <a:lnTo>
                    <a:pt x="7540" y="65167"/>
                  </a:lnTo>
                  <a:lnTo>
                    <a:pt x="10636" y="66992"/>
                  </a:lnTo>
                  <a:lnTo>
                    <a:pt x="13572" y="68024"/>
                  </a:lnTo>
                  <a:lnTo>
                    <a:pt x="16112" y="68579"/>
                  </a:lnTo>
                  <a:lnTo>
                    <a:pt x="18017" y="68659"/>
                  </a:lnTo>
                  <a:lnTo>
                    <a:pt x="22860" y="68024"/>
                  </a:lnTo>
                  <a:lnTo>
                    <a:pt x="26511" y="66516"/>
                  </a:lnTo>
                  <a:lnTo>
                    <a:pt x="29051" y="64453"/>
                  </a:lnTo>
                  <a:lnTo>
                    <a:pt x="30797" y="62309"/>
                  </a:lnTo>
                  <a:lnTo>
                    <a:pt x="31035" y="62309"/>
                  </a:lnTo>
                  <a:lnTo>
                    <a:pt x="31035" y="68342"/>
                  </a:lnTo>
                  <a:lnTo>
                    <a:pt x="31432" y="68659"/>
                  </a:lnTo>
                  <a:lnTo>
                    <a:pt x="38813" y="66040"/>
                  </a:lnTo>
                  <a:lnTo>
                    <a:pt x="45957" y="63500"/>
                  </a:lnTo>
                  <a:lnTo>
                    <a:pt x="45957" y="61912"/>
                  </a:lnTo>
                  <a:lnTo>
                    <a:pt x="43180" y="61912"/>
                  </a:lnTo>
                  <a:lnTo>
                    <a:pt x="41275" y="61596"/>
                  </a:lnTo>
                  <a:lnTo>
                    <a:pt x="40163" y="60802"/>
                  </a:lnTo>
                  <a:lnTo>
                    <a:pt x="39607" y="59769"/>
                  </a:lnTo>
                  <a:lnTo>
                    <a:pt x="39290" y="56356"/>
                  </a:lnTo>
                  <a:lnTo>
                    <a:pt x="39290" y="238"/>
                  </a:lnTo>
                  <a:lnTo>
                    <a:pt x="38813" y="0"/>
                  </a:lnTo>
                  <a:close/>
                </a:path>
              </a:pathLst>
            </a:custGeom>
            <a:solidFill>
              <a:srgbClr val="000000"/>
            </a:solidFill>
          </p:spPr>
          <p:txBody>
            <a:bodyPr vert="horz" lIns="91440" tIns="45720" rIns="91440" bIns="45720" anchor="t"/>
            <a:lstStyle/>
            <a:p>
              <a:endParaRPr lang="en-IN"/>
            </a:p>
          </p:txBody>
        </p:sp>
        <p:sp>
          <p:nvSpPr>
            <p:cNvPr id="2512" name="Shape 2547"/>
            <p:cNvSpPr/>
            <p:nvPr/>
          </p:nvSpPr>
          <p:spPr>
            <a:xfrm>
              <a:off x="4974812" y="4661978"/>
              <a:ext cx="75167" cy="45562"/>
            </a:xfrm>
            <a:custGeom>
              <a:avLst/>
              <a:gdLst/>
              <a:ahLst/>
              <a:cxnLst/>
              <a:rect l="0" t="0" r="0" b="0"/>
              <a:pathLst>
                <a:path w="75167" h="45562">
                  <a:moveTo>
                    <a:pt x="14128" y="0"/>
                  </a:moveTo>
                  <a:lnTo>
                    <a:pt x="237" y="4524"/>
                  </a:lnTo>
                  <a:lnTo>
                    <a:pt x="237" y="6192"/>
                  </a:lnTo>
                  <a:lnTo>
                    <a:pt x="3412" y="5794"/>
                  </a:lnTo>
                  <a:lnTo>
                    <a:pt x="4682" y="5874"/>
                  </a:lnTo>
                  <a:lnTo>
                    <a:pt x="5793" y="6588"/>
                  </a:lnTo>
                  <a:lnTo>
                    <a:pt x="6587" y="8493"/>
                  </a:lnTo>
                  <a:lnTo>
                    <a:pt x="6905" y="12144"/>
                  </a:lnTo>
                  <a:lnTo>
                    <a:pt x="6905" y="37148"/>
                  </a:lnTo>
                  <a:lnTo>
                    <a:pt x="6350" y="41037"/>
                  </a:lnTo>
                  <a:lnTo>
                    <a:pt x="4921" y="43101"/>
                  </a:lnTo>
                  <a:lnTo>
                    <a:pt x="2698" y="43894"/>
                  </a:lnTo>
                  <a:lnTo>
                    <a:pt x="0" y="44132"/>
                  </a:lnTo>
                  <a:lnTo>
                    <a:pt x="0" y="45562"/>
                  </a:lnTo>
                  <a:lnTo>
                    <a:pt x="21986" y="45562"/>
                  </a:lnTo>
                  <a:lnTo>
                    <a:pt x="21986" y="44132"/>
                  </a:lnTo>
                  <a:lnTo>
                    <a:pt x="19446" y="43974"/>
                  </a:lnTo>
                  <a:lnTo>
                    <a:pt x="17303" y="43338"/>
                  </a:lnTo>
                  <a:lnTo>
                    <a:pt x="15794" y="41751"/>
                  </a:lnTo>
                  <a:lnTo>
                    <a:pt x="15239" y="38973"/>
                  </a:lnTo>
                  <a:lnTo>
                    <a:pt x="15239" y="11033"/>
                  </a:lnTo>
                  <a:lnTo>
                    <a:pt x="15636" y="10398"/>
                  </a:lnTo>
                  <a:lnTo>
                    <a:pt x="16668" y="9287"/>
                  </a:lnTo>
                  <a:lnTo>
                    <a:pt x="18414" y="7937"/>
                  </a:lnTo>
                  <a:lnTo>
                    <a:pt x="20637" y="6588"/>
                  </a:lnTo>
                  <a:lnTo>
                    <a:pt x="23414" y="5556"/>
                  </a:lnTo>
                  <a:lnTo>
                    <a:pt x="26589" y="5160"/>
                  </a:lnTo>
                  <a:lnTo>
                    <a:pt x="29844" y="5874"/>
                  </a:lnTo>
                  <a:lnTo>
                    <a:pt x="31987" y="7937"/>
                  </a:lnTo>
                  <a:lnTo>
                    <a:pt x="33098" y="11192"/>
                  </a:lnTo>
                  <a:lnTo>
                    <a:pt x="33416" y="15557"/>
                  </a:lnTo>
                  <a:lnTo>
                    <a:pt x="33416" y="37068"/>
                  </a:lnTo>
                  <a:lnTo>
                    <a:pt x="33019" y="40878"/>
                  </a:lnTo>
                  <a:lnTo>
                    <a:pt x="31750" y="42942"/>
                  </a:lnTo>
                  <a:lnTo>
                    <a:pt x="29686" y="43815"/>
                  </a:lnTo>
                  <a:lnTo>
                    <a:pt x="26748" y="44132"/>
                  </a:lnTo>
                  <a:lnTo>
                    <a:pt x="26748" y="45562"/>
                  </a:lnTo>
                  <a:lnTo>
                    <a:pt x="48894" y="45562"/>
                  </a:lnTo>
                  <a:lnTo>
                    <a:pt x="48894" y="44132"/>
                  </a:lnTo>
                  <a:lnTo>
                    <a:pt x="45243" y="43656"/>
                  </a:lnTo>
                  <a:lnTo>
                    <a:pt x="43814" y="42862"/>
                  </a:lnTo>
                  <a:lnTo>
                    <a:pt x="42703" y="41513"/>
                  </a:lnTo>
                  <a:lnTo>
                    <a:pt x="41988" y="39370"/>
                  </a:lnTo>
                  <a:lnTo>
                    <a:pt x="41750" y="36195"/>
                  </a:lnTo>
                  <a:lnTo>
                    <a:pt x="41750" y="11192"/>
                  </a:lnTo>
                  <a:lnTo>
                    <a:pt x="43656" y="8890"/>
                  </a:lnTo>
                  <a:lnTo>
                    <a:pt x="46037" y="6986"/>
                  </a:lnTo>
                  <a:lnTo>
                    <a:pt x="49053" y="5715"/>
                  </a:lnTo>
                  <a:lnTo>
                    <a:pt x="52783" y="5160"/>
                  </a:lnTo>
                  <a:lnTo>
                    <a:pt x="55799" y="5636"/>
                  </a:lnTo>
                  <a:lnTo>
                    <a:pt x="57784" y="6906"/>
                  </a:lnTo>
                  <a:lnTo>
                    <a:pt x="59054" y="8731"/>
                  </a:lnTo>
                  <a:lnTo>
                    <a:pt x="59689" y="11033"/>
                  </a:lnTo>
                  <a:lnTo>
                    <a:pt x="60007" y="16113"/>
                  </a:lnTo>
                  <a:lnTo>
                    <a:pt x="60007" y="36988"/>
                  </a:lnTo>
                  <a:lnTo>
                    <a:pt x="59848" y="39687"/>
                  </a:lnTo>
                  <a:lnTo>
                    <a:pt x="59372" y="41513"/>
                  </a:lnTo>
                  <a:lnTo>
                    <a:pt x="57387" y="43418"/>
                  </a:lnTo>
                  <a:lnTo>
                    <a:pt x="55721" y="43815"/>
                  </a:lnTo>
                  <a:lnTo>
                    <a:pt x="53498" y="44132"/>
                  </a:lnTo>
                  <a:lnTo>
                    <a:pt x="53498" y="45562"/>
                  </a:lnTo>
                  <a:lnTo>
                    <a:pt x="75167" y="45562"/>
                  </a:lnTo>
                  <a:lnTo>
                    <a:pt x="75167" y="44132"/>
                  </a:lnTo>
                  <a:lnTo>
                    <a:pt x="72548" y="43894"/>
                  </a:lnTo>
                  <a:lnTo>
                    <a:pt x="70087" y="43021"/>
                  </a:lnTo>
                  <a:lnTo>
                    <a:pt x="68817" y="41513"/>
                  </a:lnTo>
                  <a:lnTo>
                    <a:pt x="68341" y="38100"/>
                  </a:lnTo>
                  <a:lnTo>
                    <a:pt x="68341" y="17701"/>
                  </a:lnTo>
                  <a:lnTo>
                    <a:pt x="68182" y="13812"/>
                  </a:lnTo>
                  <a:lnTo>
                    <a:pt x="67547" y="9843"/>
                  </a:lnTo>
                  <a:lnTo>
                    <a:pt x="66277" y="6112"/>
                  </a:lnTo>
                  <a:lnTo>
                    <a:pt x="64213" y="2937"/>
                  </a:lnTo>
                  <a:lnTo>
                    <a:pt x="61038" y="793"/>
                  </a:lnTo>
                  <a:lnTo>
                    <a:pt x="56593" y="0"/>
                  </a:lnTo>
                  <a:lnTo>
                    <a:pt x="52863" y="476"/>
                  </a:lnTo>
                  <a:lnTo>
                    <a:pt x="49449" y="1667"/>
                  </a:lnTo>
                  <a:lnTo>
                    <a:pt x="43973" y="5160"/>
                  </a:lnTo>
                  <a:lnTo>
                    <a:pt x="42068" y="6906"/>
                  </a:lnTo>
                  <a:lnTo>
                    <a:pt x="40718" y="8335"/>
                  </a:lnTo>
                  <a:lnTo>
                    <a:pt x="39448" y="5318"/>
                  </a:lnTo>
                  <a:lnTo>
                    <a:pt x="37384" y="2619"/>
                  </a:lnTo>
                  <a:lnTo>
                    <a:pt x="34289" y="715"/>
                  </a:lnTo>
                  <a:lnTo>
                    <a:pt x="30082" y="0"/>
                  </a:lnTo>
                  <a:lnTo>
                    <a:pt x="26272" y="636"/>
                  </a:lnTo>
                  <a:lnTo>
                    <a:pt x="22621" y="2223"/>
                  </a:lnTo>
                  <a:lnTo>
                    <a:pt x="18891" y="4605"/>
                  </a:lnTo>
                  <a:lnTo>
                    <a:pt x="14842" y="7620"/>
                  </a:lnTo>
                  <a:lnTo>
                    <a:pt x="14842" y="238"/>
                  </a:lnTo>
                  <a:lnTo>
                    <a:pt x="14128" y="0"/>
                  </a:lnTo>
                  <a:close/>
                </a:path>
              </a:pathLst>
            </a:custGeom>
            <a:solidFill>
              <a:srgbClr val="000000"/>
            </a:solidFill>
          </p:spPr>
          <p:txBody>
            <a:bodyPr vert="horz" lIns="91440" tIns="45720" rIns="91440" bIns="45720" anchor="t"/>
            <a:lstStyle/>
            <a:p>
              <a:endParaRPr lang="en-IN"/>
            </a:p>
          </p:txBody>
        </p:sp>
        <p:sp>
          <p:nvSpPr>
            <p:cNvPr id="2513" name="Shape 2548"/>
            <p:cNvSpPr/>
            <p:nvPr/>
          </p:nvSpPr>
          <p:spPr>
            <a:xfrm>
              <a:off x="5787056" y="4661978"/>
              <a:ext cx="46514" cy="45562"/>
            </a:xfrm>
            <a:custGeom>
              <a:avLst/>
              <a:gdLst/>
              <a:ahLst/>
              <a:cxnLst/>
              <a:rect l="0" t="0" r="0" b="0"/>
              <a:pathLst>
                <a:path w="46514" h="45562">
                  <a:moveTo>
                    <a:pt x="13652" y="0"/>
                  </a:moveTo>
                  <a:lnTo>
                    <a:pt x="0" y="4524"/>
                  </a:lnTo>
                  <a:lnTo>
                    <a:pt x="0" y="6192"/>
                  </a:lnTo>
                  <a:lnTo>
                    <a:pt x="1111" y="5874"/>
                  </a:lnTo>
                  <a:lnTo>
                    <a:pt x="2857" y="5794"/>
                  </a:lnTo>
                  <a:lnTo>
                    <a:pt x="4127" y="5874"/>
                  </a:lnTo>
                  <a:lnTo>
                    <a:pt x="5239" y="6588"/>
                  </a:lnTo>
                  <a:lnTo>
                    <a:pt x="6032" y="8493"/>
                  </a:lnTo>
                  <a:lnTo>
                    <a:pt x="6350" y="12144"/>
                  </a:lnTo>
                  <a:lnTo>
                    <a:pt x="6350" y="36671"/>
                  </a:lnTo>
                  <a:lnTo>
                    <a:pt x="6111" y="40243"/>
                  </a:lnTo>
                  <a:lnTo>
                    <a:pt x="5080" y="42466"/>
                  </a:lnTo>
                  <a:lnTo>
                    <a:pt x="3175" y="43656"/>
                  </a:lnTo>
                  <a:lnTo>
                    <a:pt x="238" y="44132"/>
                  </a:lnTo>
                  <a:lnTo>
                    <a:pt x="238" y="45562"/>
                  </a:lnTo>
                  <a:lnTo>
                    <a:pt x="21192" y="45562"/>
                  </a:lnTo>
                  <a:lnTo>
                    <a:pt x="21192" y="44132"/>
                  </a:lnTo>
                  <a:lnTo>
                    <a:pt x="18017" y="43656"/>
                  </a:lnTo>
                  <a:lnTo>
                    <a:pt x="16033" y="42705"/>
                  </a:lnTo>
                  <a:lnTo>
                    <a:pt x="15001" y="41117"/>
                  </a:lnTo>
                  <a:lnTo>
                    <a:pt x="14685" y="38973"/>
                  </a:lnTo>
                  <a:lnTo>
                    <a:pt x="14685" y="11112"/>
                  </a:lnTo>
                  <a:lnTo>
                    <a:pt x="17382" y="8731"/>
                  </a:lnTo>
                  <a:lnTo>
                    <a:pt x="19923" y="6986"/>
                  </a:lnTo>
                  <a:lnTo>
                    <a:pt x="22304" y="5874"/>
                  </a:lnTo>
                  <a:lnTo>
                    <a:pt x="24447" y="5477"/>
                  </a:lnTo>
                  <a:lnTo>
                    <a:pt x="28178" y="6112"/>
                  </a:lnTo>
                  <a:lnTo>
                    <a:pt x="30560" y="8017"/>
                  </a:lnTo>
                  <a:lnTo>
                    <a:pt x="31750" y="11033"/>
                  </a:lnTo>
                  <a:lnTo>
                    <a:pt x="32147" y="15081"/>
                  </a:lnTo>
                  <a:lnTo>
                    <a:pt x="32147" y="35798"/>
                  </a:lnTo>
                  <a:lnTo>
                    <a:pt x="31908" y="38973"/>
                  </a:lnTo>
                  <a:lnTo>
                    <a:pt x="31353" y="41196"/>
                  </a:lnTo>
                  <a:lnTo>
                    <a:pt x="30401" y="42624"/>
                  </a:lnTo>
                  <a:lnTo>
                    <a:pt x="29130" y="43498"/>
                  </a:lnTo>
                  <a:lnTo>
                    <a:pt x="25876" y="44132"/>
                  </a:lnTo>
                  <a:lnTo>
                    <a:pt x="25876" y="45562"/>
                  </a:lnTo>
                  <a:lnTo>
                    <a:pt x="46514" y="45562"/>
                  </a:lnTo>
                  <a:lnTo>
                    <a:pt x="46514" y="44132"/>
                  </a:lnTo>
                  <a:lnTo>
                    <a:pt x="43497" y="43577"/>
                  </a:lnTo>
                  <a:lnTo>
                    <a:pt x="41592" y="42466"/>
                  </a:lnTo>
                  <a:lnTo>
                    <a:pt x="40719" y="40481"/>
                  </a:lnTo>
                  <a:lnTo>
                    <a:pt x="40401" y="37544"/>
                  </a:lnTo>
                  <a:lnTo>
                    <a:pt x="40401" y="14923"/>
                  </a:lnTo>
                  <a:lnTo>
                    <a:pt x="39926" y="9525"/>
                  </a:lnTo>
                  <a:lnTo>
                    <a:pt x="38417" y="5636"/>
                  </a:lnTo>
                  <a:lnTo>
                    <a:pt x="36432" y="2937"/>
                  </a:lnTo>
                  <a:lnTo>
                    <a:pt x="33892" y="1191"/>
                  </a:lnTo>
                  <a:lnTo>
                    <a:pt x="31274" y="238"/>
                  </a:lnTo>
                  <a:lnTo>
                    <a:pt x="28813" y="0"/>
                  </a:lnTo>
                  <a:lnTo>
                    <a:pt x="24844" y="636"/>
                  </a:lnTo>
                  <a:lnTo>
                    <a:pt x="21272" y="2381"/>
                  </a:lnTo>
                  <a:lnTo>
                    <a:pt x="17860"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2514" name="Shape 2549"/>
            <p:cNvSpPr/>
            <p:nvPr/>
          </p:nvSpPr>
          <p:spPr>
            <a:xfrm>
              <a:off x="5662278" y="4661978"/>
              <a:ext cx="46434" cy="45562"/>
            </a:xfrm>
            <a:custGeom>
              <a:avLst/>
              <a:gdLst/>
              <a:ahLst/>
              <a:cxnLst/>
              <a:rect l="0" t="0" r="0" b="0"/>
              <a:pathLst>
                <a:path w="46434" h="45562">
                  <a:moveTo>
                    <a:pt x="13652" y="0"/>
                  </a:moveTo>
                  <a:lnTo>
                    <a:pt x="0" y="4524"/>
                  </a:lnTo>
                  <a:lnTo>
                    <a:pt x="0" y="6192"/>
                  </a:lnTo>
                  <a:lnTo>
                    <a:pt x="1111" y="5874"/>
                  </a:lnTo>
                  <a:lnTo>
                    <a:pt x="2857" y="5794"/>
                  </a:lnTo>
                  <a:lnTo>
                    <a:pt x="4127" y="5874"/>
                  </a:lnTo>
                  <a:lnTo>
                    <a:pt x="5159" y="6588"/>
                  </a:lnTo>
                  <a:lnTo>
                    <a:pt x="6032" y="8493"/>
                  </a:lnTo>
                  <a:lnTo>
                    <a:pt x="6350" y="12144"/>
                  </a:lnTo>
                  <a:lnTo>
                    <a:pt x="6350" y="36671"/>
                  </a:lnTo>
                  <a:lnTo>
                    <a:pt x="6032" y="40243"/>
                  </a:lnTo>
                  <a:lnTo>
                    <a:pt x="5001" y="42466"/>
                  </a:lnTo>
                  <a:lnTo>
                    <a:pt x="3096" y="43656"/>
                  </a:lnTo>
                  <a:lnTo>
                    <a:pt x="158" y="44132"/>
                  </a:lnTo>
                  <a:lnTo>
                    <a:pt x="158" y="45562"/>
                  </a:lnTo>
                  <a:lnTo>
                    <a:pt x="21193" y="45562"/>
                  </a:lnTo>
                  <a:lnTo>
                    <a:pt x="21193" y="44132"/>
                  </a:lnTo>
                  <a:lnTo>
                    <a:pt x="18018" y="43656"/>
                  </a:lnTo>
                  <a:lnTo>
                    <a:pt x="15954" y="42705"/>
                  </a:lnTo>
                  <a:lnTo>
                    <a:pt x="14922" y="41117"/>
                  </a:lnTo>
                  <a:lnTo>
                    <a:pt x="14604" y="38973"/>
                  </a:lnTo>
                  <a:lnTo>
                    <a:pt x="14604" y="11112"/>
                  </a:lnTo>
                  <a:lnTo>
                    <a:pt x="17303" y="8731"/>
                  </a:lnTo>
                  <a:lnTo>
                    <a:pt x="19843" y="6986"/>
                  </a:lnTo>
                  <a:lnTo>
                    <a:pt x="22225" y="5874"/>
                  </a:lnTo>
                  <a:lnTo>
                    <a:pt x="24447" y="5477"/>
                  </a:lnTo>
                  <a:lnTo>
                    <a:pt x="28178" y="6112"/>
                  </a:lnTo>
                  <a:lnTo>
                    <a:pt x="30479" y="8017"/>
                  </a:lnTo>
                  <a:lnTo>
                    <a:pt x="31750" y="11033"/>
                  </a:lnTo>
                  <a:lnTo>
                    <a:pt x="32067" y="15081"/>
                  </a:lnTo>
                  <a:lnTo>
                    <a:pt x="32067" y="35798"/>
                  </a:lnTo>
                  <a:lnTo>
                    <a:pt x="31908" y="38973"/>
                  </a:lnTo>
                  <a:lnTo>
                    <a:pt x="31273" y="41196"/>
                  </a:lnTo>
                  <a:lnTo>
                    <a:pt x="30321" y="42624"/>
                  </a:lnTo>
                  <a:lnTo>
                    <a:pt x="29131" y="43498"/>
                  </a:lnTo>
                  <a:lnTo>
                    <a:pt x="25797" y="44132"/>
                  </a:lnTo>
                  <a:lnTo>
                    <a:pt x="25797" y="45562"/>
                  </a:lnTo>
                  <a:lnTo>
                    <a:pt x="46434" y="45562"/>
                  </a:lnTo>
                  <a:lnTo>
                    <a:pt x="46434" y="44132"/>
                  </a:lnTo>
                  <a:lnTo>
                    <a:pt x="43418" y="43577"/>
                  </a:lnTo>
                  <a:lnTo>
                    <a:pt x="41592" y="42466"/>
                  </a:lnTo>
                  <a:lnTo>
                    <a:pt x="40639" y="40481"/>
                  </a:lnTo>
                  <a:lnTo>
                    <a:pt x="40402" y="37544"/>
                  </a:lnTo>
                  <a:lnTo>
                    <a:pt x="40402" y="14923"/>
                  </a:lnTo>
                  <a:lnTo>
                    <a:pt x="39846" y="9525"/>
                  </a:lnTo>
                  <a:lnTo>
                    <a:pt x="38417" y="5636"/>
                  </a:lnTo>
                  <a:lnTo>
                    <a:pt x="36353" y="2937"/>
                  </a:lnTo>
                  <a:lnTo>
                    <a:pt x="33893" y="1191"/>
                  </a:lnTo>
                  <a:lnTo>
                    <a:pt x="31273" y="238"/>
                  </a:lnTo>
                  <a:lnTo>
                    <a:pt x="28813" y="0"/>
                  </a:lnTo>
                  <a:lnTo>
                    <a:pt x="24764" y="636"/>
                  </a:lnTo>
                  <a:lnTo>
                    <a:pt x="21193" y="2381"/>
                  </a:lnTo>
                  <a:lnTo>
                    <a:pt x="17859" y="4842"/>
                  </a:lnTo>
                  <a:lnTo>
                    <a:pt x="14367" y="8017"/>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2515" name="Shape 2550"/>
            <p:cNvSpPr/>
            <p:nvPr/>
          </p:nvSpPr>
          <p:spPr>
            <a:xfrm>
              <a:off x="4940045" y="4661978"/>
              <a:ext cx="32622" cy="45562"/>
            </a:xfrm>
            <a:custGeom>
              <a:avLst/>
              <a:gdLst/>
              <a:ahLst/>
              <a:cxnLst/>
              <a:rect l="0" t="0" r="0" b="0"/>
              <a:pathLst>
                <a:path w="32622" h="45562">
                  <a:moveTo>
                    <a:pt x="14842" y="0"/>
                  </a:moveTo>
                  <a:lnTo>
                    <a:pt x="158" y="5398"/>
                  </a:lnTo>
                  <a:lnTo>
                    <a:pt x="158" y="6986"/>
                  </a:lnTo>
                  <a:lnTo>
                    <a:pt x="3571" y="6588"/>
                  </a:lnTo>
                  <a:lnTo>
                    <a:pt x="4762" y="6668"/>
                  </a:lnTo>
                  <a:lnTo>
                    <a:pt x="5873" y="7382"/>
                  </a:lnTo>
                  <a:lnTo>
                    <a:pt x="6667" y="9128"/>
                  </a:lnTo>
                  <a:lnTo>
                    <a:pt x="6985" y="12542"/>
                  </a:lnTo>
                  <a:lnTo>
                    <a:pt x="6985" y="37306"/>
                  </a:lnTo>
                  <a:lnTo>
                    <a:pt x="6667" y="40561"/>
                  </a:lnTo>
                  <a:lnTo>
                    <a:pt x="5556" y="42387"/>
                  </a:lnTo>
                  <a:lnTo>
                    <a:pt x="3412" y="43338"/>
                  </a:lnTo>
                  <a:lnTo>
                    <a:pt x="0" y="44132"/>
                  </a:lnTo>
                  <a:lnTo>
                    <a:pt x="0" y="45562"/>
                  </a:lnTo>
                  <a:lnTo>
                    <a:pt x="23732" y="45562"/>
                  </a:lnTo>
                  <a:lnTo>
                    <a:pt x="23732" y="44132"/>
                  </a:lnTo>
                  <a:lnTo>
                    <a:pt x="20320" y="43815"/>
                  </a:lnTo>
                  <a:lnTo>
                    <a:pt x="17621" y="42862"/>
                  </a:lnTo>
                  <a:lnTo>
                    <a:pt x="15953" y="40719"/>
                  </a:lnTo>
                  <a:lnTo>
                    <a:pt x="15318" y="36671"/>
                  </a:lnTo>
                  <a:lnTo>
                    <a:pt x="15318" y="14367"/>
                  </a:lnTo>
                  <a:lnTo>
                    <a:pt x="15716" y="12621"/>
                  </a:lnTo>
                  <a:lnTo>
                    <a:pt x="16588" y="10874"/>
                  </a:lnTo>
                  <a:lnTo>
                    <a:pt x="19208" y="7699"/>
                  </a:lnTo>
                  <a:lnTo>
                    <a:pt x="20716" y="6668"/>
                  </a:lnTo>
                  <a:lnTo>
                    <a:pt x="22066" y="6271"/>
                  </a:lnTo>
                  <a:lnTo>
                    <a:pt x="24129" y="7223"/>
                  </a:lnTo>
                  <a:lnTo>
                    <a:pt x="26113" y="8811"/>
                  </a:lnTo>
                  <a:lnTo>
                    <a:pt x="28892" y="9763"/>
                  </a:lnTo>
                  <a:lnTo>
                    <a:pt x="30479" y="9446"/>
                  </a:lnTo>
                  <a:lnTo>
                    <a:pt x="31670" y="8493"/>
                  </a:lnTo>
                  <a:lnTo>
                    <a:pt x="32622" y="5398"/>
                  </a:lnTo>
                  <a:lnTo>
                    <a:pt x="32305" y="3175"/>
                  </a:lnTo>
                  <a:lnTo>
                    <a:pt x="31273" y="1430"/>
                  </a:lnTo>
                  <a:lnTo>
                    <a:pt x="29606" y="318"/>
                  </a:lnTo>
                  <a:lnTo>
                    <a:pt x="27304" y="0"/>
                  </a:lnTo>
                  <a:lnTo>
                    <a:pt x="24526" y="476"/>
                  </a:lnTo>
                  <a:lnTo>
                    <a:pt x="21748" y="1906"/>
                  </a:lnTo>
                  <a:lnTo>
                    <a:pt x="18811" y="4683"/>
                  </a:lnTo>
                  <a:lnTo>
                    <a:pt x="15557"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2516" name="Shape 2551"/>
            <p:cNvSpPr/>
            <p:nvPr/>
          </p:nvSpPr>
          <p:spPr>
            <a:xfrm>
              <a:off x="5426693" y="4661978"/>
              <a:ext cx="43815" cy="67231"/>
            </a:xfrm>
            <a:custGeom>
              <a:avLst/>
              <a:gdLst/>
              <a:ahLst/>
              <a:cxnLst/>
              <a:rect l="0" t="0" r="0" b="0"/>
              <a:pathLst>
                <a:path w="43815" h="67231">
                  <a:moveTo>
                    <a:pt x="21113" y="0"/>
                  </a:moveTo>
                  <a:lnTo>
                    <a:pt x="20518" y="2936"/>
                  </a:lnTo>
                  <a:lnTo>
                    <a:pt x="22622" y="3333"/>
                  </a:lnTo>
                  <a:lnTo>
                    <a:pt x="24844" y="4921"/>
                  </a:lnTo>
                  <a:lnTo>
                    <a:pt x="27940" y="9763"/>
                  </a:lnTo>
                  <a:lnTo>
                    <a:pt x="29448" y="15161"/>
                  </a:lnTo>
                  <a:lnTo>
                    <a:pt x="29766" y="17383"/>
                  </a:lnTo>
                  <a:lnTo>
                    <a:pt x="29845" y="18812"/>
                  </a:lnTo>
                  <a:lnTo>
                    <a:pt x="29766" y="20320"/>
                  </a:lnTo>
                  <a:lnTo>
                    <a:pt x="29448" y="22304"/>
                  </a:lnTo>
                  <a:lnTo>
                    <a:pt x="28733" y="24448"/>
                  </a:lnTo>
                  <a:lnTo>
                    <a:pt x="27463" y="26352"/>
                  </a:lnTo>
                  <a:lnTo>
                    <a:pt x="25400" y="27781"/>
                  </a:lnTo>
                  <a:lnTo>
                    <a:pt x="22622" y="28337"/>
                  </a:lnTo>
                  <a:lnTo>
                    <a:pt x="19130" y="27623"/>
                  </a:lnTo>
                  <a:lnTo>
                    <a:pt x="16431" y="25797"/>
                  </a:lnTo>
                  <a:lnTo>
                    <a:pt x="14526" y="23018"/>
                  </a:lnTo>
                  <a:lnTo>
                    <a:pt x="13256" y="19526"/>
                  </a:lnTo>
                  <a:lnTo>
                    <a:pt x="12303" y="11748"/>
                  </a:lnTo>
                  <a:lnTo>
                    <a:pt x="12938" y="7541"/>
                  </a:lnTo>
                  <a:lnTo>
                    <a:pt x="14685" y="4762"/>
                  </a:lnTo>
                  <a:lnTo>
                    <a:pt x="17066" y="3254"/>
                  </a:lnTo>
                  <a:lnTo>
                    <a:pt x="19685" y="2778"/>
                  </a:lnTo>
                  <a:lnTo>
                    <a:pt x="20518" y="2936"/>
                  </a:lnTo>
                  <a:lnTo>
                    <a:pt x="21113" y="0"/>
                  </a:lnTo>
                  <a:lnTo>
                    <a:pt x="17225" y="397"/>
                  </a:lnTo>
                  <a:lnTo>
                    <a:pt x="13335" y="1746"/>
                  </a:lnTo>
                  <a:lnTo>
                    <a:pt x="9763" y="3890"/>
                  </a:lnTo>
                  <a:lnTo>
                    <a:pt x="6826" y="7065"/>
                  </a:lnTo>
                  <a:lnTo>
                    <a:pt x="4762" y="11271"/>
                  </a:lnTo>
                  <a:lnTo>
                    <a:pt x="4048" y="16590"/>
                  </a:lnTo>
                  <a:lnTo>
                    <a:pt x="4683" y="20637"/>
                  </a:lnTo>
                  <a:lnTo>
                    <a:pt x="6430" y="24210"/>
                  </a:lnTo>
                  <a:lnTo>
                    <a:pt x="9366" y="27146"/>
                  </a:lnTo>
                  <a:lnTo>
                    <a:pt x="13256" y="29448"/>
                  </a:lnTo>
                  <a:lnTo>
                    <a:pt x="9525" y="32862"/>
                  </a:lnTo>
                  <a:lnTo>
                    <a:pt x="7065" y="35322"/>
                  </a:lnTo>
                  <a:lnTo>
                    <a:pt x="5556" y="37068"/>
                  </a:lnTo>
                  <a:lnTo>
                    <a:pt x="4762" y="38418"/>
                  </a:lnTo>
                  <a:lnTo>
                    <a:pt x="4445" y="40243"/>
                  </a:lnTo>
                  <a:lnTo>
                    <a:pt x="4921" y="42068"/>
                  </a:lnTo>
                  <a:lnTo>
                    <a:pt x="6112" y="43418"/>
                  </a:lnTo>
                  <a:lnTo>
                    <a:pt x="9683" y="45482"/>
                  </a:lnTo>
                  <a:lnTo>
                    <a:pt x="6032" y="48261"/>
                  </a:lnTo>
                  <a:lnTo>
                    <a:pt x="2937" y="51197"/>
                  </a:lnTo>
                  <a:lnTo>
                    <a:pt x="793" y="54293"/>
                  </a:lnTo>
                  <a:lnTo>
                    <a:pt x="0" y="57547"/>
                  </a:lnTo>
                  <a:lnTo>
                    <a:pt x="397" y="59531"/>
                  </a:lnTo>
                  <a:lnTo>
                    <a:pt x="1350" y="61277"/>
                  </a:lnTo>
                  <a:lnTo>
                    <a:pt x="2937" y="62944"/>
                  </a:lnTo>
                  <a:lnTo>
                    <a:pt x="5001" y="64373"/>
                  </a:lnTo>
                  <a:lnTo>
                    <a:pt x="10557" y="66437"/>
                  </a:lnTo>
                  <a:lnTo>
                    <a:pt x="17542" y="67231"/>
                  </a:lnTo>
                  <a:lnTo>
                    <a:pt x="21194" y="66913"/>
                  </a:lnTo>
                  <a:lnTo>
                    <a:pt x="25241" y="66119"/>
                  </a:lnTo>
                  <a:lnTo>
                    <a:pt x="29448" y="64849"/>
                  </a:lnTo>
                  <a:lnTo>
                    <a:pt x="33496" y="63024"/>
                  </a:lnTo>
                  <a:lnTo>
                    <a:pt x="37227" y="60722"/>
                  </a:lnTo>
                  <a:lnTo>
                    <a:pt x="40163" y="57786"/>
                  </a:lnTo>
                  <a:lnTo>
                    <a:pt x="42148" y="54372"/>
                  </a:lnTo>
                  <a:lnTo>
                    <a:pt x="42862" y="50482"/>
                  </a:lnTo>
                  <a:lnTo>
                    <a:pt x="42148" y="46593"/>
                  </a:lnTo>
                  <a:lnTo>
                    <a:pt x="40878" y="44292"/>
                  </a:lnTo>
                  <a:lnTo>
                    <a:pt x="38735" y="42227"/>
                  </a:lnTo>
                  <a:lnTo>
                    <a:pt x="35481" y="40640"/>
                  </a:lnTo>
                  <a:lnTo>
                    <a:pt x="30877" y="39846"/>
                  </a:lnTo>
                  <a:lnTo>
                    <a:pt x="18097" y="39291"/>
                  </a:lnTo>
                  <a:lnTo>
                    <a:pt x="14763" y="39052"/>
                  </a:lnTo>
                  <a:lnTo>
                    <a:pt x="13275" y="38660"/>
                  </a:lnTo>
                  <a:lnTo>
                    <a:pt x="11827" y="45799"/>
                  </a:lnTo>
                  <a:lnTo>
                    <a:pt x="16033" y="46513"/>
                  </a:lnTo>
                  <a:lnTo>
                    <a:pt x="20637" y="46831"/>
                  </a:lnTo>
                  <a:lnTo>
                    <a:pt x="23812" y="46911"/>
                  </a:lnTo>
                  <a:lnTo>
                    <a:pt x="27940" y="47069"/>
                  </a:lnTo>
                  <a:lnTo>
                    <a:pt x="32941" y="47307"/>
                  </a:lnTo>
                  <a:lnTo>
                    <a:pt x="36751" y="47943"/>
                  </a:lnTo>
                  <a:lnTo>
                    <a:pt x="39211" y="49371"/>
                  </a:lnTo>
                  <a:lnTo>
                    <a:pt x="40085" y="51912"/>
                  </a:lnTo>
                  <a:lnTo>
                    <a:pt x="39767" y="53896"/>
                  </a:lnTo>
                  <a:lnTo>
                    <a:pt x="38893" y="55642"/>
                  </a:lnTo>
                  <a:lnTo>
                    <a:pt x="37306" y="57308"/>
                  </a:lnTo>
                  <a:lnTo>
                    <a:pt x="35242" y="58737"/>
                  </a:lnTo>
                  <a:lnTo>
                    <a:pt x="32623" y="59928"/>
                  </a:lnTo>
                  <a:lnTo>
                    <a:pt x="29527" y="60801"/>
                  </a:lnTo>
                  <a:lnTo>
                    <a:pt x="25956" y="61357"/>
                  </a:lnTo>
                  <a:lnTo>
                    <a:pt x="21828" y="61516"/>
                  </a:lnTo>
                  <a:lnTo>
                    <a:pt x="17938" y="61357"/>
                  </a:lnTo>
                  <a:lnTo>
                    <a:pt x="14763" y="60881"/>
                  </a:lnTo>
                  <a:lnTo>
                    <a:pt x="12144" y="60167"/>
                  </a:lnTo>
                  <a:lnTo>
                    <a:pt x="10160" y="59135"/>
                  </a:lnTo>
                  <a:lnTo>
                    <a:pt x="7700" y="56912"/>
                  </a:lnTo>
                  <a:lnTo>
                    <a:pt x="6906" y="54531"/>
                  </a:lnTo>
                  <a:lnTo>
                    <a:pt x="7223" y="52387"/>
                  </a:lnTo>
                  <a:lnTo>
                    <a:pt x="8255" y="50403"/>
                  </a:lnTo>
                  <a:lnTo>
                    <a:pt x="9763" y="48261"/>
                  </a:lnTo>
                  <a:lnTo>
                    <a:pt x="11827" y="45799"/>
                  </a:lnTo>
                  <a:lnTo>
                    <a:pt x="13275" y="38660"/>
                  </a:lnTo>
                  <a:lnTo>
                    <a:pt x="11747" y="38258"/>
                  </a:lnTo>
                  <a:lnTo>
                    <a:pt x="10795" y="37544"/>
                  </a:lnTo>
                  <a:lnTo>
                    <a:pt x="10398" y="36592"/>
                  </a:lnTo>
                  <a:lnTo>
                    <a:pt x="11033" y="34767"/>
                  </a:lnTo>
                  <a:lnTo>
                    <a:pt x="12621" y="32782"/>
                  </a:lnTo>
                  <a:lnTo>
                    <a:pt x="14605" y="31115"/>
                  </a:lnTo>
                  <a:lnTo>
                    <a:pt x="16351" y="30321"/>
                  </a:lnTo>
                  <a:lnTo>
                    <a:pt x="17225" y="30401"/>
                  </a:lnTo>
                  <a:lnTo>
                    <a:pt x="18812" y="30560"/>
                  </a:lnTo>
                  <a:lnTo>
                    <a:pt x="21669" y="30798"/>
                  </a:lnTo>
                  <a:lnTo>
                    <a:pt x="24765" y="30401"/>
                  </a:lnTo>
                  <a:lnTo>
                    <a:pt x="28257" y="29368"/>
                  </a:lnTo>
                  <a:lnTo>
                    <a:pt x="31671" y="27543"/>
                  </a:lnTo>
                  <a:lnTo>
                    <a:pt x="34607" y="24765"/>
                  </a:lnTo>
                  <a:lnTo>
                    <a:pt x="36671" y="21113"/>
                  </a:lnTo>
                  <a:lnTo>
                    <a:pt x="37465" y="16272"/>
                  </a:lnTo>
                  <a:lnTo>
                    <a:pt x="37306" y="13097"/>
                  </a:lnTo>
                  <a:lnTo>
                    <a:pt x="36910" y="10716"/>
                  </a:lnTo>
                  <a:lnTo>
                    <a:pt x="35560" y="7143"/>
                  </a:lnTo>
                  <a:lnTo>
                    <a:pt x="43815" y="7143"/>
                  </a:lnTo>
                  <a:lnTo>
                    <a:pt x="43815" y="3333"/>
                  </a:lnTo>
                  <a:lnTo>
                    <a:pt x="36195" y="3333"/>
                  </a:lnTo>
                  <a:lnTo>
                    <a:pt x="33655" y="3096"/>
                  </a:lnTo>
                  <a:lnTo>
                    <a:pt x="30719" y="2302"/>
                  </a:lnTo>
                  <a:lnTo>
                    <a:pt x="25717" y="636"/>
                  </a:lnTo>
                  <a:lnTo>
                    <a:pt x="21113" y="0"/>
                  </a:lnTo>
                  <a:close/>
                </a:path>
              </a:pathLst>
            </a:custGeom>
            <a:solidFill>
              <a:srgbClr val="000000"/>
            </a:solidFill>
          </p:spPr>
          <p:txBody>
            <a:bodyPr vert="horz" lIns="91440" tIns="45720" rIns="91440" bIns="45720" anchor="t"/>
            <a:lstStyle/>
            <a:p>
              <a:endParaRPr lang="en-IN"/>
            </a:p>
          </p:txBody>
        </p:sp>
        <p:sp>
          <p:nvSpPr>
            <p:cNvPr id="2517" name="Shape 2552"/>
            <p:cNvSpPr/>
            <p:nvPr/>
          </p:nvSpPr>
          <p:spPr>
            <a:xfrm>
              <a:off x="5933185" y="4661978"/>
              <a:ext cx="29447" cy="46593"/>
            </a:xfrm>
            <a:custGeom>
              <a:avLst/>
              <a:gdLst/>
              <a:ahLst/>
              <a:cxnLst/>
              <a:rect l="0" t="0" r="0" b="0"/>
              <a:pathLst>
                <a:path w="29447" h="46593">
                  <a:moveTo>
                    <a:pt x="13890" y="0"/>
                  </a:moveTo>
                  <a:lnTo>
                    <a:pt x="9525" y="556"/>
                  </a:lnTo>
                  <a:lnTo>
                    <a:pt x="6031" y="1985"/>
                  </a:lnTo>
                  <a:lnTo>
                    <a:pt x="3333" y="3968"/>
                  </a:lnTo>
                  <a:lnTo>
                    <a:pt x="1507" y="6508"/>
                  </a:lnTo>
                  <a:lnTo>
                    <a:pt x="396" y="9287"/>
                  </a:lnTo>
                  <a:lnTo>
                    <a:pt x="0" y="12144"/>
                  </a:lnTo>
                  <a:lnTo>
                    <a:pt x="952" y="16987"/>
                  </a:lnTo>
                  <a:lnTo>
                    <a:pt x="3492" y="20796"/>
                  </a:lnTo>
                  <a:lnTo>
                    <a:pt x="7222" y="23892"/>
                  </a:lnTo>
                  <a:lnTo>
                    <a:pt x="11587" y="26591"/>
                  </a:lnTo>
                  <a:lnTo>
                    <a:pt x="17302" y="29845"/>
                  </a:lnTo>
                  <a:lnTo>
                    <a:pt x="19525" y="31274"/>
                  </a:lnTo>
                  <a:lnTo>
                    <a:pt x="21112" y="32941"/>
                  </a:lnTo>
                  <a:lnTo>
                    <a:pt x="22065" y="34925"/>
                  </a:lnTo>
                  <a:lnTo>
                    <a:pt x="22462" y="37148"/>
                  </a:lnTo>
                  <a:lnTo>
                    <a:pt x="21669" y="40640"/>
                  </a:lnTo>
                  <a:lnTo>
                    <a:pt x="19684" y="42942"/>
                  </a:lnTo>
                  <a:lnTo>
                    <a:pt x="17143" y="44053"/>
                  </a:lnTo>
                  <a:lnTo>
                    <a:pt x="14446" y="44371"/>
                  </a:lnTo>
                  <a:lnTo>
                    <a:pt x="10238" y="43736"/>
                  </a:lnTo>
                  <a:lnTo>
                    <a:pt x="7143" y="41990"/>
                  </a:lnTo>
                  <a:lnTo>
                    <a:pt x="4921" y="39449"/>
                  </a:lnTo>
                  <a:lnTo>
                    <a:pt x="3333" y="36512"/>
                  </a:lnTo>
                  <a:lnTo>
                    <a:pt x="1666" y="30560"/>
                  </a:lnTo>
                  <a:lnTo>
                    <a:pt x="79" y="30560"/>
                  </a:lnTo>
                  <a:lnTo>
                    <a:pt x="79" y="45958"/>
                  </a:lnTo>
                  <a:lnTo>
                    <a:pt x="1427" y="45958"/>
                  </a:lnTo>
                  <a:lnTo>
                    <a:pt x="2221" y="45086"/>
                  </a:lnTo>
                  <a:lnTo>
                    <a:pt x="3571" y="44768"/>
                  </a:lnTo>
                  <a:lnTo>
                    <a:pt x="5874" y="45006"/>
                  </a:lnTo>
                  <a:lnTo>
                    <a:pt x="8651" y="45641"/>
                  </a:lnTo>
                  <a:lnTo>
                    <a:pt x="15081" y="46593"/>
                  </a:lnTo>
                  <a:lnTo>
                    <a:pt x="18335" y="46196"/>
                  </a:lnTo>
                  <a:lnTo>
                    <a:pt x="21590" y="45165"/>
                  </a:lnTo>
                  <a:lnTo>
                    <a:pt x="24606" y="43418"/>
                  </a:lnTo>
                  <a:lnTo>
                    <a:pt x="27066" y="40957"/>
                  </a:lnTo>
                  <a:lnTo>
                    <a:pt x="28812" y="37703"/>
                  </a:lnTo>
                  <a:lnTo>
                    <a:pt x="29447" y="33813"/>
                  </a:lnTo>
                  <a:lnTo>
                    <a:pt x="28812" y="29845"/>
                  </a:lnTo>
                  <a:lnTo>
                    <a:pt x="27066" y="26830"/>
                  </a:lnTo>
                  <a:lnTo>
                    <a:pt x="24446" y="24368"/>
                  </a:lnTo>
                  <a:lnTo>
                    <a:pt x="21112" y="22146"/>
                  </a:lnTo>
                  <a:lnTo>
                    <a:pt x="10397" y="15796"/>
                  </a:lnTo>
                  <a:lnTo>
                    <a:pt x="8175" y="14049"/>
                  </a:lnTo>
                  <a:lnTo>
                    <a:pt x="6905" y="12144"/>
                  </a:lnTo>
                  <a:lnTo>
                    <a:pt x="6111" y="8731"/>
                  </a:lnTo>
                  <a:lnTo>
                    <a:pt x="6587" y="6668"/>
                  </a:lnTo>
                  <a:lnTo>
                    <a:pt x="7857" y="4605"/>
                  </a:lnTo>
                  <a:lnTo>
                    <a:pt x="10159" y="2937"/>
                  </a:lnTo>
                  <a:lnTo>
                    <a:pt x="13652" y="2302"/>
                  </a:lnTo>
                  <a:lnTo>
                    <a:pt x="16986" y="2778"/>
                  </a:lnTo>
                  <a:lnTo>
                    <a:pt x="20002" y="4605"/>
                  </a:lnTo>
                  <a:lnTo>
                    <a:pt x="21431" y="6192"/>
                  </a:lnTo>
                  <a:lnTo>
                    <a:pt x="22700" y="8335"/>
                  </a:lnTo>
                  <a:lnTo>
                    <a:pt x="23732" y="11112"/>
                  </a:lnTo>
                  <a:lnTo>
                    <a:pt x="24685" y="14526"/>
                  </a:lnTo>
                  <a:lnTo>
                    <a:pt x="26193" y="14526"/>
                  </a:lnTo>
                  <a:lnTo>
                    <a:pt x="25796" y="952"/>
                  </a:lnTo>
                  <a:lnTo>
                    <a:pt x="24685" y="952"/>
                  </a:lnTo>
                  <a:lnTo>
                    <a:pt x="24050" y="1587"/>
                  </a:lnTo>
                  <a:lnTo>
                    <a:pt x="23018" y="1985"/>
                  </a:lnTo>
                  <a:lnTo>
                    <a:pt x="19446" y="1032"/>
                  </a:lnTo>
                  <a:lnTo>
                    <a:pt x="16906" y="318"/>
                  </a:lnTo>
                  <a:lnTo>
                    <a:pt x="13890" y="0"/>
                  </a:lnTo>
                  <a:close/>
                </a:path>
              </a:pathLst>
            </a:custGeom>
            <a:solidFill>
              <a:srgbClr val="000000"/>
            </a:solidFill>
          </p:spPr>
          <p:txBody>
            <a:bodyPr vert="horz" lIns="91440" tIns="45720" rIns="91440" bIns="45720" anchor="t"/>
            <a:lstStyle/>
            <a:p>
              <a:endParaRPr lang="en-IN"/>
            </a:p>
          </p:txBody>
        </p:sp>
        <p:sp>
          <p:nvSpPr>
            <p:cNvPr id="2518" name="Shape 2553"/>
            <p:cNvSpPr/>
            <p:nvPr/>
          </p:nvSpPr>
          <p:spPr>
            <a:xfrm>
              <a:off x="5210079" y="4661978"/>
              <a:ext cx="29368" cy="46593"/>
            </a:xfrm>
            <a:custGeom>
              <a:avLst/>
              <a:gdLst/>
              <a:ahLst/>
              <a:cxnLst/>
              <a:rect l="0" t="0" r="0" b="0"/>
              <a:pathLst>
                <a:path w="29368" h="46593">
                  <a:moveTo>
                    <a:pt x="13811" y="0"/>
                  </a:moveTo>
                  <a:lnTo>
                    <a:pt x="9525" y="556"/>
                  </a:lnTo>
                  <a:lnTo>
                    <a:pt x="6032" y="1985"/>
                  </a:lnTo>
                  <a:lnTo>
                    <a:pt x="3333" y="3968"/>
                  </a:lnTo>
                  <a:lnTo>
                    <a:pt x="1428" y="6508"/>
                  </a:lnTo>
                  <a:lnTo>
                    <a:pt x="396" y="9287"/>
                  </a:lnTo>
                  <a:lnTo>
                    <a:pt x="0" y="12144"/>
                  </a:lnTo>
                  <a:lnTo>
                    <a:pt x="952" y="16987"/>
                  </a:lnTo>
                  <a:lnTo>
                    <a:pt x="3492" y="20796"/>
                  </a:lnTo>
                  <a:lnTo>
                    <a:pt x="7222" y="23892"/>
                  </a:lnTo>
                  <a:lnTo>
                    <a:pt x="11588" y="26591"/>
                  </a:lnTo>
                  <a:lnTo>
                    <a:pt x="17303" y="29845"/>
                  </a:lnTo>
                  <a:lnTo>
                    <a:pt x="19526" y="31274"/>
                  </a:lnTo>
                  <a:lnTo>
                    <a:pt x="21113" y="32941"/>
                  </a:lnTo>
                  <a:lnTo>
                    <a:pt x="22066" y="34925"/>
                  </a:lnTo>
                  <a:lnTo>
                    <a:pt x="22462" y="37148"/>
                  </a:lnTo>
                  <a:lnTo>
                    <a:pt x="21668" y="40640"/>
                  </a:lnTo>
                  <a:lnTo>
                    <a:pt x="19684" y="42942"/>
                  </a:lnTo>
                  <a:lnTo>
                    <a:pt x="17064" y="44053"/>
                  </a:lnTo>
                  <a:lnTo>
                    <a:pt x="14446" y="44371"/>
                  </a:lnTo>
                  <a:lnTo>
                    <a:pt x="10238" y="43736"/>
                  </a:lnTo>
                  <a:lnTo>
                    <a:pt x="7063" y="41990"/>
                  </a:lnTo>
                  <a:lnTo>
                    <a:pt x="4841" y="39449"/>
                  </a:lnTo>
                  <a:lnTo>
                    <a:pt x="3333" y="36512"/>
                  </a:lnTo>
                  <a:lnTo>
                    <a:pt x="1666" y="30560"/>
                  </a:lnTo>
                  <a:lnTo>
                    <a:pt x="78" y="30560"/>
                  </a:lnTo>
                  <a:lnTo>
                    <a:pt x="78" y="45958"/>
                  </a:lnTo>
                  <a:lnTo>
                    <a:pt x="1348" y="45958"/>
                  </a:lnTo>
                  <a:lnTo>
                    <a:pt x="2222" y="45086"/>
                  </a:lnTo>
                  <a:lnTo>
                    <a:pt x="3571" y="44768"/>
                  </a:lnTo>
                  <a:lnTo>
                    <a:pt x="5873" y="45006"/>
                  </a:lnTo>
                  <a:lnTo>
                    <a:pt x="8651" y="45641"/>
                  </a:lnTo>
                  <a:lnTo>
                    <a:pt x="15001" y="46593"/>
                  </a:lnTo>
                  <a:lnTo>
                    <a:pt x="18334" y="46196"/>
                  </a:lnTo>
                  <a:lnTo>
                    <a:pt x="21589" y="45165"/>
                  </a:lnTo>
                  <a:lnTo>
                    <a:pt x="24606" y="43418"/>
                  </a:lnTo>
                  <a:lnTo>
                    <a:pt x="27066" y="40957"/>
                  </a:lnTo>
                  <a:lnTo>
                    <a:pt x="28733" y="37703"/>
                  </a:lnTo>
                  <a:lnTo>
                    <a:pt x="29368" y="33813"/>
                  </a:lnTo>
                  <a:lnTo>
                    <a:pt x="28733" y="29845"/>
                  </a:lnTo>
                  <a:lnTo>
                    <a:pt x="26987" y="26830"/>
                  </a:lnTo>
                  <a:lnTo>
                    <a:pt x="24367" y="24368"/>
                  </a:lnTo>
                  <a:lnTo>
                    <a:pt x="21033" y="22146"/>
                  </a:lnTo>
                  <a:lnTo>
                    <a:pt x="10397" y="15796"/>
                  </a:lnTo>
                  <a:lnTo>
                    <a:pt x="8175" y="14049"/>
                  </a:lnTo>
                  <a:lnTo>
                    <a:pt x="6826" y="12144"/>
                  </a:lnTo>
                  <a:lnTo>
                    <a:pt x="6111" y="8731"/>
                  </a:lnTo>
                  <a:lnTo>
                    <a:pt x="6508" y="6668"/>
                  </a:lnTo>
                  <a:lnTo>
                    <a:pt x="7857" y="4605"/>
                  </a:lnTo>
                  <a:lnTo>
                    <a:pt x="10159" y="2937"/>
                  </a:lnTo>
                  <a:lnTo>
                    <a:pt x="13652" y="2302"/>
                  </a:lnTo>
                  <a:lnTo>
                    <a:pt x="16906" y="2778"/>
                  </a:lnTo>
                  <a:lnTo>
                    <a:pt x="20002" y="4605"/>
                  </a:lnTo>
                  <a:lnTo>
                    <a:pt x="21431" y="6192"/>
                  </a:lnTo>
                  <a:lnTo>
                    <a:pt x="22621" y="8335"/>
                  </a:lnTo>
                  <a:lnTo>
                    <a:pt x="23732" y="11112"/>
                  </a:lnTo>
                  <a:lnTo>
                    <a:pt x="24606" y="14526"/>
                  </a:lnTo>
                  <a:lnTo>
                    <a:pt x="26113" y="14526"/>
                  </a:lnTo>
                  <a:lnTo>
                    <a:pt x="25717" y="952"/>
                  </a:lnTo>
                  <a:lnTo>
                    <a:pt x="24606" y="952"/>
                  </a:lnTo>
                  <a:lnTo>
                    <a:pt x="24050" y="1587"/>
                  </a:lnTo>
                  <a:lnTo>
                    <a:pt x="22938" y="1985"/>
                  </a:lnTo>
                  <a:lnTo>
                    <a:pt x="19367" y="1032"/>
                  </a:lnTo>
                  <a:lnTo>
                    <a:pt x="16827" y="318"/>
                  </a:lnTo>
                  <a:lnTo>
                    <a:pt x="13811" y="0"/>
                  </a:lnTo>
                  <a:close/>
                </a:path>
              </a:pathLst>
            </a:custGeom>
            <a:solidFill>
              <a:srgbClr val="000000"/>
            </a:solidFill>
          </p:spPr>
          <p:txBody>
            <a:bodyPr vert="horz" lIns="91440" tIns="45720" rIns="91440" bIns="45720" anchor="t"/>
            <a:lstStyle/>
            <a:p>
              <a:endParaRPr lang="en-IN"/>
            </a:p>
          </p:txBody>
        </p:sp>
        <p:sp>
          <p:nvSpPr>
            <p:cNvPr id="2519" name="Shape 2554"/>
            <p:cNvSpPr/>
            <p:nvPr/>
          </p:nvSpPr>
          <p:spPr>
            <a:xfrm>
              <a:off x="5573141" y="4697459"/>
              <a:ext cx="13731" cy="24050"/>
            </a:xfrm>
            <a:custGeom>
              <a:avLst/>
              <a:gdLst/>
              <a:ahLst/>
              <a:cxnLst/>
              <a:rect l="0" t="0" r="0" b="0"/>
              <a:pathLst>
                <a:path w="13731" h="24050">
                  <a:moveTo>
                    <a:pt x="5715" y="0"/>
                  </a:moveTo>
                  <a:lnTo>
                    <a:pt x="3730" y="317"/>
                  </a:lnTo>
                  <a:lnTo>
                    <a:pt x="1904" y="1270"/>
                  </a:lnTo>
                  <a:lnTo>
                    <a:pt x="476" y="3016"/>
                  </a:lnTo>
                  <a:lnTo>
                    <a:pt x="0" y="5793"/>
                  </a:lnTo>
                  <a:lnTo>
                    <a:pt x="555" y="8175"/>
                  </a:lnTo>
                  <a:lnTo>
                    <a:pt x="2063" y="9683"/>
                  </a:lnTo>
                  <a:lnTo>
                    <a:pt x="4047" y="10556"/>
                  </a:lnTo>
                  <a:lnTo>
                    <a:pt x="6111" y="10715"/>
                  </a:lnTo>
                  <a:lnTo>
                    <a:pt x="7620" y="10477"/>
                  </a:lnTo>
                  <a:lnTo>
                    <a:pt x="8492" y="10318"/>
                  </a:lnTo>
                  <a:lnTo>
                    <a:pt x="9445" y="10636"/>
                  </a:lnTo>
                  <a:lnTo>
                    <a:pt x="9842" y="11668"/>
                  </a:lnTo>
                  <a:lnTo>
                    <a:pt x="9525" y="13493"/>
                  </a:lnTo>
                  <a:lnTo>
                    <a:pt x="8254" y="16112"/>
                  </a:lnTo>
                  <a:lnTo>
                    <a:pt x="5715" y="19050"/>
                  </a:lnTo>
                  <a:lnTo>
                    <a:pt x="1746" y="22225"/>
                  </a:lnTo>
                  <a:lnTo>
                    <a:pt x="2618" y="24050"/>
                  </a:lnTo>
                  <a:lnTo>
                    <a:pt x="4523" y="23177"/>
                  </a:lnTo>
                  <a:lnTo>
                    <a:pt x="6826" y="21431"/>
                  </a:lnTo>
                  <a:lnTo>
                    <a:pt x="11508" y="16192"/>
                  </a:lnTo>
                  <a:lnTo>
                    <a:pt x="13096" y="12937"/>
                  </a:lnTo>
                  <a:lnTo>
                    <a:pt x="13731" y="9525"/>
                  </a:lnTo>
                  <a:lnTo>
                    <a:pt x="13334" y="5952"/>
                  </a:lnTo>
                  <a:lnTo>
                    <a:pt x="12143" y="3412"/>
                  </a:lnTo>
                  <a:lnTo>
                    <a:pt x="10556" y="1667"/>
                  </a:lnTo>
                  <a:lnTo>
                    <a:pt x="8809" y="635"/>
                  </a:lnTo>
                  <a:lnTo>
                    <a:pt x="5715" y="0"/>
                  </a:lnTo>
                  <a:close/>
                </a:path>
              </a:pathLst>
            </a:custGeom>
            <a:solidFill>
              <a:srgbClr val="000000"/>
            </a:solidFill>
          </p:spPr>
          <p:txBody>
            <a:bodyPr vert="horz" lIns="91440" tIns="45720" rIns="91440" bIns="45720" anchor="t"/>
            <a:lstStyle/>
            <a:p>
              <a:endParaRPr lang="en-IN"/>
            </a:p>
          </p:txBody>
        </p:sp>
        <p:sp>
          <p:nvSpPr>
            <p:cNvPr id="2520" name="Shape 2555"/>
            <p:cNvSpPr/>
            <p:nvPr/>
          </p:nvSpPr>
          <p:spPr>
            <a:xfrm>
              <a:off x="5248179" y="4697459"/>
              <a:ext cx="13811" cy="24050"/>
            </a:xfrm>
            <a:custGeom>
              <a:avLst/>
              <a:gdLst/>
              <a:ahLst/>
              <a:cxnLst/>
              <a:rect l="0" t="0" r="0" b="0"/>
              <a:pathLst>
                <a:path w="13811" h="24050">
                  <a:moveTo>
                    <a:pt x="5793" y="0"/>
                  </a:moveTo>
                  <a:lnTo>
                    <a:pt x="3809" y="317"/>
                  </a:lnTo>
                  <a:lnTo>
                    <a:pt x="1904" y="1270"/>
                  </a:lnTo>
                  <a:lnTo>
                    <a:pt x="555" y="3016"/>
                  </a:lnTo>
                  <a:lnTo>
                    <a:pt x="0" y="5793"/>
                  </a:lnTo>
                  <a:lnTo>
                    <a:pt x="555" y="8175"/>
                  </a:lnTo>
                  <a:lnTo>
                    <a:pt x="2063" y="9683"/>
                  </a:lnTo>
                  <a:lnTo>
                    <a:pt x="4127" y="10556"/>
                  </a:lnTo>
                  <a:lnTo>
                    <a:pt x="6111" y="10715"/>
                  </a:lnTo>
                  <a:lnTo>
                    <a:pt x="7620" y="10477"/>
                  </a:lnTo>
                  <a:lnTo>
                    <a:pt x="8492" y="10318"/>
                  </a:lnTo>
                  <a:lnTo>
                    <a:pt x="9444" y="10636"/>
                  </a:lnTo>
                  <a:lnTo>
                    <a:pt x="9921" y="11668"/>
                  </a:lnTo>
                  <a:lnTo>
                    <a:pt x="9603" y="13493"/>
                  </a:lnTo>
                  <a:lnTo>
                    <a:pt x="8254" y="16112"/>
                  </a:lnTo>
                  <a:lnTo>
                    <a:pt x="5793" y="19050"/>
                  </a:lnTo>
                  <a:lnTo>
                    <a:pt x="1825" y="22225"/>
                  </a:lnTo>
                  <a:lnTo>
                    <a:pt x="2698" y="24050"/>
                  </a:lnTo>
                  <a:lnTo>
                    <a:pt x="4523" y="23177"/>
                  </a:lnTo>
                  <a:lnTo>
                    <a:pt x="6826" y="21431"/>
                  </a:lnTo>
                  <a:lnTo>
                    <a:pt x="11588" y="16192"/>
                  </a:lnTo>
                  <a:lnTo>
                    <a:pt x="13176" y="12937"/>
                  </a:lnTo>
                  <a:lnTo>
                    <a:pt x="13811" y="9525"/>
                  </a:lnTo>
                  <a:lnTo>
                    <a:pt x="13334" y="5952"/>
                  </a:lnTo>
                  <a:lnTo>
                    <a:pt x="12223" y="3412"/>
                  </a:lnTo>
                  <a:lnTo>
                    <a:pt x="10636" y="1667"/>
                  </a:lnTo>
                  <a:lnTo>
                    <a:pt x="8809" y="635"/>
                  </a:lnTo>
                  <a:lnTo>
                    <a:pt x="5793" y="0"/>
                  </a:lnTo>
                  <a:close/>
                </a:path>
              </a:pathLst>
            </a:custGeom>
            <a:solidFill>
              <a:srgbClr val="000000"/>
            </a:solidFill>
          </p:spPr>
          <p:txBody>
            <a:bodyPr vert="horz" lIns="91440" tIns="45720" rIns="91440" bIns="45720" anchor="t"/>
            <a:lstStyle/>
            <a:p>
              <a:endParaRPr lang="en-IN"/>
            </a:p>
          </p:txBody>
        </p:sp>
        <p:sp>
          <p:nvSpPr>
            <p:cNvPr id="2521" name="Shape 2556"/>
            <p:cNvSpPr/>
            <p:nvPr/>
          </p:nvSpPr>
          <p:spPr>
            <a:xfrm>
              <a:off x="6061852" y="4697696"/>
              <a:ext cx="11033" cy="10955"/>
            </a:xfrm>
            <a:custGeom>
              <a:avLst/>
              <a:gdLst/>
              <a:ahLst/>
              <a:cxnLst/>
              <a:rect l="0" t="0" r="0" b="0"/>
              <a:pathLst>
                <a:path w="11033" h="10955">
                  <a:moveTo>
                    <a:pt x="5477" y="0"/>
                  </a:moveTo>
                  <a:lnTo>
                    <a:pt x="3413" y="397"/>
                  </a:lnTo>
                  <a:lnTo>
                    <a:pt x="1667" y="1587"/>
                  </a:lnTo>
                  <a:lnTo>
                    <a:pt x="475" y="3333"/>
                  </a:lnTo>
                  <a:lnTo>
                    <a:pt x="0" y="5636"/>
                  </a:lnTo>
                  <a:lnTo>
                    <a:pt x="555" y="8017"/>
                  </a:lnTo>
                  <a:lnTo>
                    <a:pt x="1983" y="9683"/>
                  </a:lnTo>
                  <a:lnTo>
                    <a:pt x="3730" y="10637"/>
                  </a:lnTo>
                  <a:lnTo>
                    <a:pt x="5477" y="10955"/>
                  </a:lnTo>
                  <a:lnTo>
                    <a:pt x="7223" y="10637"/>
                  </a:lnTo>
                  <a:lnTo>
                    <a:pt x="8969" y="9683"/>
                  </a:lnTo>
                  <a:lnTo>
                    <a:pt x="10398" y="8017"/>
                  </a:lnTo>
                  <a:lnTo>
                    <a:pt x="11033" y="5636"/>
                  </a:lnTo>
                  <a:lnTo>
                    <a:pt x="10557" y="3413"/>
                  </a:lnTo>
                  <a:lnTo>
                    <a:pt x="9366" y="1667"/>
                  </a:lnTo>
                  <a:lnTo>
                    <a:pt x="7539" y="476"/>
                  </a:lnTo>
                  <a:lnTo>
                    <a:pt x="5477" y="0"/>
                  </a:lnTo>
                  <a:close/>
                </a:path>
              </a:pathLst>
            </a:custGeom>
            <a:solidFill>
              <a:srgbClr val="000000"/>
            </a:solidFill>
          </p:spPr>
          <p:txBody>
            <a:bodyPr vert="horz" lIns="91440" tIns="45720" rIns="91440" bIns="45720" anchor="t"/>
            <a:lstStyle/>
            <a:p>
              <a:endParaRPr lang="en-IN"/>
            </a:p>
          </p:txBody>
        </p:sp>
        <p:sp>
          <p:nvSpPr>
            <p:cNvPr id="2522" name="Shape 2557"/>
            <p:cNvSpPr/>
            <p:nvPr/>
          </p:nvSpPr>
          <p:spPr>
            <a:xfrm>
              <a:off x="5879528" y="4663010"/>
              <a:ext cx="46513" cy="45561"/>
            </a:xfrm>
            <a:custGeom>
              <a:avLst/>
              <a:gdLst/>
              <a:ahLst/>
              <a:cxnLst/>
              <a:rect l="0" t="0" r="0" b="0"/>
              <a:pathLst>
                <a:path w="46513" h="45561">
                  <a:moveTo>
                    <a:pt x="0" y="0"/>
                  </a:moveTo>
                  <a:lnTo>
                    <a:pt x="0" y="1348"/>
                  </a:lnTo>
                  <a:lnTo>
                    <a:pt x="2222" y="1587"/>
                  </a:lnTo>
                  <a:lnTo>
                    <a:pt x="4205" y="2381"/>
                  </a:lnTo>
                  <a:lnTo>
                    <a:pt x="5556" y="4206"/>
                  </a:lnTo>
                  <a:lnTo>
                    <a:pt x="6111" y="7698"/>
                  </a:lnTo>
                  <a:lnTo>
                    <a:pt x="6111" y="32702"/>
                  </a:lnTo>
                  <a:lnTo>
                    <a:pt x="6746" y="37226"/>
                  </a:lnTo>
                  <a:lnTo>
                    <a:pt x="8253" y="40640"/>
                  </a:lnTo>
                  <a:lnTo>
                    <a:pt x="10476" y="43021"/>
                  </a:lnTo>
                  <a:lnTo>
                    <a:pt x="13016" y="44529"/>
                  </a:lnTo>
                  <a:lnTo>
                    <a:pt x="15636" y="45402"/>
                  </a:lnTo>
                  <a:lnTo>
                    <a:pt x="17938" y="45561"/>
                  </a:lnTo>
                  <a:lnTo>
                    <a:pt x="19763" y="45402"/>
                  </a:lnTo>
                  <a:lnTo>
                    <a:pt x="22382" y="44847"/>
                  </a:lnTo>
                  <a:lnTo>
                    <a:pt x="25400" y="43576"/>
                  </a:lnTo>
                  <a:lnTo>
                    <a:pt x="28336" y="41275"/>
                  </a:lnTo>
                  <a:lnTo>
                    <a:pt x="32543" y="37067"/>
                  </a:lnTo>
                  <a:lnTo>
                    <a:pt x="32543" y="45243"/>
                  </a:lnTo>
                  <a:lnTo>
                    <a:pt x="32780" y="45481"/>
                  </a:lnTo>
                  <a:lnTo>
                    <a:pt x="39369" y="43100"/>
                  </a:lnTo>
                  <a:lnTo>
                    <a:pt x="46513" y="41036"/>
                  </a:lnTo>
                  <a:lnTo>
                    <a:pt x="46513" y="39607"/>
                  </a:lnTo>
                  <a:lnTo>
                    <a:pt x="43019" y="39291"/>
                  </a:lnTo>
                  <a:lnTo>
                    <a:pt x="41195" y="38179"/>
                  </a:lnTo>
                  <a:lnTo>
                    <a:pt x="40481" y="36353"/>
                  </a:lnTo>
                  <a:lnTo>
                    <a:pt x="40401" y="33972"/>
                  </a:lnTo>
                  <a:lnTo>
                    <a:pt x="40401" y="0"/>
                  </a:lnTo>
                  <a:lnTo>
                    <a:pt x="24763" y="0"/>
                  </a:lnTo>
                  <a:lnTo>
                    <a:pt x="24763" y="1667"/>
                  </a:lnTo>
                  <a:lnTo>
                    <a:pt x="28812" y="2142"/>
                  </a:lnTo>
                  <a:lnTo>
                    <a:pt x="31035" y="3333"/>
                  </a:lnTo>
                  <a:lnTo>
                    <a:pt x="31907" y="5317"/>
                  </a:lnTo>
                  <a:lnTo>
                    <a:pt x="32066" y="7937"/>
                  </a:lnTo>
                  <a:lnTo>
                    <a:pt x="32066" y="31193"/>
                  </a:lnTo>
                  <a:lnTo>
                    <a:pt x="31987" y="33257"/>
                  </a:lnTo>
                  <a:lnTo>
                    <a:pt x="31591" y="34686"/>
                  </a:lnTo>
                  <a:lnTo>
                    <a:pt x="30478" y="36273"/>
                  </a:lnTo>
                  <a:lnTo>
                    <a:pt x="26272" y="38813"/>
                  </a:lnTo>
                  <a:lnTo>
                    <a:pt x="21827" y="39846"/>
                  </a:lnTo>
                  <a:lnTo>
                    <a:pt x="19050" y="39370"/>
                  </a:lnTo>
                  <a:lnTo>
                    <a:pt x="16985" y="38179"/>
                  </a:lnTo>
                  <a:lnTo>
                    <a:pt x="15716" y="36592"/>
                  </a:lnTo>
                  <a:lnTo>
                    <a:pt x="14922" y="34845"/>
                  </a:lnTo>
                  <a:lnTo>
                    <a:pt x="14603" y="33337"/>
                  </a:lnTo>
                  <a:lnTo>
                    <a:pt x="14444" y="32305"/>
                  </a:lnTo>
                  <a:lnTo>
                    <a:pt x="14444" y="0"/>
                  </a:lnTo>
                  <a:lnTo>
                    <a:pt x="0" y="0"/>
                  </a:lnTo>
                  <a:close/>
                </a:path>
              </a:pathLst>
            </a:custGeom>
            <a:solidFill>
              <a:srgbClr val="000000"/>
            </a:solidFill>
          </p:spPr>
          <p:txBody>
            <a:bodyPr vert="horz" lIns="91440" tIns="45720" rIns="91440" bIns="45720" anchor="t"/>
            <a:lstStyle/>
            <a:p>
              <a:endParaRPr lang="en-IN"/>
            </a:p>
          </p:txBody>
        </p:sp>
        <p:sp>
          <p:nvSpPr>
            <p:cNvPr id="2523" name="Shape 2558"/>
            <p:cNvSpPr/>
            <p:nvPr/>
          </p:nvSpPr>
          <p:spPr>
            <a:xfrm>
              <a:off x="5475351" y="4663010"/>
              <a:ext cx="46513" cy="45561"/>
            </a:xfrm>
            <a:custGeom>
              <a:avLst/>
              <a:gdLst/>
              <a:ahLst/>
              <a:cxnLst/>
              <a:rect l="0" t="0" r="0" b="0"/>
              <a:pathLst>
                <a:path w="46513" h="45561">
                  <a:moveTo>
                    <a:pt x="0" y="0"/>
                  </a:moveTo>
                  <a:lnTo>
                    <a:pt x="0" y="1348"/>
                  </a:lnTo>
                  <a:lnTo>
                    <a:pt x="2222" y="1587"/>
                  </a:lnTo>
                  <a:lnTo>
                    <a:pt x="4206" y="2381"/>
                  </a:lnTo>
                  <a:lnTo>
                    <a:pt x="5556" y="4206"/>
                  </a:lnTo>
                  <a:lnTo>
                    <a:pt x="6111" y="7698"/>
                  </a:lnTo>
                  <a:lnTo>
                    <a:pt x="6111" y="32702"/>
                  </a:lnTo>
                  <a:lnTo>
                    <a:pt x="6746" y="37226"/>
                  </a:lnTo>
                  <a:lnTo>
                    <a:pt x="8255" y="40640"/>
                  </a:lnTo>
                  <a:lnTo>
                    <a:pt x="10477" y="43021"/>
                  </a:lnTo>
                  <a:lnTo>
                    <a:pt x="13017" y="44529"/>
                  </a:lnTo>
                  <a:lnTo>
                    <a:pt x="15636" y="45402"/>
                  </a:lnTo>
                  <a:lnTo>
                    <a:pt x="17938" y="45561"/>
                  </a:lnTo>
                  <a:lnTo>
                    <a:pt x="19763" y="45402"/>
                  </a:lnTo>
                  <a:lnTo>
                    <a:pt x="22383" y="44847"/>
                  </a:lnTo>
                  <a:lnTo>
                    <a:pt x="25400" y="43576"/>
                  </a:lnTo>
                  <a:lnTo>
                    <a:pt x="28336" y="41275"/>
                  </a:lnTo>
                  <a:lnTo>
                    <a:pt x="32543" y="37067"/>
                  </a:lnTo>
                  <a:lnTo>
                    <a:pt x="32543" y="45243"/>
                  </a:lnTo>
                  <a:lnTo>
                    <a:pt x="32781" y="45481"/>
                  </a:lnTo>
                  <a:lnTo>
                    <a:pt x="39370" y="43100"/>
                  </a:lnTo>
                  <a:lnTo>
                    <a:pt x="46513" y="41036"/>
                  </a:lnTo>
                  <a:lnTo>
                    <a:pt x="46513" y="39607"/>
                  </a:lnTo>
                  <a:lnTo>
                    <a:pt x="43100" y="39291"/>
                  </a:lnTo>
                  <a:lnTo>
                    <a:pt x="41275" y="38179"/>
                  </a:lnTo>
                  <a:lnTo>
                    <a:pt x="40481" y="36353"/>
                  </a:lnTo>
                  <a:lnTo>
                    <a:pt x="40401" y="33972"/>
                  </a:lnTo>
                  <a:lnTo>
                    <a:pt x="40401" y="0"/>
                  </a:lnTo>
                  <a:lnTo>
                    <a:pt x="24765" y="0"/>
                  </a:lnTo>
                  <a:lnTo>
                    <a:pt x="24765" y="1667"/>
                  </a:lnTo>
                  <a:lnTo>
                    <a:pt x="28892" y="2142"/>
                  </a:lnTo>
                  <a:lnTo>
                    <a:pt x="30162" y="2618"/>
                  </a:lnTo>
                  <a:lnTo>
                    <a:pt x="31035" y="3333"/>
                  </a:lnTo>
                  <a:lnTo>
                    <a:pt x="31908" y="5317"/>
                  </a:lnTo>
                  <a:lnTo>
                    <a:pt x="32067" y="7937"/>
                  </a:lnTo>
                  <a:lnTo>
                    <a:pt x="32067" y="31193"/>
                  </a:lnTo>
                  <a:lnTo>
                    <a:pt x="31987" y="33257"/>
                  </a:lnTo>
                  <a:lnTo>
                    <a:pt x="31670" y="34686"/>
                  </a:lnTo>
                  <a:lnTo>
                    <a:pt x="30480" y="36273"/>
                  </a:lnTo>
                  <a:lnTo>
                    <a:pt x="26352" y="38813"/>
                  </a:lnTo>
                  <a:lnTo>
                    <a:pt x="21907" y="39846"/>
                  </a:lnTo>
                  <a:lnTo>
                    <a:pt x="19050" y="39370"/>
                  </a:lnTo>
                  <a:lnTo>
                    <a:pt x="16986" y="38179"/>
                  </a:lnTo>
                  <a:lnTo>
                    <a:pt x="15716" y="36592"/>
                  </a:lnTo>
                  <a:lnTo>
                    <a:pt x="14922" y="34845"/>
                  </a:lnTo>
                  <a:lnTo>
                    <a:pt x="14605"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524" name="Shape 2559"/>
            <p:cNvSpPr/>
            <p:nvPr/>
          </p:nvSpPr>
          <p:spPr>
            <a:xfrm>
              <a:off x="811830" y="4929948"/>
              <a:ext cx="26670" cy="83265"/>
            </a:xfrm>
            <a:custGeom>
              <a:avLst/>
              <a:gdLst/>
              <a:ahLst/>
              <a:cxnLst/>
              <a:rect l="0" t="0" r="0" b="0"/>
              <a:pathLst>
                <a:path w="26670" h="83265">
                  <a:moveTo>
                    <a:pt x="0" y="0"/>
                  </a:moveTo>
                  <a:lnTo>
                    <a:pt x="3731" y="6271"/>
                  </a:lnTo>
                  <a:lnTo>
                    <a:pt x="6985" y="12621"/>
                  </a:lnTo>
                  <a:lnTo>
                    <a:pt x="9683" y="19129"/>
                  </a:lnTo>
                  <a:lnTo>
                    <a:pt x="11747" y="26036"/>
                  </a:lnTo>
                  <a:lnTo>
                    <a:pt x="13017" y="33497"/>
                  </a:lnTo>
                  <a:lnTo>
                    <a:pt x="13415" y="41672"/>
                  </a:lnTo>
                  <a:lnTo>
                    <a:pt x="12462" y="53023"/>
                  </a:lnTo>
                  <a:lnTo>
                    <a:pt x="9683" y="63660"/>
                  </a:lnTo>
                  <a:lnTo>
                    <a:pt x="5397" y="73661"/>
                  </a:lnTo>
                  <a:lnTo>
                    <a:pt x="0" y="83265"/>
                  </a:lnTo>
                  <a:lnTo>
                    <a:pt x="11668" y="83265"/>
                  </a:lnTo>
                  <a:lnTo>
                    <a:pt x="17938" y="73661"/>
                  </a:lnTo>
                  <a:lnTo>
                    <a:pt x="22622" y="63660"/>
                  </a:lnTo>
                  <a:lnTo>
                    <a:pt x="25638" y="53023"/>
                  </a:lnTo>
                  <a:lnTo>
                    <a:pt x="26670" y="41672"/>
                  </a:lnTo>
                  <a:lnTo>
                    <a:pt x="26193" y="33497"/>
                  </a:lnTo>
                  <a:lnTo>
                    <a:pt x="24845" y="26036"/>
                  </a:lnTo>
                  <a:lnTo>
                    <a:pt x="22622" y="19129"/>
                  </a:lnTo>
                  <a:lnTo>
                    <a:pt x="19685" y="12621"/>
                  </a:lnTo>
                  <a:lnTo>
                    <a:pt x="16033" y="6271"/>
                  </a:lnTo>
                  <a:lnTo>
                    <a:pt x="11668" y="0"/>
                  </a:lnTo>
                  <a:lnTo>
                    <a:pt x="0" y="0"/>
                  </a:lnTo>
                  <a:close/>
                </a:path>
              </a:pathLst>
            </a:custGeom>
            <a:solidFill>
              <a:srgbClr val="000000"/>
            </a:solidFill>
          </p:spPr>
          <p:txBody>
            <a:bodyPr vert="horz" lIns="91440" tIns="45720" rIns="91440" bIns="45720" anchor="t"/>
            <a:lstStyle/>
            <a:p>
              <a:endParaRPr lang="en-IN"/>
            </a:p>
          </p:txBody>
        </p:sp>
        <p:sp>
          <p:nvSpPr>
            <p:cNvPr id="2525" name="Shape 2560"/>
            <p:cNvSpPr/>
            <p:nvPr/>
          </p:nvSpPr>
          <p:spPr>
            <a:xfrm>
              <a:off x="228187" y="4929948"/>
              <a:ext cx="26668" cy="83265"/>
            </a:xfrm>
            <a:custGeom>
              <a:avLst/>
              <a:gdLst/>
              <a:ahLst/>
              <a:cxnLst/>
              <a:rect l="0" t="0" r="0" b="0"/>
              <a:pathLst>
                <a:path w="26668" h="83265">
                  <a:moveTo>
                    <a:pt x="14842" y="0"/>
                  </a:moveTo>
                  <a:lnTo>
                    <a:pt x="10556" y="6271"/>
                  </a:lnTo>
                  <a:lnTo>
                    <a:pt x="6824" y="12621"/>
                  </a:lnTo>
                  <a:lnTo>
                    <a:pt x="3888" y="19129"/>
                  </a:lnTo>
                  <a:lnTo>
                    <a:pt x="1745" y="26036"/>
                  </a:lnTo>
                  <a:lnTo>
                    <a:pt x="396" y="33497"/>
                  </a:lnTo>
                  <a:lnTo>
                    <a:pt x="0" y="41672"/>
                  </a:lnTo>
                  <a:lnTo>
                    <a:pt x="1031" y="53023"/>
                  </a:lnTo>
                  <a:lnTo>
                    <a:pt x="2222" y="58420"/>
                  </a:lnTo>
                  <a:lnTo>
                    <a:pt x="3968" y="63660"/>
                  </a:lnTo>
                  <a:lnTo>
                    <a:pt x="8572" y="73661"/>
                  </a:lnTo>
                  <a:lnTo>
                    <a:pt x="14842" y="83265"/>
                  </a:lnTo>
                  <a:lnTo>
                    <a:pt x="26668" y="83265"/>
                  </a:lnTo>
                  <a:lnTo>
                    <a:pt x="21192" y="73661"/>
                  </a:lnTo>
                  <a:lnTo>
                    <a:pt x="16986" y="63660"/>
                  </a:lnTo>
                  <a:lnTo>
                    <a:pt x="14207" y="53023"/>
                  </a:lnTo>
                  <a:lnTo>
                    <a:pt x="13174" y="41672"/>
                  </a:lnTo>
                  <a:lnTo>
                    <a:pt x="13572" y="33497"/>
                  </a:lnTo>
                  <a:lnTo>
                    <a:pt x="14922" y="26036"/>
                  </a:lnTo>
                  <a:lnTo>
                    <a:pt x="16906" y="19129"/>
                  </a:lnTo>
                  <a:lnTo>
                    <a:pt x="19605" y="12621"/>
                  </a:lnTo>
                  <a:lnTo>
                    <a:pt x="22938" y="6271"/>
                  </a:lnTo>
                  <a:lnTo>
                    <a:pt x="26668" y="0"/>
                  </a:lnTo>
                  <a:lnTo>
                    <a:pt x="14842" y="0"/>
                  </a:lnTo>
                  <a:close/>
                </a:path>
              </a:pathLst>
            </a:custGeom>
            <a:solidFill>
              <a:srgbClr val="000000"/>
            </a:solidFill>
          </p:spPr>
          <p:txBody>
            <a:bodyPr vert="horz" lIns="91440" tIns="45720" rIns="91440" bIns="45720" anchor="t"/>
            <a:lstStyle/>
            <a:p>
              <a:endParaRPr lang="en-IN"/>
            </a:p>
          </p:txBody>
        </p:sp>
        <p:sp>
          <p:nvSpPr>
            <p:cNvPr id="2526" name="Shape 2561"/>
            <p:cNvSpPr/>
            <p:nvPr/>
          </p:nvSpPr>
          <p:spPr>
            <a:xfrm>
              <a:off x="491236" y="4930504"/>
              <a:ext cx="47068" cy="70802"/>
            </a:xfrm>
            <a:custGeom>
              <a:avLst/>
              <a:gdLst/>
              <a:ahLst/>
              <a:cxnLst/>
              <a:rect l="0" t="0" r="0" b="0"/>
              <a:pathLst>
                <a:path w="47068" h="70802">
                  <a:moveTo>
                    <a:pt x="0" y="0"/>
                  </a:moveTo>
                  <a:lnTo>
                    <a:pt x="0" y="69691"/>
                  </a:lnTo>
                  <a:lnTo>
                    <a:pt x="12143" y="69691"/>
                  </a:lnTo>
                  <a:lnTo>
                    <a:pt x="12143" y="63817"/>
                  </a:lnTo>
                  <a:lnTo>
                    <a:pt x="12302" y="63817"/>
                  </a:lnTo>
                  <a:lnTo>
                    <a:pt x="15318" y="67072"/>
                  </a:lnTo>
                  <a:lnTo>
                    <a:pt x="18969" y="69215"/>
                  </a:lnTo>
                  <a:lnTo>
                    <a:pt x="22938" y="70405"/>
                  </a:lnTo>
                  <a:lnTo>
                    <a:pt x="26987" y="70802"/>
                  </a:lnTo>
                  <a:lnTo>
                    <a:pt x="33574" y="69850"/>
                  </a:lnTo>
                  <a:lnTo>
                    <a:pt x="38735" y="67230"/>
                  </a:lnTo>
                  <a:lnTo>
                    <a:pt x="42544" y="63103"/>
                  </a:lnTo>
                  <a:lnTo>
                    <a:pt x="45085" y="58023"/>
                  </a:lnTo>
                  <a:lnTo>
                    <a:pt x="46592" y="52070"/>
                  </a:lnTo>
                  <a:lnTo>
                    <a:pt x="47068" y="45641"/>
                  </a:lnTo>
                  <a:lnTo>
                    <a:pt x="46592" y="39211"/>
                  </a:lnTo>
                  <a:lnTo>
                    <a:pt x="45085" y="33337"/>
                  </a:lnTo>
                  <a:lnTo>
                    <a:pt x="42544" y="28178"/>
                  </a:lnTo>
                  <a:lnTo>
                    <a:pt x="38735" y="24288"/>
                  </a:lnTo>
                  <a:lnTo>
                    <a:pt x="33574" y="21668"/>
                  </a:lnTo>
                  <a:lnTo>
                    <a:pt x="26987" y="20717"/>
                  </a:lnTo>
                  <a:lnTo>
                    <a:pt x="22462" y="21192"/>
                  </a:lnTo>
                  <a:lnTo>
                    <a:pt x="18652" y="22622"/>
                  </a:lnTo>
                  <a:lnTo>
                    <a:pt x="18019" y="23081"/>
                  </a:lnTo>
                  <a:lnTo>
                    <a:pt x="23732" y="30400"/>
                  </a:lnTo>
                  <a:lnTo>
                    <a:pt x="27305" y="31036"/>
                  </a:lnTo>
                  <a:lnTo>
                    <a:pt x="30003" y="32861"/>
                  </a:lnTo>
                  <a:lnTo>
                    <a:pt x="31907" y="35559"/>
                  </a:lnTo>
                  <a:lnTo>
                    <a:pt x="33178" y="38813"/>
                  </a:lnTo>
                  <a:lnTo>
                    <a:pt x="34051" y="45641"/>
                  </a:lnTo>
                  <a:lnTo>
                    <a:pt x="33098" y="52625"/>
                  </a:lnTo>
                  <a:lnTo>
                    <a:pt x="31828" y="55879"/>
                  </a:lnTo>
                  <a:lnTo>
                    <a:pt x="29923" y="58578"/>
                  </a:lnTo>
                  <a:lnTo>
                    <a:pt x="27224" y="60483"/>
                  </a:lnTo>
                  <a:lnTo>
                    <a:pt x="23573" y="61198"/>
                  </a:lnTo>
                  <a:lnTo>
                    <a:pt x="19843" y="60483"/>
                  </a:lnTo>
                  <a:lnTo>
                    <a:pt x="17065" y="58657"/>
                  </a:lnTo>
                  <a:lnTo>
                    <a:pt x="15001" y="55960"/>
                  </a:lnTo>
                  <a:lnTo>
                    <a:pt x="13572" y="52704"/>
                  </a:lnTo>
                  <a:lnTo>
                    <a:pt x="12857" y="49132"/>
                  </a:lnTo>
                  <a:lnTo>
                    <a:pt x="12540" y="45641"/>
                  </a:lnTo>
                  <a:lnTo>
                    <a:pt x="12857" y="42148"/>
                  </a:lnTo>
                  <a:lnTo>
                    <a:pt x="13651" y="38734"/>
                  </a:lnTo>
                  <a:lnTo>
                    <a:pt x="15160" y="35480"/>
                  </a:lnTo>
                  <a:lnTo>
                    <a:pt x="17302" y="32861"/>
                  </a:lnTo>
                  <a:lnTo>
                    <a:pt x="20081" y="31036"/>
                  </a:lnTo>
                  <a:lnTo>
                    <a:pt x="23732" y="30400"/>
                  </a:lnTo>
                  <a:lnTo>
                    <a:pt x="18019" y="23081"/>
                  </a:lnTo>
                  <a:lnTo>
                    <a:pt x="15477" y="24923"/>
                  </a:lnTo>
                  <a:lnTo>
                    <a:pt x="12700" y="27940"/>
                  </a:lnTo>
                  <a:lnTo>
                    <a:pt x="12461" y="27940"/>
                  </a:lnTo>
                  <a:lnTo>
                    <a:pt x="12461" y="0"/>
                  </a:lnTo>
                  <a:lnTo>
                    <a:pt x="0" y="0"/>
                  </a:lnTo>
                  <a:close/>
                </a:path>
              </a:pathLst>
            </a:custGeom>
            <a:solidFill>
              <a:srgbClr val="000000"/>
            </a:solidFill>
          </p:spPr>
          <p:txBody>
            <a:bodyPr vert="horz" lIns="91440" tIns="45720" rIns="91440" bIns="45720" anchor="t"/>
            <a:lstStyle/>
            <a:p>
              <a:endParaRPr lang="en-IN"/>
            </a:p>
          </p:txBody>
        </p:sp>
        <p:sp>
          <p:nvSpPr>
            <p:cNvPr id="2527" name="Shape 2562"/>
            <p:cNvSpPr/>
            <p:nvPr/>
          </p:nvSpPr>
          <p:spPr>
            <a:xfrm>
              <a:off x="735076" y="4937648"/>
              <a:ext cx="12461" cy="0"/>
            </a:xfrm>
            <a:custGeom>
              <a:avLst/>
              <a:gdLst/>
              <a:ahLst/>
              <a:cxnLst/>
              <a:rect l="0" t="0" r="0" b="0"/>
              <a:pathLst>
                <a:path w="12461">
                  <a:moveTo>
                    <a:pt x="0" y="0"/>
                  </a:moveTo>
                  <a:lnTo>
                    <a:pt x="12461" y="0"/>
                  </a:lnTo>
                </a:path>
              </a:pathLst>
            </a:custGeom>
            <a:noFill/>
            <a:ln w="11906" cap="flat">
              <a:solidFill>
                <a:srgbClr val="000000"/>
              </a:solidFill>
              <a:prstDash val="solid"/>
            </a:ln>
          </p:spPr>
          <p:txBody>
            <a:bodyPr vert="horz" lIns="91440" tIns="45720" rIns="91440" bIns="45720" anchor="t"/>
            <a:lstStyle/>
            <a:p>
              <a:endParaRPr lang="en-IN"/>
            </a:p>
          </p:txBody>
        </p:sp>
        <p:sp>
          <p:nvSpPr>
            <p:cNvPr id="2528" name="Shape 2563"/>
            <p:cNvSpPr/>
            <p:nvPr/>
          </p:nvSpPr>
          <p:spPr>
            <a:xfrm>
              <a:off x="548227" y="4937648"/>
              <a:ext cx="12461" cy="0"/>
            </a:xfrm>
            <a:custGeom>
              <a:avLst/>
              <a:gdLst/>
              <a:ahLst/>
              <a:cxnLst/>
              <a:rect l="0" t="0" r="0" b="0"/>
              <a:pathLst>
                <a:path w="12461">
                  <a:moveTo>
                    <a:pt x="0" y="0"/>
                  </a:moveTo>
                  <a:lnTo>
                    <a:pt x="12461" y="0"/>
                  </a:lnTo>
                </a:path>
              </a:pathLst>
            </a:custGeom>
            <a:noFill/>
            <a:ln w="11906" cap="flat">
              <a:solidFill>
                <a:srgbClr val="000000"/>
              </a:solidFill>
              <a:prstDash val="solid"/>
            </a:ln>
          </p:spPr>
          <p:txBody>
            <a:bodyPr vert="horz" lIns="91440" tIns="45720" rIns="91440" bIns="45720" anchor="t"/>
            <a:lstStyle/>
            <a:p>
              <a:endParaRPr lang="en-IN"/>
            </a:p>
          </p:txBody>
        </p:sp>
        <p:sp>
          <p:nvSpPr>
            <p:cNvPr id="2529" name="Shape 2564"/>
            <p:cNvSpPr/>
            <p:nvPr/>
          </p:nvSpPr>
          <p:spPr>
            <a:xfrm>
              <a:off x="146192" y="4934234"/>
              <a:ext cx="50402" cy="67072"/>
            </a:xfrm>
            <a:custGeom>
              <a:avLst/>
              <a:gdLst/>
              <a:ahLst/>
              <a:cxnLst/>
              <a:rect l="0" t="0" r="0" b="0"/>
              <a:pathLst>
                <a:path w="50402" h="67072">
                  <a:moveTo>
                    <a:pt x="35560" y="0"/>
                  </a:moveTo>
                  <a:lnTo>
                    <a:pt x="27701" y="556"/>
                  </a:lnTo>
                  <a:lnTo>
                    <a:pt x="20796" y="2223"/>
                  </a:lnTo>
                  <a:lnTo>
                    <a:pt x="14683" y="5081"/>
                  </a:lnTo>
                  <a:lnTo>
                    <a:pt x="9525" y="8969"/>
                  </a:lnTo>
                  <a:lnTo>
                    <a:pt x="5397" y="13891"/>
                  </a:lnTo>
                  <a:lnTo>
                    <a:pt x="2461" y="19843"/>
                  </a:lnTo>
                  <a:lnTo>
                    <a:pt x="635" y="26749"/>
                  </a:lnTo>
                  <a:lnTo>
                    <a:pt x="0" y="34687"/>
                  </a:lnTo>
                  <a:lnTo>
                    <a:pt x="317" y="39926"/>
                  </a:lnTo>
                  <a:lnTo>
                    <a:pt x="1190" y="44688"/>
                  </a:lnTo>
                  <a:lnTo>
                    <a:pt x="2619" y="48974"/>
                  </a:lnTo>
                  <a:lnTo>
                    <a:pt x="4525" y="52863"/>
                  </a:lnTo>
                  <a:lnTo>
                    <a:pt x="9921" y="59135"/>
                  </a:lnTo>
                  <a:lnTo>
                    <a:pt x="16986" y="63579"/>
                  </a:lnTo>
                  <a:lnTo>
                    <a:pt x="25638" y="66199"/>
                  </a:lnTo>
                  <a:lnTo>
                    <a:pt x="35560" y="67072"/>
                  </a:lnTo>
                  <a:lnTo>
                    <a:pt x="43101" y="66517"/>
                  </a:lnTo>
                  <a:lnTo>
                    <a:pt x="50402" y="65087"/>
                  </a:lnTo>
                  <a:lnTo>
                    <a:pt x="49847" y="54213"/>
                  </a:lnTo>
                  <a:lnTo>
                    <a:pt x="47069" y="55245"/>
                  </a:lnTo>
                  <a:lnTo>
                    <a:pt x="43497" y="56118"/>
                  </a:lnTo>
                  <a:lnTo>
                    <a:pt x="35560" y="56832"/>
                  </a:lnTo>
                  <a:lnTo>
                    <a:pt x="29131" y="56038"/>
                  </a:lnTo>
                  <a:lnTo>
                    <a:pt x="23653" y="53817"/>
                  </a:lnTo>
                  <a:lnTo>
                    <a:pt x="19367" y="50244"/>
                  </a:lnTo>
                  <a:lnTo>
                    <a:pt x="16192" y="45641"/>
                  </a:lnTo>
                  <a:lnTo>
                    <a:pt x="14207" y="40006"/>
                  </a:lnTo>
                  <a:lnTo>
                    <a:pt x="13573" y="33735"/>
                  </a:lnTo>
                  <a:lnTo>
                    <a:pt x="14207" y="27385"/>
                  </a:lnTo>
                  <a:lnTo>
                    <a:pt x="16192" y="21749"/>
                  </a:lnTo>
                  <a:lnTo>
                    <a:pt x="19367" y="16987"/>
                  </a:lnTo>
                  <a:lnTo>
                    <a:pt x="23732" y="13336"/>
                  </a:lnTo>
                  <a:lnTo>
                    <a:pt x="29051" y="11033"/>
                  </a:lnTo>
                  <a:lnTo>
                    <a:pt x="35321" y="10240"/>
                  </a:lnTo>
                  <a:lnTo>
                    <a:pt x="38735" y="10318"/>
                  </a:lnTo>
                  <a:lnTo>
                    <a:pt x="42148" y="10874"/>
                  </a:lnTo>
                  <a:lnTo>
                    <a:pt x="45640" y="11906"/>
                  </a:lnTo>
                  <a:lnTo>
                    <a:pt x="49371" y="13652"/>
                  </a:lnTo>
                  <a:lnTo>
                    <a:pt x="50244" y="2699"/>
                  </a:lnTo>
                  <a:lnTo>
                    <a:pt x="42782" y="636"/>
                  </a:lnTo>
                  <a:lnTo>
                    <a:pt x="35560" y="0"/>
                  </a:lnTo>
                  <a:close/>
                </a:path>
              </a:pathLst>
            </a:custGeom>
            <a:solidFill>
              <a:srgbClr val="000000"/>
            </a:solidFill>
          </p:spPr>
          <p:txBody>
            <a:bodyPr vert="horz" lIns="91440" tIns="45720" rIns="91440" bIns="45720" anchor="t"/>
            <a:lstStyle/>
            <a:p>
              <a:endParaRPr lang="en-IN"/>
            </a:p>
          </p:txBody>
        </p:sp>
        <p:sp>
          <p:nvSpPr>
            <p:cNvPr id="2530" name="Shape 2565"/>
            <p:cNvSpPr/>
            <p:nvPr/>
          </p:nvSpPr>
          <p:spPr>
            <a:xfrm>
              <a:off x="393366" y="4951221"/>
              <a:ext cx="50085" cy="50085"/>
            </a:xfrm>
            <a:custGeom>
              <a:avLst/>
              <a:gdLst/>
              <a:ahLst/>
              <a:cxnLst/>
              <a:rect l="0" t="0" r="0" b="0"/>
              <a:pathLst>
                <a:path w="50085" h="50085">
                  <a:moveTo>
                    <a:pt x="25002" y="0"/>
                  </a:moveTo>
                  <a:lnTo>
                    <a:pt x="25002" y="9682"/>
                  </a:lnTo>
                  <a:lnTo>
                    <a:pt x="28733" y="10238"/>
                  </a:lnTo>
                  <a:lnTo>
                    <a:pt x="31828" y="11746"/>
                  </a:lnTo>
                  <a:lnTo>
                    <a:pt x="34131" y="14048"/>
                  </a:lnTo>
                  <a:lnTo>
                    <a:pt x="35797" y="16986"/>
                  </a:lnTo>
                  <a:lnTo>
                    <a:pt x="36751" y="20318"/>
                  </a:lnTo>
                  <a:lnTo>
                    <a:pt x="37068" y="23891"/>
                  </a:lnTo>
                  <a:lnTo>
                    <a:pt x="36830" y="27860"/>
                  </a:lnTo>
                  <a:lnTo>
                    <a:pt x="36036" y="31750"/>
                  </a:lnTo>
                  <a:lnTo>
                    <a:pt x="34607" y="35162"/>
                  </a:lnTo>
                  <a:lnTo>
                    <a:pt x="32385" y="37940"/>
                  </a:lnTo>
                  <a:lnTo>
                    <a:pt x="29210" y="39766"/>
                  </a:lnTo>
                  <a:lnTo>
                    <a:pt x="25002" y="40481"/>
                  </a:lnTo>
                  <a:lnTo>
                    <a:pt x="20796" y="39766"/>
                  </a:lnTo>
                  <a:lnTo>
                    <a:pt x="17701" y="37861"/>
                  </a:lnTo>
                  <a:lnTo>
                    <a:pt x="15477" y="35082"/>
                  </a:lnTo>
                  <a:lnTo>
                    <a:pt x="14050" y="31670"/>
                  </a:lnTo>
                  <a:lnTo>
                    <a:pt x="13256" y="27860"/>
                  </a:lnTo>
                  <a:lnTo>
                    <a:pt x="13017" y="23891"/>
                  </a:lnTo>
                  <a:lnTo>
                    <a:pt x="13335" y="20398"/>
                  </a:lnTo>
                  <a:lnTo>
                    <a:pt x="14287" y="16986"/>
                  </a:lnTo>
                  <a:lnTo>
                    <a:pt x="15953" y="14048"/>
                  </a:lnTo>
                  <a:lnTo>
                    <a:pt x="18335" y="11746"/>
                  </a:lnTo>
                  <a:lnTo>
                    <a:pt x="21352" y="10238"/>
                  </a:lnTo>
                  <a:lnTo>
                    <a:pt x="25002" y="9682"/>
                  </a:lnTo>
                  <a:lnTo>
                    <a:pt x="25002" y="0"/>
                  </a:lnTo>
                  <a:lnTo>
                    <a:pt x="18256" y="793"/>
                  </a:lnTo>
                  <a:lnTo>
                    <a:pt x="12223" y="3095"/>
                  </a:lnTo>
                  <a:lnTo>
                    <a:pt x="7222" y="6746"/>
                  </a:lnTo>
                  <a:lnTo>
                    <a:pt x="3333" y="11826"/>
                  </a:lnTo>
                  <a:lnTo>
                    <a:pt x="872" y="18017"/>
                  </a:lnTo>
                  <a:lnTo>
                    <a:pt x="0" y="25400"/>
                  </a:lnTo>
                  <a:lnTo>
                    <a:pt x="714" y="31987"/>
                  </a:lnTo>
                  <a:lnTo>
                    <a:pt x="2937" y="37940"/>
                  </a:lnTo>
                  <a:lnTo>
                    <a:pt x="6588" y="42941"/>
                  </a:lnTo>
                  <a:lnTo>
                    <a:pt x="11508" y="46751"/>
                  </a:lnTo>
                  <a:lnTo>
                    <a:pt x="17701" y="49212"/>
                  </a:lnTo>
                  <a:lnTo>
                    <a:pt x="25002" y="50085"/>
                  </a:lnTo>
                  <a:lnTo>
                    <a:pt x="32385" y="49212"/>
                  </a:lnTo>
                  <a:lnTo>
                    <a:pt x="38576" y="46751"/>
                  </a:lnTo>
                  <a:lnTo>
                    <a:pt x="43497" y="42941"/>
                  </a:lnTo>
                  <a:lnTo>
                    <a:pt x="47148" y="37940"/>
                  </a:lnTo>
                  <a:lnTo>
                    <a:pt x="49371" y="31987"/>
                  </a:lnTo>
                  <a:lnTo>
                    <a:pt x="50085" y="25400"/>
                  </a:lnTo>
                  <a:lnTo>
                    <a:pt x="49212" y="18017"/>
                  </a:lnTo>
                  <a:lnTo>
                    <a:pt x="46752" y="11826"/>
                  </a:lnTo>
                  <a:lnTo>
                    <a:pt x="42941" y="6746"/>
                  </a:lnTo>
                  <a:lnTo>
                    <a:pt x="37862" y="3095"/>
                  </a:lnTo>
                  <a:lnTo>
                    <a:pt x="31828" y="793"/>
                  </a:lnTo>
                  <a:lnTo>
                    <a:pt x="25002" y="0"/>
                  </a:lnTo>
                  <a:close/>
                </a:path>
              </a:pathLst>
            </a:custGeom>
            <a:solidFill>
              <a:srgbClr val="000000"/>
            </a:solidFill>
          </p:spPr>
          <p:txBody>
            <a:bodyPr vert="horz" lIns="91440" tIns="45720" rIns="91440" bIns="45720" anchor="t"/>
            <a:lstStyle/>
            <a:p>
              <a:endParaRPr lang="en-IN"/>
            </a:p>
          </p:txBody>
        </p:sp>
        <p:sp>
          <p:nvSpPr>
            <p:cNvPr id="2531" name="Shape 2566"/>
            <p:cNvSpPr/>
            <p:nvPr/>
          </p:nvSpPr>
          <p:spPr>
            <a:xfrm>
              <a:off x="741306" y="4952333"/>
              <a:ext cx="0" cy="47862"/>
            </a:xfrm>
            <a:custGeom>
              <a:avLst/>
              <a:gdLst/>
              <a:ahLst/>
              <a:cxnLst/>
              <a:rect l="0" t="0" r="0" b="0"/>
              <a:pathLst>
                <a:path h="47862">
                  <a:moveTo>
                    <a:pt x="0" y="47862"/>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2532" name="Shape 2567"/>
            <p:cNvSpPr/>
            <p:nvPr/>
          </p:nvSpPr>
          <p:spPr>
            <a:xfrm>
              <a:off x="554457" y="4952333"/>
              <a:ext cx="0" cy="47862"/>
            </a:xfrm>
            <a:custGeom>
              <a:avLst/>
              <a:gdLst/>
              <a:ahLst/>
              <a:cxnLst/>
              <a:rect l="0" t="0" r="0" b="0"/>
              <a:pathLst>
                <a:path h="47862">
                  <a:moveTo>
                    <a:pt x="0" y="47862"/>
                  </a:moveTo>
                  <a:lnTo>
                    <a:pt x="0" y="0"/>
                  </a:lnTo>
                </a:path>
              </a:pathLst>
            </a:custGeom>
            <a:noFill/>
            <a:ln w="12461" cap="flat">
              <a:solidFill>
                <a:srgbClr val="000000"/>
              </a:solidFill>
              <a:prstDash val="solid"/>
            </a:ln>
          </p:spPr>
          <p:txBody>
            <a:bodyPr vert="horz" lIns="91440" tIns="45720" rIns="91440" bIns="45720" anchor="t"/>
            <a:lstStyle/>
            <a:p>
              <a:endParaRPr lang="en-IN"/>
            </a:p>
          </p:txBody>
        </p:sp>
        <p:sp>
          <p:nvSpPr>
            <p:cNvPr id="2533" name="Shape 2568"/>
            <p:cNvSpPr/>
            <p:nvPr/>
          </p:nvSpPr>
          <p:spPr>
            <a:xfrm>
              <a:off x="688958" y="4951221"/>
              <a:ext cx="36116" cy="50085"/>
            </a:xfrm>
            <a:custGeom>
              <a:avLst/>
              <a:gdLst/>
              <a:ahLst/>
              <a:cxnLst/>
              <a:rect l="0" t="0" r="0" b="0"/>
              <a:pathLst>
                <a:path w="36116" h="50085">
                  <a:moveTo>
                    <a:pt x="23177" y="0"/>
                  </a:moveTo>
                  <a:lnTo>
                    <a:pt x="16272" y="872"/>
                  </a:lnTo>
                  <a:lnTo>
                    <a:pt x="10477" y="3332"/>
                  </a:lnTo>
                  <a:lnTo>
                    <a:pt x="5953" y="7222"/>
                  </a:lnTo>
                  <a:lnTo>
                    <a:pt x="2698" y="12224"/>
                  </a:lnTo>
                  <a:lnTo>
                    <a:pt x="714" y="18176"/>
                  </a:lnTo>
                  <a:lnTo>
                    <a:pt x="0" y="24843"/>
                  </a:lnTo>
                  <a:lnTo>
                    <a:pt x="714" y="31750"/>
                  </a:lnTo>
                  <a:lnTo>
                    <a:pt x="2698" y="37861"/>
                  </a:lnTo>
                  <a:lnTo>
                    <a:pt x="5953" y="42862"/>
                  </a:lnTo>
                  <a:lnTo>
                    <a:pt x="10557" y="46751"/>
                  </a:lnTo>
                  <a:lnTo>
                    <a:pt x="16431" y="49212"/>
                  </a:lnTo>
                  <a:lnTo>
                    <a:pt x="23653" y="50085"/>
                  </a:lnTo>
                  <a:lnTo>
                    <a:pt x="30401" y="49767"/>
                  </a:lnTo>
                  <a:lnTo>
                    <a:pt x="36116" y="48497"/>
                  </a:lnTo>
                  <a:lnTo>
                    <a:pt x="35559" y="38179"/>
                  </a:lnTo>
                  <a:lnTo>
                    <a:pt x="31273" y="39687"/>
                  </a:lnTo>
                  <a:lnTo>
                    <a:pt x="25956" y="40481"/>
                  </a:lnTo>
                  <a:lnTo>
                    <a:pt x="22939" y="40083"/>
                  </a:lnTo>
                  <a:lnTo>
                    <a:pt x="20319" y="39211"/>
                  </a:lnTo>
                  <a:lnTo>
                    <a:pt x="18097" y="37861"/>
                  </a:lnTo>
                  <a:lnTo>
                    <a:pt x="16272" y="35956"/>
                  </a:lnTo>
                  <a:lnTo>
                    <a:pt x="13811" y="30956"/>
                  </a:lnTo>
                  <a:lnTo>
                    <a:pt x="13017" y="24843"/>
                  </a:lnTo>
                  <a:lnTo>
                    <a:pt x="13969" y="18652"/>
                  </a:lnTo>
                  <a:lnTo>
                    <a:pt x="16509" y="13890"/>
                  </a:lnTo>
                  <a:lnTo>
                    <a:pt x="18336" y="12063"/>
                  </a:lnTo>
                  <a:lnTo>
                    <a:pt x="20478" y="10793"/>
                  </a:lnTo>
                  <a:lnTo>
                    <a:pt x="22939" y="10000"/>
                  </a:lnTo>
                  <a:lnTo>
                    <a:pt x="25717" y="9682"/>
                  </a:lnTo>
                  <a:lnTo>
                    <a:pt x="30480" y="10159"/>
                  </a:lnTo>
                  <a:lnTo>
                    <a:pt x="34131" y="11430"/>
                  </a:lnTo>
                  <a:lnTo>
                    <a:pt x="35242" y="1587"/>
                  </a:lnTo>
                  <a:lnTo>
                    <a:pt x="29844" y="396"/>
                  </a:lnTo>
                  <a:lnTo>
                    <a:pt x="23177" y="0"/>
                  </a:lnTo>
                  <a:close/>
                </a:path>
              </a:pathLst>
            </a:custGeom>
            <a:solidFill>
              <a:srgbClr val="000000"/>
            </a:solidFill>
          </p:spPr>
          <p:txBody>
            <a:bodyPr vert="horz" lIns="91440" tIns="45720" rIns="91440" bIns="45720" anchor="t"/>
            <a:lstStyle/>
            <a:p>
              <a:endParaRPr lang="en-IN"/>
            </a:p>
          </p:txBody>
        </p:sp>
        <p:sp>
          <p:nvSpPr>
            <p:cNvPr id="2534" name="Shape 2569"/>
            <p:cNvSpPr/>
            <p:nvPr/>
          </p:nvSpPr>
          <p:spPr>
            <a:xfrm>
              <a:off x="569976" y="4951221"/>
              <a:ext cx="36114" cy="50085"/>
            </a:xfrm>
            <a:custGeom>
              <a:avLst/>
              <a:gdLst/>
              <a:ahLst/>
              <a:cxnLst/>
              <a:rect l="0" t="0" r="0" b="0"/>
              <a:pathLst>
                <a:path w="36114" h="50085">
                  <a:moveTo>
                    <a:pt x="23177" y="0"/>
                  </a:moveTo>
                  <a:lnTo>
                    <a:pt x="16271" y="872"/>
                  </a:lnTo>
                  <a:lnTo>
                    <a:pt x="10477" y="3332"/>
                  </a:lnTo>
                  <a:lnTo>
                    <a:pt x="5952" y="7222"/>
                  </a:lnTo>
                  <a:lnTo>
                    <a:pt x="2698" y="12224"/>
                  </a:lnTo>
                  <a:lnTo>
                    <a:pt x="634" y="18176"/>
                  </a:lnTo>
                  <a:lnTo>
                    <a:pt x="0" y="24843"/>
                  </a:lnTo>
                  <a:lnTo>
                    <a:pt x="634" y="31750"/>
                  </a:lnTo>
                  <a:lnTo>
                    <a:pt x="2698" y="37861"/>
                  </a:lnTo>
                  <a:lnTo>
                    <a:pt x="5952" y="42862"/>
                  </a:lnTo>
                  <a:lnTo>
                    <a:pt x="10556" y="46751"/>
                  </a:lnTo>
                  <a:lnTo>
                    <a:pt x="16429" y="49212"/>
                  </a:lnTo>
                  <a:lnTo>
                    <a:pt x="23653" y="50085"/>
                  </a:lnTo>
                  <a:lnTo>
                    <a:pt x="30399" y="49767"/>
                  </a:lnTo>
                  <a:lnTo>
                    <a:pt x="36114" y="48497"/>
                  </a:lnTo>
                  <a:lnTo>
                    <a:pt x="35559" y="38179"/>
                  </a:lnTo>
                  <a:lnTo>
                    <a:pt x="31273" y="39687"/>
                  </a:lnTo>
                  <a:lnTo>
                    <a:pt x="25954" y="40481"/>
                  </a:lnTo>
                  <a:lnTo>
                    <a:pt x="22938" y="40083"/>
                  </a:lnTo>
                  <a:lnTo>
                    <a:pt x="20319" y="39211"/>
                  </a:lnTo>
                  <a:lnTo>
                    <a:pt x="18097" y="37861"/>
                  </a:lnTo>
                  <a:lnTo>
                    <a:pt x="16271" y="35956"/>
                  </a:lnTo>
                  <a:lnTo>
                    <a:pt x="13811" y="30956"/>
                  </a:lnTo>
                  <a:lnTo>
                    <a:pt x="13017" y="24843"/>
                  </a:lnTo>
                  <a:lnTo>
                    <a:pt x="13969" y="18652"/>
                  </a:lnTo>
                  <a:lnTo>
                    <a:pt x="16509" y="13890"/>
                  </a:lnTo>
                  <a:lnTo>
                    <a:pt x="18334" y="12063"/>
                  </a:lnTo>
                  <a:lnTo>
                    <a:pt x="20478" y="10793"/>
                  </a:lnTo>
                  <a:lnTo>
                    <a:pt x="22938" y="10000"/>
                  </a:lnTo>
                  <a:lnTo>
                    <a:pt x="25717" y="9682"/>
                  </a:lnTo>
                  <a:lnTo>
                    <a:pt x="30479" y="10159"/>
                  </a:lnTo>
                  <a:lnTo>
                    <a:pt x="34131" y="11430"/>
                  </a:lnTo>
                  <a:lnTo>
                    <a:pt x="35242" y="1587"/>
                  </a:lnTo>
                  <a:lnTo>
                    <a:pt x="29844" y="396"/>
                  </a:lnTo>
                  <a:lnTo>
                    <a:pt x="23177" y="0"/>
                  </a:lnTo>
                  <a:close/>
                </a:path>
              </a:pathLst>
            </a:custGeom>
            <a:solidFill>
              <a:srgbClr val="000000"/>
            </a:solidFill>
          </p:spPr>
          <p:txBody>
            <a:bodyPr vert="horz" lIns="91440" tIns="45720" rIns="91440" bIns="45720" anchor="t"/>
            <a:lstStyle/>
            <a:p>
              <a:endParaRPr lang="en-IN"/>
            </a:p>
          </p:txBody>
        </p:sp>
        <p:sp>
          <p:nvSpPr>
            <p:cNvPr id="2535" name="Shape 2570"/>
            <p:cNvSpPr/>
            <p:nvPr/>
          </p:nvSpPr>
          <p:spPr>
            <a:xfrm>
              <a:off x="352487" y="4951221"/>
              <a:ext cx="36037" cy="50085"/>
            </a:xfrm>
            <a:custGeom>
              <a:avLst/>
              <a:gdLst/>
              <a:ahLst/>
              <a:cxnLst/>
              <a:rect l="0" t="0" r="0" b="0"/>
              <a:pathLst>
                <a:path w="36037" h="50085">
                  <a:moveTo>
                    <a:pt x="23098" y="0"/>
                  </a:moveTo>
                  <a:lnTo>
                    <a:pt x="16193" y="872"/>
                  </a:lnTo>
                  <a:lnTo>
                    <a:pt x="10398" y="3332"/>
                  </a:lnTo>
                  <a:lnTo>
                    <a:pt x="5875" y="7222"/>
                  </a:lnTo>
                  <a:lnTo>
                    <a:pt x="2620" y="12224"/>
                  </a:lnTo>
                  <a:lnTo>
                    <a:pt x="636" y="18176"/>
                  </a:lnTo>
                  <a:lnTo>
                    <a:pt x="0" y="24843"/>
                  </a:lnTo>
                  <a:lnTo>
                    <a:pt x="636" y="31750"/>
                  </a:lnTo>
                  <a:lnTo>
                    <a:pt x="2620" y="37861"/>
                  </a:lnTo>
                  <a:lnTo>
                    <a:pt x="5875" y="42862"/>
                  </a:lnTo>
                  <a:lnTo>
                    <a:pt x="10478" y="46751"/>
                  </a:lnTo>
                  <a:lnTo>
                    <a:pt x="16351" y="49212"/>
                  </a:lnTo>
                  <a:lnTo>
                    <a:pt x="23575" y="50085"/>
                  </a:lnTo>
                  <a:lnTo>
                    <a:pt x="30401" y="49767"/>
                  </a:lnTo>
                  <a:lnTo>
                    <a:pt x="36037" y="48497"/>
                  </a:lnTo>
                  <a:lnTo>
                    <a:pt x="35481" y="38179"/>
                  </a:lnTo>
                  <a:lnTo>
                    <a:pt x="31195" y="39687"/>
                  </a:lnTo>
                  <a:lnTo>
                    <a:pt x="25876" y="40481"/>
                  </a:lnTo>
                  <a:lnTo>
                    <a:pt x="22861" y="40083"/>
                  </a:lnTo>
                  <a:lnTo>
                    <a:pt x="20241" y="39211"/>
                  </a:lnTo>
                  <a:lnTo>
                    <a:pt x="18018" y="37861"/>
                  </a:lnTo>
                  <a:lnTo>
                    <a:pt x="16193" y="35956"/>
                  </a:lnTo>
                  <a:lnTo>
                    <a:pt x="13812" y="30956"/>
                  </a:lnTo>
                  <a:lnTo>
                    <a:pt x="13018" y="24843"/>
                  </a:lnTo>
                  <a:lnTo>
                    <a:pt x="13891" y="18652"/>
                  </a:lnTo>
                  <a:lnTo>
                    <a:pt x="16431" y="13890"/>
                  </a:lnTo>
                  <a:lnTo>
                    <a:pt x="18256" y="12063"/>
                  </a:lnTo>
                  <a:lnTo>
                    <a:pt x="20400" y="10793"/>
                  </a:lnTo>
                  <a:lnTo>
                    <a:pt x="22861" y="10000"/>
                  </a:lnTo>
                  <a:lnTo>
                    <a:pt x="25638" y="9682"/>
                  </a:lnTo>
                  <a:lnTo>
                    <a:pt x="30401" y="10159"/>
                  </a:lnTo>
                  <a:lnTo>
                    <a:pt x="34052" y="11430"/>
                  </a:lnTo>
                  <a:lnTo>
                    <a:pt x="35243" y="1587"/>
                  </a:lnTo>
                  <a:lnTo>
                    <a:pt x="29766" y="396"/>
                  </a:lnTo>
                  <a:lnTo>
                    <a:pt x="26670" y="79"/>
                  </a:lnTo>
                  <a:lnTo>
                    <a:pt x="23098" y="0"/>
                  </a:lnTo>
                  <a:close/>
                </a:path>
              </a:pathLst>
            </a:custGeom>
            <a:solidFill>
              <a:srgbClr val="000000"/>
            </a:solidFill>
          </p:spPr>
          <p:txBody>
            <a:bodyPr vert="horz" lIns="91440" tIns="45720" rIns="91440" bIns="45720" anchor="t"/>
            <a:lstStyle/>
            <a:p>
              <a:endParaRPr lang="en-IN"/>
            </a:p>
          </p:txBody>
        </p:sp>
        <p:sp>
          <p:nvSpPr>
            <p:cNvPr id="2536" name="Shape 2571"/>
            <p:cNvSpPr/>
            <p:nvPr/>
          </p:nvSpPr>
          <p:spPr>
            <a:xfrm>
              <a:off x="455278" y="4951221"/>
              <a:ext cx="28177" cy="48973"/>
            </a:xfrm>
            <a:custGeom>
              <a:avLst/>
              <a:gdLst/>
              <a:ahLst/>
              <a:cxnLst/>
              <a:rect l="0" t="0" r="0" b="0"/>
              <a:pathLst>
                <a:path w="28177" h="48973">
                  <a:moveTo>
                    <a:pt x="24368" y="0"/>
                  </a:moveTo>
                  <a:lnTo>
                    <a:pt x="20876" y="555"/>
                  </a:lnTo>
                  <a:lnTo>
                    <a:pt x="17780" y="2062"/>
                  </a:lnTo>
                  <a:lnTo>
                    <a:pt x="15239" y="4286"/>
                  </a:lnTo>
                  <a:lnTo>
                    <a:pt x="13256" y="6905"/>
                  </a:lnTo>
                  <a:lnTo>
                    <a:pt x="11906" y="9525"/>
                  </a:lnTo>
                  <a:lnTo>
                    <a:pt x="11271" y="11985"/>
                  </a:lnTo>
                  <a:lnTo>
                    <a:pt x="11033" y="11985"/>
                  </a:lnTo>
                  <a:lnTo>
                    <a:pt x="11033" y="1111"/>
                  </a:lnTo>
                  <a:lnTo>
                    <a:pt x="0" y="1111"/>
                  </a:lnTo>
                  <a:lnTo>
                    <a:pt x="0" y="48973"/>
                  </a:lnTo>
                  <a:lnTo>
                    <a:pt x="12462" y="48973"/>
                  </a:lnTo>
                  <a:lnTo>
                    <a:pt x="12462" y="31431"/>
                  </a:lnTo>
                  <a:lnTo>
                    <a:pt x="12858" y="23256"/>
                  </a:lnTo>
                  <a:lnTo>
                    <a:pt x="13732" y="19050"/>
                  </a:lnTo>
                  <a:lnTo>
                    <a:pt x="15477" y="15399"/>
                  </a:lnTo>
                  <a:lnTo>
                    <a:pt x="18335" y="12857"/>
                  </a:lnTo>
                  <a:lnTo>
                    <a:pt x="22621" y="11906"/>
                  </a:lnTo>
                  <a:lnTo>
                    <a:pt x="25796" y="12143"/>
                  </a:lnTo>
                  <a:lnTo>
                    <a:pt x="28177" y="12937"/>
                  </a:lnTo>
                  <a:lnTo>
                    <a:pt x="28177" y="396"/>
                  </a:lnTo>
                  <a:lnTo>
                    <a:pt x="24368" y="0"/>
                  </a:lnTo>
                  <a:close/>
                </a:path>
              </a:pathLst>
            </a:custGeom>
            <a:solidFill>
              <a:srgbClr val="000000"/>
            </a:solidFill>
          </p:spPr>
          <p:txBody>
            <a:bodyPr vert="horz" lIns="91440" tIns="45720" rIns="91440" bIns="45720" anchor="t"/>
            <a:lstStyle/>
            <a:p>
              <a:endParaRPr lang="en-IN"/>
            </a:p>
          </p:txBody>
        </p:sp>
        <p:sp>
          <p:nvSpPr>
            <p:cNvPr id="2537" name="Shape 2572"/>
            <p:cNvSpPr/>
            <p:nvPr/>
          </p:nvSpPr>
          <p:spPr>
            <a:xfrm>
              <a:off x="311530" y="4951221"/>
              <a:ext cx="34686" cy="50085"/>
            </a:xfrm>
            <a:custGeom>
              <a:avLst/>
              <a:gdLst/>
              <a:ahLst/>
              <a:cxnLst/>
              <a:rect l="0" t="0" r="0" b="0"/>
              <a:pathLst>
                <a:path w="34686" h="50085">
                  <a:moveTo>
                    <a:pt x="18811" y="0"/>
                  </a:moveTo>
                  <a:lnTo>
                    <a:pt x="14048" y="396"/>
                  </a:lnTo>
                  <a:lnTo>
                    <a:pt x="9603" y="1587"/>
                  </a:lnTo>
                  <a:lnTo>
                    <a:pt x="5713" y="3571"/>
                  </a:lnTo>
                  <a:lnTo>
                    <a:pt x="2698" y="6429"/>
                  </a:lnTo>
                  <a:lnTo>
                    <a:pt x="713" y="10159"/>
                  </a:lnTo>
                  <a:lnTo>
                    <a:pt x="0" y="14842"/>
                  </a:lnTo>
                  <a:lnTo>
                    <a:pt x="951" y="20318"/>
                  </a:lnTo>
                  <a:lnTo>
                    <a:pt x="3412" y="24050"/>
                  </a:lnTo>
                  <a:lnTo>
                    <a:pt x="6905" y="26431"/>
                  </a:lnTo>
                  <a:lnTo>
                    <a:pt x="10873" y="28018"/>
                  </a:lnTo>
                  <a:lnTo>
                    <a:pt x="14842" y="29130"/>
                  </a:lnTo>
                  <a:lnTo>
                    <a:pt x="18256" y="30480"/>
                  </a:lnTo>
                  <a:lnTo>
                    <a:pt x="20716" y="32305"/>
                  </a:lnTo>
                  <a:lnTo>
                    <a:pt x="21668" y="35162"/>
                  </a:lnTo>
                  <a:lnTo>
                    <a:pt x="21272" y="37146"/>
                  </a:lnTo>
                  <a:lnTo>
                    <a:pt x="20240" y="38734"/>
                  </a:lnTo>
                  <a:lnTo>
                    <a:pt x="17065" y="40481"/>
                  </a:lnTo>
                  <a:lnTo>
                    <a:pt x="13493" y="41036"/>
                  </a:lnTo>
                  <a:lnTo>
                    <a:pt x="7222" y="40162"/>
                  </a:lnTo>
                  <a:lnTo>
                    <a:pt x="1268" y="37861"/>
                  </a:lnTo>
                  <a:lnTo>
                    <a:pt x="474" y="48100"/>
                  </a:lnTo>
                  <a:lnTo>
                    <a:pt x="7540" y="49530"/>
                  </a:lnTo>
                  <a:lnTo>
                    <a:pt x="14605" y="50085"/>
                  </a:lnTo>
                  <a:lnTo>
                    <a:pt x="19605" y="49687"/>
                  </a:lnTo>
                  <a:lnTo>
                    <a:pt x="24287" y="48497"/>
                  </a:lnTo>
                  <a:lnTo>
                    <a:pt x="28416" y="46433"/>
                  </a:lnTo>
                  <a:lnTo>
                    <a:pt x="31750" y="43496"/>
                  </a:lnTo>
                  <a:lnTo>
                    <a:pt x="33892" y="39527"/>
                  </a:lnTo>
                  <a:lnTo>
                    <a:pt x="34686" y="34527"/>
                  </a:lnTo>
                  <a:lnTo>
                    <a:pt x="33733" y="28971"/>
                  </a:lnTo>
                  <a:lnTo>
                    <a:pt x="31273" y="25161"/>
                  </a:lnTo>
                  <a:lnTo>
                    <a:pt x="27860" y="22542"/>
                  </a:lnTo>
                  <a:lnTo>
                    <a:pt x="23891" y="20795"/>
                  </a:lnTo>
                  <a:lnTo>
                    <a:pt x="19922" y="19525"/>
                  </a:lnTo>
                  <a:lnTo>
                    <a:pt x="16430" y="18335"/>
                  </a:lnTo>
                  <a:lnTo>
                    <a:pt x="13968" y="16747"/>
                  </a:lnTo>
                  <a:lnTo>
                    <a:pt x="13017" y="14445"/>
                  </a:lnTo>
                  <a:lnTo>
                    <a:pt x="13731" y="11906"/>
                  </a:lnTo>
                  <a:lnTo>
                    <a:pt x="15477" y="10238"/>
                  </a:lnTo>
                  <a:lnTo>
                    <a:pt x="17780" y="9365"/>
                  </a:lnTo>
                  <a:lnTo>
                    <a:pt x="20398" y="9127"/>
                  </a:lnTo>
                  <a:lnTo>
                    <a:pt x="26272" y="9604"/>
                  </a:lnTo>
                  <a:lnTo>
                    <a:pt x="31511" y="11191"/>
                  </a:lnTo>
                  <a:lnTo>
                    <a:pt x="32385" y="1745"/>
                  </a:lnTo>
                  <a:lnTo>
                    <a:pt x="26351" y="555"/>
                  </a:lnTo>
                  <a:lnTo>
                    <a:pt x="22860" y="157"/>
                  </a:lnTo>
                  <a:lnTo>
                    <a:pt x="18811" y="0"/>
                  </a:lnTo>
                  <a:close/>
                </a:path>
              </a:pathLst>
            </a:custGeom>
            <a:solidFill>
              <a:srgbClr val="000000"/>
            </a:solidFill>
          </p:spPr>
          <p:txBody>
            <a:bodyPr vert="horz" lIns="91440" tIns="45720" rIns="91440" bIns="45720" anchor="t"/>
            <a:lstStyle/>
            <a:p>
              <a:endParaRPr lang="en-IN"/>
            </a:p>
          </p:txBody>
        </p:sp>
        <p:sp>
          <p:nvSpPr>
            <p:cNvPr id="2538" name="Shape 2573"/>
            <p:cNvSpPr/>
            <p:nvPr/>
          </p:nvSpPr>
          <p:spPr>
            <a:xfrm>
              <a:off x="637841" y="4951221"/>
              <a:ext cx="43260" cy="50085"/>
            </a:xfrm>
            <a:custGeom>
              <a:avLst/>
              <a:gdLst/>
              <a:ahLst/>
              <a:cxnLst/>
              <a:rect l="0" t="0" r="0" b="0"/>
              <a:pathLst>
                <a:path w="43260" h="50085">
                  <a:moveTo>
                    <a:pt x="21828" y="0"/>
                  </a:moveTo>
                  <a:lnTo>
                    <a:pt x="13335" y="951"/>
                  </a:lnTo>
                  <a:lnTo>
                    <a:pt x="5238" y="3650"/>
                  </a:lnTo>
                  <a:lnTo>
                    <a:pt x="5636" y="14287"/>
                  </a:lnTo>
                  <a:lnTo>
                    <a:pt x="12541" y="10476"/>
                  </a:lnTo>
                  <a:lnTo>
                    <a:pt x="16431" y="9445"/>
                  </a:lnTo>
                  <a:lnTo>
                    <a:pt x="20400" y="9127"/>
                  </a:lnTo>
                  <a:lnTo>
                    <a:pt x="25162" y="9682"/>
                  </a:lnTo>
                  <a:lnTo>
                    <a:pt x="28496" y="11430"/>
                  </a:lnTo>
                  <a:lnTo>
                    <a:pt x="30480" y="14605"/>
                  </a:lnTo>
                  <a:lnTo>
                    <a:pt x="31194" y="19446"/>
                  </a:lnTo>
                  <a:lnTo>
                    <a:pt x="24697" y="19446"/>
                  </a:lnTo>
                  <a:lnTo>
                    <a:pt x="25797" y="26907"/>
                  </a:lnTo>
                  <a:lnTo>
                    <a:pt x="31194" y="26907"/>
                  </a:lnTo>
                  <a:lnTo>
                    <a:pt x="30638" y="32146"/>
                  </a:lnTo>
                  <a:lnTo>
                    <a:pt x="28575" y="36750"/>
                  </a:lnTo>
                  <a:lnTo>
                    <a:pt x="24923" y="39845"/>
                  </a:lnTo>
                  <a:lnTo>
                    <a:pt x="19843" y="41036"/>
                  </a:lnTo>
                  <a:lnTo>
                    <a:pt x="16668" y="40638"/>
                  </a:lnTo>
                  <a:lnTo>
                    <a:pt x="14208" y="39607"/>
                  </a:lnTo>
                  <a:lnTo>
                    <a:pt x="12541" y="37781"/>
                  </a:lnTo>
                  <a:lnTo>
                    <a:pt x="11906" y="35162"/>
                  </a:lnTo>
                  <a:lnTo>
                    <a:pt x="12541" y="31987"/>
                  </a:lnTo>
                  <a:lnTo>
                    <a:pt x="14287" y="29765"/>
                  </a:lnTo>
                  <a:lnTo>
                    <a:pt x="16827" y="28256"/>
                  </a:lnTo>
                  <a:lnTo>
                    <a:pt x="19764" y="27383"/>
                  </a:lnTo>
                  <a:lnTo>
                    <a:pt x="25797" y="26907"/>
                  </a:lnTo>
                  <a:lnTo>
                    <a:pt x="24697" y="19446"/>
                  </a:lnTo>
                  <a:lnTo>
                    <a:pt x="24288" y="19446"/>
                  </a:lnTo>
                  <a:lnTo>
                    <a:pt x="16033" y="20001"/>
                  </a:lnTo>
                  <a:lnTo>
                    <a:pt x="11986" y="20875"/>
                  </a:lnTo>
                  <a:lnTo>
                    <a:pt x="8176" y="22225"/>
                  </a:lnTo>
                  <a:lnTo>
                    <a:pt x="4921" y="24287"/>
                  </a:lnTo>
                  <a:lnTo>
                    <a:pt x="2381" y="27225"/>
                  </a:lnTo>
                  <a:lnTo>
                    <a:pt x="635" y="31035"/>
                  </a:lnTo>
                  <a:lnTo>
                    <a:pt x="0" y="35876"/>
                  </a:lnTo>
                  <a:lnTo>
                    <a:pt x="635" y="40083"/>
                  </a:lnTo>
                  <a:lnTo>
                    <a:pt x="2461" y="43576"/>
                  </a:lnTo>
                  <a:lnTo>
                    <a:pt x="5238" y="46355"/>
                  </a:lnTo>
                  <a:lnTo>
                    <a:pt x="8652" y="48418"/>
                  </a:lnTo>
                  <a:lnTo>
                    <a:pt x="12621" y="49687"/>
                  </a:lnTo>
                  <a:lnTo>
                    <a:pt x="16748" y="50085"/>
                  </a:lnTo>
                  <a:lnTo>
                    <a:pt x="21035" y="49530"/>
                  </a:lnTo>
                  <a:lnTo>
                    <a:pt x="25162" y="47942"/>
                  </a:lnTo>
                  <a:lnTo>
                    <a:pt x="28813" y="45322"/>
                  </a:lnTo>
                  <a:lnTo>
                    <a:pt x="31512" y="41830"/>
                  </a:lnTo>
                  <a:lnTo>
                    <a:pt x="31750" y="41830"/>
                  </a:lnTo>
                  <a:lnTo>
                    <a:pt x="31830" y="45005"/>
                  </a:lnTo>
                  <a:lnTo>
                    <a:pt x="32306" y="48973"/>
                  </a:lnTo>
                  <a:lnTo>
                    <a:pt x="43260" y="48973"/>
                  </a:lnTo>
                  <a:lnTo>
                    <a:pt x="42703" y="38337"/>
                  </a:lnTo>
                  <a:lnTo>
                    <a:pt x="42544" y="32781"/>
                  </a:lnTo>
                  <a:lnTo>
                    <a:pt x="42466" y="26272"/>
                  </a:lnTo>
                  <a:lnTo>
                    <a:pt x="42466" y="20161"/>
                  </a:lnTo>
                  <a:lnTo>
                    <a:pt x="42227" y="15238"/>
                  </a:lnTo>
                  <a:lnTo>
                    <a:pt x="41355" y="11032"/>
                  </a:lnTo>
                  <a:lnTo>
                    <a:pt x="39846" y="7540"/>
                  </a:lnTo>
                  <a:lnTo>
                    <a:pt x="37703" y="4762"/>
                  </a:lnTo>
                  <a:lnTo>
                    <a:pt x="34846" y="2618"/>
                  </a:lnTo>
                  <a:lnTo>
                    <a:pt x="31273" y="1111"/>
                  </a:lnTo>
                  <a:lnTo>
                    <a:pt x="26908" y="237"/>
                  </a:lnTo>
                  <a:lnTo>
                    <a:pt x="21828" y="0"/>
                  </a:lnTo>
                  <a:close/>
                </a:path>
              </a:pathLst>
            </a:custGeom>
            <a:solidFill>
              <a:srgbClr val="000000"/>
            </a:solidFill>
          </p:spPr>
          <p:txBody>
            <a:bodyPr vert="horz" lIns="91440" tIns="45720" rIns="91440" bIns="45720" anchor="t"/>
            <a:lstStyle/>
            <a:p>
              <a:endParaRPr lang="en-IN"/>
            </a:p>
          </p:txBody>
        </p:sp>
        <p:sp>
          <p:nvSpPr>
            <p:cNvPr id="2539" name="Shape 2574"/>
            <p:cNvSpPr/>
            <p:nvPr/>
          </p:nvSpPr>
          <p:spPr>
            <a:xfrm>
              <a:off x="259461" y="4951221"/>
              <a:ext cx="43258" cy="50085"/>
            </a:xfrm>
            <a:custGeom>
              <a:avLst/>
              <a:gdLst/>
              <a:ahLst/>
              <a:cxnLst/>
              <a:rect l="0" t="0" r="0" b="0"/>
              <a:pathLst>
                <a:path w="43258" h="50085">
                  <a:moveTo>
                    <a:pt x="21907" y="0"/>
                  </a:moveTo>
                  <a:lnTo>
                    <a:pt x="13413" y="951"/>
                  </a:lnTo>
                  <a:lnTo>
                    <a:pt x="5238" y="3650"/>
                  </a:lnTo>
                  <a:lnTo>
                    <a:pt x="5635" y="14287"/>
                  </a:lnTo>
                  <a:lnTo>
                    <a:pt x="12619" y="10476"/>
                  </a:lnTo>
                  <a:lnTo>
                    <a:pt x="16430" y="9445"/>
                  </a:lnTo>
                  <a:lnTo>
                    <a:pt x="20398" y="9127"/>
                  </a:lnTo>
                  <a:lnTo>
                    <a:pt x="25161" y="9682"/>
                  </a:lnTo>
                  <a:lnTo>
                    <a:pt x="28494" y="11430"/>
                  </a:lnTo>
                  <a:lnTo>
                    <a:pt x="30558" y="14605"/>
                  </a:lnTo>
                  <a:lnTo>
                    <a:pt x="31193" y="19446"/>
                  </a:lnTo>
                  <a:lnTo>
                    <a:pt x="24717" y="19446"/>
                  </a:lnTo>
                  <a:lnTo>
                    <a:pt x="25796" y="26907"/>
                  </a:lnTo>
                  <a:lnTo>
                    <a:pt x="31193" y="26907"/>
                  </a:lnTo>
                  <a:lnTo>
                    <a:pt x="30638" y="32146"/>
                  </a:lnTo>
                  <a:lnTo>
                    <a:pt x="29844" y="34527"/>
                  </a:lnTo>
                  <a:lnTo>
                    <a:pt x="28575" y="36750"/>
                  </a:lnTo>
                  <a:lnTo>
                    <a:pt x="24923" y="39845"/>
                  </a:lnTo>
                  <a:lnTo>
                    <a:pt x="19843" y="41036"/>
                  </a:lnTo>
                  <a:lnTo>
                    <a:pt x="16668" y="40638"/>
                  </a:lnTo>
                  <a:lnTo>
                    <a:pt x="14207" y="39607"/>
                  </a:lnTo>
                  <a:lnTo>
                    <a:pt x="12540" y="37781"/>
                  </a:lnTo>
                  <a:lnTo>
                    <a:pt x="11906" y="35162"/>
                  </a:lnTo>
                  <a:lnTo>
                    <a:pt x="12540" y="31987"/>
                  </a:lnTo>
                  <a:lnTo>
                    <a:pt x="14287" y="29765"/>
                  </a:lnTo>
                  <a:lnTo>
                    <a:pt x="16826" y="28256"/>
                  </a:lnTo>
                  <a:lnTo>
                    <a:pt x="19763" y="27383"/>
                  </a:lnTo>
                  <a:lnTo>
                    <a:pt x="25796" y="26907"/>
                  </a:lnTo>
                  <a:lnTo>
                    <a:pt x="24717" y="19446"/>
                  </a:lnTo>
                  <a:lnTo>
                    <a:pt x="24288" y="19446"/>
                  </a:lnTo>
                  <a:lnTo>
                    <a:pt x="16032" y="20001"/>
                  </a:lnTo>
                  <a:lnTo>
                    <a:pt x="11985" y="20875"/>
                  </a:lnTo>
                  <a:lnTo>
                    <a:pt x="8255" y="22225"/>
                  </a:lnTo>
                  <a:lnTo>
                    <a:pt x="4919" y="24287"/>
                  </a:lnTo>
                  <a:lnTo>
                    <a:pt x="2381" y="27225"/>
                  </a:lnTo>
                  <a:lnTo>
                    <a:pt x="633" y="31035"/>
                  </a:lnTo>
                  <a:lnTo>
                    <a:pt x="0" y="35876"/>
                  </a:lnTo>
                  <a:lnTo>
                    <a:pt x="713" y="40083"/>
                  </a:lnTo>
                  <a:lnTo>
                    <a:pt x="2538" y="43576"/>
                  </a:lnTo>
                  <a:lnTo>
                    <a:pt x="5238" y="46355"/>
                  </a:lnTo>
                  <a:lnTo>
                    <a:pt x="8651" y="48418"/>
                  </a:lnTo>
                  <a:lnTo>
                    <a:pt x="12619" y="49687"/>
                  </a:lnTo>
                  <a:lnTo>
                    <a:pt x="16747" y="50085"/>
                  </a:lnTo>
                  <a:lnTo>
                    <a:pt x="21033" y="49530"/>
                  </a:lnTo>
                  <a:lnTo>
                    <a:pt x="25161" y="47942"/>
                  </a:lnTo>
                  <a:lnTo>
                    <a:pt x="28812" y="45322"/>
                  </a:lnTo>
                  <a:lnTo>
                    <a:pt x="31590" y="41830"/>
                  </a:lnTo>
                  <a:lnTo>
                    <a:pt x="31750" y="41830"/>
                  </a:lnTo>
                  <a:lnTo>
                    <a:pt x="31907" y="45005"/>
                  </a:lnTo>
                  <a:lnTo>
                    <a:pt x="32305" y="48973"/>
                  </a:lnTo>
                  <a:lnTo>
                    <a:pt x="43258" y="48973"/>
                  </a:lnTo>
                  <a:lnTo>
                    <a:pt x="42702" y="38337"/>
                  </a:lnTo>
                  <a:lnTo>
                    <a:pt x="42544" y="32781"/>
                  </a:lnTo>
                  <a:lnTo>
                    <a:pt x="42544" y="20161"/>
                  </a:lnTo>
                  <a:lnTo>
                    <a:pt x="42226" y="15238"/>
                  </a:lnTo>
                  <a:lnTo>
                    <a:pt x="41353" y="11032"/>
                  </a:lnTo>
                  <a:lnTo>
                    <a:pt x="39844" y="7540"/>
                  </a:lnTo>
                  <a:lnTo>
                    <a:pt x="37702" y="4762"/>
                  </a:lnTo>
                  <a:lnTo>
                    <a:pt x="34844" y="2618"/>
                  </a:lnTo>
                  <a:lnTo>
                    <a:pt x="31273" y="1111"/>
                  </a:lnTo>
                  <a:lnTo>
                    <a:pt x="26987" y="237"/>
                  </a:lnTo>
                  <a:lnTo>
                    <a:pt x="21907" y="0"/>
                  </a:lnTo>
                  <a:close/>
                </a:path>
              </a:pathLst>
            </a:custGeom>
            <a:solidFill>
              <a:srgbClr val="000000"/>
            </a:solidFill>
          </p:spPr>
          <p:txBody>
            <a:bodyPr vert="horz" lIns="91440" tIns="45720" rIns="91440" bIns="45720" anchor="t"/>
            <a:lstStyle/>
            <a:p>
              <a:endParaRPr lang="en-IN"/>
            </a:p>
          </p:txBody>
        </p:sp>
        <p:sp>
          <p:nvSpPr>
            <p:cNvPr id="2540" name="Shape 2575"/>
            <p:cNvSpPr/>
            <p:nvPr/>
          </p:nvSpPr>
          <p:spPr>
            <a:xfrm>
              <a:off x="757777" y="4930504"/>
              <a:ext cx="47068" cy="70802"/>
            </a:xfrm>
            <a:custGeom>
              <a:avLst/>
              <a:gdLst/>
              <a:ahLst/>
              <a:cxnLst/>
              <a:rect l="0" t="0" r="0" b="0"/>
              <a:pathLst>
                <a:path w="47068" h="70802">
                  <a:moveTo>
                    <a:pt x="34607" y="0"/>
                  </a:moveTo>
                  <a:lnTo>
                    <a:pt x="34607" y="27385"/>
                  </a:lnTo>
                  <a:lnTo>
                    <a:pt x="34368" y="27385"/>
                  </a:lnTo>
                  <a:lnTo>
                    <a:pt x="31432" y="24367"/>
                  </a:lnTo>
                  <a:lnTo>
                    <a:pt x="28177" y="22383"/>
                  </a:lnTo>
                  <a:lnTo>
                    <a:pt x="26517" y="21818"/>
                  </a:lnTo>
                  <a:lnTo>
                    <a:pt x="23336" y="30400"/>
                  </a:lnTo>
                  <a:lnTo>
                    <a:pt x="26987" y="31036"/>
                  </a:lnTo>
                  <a:lnTo>
                    <a:pt x="29764" y="32861"/>
                  </a:lnTo>
                  <a:lnTo>
                    <a:pt x="31908" y="35480"/>
                  </a:lnTo>
                  <a:lnTo>
                    <a:pt x="33416" y="38734"/>
                  </a:lnTo>
                  <a:lnTo>
                    <a:pt x="34209" y="42148"/>
                  </a:lnTo>
                  <a:lnTo>
                    <a:pt x="34527" y="45641"/>
                  </a:lnTo>
                  <a:lnTo>
                    <a:pt x="34289" y="49132"/>
                  </a:lnTo>
                  <a:lnTo>
                    <a:pt x="33496" y="52704"/>
                  </a:lnTo>
                  <a:lnTo>
                    <a:pt x="32146" y="55960"/>
                  </a:lnTo>
                  <a:lnTo>
                    <a:pt x="30003" y="58657"/>
                  </a:lnTo>
                  <a:lnTo>
                    <a:pt x="27224" y="60483"/>
                  </a:lnTo>
                  <a:lnTo>
                    <a:pt x="23494" y="61198"/>
                  </a:lnTo>
                  <a:lnTo>
                    <a:pt x="19843" y="60483"/>
                  </a:lnTo>
                  <a:lnTo>
                    <a:pt x="17144" y="58578"/>
                  </a:lnTo>
                  <a:lnTo>
                    <a:pt x="15239" y="55879"/>
                  </a:lnTo>
                  <a:lnTo>
                    <a:pt x="13969" y="52625"/>
                  </a:lnTo>
                  <a:lnTo>
                    <a:pt x="13017" y="45641"/>
                  </a:lnTo>
                  <a:lnTo>
                    <a:pt x="13889" y="38813"/>
                  </a:lnTo>
                  <a:lnTo>
                    <a:pt x="15159" y="35559"/>
                  </a:lnTo>
                  <a:lnTo>
                    <a:pt x="17064" y="32861"/>
                  </a:lnTo>
                  <a:lnTo>
                    <a:pt x="19763" y="31036"/>
                  </a:lnTo>
                  <a:lnTo>
                    <a:pt x="23336" y="30400"/>
                  </a:lnTo>
                  <a:lnTo>
                    <a:pt x="26517" y="21818"/>
                  </a:lnTo>
                  <a:lnTo>
                    <a:pt x="24447" y="21113"/>
                  </a:lnTo>
                  <a:lnTo>
                    <a:pt x="20081" y="20717"/>
                  </a:lnTo>
                  <a:lnTo>
                    <a:pt x="13493" y="21668"/>
                  </a:lnTo>
                  <a:lnTo>
                    <a:pt x="8333" y="24288"/>
                  </a:lnTo>
                  <a:lnTo>
                    <a:pt x="4523" y="28178"/>
                  </a:lnTo>
                  <a:lnTo>
                    <a:pt x="1983" y="33337"/>
                  </a:lnTo>
                  <a:lnTo>
                    <a:pt x="476" y="39211"/>
                  </a:lnTo>
                  <a:lnTo>
                    <a:pt x="0" y="45641"/>
                  </a:lnTo>
                  <a:lnTo>
                    <a:pt x="476" y="52070"/>
                  </a:lnTo>
                  <a:lnTo>
                    <a:pt x="1983" y="58023"/>
                  </a:lnTo>
                  <a:lnTo>
                    <a:pt x="4523" y="63103"/>
                  </a:lnTo>
                  <a:lnTo>
                    <a:pt x="8333" y="67230"/>
                  </a:lnTo>
                  <a:lnTo>
                    <a:pt x="13493" y="69850"/>
                  </a:lnTo>
                  <a:lnTo>
                    <a:pt x="20081" y="70802"/>
                  </a:lnTo>
                  <a:lnTo>
                    <a:pt x="24288" y="70405"/>
                  </a:lnTo>
                  <a:lnTo>
                    <a:pt x="28257" y="69293"/>
                  </a:lnTo>
                  <a:lnTo>
                    <a:pt x="31750" y="67230"/>
                  </a:lnTo>
                  <a:lnTo>
                    <a:pt x="34766" y="64293"/>
                  </a:lnTo>
                  <a:lnTo>
                    <a:pt x="34925" y="64293"/>
                  </a:lnTo>
                  <a:lnTo>
                    <a:pt x="34925" y="69691"/>
                  </a:lnTo>
                  <a:lnTo>
                    <a:pt x="47068" y="69691"/>
                  </a:lnTo>
                  <a:lnTo>
                    <a:pt x="47068" y="0"/>
                  </a:lnTo>
                  <a:lnTo>
                    <a:pt x="34607" y="0"/>
                  </a:lnTo>
                  <a:close/>
                </a:path>
              </a:pathLst>
            </a:custGeom>
            <a:solidFill>
              <a:srgbClr val="000000"/>
            </a:solidFill>
          </p:spPr>
          <p:txBody>
            <a:bodyPr vert="horz" lIns="91440" tIns="45720" rIns="91440" bIns="45720" anchor="t"/>
            <a:lstStyle/>
            <a:p>
              <a:endParaRPr lang="en-IN"/>
            </a:p>
          </p:txBody>
        </p:sp>
        <p:sp>
          <p:nvSpPr>
            <p:cNvPr id="2541" name="Shape 2576"/>
            <p:cNvSpPr/>
            <p:nvPr/>
          </p:nvSpPr>
          <p:spPr>
            <a:xfrm>
              <a:off x="1981183" y="4929471"/>
              <a:ext cx="46037" cy="68660"/>
            </a:xfrm>
            <a:custGeom>
              <a:avLst/>
              <a:gdLst/>
              <a:ahLst/>
              <a:cxnLst/>
              <a:rect l="0" t="0" r="0" b="0"/>
              <a:pathLst>
                <a:path w="46037" h="68660">
                  <a:moveTo>
                    <a:pt x="14367" y="0"/>
                  </a:moveTo>
                  <a:lnTo>
                    <a:pt x="0" y="4366"/>
                  </a:lnTo>
                  <a:lnTo>
                    <a:pt x="0" y="5953"/>
                  </a:lnTo>
                  <a:lnTo>
                    <a:pt x="2222" y="5874"/>
                  </a:lnTo>
                  <a:lnTo>
                    <a:pt x="4762" y="6192"/>
                  </a:lnTo>
                  <a:lnTo>
                    <a:pt x="6032" y="7223"/>
                  </a:lnTo>
                  <a:lnTo>
                    <a:pt x="6508" y="10874"/>
                  </a:lnTo>
                  <a:lnTo>
                    <a:pt x="6508" y="62310"/>
                  </a:lnTo>
                  <a:lnTo>
                    <a:pt x="7302" y="64056"/>
                  </a:lnTo>
                  <a:lnTo>
                    <a:pt x="9446" y="65563"/>
                  </a:lnTo>
                  <a:lnTo>
                    <a:pt x="15796" y="67787"/>
                  </a:lnTo>
                  <a:lnTo>
                    <a:pt x="21907" y="68660"/>
                  </a:lnTo>
                  <a:lnTo>
                    <a:pt x="28178" y="67945"/>
                  </a:lnTo>
                  <a:lnTo>
                    <a:pt x="33417" y="66040"/>
                  </a:lnTo>
                  <a:lnTo>
                    <a:pt x="37623" y="63262"/>
                  </a:lnTo>
                  <a:lnTo>
                    <a:pt x="40878" y="59769"/>
                  </a:lnTo>
                  <a:lnTo>
                    <a:pt x="43259" y="55801"/>
                  </a:lnTo>
                  <a:lnTo>
                    <a:pt x="44847" y="51673"/>
                  </a:lnTo>
                  <a:lnTo>
                    <a:pt x="45720" y="47704"/>
                  </a:lnTo>
                  <a:lnTo>
                    <a:pt x="46037" y="44053"/>
                  </a:lnTo>
                  <a:lnTo>
                    <a:pt x="45561" y="38736"/>
                  </a:lnTo>
                  <a:lnTo>
                    <a:pt x="44132" y="33656"/>
                  </a:lnTo>
                  <a:lnTo>
                    <a:pt x="41672" y="29051"/>
                  </a:lnTo>
                  <a:lnTo>
                    <a:pt x="38258" y="25400"/>
                  </a:lnTo>
                  <a:lnTo>
                    <a:pt x="33893" y="22940"/>
                  </a:lnTo>
                  <a:lnTo>
                    <a:pt x="28416" y="22067"/>
                  </a:lnTo>
                  <a:lnTo>
                    <a:pt x="24923" y="22543"/>
                  </a:lnTo>
                  <a:lnTo>
                    <a:pt x="22899" y="23252"/>
                  </a:lnTo>
                  <a:lnTo>
                    <a:pt x="24764" y="28337"/>
                  </a:lnTo>
                  <a:lnTo>
                    <a:pt x="28813" y="29131"/>
                  </a:lnTo>
                  <a:lnTo>
                    <a:pt x="31988" y="31274"/>
                  </a:lnTo>
                  <a:lnTo>
                    <a:pt x="34369" y="34528"/>
                  </a:lnTo>
                  <a:lnTo>
                    <a:pt x="36036" y="38576"/>
                  </a:lnTo>
                  <a:lnTo>
                    <a:pt x="37068" y="43101"/>
                  </a:lnTo>
                  <a:lnTo>
                    <a:pt x="37386" y="47783"/>
                  </a:lnTo>
                  <a:lnTo>
                    <a:pt x="37227" y="51276"/>
                  </a:lnTo>
                  <a:lnTo>
                    <a:pt x="36512" y="55245"/>
                  </a:lnTo>
                  <a:lnTo>
                    <a:pt x="35083" y="59056"/>
                  </a:lnTo>
                  <a:lnTo>
                    <a:pt x="32782" y="62388"/>
                  </a:lnTo>
                  <a:lnTo>
                    <a:pt x="29290" y="64612"/>
                  </a:lnTo>
                  <a:lnTo>
                    <a:pt x="24368" y="65485"/>
                  </a:lnTo>
                  <a:lnTo>
                    <a:pt x="20796" y="65008"/>
                  </a:lnTo>
                  <a:lnTo>
                    <a:pt x="16827" y="63500"/>
                  </a:lnTo>
                  <a:lnTo>
                    <a:pt x="15398" y="62231"/>
                  </a:lnTo>
                  <a:lnTo>
                    <a:pt x="14843" y="60722"/>
                  </a:lnTo>
                  <a:lnTo>
                    <a:pt x="14843" y="35718"/>
                  </a:lnTo>
                  <a:lnTo>
                    <a:pt x="15557" y="33258"/>
                  </a:lnTo>
                  <a:lnTo>
                    <a:pt x="16907" y="31353"/>
                  </a:lnTo>
                  <a:lnTo>
                    <a:pt x="18732" y="29924"/>
                  </a:lnTo>
                  <a:lnTo>
                    <a:pt x="20876" y="29051"/>
                  </a:lnTo>
                  <a:lnTo>
                    <a:pt x="24764" y="28337"/>
                  </a:lnTo>
                  <a:lnTo>
                    <a:pt x="22899" y="23252"/>
                  </a:lnTo>
                  <a:lnTo>
                    <a:pt x="21748" y="23655"/>
                  </a:lnTo>
                  <a:lnTo>
                    <a:pt x="19130" y="25242"/>
                  </a:lnTo>
                  <a:lnTo>
                    <a:pt x="17066" y="27067"/>
                  </a:lnTo>
                  <a:lnTo>
                    <a:pt x="15716" y="28733"/>
                  </a:lnTo>
                  <a:lnTo>
                    <a:pt x="15081" y="30083"/>
                  </a:lnTo>
                  <a:lnTo>
                    <a:pt x="14843" y="30083"/>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2542" name="Shape 2577"/>
            <p:cNvSpPr/>
            <p:nvPr/>
          </p:nvSpPr>
          <p:spPr>
            <a:xfrm>
              <a:off x="1472628" y="4929471"/>
              <a:ext cx="23573" cy="67627"/>
            </a:xfrm>
            <a:custGeom>
              <a:avLst/>
              <a:gdLst/>
              <a:ahLst/>
              <a:cxnLst/>
              <a:rect l="0" t="0" r="0" b="0"/>
              <a:pathLst>
                <a:path w="23573" h="67627">
                  <a:moveTo>
                    <a:pt x="15714" y="0"/>
                  </a:moveTo>
                  <a:lnTo>
                    <a:pt x="0" y="4366"/>
                  </a:lnTo>
                  <a:lnTo>
                    <a:pt x="0" y="5953"/>
                  </a:lnTo>
                  <a:lnTo>
                    <a:pt x="3333" y="5715"/>
                  </a:lnTo>
                  <a:lnTo>
                    <a:pt x="5634" y="6032"/>
                  </a:lnTo>
                  <a:lnTo>
                    <a:pt x="6983" y="7143"/>
                  </a:lnTo>
                  <a:lnTo>
                    <a:pt x="7618" y="8969"/>
                  </a:lnTo>
                  <a:lnTo>
                    <a:pt x="7777" y="11748"/>
                  </a:lnTo>
                  <a:lnTo>
                    <a:pt x="7777" y="59056"/>
                  </a:lnTo>
                  <a:lnTo>
                    <a:pt x="7461" y="62388"/>
                  </a:lnTo>
                  <a:lnTo>
                    <a:pt x="6189" y="64452"/>
                  </a:lnTo>
                  <a:lnTo>
                    <a:pt x="3888" y="65643"/>
                  </a:lnTo>
                  <a:lnTo>
                    <a:pt x="158" y="66199"/>
                  </a:lnTo>
                  <a:lnTo>
                    <a:pt x="158" y="67627"/>
                  </a:lnTo>
                  <a:lnTo>
                    <a:pt x="23573" y="67627"/>
                  </a:lnTo>
                  <a:lnTo>
                    <a:pt x="23573" y="66199"/>
                  </a:lnTo>
                  <a:lnTo>
                    <a:pt x="19922" y="65802"/>
                  </a:lnTo>
                  <a:lnTo>
                    <a:pt x="17700" y="64770"/>
                  </a:lnTo>
                  <a:lnTo>
                    <a:pt x="16430" y="62786"/>
                  </a:lnTo>
                  <a:lnTo>
                    <a:pt x="16112" y="59373"/>
                  </a:lnTo>
                  <a:lnTo>
                    <a:pt x="16112" y="158"/>
                  </a:lnTo>
                  <a:lnTo>
                    <a:pt x="15714" y="0"/>
                  </a:lnTo>
                  <a:close/>
                </a:path>
              </a:pathLst>
            </a:custGeom>
            <a:solidFill>
              <a:srgbClr val="000000"/>
            </a:solidFill>
          </p:spPr>
          <p:txBody>
            <a:bodyPr vert="horz" lIns="91440" tIns="45720" rIns="91440" bIns="45720" anchor="t"/>
            <a:lstStyle/>
            <a:p>
              <a:endParaRPr lang="en-IN"/>
            </a:p>
          </p:txBody>
        </p:sp>
        <p:sp>
          <p:nvSpPr>
            <p:cNvPr id="2543" name="Shape 2578"/>
            <p:cNvSpPr/>
            <p:nvPr/>
          </p:nvSpPr>
          <p:spPr>
            <a:xfrm>
              <a:off x="1401191" y="4929471"/>
              <a:ext cx="10080" cy="10081"/>
            </a:xfrm>
            <a:custGeom>
              <a:avLst/>
              <a:gdLst/>
              <a:ahLst/>
              <a:cxnLst/>
              <a:rect l="0" t="0" r="0" b="0"/>
              <a:pathLst>
                <a:path w="10080" h="10081">
                  <a:moveTo>
                    <a:pt x="4921" y="0"/>
                  </a:moveTo>
                  <a:lnTo>
                    <a:pt x="2698" y="476"/>
                  </a:lnTo>
                  <a:lnTo>
                    <a:pt x="1190" y="1746"/>
                  </a:lnTo>
                  <a:lnTo>
                    <a:pt x="317" y="3413"/>
                  </a:lnTo>
                  <a:lnTo>
                    <a:pt x="0" y="5081"/>
                  </a:lnTo>
                  <a:lnTo>
                    <a:pt x="317" y="6668"/>
                  </a:lnTo>
                  <a:lnTo>
                    <a:pt x="1111" y="8335"/>
                  </a:lnTo>
                  <a:lnTo>
                    <a:pt x="2698" y="9604"/>
                  </a:lnTo>
                  <a:lnTo>
                    <a:pt x="4921" y="10081"/>
                  </a:lnTo>
                  <a:lnTo>
                    <a:pt x="7063" y="9683"/>
                  </a:lnTo>
                  <a:lnTo>
                    <a:pt x="8651" y="8652"/>
                  </a:lnTo>
                  <a:lnTo>
                    <a:pt x="9762" y="7065"/>
                  </a:lnTo>
                  <a:lnTo>
                    <a:pt x="10080" y="5081"/>
                  </a:lnTo>
                  <a:lnTo>
                    <a:pt x="9762" y="3017"/>
                  </a:lnTo>
                  <a:lnTo>
                    <a:pt x="8651" y="1508"/>
                  </a:lnTo>
                  <a:lnTo>
                    <a:pt x="7063" y="397"/>
                  </a:lnTo>
                  <a:lnTo>
                    <a:pt x="4921" y="0"/>
                  </a:lnTo>
                  <a:close/>
                </a:path>
              </a:pathLst>
            </a:custGeom>
            <a:solidFill>
              <a:srgbClr val="000000"/>
            </a:solidFill>
          </p:spPr>
          <p:txBody>
            <a:bodyPr vert="horz" lIns="91440" tIns="45720" rIns="91440" bIns="45720" anchor="t"/>
            <a:lstStyle/>
            <a:p>
              <a:endParaRPr lang="en-IN"/>
            </a:p>
          </p:txBody>
        </p:sp>
        <p:sp>
          <p:nvSpPr>
            <p:cNvPr id="2544" name="Shape 2579"/>
            <p:cNvSpPr/>
            <p:nvPr/>
          </p:nvSpPr>
          <p:spPr>
            <a:xfrm>
              <a:off x="2610229" y="4939790"/>
              <a:ext cx="26353" cy="58341"/>
            </a:xfrm>
            <a:custGeom>
              <a:avLst/>
              <a:gdLst/>
              <a:ahLst/>
              <a:cxnLst/>
              <a:rect l="0" t="0" r="0" b="0"/>
              <a:pathLst>
                <a:path w="26353" h="58341">
                  <a:moveTo>
                    <a:pt x="13256" y="0"/>
                  </a:moveTo>
                  <a:lnTo>
                    <a:pt x="10875" y="3413"/>
                  </a:lnTo>
                  <a:lnTo>
                    <a:pt x="8891" y="6112"/>
                  </a:lnTo>
                  <a:lnTo>
                    <a:pt x="4366" y="11271"/>
                  </a:lnTo>
                  <a:lnTo>
                    <a:pt x="1350" y="13652"/>
                  </a:lnTo>
                  <a:lnTo>
                    <a:pt x="397" y="14446"/>
                  </a:lnTo>
                  <a:lnTo>
                    <a:pt x="0" y="15240"/>
                  </a:lnTo>
                  <a:lnTo>
                    <a:pt x="397" y="15954"/>
                  </a:lnTo>
                  <a:lnTo>
                    <a:pt x="5636" y="15954"/>
                  </a:lnTo>
                  <a:lnTo>
                    <a:pt x="5636" y="45720"/>
                  </a:lnTo>
                  <a:lnTo>
                    <a:pt x="5874" y="49133"/>
                  </a:lnTo>
                  <a:lnTo>
                    <a:pt x="6350" y="51912"/>
                  </a:lnTo>
                  <a:lnTo>
                    <a:pt x="7223" y="54133"/>
                  </a:lnTo>
                  <a:lnTo>
                    <a:pt x="8335" y="55721"/>
                  </a:lnTo>
                  <a:lnTo>
                    <a:pt x="11192" y="57706"/>
                  </a:lnTo>
                  <a:lnTo>
                    <a:pt x="14764" y="58341"/>
                  </a:lnTo>
                  <a:lnTo>
                    <a:pt x="18177" y="57706"/>
                  </a:lnTo>
                  <a:lnTo>
                    <a:pt x="21352" y="56118"/>
                  </a:lnTo>
                  <a:lnTo>
                    <a:pt x="24130" y="53737"/>
                  </a:lnTo>
                  <a:lnTo>
                    <a:pt x="26353" y="50800"/>
                  </a:lnTo>
                  <a:lnTo>
                    <a:pt x="25083" y="49688"/>
                  </a:lnTo>
                  <a:lnTo>
                    <a:pt x="22861" y="51912"/>
                  </a:lnTo>
                  <a:lnTo>
                    <a:pt x="21114" y="52785"/>
                  </a:lnTo>
                  <a:lnTo>
                    <a:pt x="19050" y="53181"/>
                  </a:lnTo>
                  <a:lnTo>
                    <a:pt x="16907" y="52706"/>
                  </a:lnTo>
                  <a:lnTo>
                    <a:pt x="15478" y="51515"/>
                  </a:lnTo>
                  <a:lnTo>
                    <a:pt x="14605" y="49848"/>
                  </a:lnTo>
                  <a:lnTo>
                    <a:pt x="14130" y="47943"/>
                  </a:lnTo>
                  <a:lnTo>
                    <a:pt x="13971" y="44292"/>
                  </a:lnTo>
                  <a:lnTo>
                    <a:pt x="13971" y="15954"/>
                  </a:lnTo>
                  <a:lnTo>
                    <a:pt x="23972" y="15954"/>
                  </a:lnTo>
                  <a:lnTo>
                    <a:pt x="23972" y="12779"/>
                  </a:lnTo>
                  <a:lnTo>
                    <a:pt x="13971" y="12779"/>
                  </a:lnTo>
                  <a:lnTo>
                    <a:pt x="13971" y="1270"/>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2545" name="Shape 2580"/>
            <p:cNvSpPr/>
            <p:nvPr/>
          </p:nvSpPr>
          <p:spPr>
            <a:xfrm>
              <a:off x="2244708" y="4939790"/>
              <a:ext cx="26352" cy="58341"/>
            </a:xfrm>
            <a:custGeom>
              <a:avLst/>
              <a:gdLst/>
              <a:ahLst/>
              <a:cxnLst/>
              <a:rect l="0" t="0" r="0" b="0"/>
              <a:pathLst>
                <a:path w="26352" h="58341">
                  <a:moveTo>
                    <a:pt x="13256" y="0"/>
                  </a:moveTo>
                  <a:lnTo>
                    <a:pt x="10874" y="3413"/>
                  </a:lnTo>
                  <a:lnTo>
                    <a:pt x="8811" y="6112"/>
                  </a:lnTo>
                  <a:lnTo>
                    <a:pt x="4366" y="11271"/>
                  </a:lnTo>
                  <a:lnTo>
                    <a:pt x="1349" y="13652"/>
                  </a:lnTo>
                  <a:lnTo>
                    <a:pt x="397" y="14446"/>
                  </a:lnTo>
                  <a:lnTo>
                    <a:pt x="0" y="15240"/>
                  </a:lnTo>
                  <a:lnTo>
                    <a:pt x="397" y="15954"/>
                  </a:lnTo>
                  <a:lnTo>
                    <a:pt x="5636" y="15954"/>
                  </a:lnTo>
                  <a:lnTo>
                    <a:pt x="5636" y="45720"/>
                  </a:lnTo>
                  <a:lnTo>
                    <a:pt x="5873" y="49133"/>
                  </a:lnTo>
                  <a:lnTo>
                    <a:pt x="6350" y="51912"/>
                  </a:lnTo>
                  <a:lnTo>
                    <a:pt x="7223" y="54133"/>
                  </a:lnTo>
                  <a:lnTo>
                    <a:pt x="8334" y="55721"/>
                  </a:lnTo>
                  <a:lnTo>
                    <a:pt x="11192" y="57706"/>
                  </a:lnTo>
                  <a:lnTo>
                    <a:pt x="14763" y="58341"/>
                  </a:lnTo>
                  <a:lnTo>
                    <a:pt x="18177" y="57706"/>
                  </a:lnTo>
                  <a:lnTo>
                    <a:pt x="21352" y="56118"/>
                  </a:lnTo>
                  <a:lnTo>
                    <a:pt x="24129" y="53737"/>
                  </a:lnTo>
                  <a:lnTo>
                    <a:pt x="26352" y="50800"/>
                  </a:lnTo>
                  <a:lnTo>
                    <a:pt x="25082" y="49688"/>
                  </a:lnTo>
                  <a:lnTo>
                    <a:pt x="22781" y="51912"/>
                  </a:lnTo>
                  <a:lnTo>
                    <a:pt x="21113" y="52785"/>
                  </a:lnTo>
                  <a:lnTo>
                    <a:pt x="18971" y="53181"/>
                  </a:lnTo>
                  <a:lnTo>
                    <a:pt x="16907" y="52706"/>
                  </a:lnTo>
                  <a:lnTo>
                    <a:pt x="15398" y="51515"/>
                  </a:lnTo>
                  <a:lnTo>
                    <a:pt x="14128" y="47943"/>
                  </a:lnTo>
                  <a:lnTo>
                    <a:pt x="13970" y="44292"/>
                  </a:lnTo>
                  <a:lnTo>
                    <a:pt x="13970" y="15954"/>
                  </a:lnTo>
                  <a:lnTo>
                    <a:pt x="23971" y="15954"/>
                  </a:lnTo>
                  <a:lnTo>
                    <a:pt x="23971" y="12779"/>
                  </a:lnTo>
                  <a:lnTo>
                    <a:pt x="13970" y="12779"/>
                  </a:lnTo>
                  <a:lnTo>
                    <a:pt x="13970" y="1270"/>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2546" name="Shape 2581"/>
            <p:cNvSpPr/>
            <p:nvPr/>
          </p:nvSpPr>
          <p:spPr>
            <a:xfrm>
              <a:off x="1704799" y="4939790"/>
              <a:ext cx="26352" cy="58341"/>
            </a:xfrm>
            <a:custGeom>
              <a:avLst/>
              <a:gdLst/>
              <a:ahLst/>
              <a:cxnLst/>
              <a:rect l="0" t="0" r="0" b="0"/>
              <a:pathLst>
                <a:path w="26352" h="58341">
                  <a:moveTo>
                    <a:pt x="13256" y="0"/>
                  </a:moveTo>
                  <a:lnTo>
                    <a:pt x="10874" y="3413"/>
                  </a:lnTo>
                  <a:lnTo>
                    <a:pt x="8889" y="6112"/>
                  </a:lnTo>
                  <a:lnTo>
                    <a:pt x="6826" y="8573"/>
                  </a:lnTo>
                  <a:lnTo>
                    <a:pt x="4366" y="11271"/>
                  </a:lnTo>
                  <a:lnTo>
                    <a:pt x="1428" y="13652"/>
                  </a:lnTo>
                  <a:lnTo>
                    <a:pt x="397" y="14446"/>
                  </a:lnTo>
                  <a:lnTo>
                    <a:pt x="0" y="15240"/>
                  </a:lnTo>
                  <a:lnTo>
                    <a:pt x="397" y="15954"/>
                  </a:lnTo>
                  <a:lnTo>
                    <a:pt x="5634" y="15954"/>
                  </a:lnTo>
                  <a:lnTo>
                    <a:pt x="5634" y="45720"/>
                  </a:lnTo>
                  <a:lnTo>
                    <a:pt x="5873" y="49133"/>
                  </a:lnTo>
                  <a:lnTo>
                    <a:pt x="6350" y="51912"/>
                  </a:lnTo>
                  <a:lnTo>
                    <a:pt x="7222" y="54133"/>
                  </a:lnTo>
                  <a:lnTo>
                    <a:pt x="8334" y="55721"/>
                  </a:lnTo>
                  <a:lnTo>
                    <a:pt x="11271" y="57706"/>
                  </a:lnTo>
                  <a:lnTo>
                    <a:pt x="14763" y="58341"/>
                  </a:lnTo>
                  <a:lnTo>
                    <a:pt x="18177" y="57706"/>
                  </a:lnTo>
                  <a:lnTo>
                    <a:pt x="21352" y="56118"/>
                  </a:lnTo>
                  <a:lnTo>
                    <a:pt x="24129" y="53737"/>
                  </a:lnTo>
                  <a:lnTo>
                    <a:pt x="26352" y="50800"/>
                  </a:lnTo>
                  <a:lnTo>
                    <a:pt x="25082" y="49688"/>
                  </a:lnTo>
                  <a:lnTo>
                    <a:pt x="22860" y="51912"/>
                  </a:lnTo>
                  <a:lnTo>
                    <a:pt x="21193" y="52785"/>
                  </a:lnTo>
                  <a:lnTo>
                    <a:pt x="19050" y="53181"/>
                  </a:lnTo>
                  <a:lnTo>
                    <a:pt x="16906" y="52706"/>
                  </a:lnTo>
                  <a:lnTo>
                    <a:pt x="15478" y="51515"/>
                  </a:lnTo>
                  <a:lnTo>
                    <a:pt x="14604" y="49848"/>
                  </a:lnTo>
                  <a:lnTo>
                    <a:pt x="14208" y="47943"/>
                  </a:lnTo>
                  <a:lnTo>
                    <a:pt x="13969" y="44292"/>
                  </a:lnTo>
                  <a:lnTo>
                    <a:pt x="13969" y="15954"/>
                  </a:lnTo>
                  <a:lnTo>
                    <a:pt x="23971" y="15954"/>
                  </a:lnTo>
                  <a:lnTo>
                    <a:pt x="23971" y="12779"/>
                  </a:lnTo>
                  <a:lnTo>
                    <a:pt x="13969" y="12779"/>
                  </a:lnTo>
                  <a:lnTo>
                    <a:pt x="13969" y="1270"/>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2547" name="Shape 2582"/>
            <p:cNvSpPr/>
            <p:nvPr/>
          </p:nvSpPr>
          <p:spPr>
            <a:xfrm>
              <a:off x="2767154" y="4929471"/>
              <a:ext cx="45958" cy="68660"/>
            </a:xfrm>
            <a:custGeom>
              <a:avLst/>
              <a:gdLst/>
              <a:ahLst/>
              <a:cxnLst/>
              <a:rect l="0" t="0" r="0" b="0"/>
              <a:pathLst>
                <a:path w="45958" h="68660">
                  <a:moveTo>
                    <a:pt x="38814" y="0"/>
                  </a:moveTo>
                  <a:lnTo>
                    <a:pt x="24209" y="4366"/>
                  </a:lnTo>
                  <a:lnTo>
                    <a:pt x="24209" y="5953"/>
                  </a:lnTo>
                  <a:lnTo>
                    <a:pt x="26591" y="5874"/>
                  </a:lnTo>
                  <a:lnTo>
                    <a:pt x="29130" y="6192"/>
                  </a:lnTo>
                  <a:lnTo>
                    <a:pt x="30399" y="7223"/>
                  </a:lnTo>
                  <a:lnTo>
                    <a:pt x="30956" y="10874"/>
                  </a:lnTo>
                  <a:lnTo>
                    <a:pt x="30956" y="26352"/>
                  </a:lnTo>
                  <a:lnTo>
                    <a:pt x="28575" y="24448"/>
                  </a:lnTo>
                  <a:lnTo>
                    <a:pt x="26114" y="23098"/>
                  </a:lnTo>
                  <a:lnTo>
                    <a:pt x="23494" y="22304"/>
                  </a:lnTo>
                  <a:lnTo>
                    <a:pt x="22684" y="22241"/>
                  </a:lnTo>
                  <a:lnTo>
                    <a:pt x="20796" y="24844"/>
                  </a:lnTo>
                  <a:lnTo>
                    <a:pt x="24288" y="25479"/>
                  </a:lnTo>
                  <a:lnTo>
                    <a:pt x="27384" y="27306"/>
                  </a:lnTo>
                  <a:lnTo>
                    <a:pt x="29766" y="30401"/>
                  </a:lnTo>
                  <a:lnTo>
                    <a:pt x="30956" y="34767"/>
                  </a:lnTo>
                  <a:lnTo>
                    <a:pt x="30956" y="57547"/>
                  </a:lnTo>
                  <a:lnTo>
                    <a:pt x="29844" y="60007"/>
                  </a:lnTo>
                  <a:lnTo>
                    <a:pt x="27781" y="61833"/>
                  </a:lnTo>
                  <a:lnTo>
                    <a:pt x="25161" y="63103"/>
                  </a:lnTo>
                  <a:lnTo>
                    <a:pt x="22145" y="63500"/>
                  </a:lnTo>
                  <a:lnTo>
                    <a:pt x="18891" y="63024"/>
                  </a:lnTo>
                  <a:lnTo>
                    <a:pt x="15716" y="61516"/>
                  </a:lnTo>
                  <a:lnTo>
                    <a:pt x="12937" y="58896"/>
                  </a:lnTo>
                  <a:lnTo>
                    <a:pt x="10636" y="55007"/>
                  </a:lnTo>
                  <a:lnTo>
                    <a:pt x="9128" y="49768"/>
                  </a:lnTo>
                  <a:lnTo>
                    <a:pt x="8492" y="43181"/>
                  </a:lnTo>
                  <a:lnTo>
                    <a:pt x="9048" y="37148"/>
                  </a:lnTo>
                  <a:lnTo>
                    <a:pt x="10477" y="32465"/>
                  </a:lnTo>
                  <a:lnTo>
                    <a:pt x="12620" y="28972"/>
                  </a:lnTo>
                  <a:lnTo>
                    <a:pt x="15161" y="26670"/>
                  </a:lnTo>
                  <a:lnTo>
                    <a:pt x="17938" y="25321"/>
                  </a:lnTo>
                  <a:lnTo>
                    <a:pt x="20796" y="24844"/>
                  </a:lnTo>
                  <a:lnTo>
                    <a:pt x="22684" y="22241"/>
                  </a:lnTo>
                  <a:lnTo>
                    <a:pt x="20478" y="22067"/>
                  </a:lnTo>
                  <a:lnTo>
                    <a:pt x="15161" y="22940"/>
                  </a:lnTo>
                  <a:lnTo>
                    <a:pt x="10239" y="25479"/>
                  </a:lnTo>
                  <a:lnTo>
                    <a:pt x="6111" y="29368"/>
                  </a:lnTo>
                  <a:lnTo>
                    <a:pt x="2857" y="34369"/>
                  </a:lnTo>
                  <a:lnTo>
                    <a:pt x="793" y="40163"/>
                  </a:lnTo>
                  <a:lnTo>
                    <a:pt x="0" y="46435"/>
                  </a:lnTo>
                  <a:lnTo>
                    <a:pt x="634" y="53261"/>
                  </a:lnTo>
                  <a:lnTo>
                    <a:pt x="2222" y="58420"/>
                  </a:lnTo>
                  <a:lnTo>
                    <a:pt x="4683" y="62388"/>
                  </a:lnTo>
                  <a:lnTo>
                    <a:pt x="7541" y="65167"/>
                  </a:lnTo>
                  <a:lnTo>
                    <a:pt x="10636" y="66993"/>
                  </a:lnTo>
                  <a:lnTo>
                    <a:pt x="13573" y="68024"/>
                  </a:lnTo>
                  <a:lnTo>
                    <a:pt x="16112" y="68581"/>
                  </a:lnTo>
                  <a:lnTo>
                    <a:pt x="18017" y="68660"/>
                  </a:lnTo>
                  <a:lnTo>
                    <a:pt x="22859" y="68024"/>
                  </a:lnTo>
                  <a:lnTo>
                    <a:pt x="26511" y="66517"/>
                  </a:lnTo>
                  <a:lnTo>
                    <a:pt x="29050" y="64452"/>
                  </a:lnTo>
                  <a:lnTo>
                    <a:pt x="30797" y="62310"/>
                  </a:lnTo>
                  <a:lnTo>
                    <a:pt x="30956" y="62310"/>
                  </a:lnTo>
                  <a:lnTo>
                    <a:pt x="30956" y="68342"/>
                  </a:lnTo>
                  <a:lnTo>
                    <a:pt x="31353" y="68660"/>
                  </a:lnTo>
                  <a:lnTo>
                    <a:pt x="38814" y="66040"/>
                  </a:lnTo>
                  <a:lnTo>
                    <a:pt x="45958" y="63500"/>
                  </a:lnTo>
                  <a:lnTo>
                    <a:pt x="45958" y="61912"/>
                  </a:lnTo>
                  <a:lnTo>
                    <a:pt x="43179" y="61912"/>
                  </a:lnTo>
                  <a:lnTo>
                    <a:pt x="41275" y="61595"/>
                  </a:lnTo>
                  <a:lnTo>
                    <a:pt x="40163" y="60801"/>
                  </a:lnTo>
                  <a:lnTo>
                    <a:pt x="39528" y="59769"/>
                  </a:lnTo>
                  <a:lnTo>
                    <a:pt x="39291" y="56356"/>
                  </a:lnTo>
                  <a:lnTo>
                    <a:pt x="39291" y="158"/>
                  </a:lnTo>
                  <a:lnTo>
                    <a:pt x="38814" y="0"/>
                  </a:lnTo>
                  <a:close/>
                </a:path>
              </a:pathLst>
            </a:custGeom>
            <a:solidFill>
              <a:srgbClr val="000000"/>
            </a:solidFill>
          </p:spPr>
          <p:txBody>
            <a:bodyPr vert="horz" lIns="91440" tIns="45720" rIns="91440" bIns="45720" anchor="t"/>
            <a:lstStyle/>
            <a:p>
              <a:endParaRPr lang="en-IN"/>
            </a:p>
          </p:txBody>
        </p:sp>
        <p:sp>
          <p:nvSpPr>
            <p:cNvPr id="2548" name="Shape 2583"/>
            <p:cNvSpPr/>
            <p:nvPr/>
          </p:nvSpPr>
          <p:spPr>
            <a:xfrm>
              <a:off x="2723339" y="4951539"/>
              <a:ext cx="39528" cy="46592"/>
            </a:xfrm>
            <a:custGeom>
              <a:avLst/>
              <a:gdLst/>
              <a:ahLst/>
              <a:cxnLst/>
              <a:rect l="0" t="0" r="0" b="0"/>
              <a:pathLst>
                <a:path w="39528" h="46592">
                  <a:moveTo>
                    <a:pt x="20239" y="0"/>
                  </a:moveTo>
                  <a:lnTo>
                    <a:pt x="18018" y="3571"/>
                  </a:lnTo>
                  <a:lnTo>
                    <a:pt x="21431" y="4126"/>
                  </a:lnTo>
                  <a:lnTo>
                    <a:pt x="23812" y="5556"/>
                  </a:lnTo>
                  <a:lnTo>
                    <a:pt x="25479" y="7539"/>
                  </a:lnTo>
                  <a:lnTo>
                    <a:pt x="26511" y="9921"/>
                  </a:lnTo>
                  <a:lnTo>
                    <a:pt x="27543" y="15001"/>
                  </a:lnTo>
                  <a:lnTo>
                    <a:pt x="7143" y="15001"/>
                  </a:lnTo>
                  <a:lnTo>
                    <a:pt x="7857" y="12063"/>
                  </a:lnTo>
                  <a:lnTo>
                    <a:pt x="8731" y="9525"/>
                  </a:lnTo>
                  <a:lnTo>
                    <a:pt x="9842" y="7539"/>
                  </a:lnTo>
                  <a:lnTo>
                    <a:pt x="11192" y="6032"/>
                  </a:lnTo>
                  <a:lnTo>
                    <a:pt x="14287" y="4126"/>
                  </a:lnTo>
                  <a:lnTo>
                    <a:pt x="18018" y="3571"/>
                  </a:lnTo>
                  <a:lnTo>
                    <a:pt x="20239" y="0"/>
                  </a:lnTo>
                  <a:lnTo>
                    <a:pt x="15954" y="475"/>
                  </a:lnTo>
                  <a:lnTo>
                    <a:pt x="11429" y="2221"/>
                  </a:lnTo>
                  <a:lnTo>
                    <a:pt x="7143" y="5317"/>
                  </a:lnTo>
                  <a:lnTo>
                    <a:pt x="3492" y="9921"/>
                  </a:lnTo>
                  <a:lnTo>
                    <a:pt x="1032" y="16191"/>
                  </a:lnTo>
                  <a:lnTo>
                    <a:pt x="0" y="24367"/>
                  </a:lnTo>
                  <a:lnTo>
                    <a:pt x="396" y="29368"/>
                  </a:lnTo>
                  <a:lnTo>
                    <a:pt x="1349" y="33733"/>
                  </a:lnTo>
                  <a:lnTo>
                    <a:pt x="2857" y="37543"/>
                  </a:lnTo>
                  <a:lnTo>
                    <a:pt x="5079" y="40718"/>
                  </a:lnTo>
                  <a:lnTo>
                    <a:pt x="7778" y="43258"/>
                  </a:lnTo>
                  <a:lnTo>
                    <a:pt x="10953" y="45083"/>
                  </a:lnTo>
                  <a:lnTo>
                    <a:pt x="14526" y="46194"/>
                  </a:lnTo>
                  <a:lnTo>
                    <a:pt x="18494" y="46592"/>
                  </a:lnTo>
                  <a:lnTo>
                    <a:pt x="23495" y="45957"/>
                  </a:lnTo>
                  <a:lnTo>
                    <a:pt x="27701" y="44369"/>
                  </a:lnTo>
                  <a:lnTo>
                    <a:pt x="31194" y="42147"/>
                  </a:lnTo>
                  <a:lnTo>
                    <a:pt x="33972" y="39448"/>
                  </a:lnTo>
                  <a:lnTo>
                    <a:pt x="36195" y="36669"/>
                  </a:lnTo>
                  <a:lnTo>
                    <a:pt x="37782" y="33971"/>
                  </a:lnTo>
                  <a:lnTo>
                    <a:pt x="38893" y="31669"/>
                  </a:lnTo>
                  <a:lnTo>
                    <a:pt x="39528" y="30002"/>
                  </a:lnTo>
                  <a:lnTo>
                    <a:pt x="37941" y="29368"/>
                  </a:lnTo>
                  <a:lnTo>
                    <a:pt x="34925" y="33653"/>
                  </a:lnTo>
                  <a:lnTo>
                    <a:pt x="32702" y="35876"/>
                  </a:lnTo>
                  <a:lnTo>
                    <a:pt x="30003" y="37861"/>
                  </a:lnTo>
                  <a:lnTo>
                    <a:pt x="26589" y="39210"/>
                  </a:lnTo>
                  <a:lnTo>
                    <a:pt x="22621" y="39766"/>
                  </a:lnTo>
                  <a:lnTo>
                    <a:pt x="19208" y="39369"/>
                  </a:lnTo>
                  <a:lnTo>
                    <a:pt x="15875" y="38100"/>
                  </a:lnTo>
                  <a:lnTo>
                    <a:pt x="12700" y="35558"/>
                  </a:lnTo>
                  <a:lnTo>
                    <a:pt x="10001" y="31589"/>
                  </a:lnTo>
                  <a:lnTo>
                    <a:pt x="8890" y="28971"/>
                  </a:lnTo>
                  <a:lnTo>
                    <a:pt x="7937" y="25875"/>
                  </a:lnTo>
                  <a:lnTo>
                    <a:pt x="7302" y="22303"/>
                  </a:lnTo>
                  <a:lnTo>
                    <a:pt x="6826" y="18176"/>
                  </a:lnTo>
                  <a:lnTo>
                    <a:pt x="37623" y="18176"/>
                  </a:lnTo>
                  <a:lnTo>
                    <a:pt x="36988" y="13730"/>
                  </a:lnTo>
                  <a:lnTo>
                    <a:pt x="35798" y="9841"/>
                  </a:lnTo>
                  <a:lnTo>
                    <a:pt x="34131" y="6746"/>
                  </a:lnTo>
                  <a:lnTo>
                    <a:pt x="32067" y="4205"/>
                  </a:lnTo>
                  <a:lnTo>
                    <a:pt x="29527" y="2301"/>
                  </a:lnTo>
                  <a:lnTo>
                    <a:pt x="26749" y="1030"/>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549" name="Shape 2584"/>
            <p:cNvSpPr/>
            <p:nvPr/>
          </p:nvSpPr>
          <p:spPr>
            <a:xfrm>
              <a:off x="2639519" y="4951539"/>
              <a:ext cx="43734" cy="46592"/>
            </a:xfrm>
            <a:custGeom>
              <a:avLst/>
              <a:gdLst/>
              <a:ahLst/>
              <a:cxnLst/>
              <a:rect l="0" t="0" r="0" b="0"/>
              <a:pathLst>
                <a:path w="43734" h="46592">
                  <a:moveTo>
                    <a:pt x="21431" y="0"/>
                  </a:moveTo>
                  <a:lnTo>
                    <a:pt x="20637" y="2777"/>
                  </a:lnTo>
                  <a:lnTo>
                    <a:pt x="24844" y="3650"/>
                  </a:lnTo>
                  <a:lnTo>
                    <a:pt x="28337" y="6032"/>
                  </a:lnTo>
                  <a:lnTo>
                    <a:pt x="31115" y="9762"/>
                  </a:lnTo>
                  <a:lnTo>
                    <a:pt x="33178" y="14444"/>
                  </a:lnTo>
                  <a:lnTo>
                    <a:pt x="34369" y="19922"/>
                  </a:lnTo>
                  <a:lnTo>
                    <a:pt x="34766" y="25875"/>
                  </a:lnTo>
                  <a:lnTo>
                    <a:pt x="34290" y="32146"/>
                  </a:lnTo>
                  <a:lnTo>
                    <a:pt x="32861" y="36828"/>
                  </a:lnTo>
                  <a:lnTo>
                    <a:pt x="30877" y="40163"/>
                  </a:lnTo>
                  <a:lnTo>
                    <a:pt x="28337" y="42305"/>
                  </a:lnTo>
                  <a:lnTo>
                    <a:pt x="25717" y="43496"/>
                  </a:lnTo>
                  <a:lnTo>
                    <a:pt x="23097" y="43813"/>
                  </a:lnTo>
                  <a:lnTo>
                    <a:pt x="19050" y="43019"/>
                  </a:lnTo>
                  <a:lnTo>
                    <a:pt x="15875" y="40797"/>
                  </a:lnTo>
                  <a:lnTo>
                    <a:pt x="13415" y="37622"/>
                  </a:lnTo>
                  <a:lnTo>
                    <a:pt x="11588" y="33733"/>
                  </a:lnTo>
                  <a:lnTo>
                    <a:pt x="9446" y="25319"/>
                  </a:lnTo>
                  <a:lnTo>
                    <a:pt x="9127" y="21431"/>
                  </a:lnTo>
                  <a:lnTo>
                    <a:pt x="8969" y="18256"/>
                  </a:lnTo>
                  <a:lnTo>
                    <a:pt x="9207" y="14603"/>
                  </a:lnTo>
                  <a:lnTo>
                    <a:pt x="9842" y="11508"/>
                  </a:lnTo>
                  <a:lnTo>
                    <a:pt x="10874" y="8809"/>
                  </a:lnTo>
                  <a:lnTo>
                    <a:pt x="12382" y="6666"/>
                  </a:lnTo>
                  <a:lnTo>
                    <a:pt x="14208" y="4919"/>
                  </a:lnTo>
                  <a:lnTo>
                    <a:pt x="16192" y="3730"/>
                  </a:lnTo>
                  <a:lnTo>
                    <a:pt x="18334" y="3014"/>
                  </a:lnTo>
                  <a:lnTo>
                    <a:pt x="20637" y="2777"/>
                  </a:lnTo>
                  <a:lnTo>
                    <a:pt x="21431" y="0"/>
                  </a:lnTo>
                  <a:lnTo>
                    <a:pt x="15240" y="872"/>
                  </a:lnTo>
                  <a:lnTo>
                    <a:pt x="10001" y="3253"/>
                  </a:lnTo>
                  <a:lnTo>
                    <a:pt x="5715" y="6983"/>
                  </a:lnTo>
                  <a:lnTo>
                    <a:pt x="2619" y="11667"/>
                  </a:lnTo>
                  <a:lnTo>
                    <a:pt x="635" y="17064"/>
                  </a:lnTo>
                  <a:lnTo>
                    <a:pt x="0" y="23018"/>
                  </a:lnTo>
                  <a:lnTo>
                    <a:pt x="715" y="29368"/>
                  </a:lnTo>
                  <a:lnTo>
                    <a:pt x="2777" y="35003"/>
                  </a:lnTo>
                  <a:lnTo>
                    <a:pt x="6112" y="39766"/>
                  </a:lnTo>
                  <a:lnTo>
                    <a:pt x="10397" y="43417"/>
                  </a:lnTo>
                  <a:lnTo>
                    <a:pt x="15716" y="45719"/>
                  </a:lnTo>
                  <a:lnTo>
                    <a:pt x="21748" y="46592"/>
                  </a:lnTo>
                  <a:lnTo>
                    <a:pt x="28575" y="45480"/>
                  </a:lnTo>
                  <a:lnTo>
                    <a:pt x="34131" y="42623"/>
                  </a:lnTo>
                  <a:lnTo>
                    <a:pt x="38338" y="38416"/>
                  </a:lnTo>
                  <a:lnTo>
                    <a:pt x="41353" y="33416"/>
                  </a:lnTo>
                  <a:lnTo>
                    <a:pt x="43179" y="28097"/>
                  </a:lnTo>
                  <a:lnTo>
                    <a:pt x="43734" y="23018"/>
                  </a:lnTo>
                  <a:lnTo>
                    <a:pt x="43258" y="17858"/>
                  </a:lnTo>
                  <a:lnTo>
                    <a:pt x="42068" y="13333"/>
                  </a:lnTo>
                  <a:lnTo>
                    <a:pt x="40083" y="9364"/>
                  </a:lnTo>
                  <a:lnTo>
                    <a:pt x="37384"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2550" name="Shape 2585"/>
            <p:cNvSpPr/>
            <p:nvPr/>
          </p:nvSpPr>
          <p:spPr>
            <a:xfrm>
              <a:off x="2505454" y="4951539"/>
              <a:ext cx="39450" cy="46592"/>
            </a:xfrm>
            <a:custGeom>
              <a:avLst/>
              <a:gdLst/>
              <a:ahLst/>
              <a:cxnLst/>
              <a:rect l="0" t="0" r="0" b="0"/>
              <a:pathLst>
                <a:path w="39450" h="46592">
                  <a:moveTo>
                    <a:pt x="20161" y="0"/>
                  </a:moveTo>
                  <a:lnTo>
                    <a:pt x="18019" y="3571"/>
                  </a:lnTo>
                  <a:lnTo>
                    <a:pt x="21352" y="4126"/>
                  </a:lnTo>
                  <a:lnTo>
                    <a:pt x="23812" y="5556"/>
                  </a:lnTo>
                  <a:lnTo>
                    <a:pt x="25400" y="7539"/>
                  </a:lnTo>
                  <a:lnTo>
                    <a:pt x="26432" y="9921"/>
                  </a:lnTo>
                  <a:lnTo>
                    <a:pt x="27464" y="15001"/>
                  </a:lnTo>
                  <a:lnTo>
                    <a:pt x="7065" y="15001"/>
                  </a:lnTo>
                  <a:lnTo>
                    <a:pt x="7780" y="12063"/>
                  </a:lnTo>
                  <a:lnTo>
                    <a:pt x="8652" y="9525"/>
                  </a:lnTo>
                  <a:lnTo>
                    <a:pt x="9763" y="7539"/>
                  </a:lnTo>
                  <a:lnTo>
                    <a:pt x="11112" y="6032"/>
                  </a:lnTo>
                  <a:lnTo>
                    <a:pt x="14287" y="4126"/>
                  </a:lnTo>
                  <a:lnTo>
                    <a:pt x="18019" y="3571"/>
                  </a:lnTo>
                  <a:lnTo>
                    <a:pt x="20161" y="0"/>
                  </a:lnTo>
                  <a:lnTo>
                    <a:pt x="15875" y="475"/>
                  </a:lnTo>
                  <a:lnTo>
                    <a:pt x="11430" y="2221"/>
                  </a:lnTo>
                  <a:lnTo>
                    <a:pt x="7143" y="5317"/>
                  </a:lnTo>
                  <a:lnTo>
                    <a:pt x="3492" y="9921"/>
                  </a:lnTo>
                  <a:lnTo>
                    <a:pt x="953" y="16191"/>
                  </a:lnTo>
                  <a:lnTo>
                    <a:pt x="0" y="24367"/>
                  </a:lnTo>
                  <a:lnTo>
                    <a:pt x="317" y="29368"/>
                  </a:lnTo>
                  <a:lnTo>
                    <a:pt x="1271" y="33733"/>
                  </a:lnTo>
                  <a:lnTo>
                    <a:pt x="2858" y="37543"/>
                  </a:lnTo>
                  <a:lnTo>
                    <a:pt x="5080" y="40718"/>
                  </a:lnTo>
                  <a:lnTo>
                    <a:pt x="7780" y="43258"/>
                  </a:lnTo>
                  <a:lnTo>
                    <a:pt x="10955" y="45083"/>
                  </a:lnTo>
                  <a:lnTo>
                    <a:pt x="14526" y="46194"/>
                  </a:lnTo>
                  <a:lnTo>
                    <a:pt x="18494" y="46592"/>
                  </a:lnTo>
                  <a:lnTo>
                    <a:pt x="23416" y="45957"/>
                  </a:lnTo>
                  <a:lnTo>
                    <a:pt x="27623" y="44369"/>
                  </a:lnTo>
                  <a:lnTo>
                    <a:pt x="31116" y="42147"/>
                  </a:lnTo>
                  <a:lnTo>
                    <a:pt x="33973" y="39448"/>
                  </a:lnTo>
                  <a:lnTo>
                    <a:pt x="37783" y="33971"/>
                  </a:lnTo>
                  <a:lnTo>
                    <a:pt x="38893" y="31669"/>
                  </a:lnTo>
                  <a:lnTo>
                    <a:pt x="39450" y="30002"/>
                  </a:lnTo>
                  <a:lnTo>
                    <a:pt x="37862" y="29368"/>
                  </a:lnTo>
                  <a:lnTo>
                    <a:pt x="36592" y="31352"/>
                  </a:lnTo>
                  <a:lnTo>
                    <a:pt x="34846" y="33653"/>
                  </a:lnTo>
                  <a:lnTo>
                    <a:pt x="32623" y="35876"/>
                  </a:lnTo>
                  <a:lnTo>
                    <a:pt x="29925" y="37861"/>
                  </a:lnTo>
                  <a:lnTo>
                    <a:pt x="26591" y="39210"/>
                  </a:lnTo>
                  <a:lnTo>
                    <a:pt x="22542" y="39766"/>
                  </a:lnTo>
                  <a:lnTo>
                    <a:pt x="19210" y="39369"/>
                  </a:lnTo>
                  <a:lnTo>
                    <a:pt x="15796" y="38100"/>
                  </a:lnTo>
                  <a:lnTo>
                    <a:pt x="12700" y="35558"/>
                  </a:lnTo>
                  <a:lnTo>
                    <a:pt x="10002" y="31589"/>
                  </a:lnTo>
                  <a:lnTo>
                    <a:pt x="8891" y="28971"/>
                  </a:lnTo>
                  <a:lnTo>
                    <a:pt x="7937" y="25875"/>
                  </a:lnTo>
                  <a:lnTo>
                    <a:pt x="7223" y="22303"/>
                  </a:lnTo>
                  <a:lnTo>
                    <a:pt x="6827" y="18176"/>
                  </a:lnTo>
                  <a:lnTo>
                    <a:pt x="37624" y="18176"/>
                  </a:lnTo>
                  <a:lnTo>
                    <a:pt x="36910" y="13730"/>
                  </a:lnTo>
                  <a:lnTo>
                    <a:pt x="35798" y="9841"/>
                  </a:lnTo>
                  <a:lnTo>
                    <a:pt x="34131" y="6746"/>
                  </a:lnTo>
                  <a:lnTo>
                    <a:pt x="31988" y="4205"/>
                  </a:lnTo>
                  <a:lnTo>
                    <a:pt x="29528" y="2301"/>
                  </a:lnTo>
                  <a:lnTo>
                    <a:pt x="26671" y="1030"/>
                  </a:lnTo>
                  <a:lnTo>
                    <a:pt x="23575" y="237"/>
                  </a:lnTo>
                  <a:lnTo>
                    <a:pt x="20161" y="0"/>
                  </a:lnTo>
                  <a:close/>
                </a:path>
              </a:pathLst>
            </a:custGeom>
            <a:solidFill>
              <a:srgbClr val="000000"/>
            </a:solidFill>
          </p:spPr>
          <p:txBody>
            <a:bodyPr vert="horz" lIns="91440" tIns="45720" rIns="91440" bIns="45720" anchor="t"/>
            <a:lstStyle/>
            <a:p>
              <a:endParaRPr lang="en-IN"/>
            </a:p>
          </p:txBody>
        </p:sp>
        <p:sp>
          <p:nvSpPr>
            <p:cNvPr id="2551" name="Shape 2586"/>
            <p:cNvSpPr/>
            <p:nvPr/>
          </p:nvSpPr>
          <p:spPr>
            <a:xfrm>
              <a:off x="2379010" y="4951539"/>
              <a:ext cx="43656" cy="46592"/>
            </a:xfrm>
            <a:custGeom>
              <a:avLst/>
              <a:gdLst/>
              <a:ahLst/>
              <a:cxnLst/>
              <a:rect l="0" t="0" r="0" b="0"/>
              <a:pathLst>
                <a:path w="43656" h="46592">
                  <a:moveTo>
                    <a:pt x="21431" y="0"/>
                  </a:moveTo>
                  <a:lnTo>
                    <a:pt x="20637" y="2777"/>
                  </a:lnTo>
                  <a:lnTo>
                    <a:pt x="24844" y="3650"/>
                  </a:lnTo>
                  <a:lnTo>
                    <a:pt x="28337" y="6032"/>
                  </a:lnTo>
                  <a:lnTo>
                    <a:pt x="31114" y="9762"/>
                  </a:lnTo>
                  <a:lnTo>
                    <a:pt x="33178" y="14444"/>
                  </a:lnTo>
                  <a:lnTo>
                    <a:pt x="34369" y="19922"/>
                  </a:lnTo>
                  <a:lnTo>
                    <a:pt x="34766" y="25875"/>
                  </a:lnTo>
                  <a:lnTo>
                    <a:pt x="34211" y="32146"/>
                  </a:lnTo>
                  <a:lnTo>
                    <a:pt x="32861" y="36828"/>
                  </a:lnTo>
                  <a:lnTo>
                    <a:pt x="30797" y="40163"/>
                  </a:lnTo>
                  <a:lnTo>
                    <a:pt x="28337" y="42305"/>
                  </a:lnTo>
                  <a:lnTo>
                    <a:pt x="25717" y="43496"/>
                  </a:lnTo>
                  <a:lnTo>
                    <a:pt x="23098" y="43813"/>
                  </a:lnTo>
                  <a:lnTo>
                    <a:pt x="19050" y="43019"/>
                  </a:lnTo>
                  <a:lnTo>
                    <a:pt x="15875" y="40797"/>
                  </a:lnTo>
                  <a:lnTo>
                    <a:pt x="13335" y="37622"/>
                  </a:lnTo>
                  <a:lnTo>
                    <a:pt x="11509" y="33733"/>
                  </a:lnTo>
                  <a:lnTo>
                    <a:pt x="9446" y="25319"/>
                  </a:lnTo>
                  <a:lnTo>
                    <a:pt x="9048" y="21431"/>
                  </a:lnTo>
                  <a:lnTo>
                    <a:pt x="8889" y="18256"/>
                  </a:lnTo>
                  <a:lnTo>
                    <a:pt x="9128" y="14603"/>
                  </a:lnTo>
                  <a:lnTo>
                    <a:pt x="9842" y="11508"/>
                  </a:lnTo>
                  <a:lnTo>
                    <a:pt x="10875" y="8809"/>
                  </a:lnTo>
                  <a:lnTo>
                    <a:pt x="12382" y="6666"/>
                  </a:lnTo>
                  <a:lnTo>
                    <a:pt x="14128" y="4919"/>
                  </a:lnTo>
                  <a:lnTo>
                    <a:pt x="16113" y="3730"/>
                  </a:lnTo>
                  <a:lnTo>
                    <a:pt x="18256" y="3014"/>
                  </a:lnTo>
                  <a:lnTo>
                    <a:pt x="20637" y="2777"/>
                  </a:lnTo>
                  <a:lnTo>
                    <a:pt x="21431" y="0"/>
                  </a:lnTo>
                  <a:lnTo>
                    <a:pt x="15239" y="872"/>
                  </a:lnTo>
                  <a:lnTo>
                    <a:pt x="9922" y="3253"/>
                  </a:lnTo>
                  <a:lnTo>
                    <a:pt x="5714" y="6983"/>
                  </a:lnTo>
                  <a:lnTo>
                    <a:pt x="2619" y="11667"/>
                  </a:lnTo>
                  <a:lnTo>
                    <a:pt x="635" y="17064"/>
                  </a:lnTo>
                  <a:lnTo>
                    <a:pt x="0" y="23018"/>
                  </a:lnTo>
                  <a:lnTo>
                    <a:pt x="715" y="29368"/>
                  </a:lnTo>
                  <a:lnTo>
                    <a:pt x="2778" y="35003"/>
                  </a:lnTo>
                  <a:lnTo>
                    <a:pt x="6032" y="39766"/>
                  </a:lnTo>
                  <a:lnTo>
                    <a:pt x="10398" y="43417"/>
                  </a:lnTo>
                  <a:lnTo>
                    <a:pt x="15637" y="45719"/>
                  </a:lnTo>
                  <a:lnTo>
                    <a:pt x="21669" y="46592"/>
                  </a:lnTo>
                  <a:lnTo>
                    <a:pt x="28575" y="45480"/>
                  </a:lnTo>
                  <a:lnTo>
                    <a:pt x="34052" y="42623"/>
                  </a:lnTo>
                  <a:lnTo>
                    <a:pt x="38338" y="38416"/>
                  </a:lnTo>
                  <a:lnTo>
                    <a:pt x="41275" y="33416"/>
                  </a:lnTo>
                  <a:lnTo>
                    <a:pt x="43101" y="28097"/>
                  </a:lnTo>
                  <a:lnTo>
                    <a:pt x="43656" y="23018"/>
                  </a:lnTo>
                  <a:lnTo>
                    <a:pt x="43180" y="17858"/>
                  </a:lnTo>
                  <a:lnTo>
                    <a:pt x="41990" y="13333"/>
                  </a:lnTo>
                  <a:lnTo>
                    <a:pt x="40084" y="9364"/>
                  </a:lnTo>
                  <a:lnTo>
                    <a:pt x="37386" y="6111"/>
                  </a:lnTo>
                  <a:lnTo>
                    <a:pt x="34131" y="3491"/>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2552" name="Shape 2587"/>
            <p:cNvSpPr/>
            <p:nvPr/>
          </p:nvSpPr>
          <p:spPr>
            <a:xfrm>
              <a:off x="2202481" y="4951539"/>
              <a:ext cx="40163" cy="46592"/>
            </a:xfrm>
            <a:custGeom>
              <a:avLst/>
              <a:gdLst/>
              <a:ahLst/>
              <a:cxnLst/>
              <a:rect l="0" t="0" r="0" b="0"/>
              <a:pathLst>
                <a:path w="40163" h="46592">
                  <a:moveTo>
                    <a:pt x="18018" y="0"/>
                  </a:moveTo>
                  <a:lnTo>
                    <a:pt x="12858" y="555"/>
                  </a:lnTo>
                  <a:lnTo>
                    <a:pt x="8731" y="1983"/>
                  </a:lnTo>
                  <a:lnTo>
                    <a:pt x="5636" y="4047"/>
                  </a:lnTo>
                  <a:lnTo>
                    <a:pt x="3492" y="6428"/>
                  </a:lnTo>
                  <a:lnTo>
                    <a:pt x="2302" y="8809"/>
                  </a:lnTo>
                  <a:lnTo>
                    <a:pt x="1904" y="11032"/>
                  </a:lnTo>
                  <a:lnTo>
                    <a:pt x="2857" y="13810"/>
                  </a:lnTo>
                  <a:lnTo>
                    <a:pt x="4207" y="14921"/>
                  </a:lnTo>
                  <a:lnTo>
                    <a:pt x="6112" y="15397"/>
                  </a:lnTo>
                  <a:lnTo>
                    <a:pt x="7937" y="15001"/>
                  </a:lnTo>
                  <a:lnTo>
                    <a:pt x="9366" y="13969"/>
                  </a:lnTo>
                  <a:lnTo>
                    <a:pt x="10318" y="12619"/>
                  </a:lnTo>
                  <a:lnTo>
                    <a:pt x="10636" y="11112"/>
                  </a:lnTo>
                  <a:lnTo>
                    <a:pt x="10398" y="9364"/>
                  </a:lnTo>
                  <a:lnTo>
                    <a:pt x="10081" y="7222"/>
                  </a:lnTo>
                  <a:lnTo>
                    <a:pt x="10716" y="5158"/>
                  </a:lnTo>
                  <a:lnTo>
                    <a:pt x="12382" y="3650"/>
                  </a:lnTo>
                  <a:lnTo>
                    <a:pt x="14684" y="2697"/>
                  </a:lnTo>
                  <a:lnTo>
                    <a:pt x="17144" y="2381"/>
                  </a:lnTo>
                  <a:lnTo>
                    <a:pt x="19606" y="2697"/>
                  </a:lnTo>
                  <a:lnTo>
                    <a:pt x="22066" y="3808"/>
                  </a:lnTo>
                  <a:lnTo>
                    <a:pt x="23971" y="6350"/>
                  </a:lnTo>
                  <a:lnTo>
                    <a:pt x="24764" y="10635"/>
                  </a:lnTo>
                  <a:lnTo>
                    <a:pt x="24764" y="16668"/>
                  </a:lnTo>
                  <a:lnTo>
                    <a:pt x="24024" y="16960"/>
                  </a:lnTo>
                  <a:lnTo>
                    <a:pt x="24764" y="19050"/>
                  </a:lnTo>
                  <a:lnTo>
                    <a:pt x="24764" y="33416"/>
                  </a:lnTo>
                  <a:lnTo>
                    <a:pt x="24209" y="36749"/>
                  </a:lnTo>
                  <a:lnTo>
                    <a:pt x="23177" y="37939"/>
                  </a:lnTo>
                  <a:lnTo>
                    <a:pt x="21431" y="39051"/>
                  </a:lnTo>
                  <a:lnTo>
                    <a:pt x="18812" y="40083"/>
                  </a:lnTo>
                  <a:lnTo>
                    <a:pt x="15239" y="40797"/>
                  </a:lnTo>
                  <a:lnTo>
                    <a:pt x="12700" y="40321"/>
                  </a:lnTo>
                  <a:lnTo>
                    <a:pt x="10636" y="38733"/>
                  </a:lnTo>
                  <a:lnTo>
                    <a:pt x="9287" y="36273"/>
                  </a:lnTo>
                  <a:lnTo>
                    <a:pt x="8731" y="33098"/>
                  </a:lnTo>
                  <a:lnTo>
                    <a:pt x="8731" y="32939"/>
                  </a:lnTo>
                  <a:lnTo>
                    <a:pt x="8889" y="31034"/>
                  </a:lnTo>
                  <a:lnTo>
                    <a:pt x="9605" y="28971"/>
                  </a:lnTo>
                  <a:lnTo>
                    <a:pt x="11112" y="26589"/>
                  </a:lnTo>
                  <a:lnTo>
                    <a:pt x="13969" y="24128"/>
                  </a:lnTo>
                  <a:lnTo>
                    <a:pt x="15955" y="22858"/>
                  </a:lnTo>
                  <a:lnTo>
                    <a:pt x="18414" y="21588"/>
                  </a:lnTo>
                  <a:lnTo>
                    <a:pt x="24764" y="19050"/>
                  </a:lnTo>
                  <a:lnTo>
                    <a:pt x="24024" y="16960"/>
                  </a:lnTo>
                  <a:lnTo>
                    <a:pt x="17303" y="19605"/>
                  </a:lnTo>
                  <a:lnTo>
                    <a:pt x="11192" y="22382"/>
                  </a:lnTo>
                  <a:lnTo>
                    <a:pt x="6350" y="25161"/>
                  </a:lnTo>
                  <a:lnTo>
                    <a:pt x="2857" y="28177"/>
                  </a:lnTo>
                  <a:lnTo>
                    <a:pt x="714" y="31828"/>
                  </a:lnTo>
                  <a:lnTo>
                    <a:pt x="0" y="36273"/>
                  </a:lnTo>
                  <a:lnTo>
                    <a:pt x="952" y="40638"/>
                  </a:lnTo>
                  <a:lnTo>
                    <a:pt x="3255" y="43893"/>
                  </a:lnTo>
                  <a:lnTo>
                    <a:pt x="6588" y="45957"/>
                  </a:lnTo>
                  <a:lnTo>
                    <a:pt x="10477" y="46592"/>
                  </a:lnTo>
                  <a:lnTo>
                    <a:pt x="14526" y="45957"/>
                  </a:lnTo>
                  <a:lnTo>
                    <a:pt x="18414" y="44211"/>
                  </a:lnTo>
                  <a:lnTo>
                    <a:pt x="24844" y="39369"/>
                  </a:lnTo>
                  <a:lnTo>
                    <a:pt x="25400" y="42305"/>
                  </a:lnTo>
                  <a:lnTo>
                    <a:pt x="26352" y="44369"/>
                  </a:lnTo>
                  <a:lnTo>
                    <a:pt x="27622" y="45719"/>
                  </a:lnTo>
                  <a:lnTo>
                    <a:pt x="28972" y="46353"/>
                  </a:lnTo>
                  <a:lnTo>
                    <a:pt x="31273" y="46592"/>
                  </a:lnTo>
                  <a:lnTo>
                    <a:pt x="32782" y="46433"/>
                  </a:lnTo>
                  <a:lnTo>
                    <a:pt x="34766" y="45877"/>
                  </a:lnTo>
                  <a:lnTo>
                    <a:pt x="37227" y="44450"/>
                  </a:lnTo>
                  <a:lnTo>
                    <a:pt x="40163" y="41591"/>
                  </a:lnTo>
                  <a:lnTo>
                    <a:pt x="40163" y="39051"/>
                  </a:lnTo>
                  <a:lnTo>
                    <a:pt x="38258" y="40321"/>
                  </a:lnTo>
                  <a:lnTo>
                    <a:pt x="35639" y="40957"/>
                  </a:lnTo>
                  <a:lnTo>
                    <a:pt x="33972" y="40401"/>
                  </a:lnTo>
                  <a:lnTo>
                    <a:pt x="33178" y="39130"/>
                  </a:lnTo>
                  <a:lnTo>
                    <a:pt x="32782" y="35162"/>
                  </a:lnTo>
                  <a:lnTo>
                    <a:pt x="32782" y="15875"/>
                  </a:lnTo>
                  <a:lnTo>
                    <a:pt x="32226" y="9127"/>
                  </a:lnTo>
                  <a:lnTo>
                    <a:pt x="30956" y="5713"/>
                  </a:lnTo>
                  <a:lnTo>
                    <a:pt x="28416" y="2777"/>
                  </a:lnTo>
                  <a:lnTo>
                    <a:pt x="26591"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2553" name="Shape 2588"/>
            <p:cNvSpPr/>
            <p:nvPr/>
          </p:nvSpPr>
          <p:spPr>
            <a:xfrm>
              <a:off x="2157713" y="4951539"/>
              <a:ext cx="39528" cy="46592"/>
            </a:xfrm>
            <a:custGeom>
              <a:avLst/>
              <a:gdLst/>
              <a:ahLst/>
              <a:cxnLst/>
              <a:rect l="0" t="0" r="0" b="0"/>
              <a:pathLst>
                <a:path w="39528" h="46592">
                  <a:moveTo>
                    <a:pt x="20241" y="0"/>
                  </a:moveTo>
                  <a:lnTo>
                    <a:pt x="18018" y="3571"/>
                  </a:lnTo>
                  <a:lnTo>
                    <a:pt x="21431" y="4126"/>
                  </a:lnTo>
                  <a:lnTo>
                    <a:pt x="23812" y="5556"/>
                  </a:lnTo>
                  <a:lnTo>
                    <a:pt x="25480" y="7539"/>
                  </a:lnTo>
                  <a:lnTo>
                    <a:pt x="26511" y="9921"/>
                  </a:lnTo>
                  <a:lnTo>
                    <a:pt x="27543" y="15001"/>
                  </a:lnTo>
                  <a:lnTo>
                    <a:pt x="7143" y="15001"/>
                  </a:lnTo>
                  <a:lnTo>
                    <a:pt x="7858" y="12063"/>
                  </a:lnTo>
                  <a:lnTo>
                    <a:pt x="8731" y="9525"/>
                  </a:lnTo>
                  <a:lnTo>
                    <a:pt x="9842" y="7539"/>
                  </a:lnTo>
                  <a:lnTo>
                    <a:pt x="11112" y="6032"/>
                  </a:lnTo>
                  <a:lnTo>
                    <a:pt x="14287" y="4126"/>
                  </a:lnTo>
                  <a:lnTo>
                    <a:pt x="18018" y="3571"/>
                  </a:lnTo>
                  <a:lnTo>
                    <a:pt x="20241" y="0"/>
                  </a:lnTo>
                  <a:lnTo>
                    <a:pt x="15955" y="475"/>
                  </a:lnTo>
                  <a:lnTo>
                    <a:pt x="11430" y="2221"/>
                  </a:lnTo>
                  <a:lnTo>
                    <a:pt x="7143" y="5317"/>
                  </a:lnTo>
                  <a:lnTo>
                    <a:pt x="3492" y="9921"/>
                  </a:lnTo>
                  <a:lnTo>
                    <a:pt x="952" y="16191"/>
                  </a:lnTo>
                  <a:lnTo>
                    <a:pt x="0" y="24367"/>
                  </a:lnTo>
                  <a:lnTo>
                    <a:pt x="397" y="29368"/>
                  </a:lnTo>
                  <a:lnTo>
                    <a:pt x="1350" y="33733"/>
                  </a:lnTo>
                  <a:lnTo>
                    <a:pt x="2857" y="37543"/>
                  </a:lnTo>
                  <a:lnTo>
                    <a:pt x="5080" y="40718"/>
                  </a:lnTo>
                  <a:lnTo>
                    <a:pt x="7778" y="43258"/>
                  </a:lnTo>
                  <a:lnTo>
                    <a:pt x="10953" y="45083"/>
                  </a:lnTo>
                  <a:lnTo>
                    <a:pt x="14526" y="46194"/>
                  </a:lnTo>
                  <a:lnTo>
                    <a:pt x="18494" y="46592"/>
                  </a:lnTo>
                  <a:lnTo>
                    <a:pt x="23495" y="45957"/>
                  </a:lnTo>
                  <a:lnTo>
                    <a:pt x="27702" y="44369"/>
                  </a:lnTo>
                  <a:lnTo>
                    <a:pt x="31194" y="42147"/>
                  </a:lnTo>
                  <a:lnTo>
                    <a:pt x="33972" y="39448"/>
                  </a:lnTo>
                  <a:lnTo>
                    <a:pt x="36195" y="36669"/>
                  </a:lnTo>
                  <a:lnTo>
                    <a:pt x="37782" y="33971"/>
                  </a:lnTo>
                  <a:lnTo>
                    <a:pt x="38893" y="31669"/>
                  </a:lnTo>
                  <a:lnTo>
                    <a:pt x="39528" y="30002"/>
                  </a:lnTo>
                  <a:lnTo>
                    <a:pt x="37941" y="29368"/>
                  </a:lnTo>
                  <a:lnTo>
                    <a:pt x="34925" y="33653"/>
                  </a:lnTo>
                  <a:lnTo>
                    <a:pt x="32702" y="35876"/>
                  </a:lnTo>
                  <a:lnTo>
                    <a:pt x="30003" y="37861"/>
                  </a:lnTo>
                  <a:lnTo>
                    <a:pt x="26591" y="39210"/>
                  </a:lnTo>
                  <a:lnTo>
                    <a:pt x="22622" y="39766"/>
                  </a:lnTo>
                  <a:lnTo>
                    <a:pt x="19208" y="39369"/>
                  </a:lnTo>
                  <a:lnTo>
                    <a:pt x="15875" y="38100"/>
                  </a:lnTo>
                  <a:lnTo>
                    <a:pt x="12700" y="35558"/>
                  </a:lnTo>
                  <a:lnTo>
                    <a:pt x="10001" y="31589"/>
                  </a:lnTo>
                  <a:lnTo>
                    <a:pt x="8890" y="28971"/>
                  </a:lnTo>
                  <a:lnTo>
                    <a:pt x="7937" y="25875"/>
                  </a:lnTo>
                  <a:lnTo>
                    <a:pt x="7302" y="22303"/>
                  </a:lnTo>
                  <a:lnTo>
                    <a:pt x="6826" y="18176"/>
                  </a:lnTo>
                  <a:lnTo>
                    <a:pt x="37623" y="18176"/>
                  </a:lnTo>
                  <a:lnTo>
                    <a:pt x="36988" y="13730"/>
                  </a:lnTo>
                  <a:lnTo>
                    <a:pt x="35798" y="9841"/>
                  </a:lnTo>
                  <a:lnTo>
                    <a:pt x="34131" y="6746"/>
                  </a:lnTo>
                  <a:lnTo>
                    <a:pt x="32067" y="4205"/>
                  </a:lnTo>
                  <a:lnTo>
                    <a:pt x="29527" y="2301"/>
                  </a:lnTo>
                  <a:lnTo>
                    <a:pt x="26750"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554" name="Shape 2589"/>
            <p:cNvSpPr/>
            <p:nvPr/>
          </p:nvSpPr>
          <p:spPr>
            <a:xfrm>
              <a:off x="1909269" y="4929471"/>
              <a:ext cx="45958" cy="68660"/>
            </a:xfrm>
            <a:custGeom>
              <a:avLst/>
              <a:gdLst/>
              <a:ahLst/>
              <a:cxnLst/>
              <a:rect l="0" t="0" r="0" b="0"/>
              <a:pathLst>
                <a:path w="45958" h="68660">
                  <a:moveTo>
                    <a:pt x="38815" y="0"/>
                  </a:moveTo>
                  <a:lnTo>
                    <a:pt x="24288" y="4366"/>
                  </a:lnTo>
                  <a:lnTo>
                    <a:pt x="24288" y="5953"/>
                  </a:lnTo>
                  <a:lnTo>
                    <a:pt x="26670" y="5874"/>
                  </a:lnTo>
                  <a:lnTo>
                    <a:pt x="29210" y="6192"/>
                  </a:lnTo>
                  <a:lnTo>
                    <a:pt x="30480" y="7223"/>
                  </a:lnTo>
                  <a:lnTo>
                    <a:pt x="31036" y="10874"/>
                  </a:lnTo>
                  <a:lnTo>
                    <a:pt x="31036" y="26352"/>
                  </a:lnTo>
                  <a:lnTo>
                    <a:pt x="28655" y="24448"/>
                  </a:lnTo>
                  <a:lnTo>
                    <a:pt x="26193" y="23098"/>
                  </a:lnTo>
                  <a:lnTo>
                    <a:pt x="23495" y="22304"/>
                  </a:lnTo>
                  <a:lnTo>
                    <a:pt x="22684" y="22241"/>
                  </a:lnTo>
                  <a:lnTo>
                    <a:pt x="20796" y="24844"/>
                  </a:lnTo>
                  <a:lnTo>
                    <a:pt x="24288" y="25479"/>
                  </a:lnTo>
                  <a:lnTo>
                    <a:pt x="27385" y="27306"/>
                  </a:lnTo>
                  <a:lnTo>
                    <a:pt x="29766" y="30401"/>
                  </a:lnTo>
                  <a:lnTo>
                    <a:pt x="31036" y="34767"/>
                  </a:lnTo>
                  <a:lnTo>
                    <a:pt x="31036" y="57547"/>
                  </a:lnTo>
                  <a:lnTo>
                    <a:pt x="29925" y="60007"/>
                  </a:lnTo>
                  <a:lnTo>
                    <a:pt x="27861" y="61833"/>
                  </a:lnTo>
                  <a:lnTo>
                    <a:pt x="25162" y="63103"/>
                  </a:lnTo>
                  <a:lnTo>
                    <a:pt x="22225" y="63500"/>
                  </a:lnTo>
                  <a:lnTo>
                    <a:pt x="18891" y="63024"/>
                  </a:lnTo>
                  <a:lnTo>
                    <a:pt x="15716" y="61516"/>
                  </a:lnTo>
                  <a:lnTo>
                    <a:pt x="12938" y="58896"/>
                  </a:lnTo>
                  <a:lnTo>
                    <a:pt x="10636" y="55007"/>
                  </a:lnTo>
                  <a:lnTo>
                    <a:pt x="9128" y="49768"/>
                  </a:lnTo>
                  <a:lnTo>
                    <a:pt x="8493" y="43181"/>
                  </a:lnTo>
                  <a:lnTo>
                    <a:pt x="9048" y="37148"/>
                  </a:lnTo>
                  <a:lnTo>
                    <a:pt x="10477" y="32465"/>
                  </a:lnTo>
                  <a:lnTo>
                    <a:pt x="12621" y="28972"/>
                  </a:lnTo>
                  <a:lnTo>
                    <a:pt x="15161" y="26670"/>
                  </a:lnTo>
                  <a:lnTo>
                    <a:pt x="17938" y="25321"/>
                  </a:lnTo>
                  <a:lnTo>
                    <a:pt x="20796" y="24844"/>
                  </a:lnTo>
                  <a:lnTo>
                    <a:pt x="22684" y="22241"/>
                  </a:lnTo>
                  <a:lnTo>
                    <a:pt x="20478" y="22067"/>
                  </a:lnTo>
                  <a:lnTo>
                    <a:pt x="15161" y="22940"/>
                  </a:lnTo>
                  <a:lnTo>
                    <a:pt x="10240" y="25479"/>
                  </a:lnTo>
                  <a:lnTo>
                    <a:pt x="6112" y="29368"/>
                  </a:lnTo>
                  <a:lnTo>
                    <a:pt x="2857" y="34369"/>
                  </a:lnTo>
                  <a:lnTo>
                    <a:pt x="793" y="40163"/>
                  </a:lnTo>
                  <a:lnTo>
                    <a:pt x="0" y="46435"/>
                  </a:lnTo>
                  <a:lnTo>
                    <a:pt x="635" y="53261"/>
                  </a:lnTo>
                  <a:lnTo>
                    <a:pt x="2302" y="58420"/>
                  </a:lnTo>
                  <a:lnTo>
                    <a:pt x="4683" y="62388"/>
                  </a:lnTo>
                  <a:lnTo>
                    <a:pt x="7620" y="65167"/>
                  </a:lnTo>
                  <a:lnTo>
                    <a:pt x="10636" y="66993"/>
                  </a:lnTo>
                  <a:lnTo>
                    <a:pt x="13573" y="68024"/>
                  </a:lnTo>
                  <a:lnTo>
                    <a:pt x="16113" y="68581"/>
                  </a:lnTo>
                  <a:lnTo>
                    <a:pt x="18018" y="68660"/>
                  </a:lnTo>
                  <a:lnTo>
                    <a:pt x="22860" y="68024"/>
                  </a:lnTo>
                  <a:lnTo>
                    <a:pt x="26511" y="66517"/>
                  </a:lnTo>
                  <a:lnTo>
                    <a:pt x="29051" y="64452"/>
                  </a:lnTo>
                  <a:lnTo>
                    <a:pt x="30797" y="62310"/>
                  </a:lnTo>
                  <a:lnTo>
                    <a:pt x="31036" y="62310"/>
                  </a:lnTo>
                  <a:lnTo>
                    <a:pt x="31036" y="68342"/>
                  </a:lnTo>
                  <a:lnTo>
                    <a:pt x="31432" y="68660"/>
                  </a:lnTo>
                  <a:lnTo>
                    <a:pt x="38815" y="66040"/>
                  </a:lnTo>
                  <a:lnTo>
                    <a:pt x="45958" y="63500"/>
                  </a:lnTo>
                  <a:lnTo>
                    <a:pt x="45958" y="61912"/>
                  </a:lnTo>
                  <a:lnTo>
                    <a:pt x="43180" y="61912"/>
                  </a:lnTo>
                  <a:lnTo>
                    <a:pt x="41275" y="61595"/>
                  </a:lnTo>
                  <a:lnTo>
                    <a:pt x="39608" y="59769"/>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2555" name="Shape 2590"/>
            <p:cNvSpPr/>
            <p:nvPr/>
          </p:nvSpPr>
          <p:spPr>
            <a:xfrm>
              <a:off x="1864502" y="4951539"/>
              <a:ext cx="39528" cy="46592"/>
            </a:xfrm>
            <a:custGeom>
              <a:avLst/>
              <a:gdLst/>
              <a:ahLst/>
              <a:cxnLst/>
              <a:rect l="0" t="0" r="0" b="0"/>
              <a:pathLst>
                <a:path w="39528" h="46592">
                  <a:moveTo>
                    <a:pt x="20241" y="0"/>
                  </a:moveTo>
                  <a:lnTo>
                    <a:pt x="18018" y="3571"/>
                  </a:lnTo>
                  <a:lnTo>
                    <a:pt x="21431" y="4126"/>
                  </a:lnTo>
                  <a:lnTo>
                    <a:pt x="23812" y="5556"/>
                  </a:lnTo>
                  <a:lnTo>
                    <a:pt x="25480" y="7539"/>
                  </a:lnTo>
                  <a:lnTo>
                    <a:pt x="26511" y="9921"/>
                  </a:lnTo>
                  <a:lnTo>
                    <a:pt x="27543" y="15001"/>
                  </a:lnTo>
                  <a:lnTo>
                    <a:pt x="7143" y="15001"/>
                  </a:lnTo>
                  <a:lnTo>
                    <a:pt x="7857" y="12063"/>
                  </a:lnTo>
                  <a:lnTo>
                    <a:pt x="8731" y="9525"/>
                  </a:lnTo>
                  <a:lnTo>
                    <a:pt x="9842" y="7539"/>
                  </a:lnTo>
                  <a:lnTo>
                    <a:pt x="11112" y="6032"/>
                  </a:lnTo>
                  <a:lnTo>
                    <a:pt x="14287" y="4126"/>
                  </a:lnTo>
                  <a:lnTo>
                    <a:pt x="18018" y="3571"/>
                  </a:lnTo>
                  <a:lnTo>
                    <a:pt x="20241" y="0"/>
                  </a:lnTo>
                  <a:lnTo>
                    <a:pt x="15955" y="475"/>
                  </a:lnTo>
                  <a:lnTo>
                    <a:pt x="11429" y="2221"/>
                  </a:lnTo>
                  <a:lnTo>
                    <a:pt x="7143" y="5317"/>
                  </a:lnTo>
                  <a:lnTo>
                    <a:pt x="3492" y="9921"/>
                  </a:lnTo>
                  <a:lnTo>
                    <a:pt x="952" y="16191"/>
                  </a:lnTo>
                  <a:lnTo>
                    <a:pt x="0" y="24367"/>
                  </a:lnTo>
                  <a:lnTo>
                    <a:pt x="397" y="29368"/>
                  </a:lnTo>
                  <a:lnTo>
                    <a:pt x="1349" y="33733"/>
                  </a:lnTo>
                  <a:lnTo>
                    <a:pt x="2857" y="37543"/>
                  </a:lnTo>
                  <a:lnTo>
                    <a:pt x="5079" y="40718"/>
                  </a:lnTo>
                  <a:lnTo>
                    <a:pt x="7778" y="43258"/>
                  </a:lnTo>
                  <a:lnTo>
                    <a:pt x="10953" y="45083"/>
                  </a:lnTo>
                  <a:lnTo>
                    <a:pt x="14526" y="46194"/>
                  </a:lnTo>
                  <a:lnTo>
                    <a:pt x="18494" y="46592"/>
                  </a:lnTo>
                  <a:lnTo>
                    <a:pt x="23495" y="45957"/>
                  </a:lnTo>
                  <a:lnTo>
                    <a:pt x="27702" y="44369"/>
                  </a:lnTo>
                  <a:lnTo>
                    <a:pt x="31194" y="42147"/>
                  </a:lnTo>
                  <a:lnTo>
                    <a:pt x="33972" y="39448"/>
                  </a:lnTo>
                  <a:lnTo>
                    <a:pt x="36195" y="36669"/>
                  </a:lnTo>
                  <a:lnTo>
                    <a:pt x="37782" y="33971"/>
                  </a:lnTo>
                  <a:lnTo>
                    <a:pt x="38893" y="31669"/>
                  </a:lnTo>
                  <a:lnTo>
                    <a:pt x="39528" y="30002"/>
                  </a:lnTo>
                  <a:lnTo>
                    <a:pt x="37941" y="29368"/>
                  </a:lnTo>
                  <a:lnTo>
                    <a:pt x="34925" y="33653"/>
                  </a:lnTo>
                  <a:lnTo>
                    <a:pt x="32702" y="35876"/>
                  </a:lnTo>
                  <a:lnTo>
                    <a:pt x="29924" y="37861"/>
                  </a:lnTo>
                  <a:lnTo>
                    <a:pt x="26591" y="39210"/>
                  </a:lnTo>
                  <a:lnTo>
                    <a:pt x="22542" y="39766"/>
                  </a:lnTo>
                  <a:lnTo>
                    <a:pt x="19208" y="39369"/>
                  </a:lnTo>
                  <a:lnTo>
                    <a:pt x="15875" y="38100"/>
                  </a:lnTo>
                  <a:lnTo>
                    <a:pt x="12700" y="35558"/>
                  </a:lnTo>
                  <a:lnTo>
                    <a:pt x="10001" y="31589"/>
                  </a:lnTo>
                  <a:lnTo>
                    <a:pt x="8889" y="28971"/>
                  </a:lnTo>
                  <a:lnTo>
                    <a:pt x="7937" y="25875"/>
                  </a:lnTo>
                  <a:lnTo>
                    <a:pt x="7302" y="22303"/>
                  </a:lnTo>
                  <a:lnTo>
                    <a:pt x="6826" y="18176"/>
                  </a:lnTo>
                  <a:lnTo>
                    <a:pt x="37623" y="18176"/>
                  </a:lnTo>
                  <a:lnTo>
                    <a:pt x="36988" y="13730"/>
                  </a:lnTo>
                  <a:lnTo>
                    <a:pt x="35798" y="9841"/>
                  </a:lnTo>
                  <a:lnTo>
                    <a:pt x="34131" y="6746"/>
                  </a:lnTo>
                  <a:lnTo>
                    <a:pt x="32067" y="4205"/>
                  </a:lnTo>
                  <a:lnTo>
                    <a:pt x="29527" y="2301"/>
                  </a:lnTo>
                  <a:lnTo>
                    <a:pt x="26749"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556" name="Shape 2591"/>
            <p:cNvSpPr/>
            <p:nvPr/>
          </p:nvSpPr>
          <p:spPr>
            <a:xfrm>
              <a:off x="1767823" y="4951539"/>
              <a:ext cx="43656" cy="46592"/>
            </a:xfrm>
            <a:custGeom>
              <a:avLst/>
              <a:gdLst/>
              <a:ahLst/>
              <a:cxnLst/>
              <a:rect l="0" t="0" r="0" b="0"/>
              <a:pathLst>
                <a:path w="43656" h="46592">
                  <a:moveTo>
                    <a:pt x="21351" y="0"/>
                  </a:moveTo>
                  <a:lnTo>
                    <a:pt x="20557" y="2777"/>
                  </a:lnTo>
                  <a:lnTo>
                    <a:pt x="24844" y="3650"/>
                  </a:lnTo>
                  <a:lnTo>
                    <a:pt x="28336" y="6032"/>
                  </a:lnTo>
                  <a:lnTo>
                    <a:pt x="31114" y="9762"/>
                  </a:lnTo>
                  <a:lnTo>
                    <a:pt x="33098" y="14444"/>
                  </a:lnTo>
                  <a:lnTo>
                    <a:pt x="34369" y="19922"/>
                  </a:lnTo>
                  <a:lnTo>
                    <a:pt x="34766" y="25875"/>
                  </a:lnTo>
                  <a:lnTo>
                    <a:pt x="34211" y="32146"/>
                  </a:lnTo>
                  <a:lnTo>
                    <a:pt x="32861" y="36828"/>
                  </a:lnTo>
                  <a:lnTo>
                    <a:pt x="30797" y="40163"/>
                  </a:lnTo>
                  <a:lnTo>
                    <a:pt x="28336" y="42305"/>
                  </a:lnTo>
                  <a:lnTo>
                    <a:pt x="25638" y="43496"/>
                  </a:lnTo>
                  <a:lnTo>
                    <a:pt x="23098" y="43813"/>
                  </a:lnTo>
                  <a:lnTo>
                    <a:pt x="19050" y="43019"/>
                  </a:lnTo>
                  <a:lnTo>
                    <a:pt x="15875" y="40797"/>
                  </a:lnTo>
                  <a:lnTo>
                    <a:pt x="13335" y="37622"/>
                  </a:lnTo>
                  <a:lnTo>
                    <a:pt x="11509" y="33733"/>
                  </a:lnTo>
                  <a:lnTo>
                    <a:pt x="10238" y="29526"/>
                  </a:lnTo>
                  <a:lnTo>
                    <a:pt x="9444" y="25319"/>
                  </a:lnTo>
                  <a:lnTo>
                    <a:pt x="9048" y="21431"/>
                  </a:lnTo>
                  <a:lnTo>
                    <a:pt x="8889" y="18256"/>
                  </a:lnTo>
                  <a:lnTo>
                    <a:pt x="9128" y="14603"/>
                  </a:lnTo>
                  <a:lnTo>
                    <a:pt x="9842" y="11508"/>
                  </a:lnTo>
                  <a:lnTo>
                    <a:pt x="10873" y="8809"/>
                  </a:lnTo>
                  <a:lnTo>
                    <a:pt x="12382" y="6666"/>
                  </a:lnTo>
                  <a:lnTo>
                    <a:pt x="14128" y="4919"/>
                  </a:lnTo>
                  <a:lnTo>
                    <a:pt x="16113" y="3730"/>
                  </a:lnTo>
                  <a:lnTo>
                    <a:pt x="18256" y="3014"/>
                  </a:lnTo>
                  <a:lnTo>
                    <a:pt x="20557" y="2777"/>
                  </a:lnTo>
                  <a:lnTo>
                    <a:pt x="21351" y="0"/>
                  </a:lnTo>
                  <a:lnTo>
                    <a:pt x="15239" y="872"/>
                  </a:lnTo>
                  <a:lnTo>
                    <a:pt x="9922" y="3253"/>
                  </a:lnTo>
                  <a:lnTo>
                    <a:pt x="5714" y="6983"/>
                  </a:lnTo>
                  <a:lnTo>
                    <a:pt x="2539" y="11667"/>
                  </a:lnTo>
                  <a:lnTo>
                    <a:pt x="635" y="17064"/>
                  </a:lnTo>
                  <a:lnTo>
                    <a:pt x="0" y="23018"/>
                  </a:lnTo>
                  <a:lnTo>
                    <a:pt x="713" y="29368"/>
                  </a:lnTo>
                  <a:lnTo>
                    <a:pt x="2778" y="35003"/>
                  </a:lnTo>
                  <a:lnTo>
                    <a:pt x="6032" y="39766"/>
                  </a:lnTo>
                  <a:lnTo>
                    <a:pt x="10398" y="43417"/>
                  </a:lnTo>
                  <a:lnTo>
                    <a:pt x="15636" y="45719"/>
                  </a:lnTo>
                  <a:lnTo>
                    <a:pt x="21669" y="46592"/>
                  </a:lnTo>
                  <a:lnTo>
                    <a:pt x="28494" y="45480"/>
                  </a:lnTo>
                  <a:lnTo>
                    <a:pt x="34051" y="42623"/>
                  </a:lnTo>
                  <a:lnTo>
                    <a:pt x="38258" y="38416"/>
                  </a:lnTo>
                  <a:lnTo>
                    <a:pt x="41275" y="33416"/>
                  </a:lnTo>
                  <a:lnTo>
                    <a:pt x="43101" y="28097"/>
                  </a:lnTo>
                  <a:lnTo>
                    <a:pt x="43656" y="23018"/>
                  </a:lnTo>
                  <a:lnTo>
                    <a:pt x="43180" y="17858"/>
                  </a:lnTo>
                  <a:lnTo>
                    <a:pt x="41988" y="13333"/>
                  </a:lnTo>
                  <a:lnTo>
                    <a:pt x="40084" y="9364"/>
                  </a:lnTo>
                  <a:lnTo>
                    <a:pt x="37386" y="6111"/>
                  </a:lnTo>
                  <a:lnTo>
                    <a:pt x="34131" y="3491"/>
                  </a:lnTo>
                  <a:lnTo>
                    <a:pt x="30321"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2557" name="Shape 2592"/>
            <p:cNvSpPr/>
            <p:nvPr/>
          </p:nvSpPr>
          <p:spPr>
            <a:xfrm>
              <a:off x="1623758" y="4951539"/>
              <a:ext cx="39528" cy="46592"/>
            </a:xfrm>
            <a:custGeom>
              <a:avLst/>
              <a:gdLst/>
              <a:ahLst/>
              <a:cxnLst/>
              <a:rect l="0" t="0" r="0" b="0"/>
              <a:pathLst>
                <a:path w="39528" h="46592">
                  <a:moveTo>
                    <a:pt x="20240" y="0"/>
                  </a:moveTo>
                  <a:lnTo>
                    <a:pt x="18017" y="3571"/>
                  </a:lnTo>
                  <a:lnTo>
                    <a:pt x="21431" y="4126"/>
                  </a:lnTo>
                  <a:lnTo>
                    <a:pt x="23812" y="5556"/>
                  </a:lnTo>
                  <a:lnTo>
                    <a:pt x="25478" y="7539"/>
                  </a:lnTo>
                  <a:lnTo>
                    <a:pt x="26510" y="9921"/>
                  </a:lnTo>
                  <a:lnTo>
                    <a:pt x="27542" y="15001"/>
                  </a:lnTo>
                  <a:lnTo>
                    <a:pt x="7143" y="15001"/>
                  </a:lnTo>
                  <a:lnTo>
                    <a:pt x="7857" y="12063"/>
                  </a:lnTo>
                  <a:lnTo>
                    <a:pt x="8731" y="9525"/>
                  </a:lnTo>
                  <a:lnTo>
                    <a:pt x="9841" y="7539"/>
                  </a:lnTo>
                  <a:lnTo>
                    <a:pt x="11191" y="6032"/>
                  </a:lnTo>
                  <a:lnTo>
                    <a:pt x="14287" y="4126"/>
                  </a:lnTo>
                  <a:lnTo>
                    <a:pt x="18017" y="3571"/>
                  </a:lnTo>
                  <a:lnTo>
                    <a:pt x="20240" y="0"/>
                  </a:lnTo>
                  <a:lnTo>
                    <a:pt x="15953" y="475"/>
                  </a:lnTo>
                  <a:lnTo>
                    <a:pt x="11428" y="2221"/>
                  </a:lnTo>
                  <a:lnTo>
                    <a:pt x="7143" y="5317"/>
                  </a:lnTo>
                  <a:lnTo>
                    <a:pt x="3571" y="9921"/>
                  </a:lnTo>
                  <a:lnTo>
                    <a:pt x="1031" y="16191"/>
                  </a:lnTo>
                  <a:lnTo>
                    <a:pt x="0" y="24367"/>
                  </a:lnTo>
                  <a:lnTo>
                    <a:pt x="396" y="29368"/>
                  </a:lnTo>
                  <a:lnTo>
                    <a:pt x="1348" y="33733"/>
                  </a:lnTo>
                  <a:lnTo>
                    <a:pt x="2936" y="37543"/>
                  </a:lnTo>
                  <a:lnTo>
                    <a:pt x="5158" y="40718"/>
                  </a:lnTo>
                  <a:lnTo>
                    <a:pt x="7857" y="43258"/>
                  </a:lnTo>
                  <a:lnTo>
                    <a:pt x="11032" y="45083"/>
                  </a:lnTo>
                  <a:lnTo>
                    <a:pt x="14603" y="46194"/>
                  </a:lnTo>
                  <a:lnTo>
                    <a:pt x="18572" y="46592"/>
                  </a:lnTo>
                  <a:lnTo>
                    <a:pt x="23495" y="45957"/>
                  </a:lnTo>
                  <a:lnTo>
                    <a:pt x="27701" y="44369"/>
                  </a:lnTo>
                  <a:lnTo>
                    <a:pt x="31193" y="42147"/>
                  </a:lnTo>
                  <a:lnTo>
                    <a:pt x="33972" y="39448"/>
                  </a:lnTo>
                  <a:lnTo>
                    <a:pt x="36195" y="36669"/>
                  </a:lnTo>
                  <a:lnTo>
                    <a:pt x="37782" y="33971"/>
                  </a:lnTo>
                  <a:lnTo>
                    <a:pt x="38893" y="31669"/>
                  </a:lnTo>
                  <a:lnTo>
                    <a:pt x="39528" y="30002"/>
                  </a:lnTo>
                  <a:lnTo>
                    <a:pt x="37941" y="29368"/>
                  </a:lnTo>
                  <a:lnTo>
                    <a:pt x="34925" y="33653"/>
                  </a:lnTo>
                  <a:lnTo>
                    <a:pt x="32701" y="35876"/>
                  </a:lnTo>
                  <a:lnTo>
                    <a:pt x="30003" y="37861"/>
                  </a:lnTo>
                  <a:lnTo>
                    <a:pt x="26590" y="39210"/>
                  </a:lnTo>
                  <a:lnTo>
                    <a:pt x="22621" y="39766"/>
                  </a:lnTo>
                  <a:lnTo>
                    <a:pt x="19287" y="39369"/>
                  </a:lnTo>
                  <a:lnTo>
                    <a:pt x="15875" y="38100"/>
                  </a:lnTo>
                  <a:lnTo>
                    <a:pt x="12700" y="35558"/>
                  </a:lnTo>
                  <a:lnTo>
                    <a:pt x="10001" y="31589"/>
                  </a:lnTo>
                  <a:lnTo>
                    <a:pt x="8888" y="28971"/>
                  </a:lnTo>
                  <a:lnTo>
                    <a:pt x="8016" y="25875"/>
                  </a:lnTo>
                  <a:lnTo>
                    <a:pt x="7301" y="22303"/>
                  </a:lnTo>
                  <a:lnTo>
                    <a:pt x="6826" y="18176"/>
                  </a:lnTo>
                  <a:lnTo>
                    <a:pt x="37702" y="18176"/>
                  </a:lnTo>
                  <a:lnTo>
                    <a:pt x="36988" y="13730"/>
                  </a:lnTo>
                  <a:lnTo>
                    <a:pt x="35876" y="9841"/>
                  </a:lnTo>
                  <a:lnTo>
                    <a:pt x="34210" y="6746"/>
                  </a:lnTo>
                  <a:lnTo>
                    <a:pt x="32066" y="4205"/>
                  </a:lnTo>
                  <a:lnTo>
                    <a:pt x="29606" y="2301"/>
                  </a:lnTo>
                  <a:lnTo>
                    <a:pt x="26748"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558" name="Shape 2593"/>
            <p:cNvSpPr/>
            <p:nvPr/>
          </p:nvSpPr>
          <p:spPr>
            <a:xfrm>
              <a:off x="1574466" y="4929471"/>
              <a:ext cx="45958" cy="68660"/>
            </a:xfrm>
            <a:custGeom>
              <a:avLst/>
              <a:gdLst/>
              <a:ahLst/>
              <a:cxnLst/>
              <a:rect l="0" t="0" r="0" b="0"/>
              <a:pathLst>
                <a:path w="45958" h="68660">
                  <a:moveTo>
                    <a:pt x="38814" y="0"/>
                  </a:moveTo>
                  <a:lnTo>
                    <a:pt x="24288" y="4366"/>
                  </a:lnTo>
                  <a:lnTo>
                    <a:pt x="24288" y="5953"/>
                  </a:lnTo>
                  <a:lnTo>
                    <a:pt x="26669" y="5874"/>
                  </a:lnTo>
                  <a:lnTo>
                    <a:pt x="29209" y="6192"/>
                  </a:lnTo>
                  <a:lnTo>
                    <a:pt x="30479" y="7223"/>
                  </a:lnTo>
                  <a:lnTo>
                    <a:pt x="30956" y="10874"/>
                  </a:lnTo>
                  <a:lnTo>
                    <a:pt x="30956" y="26352"/>
                  </a:lnTo>
                  <a:lnTo>
                    <a:pt x="28575" y="24448"/>
                  </a:lnTo>
                  <a:lnTo>
                    <a:pt x="26114" y="23098"/>
                  </a:lnTo>
                  <a:lnTo>
                    <a:pt x="23494" y="22304"/>
                  </a:lnTo>
                  <a:lnTo>
                    <a:pt x="22684" y="22241"/>
                  </a:lnTo>
                  <a:lnTo>
                    <a:pt x="20796" y="24844"/>
                  </a:lnTo>
                  <a:lnTo>
                    <a:pt x="24288" y="25479"/>
                  </a:lnTo>
                  <a:lnTo>
                    <a:pt x="27383" y="27306"/>
                  </a:lnTo>
                  <a:lnTo>
                    <a:pt x="29764" y="30401"/>
                  </a:lnTo>
                  <a:lnTo>
                    <a:pt x="30956" y="34767"/>
                  </a:lnTo>
                  <a:lnTo>
                    <a:pt x="30956" y="57547"/>
                  </a:lnTo>
                  <a:lnTo>
                    <a:pt x="29844" y="60007"/>
                  </a:lnTo>
                  <a:lnTo>
                    <a:pt x="27781" y="61833"/>
                  </a:lnTo>
                  <a:lnTo>
                    <a:pt x="25162" y="63103"/>
                  </a:lnTo>
                  <a:lnTo>
                    <a:pt x="22146" y="63500"/>
                  </a:lnTo>
                  <a:lnTo>
                    <a:pt x="18891" y="63024"/>
                  </a:lnTo>
                  <a:lnTo>
                    <a:pt x="15716" y="61516"/>
                  </a:lnTo>
                  <a:lnTo>
                    <a:pt x="12937" y="58896"/>
                  </a:lnTo>
                  <a:lnTo>
                    <a:pt x="10636" y="55007"/>
                  </a:lnTo>
                  <a:lnTo>
                    <a:pt x="9127" y="49768"/>
                  </a:lnTo>
                  <a:lnTo>
                    <a:pt x="8493" y="43181"/>
                  </a:lnTo>
                  <a:lnTo>
                    <a:pt x="9048" y="37148"/>
                  </a:lnTo>
                  <a:lnTo>
                    <a:pt x="10477" y="32465"/>
                  </a:lnTo>
                  <a:lnTo>
                    <a:pt x="12621" y="28972"/>
                  </a:lnTo>
                  <a:lnTo>
                    <a:pt x="15161" y="26670"/>
                  </a:lnTo>
                  <a:lnTo>
                    <a:pt x="17938" y="25321"/>
                  </a:lnTo>
                  <a:lnTo>
                    <a:pt x="20796" y="24844"/>
                  </a:lnTo>
                  <a:lnTo>
                    <a:pt x="22684" y="22241"/>
                  </a:lnTo>
                  <a:lnTo>
                    <a:pt x="20478" y="22067"/>
                  </a:lnTo>
                  <a:lnTo>
                    <a:pt x="15161" y="22940"/>
                  </a:lnTo>
                  <a:lnTo>
                    <a:pt x="10239" y="25479"/>
                  </a:lnTo>
                  <a:lnTo>
                    <a:pt x="6112" y="29368"/>
                  </a:lnTo>
                  <a:lnTo>
                    <a:pt x="2857" y="34369"/>
                  </a:lnTo>
                  <a:lnTo>
                    <a:pt x="793" y="40163"/>
                  </a:lnTo>
                  <a:lnTo>
                    <a:pt x="0" y="46435"/>
                  </a:lnTo>
                  <a:lnTo>
                    <a:pt x="634" y="53261"/>
                  </a:lnTo>
                  <a:lnTo>
                    <a:pt x="2302" y="58420"/>
                  </a:lnTo>
                  <a:lnTo>
                    <a:pt x="4683" y="62388"/>
                  </a:lnTo>
                  <a:lnTo>
                    <a:pt x="7539" y="65167"/>
                  </a:lnTo>
                  <a:lnTo>
                    <a:pt x="10636" y="66993"/>
                  </a:lnTo>
                  <a:lnTo>
                    <a:pt x="13573" y="68024"/>
                  </a:lnTo>
                  <a:lnTo>
                    <a:pt x="16112" y="68581"/>
                  </a:lnTo>
                  <a:lnTo>
                    <a:pt x="18018" y="68660"/>
                  </a:lnTo>
                  <a:lnTo>
                    <a:pt x="22859" y="68024"/>
                  </a:lnTo>
                  <a:lnTo>
                    <a:pt x="26511" y="66517"/>
                  </a:lnTo>
                  <a:lnTo>
                    <a:pt x="29051" y="64452"/>
                  </a:lnTo>
                  <a:lnTo>
                    <a:pt x="30797" y="62310"/>
                  </a:lnTo>
                  <a:lnTo>
                    <a:pt x="30956" y="62310"/>
                  </a:lnTo>
                  <a:lnTo>
                    <a:pt x="30956" y="68342"/>
                  </a:lnTo>
                  <a:lnTo>
                    <a:pt x="31352" y="68660"/>
                  </a:lnTo>
                  <a:lnTo>
                    <a:pt x="38814" y="66040"/>
                  </a:lnTo>
                  <a:lnTo>
                    <a:pt x="45958" y="63500"/>
                  </a:lnTo>
                  <a:lnTo>
                    <a:pt x="45958" y="61912"/>
                  </a:lnTo>
                  <a:lnTo>
                    <a:pt x="43179" y="61912"/>
                  </a:lnTo>
                  <a:lnTo>
                    <a:pt x="41275" y="61595"/>
                  </a:lnTo>
                  <a:lnTo>
                    <a:pt x="40163" y="60801"/>
                  </a:lnTo>
                  <a:lnTo>
                    <a:pt x="39528" y="59769"/>
                  </a:lnTo>
                  <a:lnTo>
                    <a:pt x="39289" y="56356"/>
                  </a:lnTo>
                  <a:lnTo>
                    <a:pt x="39289" y="158"/>
                  </a:lnTo>
                  <a:lnTo>
                    <a:pt x="38814" y="0"/>
                  </a:lnTo>
                  <a:close/>
                </a:path>
              </a:pathLst>
            </a:custGeom>
            <a:solidFill>
              <a:srgbClr val="000000"/>
            </a:solidFill>
          </p:spPr>
          <p:txBody>
            <a:bodyPr vert="horz" lIns="91440" tIns="45720" rIns="91440" bIns="45720" anchor="t"/>
            <a:lstStyle/>
            <a:p>
              <a:endParaRPr lang="en-IN"/>
            </a:p>
          </p:txBody>
        </p:sp>
        <p:sp>
          <p:nvSpPr>
            <p:cNvPr id="2559" name="Shape 2594"/>
            <p:cNvSpPr/>
            <p:nvPr/>
          </p:nvSpPr>
          <p:spPr>
            <a:xfrm>
              <a:off x="1422859" y="4929471"/>
              <a:ext cx="45958" cy="68660"/>
            </a:xfrm>
            <a:custGeom>
              <a:avLst/>
              <a:gdLst/>
              <a:ahLst/>
              <a:cxnLst/>
              <a:rect l="0" t="0" r="0" b="0"/>
              <a:pathLst>
                <a:path w="45958" h="68660">
                  <a:moveTo>
                    <a:pt x="38893" y="0"/>
                  </a:moveTo>
                  <a:lnTo>
                    <a:pt x="24288" y="4366"/>
                  </a:lnTo>
                  <a:lnTo>
                    <a:pt x="24288" y="5953"/>
                  </a:lnTo>
                  <a:lnTo>
                    <a:pt x="26669" y="5874"/>
                  </a:lnTo>
                  <a:lnTo>
                    <a:pt x="29209" y="6192"/>
                  </a:lnTo>
                  <a:lnTo>
                    <a:pt x="30479" y="7223"/>
                  </a:lnTo>
                  <a:lnTo>
                    <a:pt x="31036" y="10874"/>
                  </a:lnTo>
                  <a:lnTo>
                    <a:pt x="31036" y="26352"/>
                  </a:lnTo>
                  <a:lnTo>
                    <a:pt x="28654" y="24448"/>
                  </a:lnTo>
                  <a:lnTo>
                    <a:pt x="26193" y="23098"/>
                  </a:lnTo>
                  <a:lnTo>
                    <a:pt x="23494" y="22304"/>
                  </a:lnTo>
                  <a:lnTo>
                    <a:pt x="22693" y="22240"/>
                  </a:lnTo>
                  <a:lnTo>
                    <a:pt x="20796" y="24844"/>
                  </a:lnTo>
                  <a:lnTo>
                    <a:pt x="24288" y="25479"/>
                  </a:lnTo>
                  <a:lnTo>
                    <a:pt x="27383" y="27306"/>
                  </a:lnTo>
                  <a:lnTo>
                    <a:pt x="29764" y="30401"/>
                  </a:lnTo>
                  <a:lnTo>
                    <a:pt x="31036" y="34767"/>
                  </a:lnTo>
                  <a:lnTo>
                    <a:pt x="31036" y="57547"/>
                  </a:lnTo>
                  <a:lnTo>
                    <a:pt x="29924" y="60007"/>
                  </a:lnTo>
                  <a:lnTo>
                    <a:pt x="27861" y="61833"/>
                  </a:lnTo>
                  <a:lnTo>
                    <a:pt x="25241" y="63103"/>
                  </a:lnTo>
                  <a:lnTo>
                    <a:pt x="22225" y="63500"/>
                  </a:lnTo>
                  <a:lnTo>
                    <a:pt x="18971" y="63024"/>
                  </a:lnTo>
                  <a:lnTo>
                    <a:pt x="15796" y="61516"/>
                  </a:lnTo>
                  <a:lnTo>
                    <a:pt x="13017" y="58896"/>
                  </a:lnTo>
                  <a:lnTo>
                    <a:pt x="10714" y="55007"/>
                  </a:lnTo>
                  <a:lnTo>
                    <a:pt x="9127" y="49768"/>
                  </a:lnTo>
                  <a:lnTo>
                    <a:pt x="8572" y="43181"/>
                  </a:lnTo>
                  <a:lnTo>
                    <a:pt x="9127" y="37148"/>
                  </a:lnTo>
                  <a:lnTo>
                    <a:pt x="10556" y="32465"/>
                  </a:lnTo>
                  <a:lnTo>
                    <a:pt x="12621" y="28972"/>
                  </a:lnTo>
                  <a:lnTo>
                    <a:pt x="15161" y="26670"/>
                  </a:lnTo>
                  <a:lnTo>
                    <a:pt x="18018" y="25321"/>
                  </a:lnTo>
                  <a:lnTo>
                    <a:pt x="20796" y="24844"/>
                  </a:lnTo>
                  <a:lnTo>
                    <a:pt x="22693" y="22240"/>
                  </a:lnTo>
                  <a:lnTo>
                    <a:pt x="20558" y="22067"/>
                  </a:lnTo>
                  <a:lnTo>
                    <a:pt x="15161" y="22940"/>
                  </a:lnTo>
                  <a:lnTo>
                    <a:pt x="10318" y="25479"/>
                  </a:lnTo>
                  <a:lnTo>
                    <a:pt x="6191" y="29368"/>
                  </a:lnTo>
                  <a:lnTo>
                    <a:pt x="2937" y="34369"/>
                  </a:lnTo>
                  <a:lnTo>
                    <a:pt x="793" y="40163"/>
                  </a:lnTo>
                  <a:lnTo>
                    <a:pt x="0" y="46435"/>
                  </a:lnTo>
                  <a:lnTo>
                    <a:pt x="634" y="53261"/>
                  </a:lnTo>
                  <a:lnTo>
                    <a:pt x="2302" y="58420"/>
                  </a:lnTo>
                  <a:lnTo>
                    <a:pt x="4762" y="62388"/>
                  </a:lnTo>
                  <a:lnTo>
                    <a:pt x="7619" y="65167"/>
                  </a:lnTo>
                  <a:lnTo>
                    <a:pt x="10636" y="66993"/>
                  </a:lnTo>
                  <a:lnTo>
                    <a:pt x="13573" y="68024"/>
                  </a:lnTo>
                  <a:lnTo>
                    <a:pt x="16112" y="68581"/>
                  </a:lnTo>
                  <a:lnTo>
                    <a:pt x="18018" y="68660"/>
                  </a:lnTo>
                  <a:lnTo>
                    <a:pt x="22859" y="68024"/>
                  </a:lnTo>
                  <a:lnTo>
                    <a:pt x="26511" y="66517"/>
                  </a:lnTo>
                  <a:lnTo>
                    <a:pt x="29131" y="64452"/>
                  </a:lnTo>
                  <a:lnTo>
                    <a:pt x="30797" y="62310"/>
                  </a:lnTo>
                  <a:lnTo>
                    <a:pt x="31036" y="62310"/>
                  </a:lnTo>
                  <a:lnTo>
                    <a:pt x="31036" y="68342"/>
                  </a:lnTo>
                  <a:lnTo>
                    <a:pt x="31432" y="68660"/>
                  </a:lnTo>
                  <a:lnTo>
                    <a:pt x="38893" y="66040"/>
                  </a:lnTo>
                  <a:lnTo>
                    <a:pt x="45958" y="63500"/>
                  </a:lnTo>
                  <a:lnTo>
                    <a:pt x="45958" y="61912"/>
                  </a:lnTo>
                  <a:lnTo>
                    <a:pt x="43179" y="61912"/>
                  </a:lnTo>
                  <a:lnTo>
                    <a:pt x="41354" y="61595"/>
                  </a:lnTo>
                  <a:lnTo>
                    <a:pt x="40243" y="60801"/>
                  </a:lnTo>
                  <a:lnTo>
                    <a:pt x="39608" y="59769"/>
                  </a:lnTo>
                  <a:lnTo>
                    <a:pt x="39369" y="56356"/>
                  </a:lnTo>
                  <a:lnTo>
                    <a:pt x="39369" y="158"/>
                  </a:lnTo>
                  <a:lnTo>
                    <a:pt x="38893" y="0"/>
                  </a:lnTo>
                  <a:close/>
                </a:path>
              </a:pathLst>
            </a:custGeom>
            <a:solidFill>
              <a:srgbClr val="000000"/>
            </a:solidFill>
          </p:spPr>
          <p:txBody>
            <a:bodyPr vert="horz" lIns="91440" tIns="45720" rIns="91440" bIns="45720" anchor="t"/>
            <a:lstStyle/>
            <a:p>
              <a:endParaRPr lang="en-IN"/>
            </a:p>
          </p:txBody>
        </p:sp>
        <p:sp>
          <p:nvSpPr>
            <p:cNvPr id="2560" name="Shape 2595"/>
            <p:cNvSpPr/>
            <p:nvPr/>
          </p:nvSpPr>
          <p:spPr>
            <a:xfrm>
              <a:off x="1395078" y="4951539"/>
              <a:ext cx="23414" cy="45560"/>
            </a:xfrm>
            <a:custGeom>
              <a:avLst/>
              <a:gdLst/>
              <a:ahLst/>
              <a:cxnLst/>
              <a:rect l="0" t="0" r="0" b="0"/>
              <a:pathLst>
                <a:path w="23414" h="45560">
                  <a:moveTo>
                    <a:pt x="15716" y="0"/>
                  </a:moveTo>
                  <a:lnTo>
                    <a:pt x="396" y="5476"/>
                  </a:lnTo>
                  <a:lnTo>
                    <a:pt x="396" y="6983"/>
                  </a:lnTo>
                  <a:lnTo>
                    <a:pt x="4364" y="6587"/>
                  </a:lnTo>
                  <a:lnTo>
                    <a:pt x="5556" y="6666"/>
                  </a:lnTo>
                  <a:lnTo>
                    <a:pt x="6667" y="7380"/>
                  </a:lnTo>
                  <a:lnTo>
                    <a:pt x="7461" y="9127"/>
                  </a:lnTo>
                  <a:lnTo>
                    <a:pt x="7778" y="12539"/>
                  </a:lnTo>
                  <a:lnTo>
                    <a:pt x="7778" y="35480"/>
                  </a:lnTo>
                  <a:lnTo>
                    <a:pt x="7619" y="38733"/>
                  </a:lnTo>
                  <a:lnTo>
                    <a:pt x="7143" y="41114"/>
                  </a:lnTo>
                  <a:lnTo>
                    <a:pt x="6191" y="42623"/>
                  </a:lnTo>
                  <a:lnTo>
                    <a:pt x="4762" y="43496"/>
                  </a:lnTo>
                  <a:lnTo>
                    <a:pt x="2698" y="43893"/>
                  </a:lnTo>
                  <a:lnTo>
                    <a:pt x="0" y="44132"/>
                  </a:lnTo>
                  <a:lnTo>
                    <a:pt x="0" y="45560"/>
                  </a:lnTo>
                  <a:lnTo>
                    <a:pt x="23414" y="45560"/>
                  </a:lnTo>
                  <a:lnTo>
                    <a:pt x="23414" y="44132"/>
                  </a:lnTo>
                  <a:lnTo>
                    <a:pt x="19446" y="43496"/>
                  </a:lnTo>
                  <a:lnTo>
                    <a:pt x="17224" y="42068"/>
                  </a:lnTo>
                  <a:lnTo>
                    <a:pt x="16271" y="39527"/>
                  </a:lnTo>
                  <a:lnTo>
                    <a:pt x="16112" y="35480"/>
                  </a:lnTo>
                  <a:lnTo>
                    <a:pt x="16112" y="316"/>
                  </a:lnTo>
                  <a:lnTo>
                    <a:pt x="15716" y="0"/>
                  </a:lnTo>
                  <a:close/>
                </a:path>
              </a:pathLst>
            </a:custGeom>
            <a:solidFill>
              <a:srgbClr val="000000"/>
            </a:solidFill>
          </p:spPr>
          <p:txBody>
            <a:bodyPr vert="horz" lIns="91440" tIns="45720" rIns="91440" bIns="45720" anchor="t"/>
            <a:lstStyle/>
            <a:p>
              <a:endParaRPr lang="en-IN"/>
            </a:p>
          </p:txBody>
        </p:sp>
        <p:sp>
          <p:nvSpPr>
            <p:cNvPr id="2561" name="Shape 2596"/>
            <p:cNvSpPr/>
            <p:nvPr/>
          </p:nvSpPr>
          <p:spPr>
            <a:xfrm>
              <a:off x="1302050" y="4951539"/>
              <a:ext cx="40083" cy="46592"/>
            </a:xfrm>
            <a:custGeom>
              <a:avLst/>
              <a:gdLst/>
              <a:ahLst/>
              <a:cxnLst/>
              <a:rect l="0" t="0" r="0" b="0"/>
              <a:pathLst>
                <a:path w="40083" h="46592">
                  <a:moveTo>
                    <a:pt x="18017" y="0"/>
                  </a:moveTo>
                  <a:lnTo>
                    <a:pt x="12858" y="555"/>
                  </a:lnTo>
                  <a:lnTo>
                    <a:pt x="8731" y="1983"/>
                  </a:lnTo>
                  <a:lnTo>
                    <a:pt x="5636" y="4047"/>
                  </a:lnTo>
                  <a:lnTo>
                    <a:pt x="3492" y="6428"/>
                  </a:lnTo>
                  <a:lnTo>
                    <a:pt x="2302" y="8809"/>
                  </a:lnTo>
                  <a:lnTo>
                    <a:pt x="1905" y="11032"/>
                  </a:lnTo>
                  <a:lnTo>
                    <a:pt x="2857" y="13810"/>
                  </a:lnTo>
                  <a:lnTo>
                    <a:pt x="4127" y="14921"/>
                  </a:lnTo>
                  <a:lnTo>
                    <a:pt x="6111" y="15397"/>
                  </a:lnTo>
                  <a:lnTo>
                    <a:pt x="7937" y="15001"/>
                  </a:lnTo>
                  <a:lnTo>
                    <a:pt x="9366" y="13969"/>
                  </a:lnTo>
                  <a:lnTo>
                    <a:pt x="10240" y="12619"/>
                  </a:lnTo>
                  <a:lnTo>
                    <a:pt x="10557" y="11112"/>
                  </a:lnTo>
                  <a:lnTo>
                    <a:pt x="10318" y="9364"/>
                  </a:lnTo>
                  <a:lnTo>
                    <a:pt x="10080" y="7222"/>
                  </a:lnTo>
                  <a:lnTo>
                    <a:pt x="10715" y="5158"/>
                  </a:lnTo>
                  <a:lnTo>
                    <a:pt x="12382" y="3650"/>
                  </a:lnTo>
                  <a:lnTo>
                    <a:pt x="14683" y="2697"/>
                  </a:lnTo>
                  <a:lnTo>
                    <a:pt x="17145" y="2381"/>
                  </a:lnTo>
                  <a:lnTo>
                    <a:pt x="19605" y="2697"/>
                  </a:lnTo>
                  <a:lnTo>
                    <a:pt x="22066" y="3808"/>
                  </a:lnTo>
                  <a:lnTo>
                    <a:pt x="23971" y="6350"/>
                  </a:lnTo>
                  <a:lnTo>
                    <a:pt x="24765" y="10635"/>
                  </a:lnTo>
                  <a:lnTo>
                    <a:pt x="24765" y="16668"/>
                  </a:lnTo>
                  <a:lnTo>
                    <a:pt x="24024" y="16960"/>
                  </a:lnTo>
                  <a:lnTo>
                    <a:pt x="24765" y="19050"/>
                  </a:lnTo>
                  <a:lnTo>
                    <a:pt x="24765" y="33416"/>
                  </a:lnTo>
                  <a:lnTo>
                    <a:pt x="24208" y="36749"/>
                  </a:lnTo>
                  <a:lnTo>
                    <a:pt x="23177" y="37939"/>
                  </a:lnTo>
                  <a:lnTo>
                    <a:pt x="21352" y="39051"/>
                  </a:lnTo>
                  <a:lnTo>
                    <a:pt x="20320" y="39527"/>
                  </a:lnTo>
                  <a:lnTo>
                    <a:pt x="18732" y="40083"/>
                  </a:lnTo>
                  <a:lnTo>
                    <a:pt x="15240" y="40797"/>
                  </a:lnTo>
                  <a:lnTo>
                    <a:pt x="12700" y="40321"/>
                  </a:lnTo>
                  <a:lnTo>
                    <a:pt x="10636" y="38733"/>
                  </a:lnTo>
                  <a:lnTo>
                    <a:pt x="9207" y="36273"/>
                  </a:lnTo>
                  <a:lnTo>
                    <a:pt x="8731" y="33098"/>
                  </a:lnTo>
                  <a:lnTo>
                    <a:pt x="8731" y="32939"/>
                  </a:lnTo>
                  <a:lnTo>
                    <a:pt x="8890" y="31034"/>
                  </a:lnTo>
                  <a:lnTo>
                    <a:pt x="9525" y="28971"/>
                  </a:lnTo>
                  <a:lnTo>
                    <a:pt x="11112" y="26589"/>
                  </a:lnTo>
                  <a:lnTo>
                    <a:pt x="13970" y="24128"/>
                  </a:lnTo>
                  <a:lnTo>
                    <a:pt x="15955" y="22858"/>
                  </a:lnTo>
                  <a:lnTo>
                    <a:pt x="18415" y="21588"/>
                  </a:lnTo>
                  <a:lnTo>
                    <a:pt x="21352" y="20319"/>
                  </a:lnTo>
                  <a:lnTo>
                    <a:pt x="24765" y="19050"/>
                  </a:lnTo>
                  <a:lnTo>
                    <a:pt x="24024" y="16960"/>
                  </a:lnTo>
                  <a:lnTo>
                    <a:pt x="17303" y="19605"/>
                  </a:lnTo>
                  <a:lnTo>
                    <a:pt x="11112" y="22382"/>
                  </a:lnTo>
                  <a:lnTo>
                    <a:pt x="6271" y="25161"/>
                  </a:lnTo>
                  <a:lnTo>
                    <a:pt x="2777" y="28177"/>
                  </a:lnTo>
                  <a:lnTo>
                    <a:pt x="715" y="31828"/>
                  </a:lnTo>
                  <a:lnTo>
                    <a:pt x="0" y="36273"/>
                  </a:lnTo>
                  <a:lnTo>
                    <a:pt x="873" y="40638"/>
                  </a:lnTo>
                  <a:lnTo>
                    <a:pt x="3255" y="43893"/>
                  </a:lnTo>
                  <a:lnTo>
                    <a:pt x="6588" y="45957"/>
                  </a:lnTo>
                  <a:lnTo>
                    <a:pt x="10477" y="46592"/>
                  </a:lnTo>
                  <a:lnTo>
                    <a:pt x="14526" y="45957"/>
                  </a:lnTo>
                  <a:lnTo>
                    <a:pt x="18336" y="44211"/>
                  </a:lnTo>
                  <a:lnTo>
                    <a:pt x="21827" y="41830"/>
                  </a:lnTo>
                  <a:lnTo>
                    <a:pt x="24844" y="39369"/>
                  </a:lnTo>
                  <a:lnTo>
                    <a:pt x="25400" y="42305"/>
                  </a:lnTo>
                  <a:lnTo>
                    <a:pt x="26352" y="44369"/>
                  </a:lnTo>
                  <a:lnTo>
                    <a:pt x="27622" y="45719"/>
                  </a:lnTo>
                  <a:lnTo>
                    <a:pt x="28892" y="46353"/>
                  </a:lnTo>
                  <a:lnTo>
                    <a:pt x="31273" y="46592"/>
                  </a:lnTo>
                  <a:lnTo>
                    <a:pt x="32782" y="46433"/>
                  </a:lnTo>
                  <a:lnTo>
                    <a:pt x="34686" y="45877"/>
                  </a:lnTo>
                  <a:lnTo>
                    <a:pt x="37147" y="44450"/>
                  </a:lnTo>
                  <a:lnTo>
                    <a:pt x="40083" y="41591"/>
                  </a:lnTo>
                  <a:lnTo>
                    <a:pt x="40083" y="39051"/>
                  </a:lnTo>
                  <a:lnTo>
                    <a:pt x="38258" y="40321"/>
                  </a:lnTo>
                  <a:lnTo>
                    <a:pt x="35640" y="40957"/>
                  </a:lnTo>
                  <a:lnTo>
                    <a:pt x="33972" y="40401"/>
                  </a:lnTo>
                  <a:lnTo>
                    <a:pt x="33098" y="39130"/>
                  </a:lnTo>
                  <a:lnTo>
                    <a:pt x="32782" y="35162"/>
                  </a:lnTo>
                  <a:lnTo>
                    <a:pt x="32782" y="15875"/>
                  </a:lnTo>
                  <a:lnTo>
                    <a:pt x="32226" y="9127"/>
                  </a:lnTo>
                  <a:lnTo>
                    <a:pt x="30956" y="5713"/>
                  </a:lnTo>
                  <a:lnTo>
                    <a:pt x="28416" y="2777"/>
                  </a:lnTo>
                  <a:lnTo>
                    <a:pt x="26590" y="1587"/>
                  </a:lnTo>
                  <a:lnTo>
                    <a:pt x="24208" y="793"/>
                  </a:lnTo>
                  <a:lnTo>
                    <a:pt x="21352" y="237"/>
                  </a:lnTo>
                  <a:lnTo>
                    <a:pt x="18017" y="0"/>
                  </a:lnTo>
                  <a:close/>
                </a:path>
              </a:pathLst>
            </a:custGeom>
            <a:solidFill>
              <a:srgbClr val="000000"/>
            </a:solidFill>
          </p:spPr>
          <p:txBody>
            <a:bodyPr vert="horz" lIns="91440" tIns="45720" rIns="91440" bIns="45720" anchor="t"/>
            <a:lstStyle/>
            <a:p>
              <a:endParaRPr lang="en-IN"/>
            </a:p>
          </p:txBody>
        </p:sp>
        <p:sp>
          <p:nvSpPr>
            <p:cNvPr id="2562" name="Shape 2597"/>
            <p:cNvSpPr/>
            <p:nvPr/>
          </p:nvSpPr>
          <p:spPr>
            <a:xfrm>
              <a:off x="2426239" y="4951539"/>
              <a:ext cx="75246" cy="45560"/>
            </a:xfrm>
            <a:custGeom>
              <a:avLst/>
              <a:gdLst/>
              <a:ahLst/>
              <a:cxnLst/>
              <a:rect l="0" t="0" r="0" b="0"/>
              <a:pathLst>
                <a:path w="75246" h="45560">
                  <a:moveTo>
                    <a:pt x="14207" y="0"/>
                  </a:moveTo>
                  <a:lnTo>
                    <a:pt x="317" y="4444"/>
                  </a:lnTo>
                  <a:lnTo>
                    <a:pt x="317" y="6189"/>
                  </a:lnTo>
                  <a:lnTo>
                    <a:pt x="3492" y="5793"/>
                  </a:lnTo>
                  <a:lnTo>
                    <a:pt x="4762" y="5872"/>
                  </a:lnTo>
                  <a:lnTo>
                    <a:pt x="5793" y="6587"/>
                  </a:lnTo>
                  <a:lnTo>
                    <a:pt x="6667" y="8492"/>
                  </a:lnTo>
                  <a:lnTo>
                    <a:pt x="6985" y="12143"/>
                  </a:lnTo>
                  <a:lnTo>
                    <a:pt x="6985" y="37146"/>
                  </a:lnTo>
                  <a:lnTo>
                    <a:pt x="6428" y="41036"/>
                  </a:lnTo>
                  <a:lnTo>
                    <a:pt x="5000" y="43099"/>
                  </a:lnTo>
                  <a:lnTo>
                    <a:pt x="2777" y="43893"/>
                  </a:lnTo>
                  <a:lnTo>
                    <a:pt x="0" y="44132"/>
                  </a:lnTo>
                  <a:lnTo>
                    <a:pt x="0" y="45560"/>
                  </a:lnTo>
                  <a:lnTo>
                    <a:pt x="21986" y="45560"/>
                  </a:lnTo>
                  <a:lnTo>
                    <a:pt x="21986" y="44132"/>
                  </a:lnTo>
                  <a:lnTo>
                    <a:pt x="17382" y="43338"/>
                  </a:lnTo>
                  <a:lnTo>
                    <a:pt x="15875" y="41750"/>
                  </a:lnTo>
                  <a:lnTo>
                    <a:pt x="15318" y="38972"/>
                  </a:lnTo>
                  <a:lnTo>
                    <a:pt x="15318" y="11032"/>
                  </a:lnTo>
                  <a:lnTo>
                    <a:pt x="15716" y="10397"/>
                  </a:lnTo>
                  <a:lnTo>
                    <a:pt x="16747" y="9286"/>
                  </a:lnTo>
                  <a:lnTo>
                    <a:pt x="18415" y="7857"/>
                  </a:lnTo>
                  <a:lnTo>
                    <a:pt x="20716" y="6587"/>
                  </a:lnTo>
                  <a:lnTo>
                    <a:pt x="23495" y="5556"/>
                  </a:lnTo>
                  <a:lnTo>
                    <a:pt x="26670" y="5158"/>
                  </a:lnTo>
                  <a:lnTo>
                    <a:pt x="29923" y="5872"/>
                  </a:lnTo>
                  <a:lnTo>
                    <a:pt x="31987" y="7857"/>
                  </a:lnTo>
                  <a:lnTo>
                    <a:pt x="33178" y="11191"/>
                  </a:lnTo>
                  <a:lnTo>
                    <a:pt x="33496" y="15557"/>
                  </a:lnTo>
                  <a:lnTo>
                    <a:pt x="33496" y="37067"/>
                  </a:lnTo>
                  <a:lnTo>
                    <a:pt x="33098" y="40877"/>
                  </a:lnTo>
                  <a:lnTo>
                    <a:pt x="31828" y="42941"/>
                  </a:lnTo>
                  <a:lnTo>
                    <a:pt x="29765" y="43813"/>
                  </a:lnTo>
                  <a:lnTo>
                    <a:pt x="26748" y="44132"/>
                  </a:lnTo>
                  <a:lnTo>
                    <a:pt x="26748" y="45560"/>
                  </a:lnTo>
                  <a:lnTo>
                    <a:pt x="48973" y="45560"/>
                  </a:lnTo>
                  <a:lnTo>
                    <a:pt x="48973" y="44132"/>
                  </a:lnTo>
                  <a:lnTo>
                    <a:pt x="45322" y="43656"/>
                  </a:lnTo>
                  <a:lnTo>
                    <a:pt x="43893" y="42862"/>
                  </a:lnTo>
                  <a:lnTo>
                    <a:pt x="42782" y="41512"/>
                  </a:lnTo>
                  <a:lnTo>
                    <a:pt x="42068" y="39369"/>
                  </a:lnTo>
                  <a:lnTo>
                    <a:pt x="41830" y="36194"/>
                  </a:lnTo>
                  <a:lnTo>
                    <a:pt x="41830" y="11191"/>
                  </a:lnTo>
                  <a:lnTo>
                    <a:pt x="43656" y="8888"/>
                  </a:lnTo>
                  <a:lnTo>
                    <a:pt x="46116" y="6983"/>
                  </a:lnTo>
                  <a:lnTo>
                    <a:pt x="49132" y="5634"/>
                  </a:lnTo>
                  <a:lnTo>
                    <a:pt x="52863" y="5158"/>
                  </a:lnTo>
                  <a:lnTo>
                    <a:pt x="55879" y="5634"/>
                  </a:lnTo>
                  <a:lnTo>
                    <a:pt x="57863" y="6905"/>
                  </a:lnTo>
                  <a:lnTo>
                    <a:pt x="59054" y="8731"/>
                  </a:lnTo>
                  <a:lnTo>
                    <a:pt x="59768" y="11032"/>
                  </a:lnTo>
                  <a:lnTo>
                    <a:pt x="60086" y="16032"/>
                  </a:lnTo>
                  <a:lnTo>
                    <a:pt x="60086" y="36988"/>
                  </a:lnTo>
                  <a:lnTo>
                    <a:pt x="59927" y="39607"/>
                  </a:lnTo>
                  <a:lnTo>
                    <a:pt x="59451" y="41512"/>
                  </a:lnTo>
                  <a:lnTo>
                    <a:pt x="57467" y="43417"/>
                  </a:lnTo>
                  <a:lnTo>
                    <a:pt x="55720" y="43813"/>
                  </a:lnTo>
                  <a:lnTo>
                    <a:pt x="53498" y="44132"/>
                  </a:lnTo>
                  <a:lnTo>
                    <a:pt x="53498" y="45560"/>
                  </a:lnTo>
                  <a:lnTo>
                    <a:pt x="75246" y="45560"/>
                  </a:lnTo>
                  <a:lnTo>
                    <a:pt x="75246" y="44132"/>
                  </a:lnTo>
                  <a:lnTo>
                    <a:pt x="72627" y="43893"/>
                  </a:lnTo>
                  <a:lnTo>
                    <a:pt x="70167" y="43019"/>
                  </a:lnTo>
                  <a:lnTo>
                    <a:pt x="68896" y="41512"/>
                  </a:lnTo>
                  <a:lnTo>
                    <a:pt x="68341" y="38100"/>
                  </a:lnTo>
                  <a:lnTo>
                    <a:pt x="68341" y="17619"/>
                  </a:lnTo>
                  <a:lnTo>
                    <a:pt x="67626" y="9841"/>
                  </a:lnTo>
                  <a:lnTo>
                    <a:pt x="66357" y="6111"/>
                  </a:lnTo>
                  <a:lnTo>
                    <a:pt x="64293" y="2936"/>
                  </a:lnTo>
                  <a:lnTo>
                    <a:pt x="61118" y="793"/>
                  </a:lnTo>
                  <a:lnTo>
                    <a:pt x="56673" y="0"/>
                  </a:lnTo>
                  <a:lnTo>
                    <a:pt x="52942" y="475"/>
                  </a:lnTo>
                  <a:lnTo>
                    <a:pt x="49529" y="1666"/>
                  </a:lnTo>
                  <a:lnTo>
                    <a:pt x="44052" y="5158"/>
                  </a:lnTo>
                  <a:lnTo>
                    <a:pt x="42068" y="6905"/>
                  </a:lnTo>
                  <a:lnTo>
                    <a:pt x="40718" y="8333"/>
                  </a:lnTo>
                  <a:lnTo>
                    <a:pt x="39527" y="5317"/>
                  </a:lnTo>
                  <a:lnTo>
                    <a:pt x="37385" y="2618"/>
                  </a:lnTo>
                  <a:lnTo>
                    <a:pt x="34368" y="713"/>
                  </a:lnTo>
                  <a:lnTo>
                    <a:pt x="30162" y="0"/>
                  </a:lnTo>
                  <a:lnTo>
                    <a:pt x="26272" y="633"/>
                  </a:lnTo>
                  <a:lnTo>
                    <a:pt x="22701" y="2221"/>
                  </a:lnTo>
                  <a:lnTo>
                    <a:pt x="18970" y="4602"/>
                  </a:lnTo>
                  <a:lnTo>
                    <a:pt x="14922" y="7619"/>
                  </a:lnTo>
                  <a:lnTo>
                    <a:pt x="14922" y="237"/>
                  </a:lnTo>
                  <a:lnTo>
                    <a:pt x="14207" y="0"/>
                  </a:lnTo>
                  <a:close/>
                </a:path>
              </a:pathLst>
            </a:custGeom>
            <a:solidFill>
              <a:srgbClr val="000000"/>
            </a:solidFill>
          </p:spPr>
          <p:txBody>
            <a:bodyPr vert="horz" lIns="91440" tIns="45720" rIns="91440" bIns="45720" anchor="t"/>
            <a:lstStyle/>
            <a:p>
              <a:endParaRPr lang="en-IN"/>
            </a:p>
          </p:txBody>
        </p:sp>
        <p:sp>
          <p:nvSpPr>
            <p:cNvPr id="2563" name="Shape 2598"/>
            <p:cNvSpPr/>
            <p:nvPr/>
          </p:nvSpPr>
          <p:spPr>
            <a:xfrm>
              <a:off x="2105643" y="4929471"/>
              <a:ext cx="47307" cy="67627"/>
            </a:xfrm>
            <a:custGeom>
              <a:avLst/>
              <a:gdLst/>
              <a:ahLst/>
              <a:cxnLst/>
              <a:rect l="0" t="0" r="0" b="0"/>
              <a:pathLst>
                <a:path w="47307" h="67627">
                  <a:moveTo>
                    <a:pt x="14128" y="0"/>
                  </a:moveTo>
                  <a:lnTo>
                    <a:pt x="80" y="4366"/>
                  </a:lnTo>
                  <a:lnTo>
                    <a:pt x="80" y="5953"/>
                  </a:lnTo>
                  <a:lnTo>
                    <a:pt x="873" y="5874"/>
                  </a:lnTo>
                  <a:lnTo>
                    <a:pt x="1984" y="5874"/>
                  </a:lnTo>
                  <a:lnTo>
                    <a:pt x="4524" y="6192"/>
                  </a:lnTo>
                  <a:lnTo>
                    <a:pt x="5794" y="7223"/>
                  </a:lnTo>
                  <a:lnTo>
                    <a:pt x="6271" y="10874"/>
                  </a:lnTo>
                  <a:lnTo>
                    <a:pt x="6271" y="57547"/>
                  </a:lnTo>
                  <a:lnTo>
                    <a:pt x="6191" y="60643"/>
                  </a:lnTo>
                  <a:lnTo>
                    <a:pt x="5873" y="62865"/>
                  </a:lnTo>
                  <a:lnTo>
                    <a:pt x="4048" y="65246"/>
                  </a:lnTo>
                  <a:lnTo>
                    <a:pt x="2302" y="65802"/>
                  </a:lnTo>
                  <a:lnTo>
                    <a:pt x="0" y="66199"/>
                  </a:lnTo>
                  <a:lnTo>
                    <a:pt x="0" y="67627"/>
                  </a:lnTo>
                  <a:lnTo>
                    <a:pt x="21352" y="67627"/>
                  </a:lnTo>
                  <a:lnTo>
                    <a:pt x="21352" y="66199"/>
                  </a:lnTo>
                  <a:lnTo>
                    <a:pt x="17462" y="65406"/>
                  </a:lnTo>
                  <a:lnTo>
                    <a:pt x="16192" y="64612"/>
                  </a:lnTo>
                  <a:lnTo>
                    <a:pt x="15319" y="63103"/>
                  </a:lnTo>
                  <a:lnTo>
                    <a:pt x="14763" y="60801"/>
                  </a:lnTo>
                  <a:lnTo>
                    <a:pt x="14604" y="57547"/>
                  </a:lnTo>
                  <a:lnTo>
                    <a:pt x="14604" y="33656"/>
                  </a:lnTo>
                  <a:lnTo>
                    <a:pt x="17621" y="30718"/>
                  </a:lnTo>
                  <a:lnTo>
                    <a:pt x="20478" y="28813"/>
                  </a:lnTo>
                  <a:lnTo>
                    <a:pt x="23098" y="27702"/>
                  </a:lnTo>
                  <a:lnTo>
                    <a:pt x="25400" y="27463"/>
                  </a:lnTo>
                  <a:lnTo>
                    <a:pt x="28892" y="28099"/>
                  </a:lnTo>
                  <a:lnTo>
                    <a:pt x="31273" y="30162"/>
                  </a:lnTo>
                  <a:lnTo>
                    <a:pt x="32623" y="33496"/>
                  </a:lnTo>
                  <a:lnTo>
                    <a:pt x="33019" y="37942"/>
                  </a:lnTo>
                  <a:lnTo>
                    <a:pt x="33019" y="57547"/>
                  </a:lnTo>
                  <a:lnTo>
                    <a:pt x="32861" y="60801"/>
                  </a:lnTo>
                  <a:lnTo>
                    <a:pt x="32385" y="63103"/>
                  </a:lnTo>
                  <a:lnTo>
                    <a:pt x="31512" y="64612"/>
                  </a:lnTo>
                  <a:lnTo>
                    <a:pt x="30162" y="65406"/>
                  </a:lnTo>
                  <a:lnTo>
                    <a:pt x="26352" y="66199"/>
                  </a:lnTo>
                  <a:lnTo>
                    <a:pt x="26352" y="67627"/>
                  </a:lnTo>
                  <a:lnTo>
                    <a:pt x="47307" y="67627"/>
                  </a:lnTo>
                  <a:lnTo>
                    <a:pt x="47307" y="66199"/>
                  </a:lnTo>
                  <a:lnTo>
                    <a:pt x="45164" y="65723"/>
                  </a:lnTo>
                  <a:lnTo>
                    <a:pt x="43577" y="65167"/>
                  </a:lnTo>
                  <a:lnTo>
                    <a:pt x="41831" y="62786"/>
                  </a:lnTo>
                  <a:lnTo>
                    <a:pt x="41513" y="60643"/>
                  </a:lnTo>
                  <a:lnTo>
                    <a:pt x="41355" y="57547"/>
                  </a:lnTo>
                  <a:lnTo>
                    <a:pt x="41355" y="37862"/>
                  </a:lnTo>
                  <a:lnTo>
                    <a:pt x="41275" y="35243"/>
                  </a:lnTo>
                  <a:lnTo>
                    <a:pt x="40878" y="31988"/>
                  </a:lnTo>
                  <a:lnTo>
                    <a:pt x="39767" y="28496"/>
                  </a:lnTo>
                  <a:lnTo>
                    <a:pt x="37623" y="25321"/>
                  </a:lnTo>
                  <a:lnTo>
                    <a:pt x="34211" y="22940"/>
                  </a:lnTo>
                  <a:lnTo>
                    <a:pt x="29051" y="22067"/>
                  </a:lnTo>
                  <a:lnTo>
                    <a:pt x="24844" y="22622"/>
                  </a:lnTo>
                  <a:lnTo>
                    <a:pt x="21034" y="24288"/>
                  </a:lnTo>
                  <a:lnTo>
                    <a:pt x="17621" y="26830"/>
                  </a:lnTo>
                  <a:lnTo>
                    <a:pt x="14843" y="30242"/>
                  </a:lnTo>
                  <a:lnTo>
                    <a:pt x="14604" y="30242"/>
                  </a:lnTo>
                  <a:lnTo>
                    <a:pt x="14604" y="318"/>
                  </a:lnTo>
                  <a:lnTo>
                    <a:pt x="14128" y="0"/>
                  </a:lnTo>
                  <a:close/>
                </a:path>
              </a:pathLst>
            </a:custGeom>
            <a:solidFill>
              <a:srgbClr val="000000"/>
            </a:solidFill>
          </p:spPr>
          <p:txBody>
            <a:bodyPr vert="horz" lIns="91440" tIns="45720" rIns="91440" bIns="45720" anchor="t"/>
            <a:lstStyle/>
            <a:p>
              <a:endParaRPr lang="en-IN"/>
            </a:p>
          </p:txBody>
        </p:sp>
        <p:sp>
          <p:nvSpPr>
            <p:cNvPr id="2564" name="Shape 2599"/>
            <p:cNvSpPr/>
            <p:nvPr/>
          </p:nvSpPr>
          <p:spPr>
            <a:xfrm>
              <a:off x="2687700" y="4951539"/>
              <a:ext cx="32702" cy="45560"/>
            </a:xfrm>
            <a:custGeom>
              <a:avLst/>
              <a:gdLst/>
              <a:ahLst/>
              <a:cxnLst/>
              <a:rect l="0" t="0" r="0" b="0"/>
              <a:pathLst>
                <a:path w="32702" h="45560">
                  <a:moveTo>
                    <a:pt x="14842" y="0"/>
                  </a:moveTo>
                  <a:lnTo>
                    <a:pt x="158" y="5396"/>
                  </a:lnTo>
                  <a:lnTo>
                    <a:pt x="158" y="6983"/>
                  </a:lnTo>
                  <a:lnTo>
                    <a:pt x="3571" y="6587"/>
                  </a:lnTo>
                  <a:lnTo>
                    <a:pt x="4762" y="6666"/>
                  </a:lnTo>
                  <a:lnTo>
                    <a:pt x="5872" y="7380"/>
                  </a:lnTo>
                  <a:lnTo>
                    <a:pt x="6666" y="9127"/>
                  </a:lnTo>
                  <a:lnTo>
                    <a:pt x="6984" y="12539"/>
                  </a:lnTo>
                  <a:lnTo>
                    <a:pt x="6984" y="37306"/>
                  </a:lnTo>
                  <a:lnTo>
                    <a:pt x="6666" y="40559"/>
                  </a:lnTo>
                  <a:lnTo>
                    <a:pt x="5556" y="42385"/>
                  </a:lnTo>
                  <a:lnTo>
                    <a:pt x="3412" y="43338"/>
                  </a:lnTo>
                  <a:lnTo>
                    <a:pt x="0" y="44132"/>
                  </a:lnTo>
                  <a:lnTo>
                    <a:pt x="0" y="45560"/>
                  </a:lnTo>
                  <a:lnTo>
                    <a:pt x="23732" y="45560"/>
                  </a:lnTo>
                  <a:lnTo>
                    <a:pt x="23732" y="44132"/>
                  </a:lnTo>
                  <a:lnTo>
                    <a:pt x="20320" y="43813"/>
                  </a:lnTo>
                  <a:lnTo>
                    <a:pt x="17700" y="42862"/>
                  </a:lnTo>
                  <a:lnTo>
                    <a:pt x="15954" y="40718"/>
                  </a:lnTo>
                  <a:lnTo>
                    <a:pt x="15318" y="36669"/>
                  </a:lnTo>
                  <a:lnTo>
                    <a:pt x="15318" y="14366"/>
                  </a:lnTo>
                  <a:lnTo>
                    <a:pt x="15715" y="12619"/>
                  </a:lnTo>
                  <a:lnTo>
                    <a:pt x="16588" y="10873"/>
                  </a:lnTo>
                  <a:lnTo>
                    <a:pt x="19287" y="7698"/>
                  </a:lnTo>
                  <a:lnTo>
                    <a:pt x="20716" y="6666"/>
                  </a:lnTo>
                  <a:lnTo>
                    <a:pt x="22065" y="6269"/>
                  </a:lnTo>
                  <a:lnTo>
                    <a:pt x="24128" y="7222"/>
                  </a:lnTo>
                  <a:lnTo>
                    <a:pt x="26113" y="8809"/>
                  </a:lnTo>
                  <a:lnTo>
                    <a:pt x="28891" y="9762"/>
                  </a:lnTo>
                  <a:lnTo>
                    <a:pt x="30478" y="9444"/>
                  </a:lnTo>
                  <a:lnTo>
                    <a:pt x="31670" y="8492"/>
                  </a:lnTo>
                  <a:lnTo>
                    <a:pt x="32463" y="7063"/>
                  </a:lnTo>
                  <a:lnTo>
                    <a:pt x="32702" y="5396"/>
                  </a:lnTo>
                  <a:lnTo>
                    <a:pt x="32384" y="3175"/>
                  </a:lnTo>
                  <a:lnTo>
                    <a:pt x="31272" y="1427"/>
                  </a:lnTo>
                  <a:lnTo>
                    <a:pt x="29606" y="316"/>
                  </a:lnTo>
                  <a:lnTo>
                    <a:pt x="27303" y="0"/>
                  </a:lnTo>
                  <a:lnTo>
                    <a:pt x="24526" y="396"/>
                  </a:lnTo>
                  <a:lnTo>
                    <a:pt x="21747" y="1903"/>
                  </a:lnTo>
                  <a:lnTo>
                    <a:pt x="18811" y="4682"/>
                  </a:lnTo>
                  <a:lnTo>
                    <a:pt x="15557" y="9047"/>
                  </a:lnTo>
                  <a:lnTo>
                    <a:pt x="15318" y="9047"/>
                  </a:lnTo>
                  <a:lnTo>
                    <a:pt x="15318" y="237"/>
                  </a:lnTo>
                  <a:lnTo>
                    <a:pt x="14842" y="0"/>
                  </a:lnTo>
                  <a:close/>
                </a:path>
              </a:pathLst>
            </a:custGeom>
            <a:solidFill>
              <a:srgbClr val="000000"/>
            </a:solidFill>
          </p:spPr>
          <p:txBody>
            <a:bodyPr vert="horz" lIns="91440" tIns="45720" rIns="91440" bIns="45720" anchor="t"/>
            <a:lstStyle/>
            <a:p>
              <a:endParaRPr lang="en-IN"/>
            </a:p>
          </p:txBody>
        </p:sp>
        <p:sp>
          <p:nvSpPr>
            <p:cNvPr id="2565" name="Shape 2600"/>
            <p:cNvSpPr/>
            <p:nvPr/>
          </p:nvSpPr>
          <p:spPr>
            <a:xfrm>
              <a:off x="1731787" y="4951539"/>
              <a:ext cx="32622" cy="45560"/>
            </a:xfrm>
            <a:custGeom>
              <a:avLst/>
              <a:gdLst/>
              <a:ahLst/>
              <a:cxnLst/>
              <a:rect l="0" t="0" r="0" b="0"/>
              <a:pathLst>
                <a:path w="32622" h="45560">
                  <a:moveTo>
                    <a:pt x="14843" y="0"/>
                  </a:moveTo>
                  <a:lnTo>
                    <a:pt x="158" y="5396"/>
                  </a:lnTo>
                  <a:lnTo>
                    <a:pt x="158" y="6983"/>
                  </a:lnTo>
                  <a:lnTo>
                    <a:pt x="3572" y="6587"/>
                  </a:lnTo>
                  <a:lnTo>
                    <a:pt x="4762" y="6666"/>
                  </a:lnTo>
                  <a:lnTo>
                    <a:pt x="5873" y="7380"/>
                  </a:lnTo>
                  <a:lnTo>
                    <a:pt x="6667" y="9127"/>
                  </a:lnTo>
                  <a:lnTo>
                    <a:pt x="6985" y="12539"/>
                  </a:lnTo>
                  <a:lnTo>
                    <a:pt x="6985" y="37306"/>
                  </a:lnTo>
                  <a:lnTo>
                    <a:pt x="6667" y="40559"/>
                  </a:lnTo>
                  <a:lnTo>
                    <a:pt x="5556" y="42385"/>
                  </a:lnTo>
                  <a:lnTo>
                    <a:pt x="3412" y="43338"/>
                  </a:lnTo>
                  <a:lnTo>
                    <a:pt x="0" y="44132"/>
                  </a:lnTo>
                  <a:lnTo>
                    <a:pt x="0" y="45560"/>
                  </a:lnTo>
                  <a:lnTo>
                    <a:pt x="23733" y="45560"/>
                  </a:lnTo>
                  <a:lnTo>
                    <a:pt x="23733" y="44132"/>
                  </a:lnTo>
                  <a:lnTo>
                    <a:pt x="20319" y="43813"/>
                  </a:lnTo>
                  <a:lnTo>
                    <a:pt x="17621" y="42862"/>
                  </a:lnTo>
                  <a:lnTo>
                    <a:pt x="15953" y="40718"/>
                  </a:lnTo>
                  <a:lnTo>
                    <a:pt x="15318" y="36669"/>
                  </a:lnTo>
                  <a:lnTo>
                    <a:pt x="15318" y="14366"/>
                  </a:lnTo>
                  <a:lnTo>
                    <a:pt x="15716" y="12619"/>
                  </a:lnTo>
                  <a:lnTo>
                    <a:pt x="16589" y="10873"/>
                  </a:lnTo>
                  <a:lnTo>
                    <a:pt x="19208" y="7698"/>
                  </a:lnTo>
                  <a:lnTo>
                    <a:pt x="20716" y="6666"/>
                  </a:lnTo>
                  <a:lnTo>
                    <a:pt x="22066" y="6269"/>
                  </a:lnTo>
                  <a:lnTo>
                    <a:pt x="24129" y="7222"/>
                  </a:lnTo>
                  <a:lnTo>
                    <a:pt x="26114" y="8809"/>
                  </a:lnTo>
                  <a:lnTo>
                    <a:pt x="28892" y="9762"/>
                  </a:lnTo>
                  <a:lnTo>
                    <a:pt x="30479" y="9444"/>
                  </a:lnTo>
                  <a:lnTo>
                    <a:pt x="31671" y="8492"/>
                  </a:lnTo>
                  <a:lnTo>
                    <a:pt x="32622" y="5396"/>
                  </a:lnTo>
                  <a:lnTo>
                    <a:pt x="32306" y="3175"/>
                  </a:lnTo>
                  <a:lnTo>
                    <a:pt x="31273" y="1427"/>
                  </a:lnTo>
                  <a:lnTo>
                    <a:pt x="29606" y="316"/>
                  </a:lnTo>
                  <a:lnTo>
                    <a:pt x="27304" y="0"/>
                  </a:lnTo>
                  <a:lnTo>
                    <a:pt x="24527" y="396"/>
                  </a:lnTo>
                  <a:lnTo>
                    <a:pt x="21748" y="1903"/>
                  </a:lnTo>
                  <a:lnTo>
                    <a:pt x="18812" y="4682"/>
                  </a:lnTo>
                  <a:lnTo>
                    <a:pt x="15557" y="9047"/>
                  </a:lnTo>
                  <a:lnTo>
                    <a:pt x="15318" y="9047"/>
                  </a:lnTo>
                  <a:lnTo>
                    <a:pt x="15318" y="237"/>
                  </a:lnTo>
                  <a:lnTo>
                    <a:pt x="14843" y="0"/>
                  </a:lnTo>
                  <a:close/>
                </a:path>
              </a:pathLst>
            </a:custGeom>
            <a:solidFill>
              <a:srgbClr val="000000"/>
            </a:solidFill>
          </p:spPr>
          <p:txBody>
            <a:bodyPr vert="horz" lIns="91440" tIns="45720" rIns="91440" bIns="45720" anchor="t"/>
            <a:lstStyle/>
            <a:p>
              <a:endParaRPr lang="en-IN"/>
            </a:p>
          </p:txBody>
        </p:sp>
        <p:sp>
          <p:nvSpPr>
            <p:cNvPr id="2566" name="Shape 2601"/>
            <p:cNvSpPr/>
            <p:nvPr/>
          </p:nvSpPr>
          <p:spPr>
            <a:xfrm>
              <a:off x="1234662" y="4931535"/>
              <a:ext cx="63578" cy="65563"/>
            </a:xfrm>
            <a:custGeom>
              <a:avLst/>
              <a:gdLst/>
              <a:ahLst/>
              <a:cxnLst/>
              <a:rect l="0" t="0" r="0" b="0"/>
              <a:pathLst>
                <a:path w="63578" h="65563">
                  <a:moveTo>
                    <a:pt x="0" y="0"/>
                  </a:moveTo>
                  <a:lnTo>
                    <a:pt x="24685" y="3651"/>
                  </a:lnTo>
                  <a:lnTo>
                    <a:pt x="26590" y="3731"/>
                  </a:lnTo>
                  <a:lnTo>
                    <a:pt x="29049" y="3968"/>
                  </a:lnTo>
                  <a:lnTo>
                    <a:pt x="34766" y="5477"/>
                  </a:lnTo>
                  <a:lnTo>
                    <a:pt x="37464" y="7143"/>
                  </a:lnTo>
                  <a:lnTo>
                    <a:pt x="39607" y="9525"/>
                  </a:lnTo>
                  <a:lnTo>
                    <a:pt x="41194" y="12779"/>
                  </a:lnTo>
                  <a:lnTo>
                    <a:pt x="41749" y="17145"/>
                  </a:lnTo>
                  <a:lnTo>
                    <a:pt x="40560" y="23098"/>
                  </a:lnTo>
                  <a:lnTo>
                    <a:pt x="37543" y="27147"/>
                  </a:lnTo>
                  <a:lnTo>
                    <a:pt x="33257" y="29607"/>
                  </a:lnTo>
                  <a:lnTo>
                    <a:pt x="28256" y="30956"/>
                  </a:lnTo>
                  <a:lnTo>
                    <a:pt x="23177" y="31512"/>
                  </a:lnTo>
                  <a:lnTo>
                    <a:pt x="18572" y="31592"/>
                  </a:lnTo>
                  <a:lnTo>
                    <a:pt x="18572" y="7223"/>
                  </a:lnTo>
                  <a:lnTo>
                    <a:pt x="18731" y="5477"/>
                  </a:lnTo>
                  <a:lnTo>
                    <a:pt x="19605" y="4445"/>
                  </a:lnTo>
                  <a:lnTo>
                    <a:pt x="21431" y="3811"/>
                  </a:lnTo>
                  <a:lnTo>
                    <a:pt x="24685" y="3651"/>
                  </a:lnTo>
                  <a:lnTo>
                    <a:pt x="0" y="0"/>
                  </a:lnTo>
                  <a:lnTo>
                    <a:pt x="0" y="1904"/>
                  </a:lnTo>
                  <a:lnTo>
                    <a:pt x="4285" y="2461"/>
                  </a:lnTo>
                  <a:lnTo>
                    <a:pt x="6824" y="3811"/>
                  </a:lnTo>
                  <a:lnTo>
                    <a:pt x="8096" y="6350"/>
                  </a:lnTo>
                  <a:lnTo>
                    <a:pt x="8412" y="10795"/>
                  </a:lnTo>
                  <a:lnTo>
                    <a:pt x="8412" y="53737"/>
                  </a:lnTo>
                  <a:lnTo>
                    <a:pt x="8333" y="56992"/>
                  </a:lnTo>
                  <a:lnTo>
                    <a:pt x="8016" y="59531"/>
                  </a:lnTo>
                  <a:lnTo>
                    <a:pt x="7222" y="61278"/>
                  </a:lnTo>
                  <a:lnTo>
                    <a:pt x="5793" y="62548"/>
                  </a:lnTo>
                  <a:lnTo>
                    <a:pt x="3412" y="63342"/>
                  </a:lnTo>
                  <a:lnTo>
                    <a:pt x="0" y="63738"/>
                  </a:lnTo>
                  <a:lnTo>
                    <a:pt x="0" y="65563"/>
                  </a:lnTo>
                  <a:lnTo>
                    <a:pt x="27462" y="65563"/>
                  </a:lnTo>
                  <a:lnTo>
                    <a:pt x="27462" y="63738"/>
                  </a:lnTo>
                  <a:lnTo>
                    <a:pt x="24843" y="63500"/>
                  </a:lnTo>
                  <a:lnTo>
                    <a:pt x="22699" y="63103"/>
                  </a:lnTo>
                  <a:lnTo>
                    <a:pt x="21112" y="62468"/>
                  </a:lnTo>
                  <a:lnTo>
                    <a:pt x="20002" y="61595"/>
                  </a:lnTo>
                  <a:lnTo>
                    <a:pt x="18811" y="58897"/>
                  </a:lnTo>
                  <a:lnTo>
                    <a:pt x="18572" y="54768"/>
                  </a:lnTo>
                  <a:lnTo>
                    <a:pt x="18572" y="35242"/>
                  </a:lnTo>
                  <a:lnTo>
                    <a:pt x="24050" y="35085"/>
                  </a:lnTo>
                  <a:lnTo>
                    <a:pt x="47625" y="65563"/>
                  </a:lnTo>
                  <a:lnTo>
                    <a:pt x="63578" y="65563"/>
                  </a:lnTo>
                  <a:lnTo>
                    <a:pt x="63578" y="63738"/>
                  </a:lnTo>
                  <a:lnTo>
                    <a:pt x="58578" y="62309"/>
                  </a:lnTo>
                  <a:lnTo>
                    <a:pt x="55006" y="59054"/>
                  </a:lnTo>
                  <a:lnTo>
                    <a:pt x="34606" y="33973"/>
                  </a:lnTo>
                  <a:lnTo>
                    <a:pt x="37622" y="33337"/>
                  </a:lnTo>
                  <a:lnTo>
                    <a:pt x="41433" y="32226"/>
                  </a:lnTo>
                  <a:lnTo>
                    <a:pt x="45481" y="30322"/>
                  </a:lnTo>
                  <a:lnTo>
                    <a:pt x="48973" y="27384"/>
                  </a:lnTo>
                  <a:lnTo>
                    <a:pt x="51513" y="23098"/>
                  </a:lnTo>
                  <a:lnTo>
                    <a:pt x="52546" y="17383"/>
                  </a:lnTo>
                  <a:lnTo>
                    <a:pt x="51831" y="12223"/>
                  </a:lnTo>
                  <a:lnTo>
                    <a:pt x="49847" y="8254"/>
                  </a:lnTo>
                  <a:lnTo>
                    <a:pt x="46910" y="5238"/>
                  </a:lnTo>
                  <a:lnTo>
                    <a:pt x="43258" y="3017"/>
                  </a:lnTo>
                  <a:lnTo>
                    <a:pt x="39131" y="1508"/>
                  </a:lnTo>
                  <a:lnTo>
                    <a:pt x="35003" y="636"/>
                  </a:lnTo>
                  <a:lnTo>
                    <a:pt x="27383" y="0"/>
                  </a:lnTo>
                  <a:lnTo>
                    <a:pt x="0" y="0"/>
                  </a:lnTo>
                  <a:close/>
                </a:path>
              </a:pathLst>
            </a:custGeom>
            <a:solidFill>
              <a:srgbClr val="000000"/>
            </a:solidFill>
          </p:spPr>
          <p:txBody>
            <a:bodyPr vert="horz" lIns="91440" tIns="45720" rIns="91440" bIns="45720" anchor="t"/>
            <a:lstStyle/>
            <a:p>
              <a:endParaRPr lang="en-IN"/>
            </a:p>
          </p:txBody>
        </p:sp>
        <p:sp>
          <p:nvSpPr>
            <p:cNvPr id="2567" name="Shape 2602"/>
            <p:cNvSpPr/>
            <p:nvPr/>
          </p:nvSpPr>
          <p:spPr>
            <a:xfrm>
              <a:off x="2323845" y="4930187"/>
              <a:ext cx="44450" cy="68341"/>
            </a:xfrm>
            <a:custGeom>
              <a:avLst/>
              <a:gdLst/>
              <a:ahLst/>
              <a:cxnLst/>
              <a:rect l="0" t="0" r="0" b="0"/>
              <a:pathLst>
                <a:path w="44450" h="68341">
                  <a:moveTo>
                    <a:pt x="20796" y="0"/>
                  </a:moveTo>
                  <a:lnTo>
                    <a:pt x="16351" y="476"/>
                  </a:lnTo>
                  <a:lnTo>
                    <a:pt x="12143" y="1825"/>
                  </a:lnTo>
                  <a:lnTo>
                    <a:pt x="8492" y="4206"/>
                  </a:lnTo>
                  <a:lnTo>
                    <a:pt x="5556" y="7461"/>
                  </a:lnTo>
                  <a:lnTo>
                    <a:pt x="3571" y="11667"/>
                  </a:lnTo>
                  <a:lnTo>
                    <a:pt x="2857" y="16827"/>
                  </a:lnTo>
                  <a:lnTo>
                    <a:pt x="3175" y="20241"/>
                  </a:lnTo>
                  <a:lnTo>
                    <a:pt x="3968" y="23256"/>
                  </a:lnTo>
                  <a:lnTo>
                    <a:pt x="5317" y="25876"/>
                  </a:lnTo>
                  <a:lnTo>
                    <a:pt x="7143" y="28178"/>
                  </a:lnTo>
                  <a:lnTo>
                    <a:pt x="12065" y="32305"/>
                  </a:lnTo>
                  <a:lnTo>
                    <a:pt x="18335" y="36195"/>
                  </a:lnTo>
                  <a:lnTo>
                    <a:pt x="24526" y="40084"/>
                  </a:lnTo>
                  <a:lnTo>
                    <a:pt x="28971" y="43338"/>
                  </a:lnTo>
                  <a:lnTo>
                    <a:pt x="31828" y="46116"/>
                  </a:lnTo>
                  <a:lnTo>
                    <a:pt x="33496" y="48577"/>
                  </a:lnTo>
                  <a:lnTo>
                    <a:pt x="34290" y="51037"/>
                  </a:lnTo>
                  <a:lnTo>
                    <a:pt x="34448" y="53736"/>
                  </a:lnTo>
                  <a:lnTo>
                    <a:pt x="33733" y="57705"/>
                  </a:lnTo>
                  <a:lnTo>
                    <a:pt x="31511" y="61277"/>
                  </a:lnTo>
                  <a:lnTo>
                    <a:pt x="27781" y="63737"/>
                  </a:lnTo>
                  <a:lnTo>
                    <a:pt x="22542" y="64770"/>
                  </a:lnTo>
                  <a:lnTo>
                    <a:pt x="16588" y="63737"/>
                  </a:lnTo>
                  <a:lnTo>
                    <a:pt x="11747" y="61277"/>
                  </a:lnTo>
                  <a:lnTo>
                    <a:pt x="8096" y="57784"/>
                  </a:lnTo>
                  <a:lnTo>
                    <a:pt x="5397" y="53816"/>
                  </a:lnTo>
                  <a:lnTo>
                    <a:pt x="3492" y="50084"/>
                  </a:lnTo>
                  <a:lnTo>
                    <a:pt x="2301" y="47228"/>
                  </a:lnTo>
                  <a:lnTo>
                    <a:pt x="0" y="47228"/>
                  </a:lnTo>
                  <a:lnTo>
                    <a:pt x="2936" y="68262"/>
                  </a:lnTo>
                  <a:lnTo>
                    <a:pt x="5158" y="68262"/>
                  </a:lnTo>
                  <a:lnTo>
                    <a:pt x="5873" y="65959"/>
                  </a:lnTo>
                  <a:lnTo>
                    <a:pt x="8255" y="64928"/>
                  </a:lnTo>
                  <a:lnTo>
                    <a:pt x="11826" y="65881"/>
                  </a:lnTo>
                  <a:lnTo>
                    <a:pt x="16906" y="67468"/>
                  </a:lnTo>
                  <a:lnTo>
                    <a:pt x="23573" y="68341"/>
                  </a:lnTo>
                  <a:lnTo>
                    <a:pt x="30003" y="67547"/>
                  </a:lnTo>
                  <a:lnTo>
                    <a:pt x="35242" y="65563"/>
                  </a:lnTo>
                  <a:lnTo>
                    <a:pt x="39290" y="62467"/>
                  </a:lnTo>
                  <a:lnTo>
                    <a:pt x="42227" y="58737"/>
                  </a:lnTo>
                  <a:lnTo>
                    <a:pt x="43893" y="54609"/>
                  </a:lnTo>
                  <a:lnTo>
                    <a:pt x="44450" y="50403"/>
                  </a:lnTo>
                  <a:lnTo>
                    <a:pt x="43576" y="44767"/>
                  </a:lnTo>
                  <a:lnTo>
                    <a:pt x="41036" y="40163"/>
                  </a:lnTo>
                  <a:lnTo>
                    <a:pt x="37306" y="36195"/>
                  </a:lnTo>
                  <a:lnTo>
                    <a:pt x="32861" y="32781"/>
                  </a:lnTo>
                  <a:lnTo>
                    <a:pt x="23018" y="26908"/>
                  </a:lnTo>
                  <a:lnTo>
                    <a:pt x="18493" y="23971"/>
                  </a:lnTo>
                  <a:lnTo>
                    <a:pt x="14763" y="20796"/>
                  </a:lnTo>
                  <a:lnTo>
                    <a:pt x="12302" y="17303"/>
                  </a:lnTo>
                  <a:lnTo>
                    <a:pt x="11350" y="13255"/>
                  </a:lnTo>
                  <a:lnTo>
                    <a:pt x="12223" y="9207"/>
                  </a:lnTo>
                  <a:lnTo>
                    <a:pt x="14525" y="6350"/>
                  </a:lnTo>
                  <a:lnTo>
                    <a:pt x="17700" y="4603"/>
                  </a:lnTo>
                  <a:lnTo>
                    <a:pt x="21351" y="4047"/>
                  </a:lnTo>
                  <a:lnTo>
                    <a:pt x="26272" y="4762"/>
                  </a:lnTo>
                  <a:lnTo>
                    <a:pt x="30480" y="6667"/>
                  </a:lnTo>
                  <a:lnTo>
                    <a:pt x="33892" y="9525"/>
                  </a:lnTo>
                  <a:lnTo>
                    <a:pt x="36591" y="13017"/>
                  </a:lnTo>
                  <a:lnTo>
                    <a:pt x="38576" y="16986"/>
                  </a:lnTo>
                  <a:lnTo>
                    <a:pt x="39846" y="21113"/>
                  </a:lnTo>
                  <a:lnTo>
                    <a:pt x="42306" y="21113"/>
                  </a:lnTo>
                  <a:lnTo>
                    <a:pt x="40083" y="0"/>
                  </a:lnTo>
                  <a:lnTo>
                    <a:pt x="38020" y="0"/>
                  </a:lnTo>
                  <a:lnTo>
                    <a:pt x="37226" y="2063"/>
                  </a:lnTo>
                  <a:lnTo>
                    <a:pt x="36195" y="2936"/>
                  </a:lnTo>
                  <a:lnTo>
                    <a:pt x="34527" y="3333"/>
                  </a:lnTo>
                  <a:lnTo>
                    <a:pt x="31193" y="2459"/>
                  </a:lnTo>
                  <a:lnTo>
                    <a:pt x="26431" y="872"/>
                  </a:lnTo>
                  <a:lnTo>
                    <a:pt x="20796" y="0"/>
                  </a:lnTo>
                  <a:close/>
                </a:path>
              </a:pathLst>
            </a:custGeom>
            <a:solidFill>
              <a:srgbClr val="000000"/>
            </a:solidFill>
          </p:spPr>
          <p:txBody>
            <a:bodyPr vert="horz" lIns="91440" tIns="45720" rIns="91440" bIns="45720" anchor="t"/>
            <a:lstStyle/>
            <a:p>
              <a:endParaRPr lang="en-IN"/>
            </a:p>
          </p:txBody>
        </p:sp>
        <p:sp>
          <p:nvSpPr>
            <p:cNvPr id="2568" name="Shape 2603"/>
            <p:cNvSpPr/>
            <p:nvPr/>
          </p:nvSpPr>
          <p:spPr>
            <a:xfrm>
              <a:off x="2576337" y="4951539"/>
              <a:ext cx="29447" cy="46592"/>
            </a:xfrm>
            <a:custGeom>
              <a:avLst/>
              <a:gdLst/>
              <a:ahLst/>
              <a:cxnLst/>
              <a:rect l="0" t="0" r="0" b="0"/>
              <a:pathLst>
                <a:path w="29447" h="46592">
                  <a:moveTo>
                    <a:pt x="13891" y="0"/>
                  </a:moveTo>
                  <a:lnTo>
                    <a:pt x="9525" y="555"/>
                  </a:lnTo>
                  <a:lnTo>
                    <a:pt x="6032" y="1983"/>
                  </a:lnTo>
                  <a:lnTo>
                    <a:pt x="3333" y="3968"/>
                  </a:lnTo>
                  <a:lnTo>
                    <a:pt x="1508" y="6507"/>
                  </a:lnTo>
                  <a:lnTo>
                    <a:pt x="397" y="9286"/>
                  </a:lnTo>
                  <a:lnTo>
                    <a:pt x="0" y="12143"/>
                  </a:lnTo>
                  <a:lnTo>
                    <a:pt x="1032" y="16905"/>
                  </a:lnTo>
                  <a:lnTo>
                    <a:pt x="3492" y="20794"/>
                  </a:lnTo>
                  <a:lnTo>
                    <a:pt x="7222" y="23891"/>
                  </a:lnTo>
                  <a:lnTo>
                    <a:pt x="11588" y="26589"/>
                  </a:lnTo>
                  <a:lnTo>
                    <a:pt x="17303" y="29844"/>
                  </a:lnTo>
                  <a:lnTo>
                    <a:pt x="19526" y="31272"/>
                  </a:lnTo>
                  <a:lnTo>
                    <a:pt x="21113" y="32939"/>
                  </a:lnTo>
                  <a:lnTo>
                    <a:pt x="22066" y="34925"/>
                  </a:lnTo>
                  <a:lnTo>
                    <a:pt x="22463" y="37146"/>
                  </a:lnTo>
                  <a:lnTo>
                    <a:pt x="21669" y="40638"/>
                  </a:lnTo>
                  <a:lnTo>
                    <a:pt x="19685" y="42941"/>
                  </a:lnTo>
                  <a:lnTo>
                    <a:pt x="17145" y="44052"/>
                  </a:lnTo>
                  <a:lnTo>
                    <a:pt x="14446" y="44369"/>
                  </a:lnTo>
                  <a:lnTo>
                    <a:pt x="10240" y="43734"/>
                  </a:lnTo>
                  <a:lnTo>
                    <a:pt x="7143" y="41988"/>
                  </a:lnTo>
                  <a:lnTo>
                    <a:pt x="4921" y="39448"/>
                  </a:lnTo>
                  <a:lnTo>
                    <a:pt x="3413" y="36512"/>
                  </a:lnTo>
                  <a:lnTo>
                    <a:pt x="1666" y="30558"/>
                  </a:lnTo>
                  <a:lnTo>
                    <a:pt x="79" y="30558"/>
                  </a:lnTo>
                  <a:lnTo>
                    <a:pt x="79" y="45957"/>
                  </a:lnTo>
                  <a:lnTo>
                    <a:pt x="1428" y="45957"/>
                  </a:lnTo>
                  <a:lnTo>
                    <a:pt x="2222" y="45005"/>
                  </a:lnTo>
                  <a:lnTo>
                    <a:pt x="3572" y="44766"/>
                  </a:lnTo>
                  <a:lnTo>
                    <a:pt x="5874" y="45005"/>
                  </a:lnTo>
                  <a:lnTo>
                    <a:pt x="8652" y="45639"/>
                  </a:lnTo>
                  <a:lnTo>
                    <a:pt x="15081" y="46592"/>
                  </a:lnTo>
                  <a:lnTo>
                    <a:pt x="18335" y="46194"/>
                  </a:lnTo>
                  <a:lnTo>
                    <a:pt x="21590" y="45163"/>
                  </a:lnTo>
                  <a:lnTo>
                    <a:pt x="24606" y="43417"/>
                  </a:lnTo>
                  <a:lnTo>
                    <a:pt x="27066" y="40957"/>
                  </a:lnTo>
                  <a:lnTo>
                    <a:pt x="28813" y="37702"/>
                  </a:lnTo>
                  <a:lnTo>
                    <a:pt x="29447" y="33813"/>
                  </a:lnTo>
                  <a:lnTo>
                    <a:pt x="28813" y="29844"/>
                  </a:lnTo>
                  <a:lnTo>
                    <a:pt x="27066" y="26827"/>
                  </a:lnTo>
                  <a:lnTo>
                    <a:pt x="24447" y="24367"/>
                  </a:lnTo>
                  <a:lnTo>
                    <a:pt x="21113" y="22144"/>
                  </a:lnTo>
                  <a:lnTo>
                    <a:pt x="10397" y="15794"/>
                  </a:lnTo>
                  <a:lnTo>
                    <a:pt x="8176" y="14048"/>
                  </a:lnTo>
                  <a:lnTo>
                    <a:pt x="6905" y="12143"/>
                  </a:lnTo>
                  <a:lnTo>
                    <a:pt x="6111" y="8731"/>
                  </a:lnTo>
                  <a:lnTo>
                    <a:pt x="6588" y="6666"/>
                  </a:lnTo>
                  <a:lnTo>
                    <a:pt x="7858" y="4602"/>
                  </a:lnTo>
                  <a:lnTo>
                    <a:pt x="10160" y="2936"/>
                  </a:lnTo>
                  <a:lnTo>
                    <a:pt x="13652" y="2301"/>
                  </a:lnTo>
                  <a:lnTo>
                    <a:pt x="16986" y="2777"/>
                  </a:lnTo>
                  <a:lnTo>
                    <a:pt x="20002" y="4602"/>
                  </a:lnTo>
                  <a:lnTo>
                    <a:pt x="21431" y="6111"/>
                  </a:lnTo>
                  <a:lnTo>
                    <a:pt x="22701" y="8253"/>
                  </a:lnTo>
                  <a:lnTo>
                    <a:pt x="23733" y="11032"/>
                  </a:lnTo>
                  <a:lnTo>
                    <a:pt x="24685" y="14444"/>
                  </a:lnTo>
                  <a:lnTo>
                    <a:pt x="26193" y="14444"/>
                  </a:lnTo>
                  <a:lnTo>
                    <a:pt x="25797" y="951"/>
                  </a:lnTo>
                  <a:lnTo>
                    <a:pt x="24685" y="951"/>
                  </a:lnTo>
                  <a:lnTo>
                    <a:pt x="24051" y="1587"/>
                  </a:lnTo>
                  <a:lnTo>
                    <a:pt x="23018" y="1983"/>
                  </a:lnTo>
                  <a:lnTo>
                    <a:pt x="19447" y="1030"/>
                  </a:lnTo>
                  <a:lnTo>
                    <a:pt x="16907" y="316"/>
                  </a:lnTo>
                  <a:lnTo>
                    <a:pt x="13891" y="0"/>
                  </a:lnTo>
                  <a:close/>
                </a:path>
              </a:pathLst>
            </a:custGeom>
            <a:solidFill>
              <a:srgbClr val="000000"/>
            </a:solidFill>
          </p:spPr>
          <p:txBody>
            <a:bodyPr vert="horz" lIns="91440" tIns="45720" rIns="91440" bIns="45720" anchor="t"/>
            <a:lstStyle/>
            <a:p>
              <a:endParaRPr lang="en-IN"/>
            </a:p>
          </p:txBody>
        </p:sp>
        <p:sp>
          <p:nvSpPr>
            <p:cNvPr id="2569" name="Shape 2604"/>
            <p:cNvSpPr/>
            <p:nvPr/>
          </p:nvSpPr>
          <p:spPr>
            <a:xfrm>
              <a:off x="1670905" y="4951539"/>
              <a:ext cx="29448" cy="46592"/>
            </a:xfrm>
            <a:custGeom>
              <a:avLst/>
              <a:gdLst/>
              <a:ahLst/>
              <a:cxnLst/>
              <a:rect l="0" t="0" r="0" b="0"/>
              <a:pathLst>
                <a:path w="29448" h="46592">
                  <a:moveTo>
                    <a:pt x="13891" y="0"/>
                  </a:moveTo>
                  <a:lnTo>
                    <a:pt x="9525" y="555"/>
                  </a:lnTo>
                  <a:lnTo>
                    <a:pt x="6033" y="1983"/>
                  </a:lnTo>
                  <a:lnTo>
                    <a:pt x="3413" y="3968"/>
                  </a:lnTo>
                  <a:lnTo>
                    <a:pt x="1508" y="6507"/>
                  </a:lnTo>
                  <a:lnTo>
                    <a:pt x="397" y="9286"/>
                  </a:lnTo>
                  <a:lnTo>
                    <a:pt x="0" y="12143"/>
                  </a:lnTo>
                  <a:lnTo>
                    <a:pt x="1032" y="16905"/>
                  </a:lnTo>
                  <a:lnTo>
                    <a:pt x="3572" y="20794"/>
                  </a:lnTo>
                  <a:lnTo>
                    <a:pt x="7223" y="23891"/>
                  </a:lnTo>
                  <a:lnTo>
                    <a:pt x="11589" y="26589"/>
                  </a:lnTo>
                  <a:lnTo>
                    <a:pt x="17383" y="29844"/>
                  </a:lnTo>
                  <a:lnTo>
                    <a:pt x="19527" y="31272"/>
                  </a:lnTo>
                  <a:lnTo>
                    <a:pt x="21114" y="32939"/>
                  </a:lnTo>
                  <a:lnTo>
                    <a:pt x="22146" y="34925"/>
                  </a:lnTo>
                  <a:lnTo>
                    <a:pt x="22543" y="37146"/>
                  </a:lnTo>
                  <a:lnTo>
                    <a:pt x="21750" y="40638"/>
                  </a:lnTo>
                  <a:lnTo>
                    <a:pt x="19765" y="42941"/>
                  </a:lnTo>
                  <a:lnTo>
                    <a:pt x="17146" y="44052"/>
                  </a:lnTo>
                  <a:lnTo>
                    <a:pt x="14526" y="44369"/>
                  </a:lnTo>
                  <a:lnTo>
                    <a:pt x="10318" y="43734"/>
                  </a:lnTo>
                  <a:lnTo>
                    <a:pt x="7143" y="41988"/>
                  </a:lnTo>
                  <a:lnTo>
                    <a:pt x="4922" y="39448"/>
                  </a:lnTo>
                  <a:lnTo>
                    <a:pt x="3413" y="36512"/>
                  </a:lnTo>
                  <a:lnTo>
                    <a:pt x="1747" y="30558"/>
                  </a:lnTo>
                  <a:lnTo>
                    <a:pt x="160" y="30558"/>
                  </a:lnTo>
                  <a:lnTo>
                    <a:pt x="160" y="45957"/>
                  </a:lnTo>
                  <a:lnTo>
                    <a:pt x="1428" y="45957"/>
                  </a:lnTo>
                  <a:lnTo>
                    <a:pt x="2222" y="45005"/>
                  </a:lnTo>
                  <a:lnTo>
                    <a:pt x="3572" y="44766"/>
                  </a:lnTo>
                  <a:lnTo>
                    <a:pt x="5953" y="45005"/>
                  </a:lnTo>
                  <a:lnTo>
                    <a:pt x="8731" y="45639"/>
                  </a:lnTo>
                  <a:lnTo>
                    <a:pt x="15081" y="46592"/>
                  </a:lnTo>
                  <a:lnTo>
                    <a:pt x="18336" y="46194"/>
                  </a:lnTo>
                  <a:lnTo>
                    <a:pt x="21591" y="45163"/>
                  </a:lnTo>
                  <a:lnTo>
                    <a:pt x="24606" y="43417"/>
                  </a:lnTo>
                  <a:lnTo>
                    <a:pt x="27147" y="40957"/>
                  </a:lnTo>
                  <a:lnTo>
                    <a:pt x="28813" y="37702"/>
                  </a:lnTo>
                  <a:lnTo>
                    <a:pt x="29448" y="33813"/>
                  </a:lnTo>
                  <a:lnTo>
                    <a:pt x="28813" y="29844"/>
                  </a:lnTo>
                  <a:lnTo>
                    <a:pt x="27067" y="26827"/>
                  </a:lnTo>
                  <a:lnTo>
                    <a:pt x="24447" y="24367"/>
                  </a:lnTo>
                  <a:lnTo>
                    <a:pt x="21114" y="22144"/>
                  </a:lnTo>
                  <a:lnTo>
                    <a:pt x="10398" y="15794"/>
                  </a:lnTo>
                  <a:lnTo>
                    <a:pt x="8176" y="14048"/>
                  </a:lnTo>
                  <a:lnTo>
                    <a:pt x="6906" y="12143"/>
                  </a:lnTo>
                  <a:lnTo>
                    <a:pt x="6191" y="8731"/>
                  </a:lnTo>
                  <a:lnTo>
                    <a:pt x="6588" y="6666"/>
                  </a:lnTo>
                  <a:lnTo>
                    <a:pt x="7937" y="4602"/>
                  </a:lnTo>
                  <a:lnTo>
                    <a:pt x="10240" y="2936"/>
                  </a:lnTo>
                  <a:lnTo>
                    <a:pt x="13732" y="2301"/>
                  </a:lnTo>
                  <a:lnTo>
                    <a:pt x="16987" y="2777"/>
                  </a:lnTo>
                  <a:lnTo>
                    <a:pt x="20003" y="4602"/>
                  </a:lnTo>
                  <a:lnTo>
                    <a:pt x="21431" y="6111"/>
                  </a:lnTo>
                  <a:lnTo>
                    <a:pt x="22702" y="8253"/>
                  </a:lnTo>
                  <a:lnTo>
                    <a:pt x="23733" y="11032"/>
                  </a:lnTo>
                  <a:lnTo>
                    <a:pt x="24686" y="14444"/>
                  </a:lnTo>
                  <a:lnTo>
                    <a:pt x="26193" y="14444"/>
                  </a:lnTo>
                  <a:lnTo>
                    <a:pt x="25797" y="951"/>
                  </a:lnTo>
                  <a:lnTo>
                    <a:pt x="24686" y="951"/>
                  </a:lnTo>
                  <a:lnTo>
                    <a:pt x="24131" y="1587"/>
                  </a:lnTo>
                  <a:lnTo>
                    <a:pt x="23018" y="1983"/>
                  </a:lnTo>
                  <a:lnTo>
                    <a:pt x="19447" y="1030"/>
                  </a:lnTo>
                  <a:lnTo>
                    <a:pt x="16907" y="316"/>
                  </a:lnTo>
                  <a:lnTo>
                    <a:pt x="13891" y="0"/>
                  </a:lnTo>
                  <a:close/>
                </a:path>
              </a:pathLst>
            </a:custGeom>
            <a:solidFill>
              <a:srgbClr val="000000"/>
            </a:solidFill>
          </p:spPr>
          <p:txBody>
            <a:bodyPr vert="horz" lIns="91440" tIns="45720" rIns="91440" bIns="45720" anchor="t"/>
            <a:lstStyle/>
            <a:p>
              <a:endParaRPr lang="en-IN"/>
            </a:p>
          </p:txBody>
        </p:sp>
        <p:sp>
          <p:nvSpPr>
            <p:cNvPr id="2570" name="Shape 2605"/>
            <p:cNvSpPr/>
            <p:nvPr/>
          </p:nvSpPr>
          <p:spPr>
            <a:xfrm>
              <a:off x="2278046" y="4987258"/>
              <a:ext cx="11033" cy="10952"/>
            </a:xfrm>
            <a:custGeom>
              <a:avLst/>
              <a:gdLst/>
              <a:ahLst/>
              <a:cxnLst/>
              <a:rect l="0" t="0" r="0" b="0"/>
              <a:pathLst>
                <a:path w="11033" h="10952">
                  <a:moveTo>
                    <a:pt x="5477" y="0"/>
                  </a:moveTo>
                  <a:lnTo>
                    <a:pt x="3413" y="396"/>
                  </a:lnTo>
                  <a:lnTo>
                    <a:pt x="1667" y="1587"/>
                  </a:lnTo>
                  <a:lnTo>
                    <a:pt x="476" y="3332"/>
                  </a:lnTo>
                  <a:lnTo>
                    <a:pt x="0" y="5634"/>
                  </a:lnTo>
                  <a:lnTo>
                    <a:pt x="556" y="8016"/>
                  </a:lnTo>
                  <a:lnTo>
                    <a:pt x="1984" y="9682"/>
                  </a:lnTo>
                  <a:lnTo>
                    <a:pt x="3731" y="10635"/>
                  </a:lnTo>
                  <a:lnTo>
                    <a:pt x="5477" y="10952"/>
                  </a:lnTo>
                  <a:lnTo>
                    <a:pt x="7223" y="10635"/>
                  </a:lnTo>
                  <a:lnTo>
                    <a:pt x="8969" y="9682"/>
                  </a:lnTo>
                  <a:lnTo>
                    <a:pt x="10398" y="8016"/>
                  </a:lnTo>
                  <a:lnTo>
                    <a:pt x="11033" y="5634"/>
                  </a:lnTo>
                  <a:lnTo>
                    <a:pt x="10557" y="3412"/>
                  </a:lnTo>
                  <a:lnTo>
                    <a:pt x="9366" y="1666"/>
                  </a:lnTo>
                  <a:lnTo>
                    <a:pt x="7541" y="396"/>
                  </a:lnTo>
                  <a:lnTo>
                    <a:pt x="5477" y="0"/>
                  </a:lnTo>
                  <a:close/>
                </a:path>
              </a:pathLst>
            </a:custGeom>
            <a:solidFill>
              <a:srgbClr val="000000"/>
            </a:solidFill>
          </p:spPr>
          <p:txBody>
            <a:bodyPr vert="horz" lIns="91440" tIns="45720" rIns="91440" bIns="45720" anchor="t"/>
            <a:lstStyle/>
            <a:p>
              <a:endParaRPr lang="en-IN"/>
            </a:p>
          </p:txBody>
        </p:sp>
        <p:sp>
          <p:nvSpPr>
            <p:cNvPr id="2571" name="Shape 2606"/>
            <p:cNvSpPr/>
            <p:nvPr/>
          </p:nvSpPr>
          <p:spPr>
            <a:xfrm>
              <a:off x="1343405" y="4951539"/>
              <a:ext cx="46116" cy="67071"/>
            </a:xfrm>
            <a:custGeom>
              <a:avLst/>
              <a:gdLst/>
              <a:ahLst/>
              <a:cxnLst/>
              <a:rect l="0" t="0" r="0" b="0"/>
              <a:pathLst>
                <a:path w="46116" h="67071">
                  <a:moveTo>
                    <a:pt x="14683" y="0"/>
                  </a:moveTo>
                  <a:lnTo>
                    <a:pt x="396" y="5078"/>
                  </a:lnTo>
                  <a:lnTo>
                    <a:pt x="396" y="6666"/>
                  </a:lnTo>
                  <a:lnTo>
                    <a:pt x="3175" y="6587"/>
                  </a:lnTo>
                  <a:lnTo>
                    <a:pt x="5237" y="6905"/>
                  </a:lnTo>
                  <a:lnTo>
                    <a:pt x="6350" y="7857"/>
                  </a:lnTo>
                  <a:lnTo>
                    <a:pt x="6905" y="9682"/>
                  </a:lnTo>
                  <a:lnTo>
                    <a:pt x="6985" y="12222"/>
                  </a:lnTo>
                  <a:lnTo>
                    <a:pt x="6985" y="58577"/>
                  </a:lnTo>
                  <a:lnTo>
                    <a:pt x="6824" y="61355"/>
                  </a:lnTo>
                  <a:lnTo>
                    <a:pt x="5952" y="63339"/>
                  </a:lnTo>
                  <a:lnTo>
                    <a:pt x="3888" y="64689"/>
                  </a:lnTo>
                  <a:lnTo>
                    <a:pt x="0" y="65403"/>
                  </a:lnTo>
                  <a:lnTo>
                    <a:pt x="0" y="67071"/>
                  </a:lnTo>
                  <a:lnTo>
                    <a:pt x="23971" y="67071"/>
                  </a:lnTo>
                  <a:lnTo>
                    <a:pt x="23971" y="65324"/>
                  </a:lnTo>
                  <a:lnTo>
                    <a:pt x="19605" y="65007"/>
                  </a:lnTo>
                  <a:lnTo>
                    <a:pt x="16985" y="63975"/>
                  </a:lnTo>
                  <a:lnTo>
                    <a:pt x="15716" y="61752"/>
                  </a:lnTo>
                  <a:lnTo>
                    <a:pt x="15318" y="57863"/>
                  </a:lnTo>
                  <a:lnTo>
                    <a:pt x="15318" y="42305"/>
                  </a:lnTo>
                  <a:lnTo>
                    <a:pt x="17700" y="44289"/>
                  </a:lnTo>
                  <a:lnTo>
                    <a:pt x="20081" y="45639"/>
                  </a:lnTo>
                  <a:lnTo>
                    <a:pt x="25319" y="46592"/>
                  </a:lnTo>
                  <a:lnTo>
                    <a:pt x="31669" y="45480"/>
                  </a:lnTo>
                  <a:lnTo>
                    <a:pt x="36828" y="42544"/>
                  </a:lnTo>
                  <a:lnTo>
                    <a:pt x="40877" y="38178"/>
                  </a:lnTo>
                  <a:lnTo>
                    <a:pt x="43735" y="32939"/>
                  </a:lnTo>
                  <a:lnTo>
                    <a:pt x="45560" y="27144"/>
                  </a:lnTo>
                  <a:lnTo>
                    <a:pt x="46116" y="21351"/>
                  </a:lnTo>
                  <a:lnTo>
                    <a:pt x="45718" y="16588"/>
                  </a:lnTo>
                  <a:lnTo>
                    <a:pt x="44766" y="12461"/>
                  </a:lnTo>
                  <a:lnTo>
                    <a:pt x="43337" y="8809"/>
                  </a:lnTo>
                  <a:lnTo>
                    <a:pt x="41275" y="5713"/>
                  </a:lnTo>
                  <a:lnTo>
                    <a:pt x="38813" y="3253"/>
                  </a:lnTo>
                  <a:lnTo>
                    <a:pt x="36035" y="1507"/>
                  </a:lnTo>
                  <a:lnTo>
                    <a:pt x="33018" y="396"/>
                  </a:lnTo>
                  <a:lnTo>
                    <a:pt x="29765" y="0"/>
                  </a:lnTo>
                  <a:lnTo>
                    <a:pt x="26272" y="396"/>
                  </a:lnTo>
                  <a:lnTo>
                    <a:pt x="23177" y="1427"/>
                  </a:lnTo>
                  <a:lnTo>
                    <a:pt x="20308" y="3244"/>
                  </a:lnTo>
                  <a:lnTo>
                    <a:pt x="25002" y="5952"/>
                  </a:lnTo>
                  <a:lnTo>
                    <a:pt x="28971" y="6666"/>
                  </a:lnTo>
                  <a:lnTo>
                    <a:pt x="32066" y="8492"/>
                  </a:lnTo>
                  <a:lnTo>
                    <a:pt x="34289" y="11112"/>
                  </a:lnTo>
                  <a:lnTo>
                    <a:pt x="35797" y="14287"/>
                  </a:lnTo>
                  <a:lnTo>
                    <a:pt x="37306" y="20477"/>
                  </a:lnTo>
                  <a:lnTo>
                    <a:pt x="37464" y="22858"/>
                  </a:lnTo>
                  <a:lnTo>
                    <a:pt x="37543" y="24288"/>
                  </a:lnTo>
                  <a:lnTo>
                    <a:pt x="37385" y="28257"/>
                  </a:lnTo>
                  <a:lnTo>
                    <a:pt x="36908" y="31750"/>
                  </a:lnTo>
                  <a:lnTo>
                    <a:pt x="36193" y="34607"/>
                  </a:lnTo>
                  <a:lnTo>
                    <a:pt x="35162" y="36908"/>
                  </a:lnTo>
                  <a:lnTo>
                    <a:pt x="32702" y="40321"/>
                  </a:lnTo>
                  <a:lnTo>
                    <a:pt x="30003" y="42305"/>
                  </a:lnTo>
                  <a:lnTo>
                    <a:pt x="27462" y="43178"/>
                  </a:lnTo>
                  <a:lnTo>
                    <a:pt x="25400" y="43417"/>
                  </a:lnTo>
                  <a:lnTo>
                    <a:pt x="21510" y="42702"/>
                  </a:lnTo>
                  <a:lnTo>
                    <a:pt x="18335" y="40957"/>
                  </a:lnTo>
                  <a:lnTo>
                    <a:pt x="16112" y="38813"/>
                  </a:lnTo>
                  <a:lnTo>
                    <a:pt x="15318" y="36908"/>
                  </a:lnTo>
                  <a:lnTo>
                    <a:pt x="15318" y="12539"/>
                  </a:lnTo>
                  <a:lnTo>
                    <a:pt x="15953" y="10714"/>
                  </a:lnTo>
                  <a:lnTo>
                    <a:pt x="17303" y="9127"/>
                  </a:lnTo>
                  <a:lnTo>
                    <a:pt x="20953" y="6825"/>
                  </a:lnTo>
                  <a:lnTo>
                    <a:pt x="25002" y="5952"/>
                  </a:lnTo>
                  <a:lnTo>
                    <a:pt x="20308" y="3244"/>
                  </a:lnTo>
                  <a:lnTo>
                    <a:pt x="18414" y="4444"/>
                  </a:lnTo>
                  <a:lnTo>
                    <a:pt x="16747" y="6111"/>
                  </a:lnTo>
                  <a:lnTo>
                    <a:pt x="15477" y="7619"/>
                  </a:lnTo>
                  <a:lnTo>
                    <a:pt x="15318" y="7460"/>
                  </a:lnTo>
                  <a:lnTo>
                    <a:pt x="15318" y="237"/>
                  </a:lnTo>
                  <a:lnTo>
                    <a:pt x="14683" y="0"/>
                  </a:lnTo>
                  <a:close/>
                </a:path>
              </a:pathLst>
            </a:custGeom>
            <a:solidFill>
              <a:srgbClr val="000000"/>
            </a:solidFill>
          </p:spPr>
          <p:txBody>
            <a:bodyPr vert="horz" lIns="91440" tIns="45720" rIns="91440" bIns="45720" anchor="t"/>
            <a:lstStyle/>
            <a:p>
              <a:endParaRPr lang="en-IN"/>
            </a:p>
          </p:txBody>
        </p:sp>
        <p:sp>
          <p:nvSpPr>
            <p:cNvPr id="2572" name="Shape 2607"/>
            <p:cNvSpPr/>
            <p:nvPr/>
          </p:nvSpPr>
          <p:spPr>
            <a:xfrm>
              <a:off x="2032777" y="4952570"/>
              <a:ext cx="45720" cy="66119"/>
            </a:xfrm>
            <a:custGeom>
              <a:avLst/>
              <a:gdLst/>
              <a:ahLst/>
              <a:cxnLst/>
              <a:rect l="0" t="0" r="0" b="0"/>
              <a:pathLst>
                <a:path w="45720" h="66119">
                  <a:moveTo>
                    <a:pt x="0" y="0"/>
                  </a:moveTo>
                  <a:lnTo>
                    <a:pt x="0" y="1350"/>
                  </a:lnTo>
                  <a:lnTo>
                    <a:pt x="2619" y="2144"/>
                  </a:lnTo>
                  <a:lnTo>
                    <a:pt x="3968" y="3016"/>
                  </a:lnTo>
                  <a:lnTo>
                    <a:pt x="5079" y="4525"/>
                  </a:lnTo>
                  <a:lnTo>
                    <a:pt x="16351" y="28892"/>
                  </a:lnTo>
                  <a:lnTo>
                    <a:pt x="17303" y="30876"/>
                  </a:lnTo>
                  <a:lnTo>
                    <a:pt x="18573" y="33496"/>
                  </a:lnTo>
                  <a:lnTo>
                    <a:pt x="21193" y="39052"/>
                  </a:lnTo>
                  <a:lnTo>
                    <a:pt x="22146" y="41275"/>
                  </a:lnTo>
                  <a:lnTo>
                    <a:pt x="22542" y="42545"/>
                  </a:lnTo>
                  <a:lnTo>
                    <a:pt x="22383" y="43656"/>
                  </a:lnTo>
                  <a:lnTo>
                    <a:pt x="21828" y="45640"/>
                  </a:lnTo>
                  <a:lnTo>
                    <a:pt x="19923" y="50800"/>
                  </a:lnTo>
                  <a:lnTo>
                    <a:pt x="16986" y="55641"/>
                  </a:lnTo>
                  <a:lnTo>
                    <a:pt x="15319" y="57229"/>
                  </a:lnTo>
                  <a:lnTo>
                    <a:pt x="13415" y="57863"/>
                  </a:lnTo>
                  <a:lnTo>
                    <a:pt x="12144" y="57546"/>
                  </a:lnTo>
                  <a:lnTo>
                    <a:pt x="10398" y="56912"/>
                  </a:lnTo>
                  <a:lnTo>
                    <a:pt x="6350" y="56038"/>
                  </a:lnTo>
                  <a:lnTo>
                    <a:pt x="4366" y="56356"/>
                  </a:lnTo>
                  <a:lnTo>
                    <a:pt x="3096" y="57070"/>
                  </a:lnTo>
                  <a:lnTo>
                    <a:pt x="1826" y="59055"/>
                  </a:lnTo>
                  <a:lnTo>
                    <a:pt x="1587" y="60404"/>
                  </a:lnTo>
                  <a:lnTo>
                    <a:pt x="2063" y="62469"/>
                  </a:lnTo>
                  <a:lnTo>
                    <a:pt x="3413" y="64293"/>
                  </a:lnTo>
                  <a:lnTo>
                    <a:pt x="5636" y="65644"/>
                  </a:lnTo>
                  <a:lnTo>
                    <a:pt x="8811" y="66119"/>
                  </a:lnTo>
                  <a:lnTo>
                    <a:pt x="11429" y="65801"/>
                  </a:lnTo>
                  <a:lnTo>
                    <a:pt x="13891" y="64928"/>
                  </a:lnTo>
                  <a:lnTo>
                    <a:pt x="16113" y="63341"/>
                  </a:lnTo>
                  <a:lnTo>
                    <a:pt x="18177" y="61197"/>
                  </a:lnTo>
                  <a:lnTo>
                    <a:pt x="20082" y="58420"/>
                  </a:lnTo>
                  <a:lnTo>
                    <a:pt x="21987" y="55007"/>
                  </a:lnTo>
                  <a:lnTo>
                    <a:pt x="23892" y="50958"/>
                  </a:lnTo>
                  <a:lnTo>
                    <a:pt x="25717" y="46355"/>
                  </a:lnTo>
                  <a:lnTo>
                    <a:pt x="40957" y="5952"/>
                  </a:lnTo>
                  <a:lnTo>
                    <a:pt x="42148" y="3492"/>
                  </a:lnTo>
                  <a:lnTo>
                    <a:pt x="43418" y="2222"/>
                  </a:lnTo>
                  <a:lnTo>
                    <a:pt x="45720" y="1428"/>
                  </a:lnTo>
                  <a:lnTo>
                    <a:pt x="45720" y="0"/>
                  </a:lnTo>
                  <a:lnTo>
                    <a:pt x="32306" y="0"/>
                  </a:lnTo>
                  <a:lnTo>
                    <a:pt x="32306" y="1428"/>
                  </a:lnTo>
                  <a:lnTo>
                    <a:pt x="34369" y="1587"/>
                  </a:lnTo>
                  <a:lnTo>
                    <a:pt x="35877" y="2063"/>
                  </a:lnTo>
                  <a:lnTo>
                    <a:pt x="36751" y="2937"/>
                  </a:lnTo>
                  <a:lnTo>
                    <a:pt x="37068" y="4207"/>
                  </a:lnTo>
                  <a:lnTo>
                    <a:pt x="36909" y="5319"/>
                  </a:lnTo>
                  <a:lnTo>
                    <a:pt x="36353" y="6985"/>
                  </a:lnTo>
                  <a:lnTo>
                    <a:pt x="34766" y="10953"/>
                  </a:lnTo>
                  <a:lnTo>
                    <a:pt x="27067" y="32940"/>
                  </a:lnTo>
                  <a:lnTo>
                    <a:pt x="15637" y="7937"/>
                  </a:lnTo>
                  <a:lnTo>
                    <a:pt x="15002" y="6350"/>
                  </a:lnTo>
                  <a:lnTo>
                    <a:pt x="14684" y="4365"/>
                  </a:lnTo>
                  <a:lnTo>
                    <a:pt x="15239" y="2777"/>
                  </a:lnTo>
                  <a:lnTo>
                    <a:pt x="16668" y="1983"/>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2573" name="Shape 2608"/>
            <p:cNvSpPr/>
            <p:nvPr/>
          </p:nvSpPr>
          <p:spPr>
            <a:xfrm>
              <a:off x="1814893" y="4952570"/>
              <a:ext cx="45640" cy="66119"/>
            </a:xfrm>
            <a:custGeom>
              <a:avLst/>
              <a:gdLst/>
              <a:ahLst/>
              <a:cxnLst/>
              <a:rect l="0" t="0" r="0" b="0"/>
              <a:pathLst>
                <a:path w="45640" h="66119">
                  <a:moveTo>
                    <a:pt x="0" y="0"/>
                  </a:moveTo>
                  <a:lnTo>
                    <a:pt x="0" y="1350"/>
                  </a:lnTo>
                  <a:lnTo>
                    <a:pt x="2539" y="2144"/>
                  </a:lnTo>
                  <a:lnTo>
                    <a:pt x="3888" y="3016"/>
                  </a:lnTo>
                  <a:lnTo>
                    <a:pt x="5000" y="4525"/>
                  </a:lnTo>
                  <a:lnTo>
                    <a:pt x="16351" y="28892"/>
                  </a:lnTo>
                  <a:lnTo>
                    <a:pt x="17303" y="30876"/>
                  </a:lnTo>
                  <a:lnTo>
                    <a:pt x="18572" y="33496"/>
                  </a:lnTo>
                  <a:lnTo>
                    <a:pt x="21192" y="39052"/>
                  </a:lnTo>
                  <a:lnTo>
                    <a:pt x="22066" y="41275"/>
                  </a:lnTo>
                  <a:lnTo>
                    <a:pt x="22462" y="42545"/>
                  </a:lnTo>
                  <a:lnTo>
                    <a:pt x="22303" y="43656"/>
                  </a:lnTo>
                  <a:lnTo>
                    <a:pt x="21747" y="45640"/>
                  </a:lnTo>
                  <a:lnTo>
                    <a:pt x="19843" y="50800"/>
                  </a:lnTo>
                  <a:lnTo>
                    <a:pt x="16985" y="55641"/>
                  </a:lnTo>
                  <a:lnTo>
                    <a:pt x="15239" y="57229"/>
                  </a:lnTo>
                  <a:lnTo>
                    <a:pt x="13335" y="57863"/>
                  </a:lnTo>
                  <a:lnTo>
                    <a:pt x="12143" y="57546"/>
                  </a:lnTo>
                  <a:lnTo>
                    <a:pt x="10397" y="56912"/>
                  </a:lnTo>
                  <a:lnTo>
                    <a:pt x="6350" y="56038"/>
                  </a:lnTo>
                  <a:lnTo>
                    <a:pt x="4365" y="56356"/>
                  </a:lnTo>
                  <a:lnTo>
                    <a:pt x="3016" y="57070"/>
                  </a:lnTo>
                  <a:lnTo>
                    <a:pt x="1825" y="59055"/>
                  </a:lnTo>
                  <a:lnTo>
                    <a:pt x="1587" y="60404"/>
                  </a:lnTo>
                  <a:lnTo>
                    <a:pt x="1983" y="62469"/>
                  </a:lnTo>
                  <a:lnTo>
                    <a:pt x="3333" y="64293"/>
                  </a:lnTo>
                  <a:lnTo>
                    <a:pt x="5635" y="65644"/>
                  </a:lnTo>
                  <a:lnTo>
                    <a:pt x="8810" y="66119"/>
                  </a:lnTo>
                  <a:lnTo>
                    <a:pt x="11428" y="65801"/>
                  </a:lnTo>
                  <a:lnTo>
                    <a:pt x="13890" y="64928"/>
                  </a:lnTo>
                  <a:lnTo>
                    <a:pt x="16112" y="63341"/>
                  </a:lnTo>
                  <a:lnTo>
                    <a:pt x="18097" y="61197"/>
                  </a:lnTo>
                  <a:lnTo>
                    <a:pt x="20002" y="58420"/>
                  </a:lnTo>
                  <a:lnTo>
                    <a:pt x="21907" y="55007"/>
                  </a:lnTo>
                  <a:lnTo>
                    <a:pt x="23812" y="50958"/>
                  </a:lnTo>
                  <a:lnTo>
                    <a:pt x="25637" y="46355"/>
                  </a:lnTo>
                  <a:lnTo>
                    <a:pt x="40877" y="5952"/>
                  </a:lnTo>
                  <a:lnTo>
                    <a:pt x="42147" y="3492"/>
                  </a:lnTo>
                  <a:lnTo>
                    <a:pt x="43338" y="2222"/>
                  </a:lnTo>
                  <a:lnTo>
                    <a:pt x="45640" y="1428"/>
                  </a:lnTo>
                  <a:lnTo>
                    <a:pt x="45640" y="0"/>
                  </a:lnTo>
                  <a:lnTo>
                    <a:pt x="32305" y="0"/>
                  </a:lnTo>
                  <a:lnTo>
                    <a:pt x="32305" y="1428"/>
                  </a:lnTo>
                  <a:lnTo>
                    <a:pt x="34368" y="1587"/>
                  </a:lnTo>
                  <a:lnTo>
                    <a:pt x="35797" y="2063"/>
                  </a:lnTo>
                  <a:lnTo>
                    <a:pt x="36671" y="2937"/>
                  </a:lnTo>
                  <a:lnTo>
                    <a:pt x="36988" y="4207"/>
                  </a:lnTo>
                  <a:lnTo>
                    <a:pt x="36828" y="5319"/>
                  </a:lnTo>
                  <a:lnTo>
                    <a:pt x="36273" y="6985"/>
                  </a:lnTo>
                  <a:lnTo>
                    <a:pt x="34766" y="10953"/>
                  </a:lnTo>
                  <a:lnTo>
                    <a:pt x="26987" y="32940"/>
                  </a:lnTo>
                  <a:lnTo>
                    <a:pt x="15636" y="7937"/>
                  </a:lnTo>
                  <a:lnTo>
                    <a:pt x="15001" y="6350"/>
                  </a:lnTo>
                  <a:lnTo>
                    <a:pt x="14603" y="4365"/>
                  </a:lnTo>
                  <a:lnTo>
                    <a:pt x="15160" y="2777"/>
                  </a:lnTo>
                  <a:lnTo>
                    <a:pt x="16588" y="1983"/>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2574" name="Shape 2609"/>
            <p:cNvSpPr/>
            <p:nvPr/>
          </p:nvSpPr>
          <p:spPr>
            <a:xfrm>
              <a:off x="1499853" y="4952570"/>
              <a:ext cx="45639" cy="66119"/>
            </a:xfrm>
            <a:custGeom>
              <a:avLst/>
              <a:gdLst/>
              <a:ahLst/>
              <a:cxnLst/>
              <a:rect l="0" t="0" r="0" b="0"/>
              <a:pathLst>
                <a:path w="45639" h="66119">
                  <a:moveTo>
                    <a:pt x="0" y="0"/>
                  </a:moveTo>
                  <a:lnTo>
                    <a:pt x="0" y="1350"/>
                  </a:lnTo>
                  <a:lnTo>
                    <a:pt x="2618" y="2144"/>
                  </a:lnTo>
                  <a:lnTo>
                    <a:pt x="3968" y="3016"/>
                  </a:lnTo>
                  <a:lnTo>
                    <a:pt x="5079" y="4525"/>
                  </a:lnTo>
                  <a:lnTo>
                    <a:pt x="16351" y="28892"/>
                  </a:lnTo>
                  <a:lnTo>
                    <a:pt x="17303" y="30876"/>
                  </a:lnTo>
                  <a:lnTo>
                    <a:pt x="18573" y="33496"/>
                  </a:lnTo>
                  <a:lnTo>
                    <a:pt x="21193" y="39052"/>
                  </a:lnTo>
                  <a:lnTo>
                    <a:pt x="22146" y="41275"/>
                  </a:lnTo>
                  <a:lnTo>
                    <a:pt x="22462" y="42545"/>
                  </a:lnTo>
                  <a:lnTo>
                    <a:pt x="22304" y="43656"/>
                  </a:lnTo>
                  <a:lnTo>
                    <a:pt x="21827" y="45640"/>
                  </a:lnTo>
                  <a:lnTo>
                    <a:pt x="19843" y="50800"/>
                  </a:lnTo>
                  <a:lnTo>
                    <a:pt x="16986" y="55641"/>
                  </a:lnTo>
                  <a:lnTo>
                    <a:pt x="15239" y="57229"/>
                  </a:lnTo>
                  <a:lnTo>
                    <a:pt x="13414" y="57863"/>
                  </a:lnTo>
                  <a:lnTo>
                    <a:pt x="12143" y="57546"/>
                  </a:lnTo>
                  <a:lnTo>
                    <a:pt x="10398" y="56912"/>
                  </a:lnTo>
                  <a:lnTo>
                    <a:pt x="6350" y="56038"/>
                  </a:lnTo>
                  <a:lnTo>
                    <a:pt x="4364" y="56356"/>
                  </a:lnTo>
                  <a:lnTo>
                    <a:pt x="3096" y="57070"/>
                  </a:lnTo>
                  <a:lnTo>
                    <a:pt x="1824" y="59055"/>
                  </a:lnTo>
                  <a:lnTo>
                    <a:pt x="1587" y="60404"/>
                  </a:lnTo>
                  <a:lnTo>
                    <a:pt x="2063" y="62469"/>
                  </a:lnTo>
                  <a:lnTo>
                    <a:pt x="3333" y="64293"/>
                  </a:lnTo>
                  <a:lnTo>
                    <a:pt x="5636" y="65644"/>
                  </a:lnTo>
                  <a:lnTo>
                    <a:pt x="8811" y="66119"/>
                  </a:lnTo>
                  <a:lnTo>
                    <a:pt x="11429" y="65801"/>
                  </a:lnTo>
                  <a:lnTo>
                    <a:pt x="13889" y="64928"/>
                  </a:lnTo>
                  <a:lnTo>
                    <a:pt x="16112" y="63341"/>
                  </a:lnTo>
                  <a:lnTo>
                    <a:pt x="18097" y="61197"/>
                  </a:lnTo>
                  <a:lnTo>
                    <a:pt x="20081" y="58420"/>
                  </a:lnTo>
                  <a:lnTo>
                    <a:pt x="21987" y="55007"/>
                  </a:lnTo>
                  <a:lnTo>
                    <a:pt x="23812" y="50958"/>
                  </a:lnTo>
                  <a:lnTo>
                    <a:pt x="25637" y="46355"/>
                  </a:lnTo>
                  <a:lnTo>
                    <a:pt x="40877" y="5952"/>
                  </a:lnTo>
                  <a:lnTo>
                    <a:pt x="42148" y="3492"/>
                  </a:lnTo>
                  <a:lnTo>
                    <a:pt x="43418" y="2222"/>
                  </a:lnTo>
                  <a:lnTo>
                    <a:pt x="45639" y="1428"/>
                  </a:lnTo>
                  <a:lnTo>
                    <a:pt x="45639" y="0"/>
                  </a:lnTo>
                  <a:lnTo>
                    <a:pt x="32306" y="0"/>
                  </a:lnTo>
                  <a:lnTo>
                    <a:pt x="32306" y="1428"/>
                  </a:lnTo>
                  <a:lnTo>
                    <a:pt x="34368" y="1587"/>
                  </a:lnTo>
                  <a:lnTo>
                    <a:pt x="35877" y="2063"/>
                  </a:lnTo>
                  <a:lnTo>
                    <a:pt x="36749" y="2937"/>
                  </a:lnTo>
                  <a:lnTo>
                    <a:pt x="37068" y="4207"/>
                  </a:lnTo>
                  <a:lnTo>
                    <a:pt x="36908" y="5319"/>
                  </a:lnTo>
                  <a:lnTo>
                    <a:pt x="36274" y="6985"/>
                  </a:lnTo>
                  <a:lnTo>
                    <a:pt x="34766" y="10953"/>
                  </a:lnTo>
                  <a:lnTo>
                    <a:pt x="27067" y="32940"/>
                  </a:lnTo>
                  <a:lnTo>
                    <a:pt x="15637" y="7937"/>
                  </a:lnTo>
                  <a:lnTo>
                    <a:pt x="15002" y="6350"/>
                  </a:lnTo>
                  <a:lnTo>
                    <a:pt x="14683" y="4365"/>
                  </a:lnTo>
                  <a:lnTo>
                    <a:pt x="15239" y="2777"/>
                  </a:lnTo>
                  <a:lnTo>
                    <a:pt x="16668" y="1983"/>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2575" name="Shape 2610"/>
            <p:cNvSpPr/>
            <p:nvPr/>
          </p:nvSpPr>
          <p:spPr>
            <a:xfrm>
              <a:off x="2203672" y="5057584"/>
              <a:ext cx="23573" cy="67626"/>
            </a:xfrm>
            <a:custGeom>
              <a:avLst/>
              <a:gdLst/>
              <a:ahLst/>
              <a:cxnLst/>
              <a:rect l="0" t="0" r="0" b="0"/>
              <a:pathLst>
                <a:path w="23573" h="67626">
                  <a:moveTo>
                    <a:pt x="15794" y="0"/>
                  </a:moveTo>
                  <a:lnTo>
                    <a:pt x="0" y="4365"/>
                  </a:lnTo>
                  <a:lnTo>
                    <a:pt x="0" y="5952"/>
                  </a:lnTo>
                  <a:lnTo>
                    <a:pt x="3412" y="5713"/>
                  </a:lnTo>
                  <a:lnTo>
                    <a:pt x="5714" y="6031"/>
                  </a:lnTo>
                  <a:lnTo>
                    <a:pt x="7063" y="7063"/>
                  </a:lnTo>
                  <a:lnTo>
                    <a:pt x="7698" y="8968"/>
                  </a:lnTo>
                  <a:lnTo>
                    <a:pt x="7857" y="11746"/>
                  </a:lnTo>
                  <a:lnTo>
                    <a:pt x="7857" y="58975"/>
                  </a:lnTo>
                  <a:lnTo>
                    <a:pt x="7540" y="62387"/>
                  </a:lnTo>
                  <a:lnTo>
                    <a:pt x="6269" y="64451"/>
                  </a:lnTo>
                  <a:lnTo>
                    <a:pt x="3888" y="65642"/>
                  </a:lnTo>
                  <a:lnTo>
                    <a:pt x="237" y="66118"/>
                  </a:lnTo>
                  <a:lnTo>
                    <a:pt x="237" y="67626"/>
                  </a:lnTo>
                  <a:lnTo>
                    <a:pt x="23573" y="67626"/>
                  </a:lnTo>
                  <a:lnTo>
                    <a:pt x="23573" y="66118"/>
                  </a:lnTo>
                  <a:lnTo>
                    <a:pt x="20002" y="65721"/>
                  </a:lnTo>
                  <a:lnTo>
                    <a:pt x="17700" y="64768"/>
                  </a:lnTo>
                  <a:lnTo>
                    <a:pt x="16510" y="62706"/>
                  </a:lnTo>
                  <a:lnTo>
                    <a:pt x="16192" y="59292"/>
                  </a:lnTo>
                  <a:lnTo>
                    <a:pt x="16192" y="157"/>
                  </a:lnTo>
                  <a:lnTo>
                    <a:pt x="15794" y="0"/>
                  </a:lnTo>
                  <a:close/>
                </a:path>
              </a:pathLst>
            </a:custGeom>
            <a:solidFill>
              <a:srgbClr val="000000"/>
            </a:solidFill>
          </p:spPr>
          <p:txBody>
            <a:bodyPr vert="horz" lIns="91440" tIns="45720" rIns="91440" bIns="45720" anchor="t"/>
            <a:lstStyle/>
            <a:p>
              <a:endParaRPr lang="en-IN"/>
            </a:p>
          </p:txBody>
        </p:sp>
        <p:sp>
          <p:nvSpPr>
            <p:cNvPr id="2576" name="Shape 2611"/>
            <p:cNvSpPr/>
            <p:nvPr/>
          </p:nvSpPr>
          <p:spPr>
            <a:xfrm>
              <a:off x="1769728" y="5057584"/>
              <a:ext cx="10081" cy="10080"/>
            </a:xfrm>
            <a:custGeom>
              <a:avLst/>
              <a:gdLst/>
              <a:ahLst/>
              <a:cxnLst/>
              <a:rect l="0" t="0" r="0" b="0"/>
              <a:pathLst>
                <a:path w="10081" h="10080">
                  <a:moveTo>
                    <a:pt x="4921" y="0"/>
                  </a:moveTo>
                  <a:lnTo>
                    <a:pt x="2698" y="475"/>
                  </a:lnTo>
                  <a:lnTo>
                    <a:pt x="1189" y="1745"/>
                  </a:lnTo>
                  <a:lnTo>
                    <a:pt x="317" y="3412"/>
                  </a:lnTo>
                  <a:lnTo>
                    <a:pt x="0" y="5000"/>
                  </a:lnTo>
                  <a:lnTo>
                    <a:pt x="237" y="6587"/>
                  </a:lnTo>
                  <a:lnTo>
                    <a:pt x="1111" y="8255"/>
                  </a:lnTo>
                  <a:lnTo>
                    <a:pt x="2698" y="9604"/>
                  </a:lnTo>
                  <a:lnTo>
                    <a:pt x="4921" y="10080"/>
                  </a:lnTo>
                  <a:lnTo>
                    <a:pt x="6984" y="9682"/>
                  </a:lnTo>
                  <a:lnTo>
                    <a:pt x="8652" y="8651"/>
                  </a:lnTo>
                  <a:lnTo>
                    <a:pt x="9762" y="7063"/>
                  </a:lnTo>
                  <a:lnTo>
                    <a:pt x="10081" y="5000"/>
                  </a:lnTo>
                  <a:lnTo>
                    <a:pt x="9762" y="3015"/>
                  </a:lnTo>
                  <a:lnTo>
                    <a:pt x="8652" y="1427"/>
                  </a:lnTo>
                  <a:lnTo>
                    <a:pt x="6984" y="396"/>
                  </a:lnTo>
                  <a:lnTo>
                    <a:pt x="4921" y="0"/>
                  </a:lnTo>
                  <a:close/>
                </a:path>
              </a:pathLst>
            </a:custGeom>
            <a:solidFill>
              <a:srgbClr val="000000"/>
            </a:solidFill>
          </p:spPr>
          <p:txBody>
            <a:bodyPr vert="horz" lIns="91440" tIns="45720" rIns="91440" bIns="45720" anchor="t"/>
            <a:lstStyle/>
            <a:p>
              <a:endParaRPr lang="en-IN"/>
            </a:p>
          </p:txBody>
        </p:sp>
        <p:sp>
          <p:nvSpPr>
            <p:cNvPr id="2577" name="Shape 2612"/>
            <p:cNvSpPr/>
            <p:nvPr/>
          </p:nvSpPr>
          <p:spPr>
            <a:xfrm>
              <a:off x="1606374" y="5057584"/>
              <a:ext cx="23574" cy="67626"/>
            </a:xfrm>
            <a:custGeom>
              <a:avLst/>
              <a:gdLst/>
              <a:ahLst/>
              <a:cxnLst/>
              <a:rect l="0" t="0" r="0" b="0"/>
              <a:pathLst>
                <a:path w="23574" h="67626">
                  <a:moveTo>
                    <a:pt x="15716" y="0"/>
                  </a:moveTo>
                  <a:lnTo>
                    <a:pt x="0" y="4365"/>
                  </a:lnTo>
                  <a:lnTo>
                    <a:pt x="0" y="5952"/>
                  </a:lnTo>
                  <a:lnTo>
                    <a:pt x="3333" y="5713"/>
                  </a:lnTo>
                  <a:lnTo>
                    <a:pt x="5634" y="6031"/>
                  </a:lnTo>
                  <a:lnTo>
                    <a:pt x="6985" y="7063"/>
                  </a:lnTo>
                  <a:lnTo>
                    <a:pt x="7619" y="8968"/>
                  </a:lnTo>
                  <a:lnTo>
                    <a:pt x="7778" y="11746"/>
                  </a:lnTo>
                  <a:lnTo>
                    <a:pt x="7778" y="58975"/>
                  </a:lnTo>
                  <a:lnTo>
                    <a:pt x="7461" y="62387"/>
                  </a:lnTo>
                  <a:lnTo>
                    <a:pt x="6191" y="64451"/>
                  </a:lnTo>
                  <a:lnTo>
                    <a:pt x="3889" y="65642"/>
                  </a:lnTo>
                  <a:lnTo>
                    <a:pt x="158" y="66118"/>
                  </a:lnTo>
                  <a:lnTo>
                    <a:pt x="158" y="67626"/>
                  </a:lnTo>
                  <a:lnTo>
                    <a:pt x="23574" y="67626"/>
                  </a:lnTo>
                  <a:lnTo>
                    <a:pt x="23574" y="66118"/>
                  </a:lnTo>
                  <a:lnTo>
                    <a:pt x="19922" y="65721"/>
                  </a:lnTo>
                  <a:lnTo>
                    <a:pt x="17621" y="64768"/>
                  </a:lnTo>
                  <a:lnTo>
                    <a:pt x="16431" y="62706"/>
                  </a:lnTo>
                  <a:lnTo>
                    <a:pt x="16112" y="59292"/>
                  </a:lnTo>
                  <a:lnTo>
                    <a:pt x="16112" y="157"/>
                  </a:lnTo>
                  <a:lnTo>
                    <a:pt x="15716" y="0"/>
                  </a:lnTo>
                  <a:close/>
                </a:path>
              </a:pathLst>
            </a:custGeom>
            <a:solidFill>
              <a:srgbClr val="000000"/>
            </a:solidFill>
          </p:spPr>
          <p:txBody>
            <a:bodyPr vert="horz" lIns="91440" tIns="45720" rIns="91440" bIns="45720" anchor="t"/>
            <a:lstStyle/>
            <a:p>
              <a:endParaRPr lang="en-IN"/>
            </a:p>
          </p:txBody>
        </p:sp>
        <p:sp>
          <p:nvSpPr>
            <p:cNvPr id="2578" name="Shape 2613"/>
            <p:cNvSpPr/>
            <p:nvPr/>
          </p:nvSpPr>
          <p:spPr>
            <a:xfrm>
              <a:off x="1385474" y="5057584"/>
              <a:ext cx="23573" cy="67626"/>
            </a:xfrm>
            <a:custGeom>
              <a:avLst/>
              <a:gdLst/>
              <a:ahLst/>
              <a:cxnLst/>
              <a:rect l="0" t="0" r="0" b="0"/>
              <a:pathLst>
                <a:path w="23573" h="67626">
                  <a:moveTo>
                    <a:pt x="15716" y="0"/>
                  </a:moveTo>
                  <a:lnTo>
                    <a:pt x="0" y="4365"/>
                  </a:lnTo>
                  <a:lnTo>
                    <a:pt x="0" y="5952"/>
                  </a:lnTo>
                  <a:lnTo>
                    <a:pt x="3333" y="5713"/>
                  </a:lnTo>
                  <a:lnTo>
                    <a:pt x="5635" y="6031"/>
                  </a:lnTo>
                  <a:lnTo>
                    <a:pt x="6985" y="7063"/>
                  </a:lnTo>
                  <a:lnTo>
                    <a:pt x="7618" y="8968"/>
                  </a:lnTo>
                  <a:lnTo>
                    <a:pt x="7778" y="11746"/>
                  </a:lnTo>
                  <a:lnTo>
                    <a:pt x="7778" y="58975"/>
                  </a:lnTo>
                  <a:lnTo>
                    <a:pt x="7460" y="62387"/>
                  </a:lnTo>
                  <a:lnTo>
                    <a:pt x="6191" y="64451"/>
                  </a:lnTo>
                  <a:lnTo>
                    <a:pt x="3888" y="65642"/>
                  </a:lnTo>
                  <a:lnTo>
                    <a:pt x="158" y="66118"/>
                  </a:lnTo>
                  <a:lnTo>
                    <a:pt x="158" y="67626"/>
                  </a:lnTo>
                  <a:lnTo>
                    <a:pt x="23573" y="67626"/>
                  </a:lnTo>
                  <a:lnTo>
                    <a:pt x="23573" y="66118"/>
                  </a:lnTo>
                  <a:lnTo>
                    <a:pt x="19922" y="65721"/>
                  </a:lnTo>
                  <a:lnTo>
                    <a:pt x="17621" y="64768"/>
                  </a:lnTo>
                  <a:lnTo>
                    <a:pt x="16430" y="62706"/>
                  </a:lnTo>
                  <a:lnTo>
                    <a:pt x="16112" y="59292"/>
                  </a:lnTo>
                  <a:lnTo>
                    <a:pt x="16112" y="157"/>
                  </a:lnTo>
                  <a:lnTo>
                    <a:pt x="15716" y="0"/>
                  </a:lnTo>
                  <a:close/>
                </a:path>
              </a:pathLst>
            </a:custGeom>
            <a:solidFill>
              <a:srgbClr val="000000"/>
            </a:solidFill>
          </p:spPr>
          <p:txBody>
            <a:bodyPr vert="horz" lIns="91440" tIns="45720" rIns="91440" bIns="45720" anchor="t"/>
            <a:lstStyle/>
            <a:p>
              <a:endParaRPr lang="en-IN"/>
            </a:p>
          </p:txBody>
        </p:sp>
        <p:sp>
          <p:nvSpPr>
            <p:cNvPr id="2579" name="Shape 2614"/>
            <p:cNvSpPr/>
            <p:nvPr/>
          </p:nvSpPr>
          <p:spPr>
            <a:xfrm>
              <a:off x="1240693" y="5057584"/>
              <a:ext cx="10160" cy="10080"/>
            </a:xfrm>
            <a:custGeom>
              <a:avLst/>
              <a:gdLst/>
              <a:ahLst/>
              <a:cxnLst/>
              <a:rect l="0" t="0" r="0" b="0"/>
              <a:pathLst>
                <a:path w="10160" h="10080">
                  <a:moveTo>
                    <a:pt x="5001" y="0"/>
                  </a:moveTo>
                  <a:lnTo>
                    <a:pt x="2778" y="475"/>
                  </a:lnTo>
                  <a:lnTo>
                    <a:pt x="1191" y="1745"/>
                  </a:lnTo>
                  <a:lnTo>
                    <a:pt x="318" y="3412"/>
                  </a:lnTo>
                  <a:lnTo>
                    <a:pt x="0" y="5000"/>
                  </a:lnTo>
                  <a:lnTo>
                    <a:pt x="318" y="6587"/>
                  </a:lnTo>
                  <a:lnTo>
                    <a:pt x="1191" y="8255"/>
                  </a:lnTo>
                  <a:lnTo>
                    <a:pt x="2700" y="9604"/>
                  </a:lnTo>
                  <a:lnTo>
                    <a:pt x="5001" y="10080"/>
                  </a:lnTo>
                  <a:lnTo>
                    <a:pt x="7065" y="9682"/>
                  </a:lnTo>
                  <a:lnTo>
                    <a:pt x="8652" y="8651"/>
                  </a:lnTo>
                  <a:lnTo>
                    <a:pt x="9763" y="7063"/>
                  </a:lnTo>
                  <a:lnTo>
                    <a:pt x="10160" y="5000"/>
                  </a:lnTo>
                  <a:lnTo>
                    <a:pt x="9763" y="3015"/>
                  </a:lnTo>
                  <a:lnTo>
                    <a:pt x="8652" y="1427"/>
                  </a:lnTo>
                  <a:lnTo>
                    <a:pt x="7065" y="396"/>
                  </a:lnTo>
                  <a:lnTo>
                    <a:pt x="5001" y="0"/>
                  </a:lnTo>
                  <a:close/>
                </a:path>
              </a:pathLst>
            </a:custGeom>
            <a:solidFill>
              <a:srgbClr val="000000"/>
            </a:solidFill>
          </p:spPr>
          <p:txBody>
            <a:bodyPr vert="horz" lIns="91440" tIns="45720" rIns="91440" bIns="45720" anchor="t"/>
            <a:lstStyle/>
            <a:p>
              <a:endParaRPr lang="en-IN"/>
            </a:p>
          </p:txBody>
        </p:sp>
        <p:sp>
          <p:nvSpPr>
            <p:cNvPr id="2580" name="Shape 2615"/>
            <p:cNvSpPr/>
            <p:nvPr/>
          </p:nvSpPr>
          <p:spPr>
            <a:xfrm>
              <a:off x="1735518" y="5067823"/>
              <a:ext cx="26352" cy="58341"/>
            </a:xfrm>
            <a:custGeom>
              <a:avLst/>
              <a:gdLst/>
              <a:ahLst/>
              <a:cxnLst/>
              <a:rect l="0" t="0" r="0" b="0"/>
              <a:pathLst>
                <a:path w="26352" h="58341">
                  <a:moveTo>
                    <a:pt x="13255" y="0"/>
                  </a:moveTo>
                  <a:lnTo>
                    <a:pt x="10873" y="3412"/>
                  </a:lnTo>
                  <a:lnTo>
                    <a:pt x="8889" y="6191"/>
                  </a:lnTo>
                  <a:lnTo>
                    <a:pt x="4365" y="11350"/>
                  </a:lnTo>
                  <a:lnTo>
                    <a:pt x="1428" y="13731"/>
                  </a:lnTo>
                  <a:lnTo>
                    <a:pt x="396" y="14525"/>
                  </a:lnTo>
                  <a:lnTo>
                    <a:pt x="0" y="15318"/>
                  </a:lnTo>
                  <a:lnTo>
                    <a:pt x="396" y="15954"/>
                  </a:lnTo>
                  <a:lnTo>
                    <a:pt x="5635" y="15954"/>
                  </a:lnTo>
                  <a:lnTo>
                    <a:pt x="5635" y="45798"/>
                  </a:lnTo>
                  <a:lnTo>
                    <a:pt x="5872" y="49212"/>
                  </a:lnTo>
                  <a:lnTo>
                    <a:pt x="6350" y="51991"/>
                  </a:lnTo>
                  <a:lnTo>
                    <a:pt x="7222" y="54212"/>
                  </a:lnTo>
                  <a:lnTo>
                    <a:pt x="8333" y="55800"/>
                  </a:lnTo>
                  <a:lnTo>
                    <a:pt x="11271" y="57784"/>
                  </a:lnTo>
                  <a:lnTo>
                    <a:pt x="14762" y="58341"/>
                  </a:lnTo>
                  <a:lnTo>
                    <a:pt x="18176" y="57784"/>
                  </a:lnTo>
                  <a:lnTo>
                    <a:pt x="21351" y="56197"/>
                  </a:lnTo>
                  <a:lnTo>
                    <a:pt x="24128" y="53816"/>
                  </a:lnTo>
                  <a:lnTo>
                    <a:pt x="26352" y="50879"/>
                  </a:lnTo>
                  <a:lnTo>
                    <a:pt x="25081" y="49767"/>
                  </a:lnTo>
                  <a:lnTo>
                    <a:pt x="22860" y="51991"/>
                  </a:lnTo>
                  <a:lnTo>
                    <a:pt x="21192" y="52863"/>
                  </a:lnTo>
                  <a:lnTo>
                    <a:pt x="19050" y="53261"/>
                  </a:lnTo>
                  <a:lnTo>
                    <a:pt x="16906" y="52785"/>
                  </a:lnTo>
                  <a:lnTo>
                    <a:pt x="15477" y="51593"/>
                  </a:lnTo>
                  <a:lnTo>
                    <a:pt x="14603" y="49926"/>
                  </a:lnTo>
                  <a:lnTo>
                    <a:pt x="14207" y="47942"/>
                  </a:lnTo>
                  <a:lnTo>
                    <a:pt x="13968" y="44291"/>
                  </a:lnTo>
                  <a:lnTo>
                    <a:pt x="13968" y="15954"/>
                  </a:lnTo>
                  <a:lnTo>
                    <a:pt x="23971" y="15954"/>
                  </a:lnTo>
                  <a:lnTo>
                    <a:pt x="23971" y="12779"/>
                  </a:lnTo>
                  <a:lnTo>
                    <a:pt x="13968" y="12779"/>
                  </a:lnTo>
                  <a:lnTo>
                    <a:pt x="13968" y="1348"/>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581" name="Shape 2616"/>
            <p:cNvSpPr/>
            <p:nvPr/>
          </p:nvSpPr>
          <p:spPr>
            <a:xfrm>
              <a:off x="2718418" y="5079649"/>
              <a:ext cx="39528" cy="46514"/>
            </a:xfrm>
            <a:custGeom>
              <a:avLst/>
              <a:gdLst/>
              <a:ahLst/>
              <a:cxnLst/>
              <a:rect l="0" t="0" r="0" b="0"/>
              <a:pathLst>
                <a:path w="39528" h="46514">
                  <a:moveTo>
                    <a:pt x="20161" y="0"/>
                  </a:moveTo>
                  <a:lnTo>
                    <a:pt x="18017" y="3572"/>
                  </a:lnTo>
                  <a:lnTo>
                    <a:pt x="21431" y="4128"/>
                  </a:lnTo>
                  <a:lnTo>
                    <a:pt x="23812" y="5477"/>
                  </a:lnTo>
                  <a:lnTo>
                    <a:pt x="25400" y="7541"/>
                  </a:lnTo>
                  <a:lnTo>
                    <a:pt x="26511" y="9922"/>
                  </a:lnTo>
                  <a:lnTo>
                    <a:pt x="27542" y="14922"/>
                  </a:lnTo>
                  <a:lnTo>
                    <a:pt x="7143" y="14922"/>
                  </a:lnTo>
                  <a:lnTo>
                    <a:pt x="7858" y="11986"/>
                  </a:lnTo>
                  <a:lnTo>
                    <a:pt x="8731" y="9445"/>
                  </a:lnTo>
                  <a:lnTo>
                    <a:pt x="11112" y="5953"/>
                  </a:lnTo>
                  <a:lnTo>
                    <a:pt x="14287" y="4128"/>
                  </a:lnTo>
                  <a:lnTo>
                    <a:pt x="18017" y="3572"/>
                  </a:lnTo>
                  <a:lnTo>
                    <a:pt x="20161" y="0"/>
                  </a:lnTo>
                  <a:lnTo>
                    <a:pt x="15954" y="477"/>
                  </a:lnTo>
                  <a:lnTo>
                    <a:pt x="11430" y="2222"/>
                  </a:lnTo>
                  <a:lnTo>
                    <a:pt x="7143" y="5318"/>
                  </a:lnTo>
                  <a:lnTo>
                    <a:pt x="3492" y="9922"/>
                  </a:lnTo>
                  <a:lnTo>
                    <a:pt x="952" y="16192"/>
                  </a:lnTo>
                  <a:lnTo>
                    <a:pt x="238" y="20003"/>
                  </a:lnTo>
                  <a:lnTo>
                    <a:pt x="0" y="24368"/>
                  </a:lnTo>
                  <a:lnTo>
                    <a:pt x="397" y="29368"/>
                  </a:lnTo>
                  <a:lnTo>
                    <a:pt x="1348" y="33734"/>
                  </a:lnTo>
                  <a:lnTo>
                    <a:pt x="2857" y="37544"/>
                  </a:lnTo>
                  <a:lnTo>
                    <a:pt x="5080" y="40719"/>
                  </a:lnTo>
                  <a:lnTo>
                    <a:pt x="7778" y="43259"/>
                  </a:lnTo>
                  <a:lnTo>
                    <a:pt x="10953" y="45006"/>
                  </a:lnTo>
                  <a:lnTo>
                    <a:pt x="14526" y="46117"/>
                  </a:lnTo>
                  <a:lnTo>
                    <a:pt x="18494" y="46514"/>
                  </a:lnTo>
                  <a:lnTo>
                    <a:pt x="23495" y="45958"/>
                  </a:lnTo>
                  <a:lnTo>
                    <a:pt x="27702" y="44370"/>
                  </a:lnTo>
                  <a:lnTo>
                    <a:pt x="31194" y="42148"/>
                  </a:lnTo>
                  <a:lnTo>
                    <a:pt x="33972" y="39449"/>
                  </a:lnTo>
                  <a:lnTo>
                    <a:pt x="36195" y="36592"/>
                  </a:lnTo>
                  <a:lnTo>
                    <a:pt x="37782" y="33893"/>
                  </a:lnTo>
                  <a:lnTo>
                    <a:pt x="38893" y="31591"/>
                  </a:lnTo>
                  <a:lnTo>
                    <a:pt x="39528" y="30003"/>
                  </a:lnTo>
                  <a:lnTo>
                    <a:pt x="37941" y="29289"/>
                  </a:lnTo>
                  <a:lnTo>
                    <a:pt x="34925" y="33654"/>
                  </a:lnTo>
                  <a:lnTo>
                    <a:pt x="32702" y="35878"/>
                  </a:lnTo>
                  <a:lnTo>
                    <a:pt x="29923" y="37862"/>
                  </a:lnTo>
                  <a:lnTo>
                    <a:pt x="26591" y="39211"/>
                  </a:lnTo>
                  <a:lnTo>
                    <a:pt x="22542" y="39687"/>
                  </a:lnTo>
                  <a:lnTo>
                    <a:pt x="19208" y="39291"/>
                  </a:lnTo>
                  <a:lnTo>
                    <a:pt x="15796" y="38020"/>
                  </a:lnTo>
                  <a:lnTo>
                    <a:pt x="12700" y="35481"/>
                  </a:lnTo>
                  <a:lnTo>
                    <a:pt x="10001" y="31512"/>
                  </a:lnTo>
                  <a:lnTo>
                    <a:pt x="8890" y="28972"/>
                  </a:lnTo>
                  <a:lnTo>
                    <a:pt x="7937" y="25877"/>
                  </a:lnTo>
                  <a:lnTo>
                    <a:pt x="7302" y="22225"/>
                  </a:lnTo>
                  <a:lnTo>
                    <a:pt x="6826" y="18097"/>
                  </a:lnTo>
                  <a:lnTo>
                    <a:pt x="37624" y="18097"/>
                  </a:lnTo>
                  <a:lnTo>
                    <a:pt x="36910" y="13653"/>
                  </a:lnTo>
                  <a:lnTo>
                    <a:pt x="35797" y="9842"/>
                  </a:lnTo>
                  <a:lnTo>
                    <a:pt x="34131" y="6667"/>
                  </a:lnTo>
                  <a:lnTo>
                    <a:pt x="31988" y="4207"/>
                  </a:lnTo>
                  <a:lnTo>
                    <a:pt x="29527" y="2302"/>
                  </a:lnTo>
                  <a:lnTo>
                    <a:pt x="26670" y="1032"/>
                  </a:lnTo>
                  <a:lnTo>
                    <a:pt x="23573" y="238"/>
                  </a:lnTo>
                  <a:lnTo>
                    <a:pt x="20161" y="0"/>
                  </a:lnTo>
                  <a:close/>
                </a:path>
              </a:pathLst>
            </a:custGeom>
            <a:solidFill>
              <a:srgbClr val="000000"/>
            </a:solidFill>
          </p:spPr>
          <p:txBody>
            <a:bodyPr vert="horz" lIns="91440" tIns="45720" rIns="91440" bIns="45720" anchor="t"/>
            <a:lstStyle/>
            <a:p>
              <a:endParaRPr lang="en-IN"/>
            </a:p>
          </p:txBody>
        </p:sp>
        <p:sp>
          <p:nvSpPr>
            <p:cNvPr id="2582" name="Shape 2617"/>
            <p:cNvSpPr/>
            <p:nvPr/>
          </p:nvSpPr>
          <p:spPr>
            <a:xfrm>
              <a:off x="2541491" y="5079649"/>
              <a:ext cx="43656" cy="46514"/>
            </a:xfrm>
            <a:custGeom>
              <a:avLst/>
              <a:gdLst/>
              <a:ahLst/>
              <a:cxnLst/>
              <a:rect l="0" t="0" r="0" b="0"/>
              <a:pathLst>
                <a:path w="43656" h="46514">
                  <a:moveTo>
                    <a:pt x="21352" y="0"/>
                  </a:moveTo>
                  <a:lnTo>
                    <a:pt x="20558" y="2778"/>
                  </a:lnTo>
                  <a:lnTo>
                    <a:pt x="24844" y="3652"/>
                  </a:lnTo>
                  <a:lnTo>
                    <a:pt x="28337" y="6033"/>
                  </a:lnTo>
                  <a:lnTo>
                    <a:pt x="31115" y="9763"/>
                  </a:lnTo>
                  <a:lnTo>
                    <a:pt x="33099" y="14447"/>
                  </a:lnTo>
                  <a:lnTo>
                    <a:pt x="34369" y="19843"/>
                  </a:lnTo>
                  <a:lnTo>
                    <a:pt x="34767" y="25877"/>
                  </a:lnTo>
                  <a:lnTo>
                    <a:pt x="34211" y="32147"/>
                  </a:lnTo>
                  <a:lnTo>
                    <a:pt x="32782" y="36829"/>
                  </a:lnTo>
                  <a:lnTo>
                    <a:pt x="30798" y="40164"/>
                  </a:lnTo>
                  <a:lnTo>
                    <a:pt x="28337" y="42307"/>
                  </a:lnTo>
                  <a:lnTo>
                    <a:pt x="25638" y="43418"/>
                  </a:lnTo>
                  <a:lnTo>
                    <a:pt x="23098" y="43815"/>
                  </a:lnTo>
                  <a:lnTo>
                    <a:pt x="19050" y="43022"/>
                  </a:lnTo>
                  <a:lnTo>
                    <a:pt x="15795" y="40798"/>
                  </a:lnTo>
                  <a:lnTo>
                    <a:pt x="13336" y="37623"/>
                  </a:lnTo>
                  <a:lnTo>
                    <a:pt x="11509" y="33734"/>
                  </a:lnTo>
                  <a:lnTo>
                    <a:pt x="10239" y="29528"/>
                  </a:lnTo>
                  <a:lnTo>
                    <a:pt x="9445" y="25320"/>
                  </a:lnTo>
                  <a:lnTo>
                    <a:pt x="9049" y="21431"/>
                  </a:lnTo>
                  <a:lnTo>
                    <a:pt x="8890" y="18256"/>
                  </a:lnTo>
                  <a:lnTo>
                    <a:pt x="9128" y="14604"/>
                  </a:lnTo>
                  <a:lnTo>
                    <a:pt x="9843" y="11509"/>
                  </a:lnTo>
                  <a:lnTo>
                    <a:pt x="10874" y="8811"/>
                  </a:lnTo>
                  <a:lnTo>
                    <a:pt x="12382" y="6667"/>
                  </a:lnTo>
                  <a:lnTo>
                    <a:pt x="14129" y="4922"/>
                  </a:lnTo>
                  <a:lnTo>
                    <a:pt x="16113" y="3731"/>
                  </a:lnTo>
                  <a:lnTo>
                    <a:pt x="18256" y="3016"/>
                  </a:lnTo>
                  <a:lnTo>
                    <a:pt x="20558" y="2778"/>
                  </a:lnTo>
                  <a:lnTo>
                    <a:pt x="21352" y="0"/>
                  </a:lnTo>
                  <a:lnTo>
                    <a:pt x="15240" y="873"/>
                  </a:lnTo>
                  <a:lnTo>
                    <a:pt x="9922" y="3254"/>
                  </a:lnTo>
                  <a:lnTo>
                    <a:pt x="5715" y="6984"/>
                  </a:lnTo>
                  <a:lnTo>
                    <a:pt x="2540" y="11668"/>
                  </a:lnTo>
                  <a:lnTo>
                    <a:pt x="636" y="17066"/>
                  </a:lnTo>
                  <a:lnTo>
                    <a:pt x="0" y="22939"/>
                  </a:lnTo>
                  <a:lnTo>
                    <a:pt x="714" y="29368"/>
                  </a:lnTo>
                  <a:lnTo>
                    <a:pt x="2778" y="35004"/>
                  </a:lnTo>
                  <a:lnTo>
                    <a:pt x="6032" y="39767"/>
                  </a:lnTo>
                  <a:lnTo>
                    <a:pt x="10398" y="43418"/>
                  </a:lnTo>
                  <a:lnTo>
                    <a:pt x="15637" y="45721"/>
                  </a:lnTo>
                  <a:lnTo>
                    <a:pt x="21669" y="46514"/>
                  </a:lnTo>
                  <a:lnTo>
                    <a:pt x="28495" y="45482"/>
                  </a:lnTo>
                  <a:lnTo>
                    <a:pt x="34052" y="42624"/>
                  </a:lnTo>
                  <a:lnTo>
                    <a:pt x="38259" y="38417"/>
                  </a:lnTo>
                  <a:lnTo>
                    <a:pt x="41275" y="33417"/>
                  </a:lnTo>
                  <a:lnTo>
                    <a:pt x="43101" y="28098"/>
                  </a:lnTo>
                  <a:lnTo>
                    <a:pt x="43656" y="22939"/>
                  </a:lnTo>
                  <a:lnTo>
                    <a:pt x="43181" y="17859"/>
                  </a:lnTo>
                  <a:lnTo>
                    <a:pt x="41989" y="13334"/>
                  </a:lnTo>
                  <a:lnTo>
                    <a:pt x="40084" y="9366"/>
                  </a:lnTo>
                  <a:lnTo>
                    <a:pt x="37386" y="6112"/>
                  </a:lnTo>
                  <a:lnTo>
                    <a:pt x="34131" y="3492"/>
                  </a:lnTo>
                  <a:lnTo>
                    <a:pt x="30322" y="1587"/>
                  </a:lnTo>
                  <a:lnTo>
                    <a:pt x="26114" y="397"/>
                  </a:lnTo>
                  <a:lnTo>
                    <a:pt x="21352" y="0"/>
                  </a:lnTo>
                  <a:close/>
                </a:path>
              </a:pathLst>
            </a:custGeom>
            <a:solidFill>
              <a:srgbClr val="000000"/>
            </a:solidFill>
          </p:spPr>
          <p:txBody>
            <a:bodyPr vert="horz" lIns="91440" tIns="45720" rIns="91440" bIns="45720" anchor="t"/>
            <a:lstStyle/>
            <a:p>
              <a:endParaRPr lang="en-IN"/>
            </a:p>
          </p:txBody>
        </p:sp>
        <p:sp>
          <p:nvSpPr>
            <p:cNvPr id="2583" name="Shape 2618"/>
            <p:cNvSpPr/>
            <p:nvPr/>
          </p:nvSpPr>
          <p:spPr>
            <a:xfrm>
              <a:off x="2393695" y="5079649"/>
              <a:ext cx="40083" cy="46514"/>
            </a:xfrm>
            <a:custGeom>
              <a:avLst/>
              <a:gdLst/>
              <a:ahLst/>
              <a:cxnLst/>
              <a:rect l="0" t="0" r="0" b="0"/>
              <a:pathLst>
                <a:path w="40083" h="46514">
                  <a:moveTo>
                    <a:pt x="18017" y="0"/>
                  </a:moveTo>
                  <a:lnTo>
                    <a:pt x="12858" y="556"/>
                  </a:lnTo>
                  <a:lnTo>
                    <a:pt x="8731" y="1984"/>
                  </a:lnTo>
                  <a:lnTo>
                    <a:pt x="5635" y="4048"/>
                  </a:lnTo>
                  <a:lnTo>
                    <a:pt x="3492" y="6350"/>
                  </a:lnTo>
                  <a:lnTo>
                    <a:pt x="2222" y="8811"/>
                  </a:lnTo>
                  <a:lnTo>
                    <a:pt x="1825" y="10953"/>
                  </a:lnTo>
                  <a:lnTo>
                    <a:pt x="2142" y="12303"/>
                  </a:lnTo>
                  <a:lnTo>
                    <a:pt x="2857" y="13732"/>
                  </a:lnTo>
                  <a:lnTo>
                    <a:pt x="4127" y="14922"/>
                  </a:lnTo>
                  <a:lnTo>
                    <a:pt x="6111" y="15319"/>
                  </a:lnTo>
                  <a:lnTo>
                    <a:pt x="7937" y="15002"/>
                  </a:lnTo>
                  <a:lnTo>
                    <a:pt x="9366" y="13971"/>
                  </a:lnTo>
                  <a:lnTo>
                    <a:pt x="10238" y="12620"/>
                  </a:lnTo>
                  <a:lnTo>
                    <a:pt x="10556" y="11112"/>
                  </a:lnTo>
                  <a:lnTo>
                    <a:pt x="10318" y="9366"/>
                  </a:lnTo>
                  <a:lnTo>
                    <a:pt x="10080" y="7223"/>
                  </a:lnTo>
                  <a:lnTo>
                    <a:pt x="10715" y="5159"/>
                  </a:lnTo>
                  <a:lnTo>
                    <a:pt x="12382" y="3652"/>
                  </a:lnTo>
                  <a:lnTo>
                    <a:pt x="14683" y="2698"/>
                  </a:lnTo>
                  <a:lnTo>
                    <a:pt x="17145" y="2381"/>
                  </a:lnTo>
                  <a:lnTo>
                    <a:pt x="19605" y="2619"/>
                  </a:lnTo>
                  <a:lnTo>
                    <a:pt x="22066" y="3809"/>
                  </a:lnTo>
                  <a:lnTo>
                    <a:pt x="23971" y="6350"/>
                  </a:lnTo>
                  <a:lnTo>
                    <a:pt x="24765" y="10557"/>
                  </a:lnTo>
                  <a:lnTo>
                    <a:pt x="24765" y="16668"/>
                  </a:lnTo>
                  <a:lnTo>
                    <a:pt x="24024" y="16960"/>
                  </a:lnTo>
                  <a:lnTo>
                    <a:pt x="24765" y="19050"/>
                  </a:lnTo>
                  <a:lnTo>
                    <a:pt x="24765" y="33417"/>
                  </a:lnTo>
                  <a:lnTo>
                    <a:pt x="24208" y="36751"/>
                  </a:lnTo>
                  <a:lnTo>
                    <a:pt x="23177" y="37862"/>
                  </a:lnTo>
                  <a:lnTo>
                    <a:pt x="21351" y="39053"/>
                  </a:lnTo>
                  <a:lnTo>
                    <a:pt x="20320" y="39449"/>
                  </a:lnTo>
                  <a:lnTo>
                    <a:pt x="18732" y="40084"/>
                  </a:lnTo>
                  <a:lnTo>
                    <a:pt x="15240" y="40798"/>
                  </a:lnTo>
                  <a:lnTo>
                    <a:pt x="12700" y="40243"/>
                  </a:lnTo>
                  <a:lnTo>
                    <a:pt x="10636" y="38734"/>
                  </a:lnTo>
                  <a:lnTo>
                    <a:pt x="9207" y="36274"/>
                  </a:lnTo>
                  <a:lnTo>
                    <a:pt x="8731" y="33099"/>
                  </a:lnTo>
                  <a:lnTo>
                    <a:pt x="8731" y="32861"/>
                  </a:lnTo>
                  <a:lnTo>
                    <a:pt x="8890" y="31036"/>
                  </a:lnTo>
                  <a:lnTo>
                    <a:pt x="9525" y="28892"/>
                  </a:lnTo>
                  <a:lnTo>
                    <a:pt x="11112" y="26591"/>
                  </a:lnTo>
                  <a:lnTo>
                    <a:pt x="13970" y="24051"/>
                  </a:lnTo>
                  <a:lnTo>
                    <a:pt x="15953" y="22781"/>
                  </a:lnTo>
                  <a:lnTo>
                    <a:pt x="18415" y="21511"/>
                  </a:lnTo>
                  <a:lnTo>
                    <a:pt x="21351" y="20241"/>
                  </a:lnTo>
                  <a:lnTo>
                    <a:pt x="24765" y="19050"/>
                  </a:lnTo>
                  <a:lnTo>
                    <a:pt x="24024" y="16960"/>
                  </a:lnTo>
                  <a:lnTo>
                    <a:pt x="17303" y="19606"/>
                  </a:lnTo>
                  <a:lnTo>
                    <a:pt x="11112" y="22304"/>
                  </a:lnTo>
                  <a:lnTo>
                    <a:pt x="6270" y="25083"/>
                  </a:lnTo>
                  <a:lnTo>
                    <a:pt x="2777" y="28178"/>
                  </a:lnTo>
                  <a:lnTo>
                    <a:pt x="713" y="31829"/>
                  </a:lnTo>
                  <a:lnTo>
                    <a:pt x="0" y="36274"/>
                  </a:lnTo>
                  <a:lnTo>
                    <a:pt x="872" y="40640"/>
                  </a:lnTo>
                  <a:lnTo>
                    <a:pt x="3253" y="43894"/>
                  </a:lnTo>
                  <a:lnTo>
                    <a:pt x="6587" y="45878"/>
                  </a:lnTo>
                  <a:lnTo>
                    <a:pt x="10477" y="46514"/>
                  </a:lnTo>
                  <a:lnTo>
                    <a:pt x="14525" y="45958"/>
                  </a:lnTo>
                  <a:lnTo>
                    <a:pt x="18335" y="44212"/>
                  </a:lnTo>
                  <a:lnTo>
                    <a:pt x="21827" y="41831"/>
                  </a:lnTo>
                  <a:lnTo>
                    <a:pt x="24843" y="39291"/>
                  </a:lnTo>
                  <a:lnTo>
                    <a:pt x="25400" y="42307"/>
                  </a:lnTo>
                  <a:lnTo>
                    <a:pt x="26352" y="44370"/>
                  </a:lnTo>
                  <a:lnTo>
                    <a:pt x="27622" y="45641"/>
                  </a:lnTo>
                  <a:lnTo>
                    <a:pt x="28892" y="46276"/>
                  </a:lnTo>
                  <a:lnTo>
                    <a:pt x="31273" y="46514"/>
                  </a:lnTo>
                  <a:lnTo>
                    <a:pt x="32702" y="46434"/>
                  </a:lnTo>
                  <a:lnTo>
                    <a:pt x="34686" y="45878"/>
                  </a:lnTo>
                  <a:lnTo>
                    <a:pt x="37147" y="44370"/>
                  </a:lnTo>
                  <a:lnTo>
                    <a:pt x="40083" y="41592"/>
                  </a:lnTo>
                  <a:lnTo>
                    <a:pt x="40083" y="39053"/>
                  </a:lnTo>
                  <a:lnTo>
                    <a:pt x="38258" y="40322"/>
                  </a:lnTo>
                  <a:lnTo>
                    <a:pt x="35638" y="40878"/>
                  </a:lnTo>
                  <a:lnTo>
                    <a:pt x="33972" y="40402"/>
                  </a:lnTo>
                  <a:lnTo>
                    <a:pt x="33098" y="39132"/>
                  </a:lnTo>
                  <a:lnTo>
                    <a:pt x="32781" y="35163"/>
                  </a:lnTo>
                  <a:lnTo>
                    <a:pt x="32781" y="15875"/>
                  </a:lnTo>
                  <a:lnTo>
                    <a:pt x="32226" y="9128"/>
                  </a:lnTo>
                  <a:lnTo>
                    <a:pt x="30956" y="5715"/>
                  </a:lnTo>
                  <a:lnTo>
                    <a:pt x="28416" y="2778"/>
                  </a:lnTo>
                  <a:lnTo>
                    <a:pt x="26590" y="1587"/>
                  </a:lnTo>
                  <a:lnTo>
                    <a:pt x="24208" y="714"/>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584" name="Shape 2619"/>
            <p:cNvSpPr/>
            <p:nvPr/>
          </p:nvSpPr>
          <p:spPr>
            <a:xfrm>
              <a:off x="2233199" y="5079649"/>
              <a:ext cx="40083" cy="46514"/>
            </a:xfrm>
            <a:custGeom>
              <a:avLst/>
              <a:gdLst/>
              <a:ahLst/>
              <a:cxnLst/>
              <a:rect l="0" t="0" r="0" b="0"/>
              <a:pathLst>
                <a:path w="40083" h="46514">
                  <a:moveTo>
                    <a:pt x="18017" y="0"/>
                  </a:moveTo>
                  <a:lnTo>
                    <a:pt x="12858" y="556"/>
                  </a:lnTo>
                  <a:lnTo>
                    <a:pt x="8731" y="1984"/>
                  </a:lnTo>
                  <a:lnTo>
                    <a:pt x="5635" y="4048"/>
                  </a:lnTo>
                  <a:lnTo>
                    <a:pt x="3492" y="6350"/>
                  </a:lnTo>
                  <a:lnTo>
                    <a:pt x="2301" y="8811"/>
                  </a:lnTo>
                  <a:lnTo>
                    <a:pt x="1905" y="10953"/>
                  </a:lnTo>
                  <a:lnTo>
                    <a:pt x="2857" y="13732"/>
                  </a:lnTo>
                  <a:lnTo>
                    <a:pt x="4206" y="14922"/>
                  </a:lnTo>
                  <a:lnTo>
                    <a:pt x="6111" y="15319"/>
                  </a:lnTo>
                  <a:lnTo>
                    <a:pt x="7937" y="15002"/>
                  </a:lnTo>
                  <a:lnTo>
                    <a:pt x="9366" y="13971"/>
                  </a:lnTo>
                  <a:lnTo>
                    <a:pt x="10318" y="12620"/>
                  </a:lnTo>
                  <a:lnTo>
                    <a:pt x="10636" y="11112"/>
                  </a:lnTo>
                  <a:lnTo>
                    <a:pt x="10318" y="9366"/>
                  </a:lnTo>
                  <a:lnTo>
                    <a:pt x="10080" y="7223"/>
                  </a:lnTo>
                  <a:lnTo>
                    <a:pt x="10715" y="5159"/>
                  </a:lnTo>
                  <a:lnTo>
                    <a:pt x="12382" y="3652"/>
                  </a:lnTo>
                  <a:lnTo>
                    <a:pt x="14683" y="2698"/>
                  </a:lnTo>
                  <a:lnTo>
                    <a:pt x="17145" y="2381"/>
                  </a:lnTo>
                  <a:lnTo>
                    <a:pt x="19605" y="2619"/>
                  </a:lnTo>
                  <a:lnTo>
                    <a:pt x="22066" y="3809"/>
                  </a:lnTo>
                  <a:lnTo>
                    <a:pt x="23971" y="6350"/>
                  </a:lnTo>
                  <a:lnTo>
                    <a:pt x="24764" y="10557"/>
                  </a:lnTo>
                  <a:lnTo>
                    <a:pt x="24764" y="16668"/>
                  </a:lnTo>
                  <a:lnTo>
                    <a:pt x="24024" y="16960"/>
                  </a:lnTo>
                  <a:lnTo>
                    <a:pt x="24764" y="19050"/>
                  </a:lnTo>
                  <a:lnTo>
                    <a:pt x="24764" y="33417"/>
                  </a:lnTo>
                  <a:lnTo>
                    <a:pt x="24208" y="36751"/>
                  </a:lnTo>
                  <a:lnTo>
                    <a:pt x="23177" y="37862"/>
                  </a:lnTo>
                  <a:lnTo>
                    <a:pt x="21431" y="39053"/>
                  </a:lnTo>
                  <a:lnTo>
                    <a:pt x="20320" y="39449"/>
                  </a:lnTo>
                  <a:lnTo>
                    <a:pt x="18732" y="40084"/>
                  </a:lnTo>
                  <a:lnTo>
                    <a:pt x="15239" y="40798"/>
                  </a:lnTo>
                  <a:lnTo>
                    <a:pt x="12700" y="40243"/>
                  </a:lnTo>
                  <a:lnTo>
                    <a:pt x="10636" y="38734"/>
                  </a:lnTo>
                  <a:lnTo>
                    <a:pt x="9286" y="36274"/>
                  </a:lnTo>
                  <a:lnTo>
                    <a:pt x="8731" y="33099"/>
                  </a:lnTo>
                  <a:lnTo>
                    <a:pt x="8731" y="32861"/>
                  </a:lnTo>
                  <a:lnTo>
                    <a:pt x="8889" y="31036"/>
                  </a:lnTo>
                  <a:lnTo>
                    <a:pt x="9525" y="28892"/>
                  </a:lnTo>
                  <a:lnTo>
                    <a:pt x="11112" y="26591"/>
                  </a:lnTo>
                  <a:lnTo>
                    <a:pt x="13970" y="24051"/>
                  </a:lnTo>
                  <a:lnTo>
                    <a:pt x="15953" y="22781"/>
                  </a:lnTo>
                  <a:lnTo>
                    <a:pt x="18414" y="21511"/>
                  </a:lnTo>
                  <a:lnTo>
                    <a:pt x="21351" y="20241"/>
                  </a:lnTo>
                  <a:lnTo>
                    <a:pt x="24764" y="19050"/>
                  </a:lnTo>
                  <a:lnTo>
                    <a:pt x="24024" y="16960"/>
                  </a:lnTo>
                  <a:lnTo>
                    <a:pt x="17303" y="19606"/>
                  </a:lnTo>
                  <a:lnTo>
                    <a:pt x="11112" y="22304"/>
                  </a:lnTo>
                  <a:lnTo>
                    <a:pt x="6269" y="25083"/>
                  </a:lnTo>
                  <a:lnTo>
                    <a:pt x="2857" y="28178"/>
                  </a:lnTo>
                  <a:lnTo>
                    <a:pt x="713" y="31829"/>
                  </a:lnTo>
                  <a:lnTo>
                    <a:pt x="0" y="36274"/>
                  </a:lnTo>
                  <a:lnTo>
                    <a:pt x="952" y="40640"/>
                  </a:lnTo>
                  <a:lnTo>
                    <a:pt x="3253" y="43894"/>
                  </a:lnTo>
                  <a:lnTo>
                    <a:pt x="6587" y="45878"/>
                  </a:lnTo>
                  <a:lnTo>
                    <a:pt x="10477" y="46514"/>
                  </a:lnTo>
                  <a:lnTo>
                    <a:pt x="14525" y="45958"/>
                  </a:lnTo>
                  <a:lnTo>
                    <a:pt x="18414" y="44212"/>
                  </a:lnTo>
                  <a:lnTo>
                    <a:pt x="24843" y="39291"/>
                  </a:lnTo>
                  <a:lnTo>
                    <a:pt x="25400" y="42307"/>
                  </a:lnTo>
                  <a:lnTo>
                    <a:pt x="26352" y="44370"/>
                  </a:lnTo>
                  <a:lnTo>
                    <a:pt x="27622" y="45641"/>
                  </a:lnTo>
                  <a:lnTo>
                    <a:pt x="28892" y="46276"/>
                  </a:lnTo>
                  <a:lnTo>
                    <a:pt x="31273" y="46514"/>
                  </a:lnTo>
                  <a:lnTo>
                    <a:pt x="32781" y="46434"/>
                  </a:lnTo>
                  <a:lnTo>
                    <a:pt x="34686" y="45878"/>
                  </a:lnTo>
                  <a:lnTo>
                    <a:pt x="37147" y="44370"/>
                  </a:lnTo>
                  <a:lnTo>
                    <a:pt x="40083" y="41592"/>
                  </a:lnTo>
                  <a:lnTo>
                    <a:pt x="40083" y="39053"/>
                  </a:lnTo>
                  <a:lnTo>
                    <a:pt x="38258" y="40322"/>
                  </a:lnTo>
                  <a:lnTo>
                    <a:pt x="35638" y="40878"/>
                  </a:lnTo>
                  <a:lnTo>
                    <a:pt x="33972" y="40402"/>
                  </a:lnTo>
                  <a:lnTo>
                    <a:pt x="33098" y="39132"/>
                  </a:lnTo>
                  <a:lnTo>
                    <a:pt x="32781" y="35163"/>
                  </a:lnTo>
                  <a:lnTo>
                    <a:pt x="32781" y="15875"/>
                  </a:lnTo>
                  <a:lnTo>
                    <a:pt x="32226" y="9128"/>
                  </a:lnTo>
                  <a:lnTo>
                    <a:pt x="30956" y="5715"/>
                  </a:lnTo>
                  <a:lnTo>
                    <a:pt x="28416" y="2778"/>
                  </a:lnTo>
                  <a:lnTo>
                    <a:pt x="26590" y="1587"/>
                  </a:lnTo>
                  <a:lnTo>
                    <a:pt x="24288" y="714"/>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585" name="Shape 2620"/>
            <p:cNvSpPr/>
            <p:nvPr/>
          </p:nvSpPr>
          <p:spPr>
            <a:xfrm>
              <a:off x="2081672" y="5057584"/>
              <a:ext cx="45958" cy="68580"/>
            </a:xfrm>
            <a:custGeom>
              <a:avLst/>
              <a:gdLst/>
              <a:ahLst/>
              <a:cxnLst/>
              <a:rect l="0" t="0" r="0" b="0"/>
              <a:pathLst>
                <a:path w="45958" h="68580">
                  <a:moveTo>
                    <a:pt x="38814" y="0"/>
                  </a:moveTo>
                  <a:lnTo>
                    <a:pt x="24209" y="4365"/>
                  </a:lnTo>
                  <a:lnTo>
                    <a:pt x="24209" y="5952"/>
                  </a:lnTo>
                  <a:lnTo>
                    <a:pt x="26591" y="5793"/>
                  </a:lnTo>
                  <a:lnTo>
                    <a:pt x="29131" y="6111"/>
                  </a:lnTo>
                  <a:lnTo>
                    <a:pt x="30401" y="7222"/>
                  </a:lnTo>
                  <a:lnTo>
                    <a:pt x="30877" y="8810"/>
                  </a:lnTo>
                  <a:lnTo>
                    <a:pt x="30956" y="10873"/>
                  </a:lnTo>
                  <a:lnTo>
                    <a:pt x="30956" y="26351"/>
                  </a:lnTo>
                  <a:lnTo>
                    <a:pt x="28575" y="24446"/>
                  </a:lnTo>
                  <a:lnTo>
                    <a:pt x="26114" y="23097"/>
                  </a:lnTo>
                  <a:lnTo>
                    <a:pt x="23494" y="22304"/>
                  </a:lnTo>
                  <a:lnTo>
                    <a:pt x="22684" y="22240"/>
                  </a:lnTo>
                  <a:lnTo>
                    <a:pt x="20796" y="24843"/>
                  </a:lnTo>
                  <a:lnTo>
                    <a:pt x="24209" y="25400"/>
                  </a:lnTo>
                  <a:lnTo>
                    <a:pt x="27384" y="27225"/>
                  </a:lnTo>
                  <a:lnTo>
                    <a:pt x="29686" y="30320"/>
                  </a:lnTo>
                  <a:lnTo>
                    <a:pt x="30956" y="34765"/>
                  </a:lnTo>
                  <a:lnTo>
                    <a:pt x="30956" y="57546"/>
                  </a:lnTo>
                  <a:lnTo>
                    <a:pt x="29844" y="59927"/>
                  </a:lnTo>
                  <a:lnTo>
                    <a:pt x="27781" y="61832"/>
                  </a:lnTo>
                  <a:lnTo>
                    <a:pt x="25162" y="63102"/>
                  </a:lnTo>
                  <a:lnTo>
                    <a:pt x="22146" y="63500"/>
                  </a:lnTo>
                  <a:lnTo>
                    <a:pt x="18891" y="62943"/>
                  </a:lnTo>
                  <a:lnTo>
                    <a:pt x="15716" y="61515"/>
                  </a:lnTo>
                  <a:lnTo>
                    <a:pt x="12938" y="58895"/>
                  </a:lnTo>
                  <a:lnTo>
                    <a:pt x="10636" y="55006"/>
                  </a:lnTo>
                  <a:lnTo>
                    <a:pt x="9128" y="49767"/>
                  </a:lnTo>
                  <a:lnTo>
                    <a:pt x="8493" y="43180"/>
                  </a:lnTo>
                  <a:lnTo>
                    <a:pt x="9048" y="37067"/>
                  </a:lnTo>
                  <a:lnTo>
                    <a:pt x="10477" y="32384"/>
                  </a:lnTo>
                  <a:lnTo>
                    <a:pt x="12621" y="28971"/>
                  </a:lnTo>
                  <a:lnTo>
                    <a:pt x="15161" y="26590"/>
                  </a:lnTo>
                  <a:lnTo>
                    <a:pt x="17938" y="25240"/>
                  </a:lnTo>
                  <a:lnTo>
                    <a:pt x="20796" y="24843"/>
                  </a:lnTo>
                  <a:lnTo>
                    <a:pt x="22684" y="22240"/>
                  </a:lnTo>
                  <a:lnTo>
                    <a:pt x="20478" y="22065"/>
                  </a:lnTo>
                  <a:lnTo>
                    <a:pt x="15081" y="22938"/>
                  </a:lnTo>
                  <a:lnTo>
                    <a:pt x="10239" y="25479"/>
                  </a:lnTo>
                  <a:lnTo>
                    <a:pt x="6112" y="29368"/>
                  </a:lnTo>
                  <a:lnTo>
                    <a:pt x="2857" y="34368"/>
                  </a:lnTo>
                  <a:lnTo>
                    <a:pt x="714" y="40162"/>
                  </a:lnTo>
                  <a:lnTo>
                    <a:pt x="0" y="46433"/>
                  </a:lnTo>
                  <a:lnTo>
                    <a:pt x="556" y="53181"/>
                  </a:lnTo>
                  <a:lnTo>
                    <a:pt x="2222" y="58418"/>
                  </a:lnTo>
                  <a:lnTo>
                    <a:pt x="4683" y="62308"/>
                  </a:lnTo>
                  <a:lnTo>
                    <a:pt x="7541" y="65087"/>
                  </a:lnTo>
                  <a:lnTo>
                    <a:pt x="10557" y="66912"/>
                  </a:lnTo>
                  <a:lnTo>
                    <a:pt x="13573" y="68023"/>
                  </a:lnTo>
                  <a:lnTo>
                    <a:pt x="16113" y="68500"/>
                  </a:lnTo>
                  <a:lnTo>
                    <a:pt x="18018" y="68580"/>
                  </a:lnTo>
                  <a:lnTo>
                    <a:pt x="22859" y="68023"/>
                  </a:lnTo>
                  <a:lnTo>
                    <a:pt x="26432" y="66515"/>
                  </a:lnTo>
                  <a:lnTo>
                    <a:pt x="29051" y="64451"/>
                  </a:lnTo>
                  <a:lnTo>
                    <a:pt x="30797" y="62308"/>
                  </a:lnTo>
                  <a:lnTo>
                    <a:pt x="30956" y="62308"/>
                  </a:lnTo>
                  <a:lnTo>
                    <a:pt x="30956" y="68341"/>
                  </a:lnTo>
                  <a:lnTo>
                    <a:pt x="31353" y="68580"/>
                  </a:lnTo>
                  <a:lnTo>
                    <a:pt x="38814" y="65960"/>
                  </a:lnTo>
                  <a:lnTo>
                    <a:pt x="45958" y="63500"/>
                  </a:lnTo>
                  <a:lnTo>
                    <a:pt x="45958" y="61912"/>
                  </a:lnTo>
                  <a:lnTo>
                    <a:pt x="43179" y="61912"/>
                  </a:lnTo>
                  <a:lnTo>
                    <a:pt x="41275" y="61515"/>
                  </a:lnTo>
                  <a:lnTo>
                    <a:pt x="40163" y="60800"/>
                  </a:lnTo>
                  <a:lnTo>
                    <a:pt x="39528" y="59688"/>
                  </a:lnTo>
                  <a:lnTo>
                    <a:pt x="39291" y="56356"/>
                  </a:lnTo>
                  <a:lnTo>
                    <a:pt x="39291" y="157"/>
                  </a:lnTo>
                  <a:lnTo>
                    <a:pt x="38814" y="0"/>
                  </a:lnTo>
                  <a:close/>
                </a:path>
              </a:pathLst>
            </a:custGeom>
            <a:solidFill>
              <a:srgbClr val="000000"/>
            </a:solidFill>
          </p:spPr>
          <p:txBody>
            <a:bodyPr vert="horz" lIns="91440" tIns="45720" rIns="91440" bIns="45720" anchor="t"/>
            <a:lstStyle/>
            <a:p>
              <a:endParaRPr lang="en-IN"/>
            </a:p>
          </p:txBody>
        </p:sp>
        <p:sp>
          <p:nvSpPr>
            <p:cNvPr id="2586" name="Shape 2621"/>
            <p:cNvSpPr/>
            <p:nvPr/>
          </p:nvSpPr>
          <p:spPr>
            <a:xfrm>
              <a:off x="1989518" y="5079649"/>
              <a:ext cx="40083" cy="46514"/>
            </a:xfrm>
            <a:custGeom>
              <a:avLst/>
              <a:gdLst/>
              <a:ahLst/>
              <a:cxnLst/>
              <a:rect l="0" t="0" r="0" b="0"/>
              <a:pathLst>
                <a:path w="40083" h="46514">
                  <a:moveTo>
                    <a:pt x="18017" y="0"/>
                  </a:moveTo>
                  <a:lnTo>
                    <a:pt x="12858" y="556"/>
                  </a:lnTo>
                  <a:lnTo>
                    <a:pt x="8731" y="1984"/>
                  </a:lnTo>
                  <a:lnTo>
                    <a:pt x="5635" y="4048"/>
                  </a:lnTo>
                  <a:lnTo>
                    <a:pt x="3492" y="6350"/>
                  </a:lnTo>
                  <a:lnTo>
                    <a:pt x="2301" y="8811"/>
                  </a:lnTo>
                  <a:lnTo>
                    <a:pt x="1905" y="10953"/>
                  </a:lnTo>
                  <a:lnTo>
                    <a:pt x="2857" y="13732"/>
                  </a:lnTo>
                  <a:lnTo>
                    <a:pt x="4127" y="14922"/>
                  </a:lnTo>
                  <a:lnTo>
                    <a:pt x="6111" y="15319"/>
                  </a:lnTo>
                  <a:lnTo>
                    <a:pt x="7937" y="15002"/>
                  </a:lnTo>
                  <a:lnTo>
                    <a:pt x="9366" y="13971"/>
                  </a:lnTo>
                  <a:lnTo>
                    <a:pt x="10238" y="12620"/>
                  </a:lnTo>
                  <a:lnTo>
                    <a:pt x="10556" y="11112"/>
                  </a:lnTo>
                  <a:lnTo>
                    <a:pt x="10318" y="9366"/>
                  </a:lnTo>
                  <a:lnTo>
                    <a:pt x="10080" y="7223"/>
                  </a:lnTo>
                  <a:lnTo>
                    <a:pt x="10715" y="5159"/>
                  </a:lnTo>
                  <a:lnTo>
                    <a:pt x="12382" y="3652"/>
                  </a:lnTo>
                  <a:lnTo>
                    <a:pt x="14683" y="2698"/>
                  </a:lnTo>
                  <a:lnTo>
                    <a:pt x="17145" y="2381"/>
                  </a:lnTo>
                  <a:lnTo>
                    <a:pt x="19605" y="2619"/>
                  </a:lnTo>
                  <a:lnTo>
                    <a:pt x="22066" y="3809"/>
                  </a:lnTo>
                  <a:lnTo>
                    <a:pt x="23971" y="6350"/>
                  </a:lnTo>
                  <a:lnTo>
                    <a:pt x="24764" y="10557"/>
                  </a:lnTo>
                  <a:lnTo>
                    <a:pt x="24764" y="16668"/>
                  </a:lnTo>
                  <a:lnTo>
                    <a:pt x="24024" y="16960"/>
                  </a:lnTo>
                  <a:lnTo>
                    <a:pt x="24764" y="19050"/>
                  </a:lnTo>
                  <a:lnTo>
                    <a:pt x="24764" y="33417"/>
                  </a:lnTo>
                  <a:lnTo>
                    <a:pt x="24208" y="36751"/>
                  </a:lnTo>
                  <a:lnTo>
                    <a:pt x="23177" y="37862"/>
                  </a:lnTo>
                  <a:lnTo>
                    <a:pt x="21351" y="39053"/>
                  </a:lnTo>
                  <a:lnTo>
                    <a:pt x="20320" y="39449"/>
                  </a:lnTo>
                  <a:lnTo>
                    <a:pt x="18732" y="40084"/>
                  </a:lnTo>
                  <a:lnTo>
                    <a:pt x="15239" y="40798"/>
                  </a:lnTo>
                  <a:lnTo>
                    <a:pt x="12700" y="40243"/>
                  </a:lnTo>
                  <a:lnTo>
                    <a:pt x="10636" y="38734"/>
                  </a:lnTo>
                  <a:lnTo>
                    <a:pt x="9286" y="36274"/>
                  </a:lnTo>
                  <a:lnTo>
                    <a:pt x="8731" y="33099"/>
                  </a:lnTo>
                  <a:lnTo>
                    <a:pt x="8731" y="32861"/>
                  </a:lnTo>
                  <a:lnTo>
                    <a:pt x="8889" y="31036"/>
                  </a:lnTo>
                  <a:lnTo>
                    <a:pt x="9525" y="28892"/>
                  </a:lnTo>
                  <a:lnTo>
                    <a:pt x="11112" y="26591"/>
                  </a:lnTo>
                  <a:lnTo>
                    <a:pt x="13970" y="24051"/>
                  </a:lnTo>
                  <a:lnTo>
                    <a:pt x="15953" y="22781"/>
                  </a:lnTo>
                  <a:lnTo>
                    <a:pt x="18414" y="21511"/>
                  </a:lnTo>
                  <a:lnTo>
                    <a:pt x="21351" y="20241"/>
                  </a:lnTo>
                  <a:lnTo>
                    <a:pt x="24764" y="19050"/>
                  </a:lnTo>
                  <a:lnTo>
                    <a:pt x="24024" y="16960"/>
                  </a:lnTo>
                  <a:lnTo>
                    <a:pt x="17303" y="19606"/>
                  </a:lnTo>
                  <a:lnTo>
                    <a:pt x="11112" y="22304"/>
                  </a:lnTo>
                  <a:lnTo>
                    <a:pt x="6269" y="25083"/>
                  </a:lnTo>
                  <a:lnTo>
                    <a:pt x="2777" y="28178"/>
                  </a:lnTo>
                  <a:lnTo>
                    <a:pt x="713" y="31829"/>
                  </a:lnTo>
                  <a:lnTo>
                    <a:pt x="0" y="36274"/>
                  </a:lnTo>
                  <a:lnTo>
                    <a:pt x="952" y="40640"/>
                  </a:lnTo>
                  <a:lnTo>
                    <a:pt x="3253" y="43894"/>
                  </a:lnTo>
                  <a:lnTo>
                    <a:pt x="6587" y="45878"/>
                  </a:lnTo>
                  <a:lnTo>
                    <a:pt x="10477" y="46514"/>
                  </a:lnTo>
                  <a:lnTo>
                    <a:pt x="14525" y="45958"/>
                  </a:lnTo>
                  <a:lnTo>
                    <a:pt x="18335" y="44212"/>
                  </a:lnTo>
                  <a:lnTo>
                    <a:pt x="21827" y="41831"/>
                  </a:lnTo>
                  <a:lnTo>
                    <a:pt x="24843" y="39291"/>
                  </a:lnTo>
                  <a:lnTo>
                    <a:pt x="25400" y="42307"/>
                  </a:lnTo>
                  <a:lnTo>
                    <a:pt x="26352" y="44370"/>
                  </a:lnTo>
                  <a:lnTo>
                    <a:pt x="27622" y="45641"/>
                  </a:lnTo>
                  <a:lnTo>
                    <a:pt x="28892" y="46276"/>
                  </a:lnTo>
                  <a:lnTo>
                    <a:pt x="31273" y="46514"/>
                  </a:lnTo>
                  <a:lnTo>
                    <a:pt x="32781" y="46434"/>
                  </a:lnTo>
                  <a:lnTo>
                    <a:pt x="34686" y="45878"/>
                  </a:lnTo>
                  <a:lnTo>
                    <a:pt x="37147" y="44370"/>
                  </a:lnTo>
                  <a:lnTo>
                    <a:pt x="40083" y="41592"/>
                  </a:lnTo>
                  <a:lnTo>
                    <a:pt x="40083" y="39053"/>
                  </a:lnTo>
                  <a:lnTo>
                    <a:pt x="38258" y="40322"/>
                  </a:lnTo>
                  <a:lnTo>
                    <a:pt x="35638" y="40878"/>
                  </a:lnTo>
                  <a:lnTo>
                    <a:pt x="33972" y="40402"/>
                  </a:lnTo>
                  <a:lnTo>
                    <a:pt x="33098" y="39132"/>
                  </a:lnTo>
                  <a:lnTo>
                    <a:pt x="32781" y="35163"/>
                  </a:lnTo>
                  <a:lnTo>
                    <a:pt x="32781" y="15875"/>
                  </a:lnTo>
                  <a:lnTo>
                    <a:pt x="32226" y="9128"/>
                  </a:lnTo>
                  <a:lnTo>
                    <a:pt x="30956" y="5715"/>
                  </a:lnTo>
                  <a:lnTo>
                    <a:pt x="28416" y="2778"/>
                  </a:lnTo>
                  <a:lnTo>
                    <a:pt x="26590" y="1587"/>
                  </a:lnTo>
                  <a:lnTo>
                    <a:pt x="24208" y="714"/>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587" name="Shape 2622"/>
            <p:cNvSpPr/>
            <p:nvPr/>
          </p:nvSpPr>
          <p:spPr>
            <a:xfrm>
              <a:off x="1918000" y="5079649"/>
              <a:ext cx="39528" cy="46514"/>
            </a:xfrm>
            <a:custGeom>
              <a:avLst/>
              <a:gdLst/>
              <a:ahLst/>
              <a:cxnLst/>
              <a:rect l="0" t="0" r="0" b="0"/>
              <a:pathLst>
                <a:path w="39528" h="46514">
                  <a:moveTo>
                    <a:pt x="20161" y="0"/>
                  </a:moveTo>
                  <a:lnTo>
                    <a:pt x="18018" y="3572"/>
                  </a:lnTo>
                  <a:lnTo>
                    <a:pt x="21431" y="4128"/>
                  </a:lnTo>
                  <a:lnTo>
                    <a:pt x="23812" y="5477"/>
                  </a:lnTo>
                  <a:lnTo>
                    <a:pt x="25400" y="7541"/>
                  </a:lnTo>
                  <a:lnTo>
                    <a:pt x="26511" y="9922"/>
                  </a:lnTo>
                  <a:lnTo>
                    <a:pt x="27543" y="14922"/>
                  </a:lnTo>
                  <a:lnTo>
                    <a:pt x="7143" y="14922"/>
                  </a:lnTo>
                  <a:lnTo>
                    <a:pt x="7858" y="11986"/>
                  </a:lnTo>
                  <a:lnTo>
                    <a:pt x="8731" y="9445"/>
                  </a:lnTo>
                  <a:lnTo>
                    <a:pt x="11112" y="5953"/>
                  </a:lnTo>
                  <a:lnTo>
                    <a:pt x="14287" y="4128"/>
                  </a:lnTo>
                  <a:lnTo>
                    <a:pt x="18018" y="3572"/>
                  </a:lnTo>
                  <a:lnTo>
                    <a:pt x="20161" y="0"/>
                  </a:lnTo>
                  <a:lnTo>
                    <a:pt x="15955" y="477"/>
                  </a:lnTo>
                  <a:lnTo>
                    <a:pt x="11430" y="2222"/>
                  </a:lnTo>
                  <a:lnTo>
                    <a:pt x="7143" y="5318"/>
                  </a:lnTo>
                  <a:lnTo>
                    <a:pt x="3492" y="9922"/>
                  </a:lnTo>
                  <a:lnTo>
                    <a:pt x="952" y="16192"/>
                  </a:lnTo>
                  <a:lnTo>
                    <a:pt x="317" y="20003"/>
                  </a:lnTo>
                  <a:lnTo>
                    <a:pt x="0" y="24368"/>
                  </a:lnTo>
                  <a:lnTo>
                    <a:pt x="397" y="29368"/>
                  </a:lnTo>
                  <a:lnTo>
                    <a:pt x="1350" y="33734"/>
                  </a:lnTo>
                  <a:lnTo>
                    <a:pt x="2857" y="37544"/>
                  </a:lnTo>
                  <a:lnTo>
                    <a:pt x="5080" y="40719"/>
                  </a:lnTo>
                  <a:lnTo>
                    <a:pt x="7778" y="43259"/>
                  </a:lnTo>
                  <a:lnTo>
                    <a:pt x="10953" y="45006"/>
                  </a:lnTo>
                  <a:lnTo>
                    <a:pt x="14526" y="46117"/>
                  </a:lnTo>
                  <a:lnTo>
                    <a:pt x="18494" y="46514"/>
                  </a:lnTo>
                  <a:lnTo>
                    <a:pt x="23495" y="45958"/>
                  </a:lnTo>
                  <a:lnTo>
                    <a:pt x="27702" y="44370"/>
                  </a:lnTo>
                  <a:lnTo>
                    <a:pt x="31194" y="42148"/>
                  </a:lnTo>
                  <a:lnTo>
                    <a:pt x="33972" y="39449"/>
                  </a:lnTo>
                  <a:lnTo>
                    <a:pt x="36195" y="36592"/>
                  </a:lnTo>
                  <a:lnTo>
                    <a:pt x="37782" y="33893"/>
                  </a:lnTo>
                  <a:lnTo>
                    <a:pt x="38893" y="31591"/>
                  </a:lnTo>
                  <a:lnTo>
                    <a:pt x="39528" y="30003"/>
                  </a:lnTo>
                  <a:lnTo>
                    <a:pt x="37941" y="29289"/>
                  </a:lnTo>
                  <a:lnTo>
                    <a:pt x="34925" y="33654"/>
                  </a:lnTo>
                  <a:lnTo>
                    <a:pt x="32702" y="35878"/>
                  </a:lnTo>
                  <a:lnTo>
                    <a:pt x="29925" y="37862"/>
                  </a:lnTo>
                  <a:lnTo>
                    <a:pt x="26591" y="39211"/>
                  </a:lnTo>
                  <a:lnTo>
                    <a:pt x="22542" y="39687"/>
                  </a:lnTo>
                  <a:lnTo>
                    <a:pt x="19208" y="39291"/>
                  </a:lnTo>
                  <a:lnTo>
                    <a:pt x="15875" y="38020"/>
                  </a:lnTo>
                  <a:lnTo>
                    <a:pt x="12700" y="35481"/>
                  </a:lnTo>
                  <a:lnTo>
                    <a:pt x="10001" y="31512"/>
                  </a:lnTo>
                  <a:lnTo>
                    <a:pt x="8890" y="28972"/>
                  </a:lnTo>
                  <a:lnTo>
                    <a:pt x="7937" y="25877"/>
                  </a:lnTo>
                  <a:lnTo>
                    <a:pt x="7302" y="22225"/>
                  </a:lnTo>
                  <a:lnTo>
                    <a:pt x="6826" y="18097"/>
                  </a:lnTo>
                  <a:lnTo>
                    <a:pt x="37623" y="18097"/>
                  </a:lnTo>
                  <a:lnTo>
                    <a:pt x="36988" y="13653"/>
                  </a:lnTo>
                  <a:lnTo>
                    <a:pt x="35798" y="9842"/>
                  </a:lnTo>
                  <a:lnTo>
                    <a:pt x="34131" y="6667"/>
                  </a:lnTo>
                  <a:lnTo>
                    <a:pt x="32067" y="4207"/>
                  </a:lnTo>
                  <a:lnTo>
                    <a:pt x="29527" y="2302"/>
                  </a:lnTo>
                  <a:lnTo>
                    <a:pt x="26750" y="1032"/>
                  </a:lnTo>
                  <a:lnTo>
                    <a:pt x="23575" y="238"/>
                  </a:lnTo>
                  <a:lnTo>
                    <a:pt x="20161" y="0"/>
                  </a:lnTo>
                  <a:close/>
                </a:path>
              </a:pathLst>
            </a:custGeom>
            <a:solidFill>
              <a:srgbClr val="000000"/>
            </a:solidFill>
          </p:spPr>
          <p:txBody>
            <a:bodyPr vert="horz" lIns="91440" tIns="45720" rIns="91440" bIns="45720" anchor="t"/>
            <a:lstStyle/>
            <a:p>
              <a:endParaRPr lang="en-IN"/>
            </a:p>
          </p:txBody>
        </p:sp>
        <p:sp>
          <p:nvSpPr>
            <p:cNvPr id="2588" name="Shape 2623"/>
            <p:cNvSpPr/>
            <p:nvPr/>
          </p:nvSpPr>
          <p:spPr>
            <a:xfrm>
              <a:off x="1763537" y="5079649"/>
              <a:ext cx="23494" cy="45561"/>
            </a:xfrm>
            <a:custGeom>
              <a:avLst/>
              <a:gdLst/>
              <a:ahLst/>
              <a:cxnLst/>
              <a:rect l="0" t="0" r="0" b="0"/>
              <a:pathLst>
                <a:path w="23494" h="45561">
                  <a:moveTo>
                    <a:pt x="15796" y="0"/>
                  </a:moveTo>
                  <a:lnTo>
                    <a:pt x="397" y="5477"/>
                  </a:lnTo>
                  <a:lnTo>
                    <a:pt x="397" y="6906"/>
                  </a:lnTo>
                  <a:lnTo>
                    <a:pt x="4366" y="6509"/>
                  </a:lnTo>
                  <a:lnTo>
                    <a:pt x="5634" y="6667"/>
                  </a:lnTo>
                  <a:lnTo>
                    <a:pt x="6667" y="7303"/>
                  </a:lnTo>
                  <a:lnTo>
                    <a:pt x="7541" y="9128"/>
                  </a:lnTo>
                  <a:lnTo>
                    <a:pt x="7858" y="12462"/>
                  </a:lnTo>
                  <a:lnTo>
                    <a:pt x="7858" y="35481"/>
                  </a:lnTo>
                  <a:lnTo>
                    <a:pt x="7699" y="38734"/>
                  </a:lnTo>
                  <a:lnTo>
                    <a:pt x="7143" y="41037"/>
                  </a:lnTo>
                  <a:lnTo>
                    <a:pt x="6191" y="42546"/>
                  </a:lnTo>
                  <a:lnTo>
                    <a:pt x="4762" y="43418"/>
                  </a:lnTo>
                  <a:lnTo>
                    <a:pt x="2778" y="43815"/>
                  </a:lnTo>
                  <a:lnTo>
                    <a:pt x="0" y="44053"/>
                  </a:lnTo>
                  <a:lnTo>
                    <a:pt x="0" y="45561"/>
                  </a:lnTo>
                  <a:lnTo>
                    <a:pt x="23494" y="45561"/>
                  </a:lnTo>
                  <a:lnTo>
                    <a:pt x="23494" y="44053"/>
                  </a:lnTo>
                  <a:lnTo>
                    <a:pt x="19447" y="43497"/>
                  </a:lnTo>
                  <a:lnTo>
                    <a:pt x="17224" y="42068"/>
                  </a:lnTo>
                  <a:lnTo>
                    <a:pt x="16351" y="39449"/>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2589" name="Shape 2624"/>
            <p:cNvSpPr/>
            <p:nvPr/>
          </p:nvSpPr>
          <p:spPr>
            <a:xfrm>
              <a:off x="1635902" y="5079649"/>
              <a:ext cx="40084" cy="46514"/>
            </a:xfrm>
            <a:custGeom>
              <a:avLst/>
              <a:gdLst/>
              <a:ahLst/>
              <a:cxnLst/>
              <a:rect l="0" t="0" r="0" b="0"/>
              <a:pathLst>
                <a:path w="40084" h="46514">
                  <a:moveTo>
                    <a:pt x="18018" y="0"/>
                  </a:moveTo>
                  <a:lnTo>
                    <a:pt x="12778" y="556"/>
                  </a:lnTo>
                  <a:lnTo>
                    <a:pt x="8651" y="1984"/>
                  </a:lnTo>
                  <a:lnTo>
                    <a:pt x="5634" y="4048"/>
                  </a:lnTo>
                  <a:lnTo>
                    <a:pt x="3492" y="6350"/>
                  </a:lnTo>
                  <a:lnTo>
                    <a:pt x="2222" y="8811"/>
                  </a:lnTo>
                  <a:lnTo>
                    <a:pt x="1826" y="10953"/>
                  </a:lnTo>
                  <a:lnTo>
                    <a:pt x="2063" y="12303"/>
                  </a:lnTo>
                  <a:lnTo>
                    <a:pt x="2857" y="13732"/>
                  </a:lnTo>
                  <a:lnTo>
                    <a:pt x="4127" y="14922"/>
                  </a:lnTo>
                  <a:lnTo>
                    <a:pt x="6112" y="15319"/>
                  </a:lnTo>
                  <a:lnTo>
                    <a:pt x="7937" y="15002"/>
                  </a:lnTo>
                  <a:lnTo>
                    <a:pt x="9287" y="13971"/>
                  </a:lnTo>
                  <a:lnTo>
                    <a:pt x="10238" y="12620"/>
                  </a:lnTo>
                  <a:lnTo>
                    <a:pt x="10557" y="11112"/>
                  </a:lnTo>
                  <a:lnTo>
                    <a:pt x="10318" y="9366"/>
                  </a:lnTo>
                  <a:lnTo>
                    <a:pt x="10081" y="7223"/>
                  </a:lnTo>
                  <a:lnTo>
                    <a:pt x="10716" y="5159"/>
                  </a:lnTo>
                  <a:lnTo>
                    <a:pt x="12382" y="3652"/>
                  </a:lnTo>
                  <a:lnTo>
                    <a:pt x="14604" y="2698"/>
                  </a:lnTo>
                  <a:lnTo>
                    <a:pt x="17066" y="2381"/>
                  </a:lnTo>
                  <a:lnTo>
                    <a:pt x="19606" y="2619"/>
                  </a:lnTo>
                  <a:lnTo>
                    <a:pt x="22066" y="3809"/>
                  </a:lnTo>
                  <a:lnTo>
                    <a:pt x="23971" y="6350"/>
                  </a:lnTo>
                  <a:lnTo>
                    <a:pt x="24764" y="10557"/>
                  </a:lnTo>
                  <a:lnTo>
                    <a:pt x="24764" y="16668"/>
                  </a:lnTo>
                  <a:lnTo>
                    <a:pt x="24023" y="16957"/>
                  </a:lnTo>
                  <a:lnTo>
                    <a:pt x="24764" y="19050"/>
                  </a:lnTo>
                  <a:lnTo>
                    <a:pt x="24764" y="33417"/>
                  </a:lnTo>
                  <a:lnTo>
                    <a:pt x="24209" y="36751"/>
                  </a:lnTo>
                  <a:lnTo>
                    <a:pt x="23177" y="37862"/>
                  </a:lnTo>
                  <a:lnTo>
                    <a:pt x="21351" y="39053"/>
                  </a:lnTo>
                  <a:lnTo>
                    <a:pt x="18732" y="40084"/>
                  </a:lnTo>
                  <a:lnTo>
                    <a:pt x="15239" y="40798"/>
                  </a:lnTo>
                  <a:lnTo>
                    <a:pt x="12700" y="40243"/>
                  </a:lnTo>
                  <a:lnTo>
                    <a:pt x="10636" y="38734"/>
                  </a:lnTo>
                  <a:lnTo>
                    <a:pt x="9207" y="36274"/>
                  </a:lnTo>
                  <a:lnTo>
                    <a:pt x="8651" y="33099"/>
                  </a:lnTo>
                  <a:lnTo>
                    <a:pt x="8651" y="32861"/>
                  </a:lnTo>
                  <a:lnTo>
                    <a:pt x="8889" y="31036"/>
                  </a:lnTo>
                  <a:lnTo>
                    <a:pt x="9525" y="28892"/>
                  </a:lnTo>
                  <a:lnTo>
                    <a:pt x="11112" y="26591"/>
                  </a:lnTo>
                  <a:lnTo>
                    <a:pt x="13970" y="24051"/>
                  </a:lnTo>
                  <a:lnTo>
                    <a:pt x="15953" y="22781"/>
                  </a:lnTo>
                  <a:lnTo>
                    <a:pt x="18414" y="21511"/>
                  </a:lnTo>
                  <a:lnTo>
                    <a:pt x="21351" y="20241"/>
                  </a:lnTo>
                  <a:lnTo>
                    <a:pt x="24764" y="19050"/>
                  </a:lnTo>
                  <a:lnTo>
                    <a:pt x="24023" y="16957"/>
                  </a:lnTo>
                  <a:lnTo>
                    <a:pt x="17224" y="19606"/>
                  </a:lnTo>
                  <a:lnTo>
                    <a:pt x="11112" y="22304"/>
                  </a:lnTo>
                  <a:lnTo>
                    <a:pt x="6269" y="25083"/>
                  </a:lnTo>
                  <a:lnTo>
                    <a:pt x="2778" y="28178"/>
                  </a:lnTo>
                  <a:lnTo>
                    <a:pt x="713" y="31829"/>
                  </a:lnTo>
                  <a:lnTo>
                    <a:pt x="0" y="36274"/>
                  </a:lnTo>
                  <a:lnTo>
                    <a:pt x="872" y="40640"/>
                  </a:lnTo>
                  <a:lnTo>
                    <a:pt x="3253" y="43894"/>
                  </a:lnTo>
                  <a:lnTo>
                    <a:pt x="6588" y="45878"/>
                  </a:lnTo>
                  <a:lnTo>
                    <a:pt x="10477" y="46514"/>
                  </a:lnTo>
                  <a:lnTo>
                    <a:pt x="14526" y="45958"/>
                  </a:lnTo>
                  <a:lnTo>
                    <a:pt x="18334" y="44212"/>
                  </a:lnTo>
                  <a:lnTo>
                    <a:pt x="21828" y="41831"/>
                  </a:lnTo>
                  <a:lnTo>
                    <a:pt x="24844" y="39291"/>
                  </a:lnTo>
                  <a:lnTo>
                    <a:pt x="25400" y="42307"/>
                  </a:lnTo>
                  <a:lnTo>
                    <a:pt x="26352" y="44370"/>
                  </a:lnTo>
                  <a:lnTo>
                    <a:pt x="27543" y="45641"/>
                  </a:lnTo>
                  <a:lnTo>
                    <a:pt x="28892" y="46276"/>
                  </a:lnTo>
                  <a:lnTo>
                    <a:pt x="31273" y="46514"/>
                  </a:lnTo>
                  <a:lnTo>
                    <a:pt x="32702" y="46434"/>
                  </a:lnTo>
                  <a:lnTo>
                    <a:pt x="34687" y="45878"/>
                  </a:lnTo>
                  <a:lnTo>
                    <a:pt x="37147" y="44370"/>
                  </a:lnTo>
                  <a:lnTo>
                    <a:pt x="40084" y="41592"/>
                  </a:lnTo>
                  <a:lnTo>
                    <a:pt x="40084" y="39053"/>
                  </a:lnTo>
                  <a:lnTo>
                    <a:pt x="38258" y="40322"/>
                  </a:lnTo>
                  <a:lnTo>
                    <a:pt x="35638" y="40878"/>
                  </a:lnTo>
                  <a:lnTo>
                    <a:pt x="33972" y="40402"/>
                  </a:lnTo>
                  <a:lnTo>
                    <a:pt x="33099" y="39132"/>
                  </a:lnTo>
                  <a:lnTo>
                    <a:pt x="32782" y="35163"/>
                  </a:lnTo>
                  <a:lnTo>
                    <a:pt x="32782" y="15875"/>
                  </a:lnTo>
                  <a:lnTo>
                    <a:pt x="32226" y="9128"/>
                  </a:lnTo>
                  <a:lnTo>
                    <a:pt x="30956" y="5715"/>
                  </a:lnTo>
                  <a:lnTo>
                    <a:pt x="28416" y="2778"/>
                  </a:lnTo>
                  <a:lnTo>
                    <a:pt x="26591" y="1587"/>
                  </a:lnTo>
                  <a:lnTo>
                    <a:pt x="24209" y="714"/>
                  </a:lnTo>
                  <a:lnTo>
                    <a:pt x="21351" y="238"/>
                  </a:lnTo>
                  <a:lnTo>
                    <a:pt x="18018" y="0"/>
                  </a:lnTo>
                  <a:close/>
                </a:path>
              </a:pathLst>
            </a:custGeom>
            <a:solidFill>
              <a:srgbClr val="000000"/>
            </a:solidFill>
          </p:spPr>
          <p:txBody>
            <a:bodyPr vert="horz" lIns="91440" tIns="45720" rIns="91440" bIns="45720" anchor="t"/>
            <a:lstStyle/>
            <a:p>
              <a:endParaRPr lang="en-IN"/>
            </a:p>
          </p:txBody>
        </p:sp>
        <p:sp>
          <p:nvSpPr>
            <p:cNvPr id="2590" name="Shape 2625"/>
            <p:cNvSpPr/>
            <p:nvPr/>
          </p:nvSpPr>
          <p:spPr>
            <a:xfrm>
              <a:off x="1508108" y="5057584"/>
              <a:ext cx="45957" cy="68580"/>
            </a:xfrm>
            <a:custGeom>
              <a:avLst/>
              <a:gdLst/>
              <a:ahLst/>
              <a:cxnLst/>
              <a:rect l="0" t="0" r="0" b="0"/>
              <a:pathLst>
                <a:path w="45957" h="68580">
                  <a:moveTo>
                    <a:pt x="38813" y="0"/>
                  </a:moveTo>
                  <a:lnTo>
                    <a:pt x="24209" y="4365"/>
                  </a:lnTo>
                  <a:lnTo>
                    <a:pt x="24209" y="5952"/>
                  </a:lnTo>
                  <a:lnTo>
                    <a:pt x="26591" y="5793"/>
                  </a:lnTo>
                  <a:lnTo>
                    <a:pt x="29131" y="6111"/>
                  </a:lnTo>
                  <a:lnTo>
                    <a:pt x="30401" y="7222"/>
                  </a:lnTo>
                  <a:lnTo>
                    <a:pt x="30876" y="8810"/>
                  </a:lnTo>
                  <a:lnTo>
                    <a:pt x="30956" y="10873"/>
                  </a:lnTo>
                  <a:lnTo>
                    <a:pt x="30956" y="26351"/>
                  </a:lnTo>
                  <a:lnTo>
                    <a:pt x="28575" y="24446"/>
                  </a:lnTo>
                  <a:lnTo>
                    <a:pt x="26113" y="23097"/>
                  </a:lnTo>
                  <a:lnTo>
                    <a:pt x="23495" y="22304"/>
                  </a:lnTo>
                  <a:lnTo>
                    <a:pt x="22684" y="22239"/>
                  </a:lnTo>
                  <a:lnTo>
                    <a:pt x="20796" y="24843"/>
                  </a:lnTo>
                  <a:lnTo>
                    <a:pt x="24288" y="25400"/>
                  </a:lnTo>
                  <a:lnTo>
                    <a:pt x="27384" y="27225"/>
                  </a:lnTo>
                  <a:lnTo>
                    <a:pt x="29686" y="30320"/>
                  </a:lnTo>
                  <a:lnTo>
                    <a:pt x="30956" y="34765"/>
                  </a:lnTo>
                  <a:lnTo>
                    <a:pt x="30956" y="57546"/>
                  </a:lnTo>
                  <a:lnTo>
                    <a:pt x="29845" y="59927"/>
                  </a:lnTo>
                  <a:lnTo>
                    <a:pt x="27781" y="61832"/>
                  </a:lnTo>
                  <a:lnTo>
                    <a:pt x="25162" y="63102"/>
                  </a:lnTo>
                  <a:lnTo>
                    <a:pt x="22144" y="63500"/>
                  </a:lnTo>
                  <a:lnTo>
                    <a:pt x="18891" y="62943"/>
                  </a:lnTo>
                  <a:lnTo>
                    <a:pt x="15716" y="61515"/>
                  </a:lnTo>
                  <a:lnTo>
                    <a:pt x="12938" y="58895"/>
                  </a:lnTo>
                  <a:lnTo>
                    <a:pt x="10636" y="55006"/>
                  </a:lnTo>
                  <a:lnTo>
                    <a:pt x="9128" y="49767"/>
                  </a:lnTo>
                  <a:lnTo>
                    <a:pt x="8493" y="43180"/>
                  </a:lnTo>
                  <a:lnTo>
                    <a:pt x="9048" y="37067"/>
                  </a:lnTo>
                  <a:lnTo>
                    <a:pt x="10477" y="32384"/>
                  </a:lnTo>
                  <a:lnTo>
                    <a:pt x="12619" y="28971"/>
                  </a:lnTo>
                  <a:lnTo>
                    <a:pt x="15159" y="26590"/>
                  </a:lnTo>
                  <a:lnTo>
                    <a:pt x="17938" y="25240"/>
                  </a:lnTo>
                  <a:lnTo>
                    <a:pt x="20796" y="24843"/>
                  </a:lnTo>
                  <a:lnTo>
                    <a:pt x="22684" y="22239"/>
                  </a:lnTo>
                  <a:lnTo>
                    <a:pt x="20478" y="22065"/>
                  </a:lnTo>
                  <a:lnTo>
                    <a:pt x="15081" y="22938"/>
                  </a:lnTo>
                  <a:lnTo>
                    <a:pt x="10238" y="25479"/>
                  </a:lnTo>
                  <a:lnTo>
                    <a:pt x="6112" y="29368"/>
                  </a:lnTo>
                  <a:lnTo>
                    <a:pt x="2857" y="34368"/>
                  </a:lnTo>
                  <a:lnTo>
                    <a:pt x="713" y="40162"/>
                  </a:lnTo>
                  <a:lnTo>
                    <a:pt x="0" y="46433"/>
                  </a:lnTo>
                  <a:lnTo>
                    <a:pt x="556" y="53181"/>
                  </a:lnTo>
                  <a:lnTo>
                    <a:pt x="2222" y="58418"/>
                  </a:lnTo>
                  <a:lnTo>
                    <a:pt x="4682" y="62308"/>
                  </a:lnTo>
                  <a:lnTo>
                    <a:pt x="7541" y="65087"/>
                  </a:lnTo>
                  <a:lnTo>
                    <a:pt x="10557" y="66912"/>
                  </a:lnTo>
                  <a:lnTo>
                    <a:pt x="13572" y="68023"/>
                  </a:lnTo>
                  <a:lnTo>
                    <a:pt x="16113" y="68500"/>
                  </a:lnTo>
                  <a:lnTo>
                    <a:pt x="18018" y="68580"/>
                  </a:lnTo>
                  <a:lnTo>
                    <a:pt x="22860" y="68023"/>
                  </a:lnTo>
                  <a:lnTo>
                    <a:pt x="26432" y="66515"/>
                  </a:lnTo>
                  <a:lnTo>
                    <a:pt x="29051" y="64451"/>
                  </a:lnTo>
                  <a:lnTo>
                    <a:pt x="30797" y="62308"/>
                  </a:lnTo>
                  <a:lnTo>
                    <a:pt x="30956" y="62308"/>
                  </a:lnTo>
                  <a:lnTo>
                    <a:pt x="30956" y="68341"/>
                  </a:lnTo>
                  <a:lnTo>
                    <a:pt x="31353" y="68580"/>
                  </a:lnTo>
                  <a:lnTo>
                    <a:pt x="38813" y="65960"/>
                  </a:lnTo>
                  <a:lnTo>
                    <a:pt x="45957" y="63500"/>
                  </a:lnTo>
                  <a:lnTo>
                    <a:pt x="45957" y="61912"/>
                  </a:lnTo>
                  <a:lnTo>
                    <a:pt x="43179" y="61912"/>
                  </a:lnTo>
                  <a:lnTo>
                    <a:pt x="41275" y="61515"/>
                  </a:lnTo>
                  <a:lnTo>
                    <a:pt x="40163" y="60800"/>
                  </a:lnTo>
                  <a:lnTo>
                    <a:pt x="39528" y="59688"/>
                  </a:lnTo>
                  <a:lnTo>
                    <a:pt x="39291" y="56356"/>
                  </a:lnTo>
                  <a:lnTo>
                    <a:pt x="39291" y="157"/>
                  </a:lnTo>
                  <a:lnTo>
                    <a:pt x="38813" y="0"/>
                  </a:lnTo>
                  <a:close/>
                </a:path>
              </a:pathLst>
            </a:custGeom>
            <a:solidFill>
              <a:srgbClr val="000000"/>
            </a:solidFill>
          </p:spPr>
          <p:txBody>
            <a:bodyPr vert="horz" lIns="91440" tIns="45720" rIns="91440" bIns="45720" anchor="t"/>
            <a:lstStyle/>
            <a:p>
              <a:endParaRPr lang="en-IN"/>
            </a:p>
          </p:txBody>
        </p:sp>
        <p:sp>
          <p:nvSpPr>
            <p:cNvPr id="2591" name="Shape 2626"/>
            <p:cNvSpPr/>
            <p:nvPr/>
          </p:nvSpPr>
          <p:spPr>
            <a:xfrm>
              <a:off x="1416905" y="5079649"/>
              <a:ext cx="40164" cy="46514"/>
            </a:xfrm>
            <a:custGeom>
              <a:avLst/>
              <a:gdLst/>
              <a:ahLst/>
              <a:cxnLst/>
              <a:rect l="0" t="0" r="0" b="0"/>
              <a:pathLst>
                <a:path w="40164" h="46514">
                  <a:moveTo>
                    <a:pt x="18097" y="0"/>
                  </a:moveTo>
                  <a:lnTo>
                    <a:pt x="12860" y="556"/>
                  </a:lnTo>
                  <a:lnTo>
                    <a:pt x="8731" y="1984"/>
                  </a:lnTo>
                  <a:lnTo>
                    <a:pt x="5716" y="4048"/>
                  </a:lnTo>
                  <a:lnTo>
                    <a:pt x="3572" y="6350"/>
                  </a:lnTo>
                  <a:lnTo>
                    <a:pt x="2302" y="8811"/>
                  </a:lnTo>
                  <a:lnTo>
                    <a:pt x="1906" y="10953"/>
                  </a:lnTo>
                  <a:lnTo>
                    <a:pt x="2143" y="12303"/>
                  </a:lnTo>
                  <a:lnTo>
                    <a:pt x="2937" y="13732"/>
                  </a:lnTo>
                  <a:lnTo>
                    <a:pt x="4207" y="14922"/>
                  </a:lnTo>
                  <a:lnTo>
                    <a:pt x="6191" y="15319"/>
                  </a:lnTo>
                  <a:lnTo>
                    <a:pt x="7937" y="15002"/>
                  </a:lnTo>
                  <a:lnTo>
                    <a:pt x="9366" y="13971"/>
                  </a:lnTo>
                  <a:lnTo>
                    <a:pt x="10318" y="12620"/>
                  </a:lnTo>
                  <a:lnTo>
                    <a:pt x="10637" y="11112"/>
                  </a:lnTo>
                  <a:lnTo>
                    <a:pt x="10398" y="9366"/>
                  </a:lnTo>
                  <a:lnTo>
                    <a:pt x="10160" y="7223"/>
                  </a:lnTo>
                  <a:lnTo>
                    <a:pt x="10796" y="5159"/>
                  </a:lnTo>
                  <a:lnTo>
                    <a:pt x="12383" y="3652"/>
                  </a:lnTo>
                  <a:lnTo>
                    <a:pt x="14685" y="2698"/>
                  </a:lnTo>
                  <a:lnTo>
                    <a:pt x="17146" y="2381"/>
                  </a:lnTo>
                  <a:lnTo>
                    <a:pt x="19685" y="2619"/>
                  </a:lnTo>
                  <a:lnTo>
                    <a:pt x="22146" y="3809"/>
                  </a:lnTo>
                  <a:lnTo>
                    <a:pt x="24051" y="6350"/>
                  </a:lnTo>
                  <a:lnTo>
                    <a:pt x="24766" y="10557"/>
                  </a:lnTo>
                  <a:lnTo>
                    <a:pt x="24766" y="16668"/>
                  </a:lnTo>
                  <a:lnTo>
                    <a:pt x="24033" y="16957"/>
                  </a:lnTo>
                  <a:lnTo>
                    <a:pt x="24766" y="19050"/>
                  </a:lnTo>
                  <a:lnTo>
                    <a:pt x="24766" y="33417"/>
                  </a:lnTo>
                  <a:lnTo>
                    <a:pt x="24289" y="36751"/>
                  </a:lnTo>
                  <a:lnTo>
                    <a:pt x="23257" y="37862"/>
                  </a:lnTo>
                  <a:lnTo>
                    <a:pt x="21431" y="39053"/>
                  </a:lnTo>
                  <a:lnTo>
                    <a:pt x="18812" y="40084"/>
                  </a:lnTo>
                  <a:lnTo>
                    <a:pt x="15319" y="40798"/>
                  </a:lnTo>
                  <a:lnTo>
                    <a:pt x="12780" y="40243"/>
                  </a:lnTo>
                  <a:lnTo>
                    <a:pt x="10716" y="38734"/>
                  </a:lnTo>
                  <a:lnTo>
                    <a:pt x="9287" y="36274"/>
                  </a:lnTo>
                  <a:lnTo>
                    <a:pt x="8731" y="33099"/>
                  </a:lnTo>
                  <a:lnTo>
                    <a:pt x="8731" y="32861"/>
                  </a:lnTo>
                  <a:lnTo>
                    <a:pt x="8891" y="31036"/>
                  </a:lnTo>
                  <a:lnTo>
                    <a:pt x="9605" y="28892"/>
                  </a:lnTo>
                  <a:lnTo>
                    <a:pt x="11192" y="26591"/>
                  </a:lnTo>
                  <a:lnTo>
                    <a:pt x="13971" y="24051"/>
                  </a:lnTo>
                  <a:lnTo>
                    <a:pt x="18416" y="21511"/>
                  </a:lnTo>
                  <a:lnTo>
                    <a:pt x="24766" y="19050"/>
                  </a:lnTo>
                  <a:lnTo>
                    <a:pt x="24033" y="16957"/>
                  </a:lnTo>
                  <a:lnTo>
                    <a:pt x="17303" y="19606"/>
                  </a:lnTo>
                  <a:lnTo>
                    <a:pt x="11192" y="22304"/>
                  </a:lnTo>
                  <a:lnTo>
                    <a:pt x="6350" y="25083"/>
                  </a:lnTo>
                  <a:lnTo>
                    <a:pt x="2858" y="28178"/>
                  </a:lnTo>
                  <a:lnTo>
                    <a:pt x="715" y="31829"/>
                  </a:lnTo>
                  <a:lnTo>
                    <a:pt x="0" y="36274"/>
                  </a:lnTo>
                  <a:lnTo>
                    <a:pt x="953" y="40640"/>
                  </a:lnTo>
                  <a:lnTo>
                    <a:pt x="3335" y="43894"/>
                  </a:lnTo>
                  <a:lnTo>
                    <a:pt x="6668" y="45878"/>
                  </a:lnTo>
                  <a:lnTo>
                    <a:pt x="10557" y="46514"/>
                  </a:lnTo>
                  <a:lnTo>
                    <a:pt x="14606" y="45958"/>
                  </a:lnTo>
                  <a:lnTo>
                    <a:pt x="18416" y="44212"/>
                  </a:lnTo>
                  <a:lnTo>
                    <a:pt x="24925" y="39291"/>
                  </a:lnTo>
                  <a:lnTo>
                    <a:pt x="25400" y="42307"/>
                  </a:lnTo>
                  <a:lnTo>
                    <a:pt x="26353" y="44370"/>
                  </a:lnTo>
                  <a:lnTo>
                    <a:pt x="27622" y="45641"/>
                  </a:lnTo>
                  <a:lnTo>
                    <a:pt x="28972" y="46276"/>
                  </a:lnTo>
                  <a:lnTo>
                    <a:pt x="31353" y="46514"/>
                  </a:lnTo>
                  <a:lnTo>
                    <a:pt x="32782" y="46434"/>
                  </a:lnTo>
                  <a:lnTo>
                    <a:pt x="34766" y="45878"/>
                  </a:lnTo>
                  <a:lnTo>
                    <a:pt x="37227" y="44370"/>
                  </a:lnTo>
                  <a:lnTo>
                    <a:pt x="40164" y="41592"/>
                  </a:lnTo>
                  <a:lnTo>
                    <a:pt x="40164" y="39053"/>
                  </a:lnTo>
                  <a:lnTo>
                    <a:pt x="38338" y="40322"/>
                  </a:lnTo>
                  <a:lnTo>
                    <a:pt x="35718" y="40878"/>
                  </a:lnTo>
                  <a:lnTo>
                    <a:pt x="34052" y="40402"/>
                  </a:lnTo>
                  <a:lnTo>
                    <a:pt x="33178" y="39132"/>
                  </a:lnTo>
                  <a:lnTo>
                    <a:pt x="32862" y="35163"/>
                  </a:lnTo>
                  <a:lnTo>
                    <a:pt x="32862" y="15875"/>
                  </a:lnTo>
                  <a:lnTo>
                    <a:pt x="32306" y="9128"/>
                  </a:lnTo>
                  <a:lnTo>
                    <a:pt x="31036" y="5715"/>
                  </a:lnTo>
                  <a:lnTo>
                    <a:pt x="28496" y="2778"/>
                  </a:lnTo>
                  <a:lnTo>
                    <a:pt x="26671" y="1587"/>
                  </a:lnTo>
                  <a:lnTo>
                    <a:pt x="24289" y="714"/>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2592" name="Shape 2627"/>
            <p:cNvSpPr/>
            <p:nvPr/>
          </p:nvSpPr>
          <p:spPr>
            <a:xfrm>
              <a:off x="1234582" y="5079649"/>
              <a:ext cx="23495" cy="45561"/>
            </a:xfrm>
            <a:custGeom>
              <a:avLst/>
              <a:gdLst/>
              <a:ahLst/>
              <a:cxnLst/>
              <a:rect l="0" t="0" r="0" b="0"/>
              <a:pathLst>
                <a:path w="23495" h="45561">
                  <a:moveTo>
                    <a:pt x="15716" y="0"/>
                  </a:moveTo>
                  <a:lnTo>
                    <a:pt x="396" y="5477"/>
                  </a:lnTo>
                  <a:lnTo>
                    <a:pt x="396" y="6906"/>
                  </a:lnTo>
                  <a:lnTo>
                    <a:pt x="4365" y="6509"/>
                  </a:lnTo>
                  <a:lnTo>
                    <a:pt x="5556" y="6667"/>
                  </a:lnTo>
                  <a:lnTo>
                    <a:pt x="6667" y="7303"/>
                  </a:lnTo>
                  <a:lnTo>
                    <a:pt x="7540" y="9128"/>
                  </a:lnTo>
                  <a:lnTo>
                    <a:pt x="7858" y="12462"/>
                  </a:lnTo>
                  <a:lnTo>
                    <a:pt x="7858" y="35481"/>
                  </a:lnTo>
                  <a:lnTo>
                    <a:pt x="7698" y="38734"/>
                  </a:lnTo>
                  <a:lnTo>
                    <a:pt x="7143" y="41037"/>
                  </a:lnTo>
                  <a:lnTo>
                    <a:pt x="6191" y="42546"/>
                  </a:lnTo>
                  <a:lnTo>
                    <a:pt x="4762" y="43418"/>
                  </a:lnTo>
                  <a:lnTo>
                    <a:pt x="2777" y="43815"/>
                  </a:lnTo>
                  <a:lnTo>
                    <a:pt x="0" y="44053"/>
                  </a:lnTo>
                  <a:lnTo>
                    <a:pt x="0" y="45561"/>
                  </a:lnTo>
                  <a:lnTo>
                    <a:pt x="23495" y="45561"/>
                  </a:lnTo>
                  <a:lnTo>
                    <a:pt x="23495" y="44053"/>
                  </a:lnTo>
                  <a:lnTo>
                    <a:pt x="19446" y="43497"/>
                  </a:lnTo>
                  <a:lnTo>
                    <a:pt x="17223" y="42068"/>
                  </a:lnTo>
                  <a:lnTo>
                    <a:pt x="16351" y="3944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593" name="Shape 2628"/>
            <p:cNvSpPr/>
            <p:nvPr/>
          </p:nvSpPr>
          <p:spPr>
            <a:xfrm>
              <a:off x="2806128" y="5079729"/>
              <a:ext cx="11032" cy="11032"/>
            </a:xfrm>
            <a:custGeom>
              <a:avLst/>
              <a:gdLst/>
              <a:ahLst/>
              <a:cxnLst/>
              <a:rect l="0" t="0" r="0" b="0"/>
              <a:pathLst>
                <a:path w="11032" h="11032">
                  <a:moveTo>
                    <a:pt x="5476" y="0"/>
                  </a:moveTo>
                  <a:lnTo>
                    <a:pt x="3412" y="476"/>
                  </a:lnTo>
                  <a:lnTo>
                    <a:pt x="1666" y="1667"/>
                  </a:lnTo>
                  <a:lnTo>
                    <a:pt x="475" y="3412"/>
                  </a:lnTo>
                  <a:lnTo>
                    <a:pt x="0" y="5636"/>
                  </a:lnTo>
                  <a:lnTo>
                    <a:pt x="555" y="8096"/>
                  </a:lnTo>
                  <a:lnTo>
                    <a:pt x="1983" y="9683"/>
                  </a:lnTo>
                  <a:lnTo>
                    <a:pt x="3730" y="10716"/>
                  </a:lnTo>
                  <a:lnTo>
                    <a:pt x="5476" y="11032"/>
                  </a:lnTo>
                  <a:lnTo>
                    <a:pt x="7222" y="10716"/>
                  </a:lnTo>
                  <a:lnTo>
                    <a:pt x="8968" y="9683"/>
                  </a:lnTo>
                  <a:lnTo>
                    <a:pt x="10397" y="8096"/>
                  </a:lnTo>
                  <a:lnTo>
                    <a:pt x="11032" y="5636"/>
                  </a:lnTo>
                  <a:lnTo>
                    <a:pt x="10556" y="3492"/>
                  </a:lnTo>
                  <a:lnTo>
                    <a:pt x="9366" y="1667"/>
                  </a:lnTo>
                  <a:lnTo>
                    <a:pt x="7539" y="476"/>
                  </a:lnTo>
                  <a:lnTo>
                    <a:pt x="5476" y="0"/>
                  </a:lnTo>
                  <a:close/>
                </a:path>
              </a:pathLst>
            </a:custGeom>
            <a:solidFill>
              <a:srgbClr val="000000"/>
            </a:solidFill>
          </p:spPr>
          <p:txBody>
            <a:bodyPr vert="horz" lIns="91440" tIns="45720" rIns="91440" bIns="45720" anchor="t"/>
            <a:lstStyle/>
            <a:p>
              <a:endParaRPr lang="en-IN"/>
            </a:p>
          </p:txBody>
        </p:sp>
        <p:sp>
          <p:nvSpPr>
            <p:cNvPr id="2594" name="Shape 2629"/>
            <p:cNvSpPr/>
            <p:nvPr/>
          </p:nvSpPr>
          <p:spPr>
            <a:xfrm>
              <a:off x="2673809" y="5079649"/>
              <a:ext cx="38337" cy="46514"/>
            </a:xfrm>
            <a:custGeom>
              <a:avLst/>
              <a:gdLst/>
              <a:ahLst/>
              <a:cxnLst/>
              <a:rect l="0" t="0" r="0" b="0"/>
              <a:pathLst>
                <a:path w="38337" h="46514">
                  <a:moveTo>
                    <a:pt x="22225" y="0"/>
                  </a:moveTo>
                  <a:lnTo>
                    <a:pt x="16827" y="634"/>
                  </a:lnTo>
                  <a:lnTo>
                    <a:pt x="11668" y="2698"/>
                  </a:lnTo>
                  <a:lnTo>
                    <a:pt x="7063" y="6112"/>
                  </a:lnTo>
                  <a:lnTo>
                    <a:pt x="3412" y="10874"/>
                  </a:lnTo>
                  <a:lnTo>
                    <a:pt x="873" y="16986"/>
                  </a:lnTo>
                  <a:lnTo>
                    <a:pt x="0" y="24447"/>
                  </a:lnTo>
                  <a:lnTo>
                    <a:pt x="793" y="31512"/>
                  </a:lnTo>
                  <a:lnTo>
                    <a:pt x="3016" y="37147"/>
                  </a:lnTo>
                  <a:lnTo>
                    <a:pt x="6269" y="41354"/>
                  </a:lnTo>
                  <a:lnTo>
                    <a:pt x="10238" y="44291"/>
                  </a:lnTo>
                  <a:lnTo>
                    <a:pt x="14367" y="45958"/>
                  </a:lnTo>
                  <a:lnTo>
                    <a:pt x="18493" y="46514"/>
                  </a:lnTo>
                  <a:lnTo>
                    <a:pt x="24288" y="45721"/>
                  </a:lnTo>
                  <a:lnTo>
                    <a:pt x="26907" y="44609"/>
                  </a:lnTo>
                  <a:lnTo>
                    <a:pt x="29448" y="43022"/>
                  </a:lnTo>
                  <a:lnTo>
                    <a:pt x="31908" y="40958"/>
                  </a:lnTo>
                  <a:lnTo>
                    <a:pt x="34131" y="38179"/>
                  </a:lnTo>
                  <a:lnTo>
                    <a:pt x="36274" y="34925"/>
                  </a:lnTo>
                  <a:lnTo>
                    <a:pt x="38337" y="31036"/>
                  </a:lnTo>
                  <a:lnTo>
                    <a:pt x="36988" y="30083"/>
                  </a:lnTo>
                  <a:lnTo>
                    <a:pt x="34368" y="33654"/>
                  </a:lnTo>
                  <a:lnTo>
                    <a:pt x="31273" y="36672"/>
                  </a:lnTo>
                  <a:lnTo>
                    <a:pt x="27543" y="38656"/>
                  </a:lnTo>
                  <a:lnTo>
                    <a:pt x="22781" y="39449"/>
                  </a:lnTo>
                  <a:lnTo>
                    <a:pt x="19684" y="39053"/>
                  </a:lnTo>
                  <a:lnTo>
                    <a:pt x="16906" y="38100"/>
                  </a:lnTo>
                  <a:lnTo>
                    <a:pt x="14367" y="36433"/>
                  </a:lnTo>
                  <a:lnTo>
                    <a:pt x="12064" y="34211"/>
                  </a:lnTo>
                  <a:lnTo>
                    <a:pt x="10238" y="31433"/>
                  </a:lnTo>
                  <a:lnTo>
                    <a:pt x="8889" y="28258"/>
                  </a:lnTo>
                  <a:lnTo>
                    <a:pt x="8017" y="24606"/>
                  </a:lnTo>
                  <a:lnTo>
                    <a:pt x="7620" y="20478"/>
                  </a:lnTo>
                  <a:lnTo>
                    <a:pt x="8254" y="14128"/>
                  </a:lnTo>
                  <a:lnTo>
                    <a:pt x="10081" y="9445"/>
                  </a:lnTo>
                  <a:lnTo>
                    <a:pt x="12619" y="6191"/>
                  </a:lnTo>
                  <a:lnTo>
                    <a:pt x="15478" y="4207"/>
                  </a:lnTo>
                  <a:lnTo>
                    <a:pt x="18176" y="3175"/>
                  </a:lnTo>
                  <a:lnTo>
                    <a:pt x="20399" y="2858"/>
                  </a:lnTo>
                  <a:lnTo>
                    <a:pt x="23574" y="3175"/>
                  </a:lnTo>
                  <a:lnTo>
                    <a:pt x="25400" y="4128"/>
                  </a:lnTo>
                  <a:lnTo>
                    <a:pt x="26352" y="5636"/>
                  </a:lnTo>
                  <a:lnTo>
                    <a:pt x="26987" y="7621"/>
                  </a:lnTo>
                  <a:lnTo>
                    <a:pt x="27543" y="9763"/>
                  </a:lnTo>
                  <a:lnTo>
                    <a:pt x="29209" y="12938"/>
                  </a:lnTo>
                  <a:lnTo>
                    <a:pt x="30638" y="13971"/>
                  </a:lnTo>
                  <a:lnTo>
                    <a:pt x="32384" y="14367"/>
                  </a:lnTo>
                  <a:lnTo>
                    <a:pt x="34368" y="13891"/>
                  </a:lnTo>
                  <a:lnTo>
                    <a:pt x="35798" y="12938"/>
                  </a:lnTo>
                  <a:lnTo>
                    <a:pt x="36671" y="11589"/>
                  </a:lnTo>
                  <a:lnTo>
                    <a:pt x="36988" y="10002"/>
                  </a:lnTo>
                  <a:lnTo>
                    <a:pt x="36750" y="8414"/>
                  </a:lnTo>
                  <a:lnTo>
                    <a:pt x="35956" y="6667"/>
                  </a:lnTo>
                  <a:lnTo>
                    <a:pt x="34607" y="4762"/>
                  </a:lnTo>
                  <a:lnTo>
                    <a:pt x="32702" y="3095"/>
                  </a:lnTo>
                  <a:lnTo>
                    <a:pt x="27861" y="953"/>
                  </a:lnTo>
                  <a:lnTo>
                    <a:pt x="22225" y="0"/>
                  </a:lnTo>
                  <a:close/>
                </a:path>
              </a:pathLst>
            </a:custGeom>
            <a:solidFill>
              <a:srgbClr val="000000"/>
            </a:solidFill>
          </p:spPr>
          <p:txBody>
            <a:bodyPr vert="horz" lIns="91440" tIns="45720" rIns="91440" bIns="45720" anchor="t"/>
            <a:lstStyle/>
            <a:p>
              <a:endParaRPr lang="en-IN"/>
            </a:p>
          </p:txBody>
        </p:sp>
        <p:sp>
          <p:nvSpPr>
            <p:cNvPr id="2595" name="Shape 2630"/>
            <p:cNvSpPr/>
            <p:nvPr/>
          </p:nvSpPr>
          <p:spPr>
            <a:xfrm>
              <a:off x="2315352" y="5079649"/>
              <a:ext cx="75168" cy="45561"/>
            </a:xfrm>
            <a:custGeom>
              <a:avLst/>
              <a:gdLst/>
              <a:ahLst/>
              <a:cxnLst/>
              <a:rect l="0" t="0" r="0" b="0"/>
              <a:pathLst>
                <a:path w="75168" h="45561">
                  <a:moveTo>
                    <a:pt x="14128" y="0"/>
                  </a:moveTo>
                  <a:lnTo>
                    <a:pt x="238" y="4446"/>
                  </a:lnTo>
                  <a:lnTo>
                    <a:pt x="238" y="6112"/>
                  </a:lnTo>
                  <a:lnTo>
                    <a:pt x="3413" y="5715"/>
                  </a:lnTo>
                  <a:lnTo>
                    <a:pt x="4683" y="5873"/>
                  </a:lnTo>
                  <a:lnTo>
                    <a:pt x="5794" y="6588"/>
                  </a:lnTo>
                  <a:lnTo>
                    <a:pt x="6588" y="8493"/>
                  </a:lnTo>
                  <a:lnTo>
                    <a:pt x="6906" y="12065"/>
                  </a:lnTo>
                  <a:lnTo>
                    <a:pt x="6906" y="37147"/>
                  </a:lnTo>
                  <a:lnTo>
                    <a:pt x="6350" y="41037"/>
                  </a:lnTo>
                  <a:lnTo>
                    <a:pt x="4921" y="43022"/>
                  </a:lnTo>
                  <a:lnTo>
                    <a:pt x="2698" y="43894"/>
                  </a:lnTo>
                  <a:lnTo>
                    <a:pt x="0" y="44053"/>
                  </a:lnTo>
                  <a:lnTo>
                    <a:pt x="0" y="45561"/>
                  </a:lnTo>
                  <a:lnTo>
                    <a:pt x="21987" y="45561"/>
                  </a:lnTo>
                  <a:lnTo>
                    <a:pt x="21987" y="44053"/>
                  </a:lnTo>
                  <a:lnTo>
                    <a:pt x="19447" y="43894"/>
                  </a:lnTo>
                  <a:lnTo>
                    <a:pt x="17303" y="43259"/>
                  </a:lnTo>
                  <a:lnTo>
                    <a:pt x="15796" y="41752"/>
                  </a:lnTo>
                  <a:lnTo>
                    <a:pt x="15239" y="38893"/>
                  </a:lnTo>
                  <a:lnTo>
                    <a:pt x="15239" y="10953"/>
                  </a:lnTo>
                  <a:lnTo>
                    <a:pt x="15637" y="10398"/>
                  </a:lnTo>
                  <a:lnTo>
                    <a:pt x="16668" y="9287"/>
                  </a:lnTo>
                  <a:lnTo>
                    <a:pt x="18414" y="7858"/>
                  </a:lnTo>
                  <a:lnTo>
                    <a:pt x="20637" y="6509"/>
                  </a:lnTo>
                  <a:lnTo>
                    <a:pt x="23416" y="5556"/>
                  </a:lnTo>
                  <a:lnTo>
                    <a:pt x="26591" y="5159"/>
                  </a:lnTo>
                  <a:lnTo>
                    <a:pt x="29845" y="5794"/>
                  </a:lnTo>
                  <a:lnTo>
                    <a:pt x="31988" y="7858"/>
                  </a:lnTo>
                  <a:lnTo>
                    <a:pt x="33099" y="11112"/>
                  </a:lnTo>
                  <a:lnTo>
                    <a:pt x="33417" y="15558"/>
                  </a:lnTo>
                  <a:lnTo>
                    <a:pt x="33417" y="37068"/>
                  </a:lnTo>
                  <a:lnTo>
                    <a:pt x="33020" y="40798"/>
                  </a:lnTo>
                  <a:lnTo>
                    <a:pt x="31750" y="42862"/>
                  </a:lnTo>
                  <a:lnTo>
                    <a:pt x="29686" y="43736"/>
                  </a:lnTo>
                  <a:lnTo>
                    <a:pt x="26749" y="44053"/>
                  </a:lnTo>
                  <a:lnTo>
                    <a:pt x="26749" y="45561"/>
                  </a:lnTo>
                  <a:lnTo>
                    <a:pt x="48895" y="45561"/>
                  </a:lnTo>
                  <a:lnTo>
                    <a:pt x="48895" y="44053"/>
                  </a:lnTo>
                  <a:lnTo>
                    <a:pt x="45243" y="43656"/>
                  </a:lnTo>
                  <a:lnTo>
                    <a:pt x="43814" y="42862"/>
                  </a:lnTo>
                  <a:lnTo>
                    <a:pt x="42703" y="41513"/>
                  </a:lnTo>
                  <a:lnTo>
                    <a:pt x="41990" y="39291"/>
                  </a:lnTo>
                  <a:lnTo>
                    <a:pt x="41751" y="36116"/>
                  </a:lnTo>
                  <a:lnTo>
                    <a:pt x="41751" y="11192"/>
                  </a:lnTo>
                  <a:lnTo>
                    <a:pt x="43656" y="8811"/>
                  </a:lnTo>
                  <a:lnTo>
                    <a:pt x="46037" y="6906"/>
                  </a:lnTo>
                  <a:lnTo>
                    <a:pt x="49053" y="5636"/>
                  </a:lnTo>
                  <a:lnTo>
                    <a:pt x="52784" y="5159"/>
                  </a:lnTo>
                  <a:lnTo>
                    <a:pt x="55801" y="5636"/>
                  </a:lnTo>
                  <a:lnTo>
                    <a:pt x="57785" y="6906"/>
                  </a:lnTo>
                  <a:lnTo>
                    <a:pt x="59054" y="8731"/>
                  </a:lnTo>
                  <a:lnTo>
                    <a:pt x="59689" y="10953"/>
                  </a:lnTo>
                  <a:lnTo>
                    <a:pt x="60007" y="16034"/>
                  </a:lnTo>
                  <a:lnTo>
                    <a:pt x="60007" y="36909"/>
                  </a:lnTo>
                  <a:lnTo>
                    <a:pt x="59848" y="39608"/>
                  </a:lnTo>
                  <a:lnTo>
                    <a:pt x="59372" y="41434"/>
                  </a:lnTo>
                  <a:lnTo>
                    <a:pt x="57388" y="43418"/>
                  </a:lnTo>
                  <a:lnTo>
                    <a:pt x="55721" y="43815"/>
                  </a:lnTo>
                  <a:lnTo>
                    <a:pt x="53498" y="44053"/>
                  </a:lnTo>
                  <a:lnTo>
                    <a:pt x="53498" y="45561"/>
                  </a:lnTo>
                  <a:lnTo>
                    <a:pt x="75168" y="45561"/>
                  </a:lnTo>
                  <a:lnTo>
                    <a:pt x="75168" y="44053"/>
                  </a:lnTo>
                  <a:lnTo>
                    <a:pt x="72548" y="43894"/>
                  </a:lnTo>
                  <a:lnTo>
                    <a:pt x="70088" y="43022"/>
                  </a:lnTo>
                  <a:lnTo>
                    <a:pt x="68818" y="41513"/>
                  </a:lnTo>
                  <a:lnTo>
                    <a:pt x="68342" y="38020"/>
                  </a:lnTo>
                  <a:lnTo>
                    <a:pt x="68342" y="17622"/>
                  </a:lnTo>
                  <a:lnTo>
                    <a:pt x="68183" y="13811"/>
                  </a:lnTo>
                  <a:lnTo>
                    <a:pt x="67548" y="9763"/>
                  </a:lnTo>
                  <a:lnTo>
                    <a:pt x="66278" y="6033"/>
                  </a:lnTo>
                  <a:lnTo>
                    <a:pt x="64215" y="2937"/>
                  </a:lnTo>
                  <a:lnTo>
                    <a:pt x="61040" y="793"/>
                  </a:lnTo>
                  <a:lnTo>
                    <a:pt x="56594" y="0"/>
                  </a:lnTo>
                  <a:lnTo>
                    <a:pt x="52863" y="477"/>
                  </a:lnTo>
                  <a:lnTo>
                    <a:pt x="49451" y="1667"/>
                  </a:lnTo>
                  <a:lnTo>
                    <a:pt x="43973" y="5079"/>
                  </a:lnTo>
                  <a:lnTo>
                    <a:pt x="42068" y="6827"/>
                  </a:lnTo>
                  <a:lnTo>
                    <a:pt x="40719" y="8334"/>
                  </a:lnTo>
                  <a:lnTo>
                    <a:pt x="39449" y="5239"/>
                  </a:lnTo>
                  <a:lnTo>
                    <a:pt x="37386" y="2540"/>
                  </a:lnTo>
                  <a:lnTo>
                    <a:pt x="34289" y="714"/>
                  </a:lnTo>
                  <a:lnTo>
                    <a:pt x="30083" y="0"/>
                  </a:lnTo>
                  <a:lnTo>
                    <a:pt x="26273" y="556"/>
                  </a:lnTo>
                  <a:lnTo>
                    <a:pt x="22622" y="2143"/>
                  </a:lnTo>
                  <a:lnTo>
                    <a:pt x="18891" y="4603"/>
                  </a:lnTo>
                  <a:lnTo>
                    <a:pt x="14843" y="7621"/>
                  </a:lnTo>
                  <a:lnTo>
                    <a:pt x="14843" y="159"/>
                  </a:lnTo>
                  <a:lnTo>
                    <a:pt x="14128" y="0"/>
                  </a:lnTo>
                  <a:close/>
                </a:path>
              </a:pathLst>
            </a:custGeom>
            <a:solidFill>
              <a:srgbClr val="000000"/>
            </a:solidFill>
          </p:spPr>
          <p:txBody>
            <a:bodyPr vert="horz" lIns="91440" tIns="45720" rIns="91440" bIns="45720" anchor="t"/>
            <a:lstStyle/>
            <a:p>
              <a:endParaRPr lang="en-IN"/>
            </a:p>
          </p:txBody>
        </p:sp>
        <p:sp>
          <p:nvSpPr>
            <p:cNvPr id="2596" name="Shape 2631"/>
            <p:cNvSpPr/>
            <p:nvPr/>
          </p:nvSpPr>
          <p:spPr>
            <a:xfrm>
              <a:off x="2029999" y="5079649"/>
              <a:ext cx="46513" cy="45561"/>
            </a:xfrm>
            <a:custGeom>
              <a:avLst/>
              <a:gdLst/>
              <a:ahLst/>
              <a:cxnLst/>
              <a:rect l="0" t="0" r="0" b="0"/>
              <a:pathLst>
                <a:path w="46513" h="45561">
                  <a:moveTo>
                    <a:pt x="13731" y="0"/>
                  </a:moveTo>
                  <a:lnTo>
                    <a:pt x="0" y="4446"/>
                  </a:lnTo>
                  <a:lnTo>
                    <a:pt x="0" y="6112"/>
                  </a:lnTo>
                  <a:lnTo>
                    <a:pt x="1111" y="5794"/>
                  </a:lnTo>
                  <a:lnTo>
                    <a:pt x="2936" y="5715"/>
                  </a:lnTo>
                  <a:lnTo>
                    <a:pt x="4127" y="5873"/>
                  </a:lnTo>
                  <a:lnTo>
                    <a:pt x="5238" y="6588"/>
                  </a:lnTo>
                  <a:lnTo>
                    <a:pt x="6032" y="8493"/>
                  </a:lnTo>
                  <a:lnTo>
                    <a:pt x="6350" y="12065"/>
                  </a:lnTo>
                  <a:lnTo>
                    <a:pt x="6350" y="36672"/>
                  </a:lnTo>
                  <a:lnTo>
                    <a:pt x="6111" y="40243"/>
                  </a:lnTo>
                  <a:lnTo>
                    <a:pt x="5080" y="42466"/>
                  </a:lnTo>
                  <a:lnTo>
                    <a:pt x="3175" y="43577"/>
                  </a:lnTo>
                  <a:lnTo>
                    <a:pt x="237" y="44053"/>
                  </a:lnTo>
                  <a:lnTo>
                    <a:pt x="237" y="45561"/>
                  </a:lnTo>
                  <a:lnTo>
                    <a:pt x="21192" y="45561"/>
                  </a:lnTo>
                  <a:lnTo>
                    <a:pt x="21192" y="44053"/>
                  </a:lnTo>
                  <a:lnTo>
                    <a:pt x="18017" y="43656"/>
                  </a:lnTo>
                  <a:lnTo>
                    <a:pt x="16033" y="42624"/>
                  </a:lnTo>
                  <a:lnTo>
                    <a:pt x="15001" y="41116"/>
                  </a:lnTo>
                  <a:lnTo>
                    <a:pt x="14683" y="38893"/>
                  </a:lnTo>
                  <a:lnTo>
                    <a:pt x="14683" y="11112"/>
                  </a:lnTo>
                  <a:lnTo>
                    <a:pt x="17382" y="8652"/>
                  </a:lnTo>
                  <a:lnTo>
                    <a:pt x="19922" y="6906"/>
                  </a:lnTo>
                  <a:lnTo>
                    <a:pt x="22303" y="5794"/>
                  </a:lnTo>
                  <a:lnTo>
                    <a:pt x="24526" y="5477"/>
                  </a:lnTo>
                  <a:lnTo>
                    <a:pt x="28177" y="6112"/>
                  </a:lnTo>
                  <a:lnTo>
                    <a:pt x="30558" y="7937"/>
                  </a:lnTo>
                  <a:lnTo>
                    <a:pt x="31828" y="11033"/>
                  </a:lnTo>
                  <a:lnTo>
                    <a:pt x="32146" y="15081"/>
                  </a:lnTo>
                  <a:lnTo>
                    <a:pt x="32146" y="35718"/>
                  </a:lnTo>
                  <a:lnTo>
                    <a:pt x="31908" y="38893"/>
                  </a:lnTo>
                  <a:lnTo>
                    <a:pt x="31352" y="41116"/>
                  </a:lnTo>
                  <a:lnTo>
                    <a:pt x="30400" y="42624"/>
                  </a:lnTo>
                  <a:lnTo>
                    <a:pt x="29130" y="43418"/>
                  </a:lnTo>
                  <a:lnTo>
                    <a:pt x="25876" y="44053"/>
                  </a:lnTo>
                  <a:lnTo>
                    <a:pt x="25876" y="45561"/>
                  </a:lnTo>
                  <a:lnTo>
                    <a:pt x="46513" y="45561"/>
                  </a:lnTo>
                  <a:lnTo>
                    <a:pt x="46513" y="44053"/>
                  </a:lnTo>
                  <a:lnTo>
                    <a:pt x="43497" y="43577"/>
                  </a:lnTo>
                  <a:lnTo>
                    <a:pt x="41671" y="42466"/>
                  </a:lnTo>
                  <a:lnTo>
                    <a:pt x="40718" y="40481"/>
                  </a:lnTo>
                  <a:lnTo>
                    <a:pt x="40481" y="37544"/>
                  </a:lnTo>
                  <a:lnTo>
                    <a:pt x="40481" y="14843"/>
                  </a:lnTo>
                  <a:lnTo>
                    <a:pt x="39925" y="9445"/>
                  </a:lnTo>
                  <a:lnTo>
                    <a:pt x="38496" y="5556"/>
                  </a:lnTo>
                  <a:lnTo>
                    <a:pt x="36432" y="2858"/>
                  </a:lnTo>
                  <a:lnTo>
                    <a:pt x="33892" y="1111"/>
                  </a:lnTo>
                  <a:lnTo>
                    <a:pt x="31273" y="238"/>
                  </a:lnTo>
                  <a:lnTo>
                    <a:pt x="28892" y="0"/>
                  </a:lnTo>
                  <a:lnTo>
                    <a:pt x="24843" y="634"/>
                  </a:lnTo>
                  <a:lnTo>
                    <a:pt x="21272" y="2302"/>
                  </a:lnTo>
                  <a:lnTo>
                    <a:pt x="17858" y="4842"/>
                  </a:lnTo>
                  <a:lnTo>
                    <a:pt x="14366" y="8017"/>
                  </a:lnTo>
                  <a:lnTo>
                    <a:pt x="14366" y="159"/>
                  </a:lnTo>
                  <a:lnTo>
                    <a:pt x="13731" y="0"/>
                  </a:lnTo>
                  <a:close/>
                </a:path>
              </a:pathLst>
            </a:custGeom>
            <a:solidFill>
              <a:srgbClr val="000000"/>
            </a:solidFill>
          </p:spPr>
          <p:txBody>
            <a:bodyPr vert="horz" lIns="91440" tIns="45720" rIns="91440" bIns="45720" anchor="t"/>
            <a:lstStyle/>
            <a:p>
              <a:endParaRPr lang="en-IN"/>
            </a:p>
          </p:txBody>
        </p:sp>
        <p:sp>
          <p:nvSpPr>
            <p:cNvPr id="2597" name="Shape 2632"/>
            <p:cNvSpPr/>
            <p:nvPr/>
          </p:nvSpPr>
          <p:spPr>
            <a:xfrm>
              <a:off x="1457467" y="5079649"/>
              <a:ext cx="46434" cy="45561"/>
            </a:xfrm>
            <a:custGeom>
              <a:avLst/>
              <a:gdLst/>
              <a:ahLst/>
              <a:cxnLst/>
              <a:rect l="0" t="0" r="0" b="0"/>
              <a:pathLst>
                <a:path w="46434" h="45561">
                  <a:moveTo>
                    <a:pt x="13652" y="0"/>
                  </a:moveTo>
                  <a:lnTo>
                    <a:pt x="0" y="4446"/>
                  </a:lnTo>
                  <a:lnTo>
                    <a:pt x="0" y="6112"/>
                  </a:lnTo>
                  <a:lnTo>
                    <a:pt x="1111" y="5794"/>
                  </a:lnTo>
                  <a:lnTo>
                    <a:pt x="2857" y="5715"/>
                  </a:lnTo>
                  <a:lnTo>
                    <a:pt x="4127" y="5873"/>
                  </a:lnTo>
                  <a:lnTo>
                    <a:pt x="5159" y="6588"/>
                  </a:lnTo>
                  <a:lnTo>
                    <a:pt x="6032" y="8493"/>
                  </a:lnTo>
                  <a:lnTo>
                    <a:pt x="6350" y="12065"/>
                  </a:lnTo>
                  <a:lnTo>
                    <a:pt x="6350" y="36672"/>
                  </a:lnTo>
                  <a:lnTo>
                    <a:pt x="6111" y="40243"/>
                  </a:lnTo>
                  <a:lnTo>
                    <a:pt x="5080" y="42466"/>
                  </a:lnTo>
                  <a:lnTo>
                    <a:pt x="3175" y="43577"/>
                  </a:lnTo>
                  <a:lnTo>
                    <a:pt x="158" y="44053"/>
                  </a:lnTo>
                  <a:lnTo>
                    <a:pt x="158" y="45561"/>
                  </a:lnTo>
                  <a:lnTo>
                    <a:pt x="21192" y="45561"/>
                  </a:lnTo>
                  <a:lnTo>
                    <a:pt x="21192" y="44053"/>
                  </a:lnTo>
                  <a:lnTo>
                    <a:pt x="18017" y="43656"/>
                  </a:lnTo>
                  <a:lnTo>
                    <a:pt x="15955" y="42624"/>
                  </a:lnTo>
                  <a:lnTo>
                    <a:pt x="14922" y="41116"/>
                  </a:lnTo>
                  <a:lnTo>
                    <a:pt x="14684" y="38893"/>
                  </a:lnTo>
                  <a:lnTo>
                    <a:pt x="14684" y="11112"/>
                  </a:lnTo>
                  <a:lnTo>
                    <a:pt x="17382" y="8652"/>
                  </a:lnTo>
                  <a:lnTo>
                    <a:pt x="19843" y="6906"/>
                  </a:lnTo>
                  <a:lnTo>
                    <a:pt x="22225" y="5794"/>
                  </a:lnTo>
                  <a:lnTo>
                    <a:pt x="24447" y="5477"/>
                  </a:lnTo>
                  <a:lnTo>
                    <a:pt x="28178" y="6112"/>
                  </a:lnTo>
                  <a:lnTo>
                    <a:pt x="30480" y="7937"/>
                  </a:lnTo>
                  <a:lnTo>
                    <a:pt x="31750" y="11033"/>
                  </a:lnTo>
                  <a:lnTo>
                    <a:pt x="32067" y="15081"/>
                  </a:lnTo>
                  <a:lnTo>
                    <a:pt x="32067" y="35718"/>
                  </a:lnTo>
                  <a:lnTo>
                    <a:pt x="31908" y="38893"/>
                  </a:lnTo>
                  <a:lnTo>
                    <a:pt x="31273" y="41116"/>
                  </a:lnTo>
                  <a:lnTo>
                    <a:pt x="30321" y="42624"/>
                  </a:lnTo>
                  <a:lnTo>
                    <a:pt x="29130" y="43418"/>
                  </a:lnTo>
                  <a:lnTo>
                    <a:pt x="25876" y="44053"/>
                  </a:lnTo>
                  <a:lnTo>
                    <a:pt x="25876" y="45561"/>
                  </a:lnTo>
                  <a:lnTo>
                    <a:pt x="46434" y="45561"/>
                  </a:lnTo>
                  <a:lnTo>
                    <a:pt x="46434" y="44053"/>
                  </a:lnTo>
                  <a:lnTo>
                    <a:pt x="43417" y="43577"/>
                  </a:lnTo>
                  <a:lnTo>
                    <a:pt x="41592" y="42466"/>
                  </a:lnTo>
                  <a:lnTo>
                    <a:pt x="40639" y="40481"/>
                  </a:lnTo>
                  <a:lnTo>
                    <a:pt x="40401" y="37544"/>
                  </a:lnTo>
                  <a:lnTo>
                    <a:pt x="40401" y="14843"/>
                  </a:lnTo>
                  <a:lnTo>
                    <a:pt x="39846" y="9445"/>
                  </a:lnTo>
                  <a:lnTo>
                    <a:pt x="38417" y="5556"/>
                  </a:lnTo>
                  <a:lnTo>
                    <a:pt x="36353" y="2858"/>
                  </a:lnTo>
                  <a:lnTo>
                    <a:pt x="33892" y="1111"/>
                  </a:lnTo>
                  <a:lnTo>
                    <a:pt x="31273" y="238"/>
                  </a:lnTo>
                  <a:lnTo>
                    <a:pt x="28813" y="0"/>
                  </a:lnTo>
                  <a:lnTo>
                    <a:pt x="24764" y="634"/>
                  </a:lnTo>
                  <a:lnTo>
                    <a:pt x="21272" y="2302"/>
                  </a:lnTo>
                  <a:lnTo>
                    <a:pt x="17859" y="4842"/>
                  </a:lnTo>
                  <a:lnTo>
                    <a:pt x="14367" y="8017"/>
                  </a:lnTo>
                  <a:lnTo>
                    <a:pt x="14367" y="159"/>
                  </a:lnTo>
                  <a:lnTo>
                    <a:pt x="13652" y="0"/>
                  </a:lnTo>
                  <a:close/>
                </a:path>
              </a:pathLst>
            </a:custGeom>
            <a:solidFill>
              <a:srgbClr val="000000"/>
            </a:solidFill>
          </p:spPr>
          <p:txBody>
            <a:bodyPr vert="horz" lIns="91440" tIns="45720" rIns="91440" bIns="45720" anchor="t"/>
            <a:lstStyle/>
            <a:p>
              <a:endParaRPr lang="en-IN"/>
            </a:p>
          </p:txBody>
        </p:sp>
        <p:sp>
          <p:nvSpPr>
            <p:cNvPr id="2598" name="Shape 2633"/>
            <p:cNvSpPr/>
            <p:nvPr/>
          </p:nvSpPr>
          <p:spPr>
            <a:xfrm>
              <a:off x="1262284" y="5079649"/>
              <a:ext cx="46512" cy="45561"/>
            </a:xfrm>
            <a:custGeom>
              <a:avLst/>
              <a:gdLst/>
              <a:ahLst/>
              <a:cxnLst/>
              <a:rect l="0" t="0" r="0" b="0"/>
              <a:pathLst>
                <a:path w="46512" h="45561">
                  <a:moveTo>
                    <a:pt x="13731" y="0"/>
                  </a:moveTo>
                  <a:lnTo>
                    <a:pt x="0" y="4446"/>
                  </a:lnTo>
                  <a:lnTo>
                    <a:pt x="0" y="6112"/>
                  </a:lnTo>
                  <a:lnTo>
                    <a:pt x="1111" y="5794"/>
                  </a:lnTo>
                  <a:lnTo>
                    <a:pt x="2936" y="5715"/>
                  </a:lnTo>
                  <a:lnTo>
                    <a:pt x="4127" y="5873"/>
                  </a:lnTo>
                  <a:lnTo>
                    <a:pt x="5237" y="6588"/>
                  </a:lnTo>
                  <a:lnTo>
                    <a:pt x="6031" y="8493"/>
                  </a:lnTo>
                  <a:lnTo>
                    <a:pt x="6350" y="12065"/>
                  </a:lnTo>
                  <a:lnTo>
                    <a:pt x="6350" y="36672"/>
                  </a:lnTo>
                  <a:lnTo>
                    <a:pt x="6111" y="40243"/>
                  </a:lnTo>
                  <a:lnTo>
                    <a:pt x="5079" y="42466"/>
                  </a:lnTo>
                  <a:lnTo>
                    <a:pt x="3175" y="43577"/>
                  </a:lnTo>
                  <a:lnTo>
                    <a:pt x="237" y="44053"/>
                  </a:lnTo>
                  <a:lnTo>
                    <a:pt x="237" y="45561"/>
                  </a:lnTo>
                  <a:lnTo>
                    <a:pt x="21192" y="45561"/>
                  </a:lnTo>
                  <a:lnTo>
                    <a:pt x="21192" y="44053"/>
                  </a:lnTo>
                  <a:lnTo>
                    <a:pt x="18017" y="43656"/>
                  </a:lnTo>
                  <a:lnTo>
                    <a:pt x="16033" y="42624"/>
                  </a:lnTo>
                  <a:lnTo>
                    <a:pt x="15001" y="41116"/>
                  </a:lnTo>
                  <a:lnTo>
                    <a:pt x="14683" y="38893"/>
                  </a:lnTo>
                  <a:lnTo>
                    <a:pt x="14683" y="11112"/>
                  </a:lnTo>
                  <a:lnTo>
                    <a:pt x="17382" y="8652"/>
                  </a:lnTo>
                  <a:lnTo>
                    <a:pt x="19922" y="6906"/>
                  </a:lnTo>
                  <a:lnTo>
                    <a:pt x="22303" y="5794"/>
                  </a:lnTo>
                  <a:lnTo>
                    <a:pt x="24526" y="5477"/>
                  </a:lnTo>
                  <a:lnTo>
                    <a:pt x="28177" y="6112"/>
                  </a:lnTo>
                  <a:lnTo>
                    <a:pt x="30558" y="7937"/>
                  </a:lnTo>
                  <a:lnTo>
                    <a:pt x="31828" y="11033"/>
                  </a:lnTo>
                  <a:lnTo>
                    <a:pt x="32146" y="15081"/>
                  </a:lnTo>
                  <a:lnTo>
                    <a:pt x="32146" y="35718"/>
                  </a:lnTo>
                  <a:lnTo>
                    <a:pt x="31908" y="38893"/>
                  </a:lnTo>
                  <a:lnTo>
                    <a:pt x="31352" y="41116"/>
                  </a:lnTo>
                  <a:lnTo>
                    <a:pt x="30400" y="42624"/>
                  </a:lnTo>
                  <a:lnTo>
                    <a:pt x="29130" y="43418"/>
                  </a:lnTo>
                  <a:lnTo>
                    <a:pt x="25874" y="44053"/>
                  </a:lnTo>
                  <a:lnTo>
                    <a:pt x="25874" y="45561"/>
                  </a:lnTo>
                  <a:lnTo>
                    <a:pt x="46512" y="45561"/>
                  </a:lnTo>
                  <a:lnTo>
                    <a:pt x="46512" y="44053"/>
                  </a:lnTo>
                  <a:lnTo>
                    <a:pt x="43496" y="43577"/>
                  </a:lnTo>
                  <a:lnTo>
                    <a:pt x="41671" y="42466"/>
                  </a:lnTo>
                  <a:lnTo>
                    <a:pt x="40718" y="40481"/>
                  </a:lnTo>
                  <a:lnTo>
                    <a:pt x="40481" y="37544"/>
                  </a:lnTo>
                  <a:lnTo>
                    <a:pt x="40481" y="14843"/>
                  </a:lnTo>
                  <a:lnTo>
                    <a:pt x="39925" y="9445"/>
                  </a:lnTo>
                  <a:lnTo>
                    <a:pt x="38496" y="5556"/>
                  </a:lnTo>
                  <a:lnTo>
                    <a:pt x="36432" y="2858"/>
                  </a:lnTo>
                  <a:lnTo>
                    <a:pt x="33892" y="1111"/>
                  </a:lnTo>
                  <a:lnTo>
                    <a:pt x="31273" y="238"/>
                  </a:lnTo>
                  <a:lnTo>
                    <a:pt x="28892" y="0"/>
                  </a:lnTo>
                  <a:lnTo>
                    <a:pt x="24843" y="634"/>
                  </a:lnTo>
                  <a:lnTo>
                    <a:pt x="21271" y="2302"/>
                  </a:lnTo>
                  <a:lnTo>
                    <a:pt x="17858" y="4842"/>
                  </a:lnTo>
                  <a:lnTo>
                    <a:pt x="14366" y="8017"/>
                  </a:lnTo>
                  <a:lnTo>
                    <a:pt x="14366" y="159"/>
                  </a:lnTo>
                  <a:lnTo>
                    <a:pt x="13731" y="0"/>
                  </a:lnTo>
                  <a:close/>
                </a:path>
              </a:pathLst>
            </a:custGeom>
            <a:solidFill>
              <a:srgbClr val="000000"/>
            </a:solidFill>
          </p:spPr>
          <p:txBody>
            <a:bodyPr vert="horz" lIns="91440" tIns="45720" rIns="91440" bIns="45720" anchor="t"/>
            <a:lstStyle/>
            <a:p>
              <a:endParaRPr lang="en-IN"/>
            </a:p>
          </p:txBody>
        </p:sp>
        <p:sp>
          <p:nvSpPr>
            <p:cNvPr id="2599" name="Shape 2634"/>
            <p:cNvSpPr/>
            <p:nvPr/>
          </p:nvSpPr>
          <p:spPr>
            <a:xfrm>
              <a:off x="2638170" y="5079649"/>
              <a:ext cx="32701" cy="45561"/>
            </a:xfrm>
            <a:custGeom>
              <a:avLst/>
              <a:gdLst/>
              <a:ahLst/>
              <a:cxnLst/>
              <a:rect l="0" t="0" r="0" b="0"/>
              <a:pathLst>
                <a:path w="32701" h="45561">
                  <a:moveTo>
                    <a:pt x="14842" y="0"/>
                  </a:moveTo>
                  <a:lnTo>
                    <a:pt x="157" y="5318"/>
                  </a:lnTo>
                  <a:lnTo>
                    <a:pt x="157" y="6906"/>
                  </a:lnTo>
                  <a:lnTo>
                    <a:pt x="3571" y="6509"/>
                  </a:lnTo>
                  <a:lnTo>
                    <a:pt x="4762" y="6667"/>
                  </a:lnTo>
                  <a:lnTo>
                    <a:pt x="5873" y="7303"/>
                  </a:lnTo>
                  <a:lnTo>
                    <a:pt x="6667" y="9128"/>
                  </a:lnTo>
                  <a:lnTo>
                    <a:pt x="6983" y="12462"/>
                  </a:lnTo>
                  <a:lnTo>
                    <a:pt x="6983" y="37227"/>
                  </a:lnTo>
                  <a:lnTo>
                    <a:pt x="6667" y="40481"/>
                  </a:lnTo>
                  <a:lnTo>
                    <a:pt x="5556" y="42307"/>
                  </a:lnTo>
                  <a:lnTo>
                    <a:pt x="3412" y="43339"/>
                  </a:lnTo>
                  <a:lnTo>
                    <a:pt x="0" y="44053"/>
                  </a:lnTo>
                  <a:lnTo>
                    <a:pt x="0" y="45561"/>
                  </a:lnTo>
                  <a:lnTo>
                    <a:pt x="23732" y="45561"/>
                  </a:lnTo>
                  <a:lnTo>
                    <a:pt x="23732" y="44053"/>
                  </a:lnTo>
                  <a:lnTo>
                    <a:pt x="20320" y="43736"/>
                  </a:lnTo>
                  <a:lnTo>
                    <a:pt x="17700" y="42862"/>
                  </a:lnTo>
                  <a:lnTo>
                    <a:pt x="15953" y="40640"/>
                  </a:lnTo>
                  <a:lnTo>
                    <a:pt x="15318" y="36672"/>
                  </a:lnTo>
                  <a:lnTo>
                    <a:pt x="15318" y="14367"/>
                  </a:lnTo>
                  <a:lnTo>
                    <a:pt x="15714" y="12620"/>
                  </a:lnTo>
                  <a:lnTo>
                    <a:pt x="16588" y="10874"/>
                  </a:lnTo>
                  <a:lnTo>
                    <a:pt x="19287" y="7699"/>
                  </a:lnTo>
                  <a:lnTo>
                    <a:pt x="20716" y="6588"/>
                  </a:lnTo>
                  <a:lnTo>
                    <a:pt x="22064" y="6270"/>
                  </a:lnTo>
                  <a:lnTo>
                    <a:pt x="24129" y="7143"/>
                  </a:lnTo>
                  <a:lnTo>
                    <a:pt x="26113" y="8811"/>
                  </a:lnTo>
                  <a:lnTo>
                    <a:pt x="28892" y="9684"/>
                  </a:lnTo>
                  <a:lnTo>
                    <a:pt x="30479" y="9366"/>
                  </a:lnTo>
                  <a:lnTo>
                    <a:pt x="31670" y="8493"/>
                  </a:lnTo>
                  <a:lnTo>
                    <a:pt x="32463" y="7064"/>
                  </a:lnTo>
                  <a:lnTo>
                    <a:pt x="32701" y="5318"/>
                  </a:lnTo>
                  <a:lnTo>
                    <a:pt x="32383" y="3095"/>
                  </a:lnTo>
                  <a:lnTo>
                    <a:pt x="31273" y="1428"/>
                  </a:lnTo>
                  <a:lnTo>
                    <a:pt x="29606" y="317"/>
                  </a:lnTo>
                  <a:lnTo>
                    <a:pt x="27304" y="0"/>
                  </a:lnTo>
                  <a:lnTo>
                    <a:pt x="24526" y="397"/>
                  </a:lnTo>
                  <a:lnTo>
                    <a:pt x="21748" y="1904"/>
                  </a:lnTo>
                  <a:lnTo>
                    <a:pt x="18811" y="4603"/>
                  </a:lnTo>
                  <a:lnTo>
                    <a:pt x="15557" y="8969"/>
                  </a:lnTo>
                  <a:lnTo>
                    <a:pt x="15318" y="8969"/>
                  </a:lnTo>
                  <a:lnTo>
                    <a:pt x="15318" y="159"/>
                  </a:lnTo>
                  <a:lnTo>
                    <a:pt x="14842" y="0"/>
                  </a:lnTo>
                  <a:close/>
                </a:path>
              </a:pathLst>
            </a:custGeom>
            <a:solidFill>
              <a:srgbClr val="000000"/>
            </a:solidFill>
          </p:spPr>
          <p:txBody>
            <a:bodyPr vert="horz" lIns="91440" tIns="45720" rIns="91440" bIns="45720" anchor="t"/>
            <a:lstStyle/>
            <a:p>
              <a:endParaRPr lang="en-IN"/>
            </a:p>
          </p:txBody>
        </p:sp>
        <p:sp>
          <p:nvSpPr>
            <p:cNvPr id="2600" name="Shape 2635"/>
            <p:cNvSpPr/>
            <p:nvPr/>
          </p:nvSpPr>
          <p:spPr>
            <a:xfrm>
              <a:off x="1677255" y="5079649"/>
              <a:ext cx="32703" cy="45561"/>
            </a:xfrm>
            <a:custGeom>
              <a:avLst/>
              <a:gdLst/>
              <a:ahLst/>
              <a:cxnLst/>
              <a:rect l="0" t="0" r="0" b="0"/>
              <a:pathLst>
                <a:path w="32703" h="45561">
                  <a:moveTo>
                    <a:pt x="14843" y="0"/>
                  </a:moveTo>
                  <a:lnTo>
                    <a:pt x="238" y="5318"/>
                  </a:lnTo>
                  <a:lnTo>
                    <a:pt x="238" y="6906"/>
                  </a:lnTo>
                  <a:lnTo>
                    <a:pt x="3572" y="6509"/>
                  </a:lnTo>
                  <a:lnTo>
                    <a:pt x="4842" y="6667"/>
                  </a:lnTo>
                  <a:lnTo>
                    <a:pt x="5875" y="7303"/>
                  </a:lnTo>
                  <a:lnTo>
                    <a:pt x="6747" y="9128"/>
                  </a:lnTo>
                  <a:lnTo>
                    <a:pt x="7065" y="12462"/>
                  </a:lnTo>
                  <a:lnTo>
                    <a:pt x="7065" y="37227"/>
                  </a:lnTo>
                  <a:lnTo>
                    <a:pt x="6747" y="40481"/>
                  </a:lnTo>
                  <a:lnTo>
                    <a:pt x="5636" y="42307"/>
                  </a:lnTo>
                  <a:lnTo>
                    <a:pt x="3413" y="43339"/>
                  </a:lnTo>
                  <a:lnTo>
                    <a:pt x="0" y="44053"/>
                  </a:lnTo>
                  <a:lnTo>
                    <a:pt x="0" y="45561"/>
                  </a:lnTo>
                  <a:lnTo>
                    <a:pt x="23812" y="45561"/>
                  </a:lnTo>
                  <a:lnTo>
                    <a:pt x="23812" y="44053"/>
                  </a:lnTo>
                  <a:lnTo>
                    <a:pt x="20321" y="43736"/>
                  </a:lnTo>
                  <a:lnTo>
                    <a:pt x="17701" y="42862"/>
                  </a:lnTo>
                  <a:lnTo>
                    <a:pt x="15955" y="40640"/>
                  </a:lnTo>
                  <a:lnTo>
                    <a:pt x="15400" y="36672"/>
                  </a:lnTo>
                  <a:lnTo>
                    <a:pt x="15400" y="14367"/>
                  </a:lnTo>
                  <a:lnTo>
                    <a:pt x="15716" y="12620"/>
                  </a:lnTo>
                  <a:lnTo>
                    <a:pt x="16590" y="10874"/>
                  </a:lnTo>
                  <a:lnTo>
                    <a:pt x="19288" y="7699"/>
                  </a:lnTo>
                  <a:lnTo>
                    <a:pt x="20797" y="6588"/>
                  </a:lnTo>
                  <a:lnTo>
                    <a:pt x="22146" y="6270"/>
                  </a:lnTo>
                  <a:lnTo>
                    <a:pt x="24210" y="7143"/>
                  </a:lnTo>
                  <a:lnTo>
                    <a:pt x="26193" y="8811"/>
                  </a:lnTo>
                  <a:lnTo>
                    <a:pt x="28972" y="9684"/>
                  </a:lnTo>
                  <a:lnTo>
                    <a:pt x="30560" y="9366"/>
                  </a:lnTo>
                  <a:lnTo>
                    <a:pt x="31750" y="8493"/>
                  </a:lnTo>
                  <a:lnTo>
                    <a:pt x="32703" y="5318"/>
                  </a:lnTo>
                  <a:lnTo>
                    <a:pt x="32385" y="3095"/>
                  </a:lnTo>
                  <a:lnTo>
                    <a:pt x="31353" y="1428"/>
                  </a:lnTo>
                  <a:lnTo>
                    <a:pt x="29607" y="317"/>
                  </a:lnTo>
                  <a:lnTo>
                    <a:pt x="27385" y="0"/>
                  </a:lnTo>
                  <a:lnTo>
                    <a:pt x="24606" y="397"/>
                  </a:lnTo>
                  <a:lnTo>
                    <a:pt x="21828" y="1904"/>
                  </a:lnTo>
                  <a:lnTo>
                    <a:pt x="18812" y="4603"/>
                  </a:lnTo>
                  <a:lnTo>
                    <a:pt x="15558" y="8969"/>
                  </a:lnTo>
                  <a:lnTo>
                    <a:pt x="15400" y="8969"/>
                  </a:lnTo>
                  <a:lnTo>
                    <a:pt x="15400" y="159"/>
                  </a:lnTo>
                  <a:lnTo>
                    <a:pt x="14843" y="0"/>
                  </a:lnTo>
                  <a:close/>
                </a:path>
              </a:pathLst>
            </a:custGeom>
            <a:solidFill>
              <a:srgbClr val="000000"/>
            </a:solidFill>
          </p:spPr>
          <p:txBody>
            <a:bodyPr vert="horz" lIns="91440" tIns="45720" rIns="91440" bIns="45720" anchor="t"/>
            <a:lstStyle/>
            <a:p>
              <a:endParaRPr lang="en-IN"/>
            </a:p>
          </p:txBody>
        </p:sp>
        <p:sp>
          <p:nvSpPr>
            <p:cNvPr id="2601" name="Shape 2636"/>
            <p:cNvSpPr/>
            <p:nvPr/>
          </p:nvSpPr>
          <p:spPr>
            <a:xfrm>
              <a:off x="2488309" y="5058218"/>
              <a:ext cx="44450" cy="68342"/>
            </a:xfrm>
            <a:custGeom>
              <a:avLst/>
              <a:gdLst/>
              <a:ahLst/>
              <a:cxnLst/>
              <a:rect l="0" t="0" r="0" b="0"/>
              <a:pathLst>
                <a:path w="44450" h="68342">
                  <a:moveTo>
                    <a:pt x="20797" y="0"/>
                  </a:moveTo>
                  <a:lnTo>
                    <a:pt x="16350" y="477"/>
                  </a:lnTo>
                  <a:lnTo>
                    <a:pt x="12144" y="1904"/>
                  </a:lnTo>
                  <a:lnTo>
                    <a:pt x="8493" y="4207"/>
                  </a:lnTo>
                  <a:lnTo>
                    <a:pt x="5477" y="7541"/>
                  </a:lnTo>
                  <a:lnTo>
                    <a:pt x="3572" y="11747"/>
                  </a:lnTo>
                  <a:lnTo>
                    <a:pt x="2857" y="16907"/>
                  </a:lnTo>
                  <a:lnTo>
                    <a:pt x="3175" y="20241"/>
                  </a:lnTo>
                  <a:lnTo>
                    <a:pt x="3968" y="23257"/>
                  </a:lnTo>
                  <a:lnTo>
                    <a:pt x="5318" y="25956"/>
                  </a:lnTo>
                  <a:lnTo>
                    <a:pt x="7143" y="28258"/>
                  </a:lnTo>
                  <a:lnTo>
                    <a:pt x="11986" y="32384"/>
                  </a:lnTo>
                  <a:lnTo>
                    <a:pt x="18256" y="36274"/>
                  </a:lnTo>
                  <a:lnTo>
                    <a:pt x="24527" y="40164"/>
                  </a:lnTo>
                  <a:lnTo>
                    <a:pt x="28972" y="43339"/>
                  </a:lnTo>
                  <a:lnTo>
                    <a:pt x="31829" y="46117"/>
                  </a:lnTo>
                  <a:lnTo>
                    <a:pt x="33497" y="48657"/>
                  </a:lnTo>
                  <a:lnTo>
                    <a:pt x="34290" y="51117"/>
                  </a:lnTo>
                  <a:lnTo>
                    <a:pt x="34449" y="53816"/>
                  </a:lnTo>
                  <a:lnTo>
                    <a:pt x="33656" y="57784"/>
                  </a:lnTo>
                  <a:lnTo>
                    <a:pt x="31432" y="61278"/>
                  </a:lnTo>
                  <a:lnTo>
                    <a:pt x="27781" y="63817"/>
                  </a:lnTo>
                  <a:lnTo>
                    <a:pt x="22543" y="64849"/>
                  </a:lnTo>
                  <a:lnTo>
                    <a:pt x="16511" y="63817"/>
                  </a:lnTo>
                  <a:lnTo>
                    <a:pt x="11748" y="61278"/>
                  </a:lnTo>
                  <a:lnTo>
                    <a:pt x="8097" y="57784"/>
                  </a:lnTo>
                  <a:lnTo>
                    <a:pt x="5398" y="53895"/>
                  </a:lnTo>
                  <a:lnTo>
                    <a:pt x="3493" y="50165"/>
                  </a:lnTo>
                  <a:lnTo>
                    <a:pt x="2223" y="47308"/>
                  </a:lnTo>
                  <a:lnTo>
                    <a:pt x="0" y="47308"/>
                  </a:lnTo>
                  <a:lnTo>
                    <a:pt x="2937" y="68262"/>
                  </a:lnTo>
                  <a:lnTo>
                    <a:pt x="5081" y="68262"/>
                  </a:lnTo>
                  <a:lnTo>
                    <a:pt x="5874" y="66040"/>
                  </a:lnTo>
                  <a:lnTo>
                    <a:pt x="8176" y="65008"/>
                  </a:lnTo>
                  <a:lnTo>
                    <a:pt x="11827" y="65881"/>
                  </a:lnTo>
                  <a:lnTo>
                    <a:pt x="16828" y="67468"/>
                  </a:lnTo>
                  <a:lnTo>
                    <a:pt x="23574" y="68342"/>
                  </a:lnTo>
                  <a:lnTo>
                    <a:pt x="30004" y="67628"/>
                  </a:lnTo>
                  <a:lnTo>
                    <a:pt x="35243" y="65643"/>
                  </a:lnTo>
                  <a:lnTo>
                    <a:pt x="39291" y="62547"/>
                  </a:lnTo>
                  <a:lnTo>
                    <a:pt x="42148" y="58817"/>
                  </a:lnTo>
                  <a:lnTo>
                    <a:pt x="43894" y="54689"/>
                  </a:lnTo>
                  <a:lnTo>
                    <a:pt x="44450" y="50483"/>
                  </a:lnTo>
                  <a:lnTo>
                    <a:pt x="43577" y="44847"/>
                  </a:lnTo>
                  <a:lnTo>
                    <a:pt x="41037" y="40164"/>
                  </a:lnTo>
                  <a:lnTo>
                    <a:pt x="37306" y="36274"/>
                  </a:lnTo>
                  <a:lnTo>
                    <a:pt x="32782" y="32861"/>
                  </a:lnTo>
                  <a:lnTo>
                    <a:pt x="23018" y="26908"/>
                  </a:lnTo>
                  <a:lnTo>
                    <a:pt x="18494" y="23972"/>
                  </a:lnTo>
                  <a:lnTo>
                    <a:pt x="14763" y="20876"/>
                  </a:lnTo>
                  <a:lnTo>
                    <a:pt x="12224" y="17383"/>
                  </a:lnTo>
                  <a:lnTo>
                    <a:pt x="11351" y="13334"/>
                  </a:lnTo>
                  <a:lnTo>
                    <a:pt x="12224" y="9208"/>
                  </a:lnTo>
                  <a:lnTo>
                    <a:pt x="14526" y="6350"/>
                  </a:lnTo>
                  <a:lnTo>
                    <a:pt x="17701" y="4683"/>
                  </a:lnTo>
                  <a:lnTo>
                    <a:pt x="21352" y="4128"/>
                  </a:lnTo>
                  <a:lnTo>
                    <a:pt x="26273" y="4762"/>
                  </a:lnTo>
                  <a:lnTo>
                    <a:pt x="30401" y="6747"/>
                  </a:lnTo>
                  <a:lnTo>
                    <a:pt x="33893" y="9604"/>
                  </a:lnTo>
                  <a:lnTo>
                    <a:pt x="36592" y="13097"/>
                  </a:lnTo>
                  <a:lnTo>
                    <a:pt x="38575" y="17066"/>
                  </a:lnTo>
                  <a:lnTo>
                    <a:pt x="39767" y="21114"/>
                  </a:lnTo>
                  <a:lnTo>
                    <a:pt x="42228" y="21114"/>
                  </a:lnTo>
                  <a:lnTo>
                    <a:pt x="40084" y="0"/>
                  </a:lnTo>
                  <a:lnTo>
                    <a:pt x="38020" y="0"/>
                  </a:lnTo>
                  <a:lnTo>
                    <a:pt x="37227" y="2143"/>
                  </a:lnTo>
                  <a:lnTo>
                    <a:pt x="36194" y="3016"/>
                  </a:lnTo>
                  <a:lnTo>
                    <a:pt x="34528" y="3413"/>
                  </a:lnTo>
                  <a:lnTo>
                    <a:pt x="31194" y="2540"/>
                  </a:lnTo>
                  <a:lnTo>
                    <a:pt x="26432" y="953"/>
                  </a:lnTo>
                  <a:lnTo>
                    <a:pt x="20797" y="0"/>
                  </a:lnTo>
                  <a:close/>
                </a:path>
              </a:pathLst>
            </a:custGeom>
            <a:solidFill>
              <a:srgbClr val="000000"/>
            </a:solidFill>
          </p:spPr>
          <p:txBody>
            <a:bodyPr vert="horz" lIns="91440" tIns="45720" rIns="91440" bIns="45720" anchor="t"/>
            <a:lstStyle/>
            <a:p>
              <a:endParaRPr lang="en-IN"/>
            </a:p>
          </p:txBody>
        </p:sp>
        <p:sp>
          <p:nvSpPr>
            <p:cNvPr id="2602" name="Shape 2637"/>
            <p:cNvSpPr/>
            <p:nvPr/>
          </p:nvSpPr>
          <p:spPr>
            <a:xfrm>
              <a:off x="1337769" y="5079649"/>
              <a:ext cx="43815" cy="67152"/>
            </a:xfrm>
            <a:custGeom>
              <a:avLst/>
              <a:gdLst/>
              <a:ahLst/>
              <a:cxnLst/>
              <a:rect l="0" t="0" r="0" b="0"/>
              <a:pathLst>
                <a:path w="43815" h="67152">
                  <a:moveTo>
                    <a:pt x="21113" y="0"/>
                  </a:moveTo>
                  <a:lnTo>
                    <a:pt x="19765" y="2778"/>
                  </a:lnTo>
                  <a:lnTo>
                    <a:pt x="22621" y="3334"/>
                  </a:lnTo>
                  <a:lnTo>
                    <a:pt x="24923" y="4922"/>
                  </a:lnTo>
                  <a:lnTo>
                    <a:pt x="27940" y="9763"/>
                  </a:lnTo>
                  <a:lnTo>
                    <a:pt x="29448" y="15161"/>
                  </a:lnTo>
                  <a:lnTo>
                    <a:pt x="29765" y="17383"/>
                  </a:lnTo>
                  <a:lnTo>
                    <a:pt x="29845" y="18812"/>
                  </a:lnTo>
                  <a:lnTo>
                    <a:pt x="29845" y="20241"/>
                  </a:lnTo>
                  <a:lnTo>
                    <a:pt x="29527" y="22225"/>
                  </a:lnTo>
                  <a:lnTo>
                    <a:pt x="28733" y="24368"/>
                  </a:lnTo>
                  <a:lnTo>
                    <a:pt x="27463" y="26353"/>
                  </a:lnTo>
                  <a:lnTo>
                    <a:pt x="25480" y="27781"/>
                  </a:lnTo>
                  <a:lnTo>
                    <a:pt x="22621" y="28337"/>
                  </a:lnTo>
                  <a:lnTo>
                    <a:pt x="19130" y="27622"/>
                  </a:lnTo>
                  <a:lnTo>
                    <a:pt x="16430" y="25717"/>
                  </a:lnTo>
                  <a:lnTo>
                    <a:pt x="14526" y="22939"/>
                  </a:lnTo>
                  <a:lnTo>
                    <a:pt x="13255" y="19447"/>
                  </a:lnTo>
                  <a:lnTo>
                    <a:pt x="12302" y="11668"/>
                  </a:lnTo>
                  <a:lnTo>
                    <a:pt x="12938" y="7461"/>
                  </a:lnTo>
                  <a:lnTo>
                    <a:pt x="14683" y="4683"/>
                  </a:lnTo>
                  <a:lnTo>
                    <a:pt x="17065" y="3175"/>
                  </a:lnTo>
                  <a:lnTo>
                    <a:pt x="19765" y="2778"/>
                  </a:lnTo>
                  <a:lnTo>
                    <a:pt x="21113" y="0"/>
                  </a:lnTo>
                  <a:lnTo>
                    <a:pt x="17223" y="397"/>
                  </a:lnTo>
                  <a:lnTo>
                    <a:pt x="13335" y="1667"/>
                  </a:lnTo>
                  <a:lnTo>
                    <a:pt x="9763" y="3889"/>
                  </a:lnTo>
                  <a:lnTo>
                    <a:pt x="6826" y="7064"/>
                  </a:lnTo>
                  <a:lnTo>
                    <a:pt x="4842" y="11192"/>
                  </a:lnTo>
                  <a:lnTo>
                    <a:pt x="4048" y="16509"/>
                  </a:lnTo>
                  <a:lnTo>
                    <a:pt x="4683" y="20637"/>
                  </a:lnTo>
                  <a:lnTo>
                    <a:pt x="6430" y="24129"/>
                  </a:lnTo>
                  <a:lnTo>
                    <a:pt x="9366" y="27147"/>
                  </a:lnTo>
                  <a:lnTo>
                    <a:pt x="13335" y="29448"/>
                  </a:lnTo>
                  <a:lnTo>
                    <a:pt x="9605" y="32861"/>
                  </a:lnTo>
                  <a:lnTo>
                    <a:pt x="7065" y="35322"/>
                  </a:lnTo>
                  <a:lnTo>
                    <a:pt x="5556" y="37068"/>
                  </a:lnTo>
                  <a:lnTo>
                    <a:pt x="4762" y="38417"/>
                  </a:lnTo>
                  <a:lnTo>
                    <a:pt x="4445" y="40243"/>
                  </a:lnTo>
                  <a:lnTo>
                    <a:pt x="4921" y="41989"/>
                  </a:lnTo>
                  <a:lnTo>
                    <a:pt x="6111" y="43418"/>
                  </a:lnTo>
                  <a:lnTo>
                    <a:pt x="9763" y="45482"/>
                  </a:lnTo>
                  <a:lnTo>
                    <a:pt x="6032" y="48181"/>
                  </a:lnTo>
                  <a:lnTo>
                    <a:pt x="2936" y="51197"/>
                  </a:lnTo>
                  <a:lnTo>
                    <a:pt x="793" y="54292"/>
                  </a:lnTo>
                  <a:lnTo>
                    <a:pt x="0" y="57547"/>
                  </a:lnTo>
                  <a:lnTo>
                    <a:pt x="396" y="59531"/>
                  </a:lnTo>
                  <a:lnTo>
                    <a:pt x="1348" y="61278"/>
                  </a:lnTo>
                  <a:lnTo>
                    <a:pt x="2936" y="62944"/>
                  </a:lnTo>
                  <a:lnTo>
                    <a:pt x="5001" y="64373"/>
                  </a:lnTo>
                  <a:lnTo>
                    <a:pt x="10557" y="66358"/>
                  </a:lnTo>
                  <a:lnTo>
                    <a:pt x="17542" y="67152"/>
                  </a:lnTo>
                  <a:lnTo>
                    <a:pt x="21192" y="66913"/>
                  </a:lnTo>
                  <a:lnTo>
                    <a:pt x="25321" y="66119"/>
                  </a:lnTo>
                  <a:lnTo>
                    <a:pt x="33576" y="63023"/>
                  </a:lnTo>
                  <a:lnTo>
                    <a:pt x="37227" y="60642"/>
                  </a:lnTo>
                  <a:lnTo>
                    <a:pt x="40163" y="57784"/>
                  </a:lnTo>
                  <a:lnTo>
                    <a:pt x="42148" y="54292"/>
                  </a:lnTo>
                  <a:lnTo>
                    <a:pt x="42942" y="50403"/>
                  </a:lnTo>
                  <a:lnTo>
                    <a:pt x="42783" y="48657"/>
                  </a:lnTo>
                  <a:lnTo>
                    <a:pt x="42148" y="46514"/>
                  </a:lnTo>
                  <a:lnTo>
                    <a:pt x="40877" y="44291"/>
                  </a:lnTo>
                  <a:lnTo>
                    <a:pt x="38735" y="42228"/>
                  </a:lnTo>
                  <a:lnTo>
                    <a:pt x="35560" y="40640"/>
                  </a:lnTo>
                  <a:lnTo>
                    <a:pt x="30956" y="39847"/>
                  </a:lnTo>
                  <a:lnTo>
                    <a:pt x="18177" y="39211"/>
                  </a:lnTo>
                  <a:lnTo>
                    <a:pt x="14763" y="39053"/>
                  </a:lnTo>
                  <a:lnTo>
                    <a:pt x="13274" y="38661"/>
                  </a:lnTo>
                  <a:lnTo>
                    <a:pt x="11827" y="45799"/>
                  </a:lnTo>
                  <a:lnTo>
                    <a:pt x="16033" y="46434"/>
                  </a:lnTo>
                  <a:lnTo>
                    <a:pt x="20717" y="46831"/>
                  </a:lnTo>
                  <a:lnTo>
                    <a:pt x="23892" y="46911"/>
                  </a:lnTo>
                  <a:lnTo>
                    <a:pt x="27940" y="47069"/>
                  </a:lnTo>
                  <a:lnTo>
                    <a:pt x="32940" y="47228"/>
                  </a:lnTo>
                  <a:lnTo>
                    <a:pt x="36751" y="47863"/>
                  </a:lnTo>
                  <a:lnTo>
                    <a:pt x="39290" y="49292"/>
                  </a:lnTo>
                  <a:lnTo>
                    <a:pt x="40163" y="51911"/>
                  </a:lnTo>
                  <a:lnTo>
                    <a:pt x="39846" y="53816"/>
                  </a:lnTo>
                  <a:lnTo>
                    <a:pt x="38893" y="55642"/>
                  </a:lnTo>
                  <a:lnTo>
                    <a:pt x="37386" y="57229"/>
                  </a:lnTo>
                  <a:lnTo>
                    <a:pt x="35321" y="58658"/>
                  </a:lnTo>
                  <a:lnTo>
                    <a:pt x="32702" y="59848"/>
                  </a:lnTo>
                  <a:lnTo>
                    <a:pt x="29527" y="60722"/>
                  </a:lnTo>
                  <a:lnTo>
                    <a:pt x="25955" y="61278"/>
                  </a:lnTo>
                  <a:lnTo>
                    <a:pt x="21827" y="61516"/>
                  </a:lnTo>
                  <a:lnTo>
                    <a:pt x="17938" y="61278"/>
                  </a:lnTo>
                  <a:lnTo>
                    <a:pt x="14763" y="60802"/>
                  </a:lnTo>
                  <a:lnTo>
                    <a:pt x="12144" y="60087"/>
                  </a:lnTo>
                  <a:lnTo>
                    <a:pt x="10160" y="59134"/>
                  </a:lnTo>
                  <a:lnTo>
                    <a:pt x="7698" y="56912"/>
                  </a:lnTo>
                  <a:lnTo>
                    <a:pt x="6985" y="54452"/>
                  </a:lnTo>
                  <a:lnTo>
                    <a:pt x="7302" y="52387"/>
                  </a:lnTo>
                  <a:lnTo>
                    <a:pt x="8255" y="50403"/>
                  </a:lnTo>
                  <a:lnTo>
                    <a:pt x="11827" y="45799"/>
                  </a:lnTo>
                  <a:lnTo>
                    <a:pt x="13274" y="38661"/>
                  </a:lnTo>
                  <a:lnTo>
                    <a:pt x="11747" y="38259"/>
                  </a:lnTo>
                  <a:lnTo>
                    <a:pt x="10795" y="37544"/>
                  </a:lnTo>
                  <a:lnTo>
                    <a:pt x="10398" y="36512"/>
                  </a:lnTo>
                  <a:lnTo>
                    <a:pt x="11033" y="34687"/>
                  </a:lnTo>
                  <a:lnTo>
                    <a:pt x="12621" y="32703"/>
                  </a:lnTo>
                  <a:lnTo>
                    <a:pt x="14605" y="31036"/>
                  </a:lnTo>
                  <a:lnTo>
                    <a:pt x="16351" y="30322"/>
                  </a:lnTo>
                  <a:lnTo>
                    <a:pt x="17223" y="30401"/>
                  </a:lnTo>
                  <a:lnTo>
                    <a:pt x="18811" y="30559"/>
                  </a:lnTo>
                  <a:lnTo>
                    <a:pt x="21748" y="30797"/>
                  </a:lnTo>
                  <a:lnTo>
                    <a:pt x="24765" y="30401"/>
                  </a:lnTo>
                  <a:lnTo>
                    <a:pt x="28257" y="29368"/>
                  </a:lnTo>
                  <a:lnTo>
                    <a:pt x="31750" y="27543"/>
                  </a:lnTo>
                  <a:lnTo>
                    <a:pt x="34686" y="24765"/>
                  </a:lnTo>
                  <a:lnTo>
                    <a:pt x="36671" y="21034"/>
                  </a:lnTo>
                  <a:lnTo>
                    <a:pt x="37465" y="16272"/>
                  </a:lnTo>
                  <a:lnTo>
                    <a:pt x="37306" y="13097"/>
                  </a:lnTo>
                  <a:lnTo>
                    <a:pt x="36908" y="10716"/>
                  </a:lnTo>
                  <a:lnTo>
                    <a:pt x="35560" y="7143"/>
                  </a:lnTo>
                  <a:lnTo>
                    <a:pt x="43815" y="7143"/>
                  </a:lnTo>
                  <a:lnTo>
                    <a:pt x="43815" y="3254"/>
                  </a:lnTo>
                  <a:lnTo>
                    <a:pt x="36195" y="3254"/>
                  </a:lnTo>
                  <a:lnTo>
                    <a:pt x="33655" y="3095"/>
                  </a:lnTo>
                  <a:lnTo>
                    <a:pt x="30717" y="2302"/>
                  </a:lnTo>
                  <a:lnTo>
                    <a:pt x="25717" y="556"/>
                  </a:lnTo>
                  <a:lnTo>
                    <a:pt x="21113" y="0"/>
                  </a:lnTo>
                  <a:close/>
                </a:path>
              </a:pathLst>
            </a:custGeom>
            <a:solidFill>
              <a:srgbClr val="000000"/>
            </a:solidFill>
          </p:spPr>
          <p:txBody>
            <a:bodyPr vert="horz" lIns="91440" tIns="45720" rIns="91440" bIns="45720" anchor="t"/>
            <a:lstStyle/>
            <a:p>
              <a:endParaRPr lang="en-IN"/>
            </a:p>
          </p:txBody>
        </p:sp>
        <p:sp>
          <p:nvSpPr>
            <p:cNvPr id="2603" name="Shape 2638"/>
            <p:cNvSpPr/>
            <p:nvPr/>
          </p:nvSpPr>
          <p:spPr>
            <a:xfrm>
              <a:off x="2765567" y="5079649"/>
              <a:ext cx="29368" cy="46514"/>
            </a:xfrm>
            <a:custGeom>
              <a:avLst/>
              <a:gdLst/>
              <a:ahLst/>
              <a:cxnLst/>
              <a:rect l="0" t="0" r="0" b="0"/>
              <a:pathLst>
                <a:path w="29368" h="46514">
                  <a:moveTo>
                    <a:pt x="13811" y="0"/>
                  </a:moveTo>
                  <a:lnTo>
                    <a:pt x="9525" y="556"/>
                  </a:lnTo>
                  <a:lnTo>
                    <a:pt x="6032" y="1904"/>
                  </a:lnTo>
                  <a:lnTo>
                    <a:pt x="3333" y="3968"/>
                  </a:lnTo>
                  <a:lnTo>
                    <a:pt x="1428" y="6509"/>
                  </a:lnTo>
                  <a:lnTo>
                    <a:pt x="397" y="9287"/>
                  </a:lnTo>
                  <a:lnTo>
                    <a:pt x="0" y="12065"/>
                  </a:lnTo>
                  <a:lnTo>
                    <a:pt x="952" y="16907"/>
                  </a:lnTo>
                  <a:lnTo>
                    <a:pt x="3492" y="20717"/>
                  </a:lnTo>
                  <a:lnTo>
                    <a:pt x="7223" y="23812"/>
                  </a:lnTo>
                  <a:lnTo>
                    <a:pt x="11588" y="26511"/>
                  </a:lnTo>
                  <a:lnTo>
                    <a:pt x="17303" y="29846"/>
                  </a:lnTo>
                  <a:lnTo>
                    <a:pt x="19525" y="31273"/>
                  </a:lnTo>
                  <a:lnTo>
                    <a:pt x="21113" y="32941"/>
                  </a:lnTo>
                  <a:lnTo>
                    <a:pt x="22066" y="34925"/>
                  </a:lnTo>
                  <a:lnTo>
                    <a:pt x="22462" y="37147"/>
                  </a:lnTo>
                  <a:lnTo>
                    <a:pt x="21668" y="40640"/>
                  </a:lnTo>
                  <a:lnTo>
                    <a:pt x="19684" y="42862"/>
                  </a:lnTo>
                  <a:lnTo>
                    <a:pt x="17066" y="44053"/>
                  </a:lnTo>
                  <a:lnTo>
                    <a:pt x="14446" y="44370"/>
                  </a:lnTo>
                  <a:lnTo>
                    <a:pt x="10239" y="43736"/>
                  </a:lnTo>
                  <a:lnTo>
                    <a:pt x="7143" y="41909"/>
                  </a:lnTo>
                  <a:lnTo>
                    <a:pt x="4921" y="39371"/>
                  </a:lnTo>
                  <a:lnTo>
                    <a:pt x="3333" y="36433"/>
                  </a:lnTo>
                  <a:lnTo>
                    <a:pt x="1667" y="30479"/>
                  </a:lnTo>
                  <a:lnTo>
                    <a:pt x="79" y="30479"/>
                  </a:lnTo>
                  <a:lnTo>
                    <a:pt x="79" y="45958"/>
                  </a:lnTo>
                  <a:lnTo>
                    <a:pt x="1348" y="45958"/>
                  </a:lnTo>
                  <a:lnTo>
                    <a:pt x="2222" y="45006"/>
                  </a:lnTo>
                  <a:lnTo>
                    <a:pt x="3572" y="44767"/>
                  </a:lnTo>
                  <a:lnTo>
                    <a:pt x="5873" y="45006"/>
                  </a:lnTo>
                  <a:lnTo>
                    <a:pt x="8652" y="45641"/>
                  </a:lnTo>
                  <a:lnTo>
                    <a:pt x="15002" y="46514"/>
                  </a:lnTo>
                  <a:lnTo>
                    <a:pt x="18336" y="46197"/>
                  </a:lnTo>
                  <a:lnTo>
                    <a:pt x="21589" y="45164"/>
                  </a:lnTo>
                  <a:lnTo>
                    <a:pt x="24606" y="43339"/>
                  </a:lnTo>
                  <a:lnTo>
                    <a:pt x="27067" y="40878"/>
                  </a:lnTo>
                  <a:lnTo>
                    <a:pt x="28812" y="37623"/>
                  </a:lnTo>
                  <a:lnTo>
                    <a:pt x="29368" y="33734"/>
                  </a:lnTo>
                  <a:lnTo>
                    <a:pt x="28812" y="29846"/>
                  </a:lnTo>
                  <a:lnTo>
                    <a:pt x="26987" y="26828"/>
                  </a:lnTo>
                  <a:lnTo>
                    <a:pt x="24367" y="24289"/>
                  </a:lnTo>
                  <a:lnTo>
                    <a:pt x="21113" y="22066"/>
                  </a:lnTo>
                  <a:lnTo>
                    <a:pt x="10398" y="15716"/>
                  </a:lnTo>
                  <a:lnTo>
                    <a:pt x="8174" y="13971"/>
                  </a:lnTo>
                  <a:lnTo>
                    <a:pt x="6825" y="12144"/>
                  </a:lnTo>
                  <a:lnTo>
                    <a:pt x="6111" y="8731"/>
                  </a:lnTo>
                  <a:lnTo>
                    <a:pt x="6508" y="6588"/>
                  </a:lnTo>
                  <a:lnTo>
                    <a:pt x="7858" y="4524"/>
                  </a:lnTo>
                  <a:lnTo>
                    <a:pt x="10159" y="2937"/>
                  </a:lnTo>
                  <a:lnTo>
                    <a:pt x="13652" y="2302"/>
                  </a:lnTo>
                  <a:lnTo>
                    <a:pt x="16905" y="2778"/>
                  </a:lnTo>
                  <a:lnTo>
                    <a:pt x="20002" y="4524"/>
                  </a:lnTo>
                  <a:lnTo>
                    <a:pt x="21431" y="6112"/>
                  </a:lnTo>
                  <a:lnTo>
                    <a:pt x="22622" y="8254"/>
                  </a:lnTo>
                  <a:lnTo>
                    <a:pt x="23733" y="11033"/>
                  </a:lnTo>
                  <a:lnTo>
                    <a:pt x="24686" y="14447"/>
                  </a:lnTo>
                  <a:lnTo>
                    <a:pt x="26114" y="14447"/>
                  </a:lnTo>
                  <a:lnTo>
                    <a:pt x="25717" y="873"/>
                  </a:lnTo>
                  <a:lnTo>
                    <a:pt x="24686" y="873"/>
                  </a:lnTo>
                  <a:lnTo>
                    <a:pt x="24049" y="1587"/>
                  </a:lnTo>
                  <a:lnTo>
                    <a:pt x="22939" y="1984"/>
                  </a:lnTo>
                  <a:lnTo>
                    <a:pt x="19367" y="953"/>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604" name="Shape 2639"/>
            <p:cNvSpPr/>
            <p:nvPr/>
          </p:nvSpPr>
          <p:spPr>
            <a:xfrm>
              <a:off x="2279157" y="5079649"/>
              <a:ext cx="29448" cy="46514"/>
            </a:xfrm>
            <a:custGeom>
              <a:avLst/>
              <a:gdLst/>
              <a:ahLst/>
              <a:cxnLst/>
              <a:rect l="0" t="0" r="0" b="0"/>
              <a:pathLst>
                <a:path w="29448" h="46514">
                  <a:moveTo>
                    <a:pt x="13891" y="0"/>
                  </a:moveTo>
                  <a:lnTo>
                    <a:pt x="9525" y="556"/>
                  </a:lnTo>
                  <a:lnTo>
                    <a:pt x="6032" y="1904"/>
                  </a:lnTo>
                  <a:lnTo>
                    <a:pt x="3333" y="3968"/>
                  </a:lnTo>
                  <a:lnTo>
                    <a:pt x="1508" y="6509"/>
                  </a:lnTo>
                  <a:lnTo>
                    <a:pt x="397" y="9287"/>
                  </a:lnTo>
                  <a:lnTo>
                    <a:pt x="0" y="12065"/>
                  </a:lnTo>
                  <a:lnTo>
                    <a:pt x="1032" y="16907"/>
                  </a:lnTo>
                  <a:lnTo>
                    <a:pt x="3492" y="20717"/>
                  </a:lnTo>
                  <a:lnTo>
                    <a:pt x="7223" y="23812"/>
                  </a:lnTo>
                  <a:lnTo>
                    <a:pt x="11588" y="26511"/>
                  </a:lnTo>
                  <a:lnTo>
                    <a:pt x="17303" y="29846"/>
                  </a:lnTo>
                  <a:lnTo>
                    <a:pt x="19526" y="31273"/>
                  </a:lnTo>
                  <a:lnTo>
                    <a:pt x="21113" y="32941"/>
                  </a:lnTo>
                  <a:lnTo>
                    <a:pt x="22066" y="34925"/>
                  </a:lnTo>
                  <a:lnTo>
                    <a:pt x="22463" y="37147"/>
                  </a:lnTo>
                  <a:lnTo>
                    <a:pt x="21669" y="40640"/>
                  </a:lnTo>
                  <a:lnTo>
                    <a:pt x="19685" y="42862"/>
                  </a:lnTo>
                  <a:lnTo>
                    <a:pt x="17145" y="44053"/>
                  </a:lnTo>
                  <a:lnTo>
                    <a:pt x="14446" y="44370"/>
                  </a:lnTo>
                  <a:lnTo>
                    <a:pt x="10240" y="43736"/>
                  </a:lnTo>
                  <a:lnTo>
                    <a:pt x="7143" y="41909"/>
                  </a:lnTo>
                  <a:lnTo>
                    <a:pt x="4921" y="39371"/>
                  </a:lnTo>
                  <a:lnTo>
                    <a:pt x="3413" y="36433"/>
                  </a:lnTo>
                  <a:lnTo>
                    <a:pt x="1667" y="30479"/>
                  </a:lnTo>
                  <a:lnTo>
                    <a:pt x="80" y="30479"/>
                  </a:lnTo>
                  <a:lnTo>
                    <a:pt x="80" y="45958"/>
                  </a:lnTo>
                  <a:lnTo>
                    <a:pt x="1428" y="45958"/>
                  </a:lnTo>
                  <a:lnTo>
                    <a:pt x="2222" y="45006"/>
                  </a:lnTo>
                  <a:lnTo>
                    <a:pt x="3572" y="44767"/>
                  </a:lnTo>
                  <a:lnTo>
                    <a:pt x="5873" y="45006"/>
                  </a:lnTo>
                  <a:lnTo>
                    <a:pt x="8652" y="45641"/>
                  </a:lnTo>
                  <a:lnTo>
                    <a:pt x="15081" y="46514"/>
                  </a:lnTo>
                  <a:lnTo>
                    <a:pt x="18336" y="46197"/>
                  </a:lnTo>
                  <a:lnTo>
                    <a:pt x="21590" y="45164"/>
                  </a:lnTo>
                  <a:lnTo>
                    <a:pt x="24606" y="43339"/>
                  </a:lnTo>
                  <a:lnTo>
                    <a:pt x="27067" y="40878"/>
                  </a:lnTo>
                  <a:lnTo>
                    <a:pt x="28813" y="37623"/>
                  </a:lnTo>
                  <a:lnTo>
                    <a:pt x="29448" y="33734"/>
                  </a:lnTo>
                  <a:lnTo>
                    <a:pt x="28813" y="29846"/>
                  </a:lnTo>
                  <a:lnTo>
                    <a:pt x="27067" y="26828"/>
                  </a:lnTo>
                  <a:lnTo>
                    <a:pt x="24447" y="24289"/>
                  </a:lnTo>
                  <a:lnTo>
                    <a:pt x="21113" y="22066"/>
                  </a:lnTo>
                  <a:lnTo>
                    <a:pt x="10398" y="15716"/>
                  </a:lnTo>
                  <a:lnTo>
                    <a:pt x="8176" y="13971"/>
                  </a:lnTo>
                  <a:lnTo>
                    <a:pt x="6906" y="12144"/>
                  </a:lnTo>
                  <a:lnTo>
                    <a:pt x="6112" y="8731"/>
                  </a:lnTo>
                  <a:lnTo>
                    <a:pt x="6588" y="6588"/>
                  </a:lnTo>
                  <a:lnTo>
                    <a:pt x="7858" y="4524"/>
                  </a:lnTo>
                  <a:lnTo>
                    <a:pt x="10160" y="2937"/>
                  </a:lnTo>
                  <a:lnTo>
                    <a:pt x="13652" y="2302"/>
                  </a:lnTo>
                  <a:lnTo>
                    <a:pt x="16986" y="2778"/>
                  </a:lnTo>
                  <a:lnTo>
                    <a:pt x="20002" y="4524"/>
                  </a:lnTo>
                  <a:lnTo>
                    <a:pt x="21431" y="6112"/>
                  </a:lnTo>
                  <a:lnTo>
                    <a:pt x="22701" y="8254"/>
                  </a:lnTo>
                  <a:lnTo>
                    <a:pt x="23733" y="11033"/>
                  </a:lnTo>
                  <a:lnTo>
                    <a:pt x="24686" y="14447"/>
                  </a:lnTo>
                  <a:lnTo>
                    <a:pt x="26193" y="14447"/>
                  </a:lnTo>
                  <a:lnTo>
                    <a:pt x="25797" y="873"/>
                  </a:lnTo>
                  <a:lnTo>
                    <a:pt x="24686" y="873"/>
                  </a:lnTo>
                  <a:lnTo>
                    <a:pt x="24051" y="1587"/>
                  </a:lnTo>
                  <a:lnTo>
                    <a:pt x="23018" y="1984"/>
                  </a:lnTo>
                  <a:lnTo>
                    <a:pt x="19447" y="953"/>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605" name="Shape 2640"/>
            <p:cNvSpPr/>
            <p:nvPr/>
          </p:nvSpPr>
          <p:spPr>
            <a:xfrm>
              <a:off x="1834419" y="5079649"/>
              <a:ext cx="29368" cy="46514"/>
            </a:xfrm>
            <a:custGeom>
              <a:avLst/>
              <a:gdLst/>
              <a:ahLst/>
              <a:cxnLst/>
              <a:rect l="0" t="0" r="0" b="0"/>
              <a:pathLst>
                <a:path w="29368" h="46514">
                  <a:moveTo>
                    <a:pt x="13811" y="0"/>
                  </a:moveTo>
                  <a:lnTo>
                    <a:pt x="9444" y="556"/>
                  </a:lnTo>
                  <a:lnTo>
                    <a:pt x="6032" y="1904"/>
                  </a:lnTo>
                  <a:lnTo>
                    <a:pt x="3333" y="3968"/>
                  </a:lnTo>
                  <a:lnTo>
                    <a:pt x="1427" y="6509"/>
                  </a:lnTo>
                  <a:lnTo>
                    <a:pt x="396" y="9287"/>
                  </a:lnTo>
                  <a:lnTo>
                    <a:pt x="0" y="12065"/>
                  </a:lnTo>
                  <a:lnTo>
                    <a:pt x="952" y="16907"/>
                  </a:lnTo>
                  <a:lnTo>
                    <a:pt x="3492" y="20717"/>
                  </a:lnTo>
                  <a:lnTo>
                    <a:pt x="7222" y="23812"/>
                  </a:lnTo>
                  <a:lnTo>
                    <a:pt x="11588" y="26511"/>
                  </a:lnTo>
                  <a:lnTo>
                    <a:pt x="17302" y="29846"/>
                  </a:lnTo>
                  <a:lnTo>
                    <a:pt x="19526" y="31273"/>
                  </a:lnTo>
                  <a:lnTo>
                    <a:pt x="21113" y="32941"/>
                  </a:lnTo>
                  <a:lnTo>
                    <a:pt x="22064" y="34925"/>
                  </a:lnTo>
                  <a:lnTo>
                    <a:pt x="22462" y="37147"/>
                  </a:lnTo>
                  <a:lnTo>
                    <a:pt x="21668" y="40640"/>
                  </a:lnTo>
                  <a:lnTo>
                    <a:pt x="19683" y="42862"/>
                  </a:lnTo>
                  <a:lnTo>
                    <a:pt x="17065" y="44053"/>
                  </a:lnTo>
                  <a:lnTo>
                    <a:pt x="14446" y="44370"/>
                  </a:lnTo>
                  <a:lnTo>
                    <a:pt x="10238" y="43736"/>
                  </a:lnTo>
                  <a:lnTo>
                    <a:pt x="7063" y="41909"/>
                  </a:lnTo>
                  <a:lnTo>
                    <a:pt x="4841" y="39371"/>
                  </a:lnTo>
                  <a:lnTo>
                    <a:pt x="3333" y="36433"/>
                  </a:lnTo>
                  <a:lnTo>
                    <a:pt x="1666" y="30479"/>
                  </a:lnTo>
                  <a:lnTo>
                    <a:pt x="78" y="30479"/>
                  </a:lnTo>
                  <a:lnTo>
                    <a:pt x="78" y="45958"/>
                  </a:lnTo>
                  <a:lnTo>
                    <a:pt x="1348" y="45958"/>
                  </a:lnTo>
                  <a:lnTo>
                    <a:pt x="2221" y="45006"/>
                  </a:lnTo>
                  <a:lnTo>
                    <a:pt x="3492" y="44767"/>
                  </a:lnTo>
                  <a:lnTo>
                    <a:pt x="5873" y="45006"/>
                  </a:lnTo>
                  <a:lnTo>
                    <a:pt x="8651" y="45641"/>
                  </a:lnTo>
                  <a:lnTo>
                    <a:pt x="15001" y="46514"/>
                  </a:lnTo>
                  <a:lnTo>
                    <a:pt x="18334" y="46197"/>
                  </a:lnTo>
                  <a:lnTo>
                    <a:pt x="21589" y="45164"/>
                  </a:lnTo>
                  <a:lnTo>
                    <a:pt x="24606" y="43339"/>
                  </a:lnTo>
                  <a:lnTo>
                    <a:pt x="27066" y="40878"/>
                  </a:lnTo>
                  <a:lnTo>
                    <a:pt x="28733" y="37623"/>
                  </a:lnTo>
                  <a:lnTo>
                    <a:pt x="29368" y="33734"/>
                  </a:lnTo>
                  <a:lnTo>
                    <a:pt x="28733" y="29846"/>
                  </a:lnTo>
                  <a:lnTo>
                    <a:pt x="26987" y="26828"/>
                  </a:lnTo>
                  <a:lnTo>
                    <a:pt x="24367" y="24289"/>
                  </a:lnTo>
                  <a:lnTo>
                    <a:pt x="21033" y="22066"/>
                  </a:lnTo>
                  <a:lnTo>
                    <a:pt x="10397" y="15716"/>
                  </a:lnTo>
                  <a:lnTo>
                    <a:pt x="8174" y="13971"/>
                  </a:lnTo>
                  <a:lnTo>
                    <a:pt x="6826" y="12144"/>
                  </a:lnTo>
                  <a:lnTo>
                    <a:pt x="6111" y="8731"/>
                  </a:lnTo>
                  <a:lnTo>
                    <a:pt x="6508" y="6588"/>
                  </a:lnTo>
                  <a:lnTo>
                    <a:pt x="7857" y="4524"/>
                  </a:lnTo>
                  <a:lnTo>
                    <a:pt x="10158" y="2937"/>
                  </a:lnTo>
                  <a:lnTo>
                    <a:pt x="13652" y="2302"/>
                  </a:lnTo>
                  <a:lnTo>
                    <a:pt x="16906" y="2778"/>
                  </a:lnTo>
                  <a:lnTo>
                    <a:pt x="20002" y="4524"/>
                  </a:lnTo>
                  <a:lnTo>
                    <a:pt x="21431" y="6112"/>
                  </a:lnTo>
                  <a:lnTo>
                    <a:pt x="22621" y="8254"/>
                  </a:lnTo>
                  <a:lnTo>
                    <a:pt x="23732" y="11033"/>
                  </a:lnTo>
                  <a:lnTo>
                    <a:pt x="24606" y="14447"/>
                  </a:lnTo>
                  <a:lnTo>
                    <a:pt x="26113" y="14447"/>
                  </a:lnTo>
                  <a:lnTo>
                    <a:pt x="25717" y="873"/>
                  </a:lnTo>
                  <a:lnTo>
                    <a:pt x="24606" y="873"/>
                  </a:lnTo>
                  <a:lnTo>
                    <a:pt x="24049" y="1587"/>
                  </a:lnTo>
                  <a:lnTo>
                    <a:pt x="22938" y="1984"/>
                  </a:lnTo>
                  <a:lnTo>
                    <a:pt x="19367" y="953"/>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606" name="Shape 2641"/>
            <p:cNvSpPr/>
            <p:nvPr/>
          </p:nvSpPr>
          <p:spPr>
            <a:xfrm>
              <a:off x="1794730" y="5079649"/>
              <a:ext cx="29448" cy="46514"/>
            </a:xfrm>
            <a:custGeom>
              <a:avLst/>
              <a:gdLst/>
              <a:ahLst/>
              <a:cxnLst/>
              <a:rect l="0" t="0" r="0" b="0"/>
              <a:pathLst>
                <a:path w="29448" h="46514">
                  <a:moveTo>
                    <a:pt x="13891" y="0"/>
                  </a:moveTo>
                  <a:lnTo>
                    <a:pt x="9525" y="556"/>
                  </a:lnTo>
                  <a:lnTo>
                    <a:pt x="6033" y="1904"/>
                  </a:lnTo>
                  <a:lnTo>
                    <a:pt x="3413" y="3968"/>
                  </a:lnTo>
                  <a:lnTo>
                    <a:pt x="1508" y="6509"/>
                  </a:lnTo>
                  <a:lnTo>
                    <a:pt x="397" y="9287"/>
                  </a:lnTo>
                  <a:lnTo>
                    <a:pt x="0" y="12065"/>
                  </a:lnTo>
                  <a:lnTo>
                    <a:pt x="1032" y="16907"/>
                  </a:lnTo>
                  <a:lnTo>
                    <a:pt x="3572" y="20717"/>
                  </a:lnTo>
                  <a:lnTo>
                    <a:pt x="7223" y="23812"/>
                  </a:lnTo>
                  <a:lnTo>
                    <a:pt x="11589" y="26511"/>
                  </a:lnTo>
                  <a:lnTo>
                    <a:pt x="17383" y="29846"/>
                  </a:lnTo>
                  <a:lnTo>
                    <a:pt x="19527" y="31273"/>
                  </a:lnTo>
                  <a:lnTo>
                    <a:pt x="21114" y="32941"/>
                  </a:lnTo>
                  <a:lnTo>
                    <a:pt x="22146" y="34925"/>
                  </a:lnTo>
                  <a:lnTo>
                    <a:pt x="22543" y="37147"/>
                  </a:lnTo>
                  <a:lnTo>
                    <a:pt x="21750" y="40640"/>
                  </a:lnTo>
                  <a:lnTo>
                    <a:pt x="19765" y="42862"/>
                  </a:lnTo>
                  <a:lnTo>
                    <a:pt x="17146" y="44053"/>
                  </a:lnTo>
                  <a:lnTo>
                    <a:pt x="14526" y="44370"/>
                  </a:lnTo>
                  <a:lnTo>
                    <a:pt x="10318" y="43736"/>
                  </a:lnTo>
                  <a:lnTo>
                    <a:pt x="7143" y="41909"/>
                  </a:lnTo>
                  <a:lnTo>
                    <a:pt x="4922" y="39371"/>
                  </a:lnTo>
                  <a:lnTo>
                    <a:pt x="3413" y="36433"/>
                  </a:lnTo>
                  <a:lnTo>
                    <a:pt x="1747" y="30479"/>
                  </a:lnTo>
                  <a:lnTo>
                    <a:pt x="160" y="30479"/>
                  </a:lnTo>
                  <a:lnTo>
                    <a:pt x="160" y="45958"/>
                  </a:lnTo>
                  <a:lnTo>
                    <a:pt x="1428" y="45958"/>
                  </a:lnTo>
                  <a:lnTo>
                    <a:pt x="2222" y="45006"/>
                  </a:lnTo>
                  <a:lnTo>
                    <a:pt x="3572" y="44767"/>
                  </a:lnTo>
                  <a:lnTo>
                    <a:pt x="5953" y="45006"/>
                  </a:lnTo>
                  <a:lnTo>
                    <a:pt x="8731" y="45641"/>
                  </a:lnTo>
                  <a:lnTo>
                    <a:pt x="15081" y="46514"/>
                  </a:lnTo>
                  <a:lnTo>
                    <a:pt x="18336" y="46197"/>
                  </a:lnTo>
                  <a:lnTo>
                    <a:pt x="21591" y="45164"/>
                  </a:lnTo>
                  <a:lnTo>
                    <a:pt x="24607" y="43339"/>
                  </a:lnTo>
                  <a:lnTo>
                    <a:pt x="27147" y="40878"/>
                  </a:lnTo>
                  <a:lnTo>
                    <a:pt x="28813" y="37623"/>
                  </a:lnTo>
                  <a:lnTo>
                    <a:pt x="29448" y="33734"/>
                  </a:lnTo>
                  <a:lnTo>
                    <a:pt x="28813" y="29846"/>
                  </a:lnTo>
                  <a:lnTo>
                    <a:pt x="27067" y="26828"/>
                  </a:lnTo>
                  <a:lnTo>
                    <a:pt x="24447" y="24289"/>
                  </a:lnTo>
                  <a:lnTo>
                    <a:pt x="21114" y="22066"/>
                  </a:lnTo>
                  <a:lnTo>
                    <a:pt x="10398" y="15716"/>
                  </a:lnTo>
                  <a:lnTo>
                    <a:pt x="8176" y="13971"/>
                  </a:lnTo>
                  <a:lnTo>
                    <a:pt x="6906" y="12144"/>
                  </a:lnTo>
                  <a:lnTo>
                    <a:pt x="6191" y="8731"/>
                  </a:lnTo>
                  <a:lnTo>
                    <a:pt x="6588" y="6588"/>
                  </a:lnTo>
                  <a:lnTo>
                    <a:pt x="7937" y="4524"/>
                  </a:lnTo>
                  <a:lnTo>
                    <a:pt x="10240" y="2937"/>
                  </a:lnTo>
                  <a:lnTo>
                    <a:pt x="13732" y="2302"/>
                  </a:lnTo>
                  <a:lnTo>
                    <a:pt x="16987" y="2778"/>
                  </a:lnTo>
                  <a:lnTo>
                    <a:pt x="20003" y="4524"/>
                  </a:lnTo>
                  <a:lnTo>
                    <a:pt x="21432" y="6112"/>
                  </a:lnTo>
                  <a:lnTo>
                    <a:pt x="22702" y="8254"/>
                  </a:lnTo>
                  <a:lnTo>
                    <a:pt x="23733" y="11033"/>
                  </a:lnTo>
                  <a:lnTo>
                    <a:pt x="24686" y="14447"/>
                  </a:lnTo>
                  <a:lnTo>
                    <a:pt x="26195" y="14447"/>
                  </a:lnTo>
                  <a:lnTo>
                    <a:pt x="25797" y="873"/>
                  </a:lnTo>
                  <a:lnTo>
                    <a:pt x="24686" y="873"/>
                  </a:lnTo>
                  <a:lnTo>
                    <a:pt x="24131" y="1587"/>
                  </a:lnTo>
                  <a:lnTo>
                    <a:pt x="23020" y="1984"/>
                  </a:lnTo>
                  <a:lnTo>
                    <a:pt x="19447" y="953"/>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607" name="Shape 2642"/>
            <p:cNvSpPr/>
            <p:nvPr/>
          </p:nvSpPr>
          <p:spPr>
            <a:xfrm>
              <a:off x="2806128" y="5115289"/>
              <a:ext cx="11032" cy="11032"/>
            </a:xfrm>
            <a:custGeom>
              <a:avLst/>
              <a:gdLst/>
              <a:ahLst/>
              <a:cxnLst/>
              <a:rect l="0" t="0" r="0" b="0"/>
              <a:pathLst>
                <a:path w="11032" h="11032">
                  <a:moveTo>
                    <a:pt x="5476" y="0"/>
                  </a:moveTo>
                  <a:lnTo>
                    <a:pt x="3412" y="476"/>
                  </a:lnTo>
                  <a:lnTo>
                    <a:pt x="1666" y="1666"/>
                  </a:lnTo>
                  <a:lnTo>
                    <a:pt x="475" y="3413"/>
                  </a:lnTo>
                  <a:lnTo>
                    <a:pt x="0" y="5635"/>
                  </a:lnTo>
                  <a:lnTo>
                    <a:pt x="555" y="8096"/>
                  </a:lnTo>
                  <a:lnTo>
                    <a:pt x="1983" y="9763"/>
                  </a:lnTo>
                  <a:lnTo>
                    <a:pt x="3730" y="10715"/>
                  </a:lnTo>
                  <a:lnTo>
                    <a:pt x="5476" y="11032"/>
                  </a:lnTo>
                  <a:lnTo>
                    <a:pt x="7222" y="10715"/>
                  </a:lnTo>
                  <a:lnTo>
                    <a:pt x="8968" y="9763"/>
                  </a:lnTo>
                  <a:lnTo>
                    <a:pt x="10397" y="8096"/>
                  </a:lnTo>
                  <a:lnTo>
                    <a:pt x="11032" y="5635"/>
                  </a:lnTo>
                  <a:lnTo>
                    <a:pt x="10556" y="3492"/>
                  </a:lnTo>
                  <a:lnTo>
                    <a:pt x="9366" y="1666"/>
                  </a:lnTo>
                  <a:lnTo>
                    <a:pt x="7539" y="476"/>
                  </a:lnTo>
                  <a:lnTo>
                    <a:pt x="5476" y="0"/>
                  </a:lnTo>
                  <a:close/>
                </a:path>
              </a:pathLst>
            </a:custGeom>
            <a:solidFill>
              <a:srgbClr val="000000"/>
            </a:solidFill>
          </p:spPr>
          <p:txBody>
            <a:bodyPr vert="horz" lIns="91440" tIns="45720" rIns="91440" bIns="45720" anchor="t"/>
            <a:lstStyle/>
            <a:p>
              <a:endParaRPr lang="en-IN"/>
            </a:p>
          </p:txBody>
        </p:sp>
        <p:sp>
          <p:nvSpPr>
            <p:cNvPr id="2608" name="Shape 2643"/>
            <p:cNvSpPr/>
            <p:nvPr/>
          </p:nvSpPr>
          <p:spPr>
            <a:xfrm>
              <a:off x="2440527" y="5115289"/>
              <a:ext cx="11032" cy="11032"/>
            </a:xfrm>
            <a:custGeom>
              <a:avLst/>
              <a:gdLst/>
              <a:ahLst/>
              <a:cxnLst/>
              <a:rect l="0" t="0" r="0" b="0"/>
              <a:pathLst>
                <a:path w="11032" h="11032">
                  <a:moveTo>
                    <a:pt x="5476" y="0"/>
                  </a:moveTo>
                  <a:lnTo>
                    <a:pt x="3412" y="476"/>
                  </a:lnTo>
                  <a:lnTo>
                    <a:pt x="1666" y="1666"/>
                  </a:lnTo>
                  <a:lnTo>
                    <a:pt x="476" y="3413"/>
                  </a:lnTo>
                  <a:lnTo>
                    <a:pt x="0" y="5635"/>
                  </a:lnTo>
                  <a:lnTo>
                    <a:pt x="555" y="8096"/>
                  </a:lnTo>
                  <a:lnTo>
                    <a:pt x="1905" y="9763"/>
                  </a:lnTo>
                  <a:lnTo>
                    <a:pt x="3730" y="10715"/>
                  </a:lnTo>
                  <a:lnTo>
                    <a:pt x="5476" y="11032"/>
                  </a:lnTo>
                  <a:lnTo>
                    <a:pt x="7222" y="10715"/>
                  </a:lnTo>
                  <a:lnTo>
                    <a:pt x="8968" y="9763"/>
                  </a:lnTo>
                  <a:lnTo>
                    <a:pt x="10397" y="8096"/>
                  </a:lnTo>
                  <a:lnTo>
                    <a:pt x="11032" y="5635"/>
                  </a:lnTo>
                  <a:lnTo>
                    <a:pt x="10556" y="3492"/>
                  </a:lnTo>
                  <a:lnTo>
                    <a:pt x="9286" y="1666"/>
                  </a:lnTo>
                  <a:lnTo>
                    <a:pt x="7540" y="476"/>
                  </a:lnTo>
                  <a:lnTo>
                    <a:pt x="5476" y="0"/>
                  </a:lnTo>
                  <a:close/>
                </a:path>
              </a:pathLst>
            </a:custGeom>
            <a:solidFill>
              <a:srgbClr val="000000"/>
            </a:solidFill>
          </p:spPr>
          <p:txBody>
            <a:bodyPr vert="horz" lIns="91440" tIns="45720" rIns="91440" bIns="45720" anchor="t"/>
            <a:lstStyle/>
            <a:p>
              <a:endParaRPr lang="en-IN"/>
            </a:p>
          </p:txBody>
        </p:sp>
        <p:sp>
          <p:nvSpPr>
            <p:cNvPr id="2609" name="Shape 2644"/>
            <p:cNvSpPr/>
            <p:nvPr/>
          </p:nvSpPr>
          <p:spPr>
            <a:xfrm>
              <a:off x="2589989" y="5080603"/>
              <a:ext cx="46593" cy="45561"/>
            </a:xfrm>
            <a:custGeom>
              <a:avLst/>
              <a:gdLst/>
              <a:ahLst/>
              <a:cxnLst/>
              <a:rect l="0" t="0" r="0" b="0"/>
              <a:pathLst>
                <a:path w="46593" h="45561">
                  <a:moveTo>
                    <a:pt x="0" y="0"/>
                  </a:moveTo>
                  <a:lnTo>
                    <a:pt x="0" y="1427"/>
                  </a:lnTo>
                  <a:lnTo>
                    <a:pt x="2222" y="1666"/>
                  </a:lnTo>
                  <a:lnTo>
                    <a:pt x="4207" y="2460"/>
                  </a:lnTo>
                  <a:lnTo>
                    <a:pt x="5636" y="4286"/>
                  </a:lnTo>
                  <a:lnTo>
                    <a:pt x="6191" y="7777"/>
                  </a:lnTo>
                  <a:lnTo>
                    <a:pt x="6191" y="32701"/>
                  </a:lnTo>
                  <a:lnTo>
                    <a:pt x="6746" y="37306"/>
                  </a:lnTo>
                  <a:lnTo>
                    <a:pt x="8333" y="40718"/>
                  </a:lnTo>
                  <a:lnTo>
                    <a:pt x="10557" y="43100"/>
                  </a:lnTo>
                  <a:lnTo>
                    <a:pt x="13017" y="44607"/>
                  </a:lnTo>
                  <a:lnTo>
                    <a:pt x="15637" y="45401"/>
                  </a:lnTo>
                  <a:lnTo>
                    <a:pt x="17938" y="45561"/>
                  </a:lnTo>
                  <a:lnTo>
                    <a:pt x="19843" y="45481"/>
                  </a:lnTo>
                  <a:lnTo>
                    <a:pt x="22383" y="44925"/>
                  </a:lnTo>
                  <a:lnTo>
                    <a:pt x="25400" y="43576"/>
                  </a:lnTo>
                  <a:lnTo>
                    <a:pt x="28337" y="41354"/>
                  </a:lnTo>
                  <a:lnTo>
                    <a:pt x="32623" y="37067"/>
                  </a:lnTo>
                  <a:lnTo>
                    <a:pt x="32623" y="45322"/>
                  </a:lnTo>
                  <a:lnTo>
                    <a:pt x="32782" y="45481"/>
                  </a:lnTo>
                  <a:lnTo>
                    <a:pt x="39370" y="43100"/>
                  </a:lnTo>
                  <a:lnTo>
                    <a:pt x="46593" y="41036"/>
                  </a:lnTo>
                  <a:lnTo>
                    <a:pt x="46593" y="39687"/>
                  </a:lnTo>
                  <a:lnTo>
                    <a:pt x="43101" y="39290"/>
                  </a:lnTo>
                  <a:lnTo>
                    <a:pt x="41275" y="38257"/>
                  </a:lnTo>
                  <a:lnTo>
                    <a:pt x="40561" y="36432"/>
                  </a:lnTo>
                  <a:lnTo>
                    <a:pt x="40401" y="33971"/>
                  </a:lnTo>
                  <a:lnTo>
                    <a:pt x="40401" y="0"/>
                  </a:lnTo>
                  <a:lnTo>
                    <a:pt x="24765" y="0"/>
                  </a:lnTo>
                  <a:lnTo>
                    <a:pt x="24765" y="1745"/>
                  </a:lnTo>
                  <a:lnTo>
                    <a:pt x="27067" y="1825"/>
                  </a:lnTo>
                  <a:lnTo>
                    <a:pt x="28892" y="2221"/>
                  </a:lnTo>
                  <a:lnTo>
                    <a:pt x="31115" y="3412"/>
                  </a:lnTo>
                  <a:lnTo>
                    <a:pt x="31988" y="5317"/>
                  </a:lnTo>
                  <a:lnTo>
                    <a:pt x="32146" y="7937"/>
                  </a:lnTo>
                  <a:lnTo>
                    <a:pt x="32146" y="31274"/>
                  </a:lnTo>
                  <a:lnTo>
                    <a:pt x="32067" y="33257"/>
                  </a:lnTo>
                  <a:lnTo>
                    <a:pt x="31670" y="34686"/>
                  </a:lnTo>
                  <a:lnTo>
                    <a:pt x="30558" y="36273"/>
                  </a:lnTo>
                  <a:lnTo>
                    <a:pt x="26352" y="38813"/>
                  </a:lnTo>
                  <a:lnTo>
                    <a:pt x="21907" y="39845"/>
                  </a:lnTo>
                  <a:lnTo>
                    <a:pt x="19050" y="39368"/>
                  </a:lnTo>
                  <a:lnTo>
                    <a:pt x="17064" y="38257"/>
                  </a:lnTo>
                  <a:lnTo>
                    <a:pt x="15795" y="36670"/>
                  </a:lnTo>
                  <a:lnTo>
                    <a:pt x="15001" y="34925"/>
                  </a:lnTo>
                  <a:lnTo>
                    <a:pt x="14526" y="32305"/>
                  </a:lnTo>
                  <a:lnTo>
                    <a:pt x="14526" y="0"/>
                  </a:lnTo>
                  <a:lnTo>
                    <a:pt x="0" y="0"/>
                  </a:lnTo>
                  <a:close/>
                </a:path>
              </a:pathLst>
            </a:custGeom>
            <a:solidFill>
              <a:srgbClr val="000000"/>
            </a:solidFill>
          </p:spPr>
          <p:txBody>
            <a:bodyPr vert="horz" lIns="91440" tIns="45720" rIns="91440" bIns="45720" anchor="t"/>
            <a:lstStyle/>
            <a:p>
              <a:endParaRPr lang="en-IN"/>
            </a:p>
          </p:txBody>
        </p:sp>
        <p:sp>
          <p:nvSpPr>
            <p:cNvPr id="2610" name="Shape 2645"/>
            <p:cNvSpPr/>
            <p:nvPr/>
          </p:nvSpPr>
          <p:spPr>
            <a:xfrm>
              <a:off x="1867835" y="5080603"/>
              <a:ext cx="46593" cy="45561"/>
            </a:xfrm>
            <a:custGeom>
              <a:avLst/>
              <a:gdLst/>
              <a:ahLst/>
              <a:cxnLst/>
              <a:rect l="0" t="0" r="0" b="0"/>
              <a:pathLst>
                <a:path w="46593" h="45561">
                  <a:moveTo>
                    <a:pt x="0" y="0"/>
                  </a:moveTo>
                  <a:lnTo>
                    <a:pt x="0" y="1427"/>
                  </a:lnTo>
                  <a:lnTo>
                    <a:pt x="2222" y="1666"/>
                  </a:lnTo>
                  <a:lnTo>
                    <a:pt x="4207" y="2460"/>
                  </a:lnTo>
                  <a:lnTo>
                    <a:pt x="5636" y="4286"/>
                  </a:lnTo>
                  <a:lnTo>
                    <a:pt x="6191" y="7777"/>
                  </a:lnTo>
                  <a:lnTo>
                    <a:pt x="6191" y="32701"/>
                  </a:lnTo>
                  <a:lnTo>
                    <a:pt x="6826" y="37306"/>
                  </a:lnTo>
                  <a:lnTo>
                    <a:pt x="8334" y="40718"/>
                  </a:lnTo>
                  <a:lnTo>
                    <a:pt x="10557" y="43100"/>
                  </a:lnTo>
                  <a:lnTo>
                    <a:pt x="13017" y="44607"/>
                  </a:lnTo>
                  <a:lnTo>
                    <a:pt x="15637" y="45401"/>
                  </a:lnTo>
                  <a:lnTo>
                    <a:pt x="17938" y="45561"/>
                  </a:lnTo>
                  <a:lnTo>
                    <a:pt x="19843" y="45481"/>
                  </a:lnTo>
                  <a:lnTo>
                    <a:pt x="22383" y="44925"/>
                  </a:lnTo>
                  <a:lnTo>
                    <a:pt x="25400" y="43576"/>
                  </a:lnTo>
                  <a:lnTo>
                    <a:pt x="28337" y="41354"/>
                  </a:lnTo>
                  <a:lnTo>
                    <a:pt x="32623" y="37067"/>
                  </a:lnTo>
                  <a:lnTo>
                    <a:pt x="32623" y="45322"/>
                  </a:lnTo>
                  <a:lnTo>
                    <a:pt x="32782" y="45481"/>
                  </a:lnTo>
                  <a:lnTo>
                    <a:pt x="39370" y="43100"/>
                  </a:lnTo>
                  <a:lnTo>
                    <a:pt x="46593" y="41036"/>
                  </a:lnTo>
                  <a:lnTo>
                    <a:pt x="46593" y="39687"/>
                  </a:lnTo>
                  <a:lnTo>
                    <a:pt x="43101" y="39290"/>
                  </a:lnTo>
                  <a:lnTo>
                    <a:pt x="41275" y="38257"/>
                  </a:lnTo>
                  <a:lnTo>
                    <a:pt x="40561" y="36432"/>
                  </a:lnTo>
                  <a:lnTo>
                    <a:pt x="40481" y="33971"/>
                  </a:lnTo>
                  <a:lnTo>
                    <a:pt x="40481" y="0"/>
                  </a:lnTo>
                  <a:lnTo>
                    <a:pt x="24764" y="0"/>
                  </a:lnTo>
                  <a:lnTo>
                    <a:pt x="24764" y="1745"/>
                  </a:lnTo>
                  <a:lnTo>
                    <a:pt x="27067" y="1825"/>
                  </a:lnTo>
                  <a:lnTo>
                    <a:pt x="28892" y="2221"/>
                  </a:lnTo>
                  <a:lnTo>
                    <a:pt x="31114" y="3412"/>
                  </a:lnTo>
                  <a:lnTo>
                    <a:pt x="31988" y="5317"/>
                  </a:lnTo>
                  <a:lnTo>
                    <a:pt x="32147" y="7937"/>
                  </a:lnTo>
                  <a:lnTo>
                    <a:pt x="32147" y="31274"/>
                  </a:lnTo>
                  <a:lnTo>
                    <a:pt x="32067" y="33257"/>
                  </a:lnTo>
                  <a:lnTo>
                    <a:pt x="31671" y="34686"/>
                  </a:lnTo>
                  <a:lnTo>
                    <a:pt x="30559" y="36273"/>
                  </a:lnTo>
                  <a:lnTo>
                    <a:pt x="26352" y="38813"/>
                  </a:lnTo>
                  <a:lnTo>
                    <a:pt x="21907" y="39845"/>
                  </a:lnTo>
                  <a:lnTo>
                    <a:pt x="19050" y="39368"/>
                  </a:lnTo>
                  <a:lnTo>
                    <a:pt x="17066" y="38257"/>
                  </a:lnTo>
                  <a:lnTo>
                    <a:pt x="15796" y="36670"/>
                  </a:lnTo>
                  <a:lnTo>
                    <a:pt x="15002" y="34925"/>
                  </a:lnTo>
                  <a:lnTo>
                    <a:pt x="14526" y="32305"/>
                  </a:lnTo>
                  <a:lnTo>
                    <a:pt x="14526" y="0"/>
                  </a:lnTo>
                  <a:lnTo>
                    <a:pt x="0" y="0"/>
                  </a:lnTo>
                  <a:close/>
                </a:path>
              </a:pathLst>
            </a:custGeom>
            <a:solidFill>
              <a:srgbClr val="000000"/>
            </a:solidFill>
          </p:spPr>
          <p:txBody>
            <a:bodyPr vert="horz" lIns="91440" tIns="45720" rIns="91440" bIns="45720" anchor="t"/>
            <a:lstStyle/>
            <a:p>
              <a:endParaRPr lang="en-IN"/>
            </a:p>
          </p:txBody>
        </p:sp>
        <p:sp>
          <p:nvSpPr>
            <p:cNvPr id="2611" name="Shape 2646"/>
            <p:cNvSpPr/>
            <p:nvPr/>
          </p:nvSpPr>
          <p:spPr>
            <a:xfrm>
              <a:off x="1556844" y="5080603"/>
              <a:ext cx="46513" cy="45561"/>
            </a:xfrm>
            <a:custGeom>
              <a:avLst/>
              <a:gdLst/>
              <a:ahLst/>
              <a:cxnLst/>
              <a:rect l="0" t="0" r="0" b="0"/>
              <a:pathLst>
                <a:path w="46513" h="45561">
                  <a:moveTo>
                    <a:pt x="0" y="0"/>
                  </a:moveTo>
                  <a:lnTo>
                    <a:pt x="0" y="1427"/>
                  </a:lnTo>
                  <a:lnTo>
                    <a:pt x="2222" y="1666"/>
                  </a:lnTo>
                  <a:lnTo>
                    <a:pt x="4207" y="2460"/>
                  </a:lnTo>
                  <a:lnTo>
                    <a:pt x="5556" y="4286"/>
                  </a:lnTo>
                  <a:lnTo>
                    <a:pt x="6111" y="7777"/>
                  </a:lnTo>
                  <a:lnTo>
                    <a:pt x="6111" y="32701"/>
                  </a:lnTo>
                  <a:lnTo>
                    <a:pt x="6746" y="37306"/>
                  </a:lnTo>
                  <a:lnTo>
                    <a:pt x="8255" y="40718"/>
                  </a:lnTo>
                  <a:lnTo>
                    <a:pt x="10477" y="43100"/>
                  </a:lnTo>
                  <a:lnTo>
                    <a:pt x="13017" y="44607"/>
                  </a:lnTo>
                  <a:lnTo>
                    <a:pt x="15636" y="45401"/>
                  </a:lnTo>
                  <a:lnTo>
                    <a:pt x="17938" y="45561"/>
                  </a:lnTo>
                  <a:lnTo>
                    <a:pt x="19765" y="45481"/>
                  </a:lnTo>
                  <a:lnTo>
                    <a:pt x="22383" y="44925"/>
                  </a:lnTo>
                  <a:lnTo>
                    <a:pt x="25400" y="43576"/>
                  </a:lnTo>
                  <a:lnTo>
                    <a:pt x="28336" y="41354"/>
                  </a:lnTo>
                  <a:lnTo>
                    <a:pt x="32543" y="37067"/>
                  </a:lnTo>
                  <a:lnTo>
                    <a:pt x="32543" y="45322"/>
                  </a:lnTo>
                  <a:lnTo>
                    <a:pt x="32782" y="45481"/>
                  </a:lnTo>
                  <a:lnTo>
                    <a:pt x="39370" y="43100"/>
                  </a:lnTo>
                  <a:lnTo>
                    <a:pt x="46513" y="41036"/>
                  </a:lnTo>
                  <a:lnTo>
                    <a:pt x="46513" y="39687"/>
                  </a:lnTo>
                  <a:lnTo>
                    <a:pt x="43021" y="39290"/>
                  </a:lnTo>
                  <a:lnTo>
                    <a:pt x="41196" y="38257"/>
                  </a:lnTo>
                  <a:lnTo>
                    <a:pt x="40481" y="36432"/>
                  </a:lnTo>
                  <a:lnTo>
                    <a:pt x="40402" y="33971"/>
                  </a:lnTo>
                  <a:lnTo>
                    <a:pt x="40402" y="0"/>
                  </a:lnTo>
                  <a:lnTo>
                    <a:pt x="24765" y="0"/>
                  </a:lnTo>
                  <a:lnTo>
                    <a:pt x="24765" y="1745"/>
                  </a:lnTo>
                  <a:lnTo>
                    <a:pt x="28892" y="2221"/>
                  </a:lnTo>
                  <a:lnTo>
                    <a:pt x="30162" y="2699"/>
                  </a:lnTo>
                  <a:lnTo>
                    <a:pt x="31036" y="3412"/>
                  </a:lnTo>
                  <a:lnTo>
                    <a:pt x="31908" y="5317"/>
                  </a:lnTo>
                  <a:lnTo>
                    <a:pt x="32067" y="7937"/>
                  </a:lnTo>
                  <a:lnTo>
                    <a:pt x="32067" y="31274"/>
                  </a:lnTo>
                  <a:lnTo>
                    <a:pt x="31988" y="33257"/>
                  </a:lnTo>
                  <a:lnTo>
                    <a:pt x="31591" y="34686"/>
                  </a:lnTo>
                  <a:lnTo>
                    <a:pt x="30480" y="36273"/>
                  </a:lnTo>
                  <a:lnTo>
                    <a:pt x="26273" y="38813"/>
                  </a:lnTo>
                  <a:lnTo>
                    <a:pt x="21827" y="39845"/>
                  </a:lnTo>
                  <a:lnTo>
                    <a:pt x="19050" y="39368"/>
                  </a:lnTo>
                  <a:lnTo>
                    <a:pt x="16986" y="38257"/>
                  </a:lnTo>
                  <a:lnTo>
                    <a:pt x="15716" y="36670"/>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612" name="Shape 2647"/>
            <p:cNvSpPr/>
            <p:nvPr/>
          </p:nvSpPr>
          <p:spPr>
            <a:xfrm>
              <a:off x="2153744" y="5079649"/>
              <a:ext cx="46037" cy="67072"/>
            </a:xfrm>
            <a:custGeom>
              <a:avLst/>
              <a:gdLst/>
              <a:ahLst/>
              <a:cxnLst/>
              <a:rect l="0" t="0" r="0" b="0"/>
              <a:pathLst>
                <a:path w="46037" h="67072">
                  <a:moveTo>
                    <a:pt x="14685" y="0"/>
                  </a:moveTo>
                  <a:lnTo>
                    <a:pt x="397" y="5079"/>
                  </a:lnTo>
                  <a:lnTo>
                    <a:pt x="397" y="6667"/>
                  </a:lnTo>
                  <a:lnTo>
                    <a:pt x="3175" y="6509"/>
                  </a:lnTo>
                  <a:lnTo>
                    <a:pt x="5238" y="6827"/>
                  </a:lnTo>
                  <a:lnTo>
                    <a:pt x="6350" y="7858"/>
                  </a:lnTo>
                  <a:lnTo>
                    <a:pt x="6826" y="9604"/>
                  </a:lnTo>
                  <a:lnTo>
                    <a:pt x="6906" y="12144"/>
                  </a:lnTo>
                  <a:lnTo>
                    <a:pt x="6906" y="58499"/>
                  </a:lnTo>
                  <a:lnTo>
                    <a:pt x="6826" y="61278"/>
                  </a:lnTo>
                  <a:lnTo>
                    <a:pt x="5953" y="63341"/>
                  </a:lnTo>
                  <a:lnTo>
                    <a:pt x="3890" y="64691"/>
                  </a:lnTo>
                  <a:lnTo>
                    <a:pt x="0" y="65404"/>
                  </a:lnTo>
                  <a:lnTo>
                    <a:pt x="0" y="67072"/>
                  </a:lnTo>
                  <a:lnTo>
                    <a:pt x="23971" y="67072"/>
                  </a:lnTo>
                  <a:lnTo>
                    <a:pt x="23971" y="65247"/>
                  </a:lnTo>
                  <a:lnTo>
                    <a:pt x="19606" y="65008"/>
                  </a:lnTo>
                  <a:lnTo>
                    <a:pt x="16986" y="63977"/>
                  </a:lnTo>
                  <a:lnTo>
                    <a:pt x="15637" y="61674"/>
                  </a:lnTo>
                  <a:lnTo>
                    <a:pt x="15240" y="57864"/>
                  </a:lnTo>
                  <a:lnTo>
                    <a:pt x="15240" y="42307"/>
                  </a:lnTo>
                  <a:lnTo>
                    <a:pt x="17621" y="44291"/>
                  </a:lnTo>
                  <a:lnTo>
                    <a:pt x="20002" y="45641"/>
                  </a:lnTo>
                  <a:lnTo>
                    <a:pt x="22542" y="46276"/>
                  </a:lnTo>
                  <a:lnTo>
                    <a:pt x="25241" y="46514"/>
                  </a:lnTo>
                  <a:lnTo>
                    <a:pt x="31671" y="45403"/>
                  </a:lnTo>
                  <a:lnTo>
                    <a:pt x="36830" y="42466"/>
                  </a:lnTo>
                  <a:lnTo>
                    <a:pt x="40878" y="38179"/>
                  </a:lnTo>
                  <a:lnTo>
                    <a:pt x="43736" y="32861"/>
                  </a:lnTo>
                  <a:lnTo>
                    <a:pt x="45482" y="27067"/>
                  </a:lnTo>
                  <a:lnTo>
                    <a:pt x="46037" y="21272"/>
                  </a:lnTo>
                  <a:lnTo>
                    <a:pt x="45720" y="16589"/>
                  </a:lnTo>
                  <a:lnTo>
                    <a:pt x="44767" y="12383"/>
                  </a:lnTo>
                  <a:lnTo>
                    <a:pt x="43260" y="8811"/>
                  </a:lnTo>
                  <a:lnTo>
                    <a:pt x="41196" y="5715"/>
                  </a:lnTo>
                  <a:lnTo>
                    <a:pt x="38735" y="3254"/>
                  </a:lnTo>
                  <a:lnTo>
                    <a:pt x="36036" y="1508"/>
                  </a:lnTo>
                  <a:lnTo>
                    <a:pt x="33020" y="397"/>
                  </a:lnTo>
                  <a:lnTo>
                    <a:pt x="29766" y="0"/>
                  </a:lnTo>
                  <a:lnTo>
                    <a:pt x="26193" y="397"/>
                  </a:lnTo>
                  <a:lnTo>
                    <a:pt x="23177" y="1349"/>
                  </a:lnTo>
                  <a:lnTo>
                    <a:pt x="20244" y="3207"/>
                  </a:lnTo>
                  <a:lnTo>
                    <a:pt x="25003" y="5953"/>
                  </a:lnTo>
                  <a:lnTo>
                    <a:pt x="28972" y="6588"/>
                  </a:lnTo>
                  <a:lnTo>
                    <a:pt x="31988" y="8493"/>
                  </a:lnTo>
                  <a:lnTo>
                    <a:pt x="34290" y="11112"/>
                  </a:lnTo>
                  <a:lnTo>
                    <a:pt x="35798" y="14287"/>
                  </a:lnTo>
                  <a:lnTo>
                    <a:pt x="37227" y="20478"/>
                  </a:lnTo>
                  <a:lnTo>
                    <a:pt x="37465" y="22781"/>
                  </a:lnTo>
                  <a:lnTo>
                    <a:pt x="37544" y="24289"/>
                  </a:lnTo>
                  <a:lnTo>
                    <a:pt x="37386" y="28258"/>
                  </a:lnTo>
                  <a:lnTo>
                    <a:pt x="36910" y="31670"/>
                  </a:lnTo>
                  <a:lnTo>
                    <a:pt x="36195" y="34528"/>
                  </a:lnTo>
                  <a:lnTo>
                    <a:pt x="35163" y="36909"/>
                  </a:lnTo>
                  <a:lnTo>
                    <a:pt x="32702" y="40243"/>
                  </a:lnTo>
                  <a:lnTo>
                    <a:pt x="30003" y="42228"/>
                  </a:lnTo>
                  <a:lnTo>
                    <a:pt x="27463" y="43179"/>
                  </a:lnTo>
                  <a:lnTo>
                    <a:pt x="25400" y="43418"/>
                  </a:lnTo>
                  <a:lnTo>
                    <a:pt x="21511" y="42703"/>
                  </a:lnTo>
                  <a:lnTo>
                    <a:pt x="18256" y="40958"/>
                  </a:lnTo>
                  <a:lnTo>
                    <a:pt x="16033" y="38814"/>
                  </a:lnTo>
                  <a:lnTo>
                    <a:pt x="15240" y="36829"/>
                  </a:lnTo>
                  <a:lnTo>
                    <a:pt x="15240" y="12462"/>
                  </a:lnTo>
                  <a:lnTo>
                    <a:pt x="15955" y="10636"/>
                  </a:lnTo>
                  <a:lnTo>
                    <a:pt x="17225" y="9128"/>
                  </a:lnTo>
                  <a:lnTo>
                    <a:pt x="20955" y="6747"/>
                  </a:lnTo>
                  <a:lnTo>
                    <a:pt x="25003" y="5953"/>
                  </a:lnTo>
                  <a:lnTo>
                    <a:pt x="20244" y="3207"/>
                  </a:lnTo>
                  <a:lnTo>
                    <a:pt x="18415" y="4366"/>
                  </a:lnTo>
                  <a:lnTo>
                    <a:pt x="16668" y="6112"/>
                  </a:lnTo>
                  <a:lnTo>
                    <a:pt x="15478" y="7621"/>
                  </a:lnTo>
                  <a:lnTo>
                    <a:pt x="15240" y="7461"/>
                  </a:lnTo>
                  <a:lnTo>
                    <a:pt x="15240" y="159"/>
                  </a:lnTo>
                  <a:lnTo>
                    <a:pt x="14685" y="0"/>
                  </a:lnTo>
                  <a:close/>
                </a:path>
              </a:pathLst>
            </a:custGeom>
            <a:solidFill>
              <a:srgbClr val="000000"/>
            </a:solidFill>
          </p:spPr>
          <p:txBody>
            <a:bodyPr vert="horz" lIns="91440" tIns="45720" rIns="91440" bIns="45720" anchor="t"/>
            <a:lstStyle/>
            <a:p>
              <a:endParaRPr lang="en-IN"/>
            </a:p>
          </p:txBody>
        </p:sp>
        <p:sp>
          <p:nvSpPr>
            <p:cNvPr id="2613" name="Shape 2648"/>
            <p:cNvSpPr/>
            <p:nvPr/>
          </p:nvSpPr>
          <p:spPr>
            <a:xfrm>
              <a:off x="2698019" y="5187044"/>
              <a:ext cx="23573" cy="67627"/>
            </a:xfrm>
            <a:custGeom>
              <a:avLst/>
              <a:gdLst/>
              <a:ahLst/>
              <a:cxnLst/>
              <a:rect l="0" t="0" r="0" b="0"/>
              <a:pathLst>
                <a:path w="23573" h="67627">
                  <a:moveTo>
                    <a:pt x="15715" y="0"/>
                  </a:moveTo>
                  <a:lnTo>
                    <a:pt x="0" y="4364"/>
                  </a:lnTo>
                  <a:lnTo>
                    <a:pt x="0" y="5873"/>
                  </a:lnTo>
                  <a:lnTo>
                    <a:pt x="3333" y="5714"/>
                  </a:lnTo>
                  <a:lnTo>
                    <a:pt x="5635" y="6032"/>
                  </a:lnTo>
                  <a:lnTo>
                    <a:pt x="6984" y="7064"/>
                  </a:lnTo>
                  <a:lnTo>
                    <a:pt x="7620" y="8969"/>
                  </a:lnTo>
                  <a:lnTo>
                    <a:pt x="7777" y="11747"/>
                  </a:lnTo>
                  <a:lnTo>
                    <a:pt x="7777" y="58976"/>
                  </a:lnTo>
                  <a:lnTo>
                    <a:pt x="7460" y="62388"/>
                  </a:lnTo>
                  <a:lnTo>
                    <a:pt x="6190" y="64452"/>
                  </a:lnTo>
                  <a:lnTo>
                    <a:pt x="3888" y="65642"/>
                  </a:lnTo>
                  <a:lnTo>
                    <a:pt x="158" y="66119"/>
                  </a:lnTo>
                  <a:lnTo>
                    <a:pt x="158" y="67627"/>
                  </a:lnTo>
                  <a:lnTo>
                    <a:pt x="23573" y="67627"/>
                  </a:lnTo>
                  <a:lnTo>
                    <a:pt x="23573" y="66119"/>
                  </a:lnTo>
                  <a:lnTo>
                    <a:pt x="19922" y="65722"/>
                  </a:lnTo>
                  <a:lnTo>
                    <a:pt x="17621" y="64769"/>
                  </a:lnTo>
                  <a:lnTo>
                    <a:pt x="16430" y="62706"/>
                  </a:lnTo>
                  <a:lnTo>
                    <a:pt x="16112" y="59292"/>
                  </a:lnTo>
                  <a:lnTo>
                    <a:pt x="16112" y="158"/>
                  </a:lnTo>
                  <a:lnTo>
                    <a:pt x="15715" y="0"/>
                  </a:lnTo>
                  <a:close/>
                </a:path>
              </a:pathLst>
            </a:custGeom>
            <a:solidFill>
              <a:srgbClr val="000000"/>
            </a:solidFill>
          </p:spPr>
          <p:txBody>
            <a:bodyPr vert="horz" lIns="91440" tIns="45720" rIns="91440" bIns="45720" anchor="t"/>
            <a:lstStyle/>
            <a:p>
              <a:endParaRPr lang="en-IN"/>
            </a:p>
          </p:txBody>
        </p:sp>
        <p:sp>
          <p:nvSpPr>
            <p:cNvPr id="2614" name="Shape 2649"/>
            <p:cNvSpPr/>
            <p:nvPr/>
          </p:nvSpPr>
          <p:spPr>
            <a:xfrm>
              <a:off x="2645869" y="5187044"/>
              <a:ext cx="46037" cy="68579"/>
            </a:xfrm>
            <a:custGeom>
              <a:avLst/>
              <a:gdLst/>
              <a:ahLst/>
              <a:cxnLst/>
              <a:rect l="0" t="0" r="0" b="0"/>
              <a:pathLst>
                <a:path w="46037" h="68579">
                  <a:moveTo>
                    <a:pt x="14366" y="0"/>
                  </a:moveTo>
                  <a:lnTo>
                    <a:pt x="0" y="4364"/>
                  </a:lnTo>
                  <a:lnTo>
                    <a:pt x="0" y="5873"/>
                  </a:lnTo>
                  <a:lnTo>
                    <a:pt x="2222" y="5794"/>
                  </a:lnTo>
                  <a:lnTo>
                    <a:pt x="4762" y="6111"/>
                  </a:lnTo>
                  <a:lnTo>
                    <a:pt x="6032" y="7222"/>
                  </a:lnTo>
                  <a:lnTo>
                    <a:pt x="6428" y="8809"/>
                  </a:lnTo>
                  <a:lnTo>
                    <a:pt x="6588" y="10873"/>
                  </a:lnTo>
                  <a:lnTo>
                    <a:pt x="6588" y="62308"/>
                  </a:lnTo>
                  <a:lnTo>
                    <a:pt x="7302" y="64055"/>
                  </a:lnTo>
                  <a:lnTo>
                    <a:pt x="9446" y="65563"/>
                  </a:lnTo>
                  <a:lnTo>
                    <a:pt x="15796" y="67786"/>
                  </a:lnTo>
                  <a:lnTo>
                    <a:pt x="19128" y="68421"/>
                  </a:lnTo>
                  <a:lnTo>
                    <a:pt x="21907" y="68579"/>
                  </a:lnTo>
                  <a:lnTo>
                    <a:pt x="28177" y="67944"/>
                  </a:lnTo>
                  <a:lnTo>
                    <a:pt x="33416" y="66039"/>
                  </a:lnTo>
                  <a:lnTo>
                    <a:pt x="37623" y="63182"/>
                  </a:lnTo>
                  <a:lnTo>
                    <a:pt x="40877" y="59689"/>
                  </a:lnTo>
                  <a:lnTo>
                    <a:pt x="43338" y="55801"/>
                  </a:lnTo>
                  <a:lnTo>
                    <a:pt x="44926" y="51672"/>
                  </a:lnTo>
                  <a:lnTo>
                    <a:pt x="45720" y="47703"/>
                  </a:lnTo>
                  <a:lnTo>
                    <a:pt x="46037" y="44052"/>
                  </a:lnTo>
                  <a:lnTo>
                    <a:pt x="45561" y="38655"/>
                  </a:lnTo>
                  <a:lnTo>
                    <a:pt x="44132" y="33576"/>
                  </a:lnTo>
                  <a:lnTo>
                    <a:pt x="41751" y="29050"/>
                  </a:lnTo>
                  <a:lnTo>
                    <a:pt x="38338" y="25400"/>
                  </a:lnTo>
                  <a:lnTo>
                    <a:pt x="33893" y="22939"/>
                  </a:lnTo>
                  <a:lnTo>
                    <a:pt x="28416" y="22066"/>
                  </a:lnTo>
                  <a:lnTo>
                    <a:pt x="24923" y="22463"/>
                  </a:lnTo>
                  <a:lnTo>
                    <a:pt x="22889" y="23226"/>
                  </a:lnTo>
                  <a:lnTo>
                    <a:pt x="24765" y="28336"/>
                  </a:lnTo>
                  <a:lnTo>
                    <a:pt x="28813" y="29050"/>
                  </a:lnTo>
                  <a:lnTo>
                    <a:pt x="31988" y="31273"/>
                  </a:lnTo>
                  <a:lnTo>
                    <a:pt x="34448" y="34527"/>
                  </a:lnTo>
                  <a:lnTo>
                    <a:pt x="36036" y="38575"/>
                  </a:lnTo>
                  <a:lnTo>
                    <a:pt x="37068" y="43021"/>
                  </a:lnTo>
                  <a:lnTo>
                    <a:pt x="37384" y="47703"/>
                  </a:lnTo>
                  <a:lnTo>
                    <a:pt x="37227" y="51275"/>
                  </a:lnTo>
                  <a:lnTo>
                    <a:pt x="36512" y="55164"/>
                  </a:lnTo>
                  <a:lnTo>
                    <a:pt x="35163" y="59054"/>
                  </a:lnTo>
                  <a:lnTo>
                    <a:pt x="32782" y="62308"/>
                  </a:lnTo>
                  <a:lnTo>
                    <a:pt x="29290" y="64611"/>
                  </a:lnTo>
                  <a:lnTo>
                    <a:pt x="24368" y="65483"/>
                  </a:lnTo>
                  <a:lnTo>
                    <a:pt x="20796" y="65008"/>
                  </a:lnTo>
                  <a:lnTo>
                    <a:pt x="16827" y="63500"/>
                  </a:lnTo>
                  <a:lnTo>
                    <a:pt x="15398" y="62229"/>
                  </a:lnTo>
                  <a:lnTo>
                    <a:pt x="14843" y="60721"/>
                  </a:lnTo>
                  <a:lnTo>
                    <a:pt x="14843" y="35718"/>
                  </a:lnTo>
                  <a:lnTo>
                    <a:pt x="15557" y="33258"/>
                  </a:lnTo>
                  <a:lnTo>
                    <a:pt x="16907" y="31352"/>
                  </a:lnTo>
                  <a:lnTo>
                    <a:pt x="20876" y="28971"/>
                  </a:lnTo>
                  <a:lnTo>
                    <a:pt x="24765" y="28336"/>
                  </a:lnTo>
                  <a:lnTo>
                    <a:pt x="22889" y="23226"/>
                  </a:lnTo>
                  <a:lnTo>
                    <a:pt x="21748" y="23653"/>
                  </a:lnTo>
                  <a:lnTo>
                    <a:pt x="19128" y="25241"/>
                  </a:lnTo>
                  <a:lnTo>
                    <a:pt x="17065" y="26987"/>
                  </a:lnTo>
                  <a:lnTo>
                    <a:pt x="15716" y="28733"/>
                  </a:lnTo>
                  <a:lnTo>
                    <a:pt x="15081" y="30083"/>
                  </a:lnTo>
                  <a:lnTo>
                    <a:pt x="14843" y="30083"/>
                  </a:lnTo>
                  <a:lnTo>
                    <a:pt x="14843" y="158"/>
                  </a:lnTo>
                  <a:lnTo>
                    <a:pt x="14366" y="0"/>
                  </a:lnTo>
                  <a:close/>
                </a:path>
              </a:pathLst>
            </a:custGeom>
            <a:solidFill>
              <a:srgbClr val="000000"/>
            </a:solidFill>
          </p:spPr>
          <p:txBody>
            <a:bodyPr vert="horz" lIns="91440" tIns="45720" rIns="91440" bIns="45720" anchor="t"/>
            <a:lstStyle/>
            <a:p>
              <a:endParaRPr lang="en-IN"/>
            </a:p>
          </p:txBody>
        </p:sp>
        <p:sp>
          <p:nvSpPr>
            <p:cNvPr id="2615" name="Shape 2650"/>
            <p:cNvSpPr/>
            <p:nvPr/>
          </p:nvSpPr>
          <p:spPr>
            <a:xfrm>
              <a:off x="1602247" y="5187044"/>
              <a:ext cx="10159" cy="10080"/>
            </a:xfrm>
            <a:custGeom>
              <a:avLst/>
              <a:gdLst/>
              <a:ahLst/>
              <a:cxnLst/>
              <a:rect l="0" t="0" r="0" b="0"/>
              <a:pathLst>
                <a:path w="10159" h="10080">
                  <a:moveTo>
                    <a:pt x="4999" y="0"/>
                  </a:moveTo>
                  <a:lnTo>
                    <a:pt x="2777" y="475"/>
                  </a:lnTo>
                  <a:lnTo>
                    <a:pt x="1189" y="1746"/>
                  </a:lnTo>
                  <a:lnTo>
                    <a:pt x="317" y="3413"/>
                  </a:lnTo>
                  <a:lnTo>
                    <a:pt x="0" y="5001"/>
                  </a:lnTo>
                  <a:lnTo>
                    <a:pt x="317" y="6588"/>
                  </a:lnTo>
                  <a:lnTo>
                    <a:pt x="1189" y="8254"/>
                  </a:lnTo>
                  <a:lnTo>
                    <a:pt x="2698" y="9603"/>
                  </a:lnTo>
                  <a:lnTo>
                    <a:pt x="4999" y="10080"/>
                  </a:lnTo>
                  <a:lnTo>
                    <a:pt x="7064" y="9683"/>
                  </a:lnTo>
                  <a:lnTo>
                    <a:pt x="8731" y="8652"/>
                  </a:lnTo>
                  <a:lnTo>
                    <a:pt x="9842" y="7064"/>
                  </a:lnTo>
                  <a:lnTo>
                    <a:pt x="10159" y="5001"/>
                  </a:lnTo>
                  <a:lnTo>
                    <a:pt x="9842" y="3016"/>
                  </a:lnTo>
                  <a:lnTo>
                    <a:pt x="8731" y="1428"/>
                  </a:lnTo>
                  <a:lnTo>
                    <a:pt x="7064" y="396"/>
                  </a:lnTo>
                  <a:lnTo>
                    <a:pt x="4999" y="0"/>
                  </a:lnTo>
                  <a:close/>
                </a:path>
              </a:pathLst>
            </a:custGeom>
            <a:solidFill>
              <a:srgbClr val="000000"/>
            </a:solidFill>
          </p:spPr>
          <p:txBody>
            <a:bodyPr vert="horz" lIns="91440" tIns="45720" rIns="91440" bIns="45720" anchor="t"/>
            <a:lstStyle/>
            <a:p>
              <a:endParaRPr lang="en-IN"/>
            </a:p>
          </p:txBody>
        </p:sp>
        <p:sp>
          <p:nvSpPr>
            <p:cNvPr id="2616" name="Shape 2651"/>
            <p:cNvSpPr/>
            <p:nvPr/>
          </p:nvSpPr>
          <p:spPr>
            <a:xfrm>
              <a:off x="1285303" y="5187044"/>
              <a:ext cx="10080" cy="10080"/>
            </a:xfrm>
            <a:custGeom>
              <a:avLst/>
              <a:gdLst/>
              <a:ahLst/>
              <a:cxnLst/>
              <a:rect l="0" t="0" r="0" b="0"/>
              <a:pathLst>
                <a:path w="10080" h="10080">
                  <a:moveTo>
                    <a:pt x="4921" y="0"/>
                  </a:moveTo>
                  <a:lnTo>
                    <a:pt x="2698" y="475"/>
                  </a:lnTo>
                  <a:lnTo>
                    <a:pt x="1190" y="1746"/>
                  </a:lnTo>
                  <a:lnTo>
                    <a:pt x="317" y="3413"/>
                  </a:lnTo>
                  <a:lnTo>
                    <a:pt x="0" y="5001"/>
                  </a:lnTo>
                  <a:lnTo>
                    <a:pt x="317" y="6588"/>
                  </a:lnTo>
                  <a:lnTo>
                    <a:pt x="1111" y="8254"/>
                  </a:lnTo>
                  <a:lnTo>
                    <a:pt x="2698" y="9603"/>
                  </a:lnTo>
                  <a:lnTo>
                    <a:pt x="4921" y="10080"/>
                  </a:lnTo>
                  <a:lnTo>
                    <a:pt x="6983" y="9683"/>
                  </a:lnTo>
                  <a:lnTo>
                    <a:pt x="8651" y="8652"/>
                  </a:lnTo>
                  <a:lnTo>
                    <a:pt x="9762" y="7064"/>
                  </a:lnTo>
                  <a:lnTo>
                    <a:pt x="10080" y="5001"/>
                  </a:lnTo>
                  <a:lnTo>
                    <a:pt x="9762" y="3016"/>
                  </a:lnTo>
                  <a:lnTo>
                    <a:pt x="8651" y="1428"/>
                  </a:lnTo>
                  <a:lnTo>
                    <a:pt x="6983" y="396"/>
                  </a:lnTo>
                  <a:lnTo>
                    <a:pt x="4921" y="0"/>
                  </a:lnTo>
                  <a:close/>
                </a:path>
              </a:pathLst>
            </a:custGeom>
            <a:solidFill>
              <a:srgbClr val="000000"/>
            </a:solidFill>
          </p:spPr>
          <p:txBody>
            <a:bodyPr vert="horz" lIns="91440" tIns="45720" rIns="91440" bIns="45720" anchor="t"/>
            <a:lstStyle/>
            <a:p>
              <a:endParaRPr lang="en-IN"/>
            </a:p>
          </p:txBody>
        </p:sp>
        <p:sp>
          <p:nvSpPr>
            <p:cNvPr id="2617" name="Shape 2652"/>
            <p:cNvSpPr/>
            <p:nvPr/>
          </p:nvSpPr>
          <p:spPr>
            <a:xfrm>
              <a:off x="1480644" y="5187044"/>
              <a:ext cx="35957" cy="67627"/>
            </a:xfrm>
            <a:custGeom>
              <a:avLst/>
              <a:gdLst/>
              <a:ahLst/>
              <a:cxnLst/>
              <a:rect l="0" t="0" r="0" b="0"/>
              <a:pathLst>
                <a:path w="35957" h="67627">
                  <a:moveTo>
                    <a:pt x="26035" y="0"/>
                  </a:moveTo>
                  <a:lnTo>
                    <a:pt x="20161" y="714"/>
                  </a:lnTo>
                  <a:lnTo>
                    <a:pt x="15716" y="2777"/>
                  </a:lnTo>
                  <a:lnTo>
                    <a:pt x="12621" y="5794"/>
                  </a:lnTo>
                  <a:lnTo>
                    <a:pt x="10477" y="9445"/>
                  </a:lnTo>
                  <a:lnTo>
                    <a:pt x="9127" y="13334"/>
                  </a:lnTo>
                  <a:lnTo>
                    <a:pt x="8492" y="17144"/>
                  </a:lnTo>
                  <a:lnTo>
                    <a:pt x="8255" y="20478"/>
                  </a:lnTo>
                  <a:lnTo>
                    <a:pt x="8255" y="23018"/>
                  </a:lnTo>
                  <a:lnTo>
                    <a:pt x="80" y="23018"/>
                  </a:lnTo>
                  <a:lnTo>
                    <a:pt x="80" y="26193"/>
                  </a:lnTo>
                  <a:lnTo>
                    <a:pt x="8255" y="26193"/>
                  </a:lnTo>
                  <a:lnTo>
                    <a:pt x="8255" y="57308"/>
                  </a:lnTo>
                  <a:lnTo>
                    <a:pt x="8176" y="59848"/>
                  </a:lnTo>
                  <a:lnTo>
                    <a:pt x="7858" y="61912"/>
                  </a:lnTo>
                  <a:lnTo>
                    <a:pt x="7302" y="63420"/>
                  </a:lnTo>
                  <a:lnTo>
                    <a:pt x="6588" y="64532"/>
                  </a:lnTo>
                  <a:lnTo>
                    <a:pt x="4048" y="65722"/>
                  </a:lnTo>
                  <a:lnTo>
                    <a:pt x="0" y="66119"/>
                  </a:lnTo>
                  <a:lnTo>
                    <a:pt x="0" y="67627"/>
                  </a:lnTo>
                  <a:lnTo>
                    <a:pt x="25717" y="67627"/>
                  </a:lnTo>
                  <a:lnTo>
                    <a:pt x="25717" y="66119"/>
                  </a:lnTo>
                  <a:lnTo>
                    <a:pt x="21907" y="65802"/>
                  </a:lnTo>
                  <a:lnTo>
                    <a:pt x="19288" y="65087"/>
                  </a:lnTo>
                  <a:lnTo>
                    <a:pt x="17701" y="63896"/>
                  </a:lnTo>
                  <a:lnTo>
                    <a:pt x="16907" y="62229"/>
                  </a:lnTo>
                  <a:lnTo>
                    <a:pt x="16590" y="60007"/>
                  </a:lnTo>
                  <a:lnTo>
                    <a:pt x="16510" y="57308"/>
                  </a:lnTo>
                  <a:lnTo>
                    <a:pt x="16510" y="26193"/>
                  </a:lnTo>
                  <a:lnTo>
                    <a:pt x="28655" y="26193"/>
                  </a:lnTo>
                  <a:lnTo>
                    <a:pt x="28655" y="23018"/>
                  </a:lnTo>
                  <a:lnTo>
                    <a:pt x="16430" y="23018"/>
                  </a:lnTo>
                  <a:lnTo>
                    <a:pt x="16430" y="11588"/>
                  </a:lnTo>
                  <a:lnTo>
                    <a:pt x="16748" y="7619"/>
                  </a:lnTo>
                  <a:lnTo>
                    <a:pt x="18415" y="4207"/>
                  </a:lnTo>
                  <a:lnTo>
                    <a:pt x="20082" y="3175"/>
                  </a:lnTo>
                  <a:lnTo>
                    <a:pt x="22383" y="2777"/>
                  </a:lnTo>
                  <a:lnTo>
                    <a:pt x="24447" y="3253"/>
                  </a:lnTo>
                  <a:lnTo>
                    <a:pt x="25955" y="4683"/>
                  </a:lnTo>
                  <a:lnTo>
                    <a:pt x="28496" y="8254"/>
                  </a:lnTo>
                  <a:lnTo>
                    <a:pt x="29923" y="9603"/>
                  </a:lnTo>
                  <a:lnTo>
                    <a:pt x="31671" y="10159"/>
                  </a:lnTo>
                  <a:lnTo>
                    <a:pt x="34527" y="9207"/>
                  </a:lnTo>
                  <a:lnTo>
                    <a:pt x="35560" y="7858"/>
                  </a:lnTo>
                  <a:lnTo>
                    <a:pt x="35957" y="6032"/>
                  </a:lnTo>
                  <a:lnTo>
                    <a:pt x="35163" y="3650"/>
                  </a:lnTo>
                  <a:lnTo>
                    <a:pt x="33098" y="1746"/>
                  </a:lnTo>
                  <a:lnTo>
                    <a:pt x="29923" y="475"/>
                  </a:lnTo>
                  <a:lnTo>
                    <a:pt x="26035" y="0"/>
                  </a:lnTo>
                  <a:close/>
                </a:path>
              </a:pathLst>
            </a:custGeom>
            <a:solidFill>
              <a:srgbClr val="000000"/>
            </a:solidFill>
          </p:spPr>
          <p:txBody>
            <a:bodyPr vert="horz" lIns="91440" tIns="45720" rIns="91440" bIns="45720" anchor="t"/>
            <a:lstStyle/>
            <a:p>
              <a:endParaRPr lang="en-IN"/>
            </a:p>
          </p:txBody>
        </p:sp>
        <p:sp>
          <p:nvSpPr>
            <p:cNvPr id="2618" name="Shape 2653"/>
            <p:cNvSpPr/>
            <p:nvPr/>
          </p:nvSpPr>
          <p:spPr>
            <a:xfrm>
              <a:off x="2575543" y="5197284"/>
              <a:ext cx="26352" cy="58340"/>
            </a:xfrm>
            <a:custGeom>
              <a:avLst/>
              <a:gdLst/>
              <a:ahLst/>
              <a:cxnLst/>
              <a:rect l="0" t="0" r="0" b="0"/>
              <a:pathLst>
                <a:path w="26352" h="58340">
                  <a:moveTo>
                    <a:pt x="13255" y="0"/>
                  </a:moveTo>
                  <a:lnTo>
                    <a:pt x="10873" y="3412"/>
                  </a:lnTo>
                  <a:lnTo>
                    <a:pt x="8890" y="6190"/>
                  </a:lnTo>
                  <a:lnTo>
                    <a:pt x="4366" y="11350"/>
                  </a:lnTo>
                  <a:lnTo>
                    <a:pt x="1428" y="13731"/>
                  </a:lnTo>
                  <a:lnTo>
                    <a:pt x="397" y="14525"/>
                  </a:lnTo>
                  <a:lnTo>
                    <a:pt x="0" y="15318"/>
                  </a:lnTo>
                  <a:lnTo>
                    <a:pt x="397" y="15954"/>
                  </a:lnTo>
                  <a:lnTo>
                    <a:pt x="5635" y="15954"/>
                  </a:lnTo>
                  <a:lnTo>
                    <a:pt x="5635" y="45798"/>
                  </a:lnTo>
                  <a:lnTo>
                    <a:pt x="5874" y="49212"/>
                  </a:lnTo>
                  <a:lnTo>
                    <a:pt x="6350" y="51990"/>
                  </a:lnTo>
                  <a:lnTo>
                    <a:pt x="7222" y="54212"/>
                  </a:lnTo>
                  <a:lnTo>
                    <a:pt x="8335" y="55800"/>
                  </a:lnTo>
                  <a:lnTo>
                    <a:pt x="11271" y="57784"/>
                  </a:lnTo>
                  <a:lnTo>
                    <a:pt x="14763" y="58340"/>
                  </a:lnTo>
                  <a:lnTo>
                    <a:pt x="18177" y="57784"/>
                  </a:lnTo>
                  <a:lnTo>
                    <a:pt x="21352" y="56196"/>
                  </a:lnTo>
                  <a:lnTo>
                    <a:pt x="24130" y="53815"/>
                  </a:lnTo>
                  <a:lnTo>
                    <a:pt x="26352" y="50879"/>
                  </a:lnTo>
                  <a:lnTo>
                    <a:pt x="25082" y="49767"/>
                  </a:lnTo>
                  <a:lnTo>
                    <a:pt x="22860" y="51990"/>
                  </a:lnTo>
                  <a:lnTo>
                    <a:pt x="21192" y="52862"/>
                  </a:lnTo>
                  <a:lnTo>
                    <a:pt x="19050" y="53260"/>
                  </a:lnTo>
                  <a:lnTo>
                    <a:pt x="16907" y="52783"/>
                  </a:lnTo>
                  <a:lnTo>
                    <a:pt x="15478" y="51593"/>
                  </a:lnTo>
                  <a:lnTo>
                    <a:pt x="14605" y="49926"/>
                  </a:lnTo>
                  <a:lnTo>
                    <a:pt x="14208" y="47942"/>
                  </a:lnTo>
                  <a:lnTo>
                    <a:pt x="13970" y="44290"/>
                  </a:lnTo>
                  <a:lnTo>
                    <a:pt x="13970" y="15954"/>
                  </a:lnTo>
                  <a:lnTo>
                    <a:pt x="23971" y="15954"/>
                  </a:lnTo>
                  <a:lnTo>
                    <a:pt x="23971" y="12779"/>
                  </a:lnTo>
                  <a:lnTo>
                    <a:pt x="13970" y="12779"/>
                  </a:lnTo>
                  <a:lnTo>
                    <a:pt x="13970" y="1348"/>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619" name="Shape 2654"/>
            <p:cNvSpPr/>
            <p:nvPr/>
          </p:nvSpPr>
          <p:spPr>
            <a:xfrm>
              <a:off x="1936574" y="5197284"/>
              <a:ext cx="26352" cy="58340"/>
            </a:xfrm>
            <a:custGeom>
              <a:avLst/>
              <a:gdLst/>
              <a:ahLst/>
              <a:cxnLst/>
              <a:rect l="0" t="0" r="0" b="0"/>
              <a:pathLst>
                <a:path w="26352" h="58340">
                  <a:moveTo>
                    <a:pt x="13335" y="0"/>
                  </a:moveTo>
                  <a:lnTo>
                    <a:pt x="10953" y="3412"/>
                  </a:lnTo>
                  <a:lnTo>
                    <a:pt x="8889" y="6190"/>
                  </a:lnTo>
                  <a:lnTo>
                    <a:pt x="4366" y="11350"/>
                  </a:lnTo>
                  <a:lnTo>
                    <a:pt x="1428" y="13731"/>
                  </a:lnTo>
                  <a:lnTo>
                    <a:pt x="397" y="14525"/>
                  </a:lnTo>
                  <a:lnTo>
                    <a:pt x="0" y="15318"/>
                  </a:lnTo>
                  <a:lnTo>
                    <a:pt x="397" y="15954"/>
                  </a:lnTo>
                  <a:lnTo>
                    <a:pt x="5714" y="15954"/>
                  </a:lnTo>
                  <a:lnTo>
                    <a:pt x="5714" y="45798"/>
                  </a:lnTo>
                  <a:lnTo>
                    <a:pt x="5873" y="49212"/>
                  </a:lnTo>
                  <a:lnTo>
                    <a:pt x="6430" y="51990"/>
                  </a:lnTo>
                  <a:lnTo>
                    <a:pt x="7223" y="54212"/>
                  </a:lnTo>
                  <a:lnTo>
                    <a:pt x="8334" y="55800"/>
                  </a:lnTo>
                  <a:lnTo>
                    <a:pt x="11271" y="57784"/>
                  </a:lnTo>
                  <a:lnTo>
                    <a:pt x="14763" y="58340"/>
                  </a:lnTo>
                  <a:lnTo>
                    <a:pt x="18177" y="57784"/>
                  </a:lnTo>
                  <a:lnTo>
                    <a:pt x="21352" y="56196"/>
                  </a:lnTo>
                  <a:lnTo>
                    <a:pt x="24209" y="53815"/>
                  </a:lnTo>
                  <a:lnTo>
                    <a:pt x="26352" y="50879"/>
                  </a:lnTo>
                  <a:lnTo>
                    <a:pt x="25082" y="49767"/>
                  </a:lnTo>
                  <a:lnTo>
                    <a:pt x="22860" y="51990"/>
                  </a:lnTo>
                  <a:lnTo>
                    <a:pt x="21193" y="52862"/>
                  </a:lnTo>
                  <a:lnTo>
                    <a:pt x="19050" y="53260"/>
                  </a:lnTo>
                  <a:lnTo>
                    <a:pt x="16907" y="52783"/>
                  </a:lnTo>
                  <a:lnTo>
                    <a:pt x="15478" y="51593"/>
                  </a:lnTo>
                  <a:lnTo>
                    <a:pt x="14208" y="47942"/>
                  </a:lnTo>
                  <a:lnTo>
                    <a:pt x="13969" y="44290"/>
                  </a:lnTo>
                  <a:lnTo>
                    <a:pt x="13969" y="15954"/>
                  </a:lnTo>
                  <a:lnTo>
                    <a:pt x="24051" y="15954"/>
                  </a:lnTo>
                  <a:lnTo>
                    <a:pt x="24051" y="12779"/>
                  </a:lnTo>
                  <a:lnTo>
                    <a:pt x="13969" y="12779"/>
                  </a:lnTo>
                  <a:lnTo>
                    <a:pt x="13969" y="1348"/>
                  </a:lnTo>
                  <a:lnTo>
                    <a:pt x="13891" y="317"/>
                  </a:lnTo>
                  <a:lnTo>
                    <a:pt x="13335" y="0"/>
                  </a:lnTo>
                  <a:close/>
                </a:path>
              </a:pathLst>
            </a:custGeom>
            <a:solidFill>
              <a:srgbClr val="000000"/>
            </a:solidFill>
          </p:spPr>
          <p:txBody>
            <a:bodyPr vert="horz" lIns="91440" tIns="45720" rIns="91440" bIns="45720" anchor="t"/>
            <a:lstStyle/>
            <a:p>
              <a:endParaRPr lang="en-IN"/>
            </a:p>
          </p:txBody>
        </p:sp>
        <p:sp>
          <p:nvSpPr>
            <p:cNvPr id="2620" name="Shape 2655"/>
            <p:cNvSpPr/>
            <p:nvPr/>
          </p:nvSpPr>
          <p:spPr>
            <a:xfrm>
              <a:off x="1738454" y="5197284"/>
              <a:ext cx="26352" cy="58340"/>
            </a:xfrm>
            <a:custGeom>
              <a:avLst/>
              <a:gdLst/>
              <a:ahLst/>
              <a:cxnLst/>
              <a:rect l="0" t="0" r="0" b="0"/>
              <a:pathLst>
                <a:path w="26352" h="58340">
                  <a:moveTo>
                    <a:pt x="13335" y="0"/>
                  </a:moveTo>
                  <a:lnTo>
                    <a:pt x="10953" y="3412"/>
                  </a:lnTo>
                  <a:lnTo>
                    <a:pt x="8889" y="6190"/>
                  </a:lnTo>
                  <a:lnTo>
                    <a:pt x="4366" y="11350"/>
                  </a:lnTo>
                  <a:lnTo>
                    <a:pt x="1428" y="13731"/>
                  </a:lnTo>
                  <a:lnTo>
                    <a:pt x="397" y="14525"/>
                  </a:lnTo>
                  <a:lnTo>
                    <a:pt x="0" y="15318"/>
                  </a:lnTo>
                  <a:lnTo>
                    <a:pt x="397" y="15954"/>
                  </a:lnTo>
                  <a:lnTo>
                    <a:pt x="5714" y="15954"/>
                  </a:lnTo>
                  <a:lnTo>
                    <a:pt x="5714" y="45798"/>
                  </a:lnTo>
                  <a:lnTo>
                    <a:pt x="5873" y="49212"/>
                  </a:lnTo>
                  <a:lnTo>
                    <a:pt x="6430" y="51990"/>
                  </a:lnTo>
                  <a:lnTo>
                    <a:pt x="7223" y="54212"/>
                  </a:lnTo>
                  <a:lnTo>
                    <a:pt x="8334" y="55800"/>
                  </a:lnTo>
                  <a:lnTo>
                    <a:pt x="11271" y="57784"/>
                  </a:lnTo>
                  <a:lnTo>
                    <a:pt x="14763" y="58340"/>
                  </a:lnTo>
                  <a:lnTo>
                    <a:pt x="18176" y="57784"/>
                  </a:lnTo>
                  <a:lnTo>
                    <a:pt x="21351" y="56196"/>
                  </a:lnTo>
                  <a:lnTo>
                    <a:pt x="24209" y="53815"/>
                  </a:lnTo>
                  <a:lnTo>
                    <a:pt x="26352" y="50879"/>
                  </a:lnTo>
                  <a:lnTo>
                    <a:pt x="25082" y="49767"/>
                  </a:lnTo>
                  <a:lnTo>
                    <a:pt x="22860" y="51990"/>
                  </a:lnTo>
                  <a:lnTo>
                    <a:pt x="21192" y="52862"/>
                  </a:lnTo>
                  <a:lnTo>
                    <a:pt x="19050" y="53260"/>
                  </a:lnTo>
                  <a:lnTo>
                    <a:pt x="16907" y="52783"/>
                  </a:lnTo>
                  <a:lnTo>
                    <a:pt x="15478" y="51593"/>
                  </a:lnTo>
                  <a:lnTo>
                    <a:pt x="14207" y="47942"/>
                  </a:lnTo>
                  <a:lnTo>
                    <a:pt x="13970" y="44290"/>
                  </a:lnTo>
                  <a:lnTo>
                    <a:pt x="13970" y="15954"/>
                  </a:lnTo>
                  <a:lnTo>
                    <a:pt x="24051" y="15954"/>
                  </a:lnTo>
                  <a:lnTo>
                    <a:pt x="24051" y="12779"/>
                  </a:lnTo>
                  <a:lnTo>
                    <a:pt x="13970" y="12779"/>
                  </a:lnTo>
                  <a:lnTo>
                    <a:pt x="13970" y="1348"/>
                  </a:lnTo>
                  <a:lnTo>
                    <a:pt x="13891" y="317"/>
                  </a:lnTo>
                  <a:lnTo>
                    <a:pt x="13335" y="0"/>
                  </a:lnTo>
                  <a:close/>
                </a:path>
              </a:pathLst>
            </a:custGeom>
            <a:solidFill>
              <a:srgbClr val="000000"/>
            </a:solidFill>
          </p:spPr>
          <p:txBody>
            <a:bodyPr vert="horz" lIns="91440" tIns="45720" rIns="91440" bIns="45720" anchor="t"/>
            <a:lstStyle/>
            <a:p>
              <a:endParaRPr lang="en-IN"/>
            </a:p>
          </p:txBody>
        </p:sp>
        <p:sp>
          <p:nvSpPr>
            <p:cNvPr id="2621" name="Shape 2656"/>
            <p:cNvSpPr/>
            <p:nvPr/>
          </p:nvSpPr>
          <p:spPr>
            <a:xfrm>
              <a:off x="1622567" y="5197284"/>
              <a:ext cx="26352" cy="58340"/>
            </a:xfrm>
            <a:custGeom>
              <a:avLst/>
              <a:gdLst/>
              <a:ahLst/>
              <a:cxnLst/>
              <a:rect l="0" t="0" r="0" b="0"/>
              <a:pathLst>
                <a:path w="26352" h="58340">
                  <a:moveTo>
                    <a:pt x="13335" y="0"/>
                  </a:moveTo>
                  <a:lnTo>
                    <a:pt x="10873" y="3412"/>
                  </a:lnTo>
                  <a:lnTo>
                    <a:pt x="8889" y="6190"/>
                  </a:lnTo>
                  <a:lnTo>
                    <a:pt x="4366" y="11350"/>
                  </a:lnTo>
                  <a:lnTo>
                    <a:pt x="1428" y="13731"/>
                  </a:lnTo>
                  <a:lnTo>
                    <a:pt x="397" y="14525"/>
                  </a:lnTo>
                  <a:lnTo>
                    <a:pt x="0" y="15318"/>
                  </a:lnTo>
                  <a:lnTo>
                    <a:pt x="397" y="15954"/>
                  </a:lnTo>
                  <a:lnTo>
                    <a:pt x="5636" y="15954"/>
                  </a:lnTo>
                  <a:lnTo>
                    <a:pt x="5636" y="45798"/>
                  </a:lnTo>
                  <a:lnTo>
                    <a:pt x="5873" y="49212"/>
                  </a:lnTo>
                  <a:lnTo>
                    <a:pt x="6430" y="51990"/>
                  </a:lnTo>
                  <a:lnTo>
                    <a:pt x="7223" y="54212"/>
                  </a:lnTo>
                  <a:lnTo>
                    <a:pt x="8334" y="55800"/>
                  </a:lnTo>
                  <a:lnTo>
                    <a:pt x="11271" y="57784"/>
                  </a:lnTo>
                  <a:lnTo>
                    <a:pt x="14763" y="58340"/>
                  </a:lnTo>
                  <a:lnTo>
                    <a:pt x="18176" y="57784"/>
                  </a:lnTo>
                  <a:lnTo>
                    <a:pt x="21351" y="56196"/>
                  </a:lnTo>
                  <a:lnTo>
                    <a:pt x="24130" y="53815"/>
                  </a:lnTo>
                  <a:lnTo>
                    <a:pt x="26352" y="50879"/>
                  </a:lnTo>
                  <a:lnTo>
                    <a:pt x="25082" y="49767"/>
                  </a:lnTo>
                  <a:lnTo>
                    <a:pt x="22860" y="51990"/>
                  </a:lnTo>
                  <a:lnTo>
                    <a:pt x="21192" y="52862"/>
                  </a:lnTo>
                  <a:lnTo>
                    <a:pt x="19050" y="53260"/>
                  </a:lnTo>
                  <a:lnTo>
                    <a:pt x="16907" y="52783"/>
                  </a:lnTo>
                  <a:lnTo>
                    <a:pt x="15478" y="51593"/>
                  </a:lnTo>
                  <a:lnTo>
                    <a:pt x="14605" y="49926"/>
                  </a:lnTo>
                  <a:lnTo>
                    <a:pt x="14207" y="47942"/>
                  </a:lnTo>
                  <a:lnTo>
                    <a:pt x="13970" y="44290"/>
                  </a:lnTo>
                  <a:lnTo>
                    <a:pt x="13970" y="15954"/>
                  </a:lnTo>
                  <a:lnTo>
                    <a:pt x="23971" y="15954"/>
                  </a:lnTo>
                  <a:lnTo>
                    <a:pt x="23971" y="12779"/>
                  </a:lnTo>
                  <a:lnTo>
                    <a:pt x="13970" y="12779"/>
                  </a:lnTo>
                  <a:lnTo>
                    <a:pt x="13970" y="1348"/>
                  </a:lnTo>
                  <a:lnTo>
                    <a:pt x="13891" y="317"/>
                  </a:lnTo>
                  <a:lnTo>
                    <a:pt x="13335" y="0"/>
                  </a:lnTo>
                  <a:close/>
                </a:path>
              </a:pathLst>
            </a:custGeom>
            <a:solidFill>
              <a:srgbClr val="000000"/>
            </a:solidFill>
          </p:spPr>
          <p:txBody>
            <a:bodyPr vert="horz" lIns="91440" tIns="45720" rIns="91440" bIns="45720" anchor="t"/>
            <a:lstStyle/>
            <a:p>
              <a:endParaRPr lang="en-IN"/>
            </a:p>
          </p:txBody>
        </p:sp>
        <p:sp>
          <p:nvSpPr>
            <p:cNvPr id="2622" name="Shape 2657"/>
            <p:cNvSpPr/>
            <p:nvPr/>
          </p:nvSpPr>
          <p:spPr>
            <a:xfrm>
              <a:off x="1305622" y="5197284"/>
              <a:ext cx="26352" cy="58340"/>
            </a:xfrm>
            <a:custGeom>
              <a:avLst/>
              <a:gdLst/>
              <a:ahLst/>
              <a:cxnLst/>
              <a:rect l="0" t="0" r="0" b="0"/>
              <a:pathLst>
                <a:path w="26352" h="58340">
                  <a:moveTo>
                    <a:pt x="13256" y="0"/>
                  </a:moveTo>
                  <a:lnTo>
                    <a:pt x="10875" y="3412"/>
                  </a:lnTo>
                  <a:lnTo>
                    <a:pt x="8811" y="6190"/>
                  </a:lnTo>
                  <a:lnTo>
                    <a:pt x="4366" y="11350"/>
                  </a:lnTo>
                  <a:lnTo>
                    <a:pt x="1350" y="13731"/>
                  </a:lnTo>
                  <a:lnTo>
                    <a:pt x="397" y="14525"/>
                  </a:lnTo>
                  <a:lnTo>
                    <a:pt x="0" y="15318"/>
                  </a:lnTo>
                  <a:lnTo>
                    <a:pt x="397" y="15954"/>
                  </a:lnTo>
                  <a:lnTo>
                    <a:pt x="5636" y="15954"/>
                  </a:lnTo>
                  <a:lnTo>
                    <a:pt x="5636" y="45798"/>
                  </a:lnTo>
                  <a:lnTo>
                    <a:pt x="5875" y="49212"/>
                  </a:lnTo>
                  <a:lnTo>
                    <a:pt x="6350" y="51990"/>
                  </a:lnTo>
                  <a:lnTo>
                    <a:pt x="7223" y="54212"/>
                  </a:lnTo>
                  <a:lnTo>
                    <a:pt x="8334" y="55800"/>
                  </a:lnTo>
                  <a:lnTo>
                    <a:pt x="11192" y="57784"/>
                  </a:lnTo>
                  <a:lnTo>
                    <a:pt x="14764" y="58340"/>
                  </a:lnTo>
                  <a:lnTo>
                    <a:pt x="18098" y="57784"/>
                  </a:lnTo>
                  <a:lnTo>
                    <a:pt x="21352" y="56196"/>
                  </a:lnTo>
                  <a:lnTo>
                    <a:pt x="24131" y="53815"/>
                  </a:lnTo>
                  <a:lnTo>
                    <a:pt x="26352" y="50879"/>
                  </a:lnTo>
                  <a:lnTo>
                    <a:pt x="25003" y="49767"/>
                  </a:lnTo>
                  <a:lnTo>
                    <a:pt x="22781" y="51990"/>
                  </a:lnTo>
                  <a:lnTo>
                    <a:pt x="21114" y="52862"/>
                  </a:lnTo>
                  <a:lnTo>
                    <a:pt x="18971" y="53260"/>
                  </a:lnTo>
                  <a:lnTo>
                    <a:pt x="16907" y="52783"/>
                  </a:lnTo>
                  <a:lnTo>
                    <a:pt x="15400" y="51593"/>
                  </a:lnTo>
                  <a:lnTo>
                    <a:pt x="14129" y="47942"/>
                  </a:lnTo>
                  <a:lnTo>
                    <a:pt x="13971" y="44290"/>
                  </a:lnTo>
                  <a:lnTo>
                    <a:pt x="13971" y="15954"/>
                  </a:lnTo>
                  <a:lnTo>
                    <a:pt x="23971" y="15954"/>
                  </a:lnTo>
                  <a:lnTo>
                    <a:pt x="23971" y="12779"/>
                  </a:lnTo>
                  <a:lnTo>
                    <a:pt x="13971" y="12779"/>
                  </a:lnTo>
                  <a:lnTo>
                    <a:pt x="13971" y="1348"/>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623" name="Shape 2658"/>
            <p:cNvSpPr/>
            <p:nvPr/>
          </p:nvSpPr>
          <p:spPr>
            <a:xfrm>
              <a:off x="2726355" y="5209110"/>
              <a:ext cx="39448" cy="46513"/>
            </a:xfrm>
            <a:custGeom>
              <a:avLst/>
              <a:gdLst/>
              <a:ahLst/>
              <a:cxnLst/>
              <a:rect l="0" t="0" r="0" b="0"/>
              <a:pathLst>
                <a:path w="39448" h="46513">
                  <a:moveTo>
                    <a:pt x="20161" y="0"/>
                  </a:moveTo>
                  <a:lnTo>
                    <a:pt x="18017" y="3572"/>
                  </a:lnTo>
                  <a:lnTo>
                    <a:pt x="21352" y="4127"/>
                  </a:lnTo>
                  <a:lnTo>
                    <a:pt x="23812" y="5476"/>
                  </a:lnTo>
                  <a:lnTo>
                    <a:pt x="25400" y="7541"/>
                  </a:lnTo>
                  <a:lnTo>
                    <a:pt x="26432" y="9922"/>
                  </a:lnTo>
                  <a:lnTo>
                    <a:pt x="27463" y="14922"/>
                  </a:lnTo>
                  <a:lnTo>
                    <a:pt x="7065" y="14922"/>
                  </a:lnTo>
                  <a:lnTo>
                    <a:pt x="7778" y="11986"/>
                  </a:lnTo>
                  <a:lnTo>
                    <a:pt x="8652" y="9445"/>
                  </a:lnTo>
                  <a:lnTo>
                    <a:pt x="11112" y="5953"/>
                  </a:lnTo>
                  <a:lnTo>
                    <a:pt x="14287" y="4127"/>
                  </a:lnTo>
                  <a:lnTo>
                    <a:pt x="18017" y="3572"/>
                  </a:lnTo>
                  <a:lnTo>
                    <a:pt x="20161" y="0"/>
                  </a:lnTo>
                  <a:lnTo>
                    <a:pt x="15875" y="476"/>
                  </a:lnTo>
                  <a:lnTo>
                    <a:pt x="11430" y="2222"/>
                  </a:lnTo>
                  <a:lnTo>
                    <a:pt x="7143" y="5317"/>
                  </a:lnTo>
                  <a:lnTo>
                    <a:pt x="3492" y="9922"/>
                  </a:lnTo>
                  <a:lnTo>
                    <a:pt x="952" y="16192"/>
                  </a:lnTo>
                  <a:lnTo>
                    <a:pt x="238" y="20002"/>
                  </a:lnTo>
                  <a:lnTo>
                    <a:pt x="0" y="24367"/>
                  </a:lnTo>
                  <a:lnTo>
                    <a:pt x="317" y="29368"/>
                  </a:lnTo>
                  <a:lnTo>
                    <a:pt x="1270" y="33735"/>
                  </a:lnTo>
                  <a:lnTo>
                    <a:pt x="2857" y="37543"/>
                  </a:lnTo>
                  <a:lnTo>
                    <a:pt x="5080" y="40718"/>
                  </a:lnTo>
                  <a:lnTo>
                    <a:pt x="7778" y="43260"/>
                  </a:lnTo>
                  <a:lnTo>
                    <a:pt x="10953" y="45005"/>
                  </a:lnTo>
                  <a:lnTo>
                    <a:pt x="14526" y="46117"/>
                  </a:lnTo>
                  <a:lnTo>
                    <a:pt x="18494" y="46513"/>
                  </a:lnTo>
                  <a:lnTo>
                    <a:pt x="23416" y="45957"/>
                  </a:lnTo>
                  <a:lnTo>
                    <a:pt x="27622" y="44370"/>
                  </a:lnTo>
                  <a:lnTo>
                    <a:pt x="31115" y="42148"/>
                  </a:lnTo>
                  <a:lnTo>
                    <a:pt x="33972" y="39448"/>
                  </a:lnTo>
                  <a:lnTo>
                    <a:pt x="37782" y="33892"/>
                  </a:lnTo>
                  <a:lnTo>
                    <a:pt x="38893" y="31591"/>
                  </a:lnTo>
                  <a:lnTo>
                    <a:pt x="39448" y="30003"/>
                  </a:lnTo>
                  <a:lnTo>
                    <a:pt x="37941" y="29288"/>
                  </a:lnTo>
                  <a:lnTo>
                    <a:pt x="36591" y="31353"/>
                  </a:lnTo>
                  <a:lnTo>
                    <a:pt x="34846" y="33654"/>
                  </a:lnTo>
                  <a:lnTo>
                    <a:pt x="32622" y="35877"/>
                  </a:lnTo>
                  <a:lnTo>
                    <a:pt x="29923" y="37861"/>
                  </a:lnTo>
                  <a:lnTo>
                    <a:pt x="26591" y="39211"/>
                  </a:lnTo>
                  <a:lnTo>
                    <a:pt x="22542" y="39687"/>
                  </a:lnTo>
                  <a:lnTo>
                    <a:pt x="19208" y="39291"/>
                  </a:lnTo>
                  <a:lnTo>
                    <a:pt x="15796" y="38020"/>
                  </a:lnTo>
                  <a:lnTo>
                    <a:pt x="12700" y="35480"/>
                  </a:lnTo>
                  <a:lnTo>
                    <a:pt x="10001" y="31511"/>
                  </a:lnTo>
                  <a:lnTo>
                    <a:pt x="8890" y="28972"/>
                  </a:lnTo>
                  <a:lnTo>
                    <a:pt x="7937" y="25876"/>
                  </a:lnTo>
                  <a:lnTo>
                    <a:pt x="7222" y="22225"/>
                  </a:lnTo>
                  <a:lnTo>
                    <a:pt x="6826" y="18097"/>
                  </a:lnTo>
                  <a:lnTo>
                    <a:pt x="37624" y="18097"/>
                  </a:lnTo>
                  <a:lnTo>
                    <a:pt x="36910" y="13652"/>
                  </a:lnTo>
                  <a:lnTo>
                    <a:pt x="35797" y="9842"/>
                  </a:lnTo>
                  <a:lnTo>
                    <a:pt x="34131" y="6667"/>
                  </a:lnTo>
                  <a:lnTo>
                    <a:pt x="31988" y="4206"/>
                  </a:lnTo>
                  <a:lnTo>
                    <a:pt x="29527" y="2301"/>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624" name="Shape 2659"/>
            <p:cNvSpPr/>
            <p:nvPr/>
          </p:nvSpPr>
          <p:spPr>
            <a:xfrm>
              <a:off x="2605627" y="5209110"/>
              <a:ext cx="40163" cy="46513"/>
            </a:xfrm>
            <a:custGeom>
              <a:avLst/>
              <a:gdLst/>
              <a:ahLst/>
              <a:cxnLst/>
              <a:rect l="0" t="0" r="0" b="0"/>
              <a:pathLst>
                <a:path w="40163" h="46513">
                  <a:moveTo>
                    <a:pt x="18096" y="0"/>
                  </a:moveTo>
                  <a:lnTo>
                    <a:pt x="12857" y="555"/>
                  </a:lnTo>
                  <a:lnTo>
                    <a:pt x="8731" y="1985"/>
                  </a:lnTo>
                  <a:lnTo>
                    <a:pt x="5713" y="4048"/>
                  </a:lnTo>
                  <a:lnTo>
                    <a:pt x="3571" y="6350"/>
                  </a:lnTo>
                  <a:lnTo>
                    <a:pt x="2301" y="8811"/>
                  </a:lnTo>
                  <a:lnTo>
                    <a:pt x="1904" y="10953"/>
                  </a:lnTo>
                  <a:lnTo>
                    <a:pt x="2142" y="12303"/>
                  </a:lnTo>
                  <a:lnTo>
                    <a:pt x="2936" y="13731"/>
                  </a:lnTo>
                  <a:lnTo>
                    <a:pt x="4206" y="14922"/>
                  </a:lnTo>
                  <a:lnTo>
                    <a:pt x="6189" y="15318"/>
                  </a:lnTo>
                  <a:lnTo>
                    <a:pt x="7937" y="15001"/>
                  </a:lnTo>
                  <a:lnTo>
                    <a:pt x="9364" y="13970"/>
                  </a:lnTo>
                  <a:lnTo>
                    <a:pt x="10318" y="12620"/>
                  </a:lnTo>
                  <a:lnTo>
                    <a:pt x="10636" y="11112"/>
                  </a:lnTo>
                  <a:lnTo>
                    <a:pt x="10397" y="9366"/>
                  </a:lnTo>
                  <a:lnTo>
                    <a:pt x="10158" y="7223"/>
                  </a:lnTo>
                  <a:lnTo>
                    <a:pt x="10795" y="5160"/>
                  </a:lnTo>
                  <a:lnTo>
                    <a:pt x="12382" y="3651"/>
                  </a:lnTo>
                  <a:lnTo>
                    <a:pt x="14683" y="2698"/>
                  </a:lnTo>
                  <a:lnTo>
                    <a:pt x="17145" y="2381"/>
                  </a:lnTo>
                  <a:lnTo>
                    <a:pt x="19683" y="2618"/>
                  </a:lnTo>
                  <a:lnTo>
                    <a:pt x="22145" y="3809"/>
                  </a:lnTo>
                  <a:lnTo>
                    <a:pt x="24050" y="6350"/>
                  </a:lnTo>
                  <a:lnTo>
                    <a:pt x="24763" y="10556"/>
                  </a:lnTo>
                  <a:lnTo>
                    <a:pt x="24763" y="16668"/>
                  </a:lnTo>
                  <a:lnTo>
                    <a:pt x="24031" y="16957"/>
                  </a:lnTo>
                  <a:lnTo>
                    <a:pt x="24763" y="19050"/>
                  </a:lnTo>
                  <a:lnTo>
                    <a:pt x="24763" y="33337"/>
                  </a:lnTo>
                  <a:lnTo>
                    <a:pt x="24684" y="35322"/>
                  </a:lnTo>
                  <a:lnTo>
                    <a:pt x="24288" y="36750"/>
                  </a:lnTo>
                  <a:lnTo>
                    <a:pt x="23256" y="37861"/>
                  </a:lnTo>
                  <a:lnTo>
                    <a:pt x="21431" y="39052"/>
                  </a:lnTo>
                  <a:lnTo>
                    <a:pt x="18811" y="40085"/>
                  </a:lnTo>
                  <a:lnTo>
                    <a:pt x="15318" y="40798"/>
                  </a:lnTo>
                  <a:lnTo>
                    <a:pt x="12778" y="40242"/>
                  </a:lnTo>
                  <a:lnTo>
                    <a:pt x="10715" y="38734"/>
                  </a:lnTo>
                  <a:lnTo>
                    <a:pt x="9286" y="36273"/>
                  </a:lnTo>
                  <a:lnTo>
                    <a:pt x="8731" y="33098"/>
                  </a:lnTo>
                  <a:lnTo>
                    <a:pt x="8731" y="32861"/>
                  </a:lnTo>
                  <a:lnTo>
                    <a:pt x="8888" y="31036"/>
                  </a:lnTo>
                  <a:lnTo>
                    <a:pt x="9603" y="28892"/>
                  </a:lnTo>
                  <a:lnTo>
                    <a:pt x="11191" y="26591"/>
                  </a:lnTo>
                  <a:lnTo>
                    <a:pt x="13970" y="24050"/>
                  </a:lnTo>
                  <a:lnTo>
                    <a:pt x="18413" y="21511"/>
                  </a:lnTo>
                  <a:lnTo>
                    <a:pt x="24763" y="19050"/>
                  </a:lnTo>
                  <a:lnTo>
                    <a:pt x="24031" y="16957"/>
                  </a:lnTo>
                  <a:lnTo>
                    <a:pt x="17302" y="19605"/>
                  </a:lnTo>
                  <a:lnTo>
                    <a:pt x="11191" y="22304"/>
                  </a:lnTo>
                  <a:lnTo>
                    <a:pt x="6350" y="25082"/>
                  </a:lnTo>
                  <a:lnTo>
                    <a:pt x="2857" y="28178"/>
                  </a:lnTo>
                  <a:lnTo>
                    <a:pt x="713" y="31829"/>
                  </a:lnTo>
                  <a:lnTo>
                    <a:pt x="0" y="36273"/>
                  </a:lnTo>
                  <a:lnTo>
                    <a:pt x="951" y="40640"/>
                  </a:lnTo>
                  <a:lnTo>
                    <a:pt x="3332" y="43893"/>
                  </a:lnTo>
                  <a:lnTo>
                    <a:pt x="6667" y="45878"/>
                  </a:lnTo>
                  <a:lnTo>
                    <a:pt x="10556" y="46513"/>
                  </a:lnTo>
                  <a:lnTo>
                    <a:pt x="14604" y="45957"/>
                  </a:lnTo>
                  <a:lnTo>
                    <a:pt x="18413" y="44211"/>
                  </a:lnTo>
                  <a:lnTo>
                    <a:pt x="24923" y="39291"/>
                  </a:lnTo>
                  <a:lnTo>
                    <a:pt x="25400" y="42306"/>
                  </a:lnTo>
                  <a:lnTo>
                    <a:pt x="26351" y="44370"/>
                  </a:lnTo>
                  <a:lnTo>
                    <a:pt x="27621" y="45641"/>
                  </a:lnTo>
                  <a:lnTo>
                    <a:pt x="28971" y="46275"/>
                  </a:lnTo>
                  <a:lnTo>
                    <a:pt x="31352" y="46513"/>
                  </a:lnTo>
                  <a:lnTo>
                    <a:pt x="32781" y="46435"/>
                  </a:lnTo>
                  <a:lnTo>
                    <a:pt x="34764" y="45878"/>
                  </a:lnTo>
                  <a:lnTo>
                    <a:pt x="37226" y="44370"/>
                  </a:lnTo>
                  <a:lnTo>
                    <a:pt x="40163" y="41592"/>
                  </a:lnTo>
                  <a:lnTo>
                    <a:pt x="40163" y="39052"/>
                  </a:lnTo>
                  <a:lnTo>
                    <a:pt x="38337" y="40322"/>
                  </a:lnTo>
                  <a:lnTo>
                    <a:pt x="35718" y="40878"/>
                  </a:lnTo>
                  <a:lnTo>
                    <a:pt x="34051" y="40401"/>
                  </a:lnTo>
                  <a:lnTo>
                    <a:pt x="33177" y="39131"/>
                  </a:lnTo>
                  <a:lnTo>
                    <a:pt x="32861" y="35162"/>
                  </a:lnTo>
                  <a:lnTo>
                    <a:pt x="32861" y="15875"/>
                  </a:lnTo>
                  <a:lnTo>
                    <a:pt x="32305" y="9128"/>
                  </a:lnTo>
                  <a:lnTo>
                    <a:pt x="31034" y="5715"/>
                  </a:lnTo>
                  <a:lnTo>
                    <a:pt x="28495" y="2778"/>
                  </a:lnTo>
                  <a:lnTo>
                    <a:pt x="26670" y="1587"/>
                  </a:lnTo>
                  <a:lnTo>
                    <a:pt x="24288" y="713"/>
                  </a:lnTo>
                  <a:lnTo>
                    <a:pt x="21431" y="237"/>
                  </a:lnTo>
                  <a:lnTo>
                    <a:pt x="18096" y="0"/>
                  </a:lnTo>
                  <a:close/>
                </a:path>
              </a:pathLst>
            </a:custGeom>
            <a:solidFill>
              <a:srgbClr val="000000"/>
            </a:solidFill>
          </p:spPr>
          <p:txBody>
            <a:bodyPr vert="horz" lIns="91440" tIns="45720" rIns="91440" bIns="45720" anchor="t"/>
            <a:lstStyle/>
            <a:p>
              <a:endParaRPr lang="en-IN"/>
            </a:p>
          </p:txBody>
        </p:sp>
        <p:sp>
          <p:nvSpPr>
            <p:cNvPr id="2625" name="Shape 2660"/>
            <p:cNvSpPr/>
            <p:nvPr/>
          </p:nvSpPr>
          <p:spPr>
            <a:xfrm>
              <a:off x="2532125" y="5209110"/>
              <a:ext cx="39527" cy="46513"/>
            </a:xfrm>
            <a:custGeom>
              <a:avLst/>
              <a:gdLst/>
              <a:ahLst/>
              <a:cxnLst/>
              <a:rect l="0" t="0" r="0" b="0"/>
              <a:pathLst>
                <a:path w="39527" h="46513">
                  <a:moveTo>
                    <a:pt x="20240" y="0"/>
                  </a:moveTo>
                  <a:lnTo>
                    <a:pt x="18096" y="3572"/>
                  </a:lnTo>
                  <a:lnTo>
                    <a:pt x="21431" y="4127"/>
                  </a:lnTo>
                  <a:lnTo>
                    <a:pt x="23891" y="5476"/>
                  </a:lnTo>
                  <a:lnTo>
                    <a:pt x="25479" y="7541"/>
                  </a:lnTo>
                  <a:lnTo>
                    <a:pt x="26510" y="9922"/>
                  </a:lnTo>
                  <a:lnTo>
                    <a:pt x="27542" y="14922"/>
                  </a:lnTo>
                  <a:lnTo>
                    <a:pt x="7143" y="14922"/>
                  </a:lnTo>
                  <a:lnTo>
                    <a:pt x="7857" y="11986"/>
                  </a:lnTo>
                  <a:lnTo>
                    <a:pt x="8731" y="9445"/>
                  </a:lnTo>
                  <a:lnTo>
                    <a:pt x="11191" y="5953"/>
                  </a:lnTo>
                  <a:lnTo>
                    <a:pt x="14287" y="4127"/>
                  </a:lnTo>
                  <a:lnTo>
                    <a:pt x="18096" y="3572"/>
                  </a:lnTo>
                  <a:lnTo>
                    <a:pt x="20240" y="0"/>
                  </a:lnTo>
                  <a:lnTo>
                    <a:pt x="15954" y="476"/>
                  </a:lnTo>
                  <a:lnTo>
                    <a:pt x="11508" y="2222"/>
                  </a:lnTo>
                  <a:lnTo>
                    <a:pt x="7222" y="5317"/>
                  </a:lnTo>
                  <a:lnTo>
                    <a:pt x="3571" y="9922"/>
                  </a:lnTo>
                  <a:lnTo>
                    <a:pt x="1031" y="16192"/>
                  </a:lnTo>
                  <a:lnTo>
                    <a:pt x="316" y="20002"/>
                  </a:lnTo>
                  <a:lnTo>
                    <a:pt x="0" y="24367"/>
                  </a:lnTo>
                  <a:lnTo>
                    <a:pt x="396" y="29368"/>
                  </a:lnTo>
                  <a:lnTo>
                    <a:pt x="1348" y="33735"/>
                  </a:lnTo>
                  <a:lnTo>
                    <a:pt x="2936" y="37543"/>
                  </a:lnTo>
                  <a:lnTo>
                    <a:pt x="5158" y="40718"/>
                  </a:lnTo>
                  <a:lnTo>
                    <a:pt x="7857" y="43260"/>
                  </a:lnTo>
                  <a:lnTo>
                    <a:pt x="11032" y="45005"/>
                  </a:lnTo>
                  <a:lnTo>
                    <a:pt x="14603" y="46117"/>
                  </a:lnTo>
                  <a:lnTo>
                    <a:pt x="18572" y="46513"/>
                  </a:lnTo>
                  <a:lnTo>
                    <a:pt x="23495" y="45957"/>
                  </a:lnTo>
                  <a:lnTo>
                    <a:pt x="27701" y="44370"/>
                  </a:lnTo>
                  <a:lnTo>
                    <a:pt x="31193" y="42148"/>
                  </a:lnTo>
                  <a:lnTo>
                    <a:pt x="34051" y="39448"/>
                  </a:lnTo>
                  <a:lnTo>
                    <a:pt x="37861" y="33892"/>
                  </a:lnTo>
                  <a:lnTo>
                    <a:pt x="38972" y="31591"/>
                  </a:lnTo>
                  <a:lnTo>
                    <a:pt x="39527" y="30003"/>
                  </a:lnTo>
                  <a:lnTo>
                    <a:pt x="37940" y="29288"/>
                  </a:lnTo>
                  <a:lnTo>
                    <a:pt x="36671" y="31353"/>
                  </a:lnTo>
                  <a:lnTo>
                    <a:pt x="34925" y="33654"/>
                  </a:lnTo>
                  <a:lnTo>
                    <a:pt x="32702" y="35877"/>
                  </a:lnTo>
                  <a:lnTo>
                    <a:pt x="30002" y="37861"/>
                  </a:lnTo>
                  <a:lnTo>
                    <a:pt x="26670" y="39211"/>
                  </a:lnTo>
                  <a:lnTo>
                    <a:pt x="22621" y="39687"/>
                  </a:lnTo>
                  <a:lnTo>
                    <a:pt x="19287" y="39291"/>
                  </a:lnTo>
                  <a:lnTo>
                    <a:pt x="15875" y="38020"/>
                  </a:lnTo>
                  <a:lnTo>
                    <a:pt x="12779" y="35480"/>
                  </a:lnTo>
                  <a:lnTo>
                    <a:pt x="10080" y="31511"/>
                  </a:lnTo>
                  <a:lnTo>
                    <a:pt x="8968" y="28972"/>
                  </a:lnTo>
                  <a:lnTo>
                    <a:pt x="8016" y="25876"/>
                  </a:lnTo>
                  <a:lnTo>
                    <a:pt x="7302" y="22225"/>
                  </a:lnTo>
                  <a:lnTo>
                    <a:pt x="6905" y="18097"/>
                  </a:lnTo>
                  <a:lnTo>
                    <a:pt x="37702" y="18097"/>
                  </a:lnTo>
                  <a:lnTo>
                    <a:pt x="36988" y="13652"/>
                  </a:lnTo>
                  <a:lnTo>
                    <a:pt x="35877" y="9842"/>
                  </a:lnTo>
                  <a:lnTo>
                    <a:pt x="34210" y="6667"/>
                  </a:lnTo>
                  <a:lnTo>
                    <a:pt x="32066" y="4206"/>
                  </a:lnTo>
                  <a:lnTo>
                    <a:pt x="29606" y="230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2626" name="Shape 2661"/>
            <p:cNvSpPr/>
            <p:nvPr/>
          </p:nvSpPr>
          <p:spPr>
            <a:xfrm>
              <a:off x="2441003" y="5209110"/>
              <a:ext cx="39528" cy="46513"/>
            </a:xfrm>
            <a:custGeom>
              <a:avLst/>
              <a:gdLst/>
              <a:ahLst/>
              <a:cxnLst/>
              <a:rect l="0" t="0" r="0" b="0"/>
              <a:pathLst>
                <a:path w="39528" h="46513">
                  <a:moveTo>
                    <a:pt x="20240" y="0"/>
                  </a:moveTo>
                  <a:lnTo>
                    <a:pt x="18017" y="3572"/>
                  </a:lnTo>
                  <a:lnTo>
                    <a:pt x="21431" y="4127"/>
                  </a:lnTo>
                  <a:lnTo>
                    <a:pt x="23812" y="5476"/>
                  </a:lnTo>
                  <a:lnTo>
                    <a:pt x="25478" y="7541"/>
                  </a:lnTo>
                  <a:lnTo>
                    <a:pt x="26511" y="9922"/>
                  </a:lnTo>
                  <a:lnTo>
                    <a:pt x="27542" y="14922"/>
                  </a:lnTo>
                  <a:lnTo>
                    <a:pt x="7143" y="14922"/>
                  </a:lnTo>
                  <a:lnTo>
                    <a:pt x="7857" y="11986"/>
                  </a:lnTo>
                  <a:lnTo>
                    <a:pt x="8731" y="9445"/>
                  </a:lnTo>
                  <a:lnTo>
                    <a:pt x="11191" y="5953"/>
                  </a:lnTo>
                  <a:lnTo>
                    <a:pt x="14287" y="4127"/>
                  </a:lnTo>
                  <a:lnTo>
                    <a:pt x="18017" y="3572"/>
                  </a:lnTo>
                  <a:lnTo>
                    <a:pt x="20240" y="0"/>
                  </a:lnTo>
                  <a:lnTo>
                    <a:pt x="15953" y="476"/>
                  </a:lnTo>
                  <a:lnTo>
                    <a:pt x="11429" y="2222"/>
                  </a:lnTo>
                  <a:lnTo>
                    <a:pt x="7143" y="5317"/>
                  </a:lnTo>
                  <a:lnTo>
                    <a:pt x="3571" y="9922"/>
                  </a:lnTo>
                  <a:lnTo>
                    <a:pt x="1031" y="16192"/>
                  </a:lnTo>
                  <a:lnTo>
                    <a:pt x="317" y="20002"/>
                  </a:lnTo>
                  <a:lnTo>
                    <a:pt x="0" y="24367"/>
                  </a:lnTo>
                  <a:lnTo>
                    <a:pt x="396" y="29368"/>
                  </a:lnTo>
                  <a:lnTo>
                    <a:pt x="1348" y="33735"/>
                  </a:lnTo>
                  <a:lnTo>
                    <a:pt x="2936" y="37543"/>
                  </a:lnTo>
                  <a:lnTo>
                    <a:pt x="5158" y="40718"/>
                  </a:lnTo>
                  <a:lnTo>
                    <a:pt x="7857" y="43260"/>
                  </a:lnTo>
                  <a:lnTo>
                    <a:pt x="11032" y="45005"/>
                  </a:lnTo>
                  <a:lnTo>
                    <a:pt x="14604" y="46117"/>
                  </a:lnTo>
                  <a:lnTo>
                    <a:pt x="18573" y="46513"/>
                  </a:lnTo>
                  <a:lnTo>
                    <a:pt x="23495" y="45957"/>
                  </a:lnTo>
                  <a:lnTo>
                    <a:pt x="27701" y="44370"/>
                  </a:lnTo>
                  <a:lnTo>
                    <a:pt x="31193" y="42148"/>
                  </a:lnTo>
                  <a:lnTo>
                    <a:pt x="33972" y="39448"/>
                  </a:lnTo>
                  <a:lnTo>
                    <a:pt x="36193" y="36592"/>
                  </a:lnTo>
                  <a:lnTo>
                    <a:pt x="37781" y="33892"/>
                  </a:lnTo>
                  <a:lnTo>
                    <a:pt x="38893" y="31591"/>
                  </a:lnTo>
                  <a:lnTo>
                    <a:pt x="39528" y="30003"/>
                  </a:lnTo>
                  <a:lnTo>
                    <a:pt x="37941" y="29288"/>
                  </a:lnTo>
                  <a:lnTo>
                    <a:pt x="34925" y="33654"/>
                  </a:lnTo>
                  <a:lnTo>
                    <a:pt x="32701" y="35877"/>
                  </a:lnTo>
                  <a:lnTo>
                    <a:pt x="30003" y="37861"/>
                  </a:lnTo>
                  <a:lnTo>
                    <a:pt x="26589" y="39211"/>
                  </a:lnTo>
                  <a:lnTo>
                    <a:pt x="22621" y="39687"/>
                  </a:lnTo>
                  <a:lnTo>
                    <a:pt x="19287" y="39291"/>
                  </a:lnTo>
                  <a:lnTo>
                    <a:pt x="15875" y="38020"/>
                  </a:lnTo>
                  <a:lnTo>
                    <a:pt x="12700" y="35480"/>
                  </a:lnTo>
                  <a:lnTo>
                    <a:pt x="10001" y="31511"/>
                  </a:lnTo>
                  <a:lnTo>
                    <a:pt x="8889" y="28972"/>
                  </a:lnTo>
                  <a:lnTo>
                    <a:pt x="8016" y="25876"/>
                  </a:lnTo>
                  <a:lnTo>
                    <a:pt x="7302" y="22225"/>
                  </a:lnTo>
                  <a:lnTo>
                    <a:pt x="6826" y="18097"/>
                  </a:lnTo>
                  <a:lnTo>
                    <a:pt x="37702" y="18097"/>
                  </a:lnTo>
                  <a:lnTo>
                    <a:pt x="36987" y="13652"/>
                  </a:lnTo>
                  <a:lnTo>
                    <a:pt x="35876" y="9842"/>
                  </a:lnTo>
                  <a:lnTo>
                    <a:pt x="34209" y="6667"/>
                  </a:lnTo>
                  <a:lnTo>
                    <a:pt x="32067" y="4206"/>
                  </a:lnTo>
                  <a:lnTo>
                    <a:pt x="29606" y="2301"/>
                  </a:lnTo>
                  <a:lnTo>
                    <a:pt x="26748"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627" name="Shape 2662"/>
            <p:cNvSpPr/>
            <p:nvPr/>
          </p:nvSpPr>
          <p:spPr>
            <a:xfrm>
              <a:off x="2274633" y="5209110"/>
              <a:ext cx="39528" cy="46513"/>
            </a:xfrm>
            <a:custGeom>
              <a:avLst/>
              <a:gdLst/>
              <a:ahLst/>
              <a:cxnLst/>
              <a:rect l="0" t="0" r="0" b="0"/>
              <a:pathLst>
                <a:path w="39528" h="46513">
                  <a:moveTo>
                    <a:pt x="20161" y="0"/>
                  </a:moveTo>
                  <a:lnTo>
                    <a:pt x="18017" y="3572"/>
                  </a:lnTo>
                  <a:lnTo>
                    <a:pt x="21431" y="4127"/>
                  </a:lnTo>
                  <a:lnTo>
                    <a:pt x="23812" y="5476"/>
                  </a:lnTo>
                  <a:lnTo>
                    <a:pt x="25400" y="7541"/>
                  </a:lnTo>
                  <a:lnTo>
                    <a:pt x="26511" y="9922"/>
                  </a:lnTo>
                  <a:lnTo>
                    <a:pt x="27542" y="14922"/>
                  </a:lnTo>
                  <a:lnTo>
                    <a:pt x="7143" y="14922"/>
                  </a:lnTo>
                  <a:lnTo>
                    <a:pt x="7857" y="11986"/>
                  </a:lnTo>
                  <a:lnTo>
                    <a:pt x="8731" y="9445"/>
                  </a:lnTo>
                  <a:lnTo>
                    <a:pt x="11112" y="5953"/>
                  </a:lnTo>
                  <a:lnTo>
                    <a:pt x="14287" y="4127"/>
                  </a:lnTo>
                  <a:lnTo>
                    <a:pt x="18017" y="3572"/>
                  </a:lnTo>
                  <a:lnTo>
                    <a:pt x="20161" y="0"/>
                  </a:lnTo>
                  <a:lnTo>
                    <a:pt x="15875" y="476"/>
                  </a:lnTo>
                  <a:lnTo>
                    <a:pt x="11430" y="2222"/>
                  </a:lnTo>
                  <a:lnTo>
                    <a:pt x="7143" y="5317"/>
                  </a:lnTo>
                  <a:lnTo>
                    <a:pt x="3492" y="9922"/>
                  </a:lnTo>
                  <a:lnTo>
                    <a:pt x="952" y="16192"/>
                  </a:lnTo>
                  <a:lnTo>
                    <a:pt x="237" y="20002"/>
                  </a:lnTo>
                  <a:lnTo>
                    <a:pt x="0" y="24367"/>
                  </a:lnTo>
                  <a:lnTo>
                    <a:pt x="317" y="29368"/>
                  </a:lnTo>
                  <a:lnTo>
                    <a:pt x="1270" y="33735"/>
                  </a:lnTo>
                  <a:lnTo>
                    <a:pt x="2857" y="37543"/>
                  </a:lnTo>
                  <a:lnTo>
                    <a:pt x="5080" y="40718"/>
                  </a:lnTo>
                  <a:lnTo>
                    <a:pt x="7778" y="43260"/>
                  </a:lnTo>
                  <a:lnTo>
                    <a:pt x="10953" y="45005"/>
                  </a:lnTo>
                  <a:lnTo>
                    <a:pt x="14525" y="46117"/>
                  </a:lnTo>
                  <a:lnTo>
                    <a:pt x="18493" y="46513"/>
                  </a:lnTo>
                  <a:lnTo>
                    <a:pt x="23415" y="45957"/>
                  </a:lnTo>
                  <a:lnTo>
                    <a:pt x="27622" y="44370"/>
                  </a:lnTo>
                  <a:lnTo>
                    <a:pt x="31193" y="42148"/>
                  </a:lnTo>
                  <a:lnTo>
                    <a:pt x="33972" y="39448"/>
                  </a:lnTo>
                  <a:lnTo>
                    <a:pt x="36195" y="36592"/>
                  </a:lnTo>
                  <a:lnTo>
                    <a:pt x="37782" y="33892"/>
                  </a:lnTo>
                  <a:lnTo>
                    <a:pt x="38893" y="31591"/>
                  </a:lnTo>
                  <a:lnTo>
                    <a:pt x="39528" y="30003"/>
                  </a:lnTo>
                  <a:lnTo>
                    <a:pt x="37941" y="29288"/>
                  </a:lnTo>
                  <a:lnTo>
                    <a:pt x="34925" y="33654"/>
                  </a:lnTo>
                  <a:lnTo>
                    <a:pt x="32702" y="35877"/>
                  </a:lnTo>
                  <a:lnTo>
                    <a:pt x="29923" y="37861"/>
                  </a:lnTo>
                  <a:lnTo>
                    <a:pt x="26590" y="39211"/>
                  </a:lnTo>
                  <a:lnTo>
                    <a:pt x="22542" y="39687"/>
                  </a:lnTo>
                  <a:lnTo>
                    <a:pt x="19208" y="39291"/>
                  </a:lnTo>
                  <a:lnTo>
                    <a:pt x="15795" y="38020"/>
                  </a:lnTo>
                  <a:lnTo>
                    <a:pt x="12700" y="35480"/>
                  </a:lnTo>
                  <a:lnTo>
                    <a:pt x="10001" y="31511"/>
                  </a:lnTo>
                  <a:lnTo>
                    <a:pt x="8890" y="28972"/>
                  </a:lnTo>
                  <a:lnTo>
                    <a:pt x="7937" y="25876"/>
                  </a:lnTo>
                  <a:lnTo>
                    <a:pt x="7302" y="22225"/>
                  </a:lnTo>
                  <a:lnTo>
                    <a:pt x="6826" y="18097"/>
                  </a:lnTo>
                  <a:lnTo>
                    <a:pt x="37623" y="18097"/>
                  </a:lnTo>
                  <a:lnTo>
                    <a:pt x="36908" y="13652"/>
                  </a:lnTo>
                  <a:lnTo>
                    <a:pt x="35797" y="9842"/>
                  </a:lnTo>
                  <a:lnTo>
                    <a:pt x="34131" y="6667"/>
                  </a:lnTo>
                  <a:lnTo>
                    <a:pt x="31987" y="4206"/>
                  </a:lnTo>
                  <a:lnTo>
                    <a:pt x="29527" y="2301"/>
                  </a:lnTo>
                  <a:lnTo>
                    <a:pt x="26670"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628" name="Shape 2663"/>
            <p:cNvSpPr/>
            <p:nvPr/>
          </p:nvSpPr>
          <p:spPr>
            <a:xfrm>
              <a:off x="2231056" y="5209110"/>
              <a:ext cx="39449" cy="46513"/>
            </a:xfrm>
            <a:custGeom>
              <a:avLst/>
              <a:gdLst/>
              <a:ahLst/>
              <a:cxnLst/>
              <a:rect l="0" t="0" r="0" b="0"/>
              <a:pathLst>
                <a:path w="39449" h="46513">
                  <a:moveTo>
                    <a:pt x="20161" y="0"/>
                  </a:moveTo>
                  <a:lnTo>
                    <a:pt x="18018" y="3572"/>
                  </a:lnTo>
                  <a:lnTo>
                    <a:pt x="21352" y="4127"/>
                  </a:lnTo>
                  <a:lnTo>
                    <a:pt x="23812" y="5476"/>
                  </a:lnTo>
                  <a:lnTo>
                    <a:pt x="25400" y="7541"/>
                  </a:lnTo>
                  <a:lnTo>
                    <a:pt x="26432" y="9922"/>
                  </a:lnTo>
                  <a:lnTo>
                    <a:pt x="27463" y="14922"/>
                  </a:lnTo>
                  <a:lnTo>
                    <a:pt x="7064" y="14922"/>
                  </a:lnTo>
                  <a:lnTo>
                    <a:pt x="7778" y="11986"/>
                  </a:lnTo>
                  <a:lnTo>
                    <a:pt x="8652" y="9445"/>
                  </a:lnTo>
                  <a:lnTo>
                    <a:pt x="11112" y="5953"/>
                  </a:lnTo>
                  <a:lnTo>
                    <a:pt x="14287" y="4127"/>
                  </a:lnTo>
                  <a:lnTo>
                    <a:pt x="18018" y="3572"/>
                  </a:lnTo>
                  <a:lnTo>
                    <a:pt x="20161" y="0"/>
                  </a:lnTo>
                  <a:lnTo>
                    <a:pt x="15875" y="476"/>
                  </a:lnTo>
                  <a:lnTo>
                    <a:pt x="11429" y="2222"/>
                  </a:lnTo>
                  <a:lnTo>
                    <a:pt x="7143" y="5317"/>
                  </a:lnTo>
                  <a:lnTo>
                    <a:pt x="3492" y="9922"/>
                  </a:lnTo>
                  <a:lnTo>
                    <a:pt x="952" y="16192"/>
                  </a:lnTo>
                  <a:lnTo>
                    <a:pt x="238" y="20002"/>
                  </a:lnTo>
                  <a:lnTo>
                    <a:pt x="0" y="24367"/>
                  </a:lnTo>
                  <a:lnTo>
                    <a:pt x="317" y="29368"/>
                  </a:lnTo>
                  <a:lnTo>
                    <a:pt x="1269" y="33735"/>
                  </a:lnTo>
                  <a:lnTo>
                    <a:pt x="2857" y="37543"/>
                  </a:lnTo>
                  <a:lnTo>
                    <a:pt x="5079" y="40718"/>
                  </a:lnTo>
                  <a:lnTo>
                    <a:pt x="7778" y="43260"/>
                  </a:lnTo>
                  <a:lnTo>
                    <a:pt x="10953" y="45005"/>
                  </a:lnTo>
                  <a:lnTo>
                    <a:pt x="14526" y="46117"/>
                  </a:lnTo>
                  <a:lnTo>
                    <a:pt x="18494" y="46513"/>
                  </a:lnTo>
                  <a:lnTo>
                    <a:pt x="23416" y="45957"/>
                  </a:lnTo>
                  <a:lnTo>
                    <a:pt x="27622" y="44370"/>
                  </a:lnTo>
                  <a:lnTo>
                    <a:pt x="31114" y="42148"/>
                  </a:lnTo>
                  <a:lnTo>
                    <a:pt x="33972" y="39448"/>
                  </a:lnTo>
                  <a:lnTo>
                    <a:pt x="37782" y="33892"/>
                  </a:lnTo>
                  <a:lnTo>
                    <a:pt x="38893" y="31591"/>
                  </a:lnTo>
                  <a:lnTo>
                    <a:pt x="39449" y="30003"/>
                  </a:lnTo>
                  <a:lnTo>
                    <a:pt x="37941" y="29288"/>
                  </a:lnTo>
                  <a:lnTo>
                    <a:pt x="36592" y="31353"/>
                  </a:lnTo>
                  <a:lnTo>
                    <a:pt x="34846" y="33654"/>
                  </a:lnTo>
                  <a:lnTo>
                    <a:pt x="32623" y="35877"/>
                  </a:lnTo>
                  <a:lnTo>
                    <a:pt x="29924" y="37861"/>
                  </a:lnTo>
                  <a:lnTo>
                    <a:pt x="26591" y="39211"/>
                  </a:lnTo>
                  <a:lnTo>
                    <a:pt x="22542" y="39687"/>
                  </a:lnTo>
                  <a:lnTo>
                    <a:pt x="19208" y="39291"/>
                  </a:lnTo>
                  <a:lnTo>
                    <a:pt x="15796" y="38020"/>
                  </a:lnTo>
                  <a:lnTo>
                    <a:pt x="12700" y="35480"/>
                  </a:lnTo>
                  <a:lnTo>
                    <a:pt x="10001" y="31511"/>
                  </a:lnTo>
                  <a:lnTo>
                    <a:pt x="8889" y="28972"/>
                  </a:lnTo>
                  <a:lnTo>
                    <a:pt x="7937" y="25876"/>
                  </a:lnTo>
                  <a:lnTo>
                    <a:pt x="7223" y="22225"/>
                  </a:lnTo>
                  <a:lnTo>
                    <a:pt x="6826" y="18097"/>
                  </a:lnTo>
                  <a:lnTo>
                    <a:pt x="37623" y="18097"/>
                  </a:lnTo>
                  <a:lnTo>
                    <a:pt x="36909" y="13652"/>
                  </a:lnTo>
                  <a:lnTo>
                    <a:pt x="35798" y="9842"/>
                  </a:lnTo>
                  <a:lnTo>
                    <a:pt x="34131" y="6667"/>
                  </a:lnTo>
                  <a:lnTo>
                    <a:pt x="31988" y="4206"/>
                  </a:lnTo>
                  <a:lnTo>
                    <a:pt x="29527" y="2301"/>
                  </a:lnTo>
                  <a:lnTo>
                    <a:pt x="2666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629" name="Shape 2664"/>
            <p:cNvSpPr/>
            <p:nvPr/>
          </p:nvSpPr>
          <p:spPr>
            <a:xfrm>
              <a:off x="2016029" y="5209110"/>
              <a:ext cx="39528" cy="46513"/>
            </a:xfrm>
            <a:custGeom>
              <a:avLst/>
              <a:gdLst/>
              <a:ahLst/>
              <a:cxnLst/>
              <a:rect l="0" t="0" r="0" b="0"/>
              <a:pathLst>
                <a:path w="39528" h="46513">
                  <a:moveTo>
                    <a:pt x="20239" y="0"/>
                  </a:moveTo>
                  <a:lnTo>
                    <a:pt x="18097" y="3572"/>
                  </a:lnTo>
                  <a:lnTo>
                    <a:pt x="21431" y="4127"/>
                  </a:lnTo>
                  <a:lnTo>
                    <a:pt x="23891" y="5476"/>
                  </a:lnTo>
                  <a:lnTo>
                    <a:pt x="25478" y="7541"/>
                  </a:lnTo>
                  <a:lnTo>
                    <a:pt x="26511" y="9922"/>
                  </a:lnTo>
                  <a:lnTo>
                    <a:pt x="27542" y="14922"/>
                  </a:lnTo>
                  <a:lnTo>
                    <a:pt x="7143" y="14922"/>
                  </a:lnTo>
                  <a:lnTo>
                    <a:pt x="7857" y="11986"/>
                  </a:lnTo>
                  <a:lnTo>
                    <a:pt x="8731" y="9445"/>
                  </a:lnTo>
                  <a:lnTo>
                    <a:pt x="11191" y="5953"/>
                  </a:lnTo>
                  <a:lnTo>
                    <a:pt x="14287" y="4127"/>
                  </a:lnTo>
                  <a:lnTo>
                    <a:pt x="18097" y="3572"/>
                  </a:lnTo>
                  <a:lnTo>
                    <a:pt x="20239" y="0"/>
                  </a:lnTo>
                  <a:lnTo>
                    <a:pt x="15953" y="476"/>
                  </a:lnTo>
                  <a:lnTo>
                    <a:pt x="11508" y="2222"/>
                  </a:lnTo>
                  <a:lnTo>
                    <a:pt x="7222" y="5317"/>
                  </a:lnTo>
                  <a:lnTo>
                    <a:pt x="3571" y="9922"/>
                  </a:lnTo>
                  <a:lnTo>
                    <a:pt x="1031" y="16192"/>
                  </a:lnTo>
                  <a:lnTo>
                    <a:pt x="317" y="20002"/>
                  </a:lnTo>
                  <a:lnTo>
                    <a:pt x="0" y="24367"/>
                  </a:lnTo>
                  <a:lnTo>
                    <a:pt x="396" y="29368"/>
                  </a:lnTo>
                  <a:lnTo>
                    <a:pt x="1348" y="33735"/>
                  </a:lnTo>
                  <a:lnTo>
                    <a:pt x="2936" y="37543"/>
                  </a:lnTo>
                  <a:lnTo>
                    <a:pt x="5158" y="40718"/>
                  </a:lnTo>
                  <a:lnTo>
                    <a:pt x="7857" y="43260"/>
                  </a:lnTo>
                  <a:lnTo>
                    <a:pt x="11032" y="45005"/>
                  </a:lnTo>
                  <a:lnTo>
                    <a:pt x="14604" y="46117"/>
                  </a:lnTo>
                  <a:lnTo>
                    <a:pt x="18573" y="46513"/>
                  </a:lnTo>
                  <a:lnTo>
                    <a:pt x="23494" y="45957"/>
                  </a:lnTo>
                  <a:lnTo>
                    <a:pt x="27701" y="44370"/>
                  </a:lnTo>
                  <a:lnTo>
                    <a:pt x="31193" y="42148"/>
                  </a:lnTo>
                  <a:lnTo>
                    <a:pt x="33972" y="39448"/>
                  </a:lnTo>
                  <a:lnTo>
                    <a:pt x="36194" y="36592"/>
                  </a:lnTo>
                  <a:lnTo>
                    <a:pt x="37782" y="33892"/>
                  </a:lnTo>
                  <a:lnTo>
                    <a:pt x="38893" y="31591"/>
                  </a:lnTo>
                  <a:lnTo>
                    <a:pt x="39528" y="30003"/>
                  </a:lnTo>
                  <a:lnTo>
                    <a:pt x="37941" y="29288"/>
                  </a:lnTo>
                  <a:lnTo>
                    <a:pt x="36671" y="31353"/>
                  </a:lnTo>
                  <a:lnTo>
                    <a:pt x="34925" y="33654"/>
                  </a:lnTo>
                  <a:lnTo>
                    <a:pt x="32702" y="35877"/>
                  </a:lnTo>
                  <a:lnTo>
                    <a:pt x="30003" y="37861"/>
                  </a:lnTo>
                  <a:lnTo>
                    <a:pt x="26669" y="39211"/>
                  </a:lnTo>
                  <a:lnTo>
                    <a:pt x="22621" y="39687"/>
                  </a:lnTo>
                  <a:lnTo>
                    <a:pt x="19287" y="39291"/>
                  </a:lnTo>
                  <a:lnTo>
                    <a:pt x="15875" y="38020"/>
                  </a:lnTo>
                  <a:lnTo>
                    <a:pt x="12700" y="35480"/>
                  </a:lnTo>
                  <a:lnTo>
                    <a:pt x="10001" y="31511"/>
                  </a:lnTo>
                  <a:lnTo>
                    <a:pt x="8889" y="28972"/>
                  </a:lnTo>
                  <a:lnTo>
                    <a:pt x="8016" y="25876"/>
                  </a:lnTo>
                  <a:lnTo>
                    <a:pt x="7302" y="22225"/>
                  </a:lnTo>
                  <a:lnTo>
                    <a:pt x="6826" y="18097"/>
                  </a:lnTo>
                  <a:lnTo>
                    <a:pt x="37702" y="18097"/>
                  </a:lnTo>
                  <a:lnTo>
                    <a:pt x="36988" y="13652"/>
                  </a:lnTo>
                  <a:lnTo>
                    <a:pt x="35877" y="9842"/>
                  </a:lnTo>
                  <a:lnTo>
                    <a:pt x="34209" y="6667"/>
                  </a:lnTo>
                  <a:lnTo>
                    <a:pt x="32067" y="4206"/>
                  </a:lnTo>
                  <a:lnTo>
                    <a:pt x="29606" y="2301"/>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630" name="Shape 2665"/>
            <p:cNvSpPr/>
            <p:nvPr/>
          </p:nvSpPr>
          <p:spPr>
            <a:xfrm>
              <a:off x="1965943" y="5209110"/>
              <a:ext cx="43656" cy="46513"/>
            </a:xfrm>
            <a:custGeom>
              <a:avLst/>
              <a:gdLst/>
              <a:ahLst/>
              <a:cxnLst/>
              <a:rect l="0" t="0" r="0" b="0"/>
              <a:pathLst>
                <a:path w="43656" h="46513">
                  <a:moveTo>
                    <a:pt x="21352" y="0"/>
                  </a:moveTo>
                  <a:lnTo>
                    <a:pt x="20558" y="2778"/>
                  </a:lnTo>
                  <a:lnTo>
                    <a:pt x="24844" y="3651"/>
                  </a:lnTo>
                  <a:lnTo>
                    <a:pt x="28337" y="6032"/>
                  </a:lnTo>
                  <a:lnTo>
                    <a:pt x="31114" y="9762"/>
                  </a:lnTo>
                  <a:lnTo>
                    <a:pt x="33099" y="14446"/>
                  </a:lnTo>
                  <a:lnTo>
                    <a:pt x="34369" y="19843"/>
                  </a:lnTo>
                  <a:lnTo>
                    <a:pt x="34766" y="25876"/>
                  </a:lnTo>
                  <a:lnTo>
                    <a:pt x="34211" y="32147"/>
                  </a:lnTo>
                  <a:lnTo>
                    <a:pt x="32861" y="36829"/>
                  </a:lnTo>
                  <a:lnTo>
                    <a:pt x="30797" y="40163"/>
                  </a:lnTo>
                  <a:lnTo>
                    <a:pt x="28337" y="42306"/>
                  </a:lnTo>
                  <a:lnTo>
                    <a:pt x="25638" y="43417"/>
                  </a:lnTo>
                  <a:lnTo>
                    <a:pt x="23098" y="43815"/>
                  </a:lnTo>
                  <a:lnTo>
                    <a:pt x="19050" y="43021"/>
                  </a:lnTo>
                  <a:lnTo>
                    <a:pt x="15875" y="40798"/>
                  </a:lnTo>
                  <a:lnTo>
                    <a:pt x="13335" y="37623"/>
                  </a:lnTo>
                  <a:lnTo>
                    <a:pt x="11509" y="33735"/>
                  </a:lnTo>
                  <a:lnTo>
                    <a:pt x="10239" y="29527"/>
                  </a:lnTo>
                  <a:lnTo>
                    <a:pt x="9446" y="25320"/>
                  </a:lnTo>
                  <a:lnTo>
                    <a:pt x="9048" y="21431"/>
                  </a:lnTo>
                  <a:lnTo>
                    <a:pt x="8889" y="18256"/>
                  </a:lnTo>
                  <a:lnTo>
                    <a:pt x="9128" y="14604"/>
                  </a:lnTo>
                  <a:lnTo>
                    <a:pt x="9842" y="11510"/>
                  </a:lnTo>
                  <a:lnTo>
                    <a:pt x="10874" y="8811"/>
                  </a:lnTo>
                  <a:lnTo>
                    <a:pt x="12382" y="6667"/>
                  </a:lnTo>
                  <a:lnTo>
                    <a:pt x="14128" y="4921"/>
                  </a:lnTo>
                  <a:lnTo>
                    <a:pt x="16113" y="3730"/>
                  </a:lnTo>
                  <a:lnTo>
                    <a:pt x="18256" y="3016"/>
                  </a:lnTo>
                  <a:lnTo>
                    <a:pt x="20558" y="2778"/>
                  </a:lnTo>
                  <a:lnTo>
                    <a:pt x="21352" y="0"/>
                  </a:lnTo>
                  <a:lnTo>
                    <a:pt x="15239" y="873"/>
                  </a:lnTo>
                  <a:lnTo>
                    <a:pt x="9922" y="3254"/>
                  </a:lnTo>
                  <a:lnTo>
                    <a:pt x="5714" y="6984"/>
                  </a:lnTo>
                  <a:lnTo>
                    <a:pt x="2539" y="11667"/>
                  </a:lnTo>
                  <a:lnTo>
                    <a:pt x="635" y="17066"/>
                  </a:lnTo>
                  <a:lnTo>
                    <a:pt x="0" y="22938"/>
                  </a:lnTo>
                  <a:lnTo>
                    <a:pt x="714" y="29368"/>
                  </a:lnTo>
                  <a:lnTo>
                    <a:pt x="2778" y="35004"/>
                  </a:lnTo>
                  <a:lnTo>
                    <a:pt x="6032" y="39767"/>
                  </a:lnTo>
                  <a:lnTo>
                    <a:pt x="10398" y="43417"/>
                  </a:lnTo>
                  <a:lnTo>
                    <a:pt x="15637" y="45720"/>
                  </a:lnTo>
                  <a:lnTo>
                    <a:pt x="21669" y="46513"/>
                  </a:lnTo>
                  <a:lnTo>
                    <a:pt x="28496" y="45481"/>
                  </a:lnTo>
                  <a:lnTo>
                    <a:pt x="34052" y="42623"/>
                  </a:lnTo>
                  <a:lnTo>
                    <a:pt x="38258" y="38417"/>
                  </a:lnTo>
                  <a:lnTo>
                    <a:pt x="41275" y="33417"/>
                  </a:lnTo>
                  <a:lnTo>
                    <a:pt x="43101" y="28098"/>
                  </a:lnTo>
                  <a:lnTo>
                    <a:pt x="43656" y="22938"/>
                  </a:lnTo>
                  <a:lnTo>
                    <a:pt x="43179" y="17860"/>
                  </a:lnTo>
                  <a:lnTo>
                    <a:pt x="41989" y="13334"/>
                  </a:lnTo>
                  <a:lnTo>
                    <a:pt x="40084" y="9366"/>
                  </a:lnTo>
                  <a:lnTo>
                    <a:pt x="37386" y="6111"/>
                  </a:lnTo>
                  <a:lnTo>
                    <a:pt x="34131" y="3492"/>
                  </a:lnTo>
                  <a:lnTo>
                    <a:pt x="30321" y="1587"/>
                  </a:lnTo>
                  <a:lnTo>
                    <a:pt x="26114" y="397"/>
                  </a:lnTo>
                  <a:lnTo>
                    <a:pt x="21352" y="0"/>
                  </a:lnTo>
                  <a:close/>
                </a:path>
              </a:pathLst>
            </a:custGeom>
            <a:solidFill>
              <a:srgbClr val="000000"/>
            </a:solidFill>
          </p:spPr>
          <p:txBody>
            <a:bodyPr vert="horz" lIns="91440" tIns="45720" rIns="91440" bIns="45720" anchor="t"/>
            <a:lstStyle/>
            <a:p>
              <a:endParaRPr lang="en-IN"/>
            </a:p>
          </p:txBody>
        </p:sp>
        <p:sp>
          <p:nvSpPr>
            <p:cNvPr id="2631" name="Shape 2666"/>
            <p:cNvSpPr/>
            <p:nvPr/>
          </p:nvSpPr>
          <p:spPr>
            <a:xfrm>
              <a:off x="1895379" y="5209110"/>
              <a:ext cx="40163" cy="46513"/>
            </a:xfrm>
            <a:custGeom>
              <a:avLst/>
              <a:gdLst/>
              <a:ahLst/>
              <a:cxnLst/>
              <a:rect l="0" t="0" r="0" b="0"/>
              <a:pathLst>
                <a:path w="40163" h="46513">
                  <a:moveTo>
                    <a:pt x="18017" y="0"/>
                  </a:moveTo>
                  <a:lnTo>
                    <a:pt x="12858" y="555"/>
                  </a:lnTo>
                  <a:lnTo>
                    <a:pt x="8731" y="1985"/>
                  </a:lnTo>
                  <a:lnTo>
                    <a:pt x="5634" y="4048"/>
                  </a:lnTo>
                  <a:lnTo>
                    <a:pt x="3571" y="6350"/>
                  </a:lnTo>
                  <a:lnTo>
                    <a:pt x="2301" y="8811"/>
                  </a:lnTo>
                  <a:lnTo>
                    <a:pt x="1904" y="10953"/>
                  </a:lnTo>
                  <a:lnTo>
                    <a:pt x="2142" y="12303"/>
                  </a:lnTo>
                  <a:lnTo>
                    <a:pt x="2936" y="13731"/>
                  </a:lnTo>
                  <a:lnTo>
                    <a:pt x="4206" y="14922"/>
                  </a:lnTo>
                  <a:lnTo>
                    <a:pt x="6191" y="15318"/>
                  </a:lnTo>
                  <a:lnTo>
                    <a:pt x="7937" y="15001"/>
                  </a:lnTo>
                  <a:lnTo>
                    <a:pt x="9366" y="13970"/>
                  </a:lnTo>
                  <a:lnTo>
                    <a:pt x="10318" y="12620"/>
                  </a:lnTo>
                  <a:lnTo>
                    <a:pt x="10636" y="11112"/>
                  </a:lnTo>
                  <a:lnTo>
                    <a:pt x="10397" y="9366"/>
                  </a:lnTo>
                  <a:lnTo>
                    <a:pt x="10159" y="7223"/>
                  </a:lnTo>
                  <a:lnTo>
                    <a:pt x="10714" y="5160"/>
                  </a:lnTo>
                  <a:lnTo>
                    <a:pt x="12382" y="3651"/>
                  </a:lnTo>
                  <a:lnTo>
                    <a:pt x="14683" y="2698"/>
                  </a:lnTo>
                  <a:lnTo>
                    <a:pt x="17144" y="2381"/>
                  </a:lnTo>
                  <a:lnTo>
                    <a:pt x="19684" y="2618"/>
                  </a:lnTo>
                  <a:lnTo>
                    <a:pt x="22144" y="3809"/>
                  </a:lnTo>
                  <a:lnTo>
                    <a:pt x="24049" y="6350"/>
                  </a:lnTo>
                  <a:lnTo>
                    <a:pt x="24764" y="10556"/>
                  </a:lnTo>
                  <a:lnTo>
                    <a:pt x="24764" y="16668"/>
                  </a:lnTo>
                  <a:lnTo>
                    <a:pt x="24024" y="16960"/>
                  </a:lnTo>
                  <a:lnTo>
                    <a:pt x="24764" y="19050"/>
                  </a:lnTo>
                  <a:lnTo>
                    <a:pt x="24764" y="33337"/>
                  </a:lnTo>
                  <a:lnTo>
                    <a:pt x="24684" y="35322"/>
                  </a:lnTo>
                  <a:lnTo>
                    <a:pt x="24208" y="36750"/>
                  </a:lnTo>
                  <a:lnTo>
                    <a:pt x="23177" y="37861"/>
                  </a:lnTo>
                  <a:lnTo>
                    <a:pt x="21431" y="39052"/>
                  </a:lnTo>
                  <a:lnTo>
                    <a:pt x="18811" y="40085"/>
                  </a:lnTo>
                  <a:lnTo>
                    <a:pt x="15318" y="40798"/>
                  </a:lnTo>
                  <a:lnTo>
                    <a:pt x="12778" y="40242"/>
                  </a:lnTo>
                  <a:lnTo>
                    <a:pt x="10636" y="38734"/>
                  </a:lnTo>
                  <a:lnTo>
                    <a:pt x="9286" y="36273"/>
                  </a:lnTo>
                  <a:lnTo>
                    <a:pt x="8731" y="33098"/>
                  </a:lnTo>
                  <a:lnTo>
                    <a:pt x="8731" y="32861"/>
                  </a:lnTo>
                  <a:lnTo>
                    <a:pt x="8889" y="31036"/>
                  </a:lnTo>
                  <a:lnTo>
                    <a:pt x="9603" y="28892"/>
                  </a:lnTo>
                  <a:lnTo>
                    <a:pt x="11191" y="26591"/>
                  </a:lnTo>
                  <a:lnTo>
                    <a:pt x="13969" y="24050"/>
                  </a:lnTo>
                  <a:lnTo>
                    <a:pt x="15953" y="22780"/>
                  </a:lnTo>
                  <a:lnTo>
                    <a:pt x="18414" y="21511"/>
                  </a:lnTo>
                  <a:lnTo>
                    <a:pt x="24764" y="19050"/>
                  </a:lnTo>
                  <a:lnTo>
                    <a:pt x="24024" y="16960"/>
                  </a:lnTo>
                  <a:lnTo>
                    <a:pt x="17303" y="19605"/>
                  </a:lnTo>
                  <a:lnTo>
                    <a:pt x="11191" y="22304"/>
                  </a:lnTo>
                  <a:lnTo>
                    <a:pt x="6350" y="25082"/>
                  </a:lnTo>
                  <a:lnTo>
                    <a:pt x="2857" y="28178"/>
                  </a:lnTo>
                  <a:lnTo>
                    <a:pt x="713" y="31829"/>
                  </a:lnTo>
                  <a:lnTo>
                    <a:pt x="0" y="36273"/>
                  </a:lnTo>
                  <a:lnTo>
                    <a:pt x="952" y="40640"/>
                  </a:lnTo>
                  <a:lnTo>
                    <a:pt x="3333" y="43893"/>
                  </a:lnTo>
                  <a:lnTo>
                    <a:pt x="6667" y="45878"/>
                  </a:lnTo>
                  <a:lnTo>
                    <a:pt x="10556" y="46513"/>
                  </a:lnTo>
                  <a:lnTo>
                    <a:pt x="14604" y="45957"/>
                  </a:lnTo>
                  <a:lnTo>
                    <a:pt x="18414" y="44211"/>
                  </a:lnTo>
                  <a:lnTo>
                    <a:pt x="24923" y="39291"/>
                  </a:lnTo>
                  <a:lnTo>
                    <a:pt x="25400" y="42306"/>
                  </a:lnTo>
                  <a:lnTo>
                    <a:pt x="26352" y="44370"/>
                  </a:lnTo>
                  <a:lnTo>
                    <a:pt x="27622" y="45641"/>
                  </a:lnTo>
                  <a:lnTo>
                    <a:pt x="28971" y="46275"/>
                  </a:lnTo>
                  <a:lnTo>
                    <a:pt x="31352" y="46513"/>
                  </a:lnTo>
                  <a:lnTo>
                    <a:pt x="32781" y="46435"/>
                  </a:lnTo>
                  <a:lnTo>
                    <a:pt x="34766" y="45878"/>
                  </a:lnTo>
                  <a:lnTo>
                    <a:pt x="37226" y="44370"/>
                  </a:lnTo>
                  <a:lnTo>
                    <a:pt x="40163" y="41592"/>
                  </a:lnTo>
                  <a:lnTo>
                    <a:pt x="40163" y="39052"/>
                  </a:lnTo>
                  <a:lnTo>
                    <a:pt x="38337" y="40322"/>
                  </a:lnTo>
                  <a:lnTo>
                    <a:pt x="35718" y="40878"/>
                  </a:lnTo>
                  <a:lnTo>
                    <a:pt x="34051" y="40401"/>
                  </a:lnTo>
                  <a:lnTo>
                    <a:pt x="33178" y="39131"/>
                  </a:lnTo>
                  <a:lnTo>
                    <a:pt x="32781" y="35162"/>
                  </a:lnTo>
                  <a:lnTo>
                    <a:pt x="32781" y="15875"/>
                  </a:lnTo>
                  <a:lnTo>
                    <a:pt x="32305" y="9128"/>
                  </a:lnTo>
                  <a:lnTo>
                    <a:pt x="30956" y="5715"/>
                  </a:lnTo>
                  <a:lnTo>
                    <a:pt x="28416" y="2778"/>
                  </a:lnTo>
                  <a:lnTo>
                    <a:pt x="26589" y="1587"/>
                  </a:lnTo>
                  <a:lnTo>
                    <a:pt x="24288" y="71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632" name="Shape 2667"/>
            <p:cNvSpPr/>
            <p:nvPr/>
          </p:nvSpPr>
          <p:spPr>
            <a:xfrm>
              <a:off x="1767823" y="5209110"/>
              <a:ext cx="43656" cy="46513"/>
            </a:xfrm>
            <a:custGeom>
              <a:avLst/>
              <a:gdLst/>
              <a:ahLst/>
              <a:cxnLst/>
              <a:rect l="0" t="0" r="0" b="0"/>
              <a:pathLst>
                <a:path w="43656" h="46513">
                  <a:moveTo>
                    <a:pt x="21351" y="0"/>
                  </a:moveTo>
                  <a:lnTo>
                    <a:pt x="20557" y="2778"/>
                  </a:lnTo>
                  <a:lnTo>
                    <a:pt x="24844" y="3651"/>
                  </a:lnTo>
                  <a:lnTo>
                    <a:pt x="28336" y="6032"/>
                  </a:lnTo>
                  <a:lnTo>
                    <a:pt x="31114" y="9762"/>
                  </a:lnTo>
                  <a:lnTo>
                    <a:pt x="33098" y="14446"/>
                  </a:lnTo>
                  <a:lnTo>
                    <a:pt x="34369" y="19843"/>
                  </a:lnTo>
                  <a:lnTo>
                    <a:pt x="34766" y="25876"/>
                  </a:lnTo>
                  <a:lnTo>
                    <a:pt x="34211" y="32147"/>
                  </a:lnTo>
                  <a:lnTo>
                    <a:pt x="32861" y="36829"/>
                  </a:lnTo>
                  <a:lnTo>
                    <a:pt x="30797" y="40163"/>
                  </a:lnTo>
                  <a:lnTo>
                    <a:pt x="28336" y="42306"/>
                  </a:lnTo>
                  <a:lnTo>
                    <a:pt x="25638" y="43417"/>
                  </a:lnTo>
                  <a:lnTo>
                    <a:pt x="23098" y="43815"/>
                  </a:lnTo>
                  <a:lnTo>
                    <a:pt x="19050" y="43021"/>
                  </a:lnTo>
                  <a:lnTo>
                    <a:pt x="15875" y="40798"/>
                  </a:lnTo>
                  <a:lnTo>
                    <a:pt x="13335" y="37623"/>
                  </a:lnTo>
                  <a:lnTo>
                    <a:pt x="11509" y="33735"/>
                  </a:lnTo>
                  <a:lnTo>
                    <a:pt x="10238" y="29527"/>
                  </a:lnTo>
                  <a:lnTo>
                    <a:pt x="9444" y="25320"/>
                  </a:lnTo>
                  <a:lnTo>
                    <a:pt x="9048" y="21431"/>
                  </a:lnTo>
                  <a:lnTo>
                    <a:pt x="8889" y="18256"/>
                  </a:lnTo>
                  <a:lnTo>
                    <a:pt x="9128" y="14604"/>
                  </a:lnTo>
                  <a:lnTo>
                    <a:pt x="9842" y="11510"/>
                  </a:lnTo>
                  <a:lnTo>
                    <a:pt x="10873" y="8811"/>
                  </a:lnTo>
                  <a:lnTo>
                    <a:pt x="12382" y="6667"/>
                  </a:lnTo>
                  <a:lnTo>
                    <a:pt x="14128" y="4921"/>
                  </a:lnTo>
                  <a:lnTo>
                    <a:pt x="16113" y="3730"/>
                  </a:lnTo>
                  <a:lnTo>
                    <a:pt x="18256" y="3016"/>
                  </a:lnTo>
                  <a:lnTo>
                    <a:pt x="20557" y="2778"/>
                  </a:lnTo>
                  <a:lnTo>
                    <a:pt x="21351" y="0"/>
                  </a:lnTo>
                  <a:lnTo>
                    <a:pt x="15239" y="873"/>
                  </a:lnTo>
                  <a:lnTo>
                    <a:pt x="9922" y="3254"/>
                  </a:lnTo>
                  <a:lnTo>
                    <a:pt x="5714" y="6984"/>
                  </a:lnTo>
                  <a:lnTo>
                    <a:pt x="2539" y="11667"/>
                  </a:lnTo>
                  <a:lnTo>
                    <a:pt x="635" y="17066"/>
                  </a:lnTo>
                  <a:lnTo>
                    <a:pt x="0" y="22938"/>
                  </a:lnTo>
                  <a:lnTo>
                    <a:pt x="713" y="29368"/>
                  </a:lnTo>
                  <a:lnTo>
                    <a:pt x="2778" y="35004"/>
                  </a:lnTo>
                  <a:lnTo>
                    <a:pt x="6032" y="39767"/>
                  </a:lnTo>
                  <a:lnTo>
                    <a:pt x="10398" y="43417"/>
                  </a:lnTo>
                  <a:lnTo>
                    <a:pt x="15636" y="45720"/>
                  </a:lnTo>
                  <a:lnTo>
                    <a:pt x="21669" y="46513"/>
                  </a:lnTo>
                  <a:lnTo>
                    <a:pt x="28494" y="45481"/>
                  </a:lnTo>
                  <a:lnTo>
                    <a:pt x="34051" y="42623"/>
                  </a:lnTo>
                  <a:lnTo>
                    <a:pt x="38258" y="38417"/>
                  </a:lnTo>
                  <a:lnTo>
                    <a:pt x="41275" y="33417"/>
                  </a:lnTo>
                  <a:lnTo>
                    <a:pt x="43101" y="28098"/>
                  </a:lnTo>
                  <a:lnTo>
                    <a:pt x="43656" y="22938"/>
                  </a:lnTo>
                  <a:lnTo>
                    <a:pt x="43180" y="17860"/>
                  </a:lnTo>
                  <a:lnTo>
                    <a:pt x="41988" y="13334"/>
                  </a:lnTo>
                  <a:lnTo>
                    <a:pt x="40084" y="9366"/>
                  </a:lnTo>
                  <a:lnTo>
                    <a:pt x="37386" y="6111"/>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2633" name="Shape 2668"/>
            <p:cNvSpPr/>
            <p:nvPr/>
          </p:nvSpPr>
          <p:spPr>
            <a:xfrm>
              <a:off x="1596134" y="5209110"/>
              <a:ext cx="23496" cy="45561"/>
            </a:xfrm>
            <a:custGeom>
              <a:avLst/>
              <a:gdLst/>
              <a:ahLst/>
              <a:cxnLst/>
              <a:rect l="0" t="0" r="0" b="0"/>
              <a:pathLst>
                <a:path w="23496" h="45561">
                  <a:moveTo>
                    <a:pt x="15796" y="0"/>
                  </a:moveTo>
                  <a:lnTo>
                    <a:pt x="397" y="5476"/>
                  </a:lnTo>
                  <a:lnTo>
                    <a:pt x="397" y="6905"/>
                  </a:lnTo>
                  <a:lnTo>
                    <a:pt x="4366" y="6508"/>
                  </a:lnTo>
                  <a:lnTo>
                    <a:pt x="5636" y="6667"/>
                  </a:lnTo>
                  <a:lnTo>
                    <a:pt x="6668" y="7302"/>
                  </a:lnTo>
                  <a:lnTo>
                    <a:pt x="7541" y="9128"/>
                  </a:lnTo>
                  <a:lnTo>
                    <a:pt x="7858" y="12461"/>
                  </a:lnTo>
                  <a:lnTo>
                    <a:pt x="7858" y="35480"/>
                  </a:lnTo>
                  <a:lnTo>
                    <a:pt x="7700" y="38734"/>
                  </a:lnTo>
                  <a:lnTo>
                    <a:pt x="7143" y="41036"/>
                  </a:lnTo>
                  <a:lnTo>
                    <a:pt x="6192" y="42545"/>
                  </a:lnTo>
                  <a:lnTo>
                    <a:pt x="4762" y="43417"/>
                  </a:lnTo>
                  <a:lnTo>
                    <a:pt x="2778" y="43815"/>
                  </a:lnTo>
                  <a:lnTo>
                    <a:pt x="0" y="44053"/>
                  </a:lnTo>
                  <a:lnTo>
                    <a:pt x="0" y="45561"/>
                  </a:lnTo>
                  <a:lnTo>
                    <a:pt x="23496" y="45561"/>
                  </a:lnTo>
                  <a:lnTo>
                    <a:pt x="23496" y="44053"/>
                  </a:lnTo>
                  <a:lnTo>
                    <a:pt x="19447" y="43497"/>
                  </a:lnTo>
                  <a:lnTo>
                    <a:pt x="17225" y="42068"/>
                  </a:lnTo>
                  <a:lnTo>
                    <a:pt x="16352" y="39448"/>
                  </a:lnTo>
                  <a:lnTo>
                    <a:pt x="16193" y="35480"/>
                  </a:lnTo>
                  <a:lnTo>
                    <a:pt x="16193" y="317"/>
                  </a:lnTo>
                  <a:lnTo>
                    <a:pt x="15796" y="0"/>
                  </a:lnTo>
                  <a:close/>
                </a:path>
              </a:pathLst>
            </a:custGeom>
            <a:solidFill>
              <a:srgbClr val="000000"/>
            </a:solidFill>
          </p:spPr>
          <p:txBody>
            <a:bodyPr vert="horz" lIns="91440" tIns="45720" rIns="91440" bIns="45720" anchor="t"/>
            <a:lstStyle/>
            <a:p>
              <a:endParaRPr lang="en-IN"/>
            </a:p>
          </p:txBody>
        </p:sp>
        <p:sp>
          <p:nvSpPr>
            <p:cNvPr id="2634" name="Shape 2669"/>
            <p:cNvSpPr/>
            <p:nvPr/>
          </p:nvSpPr>
          <p:spPr>
            <a:xfrm>
              <a:off x="1279191" y="5209110"/>
              <a:ext cx="23414" cy="45561"/>
            </a:xfrm>
            <a:custGeom>
              <a:avLst/>
              <a:gdLst/>
              <a:ahLst/>
              <a:cxnLst/>
              <a:rect l="0" t="0" r="0" b="0"/>
              <a:pathLst>
                <a:path w="23414" h="45561">
                  <a:moveTo>
                    <a:pt x="15716" y="0"/>
                  </a:moveTo>
                  <a:lnTo>
                    <a:pt x="396" y="5476"/>
                  </a:lnTo>
                  <a:lnTo>
                    <a:pt x="396" y="6905"/>
                  </a:lnTo>
                  <a:lnTo>
                    <a:pt x="4286" y="6508"/>
                  </a:lnTo>
                  <a:lnTo>
                    <a:pt x="5556" y="6667"/>
                  </a:lnTo>
                  <a:lnTo>
                    <a:pt x="6667" y="7302"/>
                  </a:lnTo>
                  <a:lnTo>
                    <a:pt x="7461" y="9128"/>
                  </a:lnTo>
                  <a:lnTo>
                    <a:pt x="7778" y="12461"/>
                  </a:lnTo>
                  <a:lnTo>
                    <a:pt x="7778" y="35480"/>
                  </a:lnTo>
                  <a:lnTo>
                    <a:pt x="7619" y="38734"/>
                  </a:lnTo>
                  <a:lnTo>
                    <a:pt x="7064" y="41036"/>
                  </a:lnTo>
                  <a:lnTo>
                    <a:pt x="6191" y="42545"/>
                  </a:lnTo>
                  <a:lnTo>
                    <a:pt x="4683" y="43417"/>
                  </a:lnTo>
                  <a:lnTo>
                    <a:pt x="2698" y="43815"/>
                  </a:lnTo>
                  <a:lnTo>
                    <a:pt x="0" y="44053"/>
                  </a:lnTo>
                  <a:lnTo>
                    <a:pt x="0" y="45561"/>
                  </a:lnTo>
                  <a:lnTo>
                    <a:pt x="23414" y="45561"/>
                  </a:lnTo>
                  <a:lnTo>
                    <a:pt x="23414" y="44053"/>
                  </a:lnTo>
                  <a:lnTo>
                    <a:pt x="19367" y="43497"/>
                  </a:lnTo>
                  <a:lnTo>
                    <a:pt x="18097" y="42862"/>
                  </a:lnTo>
                  <a:lnTo>
                    <a:pt x="17224" y="42068"/>
                  </a:lnTo>
                  <a:lnTo>
                    <a:pt x="1627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635" name="Shape 2670"/>
            <p:cNvSpPr/>
            <p:nvPr/>
          </p:nvSpPr>
          <p:spPr>
            <a:xfrm>
              <a:off x="2391869" y="5210063"/>
              <a:ext cx="45402" cy="45958"/>
            </a:xfrm>
            <a:custGeom>
              <a:avLst/>
              <a:gdLst/>
              <a:ahLst/>
              <a:cxnLst/>
              <a:rect l="0" t="0" r="0" b="0"/>
              <a:pathLst>
                <a:path w="45402" h="45958">
                  <a:moveTo>
                    <a:pt x="0" y="0"/>
                  </a:moveTo>
                  <a:lnTo>
                    <a:pt x="0" y="1508"/>
                  </a:lnTo>
                  <a:lnTo>
                    <a:pt x="2937" y="2222"/>
                  </a:lnTo>
                  <a:lnTo>
                    <a:pt x="4286" y="3333"/>
                  </a:lnTo>
                  <a:lnTo>
                    <a:pt x="5477" y="5158"/>
                  </a:lnTo>
                  <a:lnTo>
                    <a:pt x="7065" y="8492"/>
                  </a:lnTo>
                  <a:lnTo>
                    <a:pt x="9048" y="12938"/>
                  </a:lnTo>
                  <a:lnTo>
                    <a:pt x="13652" y="23573"/>
                  </a:lnTo>
                  <a:lnTo>
                    <a:pt x="18018" y="34052"/>
                  </a:lnTo>
                  <a:lnTo>
                    <a:pt x="19685" y="38258"/>
                  </a:lnTo>
                  <a:lnTo>
                    <a:pt x="20955" y="41353"/>
                  </a:lnTo>
                  <a:lnTo>
                    <a:pt x="21907" y="43894"/>
                  </a:lnTo>
                  <a:lnTo>
                    <a:pt x="22542" y="45243"/>
                  </a:lnTo>
                  <a:lnTo>
                    <a:pt x="23575" y="45958"/>
                  </a:lnTo>
                  <a:lnTo>
                    <a:pt x="24130" y="45561"/>
                  </a:lnTo>
                  <a:lnTo>
                    <a:pt x="24765" y="44528"/>
                  </a:lnTo>
                  <a:lnTo>
                    <a:pt x="26273" y="41036"/>
                  </a:lnTo>
                  <a:lnTo>
                    <a:pt x="38973" y="9207"/>
                  </a:lnTo>
                  <a:lnTo>
                    <a:pt x="40561" y="5634"/>
                  </a:lnTo>
                  <a:lnTo>
                    <a:pt x="41831" y="3333"/>
                  </a:lnTo>
                  <a:lnTo>
                    <a:pt x="43338" y="1983"/>
                  </a:lnTo>
                  <a:lnTo>
                    <a:pt x="45402" y="1508"/>
                  </a:lnTo>
                  <a:lnTo>
                    <a:pt x="45402" y="0"/>
                  </a:lnTo>
                  <a:lnTo>
                    <a:pt x="31591" y="0"/>
                  </a:lnTo>
                  <a:lnTo>
                    <a:pt x="31591" y="1508"/>
                  </a:lnTo>
                  <a:lnTo>
                    <a:pt x="34846" y="2381"/>
                  </a:lnTo>
                  <a:lnTo>
                    <a:pt x="35877" y="3333"/>
                  </a:lnTo>
                  <a:lnTo>
                    <a:pt x="36275" y="4762"/>
                  </a:lnTo>
                  <a:lnTo>
                    <a:pt x="35718" y="7461"/>
                  </a:lnTo>
                  <a:lnTo>
                    <a:pt x="34369" y="11667"/>
                  </a:lnTo>
                  <a:lnTo>
                    <a:pt x="32385" y="16827"/>
                  </a:lnTo>
                  <a:lnTo>
                    <a:pt x="30083" y="22463"/>
                  </a:lnTo>
                  <a:lnTo>
                    <a:pt x="27861" y="28098"/>
                  </a:lnTo>
                  <a:lnTo>
                    <a:pt x="25876" y="33337"/>
                  </a:lnTo>
                  <a:lnTo>
                    <a:pt x="15796" y="7937"/>
                  </a:lnTo>
                  <a:lnTo>
                    <a:pt x="15161" y="6350"/>
                  </a:lnTo>
                  <a:lnTo>
                    <a:pt x="14843" y="4523"/>
                  </a:lnTo>
                  <a:lnTo>
                    <a:pt x="15240" y="3016"/>
                  </a:lnTo>
                  <a:lnTo>
                    <a:pt x="16272" y="2142"/>
                  </a:lnTo>
                  <a:lnTo>
                    <a:pt x="19447" y="1508"/>
                  </a:lnTo>
                  <a:lnTo>
                    <a:pt x="19447" y="0"/>
                  </a:lnTo>
                  <a:lnTo>
                    <a:pt x="0" y="0"/>
                  </a:lnTo>
                  <a:close/>
                </a:path>
              </a:pathLst>
            </a:custGeom>
            <a:solidFill>
              <a:srgbClr val="000000"/>
            </a:solidFill>
          </p:spPr>
          <p:txBody>
            <a:bodyPr vert="horz" lIns="91440" tIns="45720" rIns="91440" bIns="45720" anchor="t"/>
            <a:lstStyle/>
            <a:p>
              <a:endParaRPr lang="en-IN"/>
            </a:p>
          </p:txBody>
        </p:sp>
        <p:sp>
          <p:nvSpPr>
            <p:cNvPr id="2636" name="Shape 2671"/>
            <p:cNvSpPr/>
            <p:nvPr/>
          </p:nvSpPr>
          <p:spPr>
            <a:xfrm>
              <a:off x="1235455" y="5209110"/>
              <a:ext cx="38337" cy="46513"/>
            </a:xfrm>
            <a:custGeom>
              <a:avLst/>
              <a:gdLst/>
              <a:ahLst/>
              <a:cxnLst/>
              <a:rect l="0" t="0" r="0" b="0"/>
              <a:pathLst>
                <a:path w="38337" h="46513">
                  <a:moveTo>
                    <a:pt x="22225" y="0"/>
                  </a:moveTo>
                  <a:lnTo>
                    <a:pt x="16827" y="634"/>
                  </a:lnTo>
                  <a:lnTo>
                    <a:pt x="11667" y="2698"/>
                  </a:lnTo>
                  <a:lnTo>
                    <a:pt x="7063" y="6111"/>
                  </a:lnTo>
                  <a:lnTo>
                    <a:pt x="3412" y="10873"/>
                  </a:lnTo>
                  <a:lnTo>
                    <a:pt x="872" y="16986"/>
                  </a:lnTo>
                  <a:lnTo>
                    <a:pt x="0" y="24447"/>
                  </a:lnTo>
                  <a:lnTo>
                    <a:pt x="793" y="31511"/>
                  </a:lnTo>
                  <a:lnTo>
                    <a:pt x="3016" y="37147"/>
                  </a:lnTo>
                  <a:lnTo>
                    <a:pt x="6269" y="41354"/>
                  </a:lnTo>
                  <a:lnTo>
                    <a:pt x="10238" y="44291"/>
                  </a:lnTo>
                  <a:lnTo>
                    <a:pt x="14446" y="45957"/>
                  </a:lnTo>
                  <a:lnTo>
                    <a:pt x="18572" y="46513"/>
                  </a:lnTo>
                  <a:lnTo>
                    <a:pt x="24287" y="45720"/>
                  </a:lnTo>
                  <a:lnTo>
                    <a:pt x="26907" y="44608"/>
                  </a:lnTo>
                  <a:lnTo>
                    <a:pt x="29447" y="43021"/>
                  </a:lnTo>
                  <a:lnTo>
                    <a:pt x="31908" y="40957"/>
                  </a:lnTo>
                  <a:lnTo>
                    <a:pt x="34131" y="38179"/>
                  </a:lnTo>
                  <a:lnTo>
                    <a:pt x="36273" y="34925"/>
                  </a:lnTo>
                  <a:lnTo>
                    <a:pt x="38337" y="31036"/>
                  </a:lnTo>
                  <a:lnTo>
                    <a:pt x="36987" y="30082"/>
                  </a:lnTo>
                  <a:lnTo>
                    <a:pt x="34368" y="33654"/>
                  </a:lnTo>
                  <a:lnTo>
                    <a:pt x="31352" y="36671"/>
                  </a:lnTo>
                  <a:lnTo>
                    <a:pt x="27542" y="38655"/>
                  </a:lnTo>
                  <a:lnTo>
                    <a:pt x="22780" y="39448"/>
                  </a:lnTo>
                  <a:lnTo>
                    <a:pt x="19685" y="39052"/>
                  </a:lnTo>
                  <a:lnTo>
                    <a:pt x="16906" y="38100"/>
                  </a:lnTo>
                  <a:lnTo>
                    <a:pt x="14366" y="36432"/>
                  </a:lnTo>
                  <a:lnTo>
                    <a:pt x="12064" y="34211"/>
                  </a:lnTo>
                  <a:lnTo>
                    <a:pt x="10238" y="31432"/>
                  </a:lnTo>
                  <a:lnTo>
                    <a:pt x="8889" y="28257"/>
                  </a:lnTo>
                  <a:lnTo>
                    <a:pt x="8016" y="24606"/>
                  </a:lnTo>
                  <a:lnTo>
                    <a:pt x="7618" y="20478"/>
                  </a:lnTo>
                  <a:lnTo>
                    <a:pt x="8253" y="14128"/>
                  </a:lnTo>
                  <a:lnTo>
                    <a:pt x="10080" y="9445"/>
                  </a:lnTo>
                  <a:lnTo>
                    <a:pt x="12619" y="6191"/>
                  </a:lnTo>
                  <a:lnTo>
                    <a:pt x="15477" y="4206"/>
                  </a:lnTo>
                  <a:lnTo>
                    <a:pt x="18176" y="3175"/>
                  </a:lnTo>
                  <a:lnTo>
                    <a:pt x="20398" y="2857"/>
                  </a:lnTo>
                  <a:lnTo>
                    <a:pt x="23573" y="3175"/>
                  </a:lnTo>
                  <a:lnTo>
                    <a:pt x="25400" y="4127"/>
                  </a:lnTo>
                  <a:lnTo>
                    <a:pt x="26352" y="5636"/>
                  </a:lnTo>
                  <a:lnTo>
                    <a:pt x="26987" y="7620"/>
                  </a:lnTo>
                  <a:lnTo>
                    <a:pt x="27542" y="9762"/>
                  </a:lnTo>
                  <a:lnTo>
                    <a:pt x="29210" y="12937"/>
                  </a:lnTo>
                  <a:lnTo>
                    <a:pt x="30637" y="13970"/>
                  </a:lnTo>
                  <a:lnTo>
                    <a:pt x="32385" y="14367"/>
                  </a:lnTo>
                  <a:lnTo>
                    <a:pt x="34368" y="13891"/>
                  </a:lnTo>
                  <a:lnTo>
                    <a:pt x="35797" y="12937"/>
                  </a:lnTo>
                  <a:lnTo>
                    <a:pt x="36671" y="11588"/>
                  </a:lnTo>
                  <a:lnTo>
                    <a:pt x="36987" y="10001"/>
                  </a:lnTo>
                  <a:lnTo>
                    <a:pt x="36750" y="8413"/>
                  </a:lnTo>
                  <a:lnTo>
                    <a:pt x="35956" y="6667"/>
                  </a:lnTo>
                  <a:lnTo>
                    <a:pt x="34606" y="4762"/>
                  </a:lnTo>
                  <a:lnTo>
                    <a:pt x="32702" y="309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2637" name="Shape 2672"/>
            <p:cNvSpPr/>
            <p:nvPr/>
          </p:nvSpPr>
          <p:spPr>
            <a:xfrm>
              <a:off x="1815052" y="5209110"/>
              <a:ext cx="75167" cy="45561"/>
            </a:xfrm>
            <a:custGeom>
              <a:avLst/>
              <a:gdLst/>
              <a:ahLst/>
              <a:cxnLst/>
              <a:rect l="0" t="0" r="0" b="0"/>
              <a:pathLst>
                <a:path w="75167" h="45561">
                  <a:moveTo>
                    <a:pt x="14207" y="0"/>
                  </a:moveTo>
                  <a:lnTo>
                    <a:pt x="317" y="4445"/>
                  </a:lnTo>
                  <a:lnTo>
                    <a:pt x="317" y="6111"/>
                  </a:lnTo>
                  <a:lnTo>
                    <a:pt x="3492" y="5715"/>
                  </a:lnTo>
                  <a:lnTo>
                    <a:pt x="4682" y="5873"/>
                  </a:lnTo>
                  <a:lnTo>
                    <a:pt x="5793" y="6587"/>
                  </a:lnTo>
                  <a:lnTo>
                    <a:pt x="6667" y="8492"/>
                  </a:lnTo>
                  <a:lnTo>
                    <a:pt x="6985" y="12065"/>
                  </a:lnTo>
                  <a:lnTo>
                    <a:pt x="6985" y="37147"/>
                  </a:lnTo>
                  <a:lnTo>
                    <a:pt x="6428" y="41036"/>
                  </a:lnTo>
                  <a:lnTo>
                    <a:pt x="5000" y="43021"/>
                  </a:lnTo>
                  <a:lnTo>
                    <a:pt x="2777" y="43893"/>
                  </a:lnTo>
                  <a:lnTo>
                    <a:pt x="0" y="44053"/>
                  </a:lnTo>
                  <a:lnTo>
                    <a:pt x="0" y="45561"/>
                  </a:lnTo>
                  <a:lnTo>
                    <a:pt x="21986" y="45561"/>
                  </a:lnTo>
                  <a:lnTo>
                    <a:pt x="21986" y="44053"/>
                  </a:lnTo>
                  <a:lnTo>
                    <a:pt x="19526" y="43893"/>
                  </a:lnTo>
                  <a:lnTo>
                    <a:pt x="17382" y="43260"/>
                  </a:lnTo>
                  <a:lnTo>
                    <a:pt x="15875" y="41751"/>
                  </a:lnTo>
                  <a:lnTo>
                    <a:pt x="15238" y="38893"/>
                  </a:lnTo>
                  <a:lnTo>
                    <a:pt x="15238" y="10953"/>
                  </a:lnTo>
                  <a:lnTo>
                    <a:pt x="15636" y="10398"/>
                  </a:lnTo>
                  <a:lnTo>
                    <a:pt x="16668" y="9286"/>
                  </a:lnTo>
                  <a:lnTo>
                    <a:pt x="18413" y="7857"/>
                  </a:lnTo>
                  <a:lnTo>
                    <a:pt x="20637" y="6508"/>
                  </a:lnTo>
                  <a:lnTo>
                    <a:pt x="23415" y="5556"/>
                  </a:lnTo>
                  <a:lnTo>
                    <a:pt x="26670" y="5160"/>
                  </a:lnTo>
                  <a:lnTo>
                    <a:pt x="29923" y="5793"/>
                  </a:lnTo>
                  <a:lnTo>
                    <a:pt x="31987" y="7857"/>
                  </a:lnTo>
                  <a:lnTo>
                    <a:pt x="33178" y="11112"/>
                  </a:lnTo>
                  <a:lnTo>
                    <a:pt x="33495" y="15557"/>
                  </a:lnTo>
                  <a:lnTo>
                    <a:pt x="33495" y="37067"/>
                  </a:lnTo>
                  <a:lnTo>
                    <a:pt x="33098" y="40798"/>
                  </a:lnTo>
                  <a:lnTo>
                    <a:pt x="31828" y="42862"/>
                  </a:lnTo>
                  <a:lnTo>
                    <a:pt x="29686" y="43736"/>
                  </a:lnTo>
                  <a:lnTo>
                    <a:pt x="26748" y="44053"/>
                  </a:lnTo>
                  <a:lnTo>
                    <a:pt x="26748" y="45561"/>
                  </a:lnTo>
                  <a:lnTo>
                    <a:pt x="48973" y="45561"/>
                  </a:lnTo>
                  <a:lnTo>
                    <a:pt x="48973" y="44053"/>
                  </a:lnTo>
                  <a:lnTo>
                    <a:pt x="45322" y="43656"/>
                  </a:lnTo>
                  <a:lnTo>
                    <a:pt x="43893" y="42862"/>
                  </a:lnTo>
                  <a:lnTo>
                    <a:pt x="42782" y="41512"/>
                  </a:lnTo>
                  <a:lnTo>
                    <a:pt x="42068" y="39291"/>
                  </a:lnTo>
                  <a:lnTo>
                    <a:pt x="41830" y="36116"/>
                  </a:lnTo>
                  <a:lnTo>
                    <a:pt x="41830" y="11192"/>
                  </a:lnTo>
                  <a:lnTo>
                    <a:pt x="43656" y="8811"/>
                  </a:lnTo>
                  <a:lnTo>
                    <a:pt x="46116" y="6905"/>
                  </a:lnTo>
                  <a:lnTo>
                    <a:pt x="49132" y="5636"/>
                  </a:lnTo>
                  <a:lnTo>
                    <a:pt x="52783" y="5160"/>
                  </a:lnTo>
                  <a:lnTo>
                    <a:pt x="55800" y="5636"/>
                  </a:lnTo>
                  <a:lnTo>
                    <a:pt x="57785" y="6905"/>
                  </a:lnTo>
                  <a:lnTo>
                    <a:pt x="59055" y="8731"/>
                  </a:lnTo>
                  <a:lnTo>
                    <a:pt x="59768" y="10953"/>
                  </a:lnTo>
                  <a:lnTo>
                    <a:pt x="60007" y="16033"/>
                  </a:lnTo>
                  <a:lnTo>
                    <a:pt x="60007" y="36910"/>
                  </a:lnTo>
                  <a:lnTo>
                    <a:pt x="59848" y="39607"/>
                  </a:lnTo>
                  <a:lnTo>
                    <a:pt x="59451" y="41433"/>
                  </a:lnTo>
                  <a:lnTo>
                    <a:pt x="57387" y="43417"/>
                  </a:lnTo>
                  <a:lnTo>
                    <a:pt x="55720" y="43815"/>
                  </a:lnTo>
                  <a:lnTo>
                    <a:pt x="53498" y="44053"/>
                  </a:lnTo>
                  <a:lnTo>
                    <a:pt x="53498" y="45561"/>
                  </a:lnTo>
                  <a:lnTo>
                    <a:pt x="75167" y="45561"/>
                  </a:lnTo>
                  <a:lnTo>
                    <a:pt x="75167" y="44053"/>
                  </a:lnTo>
                  <a:lnTo>
                    <a:pt x="72627" y="43893"/>
                  </a:lnTo>
                  <a:lnTo>
                    <a:pt x="70087" y="43021"/>
                  </a:lnTo>
                  <a:lnTo>
                    <a:pt x="68897" y="41512"/>
                  </a:lnTo>
                  <a:lnTo>
                    <a:pt x="68341" y="38020"/>
                  </a:lnTo>
                  <a:lnTo>
                    <a:pt x="68341" y="17621"/>
                  </a:lnTo>
                  <a:lnTo>
                    <a:pt x="67627" y="9762"/>
                  </a:lnTo>
                  <a:lnTo>
                    <a:pt x="66357" y="6032"/>
                  </a:lnTo>
                  <a:lnTo>
                    <a:pt x="64293" y="2936"/>
                  </a:lnTo>
                  <a:lnTo>
                    <a:pt x="61118" y="793"/>
                  </a:lnTo>
                  <a:lnTo>
                    <a:pt x="56673" y="0"/>
                  </a:lnTo>
                  <a:lnTo>
                    <a:pt x="52942" y="476"/>
                  </a:lnTo>
                  <a:lnTo>
                    <a:pt x="49530" y="1667"/>
                  </a:lnTo>
                  <a:lnTo>
                    <a:pt x="44052" y="5079"/>
                  </a:lnTo>
                  <a:lnTo>
                    <a:pt x="42068" y="6826"/>
                  </a:lnTo>
                  <a:lnTo>
                    <a:pt x="40718" y="8335"/>
                  </a:lnTo>
                  <a:lnTo>
                    <a:pt x="39528" y="5238"/>
                  </a:lnTo>
                  <a:lnTo>
                    <a:pt x="37385" y="2540"/>
                  </a:lnTo>
                  <a:lnTo>
                    <a:pt x="34368" y="713"/>
                  </a:lnTo>
                  <a:lnTo>
                    <a:pt x="30162" y="0"/>
                  </a:lnTo>
                  <a:lnTo>
                    <a:pt x="26272" y="555"/>
                  </a:lnTo>
                  <a:lnTo>
                    <a:pt x="22621" y="2142"/>
                  </a:lnTo>
                  <a:lnTo>
                    <a:pt x="18970" y="4603"/>
                  </a:lnTo>
                  <a:lnTo>
                    <a:pt x="14842" y="7620"/>
                  </a:lnTo>
                  <a:lnTo>
                    <a:pt x="14842" y="158"/>
                  </a:lnTo>
                  <a:lnTo>
                    <a:pt x="14207" y="0"/>
                  </a:lnTo>
                  <a:close/>
                </a:path>
              </a:pathLst>
            </a:custGeom>
            <a:solidFill>
              <a:srgbClr val="000000"/>
            </a:solidFill>
          </p:spPr>
          <p:txBody>
            <a:bodyPr vert="horz" lIns="91440" tIns="45720" rIns="91440" bIns="45720" anchor="t"/>
            <a:lstStyle/>
            <a:p>
              <a:endParaRPr lang="en-IN"/>
            </a:p>
          </p:txBody>
        </p:sp>
        <p:sp>
          <p:nvSpPr>
            <p:cNvPr id="2638" name="Shape 2673"/>
            <p:cNvSpPr/>
            <p:nvPr/>
          </p:nvSpPr>
          <p:spPr>
            <a:xfrm>
              <a:off x="2316304" y="5209110"/>
              <a:ext cx="46434" cy="45561"/>
            </a:xfrm>
            <a:custGeom>
              <a:avLst/>
              <a:gdLst/>
              <a:ahLst/>
              <a:cxnLst/>
              <a:rect l="0" t="0" r="0" b="0"/>
              <a:pathLst>
                <a:path w="46434" h="45561">
                  <a:moveTo>
                    <a:pt x="13652" y="0"/>
                  </a:moveTo>
                  <a:lnTo>
                    <a:pt x="0" y="4445"/>
                  </a:lnTo>
                  <a:lnTo>
                    <a:pt x="0" y="6111"/>
                  </a:lnTo>
                  <a:lnTo>
                    <a:pt x="1111" y="5793"/>
                  </a:lnTo>
                  <a:lnTo>
                    <a:pt x="2857" y="5715"/>
                  </a:lnTo>
                  <a:lnTo>
                    <a:pt x="4127" y="5873"/>
                  </a:lnTo>
                  <a:lnTo>
                    <a:pt x="5238" y="6587"/>
                  </a:lnTo>
                  <a:lnTo>
                    <a:pt x="6032" y="8492"/>
                  </a:lnTo>
                  <a:lnTo>
                    <a:pt x="6350" y="12065"/>
                  </a:lnTo>
                  <a:lnTo>
                    <a:pt x="6350" y="36671"/>
                  </a:lnTo>
                  <a:lnTo>
                    <a:pt x="6112" y="40242"/>
                  </a:lnTo>
                  <a:lnTo>
                    <a:pt x="5080" y="42466"/>
                  </a:lnTo>
                  <a:lnTo>
                    <a:pt x="3175" y="43576"/>
                  </a:lnTo>
                  <a:lnTo>
                    <a:pt x="238" y="44053"/>
                  </a:lnTo>
                  <a:lnTo>
                    <a:pt x="238" y="45561"/>
                  </a:lnTo>
                  <a:lnTo>
                    <a:pt x="21193" y="45561"/>
                  </a:lnTo>
                  <a:lnTo>
                    <a:pt x="21193" y="44053"/>
                  </a:lnTo>
                  <a:lnTo>
                    <a:pt x="18018" y="43656"/>
                  </a:lnTo>
                  <a:lnTo>
                    <a:pt x="16033" y="42623"/>
                  </a:lnTo>
                  <a:lnTo>
                    <a:pt x="15002" y="41116"/>
                  </a:lnTo>
                  <a:lnTo>
                    <a:pt x="14684" y="38893"/>
                  </a:lnTo>
                  <a:lnTo>
                    <a:pt x="14684" y="11112"/>
                  </a:lnTo>
                  <a:lnTo>
                    <a:pt x="17383" y="8651"/>
                  </a:lnTo>
                  <a:lnTo>
                    <a:pt x="19923" y="6905"/>
                  </a:lnTo>
                  <a:lnTo>
                    <a:pt x="22225" y="5793"/>
                  </a:lnTo>
                  <a:lnTo>
                    <a:pt x="24447" y="5476"/>
                  </a:lnTo>
                  <a:lnTo>
                    <a:pt x="28178" y="6111"/>
                  </a:lnTo>
                  <a:lnTo>
                    <a:pt x="30480" y="7937"/>
                  </a:lnTo>
                  <a:lnTo>
                    <a:pt x="31750" y="11032"/>
                  </a:lnTo>
                  <a:lnTo>
                    <a:pt x="32067" y="15081"/>
                  </a:lnTo>
                  <a:lnTo>
                    <a:pt x="32067" y="35718"/>
                  </a:lnTo>
                  <a:lnTo>
                    <a:pt x="31908" y="38893"/>
                  </a:lnTo>
                  <a:lnTo>
                    <a:pt x="31273" y="41116"/>
                  </a:lnTo>
                  <a:lnTo>
                    <a:pt x="30401" y="42623"/>
                  </a:lnTo>
                  <a:lnTo>
                    <a:pt x="29131" y="43417"/>
                  </a:lnTo>
                  <a:lnTo>
                    <a:pt x="25876" y="44053"/>
                  </a:lnTo>
                  <a:lnTo>
                    <a:pt x="25876" y="45561"/>
                  </a:lnTo>
                  <a:lnTo>
                    <a:pt x="46434" y="45561"/>
                  </a:lnTo>
                  <a:lnTo>
                    <a:pt x="46434" y="44053"/>
                  </a:lnTo>
                  <a:lnTo>
                    <a:pt x="43418" y="43576"/>
                  </a:lnTo>
                  <a:lnTo>
                    <a:pt x="41592" y="42466"/>
                  </a:lnTo>
                  <a:lnTo>
                    <a:pt x="40639" y="40481"/>
                  </a:lnTo>
                  <a:lnTo>
                    <a:pt x="40402" y="37543"/>
                  </a:lnTo>
                  <a:lnTo>
                    <a:pt x="40402" y="14842"/>
                  </a:lnTo>
                  <a:lnTo>
                    <a:pt x="39846" y="9445"/>
                  </a:lnTo>
                  <a:lnTo>
                    <a:pt x="38417" y="5556"/>
                  </a:lnTo>
                  <a:lnTo>
                    <a:pt x="36353" y="2857"/>
                  </a:lnTo>
                  <a:lnTo>
                    <a:pt x="33893" y="1111"/>
                  </a:lnTo>
                  <a:lnTo>
                    <a:pt x="31273" y="237"/>
                  </a:lnTo>
                  <a:lnTo>
                    <a:pt x="28813" y="0"/>
                  </a:lnTo>
                  <a:lnTo>
                    <a:pt x="24844" y="634"/>
                  </a:lnTo>
                  <a:lnTo>
                    <a:pt x="21272" y="2301"/>
                  </a:lnTo>
                  <a:lnTo>
                    <a:pt x="17859"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2639" name="Shape 2674"/>
            <p:cNvSpPr/>
            <p:nvPr/>
          </p:nvSpPr>
          <p:spPr>
            <a:xfrm>
              <a:off x="2195337" y="5209110"/>
              <a:ext cx="32702" cy="45561"/>
            </a:xfrm>
            <a:custGeom>
              <a:avLst/>
              <a:gdLst/>
              <a:ahLst/>
              <a:cxnLst/>
              <a:rect l="0" t="0" r="0" b="0"/>
              <a:pathLst>
                <a:path w="32702" h="45561">
                  <a:moveTo>
                    <a:pt x="14843" y="0"/>
                  </a:moveTo>
                  <a:lnTo>
                    <a:pt x="238" y="5317"/>
                  </a:lnTo>
                  <a:lnTo>
                    <a:pt x="238" y="6905"/>
                  </a:lnTo>
                  <a:lnTo>
                    <a:pt x="3572" y="6508"/>
                  </a:lnTo>
                  <a:lnTo>
                    <a:pt x="4842" y="6667"/>
                  </a:lnTo>
                  <a:lnTo>
                    <a:pt x="5953" y="7302"/>
                  </a:lnTo>
                  <a:lnTo>
                    <a:pt x="6747" y="9128"/>
                  </a:lnTo>
                  <a:lnTo>
                    <a:pt x="7064" y="12461"/>
                  </a:lnTo>
                  <a:lnTo>
                    <a:pt x="7064" y="37226"/>
                  </a:lnTo>
                  <a:lnTo>
                    <a:pt x="6747" y="40481"/>
                  </a:lnTo>
                  <a:lnTo>
                    <a:pt x="5636" y="42306"/>
                  </a:lnTo>
                  <a:lnTo>
                    <a:pt x="3413" y="43338"/>
                  </a:lnTo>
                  <a:lnTo>
                    <a:pt x="0" y="44053"/>
                  </a:lnTo>
                  <a:lnTo>
                    <a:pt x="0" y="45561"/>
                  </a:lnTo>
                  <a:lnTo>
                    <a:pt x="23812" y="45561"/>
                  </a:lnTo>
                  <a:lnTo>
                    <a:pt x="23812" y="44053"/>
                  </a:lnTo>
                  <a:lnTo>
                    <a:pt x="20319" y="43736"/>
                  </a:lnTo>
                  <a:lnTo>
                    <a:pt x="17701" y="42862"/>
                  </a:lnTo>
                  <a:lnTo>
                    <a:pt x="16033" y="40640"/>
                  </a:lnTo>
                  <a:lnTo>
                    <a:pt x="15398" y="36671"/>
                  </a:lnTo>
                  <a:lnTo>
                    <a:pt x="15398" y="14367"/>
                  </a:lnTo>
                  <a:lnTo>
                    <a:pt x="16589" y="10873"/>
                  </a:lnTo>
                  <a:lnTo>
                    <a:pt x="19288" y="7698"/>
                  </a:lnTo>
                  <a:lnTo>
                    <a:pt x="20796" y="6587"/>
                  </a:lnTo>
                  <a:lnTo>
                    <a:pt x="22146" y="6270"/>
                  </a:lnTo>
                  <a:lnTo>
                    <a:pt x="24209" y="7143"/>
                  </a:lnTo>
                  <a:lnTo>
                    <a:pt x="26193" y="8811"/>
                  </a:lnTo>
                  <a:lnTo>
                    <a:pt x="28972" y="9683"/>
                  </a:lnTo>
                  <a:lnTo>
                    <a:pt x="30559" y="9366"/>
                  </a:lnTo>
                  <a:lnTo>
                    <a:pt x="31750" y="8492"/>
                  </a:lnTo>
                  <a:lnTo>
                    <a:pt x="32702" y="5317"/>
                  </a:lnTo>
                  <a:lnTo>
                    <a:pt x="32385" y="3095"/>
                  </a:lnTo>
                  <a:lnTo>
                    <a:pt x="31353" y="1428"/>
                  </a:lnTo>
                  <a:lnTo>
                    <a:pt x="29607" y="317"/>
                  </a:lnTo>
                  <a:lnTo>
                    <a:pt x="27384" y="0"/>
                  </a:lnTo>
                  <a:lnTo>
                    <a:pt x="24606" y="397"/>
                  </a:lnTo>
                  <a:lnTo>
                    <a:pt x="21828" y="1904"/>
                  </a:lnTo>
                  <a:lnTo>
                    <a:pt x="18891" y="4603"/>
                  </a:lnTo>
                  <a:lnTo>
                    <a:pt x="15557" y="8968"/>
                  </a:lnTo>
                  <a:lnTo>
                    <a:pt x="15398" y="8968"/>
                  </a:lnTo>
                  <a:lnTo>
                    <a:pt x="15398" y="158"/>
                  </a:lnTo>
                  <a:lnTo>
                    <a:pt x="14843" y="0"/>
                  </a:lnTo>
                  <a:close/>
                </a:path>
              </a:pathLst>
            </a:custGeom>
            <a:solidFill>
              <a:srgbClr val="000000"/>
            </a:solidFill>
          </p:spPr>
          <p:txBody>
            <a:bodyPr vert="horz" lIns="91440" tIns="45720" rIns="91440" bIns="45720" anchor="t"/>
            <a:lstStyle/>
            <a:p>
              <a:endParaRPr lang="en-IN"/>
            </a:p>
          </p:txBody>
        </p:sp>
        <p:sp>
          <p:nvSpPr>
            <p:cNvPr id="2640" name="Shape 2675"/>
            <p:cNvSpPr/>
            <p:nvPr/>
          </p:nvSpPr>
          <p:spPr>
            <a:xfrm>
              <a:off x="1512871" y="5209110"/>
              <a:ext cx="32622" cy="45561"/>
            </a:xfrm>
            <a:custGeom>
              <a:avLst/>
              <a:gdLst/>
              <a:ahLst/>
              <a:cxnLst/>
              <a:rect l="0" t="0" r="0" b="0"/>
              <a:pathLst>
                <a:path w="32622" h="45561">
                  <a:moveTo>
                    <a:pt x="14843" y="0"/>
                  </a:moveTo>
                  <a:lnTo>
                    <a:pt x="158" y="5317"/>
                  </a:lnTo>
                  <a:lnTo>
                    <a:pt x="158" y="6905"/>
                  </a:lnTo>
                  <a:lnTo>
                    <a:pt x="3492" y="6508"/>
                  </a:lnTo>
                  <a:lnTo>
                    <a:pt x="4762" y="6667"/>
                  </a:lnTo>
                  <a:lnTo>
                    <a:pt x="5873" y="7302"/>
                  </a:lnTo>
                  <a:lnTo>
                    <a:pt x="6667" y="9128"/>
                  </a:lnTo>
                  <a:lnTo>
                    <a:pt x="6985" y="12461"/>
                  </a:lnTo>
                  <a:lnTo>
                    <a:pt x="6985" y="37226"/>
                  </a:lnTo>
                  <a:lnTo>
                    <a:pt x="6667" y="40481"/>
                  </a:lnTo>
                  <a:lnTo>
                    <a:pt x="5556" y="42306"/>
                  </a:lnTo>
                  <a:lnTo>
                    <a:pt x="3413" y="43338"/>
                  </a:lnTo>
                  <a:lnTo>
                    <a:pt x="0" y="44053"/>
                  </a:lnTo>
                  <a:lnTo>
                    <a:pt x="0" y="45561"/>
                  </a:lnTo>
                  <a:lnTo>
                    <a:pt x="23732" y="45561"/>
                  </a:lnTo>
                  <a:lnTo>
                    <a:pt x="23732" y="44053"/>
                  </a:lnTo>
                  <a:lnTo>
                    <a:pt x="20320" y="43736"/>
                  </a:lnTo>
                  <a:lnTo>
                    <a:pt x="17621" y="42862"/>
                  </a:lnTo>
                  <a:lnTo>
                    <a:pt x="15953" y="40640"/>
                  </a:lnTo>
                  <a:lnTo>
                    <a:pt x="15319" y="36671"/>
                  </a:lnTo>
                  <a:lnTo>
                    <a:pt x="15319" y="14367"/>
                  </a:lnTo>
                  <a:lnTo>
                    <a:pt x="15716" y="12620"/>
                  </a:lnTo>
                  <a:lnTo>
                    <a:pt x="16588" y="10873"/>
                  </a:lnTo>
                  <a:lnTo>
                    <a:pt x="19208" y="7698"/>
                  </a:lnTo>
                  <a:lnTo>
                    <a:pt x="20716" y="6587"/>
                  </a:lnTo>
                  <a:lnTo>
                    <a:pt x="22066" y="6270"/>
                  </a:lnTo>
                  <a:lnTo>
                    <a:pt x="24129" y="7143"/>
                  </a:lnTo>
                  <a:lnTo>
                    <a:pt x="26113" y="8811"/>
                  </a:lnTo>
                  <a:lnTo>
                    <a:pt x="28892" y="9683"/>
                  </a:lnTo>
                  <a:lnTo>
                    <a:pt x="30479" y="9366"/>
                  </a:lnTo>
                  <a:lnTo>
                    <a:pt x="31669" y="8492"/>
                  </a:lnTo>
                  <a:lnTo>
                    <a:pt x="32622" y="5317"/>
                  </a:lnTo>
                  <a:lnTo>
                    <a:pt x="32306" y="3095"/>
                  </a:lnTo>
                  <a:lnTo>
                    <a:pt x="31273" y="1428"/>
                  </a:lnTo>
                  <a:lnTo>
                    <a:pt x="29607" y="317"/>
                  </a:lnTo>
                  <a:lnTo>
                    <a:pt x="27304" y="0"/>
                  </a:lnTo>
                  <a:lnTo>
                    <a:pt x="24526" y="397"/>
                  </a:lnTo>
                  <a:lnTo>
                    <a:pt x="21748" y="1904"/>
                  </a:lnTo>
                  <a:lnTo>
                    <a:pt x="18812" y="4603"/>
                  </a:lnTo>
                  <a:lnTo>
                    <a:pt x="15478" y="8968"/>
                  </a:lnTo>
                  <a:lnTo>
                    <a:pt x="15319" y="8968"/>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2641" name="Shape 2676"/>
            <p:cNvSpPr/>
            <p:nvPr/>
          </p:nvSpPr>
          <p:spPr>
            <a:xfrm>
              <a:off x="1332531" y="5209110"/>
              <a:ext cx="32702" cy="45561"/>
            </a:xfrm>
            <a:custGeom>
              <a:avLst/>
              <a:gdLst/>
              <a:ahLst/>
              <a:cxnLst/>
              <a:rect l="0" t="0" r="0" b="0"/>
              <a:pathLst>
                <a:path w="32702" h="45561">
                  <a:moveTo>
                    <a:pt x="14843" y="0"/>
                  </a:moveTo>
                  <a:lnTo>
                    <a:pt x="237" y="5317"/>
                  </a:lnTo>
                  <a:lnTo>
                    <a:pt x="237" y="6905"/>
                  </a:lnTo>
                  <a:lnTo>
                    <a:pt x="1666" y="6587"/>
                  </a:lnTo>
                  <a:lnTo>
                    <a:pt x="3572" y="6508"/>
                  </a:lnTo>
                  <a:lnTo>
                    <a:pt x="4841" y="6667"/>
                  </a:lnTo>
                  <a:lnTo>
                    <a:pt x="5873" y="7302"/>
                  </a:lnTo>
                  <a:lnTo>
                    <a:pt x="6747" y="9128"/>
                  </a:lnTo>
                  <a:lnTo>
                    <a:pt x="7064" y="12461"/>
                  </a:lnTo>
                  <a:lnTo>
                    <a:pt x="7064" y="37226"/>
                  </a:lnTo>
                  <a:lnTo>
                    <a:pt x="6747" y="40481"/>
                  </a:lnTo>
                  <a:lnTo>
                    <a:pt x="5634" y="42306"/>
                  </a:lnTo>
                  <a:lnTo>
                    <a:pt x="3412" y="43338"/>
                  </a:lnTo>
                  <a:lnTo>
                    <a:pt x="0" y="44053"/>
                  </a:lnTo>
                  <a:lnTo>
                    <a:pt x="0" y="45561"/>
                  </a:lnTo>
                  <a:lnTo>
                    <a:pt x="23812" y="45561"/>
                  </a:lnTo>
                  <a:lnTo>
                    <a:pt x="23812" y="44053"/>
                  </a:lnTo>
                  <a:lnTo>
                    <a:pt x="20319" y="43736"/>
                  </a:lnTo>
                  <a:lnTo>
                    <a:pt x="17699" y="42862"/>
                  </a:lnTo>
                  <a:lnTo>
                    <a:pt x="15953" y="40640"/>
                  </a:lnTo>
                  <a:lnTo>
                    <a:pt x="15398" y="36671"/>
                  </a:lnTo>
                  <a:lnTo>
                    <a:pt x="15398" y="14367"/>
                  </a:lnTo>
                  <a:lnTo>
                    <a:pt x="15716" y="12620"/>
                  </a:lnTo>
                  <a:lnTo>
                    <a:pt x="16589" y="10873"/>
                  </a:lnTo>
                  <a:lnTo>
                    <a:pt x="19287" y="7698"/>
                  </a:lnTo>
                  <a:lnTo>
                    <a:pt x="20796" y="6587"/>
                  </a:lnTo>
                  <a:lnTo>
                    <a:pt x="22066" y="6270"/>
                  </a:lnTo>
                  <a:lnTo>
                    <a:pt x="24209" y="7143"/>
                  </a:lnTo>
                  <a:lnTo>
                    <a:pt x="26193" y="8811"/>
                  </a:lnTo>
                  <a:lnTo>
                    <a:pt x="28972" y="9683"/>
                  </a:lnTo>
                  <a:lnTo>
                    <a:pt x="30559" y="9366"/>
                  </a:lnTo>
                  <a:lnTo>
                    <a:pt x="31750" y="8492"/>
                  </a:lnTo>
                  <a:lnTo>
                    <a:pt x="32702" y="5317"/>
                  </a:lnTo>
                  <a:lnTo>
                    <a:pt x="32385" y="3095"/>
                  </a:lnTo>
                  <a:lnTo>
                    <a:pt x="31353" y="1428"/>
                  </a:lnTo>
                  <a:lnTo>
                    <a:pt x="29606" y="317"/>
                  </a:lnTo>
                  <a:lnTo>
                    <a:pt x="27384" y="0"/>
                  </a:lnTo>
                  <a:lnTo>
                    <a:pt x="24606" y="397"/>
                  </a:lnTo>
                  <a:lnTo>
                    <a:pt x="21828" y="1904"/>
                  </a:lnTo>
                  <a:lnTo>
                    <a:pt x="18812" y="4603"/>
                  </a:lnTo>
                  <a:lnTo>
                    <a:pt x="15557" y="8968"/>
                  </a:lnTo>
                  <a:lnTo>
                    <a:pt x="15398" y="8968"/>
                  </a:lnTo>
                  <a:lnTo>
                    <a:pt x="15398" y="158"/>
                  </a:lnTo>
                  <a:lnTo>
                    <a:pt x="14843" y="0"/>
                  </a:lnTo>
                  <a:close/>
                </a:path>
              </a:pathLst>
            </a:custGeom>
            <a:solidFill>
              <a:srgbClr val="000000"/>
            </a:solidFill>
          </p:spPr>
          <p:txBody>
            <a:bodyPr vert="horz" lIns="91440" tIns="45720" rIns="91440" bIns="45720" anchor="t"/>
            <a:lstStyle/>
            <a:p>
              <a:endParaRPr lang="en-IN"/>
            </a:p>
          </p:txBody>
        </p:sp>
        <p:sp>
          <p:nvSpPr>
            <p:cNvPr id="2642" name="Shape 2677"/>
            <p:cNvSpPr/>
            <p:nvPr/>
          </p:nvSpPr>
          <p:spPr>
            <a:xfrm>
              <a:off x="2483944" y="5209110"/>
              <a:ext cx="43734" cy="67151"/>
            </a:xfrm>
            <a:custGeom>
              <a:avLst/>
              <a:gdLst/>
              <a:ahLst/>
              <a:cxnLst/>
              <a:rect l="0" t="0" r="0" b="0"/>
              <a:pathLst>
                <a:path w="43734" h="67151">
                  <a:moveTo>
                    <a:pt x="21113" y="0"/>
                  </a:moveTo>
                  <a:lnTo>
                    <a:pt x="20511" y="2939"/>
                  </a:lnTo>
                  <a:lnTo>
                    <a:pt x="22542" y="3333"/>
                  </a:lnTo>
                  <a:lnTo>
                    <a:pt x="24844" y="4921"/>
                  </a:lnTo>
                  <a:lnTo>
                    <a:pt x="26590" y="7143"/>
                  </a:lnTo>
                  <a:lnTo>
                    <a:pt x="27940" y="9762"/>
                  </a:lnTo>
                  <a:lnTo>
                    <a:pt x="29368" y="15161"/>
                  </a:lnTo>
                  <a:lnTo>
                    <a:pt x="29686" y="17303"/>
                  </a:lnTo>
                  <a:lnTo>
                    <a:pt x="29765" y="18811"/>
                  </a:lnTo>
                  <a:lnTo>
                    <a:pt x="29765" y="20241"/>
                  </a:lnTo>
                  <a:lnTo>
                    <a:pt x="29447" y="22225"/>
                  </a:lnTo>
                  <a:lnTo>
                    <a:pt x="28733" y="24367"/>
                  </a:lnTo>
                  <a:lnTo>
                    <a:pt x="27383" y="26352"/>
                  </a:lnTo>
                  <a:lnTo>
                    <a:pt x="25400" y="27781"/>
                  </a:lnTo>
                  <a:lnTo>
                    <a:pt x="22542" y="28336"/>
                  </a:lnTo>
                  <a:lnTo>
                    <a:pt x="19128" y="27622"/>
                  </a:lnTo>
                  <a:lnTo>
                    <a:pt x="16431" y="25717"/>
                  </a:lnTo>
                  <a:lnTo>
                    <a:pt x="14446" y="22938"/>
                  </a:lnTo>
                  <a:lnTo>
                    <a:pt x="13176" y="19447"/>
                  </a:lnTo>
                  <a:lnTo>
                    <a:pt x="12223" y="11667"/>
                  </a:lnTo>
                  <a:lnTo>
                    <a:pt x="12858" y="7461"/>
                  </a:lnTo>
                  <a:lnTo>
                    <a:pt x="14604" y="4682"/>
                  </a:lnTo>
                  <a:lnTo>
                    <a:pt x="17065" y="3175"/>
                  </a:lnTo>
                  <a:lnTo>
                    <a:pt x="19685" y="2778"/>
                  </a:lnTo>
                  <a:lnTo>
                    <a:pt x="20511" y="2939"/>
                  </a:lnTo>
                  <a:lnTo>
                    <a:pt x="21113" y="0"/>
                  </a:lnTo>
                  <a:lnTo>
                    <a:pt x="17224" y="397"/>
                  </a:lnTo>
                  <a:lnTo>
                    <a:pt x="13335" y="1667"/>
                  </a:lnTo>
                  <a:lnTo>
                    <a:pt x="9683" y="3888"/>
                  </a:lnTo>
                  <a:lnTo>
                    <a:pt x="6746" y="7063"/>
                  </a:lnTo>
                  <a:lnTo>
                    <a:pt x="4762" y="11192"/>
                  </a:lnTo>
                  <a:lnTo>
                    <a:pt x="4047" y="16509"/>
                  </a:lnTo>
                  <a:lnTo>
                    <a:pt x="4683" y="20637"/>
                  </a:lnTo>
                  <a:lnTo>
                    <a:pt x="6428" y="24129"/>
                  </a:lnTo>
                  <a:lnTo>
                    <a:pt x="9287" y="27146"/>
                  </a:lnTo>
                  <a:lnTo>
                    <a:pt x="13256" y="29448"/>
                  </a:lnTo>
                  <a:lnTo>
                    <a:pt x="9525" y="32861"/>
                  </a:lnTo>
                  <a:lnTo>
                    <a:pt x="6985" y="35322"/>
                  </a:lnTo>
                  <a:lnTo>
                    <a:pt x="5477" y="37067"/>
                  </a:lnTo>
                  <a:lnTo>
                    <a:pt x="4762" y="38417"/>
                  </a:lnTo>
                  <a:lnTo>
                    <a:pt x="4445" y="40242"/>
                  </a:lnTo>
                  <a:lnTo>
                    <a:pt x="4921" y="41988"/>
                  </a:lnTo>
                  <a:lnTo>
                    <a:pt x="6032" y="43417"/>
                  </a:lnTo>
                  <a:lnTo>
                    <a:pt x="9683" y="45481"/>
                  </a:lnTo>
                  <a:lnTo>
                    <a:pt x="6032" y="48180"/>
                  </a:lnTo>
                  <a:lnTo>
                    <a:pt x="2937" y="51197"/>
                  </a:lnTo>
                  <a:lnTo>
                    <a:pt x="793" y="54292"/>
                  </a:lnTo>
                  <a:lnTo>
                    <a:pt x="0" y="57547"/>
                  </a:lnTo>
                  <a:lnTo>
                    <a:pt x="396" y="59531"/>
                  </a:lnTo>
                  <a:lnTo>
                    <a:pt x="1349" y="61277"/>
                  </a:lnTo>
                  <a:lnTo>
                    <a:pt x="2857" y="62865"/>
                  </a:lnTo>
                  <a:lnTo>
                    <a:pt x="5001" y="64293"/>
                  </a:lnTo>
                  <a:lnTo>
                    <a:pt x="10557" y="66357"/>
                  </a:lnTo>
                  <a:lnTo>
                    <a:pt x="17541" y="67151"/>
                  </a:lnTo>
                  <a:lnTo>
                    <a:pt x="21193" y="66912"/>
                  </a:lnTo>
                  <a:lnTo>
                    <a:pt x="25241" y="66118"/>
                  </a:lnTo>
                  <a:lnTo>
                    <a:pt x="33496" y="63023"/>
                  </a:lnTo>
                  <a:lnTo>
                    <a:pt x="37227" y="60642"/>
                  </a:lnTo>
                  <a:lnTo>
                    <a:pt x="40163" y="57784"/>
                  </a:lnTo>
                  <a:lnTo>
                    <a:pt x="42147" y="54292"/>
                  </a:lnTo>
                  <a:lnTo>
                    <a:pt x="42862" y="50403"/>
                  </a:lnTo>
                  <a:lnTo>
                    <a:pt x="42783" y="48656"/>
                  </a:lnTo>
                  <a:lnTo>
                    <a:pt x="42147" y="46513"/>
                  </a:lnTo>
                  <a:lnTo>
                    <a:pt x="40877" y="44291"/>
                  </a:lnTo>
                  <a:lnTo>
                    <a:pt x="38735" y="42227"/>
                  </a:lnTo>
                  <a:lnTo>
                    <a:pt x="35481" y="40640"/>
                  </a:lnTo>
                  <a:lnTo>
                    <a:pt x="30877" y="39846"/>
                  </a:lnTo>
                  <a:lnTo>
                    <a:pt x="18097" y="39211"/>
                  </a:lnTo>
                  <a:lnTo>
                    <a:pt x="14763" y="39052"/>
                  </a:lnTo>
                  <a:lnTo>
                    <a:pt x="13198" y="38640"/>
                  </a:lnTo>
                  <a:lnTo>
                    <a:pt x="11747" y="45720"/>
                  </a:lnTo>
                  <a:lnTo>
                    <a:pt x="15953" y="46435"/>
                  </a:lnTo>
                  <a:lnTo>
                    <a:pt x="20637" y="46831"/>
                  </a:lnTo>
                  <a:lnTo>
                    <a:pt x="23812" y="46911"/>
                  </a:lnTo>
                  <a:lnTo>
                    <a:pt x="27940" y="47068"/>
                  </a:lnTo>
                  <a:lnTo>
                    <a:pt x="32861" y="47228"/>
                  </a:lnTo>
                  <a:lnTo>
                    <a:pt x="36751" y="47862"/>
                  </a:lnTo>
                  <a:lnTo>
                    <a:pt x="39211" y="49292"/>
                  </a:lnTo>
                  <a:lnTo>
                    <a:pt x="40083" y="51911"/>
                  </a:lnTo>
                  <a:lnTo>
                    <a:pt x="39766" y="53816"/>
                  </a:lnTo>
                  <a:lnTo>
                    <a:pt x="38815" y="55642"/>
                  </a:lnTo>
                  <a:lnTo>
                    <a:pt x="37306" y="57229"/>
                  </a:lnTo>
                  <a:lnTo>
                    <a:pt x="35242" y="58657"/>
                  </a:lnTo>
                  <a:lnTo>
                    <a:pt x="32622" y="59848"/>
                  </a:lnTo>
                  <a:lnTo>
                    <a:pt x="29447" y="60722"/>
                  </a:lnTo>
                  <a:lnTo>
                    <a:pt x="25876" y="61277"/>
                  </a:lnTo>
                  <a:lnTo>
                    <a:pt x="21748" y="61516"/>
                  </a:lnTo>
                  <a:lnTo>
                    <a:pt x="17858" y="61277"/>
                  </a:lnTo>
                  <a:lnTo>
                    <a:pt x="14683" y="60801"/>
                  </a:lnTo>
                  <a:lnTo>
                    <a:pt x="12065" y="60086"/>
                  </a:lnTo>
                  <a:lnTo>
                    <a:pt x="10160" y="59135"/>
                  </a:lnTo>
                  <a:lnTo>
                    <a:pt x="7699" y="56911"/>
                  </a:lnTo>
                  <a:lnTo>
                    <a:pt x="6906" y="54451"/>
                  </a:lnTo>
                  <a:lnTo>
                    <a:pt x="7222" y="52387"/>
                  </a:lnTo>
                  <a:lnTo>
                    <a:pt x="8176" y="50403"/>
                  </a:lnTo>
                  <a:lnTo>
                    <a:pt x="11747" y="45720"/>
                  </a:lnTo>
                  <a:lnTo>
                    <a:pt x="13198" y="38640"/>
                  </a:lnTo>
                  <a:lnTo>
                    <a:pt x="11747" y="38258"/>
                  </a:lnTo>
                  <a:lnTo>
                    <a:pt x="10795" y="37543"/>
                  </a:lnTo>
                  <a:lnTo>
                    <a:pt x="10397" y="36512"/>
                  </a:lnTo>
                  <a:lnTo>
                    <a:pt x="11033" y="34686"/>
                  </a:lnTo>
                  <a:lnTo>
                    <a:pt x="12621" y="32702"/>
                  </a:lnTo>
                  <a:lnTo>
                    <a:pt x="14526" y="31036"/>
                  </a:lnTo>
                  <a:lnTo>
                    <a:pt x="16351" y="30321"/>
                  </a:lnTo>
                  <a:lnTo>
                    <a:pt x="17224" y="30400"/>
                  </a:lnTo>
                  <a:lnTo>
                    <a:pt x="18732" y="30560"/>
                  </a:lnTo>
                  <a:lnTo>
                    <a:pt x="21669" y="30797"/>
                  </a:lnTo>
                  <a:lnTo>
                    <a:pt x="24765" y="30400"/>
                  </a:lnTo>
                  <a:lnTo>
                    <a:pt x="28177" y="29368"/>
                  </a:lnTo>
                  <a:lnTo>
                    <a:pt x="31671" y="27542"/>
                  </a:lnTo>
                  <a:lnTo>
                    <a:pt x="34607" y="24765"/>
                  </a:lnTo>
                  <a:lnTo>
                    <a:pt x="36671" y="21035"/>
                  </a:lnTo>
                  <a:lnTo>
                    <a:pt x="37384" y="16272"/>
                  </a:lnTo>
                  <a:lnTo>
                    <a:pt x="37306" y="13097"/>
                  </a:lnTo>
                  <a:lnTo>
                    <a:pt x="36908" y="10716"/>
                  </a:lnTo>
                  <a:lnTo>
                    <a:pt x="35560" y="7143"/>
                  </a:lnTo>
                  <a:lnTo>
                    <a:pt x="43734" y="7143"/>
                  </a:lnTo>
                  <a:lnTo>
                    <a:pt x="43734" y="3254"/>
                  </a:lnTo>
                  <a:lnTo>
                    <a:pt x="36115" y="3254"/>
                  </a:lnTo>
                  <a:lnTo>
                    <a:pt x="33576" y="3095"/>
                  </a:lnTo>
                  <a:lnTo>
                    <a:pt x="30718" y="2301"/>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2643" name="Shape 2678"/>
            <p:cNvSpPr/>
            <p:nvPr/>
          </p:nvSpPr>
          <p:spPr>
            <a:xfrm>
              <a:off x="2147077" y="5209110"/>
              <a:ext cx="43814" cy="67151"/>
            </a:xfrm>
            <a:custGeom>
              <a:avLst/>
              <a:gdLst/>
              <a:ahLst/>
              <a:cxnLst/>
              <a:rect l="0" t="0" r="0" b="0"/>
              <a:pathLst>
                <a:path w="43814" h="67151">
                  <a:moveTo>
                    <a:pt x="21113" y="0"/>
                  </a:moveTo>
                  <a:lnTo>
                    <a:pt x="20519" y="2925"/>
                  </a:lnTo>
                  <a:lnTo>
                    <a:pt x="22622" y="3333"/>
                  </a:lnTo>
                  <a:lnTo>
                    <a:pt x="24923" y="4921"/>
                  </a:lnTo>
                  <a:lnTo>
                    <a:pt x="27939" y="9762"/>
                  </a:lnTo>
                  <a:lnTo>
                    <a:pt x="29448" y="15161"/>
                  </a:lnTo>
                  <a:lnTo>
                    <a:pt x="29766" y="17303"/>
                  </a:lnTo>
                  <a:lnTo>
                    <a:pt x="29845" y="18811"/>
                  </a:lnTo>
                  <a:lnTo>
                    <a:pt x="29845" y="20241"/>
                  </a:lnTo>
                  <a:lnTo>
                    <a:pt x="29527" y="22225"/>
                  </a:lnTo>
                  <a:lnTo>
                    <a:pt x="28733" y="24367"/>
                  </a:lnTo>
                  <a:lnTo>
                    <a:pt x="27463" y="26352"/>
                  </a:lnTo>
                  <a:lnTo>
                    <a:pt x="25480" y="27781"/>
                  </a:lnTo>
                  <a:lnTo>
                    <a:pt x="22622" y="28336"/>
                  </a:lnTo>
                  <a:lnTo>
                    <a:pt x="19208" y="27622"/>
                  </a:lnTo>
                  <a:lnTo>
                    <a:pt x="16510" y="25717"/>
                  </a:lnTo>
                  <a:lnTo>
                    <a:pt x="14526" y="22938"/>
                  </a:lnTo>
                  <a:lnTo>
                    <a:pt x="13256" y="19447"/>
                  </a:lnTo>
                  <a:lnTo>
                    <a:pt x="12303" y="11667"/>
                  </a:lnTo>
                  <a:lnTo>
                    <a:pt x="12938" y="7461"/>
                  </a:lnTo>
                  <a:lnTo>
                    <a:pt x="14684" y="4682"/>
                  </a:lnTo>
                  <a:lnTo>
                    <a:pt x="17145" y="3175"/>
                  </a:lnTo>
                  <a:lnTo>
                    <a:pt x="19765" y="2778"/>
                  </a:lnTo>
                  <a:lnTo>
                    <a:pt x="20519" y="2925"/>
                  </a:lnTo>
                  <a:lnTo>
                    <a:pt x="21113" y="0"/>
                  </a:lnTo>
                  <a:lnTo>
                    <a:pt x="17224" y="397"/>
                  </a:lnTo>
                  <a:lnTo>
                    <a:pt x="13335" y="1667"/>
                  </a:lnTo>
                  <a:lnTo>
                    <a:pt x="9763" y="3888"/>
                  </a:lnTo>
                  <a:lnTo>
                    <a:pt x="6826" y="7063"/>
                  </a:lnTo>
                  <a:lnTo>
                    <a:pt x="4842" y="11192"/>
                  </a:lnTo>
                  <a:lnTo>
                    <a:pt x="4127" y="16509"/>
                  </a:lnTo>
                  <a:lnTo>
                    <a:pt x="4762" y="20637"/>
                  </a:lnTo>
                  <a:lnTo>
                    <a:pt x="6508" y="24129"/>
                  </a:lnTo>
                  <a:lnTo>
                    <a:pt x="9366" y="27146"/>
                  </a:lnTo>
                  <a:lnTo>
                    <a:pt x="13335" y="29448"/>
                  </a:lnTo>
                  <a:lnTo>
                    <a:pt x="9605" y="32861"/>
                  </a:lnTo>
                  <a:lnTo>
                    <a:pt x="7065" y="35322"/>
                  </a:lnTo>
                  <a:lnTo>
                    <a:pt x="5556" y="37067"/>
                  </a:lnTo>
                  <a:lnTo>
                    <a:pt x="4762" y="38417"/>
                  </a:lnTo>
                  <a:lnTo>
                    <a:pt x="4524" y="40242"/>
                  </a:lnTo>
                  <a:lnTo>
                    <a:pt x="4921" y="41988"/>
                  </a:lnTo>
                  <a:lnTo>
                    <a:pt x="6112" y="43417"/>
                  </a:lnTo>
                  <a:lnTo>
                    <a:pt x="9763" y="45481"/>
                  </a:lnTo>
                  <a:lnTo>
                    <a:pt x="6112" y="48180"/>
                  </a:lnTo>
                  <a:lnTo>
                    <a:pt x="2937" y="51197"/>
                  </a:lnTo>
                  <a:lnTo>
                    <a:pt x="793" y="54292"/>
                  </a:lnTo>
                  <a:lnTo>
                    <a:pt x="0" y="57547"/>
                  </a:lnTo>
                  <a:lnTo>
                    <a:pt x="397" y="59531"/>
                  </a:lnTo>
                  <a:lnTo>
                    <a:pt x="1349" y="61277"/>
                  </a:lnTo>
                  <a:lnTo>
                    <a:pt x="2937" y="62865"/>
                  </a:lnTo>
                  <a:lnTo>
                    <a:pt x="5079" y="64293"/>
                  </a:lnTo>
                  <a:lnTo>
                    <a:pt x="10557" y="66357"/>
                  </a:lnTo>
                  <a:lnTo>
                    <a:pt x="17542" y="67151"/>
                  </a:lnTo>
                  <a:lnTo>
                    <a:pt x="21272" y="66912"/>
                  </a:lnTo>
                  <a:lnTo>
                    <a:pt x="25321" y="66118"/>
                  </a:lnTo>
                  <a:lnTo>
                    <a:pt x="33576" y="63023"/>
                  </a:lnTo>
                  <a:lnTo>
                    <a:pt x="37306" y="60642"/>
                  </a:lnTo>
                  <a:lnTo>
                    <a:pt x="40243" y="57784"/>
                  </a:lnTo>
                  <a:lnTo>
                    <a:pt x="42227" y="54292"/>
                  </a:lnTo>
                  <a:lnTo>
                    <a:pt x="42942" y="50403"/>
                  </a:lnTo>
                  <a:lnTo>
                    <a:pt x="42862" y="48656"/>
                  </a:lnTo>
                  <a:lnTo>
                    <a:pt x="42227" y="46513"/>
                  </a:lnTo>
                  <a:lnTo>
                    <a:pt x="40878" y="44291"/>
                  </a:lnTo>
                  <a:lnTo>
                    <a:pt x="38735" y="42227"/>
                  </a:lnTo>
                  <a:lnTo>
                    <a:pt x="35560" y="40640"/>
                  </a:lnTo>
                  <a:lnTo>
                    <a:pt x="30956" y="39846"/>
                  </a:lnTo>
                  <a:lnTo>
                    <a:pt x="18177" y="39211"/>
                  </a:lnTo>
                  <a:lnTo>
                    <a:pt x="14763" y="39052"/>
                  </a:lnTo>
                  <a:lnTo>
                    <a:pt x="13261" y="38657"/>
                  </a:lnTo>
                  <a:lnTo>
                    <a:pt x="11827" y="45720"/>
                  </a:lnTo>
                  <a:lnTo>
                    <a:pt x="16033" y="46435"/>
                  </a:lnTo>
                  <a:lnTo>
                    <a:pt x="20717" y="46831"/>
                  </a:lnTo>
                  <a:lnTo>
                    <a:pt x="23892" y="46911"/>
                  </a:lnTo>
                  <a:lnTo>
                    <a:pt x="27939" y="47068"/>
                  </a:lnTo>
                  <a:lnTo>
                    <a:pt x="32941" y="47228"/>
                  </a:lnTo>
                  <a:lnTo>
                    <a:pt x="36751" y="47862"/>
                  </a:lnTo>
                  <a:lnTo>
                    <a:pt x="39291" y="49292"/>
                  </a:lnTo>
                  <a:lnTo>
                    <a:pt x="40163" y="51911"/>
                  </a:lnTo>
                  <a:lnTo>
                    <a:pt x="39846" y="53816"/>
                  </a:lnTo>
                  <a:lnTo>
                    <a:pt x="38893" y="55642"/>
                  </a:lnTo>
                  <a:lnTo>
                    <a:pt x="37386" y="57229"/>
                  </a:lnTo>
                  <a:lnTo>
                    <a:pt x="35322" y="58657"/>
                  </a:lnTo>
                  <a:lnTo>
                    <a:pt x="32702" y="59848"/>
                  </a:lnTo>
                  <a:lnTo>
                    <a:pt x="29527" y="60722"/>
                  </a:lnTo>
                  <a:lnTo>
                    <a:pt x="25956" y="61277"/>
                  </a:lnTo>
                  <a:lnTo>
                    <a:pt x="21828" y="61516"/>
                  </a:lnTo>
                  <a:lnTo>
                    <a:pt x="17938" y="61277"/>
                  </a:lnTo>
                  <a:lnTo>
                    <a:pt x="14763" y="60801"/>
                  </a:lnTo>
                  <a:lnTo>
                    <a:pt x="12144" y="60086"/>
                  </a:lnTo>
                  <a:lnTo>
                    <a:pt x="10160" y="59135"/>
                  </a:lnTo>
                  <a:lnTo>
                    <a:pt x="7778" y="56911"/>
                  </a:lnTo>
                  <a:lnTo>
                    <a:pt x="6985" y="54451"/>
                  </a:lnTo>
                  <a:lnTo>
                    <a:pt x="7302" y="52387"/>
                  </a:lnTo>
                  <a:lnTo>
                    <a:pt x="8254" y="50403"/>
                  </a:lnTo>
                  <a:lnTo>
                    <a:pt x="11827" y="45720"/>
                  </a:lnTo>
                  <a:lnTo>
                    <a:pt x="13261" y="38657"/>
                  </a:lnTo>
                  <a:lnTo>
                    <a:pt x="11747" y="38258"/>
                  </a:lnTo>
                  <a:lnTo>
                    <a:pt x="10795" y="37543"/>
                  </a:lnTo>
                  <a:lnTo>
                    <a:pt x="10477" y="36512"/>
                  </a:lnTo>
                  <a:lnTo>
                    <a:pt x="11112" y="34686"/>
                  </a:lnTo>
                  <a:lnTo>
                    <a:pt x="12700" y="32702"/>
                  </a:lnTo>
                  <a:lnTo>
                    <a:pt x="14604" y="31036"/>
                  </a:lnTo>
                  <a:lnTo>
                    <a:pt x="16351" y="30321"/>
                  </a:lnTo>
                  <a:lnTo>
                    <a:pt x="17303" y="30400"/>
                  </a:lnTo>
                  <a:lnTo>
                    <a:pt x="18812" y="30560"/>
                  </a:lnTo>
                  <a:lnTo>
                    <a:pt x="21748" y="30797"/>
                  </a:lnTo>
                  <a:lnTo>
                    <a:pt x="24764" y="30400"/>
                  </a:lnTo>
                  <a:lnTo>
                    <a:pt x="28257" y="29368"/>
                  </a:lnTo>
                  <a:lnTo>
                    <a:pt x="31750" y="27542"/>
                  </a:lnTo>
                  <a:lnTo>
                    <a:pt x="34687" y="24765"/>
                  </a:lnTo>
                  <a:lnTo>
                    <a:pt x="36751" y="21035"/>
                  </a:lnTo>
                  <a:lnTo>
                    <a:pt x="37464" y="16272"/>
                  </a:lnTo>
                  <a:lnTo>
                    <a:pt x="37306" y="13097"/>
                  </a:lnTo>
                  <a:lnTo>
                    <a:pt x="36909" y="10716"/>
                  </a:lnTo>
                  <a:lnTo>
                    <a:pt x="35640" y="7143"/>
                  </a:lnTo>
                  <a:lnTo>
                    <a:pt x="43814" y="7143"/>
                  </a:lnTo>
                  <a:lnTo>
                    <a:pt x="43814" y="3254"/>
                  </a:lnTo>
                  <a:lnTo>
                    <a:pt x="36195" y="3254"/>
                  </a:lnTo>
                  <a:lnTo>
                    <a:pt x="33654" y="3095"/>
                  </a:lnTo>
                  <a:lnTo>
                    <a:pt x="30718" y="2301"/>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2644" name="Shape 2679"/>
            <p:cNvSpPr/>
            <p:nvPr/>
          </p:nvSpPr>
          <p:spPr>
            <a:xfrm>
              <a:off x="2772472" y="5209110"/>
              <a:ext cx="29448" cy="46513"/>
            </a:xfrm>
            <a:custGeom>
              <a:avLst/>
              <a:gdLst/>
              <a:ahLst/>
              <a:cxnLst/>
              <a:rect l="0" t="0" r="0" b="0"/>
              <a:pathLst>
                <a:path w="29448" h="46513">
                  <a:moveTo>
                    <a:pt x="13891" y="0"/>
                  </a:moveTo>
                  <a:lnTo>
                    <a:pt x="9525" y="555"/>
                  </a:lnTo>
                  <a:lnTo>
                    <a:pt x="6032" y="1904"/>
                  </a:lnTo>
                  <a:lnTo>
                    <a:pt x="3334" y="3968"/>
                  </a:lnTo>
                  <a:lnTo>
                    <a:pt x="1508" y="6508"/>
                  </a:lnTo>
                  <a:lnTo>
                    <a:pt x="397" y="9286"/>
                  </a:lnTo>
                  <a:lnTo>
                    <a:pt x="0" y="12065"/>
                  </a:lnTo>
                  <a:lnTo>
                    <a:pt x="1032" y="16906"/>
                  </a:lnTo>
                  <a:lnTo>
                    <a:pt x="3493" y="20717"/>
                  </a:lnTo>
                  <a:lnTo>
                    <a:pt x="7223" y="23812"/>
                  </a:lnTo>
                  <a:lnTo>
                    <a:pt x="11588" y="26511"/>
                  </a:lnTo>
                  <a:lnTo>
                    <a:pt x="17383" y="29845"/>
                  </a:lnTo>
                  <a:lnTo>
                    <a:pt x="19525" y="31273"/>
                  </a:lnTo>
                  <a:lnTo>
                    <a:pt x="21113" y="32941"/>
                  </a:lnTo>
                  <a:lnTo>
                    <a:pt x="22067" y="34925"/>
                  </a:lnTo>
                  <a:lnTo>
                    <a:pt x="22463" y="37147"/>
                  </a:lnTo>
                  <a:lnTo>
                    <a:pt x="21669" y="40640"/>
                  </a:lnTo>
                  <a:lnTo>
                    <a:pt x="19686" y="42862"/>
                  </a:lnTo>
                  <a:lnTo>
                    <a:pt x="17144" y="44053"/>
                  </a:lnTo>
                  <a:lnTo>
                    <a:pt x="14447" y="44370"/>
                  </a:lnTo>
                  <a:lnTo>
                    <a:pt x="10239" y="43736"/>
                  </a:lnTo>
                  <a:lnTo>
                    <a:pt x="7143" y="41909"/>
                  </a:lnTo>
                  <a:lnTo>
                    <a:pt x="4922" y="39370"/>
                  </a:lnTo>
                  <a:lnTo>
                    <a:pt x="3413" y="36432"/>
                  </a:lnTo>
                  <a:lnTo>
                    <a:pt x="1667" y="30479"/>
                  </a:lnTo>
                  <a:lnTo>
                    <a:pt x="79" y="30479"/>
                  </a:lnTo>
                  <a:lnTo>
                    <a:pt x="79" y="45957"/>
                  </a:lnTo>
                  <a:lnTo>
                    <a:pt x="1429" y="45957"/>
                  </a:lnTo>
                  <a:lnTo>
                    <a:pt x="2223" y="45005"/>
                  </a:lnTo>
                  <a:lnTo>
                    <a:pt x="3572" y="44767"/>
                  </a:lnTo>
                  <a:lnTo>
                    <a:pt x="8652" y="45641"/>
                  </a:lnTo>
                  <a:lnTo>
                    <a:pt x="15081" y="46513"/>
                  </a:lnTo>
                  <a:lnTo>
                    <a:pt x="18336" y="46196"/>
                  </a:lnTo>
                  <a:lnTo>
                    <a:pt x="21590" y="45163"/>
                  </a:lnTo>
                  <a:lnTo>
                    <a:pt x="24606" y="43338"/>
                  </a:lnTo>
                  <a:lnTo>
                    <a:pt x="27067" y="40878"/>
                  </a:lnTo>
                  <a:lnTo>
                    <a:pt x="28813" y="37623"/>
                  </a:lnTo>
                  <a:lnTo>
                    <a:pt x="29448" y="33735"/>
                  </a:lnTo>
                  <a:lnTo>
                    <a:pt x="28813" y="29845"/>
                  </a:lnTo>
                  <a:lnTo>
                    <a:pt x="27067" y="26828"/>
                  </a:lnTo>
                  <a:lnTo>
                    <a:pt x="24448" y="24288"/>
                  </a:lnTo>
                  <a:lnTo>
                    <a:pt x="21113" y="22066"/>
                  </a:lnTo>
                  <a:lnTo>
                    <a:pt x="10398" y="15716"/>
                  </a:lnTo>
                  <a:lnTo>
                    <a:pt x="8176" y="13970"/>
                  </a:lnTo>
                  <a:lnTo>
                    <a:pt x="6906" y="12143"/>
                  </a:lnTo>
                  <a:lnTo>
                    <a:pt x="6112" y="8731"/>
                  </a:lnTo>
                  <a:lnTo>
                    <a:pt x="6588" y="6587"/>
                  </a:lnTo>
                  <a:lnTo>
                    <a:pt x="7858" y="4523"/>
                  </a:lnTo>
                  <a:lnTo>
                    <a:pt x="10161" y="2936"/>
                  </a:lnTo>
                  <a:lnTo>
                    <a:pt x="13653" y="2301"/>
                  </a:lnTo>
                  <a:lnTo>
                    <a:pt x="16987" y="2778"/>
                  </a:lnTo>
                  <a:lnTo>
                    <a:pt x="20003" y="4523"/>
                  </a:lnTo>
                  <a:lnTo>
                    <a:pt x="21431" y="6111"/>
                  </a:lnTo>
                  <a:lnTo>
                    <a:pt x="22700" y="8254"/>
                  </a:lnTo>
                  <a:lnTo>
                    <a:pt x="23733" y="11032"/>
                  </a:lnTo>
                  <a:lnTo>
                    <a:pt x="24686" y="14446"/>
                  </a:lnTo>
                  <a:lnTo>
                    <a:pt x="26193" y="14446"/>
                  </a:lnTo>
                  <a:lnTo>
                    <a:pt x="25797" y="873"/>
                  </a:lnTo>
                  <a:lnTo>
                    <a:pt x="24686" y="873"/>
                  </a:lnTo>
                  <a:lnTo>
                    <a:pt x="24051"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645" name="Shape 2680"/>
            <p:cNvSpPr/>
            <p:nvPr/>
          </p:nvSpPr>
          <p:spPr>
            <a:xfrm>
              <a:off x="2062226" y="5209110"/>
              <a:ext cx="29447" cy="46513"/>
            </a:xfrm>
            <a:custGeom>
              <a:avLst/>
              <a:gdLst/>
              <a:ahLst/>
              <a:cxnLst/>
              <a:rect l="0" t="0" r="0" b="0"/>
              <a:pathLst>
                <a:path w="29447" h="46513">
                  <a:moveTo>
                    <a:pt x="13890" y="0"/>
                  </a:moveTo>
                  <a:lnTo>
                    <a:pt x="9525" y="555"/>
                  </a:lnTo>
                  <a:lnTo>
                    <a:pt x="6032" y="1904"/>
                  </a:lnTo>
                  <a:lnTo>
                    <a:pt x="3333" y="3968"/>
                  </a:lnTo>
                  <a:lnTo>
                    <a:pt x="1507" y="6508"/>
                  </a:lnTo>
                  <a:lnTo>
                    <a:pt x="396" y="9286"/>
                  </a:lnTo>
                  <a:lnTo>
                    <a:pt x="0" y="12065"/>
                  </a:lnTo>
                  <a:lnTo>
                    <a:pt x="952" y="16906"/>
                  </a:lnTo>
                  <a:lnTo>
                    <a:pt x="3492" y="20717"/>
                  </a:lnTo>
                  <a:lnTo>
                    <a:pt x="7222" y="23812"/>
                  </a:lnTo>
                  <a:lnTo>
                    <a:pt x="11588" y="26511"/>
                  </a:lnTo>
                  <a:lnTo>
                    <a:pt x="17303" y="29845"/>
                  </a:lnTo>
                  <a:lnTo>
                    <a:pt x="19526" y="31273"/>
                  </a:lnTo>
                  <a:lnTo>
                    <a:pt x="21113" y="32941"/>
                  </a:lnTo>
                  <a:lnTo>
                    <a:pt x="22066" y="34925"/>
                  </a:lnTo>
                  <a:lnTo>
                    <a:pt x="22462" y="37147"/>
                  </a:lnTo>
                  <a:lnTo>
                    <a:pt x="21668" y="40640"/>
                  </a:lnTo>
                  <a:lnTo>
                    <a:pt x="19685" y="42862"/>
                  </a:lnTo>
                  <a:lnTo>
                    <a:pt x="17144" y="44053"/>
                  </a:lnTo>
                  <a:lnTo>
                    <a:pt x="14446" y="44370"/>
                  </a:lnTo>
                  <a:lnTo>
                    <a:pt x="10238" y="43736"/>
                  </a:lnTo>
                  <a:lnTo>
                    <a:pt x="7143" y="41909"/>
                  </a:lnTo>
                  <a:lnTo>
                    <a:pt x="4921" y="39370"/>
                  </a:lnTo>
                  <a:lnTo>
                    <a:pt x="3333" y="36432"/>
                  </a:lnTo>
                  <a:lnTo>
                    <a:pt x="1666" y="30479"/>
                  </a:lnTo>
                  <a:lnTo>
                    <a:pt x="78" y="30479"/>
                  </a:lnTo>
                  <a:lnTo>
                    <a:pt x="78" y="45957"/>
                  </a:lnTo>
                  <a:lnTo>
                    <a:pt x="1348" y="45957"/>
                  </a:lnTo>
                  <a:lnTo>
                    <a:pt x="2222" y="45005"/>
                  </a:lnTo>
                  <a:lnTo>
                    <a:pt x="3571" y="44767"/>
                  </a:lnTo>
                  <a:lnTo>
                    <a:pt x="5873" y="45005"/>
                  </a:lnTo>
                  <a:lnTo>
                    <a:pt x="8651" y="45641"/>
                  </a:lnTo>
                  <a:lnTo>
                    <a:pt x="15081" y="46513"/>
                  </a:lnTo>
                  <a:lnTo>
                    <a:pt x="18334" y="46196"/>
                  </a:lnTo>
                  <a:lnTo>
                    <a:pt x="21589" y="45163"/>
                  </a:lnTo>
                  <a:lnTo>
                    <a:pt x="24606" y="43338"/>
                  </a:lnTo>
                  <a:lnTo>
                    <a:pt x="27066" y="40878"/>
                  </a:lnTo>
                  <a:lnTo>
                    <a:pt x="28812" y="37623"/>
                  </a:lnTo>
                  <a:lnTo>
                    <a:pt x="29447" y="33735"/>
                  </a:lnTo>
                  <a:lnTo>
                    <a:pt x="28812" y="29845"/>
                  </a:lnTo>
                  <a:lnTo>
                    <a:pt x="27066" y="26828"/>
                  </a:lnTo>
                  <a:lnTo>
                    <a:pt x="24447" y="24288"/>
                  </a:lnTo>
                  <a:lnTo>
                    <a:pt x="21113" y="22066"/>
                  </a:lnTo>
                  <a:lnTo>
                    <a:pt x="10397" y="15716"/>
                  </a:lnTo>
                  <a:lnTo>
                    <a:pt x="8174" y="13970"/>
                  </a:lnTo>
                  <a:lnTo>
                    <a:pt x="6905" y="12143"/>
                  </a:lnTo>
                  <a:lnTo>
                    <a:pt x="6269" y="10318"/>
                  </a:lnTo>
                  <a:lnTo>
                    <a:pt x="6111" y="8731"/>
                  </a:lnTo>
                  <a:lnTo>
                    <a:pt x="6587" y="6587"/>
                  </a:lnTo>
                  <a:lnTo>
                    <a:pt x="7857" y="4523"/>
                  </a:lnTo>
                  <a:lnTo>
                    <a:pt x="10160" y="2936"/>
                  </a:lnTo>
                  <a:lnTo>
                    <a:pt x="13652" y="2301"/>
                  </a:lnTo>
                  <a:lnTo>
                    <a:pt x="16906" y="2778"/>
                  </a:lnTo>
                  <a:lnTo>
                    <a:pt x="20002" y="4523"/>
                  </a:lnTo>
                  <a:lnTo>
                    <a:pt x="21431" y="6111"/>
                  </a:lnTo>
                  <a:lnTo>
                    <a:pt x="22701" y="8254"/>
                  </a:lnTo>
                  <a:lnTo>
                    <a:pt x="23732" y="11032"/>
                  </a:lnTo>
                  <a:lnTo>
                    <a:pt x="24684" y="14446"/>
                  </a:lnTo>
                  <a:lnTo>
                    <a:pt x="26113" y="14446"/>
                  </a:lnTo>
                  <a:lnTo>
                    <a:pt x="25717" y="873"/>
                  </a:lnTo>
                  <a:lnTo>
                    <a:pt x="24684" y="873"/>
                  </a:lnTo>
                  <a:lnTo>
                    <a:pt x="24049" y="1587"/>
                  </a:lnTo>
                  <a:lnTo>
                    <a:pt x="22938" y="1985"/>
                  </a:lnTo>
                  <a:lnTo>
                    <a:pt x="21431" y="1667"/>
                  </a:lnTo>
                  <a:lnTo>
                    <a:pt x="19446" y="952"/>
                  </a:lnTo>
                  <a:lnTo>
                    <a:pt x="13890" y="0"/>
                  </a:lnTo>
                  <a:close/>
                </a:path>
              </a:pathLst>
            </a:custGeom>
            <a:solidFill>
              <a:srgbClr val="000000"/>
            </a:solidFill>
          </p:spPr>
          <p:txBody>
            <a:bodyPr vert="horz" lIns="91440" tIns="45720" rIns="91440" bIns="45720" anchor="t"/>
            <a:lstStyle/>
            <a:p>
              <a:endParaRPr lang="en-IN"/>
            </a:p>
          </p:txBody>
        </p:sp>
        <p:sp>
          <p:nvSpPr>
            <p:cNvPr id="2646" name="Shape 2681"/>
            <p:cNvSpPr/>
            <p:nvPr/>
          </p:nvSpPr>
          <p:spPr>
            <a:xfrm>
              <a:off x="1654078" y="5209110"/>
              <a:ext cx="29448" cy="46513"/>
            </a:xfrm>
            <a:custGeom>
              <a:avLst/>
              <a:gdLst/>
              <a:ahLst/>
              <a:cxnLst/>
              <a:rect l="0" t="0" r="0" b="0"/>
              <a:pathLst>
                <a:path w="29448" h="46513">
                  <a:moveTo>
                    <a:pt x="13891" y="0"/>
                  </a:moveTo>
                  <a:lnTo>
                    <a:pt x="9525" y="555"/>
                  </a:lnTo>
                  <a:lnTo>
                    <a:pt x="6033" y="1904"/>
                  </a:lnTo>
                  <a:lnTo>
                    <a:pt x="3413" y="3968"/>
                  </a:lnTo>
                  <a:lnTo>
                    <a:pt x="1508" y="6508"/>
                  </a:lnTo>
                  <a:lnTo>
                    <a:pt x="397" y="9286"/>
                  </a:lnTo>
                  <a:lnTo>
                    <a:pt x="0" y="12065"/>
                  </a:lnTo>
                  <a:lnTo>
                    <a:pt x="1032" y="16906"/>
                  </a:lnTo>
                  <a:lnTo>
                    <a:pt x="3493" y="20717"/>
                  </a:lnTo>
                  <a:lnTo>
                    <a:pt x="7223" y="23812"/>
                  </a:lnTo>
                  <a:lnTo>
                    <a:pt x="11589" y="26511"/>
                  </a:lnTo>
                  <a:lnTo>
                    <a:pt x="17383" y="29845"/>
                  </a:lnTo>
                  <a:lnTo>
                    <a:pt x="19527" y="31273"/>
                  </a:lnTo>
                  <a:lnTo>
                    <a:pt x="21114" y="32941"/>
                  </a:lnTo>
                  <a:lnTo>
                    <a:pt x="22067" y="34925"/>
                  </a:lnTo>
                  <a:lnTo>
                    <a:pt x="22463" y="37147"/>
                  </a:lnTo>
                  <a:lnTo>
                    <a:pt x="21750" y="40640"/>
                  </a:lnTo>
                  <a:lnTo>
                    <a:pt x="19765" y="42862"/>
                  </a:lnTo>
                  <a:lnTo>
                    <a:pt x="17146" y="44053"/>
                  </a:lnTo>
                  <a:lnTo>
                    <a:pt x="14446" y="44370"/>
                  </a:lnTo>
                  <a:lnTo>
                    <a:pt x="10240" y="43736"/>
                  </a:lnTo>
                  <a:lnTo>
                    <a:pt x="7143" y="41909"/>
                  </a:lnTo>
                  <a:lnTo>
                    <a:pt x="4921" y="39370"/>
                  </a:lnTo>
                  <a:lnTo>
                    <a:pt x="3413" y="36432"/>
                  </a:lnTo>
                  <a:lnTo>
                    <a:pt x="1667" y="30479"/>
                  </a:lnTo>
                  <a:lnTo>
                    <a:pt x="80" y="30479"/>
                  </a:lnTo>
                  <a:lnTo>
                    <a:pt x="80" y="45957"/>
                  </a:lnTo>
                  <a:lnTo>
                    <a:pt x="1429" y="45957"/>
                  </a:lnTo>
                  <a:lnTo>
                    <a:pt x="2223" y="45005"/>
                  </a:lnTo>
                  <a:lnTo>
                    <a:pt x="3572" y="44767"/>
                  </a:lnTo>
                  <a:lnTo>
                    <a:pt x="8652" y="45641"/>
                  </a:lnTo>
                  <a:lnTo>
                    <a:pt x="15081" y="46513"/>
                  </a:lnTo>
                  <a:lnTo>
                    <a:pt x="18336" y="46196"/>
                  </a:lnTo>
                  <a:lnTo>
                    <a:pt x="21589" y="45163"/>
                  </a:lnTo>
                  <a:lnTo>
                    <a:pt x="24606" y="43338"/>
                  </a:lnTo>
                  <a:lnTo>
                    <a:pt x="27146" y="40878"/>
                  </a:lnTo>
                  <a:lnTo>
                    <a:pt x="28813" y="37623"/>
                  </a:lnTo>
                  <a:lnTo>
                    <a:pt x="29448" y="33735"/>
                  </a:lnTo>
                  <a:lnTo>
                    <a:pt x="28813" y="29845"/>
                  </a:lnTo>
                  <a:lnTo>
                    <a:pt x="27067" y="26828"/>
                  </a:lnTo>
                  <a:lnTo>
                    <a:pt x="24448" y="24288"/>
                  </a:lnTo>
                  <a:lnTo>
                    <a:pt x="21114" y="22066"/>
                  </a:lnTo>
                  <a:lnTo>
                    <a:pt x="10398" y="15716"/>
                  </a:lnTo>
                  <a:lnTo>
                    <a:pt x="8176" y="13970"/>
                  </a:lnTo>
                  <a:lnTo>
                    <a:pt x="6906" y="12143"/>
                  </a:lnTo>
                  <a:lnTo>
                    <a:pt x="6192" y="8731"/>
                  </a:lnTo>
                  <a:lnTo>
                    <a:pt x="6588" y="6587"/>
                  </a:lnTo>
                  <a:lnTo>
                    <a:pt x="7858" y="4523"/>
                  </a:lnTo>
                  <a:lnTo>
                    <a:pt x="10161" y="2936"/>
                  </a:lnTo>
                  <a:lnTo>
                    <a:pt x="13652" y="2301"/>
                  </a:lnTo>
                  <a:lnTo>
                    <a:pt x="16987" y="2778"/>
                  </a:lnTo>
                  <a:lnTo>
                    <a:pt x="20002" y="4523"/>
                  </a:lnTo>
                  <a:lnTo>
                    <a:pt x="21431" y="6111"/>
                  </a:lnTo>
                  <a:lnTo>
                    <a:pt x="22702" y="8254"/>
                  </a:lnTo>
                  <a:lnTo>
                    <a:pt x="23733" y="11032"/>
                  </a:lnTo>
                  <a:lnTo>
                    <a:pt x="24686" y="14446"/>
                  </a:lnTo>
                  <a:lnTo>
                    <a:pt x="26193" y="14446"/>
                  </a:lnTo>
                  <a:lnTo>
                    <a:pt x="25797" y="873"/>
                  </a:lnTo>
                  <a:lnTo>
                    <a:pt x="24686" y="873"/>
                  </a:lnTo>
                  <a:lnTo>
                    <a:pt x="24051"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647" name="Shape 2682"/>
            <p:cNvSpPr/>
            <p:nvPr/>
          </p:nvSpPr>
          <p:spPr>
            <a:xfrm>
              <a:off x="1419287" y="5209110"/>
              <a:ext cx="29448" cy="46513"/>
            </a:xfrm>
            <a:custGeom>
              <a:avLst/>
              <a:gdLst/>
              <a:ahLst/>
              <a:cxnLst/>
              <a:rect l="0" t="0" r="0" b="0"/>
              <a:pathLst>
                <a:path w="29448" h="46513">
                  <a:moveTo>
                    <a:pt x="13891" y="0"/>
                  </a:moveTo>
                  <a:lnTo>
                    <a:pt x="9525" y="555"/>
                  </a:lnTo>
                  <a:lnTo>
                    <a:pt x="6112" y="1904"/>
                  </a:lnTo>
                  <a:lnTo>
                    <a:pt x="3413" y="3968"/>
                  </a:lnTo>
                  <a:lnTo>
                    <a:pt x="1508" y="6508"/>
                  </a:lnTo>
                  <a:lnTo>
                    <a:pt x="397" y="9286"/>
                  </a:lnTo>
                  <a:lnTo>
                    <a:pt x="0" y="12065"/>
                  </a:lnTo>
                  <a:lnTo>
                    <a:pt x="1032" y="16906"/>
                  </a:lnTo>
                  <a:lnTo>
                    <a:pt x="3572" y="20717"/>
                  </a:lnTo>
                  <a:lnTo>
                    <a:pt x="7223" y="23812"/>
                  </a:lnTo>
                  <a:lnTo>
                    <a:pt x="11589" y="26511"/>
                  </a:lnTo>
                  <a:lnTo>
                    <a:pt x="17383" y="29845"/>
                  </a:lnTo>
                  <a:lnTo>
                    <a:pt x="19527" y="31273"/>
                  </a:lnTo>
                  <a:lnTo>
                    <a:pt x="21114" y="32941"/>
                  </a:lnTo>
                  <a:lnTo>
                    <a:pt x="22146" y="34925"/>
                  </a:lnTo>
                  <a:lnTo>
                    <a:pt x="22543" y="37147"/>
                  </a:lnTo>
                  <a:lnTo>
                    <a:pt x="21750" y="40640"/>
                  </a:lnTo>
                  <a:lnTo>
                    <a:pt x="19765" y="42862"/>
                  </a:lnTo>
                  <a:lnTo>
                    <a:pt x="17146" y="44053"/>
                  </a:lnTo>
                  <a:lnTo>
                    <a:pt x="14526" y="44370"/>
                  </a:lnTo>
                  <a:lnTo>
                    <a:pt x="10318" y="43736"/>
                  </a:lnTo>
                  <a:lnTo>
                    <a:pt x="7143" y="41909"/>
                  </a:lnTo>
                  <a:lnTo>
                    <a:pt x="4922" y="39370"/>
                  </a:lnTo>
                  <a:lnTo>
                    <a:pt x="3413" y="36432"/>
                  </a:lnTo>
                  <a:lnTo>
                    <a:pt x="1747" y="30479"/>
                  </a:lnTo>
                  <a:lnTo>
                    <a:pt x="160" y="30479"/>
                  </a:lnTo>
                  <a:lnTo>
                    <a:pt x="160" y="45957"/>
                  </a:lnTo>
                  <a:lnTo>
                    <a:pt x="1428" y="45957"/>
                  </a:lnTo>
                  <a:lnTo>
                    <a:pt x="2302" y="45005"/>
                  </a:lnTo>
                  <a:lnTo>
                    <a:pt x="3572" y="44767"/>
                  </a:lnTo>
                  <a:lnTo>
                    <a:pt x="5953" y="45005"/>
                  </a:lnTo>
                  <a:lnTo>
                    <a:pt x="8731" y="45641"/>
                  </a:lnTo>
                  <a:lnTo>
                    <a:pt x="15081" y="46513"/>
                  </a:lnTo>
                  <a:lnTo>
                    <a:pt x="18336" y="46196"/>
                  </a:lnTo>
                  <a:lnTo>
                    <a:pt x="21591" y="45163"/>
                  </a:lnTo>
                  <a:lnTo>
                    <a:pt x="24606" y="43338"/>
                  </a:lnTo>
                  <a:lnTo>
                    <a:pt x="27147" y="40878"/>
                  </a:lnTo>
                  <a:lnTo>
                    <a:pt x="28813" y="37623"/>
                  </a:lnTo>
                  <a:lnTo>
                    <a:pt x="29448" y="33735"/>
                  </a:lnTo>
                  <a:lnTo>
                    <a:pt x="28813" y="29845"/>
                  </a:lnTo>
                  <a:lnTo>
                    <a:pt x="27067" y="26828"/>
                  </a:lnTo>
                  <a:lnTo>
                    <a:pt x="24447" y="24288"/>
                  </a:lnTo>
                  <a:lnTo>
                    <a:pt x="21114" y="22066"/>
                  </a:lnTo>
                  <a:lnTo>
                    <a:pt x="10398" y="15716"/>
                  </a:lnTo>
                  <a:lnTo>
                    <a:pt x="8176" y="13970"/>
                  </a:lnTo>
                  <a:lnTo>
                    <a:pt x="6906" y="12143"/>
                  </a:lnTo>
                  <a:lnTo>
                    <a:pt x="6191" y="8731"/>
                  </a:lnTo>
                  <a:lnTo>
                    <a:pt x="6588" y="6587"/>
                  </a:lnTo>
                  <a:lnTo>
                    <a:pt x="7937" y="4523"/>
                  </a:lnTo>
                  <a:lnTo>
                    <a:pt x="10240" y="2936"/>
                  </a:lnTo>
                  <a:lnTo>
                    <a:pt x="13732" y="2301"/>
                  </a:lnTo>
                  <a:lnTo>
                    <a:pt x="16987" y="2778"/>
                  </a:lnTo>
                  <a:lnTo>
                    <a:pt x="20082" y="4523"/>
                  </a:lnTo>
                  <a:lnTo>
                    <a:pt x="21431" y="6111"/>
                  </a:lnTo>
                  <a:lnTo>
                    <a:pt x="22702" y="8254"/>
                  </a:lnTo>
                  <a:lnTo>
                    <a:pt x="23733" y="11032"/>
                  </a:lnTo>
                  <a:lnTo>
                    <a:pt x="24686" y="14446"/>
                  </a:lnTo>
                  <a:lnTo>
                    <a:pt x="26193" y="14446"/>
                  </a:lnTo>
                  <a:lnTo>
                    <a:pt x="25797" y="873"/>
                  </a:lnTo>
                  <a:lnTo>
                    <a:pt x="24686" y="873"/>
                  </a:lnTo>
                  <a:lnTo>
                    <a:pt x="24131" y="1587"/>
                  </a:lnTo>
                  <a:lnTo>
                    <a:pt x="23018" y="1985"/>
                  </a:lnTo>
                  <a:lnTo>
                    <a:pt x="19447" y="95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2648" name="Shape 2683"/>
            <p:cNvSpPr/>
            <p:nvPr/>
          </p:nvSpPr>
          <p:spPr>
            <a:xfrm>
              <a:off x="2101357" y="5244590"/>
              <a:ext cx="13732" cy="24051"/>
            </a:xfrm>
            <a:custGeom>
              <a:avLst/>
              <a:gdLst/>
              <a:ahLst/>
              <a:cxnLst/>
              <a:rect l="0" t="0" r="0" b="0"/>
              <a:pathLst>
                <a:path w="13732" h="24051">
                  <a:moveTo>
                    <a:pt x="5715" y="0"/>
                  </a:moveTo>
                  <a:lnTo>
                    <a:pt x="3810" y="318"/>
                  </a:lnTo>
                  <a:lnTo>
                    <a:pt x="1905" y="1270"/>
                  </a:lnTo>
                  <a:lnTo>
                    <a:pt x="556" y="3017"/>
                  </a:lnTo>
                  <a:lnTo>
                    <a:pt x="0" y="5715"/>
                  </a:lnTo>
                  <a:lnTo>
                    <a:pt x="556" y="8176"/>
                  </a:lnTo>
                  <a:lnTo>
                    <a:pt x="2063" y="9683"/>
                  </a:lnTo>
                  <a:lnTo>
                    <a:pt x="4127" y="10477"/>
                  </a:lnTo>
                  <a:lnTo>
                    <a:pt x="6112" y="10637"/>
                  </a:lnTo>
                  <a:lnTo>
                    <a:pt x="7620" y="10477"/>
                  </a:lnTo>
                  <a:lnTo>
                    <a:pt x="8493" y="10240"/>
                  </a:lnTo>
                  <a:lnTo>
                    <a:pt x="9446" y="10557"/>
                  </a:lnTo>
                  <a:lnTo>
                    <a:pt x="9922" y="11668"/>
                  </a:lnTo>
                  <a:lnTo>
                    <a:pt x="9605" y="13493"/>
                  </a:lnTo>
                  <a:lnTo>
                    <a:pt x="8255" y="16113"/>
                  </a:lnTo>
                  <a:lnTo>
                    <a:pt x="5794" y="19050"/>
                  </a:lnTo>
                  <a:lnTo>
                    <a:pt x="1746" y="22146"/>
                  </a:lnTo>
                  <a:lnTo>
                    <a:pt x="2698" y="24051"/>
                  </a:lnTo>
                  <a:lnTo>
                    <a:pt x="4525" y="23177"/>
                  </a:lnTo>
                  <a:lnTo>
                    <a:pt x="6826" y="21431"/>
                  </a:lnTo>
                  <a:lnTo>
                    <a:pt x="11510" y="16193"/>
                  </a:lnTo>
                  <a:lnTo>
                    <a:pt x="13176" y="12938"/>
                  </a:lnTo>
                  <a:lnTo>
                    <a:pt x="13732" y="9525"/>
                  </a:lnTo>
                  <a:lnTo>
                    <a:pt x="13335" y="5953"/>
                  </a:lnTo>
                  <a:lnTo>
                    <a:pt x="12144" y="3333"/>
                  </a:lnTo>
                  <a:lnTo>
                    <a:pt x="10636" y="1587"/>
                  </a:lnTo>
                  <a:lnTo>
                    <a:pt x="8811" y="556"/>
                  </a:lnTo>
                  <a:lnTo>
                    <a:pt x="5715" y="0"/>
                  </a:lnTo>
                  <a:close/>
                </a:path>
              </a:pathLst>
            </a:custGeom>
            <a:solidFill>
              <a:srgbClr val="000000"/>
            </a:solidFill>
          </p:spPr>
          <p:txBody>
            <a:bodyPr vert="horz" lIns="91440" tIns="45720" rIns="91440" bIns="45720" anchor="t"/>
            <a:lstStyle/>
            <a:p>
              <a:endParaRPr lang="en-IN"/>
            </a:p>
          </p:txBody>
        </p:sp>
        <p:sp>
          <p:nvSpPr>
            <p:cNvPr id="2649" name="Shape 2684"/>
            <p:cNvSpPr/>
            <p:nvPr/>
          </p:nvSpPr>
          <p:spPr>
            <a:xfrm>
              <a:off x="1692258" y="5244590"/>
              <a:ext cx="13732" cy="24051"/>
            </a:xfrm>
            <a:custGeom>
              <a:avLst/>
              <a:gdLst/>
              <a:ahLst/>
              <a:cxnLst/>
              <a:rect l="0" t="0" r="0" b="0"/>
              <a:pathLst>
                <a:path w="13732" h="24051">
                  <a:moveTo>
                    <a:pt x="5714" y="0"/>
                  </a:moveTo>
                  <a:lnTo>
                    <a:pt x="3731" y="318"/>
                  </a:lnTo>
                  <a:lnTo>
                    <a:pt x="1904" y="1270"/>
                  </a:lnTo>
                  <a:lnTo>
                    <a:pt x="556" y="3017"/>
                  </a:lnTo>
                  <a:lnTo>
                    <a:pt x="0" y="5715"/>
                  </a:lnTo>
                  <a:lnTo>
                    <a:pt x="556" y="8176"/>
                  </a:lnTo>
                  <a:lnTo>
                    <a:pt x="2063" y="9683"/>
                  </a:lnTo>
                  <a:lnTo>
                    <a:pt x="4127" y="10477"/>
                  </a:lnTo>
                  <a:lnTo>
                    <a:pt x="6112" y="10637"/>
                  </a:lnTo>
                  <a:lnTo>
                    <a:pt x="7620" y="10477"/>
                  </a:lnTo>
                  <a:lnTo>
                    <a:pt x="8493" y="10240"/>
                  </a:lnTo>
                  <a:lnTo>
                    <a:pt x="9444" y="10557"/>
                  </a:lnTo>
                  <a:lnTo>
                    <a:pt x="9842" y="11668"/>
                  </a:lnTo>
                  <a:lnTo>
                    <a:pt x="9525" y="13493"/>
                  </a:lnTo>
                  <a:lnTo>
                    <a:pt x="8254" y="16113"/>
                  </a:lnTo>
                  <a:lnTo>
                    <a:pt x="5714" y="19050"/>
                  </a:lnTo>
                  <a:lnTo>
                    <a:pt x="1746" y="22146"/>
                  </a:lnTo>
                  <a:lnTo>
                    <a:pt x="2619" y="24051"/>
                  </a:lnTo>
                  <a:lnTo>
                    <a:pt x="4524" y="23177"/>
                  </a:lnTo>
                  <a:lnTo>
                    <a:pt x="6826" y="21431"/>
                  </a:lnTo>
                  <a:lnTo>
                    <a:pt x="11509" y="16193"/>
                  </a:lnTo>
                  <a:lnTo>
                    <a:pt x="13097" y="12938"/>
                  </a:lnTo>
                  <a:lnTo>
                    <a:pt x="13732" y="9525"/>
                  </a:lnTo>
                  <a:lnTo>
                    <a:pt x="13335" y="5953"/>
                  </a:lnTo>
                  <a:lnTo>
                    <a:pt x="12144" y="3333"/>
                  </a:lnTo>
                  <a:lnTo>
                    <a:pt x="10636" y="1587"/>
                  </a:lnTo>
                  <a:lnTo>
                    <a:pt x="8809" y="556"/>
                  </a:lnTo>
                  <a:lnTo>
                    <a:pt x="5714" y="0"/>
                  </a:lnTo>
                  <a:close/>
                </a:path>
              </a:pathLst>
            </a:custGeom>
            <a:solidFill>
              <a:srgbClr val="000000"/>
            </a:solidFill>
          </p:spPr>
          <p:txBody>
            <a:bodyPr vert="horz" lIns="91440" tIns="45720" rIns="91440" bIns="45720" anchor="t"/>
            <a:lstStyle/>
            <a:p>
              <a:endParaRPr lang="en-IN"/>
            </a:p>
          </p:txBody>
        </p:sp>
        <p:sp>
          <p:nvSpPr>
            <p:cNvPr id="2650" name="Shape 2685"/>
            <p:cNvSpPr/>
            <p:nvPr/>
          </p:nvSpPr>
          <p:spPr>
            <a:xfrm>
              <a:off x="2813033" y="5244749"/>
              <a:ext cx="10953" cy="11033"/>
            </a:xfrm>
            <a:custGeom>
              <a:avLst/>
              <a:gdLst/>
              <a:ahLst/>
              <a:cxnLst/>
              <a:rect l="0" t="0" r="0" b="0"/>
              <a:pathLst>
                <a:path w="10953" h="11033">
                  <a:moveTo>
                    <a:pt x="5397" y="0"/>
                  </a:moveTo>
                  <a:lnTo>
                    <a:pt x="3333" y="477"/>
                  </a:lnTo>
                  <a:lnTo>
                    <a:pt x="1587" y="1667"/>
                  </a:lnTo>
                  <a:lnTo>
                    <a:pt x="396" y="3413"/>
                  </a:lnTo>
                  <a:lnTo>
                    <a:pt x="0" y="5636"/>
                  </a:lnTo>
                  <a:lnTo>
                    <a:pt x="476" y="8097"/>
                  </a:lnTo>
                  <a:lnTo>
                    <a:pt x="1904" y="9763"/>
                  </a:lnTo>
                  <a:lnTo>
                    <a:pt x="3651" y="10716"/>
                  </a:lnTo>
                  <a:lnTo>
                    <a:pt x="5397" y="11033"/>
                  </a:lnTo>
                  <a:lnTo>
                    <a:pt x="7143" y="10716"/>
                  </a:lnTo>
                  <a:lnTo>
                    <a:pt x="8890" y="9763"/>
                  </a:lnTo>
                  <a:lnTo>
                    <a:pt x="10318" y="8097"/>
                  </a:lnTo>
                  <a:lnTo>
                    <a:pt x="10953" y="5636"/>
                  </a:lnTo>
                  <a:lnTo>
                    <a:pt x="10477" y="3492"/>
                  </a:lnTo>
                  <a:lnTo>
                    <a:pt x="9287" y="1667"/>
                  </a:lnTo>
                  <a:lnTo>
                    <a:pt x="7539" y="477"/>
                  </a:lnTo>
                  <a:lnTo>
                    <a:pt x="5397" y="0"/>
                  </a:lnTo>
                  <a:close/>
                </a:path>
              </a:pathLst>
            </a:custGeom>
            <a:solidFill>
              <a:srgbClr val="000000"/>
            </a:solidFill>
          </p:spPr>
          <p:txBody>
            <a:bodyPr vert="horz" lIns="91440" tIns="45720" rIns="91440" bIns="45720" anchor="t"/>
            <a:lstStyle/>
            <a:p>
              <a:endParaRPr lang="en-IN"/>
            </a:p>
          </p:txBody>
        </p:sp>
        <p:sp>
          <p:nvSpPr>
            <p:cNvPr id="2651" name="Shape 2686"/>
            <p:cNvSpPr/>
            <p:nvPr/>
          </p:nvSpPr>
          <p:spPr>
            <a:xfrm>
              <a:off x="1544938" y="5210063"/>
              <a:ext cx="46513" cy="45561"/>
            </a:xfrm>
            <a:custGeom>
              <a:avLst/>
              <a:gdLst/>
              <a:ahLst/>
              <a:cxnLst/>
              <a:rect l="0" t="0" r="0" b="0"/>
              <a:pathLst>
                <a:path w="46513" h="45561">
                  <a:moveTo>
                    <a:pt x="0" y="0"/>
                  </a:moveTo>
                  <a:lnTo>
                    <a:pt x="0" y="1428"/>
                  </a:lnTo>
                  <a:lnTo>
                    <a:pt x="2222" y="1666"/>
                  </a:lnTo>
                  <a:lnTo>
                    <a:pt x="4207" y="2459"/>
                  </a:lnTo>
                  <a:lnTo>
                    <a:pt x="5556" y="4286"/>
                  </a:lnTo>
                  <a:lnTo>
                    <a:pt x="6111" y="7778"/>
                  </a:lnTo>
                  <a:lnTo>
                    <a:pt x="6111" y="32702"/>
                  </a:lnTo>
                  <a:lnTo>
                    <a:pt x="6746" y="37306"/>
                  </a:lnTo>
                  <a:lnTo>
                    <a:pt x="8255" y="40719"/>
                  </a:lnTo>
                  <a:lnTo>
                    <a:pt x="10477" y="43101"/>
                  </a:lnTo>
                  <a:lnTo>
                    <a:pt x="13017" y="44608"/>
                  </a:lnTo>
                  <a:lnTo>
                    <a:pt x="15636" y="45402"/>
                  </a:lnTo>
                  <a:lnTo>
                    <a:pt x="17938" y="45561"/>
                  </a:lnTo>
                  <a:lnTo>
                    <a:pt x="19765" y="45482"/>
                  </a:lnTo>
                  <a:lnTo>
                    <a:pt x="22383" y="44925"/>
                  </a:lnTo>
                  <a:lnTo>
                    <a:pt x="25400" y="43577"/>
                  </a:lnTo>
                  <a:lnTo>
                    <a:pt x="28336" y="41353"/>
                  </a:lnTo>
                  <a:lnTo>
                    <a:pt x="32543" y="37067"/>
                  </a:lnTo>
                  <a:lnTo>
                    <a:pt x="32543" y="45322"/>
                  </a:lnTo>
                  <a:lnTo>
                    <a:pt x="32782" y="45482"/>
                  </a:lnTo>
                  <a:lnTo>
                    <a:pt x="39370" y="43101"/>
                  </a:lnTo>
                  <a:lnTo>
                    <a:pt x="46513" y="41036"/>
                  </a:lnTo>
                  <a:lnTo>
                    <a:pt x="46513" y="39687"/>
                  </a:lnTo>
                  <a:lnTo>
                    <a:pt x="43101" y="39289"/>
                  </a:lnTo>
                  <a:lnTo>
                    <a:pt x="41275" y="38258"/>
                  </a:lnTo>
                  <a:lnTo>
                    <a:pt x="40481" y="36433"/>
                  </a:lnTo>
                  <a:lnTo>
                    <a:pt x="40402" y="33972"/>
                  </a:lnTo>
                  <a:lnTo>
                    <a:pt x="40402" y="0"/>
                  </a:lnTo>
                  <a:lnTo>
                    <a:pt x="24765" y="0"/>
                  </a:lnTo>
                  <a:lnTo>
                    <a:pt x="24765" y="1746"/>
                  </a:lnTo>
                  <a:lnTo>
                    <a:pt x="28892" y="2222"/>
                  </a:lnTo>
                  <a:lnTo>
                    <a:pt x="30162" y="2698"/>
                  </a:lnTo>
                  <a:lnTo>
                    <a:pt x="31036" y="3413"/>
                  </a:lnTo>
                  <a:lnTo>
                    <a:pt x="31908" y="5317"/>
                  </a:lnTo>
                  <a:lnTo>
                    <a:pt x="32067" y="7937"/>
                  </a:lnTo>
                  <a:lnTo>
                    <a:pt x="32067" y="31273"/>
                  </a:lnTo>
                  <a:lnTo>
                    <a:pt x="31988" y="33258"/>
                  </a:lnTo>
                  <a:lnTo>
                    <a:pt x="31671" y="34686"/>
                  </a:lnTo>
                  <a:lnTo>
                    <a:pt x="30480" y="36273"/>
                  </a:lnTo>
                  <a:lnTo>
                    <a:pt x="26352" y="38814"/>
                  </a:lnTo>
                  <a:lnTo>
                    <a:pt x="21907" y="39846"/>
                  </a:lnTo>
                  <a:lnTo>
                    <a:pt x="19050" y="39369"/>
                  </a:lnTo>
                  <a:lnTo>
                    <a:pt x="17065" y="38258"/>
                  </a:lnTo>
                  <a:lnTo>
                    <a:pt x="15716" y="36671"/>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652" name="Shape 2687"/>
            <p:cNvSpPr/>
            <p:nvPr/>
          </p:nvSpPr>
          <p:spPr>
            <a:xfrm>
              <a:off x="1366583" y="5210063"/>
              <a:ext cx="46592" cy="45561"/>
            </a:xfrm>
            <a:custGeom>
              <a:avLst/>
              <a:gdLst/>
              <a:ahLst/>
              <a:cxnLst/>
              <a:rect l="0" t="0" r="0" b="0"/>
              <a:pathLst>
                <a:path w="46592" h="45561">
                  <a:moveTo>
                    <a:pt x="0" y="0"/>
                  </a:moveTo>
                  <a:lnTo>
                    <a:pt x="0" y="1428"/>
                  </a:lnTo>
                  <a:lnTo>
                    <a:pt x="2301" y="1666"/>
                  </a:lnTo>
                  <a:lnTo>
                    <a:pt x="4285" y="2459"/>
                  </a:lnTo>
                  <a:lnTo>
                    <a:pt x="5635" y="4286"/>
                  </a:lnTo>
                  <a:lnTo>
                    <a:pt x="6191" y="7778"/>
                  </a:lnTo>
                  <a:lnTo>
                    <a:pt x="6191" y="32702"/>
                  </a:lnTo>
                  <a:lnTo>
                    <a:pt x="6826" y="37306"/>
                  </a:lnTo>
                  <a:lnTo>
                    <a:pt x="8333" y="40719"/>
                  </a:lnTo>
                  <a:lnTo>
                    <a:pt x="10556" y="43101"/>
                  </a:lnTo>
                  <a:lnTo>
                    <a:pt x="13096" y="44608"/>
                  </a:lnTo>
                  <a:lnTo>
                    <a:pt x="15636" y="45402"/>
                  </a:lnTo>
                  <a:lnTo>
                    <a:pt x="17938" y="45561"/>
                  </a:lnTo>
                  <a:lnTo>
                    <a:pt x="19843" y="45482"/>
                  </a:lnTo>
                  <a:lnTo>
                    <a:pt x="22462" y="44925"/>
                  </a:lnTo>
                  <a:lnTo>
                    <a:pt x="25400" y="43577"/>
                  </a:lnTo>
                  <a:lnTo>
                    <a:pt x="28336" y="41353"/>
                  </a:lnTo>
                  <a:lnTo>
                    <a:pt x="32622" y="37067"/>
                  </a:lnTo>
                  <a:lnTo>
                    <a:pt x="32622" y="45322"/>
                  </a:lnTo>
                  <a:lnTo>
                    <a:pt x="32860" y="45482"/>
                  </a:lnTo>
                  <a:lnTo>
                    <a:pt x="39448" y="43101"/>
                  </a:lnTo>
                  <a:lnTo>
                    <a:pt x="46592" y="41036"/>
                  </a:lnTo>
                  <a:lnTo>
                    <a:pt x="46592" y="39687"/>
                  </a:lnTo>
                  <a:lnTo>
                    <a:pt x="43100" y="39289"/>
                  </a:lnTo>
                  <a:lnTo>
                    <a:pt x="41275" y="38258"/>
                  </a:lnTo>
                  <a:lnTo>
                    <a:pt x="40560" y="36433"/>
                  </a:lnTo>
                  <a:lnTo>
                    <a:pt x="40481" y="33972"/>
                  </a:lnTo>
                  <a:lnTo>
                    <a:pt x="40481" y="0"/>
                  </a:lnTo>
                  <a:lnTo>
                    <a:pt x="24763" y="0"/>
                  </a:lnTo>
                  <a:lnTo>
                    <a:pt x="24763" y="1746"/>
                  </a:lnTo>
                  <a:lnTo>
                    <a:pt x="27066" y="1826"/>
                  </a:lnTo>
                  <a:lnTo>
                    <a:pt x="28891" y="2222"/>
                  </a:lnTo>
                  <a:lnTo>
                    <a:pt x="31113" y="3413"/>
                  </a:lnTo>
                  <a:lnTo>
                    <a:pt x="31987" y="5317"/>
                  </a:lnTo>
                  <a:lnTo>
                    <a:pt x="32146" y="7937"/>
                  </a:lnTo>
                  <a:lnTo>
                    <a:pt x="32146" y="31273"/>
                  </a:lnTo>
                  <a:lnTo>
                    <a:pt x="32066" y="33258"/>
                  </a:lnTo>
                  <a:lnTo>
                    <a:pt x="31670" y="34686"/>
                  </a:lnTo>
                  <a:lnTo>
                    <a:pt x="30558" y="36273"/>
                  </a:lnTo>
                  <a:lnTo>
                    <a:pt x="26351" y="38814"/>
                  </a:lnTo>
                  <a:lnTo>
                    <a:pt x="21907" y="39846"/>
                  </a:lnTo>
                  <a:lnTo>
                    <a:pt x="19050" y="39369"/>
                  </a:lnTo>
                  <a:lnTo>
                    <a:pt x="17065" y="38258"/>
                  </a:lnTo>
                  <a:lnTo>
                    <a:pt x="15795" y="36671"/>
                  </a:lnTo>
                  <a:lnTo>
                    <a:pt x="15001" y="34925"/>
                  </a:lnTo>
                  <a:lnTo>
                    <a:pt x="14525" y="32305"/>
                  </a:lnTo>
                  <a:lnTo>
                    <a:pt x="14525" y="0"/>
                  </a:lnTo>
                  <a:lnTo>
                    <a:pt x="0" y="0"/>
                  </a:lnTo>
                  <a:close/>
                </a:path>
              </a:pathLst>
            </a:custGeom>
            <a:solidFill>
              <a:srgbClr val="000000"/>
            </a:solidFill>
          </p:spPr>
          <p:txBody>
            <a:bodyPr vert="horz" lIns="91440" tIns="45720" rIns="91440" bIns="45720" anchor="t"/>
            <a:lstStyle/>
            <a:p>
              <a:endParaRPr lang="en-IN"/>
            </a:p>
          </p:txBody>
        </p:sp>
        <p:sp>
          <p:nvSpPr>
            <p:cNvPr id="2653" name="Shape 2688"/>
            <p:cNvSpPr/>
            <p:nvPr/>
          </p:nvSpPr>
          <p:spPr>
            <a:xfrm>
              <a:off x="4413629" y="4929471"/>
              <a:ext cx="10081" cy="10081"/>
            </a:xfrm>
            <a:custGeom>
              <a:avLst/>
              <a:gdLst/>
              <a:ahLst/>
              <a:cxnLst/>
              <a:rect l="0" t="0" r="0" b="0"/>
              <a:pathLst>
                <a:path w="10081" h="10081">
                  <a:moveTo>
                    <a:pt x="4922" y="0"/>
                  </a:moveTo>
                  <a:lnTo>
                    <a:pt x="2700" y="476"/>
                  </a:lnTo>
                  <a:lnTo>
                    <a:pt x="1191" y="1746"/>
                  </a:lnTo>
                  <a:lnTo>
                    <a:pt x="317" y="3413"/>
                  </a:lnTo>
                  <a:lnTo>
                    <a:pt x="0" y="5081"/>
                  </a:lnTo>
                  <a:lnTo>
                    <a:pt x="317" y="6668"/>
                  </a:lnTo>
                  <a:lnTo>
                    <a:pt x="1111" y="8335"/>
                  </a:lnTo>
                  <a:lnTo>
                    <a:pt x="2700" y="9604"/>
                  </a:lnTo>
                  <a:lnTo>
                    <a:pt x="4922" y="10081"/>
                  </a:lnTo>
                  <a:lnTo>
                    <a:pt x="6986" y="9683"/>
                  </a:lnTo>
                  <a:lnTo>
                    <a:pt x="8652" y="8652"/>
                  </a:lnTo>
                  <a:lnTo>
                    <a:pt x="9763" y="7065"/>
                  </a:lnTo>
                  <a:lnTo>
                    <a:pt x="10081" y="5081"/>
                  </a:lnTo>
                  <a:lnTo>
                    <a:pt x="9763" y="3017"/>
                  </a:lnTo>
                  <a:lnTo>
                    <a:pt x="8652" y="1508"/>
                  </a:lnTo>
                  <a:lnTo>
                    <a:pt x="6986" y="397"/>
                  </a:lnTo>
                  <a:lnTo>
                    <a:pt x="4922" y="0"/>
                  </a:lnTo>
                  <a:close/>
                </a:path>
              </a:pathLst>
            </a:custGeom>
            <a:solidFill>
              <a:srgbClr val="000000"/>
            </a:solidFill>
          </p:spPr>
          <p:txBody>
            <a:bodyPr vert="horz" lIns="91440" tIns="45720" rIns="91440" bIns="45720" anchor="t"/>
            <a:lstStyle/>
            <a:p>
              <a:endParaRPr lang="en-IN"/>
            </a:p>
          </p:txBody>
        </p:sp>
        <p:sp>
          <p:nvSpPr>
            <p:cNvPr id="2654" name="Shape 2689"/>
            <p:cNvSpPr/>
            <p:nvPr/>
          </p:nvSpPr>
          <p:spPr>
            <a:xfrm>
              <a:off x="4280994" y="4929471"/>
              <a:ext cx="23574" cy="67627"/>
            </a:xfrm>
            <a:custGeom>
              <a:avLst/>
              <a:gdLst/>
              <a:ahLst/>
              <a:cxnLst/>
              <a:rect l="0" t="0" r="0" b="0"/>
              <a:pathLst>
                <a:path w="23574" h="67627">
                  <a:moveTo>
                    <a:pt x="15716" y="0"/>
                  </a:moveTo>
                  <a:lnTo>
                    <a:pt x="0" y="4366"/>
                  </a:lnTo>
                  <a:lnTo>
                    <a:pt x="0" y="5953"/>
                  </a:lnTo>
                  <a:lnTo>
                    <a:pt x="3333" y="5715"/>
                  </a:lnTo>
                  <a:lnTo>
                    <a:pt x="5634" y="6032"/>
                  </a:lnTo>
                  <a:lnTo>
                    <a:pt x="6985" y="7143"/>
                  </a:lnTo>
                  <a:lnTo>
                    <a:pt x="7620" y="8969"/>
                  </a:lnTo>
                  <a:lnTo>
                    <a:pt x="7778" y="11748"/>
                  </a:lnTo>
                  <a:lnTo>
                    <a:pt x="7778" y="59056"/>
                  </a:lnTo>
                  <a:lnTo>
                    <a:pt x="7461" y="62388"/>
                  </a:lnTo>
                  <a:lnTo>
                    <a:pt x="6191" y="64452"/>
                  </a:lnTo>
                  <a:lnTo>
                    <a:pt x="3890" y="65643"/>
                  </a:lnTo>
                  <a:lnTo>
                    <a:pt x="158" y="66199"/>
                  </a:lnTo>
                  <a:lnTo>
                    <a:pt x="158" y="67627"/>
                  </a:lnTo>
                  <a:lnTo>
                    <a:pt x="23574" y="67627"/>
                  </a:lnTo>
                  <a:lnTo>
                    <a:pt x="23574" y="66199"/>
                  </a:lnTo>
                  <a:lnTo>
                    <a:pt x="19922" y="65802"/>
                  </a:lnTo>
                  <a:lnTo>
                    <a:pt x="17621" y="64770"/>
                  </a:lnTo>
                  <a:lnTo>
                    <a:pt x="16431" y="62786"/>
                  </a:lnTo>
                  <a:lnTo>
                    <a:pt x="16113" y="59373"/>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2655" name="Shape 2690"/>
            <p:cNvSpPr/>
            <p:nvPr/>
          </p:nvSpPr>
          <p:spPr>
            <a:xfrm>
              <a:off x="4164948" y="4929471"/>
              <a:ext cx="10159" cy="10081"/>
            </a:xfrm>
            <a:custGeom>
              <a:avLst/>
              <a:gdLst/>
              <a:ahLst/>
              <a:cxnLst/>
              <a:rect l="0" t="0" r="0" b="0"/>
              <a:pathLst>
                <a:path w="10159" h="10081">
                  <a:moveTo>
                    <a:pt x="4999" y="0"/>
                  </a:moveTo>
                  <a:lnTo>
                    <a:pt x="2778" y="476"/>
                  </a:lnTo>
                  <a:lnTo>
                    <a:pt x="1191" y="1746"/>
                  </a:lnTo>
                  <a:lnTo>
                    <a:pt x="317" y="3413"/>
                  </a:lnTo>
                  <a:lnTo>
                    <a:pt x="0" y="5081"/>
                  </a:lnTo>
                  <a:lnTo>
                    <a:pt x="317" y="6668"/>
                  </a:lnTo>
                  <a:lnTo>
                    <a:pt x="1191" y="8335"/>
                  </a:lnTo>
                  <a:lnTo>
                    <a:pt x="2698" y="9604"/>
                  </a:lnTo>
                  <a:lnTo>
                    <a:pt x="4999" y="10081"/>
                  </a:lnTo>
                  <a:lnTo>
                    <a:pt x="7064" y="9683"/>
                  </a:lnTo>
                  <a:lnTo>
                    <a:pt x="8652" y="8652"/>
                  </a:lnTo>
                  <a:lnTo>
                    <a:pt x="9762" y="7065"/>
                  </a:lnTo>
                  <a:lnTo>
                    <a:pt x="10159" y="5081"/>
                  </a:lnTo>
                  <a:lnTo>
                    <a:pt x="9762" y="3017"/>
                  </a:lnTo>
                  <a:lnTo>
                    <a:pt x="8652" y="1508"/>
                  </a:lnTo>
                  <a:lnTo>
                    <a:pt x="7064" y="397"/>
                  </a:lnTo>
                  <a:lnTo>
                    <a:pt x="4999" y="0"/>
                  </a:lnTo>
                  <a:close/>
                </a:path>
              </a:pathLst>
            </a:custGeom>
            <a:solidFill>
              <a:srgbClr val="000000"/>
            </a:solidFill>
          </p:spPr>
          <p:txBody>
            <a:bodyPr vert="horz" lIns="91440" tIns="45720" rIns="91440" bIns="45720" anchor="t"/>
            <a:lstStyle/>
            <a:p>
              <a:endParaRPr lang="en-IN"/>
            </a:p>
          </p:txBody>
        </p:sp>
        <p:sp>
          <p:nvSpPr>
            <p:cNvPr id="2656" name="Shape 2691"/>
            <p:cNvSpPr/>
            <p:nvPr/>
          </p:nvSpPr>
          <p:spPr>
            <a:xfrm>
              <a:off x="4049061" y="4929471"/>
              <a:ext cx="10080" cy="10081"/>
            </a:xfrm>
            <a:custGeom>
              <a:avLst/>
              <a:gdLst/>
              <a:ahLst/>
              <a:cxnLst/>
              <a:rect l="0" t="0" r="0" b="0"/>
              <a:pathLst>
                <a:path w="10080" h="10081">
                  <a:moveTo>
                    <a:pt x="4921" y="0"/>
                  </a:moveTo>
                  <a:lnTo>
                    <a:pt x="2698" y="476"/>
                  </a:lnTo>
                  <a:lnTo>
                    <a:pt x="1191" y="1746"/>
                  </a:lnTo>
                  <a:lnTo>
                    <a:pt x="317" y="3413"/>
                  </a:lnTo>
                  <a:lnTo>
                    <a:pt x="0" y="5081"/>
                  </a:lnTo>
                  <a:lnTo>
                    <a:pt x="317" y="6668"/>
                  </a:lnTo>
                  <a:lnTo>
                    <a:pt x="1111" y="8335"/>
                  </a:lnTo>
                  <a:lnTo>
                    <a:pt x="2698" y="9604"/>
                  </a:lnTo>
                  <a:lnTo>
                    <a:pt x="4921" y="10081"/>
                  </a:lnTo>
                  <a:lnTo>
                    <a:pt x="7064" y="9683"/>
                  </a:lnTo>
                  <a:lnTo>
                    <a:pt x="8652" y="8652"/>
                  </a:lnTo>
                  <a:lnTo>
                    <a:pt x="9762" y="7065"/>
                  </a:lnTo>
                  <a:lnTo>
                    <a:pt x="10080" y="5081"/>
                  </a:lnTo>
                  <a:lnTo>
                    <a:pt x="9762" y="3017"/>
                  </a:lnTo>
                  <a:lnTo>
                    <a:pt x="8652" y="1508"/>
                  </a:lnTo>
                  <a:lnTo>
                    <a:pt x="7064" y="397"/>
                  </a:lnTo>
                  <a:lnTo>
                    <a:pt x="4921" y="0"/>
                  </a:lnTo>
                  <a:close/>
                </a:path>
              </a:pathLst>
            </a:custGeom>
            <a:solidFill>
              <a:srgbClr val="000000"/>
            </a:solidFill>
          </p:spPr>
          <p:txBody>
            <a:bodyPr vert="horz" lIns="91440" tIns="45720" rIns="91440" bIns="45720" anchor="t"/>
            <a:lstStyle/>
            <a:p>
              <a:endParaRPr lang="en-IN"/>
            </a:p>
          </p:txBody>
        </p:sp>
        <p:sp>
          <p:nvSpPr>
            <p:cNvPr id="2657" name="Shape 2692"/>
            <p:cNvSpPr/>
            <p:nvPr/>
          </p:nvSpPr>
          <p:spPr>
            <a:xfrm>
              <a:off x="3649884" y="4929471"/>
              <a:ext cx="10080" cy="10081"/>
            </a:xfrm>
            <a:custGeom>
              <a:avLst/>
              <a:gdLst/>
              <a:ahLst/>
              <a:cxnLst/>
              <a:rect l="0" t="0" r="0" b="0"/>
              <a:pathLst>
                <a:path w="10080" h="10081">
                  <a:moveTo>
                    <a:pt x="4919" y="0"/>
                  </a:moveTo>
                  <a:lnTo>
                    <a:pt x="2698" y="476"/>
                  </a:lnTo>
                  <a:lnTo>
                    <a:pt x="1189" y="1746"/>
                  </a:lnTo>
                  <a:lnTo>
                    <a:pt x="317" y="3413"/>
                  </a:lnTo>
                  <a:lnTo>
                    <a:pt x="0" y="5081"/>
                  </a:lnTo>
                  <a:lnTo>
                    <a:pt x="237" y="6668"/>
                  </a:lnTo>
                  <a:lnTo>
                    <a:pt x="1111" y="8335"/>
                  </a:lnTo>
                  <a:lnTo>
                    <a:pt x="2698" y="9604"/>
                  </a:lnTo>
                  <a:lnTo>
                    <a:pt x="4919" y="10081"/>
                  </a:lnTo>
                  <a:lnTo>
                    <a:pt x="6984" y="9683"/>
                  </a:lnTo>
                  <a:lnTo>
                    <a:pt x="8651" y="8652"/>
                  </a:lnTo>
                  <a:lnTo>
                    <a:pt x="9762" y="7065"/>
                  </a:lnTo>
                  <a:lnTo>
                    <a:pt x="10080" y="5081"/>
                  </a:lnTo>
                  <a:lnTo>
                    <a:pt x="9762" y="3017"/>
                  </a:lnTo>
                  <a:lnTo>
                    <a:pt x="8651" y="1508"/>
                  </a:lnTo>
                  <a:lnTo>
                    <a:pt x="6984" y="397"/>
                  </a:lnTo>
                  <a:lnTo>
                    <a:pt x="4919" y="0"/>
                  </a:lnTo>
                  <a:close/>
                </a:path>
              </a:pathLst>
            </a:custGeom>
            <a:solidFill>
              <a:srgbClr val="000000"/>
            </a:solidFill>
          </p:spPr>
          <p:txBody>
            <a:bodyPr vert="horz" lIns="91440" tIns="45720" rIns="91440" bIns="45720" anchor="t"/>
            <a:lstStyle/>
            <a:p>
              <a:endParaRPr lang="en-IN"/>
            </a:p>
          </p:txBody>
        </p:sp>
        <p:sp>
          <p:nvSpPr>
            <p:cNvPr id="2658" name="Shape 2693"/>
            <p:cNvSpPr/>
            <p:nvPr/>
          </p:nvSpPr>
          <p:spPr>
            <a:xfrm>
              <a:off x="3883167" y="4939790"/>
              <a:ext cx="26352" cy="58341"/>
            </a:xfrm>
            <a:custGeom>
              <a:avLst/>
              <a:gdLst/>
              <a:ahLst/>
              <a:cxnLst/>
              <a:rect l="0" t="0" r="0" b="0"/>
              <a:pathLst>
                <a:path w="26352" h="58341">
                  <a:moveTo>
                    <a:pt x="13255" y="0"/>
                  </a:moveTo>
                  <a:lnTo>
                    <a:pt x="10873" y="3413"/>
                  </a:lnTo>
                  <a:lnTo>
                    <a:pt x="8811" y="6112"/>
                  </a:lnTo>
                  <a:lnTo>
                    <a:pt x="4366" y="11271"/>
                  </a:lnTo>
                  <a:lnTo>
                    <a:pt x="1348" y="13652"/>
                  </a:lnTo>
                  <a:lnTo>
                    <a:pt x="397" y="14446"/>
                  </a:lnTo>
                  <a:lnTo>
                    <a:pt x="0" y="15240"/>
                  </a:lnTo>
                  <a:lnTo>
                    <a:pt x="397" y="15954"/>
                  </a:lnTo>
                  <a:lnTo>
                    <a:pt x="5636" y="15954"/>
                  </a:lnTo>
                  <a:lnTo>
                    <a:pt x="5636" y="45720"/>
                  </a:lnTo>
                  <a:lnTo>
                    <a:pt x="5873" y="49133"/>
                  </a:lnTo>
                  <a:lnTo>
                    <a:pt x="6350" y="51912"/>
                  </a:lnTo>
                  <a:lnTo>
                    <a:pt x="7223" y="54133"/>
                  </a:lnTo>
                  <a:lnTo>
                    <a:pt x="8334" y="55721"/>
                  </a:lnTo>
                  <a:lnTo>
                    <a:pt x="11192" y="57706"/>
                  </a:lnTo>
                  <a:lnTo>
                    <a:pt x="14763" y="58341"/>
                  </a:lnTo>
                  <a:lnTo>
                    <a:pt x="18097" y="57706"/>
                  </a:lnTo>
                  <a:lnTo>
                    <a:pt x="21352" y="56118"/>
                  </a:lnTo>
                  <a:lnTo>
                    <a:pt x="24129" y="53737"/>
                  </a:lnTo>
                  <a:lnTo>
                    <a:pt x="26352" y="50800"/>
                  </a:lnTo>
                  <a:lnTo>
                    <a:pt x="25003" y="49688"/>
                  </a:lnTo>
                  <a:lnTo>
                    <a:pt x="22780" y="51912"/>
                  </a:lnTo>
                  <a:lnTo>
                    <a:pt x="21113" y="52785"/>
                  </a:lnTo>
                  <a:lnTo>
                    <a:pt x="18970" y="53181"/>
                  </a:lnTo>
                  <a:lnTo>
                    <a:pt x="16827" y="52706"/>
                  </a:lnTo>
                  <a:lnTo>
                    <a:pt x="15398" y="51515"/>
                  </a:lnTo>
                  <a:lnTo>
                    <a:pt x="14128" y="47943"/>
                  </a:lnTo>
                  <a:lnTo>
                    <a:pt x="13969" y="44292"/>
                  </a:lnTo>
                  <a:lnTo>
                    <a:pt x="13969" y="15954"/>
                  </a:lnTo>
                  <a:lnTo>
                    <a:pt x="23971" y="15954"/>
                  </a:lnTo>
                  <a:lnTo>
                    <a:pt x="23971" y="12779"/>
                  </a:lnTo>
                  <a:lnTo>
                    <a:pt x="13969" y="12779"/>
                  </a:lnTo>
                  <a:lnTo>
                    <a:pt x="13969" y="1270"/>
                  </a:lnTo>
                  <a:lnTo>
                    <a:pt x="13891" y="318"/>
                  </a:lnTo>
                  <a:lnTo>
                    <a:pt x="13255" y="0"/>
                  </a:lnTo>
                  <a:close/>
                </a:path>
              </a:pathLst>
            </a:custGeom>
            <a:solidFill>
              <a:srgbClr val="000000"/>
            </a:solidFill>
          </p:spPr>
          <p:txBody>
            <a:bodyPr vert="horz" lIns="91440" tIns="45720" rIns="91440" bIns="45720" anchor="t"/>
            <a:lstStyle/>
            <a:p>
              <a:endParaRPr lang="en-IN"/>
            </a:p>
          </p:txBody>
        </p:sp>
        <p:sp>
          <p:nvSpPr>
            <p:cNvPr id="2659" name="Shape 2694"/>
            <p:cNvSpPr/>
            <p:nvPr/>
          </p:nvSpPr>
          <p:spPr>
            <a:xfrm>
              <a:off x="3572097" y="4939790"/>
              <a:ext cx="26351" cy="58341"/>
            </a:xfrm>
            <a:custGeom>
              <a:avLst/>
              <a:gdLst/>
              <a:ahLst/>
              <a:cxnLst/>
              <a:rect l="0" t="0" r="0" b="0"/>
              <a:pathLst>
                <a:path w="26351" h="58341">
                  <a:moveTo>
                    <a:pt x="13255" y="0"/>
                  </a:moveTo>
                  <a:lnTo>
                    <a:pt x="10873" y="3413"/>
                  </a:lnTo>
                  <a:lnTo>
                    <a:pt x="8888" y="6112"/>
                  </a:lnTo>
                  <a:lnTo>
                    <a:pt x="4364" y="11271"/>
                  </a:lnTo>
                  <a:lnTo>
                    <a:pt x="1348" y="13652"/>
                  </a:lnTo>
                  <a:lnTo>
                    <a:pt x="396" y="14446"/>
                  </a:lnTo>
                  <a:lnTo>
                    <a:pt x="0" y="15240"/>
                  </a:lnTo>
                  <a:lnTo>
                    <a:pt x="396" y="15954"/>
                  </a:lnTo>
                  <a:lnTo>
                    <a:pt x="5634" y="15954"/>
                  </a:lnTo>
                  <a:lnTo>
                    <a:pt x="5634" y="45720"/>
                  </a:lnTo>
                  <a:lnTo>
                    <a:pt x="5873" y="49133"/>
                  </a:lnTo>
                  <a:lnTo>
                    <a:pt x="6350" y="51912"/>
                  </a:lnTo>
                  <a:lnTo>
                    <a:pt x="7222" y="54133"/>
                  </a:lnTo>
                  <a:lnTo>
                    <a:pt x="8333" y="55721"/>
                  </a:lnTo>
                  <a:lnTo>
                    <a:pt x="11191" y="57706"/>
                  </a:lnTo>
                  <a:lnTo>
                    <a:pt x="14762" y="58341"/>
                  </a:lnTo>
                  <a:lnTo>
                    <a:pt x="18176" y="57706"/>
                  </a:lnTo>
                  <a:lnTo>
                    <a:pt x="21351" y="56118"/>
                  </a:lnTo>
                  <a:lnTo>
                    <a:pt x="24129" y="53737"/>
                  </a:lnTo>
                  <a:lnTo>
                    <a:pt x="26351" y="50800"/>
                  </a:lnTo>
                  <a:lnTo>
                    <a:pt x="25081" y="49688"/>
                  </a:lnTo>
                  <a:lnTo>
                    <a:pt x="22859" y="51912"/>
                  </a:lnTo>
                  <a:lnTo>
                    <a:pt x="21192" y="52785"/>
                  </a:lnTo>
                  <a:lnTo>
                    <a:pt x="19050" y="53181"/>
                  </a:lnTo>
                  <a:lnTo>
                    <a:pt x="16906" y="52706"/>
                  </a:lnTo>
                  <a:lnTo>
                    <a:pt x="15477" y="51515"/>
                  </a:lnTo>
                  <a:lnTo>
                    <a:pt x="14604" y="49848"/>
                  </a:lnTo>
                  <a:lnTo>
                    <a:pt x="14128" y="47943"/>
                  </a:lnTo>
                  <a:lnTo>
                    <a:pt x="13968" y="44292"/>
                  </a:lnTo>
                  <a:lnTo>
                    <a:pt x="13968" y="15954"/>
                  </a:lnTo>
                  <a:lnTo>
                    <a:pt x="23969" y="15954"/>
                  </a:lnTo>
                  <a:lnTo>
                    <a:pt x="23969" y="12779"/>
                  </a:lnTo>
                  <a:lnTo>
                    <a:pt x="13968" y="12779"/>
                  </a:lnTo>
                  <a:lnTo>
                    <a:pt x="13968" y="1270"/>
                  </a:lnTo>
                  <a:lnTo>
                    <a:pt x="13889" y="318"/>
                  </a:lnTo>
                  <a:lnTo>
                    <a:pt x="13255" y="0"/>
                  </a:lnTo>
                  <a:close/>
                </a:path>
              </a:pathLst>
            </a:custGeom>
            <a:solidFill>
              <a:srgbClr val="000000"/>
            </a:solidFill>
          </p:spPr>
          <p:txBody>
            <a:bodyPr vert="horz" lIns="91440" tIns="45720" rIns="91440" bIns="45720" anchor="t"/>
            <a:lstStyle/>
            <a:p>
              <a:endParaRPr lang="en-IN"/>
            </a:p>
          </p:txBody>
        </p:sp>
        <p:sp>
          <p:nvSpPr>
            <p:cNvPr id="2660" name="Shape 2695"/>
            <p:cNvSpPr/>
            <p:nvPr/>
          </p:nvSpPr>
          <p:spPr>
            <a:xfrm>
              <a:off x="3305634" y="4939790"/>
              <a:ext cx="26352" cy="58341"/>
            </a:xfrm>
            <a:custGeom>
              <a:avLst/>
              <a:gdLst/>
              <a:ahLst/>
              <a:cxnLst/>
              <a:rect l="0" t="0" r="0" b="0"/>
              <a:pathLst>
                <a:path w="26352" h="58341">
                  <a:moveTo>
                    <a:pt x="13256" y="0"/>
                  </a:moveTo>
                  <a:lnTo>
                    <a:pt x="10874" y="3413"/>
                  </a:lnTo>
                  <a:lnTo>
                    <a:pt x="8889" y="6112"/>
                  </a:lnTo>
                  <a:lnTo>
                    <a:pt x="4366" y="11271"/>
                  </a:lnTo>
                  <a:lnTo>
                    <a:pt x="1349" y="13652"/>
                  </a:lnTo>
                  <a:lnTo>
                    <a:pt x="397" y="14446"/>
                  </a:lnTo>
                  <a:lnTo>
                    <a:pt x="0" y="15240"/>
                  </a:lnTo>
                  <a:lnTo>
                    <a:pt x="397" y="15954"/>
                  </a:lnTo>
                  <a:lnTo>
                    <a:pt x="5636" y="15954"/>
                  </a:lnTo>
                  <a:lnTo>
                    <a:pt x="5636" y="45720"/>
                  </a:lnTo>
                  <a:lnTo>
                    <a:pt x="5873" y="49133"/>
                  </a:lnTo>
                  <a:lnTo>
                    <a:pt x="6350" y="51912"/>
                  </a:lnTo>
                  <a:lnTo>
                    <a:pt x="7223" y="54133"/>
                  </a:lnTo>
                  <a:lnTo>
                    <a:pt x="8334" y="55721"/>
                  </a:lnTo>
                  <a:lnTo>
                    <a:pt x="11192" y="57706"/>
                  </a:lnTo>
                  <a:lnTo>
                    <a:pt x="14763" y="58341"/>
                  </a:lnTo>
                  <a:lnTo>
                    <a:pt x="18176" y="57706"/>
                  </a:lnTo>
                  <a:lnTo>
                    <a:pt x="21351" y="56118"/>
                  </a:lnTo>
                  <a:lnTo>
                    <a:pt x="24129" y="53737"/>
                  </a:lnTo>
                  <a:lnTo>
                    <a:pt x="26352" y="50800"/>
                  </a:lnTo>
                  <a:lnTo>
                    <a:pt x="25082" y="49688"/>
                  </a:lnTo>
                  <a:lnTo>
                    <a:pt x="22859" y="51912"/>
                  </a:lnTo>
                  <a:lnTo>
                    <a:pt x="21113" y="52785"/>
                  </a:lnTo>
                  <a:lnTo>
                    <a:pt x="18969" y="53181"/>
                  </a:lnTo>
                  <a:lnTo>
                    <a:pt x="16906" y="52706"/>
                  </a:lnTo>
                  <a:lnTo>
                    <a:pt x="15478" y="51515"/>
                  </a:lnTo>
                  <a:lnTo>
                    <a:pt x="14604" y="49848"/>
                  </a:lnTo>
                  <a:lnTo>
                    <a:pt x="14128" y="47943"/>
                  </a:lnTo>
                  <a:lnTo>
                    <a:pt x="13970" y="44292"/>
                  </a:lnTo>
                  <a:lnTo>
                    <a:pt x="13970" y="15954"/>
                  </a:lnTo>
                  <a:lnTo>
                    <a:pt x="23971" y="15954"/>
                  </a:lnTo>
                  <a:lnTo>
                    <a:pt x="23971" y="12779"/>
                  </a:lnTo>
                  <a:lnTo>
                    <a:pt x="13970" y="12779"/>
                  </a:lnTo>
                  <a:lnTo>
                    <a:pt x="13970" y="1270"/>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2661" name="Shape 2696"/>
            <p:cNvSpPr/>
            <p:nvPr/>
          </p:nvSpPr>
          <p:spPr>
            <a:xfrm>
              <a:off x="4407439" y="4951539"/>
              <a:ext cx="23495" cy="45560"/>
            </a:xfrm>
            <a:custGeom>
              <a:avLst/>
              <a:gdLst/>
              <a:ahLst/>
              <a:cxnLst/>
              <a:rect l="0" t="0" r="0" b="0"/>
              <a:pathLst>
                <a:path w="23495" h="45560">
                  <a:moveTo>
                    <a:pt x="15795" y="0"/>
                  </a:moveTo>
                  <a:lnTo>
                    <a:pt x="396" y="5476"/>
                  </a:lnTo>
                  <a:lnTo>
                    <a:pt x="396" y="6983"/>
                  </a:lnTo>
                  <a:lnTo>
                    <a:pt x="4365" y="6587"/>
                  </a:lnTo>
                  <a:lnTo>
                    <a:pt x="5634" y="6666"/>
                  </a:lnTo>
                  <a:lnTo>
                    <a:pt x="6746" y="7380"/>
                  </a:lnTo>
                  <a:lnTo>
                    <a:pt x="7540" y="9127"/>
                  </a:lnTo>
                  <a:lnTo>
                    <a:pt x="7857" y="12539"/>
                  </a:lnTo>
                  <a:lnTo>
                    <a:pt x="7857" y="35480"/>
                  </a:lnTo>
                  <a:lnTo>
                    <a:pt x="7698" y="38733"/>
                  </a:lnTo>
                  <a:lnTo>
                    <a:pt x="7143" y="41114"/>
                  </a:lnTo>
                  <a:lnTo>
                    <a:pt x="6189" y="42623"/>
                  </a:lnTo>
                  <a:lnTo>
                    <a:pt x="4762" y="43496"/>
                  </a:lnTo>
                  <a:lnTo>
                    <a:pt x="2777" y="43893"/>
                  </a:lnTo>
                  <a:lnTo>
                    <a:pt x="0" y="44132"/>
                  </a:lnTo>
                  <a:lnTo>
                    <a:pt x="0" y="45560"/>
                  </a:lnTo>
                  <a:lnTo>
                    <a:pt x="23495" y="45560"/>
                  </a:lnTo>
                  <a:lnTo>
                    <a:pt x="23495" y="44132"/>
                  </a:lnTo>
                  <a:lnTo>
                    <a:pt x="19446" y="43496"/>
                  </a:lnTo>
                  <a:lnTo>
                    <a:pt x="17223" y="42068"/>
                  </a:lnTo>
                  <a:lnTo>
                    <a:pt x="16351" y="39527"/>
                  </a:lnTo>
                  <a:lnTo>
                    <a:pt x="16192" y="35480"/>
                  </a:lnTo>
                  <a:lnTo>
                    <a:pt x="16192" y="316"/>
                  </a:lnTo>
                  <a:lnTo>
                    <a:pt x="15795" y="0"/>
                  </a:lnTo>
                  <a:close/>
                </a:path>
              </a:pathLst>
            </a:custGeom>
            <a:solidFill>
              <a:srgbClr val="000000"/>
            </a:solidFill>
          </p:spPr>
          <p:txBody>
            <a:bodyPr vert="horz" lIns="91440" tIns="45720" rIns="91440" bIns="45720" anchor="t"/>
            <a:lstStyle/>
            <a:p>
              <a:endParaRPr lang="en-IN"/>
            </a:p>
          </p:txBody>
        </p:sp>
        <p:sp>
          <p:nvSpPr>
            <p:cNvPr id="2662" name="Shape 2697"/>
            <p:cNvSpPr/>
            <p:nvPr/>
          </p:nvSpPr>
          <p:spPr>
            <a:xfrm>
              <a:off x="4358067" y="4929471"/>
              <a:ext cx="45958" cy="68660"/>
            </a:xfrm>
            <a:custGeom>
              <a:avLst/>
              <a:gdLst/>
              <a:ahLst/>
              <a:cxnLst/>
              <a:rect l="0" t="0" r="0" b="0"/>
              <a:pathLst>
                <a:path w="45958" h="68660">
                  <a:moveTo>
                    <a:pt x="38815" y="0"/>
                  </a:moveTo>
                  <a:lnTo>
                    <a:pt x="24210" y="4366"/>
                  </a:lnTo>
                  <a:lnTo>
                    <a:pt x="24210" y="5953"/>
                  </a:lnTo>
                  <a:lnTo>
                    <a:pt x="26591" y="5874"/>
                  </a:lnTo>
                  <a:lnTo>
                    <a:pt x="29131" y="6192"/>
                  </a:lnTo>
                  <a:lnTo>
                    <a:pt x="30401" y="7223"/>
                  </a:lnTo>
                  <a:lnTo>
                    <a:pt x="30956" y="10874"/>
                  </a:lnTo>
                  <a:lnTo>
                    <a:pt x="30956" y="26352"/>
                  </a:lnTo>
                  <a:lnTo>
                    <a:pt x="28575" y="24448"/>
                  </a:lnTo>
                  <a:lnTo>
                    <a:pt x="26115" y="23098"/>
                  </a:lnTo>
                  <a:lnTo>
                    <a:pt x="23496" y="22304"/>
                  </a:lnTo>
                  <a:lnTo>
                    <a:pt x="22685" y="22241"/>
                  </a:lnTo>
                  <a:lnTo>
                    <a:pt x="20797" y="24844"/>
                  </a:lnTo>
                  <a:lnTo>
                    <a:pt x="24210" y="25479"/>
                  </a:lnTo>
                  <a:lnTo>
                    <a:pt x="27385" y="27306"/>
                  </a:lnTo>
                  <a:lnTo>
                    <a:pt x="29686" y="30401"/>
                  </a:lnTo>
                  <a:lnTo>
                    <a:pt x="30956" y="34767"/>
                  </a:lnTo>
                  <a:lnTo>
                    <a:pt x="30956" y="57547"/>
                  </a:lnTo>
                  <a:lnTo>
                    <a:pt x="29846" y="60007"/>
                  </a:lnTo>
                  <a:lnTo>
                    <a:pt x="27781" y="61833"/>
                  </a:lnTo>
                  <a:lnTo>
                    <a:pt x="25162" y="63103"/>
                  </a:lnTo>
                  <a:lnTo>
                    <a:pt x="22146" y="63500"/>
                  </a:lnTo>
                  <a:lnTo>
                    <a:pt x="18892" y="63024"/>
                  </a:lnTo>
                  <a:lnTo>
                    <a:pt x="15717" y="61516"/>
                  </a:lnTo>
                  <a:lnTo>
                    <a:pt x="12938" y="58896"/>
                  </a:lnTo>
                  <a:lnTo>
                    <a:pt x="10636" y="55007"/>
                  </a:lnTo>
                  <a:lnTo>
                    <a:pt x="9128" y="49768"/>
                  </a:lnTo>
                  <a:lnTo>
                    <a:pt x="8494" y="43181"/>
                  </a:lnTo>
                  <a:lnTo>
                    <a:pt x="9049" y="37148"/>
                  </a:lnTo>
                  <a:lnTo>
                    <a:pt x="10478" y="32465"/>
                  </a:lnTo>
                  <a:lnTo>
                    <a:pt x="12621" y="28972"/>
                  </a:lnTo>
                  <a:lnTo>
                    <a:pt x="15161" y="26670"/>
                  </a:lnTo>
                  <a:lnTo>
                    <a:pt x="17939" y="25321"/>
                  </a:lnTo>
                  <a:lnTo>
                    <a:pt x="20797" y="24844"/>
                  </a:lnTo>
                  <a:lnTo>
                    <a:pt x="22685" y="22241"/>
                  </a:lnTo>
                  <a:lnTo>
                    <a:pt x="20480" y="22067"/>
                  </a:lnTo>
                  <a:lnTo>
                    <a:pt x="15081" y="22940"/>
                  </a:lnTo>
                  <a:lnTo>
                    <a:pt x="10240" y="25479"/>
                  </a:lnTo>
                  <a:lnTo>
                    <a:pt x="6112" y="29368"/>
                  </a:lnTo>
                  <a:lnTo>
                    <a:pt x="2858" y="34369"/>
                  </a:lnTo>
                  <a:lnTo>
                    <a:pt x="715" y="40163"/>
                  </a:lnTo>
                  <a:lnTo>
                    <a:pt x="0" y="46435"/>
                  </a:lnTo>
                  <a:lnTo>
                    <a:pt x="556" y="53261"/>
                  </a:lnTo>
                  <a:lnTo>
                    <a:pt x="2223" y="58420"/>
                  </a:lnTo>
                  <a:lnTo>
                    <a:pt x="4683" y="62388"/>
                  </a:lnTo>
                  <a:lnTo>
                    <a:pt x="7541" y="65167"/>
                  </a:lnTo>
                  <a:lnTo>
                    <a:pt x="10557" y="66993"/>
                  </a:lnTo>
                  <a:lnTo>
                    <a:pt x="13573" y="68024"/>
                  </a:lnTo>
                  <a:lnTo>
                    <a:pt x="16113" y="68581"/>
                  </a:lnTo>
                  <a:lnTo>
                    <a:pt x="18019" y="68660"/>
                  </a:lnTo>
                  <a:lnTo>
                    <a:pt x="22861" y="68024"/>
                  </a:lnTo>
                  <a:lnTo>
                    <a:pt x="26432" y="66517"/>
                  </a:lnTo>
                  <a:lnTo>
                    <a:pt x="29052" y="64452"/>
                  </a:lnTo>
                  <a:lnTo>
                    <a:pt x="30798" y="62310"/>
                  </a:lnTo>
                  <a:lnTo>
                    <a:pt x="30956" y="62310"/>
                  </a:lnTo>
                  <a:lnTo>
                    <a:pt x="30956" y="68342"/>
                  </a:lnTo>
                  <a:lnTo>
                    <a:pt x="31353" y="68660"/>
                  </a:lnTo>
                  <a:lnTo>
                    <a:pt x="38815" y="66040"/>
                  </a:lnTo>
                  <a:lnTo>
                    <a:pt x="45958" y="63500"/>
                  </a:lnTo>
                  <a:lnTo>
                    <a:pt x="45958" y="61912"/>
                  </a:lnTo>
                  <a:lnTo>
                    <a:pt x="43180" y="61912"/>
                  </a:lnTo>
                  <a:lnTo>
                    <a:pt x="41275" y="61595"/>
                  </a:lnTo>
                  <a:lnTo>
                    <a:pt x="40164" y="60801"/>
                  </a:lnTo>
                  <a:lnTo>
                    <a:pt x="39530" y="59769"/>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2663" name="Shape 2698"/>
            <p:cNvSpPr/>
            <p:nvPr/>
          </p:nvSpPr>
          <p:spPr>
            <a:xfrm>
              <a:off x="4158836" y="4951539"/>
              <a:ext cx="23496" cy="45560"/>
            </a:xfrm>
            <a:custGeom>
              <a:avLst/>
              <a:gdLst/>
              <a:ahLst/>
              <a:cxnLst/>
              <a:rect l="0" t="0" r="0" b="0"/>
              <a:pathLst>
                <a:path w="23496" h="45560">
                  <a:moveTo>
                    <a:pt x="15717" y="0"/>
                  </a:moveTo>
                  <a:lnTo>
                    <a:pt x="397" y="5476"/>
                  </a:lnTo>
                  <a:lnTo>
                    <a:pt x="397" y="6983"/>
                  </a:lnTo>
                  <a:lnTo>
                    <a:pt x="4366" y="6587"/>
                  </a:lnTo>
                  <a:lnTo>
                    <a:pt x="5556" y="6666"/>
                  </a:lnTo>
                  <a:lnTo>
                    <a:pt x="6667" y="7380"/>
                  </a:lnTo>
                  <a:lnTo>
                    <a:pt x="7461" y="9127"/>
                  </a:lnTo>
                  <a:lnTo>
                    <a:pt x="7780" y="12539"/>
                  </a:lnTo>
                  <a:lnTo>
                    <a:pt x="7780" y="35480"/>
                  </a:lnTo>
                  <a:lnTo>
                    <a:pt x="7621" y="38733"/>
                  </a:lnTo>
                  <a:lnTo>
                    <a:pt x="7143" y="41114"/>
                  </a:lnTo>
                  <a:lnTo>
                    <a:pt x="6192" y="42623"/>
                  </a:lnTo>
                  <a:lnTo>
                    <a:pt x="4762" y="43496"/>
                  </a:lnTo>
                  <a:lnTo>
                    <a:pt x="2778" y="43893"/>
                  </a:lnTo>
                  <a:lnTo>
                    <a:pt x="0" y="44132"/>
                  </a:lnTo>
                  <a:lnTo>
                    <a:pt x="0" y="45560"/>
                  </a:lnTo>
                  <a:lnTo>
                    <a:pt x="23496" y="45560"/>
                  </a:lnTo>
                  <a:lnTo>
                    <a:pt x="23496" y="44132"/>
                  </a:lnTo>
                  <a:lnTo>
                    <a:pt x="19447" y="43496"/>
                  </a:lnTo>
                  <a:lnTo>
                    <a:pt x="17225" y="42068"/>
                  </a:lnTo>
                  <a:lnTo>
                    <a:pt x="16352" y="39527"/>
                  </a:lnTo>
                  <a:lnTo>
                    <a:pt x="16113" y="35480"/>
                  </a:lnTo>
                  <a:lnTo>
                    <a:pt x="16113" y="316"/>
                  </a:lnTo>
                  <a:lnTo>
                    <a:pt x="15717" y="0"/>
                  </a:lnTo>
                  <a:close/>
                </a:path>
              </a:pathLst>
            </a:custGeom>
            <a:solidFill>
              <a:srgbClr val="000000"/>
            </a:solidFill>
          </p:spPr>
          <p:txBody>
            <a:bodyPr vert="horz" lIns="91440" tIns="45720" rIns="91440" bIns="45720" anchor="t"/>
            <a:lstStyle/>
            <a:p>
              <a:endParaRPr lang="en-IN"/>
            </a:p>
          </p:txBody>
        </p:sp>
        <p:sp>
          <p:nvSpPr>
            <p:cNvPr id="2664" name="Shape 2699"/>
            <p:cNvSpPr/>
            <p:nvPr/>
          </p:nvSpPr>
          <p:spPr>
            <a:xfrm>
              <a:off x="4042948" y="4951539"/>
              <a:ext cx="23416" cy="45560"/>
            </a:xfrm>
            <a:custGeom>
              <a:avLst/>
              <a:gdLst/>
              <a:ahLst/>
              <a:cxnLst/>
              <a:rect l="0" t="0" r="0" b="0"/>
              <a:pathLst>
                <a:path w="23416" h="45560">
                  <a:moveTo>
                    <a:pt x="15717" y="0"/>
                  </a:moveTo>
                  <a:lnTo>
                    <a:pt x="397" y="5476"/>
                  </a:lnTo>
                  <a:lnTo>
                    <a:pt x="397" y="6983"/>
                  </a:lnTo>
                  <a:lnTo>
                    <a:pt x="4366" y="6587"/>
                  </a:lnTo>
                  <a:lnTo>
                    <a:pt x="5556" y="6666"/>
                  </a:lnTo>
                  <a:lnTo>
                    <a:pt x="6667" y="7380"/>
                  </a:lnTo>
                  <a:lnTo>
                    <a:pt x="7461" y="9127"/>
                  </a:lnTo>
                  <a:lnTo>
                    <a:pt x="7780" y="12539"/>
                  </a:lnTo>
                  <a:lnTo>
                    <a:pt x="7780" y="35480"/>
                  </a:lnTo>
                  <a:lnTo>
                    <a:pt x="7621" y="38733"/>
                  </a:lnTo>
                  <a:lnTo>
                    <a:pt x="7143" y="41114"/>
                  </a:lnTo>
                  <a:lnTo>
                    <a:pt x="6192" y="42623"/>
                  </a:lnTo>
                  <a:lnTo>
                    <a:pt x="4762" y="43496"/>
                  </a:lnTo>
                  <a:lnTo>
                    <a:pt x="2699" y="43893"/>
                  </a:lnTo>
                  <a:lnTo>
                    <a:pt x="0" y="44132"/>
                  </a:lnTo>
                  <a:lnTo>
                    <a:pt x="0" y="45560"/>
                  </a:lnTo>
                  <a:lnTo>
                    <a:pt x="23416" y="45560"/>
                  </a:lnTo>
                  <a:lnTo>
                    <a:pt x="23416" y="44132"/>
                  </a:lnTo>
                  <a:lnTo>
                    <a:pt x="19447" y="43496"/>
                  </a:lnTo>
                  <a:lnTo>
                    <a:pt x="17225" y="42068"/>
                  </a:lnTo>
                  <a:lnTo>
                    <a:pt x="16272" y="39527"/>
                  </a:lnTo>
                  <a:lnTo>
                    <a:pt x="16113" y="35480"/>
                  </a:lnTo>
                  <a:lnTo>
                    <a:pt x="16113" y="316"/>
                  </a:lnTo>
                  <a:lnTo>
                    <a:pt x="15717" y="0"/>
                  </a:lnTo>
                  <a:close/>
                </a:path>
              </a:pathLst>
            </a:custGeom>
            <a:solidFill>
              <a:srgbClr val="000000"/>
            </a:solidFill>
          </p:spPr>
          <p:txBody>
            <a:bodyPr vert="horz" lIns="91440" tIns="45720" rIns="91440" bIns="45720" anchor="t"/>
            <a:lstStyle/>
            <a:p>
              <a:endParaRPr lang="en-IN"/>
            </a:p>
          </p:txBody>
        </p:sp>
        <p:sp>
          <p:nvSpPr>
            <p:cNvPr id="2665" name="Shape 2700"/>
            <p:cNvSpPr/>
            <p:nvPr/>
          </p:nvSpPr>
          <p:spPr>
            <a:xfrm>
              <a:off x="3961589" y="4951539"/>
              <a:ext cx="39528" cy="46592"/>
            </a:xfrm>
            <a:custGeom>
              <a:avLst/>
              <a:gdLst/>
              <a:ahLst/>
              <a:cxnLst/>
              <a:rect l="0" t="0" r="0" b="0"/>
              <a:pathLst>
                <a:path w="39528" h="46592">
                  <a:moveTo>
                    <a:pt x="20239" y="0"/>
                  </a:moveTo>
                  <a:lnTo>
                    <a:pt x="18018" y="3571"/>
                  </a:lnTo>
                  <a:lnTo>
                    <a:pt x="21431" y="4126"/>
                  </a:lnTo>
                  <a:lnTo>
                    <a:pt x="23812" y="5556"/>
                  </a:lnTo>
                  <a:lnTo>
                    <a:pt x="25479" y="7539"/>
                  </a:lnTo>
                  <a:lnTo>
                    <a:pt x="26511" y="9921"/>
                  </a:lnTo>
                  <a:lnTo>
                    <a:pt x="27543" y="15001"/>
                  </a:lnTo>
                  <a:lnTo>
                    <a:pt x="7143" y="15001"/>
                  </a:lnTo>
                  <a:lnTo>
                    <a:pt x="7857" y="12063"/>
                  </a:lnTo>
                  <a:lnTo>
                    <a:pt x="8731" y="9525"/>
                  </a:lnTo>
                  <a:lnTo>
                    <a:pt x="9842" y="7539"/>
                  </a:lnTo>
                  <a:lnTo>
                    <a:pt x="11112" y="6032"/>
                  </a:lnTo>
                  <a:lnTo>
                    <a:pt x="14287" y="4126"/>
                  </a:lnTo>
                  <a:lnTo>
                    <a:pt x="18018" y="3571"/>
                  </a:lnTo>
                  <a:lnTo>
                    <a:pt x="20239" y="0"/>
                  </a:lnTo>
                  <a:lnTo>
                    <a:pt x="15954" y="475"/>
                  </a:lnTo>
                  <a:lnTo>
                    <a:pt x="11429" y="2221"/>
                  </a:lnTo>
                  <a:lnTo>
                    <a:pt x="7143" y="5317"/>
                  </a:lnTo>
                  <a:lnTo>
                    <a:pt x="3492" y="9921"/>
                  </a:lnTo>
                  <a:lnTo>
                    <a:pt x="1032" y="16191"/>
                  </a:lnTo>
                  <a:lnTo>
                    <a:pt x="0" y="24367"/>
                  </a:lnTo>
                  <a:lnTo>
                    <a:pt x="396" y="29368"/>
                  </a:lnTo>
                  <a:lnTo>
                    <a:pt x="1349" y="33733"/>
                  </a:lnTo>
                  <a:lnTo>
                    <a:pt x="2857" y="37543"/>
                  </a:lnTo>
                  <a:lnTo>
                    <a:pt x="5079" y="40718"/>
                  </a:lnTo>
                  <a:lnTo>
                    <a:pt x="7778" y="43258"/>
                  </a:lnTo>
                  <a:lnTo>
                    <a:pt x="10953" y="45083"/>
                  </a:lnTo>
                  <a:lnTo>
                    <a:pt x="14526" y="46194"/>
                  </a:lnTo>
                  <a:lnTo>
                    <a:pt x="18494" y="46592"/>
                  </a:lnTo>
                  <a:lnTo>
                    <a:pt x="23495" y="45957"/>
                  </a:lnTo>
                  <a:lnTo>
                    <a:pt x="27701" y="44369"/>
                  </a:lnTo>
                  <a:lnTo>
                    <a:pt x="31194" y="42147"/>
                  </a:lnTo>
                  <a:lnTo>
                    <a:pt x="33972" y="39448"/>
                  </a:lnTo>
                  <a:lnTo>
                    <a:pt x="36195" y="36669"/>
                  </a:lnTo>
                  <a:lnTo>
                    <a:pt x="37782" y="33971"/>
                  </a:lnTo>
                  <a:lnTo>
                    <a:pt x="38893" y="31669"/>
                  </a:lnTo>
                  <a:lnTo>
                    <a:pt x="39528" y="30002"/>
                  </a:lnTo>
                  <a:lnTo>
                    <a:pt x="37941" y="29368"/>
                  </a:lnTo>
                  <a:lnTo>
                    <a:pt x="34925" y="33653"/>
                  </a:lnTo>
                  <a:lnTo>
                    <a:pt x="32702" y="35876"/>
                  </a:lnTo>
                  <a:lnTo>
                    <a:pt x="30003" y="37861"/>
                  </a:lnTo>
                  <a:lnTo>
                    <a:pt x="26589" y="39210"/>
                  </a:lnTo>
                  <a:lnTo>
                    <a:pt x="22621" y="39766"/>
                  </a:lnTo>
                  <a:lnTo>
                    <a:pt x="19208" y="39369"/>
                  </a:lnTo>
                  <a:lnTo>
                    <a:pt x="15875" y="38100"/>
                  </a:lnTo>
                  <a:lnTo>
                    <a:pt x="12700" y="35558"/>
                  </a:lnTo>
                  <a:lnTo>
                    <a:pt x="10001" y="31589"/>
                  </a:lnTo>
                  <a:lnTo>
                    <a:pt x="8890" y="28971"/>
                  </a:lnTo>
                  <a:lnTo>
                    <a:pt x="7937" y="25875"/>
                  </a:lnTo>
                  <a:lnTo>
                    <a:pt x="7302" y="22303"/>
                  </a:lnTo>
                  <a:lnTo>
                    <a:pt x="6826" y="18176"/>
                  </a:lnTo>
                  <a:lnTo>
                    <a:pt x="37623" y="18176"/>
                  </a:lnTo>
                  <a:lnTo>
                    <a:pt x="36988" y="13730"/>
                  </a:lnTo>
                  <a:lnTo>
                    <a:pt x="35798" y="9841"/>
                  </a:lnTo>
                  <a:lnTo>
                    <a:pt x="34131" y="6746"/>
                  </a:lnTo>
                  <a:lnTo>
                    <a:pt x="32067" y="4205"/>
                  </a:lnTo>
                  <a:lnTo>
                    <a:pt x="29527" y="2301"/>
                  </a:lnTo>
                  <a:lnTo>
                    <a:pt x="26749" y="1030"/>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666" name="Shape 2701"/>
            <p:cNvSpPr/>
            <p:nvPr/>
          </p:nvSpPr>
          <p:spPr>
            <a:xfrm>
              <a:off x="3643692" y="4951539"/>
              <a:ext cx="23496" cy="45560"/>
            </a:xfrm>
            <a:custGeom>
              <a:avLst/>
              <a:gdLst/>
              <a:ahLst/>
              <a:cxnLst/>
              <a:rect l="0" t="0" r="0" b="0"/>
              <a:pathLst>
                <a:path w="23496" h="45560">
                  <a:moveTo>
                    <a:pt x="15796" y="0"/>
                  </a:moveTo>
                  <a:lnTo>
                    <a:pt x="397" y="5476"/>
                  </a:lnTo>
                  <a:lnTo>
                    <a:pt x="397" y="6983"/>
                  </a:lnTo>
                  <a:lnTo>
                    <a:pt x="4366" y="6587"/>
                  </a:lnTo>
                  <a:lnTo>
                    <a:pt x="5636" y="6666"/>
                  </a:lnTo>
                  <a:lnTo>
                    <a:pt x="6747" y="7380"/>
                  </a:lnTo>
                  <a:lnTo>
                    <a:pt x="7541" y="9127"/>
                  </a:lnTo>
                  <a:lnTo>
                    <a:pt x="7858" y="12539"/>
                  </a:lnTo>
                  <a:lnTo>
                    <a:pt x="7858" y="35480"/>
                  </a:lnTo>
                  <a:lnTo>
                    <a:pt x="7700" y="38733"/>
                  </a:lnTo>
                  <a:lnTo>
                    <a:pt x="7143" y="41114"/>
                  </a:lnTo>
                  <a:lnTo>
                    <a:pt x="6192" y="42623"/>
                  </a:lnTo>
                  <a:lnTo>
                    <a:pt x="4762" y="43496"/>
                  </a:lnTo>
                  <a:lnTo>
                    <a:pt x="2778" y="43893"/>
                  </a:lnTo>
                  <a:lnTo>
                    <a:pt x="0" y="44132"/>
                  </a:lnTo>
                  <a:lnTo>
                    <a:pt x="0" y="45560"/>
                  </a:lnTo>
                  <a:lnTo>
                    <a:pt x="23496" y="45560"/>
                  </a:lnTo>
                  <a:lnTo>
                    <a:pt x="23496" y="44132"/>
                  </a:lnTo>
                  <a:lnTo>
                    <a:pt x="19447" y="43496"/>
                  </a:lnTo>
                  <a:lnTo>
                    <a:pt x="17225" y="42068"/>
                  </a:lnTo>
                  <a:lnTo>
                    <a:pt x="16352" y="39527"/>
                  </a:lnTo>
                  <a:lnTo>
                    <a:pt x="16192" y="35480"/>
                  </a:lnTo>
                  <a:lnTo>
                    <a:pt x="16192" y="316"/>
                  </a:lnTo>
                  <a:lnTo>
                    <a:pt x="15796" y="0"/>
                  </a:lnTo>
                  <a:close/>
                </a:path>
              </a:pathLst>
            </a:custGeom>
            <a:solidFill>
              <a:srgbClr val="000000"/>
            </a:solidFill>
          </p:spPr>
          <p:txBody>
            <a:bodyPr vert="horz" lIns="91440" tIns="45720" rIns="91440" bIns="45720" anchor="t"/>
            <a:lstStyle/>
            <a:p>
              <a:endParaRPr lang="en-IN"/>
            </a:p>
          </p:txBody>
        </p:sp>
        <p:sp>
          <p:nvSpPr>
            <p:cNvPr id="2667" name="Shape 2702"/>
            <p:cNvSpPr/>
            <p:nvPr/>
          </p:nvSpPr>
          <p:spPr>
            <a:xfrm>
              <a:off x="3600989" y="4951539"/>
              <a:ext cx="39527" cy="46592"/>
            </a:xfrm>
            <a:custGeom>
              <a:avLst/>
              <a:gdLst/>
              <a:ahLst/>
              <a:cxnLst/>
              <a:rect l="0" t="0" r="0" b="0"/>
              <a:pathLst>
                <a:path w="39527" h="46592">
                  <a:moveTo>
                    <a:pt x="20240" y="0"/>
                  </a:moveTo>
                  <a:lnTo>
                    <a:pt x="18096" y="3571"/>
                  </a:lnTo>
                  <a:lnTo>
                    <a:pt x="21431" y="4126"/>
                  </a:lnTo>
                  <a:lnTo>
                    <a:pt x="23891" y="5556"/>
                  </a:lnTo>
                  <a:lnTo>
                    <a:pt x="25478" y="7539"/>
                  </a:lnTo>
                  <a:lnTo>
                    <a:pt x="26511" y="9921"/>
                  </a:lnTo>
                  <a:lnTo>
                    <a:pt x="27542" y="15001"/>
                  </a:lnTo>
                  <a:lnTo>
                    <a:pt x="7143" y="15001"/>
                  </a:lnTo>
                  <a:lnTo>
                    <a:pt x="7857" y="12063"/>
                  </a:lnTo>
                  <a:lnTo>
                    <a:pt x="8731" y="9525"/>
                  </a:lnTo>
                  <a:lnTo>
                    <a:pt x="9842" y="7539"/>
                  </a:lnTo>
                  <a:lnTo>
                    <a:pt x="11191" y="6032"/>
                  </a:lnTo>
                  <a:lnTo>
                    <a:pt x="14287" y="4126"/>
                  </a:lnTo>
                  <a:lnTo>
                    <a:pt x="18096" y="3571"/>
                  </a:lnTo>
                  <a:lnTo>
                    <a:pt x="20240" y="0"/>
                  </a:lnTo>
                  <a:lnTo>
                    <a:pt x="15953" y="475"/>
                  </a:lnTo>
                  <a:lnTo>
                    <a:pt x="11508" y="2221"/>
                  </a:lnTo>
                  <a:lnTo>
                    <a:pt x="7222" y="5317"/>
                  </a:lnTo>
                  <a:lnTo>
                    <a:pt x="3571" y="9921"/>
                  </a:lnTo>
                  <a:lnTo>
                    <a:pt x="1031" y="16191"/>
                  </a:lnTo>
                  <a:lnTo>
                    <a:pt x="0" y="24367"/>
                  </a:lnTo>
                  <a:lnTo>
                    <a:pt x="396" y="29368"/>
                  </a:lnTo>
                  <a:lnTo>
                    <a:pt x="1348" y="33733"/>
                  </a:lnTo>
                  <a:lnTo>
                    <a:pt x="2936" y="37543"/>
                  </a:lnTo>
                  <a:lnTo>
                    <a:pt x="5158" y="40718"/>
                  </a:lnTo>
                  <a:lnTo>
                    <a:pt x="7857" y="43258"/>
                  </a:lnTo>
                  <a:lnTo>
                    <a:pt x="11032" y="45083"/>
                  </a:lnTo>
                  <a:lnTo>
                    <a:pt x="14604" y="46194"/>
                  </a:lnTo>
                  <a:lnTo>
                    <a:pt x="18573" y="46592"/>
                  </a:lnTo>
                  <a:lnTo>
                    <a:pt x="23495" y="45957"/>
                  </a:lnTo>
                  <a:lnTo>
                    <a:pt x="27701" y="44369"/>
                  </a:lnTo>
                  <a:lnTo>
                    <a:pt x="31193" y="42147"/>
                  </a:lnTo>
                  <a:lnTo>
                    <a:pt x="33971" y="39448"/>
                  </a:lnTo>
                  <a:lnTo>
                    <a:pt x="36195" y="36669"/>
                  </a:lnTo>
                  <a:lnTo>
                    <a:pt x="37782" y="33971"/>
                  </a:lnTo>
                  <a:lnTo>
                    <a:pt x="38893" y="31669"/>
                  </a:lnTo>
                  <a:lnTo>
                    <a:pt x="39527" y="30002"/>
                  </a:lnTo>
                  <a:lnTo>
                    <a:pt x="37939" y="29368"/>
                  </a:lnTo>
                  <a:lnTo>
                    <a:pt x="36670" y="31352"/>
                  </a:lnTo>
                  <a:lnTo>
                    <a:pt x="34925" y="33653"/>
                  </a:lnTo>
                  <a:lnTo>
                    <a:pt x="32701" y="35876"/>
                  </a:lnTo>
                  <a:lnTo>
                    <a:pt x="30002" y="37861"/>
                  </a:lnTo>
                  <a:lnTo>
                    <a:pt x="26670" y="39210"/>
                  </a:lnTo>
                  <a:lnTo>
                    <a:pt x="22621" y="39766"/>
                  </a:lnTo>
                  <a:lnTo>
                    <a:pt x="19287" y="39369"/>
                  </a:lnTo>
                  <a:lnTo>
                    <a:pt x="15875" y="38100"/>
                  </a:lnTo>
                  <a:lnTo>
                    <a:pt x="12700" y="35558"/>
                  </a:lnTo>
                  <a:lnTo>
                    <a:pt x="10001" y="31589"/>
                  </a:lnTo>
                  <a:lnTo>
                    <a:pt x="8888" y="28971"/>
                  </a:lnTo>
                  <a:lnTo>
                    <a:pt x="8016" y="25875"/>
                  </a:lnTo>
                  <a:lnTo>
                    <a:pt x="7301" y="22303"/>
                  </a:lnTo>
                  <a:lnTo>
                    <a:pt x="6826" y="18176"/>
                  </a:lnTo>
                  <a:lnTo>
                    <a:pt x="37702" y="18176"/>
                  </a:lnTo>
                  <a:lnTo>
                    <a:pt x="36988" y="13730"/>
                  </a:lnTo>
                  <a:lnTo>
                    <a:pt x="35876" y="9841"/>
                  </a:lnTo>
                  <a:lnTo>
                    <a:pt x="34209" y="6746"/>
                  </a:lnTo>
                  <a:lnTo>
                    <a:pt x="32067" y="4205"/>
                  </a:lnTo>
                  <a:lnTo>
                    <a:pt x="29606" y="2301"/>
                  </a:lnTo>
                  <a:lnTo>
                    <a:pt x="26748" y="1030"/>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2668" name="Shape 2703"/>
            <p:cNvSpPr/>
            <p:nvPr/>
          </p:nvSpPr>
          <p:spPr>
            <a:xfrm>
              <a:off x="3523122" y="4951539"/>
              <a:ext cx="43736" cy="46592"/>
            </a:xfrm>
            <a:custGeom>
              <a:avLst/>
              <a:gdLst/>
              <a:ahLst/>
              <a:cxnLst/>
              <a:rect l="0" t="0" r="0" b="0"/>
              <a:pathLst>
                <a:path w="43736" h="46592">
                  <a:moveTo>
                    <a:pt x="21431" y="0"/>
                  </a:moveTo>
                  <a:lnTo>
                    <a:pt x="20637" y="2777"/>
                  </a:lnTo>
                  <a:lnTo>
                    <a:pt x="24843" y="3650"/>
                  </a:lnTo>
                  <a:lnTo>
                    <a:pt x="28337" y="6032"/>
                  </a:lnTo>
                  <a:lnTo>
                    <a:pt x="31114" y="9762"/>
                  </a:lnTo>
                  <a:lnTo>
                    <a:pt x="33178" y="14444"/>
                  </a:lnTo>
                  <a:lnTo>
                    <a:pt x="34368" y="19922"/>
                  </a:lnTo>
                  <a:lnTo>
                    <a:pt x="34766" y="25875"/>
                  </a:lnTo>
                  <a:lnTo>
                    <a:pt x="34289" y="32146"/>
                  </a:lnTo>
                  <a:lnTo>
                    <a:pt x="32861" y="36828"/>
                  </a:lnTo>
                  <a:lnTo>
                    <a:pt x="30876" y="40163"/>
                  </a:lnTo>
                  <a:lnTo>
                    <a:pt x="28337" y="42305"/>
                  </a:lnTo>
                  <a:lnTo>
                    <a:pt x="25717" y="43496"/>
                  </a:lnTo>
                  <a:lnTo>
                    <a:pt x="23098" y="43813"/>
                  </a:lnTo>
                  <a:lnTo>
                    <a:pt x="19050" y="43019"/>
                  </a:lnTo>
                  <a:lnTo>
                    <a:pt x="15875" y="40797"/>
                  </a:lnTo>
                  <a:lnTo>
                    <a:pt x="13413" y="37622"/>
                  </a:lnTo>
                  <a:lnTo>
                    <a:pt x="11588" y="33733"/>
                  </a:lnTo>
                  <a:lnTo>
                    <a:pt x="10318" y="29526"/>
                  </a:lnTo>
                  <a:lnTo>
                    <a:pt x="9525" y="25319"/>
                  </a:lnTo>
                  <a:lnTo>
                    <a:pt x="9128" y="21431"/>
                  </a:lnTo>
                  <a:lnTo>
                    <a:pt x="8968" y="18256"/>
                  </a:lnTo>
                  <a:lnTo>
                    <a:pt x="9207" y="14603"/>
                  </a:lnTo>
                  <a:lnTo>
                    <a:pt x="9842" y="11508"/>
                  </a:lnTo>
                  <a:lnTo>
                    <a:pt x="10953" y="8809"/>
                  </a:lnTo>
                  <a:lnTo>
                    <a:pt x="12382" y="6666"/>
                  </a:lnTo>
                  <a:lnTo>
                    <a:pt x="14207" y="4919"/>
                  </a:lnTo>
                  <a:lnTo>
                    <a:pt x="16192" y="3730"/>
                  </a:lnTo>
                  <a:lnTo>
                    <a:pt x="18336" y="3014"/>
                  </a:lnTo>
                  <a:lnTo>
                    <a:pt x="20637" y="2777"/>
                  </a:lnTo>
                  <a:lnTo>
                    <a:pt x="21431" y="0"/>
                  </a:lnTo>
                  <a:lnTo>
                    <a:pt x="15239" y="872"/>
                  </a:lnTo>
                  <a:lnTo>
                    <a:pt x="10001" y="3253"/>
                  </a:lnTo>
                  <a:lnTo>
                    <a:pt x="5793" y="6983"/>
                  </a:lnTo>
                  <a:lnTo>
                    <a:pt x="2618" y="11667"/>
                  </a:lnTo>
                  <a:lnTo>
                    <a:pt x="634" y="17064"/>
                  </a:lnTo>
                  <a:lnTo>
                    <a:pt x="0" y="23018"/>
                  </a:lnTo>
                  <a:lnTo>
                    <a:pt x="713" y="29368"/>
                  </a:lnTo>
                  <a:lnTo>
                    <a:pt x="2778" y="35003"/>
                  </a:lnTo>
                  <a:lnTo>
                    <a:pt x="6112" y="39766"/>
                  </a:lnTo>
                  <a:lnTo>
                    <a:pt x="10398" y="43417"/>
                  </a:lnTo>
                  <a:lnTo>
                    <a:pt x="15716" y="45719"/>
                  </a:lnTo>
                  <a:lnTo>
                    <a:pt x="21748" y="46592"/>
                  </a:lnTo>
                  <a:lnTo>
                    <a:pt x="28575" y="45480"/>
                  </a:lnTo>
                  <a:lnTo>
                    <a:pt x="34131" y="42623"/>
                  </a:lnTo>
                  <a:lnTo>
                    <a:pt x="38337" y="38416"/>
                  </a:lnTo>
                  <a:lnTo>
                    <a:pt x="41354" y="33416"/>
                  </a:lnTo>
                  <a:lnTo>
                    <a:pt x="43179" y="28097"/>
                  </a:lnTo>
                  <a:lnTo>
                    <a:pt x="43736" y="23018"/>
                  </a:lnTo>
                  <a:lnTo>
                    <a:pt x="43259" y="17858"/>
                  </a:lnTo>
                  <a:lnTo>
                    <a:pt x="42068" y="13333"/>
                  </a:lnTo>
                  <a:lnTo>
                    <a:pt x="40163" y="9364"/>
                  </a:lnTo>
                  <a:lnTo>
                    <a:pt x="37464" y="6111"/>
                  </a:lnTo>
                  <a:lnTo>
                    <a:pt x="34131" y="3491"/>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669" name="Shape 2704"/>
            <p:cNvSpPr/>
            <p:nvPr/>
          </p:nvSpPr>
          <p:spPr>
            <a:xfrm>
              <a:off x="3333574" y="4951539"/>
              <a:ext cx="39528" cy="46592"/>
            </a:xfrm>
            <a:custGeom>
              <a:avLst/>
              <a:gdLst/>
              <a:ahLst/>
              <a:cxnLst/>
              <a:rect l="0" t="0" r="0" b="0"/>
              <a:pathLst>
                <a:path w="39528" h="46592">
                  <a:moveTo>
                    <a:pt x="20161" y="0"/>
                  </a:moveTo>
                  <a:lnTo>
                    <a:pt x="18017" y="3571"/>
                  </a:lnTo>
                  <a:lnTo>
                    <a:pt x="21431" y="4126"/>
                  </a:lnTo>
                  <a:lnTo>
                    <a:pt x="23812" y="5556"/>
                  </a:lnTo>
                  <a:lnTo>
                    <a:pt x="25400" y="7539"/>
                  </a:lnTo>
                  <a:lnTo>
                    <a:pt x="26511" y="9921"/>
                  </a:lnTo>
                  <a:lnTo>
                    <a:pt x="27542" y="15001"/>
                  </a:lnTo>
                  <a:lnTo>
                    <a:pt x="7143" y="15001"/>
                  </a:lnTo>
                  <a:lnTo>
                    <a:pt x="7858" y="12063"/>
                  </a:lnTo>
                  <a:lnTo>
                    <a:pt x="8731" y="9525"/>
                  </a:lnTo>
                  <a:lnTo>
                    <a:pt x="9763" y="7539"/>
                  </a:lnTo>
                  <a:lnTo>
                    <a:pt x="11112" y="6032"/>
                  </a:lnTo>
                  <a:lnTo>
                    <a:pt x="14287" y="4126"/>
                  </a:lnTo>
                  <a:lnTo>
                    <a:pt x="18017" y="3571"/>
                  </a:lnTo>
                  <a:lnTo>
                    <a:pt x="20161" y="0"/>
                  </a:lnTo>
                  <a:lnTo>
                    <a:pt x="15954" y="475"/>
                  </a:lnTo>
                  <a:lnTo>
                    <a:pt x="11430" y="2221"/>
                  </a:lnTo>
                  <a:lnTo>
                    <a:pt x="7143" y="5317"/>
                  </a:lnTo>
                  <a:lnTo>
                    <a:pt x="3492" y="9921"/>
                  </a:lnTo>
                  <a:lnTo>
                    <a:pt x="952" y="16191"/>
                  </a:lnTo>
                  <a:lnTo>
                    <a:pt x="0" y="24367"/>
                  </a:lnTo>
                  <a:lnTo>
                    <a:pt x="397" y="29368"/>
                  </a:lnTo>
                  <a:lnTo>
                    <a:pt x="1348" y="33733"/>
                  </a:lnTo>
                  <a:lnTo>
                    <a:pt x="2857" y="37543"/>
                  </a:lnTo>
                  <a:lnTo>
                    <a:pt x="5080" y="40718"/>
                  </a:lnTo>
                  <a:lnTo>
                    <a:pt x="7778" y="43258"/>
                  </a:lnTo>
                  <a:lnTo>
                    <a:pt x="10953" y="45083"/>
                  </a:lnTo>
                  <a:lnTo>
                    <a:pt x="14526" y="46194"/>
                  </a:lnTo>
                  <a:lnTo>
                    <a:pt x="18494" y="46592"/>
                  </a:lnTo>
                  <a:lnTo>
                    <a:pt x="23495" y="45957"/>
                  </a:lnTo>
                  <a:lnTo>
                    <a:pt x="27702" y="44369"/>
                  </a:lnTo>
                  <a:lnTo>
                    <a:pt x="31194" y="42147"/>
                  </a:lnTo>
                  <a:lnTo>
                    <a:pt x="33972" y="39448"/>
                  </a:lnTo>
                  <a:lnTo>
                    <a:pt x="36195" y="36669"/>
                  </a:lnTo>
                  <a:lnTo>
                    <a:pt x="37782" y="33971"/>
                  </a:lnTo>
                  <a:lnTo>
                    <a:pt x="38893" y="31669"/>
                  </a:lnTo>
                  <a:lnTo>
                    <a:pt x="39528" y="30002"/>
                  </a:lnTo>
                  <a:lnTo>
                    <a:pt x="37941" y="29368"/>
                  </a:lnTo>
                  <a:lnTo>
                    <a:pt x="34925" y="33653"/>
                  </a:lnTo>
                  <a:lnTo>
                    <a:pt x="32702" y="35876"/>
                  </a:lnTo>
                  <a:lnTo>
                    <a:pt x="29923" y="37861"/>
                  </a:lnTo>
                  <a:lnTo>
                    <a:pt x="26591" y="39210"/>
                  </a:lnTo>
                  <a:lnTo>
                    <a:pt x="22542" y="39766"/>
                  </a:lnTo>
                  <a:lnTo>
                    <a:pt x="19208" y="39369"/>
                  </a:lnTo>
                  <a:lnTo>
                    <a:pt x="15796" y="38100"/>
                  </a:lnTo>
                  <a:lnTo>
                    <a:pt x="12700" y="35558"/>
                  </a:lnTo>
                  <a:lnTo>
                    <a:pt x="10001" y="31589"/>
                  </a:lnTo>
                  <a:lnTo>
                    <a:pt x="8890" y="28971"/>
                  </a:lnTo>
                  <a:lnTo>
                    <a:pt x="7937" y="25875"/>
                  </a:lnTo>
                  <a:lnTo>
                    <a:pt x="7302" y="22303"/>
                  </a:lnTo>
                  <a:lnTo>
                    <a:pt x="6826" y="18176"/>
                  </a:lnTo>
                  <a:lnTo>
                    <a:pt x="37624" y="18176"/>
                  </a:lnTo>
                  <a:lnTo>
                    <a:pt x="36988" y="13730"/>
                  </a:lnTo>
                  <a:lnTo>
                    <a:pt x="35797" y="9841"/>
                  </a:lnTo>
                  <a:lnTo>
                    <a:pt x="34131" y="6746"/>
                  </a:lnTo>
                  <a:lnTo>
                    <a:pt x="32067" y="4205"/>
                  </a:lnTo>
                  <a:lnTo>
                    <a:pt x="29527" y="2301"/>
                  </a:lnTo>
                  <a:lnTo>
                    <a:pt x="26748"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670" name="Shape 2705"/>
            <p:cNvSpPr/>
            <p:nvPr/>
          </p:nvSpPr>
          <p:spPr>
            <a:xfrm>
              <a:off x="3256660" y="4951539"/>
              <a:ext cx="43736" cy="46592"/>
            </a:xfrm>
            <a:custGeom>
              <a:avLst/>
              <a:gdLst/>
              <a:ahLst/>
              <a:cxnLst/>
              <a:rect l="0" t="0" r="0" b="0"/>
              <a:pathLst>
                <a:path w="43736" h="46592">
                  <a:moveTo>
                    <a:pt x="21431" y="0"/>
                  </a:moveTo>
                  <a:lnTo>
                    <a:pt x="20637" y="2777"/>
                  </a:lnTo>
                  <a:lnTo>
                    <a:pt x="24844" y="3650"/>
                  </a:lnTo>
                  <a:lnTo>
                    <a:pt x="28337" y="6032"/>
                  </a:lnTo>
                  <a:lnTo>
                    <a:pt x="31115" y="9762"/>
                  </a:lnTo>
                  <a:lnTo>
                    <a:pt x="33179" y="14444"/>
                  </a:lnTo>
                  <a:lnTo>
                    <a:pt x="34369" y="19922"/>
                  </a:lnTo>
                  <a:lnTo>
                    <a:pt x="34767" y="25875"/>
                  </a:lnTo>
                  <a:lnTo>
                    <a:pt x="34290" y="32146"/>
                  </a:lnTo>
                  <a:lnTo>
                    <a:pt x="32862" y="36828"/>
                  </a:lnTo>
                  <a:lnTo>
                    <a:pt x="30877" y="40163"/>
                  </a:lnTo>
                  <a:lnTo>
                    <a:pt x="28337" y="42305"/>
                  </a:lnTo>
                  <a:lnTo>
                    <a:pt x="25718" y="43496"/>
                  </a:lnTo>
                  <a:lnTo>
                    <a:pt x="23098" y="43813"/>
                  </a:lnTo>
                  <a:lnTo>
                    <a:pt x="19050" y="43019"/>
                  </a:lnTo>
                  <a:lnTo>
                    <a:pt x="15875" y="40797"/>
                  </a:lnTo>
                  <a:lnTo>
                    <a:pt x="13414" y="37622"/>
                  </a:lnTo>
                  <a:lnTo>
                    <a:pt x="11588" y="33733"/>
                  </a:lnTo>
                  <a:lnTo>
                    <a:pt x="10318" y="29526"/>
                  </a:lnTo>
                  <a:lnTo>
                    <a:pt x="9525" y="25319"/>
                  </a:lnTo>
                  <a:lnTo>
                    <a:pt x="9128" y="21431"/>
                  </a:lnTo>
                  <a:lnTo>
                    <a:pt x="8969" y="18256"/>
                  </a:lnTo>
                  <a:lnTo>
                    <a:pt x="9207" y="14603"/>
                  </a:lnTo>
                  <a:lnTo>
                    <a:pt x="9843" y="11508"/>
                  </a:lnTo>
                  <a:lnTo>
                    <a:pt x="10874" y="8809"/>
                  </a:lnTo>
                  <a:lnTo>
                    <a:pt x="12382" y="6666"/>
                  </a:lnTo>
                  <a:lnTo>
                    <a:pt x="14208" y="4919"/>
                  </a:lnTo>
                  <a:lnTo>
                    <a:pt x="16193" y="3730"/>
                  </a:lnTo>
                  <a:lnTo>
                    <a:pt x="18336" y="3014"/>
                  </a:lnTo>
                  <a:lnTo>
                    <a:pt x="20637" y="2777"/>
                  </a:lnTo>
                  <a:lnTo>
                    <a:pt x="21431" y="0"/>
                  </a:lnTo>
                  <a:lnTo>
                    <a:pt x="15240" y="872"/>
                  </a:lnTo>
                  <a:lnTo>
                    <a:pt x="10000" y="3253"/>
                  </a:lnTo>
                  <a:lnTo>
                    <a:pt x="5715" y="6983"/>
                  </a:lnTo>
                  <a:lnTo>
                    <a:pt x="2619" y="11667"/>
                  </a:lnTo>
                  <a:lnTo>
                    <a:pt x="636" y="17064"/>
                  </a:lnTo>
                  <a:lnTo>
                    <a:pt x="0" y="23018"/>
                  </a:lnTo>
                  <a:lnTo>
                    <a:pt x="714" y="29368"/>
                  </a:lnTo>
                  <a:lnTo>
                    <a:pt x="2778" y="35003"/>
                  </a:lnTo>
                  <a:lnTo>
                    <a:pt x="6112" y="39766"/>
                  </a:lnTo>
                  <a:lnTo>
                    <a:pt x="10398" y="43417"/>
                  </a:lnTo>
                  <a:lnTo>
                    <a:pt x="15717" y="45719"/>
                  </a:lnTo>
                  <a:lnTo>
                    <a:pt x="21749" y="46592"/>
                  </a:lnTo>
                  <a:lnTo>
                    <a:pt x="28575" y="45480"/>
                  </a:lnTo>
                  <a:lnTo>
                    <a:pt x="34131" y="42623"/>
                  </a:lnTo>
                  <a:lnTo>
                    <a:pt x="38338" y="38416"/>
                  </a:lnTo>
                  <a:lnTo>
                    <a:pt x="41354" y="33416"/>
                  </a:lnTo>
                  <a:lnTo>
                    <a:pt x="43181" y="28097"/>
                  </a:lnTo>
                  <a:lnTo>
                    <a:pt x="43736" y="23018"/>
                  </a:lnTo>
                  <a:lnTo>
                    <a:pt x="43259" y="17858"/>
                  </a:lnTo>
                  <a:lnTo>
                    <a:pt x="42068" y="13333"/>
                  </a:lnTo>
                  <a:lnTo>
                    <a:pt x="40084" y="9364"/>
                  </a:lnTo>
                  <a:lnTo>
                    <a:pt x="37386" y="6111"/>
                  </a:lnTo>
                  <a:lnTo>
                    <a:pt x="34131" y="3491"/>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2671" name="Shape 2706"/>
            <p:cNvSpPr/>
            <p:nvPr/>
          </p:nvSpPr>
          <p:spPr>
            <a:xfrm>
              <a:off x="3129898" y="4951539"/>
              <a:ext cx="43656" cy="46592"/>
            </a:xfrm>
            <a:custGeom>
              <a:avLst/>
              <a:gdLst/>
              <a:ahLst/>
              <a:cxnLst/>
              <a:rect l="0" t="0" r="0" b="0"/>
              <a:pathLst>
                <a:path w="43656" h="46592">
                  <a:moveTo>
                    <a:pt x="21352" y="0"/>
                  </a:moveTo>
                  <a:lnTo>
                    <a:pt x="20558" y="2777"/>
                  </a:lnTo>
                  <a:lnTo>
                    <a:pt x="24843" y="3650"/>
                  </a:lnTo>
                  <a:lnTo>
                    <a:pt x="28336" y="6032"/>
                  </a:lnTo>
                  <a:lnTo>
                    <a:pt x="31114" y="9762"/>
                  </a:lnTo>
                  <a:lnTo>
                    <a:pt x="33098" y="14444"/>
                  </a:lnTo>
                  <a:lnTo>
                    <a:pt x="34368" y="19922"/>
                  </a:lnTo>
                  <a:lnTo>
                    <a:pt x="34766" y="25875"/>
                  </a:lnTo>
                  <a:lnTo>
                    <a:pt x="34211" y="32146"/>
                  </a:lnTo>
                  <a:lnTo>
                    <a:pt x="32861" y="36828"/>
                  </a:lnTo>
                  <a:lnTo>
                    <a:pt x="30797" y="40163"/>
                  </a:lnTo>
                  <a:lnTo>
                    <a:pt x="28336" y="42305"/>
                  </a:lnTo>
                  <a:lnTo>
                    <a:pt x="25637" y="43496"/>
                  </a:lnTo>
                  <a:lnTo>
                    <a:pt x="23098" y="43813"/>
                  </a:lnTo>
                  <a:lnTo>
                    <a:pt x="19050" y="43019"/>
                  </a:lnTo>
                  <a:lnTo>
                    <a:pt x="15875" y="40797"/>
                  </a:lnTo>
                  <a:lnTo>
                    <a:pt x="13334" y="37622"/>
                  </a:lnTo>
                  <a:lnTo>
                    <a:pt x="11509" y="33733"/>
                  </a:lnTo>
                  <a:lnTo>
                    <a:pt x="10239" y="29526"/>
                  </a:lnTo>
                  <a:lnTo>
                    <a:pt x="9445" y="25319"/>
                  </a:lnTo>
                  <a:lnTo>
                    <a:pt x="9048" y="21431"/>
                  </a:lnTo>
                  <a:lnTo>
                    <a:pt x="8889" y="18256"/>
                  </a:lnTo>
                  <a:lnTo>
                    <a:pt x="9128" y="14603"/>
                  </a:lnTo>
                  <a:lnTo>
                    <a:pt x="9842" y="11508"/>
                  </a:lnTo>
                  <a:lnTo>
                    <a:pt x="10873" y="8809"/>
                  </a:lnTo>
                  <a:lnTo>
                    <a:pt x="12382" y="6666"/>
                  </a:lnTo>
                  <a:lnTo>
                    <a:pt x="14128" y="4919"/>
                  </a:lnTo>
                  <a:lnTo>
                    <a:pt x="16112" y="3730"/>
                  </a:lnTo>
                  <a:lnTo>
                    <a:pt x="18256" y="3014"/>
                  </a:lnTo>
                  <a:lnTo>
                    <a:pt x="20558" y="2777"/>
                  </a:lnTo>
                  <a:lnTo>
                    <a:pt x="21352" y="0"/>
                  </a:lnTo>
                  <a:lnTo>
                    <a:pt x="15239" y="872"/>
                  </a:lnTo>
                  <a:lnTo>
                    <a:pt x="9922" y="3253"/>
                  </a:lnTo>
                  <a:lnTo>
                    <a:pt x="5714" y="6983"/>
                  </a:lnTo>
                  <a:lnTo>
                    <a:pt x="2539" y="11667"/>
                  </a:lnTo>
                  <a:lnTo>
                    <a:pt x="634" y="17064"/>
                  </a:lnTo>
                  <a:lnTo>
                    <a:pt x="0" y="23018"/>
                  </a:lnTo>
                  <a:lnTo>
                    <a:pt x="714" y="29368"/>
                  </a:lnTo>
                  <a:lnTo>
                    <a:pt x="2778" y="35003"/>
                  </a:lnTo>
                  <a:lnTo>
                    <a:pt x="6032" y="39766"/>
                  </a:lnTo>
                  <a:lnTo>
                    <a:pt x="10398" y="43417"/>
                  </a:lnTo>
                  <a:lnTo>
                    <a:pt x="15636" y="45719"/>
                  </a:lnTo>
                  <a:lnTo>
                    <a:pt x="21668" y="46592"/>
                  </a:lnTo>
                  <a:lnTo>
                    <a:pt x="28495" y="45480"/>
                  </a:lnTo>
                  <a:lnTo>
                    <a:pt x="34052" y="42623"/>
                  </a:lnTo>
                  <a:lnTo>
                    <a:pt x="38258" y="38416"/>
                  </a:lnTo>
                  <a:lnTo>
                    <a:pt x="41275" y="33416"/>
                  </a:lnTo>
                  <a:lnTo>
                    <a:pt x="43099" y="28097"/>
                  </a:lnTo>
                  <a:lnTo>
                    <a:pt x="43656" y="23018"/>
                  </a:lnTo>
                  <a:lnTo>
                    <a:pt x="43179" y="17858"/>
                  </a:lnTo>
                  <a:lnTo>
                    <a:pt x="41989" y="13333"/>
                  </a:lnTo>
                  <a:lnTo>
                    <a:pt x="40084" y="9364"/>
                  </a:lnTo>
                  <a:lnTo>
                    <a:pt x="37386" y="6111"/>
                  </a:lnTo>
                  <a:lnTo>
                    <a:pt x="34131" y="3491"/>
                  </a:lnTo>
                  <a:lnTo>
                    <a:pt x="30321"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2672" name="Shape 2707"/>
            <p:cNvSpPr/>
            <p:nvPr/>
          </p:nvSpPr>
          <p:spPr>
            <a:xfrm>
              <a:off x="4237973" y="4951539"/>
              <a:ext cx="38337" cy="46592"/>
            </a:xfrm>
            <a:custGeom>
              <a:avLst/>
              <a:gdLst/>
              <a:ahLst/>
              <a:cxnLst/>
              <a:rect l="0" t="0" r="0" b="0"/>
              <a:pathLst>
                <a:path w="38337" h="46592">
                  <a:moveTo>
                    <a:pt x="22225" y="0"/>
                  </a:moveTo>
                  <a:lnTo>
                    <a:pt x="16827" y="713"/>
                  </a:lnTo>
                  <a:lnTo>
                    <a:pt x="11667" y="2777"/>
                  </a:lnTo>
                  <a:lnTo>
                    <a:pt x="7064" y="6111"/>
                  </a:lnTo>
                  <a:lnTo>
                    <a:pt x="3333" y="10952"/>
                  </a:lnTo>
                  <a:lnTo>
                    <a:pt x="873" y="16985"/>
                  </a:lnTo>
                  <a:lnTo>
                    <a:pt x="0" y="24526"/>
                  </a:lnTo>
                  <a:lnTo>
                    <a:pt x="793" y="31589"/>
                  </a:lnTo>
                  <a:lnTo>
                    <a:pt x="3016" y="37146"/>
                  </a:lnTo>
                  <a:lnTo>
                    <a:pt x="6270" y="41353"/>
                  </a:lnTo>
                  <a:lnTo>
                    <a:pt x="10239" y="44289"/>
                  </a:lnTo>
                  <a:lnTo>
                    <a:pt x="14367" y="46037"/>
                  </a:lnTo>
                  <a:lnTo>
                    <a:pt x="18493" y="46592"/>
                  </a:lnTo>
                  <a:lnTo>
                    <a:pt x="24288" y="45798"/>
                  </a:lnTo>
                  <a:lnTo>
                    <a:pt x="29448" y="43099"/>
                  </a:lnTo>
                  <a:lnTo>
                    <a:pt x="31829" y="40957"/>
                  </a:lnTo>
                  <a:lnTo>
                    <a:pt x="34131" y="38257"/>
                  </a:lnTo>
                  <a:lnTo>
                    <a:pt x="36273" y="34925"/>
                  </a:lnTo>
                  <a:lnTo>
                    <a:pt x="38337" y="31034"/>
                  </a:lnTo>
                  <a:lnTo>
                    <a:pt x="36988" y="30162"/>
                  </a:lnTo>
                  <a:lnTo>
                    <a:pt x="34368" y="33733"/>
                  </a:lnTo>
                  <a:lnTo>
                    <a:pt x="31273" y="36669"/>
                  </a:lnTo>
                  <a:lnTo>
                    <a:pt x="27542" y="38655"/>
                  </a:lnTo>
                  <a:lnTo>
                    <a:pt x="22780" y="39448"/>
                  </a:lnTo>
                  <a:lnTo>
                    <a:pt x="19684" y="39051"/>
                  </a:lnTo>
                  <a:lnTo>
                    <a:pt x="16905" y="38100"/>
                  </a:lnTo>
                  <a:lnTo>
                    <a:pt x="14367" y="36432"/>
                  </a:lnTo>
                  <a:lnTo>
                    <a:pt x="12064" y="34209"/>
                  </a:lnTo>
                  <a:lnTo>
                    <a:pt x="10239" y="31511"/>
                  </a:lnTo>
                  <a:lnTo>
                    <a:pt x="8889" y="28257"/>
                  </a:lnTo>
                  <a:lnTo>
                    <a:pt x="8017" y="24606"/>
                  </a:lnTo>
                  <a:lnTo>
                    <a:pt x="7619" y="20557"/>
                  </a:lnTo>
                  <a:lnTo>
                    <a:pt x="8254" y="14127"/>
                  </a:lnTo>
                  <a:lnTo>
                    <a:pt x="10080" y="9444"/>
                  </a:lnTo>
                  <a:lnTo>
                    <a:pt x="12620" y="6189"/>
                  </a:lnTo>
                  <a:lnTo>
                    <a:pt x="15478" y="4205"/>
                  </a:lnTo>
                  <a:lnTo>
                    <a:pt x="18177" y="3175"/>
                  </a:lnTo>
                  <a:lnTo>
                    <a:pt x="20398" y="2857"/>
                  </a:lnTo>
                  <a:lnTo>
                    <a:pt x="23573" y="3175"/>
                  </a:lnTo>
                  <a:lnTo>
                    <a:pt x="25400" y="4126"/>
                  </a:lnTo>
                  <a:lnTo>
                    <a:pt x="26352" y="5634"/>
                  </a:lnTo>
                  <a:lnTo>
                    <a:pt x="26908" y="7619"/>
                  </a:lnTo>
                  <a:lnTo>
                    <a:pt x="27542" y="9841"/>
                  </a:lnTo>
                  <a:lnTo>
                    <a:pt x="29209" y="12937"/>
                  </a:lnTo>
                  <a:lnTo>
                    <a:pt x="30559" y="13969"/>
                  </a:lnTo>
                  <a:lnTo>
                    <a:pt x="32384" y="14366"/>
                  </a:lnTo>
                  <a:lnTo>
                    <a:pt x="34368" y="13969"/>
                  </a:lnTo>
                  <a:lnTo>
                    <a:pt x="35798" y="13016"/>
                  </a:lnTo>
                  <a:lnTo>
                    <a:pt x="36671" y="11667"/>
                  </a:lnTo>
                  <a:lnTo>
                    <a:pt x="36988" y="10000"/>
                  </a:lnTo>
                  <a:lnTo>
                    <a:pt x="36671" y="8492"/>
                  </a:lnTo>
                  <a:lnTo>
                    <a:pt x="35877" y="6666"/>
                  </a:lnTo>
                  <a:lnTo>
                    <a:pt x="34607" y="4762"/>
                  </a:lnTo>
                  <a:lnTo>
                    <a:pt x="32702" y="3094"/>
                  </a:lnTo>
                  <a:lnTo>
                    <a:pt x="27861" y="951"/>
                  </a:lnTo>
                  <a:lnTo>
                    <a:pt x="22225" y="0"/>
                  </a:lnTo>
                  <a:close/>
                </a:path>
              </a:pathLst>
            </a:custGeom>
            <a:solidFill>
              <a:srgbClr val="000000"/>
            </a:solidFill>
          </p:spPr>
          <p:txBody>
            <a:bodyPr vert="horz" lIns="91440" tIns="45720" rIns="91440" bIns="45720" anchor="t"/>
            <a:lstStyle/>
            <a:p>
              <a:endParaRPr lang="en-IN"/>
            </a:p>
          </p:txBody>
        </p:sp>
        <p:sp>
          <p:nvSpPr>
            <p:cNvPr id="2673" name="Shape 2708"/>
            <p:cNvSpPr/>
            <p:nvPr/>
          </p:nvSpPr>
          <p:spPr>
            <a:xfrm>
              <a:off x="3178158" y="4951539"/>
              <a:ext cx="75168" cy="45560"/>
            </a:xfrm>
            <a:custGeom>
              <a:avLst/>
              <a:gdLst/>
              <a:ahLst/>
              <a:cxnLst/>
              <a:rect l="0" t="0" r="0" b="0"/>
              <a:pathLst>
                <a:path w="75168" h="45560">
                  <a:moveTo>
                    <a:pt x="14128" y="0"/>
                  </a:moveTo>
                  <a:lnTo>
                    <a:pt x="238" y="4444"/>
                  </a:lnTo>
                  <a:lnTo>
                    <a:pt x="238" y="6189"/>
                  </a:lnTo>
                  <a:lnTo>
                    <a:pt x="3413" y="5793"/>
                  </a:lnTo>
                  <a:lnTo>
                    <a:pt x="4682" y="5872"/>
                  </a:lnTo>
                  <a:lnTo>
                    <a:pt x="5794" y="6587"/>
                  </a:lnTo>
                  <a:lnTo>
                    <a:pt x="6588" y="8492"/>
                  </a:lnTo>
                  <a:lnTo>
                    <a:pt x="6906" y="12143"/>
                  </a:lnTo>
                  <a:lnTo>
                    <a:pt x="6906" y="37146"/>
                  </a:lnTo>
                  <a:lnTo>
                    <a:pt x="6350" y="41036"/>
                  </a:lnTo>
                  <a:lnTo>
                    <a:pt x="4921" y="43099"/>
                  </a:lnTo>
                  <a:lnTo>
                    <a:pt x="2698" y="43893"/>
                  </a:lnTo>
                  <a:lnTo>
                    <a:pt x="0" y="44132"/>
                  </a:lnTo>
                  <a:lnTo>
                    <a:pt x="0" y="45560"/>
                  </a:lnTo>
                  <a:lnTo>
                    <a:pt x="21987" y="45560"/>
                  </a:lnTo>
                  <a:lnTo>
                    <a:pt x="21987" y="44132"/>
                  </a:lnTo>
                  <a:lnTo>
                    <a:pt x="17303" y="43338"/>
                  </a:lnTo>
                  <a:lnTo>
                    <a:pt x="15795" y="41750"/>
                  </a:lnTo>
                  <a:lnTo>
                    <a:pt x="15240" y="38972"/>
                  </a:lnTo>
                  <a:lnTo>
                    <a:pt x="15240" y="11032"/>
                  </a:lnTo>
                  <a:lnTo>
                    <a:pt x="15637" y="10397"/>
                  </a:lnTo>
                  <a:lnTo>
                    <a:pt x="16668" y="9286"/>
                  </a:lnTo>
                  <a:lnTo>
                    <a:pt x="18415" y="7857"/>
                  </a:lnTo>
                  <a:lnTo>
                    <a:pt x="20637" y="6587"/>
                  </a:lnTo>
                  <a:lnTo>
                    <a:pt x="23414" y="5556"/>
                  </a:lnTo>
                  <a:lnTo>
                    <a:pt x="26589" y="5158"/>
                  </a:lnTo>
                  <a:lnTo>
                    <a:pt x="29845" y="5872"/>
                  </a:lnTo>
                  <a:lnTo>
                    <a:pt x="31988" y="7857"/>
                  </a:lnTo>
                  <a:lnTo>
                    <a:pt x="33099" y="11191"/>
                  </a:lnTo>
                  <a:lnTo>
                    <a:pt x="33417" y="15557"/>
                  </a:lnTo>
                  <a:lnTo>
                    <a:pt x="33417" y="37067"/>
                  </a:lnTo>
                  <a:lnTo>
                    <a:pt x="33020" y="40877"/>
                  </a:lnTo>
                  <a:lnTo>
                    <a:pt x="31750" y="42941"/>
                  </a:lnTo>
                  <a:lnTo>
                    <a:pt x="29686" y="43813"/>
                  </a:lnTo>
                  <a:lnTo>
                    <a:pt x="26749" y="44132"/>
                  </a:lnTo>
                  <a:lnTo>
                    <a:pt x="26749" y="45560"/>
                  </a:lnTo>
                  <a:lnTo>
                    <a:pt x="48895" y="45560"/>
                  </a:lnTo>
                  <a:lnTo>
                    <a:pt x="48895" y="44132"/>
                  </a:lnTo>
                  <a:lnTo>
                    <a:pt x="45243" y="43656"/>
                  </a:lnTo>
                  <a:lnTo>
                    <a:pt x="43815" y="42862"/>
                  </a:lnTo>
                  <a:lnTo>
                    <a:pt x="42703" y="41512"/>
                  </a:lnTo>
                  <a:lnTo>
                    <a:pt x="41988" y="39369"/>
                  </a:lnTo>
                  <a:lnTo>
                    <a:pt x="41751" y="36194"/>
                  </a:lnTo>
                  <a:lnTo>
                    <a:pt x="41751" y="11191"/>
                  </a:lnTo>
                  <a:lnTo>
                    <a:pt x="46037" y="6983"/>
                  </a:lnTo>
                  <a:lnTo>
                    <a:pt x="49053" y="5634"/>
                  </a:lnTo>
                  <a:lnTo>
                    <a:pt x="52783" y="5158"/>
                  </a:lnTo>
                  <a:lnTo>
                    <a:pt x="55801" y="5634"/>
                  </a:lnTo>
                  <a:lnTo>
                    <a:pt x="57784" y="6905"/>
                  </a:lnTo>
                  <a:lnTo>
                    <a:pt x="59054" y="8731"/>
                  </a:lnTo>
                  <a:lnTo>
                    <a:pt x="59690" y="11032"/>
                  </a:lnTo>
                  <a:lnTo>
                    <a:pt x="60007" y="16032"/>
                  </a:lnTo>
                  <a:lnTo>
                    <a:pt x="60007" y="36988"/>
                  </a:lnTo>
                  <a:lnTo>
                    <a:pt x="59848" y="39607"/>
                  </a:lnTo>
                  <a:lnTo>
                    <a:pt x="59372" y="41512"/>
                  </a:lnTo>
                  <a:lnTo>
                    <a:pt x="57388" y="43417"/>
                  </a:lnTo>
                  <a:lnTo>
                    <a:pt x="55721" y="43813"/>
                  </a:lnTo>
                  <a:lnTo>
                    <a:pt x="53498" y="44132"/>
                  </a:lnTo>
                  <a:lnTo>
                    <a:pt x="53498" y="45560"/>
                  </a:lnTo>
                  <a:lnTo>
                    <a:pt x="75168" y="45560"/>
                  </a:lnTo>
                  <a:lnTo>
                    <a:pt x="75168" y="44132"/>
                  </a:lnTo>
                  <a:lnTo>
                    <a:pt x="72548" y="43893"/>
                  </a:lnTo>
                  <a:lnTo>
                    <a:pt x="70088" y="43019"/>
                  </a:lnTo>
                  <a:lnTo>
                    <a:pt x="68818" y="41512"/>
                  </a:lnTo>
                  <a:lnTo>
                    <a:pt x="68342" y="38100"/>
                  </a:lnTo>
                  <a:lnTo>
                    <a:pt x="68342" y="17619"/>
                  </a:lnTo>
                  <a:lnTo>
                    <a:pt x="68182" y="13810"/>
                  </a:lnTo>
                  <a:lnTo>
                    <a:pt x="67548" y="9841"/>
                  </a:lnTo>
                  <a:lnTo>
                    <a:pt x="66277" y="6111"/>
                  </a:lnTo>
                  <a:lnTo>
                    <a:pt x="64213" y="2936"/>
                  </a:lnTo>
                  <a:lnTo>
                    <a:pt x="61038" y="793"/>
                  </a:lnTo>
                  <a:lnTo>
                    <a:pt x="56673" y="0"/>
                  </a:lnTo>
                  <a:lnTo>
                    <a:pt x="52863" y="475"/>
                  </a:lnTo>
                  <a:lnTo>
                    <a:pt x="49451" y="1666"/>
                  </a:lnTo>
                  <a:lnTo>
                    <a:pt x="43973" y="5158"/>
                  </a:lnTo>
                  <a:lnTo>
                    <a:pt x="42068" y="6905"/>
                  </a:lnTo>
                  <a:lnTo>
                    <a:pt x="40719" y="8333"/>
                  </a:lnTo>
                  <a:lnTo>
                    <a:pt x="39449" y="5317"/>
                  </a:lnTo>
                  <a:lnTo>
                    <a:pt x="37386" y="2618"/>
                  </a:lnTo>
                  <a:lnTo>
                    <a:pt x="34290" y="713"/>
                  </a:lnTo>
                  <a:lnTo>
                    <a:pt x="30082" y="0"/>
                  </a:lnTo>
                  <a:lnTo>
                    <a:pt x="26273" y="633"/>
                  </a:lnTo>
                  <a:lnTo>
                    <a:pt x="22621" y="2221"/>
                  </a:lnTo>
                  <a:lnTo>
                    <a:pt x="18891" y="4602"/>
                  </a:lnTo>
                  <a:lnTo>
                    <a:pt x="14843" y="7619"/>
                  </a:lnTo>
                  <a:lnTo>
                    <a:pt x="14843" y="237"/>
                  </a:lnTo>
                  <a:lnTo>
                    <a:pt x="14128" y="0"/>
                  </a:lnTo>
                  <a:close/>
                </a:path>
              </a:pathLst>
            </a:custGeom>
            <a:solidFill>
              <a:srgbClr val="000000"/>
            </a:solidFill>
          </p:spPr>
          <p:txBody>
            <a:bodyPr vert="horz" lIns="91440" tIns="45720" rIns="91440" bIns="45720" anchor="t"/>
            <a:lstStyle/>
            <a:p>
              <a:endParaRPr lang="en-IN"/>
            </a:p>
          </p:txBody>
        </p:sp>
        <p:sp>
          <p:nvSpPr>
            <p:cNvPr id="2674" name="Shape 2709"/>
            <p:cNvSpPr/>
            <p:nvPr/>
          </p:nvSpPr>
          <p:spPr>
            <a:xfrm>
              <a:off x="3910472" y="4929471"/>
              <a:ext cx="47387" cy="67627"/>
            </a:xfrm>
            <a:custGeom>
              <a:avLst/>
              <a:gdLst/>
              <a:ahLst/>
              <a:cxnLst/>
              <a:rect l="0" t="0" r="0" b="0"/>
              <a:pathLst>
                <a:path w="47387" h="67627">
                  <a:moveTo>
                    <a:pt x="14207" y="0"/>
                  </a:moveTo>
                  <a:lnTo>
                    <a:pt x="79" y="4366"/>
                  </a:lnTo>
                  <a:lnTo>
                    <a:pt x="79" y="5953"/>
                  </a:lnTo>
                  <a:lnTo>
                    <a:pt x="952" y="5874"/>
                  </a:lnTo>
                  <a:lnTo>
                    <a:pt x="1984" y="5874"/>
                  </a:lnTo>
                  <a:lnTo>
                    <a:pt x="4524" y="6192"/>
                  </a:lnTo>
                  <a:lnTo>
                    <a:pt x="5793" y="7223"/>
                  </a:lnTo>
                  <a:lnTo>
                    <a:pt x="6350" y="10874"/>
                  </a:lnTo>
                  <a:lnTo>
                    <a:pt x="6350" y="57547"/>
                  </a:lnTo>
                  <a:lnTo>
                    <a:pt x="6269" y="60643"/>
                  </a:lnTo>
                  <a:lnTo>
                    <a:pt x="5873" y="62865"/>
                  </a:lnTo>
                  <a:lnTo>
                    <a:pt x="5238" y="64293"/>
                  </a:lnTo>
                  <a:lnTo>
                    <a:pt x="4048" y="65246"/>
                  </a:lnTo>
                  <a:lnTo>
                    <a:pt x="2381" y="65802"/>
                  </a:lnTo>
                  <a:lnTo>
                    <a:pt x="0" y="66199"/>
                  </a:lnTo>
                  <a:lnTo>
                    <a:pt x="0" y="67627"/>
                  </a:lnTo>
                  <a:lnTo>
                    <a:pt x="21431" y="67627"/>
                  </a:lnTo>
                  <a:lnTo>
                    <a:pt x="21431" y="66199"/>
                  </a:lnTo>
                  <a:lnTo>
                    <a:pt x="17542" y="65406"/>
                  </a:lnTo>
                  <a:lnTo>
                    <a:pt x="16272" y="64612"/>
                  </a:lnTo>
                  <a:lnTo>
                    <a:pt x="15398" y="63103"/>
                  </a:lnTo>
                  <a:lnTo>
                    <a:pt x="14843" y="60801"/>
                  </a:lnTo>
                  <a:lnTo>
                    <a:pt x="14684" y="57547"/>
                  </a:lnTo>
                  <a:lnTo>
                    <a:pt x="14684" y="33656"/>
                  </a:lnTo>
                  <a:lnTo>
                    <a:pt x="17700" y="30718"/>
                  </a:lnTo>
                  <a:lnTo>
                    <a:pt x="20478" y="28813"/>
                  </a:lnTo>
                  <a:lnTo>
                    <a:pt x="23177" y="27702"/>
                  </a:lnTo>
                  <a:lnTo>
                    <a:pt x="25479" y="27463"/>
                  </a:lnTo>
                  <a:lnTo>
                    <a:pt x="28972" y="28099"/>
                  </a:lnTo>
                  <a:lnTo>
                    <a:pt x="31273" y="30162"/>
                  </a:lnTo>
                  <a:lnTo>
                    <a:pt x="32623" y="33496"/>
                  </a:lnTo>
                  <a:lnTo>
                    <a:pt x="33099" y="37942"/>
                  </a:lnTo>
                  <a:lnTo>
                    <a:pt x="33099" y="57547"/>
                  </a:lnTo>
                  <a:lnTo>
                    <a:pt x="32941" y="60801"/>
                  </a:lnTo>
                  <a:lnTo>
                    <a:pt x="32384" y="63103"/>
                  </a:lnTo>
                  <a:lnTo>
                    <a:pt x="31512" y="64612"/>
                  </a:lnTo>
                  <a:lnTo>
                    <a:pt x="30242" y="65406"/>
                  </a:lnTo>
                  <a:lnTo>
                    <a:pt x="26352" y="66199"/>
                  </a:lnTo>
                  <a:lnTo>
                    <a:pt x="26352" y="67627"/>
                  </a:lnTo>
                  <a:lnTo>
                    <a:pt x="47387" y="67627"/>
                  </a:lnTo>
                  <a:lnTo>
                    <a:pt x="47387" y="66199"/>
                  </a:lnTo>
                  <a:lnTo>
                    <a:pt x="45163" y="65723"/>
                  </a:lnTo>
                  <a:lnTo>
                    <a:pt x="43576" y="65167"/>
                  </a:lnTo>
                  <a:lnTo>
                    <a:pt x="41831" y="62786"/>
                  </a:lnTo>
                  <a:lnTo>
                    <a:pt x="41512" y="60643"/>
                  </a:lnTo>
                  <a:lnTo>
                    <a:pt x="41433" y="57547"/>
                  </a:lnTo>
                  <a:lnTo>
                    <a:pt x="41433" y="37862"/>
                  </a:lnTo>
                  <a:lnTo>
                    <a:pt x="41354" y="35243"/>
                  </a:lnTo>
                  <a:lnTo>
                    <a:pt x="40957" y="31988"/>
                  </a:lnTo>
                  <a:lnTo>
                    <a:pt x="39846" y="28496"/>
                  </a:lnTo>
                  <a:lnTo>
                    <a:pt x="37703" y="25321"/>
                  </a:lnTo>
                  <a:lnTo>
                    <a:pt x="34289" y="22940"/>
                  </a:lnTo>
                  <a:lnTo>
                    <a:pt x="29131" y="22067"/>
                  </a:lnTo>
                  <a:lnTo>
                    <a:pt x="24923" y="22622"/>
                  </a:lnTo>
                  <a:lnTo>
                    <a:pt x="21034" y="24288"/>
                  </a:lnTo>
                  <a:lnTo>
                    <a:pt x="17700" y="26830"/>
                  </a:lnTo>
                  <a:lnTo>
                    <a:pt x="14843" y="30242"/>
                  </a:lnTo>
                  <a:lnTo>
                    <a:pt x="14684" y="30242"/>
                  </a:lnTo>
                  <a:lnTo>
                    <a:pt x="14684" y="318"/>
                  </a:lnTo>
                  <a:lnTo>
                    <a:pt x="14207" y="0"/>
                  </a:lnTo>
                  <a:close/>
                </a:path>
              </a:pathLst>
            </a:custGeom>
            <a:solidFill>
              <a:srgbClr val="000000"/>
            </a:solidFill>
          </p:spPr>
          <p:txBody>
            <a:bodyPr vert="horz" lIns="91440" tIns="45720" rIns="91440" bIns="45720" anchor="t"/>
            <a:lstStyle/>
            <a:p>
              <a:endParaRPr lang="en-IN"/>
            </a:p>
          </p:txBody>
        </p:sp>
        <p:sp>
          <p:nvSpPr>
            <p:cNvPr id="2675" name="Shape 2710"/>
            <p:cNvSpPr/>
            <p:nvPr/>
          </p:nvSpPr>
          <p:spPr>
            <a:xfrm>
              <a:off x="4435220" y="4951539"/>
              <a:ext cx="46433" cy="45560"/>
            </a:xfrm>
            <a:custGeom>
              <a:avLst/>
              <a:gdLst/>
              <a:ahLst/>
              <a:cxnLst/>
              <a:rect l="0" t="0" r="0" b="0"/>
              <a:pathLst>
                <a:path w="46433" h="45560">
                  <a:moveTo>
                    <a:pt x="13652" y="0"/>
                  </a:moveTo>
                  <a:lnTo>
                    <a:pt x="0" y="4444"/>
                  </a:lnTo>
                  <a:lnTo>
                    <a:pt x="0" y="6189"/>
                  </a:lnTo>
                  <a:lnTo>
                    <a:pt x="1111" y="5872"/>
                  </a:lnTo>
                  <a:lnTo>
                    <a:pt x="2857" y="5793"/>
                  </a:lnTo>
                  <a:lnTo>
                    <a:pt x="4127" y="5872"/>
                  </a:lnTo>
                  <a:lnTo>
                    <a:pt x="5158" y="6587"/>
                  </a:lnTo>
                  <a:lnTo>
                    <a:pt x="6032" y="8492"/>
                  </a:lnTo>
                  <a:lnTo>
                    <a:pt x="6350" y="12143"/>
                  </a:lnTo>
                  <a:lnTo>
                    <a:pt x="6350" y="36669"/>
                  </a:lnTo>
                  <a:lnTo>
                    <a:pt x="6032" y="40242"/>
                  </a:lnTo>
                  <a:lnTo>
                    <a:pt x="5000" y="42464"/>
                  </a:lnTo>
                  <a:lnTo>
                    <a:pt x="3095" y="43656"/>
                  </a:lnTo>
                  <a:lnTo>
                    <a:pt x="158" y="44132"/>
                  </a:lnTo>
                  <a:lnTo>
                    <a:pt x="158" y="45560"/>
                  </a:lnTo>
                  <a:lnTo>
                    <a:pt x="21192" y="45560"/>
                  </a:lnTo>
                  <a:lnTo>
                    <a:pt x="21192" y="44132"/>
                  </a:lnTo>
                  <a:lnTo>
                    <a:pt x="18017" y="43656"/>
                  </a:lnTo>
                  <a:lnTo>
                    <a:pt x="15953" y="42702"/>
                  </a:lnTo>
                  <a:lnTo>
                    <a:pt x="14921" y="41114"/>
                  </a:lnTo>
                  <a:lnTo>
                    <a:pt x="14604" y="38972"/>
                  </a:lnTo>
                  <a:lnTo>
                    <a:pt x="14604" y="11112"/>
                  </a:lnTo>
                  <a:lnTo>
                    <a:pt x="17302" y="8651"/>
                  </a:lnTo>
                  <a:lnTo>
                    <a:pt x="19843" y="6905"/>
                  </a:lnTo>
                  <a:lnTo>
                    <a:pt x="22225" y="5872"/>
                  </a:lnTo>
                  <a:lnTo>
                    <a:pt x="24446" y="5476"/>
                  </a:lnTo>
                  <a:lnTo>
                    <a:pt x="28177" y="6111"/>
                  </a:lnTo>
                  <a:lnTo>
                    <a:pt x="30479" y="8016"/>
                  </a:lnTo>
                  <a:lnTo>
                    <a:pt x="31750" y="11032"/>
                  </a:lnTo>
                  <a:lnTo>
                    <a:pt x="32067" y="15081"/>
                  </a:lnTo>
                  <a:lnTo>
                    <a:pt x="32067" y="35797"/>
                  </a:lnTo>
                  <a:lnTo>
                    <a:pt x="31908" y="38972"/>
                  </a:lnTo>
                  <a:lnTo>
                    <a:pt x="31273" y="41194"/>
                  </a:lnTo>
                  <a:lnTo>
                    <a:pt x="30321" y="42623"/>
                  </a:lnTo>
                  <a:lnTo>
                    <a:pt x="29130" y="43496"/>
                  </a:lnTo>
                  <a:lnTo>
                    <a:pt x="25876" y="44132"/>
                  </a:lnTo>
                  <a:lnTo>
                    <a:pt x="25876" y="45560"/>
                  </a:lnTo>
                  <a:lnTo>
                    <a:pt x="46433" y="45560"/>
                  </a:lnTo>
                  <a:lnTo>
                    <a:pt x="46433" y="44132"/>
                  </a:lnTo>
                  <a:lnTo>
                    <a:pt x="43417" y="43576"/>
                  </a:lnTo>
                  <a:lnTo>
                    <a:pt x="41592" y="42464"/>
                  </a:lnTo>
                  <a:lnTo>
                    <a:pt x="40640" y="40481"/>
                  </a:lnTo>
                  <a:lnTo>
                    <a:pt x="40401" y="37543"/>
                  </a:lnTo>
                  <a:lnTo>
                    <a:pt x="40401" y="14842"/>
                  </a:lnTo>
                  <a:lnTo>
                    <a:pt x="39846" y="9525"/>
                  </a:lnTo>
                  <a:lnTo>
                    <a:pt x="38417" y="5634"/>
                  </a:lnTo>
                  <a:lnTo>
                    <a:pt x="36352" y="2936"/>
                  </a:lnTo>
                  <a:lnTo>
                    <a:pt x="33892" y="1189"/>
                  </a:lnTo>
                  <a:lnTo>
                    <a:pt x="31273" y="237"/>
                  </a:lnTo>
                  <a:lnTo>
                    <a:pt x="28812" y="0"/>
                  </a:lnTo>
                  <a:lnTo>
                    <a:pt x="24765" y="633"/>
                  </a:lnTo>
                  <a:lnTo>
                    <a:pt x="21192" y="238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2676" name="Shape 2711"/>
            <p:cNvSpPr/>
            <p:nvPr/>
          </p:nvSpPr>
          <p:spPr>
            <a:xfrm>
              <a:off x="4186538" y="4951539"/>
              <a:ext cx="46513" cy="45560"/>
            </a:xfrm>
            <a:custGeom>
              <a:avLst/>
              <a:gdLst/>
              <a:ahLst/>
              <a:cxnLst/>
              <a:rect l="0" t="0" r="0" b="0"/>
              <a:pathLst>
                <a:path w="46513" h="45560">
                  <a:moveTo>
                    <a:pt x="13732" y="0"/>
                  </a:moveTo>
                  <a:lnTo>
                    <a:pt x="0" y="4444"/>
                  </a:lnTo>
                  <a:lnTo>
                    <a:pt x="0" y="6189"/>
                  </a:lnTo>
                  <a:lnTo>
                    <a:pt x="1111" y="5872"/>
                  </a:lnTo>
                  <a:lnTo>
                    <a:pt x="2937" y="5793"/>
                  </a:lnTo>
                  <a:lnTo>
                    <a:pt x="4127" y="5872"/>
                  </a:lnTo>
                  <a:lnTo>
                    <a:pt x="5238" y="6587"/>
                  </a:lnTo>
                  <a:lnTo>
                    <a:pt x="6032" y="8492"/>
                  </a:lnTo>
                  <a:lnTo>
                    <a:pt x="6350" y="12143"/>
                  </a:lnTo>
                  <a:lnTo>
                    <a:pt x="6350" y="36669"/>
                  </a:lnTo>
                  <a:lnTo>
                    <a:pt x="6112" y="40242"/>
                  </a:lnTo>
                  <a:lnTo>
                    <a:pt x="5079" y="42464"/>
                  </a:lnTo>
                  <a:lnTo>
                    <a:pt x="3175" y="43656"/>
                  </a:lnTo>
                  <a:lnTo>
                    <a:pt x="238" y="44132"/>
                  </a:lnTo>
                  <a:lnTo>
                    <a:pt x="238" y="45560"/>
                  </a:lnTo>
                  <a:lnTo>
                    <a:pt x="21193" y="45560"/>
                  </a:lnTo>
                  <a:lnTo>
                    <a:pt x="21193" y="44132"/>
                  </a:lnTo>
                  <a:lnTo>
                    <a:pt x="18018" y="43656"/>
                  </a:lnTo>
                  <a:lnTo>
                    <a:pt x="16033" y="42702"/>
                  </a:lnTo>
                  <a:lnTo>
                    <a:pt x="15002" y="41114"/>
                  </a:lnTo>
                  <a:lnTo>
                    <a:pt x="14683" y="38972"/>
                  </a:lnTo>
                  <a:lnTo>
                    <a:pt x="14683" y="11112"/>
                  </a:lnTo>
                  <a:lnTo>
                    <a:pt x="17383" y="8651"/>
                  </a:lnTo>
                  <a:lnTo>
                    <a:pt x="19922" y="6905"/>
                  </a:lnTo>
                  <a:lnTo>
                    <a:pt x="22303" y="5872"/>
                  </a:lnTo>
                  <a:lnTo>
                    <a:pt x="24527" y="5476"/>
                  </a:lnTo>
                  <a:lnTo>
                    <a:pt x="28177" y="6111"/>
                  </a:lnTo>
                  <a:lnTo>
                    <a:pt x="30558" y="8016"/>
                  </a:lnTo>
                  <a:lnTo>
                    <a:pt x="31750" y="11032"/>
                  </a:lnTo>
                  <a:lnTo>
                    <a:pt x="32146" y="15081"/>
                  </a:lnTo>
                  <a:lnTo>
                    <a:pt x="32146" y="35797"/>
                  </a:lnTo>
                  <a:lnTo>
                    <a:pt x="31908" y="38972"/>
                  </a:lnTo>
                  <a:lnTo>
                    <a:pt x="31352" y="41194"/>
                  </a:lnTo>
                  <a:lnTo>
                    <a:pt x="30401" y="42623"/>
                  </a:lnTo>
                  <a:lnTo>
                    <a:pt x="29131" y="43496"/>
                  </a:lnTo>
                  <a:lnTo>
                    <a:pt x="25876" y="44132"/>
                  </a:lnTo>
                  <a:lnTo>
                    <a:pt x="25876" y="45560"/>
                  </a:lnTo>
                  <a:lnTo>
                    <a:pt x="46513" y="45560"/>
                  </a:lnTo>
                  <a:lnTo>
                    <a:pt x="46513" y="44132"/>
                  </a:lnTo>
                  <a:lnTo>
                    <a:pt x="43497" y="43576"/>
                  </a:lnTo>
                  <a:lnTo>
                    <a:pt x="41592" y="42464"/>
                  </a:lnTo>
                  <a:lnTo>
                    <a:pt x="40719" y="40481"/>
                  </a:lnTo>
                  <a:lnTo>
                    <a:pt x="40402" y="37543"/>
                  </a:lnTo>
                  <a:lnTo>
                    <a:pt x="40402" y="14842"/>
                  </a:lnTo>
                  <a:lnTo>
                    <a:pt x="39926" y="9525"/>
                  </a:lnTo>
                  <a:lnTo>
                    <a:pt x="38496" y="5634"/>
                  </a:lnTo>
                  <a:lnTo>
                    <a:pt x="36433" y="2936"/>
                  </a:lnTo>
                  <a:lnTo>
                    <a:pt x="33893" y="1189"/>
                  </a:lnTo>
                  <a:lnTo>
                    <a:pt x="31273" y="237"/>
                  </a:lnTo>
                  <a:lnTo>
                    <a:pt x="28813" y="0"/>
                  </a:lnTo>
                  <a:lnTo>
                    <a:pt x="24844" y="633"/>
                  </a:lnTo>
                  <a:lnTo>
                    <a:pt x="21272" y="2381"/>
                  </a:lnTo>
                  <a:lnTo>
                    <a:pt x="17858" y="4841"/>
                  </a:lnTo>
                  <a:lnTo>
                    <a:pt x="14366" y="8016"/>
                  </a:lnTo>
                  <a:lnTo>
                    <a:pt x="14366" y="237"/>
                  </a:lnTo>
                  <a:lnTo>
                    <a:pt x="13732" y="0"/>
                  </a:lnTo>
                  <a:close/>
                </a:path>
              </a:pathLst>
            </a:custGeom>
            <a:solidFill>
              <a:srgbClr val="000000"/>
            </a:solidFill>
          </p:spPr>
          <p:txBody>
            <a:bodyPr vert="horz" lIns="91440" tIns="45720" rIns="91440" bIns="45720" anchor="t"/>
            <a:lstStyle/>
            <a:p>
              <a:endParaRPr lang="en-IN"/>
            </a:p>
          </p:txBody>
        </p:sp>
        <p:sp>
          <p:nvSpPr>
            <p:cNvPr id="2677" name="Shape 2712"/>
            <p:cNvSpPr/>
            <p:nvPr/>
          </p:nvSpPr>
          <p:spPr>
            <a:xfrm>
              <a:off x="3834907" y="4951539"/>
              <a:ext cx="46433" cy="45560"/>
            </a:xfrm>
            <a:custGeom>
              <a:avLst/>
              <a:gdLst/>
              <a:ahLst/>
              <a:cxnLst/>
              <a:rect l="0" t="0" r="0" b="0"/>
              <a:pathLst>
                <a:path w="46433" h="45560">
                  <a:moveTo>
                    <a:pt x="13652" y="0"/>
                  </a:moveTo>
                  <a:lnTo>
                    <a:pt x="0" y="4444"/>
                  </a:lnTo>
                  <a:lnTo>
                    <a:pt x="0" y="6189"/>
                  </a:lnTo>
                  <a:lnTo>
                    <a:pt x="1111" y="5872"/>
                  </a:lnTo>
                  <a:lnTo>
                    <a:pt x="2857" y="5793"/>
                  </a:lnTo>
                  <a:lnTo>
                    <a:pt x="4127" y="5872"/>
                  </a:lnTo>
                  <a:lnTo>
                    <a:pt x="5158" y="6587"/>
                  </a:lnTo>
                  <a:lnTo>
                    <a:pt x="6032" y="8492"/>
                  </a:lnTo>
                  <a:lnTo>
                    <a:pt x="6350" y="12143"/>
                  </a:lnTo>
                  <a:lnTo>
                    <a:pt x="6350" y="36669"/>
                  </a:lnTo>
                  <a:lnTo>
                    <a:pt x="6112" y="40242"/>
                  </a:lnTo>
                  <a:lnTo>
                    <a:pt x="5079" y="42464"/>
                  </a:lnTo>
                  <a:lnTo>
                    <a:pt x="3175" y="43656"/>
                  </a:lnTo>
                  <a:lnTo>
                    <a:pt x="158" y="44132"/>
                  </a:lnTo>
                  <a:lnTo>
                    <a:pt x="158" y="45560"/>
                  </a:lnTo>
                  <a:lnTo>
                    <a:pt x="21193" y="45560"/>
                  </a:lnTo>
                  <a:lnTo>
                    <a:pt x="21193" y="44132"/>
                  </a:lnTo>
                  <a:lnTo>
                    <a:pt x="18018" y="43656"/>
                  </a:lnTo>
                  <a:lnTo>
                    <a:pt x="15953" y="42702"/>
                  </a:lnTo>
                  <a:lnTo>
                    <a:pt x="14922" y="41114"/>
                  </a:lnTo>
                  <a:lnTo>
                    <a:pt x="14683" y="38972"/>
                  </a:lnTo>
                  <a:lnTo>
                    <a:pt x="14683" y="11112"/>
                  </a:lnTo>
                  <a:lnTo>
                    <a:pt x="17383" y="8651"/>
                  </a:lnTo>
                  <a:lnTo>
                    <a:pt x="19843" y="6905"/>
                  </a:lnTo>
                  <a:lnTo>
                    <a:pt x="22225" y="5872"/>
                  </a:lnTo>
                  <a:lnTo>
                    <a:pt x="24447" y="5476"/>
                  </a:lnTo>
                  <a:lnTo>
                    <a:pt x="28177" y="6111"/>
                  </a:lnTo>
                  <a:lnTo>
                    <a:pt x="30479" y="8016"/>
                  </a:lnTo>
                  <a:lnTo>
                    <a:pt x="31750" y="11032"/>
                  </a:lnTo>
                  <a:lnTo>
                    <a:pt x="32067" y="15081"/>
                  </a:lnTo>
                  <a:lnTo>
                    <a:pt x="32067" y="35797"/>
                  </a:lnTo>
                  <a:lnTo>
                    <a:pt x="31908" y="38972"/>
                  </a:lnTo>
                  <a:lnTo>
                    <a:pt x="31273" y="41194"/>
                  </a:lnTo>
                  <a:lnTo>
                    <a:pt x="30321" y="42623"/>
                  </a:lnTo>
                  <a:lnTo>
                    <a:pt x="29131" y="43496"/>
                  </a:lnTo>
                  <a:lnTo>
                    <a:pt x="25876" y="44132"/>
                  </a:lnTo>
                  <a:lnTo>
                    <a:pt x="25876" y="45560"/>
                  </a:lnTo>
                  <a:lnTo>
                    <a:pt x="46433" y="45560"/>
                  </a:lnTo>
                  <a:lnTo>
                    <a:pt x="46433" y="44132"/>
                  </a:lnTo>
                  <a:lnTo>
                    <a:pt x="43418" y="43576"/>
                  </a:lnTo>
                  <a:lnTo>
                    <a:pt x="41592" y="42464"/>
                  </a:lnTo>
                  <a:lnTo>
                    <a:pt x="40640" y="40481"/>
                  </a:lnTo>
                  <a:lnTo>
                    <a:pt x="40402" y="37543"/>
                  </a:lnTo>
                  <a:lnTo>
                    <a:pt x="40402" y="14842"/>
                  </a:lnTo>
                  <a:lnTo>
                    <a:pt x="39846" y="9525"/>
                  </a:lnTo>
                  <a:lnTo>
                    <a:pt x="38417" y="5634"/>
                  </a:lnTo>
                  <a:lnTo>
                    <a:pt x="36353" y="2936"/>
                  </a:lnTo>
                  <a:lnTo>
                    <a:pt x="33893" y="1189"/>
                  </a:lnTo>
                  <a:lnTo>
                    <a:pt x="31273" y="237"/>
                  </a:lnTo>
                  <a:lnTo>
                    <a:pt x="28813" y="0"/>
                  </a:lnTo>
                  <a:lnTo>
                    <a:pt x="24765" y="633"/>
                  </a:lnTo>
                  <a:lnTo>
                    <a:pt x="21272" y="2381"/>
                  </a:lnTo>
                  <a:lnTo>
                    <a:pt x="17858"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2678" name="Shape 2713"/>
            <p:cNvSpPr/>
            <p:nvPr/>
          </p:nvSpPr>
          <p:spPr>
            <a:xfrm>
              <a:off x="3671473" y="4951539"/>
              <a:ext cx="46435" cy="45560"/>
            </a:xfrm>
            <a:custGeom>
              <a:avLst/>
              <a:gdLst/>
              <a:ahLst/>
              <a:cxnLst/>
              <a:rect l="0" t="0" r="0" b="0"/>
              <a:pathLst>
                <a:path w="46435" h="45560">
                  <a:moveTo>
                    <a:pt x="13653" y="0"/>
                  </a:moveTo>
                  <a:lnTo>
                    <a:pt x="0" y="4444"/>
                  </a:lnTo>
                  <a:lnTo>
                    <a:pt x="0" y="6189"/>
                  </a:lnTo>
                  <a:lnTo>
                    <a:pt x="1111" y="5872"/>
                  </a:lnTo>
                  <a:lnTo>
                    <a:pt x="2858" y="5793"/>
                  </a:lnTo>
                  <a:lnTo>
                    <a:pt x="4048" y="5872"/>
                  </a:lnTo>
                  <a:lnTo>
                    <a:pt x="5160" y="6587"/>
                  </a:lnTo>
                  <a:lnTo>
                    <a:pt x="6033" y="8492"/>
                  </a:lnTo>
                  <a:lnTo>
                    <a:pt x="6350" y="12143"/>
                  </a:lnTo>
                  <a:lnTo>
                    <a:pt x="6350" y="36669"/>
                  </a:lnTo>
                  <a:lnTo>
                    <a:pt x="6033" y="40242"/>
                  </a:lnTo>
                  <a:lnTo>
                    <a:pt x="5001" y="42464"/>
                  </a:lnTo>
                  <a:lnTo>
                    <a:pt x="3096" y="43656"/>
                  </a:lnTo>
                  <a:lnTo>
                    <a:pt x="160" y="44132"/>
                  </a:lnTo>
                  <a:lnTo>
                    <a:pt x="160" y="45560"/>
                  </a:lnTo>
                  <a:lnTo>
                    <a:pt x="21194" y="45560"/>
                  </a:lnTo>
                  <a:lnTo>
                    <a:pt x="21194" y="44132"/>
                  </a:lnTo>
                  <a:lnTo>
                    <a:pt x="18019" y="43656"/>
                  </a:lnTo>
                  <a:lnTo>
                    <a:pt x="15955" y="42702"/>
                  </a:lnTo>
                  <a:lnTo>
                    <a:pt x="14923" y="41114"/>
                  </a:lnTo>
                  <a:lnTo>
                    <a:pt x="14605" y="38972"/>
                  </a:lnTo>
                  <a:lnTo>
                    <a:pt x="14605" y="11112"/>
                  </a:lnTo>
                  <a:lnTo>
                    <a:pt x="17305" y="8651"/>
                  </a:lnTo>
                  <a:lnTo>
                    <a:pt x="19843" y="6905"/>
                  </a:lnTo>
                  <a:lnTo>
                    <a:pt x="22225" y="5872"/>
                  </a:lnTo>
                  <a:lnTo>
                    <a:pt x="24448" y="5476"/>
                  </a:lnTo>
                  <a:lnTo>
                    <a:pt x="28178" y="6111"/>
                  </a:lnTo>
                  <a:lnTo>
                    <a:pt x="30480" y="8016"/>
                  </a:lnTo>
                  <a:lnTo>
                    <a:pt x="31750" y="11032"/>
                  </a:lnTo>
                  <a:lnTo>
                    <a:pt x="32067" y="15081"/>
                  </a:lnTo>
                  <a:lnTo>
                    <a:pt x="32067" y="35797"/>
                  </a:lnTo>
                  <a:lnTo>
                    <a:pt x="31910" y="38972"/>
                  </a:lnTo>
                  <a:lnTo>
                    <a:pt x="31274" y="41194"/>
                  </a:lnTo>
                  <a:lnTo>
                    <a:pt x="30322" y="42623"/>
                  </a:lnTo>
                  <a:lnTo>
                    <a:pt x="29131" y="43496"/>
                  </a:lnTo>
                  <a:lnTo>
                    <a:pt x="25797" y="44132"/>
                  </a:lnTo>
                  <a:lnTo>
                    <a:pt x="25797" y="45560"/>
                  </a:lnTo>
                  <a:lnTo>
                    <a:pt x="46435" y="45560"/>
                  </a:lnTo>
                  <a:lnTo>
                    <a:pt x="46435" y="44132"/>
                  </a:lnTo>
                  <a:lnTo>
                    <a:pt x="43419" y="43576"/>
                  </a:lnTo>
                  <a:lnTo>
                    <a:pt x="41592" y="42464"/>
                  </a:lnTo>
                  <a:lnTo>
                    <a:pt x="40641" y="40481"/>
                  </a:lnTo>
                  <a:lnTo>
                    <a:pt x="40402" y="37543"/>
                  </a:lnTo>
                  <a:lnTo>
                    <a:pt x="40402" y="14842"/>
                  </a:lnTo>
                  <a:lnTo>
                    <a:pt x="39847" y="9525"/>
                  </a:lnTo>
                  <a:lnTo>
                    <a:pt x="38417" y="5634"/>
                  </a:lnTo>
                  <a:lnTo>
                    <a:pt x="36355" y="2936"/>
                  </a:lnTo>
                  <a:lnTo>
                    <a:pt x="33894" y="1189"/>
                  </a:lnTo>
                  <a:lnTo>
                    <a:pt x="31274" y="237"/>
                  </a:lnTo>
                  <a:lnTo>
                    <a:pt x="28813" y="0"/>
                  </a:lnTo>
                  <a:lnTo>
                    <a:pt x="24766" y="633"/>
                  </a:lnTo>
                  <a:lnTo>
                    <a:pt x="21194" y="2381"/>
                  </a:lnTo>
                  <a:lnTo>
                    <a:pt x="17860" y="4841"/>
                  </a:lnTo>
                  <a:lnTo>
                    <a:pt x="14367" y="8016"/>
                  </a:lnTo>
                  <a:lnTo>
                    <a:pt x="14367" y="237"/>
                  </a:lnTo>
                  <a:lnTo>
                    <a:pt x="13653" y="0"/>
                  </a:lnTo>
                  <a:close/>
                </a:path>
              </a:pathLst>
            </a:custGeom>
            <a:solidFill>
              <a:srgbClr val="000000"/>
            </a:solidFill>
          </p:spPr>
          <p:txBody>
            <a:bodyPr vert="horz" lIns="91440" tIns="45720" rIns="91440" bIns="45720" anchor="t"/>
            <a:lstStyle/>
            <a:p>
              <a:endParaRPr lang="en-IN"/>
            </a:p>
          </p:txBody>
        </p:sp>
        <p:sp>
          <p:nvSpPr>
            <p:cNvPr id="2679" name="Shape 2714"/>
            <p:cNvSpPr/>
            <p:nvPr/>
          </p:nvSpPr>
          <p:spPr>
            <a:xfrm>
              <a:off x="3489070" y="4951539"/>
              <a:ext cx="32701" cy="45560"/>
            </a:xfrm>
            <a:custGeom>
              <a:avLst/>
              <a:gdLst/>
              <a:ahLst/>
              <a:cxnLst/>
              <a:rect l="0" t="0" r="0" b="0"/>
              <a:pathLst>
                <a:path w="32701" h="45560">
                  <a:moveTo>
                    <a:pt x="14842" y="0"/>
                  </a:moveTo>
                  <a:lnTo>
                    <a:pt x="237" y="5396"/>
                  </a:lnTo>
                  <a:lnTo>
                    <a:pt x="237" y="6983"/>
                  </a:lnTo>
                  <a:lnTo>
                    <a:pt x="1666" y="6666"/>
                  </a:lnTo>
                  <a:lnTo>
                    <a:pt x="3571" y="6587"/>
                  </a:lnTo>
                  <a:lnTo>
                    <a:pt x="4841" y="6666"/>
                  </a:lnTo>
                  <a:lnTo>
                    <a:pt x="5873" y="7380"/>
                  </a:lnTo>
                  <a:lnTo>
                    <a:pt x="6746" y="9127"/>
                  </a:lnTo>
                  <a:lnTo>
                    <a:pt x="7063" y="12539"/>
                  </a:lnTo>
                  <a:lnTo>
                    <a:pt x="7063" y="37306"/>
                  </a:lnTo>
                  <a:lnTo>
                    <a:pt x="6746" y="40559"/>
                  </a:lnTo>
                  <a:lnTo>
                    <a:pt x="5634" y="42385"/>
                  </a:lnTo>
                  <a:lnTo>
                    <a:pt x="3412" y="43338"/>
                  </a:lnTo>
                  <a:lnTo>
                    <a:pt x="0" y="44132"/>
                  </a:lnTo>
                  <a:lnTo>
                    <a:pt x="0" y="45560"/>
                  </a:lnTo>
                  <a:lnTo>
                    <a:pt x="23812" y="45560"/>
                  </a:lnTo>
                  <a:lnTo>
                    <a:pt x="23812" y="44132"/>
                  </a:lnTo>
                  <a:lnTo>
                    <a:pt x="20320" y="43813"/>
                  </a:lnTo>
                  <a:lnTo>
                    <a:pt x="17700" y="42862"/>
                  </a:lnTo>
                  <a:lnTo>
                    <a:pt x="15953" y="40718"/>
                  </a:lnTo>
                  <a:lnTo>
                    <a:pt x="15398" y="36669"/>
                  </a:lnTo>
                  <a:lnTo>
                    <a:pt x="15398" y="14366"/>
                  </a:lnTo>
                  <a:lnTo>
                    <a:pt x="15714" y="12619"/>
                  </a:lnTo>
                  <a:lnTo>
                    <a:pt x="16588" y="10873"/>
                  </a:lnTo>
                  <a:lnTo>
                    <a:pt x="19287" y="7698"/>
                  </a:lnTo>
                  <a:lnTo>
                    <a:pt x="20795" y="6666"/>
                  </a:lnTo>
                  <a:lnTo>
                    <a:pt x="22064" y="6269"/>
                  </a:lnTo>
                  <a:lnTo>
                    <a:pt x="24208" y="7222"/>
                  </a:lnTo>
                  <a:lnTo>
                    <a:pt x="26193" y="8809"/>
                  </a:lnTo>
                  <a:lnTo>
                    <a:pt x="28971" y="9762"/>
                  </a:lnTo>
                  <a:lnTo>
                    <a:pt x="30558" y="9444"/>
                  </a:lnTo>
                  <a:lnTo>
                    <a:pt x="31670" y="8492"/>
                  </a:lnTo>
                  <a:lnTo>
                    <a:pt x="32463" y="7063"/>
                  </a:lnTo>
                  <a:lnTo>
                    <a:pt x="32701" y="5396"/>
                  </a:lnTo>
                  <a:lnTo>
                    <a:pt x="32383" y="3175"/>
                  </a:lnTo>
                  <a:lnTo>
                    <a:pt x="31352" y="1427"/>
                  </a:lnTo>
                  <a:lnTo>
                    <a:pt x="29606" y="316"/>
                  </a:lnTo>
                  <a:lnTo>
                    <a:pt x="27383" y="0"/>
                  </a:lnTo>
                  <a:lnTo>
                    <a:pt x="24606" y="396"/>
                  </a:lnTo>
                  <a:lnTo>
                    <a:pt x="21827" y="1903"/>
                  </a:lnTo>
                  <a:lnTo>
                    <a:pt x="18811" y="4682"/>
                  </a:lnTo>
                  <a:lnTo>
                    <a:pt x="15557" y="9047"/>
                  </a:lnTo>
                  <a:lnTo>
                    <a:pt x="15398" y="9047"/>
                  </a:lnTo>
                  <a:lnTo>
                    <a:pt x="15398" y="237"/>
                  </a:lnTo>
                  <a:lnTo>
                    <a:pt x="14842" y="0"/>
                  </a:lnTo>
                  <a:close/>
                </a:path>
              </a:pathLst>
            </a:custGeom>
            <a:solidFill>
              <a:srgbClr val="000000"/>
            </a:solidFill>
          </p:spPr>
          <p:txBody>
            <a:bodyPr vert="horz" lIns="91440" tIns="45720" rIns="91440" bIns="45720" anchor="t"/>
            <a:lstStyle/>
            <a:p>
              <a:endParaRPr lang="en-IN"/>
            </a:p>
          </p:txBody>
        </p:sp>
        <p:sp>
          <p:nvSpPr>
            <p:cNvPr id="2680" name="Shape 2715"/>
            <p:cNvSpPr/>
            <p:nvPr/>
          </p:nvSpPr>
          <p:spPr>
            <a:xfrm>
              <a:off x="3093862" y="4951539"/>
              <a:ext cx="32622" cy="45560"/>
            </a:xfrm>
            <a:custGeom>
              <a:avLst/>
              <a:gdLst/>
              <a:ahLst/>
              <a:cxnLst/>
              <a:rect l="0" t="0" r="0" b="0"/>
              <a:pathLst>
                <a:path w="32622" h="45560">
                  <a:moveTo>
                    <a:pt x="14842" y="0"/>
                  </a:moveTo>
                  <a:lnTo>
                    <a:pt x="158" y="5396"/>
                  </a:lnTo>
                  <a:lnTo>
                    <a:pt x="158" y="6983"/>
                  </a:lnTo>
                  <a:lnTo>
                    <a:pt x="3572" y="6587"/>
                  </a:lnTo>
                  <a:lnTo>
                    <a:pt x="4762" y="6666"/>
                  </a:lnTo>
                  <a:lnTo>
                    <a:pt x="5874" y="7380"/>
                  </a:lnTo>
                  <a:lnTo>
                    <a:pt x="6667" y="9127"/>
                  </a:lnTo>
                  <a:lnTo>
                    <a:pt x="6985" y="12539"/>
                  </a:lnTo>
                  <a:lnTo>
                    <a:pt x="6985" y="37306"/>
                  </a:lnTo>
                  <a:lnTo>
                    <a:pt x="6667" y="40559"/>
                  </a:lnTo>
                  <a:lnTo>
                    <a:pt x="5556" y="42385"/>
                  </a:lnTo>
                  <a:lnTo>
                    <a:pt x="3413" y="43338"/>
                  </a:lnTo>
                  <a:lnTo>
                    <a:pt x="0" y="44132"/>
                  </a:lnTo>
                  <a:lnTo>
                    <a:pt x="0" y="45560"/>
                  </a:lnTo>
                  <a:lnTo>
                    <a:pt x="23733" y="45560"/>
                  </a:lnTo>
                  <a:lnTo>
                    <a:pt x="23733" y="44132"/>
                  </a:lnTo>
                  <a:lnTo>
                    <a:pt x="20320" y="43813"/>
                  </a:lnTo>
                  <a:lnTo>
                    <a:pt x="17621" y="42862"/>
                  </a:lnTo>
                  <a:lnTo>
                    <a:pt x="15954" y="40718"/>
                  </a:lnTo>
                  <a:lnTo>
                    <a:pt x="15319" y="36669"/>
                  </a:lnTo>
                  <a:lnTo>
                    <a:pt x="15319" y="14366"/>
                  </a:lnTo>
                  <a:lnTo>
                    <a:pt x="15716" y="12619"/>
                  </a:lnTo>
                  <a:lnTo>
                    <a:pt x="16590" y="10873"/>
                  </a:lnTo>
                  <a:lnTo>
                    <a:pt x="19208" y="7698"/>
                  </a:lnTo>
                  <a:lnTo>
                    <a:pt x="20716" y="6666"/>
                  </a:lnTo>
                  <a:lnTo>
                    <a:pt x="22066" y="6269"/>
                  </a:lnTo>
                  <a:lnTo>
                    <a:pt x="24130" y="7222"/>
                  </a:lnTo>
                  <a:lnTo>
                    <a:pt x="26115" y="8809"/>
                  </a:lnTo>
                  <a:lnTo>
                    <a:pt x="28892" y="9762"/>
                  </a:lnTo>
                  <a:lnTo>
                    <a:pt x="30480" y="9444"/>
                  </a:lnTo>
                  <a:lnTo>
                    <a:pt x="31671" y="8492"/>
                  </a:lnTo>
                  <a:lnTo>
                    <a:pt x="32622" y="5396"/>
                  </a:lnTo>
                  <a:lnTo>
                    <a:pt x="32305" y="3175"/>
                  </a:lnTo>
                  <a:lnTo>
                    <a:pt x="31274" y="1427"/>
                  </a:lnTo>
                  <a:lnTo>
                    <a:pt x="29607" y="316"/>
                  </a:lnTo>
                  <a:lnTo>
                    <a:pt x="27305" y="0"/>
                  </a:lnTo>
                  <a:lnTo>
                    <a:pt x="24527" y="396"/>
                  </a:lnTo>
                  <a:lnTo>
                    <a:pt x="21749" y="1903"/>
                  </a:lnTo>
                  <a:lnTo>
                    <a:pt x="18811" y="4682"/>
                  </a:lnTo>
                  <a:lnTo>
                    <a:pt x="15557" y="9047"/>
                  </a:lnTo>
                  <a:lnTo>
                    <a:pt x="15319" y="9047"/>
                  </a:lnTo>
                  <a:lnTo>
                    <a:pt x="15319" y="237"/>
                  </a:lnTo>
                  <a:lnTo>
                    <a:pt x="14842" y="0"/>
                  </a:lnTo>
                  <a:close/>
                </a:path>
              </a:pathLst>
            </a:custGeom>
            <a:solidFill>
              <a:srgbClr val="000000"/>
            </a:solidFill>
          </p:spPr>
          <p:txBody>
            <a:bodyPr vert="horz" lIns="91440" tIns="45720" rIns="91440" bIns="45720" anchor="t"/>
            <a:lstStyle/>
            <a:p>
              <a:endParaRPr lang="en-IN"/>
            </a:p>
          </p:txBody>
        </p:sp>
        <p:sp>
          <p:nvSpPr>
            <p:cNvPr id="2681" name="Shape 2716"/>
            <p:cNvSpPr/>
            <p:nvPr/>
          </p:nvSpPr>
          <p:spPr>
            <a:xfrm>
              <a:off x="3040442" y="4931535"/>
              <a:ext cx="52071" cy="65563"/>
            </a:xfrm>
            <a:custGeom>
              <a:avLst/>
              <a:gdLst/>
              <a:ahLst/>
              <a:cxnLst/>
              <a:rect l="0" t="0" r="0" b="0"/>
              <a:pathLst>
                <a:path w="52071" h="65563">
                  <a:moveTo>
                    <a:pt x="0" y="0"/>
                  </a:moveTo>
                  <a:lnTo>
                    <a:pt x="22463" y="3651"/>
                  </a:lnTo>
                  <a:lnTo>
                    <a:pt x="24527" y="3731"/>
                  </a:lnTo>
                  <a:lnTo>
                    <a:pt x="27226" y="3890"/>
                  </a:lnTo>
                  <a:lnTo>
                    <a:pt x="33497" y="5556"/>
                  </a:lnTo>
                  <a:lnTo>
                    <a:pt x="36512" y="7303"/>
                  </a:lnTo>
                  <a:lnTo>
                    <a:pt x="38973" y="9842"/>
                  </a:lnTo>
                  <a:lnTo>
                    <a:pt x="40719" y="13336"/>
                  </a:lnTo>
                  <a:lnTo>
                    <a:pt x="41275" y="18018"/>
                  </a:lnTo>
                  <a:lnTo>
                    <a:pt x="40719" y="22940"/>
                  </a:lnTo>
                  <a:lnTo>
                    <a:pt x="39211" y="26749"/>
                  </a:lnTo>
                  <a:lnTo>
                    <a:pt x="36910" y="29448"/>
                  </a:lnTo>
                  <a:lnTo>
                    <a:pt x="34211" y="31194"/>
                  </a:lnTo>
                  <a:lnTo>
                    <a:pt x="31353" y="32306"/>
                  </a:lnTo>
                  <a:lnTo>
                    <a:pt x="28575" y="32941"/>
                  </a:lnTo>
                  <a:lnTo>
                    <a:pt x="26115" y="33099"/>
                  </a:lnTo>
                  <a:lnTo>
                    <a:pt x="24369" y="33099"/>
                  </a:lnTo>
                  <a:lnTo>
                    <a:pt x="18416" y="32782"/>
                  </a:lnTo>
                  <a:lnTo>
                    <a:pt x="18416" y="7065"/>
                  </a:lnTo>
                  <a:lnTo>
                    <a:pt x="18653" y="5159"/>
                  </a:lnTo>
                  <a:lnTo>
                    <a:pt x="19367" y="4128"/>
                  </a:lnTo>
                  <a:lnTo>
                    <a:pt x="20637" y="3731"/>
                  </a:lnTo>
                  <a:lnTo>
                    <a:pt x="22463" y="3651"/>
                  </a:lnTo>
                  <a:lnTo>
                    <a:pt x="0" y="0"/>
                  </a:lnTo>
                  <a:lnTo>
                    <a:pt x="0" y="1904"/>
                  </a:lnTo>
                  <a:lnTo>
                    <a:pt x="4366" y="2619"/>
                  </a:lnTo>
                  <a:lnTo>
                    <a:pt x="6906" y="3968"/>
                  </a:lnTo>
                  <a:lnTo>
                    <a:pt x="8017" y="6510"/>
                  </a:lnTo>
                  <a:lnTo>
                    <a:pt x="8335" y="10795"/>
                  </a:lnTo>
                  <a:lnTo>
                    <a:pt x="8335" y="56912"/>
                  </a:lnTo>
                  <a:lnTo>
                    <a:pt x="8017" y="59373"/>
                  </a:lnTo>
                  <a:lnTo>
                    <a:pt x="7303" y="61118"/>
                  </a:lnTo>
                  <a:lnTo>
                    <a:pt x="5874" y="62388"/>
                  </a:lnTo>
                  <a:lnTo>
                    <a:pt x="3492" y="63262"/>
                  </a:lnTo>
                  <a:lnTo>
                    <a:pt x="0" y="63738"/>
                  </a:lnTo>
                  <a:lnTo>
                    <a:pt x="0" y="65563"/>
                  </a:lnTo>
                  <a:lnTo>
                    <a:pt x="27702" y="65563"/>
                  </a:lnTo>
                  <a:lnTo>
                    <a:pt x="27702" y="63738"/>
                  </a:lnTo>
                  <a:lnTo>
                    <a:pt x="23098" y="63262"/>
                  </a:lnTo>
                  <a:lnTo>
                    <a:pt x="20241" y="61912"/>
                  </a:lnTo>
                  <a:lnTo>
                    <a:pt x="18812" y="59134"/>
                  </a:lnTo>
                  <a:lnTo>
                    <a:pt x="18416" y="54768"/>
                  </a:lnTo>
                  <a:lnTo>
                    <a:pt x="18416" y="36751"/>
                  </a:lnTo>
                  <a:lnTo>
                    <a:pt x="21749" y="36988"/>
                  </a:lnTo>
                  <a:lnTo>
                    <a:pt x="25083" y="37068"/>
                  </a:lnTo>
                  <a:lnTo>
                    <a:pt x="32147" y="36672"/>
                  </a:lnTo>
                  <a:lnTo>
                    <a:pt x="37862" y="35640"/>
                  </a:lnTo>
                  <a:lnTo>
                    <a:pt x="42466" y="33893"/>
                  </a:lnTo>
                  <a:lnTo>
                    <a:pt x="46037" y="31194"/>
                  </a:lnTo>
                  <a:lnTo>
                    <a:pt x="47149" y="30162"/>
                  </a:lnTo>
                  <a:lnTo>
                    <a:pt x="48418" y="28735"/>
                  </a:lnTo>
                  <a:lnTo>
                    <a:pt x="49769" y="26829"/>
                  </a:lnTo>
                  <a:lnTo>
                    <a:pt x="50880" y="24368"/>
                  </a:lnTo>
                  <a:lnTo>
                    <a:pt x="51753" y="21431"/>
                  </a:lnTo>
                  <a:lnTo>
                    <a:pt x="52071" y="17859"/>
                  </a:lnTo>
                  <a:lnTo>
                    <a:pt x="51117" y="12144"/>
                  </a:lnTo>
                  <a:lnTo>
                    <a:pt x="48418" y="7620"/>
                  </a:lnTo>
                  <a:lnTo>
                    <a:pt x="44212" y="4207"/>
                  </a:lnTo>
                  <a:lnTo>
                    <a:pt x="38893" y="1826"/>
                  </a:lnTo>
                  <a:lnTo>
                    <a:pt x="32782" y="476"/>
                  </a:lnTo>
                  <a:lnTo>
                    <a:pt x="26115" y="0"/>
                  </a:lnTo>
                  <a:lnTo>
                    <a:pt x="0" y="0"/>
                  </a:lnTo>
                  <a:close/>
                </a:path>
              </a:pathLst>
            </a:custGeom>
            <a:solidFill>
              <a:srgbClr val="000000"/>
            </a:solidFill>
          </p:spPr>
          <p:txBody>
            <a:bodyPr vert="horz" lIns="91440" tIns="45720" rIns="91440" bIns="45720" anchor="t"/>
            <a:lstStyle/>
            <a:p>
              <a:endParaRPr lang="en-IN"/>
            </a:p>
          </p:txBody>
        </p:sp>
        <p:sp>
          <p:nvSpPr>
            <p:cNvPr id="2682" name="Shape 2717"/>
            <p:cNvSpPr/>
            <p:nvPr/>
          </p:nvSpPr>
          <p:spPr>
            <a:xfrm>
              <a:off x="4484909" y="4951539"/>
              <a:ext cx="43813" cy="67150"/>
            </a:xfrm>
            <a:custGeom>
              <a:avLst/>
              <a:gdLst/>
              <a:ahLst/>
              <a:cxnLst/>
              <a:rect l="0" t="0" r="0" b="0"/>
              <a:pathLst>
                <a:path w="43813" h="67150">
                  <a:moveTo>
                    <a:pt x="21113" y="0"/>
                  </a:moveTo>
                  <a:lnTo>
                    <a:pt x="20520" y="2924"/>
                  </a:lnTo>
                  <a:lnTo>
                    <a:pt x="22621" y="3332"/>
                  </a:lnTo>
                  <a:lnTo>
                    <a:pt x="24923" y="4919"/>
                  </a:lnTo>
                  <a:lnTo>
                    <a:pt x="27938" y="9762"/>
                  </a:lnTo>
                  <a:lnTo>
                    <a:pt x="29447" y="15159"/>
                  </a:lnTo>
                  <a:lnTo>
                    <a:pt x="29764" y="17382"/>
                  </a:lnTo>
                  <a:lnTo>
                    <a:pt x="29845" y="18811"/>
                  </a:lnTo>
                  <a:lnTo>
                    <a:pt x="29845" y="20239"/>
                  </a:lnTo>
                  <a:lnTo>
                    <a:pt x="29526" y="22225"/>
                  </a:lnTo>
                  <a:lnTo>
                    <a:pt x="28732" y="24367"/>
                  </a:lnTo>
                  <a:lnTo>
                    <a:pt x="27463" y="26351"/>
                  </a:lnTo>
                  <a:lnTo>
                    <a:pt x="25478" y="27781"/>
                  </a:lnTo>
                  <a:lnTo>
                    <a:pt x="22621" y="28336"/>
                  </a:lnTo>
                  <a:lnTo>
                    <a:pt x="19128" y="27621"/>
                  </a:lnTo>
                  <a:lnTo>
                    <a:pt x="16430" y="25796"/>
                  </a:lnTo>
                  <a:lnTo>
                    <a:pt x="14525" y="23018"/>
                  </a:lnTo>
                  <a:lnTo>
                    <a:pt x="13255" y="19525"/>
                  </a:lnTo>
                  <a:lnTo>
                    <a:pt x="12302" y="11746"/>
                  </a:lnTo>
                  <a:lnTo>
                    <a:pt x="12937" y="7539"/>
                  </a:lnTo>
                  <a:lnTo>
                    <a:pt x="14683" y="4762"/>
                  </a:lnTo>
                  <a:lnTo>
                    <a:pt x="17064" y="3175"/>
                  </a:lnTo>
                  <a:lnTo>
                    <a:pt x="19763" y="2777"/>
                  </a:lnTo>
                  <a:lnTo>
                    <a:pt x="20520" y="2924"/>
                  </a:lnTo>
                  <a:lnTo>
                    <a:pt x="21113" y="0"/>
                  </a:lnTo>
                  <a:lnTo>
                    <a:pt x="17223" y="396"/>
                  </a:lnTo>
                  <a:lnTo>
                    <a:pt x="13334" y="1666"/>
                  </a:lnTo>
                  <a:lnTo>
                    <a:pt x="9762" y="3888"/>
                  </a:lnTo>
                  <a:lnTo>
                    <a:pt x="6826" y="7063"/>
                  </a:lnTo>
                  <a:lnTo>
                    <a:pt x="4841" y="11269"/>
                  </a:lnTo>
                  <a:lnTo>
                    <a:pt x="4047" y="16588"/>
                  </a:lnTo>
                  <a:lnTo>
                    <a:pt x="4682" y="20637"/>
                  </a:lnTo>
                  <a:lnTo>
                    <a:pt x="6428" y="24208"/>
                  </a:lnTo>
                  <a:lnTo>
                    <a:pt x="9366" y="27144"/>
                  </a:lnTo>
                  <a:lnTo>
                    <a:pt x="13334" y="29447"/>
                  </a:lnTo>
                  <a:lnTo>
                    <a:pt x="9603" y="32860"/>
                  </a:lnTo>
                  <a:lnTo>
                    <a:pt x="7063" y="35321"/>
                  </a:lnTo>
                  <a:lnTo>
                    <a:pt x="5556" y="37067"/>
                  </a:lnTo>
                  <a:lnTo>
                    <a:pt x="4762" y="38416"/>
                  </a:lnTo>
                  <a:lnTo>
                    <a:pt x="4445" y="40242"/>
                  </a:lnTo>
                  <a:lnTo>
                    <a:pt x="4919" y="42068"/>
                  </a:lnTo>
                  <a:lnTo>
                    <a:pt x="6111" y="43417"/>
                  </a:lnTo>
                  <a:lnTo>
                    <a:pt x="9762" y="45480"/>
                  </a:lnTo>
                  <a:lnTo>
                    <a:pt x="6032" y="48258"/>
                  </a:lnTo>
                  <a:lnTo>
                    <a:pt x="2936" y="51196"/>
                  </a:lnTo>
                  <a:lnTo>
                    <a:pt x="793" y="54291"/>
                  </a:lnTo>
                  <a:lnTo>
                    <a:pt x="0" y="57546"/>
                  </a:lnTo>
                  <a:lnTo>
                    <a:pt x="396" y="59531"/>
                  </a:lnTo>
                  <a:lnTo>
                    <a:pt x="1348" y="61276"/>
                  </a:lnTo>
                  <a:lnTo>
                    <a:pt x="2936" y="62943"/>
                  </a:lnTo>
                  <a:lnTo>
                    <a:pt x="5000" y="64372"/>
                  </a:lnTo>
                  <a:lnTo>
                    <a:pt x="10556" y="66436"/>
                  </a:lnTo>
                  <a:lnTo>
                    <a:pt x="17541" y="67150"/>
                  </a:lnTo>
                  <a:lnTo>
                    <a:pt x="21192" y="66912"/>
                  </a:lnTo>
                  <a:lnTo>
                    <a:pt x="25320" y="66118"/>
                  </a:lnTo>
                  <a:lnTo>
                    <a:pt x="29447" y="64848"/>
                  </a:lnTo>
                  <a:lnTo>
                    <a:pt x="33575" y="63022"/>
                  </a:lnTo>
                  <a:lnTo>
                    <a:pt x="37226" y="60641"/>
                  </a:lnTo>
                  <a:lnTo>
                    <a:pt x="40163" y="57783"/>
                  </a:lnTo>
                  <a:lnTo>
                    <a:pt x="42147" y="54371"/>
                  </a:lnTo>
                  <a:lnTo>
                    <a:pt x="42941" y="50482"/>
                  </a:lnTo>
                  <a:lnTo>
                    <a:pt x="42147" y="46592"/>
                  </a:lnTo>
                  <a:lnTo>
                    <a:pt x="40877" y="44289"/>
                  </a:lnTo>
                  <a:lnTo>
                    <a:pt x="38734" y="42226"/>
                  </a:lnTo>
                  <a:lnTo>
                    <a:pt x="35559" y="40638"/>
                  </a:lnTo>
                  <a:lnTo>
                    <a:pt x="30956" y="39844"/>
                  </a:lnTo>
                  <a:lnTo>
                    <a:pt x="18176" y="39210"/>
                  </a:lnTo>
                  <a:lnTo>
                    <a:pt x="14763" y="39051"/>
                  </a:lnTo>
                  <a:lnTo>
                    <a:pt x="13274" y="38659"/>
                  </a:lnTo>
                  <a:lnTo>
                    <a:pt x="11826" y="45798"/>
                  </a:lnTo>
                  <a:lnTo>
                    <a:pt x="11826" y="45798"/>
                  </a:lnTo>
                  <a:lnTo>
                    <a:pt x="16032" y="46513"/>
                  </a:lnTo>
                  <a:lnTo>
                    <a:pt x="20637" y="46831"/>
                  </a:lnTo>
                  <a:lnTo>
                    <a:pt x="23812" y="46909"/>
                  </a:lnTo>
                  <a:lnTo>
                    <a:pt x="27938" y="47068"/>
                  </a:lnTo>
                  <a:lnTo>
                    <a:pt x="32939" y="47307"/>
                  </a:lnTo>
                  <a:lnTo>
                    <a:pt x="36750" y="47941"/>
                  </a:lnTo>
                  <a:lnTo>
                    <a:pt x="39289" y="49369"/>
                  </a:lnTo>
                  <a:lnTo>
                    <a:pt x="40163" y="51910"/>
                  </a:lnTo>
                  <a:lnTo>
                    <a:pt x="39844" y="53894"/>
                  </a:lnTo>
                  <a:lnTo>
                    <a:pt x="38893" y="55641"/>
                  </a:lnTo>
                  <a:lnTo>
                    <a:pt x="37384" y="57307"/>
                  </a:lnTo>
                  <a:lnTo>
                    <a:pt x="35321" y="58737"/>
                  </a:lnTo>
                  <a:lnTo>
                    <a:pt x="32701" y="59927"/>
                  </a:lnTo>
                  <a:lnTo>
                    <a:pt x="29526" y="60800"/>
                  </a:lnTo>
                  <a:lnTo>
                    <a:pt x="25955" y="61276"/>
                  </a:lnTo>
                  <a:lnTo>
                    <a:pt x="21827" y="61514"/>
                  </a:lnTo>
                  <a:lnTo>
                    <a:pt x="17938" y="61355"/>
                  </a:lnTo>
                  <a:lnTo>
                    <a:pt x="14763" y="60880"/>
                  </a:lnTo>
                  <a:lnTo>
                    <a:pt x="12143" y="60164"/>
                  </a:lnTo>
                  <a:lnTo>
                    <a:pt x="10159" y="59133"/>
                  </a:lnTo>
                  <a:lnTo>
                    <a:pt x="7698" y="56911"/>
                  </a:lnTo>
                  <a:lnTo>
                    <a:pt x="6984" y="54530"/>
                  </a:lnTo>
                  <a:lnTo>
                    <a:pt x="7301" y="52387"/>
                  </a:lnTo>
                  <a:lnTo>
                    <a:pt x="8254" y="50402"/>
                  </a:lnTo>
                  <a:lnTo>
                    <a:pt x="11826" y="45798"/>
                  </a:lnTo>
                  <a:lnTo>
                    <a:pt x="13274" y="38659"/>
                  </a:lnTo>
                  <a:lnTo>
                    <a:pt x="11747" y="38257"/>
                  </a:lnTo>
                  <a:lnTo>
                    <a:pt x="10795" y="37543"/>
                  </a:lnTo>
                  <a:lnTo>
                    <a:pt x="10397" y="36591"/>
                  </a:lnTo>
                  <a:lnTo>
                    <a:pt x="11032" y="34764"/>
                  </a:lnTo>
                  <a:lnTo>
                    <a:pt x="12620" y="32780"/>
                  </a:lnTo>
                  <a:lnTo>
                    <a:pt x="14604" y="31113"/>
                  </a:lnTo>
                  <a:lnTo>
                    <a:pt x="16351" y="30319"/>
                  </a:lnTo>
                  <a:lnTo>
                    <a:pt x="17223" y="30399"/>
                  </a:lnTo>
                  <a:lnTo>
                    <a:pt x="18811" y="30558"/>
                  </a:lnTo>
                  <a:lnTo>
                    <a:pt x="21748" y="30796"/>
                  </a:lnTo>
                  <a:lnTo>
                    <a:pt x="24763" y="30399"/>
                  </a:lnTo>
                  <a:lnTo>
                    <a:pt x="28257" y="29368"/>
                  </a:lnTo>
                  <a:lnTo>
                    <a:pt x="31670" y="27542"/>
                  </a:lnTo>
                  <a:lnTo>
                    <a:pt x="34607" y="24763"/>
                  </a:lnTo>
                  <a:lnTo>
                    <a:pt x="36669" y="21113"/>
                  </a:lnTo>
                  <a:lnTo>
                    <a:pt x="37463" y="16271"/>
                  </a:lnTo>
                  <a:lnTo>
                    <a:pt x="37306" y="13096"/>
                  </a:lnTo>
                  <a:lnTo>
                    <a:pt x="36908" y="10714"/>
                  </a:lnTo>
                  <a:lnTo>
                    <a:pt x="35559" y="7143"/>
                  </a:lnTo>
                  <a:lnTo>
                    <a:pt x="43813" y="7143"/>
                  </a:lnTo>
                  <a:lnTo>
                    <a:pt x="43813" y="3253"/>
                  </a:lnTo>
                  <a:lnTo>
                    <a:pt x="36195" y="3253"/>
                  </a:lnTo>
                  <a:lnTo>
                    <a:pt x="33654" y="3094"/>
                  </a:lnTo>
                  <a:lnTo>
                    <a:pt x="30717" y="2301"/>
                  </a:lnTo>
                  <a:lnTo>
                    <a:pt x="25717" y="633"/>
                  </a:lnTo>
                  <a:lnTo>
                    <a:pt x="21113" y="0"/>
                  </a:lnTo>
                  <a:close/>
                </a:path>
              </a:pathLst>
            </a:custGeom>
            <a:solidFill>
              <a:srgbClr val="000000"/>
            </a:solidFill>
          </p:spPr>
          <p:txBody>
            <a:bodyPr vert="horz" lIns="91440" tIns="45720" rIns="91440" bIns="45720" anchor="t"/>
            <a:lstStyle/>
            <a:p>
              <a:endParaRPr lang="en-IN"/>
            </a:p>
          </p:txBody>
        </p:sp>
        <p:sp>
          <p:nvSpPr>
            <p:cNvPr id="2683" name="Shape 2718"/>
            <p:cNvSpPr/>
            <p:nvPr/>
          </p:nvSpPr>
          <p:spPr>
            <a:xfrm>
              <a:off x="4074143" y="4951539"/>
              <a:ext cx="29368" cy="46592"/>
            </a:xfrm>
            <a:custGeom>
              <a:avLst/>
              <a:gdLst/>
              <a:ahLst/>
              <a:cxnLst/>
              <a:rect l="0" t="0" r="0" b="0"/>
              <a:pathLst>
                <a:path w="29368" h="46592">
                  <a:moveTo>
                    <a:pt x="13891" y="0"/>
                  </a:moveTo>
                  <a:lnTo>
                    <a:pt x="9525" y="555"/>
                  </a:lnTo>
                  <a:lnTo>
                    <a:pt x="6032" y="1983"/>
                  </a:lnTo>
                  <a:lnTo>
                    <a:pt x="3333" y="3968"/>
                  </a:lnTo>
                  <a:lnTo>
                    <a:pt x="1508" y="6507"/>
                  </a:lnTo>
                  <a:lnTo>
                    <a:pt x="397" y="9286"/>
                  </a:lnTo>
                  <a:lnTo>
                    <a:pt x="0" y="12143"/>
                  </a:lnTo>
                  <a:lnTo>
                    <a:pt x="952" y="16905"/>
                  </a:lnTo>
                  <a:lnTo>
                    <a:pt x="3492" y="20794"/>
                  </a:lnTo>
                  <a:lnTo>
                    <a:pt x="7222" y="23891"/>
                  </a:lnTo>
                  <a:lnTo>
                    <a:pt x="11588" y="26589"/>
                  </a:lnTo>
                  <a:lnTo>
                    <a:pt x="17303" y="29844"/>
                  </a:lnTo>
                  <a:lnTo>
                    <a:pt x="19526" y="31272"/>
                  </a:lnTo>
                  <a:lnTo>
                    <a:pt x="21113" y="32939"/>
                  </a:lnTo>
                  <a:lnTo>
                    <a:pt x="22066" y="34925"/>
                  </a:lnTo>
                  <a:lnTo>
                    <a:pt x="22463" y="37146"/>
                  </a:lnTo>
                  <a:lnTo>
                    <a:pt x="21669" y="40638"/>
                  </a:lnTo>
                  <a:lnTo>
                    <a:pt x="19685" y="42941"/>
                  </a:lnTo>
                  <a:lnTo>
                    <a:pt x="17066" y="44052"/>
                  </a:lnTo>
                  <a:lnTo>
                    <a:pt x="14446" y="44369"/>
                  </a:lnTo>
                  <a:lnTo>
                    <a:pt x="10240" y="43734"/>
                  </a:lnTo>
                  <a:lnTo>
                    <a:pt x="7143" y="41988"/>
                  </a:lnTo>
                  <a:lnTo>
                    <a:pt x="4921" y="39448"/>
                  </a:lnTo>
                  <a:lnTo>
                    <a:pt x="3333" y="36512"/>
                  </a:lnTo>
                  <a:lnTo>
                    <a:pt x="1666" y="30558"/>
                  </a:lnTo>
                  <a:lnTo>
                    <a:pt x="79" y="30558"/>
                  </a:lnTo>
                  <a:lnTo>
                    <a:pt x="79" y="45957"/>
                  </a:lnTo>
                  <a:lnTo>
                    <a:pt x="1348" y="45957"/>
                  </a:lnTo>
                  <a:lnTo>
                    <a:pt x="2222" y="45005"/>
                  </a:lnTo>
                  <a:lnTo>
                    <a:pt x="3572" y="44766"/>
                  </a:lnTo>
                  <a:lnTo>
                    <a:pt x="5874" y="45005"/>
                  </a:lnTo>
                  <a:lnTo>
                    <a:pt x="8652" y="45639"/>
                  </a:lnTo>
                  <a:lnTo>
                    <a:pt x="15081" y="46592"/>
                  </a:lnTo>
                  <a:lnTo>
                    <a:pt x="18335" y="46194"/>
                  </a:lnTo>
                  <a:lnTo>
                    <a:pt x="21590" y="45163"/>
                  </a:lnTo>
                  <a:lnTo>
                    <a:pt x="24606" y="43417"/>
                  </a:lnTo>
                  <a:lnTo>
                    <a:pt x="27066" y="40957"/>
                  </a:lnTo>
                  <a:lnTo>
                    <a:pt x="28813" y="37702"/>
                  </a:lnTo>
                  <a:lnTo>
                    <a:pt x="29368" y="33813"/>
                  </a:lnTo>
                  <a:lnTo>
                    <a:pt x="28813" y="29844"/>
                  </a:lnTo>
                  <a:lnTo>
                    <a:pt x="27066" y="26827"/>
                  </a:lnTo>
                  <a:lnTo>
                    <a:pt x="24367" y="24367"/>
                  </a:lnTo>
                  <a:lnTo>
                    <a:pt x="21113" y="22144"/>
                  </a:lnTo>
                  <a:lnTo>
                    <a:pt x="10397" y="15794"/>
                  </a:lnTo>
                  <a:lnTo>
                    <a:pt x="8176" y="14048"/>
                  </a:lnTo>
                  <a:lnTo>
                    <a:pt x="6905" y="12143"/>
                  </a:lnTo>
                  <a:lnTo>
                    <a:pt x="6271" y="10318"/>
                  </a:lnTo>
                  <a:lnTo>
                    <a:pt x="6111" y="8731"/>
                  </a:lnTo>
                  <a:lnTo>
                    <a:pt x="6508" y="6666"/>
                  </a:lnTo>
                  <a:lnTo>
                    <a:pt x="7858" y="4602"/>
                  </a:lnTo>
                  <a:lnTo>
                    <a:pt x="10160" y="2936"/>
                  </a:lnTo>
                  <a:lnTo>
                    <a:pt x="13652" y="2301"/>
                  </a:lnTo>
                  <a:lnTo>
                    <a:pt x="16907" y="2777"/>
                  </a:lnTo>
                  <a:lnTo>
                    <a:pt x="20002" y="4602"/>
                  </a:lnTo>
                  <a:lnTo>
                    <a:pt x="21431" y="6111"/>
                  </a:lnTo>
                  <a:lnTo>
                    <a:pt x="22622" y="8253"/>
                  </a:lnTo>
                  <a:lnTo>
                    <a:pt x="23733" y="11032"/>
                  </a:lnTo>
                  <a:lnTo>
                    <a:pt x="24685" y="14444"/>
                  </a:lnTo>
                  <a:lnTo>
                    <a:pt x="26115" y="14444"/>
                  </a:lnTo>
                  <a:lnTo>
                    <a:pt x="25717" y="951"/>
                  </a:lnTo>
                  <a:lnTo>
                    <a:pt x="24685" y="951"/>
                  </a:lnTo>
                  <a:lnTo>
                    <a:pt x="24051" y="1587"/>
                  </a:lnTo>
                  <a:lnTo>
                    <a:pt x="22940" y="1983"/>
                  </a:lnTo>
                  <a:lnTo>
                    <a:pt x="21431" y="1666"/>
                  </a:lnTo>
                  <a:lnTo>
                    <a:pt x="19367" y="1030"/>
                  </a:lnTo>
                  <a:lnTo>
                    <a:pt x="13891" y="0"/>
                  </a:lnTo>
                  <a:close/>
                </a:path>
              </a:pathLst>
            </a:custGeom>
            <a:solidFill>
              <a:srgbClr val="000000"/>
            </a:solidFill>
          </p:spPr>
          <p:txBody>
            <a:bodyPr vert="horz" lIns="91440" tIns="45720" rIns="91440" bIns="45720" anchor="t"/>
            <a:lstStyle/>
            <a:p>
              <a:endParaRPr lang="en-IN"/>
            </a:p>
          </p:txBody>
        </p:sp>
        <p:sp>
          <p:nvSpPr>
            <p:cNvPr id="2684" name="Shape 2719"/>
            <p:cNvSpPr/>
            <p:nvPr/>
          </p:nvSpPr>
          <p:spPr>
            <a:xfrm>
              <a:off x="4008738" y="4951539"/>
              <a:ext cx="29447" cy="46592"/>
            </a:xfrm>
            <a:custGeom>
              <a:avLst/>
              <a:gdLst/>
              <a:ahLst/>
              <a:cxnLst/>
              <a:rect l="0" t="0" r="0" b="0"/>
              <a:pathLst>
                <a:path w="29447" h="46592">
                  <a:moveTo>
                    <a:pt x="13890" y="0"/>
                  </a:moveTo>
                  <a:lnTo>
                    <a:pt x="9525" y="555"/>
                  </a:lnTo>
                  <a:lnTo>
                    <a:pt x="6032" y="1983"/>
                  </a:lnTo>
                  <a:lnTo>
                    <a:pt x="3333" y="3968"/>
                  </a:lnTo>
                  <a:lnTo>
                    <a:pt x="1508" y="6507"/>
                  </a:lnTo>
                  <a:lnTo>
                    <a:pt x="396" y="9286"/>
                  </a:lnTo>
                  <a:lnTo>
                    <a:pt x="0" y="12143"/>
                  </a:lnTo>
                  <a:lnTo>
                    <a:pt x="1032" y="16905"/>
                  </a:lnTo>
                  <a:lnTo>
                    <a:pt x="3492" y="20794"/>
                  </a:lnTo>
                  <a:lnTo>
                    <a:pt x="7222" y="23891"/>
                  </a:lnTo>
                  <a:lnTo>
                    <a:pt x="11588" y="26589"/>
                  </a:lnTo>
                  <a:lnTo>
                    <a:pt x="17383" y="29844"/>
                  </a:lnTo>
                  <a:lnTo>
                    <a:pt x="19526" y="31272"/>
                  </a:lnTo>
                  <a:lnTo>
                    <a:pt x="21113" y="32939"/>
                  </a:lnTo>
                  <a:lnTo>
                    <a:pt x="22066" y="34925"/>
                  </a:lnTo>
                  <a:lnTo>
                    <a:pt x="22463" y="37146"/>
                  </a:lnTo>
                  <a:lnTo>
                    <a:pt x="21669" y="40638"/>
                  </a:lnTo>
                  <a:lnTo>
                    <a:pt x="19685" y="42941"/>
                  </a:lnTo>
                  <a:lnTo>
                    <a:pt x="17145" y="44052"/>
                  </a:lnTo>
                  <a:lnTo>
                    <a:pt x="14446" y="44369"/>
                  </a:lnTo>
                  <a:lnTo>
                    <a:pt x="10240" y="43734"/>
                  </a:lnTo>
                  <a:lnTo>
                    <a:pt x="7143" y="41988"/>
                  </a:lnTo>
                  <a:lnTo>
                    <a:pt x="4921" y="39448"/>
                  </a:lnTo>
                  <a:lnTo>
                    <a:pt x="3413" y="36512"/>
                  </a:lnTo>
                  <a:lnTo>
                    <a:pt x="1666" y="30558"/>
                  </a:lnTo>
                  <a:lnTo>
                    <a:pt x="78" y="30558"/>
                  </a:lnTo>
                  <a:lnTo>
                    <a:pt x="78" y="45957"/>
                  </a:lnTo>
                  <a:lnTo>
                    <a:pt x="1428" y="45957"/>
                  </a:lnTo>
                  <a:lnTo>
                    <a:pt x="2222" y="45005"/>
                  </a:lnTo>
                  <a:lnTo>
                    <a:pt x="3571" y="44766"/>
                  </a:lnTo>
                  <a:lnTo>
                    <a:pt x="8652" y="45639"/>
                  </a:lnTo>
                  <a:lnTo>
                    <a:pt x="15081" y="46592"/>
                  </a:lnTo>
                  <a:lnTo>
                    <a:pt x="18334" y="46194"/>
                  </a:lnTo>
                  <a:lnTo>
                    <a:pt x="21590" y="45163"/>
                  </a:lnTo>
                  <a:lnTo>
                    <a:pt x="24606" y="43417"/>
                  </a:lnTo>
                  <a:lnTo>
                    <a:pt x="27066" y="40957"/>
                  </a:lnTo>
                  <a:lnTo>
                    <a:pt x="28813" y="37702"/>
                  </a:lnTo>
                  <a:lnTo>
                    <a:pt x="29447" y="33813"/>
                  </a:lnTo>
                  <a:lnTo>
                    <a:pt x="28813" y="29844"/>
                  </a:lnTo>
                  <a:lnTo>
                    <a:pt x="27066" y="26827"/>
                  </a:lnTo>
                  <a:lnTo>
                    <a:pt x="24447" y="24367"/>
                  </a:lnTo>
                  <a:lnTo>
                    <a:pt x="21113" y="22144"/>
                  </a:lnTo>
                  <a:lnTo>
                    <a:pt x="10397" y="15794"/>
                  </a:lnTo>
                  <a:lnTo>
                    <a:pt x="8176" y="14048"/>
                  </a:lnTo>
                  <a:lnTo>
                    <a:pt x="6906" y="12143"/>
                  </a:lnTo>
                  <a:lnTo>
                    <a:pt x="6191" y="8731"/>
                  </a:lnTo>
                  <a:lnTo>
                    <a:pt x="6588" y="6666"/>
                  </a:lnTo>
                  <a:lnTo>
                    <a:pt x="7858" y="4602"/>
                  </a:lnTo>
                  <a:lnTo>
                    <a:pt x="10160" y="2936"/>
                  </a:lnTo>
                  <a:lnTo>
                    <a:pt x="13652" y="2301"/>
                  </a:lnTo>
                  <a:lnTo>
                    <a:pt x="16986" y="2777"/>
                  </a:lnTo>
                  <a:lnTo>
                    <a:pt x="20002" y="4602"/>
                  </a:lnTo>
                  <a:lnTo>
                    <a:pt x="21431" y="6111"/>
                  </a:lnTo>
                  <a:lnTo>
                    <a:pt x="22701" y="8253"/>
                  </a:lnTo>
                  <a:lnTo>
                    <a:pt x="23733" y="11032"/>
                  </a:lnTo>
                  <a:lnTo>
                    <a:pt x="24684" y="14444"/>
                  </a:lnTo>
                  <a:lnTo>
                    <a:pt x="26193" y="14444"/>
                  </a:lnTo>
                  <a:lnTo>
                    <a:pt x="25796" y="951"/>
                  </a:lnTo>
                  <a:lnTo>
                    <a:pt x="24684" y="951"/>
                  </a:lnTo>
                  <a:lnTo>
                    <a:pt x="24051" y="1587"/>
                  </a:lnTo>
                  <a:lnTo>
                    <a:pt x="23018" y="1983"/>
                  </a:lnTo>
                  <a:lnTo>
                    <a:pt x="19446" y="1030"/>
                  </a:lnTo>
                  <a:lnTo>
                    <a:pt x="16907" y="316"/>
                  </a:lnTo>
                  <a:lnTo>
                    <a:pt x="13890" y="0"/>
                  </a:lnTo>
                  <a:close/>
                </a:path>
              </a:pathLst>
            </a:custGeom>
            <a:solidFill>
              <a:srgbClr val="000000"/>
            </a:solidFill>
          </p:spPr>
          <p:txBody>
            <a:bodyPr vert="horz" lIns="91440" tIns="45720" rIns="91440" bIns="45720" anchor="t"/>
            <a:lstStyle/>
            <a:p>
              <a:endParaRPr lang="en-IN"/>
            </a:p>
          </p:txBody>
        </p:sp>
        <p:sp>
          <p:nvSpPr>
            <p:cNvPr id="2685" name="Shape 2720"/>
            <p:cNvSpPr/>
            <p:nvPr/>
          </p:nvSpPr>
          <p:spPr>
            <a:xfrm>
              <a:off x="3749182" y="4951539"/>
              <a:ext cx="29447" cy="46592"/>
            </a:xfrm>
            <a:custGeom>
              <a:avLst/>
              <a:gdLst/>
              <a:ahLst/>
              <a:cxnLst/>
              <a:rect l="0" t="0" r="0" b="0"/>
              <a:pathLst>
                <a:path w="29447" h="46592">
                  <a:moveTo>
                    <a:pt x="13890" y="0"/>
                  </a:moveTo>
                  <a:lnTo>
                    <a:pt x="9525" y="555"/>
                  </a:lnTo>
                  <a:lnTo>
                    <a:pt x="6112" y="1983"/>
                  </a:lnTo>
                  <a:lnTo>
                    <a:pt x="3413" y="3968"/>
                  </a:lnTo>
                  <a:lnTo>
                    <a:pt x="1508" y="6507"/>
                  </a:lnTo>
                  <a:lnTo>
                    <a:pt x="396" y="9286"/>
                  </a:lnTo>
                  <a:lnTo>
                    <a:pt x="0" y="12143"/>
                  </a:lnTo>
                  <a:lnTo>
                    <a:pt x="1032" y="16905"/>
                  </a:lnTo>
                  <a:lnTo>
                    <a:pt x="3571" y="20794"/>
                  </a:lnTo>
                  <a:lnTo>
                    <a:pt x="7222" y="23891"/>
                  </a:lnTo>
                  <a:lnTo>
                    <a:pt x="11588" y="26589"/>
                  </a:lnTo>
                  <a:lnTo>
                    <a:pt x="17383" y="29844"/>
                  </a:lnTo>
                  <a:lnTo>
                    <a:pt x="19526" y="31272"/>
                  </a:lnTo>
                  <a:lnTo>
                    <a:pt x="21113" y="32939"/>
                  </a:lnTo>
                  <a:lnTo>
                    <a:pt x="22146" y="34925"/>
                  </a:lnTo>
                  <a:lnTo>
                    <a:pt x="22542" y="37146"/>
                  </a:lnTo>
                  <a:lnTo>
                    <a:pt x="21748" y="40638"/>
                  </a:lnTo>
                  <a:lnTo>
                    <a:pt x="19765" y="42941"/>
                  </a:lnTo>
                  <a:lnTo>
                    <a:pt x="17145" y="44052"/>
                  </a:lnTo>
                  <a:lnTo>
                    <a:pt x="14526" y="44369"/>
                  </a:lnTo>
                  <a:lnTo>
                    <a:pt x="10318" y="43734"/>
                  </a:lnTo>
                  <a:lnTo>
                    <a:pt x="7143" y="41988"/>
                  </a:lnTo>
                  <a:lnTo>
                    <a:pt x="4921" y="39448"/>
                  </a:lnTo>
                  <a:lnTo>
                    <a:pt x="3413" y="36512"/>
                  </a:lnTo>
                  <a:lnTo>
                    <a:pt x="1746" y="30558"/>
                  </a:lnTo>
                  <a:lnTo>
                    <a:pt x="158" y="30558"/>
                  </a:lnTo>
                  <a:lnTo>
                    <a:pt x="158" y="45957"/>
                  </a:lnTo>
                  <a:lnTo>
                    <a:pt x="1428" y="45957"/>
                  </a:lnTo>
                  <a:lnTo>
                    <a:pt x="2222" y="45005"/>
                  </a:lnTo>
                  <a:lnTo>
                    <a:pt x="3571" y="44766"/>
                  </a:lnTo>
                  <a:lnTo>
                    <a:pt x="5952" y="45005"/>
                  </a:lnTo>
                  <a:lnTo>
                    <a:pt x="8731" y="45639"/>
                  </a:lnTo>
                  <a:lnTo>
                    <a:pt x="15081" y="46592"/>
                  </a:lnTo>
                  <a:lnTo>
                    <a:pt x="18334" y="46194"/>
                  </a:lnTo>
                  <a:lnTo>
                    <a:pt x="21590" y="45163"/>
                  </a:lnTo>
                  <a:lnTo>
                    <a:pt x="24606" y="43417"/>
                  </a:lnTo>
                  <a:lnTo>
                    <a:pt x="27146" y="40957"/>
                  </a:lnTo>
                  <a:lnTo>
                    <a:pt x="28813" y="37702"/>
                  </a:lnTo>
                  <a:lnTo>
                    <a:pt x="29447" y="33813"/>
                  </a:lnTo>
                  <a:lnTo>
                    <a:pt x="28813" y="29844"/>
                  </a:lnTo>
                  <a:lnTo>
                    <a:pt x="27066" y="26827"/>
                  </a:lnTo>
                  <a:lnTo>
                    <a:pt x="24447" y="24367"/>
                  </a:lnTo>
                  <a:lnTo>
                    <a:pt x="21113" y="22144"/>
                  </a:lnTo>
                  <a:lnTo>
                    <a:pt x="10397" y="15794"/>
                  </a:lnTo>
                  <a:lnTo>
                    <a:pt x="8176" y="14048"/>
                  </a:lnTo>
                  <a:lnTo>
                    <a:pt x="6906" y="12143"/>
                  </a:lnTo>
                  <a:lnTo>
                    <a:pt x="6191" y="8731"/>
                  </a:lnTo>
                  <a:lnTo>
                    <a:pt x="6588" y="6666"/>
                  </a:lnTo>
                  <a:lnTo>
                    <a:pt x="7937" y="4602"/>
                  </a:lnTo>
                  <a:lnTo>
                    <a:pt x="10240" y="2936"/>
                  </a:lnTo>
                  <a:lnTo>
                    <a:pt x="13732" y="2301"/>
                  </a:lnTo>
                  <a:lnTo>
                    <a:pt x="16986" y="2777"/>
                  </a:lnTo>
                  <a:lnTo>
                    <a:pt x="20002" y="4602"/>
                  </a:lnTo>
                  <a:lnTo>
                    <a:pt x="21431" y="6111"/>
                  </a:lnTo>
                  <a:lnTo>
                    <a:pt x="22701" y="8253"/>
                  </a:lnTo>
                  <a:lnTo>
                    <a:pt x="23733" y="11032"/>
                  </a:lnTo>
                  <a:lnTo>
                    <a:pt x="24684" y="14444"/>
                  </a:lnTo>
                  <a:lnTo>
                    <a:pt x="26193" y="14444"/>
                  </a:lnTo>
                  <a:lnTo>
                    <a:pt x="25796" y="951"/>
                  </a:lnTo>
                  <a:lnTo>
                    <a:pt x="24684" y="951"/>
                  </a:lnTo>
                  <a:lnTo>
                    <a:pt x="24129" y="1587"/>
                  </a:lnTo>
                  <a:lnTo>
                    <a:pt x="23018" y="1983"/>
                  </a:lnTo>
                  <a:lnTo>
                    <a:pt x="19446" y="1030"/>
                  </a:lnTo>
                  <a:lnTo>
                    <a:pt x="16907" y="316"/>
                  </a:lnTo>
                  <a:lnTo>
                    <a:pt x="13890" y="0"/>
                  </a:lnTo>
                  <a:close/>
                </a:path>
              </a:pathLst>
            </a:custGeom>
            <a:solidFill>
              <a:srgbClr val="000000"/>
            </a:solidFill>
          </p:spPr>
          <p:txBody>
            <a:bodyPr vert="horz" lIns="91440" tIns="45720" rIns="91440" bIns="45720" anchor="t"/>
            <a:lstStyle/>
            <a:p>
              <a:endParaRPr lang="en-IN"/>
            </a:p>
          </p:txBody>
        </p:sp>
        <p:sp>
          <p:nvSpPr>
            <p:cNvPr id="2686" name="Shape 2721"/>
            <p:cNvSpPr/>
            <p:nvPr/>
          </p:nvSpPr>
          <p:spPr>
            <a:xfrm>
              <a:off x="3380723" y="4951539"/>
              <a:ext cx="29368" cy="46592"/>
            </a:xfrm>
            <a:custGeom>
              <a:avLst/>
              <a:gdLst/>
              <a:ahLst/>
              <a:cxnLst/>
              <a:rect l="0" t="0" r="0" b="0"/>
              <a:pathLst>
                <a:path w="29368" h="46592">
                  <a:moveTo>
                    <a:pt x="13891" y="0"/>
                  </a:moveTo>
                  <a:lnTo>
                    <a:pt x="9525" y="555"/>
                  </a:lnTo>
                  <a:lnTo>
                    <a:pt x="6032" y="1983"/>
                  </a:lnTo>
                  <a:lnTo>
                    <a:pt x="3333" y="3968"/>
                  </a:lnTo>
                  <a:lnTo>
                    <a:pt x="1508" y="6507"/>
                  </a:lnTo>
                  <a:lnTo>
                    <a:pt x="397" y="9286"/>
                  </a:lnTo>
                  <a:lnTo>
                    <a:pt x="0" y="12143"/>
                  </a:lnTo>
                  <a:lnTo>
                    <a:pt x="952" y="16905"/>
                  </a:lnTo>
                  <a:lnTo>
                    <a:pt x="3492" y="20794"/>
                  </a:lnTo>
                  <a:lnTo>
                    <a:pt x="7223" y="23891"/>
                  </a:lnTo>
                  <a:lnTo>
                    <a:pt x="11588" y="26589"/>
                  </a:lnTo>
                  <a:lnTo>
                    <a:pt x="17303" y="29844"/>
                  </a:lnTo>
                  <a:lnTo>
                    <a:pt x="19525" y="31272"/>
                  </a:lnTo>
                  <a:lnTo>
                    <a:pt x="21113" y="32939"/>
                  </a:lnTo>
                  <a:lnTo>
                    <a:pt x="22066" y="34925"/>
                  </a:lnTo>
                  <a:lnTo>
                    <a:pt x="22462" y="37146"/>
                  </a:lnTo>
                  <a:lnTo>
                    <a:pt x="21668" y="40638"/>
                  </a:lnTo>
                  <a:lnTo>
                    <a:pt x="19684" y="42941"/>
                  </a:lnTo>
                  <a:lnTo>
                    <a:pt x="17066" y="44052"/>
                  </a:lnTo>
                  <a:lnTo>
                    <a:pt x="14446" y="44369"/>
                  </a:lnTo>
                  <a:lnTo>
                    <a:pt x="10239" y="43734"/>
                  </a:lnTo>
                  <a:lnTo>
                    <a:pt x="7143" y="41988"/>
                  </a:lnTo>
                  <a:lnTo>
                    <a:pt x="4921" y="39448"/>
                  </a:lnTo>
                  <a:lnTo>
                    <a:pt x="3333" y="36512"/>
                  </a:lnTo>
                  <a:lnTo>
                    <a:pt x="1667" y="30558"/>
                  </a:lnTo>
                  <a:lnTo>
                    <a:pt x="79" y="30558"/>
                  </a:lnTo>
                  <a:lnTo>
                    <a:pt x="79" y="45957"/>
                  </a:lnTo>
                  <a:lnTo>
                    <a:pt x="1348" y="45957"/>
                  </a:lnTo>
                  <a:lnTo>
                    <a:pt x="2222" y="45005"/>
                  </a:lnTo>
                  <a:lnTo>
                    <a:pt x="3572" y="44766"/>
                  </a:lnTo>
                  <a:lnTo>
                    <a:pt x="5873" y="45005"/>
                  </a:lnTo>
                  <a:lnTo>
                    <a:pt x="8652" y="45639"/>
                  </a:lnTo>
                  <a:lnTo>
                    <a:pt x="15081" y="46592"/>
                  </a:lnTo>
                  <a:lnTo>
                    <a:pt x="18336" y="46194"/>
                  </a:lnTo>
                  <a:lnTo>
                    <a:pt x="21589" y="45163"/>
                  </a:lnTo>
                  <a:lnTo>
                    <a:pt x="24606" y="43417"/>
                  </a:lnTo>
                  <a:lnTo>
                    <a:pt x="27067" y="40957"/>
                  </a:lnTo>
                  <a:lnTo>
                    <a:pt x="28812" y="37702"/>
                  </a:lnTo>
                  <a:lnTo>
                    <a:pt x="29368" y="33813"/>
                  </a:lnTo>
                  <a:lnTo>
                    <a:pt x="28812" y="29844"/>
                  </a:lnTo>
                  <a:lnTo>
                    <a:pt x="27067" y="26827"/>
                  </a:lnTo>
                  <a:lnTo>
                    <a:pt x="24367" y="24367"/>
                  </a:lnTo>
                  <a:lnTo>
                    <a:pt x="21113" y="22144"/>
                  </a:lnTo>
                  <a:lnTo>
                    <a:pt x="10398" y="15794"/>
                  </a:lnTo>
                  <a:lnTo>
                    <a:pt x="8174" y="14048"/>
                  </a:lnTo>
                  <a:lnTo>
                    <a:pt x="6905" y="12143"/>
                  </a:lnTo>
                  <a:lnTo>
                    <a:pt x="6270" y="10318"/>
                  </a:lnTo>
                  <a:lnTo>
                    <a:pt x="6111" y="8731"/>
                  </a:lnTo>
                  <a:lnTo>
                    <a:pt x="6508" y="6666"/>
                  </a:lnTo>
                  <a:lnTo>
                    <a:pt x="7858" y="4602"/>
                  </a:lnTo>
                  <a:lnTo>
                    <a:pt x="10159" y="2936"/>
                  </a:lnTo>
                  <a:lnTo>
                    <a:pt x="13652" y="2301"/>
                  </a:lnTo>
                  <a:lnTo>
                    <a:pt x="16905" y="2777"/>
                  </a:lnTo>
                  <a:lnTo>
                    <a:pt x="20002" y="4602"/>
                  </a:lnTo>
                  <a:lnTo>
                    <a:pt x="21431" y="6111"/>
                  </a:lnTo>
                  <a:lnTo>
                    <a:pt x="22622" y="8253"/>
                  </a:lnTo>
                  <a:lnTo>
                    <a:pt x="23733" y="11032"/>
                  </a:lnTo>
                  <a:lnTo>
                    <a:pt x="24686" y="14444"/>
                  </a:lnTo>
                  <a:lnTo>
                    <a:pt x="26114" y="14444"/>
                  </a:lnTo>
                  <a:lnTo>
                    <a:pt x="25717" y="951"/>
                  </a:lnTo>
                  <a:lnTo>
                    <a:pt x="24686" y="951"/>
                  </a:lnTo>
                  <a:lnTo>
                    <a:pt x="24049" y="1587"/>
                  </a:lnTo>
                  <a:lnTo>
                    <a:pt x="22939" y="1983"/>
                  </a:lnTo>
                  <a:lnTo>
                    <a:pt x="21431" y="1666"/>
                  </a:lnTo>
                  <a:lnTo>
                    <a:pt x="19367" y="1030"/>
                  </a:lnTo>
                  <a:lnTo>
                    <a:pt x="13891" y="0"/>
                  </a:lnTo>
                  <a:close/>
                </a:path>
              </a:pathLst>
            </a:custGeom>
            <a:solidFill>
              <a:srgbClr val="000000"/>
            </a:solidFill>
          </p:spPr>
          <p:txBody>
            <a:bodyPr vert="horz" lIns="91440" tIns="45720" rIns="91440" bIns="45720" anchor="t"/>
            <a:lstStyle/>
            <a:p>
              <a:endParaRPr lang="en-IN"/>
            </a:p>
          </p:txBody>
        </p:sp>
        <p:sp>
          <p:nvSpPr>
            <p:cNvPr id="2687" name="Shape 2722"/>
            <p:cNvSpPr/>
            <p:nvPr/>
          </p:nvSpPr>
          <p:spPr>
            <a:xfrm>
              <a:off x="4114228" y="4987019"/>
              <a:ext cx="13811" cy="24051"/>
            </a:xfrm>
            <a:custGeom>
              <a:avLst/>
              <a:gdLst/>
              <a:ahLst/>
              <a:cxnLst/>
              <a:rect l="0" t="0" r="0" b="0"/>
              <a:pathLst>
                <a:path w="13811" h="24051">
                  <a:moveTo>
                    <a:pt x="5793" y="0"/>
                  </a:moveTo>
                  <a:lnTo>
                    <a:pt x="3809" y="317"/>
                  </a:lnTo>
                  <a:lnTo>
                    <a:pt x="1983" y="1269"/>
                  </a:lnTo>
                  <a:lnTo>
                    <a:pt x="555" y="3016"/>
                  </a:lnTo>
                  <a:lnTo>
                    <a:pt x="0" y="5714"/>
                  </a:lnTo>
                  <a:lnTo>
                    <a:pt x="555" y="8176"/>
                  </a:lnTo>
                  <a:lnTo>
                    <a:pt x="2062" y="9683"/>
                  </a:lnTo>
                  <a:lnTo>
                    <a:pt x="4126" y="10557"/>
                  </a:lnTo>
                  <a:lnTo>
                    <a:pt x="6191" y="10714"/>
                  </a:lnTo>
                  <a:lnTo>
                    <a:pt x="7618" y="10477"/>
                  </a:lnTo>
                  <a:lnTo>
                    <a:pt x="8572" y="10318"/>
                  </a:lnTo>
                  <a:lnTo>
                    <a:pt x="9525" y="10636"/>
                  </a:lnTo>
                  <a:lnTo>
                    <a:pt x="9921" y="11667"/>
                  </a:lnTo>
                  <a:lnTo>
                    <a:pt x="9603" y="13493"/>
                  </a:lnTo>
                  <a:lnTo>
                    <a:pt x="8254" y="16113"/>
                  </a:lnTo>
                  <a:lnTo>
                    <a:pt x="5793" y="19050"/>
                  </a:lnTo>
                  <a:lnTo>
                    <a:pt x="1825" y="22225"/>
                  </a:lnTo>
                  <a:lnTo>
                    <a:pt x="2698" y="24051"/>
                  </a:lnTo>
                  <a:lnTo>
                    <a:pt x="4523" y="23177"/>
                  </a:lnTo>
                  <a:lnTo>
                    <a:pt x="6825" y="21431"/>
                  </a:lnTo>
                  <a:lnTo>
                    <a:pt x="11587" y="16192"/>
                  </a:lnTo>
                  <a:lnTo>
                    <a:pt x="13175" y="12938"/>
                  </a:lnTo>
                  <a:lnTo>
                    <a:pt x="13811" y="9525"/>
                  </a:lnTo>
                  <a:lnTo>
                    <a:pt x="13334" y="5952"/>
                  </a:lnTo>
                  <a:lnTo>
                    <a:pt x="12223" y="3333"/>
                  </a:lnTo>
                  <a:lnTo>
                    <a:pt x="10636" y="1587"/>
                  </a:lnTo>
                  <a:lnTo>
                    <a:pt x="8809" y="634"/>
                  </a:lnTo>
                  <a:lnTo>
                    <a:pt x="5793" y="0"/>
                  </a:lnTo>
                  <a:close/>
                </a:path>
              </a:pathLst>
            </a:custGeom>
            <a:solidFill>
              <a:srgbClr val="000000"/>
            </a:solidFill>
          </p:spPr>
          <p:txBody>
            <a:bodyPr vert="horz" lIns="91440" tIns="45720" rIns="91440" bIns="45720" anchor="t"/>
            <a:lstStyle/>
            <a:p>
              <a:endParaRPr lang="en-IN"/>
            </a:p>
          </p:txBody>
        </p:sp>
        <p:sp>
          <p:nvSpPr>
            <p:cNvPr id="2688" name="Shape 2723"/>
            <p:cNvSpPr/>
            <p:nvPr/>
          </p:nvSpPr>
          <p:spPr>
            <a:xfrm>
              <a:off x="4307744" y="4952570"/>
              <a:ext cx="46513" cy="45561"/>
            </a:xfrm>
            <a:custGeom>
              <a:avLst/>
              <a:gdLst/>
              <a:ahLst/>
              <a:cxnLst/>
              <a:rect l="0" t="0" r="0" b="0"/>
              <a:pathLst>
                <a:path w="46513" h="45561">
                  <a:moveTo>
                    <a:pt x="0" y="0"/>
                  </a:moveTo>
                  <a:lnTo>
                    <a:pt x="0" y="1350"/>
                  </a:lnTo>
                  <a:lnTo>
                    <a:pt x="2221" y="1587"/>
                  </a:lnTo>
                  <a:lnTo>
                    <a:pt x="4206" y="2381"/>
                  </a:lnTo>
                  <a:lnTo>
                    <a:pt x="5556" y="4207"/>
                  </a:lnTo>
                  <a:lnTo>
                    <a:pt x="6111" y="7700"/>
                  </a:lnTo>
                  <a:lnTo>
                    <a:pt x="6111" y="32702"/>
                  </a:lnTo>
                  <a:lnTo>
                    <a:pt x="6746" y="37226"/>
                  </a:lnTo>
                  <a:lnTo>
                    <a:pt x="8253" y="40640"/>
                  </a:lnTo>
                  <a:lnTo>
                    <a:pt x="10477" y="43021"/>
                  </a:lnTo>
                  <a:lnTo>
                    <a:pt x="13016" y="44529"/>
                  </a:lnTo>
                  <a:lnTo>
                    <a:pt x="15557" y="45402"/>
                  </a:lnTo>
                  <a:lnTo>
                    <a:pt x="17858" y="45561"/>
                  </a:lnTo>
                  <a:lnTo>
                    <a:pt x="19763" y="45402"/>
                  </a:lnTo>
                  <a:lnTo>
                    <a:pt x="22383" y="44846"/>
                  </a:lnTo>
                  <a:lnTo>
                    <a:pt x="25400" y="43497"/>
                  </a:lnTo>
                  <a:lnTo>
                    <a:pt x="28336" y="41275"/>
                  </a:lnTo>
                  <a:lnTo>
                    <a:pt x="32543" y="37069"/>
                  </a:lnTo>
                  <a:lnTo>
                    <a:pt x="32543" y="45243"/>
                  </a:lnTo>
                  <a:lnTo>
                    <a:pt x="32781" y="45482"/>
                  </a:lnTo>
                  <a:lnTo>
                    <a:pt x="39370" y="43101"/>
                  </a:lnTo>
                  <a:lnTo>
                    <a:pt x="46513" y="40957"/>
                  </a:lnTo>
                  <a:lnTo>
                    <a:pt x="46513" y="39607"/>
                  </a:lnTo>
                  <a:lnTo>
                    <a:pt x="43021" y="39290"/>
                  </a:lnTo>
                  <a:lnTo>
                    <a:pt x="41195" y="38179"/>
                  </a:lnTo>
                  <a:lnTo>
                    <a:pt x="40481" y="36353"/>
                  </a:lnTo>
                  <a:lnTo>
                    <a:pt x="40401" y="33972"/>
                  </a:lnTo>
                  <a:lnTo>
                    <a:pt x="40401" y="0"/>
                  </a:lnTo>
                  <a:lnTo>
                    <a:pt x="24765" y="0"/>
                  </a:lnTo>
                  <a:lnTo>
                    <a:pt x="24765" y="1666"/>
                  </a:lnTo>
                  <a:lnTo>
                    <a:pt x="28812" y="2144"/>
                  </a:lnTo>
                  <a:lnTo>
                    <a:pt x="31035" y="3333"/>
                  </a:lnTo>
                  <a:lnTo>
                    <a:pt x="31908" y="5238"/>
                  </a:lnTo>
                  <a:lnTo>
                    <a:pt x="32066" y="7937"/>
                  </a:lnTo>
                  <a:lnTo>
                    <a:pt x="32066" y="31194"/>
                  </a:lnTo>
                  <a:lnTo>
                    <a:pt x="31987" y="33257"/>
                  </a:lnTo>
                  <a:lnTo>
                    <a:pt x="31590" y="34687"/>
                  </a:lnTo>
                  <a:lnTo>
                    <a:pt x="30478" y="36275"/>
                  </a:lnTo>
                  <a:lnTo>
                    <a:pt x="26272" y="38813"/>
                  </a:lnTo>
                  <a:lnTo>
                    <a:pt x="21827" y="39766"/>
                  </a:lnTo>
                  <a:lnTo>
                    <a:pt x="19050" y="39370"/>
                  </a:lnTo>
                  <a:lnTo>
                    <a:pt x="16985" y="38179"/>
                  </a:lnTo>
                  <a:lnTo>
                    <a:pt x="15715" y="36591"/>
                  </a:lnTo>
                  <a:lnTo>
                    <a:pt x="14921" y="34845"/>
                  </a:lnTo>
                  <a:lnTo>
                    <a:pt x="14603"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2689" name="Shape 2724"/>
            <p:cNvSpPr/>
            <p:nvPr/>
          </p:nvSpPr>
          <p:spPr>
            <a:xfrm>
              <a:off x="3438588" y="4951539"/>
              <a:ext cx="46037" cy="67071"/>
            </a:xfrm>
            <a:custGeom>
              <a:avLst/>
              <a:gdLst/>
              <a:ahLst/>
              <a:cxnLst/>
              <a:rect l="0" t="0" r="0" b="0"/>
              <a:pathLst>
                <a:path w="46037" h="67071">
                  <a:moveTo>
                    <a:pt x="14603" y="0"/>
                  </a:moveTo>
                  <a:lnTo>
                    <a:pt x="396" y="5078"/>
                  </a:lnTo>
                  <a:lnTo>
                    <a:pt x="396" y="6666"/>
                  </a:lnTo>
                  <a:lnTo>
                    <a:pt x="3175" y="6587"/>
                  </a:lnTo>
                  <a:lnTo>
                    <a:pt x="5158" y="6905"/>
                  </a:lnTo>
                  <a:lnTo>
                    <a:pt x="6350" y="7857"/>
                  </a:lnTo>
                  <a:lnTo>
                    <a:pt x="6826" y="9682"/>
                  </a:lnTo>
                  <a:lnTo>
                    <a:pt x="6905" y="12222"/>
                  </a:lnTo>
                  <a:lnTo>
                    <a:pt x="6905" y="58577"/>
                  </a:lnTo>
                  <a:lnTo>
                    <a:pt x="6826" y="61355"/>
                  </a:lnTo>
                  <a:lnTo>
                    <a:pt x="5952" y="63339"/>
                  </a:lnTo>
                  <a:lnTo>
                    <a:pt x="3888" y="64689"/>
                  </a:lnTo>
                  <a:lnTo>
                    <a:pt x="0" y="65403"/>
                  </a:lnTo>
                  <a:lnTo>
                    <a:pt x="0" y="67071"/>
                  </a:lnTo>
                  <a:lnTo>
                    <a:pt x="23971" y="67071"/>
                  </a:lnTo>
                  <a:lnTo>
                    <a:pt x="23971" y="65324"/>
                  </a:lnTo>
                  <a:lnTo>
                    <a:pt x="19605" y="65007"/>
                  </a:lnTo>
                  <a:lnTo>
                    <a:pt x="16906" y="63975"/>
                  </a:lnTo>
                  <a:lnTo>
                    <a:pt x="15636" y="61752"/>
                  </a:lnTo>
                  <a:lnTo>
                    <a:pt x="15240" y="57863"/>
                  </a:lnTo>
                  <a:lnTo>
                    <a:pt x="15240" y="42305"/>
                  </a:lnTo>
                  <a:lnTo>
                    <a:pt x="17621" y="44289"/>
                  </a:lnTo>
                  <a:lnTo>
                    <a:pt x="20002" y="45639"/>
                  </a:lnTo>
                  <a:lnTo>
                    <a:pt x="25240" y="46592"/>
                  </a:lnTo>
                  <a:lnTo>
                    <a:pt x="31590" y="45480"/>
                  </a:lnTo>
                  <a:lnTo>
                    <a:pt x="36750" y="42544"/>
                  </a:lnTo>
                  <a:lnTo>
                    <a:pt x="40797" y="38178"/>
                  </a:lnTo>
                  <a:lnTo>
                    <a:pt x="43735" y="32939"/>
                  </a:lnTo>
                  <a:lnTo>
                    <a:pt x="45481" y="27144"/>
                  </a:lnTo>
                  <a:lnTo>
                    <a:pt x="46037" y="21351"/>
                  </a:lnTo>
                  <a:lnTo>
                    <a:pt x="45640" y="16588"/>
                  </a:lnTo>
                  <a:lnTo>
                    <a:pt x="44687" y="12461"/>
                  </a:lnTo>
                  <a:lnTo>
                    <a:pt x="43258" y="8809"/>
                  </a:lnTo>
                  <a:lnTo>
                    <a:pt x="41195" y="5713"/>
                  </a:lnTo>
                  <a:lnTo>
                    <a:pt x="38734" y="3253"/>
                  </a:lnTo>
                  <a:lnTo>
                    <a:pt x="35956" y="1507"/>
                  </a:lnTo>
                  <a:lnTo>
                    <a:pt x="32940" y="396"/>
                  </a:lnTo>
                  <a:lnTo>
                    <a:pt x="29685" y="0"/>
                  </a:lnTo>
                  <a:lnTo>
                    <a:pt x="26193" y="396"/>
                  </a:lnTo>
                  <a:lnTo>
                    <a:pt x="23097" y="1427"/>
                  </a:lnTo>
                  <a:lnTo>
                    <a:pt x="20228" y="3244"/>
                  </a:lnTo>
                  <a:lnTo>
                    <a:pt x="24922" y="5952"/>
                  </a:lnTo>
                  <a:lnTo>
                    <a:pt x="28971" y="6666"/>
                  </a:lnTo>
                  <a:lnTo>
                    <a:pt x="31987" y="8492"/>
                  </a:lnTo>
                  <a:lnTo>
                    <a:pt x="34210" y="11112"/>
                  </a:lnTo>
                  <a:lnTo>
                    <a:pt x="35718" y="14287"/>
                  </a:lnTo>
                  <a:lnTo>
                    <a:pt x="37226" y="20477"/>
                  </a:lnTo>
                  <a:lnTo>
                    <a:pt x="37465" y="22858"/>
                  </a:lnTo>
                  <a:lnTo>
                    <a:pt x="37543" y="24288"/>
                  </a:lnTo>
                  <a:lnTo>
                    <a:pt x="37385" y="28257"/>
                  </a:lnTo>
                  <a:lnTo>
                    <a:pt x="36908" y="31750"/>
                  </a:lnTo>
                  <a:lnTo>
                    <a:pt x="36115" y="34607"/>
                  </a:lnTo>
                  <a:lnTo>
                    <a:pt x="35083" y="36908"/>
                  </a:lnTo>
                  <a:lnTo>
                    <a:pt x="32622" y="40321"/>
                  </a:lnTo>
                  <a:lnTo>
                    <a:pt x="29923" y="42305"/>
                  </a:lnTo>
                  <a:lnTo>
                    <a:pt x="27383" y="43178"/>
                  </a:lnTo>
                  <a:lnTo>
                    <a:pt x="25320" y="43417"/>
                  </a:lnTo>
                  <a:lnTo>
                    <a:pt x="21431" y="42702"/>
                  </a:lnTo>
                  <a:lnTo>
                    <a:pt x="18256" y="40957"/>
                  </a:lnTo>
                  <a:lnTo>
                    <a:pt x="16033" y="38813"/>
                  </a:lnTo>
                  <a:lnTo>
                    <a:pt x="15240" y="36908"/>
                  </a:lnTo>
                  <a:lnTo>
                    <a:pt x="15240" y="12539"/>
                  </a:lnTo>
                  <a:lnTo>
                    <a:pt x="15954" y="10714"/>
                  </a:lnTo>
                  <a:lnTo>
                    <a:pt x="17223" y="9127"/>
                  </a:lnTo>
                  <a:lnTo>
                    <a:pt x="20953" y="6825"/>
                  </a:lnTo>
                  <a:lnTo>
                    <a:pt x="24922" y="5952"/>
                  </a:lnTo>
                  <a:lnTo>
                    <a:pt x="20228" y="3244"/>
                  </a:lnTo>
                  <a:lnTo>
                    <a:pt x="18335" y="4444"/>
                  </a:lnTo>
                  <a:lnTo>
                    <a:pt x="15397" y="7619"/>
                  </a:lnTo>
                  <a:lnTo>
                    <a:pt x="15240" y="7460"/>
                  </a:lnTo>
                  <a:lnTo>
                    <a:pt x="15240" y="237"/>
                  </a:lnTo>
                  <a:lnTo>
                    <a:pt x="14603" y="0"/>
                  </a:lnTo>
                  <a:close/>
                </a:path>
              </a:pathLst>
            </a:custGeom>
            <a:solidFill>
              <a:srgbClr val="000000"/>
            </a:solidFill>
          </p:spPr>
          <p:txBody>
            <a:bodyPr vert="horz" lIns="91440" tIns="45720" rIns="91440" bIns="45720" anchor="t"/>
            <a:lstStyle/>
            <a:p>
              <a:endParaRPr lang="en-IN"/>
            </a:p>
          </p:txBody>
        </p:sp>
        <p:sp>
          <p:nvSpPr>
            <p:cNvPr id="2690" name="Shape 2725"/>
            <p:cNvSpPr/>
            <p:nvPr/>
          </p:nvSpPr>
          <p:spPr>
            <a:xfrm>
              <a:off x="3784186" y="4952570"/>
              <a:ext cx="45641" cy="66119"/>
            </a:xfrm>
            <a:custGeom>
              <a:avLst/>
              <a:gdLst/>
              <a:ahLst/>
              <a:cxnLst/>
              <a:rect l="0" t="0" r="0" b="0"/>
              <a:pathLst>
                <a:path w="45641" h="66119">
                  <a:moveTo>
                    <a:pt x="0" y="0"/>
                  </a:moveTo>
                  <a:lnTo>
                    <a:pt x="0" y="1350"/>
                  </a:lnTo>
                  <a:lnTo>
                    <a:pt x="2541" y="2144"/>
                  </a:lnTo>
                  <a:lnTo>
                    <a:pt x="3968" y="3016"/>
                  </a:lnTo>
                  <a:lnTo>
                    <a:pt x="5080" y="4525"/>
                  </a:lnTo>
                  <a:lnTo>
                    <a:pt x="16352" y="28892"/>
                  </a:lnTo>
                  <a:lnTo>
                    <a:pt x="17305" y="30876"/>
                  </a:lnTo>
                  <a:lnTo>
                    <a:pt x="18574" y="33496"/>
                  </a:lnTo>
                  <a:lnTo>
                    <a:pt x="21194" y="39052"/>
                  </a:lnTo>
                  <a:lnTo>
                    <a:pt x="22067" y="41275"/>
                  </a:lnTo>
                  <a:lnTo>
                    <a:pt x="22463" y="42545"/>
                  </a:lnTo>
                  <a:lnTo>
                    <a:pt x="22305" y="43656"/>
                  </a:lnTo>
                  <a:lnTo>
                    <a:pt x="21749" y="45640"/>
                  </a:lnTo>
                  <a:lnTo>
                    <a:pt x="19843" y="50800"/>
                  </a:lnTo>
                  <a:lnTo>
                    <a:pt x="16986" y="55641"/>
                  </a:lnTo>
                  <a:lnTo>
                    <a:pt x="15241" y="57229"/>
                  </a:lnTo>
                  <a:lnTo>
                    <a:pt x="13336" y="57863"/>
                  </a:lnTo>
                  <a:lnTo>
                    <a:pt x="12144" y="57546"/>
                  </a:lnTo>
                  <a:lnTo>
                    <a:pt x="10398" y="56912"/>
                  </a:lnTo>
                  <a:lnTo>
                    <a:pt x="6350" y="56038"/>
                  </a:lnTo>
                  <a:lnTo>
                    <a:pt x="4366" y="56356"/>
                  </a:lnTo>
                  <a:lnTo>
                    <a:pt x="3096" y="57070"/>
                  </a:lnTo>
                  <a:lnTo>
                    <a:pt x="1826" y="59055"/>
                  </a:lnTo>
                  <a:lnTo>
                    <a:pt x="1587" y="60404"/>
                  </a:lnTo>
                  <a:lnTo>
                    <a:pt x="1985" y="62469"/>
                  </a:lnTo>
                  <a:lnTo>
                    <a:pt x="3335" y="64293"/>
                  </a:lnTo>
                  <a:lnTo>
                    <a:pt x="5636" y="65644"/>
                  </a:lnTo>
                  <a:lnTo>
                    <a:pt x="8811" y="66119"/>
                  </a:lnTo>
                  <a:lnTo>
                    <a:pt x="11430" y="65801"/>
                  </a:lnTo>
                  <a:lnTo>
                    <a:pt x="13891" y="64928"/>
                  </a:lnTo>
                  <a:lnTo>
                    <a:pt x="16113" y="63341"/>
                  </a:lnTo>
                  <a:lnTo>
                    <a:pt x="18098" y="61197"/>
                  </a:lnTo>
                  <a:lnTo>
                    <a:pt x="20003" y="58420"/>
                  </a:lnTo>
                  <a:lnTo>
                    <a:pt x="21908" y="55007"/>
                  </a:lnTo>
                  <a:lnTo>
                    <a:pt x="23812" y="50958"/>
                  </a:lnTo>
                  <a:lnTo>
                    <a:pt x="25638" y="46355"/>
                  </a:lnTo>
                  <a:lnTo>
                    <a:pt x="40878" y="5952"/>
                  </a:lnTo>
                  <a:lnTo>
                    <a:pt x="42148" y="3492"/>
                  </a:lnTo>
                  <a:lnTo>
                    <a:pt x="43419" y="2222"/>
                  </a:lnTo>
                  <a:lnTo>
                    <a:pt x="45641" y="1428"/>
                  </a:lnTo>
                  <a:lnTo>
                    <a:pt x="45641" y="0"/>
                  </a:lnTo>
                  <a:lnTo>
                    <a:pt x="32306" y="0"/>
                  </a:lnTo>
                  <a:lnTo>
                    <a:pt x="32306" y="1428"/>
                  </a:lnTo>
                  <a:lnTo>
                    <a:pt x="34369" y="1587"/>
                  </a:lnTo>
                  <a:lnTo>
                    <a:pt x="35878" y="2063"/>
                  </a:lnTo>
                  <a:lnTo>
                    <a:pt x="36751" y="2937"/>
                  </a:lnTo>
                  <a:lnTo>
                    <a:pt x="37069" y="4207"/>
                  </a:lnTo>
                  <a:lnTo>
                    <a:pt x="36910" y="5319"/>
                  </a:lnTo>
                  <a:lnTo>
                    <a:pt x="36275" y="6985"/>
                  </a:lnTo>
                  <a:lnTo>
                    <a:pt x="34767" y="10953"/>
                  </a:lnTo>
                  <a:lnTo>
                    <a:pt x="27067" y="32940"/>
                  </a:lnTo>
                  <a:lnTo>
                    <a:pt x="15637" y="7937"/>
                  </a:lnTo>
                  <a:lnTo>
                    <a:pt x="15002" y="6350"/>
                  </a:lnTo>
                  <a:lnTo>
                    <a:pt x="14685" y="4365"/>
                  </a:lnTo>
                  <a:lnTo>
                    <a:pt x="15241" y="2777"/>
                  </a:lnTo>
                  <a:lnTo>
                    <a:pt x="16668" y="1983"/>
                  </a:lnTo>
                  <a:lnTo>
                    <a:pt x="20400" y="1428"/>
                  </a:lnTo>
                  <a:lnTo>
                    <a:pt x="20400" y="0"/>
                  </a:lnTo>
                  <a:lnTo>
                    <a:pt x="0" y="0"/>
                  </a:lnTo>
                  <a:close/>
                </a:path>
              </a:pathLst>
            </a:custGeom>
            <a:solidFill>
              <a:srgbClr val="000000"/>
            </a:solidFill>
          </p:spPr>
          <p:txBody>
            <a:bodyPr vert="horz" lIns="91440" tIns="45720" rIns="91440" bIns="45720" anchor="t"/>
            <a:lstStyle/>
            <a:p>
              <a:endParaRPr lang="en-IN"/>
            </a:p>
          </p:txBody>
        </p:sp>
        <p:sp>
          <p:nvSpPr>
            <p:cNvPr id="2691" name="Shape 2726"/>
            <p:cNvSpPr/>
            <p:nvPr/>
          </p:nvSpPr>
          <p:spPr>
            <a:xfrm>
              <a:off x="4396803" y="5057584"/>
              <a:ext cx="10080" cy="10080"/>
            </a:xfrm>
            <a:custGeom>
              <a:avLst/>
              <a:gdLst/>
              <a:ahLst/>
              <a:cxnLst/>
              <a:rect l="0" t="0" r="0" b="0"/>
              <a:pathLst>
                <a:path w="10080" h="10080">
                  <a:moveTo>
                    <a:pt x="4919" y="0"/>
                  </a:moveTo>
                  <a:lnTo>
                    <a:pt x="2698" y="475"/>
                  </a:lnTo>
                  <a:lnTo>
                    <a:pt x="1189" y="1745"/>
                  </a:lnTo>
                  <a:lnTo>
                    <a:pt x="317" y="3412"/>
                  </a:lnTo>
                  <a:lnTo>
                    <a:pt x="0" y="5000"/>
                  </a:lnTo>
                  <a:lnTo>
                    <a:pt x="237" y="6587"/>
                  </a:lnTo>
                  <a:lnTo>
                    <a:pt x="1111" y="8255"/>
                  </a:lnTo>
                  <a:lnTo>
                    <a:pt x="2618" y="9604"/>
                  </a:lnTo>
                  <a:lnTo>
                    <a:pt x="4919" y="10080"/>
                  </a:lnTo>
                  <a:lnTo>
                    <a:pt x="6984" y="9682"/>
                  </a:lnTo>
                  <a:lnTo>
                    <a:pt x="8651" y="8651"/>
                  </a:lnTo>
                  <a:lnTo>
                    <a:pt x="9762" y="7063"/>
                  </a:lnTo>
                  <a:lnTo>
                    <a:pt x="10080" y="5000"/>
                  </a:lnTo>
                  <a:lnTo>
                    <a:pt x="9762" y="3015"/>
                  </a:lnTo>
                  <a:lnTo>
                    <a:pt x="8651" y="1427"/>
                  </a:lnTo>
                  <a:lnTo>
                    <a:pt x="6984" y="396"/>
                  </a:lnTo>
                  <a:lnTo>
                    <a:pt x="4919" y="0"/>
                  </a:lnTo>
                  <a:close/>
                </a:path>
              </a:pathLst>
            </a:custGeom>
            <a:solidFill>
              <a:srgbClr val="000000"/>
            </a:solidFill>
          </p:spPr>
          <p:txBody>
            <a:bodyPr vert="horz" lIns="91440" tIns="45720" rIns="91440" bIns="45720" anchor="t"/>
            <a:lstStyle/>
            <a:p>
              <a:endParaRPr lang="en-IN"/>
            </a:p>
          </p:txBody>
        </p:sp>
        <p:sp>
          <p:nvSpPr>
            <p:cNvPr id="2692" name="Shape 2727"/>
            <p:cNvSpPr/>
            <p:nvPr/>
          </p:nvSpPr>
          <p:spPr>
            <a:xfrm>
              <a:off x="4031202" y="5057584"/>
              <a:ext cx="10158" cy="10080"/>
            </a:xfrm>
            <a:custGeom>
              <a:avLst/>
              <a:gdLst/>
              <a:ahLst/>
              <a:cxnLst/>
              <a:rect l="0" t="0" r="0" b="0"/>
              <a:pathLst>
                <a:path w="10158" h="10080">
                  <a:moveTo>
                    <a:pt x="5000" y="0"/>
                  </a:moveTo>
                  <a:lnTo>
                    <a:pt x="2777" y="475"/>
                  </a:lnTo>
                  <a:lnTo>
                    <a:pt x="1190" y="1745"/>
                  </a:lnTo>
                  <a:lnTo>
                    <a:pt x="317" y="3412"/>
                  </a:lnTo>
                  <a:lnTo>
                    <a:pt x="0" y="5000"/>
                  </a:lnTo>
                  <a:lnTo>
                    <a:pt x="317" y="6587"/>
                  </a:lnTo>
                  <a:lnTo>
                    <a:pt x="1190" y="8255"/>
                  </a:lnTo>
                  <a:lnTo>
                    <a:pt x="2698" y="9604"/>
                  </a:lnTo>
                  <a:lnTo>
                    <a:pt x="5000" y="10080"/>
                  </a:lnTo>
                  <a:lnTo>
                    <a:pt x="7063" y="9682"/>
                  </a:lnTo>
                  <a:lnTo>
                    <a:pt x="8731" y="8651"/>
                  </a:lnTo>
                  <a:lnTo>
                    <a:pt x="9842" y="7063"/>
                  </a:lnTo>
                  <a:lnTo>
                    <a:pt x="10158" y="5000"/>
                  </a:lnTo>
                  <a:lnTo>
                    <a:pt x="9842" y="3015"/>
                  </a:lnTo>
                  <a:lnTo>
                    <a:pt x="8731" y="142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693" name="Shape 2728"/>
            <p:cNvSpPr/>
            <p:nvPr/>
          </p:nvSpPr>
          <p:spPr>
            <a:xfrm>
              <a:off x="3784663" y="5057584"/>
              <a:ext cx="23573" cy="67626"/>
            </a:xfrm>
            <a:custGeom>
              <a:avLst/>
              <a:gdLst/>
              <a:ahLst/>
              <a:cxnLst/>
              <a:rect l="0" t="0" r="0" b="0"/>
              <a:pathLst>
                <a:path w="23573" h="67626">
                  <a:moveTo>
                    <a:pt x="15795" y="0"/>
                  </a:moveTo>
                  <a:lnTo>
                    <a:pt x="0" y="4365"/>
                  </a:lnTo>
                  <a:lnTo>
                    <a:pt x="0" y="5952"/>
                  </a:lnTo>
                  <a:lnTo>
                    <a:pt x="3412" y="5713"/>
                  </a:lnTo>
                  <a:lnTo>
                    <a:pt x="5715" y="6031"/>
                  </a:lnTo>
                  <a:lnTo>
                    <a:pt x="7063" y="7063"/>
                  </a:lnTo>
                  <a:lnTo>
                    <a:pt x="7698" y="8968"/>
                  </a:lnTo>
                  <a:lnTo>
                    <a:pt x="7857" y="11746"/>
                  </a:lnTo>
                  <a:lnTo>
                    <a:pt x="7857" y="58975"/>
                  </a:lnTo>
                  <a:lnTo>
                    <a:pt x="7540" y="62387"/>
                  </a:lnTo>
                  <a:lnTo>
                    <a:pt x="6270" y="64451"/>
                  </a:lnTo>
                  <a:lnTo>
                    <a:pt x="3888" y="65642"/>
                  </a:lnTo>
                  <a:lnTo>
                    <a:pt x="237" y="66118"/>
                  </a:lnTo>
                  <a:lnTo>
                    <a:pt x="237" y="67626"/>
                  </a:lnTo>
                  <a:lnTo>
                    <a:pt x="23573" y="67626"/>
                  </a:lnTo>
                  <a:lnTo>
                    <a:pt x="23573" y="66118"/>
                  </a:lnTo>
                  <a:lnTo>
                    <a:pt x="20002" y="65721"/>
                  </a:lnTo>
                  <a:lnTo>
                    <a:pt x="17700" y="64768"/>
                  </a:lnTo>
                  <a:lnTo>
                    <a:pt x="16509" y="62706"/>
                  </a:lnTo>
                  <a:lnTo>
                    <a:pt x="16191" y="59292"/>
                  </a:lnTo>
                  <a:lnTo>
                    <a:pt x="16191" y="157"/>
                  </a:lnTo>
                  <a:lnTo>
                    <a:pt x="15795" y="0"/>
                  </a:lnTo>
                  <a:close/>
                </a:path>
              </a:pathLst>
            </a:custGeom>
            <a:solidFill>
              <a:srgbClr val="000000"/>
            </a:solidFill>
          </p:spPr>
          <p:txBody>
            <a:bodyPr vert="horz" lIns="91440" tIns="45720" rIns="91440" bIns="45720" anchor="t"/>
            <a:lstStyle/>
            <a:p>
              <a:endParaRPr lang="en-IN"/>
            </a:p>
          </p:txBody>
        </p:sp>
        <p:sp>
          <p:nvSpPr>
            <p:cNvPr id="2694" name="Shape 2729"/>
            <p:cNvSpPr/>
            <p:nvPr/>
          </p:nvSpPr>
          <p:spPr>
            <a:xfrm>
              <a:off x="3756961" y="5057584"/>
              <a:ext cx="23573" cy="67626"/>
            </a:xfrm>
            <a:custGeom>
              <a:avLst/>
              <a:gdLst/>
              <a:ahLst/>
              <a:cxnLst/>
              <a:rect l="0" t="0" r="0" b="0"/>
              <a:pathLst>
                <a:path w="23573" h="67626">
                  <a:moveTo>
                    <a:pt x="15716" y="0"/>
                  </a:moveTo>
                  <a:lnTo>
                    <a:pt x="0" y="4365"/>
                  </a:lnTo>
                  <a:lnTo>
                    <a:pt x="0" y="5952"/>
                  </a:lnTo>
                  <a:lnTo>
                    <a:pt x="3333" y="5713"/>
                  </a:lnTo>
                  <a:lnTo>
                    <a:pt x="5636" y="6031"/>
                  </a:lnTo>
                  <a:lnTo>
                    <a:pt x="6984" y="7063"/>
                  </a:lnTo>
                  <a:lnTo>
                    <a:pt x="7619" y="8968"/>
                  </a:lnTo>
                  <a:lnTo>
                    <a:pt x="7778" y="11746"/>
                  </a:lnTo>
                  <a:lnTo>
                    <a:pt x="7778" y="58975"/>
                  </a:lnTo>
                  <a:lnTo>
                    <a:pt x="7461" y="62387"/>
                  </a:lnTo>
                  <a:lnTo>
                    <a:pt x="6191" y="64451"/>
                  </a:lnTo>
                  <a:lnTo>
                    <a:pt x="3889" y="65642"/>
                  </a:lnTo>
                  <a:lnTo>
                    <a:pt x="158" y="66118"/>
                  </a:lnTo>
                  <a:lnTo>
                    <a:pt x="158" y="67626"/>
                  </a:lnTo>
                  <a:lnTo>
                    <a:pt x="23573" y="67626"/>
                  </a:lnTo>
                  <a:lnTo>
                    <a:pt x="23573" y="66118"/>
                  </a:lnTo>
                  <a:lnTo>
                    <a:pt x="19923" y="65721"/>
                  </a:lnTo>
                  <a:lnTo>
                    <a:pt x="17621" y="64768"/>
                  </a:lnTo>
                  <a:lnTo>
                    <a:pt x="16430" y="62706"/>
                  </a:lnTo>
                  <a:lnTo>
                    <a:pt x="16112" y="59292"/>
                  </a:lnTo>
                  <a:lnTo>
                    <a:pt x="16112" y="157"/>
                  </a:lnTo>
                  <a:lnTo>
                    <a:pt x="15716" y="0"/>
                  </a:lnTo>
                  <a:close/>
                </a:path>
              </a:pathLst>
            </a:custGeom>
            <a:solidFill>
              <a:srgbClr val="000000"/>
            </a:solidFill>
          </p:spPr>
          <p:txBody>
            <a:bodyPr vert="horz" lIns="91440" tIns="45720" rIns="91440" bIns="45720" anchor="t"/>
            <a:lstStyle/>
            <a:p>
              <a:endParaRPr lang="en-IN"/>
            </a:p>
          </p:txBody>
        </p:sp>
        <p:sp>
          <p:nvSpPr>
            <p:cNvPr id="2695" name="Shape 2730"/>
            <p:cNvSpPr/>
            <p:nvPr/>
          </p:nvSpPr>
          <p:spPr>
            <a:xfrm>
              <a:off x="3168395" y="5057584"/>
              <a:ext cx="10158" cy="10080"/>
            </a:xfrm>
            <a:custGeom>
              <a:avLst/>
              <a:gdLst/>
              <a:ahLst/>
              <a:cxnLst/>
              <a:rect l="0" t="0" r="0" b="0"/>
              <a:pathLst>
                <a:path w="10158" h="10080">
                  <a:moveTo>
                    <a:pt x="5000" y="0"/>
                  </a:moveTo>
                  <a:lnTo>
                    <a:pt x="2777" y="475"/>
                  </a:lnTo>
                  <a:lnTo>
                    <a:pt x="1190" y="1745"/>
                  </a:lnTo>
                  <a:lnTo>
                    <a:pt x="317" y="3412"/>
                  </a:lnTo>
                  <a:lnTo>
                    <a:pt x="0" y="5000"/>
                  </a:lnTo>
                  <a:lnTo>
                    <a:pt x="317" y="6587"/>
                  </a:lnTo>
                  <a:lnTo>
                    <a:pt x="1190" y="8255"/>
                  </a:lnTo>
                  <a:lnTo>
                    <a:pt x="2698" y="9604"/>
                  </a:lnTo>
                  <a:lnTo>
                    <a:pt x="5000" y="10080"/>
                  </a:lnTo>
                  <a:lnTo>
                    <a:pt x="7063" y="9682"/>
                  </a:lnTo>
                  <a:lnTo>
                    <a:pt x="8731" y="8651"/>
                  </a:lnTo>
                  <a:lnTo>
                    <a:pt x="9842" y="7063"/>
                  </a:lnTo>
                  <a:lnTo>
                    <a:pt x="10158" y="5000"/>
                  </a:lnTo>
                  <a:lnTo>
                    <a:pt x="9842" y="3015"/>
                  </a:lnTo>
                  <a:lnTo>
                    <a:pt x="8731" y="1427"/>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696" name="Shape 2731"/>
            <p:cNvSpPr/>
            <p:nvPr/>
          </p:nvSpPr>
          <p:spPr>
            <a:xfrm>
              <a:off x="3040759" y="5057584"/>
              <a:ext cx="23574" cy="67626"/>
            </a:xfrm>
            <a:custGeom>
              <a:avLst/>
              <a:gdLst/>
              <a:ahLst/>
              <a:cxnLst/>
              <a:rect l="0" t="0" r="0" b="0"/>
              <a:pathLst>
                <a:path w="23574" h="67626">
                  <a:moveTo>
                    <a:pt x="15717" y="0"/>
                  </a:moveTo>
                  <a:lnTo>
                    <a:pt x="0" y="4365"/>
                  </a:lnTo>
                  <a:lnTo>
                    <a:pt x="0" y="5952"/>
                  </a:lnTo>
                  <a:lnTo>
                    <a:pt x="3334" y="5713"/>
                  </a:lnTo>
                  <a:lnTo>
                    <a:pt x="5636" y="6031"/>
                  </a:lnTo>
                  <a:lnTo>
                    <a:pt x="6986" y="7063"/>
                  </a:lnTo>
                  <a:lnTo>
                    <a:pt x="7619" y="8968"/>
                  </a:lnTo>
                  <a:lnTo>
                    <a:pt x="7779" y="11746"/>
                  </a:lnTo>
                  <a:lnTo>
                    <a:pt x="7779" y="58975"/>
                  </a:lnTo>
                  <a:lnTo>
                    <a:pt x="7462" y="62387"/>
                  </a:lnTo>
                  <a:lnTo>
                    <a:pt x="6192" y="64451"/>
                  </a:lnTo>
                  <a:lnTo>
                    <a:pt x="3889" y="65642"/>
                  </a:lnTo>
                  <a:lnTo>
                    <a:pt x="159" y="66118"/>
                  </a:lnTo>
                  <a:lnTo>
                    <a:pt x="159" y="67626"/>
                  </a:lnTo>
                  <a:lnTo>
                    <a:pt x="23574" y="67626"/>
                  </a:lnTo>
                  <a:lnTo>
                    <a:pt x="23574" y="66118"/>
                  </a:lnTo>
                  <a:lnTo>
                    <a:pt x="19923" y="65721"/>
                  </a:lnTo>
                  <a:lnTo>
                    <a:pt x="17622" y="64768"/>
                  </a:lnTo>
                  <a:lnTo>
                    <a:pt x="16431" y="62706"/>
                  </a:lnTo>
                  <a:lnTo>
                    <a:pt x="16113" y="59292"/>
                  </a:lnTo>
                  <a:lnTo>
                    <a:pt x="16113" y="157"/>
                  </a:lnTo>
                  <a:lnTo>
                    <a:pt x="15717" y="0"/>
                  </a:lnTo>
                  <a:close/>
                </a:path>
              </a:pathLst>
            </a:custGeom>
            <a:solidFill>
              <a:srgbClr val="000000"/>
            </a:solidFill>
          </p:spPr>
          <p:txBody>
            <a:bodyPr vert="horz" lIns="91440" tIns="45720" rIns="91440" bIns="45720" anchor="t"/>
            <a:lstStyle/>
            <a:p>
              <a:endParaRPr lang="en-IN"/>
            </a:p>
          </p:txBody>
        </p:sp>
        <p:sp>
          <p:nvSpPr>
            <p:cNvPr id="2697" name="Shape 2732"/>
            <p:cNvSpPr/>
            <p:nvPr/>
          </p:nvSpPr>
          <p:spPr>
            <a:xfrm>
              <a:off x="4592144" y="5057584"/>
              <a:ext cx="35957" cy="67626"/>
            </a:xfrm>
            <a:custGeom>
              <a:avLst/>
              <a:gdLst/>
              <a:ahLst/>
              <a:cxnLst/>
              <a:rect l="0" t="0" r="0" b="0"/>
              <a:pathLst>
                <a:path w="35957" h="67626">
                  <a:moveTo>
                    <a:pt x="26035" y="0"/>
                  </a:moveTo>
                  <a:lnTo>
                    <a:pt x="20161" y="713"/>
                  </a:lnTo>
                  <a:lnTo>
                    <a:pt x="15716" y="2777"/>
                  </a:lnTo>
                  <a:lnTo>
                    <a:pt x="12541" y="5793"/>
                  </a:lnTo>
                  <a:lnTo>
                    <a:pt x="10398" y="9445"/>
                  </a:lnTo>
                  <a:lnTo>
                    <a:pt x="9128" y="13334"/>
                  </a:lnTo>
                  <a:lnTo>
                    <a:pt x="8413" y="17143"/>
                  </a:lnTo>
                  <a:lnTo>
                    <a:pt x="8176" y="20477"/>
                  </a:lnTo>
                  <a:lnTo>
                    <a:pt x="8176" y="23018"/>
                  </a:lnTo>
                  <a:lnTo>
                    <a:pt x="80" y="23018"/>
                  </a:lnTo>
                  <a:lnTo>
                    <a:pt x="80" y="26193"/>
                  </a:lnTo>
                  <a:lnTo>
                    <a:pt x="8176" y="26193"/>
                  </a:lnTo>
                  <a:lnTo>
                    <a:pt x="8176" y="57307"/>
                  </a:lnTo>
                  <a:lnTo>
                    <a:pt x="8096" y="59849"/>
                  </a:lnTo>
                  <a:lnTo>
                    <a:pt x="7858" y="61912"/>
                  </a:lnTo>
                  <a:lnTo>
                    <a:pt x="7302" y="63420"/>
                  </a:lnTo>
                  <a:lnTo>
                    <a:pt x="6588" y="64531"/>
                  </a:lnTo>
                  <a:lnTo>
                    <a:pt x="4048" y="65721"/>
                  </a:lnTo>
                  <a:lnTo>
                    <a:pt x="0" y="66118"/>
                  </a:lnTo>
                  <a:lnTo>
                    <a:pt x="0" y="67626"/>
                  </a:lnTo>
                  <a:lnTo>
                    <a:pt x="25717" y="67626"/>
                  </a:lnTo>
                  <a:lnTo>
                    <a:pt x="25717" y="66118"/>
                  </a:lnTo>
                  <a:lnTo>
                    <a:pt x="21907" y="65801"/>
                  </a:lnTo>
                  <a:lnTo>
                    <a:pt x="19288" y="65087"/>
                  </a:lnTo>
                  <a:lnTo>
                    <a:pt x="17701" y="63896"/>
                  </a:lnTo>
                  <a:lnTo>
                    <a:pt x="16827" y="62230"/>
                  </a:lnTo>
                  <a:lnTo>
                    <a:pt x="16590" y="60006"/>
                  </a:lnTo>
                  <a:lnTo>
                    <a:pt x="16510" y="57307"/>
                  </a:lnTo>
                  <a:lnTo>
                    <a:pt x="16510" y="26193"/>
                  </a:lnTo>
                  <a:lnTo>
                    <a:pt x="28575" y="26193"/>
                  </a:lnTo>
                  <a:lnTo>
                    <a:pt x="28575" y="23018"/>
                  </a:lnTo>
                  <a:lnTo>
                    <a:pt x="16431" y="23018"/>
                  </a:lnTo>
                  <a:lnTo>
                    <a:pt x="16431" y="11587"/>
                  </a:lnTo>
                  <a:lnTo>
                    <a:pt x="16748" y="7618"/>
                  </a:lnTo>
                  <a:lnTo>
                    <a:pt x="18415" y="4206"/>
                  </a:lnTo>
                  <a:lnTo>
                    <a:pt x="20082" y="3175"/>
                  </a:lnTo>
                  <a:lnTo>
                    <a:pt x="22383" y="2777"/>
                  </a:lnTo>
                  <a:lnTo>
                    <a:pt x="24447" y="3254"/>
                  </a:lnTo>
                  <a:lnTo>
                    <a:pt x="25956" y="4682"/>
                  </a:lnTo>
                  <a:lnTo>
                    <a:pt x="28416" y="8255"/>
                  </a:lnTo>
                  <a:lnTo>
                    <a:pt x="29845" y="9604"/>
                  </a:lnTo>
                  <a:lnTo>
                    <a:pt x="31671" y="10159"/>
                  </a:lnTo>
                  <a:lnTo>
                    <a:pt x="34528" y="9206"/>
                  </a:lnTo>
                  <a:lnTo>
                    <a:pt x="35560" y="7857"/>
                  </a:lnTo>
                  <a:lnTo>
                    <a:pt x="35957" y="6031"/>
                  </a:lnTo>
                  <a:lnTo>
                    <a:pt x="35163" y="3650"/>
                  </a:lnTo>
                  <a:lnTo>
                    <a:pt x="33020" y="1745"/>
                  </a:lnTo>
                  <a:lnTo>
                    <a:pt x="29924" y="475"/>
                  </a:lnTo>
                  <a:lnTo>
                    <a:pt x="26035" y="0"/>
                  </a:lnTo>
                  <a:close/>
                </a:path>
              </a:pathLst>
            </a:custGeom>
            <a:solidFill>
              <a:srgbClr val="000000"/>
            </a:solidFill>
          </p:spPr>
          <p:txBody>
            <a:bodyPr vert="horz" lIns="91440" tIns="45720" rIns="91440" bIns="45720" anchor="t"/>
            <a:lstStyle/>
            <a:p>
              <a:endParaRPr lang="en-IN"/>
            </a:p>
          </p:txBody>
        </p:sp>
        <p:sp>
          <p:nvSpPr>
            <p:cNvPr id="2698" name="Shape 2733"/>
            <p:cNvSpPr/>
            <p:nvPr/>
          </p:nvSpPr>
          <p:spPr>
            <a:xfrm>
              <a:off x="4125578" y="5057584"/>
              <a:ext cx="35956" cy="67626"/>
            </a:xfrm>
            <a:custGeom>
              <a:avLst/>
              <a:gdLst/>
              <a:ahLst/>
              <a:cxnLst/>
              <a:rect l="0" t="0" r="0" b="0"/>
              <a:pathLst>
                <a:path w="35956" h="67626">
                  <a:moveTo>
                    <a:pt x="26034" y="0"/>
                  </a:moveTo>
                  <a:lnTo>
                    <a:pt x="20161" y="713"/>
                  </a:lnTo>
                  <a:lnTo>
                    <a:pt x="15716" y="2777"/>
                  </a:lnTo>
                  <a:lnTo>
                    <a:pt x="12541" y="5793"/>
                  </a:lnTo>
                  <a:lnTo>
                    <a:pt x="10398" y="9445"/>
                  </a:lnTo>
                  <a:lnTo>
                    <a:pt x="9048" y="13334"/>
                  </a:lnTo>
                  <a:lnTo>
                    <a:pt x="8413" y="17143"/>
                  </a:lnTo>
                  <a:lnTo>
                    <a:pt x="8175" y="20477"/>
                  </a:lnTo>
                  <a:lnTo>
                    <a:pt x="8175" y="23018"/>
                  </a:lnTo>
                  <a:lnTo>
                    <a:pt x="79" y="23018"/>
                  </a:lnTo>
                  <a:lnTo>
                    <a:pt x="79" y="26193"/>
                  </a:lnTo>
                  <a:lnTo>
                    <a:pt x="8175" y="26193"/>
                  </a:lnTo>
                  <a:lnTo>
                    <a:pt x="8175" y="57307"/>
                  </a:lnTo>
                  <a:lnTo>
                    <a:pt x="8096" y="59849"/>
                  </a:lnTo>
                  <a:lnTo>
                    <a:pt x="7857" y="61912"/>
                  </a:lnTo>
                  <a:lnTo>
                    <a:pt x="7302" y="63420"/>
                  </a:lnTo>
                  <a:lnTo>
                    <a:pt x="6587" y="64531"/>
                  </a:lnTo>
                  <a:lnTo>
                    <a:pt x="4048" y="65721"/>
                  </a:lnTo>
                  <a:lnTo>
                    <a:pt x="0" y="66118"/>
                  </a:lnTo>
                  <a:lnTo>
                    <a:pt x="0" y="67626"/>
                  </a:lnTo>
                  <a:lnTo>
                    <a:pt x="25717" y="67626"/>
                  </a:lnTo>
                  <a:lnTo>
                    <a:pt x="25717" y="66118"/>
                  </a:lnTo>
                  <a:lnTo>
                    <a:pt x="21907" y="65801"/>
                  </a:lnTo>
                  <a:lnTo>
                    <a:pt x="19287" y="65087"/>
                  </a:lnTo>
                  <a:lnTo>
                    <a:pt x="17700" y="63896"/>
                  </a:lnTo>
                  <a:lnTo>
                    <a:pt x="16827" y="62230"/>
                  </a:lnTo>
                  <a:lnTo>
                    <a:pt x="16588" y="60006"/>
                  </a:lnTo>
                  <a:lnTo>
                    <a:pt x="16509" y="57307"/>
                  </a:lnTo>
                  <a:lnTo>
                    <a:pt x="16509" y="26193"/>
                  </a:lnTo>
                  <a:lnTo>
                    <a:pt x="28575" y="26193"/>
                  </a:lnTo>
                  <a:lnTo>
                    <a:pt x="28575" y="23018"/>
                  </a:lnTo>
                  <a:lnTo>
                    <a:pt x="16431" y="23018"/>
                  </a:lnTo>
                  <a:lnTo>
                    <a:pt x="16431" y="11587"/>
                  </a:lnTo>
                  <a:lnTo>
                    <a:pt x="16748" y="7618"/>
                  </a:lnTo>
                  <a:lnTo>
                    <a:pt x="18414" y="4206"/>
                  </a:lnTo>
                  <a:lnTo>
                    <a:pt x="20002" y="3175"/>
                  </a:lnTo>
                  <a:lnTo>
                    <a:pt x="22383" y="2777"/>
                  </a:lnTo>
                  <a:lnTo>
                    <a:pt x="24447" y="3254"/>
                  </a:lnTo>
                  <a:lnTo>
                    <a:pt x="25956" y="4682"/>
                  </a:lnTo>
                  <a:lnTo>
                    <a:pt x="28416" y="8255"/>
                  </a:lnTo>
                  <a:lnTo>
                    <a:pt x="29845" y="9604"/>
                  </a:lnTo>
                  <a:lnTo>
                    <a:pt x="31669" y="10159"/>
                  </a:lnTo>
                  <a:lnTo>
                    <a:pt x="34528" y="9206"/>
                  </a:lnTo>
                  <a:lnTo>
                    <a:pt x="35559" y="7857"/>
                  </a:lnTo>
                  <a:lnTo>
                    <a:pt x="35956" y="6031"/>
                  </a:lnTo>
                  <a:lnTo>
                    <a:pt x="35162" y="3650"/>
                  </a:lnTo>
                  <a:lnTo>
                    <a:pt x="33020" y="1745"/>
                  </a:lnTo>
                  <a:lnTo>
                    <a:pt x="29924" y="475"/>
                  </a:lnTo>
                  <a:lnTo>
                    <a:pt x="26034" y="0"/>
                  </a:lnTo>
                  <a:close/>
                </a:path>
              </a:pathLst>
            </a:custGeom>
            <a:solidFill>
              <a:srgbClr val="000000"/>
            </a:solidFill>
          </p:spPr>
          <p:txBody>
            <a:bodyPr vert="horz" lIns="91440" tIns="45720" rIns="91440" bIns="45720" anchor="t"/>
            <a:lstStyle/>
            <a:p>
              <a:endParaRPr lang="en-IN"/>
            </a:p>
          </p:txBody>
        </p:sp>
        <p:sp>
          <p:nvSpPr>
            <p:cNvPr id="2699" name="Shape 2734"/>
            <p:cNvSpPr/>
            <p:nvPr/>
          </p:nvSpPr>
          <p:spPr>
            <a:xfrm>
              <a:off x="3606465" y="5057584"/>
              <a:ext cx="35956" cy="67626"/>
            </a:xfrm>
            <a:custGeom>
              <a:avLst/>
              <a:gdLst/>
              <a:ahLst/>
              <a:cxnLst/>
              <a:rect l="0" t="0" r="0" b="0"/>
              <a:pathLst>
                <a:path w="35956" h="67626">
                  <a:moveTo>
                    <a:pt x="26034" y="0"/>
                  </a:moveTo>
                  <a:lnTo>
                    <a:pt x="20161" y="713"/>
                  </a:lnTo>
                  <a:lnTo>
                    <a:pt x="15716" y="2777"/>
                  </a:lnTo>
                  <a:lnTo>
                    <a:pt x="12619" y="5793"/>
                  </a:lnTo>
                  <a:lnTo>
                    <a:pt x="10477" y="9445"/>
                  </a:lnTo>
                  <a:lnTo>
                    <a:pt x="9128" y="13334"/>
                  </a:lnTo>
                  <a:lnTo>
                    <a:pt x="8493" y="17143"/>
                  </a:lnTo>
                  <a:lnTo>
                    <a:pt x="8254" y="20477"/>
                  </a:lnTo>
                  <a:lnTo>
                    <a:pt x="8254" y="23018"/>
                  </a:lnTo>
                  <a:lnTo>
                    <a:pt x="79" y="23018"/>
                  </a:lnTo>
                  <a:lnTo>
                    <a:pt x="79" y="26193"/>
                  </a:lnTo>
                  <a:lnTo>
                    <a:pt x="8254" y="26193"/>
                  </a:lnTo>
                  <a:lnTo>
                    <a:pt x="8254" y="57307"/>
                  </a:lnTo>
                  <a:lnTo>
                    <a:pt x="8175" y="59849"/>
                  </a:lnTo>
                  <a:lnTo>
                    <a:pt x="7857" y="61912"/>
                  </a:lnTo>
                  <a:lnTo>
                    <a:pt x="7381" y="63420"/>
                  </a:lnTo>
                  <a:lnTo>
                    <a:pt x="6587" y="64531"/>
                  </a:lnTo>
                  <a:lnTo>
                    <a:pt x="4048" y="65721"/>
                  </a:lnTo>
                  <a:lnTo>
                    <a:pt x="0" y="66118"/>
                  </a:lnTo>
                  <a:lnTo>
                    <a:pt x="0" y="67626"/>
                  </a:lnTo>
                  <a:lnTo>
                    <a:pt x="25717" y="67626"/>
                  </a:lnTo>
                  <a:lnTo>
                    <a:pt x="25717" y="66118"/>
                  </a:lnTo>
                  <a:lnTo>
                    <a:pt x="21907" y="65801"/>
                  </a:lnTo>
                  <a:lnTo>
                    <a:pt x="19287" y="65087"/>
                  </a:lnTo>
                  <a:lnTo>
                    <a:pt x="17779" y="63896"/>
                  </a:lnTo>
                  <a:lnTo>
                    <a:pt x="16906" y="62230"/>
                  </a:lnTo>
                  <a:lnTo>
                    <a:pt x="16588" y="60006"/>
                  </a:lnTo>
                  <a:lnTo>
                    <a:pt x="16509" y="57307"/>
                  </a:lnTo>
                  <a:lnTo>
                    <a:pt x="16509" y="26193"/>
                  </a:lnTo>
                  <a:lnTo>
                    <a:pt x="28654" y="26193"/>
                  </a:lnTo>
                  <a:lnTo>
                    <a:pt x="28654" y="23018"/>
                  </a:lnTo>
                  <a:lnTo>
                    <a:pt x="16431" y="23018"/>
                  </a:lnTo>
                  <a:lnTo>
                    <a:pt x="16431" y="11587"/>
                  </a:lnTo>
                  <a:lnTo>
                    <a:pt x="16827" y="7618"/>
                  </a:lnTo>
                  <a:lnTo>
                    <a:pt x="17382" y="5793"/>
                  </a:lnTo>
                  <a:lnTo>
                    <a:pt x="18414" y="4206"/>
                  </a:lnTo>
                  <a:lnTo>
                    <a:pt x="20081" y="3175"/>
                  </a:lnTo>
                  <a:lnTo>
                    <a:pt x="22383" y="2777"/>
                  </a:lnTo>
                  <a:lnTo>
                    <a:pt x="24447" y="3254"/>
                  </a:lnTo>
                  <a:lnTo>
                    <a:pt x="25956" y="4682"/>
                  </a:lnTo>
                  <a:lnTo>
                    <a:pt x="28494" y="8255"/>
                  </a:lnTo>
                  <a:lnTo>
                    <a:pt x="29924" y="9604"/>
                  </a:lnTo>
                  <a:lnTo>
                    <a:pt x="31669" y="10159"/>
                  </a:lnTo>
                  <a:lnTo>
                    <a:pt x="34607" y="9206"/>
                  </a:lnTo>
                  <a:lnTo>
                    <a:pt x="35559" y="7857"/>
                  </a:lnTo>
                  <a:lnTo>
                    <a:pt x="35956" y="6031"/>
                  </a:lnTo>
                  <a:lnTo>
                    <a:pt x="35162" y="3650"/>
                  </a:lnTo>
                  <a:lnTo>
                    <a:pt x="33099" y="1745"/>
                  </a:lnTo>
                  <a:lnTo>
                    <a:pt x="29924" y="475"/>
                  </a:lnTo>
                  <a:lnTo>
                    <a:pt x="26034" y="0"/>
                  </a:lnTo>
                  <a:close/>
                </a:path>
              </a:pathLst>
            </a:custGeom>
            <a:solidFill>
              <a:srgbClr val="000000"/>
            </a:solidFill>
          </p:spPr>
          <p:txBody>
            <a:bodyPr vert="horz" lIns="91440" tIns="45720" rIns="91440" bIns="45720" anchor="t"/>
            <a:lstStyle/>
            <a:p>
              <a:endParaRPr lang="en-IN"/>
            </a:p>
          </p:txBody>
        </p:sp>
        <p:sp>
          <p:nvSpPr>
            <p:cNvPr id="2700" name="Shape 2735"/>
            <p:cNvSpPr/>
            <p:nvPr/>
          </p:nvSpPr>
          <p:spPr>
            <a:xfrm>
              <a:off x="4362592" y="5067823"/>
              <a:ext cx="26352" cy="58341"/>
            </a:xfrm>
            <a:custGeom>
              <a:avLst/>
              <a:gdLst/>
              <a:ahLst/>
              <a:cxnLst/>
              <a:rect l="0" t="0" r="0" b="0"/>
              <a:pathLst>
                <a:path w="26352" h="58341">
                  <a:moveTo>
                    <a:pt x="13255" y="0"/>
                  </a:moveTo>
                  <a:lnTo>
                    <a:pt x="10873" y="3412"/>
                  </a:lnTo>
                  <a:lnTo>
                    <a:pt x="8889" y="6191"/>
                  </a:lnTo>
                  <a:lnTo>
                    <a:pt x="4366" y="11350"/>
                  </a:lnTo>
                  <a:lnTo>
                    <a:pt x="1348" y="13731"/>
                  </a:lnTo>
                  <a:lnTo>
                    <a:pt x="397" y="14525"/>
                  </a:lnTo>
                  <a:lnTo>
                    <a:pt x="0" y="15318"/>
                  </a:lnTo>
                  <a:lnTo>
                    <a:pt x="397" y="15954"/>
                  </a:lnTo>
                  <a:lnTo>
                    <a:pt x="5636" y="15954"/>
                  </a:lnTo>
                  <a:lnTo>
                    <a:pt x="5636" y="45798"/>
                  </a:lnTo>
                  <a:lnTo>
                    <a:pt x="5873" y="49212"/>
                  </a:lnTo>
                  <a:lnTo>
                    <a:pt x="6350" y="51991"/>
                  </a:lnTo>
                  <a:lnTo>
                    <a:pt x="7223" y="54212"/>
                  </a:lnTo>
                  <a:lnTo>
                    <a:pt x="8334" y="55800"/>
                  </a:lnTo>
                  <a:lnTo>
                    <a:pt x="11192" y="57784"/>
                  </a:lnTo>
                  <a:lnTo>
                    <a:pt x="14763" y="58341"/>
                  </a:lnTo>
                  <a:lnTo>
                    <a:pt x="18177" y="57784"/>
                  </a:lnTo>
                  <a:lnTo>
                    <a:pt x="21352" y="56197"/>
                  </a:lnTo>
                  <a:lnTo>
                    <a:pt x="24129" y="53816"/>
                  </a:lnTo>
                  <a:lnTo>
                    <a:pt x="26352" y="50879"/>
                  </a:lnTo>
                  <a:lnTo>
                    <a:pt x="25082" y="49767"/>
                  </a:lnTo>
                  <a:lnTo>
                    <a:pt x="22859" y="51991"/>
                  </a:lnTo>
                  <a:lnTo>
                    <a:pt x="21192" y="52863"/>
                  </a:lnTo>
                  <a:lnTo>
                    <a:pt x="19050" y="53261"/>
                  </a:lnTo>
                  <a:lnTo>
                    <a:pt x="16905" y="52785"/>
                  </a:lnTo>
                  <a:lnTo>
                    <a:pt x="15478" y="51593"/>
                  </a:lnTo>
                  <a:lnTo>
                    <a:pt x="14128" y="47942"/>
                  </a:lnTo>
                  <a:lnTo>
                    <a:pt x="13969" y="44291"/>
                  </a:lnTo>
                  <a:lnTo>
                    <a:pt x="13969" y="15954"/>
                  </a:lnTo>
                  <a:lnTo>
                    <a:pt x="23971" y="15954"/>
                  </a:lnTo>
                  <a:lnTo>
                    <a:pt x="23971" y="12779"/>
                  </a:lnTo>
                  <a:lnTo>
                    <a:pt x="13969" y="12779"/>
                  </a:lnTo>
                  <a:lnTo>
                    <a:pt x="13969" y="1348"/>
                  </a:lnTo>
                  <a:lnTo>
                    <a:pt x="13891" y="317"/>
                  </a:lnTo>
                  <a:lnTo>
                    <a:pt x="13255" y="0"/>
                  </a:lnTo>
                  <a:close/>
                </a:path>
              </a:pathLst>
            </a:custGeom>
            <a:solidFill>
              <a:srgbClr val="000000"/>
            </a:solidFill>
          </p:spPr>
          <p:txBody>
            <a:bodyPr vert="horz" lIns="91440" tIns="45720" rIns="91440" bIns="45720" anchor="t"/>
            <a:lstStyle/>
            <a:p>
              <a:endParaRPr lang="en-IN"/>
            </a:p>
          </p:txBody>
        </p:sp>
        <p:sp>
          <p:nvSpPr>
            <p:cNvPr id="2701" name="Shape 2736"/>
            <p:cNvSpPr/>
            <p:nvPr/>
          </p:nvSpPr>
          <p:spPr>
            <a:xfrm>
              <a:off x="4542456" y="5079649"/>
              <a:ext cx="43736" cy="46514"/>
            </a:xfrm>
            <a:custGeom>
              <a:avLst/>
              <a:gdLst/>
              <a:ahLst/>
              <a:cxnLst/>
              <a:rect l="0" t="0" r="0" b="0"/>
              <a:pathLst>
                <a:path w="43736" h="46514">
                  <a:moveTo>
                    <a:pt x="21431" y="0"/>
                  </a:moveTo>
                  <a:lnTo>
                    <a:pt x="20637" y="2778"/>
                  </a:lnTo>
                  <a:lnTo>
                    <a:pt x="24844" y="3652"/>
                  </a:lnTo>
                  <a:lnTo>
                    <a:pt x="28337" y="6033"/>
                  </a:lnTo>
                  <a:lnTo>
                    <a:pt x="31115" y="9763"/>
                  </a:lnTo>
                  <a:lnTo>
                    <a:pt x="33178" y="14447"/>
                  </a:lnTo>
                  <a:lnTo>
                    <a:pt x="34369" y="19843"/>
                  </a:lnTo>
                  <a:lnTo>
                    <a:pt x="34766" y="25877"/>
                  </a:lnTo>
                  <a:lnTo>
                    <a:pt x="34290" y="32147"/>
                  </a:lnTo>
                  <a:lnTo>
                    <a:pt x="32861" y="36829"/>
                  </a:lnTo>
                  <a:lnTo>
                    <a:pt x="30877" y="40164"/>
                  </a:lnTo>
                  <a:lnTo>
                    <a:pt x="28337" y="42307"/>
                  </a:lnTo>
                  <a:lnTo>
                    <a:pt x="25717" y="43418"/>
                  </a:lnTo>
                  <a:lnTo>
                    <a:pt x="23098" y="43815"/>
                  </a:lnTo>
                  <a:lnTo>
                    <a:pt x="19050" y="43022"/>
                  </a:lnTo>
                  <a:lnTo>
                    <a:pt x="15875" y="40798"/>
                  </a:lnTo>
                  <a:lnTo>
                    <a:pt x="13415" y="37623"/>
                  </a:lnTo>
                  <a:lnTo>
                    <a:pt x="11588" y="33734"/>
                  </a:lnTo>
                  <a:lnTo>
                    <a:pt x="10318" y="29528"/>
                  </a:lnTo>
                  <a:lnTo>
                    <a:pt x="9525" y="25320"/>
                  </a:lnTo>
                  <a:lnTo>
                    <a:pt x="9128" y="21431"/>
                  </a:lnTo>
                  <a:lnTo>
                    <a:pt x="8969" y="18256"/>
                  </a:lnTo>
                  <a:lnTo>
                    <a:pt x="9207" y="14604"/>
                  </a:lnTo>
                  <a:lnTo>
                    <a:pt x="9842" y="11509"/>
                  </a:lnTo>
                  <a:lnTo>
                    <a:pt x="10953" y="8811"/>
                  </a:lnTo>
                  <a:lnTo>
                    <a:pt x="12382" y="6667"/>
                  </a:lnTo>
                  <a:lnTo>
                    <a:pt x="14208" y="4922"/>
                  </a:lnTo>
                  <a:lnTo>
                    <a:pt x="16192" y="3731"/>
                  </a:lnTo>
                  <a:lnTo>
                    <a:pt x="18336" y="3016"/>
                  </a:lnTo>
                  <a:lnTo>
                    <a:pt x="20637" y="2778"/>
                  </a:lnTo>
                  <a:lnTo>
                    <a:pt x="21431" y="0"/>
                  </a:lnTo>
                  <a:lnTo>
                    <a:pt x="15240" y="873"/>
                  </a:lnTo>
                  <a:lnTo>
                    <a:pt x="10001" y="3254"/>
                  </a:lnTo>
                  <a:lnTo>
                    <a:pt x="5715" y="6984"/>
                  </a:lnTo>
                  <a:lnTo>
                    <a:pt x="2619" y="11668"/>
                  </a:lnTo>
                  <a:lnTo>
                    <a:pt x="635" y="17066"/>
                  </a:lnTo>
                  <a:lnTo>
                    <a:pt x="0" y="22939"/>
                  </a:lnTo>
                  <a:lnTo>
                    <a:pt x="715" y="29368"/>
                  </a:lnTo>
                  <a:lnTo>
                    <a:pt x="2778" y="35004"/>
                  </a:lnTo>
                  <a:lnTo>
                    <a:pt x="6112" y="39767"/>
                  </a:lnTo>
                  <a:lnTo>
                    <a:pt x="10398" y="43418"/>
                  </a:lnTo>
                  <a:lnTo>
                    <a:pt x="15716" y="45721"/>
                  </a:lnTo>
                  <a:lnTo>
                    <a:pt x="21749" y="46514"/>
                  </a:lnTo>
                  <a:lnTo>
                    <a:pt x="28575" y="45482"/>
                  </a:lnTo>
                  <a:lnTo>
                    <a:pt x="34131" y="42624"/>
                  </a:lnTo>
                  <a:lnTo>
                    <a:pt x="38338" y="38417"/>
                  </a:lnTo>
                  <a:lnTo>
                    <a:pt x="41355" y="33417"/>
                  </a:lnTo>
                  <a:lnTo>
                    <a:pt x="43180" y="28098"/>
                  </a:lnTo>
                  <a:lnTo>
                    <a:pt x="43736" y="22939"/>
                  </a:lnTo>
                  <a:lnTo>
                    <a:pt x="43260" y="17859"/>
                  </a:lnTo>
                  <a:lnTo>
                    <a:pt x="42068" y="13334"/>
                  </a:lnTo>
                  <a:lnTo>
                    <a:pt x="40085" y="9366"/>
                  </a:lnTo>
                  <a:lnTo>
                    <a:pt x="37386"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2702" name="Shape 2737"/>
            <p:cNvSpPr/>
            <p:nvPr/>
          </p:nvSpPr>
          <p:spPr>
            <a:xfrm>
              <a:off x="4419663" y="5079649"/>
              <a:ext cx="43656" cy="46514"/>
            </a:xfrm>
            <a:custGeom>
              <a:avLst/>
              <a:gdLst/>
              <a:ahLst/>
              <a:cxnLst/>
              <a:rect l="0" t="0" r="0" b="0"/>
              <a:pathLst>
                <a:path w="43656" h="46514">
                  <a:moveTo>
                    <a:pt x="21351" y="0"/>
                  </a:moveTo>
                  <a:lnTo>
                    <a:pt x="20557" y="2778"/>
                  </a:lnTo>
                  <a:lnTo>
                    <a:pt x="24843" y="3652"/>
                  </a:lnTo>
                  <a:lnTo>
                    <a:pt x="28336" y="6033"/>
                  </a:lnTo>
                  <a:lnTo>
                    <a:pt x="31115" y="9763"/>
                  </a:lnTo>
                  <a:lnTo>
                    <a:pt x="33098" y="14447"/>
                  </a:lnTo>
                  <a:lnTo>
                    <a:pt x="34368" y="19843"/>
                  </a:lnTo>
                  <a:lnTo>
                    <a:pt x="34766" y="25877"/>
                  </a:lnTo>
                  <a:lnTo>
                    <a:pt x="34210" y="32147"/>
                  </a:lnTo>
                  <a:lnTo>
                    <a:pt x="32860" y="36829"/>
                  </a:lnTo>
                  <a:lnTo>
                    <a:pt x="30797" y="40164"/>
                  </a:lnTo>
                  <a:lnTo>
                    <a:pt x="28336" y="42307"/>
                  </a:lnTo>
                  <a:lnTo>
                    <a:pt x="25637" y="43418"/>
                  </a:lnTo>
                  <a:lnTo>
                    <a:pt x="23097" y="43815"/>
                  </a:lnTo>
                  <a:lnTo>
                    <a:pt x="19050" y="43022"/>
                  </a:lnTo>
                  <a:lnTo>
                    <a:pt x="15875" y="40798"/>
                  </a:lnTo>
                  <a:lnTo>
                    <a:pt x="13335" y="37623"/>
                  </a:lnTo>
                  <a:lnTo>
                    <a:pt x="11508" y="33734"/>
                  </a:lnTo>
                  <a:lnTo>
                    <a:pt x="10238" y="29528"/>
                  </a:lnTo>
                  <a:lnTo>
                    <a:pt x="9445" y="25320"/>
                  </a:lnTo>
                  <a:lnTo>
                    <a:pt x="9047" y="21431"/>
                  </a:lnTo>
                  <a:lnTo>
                    <a:pt x="8890" y="18256"/>
                  </a:lnTo>
                  <a:lnTo>
                    <a:pt x="9127" y="14604"/>
                  </a:lnTo>
                  <a:lnTo>
                    <a:pt x="9841" y="11509"/>
                  </a:lnTo>
                  <a:lnTo>
                    <a:pt x="10873" y="8811"/>
                  </a:lnTo>
                  <a:lnTo>
                    <a:pt x="12382" y="6667"/>
                  </a:lnTo>
                  <a:lnTo>
                    <a:pt x="14128" y="4922"/>
                  </a:lnTo>
                  <a:lnTo>
                    <a:pt x="16112" y="3731"/>
                  </a:lnTo>
                  <a:lnTo>
                    <a:pt x="18256" y="3016"/>
                  </a:lnTo>
                  <a:lnTo>
                    <a:pt x="20557" y="2778"/>
                  </a:lnTo>
                  <a:lnTo>
                    <a:pt x="21351" y="0"/>
                  </a:lnTo>
                  <a:lnTo>
                    <a:pt x="15240" y="873"/>
                  </a:lnTo>
                  <a:lnTo>
                    <a:pt x="9921" y="3254"/>
                  </a:lnTo>
                  <a:lnTo>
                    <a:pt x="5715" y="6984"/>
                  </a:lnTo>
                  <a:lnTo>
                    <a:pt x="2540" y="11668"/>
                  </a:lnTo>
                  <a:lnTo>
                    <a:pt x="635" y="17066"/>
                  </a:lnTo>
                  <a:lnTo>
                    <a:pt x="0" y="22939"/>
                  </a:lnTo>
                  <a:lnTo>
                    <a:pt x="713" y="29368"/>
                  </a:lnTo>
                  <a:lnTo>
                    <a:pt x="2777" y="35004"/>
                  </a:lnTo>
                  <a:lnTo>
                    <a:pt x="6032" y="39767"/>
                  </a:lnTo>
                  <a:lnTo>
                    <a:pt x="10397" y="43418"/>
                  </a:lnTo>
                  <a:lnTo>
                    <a:pt x="15636" y="45721"/>
                  </a:lnTo>
                  <a:lnTo>
                    <a:pt x="21668" y="46514"/>
                  </a:lnTo>
                  <a:lnTo>
                    <a:pt x="28495" y="45482"/>
                  </a:lnTo>
                  <a:lnTo>
                    <a:pt x="34051" y="42624"/>
                  </a:lnTo>
                  <a:lnTo>
                    <a:pt x="38258" y="38417"/>
                  </a:lnTo>
                  <a:lnTo>
                    <a:pt x="41275" y="33417"/>
                  </a:lnTo>
                  <a:lnTo>
                    <a:pt x="43100" y="28098"/>
                  </a:lnTo>
                  <a:lnTo>
                    <a:pt x="43656" y="22939"/>
                  </a:lnTo>
                  <a:lnTo>
                    <a:pt x="43178" y="17859"/>
                  </a:lnTo>
                  <a:lnTo>
                    <a:pt x="41988" y="13334"/>
                  </a:lnTo>
                  <a:lnTo>
                    <a:pt x="40083" y="9366"/>
                  </a:lnTo>
                  <a:lnTo>
                    <a:pt x="37385"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2703" name="Shape 2738"/>
            <p:cNvSpPr/>
            <p:nvPr/>
          </p:nvSpPr>
          <p:spPr>
            <a:xfrm>
              <a:off x="4390611" y="5079649"/>
              <a:ext cx="23496" cy="45561"/>
            </a:xfrm>
            <a:custGeom>
              <a:avLst/>
              <a:gdLst/>
              <a:ahLst/>
              <a:cxnLst/>
              <a:rect l="0" t="0" r="0" b="0"/>
              <a:pathLst>
                <a:path w="23496" h="45561">
                  <a:moveTo>
                    <a:pt x="15796" y="0"/>
                  </a:moveTo>
                  <a:lnTo>
                    <a:pt x="397" y="5477"/>
                  </a:lnTo>
                  <a:lnTo>
                    <a:pt x="397" y="6906"/>
                  </a:lnTo>
                  <a:lnTo>
                    <a:pt x="4366" y="6509"/>
                  </a:lnTo>
                  <a:lnTo>
                    <a:pt x="5636" y="6667"/>
                  </a:lnTo>
                  <a:lnTo>
                    <a:pt x="6667" y="7303"/>
                  </a:lnTo>
                  <a:lnTo>
                    <a:pt x="7541" y="9128"/>
                  </a:lnTo>
                  <a:lnTo>
                    <a:pt x="7858" y="12462"/>
                  </a:lnTo>
                  <a:lnTo>
                    <a:pt x="7858" y="35481"/>
                  </a:lnTo>
                  <a:lnTo>
                    <a:pt x="7700" y="38734"/>
                  </a:lnTo>
                  <a:lnTo>
                    <a:pt x="7143" y="41037"/>
                  </a:lnTo>
                  <a:lnTo>
                    <a:pt x="6192" y="42546"/>
                  </a:lnTo>
                  <a:lnTo>
                    <a:pt x="4762" y="43418"/>
                  </a:lnTo>
                  <a:lnTo>
                    <a:pt x="2778" y="43815"/>
                  </a:lnTo>
                  <a:lnTo>
                    <a:pt x="0" y="44053"/>
                  </a:lnTo>
                  <a:lnTo>
                    <a:pt x="0" y="45561"/>
                  </a:lnTo>
                  <a:lnTo>
                    <a:pt x="23496" y="45561"/>
                  </a:lnTo>
                  <a:lnTo>
                    <a:pt x="23496" y="44053"/>
                  </a:lnTo>
                  <a:lnTo>
                    <a:pt x="19447" y="43497"/>
                  </a:lnTo>
                  <a:lnTo>
                    <a:pt x="17225" y="42068"/>
                  </a:lnTo>
                  <a:lnTo>
                    <a:pt x="16352" y="39449"/>
                  </a:lnTo>
                  <a:lnTo>
                    <a:pt x="16192" y="35481"/>
                  </a:lnTo>
                  <a:lnTo>
                    <a:pt x="16192" y="317"/>
                  </a:lnTo>
                  <a:lnTo>
                    <a:pt x="15796" y="0"/>
                  </a:lnTo>
                  <a:close/>
                </a:path>
              </a:pathLst>
            </a:custGeom>
            <a:solidFill>
              <a:srgbClr val="000000"/>
            </a:solidFill>
          </p:spPr>
          <p:txBody>
            <a:bodyPr vert="horz" lIns="91440" tIns="45720" rIns="91440" bIns="45720" anchor="t"/>
            <a:lstStyle/>
            <a:p>
              <a:endParaRPr lang="en-IN"/>
            </a:p>
          </p:txBody>
        </p:sp>
        <p:sp>
          <p:nvSpPr>
            <p:cNvPr id="2704" name="Shape 2739"/>
            <p:cNvSpPr/>
            <p:nvPr/>
          </p:nvSpPr>
          <p:spPr>
            <a:xfrm>
              <a:off x="4321397" y="5079649"/>
              <a:ext cx="40083" cy="46514"/>
            </a:xfrm>
            <a:custGeom>
              <a:avLst/>
              <a:gdLst/>
              <a:ahLst/>
              <a:cxnLst/>
              <a:rect l="0" t="0" r="0" b="0"/>
              <a:pathLst>
                <a:path w="40083" h="46514">
                  <a:moveTo>
                    <a:pt x="18017" y="0"/>
                  </a:moveTo>
                  <a:lnTo>
                    <a:pt x="12857" y="556"/>
                  </a:lnTo>
                  <a:lnTo>
                    <a:pt x="8731" y="1984"/>
                  </a:lnTo>
                  <a:lnTo>
                    <a:pt x="5634" y="4048"/>
                  </a:lnTo>
                  <a:lnTo>
                    <a:pt x="3492" y="6350"/>
                  </a:lnTo>
                  <a:lnTo>
                    <a:pt x="2301" y="8811"/>
                  </a:lnTo>
                  <a:lnTo>
                    <a:pt x="1904" y="10953"/>
                  </a:lnTo>
                  <a:lnTo>
                    <a:pt x="2856" y="13732"/>
                  </a:lnTo>
                  <a:lnTo>
                    <a:pt x="4126" y="14922"/>
                  </a:lnTo>
                  <a:lnTo>
                    <a:pt x="6111" y="15319"/>
                  </a:lnTo>
                  <a:lnTo>
                    <a:pt x="7937" y="15002"/>
                  </a:lnTo>
                  <a:lnTo>
                    <a:pt x="9366" y="13971"/>
                  </a:lnTo>
                  <a:lnTo>
                    <a:pt x="10238" y="12620"/>
                  </a:lnTo>
                  <a:lnTo>
                    <a:pt x="10556" y="11112"/>
                  </a:lnTo>
                  <a:lnTo>
                    <a:pt x="10318" y="9366"/>
                  </a:lnTo>
                  <a:lnTo>
                    <a:pt x="10080" y="7223"/>
                  </a:lnTo>
                  <a:lnTo>
                    <a:pt x="10714" y="5159"/>
                  </a:lnTo>
                  <a:lnTo>
                    <a:pt x="12381" y="3652"/>
                  </a:lnTo>
                  <a:lnTo>
                    <a:pt x="14683" y="2698"/>
                  </a:lnTo>
                  <a:lnTo>
                    <a:pt x="17143" y="2381"/>
                  </a:lnTo>
                  <a:lnTo>
                    <a:pt x="19605" y="2619"/>
                  </a:lnTo>
                  <a:lnTo>
                    <a:pt x="22066" y="3809"/>
                  </a:lnTo>
                  <a:lnTo>
                    <a:pt x="23969" y="6350"/>
                  </a:lnTo>
                  <a:lnTo>
                    <a:pt x="24763" y="10557"/>
                  </a:lnTo>
                  <a:lnTo>
                    <a:pt x="24763" y="16668"/>
                  </a:lnTo>
                  <a:lnTo>
                    <a:pt x="24023" y="16960"/>
                  </a:lnTo>
                  <a:lnTo>
                    <a:pt x="24763" y="19050"/>
                  </a:lnTo>
                  <a:lnTo>
                    <a:pt x="24763" y="33417"/>
                  </a:lnTo>
                  <a:lnTo>
                    <a:pt x="24208" y="36751"/>
                  </a:lnTo>
                  <a:lnTo>
                    <a:pt x="23176" y="37862"/>
                  </a:lnTo>
                  <a:lnTo>
                    <a:pt x="21351" y="39053"/>
                  </a:lnTo>
                  <a:lnTo>
                    <a:pt x="20318" y="39449"/>
                  </a:lnTo>
                  <a:lnTo>
                    <a:pt x="18731" y="40084"/>
                  </a:lnTo>
                  <a:lnTo>
                    <a:pt x="15238" y="40798"/>
                  </a:lnTo>
                  <a:lnTo>
                    <a:pt x="12700" y="40243"/>
                  </a:lnTo>
                  <a:lnTo>
                    <a:pt x="10636" y="38734"/>
                  </a:lnTo>
                  <a:lnTo>
                    <a:pt x="9206" y="36274"/>
                  </a:lnTo>
                  <a:lnTo>
                    <a:pt x="8731" y="33099"/>
                  </a:lnTo>
                  <a:lnTo>
                    <a:pt x="8731" y="32861"/>
                  </a:lnTo>
                  <a:lnTo>
                    <a:pt x="8888" y="31036"/>
                  </a:lnTo>
                  <a:lnTo>
                    <a:pt x="9525" y="28892"/>
                  </a:lnTo>
                  <a:lnTo>
                    <a:pt x="11112" y="26591"/>
                  </a:lnTo>
                  <a:lnTo>
                    <a:pt x="13968" y="24051"/>
                  </a:lnTo>
                  <a:lnTo>
                    <a:pt x="15953" y="22781"/>
                  </a:lnTo>
                  <a:lnTo>
                    <a:pt x="18413" y="21511"/>
                  </a:lnTo>
                  <a:lnTo>
                    <a:pt x="21351" y="20241"/>
                  </a:lnTo>
                  <a:lnTo>
                    <a:pt x="24763" y="19050"/>
                  </a:lnTo>
                  <a:lnTo>
                    <a:pt x="24023" y="16960"/>
                  </a:lnTo>
                  <a:lnTo>
                    <a:pt x="17303" y="19606"/>
                  </a:lnTo>
                  <a:lnTo>
                    <a:pt x="11112" y="22304"/>
                  </a:lnTo>
                  <a:lnTo>
                    <a:pt x="6270" y="25083"/>
                  </a:lnTo>
                  <a:lnTo>
                    <a:pt x="2777" y="28178"/>
                  </a:lnTo>
                  <a:lnTo>
                    <a:pt x="713" y="31829"/>
                  </a:lnTo>
                  <a:lnTo>
                    <a:pt x="0" y="36274"/>
                  </a:lnTo>
                  <a:lnTo>
                    <a:pt x="872" y="40640"/>
                  </a:lnTo>
                  <a:lnTo>
                    <a:pt x="3253" y="43894"/>
                  </a:lnTo>
                  <a:lnTo>
                    <a:pt x="6587" y="45878"/>
                  </a:lnTo>
                  <a:lnTo>
                    <a:pt x="10476" y="46514"/>
                  </a:lnTo>
                  <a:lnTo>
                    <a:pt x="14525" y="45958"/>
                  </a:lnTo>
                  <a:lnTo>
                    <a:pt x="18334" y="44212"/>
                  </a:lnTo>
                  <a:lnTo>
                    <a:pt x="21827" y="41831"/>
                  </a:lnTo>
                  <a:lnTo>
                    <a:pt x="24843" y="39291"/>
                  </a:lnTo>
                  <a:lnTo>
                    <a:pt x="25400" y="42307"/>
                  </a:lnTo>
                  <a:lnTo>
                    <a:pt x="26351" y="44370"/>
                  </a:lnTo>
                  <a:lnTo>
                    <a:pt x="27622" y="45641"/>
                  </a:lnTo>
                  <a:lnTo>
                    <a:pt x="28892" y="46276"/>
                  </a:lnTo>
                  <a:lnTo>
                    <a:pt x="31273" y="46514"/>
                  </a:lnTo>
                  <a:lnTo>
                    <a:pt x="32781" y="46434"/>
                  </a:lnTo>
                  <a:lnTo>
                    <a:pt x="34686" y="45878"/>
                  </a:lnTo>
                  <a:lnTo>
                    <a:pt x="37147" y="44370"/>
                  </a:lnTo>
                  <a:lnTo>
                    <a:pt x="40083" y="41592"/>
                  </a:lnTo>
                  <a:lnTo>
                    <a:pt x="40083" y="39053"/>
                  </a:lnTo>
                  <a:lnTo>
                    <a:pt x="38257" y="40322"/>
                  </a:lnTo>
                  <a:lnTo>
                    <a:pt x="35638" y="40878"/>
                  </a:lnTo>
                  <a:lnTo>
                    <a:pt x="33972" y="40402"/>
                  </a:lnTo>
                  <a:lnTo>
                    <a:pt x="33098" y="39132"/>
                  </a:lnTo>
                  <a:lnTo>
                    <a:pt x="32781" y="35163"/>
                  </a:lnTo>
                  <a:lnTo>
                    <a:pt x="32781" y="15875"/>
                  </a:lnTo>
                  <a:lnTo>
                    <a:pt x="32225" y="9128"/>
                  </a:lnTo>
                  <a:lnTo>
                    <a:pt x="30956" y="5715"/>
                  </a:lnTo>
                  <a:lnTo>
                    <a:pt x="28416" y="2778"/>
                  </a:lnTo>
                  <a:lnTo>
                    <a:pt x="26589" y="1587"/>
                  </a:lnTo>
                  <a:lnTo>
                    <a:pt x="24208" y="714"/>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705" name="Shape 2740"/>
            <p:cNvSpPr/>
            <p:nvPr/>
          </p:nvSpPr>
          <p:spPr>
            <a:xfrm>
              <a:off x="4160107" y="5079649"/>
              <a:ext cx="43656" cy="46514"/>
            </a:xfrm>
            <a:custGeom>
              <a:avLst/>
              <a:gdLst/>
              <a:ahLst/>
              <a:cxnLst/>
              <a:rect l="0" t="0" r="0" b="0"/>
              <a:pathLst>
                <a:path w="43656" h="46514">
                  <a:moveTo>
                    <a:pt x="21431" y="0"/>
                  </a:moveTo>
                  <a:lnTo>
                    <a:pt x="20637" y="2778"/>
                  </a:lnTo>
                  <a:lnTo>
                    <a:pt x="24843" y="3652"/>
                  </a:lnTo>
                  <a:lnTo>
                    <a:pt x="28336" y="6033"/>
                  </a:lnTo>
                  <a:lnTo>
                    <a:pt x="31115" y="9763"/>
                  </a:lnTo>
                  <a:lnTo>
                    <a:pt x="33177" y="14447"/>
                  </a:lnTo>
                  <a:lnTo>
                    <a:pt x="34368" y="19843"/>
                  </a:lnTo>
                  <a:lnTo>
                    <a:pt x="34765" y="25877"/>
                  </a:lnTo>
                  <a:lnTo>
                    <a:pt x="34210" y="32147"/>
                  </a:lnTo>
                  <a:lnTo>
                    <a:pt x="32860" y="36829"/>
                  </a:lnTo>
                  <a:lnTo>
                    <a:pt x="30796" y="40164"/>
                  </a:lnTo>
                  <a:lnTo>
                    <a:pt x="28336" y="42307"/>
                  </a:lnTo>
                  <a:lnTo>
                    <a:pt x="25716" y="43418"/>
                  </a:lnTo>
                  <a:lnTo>
                    <a:pt x="23097" y="43815"/>
                  </a:lnTo>
                  <a:lnTo>
                    <a:pt x="19050" y="43022"/>
                  </a:lnTo>
                  <a:lnTo>
                    <a:pt x="15875" y="40798"/>
                  </a:lnTo>
                  <a:lnTo>
                    <a:pt x="13334" y="37623"/>
                  </a:lnTo>
                  <a:lnTo>
                    <a:pt x="11508" y="33734"/>
                  </a:lnTo>
                  <a:lnTo>
                    <a:pt x="9445" y="25320"/>
                  </a:lnTo>
                  <a:lnTo>
                    <a:pt x="9047" y="21431"/>
                  </a:lnTo>
                  <a:lnTo>
                    <a:pt x="8890" y="18256"/>
                  </a:lnTo>
                  <a:lnTo>
                    <a:pt x="9127" y="14604"/>
                  </a:lnTo>
                  <a:lnTo>
                    <a:pt x="9841" y="11509"/>
                  </a:lnTo>
                  <a:lnTo>
                    <a:pt x="10873" y="8811"/>
                  </a:lnTo>
                  <a:lnTo>
                    <a:pt x="12382" y="6667"/>
                  </a:lnTo>
                  <a:lnTo>
                    <a:pt x="14127" y="4922"/>
                  </a:lnTo>
                  <a:lnTo>
                    <a:pt x="16112" y="3731"/>
                  </a:lnTo>
                  <a:lnTo>
                    <a:pt x="18256" y="3016"/>
                  </a:lnTo>
                  <a:lnTo>
                    <a:pt x="20637" y="2778"/>
                  </a:lnTo>
                  <a:lnTo>
                    <a:pt x="21431" y="0"/>
                  </a:lnTo>
                  <a:lnTo>
                    <a:pt x="15240" y="873"/>
                  </a:lnTo>
                  <a:lnTo>
                    <a:pt x="10001" y="3254"/>
                  </a:lnTo>
                  <a:lnTo>
                    <a:pt x="5715" y="6984"/>
                  </a:lnTo>
                  <a:lnTo>
                    <a:pt x="2618" y="11668"/>
                  </a:lnTo>
                  <a:lnTo>
                    <a:pt x="634" y="17066"/>
                  </a:lnTo>
                  <a:lnTo>
                    <a:pt x="0" y="22939"/>
                  </a:lnTo>
                  <a:lnTo>
                    <a:pt x="713" y="29368"/>
                  </a:lnTo>
                  <a:lnTo>
                    <a:pt x="2777" y="35004"/>
                  </a:lnTo>
                  <a:lnTo>
                    <a:pt x="6032" y="39767"/>
                  </a:lnTo>
                  <a:lnTo>
                    <a:pt x="10397" y="43418"/>
                  </a:lnTo>
                  <a:lnTo>
                    <a:pt x="15636" y="45721"/>
                  </a:lnTo>
                  <a:lnTo>
                    <a:pt x="21668" y="46514"/>
                  </a:lnTo>
                  <a:lnTo>
                    <a:pt x="28575" y="45482"/>
                  </a:lnTo>
                  <a:lnTo>
                    <a:pt x="34051" y="42624"/>
                  </a:lnTo>
                  <a:lnTo>
                    <a:pt x="38337" y="38417"/>
                  </a:lnTo>
                  <a:lnTo>
                    <a:pt x="41354" y="33417"/>
                  </a:lnTo>
                  <a:lnTo>
                    <a:pt x="43100" y="28098"/>
                  </a:lnTo>
                  <a:lnTo>
                    <a:pt x="43656" y="22939"/>
                  </a:lnTo>
                  <a:lnTo>
                    <a:pt x="43178" y="17859"/>
                  </a:lnTo>
                  <a:lnTo>
                    <a:pt x="41988" y="13334"/>
                  </a:lnTo>
                  <a:lnTo>
                    <a:pt x="40083" y="9366"/>
                  </a:lnTo>
                  <a:lnTo>
                    <a:pt x="37385"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706" name="Shape 2741"/>
            <p:cNvSpPr/>
            <p:nvPr/>
          </p:nvSpPr>
          <p:spPr>
            <a:xfrm>
              <a:off x="4025089" y="5079649"/>
              <a:ext cx="23495" cy="45561"/>
            </a:xfrm>
            <a:custGeom>
              <a:avLst/>
              <a:gdLst/>
              <a:ahLst/>
              <a:cxnLst/>
              <a:rect l="0" t="0" r="0" b="0"/>
              <a:pathLst>
                <a:path w="23495" h="45561">
                  <a:moveTo>
                    <a:pt x="15716" y="0"/>
                  </a:moveTo>
                  <a:lnTo>
                    <a:pt x="396" y="5477"/>
                  </a:lnTo>
                  <a:lnTo>
                    <a:pt x="396" y="6906"/>
                  </a:lnTo>
                  <a:lnTo>
                    <a:pt x="4364" y="6509"/>
                  </a:lnTo>
                  <a:lnTo>
                    <a:pt x="5636" y="6667"/>
                  </a:lnTo>
                  <a:lnTo>
                    <a:pt x="6667" y="7303"/>
                  </a:lnTo>
                  <a:lnTo>
                    <a:pt x="7539" y="9128"/>
                  </a:lnTo>
                  <a:lnTo>
                    <a:pt x="7857" y="12462"/>
                  </a:lnTo>
                  <a:lnTo>
                    <a:pt x="7857" y="35481"/>
                  </a:lnTo>
                  <a:lnTo>
                    <a:pt x="7699" y="38734"/>
                  </a:lnTo>
                  <a:lnTo>
                    <a:pt x="7143" y="41037"/>
                  </a:lnTo>
                  <a:lnTo>
                    <a:pt x="6191" y="42546"/>
                  </a:lnTo>
                  <a:lnTo>
                    <a:pt x="4762" y="43418"/>
                  </a:lnTo>
                  <a:lnTo>
                    <a:pt x="2777" y="43815"/>
                  </a:lnTo>
                  <a:lnTo>
                    <a:pt x="0" y="44053"/>
                  </a:lnTo>
                  <a:lnTo>
                    <a:pt x="0" y="45561"/>
                  </a:lnTo>
                  <a:lnTo>
                    <a:pt x="23495" y="45561"/>
                  </a:lnTo>
                  <a:lnTo>
                    <a:pt x="23495" y="44053"/>
                  </a:lnTo>
                  <a:lnTo>
                    <a:pt x="19446" y="43497"/>
                  </a:lnTo>
                  <a:lnTo>
                    <a:pt x="17224" y="42068"/>
                  </a:lnTo>
                  <a:lnTo>
                    <a:pt x="16351" y="3944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707" name="Shape 2742"/>
            <p:cNvSpPr/>
            <p:nvPr/>
          </p:nvSpPr>
          <p:spPr>
            <a:xfrm>
              <a:off x="3907138" y="5079649"/>
              <a:ext cx="39528" cy="46514"/>
            </a:xfrm>
            <a:custGeom>
              <a:avLst/>
              <a:gdLst/>
              <a:ahLst/>
              <a:cxnLst/>
              <a:rect l="0" t="0" r="0" b="0"/>
              <a:pathLst>
                <a:path w="39528" h="46514">
                  <a:moveTo>
                    <a:pt x="20161" y="0"/>
                  </a:moveTo>
                  <a:lnTo>
                    <a:pt x="18018" y="3572"/>
                  </a:lnTo>
                  <a:lnTo>
                    <a:pt x="21431" y="4128"/>
                  </a:lnTo>
                  <a:lnTo>
                    <a:pt x="23812" y="5477"/>
                  </a:lnTo>
                  <a:lnTo>
                    <a:pt x="25400" y="7541"/>
                  </a:lnTo>
                  <a:lnTo>
                    <a:pt x="26511" y="9922"/>
                  </a:lnTo>
                  <a:lnTo>
                    <a:pt x="27543" y="14922"/>
                  </a:lnTo>
                  <a:lnTo>
                    <a:pt x="7143" y="14922"/>
                  </a:lnTo>
                  <a:lnTo>
                    <a:pt x="7858" y="11986"/>
                  </a:lnTo>
                  <a:lnTo>
                    <a:pt x="8731" y="9445"/>
                  </a:lnTo>
                  <a:lnTo>
                    <a:pt x="11112" y="5953"/>
                  </a:lnTo>
                  <a:lnTo>
                    <a:pt x="14287" y="4128"/>
                  </a:lnTo>
                  <a:lnTo>
                    <a:pt x="18018" y="3572"/>
                  </a:lnTo>
                  <a:lnTo>
                    <a:pt x="20161" y="0"/>
                  </a:lnTo>
                  <a:lnTo>
                    <a:pt x="15953" y="477"/>
                  </a:lnTo>
                  <a:lnTo>
                    <a:pt x="11429" y="2222"/>
                  </a:lnTo>
                  <a:lnTo>
                    <a:pt x="7143" y="5318"/>
                  </a:lnTo>
                  <a:lnTo>
                    <a:pt x="3492" y="9922"/>
                  </a:lnTo>
                  <a:lnTo>
                    <a:pt x="952" y="16192"/>
                  </a:lnTo>
                  <a:lnTo>
                    <a:pt x="238" y="20003"/>
                  </a:lnTo>
                  <a:lnTo>
                    <a:pt x="0" y="24368"/>
                  </a:lnTo>
                  <a:lnTo>
                    <a:pt x="396" y="29368"/>
                  </a:lnTo>
                  <a:lnTo>
                    <a:pt x="1349" y="33734"/>
                  </a:lnTo>
                  <a:lnTo>
                    <a:pt x="2857" y="37544"/>
                  </a:lnTo>
                  <a:lnTo>
                    <a:pt x="5079" y="40719"/>
                  </a:lnTo>
                  <a:lnTo>
                    <a:pt x="7778" y="43259"/>
                  </a:lnTo>
                  <a:lnTo>
                    <a:pt x="10953" y="45006"/>
                  </a:lnTo>
                  <a:lnTo>
                    <a:pt x="14526" y="46117"/>
                  </a:lnTo>
                  <a:lnTo>
                    <a:pt x="18494" y="46514"/>
                  </a:lnTo>
                  <a:lnTo>
                    <a:pt x="23495" y="45958"/>
                  </a:lnTo>
                  <a:lnTo>
                    <a:pt x="27702" y="44370"/>
                  </a:lnTo>
                  <a:lnTo>
                    <a:pt x="31194" y="42148"/>
                  </a:lnTo>
                  <a:lnTo>
                    <a:pt x="33972" y="39449"/>
                  </a:lnTo>
                  <a:lnTo>
                    <a:pt x="36195" y="36592"/>
                  </a:lnTo>
                  <a:lnTo>
                    <a:pt x="37782" y="33893"/>
                  </a:lnTo>
                  <a:lnTo>
                    <a:pt x="38893" y="31591"/>
                  </a:lnTo>
                  <a:lnTo>
                    <a:pt x="39528" y="30003"/>
                  </a:lnTo>
                  <a:lnTo>
                    <a:pt x="37941" y="29289"/>
                  </a:lnTo>
                  <a:lnTo>
                    <a:pt x="34925" y="33654"/>
                  </a:lnTo>
                  <a:lnTo>
                    <a:pt x="32702" y="35878"/>
                  </a:lnTo>
                  <a:lnTo>
                    <a:pt x="29924" y="37862"/>
                  </a:lnTo>
                  <a:lnTo>
                    <a:pt x="26590" y="39211"/>
                  </a:lnTo>
                  <a:lnTo>
                    <a:pt x="22542" y="39687"/>
                  </a:lnTo>
                  <a:lnTo>
                    <a:pt x="19208" y="39291"/>
                  </a:lnTo>
                  <a:lnTo>
                    <a:pt x="15796" y="38020"/>
                  </a:lnTo>
                  <a:lnTo>
                    <a:pt x="12700" y="35481"/>
                  </a:lnTo>
                  <a:lnTo>
                    <a:pt x="10001" y="31512"/>
                  </a:lnTo>
                  <a:lnTo>
                    <a:pt x="8890" y="28972"/>
                  </a:lnTo>
                  <a:lnTo>
                    <a:pt x="7937" y="25877"/>
                  </a:lnTo>
                  <a:lnTo>
                    <a:pt x="7302" y="22225"/>
                  </a:lnTo>
                  <a:lnTo>
                    <a:pt x="6826" y="18097"/>
                  </a:lnTo>
                  <a:lnTo>
                    <a:pt x="37623" y="18097"/>
                  </a:lnTo>
                  <a:lnTo>
                    <a:pt x="36908" y="13653"/>
                  </a:lnTo>
                  <a:lnTo>
                    <a:pt x="35797" y="9842"/>
                  </a:lnTo>
                  <a:lnTo>
                    <a:pt x="34131" y="6667"/>
                  </a:lnTo>
                  <a:lnTo>
                    <a:pt x="31988" y="4207"/>
                  </a:lnTo>
                  <a:lnTo>
                    <a:pt x="29527" y="2302"/>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708" name="Shape 2743"/>
            <p:cNvSpPr/>
            <p:nvPr/>
          </p:nvSpPr>
          <p:spPr>
            <a:xfrm>
              <a:off x="3814191" y="5079649"/>
              <a:ext cx="40162" cy="46514"/>
            </a:xfrm>
            <a:custGeom>
              <a:avLst/>
              <a:gdLst/>
              <a:ahLst/>
              <a:cxnLst/>
              <a:rect l="0" t="0" r="0" b="0"/>
              <a:pathLst>
                <a:path w="40162" h="46514">
                  <a:moveTo>
                    <a:pt x="18017" y="0"/>
                  </a:moveTo>
                  <a:lnTo>
                    <a:pt x="12857" y="556"/>
                  </a:lnTo>
                  <a:lnTo>
                    <a:pt x="8731" y="1984"/>
                  </a:lnTo>
                  <a:lnTo>
                    <a:pt x="5634" y="4048"/>
                  </a:lnTo>
                  <a:lnTo>
                    <a:pt x="3492" y="6350"/>
                  </a:lnTo>
                  <a:lnTo>
                    <a:pt x="2301" y="8811"/>
                  </a:lnTo>
                  <a:lnTo>
                    <a:pt x="1904" y="10953"/>
                  </a:lnTo>
                  <a:lnTo>
                    <a:pt x="2856" y="13732"/>
                  </a:lnTo>
                  <a:lnTo>
                    <a:pt x="4206" y="14922"/>
                  </a:lnTo>
                  <a:lnTo>
                    <a:pt x="6111" y="15319"/>
                  </a:lnTo>
                  <a:lnTo>
                    <a:pt x="7937" y="15002"/>
                  </a:lnTo>
                  <a:lnTo>
                    <a:pt x="9366" y="13971"/>
                  </a:lnTo>
                  <a:lnTo>
                    <a:pt x="10318" y="12620"/>
                  </a:lnTo>
                  <a:lnTo>
                    <a:pt x="10636" y="11112"/>
                  </a:lnTo>
                  <a:lnTo>
                    <a:pt x="10318" y="9366"/>
                  </a:lnTo>
                  <a:lnTo>
                    <a:pt x="10080" y="7223"/>
                  </a:lnTo>
                  <a:lnTo>
                    <a:pt x="10714" y="5159"/>
                  </a:lnTo>
                  <a:lnTo>
                    <a:pt x="12381" y="3652"/>
                  </a:lnTo>
                  <a:lnTo>
                    <a:pt x="14683" y="2698"/>
                  </a:lnTo>
                  <a:lnTo>
                    <a:pt x="17143" y="2381"/>
                  </a:lnTo>
                  <a:lnTo>
                    <a:pt x="19605" y="2619"/>
                  </a:lnTo>
                  <a:lnTo>
                    <a:pt x="22066" y="3809"/>
                  </a:lnTo>
                  <a:lnTo>
                    <a:pt x="23969" y="6350"/>
                  </a:lnTo>
                  <a:lnTo>
                    <a:pt x="24763" y="10557"/>
                  </a:lnTo>
                  <a:lnTo>
                    <a:pt x="24763" y="16668"/>
                  </a:lnTo>
                  <a:lnTo>
                    <a:pt x="24023" y="16960"/>
                  </a:lnTo>
                  <a:lnTo>
                    <a:pt x="24763" y="19050"/>
                  </a:lnTo>
                  <a:lnTo>
                    <a:pt x="24763" y="33417"/>
                  </a:lnTo>
                  <a:lnTo>
                    <a:pt x="24208" y="36751"/>
                  </a:lnTo>
                  <a:lnTo>
                    <a:pt x="23176" y="37862"/>
                  </a:lnTo>
                  <a:lnTo>
                    <a:pt x="21431" y="39053"/>
                  </a:lnTo>
                  <a:lnTo>
                    <a:pt x="18811" y="40084"/>
                  </a:lnTo>
                  <a:lnTo>
                    <a:pt x="15238" y="40798"/>
                  </a:lnTo>
                  <a:lnTo>
                    <a:pt x="12700" y="40243"/>
                  </a:lnTo>
                  <a:lnTo>
                    <a:pt x="10636" y="38734"/>
                  </a:lnTo>
                  <a:lnTo>
                    <a:pt x="9286" y="36274"/>
                  </a:lnTo>
                  <a:lnTo>
                    <a:pt x="8731" y="33099"/>
                  </a:lnTo>
                  <a:lnTo>
                    <a:pt x="8731" y="32861"/>
                  </a:lnTo>
                  <a:lnTo>
                    <a:pt x="8888" y="31036"/>
                  </a:lnTo>
                  <a:lnTo>
                    <a:pt x="9603" y="28892"/>
                  </a:lnTo>
                  <a:lnTo>
                    <a:pt x="11112" y="26591"/>
                  </a:lnTo>
                  <a:lnTo>
                    <a:pt x="13968" y="24051"/>
                  </a:lnTo>
                  <a:lnTo>
                    <a:pt x="15953" y="22781"/>
                  </a:lnTo>
                  <a:lnTo>
                    <a:pt x="18413" y="21511"/>
                  </a:lnTo>
                  <a:lnTo>
                    <a:pt x="24763" y="19050"/>
                  </a:lnTo>
                  <a:lnTo>
                    <a:pt x="24023" y="16960"/>
                  </a:lnTo>
                  <a:lnTo>
                    <a:pt x="17303" y="19606"/>
                  </a:lnTo>
                  <a:lnTo>
                    <a:pt x="11112" y="22304"/>
                  </a:lnTo>
                  <a:lnTo>
                    <a:pt x="6270" y="25083"/>
                  </a:lnTo>
                  <a:lnTo>
                    <a:pt x="2856" y="28178"/>
                  </a:lnTo>
                  <a:lnTo>
                    <a:pt x="713" y="31829"/>
                  </a:lnTo>
                  <a:lnTo>
                    <a:pt x="0" y="36274"/>
                  </a:lnTo>
                  <a:lnTo>
                    <a:pt x="951" y="40640"/>
                  </a:lnTo>
                  <a:lnTo>
                    <a:pt x="3253" y="43894"/>
                  </a:lnTo>
                  <a:lnTo>
                    <a:pt x="6587" y="45878"/>
                  </a:lnTo>
                  <a:lnTo>
                    <a:pt x="10476" y="46514"/>
                  </a:lnTo>
                  <a:lnTo>
                    <a:pt x="14525" y="45958"/>
                  </a:lnTo>
                  <a:lnTo>
                    <a:pt x="18413" y="44212"/>
                  </a:lnTo>
                  <a:lnTo>
                    <a:pt x="24843" y="39291"/>
                  </a:lnTo>
                  <a:lnTo>
                    <a:pt x="25400" y="42307"/>
                  </a:lnTo>
                  <a:lnTo>
                    <a:pt x="26351" y="44370"/>
                  </a:lnTo>
                  <a:lnTo>
                    <a:pt x="27622" y="45641"/>
                  </a:lnTo>
                  <a:lnTo>
                    <a:pt x="28892" y="46276"/>
                  </a:lnTo>
                  <a:lnTo>
                    <a:pt x="31273" y="46514"/>
                  </a:lnTo>
                  <a:lnTo>
                    <a:pt x="32781" y="46434"/>
                  </a:lnTo>
                  <a:lnTo>
                    <a:pt x="34686" y="45878"/>
                  </a:lnTo>
                  <a:lnTo>
                    <a:pt x="37226" y="44370"/>
                  </a:lnTo>
                  <a:lnTo>
                    <a:pt x="40162" y="41592"/>
                  </a:lnTo>
                  <a:lnTo>
                    <a:pt x="40162" y="39053"/>
                  </a:lnTo>
                  <a:lnTo>
                    <a:pt x="38257" y="40322"/>
                  </a:lnTo>
                  <a:lnTo>
                    <a:pt x="35638" y="40878"/>
                  </a:lnTo>
                  <a:lnTo>
                    <a:pt x="33972" y="40402"/>
                  </a:lnTo>
                  <a:lnTo>
                    <a:pt x="33178" y="39132"/>
                  </a:lnTo>
                  <a:lnTo>
                    <a:pt x="32781" y="35163"/>
                  </a:lnTo>
                  <a:lnTo>
                    <a:pt x="32781" y="15875"/>
                  </a:lnTo>
                  <a:lnTo>
                    <a:pt x="32225" y="9128"/>
                  </a:lnTo>
                  <a:lnTo>
                    <a:pt x="30956" y="5715"/>
                  </a:lnTo>
                  <a:lnTo>
                    <a:pt x="28416" y="2778"/>
                  </a:lnTo>
                  <a:lnTo>
                    <a:pt x="26589" y="1587"/>
                  </a:lnTo>
                  <a:lnTo>
                    <a:pt x="24287" y="714"/>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709" name="Shape 2744"/>
            <p:cNvSpPr/>
            <p:nvPr/>
          </p:nvSpPr>
          <p:spPr>
            <a:xfrm>
              <a:off x="3709416" y="5079649"/>
              <a:ext cx="43656" cy="46514"/>
            </a:xfrm>
            <a:custGeom>
              <a:avLst/>
              <a:gdLst/>
              <a:ahLst/>
              <a:cxnLst/>
              <a:rect l="0" t="0" r="0" b="0"/>
              <a:pathLst>
                <a:path w="43656" h="46514">
                  <a:moveTo>
                    <a:pt x="21351" y="0"/>
                  </a:moveTo>
                  <a:lnTo>
                    <a:pt x="20557" y="2778"/>
                  </a:lnTo>
                  <a:lnTo>
                    <a:pt x="24843" y="3652"/>
                  </a:lnTo>
                  <a:lnTo>
                    <a:pt x="28336" y="6033"/>
                  </a:lnTo>
                  <a:lnTo>
                    <a:pt x="31113" y="9763"/>
                  </a:lnTo>
                  <a:lnTo>
                    <a:pt x="33098" y="14447"/>
                  </a:lnTo>
                  <a:lnTo>
                    <a:pt x="34368" y="19843"/>
                  </a:lnTo>
                  <a:lnTo>
                    <a:pt x="34766" y="25877"/>
                  </a:lnTo>
                  <a:lnTo>
                    <a:pt x="34209" y="32147"/>
                  </a:lnTo>
                  <a:lnTo>
                    <a:pt x="32781" y="36829"/>
                  </a:lnTo>
                  <a:lnTo>
                    <a:pt x="30797" y="40164"/>
                  </a:lnTo>
                  <a:lnTo>
                    <a:pt x="28336" y="42307"/>
                  </a:lnTo>
                  <a:lnTo>
                    <a:pt x="25637" y="43418"/>
                  </a:lnTo>
                  <a:lnTo>
                    <a:pt x="23018" y="43815"/>
                  </a:lnTo>
                  <a:lnTo>
                    <a:pt x="19050" y="43022"/>
                  </a:lnTo>
                  <a:lnTo>
                    <a:pt x="15795" y="40798"/>
                  </a:lnTo>
                  <a:lnTo>
                    <a:pt x="13334" y="37623"/>
                  </a:lnTo>
                  <a:lnTo>
                    <a:pt x="11508" y="33734"/>
                  </a:lnTo>
                  <a:lnTo>
                    <a:pt x="10238" y="29528"/>
                  </a:lnTo>
                  <a:lnTo>
                    <a:pt x="9445" y="25320"/>
                  </a:lnTo>
                  <a:lnTo>
                    <a:pt x="9048" y="21431"/>
                  </a:lnTo>
                  <a:lnTo>
                    <a:pt x="8888" y="18256"/>
                  </a:lnTo>
                  <a:lnTo>
                    <a:pt x="9127" y="14604"/>
                  </a:lnTo>
                  <a:lnTo>
                    <a:pt x="9842" y="11509"/>
                  </a:lnTo>
                  <a:lnTo>
                    <a:pt x="10873" y="8811"/>
                  </a:lnTo>
                  <a:lnTo>
                    <a:pt x="12381" y="6667"/>
                  </a:lnTo>
                  <a:lnTo>
                    <a:pt x="14128" y="4922"/>
                  </a:lnTo>
                  <a:lnTo>
                    <a:pt x="16112" y="3731"/>
                  </a:lnTo>
                  <a:lnTo>
                    <a:pt x="18256" y="3016"/>
                  </a:lnTo>
                  <a:lnTo>
                    <a:pt x="20557" y="2778"/>
                  </a:lnTo>
                  <a:lnTo>
                    <a:pt x="21351" y="0"/>
                  </a:lnTo>
                  <a:lnTo>
                    <a:pt x="15159" y="873"/>
                  </a:lnTo>
                  <a:lnTo>
                    <a:pt x="9921" y="3254"/>
                  </a:lnTo>
                  <a:lnTo>
                    <a:pt x="5713" y="6984"/>
                  </a:lnTo>
                  <a:lnTo>
                    <a:pt x="2538" y="11668"/>
                  </a:lnTo>
                  <a:lnTo>
                    <a:pt x="634" y="17066"/>
                  </a:lnTo>
                  <a:lnTo>
                    <a:pt x="0" y="22939"/>
                  </a:lnTo>
                  <a:lnTo>
                    <a:pt x="713" y="29368"/>
                  </a:lnTo>
                  <a:lnTo>
                    <a:pt x="2777" y="35004"/>
                  </a:lnTo>
                  <a:lnTo>
                    <a:pt x="6031" y="39767"/>
                  </a:lnTo>
                  <a:lnTo>
                    <a:pt x="10397" y="43418"/>
                  </a:lnTo>
                  <a:lnTo>
                    <a:pt x="15636" y="45721"/>
                  </a:lnTo>
                  <a:lnTo>
                    <a:pt x="21668" y="46514"/>
                  </a:lnTo>
                  <a:lnTo>
                    <a:pt x="28495" y="45482"/>
                  </a:lnTo>
                  <a:lnTo>
                    <a:pt x="34051" y="42624"/>
                  </a:lnTo>
                  <a:lnTo>
                    <a:pt x="38257" y="38417"/>
                  </a:lnTo>
                  <a:lnTo>
                    <a:pt x="41275" y="33417"/>
                  </a:lnTo>
                  <a:lnTo>
                    <a:pt x="43100" y="28098"/>
                  </a:lnTo>
                  <a:lnTo>
                    <a:pt x="43656" y="22939"/>
                  </a:lnTo>
                  <a:lnTo>
                    <a:pt x="43179" y="17859"/>
                  </a:lnTo>
                  <a:lnTo>
                    <a:pt x="41988" y="13334"/>
                  </a:lnTo>
                  <a:lnTo>
                    <a:pt x="40083" y="9366"/>
                  </a:lnTo>
                  <a:lnTo>
                    <a:pt x="37384" y="6112"/>
                  </a:lnTo>
                  <a:lnTo>
                    <a:pt x="34131" y="3492"/>
                  </a:lnTo>
                  <a:lnTo>
                    <a:pt x="30319"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2710" name="Shape 2745"/>
            <p:cNvSpPr/>
            <p:nvPr/>
          </p:nvSpPr>
          <p:spPr>
            <a:xfrm>
              <a:off x="3556857" y="5079649"/>
              <a:ext cx="43656" cy="46514"/>
            </a:xfrm>
            <a:custGeom>
              <a:avLst/>
              <a:gdLst/>
              <a:ahLst/>
              <a:cxnLst/>
              <a:rect l="0" t="0" r="0" b="0"/>
              <a:pathLst>
                <a:path w="43656" h="46514">
                  <a:moveTo>
                    <a:pt x="21351" y="0"/>
                  </a:moveTo>
                  <a:lnTo>
                    <a:pt x="20557" y="2778"/>
                  </a:lnTo>
                  <a:lnTo>
                    <a:pt x="24843" y="3652"/>
                  </a:lnTo>
                  <a:lnTo>
                    <a:pt x="28336" y="6033"/>
                  </a:lnTo>
                  <a:lnTo>
                    <a:pt x="31115" y="9763"/>
                  </a:lnTo>
                  <a:lnTo>
                    <a:pt x="33098" y="14447"/>
                  </a:lnTo>
                  <a:lnTo>
                    <a:pt x="34368" y="19843"/>
                  </a:lnTo>
                  <a:lnTo>
                    <a:pt x="34765" y="25877"/>
                  </a:lnTo>
                  <a:lnTo>
                    <a:pt x="34210" y="32147"/>
                  </a:lnTo>
                  <a:lnTo>
                    <a:pt x="32781" y="36829"/>
                  </a:lnTo>
                  <a:lnTo>
                    <a:pt x="30796" y="40164"/>
                  </a:lnTo>
                  <a:lnTo>
                    <a:pt x="28336" y="42307"/>
                  </a:lnTo>
                  <a:lnTo>
                    <a:pt x="25637" y="43418"/>
                  </a:lnTo>
                  <a:lnTo>
                    <a:pt x="23097" y="43815"/>
                  </a:lnTo>
                  <a:lnTo>
                    <a:pt x="19050" y="43022"/>
                  </a:lnTo>
                  <a:lnTo>
                    <a:pt x="15795" y="40798"/>
                  </a:lnTo>
                  <a:lnTo>
                    <a:pt x="13334" y="37623"/>
                  </a:lnTo>
                  <a:lnTo>
                    <a:pt x="11508" y="33734"/>
                  </a:lnTo>
                  <a:lnTo>
                    <a:pt x="10238" y="29528"/>
                  </a:lnTo>
                  <a:lnTo>
                    <a:pt x="9445" y="25320"/>
                  </a:lnTo>
                  <a:lnTo>
                    <a:pt x="9047" y="21431"/>
                  </a:lnTo>
                  <a:lnTo>
                    <a:pt x="8890" y="18256"/>
                  </a:lnTo>
                  <a:lnTo>
                    <a:pt x="9127" y="14604"/>
                  </a:lnTo>
                  <a:lnTo>
                    <a:pt x="9841" y="11509"/>
                  </a:lnTo>
                  <a:lnTo>
                    <a:pt x="10873" y="8811"/>
                  </a:lnTo>
                  <a:lnTo>
                    <a:pt x="12382" y="6667"/>
                  </a:lnTo>
                  <a:lnTo>
                    <a:pt x="14127" y="4922"/>
                  </a:lnTo>
                  <a:lnTo>
                    <a:pt x="16112" y="3731"/>
                  </a:lnTo>
                  <a:lnTo>
                    <a:pt x="18256" y="3016"/>
                  </a:lnTo>
                  <a:lnTo>
                    <a:pt x="20557" y="2778"/>
                  </a:lnTo>
                  <a:lnTo>
                    <a:pt x="21351" y="0"/>
                  </a:lnTo>
                  <a:lnTo>
                    <a:pt x="15240" y="873"/>
                  </a:lnTo>
                  <a:lnTo>
                    <a:pt x="9921" y="3254"/>
                  </a:lnTo>
                  <a:lnTo>
                    <a:pt x="5715" y="6984"/>
                  </a:lnTo>
                  <a:lnTo>
                    <a:pt x="2540" y="11668"/>
                  </a:lnTo>
                  <a:lnTo>
                    <a:pt x="634" y="17066"/>
                  </a:lnTo>
                  <a:lnTo>
                    <a:pt x="0" y="22939"/>
                  </a:lnTo>
                  <a:lnTo>
                    <a:pt x="713" y="29368"/>
                  </a:lnTo>
                  <a:lnTo>
                    <a:pt x="2777" y="35004"/>
                  </a:lnTo>
                  <a:lnTo>
                    <a:pt x="6032" y="39767"/>
                  </a:lnTo>
                  <a:lnTo>
                    <a:pt x="10397" y="43418"/>
                  </a:lnTo>
                  <a:lnTo>
                    <a:pt x="15636" y="45721"/>
                  </a:lnTo>
                  <a:lnTo>
                    <a:pt x="21668" y="46514"/>
                  </a:lnTo>
                  <a:lnTo>
                    <a:pt x="28495" y="45482"/>
                  </a:lnTo>
                  <a:lnTo>
                    <a:pt x="34051" y="42624"/>
                  </a:lnTo>
                  <a:lnTo>
                    <a:pt x="38258" y="38417"/>
                  </a:lnTo>
                  <a:lnTo>
                    <a:pt x="41275" y="33417"/>
                  </a:lnTo>
                  <a:lnTo>
                    <a:pt x="43100" y="28098"/>
                  </a:lnTo>
                  <a:lnTo>
                    <a:pt x="43656" y="22939"/>
                  </a:lnTo>
                  <a:lnTo>
                    <a:pt x="43178" y="17859"/>
                  </a:lnTo>
                  <a:lnTo>
                    <a:pt x="41988" y="13334"/>
                  </a:lnTo>
                  <a:lnTo>
                    <a:pt x="40083" y="9366"/>
                  </a:lnTo>
                  <a:lnTo>
                    <a:pt x="37385"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2711" name="Shape 2746"/>
            <p:cNvSpPr/>
            <p:nvPr/>
          </p:nvSpPr>
          <p:spPr>
            <a:xfrm>
              <a:off x="3364689" y="5079649"/>
              <a:ext cx="43656" cy="46514"/>
            </a:xfrm>
            <a:custGeom>
              <a:avLst/>
              <a:gdLst/>
              <a:ahLst/>
              <a:cxnLst/>
              <a:rect l="0" t="0" r="0" b="0"/>
              <a:pathLst>
                <a:path w="43656" h="46514">
                  <a:moveTo>
                    <a:pt x="21351" y="0"/>
                  </a:moveTo>
                  <a:lnTo>
                    <a:pt x="20557" y="2778"/>
                  </a:lnTo>
                  <a:lnTo>
                    <a:pt x="24844" y="3652"/>
                  </a:lnTo>
                  <a:lnTo>
                    <a:pt x="28337" y="6033"/>
                  </a:lnTo>
                  <a:lnTo>
                    <a:pt x="31115" y="9763"/>
                  </a:lnTo>
                  <a:lnTo>
                    <a:pt x="33099" y="14447"/>
                  </a:lnTo>
                  <a:lnTo>
                    <a:pt x="34369" y="19843"/>
                  </a:lnTo>
                  <a:lnTo>
                    <a:pt x="34766" y="25877"/>
                  </a:lnTo>
                  <a:lnTo>
                    <a:pt x="34211" y="32147"/>
                  </a:lnTo>
                  <a:lnTo>
                    <a:pt x="32782" y="36829"/>
                  </a:lnTo>
                  <a:lnTo>
                    <a:pt x="30797" y="40164"/>
                  </a:lnTo>
                  <a:lnTo>
                    <a:pt x="28337" y="42307"/>
                  </a:lnTo>
                  <a:lnTo>
                    <a:pt x="25638" y="43418"/>
                  </a:lnTo>
                  <a:lnTo>
                    <a:pt x="23018" y="43815"/>
                  </a:lnTo>
                  <a:lnTo>
                    <a:pt x="19050" y="43022"/>
                  </a:lnTo>
                  <a:lnTo>
                    <a:pt x="15795" y="40798"/>
                  </a:lnTo>
                  <a:lnTo>
                    <a:pt x="13334" y="37623"/>
                  </a:lnTo>
                  <a:lnTo>
                    <a:pt x="11508" y="33734"/>
                  </a:lnTo>
                  <a:lnTo>
                    <a:pt x="10238" y="29528"/>
                  </a:lnTo>
                  <a:lnTo>
                    <a:pt x="9445" y="25320"/>
                  </a:lnTo>
                  <a:lnTo>
                    <a:pt x="9048" y="21431"/>
                  </a:lnTo>
                  <a:lnTo>
                    <a:pt x="8890" y="18256"/>
                  </a:lnTo>
                  <a:lnTo>
                    <a:pt x="9127" y="14604"/>
                  </a:lnTo>
                  <a:lnTo>
                    <a:pt x="9842" y="11509"/>
                  </a:lnTo>
                  <a:lnTo>
                    <a:pt x="10874" y="8811"/>
                  </a:lnTo>
                  <a:lnTo>
                    <a:pt x="12382" y="6667"/>
                  </a:lnTo>
                  <a:lnTo>
                    <a:pt x="14128" y="4922"/>
                  </a:lnTo>
                  <a:lnTo>
                    <a:pt x="16113" y="3731"/>
                  </a:lnTo>
                  <a:lnTo>
                    <a:pt x="18256" y="3016"/>
                  </a:lnTo>
                  <a:lnTo>
                    <a:pt x="20557" y="2778"/>
                  </a:lnTo>
                  <a:lnTo>
                    <a:pt x="21351" y="0"/>
                  </a:lnTo>
                  <a:lnTo>
                    <a:pt x="15161" y="873"/>
                  </a:lnTo>
                  <a:lnTo>
                    <a:pt x="9921" y="3254"/>
                  </a:lnTo>
                  <a:lnTo>
                    <a:pt x="5715" y="6984"/>
                  </a:lnTo>
                  <a:lnTo>
                    <a:pt x="2540" y="11668"/>
                  </a:lnTo>
                  <a:lnTo>
                    <a:pt x="634" y="17066"/>
                  </a:lnTo>
                  <a:lnTo>
                    <a:pt x="0" y="22939"/>
                  </a:lnTo>
                  <a:lnTo>
                    <a:pt x="713" y="29368"/>
                  </a:lnTo>
                  <a:lnTo>
                    <a:pt x="2777" y="35004"/>
                  </a:lnTo>
                  <a:lnTo>
                    <a:pt x="6032" y="39767"/>
                  </a:lnTo>
                  <a:lnTo>
                    <a:pt x="10398" y="43418"/>
                  </a:lnTo>
                  <a:lnTo>
                    <a:pt x="15637" y="45721"/>
                  </a:lnTo>
                  <a:lnTo>
                    <a:pt x="21669" y="46514"/>
                  </a:lnTo>
                  <a:lnTo>
                    <a:pt x="28495" y="45482"/>
                  </a:lnTo>
                  <a:lnTo>
                    <a:pt x="34051" y="42624"/>
                  </a:lnTo>
                  <a:lnTo>
                    <a:pt x="38258" y="38417"/>
                  </a:lnTo>
                  <a:lnTo>
                    <a:pt x="41275" y="33417"/>
                  </a:lnTo>
                  <a:lnTo>
                    <a:pt x="43101" y="28098"/>
                  </a:lnTo>
                  <a:lnTo>
                    <a:pt x="43656" y="22939"/>
                  </a:lnTo>
                  <a:lnTo>
                    <a:pt x="43179" y="17859"/>
                  </a:lnTo>
                  <a:lnTo>
                    <a:pt x="41988" y="13334"/>
                  </a:lnTo>
                  <a:lnTo>
                    <a:pt x="40083" y="9366"/>
                  </a:lnTo>
                  <a:lnTo>
                    <a:pt x="37386" y="6112"/>
                  </a:lnTo>
                  <a:lnTo>
                    <a:pt x="34131" y="3492"/>
                  </a:lnTo>
                  <a:lnTo>
                    <a:pt x="30321" y="1587"/>
                  </a:lnTo>
                  <a:lnTo>
                    <a:pt x="26034" y="397"/>
                  </a:lnTo>
                  <a:lnTo>
                    <a:pt x="21351" y="0"/>
                  </a:lnTo>
                  <a:close/>
                </a:path>
              </a:pathLst>
            </a:custGeom>
            <a:solidFill>
              <a:srgbClr val="000000"/>
            </a:solidFill>
          </p:spPr>
          <p:txBody>
            <a:bodyPr vert="horz" lIns="91440" tIns="45720" rIns="91440" bIns="45720" anchor="t"/>
            <a:lstStyle/>
            <a:p>
              <a:endParaRPr lang="en-IN"/>
            </a:p>
          </p:txBody>
        </p:sp>
        <p:sp>
          <p:nvSpPr>
            <p:cNvPr id="2712" name="Shape 2747"/>
            <p:cNvSpPr/>
            <p:nvPr/>
          </p:nvSpPr>
          <p:spPr>
            <a:xfrm>
              <a:off x="3313969" y="5057584"/>
              <a:ext cx="45957" cy="68580"/>
            </a:xfrm>
            <a:custGeom>
              <a:avLst/>
              <a:gdLst/>
              <a:ahLst/>
              <a:cxnLst/>
              <a:rect l="0" t="0" r="0" b="0"/>
              <a:pathLst>
                <a:path w="45957" h="68580">
                  <a:moveTo>
                    <a:pt x="38813" y="0"/>
                  </a:moveTo>
                  <a:lnTo>
                    <a:pt x="24208" y="4365"/>
                  </a:lnTo>
                  <a:lnTo>
                    <a:pt x="24208" y="5952"/>
                  </a:lnTo>
                  <a:lnTo>
                    <a:pt x="26590" y="5793"/>
                  </a:lnTo>
                  <a:lnTo>
                    <a:pt x="29130" y="6111"/>
                  </a:lnTo>
                  <a:lnTo>
                    <a:pt x="30400" y="7222"/>
                  </a:lnTo>
                  <a:lnTo>
                    <a:pt x="30876" y="8810"/>
                  </a:lnTo>
                  <a:lnTo>
                    <a:pt x="30956" y="10873"/>
                  </a:lnTo>
                  <a:lnTo>
                    <a:pt x="30956" y="26351"/>
                  </a:lnTo>
                  <a:lnTo>
                    <a:pt x="28575" y="24446"/>
                  </a:lnTo>
                  <a:lnTo>
                    <a:pt x="26113" y="23097"/>
                  </a:lnTo>
                  <a:lnTo>
                    <a:pt x="23495" y="22304"/>
                  </a:lnTo>
                  <a:lnTo>
                    <a:pt x="22684" y="22240"/>
                  </a:lnTo>
                  <a:lnTo>
                    <a:pt x="20796" y="24843"/>
                  </a:lnTo>
                  <a:lnTo>
                    <a:pt x="24288" y="25400"/>
                  </a:lnTo>
                  <a:lnTo>
                    <a:pt x="27383" y="27225"/>
                  </a:lnTo>
                  <a:lnTo>
                    <a:pt x="29685" y="30320"/>
                  </a:lnTo>
                  <a:lnTo>
                    <a:pt x="30956" y="34765"/>
                  </a:lnTo>
                  <a:lnTo>
                    <a:pt x="30956" y="57546"/>
                  </a:lnTo>
                  <a:lnTo>
                    <a:pt x="29845" y="59927"/>
                  </a:lnTo>
                  <a:lnTo>
                    <a:pt x="27781" y="61832"/>
                  </a:lnTo>
                  <a:lnTo>
                    <a:pt x="25161" y="63102"/>
                  </a:lnTo>
                  <a:lnTo>
                    <a:pt x="22145" y="63500"/>
                  </a:lnTo>
                  <a:lnTo>
                    <a:pt x="18890" y="62943"/>
                  </a:lnTo>
                  <a:lnTo>
                    <a:pt x="15715" y="61515"/>
                  </a:lnTo>
                  <a:lnTo>
                    <a:pt x="12937" y="58895"/>
                  </a:lnTo>
                  <a:lnTo>
                    <a:pt x="10635" y="55006"/>
                  </a:lnTo>
                  <a:lnTo>
                    <a:pt x="9127" y="49767"/>
                  </a:lnTo>
                  <a:lnTo>
                    <a:pt x="8492" y="43180"/>
                  </a:lnTo>
                  <a:lnTo>
                    <a:pt x="9047" y="37067"/>
                  </a:lnTo>
                  <a:lnTo>
                    <a:pt x="10477" y="32384"/>
                  </a:lnTo>
                  <a:lnTo>
                    <a:pt x="12620" y="28971"/>
                  </a:lnTo>
                  <a:lnTo>
                    <a:pt x="15160" y="26590"/>
                  </a:lnTo>
                  <a:lnTo>
                    <a:pt x="17938" y="25240"/>
                  </a:lnTo>
                  <a:lnTo>
                    <a:pt x="20796" y="24843"/>
                  </a:lnTo>
                  <a:lnTo>
                    <a:pt x="22684" y="22240"/>
                  </a:lnTo>
                  <a:lnTo>
                    <a:pt x="20477" y="22065"/>
                  </a:lnTo>
                  <a:lnTo>
                    <a:pt x="15160" y="22938"/>
                  </a:lnTo>
                  <a:lnTo>
                    <a:pt x="10238" y="25479"/>
                  </a:lnTo>
                  <a:lnTo>
                    <a:pt x="6111" y="29368"/>
                  </a:lnTo>
                  <a:lnTo>
                    <a:pt x="2857" y="34368"/>
                  </a:lnTo>
                  <a:lnTo>
                    <a:pt x="793" y="40162"/>
                  </a:lnTo>
                  <a:lnTo>
                    <a:pt x="0" y="46433"/>
                  </a:lnTo>
                  <a:lnTo>
                    <a:pt x="634" y="53181"/>
                  </a:lnTo>
                  <a:lnTo>
                    <a:pt x="2221" y="58418"/>
                  </a:lnTo>
                  <a:lnTo>
                    <a:pt x="4682" y="62308"/>
                  </a:lnTo>
                  <a:lnTo>
                    <a:pt x="7540" y="65087"/>
                  </a:lnTo>
                  <a:lnTo>
                    <a:pt x="10635" y="66912"/>
                  </a:lnTo>
                  <a:lnTo>
                    <a:pt x="13572" y="68023"/>
                  </a:lnTo>
                  <a:lnTo>
                    <a:pt x="16112" y="68500"/>
                  </a:lnTo>
                  <a:lnTo>
                    <a:pt x="18017" y="68580"/>
                  </a:lnTo>
                  <a:lnTo>
                    <a:pt x="22859" y="68023"/>
                  </a:lnTo>
                  <a:lnTo>
                    <a:pt x="26510" y="66515"/>
                  </a:lnTo>
                  <a:lnTo>
                    <a:pt x="29051" y="64451"/>
                  </a:lnTo>
                  <a:lnTo>
                    <a:pt x="30796" y="62308"/>
                  </a:lnTo>
                  <a:lnTo>
                    <a:pt x="30956" y="62308"/>
                  </a:lnTo>
                  <a:lnTo>
                    <a:pt x="30956" y="68341"/>
                  </a:lnTo>
                  <a:lnTo>
                    <a:pt x="31352" y="68580"/>
                  </a:lnTo>
                  <a:lnTo>
                    <a:pt x="38813" y="65960"/>
                  </a:lnTo>
                  <a:lnTo>
                    <a:pt x="45957" y="63500"/>
                  </a:lnTo>
                  <a:lnTo>
                    <a:pt x="45957" y="61912"/>
                  </a:lnTo>
                  <a:lnTo>
                    <a:pt x="43178" y="61912"/>
                  </a:lnTo>
                  <a:lnTo>
                    <a:pt x="41275" y="61515"/>
                  </a:lnTo>
                  <a:lnTo>
                    <a:pt x="40163" y="60800"/>
                  </a:lnTo>
                  <a:lnTo>
                    <a:pt x="39527" y="59688"/>
                  </a:lnTo>
                  <a:lnTo>
                    <a:pt x="39290" y="56356"/>
                  </a:lnTo>
                  <a:lnTo>
                    <a:pt x="39290" y="157"/>
                  </a:lnTo>
                  <a:lnTo>
                    <a:pt x="38813" y="0"/>
                  </a:lnTo>
                  <a:close/>
                </a:path>
              </a:pathLst>
            </a:custGeom>
            <a:solidFill>
              <a:srgbClr val="000000"/>
            </a:solidFill>
          </p:spPr>
          <p:txBody>
            <a:bodyPr vert="horz" lIns="91440" tIns="45720" rIns="91440" bIns="45720" anchor="t"/>
            <a:lstStyle/>
            <a:p>
              <a:endParaRPr lang="en-IN"/>
            </a:p>
          </p:txBody>
        </p:sp>
        <p:sp>
          <p:nvSpPr>
            <p:cNvPr id="2713" name="Shape 2748"/>
            <p:cNvSpPr/>
            <p:nvPr/>
          </p:nvSpPr>
          <p:spPr>
            <a:xfrm>
              <a:off x="3162283" y="5079649"/>
              <a:ext cx="23495" cy="45561"/>
            </a:xfrm>
            <a:custGeom>
              <a:avLst/>
              <a:gdLst/>
              <a:ahLst/>
              <a:cxnLst/>
              <a:rect l="0" t="0" r="0" b="0"/>
              <a:pathLst>
                <a:path w="23495" h="45561">
                  <a:moveTo>
                    <a:pt x="15716" y="0"/>
                  </a:moveTo>
                  <a:lnTo>
                    <a:pt x="396" y="5477"/>
                  </a:lnTo>
                  <a:lnTo>
                    <a:pt x="396" y="6906"/>
                  </a:lnTo>
                  <a:lnTo>
                    <a:pt x="4364" y="6509"/>
                  </a:lnTo>
                  <a:lnTo>
                    <a:pt x="5556" y="6667"/>
                  </a:lnTo>
                  <a:lnTo>
                    <a:pt x="6667" y="7303"/>
                  </a:lnTo>
                  <a:lnTo>
                    <a:pt x="7539" y="9128"/>
                  </a:lnTo>
                  <a:lnTo>
                    <a:pt x="7857" y="12462"/>
                  </a:lnTo>
                  <a:lnTo>
                    <a:pt x="7857" y="35481"/>
                  </a:lnTo>
                  <a:lnTo>
                    <a:pt x="7699" y="38734"/>
                  </a:lnTo>
                  <a:lnTo>
                    <a:pt x="7143" y="41037"/>
                  </a:lnTo>
                  <a:lnTo>
                    <a:pt x="6191" y="42546"/>
                  </a:lnTo>
                  <a:lnTo>
                    <a:pt x="4762" y="43418"/>
                  </a:lnTo>
                  <a:lnTo>
                    <a:pt x="2777" y="43815"/>
                  </a:lnTo>
                  <a:lnTo>
                    <a:pt x="0" y="44053"/>
                  </a:lnTo>
                  <a:lnTo>
                    <a:pt x="0" y="45561"/>
                  </a:lnTo>
                  <a:lnTo>
                    <a:pt x="23495" y="45561"/>
                  </a:lnTo>
                  <a:lnTo>
                    <a:pt x="23495" y="44053"/>
                  </a:lnTo>
                  <a:lnTo>
                    <a:pt x="19446" y="43497"/>
                  </a:lnTo>
                  <a:lnTo>
                    <a:pt x="17224" y="42068"/>
                  </a:lnTo>
                  <a:lnTo>
                    <a:pt x="16351" y="3944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714" name="Shape 2749"/>
            <p:cNvSpPr/>
            <p:nvPr/>
          </p:nvSpPr>
          <p:spPr>
            <a:xfrm>
              <a:off x="3070288" y="5079649"/>
              <a:ext cx="40083" cy="46514"/>
            </a:xfrm>
            <a:custGeom>
              <a:avLst/>
              <a:gdLst/>
              <a:ahLst/>
              <a:cxnLst/>
              <a:rect l="0" t="0" r="0" b="0"/>
              <a:pathLst>
                <a:path w="40083" h="46514">
                  <a:moveTo>
                    <a:pt x="18017" y="0"/>
                  </a:moveTo>
                  <a:lnTo>
                    <a:pt x="12779" y="556"/>
                  </a:lnTo>
                  <a:lnTo>
                    <a:pt x="8651" y="1984"/>
                  </a:lnTo>
                  <a:lnTo>
                    <a:pt x="5635" y="4048"/>
                  </a:lnTo>
                  <a:lnTo>
                    <a:pt x="3491" y="6350"/>
                  </a:lnTo>
                  <a:lnTo>
                    <a:pt x="2221" y="8811"/>
                  </a:lnTo>
                  <a:lnTo>
                    <a:pt x="1825" y="10953"/>
                  </a:lnTo>
                  <a:lnTo>
                    <a:pt x="2063" y="12303"/>
                  </a:lnTo>
                  <a:lnTo>
                    <a:pt x="2857" y="13732"/>
                  </a:lnTo>
                  <a:lnTo>
                    <a:pt x="4127" y="14922"/>
                  </a:lnTo>
                  <a:lnTo>
                    <a:pt x="6111" y="15319"/>
                  </a:lnTo>
                  <a:lnTo>
                    <a:pt x="7937" y="15002"/>
                  </a:lnTo>
                  <a:lnTo>
                    <a:pt x="9365" y="13971"/>
                  </a:lnTo>
                  <a:lnTo>
                    <a:pt x="10238" y="12620"/>
                  </a:lnTo>
                  <a:lnTo>
                    <a:pt x="10556" y="11112"/>
                  </a:lnTo>
                  <a:lnTo>
                    <a:pt x="10318" y="9366"/>
                  </a:lnTo>
                  <a:lnTo>
                    <a:pt x="10080" y="7223"/>
                  </a:lnTo>
                  <a:lnTo>
                    <a:pt x="10715" y="5159"/>
                  </a:lnTo>
                  <a:lnTo>
                    <a:pt x="12382" y="3652"/>
                  </a:lnTo>
                  <a:lnTo>
                    <a:pt x="14683" y="2698"/>
                  </a:lnTo>
                  <a:lnTo>
                    <a:pt x="17145" y="2381"/>
                  </a:lnTo>
                  <a:lnTo>
                    <a:pt x="19605" y="2619"/>
                  </a:lnTo>
                  <a:lnTo>
                    <a:pt x="22065" y="3809"/>
                  </a:lnTo>
                  <a:lnTo>
                    <a:pt x="23971" y="6350"/>
                  </a:lnTo>
                  <a:lnTo>
                    <a:pt x="24765" y="10557"/>
                  </a:lnTo>
                  <a:lnTo>
                    <a:pt x="24765" y="16668"/>
                  </a:lnTo>
                  <a:lnTo>
                    <a:pt x="24024" y="16957"/>
                  </a:lnTo>
                  <a:lnTo>
                    <a:pt x="24765" y="19050"/>
                  </a:lnTo>
                  <a:lnTo>
                    <a:pt x="24765" y="33417"/>
                  </a:lnTo>
                  <a:lnTo>
                    <a:pt x="24208" y="36751"/>
                  </a:lnTo>
                  <a:lnTo>
                    <a:pt x="23177" y="37862"/>
                  </a:lnTo>
                  <a:lnTo>
                    <a:pt x="21351" y="39053"/>
                  </a:lnTo>
                  <a:lnTo>
                    <a:pt x="20320" y="39449"/>
                  </a:lnTo>
                  <a:lnTo>
                    <a:pt x="18732" y="40084"/>
                  </a:lnTo>
                  <a:lnTo>
                    <a:pt x="15240" y="40798"/>
                  </a:lnTo>
                  <a:lnTo>
                    <a:pt x="12700" y="40243"/>
                  </a:lnTo>
                  <a:lnTo>
                    <a:pt x="10635" y="38734"/>
                  </a:lnTo>
                  <a:lnTo>
                    <a:pt x="9207" y="36274"/>
                  </a:lnTo>
                  <a:lnTo>
                    <a:pt x="8651" y="33099"/>
                  </a:lnTo>
                  <a:lnTo>
                    <a:pt x="8651" y="32861"/>
                  </a:lnTo>
                  <a:lnTo>
                    <a:pt x="8890" y="31036"/>
                  </a:lnTo>
                  <a:lnTo>
                    <a:pt x="9525" y="28892"/>
                  </a:lnTo>
                  <a:lnTo>
                    <a:pt x="11112" y="26591"/>
                  </a:lnTo>
                  <a:lnTo>
                    <a:pt x="13970" y="24051"/>
                  </a:lnTo>
                  <a:lnTo>
                    <a:pt x="15954" y="22781"/>
                  </a:lnTo>
                  <a:lnTo>
                    <a:pt x="18415" y="21511"/>
                  </a:lnTo>
                  <a:lnTo>
                    <a:pt x="21351" y="20241"/>
                  </a:lnTo>
                  <a:lnTo>
                    <a:pt x="24765" y="19050"/>
                  </a:lnTo>
                  <a:lnTo>
                    <a:pt x="24024" y="16957"/>
                  </a:lnTo>
                  <a:lnTo>
                    <a:pt x="17223" y="19606"/>
                  </a:lnTo>
                  <a:lnTo>
                    <a:pt x="11112" y="22304"/>
                  </a:lnTo>
                  <a:lnTo>
                    <a:pt x="6270" y="25083"/>
                  </a:lnTo>
                  <a:lnTo>
                    <a:pt x="2777" y="28178"/>
                  </a:lnTo>
                  <a:lnTo>
                    <a:pt x="713" y="31829"/>
                  </a:lnTo>
                  <a:lnTo>
                    <a:pt x="0" y="36274"/>
                  </a:lnTo>
                  <a:lnTo>
                    <a:pt x="872" y="40640"/>
                  </a:lnTo>
                  <a:lnTo>
                    <a:pt x="3254" y="43894"/>
                  </a:lnTo>
                  <a:lnTo>
                    <a:pt x="6587" y="45878"/>
                  </a:lnTo>
                  <a:lnTo>
                    <a:pt x="10477" y="46514"/>
                  </a:lnTo>
                  <a:lnTo>
                    <a:pt x="14525" y="45958"/>
                  </a:lnTo>
                  <a:lnTo>
                    <a:pt x="18335" y="44212"/>
                  </a:lnTo>
                  <a:lnTo>
                    <a:pt x="21827" y="41831"/>
                  </a:lnTo>
                  <a:lnTo>
                    <a:pt x="24843" y="39291"/>
                  </a:lnTo>
                  <a:lnTo>
                    <a:pt x="25400" y="42307"/>
                  </a:lnTo>
                  <a:lnTo>
                    <a:pt x="26352" y="44370"/>
                  </a:lnTo>
                  <a:lnTo>
                    <a:pt x="27542" y="45641"/>
                  </a:lnTo>
                  <a:lnTo>
                    <a:pt x="28891" y="46276"/>
                  </a:lnTo>
                  <a:lnTo>
                    <a:pt x="31272" y="46514"/>
                  </a:lnTo>
                  <a:lnTo>
                    <a:pt x="32702" y="46434"/>
                  </a:lnTo>
                  <a:lnTo>
                    <a:pt x="34686" y="45878"/>
                  </a:lnTo>
                  <a:lnTo>
                    <a:pt x="37146" y="44370"/>
                  </a:lnTo>
                  <a:lnTo>
                    <a:pt x="40083" y="41592"/>
                  </a:lnTo>
                  <a:lnTo>
                    <a:pt x="40083" y="39053"/>
                  </a:lnTo>
                  <a:lnTo>
                    <a:pt x="38258" y="40322"/>
                  </a:lnTo>
                  <a:lnTo>
                    <a:pt x="35638" y="40878"/>
                  </a:lnTo>
                  <a:lnTo>
                    <a:pt x="33971" y="40402"/>
                  </a:lnTo>
                  <a:lnTo>
                    <a:pt x="33098" y="39132"/>
                  </a:lnTo>
                  <a:lnTo>
                    <a:pt x="32781" y="35163"/>
                  </a:lnTo>
                  <a:lnTo>
                    <a:pt x="32781" y="15875"/>
                  </a:lnTo>
                  <a:lnTo>
                    <a:pt x="32226" y="9128"/>
                  </a:lnTo>
                  <a:lnTo>
                    <a:pt x="30956" y="5715"/>
                  </a:lnTo>
                  <a:lnTo>
                    <a:pt x="28415" y="2778"/>
                  </a:lnTo>
                  <a:lnTo>
                    <a:pt x="26590" y="1587"/>
                  </a:lnTo>
                  <a:lnTo>
                    <a:pt x="24208" y="714"/>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715" name="Shape 2750"/>
            <p:cNvSpPr/>
            <p:nvPr/>
          </p:nvSpPr>
          <p:spPr>
            <a:xfrm>
              <a:off x="3409457" y="5080603"/>
              <a:ext cx="66675" cy="45957"/>
            </a:xfrm>
            <a:custGeom>
              <a:avLst/>
              <a:gdLst/>
              <a:ahLst/>
              <a:cxnLst/>
              <a:rect l="0" t="0" r="0" b="0"/>
              <a:pathLst>
                <a:path w="66675" h="45957">
                  <a:moveTo>
                    <a:pt x="0" y="0"/>
                  </a:moveTo>
                  <a:lnTo>
                    <a:pt x="0" y="1507"/>
                  </a:lnTo>
                  <a:lnTo>
                    <a:pt x="1587" y="1905"/>
                  </a:lnTo>
                  <a:lnTo>
                    <a:pt x="2777" y="2936"/>
                  </a:lnTo>
                  <a:lnTo>
                    <a:pt x="3890" y="4841"/>
                  </a:lnTo>
                  <a:lnTo>
                    <a:pt x="5238" y="7777"/>
                  </a:lnTo>
                  <a:lnTo>
                    <a:pt x="18573" y="41671"/>
                  </a:lnTo>
                  <a:lnTo>
                    <a:pt x="19526" y="43735"/>
                  </a:lnTo>
                  <a:lnTo>
                    <a:pt x="20161" y="45084"/>
                  </a:lnTo>
                  <a:lnTo>
                    <a:pt x="20716" y="45718"/>
                  </a:lnTo>
                  <a:lnTo>
                    <a:pt x="21193" y="45957"/>
                  </a:lnTo>
                  <a:lnTo>
                    <a:pt x="21590" y="45718"/>
                  </a:lnTo>
                  <a:lnTo>
                    <a:pt x="22146" y="45084"/>
                  </a:lnTo>
                  <a:lnTo>
                    <a:pt x="22781" y="43893"/>
                  </a:lnTo>
                  <a:lnTo>
                    <a:pt x="23653" y="42147"/>
                  </a:lnTo>
                  <a:lnTo>
                    <a:pt x="34766" y="18335"/>
                  </a:lnTo>
                  <a:lnTo>
                    <a:pt x="43734" y="41750"/>
                  </a:lnTo>
                  <a:lnTo>
                    <a:pt x="44608" y="43893"/>
                  </a:lnTo>
                  <a:lnTo>
                    <a:pt x="45165" y="45163"/>
                  </a:lnTo>
                  <a:lnTo>
                    <a:pt x="45640" y="45798"/>
                  </a:lnTo>
                  <a:lnTo>
                    <a:pt x="46116" y="45957"/>
                  </a:lnTo>
                  <a:lnTo>
                    <a:pt x="46752" y="45798"/>
                  </a:lnTo>
                  <a:lnTo>
                    <a:pt x="47307" y="45084"/>
                  </a:lnTo>
                  <a:lnTo>
                    <a:pt x="47942" y="43576"/>
                  </a:lnTo>
                  <a:lnTo>
                    <a:pt x="48895" y="41115"/>
                  </a:lnTo>
                  <a:lnTo>
                    <a:pt x="62547" y="6905"/>
                  </a:lnTo>
                  <a:lnTo>
                    <a:pt x="63500" y="4602"/>
                  </a:lnTo>
                  <a:lnTo>
                    <a:pt x="64372" y="3015"/>
                  </a:lnTo>
                  <a:lnTo>
                    <a:pt x="66675" y="1507"/>
                  </a:lnTo>
                  <a:lnTo>
                    <a:pt x="66675" y="0"/>
                  </a:lnTo>
                  <a:lnTo>
                    <a:pt x="54451" y="0"/>
                  </a:lnTo>
                  <a:lnTo>
                    <a:pt x="54451" y="1507"/>
                  </a:lnTo>
                  <a:lnTo>
                    <a:pt x="57546" y="2460"/>
                  </a:lnTo>
                  <a:lnTo>
                    <a:pt x="58499" y="3332"/>
                  </a:lnTo>
                  <a:lnTo>
                    <a:pt x="58816" y="4762"/>
                  </a:lnTo>
                  <a:lnTo>
                    <a:pt x="58340" y="7540"/>
                  </a:lnTo>
                  <a:lnTo>
                    <a:pt x="57150" y="11112"/>
                  </a:lnTo>
                  <a:lnTo>
                    <a:pt x="48260" y="33098"/>
                  </a:lnTo>
                  <a:lnTo>
                    <a:pt x="40322" y="11906"/>
                  </a:lnTo>
                  <a:lnTo>
                    <a:pt x="39370" y="9445"/>
                  </a:lnTo>
                  <a:lnTo>
                    <a:pt x="38735" y="7777"/>
                  </a:lnTo>
                  <a:lnTo>
                    <a:pt x="38178" y="5158"/>
                  </a:lnTo>
                  <a:lnTo>
                    <a:pt x="38656" y="3412"/>
                  </a:lnTo>
                  <a:lnTo>
                    <a:pt x="39926" y="2460"/>
                  </a:lnTo>
                  <a:lnTo>
                    <a:pt x="43973" y="1507"/>
                  </a:lnTo>
                  <a:lnTo>
                    <a:pt x="43973" y="0"/>
                  </a:lnTo>
                  <a:lnTo>
                    <a:pt x="23891" y="0"/>
                  </a:lnTo>
                  <a:lnTo>
                    <a:pt x="23891" y="1507"/>
                  </a:lnTo>
                  <a:lnTo>
                    <a:pt x="27146" y="2460"/>
                  </a:lnTo>
                  <a:lnTo>
                    <a:pt x="28416" y="3650"/>
                  </a:lnTo>
                  <a:lnTo>
                    <a:pt x="29686" y="5793"/>
                  </a:lnTo>
                  <a:lnTo>
                    <a:pt x="31034" y="9127"/>
                  </a:lnTo>
                  <a:lnTo>
                    <a:pt x="32702" y="13890"/>
                  </a:lnTo>
                  <a:lnTo>
                    <a:pt x="23653" y="33575"/>
                  </a:lnTo>
                  <a:lnTo>
                    <a:pt x="18891" y="21271"/>
                  </a:lnTo>
                  <a:lnTo>
                    <a:pt x="16747" y="15795"/>
                  </a:lnTo>
                  <a:lnTo>
                    <a:pt x="14922" y="11032"/>
                  </a:lnTo>
                  <a:lnTo>
                    <a:pt x="13732" y="7301"/>
                  </a:lnTo>
                  <a:lnTo>
                    <a:pt x="13256" y="4920"/>
                  </a:lnTo>
                  <a:lnTo>
                    <a:pt x="13652" y="3254"/>
                  </a:lnTo>
                  <a:lnTo>
                    <a:pt x="14683" y="2221"/>
                  </a:lnTo>
                  <a:lnTo>
                    <a:pt x="17779" y="1507"/>
                  </a:lnTo>
                  <a:lnTo>
                    <a:pt x="17779" y="0"/>
                  </a:lnTo>
                  <a:lnTo>
                    <a:pt x="0" y="0"/>
                  </a:lnTo>
                  <a:close/>
                </a:path>
              </a:pathLst>
            </a:custGeom>
            <a:solidFill>
              <a:srgbClr val="000000"/>
            </a:solidFill>
          </p:spPr>
          <p:txBody>
            <a:bodyPr vert="horz" lIns="91440" tIns="45720" rIns="91440" bIns="45720" anchor="t"/>
            <a:lstStyle/>
            <a:p>
              <a:endParaRPr lang="en-IN"/>
            </a:p>
          </p:txBody>
        </p:sp>
        <p:sp>
          <p:nvSpPr>
            <p:cNvPr id="2716" name="Shape 2751"/>
            <p:cNvSpPr/>
            <p:nvPr/>
          </p:nvSpPr>
          <p:spPr>
            <a:xfrm>
              <a:off x="3664409" y="5079649"/>
              <a:ext cx="38337" cy="46514"/>
            </a:xfrm>
            <a:custGeom>
              <a:avLst/>
              <a:gdLst/>
              <a:ahLst/>
              <a:cxnLst/>
              <a:rect l="0" t="0" r="0" b="0"/>
              <a:pathLst>
                <a:path w="38337" h="46514">
                  <a:moveTo>
                    <a:pt x="22225" y="0"/>
                  </a:moveTo>
                  <a:lnTo>
                    <a:pt x="16827" y="634"/>
                  </a:lnTo>
                  <a:lnTo>
                    <a:pt x="11668" y="2698"/>
                  </a:lnTo>
                  <a:lnTo>
                    <a:pt x="7063" y="6112"/>
                  </a:lnTo>
                  <a:lnTo>
                    <a:pt x="3412" y="10874"/>
                  </a:lnTo>
                  <a:lnTo>
                    <a:pt x="873" y="16986"/>
                  </a:lnTo>
                  <a:lnTo>
                    <a:pt x="0" y="24447"/>
                  </a:lnTo>
                  <a:lnTo>
                    <a:pt x="793" y="31512"/>
                  </a:lnTo>
                  <a:lnTo>
                    <a:pt x="3016" y="37147"/>
                  </a:lnTo>
                  <a:lnTo>
                    <a:pt x="6269" y="41354"/>
                  </a:lnTo>
                  <a:lnTo>
                    <a:pt x="10238" y="44291"/>
                  </a:lnTo>
                  <a:lnTo>
                    <a:pt x="14367" y="45958"/>
                  </a:lnTo>
                  <a:lnTo>
                    <a:pt x="18493" y="46514"/>
                  </a:lnTo>
                  <a:lnTo>
                    <a:pt x="24288" y="45721"/>
                  </a:lnTo>
                  <a:lnTo>
                    <a:pt x="26907" y="44609"/>
                  </a:lnTo>
                  <a:lnTo>
                    <a:pt x="29448" y="43022"/>
                  </a:lnTo>
                  <a:lnTo>
                    <a:pt x="31908" y="40958"/>
                  </a:lnTo>
                  <a:lnTo>
                    <a:pt x="34131" y="38179"/>
                  </a:lnTo>
                  <a:lnTo>
                    <a:pt x="36274" y="34925"/>
                  </a:lnTo>
                  <a:lnTo>
                    <a:pt x="38337" y="31036"/>
                  </a:lnTo>
                  <a:lnTo>
                    <a:pt x="36988" y="30083"/>
                  </a:lnTo>
                  <a:lnTo>
                    <a:pt x="34368" y="33654"/>
                  </a:lnTo>
                  <a:lnTo>
                    <a:pt x="31273" y="36672"/>
                  </a:lnTo>
                  <a:lnTo>
                    <a:pt x="27543" y="38656"/>
                  </a:lnTo>
                  <a:lnTo>
                    <a:pt x="22781" y="39449"/>
                  </a:lnTo>
                  <a:lnTo>
                    <a:pt x="19684" y="39053"/>
                  </a:lnTo>
                  <a:lnTo>
                    <a:pt x="16906" y="38100"/>
                  </a:lnTo>
                  <a:lnTo>
                    <a:pt x="14367" y="36433"/>
                  </a:lnTo>
                  <a:lnTo>
                    <a:pt x="12064" y="34211"/>
                  </a:lnTo>
                  <a:lnTo>
                    <a:pt x="10238" y="31433"/>
                  </a:lnTo>
                  <a:lnTo>
                    <a:pt x="8889" y="28258"/>
                  </a:lnTo>
                  <a:lnTo>
                    <a:pt x="8017" y="24606"/>
                  </a:lnTo>
                  <a:lnTo>
                    <a:pt x="7620" y="20478"/>
                  </a:lnTo>
                  <a:lnTo>
                    <a:pt x="8254" y="14128"/>
                  </a:lnTo>
                  <a:lnTo>
                    <a:pt x="10081" y="9445"/>
                  </a:lnTo>
                  <a:lnTo>
                    <a:pt x="12619" y="6191"/>
                  </a:lnTo>
                  <a:lnTo>
                    <a:pt x="15478" y="4207"/>
                  </a:lnTo>
                  <a:lnTo>
                    <a:pt x="18176" y="3175"/>
                  </a:lnTo>
                  <a:lnTo>
                    <a:pt x="20399" y="2858"/>
                  </a:lnTo>
                  <a:lnTo>
                    <a:pt x="23574" y="3175"/>
                  </a:lnTo>
                  <a:lnTo>
                    <a:pt x="25400" y="4128"/>
                  </a:lnTo>
                  <a:lnTo>
                    <a:pt x="26352" y="5636"/>
                  </a:lnTo>
                  <a:lnTo>
                    <a:pt x="26987" y="7621"/>
                  </a:lnTo>
                  <a:lnTo>
                    <a:pt x="27543" y="9763"/>
                  </a:lnTo>
                  <a:lnTo>
                    <a:pt x="29209" y="12938"/>
                  </a:lnTo>
                  <a:lnTo>
                    <a:pt x="30638" y="13971"/>
                  </a:lnTo>
                  <a:lnTo>
                    <a:pt x="32384" y="14367"/>
                  </a:lnTo>
                  <a:lnTo>
                    <a:pt x="34368" y="13891"/>
                  </a:lnTo>
                  <a:lnTo>
                    <a:pt x="35798" y="12938"/>
                  </a:lnTo>
                  <a:lnTo>
                    <a:pt x="36671" y="11589"/>
                  </a:lnTo>
                  <a:lnTo>
                    <a:pt x="36988" y="10002"/>
                  </a:lnTo>
                  <a:lnTo>
                    <a:pt x="36671" y="8414"/>
                  </a:lnTo>
                  <a:lnTo>
                    <a:pt x="35877" y="6667"/>
                  </a:lnTo>
                  <a:lnTo>
                    <a:pt x="34607" y="4762"/>
                  </a:lnTo>
                  <a:lnTo>
                    <a:pt x="32702" y="3095"/>
                  </a:lnTo>
                  <a:lnTo>
                    <a:pt x="27861" y="953"/>
                  </a:lnTo>
                  <a:lnTo>
                    <a:pt x="22225" y="0"/>
                  </a:lnTo>
                  <a:close/>
                </a:path>
              </a:pathLst>
            </a:custGeom>
            <a:solidFill>
              <a:srgbClr val="000000"/>
            </a:solidFill>
          </p:spPr>
          <p:txBody>
            <a:bodyPr vert="horz" lIns="91440" tIns="45720" rIns="91440" bIns="45720" anchor="t"/>
            <a:lstStyle/>
            <a:p>
              <a:endParaRPr lang="en-IN"/>
            </a:p>
          </p:txBody>
        </p:sp>
        <p:sp>
          <p:nvSpPr>
            <p:cNvPr id="2717" name="Shape 2752"/>
            <p:cNvSpPr/>
            <p:nvPr/>
          </p:nvSpPr>
          <p:spPr>
            <a:xfrm>
              <a:off x="4241069" y="5079649"/>
              <a:ext cx="75167" cy="45561"/>
            </a:xfrm>
            <a:custGeom>
              <a:avLst/>
              <a:gdLst/>
              <a:ahLst/>
              <a:cxnLst/>
              <a:rect l="0" t="0" r="0" b="0"/>
              <a:pathLst>
                <a:path w="75167" h="45561">
                  <a:moveTo>
                    <a:pt x="14127" y="0"/>
                  </a:moveTo>
                  <a:lnTo>
                    <a:pt x="237" y="4446"/>
                  </a:lnTo>
                  <a:lnTo>
                    <a:pt x="237" y="6112"/>
                  </a:lnTo>
                  <a:lnTo>
                    <a:pt x="3412" y="5715"/>
                  </a:lnTo>
                  <a:lnTo>
                    <a:pt x="4682" y="5873"/>
                  </a:lnTo>
                  <a:lnTo>
                    <a:pt x="5793" y="6588"/>
                  </a:lnTo>
                  <a:lnTo>
                    <a:pt x="6587" y="8493"/>
                  </a:lnTo>
                  <a:lnTo>
                    <a:pt x="6905" y="12065"/>
                  </a:lnTo>
                  <a:lnTo>
                    <a:pt x="6905" y="37147"/>
                  </a:lnTo>
                  <a:lnTo>
                    <a:pt x="6350" y="41037"/>
                  </a:lnTo>
                  <a:lnTo>
                    <a:pt x="4921" y="43022"/>
                  </a:lnTo>
                  <a:lnTo>
                    <a:pt x="2697" y="43894"/>
                  </a:lnTo>
                  <a:lnTo>
                    <a:pt x="0" y="44053"/>
                  </a:lnTo>
                  <a:lnTo>
                    <a:pt x="0" y="45561"/>
                  </a:lnTo>
                  <a:lnTo>
                    <a:pt x="21986" y="45561"/>
                  </a:lnTo>
                  <a:lnTo>
                    <a:pt x="21986" y="44053"/>
                  </a:lnTo>
                  <a:lnTo>
                    <a:pt x="19446" y="43894"/>
                  </a:lnTo>
                  <a:lnTo>
                    <a:pt x="17302" y="43259"/>
                  </a:lnTo>
                  <a:lnTo>
                    <a:pt x="15795" y="41752"/>
                  </a:lnTo>
                  <a:lnTo>
                    <a:pt x="15240" y="38893"/>
                  </a:lnTo>
                  <a:lnTo>
                    <a:pt x="15240" y="10953"/>
                  </a:lnTo>
                  <a:lnTo>
                    <a:pt x="15636" y="10398"/>
                  </a:lnTo>
                  <a:lnTo>
                    <a:pt x="16668" y="9287"/>
                  </a:lnTo>
                  <a:lnTo>
                    <a:pt x="18415" y="7858"/>
                  </a:lnTo>
                  <a:lnTo>
                    <a:pt x="20637" y="6509"/>
                  </a:lnTo>
                  <a:lnTo>
                    <a:pt x="23415" y="5556"/>
                  </a:lnTo>
                  <a:lnTo>
                    <a:pt x="26590" y="5159"/>
                  </a:lnTo>
                  <a:lnTo>
                    <a:pt x="29845" y="5794"/>
                  </a:lnTo>
                  <a:lnTo>
                    <a:pt x="31987" y="7858"/>
                  </a:lnTo>
                  <a:lnTo>
                    <a:pt x="33098" y="11112"/>
                  </a:lnTo>
                  <a:lnTo>
                    <a:pt x="33496" y="15558"/>
                  </a:lnTo>
                  <a:lnTo>
                    <a:pt x="33496" y="37068"/>
                  </a:lnTo>
                  <a:lnTo>
                    <a:pt x="33020" y="40798"/>
                  </a:lnTo>
                  <a:lnTo>
                    <a:pt x="31750" y="42862"/>
                  </a:lnTo>
                  <a:lnTo>
                    <a:pt x="29685" y="43736"/>
                  </a:lnTo>
                  <a:lnTo>
                    <a:pt x="26748" y="44053"/>
                  </a:lnTo>
                  <a:lnTo>
                    <a:pt x="26748" y="45561"/>
                  </a:lnTo>
                  <a:lnTo>
                    <a:pt x="48895" y="45561"/>
                  </a:lnTo>
                  <a:lnTo>
                    <a:pt x="48895" y="44053"/>
                  </a:lnTo>
                  <a:lnTo>
                    <a:pt x="45243" y="43656"/>
                  </a:lnTo>
                  <a:lnTo>
                    <a:pt x="43815" y="42862"/>
                  </a:lnTo>
                  <a:lnTo>
                    <a:pt x="42702" y="41513"/>
                  </a:lnTo>
                  <a:lnTo>
                    <a:pt x="41988" y="39291"/>
                  </a:lnTo>
                  <a:lnTo>
                    <a:pt x="41751" y="36116"/>
                  </a:lnTo>
                  <a:lnTo>
                    <a:pt x="41751" y="11192"/>
                  </a:lnTo>
                  <a:lnTo>
                    <a:pt x="46037" y="6906"/>
                  </a:lnTo>
                  <a:lnTo>
                    <a:pt x="49052" y="5636"/>
                  </a:lnTo>
                  <a:lnTo>
                    <a:pt x="52783" y="5159"/>
                  </a:lnTo>
                  <a:lnTo>
                    <a:pt x="55800" y="5636"/>
                  </a:lnTo>
                  <a:lnTo>
                    <a:pt x="57784" y="6906"/>
                  </a:lnTo>
                  <a:lnTo>
                    <a:pt x="59053" y="8731"/>
                  </a:lnTo>
                  <a:lnTo>
                    <a:pt x="59690" y="10953"/>
                  </a:lnTo>
                  <a:lnTo>
                    <a:pt x="60007" y="16034"/>
                  </a:lnTo>
                  <a:lnTo>
                    <a:pt x="60007" y="36909"/>
                  </a:lnTo>
                  <a:lnTo>
                    <a:pt x="59847" y="39608"/>
                  </a:lnTo>
                  <a:lnTo>
                    <a:pt x="59451" y="41434"/>
                  </a:lnTo>
                  <a:lnTo>
                    <a:pt x="57387" y="43418"/>
                  </a:lnTo>
                  <a:lnTo>
                    <a:pt x="55721" y="43815"/>
                  </a:lnTo>
                  <a:lnTo>
                    <a:pt x="53497" y="44053"/>
                  </a:lnTo>
                  <a:lnTo>
                    <a:pt x="53497" y="45561"/>
                  </a:lnTo>
                  <a:lnTo>
                    <a:pt x="75167" y="45561"/>
                  </a:lnTo>
                  <a:lnTo>
                    <a:pt x="75167" y="44053"/>
                  </a:lnTo>
                  <a:lnTo>
                    <a:pt x="72547" y="43894"/>
                  </a:lnTo>
                  <a:lnTo>
                    <a:pt x="70087" y="43022"/>
                  </a:lnTo>
                  <a:lnTo>
                    <a:pt x="68817" y="41513"/>
                  </a:lnTo>
                  <a:lnTo>
                    <a:pt x="68341" y="38020"/>
                  </a:lnTo>
                  <a:lnTo>
                    <a:pt x="68341" y="17622"/>
                  </a:lnTo>
                  <a:lnTo>
                    <a:pt x="68182" y="13811"/>
                  </a:lnTo>
                  <a:lnTo>
                    <a:pt x="67547" y="9763"/>
                  </a:lnTo>
                  <a:lnTo>
                    <a:pt x="66277" y="6033"/>
                  </a:lnTo>
                  <a:lnTo>
                    <a:pt x="64213" y="2937"/>
                  </a:lnTo>
                  <a:lnTo>
                    <a:pt x="61038" y="793"/>
                  </a:lnTo>
                  <a:lnTo>
                    <a:pt x="56672" y="0"/>
                  </a:lnTo>
                  <a:lnTo>
                    <a:pt x="52863" y="477"/>
                  </a:lnTo>
                  <a:lnTo>
                    <a:pt x="49450" y="1667"/>
                  </a:lnTo>
                  <a:lnTo>
                    <a:pt x="43972" y="5079"/>
                  </a:lnTo>
                  <a:lnTo>
                    <a:pt x="42068" y="6827"/>
                  </a:lnTo>
                  <a:lnTo>
                    <a:pt x="40718" y="8334"/>
                  </a:lnTo>
                  <a:lnTo>
                    <a:pt x="39448" y="5239"/>
                  </a:lnTo>
                  <a:lnTo>
                    <a:pt x="37385" y="2540"/>
                  </a:lnTo>
                  <a:lnTo>
                    <a:pt x="34290" y="714"/>
                  </a:lnTo>
                  <a:lnTo>
                    <a:pt x="30082" y="0"/>
                  </a:lnTo>
                  <a:lnTo>
                    <a:pt x="26272" y="556"/>
                  </a:lnTo>
                  <a:lnTo>
                    <a:pt x="22621" y="2143"/>
                  </a:lnTo>
                  <a:lnTo>
                    <a:pt x="18890" y="4603"/>
                  </a:lnTo>
                  <a:lnTo>
                    <a:pt x="14842" y="7621"/>
                  </a:lnTo>
                  <a:lnTo>
                    <a:pt x="14842" y="159"/>
                  </a:lnTo>
                  <a:lnTo>
                    <a:pt x="14127" y="0"/>
                  </a:lnTo>
                  <a:close/>
                </a:path>
              </a:pathLst>
            </a:custGeom>
            <a:solidFill>
              <a:srgbClr val="000000"/>
            </a:solidFill>
          </p:spPr>
          <p:txBody>
            <a:bodyPr vert="horz" lIns="91440" tIns="45720" rIns="91440" bIns="45720" anchor="t"/>
            <a:lstStyle/>
            <a:p>
              <a:endParaRPr lang="en-IN"/>
            </a:p>
          </p:txBody>
        </p:sp>
        <p:sp>
          <p:nvSpPr>
            <p:cNvPr id="2718" name="Shape 2753"/>
            <p:cNvSpPr/>
            <p:nvPr/>
          </p:nvSpPr>
          <p:spPr>
            <a:xfrm>
              <a:off x="4468876" y="5079649"/>
              <a:ext cx="46433" cy="45561"/>
            </a:xfrm>
            <a:custGeom>
              <a:avLst/>
              <a:gdLst/>
              <a:ahLst/>
              <a:cxnLst/>
              <a:rect l="0" t="0" r="0" b="0"/>
              <a:pathLst>
                <a:path w="46433" h="45561">
                  <a:moveTo>
                    <a:pt x="13652" y="0"/>
                  </a:moveTo>
                  <a:lnTo>
                    <a:pt x="0" y="4446"/>
                  </a:lnTo>
                  <a:lnTo>
                    <a:pt x="0" y="6112"/>
                  </a:lnTo>
                  <a:lnTo>
                    <a:pt x="1110" y="5794"/>
                  </a:lnTo>
                  <a:lnTo>
                    <a:pt x="2857" y="5715"/>
                  </a:lnTo>
                  <a:lnTo>
                    <a:pt x="4127" y="5873"/>
                  </a:lnTo>
                  <a:lnTo>
                    <a:pt x="5238" y="6588"/>
                  </a:lnTo>
                  <a:lnTo>
                    <a:pt x="6032" y="8493"/>
                  </a:lnTo>
                  <a:lnTo>
                    <a:pt x="6350" y="12065"/>
                  </a:lnTo>
                  <a:lnTo>
                    <a:pt x="6350" y="36672"/>
                  </a:lnTo>
                  <a:lnTo>
                    <a:pt x="6111" y="40243"/>
                  </a:lnTo>
                  <a:lnTo>
                    <a:pt x="5078" y="42466"/>
                  </a:lnTo>
                  <a:lnTo>
                    <a:pt x="3175" y="43577"/>
                  </a:lnTo>
                  <a:lnTo>
                    <a:pt x="237" y="44053"/>
                  </a:lnTo>
                  <a:lnTo>
                    <a:pt x="237" y="45561"/>
                  </a:lnTo>
                  <a:lnTo>
                    <a:pt x="21192" y="45561"/>
                  </a:lnTo>
                  <a:lnTo>
                    <a:pt x="21192" y="44053"/>
                  </a:lnTo>
                  <a:lnTo>
                    <a:pt x="18017" y="43656"/>
                  </a:lnTo>
                  <a:lnTo>
                    <a:pt x="16033" y="42624"/>
                  </a:lnTo>
                  <a:lnTo>
                    <a:pt x="15001" y="41116"/>
                  </a:lnTo>
                  <a:lnTo>
                    <a:pt x="14683" y="38893"/>
                  </a:lnTo>
                  <a:lnTo>
                    <a:pt x="14683" y="11112"/>
                  </a:lnTo>
                  <a:lnTo>
                    <a:pt x="17382" y="8652"/>
                  </a:lnTo>
                  <a:lnTo>
                    <a:pt x="19922" y="6906"/>
                  </a:lnTo>
                  <a:lnTo>
                    <a:pt x="22225" y="5794"/>
                  </a:lnTo>
                  <a:lnTo>
                    <a:pt x="24447" y="5477"/>
                  </a:lnTo>
                  <a:lnTo>
                    <a:pt x="28177" y="6112"/>
                  </a:lnTo>
                  <a:lnTo>
                    <a:pt x="30478" y="7937"/>
                  </a:lnTo>
                  <a:lnTo>
                    <a:pt x="31750" y="11033"/>
                  </a:lnTo>
                  <a:lnTo>
                    <a:pt x="32066" y="15081"/>
                  </a:lnTo>
                  <a:lnTo>
                    <a:pt x="32066" y="35718"/>
                  </a:lnTo>
                  <a:lnTo>
                    <a:pt x="31908" y="38893"/>
                  </a:lnTo>
                  <a:lnTo>
                    <a:pt x="31272" y="41116"/>
                  </a:lnTo>
                  <a:lnTo>
                    <a:pt x="30400" y="42624"/>
                  </a:lnTo>
                  <a:lnTo>
                    <a:pt x="29130" y="43418"/>
                  </a:lnTo>
                  <a:lnTo>
                    <a:pt x="25876" y="44053"/>
                  </a:lnTo>
                  <a:lnTo>
                    <a:pt x="25876" y="45561"/>
                  </a:lnTo>
                  <a:lnTo>
                    <a:pt x="46433" y="45561"/>
                  </a:lnTo>
                  <a:lnTo>
                    <a:pt x="46433" y="44053"/>
                  </a:lnTo>
                  <a:lnTo>
                    <a:pt x="43417" y="43577"/>
                  </a:lnTo>
                  <a:lnTo>
                    <a:pt x="41591" y="42466"/>
                  </a:lnTo>
                  <a:lnTo>
                    <a:pt x="40640" y="40481"/>
                  </a:lnTo>
                  <a:lnTo>
                    <a:pt x="40401" y="37544"/>
                  </a:lnTo>
                  <a:lnTo>
                    <a:pt x="40401" y="14843"/>
                  </a:lnTo>
                  <a:lnTo>
                    <a:pt x="39846" y="9445"/>
                  </a:lnTo>
                  <a:lnTo>
                    <a:pt x="38416" y="5556"/>
                  </a:lnTo>
                  <a:lnTo>
                    <a:pt x="36353" y="2858"/>
                  </a:lnTo>
                  <a:lnTo>
                    <a:pt x="33892" y="1111"/>
                  </a:lnTo>
                  <a:lnTo>
                    <a:pt x="31272" y="238"/>
                  </a:lnTo>
                  <a:lnTo>
                    <a:pt x="28812" y="0"/>
                  </a:lnTo>
                  <a:lnTo>
                    <a:pt x="24843" y="634"/>
                  </a:lnTo>
                  <a:lnTo>
                    <a:pt x="21272" y="2302"/>
                  </a:lnTo>
                  <a:lnTo>
                    <a:pt x="17858" y="4842"/>
                  </a:lnTo>
                  <a:lnTo>
                    <a:pt x="14366" y="8017"/>
                  </a:lnTo>
                  <a:lnTo>
                    <a:pt x="14366" y="159"/>
                  </a:lnTo>
                  <a:lnTo>
                    <a:pt x="13652" y="0"/>
                  </a:lnTo>
                  <a:close/>
                </a:path>
              </a:pathLst>
            </a:custGeom>
            <a:solidFill>
              <a:srgbClr val="000000"/>
            </a:solidFill>
          </p:spPr>
          <p:txBody>
            <a:bodyPr vert="horz" lIns="91440" tIns="45720" rIns="91440" bIns="45720" anchor="t"/>
            <a:lstStyle/>
            <a:p>
              <a:endParaRPr lang="en-IN"/>
            </a:p>
          </p:txBody>
        </p:sp>
        <p:sp>
          <p:nvSpPr>
            <p:cNvPr id="2719" name="Shape 2754"/>
            <p:cNvSpPr/>
            <p:nvPr/>
          </p:nvSpPr>
          <p:spPr>
            <a:xfrm>
              <a:off x="4052871" y="5079649"/>
              <a:ext cx="46433" cy="45561"/>
            </a:xfrm>
            <a:custGeom>
              <a:avLst/>
              <a:gdLst/>
              <a:ahLst/>
              <a:cxnLst/>
              <a:rect l="0" t="0" r="0" b="0"/>
              <a:pathLst>
                <a:path w="46433" h="45561">
                  <a:moveTo>
                    <a:pt x="13652" y="0"/>
                  </a:moveTo>
                  <a:lnTo>
                    <a:pt x="0" y="4446"/>
                  </a:lnTo>
                  <a:lnTo>
                    <a:pt x="0" y="6112"/>
                  </a:lnTo>
                  <a:lnTo>
                    <a:pt x="1032" y="5794"/>
                  </a:lnTo>
                  <a:lnTo>
                    <a:pt x="2857" y="5715"/>
                  </a:lnTo>
                  <a:lnTo>
                    <a:pt x="4048" y="5873"/>
                  </a:lnTo>
                  <a:lnTo>
                    <a:pt x="5158" y="6588"/>
                  </a:lnTo>
                  <a:lnTo>
                    <a:pt x="5952" y="8493"/>
                  </a:lnTo>
                  <a:lnTo>
                    <a:pt x="6270" y="12065"/>
                  </a:lnTo>
                  <a:lnTo>
                    <a:pt x="6270" y="36672"/>
                  </a:lnTo>
                  <a:lnTo>
                    <a:pt x="6032" y="40243"/>
                  </a:lnTo>
                  <a:lnTo>
                    <a:pt x="5001" y="42466"/>
                  </a:lnTo>
                  <a:lnTo>
                    <a:pt x="3095" y="43577"/>
                  </a:lnTo>
                  <a:lnTo>
                    <a:pt x="158" y="44053"/>
                  </a:lnTo>
                  <a:lnTo>
                    <a:pt x="158" y="45561"/>
                  </a:lnTo>
                  <a:lnTo>
                    <a:pt x="21193" y="45561"/>
                  </a:lnTo>
                  <a:lnTo>
                    <a:pt x="21193" y="44053"/>
                  </a:lnTo>
                  <a:lnTo>
                    <a:pt x="18018" y="43656"/>
                  </a:lnTo>
                  <a:lnTo>
                    <a:pt x="15954" y="42624"/>
                  </a:lnTo>
                  <a:lnTo>
                    <a:pt x="14922" y="41116"/>
                  </a:lnTo>
                  <a:lnTo>
                    <a:pt x="14604" y="38893"/>
                  </a:lnTo>
                  <a:lnTo>
                    <a:pt x="14604" y="11112"/>
                  </a:lnTo>
                  <a:lnTo>
                    <a:pt x="17303" y="8652"/>
                  </a:lnTo>
                  <a:lnTo>
                    <a:pt x="19843" y="6906"/>
                  </a:lnTo>
                  <a:lnTo>
                    <a:pt x="22225" y="5794"/>
                  </a:lnTo>
                  <a:lnTo>
                    <a:pt x="24447" y="5477"/>
                  </a:lnTo>
                  <a:lnTo>
                    <a:pt x="28098" y="6112"/>
                  </a:lnTo>
                  <a:lnTo>
                    <a:pt x="30479" y="7937"/>
                  </a:lnTo>
                  <a:lnTo>
                    <a:pt x="31750" y="11033"/>
                  </a:lnTo>
                  <a:lnTo>
                    <a:pt x="32067" y="15081"/>
                  </a:lnTo>
                  <a:lnTo>
                    <a:pt x="32067" y="35718"/>
                  </a:lnTo>
                  <a:lnTo>
                    <a:pt x="31908" y="38893"/>
                  </a:lnTo>
                  <a:lnTo>
                    <a:pt x="31273" y="41116"/>
                  </a:lnTo>
                  <a:lnTo>
                    <a:pt x="30321" y="42624"/>
                  </a:lnTo>
                  <a:lnTo>
                    <a:pt x="29051" y="43418"/>
                  </a:lnTo>
                  <a:lnTo>
                    <a:pt x="25796" y="44053"/>
                  </a:lnTo>
                  <a:lnTo>
                    <a:pt x="25796" y="45561"/>
                  </a:lnTo>
                  <a:lnTo>
                    <a:pt x="46433" y="45561"/>
                  </a:lnTo>
                  <a:lnTo>
                    <a:pt x="46433" y="44053"/>
                  </a:lnTo>
                  <a:lnTo>
                    <a:pt x="43418" y="43577"/>
                  </a:lnTo>
                  <a:lnTo>
                    <a:pt x="41592" y="42466"/>
                  </a:lnTo>
                  <a:lnTo>
                    <a:pt x="40640" y="40481"/>
                  </a:lnTo>
                  <a:lnTo>
                    <a:pt x="40401" y="37544"/>
                  </a:lnTo>
                  <a:lnTo>
                    <a:pt x="40401" y="14843"/>
                  </a:lnTo>
                  <a:lnTo>
                    <a:pt x="39846" y="9445"/>
                  </a:lnTo>
                  <a:lnTo>
                    <a:pt x="38417" y="5556"/>
                  </a:lnTo>
                  <a:lnTo>
                    <a:pt x="36353" y="2858"/>
                  </a:lnTo>
                  <a:lnTo>
                    <a:pt x="33813" y="1111"/>
                  </a:lnTo>
                  <a:lnTo>
                    <a:pt x="31273" y="238"/>
                  </a:lnTo>
                  <a:lnTo>
                    <a:pt x="28813" y="0"/>
                  </a:lnTo>
                  <a:lnTo>
                    <a:pt x="24765" y="634"/>
                  </a:lnTo>
                  <a:lnTo>
                    <a:pt x="21193" y="2302"/>
                  </a:lnTo>
                  <a:lnTo>
                    <a:pt x="17779" y="4842"/>
                  </a:lnTo>
                  <a:lnTo>
                    <a:pt x="14287" y="8017"/>
                  </a:lnTo>
                  <a:lnTo>
                    <a:pt x="14287" y="159"/>
                  </a:lnTo>
                  <a:lnTo>
                    <a:pt x="13652" y="0"/>
                  </a:lnTo>
                  <a:close/>
                </a:path>
              </a:pathLst>
            </a:custGeom>
            <a:solidFill>
              <a:srgbClr val="000000"/>
            </a:solidFill>
          </p:spPr>
          <p:txBody>
            <a:bodyPr vert="horz" lIns="91440" tIns="45720" rIns="91440" bIns="45720" anchor="t"/>
            <a:lstStyle/>
            <a:p>
              <a:endParaRPr lang="en-IN"/>
            </a:p>
          </p:txBody>
        </p:sp>
        <p:sp>
          <p:nvSpPr>
            <p:cNvPr id="2720" name="Shape 2755"/>
            <p:cNvSpPr/>
            <p:nvPr/>
          </p:nvSpPr>
          <p:spPr>
            <a:xfrm>
              <a:off x="3950794" y="5079649"/>
              <a:ext cx="46433" cy="45561"/>
            </a:xfrm>
            <a:custGeom>
              <a:avLst/>
              <a:gdLst/>
              <a:ahLst/>
              <a:cxnLst/>
              <a:rect l="0" t="0" r="0" b="0"/>
              <a:pathLst>
                <a:path w="46433" h="45561">
                  <a:moveTo>
                    <a:pt x="13652" y="0"/>
                  </a:moveTo>
                  <a:lnTo>
                    <a:pt x="0" y="4446"/>
                  </a:lnTo>
                  <a:lnTo>
                    <a:pt x="0" y="6112"/>
                  </a:lnTo>
                  <a:lnTo>
                    <a:pt x="1111" y="5794"/>
                  </a:lnTo>
                  <a:lnTo>
                    <a:pt x="2857" y="5715"/>
                  </a:lnTo>
                  <a:lnTo>
                    <a:pt x="4127" y="5873"/>
                  </a:lnTo>
                  <a:lnTo>
                    <a:pt x="5238" y="6588"/>
                  </a:lnTo>
                  <a:lnTo>
                    <a:pt x="6032" y="8493"/>
                  </a:lnTo>
                  <a:lnTo>
                    <a:pt x="6350" y="12065"/>
                  </a:lnTo>
                  <a:lnTo>
                    <a:pt x="6350" y="36672"/>
                  </a:lnTo>
                  <a:lnTo>
                    <a:pt x="6112" y="40243"/>
                  </a:lnTo>
                  <a:lnTo>
                    <a:pt x="5079" y="42466"/>
                  </a:lnTo>
                  <a:lnTo>
                    <a:pt x="3175" y="43577"/>
                  </a:lnTo>
                  <a:lnTo>
                    <a:pt x="238" y="44053"/>
                  </a:lnTo>
                  <a:lnTo>
                    <a:pt x="238" y="45561"/>
                  </a:lnTo>
                  <a:lnTo>
                    <a:pt x="21193" y="45561"/>
                  </a:lnTo>
                  <a:lnTo>
                    <a:pt x="21193" y="44053"/>
                  </a:lnTo>
                  <a:lnTo>
                    <a:pt x="18018" y="43656"/>
                  </a:lnTo>
                  <a:lnTo>
                    <a:pt x="16033" y="42624"/>
                  </a:lnTo>
                  <a:lnTo>
                    <a:pt x="15002" y="41116"/>
                  </a:lnTo>
                  <a:lnTo>
                    <a:pt x="14683" y="38893"/>
                  </a:lnTo>
                  <a:lnTo>
                    <a:pt x="14683" y="11112"/>
                  </a:lnTo>
                  <a:lnTo>
                    <a:pt x="17383" y="8652"/>
                  </a:lnTo>
                  <a:lnTo>
                    <a:pt x="19922" y="6906"/>
                  </a:lnTo>
                  <a:lnTo>
                    <a:pt x="22225" y="5794"/>
                  </a:lnTo>
                  <a:lnTo>
                    <a:pt x="24447" y="5477"/>
                  </a:lnTo>
                  <a:lnTo>
                    <a:pt x="28177" y="6112"/>
                  </a:lnTo>
                  <a:lnTo>
                    <a:pt x="30479" y="7937"/>
                  </a:lnTo>
                  <a:lnTo>
                    <a:pt x="31750" y="11033"/>
                  </a:lnTo>
                  <a:lnTo>
                    <a:pt x="32067" y="15081"/>
                  </a:lnTo>
                  <a:lnTo>
                    <a:pt x="32067" y="35718"/>
                  </a:lnTo>
                  <a:lnTo>
                    <a:pt x="31908" y="38893"/>
                  </a:lnTo>
                  <a:lnTo>
                    <a:pt x="31273" y="41116"/>
                  </a:lnTo>
                  <a:lnTo>
                    <a:pt x="30401" y="42624"/>
                  </a:lnTo>
                  <a:lnTo>
                    <a:pt x="29131" y="43418"/>
                  </a:lnTo>
                  <a:lnTo>
                    <a:pt x="25876" y="44053"/>
                  </a:lnTo>
                  <a:lnTo>
                    <a:pt x="25876" y="45561"/>
                  </a:lnTo>
                  <a:lnTo>
                    <a:pt x="46433" y="45561"/>
                  </a:lnTo>
                  <a:lnTo>
                    <a:pt x="46433" y="44053"/>
                  </a:lnTo>
                  <a:lnTo>
                    <a:pt x="43418" y="43577"/>
                  </a:lnTo>
                  <a:lnTo>
                    <a:pt x="41592" y="42466"/>
                  </a:lnTo>
                  <a:lnTo>
                    <a:pt x="40640" y="40481"/>
                  </a:lnTo>
                  <a:lnTo>
                    <a:pt x="40402" y="37544"/>
                  </a:lnTo>
                  <a:lnTo>
                    <a:pt x="40402" y="14843"/>
                  </a:lnTo>
                  <a:lnTo>
                    <a:pt x="39846" y="9445"/>
                  </a:lnTo>
                  <a:lnTo>
                    <a:pt x="38417" y="5556"/>
                  </a:lnTo>
                  <a:lnTo>
                    <a:pt x="36353" y="2858"/>
                  </a:lnTo>
                  <a:lnTo>
                    <a:pt x="33893" y="1111"/>
                  </a:lnTo>
                  <a:lnTo>
                    <a:pt x="31273" y="238"/>
                  </a:lnTo>
                  <a:lnTo>
                    <a:pt x="28813" y="0"/>
                  </a:lnTo>
                  <a:lnTo>
                    <a:pt x="24844" y="634"/>
                  </a:lnTo>
                  <a:lnTo>
                    <a:pt x="21272" y="2302"/>
                  </a:lnTo>
                  <a:lnTo>
                    <a:pt x="17858" y="4842"/>
                  </a:lnTo>
                  <a:lnTo>
                    <a:pt x="14366" y="8017"/>
                  </a:lnTo>
                  <a:lnTo>
                    <a:pt x="14366" y="159"/>
                  </a:lnTo>
                  <a:lnTo>
                    <a:pt x="13652" y="0"/>
                  </a:lnTo>
                  <a:close/>
                </a:path>
              </a:pathLst>
            </a:custGeom>
            <a:solidFill>
              <a:srgbClr val="000000"/>
            </a:solidFill>
          </p:spPr>
          <p:txBody>
            <a:bodyPr vert="horz" lIns="91440" tIns="45720" rIns="91440" bIns="45720" anchor="t"/>
            <a:lstStyle/>
            <a:p>
              <a:endParaRPr lang="en-IN"/>
            </a:p>
          </p:txBody>
        </p:sp>
        <p:sp>
          <p:nvSpPr>
            <p:cNvPr id="2721" name="Shape 2756"/>
            <p:cNvSpPr/>
            <p:nvPr/>
          </p:nvSpPr>
          <p:spPr>
            <a:xfrm>
              <a:off x="3481291" y="5079649"/>
              <a:ext cx="46434" cy="45561"/>
            </a:xfrm>
            <a:custGeom>
              <a:avLst/>
              <a:gdLst/>
              <a:ahLst/>
              <a:cxnLst/>
              <a:rect l="0" t="0" r="0" b="0"/>
              <a:pathLst>
                <a:path w="46434" h="45561">
                  <a:moveTo>
                    <a:pt x="13653" y="0"/>
                  </a:moveTo>
                  <a:lnTo>
                    <a:pt x="0" y="4446"/>
                  </a:lnTo>
                  <a:lnTo>
                    <a:pt x="0" y="6112"/>
                  </a:lnTo>
                  <a:lnTo>
                    <a:pt x="1032" y="5794"/>
                  </a:lnTo>
                  <a:lnTo>
                    <a:pt x="2857" y="5715"/>
                  </a:lnTo>
                  <a:lnTo>
                    <a:pt x="4048" y="5873"/>
                  </a:lnTo>
                  <a:lnTo>
                    <a:pt x="5159" y="6588"/>
                  </a:lnTo>
                  <a:lnTo>
                    <a:pt x="5953" y="8493"/>
                  </a:lnTo>
                  <a:lnTo>
                    <a:pt x="6270" y="12065"/>
                  </a:lnTo>
                  <a:lnTo>
                    <a:pt x="6270" y="36672"/>
                  </a:lnTo>
                  <a:lnTo>
                    <a:pt x="6032" y="40243"/>
                  </a:lnTo>
                  <a:lnTo>
                    <a:pt x="5001" y="42466"/>
                  </a:lnTo>
                  <a:lnTo>
                    <a:pt x="3095" y="43577"/>
                  </a:lnTo>
                  <a:lnTo>
                    <a:pt x="159" y="44053"/>
                  </a:lnTo>
                  <a:lnTo>
                    <a:pt x="159" y="45561"/>
                  </a:lnTo>
                  <a:lnTo>
                    <a:pt x="21193" y="45561"/>
                  </a:lnTo>
                  <a:lnTo>
                    <a:pt x="21193" y="44053"/>
                  </a:lnTo>
                  <a:lnTo>
                    <a:pt x="18018" y="43656"/>
                  </a:lnTo>
                  <a:lnTo>
                    <a:pt x="15954" y="42624"/>
                  </a:lnTo>
                  <a:lnTo>
                    <a:pt x="14923" y="41116"/>
                  </a:lnTo>
                  <a:lnTo>
                    <a:pt x="14606" y="38893"/>
                  </a:lnTo>
                  <a:lnTo>
                    <a:pt x="14606" y="11112"/>
                  </a:lnTo>
                  <a:lnTo>
                    <a:pt x="17304" y="8652"/>
                  </a:lnTo>
                  <a:lnTo>
                    <a:pt x="19843" y="6906"/>
                  </a:lnTo>
                  <a:lnTo>
                    <a:pt x="22225" y="5794"/>
                  </a:lnTo>
                  <a:lnTo>
                    <a:pt x="24448" y="5477"/>
                  </a:lnTo>
                  <a:lnTo>
                    <a:pt x="28099" y="6112"/>
                  </a:lnTo>
                  <a:lnTo>
                    <a:pt x="30481" y="7937"/>
                  </a:lnTo>
                  <a:lnTo>
                    <a:pt x="31750" y="11033"/>
                  </a:lnTo>
                  <a:lnTo>
                    <a:pt x="32068" y="15081"/>
                  </a:lnTo>
                  <a:lnTo>
                    <a:pt x="32068" y="35718"/>
                  </a:lnTo>
                  <a:lnTo>
                    <a:pt x="31909" y="38893"/>
                  </a:lnTo>
                  <a:lnTo>
                    <a:pt x="31274" y="41116"/>
                  </a:lnTo>
                  <a:lnTo>
                    <a:pt x="30322" y="42624"/>
                  </a:lnTo>
                  <a:lnTo>
                    <a:pt x="29050" y="43418"/>
                  </a:lnTo>
                  <a:lnTo>
                    <a:pt x="25797" y="44053"/>
                  </a:lnTo>
                  <a:lnTo>
                    <a:pt x="25797" y="45561"/>
                  </a:lnTo>
                  <a:lnTo>
                    <a:pt x="46434" y="45561"/>
                  </a:lnTo>
                  <a:lnTo>
                    <a:pt x="46434" y="44053"/>
                  </a:lnTo>
                  <a:lnTo>
                    <a:pt x="43418" y="43577"/>
                  </a:lnTo>
                  <a:lnTo>
                    <a:pt x="41593" y="42466"/>
                  </a:lnTo>
                  <a:lnTo>
                    <a:pt x="40640" y="40481"/>
                  </a:lnTo>
                  <a:lnTo>
                    <a:pt x="40402" y="37544"/>
                  </a:lnTo>
                  <a:lnTo>
                    <a:pt x="40402" y="14843"/>
                  </a:lnTo>
                  <a:lnTo>
                    <a:pt x="39847" y="9445"/>
                  </a:lnTo>
                  <a:lnTo>
                    <a:pt x="38418" y="5556"/>
                  </a:lnTo>
                  <a:lnTo>
                    <a:pt x="36354" y="2858"/>
                  </a:lnTo>
                  <a:lnTo>
                    <a:pt x="33813" y="1111"/>
                  </a:lnTo>
                  <a:lnTo>
                    <a:pt x="31274" y="238"/>
                  </a:lnTo>
                  <a:lnTo>
                    <a:pt x="28813" y="0"/>
                  </a:lnTo>
                  <a:lnTo>
                    <a:pt x="24765" y="634"/>
                  </a:lnTo>
                  <a:lnTo>
                    <a:pt x="21193" y="2302"/>
                  </a:lnTo>
                  <a:lnTo>
                    <a:pt x="17781" y="4842"/>
                  </a:lnTo>
                  <a:lnTo>
                    <a:pt x="14367" y="8017"/>
                  </a:lnTo>
                  <a:lnTo>
                    <a:pt x="14367" y="159"/>
                  </a:lnTo>
                  <a:lnTo>
                    <a:pt x="13653" y="0"/>
                  </a:lnTo>
                  <a:close/>
                </a:path>
              </a:pathLst>
            </a:custGeom>
            <a:solidFill>
              <a:srgbClr val="000000"/>
            </a:solidFill>
          </p:spPr>
          <p:txBody>
            <a:bodyPr vert="horz" lIns="91440" tIns="45720" rIns="91440" bIns="45720" anchor="t"/>
            <a:lstStyle/>
            <a:p>
              <a:endParaRPr lang="en-IN"/>
            </a:p>
          </p:txBody>
        </p:sp>
        <p:sp>
          <p:nvSpPr>
            <p:cNvPr id="2722" name="Shape 2757"/>
            <p:cNvSpPr/>
            <p:nvPr/>
          </p:nvSpPr>
          <p:spPr>
            <a:xfrm>
              <a:off x="3189984" y="5079649"/>
              <a:ext cx="46513" cy="45561"/>
            </a:xfrm>
            <a:custGeom>
              <a:avLst/>
              <a:gdLst/>
              <a:ahLst/>
              <a:cxnLst/>
              <a:rect l="0" t="0" r="0" b="0"/>
              <a:pathLst>
                <a:path w="46513" h="45561">
                  <a:moveTo>
                    <a:pt x="13732" y="0"/>
                  </a:moveTo>
                  <a:lnTo>
                    <a:pt x="0" y="4446"/>
                  </a:lnTo>
                  <a:lnTo>
                    <a:pt x="0" y="6112"/>
                  </a:lnTo>
                  <a:lnTo>
                    <a:pt x="1112" y="5794"/>
                  </a:lnTo>
                  <a:lnTo>
                    <a:pt x="2937" y="5715"/>
                  </a:lnTo>
                  <a:lnTo>
                    <a:pt x="4128" y="5873"/>
                  </a:lnTo>
                  <a:lnTo>
                    <a:pt x="5238" y="6588"/>
                  </a:lnTo>
                  <a:lnTo>
                    <a:pt x="6032" y="8493"/>
                  </a:lnTo>
                  <a:lnTo>
                    <a:pt x="6350" y="12065"/>
                  </a:lnTo>
                  <a:lnTo>
                    <a:pt x="6350" y="36672"/>
                  </a:lnTo>
                  <a:lnTo>
                    <a:pt x="6112" y="40243"/>
                  </a:lnTo>
                  <a:lnTo>
                    <a:pt x="5081" y="42466"/>
                  </a:lnTo>
                  <a:lnTo>
                    <a:pt x="3175" y="43577"/>
                  </a:lnTo>
                  <a:lnTo>
                    <a:pt x="238" y="44053"/>
                  </a:lnTo>
                  <a:lnTo>
                    <a:pt x="238" y="45561"/>
                  </a:lnTo>
                  <a:lnTo>
                    <a:pt x="21273" y="45561"/>
                  </a:lnTo>
                  <a:lnTo>
                    <a:pt x="21273" y="44053"/>
                  </a:lnTo>
                  <a:lnTo>
                    <a:pt x="18098" y="43656"/>
                  </a:lnTo>
                  <a:lnTo>
                    <a:pt x="16034" y="42624"/>
                  </a:lnTo>
                  <a:lnTo>
                    <a:pt x="15002" y="41116"/>
                  </a:lnTo>
                  <a:lnTo>
                    <a:pt x="14684" y="38893"/>
                  </a:lnTo>
                  <a:lnTo>
                    <a:pt x="14684" y="11112"/>
                  </a:lnTo>
                  <a:lnTo>
                    <a:pt x="17383" y="8652"/>
                  </a:lnTo>
                  <a:lnTo>
                    <a:pt x="19923" y="6906"/>
                  </a:lnTo>
                  <a:lnTo>
                    <a:pt x="22304" y="5794"/>
                  </a:lnTo>
                  <a:lnTo>
                    <a:pt x="24527" y="5477"/>
                  </a:lnTo>
                  <a:lnTo>
                    <a:pt x="28178" y="6112"/>
                  </a:lnTo>
                  <a:lnTo>
                    <a:pt x="30559" y="7937"/>
                  </a:lnTo>
                  <a:lnTo>
                    <a:pt x="31829" y="11033"/>
                  </a:lnTo>
                  <a:lnTo>
                    <a:pt x="32147" y="15081"/>
                  </a:lnTo>
                  <a:lnTo>
                    <a:pt x="32147" y="35718"/>
                  </a:lnTo>
                  <a:lnTo>
                    <a:pt x="31909" y="38893"/>
                  </a:lnTo>
                  <a:lnTo>
                    <a:pt x="31353" y="41116"/>
                  </a:lnTo>
                  <a:lnTo>
                    <a:pt x="30401" y="42624"/>
                  </a:lnTo>
                  <a:lnTo>
                    <a:pt x="29131" y="43418"/>
                  </a:lnTo>
                  <a:lnTo>
                    <a:pt x="25875" y="44053"/>
                  </a:lnTo>
                  <a:lnTo>
                    <a:pt x="25875" y="45561"/>
                  </a:lnTo>
                  <a:lnTo>
                    <a:pt x="46513" y="45561"/>
                  </a:lnTo>
                  <a:lnTo>
                    <a:pt x="46513" y="44053"/>
                  </a:lnTo>
                  <a:lnTo>
                    <a:pt x="43498" y="43577"/>
                  </a:lnTo>
                  <a:lnTo>
                    <a:pt x="41672" y="42466"/>
                  </a:lnTo>
                  <a:lnTo>
                    <a:pt x="40719" y="40481"/>
                  </a:lnTo>
                  <a:lnTo>
                    <a:pt x="40481" y="37544"/>
                  </a:lnTo>
                  <a:lnTo>
                    <a:pt x="40481" y="14843"/>
                  </a:lnTo>
                  <a:lnTo>
                    <a:pt x="39926" y="9445"/>
                  </a:lnTo>
                  <a:lnTo>
                    <a:pt x="38497" y="5556"/>
                  </a:lnTo>
                  <a:lnTo>
                    <a:pt x="36433" y="2858"/>
                  </a:lnTo>
                  <a:lnTo>
                    <a:pt x="33893" y="1111"/>
                  </a:lnTo>
                  <a:lnTo>
                    <a:pt x="31353" y="238"/>
                  </a:lnTo>
                  <a:lnTo>
                    <a:pt x="28893" y="0"/>
                  </a:lnTo>
                  <a:lnTo>
                    <a:pt x="24844" y="634"/>
                  </a:lnTo>
                  <a:lnTo>
                    <a:pt x="21273" y="2302"/>
                  </a:lnTo>
                  <a:lnTo>
                    <a:pt x="17859" y="4842"/>
                  </a:lnTo>
                  <a:lnTo>
                    <a:pt x="14367" y="8017"/>
                  </a:lnTo>
                  <a:lnTo>
                    <a:pt x="14367" y="159"/>
                  </a:lnTo>
                  <a:lnTo>
                    <a:pt x="13732" y="0"/>
                  </a:lnTo>
                  <a:close/>
                </a:path>
              </a:pathLst>
            </a:custGeom>
            <a:solidFill>
              <a:srgbClr val="000000"/>
            </a:solidFill>
          </p:spPr>
          <p:txBody>
            <a:bodyPr vert="horz" lIns="91440" tIns="45720" rIns="91440" bIns="45720" anchor="t"/>
            <a:lstStyle/>
            <a:p>
              <a:endParaRPr lang="en-IN"/>
            </a:p>
          </p:txBody>
        </p:sp>
        <p:sp>
          <p:nvSpPr>
            <p:cNvPr id="2723" name="Shape 2758"/>
            <p:cNvSpPr/>
            <p:nvPr/>
          </p:nvSpPr>
          <p:spPr>
            <a:xfrm>
              <a:off x="4208287" y="5079649"/>
              <a:ext cx="32622" cy="45561"/>
            </a:xfrm>
            <a:custGeom>
              <a:avLst/>
              <a:gdLst/>
              <a:ahLst/>
              <a:cxnLst/>
              <a:rect l="0" t="0" r="0" b="0"/>
              <a:pathLst>
                <a:path w="32622" h="45561">
                  <a:moveTo>
                    <a:pt x="14842" y="0"/>
                  </a:moveTo>
                  <a:lnTo>
                    <a:pt x="158" y="5318"/>
                  </a:lnTo>
                  <a:lnTo>
                    <a:pt x="158" y="6906"/>
                  </a:lnTo>
                  <a:lnTo>
                    <a:pt x="3572" y="6509"/>
                  </a:lnTo>
                  <a:lnTo>
                    <a:pt x="4762" y="6667"/>
                  </a:lnTo>
                  <a:lnTo>
                    <a:pt x="5874" y="7303"/>
                  </a:lnTo>
                  <a:lnTo>
                    <a:pt x="6667" y="9128"/>
                  </a:lnTo>
                  <a:lnTo>
                    <a:pt x="6985" y="12462"/>
                  </a:lnTo>
                  <a:lnTo>
                    <a:pt x="6985" y="37227"/>
                  </a:lnTo>
                  <a:lnTo>
                    <a:pt x="6667" y="40481"/>
                  </a:lnTo>
                  <a:lnTo>
                    <a:pt x="5556" y="42307"/>
                  </a:lnTo>
                  <a:lnTo>
                    <a:pt x="3413" y="43339"/>
                  </a:lnTo>
                  <a:lnTo>
                    <a:pt x="0" y="44053"/>
                  </a:lnTo>
                  <a:lnTo>
                    <a:pt x="0" y="45561"/>
                  </a:lnTo>
                  <a:lnTo>
                    <a:pt x="23733" y="45561"/>
                  </a:lnTo>
                  <a:lnTo>
                    <a:pt x="23733" y="44053"/>
                  </a:lnTo>
                  <a:lnTo>
                    <a:pt x="20320" y="43736"/>
                  </a:lnTo>
                  <a:lnTo>
                    <a:pt x="17621" y="42862"/>
                  </a:lnTo>
                  <a:lnTo>
                    <a:pt x="15954" y="40640"/>
                  </a:lnTo>
                  <a:lnTo>
                    <a:pt x="15319" y="36672"/>
                  </a:lnTo>
                  <a:lnTo>
                    <a:pt x="15319" y="14367"/>
                  </a:lnTo>
                  <a:lnTo>
                    <a:pt x="15716" y="12620"/>
                  </a:lnTo>
                  <a:lnTo>
                    <a:pt x="16590" y="10874"/>
                  </a:lnTo>
                  <a:lnTo>
                    <a:pt x="19208" y="7699"/>
                  </a:lnTo>
                  <a:lnTo>
                    <a:pt x="20716" y="6588"/>
                  </a:lnTo>
                  <a:lnTo>
                    <a:pt x="22066" y="6270"/>
                  </a:lnTo>
                  <a:lnTo>
                    <a:pt x="24130" y="7143"/>
                  </a:lnTo>
                  <a:lnTo>
                    <a:pt x="26115" y="8811"/>
                  </a:lnTo>
                  <a:lnTo>
                    <a:pt x="28892" y="9684"/>
                  </a:lnTo>
                  <a:lnTo>
                    <a:pt x="30480" y="9366"/>
                  </a:lnTo>
                  <a:lnTo>
                    <a:pt x="31671" y="8493"/>
                  </a:lnTo>
                  <a:lnTo>
                    <a:pt x="32622" y="5318"/>
                  </a:lnTo>
                  <a:lnTo>
                    <a:pt x="32305" y="3095"/>
                  </a:lnTo>
                  <a:lnTo>
                    <a:pt x="31274" y="1428"/>
                  </a:lnTo>
                  <a:lnTo>
                    <a:pt x="29607" y="317"/>
                  </a:lnTo>
                  <a:lnTo>
                    <a:pt x="27305" y="0"/>
                  </a:lnTo>
                  <a:lnTo>
                    <a:pt x="24527" y="397"/>
                  </a:lnTo>
                  <a:lnTo>
                    <a:pt x="21749" y="1904"/>
                  </a:lnTo>
                  <a:lnTo>
                    <a:pt x="18811" y="4603"/>
                  </a:lnTo>
                  <a:lnTo>
                    <a:pt x="15557" y="8969"/>
                  </a:lnTo>
                  <a:lnTo>
                    <a:pt x="15319" y="8969"/>
                  </a:lnTo>
                  <a:lnTo>
                    <a:pt x="15319" y="159"/>
                  </a:lnTo>
                  <a:lnTo>
                    <a:pt x="14842" y="0"/>
                  </a:lnTo>
                  <a:close/>
                </a:path>
              </a:pathLst>
            </a:custGeom>
            <a:solidFill>
              <a:srgbClr val="000000"/>
            </a:solidFill>
          </p:spPr>
          <p:txBody>
            <a:bodyPr vert="horz" lIns="91440" tIns="45720" rIns="91440" bIns="45720" anchor="t"/>
            <a:lstStyle/>
            <a:p>
              <a:endParaRPr lang="en-IN"/>
            </a:p>
          </p:txBody>
        </p:sp>
        <p:sp>
          <p:nvSpPr>
            <p:cNvPr id="2724" name="Shape 2759"/>
            <p:cNvSpPr/>
            <p:nvPr/>
          </p:nvSpPr>
          <p:spPr>
            <a:xfrm>
              <a:off x="3856894" y="5079649"/>
              <a:ext cx="43815" cy="67152"/>
            </a:xfrm>
            <a:custGeom>
              <a:avLst/>
              <a:gdLst/>
              <a:ahLst/>
              <a:cxnLst/>
              <a:rect l="0" t="0" r="0" b="0"/>
              <a:pathLst>
                <a:path w="43815" h="67152">
                  <a:moveTo>
                    <a:pt x="21113" y="0"/>
                  </a:moveTo>
                  <a:lnTo>
                    <a:pt x="19684" y="2778"/>
                  </a:lnTo>
                  <a:lnTo>
                    <a:pt x="22621" y="3334"/>
                  </a:lnTo>
                  <a:lnTo>
                    <a:pt x="24843" y="4922"/>
                  </a:lnTo>
                  <a:lnTo>
                    <a:pt x="27940" y="9763"/>
                  </a:lnTo>
                  <a:lnTo>
                    <a:pt x="29447" y="15161"/>
                  </a:lnTo>
                  <a:lnTo>
                    <a:pt x="29765" y="17383"/>
                  </a:lnTo>
                  <a:lnTo>
                    <a:pt x="29845" y="18812"/>
                  </a:lnTo>
                  <a:lnTo>
                    <a:pt x="29765" y="20241"/>
                  </a:lnTo>
                  <a:lnTo>
                    <a:pt x="29447" y="22225"/>
                  </a:lnTo>
                  <a:lnTo>
                    <a:pt x="28733" y="24368"/>
                  </a:lnTo>
                  <a:lnTo>
                    <a:pt x="27463" y="26353"/>
                  </a:lnTo>
                  <a:lnTo>
                    <a:pt x="25400" y="27781"/>
                  </a:lnTo>
                  <a:lnTo>
                    <a:pt x="22621" y="28337"/>
                  </a:lnTo>
                  <a:lnTo>
                    <a:pt x="19129" y="27622"/>
                  </a:lnTo>
                  <a:lnTo>
                    <a:pt x="16430" y="25717"/>
                  </a:lnTo>
                  <a:lnTo>
                    <a:pt x="14525" y="22939"/>
                  </a:lnTo>
                  <a:lnTo>
                    <a:pt x="13255" y="19447"/>
                  </a:lnTo>
                  <a:lnTo>
                    <a:pt x="12302" y="11668"/>
                  </a:lnTo>
                  <a:lnTo>
                    <a:pt x="12937" y="7461"/>
                  </a:lnTo>
                  <a:lnTo>
                    <a:pt x="14683" y="4683"/>
                  </a:lnTo>
                  <a:lnTo>
                    <a:pt x="17065" y="3175"/>
                  </a:lnTo>
                  <a:lnTo>
                    <a:pt x="19684" y="2778"/>
                  </a:lnTo>
                  <a:lnTo>
                    <a:pt x="21113" y="0"/>
                  </a:lnTo>
                  <a:lnTo>
                    <a:pt x="17223" y="397"/>
                  </a:lnTo>
                  <a:lnTo>
                    <a:pt x="13334" y="1667"/>
                  </a:lnTo>
                  <a:lnTo>
                    <a:pt x="9683" y="3889"/>
                  </a:lnTo>
                  <a:lnTo>
                    <a:pt x="6746" y="7064"/>
                  </a:lnTo>
                  <a:lnTo>
                    <a:pt x="4762" y="11192"/>
                  </a:lnTo>
                  <a:lnTo>
                    <a:pt x="4047" y="16509"/>
                  </a:lnTo>
                  <a:lnTo>
                    <a:pt x="4682" y="20637"/>
                  </a:lnTo>
                  <a:lnTo>
                    <a:pt x="6429" y="24129"/>
                  </a:lnTo>
                  <a:lnTo>
                    <a:pt x="9365" y="27147"/>
                  </a:lnTo>
                  <a:lnTo>
                    <a:pt x="13255" y="29448"/>
                  </a:lnTo>
                  <a:lnTo>
                    <a:pt x="9525" y="32861"/>
                  </a:lnTo>
                  <a:lnTo>
                    <a:pt x="7063" y="35322"/>
                  </a:lnTo>
                  <a:lnTo>
                    <a:pt x="5556" y="37068"/>
                  </a:lnTo>
                  <a:lnTo>
                    <a:pt x="4762" y="38417"/>
                  </a:lnTo>
                  <a:lnTo>
                    <a:pt x="4445" y="40243"/>
                  </a:lnTo>
                  <a:lnTo>
                    <a:pt x="4921" y="41989"/>
                  </a:lnTo>
                  <a:lnTo>
                    <a:pt x="6111" y="43418"/>
                  </a:lnTo>
                  <a:lnTo>
                    <a:pt x="9683" y="45482"/>
                  </a:lnTo>
                  <a:lnTo>
                    <a:pt x="6032" y="48181"/>
                  </a:lnTo>
                  <a:lnTo>
                    <a:pt x="2936" y="51197"/>
                  </a:lnTo>
                  <a:lnTo>
                    <a:pt x="793" y="54292"/>
                  </a:lnTo>
                  <a:lnTo>
                    <a:pt x="0" y="57547"/>
                  </a:lnTo>
                  <a:lnTo>
                    <a:pt x="396" y="59531"/>
                  </a:lnTo>
                  <a:lnTo>
                    <a:pt x="1348" y="61278"/>
                  </a:lnTo>
                  <a:lnTo>
                    <a:pt x="2936" y="62944"/>
                  </a:lnTo>
                  <a:lnTo>
                    <a:pt x="5000" y="64373"/>
                  </a:lnTo>
                  <a:lnTo>
                    <a:pt x="10556" y="66358"/>
                  </a:lnTo>
                  <a:lnTo>
                    <a:pt x="17541" y="67152"/>
                  </a:lnTo>
                  <a:lnTo>
                    <a:pt x="21192" y="66913"/>
                  </a:lnTo>
                  <a:lnTo>
                    <a:pt x="25240" y="66119"/>
                  </a:lnTo>
                  <a:lnTo>
                    <a:pt x="33496" y="63023"/>
                  </a:lnTo>
                  <a:lnTo>
                    <a:pt x="37226" y="60642"/>
                  </a:lnTo>
                  <a:lnTo>
                    <a:pt x="40163" y="57784"/>
                  </a:lnTo>
                  <a:lnTo>
                    <a:pt x="42147" y="54292"/>
                  </a:lnTo>
                  <a:lnTo>
                    <a:pt x="42862" y="50403"/>
                  </a:lnTo>
                  <a:lnTo>
                    <a:pt x="42782" y="48657"/>
                  </a:lnTo>
                  <a:lnTo>
                    <a:pt x="42147" y="46514"/>
                  </a:lnTo>
                  <a:lnTo>
                    <a:pt x="40877" y="44291"/>
                  </a:lnTo>
                  <a:lnTo>
                    <a:pt x="38734" y="42228"/>
                  </a:lnTo>
                  <a:lnTo>
                    <a:pt x="35480" y="40640"/>
                  </a:lnTo>
                  <a:lnTo>
                    <a:pt x="30876" y="39847"/>
                  </a:lnTo>
                  <a:lnTo>
                    <a:pt x="18096" y="39211"/>
                  </a:lnTo>
                  <a:lnTo>
                    <a:pt x="14763" y="39053"/>
                  </a:lnTo>
                  <a:lnTo>
                    <a:pt x="13210" y="38644"/>
                  </a:lnTo>
                  <a:lnTo>
                    <a:pt x="11746" y="45799"/>
                  </a:lnTo>
                  <a:lnTo>
                    <a:pt x="11746" y="45799"/>
                  </a:lnTo>
                  <a:lnTo>
                    <a:pt x="16033" y="46434"/>
                  </a:lnTo>
                  <a:lnTo>
                    <a:pt x="20637" y="46831"/>
                  </a:lnTo>
                  <a:lnTo>
                    <a:pt x="23812" y="46911"/>
                  </a:lnTo>
                  <a:lnTo>
                    <a:pt x="27940" y="47069"/>
                  </a:lnTo>
                  <a:lnTo>
                    <a:pt x="32940" y="47228"/>
                  </a:lnTo>
                  <a:lnTo>
                    <a:pt x="36750" y="47863"/>
                  </a:lnTo>
                  <a:lnTo>
                    <a:pt x="39210" y="49292"/>
                  </a:lnTo>
                  <a:lnTo>
                    <a:pt x="40083" y="51911"/>
                  </a:lnTo>
                  <a:lnTo>
                    <a:pt x="39766" y="53816"/>
                  </a:lnTo>
                  <a:lnTo>
                    <a:pt x="38893" y="55642"/>
                  </a:lnTo>
                  <a:lnTo>
                    <a:pt x="37306" y="57229"/>
                  </a:lnTo>
                  <a:lnTo>
                    <a:pt x="35241" y="58658"/>
                  </a:lnTo>
                  <a:lnTo>
                    <a:pt x="32622" y="59848"/>
                  </a:lnTo>
                  <a:lnTo>
                    <a:pt x="29527" y="60722"/>
                  </a:lnTo>
                  <a:lnTo>
                    <a:pt x="25955" y="61278"/>
                  </a:lnTo>
                  <a:lnTo>
                    <a:pt x="21827" y="61516"/>
                  </a:lnTo>
                  <a:lnTo>
                    <a:pt x="17938" y="61278"/>
                  </a:lnTo>
                  <a:lnTo>
                    <a:pt x="14763" y="60802"/>
                  </a:lnTo>
                  <a:lnTo>
                    <a:pt x="12143" y="60087"/>
                  </a:lnTo>
                  <a:lnTo>
                    <a:pt x="10159" y="59134"/>
                  </a:lnTo>
                  <a:lnTo>
                    <a:pt x="7698" y="56912"/>
                  </a:lnTo>
                  <a:lnTo>
                    <a:pt x="6905" y="54452"/>
                  </a:lnTo>
                  <a:lnTo>
                    <a:pt x="7222" y="52387"/>
                  </a:lnTo>
                  <a:lnTo>
                    <a:pt x="8253" y="50403"/>
                  </a:lnTo>
                  <a:lnTo>
                    <a:pt x="9762" y="48259"/>
                  </a:lnTo>
                  <a:lnTo>
                    <a:pt x="11746" y="45799"/>
                  </a:lnTo>
                  <a:lnTo>
                    <a:pt x="13210" y="38644"/>
                  </a:lnTo>
                  <a:lnTo>
                    <a:pt x="11746" y="38259"/>
                  </a:lnTo>
                  <a:lnTo>
                    <a:pt x="10795" y="37544"/>
                  </a:lnTo>
                  <a:lnTo>
                    <a:pt x="10397" y="36512"/>
                  </a:lnTo>
                  <a:lnTo>
                    <a:pt x="11032" y="34687"/>
                  </a:lnTo>
                  <a:lnTo>
                    <a:pt x="12620" y="32703"/>
                  </a:lnTo>
                  <a:lnTo>
                    <a:pt x="14603" y="31036"/>
                  </a:lnTo>
                  <a:lnTo>
                    <a:pt x="16351" y="30322"/>
                  </a:lnTo>
                  <a:lnTo>
                    <a:pt x="17223" y="30401"/>
                  </a:lnTo>
                  <a:lnTo>
                    <a:pt x="18732" y="30559"/>
                  </a:lnTo>
                  <a:lnTo>
                    <a:pt x="21668" y="30797"/>
                  </a:lnTo>
                  <a:lnTo>
                    <a:pt x="24765" y="30401"/>
                  </a:lnTo>
                  <a:lnTo>
                    <a:pt x="28257" y="29368"/>
                  </a:lnTo>
                  <a:lnTo>
                    <a:pt x="31670" y="27543"/>
                  </a:lnTo>
                  <a:lnTo>
                    <a:pt x="34607" y="24765"/>
                  </a:lnTo>
                  <a:lnTo>
                    <a:pt x="36671" y="21034"/>
                  </a:lnTo>
                  <a:lnTo>
                    <a:pt x="37465" y="16272"/>
                  </a:lnTo>
                  <a:lnTo>
                    <a:pt x="37306" y="13097"/>
                  </a:lnTo>
                  <a:lnTo>
                    <a:pt x="36908" y="10716"/>
                  </a:lnTo>
                  <a:lnTo>
                    <a:pt x="35559" y="7143"/>
                  </a:lnTo>
                  <a:lnTo>
                    <a:pt x="43815" y="7143"/>
                  </a:lnTo>
                  <a:lnTo>
                    <a:pt x="43815" y="3254"/>
                  </a:lnTo>
                  <a:lnTo>
                    <a:pt x="36115" y="3254"/>
                  </a:lnTo>
                  <a:lnTo>
                    <a:pt x="33653" y="3095"/>
                  </a:lnTo>
                  <a:lnTo>
                    <a:pt x="30717" y="2302"/>
                  </a:lnTo>
                  <a:lnTo>
                    <a:pt x="25716" y="556"/>
                  </a:lnTo>
                  <a:lnTo>
                    <a:pt x="21113" y="0"/>
                  </a:lnTo>
                  <a:close/>
                </a:path>
              </a:pathLst>
            </a:custGeom>
            <a:solidFill>
              <a:srgbClr val="000000"/>
            </a:solidFill>
          </p:spPr>
          <p:txBody>
            <a:bodyPr vert="horz" lIns="91440" tIns="45720" rIns="91440" bIns="45720" anchor="t"/>
            <a:lstStyle/>
            <a:p>
              <a:endParaRPr lang="en-IN"/>
            </a:p>
          </p:txBody>
        </p:sp>
        <p:sp>
          <p:nvSpPr>
            <p:cNvPr id="2725" name="Shape 2760"/>
            <p:cNvSpPr/>
            <p:nvPr/>
          </p:nvSpPr>
          <p:spPr>
            <a:xfrm>
              <a:off x="3239753" y="5079649"/>
              <a:ext cx="43814" cy="67152"/>
            </a:xfrm>
            <a:custGeom>
              <a:avLst/>
              <a:gdLst/>
              <a:ahLst/>
              <a:cxnLst/>
              <a:rect l="0" t="0" r="0" b="0"/>
              <a:pathLst>
                <a:path w="43814" h="67152">
                  <a:moveTo>
                    <a:pt x="21113" y="0"/>
                  </a:moveTo>
                  <a:lnTo>
                    <a:pt x="20513" y="2935"/>
                  </a:lnTo>
                  <a:lnTo>
                    <a:pt x="22622" y="3334"/>
                  </a:lnTo>
                  <a:lnTo>
                    <a:pt x="24843" y="4922"/>
                  </a:lnTo>
                  <a:lnTo>
                    <a:pt x="27939" y="9763"/>
                  </a:lnTo>
                  <a:lnTo>
                    <a:pt x="29448" y="15161"/>
                  </a:lnTo>
                  <a:lnTo>
                    <a:pt x="29766" y="17383"/>
                  </a:lnTo>
                  <a:lnTo>
                    <a:pt x="29845" y="18812"/>
                  </a:lnTo>
                  <a:lnTo>
                    <a:pt x="29766" y="20241"/>
                  </a:lnTo>
                  <a:lnTo>
                    <a:pt x="29448" y="22225"/>
                  </a:lnTo>
                  <a:lnTo>
                    <a:pt x="28733" y="24368"/>
                  </a:lnTo>
                  <a:lnTo>
                    <a:pt x="27463" y="26353"/>
                  </a:lnTo>
                  <a:lnTo>
                    <a:pt x="25400" y="27781"/>
                  </a:lnTo>
                  <a:lnTo>
                    <a:pt x="22542" y="28337"/>
                  </a:lnTo>
                  <a:lnTo>
                    <a:pt x="19129" y="27622"/>
                  </a:lnTo>
                  <a:lnTo>
                    <a:pt x="16431" y="25717"/>
                  </a:lnTo>
                  <a:lnTo>
                    <a:pt x="14525" y="22939"/>
                  </a:lnTo>
                  <a:lnTo>
                    <a:pt x="13256" y="19447"/>
                  </a:lnTo>
                  <a:lnTo>
                    <a:pt x="12303" y="11668"/>
                  </a:lnTo>
                  <a:lnTo>
                    <a:pt x="12937" y="7461"/>
                  </a:lnTo>
                  <a:lnTo>
                    <a:pt x="14684" y="4683"/>
                  </a:lnTo>
                  <a:lnTo>
                    <a:pt x="17066" y="3175"/>
                  </a:lnTo>
                  <a:lnTo>
                    <a:pt x="19684" y="2778"/>
                  </a:lnTo>
                  <a:lnTo>
                    <a:pt x="20513" y="2935"/>
                  </a:lnTo>
                  <a:lnTo>
                    <a:pt x="21113" y="0"/>
                  </a:lnTo>
                  <a:lnTo>
                    <a:pt x="17224" y="397"/>
                  </a:lnTo>
                  <a:lnTo>
                    <a:pt x="13334" y="1667"/>
                  </a:lnTo>
                  <a:lnTo>
                    <a:pt x="9683" y="3889"/>
                  </a:lnTo>
                  <a:lnTo>
                    <a:pt x="6747" y="7064"/>
                  </a:lnTo>
                  <a:lnTo>
                    <a:pt x="4762" y="11192"/>
                  </a:lnTo>
                  <a:lnTo>
                    <a:pt x="4048" y="16509"/>
                  </a:lnTo>
                  <a:lnTo>
                    <a:pt x="4682" y="20637"/>
                  </a:lnTo>
                  <a:lnTo>
                    <a:pt x="6429" y="24129"/>
                  </a:lnTo>
                  <a:lnTo>
                    <a:pt x="9366" y="27147"/>
                  </a:lnTo>
                  <a:lnTo>
                    <a:pt x="13256" y="29448"/>
                  </a:lnTo>
                  <a:lnTo>
                    <a:pt x="9525" y="32861"/>
                  </a:lnTo>
                  <a:lnTo>
                    <a:pt x="7063" y="35322"/>
                  </a:lnTo>
                  <a:lnTo>
                    <a:pt x="5556" y="37068"/>
                  </a:lnTo>
                  <a:lnTo>
                    <a:pt x="4762" y="38417"/>
                  </a:lnTo>
                  <a:lnTo>
                    <a:pt x="4445" y="40243"/>
                  </a:lnTo>
                  <a:lnTo>
                    <a:pt x="4921" y="41989"/>
                  </a:lnTo>
                  <a:lnTo>
                    <a:pt x="6112" y="43418"/>
                  </a:lnTo>
                  <a:lnTo>
                    <a:pt x="9683" y="45482"/>
                  </a:lnTo>
                  <a:lnTo>
                    <a:pt x="6032" y="48181"/>
                  </a:lnTo>
                  <a:lnTo>
                    <a:pt x="2937" y="51197"/>
                  </a:lnTo>
                  <a:lnTo>
                    <a:pt x="793" y="54292"/>
                  </a:lnTo>
                  <a:lnTo>
                    <a:pt x="0" y="57547"/>
                  </a:lnTo>
                  <a:lnTo>
                    <a:pt x="397" y="59531"/>
                  </a:lnTo>
                  <a:lnTo>
                    <a:pt x="1349" y="61278"/>
                  </a:lnTo>
                  <a:lnTo>
                    <a:pt x="2937" y="62944"/>
                  </a:lnTo>
                  <a:lnTo>
                    <a:pt x="5000" y="64373"/>
                  </a:lnTo>
                  <a:lnTo>
                    <a:pt x="10556" y="66358"/>
                  </a:lnTo>
                  <a:lnTo>
                    <a:pt x="17542" y="67152"/>
                  </a:lnTo>
                  <a:lnTo>
                    <a:pt x="21193" y="66913"/>
                  </a:lnTo>
                  <a:lnTo>
                    <a:pt x="25241" y="66119"/>
                  </a:lnTo>
                  <a:lnTo>
                    <a:pt x="33496" y="63023"/>
                  </a:lnTo>
                  <a:lnTo>
                    <a:pt x="37226" y="60642"/>
                  </a:lnTo>
                  <a:lnTo>
                    <a:pt x="40163" y="57784"/>
                  </a:lnTo>
                  <a:lnTo>
                    <a:pt x="42148" y="54292"/>
                  </a:lnTo>
                  <a:lnTo>
                    <a:pt x="42862" y="50403"/>
                  </a:lnTo>
                  <a:lnTo>
                    <a:pt x="42782" y="48657"/>
                  </a:lnTo>
                  <a:lnTo>
                    <a:pt x="42148" y="46514"/>
                  </a:lnTo>
                  <a:lnTo>
                    <a:pt x="40878" y="44291"/>
                  </a:lnTo>
                  <a:lnTo>
                    <a:pt x="38734" y="42228"/>
                  </a:lnTo>
                  <a:lnTo>
                    <a:pt x="35481" y="40640"/>
                  </a:lnTo>
                  <a:lnTo>
                    <a:pt x="30876" y="39847"/>
                  </a:lnTo>
                  <a:lnTo>
                    <a:pt x="18097" y="39211"/>
                  </a:lnTo>
                  <a:lnTo>
                    <a:pt x="14763" y="39053"/>
                  </a:lnTo>
                  <a:lnTo>
                    <a:pt x="13210" y="38644"/>
                  </a:lnTo>
                  <a:lnTo>
                    <a:pt x="11747" y="45799"/>
                  </a:lnTo>
                  <a:lnTo>
                    <a:pt x="15954" y="46434"/>
                  </a:lnTo>
                  <a:lnTo>
                    <a:pt x="20637" y="46831"/>
                  </a:lnTo>
                  <a:lnTo>
                    <a:pt x="23812" y="46911"/>
                  </a:lnTo>
                  <a:lnTo>
                    <a:pt x="27939" y="47069"/>
                  </a:lnTo>
                  <a:lnTo>
                    <a:pt x="32861" y="47228"/>
                  </a:lnTo>
                  <a:lnTo>
                    <a:pt x="36750" y="47863"/>
                  </a:lnTo>
                  <a:lnTo>
                    <a:pt x="39211" y="49292"/>
                  </a:lnTo>
                  <a:lnTo>
                    <a:pt x="40084" y="51911"/>
                  </a:lnTo>
                  <a:lnTo>
                    <a:pt x="39767" y="53816"/>
                  </a:lnTo>
                  <a:lnTo>
                    <a:pt x="38893" y="55642"/>
                  </a:lnTo>
                  <a:lnTo>
                    <a:pt x="37306" y="57229"/>
                  </a:lnTo>
                  <a:lnTo>
                    <a:pt x="35242" y="58658"/>
                  </a:lnTo>
                  <a:lnTo>
                    <a:pt x="32623" y="59848"/>
                  </a:lnTo>
                  <a:lnTo>
                    <a:pt x="29527" y="60722"/>
                  </a:lnTo>
                  <a:lnTo>
                    <a:pt x="25876" y="61278"/>
                  </a:lnTo>
                  <a:lnTo>
                    <a:pt x="21748" y="61516"/>
                  </a:lnTo>
                  <a:lnTo>
                    <a:pt x="17938" y="61278"/>
                  </a:lnTo>
                  <a:lnTo>
                    <a:pt x="14763" y="60802"/>
                  </a:lnTo>
                  <a:lnTo>
                    <a:pt x="12143" y="60087"/>
                  </a:lnTo>
                  <a:lnTo>
                    <a:pt x="10159" y="59134"/>
                  </a:lnTo>
                  <a:lnTo>
                    <a:pt x="7699" y="56912"/>
                  </a:lnTo>
                  <a:lnTo>
                    <a:pt x="6906" y="54452"/>
                  </a:lnTo>
                  <a:lnTo>
                    <a:pt x="7223" y="52387"/>
                  </a:lnTo>
                  <a:lnTo>
                    <a:pt x="8254" y="50403"/>
                  </a:lnTo>
                  <a:lnTo>
                    <a:pt x="9762" y="48259"/>
                  </a:lnTo>
                  <a:lnTo>
                    <a:pt x="11747" y="45799"/>
                  </a:lnTo>
                  <a:lnTo>
                    <a:pt x="13210" y="38644"/>
                  </a:lnTo>
                  <a:lnTo>
                    <a:pt x="11747" y="38259"/>
                  </a:lnTo>
                  <a:lnTo>
                    <a:pt x="10795" y="37544"/>
                  </a:lnTo>
                  <a:lnTo>
                    <a:pt x="10398" y="36512"/>
                  </a:lnTo>
                  <a:lnTo>
                    <a:pt x="11032" y="34687"/>
                  </a:lnTo>
                  <a:lnTo>
                    <a:pt x="12619" y="32703"/>
                  </a:lnTo>
                  <a:lnTo>
                    <a:pt x="14604" y="31036"/>
                  </a:lnTo>
                  <a:lnTo>
                    <a:pt x="16351" y="30322"/>
                  </a:lnTo>
                  <a:lnTo>
                    <a:pt x="17224" y="30401"/>
                  </a:lnTo>
                  <a:lnTo>
                    <a:pt x="18732" y="30559"/>
                  </a:lnTo>
                  <a:lnTo>
                    <a:pt x="21668" y="30797"/>
                  </a:lnTo>
                  <a:lnTo>
                    <a:pt x="24764" y="30401"/>
                  </a:lnTo>
                  <a:lnTo>
                    <a:pt x="28257" y="29368"/>
                  </a:lnTo>
                  <a:lnTo>
                    <a:pt x="31669" y="27543"/>
                  </a:lnTo>
                  <a:lnTo>
                    <a:pt x="34607" y="24765"/>
                  </a:lnTo>
                  <a:lnTo>
                    <a:pt x="36671" y="21034"/>
                  </a:lnTo>
                  <a:lnTo>
                    <a:pt x="37464" y="16272"/>
                  </a:lnTo>
                  <a:lnTo>
                    <a:pt x="37306" y="13097"/>
                  </a:lnTo>
                  <a:lnTo>
                    <a:pt x="36909" y="10716"/>
                  </a:lnTo>
                  <a:lnTo>
                    <a:pt x="35559" y="7143"/>
                  </a:lnTo>
                  <a:lnTo>
                    <a:pt x="43814" y="7143"/>
                  </a:lnTo>
                  <a:lnTo>
                    <a:pt x="43814" y="3254"/>
                  </a:lnTo>
                  <a:lnTo>
                    <a:pt x="36116" y="3254"/>
                  </a:lnTo>
                  <a:lnTo>
                    <a:pt x="33575" y="3095"/>
                  </a:lnTo>
                  <a:lnTo>
                    <a:pt x="30718" y="2302"/>
                  </a:lnTo>
                  <a:lnTo>
                    <a:pt x="25717" y="556"/>
                  </a:lnTo>
                  <a:lnTo>
                    <a:pt x="21113" y="0"/>
                  </a:lnTo>
                  <a:close/>
                </a:path>
              </a:pathLst>
            </a:custGeom>
            <a:solidFill>
              <a:srgbClr val="000000"/>
            </a:solidFill>
          </p:spPr>
          <p:txBody>
            <a:bodyPr vert="horz" lIns="91440" tIns="45720" rIns="91440" bIns="45720" anchor="t"/>
            <a:lstStyle/>
            <a:p>
              <a:endParaRPr lang="en-IN"/>
            </a:p>
          </p:txBody>
        </p:sp>
        <p:sp>
          <p:nvSpPr>
            <p:cNvPr id="2726" name="Shape 2761"/>
            <p:cNvSpPr/>
            <p:nvPr/>
          </p:nvSpPr>
          <p:spPr>
            <a:xfrm>
              <a:off x="3111563" y="5080603"/>
              <a:ext cx="45640" cy="66199"/>
            </a:xfrm>
            <a:custGeom>
              <a:avLst/>
              <a:gdLst/>
              <a:ahLst/>
              <a:cxnLst/>
              <a:rect l="0" t="0" r="0" b="0"/>
              <a:pathLst>
                <a:path w="45640" h="66199">
                  <a:moveTo>
                    <a:pt x="0" y="0"/>
                  </a:moveTo>
                  <a:lnTo>
                    <a:pt x="0" y="1427"/>
                  </a:lnTo>
                  <a:lnTo>
                    <a:pt x="2540" y="2142"/>
                  </a:lnTo>
                  <a:lnTo>
                    <a:pt x="3968" y="3095"/>
                  </a:lnTo>
                  <a:lnTo>
                    <a:pt x="5078" y="4602"/>
                  </a:lnTo>
                  <a:lnTo>
                    <a:pt x="16351" y="28971"/>
                  </a:lnTo>
                  <a:lnTo>
                    <a:pt x="17302" y="30956"/>
                  </a:lnTo>
                  <a:lnTo>
                    <a:pt x="18572" y="33575"/>
                  </a:lnTo>
                  <a:lnTo>
                    <a:pt x="21192" y="39131"/>
                  </a:lnTo>
                  <a:lnTo>
                    <a:pt x="22065" y="41354"/>
                  </a:lnTo>
                  <a:lnTo>
                    <a:pt x="22462" y="42623"/>
                  </a:lnTo>
                  <a:lnTo>
                    <a:pt x="22304" y="43735"/>
                  </a:lnTo>
                  <a:lnTo>
                    <a:pt x="21827" y="45718"/>
                  </a:lnTo>
                  <a:lnTo>
                    <a:pt x="19843" y="50879"/>
                  </a:lnTo>
                  <a:lnTo>
                    <a:pt x="16985" y="55720"/>
                  </a:lnTo>
                  <a:lnTo>
                    <a:pt x="15240" y="57229"/>
                  </a:lnTo>
                  <a:lnTo>
                    <a:pt x="13334" y="57863"/>
                  </a:lnTo>
                  <a:lnTo>
                    <a:pt x="12143" y="57625"/>
                  </a:lnTo>
                  <a:lnTo>
                    <a:pt x="10397" y="56990"/>
                  </a:lnTo>
                  <a:lnTo>
                    <a:pt x="6350" y="56117"/>
                  </a:lnTo>
                  <a:lnTo>
                    <a:pt x="4365" y="56435"/>
                  </a:lnTo>
                  <a:lnTo>
                    <a:pt x="3095" y="57150"/>
                  </a:lnTo>
                  <a:lnTo>
                    <a:pt x="1825" y="59055"/>
                  </a:lnTo>
                  <a:lnTo>
                    <a:pt x="1587" y="60482"/>
                  </a:lnTo>
                  <a:lnTo>
                    <a:pt x="1983" y="62467"/>
                  </a:lnTo>
                  <a:lnTo>
                    <a:pt x="3333" y="64293"/>
                  </a:lnTo>
                  <a:lnTo>
                    <a:pt x="5635" y="65642"/>
                  </a:lnTo>
                  <a:lnTo>
                    <a:pt x="8810" y="66199"/>
                  </a:lnTo>
                  <a:lnTo>
                    <a:pt x="11428" y="65881"/>
                  </a:lnTo>
                  <a:lnTo>
                    <a:pt x="13890" y="64927"/>
                  </a:lnTo>
                  <a:lnTo>
                    <a:pt x="16112" y="63420"/>
                  </a:lnTo>
                  <a:lnTo>
                    <a:pt x="18096" y="61276"/>
                  </a:lnTo>
                  <a:lnTo>
                    <a:pt x="20002" y="58498"/>
                  </a:lnTo>
                  <a:lnTo>
                    <a:pt x="21907" y="55086"/>
                  </a:lnTo>
                  <a:lnTo>
                    <a:pt x="23812" y="51037"/>
                  </a:lnTo>
                  <a:lnTo>
                    <a:pt x="25637" y="46355"/>
                  </a:lnTo>
                  <a:lnTo>
                    <a:pt x="40877" y="5952"/>
                  </a:lnTo>
                  <a:lnTo>
                    <a:pt x="42147" y="3571"/>
                  </a:lnTo>
                  <a:lnTo>
                    <a:pt x="43417" y="2221"/>
                  </a:lnTo>
                  <a:lnTo>
                    <a:pt x="45640" y="1507"/>
                  </a:lnTo>
                  <a:lnTo>
                    <a:pt x="45640" y="0"/>
                  </a:lnTo>
                  <a:lnTo>
                    <a:pt x="32305" y="0"/>
                  </a:lnTo>
                  <a:lnTo>
                    <a:pt x="32305" y="1507"/>
                  </a:lnTo>
                  <a:lnTo>
                    <a:pt x="34368" y="1666"/>
                  </a:lnTo>
                  <a:lnTo>
                    <a:pt x="35877" y="2142"/>
                  </a:lnTo>
                  <a:lnTo>
                    <a:pt x="36750" y="3015"/>
                  </a:lnTo>
                  <a:lnTo>
                    <a:pt x="37067" y="4286"/>
                  </a:lnTo>
                  <a:lnTo>
                    <a:pt x="36908" y="5396"/>
                  </a:lnTo>
                  <a:lnTo>
                    <a:pt x="36273" y="6984"/>
                  </a:lnTo>
                  <a:lnTo>
                    <a:pt x="34765" y="11032"/>
                  </a:lnTo>
                  <a:lnTo>
                    <a:pt x="27066" y="33018"/>
                  </a:lnTo>
                  <a:lnTo>
                    <a:pt x="15636" y="7937"/>
                  </a:lnTo>
                  <a:lnTo>
                    <a:pt x="15001" y="6350"/>
                  </a:lnTo>
                  <a:lnTo>
                    <a:pt x="14683" y="4365"/>
                  </a:lnTo>
                  <a:lnTo>
                    <a:pt x="15240" y="2856"/>
                  </a:lnTo>
                  <a:lnTo>
                    <a:pt x="16668" y="1983"/>
                  </a:lnTo>
                  <a:lnTo>
                    <a:pt x="20398" y="1507"/>
                  </a:lnTo>
                  <a:lnTo>
                    <a:pt x="20398" y="0"/>
                  </a:lnTo>
                  <a:lnTo>
                    <a:pt x="0" y="0"/>
                  </a:lnTo>
                  <a:close/>
                </a:path>
              </a:pathLst>
            </a:custGeom>
            <a:solidFill>
              <a:srgbClr val="000000"/>
            </a:solidFill>
          </p:spPr>
          <p:txBody>
            <a:bodyPr vert="horz" lIns="91440" tIns="45720" rIns="91440" bIns="45720" anchor="t"/>
            <a:lstStyle/>
            <a:p>
              <a:endParaRPr lang="en-IN"/>
            </a:p>
          </p:txBody>
        </p:sp>
        <p:sp>
          <p:nvSpPr>
            <p:cNvPr id="2727" name="Shape 2762"/>
            <p:cNvSpPr/>
            <p:nvPr/>
          </p:nvSpPr>
          <p:spPr>
            <a:xfrm>
              <a:off x="3525027" y="5187044"/>
              <a:ext cx="10081" cy="10080"/>
            </a:xfrm>
            <a:custGeom>
              <a:avLst/>
              <a:gdLst/>
              <a:ahLst/>
              <a:cxnLst/>
              <a:rect l="0" t="0" r="0" b="0"/>
              <a:pathLst>
                <a:path w="10081" h="10080">
                  <a:moveTo>
                    <a:pt x="5001" y="0"/>
                  </a:moveTo>
                  <a:lnTo>
                    <a:pt x="2777" y="475"/>
                  </a:lnTo>
                  <a:lnTo>
                    <a:pt x="1189" y="1746"/>
                  </a:lnTo>
                  <a:lnTo>
                    <a:pt x="317" y="3413"/>
                  </a:lnTo>
                  <a:lnTo>
                    <a:pt x="0" y="5001"/>
                  </a:lnTo>
                  <a:lnTo>
                    <a:pt x="317" y="6588"/>
                  </a:lnTo>
                  <a:lnTo>
                    <a:pt x="1189" y="8254"/>
                  </a:lnTo>
                  <a:lnTo>
                    <a:pt x="2698" y="9603"/>
                  </a:lnTo>
                  <a:lnTo>
                    <a:pt x="5001" y="10080"/>
                  </a:lnTo>
                  <a:lnTo>
                    <a:pt x="7063" y="9683"/>
                  </a:lnTo>
                  <a:lnTo>
                    <a:pt x="8651" y="8652"/>
                  </a:lnTo>
                  <a:lnTo>
                    <a:pt x="9763" y="7064"/>
                  </a:lnTo>
                  <a:lnTo>
                    <a:pt x="10081" y="5001"/>
                  </a:lnTo>
                  <a:lnTo>
                    <a:pt x="9763" y="3016"/>
                  </a:lnTo>
                  <a:lnTo>
                    <a:pt x="8651" y="1428"/>
                  </a:lnTo>
                  <a:lnTo>
                    <a:pt x="7063" y="396"/>
                  </a:lnTo>
                  <a:lnTo>
                    <a:pt x="5001" y="0"/>
                  </a:lnTo>
                  <a:close/>
                </a:path>
              </a:pathLst>
            </a:custGeom>
            <a:solidFill>
              <a:srgbClr val="000000"/>
            </a:solidFill>
          </p:spPr>
          <p:txBody>
            <a:bodyPr vert="horz" lIns="91440" tIns="45720" rIns="91440" bIns="45720" anchor="t"/>
            <a:lstStyle/>
            <a:p>
              <a:endParaRPr lang="en-IN"/>
            </a:p>
          </p:txBody>
        </p:sp>
        <p:sp>
          <p:nvSpPr>
            <p:cNvPr id="2728" name="Shape 2763"/>
            <p:cNvSpPr/>
            <p:nvPr/>
          </p:nvSpPr>
          <p:spPr>
            <a:xfrm>
              <a:off x="3354688" y="5187044"/>
              <a:ext cx="10081" cy="10080"/>
            </a:xfrm>
            <a:custGeom>
              <a:avLst/>
              <a:gdLst/>
              <a:ahLst/>
              <a:cxnLst/>
              <a:rect l="0" t="0" r="0" b="0"/>
              <a:pathLst>
                <a:path w="10081" h="10080">
                  <a:moveTo>
                    <a:pt x="4921" y="0"/>
                  </a:moveTo>
                  <a:lnTo>
                    <a:pt x="2698" y="475"/>
                  </a:lnTo>
                  <a:lnTo>
                    <a:pt x="1190" y="1746"/>
                  </a:lnTo>
                  <a:lnTo>
                    <a:pt x="317" y="3413"/>
                  </a:lnTo>
                  <a:lnTo>
                    <a:pt x="0" y="5001"/>
                  </a:lnTo>
                  <a:lnTo>
                    <a:pt x="238" y="6588"/>
                  </a:lnTo>
                  <a:lnTo>
                    <a:pt x="1111" y="8254"/>
                  </a:lnTo>
                  <a:lnTo>
                    <a:pt x="2698" y="9603"/>
                  </a:lnTo>
                  <a:lnTo>
                    <a:pt x="4921" y="10080"/>
                  </a:lnTo>
                  <a:lnTo>
                    <a:pt x="6985" y="9683"/>
                  </a:lnTo>
                  <a:lnTo>
                    <a:pt x="8652" y="8652"/>
                  </a:lnTo>
                  <a:lnTo>
                    <a:pt x="9763" y="7064"/>
                  </a:lnTo>
                  <a:lnTo>
                    <a:pt x="10081" y="5001"/>
                  </a:lnTo>
                  <a:lnTo>
                    <a:pt x="9763" y="3016"/>
                  </a:lnTo>
                  <a:lnTo>
                    <a:pt x="8652" y="142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2729" name="Shape 2764"/>
            <p:cNvSpPr/>
            <p:nvPr/>
          </p:nvSpPr>
          <p:spPr>
            <a:xfrm>
              <a:off x="3490896" y="5197284"/>
              <a:ext cx="26352" cy="58340"/>
            </a:xfrm>
            <a:custGeom>
              <a:avLst/>
              <a:gdLst/>
              <a:ahLst/>
              <a:cxnLst/>
              <a:rect l="0" t="0" r="0" b="0"/>
              <a:pathLst>
                <a:path w="26352" h="58340">
                  <a:moveTo>
                    <a:pt x="13256" y="0"/>
                  </a:moveTo>
                  <a:lnTo>
                    <a:pt x="10874" y="3412"/>
                  </a:lnTo>
                  <a:lnTo>
                    <a:pt x="8811" y="6190"/>
                  </a:lnTo>
                  <a:lnTo>
                    <a:pt x="4364" y="11350"/>
                  </a:lnTo>
                  <a:lnTo>
                    <a:pt x="1349" y="13731"/>
                  </a:lnTo>
                  <a:lnTo>
                    <a:pt x="317" y="14525"/>
                  </a:lnTo>
                  <a:lnTo>
                    <a:pt x="0" y="15318"/>
                  </a:lnTo>
                  <a:lnTo>
                    <a:pt x="396" y="15954"/>
                  </a:lnTo>
                  <a:lnTo>
                    <a:pt x="5636" y="15954"/>
                  </a:lnTo>
                  <a:lnTo>
                    <a:pt x="5636" y="45798"/>
                  </a:lnTo>
                  <a:lnTo>
                    <a:pt x="5873" y="49212"/>
                  </a:lnTo>
                  <a:lnTo>
                    <a:pt x="6350" y="51990"/>
                  </a:lnTo>
                  <a:lnTo>
                    <a:pt x="7143" y="54212"/>
                  </a:lnTo>
                  <a:lnTo>
                    <a:pt x="8254" y="55800"/>
                  </a:lnTo>
                  <a:lnTo>
                    <a:pt x="11192" y="57784"/>
                  </a:lnTo>
                  <a:lnTo>
                    <a:pt x="14763" y="58340"/>
                  </a:lnTo>
                  <a:lnTo>
                    <a:pt x="18097" y="57784"/>
                  </a:lnTo>
                  <a:lnTo>
                    <a:pt x="21351" y="56196"/>
                  </a:lnTo>
                  <a:lnTo>
                    <a:pt x="24129" y="53815"/>
                  </a:lnTo>
                  <a:lnTo>
                    <a:pt x="26352" y="50879"/>
                  </a:lnTo>
                  <a:lnTo>
                    <a:pt x="25002" y="49767"/>
                  </a:lnTo>
                  <a:lnTo>
                    <a:pt x="22781" y="51990"/>
                  </a:lnTo>
                  <a:lnTo>
                    <a:pt x="21113" y="52862"/>
                  </a:lnTo>
                  <a:lnTo>
                    <a:pt x="18970" y="53260"/>
                  </a:lnTo>
                  <a:lnTo>
                    <a:pt x="16827" y="52783"/>
                  </a:lnTo>
                  <a:lnTo>
                    <a:pt x="15398" y="51593"/>
                  </a:lnTo>
                  <a:lnTo>
                    <a:pt x="14128" y="47942"/>
                  </a:lnTo>
                  <a:lnTo>
                    <a:pt x="13970" y="44290"/>
                  </a:lnTo>
                  <a:lnTo>
                    <a:pt x="13970" y="15954"/>
                  </a:lnTo>
                  <a:lnTo>
                    <a:pt x="23971" y="15954"/>
                  </a:lnTo>
                  <a:lnTo>
                    <a:pt x="23971" y="12779"/>
                  </a:lnTo>
                  <a:lnTo>
                    <a:pt x="13970" y="12779"/>
                  </a:lnTo>
                  <a:lnTo>
                    <a:pt x="13970" y="1348"/>
                  </a:lnTo>
                  <a:lnTo>
                    <a:pt x="13889" y="317"/>
                  </a:lnTo>
                  <a:lnTo>
                    <a:pt x="13256" y="0"/>
                  </a:lnTo>
                  <a:close/>
                </a:path>
              </a:pathLst>
            </a:custGeom>
            <a:solidFill>
              <a:srgbClr val="000000"/>
            </a:solidFill>
          </p:spPr>
          <p:txBody>
            <a:bodyPr vert="horz" lIns="91440" tIns="45720" rIns="91440" bIns="45720" anchor="t"/>
            <a:lstStyle/>
            <a:p>
              <a:endParaRPr lang="en-IN"/>
            </a:p>
          </p:txBody>
        </p:sp>
        <p:sp>
          <p:nvSpPr>
            <p:cNvPr id="2730" name="Shape 2765"/>
            <p:cNvSpPr/>
            <p:nvPr/>
          </p:nvSpPr>
          <p:spPr>
            <a:xfrm>
              <a:off x="3320478" y="5197284"/>
              <a:ext cx="26351" cy="58340"/>
            </a:xfrm>
            <a:custGeom>
              <a:avLst/>
              <a:gdLst/>
              <a:ahLst/>
              <a:cxnLst/>
              <a:rect l="0" t="0" r="0" b="0"/>
              <a:pathLst>
                <a:path w="26351" h="58340">
                  <a:moveTo>
                    <a:pt x="13255" y="0"/>
                  </a:moveTo>
                  <a:lnTo>
                    <a:pt x="10873" y="3412"/>
                  </a:lnTo>
                  <a:lnTo>
                    <a:pt x="8888" y="6190"/>
                  </a:lnTo>
                  <a:lnTo>
                    <a:pt x="4364" y="11350"/>
                  </a:lnTo>
                  <a:lnTo>
                    <a:pt x="1428" y="13731"/>
                  </a:lnTo>
                  <a:lnTo>
                    <a:pt x="396" y="14525"/>
                  </a:lnTo>
                  <a:lnTo>
                    <a:pt x="0" y="15318"/>
                  </a:lnTo>
                  <a:lnTo>
                    <a:pt x="396" y="15954"/>
                  </a:lnTo>
                  <a:lnTo>
                    <a:pt x="5634" y="15954"/>
                  </a:lnTo>
                  <a:lnTo>
                    <a:pt x="5634" y="45798"/>
                  </a:lnTo>
                  <a:lnTo>
                    <a:pt x="5873" y="49212"/>
                  </a:lnTo>
                  <a:lnTo>
                    <a:pt x="6350" y="51990"/>
                  </a:lnTo>
                  <a:lnTo>
                    <a:pt x="7222" y="54212"/>
                  </a:lnTo>
                  <a:lnTo>
                    <a:pt x="8333" y="55800"/>
                  </a:lnTo>
                  <a:lnTo>
                    <a:pt x="11269" y="57784"/>
                  </a:lnTo>
                  <a:lnTo>
                    <a:pt x="14762" y="58340"/>
                  </a:lnTo>
                  <a:lnTo>
                    <a:pt x="18176" y="57784"/>
                  </a:lnTo>
                  <a:lnTo>
                    <a:pt x="21351" y="56196"/>
                  </a:lnTo>
                  <a:lnTo>
                    <a:pt x="24129" y="53815"/>
                  </a:lnTo>
                  <a:lnTo>
                    <a:pt x="26351" y="50879"/>
                  </a:lnTo>
                  <a:lnTo>
                    <a:pt x="25081" y="49767"/>
                  </a:lnTo>
                  <a:lnTo>
                    <a:pt x="22859" y="51990"/>
                  </a:lnTo>
                  <a:lnTo>
                    <a:pt x="21192" y="52862"/>
                  </a:lnTo>
                  <a:lnTo>
                    <a:pt x="19050" y="53260"/>
                  </a:lnTo>
                  <a:lnTo>
                    <a:pt x="16906" y="52783"/>
                  </a:lnTo>
                  <a:lnTo>
                    <a:pt x="15477" y="51593"/>
                  </a:lnTo>
                  <a:lnTo>
                    <a:pt x="14604" y="49926"/>
                  </a:lnTo>
                  <a:lnTo>
                    <a:pt x="14207" y="47942"/>
                  </a:lnTo>
                  <a:lnTo>
                    <a:pt x="13968" y="44290"/>
                  </a:lnTo>
                  <a:lnTo>
                    <a:pt x="13968" y="15954"/>
                  </a:lnTo>
                  <a:lnTo>
                    <a:pt x="23969" y="15954"/>
                  </a:lnTo>
                  <a:lnTo>
                    <a:pt x="23969" y="12779"/>
                  </a:lnTo>
                  <a:lnTo>
                    <a:pt x="13968" y="12779"/>
                  </a:lnTo>
                  <a:lnTo>
                    <a:pt x="13968" y="1348"/>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731" name="Shape 2766"/>
            <p:cNvSpPr/>
            <p:nvPr/>
          </p:nvSpPr>
          <p:spPr>
            <a:xfrm>
              <a:off x="4428394" y="5209110"/>
              <a:ext cx="40083" cy="46513"/>
            </a:xfrm>
            <a:custGeom>
              <a:avLst/>
              <a:gdLst/>
              <a:ahLst/>
              <a:cxnLst/>
              <a:rect l="0" t="0" r="0" b="0"/>
              <a:pathLst>
                <a:path w="40083" h="46513">
                  <a:moveTo>
                    <a:pt x="18017" y="0"/>
                  </a:moveTo>
                  <a:lnTo>
                    <a:pt x="12779" y="555"/>
                  </a:lnTo>
                  <a:lnTo>
                    <a:pt x="8651" y="1985"/>
                  </a:lnTo>
                  <a:lnTo>
                    <a:pt x="5635" y="4048"/>
                  </a:lnTo>
                  <a:lnTo>
                    <a:pt x="3491" y="6350"/>
                  </a:lnTo>
                  <a:lnTo>
                    <a:pt x="2222" y="8811"/>
                  </a:lnTo>
                  <a:lnTo>
                    <a:pt x="1825" y="10953"/>
                  </a:lnTo>
                  <a:lnTo>
                    <a:pt x="2142" y="12303"/>
                  </a:lnTo>
                  <a:lnTo>
                    <a:pt x="2857" y="13731"/>
                  </a:lnTo>
                  <a:lnTo>
                    <a:pt x="4127" y="14922"/>
                  </a:lnTo>
                  <a:lnTo>
                    <a:pt x="6111" y="15318"/>
                  </a:lnTo>
                  <a:lnTo>
                    <a:pt x="7937" y="15001"/>
                  </a:lnTo>
                  <a:lnTo>
                    <a:pt x="9366" y="13970"/>
                  </a:lnTo>
                  <a:lnTo>
                    <a:pt x="10238" y="12620"/>
                  </a:lnTo>
                  <a:lnTo>
                    <a:pt x="10556" y="11112"/>
                  </a:lnTo>
                  <a:lnTo>
                    <a:pt x="10318" y="9366"/>
                  </a:lnTo>
                  <a:lnTo>
                    <a:pt x="10080" y="7223"/>
                  </a:lnTo>
                  <a:lnTo>
                    <a:pt x="10715" y="5160"/>
                  </a:lnTo>
                  <a:lnTo>
                    <a:pt x="12382" y="3651"/>
                  </a:lnTo>
                  <a:lnTo>
                    <a:pt x="14683" y="2698"/>
                  </a:lnTo>
                  <a:lnTo>
                    <a:pt x="17145" y="2381"/>
                  </a:lnTo>
                  <a:lnTo>
                    <a:pt x="19605" y="2618"/>
                  </a:lnTo>
                  <a:lnTo>
                    <a:pt x="22066" y="3809"/>
                  </a:lnTo>
                  <a:lnTo>
                    <a:pt x="23971" y="6350"/>
                  </a:lnTo>
                  <a:lnTo>
                    <a:pt x="24765" y="10556"/>
                  </a:lnTo>
                  <a:lnTo>
                    <a:pt x="24765" y="16668"/>
                  </a:lnTo>
                  <a:lnTo>
                    <a:pt x="24024" y="16957"/>
                  </a:lnTo>
                  <a:lnTo>
                    <a:pt x="24765" y="19050"/>
                  </a:lnTo>
                  <a:lnTo>
                    <a:pt x="24765" y="33337"/>
                  </a:lnTo>
                  <a:lnTo>
                    <a:pt x="24685" y="35322"/>
                  </a:lnTo>
                  <a:lnTo>
                    <a:pt x="24208" y="36750"/>
                  </a:lnTo>
                  <a:lnTo>
                    <a:pt x="23177" y="37861"/>
                  </a:lnTo>
                  <a:lnTo>
                    <a:pt x="21351" y="39052"/>
                  </a:lnTo>
                  <a:lnTo>
                    <a:pt x="20320" y="39448"/>
                  </a:lnTo>
                  <a:lnTo>
                    <a:pt x="18732" y="40085"/>
                  </a:lnTo>
                  <a:lnTo>
                    <a:pt x="15240" y="40798"/>
                  </a:lnTo>
                  <a:lnTo>
                    <a:pt x="12700" y="40242"/>
                  </a:lnTo>
                  <a:lnTo>
                    <a:pt x="10635" y="38734"/>
                  </a:lnTo>
                  <a:lnTo>
                    <a:pt x="9207" y="36273"/>
                  </a:lnTo>
                  <a:lnTo>
                    <a:pt x="8651" y="33098"/>
                  </a:lnTo>
                  <a:lnTo>
                    <a:pt x="8651" y="32861"/>
                  </a:lnTo>
                  <a:lnTo>
                    <a:pt x="8890" y="31036"/>
                  </a:lnTo>
                  <a:lnTo>
                    <a:pt x="9525" y="28892"/>
                  </a:lnTo>
                  <a:lnTo>
                    <a:pt x="11112" y="26591"/>
                  </a:lnTo>
                  <a:lnTo>
                    <a:pt x="13970" y="24050"/>
                  </a:lnTo>
                  <a:lnTo>
                    <a:pt x="15954" y="22780"/>
                  </a:lnTo>
                  <a:lnTo>
                    <a:pt x="18415" y="21511"/>
                  </a:lnTo>
                  <a:lnTo>
                    <a:pt x="21351" y="20241"/>
                  </a:lnTo>
                  <a:lnTo>
                    <a:pt x="24765" y="19050"/>
                  </a:lnTo>
                  <a:lnTo>
                    <a:pt x="24024" y="16957"/>
                  </a:lnTo>
                  <a:lnTo>
                    <a:pt x="17223" y="19605"/>
                  </a:lnTo>
                  <a:lnTo>
                    <a:pt x="11112" y="22304"/>
                  </a:lnTo>
                  <a:lnTo>
                    <a:pt x="6270" y="25082"/>
                  </a:lnTo>
                  <a:lnTo>
                    <a:pt x="2777" y="28178"/>
                  </a:lnTo>
                  <a:lnTo>
                    <a:pt x="713" y="31829"/>
                  </a:lnTo>
                  <a:lnTo>
                    <a:pt x="0" y="36273"/>
                  </a:lnTo>
                  <a:lnTo>
                    <a:pt x="872" y="40640"/>
                  </a:lnTo>
                  <a:lnTo>
                    <a:pt x="3254" y="43893"/>
                  </a:lnTo>
                  <a:lnTo>
                    <a:pt x="6587" y="45878"/>
                  </a:lnTo>
                  <a:lnTo>
                    <a:pt x="10477" y="46513"/>
                  </a:lnTo>
                  <a:lnTo>
                    <a:pt x="14525" y="45957"/>
                  </a:lnTo>
                  <a:lnTo>
                    <a:pt x="18335" y="44211"/>
                  </a:lnTo>
                  <a:lnTo>
                    <a:pt x="21827" y="41830"/>
                  </a:lnTo>
                  <a:lnTo>
                    <a:pt x="24843" y="39291"/>
                  </a:lnTo>
                  <a:lnTo>
                    <a:pt x="25400" y="42306"/>
                  </a:lnTo>
                  <a:lnTo>
                    <a:pt x="26352" y="44370"/>
                  </a:lnTo>
                  <a:lnTo>
                    <a:pt x="27542" y="45641"/>
                  </a:lnTo>
                  <a:lnTo>
                    <a:pt x="28891" y="46275"/>
                  </a:lnTo>
                  <a:lnTo>
                    <a:pt x="31272" y="46513"/>
                  </a:lnTo>
                  <a:lnTo>
                    <a:pt x="32702" y="46435"/>
                  </a:lnTo>
                  <a:lnTo>
                    <a:pt x="34686" y="45878"/>
                  </a:lnTo>
                  <a:lnTo>
                    <a:pt x="37147" y="44370"/>
                  </a:lnTo>
                  <a:lnTo>
                    <a:pt x="40083" y="41592"/>
                  </a:lnTo>
                  <a:lnTo>
                    <a:pt x="40083" y="39052"/>
                  </a:lnTo>
                  <a:lnTo>
                    <a:pt x="38258" y="40322"/>
                  </a:lnTo>
                  <a:lnTo>
                    <a:pt x="35638" y="40878"/>
                  </a:lnTo>
                  <a:lnTo>
                    <a:pt x="33972" y="40401"/>
                  </a:lnTo>
                  <a:lnTo>
                    <a:pt x="33098" y="39131"/>
                  </a:lnTo>
                  <a:lnTo>
                    <a:pt x="32781" y="35162"/>
                  </a:lnTo>
                  <a:lnTo>
                    <a:pt x="32781" y="15875"/>
                  </a:lnTo>
                  <a:lnTo>
                    <a:pt x="32226" y="9128"/>
                  </a:lnTo>
                  <a:lnTo>
                    <a:pt x="30956" y="5715"/>
                  </a:lnTo>
                  <a:lnTo>
                    <a:pt x="28416" y="2778"/>
                  </a:lnTo>
                  <a:lnTo>
                    <a:pt x="26590" y="1587"/>
                  </a:lnTo>
                  <a:lnTo>
                    <a:pt x="24208" y="71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2732" name="Shape 2767"/>
            <p:cNvSpPr/>
            <p:nvPr/>
          </p:nvSpPr>
          <p:spPr>
            <a:xfrm>
              <a:off x="4254800" y="5209110"/>
              <a:ext cx="39528" cy="46513"/>
            </a:xfrm>
            <a:custGeom>
              <a:avLst/>
              <a:gdLst/>
              <a:ahLst/>
              <a:cxnLst/>
              <a:rect l="0" t="0" r="0" b="0"/>
              <a:pathLst>
                <a:path w="39528" h="46513">
                  <a:moveTo>
                    <a:pt x="20240" y="0"/>
                  </a:moveTo>
                  <a:lnTo>
                    <a:pt x="18018" y="3572"/>
                  </a:lnTo>
                  <a:lnTo>
                    <a:pt x="21431" y="4127"/>
                  </a:lnTo>
                  <a:lnTo>
                    <a:pt x="23812" y="5476"/>
                  </a:lnTo>
                  <a:lnTo>
                    <a:pt x="25478" y="7541"/>
                  </a:lnTo>
                  <a:lnTo>
                    <a:pt x="26511" y="9922"/>
                  </a:lnTo>
                  <a:lnTo>
                    <a:pt x="27543" y="14922"/>
                  </a:lnTo>
                  <a:lnTo>
                    <a:pt x="7143" y="14922"/>
                  </a:lnTo>
                  <a:lnTo>
                    <a:pt x="7858" y="11986"/>
                  </a:lnTo>
                  <a:lnTo>
                    <a:pt x="8731" y="9445"/>
                  </a:lnTo>
                  <a:lnTo>
                    <a:pt x="11191" y="5953"/>
                  </a:lnTo>
                  <a:lnTo>
                    <a:pt x="14287" y="4127"/>
                  </a:lnTo>
                  <a:lnTo>
                    <a:pt x="18018" y="3572"/>
                  </a:lnTo>
                  <a:lnTo>
                    <a:pt x="20240" y="0"/>
                  </a:lnTo>
                  <a:lnTo>
                    <a:pt x="15953" y="476"/>
                  </a:lnTo>
                  <a:lnTo>
                    <a:pt x="11429" y="2222"/>
                  </a:lnTo>
                  <a:lnTo>
                    <a:pt x="7143" y="5317"/>
                  </a:lnTo>
                  <a:lnTo>
                    <a:pt x="3492" y="9922"/>
                  </a:lnTo>
                  <a:lnTo>
                    <a:pt x="1032" y="16192"/>
                  </a:lnTo>
                  <a:lnTo>
                    <a:pt x="317" y="20002"/>
                  </a:lnTo>
                  <a:lnTo>
                    <a:pt x="0" y="24367"/>
                  </a:lnTo>
                  <a:lnTo>
                    <a:pt x="396" y="29368"/>
                  </a:lnTo>
                  <a:lnTo>
                    <a:pt x="1349" y="33735"/>
                  </a:lnTo>
                  <a:lnTo>
                    <a:pt x="2857" y="37543"/>
                  </a:lnTo>
                  <a:lnTo>
                    <a:pt x="5079" y="40718"/>
                  </a:lnTo>
                  <a:lnTo>
                    <a:pt x="7778" y="43260"/>
                  </a:lnTo>
                  <a:lnTo>
                    <a:pt x="10953" y="45005"/>
                  </a:lnTo>
                  <a:lnTo>
                    <a:pt x="14526" y="46117"/>
                  </a:lnTo>
                  <a:lnTo>
                    <a:pt x="18573" y="46513"/>
                  </a:lnTo>
                  <a:lnTo>
                    <a:pt x="23495" y="45957"/>
                  </a:lnTo>
                  <a:lnTo>
                    <a:pt x="27702" y="44370"/>
                  </a:lnTo>
                  <a:lnTo>
                    <a:pt x="31194" y="42148"/>
                  </a:lnTo>
                  <a:lnTo>
                    <a:pt x="33972" y="39448"/>
                  </a:lnTo>
                  <a:lnTo>
                    <a:pt x="36195" y="36592"/>
                  </a:lnTo>
                  <a:lnTo>
                    <a:pt x="37782" y="33892"/>
                  </a:lnTo>
                  <a:lnTo>
                    <a:pt x="38893" y="31591"/>
                  </a:lnTo>
                  <a:lnTo>
                    <a:pt x="39528" y="30003"/>
                  </a:lnTo>
                  <a:lnTo>
                    <a:pt x="37941" y="29288"/>
                  </a:lnTo>
                  <a:lnTo>
                    <a:pt x="34925" y="33654"/>
                  </a:lnTo>
                  <a:lnTo>
                    <a:pt x="32702" y="35877"/>
                  </a:lnTo>
                  <a:lnTo>
                    <a:pt x="30003" y="37861"/>
                  </a:lnTo>
                  <a:lnTo>
                    <a:pt x="26590" y="39211"/>
                  </a:lnTo>
                  <a:lnTo>
                    <a:pt x="22621" y="39687"/>
                  </a:lnTo>
                  <a:lnTo>
                    <a:pt x="19208" y="39291"/>
                  </a:lnTo>
                  <a:lnTo>
                    <a:pt x="15875" y="38020"/>
                  </a:lnTo>
                  <a:lnTo>
                    <a:pt x="12700" y="35480"/>
                  </a:lnTo>
                  <a:lnTo>
                    <a:pt x="10001" y="31511"/>
                  </a:lnTo>
                  <a:lnTo>
                    <a:pt x="8890" y="28972"/>
                  </a:lnTo>
                  <a:lnTo>
                    <a:pt x="7937" y="25876"/>
                  </a:lnTo>
                  <a:lnTo>
                    <a:pt x="7302" y="22225"/>
                  </a:lnTo>
                  <a:lnTo>
                    <a:pt x="6826" y="18097"/>
                  </a:lnTo>
                  <a:lnTo>
                    <a:pt x="37623" y="18097"/>
                  </a:lnTo>
                  <a:lnTo>
                    <a:pt x="36988" y="13652"/>
                  </a:lnTo>
                  <a:lnTo>
                    <a:pt x="35797" y="9842"/>
                  </a:lnTo>
                  <a:lnTo>
                    <a:pt x="34131" y="6667"/>
                  </a:lnTo>
                  <a:lnTo>
                    <a:pt x="32067" y="4206"/>
                  </a:lnTo>
                  <a:lnTo>
                    <a:pt x="29527" y="230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733" name="Shape 2768"/>
            <p:cNvSpPr/>
            <p:nvPr/>
          </p:nvSpPr>
          <p:spPr>
            <a:xfrm>
              <a:off x="3991275" y="5209110"/>
              <a:ext cx="39528" cy="46513"/>
            </a:xfrm>
            <a:custGeom>
              <a:avLst/>
              <a:gdLst/>
              <a:ahLst/>
              <a:cxnLst/>
              <a:rect l="0" t="0" r="0" b="0"/>
              <a:pathLst>
                <a:path w="39528" h="46513">
                  <a:moveTo>
                    <a:pt x="20240" y="0"/>
                  </a:moveTo>
                  <a:lnTo>
                    <a:pt x="18097" y="3572"/>
                  </a:lnTo>
                  <a:lnTo>
                    <a:pt x="21431" y="4127"/>
                  </a:lnTo>
                  <a:lnTo>
                    <a:pt x="23891" y="5476"/>
                  </a:lnTo>
                  <a:lnTo>
                    <a:pt x="25478" y="7541"/>
                  </a:lnTo>
                  <a:lnTo>
                    <a:pt x="26511" y="9922"/>
                  </a:lnTo>
                  <a:lnTo>
                    <a:pt x="27543" y="14922"/>
                  </a:lnTo>
                  <a:lnTo>
                    <a:pt x="7143" y="14922"/>
                  </a:lnTo>
                  <a:lnTo>
                    <a:pt x="7858" y="11986"/>
                  </a:lnTo>
                  <a:lnTo>
                    <a:pt x="8731" y="9445"/>
                  </a:lnTo>
                  <a:lnTo>
                    <a:pt x="11191" y="5953"/>
                  </a:lnTo>
                  <a:lnTo>
                    <a:pt x="14366" y="4127"/>
                  </a:lnTo>
                  <a:lnTo>
                    <a:pt x="18097" y="3572"/>
                  </a:lnTo>
                  <a:lnTo>
                    <a:pt x="20240" y="0"/>
                  </a:lnTo>
                  <a:lnTo>
                    <a:pt x="15953" y="476"/>
                  </a:lnTo>
                  <a:lnTo>
                    <a:pt x="11508" y="2222"/>
                  </a:lnTo>
                  <a:lnTo>
                    <a:pt x="7222" y="5317"/>
                  </a:lnTo>
                  <a:lnTo>
                    <a:pt x="3571" y="9922"/>
                  </a:lnTo>
                  <a:lnTo>
                    <a:pt x="1032" y="16192"/>
                  </a:lnTo>
                  <a:lnTo>
                    <a:pt x="317" y="20002"/>
                  </a:lnTo>
                  <a:lnTo>
                    <a:pt x="0" y="24367"/>
                  </a:lnTo>
                  <a:lnTo>
                    <a:pt x="396" y="29368"/>
                  </a:lnTo>
                  <a:lnTo>
                    <a:pt x="1349" y="33735"/>
                  </a:lnTo>
                  <a:lnTo>
                    <a:pt x="2937" y="37543"/>
                  </a:lnTo>
                  <a:lnTo>
                    <a:pt x="5158" y="40718"/>
                  </a:lnTo>
                  <a:lnTo>
                    <a:pt x="7858" y="43260"/>
                  </a:lnTo>
                  <a:lnTo>
                    <a:pt x="11033" y="45005"/>
                  </a:lnTo>
                  <a:lnTo>
                    <a:pt x="14604" y="46117"/>
                  </a:lnTo>
                  <a:lnTo>
                    <a:pt x="18573" y="46513"/>
                  </a:lnTo>
                  <a:lnTo>
                    <a:pt x="23495" y="45957"/>
                  </a:lnTo>
                  <a:lnTo>
                    <a:pt x="27702" y="44370"/>
                  </a:lnTo>
                  <a:lnTo>
                    <a:pt x="31194" y="42148"/>
                  </a:lnTo>
                  <a:lnTo>
                    <a:pt x="34052" y="39448"/>
                  </a:lnTo>
                  <a:lnTo>
                    <a:pt x="37862" y="33892"/>
                  </a:lnTo>
                  <a:lnTo>
                    <a:pt x="38972" y="31591"/>
                  </a:lnTo>
                  <a:lnTo>
                    <a:pt x="39528" y="30003"/>
                  </a:lnTo>
                  <a:lnTo>
                    <a:pt x="37941" y="29288"/>
                  </a:lnTo>
                  <a:lnTo>
                    <a:pt x="36671" y="31353"/>
                  </a:lnTo>
                  <a:lnTo>
                    <a:pt x="34925" y="33654"/>
                  </a:lnTo>
                  <a:lnTo>
                    <a:pt x="32702" y="35877"/>
                  </a:lnTo>
                  <a:lnTo>
                    <a:pt x="30003" y="37861"/>
                  </a:lnTo>
                  <a:lnTo>
                    <a:pt x="26670" y="39211"/>
                  </a:lnTo>
                  <a:lnTo>
                    <a:pt x="22621" y="39687"/>
                  </a:lnTo>
                  <a:lnTo>
                    <a:pt x="19288" y="39291"/>
                  </a:lnTo>
                  <a:lnTo>
                    <a:pt x="15875" y="38020"/>
                  </a:lnTo>
                  <a:lnTo>
                    <a:pt x="12778" y="35480"/>
                  </a:lnTo>
                  <a:lnTo>
                    <a:pt x="10081" y="31511"/>
                  </a:lnTo>
                  <a:lnTo>
                    <a:pt x="8969" y="28972"/>
                  </a:lnTo>
                  <a:lnTo>
                    <a:pt x="8016" y="25876"/>
                  </a:lnTo>
                  <a:lnTo>
                    <a:pt x="7302" y="22225"/>
                  </a:lnTo>
                  <a:lnTo>
                    <a:pt x="6906" y="18097"/>
                  </a:lnTo>
                  <a:lnTo>
                    <a:pt x="37702" y="18097"/>
                  </a:lnTo>
                  <a:lnTo>
                    <a:pt x="36988" y="13652"/>
                  </a:lnTo>
                  <a:lnTo>
                    <a:pt x="35877" y="9842"/>
                  </a:lnTo>
                  <a:lnTo>
                    <a:pt x="34209" y="6667"/>
                  </a:lnTo>
                  <a:lnTo>
                    <a:pt x="32067" y="4206"/>
                  </a:lnTo>
                  <a:lnTo>
                    <a:pt x="29607" y="230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734" name="Shape 2769"/>
            <p:cNvSpPr/>
            <p:nvPr/>
          </p:nvSpPr>
          <p:spPr>
            <a:xfrm>
              <a:off x="3941191" y="5209110"/>
              <a:ext cx="43656" cy="46513"/>
            </a:xfrm>
            <a:custGeom>
              <a:avLst/>
              <a:gdLst/>
              <a:ahLst/>
              <a:cxnLst/>
              <a:rect l="0" t="0" r="0" b="0"/>
              <a:pathLst>
                <a:path w="43656" h="46513">
                  <a:moveTo>
                    <a:pt x="21431" y="0"/>
                  </a:moveTo>
                  <a:lnTo>
                    <a:pt x="20637" y="2778"/>
                  </a:lnTo>
                  <a:lnTo>
                    <a:pt x="24843" y="3651"/>
                  </a:lnTo>
                  <a:lnTo>
                    <a:pt x="28336" y="6032"/>
                  </a:lnTo>
                  <a:lnTo>
                    <a:pt x="31113" y="9762"/>
                  </a:lnTo>
                  <a:lnTo>
                    <a:pt x="33098" y="14446"/>
                  </a:lnTo>
                  <a:lnTo>
                    <a:pt x="34368" y="19843"/>
                  </a:lnTo>
                  <a:lnTo>
                    <a:pt x="34766" y="25876"/>
                  </a:lnTo>
                  <a:lnTo>
                    <a:pt x="34209" y="32147"/>
                  </a:lnTo>
                  <a:lnTo>
                    <a:pt x="32861" y="36829"/>
                  </a:lnTo>
                  <a:lnTo>
                    <a:pt x="30797" y="40163"/>
                  </a:lnTo>
                  <a:lnTo>
                    <a:pt x="28336" y="42306"/>
                  </a:lnTo>
                  <a:lnTo>
                    <a:pt x="25637" y="43417"/>
                  </a:lnTo>
                  <a:lnTo>
                    <a:pt x="23097" y="43815"/>
                  </a:lnTo>
                  <a:lnTo>
                    <a:pt x="19050" y="43021"/>
                  </a:lnTo>
                  <a:lnTo>
                    <a:pt x="15875" y="40798"/>
                  </a:lnTo>
                  <a:lnTo>
                    <a:pt x="13334" y="37623"/>
                  </a:lnTo>
                  <a:lnTo>
                    <a:pt x="11508" y="33735"/>
                  </a:lnTo>
                  <a:lnTo>
                    <a:pt x="9445" y="25320"/>
                  </a:lnTo>
                  <a:lnTo>
                    <a:pt x="9048" y="21431"/>
                  </a:lnTo>
                  <a:lnTo>
                    <a:pt x="8888" y="18256"/>
                  </a:lnTo>
                  <a:lnTo>
                    <a:pt x="9127" y="14604"/>
                  </a:lnTo>
                  <a:lnTo>
                    <a:pt x="9842" y="11510"/>
                  </a:lnTo>
                  <a:lnTo>
                    <a:pt x="10873" y="8811"/>
                  </a:lnTo>
                  <a:lnTo>
                    <a:pt x="12381" y="6667"/>
                  </a:lnTo>
                  <a:lnTo>
                    <a:pt x="14128" y="4921"/>
                  </a:lnTo>
                  <a:lnTo>
                    <a:pt x="16112" y="3730"/>
                  </a:lnTo>
                  <a:lnTo>
                    <a:pt x="18256" y="3016"/>
                  </a:lnTo>
                  <a:lnTo>
                    <a:pt x="20637" y="2778"/>
                  </a:lnTo>
                  <a:lnTo>
                    <a:pt x="21431" y="0"/>
                  </a:lnTo>
                  <a:lnTo>
                    <a:pt x="15238" y="873"/>
                  </a:lnTo>
                  <a:lnTo>
                    <a:pt x="9921" y="3254"/>
                  </a:lnTo>
                  <a:lnTo>
                    <a:pt x="5713" y="6984"/>
                  </a:lnTo>
                  <a:lnTo>
                    <a:pt x="2538" y="11667"/>
                  </a:lnTo>
                  <a:lnTo>
                    <a:pt x="634" y="17066"/>
                  </a:lnTo>
                  <a:lnTo>
                    <a:pt x="0" y="22938"/>
                  </a:lnTo>
                  <a:lnTo>
                    <a:pt x="713" y="29368"/>
                  </a:lnTo>
                  <a:lnTo>
                    <a:pt x="2777" y="35004"/>
                  </a:lnTo>
                  <a:lnTo>
                    <a:pt x="6031" y="39767"/>
                  </a:lnTo>
                  <a:lnTo>
                    <a:pt x="10397" y="43417"/>
                  </a:lnTo>
                  <a:lnTo>
                    <a:pt x="15636" y="45720"/>
                  </a:lnTo>
                  <a:lnTo>
                    <a:pt x="21668" y="46513"/>
                  </a:lnTo>
                  <a:lnTo>
                    <a:pt x="28575" y="45481"/>
                  </a:lnTo>
                  <a:lnTo>
                    <a:pt x="34051" y="42623"/>
                  </a:lnTo>
                  <a:lnTo>
                    <a:pt x="38257" y="38417"/>
                  </a:lnTo>
                  <a:lnTo>
                    <a:pt x="41275" y="33417"/>
                  </a:lnTo>
                  <a:lnTo>
                    <a:pt x="43100" y="28098"/>
                  </a:lnTo>
                  <a:lnTo>
                    <a:pt x="43656" y="22938"/>
                  </a:lnTo>
                  <a:lnTo>
                    <a:pt x="43179" y="17860"/>
                  </a:lnTo>
                  <a:lnTo>
                    <a:pt x="41988" y="13334"/>
                  </a:lnTo>
                  <a:lnTo>
                    <a:pt x="40083" y="9366"/>
                  </a:lnTo>
                  <a:lnTo>
                    <a:pt x="37384" y="6111"/>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2735" name="Shape 2770"/>
            <p:cNvSpPr/>
            <p:nvPr/>
          </p:nvSpPr>
          <p:spPr>
            <a:xfrm>
              <a:off x="3674332" y="5209110"/>
              <a:ext cx="39527" cy="46513"/>
            </a:xfrm>
            <a:custGeom>
              <a:avLst/>
              <a:gdLst/>
              <a:ahLst/>
              <a:cxnLst/>
              <a:rect l="0" t="0" r="0" b="0"/>
              <a:pathLst>
                <a:path w="39527" h="46513">
                  <a:moveTo>
                    <a:pt x="20160" y="0"/>
                  </a:moveTo>
                  <a:lnTo>
                    <a:pt x="18017" y="3572"/>
                  </a:lnTo>
                  <a:lnTo>
                    <a:pt x="21431" y="4127"/>
                  </a:lnTo>
                  <a:lnTo>
                    <a:pt x="23812" y="5476"/>
                  </a:lnTo>
                  <a:lnTo>
                    <a:pt x="25400" y="7541"/>
                  </a:lnTo>
                  <a:lnTo>
                    <a:pt x="26510" y="9922"/>
                  </a:lnTo>
                  <a:lnTo>
                    <a:pt x="27542" y="14922"/>
                  </a:lnTo>
                  <a:lnTo>
                    <a:pt x="7143" y="14922"/>
                  </a:lnTo>
                  <a:lnTo>
                    <a:pt x="7857" y="11986"/>
                  </a:lnTo>
                  <a:lnTo>
                    <a:pt x="8731" y="9445"/>
                  </a:lnTo>
                  <a:lnTo>
                    <a:pt x="11112" y="5953"/>
                  </a:lnTo>
                  <a:lnTo>
                    <a:pt x="14287" y="4127"/>
                  </a:lnTo>
                  <a:lnTo>
                    <a:pt x="18017" y="3572"/>
                  </a:lnTo>
                  <a:lnTo>
                    <a:pt x="20160" y="0"/>
                  </a:lnTo>
                  <a:lnTo>
                    <a:pt x="15954" y="476"/>
                  </a:lnTo>
                  <a:lnTo>
                    <a:pt x="11428" y="2222"/>
                  </a:lnTo>
                  <a:lnTo>
                    <a:pt x="7143" y="5317"/>
                  </a:lnTo>
                  <a:lnTo>
                    <a:pt x="3491" y="9922"/>
                  </a:lnTo>
                  <a:lnTo>
                    <a:pt x="952" y="16192"/>
                  </a:lnTo>
                  <a:lnTo>
                    <a:pt x="316" y="20002"/>
                  </a:lnTo>
                  <a:lnTo>
                    <a:pt x="0" y="24367"/>
                  </a:lnTo>
                  <a:lnTo>
                    <a:pt x="396" y="29368"/>
                  </a:lnTo>
                  <a:lnTo>
                    <a:pt x="1348" y="33735"/>
                  </a:lnTo>
                  <a:lnTo>
                    <a:pt x="2857" y="37543"/>
                  </a:lnTo>
                  <a:lnTo>
                    <a:pt x="5078" y="40718"/>
                  </a:lnTo>
                  <a:lnTo>
                    <a:pt x="7777" y="43260"/>
                  </a:lnTo>
                  <a:lnTo>
                    <a:pt x="10952" y="45005"/>
                  </a:lnTo>
                  <a:lnTo>
                    <a:pt x="14525" y="46117"/>
                  </a:lnTo>
                  <a:lnTo>
                    <a:pt x="18493" y="46513"/>
                  </a:lnTo>
                  <a:lnTo>
                    <a:pt x="23495" y="45957"/>
                  </a:lnTo>
                  <a:lnTo>
                    <a:pt x="27701" y="44370"/>
                  </a:lnTo>
                  <a:lnTo>
                    <a:pt x="31193" y="42148"/>
                  </a:lnTo>
                  <a:lnTo>
                    <a:pt x="33971" y="39448"/>
                  </a:lnTo>
                  <a:lnTo>
                    <a:pt x="36195" y="36592"/>
                  </a:lnTo>
                  <a:lnTo>
                    <a:pt x="37782" y="33892"/>
                  </a:lnTo>
                  <a:lnTo>
                    <a:pt x="38893" y="31591"/>
                  </a:lnTo>
                  <a:lnTo>
                    <a:pt x="39527" y="30003"/>
                  </a:lnTo>
                  <a:lnTo>
                    <a:pt x="37940" y="29288"/>
                  </a:lnTo>
                  <a:lnTo>
                    <a:pt x="34925" y="33654"/>
                  </a:lnTo>
                  <a:lnTo>
                    <a:pt x="32702" y="35877"/>
                  </a:lnTo>
                  <a:lnTo>
                    <a:pt x="29923" y="37861"/>
                  </a:lnTo>
                  <a:lnTo>
                    <a:pt x="26590" y="39211"/>
                  </a:lnTo>
                  <a:lnTo>
                    <a:pt x="22541" y="39687"/>
                  </a:lnTo>
                  <a:lnTo>
                    <a:pt x="19208" y="39291"/>
                  </a:lnTo>
                  <a:lnTo>
                    <a:pt x="15875" y="38020"/>
                  </a:lnTo>
                  <a:lnTo>
                    <a:pt x="12700" y="35480"/>
                  </a:lnTo>
                  <a:lnTo>
                    <a:pt x="10001" y="31511"/>
                  </a:lnTo>
                  <a:lnTo>
                    <a:pt x="8890" y="28972"/>
                  </a:lnTo>
                  <a:lnTo>
                    <a:pt x="7937" y="25876"/>
                  </a:lnTo>
                  <a:lnTo>
                    <a:pt x="7302" y="22225"/>
                  </a:lnTo>
                  <a:lnTo>
                    <a:pt x="6826" y="18097"/>
                  </a:lnTo>
                  <a:lnTo>
                    <a:pt x="37622" y="18097"/>
                  </a:lnTo>
                  <a:lnTo>
                    <a:pt x="36988" y="13652"/>
                  </a:lnTo>
                  <a:lnTo>
                    <a:pt x="35797" y="9842"/>
                  </a:lnTo>
                  <a:lnTo>
                    <a:pt x="34131" y="6667"/>
                  </a:lnTo>
                  <a:lnTo>
                    <a:pt x="32066" y="4206"/>
                  </a:lnTo>
                  <a:lnTo>
                    <a:pt x="29527" y="2301"/>
                  </a:lnTo>
                  <a:lnTo>
                    <a:pt x="26748" y="1031"/>
                  </a:lnTo>
                  <a:lnTo>
                    <a:pt x="23573" y="237"/>
                  </a:lnTo>
                  <a:lnTo>
                    <a:pt x="20160" y="0"/>
                  </a:lnTo>
                  <a:close/>
                </a:path>
              </a:pathLst>
            </a:custGeom>
            <a:solidFill>
              <a:srgbClr val="000000"/>
            </a:solidFill>
          </p:spPr>
          <p:txBody>
            <a:bodyPr vert="horz" lIns="91440" tIns="45720" rIns="91440" bIns="45720" anchor="t"/>
            <a:lstStyle/>
            <a:p>
              <a:endParaRPr lang="en-IN"/>
            </a:p>
          </p:txBody>
        </p:sp>
        <p:sp>
          <p:nvSpPr>
            <p:cNvPr id="2736" name="Shape 2771"/>
            <p:cNvSpPr/>
            <p:nvPr/>
          </p:nvSpPr>
          <p:spPr>
            <a:xfrm>
              <a:off x="3518916" y="5209110"/>
              <a:ext cx="23493" cy="45561"/>
            </a:xfrm>
            <a:custGeom>
              <a:avLst/>
              <a:gdLst/>
              <a:ahLst/>
              <a:cxnLst/>
              <a:rect l="0" t="0" r="0" b="0"/>
              <a:pathLst>
                <a:path w="23493" h="45561">
                  <a:moveTo>
                    <a:pt x="15716" y="0"/>
                  </a:moveTo>
                  <a:lnTo>
                    <a:pt x="396" y="5476"/>
                  </a:lnTo>
                  <a:lnTo>
                    <a:pt x="396" y="6905"/>
                  </a:lnTo>
                  <a:lnTo>
                    <a:pt x="4364" y="6508"/>
                  </a:lnTo>
                  <a:lnTo>
                    <a:pt x="5556" y="6667"/>
                  </a:lnTo>
                  <a:lnTo>
                    <a:pt x="6667" y="7302"/>
                  </a:lnTo>
                  <a:lnTo>
                    <a:pt x="7461" y="9128"/>
                  </a:lnTo>
                  <a:lnTo>
                    <a:pt x="7778" y="12461"/>
                  </a:lnTo>
                  <a:lnTo>
                    <a:pt x="7778" y="35480"/>
                  </a:lnTo>
                  <a:lnTo>
                    <a:pt x="7618" y="38734"/>
                  </a:lnTo>
                  <a:lnTo>
                    <a:pt x="7143" y="41036"/>
                  </a:lnTo>
                  <a:lnTo>
                    <a:pt x="6191" y="42545"/>
                  </a:lnTo>
                  <a:lnTo>
                    <a:pt x="4762" y="43417"/>
                  </a:lnTo>
                  <a:lnTo>
                    <a:pt x="2777" y="43815"/>
                  </a:lnTo>
                  <a:lnTo>
                    <a:pt x="0" y="44053"/>
                  </a:lnTo>
                  <a:lnTo>
                    <a:pt x="0" y="45561"/>
                  </a:lnTo>
                  <a:lnTo>
                    <a:pt x="23493" y="45561"/>
                  </a:lnTo>
                  <a:lnTo>
                    <a:pt x="23493" y="44053"/>
                  </a:lnTo>
                  <a:lnTo>
                    <a:pt x="19446" y="43497"/>
                  </a:lnTo>
                  <a:lnTo>
                    <a:pt x="17223" y="42068"/>
                  </a:lnTo>
                  <a:lnTo>
                    <a:pt x="16350"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737" name="Shape 2772"/>
            <p:cNvSpPr/>
            <p:nvPr/>
          </p:nvSpPr>
          <p:spPr>
            <a:xfrm>
              <a:off x="3422713" y="5209110"/>
              <a:ext cx="39527" cy="46513"/>
            </a:xfrm>
            <a:custGeom>
              <a:avLst/>
              <a:gdLst/>
              <a:ahLst/>
              <a:cxnLst/>
              <a:rect l="0" t="0" r="0" b="0"/>
              <a:pathLst>
                <a:path w="39527" h="46513">
                  <a:moveTo>
                    <a:pt x="20240" y="0"/>
                  </a:moveTo>
                  <a:lnTo>
                    <a:pt x="18017" y="3572"/>
                  </a:lnTo>
                  <a:lnTo>
                    <a:pt x="21431" y="4127"/>
                  </a:lnTo>
                  <a:lnTo>
                    <a:pt x="23812" y="5476"/>
                  </a:lnTo>
                  <a:lnTo>
                    <a:pt x="25479" y="7541"/>
                  </a:lnTo>
                  <a:lnTo>
                    <a:pt x="26510" y="9922"/>
                  </a:lnTo>
                  <a:lnTo>
                    <a:pt x="27542" y="14922"/>
                  </a:lnTo>
                  <a:lnTo>
                    <a:pt x="7143" y="14922"/>
                  </a:lnTo>
                  <a:lnTo>
                    <a:pt x="7857" y="11986"/>
                  </a:lnTo>
                  <a:lnTo>
                    <a:pt x="8731" y="9445"/>
                  </a:lnTo>
                  <a:lnTo>
                    <a:pt x="11112" y="5953"/>
                  </a:lnTo>
                  <a:lnTo>
                    <a:pt x="14287" y="4127"/>
                  </a:lnTo>
                  <a:lnTo>
                    <a:pt x="18017" y="3572"/>
                  </a:lnTo>
                  <a:lnTo>
                    <a:pt x="20240" y="0"/>
                  </a:lnTo>
                  <a:lnTo>
                    <a:pt x="15954" y="476"/>
                  </a:lnTo>
                  <a:lnTo>
                    <a:pt x="11428" y="2222"/>
                  </a:lnTo>
                  <a:lnTo>
                    <a:pt x="7143" y="5317"/>
                  </a:lnTo>
                  <a:lnTo>
                    <a:pt x="3491" y="9922"/>
                  </a:lnTo>
                  <a:lnTo>
                    <a:pt x="952" y="16192"/>
                  </a:lnTo>
                  <a:lnTo>
                    <a:pt x="316" y="20002"/>
                  </a:lnTo>
                  <a:lnTo>
                    <a:pt x="0" y="24367"/>
                  </a:lnTo>
                  <a:lnTo>
                    <a:pt x="396" y="29368"/>
                  </a:lnTo>
                  <a:lnTo>
                    <a:pt x="1348" y="33735"/>
                  </a:lnTo>
                  <a:lnTo>
                    <a:pt x="2857" y="37543"/>
                  </a:lnTo>
                  <a:lnTo>
                    <a:pt x="5078" y="40718"/>
                  </a:lnTo>
                  <a:lnTo>
                    <a:pt x="7777" y="43260"/>
                  </a:lnTo>
                  <a:lnTo>
                    <a:pt x="10952" y="45005"/>
                  </a:lnTo>
                  <a:lnTo>
                    <a:pt x="14525" y="46117"/>
                  </a:lnTo>
                  <a:lnTo>
                    <a:pt x="18493" y="46513"/>
                  </a:lnTo>
                  <a:lnTo>
                    <a:pt x="23495" y="45957"/>
                  </a:lnTo>
                  <a:lnTo>
                    <a:pt x="27701" y="44370"/>
                  </a:lnTo>
                  <a:lnTo>
                    <a:pt x="31193" y="42148"/>
                  </a:lnTo>
                  <a:lnTo>
                    <a:pt x="33971" y="39448"/>
                  </a:lnTo>
                  <a:lnTo>
                    <a:pt x="36195" y="36592"/>
                  </a:lnTo>
                  <a:lnTo>
                    <a:pt x="37782" y="33892"/>
                  </a:lnTo>
                  <a:lnTo>
                    <a:pt x="38893" y="31591"/>
                  </a:lnTo>
                  <a:lnTo>
                    <a:pt x="39527" y="30003"/>
                  </a:lnTo>
                  <a:lnTo>
                    <a:pt x="37940" y="29288"/>
                  </a:lnTo>
                  <a:lnTo>
                    <a:pt x="34925" y="33654"/>
                  </a:lnTo>
                  <a:lnTo>
                    <a:pt x="32702" y="35877"/>
                  </a:lnTo>
                  <a:lnTo>
                    <a:pt x="29923" y="37861"/>
                  </a:lnTo>
                  <a:lnTo>
                    <a:pt x="26590" y="39211"/>
                  </a:lnTo>
                  <a:lnTo>
                    <a:pt x="22621" y="39687"/>
                  </a:lnTo>
                  <a:lnTo>
                    <a:pt x="19208" y="39291"/>
                  </a:lnTo>
                  <a:lnTo>
                    <a:pt x="15875" y="38020"/>
                  </a:lnTo>
                  <a:lnTo>
                    <a:pt x="12700" y="35480"/>
                  </a:lnTo>
                  <a:lnTo>
                    <a:pt x="10001" y="31511"/>
                  </a:lnTo>
                  <a:lnTo>
                    <a:pt x="8890" y="28972"/>
                  </a:lnTo>
                  <a:lnTo>
                    <a:pt x="7937" y="25876"/>
                  </a:lnTo>
                  <a:lnTo>
                    <a:pt x="7302" y="22225"/>
                  </a:lnTo>
                  <a:lnTo>
                    <a:pt x="6826" y="18097"/>
                  </a:lnTo>
                  <a:lnTo>
                    <a:pt x="37622" y="18097"/>
                  </a:lnTo>
                  <a:lnTo>
                    <a:pt x="36988" y="13652"/>
                  </a:lnTo>
                  <a:lnTo>
                    <a:pt x="35797" y="9842"/>
                  </a:lnTo>
                  <a:lnTo>
                    <a:pt x="34131" y="6667"/>
                  </a:lnTo>
                  <a:lnTo>
                    <a:pt x="32066" y="4206"/>
                  </a:lnTo>
                  <a:lnTo>
                    <a:pt x="29527" y="230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2738" name="Shape 2773"/>
            <p:cNvSpPr/>
            <p:nvPr/>
          </p:nvSpPr>
          <p:spPr>
            <a:xfrm>
              <a:off x="3348497" y="5209110"/>
              <a:ext cx="23495" cy="45561"/>
            </a:xfrm>
            <a:custGeom>
              <a:avLst/>
              <a:gdLst/>
              <a:ahLst/>
              <a:cxnLst/>
              <a:rect l="0" t="0" r="0" b="0"/>
              <a:pathLst>
                <a:path w="23495" h="45561">
                  <a:moveTo>
                    <a:pt x="15794" y="0"/>
                  </a:moveTo>
                  <a:lnTo>
                    <a:pt x="397" y="5476"/>
                  </a:lnTo>
                  <a:lnTo>
                    <a:pt x="397" y="6905"/>
                  </a:lnTo>
                  <a:lnTo>
                    <a:pt x="4366" y="6508"/>
                  </a:lnTo>
                  <a:lnTo>
                    <a:pt x="5636" y="6667"/>
                  </a:lnTo>
                  <a:lnTo>
                    <a:pt x="6667" y="7302"/>
                  </a:lnTo>
                  <a:lnTo>
                    <a:pt x="7541" y="9128"/>
                  </a:lnTo>
                  <a:lnTo>
                    <a:pt x="7857" y="12461"/>
                  </a:lnTo>
                  <a:lnTo>
                    <a:pt x="7857" y="35480"/>
                  </a:lnTo>
                  <a:lnTo>
                    <a:pt x="7699" y="38734"/>
                  </a:lnTo>
                  <a:lnTo>
                    <a:pt x="7143" y="41036"/>
                  </a:lnTo>
                  <a:lnTo>
                    <a:pt x="6191" y="42545"/>
                  </a:lnTo>
                  <a:lnTo>
                    <a:pt x="4762" y="43417"/>
                  </a:lnTo>
                  <a:lnTo>
                    <a:pt x="2778" y="43815"/>
                  </a:lnTo>
                  <a:lnTo>
                    <a:pt x="0" y="44053"/>
                  </a:lnTo>
                  <a:lnTo>
                    <a:pt x="0" y="45561"/>
                  </a:lnTo>
                  <a:lnTo>
                    <a:pt x="23495" y="45561"/>
                  </a:lnTo>
                  <a:lnTo>
                    <a:pt x="23495" y="44053"/>
                  </a:lnTo>
                  <a:lnTo>
                    <a:pt x="19447" y="43497"/>
                  </a:lnTo>
                  <a:lnTo>
                    <a:pt x="17224" y="42068"/>
                  </a:lnTo>
                  <a:lnTo>
                    <a:pt x="16351" y="39448"/>
                  </a:lnTo>
                  <a:lnTo>
                    <a:pt x="16192" y="35480"/>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2739" name="Shape 2774"/>
            <p:cNvSpPr/>
            <p:nvPr/>
          </p:nvSpPr>
          <p:spPr>
            <a:xfrm>
              <a:off x="3234514" y="5209110"/>
              <a:ext cx="39528" cy="46513"/>
            </a:xfrm>
            <a:custGeom>
              <a:avLst/>
              <a:gdLst/>
              <a:ahLst/>
              <a:cxnLst/>
              <a:rect l="0" t="0" r="0" b="0"/>
              <a:pathLst>
                <a:path w="39528" h="46513">
                  <a:moveTo>
                    <a:pt x="20161" y="0"/>
                  </a:moveTo>
                  <a:lnTo>
                    <a:pt x="18018" y="3572"/>
                  </a:lnTo>
                  <a:lnTo>
                    <a:pt x="21431" y="4127"/>
                  </a:lnTo>
                  <a:lnTo>
                    <a:pt x="23812" y="5476"/>
                  </a:lnTo>
                  <a:lnTo>
                    <a:pt x="25400" y="7541"/>
                  </a:lnTo>
                  <a:lnTo>
                    <a:pt x="26511" y="9922"/>
                  </a:lnTo>
                  <a:lnTo>
                    <a:pt x="27543" y="14922"/>
                  </a:lnTo>
                  <a:lnTo>
                    <a:pt x="7143" y="14922"/>
                  </a:lnTo>
                  <a:lnTo>
                    <a:pt x="7857" y="11986"/>
                  </a:lnTo>
                  <a:lnTo>
                    <a:pt x="8731" y="9445"/>
                  </a:lnTo>
                  <a:lnTo>
                    <a:pt x="11112" y="5953"/>
                  </a:lnTo>
                  <a:lnTo>
                    <a:pt x="14287" y="4127"/>
                  </a:lnTo>
                  <a:lnTo>
                    <a:pt x="18018" y="3572"/>
                  </a:lnTo>
                  <a:lnTo>
                    <a:pt x="20161" y="0"/>
                  </a:lnTo>
                  <a:lnTo>
                    <a:pt x="15954" y="476"/>
                  </a:lnTo>
                  <a:lnTo>
                    <a:pt x="11429" y="2222"/>
                  </a:lnTo>
                  <a:lnTo>
                    <a:pt x="7143" y="5317"/>
                  </a:lnTo>
                  <a:lnTo>
                    <a:pt x="3492" y="9922"/>
                  </a:lnTo>
                  <a:lnTo>
                    <a:pt x="952" y="16192"/>
                  </a:lnTo>
                  <a:lnTo>
                    <a:pt x="238" y="20002"/>
                  </a:lnTo>
                  <a:lnTo>
                    <a:pt x="0" y="24367"/>
                  </a:lnTo>
                  <a:lnTo>
                    <a:pt x="396" y="29368"/>
                  </a:lnTo>
                  <a:lnTo>
                    <a:pt x="1349" y="33735"/>
                  </a:lnTo>
                  <a:lnTo>
                    <a:pt x="2857" y="37543"/>
                  </a:lnTo>
                  <a:lnTo>
                    <a:pt x="5079" y="40718"/>
                  </a:lnTo>
                  <a:lnTo>
                    <a:pt x="7778" y="43260"/>
                  </a:lnTo>
                  <a:lnTo>
                    <a:pt x="10953" y="45005"/>
                  </a:lnTo>
                  <a:lnTo>
                    <a:pt x="14526" y="46117"/>
                  </a:lnTo>
                  <a:lnTo>
                    <a:pt x="18494" y="46513"/>
                  </a:lnTo>
                  <a:lnTo>
                    <a:pt x="23495" y="45957"/>
                  </a:lnTo>
                  <a:lnTo>
                    <a:pt x="27701" y="44370"/>
                  </a:lnTo>
                  <a:lnTo>
                    <a:pt x="31194" y="42148"/>
                  </a:lnTo>
                  <a:lnTo>
                    <a:pt x="33972" y="39448"/>
                  </a:lnTo>
                  <a:lnTo>
                    <a:pt x="36195" y="36592"/>
                  </a:lnTo>
                  <a:lnTo>
                    <a:pt x="37782" y="33892"/>
                  </a:lnTo>
                  <a:lnTo>
                    <a:pt x="38893" y="31591"/>
                  </a:lnTo>
                  <a:lnTo>
                    <a:pt x="39528" y="30003"/>
                  </a:lnTo>
                  <a:lnTo>
                    <a:pt x="37941" y="29288"/>
                  </a:lnTo>
                  <a:lnTo>
                    <a:pt x="34925" y="33654"/>
                  </a:lnTo>
                  <a:lnTo>
                    <a:pt x="32702" y="35877"/>
                  </a:lnTo>
                  <a:lnTo>
                    <a:pt x="29924" y="37861"/>
                  </a:lnTo>
                  <a:lnTo>
                    <a:pt x="26589" y="39211"/>
                  </a:lnTo>
                  <a:lnTo>
                    <a:pt x="22542" y="39687"/>
                  </a:lnTo>
                  <a:lnTo>
                    <a:pt x="19208" y="39291"/>
                  </a:lnTo>
                  <a:lnTo>
                    <a:pt x="15795" y="38020"/>
                  </a:lnTo>
                  <a:lnTo>
                    <a:pt x="12700" y="35480"/>
                  </a:lnTo>
                  <a:lnTo>
                    <a:pt x="10001" y="31511"/>
                  </a:lnTo>
                  <a:lnTo>
                    <a:pt x="8890" y="28972"/>
                  </a:lnTo>
                  <a:lnTo>
                    <a:pt x="7937" y="25876"/>
                  </a:lnTo>
                  <a:lnTo>
                    <a:pt x="7302" y="22225"/>
                  </a:lnTo>
                  <a:lnTo>
                    <a:pt x="6826" y="18097"/>
                  </a:lnTo>
                  <a:lnTo>
                    <a:pt x="37623" y="18097"/>
                  </a:lnTo>
                  <a:lnTo>
                    <a:pt x="36988" y="13652"/>
                  </a:lnTo>
                  <a:lnTo>
                    <a:pt x="35798" y="9842"/>
                  </a:lnTo>
                  <a:lnTo>
                    <a:pt x="34131" y="6667"/>
                  </a:lnTo>
                  <a:lnTo>
                    <a:pt x="32067" y="4206"/>
                  </a:lnTo>
                  <a:lnTo>
                    <a:pt x="29527" y="2301"/>
                  </a:lnTo>
                  <a:lnTo>
                    <a:pt x="2674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740" name="Shape 2775"/>
            <p:cNvSpPr/>
            <p:nvPr/>
          </p:nvSpPr>
          <p:spPr>
            <a:xfrm>
              <a:off x="3086322" y="5209110"/>
              <a:ext cx="43656" cy="46513"/>
            </a:xfrm>
            <a:custGeom>
              <a:avLst/>
              <a:gdLst/>
              <a:ahLst/>
              <a:cxnLst/>
              <a:rect l="0" t="0" r="0" b="0"/>
              <a:pathLst>
                <a:path w="43656" h="46513">
                  <a:moveTo>
                    <a:pt x="21351" y="0"/>
                  </a:moveTo>
                  <a:lnTo>
                    <a:pt x="20557" y="2778"/>
                  </a:lnTo>
                  <a:lnTo>
                    <a:pt x="24843" y="3651"/>
                  </a:lnTo>
                  <a:lnTo>
                    <a:pt x="28336" y="6032"/>
                  </a:lnTo>
                  <a:lnTo>
                    <a:pt x="31113" y="9762"/>
                  </a:lnTo>
                  <a:lnTo>
                    <a:pt x="33098" y="14446"/>
                  </a:lnTo>
                  <a:lnTo>
                    <a:pt x="34368" y="19843"/>
                  </a:lnTo>
                  <a:lnTo>
                    <a:pt x="34766" y="25876"/>
                  </a:lnTo>
                  <a:lnTo>
                    <a:pt x="34209" y="32147"/>
                  </a:lnTo>
                  <a:lnTo>
                    <a:pt x="32781" y="36829"/>
                  </a:lnTo>
                  <a:lnTo>
                    <a:pt x="30797" y="40163"/>
                  </a:lnTo>
                  <a:lnTo>
                    <a:pt x="28336" y="42306"/>
                  </a:lnTo>
                  <a:lnTo>
                    <a:pt x="25637" y="43417"/>
                  </a:lnTo>
                  <a:lnTo>
                    <a:pt x="23097" y="43815"/>
                  </a:lnTo>
                  <a:lnTo>
                    <a:pt x="19050" y="43021"/>
                  </a:lnTo>
                  <a:lnTo>
                    <a:pt x="15795" y="40798"/>
                  </a:lnTo>
                  <a:lnTo>
                    <a:pt x="13334" y="37623"/>
                  </a:lnTo>
                  <a:lnTo>
                    <a:pt x="11508" y="33735"/>
                  </a:lnTo>
                  <a:lnTo>
                    <a:pt x="10238" y="29527"/>
                  </a:lnTo>
                  <a:lnTo>
                    <a:pt x="9445" y="25320"/>
                  </a:lnTo>
                  <a:lnTo>
                    <a:pt x="9048" y="21431"/>
                  </a:lnTo>
                  <a:lnTo>
                    <a:pt x="8888" y="18256"/>
                  </a:lnTo>
                  <a:lnTo>
                    <a:pt x="9127" y="14604"/>
                  </a:lnTo>
                  <a:lnTo>
                    <a:pt x="9842" y="11510"/>
                  </a:lnTo>
                  <a:lnTo>
                    <a:pt x="10873" y="8811"/>
                  </a:lnTo>
                  <a:lnTo>
                    <a:pt x="12381" y="6667"/>
                  </a:lnTo>
                  <a:lnTo>
                    <a:pt x="14128" y="4921"/>
                  </a:lnTo>
                  <a:lnTo>
                    <a:pt x="16112" y="3730"/>
                  </a:lnTo>
                  <a:lnTo>
                    <a:pt x="18256" y="3016"/>
                  </a:lnTo>
                  <a:lnTo>
                    <a:pt x="20557" y="2778"/>
                  </a:lnTo>
                  <a:lnTo>
                    <a:pt x="21351" y="0"/>
                  </a:lnTo>
                  <a:lnTo>
                    <a:pt x="15238" y="873"/>
                  </a:lnTo>
                  <a:lnTo>
                    <a:pt x="9921" y="3254"/>
                  </a:lnTo>
                  <a:lnTo>
                    <a:pt x="5713" y="6984"/>
                  </a:lnTo>
                  <a:lnTo>
                    <a:pt x="2538" y="11667"/>
                  </a:lnTo>
                  <a:lnTo>
                    <a:pt x="634" y="17066"/>
                  </a:lnTo>
                  <a:lnTo>
                    <a:pt x="0" y="22938"/>
                  </a:lnTo>
                  <a:lnTo>
                    <a:pt x="713" y="29368"/>
                  </a:lnTo>
                  <a:lnTo>
                    <a:pt x="2777" y="35004"/>
                  </a:lnTo>
                  <a:lnTo>
                    <a:pt x="6031" y="39767"/>
                  </a:lnTo>
                  <a:lnTo>
                    <a:pt x="10397" y="43417"/>
                  </a:lnTo>
                  <a:lnTo>
                    <a:pt x="15636" y="45720"/>
                  </a:lnTo>
                  <a:lnTo>
                    <a:pt x="21668" y="46513"/>
                  </a:lnTo>
                  <a:lnTo>
                    <a:pt x="28495" y="45481"/>
                  </a:lnTo>
                  <a:lnTo>
                    <a:pt x="34051" y="42623"/>
                  </a:lnTo>
                  <a:lnTo>
                    <a:pt x="38257" y="38417"/>
                  </a:lnTo>
                  <a:lnTo>
                    <a:pt x="41275" y="33417"/>
                  </a:lnTo>
                  <a:lnTo>
                    <a:pt x="43100" y="28098"/>
                  </a:lnTo>
                  <a:lnTo>
                    <a:pt x="43656" y="22938"/>
                  </a:lnTo>
                  <a:lnTo>
                    <a:pt x="43179" y="17860"/>
                  </a:lnTo>
                  <a:lnTo>
                    <a:pt x="41988" y="13334"/>
                  </a:lnTo>
                  <a:lnTo>
                    <a:pt x="40083" y="9366"/>
                  </a:lnTo>
                  <a:lnTo>
                    <a:pt x="37384" y="6111"/>
                  </a:lnTo>
                  <a:lnTo>
                    <a:pt x="34131" y="3492"/>
                  </a:lnTo>
                  <a:lnTo>
                    <a:pt x="30319"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2741" name="Shape 2776"/>
            <p:cNvSpPr/>
            <p:nvPr/>
          </p:nvSpPr>
          <p:spPr>
            <a:xfrm>
              <a:off x="4083668" y="5210063"/>
              <a:ext cx="38735" cy="44608"/>
            </a:xfrm>
            <a:custGeom>
              <a:avLst/>
              <a:gdLst/>
              <a:ahLst/>
              <a:cxnLst/>
              <a:rect l="0" t="0" r="0" b="0"/>
              <a:pathLst>
                <a:path w="38735" h="44608">
                  <a:moveTo>
                    <a:pt x="2857" y="0"/>
                  </a:moveTo>
                  <a:lnTo>
                    <a:pt x="2540" y="11747"/>
                  </a:lnTo>
                  <a:lnTo>
                    <a:pt x="4366" y="11747"/>
                  </a:lnTo>
                  <a:lnTo>
                    <a:pt x="5160" y="7064"/>
                  </a:lnTo>
                  <a:lnTo>
                    <a:pt x="6032" y="5317"/>
                  </a:lnTo>
                  <a:lnTo>
                    <a:pt x="7382" y="4047"/>
                  </a:lnTo>
                  <a:lnTo>
                    <a:pt x="9525" y="3253"/>
                  </a:lnTo>
                  <a:lnTo>
                    <a:pt x="12621" y="3016"/>
                  </a:lnTo>
                  <a:lnTo>
                    <a:pt x="26352" y="3016"/>
                  </a:lnTo>
                  <a:lnTo>
                    <a:pt x="0" y="43101"/>
                  </a:lnTo>
                  <a:lnTo>
                    <a:pt x="0" y="44608"/>
                  </a:lnTo>
                  <a:lnTo>
                    <a:pt x="37306" y="44608"/>
                  </a:lnTo>
                  <a:lnTo>
                    <a:pt x="38735" y="31273"/>
                  </a:lnTo>
                  <a:lnTo>
                    <a:pt x="36910" y="30877"/>
                  </a:lnTo>
                  <a:lnTo>
                    <a:pt x="36116" y="34289"/>
                  </a:lnTo>
                  <a:lnTo>
                    <a:pt x="35242" y="37067"/>
                  </a:lnTo>
                  <a:lnTo>
                    <a:pt x="33892" y="39132"/>
                  </a:lnTo>
                  <a:lnTo>
                    <a:pt x="31829" y="40559"/>
                  </a:lnTo>
                  <a:lnTo>
                    <a:pt x="28733" y="41353"/>
                  </a:lnTo>
                  <a:lnTo>
                    <a:pt x="24210" y="41671"/>
                  </a:lnTo>
                  <a:lnTo>
                    <a:pt x="10557" y="41671"/>
                  </a:lnTo>
                  <a:lnTo>
                    <a:pt x="37227" y="1508"/>
                  </a:lnTo>
                  <a:lnTo>
                    <a:pt x="37227" y="0"/>
                  </a:lnTo>
                  <a:lnTo>
                    <a:pt x="2857" y="0"/>
                  </a:lnTo>
                  <a:close/>
                </a:path>
              </a:pathLst>
            </a:custGeom>
            <a:solidFill>
              <a:srgbClr val="000000"/>
            </a:solidFill>
          </p:spPr>
          <p:txBody>
            <a:bodyPr vert="horz" lIns="91440" tIns="45720" rIns="91440" bIns="45720" anchor="t"/>
            <a:lstStyle/>
            <a:p>
              <a:endParaRPr lang="en-IN"/>
            </a:p>
          </p:txBody>
        </p:sp>
        <p:sp>
          <p:nvSpPr>
            <p:cNvPr id="2742" name="Shape 2777"/>
            <p:cNvSpPr/>
            <p:nvPr/>
          </p:nvSpPr>
          <p:spPr>
            <a:xfrm>
              <a:off x="3374532" y="5210063"/>
              <a:ext cx="45402" cy="45958"/>
            </a:xfrm>
            <a:custGeom>
              <a:avLst/>
              <a:gdLst/>
              <a:ahLst/>
              <a:cxnLst/>
              <a:rect l="0" t="0" r="0" b="0"/>
              <a:pathLst>
                <a:path w="45402" h="45958">
                  <a:moveTo>
                    <a:pt x="0" y="0"/>
                  </a:moveTo>
                  <a:lnTo>
                    <a:pt x="0" y="1508"/>
                  </a:lnTo>
                  <a:lnTo>
                    <a:pt x="2937" y="2222"/>
                  </a:lnTo>
                  <a:lnTo>
                    <a:pt x="4286" y="3333"/>
                  </a:lnTo>
                  <a:lnTo>
                    <a:pt x="5477" y="5158"/>
                  </a:lnTo>
                  <a:lnTo>
                    <a:pt x="7065" y="8492"/>
                  </a:lnTo>
                  <a:lnTo>
                    <a:pt x="9048" y="12938"/>
                  </a:lnTo>
                  <a:lnTo>
                    <a:pt x="13652" y="23573"/>
                  </a:lnTo>
                  <a:lnTo>
                    <a:pt x="18018" y="34052"/>
                  </a:lnTo>
                  <a:lnTo>
                    <a:pt x="19685" y="38258"/>
                  </a:lnTo>
                  <a:lnTo>
                    <a:pt x="20954" y="41353"/>
                  </a:lnTo>
                  <a:lnTo>
                    <a:pt x="21907" y="43894"/>
                  </a:lnTo>
                  <a:lnTo>
                    <a:pt x="22542" y="45243"/>
                  </a:lnTo>
                  <a:lnTo>
                    <a:pt x="23574" y="45958"/>
                  </a:lnTo>
                  <a:lnTo>
                    <a:pt x="24208" y="45561"/>
                  </a:lnTo>
                  <a:lnTo>
                    <a:pt x="24765" y="44528"/>
                  </a:lnTo>
                  <a:lnTo>
                    <a:pt x="26272" y="41036"/>
                  </a:lnTo>
                  <a:lnTo>
                    <a:pt x="38972" y="9207"/>
                  </a:lnTo>
                  <a:lnTo>
                    <a:pt x="40559" y="5634"/>
                  </a:lnTo>
                  <a:lnTo>
                    <a:pt x="41831" y="3333"/>
                  </a:lnTo>
                  <a:lnTo>
                    <a:pt x="43338" y="1983"/>
                  </a:lnTo>
                  <a:lnTo>
                    <a:pt x="45402" y="1508"/>
                  </a:lnTo>
                  <a:lnTo>
                    <a:pt x="45402" y="0"/>
                  </a:lnTo>
                  <a:lnTo>
                    <a:pt x="31671" y="0"/>
                  </a:lnTo>
                  <a:lnTo>
                    <a:pt x="31671" y="1508"/>
                  </a:lnTo>
                  <a:lnTo>
                    <a:pt x="34846" y="2381"/>
                  </a:lnTo>
                  <a:lnTo>
                    <a:pt x="35877" y="3333"/>
                  </a:lnTo>
                  <a:lnTo>
                    <a:pt x="36274" y="4762"/>
                  </a:lnTo>
                  <a:lnTo>
                    <a:pt x="35718" y="7461"/>
                  </a:lnTo>
                  <a:lnTo>
                    <a:pt x="34369" y="11667"/>
                  </a:lnTo>
                  <a:lnTo>
                    <a:pt x="32385" y="16827"/>
                  </a:lnTo>
                  <a:lnTo>
                    <a:pt x="30083" y="22463"/>
                  </a:lnTo>
                  <a:lnTo>
                    <a:pt x="27859" y="28098"/>
                  </a:lnTo>
                  <a:lnTo>
                    <a:pt x="25876" y="33337"/>
                  </a:lnTo>
                  <a:lnTo>
                    <a:pt x="15796" y="7937"/>
                  </a:lnTo>
                  <a:lnTo>
                    <a:pt x="15159" y="6350"/>
                  </a:lnTo>
                  <a:lnTo>
                    <a:pt x="14922" y="4523"/>
                  </a:lnTo>
                  <a:lnTo>
                    <a:pt x="15240" y="3016"/>
                  </a:lnTo>
                  <a:lnTo>
                    <a:pt x="16271" y="2142"/>
                  </a:lnTo>
                  <a:lnTo>
                    <a:pt x="19446" y="1508"/>
                  </a:lnTo>
                  <a:lnTo>
                    <a:pt x="19446" y="0"/>
                  </a:lnTo>
                  <a:lnTo>
                    <a:pt x="0" y="0"/>
                  </a:lnTo>
                  <a:close/>
                </a:path>
              </a:pathLst>
            </a:custGeom>
            <a:solidFill>
              <a:srgbClr val="000000"/>
            </a:solidFill>
          </p:spPr>
          <p:txBody>
            <a:bodyPr vert="horz" lIns="91440" tIns="45720" rIns="91440" bIns="45720" anchor="t"/>
            <a:lstStyle/>
            <a:p>
              <a:endParaRPr lang="en-IN"/>
            </a:p>
          </p:txBody>
        </p:sp>
        <p:sp>
          <p:nvSpPr>
            <p:cNvPr id="2743" name="Shape 2778"/>
            <p:cNvSpPr/>
            <p:nvPr/>
          </p:nvSpPr>
          <p:spPr>
            <a:xfrm>
              <a:off x="3896184" y="5209110"/>
              <a:ext cx="38337" cy="46513"/>
            </a:xfrm>
            <a:custGeom>
              <a:avLst/>
              <a:gdLst/>
              <a:ahLst/>
              <a:cxnLst/>
              <a:rect l="0" t="0" r="0" b="0"/>
              <a:pathLst>
                <a:path w="38337" h="46513">
                  <a:moveTo>
                    <a:pt x="22225" y="0"/>
                  </a:moveTo>
                  <a:lnTo>
                    <a:pt x="16906" y="634"/>
                  </a:lnTo>
                  <a:lnTo>
                    <a:pt x="11747" y="2698"/>
                  </a:lnTo>
                  <a:lnTo>
                    <a:pt x="7143" y="6111"/>
                  </a:lnTo>
                  <a:lnTo>
                    <a:pt x="3412" y="10873"/>
                  </a:lnTo>
                  <a:lnTo>
                    <a:pt x="873" y="16986"/>
                  </a:lnTo>
                  <a:lnTo>
                    <a:pt x="0" y="24447"/>
                  </a:lnTo>
                  <a:lnTo>
                    <a:pt x="793" y="31511"/>
                  </a:lnTo>
                  <a:lnTo>
                    <a:pt x="3016" y="37147"/>
                  </a:lnTo>
                  <a:lnTo>
                    <a:pt x="6269" y="41354"/>
                  </a:lnTo>
                  <a:lnTo>
                    <a:pt x="10238" y="44291"/>
                  </a:lnTo>
                  <a:lnTo>
                    <a:pt x="14446" y="45957"/>
                  </a:lnTo>
                  <a:lnTo>
                    <a:pt x="18573" y="46513"/>
                  </a:lnTo>
                  <a:lnTo>
                    <a:pt x="24368" y="45720"/>
                  </a:lnTo>
                  <a:lnTo>
                    <a:pt x="26987" y="44608"/>
                  </a:lnTo>
                  <a:lnTo>
                    <a:pt x="29527" y="43021"/>
                  </a:lnTo>
                  <a:lnTo>
                    <a:pt x="31908" y="40957"/>
                  </a:lnTo>
                  <a:lnTo>
                    <a:pt x="34211" y="38179"/>
                  </a:lnTo>
                  <a:lnTo>
                    <a:pt x="36353" y="34925"/>
                  </a:lnTo>
                  <a:lnTo>
                    <a:pt x="38337" y="31036"/>
                  </a:lnTo>
                  <a:lnTo>
                    <a:pt x="36988" y="30082"/>
                  </a:lnTo>
                  <a:lnTo>
                    <a:pt x="34368" y="33654"/>
                  </a:lnTo>
                  <a:lnTo>
                    <a:pt x="31353" y="36671"/>
                  </a:lnTo>
                  <a:lnTo>
                    <a:pt x="27543" y="38655"/>
                  </a:lnTo>
                  <a:lnTo>
                    <a:pt x="22781" y="39448"/>
                  </a:lnTo>
                  <a:lnTo>
                    <a:pt x="19684" y="39052"/>
                  </a:lnTo>
                  <a:lnTo>
                    <a:pt x="16906" y="38100"/>
                  </a:lnTo>
                  <a:lnTo>
                    <a:pt x="14367" y="36432"/>
                  </a:lnTo>
                  <a:lnTo>
                    <a:pt x="12143" y="34211"/>
                  </a:lnTo>
                  <a:lnTo>
                    <a:pt x="10238" y="31432"/>
                  </a:lnTo>
                  <a:lnTo>
                    <a:pt x="8889" y="28257"/>
                  </a:lnTo>
                  <a:lnTo>
                    <a:pt x="8017" y="24606"/>
                  </a:lnTo>
                  <a:lnTo>
                    <a:pt x="7699" y="20478"/>
                  </a:lnTo>
                  <a:lnTo>
                    <a:pt x="8334" y="14128"/>
                  </a:lnTo>
                  <a:lnTo>
                    <a:pt x="10159" y="9445"/>
                  </a:lnTo>
                  <a:lnTo>
                    <a:pt x="12700" y="6191"/>
                  </a:lnTo>
                  <a:lnTo>
                    <a:pt x="15478" y="4206"/>
                  </a:lnTo>
                  <a:lnTo>
                    <a:pt x="18256" y="3175"/>
                  </a:lnTo>
                  <a:lnTo>
                    <a:pt x="20478" y="2857"/>
                  </a:lnTo>
                  <a:lnTo>
                    <a:pt x="23574" y="3175"/>
                  </a:lnTo>
                  <a:lnTo>
                    <a:pt x="25400" y="4127"/>
                  </a:lnTo>
                  <a:lnTo>
                    <a:pt x="26431" y="5636"/>
                  </a:lnTo>
                  <a:lnTo>
                    <a:pt x="26987" y="7620"/>
                  </a:lnTo>
                  <a:lnTo>
                    <a:pt x="27543" y="9762"/>
                  </a:lnTo>
                  <a:lnTo>
                    <a:pt x="29288" y="12937"/>
                  </a:lnTo>
                  <a:lnTo>
                    <a:pt x="30638" y="13970"/>
                  </a:lnTo>
                  <a:lnTo>
                    <a:pt x="32463" y="14367"/>
                  </a:lnTo>
                  <a:lnTo>
                    <a:pt x="34448" y="13891"/>
                  </a:lnTo>
                  <a:lnTo>
                    <a:pt x="35877" y="12937"/>
                  </a:lnTo>
                  <a:lnTo>
                    <a:pt x="36671" y="11588"/>
                  </a:lnTo>
                  <a:lnTo>
                    <a:pt x="36988" y="10001"/>
                  </a:lnTo>
                  <a:lnTo>
                    <a:pt x="36750" y="8413"/>
                  </a:lnTo>
                  <a:lnTo>
                    <a:pt x="35956" y="6667"/>
                  </a:lnTo>
                  <a:lnTo>
                    <a:pt x="34607" y="4762"/>
                  </a:lnTo>
                  <a:lnTo>
                    <a:pt x="32702" y="3095"/>
                  </a:lnTo>
                  <a:lnTo>
                    <a:pt x="30559" y="198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2744" name="Shape 2779"/>
            <p:cNvSpPr/>
            <p:nvPr/>
          </p:nvSpPr>
          <p:spPr>
            <a:xfrm>
              <a:off x="3278091" y="5209110"/>
              <a:ext cx="38338" cy="46513"/>
            </a:xfrm>
            <a:custGeom>
              <a:avLst/>
              <a:gdLst/>
              <a:ahLst/>
              <a:cxnLst/>
              <a:rect l="0" t="0" r="0" b="0"/>
              <a:pathLst>
                <a:path w="38338" h="46513">
                  <a:moveTo>
                    <a:pt x="22145" y="0"/>
                  </a:moveTo>
                  <a:lnTo>
                    <a:pt x="16828" y="634"/>
                  </a:lnTo>
                  <a:lnTo>
                    <a:pt x="11668" y="2698"/>
                  </a:lnTo>
                  <a:lnTo>
                    <a:pt x="7064" y="6111"/>
                  </a:lnTo>
                  <a:lnTo>
                    <a:pt x="3334" y="10873"/>
                  </a:lnTo>
                  <a:lnTo>
                    <a:pt x="873" y="16986"/>
                  </a:lnTo>
                  <a:lnTo>
                    <a:pt x="0" y="24447"/>
                  </a:lnTo>
                  <a:lnTo>
                    <a:pt x="793" y="31511"/>
                  </a:lnTo>
                  <a:lnTo>
                    <a:pt x="3017" y="37147"/>
                  </a:lnTo>
                  <a:lnTo>
                    <a:pt x="6270" y="41354"/>
                  </a:lnTo>
                  <a:lnTo>
                    <a:pt x="10161" y="44291"/>
                  </a:lnTo>
                  <a:lnTo>
                    <a:pt x="14367" y="45957"/>
                  </a:lnTo>
                  <a:lnTo>
                    <a:pt x="18494" y="46513"/>
                  </a:lnTo>
                  <a:lnTo>
                    <a:pt x="24288" y="45720"/>
                  </a:lnTo>
                  <a:lnTo>
                    <a:pt x="26908" y="44608"/>
                  </a:lnTo>
                  <a:lnTo>
                    <a:pt x="29448" y="43021"/>
                  </a:lnTo>
                  <a:lnTo>
                    <a:pt x="31829" y="40957"/>
                  </a:lnTo>
                  <a:lnTo>
                    <a:pt x="34131" y="38179"/>
                  </a:lnTo>
                  <a:lnTo>
                    <a:pt x="36274" y="34925"/>
                  </a:lnTo>
                  <a:lnTo>
                    <a:pt x="38338" y="31036"/>
                  </a:lnTo>
                  <a:lnTo>
                    <a:pt x="36909" y="30082"/>
                  </a:lnTo>
                  <a:lnTo>
                    <a:pt x="34369" y="33654"/>
                  </a:lnTo>
                  <a:lnTo>
                    <a:pt x="31274" y="36671"/>
                  </a:lnTo>
                  <a:lnTo>
                    <a:pt x="27543" y="38655"/>
                  </a:lnTo>
                  <a:lnTo>
                    <a:pt x="22781" y="39448"/>
                  </a:lnTo>
                  <a:lnTo>
                    <a:pt x="19686" y="39052"/>
                  </a:lnTo>
                  <a:lnTo>
                    <a:pt x="16907" y="38100"/>
                  </a:lnTo>
                  <a:lnTo>
                    <a:pt x="14367" y="36432"/>
                  </a:lnTo>
                  <a:lnTo>
                    <a:pt x="12065" y="34211"/>
                  </a:lnTo>
                  <a:lnTo>
                    <a:pt x="10161" y="31432"/>
                  </a:lnTo>
                  <a:lnTo>
                    <a:pt x="8811" y="28257"/>
                  </a:lnTo>
                  <a:lnTo>
                    <a:pt x="8017" y="24606"/>
                  </a:lnTo>
                  <a:lnTo>
                    <a:pt x="7619" y="20478"/>
                  </a:lnTo>
                  <a:lnTo>
                    <a:pt x="8256" y="14128"/>
                  </a:lnTo>
                  <a:lnTo>
                    <a:pt x="10081" y="9445"/>
                  </a:lnTo>
                  <a:lnTo>
                    <a:pt x="12620" y="6191"/>
                  </a:lnTo>
                  <a:lnTo>
                    <a:pt x="15478" y="4206"/>
                  </a:lnTo>
                  <a:lnTo>
                    <a:pt x="18177" y="3175"/>
                  </a:lnTo>
                  <a:lnTo>
                    <a:pt x="20399" y="2857"/>
                  </a:lnTo>
                  <a:lnTo>
                    <a:pt x="23494" y="3175"/>
                  </a:lnTo>
                  <a:lnTo>
                    <a:pt x="25320" y="4127"/>
                  </a:lnTo>
                  <a:lnTo>
                    <a:pt x="26353" y="5636"/>
                  </a:lnTo>
                  <a:lnTo>
                    <a:pt x="26908" y="7620"/>
                  </a:lnTo>
                  <a:lnTo>
                    <a:pt x="27543" y="9762"/>
                  </a:lnTo>
                  <a:lnTo>
                    <a:pt x="29211" y="12937"/>
                  </a:lnTo>
                  <a:lnTo>
                    <a:pt x="30559" y="13970"/>
                  </a:lnTo>
                  <a:lnTo>
                    <a:pt x="32386" y="14367"/>
                  </a:lnTo>
                  <a:lnTo>
                    <a:pt x="34369" y="13891"/>
                  </a:lnTo>
                  <a:lnTo>
                    <a:pt x="35798" y="12937"/>
                  </a:lnTo>
                  <a:lnTo>
                    <a:pt x="36672" y="11588"/>
                  </a:lnTo>
                  <a:lnTo>
                    <a:pt x="36909" y="10001"/>
                  </a:lnTo>
                  <a:lnTo>
                    <a:pt x="36672" y="8413"/>
                  </a:lnTo>
                  <a:lnTo>
                    <a:pt x="35878" y="6667"/>
                  </a:lnTo>
                  <a:lnTo>
                    <a:pt x="34607" y="4762"/>
                  </a:lnTo>
                  <a:lnTo>
                    <a:pt x="32703" y="3095"/>
                  </a:lnTo>
                  <a:lnTo>
                    <a:pt x="27861" y="952"/>
                  </a:lnTo>
                  <a:lnTo>
                    <a:pt x="22145" y="0"/>
                  </a:lnTo>
                  <a:close/>
                </a:path>
              </a:pathLst>
            </a:custGeom>
            <a:solidFill>
              <a:srgbClr val="000000"/>
            </a:solidFill>
          </p:spPr>
          <p:txBody>
            <a:bodyPr vert="horz" lIns="91440" tIns="45720" rIns="91440" bIns="45720" anchor="t"/>
            <a:lstStyle/>
            <a:p>
              <a:endParaRPr lang="en-IN"/>
            </a:p>
          </p:txBody>
        </p:sp>
        <p:sp>
          <p:nvSpPr>
            <p:cNvPr id="2745" name="Shape 2780"/>
            <p:cNvSpPr/>
            <p:nvPr/>
          </p:nvSpPr>
          <p:spPr>
            <a:xfrm>
              <a:off x="3041316" y="5209110"/>
              <a:ext cx="38337" cy="46513"/>
            </a:xfrm>
            <a:custGeom>
              <a:avLst/>
              <a:gdLst/>
              <a:ahLst/>
              <a:cxnLst/>
              <a:rect l="0" t="0" r="0" b="0"/>
              <a:pathLst>
                <a:path w="38337" h="46513">
                  <a:moveTo>
                    <a:pt x="22225" y="0"/>
                  </a:moveTo>
                  <a:lnTo>
                    <a:pt x="16827" y="634"/>
                  </a:lnTo>
                  <a:lnTo>
                    <a:pt x="11668" y="2698"/>
                  </a:lnTo>
                  <a:lnTo>
                    <a:pt x="7063" y="6111"/>
                  </a:lnTo>
                  <a:lnTo>
                    <a:pt x="3412" y="10873"/>
                  </a:lnTo>
                  <a:lnTo>
                    <a:pt x="873" y="16986"/>
                  </a:lnTo>
                  <a:lnTo>
                    <a:pt x="0" y="24447"/>
                  </a:lnTo>
                  <a:lnTo>
                    <a:pt x="793" y="31511"/>
                  </a:lnTo>
                  <a:lnTo>
                    <a:pt x="3016" y="37147"/>
                  </a:lnTo>
                  <a:lnTo>
                    <a:pt x="6269" y="41354"/>
                  </a:lnTo>
                  <a:lnTo>
                    <a:pt x="10238" y="44291"/>
                  </a:lnTo>
                  <a:lnTo>
                    <a:pt x="14446" y="45957"/>
                  </a:lnTo>
                  <a:lnTo>
                    <a:pt x="18573" y="46513"/>
                  </a:lnTo>
                  <a:lnTo>
                    <a:pt x="24288" y="45720"/>
                  </a:lnTo>
                  <a:lnTo>
                    <a:pt x="26907" y="44608"/>
                  </a:lnTo>
                  <a:lnTo>
                    <a:pt x="29448" y="43021"/>
                  </a:lnTo>
                  <a:lnTo>
                    <a:pt x="31908" y="40957"/>
                  </a:lnTo>
                  <a:lnTo>
                    <a:pt x="34131" y="38179"/>
                  </a:lnTo>
                  <a:lnTo>
                    <a:pt x="36274" y="34925"/>
                  </a:lnTo>
                  <a:lnTo>
                    <a:pt x="38337" y="31036"/>
                  </a:lnTo>
                  <a:lnTo>
                    <a:pt x="36988" y="30082"/>
                  </a:lnTo>
                  <a:lnTo>
                    <a:pt x="34368" y="33654"/>
                  </a:lnTo>
                  <a:lnTo>
                    <a:pt x="31353" y="36671"/>
                  </a:lnTo>
                  <a:lnTo>
                    <a:pt x="27543" y="38655"/>
                  </a:lnTo>
                  <a:lnTo>
                    <a:pt x="22781" y="39448"/>
                  </a:lnTo>
                  <a:lnTo>
                    <a:pt x="19684" y="39052"/>
                  </a:lnTo>
                  <a:lnTo>
                    <a:pt x="16906" y="38100"/>
                  </a:lnTo>
                  <a:lnTo>
                    <a:pt x="14367" y="36432"/>
                  </a:lnTo>
                  <a:lnTo>
                    <a:pt x="12064" y="34211"/>
                  </a:lnTo>
                  <a:lnTo>
                    <a:pt x="10238" y="31432"/>
                  </a:lnTo>
                  <a:lnTo>
                    <a:pt x="8889" y="28257"/>
                  </a:lnTo>
                  <a:lnTo>
                    <a:pt x="8017" y="24606"/>
                  </a:lnTo>
                  <a:lnTo>
                    <a:pt x="7620" y="20478"/>
                  </a:lnTo>
                  <a:lnTo>
                    <a:pt x="8334" y="14128"/>
                  </a:lnTo>
                  <a:lnTo>
                    <a:pt x="10081" y="9445"/>
                  </a:lnTo>
                  <a:lnTo>
                    <a:pt x="12619" y="6191"/>
                  </a:lnTo>
                  <a:lnTo>
                    <a:pt x="15478" y="4206"/>
                  </a:lnTo>
                  <a:lnTo>
                    <a:pt x="18176" y="3175"/>
                  </a:lnTo>
                  <a:lnTo>
                    <a:pt x="20399" y="2857"/>
                  </a:lnTo>
                  <a:lnTo>
                    <a:pt x="23574" y="3175"/>
                  </a:lnTo>
                  <a:lnTo>
                    <a:pt x="25400" y="4127"/>
                  </a:lnTo>
                  <a:lnTo>
                    <a:pt x="26352" y="5636"/>
                  </a:lnTo>
                  <a:lnTo>
                    <a:pt x="26987" y="7620"/>
                  </a:lnTo>
                  <a:lnTo>
                    <a:pt x="27543" y="9762"/>
                  </a:lnTo>
                  <a:lnTo>
                    <a:pt x="29209" y="12937"/>
                  </a:lnTo>
                  <a:lnTo>
                    <a:pt x="30638" y="13970"/>
                  </a:lnTo>
                  <a:lnTo>
                    <a:pt x="32384" y="14367"/>
                  </a:lnTo>
                  <a:lnTo>
                    <a:pt x="34368" y="13891"/>
                  </a:lnTo>
                  <a:lnTo>
                    <a:pt x="35798" y="12937"/>
                  </a:lnTo>
                  <a:lnTo>
                    <a:pt x="36671" y="11588"/>
                  </a:lnTo>
                  <a:lnTo>
                    <a:pt x="36988" y="10001"/>
                  </a:lnTo>
                  <a:lnTo>
                    <a:pt x="36750" y="8413"/>
                  </a:lnTo>
                  <a:lnTo>
                    <a:pt x="35956" y="6667"/>
                  </a:lnTo>
                  <a:lnTo>
                    <a:pt x="34607" y="4762"/>
                  </a:lnTo>
                  <a:lnTo>
                    <a:pt x="32702" y="3095"/>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2746" name="Shape 2781"/>
            <p:cNvSpPr/>
            <p:nvPr/>
          </p:nvSpPr>
          <p:spPr>
            <a:xfrm>
              <a:off x="4348066" y="5209110"/>
              <a:ext cx="75168" cy="45561"/>
            </a:xfrm>
            <a:custGeom>
              <a:avLst/>
              <a:gdLst/>
              <a:ahLst/>
              <a:cxnLst/>
              <a:rect l="0" t="0" r="0" b="0"/>
              <a:pathLst>
                <a:path w="75168" h="45561">
                  <a:moveTo>
                    <a:pt x="14129" y="0"/>
                  </a:moveTo>
                  <a:lnTo>
                    <a:pt x="238" y="4445"/>
                  </a:lnTo>
                  <a:lnTo>
                    <a:pt x="238" y="6111"/>
                  </a:lnTo>
                  <a:lnTo>
                    <a:pt x="3413" y="5715"/>
                  </a:lnTo>
                  <a:lnTo>
                    <a:pt x="4683" y="5873"/>
                  </a:lnTo>
                  <a:lnTo>
                    <a:pt x="5794" y="6587"/>
                  </a:lnTo>
                  <a:lnTo>
                    <a:pt x="6588" y="8492"/>
                  </a:lnTo>
                  <a:lnTo>
                    <a:pt x="6906" y="12065"/>
                  </a:lnTo>
                  <a:lnTo>
                    <a:pt x="6906" y="37147"/>
                  </a:lnTo>
                  <a:lnTo>
                    <a:pt x="6350" y="41036"/>
                  </a:lnTo>
                  <a:lnTo>
                    <a:pt x="4922" y="43021"/>
                  </a:lnTo>
                  <a:lnTo>
                    <a:pt x="2699" y="43893"/>
                  </a:lnTo>
                  <a:lnTo>
                    <a:pt x="0" y="44053"/>
                  </a:lnTo>
                  <a:lnTo>
                    <a:pt x="0" y="45561"/>
                  </a:lnTo>
                  <a:lnTo>
                    <a:pt x="21987" y="45561"/>
                  </a:lnTo>
                  <a:lnTo>
                    <a:pt x="21987" y="44053"/>
                  </a:lnTo>
                  <a:lnTo>
                    <a:pt x="19447" y="43893"/>
                  </a:lnTo>
                  <a:lnTo>
                    <a:pt x="17304" y="43260"/>
                  </a:lnTo>
                  <a:lnTo>
                    <a:pt x="15795" y="41751"/>
                  </a:lnTo>
                  <a:lnTo>
                    <a:pt x="15240" y="38893"/>
                  </a:lnTo>
                  <a:lnTo>
                    <a:pt x="15240" y="10953"/>
                  </a:lnTo>
                  <a:lnTo>
                    <a:pt x="15637" y="10398"/>
                  </a:lnTo>
                  <a:lnTo>
                    <a:pt x="16668" y="9286"/>
                  </a:lnTo>
                  <a:lnTo>
                    <a:pt x="18415" y="7857"/>
                  </a:lnTo>
                  <a:lnTo>
                    <a:pt x="20637" y="6508"/>
                  </a:lnTo>
                  <a:lnTo>
                    <a:pt x="23416" y="5556"/>
                  </a:lnTo>
                  <a:lnTo>
                    <a:pt x="26591" y="5160"/>
                  </a:lnTo>
                  <a:lnTo>
                    <a:pt x="29844" y="5793"/>
                  </a:lnTo>
                  <a:lnTo>
                    <a:pt x="31988" y="7857"/>
                  </a:lnTo>
                  <a:lnTo>
                    <a:pt x="33099" y="11112"/>
                  </a:lnTo>
                  <a:lnTo>
                    <a:pt x="33417" y="15557"/>
                  </a:lnTo>
                  <a:lnTo>
                    <a:pt x="33417" y="37067"/>
                  </a:lnTo>
                  <a:lnTo>
                    <a:pt x="33019" y="40798"/>
                  </a:lnTo>
                  <a:lnTo>
                    <a:pt x="31750" y="42862"/>
                  </a:lnTo>
                  <a:lnTo>
                    <a:pt x="29687" y="43736"/>
                  </a:lnTo>
                  <a:lnTo>
                    <a:pt x="26749" y="44053"/>
                  </a:lnTo>
                  <a:lnTo>
                    <a:pt x="26749" y="45561"/>
                  </a:lnTo>
                  <a:lnTo>
                    <a:pt x="48894" y="45561"/>
                  </a:lnTo>
                  <a:lnTo>
                    <a:pt x="48894" y="44053"/>
                  </a:lnTo>
                  <a:lnTo>
                    <a:pt x="45243" y="43656"/>
                  </a:lnTo>
                  <a:lnTo>
                    <a:pt x="43815" y="42862"/>
                  </a:lnTo>
                  <a:lnTo>
                    <a:pt x="42704" y="41512"/>
                  </a:lnTo>
                  <a:lnTo>
                    <a:pt x="41989" y="39291"/>
                  </a:lnTo>
                  <a:lnTo>
                    <a:pt x="41750" y="36116"/>
                  </a:lnTo>
                  <a:lnTo>
                    <a:pt x="41750" y="11192"/>
                  </a:lnTo>
                  <a:lnTo>
                    <a:pt x="43656" y="8811"/>
                  </a:lnTo>
                  <a:lnTo>
                    <a:pt x="46037" y="6905"/>
                  </a:lnTo>
                  <a:lnTo>
                    <a:pt x="49054" y="5636"/>
                  </a:lnTo>
                  <a:lnTo>
                    <a:pt x="52784" y="5160"/>
                  </a:lnTo>
                  <a:lnTo>
                    <a:pt x="55801" y="5636"/>
                  </a:lnTo>
                  <a:lnTo>
                    <a:pt x="57786" y="6905"/>
                  </a:lnTo>
                  <a:lnTo>
                    <a:pt x="59056" y="8731"/>
                  </a:lnTo>
                  <a:lnTo>
                    <a:pt x="59690" y="10953"/>
                  </a:lnTo>
                  <a:lnTo>
                    <a:pt x="60007" y="16033"/>
                  </a:lnTo>
                  <a:lnTo>
                    <a:pt x="60007" y="36910"/>
                  </a:lnTo>
                  <a:lnTo>
                    <a:pt x="59849" y="39607"/>
                  </a:lnTo>
                  <a:lnTo>
                    <a:pt x="59373" y="41433"/>
                  </a:lnTo>
                  <a:lnTo>
                    <a:pt x="57388" y="43417"/>
                  </a:lnTo>
                  <a:lnTo>
                    <a:pt x="55642" y="43815"/>
                  </a:lnTo>
                  <a:lnTo>
                    <a:pt x="53419" y="44053"/>
                  </a:lnTo>
                  <a:lnTo>
                    <a:pt x="53419" y="45561"/>
                  </a:lnTo>
                  <a:lnTo>
                    <a:pt x="75168" y="45561"/>
                  </a:lnTo>
                  <a:lnTo>
                    <a:pt x="75168" y="44053"/>
                  </a:lnTo>
                  <a:lnTo>
                    <a:pt x="72549" y="43893"/>
                  </a:lnTo>
                  <a:lnTo>
                    <a:pt x="70088" y="43021"/>
                  </a:lnTo>
                  <a:lnTo>
                    <a:pt x="68818" y="41512"/>
                  </a:lnTo>
                  <a:lnTo>
                    <a:pt x="68342" y="38020"/>
                  </a:lnTo>
                  <a:lnTo>
                    <a:pt x="68342" y="17621"/>
                  </a:lnTo>
                  <a:lnTo>
                    <a:pt x="67548" y="9762"/>
                  </a:lnTo>
                  <a:lnTo>
                    <a:pt x="66278" y="6032"/>
                  </a:lnTo>
                  <a:lnTo>
                    <a:pt x="64214" y="2936"/>
                  </a:lnTo>
                  <a:lnTo>
                    <a:pt x="61039" y="793"/>
                  </a:lnTo>
                  <a:lnTo>
                    <a:pt x="56594" y="0"/>
                  </a:lnTo>
                  <a:lnTo>
                    <a:pt x="52863" y="476"/>
                  </a:lnTo>
                  <a:lnTo>
                    <a:pt x="49451" y="1667"/>
                  </a:lnTo>
                  <a:lnTo>
                    <a:pt x="43974" y="5079"/>
                  </a:lnTo>
                  <a:lnTo>
                    <a:pt x="40640" y="8335"/>
                  </a:lnTo>
                  <a:lnTo>
                    <a:pt x="39449" y="5238"/>
                  </a:lnTo>
                  <a:lnTo>
                    <a:pt x="37386" y="2540"/>
                  </a:lnTo>
                  <a:lnTo>
                    <a:pt x="34290" y="713"/>
                  </a:lnTo>
                  <a:lnTo>
                    <a:pt x="30083" y="0"/>
                  </a:lnTo>
                  <a:lnTo>
                    <a:pt x="26273" y="555"/>
                  </a:lnTo>
                  <a:lnTo>
                    <a:pt x="22622" y="2142"/>
                  </a:lnTo>
                  <a:lnTo>
                    <a:pt x="18892" y="4603"/>
                  </a:lnTo>
                  <a:lnTo>
                    <a:pt x="14843" y="7620"/>
                  </a:lnTo>
                  <a:lnTo>
                    <a:pt x="14843" y="158"/>
                  </a:lnTo>
                  <a:lnTo>
                    <a:pt x="14129" y="0"/>
                  </a:lnTo>
                  <a:close/>
                </a:path>
              </a:pathLst>
            </a:custGeom>
            <a:solidFill>
              <a:srgbClr val="000000"/>
            </a:solidFill>
          </p:spPr>
          <p:txBody>
            <a:bodyPr vert="horz" lIns="91440" tIns="45720" rIns="91440" bIns="45720" anchor="t"/>
            <a:lstStyle/>
            <a:p>
              <a:endParaRPr lang="en-IN"/>
            </a:p>
          </p:txBody>
        </p:sp>
        <p:sp>
          <p:nvSpPr>
            <p:cNvPr id="2747" name="Shape 2782"/>
            <p:cNvSpPr/>
            <p:nvPr/>
          </p:nvSpPr>
          <p:spPr>
            <a:xfrm>
              <a:off x="4177648" y="5209110"/>
              <a:ext cx="75167" cy="45561"/>
            </a:xfrm>
            <a:custGeom>
              <a:avLst/>
              <a:gdLst/>
              <a:ahLst/>
              <a:cxnLst/>
              <a:rect l="0" t="0" r="0" b="0"/>
              <a:pathLst>
                <a:path w="75167" h="45561">
                  <a:moveTo>
                    <a:pt x="14128" y="0"/>
                  </a:moveTo>
                  <a:lnTo>
                    <a:pt x="317" y="4445"/>
                  </a:lnTo>
                  <a:lnTo>
                    <a:pt x="317" y="6111"/>
                  </a:lnTo>
                  <a:lnTo>
                    <a:pt x="3492" y="5715"/>
                  </a:lnTo>
                  <a:lnTo>
                    <a:pt x="4683" y="5873"/>
                  </a:lnTo>
                  <a:lnTo>
                    <a:pt x="5793" y="6587"/>
                  </a:lnTo>
                  <a:lnTo>
                    <a:pt x="6587" y="8492"/>
                  </a:lnTo>
                  <a:lnTo>
                    <a:pt x="6905" y="12065"/>
                  </a:lnTo>
                  <a:lnTo>
                    <a:pt x="6905" y="37147"/>
                  </a:lnTo>
                  <a:lnTo>
                    <a:pt x="6429" y="41036"/>
                  </a:lnTo>
                  <a:lnTo>
                    <a:pt x="4921" y="43021"/>
                  </a:lnTo>
                  <a:lnTo>
                    <a:pt x="2778" y="43893"/>
                  </a:lnTo>
                  <a:lnTo>
                    <a:pt x="0" y="44053"/>
                  </a:lnTo>
                  <a:lnTo>
                    <a:pt x="0" y="45561"/>
                  </a:lnTo>
                  <a:lnTo>
                    <a:pt x="21986" y="45561"/>
                  </a:lnTo>
                  <a:lnTo>
                    <a:pt x="21986" y="44053"/>
                  </a:lnTo>
                  <a:lnTo>
                    <a:pt x="19525" y="43893"/>
                  </a:lnTo>
                  <a:lnTo>
                    <a:pt x="17303" y="43260"/>
                  </a:lnTo>
                  <a:lnTo>
                    <a:pt x="15795" y="41751"/>
                  </a:lnTo>
                  <a:lnTo>
                    <a:pt x="15239" y="38893"/>
                  </a:lnTo>
                  <a:lnTo>
                    <a:pt x="15239" y="10953"/>
                  </a:lnTo>
                  <a:lnTo>
                    <a:pt x="15636" y="10398"/>
                  </a:lnTo>
                  <a:lnTo>
                    <a:pt x="16668" y="9286"/>
                  </a:lnTo>
                  <a:lnTo>
                    <a:pt x="18414" y="7857"/>
                  </a:lnTo>
                  <a:lnTo>
                    <a:pt x="20637" y="6508"/>
                  </a:lnTo>
                  <a:lnTo>
                    <a:pt x="23416" y="5556"/>
                  </a:lnTo>
                  <a:lnTo>
                    <a:pt x="26669" y="5160"/>
                  </a:lnTo>
                  <a:lnTo>
                    <a:pt x="29844" y="5793"/>
                  </a:lnTo>
                  <a:lnTo>
                    <a:pt x="31987" y="7857"/>
                  </a:lnTo>
                  <a:lnTo>
                    <a:pt x="33178" y="11112"/>
                  </a:lnTo>
                  <a:lnTo>
                    <a:pt x="33496" y="15557"/>
                  </a:lnTo>
                  <a:lnTo>
                    <a:pt x="33496" y="37067"/>
                  </a:lnTo>
                  <a:lnTo>
                    <a:pt x="33098" y="40798"/>
                  </a:lnTo>
                  <a:lnTo>
                    <a:pt x="31829" y="42862"/>
                  </a:lnTo>
                  <a:lnTo>
                    <a:pt x="29686" y="43736"/>
                  </a:lnTo>
                  <a:lnTo>
                    <a:pt x="26748" y="44053"/>
                  </a:lnTo>
                  <a:lnTo>
                    <a:pt x="26748" y="45561"/>
                  </a:lnTo>
                  <a:lnTo>
                    <a:pt x="48894" y="45561"/>
                  </a:lnTo>
                  <a:lnTo>
                    <a:pt x="48894" y="44053"/>
                  </a:lnTo>
                  <a:lnTo>
                    <a:pt x="45243" y="43656"/>
                  </a:lnTo>
                  <a:lnTo>
                    <a:pt x="43814" y="42862"/>
                  </a:lnTo>
                  <a:lnTo>
                    <a:pt x="42703" y="41512"/>
                  </a:lnTo>
                  <a:lnTo>
                    <a:pt x="42068" y="39291"/>
                  </a:lnTo>
                  <a:lnTo>
                    <a:pt x="41830" y="36116"/>
                  </a:lnTo>
                  <a:lnTo>
                    <a:pt x="41830" y="11192"/>
                  </a:lnTo>
                  <a:lnTo>
                    <a:pt x="43656" y="8811"/>
                  </a:lnTo>
                  <a:lnTo>
                    <a:pt x="46037" y="6905"/>
                  </a:lnTo>
                  <a:lnTo>
                    <a:pt x="49053" y="5636"/>
                  </a:lnTo>
                  <a:lnTo>
                    <a:pt x="52784" y="5160"/>
                  </a:lnTo>
                  <a:lnTo>
                    <a:pt x="55799" y="5636"/>
                  </a:lnTo>
                  <a:lnTo>
                    <a:pt x="57784" y="6905"/>
                  </a:lnTo>
                  <a:lnTo>
                    <a:pt x="59054" y="8731"/>
                  </a:lnTo>
                  <a:lnTo>
                    <a:pt x="59768" y="10953"/>
                  </a:lnTo>
                  <a:lnTo>
                    <a:pt x="60007" y="16033"/>
                  </a:lnTo>
                  <a:lnTo>
                    <a:pt x="60007" y="36910"/>
                  </a:lnTo>
                  <a:lnTo>
                    <a:pt x="59848" y="39607"/>
                  </a:lnTo>
                  <a:lnTo>
                    <a:pt x="59452" y="41433"/>
                  </a:lnTo>
                  <a:lnTo>
                    <a:pt x="57387" y="43417"/>
                  </a:lnTo>
                  <a:lnTo>
                    <a:pt x="55721" y="43815"/>
                  </a:lnTo>
                  <a:lnTo>
                    <a:pt x="53498" y="44053"/>
                  </a:lnTo>
                  <a:lnTo>
                    <a:pt x="53498" y="45561"/>
                  </a:lnTo>
                  <a:lnTo>
                    <a:pt x="75167" y="45561"/>
                  </a:lnTo>
                  <a:lnTo>
                    <a:pt x="75167" y="44053"/>
                  </a:lnTo>
                  <a:lnTo>
                    <a:pt x="72628" y="43893"/>
                  </a:lnTo>
                  <a:lnTo>
                    <a:pt x="70087" y="43021"/>
                  </a:lnTo>
                  <a:lnTo>
                    <a:pt x="68817" y="41512"/>
                  </a:lnTo>
                  <a:lnTo>
                    <a:pt x="68342" y="38020"/>
                  </a:lnTo>
                  <a:lnTo>
                    <a:pt x="68342" y="17621"/>
                  </a:lnTo>
                  <a:lnTo>
                    <a:pt x="67627" y="9762"/>
                  </a:lnTo>
                  <a:lnTo>
                    <a:pt x="66357" y="6032"/>
                  </a:lnTo>
                  <a:lnTo>
                    <a:pt x="64214" y="2936"/>
                  </a:lnTo>
                  <a:lnTo>
                    <a:pt x="61039" y="793"/>
                  </a:lnTo>
                  <a:lnTo>
                    <a:pt x="56673" y="0"/>
                  </a:lnTo>
                  <a:lnTo>
                    <a:pt x="52863" y="476"/>
                  </a:lnTo>
                  <a:lnTo>
                    <a:pt x="49449" y="1667"/>
                  </a:lnTo>
                  <a:lnTo>
                    <a:pt x="46513" y="3254"/>
                  </a:lnTo>
                  <a:lnTo>
                    <a:pt x="44053" y="5079"/>
                  </a:lnTo>
                  <a:lnTo>
                    <a:pt x="42068" y="6826"/>
                  </a:lnTo>
                  <a:lnTo>
                    <a:pt x="40718" y="8335"/>
                  </a:lnTo>
                  <a:lnTo>
                    <a:pt x="39448" y="5238"/>
                  </a:lnTo>
                  <a:lnTo>
                    <a:pt x="37386" y="2540"/>
                  </a:lnTo>
                  <a:lnTo>
                    <a:pt x="34289" y="713"/>
                  </a:lnTo>
                  <a:lnTo>
                    <a:pt x="30083" y="0"/>
                  </a:lnTo>
                  <a:lnTo>
                    <a:pt x="26273" y="555"/>
                  </a:lnTo>
                  <a:lnTo>
                    <a:pt x="22622" y="2142"/>
                  </a:lnTo>
                  <a:lnTo>
                    <a:pt x="18970" y="4603"/>
                  </a:lnTo>
                  <a:lnTo>
                    <a:pt x="14842" y="7620"/>
                  </a:lnTo>
                  <a:lnTo>
                    <a:pt x="14842" y="158"/>
                  </a:lnTo>
                  <a:lnTo>
                    <a:pt x="14128" y="0"/>
                  </a:lnTo>
                  <a:close/>
                </a:path>
              </a:pathLst>
            </a:custGeom>
            <a:solidFill>
              <a:srgbClr val="000000"/>
            </a:solidFill>
          </p:spPr>
          <p:txBody>
            <a:bodyPr vert="horz" lIns="91440" tIns="45720" rIns="91440" bIns="45720" anchor="t"/>
            <a:lstStyle/>
            <a:p>
              <a:endParaRPr lang="en-IN"/>
            </a:p>
          </p:txBody>
        </p:sp>
        <p:sp>
          <p:nvSpPr>
            <p:cNvPr id="2748" name="Shape 2783"/>
            <p:cNvSpPr/>
            <p:nvPr/>
          </p:nvSpPr>
          <p:spPr>
            <a:xfrm>
              <a:off x="4033980" y="5209110"/>
              <a:ext cx="46513" cy="45561"/>
            </a:xfrm>
            <a:custGeom>
              <a:avLst/>
              <a:gdLst/>
              <a:ahLst/>
              <a:cxnLst/>
              <a:rect l="0" t="0" r="0" b="0"/>
              <a:pathLst>
                <a:path w="46513" h="45561">
                  <a:moveTo>
                    <a:pt x="13730" y="0"/>
                  </a:moveTo>
                  <a:lnTo>
                    <a:pt x="0" y="4445"/>
                  </a:lnTo>
                  <a:lnTo>
                    <a:pt x="0" y="6111"/>
                  </a:lnTo>
                  <a:lnTo>
                    <a:pt x="1111" y="5793"/>
                  </a:lnTo>
                  <a:lnTo>
                    <a:pt x="2936" y="5715"/>
                  </a:lnTo>
                  <a:lnTo>
                    <a:pt x="4127" y="5873"/>
                  </a:lnTo>
                  <a:lnTo>
                    <a:pt x="5238" y="6587"/>
                  </a:lnTo>
                  <a:lnTo>
                    <a:pt x="6032" y="8492"/>
                  </a:lnTo>
                  <a:lnTo>
                    <a:pt x="6350" y="12065"/>
                  </a:lnTo>
                  <a:lnTo>
                    <a:pt x="6350" y="36671"/>
                  </a:lnTo>
                  <a:lnTo>
                    <a:pt x="6111" y="40242"/>
                  </a:lnTo>
                  <a:lnTo>
                    <a:pt x="5079" y="42466"/>
                  </a:lnTo>
                  <a:lnTo>
                    <a:pt x="3175" y="43576"/>
                  </a:lnTo>
                  <a:lnTo>
                    <a:pt x="237" y="44053"/>
                  </a:lnTo>
                  <a:lnTo>
                    <a:pt x="237" y="45561"/>
                  </a:lnTo>
                  <a:lnTo>
                    <a:pt x="21192" y="45561"/>
                  </a:lnTo>
                  <a:lnTo>
                    <a:pt x="21192" y="44053"/>
                  </a:lnTo>
                  <a:lnTo>
                    <a:pt x="18017" y="43656"/>
                  </a:lnTo>
                  <a:lnTo>
                    <a:pt x="16033" y="42623"/>
                  </a:lnTo>
                  <a:lnTo>
                    <a:pt x="15002" y="41116"/>
                  </a:lnTo>
                  <a:lnTo>
                    <a:pt x="14684" y="38893"/>
                  </a:lnTo>
                  <a:lnTo>
                    <a:pt x="14684" y="11112"/>
                  </a:lnTo>
                  <a:lnTo>
                    <a:pt x="17383" y="8651"/>
                  </a:lnTo>
                  <a:lnTo>
                    <a:pt x="19923" y="6905"/>
                  </a:lnTo>
                  <a:lnTo>
                    <a:pt x="22304" y="5793"/>
                  </a:lnTo>
                  <a:lnTo>
                    <a:pt x="24527" y="5476"/>
                  </a:lnTo>
                  <a:lnTo>
                    <a:pt x="28178" y="6111"/>
                  </a:lnTo>
                  <a:lnTo>
                    <a:pt x="30559" y="7937"/>
                  </a:lnTo>
                  <a:lnTo>
                    <a:pt x="31829" y="11032"/>
                  </a:lnTo>
                  <a:lnTo>
                    <a:pt x="32147" y="15081"/>
                  </a:lnTo>
                  <a:lnTo>
                    <a:pt x="32147" y="35718"/>
                  </a:lnTo>
                  <a:lnTo>
                    <a:pt x="31908" y="38893"/>
                  </a:lnTo>
                  <a:lnTo>
                    <a:pt x="31353" y="41116"/>
                  </a:lnTo>
                  <a:lnTo>
                    <a:pt x="30399" y="42623"/>
                  </a:lnTo>
                  <a:lnTo>
                    <a:pt x="29130" y="43417"/>
                  </a:lnTo>
                  <a:lnTo>
                    <a:pt x="25875" y="44053"/>
                  </a:lnTo>
                  <a:lnTo>
                    <a:pt x="25875" y="45561"/>
                  </a:lnTo>
                  <a:lnTo>
                    <a:pt x="46513" y="45561"/>
                  </a:lnTo>
                  <a:lnTo>
                    <a:pt x="46513" y="44053"/>
                  </a:lnTo>
                  <a:lnTo>
                    <a:pt x="43497" y="43576"/>
                  </a:lnTo>
                  <a:lnTo>
                    <a:pt x="41672" y="42466"/>
                  </a:lnTo>
                  <a:lnTo>
                    <a:pt x="40718" y="40481"/>
                  </a:lnTo>
                  <a:lnTo>
                    <a:pt x="40481" y="37543"/>
                  </a:lnTo>
                  <a:lnTo>
                    <a:pt x="40481" y="14842"/>
                  </a:lnTo>
                  <a:lnTo>
                    <a:pt x="39924" y="9445"/>
                  </a:lnTo>
                  <a:lnTo>
                    <a:pt x="38497" y="5556"/>
                  </a:lnTo>
                  <a:lnTo>
                    <a:pt x="36433" y="2857"/>
                  </a:lnTo>
                  <a:lnTo>
                    <a:pt x="33892" y="1111"/>
                  </a:lnTo>
                  <a:lnTo>
                    <a:pt x="31353" y="237"/>
                  </a:lnTo>
                  <a:lnTo>
                    <a:pt x="28892" y="0"/>
                  </a:lnTo>
                  <a:lnTo>
                    <a:pt x="24843" y="634"/>
                  </a:lnTo>
                  <a:lnTo>
                    <a:pt x="21272" y="2301"/>
                  </a:lnTo>
                  <a:lnTo>
                    <a:pt x="17859" y="4842"/>
                  </a:lnTo>
                  <a:lnTo>
                    <a:pt x="14367" y="8017"/>
                  </a:lnTo>
                  <a:lnTo>
                    <a:pt x="14367" y="158"/>
                  </a:lnTo>
                  <a:lnTo>
                    <a:pt x="13730" y="0"/>
                  </a:lnTo>
                  <a:close/>
                </a:path>
              </a:pathLst>
            </a:custGeom>
            <a:solidFill>
              <a:srgbClr val="000000"/>
            </a:solidFill>
          </p:spPr>
          <p:txBody>
            <a:bodyPr vert="horz" lIns="91440" tIns="45720" rIns="91440" bIns="45720" anchor="t"/>
            <a:lstStyle/>
            <a:p>
              <a:endParaRPr lang="en-IN"/>
            </a:p>
          </p:txBody>
        </p:sp>
        <p:sp>
          <p:nvSpPr>
            <p:cNvPr id="2749" name="Shape 2784"/>
            <p:cNvSpPr/>
            <p:nvPr/>
          </p:nvSpPr>
          <p:spPr>
            <a:xfrm>
              <a:off x="3184110" y="5209110"/>
              <a:ext cx="46435" cy="45561"/>
            </a:xfrm>
            <a:custGeom>
              <a:avLst/>
              <a:gdLst/>
              <a:ahLst/>
              <a:cxnLst/>
              <a:rect l="0" t="0" r="0" b="0"/>
              <a:pathLst>
                <a:path w="46435" h="45561">
                  <a:moveTo>
                    <a:pt x="13653" y="0"/>
                  </a:moveTo>
                  <a:lnTo>
                    <a:pt x="0" y="4445"/>
                  </a:lnTo>
                  <a:lnTo>
                    <a:pt x="0" y="6111"/>
                  </a:lnTo>
                  <a:lnTo>
                    <a:pt x="1032" y="5793"/>
                  </a:lnTo>
                  <a:lnTo>
                    <a:pt x="2858" y="5715"/>
                  </a:lnTo>
                  <a:lnTo>
                    <a:pt x="4048" y="5873"/>
                  </a:lnTo>
                  <a:lnTo>
                    <a:pt x="5160" y="6587"/>
                  </a:lnTo>
                  <a:lnTo>
                    <a:pt x="5953" y="8492"/>
                  </a:lnTo>
                  <a:lnTo>
                    <a:pt x="6271" y="12065"/>
                  </a:lnTo>
                  <a:lnTo>
                    <a:pt x="6271" y="36671"/>
                  </a:lnTo>
                  <a:lnTo>
                    <a:pt x="6033" y="40242"/>
                  </a:lnTo>
                  <a:lnTo>
                    <a:pt x="5001" y="42466"/>
                  </a:lnTo>
                  <a:lnTo>
                    <a:pt x="3096" y="43576"/>
                  </a:lnTo>
                  <a:lnTo>
                    <a:pt x="160" y="44053"/>
                  </a:lnTo>
                  <a:lnTo>
                    <a:pt x="160" y="45561"/>
                  </a:lnTo>
                  <a:lnTo>
                    <a:pt x="21194" y="45561"/>
                  </a:lnTo>
                  <a:lnTo>
                    <a:pt x="21194" y="44053"/>
                  </a:lnTo>
                  <a:lnTo>
                    <a:pt x="18019" y="43656"/>
                  </a:lnTo>
                  <a:lnTo>
                    <a:pt x="15955" y="42623"/>
                  </a:lnTo>
                  <a:lnTo>
                    <a:pt x="14923" y="41116"/>
                  </a:lnTo>
                  <a:lnTo>
                    <a:pt x="14605" y="38893"/>
                  </a:lnTo>
                  <a:lnTo>
                    <a:pt x="14605" y="11112"/>
                  </a:lnTo>
                  <a:lnTo>
                    <a:pt x="17305" y="8651"/>
                  </a:lnTo>
                  <a:lnTo>
                    <a:pt x="19843" y="6905"/>
                  </a:lnTo>
                  <a:lnTo>
                    <a:pt x="22225" y="5793"/>
                  </a:lnTo>
                  <a:lnTo>
                    <a:pt x="24448" y="5476"/>
                  </a:lnTo>
                  <a:lnTo>
                    <a:pt x="28099" y="6111"/>
                  </a:lnTo>
                  <a:lnTo>
                    <a:pt x="30480" y="7937"/>
                  </a:lnTo>
                  <a:lnTo>
                    <a:pt x="31750" y="11032"/>
                  </a:lnTo>
                  <a:lnTo>
                    <a:pt x="32067" y="15081"/>
                  </a:lnTo>
                  <a:lnTo>
                    <a:pt x="32067" y="35718"/>
                  </a:lnTo>
                  <a:lnTo>
                    <a:pt x="31910" y="38893"/>
                  </a:lnTo>
                  <a:lnTo>
                    <a:pt x="31274" y="41116"/>
                  </a:lnTo>
                  <a:lnTo>
                    <a:pt x="30322" y="42623"/>
                  </a:lnTo>
                  <a:lnTo>
                    <a:pt x="29052" y="43417"/>
                  </a:lnTo>
                  <a:lnTo>
                    <a:pt x="25797" y="44053"/>
                  </a:lnTo>
                  <a:lnTo>
                    <a:pt x="25797" y="45561"/>
                  </a:lnTo>
                  <a:lnTo>
                    <a:pt x="46435" y="45561"/>
                  </a:lnTo>
                  <a:lnTo>
                    <a:pt x="46435" y="44053"/>
                  </a:lnTo>
                  <a:lnTo>
                    <a:pt x="43419" y="43576"/>
                  </a:lnTo>
                  <a:lnTo>
                    <a:pt x="41592" y="42466"/>
                  </a:lnTo>
                  <a:lnTo>
                    <a:pt x="40641" y="40481"/>
                  </a:lnTo>
                  <a:lnTo>
                    <a:pt x="40402" y="37543"/>
                  </a:lnTo>
                  <a:lnTo>
                    <a:pt x="40402" y="14842"/>
                  </a:lnTo>
                  <a:lnTo>
                    <a:pt x="39847" y="9445"/>
                  </a:lnTo>
                  <a:lnTo>
                    <a:pt x="38417" y="5556"/>
                  </a:lnTo>
                  <a:lnTo>
                    <a:pt x="36355" y="2857"/>
                  </a:lnTo>
                  <a:lnTo>
                    <a:pt x="33814" y="1111"/>
                  </a:lnTo>
                  <a:lnTo>
                    <a:pt x="31274" y="237"/>
                  </a:lnTo>
                  <a:lnTo>
                    <a:pt x="28813" y="0"/>
                  </a:lnTo>
                  <a:lnTo>
                    <a:pt x="24766" y="634"/>
                  </a:lnTo>
                  <a:lnTo>
                    <a:pt x="21194" y="2301"/>
                  </a:lnTo>
                  <a:lnTo>
                    <a:pt x="17780" y="4842"/>
                  </a:lnTo>
                  <a:lnTo>
                    <a:pt x="14367" y="8017"/>
                  </a:lnTo>
                  <a:lnTo>
                    <a:pt x="14367" y="158"/>
                  </a:lnTo>
                  <a:lnTo>
                    <a:pt x="13653" y="0"/>
                  </a:lnTo>
                  <a:close/>
                </a:path>
              </a:pathLst>
            </a:custGeom>
            <a:solidFill>
              <a:srgbClr val="000000"/>
            </a:solidFill>
          </p:spPr>
          <p:txBody>
            <a:bodyPr vert="horz" lIns="91440" tIns="45720" rIns="91440" bIns="45720" anchor="t"/>
            <a:lstStyle/>
            <a:p>
              <a:endParaRPr lang="en-IN"/>
            </a:p>
          </p:txBody>
        </p:sp>
        <p:sp>
          <p:nvSpPr>
            <p:cNvPr id="2750" name="Shape 2785"/>
            <p:cNvSpPr/>
            <p:nvPr/>
          </p:nvSpPr>
          <p:spPr>
            <a:xfrm>
              <a:off x="3133549" y="5209110"/>
              <a:ext cx="46435" cy="45561"/>
            </a:xfrm>
            <a:custGeom>
              <a:avLst/>
              <a:gdLst/>
              <a:ahLst/>
              <a:cxnLst/>
              <a:rect l="0" t="0" r="0" b="0"/>
              <a:pathLst>
                <a:path w="46435" h="45561">
                  <a:moveTo>
                    <a:pt x="13652" y="0"/>
                  </a:moveTo>
                  <a:lnTo>
                    <a:pt x="0" y="4445"/>
                  </a:lnTo>
                  <a:lnTo>
                    <a:pt x="0" y="6111"/>
                  </a:lnTo>
                  <a:lnTo>
                    <a:pt x="1111" y="5793"/>
                  </a:lnTo>
                  <a:lnTo>
                    <a:pt x="2857" y="5715"/>
                  </a:lnTo>
                  <a:lnTo>
                    <a:pt x="4127" y="5873"/>
                  </a:lnTo>
                  <a:lnTo>
                    <a:pt x="5238" y="6587"/>
                  </a:lnTo>
                  <a:lnTo>
                    <a:pt x="6032" y="8492"/>
                  </a:lnTo>
                  <a:lnTo>
                    <a:pt x="6350" y="12065"/>
                  </a:lnTo>
                  <a:lnTo>
                    <a:pt x="6350" y="36671"/>
                  </a:lnTo>
                  <a:lnTo>
                    <a:pt x="6111" y="40242"/>
                  </a:lnTo>
                  <a:lnTo>
                    <a:pt x="5080" y="42466"/>
                  </a:lnTo>
                  <a:lnTo>
                    <a:pt x="3175" y="43576"/>
                  </a:lnTo>
                  <a:lnTo>
                    <a:pt x="238" y="44053"/>
                  </a:lnTo>
                  <a:lnTo>
                    <a:pt x="238" y="45561"/>
                  </a:lnTo>
                  <a:lnTo>
                    <a:pt x="21192" y="45561"/>
                  </a:lnTo>
                  <a:lnTo>
                    <a:pt x="21192" y="44053"/>
                  </a:lnTo>
                  <a:lnTo>
                    <a:pt x="18017" y="43656"/>
                  </a:lnTo>
                  <a:lnTo>
                    <a:pt x="16033" y="42623"/>
                  </a:lnTo>
                  <a:lnTo>
                    <a:pt x="15002" y="41116"/>
                  </a:lnTo>
                  <a:lnTo>
                    <a:pt x="14685" y="38893"/>
                  </a:lnTo>
                  <a:lnTo>
                    <a:pt x="14685" y="11112"/>
                  </a:lnTo>
                  <a:lnTo>
                    <a:pt x="17383" y="8651"/>
                  </a:lnTo>
                  <a:lnTo>
                    <a:pt x="19922" y="6905"/>
                  </a:lnTo>
                  <a:lnTo>
                    <a:pt x="22225" y="5793"/>
                  </a:lnTo>
                  <a:lnTo>
                    <a:pt x="24447" y="5476"/>
                  </a:lnTo>
                  <a:lnTo>
                    <a:pt x="28178" y="6111"/>
                  </a:lnTo>
                  <a:lnTo>
                    <a:pt x="30480" y="7937"/>
                  </a:lnTo>
                  <a:lnTo>
                    <a:pt x="31750" y="11032"/>
                  </a:lnTo>
                  <a:lnTo>
                    <a:pt x="32067" y="15081"/>
                  </a:lnTo>
                  <a:lnTo>
                    <a:pt x="32067" y="35718"/>
                  </a:lnTo>
                  <a:lnTo>
                    <a:pt x="31908" y="38893"/>
                  </a:lnTo>
                  <a:lnTo>
                    <a:pt x="31274" y="41116"/>
                  </a:lnTo>
                  <a:lnTo>
                    <a:pt x="30401" y="42623"/>
                  </a:lnTo>
                  <a:lnTo>
                    <a:pt x="29130" y="43417"/>
                  </a:lnTo>
                  <a:lnTo>
                    <a:pt x="25876" y="44053"/>
                  </a:lnTo>
                  <a:lnTo>
                    <a:pt x="25876" y="45561"/>
                  </a:lnTo>
                  <a:lnTo>
                    <a:pt x="46435" y="45561"/>
                  </a:lnTo>
                  <a:lnTo>
                    <a:pt x="46435" y="44053"/>
                  </a:lnTo>
                  <a:lnTo>
                    <a:pt x="43417" y="43576"/>
                  </a:lnTo>
                  <a:lnTo>
                    <a:pt x="41592" y="42466"/>
                  </a:lnTo>
                  <a:lnTo>
                    <a:pt x="40640" y="40481"/>
                  </a:lnTo>
                  <a:lnTo>
                    <a:pt x="40402" y="37543"/>
                  </a:lnTo>
                  <a:lnTo>
                    <a:pt x="40402" y="14842"/>
                  </a:lnTo>
                  <a:lnTo>
                    <a:pt x="39846" y="9445"/>
                  </a:lnTo>
                  <a:lnTo>
                    <a:pt x="38417" y="5556"/>
                  </a:lnTo>
                  <a:lnTo>
                    <a:pt x="36353" y="2857"/>
                  </a:lnTo>
                  <a:lnTo>
                    <a:pt x="33892" y="1111"/>
                  </a:lnTo>
                  <a:lnTo>
                    <a:pt x="31274" y="237"/>
                  </a:lnTo>
                  <a:lnTo>
                    <a:pt x="28813" y="0"/>
                  </a:lnTo>
                  <a:lnTo>
                    <a:pt x="24844" y="634"/>
                  </a:lnTo>
                  <a:lnTo>
                    <a:pt x="21272" y="2301"/>
                  </a:lnTo>
                  <a:lnTo>
                    <a:pt x="17860"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2751" name="Shape 2786"/>
            <p:cNvSpPr/>
            <p:nvPr/>
          </p:nvSpPr>
          <p:spPr>
            <a:xfrm>
              <a:off x="3761485" y="5187917"/>
              <a:ext cx="68501" cy="66754"/>
            </a:xfrm>
            <a:custGeom>
              <a:avLst/>
              <a:gdLst/>
              <a:ahLst/>
              <a:cxnLst/>
              <a:rect l="0" t="0" r="0" b="0"/>
              <a:pathLst>
                <a:path w="68501" h="66754">
                  <a:moveTo>
                    <a:pt x="32862" y="0"/>
                  </a:moveTo>
                  <a:lnTo>
                    <a:pt x="31353" y="14049"/>
                  </a:lnTo>
                  <a:lnTo>
                    <a:pt x="42783" y="41275"/>
                  </a:lnTo>
                  <a:lnTo>
                    <a:pt x="19923" y="41275"/>
                  </a:lnTo>
                  <a:lnTo>
                    <a:pt x="31353" y="14049"/>
                  </a:lnTo>
                  <a:lnTo>
                    <a:pt x="32862" y="0"/>
                  </a:lnTo>
                  <a:lnTo>
                    <a:pt x="12303" y="48657"/>
                  </a:lnTo>
                  <a:lnTo>
                    <a:pt x="10081" y="53657"/>
                  </a:lnTo>
                  <a:lnTo>
                    <a:pt x="7541" y="58897"/>
                  </a:lnTo>
                  <a:lnTo>
                    <a:pt x="6270" y="61118"/>
                  </a:lnTo>
                  <a:lnTo>
                    <a:pt x="5081" y="62706"/>
                  </a:lnTo>
                  <a:lnTo>
                    <a:pt x="3811" y="63817"/>
                  </a:lnTo>
                  <a:lnTo>
                    <a:pt x="2461" y="64453"/>
                  </a:lnTo>
                  <a:lnTo>
                    <a:pt x="0" y="64849"/>
                  </a:lnTo>
                  <a:lnTo>
                    <a:pt x="0" y="66754"/>
                  </a:lnTo>
                  <a:lnTo>
                    <a:pt x="19606" y="66754"/>
                  </a:lnTo>
                  <a:lnTo>
                    <a:pt x="19606" y="64849"/>
                  </a:lnTo>
                  <a:lnTo>
                    <a:pt x="16987" y="64691"/>
                  </a:lnTo>
                  <a:lnTo>
                    <a:pt x="14208" y="63660"/>
                  </a:lnTo>
                  <a:lnTo>
                    <a:pt x="13256" y="62468"/>
                  </a:lnTo>
                  <a:lnTo>
                    <a:pt x="12859" y="60722"/>
                  </a:lnTo>
                  <a:lnTo>
                    <a:pt x="13653" y="56912"/>
                  </a:lnTo>
                  <a:lnTo>
                    <a:pt x="18256" y="45323"/>
                  </a:lnTo>
                  <a:lnTo>
                    <a:pt x="44212" y="45323"/>
                  </a:lnTo>
                  <a:lnTo>
                    <a:pt x="48261" y="54848"/>
                  </a:lnTo>
                  <a:lnTo>
                    <a:pt x="49372" y="57943"/>
                  </a:lnTo>
                  <a:lnTo>
                    <a:pt x="50165" y="61118"/>
                  </a:lnTo>
                  <a:lnTo>
                    <a:pt x="49609" y="63262"/>
                  </a:lnTo>
                  <a:lnTo>
                    <a:pt x="48022" y="64373"/>
                  </a:lnTo>
                  <a:lnTo>
                    <a:pt x="45879" y="64770"/>
                  </a:lnTo>
                  <a:lnTo>
                    <a:pt x="43181" y="64849"/>
                  </a:lnTo>
                  <a:lnTo>
                    <a:pt x="43181" y="66754"/>
                  </a:lnTo>
                  <a:lnTo>
                    <a:pt x="68501" y="66754"/>
                  </a:lnTo>
                  <a:lnTo>
                    <a:pt x="68501" y="64849"/>
                  </a:lnTo>
                  <a:lnTo>
                    <a:pt x="65723" y="64373"/>
                  </a:lnTo>
                  <a:lnTo>
                    <a:pt x="63579" y="63103"/>
                  </a:lnTo>
                  <a:lnTo>
                    <a:pt x="61674" y="60642"/>
                  </a:lnTo>
                  <a:lnTo>
                    <a:pt x="59531" y="56277"/>
                  </a:lnTo>
                  <a:lnTo>
                    <a:pt x="34845" y="0"/>
                  </a:lnTo>
                  <a:lnTo>
                    <a:pt x="32862" y="0"/>
                  </a:lnTo>
                  <a:close/>
                </a:path>
              </a:pathLst>
            </a:custGeom>
            <a:solidFill>
              <a:srgbClr val="000000"/>
            </a:solidFill>
          </p:spPr>
          <p:txBody>
            <a:bodyPr vert="horz" lIns="91440" tIns="45720" rIns="91440" bIns="45720" anchor="t"/>
            <a:lstStyle/>
            <a:p>
              <a:endParaRPr lang="en-IN"/>
            </a:p>
          </p:txBody>
        </p:sp>
        <p:sp>
          <p:nvSpPr>
            <p:cNvPr id="2752" name="Shape 2787"/>
            <p:cNvSpPr/>
            <p:nvPr/>
          </p:nvSpPr>
          <p:spPr>
            <a:xfrm>
              <a:off x="3836416" y="5209110"/>
              <a:ext cx="29368" cy="46513"/>
            </a:xfrm>
            <a:custGeom>
              <a:avLst/>
              <a:gdLst/>
              <a:ahLst/>
              <a:cxnLst/>
              <a:rect l="0" t="0" r="0" b="0"/>
              <a:pathLst>
                <a:path w="29368" h="46513">
                  <a:moveTo>
                    <a:pt x="13811" y="0"/>
                  </a:moveTo>
                  <a:lnTo>
                    <a:pt x="9525" y="555"/>
                  </a:lnTo>
                  <a:lnTo>
                    <a:pt x="6031" y="1904"/>
                  </a:lnTo>
                  <a:lnTo>
                    <a:pt x="3332" y="3968"/>
                  </a:lnTo>
                  <a:lnTo>
                    <a:pt x="1428" y="6508"/>
                  </a:lnTo>
                  <a:lnTo>
                    <a:pt x="396" y="9286"/>
                  </a:lnTo>
                  <a:lnTo>
                    <a:pt x="0" y="12065"/>
                  </a:lnTo>
                  <a:lnTo>
                    <a:pt x="951" y="16906"/>
                  </a:lnTo>
                  <a:lnTo>
                    <a:pt x="3492" y="20717"/>
                  </a:lnTo>
                  <a:lnTo>
                    <a:pt x="7222" y="23812"/>
                  </a:lnTo>
                  <a:lnTo>
                    <a:pt x="11587" y="26511"/>
                  </a:lnTo>
                  <a:lnTo>
                    <a:pt x="17303" y="29845"/>
                  </a:lnTo>
                  <a:lnTo>
                    <a:pt x="19525" y="31273"/>
                  </a:lnTo>
                  <a:lnTo>
                    <a:pt x="21112" y="32941"/>
                  </a:lnTo>
                  <a:lnTo>
                    <a:pt x="22066" y="34925"/>
                  </a:lnTo>
                  <a:lnTo>
                    <a:pt x="22462" y="37147"/>
                  </a:lnTo>
                  <a:lnTo>
                    <a:pt x="21668" y="40640"/>
                  </a:lnTo>
                  <a:lnTo>
                    <a:pt x="19684" y="42862"/>
                  </a:lnTo>
                  <a:lnTo>
                    <a:pt x="17064" y="44053"/>
                  </a:lnTo>
                  <a:lnTo>
                    <a:pt x="14444" y="44370"/>
                  </a:lnTo>
                  <a:lnTo>
                    <a:pt x="10238" y="43736"/>
                  </a:lnTo>
                  <a:lnTo>
                    <a:pt x="7063" y="41909"/>
                  </a:lnTo>
                  <a:lnTo>
                    <a:pt x="4841" y="39370"/>
                  </a:lnTo>
                  <a:lnTo>
                    <a:pt x="3332" y="36432"/>
                  </a:lnTo>
                  <a:lnTo>
                    <a:pt x="1666" y="30479"/>
                  </a:lnTo>
                  <a:lnTo>
                    <a:pt x="78" y="30479"/>
                  </a:lnTo>
                  <a:lnTo>
                    <a:pt x="78" y="45957"/>
                  </a:lnTo>
                  <a:lnTo>
                    <a:pt x="1348" y="45957"/>
                  </a:lnTo>
                  <a:lnTo>
                    <a:pt x="2222" y="45005"/>
                  </a:lnTo>
                  <a:lnTo>
                    <a:pt x="3571" y="44767"/>
                  </a:lnTo>
                  <a:lnTo>
                    <a:pt x="5873" y="45005"/>
                  </a:lnTo>
                  <a:lnTo>
                    <a:pt x="8651" y="45641"/>
                  </a:lnTo>
                  <a:lnTo>
                    <a:pt x="15001" y="46513"/>
                  </a:lnTo>
                  <a:lnTo>
                    <a:pt x="18334" y="46196"/>
                  </a:lnTo>
                  <a:lnTo>
                    <a:pt x="21588" y="45163"/>
                  </a:lnTo>
                  <a:lnTo>
                    <a:pt x="24606" y="43338"/>
                  </a:lnTo>
                  <a:lnTo>
                    <a:pt x="27066" y="40878"/>
                  </a:lnTo>
                  <a:lnTo>
                    <a:pt x="28732" y="37623"/>
                  </a:lnTo>
                  <a:lnTo>
                    <a:pt x="29368" y="33735"/>
                  </a:lnTo>
                  <a:lnTo>
                    <a:pt x="28732" y="29845"/>
                  </a:lnTo>
                  <a:lnTo>
                    <a:pt x="26987" y="26828"/>
                  </a:lnTo>
                  <a:lnTo>
                    <a:pt x="24367" y="24288"/>
                  </a:lnTo>
                  <a:lnTo>
                    <a:pt x="21033" y="22066"/>
                  </a:lnTo>
                  <a:lnTo>
                    <a:pt x="10397" y="15716"/>
                  </a:lnTo>
                  <a:lnTo>
                    <a:pt x="8175" y="13970"/>
                  </a:lnTo>
                  <a:lnTo>
                    <a:pt x="6825" y="12143"/>
                  </a:lnTo>
                  <a:lnTo>
                    <a:pt x="6111" y="8731"/>
                  </a:lnTo>
                  <a:lnTo>
                    <a:pt x="6507" y="6587"/>
                  </a:lnTo>
                  <a:lnTo>
                    <a:pt x="7857" y="4523"/>
                  </a:lnTo>
                  <a:lnTo>
                    <a:pt x="10159" y="2936"/>
                  </a:lnTo>
                  <a:lnTo>
                    <a:pt x="13651" y="2301"/>
                  </a:lnTo>
                  <a:lnTo>
                    <a:pt x="16906" y="2778"/>
                  </a:lnTo>
                  <a:lnTo>
                    <a:pt x="20001" y="4523"/>
                  </a:lnTo>
                  <a:lnTo>
                    <a:pt x="21431" y="6111"/>
                  </a:lnTo>
                  <a:lnTo>
                    <a:pt x="22621" y="8254"/>
                  </a:lnTo>
                  <a:lnTo>
                    <a:pt x="23732" y="11032"/>
                  </a:lnTo>
                  <a:lnTo>
                    <a:pt x="24606" y="14446"/>
                  </a:lnTo>
                  <a:lnTo>
                    <a:pt x="26113" y="14446"/>
                  </a:lnTo>
                  <a:lnTo>
                    <a:pt x="25717" y="873"/>
                  </a:lnTo>
                  <a:lnTo>
                    <a:pt x="24606" y="873"/>
                  </a:lnTo>
                  <a:lnTo>
                    <a:pt x="24050" y="1587"/>
                  </a:lnTo>
                  <a:lnTo>
                    <a:pt x="22938" y="1985"/>
                  </a:lnTo>
                  <a:lnTo>
                    <a:pt x="19367" y="952"/>
                  </a:lnTo>
                  <a:lnTo>
                    <a:pt x="16826" y="317"/>
                  </a:lnTo>
                  <a:lnTo>
                    <a:pt x="13811" y="0"/>
                  </a:lnTo>
                  <a:close/>
                </a:path>
              </a:pathLst>
            </a:custGeom>
            <a:solidFill>
              <a:srgbClr val="000000"/>
            </a:solidFill>
          </p:spPr>
          <p:txBody>
            <a:bodyPr vert="horz" lIns="91440" tIns="45720" rIns="91440" bIns="45720" anchor="t"/>
            <a:lstStyle/>
            <a:p>
              <a:endParaRPr lang="en-IN"/>
            </a:p>
          </p:txBody>
        </p:sp>
        <p:sp>
          <p:nvSpPr>
            <p:cNvPr id="2753" name="Shape 2788"/>
            <p:cNvSpPr/>
            <p:nvPr/>
          </p:nvSpPr>
          <p:spPr>
            <a:xfrm>
              <a:off x="3587733" y="5209110"/>
              <a:ext cx="29448" cy="46513"/>
            </a:xfrm>
            <a:custGeom>
              <a:avLst/>
              <a:gdLst/>
              <a:ahLst/>
              <a:cxnLst/>
              <a:rect l="0" t="0" r="0" b="0"/>
              <a:pathLst>
                <a:path w="29448" h="46513">
                  <a:moveTo>
                    <a:pt x="13889" y="0"/>
                  </a:moveTo>
                  <a:lnTo>
                    <a:pt x="9525" y="555"/>
                  </a:lnTo>
                  <a:lnTo>
                    <a:pt x="6032" y="1904"/>
                  </a:lnTo>
                  <a:lnTo>
                    <a:pt x="3333" y="3968"/>
                  </a:lnTo>
                  <a:lnTo>
                    <a:pt x="1507" y="6508"/>
                  </a:lnTo>
                  <a:lnTo>
                    <a:pt x="396" y="9286"/>
                  </a:lnTo>
                  <a:lnTo>
                    <a:pt x="0" y="12065"/>
                  </a:lnTo>
                  <a:lnTo>
                    <a:pt x="1032" y="16906"/>
                  </a:lnTo>
                  <a:lnTo>
                    <a:pt x="3492" y="20717"/>
                  </a:lnTo>
                  <a:lnTo>
                    <a:pt x="7223" y="23812"/>
                  </a:lnTo>
                  <a:lnTo>
                    <a:pt x="11588" y="26511"/>
                  </a:lnTo>
                  <a:lnTo>
                    <a:pt x="17382" y="29845"/>
                  </a:lnTo>
                  <a:lnTo>
                    <a:pt x="19526" y="31273"/>
                  </a:lnTo>
                  <a:lnTo>
                    <a:pt x="21113" y="32941"/>
                  </a:lnTo>
                  <a:lnTo>
                    <a:pt x="22066" y="34925"/>
                  </a:lnTo>
                  <a:lnTo>
                    <a:pt x="22463" y="37147"/>
                  </a:lnTo>
                  <a:lnTo>
                    <a:pt x="21669" y="40640"/>
                  </a:lnTo>
                  <a:lnTo>
                    <a:pt x="19684" y="42862"/>
                  </a:lnTo>
                  <a:lnTo>
                    <a:pt x="17145" y="44053"/>
                  </a:lnTo>
                  <a:lnTo>
                    <a:pt x="14446" y="44370"/>
                  </a:lnTo>
                  <a:lnTo>
                    <a:pt x="10238" y="43736"/>
                  </a:lnTo>
                  <a:lnTo>
                    <a:pt x="7143" y="41909"/>
                  </a:lnTo>
                  <a:lnTo>
                    <a:pt x="4921" y="39370"/>
                  </a:lnTo>
                  <a:lnTo>
                    <a:pt x="3413" y="36432"/>
                  </a:lnTo>
                  <a:lnTo>
                    <a:pt x="1667" y="30479"/>
                  </a:lnTo>
                  <a:lnTo>
                    <a:pt x="79" y="30479"/>
                  </a:lnTo>
                  <a:lnTo>
                    <a:pt x="79" y="45957"/>
                  </a:lnTo>
                  <a:lnTo>
                    <a:pt x="1428" y="45957"/>
                  </a:lnTo>
                  <a:lnTo>
                    <a:pt x="2222" y="45005"/>
                  </a:lnTo>
                  <a:lnTo>
                    <a:pt x="3571" y="44767"/>
                  </a:lnTo>
                  <a:lnTo>
                    <a:pt x="8651" y="45641"/>
                  </a:lnTo>
                  <a:lnTo>
                    <a:pt x="15081" y="46513"/>
                  </a:lnTo>
                  <a:lnTo>
                    <a:pt x="18336" y="46196"/>
                  </a:lnTo>
                  <a:lnTo>
                    <a:pt x="21590" y="45163"/>
                  </a:lnTo>
                  <a:lnTo>
                    <a:pt x="24606" y="43338"/>
                  </a:lnTo>
                  <a:lnTo>
                    <a:pt x="27067" y="40878"/>
                  </a:lnTo>
                  <a:lnTo>
                    <a:pt x="28813" y="37623"/>
                  </a:lnTo>
                  <a:lnTo>
                    <a:pt x="29448" y="33735"/>
                  </a:lnTo>
                  <a:lnTo>
                    <a:pt x="28813" y="29845"/>
                  </a:lnTo>
                  <a:lnTo>
                    <a:pt x="27067" y="26828"/>
                  </a:lnTo>
                  <a:lnTo>
                    <a:pt x="24447" y="24288"/>
                  </a:lnTo>
                  <a:lnTo>
                    <a:pt x="21113" y="22066"/>
                  </a:lnTo>
                  <a:lnTo>
                    <a:pt x="10398" y="15716"/>
                  </a:lnTo>
                  <a:lnTo>
                    <a:pt x="8176" y="13970"/>
                  </a:lnTo>
                  <a:lnTo>
                    <a:pt x="6906" y="12143"/>
                  </a:lnTo>
                  <a:lnTo>
                    <a:pt x="6191" y="8731"/>
                  </a:lnTo>
                  <a:lnTo>
                    <a:pt x="6588" y="6587"/>
                  </a:lnTo>
                  <a:lnTo>
                    <a:pt x="7857" y="4523"/>
                  </a:lnTo>
                  <a:lnTo>
                    <a:pt x="10159" y="2936"/>
                  </a:lnTo>
                  <a:lnTo>
                    <a:pt x="13652" y="2301"/>
                  </a:lnTo>
                  <a:lnTo>
                    <a:pt x="16986" y="2778"/>
                  </a:lnTo>
                  <a:lnTo>
                    <a:pt x="20002" y="4523"/>
                  </a:lnTo>
                  <a:lnTo>
                    <a:pt x="21431" y="6111"/>
                  </a:lnTo>
                  <a:lnTo>
                    <a:pt x="22701" y="8254"/>
                  </a:lnTo>
                  <a:lnTo>
                    <a:pt x="23732" y="11032"/>
                  </a:lnTo>
                  <a:lnTo>
                    <a:pt x="24686" y="14446"/>
                  </a:lnTo>
                  <a:lnTo>
                    <a:pt x="26193" y="14446"/>
                  </a:lnTo>
                  <a:lnTo>
                    <a:pt x="25796" y="873"/>
                  </a:lnTo>
                  <a:lnTo>
                    <a:pt x="24686" y="873"/>
                  </a:lnTo>
                  <a:lnTo>
                    <a:pt x="24051" y="1587"/>
                  </a:lnTo>
                  <a:lnTo>
                    <a:pt x="23018" y="1985"/>
                  </a:lnTo>
                  <a:lnTo>
                    <a:pt x="19446" y="952"/>
                  </a:lnTo>
                  <a:lnTo>
                    <a:pt x="16907" y="317"/>
                  </a:lnTo>
                  <a:lnTo>
                    <a:pt x="13889" y="0"/>
                  </a:lnTo>
                  <a:close/>
                </a:path>
              </a:pathLst>
            </a:custGeom>
            <a:solidFill>
              <a:srgbClr val="000000"/>
            </a:solidFill>
          </p:spPr>
          <p:txBody>
            <a:bodyPr vert="horz" lIns="91440" tIns="45720" rIns="91440" bIns="45720" anchor="t"/>
            <a:lstStyle/>
            <a:p>
              <a:endParaRPr lang="en-IN"/>
            </a:p>
          </p:txBody>
        </p:sp>
        <p:sp>
          <p:nvSpPr>
            <p:cNvPr id="2754" name="Shape 2789"/>
            <p:cNvSpPr/>
            <p:nvPr/>
          </p:nvSpPr>
          <p:spPr>
            <a:xfrm>
              <a:off x="3550109" y="5209110"/>
              <a:ext cx="29448" cy="46513"/>
            </a:xfrm>
            <a:custGeom>
              <a:avLst/>
              <a:gdLst/>
              <a:ahLst/>
              <a:cxnLst/>
              <a:rect l="0" t="0" r="0" b="0"/>
              <a:pathLst>
                <a:path w="29448" h="46513">
                  <a:moveTo>
                    <a:pt x="13891" y="0"/>
                  </a:moveTo>
                  <a:lnTo>
                    <a:pt x="9525" y="555"/>
                  </a:lnTo>
                  <a:lnTo>
                    <a:pt x="6032" y="1904"/>
                  </a:lnTo>
                  <a:lnTo>
                    <a:pt x="3333" y="3968"/>
                  </a:lnTo>
                  <a:lnTo>
                    <a:pt x="1507" y="6508"/>
                  </a:lnTo>
                  <a:lnTo>
                    <a:pt x="397" y="9286"/>
                  </a:lnTo>
                  <a:lnTo>
                    <a:pt x="0" y="12065"/>
                  </a:lnTo>
                  <a:lnTo>
                    <a:pt x="952" y="16906"/>
                  </a:lnTo>
                  <a:lnTo>
                    <a:pt x="3492" y="20717"/>
                  </a:lnTo>
                  <a:lnTo>
                    <a:pt x="7223" y="23812"/>
                  </a:lnTo>
                  <a:lnTo>
                    <a:pt x="11588" y="26511"/>
                  </a:lnTo>
                  <a:lnTo>
                    <a:pt x="17303" y="29845"/>
                  </a:lnTo>
                  <a:lnTo>
                    <a:pt x="19526" y="31273"/>
                  </a:lnTo>
                  <a:lnTo>
                    <a:pt x="21113" y="32941"/>
                  </a:lnTo>
                  <a:lnTo>
                    <a:pt x="22066" y="34925"/>
                  </a:lnTo>
                  <a:lnTo>
                    <a:pt x="22462" y="37147"/>
                  </a:lnTo>
                  <a:lnTo>
                    <a:pt x="21668" y="40640"/>
                  </a:lnTo>
                  <a:lnTo>
                    <a:pt x="19684" y="42862"/>
                  </a:lnTo>
                  <a:lnTo>
                    <a:pt x="17145" y="44053"/>
                  </a:lnTo>
                  <a:lnTo>
                    <a:pt x="14446" y="44370"/>
                  </a:lnTo>
                  <a:lnTo>
                    <a:pt x="10238" y="43736"/>
                  </a:lnTo>
                  <a:lnTo>
                    <a:pt x="7143" y="41909"/>
                  </a:lnTo>
                  <a:lnTo>
                    <a:pt x="4921" y="39370"/>
                  </a:lnTo>
                  <a:lnTo>
                    <a:pt x="3333" y="36432"/>
                  </a:lnTo>
                  <a:lnTo>
                    <a:pt x="1667" y="30479"/>
                  </a:lnTo>
                  <a:lnTo>
                    <a:pt x="79" y="30479"/>
                  </a:lnTo>
                  <a:lnTo>
                    <a:pt x="79" y="45957"/>
                  </a:lnTo>
                  <a:lnTo>
                    <a:pt x="1349" y="45957"/>
                  </a:lnTo>
                  <a:lnTo>
                    <a:pt x="2222" y="45005"/>
                  </a:lnTo>
                  <a:lnTo>
                    <a:pt x="3572" y="44767"/>
                  </a:lnTo>
                  <a:lnTo>
                    <a:pt x="5873" y="45005"/>
                  </a:lnTo>
                  <a:lnTo>
                    <a:pt x="8651" y="45641"/>
                  </a:lnTo>
                  <a:lnTo>
                    <a:pt x="15081" y="46513"/>
                  </a:lnTo>
                  <a:lnTo>
                    <a:pt x="18336" y="46196"/>
                  </a:lnTo>
                  <a:lnTo>
                    <a:pt x="21589" y="45163"/>
                  </a:lnTo>
                  <a:lnTo>
                    <a:pt x="24606" y="43338"/>
                  </a:lnTo>
                  <a:lnTo>
                    <a:pt x="27067" y="40878"/>
                  </a:lnTo>
                  <a:lnTo>
                    <a:pt x="28812" y="37623"/>
                  </a:lnTo>
                  <a:lnTo>
                    <a:pt x="29448" y="33735"/>
                  </a:lnTo>
                  <a:lnTo>
                    <a:pt x="28812" y="29845"/>
                  </a:lnTo>
                  <a:lnTo>
                    <a:pt x="27067" y="26828"/>
                  </a:lnTo>
                  <a:lnTo>
                    <a:pt x="24447" y="24288"/>
                  </a:lnTo>
                  <a:lnTo>
                    <a:pt x="21113" y="22066"/>
                  </a:lnTo>
                  <a:lnTo>
                    <a:pt x="10398" y="15716"/>
                  </a:lnTo>
                  <a:lnTo>
                    <a:pt x="8175" y="13970"/>
                  </a:lnTo>
                  <a:lnTo>
                    <a:pt x="6906" y="12143"/>
                  </a:lnTo>
                  <a:lnTo>
                    <a:pt x="6269" y="10318"/>
                  </a:lnTo>
                  <a:lnTo>
                    <a:pt x="6112" y="8731"/>
                  </a:lnTo>
                  <a:lnTo>
                    <a:pt x="6587" y="6587"/>
                  </a:lnTo>
                  <a:lnTo>
                    <a:pt x="7857" y="4523"/>
                  </a:lnTo>
                  <a:lnTo>
                    <a:pt x="10159" y="2936"/>
                  </a:lnTo>
                  <a:lnTo>
                    <a:pt x="13652" y="2301"/>
                  </a:lnTo>
                  <a:lnTo>
                    <a:pt x="16906" y="2778"/>
                  </a:lnTo>
                  <a:lnTo>
                    <a:pt x="20002" y="4523"/>
                  </a:lnTo>
                  <a:lnTo>
                    <a:pt x="21431" y="6111"/>
                  </a:lnTo>
                  <a:lnTo>
                    <a:pt x="22701" y="8254"/>
                  </a:lnTo>
                  <a:lnTo>
                    <a:pt x="23732" y="11032"/>
                  </a:lnTo>
                  <a:lnTo>
                    <a:pt x="24686" y="14446"/>
                  </a:lnTo>
                  <a:lnTo>
                    <a:pt x="26113" y="14446"/>
                  </a:lnTo>
                  <a:lnTo>
                    <a:pt x="25717" y="873"/>
                  </a:lnTo>
                  <a:lnTo>
                    <a:pt x="24686" y="873"/>
                  </a:lnTo>
                  <a:lnTo>
                    <a:pt x="24050" y="1587"/>
                  </a:lnTo>
                  <a:lnTo>
                    <a:pt x="22938" y="1985"/>
                  </a:lnTo>
                  <a:lnTo>
                    <a:pt x="21431" y="1667"/>
                  </a:lnTo>
                  <a:lnTo>
                    <a:pt x="19447" y="952"/>
                  </a:lnTo>
                  <a:lnTo>
                    <a:pt x="13891" y="0"/>
                  </a:lnTo>
                  <a:close/>
                </a:path>
              </a:pathLst>
            </a:custGeom>
            <a:solidFill>
              <a:srgbClr val="000000"/>
            </a:solidFill>
          </p:spPr>
          <p:txBody>
            <a:bodyPr vert="horz" lIns="91440" tIns="45720" rIns="91440" bIns="45720" anchor="t"/>
            <a:lstStyle/>
            <a:p>
              <a:endParaRPr lang="en-IN"/>
            </a:p>
          </p:txBody>
        </p:sp>
        <p:sp>
          <p:nvSpPr>
            <p:cNvPr id="2755" name="Shape 2790"/>
            <p:cNvSpPr/>
            <p:nvPr/>
          </p:nvSpPr>
          <p:spPr>
            <a:xfrm>
              <a:off x="4301473" y="5244590"/>
              <a:ext cx="13730" cy="24051"/>
            </a:xfrm>
            <a:custGeom>
              <a:avLst/>
              <a:gdLst/>
              <a:ahLst/>
              <a:cxnLst/>
              <a:rect l="0" t="0" r="0" b="0"/>
              <a:pathLst>
                <a:path w="13730" h="24051">
                  <a:moveTo>
                    <a:pt x="5714" y="0"/>
                  </a:moveTo>
                  <a:lnTo>
                    <a:pt x="3809" y="318"/>
                  </a:lnTo>
                  <a:lnTo>
                    <a:pt x="1904" y="1270"/>
                  </a:lnTo>
                  <a:lnTo>
                    <a:pt x="555" y="3017"/>
                  </a:lnTo>
                  <a:lnTo>
                    <a:pt x="0" y="5715"/>
                  </a:lnTo>
                  <a:lnTo>
                    <a:pt x="555" y="8176"/>
                  </a:lnTo>
                  <a:lnTo>
                    <a:pt x="2063" y="9683"/>
                  </a:lnTo>
                  <a:lnTo>
                    <a:pt x="4127" y="10477"/>
                  </a:lnTo>
                  <a:lnTo>
                    <a:pt x="6111" y="10637"/>
                  </a:lnTo>
                  <a:lnTo>
                    <a:pt x="7619" y="10477"/>
                  </a:lnTo>
                  <a:lnTo>
                    <a:pt x="8492" y="10240"/>
                  </a:lnTo>
                  <a:lnTo>
                    <a:pt x="9445" y="10557"/>
                  </a:lnTo>
                  <a:lnTo>
                    <a:pt x="9922" y="11668"/>
                  </a:lnTo>
                  <a:lnTo>
                    <a:pt x="9604" y="13493"/>
                  </a:lnTo>
                  <a:lnTo>
                    <a:pt x="8254" y="16113"/>
                  </a:lnTo>
                  <a:lnTo>
                    <a:pt x="5793" y="19050"/>
                  </a:lnTo>
                  <a:lnTo>
                    <a:pt x="1746" y="22146"/>
                  </a:lnTo>
                  <a:lnTo>
                    <a:pt x="2698" y="24051"/>
                  </a:lnTo>
                  <a:lnTo>
                    <a:pt x="4523" y="23177"/>
                  </a:lnTo>
                  <a:lnTo>
                    <a:pt x="6825" y="21431"/>
                  </a:lnTo>
                  <a:lnTo>
                    <a:pt x="11509" y="16193"/>
                  </a:lnTo>
                  <a:lnTo>
                    <a:pt x="13175" y="12938"/>
                  </a:lnTo>
                  <a:lnTo>
                    <a:pt x="13730" y="9525"/>
                  </a:lnTo>
                  <a:lnTo>
                    <a:pt x="13334" y="5953"/>
                  </a:lnTo>
                  <a:lnTo>
                    <a:pt x="12143" y="3333"/>
                  </a:lnTo>
                  <a:lnTo>
                    <a:pt x="10636" y="1587"/>
                  </a:lnTo>
                  <a:lnTo>
                    <a:pt x="8811" y="556"/>
                  </a:lnTo>
                  <a:lnTo>
                    <a:pt x="5714" y="0"/>
                  </a:lnTo>
                  <a:close/>
                </a:path>
              </a:pathLst>
            </a:custGeom>
            <a:solidFill>
              <a:srgbClr val="000000"/>
            </a:solidFill>
          </p:spPr>
          <p:txBody>
            <a:bodyPr vert="horz" lIns="91440" tIns="45720" rIns="91440" bIns="45720" anchor="t"/>
            <a:lstStyle/>
            <a:p>
              <a:endParaRPr lang="en-IN"/>
            </a:p>
          </p:txBody>
        </p:sp>
        <p:sp>
          <p:nvSpPr>
            <p:cNvPr id="2756" name="Shape 2791"/>
            <p:cNvSpPr/>
            <p:nvPr/>
          </p:nvSpPr>
          <p:spPr>
            <a:xfrm>
              <a:off x="3722353" y="5244749"/>
              <a:ext cx="11032" cy="11033"/>
            </a:xfrm>
            <a:custGeom>
              <a:avLst/>
              <a:gdLst/>
              <a:ahLst/>
              <a:cxnLst/>
              <a:rect l="0" t="0" r="0" b="0"/>
              <a:pathLst>
                <a:path w="11032" h="11033">
                  <a:moveTo>
                    <a:pt x="5476" y="0"/>
                  </a:moveTo>
                  <a:lnTo>
                    <a:pt x="3412" y="477"/>
                  </a:lnTo>
                  <a:lnTo>
                    <a:pt x="1667" y="1667"/>
                  </a:lnTo>
                  <a:lnTo>
                    <a:pt x="476" y="3413"/>
                  </a:lnTo>
                  <a:lnTo>
                    <a:pt x="0" y="5636"/>
                  </a:lnTo>
                  <a:lnTo>
                    <a:pt x="556" y="8097"/>
                  </a:lnTo>
                  <a:lnTo>
                    <a:pt x="1984" y="9763"/>
                  </a:lnTo>
                  <a:lnTo>
                    <a:pt x="3731" y="10716"/>
                  </a:lnTo>
                  <a:lnTo>
                    <a:pt x="5476" y="11033"/>
                  </a:lnTo>
                  <a:lnTo>
                    <a:pt x="7223" y="10716"/>
                  </a:lnTo>
                  <a:lnTo>
                    <a:pt x="8968" y="9763"/>
                  </a:lnTo>
                  <a:lnTo>
                    <a:pt x="10398" y="8097"/>
                  </a:lnTo>
                  <a:lnTo>
                    <a:pt x="11032" y="5636"/>
                  </a:lnTo>
                  <a:lnTo>
                    <a:pt x="10556" y="3492"/>
                  </a:lnTo>
                  <a:lnTo>
                    <a:pt x="9287" y="1667"/>
                  </a:lnTo>
                  <a:lnTo>
                    <a:pt x="7541" y="477"/>
                  </a:lnTo>
                  <a:lnTo>
                    <a:pt x="5476" y="0"/>
                  </a:lnTo>
                  <a:close/>
                </a:path>
              </a:pathLst>
            </a:custGeom>
            <a:solidFill>
              <a:srgbClr val="000000"/>
            </a:solidFill>
          </p:spPr>
          <p:txBody>
            <a:bodyPr vert="horz" lIns="91440" tIns="45720" rIns="91440" bIns="45720" anchor="t"/>
            <a:lstStyle/>
            <a:p>
              <a:endParaRPr lang="en-IN"/>
            </a:p>
          </p:txBody>
        </p:sp>
        <p:sp>
          <p:nvSpPr>
            <p:cNvPr id="2757" name="Shape 2792"/>
            <p:cNvSpPr/>
            <p:nvPr/>
          </p:nvSpPr>
          <p:spPr>
            <a:xfrm>
              <a:off x="3622182" y="5210063"/>
              <a:ext cx="46593" cy="45561"/>
            </a:xfrm>
            <a:custGeom>
              <a:avLst/>
              <a:gdLst/>
              <a:ahLst/>
              <a:cxnLst/>
              <a:rect l="0" t="0" r="0" b="0"/>
              <a:pathLst>
                <a:path w="46593" h="45561">
                  <a:moveTo>
                    <a:pt x="0" y="0"/>
                  </a:moveTo>
                  <a:lnTo>
                    <a:pt x="0" y="1428"/>
                  </a:lnTo>
                  <a:lnTo>
                    <a:pt x="2222" y="1666"/>
                  </a:lnTo>
                  <a:lnTo>
                    <a:pt x="4207" y="2459"/>
                  </a:lnTo>
                  <a:lnTo>
                    <a:pt x="5634" y="4286"/>
                  </a:lnTo>
                  <a:lnTo>
                    <a:pt x="6191" y="7778"/>
                  </a:lnTo>
                  <a:lnTo>
                    <a:pt x="6191" y="32702"/>
                  </a:lnTo>
                  <a:lnTo>
                    <a:pt x="6826" y="37306"/>
                  </a:lnTo>
                  <a:lnTo>
                    <a:pt x="8333" y="40719"/>
                  </a:lnTo>
                  <a:lnTo>
                    <a:pt x="10557" y="43101"/>
                  </a:lnTo>
                  <a:lnTo>
                    <a:pt x="13096" y="44608"/>
                  </a:lnTo>
                  <a:lnTo>
                    <a:pt x="15637" y="45402"/>
                  </a:lnTo>
                  <a:lnTo>
                    <a:pt x="17938" y="45561"/>
                  </a:lnTo>
                  <a:lnTo>
                    <a:pt x="19843" y="45482"/>
                  </a:lnTo>
                  <a:lnTo>
                    <a:pt x="22383" y="44925"/>
                  </a:lnTo>
                  <a:lnTo>
                    <a:pt x="25400" y="43577"/>
                  </a:lnTo>
                  <a:lnTo>
                    <a:pt x="28337" y="41353"/>
                  </a:lnTo>
                  <a:lnTo>
                    <a:pt x="32622" y="37067"/>
                  </a:lnTo>
                  <a:lnTo>
                    <a:pt x="32622" y="45322"/>
                  </a:lnTo>
                  <a:lnTo>
                    <a:pt x="32861" y="45482"/>
                  </a:lnTo>
                  <a:lnTo>
                    <a:pt x="39449" y="43101"/>
                  </a:lnTo>
                  <a:lnTo>
                    <a:pt x="46593" y="41036"/>
                  </a:lnTo>
                  <a:lnTo>
                    <a:pt x="46593" y="39687"/>
                  </a:lnTo>
                  <a:lnTo>
                    <a:pt x="43101" y="39289"/>
                  </a:lnTo>
                  <a:lnTo>
                    <a:pt x="41275" y="38258"/>
                  </a:lnTo>
                  <a:lnTo>
                    <a:pt x="40559" y="36433"/>
                  </a:lnTo>
                  <a:lnTo>
                    <a:pt x="40481" y="33972"/>
                  </a:lnTo>
                  <a:lnTo>
                    <a:pt x="40481" y="0"/>
                  </a:lnTo>
                  <a:lnTo>
                    <a:pt x="24765" y="0"/>
                  </a:lnTo>
                  <a:lnTo>
                    <a:pt x="24765" y="1746"/>
                  </a:lnTo>
                  <a:lnTo>
                    <a:pt x="27066" y="1826"/>
                  </a:lnTo>
                  <a:lnTo>
                    <a:pt x="28892" y="2222"/>
                  </a:lnTo>
                  <a:lnTo>
                    <a:pt x="31115" y="3413"/>
                  </a:lnTo>
                  <a:lnTo>
                    <a:pt x="31988" y="5317"/>
                  </a:lnTo>
                  <a:lnTo>
                    <a:pt x="32146" y="7937"/>
                  </a:lnTo>
                  <a:lnTo>
                    <a:pt x="32146" y="31273"/>
                  </a:lnTo>
                  <a:lnTo>
                    <a:pt x="32067" y="33258"/>
                  </a:lnTo>
                  <a:lnTo>
                    <a:pt x="31671" y="34686"/>
                  </a:lnTo>
                  <a:lnTo>
                    <a:pt x="30558" y="36273"/>
                  </a:lnTo>
                  <a:lnTo>
                    <a:pt x="26352" y="38814"/>
                  </a:lnTo>
                  <a:lnTo>
                    <a:pt x="21907" y="39846"/>
                  </a:lnTo>
                  <a:lnTo>
                    <a:pt x="19050" y="39369"/>
                  </a:lnTo>
                  <a:lnTo>
                    <a:pt x="17065" y="38258"/>
                  </a:lnTo>
                  <a:lnTo>
                    <a:pt x="15796" y="36671"/>
                  </a:lnTo>
                  <a:lnTo>
                    <a:pt x="15002" y="34925"/>
                  </a:lnTo>
                  <a:lnTo>
                    <a:pt x="14526" y="32305"/>
                  </a:lnTo>
                  <a:lnTo>
                    <a:pt x="14526" y="0"/>
                  </a:lnTo>
                  <a:lnTo>
                    <a:pt x="0" y="0"/>
                  </a:lnTo>
                  <a:close/>
                </a:path>
              </a:pathLst>
            </a:custGeom>
            <a:solidFill>
              <a:srgbClr val="000000"/>
            </a:solidFill>
          </p:spPr>
          <p:txBody>
            <a:bodyPr vert="horz" lIns="91440" tIns="45720" rIns="91440" bIns="45720" anchor="t"/>
            <a:lstStyle/>
            <a:p>
              <a:endParaRPr lang="en-IN"/>
            </a:p>
          </p:txBody>
        </p:sp>
        <p:sp>
          <p:nvSpPr>
            <p:cNvPr id="2758" name="Shape 2793"/>
            <p:cNvSpPr/>
            <p:nvPr/>
          </p:nvSpPr>
          <p:spPr>
            <a:xfrm>
              <a:off x="4468717" y="5210063"/>
              <a:ext cx="45639" cy="66198"/>
            </a:xfrm>
            <a:custGeom>
              <a:avLst/>
              <a:gdLst/>
              <a:ahLst/>
              <a:cxnLst/>
              <a:rect l="0" t="0" r="0" b="0"/>
              <a:pathLst>
                <a:path w="45639" h="66198">
                  <a:moveTo>
                    <a:pt x="0" y="0"/>
                  </a:moveTo>
                  <a:lnTo>
                    <a:pt x="0" y="1428"/>
                  </a:lnTo>
                  <a:lnTo>
                    <a:pt x="2539" y="2142"/>
                  </a:lnTo>
                  <a:lnTo>
                    <a:pt x="3888" y="3095"/>
                  </a:lnTo>
                  <a:lnTo>
                    <a:pt x="5000" y="4603"/>
                  </a:lnTo>
                  <a:lnTo>
                    <a:pt x="16349" y="28971"/>
                  </a:lnTo>
                  <a:lnTo>
                    <a:pt x="17303" y="30956"/>
                  </a:lnTo>
                  <a:lnTo>
                    <a:pt x="18573" y="33576"/>
                  </a:lnTo>
                  <a:lnTo>
                    <a:pt x="21192" y="39132"/>
                  </a:lnTo>
                  <a:lnTo>
                    <a:pt x="22066" y="41353"/>
                  </a:lnTo>
                  <a:lnTo>
                    <a:pt x="22462" y="42623"/>
                  </a:lnTo>
                  <a:lnTo>
                    <a:pt x="22303" y="43734"/>
                  </a:lnTo>
                  <a:lnTo>
                    <a:pt x="21748" y="45719"/>
                  </a:lnTo>
                  <a:lnTo>
                    <a:pt x="19843" y="50878"/>
                  </a:lnTo>
                  <a:lnTo>
                    <a:pt x="16986" y="55721"/>
                  </a:lnTo>
                  <a:lnTo>
                    <a:pt x="15239" y="57228"/>
                  </a:lnTo>
                  <a:lnTo>
                    <a:pt x="13334" y="57864"/>
                  </a:lnTo>
                  <a:lnTo>
                    <a:pt x="12143" y="57625"/>
                  </a:lnTo>
                  <a:lnTo>
                    <a:pt x="10397" y="56991"/>
                  </a:lnTo>
                  <a:lnTo>
                    <a:pt x="6269" y="56117"/>
                  </a:lnTo>
                  <a:lnTo>
                    <a:pt x="4364" y="56434"/>
                  </a:lnTo>
                  <a:lnTo>
                    <a:pt x="3016" y="57150"/>
                  </a:lnTo>
                  <a:lnTo>
                    <a:pt x="1825" y="59054"/>
                  </a:lnTo>
                  <a:lnTo>
                    <a:pt x="1587" y="60483"/>
                  </a:lnTo>
                  <a:lnTo>
                    <a:pt x="1983" y="62467"/>
                  </a:lnTo>
                  <a:lnTo>
                    <a:pt x="3333" y="64293"/>
                  </a:lnTo>
                  <a:lnTo>
                    <a:pt x="5634" y="65642"/>
                  </a:lnTo>
                  <a:lnTo>
                    <a:pt x="8809" y="66198"/>
                  </a:lnTo>
                  <a:lnTo>
                    <a:pt x="11429" y="65881"/>
                  </a:lnTo>
                  <a:lnTo>
                    <a:pt x="13811" y="64928"/>
                  </a:lnTo>
                  <a:lnTo>
                    <a:pt x="16112" y="63420"/>
                  </a:lnTo>
                  <a:lnTo>
                    <a:pt x="18097" y="61277"/>
                  </a:lnTo>
                  <a:lnTo>
                    <a:pt x="20002" y="58498"/>
                  </a:lnTo>
                  <a:lnTo>
                    <a:pt x="21906" y="55086"/>
                  </a:lnTo>
                  <a:lnTo>
                    <a:pt x="23812" y="51038"/>
                  </a:lnTo>
                  <a:lnTo>
                    <a:pt x="25637" y="46354"/>
                  </a:lnTo>
                  <a:lnTo>
                    <a:pt x="40877" y="5952"/>
                  </a:lnTo>
                  <a:lnTo>
                    <a:pt x="42068" y="3571"/>
                  </a:lnTo>
                  <a:lnTo>
                    <a:pt x="43337" y="2222"/>
                  </a:lnTo>
                  <a:lnTo>
                    <a:pt x="45639" y="1508"/>
                  </a:lnTo>
                  <a:lnTo>
                    <a:pt x="45639" y="0"/>
                  </a:lnTo>
                  <a:lnTo>
                    <a:pt x="32224" y="0"/>
                  </a:lnTo>
                  <a:lnTo>
                    <a:pt x="32224" y="1508"/>
                  </a:lnTo>
                  <a:lnTo>
                    <a:pt x="34289" y="1666"/>
                  </a:lnTo>
                  <a:lnTo>
                    <a:pt x="35797" y="2142"/>
                  </a:lnTo>
                  <a:lnTo>
                    <a:pt x="36671" y="3016"/>
                  </a:lnTo>
                  <a:lnTo>
                    <a:pt x="36987" y="4286"/>
                  </a:lnTo>
                  <a:lnTo>
                    <a:pt x="36829" y="5397"/>
                  </a:lnTo>
                  <a:lnTo>
                    <a:pt x="36273" y="6984"/>
                  </a:lnTo>
                  <a:lnTo>
                    <a:pt x="34766" y="11033"/>
                  </a:lnTo>
                  <a:lnTo>
                    <a:pt x="26987" y="33019"/>
                  </a:lnTo>
                  <a:lnTo>
                    <a:pt x="15636" y="7937"/>
                  </a:lnTo>
                  <a:lnTo>
                    <a:pt x="15001" y="6350"/>
                  </a:lnTo>
                  <a:lnTo>
                    <a:pt x="14604" y="4364"/>
                  </a:lnTo>
                  <a:lnTo>
                    <a:pt x="15159" y="2857"/>
                  </a:lnTo>
                  <a:lnTo>
                    <a:pt x="16588" y="1983"/>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2759" name="Shape 2794"/>
            <p:cNvSpPr/>
            <p:nvPr/>
          </p:nvSpPr>
          <p:spPr>
            <a:xfrm>
              <a:off x="4126928" y="5210063"/>
              <a:ext cx="45639" cy="66198"/>
            </a:xfrm>
            <a:custGeom>
              <a:avLst/>
              <a:gdLst/>
              <a:ahLst/>
              <a:cxnLst/>
              <a:rect l="0" t="0" r="0" b="0"/>
              <a:pathLst>
                <a:path w="45639" h="66198">
                  <a:moveTo>
                    <a:pt x="0" y="0"/>
                  </a:moveTo>
                  <a:lnTo>
                    <a:pt x="0" y="1428"/>
                  </a:lnTo>
                  <a:lnTo>
                    <a:pt x="2538" y="2142"/>
                  </a:lnTo>
                  <a:lnTo>
                    <a:pt x="3968" y="3095"/>
                  </a:lnTo>
                  <a:lnTo>
                    <a:pt x="5079" y="4603"/>
                  </a:lnTo>
                  <a:lnTo>
                    <a:pt x="16350" y="28971"/>
                  </a:lnTo>
                  <a:lnTo>
                    <a:pt x="17303" y="30956"/>
                  </a:lnTo>
                  <a:lnTo>
                    <a:pt x="18573" y="33576"/>
                  </a:lnTo>
                  <a:lnTo>
                    <a:pt x="21192" y="39132"/>
                  </a:lnTo>
                  <a:lnTo>
                    <a:pt x="22066" y="41353"/>
                  </a:lnTo>
                  <a:lnTo>
                    <a:pt x="22462" y="42623"/>
                  </a:lnTo>
                  <a:lnTo>
                    <a:pt x="22303" y="43734"/>
                  </a:lnTo>
                  <a:lnTo>
                    <a:pt x="21827" y="45719"/>
                  </a:lnTo>
                  <a:lnTo>
                    <a:pt x="19843" y="50878"/>
                  </a:lnTo>
                  <a:lnTo>
                    <a:pt x="16986" y="55721"/>
                  </a:lnTo>
                  <a:lnTo>
                    <a:pt x="15238" y="57228"/>
                  </a:lnTo>
                  <a:lnTo>
                    <a:pt x="13334" y="57864"/>
                  </a:lnTo>
                  <a:lnTo>
                    <a:pt x="12143" y="57625"/>
                  </a:lnTo>
                  <a:lnTo>
                    <a:pt x="10397" y="56991"/>
                  </a:lnTo>
                  <a:lnTo>
                    <a:pt x="6350" y="56117"/>
                  </a:lnTo>
                  <a:lnTo>
                    <a:pt x="4364" y="56434"/>
                  </a:lnTo>
                  <a:lnTo>
                    <a:pt x="3095" y="57150"/>
                  </a:lnTo>
                  <a:lnTo>
                    <a:pt x="1825" y="59054"/>
                  </a:lnTo>
                  <a:lnTo>
                    <a:pt x="1587" y="60483"/>
                  </a:lnTo>
                  <a:lnTo>
                    <a:pt x="1983" y="62467"/>
                  </a:lnTo>
                  <a:lnTo>
                    <a:pt x="3332" y="64293"/>
                  </a:lnTo>
                  <a:lnTo>
                    <a:pt x="5634" y="65642"/>
                  </a:lnTo>
                  <a:lnTo>
                    <a:pt x="8809" y="66198"/>
                  </a:lnTo>
                  <a:lnTo>
                    <a:pt x="11429" y="65881"/>
                  </a:lnTo>
                  <a:lnTo>
                    <a:pt x="13889" y="64928"/>
                  </a:lnTo>
                  <a:lnTo>
                    <a:pt x="16112" y="63420"/>
                  </a:lnTo>
                  <a:lnTo>
                    <a:pt x="18097" y="61277"/>
                  </a:lnTo>
                  <a:lnTo>
                    <a:pt x="20001" y="58498"/>
                  </a:lnTo>
                  <a:lnTo>
                    <a:pt x="21906" y="55086"/>
                  </a:lnTo>
                  <a:lnTo>
                    <a:pt x="23812" y="51038"/>
                  </a:lnTo>
                  <a:lnTo>
                    <a:pt x="25637" y="46354"/>
                  </a:lnTo>
                  <a:lnTo>
                    <a:pt x="40877" y="5952"/>
                  </a:lnTo>
                  <a:lnTo>
                    <a:pt x="42147" y="3571"/>
                  </a:lnTo>
                  <a:lnTo>
                    <a:pt x="43417" y="2222"/>
                  </a:lnTo>
                  <a:lnTo>
                    <a:pt x="45639" y="1508"/>
                  </a:lnTo>
                  <a:lnTo>
                    <a:pt x="45639" y="0"/>
                  </a:lnTo>
                  <a:lnTo>
                    <a:pt x="32305" y="0"/>
                  </a:lnTo>
                  <a:lnTo>
                    <a:pt x="32305" y="1508"/>
                  </a:lnTo>
                  <a:lnTo>
                    <a:pt x="34368" y="1666"/>
                  </a:lnTo>
                  <a:lnTo>
                    <a:pt x="35876" y="2142"/>
                  </a:lnTo>
                  <a:lnTo>
                    <a:pt x="36750" y="3016"/>
                  </a:lnTo>
                  <a:lnTo>
                    <a:pt x="37067" y="4286"/>
                  </a:lnTo>
                  <a:lnTo>
                    <a:pt x="36908" y="5397"/>
                  </a:lnTo>
                  <a:lnTo>
                    <a:pt x="36273" y="6984"/>
                  </a:lnTo>
                  <a:lnTo>
                    <a:pt x="34766" y="11033"/>
                  </a:lnTo>
                  <a:lnTo>
                    <a:pt x="27066" y="33019"/>
                  </a:lnTo>
                  <a:lnTo>
                    <a:pt x="15636" y="7937"/>
                  </a:lnTo>
                  <a:lnTo>
                    <a:pt x="15001" y="6350"/>
                  </a:lnTo>
                  <a:lnTo>
                    <a:pt x="14683" y="4364"/>
                  </a:lnTo>
                  <a:lnTo>
                    <a:pt x="15238" y="2857"/>
                  </a:lnTo>
                  <a:lnTo>
                    <a:pt x="16668" y="1983"/>
                  </a:lnTo>
                  <a:lnTo>
                    <a:pt x="20398" y="1508"/>
                  </a:lnTo>
                  <a:lnTo>
                    <a:pt x="20398" y="0"/>
                  </a:lnTo>
                  <a:lnTo>
                    <a:pt x="0" y="0"/>
                  </a:lnTo>
                  <a:close/>
                </a:path>
              </a:pathLst>
            </a:custGeom>
            <a:solidFill>
              <a:srgbClr val="000000"/>
            </a:solidFill>
          </p:spPr>
          <p:txBody>
            <a:bodyPr vert="horz" lIns="91440" tIns="45720" rIns="91440" bIns="45720" anchor="t"/>
            <a:lstStyle/>
            <a:p>
              <a:endParaRPr lang="en-IN"/>
            </a:p>
          </p:txBody>
        </p:sp>
        <p:sp>
          <p:nvSpPr>
            <p:cNvPr id="2760" name="Shape 2795"/>
            <p:cNvSpPr/>
            <p:nvPr/>
          </p:nvSpPr>
          <p:spPr>
            <a:xfrm>
              <a:off x="4220432" y="5315077"/>
              <a:ext cx="10080" cy="10158"/>
            </a:xfrm>
            <a:custGeom>
              <a:avLst/>
              <a:gdLst/>
              <a:ahLst/>
              <a:cxnLst/>
              <a:rect l="0" t="0" r="0" b="0"/>
              <a:pathLst>
                <a:path w="10080" h="10158">
                  <a:moveTo>
                    <a:pt x="5000" y="0"/>
                  </a:moveTo>
                  <a:lnTo>
                    <a:pt x="2777" y="555"/>
                  </a:lnTo>
                  <a:lnTo>
                    <a:pt x="1190" y="1824"/>
                  </a:lnTo>
                  <a:lnTo>
                    <a:pt x="316" y="3491"/>
                  </a:lnTo>
                  <a:lnTo>
                    <a:pt x="0" y="5078"/>
                  </a:lnTo>
                  <a:lnTo>
                    <a:pt x="316" y="6666"/>
                  </a:lnTo>
                  <a:lnTo>
                    <a:pt x="1110" y="8333"/>
                  </a:lnTo>
                  <a:lnTo>
                    <a:pt x="2697" y="9603"/>
                  </a:lnTo>
                  <a:lnTo>
                    <a:pt x="5000" y="10158"/>
                  </a:lnTo>
                  <a:lnTo>
                    <a:pt x="7063" y="9762"/>
                  </a:lnTo>
                  <a:lnTo>
                    <a:pt x="8651" y="8731"/>
                  </a:lnTo>
                  <a:lnTo>
                    <a:pt x="9762" y="7063"/>
                  </a:lnTo>
                  <a:lnTo>
                    <a:pt x="10080" y="5078"/>
                  </a:lnTo>
                  <a:lnTo>
                    <a:pt x="9762" y="3094"/>
                  </a:lnTo>
                  <a:lnTo>
                    <a:pt x="8651" y="1507"/>
                  </a:lnTo>
                  <a:lnTo>
                    <a:pt x="7063" y="475"/>
                  </a:lnTo>
                  <a:lnTo>
                    <a:pt x="5000" y="0"/>
                  </a:lnTo>
                  <a:close/>
                </a:path>
              </a:pathLst>
            </a:custGeom>
            <a:solidFill>
              <a:srgbClr val="000000"/>
            </a:solidFill>
          </p:spPr>
          <p:txBody>
            <a:bodyPr vert="horz" lIns="91440" tIns="45720" rIns="91440" bIns="45720" anchor="t"/>
            <a:lstStyle/>
            <a:p>
              <a:endParaRPr lang="en-IN"/>
            </a:p>
          </p:txBody>
        </p:sp>
        <p:sp>
          <p:nvSpPr>
            <p:cNvPr id="2761" name="Shape 2796"/>
            <p:cNvSpPr/>
            <p:nvPr/>
          </p:nvSpPr>
          <p:spPr>
            <a:xfrm>
              <a:off x="3714257" y="5315077"/>
              <a:ext cx="10081" cy="10158"/>
            </a:xfrm>
            <a:custGeom>
              <a:avLst/>
              <a:gdLst/>
              <a:ahLst/>
              <a:cxnLst/>
              <a:rect l="0" t="0" r="0" b="0"/>
              <a:pathLst>
                <a:path w="10081" h="10158">
                  <a:moveTo>
                    <a:pt x="4921" y="0"/>
                  </a:moveTo>
                  <a:lnTo>
                    <a:pt x="2698" y="555"/>
                  </a:lnTo>
                  <a:lnTo>
                    <a:pt x="1190" y="1824"/>
                  </a:lnTo>
                  <a:lnTo>
                    <a:pt x="317" y="3491"/>
                  </a:lnTo>
                  <a:lnTo>
                    <a:pt x="0" y="5078"/>
                  </a:lnTo>
                  <a:lnTo>
                    <a:pt x="317" y="6666"/>
                  </a:lnTo>
                  <a:lnTo>
                    <a:pt x="1111" y="8333"/>
                  </a:lnTo>
                  <a:lnTo>
                    <a:pt x="2698" y="9603"/>
                  </a:lnTo>
                  <a:lnTo>
                    <a:pt x="4921" y="10158"/>
                  </a:lnTo>
                  <a:lnTo>
                    <a:pt x="6985" y="9762"/>
                  </a:lnTo>
                  <a:lnTo>
                    <a:pt x="8652" y="8731"/>
                  </a:lnTo>
                  <a:lnTo>
                    <a:pt x="9763" y="7063"/>
                  </a:lnTo>
                  <a:lnTo>
                    <a:pt x="10081" y="5078"/>
                  </a:lnTo>
                  <a:lnTo>
                    <a:pt x="9763" y="3094"/>
                  </a:lnTo>
                  <a:lnTo>
                    <a:pt x="8652" y="1507"/>
                  </a:lnTo>
                  <a:lnTo>
                    <a:pt x="6985" y="475"/>
                  </a:lnTo>
                  <a:lnTo>
                    <a:pt x="4921" y="0"/>
                  </a:lnTo>
                  <a:close/>
                </a:path>
              </a:pathLst>
            </a:custGeom>
            <a:solidFill>
              <a:srgbClr val="000000"/>
            </a:solidFill>
          </p:spPr>
          <p:txBody>
            <a:bodyPr vert="horz" lIns="91440" tIns="45720" rIns="91440" bIns="45720" anchor="t"/>
            <a:lstStyle/>
            <a:p>
              <a:endParaRPr lang="en-IN"/>
            </a:p>
          </p:txBody>
        </p:sp>
        <p:sp>
          <p:nvSpPr>
            <p:cNvPr id="2762" name="Shape 2797"/>
            <p:cNvSpPr/>
            <p:nvPr/>
          </p:nvSpPr>
          <p:spPr>
            <a:xfrm>
              <a:off x="3484387" y="5315077"/>
              <a:ext cx="10160" cy="10158"/>
            </a:xfrm>
            <a:custGeom>
              <a:avLst/>
              <a:gdLst/>
              <a:ahLst/>
              <a:cxnLst/>
              <a:rect l="0" t="0" r="0" b="0"/>
              <a:pathLst>
                <a:path w="10160" h="10158">
                  <a:moveTo>
                    <a:pt x="5001" y="0"/>
                  </a:moveTo>
                  <a:lnTo>
                    <a:pt x="2778" y="555"/>
                  </a:lnTo>
                  <a:lnTo>
                    <a:pt x="1191" y="1824"/>
                  </a:lnTo>
                  <a:lnTo>
                    <a:pt x="317" y="3491"/>
                  </a:lnTo>
                  <a:lnTo>
                    <a:pt x="0" y="5078"/>
                  </a:lnTo>
                  <a:lnTo>
                    <a:pt x="317" y="6666"/>
                  </a:lnTo>
                  <a:lnTo>
                    <a:pt x="1191" y="8333"/>
                  </a:lnTo>
                  <a:lnTo>
                    <a:pt x="2699" y="9603"/>
                  </a:lnTo>
                  <a:lnTo>
                    <a:pt x="5001" y="10158"/>
                  </a:lnTo>
                  <a:lnTo>
                    <a:pt x="7065" y="9762"/>
                  </a:lnTo>
                  <a:lnTo>
                    <a:pt x="8731" y="8731"/>
                  </a:lnTo>
                  <a:lnTo>
                    <a:pt x="9842" y="7063"/>
                  </a:lnTo>
                  <a:lnTo>
                    <a:pt x="10160" y="5078"/>
                  </a:lnTo>
                  <a:lnTo>
                    <a:pt x="9842" y="3094"/>
                  </a:lnTo>
                  <a:lnTo>
                    <a:pt x="8731" y="1507"/>
                  </a:lnTo>
                  <a:lnTo>
                    <a:pt x="7065" y="475"/>
                  </a:lnTo>
                  <a:lnTo>
                    <a:pt x="5001" y="0"/>
                  </a:lnTo>
                  <a:close/>
                </a:path>
              </a:pathLst>
            </a:custGeom>
            <a:solidFill>
              <a:srgbClr val="000000"/>
            </a:solidFill>
          </p:spPr>
          <p:txBody>
            <a:bodyPr vert="horz" lIns="91440" tIns="45720" rIns="91440" bIns="45720" anchor="t"/>
            <a:lstStyle/>
            <a:p>
              <a:endParaRPr lang="en-IN"/>
            </a:p>
          </p:txBody>
        </p:sp>
        <p:sp>
          <p:nvSpPr>
            <p:cNvPr id="2763" name="Shape 2798"/>
            <p:cNvSpPr/>
            <p:nvPr/>
          </p:nvSpPr>
          <p:spPr>
            <a:xfrm>
              <a:off x="3267454" y="5315077"/>
              <a:ext cx="10161" cy="10158"/>
            </a:xfrm>
            <a:custGeom>
              <a:avLst/>
              <a:gdLst/>
              <a:ahLst/>
              <a:cxnLst/>
              <a:rect l="0" t="0" r="0" b="0"/>
              <a:pathLst>
                <a:path w="10161" h="10158">
                  <a:moveTo>
                    <a:pt x="5001" y="0"/>
                  </a:moveTo>
                  <a:lnTo>
                    <a:pt x="2778" y="555"/>
                  </a:lnTo>
                  <a:lnTo>
                    <a:pt x="1191" y="1824"/>
                  </a:lnTo>
                  <a:lnTo>
                    <a:pt x="317" y="3491"/>
                  </a:lnTo>
                  <a:lnTo>
                    <a:pt x="0" y="5078"/>
                  </a:lnTo>
                  <a:lnTo>
                    <a:pt x="317" y="6666"/>
                  </a:lnTo>
                  <a:lnTo>
                    <a:pt x="1191" y="8333"/>
                  </a:lnTo>
                  <a:lnTo>
                    <a:pt x="2699" y="9603"/>
                  </a:lnTo>
                  <a:lnTo>
                    <a:pt x="5001" y="10158"/>
                  </a:lnTo>
                  <a:lnTo>
                    <a:pt x="7065" y="9762"/>
                  </a:lnTo>
                  <a:lnTo>
                    <a:pt x="8731" y="8731"/>
                  </a:lnTo>
                  <a:lnTo>
                    <a:pt x="9842" y="7063"/>
                  </a:lnTo>
                  <a:lnTo>
                    <a:pt x="10161" y="5078"/>
                  </a:lnTo>
                  <a:lnTo>
                    <a:pt x="9842" y="3094"/>
                  </a:lnTo>
                  <a:lnTo>
                    <a:pt x="8731" y="1507"/>
                  </a:lnTo>
                  <a:lnTo>
                    <a:pt x="7065" y="475"/>
                  </a:lnTo>
                  <a:lnTo>
                    <a:pt x="5001" y="0"/>
                  </a:lnTo>
                  <a:close/>
                </a:path>
              </a:pathLst>
            </a:custGeom>
            <a:solidFill>
              <a:srgbClr val="000000"/>
            </a:solidFill>
          </p:spPr>
          <p:txBody>
            <a:bodyPr vert="horz" lIns="91440" tIns="45720" rIns="91440" bIns="45720" anchor="t"/>
            <a:lstStyle/>
            <a:p>
              <a:endParaRPr lang="en-IN"/>
            </a:p>
          </p:txBody>
        </p:sp>
        <p:sp>
          <p:nvSpPr>
            <p:cNvPr id="2764" name="Shape 2799"/>
            <p:cNvSpPr/>
            <p:nvPr/>
          </p:nvSpPr>
          <p:spPr>
            <a:xfrm>
              <a:off x="3209510" y="5315077"/>
              <a:ext cx="46117" cy="68658"/>
            </a:xfrm>
            <a:custGeom>
              <a:avLst/>
              <a:gdLst/>
              <a:ahLst/>
              <a:cxnLst/>
              <a:rect l="0" t="0" r="0" b="0"/>
              <a:pathLst>
                <a:path w="46117" h="68658">
                  <a:moveTo>
                    <a:pt x="14367" y="0"/>
                  </a:moveTo>
                  <a:lnTo>
                    <a:pt x="0" y="4364"/>
                  </a:lnTo>
                  <a:lnTo>
                    <a:pt x="0" y="5952"/>
                  </a:lnTo>
                  <a:lnTo>
                    <a:pt x="2223" y="5872"/>
                  </a:lnTo>
                  <a:lnTo>
                    <a:pt x="4762" y="6189"/>
                  </a:lnTo>
                  <a:lnTo>
                    <a:pt x="6033" y="7301"/>
                  </a:lnTo>
                  <a:lnTo>
                    <a:pt x="6430" y="8888"/>
                  </a:lnTo>
                  <a:lnTo>
                    <a:pt x="6588" y="10952"/>
                  </a:lnTo>
                  <a:lnTo>
                    <a:pt x="6588" y="62308"/>
                  </a:lnTo>
                  <a:lnTo>
                    <a:pt x="7303" y="64055"/>
                  </a:lnTo>
                  <a:lnTo>
                    <a:pt x="9446" y="65642"/>
                  </a:lnTo>
                  <a:lnTo>
                    <a:pt x="15796" y="67864"/>
                  </a:lnTo>
                  <a:lnTo>
                    <a:pt x="19130" y="68499"/>
                  </a:lnTo>
                  <a:lnTo>
                    <a:pt x="21908" y="68658"/>
                  </a:lnTo>
                  <a:lnTo>
                    <a:pt x="28258" y="67944"/>
                  </a:lnTo>
                  <a:lnTo>
                    <a:pt x="33417" y="66118"/>
                  </a:lnTo>
                  <a:lnTo>
                    <a:pt x="37624" y="63261"/>
                  </a:lnTo>
                  <a:lnTo>
                    <a:pt x="40878" y="59768"/>
                  </a:lnTo>
                  <a:lnTo>
                    <a:pt x="43339" y="55878"/>
                  </a:lnTo>
                  <a:lnTo>
                    <a:pt x="44927" y="51751"/>
                  </a:lnTo>
                  <a:lnTo>
                    <a:pt x="45800" y="47782"/>
                  </a:lnTo>
                  <a:lnTo>
                    <a:pt x="46117" y="44132"/>
                  </a:lnTo>
                  <a:lnTo>
                    <a:pt x="45641" y="38733"/>
                  </a:lnTo>
                  <a:lnTo>
                    <a:pt x="44133" y="33653"/>
                  </a:lnTo>
                  <a:lnTo>
                    <a:pt x="41752" y="29130"/>
                  </a:lnTo>
                  <a:lnTo>
                    <a:pt x="38338" y="25478"/>
                  </a:lnTo>
                  <a:lnTo>
                    <a:pt x="33894" y="23018"/>
                  </a:lnTo>
                  <a:lnTo>
                    <a:pt x="28417" y="22144"/>
                  </a:lnTo>
                  <a:lnTo>
                    <a:pt x="24924" y="22541"/>
                  </a:lnTo>
                  <a:lnTo>
                    <a:pt x="22916" y="23294"/>
                  </a:lnTo>
                  <a:lnTo>
                    <a:pt x="24766" y="28336"/>
                  </a:lnTo>
                  <a:lnTo>
                    <a:pt x="28813" y="29130"/>
                  </a:lnTo>
                  <a:lnTo>
                    <a:pt x="31988" y="31352"/>
                  </a:lnTo>
                  <a:lnTo>
                    <a:pt x="34449" y="34607"/>
                  </a:lnTo>
                  <a:lnTo>
                    <a:pt x="36116" y="38655"/>
                  </a:lnTo>
                  <a:lnTo>
                    <a:pt x="37069" y="43099"/>
                  </a:lnTo>
                  <a:lnTo>
                    <a:pt x="37386" y="47782"/>
                  </a:lnTo>
                  <a:lnTo>
                    <a:pt x="37227" y="51355"/>
                  </a:lnTo>
                  <a:lnTo>
                    <a:pt x="36512" y="55244"/>
                  </a:lnTo>
                  <a:lnTo>
                    <a:pt x="35163" y="59133"/>
                  </a:lnTo>
                  <a:lnTo>
                    <a:pt x="32782" y="62388"/>
                  </a:lnTo>
                  <a:lnTo>
                    <a:pt x="29290" y="64689"/>
                  </a:lnTo>
                  <a:lnTo>
                    <a:pt x="24369" y="65483"/>
                  </a:lnTo>
                  <a:lnTo>
                    <a:pt x="20797" y="65087"/>
                  </a:lnTo>
                  <a:lnTo>
                    <a:pt x="16828" y="63500"/>
                  </a:lnTo>
                  <a:lnTo>
                    <a:pt x="15399" y="62308"/>
                  </a:lnTo>
                  <a:lnTo>
                    <a:pt x="14844" y="60721"/>
                  </a:lnTo>
                  <a:lnTo>
                    <a:pt x="14844" y="35797"/>
                  </a:lnTo>
                  <a:lnTo>
                    <a:pt x="15558" y="33337"/>
                  </a:lnTo>
                  <a:lnTo>
                    <a:pt x="16907" y="31352"/>
                  </a:lnTo>
                  <a:lnTo>
                    <a:pt x="20876" y="29050"/>
                  </a:lnTo>
                  <a:lnTo>
                    <a:pt x="24766" y="28336"/>
                  </a:lnTo>
                  <a:lnTo>
                    <a:pt x="22916" y="23294"/>
                  </a:lnTo>
                  <a:lnTo>
                    <a:pt x="21749" y="23732"/>
                  </a:lnTo>
                  <a:lnTo>
                    <a:pt x="19130" y="25239"/>
                  </a:lnTo>
                  <a:lnTo>
                    <a:pt x="17146" y="27066"/>
                  </a:lnTo>
                  <a:lnTo>
                    <a:pt x="15717" y="28812"/>
                  </a:lnTo>
                  <a:lnTo>
                    <a:pt x="15081" y="30162"/>
                  </a:lnTo>
                  <a:lnTo>
                    <a:pt x="14844" y="30162"/>
                  </a:lnTo>
                  <a:lnTo>
                    <a:pt x="14844" y="237"/>
                  </a:lnTo>
                  <a:lnTo>
                    <a:pt x="14367" y="0"/>
                  </a:lnTo>
                  <a:close/>
                </a:path>
              </a:pathLst>
            </a:custGeom>
            <a:solidFill>
              <a:srgbClr val="000000"/>
            </a:solidFill>
          </p:spPr>
          <p:txBody>
            <a:bodyPr vert="horz" lIns="91440" tIns="45720" rIns="91440" bIns="45720" anchor="t"/>
            <a:lstStyle/>
            <a:p>
              <a:endParaRPr lang="en-IN"/>
            </a:p>
          </p:txBody>
        </p:sp>
        <p:sp>
          <p:nvSpPr>
            <p:cNvPr id="2765" name="Shape 2800"/>
            <p:cNvSpPr/>
            <p:nvPr/>
          </p:nvSpPr>
          <p:spPr>
            <a:xfrm>
              <a:off x="4366561" y="5325395"/>
              <a:ext cx="26352" cy="58339"/>
            </a:xfrm>
            <a:custGeom>
              <a:avLst/>
              <a:gdLst/>
              <a:ahLst/>
              <a:cxnLst/>
              <a:rect l="0" t="0" r="0" b="0"/>
              <a:pathLst>
                <a:path w="26352" h="58339">
                  <a:moveTo>
                    <a:pt x="13255" y="0"/>
                  </a:moveTo>
                  <a:lnTo>
                    <a:pt x="10873" y="3412"/>
                  </a:lnTo>
                  <a:lnTo>
                    <a:pt x="8889" y="6189"/>
                  </a:lnTo>
                  <a:lnTo>
                    <a:pt x="4366" y="11269"/>
                  </a:lnTo>
                  <a:lnTo>
                    <a:pt x="1348" y="13651"/>
                  </a:lnTo>
                  <a:lnTo>
                    <a:pt x="397" y="14444"/>
                  </a:lnTo>
                  <a:lnTo>
                    <a:pt x="0" y="15238"/>
                  </a:lnTo>
                  <a:lnTo>
                    <a:pt x="397" y="15953"/>
                  </a:lnTo>
                  <a:lnTo>
                    <a:pt x="5636" y="15953"/>
                  </a:lnTo>
                  <a:lnTo>
                    <a:pt x="5636" y="45798"/>
                  </a:lnTo>
                  <a:lnTo>
                    <a:pt x="5873" y="49132"/>
                  </a:lnTo>
                  <a:lnTo>
                    <a:pt x="6350" y="51910"/>
                  </a:lnTo>
                  <a:lnTo>
                    <a:pt x="7223" y="54132"/>
                  </a:lnTo>
                  <a:lnTo>
                    <a:pt x="8334" y="55799"/>
                  </a:lnTo>
                  <a:lnTo>
                    <a:pt x="11192" y="57783"/>
                  </a:lnTo>
                  <a:lnTo>
                    <a:pt x="14763" y="58339"/>
                  </a:lnTo>
                  <a:lnTo>
                    <a:pt x="18177" y="57705"/>
                  </a:lnTo>
                  <a:lnTo>
                    <a:pt x="21352" y="56196"/>
                  </a:lnTo>
                  <a:lnTo>
                    <a:pt x="24129" y="53814"/>
                  </a:lnTo>
                  <a:lnTo>
                    <a:pt x="26352" y="50800"/>
                  </a:lnTo>
                  <a:lnTo>
                    <a:pt x="25082" y="49767"/>
                  </a:lnTo>
                  <a:lnTo>
                    <a:pt x="22859" y="51989"/>
                  </a:lnTo>
                  <a:lnTo>
                    <a:pt x="21192" y="52863"/>
                  </a:lnTo>
                  <a:lnTo>
                    <a:pt x="19050" y="53181"/>
                  </a:lnTo>
                  <a:lnTo>
                    <a:pt x="16905" y="52783"/>
                  </a:lnTo>
                  <a:lnTo>
                    <a:pt x="15478" y="51593"/>
                  </a:lnTo>
                  <a:lnTo>
                    <a:pt x="14604" y="49926"/>
                  </a:lnTo>
                  <a:lnTo>
                    <a:pt x="14128" y="47941"/>
                  </a:lnTo>
                  <a:lnTo>
                    <a:pt x="13969" y="44289"/>
                  </a:lnTo>
                  <a:lnTo>
                    <a:pt x="13969" y="15953"/>
                  </a:lnTo>
                  <a:lnTo>
                    <a:pt x="23971" y="15953"/>
                  </a:lnTo>
                  <a:lnTo>
                    <a:pt x="23971" y="12778"/>
                  </a:lnTo>
                  <a:lnTo>
                    <a:pt x="13969" y="12778"/>
                  </a:lnTo>
                  <a:lnTo>
                    <a:pt x="13969" y="1269"/>
                  </a:lnTo>
                  <a:lnTo>
                    <a:pt x="13891" y="316"/>
                  </a:lnTo>
                  <a:lnTo>
                    <a:pt x="13255" y="0"/>
                  </a:lnTo>
                  <a:close/>
                </a:path>
              </a:pathLst>
            </a:custGeom>
            <a:solidFill>
              <a:srgbClr val="000000"/>
            </a:solidFill>
          </p:spPr>
          <p:txBody>
            <a:bodyPr vert="horz" lIns="91440" tIns="45720" rIns="91440" bIns="45720" anchor="t"/>
            <a:lstStyle/>
            <a:p>
              <a:endParaRPr lang="en-IN"/>
            </a:p>
          </p:txBody>
        </p:sp>
        <p:sp>
          <p:nvSpPr>
            <p:cNvPr id="2766" name="Shape 2801"/>
            <p:cNvSpPr/>
            <p:nvPr/>
          </p:nvSpPr>
          <p:spPr>
            <a:xfrm>
              <a:off x="3506691" y="5325395"/>
              <a:ext cx="26353" cy="58339"/>
            </a:xfrm>
            <a:custGeom>
              <a:avLst/>
              <a:gdLst/>
              <a:ahLst/>
              <a:cxnLst/>
              <a:rect l="0" t="0" r="0" b="0"/>
              <a:pathLst>
                <a:path w="26353" h="58339">
                  <a:moveTo>
                    <a:pt x="13336" y="0"/>
                  </a:moveTo>
                  <a:lnTo>
                    <a:pt x="10874" y="3412"/>
                  </a:lnTo>
                  <a:lnTo>
                    <a:pt x="8890" y="6189"/>
                  </a:lnTo>
                  <a:lnTo>
                    <a:pt x="4366" y="11269"/>
                  </a:lnTo>
                  <a:lnTo>
                    <a:pt x="1429" y="13651"/>
                  </a:lnTo>
                  <a:lnTo>
                    <a:pt x="397" y="14444"/>
                  </a:lnTo>
                  <a:lnTo>
                    <a:pt x="0" y="15238"/>
                  </a:lnTo>
                  <a:lnTo>
                    <a:pt x="397" y="15953"/>
                  </a:lnTo>
                  <a:lnTo>
                    <a:pt x="5636" y="15953"/>
                  </a:lnTo>
                  <a:lnTo>
                    <a:pt x="5636" y="45798"/>
                  </a:lnTo>
                  <a:lnTo>
                    <a:pt x="5874" y="49132"/>
                  </a:lnTo>
                  <a:lnTo>
                    <a:pt x="6350" y="51910"/>
                  </a:lnTo>
                  <a:lnTo>
                    <a:pt x="7223" y="54132"/>
                  </a:lnTo>
                  <a:lnTo>
                    <a:pt x="8334" y="55799"/>
                  </a:lnTo>
                  <a:lnTo>
                    <a:pt x="11272" y="57783"/>
                  </a:lnTo>
                  <a:lnTo>
                    <a:pt x="14763" y="58339"/>
                  </a:lnTo>
                  <a:lnTo>
                    <a:pt x="18177" y="57705"/>
                  </a:lnTo>
                  <a:lnTo>
                    <a:pt x="21352" y="56196"/>
                  </a:lnTo>
                  <a:lnTo>
                    <a:pt x="24131" y="53814"/>
                  </a:lnTo>
                  <a:lnTo>
                    <a:pt x="26353" y="50800"/>
                  </a:lnTo>
                  <a:lnTo>
                    <a:pt x="25082" y="49767"/>
                  </a:lnTo>
                  <a:lnTo>
                    <a:pt x="22861" y="51989"/>
                  </a:lnTo>
                  <a:lnTo>
                    <a:pt x="21193" y="52863"/>
                  </a:lnTo>
                  <a:lnTo>
                    <a:pt x="19050" y="53181"/>
                  </a:lnTo>
                  <a:lnTo>
                    <a:pt x="16907" y="52783"/>
                  </a:lnTo>
                  <a:lnTo>
                    <a:pt x="15478" y="51593"/>
                  </a:lnTo>
                  <a:lnTo>
                    <a:pt x="14606" y="49926"/>
                  </a:lnTo>
                  <a:lnTo>
                    <a:pt x="14208" y="47941"/>
                  </a:lnTo>
                  <a:lnTo>
                    <a:pt x="13969" y="44289"/>
                  </a:lnTo>
                  <a:lnTo>
                    <a:pt x="13969" y="15953"/>
                  </a:lnTo>
                  <a:lnTo>
                    <a:pt x="23972" y="15953"/>
                  </a:lnTo>
                  <a:lnTo>
                    <a:pt x="23972" y="12778"/>
                  </a:lnTo>
                  <a:lnTo>
                    <a:pt x="13969" y="12778"/>
                  </a:lnTo>
                  <a:lnTo>
                    <a:pt x="13969" y="1269"/>
                  </a:lnTo>
                  <a:lnTo>
                    <a:pt x="13891" y="316"/>
                  </a:lnTo>
                  <a:lnTo>
                    <a:pt x="13336" y="0"/>
                  </a:lnTo>
                  <a:close/>
                </a:path>
              </a:pathLst>
            </a:custGeom>
            <a:solidFill>
              <a:srgbClr val="000000"/>
            </a:solidFill>
          </p:spPr>
          <p:txBody>
            <a:bodyPr vert="horz" lIns="91440" tIns="45720" rIns="91440" bIns="45720" anchor="t"/>
            <a:lstStyle/>
            <a:p>
              <a:endParaRPr lang="en-IN"/>
            </a:p>
          </p:txBody>
        </p:sp>
        <p:sp>
          <p:nvSpPr>
            <p:cNvPr id="2767" name="Shape 2802"/>
            <p:cNvSpPr/>
            <p:nvPr/>
          </p:nvSpPr>
          <p:spPr>
            <a:xfrm>
              <a:off x="4442998" y="5337221"/>
              <a:ext cx="39530" cy="46513"/>
            </a:xfrm>
            <a:custGeom>
              <a:avLst/>
              <a:gdLst/>
              <a:ahLst/>
              <a:cxnLst/>
              <a:rect l="0" t="0" r="0" b="0"/>
              <a:pathLst>
                <a:path w="39530" h="46513">
                  <a:moveTo>
                    <a:pt x="20241" y="0"/>
                  </a:moveTo>
                  <a:lnTo>
                    <a:pt x="18098" y="3571"/>
                  </a:lnTo>
                  <a:lnTo>
                    <a:pt x="21431" y="4048"/>
                  </a:lnTo>
                  <a:lnTo>
                    <a:pt x="23892" y="5476"/>
                  </a:lnTo>
                  <a:lnTo>
                    <a:pt x="25480" y="7461"/>
                  </a:lnTo>
                  <a:lnTo>
                    <a:pt x="26512" y="9921"/>
                  </a:lnTo>
                  <a:lnTo>
                    <a:pt x="27544" y="14922"/>
                  </a:lnTo>
                  <a:lnTo>
                    <a:pt x="7143" y="14922"/>
                  </a:lnTo>
                  <a:lnTo>
                    <a:pt x="7858" y="11986"/>
                  </a:lnTo>
                  <a:lnTo>
                    <a:pt x="8731" y="9445"/>
                  </a:lnTo>
                  <a:lnTo>
                    <a:pt x="9843" y="7461"/>
                  </a:lnTo>
                  <a:lnTo>
                    <a:pt x="11192" y="5952"/>
                  </a:lnTo>
                  <a:lnTo>
                    <a:pt x="14287" y="4127"/>
                  </a:lnTo>
                  <a:lnTo>
                    <a:pt x="18098" y="3571"/>
                  </a:lnTo>
                  <a:lnTo>
                    <a:pt x="20241" y="0"/>
                  </a:lnTo>
                  <a:lnTo>
                    <a:pt x="15955" y="476"/>
                  </a:lnTo>
                  <a:lnTo>
                    <a:pt x="11510" y="2222"/>
                  </a:lnTo>
                  <a:lnTo>
                    <a:pt x="7223" y="5318"/>
                  </a:lnTo>
                  <a:lnTo>
                    <a:pt x="3572" y="9921"/>
                  </a:lnTo>
                  <a:lnTo>
                    <a:pt x="2064" y="12780"/>
                  </a:lnTo>
                  <a:lnTo>
                    <a:pt x="1032" y="16192"/>
                  </a:lnTo>
                  <a:lnTo>
                    <a:pt x="318" y="20002"/>
                  </a:lnTo>
                  <a:lnTo>
                    <a:pt x="0" y="24368"/>
                  </a:lnTo>
                  <a:lnTo>
                    <a:pt x="397" y="29368"/>
                  </a:lnTo>
                  <a:lnTo>
                    <a:pt x="1350" y="33733"/>
                  </a:lnTo>
                  <a:lnTo>
                    <a:pt x="2937" y="37543"/>
                  </a:lnTo>
                  <a:lnTo>
                    <a:pt x="5160" y="40718"/>
                  </a:lnTo>
                  <a:lnTo>
                    <a:pt x="7858" y="43258"/>
                  </a:lnTo>
                  <a:lnTo>
                    <a:pt x="11033" y="45006"/>
                  </a:lnTo>
                  <a:lnTo>
                    <a:pt x="14606" y="46117"/>
                  </a:lnTo>
                  <a:lnTo>
                    <a:pt x="18575" y="46513"/>
                  </a:lnTo>
                  <a:lnTo>
                    <a:pt x="23496" y="45878"/>
                  </a:lnTo>
                  <a:lnTo>
                    <a:pt x="27702" y="44370"/>
                  </a:lnTo>
                  <a:lnTo>
                    <a:pt x="31194" y="42068"/>
                  </a:lnTo>
                  <a:lnTo>
                    <a:pt x="33973" y="39370"/>
                  </a:lnTo>
                  <a:lnTo>
                    <a:pt x="36196" y="36592"/>
                  </a:lnTo>
                  <a:lnTo>
                    <a:pt x="37783" y="33893"/>
                  </a:lnTo>
                  <a:lnTo>
                    <a:pt x="38893" y="31591"/>
                  </a:lnTo>
                  <a:lnTo>
                    <a:pt x="39530" y="30003"/>
                  </a:lnTo>
                  <a:lnTo>
                    <a:pt x="37942" y="29288"/>
                  </a:lnTo>
                  <a:lnTo>
                    <a:pt x="36672" y="31273"/>
                  </a:lnTo>
                  <a:lnTo>
                    <a:pt x="34925" y="33575"/>
                  </a:lnTo>
                  <a:lnTo>
                    <a:pt x="32703" y="35877"/>
                  </a:lnTo>
                  <a:lnTo>
                    <a:pt x="30005" y="37782"/>
                  </a:lnTo>
                  <a:lnTo>
                    <a:pt x="26671" y="39131"/>
                  </a:lnTo>
                  <a:lnTo>
                    <a:pt x="22622" y="39687"/>
                  </a:lnTo>
                  <a:lnTo>
                    <a:pt x="19288" y="39290"/>
                  </a:lnTo>
                  <a:lnTo>
                    <a:pt x="15875" y="38020"/>
                  </a:lnTo>
                  <a:lnTo>
                    <a:pt x="12700" y="35481"/>
                  </a:lnTo>
                  <a:lnTo>
                    <a:pt x="10002" y="31512"/>
                  </a:lnTo>
                  <a:lnTo>
                    <a:pt x="8891" y="28892"/>
                  </a:lnTo>
                  <a:lnTo>
                    <a:pt x="8017" y="25796"/>
                  </a:lnTo>
                  <a:lnTo>
                    <a:pt x="7303" y="22225"/>
                  </a:lnTo>
                  <a:lnTo>
                    <a:pt x="6827" y="18097"/>
                  </a:lnTo>
                  <a:lnTo>
                    <a:pt x="37703" y="18097"/>
                  </a:lnTo>
                  <a:lnTo>
                    <a:pt x="36989" y="13652"/>
                  </a:lnTo>
                  <a:lnTo>
                    <a:pt x="35878" y="9842"/>
                  </a:lnTo>
                  <a:lnTo>
                    <a:pt x="34211" y="6667"/>
                  </a:lnTo>
                  <a:lnTo>
                    <a:pt x="32068" y="4206"/>
                  </a:lnTo>
                  <a:lnTo>
                    <a:pt x="29607" y="2301"/>
                  </a:lnTo>
                  <a:lnTo>
                    <a:pt x="26750" y="1031"/>
                  </a:lnTo>
                  <a:lnTo>
                    <a:pt x="23655" y="237"/>
                  </a:lnTo>
                  <a:lnTo>
                    <a:pt x="20241" y="0"/>
                  </a:lnTo>
                  <a:close/>
                </a:path>
              </a:pathLst>
            </a:custGeom>
            <a:solidFill>
              <a:srgbClr val="000000"/>
            </a:solidFill>
          </p:spPr>
          <p:txBody>
            <a:bodyPr vert="horz" lIns="91440" tIns="45720" rIns="91440" bIns="45720" anchor="t"/>
            <a:lstStyle/>
            <a:p>
              <a:endParaRPr lang="en-IN"/>
            </a:p>
          </p:txBody>
        </p:sp>
        <p:sp>
          <p:nvSpPr>
            <p:cNvPr id="2768" name="Shape 2803"/>
            <p:cNvSpPr/>
            <p:nvPr/>
          </p:nvSpPr>
          <p:spPr>
            <a:xfrm>
              <a:off x="4214319" y="5337221"/>
              <a:ext cx="23495" cy="45561"/>
            </a:xfrm>
            <a:custGeom>
              <a:avLst/>
              <a:gdLst/>
              <a:ahLst/>
              <a:cxnLst/>
              <a:rect l="0" t="0" r="0" b="0"/>
              <a:pathLst>
                <a:path w="23495" h="45561">
                  <a:moveTo>
                    <a:pt x="15716" y="0"/>
                  </a:moveTo>
                  <a:lnTo>
                    <a:pt x="396" y="5397"/>
                  </a:lnTo>
                  <a:lnTo>
                    <a:pt x="396" y="6906"/>
                  </a:lnTo>
                  <a:lnTo>
                    <a:pt x="4365" y="6508"/>
                  </a:lnTo>
                  <a:lnTo>
                    <a:pt x="5556" y="6587"/>
                  </a:lnTo>
                  <a:lnTo>
                    <a:pt x="6667" y="7302"/>
                  </a:lnTo>
                  <a:lnTo>
                    <a:pt x="7461" y="9048"/>
                  </a:lnTo>
                  <a:lnTo>
                    <a:pt x="7778" y="12462"/>
                  </a:lnTo>
                  <a:lnTo>
                    <a:pt x="7778" y="35481"/>
                  </a:lnTo>
                  <a:lnTo>
                    <a:pt x="7620" y="38735"/>
                  </a:lnTo>
                  <a:lnTo>
                    <a:pt x="7143" y="41037"/>
                  </a:lnTo>
                  <a:lnTo>
                    <a:pt x="6191" y="42545"/>
                  </a:lnTo>
                  <a:lnTo>
                    <a:pt x="4762" y="43418"/>
                  </a:lnTo>
                  <a:lnTo>
                    <a:pt x="2777" y="43815"/>
                  </a:lnTo>
                  <a:lnTo>
                    <a:pt x="0" y="44052"/>
                  </a:lnTo>
                  <a:lnTo>
                    <a:pt x="0" y="45561"/>
                  </a:lnTo>
                  <a:lnTo>
                    <a:pt x="23495" y="45561"/>
                  </a:lnTo>
                  <a:lnTo>
                    <a:pt x="23495" y="44052"/>
                  </a:lnTo>
                  <a:lnTo>
                    <a:pt x="19446" y="43418"/>
                  </a:lnTo>
                  <a:lnTo>
                    <a:pt x="17224" y="42068"/>
                  </a:lnTo>
                  <a:lnTo>
                    <a:pt x="16351" y="39449"/>
                  </a:lnTo>
                  <a:lnTo>
                    <a:pt x="16113" y="35481"/>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2769" name="Shape 2804"/>
            <p:cNvSpPr/>
            <p:nvPr/>
          </p:nvSpPr>
          <p:spPr>
            <a:xfrm>
              <a:off x="4138913" y="5337221"/>
              <a:ext cx="39528" cy="46513"/>
            </a:xfrm>
            <a:custGeom>
              <a:avLst/>
              <a:gdLst/>
              <a:ahLst/>
              <a:cxnLst/>
              <a:rect l="0" t="0" r="0" b="0"/>
              <a:pathLst>
                <a:path w="39528" h="46513">
                  <a:moveTo>
                    <a:pt x="20240" y="0"/>
                  </a:moveTo>
                  <a:lnTo>
                    <a:pt x="18018" y="3571"/>
                  </a:lnTo>
                  <a:lnTo>
                    <a:pt x="21431" y="4048"/>
                  </a:lnTo>
                  <a:lnTo>
                    <a:pt x="23812" y="5476"/>
                  </a:lnTo>
                  <a:lnTo>
                    <a:pt x="25478" y="7461"/>
                  </a:lnTo>
                  <a:lnTo>
                    <a:pt x="26511" y="9921"/>
                  </a:lnTo>
                  <a:lnTo>
                    <a:pt x="27543" y="14922"/>
                  </a:lnTo>
                  <a:lnTo>
                    <a:pt x="7143" y="14922"/>
                  </a:lnTo>
                  <a:lnTo>
                    <a:pt x="7858" y="11986"/>
                  </a:lnTo>
                  <a:lnTo>
                    <a:pt x="8731" y="9445"/>
                  </a:lnTo>
                  <a:lnTo>
                    <a:pt x="9842" y="7461"/>
                  </a:lnTo>
                  <a:lnTo>
                    <a:pt x="11112" y="5952"/>
                  </a:lnTo>
                  <a:lnTo>
                    <a:pt x="14287" y="4127"/>
                  </a:lnTo>
                  <a:lnTo>
                    <a:pt x="18018" y="3571"/>
                  </a:lnTo>
                  <a:lnTo>
                    <a:pt x="20240" y="0"/>
                  </a:lnTo>
                  <a:lnTo>
                    <a:pt x="15953" y="476"/>
                  </a:lnTo>
                  <a:lnTo>
                    <a:pt x="11429" y="2222"/>
                  </a:lnTo>
                  <a:lnTo>
                    <a:pt x="7143" y="5318"/>
                  </a:lnTo>
                  <a:lnTo>
                    <a:pt x="3492" y="9921"/>
                  </a:lnTo>
                  <a:lnTo>
                    <a:pt x="2063" y="12780"/>
                  </a:lnTo>
                  <a:lnTo>
                    <a:pt x="952" y="16192"/>
                  </a:lnTo>
                  <a:lnTo>
                    <a:pt x="317" y="20002"/>
                  </a:lnTo>
                  <a:lnTo>
                    <a:pt x="0" y="24368"/>
                  </a:lnTo>
                  <a:lnTo>
                    <a:pt x="396" y="29368"/>
                  </a:lnTo>
                  <a:lnTo>
                    <a:pt x="1349" y="33733"/>
                  </a:lnTo>
                  <a:lnTo>
                    <a:pt x="2857" y="37543"/>
                  </a:lnTo>
                  <a:lnTo>
                    <a:pt x="5079" y="40718"/>
                  </a:lnTo>
                  <a:lnTo>
                    <a:pt x="7778" y="43258"/>
                  </a:lnTo>
                  <a:lnTo>
                    <a:pt x="10953" y="45006"/>
                  </a:lnTo>
                  <a:lnTo>
                    <a:pt x="14526" y="46117"/>
                  </a:lnTo>
                  <a:lnTo>
                    <a:pt x="18494" y="46513"/>
                  </a:lnTo>
                  <a:lnTo>
                    <a:pt x="23495" y="45878"/>
                  </a:lnTo>
                  <a:lnTo>
                    <a:pt x="27702" y="44370"/>
                  </a:lnTo>
                  <a:lnTo>
                    <a:pt x="31194" y="42068"/>
                  </a:lnTo>
                  <a:lnTo>
                    <a:pt x="33972" y="39370"/>
                  </a:lnTo>
                  <a:lnTo>
                    <a:pt x="36195" y="36592"/>
                  </a:lnTo>
                  <a:lnTo>
                    <a:pt x="37782" y="33893"/>
                  </a:lnTo>
                  <a:lnTo>
                    <a:pt x="38893" y="31591"/>
                  </a:lnTo>
                  <a:lnTo>
                    <a:pt x="39528" y="30003"/>
                  </a:lnTo>
                  <a:lnTo>
                    <a:pt x="37941" y="29288"/>
                  </a:lnTo>
                  <a:lnTo>
                    <a:pt x="34925" y="33575"/>
                  </a:lnTo>
                  <a:lnTo>
                    <a:pt x="32702" y="35877"/>
                  </a:lnTo>
                  <a:lnTo>
                    <a:pt x="30003" y="37782"/>
                  </a:lnTo>
                  <a:lnTo>
                    <a:pt x="26590" y="39131"/>
                  </a:lnTo>
                  <a:lnTo>
                    <a:pt x="22621" y="39687"/>
                  </a:lnTo>
                  <a:lnTo>
                    <a:pt x="19208" y="39290"/>
                  </a:lnTo>
                  <a:lnTo>
                    <a:pt x="15875" y="38020"/>
                  </a:lnTo>
                  <a:lnTo>
                    <a:pt x="12700" y="35481"/>
                  </a:lnTo>
                  <a:lnTo>
                    <a:pt x="10001" y="31512"/>
                  </a:lnTo>
                  <a:lnTo>
                    <a:pt x="8890" y="28892"/>
                  </a:lnTo>
                  <a:lnTo>
                    <a:pt x="7937" y="25796"/>
                  </a:lnTo>
                  <a:lnTo>
                    <a:pt x="7302" y="22225"/>
                  </a:lnTo>
                  <a:lnTo>
                    <a:pt x="6826" y="18097"/>
                  </a:lnTo>
                  <a:lnTo>
                    <a:pt x="37623" y="18097"/>
                  </a:lnTo>
                  <a:lnTo>
                    <a:pt x="36988" y="13652"/>
                  </a:lnTo>
                  <a:lnTo>
                    <a:pt x="35797" y="9842"/>
                  </a:lnTo>
                  <a:lnTo>
                    <a:pt x="34131" y="6667"/>
                  </a:lnTo>
                  <a:lnTo>
                    <a:pt x="32067" y="4206"/>
                  </a:lnTo>
                  <a:lnTo>
                    <a:pt x="29527" y="230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770" name="Shape 2805"/>
            <p:cNvSpPr/>
            <p:nvPr/>
          </p:nvSpPr>
          <p:spPr>
            <a:xfrm>
              <a:off x="4088589" y="5315077"/>
              <a:ext cx="45957" cy="68658"/>
            </a:xfrm>
            <a:custGeom>
              <a:avLst/>
              <a:gdLst/>
              <a:ahLst/>
              <a:cxnLst/>
              <a:rect l="0" t="0" r="0" b="0"/>
              <a:pathLst>
                <a:path w="45957" h="68658">
                  <a:moveTo>
                    <a:pt x="38813" y="0"/>
                  </a:moveTo>
                  <a:lnTo>
                    <a:pt x="24288" y="4364"/>
                  </a:lnTo>
                  <a:lnTo>
                    <a:pt x="24288" y="5952"/>
                  </a:lnTo>
                  <a:lnTo>
                    <a:pt x="26670" y="5872"/>
                  </a:lnTo>
                  <a:lnTo>
                    <a:pt x="29209" y="6189"/>
                  </a:lnTo>
                  <a:lnTo>
                    <a:pt x="30479" y="7301"/>
                  </a:lnTo>
                  <a:lnTo>
                    <a:pt x="30876" y="8888"/>
                  </a:lnTo>
                  <a:lnTo>
                    <a:pt x="31036" y="10952"/>
                  </a:lnTo>
                  <a:lnTo>
                    <a:pt x="31036" y="26351"/>
                  </a:lnTo>
                  <a:lnTo>
                    <a:pt x="28654" y="24526"/>
                  </a:lnTo>
                  <a:lnTo>
                    <a:pt x="26193" y="23176"/>
                  </a:lnTo>
                  <a:lnTo>
                    <a:pt x="23495" y="22382"/>
                  </a:lnTo>
                  <a:lnTo>
                    <a:pt x="22679" y="22318"/>
                  </a:lnTo>
                  <a:lnTo>
                    <a:pt x="20796" y="24922"/>
                  </a:lnTo>
                  <a:lnTo>
                    <a:pt x="24288" y="25478"/>
                  </a:lnTo>
                  <a:lnTo>
                    <a:pt x="27383" y="27303"/>
                  </a:lnTo>
                  <a:lnTo>
                    <a:pt x="29764" y="30399"/>
                  </a:lnTo>
                  <a:lnTo>
                    <a:pt x="31036" y="34764"/>
                  </a:lnTo>
                  <a:lnTo>
                    <a:pt x="31036" y="57625"/>
                  </a:lnTo>
                  <a:lnTo>
                    <a:pt x="29924" y="60007"/>
                  </a:lnTo>
                  <a:lnTo>
                    <a:pt x="27861" y="61912"/>
                  </a:lnTo>
                  <a:lnTo>
                    <a:pt x="25162" y="63102"/>
                  </a:lnTo>
                  <a:lnTo>
                    <a:pt x="22225" y="63500"/>
                  </a:lnTo>
                  <a:lnTo>
                    <a:pt x="18891" y="63022"/>
                  </a:lnTo>
                  <a:lnTo>
                    <a:pt x="15716" y="61514"/>
                  </a:lnTo>
                  <a:lnTo>
                    <a:pt x="12938" y="58974"/>
                  </a:lnTo>
                  <a:lnTo>
                    <a:pt x="10636" y="55085"/>
                  </a:lnTo>
                  <a:lnTo>
                    <a:pt x="9127" y="49846"/>
                  </a:lnTo>
                  <a:lnTo>
                    <a:pt x="8493" y="43258"/>
                  </a:lnTo>
                  <a:lnTo>
                    <a:pt x="9048" y="37146"/>
                  </a:lnTo>
                  <a:lnTo>
                    <a:pt x="10477" y="32463"/>
                  </a:lnTo>
                  <a:lnTo>
                    <a:pt x="12620" y="28971"/>
                  </a:lnTo>
                  <a:lnTo>
                    <a:pt x="15161" y="26669"/>
                  </a:lnTo>
                  <a:lnTo>
                    <a:pt x="17938" y="25319"/>
                  </a:lnTo>
                  <a:lnTo>
                    <a:pt x="20796" y="24922"/>
                  </a:lnTo>
                  <a:lnTo>
                    <a:pt x="22679" y="22318"/>
                  </a:lnTo>
                  <a:lnTo>
                    <a:pt x="20478" y="22144"/>
                  </a:lnTo>
                  <a:lnTo>
                    <a:pt x="15161" y="23018"/>
                  </a:lnTo>
                  <a:lnTo>
                    <a:pt x="10238" y="25557"/>
                  </a:lnTo>
                  <a:lnTo>
                    <a:pt x="6112" y="29447"/>
                  </a:lnTo>
                  <a:lnTo>
                    <a:pt x="2857" y="34368"/>
                  </a:lnTo>
                  <a:lnTo>
                    <a:pt x="793" y="40163"/>
                  </a:lnTo>
                  <a:lnTo>
                    <a:pt x="0" y="46513"/>
                  </a:lnTo>
                  <a:lnTo>
                    <a:pt x="634" y="53259"/>
                  </a:lnTo>
                  <a:lnTo>
                    <a:pt x="2301" y="58498"/>
                  </a:lnTo>
                  <a:lnTo>
                    <a:pt x="4682" y="62388"/>
                  </a:lnTo>
                  <a:lnTo>
                    <a:pt x="7620" y="65166"/>
                  </a:lnTo>
                  <a:lnTo>
                    <a:pt x="10636" y="66991"/>
                  </a:lnTo>
                  <a:lnTo>
                    <a:pt x="13573" y="68102"/>
                  </a:lnTo>
                  <a:lnTo>
                    <a:pt x="16113" y="68578"/>
                  </a:lnTo>
                  <a:lnTo>
                    <a:pt x="18018" y="68658"/>
                  </a:lnTo>
                  <a:lnTo>
                    <a:pt x="22859" y="68102"/>
                  </a:lnTo>
                  <a:lnTo>
                    <a:pt x="26511" y="66514"/>
                  </a:lnTo>
                  <a:lnTo>
                    <a:pt x="29051" y="64451"/>
                  </a:lnTo>
                  <a:lnTo>
                    <a:pt x="30797" y="62308"/>
                  </a:lnTo>
                  <a:lnTo>
                    <a:pt x="31036" y="62308"/>
                  </a:lnTo>
                  <a:lnTo>
                    <a:pt x="31036" y="68419"/>
                  </a:lnTo>
                  <a:lnTo>
                    <a:pt x="31432" y="68658"/>
                  </a:lnTo>
                  <a:lnTo>
                    <a:pt x="38813" y="66038"/>
                  </a:lnTo>
                  <a:lnTo>
                    <a:pt x="45957" y="63500"/>
                  </a:lnTo>
                  <a:lnTo>
                    <a:pt x="45957" y="61912"/>
                  </a:lnTo>
                  <a:lnTo>
                    <a:pt x="43179" y="61991"/>
                  </a:lnTo>
                  <a:lnTo>
                    <a:pt x="41275" y="61594"/>
                  </a:lnTo>
                  <a:lnTo>
                    <a:pt x="39607" y="59768"/>
                  </a:lnTo>
                  <a:lnTo>
                    <a:pt x="39289" y="56434"/>
                  </a:lnTo>
                  <a:lnTo>
                    <a:pt x="39289" y="237"/>
                  </a:lnTo>
                  <a:lnTo>
                    <a:pt x="38813" y="0"/>
                  </a:lnTo>
                  <a:close/>
                </a:path>
              </a:pathLst>
            </a:custGeom>
            <a:solidFill>
              <a:srgbClr val="000000"/>
            </a:solidFill>
          </p:spPr>
          <p:txBody>
            <a:bodyPr vert="horz" lIns="91440" tIns="45720" rIns="91440" bIns="45720" anchor="t"/>
            <a:lstStyle/>
            <a:p>
              <a:endParaRPr lang="en-IN"/>
            </a:p>
          </p:txBody>
        </p:sp>
        <p:sp>
          <p:nvSpPr>
            <p:cNvPr id="2771" name="Shape 2806"/>
            <p:cNvSpPr/>
            <p:nvPr/>
          </p:nvSpPr>
          <p:spPr>
            <a:xfrm>
              <a:off x="3995244" y="5337221"/>
              <a:ext cx="39528" cy="46513"/>
            </a:xfrm>
            <a:custGeom>
              <a:avLst/>
              <a:gdLst/>
              <a:ahLst/>
              <a:cxnLst/>
              <a:rect l="0" t="0" r="0" b="0"/>
              <a:pathLst>
                <a:path w="39528" h="46513">
                  <a:moveTo>
                    <a:pt x="20240" y="0"/>
                  </a:moveTo>
                  <a:lnTo>
                    <a:pt x="18097" y="3571"/>
                  </a:lnTo>
                  <a:lnTo>
                    <a:pt x="21431" y="4048"/>
                  </a:lnTo>
                  <a:lnTo>
                    <a:pt x="23891" y="5476"/>
                  </a:lnTo>
                  <a:lnTo>
                    <a:pt x="25478" y="7461"/>
                  </a:lnTo>
                  <a:lnTo>
                    <a:pt x="26511" y="9921"/>
                  </a:lnTo>
                  <a:lnTo>
                    <a:pt x="27543" y="14922"/>
                  </a:lnTo>
                  <a:lnTo>
                    <a:pt x="7143" y="14922"/>
                  </a:lnTo>
                  <a:lnTo>
                    <a:pt x="7858" y="11986"/>
                  </a:lnTo>
                  <a:lnTo>
                    <a:pt x="8731" y="9445"/>
                  </a:lnTo>
                  <a:lnTo>
                    <a:pt x="9842" y="7461"/>
                  </a:lnTo>
                  <a:lnTo>
                    <a:pt x="11191" y="5952"/>
                  </a:lnTo>
                  <a:lnTo>
                    <a:pt x="14287" y="4127"/>
                  </a:lnTo>
                  <a:lnTo>
                    <a:pt x="18097" y="3571"/>
                  </a:lnTo>
                  <a:lnTo>
                    <a:pt x="20240" y="0"/>
                  </a:lnTo>
                  <a:lnTo>
                    <a:pt x="15953" y="476"/>
                  </a:lnTo>
                  <a:lnTo>
                    <a:pt x="11508" y="2222"/>
                  </a:lnTo>
                  <a:lnTo>
                    <a:pt x="7222" y="5318"/>
                  </a:lnTo>
                  <a:lnTo>
                    <a:pt x="3571" y="9921"/>
                  </a:lnTo>
                  <a:lnTo>
                    <a:pt x="2063" y="12780"/>
                  </a:lnTo>
                  <a:lnTo>
                    <a:pt x="1032" y="16192"/>
                  </a:lnTo>
                  <a:lnTo>
                    <a:pt x="317" y="20002"/>
                  </a:lnTo>
                  <a:lnTo>
                    <a:pt x="0" y="24368"/>
                  </a:lnTo>
                  <a:lnTo>
                    <a:pt x="396" y="29368"/>
                  </a:lnTo>
                  <a:lnTo>
                    <a:pt x="1349" y="33733"/>
                  </a:lnTo>
                  <a:lnTo>
                    <a:pt x="2937" y="37543"/>
                  </a:lnTo>
                  <a:lnTo>
                    <a:pt x="5158" y="40718"/>
                  </a:lnTo>
                  <a:lnTo>
                    <a:pt x="7858" y="43258"/>
                  </a:lnTo>
                  <a:lnTo>
                    <a:pt x="11033" y="45006"/>
                  </a:lnTo>
                  <a:lnTo>
                    <a:pt x="14604" y="46117"/>
                  </a:lnTo>
                  <a:lnTo>
                    <a:pt x="18573" y="46513"/>
                  </a:lnTo>
                  <a:lnTo>
                    <a:pt x="23495" y="45878"/>
                  </a:lnTo>
                  <a:lnTo>
                    <a:pt x="27702" y="44370"/>
                  </a:lnTo>
                  <a:lnTo>
                    <a:pt x="31194" y="42068"/>
                  </a:lnTo>
                  <a:lnTo>
                    <a:pt x="33972" y="39370"/>
                  </a:lnTo>
                  <a:lnTo>
                    <a:pt x="36195" y="36592"/>
                  </a:lnTo>
                  <a:lnTo>
                    <a:pt x="37862" y="33893"/>
                  </a:lnTo>
                  <a:lnTo>
                    <a:pt x="38972" y="31591"/>
                  </a:lnTo>
                  <a:lnTo>
                    <a:pt x="39528" y="30003"/>
                  </a:lnTo>
                  <a:lnTo>
                    <a:pt x="37941" y="29288"/>
                  </a:lnTo>
                  <a:lnTo>
                    <a:pt x="36671" y="31273"/>
                  </a:lnTo>
                  <a:lnTo>
                    <a:pt x="34925" y="33575"/>
                  </a:lnTo>
                  <a:lnTo>
                    <a:pt x="32702" y="35877"/>
                  </a:lnTo>
                  <a:lnTo>
                    <a:pt x="30003" y="37782"/>
                  </a:lnTo>
                  <a:lnTo>
                    <a:pt x="26670" y="39131"/>
                  </a:lnTo>
                  <a:lnTo>
                    <a:pt x="22621" y="39687"/>
                  </a:lnTo>
                  <a:lnTo>
                    <a:pt x="19288" y="39290"/>
                  </a:lnTo>
                  <a:lnTo>
                    <a:pt x="15875" y="38020"/>
                  </a:lnTo>
                  <a:lnTo>
                    <a:pt x="12700" y="35481"/>
                  </a:lnTo>
                  <a:lnTo>
                    <a:pt x="10001" y="31512"/>
                  </a:lnTo>
                  <a:lnTo>
                    <a:pt x="8890" y="28892"/>
                  </a:lnTo>
                  <a:lnTo>
                    <a:pt x="8016" y="25796"/>
                  </a:lnTo>
                  <a:lnTo>
                    <a:pt x="7302" y="22225"/>
                  </a:lnTo>
                  <a:lnTo>
                    <a:pt x="6906" y="18097"/>
                  </a:lnTo>
                  <a:lnTo>
                    <a:pt x="37702" y="18097"/>
                  </a:lnTo>
                  <a:lnTo>
                    <a:pt x="36988" y="13652"/>
                  </a:lnTo>
                  <a:lnTo>
                    <a:pt x="35877" y="9842"/>
                  </a:lnTo>
                  <a:lnTo>
                    <a:pt x="34209" y="6667"/>
                  </a:lnTo>
                  <a:lnTo>
                    <a:pt x="32067" y="4206"/>
                  </a:lnTo>
                  <a:lnTo>
                    <a:pt x="29607" y="230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772" name="Shape 2807"/>
            <p:cNvSpPr/>
            <p:nvPr/>
          </p:nvSpPr>
          <p:spPr>
            <a:xfrm>
              <a:off x="3774740" y="5337221"/>
              <a:ext cx="43736" cy="46513"/>
            </a:xfrm>
            <a:custGeom>
              <a:avLst/>
              <a:gdLst/>
              <a:ahLst/>
              <a:cxnLst/>
              <a:rect l="0" t="0" r="0" b="0"/>
              <a:pathLst>
                <a:path w="43736" h="46513">
                  <a:moveTo>
                    <a:pt x="21431" y="0"/>
                  </a:moveTo>
                  <a:lnTo>
                    <a:pt x="20637" y="2777"/>
                  </a:lnTo>
                  <a:lnTo>
                    <a:pt x="24843" y="3651"/>
                  </a:lnTo>
                  <a:lnTo>
                    <a:pt x="28337" y="6032"/>
                  </a:lnTo>
                  <a:lnTo>
                    <a:pt x="31114" y="9683"/>
                  </a:lnTo>
                  <a:lnTo>
                    <a:pt x="33178" y="14367"/>
                  </a:lnTo>
                  <a:lnTo>
                    <a:pt x="34368" y="19843"/>
                  </a:lnTo>
                  <a:lnTo>
                    <a:pt x="34766" y="25796"/>
                  </a:lnTo>
                  <a:lnTo>
                    <a:pt x="34289" y="32067"/>
                  </a:lnTo>
                  <a:lnTo>
                    <a:pt x="32861" y="36750"/>
                  </a:lnTo>
                  <a:lnTo>
                    <a:pt x="30876" y="40083"/>
                  </a:lnTo>
                  <a:lnTo>
                    <a:pt x="28337" y="42306"/>
                  </a:lnTo>
                  <a:lnTo>
                    <a:pt x="25717" y="43418"/>
                  </a:lnTo>
                  <a:lnTo>
                    <a:pt x="23098" y="43736"/>
                  </a:lnTo>
                  <a:lnTo>
                    <a:pt x="19050" y="42942"/>
                  </a:lnTo>
                  <a:lnTo>
                    <a:pt x="15875" y="40798"/>
                  </a:lnTo>
                  <a:lnTo>
                    <a:pt x="13413" y="37623"/>
                  </a:lnTo>
                  <a:lnTo>
                    <a:pt x="11588" y="33733"/>
                  </a:lnTo>
                  <a:lnTo>
                    <a:pt x="10318" y="29527"/>
                  </a:lnTo>
                  <a:lnTo>
                    <a:pt x="9525" y="25320"/>
                  </a:lnTo>
                  <a:lnTo>
                    <a:pt x="9128" y="21351"/>
                  </a:lnTo>
                  <a:lnTo>
                    <a:pt x="8968" y="18176"/>
                  </a:lnTo>
                  <a:lnTo>
                    <a:pt x="9207" y="14525"/>
                  </a:lnTo>
                  <a:lnTo>
                    <a:pt x="9842" y="11429"/>
                  </a:lnTo>
                  <a:lnTo>
                    <a:pt x="12382" y="6587"/>
                  </a:lnTo>
                  <a:lnTo>
                    <a:pt x="16192" y="3731"/>
                  </a:lnTo>
                  <a:lnTo>
                    <a:pt x="20637" y="2777"/>
                  </a:lnTo>
                  <a:lnTo>
                    <a:pt x="21431" y="0"/>
                  </a:lnTo>
                  <a:lnTo>
                    <a:pt x="15239" y="873"/>
                  </a:lnTo>
                  <a:lnTo>
                    <a:pt x="10001" y="3255"/>
                  </a:lnTo>
                  <a:lnTo>
                    <a:pt x="5714" y="6906"/>
                  </a:lnTo>
                  <a:lnTo>
                    <a:pt x="2618" y="11588"/>
                  </a:lnTo>
                  <a:lnTo>
                    <a:pt x="634" y="17065"/>
                  </a:lnTo>
                  <a:lnTo>
                    <a:pt x="0" y="22938"/>
                  </a:lnTo>
                  <a:lnTo>
                    <a:pt x="713" y="29288"/>
                  </a:lnTo>
                  <a:lnTo>
                    <a:pt x="2778" y="35005"/>
                  </a:lnTo>
                  <a:lnTo>
                    <a:pt x="6112" y="39767"/>
                  </a:lnTo>
                  <a:lnTo>
                    <a:pt x="10398" y="43338"/>
                  </a:lnTo>
                  <a:lnTo>
                    <a:pt x="15716" y="45640"/>
                  </a:lnTo>
                  <a:lnTo>
                    <a:pt x="21748" y="46513"/>
                  </a:lnTo>
                  <a:lnTo>
                    <a:pt x="28575" y="45481"/>
                  </a:lnTo>
                  <a:lnTo>
                    <a:pt x="34131" y="42545"/>
                  </a:lnTo>
                  <a:lnTo>
                    <a:pt x="38337" y="38417"/>
                  </a:lnTo>
                  <a:lnTo>
                    <a:pt x="41354" y="33417"/>
                  </a:lnTo>
                  <a:lnTo>
                    <a:pt x="43179" y="28098"/>
                  </a:lnTo>
                  <a:lnTo>
                    <a:pt x="43736" y="22938"/>
                  </a:lnTo>
                  <a:lnTo>
                    <a:pt x="43259" y="17779"/>
                  </a:lnTo>
                  <a:lnTo>
                    <a:pt x="42068" y="13256"/>
                  </a:lnTo>
                  <a:lnTo>
                    <a:pt x="40084" y="9366"/>
                  </a:lnTo>
                  <a:lnTo>
                    <a:pt x="37386" y="6032"/>
                  </a:lnTo>
                  <a:lnTo>
                    <a:pt x="34131" y="341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773" name="Shape 2808"/>
            <p:cNvSpPr/>
            <p:nvPr/>
          </p:nvSpPr>
          <p:spPr>
            <a:xfrm>
              <a:off x="3708065" y="5337221"/>
              <a:ext cx="23495" cy="45561"/>
            </a:xfrm>
            <a:custGeom>
              <a:avLst/>
              <a:gdLst/>
              <a:ahLst/>
              <a:cxnLst/>
              <a:rect l="0" t="0" r="0" b="0"/>
              <a:pathLst>
                <a:path w="23495" h="45561">
                  <a:moveTo>
                    <a:pt x="15794" y="0"/>
                  </a:moveTo>
                  <a:lnTo>
                    <a:pt x="397" y="5397"/>
                  </a:lnTo>
                  <a:lnTo>
                    <a:pt x="397" y="6906"/>
                  </a:lnTo>
                  <a:lnTo>
                    <a:pt x="4366" y="6508"/>
                  </a:lnTo>
                  <a:lnTo>
                    <a:pt x="5636" y="6587"/>
                  </a:lnTo>
                  <a:lnTo>
                    <a:pt x="6747" y="7302"/>
                  </a:lnTo>
                  <a:lnTo>
                    <a:pt x="7541" y="9048"/>
                  </a:lnTo>
                  <a:lnTo>
                    <a:pt x="7857" y="12462"/>
                  </a:lnTo>
                  <a:lnTo>
                    <a:pt x="7857" y="35481"/>
                  </a:lnTo>
                  <a:lnTo>
                    <a:pt x="7699" y="38735"/>
                  </a:lnTo>
                  <a:lnTo>
                    <a:pt x="7143" y="41037"/>
                  </a:lnTo>
                  <a:lnTo>
                    <a:pt x="6191" y="42545"/>
                  </a:lnTo>
                  <a:lnTo>
                    <a:pt x="4762" y="43418"/>
                  </a:lnTo>
                  <a:lnTo>
                    <a:pt x="2778" y="43815"/>
                  </a:lnTo>
                  <a:lnTo>
                    <a:pt x="0" y="44052"/>
                  </a:lnTo>
                  <a:lnTo>
                    <a:pt x="0" y="45561"/>
                  </a:lnTo>
                  <a:lnTo>
                    <a:pt x="23495" y="45561"/>
                  </a:lnTo>
                  <a:lnTo>
                    <a:pt x="23495" y="44052"/>
                  </a:lnTo>
                  <a:lnTo>
                    <a:pt x="19447" y="43418"/>
                  </a:lnTo>
                  <a:lnTo>
                    <a:pt x="18176" y="42862"/>
                  </a:lnTo>
                  <a:lnTo>
                    <a:pt x="17303" y="42068"/>
                  </a:lnTo>
                  <a:lnTo>
                    <a:pt x="16351" y="39449"/>
                  </a:lnTo>
                  <a:lnTo>
                    <a:pt x="16192" y="35481"/>
                  </a:lnTo>
                  <a:lnTo>
                    <a:pt x="16192" y="237"/>
                  </a:lnTo>
                  <a:lnTo>
                    <a:pt x="15794" y="0"/>
                  </a:lnTo>
                  <a:close/>
                </a:path>
              </a:pathLst>
            </a:custGeom>
            <a:solidFill>
              <a:srgbClr val="000000"/>
            </a:solidFill>
          </p:spPr>
          <p:txBody>
            <a:bodyPr vert="horz" lIns="91440" tIns="45720" rIns="91440" bIns="45720" anchor="t"/>
            <a:lstStyle/>
            <a:p>
              <a:endParaRPr lang="en-IN"/>
            </a:p>
          </p:txBody>
        </p:sp>
        <p:sp>
          <p:nvSpPr>
            <p:cNvPr id="2774" name="Shape 2809"/>
            <p:cNvSpPr/>
            <p:nvPr/>
          </p:nvSpPr>
          <p:spPr>
            <a:xfrm>
              <a:off x="3658853" y="5337221"/>
              <a:ext cx="43736" cy="46513"/>
            </a:xfrm>
            <a:custGeom>
              <a:avLst/>
              <a:gdLst/>
              <a:ahLst/>
              <a:cxnLst/>
              <a:rect l="0" t="0" r="0" b="0"/>
              <a:pathLst>
                <a:path w="43736" h="46513">
                  <a:moveTo>
                    <a:pt x="21431" y="0"/>
                  </a:moveTo>
                  <a:lnTo>
                    <a:pt x="20637" y="2777"/>
                  </a:lnTo>
                  <a:lnTo>
                    <a:pt x="24843" y="3651"/>
                  </a:lnTo>
                  <a:lnTo>
                    <a:pt x="28337" y="6032"/>
                  </a:lnTo>
                  <a:lnTo>
                    <a:pt x="31114" y="9683"/>
                  </a:lnTo>
                  <a:lnTo>
                    <a:pt x="33178" y="14367"/>
                  </a:lnTo>
                  <a:lnTo>
                    <a:pt x="34368" y="19843"/>
                  </a:lnTo>
                  <a:lnTo>
                    <a:pt x="34766" y="25796"/>
                  </a:lnTo>
                  <a:lnTo>
                    <a:pt x="34211" y="32067"/>
                  </a:lnTo>
                  <a:lnTo>
                    <a:pt x="32861" y="36750"/>
                  </a:lnTo>
                  <a:lnTo>
                    <a:pt x="30876" y="40083"/>
                  </a:lnTo>
                  <a:lnTo>
                    <a:pt x="28337" y="42306"/>
                  </a:lnTo>
                  <a:lnTo>
                    <a:pt x="25717" y="43418"/>
                  </a:lnTo>
                  <a:lnTo>
                    <a:pt x="23098" y="43736"/>
                  </a:lnTo>
                  <a:lnTo>
                    <a:pt x="19050" y="42942"/>
                  </a:lnTo>
                  <a:lnTo>
                    <a:pt x="15875" y="40798"/>
                  </a:lnTo>
                  <a:lnTo>
                    <a:pt x="13413" y="37623"/>
                  </a:lnTo>
                  <a:lnTo>
                    <a:pt x="11588" y="33733"/>
                  </a:lnTo>
                  <a:lnTo>
                    <a:pt x="9444" y="25320"/>
                  </a:lnTo>
                  <a:lnTo>
                    <a:pt x="9128" y="21351"/>
                  </a:lnTo>
                  <a:lnTo>
                    <a:pt x="8968" y="18176"/>
                  </a:lnTo>
                  <a:lnTo>
                    <a:pt x="9207" y="14525"/>
                  </a:lnTo>
                  <a:lnTo>
                    <a:pt x="9842" y="11429"/>
                  </a:lnTo>
                  <a:lnTo>
                    <a:pt x="12382" y="6587"/>
                  </a:lnTo>
                  <a:lnTo>
                    <a:pt x="16112" y="3731"/>
                  </a:lnTo>
                  <a:lnTo>
                    <a:pt x="20637" y="2777"/>
                  </a:lnTo>
                  <a:lnTo>
                    <a:pt x="21431" y="0"/>
                  </a:lnTo>
                  <a:lnTo>
                    <a:pt x="15239" y="873"/>
                  </a:lnTo>
                  <a:lnTo>
                    <a:pt x="10001" y="3255"/>
                  </a:lnTo>
                  <a:lnTo>
                    <a:pt x="5714" y="6906"/>
                  </a:lnTo>
                  <a:lnTo>
                    <a:pt x="2618" y="11588"/>
                  </a:lnTo>
                  <a:lnTo>
                    <a:pt x="634" y="17065"/>
                  </a:lnTo>
                  <a:lnTo>
                    <a:pt x="0" y="22938"/>
                  </a:lnTo>
                  <a:lnTo>
                    <a:pt x="713" y="29288"/>
                  </a:lnTo>
                  <a:lnTo>
                    <a:pt x="2778" y="35005"/>
                  </a:lnTo>
                  <a:lnTo>
                    <a:pt x="6032" y="39767"/>
                  </a:lnTo>
                  <a:lnTo>
                    <a:pt x="10398" y="43338"/>
                  </a:lnTo>
                  <a:lnTo>
                    <a:pt x="15637" y="45640"/>
                  </a:lnTo>
                  <a:lnTo>
                    <a:pt x="21748" y="46513"/>
                  </a:lnTo>
                  <a:lnTo>
                    <a:pt x="28575" y="45481"/>
                  </a:lnTo>
                  <a:lnTo>
                    <a:pt x="34131" y="42545"/>
                  </a:lnTo>
                  <a:lnTo>
                    <a:pt x="38337" y="38417"/>
                  </a:lnTo>
                  <a:lnTo>
                    <a:pt x="41354" y="33417"/>
                  </a:lnTo>
                  <a:lnTo>
                    <a:pt x="43179" y="28098"/>
                  </a:lnTo>
                  <a:lnTo>
                    <a:pt x="43736" y="22938"/>
                  </a:lnTo>
                  <a:lnTo>
                    <a:pt x="43259" y="17779"/>
                  </a:lnTo>
                  <a:lnTo>
                    <a:pt x="41988" y="13256"/>
                  </a:lnTo>
                  <a:lnTo>
                    <a:pt x="40084" y="9366"/>
                  </a:lnTo>
                  <a:lnTo>
                    <a:pt x="37386" y="6032"/>
                  </a:lnTo>
                  <a:lnTo>
                    <a:pt x="34131" y="341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775" name="Shape 2810"/>
            <p:cNvSpPr/>
            <p:nvPr/>
          </p:nvSpPr>
          <p:spPr>
            <a:xfrm>
              <a:off x="3478276" y="5337221"/>
              <a:ext cx="23495" cy="45561"/>
            </a:xfrm>
            <a:custGeom>
              <a:avLst/>
              <a:gdLst/>
              <a:ahLst/>
              <a:cxnLst/>
              <a:rect l="0" t="0" r="0" b="0"/>
              <a:pathLst>
                <a:path w="23495" h="45561">
                  <a:moveTo>
                    <a:pt x="15795" y="0"/>
                  </a:moveTo>
                  <a:lnTo>
                    <a:pt x="396" y="5397"/>
                  </a:lnTo>
                  <a:lnTo>
                    <a:pt x="396" y="6906"/>
                  </a:lnTo>
                  <a:lnTo>
                    <a:pt x="4365" y="6508"/>
                  </a:lnTo>
                  <a:lnTo>
                    <a:pt x="5635" y="6587"/>
                  </a:lnTo>
                  <a:lnTo>
                    <a:pt x="6666" y="7302"/>
                  </a:lnTo>
                  <a:lnTo>
                    <a:pt x="7540" y="9048"/>
                  </a:lnTo>
                  <a:lnTo>
                    <a:pt x="7857" y="12462"/>
                  </a:lnTo>
                  <a:lnTo>
                    <a:pt x="7857" y="35481"/>
                  </a:lnTo>
                  <a:lnTo>
                    <a:pt x="7698" y="38735"/>
                  </a:lnTo>
                  <a:lnTo>
                    <a:pt x="7143" y="41037"/>
                  </a:lnTo>
                  <a:lnTo>
                    <a:pt x="6190" y="42545"/>
                  </a:lnTo>
                  <a:lnTo>
                    <a:pt x="4762" y="43418"/>
                  </a:lnTo>
                  <a:lnTo>
                    <a:pt x="2777" y="43815"/>
                  </a:lnTo>
                  <a:lnTo>
                    <a:pt x="0" y="44052"/>
                  </a:lnTo>
                  <a:lnTo>
                    <a:pt x="0" y="45561"/>
                  </a:lnTo>
                  <a:lnTo>
                    <a:pt x="23495" y="45561"/>
                  </a:lnTo>
                  <a:lnTo>
                    <a:pt x="23495" y="44052"/>
                  </a:lnTo>
                  <a:lnTo>
                    <a:pt x="19446" y="43418"/>
                  </a:lnTo>
                  <a:lnTo>
                    <a:pt x="17223" y="42068"/>
                  </a:lnTo>
                  <a:lnTo>
                    <a:pt x="16351" y="39449"/>
                  </a:lnTo>
                  <a:lnTo>
                    <a:pt x="16191" y="35481"/>
                  </a:lnTo>
                  <a:lnTo>
                    <a:pt x="16191" y="237"/>
                  </a:lnTo>
                  <a:lnTo>
                    <a:pt x="15795" y="0"/>
                  </a:lnTo>
                  <a:close/>
                </a:path>
              </a:pathLst>
            </a:custGeom>
            <a:solidFill>
              <a:srgbClr val="000000"/>
            </a:solidFill>
          </p:spPr>
          <p:txBody>
            <a:bodyPr vert="horz" lIns="91440" tIns="45720" rIns="91440" bIns="45720" anchor="t"/>
            <a:lstStyle/>
            <a:p>
              <a:endParaRPr lang="en-IN"/>
            </a:p>
          </p:txBody>
        </p:sp>
        <p:sp>
          <p:nvSpPr>
            <p:cNvPr id="2776" name="Shape 2811"/>
            <p:cNvSpPr/>
            <p:nvPr/>
          </p:nvSpPr>
          <p:spPr>
            <a:xfrm>
              <a:off x="3338496" y="5337221"/>
              <a:ext cx="39528" cy="46513"/>
            </a:xfrm>
            <a:custGeom>
              <a:avLst/>
              <a:gdLst/>
              <a:ahLst/>
              <a:cxnLst/>
              <a:rect l="0" t="0" r="0" b="0"/>
              <a:pathLst>
                <a:path w="39528" h="46513">
                  <a:moveTo>
                    <a:pt x="20239" y="0"/>
                  </a:moveTo>
                  <a:lnTo>
                    <a:pt x="18018" y="3571"/>
                  </a:lnTo>
                  <a:lnTo>
                    <a:pt x="21431" y="4048"/>
                  </a:lnTo>
                  <a:lnTo>
                    <a:pt x="23812" y="5476"/>
                  </a:lnTo>
                  <a:lnTo>
                    <a:pt x="25479" y="7461"/>
                  </a:lnTo>
                  <a:lnTo>
                    <a:pt x="26511" y="9921"/>
                  </a:lnTo>
                  <a:lnTo>
                    <a:pt x="27543" y="14922"/>
                  </a:lnTo>
                  <a:lnTo>
                    <a:pt x="7143" y="14922"/>
                  </a:lnTo>
                  <a:lnTo>
                    <a:pt x="7857" y="11986"/>
                  </a:lnTo>
                  <a:lnTo>
                    <a:pt x="8731" y="9445"/>
                  </a:lnTo>
                  <a:lnTo>
                    <a:pt x="9842" y="7461"/>
                  </a:lnTo>
                  <a:lnTo>
                    <a:pt x="11192" y="5952"/>
                  </a:lnTo>
                  <a:lnTo>
                    <a:pt x="14287" y="4127"/>
                  </a:lnTo>
                  <a:lnTo>
                    <a:pt x="18018" y="3571"/>
                  </a:lnTo>
                  <a:lnTo>
                    <a:pt x="20239" y="0"/>
                  </a:lnTo>
                  <a:lnTo>
                    <a:pt x="15954" y="476"/>
                  </a:lnTo>
                  <a:lnTo>
                    <a:pt x="11429" y="2222"/>
                  </a:lnTo>
                  <a:lnTo>
                    <a:pt x="7143" y="5318"/>
                  </a:lnTo>
                  <a:lnTo>
                    <a:pt x="3492" y="9921"/>
                  </a:lnTo>
                  <a:lnTo>
                    <a:pt x="2063" y="12780"/>
                  </a:lnTo>
                  <a:lnTo>
                    <a:pt x="1032" y="16192"/>
                  </a:lnTo>
                  <a:lnTo>
                    <a:pt x="317" y="20002"/>
                  </a:lnTo>
                  <a:lnTo>
                    <a:pt x="0" y="24368"/>
                  </a:lnTo>
                  <a:lnTo>
                    <a:pt x="396" y="29368"/>
                  </a:lnTo>
                  <a:lnTo>
                    <a:pt x="1349" y="33733"/>
                  </a:lnTo>
                  <a:lnTo>
                    <a:pt x="2857" y="37543"/>
                  </a:lnTo>
                  <a:lnTo>
                    <a:pt x="5079" y="40718"/>
                  </a:lnTo>
                  <a:lnTo>
                    <a:pt x="7778" y="43258"/>
                  </a:lnTo>
                  <a:lnTo>
                    <a:pt x="10953" y="45006"/>
                  </a:lnTo>
                  <a:lnTo>
                    <a:pt x="14526" y="46117"/>
                  </a:lnTo>
                  <a:lnTo>
                    <a:pt x="18573" y="46513"/>
                  </a:lnTo>
                  <a:lnTo>
                    <a:pt x="23495" y="45878"/>
                  </a:lnTo>
                  <a:lnTo>
                    <a:pt x="27701" y="44370"/>
                  </a:lnTo>
                  <a:lnTo>
                    <a:pt x="31194" y="42068"/>
                  </a:lnTo>
                  <a:lnTo>
                    <a:pt x="33972" y="39370"/>
                  </a:lnTo>
                  <a:lnTo>
                    <a:pt x="36195" y="36592"/>
                  </a:lnTo>
                  <a:lnTo>
                    <a:pt x="37782" y="33893"/>
                  </a:lnTo>
                  <a:lnTo>
                    <a:pt x="38893" y="31591"/>
                  </a:lnTo>
                  <a:lnTo>
                    <a:pt x="39528" y="30003"/>
                  </a:lnTo>
                  <a:lnTo>
                    <a:pt x="37941" y="29288"/>
                  </a:lnTo>
                  <a:lnTo>
                    <a:pt x="34925" y="33575"/>
                  </a:lnTo>
                  <a:lnTo>
                    <a:pt x="32702" y="35877"/>
                  </a:lnTo>
                  <a:lnTo>
                    <a:pt x="30003" y="37782"/>
                  </a:lnTo>
                  <a:lnTo>
                    <a:pt x="26589" y="39131"/>
                  </a:lnTo>
                  <a:lnTo>
                    <a:pt x="22621" y="39687"/>
                  </a:lnTo>
                  <a:lnTo>
                    <a:pt x="19208" y="39290"/>
                  </a:lnTo>
                  <a:lnTo>
                    <a:pt x="15875" y="38020"/>
                  </a:lnTo>
                  <a:lnTo>
                    <a:pt x="12700" y="35481"/>
                  </a:lnTo>
                  <a:lnTo>
                    <a:pt x="10001" y="31512"/>
                  </a:lnTo>
                  <a:lnTo>
                    <a:pt x="8890" y="28892"/>
                  </a:lnTo>
                  <a:lnTo>
                    <a:pt x="7937" y="25796"/>
                  </a:lnTo>
                  <a:lnTo>
                    <a:pt x="7302" y="22225"/>
                  </a:lnTo>
                  <a:lnTo>
                    <a:pt x="6826" y="18097"/>
                  </a:lnTo>
                  <a:lnTo>
                    <a:pt x="37623" y="18097"/>
                  </a:lnTo>
                  <a:lnTo>
                    <a:pt x="36988" y="13652"/>
                  </a:lnTo>
                  <a:lnTo>
                    <a:pt x="35798" y="9842"/>
                  </a:lnTo>
                  <a:lnTo>
                    <a:pt x="34131" y="6667"/>
                  </a:lnTo>
                  <a:lnTo>
                    <a:pt x="32067" y="4206"/>
                  </a:lnTo>
                  <a:lnTo>
                    <a:pt x="29527" y="2301"/>
                  </a:lnTo>
                  <a:lnTo>
                    <a:pt x="26749"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777" name="Shape 2812"/>
            <p:cNvSpPr/>
            <p:nvPr/>
          </p:nvSpPr>
          <p:spPr>
            <a:xfrm>
              <a:off x="3261343" y="5337221"/>
              <a:ext cx="23495" cy="45561"/>
            </a:xfrm>
            <a:custGeom>
              <a:avLst/>
              <a:gdLst/>
              <a:ahLst/>
              <a:cxnLst/>
              <a:rect l="0" t="0" r="0" b="0"/>
              <a:pathLst>
                <a:path w="23495" h="45561">
                  <a:moveTo>
                    <a:pt x="15716" y="0"/>
                  </a:moveTo>
                  <a:lnTo>
                    <a:pt x="397" y="5397"/>
                  </a:lnTo>
                  <a:lnTo>
                    <a:pt x="397" y="6906"/>
                  </a:lnTo>
                  <a:lnTo>
                    <a:pt x="4366" y="6508"/>
                  </a:lnTo>
                  <a:lnTo>
                    <a:pt x="5556" y="6587"/>
                  </a:lnTo>
                  <a:lnTo>
                    <a:pt x="6667" y="7302"/>
                  </a:lnTo>
                  <a:lnTo>
                    <a:pt x="7541" y="9048"/>
                  </a:lnTo>
                  <a:lnTo>
                    <a:pt x="7858" y="12462"/>
                  </a:lnTo>
                  <a:lnTo>
                    <a:pt x="7858" y="35481"/>
                  </a:lnTo>
                  <a:lnTo>
                    <a:pt x="7698" y="38735"/>
                  </a:lnTo>
                  <a:lnTo>
                    <a:pt x="7143" y="41037"/>
                  </a:lnTo>
                  <a:lnTo>
                    <a:pt x="6191" y="42545"/>
                  </a:lnTo>
                  <a:lnTo>
                    <a:pt x="4762" y="43418"/>
                  </a:lnTo>
                  <a:lnTo>
                    <a:pt x="2778" y="43815"/>
                  </a:lnTo>
                  <a:lnTo>
                    <a:pt x="0" y="44052"/>
                  </a:lnTo>
                  <a:lnTo>
                    <a:pt x="0" y="45561"/>
                  </a:lnTo>
                  <a:lnTo>
                    <a:pt x="23495" y="45561"/>
                  </a:lnTo>
                  <a:lnTo>
                    <a:pt x="23495" y="44052"/>
                  </a:lnTo>
                  <a:lnTo>
                    <a:pt x="19447" y="43418"/>
                  </a:lnTo>
                  <a:lnTo>
                    <a:pt x="17223" y="42068"/>
                  </a:lnTo>
                  <a:lnTo>
                    <a:pt x="16351" y="39449"/>
                  </a:lnTo>
                  <a:lnTo>
                    <a:pt x="16113" y="35481"/>
                  </a:lnTo>
                  <a:lnTo>
                    <a:pt x="16113" y="237"/>
                  </a:lnTo>
                  <a:lnTo>
                    <a:pt x="15716" y="0"/>
                  </a:lnTo>
                  <a:close/>
                </a:path>
              </a:pathLst>
            </a:custGeom>
            <a:solidFill>
              <a:srgbClr val="000000"/>
            </a:solidFill>
          </p:spPr>
          <p:txBody>
            <a:bodyPr vert="horz" lIns="91440" tIns="45720" rIns="91440" bIns="45720" anchor="t"/>
            <a:lstStyle/>
            <a:p>
              <a:endParaRPr lang="en-IN"/>
            </a:p>
          </p:txBody>
        </p:sp>
        <p:sp>
          <p:nvSpPr>
            <p:cNvPr id="2778" name="Shape 2813"/>
            <p:cNvSpPr/>
            <p:nvPr/>
          </p:nvSpPr>
          <p:spPr>
            <a:xfrm>
              <a:off x="3086322" y="5337221"/>
              <a:ext cx="43656" cy="46513"/>
            </a:xfrm>
            <a:custGeom>
              <a:avLst/>
              <a:gdLst/>
              <a:ahLst/>
              <a:cxnLst/>
              <a:rect l="0" t="0" r="0" b="0"/>
              <a:pathLst>
                <a:path w="43656" h="46513">
                  <a:moveTo>
                    <a:pt x="21351" y="0"/>
                  </a:moveTo>
                  <a:lnTo>
                    <a:pt x="20557" y="2777"/>
                  </a:lnTo>
                  <a:lnTo>
                    <a:pt x="24843" y="3651"/>
                  </a:lnTo>
                  <a:lnTo>
                    <a:pt x="28336" y="6032"/>
                  </a:lnTo>
                  <a:lnTo>
                    <a:pt x="31113" y="9683"/>
                  </a:lnTo>
                  <a:lnTo>
                    <a:pt x="33098" y="14367"/>
                  </a:lnTo>
                  <a:lnTo>
                    <a:pt x="34368" y="19843"/>
                  </a:lnTo>
                  <a:lnTo>
                    <a:pt x="34766" y="25796"/>
                  </a:lnTo>
                  <a:lnTo>
                    <a:pt x="34209" y="32067"/>
                  </a:lnTo>
                  <a:lnTo>
                    <a:pt x="32781" y="36750"/>
                  </a:lnTo>
                  <a:lnTo>
                    <a:pt x="30797" y="40083"/>
                  </a:lnTo>
                  <a:lnTo>
                    <a:pt x="28336" y="42306"/>
                  </a:lnTo>
                  <a:lnTo>
                    <a:pt x="25637" y="43418"/>
                  </a:lnTo>
                  <a:lnTo>
                    <a:pt x="23097" y="43736"/>
                  </a:lnTo>
                  <a:lnTo>
                    <a:pt x="19050" y="42942"/>
                  </a:lnTo>
                  <a:lnTo>
                    <a:pt x="15795" y="40798"/>
                  </a:lnTo>
                  <a:lnTo>
                    <a:pt x="13334" y="37623"/>
                  </a:lnTo>
                  <a:lnTo>
                    <a:pt x="11508" y="33733"/>
                  </a:lnTo>
                  <a:lnTo>
                    <a:pt x="10238" y="29527"/>
                  </a:lnTo>
                  <a:lnTo>
                    <a:pt x="9445" y="25320"/>
                  </a:lnTo>
                  <a:lnTo>
                    <a:pt x="9048" y="21351"/>
                  </a:lnTo>
                  <a:lnTo>
                    <a:pt x="8888" y="18176"/>
                  </a:lnTo>
                  <a:lnTo>
                    <a:pt x="9127" y="14525"/>
                  </a:lnTo>
                  <a:lnTo>
                    <a:pt x="9842" y="11429"/>
                  </a:lnTo>
                  <a:lnTo>
                    <a:pt x="12381" y="6587"/>
                  </a:lnTo>
                  <a:lnTo>
                    <a:pt x="16112" y="3731"/>
                  </a:lnTo>
                  <a:lnTo>
                    <a:pt x="20557" y="2777"/>
                  </a:lnTo>
                  <a:lnTo>
                    <a:pt x="21351" y="0"/>
                  </a:lnTo>
                  <a:lnTo>
                    <a:pt x="15238" y="873"/>
                  </a:lnTo>
                  <a:lnTo>
                    <a:pt x="9921" y="3255"/>
                  </a:lnTo>
                  <a:lnTo>
                    <a:pt x="5713" y="6906"/>
                  </a:lnTo>
                  <a:lnTo>
                    <a:pt x="2538" y="11588"/>
                  </a:lnTo>
                  <a:lnTo>
                    <a:pt x="634" y="17065"/>
                  </a:lnTo>
                  <a:lnTo>
                    <a:pt x="0" y="22938"/>
                  </a:lnTo>
                  <a:lnTo>
                    <a:pt x="713" y="29288"/>
                  </a:lnTo>
                  <a:lnTo>
                    <a:pt x="2777" y="35005"/>
                  </a:lnTo>
                  <a:lnTo>
                    <a:pt x="6031" y="39767"/>
                  </a:lnTo>
                  <a:lnTo>
                    <a:pt x="10397" y="43338"/>
                  </a:lnTo>
                  <a:lnTo>
                    <a:pt x="15636" y="45640"/>
                  </a:lnTo>
                  <a:lnTo>
                    <a:pt x="21668" y="46513"/>
                  </a:lnTo>
                  <a:lnTo>
                    <a:pt x="28495" y="45481"/>
                  </a:lnTo>
                  <a:lnTo>
                    <a:pt x="34051" y="42545"/>
                  </a:lnTo>
                  <a:lnTo>
                    <a:pt x="38257" y="38417"/>
                  </a:lnTo>
                  <a:lnTo>
                    <a:pt x="41275" y="33417"/>
                  </a:lnTo>
                  <a:lnTo>
                    <a:pt x="43100" y="28098"/>
                  </a:lnTo>
                  <a:lnTo>
                    <a:pt x="43656" y="22938"/>
                  </a:lnTo>
                  <a:lnTo>
                    <a:pt x="43179" y="17779"/>
                  </a:lnTo>
                  <a:lnTo>
                    <a:pt x="41988" y="13256"/>
                  </a:lnTo>
                  <a:lnTo>
                    <a:pt x="40083" y="9366"/>
                  </a:lnTo>
                  <a:lnTo>
                    <a:pt x="37384" y="6032"/>
                  </a:lnTo>
                  <a:lnTo>
                    <a:pt x="34131" y="3412"/>
                  </a:lnTo>
                  <a:lnTo>
                    <a:pt x="30319"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2779" name="Shape 2814"/>
            <p:cNvSpPr/>
            <p:nvPr/>
          </p:nvSpPr>
          <p:spPr>
            <a:xfrm>
              <a:off x="3406440" y="5338174"/>
              <a:ext cx="66675" cy="45958"/>
            </a:xfrm>
            <a:custGeom>
              <a:avLst/>
              <a:gdLst/>
              <a:ahLst/>
              <a:cxnLst/>
              <a:rect l="0" t="0" r="0" b="0"/>
              <a:pathLst>
                <a:path w="66675" h="45958">
                  <a:moveTo>
                    <a:pt x="0" y="0"/>
                  </a:moveTo>
                  <a:lnTo>
                    <a:pt x="0" y="1508"/>
                  </a:lnTo>
                  <a:lnTo>
                    <a:pt x="1587" y="1904"/>
                  </a:lnTo>
                  <a:lnTo>
                    <a:pt x="2857" y="2936"/>
                  </a:lnTo>
                  <a:lnTo>
                    <a:pt x="3968" y="4762"/>
                  </a:lnTo>
                  <a:lnTo>
                    <a:pt x="5238" y="7778"/>
                  </a:lnTo>
                  <a:lnTo>
                    <a:pt x="18653" y="41592"/>
                  </a:lnTo>
                  <a:lnTo>
                    <a:pt x="19526" y="43734"/>
                  </a:lnTo>
                  <a:lnTo>
                    <a:pt x="20161" y="45005"/>
                  </a:lnTo>
                  <a:lnTo>
                    <a:pt x="21193" y="45958"/>
                  </a:lnTo>
                  <a:lnTo>
                    <a:pt x="21668" y="45720"/>
                  </a:lnTo>
                  <a:lnTo>
                    <a:pt x="22144" y="45084"/>
                  </a:lnTo>
                  <a:lnTo>
                    <a:pt x="22859" y="43893"/>
                  </a:lnTo>
                  <a:lnTo>
                    <a:pt x="23732" y="42147"/>
                  </a:lnTo>
                  <a:lnTo>
                    <a:pt x="34766" y="18334"/>
                  </a:lnTo>
                  <a:lnTo>
                    <a:pt x="43814" y="41751"/>
                  </a:lnTo>
                  <a:lnTo>
                    <a:pt x="44687" y="43893"/>
                  </a:lnTo>
                  <a:lnTo>
                    <a:pt x="45243" y="45165"/>
                  </a:lnTo>
                  <a:lnTo>
                    <a:pt x="45720" y="45798"/>
                  </a:lnTo>
                  <a:lnTo>
                    <a:pt x="46196" y="45958"/>
                  </a:lnTo>
                  <a:lnTo>
                    <a:pt x="46751" y="45798"/>
                  </a:lnTo>
                  <a:lnTo>
                    <a:pt x="47307" y="45005"/>
                  </a:lnTo>
                  <a:lnTo>
                    <a:pt x="48022" y="43497"/>
                  </a:lnTo>
                  <a:lnTo>
                    <a:pt x="48974" y="41116"/>
                  </a:lnTo>
                  <a:lnTo>
                    <a:pt x="62626" y="6826"/>
                  </a:lnTo>
                  <a:lnTo>
                    <a:pt x="63579" y="4523"/>
                  </a:lnTo>
                  <a:lnTo>
                    <a:pt x="64452" y="3016"/>
                  </a:lnTo>
                  <a:lnTo>
                    <a:pt x="66675" y="1508"/>
                  </a:lnTo>
                  <a:lnTo>
                    <a:pt x="66675" y="0"/>
                  </a:lnTo>
                  <a:lnTo>
                    <a:pt x="54531" y="0"/>
                  </a:lnTo>
                  <a:lnTo>
                    <a:pt x="54531" y="1508"/>
                  </a:lnTo>
                  <a:lnTo>
                    <a:pt x="57626" y="2459"/>
                  </a:lnTo>
                  <a:lnTo>
                    <a:pt x="58578" y="3333"/>
                  </a:lnTo>
                  <a:lnTo>
                    <a:pt x="58896" y="4762"/>
                  </a:lnTo>
                  <a:lnTo>
                    <a:pt x="58420" y="7461"/>
                  </a:lnTo>
                  <a:lnTo>
                    <a:pt x="57150" y="11112"/>
                  </a:lnTo>
                  <a:lnTo>
                    <a:pt x="48259" y="33098"/>
                  </a:lnTo>
                  <a:lnTo>
                    <a:pt x="40322" y="11906"/>
                  </a:lnTo>
                  <a:lnTo>
                    <a:pt x="39370" y="9446"/>
                  </a:lnTo>
                  <a:lnTo>
                    <a:pt x="38734" y="7778"/>
                  </a:lnTo>
                  <a:lnTo>
                    <a:pt x="38258" y="5159"/>
                  </a:lnTo>
                  <a:lnTo>
                    <a:pt x="38734" y="3412"/>
                  </a:lnTo>
                  <a:lnTo>
                    <a:pt x="39925" y="2459"/>
                  </a:lnTo>
                  <a:lnTo>
                    <a:pt x="43973" y="1508"/>
                  </a:lnTo>
                  <a:lnTo>
                    <a:pt x="43973" y="0"/>
                  </a:lnTo>
                  <a:lnTo>
                    <a:pt x="23892" y="0"/>
                  </a:lnTo>
                  <a:lnTo>
                    <a:pt x="23892" y="1508"/>
                  </a:lnTo>
                  <a:lnTo>
                    <a:pt x="27146" y="2459"/>
                  </a:lnTo>
                  <a:lnTo>
                    <a:pt x="28416" y="3651"/>
                  </a:lnTo>
                  <a:lnTo>
                    <a:pt x="29686" y="5793"/>
                  </a:lnTo>
                  <a:lnTo>
                    <a:pt x="31036" y="9048"/>
                  </a:lnTo>
                  <a:lnTo>
                    <a:pt x="32702" y="13891"/>
                  </a:lnTo>
                  <a:lnTo>
                    <a:pt x="23732" y="33575"/>
                  </a:lnTo>
                  <a:lnTo>
                    <a:pt x="18969" y="21272"/>
                  </a:lnTo>
                  <a:lnTo>
                    <a:pt x="16748" y="15716"/>
                  </a:lnTo>
                  <a:lnTo>
                    <a:pt x="15001" y="11033"/>
                  </a:lnTo>
                  <a:lnTo>
                    <a:pt x="13731" y="7302"/>
                  </a:lnTo>
                  <a:lnTo>
                    <a:pt x="13334" y="4841"/>
                  </a:lnTo>
                  <a:lnTo>
                    <a:pt x="13731" y="3253"/>
                  </a:lnTo>
                  <a:lnTo>
                    <a:pt x="14763" y="2222"/>
                  </a:lnTo>
                  <a:lnTo>
                    <a:pt x="17859" y="1508"/>
                  </a:lnTo>
                  <a:lnTo>
                    <a:pt x="17859" y="0"/>
                  </a:lnTo>
                  <a:lnTo>
                    <a:pt x="0" y="0"/>
                  </a:lnTo>
                  <a:close/>
                </a:path>
              </a:pathLst>
            </a:custGeom>
            <a:solidFill>
              <a:srgbClr val="000000"/>
            </a:solidFill>
          </p:spPr>
          <p:txBody>
            <a:bodyPr vert="horz" lIns="91440" tIns="45720" rIns="91440" bIns="45720" anchor="t"/>
            <a:lstStyle/>
            <a:p>
              <a:endParaRPr lang="en-IN"/>
            </a:p>
          </p:txBody>
        </p:sp>
        <p:sp>
          <p:nvSpPr>
            <p:cNvPr id="2780" name="Shape 2815"/>
            <p:cNvSpPr/>
            <p:nvPr/>
          </p:nvSpPr>
          <p:spPr>
            <a:xfrm>
              <a:off x="3041316" y="5337221"/>
              <a:ext cx="38337" cy="46513"/>
            </a:xfrm>
            <a:custGeom>
              <a:avLst/>
              <a:gdLst/>
              <a:ahLst/>
              <a:cxnLst/>
              <a:rect l="0" t="0" r="0" b="0"/>
              <a:pathLst>
                <a:path w="38337" h="46513">
                  <a:moveTo>
                    <a:pt x="22225" y="0"/>
                  </a:moveTo>
                  <a:lnTo>
                    <a:pt x="16827" y="635"/>
                  </a:lnTo>
                  <a:lnTo>
                    <a:pt x="11668" y="2698"/>
                  </a:lnTo>
                  <a:lnTo>
                    <a:pt x="7063" y="6112"/>
                  </a:lnTo>
                  <a:lnTo>
                    <a:pt x="3412" y="10874"/>
                  </a:lnTo>
                  <a:lnTo>
                    <a:pt x="873" y="16986"/>
                  </a:lnTo>
                  <a:lnTo>
                    <a:pt x="0" y="24447"/>
                  </a:lnTo>
                  <a:lnTo>
                    <a:pt x="793" y="31512"/>
                  </a:lnTo>
                  <a:lnTo>
                    <a:pt x="3016" y="37147"/>
                  </a:lnTo>
                  <a:lnTo>
                    <a:pt x="6269" y="41355"/>
                  </a:lnTo>
                  <a:lnTo>
                    <a:pt x="10238" y="44291"/>
                  </a:lnTo>
                  <a:lnTo>
                    <a:pt x="14446" y="45957"/>
                  </a:lnTo>
                  <a:lnTo>
                    <a:pt x="18573" y="46513"/>
                  </a:lnTo>
                  <a:lnTo>
                    <a:pt x="24288" y="45720"/>
                  </a:lnTo>
                  <a:lnTo>
                    <a:pt x="29448" y="43021"/>
                  </a:lnTo>
                  <a:lnTo>
                    <a:pt x="31908" y="40957"/>
                  </a:lnTo>
                  <a:lnTo>
                    <a:pt x="34131" y="38180"/>
                  </a:lnTo>
                  <a:lnTo>
                    <a:pt x="36274" y="34845"/>
                  </a:lnTo>
                  <a:lnTo>
                    <a:pt x="38337" y="30956"/>
                  </a:lnTo>
                  <a:lnTo>
                    <a:pt x="36988" y="30082"/>
                  </a:lnTo>
                  <a:lnTo>
                    <a:pt x="34368" y="33654"/>
                  </a:lnTo>
                  <a:lnTo>
                    <a:pt x="31353" y="36592"/>
                  </a:lnTo>
                  <a:lnTo>
                    <a:pt x="27543" y="38656"/>
                  </a:lnTo>
                  <a:lnTo>
                    <a:pt x="22781" y="39370"/>
                  </a:lnTo>
                  <a:lnTo>
                    <a:pt x="19684" y="39052"/>
                  </a:lnTo>
                  <a:lnTo>
                    <a:pt x="16906" y="38100"/>
                  </a:lnTo>
                  <a:lnTo>
                    <a:pt x="14367" y="36432"/>
                  </a:lnTo>
                  <a:lnTo>
                    <a:pt x="12064" y="34211"/>
                  </a:lnTo>
                  <a:lnTo>
                    <a:pt x="10238" y="31432"/>
                  </a:lnTo>
                  <a:lnTo>
                    <a:pt x="8889" y="28177"/>
                  </a:lnTo>
                  <a:lnTo>
                    <a:pt x="8017" y="24526"/>
                  </a:lnTo>
                  <a:lnTo>
                    <a:pt x="7620" y="20478"/>
                  </a:lnTo>
                  <a:lnTo>
                    <a:pt x="8334" y="14128"/>
                  </a:lnTo>
                  <a:lnTo>
                    <a:pt x="10081" y="9445"/>
                  </a:lnTo>
                  <a:lnTo>
                    <a:pt x="12619" y="6191"/>
                  </a:lnTo>
                  <a:lnTo>
                    <a:pt x="15478" y="4206"/>
                  </a:lnTo>
                  <a:lnTo>
                    <a:pt x="18176" y="3175"/>
                  </a:lnTo>
                  <a:lnTo>
                    <a:pt x="20399" y="2857"/>
                  </a:lnTo>
                  <a:lnTo>
                    <a:pt x="23574" y="3175"/>
                  </a:lnTo>
                  <a:lnTo>
                    <a:pt x="25400" y="4127"/>
                  </a:lnTo>
                  <a:lnTo>
                    <a:pt x="26352" y="5636"/>
                  </a:lnTo>
                  <a:lnTo>
                    <a:pt x="26987" y="7620"/>
                  </a:lnTo>
                  <a:lnTo>
                    <a:pt x="27543" y="9762"/>
                  </a:lnTo>
                  <a:lnTo>
                    <a:pt x="29209" y="12937"/>
                  </a:lnTo>
                  <a:lnTo>
                    <a:pt x="30638" y="13970"/>
                  </a:lnTo>
                  <a:lnTo>
                    <a:pt x="32384" y="14367"/>
                  </a:lnTo>
                  <a:lnTo>
                    <a:pt x="34368" y="13890"/>
                  </a:lnTo>
                  <a:lnTo>
                    <a:pt x="35798" y="12937"/>
                  </a:lnTo>
                  <a:lnTo>
                    <a:pt x="36671" y="11588"/>
                  </a:lnTo>
                  <a:lnTo>
                    <a:pt x="36988" y="10001"/>
                  </a:lnTo>
                  <a:lnTo>
                    <a:pt x="36750" y="8413"/>
                  </a:lnTo>
                  <a:lnTo>
                    <a:pt x="35956" y="6587"/>
                  </a:lnTo>
                  <a:lnTo>
                    <a:pt x="34607" y="4762"/>
                  </a:lnTo>
                  <a:lnTo>
                    <a:pt x="32702" y="3016"/>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2781" name="Shape 2816"/>
            <p:cNvSpPr/>
            <p:nvPr/>
          </p:nvSpPr>
          <p:spPr>
            <a:xfrm>
              <a:off x="4486734" y="5337221"/>
              <a:ext cx="75168" cy="45561"/>
            </a:xfrm>
            <a:custGeom>
              <a:avLst/>
              <a:gdLst/>
              <a:ahLst/>
              <a:cxnLst/>
              <a:rect l="0" t="0" r="0" b="0"/>
              <a:pathLst>
                <a:path w="75168" h="45561">
                  <a:moveTo>
                    <a:pt x="14128" y="0"/>
                  </a:moveTo>
                  <a:lnTo>
                    <a:pt x="238" y="4445"/>
                  </a:lnTo>
                  <a:lnTo>
                    <a:pt x="238" y="6112"/>
                  </a:lnTo>
                  <a:lnTo>
                    <a:pt x="3413" y="5715"/>
                  </a:lnTo>
                  <a:lnTo>
                    <a:pt x="4682" y="5793"/>
                  </a:lnTo>
                  <a:lnTo>
                    <a:pt x="5794" y="6587"/>
                  </a:lnTo>
                  <a:lnTo>
                    <a:pt x="6588" y="8493"/>
                  </a:lnTo>
                  <a:lnTo>
                    <a:pt x="6906" y="12065"/>
                  </a:lnTo>
                  <a:lnTo>
                    <a:pt x="6906" y="37147"/>
                  </a:lnTo>
                  <a:lnTo>
                    <a:pt x="6350" y="40957"/>
                  </a:lnTo>
                  <a:lnTo>
                    <a:pt x="4921" y="43021"/>
                  </a:lnTo>
                  <a:lnTo>
                    <a:pt x="2778" y="43893"/>
                  </a:lnTo>
                  <a:lnTo>
                    <a:pt x="0" y="44052"/>
                  </a:lnTo>
                  <a:lnTo>
                    <a:pt x="0" y="45561"/>
                  </a:lnTo>
                  <a:lnTo>
                    <a:pt x="21987" y="45561"/>
                  </a:lnTo>
                  <a:lnTo>
                    <a:pt x="21987" y="44052"/>
                  </a:lnTo>
                  <a:lnTo>
                    <a:pt x="19447" y="43893"/>
                  </a:lnTo>
                  <a:lnTo>
                    <a:pt x="17303" y="43258"/>
                  </a:lnTo>
                  <a:lnTo>
                    <a:pt x="15794" y="41751"/>
                  </a:lnTo>
                  <a:lnTo>
                    <a:pt x="15239" y="38893"/>
                  </a:lnTo>
                  <a:lnTo>
                    <a:pt x="15239" y="10953"/>
                  </a:lnTo>
                  <a:lnTo>
                    <a:pt x="15637" y="10398"/>
                  </a:lnTo>
                  <a:lnTo>
                    <a:pt x="16668" y="9207"/>
                  </a:lnTo>
                  <a:lnTo>
                    <a:pt x="18414" y="7857"/>
                  </a:lnTo>
                  <a:lnTo>
                    <a:pt x="20637" y="6508"/>
                  </a:lnTo>
                  <a:lnTo>
                    <a:pt x="23416" y="5476"/>
                  </a:lnTo>
                  <a:lnTo>
                    <a:pt x="26591" y="5158"/>
                  </a:lnTo>
                  <a:lnTo>
                    <a:pt x="29845" y="5793"/>
                  </a:lnTo>
                  <a:lnTo>
                    <a:pt x="31988" y="7857"/>
                  </a:lnTo>
                  <a:lnTo>
                    <a:pt x="33099" y="11112"/>
                  </a:lnTo>
                  <a:lnTo>
                    <a:pt x="33496" y="15557"/>
                  </a:lnTo>
                  <a:lnTo>
                    <a:pt x="33496" y="36988"/>
                  </a:lnTo>
                  <a:lnTo>
                    <a:pt x="33020" y="40798"/>
                  </a:lnTo>
                  <a:lnTo>
                    <a:pt x="31750" y="42862"/>
                  </a:lnTo>
                  <a:lnTo>
                    <a:pt x="29686" y="43736"/>
                  </a:lnTo>
                  <a:lnTo>
                    <a:pt x="26749" y="44052"/>
                  </a:lnTo>
                  <a:lnTo>
                    <a:pt x="26749" y="45561"/>
                  </a:lnTo>
                  <a:lnTo>
                    <a:pt x="48895" y="45561"/>
                  </a:lnTo>
                  <a:lnTo>
                    <a:pt x="48895" y="44052"/>
                  </a:lnTo>
                  <a:lnTo>
                    <a:pt x="45243" y="43576"/>
                  </a:lnTo>
                  <a:lnTo>
                    <a:pt x="43814" y="42862"/>
                  </a:lnTo>
                  <a:lnTo>
                    <a:pt x="42703" y="41512"/>
                  </a:lnTo>
                  <a:lnTo>
                    <a:pt x="41988" y="39290"/>
                  </a:lnTo>
                  <a:lnTo>
                    <a:pt x="41751" y="36115"/>
                  </a:lnTo>
                  <a:lnTo>
                    <a:pt x="41751" y="11192"/>
                  </a:lnTo>
                  <a:lnTo>
                    <a:pt x="46037" y="6906"/>
                  </a:lnTo>
                  <a:lnTo>
                    <a:pt x="49053" y="5636"/>
                  </a:lnTo>
                  <a:lnTo>
                    <a:pt x="52784" y="5158"/>
                  </a:lnTo>
                  <a:lnTo>
                    <a:pt x="55801" y="5636"/>
                  </a:lnTo>
                  <a:lnTo>
                    <a:pt x="57784" y="6826"/>
                  </a:lnTo>
                  <a:lnTo>
                    <a:pt x="59054" y="8651"/>
                  </a:lnTo>
                  <a:lnTo>
                    <a:pt x="59689" y="10953"/>
                  </a:lnTo>
                  <a:lnTo>
                    <a:pt x="60007" y="16033"/>
                  </a:lnTo>
                  <a:lnTo>
                    <a:pt x="60007" y="36908"/>
                  </a:lnTo>
                  <a:lnTo>
                    <a:pt x="59848" y="39607"/>
                  </a:lnTo>
                  <a:lnTo>
                    <a:pt x="59452" y="41433"/>
                  </a:lnTo>
                  <a:lnTo>
                    <a:pt x="57388" y="43338"/>
                  </a:lnTo>
                  <a:lnTo>
                    <a:pt x="55721" y="43815"/>
                  </a:lnTo>
                  <a:lnTo>
                    <a:pt x="53498" y="44052"/>
                  </a:lnTo>
                  <a:lnTo>
                    <a:pt x="53498" y="45561"/>
                  </a:lnTo>
                  <a:lnTo>
                    <a:pt x="75168" y="45561"/>
                  </a:lnTo>
                  <a:lnTo>
                    <a:pt x="75168" y="44052"/>
                  </a:lnTo>
                  <a:lnTo>
                    <a:pt x="72628" y="43893"/>
                  </a:lnTo>
                  <a:lnTo>
                    <a:pt x="70088" y="43021"/>
                  </a:lnTo>
                  <a:lnTo>
                    <a:pt x="68818" y="41512"/>
                  </a:lnTo>
                  <a:lnTo>
                    <a:pt x="68342" y="38020"/>
                  </a:lnTo>
                  <a:lnTo>
                    <a:pt x="68342" y="17621"/>
                  </a:lnTo>
                  <a:lnTo>
                    <a:pt x="67627" y="9762"/>
                  </a:lnTo>
                  <a:lnTo>
                    <a:pt x="66278" y="6032"/>
                  </a:lnTo>
                  <a:lnTo>
                    <a:pt x="64215" y="2937"/>
                  </a:lnTo>
                  <a:lnTo>
                    <a:pt x="61040" y="793"/>
                  </a:lnTo>
                  <a:lnTo>
                    <a:pt x="56673" y="0"/>
                  </a:lnTo>
                  <a:lnTo>
                    <a:pt x="52863" y="396"/>
                  </a:lnTo>
                  <a:lnTo>
                    <a:pt x="49451" y="1587"/>
                  </a:lnTo>
                  <a:lnTo>
                    <a:pt x="43973" y="5079"/>
                  </a:lnTo>
                  <a:lnTo>
                    <a:pt x="42068" y="6826"/>
                  </a:lnTo>
                  <a:lnTo>
                    <a:pt x="40719" y="8333"/>
                  </a:lnTo>
                  <a:lnTo>
                    <a:pt x="39449" y="5238"/>
                  </a:lnTo>
                  <a:lnTo>
                    <a:pt x="37386" y="2540"/>
                  </a:lnTo>
                  <a:lnTo>
                    <a:pt x="34289" y="635"/>
                  </a:lnTo>
                  <a:lnTo>
                    <a:pt x="30082" y="0"/>
                  </a:lnTo>
                  <a:lnTo>
                    <a:pt x="26273" y="556"/>
                  </a:lnTo>
                  <a:lnTo>
                    <a:pt x="22622" y="2143"/>
                  </a:lnTo>
                  <a:lnTo>
                    <a:pt x="18891" y="4603"/>
                  </a:lnTo>
                  <a:lnTo>
                    <a:pt x="14843" y="7620"/>
                  </a:lnTo>
                  <a:lnTo>
                    <a:pt x="14843" y="158"/>
                  </a:lnTo>
                  <a:lnTo>
                    <a:pt x="14128" y="0"/>
                  </a:lnTo>
                  <a:close/>
                </a:path>
              </a:pathLst>
            </a:custGeom>
            <a:solidFill>
              <a:srgbClr val="000000"/>
            </a:solidFill>
          </p:spPr>
          <p:txBody>
            <a:bodyPr vert="horz" lIns="91440" tIns="45720" rIns="91440" bIns="45720" anchor="t"/>
            <a:lstStyle/>
            <a:p>
              <a:endParaRPr lang="en-IN"/>
            </a:p>
          </p:txBody>
        </p:sp>
        <p:sp>
          <p:nvSpPr>
            <p:cNvPr id="2782" name="Shape 2817"/>
            <p:cNvSpPr/>
            <p:nvPr/>
          </p:nvSpPr>
          <p:spPr>
            <a:xfrm>
              <a:off x="3133549" y="5337221"/>
              <a:ext cx="75167" cy="45561"/>
            </a:xfrm>
            <a:custGeom>
              <a:avLst/>
              <a:gdLst/>
              <a:ahLst/>
              <a:cxnLst/>
              <a:rect l="0" t="0" r="0" b="0"/>
              <a:pathLst>
                <a:path w="75167" h="45561">
                  <a:moveTo>
                    <a:pt x="14208" y="0"/>
                  </a:moveTo>
                  <a:lnTo>
                    <a:pt x="317" y="4445"/>
                  </a:lnTo>
                  <a:lnTo>
                    <a:pt x="317" y="6112"/>
                  </a:lnTo>
                  <a:lnTo>
                    <a:pt x="3492" y="5715"/>
                  </a:lnTo>
                  <a:lnTo>
                    <a:pt x="4683" y="5793"/>
                  </a:lnTo>
                  <a:lnTo>
                    <a:pt x="5794" y="6587"/>
                  </a:lnTo>
                  <a:lnTo>
                    <a:pt x="6588" y="8493"/>
                  </a:lnTo>
                  <a:lnTo>
                    <a:pt x="6905" y="12065"/>
                  </a:lnTo>
                  <a:lnTo>
                    <a:pt x="6905" y="37147"/>
                  </a:lnTo>
                  <a:lnTo>
                    <a:pt x="6429" y="40957"/>
                  </a:lnTo>
                  <a:lnTo>
                    <a:pt x="4921" y="43021"/>
                  </a:lnTo>
                  <a:lnTo>
                    <a:pt x="2778" y="43893"/>
                  </a:lnTo>
                  <a:lnTo>
                    <a:pt x="0" y="44052"/>
                  </a:lnTo>
                  <a:lnTo>
                    <a:pt x="0" y="45561"/>
                  </a:lnTo>
                  <a:lnTo>
                    <a:pt x="21986" y="45561"/>
                  </a:lnTo>
                  <a:lnTo>
                    <a:pt x="21986" y="44052"/>
                  </a:lnTo>
                  <a:lnTo>
                    <a:pt x="19526" y="43893"/>
                  </a:lnTo>
                  <a:lnTo>
                    <a:pt x="17303" y="43258"/>
                  </a:lnTo>
                  <a:lnTo>
                    <a:pt x="15796" y="41751"/>
                  </a:lnTo>
                  <a:lnTo>
                    <a:pt x="15240" y="38893"/>
                  </a:lnTo>
                  <a:lnTo>
                    <a:pt x="15240" y="10953"/>
                  </a:lnTo>
                  <a:lnTo>
                    <a:pt x="15636" y="10398"/>
                  </a:lnTo>
                  <a:lnTo>
                    <a:pt x="16668" y="9207"/>
                  </a:lnTo>
                  <a:lnTo>
                    <a:pt x="18415" y="7857"/>
                  </a:lnTo>
                  <a:lnTo>
                    <a:pt x="20637" y="6508"/>
                  </a:lnTo>
                  <a:lnTo>
                    <a:pt x="23416" y="5476"/>
                  </a:lnTo>
                  <a:lnTo>
                    <a:pt x="26670" y="5158"/>
                  </a:lnTo>
                  <a:lnTo>
                    <a:pt x="29845" y="5793"/>
                  </a:lnTo>
                  <a:lnTo>
                    <a:pt x="31988" y="7857"/>
                  </a:lnTo>
                  <a:lnTo>
                    <a:pt x="33178" y="11112"/>
                  </a:lnTo>
                  <a:lnTo>
                    <a:pt x="33496" y="15557"/>
                  </a:lnTo>
                  <a:lnTo>
                    <a:pt x="33496" y="36988"/>
                  </a:lnTo>
                  <a:lnTo>
                    <a:pt x="33098" y="40798"/>
                  </a:lnTo>
                  <a:lnTo>
                    <a:pt x="31829" y="42862"/>
                  </a:lnTo>
                  <a:lnTo>
                    <a:pt x="29686" y="43736"/>
                  </a:lnTo>
                  <a:lnTo>
                    <a:pt x="26748" y="44052"/>
                  </a:lnTo>
                  <a:lnTo>
                    <a:pt x="26748" y="45561"/>
                  </a:lnTo>
                  <a:lnTo>
                    <a:pt x="48973" y="45561"/>
                  </a:lnTo>
                  <a:lnTo>
                    <a:pt x="48973" y="44052"/>
                  </a:lnTo>
                  <a:lnTo>
                    <a:pt x="45243" y="43576"/>
                  </a:lnTo>
                  <a:lnTo>
                    <a:pt x="43815" y="42862"/>
                  </a:lnTo>
                  <a:lnTo>
                    <a:pt x="42783" y="41512"/>
                  </a:lnTo>
                  <a:lnTo>
                    <a:pt x="42068" y="39290"/>
                  </a:lnTo>
                  <a:lnTo>
                    <a:pt x="41830" y="36115"/>
                  </a:lnTo>
                  <a:lnTo>
                    <a:pt x="41830" y="11192"/>
                  </a:lnTo>
                  <a:lnTo>
                    <a:pt x="43656" y="8811"/>
                  </a:lnTo>
                  <a:lnTo>
                    <a:pt x="46037" y="6906"/>
                  </a:lnTo>
                  <a:lnTo>
                    <a:pt x="49053" y="5636"/>
                  </a:lnTo>
                  <a:lnTo>
                    <a:pt x="52785" y="5158"/>
                  </a:lnTo>
                  <a:lnTo>
                    <a:pt x="55801" y="5636"/>
                  </a:lnTo>
                  <a:lnTo>
                    <a:pt x="57785" y="6826"/>
                  </a:lnTo>
                  <a:lnTo>
                    <a:pt x="59055" y="8651"/>
                  </a:lnTo>
                  <a:lnTo>
                    <a:pt x="59769" y="10953"/>
                  </a:lnTo>
                  <a:lnTo>
                    <a:pt x="60007" y="16033"/>
                  </a:lnTo>
                  <a:lnTo>
                    <a:pt x="60007" y="36908"/>
                  </a:lnTo>
                  <a:lnTo>
                    <a:pt x="59849" y="39607"/>
                  </a:lnTo>
                  <a:lnTo>
                    <a:pt x="59452" y="41433"/>
                  </a:lnTo>
                  <a:lnTo>
                    <a:pt x="57388" y="43338"/>
                  </a:lnTo>
                  <a:lnTo>
                    <a:pt x="55721" y="43815"/>
                  </a:lnTo>
                  <a:lnTo>
                    <a:pt x="53499" y="44052"/>
                  </a:lnTo>
                  <a:lnTo>
                    <a:pt x="53499" y="45561"/>
                  </a:lnTo>
                  <a:lnTo>
                    <a:pt x="75167" y="45561"/>
                  </a:lnTo>
                  <a:lnTo>
                    <a:pt x="75167" y="44052"/>
                  </a:lnTo>
                  <a:lnTo>
                    <a:pt x="72628" y="43893"/>
                  </a:lnTo>
                  <a:lnTo>
                    <a:pt x="70088" y="43021"/>
                  </a:lnTo>
                  <a:lnTo>
                    <a:pt x="68817" y="41512"/>
                  </a:lnTo>
                  <a:lnTo>
                    <a:pt x="68341" y="38020"/>
                  </a:lnTo>
                  <a:lnTo>
                    <a:pt x="68341" y="17621"/>
                  </a:lnTo>
                  <a:lnTo>
                    <a:pt x="67627" y="9762"/>
                  </a:lnTo>
                  <a:lnTo>
                    <a:pt x="66357" y="6032"/>
                  </a:lnTo>
                  <a:lnTo>
                    <a:pt x="64215" y="2937"/>
                  </a:lnTo>
                  <a:lnTo>
                    <a:pt x="61040" y="793"/>
                  </a:lnTo>
                  <a:lnTo>
                    <a:pt x="56674" y="0"/>
                  </a:lnTo>
                  <a:lnTo>
                    <a:pt x="52863" y="396"/>
                  </a:lnTo>
                  <a:lnTo>
                    <a:pt x="49451" y="1587"/>
                  </a:lnTo>
                  <a:lnTo>
                    <a:pt x="46513" y="3255"/>
                  </a:lnTo>
                  <a:lnTo>
                    <a:pt x="44053" y="5079"/>
                  </a:lnTo>
                  <a:lnTo>
                    <a:pt x="42068" y="6826"/>
                  </a:lnTo>
                  <a:lnTo>
                    <a:pt x="40719" y="8333"/>
                  </a:lnTo>
                  <a:lnTo>
                    <a:pt x="39448" y="5238"/>
                  </a:lnTo>
                  <a:lnTo>
                    <a:pt x="37385" y="2540"/>
                  </a:lnTo>
                  <a:lnTo>
                    <a:pt x="34290" y="635"/>
                  </a:lnTo>
                  <a:lnTo>
                    <a:pt x="30083" y="0"/>
                  </a:lnTo>
                  <a:lnTo>
                    <a:pt x="26272" y="556"/>
                  </a:lnTo>
                  <a:lnTo>
                    <a:pt x="22622" y="2143"/>
                  </a:lnTo>
                  <a:lnTo>
                    <a:pt x="18971" y="4603"/>
                  </a:lnTo>
                  <a:lnTo>
                    <a:pt x="14842" y="7620"/>
                  </a:lnTo>
                  <a:lnTo>
                    <a:pt x="14842" y="158"/>
                  </a:lnTo>
                  <a:lnTo>
                    <a:pt x="14208" y="0"/>
                  </a:lnTo>
                  <a:close/>
                </a:path>
              </a:pathLst>
            </a:custGeom>
            <a:solidFill>
              <a:srgbClr val="000000"/>
            </a:solidFill>
          </p:spPr>
          <p:txBody>
            <a:bodyPr vert="horz" lIns="91440" tIns="45720" rIns="91440" bIns="45720" anchor="t"/>
            <a:lstStyle/>
            <a:p>
              <a:endParaRPr lang="en-IN"/>
            </a:p>
          </p:txBody>
        </p:sp>
        <p:sp>
          <p:nvSpPr>
            <p:cNvPr id="2783" name="Shape 2818"/>
            <p:cNvSpPr/>
            <p:nvPr/>
          </p:nvSpPr>
          <p:spPr>
            <a:xfrm>
              <a:off x="4392913" y="5315077"/>
              <a:ext cx="47307" cy="67705"/>
            </a:xfrm>
            <a:custGeom>
              <a:avLst/>
              <a:gdLst/>
              <a:ahLst/>
              <a:cxnLst/>
              <a:rect l="0" t="0" r="0" b="0"/>
              <a:pathLst>
                <a:path w="47307" h="67705">
                  <a:moveTo>
                    <a:pt x="14128" y="0"/>
                  </a:moveTo>
                  <a:lnTo>
                    <a:pt x="78" y="4364"/>
                  </a:lnTo>
                  <a:lnTo>
                    <a:pt x="78" y="5952"/>
                  </a:lnTo>
                  <a:lnTo>
                    <a:pt x="952" y="5872"/>
                  </a:lnTo>
                  <a:lnTo>
                    <a:pt x="1983" y="5872"/>
                  </a:lnTo>
                  <a:lnTo>
                    <a:pt x="4524" y="6189"/>
                  </a:lnTo>
                  <a:lnTo>
                    <a:pt x="5794" y="7301"/>
                  </a:lnTo>
                  <a:lnTo>
                    <a:pt x="6271" y="8888"/>
                  </a:lnTo>
                  <a:lnTo>
                    <a:pt x="6350" y="10952"/>
                  </a:lnTo>
                  <a:lnTo>
                    <a:pt x="6350" y="57625"/>
                  </a:lnTo>
                  <a:lnTo>
                    <a:pt x="6271" y="60721"/>
                  </a:lnTo>
                  <a:lnTo>
                    <a:pt x="5873" y="62863"/>
                  </a:lnTo>
                  <a:lnTo>
                    <a:pt x="5238" y="64372"/>
                  </a:lnTo>
                  <a:lnTo>
                    <a:pt x="4047" y="65244"/>
                  </a:lnTo>
                  <a:lnTo>
                    <a:pt x="2302" y="65801"/>
                  </a:lnTo>
                  <a:lnTo>
                    <a:pt x="0" y="66197"/>
                  </a:lnTo>
                  <a:lnTo>
                    <a:pt x="0" y="67705"/>
                  </a:lnTo>
                  <a:lnTo>
                    <a:pt x="21352" y="67705"/>
                  </a:lnTo>
                  <a:lnTo>
                    <a:pt x="21352" y="66197"/>
                  </a:lnTo>
                  <a:lnTo>
                    <a:pt x="17541" y="65483"/>
                  </a:lnTo>
                  <a:lnTo>
                    <a:pt x="16192" y="64610"/>
                  </a:lnTo>
                  <a:lnTo>
                    <a:pt x="15319" y="63102"/>
                  </a:lnTo>
                  <a:lnTo>
                    <a:pt x="14843" y="60800"/>
                  </a:lnTo>
                  <a:lnTo>
                    <a:pt x="14683" y="57625"/>
                  </a:lnTo>
                  <a:lnTo>
                    <a:pt x="14683" y="33733"/>
                  </a:lnTo>
                  <a:lnTo>
                    <a:pt x="17621" y="30796"/>
                  </a:lnTo>
                  <a:lnTo>
                    <a:pt x="20478" y="28812"/>
                  </a:lnTo>
                  <a:lnTo>
                    <a:pt x="23097" y="27781"/>
                  </a:lnTo>
                  <a:lnTo>
                    <a:pt x="25478" y="27463"/>
                  </a:lnTo>
                  <a:lnTo>
                    <a:pt x="28972" y="28177"/>
                  </a:lnTo>
                  <a:lnTo>
                    <a:pt x="31273" y="30162"/>
                  </a:lnTo>
                  <a:lnTo>
                    <a:pt x="32622" y="33494"/>
                  </a:lnTo>
                  <a:lnTo>
                    <a:pt x="33099" y="37939"/>
                  </a:lnTo>
                  <a:lnTo>
                    <a:pt x="33099" y="57625"/>
                  </a:lnTo>
                  <a:lnTo>
                    <a:pt x="32941" y="60800"/>
                  </a:lnTo>
                  <a:lnTo>
                    <a:pt x="32385" y="63102"/>
                  </a:lnTo>
                  <a:lnTo>
                    <a:pt x="31512" y="64610"/>
                  </a:lnTo>
                  <a:lnTo>
                    <a:pt x="30241" y="65483"/>
                  </a:lnTo>
                  <a:lnTo>
                    <a:pt x="26352" y="66197"/>
                  </a:lnTo>
                  <a:lnTo>
                    <a:pt x="26352" y="67705"/>
                  </a:lnTo>
                  <a:lnTo>
                    <a:pt x="47307" y="67705"/>
                  </a:lnTo>
                  <a:lnTo>
                    <a:pt x="47307" y="66197"/>
                  </a:lnTo>
                  <a:lnTo>
                    <a:pt x="45165" y="65721"/>
                  </a:lnTo>
                  <a:lnTo>
                    <a:pt x="43577" y="65166"/>
                  </a:lnTo>
                  <a:lnTo>
                    <a:pt x="42466" y="64293"/>
                  </a:lnTo>
                  <a:lnTo>
                    <a:pt x="41831" y="62863"/>
                  </a:lnTo>
                  <a:lnTo>
                    <a:pt x="41513" y="60721"/>
                  </a:lnTo>
                  <a:lnTo>
                    <a:pt x="41433" y="57625"/>
                  </a:lnTo>
                  <a:lnTo>
                    <a:pt x="41433" y="37861"/>
                  </a:lnTo>
                  <a:lnTo>
                    <a:pt x="41275" y="35321"/>
                  </a:lnTo>
                  <a:lnTo>
                    <a:pt x="40878" y="32066"/>
                  </a:lnTo>
                  <a:lnTo>
                    <a:pt x="39766" y="28575"/>
                  </a:lnTo>
                  <a:lnTo>
                    <a:pt x="37703" y="25319"/>
                  </a:lnTo>
                  <a:lnTo>
                    <a:pt x="34290" y="23018"/>
                  </a:lnTo>
                  <a:lnTo>
                    <a:pt x="29131" y="22144"/>
                  </a:lnTo>
                  <a:lnTo>
                    <a:pt x="24844" y="22700"/>
                  </a:lnTo>
                  <a:lnTo>
                    <a:pt x="21033" y="24288"/>
                  </a:lnTo>
                  <a:lnTo>
                    <a:pt x="17701" y="26827"/>
                  </a:lnTo>
                  <a:lnTo>
                    <a:pt x="14843" y="30241"/>
                  </a:lnTo>
                  <a:lnTo>
                    <a:pt x="14683" y="30241"/>
                  </a:lnTo>
                  <a:lnTo>
                    <a:pt x="14683" y="316"/>
                  </a:lnTo>
                  <a:lnTo>
                    <a:pt x="14128" y="0"/>
                  </a:lnTo>
                  <a:close/>
                </a:path>
              </a:pathLst>
            </a:custGeom>
            <a:solidFill>
              <a:srgbClr val="000000"/>
            </a:solidFill>
          </p:spPr>
          <p:txBody>
            <a:bodyPr vert="horz" lIns="91440" tIns="45720" rIns="91440" bIns="45720" anchor="t"/>
            <a:lstStyle/>
            <a:p>
              <a:endParaRPr lang="en-IN"/>
            </a:p>
          </p:txBody>
        </p:sp>
        <p:sp>
          <p:nvSpPr>
            <p:cNvPr id="2784" name="Shape 2819"/>
            <p:cNvSpPr/>
            <p:nvPr/>
          </p:nvSpPr>
          <p:spPr>
            <a:xfrm>
              <a:off x="3534075" y="5315077"/>
              <a:ext cx="47307" cy="67705"/>
            </a:xfrm>
            <a:custGeom>
              <a:avLst/>
              <a:gdLst/>
              <a:ahLst/>
              <a:cxnLst/>
              <a:rect l="0" t="0" r="0" b="0"/>
              <a:pathLst>
                <a:path w="47307" h="67705">
                  <a:moveTo>
                    <a:pt x="14128" y="0"/>
                  </a:moveTo>
                  <a:lnTo>
                    <a:pt x="78" y="4364"/>
                  </a:lnTo>
                  <a:lnTo>
                    <a:pt x="78" y="5952"/>
                  </a:lnTo>
                  <a:lnTo>
                    <a:pt x="952" y="5872"/>
                  </a:lnTo>
                  <a:lnTo>
                    <a:pt x="1983" y="5872"/>
                  </a:lnTo>
                  <a:lnTo>
                    <a:pt x="4524" y="6189"/>
                  </a:lnTo>
                  <a:lnTo>
                    <a:pt x="5794" y="7301"/>
                  </a:lnTo>
                  <a:lnTo>
                    <a:pt x="6191" y="8888"/>
                  </a:lnTo>
                  <a:lnTo>
                    <a:pt x="6350" y="10952"/>
                  </a:lnTo>
                  <a:lnTo>
                    <a:pt x="6350" y="57625"/>
                  </a:lnTo>
                  <a:lnTo>
                    <a:pt x="6271" y="60721"/>
                  </a:lnTo>
                  <a:lnTo>
                    <a:pt x="5873" y="62863"/>
                  </a:lnTo>
                  <a:lnTo>
                    <a:pt x="5238" y="64372"/>
                  </a:lnTo>
                  <a:lnTo>
                    <a:pt x="4047" y="65244"/>
                  </a:lnTo>
                  <a:lnTo>
                    <a:pt x="2302" y="65801"/>
                  </a:lnTo>
                  <a:lnTo>
                    <a:pt x="0" y="66197"/>
                  </a:lnTo>
                  <a:lnTo>
                    <a:pt x="0" y="67705"/>
                  </a:lnTo>
                  <a:lnTo>
                    <a:pt x="21352" y="67705"/>
                  </a:lnTo>
                  <a:lnTo>
                    <a:pt x="21352" y="66197"/>
                  </a:lnTo>
                  <a:lnTo>
                    <a:pt x="17541" y="65483"/>
                  </a:lnTo>
                  <a:lnTo>
                    <a:pt x="16192" y="64610"/>
                  </a:lnTo>
                  <a:lnTo>
                    <a:pt x="15319" y="63102"/>
                  </a:lnTo>
                  <a:lnTo>
                    <a:pt x="14763" y="60800"/>
                  </a:lnTo>
                  <a:lnTo>
                    <a:pt x="14604" y="57625"/>
                  </a:lnTo>
                  <a:lnTo>
                    <a:pt x="14604" y="33733"/>
                  </a:lnTo>
                  <a:lnTo>
                    <a:pt x="17621" y="30796"/>
                  </a:lnTo>
                  <a:lnTo>
                    <a:pt x="20478" y="28812"/>
                  </a:lnTo>
                  <a:lnTo>
                    <a:pt x="23097" y="27781"/>
                  </a:lnTo>
                  <a:lnTo>
                    <a:pt x="25400" y="27463"/>
                  </a:lnTo>
                  <a:lnTo>
                    <a:pt x="28971" y="28177"/>
                  </a:lnTo>
                  <a:lnTo>
                    <a:pt x="31273" y="30162"/>
                  </a:lnTo>
                  <a:lnTo>
                    <a:pt x="32622" y="33494"/>
                  </a:lnTo>
                  <a:lnTo>
                    <a:pt x="33099" y="37939"/>
                  </a:lnTo>
                  <a:lnTo>
                    <a:pt x="33099" y="57625"/>
                  </a:lnTo>
                  <a:lnTo>
                    <a:pt x="32940" y="60800"/>
                  </a:lnTo>
                  <a:lnTo>
                    <a:pt x="32385" y="63102"/>
                  </a:lnTo>
                  <a:lnTo>
                    <a:pt x="31512" y="64610"/>
                  </a:lnTo>
                  <a:lnTo>
                    <a:pt x="30162" y="65483"/>
                  </a:lnTo>
                  <a:lnTo>
                    <a:pt x="26352" y="66197"/>
                  </a:lnTo>
                  <a:lnTo>
                    <a:pt x="26352" y="67705"/>
                  </a:lnTo>
                  <a:lnTo>
                    <a:pt x="47307" y="67705"/>
                  </a:lnTo>
                  <a:lnTo>
                    <a:pt x="47307" y="66197"/>
                  </a:lnTo>
                  <a:lnTo>
                    <a:pt x="45165" y="65721"/>
                  </a:lnTo>
                  <a:lnTo>
                    <a:pt x="43577" y="65166"/>
                  </a:lnTo>
                  <a:lnTo>
                    <a:pt x="42465" y="64293"/>
                  </a:lnTo>
                  <a:lnTo>
                    <a:pt x="41831" y="62863"/>
                  </a:lnTo>
                  <a:lnTo>
                    <a:pt x="41513" y="60721"/>
                  </a:lnTo>
                  <a:lnTo>
                    <a:pt x="41353" y="57625"/>
                  </a:lnTo>
                  <a:lnTo>
                    <a:pt x="41353" y="37861"/>
                  </a:lnTo>
                  <a:lnTo>
                    <a:pt x="41275" y="35321"/>
                  </a:lnTo>
                  <a:lnTo>
                    <a:pt x="40877" y="32066"/>
                  </a:lnTo>
                  <a:lnTo>
                    <a:pt x="39766" y="28575"/>
                  </a:lnTo>
                  <a:lnTo>
                    <a:pt x="37702" y="25319"/>
                  </a:lnTo>
                  <a:lnTo>
                    <a:pt x="34290" y="23018"/>
                  </a:lnTo>
                  <a:lnTo>
                    <a:pt x="29131" y="22144"/>
                  </a:lnTo>
                  <a:lnTo>
                    <a:pt x="24844" y="22700"/>
                  </a:lnTo>
                  <a:lnTo>
                    <a:pt x="21033" y="24288"/>
                  </a:lnTo>
                  <a:lnTo>
                    <a:pt x="17701" y="26827"/>
                  </a:lnTo>
                  <a:lnTo>
                    <a:pt x="14843" y="30241"/>
                  </a:lnTo>
                  <a:lnTo>
                    <a:pt x="14604" y="30241"/>
                  </a:lnTo>
                  <a:lnTo>
                    <a:pt x="14604" y="316"/>
                  </a:lnTo>
                  <a:lnTo>
                    <a:pt x="14128" y="0"/>
                  </a:lnTo>
                  <a:close/>
                </a:path>
              </a:pathLst>
            </a:custGeom>
            <a:solidFill>
              <a:srgbClr val="000000"/>
            </a:solidFill>
          </p:spPr>
          <p:txBody>
            <a:bodyPr vert="horz" lIns="91440" tIns="45720" rIns="91440" bIns="45720" anchor="t"/>
            <a:lstStyle/>
            <a:p>
              <a:endParaRPr lang="en-IN"/>
            </a:p>
          </p:txBody>
        </p:sp>
        <p:sp>
          <p:nvSpPr>
            <p:cNvPr id="2785" name="Shape 2820"/>
            <p:cNvSpPr/>
            <p:nvPr/>
          </p:nvSpPr>
          <p:spPr>
            <a:xfrm>
              <a:off x="4241069" y="5337221"/>
              <a:ext cx="46433" cy="45561"/>
            </a:xfrm>
            <a:custGeom>
              <a:avLst/>
              <a:gdLst/>
              <a:ahLst/>
              <a:cxnLst/>
              <a:rect l="0" t="0" r="0" b="0"/>
              <a:pathLst>
                <a:path w="46433" h="45561">
                  <a:moveTo>
                    <a:pt x="13652" y="0"/>
                  </a:moveTo>
                  <a:lnTo>
                    <a:pt x="0" y="4445"/>
                  </a:lnTo>
                  <a:lnTo>
                    <a:pt x="0" y="6112"/>
                  </a:lnTo>
                  <a:lnTo>
                    <a:pt x="1110" y="5793"/>
                  </a:lnTo>
                  <a:lnTo>
                    <a:pt x="2857" y="5715"/>
                  </a:lnTo>
                  <a:lnTo>
                    <a:pt x="4047" y="5793"/>
                  </a:lnTo>
                  <a:lnTo>
                    <a:pt x="5158" y="6587"/>
                  </a:lnTo>
                  <a:lnTo>
                    <a:pt x="6032" y="8493"/>
                  </a:lnTo>
                  <a:lnTo>
                    <a:pt x="6350" y="12065"/>
                  </a:lnTo>
                  <a:lnTo>
                    <a:pt x="6350" y="36592"/>
                  </a:lnTo>
                  <a:lnTo>
                    <a:pt x="6032" y="40243"/>
                  </a:lnTo>
                  <a:lnTo>
                    <a:pt x="5000" y="42465"/>
                  </a:lnTo>
                  <a:lnTo>
                    <a:pt x="3095" y="43576"/>
                  </a:lnTo>
                  <a:lnTo>
                    <a:pt x="158" y="44052"/>
                  </a:lnTo>
                  <a:lnTo>
                    <a:pt x="158" y="45561"/>
                  </a:lnTo>
                  <a:lnTo>
                    <a:pt x="21192" y="45561"/>
                  </a:lnTo>
                  <a:lnTo>
                    <a:pt x="21192" y="44052"/>
                  </a:lnTo>
                  <a:lnTo>
                    <a:pt x="18017" y="43576"/>
                  </a:lnTo>
                  <a:lnTo>
                    <a:pt x="15954" y="42624"/>
                  </a:lnTo>
                  <a:lnTo>
                    <a:pt x="14921" y="41116"/>
                  </a:lnTo>
                  <a:lnTo>
                    <a:pt x="14603" y="38893"/>
                  </a:lnTo>
                  <a:lnTo>
                    <a:pt x="14603" y="11112"/>
                  </a:lnTo>
                  <a:lnTo>
                    <a:pt x="17302" y="8651"/>
                  </a:lnTo>
                  <a:lnTo>
                    <a:pt x="19843" y="6906"/>
                  </a:lnTo>
                  <a:lnTo>
                    <a:pt x="22225" y="5793"/>
                  </a:lnTo>
                  <a:lnTo>
                    <a:pt x="24446" y="5397"/>
                  </a:lnTo>
                  <a:lnTo>
                    <a:pt x="28177" y="6032"/>
                  </a:lnTo>
                  <a:lnTo>
                    <a:pt x="30478" y="7937"/>
                  </a:lnTo>
                  <a:lnTo>
                    <a:pt x="31750" y="10953"/>
                  </a:lnTo>
                  <a:lnTo>
                    <a:pt x="32066" y="15001"/>
                  </a:lnTo>
                  <a:lnTo>
                    <a:pt x="32066" y="35718"/>
                  </a:lnTo>
                  <a:lnTo>
                    <a:pt x="31908" y="38893"/>
                  </a:lnTo>
                  <a:lnTo>
                    <a:pt x="31272" y="41116"/>
                  </a:lnTo>
                  <a:lnTo>
                    <a:pt x="30321" y="42545"/>
                  </a:lnTo>
                  <a:lnTo>
                    <a:pt x="29130" y="43418"/>
                  </a:lnTo>
                  <a:lnTo>
                    <a:pt x="25796" y="44052"/>
                  </a:lnTo>
                  <a:lnTo>
                    <a:pt x="25796" y="45561"/>
                  </a:lnTo>
                  <a:lnTo>
                    <a:pt x="46433" y="45561"/>
                  </a:lnTo>
                  <a:lnTo>
                    <a:pt x="46433" y="44052"/>
                  </a:lnTo>
                  <a:lnTo>
                    <a:pt x="43417" y="43576"/>
                  </a:lnTo>
                  <a:lnTo>
                    <a:pt x="41591" y="42465"/>
                  </a:lnTo>
                  <a:lnTo>
                    <a:pt x="40640" y="40481"/>
                  </a:lnTo>
                  <a:lnTo>
                    <a:pt x="40401" y="37543"/>
                  </a:lnTo>
                  <a:lnTo>
                    <a:pt x="40401" y="14843"/>
                  </a:lnTo>
                  <a:lnTo>
                    <a:pt x="39846" y="9445"/>
                  </a:lnTo>
                  <a:lnTo>
                    <a:pt x="38416" y="5556"/>
                  </a:lnTo>
                  <a:lnTo>
                    <a:pt x="36352" y="2857"/>
                  </a:lnTo>
                  <a:lnTo>
                    <a:pt x="33892" y="1111"/>
                  </a:lnTo>
                  <a:lnTo>
                    <a:pt x="31272" y="237"/>
                  </a:lnTo>
                  <a:lnTo>
                    <a:pt x="28812" y="0"/>
                  </a:lnTo>
                  <a:lnTo>
                    <a:pt x="24765" y="635"/>
                  </a:lnTo>
                  <a:lnTo>
                    <a:pt x="21192" y="2301"/>
                  </a:lnTo>
                  <a:lnTo>
                    <a:pt x="17858" y="4842"/>
                  </a:lnTo>
                  <a:lnTo>
                    <a:pt x="14366" y="8017"/>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2786" name="Shape 2821"/>
            <p:cNvSpPr/>
            <p:nvPr/>
          </p:nvSpPr>
          <p:spPr>
            <a:xfrm>
              <a:off x="4036996" y="5337221"/>
              <a:ext cx="46433" cy="45561"/>
            </a:xfrm>
            <a:custGeom>
              <a:avLst/>
              <a:gdLst/>
              <a:ahLst/>
              <a:cxnLst/>
              <a:rect l="0" t="0" r="0" b="0"/>
              <a:pathLst>
                <a:path w="46433" h="45561">
                  <a:moveTo>
                    <a:pt x="13652" y="0"/>
                  </a:moveTo>
                  <a:lnTo>
                    <a:pt x="0" y="4445"/>
                  </a:lnTo>
                  <a:lnTo>
                    <a:pt x="0" y="6112"/>
                  </a:lnTo>
                  <a:lnTo>
                    <a:pt x="1111" y="5793"/>
                  </a:lnTo>
                  <a:lnTo>
                    <a:pt x="2857" y="5715"/>
                  </a:lnTo>
                  <a:lnTo>
                    <a:pt x="4127" y="5793"/>
                  </a:lnTo>
                  <a:lnTo>
                    <a:pt x="5158" y="6587"/>
                  </a:lnTo>
                  <a:lnTo>
                    <a:pt x="6032" y="8493"/>
                  </a:lnTo>
                  <a:lnTo>
                    <a:pt x="6350" y="12065"/>
                  </a:lnTo>
                  <a:lnTo>
                    <a:pt x="6350" y="36592"/>
                  </a:lnTo>
                  <a:lnTo>
                    <a:pt x="6032" y="40243"/>
                  </a:lnTo>
                  <a:lnTo>
                    <a:pt x="5001" y="42465"/>
                  </a:lnTo>
                  <a:lnTo>
                    <a:pt x="3095" y="43576"/>
                  </a:lnTo>
                  <a:lnTo>
                    <a:pt x="158" y="44052"/>
                  </a:lnTo>
                  <a:lnTo>
                    <a:pt x="158" y="45561"/>
                  </a:lnTo>
                  <a:lnTo>
                    <a:pt x="21193" y="45561"/>
                  </a:lnTo>
                  <a:lnTo>
                    <a:pt x="21193" y="44052"/>
                  </a:lnTo>
                  <a:lnTo>
                    <a:pt x="18018" y="43576"/>
                  </a:lnTo>
                  <a:lnTo>
                    <a:pt x="15954" y="42624"/>
                  </a:lnTo>
                  <a:lnTo>
                    <a:pt x="14922" y="41116"/>
                  </a:lnTo>
                  <a:lnTo>
                    <a:pt x="14683" y="38893"/>
                  </a:lnTo>
                  <a:lnTo>
                    <a:pt x="14683" y="11112"/>
                  </a:lnTo>
                  <a:lnTo>
                    <a:pt x="17382" y="8651"/>
                  </a:lnTo>
                  <a:lnTo>
                    <a:pt x="19843" y="6906"/>
                  </a:lnTo>
                  <a:lnTo>
                    <a:pt x="22225" y="5793"/>
                  </a:lnTo>
                  <a:lnTo>
                    <a:pt x="24447" y="5397"/>
                  </a:lnTo>
                  <a:lnTo>
                    <a:pt x="28177" y="6032"/>
                  </a:lnTo>
                  <a:lnTo>
                    <a:pt x="30479" y="7937"/>
                  </a:lnTo>
                  <a:lnTo>
                    <a:pt x="31750" y="10953"/>
                  </a:lnTo>
                  <a:lnTo>
                    <a:pt x="32067" y="15001"/>
                  </a:lnTo>
                  <a:lnTo>
                    <a:pt x="32067" y="35718"/>
                  </a:lnTo>
                  <a:lnTo>
                    <a:pt x="31908" y="38893"/>
                  </a:lnTo>
                  <a:lnTo>
                    <a:pt x="31273" y="41116"/>
                  </a:lnTo>
                  <a:lnTo>
                    <a:pt x="30321" y="42545"/>
                  </a:lnTo>
                  <a:lnTo>
                    <a:pt x="29131" y="43418"/>
                  </a:lnTo>
                  <a:lnTo>
                    <a:pt x="25876" y="44052"/>
                  </a:lnTo>
                  <a:lnTo>
                    <a:pt x="25876" y="45561"/>
                  </a:lnTo>
                  <a:lnTo>
                    <a:pt x="46433" y="45561"/>
                  </a:lnTo>
                  <a:lnTo>
                    <a:pt x="46433" y="44052"/>
                  </a:lnTo>
                  <a:lnTo>
                    <a:pt x="43418" y="43576"/>
                  </a:lnTo>
                  <a:lnTo>
                    <a:pt x="41592" y="42465"/>
                  </a:lnTo>
                  <a:lnTo>
                    <a:pt x="40640" y="40481"/>
                  </a:lnTo>
                  <a:lnTo>
                    <a:pt x="40401" y="37543"/>
                  </a:lnTo>
                  <a:lnTo>
                    <a:pt x="40401" y="14843"/>
                  </a:lnTo>
                  <a:lnTo>
                    <a:pt x="39846" y="9445"/>
                  </a:lnTo>
                  <a:lnTo>
                    <a:pt x="38417" y="5556"/>
                  </a:lnTo>
                  <a:lnTo>
                    <a:pt x="36353" y="2857"/>
                  </a:lnTo>
                  <a:lnTo>
                    <a:pt x="33893" y="1111"/>
                  </a:lnTo>
                  <a:lnTo>
                    <a:pt x="31273" y="237"/>
                  </a:lnTo>
                  <a:lnTo>
                    <a:pt x="28813" y="0"/>
                  </a:lnTo>
                  <a:lnTo>
                    <a:pt x="24765" y="635"/>
                  </a:lnTo>
                  <a:lnTo>
                    <a:pt x="21272" y="2301"/>
                  </a:lnTo>
                  <a:lnTo>
                    <a:pt x="17858"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2787" name="Shape 2822"/>
            <p:cNvSpPr/>
            <p:nvPr/>
          </p:nvSpPr>
          <p:spPr>
            <a:xfrm>
              <a:off x="3822048" y="5337221"/>
              <a:ext cx="46434" cy="45561"/>
            </a:xfrm>
            <a:custGeom>
              <a:avLst/>
              <a:gdLst/>
              <a:ahLst/>
              <a:cxnLst/>
              <a:rect l="0" t="0" r="0" b="0"/>
              <a:pathLst>
                <a:path w="46434" h="45561">
                  <a:moveTo>
                    <a:pt x="13652" y="0"/>
                  </a:moveTo>
                  <a:lnTo>
                    <a:pt x="0" y="4445"/>
                  </a:lnTo>
                  <a:lnTo>
                    <a:pt x="0" y="6112"/>
                  </a:lnTo>
                  <a:lnTo>
                    <a:pt x="1030" y="5793"/>
                  </a:lnTo>
                  <a:lnTo>
                    <a:pt x="2857" y="5715"/>
                  </a:lnTo>
                  <a:lnTo>
                    <a:pt x="4048" y="5793"/>
                  </a:lnTo>
                  <a:lnTo>
                    <a:pt x="5159" y="6587"/>
                  </a:lnTo>
                  <a:lnTo>
                    <a:pt x="6032" y="8493"/>
                  </a:lnTo>
                  <a:lnTo>
                    <a:pt x="6350" y="12065"/>
                  </a:lnTo>
                  <a:lnTo>
                    <a:pt x="6350" y="36592"/>
                  </a:lnTo>
                  <a:lnTo>
                    <a:pt x="6032" y="40243"/>
                  </a:lnTo>
                  <a:lnTo>
                    <a:pt x="4999" y="42465"/>
                  </a:lnTo>
                  <a:lnTo>
                    <a:pt x="3095" y="43576"/>
                  </a:lnTo>
                  <a:lnTo>
                    <a:pt x="158" y="44052"/>
                  </a:lnTo>
                  <a:lnTo>
                    <a:pt x="158" y="45561"/>
                  </a:lnTo>
                  <a:lnTo>
                    <a:pt x="21192" y="45561"/>
                  </a:lnTo>
                  <a:lnTo>
                    <a:pt x="21192" y="44052"/>
                  </a:lnTo>
                  <a:lnTo>
                    <a:pt x="18017" y="43576"/>
                  </a:lnTo>
                  <a:lnTo>
                    <a:pt x="15954" y="42624"/>
                  </a:lnTo>
                  <a:lnTo>
                    <a:pt x="14922" y="41116"/>
                  </a:lnTo>
                  <a:lnTo>
                    <a:pt x="14604" y="38893"/>
                  </a:lnTo>
                  <a:lnTo>
                    <a:pt x="14604" y="11112"/>
                  </a:lnTo>
                  <a:lnTo>
                    <a:pt x="17303" y="8651"/>
                  </a:lnTo>
                  <a:lnTo>
                    <a:pt x="19843" y="6906"/>
                  </a:lnTo>
                  <a:lnTo>
                    <a:pt x="22225" y="5793"/>
                  </a:lnTo>
                  <a:lnTo>
                    <a:pt x="24447" y="5397"/>
                  </a:lnTo>
                  <a:lnTo>
                    <a:pt x="28178" y="6032"/>
                  </a:lnTo>
                  <a:lnTo>
                    <a:pt x="30479" y="7937"/>
                  </a:lnTo>
                  <a:lnTo>
                    <a:pt x="31750" y="10953"/>
                  </a:lnTo>
                  <a:lnTo>
                    <a:pt x="32067" y="15001"/>
                  </a:lnTo>
                  <a:lnTo>
                    <a:pt x="32067" y="35718"/>
                  </a:lnTo>
                  <a:lnTo>
                    <a:pt x="31908" y="38893"/>
                  </a:lnTo>
                  <a:lnTo>
                    <a:pt x="31273" y="41116"/>
                  </a:lnTo>
                  <a:lnTo>
                    <a:pt x="30321" y="42545"/>
                  </a:lnTo>
                  <a:lnTo>
                    <a:pt x="29130" y="43418"/>
                  </a:lnTo>
                  <a:lnTo>
                    <a:pt x="25797" y="44052"/>
                  </a:lnTo>
                  <a:lnTo>
                    <a:pt x="25797" y="45561"/>
                  </a:lnTo>
                  <a:lnTo>
                    <a:pt x="46434" y="45561"/>
                  </a:lnTo>
                  <a:lnTo>
                    <a:pt x="46434" y="44052"/>
                  </a:lnTo>
                  <a:lnTo>
                    <a:pt x="43417" y="43576"/>
                  </a:lnTo>
                  <a:lnTo>
                    <a:pt x="41592" y="42465"/>
                  </a:lnTo>
                  <a:lnTo>
                    <a:pt x="40639" y="40481"/>
                  </a:lnTo>
                  <a:lnTo>
                    <a:pt x="40402" y="37543"/>
                  </a:lnTo>
                  <a:lnTo>
                    <a:pt x="40402" y="14843"/>
                  </a:lnTo>
                  <a:lnTo>
                    <a:pt x="39846" y="9445"/>
                  </a:lnTo>
                  <a:lnTo>
                    <a:pt x="38417" y="5556"/>
                  </a:lnTo>
                  <a:lnTo>
                    <a:pt x="36353" y="2857"/>
                  </a:lnTo>
                  <a:lnTo>
                    <a:pt x="33813" y="1111"/>
                  </a:lnTo>
                  <a:lnTo>
                    <a:pt x="31273" y="237"/>
                  </a:lnTo>
                  <a:lnTo>
                    <a:pt x="28812" y="0"/>
                  </a:lnTo>
                  <a:lnTo>
                    <a:pt x="24764" y="635"/>
                  </a:lnTo>
                  <a:lnTo>
                    <a:pt x="21192" y="2301"/>
                  </a:lnTo>
                  <a:lnTo>
                    <a:pt x="17859" y="4842"/>
                  </a:lnTo>
                  <a:lnTo>
                    <a:pt x="14367" y="8017"/>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2788" name="Shape 2823"/>
            <p:cNvSpPr/>
            <p:nvPr/>
          </p:nvSpPr>
          <p:spPr>
            <a:xfrm>
              <a:off x="3289045" y="5337221"/>
              <a:ext cx="46513" cy="45561"/>
            </a:xfrm>
            <a:custGeom>
              <a:avLst/>
              <a:gdLst/>
              <a:ahLst/>
              <a:cxnLst/>
              <a:rect l="0" t="0" r="0" b="0"/>
              <a:pathLst>
                <a:path w="46513" h="45561">
                  <a:moveTo>
                    <a:pt x="13731" y="0"/>
                  </a:moveTo>
                  <a:lnTo>
                    <a:pt x="0" y="4445"/>
                  </a:lnTo>
                  <a:lnTo>
                    <a:pt x="0" y="6112"/>
                  </a:lnTo>
                  <a:lnTo>
                    <a:pt x="1111" y="5793"/>
                  </a:lnTo>
                  <a:lnTo>
                    <a:pt x="2936" y="5715"/>
                  </a:lnTo>
                  <a:lnTo>
                    <a:pt x="4126" y="5793"/>
                  </a:lnTo>
                  <a:lnTo>
                    <a:pt x="5238" y="6587"/>
                  </a:lnTo>
                  <a:lnTo>
                    <a:pt x="6032" y="8493"/>
                  </a:lnTo>
                  <a:lnTo>
                    <a:pt x="6350" y="12065"/>
                  </a:lnTo>
                  <a:lnTo>
                    <a:pt x="6350" y="36592"/>
                  </a:lnTo>
                  <a:lnTo>
                    <a:pt x="6111" y="40243"/>
                  </a:lnTo>
                  <a:lnTo>
                    <a:pt x="5079" y="42465"/>
                  </a:lnTo>
                  <a:lnTo>
                    <a:pt x="3175" y="43576"/>
                  </a:lnTo>
                  <a:lnTo>
                    <a:pt x="237" y="44052"/>
                  </a:lnTo>
                  <a:lnTo>
                    <a:pt x="237" y="45561"/>
                  </a:lnTo>
                  <a:lnTo>
                    <a:pt x="21192" y="45561"/>
                  </a:lnTo>
                  <a:lnTo>
                    <a:pt x="21192" y="44052"/>
                  </a:lnTo>
                  <a:lnTo>
                    <a:pt x="18017" y="43576"/>
                  </a:lnTo>
                  <a:lnTo>
                    <a:pt x="16032" y="42624"/>
                  </a:lnTo>
                  <a:lnTo>
                    <a:pt x="15001" y="41116"/>
                  </a:lnTo>
                  <a:lnTo>
                    <a:pt x="14683" y="38893"/>
                  </a:lnTo>
                  <a:lnTo>
                    <a:pt x="14683" y="11112"/>
                  </a:lnTo>
                  <a:lnTo>
                    <a:pt x="17382" y="8651"/>
                  </a:lnTo>
                  <a:lnTo>
                    <a:pt x="19922" y="6906"/>
                  </a:lnTo>
                  <a:lnTo>
                    <a:pt x="22303" y="5793"/>
                  </a:lnTo>
                  <a:lnTo>
                    <a:pt x="24526" y="5397"/>
                  </a:lnTo>
                  <a:lnTo>
                    <a:pt x="28177" y="6032"/>
                  </a:lnTo>
                  <a:lnTo>
                    <a:pt x="30558" y="7937"/>
                  </a:lnTo>
                  <a:lnTo>
                    <a:pt x="31828" y="10953"/>
                  </a:lnTo>
                  <a:lnTo>
                    <a:pt x="32146" y="15001"/>
                  </a:lnTo>
                  <a:lnTo>
                    <a:pt x="32146" y="35718"/>
                  </a:lnTo>
                  <a:lnTo>
                    <a:pt x="31907" y="38893"/>
                  </a:lnTo>
                  <a:lnTo>
                    <a:pt x="31352" y="41116"/>
                  </a:lnTo>
                  <a:lnTo>
                    <a:pt x="30400" y="42545"/>
                  </a:lnTo>
                  <a:lnTo>
                    <a:pt x="29130" y="43418"/>
                  </a:lnTo>
                  <a:lnTo>
                    <a:pt x="25876" y="44052"/>
                  </a:lnTo>
                  <a:lnTo>
                    <a:pt x="25876" y="45561"/>
                  </a:lnTo>
                  <a:lnTo>
                    <a:pt x="46513" y="45561"/>
                  </a:lnTo>
                  <a:lnTo>
                    <a:pt x="46513" y="44052"/>
                  </a:lnTo>
                  <a:lnTo>
                    <a:pt x="43496" y="43576"/>
                  </a:lnTo>
                  <a:lnTo>
                    <a:pt x="41671" y="42465"/>
                  </a:lnTo>
                  <a:lnTo>
                    <a:pt x="40718" y="40481"/>
                  </a:lnTo>
                  <a:lnTo>
                    <a:pt x="40481" y="37543"/>
                  </a:lnTo>
                  <a:lnTo>
                    <a:pt x="40481" y="14843"/>
                  </a:lnTo>
                  <a:lnTo>
                    <a:pt x="39925" y="9445"/>
                  </a:lnTo>
                  <a:lnTo>
                    <a:pt x="38496" y="5556"/>
                  </a:lnTo>
                  <a:lnTo>
                    <a:pt x="36432" y="2857"/>
                  </a:lnTo>
                  <a:lnTo>
                    <a:pt x="33892" y="1111"/>
                  </a:lnTo>
                  <a:lnTo>
                    <a:pt x="31352" y="237"/>
                  </a:lnTo>
                  <a:lnTo>
                    <a:pt x="28892" y="0"/>
                  </a:lnTo>
                  <a:lnTo>
                    <a:pt x="24843" y="635"/>
                  </a:lnTo>
                  <a:lnTo>
                    <a:pt x="21271" y="2301"/>
                  </a:lnTo>
                  <a:lnTo>
                    <a:pt x="17858" y="4842"/>
                  </a:lnTo>
                  <a:lnTo>
                    <a:pt x="14366" y="8017"/>
                  </a:lnTo>
                  <a:lnTo>
                    <a:pt x="14366" y="158"/>
                  </a:lnTo>
                  <a:lnTo>
                    <a:pt x="13731" y="0"/>
                  </a:lnTo>
                  <a:close/>
                </a:path>
              </a:pathLst>
            </a:custGeom>
            <a:solidFill>
              <a:srgbClr val="000000"/>
            </a:solidFill>
          </p:spPr>
          <p:txBody>
            <a:bodyPr vert="horz" lIns="91440" tIns="45720" rIns="91440" bIns="45720" anchor="t"/>
            <a:lstStyle/>
            <a:p>
              <a:endParaRPr lang="en-IN"/>
            </a:p>
          </p:txBody>
        </p:sp>
        <p:sp>
          <p:nvSpPr>
            <p:cNvPr id="2789" name="Shape 2824"/>
            <p:cNvSpPr/>
            <p:nvPr/>
          </p:nvSpPr>
          <p:spPr>
            <a:xfrm>
              <a:off x="4179553" y="5337221"/>
              <a:ext cx="32702" cy="45561"/>
            </a:xfrm>
            <a:custGeom>
              <a:avLst/>
              <a:gdLst/>
              <a:ahLst/>
              <a:cxnLst/>
              <a:rect l="0" t="0" r="0" b="0"/>
              <a:pathLst>
                <a:path w="32702" h="45561">
                  <a:moveTo>
                    <a:pt x="14843" y="0"/>
                  </a:moveTo>
                  <a:lnTo>
                    <a:pt x="158" y="5318"/>
                  </a:lnTo>
                  <a:lnTo>
                    <a:pt x="158" y="6906"/>
                  </a:lnTo>
                  <a:lnTo>
                    <a:pt x="3572" y="6508"/>
                  </a:lnTo>
                  <a:lnTo>
                    <a:pt x="4762" y="6587"/>
                  </a:lnTo>
                  <a:lnTo>
                    <a:pt x="5873" y="7302"/>
                  </a:lnTo>
                  <a:lnTo>
                    <a:pt x="6667" y="9048"/>
                  </a:lnTo>
                  <a:lnTo>
                    <a:pt x="6984" y="12462"/>
                  </a:lnTo>
                  <a:lnTo>
                    <a:pt x="6984" y="37226"/>
                  </a:lnTo>
                  <a:lnTo>
                    <a:pt x="6667" y="40481"/>
                  </a:lnTo>
                  <a:lnTo>
                    <a:pt x="5556" y="42306"/>
                  </a:lnTo>
                  <a:lnTo>
                    <a:pt x="3412" y="43338"/>
                  </a:lnTo>
                  <a:lnTo>
                    <a:pt x="0" y="44052"/>
                  </a:lnTo>
                  <a:lnTo>
                    <a:pt x="0" y="45561"/>
                  </a:lnTo>
                  <a:lnTo>
                    <a:pt x="23732" y="45561"/>
                  </a:lnTo>
                  <a:lnTo>
                    <a:pt x="23732" y="44052"/>
                  </a:lnTo>
                  <a:lnTo>
                    <a:pt x="20320" y="43736"/>
                  </a:lnTo>
                  <a:lnTo>
                    <a:pt x="17621" y="42782"/>
                  </a:lnTo>
                  <a:lnTo>
                    <a:pt x="15954" y="40640"/>
                  </a:lnTo>
                  <a:lnTo>
                    <a:pt x="15318" y="36592"/>
                  </a:lnTo>
                  <a:lnTo>
                    <a:pt x="15318" y="14367"/>
                  </a:lnTo>
                  <a:lnTo>
                    <a:pt x="15716" y="12620"/>
                  </a:lnTo>
                  <a:lnTo>
                    <a:pt x="16588" y="10795"/>
                  </a:lnTo>
                  <a:lnTo>
                    <a:pt x="19208" y="7620"/>
                  </a:lnTo>
                  <a:lnTo>
                    <a:pt x="20717" y="6587"/>
                  </a:lnTo>
                  <a:lnTo>
                    <a:pt x="22066" y="6191"/>
                  </a:lnTo>
                  <a:lnTo>
                    <a:pt x="24129" y="7143"/>
                  </a:lnTo>
                  <a:lnTo>
                    <a:pt x="26113" y="8811"/>
                  </a:lnTo>
                  <a:lnTo>
                    <a:pt x="28892" y="9683"/>
                  </a:lnTo>
                  <a:lnTo>
                    <a:pt x="30479" y="9366"/>
                  </a:lnTo>
                  <a:lnTo>
                    <a:pt x="31669" y="8413"/>
                  </a:lnTo>
                  <a:lnTo>
                    <a:pt x="32463" y="7063"/>
                  </a:lnTo>
                  <a:lnTo>
                    <a:pt x="32702" y="5318"/>
                  </a:lnTo>
                  <a:lnTo>
                    <a:pt x="32384" y="3095"/>
                  </a:lnTo>
                  <a:lnTo>
                    <a:pt x="31273" y="1428"/>
                  </a:lnTo>
                  <a:lnTo>
                    <a:pt x="29606" y="317"/>
                  </a:lnTo>
                  <a:lnTo>
                    <a:pt x="27304" y="0"/>
                  </a:lnTo>
                  <a:lnTo>
                    <a:pt x="24526" y="396"/>
                  </a:lnTo>
                  <a:lnTo>
                    <a:pt x="21748" y="1825"/>
                  </a:lnTo>
                  <a:lnTo>
                    <a:pt x="18812" y="4603"/>
                  </a:lnTo>
                  <a:lnTo>
                    <a:pt x="15557" y="8968"/>
                  </a:lnTo>
                  <a:lnTo>
                    <a:pt x="15318" y="8968"/>
                  </a:lnTo>
                  <a:lnTo>
                    <a:pt x="15318" y="158"/>
                  </a:lnTo>
                  <a:lnTo>
                    <a:pt x="14843" y="0"/>
                  </a:lnTo>
                  <a:close/>
                </a:path>
              </a:pathLst>
            </a:custGeom>
            <a:solidFill>
              <a:srgbClr val="000000"/>
            </a:solidFill>
          </p:spPr>
          <p:txBody>
            <a:bodyPr vert="horz" lIns="91440" tIns="45720" rIns="91440" bIns="45720" anchor="t"/>
            <a:lstStyle/>
            <a:p>
              <a:endParaRPr lang="en-IN"/>
            </a:p>
          </p:txBody>
        </p:sp>
        <p:sp>
          <p:nvSpPr>
            <p:cNvPr id="2790" name="Shape 2825"/>
            <p:cNvSpPr/>
            <p:nvPr/>
          </p:nvSpPr>
          <p:spPr>
            <a:xfrm>
              <a:off x="3959604" y="5337221"/>
              <a:ext cx="32703" cy="45561"/>
            </a:xfrm>
            <a:custGeom>
              <a:avLst/>
              <a:gdLst/>
              <a:ahLst/>
              <a:cxnLst/>
              <a:rect l="0" t="0" r="0" b="0"/>
              <a:pathLst>
                <a:path w="32703" h="45561">
                  <a:moveTo>
                    <a:pt x="14844" y="0"/>
                  </a:moveTo>
                  <a:lnTo>
                    <a:pt x="238" y="5318"/>
                  </a:lnTo>
                  <a:lnTo>
                    <a:pt x="238" y="6906"/>
                  </a:lnTo>
                  <a:lnTo>
                    <a:pt x="1667" y="6587"/>
                  </a:lnTo>
                  <a:lnTo>
                    <a:pt x="3572" y="6508"/>
                  </a:lnTo>
                  <a:lnTo>
                    <a:pt x="4842" y="6587"/>
                  </a:lnTo>
                  <a:lnTo>
                    <a:pt x="5874" y="7302"/>
                  </a:lnTo>
                  <a:lnTo>
                    <a:pt x="6747" y="9048"/>
                  </a:lnTo>
                  <a:lnTo>
                    <a:pt x="7065" y="12462"/>
                  </a:lnTo>
                  <a:lnTo>
                    <a:pt x="7065" y="37226"/>
                  </a:lnTo>
                  <a:lnTo>
                    <a:pt x="6747" y="40481"/>
                  </a:lnTo>
                  <a:lnTo>
                    <a:pt x="5636" y="42306"/>
                  </a:lnTo>
                  <a:lnTo>
                    <a:pt x="3413" y="43338"/>
                  </a:lnTo>
                  <a:lnTo>
                    <a:pt x="0" y="44052"/>
                  </a:lnTo>
                  <a:lnTo>
                    <a:pt x="0" y="45561"/>
                  </a:lnTo>
                  <a:lnTo>
                    <a:pt x="23812" y="45561"/>
                  </a:lnTo>
                  <a:lnTo>
                    <a:pt x="23812" y="44052"/>
                  </a:lnTo>
                  <a:lnTo>
                    <a:pt x="20321" y="43736"/>
                  </a:lnTo>
                  <a:lnTo>
                    <a:pt x="17701" y="42782"/>
                  </a:lnTo>
                  <a:lnTo>
                    <a:pt x="15955" y="40640"/>
                  </a:lnTo>
                  <a:lnTo>
                    <a:pt x="15399" y="36592"/>
                  </a:lnTo>
                  <a:lnTo>
                    <a:pt x="15399" y="14367"/>
                  </a:lnTo>
                  <a:lnTo>
                    <a:pt x="15717" y="12620"/>
                  </a:lnTo>
                  <a:lnTo>
                    <a:pt x="16590" y="10795"/>
                  </a:lnTo>
                  <a:lnTo>
                    <a:pt x="19288" y="7620"/>
                  </a:lnTo>
                  <a:lnTo>
                    <a:pt x="20797" y="6587"/>
                  </a:lnTo>
                  <a:lnTo>
                    <a:pt x="22067" y="6191"/>
                  </a:lnTo>
                  <a:lnTo>
                    <a:pt x="24210" y="7143"/>
                  </a:lnTo>
                  <a:lnTo>
                    <a:pt x="26193" y="8811"/>
                  </a:lnTo>
                  <a:lnTo>
                    <a:pt x="28972" y="9683"/>
                  </a:lnTo>
                  <a:lnTo>
                    <a:pt x="30560" y="9366"/>
                  </a:lnTo>
                  <a:lnTo>
                    <a:pt x="31671" y="8413"/>
                  </a:lnTo>
                  <a:lnTo>
                    <a:pt x="32465" y="7063"/>
                  </a:lnTo>
                  <a:lnTo>
                    <a:pt x="32703" y="5318"/>
                  </a:lnTo>
                  <a:lnTo>
                    <a:pt x="32386" y="3095"/>
                  </a:lnTo>
                  <a:lnTo>
                    <a:pt x="31353" y="1428"/>
                  </a:lnTo>
                  <a:lnTo>
                    <a:pt x="29607" y="317"/>
                  </a:lnTo>
                  <a:lnTo>
                    <a:pt x="27385" y="0"/>
                  </a:lnTo>
                  <a:lnTo>
                    <a:pt x="24606" y="396"/>
                  </a:lnTo>
                  <a:lnTo>
                    <a:pt x="21828" y="1825"/>
                  </a:lnTo>
                  <a:lnTo>
                    <a:pt x="18812" y="4603"/>
                  </a:lnTo>
                  <a:lnTo>
                    <a:pt x="15558" y="8968"/>
                  </a:lnTo>
                  <a:lnTo>
                    <a:pt x="15399" y="8968"/>
                  </a:lnTo>
                  <a:lnTo>
                    <a:pt x="15399" y="158"/>
                  </a:lnTo>
                  <a:lnTo>
                    <a:pt x="14844" y="0"/>
                  </a:lnTo>
                  <a:close/>
                </a:path>
              </a:pathLst>
            </a:custGeom>
            <a:solidFill>
              <a:srgbClr val="000000"/>
            </a:solidFill>
          </p:spPr>
          <p:txBody>
            <a:bodyPr vert="horz" lIns="91440" tIns="45720" rIns="91440" bIns="45720" anchor="t"/>
            <a:lstStyle/>
            <a:p>
              <a:endParaRPr lang="en-IN"/>
            </a:p>
          </p:txBody>
        </p:sp>
        <p:sp>
          <p:nvSpPr>
            <p:cNvPr id="2791" name="Shape 2826"/>
            <p:cNvSpPr/>
            <p:nvPr/>
          </p:nvSpPr>
          <p:spPr>
            <a:xfrm>
              <a:off x="4292742" y="5337221"/>
              <a:ext cx="43814" cy="67151"/>
            </a:xfrm>
            <a:custGeom>
              <a:avLst/>
              <a:gdLst/>
              <a:ahLst/>
              <a:cxnLst/>
              <a:rect l="0" t="0" r="0" b="0"/>
              <a:pathLst>
                <a:path w="43814" h="67151">
                  <a:moveTo>
                    <a:pt x="21113" y="0"/>
                  </a:moveTo>
                  <a:lnTo>
                    <a:pt x="20519" y="2924"/>
                  </a:lnTo>
                  <a:lnTo>
                    <a:pt x="22622" y="3333"/>
                  </a:lnTo>
                  <a:lnTo>
                    <a:pt x="24843" y="4921"/>
                  </a:lnTo>
                  <a:lnTo>
                    <a:pt x="27939" y="9762"/>
                  </a:lnTo>
                  <a:lnTo>
                    <a:pt x="29448" y="15161"/>
                  </a:lnTo>
                  <a:lnTo>
                    <a:pt x="29766" y="17303"/>
                  </a:lnTo>
                  <a:lnTo>
                    <a:pt x="29844" y="18812"/>
                  </a:lnTo>
                  <a:lnTo>
                    <a:pt x="29766" y="20240"/>
                  </a:lnTo>
                  <a:lnTo>
                    <a:pt x="29448" y="22225"/>
                  </a:lnTo>
                  <a:lnTo>
                    <a:pt x="28733" y="24368"/>
                  </a:lnTo>
                  <a:lnTo>
                    <a:pt x="27463" y="26352"/>
                  </a:lnTo>
                  <a:lnTo>
                    <a:pt x="25479" y="27781"/>
                  </a:lnTo>
                  <a:lnTo>
                    <a:pt x="22622" y="28337"/>
                  </a:lnTo>
                  <a:lnTo>
                    <a:pt x="19129" y="27622"/>
                  </a:lnTo>
                  <a:lnTo>
                    <a:pt x="16430" y="25717"/>
                  </a:lnTo>
                  <a:lnTo>
                    <a:pt x="14524" y="22938"/>
                  </a:lnTo>
                  <a:lnTo>
                    <a:pt x="13255" y="19446"/>
                  </a:lnTo>
                  <a:lnTo>
                    <a:pt x="12303" y="11668"/>
                  </a:lnTo>
                  <a:lnTo>
                    <a:pt x="12937" y="7461"/>
                  </a:lnTo>
                  <a:lnTo>
                    <a:pt x="14684" y="4682"/>
                  </a:lnTo>
                  <a:lnTo>
                    <a:pt x="17066" y="3175"/>
                  </a:lnTo>
                  <a:lnTo>
                    <a:pt x="19764" y="2777"/>
                  </a:lnTo>
                  <a:lnTo>
                    <a:pt x="20519" y="2924"/>
                  </a:lnTo>
                  <a:lnTo>
                    <a:pt x="21113" y="0"/>
                  </a:lnTo>
                  <a:lnTo>
                    <a:pt x="17223" y="396"/>
                  </a:lnTo>
                  <a:lnTo>
                    <a:pt x="13334" y="1667"/>
                  </a:lnTo>
                  <a:lnTo>
                    <a:pt x="9762" y="3810"/>
                  </a:lnTo>
                  <a:lnTo>
                    <a:pt x="6825" y="6985"/>
                  </a:lnTo>
                  <a:lnTo>
                    <a:pt x="4842" y="11192"/>
                  </a:lnTo>
                  <a:lnTo>
                    <a:pt x="4048" y="16510"/>
                  </a:lnTo>
                  <a:lnTo>
                    <a:pt x="4683" y="20637"/>
                  </a:lnTo>
                  <a:lnTo>
                    <a:pt x="6429" y="24129"/>
                  </a:lnTo>
                  <a:lnTo>
                    <a:pt x="9366" y="27067"/>
                  </a:lnTo>
                  <a:lnTo>
                    <a:pt x="13255" y="29368"/>
                  </a:lnTo>
                  <a:lnTo>
                    <a:pt x="9604" y="32781"/>
                  </a:lnTo>
                  <a:lnTo>
                    <a:pt x="7064" y="35321"/>
                  </a:lnTo>
                  <a:lnTo>
                    <a:pt x="5556" y="37068"/>
                  </a:lnTo>
                  <a:lnTo>
                    <a:pt x="4762" y="38337"/>
                  </a:lnTo>
                  <a:lnTo>
                    <a:pt x="4444" y="40163"/>
                  </a:lnTo>
                  <a:lnTo>
                    <a:pt x="4921" y="41988"/>
                  </a:lnTo>
                  <a:lnTo>
                    <a:pt x="6111" y="43338"/>
                  </a:lnTo>
                  <a:lnTo>
                    <a:pt x="9683" y="45481"/>
                  </a:lnTo>
                  <a:lnTo>
                    <a:pt x="6032" y="48181"/>
                  </a:lnTo>
                  <a:lnTo>
                    <a:pt x="2936" y="51117"/>
                  </a:lnTo>
                  <a:lnTo>
                    <a:pt x="793" y="54292"/>
                  </a:lnTo>
                  <a:lnTo>
                    <a:pt x="0" y="57546"/>
                  </a:lnTo>
                  <a:lnTo>
                    <a:pt x="397" y="59451"/>
                  </a:lnTo>
                  <a:lnTo>
                    <a:pt x="1348" y="61277"/>
                  </a:lnTo>
                  <a:lnTo>
                    <a:pt x="2936" y="62865"/>
                  </a:lnTo>
                  <a:lnTo>
                    <a:pt x="4999" y="64293"/>
                  </a:lnTo>
                  <a:lnTo>
                    <a:pt x="10555" y="66357"/>
                  </a:lnTo>
                  <a:lnTo>
                    <a:pt x="17542" y="67151"/>
                  </a:lnTo>
                  <a:lnTo>
                    <a:pt x="21192" y="66912"/>
                  </a:lnTo>
                  <a:lnTo>
                    <a:pt x="25241" y="66118"/>
                  </a:lnTo>
                  <a:lnTo>
                    <a:pt x="29448" y="64770"/>
                  </a:lnTo>
                  <a:lnTo>
                    <a:pt x="33574" y="62943"/>
                  </a:lnTo>
                  <a:lnTo>
                    <a:pt x="37227" y="60642"/>
                  </a:lnTo>
                  <a:lnTo>
                    <a:pt x="40163" y="57706"/>
                  </a:lnTo>
                  <a:lnTo>
                    <a:pt x="42148" y="54292"/>
                  </a:lnTo>
                  <a:lnTo>
                    <a:pt x="42942" y="50402"/>
                  </a:lnTo>
                  <a:lnTo>
                    <a:pt x="42148" y="46513"/>
                  </a:lnTo>
                  <a:lnTo>
                    <a:pt x="40878" y="44212"/>
                  </a:lnTo>
                  <a:lnTo>
                    <a:pt x="38734" y="42148"/>
                  </a:lnTo>
                  <a:lnTo>
                    <a:pt x="35480" y="40561"/>
                  </a:lnTo>
                  <a:lnTo>
                    <a:pt x="30956" y="39767"/>
                  </a:lnTo>
                  <a:lnTo>
                    <a:pt x="18177" y="39211"/>
                  </a:lnTo>
                  <a:lnTo>
                    <a:pt x="14763" y="38973"/>
                  </a:lnTo>
                  <a:lnTo>
                    <a:pt x="13276" y="38582"/>
                  </a:lnTo>
                  <a:lnTo>
                    <a:pt x="11827" y="45720"/>
                  </a:lnTo>
                  <a:lnTo>
                    <a:pt x="16033" y="46433"/>
                  </a:lnTo>
                  <a:lnTo>
                    <a:pt x="20637" y="46751"/>
                  </a:lnTo>
                  <a:lnTo>
                    <a:pt x="23812" y="46911"/>
                  </a:lnTo>
                  <a:lnTo>
                    <a:pt x="27939" y="47068"/>
                  </a:lnTo>
                  <a:lnTo>
                    <a:pt x="32941" y="47227"/>
                  </a:lnTo>
                  <a:lnTo>
                    <a:pt x="36749" y="47862"/>
                  </a:lnTo>
                  <a:lnTo>
                    <a:pt x="39291" y="49292"/>
                  </a:lnTo>
                  <a:lnTo>
                    <a:pt x="40163" y="51911"/>
                  </a:lnTo>
                  <a:lnTo>
                    <a:pt x="39846" y="53816"/>
                  </a:lnTo>
                  <a:lnTo>
                    <a:pt x="38893" y="55642"/>
                  </a:lnTo>
                  <a:lnTo>
                    <a:pt x="37306" y="57230"/>
                  </a:lnTo>
                  <a:lnTo>
                    <a:pt x="35242" y="58657"/>
                  </a:lnTo>
                  <a:lnTo>
                    <a:pt x="32623" y="59848"/>
                  </a:lnTo>
                  <a:lnTo>
                    <a:pt x="29527" y="60721"/>
                  </a:lnTo>
                  <a:lnTo>
                    <a:pt x="25955" y="61277"/>
                  </a:lnTo>
                  <a:lnTo>
                    <a:pt x="21828" y="61515"/>
                  </a:lnTo>
                  <a:lnTo>
                    <a:pt x="17938" y="61277"/>
                  </a:lnTo>
                  <a:lnTo>
                    <a:pt x="14763" y="60801"/>
                  </a:lnTo>
                  <a:lnTo>
                    <a:pt x="12143" y="60087"/>
                  </a:lnTo>
                  <a:lnTo>
                    <a:pt x="10159" y="59133"/>
                  </a:lnTo>
                  <a:lnTo>
                    <a:pt x="7698" y="56832"/>
                  </a:lnTo>
                  <a:lnTo>
                    <a:pt x="6984" y="54451"/>
                  </a:lnTo>
                  <a:lnTo>
                    <a:pt x="7302" y="52387"/>
                  </a:lnTo>
                  <a:lnTo>
                    <a:pt x="8254" y="50323"/>
                  </a:lnTo>
                  <a:lnTo>
                    <a:pt x="11827" y="45720"/>
                  </a:lnTo>
                  <a:lnTo>
                    <a:pt x="13276" y="38582"/>
                  </a:lnTo>
                  <a:lnTo>
                    <a:pt x="11747" y="38180"/>
                  </a:lnTo>
                  <a:lnTo>
                    <a:pt x="10794" y="37465"/>
                  </a:lnTo>
                  <a:lnTo>
                    <a:pt x="10398" y="36512"/>
                  </a:lnTo>
                  <a:lnTo>
                    <a:pt x="11033" y="34687"/>
                  </a:lnTo>
                  <a:lnTo>
                    <a:pt x="12620" y="32702"/>
                  </a:lnTo>
                  <a:lnTo>
                    <a:pt x="14604" y="31036"/>
                  </a:lnTo>
                  <a:lnTo>
                    <a:pt x="16350" y="30321"/>
                  </a:lnTo>
                  <a:lnTo>
                    <a:pt x="17223" y="30400"/>
                  </a:lnTo>
                  <a:lnTo>
                    <a:pt x="18811" y="30558"/>
                  </a:lnTo>
                  <a:lnTo>
                    <a:pt x="21668" y="30797"/>
                  </a:lnTo>
                  <a:lnTo>
                    <a:pt x="24764" y="30400"/>
                  </a:lnTo>
                  <a:lnTo>
                    <a:pt x="28257" y="29368"/>
                  </a:lnTo>
                  <a:lnTo>
                    <a:pt x="31670" y="27463"/>
                  </a:lnTo>
                  <a:lnTo>
                    <a:pt x="34607" y="24765"/>
                  </a:lnTo>
                  <a:lnTo>
                    <a:pt x="36671" y="21033"/>
                  </a:lnTo>
                  <a:lnTo>
                    <a:pt x="37464" y="16192"/>
                  </a:lnTo>
                  <a:lnTo>
                    <a:pt x="37306" y="13017"/>
                  </a:lnTo>
                  <a:lnTo>
                    <a:pt x="36909" y="10715"/>
                  </a:lnTo>
                  <a:lnTo>
                    <a:pt x="35559" y="7143"/>
                  </a:lnTo>
                  <a:lnTo>
                    <a:pt x="43814" y="7143"/>
                  </a:lnTo>
                  <a:lnTo>
                    <a:pt x="43814" y="3255"/>
                  </a:lnTo>
                  <a:lnTo>
                    <a:pt x="36194" y="3255"/>
                  </a:lnTo>
                  <a:lnTo>
                    <a:pt x="33654" y="3095"/>
                  </a:lnTo>
                  <a:lnTo>
                    <a:pt x="30717" y="2222"/>
                  </a:lnTo>
                  <a:lnTo>
                    <a:pt x="25717" y="556"/>
                  </a:lnTo>
                  <a:lnTo>
                    <a:pt x="21113" y="0"/>
                  </a:lnTo>
                  <a:close/>
                </a:path>
              </a:pathLst>
            </a:custGeom>
            <a:solidFill>
              <a:srgbClr val="000000"/>
            </a:solidFill>
          </p:spPr>
          <p:txBody>
            <a:bodyPr vert="horz" lIns="91440" tIns="45720" rIns="91440" bIns="45720" anchor="t"/>
            <a:lstStyle/>
            <a:p>
              <a:endParaRPr lang="en-IN"/>
            </a:p>
          </p:txBody>
        </p:sp>
        <p:sp>
          <p:nvSpPr>
            <p:cNvPr id="2792" name="Shape 2827"/>
            <p:cNvSpPr/>
            <p:nvPr/>
          </p:nvSpPr>
          <p:spPr>
            <a:xfrm>
              <a:off x="3876023" y="5337221"/>
              <a:ext cx="29368" cy="46513"/>
            </a:xfrm>
            <a:custGeom>
              <a:avLst/>
              <a:gdLst/>
              <a:ahLst/>
              <a:cxnLst/>
              <a:rect l="0" t="0" r="0" b="0"/>
              <a:pathLst>
                <a:path w="29368" h="46513">
                  <a:moveTo>
                    <a:pt x="13891" y="0"/>
                  </a:moveTo>
                  <a:lnTo>
                    <a:pt x="9525" y="556"/>
                  </a:lnTo>
                  <a:lnTo>
                    <a:pt x="6032" y="1904"/>
                  </a:lnTo>
                  <a:lnTo>
                    <a:pt x="3333" y="3968"/>
                  </a:lnTo>
                  <a:lnTo>
                    <a:pt x="1508" y="6430"/>
                  </a:lnTo>
                  <a:lnTo>
                    <a:pt x="397" y="9207"/>
                  </a:lnTo>
                  <a:lnTo>
                    <a:pt x="0" y="12065"/>
                  </a:lnTo>
                  <a:lnTo>
                    <a:pt x="952" y="16906"/>
                  </a:lnTo>
                  <a:lnTo>
                    <a:pt x="3492" y="20717"/>
                  </a:lnTo>
                  <a:lnTo>
                    <a:pt x="7223" y="23812"/>
                  </a:lnTo>
                  <a:lnTo>
                    <a:pt x="11588" y="26511"/>
                  </a:lnTo>
                  <a:lnTo>
                    <a:pt x="17303" y="29765"/>
                  </a:lnTo>
                  <a:lnTo>
                    <a:pt x="19525" y="31193"/>
                  </a:lnTo>
                  <a:lnTo>
                    <a:pt x="21113" y="32940"/>
                  </a:lnTo>
                  <a:lnTo>
                    <a:pt x="22066" y="34925"/>
                  </a:lnTo>
                  <a:lnTo>
                    <a:pt x="22462" y="37147"/>
                  </a:lnTo>
                  <a:lnTo>
                    <a:pt x="21668" y="40640"/>
                  </a:lnTo>
                  <a:lnTo>
                    <a:pt x="19684" y="42862"/>
                  </a:lnTo>
                  <a:lnTo>
                    <a:pt x="17066" y="44052"/>
                  </a:lnTo>
                  <a:lnTo>
                    <a:pt x="14446" y="44370"/>
                  </a:lnTo>
                  <a:lnTo>
                    <a:pt x="10239" y="43736"/>
                  </a:lnTo>
                  <a:lnTo>
                    <a:pt x="7143" y="41910"/>
                  </a:lnTo>
                  <a:lnTo>
                    <a:pt x="4921" y="39370"/>
                  </a:lnTo>
                  <a:lnTo>
                    <a:pt x="3333" y="36432"/>
                  </a:lnTo>
                  <a:lnTo>
                    <a:pt x="1667" y="30479"/>
                  </a:lnTo>
                  <a:lnTo>
                    <a:pt x="79" y="30479"/>
                  </a:lnTo>
                  <a:lnTo>
                    <a:pt x="79" y="45957"/>
                  </a:lnTo>
                  <a:lnTo>
                    <a:pt x="1348" y="45957"/>
                  </a:lnTo>
                  <a:lnTo>
                    <a:pt x="2222" y="45006"/>
                  </a:lnTo>
                  <a:lnTo>
                    <a:pt x="3572" y="44767"/>
                  </a:lnTo>
                  <a:lnTo>
                    <a:pt x="5873" y="44926"/>
                  </a:lnTo>
                  <a:lnTo>
                    <a:pt x="8652" y="45561"/>
                  </a:lnTo>
                  <a:lnTo>
                    <a:pt x="11747" y="46275"/>
                  </a:lnTo>
                  <a:lnTo>
                    <a:pt x="15081" y="46513"/>
                  </a:lnTo>
                  <a:lnTo>
                    <a:pt x="18336" y="46196"/>
                  </a:lnTo>
                  <a:lnTo>
                    <a:pt x="21589" y="45163"/>
                  </a:lnTo>
                  <a:lnTo>
                    <a:pt x="24606" y="43338"/>
                  </a:lnTo>
                  <a:lnTo>
                    <a:pt x="27067" y="40877"/>
                  </a:lnTo>
                  <a:lnTo>
                    <a:pt x="28812" y="37623"/>
                  </a:lnTo>
                  <a:lnTo>
                    <a:pt x="29368" y="33733"/>
                  </a:lnTo>
                  <a:lnTo>
                    <a:pt x="28812" y="29845"/>
                  </a:lnTo>
                  <a:lnTo>
                    <a:pt x="27067" y="26749"/>
                  </a:lnTo>
                  <a:lnTo>
                    <a:pt x="24367" y="24288"/>
                  </a:lnTo>
                  <a:lnTo>
                    <a:pt x="21113" y="22066"/>
                  </a:lnTo>
                  <a:lnTo>
                    <a:pt x="10398" y="15716"/>
                  </a:lnTo>
                  <a:lnTo>
                    <a:pt x="8174" y="13970"/>
                  </a:lnTo>
                  <a:lnTo>
                    <a:pt x="6905" y="12143"/>
                  </a:lnTo>
                  <a:lnTo>
                    <a:pt x="6270" y="10318"/>
                  </a:lnTo>
                  <a:lnTo>
                    <a:pt x="6111" y="8731"/>
                  </a:lnTo>
                  <a:lnTo>
                    <a:pt x="6508" y="6587"/>
                  </a:lnTo>
                  <a:lnTo>
                    <a:pt x="7858" y="4524"/>
                  </a:lnTo>
                  <a:lnTo>
                    <a:pt x="10159" y="2937"/>
                  </a:lnTo>
                  <a:lnTo>
                    <a:pt x="13652" y="2222"/>
                  </a:lnTo>
                  <a:lnTo>
                    <a:pt x="16905" y="2698"/>
                  </a:lnTo>
                  <a:lnTo>
                    <a:pt x="20002" y="4524"/>
                  </a:lnTo>
                  <a:lnTo>
                    <a:pt x="21431" y="6112"/>
                  </a:lnTo>
                  <a:lnTo>
                    <a:pt x="22622" y="8254"/>
                  </a:lnTo>
                  <a:lnTo>
                    <a:pt x="23733" y="11032"/>
                  </a:lnTo>
                  <a:lnTo>
                    <a:pt x="24686" y="14446"/>
                  </a:lnTo>
                  <a:lnTo>
                    <a:pt x="26114" y="14446"/>
                  </a:lnTo>
                  <a:lnTo>
                    <a:pt x="25717" y="873"/>
                  </a:lnTo>
                  <a:lnTo>
                    <a:pt x="24686" y="873"/>
                  </a:lnTo>
                  <a:lnTo>
                    <a:pt x="24049" y="1587"/>
                  </a:lnTo>
                  <a:lnTo>
                    <a:pt x="22939" y="1983"/>
                  </a:lnTo>
                  <a:lnTo>
                    <a:pt x="21431" y="1667"/>
                  </a:lnTo>
                  <a:lnTo>
                    <a:pt x="19367" y="952"/>
                  </a:lnTo>
                  <a:lnTo>
                    <a:pt x="13891" y="0"/>
                  </a:lnTo>
                  <a:close/>
                </a:path>
              </a:pathLst>
            </a:custGeom>
            <a:solidFill>
              <a:srgbClr val="000000"/>
            </a:solidFill>
          </p:spPr>
          <p:txBody>
            <a:bodyPr vert="horz" lIns="91440" tIns="45720" rIns="91440" bIns="45720" anchor="t"/>
            <a:lstStyle/>
            <a:p>
              <a:endParaRPr lang="en-IN"/>
            </a:p>
          </p:txBody>
        </p:sp>
        <p:sp>
          <p:nvSpPr>
            <p:cNvPr id="2793" name="Shape 2828"/>
            <p:cNvSpPr/>
            <p:nvPr/>
          </p:nvSpPr>
          <p:spPr>
            <a:xfrm>
              <a:off x="3739339" y="5337221"/>
              <a:ext cx="29368" cy="46513"/>
            </a:xfrm>
            <a:custGeom>
              <a:avLst/>
              <a:gdLst/>
              <a:ahLst/>
              <a:cxnLst/>
              <a:rect l="0" t="0" r="0" b="0"/>
              <a:pathLst>
                <a:path w="29368" h="46513">
                  <a:moveTo>
                    <a:pt x="13811" y="0"/>
                  </a:moveTo>
                  <a:lnTo>
                    <a:pt x="9525" y="556"/>
                  </a:lnTo>
                  <a:lnTo>
                    <a:pt x="6032" y="1904"/>
                  </a:lnTo>
                  <a:lnTo>
                    <a:pt x="3333" y="3968"/>
                  </a:lnTo>
                  <a:lnTo>
                    <a:pt x="1428" y="6430"/>
                  </a:lnTo>
                  <a:lnTo>
                    <a:pt x="396" y="9207"/>
                  </a:lnTo>
                  <a:lnTo>
                    <a:pt x="0" y="12065"/>
                  </a:lnTo>
                  <a:lnTo>
                    <a:pt x="952" y="16906"/>
                  </a:lnTo>
                  <a:lnTo>
                    <a:pt x="3492" y="20717"/>
                  </a:lnTo>
                  <a:lnTo>
                    <a:pt x="7223" y="23812"/>
                  </a:lnTo>
                  <a:lnTo>
                    <a:pt x="11588" y="26511"/>
                  </a:lnTo>
                  <a:lnTo>
                    <a:pt x="17303" y="29765"/>
                  </a:lnTo>
                  <a:lnTo>
                    <a:pt x="19526" y="31193"/>
                  </a:lnTo>
                  <a:lnTo>
                    <a:pt x="21113" y="32940"/>
                  </a:lnTo>
                  <a:lnTo>
                    <a:pt x="22066" y="34925"/>
                  </a:lnTo>
                  <a:lnTo>
                    <a:pt x="22463" y="37147"/>
                  </a:lnTo>
                  <a:lnTo>
                    <a:pt x="21669" y="40640"/>
                  </a:lnTo>
                  <a:lnTo>
                    <a:pt x="19684" y="42862"/>
                  </a:lnTo>
                  <a:lnTo>
                    <a:pt x="17064" y="44052"/>
                  </a:lnTo>
                  <a:lnTo>
                    <a:pt x="14446" y="44370"/>
                  </a:lnTo>
                  <a:lnTo>
                    <a:pt x="10238" y="43736"/>
                  </a:lnTo>
                  <a:lnTo>
                    <a:pt x="7063" y="41910"/>
                  </a:lnTo>
                  <a:lnTo>
                    <a:pt x="4842" y="39370"/>
                  </a:lnTo>
                  <a:lnTo>
                    <a:pt x="3333" y="36432"/>
                  </a:lnTo>
                  <a:lnTo>
                    <a:pt x="1667" y="30479"/>
                  </a:lnTo>
                  <a:lnTo>
                    <a:pt x="79" y="30479"/>
                  </a:lnTo>
                  <a:lnTo>
                    <a:pt x="79" y="45957"/>
                  </a:lnTo>
                  <a:lnTo>
                    <a:pt x="1349" y="45957"/>
                  </a:lnTo>
                  <a:lnTo>
                    <a:pt x="2222" y="45006"/>
                  </a:lnTo>
                  <a:lnTo>
                    <a:pt x="3571" y="44767"/>
                  </a:lnTo>
                  <a:lnTo>
                    <a:pt x="5873" y="44926"/>
                  </a:lnTo>
                  <a:lnTo>
                    <a:pt x="8651" y="45561"/>
                  </a:lnTo>
                  <a:lnTo>
                    <a:pt x="11747" y="46275"/>
                  </a:lnTo>
                  <a:lnTo>
                    <a:pt x="15001" y="46513"/>
                  </a:lnTo>
                  <a:lnTo>
                    <a:pt x="18336" y="46196"/>
                  </a:lnTo>
                  <a:lnTo>
                    <a:pt x="21590" y="45163"/>
                  </a:lnTo>
                  <a:lnTo>
                    <a:pt x="24606" y="43338"/>
                  </a:lnTo>
                  <a:lnTo>
                    <a:pt x="27067" y="40877"/>
                  </a:lnTo>
                  <a:lnTo>
                    <a:pt x="28733" y="37623"/>
                  </a:lnTo>
                  <a:lnTo>
                    <a:pt x="29368" y="33733"/>
                  </a:lnTo>
                  <a:lnTo>
                    <a:pt x="28733" y="29845"/>
                  </a:lnTo>
                  <a:lnTo>
                    <a:pt x="26987" y="26749"/>
                  </a:lnTo>
                  <a:lnTo>
                    <a:pt x="24368" y="24288"/>
                  </a:lnTo>
                  <a:lnTo>
                    <a:pt x="21033" y="22066"/>
                  </a:lnTo>
                  <a:lnTo>
                    <a:pt x="10398" y="15716"/>
                  </a:lnTo>
                  <a:lnTo>
                    <a:pt x="8176" y="13970"/>
                  </a:lnTo>
                  <a:lnTo>
                    <a:pt x="6826" y="12143"/>
                  </a:lnTo>
                  <a:lnTo>
                    <a:pt x="6112" y="8731"/>
                  </a:lnTo>
                  <a:lnTo>
                    <a:pt x="6508" y="6587"/>
                  </a:lnTo>
                  <a:lnTo>
                    <a:pt x="7857" y="4524"/>
                  </a:lnTo>
                  <a:lnTo>
                    <a:pt x="10159" y="2937"/>
                  </a:lnTo>
                  <a:lnTo>
                    <a:pt x="13652" y="2222"/>
                  </a:lnTo>
                  <a:lnTo>
                    <a:pt x="16907" y="2698"/>
                  </a:lnTo>
                  <a:lnTo>
                    <a:pt x="20002" y="4524"/>
                  </a:lnTo>
                  <a:lnTo>
                    <a:pt x="21431" y="6112"/>
                  </a:lnTo>
                  <a:lnTo>
                    <a:pt x="22621" y="8254"/>
                  </a:lnTo>
                  <a:lnTo>
                    <a:pt x="23732" y="11032"/>
                  </a:lnTo>
                  <a:lnTo>
                    <a:pt x="24606" y="14446"/>
                  </a:lnTo>
                  <a:lnTo>
                    <a:pt x="26113" y="14446"/>
                  </a:lnTo>
                  <a:lnTo>
                    <a:pt x="25717" y="873"/>
                  </a:lnTo>
                  <a:lnTo>
                    <a:pt x="24606" y="873"/>
                  </a:lnTo>
                  <a:lnTo>
                    <a:pt x="24051" y="1587"/>
                  </a:lnTo>
                  <a:lnTo>
                    <a:pt x="22938" y="1983"/>
                  </a:lnTo>
                  <a:lnTo>
                    <a:pt x="19367" y="95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794" name="Shape 2829"/>
            <p:cNvSpPr/>
            <p:nvPr/>
          </p:nvSpPr>
          <p:spPr>
            <a:xfrm>
              <a:off x="3915154" y="5372703"/>
              <a:ext cx="13732" cy="24050"/>
            </a:xfrm>
            <a:custGeom>
              <a:avLst/>
              <a:gdLst/>
              <a:ahLst/>
              <a:cxnLst/>
              <a:rect l="0" t="0" r="0" b="0"/>
              <a:pathLst>
                <a:path w="13732" h="24050">
                  <a:moveTo>
                    <a:pt x="5716" y="0"/>
                  </a:moveTo>
                  <a:lnTo>
                    <a:pt x="3811" y="317"/>
                  </a:lnTo>
                  <a:lnTo>
                    <a:pt x="1905" y="1268"/>
                  </a:lnTo>
                  <a:lnTo>
                    <a:pt x="556" y="3015"/>
                  </a:lnTo>
                  <a:lnTo>
                    <a:pt x="0" y="5713"/>
                  </a:lnTo>
                  <a:lnTo>
                    <a:pt x="556" y="8175"/>
                  </a:lnTo>
                  <a:lnTo>
                    <a:pt x="2064" y="9682"/>
                  </a:lnTo>
                  <a:lnTo>
                    <a:pt x="4128" y="10476"/>
                  </a:lnTo>
                  <a:lnTo>
                    <a:pt x="6112" y="10636"/>
                  </a:lnTo>
                  <a:lnTo>
                    <a:pt x="7621" y="10476"/>
                  </a:lnTo>
                  <a:lnTo>
                    <a:pt x="8494" y="10238"/>
                  </a:lnTo>
                  <a:lnTo>
                    <a:pt x="9446" y="10556"/>
                  </a:lnTo>
                  <a:lnTo>
                    <a:pt x="9922" y="11667"/>
                  </a:lnTo>
                  <a:lnTo>
                    <a:pt x="9525" y="13493"/>
                  </a:lnTo>
                  <a:lnTo>
                    <a:pt x="8255" y="16032"/>
                  </a:lnTo>
                  <a:lnTo>
                    <a:pt x="5716" y="19050"/>
                  </a:lnTo>
                  <a:lnTo>
                    <a:pt x="1747" y="22145"/>
                  </a:lnTo>
                  <a:lnTo>
                    <a:pt x="2619" y="24050"/>
                  </a:lnTo>
                  <a:lnTo>
                    <a:pt x="4525" y="23176"/>
                  </a:lnTo>
                  <a:lnTo>
                    <a:pt x="6827" y="21431"/>
                  </a:lnTo>
                  <a:lnTo>
                    <a:pt x="11510" y="16192"/>
                  </a:lnTo>
                  <a:lnTo>
                    <a:pt x="13097" y="12937"/>
                  </a:lnTo>
                  <a:lnTo>
                    <a:pt x="13732" y="9445"/>
                  </a:lnTo>
                  <a:lnTo>
                    <a:pt x="13336" y="5874"/>
                  </a:lnTo>
                  <a:lnTo>
                    <a:pt x="12144" y="3332"/>
                  </a:lnTo>
                  <a:lnTo>
                    <a:pt x="10636" y="1587"/>
                  </a:lnTo>
                  <a:lnTo>
                    <a:pt x="8811" y="555"/>
                  </a:lnTo>
                  <a:lnTo>
                    <a:pt x="5716" y="0"/>
                  </a:lnTo>
                  <a:close/>
                </a:path>
              </a:pathLst>
            </a:custGeom>
            <a:solidFill>
              <a:srgbClr val="000000"/>
            </a:solidFill>
          </p:spPr>
          <p:txBody>
            <a:bodyPr vert="horz" lIns="91440" tIns="45720" rIns="91440" bIns="45720" anchor="t"/>
            <a:lstStyle/>
            <a:p>
              <a:endParaRPr lang="en-IN"/>
            </a:p>
          </p:txBody>
        </p:sp>
        <p:sp>
          <p:nvSpPr>
            <p:cNvPr id="2795" name="Shape 2830"/>
            <p:cNvSpPr/>
            <p:nvPr/>
          </p:nvSpPr>
          <p:spPr>
            <a:xfrm>
              <a:off x="3605989" y="5337221"/>
              <a:ext cx="46037" cy="67071"/>
            </a:xfrm>
            <a:custGeom>
              <a:avLst/>
              <a:gdLst/>
              <a:ahLst/>
              <a:cxnLst/>
              <a:rect l="0" t="0" r="0" b="0"/>
              <a:pathLst>
                <a:path w="46037" h="67071">
                  <a:moveTo>
                    <a:pt x="14604" y="0"/>
                  </a:moveTo>
                  <a:lnTo>
                    <a:pt x="396" y="5000"/>
                  </a:lnTo>
                  <a:lnTo>
                    <a:pt x="396" y="6587"/>
                  </a:lnTo>
                  <a:lnTo>
                    <a:pt x="3175" y="6508"/>
                  </a:lnTo>
                  <a:lnTo>
                    <a:pt x="5238" y="6826"/>
                  </a:lnTo>
                  <a:lnTo>
                    <a:pt x="6350" y="7857"/>
                  </a:lnTo>
                  <a:lnTo>
                    <a:pt x="6826" y="9605"/>
                  </a:lnTo>
                  <a:lnTo>
                    <a:pt x="6906" y="12143"/>
                  </a:lnTo>
                  <a:lnTo>
                    <a:pt x="6906" y="58499"/>
                  </a:lnTo>
                  <a:lnTo>
                    <a:pt x="6826" y="61277"/>
                  </a:lnTo>
                  <a:lnTo>
                    <a:pt x="5952" y="63341"/>
                  </a:lnTo>
                  <a:lnTo>
                    <a:pt x="3888" y="64690"/>
                  </a:lnTo>
                  <a:lnTo>
                    <a:pt x="0" y="65325"/>
                  </a:lnTo>
                  <a:lnTo>
                    <a:pt x="0" y="67071"/>
                  </a:lnTo>
                  <a:lnTo>
                    <a:pt x="23971" y="67071"/>
                  </a:lnTo>
                  <a:lnTo>
                    <a:pt x="23971" y="65246"/>
                  </a:lnTo>
                  <a:lnTo>
                    <a:pt x="19606" y="64928"/>
                  </a:lnTo>
                  <a:lnTo>
                    <a:pt x="16907" y="63896"/>
                  </a:lnTo>
                  <a:lnTo>
                    <a:pt x="15637" y="61674"/>
                  </a:lnTo>
                  <a:lnTo>
                    <a:pt x="15240" y="57863"/>
                  </a:lnTo>
                  <a:lnTo>
                    <a:pt x="15240" y="42306"/>
                  </a:lnTo>
                  <a:lnTo>
                    <a:pt x="17621" y="44291"/>
                  </a:lnTo>
                  <a:lnTo>
                    <a:pt x="20002" y="45561"/>
                  </a:lnTo>
                  <a:lnTo>
                    <a:pt x="25241" y="46513"/>
                  </a:lnTo>
                  <a:lnTo>
                    <a:pt x="31591" y="45402"/>
                  </a:lnTo>
                  <a:lnTo>
                    <a:pt x="36751" y="42465"/>
                  </a:lnTo>
                  <a:lnTo>
                    <a:pt x="40798" y="38100"/>
                  </a:lnTo>
                  <a:lnTo>
                    <a:pt x="43736" y="32861"/>
                  </a:lnTo>
                  <a:lnTo>
                    <a:pt x="45482" y="27067"/>
                  </a:lnTo>
                  <a:lnTo>
                    <a:pt x="46037" y="21272"/>
                  </a:lnTo>
                  <a:lnTo>
                    <a:pt x="45639" y="16588"/>
                  </a:lnTo>
                  <a:lnTo>
                    <a:pt x="44688" y="12382"/>
                  </a:lnTo>
                  <a:lnTo>
                    <a:pt x="43258" y="8731"/>
                  </a:lnTo>
                  <a:lnTo>
                    <a:pt x="41195" y="5636"/>
                  </a:lnTo>
                  <a:lnTo>
                    <a:pt x="38734" y="3175"/>
                  </a:lnTo>
                  <a:lnTo>
                    <a:pt x="36036" y="1428"/>
                  </a:lnTo>
                  <a:lnTo>
                    <a:pt x="33020" y="396"/>
                  </a:lnTo>
                  <a:lnTo>
                    <a:pt x="29686" y="0"/>
                  </a:lnTo>
                  <a:lnTo>
                    <a:pt x="26193" y="396"/>
                  </a:lnTo>
                  <a:lnTo>
                    <a:pt x="23098" y="1349"/>
                  </a:lnTo>
                  <a:lnTo>
                    <a:pt x="20478" y="2777"/>
                  </a:lnTo>
                  <a:lnTo>
                    <a:pt x="20015" y="3121"/>
                  </a:lnTo>
                  <a:lnTo>
                    <a:pt x="24923" y="5952"/>
                  </a:lnTo>
                  <a:lnTo>
                    <a:pt x="28971" y="6587"/>
                  </a:lnTo>
                  <a:lnTo>
                    <a:pt x="31988" y="8413"/>
                  </a:lnTo>
                  <a:lnTo>
                    <a:pt x="34211" y="11112"/>
                  </a:lnTo>
                  <a:lnTo>
                    <a:pt x="35718" y="14207"/>
                  </a:lnTo>
                  <a:lnTo>
                    <a:pt x="36751" y="17462"/>
                  </a:lnTo>
                  <a:lnTo>
                    <a:pt x="37226" y="20399"/>
                  </a:lnTo>
                  <a:lnTo>
                    <a:pt x="37465" y="22781"/>
                  </a:lnTo>
                  <a:lnTo>
                    <a:pt x="37544" y="24208"/>
                  </a:lnTo>
                  <a:lnTo>
                    <a:pt x="37386" y="28177"/>
                  </a:lnTo>
                  <a:lnTo>
                    <a:pt x="36908" y="31670"/>
                  </a:lnTo>
                  <a:lnTo>
                    <a:pt x="36114" y="34527"/>
                  </a:lnTo>
                  <a:lnTo>
                    <a:pt x="35083" y="36908"/>
                  </a:lnTo>
                  <a:lnTo>
                    <a:pt x="32623" y="40243"/>
                  </a:lnTo>
                  <a:lnTo>
                    <a:pt x="29924" y="42227"/>
                  </a:lnTo>
                  <a:lnTo>
                    <a:pt x="27383" y="43100"/>
                  </a:lnTo>
                  <a:lnTo>
                    <a:pt x="25320" y="43338"/>
                  </a:lnTo>
                  <a:lnTo>
                    <a:pt x="21511" y="42703"/>
                  </a:lnTo>
                  <a:lnTo>
                    <a:pt x="18256" y="40957"/>
                  </a:lnTo>
                  <a:lnTo>
                    <a:pt x="16033" y="38813"/>
                  </a:lnTo>
                  <a:lnTo>
                    <a:pt x="15240" y="36829"/>
                  </a:lnTo>
                  <a:lnTo>
                    <a:pt x="15240" y="12462"/>
                  </a:lnTo>
                  <a:lnTo>
                    <a:pt x="15954" y="10636"/>
                  </a:lnTo>
                  <a:lnTo>
                    <a:pt x="17224" y="9127"/>
                  </a:lnTo>
                  <a:lnTo>
                    <a:pt x="20954" y="6746"/>
                  </a:lnTo>
                  <a:lnTo>
                    <a:pt x="24923" y="5952"/>
                  </a:lnTo>
                  <a:lnTo>
                    <a:pt x="20015" y="3121"/>
                  </a:lnTo>
                  <a:lnTo>
                    <a:pt x="18336" y="4365"/>
                  </a:lnTo>
                  <a:lnTo>
                    <a:pt x="15398" y="7620"/>
                  </a:lnTo>
                  <a:lnTo>
                    <a:pt x="15240" y="7381"/>
                  </a:lnTo>
                  <a:lnTo>
                    <a:pt x="15240" y="158"/>
                  </a:lnTo>
                  <a:lnTo>
                    <a:pt x="14604" y="0"/>
                  </a:lnTo>
                  <a:close/>
                </a:path>
              </a:pathLst>
            </a:custGeom>
            <a:solidFill>
              <a:srgbClr val="000000"/>
            </a:solidFill>
          </p:spPr>
          <p:txBody>
            <a:bodyPr vert="horz" lIns="91440" tIns="45720" rIns="91440" bIns="45720" anchor="t"/>
            <a:lstStyle/>
            <a:p>
              <a:endParaRPr lang="en-IN"/>
            </a:p>
          </p:txBody>
        </p:sp>
        <p:sp>
          <p:nvSpPr>
            <p:cNvPr id="2796" name="Shape 2831"/>
            <p:cNvSpPr/>
            <p:nvPr/>
          </p:nvSpPr>
          <p:spPr>
            <a:xfrm>
              <a:off x="4365053" y="5443108"/>
              <a:ext cx="10080" cy="10081"/>
            </a:xfrm>
            <a:custGeom>
              <a:avLst/>
              <a:gdLst/>
              <a:ahLst/>
              <a:cxnLst/>
              <a:rect l="0" t="0" r="0" b="0"/>
              <a:pathLst>
                <a:path w="10080" h="10081">
                  <a:moveTo>
                    <a:pt x="5000" y="0"/>
                  </a:moveTo>
                  <a:lnTo>
                    <a:pt x="2777" y="476"/>
                  </a:lnTo>
                  <a:lnTo>
                    <a:pt x="1189" y="1746"/>
                  </a:lnTo>
                  <a:lnTo>
                    <a:pt x="317" y="3413"/>
                  </a:lnTo>
                  <a:lnTo>
                    <a:pt x="0" y="5001"/>
                  </a:lnTo>
                  <a:lnTo>
                    <a:pt x="317" y="6667"/>
                  </a:lnTo>
                  <a:lnTo>
                    <a:pt x="1189" y="8333"/>
                  </a:lnTo>
                  <a:lnTo>
                    <a:pt x="2698" y="9604"/>
                  </a:lnTo>
                  <a:lnTo>
                    <a:pt x="5000" y="10081"/>
                  </a:lnTo>
                  <a:lnTo>
                    <a:pt x="7063" y="9683"/>
                  </a:lnTo>
                  <a:lnTo>
                    <a:pt x="8651" y="8651"/>
                  </a:lnTo>
                  <a:lnTo>
                    <a:pt x="9762" y="7063"/>
                  </a:lnTo>
                  <a:lnTo>
                    <a:pt x="10080" y="5001"/>
                  </a:lnTo>
                  <a:lnTo>
                    <a:pt x="9762" y="3016"/>
                  </a:lnTo>
                  <a:lnTo>
                    <a:pt x="865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797" name="Shape 2832"/>
            <p:cNvSpPr/>
            <p:nvPr/>
          </p:nvSpPr>
          <p:spPr>
            <a:xfrm>
              <a:off x="3572652" y="5443108"/>
              <a:ext cx="23574" cy="67627"/>
            </a:xfrm>
            <a:custGeom>
              <a:avLst/>
              <a:gdLst/>
              <a:ahLst/>
              <a:cxnLst/>
              <a:rect l="0" t="0" r="0" b="0"/>
              <a:pathLst>
                <a:path w="23574" h="67627">
                  <a:moveTo>
                    <a:pt x="15795" y="0"/>
                  </a:moveTo>
                  <a:lnTo>
                    <a:pt x="0" y="4365"/>
                  </a:lnTo>
                  <a:lnTo>
                    <a:pt x="0" y="5952"/>
                  </a:lnTo>
                  <a:lnTo>
                    <a:pt x="3413" y="5715"/>
                  </a:lnTo>
                  <a:lnTo>
                    <a:pt x="5715" y="6032"/>
                  </a:lnTo>
                  <a:lnTo>
                    <a:pt x="7063" y="7143"/>
                  </a:lnTo>
                  <a:lnTo>
                    <a:pt x="7699" y="8969"/>
                  </a:lnTo>
                  <a:lnTo>
                    <a:pt x="7857" y="11747"/>
                  </a:lnTo>
                  <a:lnTo>
                    <a:pt x="7857" y="58976"/>
                  </a:lnTo>
                  <a:lnTo>
                    <a:pt x="7539" y="62388"/>
                  </a:lnTo>
                  <a:lnTo>
                    <a:pt x="6270" y="64452"/>
                  </a:lnTo>
                  <a:lnTo>
                    <a:pt x="3968" y="65644"/>
                  </a:lnTo>
                  <a:lnTo>
                    <a:pt x="238" y="66119"/>
                  </a:lnTo>
                  <a:lnTo>
                    <a:pt x="238" y="67627"/>
                  </a:lnTo>
                  <a:lnTo>
                    <a:pt x="23574" y="67627"/>
                  </a:lnTo>
                  <a:lnTo>
                    <a:pt x="23574" y="66119"/>
                  </a:lnTo>
                  <a:lnTo>
                    <a:pt x="20002" y="65801"/>
                  </a:lnTo>
                  <a:lnTo>
                    <a:pt x="17701" y="64770"/>
                  </a:lnTo>
                  <a:lnTo>
                    <a:pt x="16509" y="62706"/>
                  </a:lnTo>
                  <a:lnTo>
                    <a:pt x="16192" y="59294"/>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2798" name="Shape 2833"/>
            <p:cNvSpPr/>
            <p:nvPr/>
          </p:nvSpPr>
          <p:spPr>
            <a:xfrm>
              <a:off x="3550823" y="5443108"/>
              <a:ext cx="10081" cy="10081"/>
            </a:xfrm>
            <a:custGeom>
              <a:avLst/>
              <a:gdLst/>
              <a:ahLst/>
              <a:cxnLst/>
              <a:rect l="0" t="0" r="0" b="0"/>
              <a:pathLst>
                <a:path w="10081" h="10081">
                  <a:moveTo>
                    <a:pt x="4922" y="0"/>
                  </a:moveTo>
                  <a:lnTo>
                    <a:pt x="2699" y="476"/>
                  </a:lnTo>
                  <a:lnTo>
                    <a:pt x="1191" y="1746"/>
                  </a:lnTo>
                  <a:lnTo>
                    <a:pt x="317" y="3413"/>
                  </a:lnTo>
                  <a:lnTo>
                    <a:pt x="0" y="5001"/>
                  </a:lnTo>
                  <a:lnTo>
                    <a:pt x="238" y="6667"/>
                  </a:lnTo>
                  <a:lnTo>
                    <a:pt x="1111" y="8333"/>
                  </a:lnTo>
                  <a:lnTo>
                    <a:pt x="2699" y="9604"/>
                  </a:lnTo>
                  <a:lnTo>
                    <a:pt x="4922" y="10081"/>
                  </a:lnTo>
                  <a:lnTo>
                    <a:pt x="6986" y="9683"/>
                  </a:lnTo>
                  <a:lnTo>
                    <a:pt x="8652" y="8651"/>
                  </a:lnTo>
                  <a:lnTo>
                    <a:pt x="9763" y="7063"/>
                  </a:lnTo>
                  <a:lnTo>
                    <a:pt x="10081" y="5001"/>
                  </a:lnTo>
                  <a:lnTo>
                    <a:pt x="9763" y="3016"/>
                  </a:lnTo>
                  <a:lnTo>
                    <a:pt x="8652" y="1428"/>
                  </a:lnTo>
                  <a:lnTo>
                    <a:pt x="6986" y="396"/>
                  </a:lnTo>
                  <a:lnTo>
                    <a:pt x="4922" y="0"/>
                  </a:lnTo>
                  <a:close/>
                </a:path>
              </a:pathLst>
            </a:custGeom>
            <a:solidFill>
              <a:srgbClr val="000000"/>
            </a:solidFill>
          </p:spPr>
          <p:txBody>
            <a:bodyPr vert="horz" lIns="91440" tIns="45720" rIns="91440" bIns="45720" anchor="t"/>
            <a:lstStyle/>
            <a:p>
              <a:endParaRPr lang="en-IN"/>
            </a:p>
          </p:txBody>
        </p:sp>
        <p:sp>
          <p:nvSpPr>
            <p:cNvPr id="2799" name="Shape 2834"/>
            <p:cNvSpPr/>
            <p:nvPr/>
          </p:nvSpPr>
          <p:spPr>
            <a:xfrm>
              <a:off x="3244833" y="5443108"/>
              <a:ext cx="23574" cy="67627"/>
            </a:xfrm>
            <a:custGeom>
              <a:avLst/>
              <a:gdLst/>
              <a:ahLst/>
              <a:cxnLst/>
              <a:rect l="0" t="0" r="0" b="0"/>
              <a:pathLst>
                <a:path w="23574" h="67627">
                  <a:moveTo>
                    <a:pt x="15716" y="0"/>
                  </a:moveTo>
                  <a:lnTo>
                    <a:pt x="0" y="4365"/>
                  </a:lnTo>
                  <a:lnTo>
                    <a:pt x="0" y="5952"/>
                  </a:lnTo>
                  <a:lnTo>
                    <a:pt x="3333" y="5715"/>
                  </a:lnTo>
                  <a:lnTo>
                    <a:pt x="5636" y="6032"/>
                  </a:lnTo>
                  <a:lnTo>
                    <a:pt x="6984" y="7143"/>
                  </a:lnTo>
                  <a:lnTo>
                    <a:pt x="7620" y="8969"/>
                  </a:lnTo>
                  <a:lnTo>
                    <a:pt x="7778" y="11747"/>
                  </a:lnTo>
                  <a:lnTo>
                    <a:pt x="7778" y="58976"/>
                  </a:lnTo>
                  <a:lnTo>
                    <a:pt x="7461" y="62388"/>
                  </a:lnTo>
                  <a:lnTo>
                    <a:pt x="6191" y="64452"/>
                  </a:lnTo>
                  <a:lnTo>
                    <a:pt x="3888" y="65644"/>
                  </a:lnTo>
                  <a:lnTo>
                    <a:pt x="158" y="66119"/>
                  </a:lnTo>
                  <a:lnTo>
                    <a:pt x="158" y="67627"/>
                  </a:lnTo>
                  <a:lnTo>
                    <a:pt x="23574" y="67627"/>
                  </a:lnTo>
                  <a:lnTo>
                    <a:pt x="23574" y="66119"/>
                  </a:lnTo>
                  <a:lnTo>
                    <a:pt x="19923" y="65801"/>
                  </a:lnTo>
                  <a:lnTo>
                    <a:pt x="17621" y="64770"/>
                  </a:lnTo>
                  <a:lnTo>
                    <a:pt x="16431" y="62706"/>
                  </a:lnTo>
                  <a:lnTo>
                    <a:pt x="16113" y="59294"/>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2800" name="Shape 2835"/>
            <p:cNvSpPr/>
            <p:nvPr/>
          </p:nvSpPr>
          <p:spPr>
            <a:xfrm>
              <a:off x="4386405" y="5453346"/>
              <a:ext cx="26273" cy="58420"/>
            </a:xfrm>
            <a:custGeom>
              <a:avLst/>
              <a:gdLst/>
              <a:ahLst/>
              <a:cxnLst/>
              <a:rect l="0" t="0" r="0" b="0"/>
              <a:pathLst>
                <a:path w="26273" h="58420">
                  <a:moveTo>
                    <a:pt x="13255" y="0"/>
                  </a:moveTo>
                  <a:lnTo>
                    <a:pt x="10873" y="3413"/>
                  </a:lnTo>
                  <a:lnTo>
                    <a:pt x="8811" y="6192"/>
                  </a:lnTo>
                  <a:lnTo>
                    <a:pt x="4286" y="11351"/>
                  </a:lnTo>
                  <a:lnTo>
                    <a:pt x="1348" y="13732"/>
                  </a:lnTo>
                  <a:lnTo>
                    <a:pt x="317" y="14526"/>
                  </a:lnTo>
                  <a:lnTo>
                    <a:pt x="0" y="15319"/>
                  </a:lnTo>
                  <a:lnTo>
                    <a:pt x="397" y="15954"/>
                  </a:lnTo>
                  <a:lnTo>
                    <a:pt x="5636" y="15954"/>
                  </a:lnTo>
                  <a:lnTo>
                    <a:pt x="5636" y="45799"/>
                  </a:lnTo>
                  <a:lnTo>
                    <a:pt x="5793" y="49212"/>
                  </a:lnTo>
                  <a:lnTo>
                    <a:pt x="6350" y="51991"/>
                  </a:lnTo>
                  <a:lnTo>
                    <a:pt x="7143" y="54213"/>
                  </a:lnTo>
                  <a:lnTo>
                    <a:pt x="8254" y="55801"/>
                  </a:lnTo>
                  <a:lnTo>
                    <a:pt x="11192" y="57786"/>
                  </a:lnTo>
                  <a:lnTo>
                    <a:pt x="14684" y="58420"/>
                  </a:lnTo>
                  <a:lnTo>
                    <a:pt x="18097" y="57786"/>
                  </a:lnTo>
                  <a:lnTo>
                    <a:pt x="21272" y="56198"/>
                  </a:lnTo>
                  <a:lnTo>
                    <a:pt x="24129" y="53817"/>
                  </a:lnTo>
                  <a:lnTo>
                    <a:pt x="26273" y="50879"/>
                  </a:lnTo>
                  <a:lnTo>
                    <a:pt x="25003" y="49768"/>
                  </a:lnTo>
                  <a:lnTo>
                    <a:pt x="22780" y="51991"/>
                  </a:lnTo>
                  <a:lnTo>
                    <a:pt x="21113" y="52863"/>
                  </a:lnTo>
                  <a:lnTo>
                    <a:pt x="18970" y="53261"/>
                  </a:lnTo>
                  <a:lnTo>
                    <a:pt x="16827" y="52785"/>
                  </a:lnTo>
                  <a:lnTo>
                    <a:pt x="15398" y="51593"/>
                  </a:lnTo>
                  <a:lnTo>
                    <a:pt x="14128" y="48022"/>
                  </a:lnTo>
                  <a:lnTo>
                    <a:pt x="13891" y="44292"/>
                  </a:lnTo>
                  <a:lnTo>
                    <a:pt x="13891" y="15954"/>
                  </a:lnTo>
                  <a:lnTo>
                    <a:pt x="23971" y="15954"/>
                  </a:lnTo>
                  <a:lnTo>
                    <a:pt x="23971" y="12779"/>
                  </a:lnTo>
                  <a:lnTo>
                    <a:pt x="13891" y="12779"/>
                  </a:lnTo>
                  <a:lnTo>
                    <a:pt x="13891" y="1349"/>
                  </a:lnTo>
                  <a:lnTo>
                    <a:pt x="13811" y="318"/>
                  </a:lnTo>
                  <a:lnTo>
                    <a:pt x="13255" y="0"/>
                  </a:lnTo>
                  <a:close/>
                </a:path>
              </a:pathLst>
            </a:custGeom>
            <a:solidFill>
              <a:srgbClr val="000000"/>
            </a:solidFill>
          </p:spPr>
          <p:txBody>
            <a:bodyPr vert="horz" lIns="91440" tIns="45720" rIns="91440" bIns="45720" anchor="t"/>
            <a:lstStyle/>
            <a:p>
              <a:endParaRPr lang="en-IN"/>
            </a:p>
          </p:txBody>
        </p:sp>
        <p:sp>
          <p:nvSpPr>
            <p:cNvPr id="2801" name="Shape 2836"/>
            <p:cNvSpPr/>
            <p:nvPr/>
          </p:nvSpPr>
          <p:spPr>
            <a:xfrm>
              <a:off x="3837606" y="5453346"/>
              <a:ext cx="26352" cy="58420"/>
            </a:xfrm>
            <a:custGeom>
              <a:avLst/>
              <a:gdLst/>
              <a:ahLst/>
              <a:cxnLst/>
              <a:rect l="0" t="0" r="0" b="0"/>
              <a:pathLst>
                <a:path w="26352" h="58420">
                  <a:moveTo>
                    <a:pt x="13255" y="0"/>
                  </a:moveTo>
                  <a:lnTo>
                    <a:pt x="10873" y="3413"/>
                  </a:lnTo>
                  <a:lnTo>
                    <a:pt x="8810" y="6192"/>
                  </a:lnTo>
                  <a:lnTo>
                    <a:pt x="4366" y="11351"/>
                  </a:lnTo>
                  <a:lnTo>
                    <a:pt x="1348" y="13732"/>
                  </a:lnTo>
                  <a:lnTo>
                    <a:pt x="317" y="14526"/>
                  </a:lnTo>
                  <a:lnTo>
                    <a:pt x="0" y="15319"/>
                  </a:lnTo>
                  <a:lnTo>
                    <a:pt x="397" y="15954"/>
                  </a:lnTo>
                  <a:lnTo>
                    <a:pt x="5635" y="15954"/>
                  </a:lnTo>
                  <a:lnTo>
                    <a:pt x="5635" y="45799"/>
                  </a:lnTo>
                  <a:lnTo>
                    <a:pt x="5874" y="49212"/>
                  </a:lnTo>
                  <a:lnTo>
                    <a:pt x="6350" y="51991"/>
                  </a:lnTo>
                  <a:lnTo>
                    <a:pt x="7143" y="54213"/>
                  </a:lnTo>
                  <a:lnTo>
                    <a:pt x="8255" y="55801"/>
                  </a:lnTo>
                  <a:lnTo>
                    <a:pt x="11191" y="57786"/>
                  </a:lnTo>
                  <a:lnTo>
                    <a:pt x="14763" y="58420"/>
                  </a:lnTo>
                  <a:lnTo>
                    <a:pt x="18097" y="57786"/>
                  </a:lnTo>
                  <a:lnTo>
                    <a:pt x="21352" y="56198"/>
                  </a:lnTo>
                  <a:lnTo>
                    <a:pt x="24130" y="53817"/>
                  </a:lnTo>
                  <a:lnTo>
                    <a:pt x="26352" y="50879"/>
                  </a:lnTo>
                  <a:lnTo>
                    <a:pt x="25003" y="49768"/>
                  </a:lnTo>
                  <a:lnTo>
                    <a:pt x="22780" y="51991"/>
                  </a:lnTo>
                  <a:lnTo>
                    <a:pt x="21113" y="52863"/>
                  </a:lnTo>
                  <a:lnTo>
                    <a:pt x="18971" y="53261"/>
                  </a:lnTo>
                  <a:lnTo>
                    <a:pt x="16827" y="52785"/>
                  </a:lnTo>
                  <a:lnTo>
                    <a:pt x="15399" y="51593"/>
                  </a:lnTo>
                  <a:lnTo>
                    <a:pt x="14128" y="48022"/>
                  </a:lnTo>
                  <a:lnTo>
                    <a:pt x="13970" y="44292"/>
                  </a:lnTo>
                  <a:lnTo>
                    <a:pt x="13970" y="15954"/>
                  </a:lnTo>
                  <a:lnTo>
                    <a:pt x="23971" y="15954"/>
                  </a:lnTo>
                  <a:lnTo>
                    <a:pt x="23971" y="12779"/>
                  </a:lnTo>
                  <a:lnTo>
                    <a:pt x="13970" y="12779"/>
                  </a:lnTo>
                  <a:lnTo>
                    <a:pt x="13970" y="1349"/>
                  </a:lnTo>
                  <a:lnTo>
                    <a:pt x="13891" y="318"/>
                  </a:lnTo>
                  <a:lnTo>
                    <a:pt x="13255" y="0"/>
                  </a:lnTo>
                  <a:close/>
                </a:path>
              </a:pathLst>
            </a:custGeom>
            <a:solidFill>
              <a:srgbClr val="000000"/>
            </a:solidFill>
          </p:spPr>
          <p:txBody>
            <a:bodyPr vert="horz" lIns="91440" tIns="45720" rIns="91440" bIns="45720" anchor="t"/>
            <a:lstStyle/>
            <a:p>
              <a:endParaRPr lang="en-IN"/>
            </a:p>
          </p:txBody>
        </p:sp>
        <p:sp>
          <p:nvSpPr>
            <p:cNvPr id="2802" name="Shape 2837"/>
            <p:cNvSpPr/>
            <p:nvPr/>
          </p:nvSpPr>
          <p:spPr>
            <a:xfrm>
              <a:off x="3517645" y="5453346"/>
              <a:ext cx="26351" cy="58420"/>
            </a:xfrm>
            <a:custGeom>
              <a:avLst/>
              <a:gdLst/>
              <a:ahLst/>
              <a:cxnLst/>
              <a:rect l="0" t="0" r="0" b="0"/>
              <a:pathLst>
                <a:path w="26351" h="58420">
                  <a:moveTo>
                    <a:pt x="13255" y="0"/>
                  </a:moveTo>
                  <a:lnTo>
                    <a:pt x="10873" y="3413"/>
                  </a:lnTo>
                  <a:lnTo>
                    <a:pt x="8809" y="6192"/>
                  </a:lnTo>
                  <a:lnTo>
                    <a:pt x="4286" y="11351"/>
                  </a:lnTo>
                  <a:lnTo>
                    <a:pt x="1348" y="13732"/>
                  </a:lnTo>
                  <a:lnTo>
                    <a:pt x="317" y="14526"/>
                  </a:lnTo>
                  <a:lnTo>
                    <a:pt x="0" y="15319"/>
                  </a:lnTo>
                  <a:lnTo>
                    <a:pt x="396" y="15954"/>
                  </a:lnTo>
                  <a:lnTo>
                    <a:pt x="5634" y="15954"/>
                  </a:lnTo>
                  <a:lnTo>
                    <a:pt x="5634" y="45799"/>
                  </a:lnTo>
                  <a:lnTo>
                    <a:pt x="5873" y="49212"/>
                  </a:lnTo>
                  <a:lnTo>
                    <a:pt x="6350" y="51991"/>
                  </a:lnTo>
                  <a:lnTo>
                    <a:pt x="7143" y="54213"/>
                  </a:lnTo>
                  <a:lnTo>
                    <a:pt x="8254" y="55801"/>
                  </a:lnTo>
                  <a:lnTo>
                    <a:pt x="11191" y="57786"/>
                  </a:lnTo>
                  <a:lnTo>
                    <a:pt x="14763" y="58420"/>
                  </a:lnTo>
                  <a:lnTo>
                    <a:pt x="18096" y="57786"/>
                  </a:lnTo>
                  <a:lnTo>
                    <a:pt x="21351" y="56198"/>
                  </a:lnTo>
                  <a:lnTo>
                    <a:pt x="24129" y="53817"/>
                  </a:lnTo>
                  <a:lnTo>
                    <a:pt x="26351" y="50879"/>
                  </a:lnTo>
                  <a:lnTo>
                    <a:pt x="25002" y="49768"/>
                  </a:lnTo>
                  <a:lnTo>
                    <a:pt x="22780" y="51991"/>
                  </a:lnTo>
                  <a:lnTo>
                    <a:pt x="21113" y="52863"/>
                  </a:lnTo>
                  <a:lnTo>
                    <a:pt x="18970" y="53261"/>
                  </a:lnTo>
                  <a:lnTo>
                    <a:pt x="16826" y="52785"/>
                  </a:lnTo>
                  <a:lnTo>
                    <a:pt x="15398" y="51593"/>
                  </a:lnTo>
                  <a:lnTo>
                    <a:pt x="14127" y="48022"/>
                  </a:lnTo>
                  <a:lnTo>
                    <a:pt x="13970" y="44292"/>
                  </a:lnTo>
                  <a:lnTo>
                    <a:pt x="13970" y="15954"/>
                  </a:lnTo>
                  <a:lnTo>
                    <a:pt x="23970" y="15954"/>
                  </a:lnTo>
                  <a:lnTo>
                    <a:pt x="23970" y="12779"/>
                  </a:lnTo>
                  <a:lnTo>
                    <a:pt x="13970" y="12779"/>
                  </a:lnTo>
                  <a:lnTo>
                    <a:pt x="13970" y="1349"/>
                  </a:lnTo>
                  <a:lnTo>
                    <a:pt x="13890" y="318"/>
                  </a:lnTo>
                  <a:lnTo>
                    <a:pt x="13255" y="0"/>
                  </a:lnTo>
                  <a:close/>
                </a:path>
              </a:pathLst>
            </a:custGeom>
            <a:solidFill>
              <a:srgbClr val="000000"/>
            </a:solidFill>
          </p:spPr>
          <p:txBody>
            <a:bodyPr vert="horz" lIns="91440" tIns="45720" rIns="91440" bIns="45720" anchor="t"/>
            <a:lstStyle/>
            <a:p>
              <a:endParaRPr lang="en-IN"/>
            </a:p>
          </p:txBody>
        </p:sp>
        <p:sp>
          <p:nvSpPr>
            <p:cNvPr id="2803" name="Shape 2838"/>
            <p:cNvSpPr/>
            <p:nvPr/>
          </p:nvSpPr>
          <p:spPr>
            <a:xfrm>
              <a:off x="4358940" y="5465174"/>
              <a:ext cx="23495" cy="45561"/>
            </a:xfrm>
            <a:custGeom>
              <a:avLst/>
              <a:gdLst/>
              <a:ahLst/>
              <a:cxnLst/>
              <a:rect l="0" t="0" r="0" b="0"/>
              <a:pathLst>
                <a:path w="23495" h="45561">
                  <a:moveTo>
                    <a:pt x="15716" y="0"/>
                  </a:moveTo>
                  <a:lnTo>
                    <a:pt x="397" y="5477"/>
                  </a:lnTo>
                  <a:lnTo>
                    <a:pt x="397" y="6905"/>
                  </a:lnTo>
                  <a:lnTo>
                    <a:pt x="4366" y="6508"/>
                  </a:lnTo>
                  <a:lnTo>
                    <a:pt x="5556" y="6667"/>
                  </a:lnTo>
                  <a:lnTo>
                    <a:pt x="6667" y="7302"/>
                  </a:lnTo>
                  <a:lnTo>
                    <a:pt x="7461" y="9128"/>
                  </a:lnTo>
                  <a:lnTo>
                    <a:pt x="7778" y="12461"/>
                  </a:lnTo>
                  <a:lnTo>
                    <a:pt x="7778" y="35480"/>
                  </a:lnTo>
                  <a:lnTo>
                    <a:pt x="7620" y="38734"/>
                  </a:lnTo>
                  <a:lnTo>
                    <a:pt x="7143" y="41036"/>
                  </a:lnTo>
                  <a:lnTo>
                    <a:pt x="6191" y="42545"/>
                  </a:lnTo>
                  <a:lnTo>
                    <a:pt x="4762" y="43417"/>
                  </a:lnTo>
                  <a:lnTo>
                    <a:pt x="2778" y="43893"/>
                  </a:lnTo>
                  <a:lnTo>
                    <a:pt x="0" y="44053"/>
                  </a:lnTo>
                  <a:lnTo>
                    <a:pt x="0" y="45561"/>
                  </a:lnTo>
                  <a:lnTo>
                    <a:pt x="23495" y="45561"/>
                  </a:lnTo>
                  <a:lnTo>
                    <a:pt x="23495" y="44053"/>
                  </a:lnTo>
                  <a:lnTo>
                    <a:pt x="19447" y="43497"/>
                  </a:lnTo>
                  <a:lnTo>
                    <a:pt x="17224" y="42068"/>
                  </a:lnTo>
                  <a:lnTo>
                    <a:pt x="16351" y="39448"/>
                  </a:lnTo>
                  <a:lnTo>
                    <a:pt x="16112" y="35480"/>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804" name="Shape 2839"/>
            <p:cNvSpPr/>
            <p:nvPr/>
          </p:nvSpPr>
          <p:spPr>
            <a:xfrm>
              <a:off x="4093748" y="5465174"/>
              <a:ext cx="43656" cy="46592"/>
            </a:xfrm>
            <a:custGeom>
              <a:avLst/>
              <a:gdLst/>
              <a:ahLst/>
              <a:cxnLst/>
              <a:rect l="0" t="0" r="0" b="0"/>
              <a:pathLst>
                <a:path w="43656" h="46592">
                  <a:moveTo>
                    <a:pt x="21352" y="0"/>
                  </a:moveTo>
                  <a:lnTo>
                    <a:pt x="20637" y="2778"/>
                  </a:lnTo>
                  <a:lnTo>
                    <a:pt x="24844" y="3651"/>
                  </a:lnTo>
                  <a:lnTo>
                    <a:pt x="28337" y="6032"/>
                  </a:lnTo>
                  <a:lnTo>
                    <a:pt x="31116" y="9762"/>
                  </a:lnTo>
                  <a:lnTo>
                    <a:pt x="33100" y="14446"/>
                  </a:lnTo>
                  <a:lnTo>
                    <a:pt x="34369" y="19843"/>
                  </a:lnTo>
                  <a:lnTo>
                    <a:pt x="34767" y="25876"/>
                  </a:lnTo>
                  <a:lnTo>
                    <a:pt x="34211" y="32147"/>
                  </a:lnTo>
                  <a:lnTo>
                    <a:pt x="32861" y="36829"/>
                  </a:lnTo>
                  <a:lnTo>
                    <a:pt x="30798" y="40163"/>
                  </a:lnTo>
                  <a:lnTo>
                    <a:pt x="28337" y="42306"/>
                  </a:lnTo>
                  <a:lnTo>
                    <a:pt x="25638" y="43417"/>
                  </a:lnTo>
                  <a:lnTo>
                    <a:pt x="23098" y="43814"/>
                  </a:lnTo>
                  <a:lnTo>
                    <a:pt x="19050" y="43021"/>
                  </a:lnTo>
                  <a:lnTo>
                    <a:pt x="15875" y="40798"/>
                  </a:lnTo>
                  <a:lnTo>
                    <a:pt x="13336" y="37623"/>
                  </a:lnTo>
                  <a:lnTo>
                    <a:pt x="11510" y="33734"/>
                  </a:lnTo>
                  <a:lnTo>
                    <a:pt x="10240" y="29527"/>
                  </a:lnTo>
                  <a:lnTo>
                    <a:pt x="9446" y="25321"/>
                  </a:lnTo>
                  <a:lnTo>
                    <a:pt x="9049" y="21431"/>
                  </a:lnTo>
                  <a:lnTo>
                    <a:pt x="8891" y="18256"/>
                  </a:lnTo>
                  <a:lnTo>
                    <a:pt x="9128" y="14604"/>
                  </a:lnTo>
                  <a:lnTo>
                    <a:pt x="9842" y="11509"/>
                  </a:lnTo>
                  <a:lnTo>
                    <a:pt x="10875" y="8809"/>
                  </a:lnTo>
                  <a:lnTo>
                    <a:pt x="12383" y="6667"/>
                  </a:lnTo>
                  <a:lnTo>
                    <a:pt x="14130" y="4921"/>
                  </a:lnTo>
                  <a:lnTo>
                    <a:pt x="16113" y="3730"/>
                  </a:lnTo>
                  <a:lnTo>
                    <a:pt x="18256" y="3016"/>
                  </a:lnTo>
                  <a:lnTo>
                    <a:pt x="20637" y="2778"/>
                  </a:lnTo>
                  <a:lnTo>
                    <a:pt x="21352" y="0"/>
                  </a:lnTo>
                  <a:lnTo>
                    <a:pt x="15241" y="872"/>
                  </a:lnTo>
                  <a:lnTo>
                    <a:pt x="9922" y="3253"/>
                  </a:lnTo>
                  <a:lnTo>
                    <a:pt x="5716" y="6984"/>
                  </a:lnTo>
                  <a:lnTo>
                    <a:pt x="2541" y="11667"/>
                  </a:lnTo>
                  <a:lnTo>
                    <a:pt x="636" y="17066"/>
                  </a:lnTo>
                  <a:lnTo>
                    <a:pt x="0" y="23018"/>
                  </a:lnTo>
                  <a:lnTo>
                    <a:pt x="715" y="29368"/>
                  </a:lnTo>
                  <a:lnTo>
                    <a:pt x="2778" y="35003"/>
                  </a:lnTo>
                  <a:lnTo>
                    <a:pt x="6033" y="39766"/>
                  </a:lnTo>
                  <a:lnTo>
                    <a:pt x="10398" y="43417"/>
                  </a:lnTo>
                  <a:lnTo>
                    <a:pt x="15637" y="45720"/>
                  </a:lnTo>
                  <a:lnTo>
                    <a:pt x="21669" y="46592"/>
                  </a:lnTo>
                  <a:lnTo>
                    <a:pt x="28496" y="45481"/>
                  </a:lnTo>
                  <a:lnTo>
                    <a:pt x="34052" y="42623"/>
                  </a:lnTo>
                  <a:lnTo>
                    <a:pt x="38260" y="38417"/>
                  </a:lnTo>
                  <a:lnTo>
                    <a:pt x="41275" y="33416"/>
                  </a:lnTo>
                  <a:lnTo>
                    <a:pt x="43101" y="28098"/>
                  </a:lnTo>
                  <a:lnTo>
                    <a:pt x="43656" y="23018"/>
                  </a:lnTo>
                  <a:lnTo>
                    <a:pt x="43180" y="17859"/>
                  </a:lnTo>
                  <a:lnTo>
                    <a:pt x="41990" y="13334"/>
                  </a:lnTo>
                  <a:lnTo>
                    <a:pt x="40085" y="9366"/>
                  </a:lnTo>
                  <a:lnTo>
                    <a:pt x="37386" y="6111"/>
                  </a:lnTo>
                  <a:lnTo>
                    <a:pt x="34131" y="3492"/>
                  </a:lnTo>
                  <a:lnTo>
                    <a:pt x="30322" y="1587"/>
                  </a:lnTo>
                  <a:lnTo>
                    <a:pt x="26115" y="397"/>
                  </a:lnTo>
                  <a:lnTo>
                    <a:pt x="21352" y="0"/>
                  </a:lnTo>
                  <a:close/>
                </a:path>
              </a:pathLst>
            </a:custGeom>
            <a:solidFill>
              <a:srgbClr val="000000"/>
            </a:solidFill>
          </p:spPr>
          <p:txBody>
            <a:bodyPr vert="horz" lIns="91440" tIns="45720" rIns="91440" bIns="45720" anchor="t"/>
            <a:lstStyle/>
            <a:p>
              <a:endParaRPr lang="en-IN"/>
            </a:p>
          </p:txBody>
        </p:sp>
        <p:sp>
          <p:nvSpPr>
            <p:cNvPr id="2805" name="Shape 2840"/>
            <p:cNvSpPr/>
            <p:nvPr/>
          </p:nvSpPr>
          <p:spPr>
            <a:xfrm>
              <a:off x="3910313" y="5443108"/>
              <a:ext cx="45958" cy="68658"/>
            </a:xfrm>
            <a:custGeom>
              <a:avLst/>
              <a:gdLst/>
              <a:ahLst/>
              <a:cxnLst/>
              <a:rect l="0" t="0" r="0" b="0"/>
              <a:pathLst>
                <a:path w="45958" h="68658">
                  <a:moveTo>
                    <a:pt x="38815" y="0"/>
                  </a:moveTo>
                  <a:lnTo>
                    <a:pt x="24208" y="4365"/>
                  </a:lnTo>
                  <a:lnTo>
                    <a:pt x="24208" y="5952"/>
                  </a:lnTo>
                  <a:lnTo>
                    <a:pt x="26590" y="5794"/>
                  </a:lnTo>
                  <a:lnTo>
                    <a:pt x="29131" y="6112"/>
                  </a:lnTo>
                  <a:lnTo>
                    <a:pt x="30401" y="7222"/>
                  </a:lnTo>
                  <a:lnTo>
                    <a:pt x="30877" y="8810"/>
                  </a:lnTo>
                  <a:lnTo>
                    <a:pt x="30956" y="10875"/>
                  </a:lnTo>
                  <a:lnTo>
                    <a:pt x="30956" y="26352"/>
                  </a:lnTo>
                  <a:lnTo>
                    <a:pt x="28575" y="24447"/>
                  </a:lnTo>
                  <a:lnTo>
                    <a:pt x="26115" y="23097"/>
                  </a:lnTo>
                  <a:lnTo>
                    <a:pt x="23495" y="22304"/>
                  </a:lnTo>
                  <a:lnTo>
                    <a:pt x="22685" y="22240"/>
                  </a:lnTo>
                  <a:lnTo>
                    <a:pt x="20796" y="24844"/>
                  </a:lnTo>
                  <a:lnTo>
                    <a:pt x="24208" y="25479"/>
                  </a:lnTo>
                  <a:lnTo>
                    <a:pt x="27383" y="27305"/>
                  </a:lnTo>
                  <a:lnTo>
                    <a:pt x="29686" y="30321"/>
                  </a:lnTo>
                  <a:lnTo>
                    <a:pt x="30956" y="34766"/>
                  </a:lnTo>
                  <a:lnTo>
                    <a:pt x="30956" y="57546"/>
                  </a:lnTo>
                  <a:lnTo>
                    <a:pt x="29845" y="59927"/>
                  </a:lnTo>
                  <a:lnTo>
                    <a:pt x="27781" y="61832"/>
                  </a:lnTo>
                  <a:lnTo>
                    <a:pt x="25162" y="63102"/>
                  </a:lnTo>
                  <a:lnTo>
                    <a:pt x="22146" y="63500"/>
                  </a:lnTo>
                  <a:lnTo>
                    <a:pt x="18891" y="62944"/>
                  </a:lnTo>
                  <a:lnTo>
                    <a:pt x="15716" y="61515"/>
                  </a:lnTo>
                  <a:lnTo>
                    <a:pt x="12938" y="58896"/>
                  </a:lnTo>
                  <a:lnTo>
                    <a:pt x="10636" y="55007"/>
                  </a:lnTo>
                  <a:lnTo>
                    <a:pt x="9127" y="49769"/>
                  </a:lnTo>
                  <a:lnTo>
                    <a:pt x="8493" y="43180"/>
                  </a:lnTo>
                  <a:lnTo>
                    <a:pt x="9048" y="37069"/>
                  </a:lnTo>
                  <a:lnTo>
                    <a:pt x="10477" y="32385"/>
                  </a:lnTo>
                  <a:lnTo>
                    <a:pt x="12621" y="28971"/>
                  </a:lnTo>
                  <a:lnTo>
                    <a:pt x="15159" y="26590"/>
                  </a:lnTo>
                  <a:lnTo>
                    <a:pt x="17938" y="25241"/>
                  </a:lnTo>
                  <a:lnTo>
                    <a:pt x="20796" y="24844"/>
                  </a:lnTo>
                  <a:lnTo>
                    <a:pt x="22685" y="22240"/>
                  </a:lnTo>
                  <a:lnTo>
                    <a:pt x="20478" y="22066"/>
                  </a:lnTo>
                  <a:lnTo>
                    <a:pt x="15081" y="22938"/>
                  </a:lnTo>
                  <a:lnTo>
                    <a:pt x="10240" y="25479"/>
                  </a:lnTo>
                  <a:lnTo>
                    <a:pt x="6112" y="29368"/>
                  </a:lnTo>
                  <a:lnTo>
                    <a:pt x="2857" y="34369"/>
                  </a:lnTo>
                  <a:lnTo>
                    <a:pt x="715" y="40163"/>
                  </a:lnTo>
                  <a:lnTo>
                    <a:pt x="0" y="46433"/>
                  </a:lnTo>
                  <a:lnTo>
                    <a:pt x="556" y="53181"/>
                  </a:lnTo>
                  <a:lnTo>
                    <a:pt x="2222" y="58420"/>
                  </a:lnTo>
                  <a:lnTo>
                    <a:pt x="4683" y="62308"/>
                  </a:lnTo>
                  <a:lnTo>
                    <a:pt x="7540" y="65087"/>
                  </a:lnTo>
                  <a:lnTo>
                    <a:pt x="10557" y="66913"/>
                  </a:lnTo>
                  <a:lnTo>
                    <a:pt x="13572" y="68025"/>
                  </a:lnTo>
                  <a:lnTo>
                    <a:pt x="16113" y="68501"/>
                  </a:lnTo>
                  <a:lnTo>
                    <a:pt x="18018" y="68658"/>
                  </a:lnTo>
                  <a:lnTo>
                    <a:pt x="22860" y="68025"/>
                  </a:lnTo>
                  <a:lnTo>
                    <a:pt x="26432" y="66516"/>
                  </a:lnTo>
                  <a:lnTo>
                    <a:pt x="29051" y="64452"/>
                  </a:lnTo>
                  <a:lnTo>
                    <a:pt x="30797" y="62308"/>
                  </a:lnTo>
                  <a:lnTo>
                    <a:pt x="30956" y="62308"/>
                  </a:lnTo>
                  <a:lnTo>
                    <a:pt x="30956" y="68341"/>
                  </a:lnTo>
                  <a:lnTo>
                    <a:pt x="31352" y="68658"/>
                  </a:lnTo>
                  <a:lnTo>
                    <a:pt x="38815" y="65960"/>
                  </a:lnTo>
                  <a:lnTo>
                    <a:pt x="45958" y="63500"/>
                  </a:lnTo>
                  <a:lnTo>
                    <a:pt x="45958" y="61912"/>
                  </a:lnTo>
                  <a:lnTo>
                    <a:pt x="43179" y="61912"/>
                  </a:lnTo>
                  <a:lnTo>
                    <a:pt x="41275" y="61515"/>
                  </a:lnTo>
                  <a:lnTo>
                    <a:pt x="40163" y="60801"/>
                  </a:lnTo>
                  <a:lnTo>
                    <a:pt x="39528" y="59690"/>
                  </a:lnTo>
                  <a:lnTo>
                    <a:pt x="39290" y="56356"/>
                  </a:lnTo>
                  <a:lnTo>
                    <a:pt x="39290" y="158"/>
                  </a:lnTo>
                  <a:lnTo>
                    <a:pt x="38815" y="0"/>
                  </a:lnTo>
                  <a:close/>
                </a:path>
              </a:pathLst>
            </a:custGeom>
            <a:solidFill>
              <a:srgbClr val="000000"/>
            </a:solidFill>
          </p:spPr>
          <p:txBody>
            <a:bodyPr vert="horz" lIns="91440" tIns="45720" rIns="91440" bIns="45720" anchor="t"/>
            <a:lstStyle/>
            <a:p>
              <a:endParaRPr lang="en-IN"/>
            </a:p>
          </p:txBody>
        </p:sp>
        <p:sp>
          <p:nvSpPr>
            <p:cNvPr id="2806" name="Shape 2841"/>
            <p:cNvSpPr/>
            <p:nvPr/>
          </p:nvSpPr>
          <p:spPr>
            <a:xfrm>
              <a:off x="3865546" y="5465174"/>
              <a:ext cx="39449" cy="46592"/>
            </a:xfrm>
            <a:custGeom>
              <a:avLst/>
              <a:gdLst/>
              <a:ahLst/>
              <a:cxnLst/>
              <a:rect l="0" t="0" r="0" b="0"/>
              <a:pathLst>
                <a:path w="39449" h="46592">
                  <a:moveTo>
                    <a:pt x="20161" y="0"/>
                  </a:moveTo>
                  <a:lnTo>
                    <a:pt x="18018" y="3572"/>
                  </a:lnTo>
                  <a:lnTo>
                    <a:pt x="21351" y="4127"/>
                  </a:lnTo>
                  <a:lnTo>
                    <a:pt x="23812" y="5477"/>
                  </a:lnTo>
                  <a:lnTo>
                    <a:pt x="25400" y="7541"/>
                  </a:lnTo>
                  <a:lnTo>
                    <a:pt x="26432" y="9922"/>
                  </a:lnTo>
                  <a:lnTo>
                    <a:pt x="27463" y="14922"/>
                  </a:lnTo>
                  <a:lnTo>
                    <a:pt x="7063" y="14922"/>
                  </a:lnTo>
                  <a:lnTo>
                    <a:pt x="7778" y="11984"/>
                  </a:lnTo>
                  <a:lnTo>
                    <a:pt x="8651" y="9446"/>
                  </a:lnTo>
                  <a:lnTo>
                    <a:pt x="11112" y="5953"/>
                  </a:lnTo>
                  <a:lnTo>
                    <a:pt x="14287" y="4127"/>
                  </a:lnTo>
                  <a:lnTo>
                    <a:pt x="18018" y="3572"/>
                  </a:lnTo>
                  <a:lnTo>
                    <a:pt x="20161" y="0"/>
                  </a:lnTo>
                  <a:lnTo>
                    <a:pt x="15875" y="476"/>
                  </a:lnTo>
                  <a:lnTo>
                    <a:pt x="11429" y="2222"/>
                  </a:lnTo>
                  <a:lnTo>
                    <a:pt x="7143" y="5317"/>
                  </a:lnTo>
                  <a:lnTo>
                    <a:pt x="3492" y="9922"/>
                  </a:lnTo>
                  <a:lnTo>
                    <a:pt x="952" y="16192"/>
                  </a:lnTo>
                  <a:lnTo>
                    <a:pt x="238" y="20002"/>
                  </a:lnTo>
                  <a:lnTo>
                    <a:pt x="0" y="24367"/>
                  </a:lnTo>
                  <a:lnTo>
                    <a:pt x="317" y="29368"/>
                  </a:lnTo>
                  <a:lnTo>
                    <a:pt x="1270" y="33734"/>
                  </a:lnTo>
                  <a:lnTo>
                    <a:pt x="2857" y="37543"/>
                  </a:lnTo>
                  <a:lnTo>
                    <a:pt x="5079" y="40718"/>
                  </a:lnTo>
                  <a:lnTo>
                    <a:pt x="7778" y="43259"/>
                  </a:lnTo>
                  <a:lnTo>
                    <a:pt x="10953" y="45084"/>
                  </a:lnTo>
                  <a:lnTo>
                    <a:pt x="14526" y="46196"/>
                  </a:lnTo>
                  <a:lnTo>
                    <a:pt x="18494" y="46592"/>
                  </a:lnTo>
                  <a:lnTo>
                    <a:pt x="23414" y="45958"/>
                  </a:lnTo>
                  <a:lnTo>
                    <a:pt x="27622" y="44371"/>
                  </a:lnTo>
                  <a:lnTo>
                    <a:pt x="31115" y="42147"/>
                  </a:lnTo>
                  <a:lnTo>
                    <a:pt x="33972" y="39448"/>
                  </a:lnTo>
                  <a:lnTo>
                    <a:pt x="37782" y="33892"/>
                  </a:lnTo>
                  <a:lnTo>
                    <a:pt x="38893" y="31591"/>
                  </a:lnTo>
                  <a:lnTo>
                    <a:pt x="39449" y="30003"/>
                  </a:lnTo>
                  <a:lnTo>
                    <a:pt x="37941" y="29290"/>
                  </a:lnTo>
                  <a:lnTo>
                    <a:pt x="36592" y="31353"/>
                  </a:lnTo>
                  <a:lnTo>
                    <a:pt x="34845" y="33654"/>
                  </a:lnTo>
                  <a:lnTo>
                    <a:pt x="32623" y="35877"/>
                  </a:lnTo>
                  <a:lnTo>
                    <a:pt x="29924" y="37861"/>
                  </a:lnTo>
                  <a:lnTo>
                    <a:pt x="26589" y="39211"/>
                  </a:lnTo>
                  <a:lnTo>
                    <a:pt x="22542" y="39687"/>
                  </a:lnTo>
                  <a:lnTo>
                    <a:pt x="19208" y="39291"/>
                  </a:lnTo>
                  <a:lnTo>
                    <a:pt x="15795" y="38021"/>
                  </a:lnTo>
                  <a:lnTo>
                    <a:pt x="12700" y="35480"/>
                  </a:lnTo>
                  <a:lnTo>
                    <a:pt x="10001" y="31511"/>
                  </a:lnTo>
                  <a:lnTo>
                    <a:pt x="8890" y="28972"/>
                  </a:lnTo>
                  <a:lnTo>
                    <a:pt x="7937" y="25876"/>
                  </a:lnTo>
                  <a:lnTo>
                    <a:pt x="7223" y="22225"/>
                  </a:lnTo>
                  <a:lnTo>
                    <a:pt x="6826" y="18097"/>
                  </a:lnTo>
                  <a:lnTo>
                    <a:pt x="37623" y="18097"/>
                  </a:lnTo>
                  <a:lnTo>
                    <a:pt x="36908" y="13652"/>
                  </a:lnTo>
                  <a:lnTo>
                    <a:pt x="35798" y="9842"/>
                  </a:lnTo>
                  <a:lnTo>
                    <a:pt x="34131" y="6667"/>
                  </a:lnTo>
                  <a:lnTo>
                    <a:pt x="31988" y="4206"/>
                  </a:lnTo>
                  <a:lnTo>
                    <a:pt x="29527" y="2302"/>
                  </a:lnTo>
                  <a:lnTo>
                    <a:pt x="26670"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2807" name="Shape 2842"/>
            <p:cNvSpPr/>
            <p:nvPr/>
          </p:nvSpPr>
          <p:spPr>
            <a:xfrm>
              <a:off x="3794188" y="5465174"/>
              <a:ext cx="39527" cy="46592"/>
            </a:xfrm>
            <a:custGeom>
              <a:avLst/>
              <a:gdLst/>
              <a:ahLst/>
              <a:cxnLst/>
              <a:rect l="0" t="0" r="0" b="0"/>
              <a:pathLst>
                <a:path w="39527" h="46592">
                  <a:moveTo>
                    <a:pt x="20240" y="0"/>
                  </a:moveTo>
                  <a:lnTo>
                    <a:pt x="18017" y="3572"/>
                  </a:lnTo>
                  <a:lnTo>
                    <a:pt x="21431" y="4127"/>
                  </a:lnTo>
                  <a:lnTo>
                    <a:pt x="23812" y="5477"/>
                  </a:lnTo>
                  <a:lnTo>
                    <a:pt x="25479" y="7541"/>
                  </a:lnTo>
                  <a:lnTo>
                    <a:pt x="26510" y="9922"/>
                  </a:lnTo>
                  <a:lnTo>
                    <a:pt x="27542" y="14922"/>
                  </a:lnTo>
                  <a:lnTo>
                    <a:pt x="7143" y="14922"/>
                  </a:lnTo>
                  <a:lnTo>
                    <a:pt x="7857" y="11984"/>
                  </a:lnTo>
                  <a:lnTo>
                    <a:pt x="8731" y="9446"/>
                  </a:lnTo>
                  <a:lnTo>
                    <a:pt x="11112" y="5953"/>
                  </a:lnTo>
                  <a:lnTo>
                    <a:pt x="14287" y="4127"/>
                  </a:lnTo>
                  <a:lnTo>
                    <a:pt x="18017" y="3572"/>
                  </a:lnTo>
                  <a:lnTo>
                    <a:pt x="20240" y="0"/>
                  </a:lnTo>
                  <a:lnTo>
                    <a:pt x="15954" y="476"/>
                  </a:lnTo>
                  <a:lnTo>
                    <a:pt x="11428" y="2222"/>
                  </a:lnTo>
                  <a:lnTo>
                    <a:pt x="7143" y="5317"/>
                  </a:lnTo>
                  <a:lnTo>
                    <a:pt x="3491" y="9922"/>
                  </a:lnTo>
                  <a:lnTo>
                    <a:pt x="952" y="16192"/>
                  </a:lnTo>
                  <a:lnTo>
                    <a:pt x="316" y="20002"/>
                  </a:lnTo>
                  <a:lnTo>
                    <a:pt x="0" y="24367"/>
                  </a:lnTo>
                  <a:lnTo>
                    <a:pt x="396" y="29368"/>
                  </a:lnTo>
                  <a:lnTo>
                    <a:pt x="1348" y="33734"/>
                  </a:lnTo>
                  <a:lnTo>
                    <a:pt x="2857" y="37543"/>
                  </a:lnTo>
                  <a:lnTo>
                    <a:pt x="5078" y="40718"/>
                  </a:lnTo>
                  <a:lnTo>
                    <a:pt x="7777" y="43259"/>
                  </a:lnTo>
                  <a:lnTo>
                    <a:pt x="10952" y="45084"/>
                  </a:lnTo>
                  <a:lnTo>
                    <a:pt x="14525" y="46196"/>
                  </a:lnTo>
                  <a:lnTo>
                    <a:pt x="18493" y="46592"/>
                  </a:lnTo>
                  <a:lnTo>
                    <a:pt x="23495" y="45958"/>
                  </a:lnTo>
                  <a:lnTo>
                    <a:pt x="27701" y="44371"/>
                  </a:lnTo>
                  <a:lnTo>
                    <a:pt x="31193" y="42147"/>
                  </a:lnTo>
                  <a:lnTo>
                    <a:pt x="33971" y="39448"/>
                  </a:lnTo>
                  <a:lnTo>
                    <a:pt x="36195" y="36591"/>
                  </a:lnTo>
                  <a:lnTo>
                    <a:pt x="37782" y="33892"/>
                  </a:lnTo>
                  <a:lnTo>
                    <a:pt x="38893" y="31591"/>
                  </a:lnTo>
                  <a:lnTo>
                    <a:pt x="39527" y="30003"/>
                  </a:lnTo>
                  <a:lnTo>
                    <a:pt x="37940" y="29290"/>
                  </a:lnTo>
                  <a:lnTo>
                    <a:pt x="34925" y="33654"/>
                  </a:lnTo>
                  <a:lnTo>
                    <a:pt x="32702" y="35877"/>
                  </a:lnTo>
                  <a:lnTo>
                    <a:pt x="29923" y="37861"/>
                  </a:lnTo>
                  <a:lnTo>
                    <a:pt x="26590" y="39211"/>
                  </a:lnTo>
                  <a:lnTo>
                    <a:pt x="22621" y="39687"/>
                  </a:lnTo>
                  <a:lnTo>
                    <a:pt x="19208" y="39291"/>
                  </a:lnTo>
                  <a:lnTo>
                    <a:pt x="15875" y="38021"/>
                  </a:lnTo>
                  <a:lnTo>
                    <a:pt x="12700" y="35480"/>
                  </a:lnTo>
                  <a:lnTo>
                    <a:pt x="10001" y="31511"/>
                  </a:lnTo>
                  <a:lnTo>
                    <a:pt x="8890" y="28972"/>
                  </a:lnTo>
                  <a:lnTo>
                    <a:pt x="7937" y="25876"/>
                  </a:lnTo>
                  <a:lnTo>
                    <a:pt x="7302" y="22225"/>
                  </a:lnTo>
                  <a:lnTo>
                    <a:pt x="6826" y="18097"/>
                  </a:lnTo>
                  <a:lnTo>
                    <a:pt x="37622" y="18097"/>
                  </a:lnTo>
                  <a:lnTo>
                    <a:pt x="36988" y="13652"/>
                  </a:lnTo>
                  <a:lnTo>
                    <a:pt x="35797" y="9842"/>
                  </a:lnTo>
                  <a:lnTo>
                    <a:pt x="34131" y="6667"/>
                  </a:lnTo>
                  <a:lnTo>
                    <a:pt x="32066" y="4206"/>
                  </a:lnTo>
                  <a:lnTo>
                    <a:pt x="29527" y="2302"/>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2808" name="Shape 2843"/>
            <p:cNvSpPr/>
            <p:nvPr/>
          </p:nvSpPr>
          <p:spPr>
            <a:xfrm>
              <a:off x="3624802" y="5465174"/>
              <a:ext cx="39527" cy="46592"/>
            </a:xfrm>
            <a:custGeom>
              <a:avLst/>
              <a:gdLst/>
              <a:ahLst/>
              <a:cxnLst/>
              <a:rect l="0" t="0" r="0" b="0"/>
              <a:pathLst>
                <a:path w="39527" h="46592">
                  <a:moveTo>
                    <a:pt x="20161" y="0"/>
                  </a:moveTo>
                  <a:lnTo>
                    <a:pt x="18017" y="3572"/>
                  </a:lnTo>
                  <a:lnTo>
                    <a:pt x="21431" y="4127"/>
                  </a:lnTo>
                  <a:lnTo>
                    <a:pt x="23812" y="5477"/>
                  </a:lnTo>
                  <a:lnTo>
                    <a:pt x="25400" y="7541"/>
                  </a:lnTo>
                  <a:lnTo>
                    <a:pt x="26511" y="9922"/>
                  </a:lnTo>
                  <a:lnTo>
                    <a:pt x="27542" y="14922"/>
                  </a:lnTo>
                  <a:lnTo>
                    <a:pt x="7143" y="14922"/>
                  </a:lnTo>
                  <a:lnTo>
                    <a:pt x="7857" y="11984"/>
                  </a:lnTo>
                  <a:lnTo>
                    <a:pt x="8731" y="9446"/>
                  </a:lnTo>
                  <a:lnTo>
                    <a:pt x="11112" y="5953"/>
                  </a:lnTo>
                  <a:lnTo>
                    <a:pt x="14287" y="4127"/>
                  </a:lnTo>
                  <a:lnTo>
                    <a:pt x="18017" y="3572"/>
                  </a:lnTo>
                  <a:lnTo>
                    <a:pt x="20161" y="0"/>
                  </a:lnTo>
                  <a:lnTo>
                    <a:pt x="15953" y="476"/>
                  </a:lnTo>
                  <a:lnTo>
                    <a:pt x="11429" y="2222"/>
                  </a:lnTo>
                  <a:lnTo>
                    <a:pt x="7143" y="5317"/>
                  </a:lnTo>
                  <a:lnTo>
                    <a:pt x="3492" y="9922"/>
                  </a:lnTo>
                  <a:lnTo>
                    <a:pt x="951" y="16192"/>
                  </a:lnTo>
                  <a:lnTo>
                    <a:pt x="317" y="20002"/>
                  </a:lnTo>
                  <a:lnTo>
                    <a:pt x="0" y="24367"/>
                  </a:lnTo>
                  <a:lnTo>
                    <a:pt x="396" y="29368"/>
                  </a:lnTo>
                  <a:lnTo>
                    <a:pt x="1348" y="33734"/>
                  </a:lnTo>
                  <a:lnTo>
                    <a:pt x="2857" y="37543"/>
                  </a:lnTo>
                  <a:lnTo>
                    <a:pt x="5079" y="40718"/>
                  </a:lnTo>
                  <a:lnTo>
                    <a:pt x="7777" y="43259"/>
                  </a:lnTo>
                  <a:lnTo>
                    <a:pt x="10952" y="45084"/>
                  </a:lnTo>
                  <a:lnTo>
                    <a:pt x="14525" y="46196"/>
                  </a:lnTo>
                  <a:lnTo>
                    <a:pt x="18493" y="46592"/>
                  </a:lnTo>
                  <a:lnTo>
                    <a:pt x="23495" y="45958"/>
                  </a:lnTo>
                  <a:lnTo>
                    <a:pt x="27701" y="44371"/>
                  </a:lnTo>
                  <a:lnTo>
                    <a:pt x="31193" y="42147"/>
                  </a:lnTo>
                  <a:lnTo>
                    <a:pt x="33971" y="39448"/>
                  </a:lnTo>
                  <a:lnTo>
                    <a:pt x="36195" y="36591"/>
                  </a:lnTo>
                  <a:lnTo>
                    <a:pt x="37782" y="33892"/>
                  </a:lnTo>
                  <a:lnTo>
                    <a:pt x="38893" y="31591"/>
                  </a:lnTo>
                  <a:lnTo>
                    <a:pt x="39527" y="30003"/>
                  </a:lnTo>
                  <a:lnTo>
                    <a:pt x="37939" y="29290"/>
                  </a:lnTo>
                  <a:lnTo>
                    <a:pt x="34925" y="33654"/>
                  </a:lnTo>
                  <a:lnTo>
                    <a:pt x="32701" y="35877"/>
                  </a:lnTo>
                  <a:lnTo>
                    <a:pt x="29923" y="37861"/>
                  </a:lnTo>
                  <a:lnTo>
                    <a:pt x="26590" y="39211"/>
                  </a:lnTo>
                  <a:lnTo>
                    <a:pt x="22542" y="39687"/>
                  </a:lnTo>
                  <a:lnTo>
                    <a:pt x="19207" y="39291"/>
                  </a:lnTo>
                  <a:lnTo>
                    <a:pt x="15875" y="38021"/>
                  </a:lnTo>
                  <a:lnTo>
                    <a:pt x="12700" y="35480"/>
                  </a:lnTo>
                  <a:lnTo>
                    <a:pt x="10001" y="31511"/>
                  </a:lnTo>
                  <a:lnTo>
                    <a:pt x="8888" y="28972"/>
                  </a:lnTo>
                  <a:lnTo>
                    <a:pt x="7937" y="25876"/>
                  </a:lnTo>
                  <a:lnTo>
                    <a:pt x="7301" y="22225"/>
                  </a:lnTo>
                  <a:lnTo>
                    <a:pt x="6826" y="18097"/>
                  </a:lnTo>
                  <a:lnTo>
                    <a:pt x="37623" y="18097"/>
                  </a:lnTo>
                  <a:lnTo>
                    <a:pt x="36988" y="13652"/>
                  </a:lnTo>
                  <a:lnTo>
                    <a:pt x="35797" y="9842"/>
                  </a:lnTo>
                  <a:lnTo>
                    <a:pt x="34131" y="6667"/>
                  </a:lnTo>
                  <a:lnTo>
                    <a:pt x="32067" y="4206"/>
                  </a:lnTo>
                  <a:lnTo>
                    <a:pt x="29526" y="2302"/>
                  </a:lnTo>
                  <a:lnTo>
                    <a:pt x="26748"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809" name="Shape 2844"/>
            <p:cNvSpPr/>
            <p:nvPr/>
          </p:nvSpPr>
          <p:spPr>
            <a:xfrm>
              <a:off x="3544633" y="5465174"/>
              <a:ext cx="23495" cy="45561"/>
            </a:xfrm>
            <a:custGeom>
              <a:avLst/>
              <a:gdLst/>
              <a:ahLst/>
              <a:cxnLst/>
              <a:rect l="0" t="0" r="0" b="0"/>
              <a:pathLst>
                <a:path w="23495" h="45561">
                  <a:moveTo>
                    <a:pt x="15795" y="0"/>
                  </a:moveTo>
                  <a:lnTo>
                    <a:pt x="396" y="5477"/>
                  </a:lnTo>
                  <a:lnTo>
                    <a:pt x="396" y="6905"/>
                  </a:lnTo>
                  <a:lnTo>
                    <a:pt x="4365" y="6508"/>
                  </a:lnTo>
                  <a:lnTo>
                    <a:pt x="5634" y="6667"/>
                  </a:lnTo>
                  <a:lnTo>
                    <a:pt x="6746" y="7302"/>
                  </a:lnTo>
                  <a:lnTo>
                    <a:pt x="7540" y="9128"/>
                  </a:lnTo>
                  <a:lnTo>
                    <a:pt x="7857" y="12461"/>
                  </a:lnTo>
                  <a:lnTo>
                    <a:pt x="7857" y="35480"/>
                  </a:lnTo>
                  <a:lnTo>
                    <a:pt x="7698" y="38734"/>
                  </a:lnTo>
                  <a:lnTo>
                    <a:pt x="7143" y="41036"/>
                  </a:lnTo>
                  <a:lnTo>
                    <a:pt x="6189" y="42545"/>
                  </a:lnTo>
                  <a:lnTo>
                    <a:pt x="4762" y="43417"/>
                  </a:lnTo>
                  <a:lnTo>
                    <a:pt x="2777" y="43893"/>
                  </a:lnTo>
                  <a:lnTo>
                    <a:pt x="0" y="44053"/>
                  </a:lnTo>
                  <a:lnTo>
                    <a:pt x="0" y="45561"/>
                  </a:lnTo>
                  <a:lnTo>
                    <a:pt x="23495" y="45561"/>
                  </a:lnTo>
                  <a:lnTo>
                    <a:pt x="23495" y="44053"/>
                  </a:lnTo>
                  <a:lnTo>
                    <a:pt x="19446" y="43497"/>
                  </a:lnTo>
                  <a:lnTo>
                    <a:pt x="17223" y="42068"/>
                  </a:lnTo>
                  <a:lnTo>
                    <a:pt x="16351" y="39448"/>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2810" name="Shape 2845"/>
            <p:cNvSpPr/>
            <p:nvPr/>
          </p:nvSpPr>
          <p:spPr>
            <a:xfrm>
              <a:off x="3273090" y="5465174"/>
              <a:ext cx="39528" cy="46592"/>
            </a:xfrm>
            <a:custGeom>
              <a:avLst/>
              <a:gdLst/>
              <a:ahLst/>
              <a:cxnLst/>
              <a:rect l="0" t="0" r="0" b="0"/>
              <a:pathLst>
                <a:path w="39528" h="46592">
                  <a:moveTo>
                    <a:pt x="20241" y="0"/>
                  </a:moveTo>
                  <a:lnTo>
                    <a:pt x="18097" y="3572"/>
                  </a:lnTo>
                  <a:lnTo>
                    <a:pt x="21431" y="4127"/>
                  </a:lnTo>
                  <a:lnTo>
                    <a:pt x="23892" y="5477"/>
                  </a:lnTo>
                  <a:lnTo>
                    <a:pt x="25479" y="7541"/>
                  </a:lnTo>
                  <a:lnTo>
                    <a:pt x="26511" y="9922"/>
                  </a:lnTo>
                  <a:lnTo>
                    <a:pt x="27543" y="14922"/>
                  </a:lnTo>
                  <a:lnTo>
                    <a:pt x="7143" y="14922"/>
                  </a:lnTo>
                  <a:lnTo>
                    <a:pt x="7857" y="11984"/>
                  </a:lnTo>
                  <a:lnTo>
                    <a:pt x="8731" y="9446"/>
                  </a:lnTo>
                  <a:lnTo>
                    <a:pt x="11192" y="5953"/>
                  </a:lnTo>
                  <a:lnTo>
                    <a:pt x="14367" y="4127"/>
                  </a:lnTo>
                  <a:lnTo>
                    <a:pt x="18097" y="3572"/>
                  </a:lnTo>
                  <a:lnTo>
                    <a:pt x="20241" y="0"/>
                  </a:lnTo>
                  <a:lnTo>
                    <a:pt x="15954" y="476"/>
                  </a:lnTo>
                  <a:lnTo>
                    <a:pt x="11509" y="2222"/>
                  </a:lnTo>
                  <a:lnTo>
                    <a:pt x="7223" y="5317"/>
                  </a:lnTo>
                  <a:lnTo>
                    <a:pt x="3572" y="9922"/>
                  </a:lnTo>
                  <a:lnTo>
                    <a:pt x="1031" y="16192"/>
                  </a:lnTo>
                  <a:lnTo>
                    <a:pt x="317" y="20002"/>
                  </a:lnTo>
                  <a:lnTo>
                    <a:pt x="0" y="24367"/>
                  </a:lnTo>
                  <a:lnTo>
                    <a:pt x="397" y="29368"/>
                  </a:lnTo>
                  <a:lnTo>
                    <a:pt x="1349" y="33734"/>
                  </a:lnTo>
                  <a:lnTo>
                    <a:pt x="2937" y="37543"/>
                  </a:lnTo>
                  <a:lnTo>
                    <a:pt x="5159" y="40718"/>
                  </a:lnTo>
                  <a:lnTo>
                    <a:pt x="7857" y="43259"/>
                  </a:lnTo>
                  <a:lnTo>
                    <a:pt x="11032" y="45084"/>
                  </a:lnTo>
                  <a:lnTo>
                    <a:pt x="14604" y="46196"/>
                  </a:lnTo>
                  <a:lnTo>
                    <a:pt x="18573" y="46592"/>
                  </a:lnTo>
                  <a:lnTo>
                    <a:pt x="23495" y="45958"/>
                  </a:lnTo>
                  <a:lnTo>
                    <a:pt x="27701" y="44371"/>
                  </a:lnTo>
                  <a:lnTo>
                    <a:pt x="31193" y="42147"/>
                  </a:lnTo>
                  <a:lnTo>
                    <a:pt x="34051" y="39448"/>
                  </a:lnTo>
                  <a:lnTo>
                    <a:pt x="37862" y="33892"/>
                  </a:lnTo>
                  <a:lnTo>
                    <a:pt x="38973" y="31591"/>
                  </a:lnTo>
                  <a:lnTo>
                    <a:pt x="39528" y="30003"/>
                  </a:lnTo>
                  <a:lnTo>
                    <a:pt x="37941" y="29290"/>
                  </a:lnTo>
                  <a:lnTo>
                    <a:pt x="36671" y="31353"/>
                  </a:lnTo>
                  <a:lnTo>
                    <a:pt x="34925" y="33654"/>
                  </a:lnTo>
                  <a:lnTo>
                    <a:pt x="32702" y="35877"/>
                  </a:lnTo>
                  <a:lnTo>
                    <a:pt x="30003" y="37861"/>
                  </a:lnTo>
                  <a:lnTo>
                    <a:pt x="26670" y="39211"/>
                  </a:lnTo>
                  <a:lnTo>
                    <a:pt x="22622" y="39687"/>
                  </a:lnTo>
                  <a:lnTo>
                    <a:pt x="19287" y="39291"/>
                  </a:lnTo>
                  <a:lnTo>
                    <a:pt x="15875" y="38021"/>
                  </a:lnTo>
                  <a:lnTo>
                    <a:pt x="12779" y="35480"/>
                  </a:lnTo>
                  <a:lnTo>
                    <a:pt x="10081" y="31511"/>
                  </a:lnTo>
                  <a:lnTo>
                    <a:pt x="8968" y="28972"/>
                  </a:lnTo>
                  <a:lnTo>
                    <a:pt x="8017" y="25876"/>
                  </a:lnTo>
                  <a:lnTo>
                    <a:pt x="7302" y="22225"/>
                  </a:lnTo>
                  <a:lnTo>
                    <a:pt x="6906" y="18097"/>
                  </a:lnTo>
                  <a:lnTo>
                    <a:pt x="37703" y="18097"/>
                  </a:lnTo>
                  <a:lnTo>
                    <a:pt x="36988" y="13652"/>
                  </a:lnTo>
                  <a:lnTo>
                    <a:pt x="35877" y="9842"/>
                  </a:lnTo>
                  <a:lnTo>
                    <a:pt x="34211" y="6667"/>
                  </a:lnTo>
                  <a:lnTo>
                    <a:pt x="32067" y="4206"/>
                  </a:lnTo>
                  <a:lnTo>
                    <a:pt x="29606" y="2302"/>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811" name="Shape 2846"/>
            <p:cNvSpPr/>
            <p:nvPr/>
          </p:nvSpPr>
          <p:spPr>
            <a:xfrm>
              <a:off x="3093068" y="5465174"/>
              <a:ext cx="40085" cy="46592"/>
            </a:xfrm>
            <a:custGeom>
              <a:avLst/>
              <a:gdLst/>
              <a:ahLst/>
              <a:cxnLst/>
              <a:rect l="0" t="0" r="0" b="0"/>
              <a:pathLst>
                <a:path w="40085" h="46592">
                  <a:moveTo>
                    <a:pt x="18017" y="0"/>
                  </a:moveTo>
                  <a:lnTo>
                    <a:pt x="12779" y="555"/>
                  </a:lnTo>
                  <a:lnTo>
                    <a:pt x="8652" y="1984"/>
                  </a:lnTo>
                  <a:lnTo>
                    <a:pt x="5635" y="4047"/>
                  </a:lnTo>
                  <a:lnTo>
                    <a:pt x="3492" y="6350"/>
                  </a:lnTo>
                  <a:lnTo>
                    <a:pt x="2222" y="8809"/>
                  </a:lnTo>
                  <a:lnTo>
                    <a:pt x="1826" y="11033"/>
                  </a:lnTo>
                  <a:lnTo>
                    <a:pt x="2142" y="12303"/>
                  </a:lnTo>
                  <a:lnTo>
                    <a:pt x="2857" y="13731"/>
                  </a:lnTo>
                  <a:lnTo>
                    <a:pt x="4127" y="14922"/>
                  </a:lnTo>
                  <a:lnTo>
                    <a:pt x="6111" y="15318"/>
                  </a:lnTo>
                  <a:lnTo>
                    <a:pt x="7937" y="15002"/>
                  </a:lnTo>
                  <a:lnTo>
                    <a:pt x="9366" y="13970"/>
                  </a:lnTo>
                  <a:lnTo>
                    <a:pt x="10240" y="12621"/>
                  </a:lnTo>
                  <a:lnTo>
                    <a:pt x="10557" y="11112"/>
                  </a:lnTo>
                  <a:lnTo>
                    <a:pt x="10318" y="9366"/>
                  </a:lnTo>
                  <a:lnTo>
                    <a:pt x="10080" y="7222"/>
                  </a:lnTo>
                  <a:lnTo>
                    <a:pt x="10716" y="5159"/>
                  </a:lnTo>
                  <a:lnTo>
                    <a:pt x="12382" y="3651"/>
                  </a:lnTo>
                  <a:lnTo>
                    <a:pt x="14685" y="2698"/>
                  </a:lnTo>
                  <a:lnTo>
                    <a:pt x="17145" y="2381"/>
                  </a:lnTo>
                  <a:lnTo>
                    <a:pt x="19605" y="2618"/>
                  </a:lnTo>
                  <a:lnTo>
                    <a:pt x="22066" y="3809"/>
                  </a:lnTo>
                  <a:lnTo>
                    <a:pt x="23971" y="6350"/>
                  </a:lnTo>
                  <a:lnTo>
                    <a:pt x="24765" y="10636"/>
                  </a:lnTo>
                  <a:lnTo>
                    <a:pt x="24765" y="16668"/>
                  </a:lnTo>
                  <a:lnTo>
                    <a:pt x="24024" y="16957"/>
                  </a:lnTo>
                  <a:lnTo>
                    <a:pt x="24765" y="19050"/>
                  </a:lnTo>
                  <a:lnTo>
                    <a:pt x="24765" y="33416"/>
                  </a:lnTo>
                  <a:lnTo>
                    <a:pt x="24210" y="36750"/>
                  </a:lnTo>
                  <a:lnTo>
                    <a:pt x="23177" y="37941"/>
                  </a:lnTo>
                  <a:lnTo>
                    <a:pt x="21352" y="39052"/>
                  </a:lnTo>
                  <a:lnTo>
                    <a:pt x="20320" y="39448"/>
                  </a:lnTo>
                  <a:lnTo>
                    <a:pt x="18732" y="40084"/>
                  </a:lnTo>
                  <a:lnTo>
                    <a:pt x="15240" y="40798"/>
                  </a:lnTo>
                  <a:lnTo>
                    <a:pt x="12700" y="40242"/>
                  </a:lnTo>
                  <a:lnTo>
                    <a:pt x="10636" y="38734"/>
                  </a:lnTo>
                  <a:lnTo>
                    <a:pt x="9207" y="36273"/>
                  </a:lnTo>
                  <a:lnTo>
                    <a:pt x="8652" y="33098"/>
                  </a:lnTo>
                  <a:lnTo>
                    <a:pt x="8652" y="32861"/>
                  </a:lnTo>
                  <a:lnTo>
                    <a:pt x="8890" y="31034"/>
                  </a:lnTo>
                  <a:lnTo>
                    <a:pt x="9525" y="28892"/>
                  </a:lnTo>
                  <a:lnTo>
                    <a:pt x="11112" y="26591"/>
                  </a:lnTo>
                  <a:lnTo>
                    <a:pt x="13970" y="24050"/>
                  </a:lnTo>
                  <a:lnTo>
                    <a:pt x="15954" y="22780"/>
                  </a:lnTo>
                  <a:lnTo>
                    <a:pt x="18415" y="21509"/>
                  </a:lnTo>
                  <a:lnTo>
                    <a:pt x="21352" y="20241"/>
                  </a:lnTo>
                  <a:lnTo>
                    <a:pt x="24765" y="19050"/>
                  </a:lnTo>
                  <a:lnTo>
                    <a:pt x="24024" y="16957"/>
                  </a:lnTo>
                  <a:lnTo>
                    <a:pt x="17223" y="19605"/>
                  </a:lnTo>
                  <a:lnTo>
                    <a:pt x="11112" y="22303"/>
                  </a:lnTo>
                  <a:lnTo>
                    <a:pt x="6271" y="25082"/>
                  </a:lnTo>
                  <a:lnTo>
                    <a:pt x="2778" y="28178"/>
                  </a:lnTo>
                  <a:lnTo>
                    <a:pt x="715" y="31828"/>
                  </a:lnTo>
                  <a:lnTo>
                    <a:pt x="0" y="36273"/>
                  </a:lnTo>
                  <a:lnTo>
                    <a:pt x="872" y="40639"/>
                  </a:lnTo>
                  <a:lnTo>
                    <a:pt x="3254" y="43893"/>
                  </a:lnTo>
                  <a:lnTo>
                    <a:pt x="6588" y="45878"/>
                  </a:lnTo>
                  <a:lnTo>
                    <a:pt x="10477" y="46592"/>
                  </a:lnTo>
                  <a:lnTo>
                    <a:pt x="14526" y="45958"/>
                  </a:lnTo>
                  <a:lnTo>
                    <a:pt x="18335" y="44211"/>
                  </a:lnTo>
                  <a:lnTo>
                    <a:pt x="21828" y="41830"/>
                  </a:lnTo>
                  <a:lnTo>
                    <a:pt x="24844" y="39291"/>
                  </a:lnTo>
                  <a:lnTo>
                    <a:pt x="25400" y="42306"/>
                  </a:lnTo>
                  <a:lnTo>
                    <a:pt x="26352" y="44371"/>
                  </a:lnTo>
                  <a:lnTo>
                    <a:pt x="27542" y="45641"/>
                  </a:lnTo>
                  <a:lnTo>
                    <a:pt x="28892" y="46275"/>
                  </a:lnTo>
                  <a:lnTo>
                    <a:pt x="31274" y="46592"/>
                  </a:lnTo>
                  <a:lnTo>
                    <a:pt x="32702" y="46434"/>
                  </a:lnTo>
                  <a:lnTo>
                    <a:pt x="34686" y="45878"/>
                  </a:lnTo>
                  <a:lnTo>
                    <a:pt x="37147" y="44371"/>
                  </a:lnTo>
                  <a:lnTo>
                    <a:pt x="40085" y="41592"/>
                  </a:lnTo>
                  <a:lnTo>
                    <a:pt x="40085" y="39052"/>
                  </a:lnTo>
                  <a:lnTo>
                    <a:pt x="38258" y="40322"/>
                  </a:lnTo>
                  <a:lnTo>
                    <a:pt x="35640" y="40878"/>
                  </a:lnTo>
                  <a:lnTo>
                    <a:pt x="33972" y="40402"/>
                  </a:lnTo>
                  <a:lnTo>
                    <a:pt x="33098" y="39131"/>
                  </a:lnTo>
                  <a:lnTo>
                    <a:pt x="32782" y="35162"/>
                  </a:lnTo>
                  <a:lnTo>
                    <a:pt x="32782" y="15875"/>
                  </a:lnTo>
                  <a:lnTo>
                    <a:pt x="32226" y="9128"/>
                  </a:lnTo>
                  <a:lnTo>
                    <a:pt x="30956" y="5714"/>
                  </a:lnTo>
                  <a:lnTo>
                    <a:pt x="28416" y="2778"/>
                  </a:lnTo>
                  <a:lnTo>
                    <a:pt x="26591" y="1587"/>
                  </a:lnTo>
                  <a:lnTo>
                    <a:pt x="24210" y="715"/>
                  </a:lnTo>
                  <a:lnTo>
                    <a:pt x="21352" y="237"/>
                  </a:lnTo>
                  <a:lnTo>
                    <a:pt x="18017" y="0"/>
                  </a:lnTo>
                  <a:close/>
                </a:path>
              </a:pathLst>
            </a:custGeom>
            <a:solidFill>
              <a:srgbClr val="000000"/>
            </a:solidFill>
          </p:spPr>
          <p:txBody>
            <a:bodyPr vert="horz" lIns="91440" tIns="45720" rIns="91440" bIns="45720" anchor="t"/>
            <a:lstStyle/>
            <a:p>
              <a:endParaRPr lang="en-IN"/>
            </a:p>
          </p:txBody>
        </p:sp>
        <p:sp>
          <p:nvSpPr>
            <p:cNvPr id="2812" name="Shape 2847"/>
            <p:cNvSpPr/>
            <p:nvPr/>
          </p:nvSpPr>
          <p:spPr>
            <a:xfrm>
              <a:off x="4288138" y="5466126"/>
              <a:ext cx="66596" cy="46037"/>
            </a:xfrm>
            <a:custGeom>
              <a:avLst/>
              <a:gdLst/>
              <a:ahLst/>
              <a:cxnLst/>
              <a:rect l="0" t="0" r="0" b="0"/>
              <a:pathLst>
                <a:path w="66596" h="46037">
                  <a:moveTo>
                    <a:pt x="0" y="0"/>
                  </a:moveTo>
                  <a:lnTo>
                    <a:pt x="0" y="1507"/>
                  </a:lnTo>
                  <a:lnTo>
                    <a:pt x="1508" y="1905"/>
                  </a:lnTo>
                  <a:lnTo>
                    <a:pt x="2777" y="2937"/>
                  </a:lnTo>
                  <a:lnTo>
                    <a:pt x="3890" y="4841"/>
                  </a:lnTo>
                  <a:lnTo>
                    <a:pt x="5238" y="7778"/>
                  </a:lnTo>
                  <a:lnTo>
                    <a:pt x="18573" y="41671"/>
                  </a:lnTo>
                  <a:lnTo>
                    <a:pt x="19446" y="43735"/>
                  </a:lnTo>
                  <a:lnTo>
                    <a:pt x="20082" y="45085"/>
                  </a:lnTo>
                  <a:lnTo>
                    <a:pt x="21193" y="46037"/>
                  </a:lnTo>
                  <a:lnTo>
                    <a:pt x="22066" y="45085"/>
                  </a:lnTo>
                  <a:lnTo>
                    <a:pt x="22781" y="43894"/>
                  </a:lnTo>
                  <a:lnTo>
                    <a:pt x="23653" y="42147"/>
                  </a:lnTo>
                  <a:lnTo>
                    <a:pt x="34766" y="18335"/>
                  </a:lnTo>
                  <a:lnTo>
                    <a:pt x="43734" y="41751"/>
                  </a:lnTo>
                  <a:lnTo>
                    <a:pt x="44608" y="43894"/>
                  </a:lnTo>
                  <a:lnTo>
                    <a:pt x="45165" y="45243"/>
                  </a:lnTo>
                  <a:lnTo>
                    <a:pt x="46116" y="46037"/>
                  </a:lnTo>
                  <a:lnTo>
                    <a:pt x="47227" y="45085"/>
                  </a:lnTo>
                  <a:lnTo>
                    <a:pt x="47942" y="43576"/>
                  </a:lnTo>
                  <a:lnTo>
                    <a:pt x="48895" y="41116"/>
                  </a:lnTo>
                  <a:lnTo>
                    <a:pt x="62547" y="6906"/>
                  </a:lnTo>
                  <a:lnTo>
                    <a:pt x="63500" y="4603"/>
                  </a:lnTo>
                  <a:lnTo>
                    <a:pt x="64372" y="3095"/>
                  </a:lnTo>
                  <a:lnTo>
                    <a:pt x="66596" y="1507"/>
                  </a:lnTo>
                  <a:lnTo>
                    <a:pt x="66596" y="0"/>
                  </a:lnTo>
                  <a:lnTo>
                    <a:pt x="54451" y="0"/>
                  </a:lnTo>
                  <a:lnTo>
                    <a:pt x="54451" y="1507"/>
                  </a:lnTo>
                  <a:lnTo>
                    <a:pt x="57546" y="2460"/>
                  </a:lnTo>
                  <a:lnTo>
                    <a:pt x="58499" y="3333"/>
                  </a:lnTo>
                  <a:lnTo>
                    <a:pt x="58816" y="4762"/>
                  </a:lnTo>
                  <a:lnTo>
                    <a:pt x="58340" y="7540"/>
                  </a:lnTo>
                  <a:lnTo>
                    <a:pt x="57150" y="11112"/>
                  </a:lnTo>
                  <a:lnTo>
                    <a:pt x="48181" y="33100"/>
                  </a:lnTo>
                  <a:lnTo>
                    <a:pt x="40243" y="11906"/>
                  </a:lnTo>
                  <a:lnTo>
                    <a:pt x="39370" y="9445"/>
                  </a:lnTo>
                  <a:lnTo>
                    <a:pt x="38656" y="7778"/>
                  </a:lnTo>
                  <a:lnTo>
                    <a:pt x="38178" y="5158"/>
                  </a:lnTo>
                  <a:lnTo>
                    <a:pt x="38656" y="3413"/>
                  </a:lnTo>
                  <a:lnTo>
                    <a:pt x="39846" y="2460"/>
                  </a:lnTo>
                  <a:lnTo>
                    <a:pt x="43973" y="1507"/>
                  </a:lnTo>
                  <a:lnTo>
                    <a:pt x="43973" y="0"/>
                  </a:lnTo>
                  <a:lnTo>
                    <a:pt x="23812" y="0"/>
                  </a:lnTo>
                  <a:lnTo>
                    <a:pt x="23812" y="1507"/>
                  </a:lnTo>
                  <a:lnTo>
                    <a:pt x="27066" y="2460"/>
                  </a:lnTo>
                  <a:lnTo>
                    <a:pt x="28337" y="3651"/>
                  </a:lnTo>
                  <a:lnTo>
                    <a:pt x="29607" y="5794"/>
                  </a:lnTo>
                  <a:lnTo>
                    <a:pt x="31034" y="9127"/>
                  </a:lnTo>
                  <a:lnTo>
                    <a:pt x="32622" y="13890"/>
                  </a:lnTo>
                  <a:lnTo>
                    <a:pt x="23653" y="33655"/>
                  </a:lnTo>
                  <a:lnTo>
                    <a:pt x="18891" y="21272"/>
                  </a:lnTo>
                  <a:lnTo>
                    <a:pt x="16668" y="15795"/>
                  </a:lnTo>
                  <a:lnTo>
                    <a:pt x="14922" y="11032"/>
                  </a:lnTo>
                  <a:lnTo>
                    <a:pt x="13732" y="7302"/>
                  </a:lnTo>
                  <a:lnTo>
                    <a:pt x="13256" y="4921"/>
                  </a:lnTo>
                  <a:lnTo>
                    <a:pt x="13652" y="3254"/>
                  </a:lnTo>
                  <a:lnTo>
                    <a:pt x="14683" y="2301"/>
                  </a:lnTo>
                  <a:lnTo>
                    <a:pt x="17779" y="1507"/>
                  </a:lnTo>
                  <a:lnTo>
                    <a:pt x="17779" y="0"/>
                  </a:lnTo>
                  <a:lnTo>
                    <a:pt x="0" y="0"/>
                  </a:lnTo>
                  <a:close/>
                </a:path>
              </a:pathLst>
            </a:custGeom>
            <a:solidFill>
              <a:srgbClr val="000000"/>
            </a:solidFill>
          </p:spPr>
          <p:txBody>
            <a:bodyPr vert="horz" lIns="91440" tIns="45720" rIns="91440" bIns="45720" anchor="t"/>
            <a:lstStyle/>
            <a:p>
              <a:endParaRPr lang="en-IN"/>
            </a:p>
          </p:txBody>
        </p:sp>
        <p:sp>
          <p:nvSpPr>
            <p:cNvPr id="2813" name="Shape 2848"/>
            <p:cNvSpPr/>
            <p:nvPr/>
          </p:nvSpPr>
          <p:spPr>
            <a:xfrm>
              <a:off x="3717908" y="5465174"/>
              <a:ext cx="38338" cy="46592"/>
            </a:xfrm>
            <a:custGeom>
              <a:avLst/>
              <a:gdLst/>
              <a:ahLst/>
              <a:cxnLst/>
              <a:rect l="0" t="0" r="0" b="0"/>
              <a:pathLst>
                <a:path w="38338" h="46592">
                  <a:moveTo>
                    <a:pt x="22225" y="0"/>
                  </a:moveTo>
                  <a:lnTo>
                    <a:pt x="16827" y="634"/>
                  </a:lnTo>
                  <a:lnTo>
                    <a:pt x="11668" y="2698"/>
                  </a:lnTo>
                  <a:lnTo>
                    <a:pt x="7063" y="6111"/>
                  </a:lnTo>
                  <a:lnTo>
                    <a:pt x="3333" y="10873"/>
                  </a:lnTo>
                  <a:lnTo>
                    <a:pt x="873" y="16986"/>
                  </a:lnTo>
                  <a:lnTo>
                    <a:pt x="0" y="24447"/>
                  </a:lnTo>
                  <a:lnTo>
                    <a:pt x="793" y="31511"/>
                  </a:lnTo>
                  <a:lnTo>
                    <a:pt x="3016" y="37147"/>
                  </a:lnTo>
                  <a:lnTo>
                    <a:pt x="6270" y="41353"/>
                  </a:lnTo>
                  <a:lnTo>
                    <a:pt x="10238" y="44291"/>
                  </a:lnTo>
                  <a:lnTo>
                    <a:pt x="14367" y="46037"/>
                  </a:lnTo>
                  <a:lnTo>
                    <a:pt x="18494" y="46592"/>
                  </a:lnTo>
                  <a:lnTo>
                    <a:pt x="24288" y="45720"/>
                  </a:lnTo>
                  <a:lnTo>
                    <a:pt x="26907" y="44608"/>
                  </a:lnTo>
                  <a:lnTo>
                    <a:pt x="29448" y="43021"/>
                  </a:lnTo>
                  <a:lnTo>
                    <a:pt x="31829" y="40957"/>
                  </a:lnTo>
                  <a:lnTo>
                    <a:pt x="34131" y="38178"/>
                  </a:lnTo>
                  <a:lnTo>
                    <a:pt x="36274" y="34925"/>
                  </a:lnTo>
                  <a:lnTo>
                    <a:pt x="38338" y="31034"/>
                  </a:lnTo>
                  <a:lnTo>
                    <a:pt x="36988" y="30083"/>
                  </a:lnTo>
                  <a:lnTo>
                    <a:pt x="34369" y="33654"/>
                  </a:lnTo>
                  <a:lnTo>
                    <a:pt x="31273" y="36671"/>
                  </a:lnTo>
                  <a:lnTo>
                    <a:pt x="27543" y="38655"/>
                  </a:lnTo>
                  <a:lnTo>
                    <a:pt x="22781" y="39448"/>
                  </a:lnTo>
                  <a:lnTo>
                    <a:pt x="19684" y="39052"/>
                  </a:lnTo>
                  <a:lnTo>
                    <a:pt x="16907" y="38100"/>
                  </a:lnTo>
                  <a:lnTo>
                    <a:pt x="14367" y="36433"/>
                  </a:lnTo>
                  <a:lnTo>
                    <a:pt x="12065" y="34209"/>
                  </a:lnTo>
                  <a:lnTo>
                    <a:pt x="10159" y="31432"/>
                  </a:lnTo>
                  <a:lnTo>
                    <a:pt x="8811" y="28257"/>
                  </a:lnTo>
                  <a:lnTo>
                    <a:pt x="8017" y="24606"/>
                  </a:lnTo>
                  <a:lnTo>
                    <a:pt x="7620" y="20478"/>
                  </a:lnTo>
                  <a:lnTo>
                    <a:pt x="8254" y="14128"/>
                  </a:lnTo>
                  <a:lnTo>
                    <a:pt x="10081" y="9446"/>
                  </a:lnTo>
                  <a:lnTo>
                    <a:pt x="12620" y="6191"/>
                  </a:lnTo>
                  <a:lnTo>
                    <a:pt x="15477" y="4206"/>
                  </a:lnTo>
                  <a:lnTo>
                    <a:pt x="18176" y="3175"/>
                  </a:lnTo>
                  <a:lnTo>
                    <a:pt x="20399" y="2857"/>
                  </a:lnTo>
                  <a:lnTo>
                    <a:pt x="23574" y="3175"/>
                  </a:lnTo>
                  <a:lnTo>
                    <a:pt x="25400" y="4127"/>
                  </a:lnTo>
                  <a:lnTo>
                    <a:pt x="26352" y="5634"/>
                  </a:lnTo>
                  <a:lnTo>
                    <a:pt x="26907" y="7620"/>
                  </a:lnTo>
                  <a:lnTo>
                    <a:pt x="27543" y="9842"/>
                  </a:lnTo>
                  <a:lnTo>
                    <a:pt x="29209" y="12937"/>
                  </a:lnTo>
                  <a:lnTo>
                    <a:pt x="30558" y="13970"/>
                  </a:lnTo>
                  <a:lnTo>
                    <a:pt x="32384" y="14366"/>
                  </a:lnTo>
                  <a:lnTo>
                    <a:pt x="34369" y="13891"/>
                  </a:lnTo>
                  <a:lnTo>
                    <a:pt x="35798" y="12937"/>
                  </a:lnTo>
                  <a:lnTo>
                    <a:pt x="36671" y="11588"/>
                  </a:lnTo>
                  <a:lnTo>
                    <a:pt x="36988" y="10001"/>
                  </a:lnTo>
                  <a:lnTo>
                    <a:pt x="36671" y="8413"/>
                  </a:lnTo>
                  <a:lnTo>
                    <a:pt x="35877" y="6667"/>
                  </a:lnTo>
                  <a:lnTo>
                    <a:pt x="34607" y="4762"/>
                  </a:lnTo>
                  <a:lnTo>
                    <a:pt x="32702" y="3096"/>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2814" name="Shape 2849"/>
            <p:cNvSpPr/>
            <p:nvPr/>
          </p:nvSpPr>
          <p:spPr>
            <a:xfrm>
              <a:off x="4004214" y="5445171"/>
              <a:ext cx="91836" cy="66675"/>
            </a:xfrm>
            <a:custGeom>
              <a:avLst/>
              <a:gdLst/>
              <a:ahLst/>
              <a:cxnLst/>
              <a:rect l="0" t="0" r="0" b="0"/>
              <a:pathLst>
                <a:path w="91836" h="66675">
                  <a:moveTo>
                    <a:pt x="0" y="0"/>
                  </a:moveTo>
                  <a:lnTo>
                    <a:pt x="0" y="1904"/>
                  </a:lnTo>
                  <a:lnTo>
                    <a:pt x="3492" y="2698"/>
                  </a:lnTo>
                  <a:lnTo>
                    <a:pt x="6032" y="4762"/>
                  </a:lnTo>
                  <a:lnTo>
                    <a:pt x="8095" y="8254"/>
                  </a:lnTo>
                  <a:lnTo>
                    <a:pt x="10158" y="13493"/>
                  </a:lnTo>
                  <a:lnTo>
                    <a:pt x="11906" y="18018"/>
                  </a:lnTo>
                  <a:lnTo>
                    <a:pt x="14048" y="23812"/>
                  </a:lnTo>
                  <a:lnTo>
                    <a:pt x="16508" y="30638"/>
                  </a:lnTo>
                  <a:lnTo>
                    <a:pt x="19207" y="38100"/>
                  </a:lnTo>
                  <a:lnTo>
                    <a:pt x="24684" y="53340"/>
                  </a:lnTo>
                  <a:lnTo>
                    <a:pt x="27145" y="60405"/>
                  </a:lnTo>
                  <a:lnTo>
                    <a:pt x="29288" y="66675"/>
                  </a:lnTo>
                  <a:lnTo>
                    <a:pt x="30796" y="66675"/>
                  </a:lnTo>
                  <a:lnTo>
                    <a:pt x="46037" y="24765"/>
                  </a:lnTo>
                  <a:lnTo>
                    <a:pt x="48418" y="30876"/>
                  </a:lnTo>
                  <a:lnTo>
                    <a:pt x="51276" y="38100"/>
                  </a:lnTo>
                  <a:lnTo>
                    <a:pt x="57150" y="53657"/>
                  </a:lnTo>
                  <a:lnTo>
                    <a:pt x="59848" y="60721"/>
                  </a:lnTo>
                  <a:lnTo>
                    <a:pt x="61912" y="66675"/>
                  </a:lnTo>
                  <a:lnTo>
                    <a:pt x="63339" y="66675"/>
                  </a:lnTo>
                  <a:lnTo>
                    <a:pt x="68102" y="51990"/>
                  </a:lnTo>
                  <a:lnTo>
                    <a:pt x="73262" y="37068"/>
                  </a:lnTo>
                  <a:lnTo>
                    <a:pt x="78659" y="22145"/>
                  </a:lnTo>
                  <a:lnTo>
                    <a:pt x="83977" y="7937"/>
                  </a:lnTo>
                  <a:lnTo>
                    <a:pt x="85088" y="5476"/>
                  </a:lnTo>
                  <a:lnTo>
                    <a:pt x="86597" y="3731"/>
                  </a:lnTo>
                  <a:lnTo>
                    <a:pt x="88739" y="2540"/>
                  </a:lnTo>
                  <a:lnTo>
                    <a:pt x="91836" y="1904"/>
                  </a:lnTo>
                  <a:lnTo>
                    <a:pt x="91836" y="0"/>
                  </a:lnTo>
                  <a:lnTo>
                    <a:pt x="72231" y="0"/>
                  </a:lnTo>
                  <a:lnTo>
                    <a:pt x="72231" y="1904"/>
                  </a:lnTo>
                  <a:lnTo>
                    <a:pt x="76913" y="2777"/>
                  </a:lnTo>
                  <a:lnTo>
                    <a:pt x="78501" y="4127"/>
                  </a:lnTo>
                  <a:lnTo>
                    <a:pt x="79057" y="6430"/>
                  </a:lnTo>
                  <a:lnTo>
                    <a:pt x="78501" y="10001"/>
                  </a:lnTo>
                  <a:lnTo>
                    <a:pt x="77470" y="13573"/>
                  </a:lnTo>
                  <a:lnTo>
                    <a:pt x="65087" y="47148"/>
                  </a:lnTo>
                  <a:lnTo>
                    <a:pt x="51990" y="13335"/>
                  </a:lnTo>
                  <a:lnTo>
                    <a:pt x="50957" y="10715"/>
                  </a:lnTo>
                  <a:lnTo>
                    <a:pt x="50084" y="8651"/>
                  </a:lnTo>
                  <a:lnTo>
                    <a:pt x="49291" y="5636"/>
                  </a:lnTo>
                  <a:lnTo>
                    <a:pt x="50084" y="3492"/>
                  </a:lnTo>
                  <a:lnTo>
                    <a:pt x="51990" y="2381"/>
                  </a:lnTo>
                  <a:lnTo>
                    <a:pt x="56911" y="1904"/>
                  </a:lnTo>
                  <a:lnTo>
                    <a:pt x="56911" y="0"/>
                  </a:lnTo>
                  <a:lnTo>
                    <a:pt x="30479" y="0"/>
                  </a:lnTo>
                  <a:lnTo>
                    <a:pt x="30479" y="1904"/>
                  </a:lnTo>
                  <a:lnTo>
                    <a:pt x="32861" y="1983"/>
                  </a:lnTo>
                  <a:lnTo>
                    <a:pt x="34686" y="2381"/>
                  </a:lnTo>
                  <a:lnTo>
                    <a:pt x="36273" y="3255"/>
                  </a:lnTo>
                  <a:lnTo>
                    <a:pt x="37623" y="4842"/>
                  </a:lnTo>
                  <a:lnTo>
                    <a:pt x="38972" y="7302"/>
                  </a:lnTo>
                  <a:lnTo>
                    <a:pt x="40481" y="10795"/>
                  </a:lnTo>
                  <a:lnTo>
                    <a:pt x="43734" y="18891"/>
                  </a:lnTo>
                  <a:lnTo>
                    <a:pt x="33177" y="46831"/>
                  </a:lnTo>
                  <a:lnTo>
                    <a:pt x="18889" y="9605"/>
                  </a:lnTo>
                  <a:lnTo>
                    <a:pt x="17779" y="5238"/>
                  </a:lnTo>
                  <a:lnTo>
                    <a:pt x="18176" y="3651"/>
                  </a:lnTo>
                  <a:lnTo>
                    <a:pt x="19367" y="2698"/>
                  </a:lnTo>
                  <a:lnTo>
                    <a:pt x="21351" y="2143"/>
                  </a:lnTo>
                  <a:lnTo>
                    <a:pt x="24208" y="1904"/>
                  </a:lnTo>
                  <a:lnTo>
                    <a:pt x="24208" y="0"/>
                  </a:lnTo>
                  <a:lnTo>
                    <a:pt x="0" y="0"/>
                  </a:lnTo>
                  <a:close/>
                </a:path>
              </a:pathLst>
            </a:custGeom>
            <a:solidFill>
              <a:srgbClr val="000000"/>
            </a:solidFill>
          </p:spPr>
          <p:txBody>
            <a:bodyPr vert="horz" lIns="91440" tIns="45720" rIns="91440" bIns="45720" anchor="t"/>
            <a:lstStyle/>
            <a:p>
              <a:endParaRPr lang="en-IN"/>
            </a:p>
          </p:txBody>
        </p:sp>
        <p:sp>
          <p:nvSpPr>
            <p:cNvPr id="2815" name="Shape 2850"/>
            <p:cNvSpPr/>
            <p:nvPr/>
          </p:nvSpPr>
          <p:spPr>
            <a:xfrm>
              <a:off x="3167204" y="5465174"/>
              <a:ext cx="75247" cy="45561"/>
            </a:xfrm>
            <a:custGeom>
              <a:avLst/>
              <a:gdLst/>
              <a:ahLst/>
              <a:cxnLst/>
              <a:rect l="0" t="0" r="0" b="0"/>
              <a:pathLst>
                <a:path w="75247" h="45561">
                  <a:moveTo>
                    <a:pt x="14208" y="0"/>
                  </a:moveTo>
                  <a:lnTo>
                    <a:pt x="317" y="4445"/>
                  </a:lnTo>
                  <a:lnTo>
                    <a:pt x="317" y="6111"/>
                  </a:lnTo>
                  <a:lnTo>
                    <a:pt x="3492" y="5714"/>
                  </a:lnTo>
                  <a:lnTo>
                    <a:pt x="4762" y="5873"/>
                  </a:lnTo>
                  <a:lnTo>
                    <a:pt x="5793" y="6587"/>
                  </a:lnTo>
                  <a:lnTo>
                    <a:pt x="6667" y="8492"/>
                  </a:lnTo>
                  <a:lnTo>
                    <a:pt x="6984" y="12064"/>
                  </a:lnTo>
                  <a:lnTo>
                    <a:pt x="6984" y="37147"/>
                  </a:lnTo>
                  <a:lnTo>
                    <a:pt x="6429" y="41036"/>
                  </a:lnTo>
                  <a:lnTo>
                    <a:pt x="4999" y="43021"/>
                  </a:lnTo>
                  <a:lnTo>
                    <a:pt x="2778" y="43893"/>
                  </a:lnTo>
                  <a:lnTo>
                    <a:pt x="0" y="44053"/>
                  </a:lnTo>
                  <a:lnTo>
                    <a:pt x="0" y="45561"/>
                  </a:lnTo>
                  <a:lnTo>
                    <a:pt x="21986" y="45561"/>
                  </a:lnTo>
                  <a:lnTo>
                    <a:pt x="21986" y="44053"/>
                  </a:lnTo>
                  <a:lnTo>
                    <a:pt x="19525" y="43893"/>
                  </a:lnTo>
                  <a:lnTo>
                    <a:pt x="17383" y="43259"/>
                  </a:lnTo>
                  <a:lnTo>
                    <a:pt x="15875" y="41751"/>
                  </a:lnTo>
                  <a:lnTo>
                    <a:pt x="15318" y="38893"/>
                  </a:lnTo>
                  <a:lnTo>
                    <a:pt x="15318" y="11033"/>
                  </a:lnTo>
                  <a:lnTo>
                    <a:pt x="15716" y="10397"/>
                  </a:lnTo>
                  <a:lnTo>
                    <a:pt x="16748" y="9286"/>
                  </a:lnTo>
                  <a:lnTo>
                    <a:pt x="18414" y="7858"/>
                  </a:lnTo>
                  <a:lnTo>
                    <a:pt x="20717" y="6508"/>
                  </a:lnTo>
                  <a:lnTo>
                    <a:pt x="23494" y="5556"/>
                  </a:lnTo>
                  <a:lnTo>
                    <a:pt x="26669" y="5159"/>
                  </a:lnTo>
                  <a:lnTo>
                    <a:pt x="29923" y="5793"/>
                  </a:lnTo>
                  <a:lnTo>
                    <a:pt x="31987" y="7858"/>
                  </a:lnTo>
                  <a:lnTo>
                    <a:pt x="33178" y="11112"/>
                  </a:lnTo>
                  <a:lnTo>
                    <a:pt x="33496" y="15557"/>
                  </a:lnTo>
                  <a:lnTo>
                    <a:pt x="33496" y="37067"/>
                  </a:lnTo>
                  <a:lnTo>
                    <a:pt x="33098" y="40798"/>
                  </a:lnTo>
                  <a:lnTo>
                    <a:pt x="31829" y="42862"/>
                  </a:lnTo>
                  <a:lnTo>
                    <a:pt x="29766" y="43734"/>
                  </a:lnTo>
                  <a:lnTo>
                    <a:pt x="26748" y="44053"/>
                  </a:lnTo>
                  <a:lnTo>
                    <a:pt x="26748" y="45561"/>
                  </a:lnTo>
                  <a:lnTo>
                    <a:pt x="48973" y="45561"/>
                  </a:lnTo>
                  <a:lnTo>
                    <a:pt x="48973" y="44053"/>
                  </a:lnTo>
                  <a:lnTo>
                    <a:pt x="45323" y="43656"/>
                  </a:lnTo>
                  <a:lnTo>
                    <a:pt x="43893" y="42862"/>
                  </a:lnTo>
                  <a:lnTo>
                    <a:pt x="42783" y="41512"/>
                  </a:lnTo>
                  <a:lnTo>
                    <a:pt x="42068" y="39291"/>
                  </a:lnTo>
                  <a:lnTo>
                    <a:pt x="41830" y="36195"/>
                  </a:lnTo>
                  <a:lnTo>
                    <a:pt x="41830" y="11191"/>
                  </a:lnTo>
                  <a:lnTo>
                    <a:pt x="43656" y="8809"/>
                  </a:lnTo>
                  <a:lnTo>
                    <a:pt x="46117" y="6905"/>
                  </a:lnTo>
                  <a:lnTo>
                    <a:pt x="49133" y="5634"/>
                  </a:lnTo>
                  <a:lnTo>
                    <a:pt x="52863" y="5159"/>
                  </a:lnTo>
                  <a:lnTo>
                    <a:pt x="55879" y="5634"/>
                  </a:lnTo>
                  <a:lnTo>
                    <a:pt x="57864" y="6905"/>
                  </a:lnTo>
                  <a:lnTo>
                    <a:pt x="59054" y="8731"/>
                  </a:lnTo>
                  <a:lnTo>
                    <a:pt x="59768" y="11033"/>
                  </a:lnTo>
                  <a:lnTo>
                    <a:pt x="60086" y="16033"/>
                  </a:lnTo>
                  <a:lnTo>
                    <a:pt x="60086" y="36909"/>
                  </a:lnTo>
                  <a:lnTo>
                    <a:pt x="59928" y="39608"/>
                  </a:lnTo>
                  <a:lnTo>
                    <a:pt x="59452" y="41433"/>
                  </a:lnTo>
                  <a:lnTo>
                    <a:pt x="57467" y="43417"/>
                  </a:lnTo>
                  <a:lnTo>
                    <a:pt x="55721" y="43814"/>
                  </a:lnTo>
                  <a:lnTo>
                    <a:pt x="53498" y="44053"/>
                  </a:lnTo>
                  <a:lnTo>
                    <a:pt x="53498" y="45561"/>
                  </a:lnTo>
                  <a:lnTo>
                    <a:pt x="75247" y="45561"/>
                  </a:lnTo>
                  <a:lnTo>
                    <a:pt x="75247" y="44053"/>
                  </a:lnTo>
                  <a:lnTo>
                    <a:pt x="72628" y="43893"/>
                  </a:lnTo>
                  <a:lnTo>
                    <a:pt x="70167" y="43021"/>
                  </a:lnTo>
                  <a:lnTo>
                    <a:pt x="68897" y="41512"/>
                  </a:lnTo>
                  <a:lnTo>
                    <a:pt x="68421" y="38021"/>
                  </a:lnTo>
                  <a:lnTo>
                    <a:pt x="68421" y="17621"/>
                  </a:lnTo>
                  <a:lnTo>
                    <a:pt x="67627" y="9842"/>
                  </a:lnTo>
                  <a:lnTo>
                    <a:pt x="66357" y="6032"/>
                  </a:lnTo>
                  <a:lnTo>
                    <a:pt x="64293" y="2936"/>
                  </a:lnTo>
                  <a:lnTo>
                    <a:pt x="61118" y="793"/>
                  </a:lnTo>
                  <a:lnTo>
                    <a:pt x="56673" y="0"/>
                  </a:lnTo>
                  <a:lnTo>
                    <a:pt x="52942" y="476"/>
                  </a:lnTo>
                  <a:lnTo>
                    <a:pt x="49529" y="1666"/>
                  </a:lnTo>
                  <a:lnTo>
                    <a:pt x="44053" y="5079"/>
                  </a:lnTo>
                  <a:lnTo>
                    <a:pt x="42068" y="6826"/>
                  </a:lnTo>
                  <a:lnTo>
                    <a:pt x="40718" y="8334"/>
                  </a:lnTo>
                  <a:lnTo>
                    <a:pt x="39528" y="5238"/>
                  </a:lnTo>
                  <a:lnTo>
                    <a:pt x="37464" y="2539"/>
                  </a:lnTo>
                  <a:lnTo>
                    <a:pt x="34368" y="715"/>
                  </a:lnTo>
                  <a:lnTo>
                    <a:pt x="30162" y="0"/>
                  </a:lnTo>
                  <a:lnTo>
                    <a:pt x="26273" y="555"/>
                  </a:lnTo>
                  <a:lnTo>
                    <a:pt x="22700" y="2142"/>
                  </a:lnTo>
                  <a:lnTo>
                    <a:pt x="18970" y="4603"/>
                  </a:lnTo>
                  <a:lnTo>
                    <a:pt x="14922" y="7620"/>
                  </a:lnTo>
                  <a:lnTo>
                    <a:pt x="14922" y="158"/>
                  </a:lnTo>
                  <a:lnTo>
                    <a:pt x="14208" y="0"/>
                  </a:lnTo>
                  <a:close/>
                </a:path>
              </a:pathLst>
            </a:custGeom>
            <a:solidFill>
              <a:srgbClr val="000000"/>
            </a:solidFill>
          </p:spPr>
          <p:txBody>
            <a:bodyPr vert="horz" lIns="91440" tIns="45720" rIns="91440" bIns="45720" anchor="t"/>
            <a:lstStyle/>
            <a:p>
              <a:endParaRPr lang="en-IN"/>
            </a:p>
          </p:txBody>
        </p:sp>
        <p:sp>
          <p:nvSpPr>
            <p:cNvPr id="2816" name="Shape 2851"/>
            <p:cNvSpPr/>
            <p:nvPr/>
          </p:nvSpPr>
          <p:spPr>
            <a:xfrm>
              <a:off x="4412678" y="5443108"/>
              <a:ext cx="47386" cy="67627"/>
            </a:xfrm>
            <a:custGeom>
              <a:avLst/>
              <a:gdLst/>
              <a:ahLst/>
              <a:cxnLst/>
              <a:rect l="0" t="0" r="0" b="0"/>
              <a:pathLst>
                <a:path w="47386" h="67627">
                  <a:moveTo>
                    <a:pt x="14207" y="0"/>
                  </a:moveTo>
                  <a:lnTo>
                    <a:pt x="157" y="4365"/>
                  </a:lnTo>
                  <a:lnTo>
                    <a:pt x="157" y="5952"/>
                  </a:lnTo>
                  <a:lnTo>
                    <a:pt x="951" y="5794"/>
                  </a:lnTo>
                  <a:lnTo>
                    <a:pt x="1983" y="5794"/>
                  </a:lnTo>
                  <a:lnTo>
                    <a:pt x="4523" y="6112"/>
                  </a:lnTo>
                  <a:lnTo>
                    <a:pt x="5793" y="7222"/>
                  </a:lnTo>
                  <a:lnTo>
                    <a:pt x="6270" y="8810"/>
                  </a:lnTo>
                  <a:lnTo>
                    <a:pt x="6350" y="10875"/>
                  </a:lnTo>
                  <a:lnTo>
                    <a:pt x="6350" y="57546"/>
                  </a:lnTo>
                  <a:lnTo>
                    <a:pt x="6270" y="60642"/>
                  </a:lnTo>
                  <a:lnTo>
                    <a:pt x="5952" y="62865"/>
                  </a:lnTo>
                  <a:lnTo>
                    <a:pt x="5238" y="64293"/>
                  </a:lnTo>
                  <a:lnTo>
                    <a:pt x="4126" y="65166"/>
                  </a:lnTo>
                  <a:lnTo>
                    <a:pt x="2381" y="65722"/>
                  </a:lnTo>
                  <a:lnTo>
                    <a:pt x="0" y="66119"/>
                  </a:lnTo>
                  <a:lnTo>
                    <a:pt x="0" y="67627"/>
                  </a:lnTo>
                  <a:lnTo>
                    <a:pt x="21431" y="67627"/>
                  </a:lnTo>
                  <a:lnTo>
                    <a:pt x="21431" y="66119"/>
                  </a:lnTo>
                  <a:lnTo>
                    <a:pt x="17541" y="65405"/>
                  </a:lnTo>
                  <a:lnTo>
                    <a:pt x="16271" y="64532"/>
                  </a:lnTo>
                  <a:lnTo>
                    <a:pt x="15398" y="63102"/>
                  </a:lnTo>
                  <a:lnTo>
                    <a:pt x="14842" y="60801"/>
                  </a:lnTo>
                  <a:lnTo>
                    <a:pt x="14683" y="57546"/>
                  </a:lnTo>
                  <a:lnTo>
                    <a:pt x="14683" y="33655"/>
                  </a:lnTo>
                  <a:lnTo>
                    <a:pt x="17700" y="30719"/>
                  </a:lnTo>
                  <a:lnTo>
                    <a:pt x="20557" y="28733"/>
                  </a:lnTo>
                  <a:lnTo>
                    <a:pt x="23176" y="27701"/>
                  </a:lnTo>
                  <a:lnTo>
                    <a:pt x="25478" y="27383"/>
                  </a:lnTo>
                  <a:lnTo>
                    <a:pt x="28971" y="28099"/>
                  </a:lnTo>
                  <a:lnTo>
                    <a:pt x="31352" y="30162"/>
                  </a:lnTo>
                  <a:lnTo>
                    <a:pt x="32701" y="33416"/>
                  </a:lnTo>
                  <a:lnTo>
                    <a:pt x="33098" y="37941"/>
                  </a:lnTo>
                  <a:lnTo>
                    <a:pt x="33098" y="57546"/>
                  </a:lnTo>
                  <a:lnTo>
                    <a:pt x="32939" y="60801"/>
                  </a:lnTo>
                  <a:lnTo>
                    <a:pt x="32463" y="63102"/>
                  </a:lnTo>
                  <a:lnTo>
                    <a:pt x="31591" y="64532"/>
                  </a:lnTo>
                  <a:lnTo>
                    <a:pt x="30241" y="65405"/>
                  </a:lnTo>
                  <a:lnTo>
                    <a:pt x="28575" y="65881"/>
                  </a:lnTo>
                  <a:lnTo>
                    <a:pt x="26351" y="66119"/>
                  </a:lnTo>
                  <a:lnTo>
                    <a:pt x="26351" y="67627"/>
                  </a:lnTo>
                  <a:lnTo>
                    <a:pt x="47386" y="67627"/>
                  </a:lnTo>
                  <a:lnTo>
                    <a:pt x="47386" y="66119"/>
                  </a:lnTo>
                  <a:lnTo>
                    <a:pt x="45163" y="65722"/>
                  </a:lnTo>
                  <a:lnTo>
                    <a:pt x="43656" y="65087"/>
                  </a:lnTo>
                  <a:lnTo>
                    <a:pt x="42545" y="64213"/>
                  </a:lnTo>
                  <a:lnTo>
                    <a:pt x="41909" y="62785"/>
                  </a:lnTo>
                  <a:lnTo>
                    <a:pt x="41592" y="60642"/>
                  </a:lnTo>
                  <a:lnTo>
                    <a:pt x="41432" y="57546"/>
                  </a:lnTo>
                  <a:lnTo>
                    <a:pt x="41432" y="37782"/>
                  </a:lnTo>
                  <a:lnTo>
                    <a:pt x="41353" y="35242"/>
                  </a:lnTo>
                  <a:lnTo>
                    <a:pt x="40957" y="31988"/>
                  </a:lnTo>
                  <a:lnTo>
                    <a:pt x="39844" y="28495"/>
                  </a:lnTo>
                  <a:lnTo>
                    <a:pt x="37702" y="25320"/>
                  </a:lnTo>
                  <a:lnTo>
                    <a:pt x="34288" y="22938"/>
                  </a:lnTo>
                  <a:lnTo>
                    <a:pt x="29130" y="22066"/>
                  </a:lnTo>
                  <a:lnTo>
                    <a:pt x="24923" y="22621"/>
                  </a:lnTo>
                  <a:lnTo>
                    <a:pt x="21113" y="24208"/>
                  </a:lnTo>
                  <a:lnTo>
                    <a:pt x="17700" y="26828"/>
                  </a:lnTo>
                  <a:lnTo>
                    <a:pt x="14922" y="30162"/>
                  </a:lnTo>
                  <a:lnTo>
                    <a:pt x="14683" y="30162"/>
                  </a:lnTo>
                  <a:lnTo>
                    <a:pt x="14683" y="238"/>
                  </a:lnTo>
                  <a:lnTo>
                    <a:pt x="14207" y="0"/>
                  </a:lnTo>
                  <a:close/>
                </a:path>
              </a:pathLst>
            </a:custGeom>
            <a:solidFill>
              <a:srgbClr val="000000"/>
            </a:solidFill>
          </p:spPr>
          <p:txBody>
            <a:bodyPr vert="horz" lIns="91440" tIns="45720" rIns="91440" bIns="45720" anchor="t"/>
            <a:lstStyle/>
            <a:p>
              <a:endParaRPr lang="en-IN"/>
            </a:p>
          </p:txBody>
        </p:sp>
        <p:sp>
          <p:nvSpPr>
            <p:cNvPr id="2817" name="Shape 2852"/>
            <p:cNvSpPr/>
            <p:nvPr/>
          </p:nvSpPr>
          <p:spPr>
            <a:xfrm>
              <a:off x="3039728" y="5443108"/>
              <a:ext cx="47387" cy="67627"/>
            </a:xfrm>
            <a:custGeom>
              <a:avLst/>
              <a:gdLst/>
              <a:ahLst/>
              <a:cxnLst/>
              <a:rect l="0" t="0" r="0" b="0"/>
              <a:pathLst>
                <a:path w="47387" h="67627">
                  <a:moveTo>
                    <a:pt x="14207" y="0"/>
                  </a:moveTo>
                  <a:lnTo>
                    <a:pt x="79" y="4365"/>
                  </a:lnTo>
                  <a:lnTo>
                    <a:pt x="79" y="5952"/>
                  </a:lnTo>
                  <a:lnTo>
                    <a:pt x="952" y="5794"/>
                  </a:lnTo>
                  <a:lnTo>
                    <a:pt x="1984" y="5794"/>
                  </a:lnTo>
                  <a:lnTo>
                    <a:pt x="4524" y="6112"/>
                  </a:lnTo>
                  <a:lnTo>
                    <a:pt x="5793" y="7222"/>
                  </a:lnTo>
                  <a:lnTo>
                    <a:pt x="6269" y="8810"/>
                  </a:lnTo>
                  <a:lnTo>
                    <a:pt x="6350" y="10875"/>
                  </a:lnTo>
                  <a:lnTo>
                    <a:pt x="6350" y="57546"/>
                  </a:lnTo>
                  <a:lnTo>
                    <a:pt x="6269" y="60642"/>
                  </a:lnTo>
                  <a:lnTo>
                    <a:pt x="5873" y="62865"/>
                  </a:lnTo>
                  <a:lnTo>
                    <a:pt x="5238" y="64293"/>
                  </a:lnTo>
                  <a:lnTo>
                    <a:pt x="4048" y="65166"/>
                  </a:lnTo>
                  <a:lnTo>
                    <a:pt x="2381" y="65722"/>
                  </a:lnTo>
                  <a:lnTo>
                    <a:pt x="0" y="66119"/>
                  </a:lnTo>
                  <a:lnTo>
                    <a:pt x="0" y="67627"/>
                  </a:lnTo>
                  <a:lnTo>
                    <a:pt x="21431" y="67627"/>
                  </a:lnTo>
                  <a:lnTo>
                    <a:pt x="21431" y="66119"/>
                  </a:lnTo>
                  <a:lnTo>
                    <a:pt x="17542" y="65405"/>
                  </a:lnTo>
                  <a:lnTo>
                    <a:pt x="16272" y="64532"/>
                  </a:lnTo>
                  <a:lnTo>
                    <a:pt x="15398" y="63102"/>
                  </a:lnTo>
                  <a:lnTo>
                    <a:pt x="14843" y="60801"/>
                  </a:lnTo>
                  <a:lnTo>
                    <a:pt x="14684" y="57546"/>
                  </a:lnTo>
                  <a:lnTo>
                    <a:pt x="14684" y="33655"/>
                  </a:lnTo>
                  <a:lnTo>
                    <a:pt x="17700" y="30719"/>
                  </a:lnTo>
                  <a:lnTo>
                    <a:pt x="20557" y="28733"/>
                  </a:lnTo>
                  <a:lnTo>
                    <a:pt x="23177" y="27701"/>
                  </a:lnTo>
                  <a:lnTo>
                    <a:pt x="25479" y="27383"/>
                  </a:lnTo>
                  <a:lnTo>
                    <a:pt x="28972" y="28099"/>
                  </a:lnTo>
                  <a:lnTo>
                    <a:pt x="31353" y="30162"/>
                  </a:lnTo>
                  <a:lnTo>
                    <a:pt x="32702" y="33416"/>
                  </a:lnTo>
                  <a:lnTo>
                    <a:pt x="33099" y="37941"/>
                  </a:lnTo>
                  <a:lnTo>
                    <a:pt x="33099" y="57546"/>
                  </a:lnTo>
                  <a:lnTo>
                    <a:pt x="32941" y="60801"/>
                  </a:lnTo>
                  <a:lnTo>
                    <a:pt x="32384" y="63102"/>
                  </a:lnTo>
                  <a:lnTo>
                    <a:pt x="31512" y="64532"/>
                  </a:lnTo>
                  <a:lnTo>
                    <a:pt x="30242" y="65405"/>
                  </a:lnTo>
                  <a:lnTo>
                    <a:pt x="26352" y="66119"/>
                  </a:lnTo>
                  <a:lnTo>
                    <a:pt x="26352" y="67627"/>
                  </a:lnTo>
                  <a:lnTo>
                    <a:pt x="47387" y="67627"/>
                  </a:lnTo>
                  <a:lnTo>
                    <a:pt x="47387" y="66119"/>
                  </a:lnTo>
                  <a:lnTo>
                    <a:pt x="45163" y="65722"/>
                  </a:lnTo>
                  <a:lnTo>
                    <a:pt x="43576" y="65087"/>
                  </a:lnTo>
                  <a:lnTo>
                    <a:pt x="42545" y="64213"/>
                  </a:lnTo>
                  <a:lnTo>
                    <a:pt x="41831" y="62785"/>
                  </a:lnTo>
                  <a:lnTo>
                    <a:pt x="41512" y="60642"/>
                  </a:lnTo>
                  <a:lnTo>
                    <a:pt x="41433" y="57546"/>
                  </a:lnTo>
                  <a:lnTo>
                    <a:pt x="41433" y="37782"/>
                  </a:lnTo>
                  <a:lnTo>
                    <a:pt x="41354" y="35242"/>
                  </a:lnTo>
                  <a:lnTo>
                    <a:pt x="40957" y="31988"/>
                  </a:lnTo>
                  <a:lnTo>
                    <a:pt x="39846" y="28495"/>
                  </a:lnTo>
                  <a:lnTo>
                    <a:pt x="37703" y="25320"/>
                  </a:lnTo>
                  <a:lnTo>
                    <a:pt x="34289" y="22938"/>
                  </a:lnTo>
                  <a:lnTo>
                    <a:pt x="29131" y="22066"/>
                  </a:lnTo>
                  <a:lnTo>
                    <a:pt x="24923" y="22621"/>
                  </a:lnTo>
                  <a:lnTo>
                    <a:pt x="21034" y="24208"/>
                  </a:lnTo>
                  <a:lnTo>
                    <a:pt x="17700" y="26828"/>
                  </a:lnTo>
                  <a:lnTo>
                    <a:pt x="14843" y="30162"/>
                  </a:lnTo>
                  <a:lnTo>
                    <a:pt x="14684" y="30162"/>
                  </a:lnTo>
                  <a:lnTo>
                    <a:pt x="14684" y="238"/>
                  </a:lnTo>
                  <a:lnTo>
                    <a:pt x="14207" y="0"/>
                  </a:lnTo>
                  <a:close/>
                </a:path>
              </a:pathLst>
            </a:custGeom>
            <a:solidFill>
              <a:srgbClr val="000000"/>
            </a:solidFill>
          </p:spPr>
          <p:txBody>
            <a:bodyPr vert="horz" lIns="91440" tIns="45720" rIns="91440" bIns="45720" anchor="t"/>
            <a:lstStyle/>
            <a:p>
              <a:endParaRPr lang="en-IN"/>
            </a:p>
          </p:txBody>
        </p:sp>
        <p:sp>
          <p:nvSpPr>
            <p:cNvPr id="2818" name="Shape 2853"/>
            <p:cNvSpPr/>
            <p:nvPr/>
          </p:nvSpPr>
          <p:spPr>
            <a:xfrm>
              <a:off x="3467400" y="5465174"/>
              <a:ext cx="46433" cy="45561"/>
            </a:xfrm>
            <a:custGeom>
              <a:avLst/>
              <a:gdLst/>
              <a:ahLst/>
              <a:cxnLst/>
              <a:rect l="0" t="0" r="0" b="0"/>
              <a:pathLst>
                <a:path w="46433" h="45561">
                  <a:moveTo>
                    <a:pt x="13652" y="0"/>
                  </a:moveTo>
                  <a:lnTo>
                    <a:pt x="0" y="4445"/>
                  </a:lnTo>
                  <a:lnTo>
                    <a:pt x="0" y="6111"/>
                  </a:lnTo>
                  <a:lnTo>
                    <a:pt x="1111" y="5793"/>
                  </a:lnTo>
                  <a:lnTo>
                    <a:pt x="2857" y="5714"/>
                  </a:lnTo>
                  <a:lnTo>
                    <a:pt x="4127" y="5873"/>
                  </a:lnTo>
                  <a:lnTo>
                    <a:pt x="5158" y="6587"/>
                  </a:lnTo>
                  <a:lnTo>
                    <a:pt x="6032" y="8492"/>
                  </a:lnTo>
                  <a:lnTo>
                    <a:pt x="6350" y="12064"/>
                  </a:lnTo>
                  <a:lnTo>
                    <a:pt x="6350" y="36671"/>
                  </a:lnTo>
                  <a:lnTo>
                    <a:pt x="6032" y="40242"/>
                  </a:lnTo>
                  <a:lnTo>
                    <a:pt x="5001" y="42466"/>
                  </a:lnTo>
                  <a:lnTo>
                    <a:pt x="3096" y="43656"/>
                  </a:lnTo>
                  <a:lnTo>
                    <a:pt x="158" y="44053"/>
                  </a:lnTo>
                  <a:lnTo>
                    <a:pt x="158" y="45561"/>
                  </a:lnTo>
                  <a:lnTo>
                    <a:pt x="21193" y="45561"/>
                  </a:lnTo>
                  <a:lnTo>
                    <a:pt x="21193" y="44053"/>
                  </a:lnTo>
                  <a:lnTo>
                    <a:pt x="18018" y="43656"/>
                  </a:lnTo>
                  <a:lnTo>
                    <a:pt x="15953" y="42623"/>
                  </a:lnTo>
                  <a:lnTo>
                    <a:pt x="14922" y="41116"/>
                  </a:lnTo>
                  <a:lnTo>
                    <a:pt x="14683" y="38893"/>
                  </a:lnTo>
                  <a:lnTo>
                    <a:pt x="14683" y="11112"/>
                  </a:lnTo>
                  <a:lnTo>
                    <a:pt x="17383" y="8652"/>
                  </a:lnTo>
                  <a:lnTo>
                    <a:pt x="19843" y="6905"/>
                  </a:lnTo>
                  <a:lnTo>
                    <a:pt x="22225" y="5793"/>
                  </a:lnTo>
                  <a:lnTo>
                    <a:pt x="24447" y="5477"/>
                  </a:lnTo>
                  <a:lnTo>
                    <a:pt x="28177" y="6111"/>
                  </a:lnTo>
                  <a:lnTo>
                    <a:pt x="30479" y="7937"/>
                  </a:lnTo>
                  <a:lnTo>
                    <a:pt x="31750" y="11033"/>
                  </a:lnTo>
                  <a:lnTo>
                    <a:pt x="32067" y="15081"/>
                  </a:lnTo>
                  <a:lnTo>
                    <a:pt x="32067" y="35797"/>
                  </a:lnTo>
                  <a:lnTo>
                    <a:pt x="31908" y="38972"/>
                  </a:lnTo>
                  <a:lnTo>
                    <a:pt x="31273" y="41196"/>
                  </a:lnTo>
                  <a:lnTo>
                    <a:pt x="30321" y="42623"/>
                  </a:lnTo>
                  <a:lnTo>
                    <a:pt x="29131" y="43417"/>
                  </a:lnTo>
                  <a:lnTo>
                    <a:pt x="25876" y="44053"/>
                  </a:lnTo>
                  <a:lnTo>
                    <a:pt x="25876" y="45561"/>
                  </a:lnTo>
                  <a:lnTo>
                    <a:pt x="46433" y="45561"/>
                  </a:lnTo>
                  <a:lnTo>
                    <a:pt x="46433" y="44053"/>
                  </a:lnTo>
                  <a:lnTo>
                    <a:pt x="43418" y="43577"/>
                  </a:lnTo>
                  <a:lnTo>
                    <a:pt x="41592" y="42466"/>
                  </a:lnTo>
                  <a:lnTo>
                    <a:pt x="40640" y="40481"/>
                  </a:lnTo>
                  <a:lnTo>
                    <a:pt x="40402" y="37543"/>
                  </a:lnTo>
                  <a:lnTo>
                    <a:pt x="40402" y="14842"/>
                  </a:lnTo>
                  <a:lnTo>
                    <a:pt x="39846" y="9525"/>
                  </a:lnTo>
                  <a:lnTo>
                    <a:pt x="38417" y="5634"/>
                  </a:lnTo>
                  <a:lnTo>
                    <a:pt x="36353" y="2857"/>
                  </a:lnTo>
                  <a:lnTo>
                    <a:pt x="33893" y="1111"/>
                  </a:lnTo>
                  <a:lnTo>
                    <a:pt x="31273" y="237"/>
                  </a:lnTo>
                  <a:lnTo>
                    <a:pt x="28813" y="0"/>
                  </a:lnTo>
                  <a:lnTo>
                    <a:pt x="24765" y="634"/>
                  </a:lnTo>
                  <a:lnTo>
                    <a:pt x="21272" y="2302"/>
                  </a:lnTo>
                  <a:lnTo>
                    <a:pt x="17858"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2819" name="Shape 2854"/>
            <p:cNvSpPr/>
            <p:nvPr/>
          </p:nvSpPr>
          <p:spPr>
            <a:xfrm>
              <a:off x="4139865" y="5465174"/>
              <a:ext cx="32702" cy="45561"/>
            </a:xfrm>
            <a:custGeom>
              <a:avLst/>
              <a:gdLst/>
              <a:ahLst/>
              <a:cxnLst/>
              <a:rect l="0" t="0" r="0" b="0"/>
              <a:pathLst>
                <a:path w="32702" h="45561">
                  <a:moveTo>
                    <a:pt x="14922" y="0"/>
                  </a:moveTo>
                  <a:lnTo>
                    <a:pt x="237" y="5317"/>
                  </a:lnTo>
                  <a:lnTo>
                    <a:pt x="237" y="6905"/>
                  </a:lnTo>
                  <a:lnTo>
                    <a:pt x="3572" y="6508"/>
                  </a:lnTo>
                  <a:lnTo>
                    <a:pt x="4842" y="6667"/>
                  </a:lnTo>
                  <a:lnTo>
                    <a:pt x="5953" y="7302"/>
                  </a:lnTo>
                  <a:lnTo>
                    <a:pt x="6747" y="9128"/>
                  </a:lnTo>
                  <a:lnTo>
                    <a:pt x="7063" y="12461"/>
                  </a:lnTo>
                  <a:lnTo>
                    <a:pt x="7063" y="37227"/>
                  </a:lnTo>
                  <a:lnTo>
                    <a:pt x="6747" y="40481"/>
                  </a:lnTo>
                  <a:lnTo>
                    <a:pt x="5636" y="42386"/>
                  </a:lnTo>
                  <a:lnTo>
                    <a:pt x="3492" y="43338"/>
                  </a:lnTo>
                  <a:lnTo>
                    <a:pt x="0" y="44053"/>
                  </a:lnTo>
                  <a:lnTo>
                    <a:pt x="0" y="45561"/>
                  </a:lnTo>
                  <a:lnTo>
                    <a:pt x="23812" y="45561"/>
                  </a:lnTo>
                  <a:lnTo>
                    <a:pt x="23812" y="44053"/>
                  </a:lnTo>
                  <a:lnTo>
                    <a:pt x="20399" y="43734"/>
                  </a:lnTo>
                  <a:lnTo>
                    <a:pt x="17700" y="42862"/>
                  </a:lnTo>
                  <a:lnTo>
                    <a:pt x="16033" y="40639"/>
                  </a:lnTo>
                  <a:lnTo>
                    <a:pt x="15398" y="36671"/>
                  </a:lnTo>
                  <a:lnTo>
                    <a:pt x="15398" y="14366"/>
                  </a:lnTo>
                  <a:lnTo>
                    <a:pt x="15794" y="12621"/>
                  </a:lnTo>
                  <a:lnTo>
                    <a:pt x="16668" y="10873"/>
                  </a:lnTo>
                  <a:lnTo>
                    <a:pt x="19287" y="7698"/>
                  </a:lnTo>
                  <a:lnTo>
                    <a:pt x="20796" y="6587"/>
                  </a:lnTo>
                  <a:lnTo>
                    <a:pt x="22144" y="6271"/>
                  </a:lnTo>
                  <a:lnTo>
                    <a:pt x="24209" y="7143"/>
                  </a:lnTo>
                  <a:lnTo>
                    <a:pt x="26193" y="8809"/>
                  </a:lnTo>
                  <a:lnTo>
                    <a:pt x="28972" y="9683"/>
                  </a:lnTo>
                  <a:lnTo>
                    <a:pt x="30559" y="9366"/>
                  </a:lnTo>
                  <a:lnTo>
                    <a:pt x="31750" y="8492"/>
                  </a:lnTo>
                  <a:lnTo>
                    <a:pt x="32702" y="5317"/>
                  </a:lnTo>
                  <a:lnTo>
                    <a:pt x="32384" y="3096"/>
                  </a:lnTo>
                  <a:lnTo>
                    <a:pt x="31353" y="1428"/>
                  </a:lnTo>
                  <a:lnTo>
                    <a:pt x="29686" y="317"/>
                  </a:lnTo>
                  <a:lnTo>
                    <a:pt x="27384" y="0"/>
                  </a:lnTo>
                  <a:lnTo>
                    <a:pt x="24606" y="397"/>
                  </a:lnTo>
                  <a:lnTo>
                    <a:pt x="21828" y="1904"/>
                  </a:lnTo>
                  <a:lnTo>
                    <a:pt x="18891" y="4603"/>
                  </a:lnTo>
                  <a:lnTo>
                    <a:pt x="15557" y="9048"/>
                  </a:lnTo>
                  <a:lnTo>
                    <a:pt x="15398" y="9048"/>
                  </a:lnTo>
                  <a:lnTo>
                    <a:pt x="15398" y="158"/>
                  </a:lnTo>
                  <a:lnTo>
                    <a:pt x="14922" y="0"/>
                  </a:lnTo>
                  <a:close/>
                </a:path>
              </a:pathLst>
            </a:custGeom>
            <a:solidFill>
              <a:srgbClr val="000000"/>
            </a:solidFill>
          </p:spPr>
          <p:txBody>
            <a:bodyPr vert="horz" lIns="91440" tIns="45720" rIns="91440" bIns="45720" anchor="t"/>
            <a:lstStyle/>
            <a:p>
              <a:endParaRPr lang="en-IN"/>
            </a:p>
          </p:txBody>
        </p:sp>
        <p:sp>
          <p:nvSpPr>
            <p:cNvPr id="2820" name="Shape 2855"/>
            <p:cNvSpPr/>
            <p:nvPr/>
          </p:nvSpPr>
          <p:spPr>
            <a:xfrm>
              <a:off x="3760533" y="5465174"/>
              <a:ext cx="32622" cy="45561"/>
            </a:xfrm>
            <a:custGeom>
              <a:avLst/>
              <a:gdLst/>
              <a:ahLst/>
              <a:cxnLst/>
              <a:rect l="0" t="0" r="0" b="0"/>
              <a:pathLst>
                <a:path w="32622" h="45561">
                  <a:moveTo>
                    <a:pt x="14842" y="0"/>
                  </a:moveTo>
                  <a:lnTo>
                    <a:pt x="157" y="5317"/>
                  </a:lnTo>
                  <a:lnTo>
                    <a:pt x="157" y="6905"/>
                  </a:lnTo>
                  <a:lnTo>
                    <a:pt x="3571" y="6508"/>
                  </a:lnTo>
                  <a:lnTo>
                    <a:pt x="4762" y="6667"/>
                  </a:lnTo>
                  <a:lnTo>
                    <a:pt x="5873" y="7302"/>
                  </a:lnTo>
                  <a:lnTo>
                    <a:pt x="6667" y="9128"/>
                  </a:lnTo>
                  <a:lnTo>
                    <a:pt x="6983" y="12461"/>
                  </a:lnTo>
                  <a:lnTo>
                    <a:pt x="6983" y="37227"/>
                  </a:lnTo>
                  <a:lnTo>
                    <a:pt x="6667" y="40481"/>
                  </a:lnTo>
                  <a:lnTo>
                    <a:pt x="5556" y="42386"/>
                  </a:lnTo>
                  <a:lnTo>
                    <a:pt x="3412" y="43338"/>
                  </a:lnTo>
                  <a:lnTo>
                    <a:pt x="0" y="44053"/>
                  </a:lnTo>
                  <a:lnTo>
                    <a:pt x="0" y="45561"/>
                  </a:lnTo>
                  <a:lnTo>
                    <a:pt x="23732" y="45561"/>
                  </a:lnTo>
                  <a:lnTo>
                    <a:pt x="23732" y="44053"/>
                  </a:lnTo>
                  <a:lnTo>
                    <a:pt x="20320" y="43734"/>
                  </a:lnTo>
                  <a:lnTo>
                    <a:pt x="17620" y="42862"/>
                  </a:lnTo>
                  <a:lnTo>
                    <a:pt x="15953" y="40639"/>
                  </a:lnTo>
                  <a:lnTo>
                    <a:pt x="15318" y="36671"/>
                  </a:lnTo>
                  <a:lnTo>
                    <a:pt x="15318" y="14366"/>
                  </a:lnTo>
                  <a:lnTo>
                    <a:pt x="15714" y="12621"/>
                  </a:lnTo>
                  <a:lnTo>
                    <a:pt x="16588" y="10873"/>
                  </a:lnTo>
                  <a:lnTo>
                    <a:pt x="19207" y="7698"/>
                  </a:lnTo>
                  <a:lnTo>
                    <a:pt x="20716" y="6587"/>
                  </a:lnTo>
                  <a:lnTo>
                    <a:pt x="22064" y="6271"/>
                  </a:lnTo>
                  <a:lnTo>
                    <a:pt x="24129" y="7143"/>
                  </a:lnTo>
                  <a:lnTo>
                    <a:pt x="26113" y="8809"/>
                  </a:lnTo>
                  <a:lnTo>
                    <a:pt x="28892" y="9683"/>
                  </a:lnTo>
                  <a:lnTo>
                    <a:pt x="30479" y="9366"/>
                  </a:lnTo>
                  <a:lnTo>
                    <a:pt x="31670" y="8492"/>
                  </a:lnTo>
                  <a:lnTo>
                    <a:pt x="32622" y="5317"/>
                  </a:lnTo>
                  <a:lnTo>
                    <a:pt x="32305" y="3096"/>
                  </a:lnTo>
                  <a:lnTo>
                    <a:pt x="31273" y="1428"/>
                  </a:lnTo>
                  <a:lnTo>
                    <a:pt x="29606" y="317"/>
                  </a:lnTo>
                  <a:lnTo>
                    <a:pt x="27304" y="0"/>
                  </a:lnTo>
                  <a:lnTo>
                    <a:pt x="24526" y="397"/>
                  </a:lnTo>
                  <a:lnTo>
                    <a:pt x="21748" y="1904"/>
                  </a:lnTo>
                  <a:lnTo>
                    <a:pt x="18811" y="4603"/>
                  </a:lnTo>
                  <a:lnTo>
                    <a:pt x="15557" y="9048"/>
                  </a:lnTo>
                  <a:lnTo>
                    <a:pt x="15318" y="9048"/>
                  </a:lnTo>
                  <a:lnTo>
                    <a:pt x="15318" y="158"/>
                  </a:lnTo>
                  <a:lnTo>
                    <a:pt x="14842" y="0"/>
                  </a:lnTo>
                  <a:close/>
                </a:path>
              </a:pathLst>
            </a:custGeom>
            <a:solidFill>
              <a:srgbClr val="000000"/>
            </a:solidFill>
          </p:spPr>
          <p:txBody>
            <a:bodyPr vert="horz" lIns="91440" tIns="45720" rIns="91440" bIns="45720" anchor="t"/>
            <a:lstStyle/>
            <a:p>
              <a:endParaRPr lang="en-IN"/>
            </a:p>
          </p:txBody>
        </p:sp>
        <p:sp>
          <p:nvSpPr>
            <p:cNvPr id="2821" name="Shape 2856"/>
            <p:cNvSpPr/>
            <p:nvPr/>
          </p:nvSpPr>
          <p:spPr>
            <a:xfrm>
              <a:off x="3132438" y="5465174"/>
              <a:ext cx="32702" cy="45561"/>
            </a:xfrm>
            <a:custGeom>
              <a:avLst/>
              <a:gdLst/>
              <a:ahLst/>
              <a:cxnLst/>
              <a:rect l="0" t="0" r="0" b="0"/>
              <a:pathLst>
                <a:path w="32702" h="45561">
                  <a:moveTo>
                    <a:pt x="14922" y="0"/>
                  </a:moveTo>
                  <a:lnTo>
                    <a:pt x="238" y="5317"/>
                  </a:lnTo>
                  <a:lnTo>
                    <a:pt x="238" y="6905"/>
                  </a:lnTo>
                  <a:lnTo>
                    <a:pt x="3571" y="6508"/>
                  </a:lnTo>
                  <a:lnTo>
                    <a:pt x="4841" y="6667"/>
                  </a:lnTo>
                  <a:lnTo>
                    <a:pt x="5952" y="7302"/>
                  </a:lnTo>
                  <a:lnTo>
                    <a:pt x="6746" y="9128"/>
                  </a:lnTo>
                  <a:lnTo>
                    <a:pt x="7065" y="12461"/>
                  </a:lnTo>
                  <a:lnTo>
                    <a:pt x="7065" y="37227"/>
                  </a:lnTo>
                  <a:lnTo>
                    <a:pt x="6746" y="40481"/>
                  </a:lnTo>
                  <a:lnTo>
                    <a:pt x="5634" y="42386"/>
                  </a:lnTo>
                  <a:lnTo>
                    <a:pt x="3413" y="43338"/>
                  </a:lnTo>
                  <a:lnTo>
                    <a:pt x="0" y="44053"/>
                  </a:lnTo>
                  <a:lnTo>
                    <a:pt x="0" y="45561"/>
                  </a:lnTo>
                  <a:lnTo>
                    <a:pt x="23812" y="45561"/>
                  </a:lnTo>
                  <a:lnTo>
                    <a:pt x="23812" y="44053"/>
                  </a:lnTo>
                  <a:lnTo>
                    <a:pt x="20320" y="43734"/>
                  </a:lnTo>
                  <a:lnTo>
                    <a:pt x="17701" y="42862"/>
                  </a:lnTo>
                  <a:lnTo>
                    <a:pt x="16033" y="40639"/>
                  </a:lnTo>
                  <a:lnTo>
                    <a:pt x="15398" y="36671"/>
                  </a:lnTo>
                  <a:lnTo>
                    <a:pt x="15398" y="14366"/>
                  </a:lnTo>
                  <a:lnTo>
                    <a:pt x="16590" y="10873"/>
                  </a:lnTo>
                  <a:lnTo>
                    <a:pt x="19288" y="7698"/>
                  </a:lnTo>
                  <a:lnTo>
                    <a:pt x="20796" y="6587"/>
                  </a:lnTo>
                  <a:lnTo>
                    <a:pt x="22146" y="6271"/>
                  </a:lnTo>
                  <a:lnTo>
                    <a:pt x="24208" y="7143"/>
                  </a:lnTo>
                  <a:lnTo>
                    <a:pt x="26193" y="8809"/>
                  </a:lnTo>
                  <a:lnTo>
                    <a:pt x="28971" y="9683"/>
                  </a:lnTo>
                  <a:lnTo>
                    <a:pt x="30558" y="9366"/>
                  </a:lnTo>
                  <a:lnTo>
                    <a:pt x="31750" y="8492"/>
                  </a:lnTo>
                  <a:lnTo>
                    <a:pt x="32702" y="5317"/>
                  </a:lnTo>
                  <a:lnTo>
                    <a:pt x="32385" y="3096"/>
                  </a:lnTo>
                  <a:lnTo>
                    <a:pt x="31352" y="1428"/>
                  </a:lnTo>
                  <a:lnTo>
                    <a:pt x="29607" y="317"/>
                  </a:lnTo>
                  <a:lnTo>
                    <a:pt x="27383" y="0"/>
                  </a:lnTo>
                  <a:lnTo>
                    <a:pt x="24606" y="397"/>
                  </a:lnTo>
                  <a:lnTo>
                    <a:pt x="21827" y="1904"/>
                  </a:lnTo>
                  <a:lnTo>
                    <a:pt x="18891" y="4603"/>
                  </a:lnTo>
                  <a:lnTo>
                    <a:pt x="15557" y="9048"/>
                  </a:lnTo>
                  <a:lnTo>
                    <a:pt x="15398" y="9048"/>
                  </a:lnTo>
                  <a:lnTo>
                    <a:pt x="15398" y="158"/>
                  </a:lnTo>
                  <a:lnTo>
                    <a:pt x="14922" y="0"/>
                  </a:lnTo>
                  <a:close/>
                </a:path>
              </a:pathLst>
            </a:custGeom>
            <a:solidFill>
              <a:srgbClr val="000000"/>
            </a:solidFill>
          </p:spPr>
          <p:txBody>
            <a:bodyPr vert="horz" lIns="91440" tIns="45720" rIns="91440" bIns="45720" anchor="t"/>
            <a:lstStyle/>
            <a:p>
              <a:endParaRPr lang="en-IN"/>
            </a:p>
          </p:txBody>
        </p:sp>
        <p:sp>
          <p:nvSpPr>
            <p:cNvPr id="2822" name="Shape 2857"/>
            <p:cNvSpPr/>
            <p:nvPr/>
          </p:nvSpPr>
          <p:spPr>
            <a:xfrm>
              <a:off x="4173759" y="5443108"/>
              <a:ext cx="49369" cy="67627"/>
            </a:xfrm>
            <a:custGeom>
              <a:avLst/>
              <a:gdLst/>
              <a:ahLst/>
              <a:cxnLst/>
              <a:rect l="0" t="0" r="0" b="0"/>
              <a:pathLst>
                <a:path w="49369" h="67627">
                  <a:moveTo>
                    <a:pt x="15398" y="0"/>
                  </a:moveTo>
                  <a:lnTo>
                    <a:pt x="0" y="4365"/>
                  </a:lnTo>
                  <a:lnTo>
                    <a:pt x="0" y="5952"/>
                  </a:lnTo>
                  <a:lnTo>
                    <a:pt x="3016" y="5715"/>
                  </a:lnTo>
                  <a:lnTo>
                    <a:pt x="5317" y="6032"/>
                  </a:lnTo>
                  <a:lnTo>
                    <a:pt x="6667" y="7143"/>
                  </a:lnTo>
                  <a:lnTo>
                    <a:pt x="7301" y="8969"/>
                  </a:lnTo>
                  <a:lnTo>
                    <a:pt x="7461" y="11747"/>
                  </a:lnTo>
                  <a:lnTo>
                    <a:pt x="7461" y="59531"/>
                  </a:lnTo>
                  <a:lnTo>
                    <a:pt x="7301" y="62706"/>
                  </a:lnTo>
                  <a:lnTo>
                    <a:pt x="6270" y="64452"/>
                  </a:lnTo>
                  <a:lnTo>
                    <a:pt x="3968" y="65405"/>
                  </a:lnTo>
                  <a:lnTo>
                    <a:pt x="0" y="66119"/>
                  </a:lnTo>
                  <a:lnTo>
                    <a:pt x="0" y="67627"/>
                  </a:lnTo>
                  <a:lnTo>
                    <a:pt x="23176" y="67627"/>
                  </a:lnTo>
                  <a:lnTo>
                    <a:pt x="23176" y="66119"/>
                  </a:lnTo>
                  <a:lnTo>
                    <a:pt x="21192" y="66040"/>
                  </a:lnTo>
                  <a:lnTo>
                    <a:pt x="18970" y="65722"/>
                  </a:lnTo>
                  <a:lnTo>
                    <a:pt x="17223" y="64928"/>
                  </a:lnTo>
                  <a:lnTo>
                    <a:pt x="16192" y="63420"/>
                  </a:lnTo>
                  <a:lnTo>
                    <a:pt x="15795" y="60960"/>
                  </a:lnTo>
                  <a:lnTo>
                    <a:pt x="15795" y="43101"/>
                  </a:lnTo>
                  <a:lnTo>
                    <a:pt x="15953" y="43101"/>
                  </a:lnTo>
                  <a:lnTo>
                    <a:pt x="29606" y="61277"/>
                  </a:lnTo>
                  <a:lnTo>
                    <a:pt x="31193" y="63262"/>
                  </a:lnTo>
                  <a:lnTo>
                    <a:pt x="31750" y="64532"/>
                  </a:lnTo>
                  <a:lnTo>
                    <a:pt x="30956" y="65881"/>
                  </a:lnTo>
                  <a:lnTo>
                    <a:pt x="29606" y="66119"/>
                  </a:lnTo>
                  <a:lnTo>
                    <a:pt x="27781" y="66119"/>
                  </a:lnTo>
                  <a:lnTo>
                    <a:pt x="27781" y="67627"/>
                  </a:lnTo>
                  <a:lnTo>
                    <a:pt x="49369" y="67627"/>
                  </a:lnTo>
                  <a:lnTo>
                    <a:pt x="49369" y="66119"/>
                  </a:lnTo>
                  <a:lnTo>
                    <a:pt x="47148" y="65801"/>
                  </a:lnTo>
                  <a:lnTo>
                    <a:pt x="44450" y="64850"/>
                  </a:lnTo>
                  <a:lnTo>
                    <a:pt x="41275" y="62706"/>
                  </a:lnTo>
                  <a:lnTo>
                    <a:pt x="37781" y="58896"/>
                  </a:lnTo>
                  <a:lnTo>
                    <a:pt x="22621" y="39687"/>
                  </a:lnTo>
                  <a:lnTo>
                    <a:pt x="25478" y="36988"/>
                  </a:lnTo>
                  <a:lnTo>
                    <a:pt x="31352" y="31750"/>
                  </a:lnTo>
                  <a:lnTo>
                    <a:pt x="35797" y="28257"/>
                  </a:lnTo>
                  <a:lnTo>
                    <a:pt x="39211" y="26113"/>
                  </a:lnTo>
                  <a:lnTo>
                    <a:pt x="41988" y="25002"/>
                  </a:lnTo>
                  <a:lnTo>
                    <a:pt x="46909" y="24526"/>
                  </a:lnTo>
                  <a:lnTo>
                    <a:pt x="46909" y="23018"/>
                  </a:lnTo>
                  <a:lnTo>
                    <a:pt x="26668" y="23018"/>
                  </a:lnTo>
                  <a:lnTo>
                    <a:pt x="26668" y="24447"/>
                  </a:lnTo>
                  <a:lnTo>
                    <a:pt x="29209" y="24606"/>
                  </a:lnTo>
                  <a:lnTo>
                    <a:pt x="30717" y="25002"/>
                  </a:lnTo>
                  <a:lnTo>
                    <a:pt x="31431" y="25558"/>
                  </a:lnTo>
                  <a:lnTo>
                    <a:pt x="31591" y="26352"/>
                  </a:lnTo>
                  <a:lnTo>
                    <a:pt x="31034" y="27781"/>
                  </a:lnTo>
                  <a:lnTo>
                    <a:pt x="29368" y="29686"/>
                  </a:lnTo>
                  <a:lnTo>
                    <a:pt x="22542" y="35718"/>
                  </a:lnTo>
                  <a:lnTo>
                    <a:pt x="19050" y="38893"/>
                  </a:lnTo>
                  <a:lnTo>
                    <a:pt x="15953" y="41592"/>
                  </a:lnTo>
                  <a:lnTo>
                    <a:pt x="15795" y="41354"/>
                  </a:lnTo>
                  <a:lnTo>
                    <a:pt x="15795" y="158"/>
                  </a:lnTo>
                  <a:lnTo>
                    <a:pt x="15398" y="0"/>
                  </a:lnTo>
                  <a:close/>
                </a:path>
              </a:pathLst>
            </a:custGeom>
            <a:solidFill>
              <a:srgbClr val="000000"/>
            </a:solidFill>
          </p:spPr>
          <p:txBody>
            <a:bodyPr vert="horz" lIns="91440" tIns="45720" rIns="91440" bIns="45720" anchor="t"/>
            <a:lstStyle/>
            <a:p>
              <a:endParaRPr lang="en-IN"/>
            </a:p>
          </p:txBody>
        </p:sp>
        <p:sp>
          <p:nvSpPr>
            <p:cNvPr id="2823" name="Shape 2858"/>
            <p:cNvSpPr/>
            <p:nvPr/>
          </p:nvSpPr>
          <p:spPr>
            <a:xfrm>
              <a:off x="3666632" y="5466126"/>
              <a:ext cx="45720" cy="44608"/>
            </a:xfrm>
            <a:custGeom>
              <a:avLst/>
              <a:gdLst/>
              <a:ahLst/>
              <a:cxnLst/>
              <a:rect l="0" t="0" r="0" b="0"/>
              <a:pathLst>
                <a:path w="45720" h="44608">
                  <a:moveTo>
                    <a:pt x="635" y="0"/>
                  </a:moveTo>
                  <a:lnTo>
                    <a:pt x="635" y="1507"/>
                  </a:lnTo>
                  <a:lnTo>
                    <a:pt x="2777" y="1507"/>
                  </a:lnTo>
                  <a:lnTo>
                    <a:pt x="4603" y="2144"/>
                  </a:lnTo>
                  <a:lnTo>
                    <a:pt x="6588" y="3968"/>
                  </a:lnTo>
                  <a:lnTo>
                    <a:pt x="9207" y="7461"/>
                  </a:lnTo>
                  <a:lnTo>
                    <a:pt x="18494" y="21749"/>
                  </a:lnTo>
                  <a:lnTo>
                    <a:pt x="7222" y="38100"/>
                  </a:lnTo>
                  <a:lnTo>
                    <a:pt x="5158" y="40719"/>
                  </a:lnTo>
                  <a:lnTo>
                    <a:pt x="3413" y="42147"/>
                  </a:lnTo>
                  <a:lnTo>
                    <a:pt x="0" y="43101"/>
                  </a:lnTo>
                  <a:lnTo>
                    <a:pt x="0" y="44608"/>
                  </a:lnTo>
                  <a:lnTo>
                    <a:pt x="14366" y="44608"/>
                  </a:lnTo>
                  <a:lnTo>
                    <a:pt x="14366" y="43101"/>
                  </a:lnTo>
                  <a:lnTo>
                    <a:pt x="11827" y="42941"/>
                  </a:lnTo>
                  <a:lnTo>
                    <a:pt x="10795" y="42386"/>
                  </a:lnTo>
                  <a:lnTo>
                    <a:pt x="10397" y="41354"/>
                  </a:lnTo>
                  <a:lnTo>
                    <a:pt x="11191" y="39211"/>
                  </a:lnTo>
                  <a:lnTo>
                    <a:pt x="12382" y="37306"/>
                  </a:lnTo>
                  <a:lnTo>
                    <a:pt x="20161" y="25082"/>
                  </a:lnTo>
                  <a:lnTo>
                    <a:pt x="28177" y="37385"/>
                  </a:lnTo>
                  <a:lnTo>
                    <a:pt x="29131" y="38656"/>
                  </a:lnTo>
                  <a:lnTo>
                    <a:pt x="29765" y="40560"/>
                  </a:lnTo>
                  <a:lnTo>
                    <a:pt x="29607" y="41751"/>
                  </a:lnTo>
                  <a:lnTo>
                    <a:pt x="28971" y="42545"/>
                  </a:lnTo>
                  <a:lnTo>
                    <a:pt x="27781" y="42941"/>
                  </a:lnTo>
                  <a:lnTo>
                    <a:pt x="25796" y="43101"/>
                  </a:lnTo>
                  <a:lnTo>
                    <a:pt x="25796" y="44608"/>
                  </a:lnTo>
                  <a:lnTo>
                    <a:pt x="45720" y="44608"/>
                  </a:lnTo>
                  <a:lnTo>
                    <a:pt x="45720" y="43101"/>
                  </a:lnTo>
                  <a:lnTo>
                    <a:pt x="44212" y="42941"/>
                  </a:lnTo>
                  <a:lnTo>
                    <a:pt x="42386" y="42307"/>
                  </a:lnTo>
                  <a:lnTo>
                    <a:pt x="40163" y="40560"/>
                  </a:lnTo>
                  <a:lnTo>
                    <a:pt x="37623" y="37147"/>
                  </a:lnTo>
                  <a:lnTo>
                    <a:pt x="24923" y="17780"/>
                  </a:lnTo>
                  <a:lnTo>
                    <a:pt x="33178" y="5874"/>
                  </a:lnTo>
                  <a:lnTo>
                    <a:pt x="34131" y="4682"/>
                  </a:lnTo>
                  <a:lnTo>
                    <a:pt x="35797" y="3254"/>
                  </a:lnTo>
                  <a:lnTo>
                    <a:pt x="38178" y="2063"/>
                  </a:lnTo>
                  <a:lnTo>
                    <a:pt x="41196" y="1507"/>
                  </a:lnTo>
                  <a:lnTo>
                    <a:pt x="41196" y="0"/>
                  </a:lnTo>
                  <a:lnTo>
                    <a:pt x="25558" y="0"/>
                  </a:lnTo>
                  <a:lnTo>
                    <a:pt x="25558" y="1507"/>
                  </a:lnTo>
                  <a:lnTo>
                    <a:pt x="28177" y="1905"/>
                  </a:lnTo>
                  <a:lnTo>
                    <a:pt x="29131" y="2619"/>
                  </a:lnTo>
                  <a:lnTo>
                    <a:pt x="29447" y="3810"/>
                  </a:lnTo>
                  <a:lnTo>
                    <a:pt x="29051" y="5158"/>
                  </a:lnTo>
                  <a:lnTo>
                    <a:pt x="28416" y="6270"/>
                  </a:lnTo>
                  <a:lnTo>
                    <a:pt x="27226" y="8096"/>
                  </a:lnTo>
                  <a:lnTo>
                    <a:pt x="25400" y="10795"/>
                  </a:lnTo>
                  <a:lnTo>
                    <a:pt x="22860" y="14526"/>
                  </a:lnTo>
                  <a:lnTo>
                    <a:pt x="20478" y="10875"/>
                  </a:lnTo>
                  <a:lnTo>
                    <a:pt x="18018" y="6746"/>
                  </a:lnTo>
                  <a:lnTo>
                    <a:pt x="17224" y="5001"/>
                  </a:lnTo>
                  <a:lnTo>
                    <a:pt x="16907" y="3810"/>
                  </a:lnTo>
                  <a:lnTo>
                    <a:pt x="17303" y="2540"/>
                  </a:lnTo>
                  <a:lnTo>
                    <a:pt x="18415" y="1905"/>
                  </a:lnTo>
                  <a:lnTo>
                    <a:pt x="21193" y="1507"/>
                  </a:lnTo>
                  <a:lnTo>
                    <a:pt x="21193" y="0"/>
                  </a:lnTo>
                  <a:lnTo>
                    <a:pt x="635" y="0"/>
                  </a:lnTo>
                  <a:close/>
                </a:path>
              </a:pathLst>
            </a:custGeom>
            <a:solidFill>
              <a:srgbClr val="000000"/>
            </a:solidFill>
          </p:spPr>
          <p:txBody>
            <a:bodyPr vert="horz" lIns="91440" tIns="45720" rIns="91440" bIns="45720" anchor="t"/>
            <a:lstStyle/>
            <a:p>
              <a:endParaRPr lang="en-IN"/>
            </a:p>
          </p:txBody>
        </p:sp>
        <p:sp>
          <p:nvSpPr>
            <p:cNvPr id="2824" name="Shape 2859"/>
            <p:cNvSpPr/>
            <p:nvPr/>
          </p:nvSpPr>
          <p:spPr>
            <a:xfrm>
              <a:off x="4226702" y="5465174"/>
              <a:ext cx="29368" cy="46592"/>
            </a:xfrm>
            <a:custGeom>
              <a:avLst/>
              <a:gdLst/>
              <a:ahLst/>
              <a:cxnLst/>
              <a:rect l="0" t="0" r="0" b="0"/>
              <a:pathLst>
                <a:path w="29368" h="46592">
                  <a:moveTo>
                    <a:pt x="13811" y="0"/>
                  </a:moveTo>
                  <a:lnTo>
                    <a:pt x="9525" y="555"/>
                  </a:lnTo>
                  <a:lnTo>
                    <a:pt x="6032" y="1904"/>
                  </a:lnTo>
                  <a:lnTo>
                    <a:pt x="3333" y="3968"/>
                  </a:lnTo>
                  <a:lnTo>
                    <a:pt x="1428" y="6508"/>
                  </a:lnTo>
                  <a:lnTo>
                    <a:pt x="396" y="9286"/>
                  </a:lnTo>
                  <a:lnTo>
                    <a:pt x="0" y="12064"/>
                  </a:lnTo>
                  <a:lnTo>
                    <a:pt x="952" y="16906"/>
                  </a:lnTo>
                  <a:lnTo>
                    <a:pt x="3492" y="20716"/>
                  </a:lnTo>
                  <a:lnTo>
                    <a:pt x="7223" y="23812"/>
                  </a:lnTo>
                  <a:lnTo>
                    <a:pt x="11588" y="26511"/>
                  </a:lnTo>
                  <a:lnTo>
                    <a:pt x="17303" y="29845"/>
                  </a:lnTo>
                  <a:lnTo>
                    <a:pt x="19526" y="31273"/>
                  </a:lnTo>
                  <a:lnTo>
                    <a:pt x="21113" y="32941"/>
                  </a:lnTo>
                  <a:lnTo>
                    <a:pt x="22066" y="34925"/>
                  </a:lnTo>
                  <a:lnTo>
                    <a:pt x="22463" y="37147"/>
                  </a:lnTo>
                  <a:lnTo>
                    <a:pt x="21669" y="40639"/>
                  </a:lnTo>
                  <a:lnTo>
                    <a:pt x="19684" y="42862"/>
                  </a:lnTo>
                  <a:lnTo>
                    <a:pt x="17064" y="44053"/>
                  </a:lnTo>
                  <a:lnTo>
                    <a:pt x="14446" y="44371"/>
                  </a:lnTo>
                  <a:lnTo>
                    <a:pt x="10238" y="43734"/>
                  </a:lnTo>
                  <a:lnTo>
                    <a:pt x="7143" y="41990"/>
                  </a:lnTo>
                  <a:lnTo>
                    <a:pt x="4921" y="39448"/>
                  </a:lnTo>
                  <a:lnTo>
                    <a:pt x="3333" y="36433"/>
                  </a:lnTo>
                  <a:lnTo>
                    <a:pt x="1667" y="30479"/>
                  </a:lnTo>
                  <a:lnTo>
                    <a:pt x="79" y="30479"/>
                  </a:lnTo>
                  <a:lnTo>
                    <a:pt x="79" y="45958"/>
                  </a:lnTo>
                  <a:lnTo>
                    <a:pt x="1349" y="45958"/>
                  </a:lnTo>
                  <a:lnTo>
                    <a:pt x="2222" y="45005"/>
                  </a:lnTo>
                  <a:lnTo>
                    <a:pt x="3571" y="44767"/>
                  </a:lnTo>
                  <a:lnTo>
                    <a:pt x="5873" y="45005"/>
                  </a:lnTo>
                  <a:lnTo>
                    <a:pt x="8651" y="45641"/>
                  </a:lnTo>
                  <a:lnTo>
                    <a:pt x="15001" y="46592"/>
                  </a:lnTo>
                  <a:lnTo>
                    <a:pt x="18336" y="46196"/>
                  </a:lnTo>
                  <a:lnTo>
                    <a:pt x="21590" y="45165"/>
                  </a:lnTo>
                  <a:lnTo>
                    <a:pt x="24606" y="43417"/>
                  </a:lnTo>
                  <a:lnTo>
                    <a:pt x="27067" y="40878"/>
                  </a:lnTo>
                  <a:lnTo>
                    <a:pt x="28813" y="37703"/>
                  </a:lnTo>
                  <a:lnTo>
                    <a:pt x="29368" y="33813"/>
                  </a:lnTo>
                  <a:lnTo>
                    <a:pt x="28813" y="29845"/>
                  </a:lnTo>
                  <a:lnTo>
                    <a:pt x="26987" y="26828"/>
                  </a:lnTo>
                  <a:lnTo>
                    <a:pt x="24368" y="24288"/>
                  </a:lnTo>
                  <a:lnTo>
                    <a:pt x="21113" y="22066"/>
                  </a:lnTo>
                  <a:lnTo>
                    <a:pt x="10398" y="15716"/>
                  </a:lnTo>
                  <a:lnTo>
                    <a:pt x="8176" y="13970"/>
                  </a:lnTo>
                  <a:lnTo>
                    <a:pt x="6826" y="12143"/>
                  </a:lnTo>
                  <a:lnTo>
                    <a:pt x="6112" y="8731"/>
                  </a:lnTo>
                  <a:lnTo>
                    <a:pt x="6508" y="6587"/>
                  </a:lnTo>
                  <a:lnTo>
                    <a:pt x="7857" y="4523"/>
                  </a:lnTo>
                  <a:lnTo>
                    <a:pt x="10159" y="2936"/>
                  </a:lnTo>
                  <a:lnTo>
                    <a:pt x="13652" y="2302"/>
                  </a:lnTo>
                  <a:lnTo>
                    <a:pt x="16907" y="2778"/>
                  </a:lnTo>
                  <a:lnTo>
                    <a:pt x="20002" y="4523"/>
                  </a:lnTo>
                  <a:lnTo>
                    <a:pt x="21431" y="6111"/>
                  </a:lnTo>
                  <a:lnTo>
                    <a:pt x="22621" y="8254"/>
                  </a:lnTo>
                  <a:lnTo>
                    <a:pt x="23732" y="11033"/>
                  </a:lnTo>
                  <a:lnTo>
                    <a:pt x="24606" y="14446"/>
                  </a:lnTo>
                  <a:lnTo>
                    <a:pt x="26113" y="14446"/>
                  </a:lnTo>
                  <a:lnTo>
                    <a:pt x="25717" y="872"/>
                  </a:lnTo>
                  <a:lnTo>
                    <a:pt x="24606" y="872"/>
                  </a:lnTo>
                  <a:lnTo>
                    <a:pt x="24051" y="1587"/>
                  </a:lnTo>
                  <a:lnTo>
                    <a:pt x="22938" y="1984"/>
                  </a:lnTo>
                  <a:lnTo>
                    <a:pt x="19367" y="95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825" name="Shape 2860"/>
            <p:cNvSpPr/>
            <p:nvPr/>
          </p:nvSpPr>
          <p:spPr>
            <a:xfrm>
              <a:off x="3357942" y="5465174"/>
              <a:ext cx="29368" cy="46592"/>
            </a:xfrm>
            <a:custGeom>
              <a:avLst/>
              <a:gdLst/>
              <a:ahLst/>
              <a:cxnLst/>
              <a:rect l="0" t="0" r="0" b="0"/>
              <a:pathLst>
                <a:path w="29368" h="46592">
                  <a:moveTo>
                    <a:pt x="13891" y="0"/>
                  </a:moveTo>
                  <a:lnTo>
                    <a:pt x="9525" y="555"/>
                  </a:lnTo>
                  <a:lnTo>
                    <a:pt x="6033" y="1904"/>
                  </a:lnTo>
                  <a:lnTo>
                    <a:pt x="3335" y="3968"/>
                  </a:lnTo>
                  <a:lnTo>
                    <a:pt x="1508" y="6508"/>
                  </a:lnTo>
                  <a:lnTo>
                    <a:pt x="397" y="9286"/>
                  </a:lnTo>
                  <a:lnTo>
                    <a:pt x="0" y="12064"/>
                  </a:lnTo>
                  <a:lnTo>
                    <a:pt x="953" y="16906"/>
                  </a:lnTo>
                  <a:lnTo>
                    <a:pt x="3492" y="20716"/>
                  </a:lnTo>
                  <a:lnTo>
                    <a:pt x="7223" y="23812"/>
                  </a:lnTo>
                  <a:lnTo>
                    <a:pt x="11589" y="26511"/>
                  </a:lnTo>
                  <a:lnTo>
                    <a:pt x="17305" y="29845"/>
                  </a:lnTo>
                  <a:lnTo>
                    <a:pt x="19527" y="31273"/>
                  </a:lnTo>
                  <a:lnTo>
                    <a:pt x="21114" y="32941"/>
                  </a:lnTo>
                  <a:lnTo>
                    <a:pt x="22067" y="34925"/>
                  </a:lnTo>
                  <a:lnTo>
                    <a:pt x="22463" y="37147"/>
                  </a:lnTo>
                  <a:lnTo>
                    <a:pt x="21669" y="40639"/>
                  </a:lnTo>
                  <a:lnTo>
                    <a:pt x="19686" y="42862"/>
                  </a:lnTo>
                  <a:lnTo>
                    <a:pt x="17066" y="44053"/>
                  </a:lnTo>
                  <a:lnTo>
                    <a:pt x="14447" y="44371"/>
                  </a:lnTo>
                  <a:lnTo>
                    <a:pt x="10240" y="43734"/>
                  </a:lnTo>
                  <a:lnTo>
                    <a:pt x="7143" y="41990"/>
                  </a:lnTo>
                  <a:lnTo>
                    <a:pt x="4922" y="39448"/>
                  </a:lnTo>
                  <a:lnTo>
                    <a:pt x="3335" y="36433"/>
                  </a:lnTo>
                  <a:lnTo>
                    <a:pt x="1667" y="30479"/>
                  </a:lnTo>
                  <a:lnTo>
                    <a:pt x="80" y="30479"/>
                  </a:lnTo>
                  <a:lnTo>
                    <a:pt x="80" y="45958"/>
                  </a:lnTo>
                  <a:lnTo>
                    <a:pt x="1350" y="45958"/>
                  </a:lnTo>
                  <a:lnTo>
                    <a:pt x="2223" y="45005"/>
                  </a:lnTo>
                  <a:lnTo>
                    <a:pt x="3572" y="44767"/>
                  </a:lnTo>
                  <a:lnTo>
                    <a:pt x="5874" y="45005"/>
                  </a:lnTo>
                  <a:lnTo>
                    <a:pt x="8652" y="45641"/>
                  </a:lnTo>
                  <a:lnTo>
                    <a:pt x="15002" y="46592"/>
                  </a:lnTo>
                  <a:lnTo>
                    <a:pt x="18336" y="46196"/>
                  </a:lnTo>
                  <a:lnTo>
                    <a:pt x="21591" y="45165"/>
                  </a:lnTo>
                  <a:lnTo>
                    <a:pt x="24606" y="43417"/>
                  </a:lnTo>
                  <a:lnTo>
                    <a:pt x="27067" y="40878"/>
                  </a:lnTo>
                  <a:lnTo>
                    <a:pt x="28813" y="37703"/>
                  </a:lnTo>
                  <a:lnTo>
                    <a:pt x="29368" y="33813"/>
                  </a:lnTo>
                  <a:lnTo>
                    <a:pt x="28813" y="29845"/>
                  </a:lnTo>
                  <a:lnTo>
                    <a:pt x="26987" y="26828"/>
                  </a:lnTo>
                  <a:lnTo>
                    <a:pt x="24369" y="24288"/>
                  </a:lnTo>
                  <a:lnTo>
                    <a:pt x="21114" y="22066"/>
                  </a:lnTo>
                  <a:lnTo>
                    <a:pt x="10398" y="15716"/>
                  </a:lnTo>
                  <a:lnTo>
                    <a:pt x="8176" y="13970"/>
                  </a:lnTo>
                  <a:lnTo>
                    <a:pt x="6906" y="12143"/>
                  </a:lnTo>
                  <a:lnTo>
                    <a:pt x="6271" y="10318"/>
                  </a:lnTo>
                  <a:lnTo>
                    <a:pt x="6112" y="8731"/>
                  </a:lnTo>
                  <a:lnTo>
                    <a:pt x="6510" y="6587"/>
                  </a:lnTo>
                  <a:lnTo>
                    <a:pt x="7858" y="4523"/>
                  </a:lnTo>
                  <a:lnTo>
                    <a:pt x="10161" y="2936"/>
                  </a:lnTo>
                  <a:lnTo>
                    <a:pt x="13653" y="2302"/>
                  </a:lnTo>
                  <a:lnTo>
                    <a:pt x="16907" y="2778"/>
                  </a:lnTo>
                  <a:lnTo>
                    <a:pt x="20003" y="4523"/>
                  </a:lnTo>
                  <a:lnTo>
                    <a:pt x="21431" y="6111"/>
                  </a:lnTo>
                  <a:lnTo>
                    <a:pt x="22622" y="8254"/>
                  </a:lnTo>
                  <a:lnTo>
                    <a:pt x="23733" y="11033"/>
                  </a:lnTo>
                  <a:lnTo>
                    <a:pt x="24686" y="14446"/>
                  </a:lnTo>
                  <a:lnTo>
                    <a:pt x="26115" y="14446"/>
                  </a:lnTo>
                  <a:lnTo>
                    <a:pt x="25717" y="872"/>
                  </a:lnTo>
                  <a:lnTo>
                    <a:pt x="24686" y="872"/>
                  </a:lnTo>
                  <a:lnTo>
                    <a:pt x="24051" y="1587"/>
                  </a:lnTo>
                  <a:lnTo>
                    <a:pt x="22940" y="1984"/>
                  </a:lnTo>
                  <a:lnTo>
                    <a:pt x="21431" y="1666"/>
                  </a:lnTo>
                  <a:lnTo>
                    <a:pt x="19367" y="952"/>
                  </a:lnTo>
                  <a:lnTo>
                    <a:pt x="13891" y="0"/>
                  </a:lnTo>
                  <a:close/>
                </a:path>
              </a:pathLst>
            </a:custGeom>
            <a:solidFill>
              <a:srgbClr val="000000"/>
            </a:solidFill>
          </p:spPr>
          <p:txBody>
            <a:bodyPr vert="horz" lIns="91440" tIns="45720" rIns="91440" bIns="45720" anchor="t"/>
            <a:lstStyle/>
            <a:p>
              <a:endParaRPr lang="en-IN"/>
            </a:p>
          </p:txBody>
        </p:sp>
        <p:sp>
          <p:nvSpPr>
            <p:cNvPr id="2826" name="Shape 2861"/>
            <p:cNvSpPr/>
            <p:nvPr/>
          </p:nvSpPr>
          <p:spPr>
            <a:xfrm>
              <a:off x="3320319" y="5465174"/>
              <a:ext cx="29368" cy="46592"/>
            </a:xfrm>
            <a:custGeom>
              <a:avLst/>
              <a:gdLst/>
              <a:ahLst/>
              <a:cxnLst/>
              <a:rect l="0" t="0" r="0" b="0"/>
              <a:pathLst>
                <a:path w="29368" h="46592">
                  <a:moveTo>
                    <a:pt x="13810" y="0"/>
                  </a:moveTo>
                  <a:lnTo>
                    <a:pt x="9445" y="555"/>
                  </a:lnTo>
                  <a:lnTo>
                    <a:pt x="6032" y="1904"/>
                  </a:lnTo>
                  <a:lnTo>
                    <a:pt x="3333" y="3968"/>
                  </a:lnTo>
                  <a:lnTo>
                    <a:pt x="1427" y="6508"/>
                  </a:lnTo>
                  <a:lnTo>
                    <a:pt x="396" y="9286"/>
                  </a:lnTo>
                  <a:lnTo>
                    <a:pt x="0" y="12064"/>
                  </a:lnTo>
                  <a:lnTo>
                    <a:pt x="952" y="16906"/>
                  </a:lnTo>
                  <a:lnTo>
                    <a:pt x="3491" y="20716"/>
                  </a:lnTo>
                  <a:lnTo>
                    <a:pt x="7222" y="23812"/>
                  </a:lnTo>
                  <a:lnTo>
                    <a:pt x="11588" y="26511"/>
                  </a:lnTo>
                  <a:lnTo>
                    <a:pt x="17302" y="29845"/>
                  </a:lnTo>
                  <a:lnTo>
                    <a:pt x="19526" y="31273"/>
                  </a:lnTo>
                  <a:lnTo>
                    <a:pt x="21113" y="32941"/>
                  </a:lnTo>
                  <a:lnTo>
                    <a:pt x="22065" y="34925"/>
                  </a:lnTo>
                  <a:lnTo>
                    <a:pt x="22462" y="37147"/>
                  </a:lnTo>
                  <a:lnTo>
                    <a:pt x="21668" y="40639"/>
                  </a:lnTo>
                  <a:lnTo>
                    <a:pt x="19684" y="42862"/>
                  </a:lnTo>
                  <a:lnTo>
                    <a:pt x="17065" y="44053"/>
                  </a:lnTo>
                  <a:lnTo>
                    <a:pt x="14446" y="44371"/>
                  </a:lnTo>
                  <a:lnTo>
                    <a:pt x="10238" y="43734"/>
                  </a:lnTo>
                  <a:lnTo>
                    <a:pt x="7063" y="41990"/>
                  </a:lnTo>
                  <a:lnTo>
                    <a:pt x="4841" y="39448"/>
                  </a:lnTo>
                  <a:lnTo>
                    <a:pt x="3333" y="36433"/>
                  </a:lnTo>
                  <a:lnTo>
                    <a:pt x="1666" y="30479"/>
                  </a:lnTo>
                  <a:lnTo>
                    <a:pt x="79" y="30479"/>
                  </a:lnTo>
                  <a:lnTo>
                    <a:pt x="79" y="45958"/>
                  </a:lnTo>
                  <a:lnTo>
                    <a:pt x="1348" y="45958"/>
                  </a:lnTo>
                  <a:lnTo>
                    <a:pt x="2221" y="45005"/>
                  </a:lnTo>
                  <a:lnTo>
                    <a:pt x="3491" y="44767"/>
                  </a:lnTo>
                  <a:lnTo>
                    <a:pt x="5872" y="45005"/>
                  </a:lnTo>
                  <a:lnTo>
                    <a:pt x="8651" y="45641"/>
                  </a:lnTo>
                  <a:lnTo>
                    <a:pt x="15001" y="46592"/>
                  </a:lnTo>
                  <a:lnTo>
                    <a:pt x="18335" y="46196"/>
                  </a:lnTo>
                  <a:lnTo>
                    <a:pt x="21590" y="45165"/>
                  </a:lnTo>
                  <a:lnTo>
                    <a:pt x="24606" y="43417"/>
                  </a:lnTo>
                  <a:lnTo>
                    <a:pt x="27066" y="40878"/>
                  </a:lnTo>
                  <a:lnTo>
                    <a:pt x="28733" y="37703"/>
                  </a:lnTo>
                  <a:lnTo>
                    <a:pt x="29368" y="33813"/>
                  </a:lnTo>
                  <a:lnTo>
                    <a:pt x="28733" y="29845"/>
                  </a:lnTo>
                  <a:lnTo>
                    <a:pt x="26987" y="26828"/>
                  </a:lnTo>
                  <a:lnTo>
                    <a:pt x="24367" y="24288"/>
                  </a:lnTo>
                  <a:lnTo>
                    <a:pt x="21033" y="22066"/>
                  </a:lnTo>
                  <a:lnTo>
                    <a:pt x="10397" y="15716"/>
                  </a:lnTo>
                  <a:lnTo>
                    <a:pt x="8175" y="13970"/>
                  </a:lnTo>
                  <a:lnTo>
                    <a:pt x="6826" y="12143"/>
                  </a:lnTo>
                  <a:lnTo>
                    <a:pt x="6111" y="8731"/>
                  </a:lnTo>
                  <a:lnTo>
                    <a:pt x="6508" y="6587"/>
                  </a:lnTo>
                  <a:lnTo>
                    <a:pt x="7857" y="4523"/>
                  </a:lnTo>
                  <a:lnTo>
                    <a:pt x="10159" y="2936"/>
                  </a:lnTo>
                  <a:lnTo>
                    <a:pt x="13652" y="2302"/>
                  </a:lnTo>
                  <a:lnTo>
                    <a:pt x="16906" y="2778"/>
                  </a:lnTo>
                  <a:lnTo>
                    <a:pt x="20002" y="4523"/>
                  </a:lnTo>
                  <a:lnTo>
                    <a:pt x="21431" y="6111"/>
                  </a:lnTo>
                  <a:lnTo>
                    <a:pt x="22621" y="8254"/>
                  </a:lnTo>
                  <a:lnTo>
                    <a:pt x="23732" y="11033"/>
                  </a:lnTo>
                  <a:lnTo>
                    <a:pt x="24606" y="14446"/>
                  </a:lnTo>
                  <a:lnTo>
                    <a:pt x="26113" y="14446"/>
                  </a:lnTo>
                  <a:lnTo>
                    <a:pt x="25716" y="872"/>
                  </a:lnTo>
                  <a:lnTo>
                    <a:pt x="24606" y="872"/>
                  </a:lnTo>
                  <a:lnTo>
                    <a:pt x="24050" y="1587"/>
                  </a:lnTo>
                  <a:lnTo>
                    <a:pt x="22938" y="1984"/>
                  </a:lnTo>
                  <a:lnTo>
                    <a:pt x="19366" y="952"/>
                  </a:lnTo>
                  <a:lnTo>
                    <a:pt x="16827" y="317"/>
                  </a:lnTo>
                  <a:lnTo>
                    <a:pt x="13810" y="0"/>
                  </a:lnTo>
                  <a:close/>
                </a:path>
              </a:pathLst>
            </a:custGeom>
            <a:solidFill>
              <a:srgbClr val="000000"/>
            </a:solidFill>
          </p:spPr>
          <p:txBody>
            <a:bodyPr vert="horz" lIns="91440" tIns="45720" rIns="91440" bIns="45720" anchor="t"/>
            <a:lstStyle/>
            <a:p>
              <a:endParaRPr lang="en-IN"/>
            </a:p>
          </p:txBody>
        </p:sp>
        <p:sp>
          <p:nvSpPr>
            <p:cNvPr id="2827" name="Shape 2862"/>
            <p:cNvSpPr/>
            <p:nvPr/>
          </p:nvSpPr>
          <p:spPr>
            <a:xfrm>
              <a:off x="3965082" y="5500814"/>
              <a:ext cx="10953" cy="11032"/>
            </a:xfrm>
            <a:custGeom>
              <a:avLst/>
              <a:gdLst/>
              <a:ahLst/>
              <a:cxnLst/>
              <a:rect l="0" t="0" r="0" b="0"/>
              <a:pathLst>
                <a:path w="10953" h="11032">
                  <a:moveTo>
                    <a:pt x="5397" y="0"/>
                  </a:moveTo>
                  <a:lnTo>
                    <a:pt x="3333" y="475"/>
                  </a:lnTo>
                  <a:lnTo>
                    <a:pt x="1587" y="1666"/>
                  </a:lnTo>
                  <a:lnTo>
                    <a:pt x="476" y="3412"/>
                  </a:lnTo>
                  <a:lnTo>
                    <a:pt x="0" y="5634"/>
                  </a:lnTo>
                  <a:lnTo>
                    <a:pt x="556" y="8094"/>
                  </a:lnTo>
                  <a:lnTo>
                    <a:pt x="1904" y="9762"/>
                  </a:lnTo>
                  <a:lnTo>
                    <a:pt x="3731" y="10714"/>
                  </a:lnTo>
                  <a:lnTo>
                    <a:pt x="5397" y="11032"/>
                  </a:lnTo>
                  <a:lnTo>
                    <a:pt x="7143" y="10714"/>
                  </a:lnTo>
                  <a:lnTo>
                    <a:pt x="8969" y="9762"/>
                  </a:lnTo>
                  <a:lnTo>
                    <a:pt x="10397" y="8094"/>
                  </a:lnTo>
                  <a:lnTo>
                    <a:pt x="10953" y="5634"/>
                  </a:lnTo>
                  <a:lnTo>
                    <a:pt x="10477" y="3491"/>
                  </a:lnTo>
                  <a:lnTo>
                    <a:pt x="9287" y="1666"/>
                  </a:lnTo>
                  <a:lnTo>
                    <a:pt x="7540" y="475"/>
                  </a:lnTo>
                  <a:lnTo>
                    <a:pt x="5397" y="0"/>
                  </a:lnTo>
                  <a:close/>
                </a:path>
              </a:pathLst>
            </a:custGeom>
            <a:solidFill>
              <a:srgbClr val="000000"/>
            </a:solidFill>
          </p:spPr>
          <p:txBody>
            <a:bodyPr vert="horz" lIns="91440" tIns="45720" rIns="91440" bIns="45720" anchor="t"/>
            <a:lstStyle/>
            <a:p>
              <a:endParaRPr lang="en-IN"/>
            </a:p>
          </p:txBody>
        </p:sp>
        <p:sp>
          <p:nvSpPr>
            <p:cNvPr id="2828" name="Shape 2863"/>
            <p:cNvSpPr/>
            <p:nvPr/>
          </p:nvSpPr>
          <p:spPr>
            <a:xfrm>
              <a:off x="3418188" y="5466126"/>
              <a:ext cx="46513" cy="45640"/>
            </a:xfrm>
            <a:custGeom>
              <a:avLst/>
              <a:gdLst/>
              <a:ahLst/>
              <a:cxnLst/>
              <a:rect l="0" t="0" r="0" b="0"/>
              <a:pathLst>
                <a:path w="46513" h="45640">
                  <a:moveTo>
                    <a:pt x="0" y="0"/>
                  </a:moveTo>
                  <a:lnTo>
                    <a:pt x="0" y="1428"/>
                  </a:lnTo>
                  <a:lnTo>
                    <a:pt x="2222" y="1666"/>
                  </a:lnTo>
                  <a:lnTo>
                    <a:pt x="4207" y="2460"/>
                  </a:lnTo>
                  <a:lnTo>
                    <a:pt x="5556" y="4286"/>
                  </a:lnTo>
                  <a:lnTo>
                    <a:pt x="6112" y="7778"/>
                  </a:lnTo>
                  <a:lnTo>
                    <a:pt x="6112" y="32702"/>
                  </a:lnTo>
                  <a:lnTo>
                    <a:pt x="6746" y="37306"/>
                  </a:lnTo>
                  <a:lnTo>
                    <a:pt x="8254" y="40719"/>
                  </a:lnTo>
                  <a:lnTo>
                    <a:pt x="10477" y="43101"/>
                  </a:lnTo>
                  <a:lnTo>
                    <a:pt x="13017" y="44608"/>
                  </a:lnTo>
                  <a:lnTo>
                    <a:pt x="15557" y="45402"/>
                  </a:lnTo>
                  <a:lnTo>
                    <a:pt x="17858" y="45640"/>
                  </a:lnTo>
                  <a:lnTo>
                    <a:pt x="19765" y="45482"/>
                  </a:lnTo>
                  <a:lnTo>
                    <a:pt x="22383" y="44926"/>
                  </a:lnTo>
                  <a:lnTo>
                    <a:pt x="25321" y="43576"/>
                  </a:lnTo>
                  <a:lnTo>
                    <a:pt x="28257" y="41354"/>
                  </a:lnTo>
                  <a:lnTo>
                    <a:pt x="32543" y="37069"/>
                  </a:lnTo>
                  <a:lnTo>
                    <a:pt x="32543" y="45322"/>
                  </a:lnTo>
                  <a:lnTo>
                    <a:pt x="32782" y="45482"/>
                  </a:lnTo>
                  <a:lnTo>
                    <a:pt x="39370" y="43101"/>
                  </a:lnTo>
                  <a:lnTo>
                    <a:pt x="46513" y="41037"/>
                  </a:lnTo>
                  <a:lnTo>
                    <a:pt x="46513" y="39687"/>
                  </a:lnTo>
                  <a:lnTo>
                    <a:pt x="43021" y="39370"/>
                  </a:lnTo>
                  <a:lnTo>
                    <a:pt x="41196" y="38258"/>
                  </a:lnTo>
                  <a:lnTo>
                    <a:pt x="40481" y="36432"/>
                  </a:lnTo>
                  <a:lnTo>
                    <a:pt x="40402" y="34051"/>
                  </a:lnTo>
                  <a:lnTo>
                    <a:pt x="40402" y="0"/>
                  </a:lnTo>
                  <a:lnTo>
                    <a:pt x="24765" y="0"/>
                  </a:lnTo>
                  <a:lnTo>
                    <a:pt x="24765" y="1746"/>
                  </a:lnTo>
                  <a:lnTo>
                    <a:pt x="28813" y="2222"/>
                  </a:lnTo>
                  <a:lnTo>
                    <a:pt x="31034" y="3413"/>
                  </a:lnTo>
                  <a:lnTo>
                    <a:pt x="31908" y="5319"/>
                  </a:lnTo>
                  <a:lnTo>
                    <a:pt x="32067" y="7937"/>
                  </a:lnTo>
                  <a:lnTo>
                    <a:pt x="32067" y="31274"/>
                  </a:lnTo>
                  <a:lnTo>
                    <a:pt x="31988" y="33337"/>
                  </a:lnTo>
                  <a:lnTo>
                    <a:pt x="31591" y="34687"/>
                  </a:lnTo>
                  <a:lnTo>
                    <a:pt x="30479" y="36275"/>
                  </a:lnTo>
                  <a:lnTo>
                    <a:pt x="26272" y="38893"/>
                  </a:lnTo>
                  <a:lnTo>
                    <a:pt x="21827" y="39846"/>
                  </a:lnTo>
                  <a:lnTo>
                    <a:pt x="19050" y="39370"/>
                  </a:lnTo>
                  <a:lnTo>
                    <a:pt x="16986" y="38258"/>
                  </a:lnTo>
                  <a:lnTo>
                    <a:pt x="15716" y="36671"/>
                  </a:lnTo>
                  <a:lnTo>
                    <a:pt x="14922" y="34925"/>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2829" name="Shape 2864"/>
            <p:cNvSpPr/>
            <p:nvPr/>
          </p:nvSpPr>
          <p:spPr>
            <a:xfrm>
              <a:off x="4357116" y="5571060"/>
              <a:ext cx="10159" cy="10080"/>
            </a:xfrm>
            <a:custGeom>
              <a:avLst/>
              <a:gdLst/>
              <a:ahLst/>
              <a:cxnLst/>
              <a:rect l="0" t="0" r="0" b="0"/>
              <a:pathLst>
                <a:path w="10159" h="10080">
                  <a:moveTo>
                    <a:pt x="5000" y="0"/>
                  </a:moveTo>
                  <a:lnTo>
                    <a:pt x="2777" y="476"/>
                  </a:lnTo>
                  <a:lnTo>
                    <a:pt x="1189" y="1746"/>
                  </a:lnTo>
                  <a:lnTo>
                    <a:pt x="317" y="3412"/>
                  </a:lnTo>
                  <a:lnTo>
                    <a:pt x="0" y="5079"/>
                  </a:lnTo>
                  <a:lnTo>
                    <a:pt x="317" y="6667"/>
                  </a:lnTo>
                  <a:lnTo>
                    <a:pt x="1189" y="8335"/>
                  </a:lnTo>
                  <a:lnTo>
                    <a:pt x="2698" y="9604"/>
                  </a:lnTo>
                  <a:lnTo>
                    <a:pt x="5000" y="10080"/>
                  </a:lnTo>
                  <a:lnTo>
                    <a:pt x="7063" y="9683"/>
                  </a:lnTo>
                  <a:lnTo>
                    <a:pt x="8731" y="8651"/>
                  </a:lnTo>
                  <a:lnTo>
                    <a:pt x="9842" y="7063"/>
                  </a:lnTo>
                  <a:lnTo>
                    <a:pt x="10159" y="5079"/>
                  </a:lnTo>
                  <a:lnTo>
                    <a:pt x="9842" y="3016"/>
                  </a:lnTo>
                  <a:lnTo>
                    <a:pt x="8731" y="1507"/>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830" name="Shape 2865"/>
            <p:cNvSpPr/>
            <p:nvPr/>
          </p:nvSpPr>
          <p:spPr>
            <a:xfrm>
              <a:off x="4323539" y="5571060"/>
              <a:ext cx="23574" cy="67627"/>
            </a:xfrm>
            <a:custGeom>
              <a:avLst/>
              <a:gdLst/>
              <a:ahLst/>
              <a:cxnLst/>
              <a:rect l="0" t="0" r="0" b="0"/>
              <a:pathLst>
                <a:path w="23574" h="67627">
                  <a:moveTo>
                    <a:pt x="15795" y="0"/>
                  </a:moveTo>
                  <a:lnTo>
                    <a:pt x="0" y="4366"/>
                  </a:lnTo>
                  <a:lnTo>
                    <a:pt x="0" y="5953"/>
                  </a:lnTo>
                  <a:lnTo>
                    <a:pt x="3413" y="5715"/>
                  </a:lnTo>
                  <a:lnTo>
                    <a:pt x="5715" y="6032"/>
                  </a:lnTo>
                  <a:lnTo>
                    <a:pt x="7063" y="7143"/>
                  </a:lnTo>
                  <a:lnTo>
                    <a:pt x="7699" y="8968"/>
                  </a:lnTo>
                  <a:lnTo>
                    <a:pt x="7857" y="11747"/>
                  </a:lnTo>
                  <a:lnTo>
                    <a:pt x="7857" y="59054"/>
                  </a:lnTo>
                  <a:lnTo>
                    <a:pt x="7539" y="62388"/>
                  </a:lnTo>
                  <a:lnTo>
                    <a:pt x="6270" y="64452"/>
                  </a:lnTo>
                  <a:lnTo>
                    <a:pt x="3888" y="65642"/>
                  </a:lnTo>
                  <a:lnTo>
                    <a:pt x="238" y="66198"/>
                  </a:lnTo>
                  <a:lnTo>
                    <a:pt x="238" y="67627"/>
                  </a:lnTo>
                  <a:lnTo>
                    <a:pt x="23574" y="67627"/>
                  </a:lnTo>
                  <a:lnTo>
                    <a:pt x="23574" y="66198"/>
                  </a:lnTo>
                  <a:lnTo>
                    <a:pt x="20002" y="65801"/>
                  </a:lnTo>
                  <a:lnTo>
                    <a:pt x="17701" y="64770"/>
                  </a:lnTo>
                  <a:lnTo>
                    <a:pt x="16509" y="62786"/>
                  </a:lnTo>
                  <a:lnTo>
                    <a:pt x="16192" y="59372"/>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2831" name="Shape 2866"/>
            <p:cNvSpPr/>
            <p:nvPr/>
          </p:nvSpPr>
          <p:spPr>
            <a:xfrm>
              <a:off x="3343734" y="5571060"/>
              <a:ext cx="10159" cy="10080"/>
            </a:xfrm>
            <a:custGeom>
              <a:avLst/>
              <a:gdLst/>
              <a:ahLst/>
              <a:cxnLst/>
              <a:rect l="0" t="0" r="0" b="0"/>
              <a:pathLst>
                <a:path w="10159" h="10080">
                  <a:moveTo>
                    <a:pt x="5000" y="0"/>
                  </a:moveTo>
                  <a:lnTo>
                    <a:pt x="2778" y="476"/>
                  </a:lnTo>
                  <a:lnTo>
                    <a:pt x="1191" y="1746"/>
                  </a:lnTo>
                  <a:lnTo>
                    <a:pt x="317" y="3412"/>
                  </a:lnTo>
                  <a:lnTo>
                    <a:pt x="0" y="5079"/>
                  </a:lnTo>
                  <a:lnTo>
                    <a:pt x="317" y="6667"/>
                  </a:lnTo>
                  <a:lnTo>
                    <a:pt x="1191" y="8335"/>
                  </a:lnTo>
                  <a:lnTo>
                    <a:pt x="2698" y="9604"/>
                  </a:lnTo>
                  <a:lnTo>
                    <a:pt x="5000" y="10080"/>
                  </a:lnTo>
                  <a:lnTo>
                    <a:pt x="7063" y="9683"/>
                  </a:lnTo>
                  <a:lnTo>
                    <a:pt x="8731" y="8651"/>
                  </a:lnTo>
                  <a:lnTo>
                    <a:pt x="9842" y="7063"/>
                  </a:lnTo>
                  <a:lnTo>
                    <a:pt x="10159" y="5079"/>
                  </a:lnTo>
                  <a:lnTo>
                    <a:pt x="9842" y="3016"/>
                  </a:lnTo>
                  <a:lnTo>
                    <a:pt x="8731" y="1507"/>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832" name="Shape 2867"/>
            <p:cNvSpPr/>
            <p:nvPr/>
          </p:nvSpPr>
          <p:spPr>
            <a:xfrm>
              <a:off x="3188716" y="5571060"/>
              <a:ext cx="46116" cy="68660"/>
            </a:xfrm>
            <a:custGeom>
              <a:avLst/>
              <a:gdLst/>
              <a:ahLst/>
              <a:cxnLst/>
              <a:rect l="0" t="0" r="0" b="0"/>
              <a:pathLst>
                <a:path w="46116" h="68660">
                  <a:moveTo>
                    <a:pt x="14366" y="0"/>
                  </a:moveTo>
                  <a:lnTo>
                    <a:pt x="0" y="4366"/>
                  </a:lnTo>
                  <a:lnTo>
                    <a:pt x="0" y="5953"/>
                  </a:lnTo>
                  <a:lnTo>
                    <a:pt x="2222" y="5873"/>
                  </a:lnTo>
                  <a:lnTo>
                    <a:pt x="4762" y="6191"/>
                  </a:lnTo>
                  <a:lnTo>
                    <a:pt x="6031" y="7223"/>
                  </a:lnTo>
                  <a:lnTo>
                    <a:pt x="6587" y="10873"/>
                  </a:lnTo>
                  <a:lnTo>
                    <a:pt x="6587" y="62310"/>
                  </a:lnTo>
                  <a:lnTo>
                    <a:pt x="7301" y="64055"/>
                  </a:lnTo>
                  <a:lnTo>
                    <a:pt x="9445" y="65563"/>
                  </a:lnTo>
                  <a:lnTo>
                    <a:pt x="15795" y="67786"/>
                  </a:lnTo>
                  <a:lnTo>
                    <a:pt x="19128" y="68421"/>
                  </a:lnTo>
                  <a:lnTo>
                    <a:pt x="21906" y="68660"/>
                  </a:lnTo>
                  <a:lnTo>
                    <a:pt x="28177" y="67945"/>
                  </a:lnTo>
                  <a:lnTo>
                    <a:pt x="33416" y="66040"/>
                  </a:lnTo>
                  <a:lnTo>
                    <a:pt x="37623" y="63261"/>
                  </a:lnTo>
                  <a:lnTo>
                    <a:pt x="40877" y="59690"/>
                  </a:lnTo>
                  <a:lnTo>
                    <a:pt x="43337" y="55800"/>
                  </a:lnTo>
                  <a:lnTo>
                    <a:pt x="44925" y="51673"/>
                  </a:lnTo>
                  <a:lnTo>
                    <a:pt x="45798" y="47704"/>
                  </a:lnTo>
                  <a:lnTo>
                    <a:pt x="46116" y="44053"/>
                  </a:lnTo>
                  <a:lnTo>
                    <a:pt x="45639" y="38734"/>
                  </a:lnTo>
                  <a:lnTo>
                    <a:pt x="44131" y="33654"/>
                  </a:lnTo>
                  <a:lnTo>
                    <a:pt x="41750" y="29051"/>
                  </a:lnTo>
                  <a:lnTo>
                    <a:pt x="38337" y="25400"/>
                  </a:lnTo>
                  <a:lnTo>
                    <a:pt x="33892" y="22938"/>
                  </a:lnTo>
                  <a:lnTo>
                    <a:pt x="28416" y="22066"/>
                  </a:lnTo>
                  <a:lnTo>
                    <a:pt x="24923" y="22542"/>
                  </a:lnTo>
                  <a:lnTo>
                    <a:pt x="22897" y="23251"/>
                  </a:lnTo>
                  <a:lnTo>
                    <a:pt x="24763" y="28336"/>
                  </a:lnTo>
                  <a:lnTo>
                    <a:pt x="28812" y="29130"/>
                  </a:lnTo>
                  <a:lnTo>
                    <a:pt x="31987" y="31273"/>
                  </a:lnTo>
                  <a:lnTo>
                    <a:pt x="34448" y="34528"/>
                  </a:lnTo>
                  <a:lnTo>
                    <a:pt x="36036" y="38576"/>
                  </a:lnTo>
                  <a:lnTo>
                    <a:pt x="37067" y="43100"/>
                  </a:lnTo>
                  <a:lnTo>
                    <a:pt x="37384" y="47704"/>
                  </a:lnTo>
                  <a:lnTo>
                    <a:pt x="37226" y="51276"/>
                  </a:lnTo>
                  <a:lnTo>
                    <a:pt x="36512" y="55245"/>
                  </a:lnTo>
                  <a:lnTo>
                    <a:pt x="35162" y="59054"/>
                  </a:lnTo>
                  <a:lnTo>
                    <a:pt x="32781" y="62388"/>
                  </a:lnTo>
                  <a:lnTo>
                    <a:pt x="29288" y="64611"/>
                  </a:lnTo>
                  <a:lnTo>
                    <a:pt x="24367" y="65485"/>
                  </a:lnTo>
                  <a:lnTo>
                    <a:pt x="20794" y="65007"/>
                  </a:lnTo>
                  <a:lnTo>
                    <a:pt x="16826" y="63500"/>
                  </a:lnTo>
                  <a:lnTo>
                    <a:pt x="15398" y="62229"/>
                  </a:lnTo>
                  <a:lnTo>
                    <a:pt x="14842" y="60722"/>
                  </a:lnTo>
                  <a:lnTo>
                    <a:pt x="14842" y="35718"/>
                  </a:lnTo>
                  <a:lnTo>
                    <a:pt x="15556" y="33257"/>
                  </a:lnTo>
                  <a:lnTo>
                    <a:pt x="16906" y="31353"/>
                  </a:lnTo>
                  <a:lnTo>
                    <a:pt x="18811" y="29923"/>
                  </a:lnTo>
                  <a:lnTo>
                    <a:pt x="20875" y="29051"/>
                  </a:lnTo>
                  <a:lnTo>
                    <a:pt x="24763" y="28336"/>
                  </a:lnTo>
                  <a:lnTo>
                    <a:pt x="22897" y="23251"/>
                  </a:lnTo>
                  <a:lnTo>
                    <a:pt x="21748" y="23653"/>
                  </a:lnTo>
                  <a:lnTo>
                    <a:pt x="19128" y="25241"/>
                  </a:lnTo>
                  <a:lnTo>
                    <a:pt x="17064" y="27067"/>
                  </a:lnTo>
                  <a:lnTo>
                    <a:pt x="15716" y="28733"/>
                  </a:lnTo>
                  <a:lnTo>
                    <a:pt x="15081" y="30082"/>
                  </a:lnTo>
                  <a:lnTo>
                    <a:pt x="14842" y="30082"/>
                  </a:lnTo>
                  <a:lnTo>
                    <a:pt x="14842" y="158"/>
                  </a:lnTo>
                  <a:lnTo>
                    <a:pt x="14366" y="0"/>
                  </a:lnTo>
                  <a:close/>
                </a:path>
              </a:pathLst>
            </a:custGeom>
            <a:solidFill>
              <a:srgbClr val="000000"/>
            </a:solidFill>
          </p:spPr>
          <p:txBody>
            <a:bodyPr vert="horz" lIns="91440" tIns="45720" rIns="91440" bIns="45720" anchor="t"/>
            <a:lstStyle/>
            <a:p>
              <a:endParaRPr lang="en-IN"/>
            </a:p>
          </p:txBody>
        </p:sp>
        <p:sp>
          <p:nvSpPr>
            <p:cNvPr id="2833" name="Shape 2868"/>
            <p:cNvSpPr/>
            <p:nvPr/>
          </p:nvSpPr>
          <p:spPr>
            <a:xfrm>
              <a:off x="3168395" y="5571060"/>
              <a:ext cx="10158" cy="10080"/>
            </a:xfrm>
            <a:custGeom>
              <a:avLst/>
              <a:gdLst/>
              <a:ahLst/>
              <a:cxnLst/>
              <a:rect l="0" t="0" r="0" b="0"/>
              <a:pathLst>
                <a:path w="10158" h="10080">
                  <a:moveTo>
                    <a:pt x="5000" y="0"/>
                  </a:moveTo>
                  <a:lnTo>
                    <a:pt x="2777" y="476"/>
                  </a:lnTo>
                  <a:lnTo>
                    <a:pt x="1190" y="1746"/>
                  </a:lnTo>
                  <a:lnTo>
                    <a:pt x="317" y="3412"/>
                  </a:lnTo>
                  <a:lnTo>
                    <a:pt x="0" y="5079"/>
                  </a:lnTo>
                  <a:lnTo>
                    <a:pt x="317" y="6667"/>
                  </a:lnTo>
                  <a:lnTo>
                    <a:pt x="1190" y="8335"/>
                  </a:lnTo>
                  <a:lnTo>
                    <a:pt x="2698" y="9604"/>
                  </a:lnTo>
                  <a:lnTo>
                    <a:pt x="5000" y="10080"/>
                  </a:lnTo>
                  <a:lnTo>
                    <a:pt x="7063" y="9683"/>
                  </a:lnTo>
                  <a:lnTo>
                    <a:pt x="8731" y="8651"/>
                  </a:lnTo>
                  <a:lnTo>
                    <a:pt x="9842" y="7063"/>
                  </a:lnTo>
                  <a:lnTo>
                    <a:pt x="10158" y="5079"/>
                  </a:lnTo>
                  <a:lnTo>
                    <a:pt x="9842" y="3016"/>
                  </a:lnTo>
                  <a:lnTo>
                    <a:pt x="8731" y="1507"/>
                  </a:lnTo>
                  <a:lnTo>
                    <a:pt x="7063" y="397"/>
                  </a:lnTo>
                  <a:lnTo>
                    <a:pt x="5000" y="0"/>
                  </a:lnTo>
                  <a:close/>
                </a:path>
              </a:pathLst>
            </a:custGeom>
            <a:solidFill>
              <a:srgbClr val="000000"/>
            </a:solidFill>
          </p:spPr>
          <p:txBody>
            <a:bodyPr vert="horz" lIns="91440" tIns="45720" rIns="91440" bIns="45720" anchor="t"/>
            <a:lstStyle/>
            <a:p>
              <a:endParaRPr lang="en-IN"/>
            </a:p>
          </p:txBody>
        </p:sp>
        <p:sp>
          <p:nvSpPr>
            <p:cNvPr id="2834" name="Shape 2869"/>
            <p:cNvSpPr/>
            <p:nvPr/>
          </p:nvSpPr>
          <p:spPr>
            <a:xfrm>
              <a:off x="3756325" y="5581379"/>
              <a:ext cx="26352" cy="58341"/>
            </a:xfrm>
            <a:custGeom>
              <a:avLst/>
              <a:gdLst/>
              <a:ahLst/>
              <a:cxnLst/>
              <a:rect l="0" t="0" r="0" b="0"/>
              <a:pathLst>
                <a:path w="26352" h="58341">
                  <a:moveTo>
                    <a:pt x="13256" y="0"/>
                  </a:moveTo>
                  <a:lnTo>
                    <a:pt x="10874" y="3412"/>
                  </a:lnTo>
                  <a:lnTo>
                    <a:pt x="8890" y="6111"/>
                  </a:lnTo>
                  <a:lnTo>
                    <a:pt x="4365" y="11271"/>
                  </a:lnTo>
                  <a:lnTo>
                    <a:pt x="1428" y="13652"/>
                  </a:lnTo>
                  <a:lnTo>
                    <a:pt x="396" y="14446"/>
                  </a:lnTo>
                  <a:lnTo>
                    <a:pt x="0" y="15240"/>
                  </a:lnTo>
                  <a:lnTo>
                    <a:pt x="396" y="15954"/>
                  </a:lnTo>
                  <a:lnTo>
                    <a:pt x="5634" y="15954"/>
                  </a:lnTo>
                  <a:lnTo>
                    <a:pt x="5634" y="45720"/>
                  </a:lnTo>
                  <a:lnTo>
                    <a:pt x="5873" y="49132"/>
                  </a:lnTo>
                  <a:lnTo>
                    <a:pt x="6350" y="51911"/>
                  </a:lnTo>
                  <a:lnTo>
                    <a:pt x="7222" y="54133"/>
                  </a:lnTo>
                  <a:lnTo>
                    <a:pt x="8333" y="55721"/>
                  </a:lnTo>
                  <a:lnTo>
                    <a:pt x="11271" y="57705"/>
                  </a:lnTo>
                  <a:lnTo>
                    <a:pt x="14763" y="58341"/>
                  </a:lnTo>
                  <a:lnTo>
                    <a:pt x="18177" y="57705"/>
                  </a:lnTo>
                  <a:lnTo>
                    <a:pt x="21352" y="56117"/>
                  </a:lnTo>
                  <a:lnTo>
                    <a:pt x="24129" y="53736"/>
                  </a:lnTo>
                  <a:lnTo>
                    <a:pt x="26352" y="50800"/>
                  </a:lnTo>
                  <a:lnTo>
                    <a:pt x="25082" y="49688"/>
                  </a:lnTo>
                  <a:lnTo>
                    <a:pt x="22860" y="51911"/>
                  </a:lnTo>
                  <a:lnTo>
                    <a:pt x="21193" y="52785"/>
                  </a:lnTo>
                  <a:lnTo>
                    <a:pt x="19050" y="53181"/>
                  </a:lnTo>
                  <a:lnTo>
                    <a:pt x="16907" y="52704"/>
                  </a:lnTo>
                  <a:lnTo>
                    <a:pt x="15477" y="51513"/>
                  </a:lnTo>
                  <a:lnTo>
                    <a:pt x="14604" y="49847"/>
                  </a:lnTo>
                  <a:lnTo>
                    <a:pt x="14208" y="47942"/>
                  </a:lnTo>
                  <a:lnTo>
                    <a:pt x="13970" y="44291"/>
                  </a:lnTo>
                  <a:lnTo>
                    <a:pt x="13970" y="15954"/>
                  </a:lnTo>
                  <a:lnTo>
                    <a:pt x="23971" y="15954"/>
                  </a:lnTo>
                  <a:lnTo>
                    <a:pt x="23971" y="12779"/>
                  </a:lnTo>
                  <a:lnTo>
                    <a:pt x="13970" y="12779"/>
                  </a:lnTo>
                  <a:lnTo>
                    <a:pt x="13970" y="1270"/>
                  </a:lnTo>
                  <a:lnTo>
                    <a:pt x="13890" y="317"/>
                  </a:lnTo>
                  <a:lnTo>
                    <a:pt x="13256" y="0"/>
                  </a:lnTo>
                  <a:close/>
                </a:path>
              </a:pathLst>
            </a:custGeom>
            <a:solidFill>
              <a:srgbClr val="000000"/>
            </a:solidFill>
          </p:spPr>
          <p:txBody>
            <a:bodyPr vert="horz" lIns="91440" tIns="45720" rIns="91440" bIns="45720" anchor="t"/>
            <a:lstStyle/>
            <a:p>
              <a:endParaRPr lang="en-IN"/>
            </a:p>
          </p:txBody>
        </p:sp>
        <p:sp>
          <p:nvSpPr>
            <p:cNvPr id="2835" name="Shape 2870"/>
            <p:cNvSpPr/>
            <p:nvPr/>
          </p:nvSpPr>
          <p:spPr>
            <a:xfrm>
              <a:off x="3133232" y="5581379"/>
              <a:ext cx="26352" cy="58341"/>
            </a:xfrm>
            <a:custGeom>
              <a:avLst/>
              <a:gdLst/>
              <a:ahLst/>
              <a:cxnLst/>
              <a:rect l="0" t="0" r="0" b="0"/>
              <a:pathLst>
                <a:path w="26352" h="58341">
                  <a:moveTo>
                    <a:pt x="13335" y="0"/>
                  </a:moveTo>
                  <a:lnTo>
                    <a:pt x="10874" y="3412"/>
                  </a:lnTo>
                  <a:lnTo>
                    <a:pt x="8890" y="6111"/>
                  </a:lnTo>
                  <a:lnTo>
                    <a:pt x="4365" y="11271"/>
                  </a:lnTo>
                  <a:lnTo>
                    <a:pt x="1428" y="13652"/>
                  </a:lnTo>
                  <a:lnTo>
                    <a:pt x="396" y="14446"/>
                  </a:lnTo>
                  <a:lnTo>
                    <a:pt x="0" y="15240"/>
                  </a:lnTo>
                  <a:lnTo>
                    <a:pt x="396" y="15954"/>
                  </a:lnTo>
                  <a:lnTo>
                    <a:pt x="5634" y="15954"/>
                  </a:lnTo>
                  <a:lnTo>
                    <a:pt x="5634" y="45720"/>
                  </a:lnTo>
                  <a:lnTo>
                    <a:pt x="5873" y="49132"/>
                  </a:lnTo>
                  <a:lnTo>
                    <a:pt x="6428" y="51911"/>
                  </a:lnTo>
                  <a:lnTo>
                    <a:pt x="7222" y="54133"/>
                  </a:lnTo>
                  <a:lnTo>
                    <a:pt x="8333" y="55721"/>
                  </a:lnTo>
                  <a:lnTo>
                    <a:pt x="11271" y="57705"/>
                  </a:lnTo>
                  <a:lnTo>
                    <a:pt x="14763" y="58341"/>
                  </a:lnTo>
                  <a:lnTo>
                    <a:pt x="18177" y="57705"/>
                  </a:lnTo>
                  <a:lnTo>
                    <a:pt x="21352" y="56117"/>
                  </a:lnTo>
                  <a:lnTo>
                    <a:pt x="24129" y="53736"/>
                  </a:lnTo>
                  <a:lnTo>
                    <a:pt x="26352" y="50800"/>
                  </a:lnTo>
                  <a:lnTo>
                    <a:pt x="25082" y="49688"/>
                  </a:lnTo>
                  <a:lnTo>
                    <a:pt x="22860" y="51911"/>
                  </a:lnTo>
                  <a:lnTo>
                    <a:pt x="21193" y="52785"/>
                  </a:lnTo>
                  <a:lnTo>
                    <a:pt x="19050" y="53181"/>
                  </a:lnTo>
                  <a:lnTo>
                    <a:pt x="16907" y="52704"/>
                  </a:lnTo>
                  <a:lnTo>
                    <a:pt x="15477" y="51513"/>
                  </a:lnTo>
                  <a:lnTo>
                    <a:pt x="14604" y="49847"/>
                  </a:lnTo>
                  <a:lnTo>
                    <a:pt x="14208" y="47942"/>
                  </a:lnTo>
                  <a:lnTo>
                    <a:pt x="13970" y="44291"/>
                  </a:lnTo>
                  <a:lnTo>
                    <a:pt x="13970" y="15954"/>
                  </a:lnTo>
                  <a:lnTo>
                    <a:pt x="23971" y="15954"/>
                  </a:lnTo>
                  <a:lnTo>
                    <a:pt x="23971" y="12779"/>
                  </a:lnTo>
                  <a:lnTo>
                    <a:pt x="13970" y="12779"/>
                  </a:lnTo>
                  <a:lnTo>
                    <a:pt x="13970" y="1270"/>
                  </a:lnTo>
                  <a:lnTo>
                    <a:pt x="13890" y="317"/>
                  </a:lnTo>
                  <a:lnTo>
                    <a:pt x="13335" y="0"/>
                  </a:lnTo>
                  <a:close/>
                </a:path>
              </a:pathLst>
            </a:custGeom>
            <a:solidFill>
              <a:srgbClr val="000000"/>
            </a:solidFill>
          </p:spPr>
          <p:txBody>
            <a:bodyPr vert="horz" lIns="91440" tIns="45720" rIns="91440" bIns="45720" anchor="t"/>
            <a:lstStyle/>
            <a:p>
              <a:endParaRPr lang="en-IN"/>
            </a:p>
          </p:txBody>
        </p:sp>
        <p:sp>
          <p:nvSpPr>
            <p:cNvPr id="2836" name="Shape 2871"/>
            <p:cNvSpPr/>
            <p:nvPr/>
          </p:nvSpPr>
          <p:spPr>
            <a:xfrm>
              <a:off x="4621513" y="5571060"/>
              <a:ext cx="45958" cy="68660"/>
            </a:xfrm>
            <a:custGeom>
              <a:avLst/>
              <a:gdLst/>
              <a:ahLst/>
              <a:cxnLst/>
              <a:rect l="0" t="0" r="0" b="0"/>
              <a:pathLst>
                <a:path w="45958" h="68660">
                  <a:moveTo>
                    <a:pt x="38815" y="0"/>
                  </a:moveTo>
                  <a:lnTo>
                    <a:pt x="24288" y="4366"/>
                  </a:lnTo>
                  <a:lnTo>
                    <a:pt x="24288" y="5953"/>
                  </a:lnTo>
                  <a:lnTo>
                    <a:pt x="26670" y="5873"/>
                  </a:lnTo>
                  <a:lnTo>
                    <a:pt x="29210" y="6191"/>
                  </a:lnTo>
                  <a:lnTo>
                    <a:pt x="30479" y="7223"/>
                  </a:lnTo>
                  <a:lnTo>
                    <a:pt x="31036" y="10873"/>
                  </a:lnTo>
                  <a:lnTo>
                    <a:pt x="31036" y="26352"/>
                  </a:lnTo>
                  <a:lnTo>
                    <a:pt x="28655" y="24447"/>
                  </a:lnTo>
                  <a:lnTo>
                    <a:pt x="26193" y="23098"/>
                  </a:lnTo>
                  <a:lnTo>
                    <a:pt x="23495" y="22304"/>
                  </a:lnTo>
                  <a:lnTo>
                    <a:pt x="22685" y="22238"/>
                  </a:lnTo>
                  <a:lnTo>
                    <a:pt x="20796" y="24843"/>
                  </a:lnTo>
                  <a:lnTo>
                    <a:pt x="24288" y="25479"/>
                  </a:lnTo>
                  <a:lnTo>
                    <a:pt x="27385" y="27304"/>
                  </a:lnTo>
                  <a:lnTo>
                    <a:pt x="29766" y="30400"/>
                  </a:lnTo>
                  <a:lnTo>
                    <a:pt x="31036" y="34766"/>
                  </a:lnTo>
                  <a:lnTo>
                    <a:pt x="31036" y="57547"/>
                  </a:lnTo>
                  <a:lnTo>
                    <a:pt x="29924" y="60007"/>
                  </a:lnTo>
                  <a:lnTo>
                    <a:pt x="27861" y="61832"/>
                  </a:lnTo>
                  <a:lnTo>
                    <a:pt x="25162" y="63103"/>
                  </a:lnTo>
                  <a:lnTo>
                    <a:pt x="22225" y="63500"/>
                  </a:lnTo>
                  <a:lnTo>
                    <a:pt x="18891" y="63023"/>
                  </a:lnTo>
                  <a:lnTo>
                    <a:pt x="15796" y="61516"/>
                  </a:lnTo>
                  <a:lnTo>
                    <a:pt x="12938" y="58896"/>
                  </a:lnTo>
                  <a:lnTo>
                    <a:pt x="10636" y="55006"/>
                  </a:lnTo>
                  <a:lnTo>
                    <a:pt x="9128" y="49767"/>
                  </a:lnTo>
                  <a:lnTo>
                    <a:pt x="8572" y="43179"/>
                  </a:lnTo>
                  <a:lnTo>
                    <a:pt x="9128" y="37147"/>
                  </a:lnTo>
                  <a:lnTo>
                    <a:pt x="10557" y="32463"/>
                  </a:lnTo>
                  <a:lnTo>
                    <a:pt x="12621" y="28972"/>
                  </a:lnTo>
                  <a:lnTo>
                    <a:pt x="15161" y="26670"/>
                  </a:lnTo>
                  <a:lnTo>
                    <a:pt x="18018" y="25320"/>
                  </a:lnTo>
                  <a:lnTo>
                    <a:pt x="20796" y="24843"/>
                  </a:lnTo>
                  <a:lnTo>
                    <a:pt x="22685" y="22238"/>
                  </a:lnTo>
                  <a:lnTo>
                    <a:pt x="20558" y="22066"/>
                  </a:lnTo>
                  <a:lnTo>
                    <a:pt x="15161" y="22938"/>
                  </a:lnTo>
                  <a:lnTo>
                    <a:pt x="10240" y="25479"/>
                  </a:lnTo>
                  <a:lnTo>
                    <a:pt x="6112" y="29368"/>
                  </a:lnTo>
                  <a:lnTo>
                    <a:pt x="2857" y="34368"/>
                  </a:lnTo>
                  <a:lnTo>
                    <a:pt x="793" y="40163"/>
                  </a:lnTo>
                  <a:lnTo>
                    <a:pt x="0" y="46435"/>
                  </a:lnTo>
                  <a:lnTo>
                    <a:pt x="635" y="53181"/>
                  </a:lnTo>
                  <a:lnTo>
                    <a:pt x="2302" y="58420"/>
                  </a:lnTo>
                  <a:lnTo>
                    <a:pt x="4762" y="62388"/>
                  </a:lnTo>
                  <a:lnTo>
                    <a:pt x="7620" y="65167"/>
                  </a:lnTo>
                  <a:lnTo>
                    <a:pt x="10636" y="66992"/>
                  </a:lnTo>
                  <a:lnTo>
                    <a:pt x="13573" y="68023"/>
                  </a:lnTo>
                  <a:lnTo>
                    <a:pt x="16113" y="68579"/>
                  </a:lnTo>
                  <a:lnTo>
                    <a:pt x="18018" y="68660"/>
                  </a:lnTo>
                  <a:lnTo>
                    <a:pt x="22860" y="68023"/>
                  </a:lnTo>
                  <a:lnTo>
                    <a:pt x="26511" y="66516"/>
                  </a:lnTo>
                  <a:lnTo>
                    <a:pt x="29131" y="64452"/>
                  </a:lnTo>
                  <a:lnTo>
                    <a:pt x="30797" y="62310"/>
                  </a:lnTo>
                  <a:lnTo>
                    <a:pt x="31036" y="62310"/>
                  </a:lnTo>
                  <a:lnTo>
                    <a:pt x="31036" y="68342"/>
                  </a:lnTo>
                  <a:lnTo>
                    <a:pt x="31432" y="68660"/>
                  </a:lnTo>
                  <a:lnTo>
                    <a:pt x="38815" y="66040"/>
                  </a:lnTo>
                  <a:lnTo>
                    <a:pt x="45958" y="63500"/>
                  </a:lnTo>
                  <a:lnTo>
                    <a:pt x="45958" y="61912"/>
                  </a:lnTo>
                  <a:lnTo>
                    <a:pt x="43179" y="61912"/>
                  </a:lnTo>
                  <a:lnTo>
                    <a:pt x="41355" y="61595"/>
                  </a:lnTo>
                  <a:lnTo>
                    <a:pt x="40243" y="60801"/>
                  </a:lnTo>
                  <a:lnTo>
                    <a:pt x="39608" y="59690"/>
                  </a:lnTo>
                  <a:lnTo>
                    <a:pt x="39370" y="56356"/>
                  </a:lnTo>
                  <a:lnTo>
                    <a:pt x="39370" y="158"/>
                  </a:lnTo>
                  <a:lnTo>
                    <a:pt x="38815" y="0"/>
                  </a:lnTo>
                  <a:close/>
                </a:path>
              </a:pathLst>
            </a:custGeom>
            <a:solidFill>
              <a:srgbClr val="000000"/>
            </a:solidFill>
          </p:spPr>
          <p:txBody>
            <a:bodyPr vert="horz" lIns="91440" tIns="45720" rIns="91440" bIns="45720" anchor="t"/>
            <a:lstStyle/>
            <a:p>
              <a:endParaRPr lang="en-IN"/>
            </a:p>
          </p:txBody>
        </p:sp>
        <p:sp>
          <p:nvSpPr>
            <p:cNvPr id="2837" name="Shape 2872"/>
            <p:cNvSpPr/>
            <p:nvPr/>
          </p:nvSpPr>
          <p:spPr>
            <a:xfrm>
              <a:off x="4530390" y="5593126"/>
              <a:ext cx="40163" cy="46594"/>
            </a:xfrm>
            <a:custGeom>
              <a:avLst/>
              <a:gdLst/>
              <a:ahLst/>
              <a:cxnLst/>
              <a:rect l="0" t="0" r="0" b="0"/>
              <a:pathLst>
                <a:path w="40163" h="46594">
                  <a:moveTo>
                    <a:pt x="18018" y="0"/>
                  </a:moveTo>
                  <a:lnTo>
                    <a:pt x="12858" y="556"/>
                  </a:lnTo>
                  <a:lnTo>
                    <a:pt x="8731" y="1983"/>
                  </a:lnTo>
                  <a:lnTo>
                    <a:pt x="5636" y="4047"/>
                  </a:lnTo>
                  <a:lnTo>
                    <a:pt x="3492" y="6429"/>
                  </a:lnTo>
                  <a:lnTo>
                    <a:pt x="2301" y="8810"/>
                  </a:lnTo>
                  <a:lnTo>
                    <a:pt x="1904" y="11032"/>
                  </a:lnTo>
                  <a:lnTo>
                    <a:pt x="2857" y="13811"/>
                  </a:lnTo>
                  <a:lnTo>
                    <a:pt x="4207" y="14922"/>
                  </a:lnTo>
                  <a:lnTo>
                    <a:pt x="6112" y="15399"/>
                  </a:lnTo>
                  <a:lnTo>
                    <a:pt x="7937" y="15001"/>
                  </a:lnTo>
                  <a:lnTo>
                    <a:pt x="9366" y="13970"/>
                  </a:lnTo>
                  <a:lnTo>
                    <a:pt x="10318" y="12620"/>
                  </a:lnTo>
                  <a:lnTo>
                    <a:pt x="10636" y="11112"/>
                  </a:lnTo>
                  <a:lnTo>
                    <a:pt x="10398" y="9366"/>
                  </a:lnTo>
                  <a:lnTo>
                    <a:pt x="10081" y="7222"/>
                  </a:lnTo>
                  <a:lnTo>
                    <a:pt x="10716" y="5158"/>
                  </a:lnTo>
                  <a:lnTo>
                    <a:pt x="12382" y="3651"/>
                  </a:lnTo>
                  <a:lnTo>
                    <a:pt x="14684" y="2699"/>
                  </a:lnTo>
                  <a:lnTo>
                    <a:pt x="17145" y="2381"/>
                  </a:lnTo>
                  <a:lnTo>
                    <a:pt x="19606" y="2699"/>
                  </a:lnTo>
                  <a:lnTo>
                    <a:pt x="22066" y="3810"/>
                  </a:lnTo>
                  <a:lnTo>
                    <a:pt x="23971" y="6350"/>
                  </a:lnTo>
                  <a:lnTo>
                    <a:pt x="24764" y="10636"/>
                  </a:lnTo>
                  <a:lnTo>
                    <a:pt x="24764" y="16668"/>
                  </a:lnTo>
                  <a:lnTo>
                    <a:pt x="24024" y="16960"/>
                  </a:lnTo>
                  <a:lnTo>
                    <a:pt x="24764" y="19050"/>
                  </a:lnTo>
                  <a:lnTo>
                    <a:pt x="24764" y="33416"/>
                  </a:lnTo>
                  <a:lnTo>
                    <a:pt x="24209" y="36751"/>
                  </a:lnTo>
                  <a:lnTo>
                    <a:pt x="23177" y="37941"/>
                  </a:lnTo>
                  <a:lnTo>
                    <a:pt x="21431" y="39052"/>
                  </a:lnTo>
                  <a:lnTo>
                    <a:pt x="18812" y="40083"/>
                  </a:lnTo>
                  <a:lnTo>
                    <a:pt x="15239" y="40799"/>
                  </a:lnTo>
                  <a:lnTo>
                    <a:pt x="12700" y="40322"/>
                  </a:lnTo>
                  <a:lnTo>
                    <a:pt x="10636" y="38735"/>
                  </a:lnTo>
                  <a:lnTo>
                    <a:pt x="9287" y="36275"/>
                  </a:lnTo>
                  <a:lnTo>
                    <a:pt x="8731" y="33100"/>
                  </a:lnTo>
                  <a:lnTo>
                    <a:pt x="8731" y="32940"/>
                  </a:lnTo>
                  <a:lnTo>
                    <a:pt x="8889" y="31035"/>
                  </a:lnTo>
                  <a:lnTo>
                    <a:pt x="9604" y="28971"/>
                  </a:lnTo>
                  <a:lnTo>
                    <a:pt x="11112" y="26590"/>
                  </a:lnTo>
                  <a:lnTo>
                    <a:pt x="13970" y="24130"/>
                  </a:lnTo>
                  <a:lnTo>
                    <a:pt x="15954" y="22860"/>
                  </a:lnTo>
                  <a:lnTo>
                    <a:pt x="18414" y="21590"/>
                  </a:lnTo>
                  <a:lnTo>
                    <a:pt x="24764" y="19050"/>
                  </a:lnTo>
                  <a:lnTo>
                    <a:pt x="24024" y="16960"/>
                  </a:lnTo>
                  <a:lnTo>
                    <a:pt x="17303" y="19606"/>
                  </a:lnTo>
                  <a:lnTo>
                    <a:pt x="11192" y="22383"/>
                  </a:lnTo>
                  <a:lnTo>
                    <a:pt x="6350" y="25162"/>
                  </a:lnTo>
                  <a:lnTo>
                    <a:pt x="2857" y="28177"/>
                  </a:lnTo>
                  <a:lnTo>
                    <a:pt x="713" y="31829"/>
                  </a:lnTo>
                  <a:lnTo>
                    <a:pt x="0" y="36275"/>
                  </a:lnTo>
                  <a:lnTo>
                    <a:pt x="952" y="40640"/>
                  </a:lnTo>
                  <a:lnTo>
                    <a:pt x="3254" y="43894"/>
                  </a:lnTo>
                  <a:lnTo>
                    <a:pt x="6588" y="45957"/>
                  </a:lnTo>
                  <a:lnTo>
                    <a:pt x="10477" y="46594"/>
                  </a:lnTo>
                  <a:lnTo>
                    <a:pt x="14526" y="45957"/>
                  </a:lnTo>
                  <a:lnTo>
                    <a:pt x="18414" y="44212"/>
                  </a:lnTo>
                  <a:lnTo>
                    <a:pt x="24844" y="39370"/>
                  </a:lnTo>
                  <a:lnTo>
                    <a:pt x="25400" y="42307"/>
                  </a:lnTo>
                  <a:lnTo>
                    <a:pt x="26352" y="44370"/>
                  </a:lnTo>
                  <a:lnTo>
                    <a:pt x="27622" y="45720"/>
                  </a:lnTo>
                  <a:lnTo>
                    <a:pt x="28972" y="46355"/>
                  </a:lnTo>
                  <a:lnTo>
                    <a:pt x="31273" y="46594"/>
                  </a:lnTo>
                  <a:lnTo>
                    <a:pt x="32782" y="46433"/>
                  </a:lnTo>
                  <a:lnTo>
                    <a:pt x="34766" y="45878"/>
                  </a:lnTo>
                  <a:lnTo>
                    <a:pt x="37227" y="44450"/>
                  </a:lnTo>
                  <a:lnTo>
                    <a:pt x="40163" y="41592"/>
                  </a:lnTo>
                  <a:lnTo>
                    <a:pt x="40163" y="39052"/>
                  </a:lnTo>
                  <a:lnTo>
                    <a:pt x="38258" y="40322"/>
                  </a:lnTo>
                  <a:lnTo>
                    <a:pt x="35640" y="40957"/>
                  </a:lnTo>
                  <a:lnTo>
                    <a:pt x="33972" y="40401"/>
                  </a:lnTo>
                  <a:lnTo>
                    <a:pt x="33178" y="39132"/>
                  </a:lnTo>
                  <a:lnTo>
                    <a:pt x="32782" y="35163"/>
                  </a:lnTo>
                  <a:lnTo>
                    <a:pt x="32782" y="15875"/>
                  </a:lnTo>
                  <a:lnTo>
                    <a:pt x="32226" y="9127"/>
                  </a:lnTo>
                  <a:lnTo>
                    <a:pt x="30956" y="5715"/>
                  </a:lnTo>
                  <a:lnTo>
                    <a:pt x="28416" y="2777"/>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838" name="Shape 2873"/>
            <p:cNvSpPr/>
            <p:nvPr/>
          </p:nvSpPr>
          <p:spPr>
            <a:xfrm>
              <a:off x="4351003" y="5593126"/>
              <a:ext cx="23495" cy="45561"/>
            </a:xfrm>
            <a:custGeom>
              <a:avLst/>
              <a:gdLst/>
              <a:ahLst/>
              <a:cxnLst/>
              <a:rect l="0" t="0" r="0" b="0"/>
              <a:pathLst>
                <a:path w="23495" h="45561">
                  <a:moveTo>
                    <a:pt x="15716" y="0"/>
                  </a:moveTo>
                  <a:lnTo>
                    <a:pt x="397" y="5476"/>
                  </a:lnTo>
                  <a:lnTo>
                    <a:pt x="397" y="6985"/>
                  </a:lnTo>
                  <a:lnTo>
                    <a:pt x="4366" y="6588"/>
                  </a:lnTo>
                  <a:lnTo>
                    <a:pt x="5556" y="6667"/>
                  </a:lnTo>
                  <a:lnTo>
                    <a:pt x="6667" y="7382"/>
                  </a:lnTo>
                  <a:lnTo>
                    <a:pt x="7541" y="9127"/>
                  </a:lnTo>
                  <a:lnTo>
                    <a:pt x="7857" y="12541"/>
                  </a:lnTo>
                  <a:lnTo>
                    <a:pt x="7857" y="35481"/>
                  </a:lnTo>
                  <a:lnTo>
                    <a:pt x="7699" y="38735"/>
                  </a:lnTo>
                  <a:lnTo>
                    <a:pt x="7143" y="41116"/>
                  </a:lnTo>
                  <a:lnTo>
                    <a:pt x="6191" y="42625"/>
                  </a:lnTo>
                  <a:lnTo>
                    <a:pt x="4762" y="43497"/>
                  </a:lnTo>
                  <a:lnTo>
                    <a:pt x="2778" y="43894"/>
                  </a:lnTo>
                  <a:lnTo>
                    <a:pt x="0" y="44132"/>
                  </a:lnTo>
                  <a:lnTo>
                    <a:pt x="0" y="45561"/>
                  </a:lnTo>
                  <a:lnTo>
                    <a:pt x="23495" y="45561"/>
                  </a:lnTo>
                  <a:lnTo>
                    <a:pt x="23495" y="44132"/>
                  </a:lnTo>
                  <a:lnTo>
                    <a:pt x="19447" y="43497"/>
                  </a:lnTo>
                  <a:lnTo>
                    <a:pt x="17224" y="42068"/>
                  </a:lnTo>
                  <a:lnTo>
                    <a:pt x="16351" y="39528"/>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839" name="Shape 2874"/>
            <p:cNvSpPr/>
            <p:nvPr/>
          </p:nvSpPr>
          <p:spPr>
            <a:xfrm>
              <a:off x="4281788" y="5593126"/>
              <a:ext cx="40083" cy="46594"/>
            </a:xfrm>
            <a:custGeom>
              <a:avLst/>
              <a:gdLst/>
              <a:ahLst/>
              <a:cxnLst/>
              <a:rect l="0" t="0" r="0" b="0"/>
              <a:pathLst>
                <a:path w="40083" h="46594">
                  <a:moveTo>
                    <a:pt x="18018" y="0"/>
                  </a:moveTo>
                  <a:lnTo>
                    <a:pt x="12778" y="556"/>
                  </a:lnTo>
                  <a:lnTo>
                    <a:pt x="8652" y="1983"/>
                  </a:lnTo>
                  <a:lnTo>
                    <a:pt x="5634" y="4047"/>
                  </a:lnTo>
                  <a:lnTo>
                    <a:pt x="3492" y="6429"/>
                  </a:lnTo>
                  <a:lnTo>
                    <a:pt x="2222" y="8810"/>
                  </a:lnTo>
                  <a:lnTo>
                    <a:pt x="1826" y="11032"/>
                  </a:lnTo>
                  <a:lnTo>
                    <a:pt x="2143" y="12382"/>
                  </a:lnTo>
                  <a:lnTo>
                    <a:pt x="2857" y="13811"/>
                  </a:lnTo>
                  <a:lnTo>
                    <a:pt x="4127" y="14922"/>
                  </a:lnTo>
                  <a:lnTo>
                    <a:pt x="6112" y="15399"/>
                  </a:lnTo>
                  <a:lnTo>
                    <a:pt x="7937" y="15001"/>
                  </a:lnTo>
                  <a:lnTo>
                    <a:pt x="9366" y="13970"/>
                  </a:lnTo>
                  <a:lnTo>
                    <a:pt x="10240" y="12620"/>
                  </a:lnTo>
                  <a:lnTo>
                    <a:pt x="10557" y="11112"/>
                  </a:lnTo>
                  <a:lnTo>
                    <a:pt x="10318" y="9366"/>
                  </a:lnTo>
                  <a:lnTo>
                    <a:pt x="10081" y="7222"/>
                  </a:lnTo>
                  <a:lnTo>
                    <a:pt x="10715" y="5158"/>
                  </a:lnTo>
                  <a:lnTo>
                    <a:pt x="12382" y="3651"/>
                  </a:lnTo>
                  <a:lnTo>
                    <a:pt x="14683" y="2699"/>
                  </a:lnTo>
                  <a:lnTo>
                    <a:pt x="17145" y="2381"/>
                  </a:lnTo>
                  <a:lnTo>
                    <a:pt x="19606" y="2699"/>
                  </a:lnTo>
                  <a:lnTo>
                    <a:pt x="22066" y="3810"/>
                  </a:lnTo>
                  <a:lnTo>
                    <a:pt x="23971" y="6350"/>
                  </a:lnTo>
                  <a:lnTo>
                    <a:pt x="24765" y="10636"/>
                  </a:lnTo>
                  <a:lnTo>
                    <a:pt x="24765" y="16668"/>
                  </a:lnTo>
                  <a:lnTo>
                    <a:pt x="24024" y="16957"/>
                  </a:lnTo>
                  <a:lnTo>
                    <a:pt x="24765" y="19050"/>
                  </a:lnTo>
                  <a:lnTo>
                    <a:pt x="24765" y="33416"/>
                  </a:lnTo>
                  <a:lnTo>
                    <a:pt x="24208" y="36751"/>
                  </a:lnTo>
                  <a:lnTo>
                    <a:pt x="23177" y="37941"/>
                  </a:lnTo>
                  <a:lnTo>
                    <a:pt x="21352" y="39052"/>
                  </a:lnTo>
                  <a:lnTo>
                    <a:pt x="20320" y="39528"/>
                  </a:lnTo>
                  <a:lnTo>
                    <a:pt x="18732" y="40083"/>
                  </a:lnTo>
                  <a:lnTo>
                    <a:pt x="15240" y="40799"/>
                  </a:lnTo>
                  <a:lnTo>
                    <a:pt x="12700" y="40322"/>
                  </a:lnTo>
                  <a:lnTo>
                    <a:pt x="10636" y="38735"/>
                  </a:lnTo>
                  <a:lnTo>
                    <a:pt x="9207" y="36275"/>
                  </a:lnTo>
                  <a:lnTo>
                    <a:pt x="8652" y="33100"/>
                  </a:lnTo>
                  <a:lnTo>
                    <a:pt x="8652" y="32940"/>
                  </a:lnTo>
                  <a:lnTo>
                    <a:pt x="8890" y="31035"/>
                  </a:lnTo>
                  <a:lnTo>
                    <a:pt x="9525" y="28971"/>
                  </a:lnTo>
                  <a:lnTo>
                    <a:pt x="11112" y="26590"/>
                  </a:lnTo>
                  <a:lnTo>
                    <a:pt x="13970" y="24130"/>
                  </a:lnTo>
                  <a:lnTo>
                    <a:pt x="15953" y="22860"/>
                  </a:lnTo>
                  <a:lnTo>
                    <a:pt x="18415" y="21590"/>
                  </a:lnTo>
                  <a:lnTo>
                    <a:pt x="21352" y="20320"/>
                  </a:lnTo>
                  <a:lnTo>
                    <a:pt x="24765" y="19050"/>
                  </a:lnTo>
                  <a:lnTo>
                    <a:pt x="24024" y="16957"/>
                  </a:lnTo>
                  <a:lnTo>
                    <a:pt x="17224" y="19606"/>
                  </a:lnTo>
                  <a:lnTo>
                    <a:pt x="11112" y="22383"/>
                  </a:lnTo>
                  <a:lnTo>
                    <a:pt x="6271" y="25162"/>
                  </a:lnTo>
                  <a:lnTo>
                    <a:pt x="2777" y="28177"/>
                  </a:lnTo>
                  <a:lnTo>
                    <a:pt x="715" y="31829"/>
                  </a:lnTo>
                  <a:lnTo>
                    <a:pt x="0" y="36275"/>
                  </a:lnTo>
                  <a:lnTo>
                    <a:pt x="872" y="40640"/>
                  </a:lnTo>
                  <a:lnTo>
                    <a:pt x="3253" y="43894"/>
                  </a:lnTo>
                  <a:lnTo>
                    <a:pt x="6588" y="45957"/>
                  </a:lnTo>
                  <a:lnTo>
                    <a:pt x="10477" y="46594"/>
                  </a:lnTo>
                  <a:lnTo>
                    <a:pt x="14526" y="45957"/>
                  </a:lnTo>
                  <a:lnTo>
                    <a:pt x="18334" y="44212"/>
                  </a:lnTo>
                  <a:lnTo>
                    <a:pt x="21827" y="41831"/>
                  </a:lnTo>
                  <a:lnTo>
                    <a:pt x="24844" y="39370"/>
                  </a:lnTo>
                  <a:lnTo>
                    <a:pt x="25400" y="42307"/>
                  </a:lnTo>
                  <a:lnTo>
                    <a:pt x="26352" y="44370"/>
                  </a:lnTo>
                  <a:lnTo>
                    <a:pt x="27543" y="45720"/>
                  </a:lnTo>
                  <a:lnTo>
                    <a:pt x="28892" y="46355"/>
                  </a:lnTo>
                  <a:lnTo>
                    <a:pt x="31273" y="46594"/>
                  </a:lnTo>
                  <a:lnTo>
                    <a:pt x="32702" y="46433"/>
                  </a:lnTo>
                  <a:lnTo>
                    <a:pt x="34687" y="45878"/>
                  </a:lnTo>
                  <a:lnTo>
                    <a:pt x="37147" y="44450"/>
                  </a:lnTo>
                  <a:lnTo>
                    <a:pt x="40083" y="41592"/>
                  </a:lnTo>
                  <a:lnTo>
                    <a:pt x="40083" y="39052"/>
                  </a:lnTo>
                  <a:lnTo>
                    <a:pt x="38258" y="40322"/>
                  </a:lnTo>
                  <a:lnTo>
                    <a:pt x="35640" y="40957"/>
                  </a:lnTo>
                  <a:lnTo>
                    <a:pt x="33972" y="40401"/>
                  </a:lnTo>
                  <a:lnTo>
                    <a:pt x="33099" y="39132"/>
                  </a:lnTo>
                  <a:lnTo>
                    <a:pt x="32782" y="35163"/>
                  </a:lnTo>
                  <a:lnTo>
                    <a:pt x="32782" y="15875"/>
                  </a:lnTo>
                  <a:lnTo>
                    <a:pt x="32226" y="9127"/>
                  </a:lnTo>
                  <a:lnTo>
                    <a:pt x="30956" y="5715"/>
                  </a:lnTo>
                  <a:lnTo>
                    <a:pt x="28416" y="2777"/>
                  </a:lnTo>
                  <a:lnTo>
                    <a:pt x="26590" y="1587"/>
                  </a:lnTo>
                  <a:lnTo>
                    <a:pt x="24208" y="793"/>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2840" name="Shape 2875"/>
            <p:cNvSpPr/>
            <p:nvPr/>
          </p:nvSpPr>
          <p:spPr>
            <a:xfrm>
              <a:off x="4235989" y="5593126"/>
              <a:ext cx="39527" cy="46594"/>
            </a:xfrm>
            <a:custGeom>
              <a:avLst/>
              <a:gdLst/>
              <a:ahLst/>
              <a:cxnLst/>
              <a:rect l="0" t="0" r="0" b="0"/>
              <a:pathLst>
                <a:path w="39527" h="46594">
                  <a:moveTo>
                    <a:pt x="20240" y="0"/>
                  </a:moveTo>
                  <a:lnTo>
                    <a:pt x="18017" y="3571"/>
                  </a:lnTo>
                  <a:lnTo>
                    <a:pt x="21431" y="4127"/>
                  </a:lnTo>
                  <a:lnTo>
                    <a:pt x="23812" y="5556"/>
                  </a:lnTo>
                  <a:lnTo>
                    <a:pt x="25478" y="7540"/>
                  </a:lnTo>
                  <a:lnTo>
                    <a:pt x="26511" y="9921"/>
                  </a:lnTo>
                  <a:lnTo>
                    <a:pt x="27542" y="15001"/>
                  </a:lnTo>
                  <a:lnTo>
                    <a:pt x="7143" y="15001"/>
                  </a:lnTo>
                  <a:lnTo>
                    <a:pt x="7857" y="12065"/>
                  </a:lnTo>
                  <a:lnTo>
                    <a:pt x="8731" y="9525"/>
                  </a:lnTo>
                  <a:lnTo>
                    <a:pt x="9842" y="7540"/>
                  </a:lnTo>
                  <a:lnTo>
                    <a:pt x="11112" y="6032"/>
                  </a:lnTo>
                  <a:lnTo>
                    <a:pt x="14287" y="4127"/>
                  </a:lnTo>
                  <a:lnTo>
                    <a:pt x="18017" y="3571"/>
                  </a:lnTo>
                  <a:lnTo>
                    <a:pt x="20240" y="0"/>
                  </a:lnTo>
                  <a:lnTo>
                    <a:pt x="15953" y="476"/>
                  </a:lnTo>
                  <a:lnTo>
                    <a:pt x="11429" y="2222"/>
                  </a:lnTo>
                  <a:lnTo>
                    <a:pt x="7143" y="5319"/>
                  </a:lnTo>
                  <a:lnTo>
                    <a:pt x="3492" y="9921"/>
                  </a:lnTo>
                  <a:lnTo>
                    <a:pt x="951" y="16192"/>
                  </a:lnTo>
                  <a:lnTo>
                    <a:pt x="0" y="24369"/>
                  </a:lnTo>
                  <a:lnTo>
                    <a:pt x="396" y="29368"/>
                  </a:lnTo>
                  <a:lnTo>
                    <a:pt x="1348" y="33733"/>
                  </a:lnTo>
                  <a:lnTo>
                    <a:pt x="2857" y="37544"/>
                  </a:lnTo>
                  <a:lnTo>
                    <a:pt x="5079" y="40719"/>
                  </a:lnTo>
                  <a:lnTo>
                    <a:pt x="7777" y="43258"/>
                  </a:lnTo>
                  <a:lnTo>
                    <a:pt x="10952" y="45085"/>
                  </a:lnTo>
                  <a:lnTo>
                    <a:pt x="14525" y="46196"/>
                  </a:lnTo>
                  <a:lnTo>
                    <a:pt x="18493" y="46594"/>
                  </a:lnTo>
                  <a:lnTo>
                    <a:pt x="23495" y="45957"/>
                  </a:lnTo>
                  <a:lnTo>
                    <a:pt x="27701" y="44370"/>
                  </a:lnTo>
                  <a:lnTo>
                    <a:pt x="31193" y="42147"/>
                  </a:lnTo>
                  <a:lnTo>
                    <a:pt x="33971" y="39450"/>
                  </a:lnTo>
                  <a:lnTo>
                    <a:pt x="36195" y="36671"/>
                  </a:lnTo>
                  <a:lnTo>
                    <a:pt x="37782" y="33972"/>
                  </a:lnTo>
                  <a:lnTo>
                    <a:pt x="38893" y="31670"/>
                  </a:lnTo>
                  <a:lnTo>
                    <a:pt x="39527" y="30003"/>
                  </a:lnTo>
                  <a:lnTo>
                    <a:pt x="37939" y="29368"/>
                  </a:lnTo>
                  <a:lnTo>
                    <a:pt x="34925" y="33655"/>
                  </a:lnTo>
                  <a:lnTo>
                    <a:pt x="32701" y="35877"/>
                  </a:lnTo>
                  <a:lnTo>
                    <a:pt x="30002" y="37862"/>
                  </a:lnTo>
                  <a:lnTo>
                    <a:pt x="26590" y="39211"/>
                  </a:lnTo>
                  <a:lnTo>
                    <a:pt x="22621" y="39766"/>
                  </a:lnTo>
                  <a:lnTo>
                    <a:pt x="19207" y="39370"/>
                  </a:lnTo>
                  <a:lnTo>
                    <a:pt x="15875" y="38020"/>
                  </a:lnTo>
                  <a:lnTo>
                    <a:pt x="12700" y="35560"/>
                  </a:lnTo>
                  <a:lnTo>
                    <a:pt x="10001" y="31591"/>
                  </a:lnTo>
                  <a:lnTo>
                    <a:pt x="8888" y="28971"/>
                  </a:lnTo>
                  <a:lnTo>
                    <a:pt x="7937" y="25876"/>
                  </a:lnTo>
                  <a:lnTo>
                    <a:pt x="7301" y="22304"/>
                  </a:lnTo>
                  <a:lnTo>
                    <a:pt x="6826" y="18176"/>
                  </a:lnTo>
                  <a:lnTo>
                    <a:pt x="37623" y="18176"/>
                  </a:lnTo>
                  <a:lnTo>
                    <a:pt x="36988" y="13652"/>
                  </a:lnTo>
                  <a:lnTo>
                    <a:pt x="35797" y="9842"/>
                  </a:lnTo>
                  <a:lnTo>
                    <a:pt x="34131" y="6667"/>
                  </a:lnTo>
                  <a:lnTo>
                    <a:pt x="32067" y="4207"/>
                  </a:lnTo>
                  <a:lnTo>
                    <a:pt x="29526" y="2301"/>
                  </a:lnTo>
                  <a:lnTo>
                    <a:pt x="26748" y="1032"/>
                  </a:lnTo>
                  <a:lnTo>
                    <a:pt x="23652" y="238"/>
                  </a:lnTo>
                  <a:lnTo>
                    <a:pt x="20240" y="0"/>
                  </a:lnTo>
                  <a:close/>
                </a:path>
              </a:pathLst>
            </a:custGeom>
            <a:solidFill>
              <a:srgbClr val="000000"/>
            </a:solidFill>
          </p:spPr>
          <p:txBody>
            <a:bodyPr vert="horz" lIns="91440" tIns="45720" rIns="91440" bIns="45720" anchor="t"/>
            <a:lstStyle/>
            <a:p>
              <a:endParaRPr lang="en-IN"/>
            </a:p>
          </p:txBody>
        </p:sp>
        <p:sp>
          <p:nvSpPr>
            <p:cNvPr id="2841" name="Shape 2876"/>
            <p:cNvSpPr/>
            <p:nvPr/>
          </p:nvSpPr>
          <p:spPr>
            <a:xfrm>
              <a:off x="4113355" y="5571060"/>
              <a:ext cx="45958" cy="68660"/>
            </a:xfrm>
            <a:custGeom>
              <a:avLst/>
              <a:gdLst/>
              <a:ahLst/>
              <a:cxnLst/>
              <a:rect l="0" t="0" r="0" b="0"/>
              <a:pathLst>
                <a:path w="45958" h="68660">
                  <a:moveTo>
                    <a:pt x="38814" y="0"/>
                  </a:moveTo>
                  <a:lnTo>
                    <a:pt x="24288" y="4366"/>
                  </a:lnTo>
                  <a:lnTo>
                    <a:pt x="24288" y="5953"/>
                  </a:lnTo>
                  <a:lnTo>
                    <a:pt x="26669" y="5873"/>
                  </a:lnTo>
                  <a:lnTo>
                    <a:pt x="29209" y="6191"/>
                  </a:lnTo>
                  <a:lnTo>
                    <a:pt x="30479" y="7223"/>
                  </a:lnTo>
                  <a:lnTo>
                    <a:pt x="31036" y="10873"/>
                  </a:lnTo>
                  <a:lnTo>
                    <a:pt x="31036" y="26352"/>
                  </a:lnTo>
                  <a:lnTo>
                    <a:pt x="28654" y="24447"/>
                  </a:lnTo>
                  <a:lnTo>
                    <a:pt x="26193" y="23098"/>
                  </a:lnTo>
                  <a:lnTo>
                    <a:pt x="23494" y="22304"/>
                  </a:lnTo>
                  <a:lnTo>
                    <a:pt x="22683" y="22240"/>
                  </a:lnTo>
                  <a:lnTo>
                    <a:pt x="20796" y="24843"/>
                  </a:lnTo>
                  <a:lnTo>
                    <a:pt x="24288" y="25479"/>
                  </a:lnTo>
                  <a:lnTo>
                    <a:pt x="27384" y="27304"/>
                  </a:lnTo>
                  <a:lnTo>
                    <a:pt x="29766" y="30400"/>
                  </a:lnTo>
                  <a:lnTo>
                    <a:pt x="31036" y="34766"/>
                  </a:lnTo>
                  <a:lnTo>
                    <a:pt x="31036" y="57547"/>
                  </a:lnTo>
                  <a:lnTo>
                    <a:pt x="29923" y="60007"/>
                  </a:lnTo>
                  <a:lnTo>
                    <a:pt x="27861" y="61832"/>
                  </a:lnTo>
                  <a:lnTo>
                    <a:pt x="25161" y="63103"/>
                  </a:lnTo>
                  <a:lnTo>
                    <a:pt x="22225" y="63500"/>
                  </a:lnTo>
                  <a:lnTo>
                    <a:pt x="18891" y="63023"/>
                  </a:lnTo>
                  <a:lnTo>
                    <a:pt x="15716" y="61516"/>
                  </a:lnTo>
                  <a:lnTo>
                    <a:pt x="12937" y="58896"/>
                  </a:lnTo>
                  <a:lnTo>
                    <a:pt x="10636" y="55006"/>
                  </a:lnTo>
                  <a:lnTo>
                    <a:pt x="9128" y="49767"/>
                  </a:lnTo>
                  <a:lnTo>
                    <a:pt x="8492" y="43179"/>
                  </a:lnTo>
                  <a:lnTo>
                    <a:pt x="9048" y="37147"/>
                  </a:lnTo>
                  <a:lnTo>
                    <a:pt x="10477" y="32463"/>
                  </a:lnTo>
                  <a:lnTo>
                    <a:pt x="12620" y="28972"/>
                  </a:lnTo>
                  <a:lnTo>
                    <a:pt x="15161" y="26670"/>
                  </a:lnTo>
                  <a:lnTo>
                    <a:pt x="17938" y="25320"/>
                  </a:lnTo>
                  <a:lnTo>
                    <a:pt x="20796" y="24843"/>
                  </a:lnTo>
                  <a:lnTo>
                    <a:pt x="22683" y="22240"/>
                  </a:lnTo>
                  <a:lnTo>
                    <a:pt x="20478" y="22066"/>
                  </a:lnTo>
                  <a:lnTo>
                    <a:pt x="15161" y="22938"/>
                  </a:lnTo>
                  <a:lnTo>
                    <a:pt x="10239" y="25479"/>
                  </a:lnTo>
                  <a:lnTo>
                    <a:pt x="6111" y="29368"/>
                  </a:lnTo>
                  <a:lnTo>
                    <a:pt x="2857" y="34368"/>
                  </a:lnTo>
                  <a:lnTo>
                    <a:pt x="793" y="40163"/>
                  </a:lnTo>
                  <a:lnTo>
                    <a:pt x="0" y="46435"/>
                  </a:lnTo>
                  <a:lnTo>
                    <a:pt x="634" y="53181"/>
                  </a:lnTo>
                  <a:lnTo>
                    <a:pt x="2302" y="58420"/>
                  </a:lnTo>
                  <a:lnTo>
                    <a:pt x="4683" y="62388"/>
                  </a:lnTo>
                  <a:lnTo>
                    <a:pt x="7619" y="65167"/>
                  </a:lnTo>
                  <a:lnTo>
                    <a:pt x="10636" y="66992"/>
                  </a:lnTo>
                  <a:lnTo>
                    <a:pt x="13573" y="68023"/>
                  </a:lnTo>
                  <a:lnTo>
                    <a:pt x="16112" y="68579"/>
                  </a:lnTo>
                  <a:lnTo>
                    <a:pt x="18017" y="68660"/>
                  </a:lnTo>
                  <a:lnTo>
                    <a:pt x="22859" y="68023"/>
                  </a:lnTo>
                  <a:lnTo>
                    <a:pt x="26511" y="66516"/>
                  </a:lnTo>
                  <a:lnTo>
                    <a:pt x="29050" y="64452"/>
                  </a:lnTo>
                  <a:lnTo>
                    <a:pt x="30797" y="62310"/>
                  </a:lnTo>
                  <a:lnTo>
                    <a:pt x="31036" y="62310"/>
                  </a:lnTo>
                  <a:lnTo>
                    <a:pt x="31036" y="68342"/>
                  </a:lnTo>
                  <a:lnTo>
                    <a:pt x="31432" y="68660"/>
                  </a:lnTo>
                  <a:lnTo>
                    <a:pt x="38814" y="66040"/>
                  </a:lnTo>
                  <a:lnTo>
                    <a:pt x="45958" y="63500"/>
                  </a:lnTo>
                  <a:lnTo>
                    <a:pt x="45958" y="61912"/>
                  </a:lnTo>
                  <a:lnTo>
                    <a:pt x="43179" y="61912"/>
                  </a:lnTo>
                  <a:lnTo>
                    <a:pt x="41275" y="61595"/>
                  </a:lnTo>
                  <a:lnTo>
                    <a:pt x="39608" y="59690"/>
                  </a:lnTo>
                  <a:lnTo>
                    <a:pt x="39291" y="56356"/>
                  </a:lnTo>
                  <a:lnTo>
                    <a:pt x="39291" y="158"/>
                  </a:lnTo>
                  <a:lnTo>
                    <a:pt x="38814" y="0"/>
                  </a:lnTo>
                  <a:close/>
                </a:path>
              </a:pathLst>
            </a:custGeom>
            <a:solidFill>
              <a:srgbClr val="000000"/>
            </a:solidFill>
          </p:spPr>
          <p:txBody>
            <a:bodyPr vert="horz" lIns="91440" tIns="45720" rIns="91440" bIns="45720" anchor="t"/>
            <a:lstStyle/>
            <a:p>
              <a:endParaRPr lang="en-IN"/>
            </a:p>
          </p:txBody>
        </p:sp>
        <p:sp>
          <p:nvSpPr>
            <p:cNvPr id="2842" name="Shape 2877"/>
            <p:cNvSpPr/>
            <p:nvPr/>
          </p:nvSpPr>
          <p:spPr>
            <a:xfrm>
              <a:off x="3963971" y="5593126"/>
              <a:ext cx="43656" cy="46594"/>
            </a:xfrm>
            <a:custGeom>
              <a:avLst/>
              <a:gdLst/>
              <a:ahLst/>
              <a:cxnLst/>
              <a:rect l="0" t="0" r="0" b="0"/>
              <a:pathLst>
                <a:path w="43656" h="46594">
                  <a:moveTo>
                    <a:pt x="21431" y="0"/>
                  </a:moveTo>
                  <a:lnTo>
                    <a:pt x="20637" y="2777"/>
                  </a:lnTo>
                  <a:lnTo>
                    <a:pt x="24844" y="3651"/>
                  </a:lnTo>
                  <a:lnTo>
                    <a:pt x="28337" y="6032"/>
                  </a:lnTo>
                  <a:lnTo>
                    <a:pt x="31115" y="9763"/>
                  </a:lnTo>
                  <a:lnTo>
                    <a:pt x="33178" y="14446"/>
                  </a:lnTo>
                  <a:lnTo>
                    <a:pt x="34369" y="19922"/>
                  </a:lnTo>
                  <a:lnTo>
                    <a:pt x="34766" y="25876"/>
                  </a:lnTo>
                  <a:lnTo>
                    <a:pt x="34211" y="32146"/>
                  </a:lnTo>
                  <a:lnTo>
                    <a:pt x="32861" y="36830"/>
                  </a:lnTo>
                  <a:lnTo>
                    <a:pt x="30797" y="40163"/>
                  </a:lnTo>
                  <a:lnTo>
                    <a:pt x="28337" y="42307"/>
                  </a:lnTo>
                  <a:lnTo>
                    <a:pt x="25717" y="43497"/>
                  </a:lnTo>
                  <a:lnTo>
                    <a:pt x="23098" y="43815"/>
                  </a:lnTo>
                  <a:lnTo>
                    <a:pt x="19050" y="43021"/>
                  </a:lnTo>
                  <a:lnTo>
                    <a:pt x="15875" y="40799"/>
                  </a:lnTo>
                  <a:lnTo>
                    <a:pt x="13334" y="37624"/>
                  </a:lnTo>
                  <a:lnTo>
                    <a:pt x="11508" y="33733"/>
                  </a:lnTo>
                  <a:lnTo>
                    <a:pt x="9445" y="25320"/>
                  </a:lnTo>
                  <a:lnTo>
                    <a:pt x="9048" y="21431"/>
                  </a:lnTo>
                  <a:lnTo>
                    <a:pt x="8890" y="18256"/>
                  </a:lnTo>
                  <a:lnTo>
                    <a:pt x="9127" y="14605"/>
                  </a:lnTo>
                  <a:lnTo>
                    <a:pt x="9842" y="11508"/>
                  </a:lnTo>
                  <a:lnTo>
                    <a:pt x="10874" y="8810"/>
                  </a:lnTo>
                  <a:lnTo>
                    <a:pt x="12382" y="6667"/>
                  </a:lnTo>
                  <a:lnTo>
                    <a:pt x="14128" y="4921"/>
                  </a:lnTo>
                  <a:lnTo>
                    <a:pt x="16113" y="3731"/>
                  </a:lnTo>
                  <a:lnTo>
                    <a:pt x="18256" y="3016"/>
                  </a:lnTo>
                  <a:lnTo>
                    <a:pt x="20637" y="2777"/>
                  </a:lnTo>
                  <a:lnTo>
                    <a:pt x="21431" y="0"/>
                  </a:lnTo>
                  <a:lnTo>
                    <a:pt x="15240" y="872"/>
                  </a:lnTo>
                  <a:lnTo>
                    <a:pt x="9921" y="3254"/>
                  </a:lnTo>
                  <a:lnTo>
                    <a:pt x="5715" y="6985"/>
                  </a:lnTo>
                  <a:lnTo>
                    <a:pt x="2540" y="11669"/>
                  </a:lnTo>
                  <a:lnTo>
                    <a:pt x="634" y="17065"/>
                  </a:lnTo>
                  <a:lnTo>
                    <a:pt x="0" y="23018"/>
                  </a:lnTo>
                  <a:lnTo>
                    <a:pt x="713" y="29368"/>
                  </a:lnTo>
                  <a:lnTo>
                    <a:pt x="2777" y="35004"/>
                  </a:lnTo>
                  <a:lnTo>
                    <a:pt x="6032" y="39766"/>
                  </a:lnTo>
                  <a:lnTo>
                    <a:pt x="10398" y="43419"/>
                  </a:lnTo>
                  <a:lnTo>
                    <a:pt x="15637" y="45720"/>
                  </a:lnTo>
                  <a:lnTo>
                    <a:pt x="21669" y="46594"/>
                  </a:lnTo>
                  <a:lnTo>
                    <a:pt x="28575" y="45482"/>
                  </a:lnTo>
                  <a:lnTo>
                    <a:pt x="34051" y="42625"/>
                  </a:lnTo>
                  <a:lnTo>
                    <a:pt x="38258" y="38417"/>
                  </a:lnTo>
                  <a:lnTo>
                    <a:pt x="41275" y="33416"/>
                  </a:lnTo>
                  <a:lnTo>
                    <a:pt x="43101" y="28099"/>
                  </a:lnTo>
                  <a:lnTo>
                    <a:pt x="43656" y="23018"/>
                  </a:lnTo>
                  <a:lnTo>
                    <a:pt x="43179" y="17858"/>
                  </a:lnTo>
                  <a:lnTo>
                    <a:pt x="41988" y="13335"/>
                  </a:lnTo>
                  <a:lnTo>
                    <a:pt x="40083" y="9366"/>
                  </a:lnTo>
                  <a:lnTo>
                    <a:pt x="37386" y="6112"/>
                  </a:lnTo>
                  <a:lnTo>
                    <a:pt x="34131" y="3492"/>
                  </a:lnTo>
                  <a:lnTo>
                    <a:pt x="30401"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843" name="Shape 2878"/>
            <p:cNvSpPr/>
            <p:nvPr/>
          </p:nvSpPr>
          <p:spPr>
            <a:xfrm>
              <a:off x="3785297" y="5593126"/>
              <a:ext cx="39529" cy="46594"/>
            </a:xfrm>
            <a:custGeom>
              <a:avLst/>
              <a:gdLst/>
              <a:ahLst/>
              <a:cxnLst/>
              <a:rect l="0" t="0" r="0" b="0"/>
              <a:pathLst>
                <a:path w="39529" h="46594">
                  <a:moveTo>
                    <a:pt x="20162" y="0"/>
                  </a:moveTo>
                  <a:lnTo>
                    <a:pt x="18018" y="3571"/>
                  </a:lnTo>
                  <a:lnTo>
                    <a:pt x="21431" y="4127"/>
                  </a:lnTo>
                  <a:lnTo>
                    <a:pt x="23812" y="5556"/>
                  </a:lnTo>
                  <a:lnTo>
                    <a:pt x="25400" y="7540"/>
                  </a:lnTo>
                  <a:lnTo>
                    <a:pt x="26512" y="9921"/>
                  </a:lnTo>
                  <a:lnTo>
                    <a:pt x="27543" y="15001"/>
                  </a:lnTo>
                  <a:lnTo>
                    <a:pt x="7143" y="15001"/>
                  </a:lnTo>
                  <a:lnTo>
                    <a:pt x="7779" y="12065"/>
                  </a:lnTo>
                  <a:lnTo>
                    <a:pt x="8652" y="9525"/>
                  </a:lnTo>
                  <a:lnTo>
                    <a:pt x="9763" y="7540"/>
                  </a:lnTo>
                  <a:lnTo>
                    <a:pt x="11112" y="6032"/>
                  </a:lnTo>
                  <a:lnTo>
                    <a:pt x="14287" y="4127"/>
                  </a:lnTo>
                  <a:lnTo>
                    <a:pt x="18018" y="3571"/>
                  </a:lnTo>
                  <a:lnTo>
                    <a:pt x="20162" y="0"/>
                  </a:lnTo>
                  <a:lnTo>
                    <a:pt x="15875" y="476"/>
                  </a:lnTo>
                  <a:lnTo>
                    <a:pt x="11431" y="2222"/>
                  </a:lnTo>
                  <a:lnTo>
                    <a:pt x="7143" y="5319"/>
                  </a:lnTo>
                  <a:lnTo>
                    <a:pt x="3493" y="9921"/>
                  </a:lnTo>
                  <a:lnTo>
                    <a:pt x="953" y="16192"/>
                  </a:lnTo>
                  <a:lnTo>
                    <a:pt x="0" y="24369"/>
                  </a:lnTo>
                  <a:lnTo>
                    <a:pt x="318" y="29368"/>
                  </a:lnTo>
                  <a:lnTo>
                    <a:pt x="1269" y="33733"/>
                  </a:lnTo>
                  <a:lnTo>
                    <a:pt x="2857" y="37544"/>
                  </a:lnTo>
                  <a:lnTo>
                    <a:pt x="5081" y="40719"/>
                  </a:lnTo>
                  <a:lnTo>
                    <a:pt x="7779" y="43258"/>
                  </a:lnTo>
                  <a:lnTo>
                    <a:pt x="10954" y="45085"/>
                  </a:lnTo>
                  <a:lnTo>
                    <a:pt x="14526" y="46196"/>
                  </a:lnTo>
                  <a:lnTo>
                    <a:pt x="18494" y="46594"/>
                  </a:lnTo>
                  <a:lnTo>
                    <a:pt x="23416" y="45957"/>
                  </a:lnTo>
                  <a:lnTo>
                    <a:pt x="27623" y="44370"/>
                  </a:lnTo>
                  <a:lnTo>
                    <a:pt x="31194" y="42147"/>
                  </a:lnTo>
                  <a:lnTo>
                    <a:pt x="33973" y="39450"/>
                  </a:lnTo>
                  <a:lnTo>
                    <a:pt x="36194" y="36671"/>
                  </a:lnTo>
                  <a:lnTo>
                    <a:pt x="37782" y="33972"/>
                  </a:lnTo>
                  <a:lnTo>
                    <a:pt x="38893" y="31670"/>
                  </a:lnTo>
                  <a:lnTo>
                    <a:pt x="39529" y="30003"/>
                  </a:lnTo>
                  <a:lnTo>
                    <a:pt x="37942" y="29368"/>
                  </a:lnTo>
                  <a:lnTo>
                    <a:pt x="34925" y="33655"/>
                  </a:lnTo>
                  <a:lnTo>
                    <a:pt x="32703" y="35877"/>
                  </a:lnTo>
                  <a:lnTo>
                    <a:pt x="29924" y="37862"/>
                  </a:lnTo>
                  <a:lnTo>
                    <a:pt x="26591" y="39211"/>
                  </a:lnTo>
                  <a:lnTo>
                    <a:pt x="22543" y="39766"/>
                  </a:lnTo>
                  <a:lnTo>
                    <a:pt x="19209" y="39370"/>
                  </a:lnTo>
                  <a:lnTo>
                    <a:pt x="15795" y="38020"/>
                  </a:lnTo>
                  <a:lnTo>
                    <a:pt x="12700" y="35560"/>
                  </a:lnTo>
                  <a:lnTo>
                    <a:pt x="10000" y="31591"/>
                  </a:lnTo>
                  <a:lnTo>
                    <a:pt x="8890" y="28971"/>
                  </a:lnTo>
                  <a:lnTo>
                    <a:pt x="7937" y="25876"/>
                  </a:lnTo>
                  <a:lnTo>
                    <a:pt x="7303" y="22304"/>
                  </a:lnTo>
                  <a:lnTo>
                    <a:pt x="6825" y="18176"/>
                  </a:lnTo>
                  <a:lnTo>
                    <a:pt x="37624" y="18176"/>
                  </a:lnTo>
                  <a:lnTo>
                    <a:pt x="36909" y="13652"/>
                  </a:lnTo>
                  <a:lnTo>
                    <a:pt x="35798" y="9842"/>
                  </a:lnTo>
                  <a:lnTo>
                    <a:pt x="34131" y="6667"/>
                  </a:lnTo>
                  <a:lnTo>
                    <a:pt x="31988" y="4207"/>
                  </a:lnTo>
                  <a:lnTo>
                    <a:pt x="29528" y="2301"/>
                  </a:lnTo>
                  <a:lnTo>
                    <a:pt x="26669" y="1032"/>
                  </a:lnTo>
                  <a:lnTo>
                    <a:pt x="23574" y="238"/>
                  </a:lnTo>
                  <a:lnTo>
                    <a:pt x="20162" y="0"/>
                  </a:lnTo>
                  <a:close/>
                </a:path>
              </a:pathLst>
            </a:custGeom>
            <a:solidFill>
              <a:srgbClr val="000000"/>
            </a:solidFill>
          </p:spPr>
          <p:txBody>
            <a:bodyPr vert="horz" lIns="91440" tIns="45720" rIns="91440" bIns="45720" anchor="t"/>
            <a:lstStyle/>
            <a:p>
              <a:endParaRPr lang="en-IN"/>
            </a:p>
          </p:txBody>
        </p:sp>
        <p:sp>
          <p:nvSpPr>
            <p:cNvPr id="2844" name="Shape 2879"/>
            <p:cNvSpPr/>
            <p:nvPr/>
          </p:nvSpPr>
          <p:spPr>
            <a:xfrm>
              <a:off x="3709416" y="5593126"/>
              <a:ext cx="43656" cy="46594"/>
            </a:xfrm>
            <a:custGeom>
              <a:avLst/>
              <a:gdLst/>
              <a:ahLst/>
              <a:cxnLst/>
              <a:rect l="0" t="0" r="0" b="0"/>
              <a:pathLst>
                <a:path w="43656" h="46594">
                  <a:moveTo>
                    <a:pt x="21351" y="0"/>
                  </a:moveTo>
                  <a:lnTo>
                    <a:pt x="20557" y="2777"/>
                  </a:lnTo>
                  <a:lnTo>
                    <a:pt x="24843" y="3651"/>
                  </a:lnTo>
                  <a:lnTo>
                    <a:pt x="28336" y="6032"/>
                  </a:lnTo>
                  <a:lnTo>
                    <a:pt x="31113" y="9763"/>
                  </a:lnTo>
                  <a:lnTo>
                    <a:pt x="33098" y="14446"/>
                  </a:lnTo>
                  <a:lnTo>
                    <a:pt x="34368" y="19922"/>
                  </a:lnTo>
                  <a:lnTo>
                    <a:pt x="34766" y="25876"/>
                  </a:lnTo>
                  <a:lnTo>
                    <a:pt x="34209" y="32146"/>
                  </a:lnTo>
                  <a:lnTo>
                    <a:pt x="32781" y="36830"/>
                  </a:lnTo>
                  <a:lnTo>
                    <a:pt x="30797" y="40163"/>
                  </a:lnTo>
                  <a:lnTo>
                    <a:pt x="28336" y="42307"/>
                  </a:lnTo>
                  <a:lnTo>
                    <a:pt x="25637" y="43497"/>
                  </a:lnTo>
                  <a:lnTo>
                    <a:pt x="23018" y="43815"/>
                  </a:lnTo>
                  <a:lnTo>
                    <a:pt x="19050" y="43021"/>
                  </a:lnTo>
                  <a:lnTo>
                    <a:pt x="15795" y="40799"/>
                  </a:lnTo>
                  <a:lnTo>
                    <a:pt x="13334" y="37624"/>
                  </a:lnTo>
                  <a:lnTo>
                    <a:pt x="11508" y="33733"/>
                  </a:lnTo>
                  <a:lnTo>
                    <a:pt x="10238" y="29527"/>
                  </a:lnTo>
                  <a:lnTo>
                    <a:pt x="9445" y="25320"/>
                  </a:lnTo>
                  <a:lnTo>
                    <a:pt x="9048" y="21431"/>
                  </a:lnTo>
                  <a:lnTo>
                    <a:pt x="8888" y="18256"/>
                  </a:lnTo>
                  <a:lnTo>
                    <a:pt x="9127" y="14605"/>
                  </a:lnTo>
                  <a:lnTo>
                    <a:pt x="9842" y="11508"/>
                  </a:lnTo>
                  <a:lnTo>
                    <a:pt x="10873" y="8810"/>
                  </a:lnTo>
                  <a:lnTo>
                    <a:pt x="12381" y="6667"/>
                  </a:lnTo>
                  <a:lnTo>
                    <a:pt x="14128" y="4921"/>
                  </a:lnTo>
                  <a:lnTo>
                    <a:pt x="16112" y="3731"/>
                  </a:lnTo>
                  <a:lnTo>
                    <a:pt x="18256" y="3016"/>
                  </a:lnTo>
                  <a:lnTo>
                    <a:pt x="20557" y="2777"/>
                  </a:lnTo>
                  <a:lnTo>
                    <a:pt x="21351" y="0"/>
                  </a:lnTo>
                  <a:lnTo>
                    <a:pt x="15159" y="872"/>
                  </a:lnTo>
                  <a:lnTo>
                    <a:pt x="9921" y="3254"/>
                  </a:lnTo>
                  <a:lnTo>
                    <a:pt x="5713" y="6985"/>
                  </a:lnTo>
                  <a:lnTo>
                    <a:pt x="2538" y="11669"/>
                  </a:lnTo>
                  <a:lnTo>
                    <a:pt x="634" y="17065"/>
                  </a:lnTo>
                  <a:lnTo>
                    <a:pt x="0" y="23018"/>
                  </a:lnTo>
                  <a:lnTo>
                    <a:pt x="713" y="29368"/>
                  </a:lnTo>
                  <a:lnTo>
                    <a:pt x="2777" y="35004"/>
                  </a:lnTo>
                  <a:lnTo>
                    <a:pt x="6031" y="39766"/>
                  </a:lnTo>
                  <a:lnTo>
                    <a:pt x="10397" y="43419"/>
                  </a:lnTo>
                  <a:lnTo>
                    <a:pt x="15636" y="45720"/>
                  </a:lnTo>
                  <a:lnTo>
                    <a:pt x="21668" y="46594"/>
                  </a:lnTo>
                  <a:lnTo>
                    <a:pt x="28495" y="45482"/>
                  </a:lnTo>
                  <a:lnTo>
                    <a:pt x="34051" y="42625"/>
                  </a:lnTo>
                  <a:lnTo>
                    <a:pt x="38257" y="38417"/>
                  </a:lnTo>
                  <a:lnTo>
                    <a:pt x="41275" y="33416"/>
                  </a:lnTo>
                  <a:lnTo>
                    <a:pt x="43100" y="28099"/>
                  </a:lnTo>
                  <a:lnTo>
                    <a:pt x="43656" y="23018"/>
                  </a:lnTo>
                  <a:lnTo>
                    <a:pt x="43179" y="17858"/>
                  </a:lnTo>
                  <a:lnTo>
                    <a:pt x="41988" y="13335"/>
                  </a:lnTo>
                  <a:lnTo>
                    <a:pt x="40083" y="9366"/>
                  </a:lnTo>
                  <a:lnTo>
                    <a:pt x="37384" y="6112"/>
                  </a:lnTo>
                  <a:lnTo>
                    <a:pt x="34131" y="3492"/>
                  </a:lnTo>
                  <a:lnTo>
                    <a:pt x="30319"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2845" name="Shape 2880"/>
            <p:cNvSpPr/>
            <p:nvPr/>
          </p:nvSpPr>
          <p:spPr>
            <a:xfrm>
              <a:off x="3581622" y="5593126"/>
              <a:ext cx="43656" cy="46594"/>
            </a:xfrm>
            <a:custGeom>
              <a:avLst/>
              <a:gdLst/>
              <a:ahLst/>
              <a:cxnLst/>
              <a:rect l="0" t="0" r="0" b="0"/>
              <a:pathLst>
                <a:path w="43656" h="46594">
                  <a:moveTo>
                    <a:pt x="21351" y="0"/>
                  </a:moveTo>
                  <a:lnTo>
                    <a:pt x="20557" y="2777"/>
                  </a:lnTo>
                  <a:lnTo>
                    <a:pt x="24843" y="3651"/>
                  </a:lnTo>
                  <a:lnTo>
                    <a:pt x="28336" y="6032"/>
                  </a:lnTo>
                  <a:lnTo>
                    <a:pt x="31113" y="9763"/>
                  </a:lnTo>
                  <a:lnTo>
                    <a:pt x="33098" y="14446"/>
                  </a:lnTo>
                  <a:lnTo>
                    <a:pt x="34368" y="19922"/>
                  </a:lnTo>
                  <a:lnTo>
                    <a:pt x="34766" y="25876"/>
                  </a:lnTo>
                  <a:lnTo>
                    <a:pt x="34209" y="32146"/>
                  </a:lnTo>
                  <a:lnTo>
                    <a:pt x="32781" y="36830"/>
                  </a:lnTo>
                  <a:lnTo>
                    <a:pt x="30797" y="40163"/>
                  </a:lnTo>
                  <a:lnTo>
                    <a:pt x="28336" y="42307"/>
                  </a:lnTo>
                  <a:lnTo>
                    <a:pt x="25637" y="43497"/>
                  </a:lnTo>
                  <a:lnTo>
                    <a:pt x="23097" y="43815"/>
                  </a:lnTo>
                  <a:lnTo>
                    <a:pt x="19050" y="43021"/>
                  </a:lnTo>
                  <a:lnTo>
                    <a:pt x="15795" y="40799"/>
                  </a:lnTo>
                  <a:lnTo>
                    <a:pt x="13334" y="37624"/>
                  </a:lnTo>
                  <a:lnTo>
                    <a:pt x="11508" y="33733"/>
                  </a:lnTo>
                  <a:lnTo>
                    <a:pt x="10238" y="29527"/>
                  </a:lnTo>
                  <a:lnTo>
                    <a:pt x="9445" y="25320"/>
                  </a:lnTo>
                  <a:lnTo>
                    <a:pt x="9048" y="21431"/>
                  </a:lnTo>
                  <a:lnTo>
                    <a:pt x="8888" y="18256"/>
                  </a:lnTo>
                  <a:lnTo>
                    <a:pt x="9127" y="14605"/>
                  </a:lnTo>
                  <a:lnTo>
                    <a:pt x="9842" y="11508"/>
                  </a:lnTo>
                  <a:lnTo>
                    <a:pt x="10873" y="8810"/>
                  </a:lnTo>
                  <a:lnTo>
                    <a:pt x="12381" y="6667"/>
                  </a:lnTo>
                  <a:lnTo>
                    <a:pt x="14128" y="4921"/>
                  </a:lnTo>
                  <a:lnTo>
                    <a:pt x="16112" y="3731"/>
                  </a:lnTo>
                  <a:lnTo>
                    <a:pt x="18256" y="3016"/>
                  </a:lnTo>
                  <a:lnTo>
                    <a:pt x="20557" y="2777"/>
                  </a:lnTo>
                  <a:lnTo>
                    <a:pt x="21351" y="0"/>
                  </a:lnTo>
                  <a:lnTo>
                    <a:pt x="15238" y="872"/>
                  </a:lnTo>
                  <a:lnTo>
                    <a:pt x="9921" y="3254"/>
                  </a:lnTo>
                  <a:lnTo>
                    <a:pt x="5713" y="6985"/>
                  </a:lnTo>
                  <a:lnTo>
                    <a:pt x="2538" y="11669"/>
                  </a:lnTo>
                  <a:lnTo>
                    <a:pt x="634" y="17065"/>
                  </a:lnTo>
                  <a:lnTo>
                    <a:pt x="0" y="23018"/>
                  </a:lnTo>
                  <a:lnTo>
                    <a:pt x="713" y="29368"/>
                  </a:lnTo>
                  <a:lnTo>
                    <a:pt x="2777" y="35004"/>
                  </a:lnTo>
                  <a:lnTo>
                    <a:pt x="6031" y="39766"/>
                  </a:lnTo>
                  <a:lnTo>
                    <a:pt x="10397" y="43419"/>
                  </a:lnTo>
                  <a:lnTo>
                    <a:pt x="15636" y="45720"/>
                  </a:lnTo>
                  <a:lnTo>
                    <a:pt x="21668" y="46594"/>
                  </a:lnTo>
                  <a:lnTo>
                    <a:pt x="28495" y="45482"/>
                  </a:lnTo>
                  <a:lnTo>
                    <a:pt x="34051" y="42625"/>
                  </a:lnTo>
                  <a:lnTo>
                    <a:pt x="38257" y="38417"/>
                  </a:lnTo>
                  <a:lnTo>
                    <a:pt x="41275" y="33416"/>
                  </a:lnTo>
                  <a:lnTo>
                    <a:pt x="43100" y="28099"/>
                  </a:lnTo>
                  <a:lnTo>
                    <a:pt x="43656" y="23018"/>
                  </a:lnTo>
                  <a:lnTo>
                    <a:pt x="43179" y="17858"/>
                  </a:lnTo>
                  <a:lnTo>
                    <a:pt x="41988" y="13335"/>
                  </a:lnTo>
                  <a:lnTo>
                    <a:pt x="40083" y="9366"/>
                  </a:lnTo>
                  <a:lnTo>
                    <a:pt x="37384" y="6112"/>
                  </a:lnTo>
                  <a:lnTo>
                    <a:pt x="34131" y="3492"/>
                  </a:lnTo>
                  <a:lnTo>
                    <a:pt x="30319" y="1587"/>
                  </a:lnTo>
                  <a:lnTo>
                    <a:pt x="26113" y="396"/>
                  </a:lnTo>
                  <a:lnTo>
                    <a:pt x="21351" y="0"/>
                  </a:lnTo>
                  <a:close/>
                </a:path>
              </a:pathLst>
            </a:custGeom>
            <a:solidFill>
              <a:srgbClr val="000000"/>
            </a:solidFill>
          </p:spPr>
          <p:txBody>
            <a:bodyPr vert="horz" lIns="91440" tIns="45720" rIns="91440" bIns="45720" anchor="t"/>
            <a:lstStyle/>
            <a:p>
              <a:endParaRPr lang="en-IN"/>
            </a:p>
          </p:txBody>
        </p:sp>
        <p:sp>
          <p:nvSpPr>
            <p:cNvPr id="2846" name="Shape 2881"/>
            <p:cNvSpPr/>
            <p:nvPr/>
          </p:nvSpPr>
          <p:spPr>
            <a:xfrm>
              <a:off x="3366277" y="5593126"/>
              <a:ext cx="39528" cy="46594"/>
            </a:xfrm>
            <a:custGeom>
              <a:avLst/>
              <a:gdLst/>
              <a:ahLst/>
              <a:cxnLst/>
              <a:rect l="0" t="0" r="0" b="0"/>
              <a:pathLst>
                <a:path w="39528" h="46594">
                  <a:moveTo>
                    <a:pt x="20161" y="0"/>
                  </a:moveTo>
                  <a:lnTo>
                    <a:pt x="18018" y="3571"/>
                  </a:lnTo>
                  <a:lnTo>
                    <a:pt x="21431" y="4127"/>
                  </a:lnTo>
                  <a:lnTo>
                    <a:pt x="23812" y="5556"/>
                  </a:lnTo>
                  <a:lnTo>
                    <a:pt x="25400" y="7540"/>
                  </a:lnTo>
                  <a:lnTo>
                    <a:pt x="26432" y="9921"/>
                  </a:lnTo>
                  <a:lnTo>
                    <a:pt x="27543" y="15001"/>
                  </a:lnTo>
                  <a:lnTo>
                    <a:pt x="7063" y="15001"/>
                  </a:lnTo>
                  <a:lnTo>
                    <a:pt x="7778" y="12065"/>
                  </a:lnTo>
                  <a:lnTo>
                    <a:pt x="8651" y="9525"/>
                  </a:lnTo>
                  <a:lnTo>
                    <a:pt x="9763" y="7540"/>
                  </a:lnTo>
                  <a:lnTo>
                    <a:pt x="11112" y="6032"/>
                  </a:lnTo>
                  <a:lnTo>
                    <a:pt x="14287" y="4127"/>
                  </a:lnTo>
                  <a:lnTo>
                    <a:pt x="18018" y="3571"/>
                  </a:lnTo>
                  <a:lnTo>
                    <a:pt x="20161" y="0"/>
                  </a:lnTo>
                  <a:lnTo>
                    <a:pt x="15875" y="476"/>
                  </a:lnTo>
                  <a:lnTo>
                    <a:pt x="11429" y="2222"/>
                  </a:lnTo>
                  <a:lnTo>
                    <a:pt x="7143" y="5319"/>
                  </a:lnTo>
                  <a:lnTo>
                    <a:pt x="3492" y="9921"/>
                  </a:lnTo>
                  <a:lnTo>
                    <a:pt x="952" y="16192"/>
                  </a:lnTo>
                  <a:lnTo>
                    <a:pt x="0" y="24369"/>
                  </a:lnTo>
                  <a:lnTo>
                    <a:pt x="317" y="29368"/>
                  </a:lnTo>
                  <a:lnTo>
                    <a:pt x="1270" y="33733"/>
                  </a:lnTo>
                  <a:lnTo>
                    <a:pt x="2857" y="37544"/>
                  </a:lnTo>
                  <a:lnTo>
                    <a:pt x="5079" y="40719"/>
                  </a:lnTo>
                  <a:lnTo>
                    <a:pt x="7778" y="43258"/>
                  </a:lnTo>
                  <a:lnTo>
                    <a:pt x="10953" y="45085"/>
                  </a:lnTo>
                  <a:lnTo>
                    <a:pt x="14526" y="46196"/>
                  </a:lnTo>
                  <a:lnTo>
                    <a:pt x="18494" y="46594"/>
                  </a:lnTo>
                  <a:lnTo>
                    <a:pt x="23414" y="45957"/>
                  </a:lnTo>
                  <a:lnTo>
                    <a:pt x="27622" y="44370"/>
                  </a:lnTo>
                  <a:lnTo>
                    <a:pt x="31115" y="42147"/>
                  </a:lnTo>
                  <a:lnTo>
                    <a:pt x="33972" y="39450"/>
                  </a:lnTo>
                  <a:lnTo>
                    <a:pt x="37782" y="33972"/>
                  </a:lnTo>
                  <a:lnTo>
                    <a:pt x="38893" y="31670"/>
                  </a:lnTo>
                  <a:lnTo>
                    <a:pt x="39528" y="30003"/>
                  </a:lnTo>
                  <a:lnTo>
                    <a:pt x="37941" y="29368"/>
                  </a:lnTo>
                  <a:lnTo>
                    <a:pt x="34925" y="33655"/>
                  </a:lnTo>
                  <a:lnTo>
                    <a:pt x="32702" y="35877"/>
                  </a:lnTo>
                  <a:lnTo>
                    <a:pt x="29924" y="37862"/>
                  </a:lnTo>
                  <a:lnTo>
                    <a:pt x="26589" y="39211"/>
                  </a:lnTo>
                  <a:lnTo>
                    <a:pt x="22542" y="39766"/>
                  </a:lnTo>
                  <a:lnTo>
                    <a:pt x="19208" y="39370"/>
                  </a:lnTo>
                  <a:lnTo>
                    <a:pt x="15795" y="38020"/>
                  </a:lnTo>
                  <a:lnTo>
                    <a:pt x="12700" y="35560"/>
                  </a:lnTo>
                  <a:lnTo>
                    <a:pt x="10001" y="31591"/>
                  </a:lnTo>
                  <a:lnTo>
                    <a:pt x="8890" y="28971"/>
                  </a:lnTo>
                  <a:lnTo>
                    <a:pt x="7937" y="25876"/>
                  </a:lnTo>
                  <a:lnTo>
                    <a:pt x="7302" y="22304"/>
                  </a:lnTo>
                  <a:lnTo>
                    <a:pt x="6826" y="18176"/>
                  </a:lnTo>
                  <a:lnTo>
                    <a:pt x="37623" y="18176"/>
                  </a:lnTo>
                  <a:lnTo>
                    <a:pt x="36908" y="13652"/>
                  </a:lnTo>
                  <a:lnTo>
                    <a:pt x="35798" y="9842"/>
                  </a:lnTo>
                  <a:lnTo>
                    <a:pt x="34131" y="6667"/>
                  </a:lnTo>
                  <a:lnTo>
                    <a:pt x="31988" y="4207"/>
                  </a:lnTo>
                  <a:lnTo>
                    <a:pt x="29527" y="2301"/>
                  </a:lnTo>
                  <a:lnTo>
                    <a:pt x="26670"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847" name="Shape 2882"/>
            <p:cNvSpPr/>
            <p:nvPr/>
          </p:nvSpPr>
          <p:spPr>
            <a:xfrm>
              <a:off x="3337622" y="5593126"/>
              <a:ext cx="23494" cy="45561"/>
            </a:xfrm>
            <a:custGeom>
              <a:avLst/>
              <a:gdLst/>
              <a:ahLst/>
              <a:cxnLst/>
              <a:rect l="0" t="0" r="0" b="0"/>
              <a:pathLst>
                <a:path w="23494" h="45561">
                  <a:moveTo>
                    <a:pt x="15717" y="0"/>
                  </a:moveTo>
                  <a:lnTo>
                    <a:pt x="397" y="5476"/>
                  </a:lnTo>
                  <a:lnTo>
                    <a:pt x="397" y="6985"/>
                  </a:lnTo>
                  <a:lnTo>
                    <a:pt x="4366" y="6588"/>
                  </a:lnTo>
                  <a:lnTo>
                    <a:pt x="5556" y="6667"/>
                  </a:lnTo>
                  <a:lnTo>
                    <a:pt x="6668" y="7382"/>
                  </a:lnTo>
                  <a:lnTo>
                    <a:pt x="7541" y="9127"/>
                  </a:lnTo>
                  <a:lnTo>
                    <a:pt x="7858" y="12541"/>
                  </a:lnTo>
                  <a:lnTo>
                    <a:pt x="7858" y="35481"/>
                  </a:lnTo>
                  <a:lnTo>
                    <a:pt x="7699" y="38735"/>
                  </a:lnTo>
                  <a:lnTo>
                    <a:pt x="7143" y="41116"/>
                  </a:lnTo>
                  <a:lnTo>
                    <a:pt x="6192" y="42625"/>
                  </a:lnTo>
                  <a:lnTo>
                    <a:pt x="4762" y="43497"/>
                  </a:lnTo>
                  <a:lnTo>
                    <a:pt x="2778" y="43894"/>
                  </a:lnTo>
                  <a:lnTo>
                    <a:pt x="0" y="44132"/>
                  </a:lnTo>
                  <a:lnTo>
                    <a:pt x="0" y="45561"/>
                  </a:lnTo>
                  <a:lnTo>
                    <a:pt x="23494" y="45561"/>
                  </a:lnTo>
                  <a:lnTo>
                    <a:pt x="23494" y="44132"/>
                  </a:lnTo>
                  <a:lnTo>
                    <a:pt x="19447" y="43497"/>
                  </a:lnTo>
                  <a:lnTo>
                    <a:pt x="17224" y="42068"/>
                  </a:lnTo>
                  <a:lnTo>
                    <a:pt x="16350" y="39528"/>
                  </a:lnTo>
                  <a:lnTo>
                    <a:pt x="16113" y="35481"/>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2848" name="Shape 2883"/>
            <p:cNvSpPr/>
            <p:nvPr/>
          </p:nvSpPr>
          <p:spPr>
            <a:xfrm>
              <a:off x="3290157" y="5571060"/>
              <a:ext cx="45957" cy="68660"/>
            </a:xfrm>
            <a:custGeom>
              <a:avLst/>
              <a:gdLst/>
              <a:ahLst/>
              <a:cxnLst/>
              <a:rect l="0" t="0" r="0" b="0"/>
              <a:pathLst>
                <a:path w="45957" h="68660">
                  <a:moveTo>
                    <a:pt x="38813" y="0"/>
                  </a:moveTo>
                  <a:lnTo>
                    <a:pt x="24288" y="4366"/>
                  </a:lnTo>
                  <a:lnTo>
                    <a:pt x="24288" y="5953"/>
                  </a:lnTo>
                  <a:lnTo>
                    <a:pt x="26670" y="5873"/>
                  </a:lnTo>
                  <a:lnTo>
                    <a:pt x="29209" y="6191"/>
                  </a:lnTo>
                  <a:lnTo>
                    <a:pt x="30478" y="7223"/>
                  </a:lnTo>
                  <a:lnTo>
                    <a:pt x="31035" y="10873"/>
                  </a:lnTo>
                  <a:lnTo>
                    <a:pt x="31035" y="26352"/>
                  </a:lnTo>
                  <a:lnTo>
                    <a:pt x="28654" y="24447"/>
                  </a:lnTo>
                  <a:lnTo>
                    <a:pt x="26193" y="23098"/>
                  </a:lnTo>
                  <a:lnTo>
                    <a:pt x="23495" y="22304"/>
                  </a:lnTo>
                  <a:lnTo>
                    <a:pt x="22684" y="22240"/>
                  </a:lnTo>
                  <a:lnTo>
                    <a:pt x="20796" y="24843"/>
                  </a:lnTo>
                  <a:lnTo>
                    <a:pt x="24288" y="25479"/>
                  </a:lnTo>
                  <a:lnTo>
                    <a:pt x="27383" y="27304"/>
                  </a:lnTo>
                  <a:lnTo>
                    <a:pt x="29765" y="30400"/>
                  </a:lnTo>
                  <a:lnTo>
                    <a:pt x="31035" y="34766"/>
                  </a:lnTo>
                  <a:lnTo>
                    <a:pt x="31035" y="57547"/>
                  </a:lnTo>
                  <a:lnTo>
                    <a:pt x="29923" y="60007"/>
                  </a:lnTo>
                  <a:lnTo>
                    <a:pt x="27860" y="61832"/>
                  </a:lnTo>
                  <a:lnTo>
                    <a:pt x="25161" y="63103"/>
                  </a:lnTo>
                  <a:lnTo>
                    <a:pt x="22225" y="63500"/>
                  </a:lnTo>
                  <a:lnTo>
                    <a:pt x="18890" y="63023"/>
                  </a:lnTo>
                  <a:lnTo>
                    <a:pt x="15795" y="61516"/>
                  </a:lnTo>
                  <a:lnTo>
                    <a:pt x="12937" y="58896"/>
                  </a:lnTo>
                  <a:lnTo>
                    <a:pt x="10635" y="55006"/>
                  </a:lnTo>
                  <a:lnTo>
                    <a:pt x="9127" y="49767"/>
                  </a:lnTo>
                  <a:lnTo>
                    <a:pt x="8492" y="43179"/>
                  </a:lnTo>
                  <a:lnTo>
                    <a:pt x="9047" y="37147"/>
                  </a:lnTo>
                  <a:lnTo>
                    <a:pt x="10477" y="32463"/>
                  </a:lnTo>
                  <a:lnTo>
                    <a:pt x="12620" y="28972"/>
                  </a:lnTo>
                  <a:lnTo>
                    <a:pt x="15160" y="26670"/>
                  </a:lnTo>
                  <a:lnTo>
                    <a:pt x="17938" y="25320"/>
                  </a:lnTo>
                  <a:lnTo>
                    <a:pt x="20796" y="24843"/>
                  </a:lnTo>
                  <a:lnTo>
                    <a:pt x="22684" y="22240"/>
                  </a:lnTo>
                  <a:lnTo>
                    <a:pt x="20477" y="22066"/>
                  </a:lnTo>
                  <a:lnTo>
                    <a:pt x="15160" y="22938"/>
                  </a:lnTo>
                  <a:lnTo>
                    <a:pt x="10238" y="25479"/>
                  </a:lnTo>
                  <a:lnTo>
                    <a:pt x="6111" y="29368"/>
                  </a:lnTo>
                  <a:lnTo>
                    <a:pt x="2857" y="34368"/>
                  </a:lnTo>
                  <a:lnTo>
                    <a:pt x="793" y="40163"/>
                  </a:lnTo>
                  <a:lnTo>
                    <a:pt x="0" y="46435"/>
                  </a:lnTo>
                  <a:lnTo>
                    <a:pt x="634" y="53181"/>
                  </a:lnTo>
                  <a:lnTo>
                    <a:pt x="2301" y="58420"/>
                  </a:lnTo>
                  <a:lnTo>
                    <a:pt x="4682" y="62388"/>
                  </a:lnTo>
                  <a:lnTo>
                    <a:pt x="7620" y="65167"/>
                  </a:lnTo>
                  <a:lnTo>
                    <a:pt x="10635" y="66992"/>
                  </a:lnTo>
                  <a:lnTo>
                    <a:pt x="13572" y="68023"/>
                  </a:lnTo>
                  <a:lnTo>
                    <a:pt x="16112" y="68579"/>
                  </a:lnTo>
                  <a:lnTo>
                    <a:pt x="18017" y="68660"/>
                  </a:lnTo>
                  <a:lnTo>
                    <a:pt x="22859" y="68023"/>
                  </a:lnTo>
                  <a:lnTo>
                    <a:pt x="26510" y="66516"/>
                  </a:lnTo>
                  <a:lnTo>
                    <a:pt x="29051" y="64452"/>
                  </a:lnTo>
                  <a:lnTo>
                    <a:pt x="30796" y="62310"/>
                  </a:lnTo>
                  <a:lnTo>
                    <a:pt x="31035" y="62310"/>
                  </a:lnTo>
                  <a:lnTo>
                    <a:pt x="31035" y="68342"/>
                  </a:lnTo>
                  <a:lnTo>
                    <a:pt x="31432" y="68660"/>
                  </a:lnTo>
                  <a:lnTo>
                    <a:pt x="38813" y="66040"/>
                  </a:lnTo>
                  <a:lnTo>
                    <a:pt x="45957" y="63500"/>
                  </a:lnTo>
                  <a:lnTo>
                    <a:pt x="45957" y="61912"/>
                  </a:lnTo>
                  <a:lnTo>
                    <a:pt x="43178" y="61912"/>
                  </a:lnTo>
                  <a:lnTo>
                    <a:pt x="41354" y="61595"/>
                  </a:lnTo>
                  <a:lnTo>
                    <a:pt x="40242" y="60801"/>
                  </a:lnTo>
                  <a:lnTo>
                    <a:pt x="39607" y="59690"/>
                  </a:lnTo>
                  <a:lnTo>
                    <a:pt x="39370" y="56356"/>
                  </a:lnTo>
                  <a:lnTo>
                    <a:pt x="39370" y="158"/>
                  </a:lnTo>
                  <a:lnTo>
                    <a:pt x="38813" y="0"/>
                  </a:lnTo>
                  <a:close/>
                </a:path>
              </a:pathLst>
            </a:custGeom>
            <a:solidFill>
              <a:srgbClr val="000000"/>
            </a:solidFill>
          </p:spPr>
          <p:txBody>
            <a:bodyPr vert="horz" lIns="91440" tIns="45720" rIns="91440" bIns="45720" anchor="t"/>
            <a:lstStyle/>
            <a:p>
              <a:endParaRPr lang="en-IN"/>
            </a:p>
          </p:txBody>
        </p:sp>
        <p:sp>
          <p:nvSpPr>
            <p:cNvPr id="2849" name="Shape 2884"/>
            <p:cNvSpPr/>
            <p:nvPr/>
          </p:nvSpPr>
          <p:spPr>
            <a:xfrm>
              <a:off x="3239833" y="5593126"/>
              <a:ext cx="43734" cy="46594"/>
            </a:xfrm>
            <a:custGeom>
              <a:avLst/>
              <a:gdLst/>
              <a:ahLst/>
              <a:cxnLst/>
              <a:rect l="0" t="0" r="0" b="0"/>
              <a:pathLst>
                <a:path w="43734" h="46594">
                  <a:moveTo>
                    <a:pt x="21431" y="0"/>
                  </a:moveTo>
                  <a:lnTo>
                    <a:pt x="20637" y="2777"/>
                  </a:lnTo>
                  <a:lnTo>
                    <a:pt x="24843" y="3651"/>
                  </a:lnTo>
                  <a:lnTo>
                    <a:pt x="28336" y="6032"/>
                  </a:lnTo>
                  <a:lnTo>
                    <a:pt x="31113" y="9763"/>
                  </a:lnTo>
                  <a:lnTo>
                    <a:pt x="33177" y="14446"/>
                  </a:lnTo>
                  <a:lnTo>
                    <a:pt x="34368" y="19922"/>
                  </a:lnTo>
                  <a:lnTo>
                    <a:pt x="34764" y="25876"/>
                  </a:lnTo>
                  <a:lnTo>
                    <a:pt x="34209" y="32146"/>
                  </a:lnTo>
                  <a:lnTo>
                    <a:pt x="32861" y="36830"/>
                  </a:lnTo>
                  <a:lnTo>
                    <a:pt x="30796" y="40163"/>
                  </a:lnTo>
                  <a:lnTo>
                    <a:pt x="28336" y="42307"/>
                  </a:lnTo>
                  <a:lnTo>
                    <a:pt x="25717" y="43497"/>
                  </a:lnTo>
                  <a:lnTo>
                    <a:pt x="23097" y="43815"/>
                  </a:lnTo>
                  <a:lnTo>
                    <a:pt x="19050" y="43021"/>
                  </a:lnTo>
                  <a:lnTo>
                    <a:pt x="15875" y="40799"/>
                  </a:lnTo>
                  <a:lnTo>
                    <a:pt x="13413" y="37624"/>
                  </a:lnTo>
                  <a:lnTo>
                    <a:pt x="11588" y="33733"/>
                  </a:lnTo>
                  <a:lnTo>
                    <a:pt x="9445" y="25320"/>
                  </a:lnTo>
                  <a:lnTo>
                    <a:pt x="9048" y="21431"/>
                  </a:lnTo>
                  <a:lnTo>
                    <a:pt x="8888" y="18256"/>
                  </a:lnTo>
                  <a:lnTo>
                    <a:pt x="9127" y="14605"/>
                  </a:lnTo>
                  <a:lnTo>
                    <a:pt x="9842" y="11508"/>
                  </a:lnTo>
                  <a:lnTo>
                    <a:pt x="10873" y="8810"/>
                  </a:lnTo>
                  <a:lnTo>
                    <a:pt x="12382" y="6667"/>
                  </a:lnTo>
                  <a:lnTo>
                    <a:pt x="14127" y="4921"/>
                  </a:lnTo>
                  <a:lnTo>
                    <a:pt x="16112" y="3731"/>
                  </a:lnTo>
                  <a:lnTo>
                    <a:pt x="18256" y="3016"/>
                  </a:lnTo>
                  <a:lnTo>
                    <a:pt x="20637" y="2777"/>
                  </a:lnTo>
                  <a:lnTo>
                    <a:pt x="21431" y="0"/>
                  </a:lnTo>
                  <a:lnTo>
                    <a:pt x="15238" y="872"/>
                  </a:lnTo>
                  <a:lnTo>
                    <a:pt x="10001" y="3254"/>
                  </a:lnTo>
                  <a:lnTo>
                    <a:pt x="5713" y="6985"/>
                  </a:lnTo>
                  <a:lnTo>
                    <a:pt x="2618" y="11669"/>
                  </a:lnTo>
                  <a:lnTo>
                    <a:pt x="633" y="17065"/>
                  </a:lnTo>
                  <a:lnTo>
                    <a:pt x="0" y="23018"/>
                  </a:lnTo>
                  <a:lnTo>
                    <a:pt x="713" y="29368"/>
                  </a:lnTo>
                  <a:lnTo>
                    <a:pt x="2777" y="35004"/>
                  </a:lnTo>
                  <a:lnTo>
                    <a:pt x="6032" y="39766"/>
                  </a:lnTo>
                  <a:lnTo>
                    <a:pt x="10397" y="43419"/>
                  </a:lnTo>
                  <a:lnTo>
                    <a:pt x="15636" y="45720"/>
                  </a:lnTo>
                  <a:lnTo>
                    <a:pt x="21668" y="46594"/>
                  </a:lnTo>
                  <a:lnTo>
                    <a:pt x="28575" y="45482"/>
                  </a:lnTo>
                  <a:lnTo>
                    <a:pt x="34051" y="42625"/>
                  </a:lnTo>
                  <a:lnTo>
                    <a:pt x="38337" y="38417"/>
                  </a:lnTo>
                  <a:lnTo>
                    <a:pt x="41353" y="33416"/>
                  </a:lnTo>
                  <a:lnTo>
                    <a:pt x="43179" y="28099"/>
                  </a:lnTo>
                  <a:lnTo>
                    <a:pt x="43734" y="23018"/>
                  </a:lnTo>
                  <a:lnTo>
                    <a:pt x="43258" y="17858"/>
                  </a:lnTo>
                  <a:lnTo>
                    <a:pt x="41988" y="13335"/>
                  </a:lnTo>
                  <a:lnTo>
                    <a:pt x="40083" y="9366"/>
                  </a:lnTo>
                  <a:lnTo>
                    <a:pt x="37384" y="6112"/>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850" name="Shape 2885"/>
            <p:cNvSpPr/>
            <p:nvPr/>
          </p:nvSpPr>
          <p:spPr>
            <a:xfrm>
              <a:off x="3162283" y="5593126"/>
              <a:ext cx="23495" cy="45561"/>
            </a:xfrm>
            <a:custGeom>
              <a:avLst/>
              <a:gdLst/>
              <a:ahLst/>
              <a:cxnLst/>
              <a:rect l="0" t="0" r="0" b="0"/>
              <a:pathLst>
                <a:path w="23495" h="45561">
                  <a:moveTo>
                    <a:pt x="15716" y="0"/>
                  </a:moveTo>
                  <a:lnTo>
                    <a:pt x="396" y="5476"/>
                  </a:lnTo>
                  <a:lnTo>
                    <a:pt x="396" y="6985"/>
                  </a:lnTo>
                  <a:lnTo>
                    <a:pt x="4364" y="6588"/>
                  </a:lnTo>
                  <a:lnTo>
                    <a:pt x="5556" y="6667"/>
                  </a:lnTo>
                  <a:lnTo>
                    <a:pt x="6667" y="7382"/>
                  </a:lnTo>
                  <a:lnTo>
                    <a:pt x="7539" y="9127"/>
                  </a:lnTo>
                  <a:lnTo>
                    <a:pt x="7857" y="12541"/>
                  </a:lnTo>
                  <a:lnTo>
                    <a:pt x="7857" y="35481"/>
                  </a:lnTo>
                  <a:lnTo>
                    <a:pt x="7699" y="38735"/>
                  </a:lnTo>
                  <a:lnTo>
                    <a:pt x="7143" y="41116"/>
                  </a:lnTo>
                  <a:lnTo>
                    <a:pt x="6191" y="42625"/>
                  </a:lnTo>
                  <a:lnTo>
                    <a:pt x="4762" y="43497"/>
                  </a:lnTo>
                  <a:lnTo>
                    <a:pt x="2777" y="43894"/>
                  </a:lnTo>
                  <a:lnTo>
                    <a:pt x="0" y="44132"/>
                  </a:lnTo>
                  <a:lnTo>
                    <a:pt x="0" y="45561"/>
                  </a:lnTo>
                  <a:lnTo>
                    <a:pt x="23495" y="45561"/>
                  </a:lnTo>
                  <a:lnTo>
                    <a:pt x="23495" y="44132"/>
                  </a:lnTo>
                  <a:lnTo>
                    <a:pt x="19446" y="43497"/>
                  </a:lnTo>
                  <a:lnTo>
                    <a:pt x="17224" y="42068"/>
                  </a:lnTo>
                  <a:lnTo>
                    <a:pt x="16351" y="39528"/>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851" name="Shape 2886"/>
            <p:cNvSpPr/>
            <p:nvPr/>
          </p:nvSpPr>
          <p:spPr>
            <a:xfrm>
              <a:off x="3042507" y="5593126"/>
              <a:ext cx="40163" cy="46594"/>
            </a:xfrm>
            <a:custGeom>
              <a:avLst/>
              <a:gdLst/>
              <a:ahLst/>
              <a:cxnLst/>
              <a:rect l="0" t="0" r="0" b="0"/>
              <a:pathLst>
                <a:path w="40163" h="46594">
                  <a:moveTo>
                    <a:pt x="18017" y="0"/>
                  </a:moveTo>
                  <a:lnTo>
                    <a:pt x="12858" y="556"/>
                  </a:lnTo>
                  <a:lnTo>
                    <a:pt x="8731" y="1983"/>
                  </a:lnTo>
                  <a:lnTo>
                    <a:pt x="5635" y="4047"/>
                  </a:lnTo>
                  <a:lnTo>
                    <a:pt x="3491" y="6429"/>
                  </a:lnTo>
                  <a:lnTo>
                    <a:pt x="2301" y="8810"/>
                  </a:lnTo>
                  <a:lnTo>
                    <a:pt x="1903" y="11032"/>
                  </a:lnTo>
                  <a:lnTo>
                    <a:pt x="2857" y="13811"/>
                  </a:lnTo>
                  <a:lnTo>
                    <a:pt x="4206" y="14922"/>
                  </a:lnTo>
                  <a:lnTo>
                    <a:pt x="6190" y="15399"/>
                  </a:lnTo>
                  <a:lnTo>
                    <a:pt x="7937" y="15001"/>
                  </a:lnTo>
                  <a:lnTo>
                    <a:pt x="9365" y="13970"/>
                  </a:lnTo>
                  <a:lnTo>
                    <a:pt x="10318" y="12620"/>
                  </a:lnTo>
                  <a:lnTo>
                    <a:pt x="10635" y="11112"/>
                  </a:lnTo>
                  <a:lnTo>
                    <a:pt x="10397" y="9366"/>
                  </a:lnTo>
                  <a:lnTo>
                    <a:pt x="10080" y="7222"/>
                  </a:lnTo>
                  <a:lnTo>
                    <a:pt x="10715" y="5158"/>
                  </a:lnTo>
                  <a:lnTo>
                    <a:pt x="12382" y="3651"/>
                  </a:lnTo>
                  <a:lnTo>
                    <a:pt x="14683" y="2699"/>
                  </a:lnTo>
                  <a:lnTo>
                    <a:pt x="17145" y="2381"/>
                  </a:lnTo>
                  <a:lnTo>
                    <a:pt x="19605" y="2699"/>
                  </a:lnTo>
                  <a:lnTo>
                    <a:pt x="22065" y="3810"/>
                  </a:lnTo>
                  <a:lnTo>
                    <a:pt x="23971" y="6350"/>
                  </a:lnTo>
                  <a:lnTo>
                    <a:pt x="24765" y="10636"/>
                  </a:lnTo>
                  <a:lnTo>
                    <a:pt x="24765" y="16668"/>
                  </a:lnTo>
                  <a:lnTo>
                    <a:pt x="24024" y="16960"/>
                  </a:lnTo>
                  <a:lnTo>
                    <a:pt x="24765" y="19050"/>
                  </a:lnTo>
                  <a:lnTo>
                    <a:pt x="24765" y="33416"/>
                  </a:lnTo>
                  <a:lnTo>
                    <a:pt x="24208" y="36751"/>
                  </a:lnTo>
                  <a:lnTo>
                    <a:pt x="23177" y="37941"/>
                  </a:lnTo>
                  <a:lnTo>
                    <a:pt x="21431" y="39052"/>
                  </a:lnTo>
                  <a:lnTo>
                    <a:pt x="18811" y="40083"/>
                  </a:lnTo>
                  <a:lnTo>
                    <a:pt x="15240" y="40799"/>
                  </a:lnTo>
                  <a:lnTo>
                    <a:pt x="12700" y="40322"/>
                  </a:lnTo>
                  <a:lnTo>
                    <a:pt x="10635" y="38735"/>
                  </a:lnTo>
                  <a:lnTo>
                    <a:pt x="9286" y="36275"/>
                  </a:lnTo>
                  <a:lnTo>
                    <a:pt x="8731" y="33100"/>
                  </a:lnTo>
                  <a:lnTo>
                    <a:pt x="8731" y="32940"/>
                  </a:lnTo>
                  <a:lnTo>
                    <a:pt x="8890" y="31035"/>
                  </a:lnTo>
                  <a:lnTo>
                    <a:pt x="9604" y="28971"/>
                  </a:lnTo>
                  <a:lnTo>
                    <a:pt x="11112" y="26590"/>
                  </a:lnTo>
                  <a:lnTo>
                    <a:pt x="13970" y="24130"/>
                  </a:lnTo>
                  <a:lnTo>
                    <a:pt x="15954" y="22860"/>
                  </a:lnTo>
                  <a:lnTo>
                    <a:pt x="18415" y="21590"/>
                  </a:lnTo>
                  <a:lnTo>
                    <a:pt x="24765" y="19050"/>
                  </a:lnTo>
                  <a:lnTo>
                    <a:pt x="24024" y="16960"/>
                  </a:lnTo>
                  <a:lnTo>
                    <a:pt x="17302" y="19606"/>
                  </a:lnTo>
                  <a:lnTo>
                    <a:pt x="11191" y="22383"/>
                  </a:lnTo>
                  <a:lnTo>
                    <a:pt x="6350" y="25162"/>
                  </a:lnTo>
                  <a:lnTo>
                    <a:pt x="2857" y="28177"/>
                  </a:lnTo>
                  <a:lnTo>
                    <a:pt x="713" y="31829"/>
                  </a:lnTo>
                  <a:lnTo>
                    <a:pt x="0" y="36275"/>
                  </a:lnTo>
                  <a:lnTo>
                    <a:pt x="952" y="40640"/>
                  </a:lnTo>
                  <a:lnTo>
                    <a:pt x="3254" y="43894"/>
                  </a:lnTo>
                  <a:lnTo>
                    <a:pt x="6666" y="45957"/>
                  </a:lnTo>
                  <a:lnTo>
                    <a:pt x="10477" y="46594"/>
                  </a:lnTo>
                  <a:lnTo>
                    <a:pt x="14525" y="45957"/>
                  </a:lnTo>
                  <a:lnTo>
                    <a:pt x="18415" y="44212"/>
                  </a:lnTo>
                  <a:lnTo>
                    <a:pt x="24843" y="39370"/>
                  </a:lnTo>
                  <a:lnTo>
                    <a:pt x="25400" y="42307"/>
                  </a:lnTo>
                  <a:lnTo>
                    <a:pt x="26352" y="44370"/>
                  </a:lnTo>
                  <a:lnTo>
                    <a:pt x="27621" y="45720"/>
                  </a:lnTo>
                  <a:lnTo>
                    <a:pt x="28971" y="46355"/>
                  </a:lnTo>
                  <a:lnTo>
                    <a:pt x="31352" y="46594"/>
                  </a:lnTo>
                  <a:lnTo>
                    <a:pt x="32781" y="46433"/>
                  </a:lnTo>
                  <a:lnTo>
                    <a:pt x="34765" y="45878"/>
                  </a:lnTo>
                  <a:lnTo>
                    <a:pt x="37226" y="44450"/>
                  </a:lnTo>
                  <a:lnTo>
                    <a:pt x="40163" y="41592"/>
                  </a:lnTo>
                  <a:lnTo>
                    <a:pt x="40163" y="39052"/>
                  </a:lnTo>
                  <a:lnTo>
                    <a:pt x="38337" y="40322"/>
                  </a:lnTo>
                  <a:lnTo>
                    <a:pt x="35638" y="40957"/>
                  </a:lnTo>
                  <a:lnTo>
                    <a:pt x="33971" y="40401"/>
                  </a:lnTo>
                  <a:lnTo>
                    <a:pt x="33177" y="39132"/>
                  </a:lnTo>
                  <a:lnTo>
                    <a:pt x="32781" y="35163"/>
                  </a:lnTo>
                  <a:lnTo>
                    <a:pt x="32781" y="15875"/>
                  </a:lnTo>
                  <a:lnTo>
                    <a:pt x="32226" y="9127"/>
                  </a:lnTo>
                  <a:lnTo>
                    <a:pt x="30956" y="5715"/>
                  </a:lnTo>
                  <a:lnTo>
                    <a:pt x="28415" y="2777"/>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852" name="Shape 2887"/>
            <p:cNvSpPr/>
            <p:nvPr/>
          </p:nvSpPr>
          <p:spPr>
            <a:xfrm>
              <a:off x="3892850" y="5594159"/>
              <a:ext cx="66675" cy="45957"/>
            </a:xfrm>
            <a:custGeom>
              <a:avLst/>
              <a:gdLst/>
              <a:ahLst/>
              <a:cxnLst/>
              <a:rect l="0" t="0" r="0" b="0"/>
              <a:pathLst>
                <a:path w="66675" h="45957">
                  <a:moveTo>
                    <a:pt x="0" y="0"/>
                  </a:moveTo>
                  <a:lnTo>
                    <a:pt x="0" y="1427"/>
                  </a:lnTo>
                  <a:lnTo>
                    <a:pt x="1587" y="1825"/>
                  </a:lnTo>
                  <a:lnTo>
                    <a:pt x="2857" y="2936"/>
                  </a:lnTo>
                  <a:lnTo>
                    <a:pt x="3968" y="4762"/>
                  </a:lnTo>
                  <a:lnTo>
                    <a:pt x="5238" y="7698"/>
                  </a:lnTo>
                  <a:lnTo>
                    <a:pt x="18652" y="41592"/>
                  </a:lnTo>
                  <a:lnTo>
                    <a:pt x="19526" y="43656"/>
                  </a:lnTo>
                  <a:lnTo>
                    <a:pt x="20161" y="45005"/>
                  </a:lnTo>
                  <a:lnTo>
                    <a:pt x="21193" y="45957"/>
                  </a:lnTo>
                  <a:lnTo>
                    <a:pt x="22146" y="45084"/>
                  </a:lnTo>
                  <a:lnTo>
                    <a:pt x="22781" y="43893"/>
                  </a:lnTo>
                  <a:lnTo>
                    <a:pt x="23653" y="42068"/>
                  </a:lnTo>
                  <a:lnTo>
                    <a:pt x="34766" y="18335"/>
                  </a:lnTo>
                  <a:lnTo>
                    <a:pt x="43815" y="41671"/>
                  </a:lnTo>
                  <a:lnTo>
                    <a:pt x="44688" y="43813"/>
                  </a:lnTo>
                  <a:lnTo>
                    <a:pt x="45243" y="45163"/>
                  </a:lnTo>
                  <a:lnTo>
                    <a:pt x="45640" y="45798"/>
                  </a:lnTo>
                  <a:lnTo>
                    <a:pt x="46196" y="45957"/>
                  </a:lnTo>
                  <a:lnTo>
                    <a:pt x="46752" y="45798"/>
                  </a:lnTo>
                  <a:lnTo>
                    <a:pt x="47307" y="45005"/>
                  </a:lnTo>
                  <a:lnTo>
                    <a:pt x="47942" y="43496"/>
                  </a:lnTo>
                  <a:lnTo>
                    <a:pt x="48895" y="41115"/>
                  </a:lnTo>
                  <a:lnTo>
                    <a:pt x="62627" y="6825"/>
                  </a:lnTo>
                  <a:lnTo>
                    <a:pt x="63578" y="4523"/>
                  </a:lnTo>
                  <a:lnTo>
                    <a:pt x="64372" y="3015"/>
                  </a:lnTo>
                  <a:lnTo>
                    <a:pt x="66675" y="1427"/>
                  </a:lnTo>
                  <a:lnTo>
                    <a:pt x="66675" y="0"/>
                  </a:lnTo>
                  <a:lnTo>
                    <a:pt x="54451" y="0"/>
                  </a:lnTo>
                  <a:lnTo>
                    <a:pt x="54451" y="1427"/>
                  </a:lnTo>
                  <a:lnTo>
                    <a:pt x="57626" y="2381"/>
                  </a:lnTo>
                  <a:lnTo>
                    <a:pt x="58499" y="3332"/>
                  </a:lnTo>
                  <a:lnTo>
                    <a:pt x="58816" y="4762"/>
                  </a:lnTo>
                  <a:lnTo>
                    <a:pt x="58420" y="7461"/>
                  </a:lnTo>
                  <a:lnTo>
                    <a:pt x="57150" y="11112"/>
                  </a:lnTo>
                  <a:lnTo>
                    <a:pt x="48260" y="33098"/>
                  </a:lnTo>
                  <a:lnTo>
                    <a:pt x="40322" y="11826"/>
                  </a:lnTo>
                  <a:lnTo>
                    <a:pt x="39370" y="9445"/>
                  </a:lnTo>
                  <a:lnTo>
                    <a:pt x="38735" y="7698"/>
                  </a:lnTo>
                  <a:lnTo>
                    <a:pt x="38258" y="5158"/>
                  </a:lnTo>
                  <a:lnTo>
                    <a:pt x="38735" y="3412"/>
                  </a:lnTo>
                  <a:lnTo>
                    <a:pt x="39926" y="2381"/>
                  </a:lnTo>
                  <a:lnTo>
                    <a:pt x="43973" y="1427"/>
                  </a:lnTo>
                  <a:lnTo>
                    <a:pt x="43973" y="0"/>
                  </a:lnTo>
                  <a:lnTo>
                    <a:pt x="23891" y="0"/>
                  </a:lnTo>
                  <a:lnTo>
                    <a:pt x="23891" y="1427"/>
                  </a:lnTo>
                  <a:lnTo>
                    <a:pt x="27146" y="2381"/>
                  </a:lnTo>
                  <a:lnTo>
                    <a:pt x="28416" y="3571"/>
                  </a:lnTo>
                  <a:lnTo>
                    <a:pt x="29686" y="5713"/>
                  </a:lnTo>
                  <a:lnTo>
                    <a:pt x="31034" y="9049"/>
                  </a:lnTo>
                  <a:lnTo>
                    <a:pt x="32702" y="13811"/>
                  </a:lnTo>
                  <a:lnTo>
                    <a:pt x="23653" y="33575"/>
                  </a:lnTo>
                  <a:lnTo>
                    <a:pt x="18891" y="21192"/>
                  </a:lnTo>
                  <a:lnTo>
                    <a:pt x="16747" y="15715"/>
                  </a:lnTo>
                  <a:lnTo>
                    <a:pt x="14922" y="10952"/>
                  </a:lnTo>
                  <a:lnTo>
                    <a:pt x="13732" y="7301"/>
                  </a:lnTo>
                  <a:lnTo>
                    <a:pt x="13256" y="4841"/>
                  </a:lnTo>
                  <a:lnTo>
                    <a:pt x="13652" y="3175"/>
                  </a:lnTo>
                  <a:lnTo>
                    <a:pt x="14683" y="2221"/>
                  </a:lnTo>
                  <a:lnTo>
                    <a:pt x="17858" y="1427"/>
                  </a:lnTo>
                  <a:lnTo>
                    <a:pt x="17858" y="0"/>
                  </a:lnTo>
                  <a:lnTo>
                    <a:pt x="0" y="0"/>
                  </a:lnTo>
                  <a:close/>
                </a:path>
              </a:pathLst>
            </a:custGeom>
            <a:solidFill>
              <a:srgbClr val="000000"/>
            </a:solidFill>
          </p:spPr>
          <p:txBody>
            <a:bodyPr vert="horz" lIns="91440" tIns="45720" rIns="91440" bIns="45720" anchor="t"/>
            <a:lstStyle/>
            <a:p>
              <a:endParaRPr lang="en-IN"/>
            </a:p>
          </p:txBody>
        </p:sp>
        <p:sp>
          <p:nvSpPr>
            <p:cNvPr id="2853" name="Shape 2888"/>
            <p:cNvSpPr/>
            <p:nvPr/>
          </p:nvSpPr>
          <p:spPr>
            <a:xfrm>
              <a:off x="3629882" y="5593126"/>
              <a:ext cx="75167" cy="45561"/>
            </a:xfrm>
            <a:custGeom>
              <a:avLst/>
              <a:gdLst/>
              <a:ahLst/>
              <a:cxnLst/>
              <a:rect l="0" t="0" r="0" b="0"/>
              <a:pathLst>
                <a:path w="75167" h="45561">
                  <a:moveTo>
                    <a:pt x="14127" y="0"/>
                  </a:moveTo>
                  <a:lnTo>
                    <a:pt x="237" y="4445"/>
                  </a:lnTo>
                  <a:lnTo>
                    <a:pt x="237" y="6191"/>
                  </a:lnTo>
                  <a:lnTo>
                    <a:pt x="3412" y="5794"/>
                  </a:lnTo>
                  <a:lnTo>
                    <a:pt x="4682" y="5874"/>
                  </a:lnTo>
                  <a:lnTo>
                    <a:pt x="5793" y="6588"/>
                  </a:lnTo>
                  <a:lnTo>
                    <a:pt x="6587" y="8494"/>
                  </a:lnTo>
                  <a:lnTo>
                    <a:pt x="6905" y="12144"/>
                  </a:lnTo>
                  <a:lnTo>
                    <a:pt x="6905" y="37147"/>
                  </a:lnTo>
                  <a:lnTo>
                    <a:pt x="6350" y="41037"/>
                  </a:lnTo>
                  <a:lnTo>
                    <a:pt x="4921" y="43101"/>
                  </a:lnTo>
                  <a:lnTo>
                    <a:pt x="2697" y="43894"/>
                  </a:lnTo>
                  <a:lnTo>
                    <a:pt x="0" y="44132"/>
                  </a:lnTo>
                  <a:lnTo>
                    <a:pt x="0" y="45561"/>
                  </a:lnTo>
                  <a:lnTo>
                    <a:pt x="21986" y="45561"/>
                  </a:lnTo>
                  <a:lnTo>
                    <a:pt x="21986" y="44132"/>
                  </a:lnTo>
                  <a:lnTo>
                    <a:pt x="17302" y="43338"/>
                  </a:lnTo>
                  <a:lnTo>
                    <a:pt x="15795" y="41751"/>
                  </a:lnTo>
                  <a:lnTo>
                    <a:pt x="15240" y="38972"/>
                  </a:lnTo>
                  <a:lnTo>
                    <a:pt x="15240" y="11032"/>
                  </a:lnTo>
                  <a:lnTo>
                    <a:pt x="15636" y="10397"/>
                  </a:lnTo>
                  <a:lnTo>
                    <a:pt x="16668" y="9287"/>
                  </a:lnTo>
                  <a:lnTo>
                    <a:pt x="18415" y="7857"/>
                  </a:lnTo>
                  <a:lnTo>
                    <a:pt x="20637" y="6588"/>
                  </a:lnTo>
                  <a:lnTo>
                    <a:pt x="23415" y="5556"/>
                  </a:lnTo>
                  <a:lnTo>
                    <a:pt x="26590" y="5158"/>
                  </a:lnTo>
                  <a:lnTo>
                    <a:pt x="29845" y="5874"/>
                  </a:lnTo>
                  <a:lnTo>
                    <a:pt x="31987" y="7857"/>
                  </a:lnTo>
                  <a:lnTo>
                    <a:pt x="33098" y="11191"/>
                  </a:lnTo>
                  <a:lnTo>
                    <a:pt x="33416" y="15557"/>
                  </a:lnTo>
                  <a:lnTo>
                    <a:pt x="33416" y="37069"/>
                  </a:lnTo>
                  <a:lnTo>
                    <a:pt x="33020" y="40877"/>
                  </a:lnTo>
                  <a:lnTo>
                    <a:pt x="31750" y="42941"/>
                  </a:lnTo>
                  <a:lnTo>
                    <a:pt x="29685" y="43815"/>
                  </a:lnTo>
                  <a:lnTo>
                    <a:pt x="26748" y="44132"/>
                  </a:lnTo>
                  <a:lnTo>
                    <a:pt x="26748" y="45561"/>
                  </a:lnTo>
                  <a:lnTo>
                    <a:pt x="48895" y="45561"/>
                  </a:lnTo>
                  <a:lnTo>
                    <a:pt x="48895" y="44132"/>
                  </a:lnTo>
                  <a:lnTo>
                    <a:pt x="45243" y="43656"/>
                  </a:lnTo>
                  <a:lnTo>
                    <a:pt x="43815" y="42862"/>
                  </a:lnTo>
                  <a:lnTo>
                    <a:pt x="42702" y="41513"/>
                  </a:lnTo>
                  <a:lnTo>
                    <a:pt x="41988" y="39370"/>
                  </a:lnTo>
                  <a:lnTo>
                    <a:pt x="41751" y="36195"/>
                  </a:lnTo>
                  <a:lnTo>
                    <a:pt x="41751" y="11191"/>
                  </a:lnTo>
                  <a:lnTo>
                    <a:pt x="43656" y="8890"/>
                  </a:lnTo>
                  <a:lnTo>
                    <a:pt x="46037" y="6985"/>
                  </a:lnTo>
                  <a:lnTo>
                    <a:pt x="49052" y="5635"/>
                  </a:lnTo>
                  <a:lnTo>
                    <a:pt x="52783" y="5158"/>
                  </a:lnTo>
                  <a:lnTo>
                    <a:pt x="55800" y="5635"/>
                  </a:lnTo>
                  <a:lnTo>
                    <a:pt x="57784" y="6906"/>
                  </a:lnTo>
                  <a:lnTo>
                    <a:pt x="59053" y="8731"/>
                  </a:lnTo>
                  <a:lnTo>
                    <a:pt x="59690" y="11032"/>
                  </a:lnTo>
                  <a:lnTo>
                    <a:pt x="60007" y="16033"/>
                  </a:lnTo>
                  <a:lnTo>
                    <a:pt x="60007" y="36988"/>
                  </a:lnTo>
                  <a:lnTo>
                    <a:pt x="59847" y="39607"/>
                  </a:lnTo>
                  <a:lnTo>
                    <a:pt x="59371" y="41513"/>
                  </a:lnTo>
                  <a:lnTo>
                    <a:pt x="57387" y="43419"/>
                  </a:lnTo>
                  <a:lnTo>
                    <a:pt x="55641" y="43815"/>
                  </a:lnTo>
                  <a:lnTo>
                    <a:pt x="53418" y="44132"/>
                  </a:lnTo>
                  <a:lnTo>
                    <a:pt x="53418" y="45561"/>
                  </a:lnTo>
                  <a:lnTo>
                    <a:pt x="75167" y="45561"/>
                  </a:lnTo>
                  <a:lnTo>
                    <a:pt x="75167" y="44132"/>
                  </a:lnTo>
                  <a:lnTo>
                    <a:pt x="72547" y="43894"/>
                  </a:lnTo>
                  <a:lnTo>
                    <a:pt x="70087" y="43021"/>
                  </a:lnTo>
                  <a:lnTo>
                    <a:pt x="68817" y="41513"/>
                  </a:lnTo>
                  <a:lnTo>
                    <a:pt x="68341" y="38020"/>
                  </a:lnTo>
                  <a:lnTo>
                    <a:pt x="68341" y="17621"/>
                  </a:lnTo>
                  <a:lnTo>
                    <a:pt x="67547" y="9842"/>
                  </a:lnTo>
                  <a:lnTo>
                    <a:pt x="66277" y="6112"/>
                  </a:lnTo>
                  <a:lnTo>
                    <a:pt x="64213" y="2937"/>
                  </a:lnTo>
                  <a:lnTo>
                    <a:pt x="61038" y="793"/>
                  </a:lnTo>
                  <a:lnTo>
                    <a:pt x="56593" y="0"/>
                  </a:lnTo>
                  <a:lnTo>
                    <a:pt x="52863" y="476"/>
                  </a:lnTo>
                  <a:lnTo>
                    <a:pt x="49450" y="1666"/>
                  </a:lnTo>
                  <a:lnTo>
                    <a:pt x="43972" y="5158"/>
                  </a:lnTo>
                  <a:lnTo>
                    <a:pt x="40640" y="8333"/>
                  </a:lnTo>
                  <a:lnTo>
                    <a:pt x="39448" y="5319"/>
                  </a:lnTo>
                  <a:lnTo>
                    <a:pt x="37385" y="2619"/>
                  </a:lnTo>
                  <a:lnTo>
                    <a:pt x="34290" y="713"/>
                  </a:lnTo>
                  <a:lnTo>
                    <a:pt x="30082" y="0"/>
                  </a:lnTo>
                  <a:lnTo>
                    <a:pt x="26272" y="635"/>
                  </a:lnTo>
                  <a:lnTo>
                    <a:pt x="22621" y="2222"/>
                  </a:lnTo>
                  <a:lnTo>
                    <a:pt x="18890" y="4603"/>
                  </a:lnTo>
                  <a:lnTo>
                    <a:pt x="14842" y="7620"/>
                  </a:lnTo>
                  <a:lnTo>
                    <a:pt x="14842" y="238"/>
                  </a:lnTo>
                  <a:lnTo>
                    <a:pt x="14127" y="0"/>
                  </a:lnTo>
                  <a:close/>
                </a:path>
              </a:pathLst>
            </a:custGeom>
            <a:solidFill>
              <a:srgbClr val="000000"/>
            </a:solidFill>
          </p:spPr>
          <p:txBody>
            <a:bodyPr vert="horz" lIns="91440" tIns="45720" rIns="91440" bIns="45720" anchor="t"/>
            <a:lstStyle/>
            <a:p>
              <a:endParaRPr lang="en-IN"/>
            </a:p>
          </p:txBody>
        </p:sp>
        <p:sp>
          <p:nvSpPr>
            <p:cNvPr id="2854" name="Shape 2889"/>
            <p:cNvSpPr/>
            <p:nvPr/>
          </p:nvSpPr>
          <p:spPr>
            <a:xfrm>
              <a:off x="4183919" y="5571060"/>
              <a:ext cx="47307" cy="67627"/>
            </a:xfrm>
            <a:custGeom>
              <a:avLst/>
              <a:gdLst/>
              <a:ahLst/>
              <a:cxnLst/>
              <a:rect l="0" t="0" r="0" b="0"/>
              <a:pathLst>
                <a:path w="47307" h="67627">
                  <a:moveTo>
                    <a:pt x="14127" y="0"/>
                  </a:moveTo>
                  <a:lnTo>
                    <a:pt x="79" y="4366"/>
                  </a:lnTo>
                  <a:lnTo>
                    <a:pt x="79" y="5953"/>
                  </a:lnTo>
                  <a:lnTo>
                    <a:pt x="872" y="5873"/>
                  </a:lnTo>
                  <a:lnTo>
                    <a:pt x="1983" y="5873"/>
                  </a:lnTo>
                  <a:lnTo>
                    <a:pt x="4523" y="6191"/>
                  </a:lnTo>
                  <a:lnTo>
                    <a:pt x="5793" y="7223"/>
                  </a:lnTo>
                  <a:lnTo>
                    <a:pt x="6270" y="10873"/>
                  </a:lnTo>
                  <a:lnTo>
                    <a:pt x="6270" y="57547"/>
                  </a:lnTo>
                  <a:lnTo>
                    <a:pt x="6190" y="60642"/>
                  </a:lnTo>
                  <a:lnTo>
                    <a:pt x="5872" y="62865"/>
                  </a:lnTo>
                  <a:lnTo>
                    <a:pt x="4047" y="65246"/>
                  </a:lnTo>
                  <a:lnTo>
                    <a:pt x="2301" y="65801"/>
                  </a:lnTo>
                  <a:lnTo>
                    <a:pt x="0" y="66198"/>
                  </a:lnTo>
                  <a:lnTo>
                    <a:pt x="0" y="67627"/>
                  </a:lnTo>
                  <a:lnTo>
                    <a:pt x="21351" y="67627"/>
                  </a:lnTo>
                  <a:lnTo>
                    <a:pt x="21351" y="66198"/>
                  </a:lnTo>
                  <a:lnTo>
                    <a:pt x="17541" y="65404"/>
                  </a:lnTo>
                  <a:lnTo>
                    <a:pt x="16191" y="64611"/>
                  </a:lnTo>
                  <a:lnTo>
                    <a:pt x="15318" y="63103"/>
                  </a:lnTo>
                  <a:lnTo>
                    <a:pt x="14763" y="60801"/>
                  </a:lnTo>
                  <a:lnTo>
                    <a:pt x="14603" y="57547"/>
                  </a:lnTo>
                  <a:lnTo>
                    <a:pt x="14603" y="33654"/>
                  </a:lnTo>
                  <a:lnTo>
                    <a:pt x="17621" y="30717"/>
                  </a:lnTo>
                  <a:lnTo>
                    <a:pt x="20477" y="28733"/>
                  </a:lnTo>
                  <a:lnTo>
                    <a:pt x="23097" y="27701"/>
                  </a:lnTo>
                  <a:lnTo>
                    <a:pt x="25400" y="27463"/>
                  </a:lnTo>
                  <a:lnTo>
                    <a:pt x="28891" y="28098"/>
                  </a:lnTo>
                  <a:lnTo>
                    <a:pt x="31272" y="30162"/>
                  </a:lnTo>
                  <a:lnTo>
                    <a:pt x="32622" y="33496"/>
                  </a:lnTo>
                  <a:lnTo>
                    <a:pt x="33020" y="37941"/>
                  </a:lnTo>
                  <a:lnTo>
                    <a:pt x="33020" y="57547"/>
                  </a:lnTo>
                  <a:lnTo>
                    <a:pt x="32860" y="60801"/>
                  </a:lnTo>
                  <a:lnTo>
                    <a:pt x="32384" y="63103"/>
                  </a:lnTo>
                  <a:lnTo>
                    <a:pt x="31511" y="64611"/>
                  </a:lnTo>
                  <a:lnTo>
                    <a:pt x="30162" y="65404"/>
                  </a:lnTo>
                  <a:lnTo>
                    <a:pt x="26352" y="66198"/>
                  </a:lnTo>
                  <a:lnTo>
                    <a:pt x="26352" y="67627"/>
                  </a:lnTo>
                  <a:lnTo>
                    <a:pt x="47307" y="67627"/>
                  </a:lnTo>
                  <a:lnTo>
                    <a:pt x="47307" y="66198"/>
                  </a:lnTo>
                  <a:lnTo>
                    <a:pt x="45163" y="65722"/>
                  </a:lnTo>
                  <a:lnTo>
                    <a:pt x="43576" y="65167"/>
                  </a:lnTo>
                  <a:lnTo>
                    <a:pt x="41830" y="62786"/>
                  </a:lnTo>
                  <a:lnTo>
                    <a:pt x="41512" y="60642"/>
                  </a:lnTo>
                  <a:lnTo>
                    <a:pt x="41354" y="57547"/>
                  </a:lnTo>
                  <a:lnTo>
                    <a:pt x="41354" y="37861"/>
                  </a:lnTo>
                  <a:lnTo>
                    <a:pt x="41275" y="35242"/>
                  </a:lnTo>
                  <a:lnTo>
                    <a:pt x="40877" y="31987"/>
                  </a:lnTo>
                  <a:lnTo>
                    <a:pt x="39766" y="28495"/>
                  </a:lnTo>
                  <a:lnTo>
                    <a:pt x="37622" y="25320"/>
                  </a:lnTo>
                  <a:lnTo>
                    <a:pt x="34210" y="22938"/>
                  </a:lnTo>
                  <a:lnTo>
                    <a:pt x="29130" y="22066"/>
                  </a:lnTo>
                  <a:lnTo>
                    <a:pt x="24843" y="22622"/>
                  </a:lnTo>
                  <a:lnTo>
                    <a:pt x="21033" y="24288"/>
                  </a:lnTo>
                  <a:lnTo>
                    <a:pt x="17621" y="26828"/>
                  </a:lnTo>
                  <a:lnTo>
                    <a:pt x="14842" y="30242"/>
                  </a:lnTo>
                  <a:lnTo>
                    <a:pt x="14603" y="30242"/>
                  </a:lnTo>
                  <a:lnTo>
                    <a:pt x="14603" y="317"/>
                  </a:lnTo>
                  <a:lnTo>
                    <a:pt x="14127" y="0"/>
                  </a:lnTo>
                  <a:close/>
                </a:path>
              </a:pathLst>
            </a:custGeom>
            <a:solidFill>
              <a:srgbClr val="000000"/>
            </a:solidFill>
          </p:spPr>
          <p:txBody>
            <a:bodyPr vert="horz" lIns="91440" tIns="45720" rIns="91440" bIns="45720" anchor="t"/>
            <a:lstStyle/>
            <a:p>
              <a:endParaRPr lang="en-IN"/>
            </a:p>
          </p:txBody>
        </p:sp>
        <p:sp>
          <p:nvSpPr>
            <p:cNvPr id="2855" name="Shape 2890"/>
            <p:cNvSpPr/>
            <p:nvPr/>
          </p:nvSpPr>
          <p:spPr>
            <a:xfrm>
              <a:off x="4571904" y="5593126"/>
              <a:ext cx="46433" cy="45561"/>
            </a:xfrm>
            <a:custGeom>
              <a:avLst/>
              <a:gdLst/>
              <a:ahLst/>
              <a:cxnLst/>
              <a:rect l="0" t="0" r="0" b="0"/>
              <a:pathLst>
                <a:path w="46433" h="45561">
                  <a:moveTo>
                    <a:pt x="13652" y="0"/>
                  </a:moveTo>
                  <a:lnTo>
                    <a:pt x="0" y="4445"/>
                  </a:lnTo>
                  <a:lnTo>
                    <a:pt x="0" y="6191"/>
                  </a:lnTo>
                  <a:lnTo>
                    <a:pt x="1111" y="5874"/>
                  </a:lnTo>
                  <a:lnTo>
                    <a:pt x="2857" y="5794"/>
                  </a:lnTo>
                  <a:lnTo>
                    <a:pt x="4127" y="5874"/>
                  </a:lnTo>
                  <a:lnTo>
                    <a:pt x="5238" y="6588"/>
                  </a:lnTo>
                  <a:lnTo>
                    <a:pt x="6032" y="8494"/>
                  </a:lnTo>
                  <a:lnTo>
                    <a:pt x="6350" y="12144"/>
                  </a:lnTo>
                  <a:lnTo>
                    <a:pt x="6350" y="36671"/>
                  </a:lnTo>
                  <a:lnTo>
                    <a:pt x="6111" y="40244"/>
                  </a:lnTo>
                  <a:lnTo>
                    <a:pt x="5079" y="42465"/>
                  </a:lnTo>
                  <a:lnTo>
                    <a:pt x="3175" y="43656"/>
                  </a:lnTo>
                  <a:lnTo>
                    <a:pt x="237" y="44132"/>
                  </a:lnTo>
                  <a:lnTo>
                    <a:pt x="237" y="45561"/>
                  </a:lnTo>
                  <a:lnTo>
                    <a:pt x="21192" y="45561"/>
                  </a:lnTo>
                  <a:lnTo>
                    <a:pt x="21192" y="44132"/>
                  </a:lnTo>
                  <a:lnTo>
                    <a:pt x="18017" y="43656"/>
                  </a:lnTo>
                  <a:lnTo>
                    <a:pt x="16033" y="42703"/>
                  </a:lnTo>
                  <a:lnTo>
                    <a:pt x="15001" y="41116"/>
                  </a:lnTo>
                  <a:lnTo>
                    <a:pt x="14683" y="38972"/>
                  </a:lnTo>
                  <a:lnTo>
                    <a:pt x="14683" y="11112"/>
                  </a:lnTo>
                  <a:lnTo>
                    <a:pt x="17382" y="8651"/>
                  </a:lnTo>
                  <a:lnTo>
                    <a:pt x="19922" y="6906"/>
                  </a:lnTo>
                  <a:lnTo>
                    <a:pt x="22225" y="5874"/>
                  </a:lnTo>
                  <a:lnTo>
                    <a:pt x="24447" y="5476"/>
                  </a:lnTo>
                  <a:lnTo>
                    <a:pt x="28177" y="6112"/>
                  </a:lnTo>
                  <a:lnTo>
                    <a:pt x="30479" y="8016"/>
                  </a:lnTo>
                  <a:lnTo>
                    <a:pt x="31750" y="11032"/>
                  </a:lnTo>
                  <a:lnTo>
                    <a:pt x="32067" y="15081"/>
                  </a:lnTo>
                  <a:lnTo>
                    <a:pt x="32067" y="35797"/>
                  </a:lnTo>
                  <a:lnTo>
                    <a:pt x="31908" y="38972"/>
                  </a:lnTo>
                  <a:lnTo>
                    <a:pt x="31273" y="41195"/>
                  </a:lnTo>
                  <a:lnTo>
                    <a:pt x="30400" y="42625"/>
                  </a:lnTo>
                  <a:lnTo>
                    <a:pt x="29130" y="43497"/>
                  </a:lnTo>
                  <a:lnTo>
                    <a:pt x="25876" y="44132"/>
                  </a:lnTo>
                  <a:lnTo>
                    <a:pt x="25876" y="45561"/>
                  </a:lnTo>
                  <a:lnTo>
                    <a:pt x="46433" y="45561"/>
                  </a:lnTo>
                  <a:lnTo>
                    <a:pt x="46433" y="44132"/>
                  </a:lnTo>
                  <a:lnTo>
                    <a:pt x="43417" y="43576"/>
                  </a:lnTo>
                  <a:lnTo>
                    <a:pt x="41592" y="42465"/>
                  </a:lnTo>
                  <a:lnTo>
                    <a:pt x="40639" y="40481"/>
                  </a:lnTo>
                  <a:lnTo>
                    <a:pt x="40401" y="37544"/>
                  </a:lnTo>
                  <a:lnTo>
                    <a:pt x="40401" y="14844"/>
                  </a:lnTo>
                  <a:lnTo>
                    <a:pt x="39846" y="9525"/>
                  </a:lnTo>
                  <a:lnTo>
                    <a:pt x="38417" y="5635"/>
                  </a:lnTo>
                  <a:lnTo>
                    <a:pt x="36353" y="2937"/>
                  </a:lnTo>
                  <a:lnTo>
                    <a:pt x="33892" y="1190"/>
                  </a:lnTo>
                  <a:lnTo>
                    <a:pt x="31273" y="238"/>
                  </a:lnTo>
                  <a:lnTo>
                    <a:pt x="28812" y="0"/>
                  </a:lnTo>
                  <a:lnTo>
                    <a:pt x="24843" y="635"/>
                  </a:lnTo>
                  <a:lnTo>
                    <a:pt x="21272" y="2381"/>
                  </a:lnTo>
                  <a:lnTo>
                    <a:pt x="17858" y="4841"/>
                  </a:lnTo>
                  <a:lnTo>
                    <a:pt x="14366" y="8016"/>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2856" name="Shape 2891"/>
            <p:cNvSpPr/>
            <p:nvPr/>
          </p:nvSpPr>
          <p:spPr>
            <a:xfrm>
              <a:off x="4378704" y="5593126"/>
              <a:ext cx="46514" cy="45561"/>
            </a:xfrm>
            <a:custGeom>
              <a:avLst/>
              <a:gdLst/>
              <a:ahLst/>
              <a:cxnLst/>
              <a:rect l="0" t="0" r="0" b="0"/>
              <a:pathLst>
                <a:path w="46514" h="45561">
                  <a:moveTo>
                    <a:pt x="13732" y="0"/>
                  </a:moveTo>
                  <a:lnTo>
                    <a:pt x="0" y="4445"/>
                  </a:lnTo>
                  <a:lnTo>
                    <a:pt x="0" y="6191"/>
                  </a:lnTo>
                  <a:lnTo>
                    <a:pt x="1111" y="5874"/>
                  </a:lnTo>
                  <a:lnTo>
                    <a:pt x="2937" y="5794"/>
                  </a:lnTo>
                  <a:lnTo>
                    <a:pt x="4128" y="5874"/>
                  </a:lnTo>
                  <a:lnTo>
                    <a:pt x="5239" y="6588"/>
                  </a:lnTo>
                  <a:lnTo>
                    <a:pt x="6033" y="8494"/>
                  </a:lnTo>
                  <a:lnTo>
                    <a:pt x="6350" y="12144"/>
                  </a:lnTo>
                  <a:lnTo>
                    <a:pt x="6350" y="36671"/>
                  </a:lnTo>
                  <a:lnTo>
                    <a:pt x="6112" y="40244"/>
                  </a:lnTo>
                  <a:lnTo>
                    <a:pt x="5080" y="42465"/>
                  </a:lnTo>
                  <a:lnTo>
                    <a:pt x="3175" y="43656"/>
                  </a:lnTo>
                  <a:lnTo>
                    <a:pt x="238" y="44132"/>
                  </a:lnTo>
                  <a:lnTo>
                    <a:pt x="238" y="45561"/>
                  </a:lnTo>
                  <a:lnTo>
                    <a:pt x="21194" y="45561"/>
                  </a:lnTo>
                  <a:lnTo>
                    <a:pt x="21194" y="44132"/>
                  </a:lnTo>
                  <a:lnTo>
                    <a:pt x="18019" y="43656"/>
                  </a:lnTo>
                  <a:lnTo>
                    <a:pt x="16035" y="42703"/>
                  </a:lnTo>
                  <a:lnTo>
                    <a:pt x="15002" y="41116"/>
                  </a:lnTo>
                  <a:lnTo>
                    <a:pt x="14685" y="38972"/>
                  </a:lnTo>
                  <a:lnTo>
                    <a:pt x="14685" y="11112"/>
                  </a:lnTo>
                  <a:lnTo>
                    <a:pt x="17383" y="8651"/>
                  </a:lnTo>
                  <a:lnTo>
                    <a:pt x="19923" y="6906"/>
                  </a:lnTo>
                  <a:lnTo>
                    <a:pt x="22305" y="5874"/>
                  </a:lnTo>
                  <a:lnTo>
                    <a:pt x="24527" y="5476"/>
                  </a:lnTo>
                  <a:lnTo>
                    <a:pt x="28178" y="6112"/>
                  </a:lnTo>
                  <a:lnTo>
                    <a:pt x="30560" y="8016"/>
                  </a:lnTo>
                  <a:lnTo>
                    <a:pt x="31830" y="11032"/>
                  </a:lnTo>
                  <a:lnTo>
                    <a:pt x="32147" y="15081"/>
                  </a:lnTo>
                  <a:lnTo>
                    <a:pt x="32147" y="35797"/>
                  </a:lnTo>
                  <a:lnTo>
                    <a:pt x="31910" y="38972"/>
                  </a:lnTo>
                  <a:lnTo>
                    <a:pt x="31353" y="41195"/>
                  </a:lnTo>
                  <a:lnTo>
                    <a:pt x="30401" y="42625"/>
                  </a:lnTo>
                  <a:lnTo>
                    <a:pt x="29131" y="43497"/>
                  </a:lnTo>
                  <a:lnTo>
                    <a:pt x="25877" y="44132"/>
                  </a:lnTo>
                  <a:lnTo>
                    <a:pt x="25877" y="45561"/>
                  </a:lnTo>
                  <a:lnTo>
                    <a:pt x="46514" y="45561"/>
                  </a:lnTo>
                  <a:lnTo>
                    <a:pt x="46514" y="44132"/>
                  </a:lnTo>
                  <a:lnTo>
                    <a:pt x="43498" y="43576"/>
                  </a:lnTo>
                  <a:lnTo>
                    <a:pt x="41672" y="42465"/>
                  </a:lnTo>
                  <a:lnTo>
                    <a:pt x="40719" y="40481"/>
                  </a:lnTo>
                  <a:lnTo>
                    <a:pt x="40481" y="37544"/>
                  </a:lnTo>
                  <a:lnTo>
                    <a:pt x="40481" y="14844"/>
                  </a:lnTo>
                  <a:lnTo>
                    <a:pt x="39926" y="9525"/>
                  </a:lnTo>
                  <a:lnTo>
                    <a:pt x="38497" y="5635"/>
                  </a:lnTo>
                  <a:lnTo>
                    <a:pt x="36433" y="2937"/>
                  </a:lnTo>
                  <a:lnTo>
                    <a:pt x="33894" y="1190"/>
                  </a:lnTo>
                  <a:lnTo>
                    <a:pt x="31353" y="238"/>
                  </a:lnTo>
                  <a:lnTo>
                    <a:pt x="28892" y="0"/>
                  </a:lnTo>
                  <a:lnTo>
                    <a:pt x="24844" y="635"/>
                  </a:lnTo>
                  <a:lnTo>
                    <a:pt x="21273" y="2381"/>
                  </a:lnTo>
                  <a:lnTo>
                    <a:pt x="17860" y="4841"/>
                  </a:lnTo>
                  <a:lnTo>
                    <a:pt x="14367" y="8016"/>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2857" name="Shape 2892"/>
            <p:cNvSpPr/>
            <p:nvPr/>
          </p:nvSpPr>
          <p:spPr>
            <a:xfrm>
              <a:off x="4061761" y="5593126"/>
              <a:ext cx="46434" cy="45561"/>
            </a:xfrm>
            <a:custGeom>
              <a:avLst/>
              <a:gdLst/>
              <a:ahLst/>
              <a:cxnLst/>
              <a:rect l="0" t="0" r="0" b="0"/>
              <a:pathLst>
                <a:path w="46434" h="45561">
                  <a:moveTo>
                    <a:pt x="13652" y="0"/>
                  </a:moveTo>
                  <a:lnTo>
                    <a:pt x="0" y="4445"/>
                  </a:lnTo>
                  <a:lnTo>
                    <a:pt x="0" y="6191"/>
                  </a:lnTo>
                  <a:lnTo>
                    <a:pt x="1111" y="5874"/>
                  </a:lnTo>
                  <a:lnTo>
                    <a:pt x="2857" y="5794"/>
                  </a:lnTo>
                  <a:lnTo>
                    <a:pt x="4127" y="5874"/>
                  </a:lnTo>
                  <a:lnTo>
                    <a:pt x="5159" y="6588"/>
                  </a:lnTo>
                  <a:lnTo>
                    <a:pt x="6032" y="8494"/>
                  </a:lnTo>
                  <a:lnTo>
                    <a:pt x="6350" y="12144"/>
                  </a:lnTo>
                  <a:lnTo>
                    <a:pt x="6350" y="36671"/>
                  </a:lnTo>
                  <a:lnTo>
                    <a:pt x="6032" y="40244"/>
                  </a:lnTo>
                  <a:lnTo>
                    <a:pt x="4999" y="42465"/>
                  </a:lnTo>
                  <a:lnTo>
                    <a:pt x="3095" y="43656"/>
                  </a:lnTo>
                  <a:lnTo>
                    <a:pt x="158" y="44132"/>
                  </a:lnTo>
                  <a:lnTo>
                    <a:pt x="158" y="45561"/>
                  </a:lnTo>
                  <a:lnTo>
                    <a:pt x="21192" y="45561"/>
                  </a:lnTo>
                  <a:lnTo>
                    <a:pt x="21192" y="44132"/>
                  </a:lnTo>
                  <a:lnTo>
                    <a:pt x="18017" y="43656"/>
                  </a:lnTo>
                  <a:lnTo>
                    <a:pt x="15954" y="42703"/>
                  </a:lnTo>
                  <a:lnTo>
                    <a:pt x="14922" y="41116"/>
                  </a:lnTo>
                  <a:lnTo>
                    <a:pt x="14684" y="38972"/>
                  </a:lnTo>
                  <a:lnTo>
                    <a:pt x="14684" y="11112"/>
                  </a:lnTo>
                  <a:lnTo>
                    <a:pt x="17383" y="8651"/>
                  </a:lnTo>
                  <a:lnTo>
                    <a:pt x="19843" y="6906"/>
                  </a:lnTo>
                  <a:lnTo>
                    <a:pt x="22225" y="5874"/>
                  </a:lnTo>
                  <a:lnTo>
                    <a:pt x="24447" y="5476"/>
                  </a:lnTo>
                  <a:lnTo>
                    <a:pt x="28178" y="6112"/>
                  </a:lnTo>
                  <a:lnTo>
                    <a:pt x="30479" y="8016"/>
                  </a:lnTo>
                  <a:lnTo>
                    <a:pt x="31750" y="11032"/>
                  </a:lnTo>
                  <a:lnTo>
                    <a:pt x="32067" y="15081"/>
                  </a:lnTo>
                  <a:lnTo>
                    <a:pt x="32067" y="35797"/>
                  </a:lnTo>
                  <a:lnTo>
                    <a:pt x="31908" y="38972"/>
                  </a:lnTo>
                  <a:lnTo>
                    <a:pt x="31273" y="41195"/>
                  </a:lnTo>
                  <a:lnTo>
                    <a:pt x="30321" y="42625"/>
                  </a:lnTo>
                  <a:lnTo>
                    <a:pt x="29130" y="43497"/>
                  </a:lnTo>
                  <a:lnTo>
                    <a:pt x="25875" y="44132"/>
                  </a:lnTo>
                  <a:lnTo>
                    <a:pt x="25875" y="45561"/>
                  </a:lnTo>
                  <a:lnTo>
                    <a:pt x="46434" y="45561"/>
                  </a:lnTo>
                  <a:lnTo>
                    <a:pt x="46434" y="44132"/>
                  </a:lnTo>
                  <a:lnTo>
                    <a:pt x="43417" y="43576"/>
                  </a:lnTo>
                  <a:lnTo>
                    <a:pt x="41592" y="42465"/>
                  </a:lnTo>
                  <a:lnTo>
                    <a:pt x="40639" y="40481"/>
                  </a:lnTo>
                  <a:lnTo>
                    <a:pt x="40402" y="37544"/>
                  </a:lnTo>
                  <a:lnTo>
                    <a:pt x="40402" y="14844"/>
                  </a:lnTo>
                  <a:lnTo>
                    <a:pt x="39846" y="9525"/>
                  </a:lnTo>
                  <a:lnTo>
                    <a:pt x="38417" y="5635"/>
                  </a:lnTo>
                  <a:lnTo>
                    <a:pt x="36353" y="2937"/>
                  </a:lnTo>
                  <a:lnTo>
                    <a:pt x="33892" y="1190"/>
                  </a:lnTo>
                  <a:lnTo>
                    <a:pt x="31273" y="238"/>
                  </a:lnTo>
                  <a:lnTo>
                    <a:pt x="28812" y="0"/>
                  </a:lnTo>
                  <a:lnTo>
                    <a:pt x="24764" y="635"/>
                  </a:lnTo>
                  <a:lnTo>
                    <a:pt x="21272" y="2381"/>
                  </a:lnTo>
                  <a:lnTo>
                    <a:pt x="17859" y="4841"/>
                  </a:lnTo>
                  <a:lnTo>
                    <a:pt x="14367" y="801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2858" name="Shape 2893"/>
            <p:cNvSpPr/>
            <p:nvPr/>
          </p:nvSpPr>
          <p:spPr>
            <a:xfrm>
              <a:off x="3085052" y="5593126"/>
              <a:ext cx="46433" cy="45561"/>
            </a:xfrm>
            <a:custGeom>
              <a:avLst/>
              <a:gdLst/>
              <a:ahLst/>
              <a:cxnLst/>
              <a:rect l="0" t="0" r="0" b="0"/>
              <a:pathLst>
                <a:path w="46433" h="45561">
                  <a:moveTo>
                    <a:pt x="13651" y="0"/>
                  </a:moveTo>
                  <a:lnTo>
                    <a:pt x="0" y="4445"/>
                  </a:lnTo>
                  <a:lnTo>
                    <a:pt x="0" y="6191"/>
                  </a:lnTo>
                  <a:lnTo>
                    <a:pt x="1031" y="5874"/>
                  </a:lnTo>
                  <a:lnTo>
                    <a:pt x="2857" y="5794"/>
                  </a:lnTo>
                  <a:lnTo>
                    <a:pt x="4047" y="5874"/>
                  </a:lnTo>
                  <a:lnTo>
                    <a:pt x="5158" y="6588"/>
                  </a:lnTo>
                  <a:lnTo>
                    <a:pt x="5952" y="8494"/>
                  </a:lnTo>
                  <a:lnTo>
                    <a:pt x="6270" y="12144"/>
                  </a:lnTo>
                  <a:lnTo>
                    <a:pt x="6270" y="36671"/>
                  </a:lnTo>
                  <a:lnTo>
                    <a:pt x="6032" y="40244"/>
                  </a:lnTo>
                  <a:lnTo>
                    <a:pt x="5000" y="42465"/>
                  </a:lnTo>
                  <a:lnTo>
                    <a:pt x="3095" y="43656"/>
                  </a:lnTo>
                  <a:lnTo>
                    <a:pt x="157" y="44132"/>
                  </a:lnTo>
                  <a:lnTo>
                    <a:pt x="157" y="45561"/>
                  </a:lnTo>
                  <a:lnTo>
                    <a:pt x="21192" y="45561"/>
                  </a:lnTo>
                  <a:lnTo>
                    <a:pt x="21192" y="44132"/>
                  </a:lnTo>
                  <a:lnTo>
                    <a:pt x="18017" y="43656"/>
                  </a:lnTo>
                  <a:lnTo>
                    <a:pt x="15953" y="42703"/>
                  </a:lnTo>
                  <a:lnTo>
                    <a:pt x="14921" y="41116"/>
                  </a:lnTo>
                  <a:lnTo>
                    <a:pt x="14604" y="38972"/>
                  </a:lnTo>
                  <a:lnTo>
                    <a:pt x="14604" y="11112"/>
                  </a:lnTo>
                  <a:lnTo>
                    <a:pt x="17302" y="8651"/>
                  </a:lnTo>
                  <a:lnTo>
                    <a:pt x="19843" y="6906"/>
                  </a:lnTo>
                  <a:lnTo>
                    <a:pt x="22225" y="5874"/>
                  </a:lnTo>
                  <a:lnTo>
                    <a:pt x="24446" y="5476"/>
                  </a:lnTo>
                  <a:lnTo>
                    <a:pt x="28098" y="6112"/>
                  </a:lnTo>
                  <a:lnTo>
                    <a:pt x="30479" y="8016"/>
                  </a:lnTo>
                  <a:lnTo>
                    <a:pt x="31750" y="11032"/>
                  </a:lnTo>
                  <a:lnTo>
                    <a:pt x="32067" y="15081"/>
                  </a:lnTo>
                  <a:lnTo>
                    <a:pt x="32067" y="35797"/>
                  </a:lnTo>
                  <a:lnTo>
                    <a:pt x="31907" y="38972"/>
                  </a:lnTo>
                  <a:lnTo>
                    <a:pt x="31273" y="41195"/>
                  </a:lnTo>
                  <a:lnTo>
                    <a:pt x="30320" y="42625"/>
                  </a:lnTo>
                  <a:lnTo>
                    <a:pt x="29051" y="43497"/>
                  </a:lnTo>
                  <a:lnTo>
                    <a:pt x="25796" y="44132"/>
                  </a:lnTo>
                  <a:lnTo>
                    <a:pt x="25796" y="45561"/>
                  </a:lnTo>
                  <a:lnTo>
                    <a:pt x="46433" y="45561"/>
                  </a:lnTo>
                  <a:lnTo>
                    <a:pt x="46433" y="44132"/>
                  </a:lnTo>
                  <a:lnTo>
                    <a:pt x="43417" y="43576"/>
                  </a:lnTo>
                  <a:lnTo>
                    <a:pt x="41592" y="42465"/>
                  </a:lnTo>
                  <a:lnTo>
                    <a:pt x="40638" y="40481"/>
                  </a:lnTo>
                  <a:lnTo>
                    <a:pt x="40401" y="37544"/>
                  </a:lnTo>
                  <a:lnTo>
                    <a:pt x="40401" y="14844"/>
                  </a:lnTo>
                  <a:lnTo>
                    <a:pt x="39845" y="9525"/>
                  </a:lnTo>
                  <a:lnTo>
                    <a:pt x="38417" y="5635"/>
                  </a:lnTo>
                  <a:lnTo>
                    <a:pt x="36352" y="2937"/>
                  </a:lnTo>
                  <a:lnTo>
                    <a:pt x="33813" y="1190"/>
                  </a:lnTo>
                  <a:lnTo>
                    <a:pt x="31273" y="238"/>
                  </a:lnTo>
                  <a:lnTo>
                    <a:pt x="28812" y="0"/>
                  </a:lnTo>
                  <a:lnTo>
                    <a:pt x="24763" y="635"/>
                  </a:lnTo>
                  <a:lnTo>
                    <a:pt x="21192" y="2381"/>
                  </a:lnTo>
                  <a:lnTo>
                    <a:pt x="17779" y="4841"/>
                  </a:lnTo>
                  <a:lnTo>
                    <a:pt x="14366" y="8016"/>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2859" name="Shape 2894"/>
            <p:cNvSpPr/>
            <p:nvPr/>
          </p:nvSpPr>
          <p:spPr>
            <a:xfrm>
              <a:off x="3546538" y="5593126"/>
              <a:ext cx="32702" cy="45561"/>
            </a:xfrm>
            <a:custGeom>
              <a:avLst/>
              <a:gdLst/>
              <a:ahLst/>
              <a:cxnLst/>
              <a:rect l="0" t="0" r="0" b="0"/>
              <a:pathLst>
                <a:path w="32702" h="45561">
                  <a:moveTo>
                    <a:pt x="14842" y="0"/>
                  </a:moveTo>
                  <a:lnTo>
                    <a:pt x="158" y="5397"/>
                  </a:lnTo>
                  <a:lnTo>
                    <a:pt x="158" y="6985"/>
                  </a:lnTo>
                  <a:lnTo>
                    <a:pt x="3571" y="6588"/>
                  </a:lnTo>
                  <a:lnTo>
                    <a:pt x="4762" y="6667"/>
                  </a:lnTo>
                  <a:lnTo>
                    <a:pt x="5872" y="7382"/>
                  </a:lnTo>
                  <a:lnTo>
                    <a:pt x="6746" y="9127"/>
                  </a:lnTo>
                  <a:lnTo>
                    <a:pt x="7063" y="12541"/>
                  </a:lnTo>
                  <a:lnTo>
                    <a:pt x="7063" y="37306"/>
                  </a:lnTo>
                  <a:lnTo>
                    <a:pt x="6666" y="40560"/>
                  </a:lnTo>
                  <a:lnTo>
                    <a:pt x="5556" y="42386"/>
                  </a:lnTo>
                  <a:lnTo>
                    <a:pt x="3412" y="43338"/>
                  </a:lnTo>
                  <a:lnTo>
                    <a:pt x="0" y="44132"/>
                  </a:lnTo>
                  <a:lnTo>
                    <a:pt x="0" y="45561"/>
                  </a:lnTo>
                  <a:lnTo>
                    <a:pt x="23732" y="45561"/>
                  </a:lnTo>
                  <a:lnTo>
                    <a:pt x="23732" y="44132"/>
                  </a:lnTo>
                  <a:lnTo>
                    <a:pt x="20320" y="43815"/>
                  </a:lnTo>
                  <a:lnTo>
                    <a:pt x="17700" y="42862"/>
                  </a:lnTo>
                  <a:lnTo>
                    <a:pt x="15954" y="40719"/>
                  </a:lnTo>
                  <a:lnTo>
                    <a:pt x="15318" y="36671"/>
                  </a:lnTo>
                  <a:lnTo>
                    <a:pt x="15318" y="14366"/>
                  </a:lnTo>
                  <a:lnTo>
                    <a:pt x="15715" y="12620"/>
                  </a:lnTo>
                  <a:lnTo>
                    <a:pt x="16588" y="10875"/>
                  </a:lnTo>
                  <a:lnTo>
                    <a:pt x="19287" y="7700"/>
                  </a:lnTo>
                  <a:lnTo>
                    <a:pt x="20716" y="6667"/>
                  </a:lnTo>
                  <a:lnTo>
                    <a:pt x="22065" y="6270"/>
                  </a:lnTo>
                  <a:lnTo>
                    <a:pt x="24128" y="7222"/>
                  </a:lnTo>
                  <a:lnTo>
                    <a:pt x="26113" y="8810"/>
                  </a:lnTo>
                  <a:lnTo>
                    <a:pt x="28891" y="9763"/>
                  </a:lnTo>
                  <a:lnTo>
                    <a:pt x="30478" y="9445"/>
                  </a:lnTo>
                  <a:lnTo>
                    <a:pt x="31670" y="8494"/>
                  </a:lnTo>
                  <a:lnTo>
                    <a:pt x="32463" y="7063"/>
                  </a:lnTo>
                  <a:lnTo>
                    <a:pt x="32702" y="5397"/>
                  </a:lnTo>
                  <a:lnTo>
                    <a:pt x="32384" y="3175"/>
                  </a:lnTo>
                  <a:lnTo>
                    <a:pt x="31272" y="1428"/>
                  </a:lnTo>
                  <a:lnTo>
                    <a:pt x="29606" y="317"/>
                  </a:lnTo>
                  <a:lnTo>
                    <a:pt x="27303" y="0"/>
                  </a:lnTo>
                  <a:lnTo>
                    <a:pt x="24606" y="396"/>
                  </a:lnTo>
                  <a:lnTo>
                    <a:pt x="21827" y="1905"/>
                  </a:lnTo>
                  <a:lnTo>
                    <a:pt x="18811" y="4682"/>
                  </a:lnTo>
                  <a:lnTo>
                    <a:pt x="15557"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2860" name="Shape 2895"/>
            <p:cNvSpPr/>
            <p:nvPr/>
          </p:nvSpPr>
          <p:spPr>
            <a:xfrm>
              <a:off x="4430458" y="5593126"/>
              <a:ext cx="43734" cy="67151"/>
            </a:xfrm>
            <a:custGeom>
              <a:avLst/>
              <a:gdLst/>
              <a:ahLst/>
              <a:cxnLst/>
              <a:rect l="0" t="0" r="0" b="0"/>
              <a:pathLst>
                <a:path w="43734" h="67151">
                  <a:moveTo>
                    <a:pt x="21113" y="0"/>
                  </a:moveTo>
                  <a:lnTo>
                    <a:pt x="19683" y="2777"/>
                  </a:lnTo>
                  <a:lnTo>
                    <a:pt x="22542" y="3333"/>
                  </a:lnTo>
                  <a:lnTo>
                    <a:pt x="24843" y="4921"/>
                  </a:lnTo>
                  <a:lnTo>
                    <a:pt x="27940" y="9763"/>
                  </a:lnTo>
                  <a:lnTo>
                    <a:pt x="29447" y="15160"/>
                  </a:lnTo>
                  <a:lnTo>
                    <a:pt x="29765" y="17382"/>
                  </a:lnTo>
                  <a:lnTo>
                    <a:pt x="29845" y="18812"/>
                  </a:lnTo>
                  <a:lnTo>
                    <a:pt x="29765" y="20240"/>
                  </a:lnTo>
                  <a:lnTo>
                    <a:pt x="29447" y="22225"/>
                  </a:lnTo>
                  <a:lnTo>
                    <a:pt x="28733" y="24369"/>
                  </a:lnTo>
                  <a:lnTo>
                    <a:pt x="27463" y="26352"/>
                  </a:lnTo>
                  <a:lnTo>
                    <a:pt x="25400" y="27781"/>
                  </a:lnTo>
                  <a:lnTo>
                    <a:pt x="22542" y="28337"/>
                  </a:lnTo>
                  <a:lnTo>
                    <a:pt x="19128" y="27622"/>
                  </a:lnTo>
                  <a:lnTo>
                    <a:pt x="16430" y="25796"/>
                  </a:lnTo>
                  <a:lnTo>
                    <a:pt x="14446" y="22938"/>
                  </a:lnTo>
                  <a:lnTo>
                    <a:pt x="13176" y="19446"/>
                  </a:lnTo>
                  <a:lnTo>
                    <a:pt x="12302" y="11747"/>
                  </a:lnTo>
                  <a:lnTo>
                    <a:pt x="12937" y="7540"/>
                  </a:lnTo>
                  <a:lnTo>
                    <a:pt x="14683" y="4762"/>
                  </a:lnTo>
                  <a:lnTo>
                    <a:pt x="17065" y="3175"/>
                  </a:lnTo>
                  <a:lnTo>
                    <a:pt x="19683" y="2777"/>
                  </a:lnTo>
                  <a:lnTo>
                    <a:pt x="21113" y="0"/>
                  </a:lnTo>
                  <a:lnTo>
                    <a:pt x="17223" y="396"/>
                  </a:lnTo>
                  <a:lnTo>
                    <a:pt x="13333" y="1666"/>
                  </a:lnTo>
                  <a:lnTo>
                    <a:pt x="9683" y="3888"/>
                  </a:lnTo>
                  <a:lnTo>
                    <a:pt x="6746" y="7063"/>
                  </a:lnTo>
                  <a:lnTo>
                    <a:pt x="4762" y="11271"/>
                  </a:lnTo>
                  <a:lnTo>
                    <a:pt x="4047" y="16588"/>
                  </a:lnTo>
                  <a:lnTo>
                    <a:pt x="4682" y="20637"/>
                  </a:lnTo>
                  <a:lnTo>
                    <a:pt x="6428" y="24208"/>
                  </a:lnTo>
                  <a:lnTo>
                    <a:pt x="9364" y="27146"/>
                  </a:lnTo>
                  <a:lnTo>
                    <a:pt x="13255" y="29447"/>
                  </a:lnTo>
                  <a:lnTo>
                    <a:pt x="9525" y="32861"/>
                  </a:lnTo>
                  <a:lnTo>
                    <a:pt x="6983" y="35321"/>
                  </a:lnTo>
                  <a:lnTo>
                    <a:pt x="5556" y="37069"/>
                  </a:lnTo>
                  <a:lnTo>
                    <a:pt x="4762" y="38417"/>
                  </a:lnTo>
                  <a:lnTo>
                    <a:pt x="4445" y="40244"/>
                  </a:lnTo>
                  <a:lnTo>
                    <a:pt x="4921" y="42068"/>
                  </a:lnTo>
                  <a:lnTo>
                    <a:pt x="6111" y="43419"/>
                  </a:lnTo>
                  <a:lnTo>
                    <a:pt x="9683" y="45482"/>
                  </a:lnTo>
                  <a:lnTo>
                    <a:pt x="6032" y="48260"/>
                  </a:lnTo>
                  <a:lnTo>
                    <a:pt x="2936" y="51196"/>
                  </a:lnTo>
                  <a:lnTo>
                    <a:pt x="793" y="54292"/>
                  </a:lnTo>
                  <a:lnTo>
                    <a:pt x="0" y="57546"/>
                  </a:lnTo>
                  <a:lnTo>
                    <a:pt x="396" y="59531"/>
                  </a:lnTo>
                  <a:lnTo>
                    <a:pt x="1348" y="61277"/>
                  </a:lnTo>
                  <a:lnTo>
                    <a:pt x="2936" y="62944"/>
                  </a:lnTo>
                  <a:lnTo>
                    <a:pt x="5000" y="64372"/>
                  </a:lnTo>
                  <a:lnTo>
                    <a:pt x="10556" y="66437"/>
                  </a:lnTo>
                  <a:lnTo>
                    <a:pt x="17541" y="67151"/>
                  </a:lnTo>
                  <a:lnTo>
                    <a:pt x="21192" y="66913"/>
                  </a:lnTo>
                  <a:lnTo>
                    <a:pt x="25239" y="66119"/>
                  </a:lnTo>
                  <a:lnTo>
                    <a:pt x="29447" y="64850"/>
                  </a:lnTo>
                  <a:lnTo>
                    <a:pt x="33496" y="63024"/>
                  </a:lnTo>
                  <a:lnTo>
                    <a:pt x="37226" y="60642"/>
                  </a:lnTo>
                  <a:lnTo>
                    <a:pt x="40163" y="57785"/>
                  </a:lnTo>
                  <a:lnTo>
                    <a:pt x="42147" y="54292"/>
                  </a:lnTo>
                  <a:lnTo>
                    <a:pt x="42862" y="50402"/>
                  </a:lnTo>
                  <a:lnTo>
                    <a:pt x="42147" y="46594"/>
                  </a:lnTo>
                  <a:lnTo>
                    <a:pt x="40877" y="44291"/>
                  </a:lnTo>
                  <a:lnTo>
                    <a:pt x="38733" y="42227"/>
                  </a:lnTo>
                  <a:lnTo>
                    <a:pt x="35480" y="40640"/>
                  </a:lnTo>
                  <a:lnTo>
                    <a:pt x="30876" y="39846"/>
                  </a:lnTo>
                  <a:lnTo>
                    <a:pt x="18096" y="39211"/>
                  </a:lnTo>
                  <a:lnTo>
                    <a:pt x="14763" y="39052"/>
                  </a:lnTo>
                  <a:lnTo>
                    <a:pt x="13210" y="38643"/>
                  </a:lnTo>
                  <a:lnTo>
                    <a:pt x="11746" y="45800"/>
                  </a:lnTo>
                  <a:lnTo>
                    <a:pt x="11746" y="45800"/>
                  </a:lnTo>
                  <a:lnTo>
                    <a:pt x="15953" y="46513"/>
                  </a:lnTo>
                  <a:lnTo>
                    <a:pt x="20637" y="46831"/>
                  </a:lnTo>
                  <a:lnTo>
                    <a:pt x="23812" y="46910"/>
                  </a:lnTo>
                  <a:lnTo>
                    <a:pt x="27940" y="47069"/>
                  </a:lnTo>
                  <a:lnTo>
                    <a:pt x="32861" y="47307"/>
                  </a:lnTo>
                  <a:lnTo>
                    <a:pt x="36750" y="47942"/>
                  </a:lnTo>
                  <a:lnTo>
                    <a:pt x="39211" y="49371"/>
                  </a:lnTo>
                  <a:lnTo>
                    <a:pt x="40083" y="51911"/>
                  </a:lnTo>
                  <a:lnTo>
                    <a:pt x="39766" y="53895"/>
                  </a:lnTo>
                  <a:lnTo>
                    <a:pt x="38813" y="55641"/>
                  </a:lnTo>
                  <a:lnTo>
                    <a:pt x="37306" y="57308"/>
                  </a:lnTo>
                  <a:lnTo>
                    <a:pt x="35242" y="58737"/>
                  </a:lnTo>
                  <a:lnTo>
                    <a:pt x="32622" y="59927"/>
                  </a:lnTo>
                  <a:lnTo>
                    <a:pt x="29527" y="60801"/>
                  </a:lnTo>
                  <a:lnTo>
                    <a:pt x="25876" y="61277"/>
                  </a:lnTo>
                  <a:lnTo>
                    <a:pt x="21748" y="61515"/>
                  </a:lnTo>
                  <a:lnTo>
                    <a:pt x="17938" y="61357"/>
                  </a:lnTo>
                  <a:lnTo>
                    <a:pt x="14763" y="60881"/>
                  </a:lnTo>
                  <a:lnTo>
                    <a:pt x="12143" y="60166"/>
                  </a:lnTo>
                  <a:lnTo>
                    <a:pt x="10158" y="59133"/>
                  </a:lnTo>
                  <a:lnTo>
                    <a:pt x="7698" y="56912"/>
                  </a:lnTo>
                  <a:lnTo>
                    <a:pt x="6905" y="54531"/>
                  </a:lnTo>
                  <a:lnTo>
                    <a:pt x="7222" y="52387"/>
                  </a:lnTo>
                  <a:lnTo>
                    <a:pt x="8175" y="50402"/>
                  </a:lnTo>
                  <a:lnTo>
                    <a:pt x="11746" y="45800"/>
                  </a:lnTo>
                  <a:lnTo>
                    <a:pt x="13210" y="38643"/>
                  </a:lnTo>
                  <a:lnTo>
                    <a:pt x="11746" y="38258"/>
                  </a:lnTo>
                  <a:lnTo>
                    <a:pt x="10795" y="37544"/>
                  </a:lnTo>
                  <a:lnTo>
                    <a:pt x="10397" y="36591"/>
                  </a:lnTo>
                  <a:lnTo>
                    <a:pt x="11032" y="34766"/>
                  </a:lnTo>
                  <a:lnTo>
                    <a:pt x="12620" y="32782"/>
                  </a:lnTo>
                  <a:lnTo>
                    <a:pt x="14604" y="31115"/>
                  </a:lnTo>
                  <a:lnTo>
                    <a:pt x="16351" y="30321"/>
                  </a:lnTo>
                  <a:lnTo>
                    <a:pt x="17223" y="30401"/>
                  </a:lnTo>
                  <a:lnTo>
                    <a:pt x="18732" y="30558"/>
                  </a:lnTo>
                  <a:lnTo>
                    <a:pt x="21668" y="30797"/>
                  </a:lnTo>
                  <a:lnTo>
                    <a:pt x="24765" y="30401"/>
                  </a:lnTo>
                  <a:lnTo>
                    <a:pt x="28257" y="29368"/>
                  </a:lnTo>
                  <a:lnTo>
                    <a:pt x="31670" y="27544"/>
                  </a:lnTo>
                  <a:lnTo>
                    <a:pt x="34607" y="24765"/>
                  </a:lnTo>
                  <a:lnTo>
                    <a:pt x="36671" y="21113"/>
                  </a:lnTo>
                  <a:lnTo>
                    <a:pt x="37465" y="16271"/>
                  </a:lnTo>
                  <a:lnTo>
                    <a:pt x="37306" y="13096"/>
                  </a:lnTo>
                  <a:lnTo>
                    <a:pt x="36908" y="10715"/>
                  </a:lnTo>
                  <a:lnTo>
                    <a:pt x="35558" y="7143"/>
                  </a:lnTo>
                  <a:lnTo>
                    <a:pt x="43734" y="7143"/>
                  </a:lnTo>
                  <a:lnTo>
                    <a:pt x="43734" y="3254"/>
                  </a:lnTo>
                  <a:lnTo>
                    <a:pt x="36115" y="3254"/>
                  </a:lnTo>
                  <a:lnTo>
                    <a:pt x="33575" y="3095"/>
                  </a:lnTo>
                  <a:lnTo>
                    <a:pt x="30717" y="2301"/>
                  </a:lnTo>
                  <a:lnTo>
                    <a:pt x="25717" y="635"/>
                  </a:lnTo>
                  <a:lnTo>
                    <a:pt x="21113" y="0"/>
                  </a:lnTo>
                  <a:close/>
                </a:path>
              </a:pathLst>
            </a:custGeom>
            <a:solidFill>
              <a:srgbClr val="000000"/>
            </a:solidFill>
          </p:spPr>
          <p:txBody>
            <a:bodyPr vert="horz" lIns="91440" tIns="45720" rIns="91440" bIns="45720" anchor="t"/>
            <a:lstStyle/>
            <a:p>
              <a:endParaRPr lang="en-IN"/>
            </a:p>
          </p:txBody>
        </p:sp>
        <p:sp>
          <p:nvSpPr>
            <p:cNvPr id="2861" name="Shape 2896"/>
            <p:cNvSpPr/>
            <p:nvPr/>
          </p:nvSpPr>
          <p:spPr>
            <a:xfrm>
              <a:off x="3831414" y="5593126"/>
              <a:ext cx="29448" cy="46594"/>
            </a:xfrm>
            <a:custGeom>
              <a:avLst/>
              <a:gdLst/>
              <a:ahLst/>
              <a:cxnLst/>
              <a:rect l="0" t="0" r="0" b="0"/>
              <a:pathLst>
                <a:path w="29448" h="46594">
                  <a:moveTo>
                    <a:pt x="13889" y="0"/>
                  </a:moveTo>
                  <a:lnTo>
                    <a:pt x="9525" y="556"/>
                  </a:lnTo>
                  <a:lnTo>
                    <a:pt x="6032" y="1983"/>
                  </a:lnTo>
                  <a:lnTo>
                    <a:pt x="3413" y="3968"/>
                  </a:lnTo>
                  <a:lnTo>
                    <a:pt x="1507" y="6508"/>
                  </a:lnTo>
                  <a:lnTo>
                    <a:pt x="396" y="9287"/>
                  </a:lnTo>
                  <a:lnTo>
                    <a:pt x="0" y="12144"/>
                  </a:lnTo>
                  <a:lnTo>
                    <a:pt x="1032" y="16907"/>
                  </a:lnTo>
                  <a:lnTo>
                    <a:pt x="3571" y="20796"/>
                  </a:lnTo>
                  <a:lnTo>
                    <a:pt x="7223" y="23891"/>
                  </a:lnTo>
                  <a:lnTo>
                    <a:pt x="11588" y="26590"/>
                  </a:lnTo>
                  <a:lnTo>
                    <a:pt x="17382" y="29845"/>
                  </a:lnTo>
                  <a:lnTo>
                    <a:pt x="19526" y="31274"/>
                  </a:lnTo>
                  <a:lnTo>
                    <a:pt x="21113" y="32940"/>
                  </a:lnTo>
                  <a:lnTo>
                    <a:pt x="22145" y="34925"/>
                  </a:lnTo>
                  <a:lnTo>
                    <a:pt x="22542" y="37147"/>
                  </a:lnTo>
                  <a:lnTo>
                    <a:pt x="21748" y="40640"/>
                  </a:lnTo>
                  <a:lnTo>
                    <a:pt x="19763" y="42941"/>
                  </a:lnTo>
                  <a:lnTo>
                    <a:pt x="17145" y="44052"/>
                  </a:lnTo>
                  <a:lnTo>
                    <a:pt x="14446" y="44370"/>
                  </a:lnTo>
                  <a:lnTo>
                    <a:pt x="10238" y="43735"/>
                  </a:lnTo>
                  <a:lnTo>
                    <a:pt x="7143" y="41988"/>
                  </a:lnTo>
                  <a:lnTo>
                    <a:pt x="4921" y="39450"/>
                  </a:lnTo>
                  <a:lnTo>
                    <a:pt x="3413" y="36512"/>
                  </a:lnTo>
                  <a:lnTo>
                    <a:pt x="1667" y="30558"/>
                  </a:lnTo>
                  <a:lnTo>
                    <a:pt x="79" y="30558"/>
                  </a:lnTo>
                  <a:lnTo>
                    <a:pt x="79" y="45957"/>
                  </a:lnTo>
                  <a:lnTo>
                    <a:pt x="1428" y="45957"/>
                  </a:lnTo>
                  <a:lnTo>
                    <a:pt x="2222" y="45006"/>
                  </a:lnTo>
                  <a:lnTo>
                    <a:pt x="3571" y="44767"/>
                  </a:lnTo>
                  <a:lnTo>
                    <a:pt x="8651" y="45640"/>
                  </a:lnTo>
                  <a:lnTo>
                    <a:pt x="15081" y="46594"/>
                  </a:lnTo>
                  <a:lnTo>
                    <a:pt x="18336" y="46196"/>
                  </a:lnTo>
                  <a:lnTo>
                    <a:pt x="21590" y="45163"/>
                  </a:lnTo>
                  <a:lnTo>
                    <a:pt x="24606" y="43419"/>
                  </a:lnTo>
                  <a:lnTo>
                    <a:pt x="27146" y="40957"/>
                  </a:lnTo>
                  <a:lnTo>
                    <a:pt x="28813" y="37702"/>
                  </a:lnTo>
                  <a:lnTo>
                    <a:pt x="29448" y="33813"/>
                  </a:lnTo>
                  <a:lnTo>
                    <a:pt x="28813" y="29845"/>
                  </a:lnTo>
                  <a:lnTo>
                    <a:pt x="27067" y="26828"/>
                  </a:lnTo>
                  <a:lnTo>
                    <a:pt x="24447" y="24369"/>
                  </a:lnTo>
                  <a:lnTo>
                    <a:pt x="21113" y="22145"/>
                  </a:lnTo>
                  <a:lnTo>
                    <a:pt x="10398" y="15795"/>
                  </a:lnTo>
                  <a:lnTo>
                    <a:pt x="8176" y="14050"/>
                  </a:lnTo>
                  <a:lnTo>
                    <a:pt x="6906" y="12144"/>
                  </a:lnTo>
                  <a:lnTo>
                    <a:pt x="6191" y="8731"/>
                  </a:lnTo>
                  <a:lnTo>
                    <a:pt x="6588" y="6667"/>
                  </a:lnTo>
                  <a:lnTo>
                    <a:pt x="7857" y="4603"/>
                  </a:lnTo>
                  <a:lnTo>
                    <a:pt x="10159" y="2937"/>
                  </a:lnTo>
                  <a:lnTo>
                    <a:pt x="13652" y="2301"/>
                  </a:lnTo>
                  <a:lnTo>
                    <a:pt x="16986" y="2777"/>
                  </a:lnTo>
                  <a:lnTo>
                    <a:pt x="20002" y="4603"/>
                  </a:lnTo>
                  <a:lnTo>
                    <a:pt x="21431" y="6112"/>
                  </a:lnTo>
                  <a:lnTo>
                    <a:pt x="22701" y="8255"/>
                  </a:lnTo>
                  <a:lnTo>
                    <a:pt x="23732" y="11032"/>
                  </a:lnTo>
                  <a:lnTo>
                    <a:pt x="24686" y="14446"/>
                  </a:lnTo>
                  <a:lnTo>
                    <a:pt x="26193" y="14446"/>
                  </a:lnTo>
                  <a:lnTo>
                    <a:pt x="25796" y="872"/>
                  </a:lnTo>
                  <a:lnTo>
                    <a:pt x="24686" y="872"/>
                  </a:lnTo>
                  <a:lnTo>
                    <a:pt x="24051" y="1587"/>
                  </a:lnTo>
                  <a:lnTo>
                    <a:pt x="23018" y="1983"/>
                  </a:lnTo>
                  <a:lnTo>
                    <a:pt x="19446" y="1032"/>
                  </a:lnTo>
                  <a:lnTo>
                    <a:pt x="16907" y="317"/>
                  </a:lnTo>
                  <a:lnTo>
                    <a:pt x="13889" y="0"/>
                  </a:lnTo>
                  <a:close/>
                </a:path>
              </a:pathLst>
            </a:custGeom>
            <a:solidFill>
              <a:srgbClr val="000000"/>
            </a:solidFill>
          </p:spPr>
          <p:txBody>
            <a:bodyPr vert="horz" lIns="91440" tIns="45720" rIns="91440" bIns="45720" anchor="t"/>
            <a:lstStyle/>
            <a:p>
              <a:endParaRPr lang="en-IN"/>
            </a:p>
          </p:txBody>
        </p:sp>
        <p:sp>
          <p:nvSpPr>
            <p:cNvPr id="2862" name="Shape 2897"/>
            <p:cNvSpPr/>
            <p:nvPr/>
          </p:nvSpPr>
          <p:spPr>
            <a:xfrm>
              <a:off x="3412394" y="5593126"/>
              <a:ext cx="29447" cy="46594"/>
            </a:xfrm>
            <a:custGeom>
              <a:avLst/>
              <a:gdLst/>
              <a:ahLst/>
              <a:cxnLst/>
              <a:rect l="0" t="0" r="0" b="0"/>
              <a:pathLst>
                <a:path w="29447" h="46594">
                  <a:moveTo>
                    <a:pt x="13890" y="0"/>
                  </a:moveTo>
                  <a:lnTo>
                    <a:pt x="9525" y="556"/>
                  </a:lnTo>
                  <a:lnTo>
                    <a:pt x="6032" y="1983"/>
                  </a:lnTo>
                  <a:lnTo>
                    <a:pt x="3412" y="3968"/>
                  </a:lnTo>
                  <a:lnTo>
                    <a:pt x="1507" y="6508"/>
                  </a:lnTo>
                  <a:lnTo>
                    <a:pt x="396" y="9287"/>
                  </a:lnTo>
                  <a:lnTo>
                    <a:pt x="0" y="12144"/>
                  </a:lnTo>
                  <a:lnTo>
                    <a:pt x="1031" y="16907"/>
                  </a:lnTo>
                  <a:lnTo>
                    <a:pt x="3491" y="20796"/>
                  </a:lnTo>
                  <a:lnTo>
                    <a:pt x="7222" y="23891"/>
                  </a:lnTo>
                  <a:lnTo>
                    <a:pt x="11588" y="26590"/>
                  </a:lnTo>
                  <a:lnTo>
                    <a:pt x="17382" y="29845"/>
                  </a:lnTo>
                  <a:lnTo>
                    <a:pt x="19526" y="31274"/>
                  </a:lnTo>
                  <a:lnTo>
                    <a:pt x="21113" y="32940"/>
                  </a:lnTo>
                  <a:lnTo>
                    <a:pt x="22065" y="34925"/>
                  </a:lnTo>
                  <a:lnTo>
                    <a:pt x="22462" y="37147"/>
                  </a:lnTo>
                  <a:lnTo>
                    <a:pt x="21747" y="40640"/>
                  </a:lnTo>
                  <a:lnTo>
                    <a:pt x="19763" y="42941"/>
                  </a:lnTo>
                  <a:lnTo>
                    <a:pt x="17145" y="44052"/>
                  </a:lnTo>
                  <a:lnTo>
                    <a:pt x="14446" y="44370"/>
                  </a:lnTo>
                  <a:lnTo>
                    <a:pt x="10238" y="43735"/>
                  </a:lnTo>
                  <a:lnTo>
                    <a:pt x="7143" y="41988"/>
                  </a:lnTo>
                  <a:lnTo>
                    <a:pt x="4921" y="39450"/>
                  </a:lnTo>
                  <a:lnTo>
                    <a:pt x="3412" y="36512"/>
                  </a:lnTo>
                  <a:lnTo>
                    <a:pt x="1666" y="30558"/>
                  </a:lnTo>
                  <a:lnTo>
                    <a:pt x="79" y="30558"/>
                  </a:lnTo>
                  <a:lnTo>
                    <a:pt x="79" y="45957"/>
                  </a:lnTo>
                  <a:lnTo>
                    <a:pt x="1427" y="45957"/>
                  </a:lnTo>
                  <a:lnTo>
                    <a:pt x="2221" y="45006"/>
                  </a:lnTo>
                  <a:lnTo>
                    <a:pt x="3571" y="44767"/>
                  </a:lnTo>
                  <a:lnTo>
                    <a:pt x="8651" y="45640"/>
                  </a:lnTo>
                  <a:lnTo>
                    <a:pt x="15081" y="46594"/>
                  </a:lnTo>
                  <a:lnTo>
                    <a:pt x="18335" y="46196"/>
                  </a:lnTo>
                  <a:lnTo>
                    <a:pt x="21590" y="45163"/>
                  </a:lnTo>
                  <a:lnTo>
                    <a:pt x="24606" y="43419"/>
                  </a:lnTo>
                  <a:lnTo>
                    <a:pt x="27146" y="40957"/>
                  </a:lnTo>
                  <a:lnTo>
                    <a:pt x="28812" y="37702"/>
                  </a:lnTo>
                  <a:lnTo>
                    <a:pt x="29447" y="33813"/>
                  </a:lnTo>
                  <a:lnTo>
                    <a:pt x="28812" y="29845"/>
                  </a:lnTo>
                  <a:lnTo>
                    <a:pt x="27066" y="26828"/>
                  </a:lnTo>
                  <a:lnTo>
                    <a:pt x="24446" y="24369"/>
                  </a:lnTo>
                  <a:lnTo>
                    <a:pt x="21113" y="22145"/>
                  </a:lnTo>
                  <a:lnTo>
                    <a:pt x="10397" y="15795"/>
                  </a:lnTo>
                  <a:lnTo>
                    <a:pt x="8175" y="14050"/>
                  </a:lnTo>
                  <a:lnTo>
                    <a:pt x="6905" y="12144"/>
                  </a:lnTo>
                  <a:lnTo>
                    <a:pt x="6190" y="8731"/>
                  </a:lnTo>
                  <a:lnTo>
                    <a:pt x="6587" y="6667"/>
                  </a:lnTo>
                  <a:lnTo>
                    <a:pt x="7857" y="4603"/>
                  </a:lnTo>
                  <a:lnTo>
                    <a:pt x="10159" y="2937"/>
                  </a:lnTo>
                  <a:lnTo>
                    <a:pt x="13652" y="2301"/>
                  </a:lnTo>
                  <a:lnTo>
                    <a:pt x="16985" y="2777"/>
                  </a:lnTo>
                  <a:lnTo>
                    <a:pt x="20002" y="4603"/>
                  </a:lnTo>
                  <a:lnTo>
                    <a:pt x="21431" y="6112"/>
                  </a:lnTo>
                  <a:lnTo>
                    <a:pt x="22701" y="8255"/>
                  </a:lnTo>
                  <a:lnTo>
                    <a:pt x="23732" y="11032"/>
                  </a:lnTo>
                  <a:lnTo>
                    <a:pt x="24685" y="14446"/>
                  </a:lnTo>
                  <a:lnTo>
                    <a:pt x="26193" y="14446"/>
                  </a:lnTo>
                  <a:lnTo>
                    <a:pt x="25796" y="872"/>
                  </a:lnTo>
                  <a:lnTo>
                    <a:pt x="24685" y="872"/>
                  </a:lnTo>
                  <a:lnTo>
                    <a:pt x="24050" y="1587"/>
                  </a:lnTo>
                  <a:lnTo>
                    <a:pt x="23018" y="1983"/>
                  </a:lnTo>
                  <a:lnTo>
                    <a:pt x="19446" y="1032"/>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2863" name="Shape 2898"/>
            <p:cNvSpPr/>
            <p:nvPr/>
          </p:nvSpPr>
          <p:spPr>
            <a:xfrm>
              <a:off x="4481734" y="5628608"/>
              <a:ext cx="13811" cy="24049"/>
            </a:xfrm>
            <a:custGeom>
              <a:avLst/>
              <a:gdLst/>
              <a:ahLst/>
              <a:cxnLst/>
              <a:rect l="0" t="0" r="0" b="0"/>
              <a:pathLst>
                <a:path w="13811" h="24049">
                  <a:moveTo>
                    <a:pt x="5793" y="0"/>
                  </a:moveTo>
                  <a:lnTo>
                    <a:pt x="3809" y="316"/>
                  </a:lnTo>
                  <a:lnTo>
                    <a:pt x="1983" y="1269"/>
                  </a:lnTo>
                  <a:lnTo>
                    <a:pt x="555" y="3014"/>
                  </a:lnTo>
                  <a:lnTo>
                    <a:pt x="0" y="5713"/>
                  </a:lnTo>
                  <a:lnTo>
                    <a:pt x="634" y="8174"/>
                  </a:lnTo>
                  <a:lnTo>
                    <a:pt x="2142" y="9682"/>
                  </a:lnTo>
                  <a:lnTo>
                    <a:pt x="4126" y="10476"/>
                  </a:lnTo>
                  <a:lnTo>
                    <a:pt x="6191" y="10714"/>
                  </a:lnTo>
                  <a:lnTo>
                    <a:pt x="7620" y="10476"/>
                  </a:lnTo>
                  <a:lnTo>
                    <a:pt x="8572" y="10318"/>
                  </a:lnTo>
                  <a:lnTo>
                    <a:pt x="9525" y="10635"/>
                  </a:lnTo>
                  <a:lnTo>
                    <a:pt x="9921" y="11667"/>
                  </a:lnTo>
                  <a:lnTo>
                    <a:pt x="9603" y="13493"/>
                  </a:lnTo>
                  <a:lnTo>
                    <a:pt x="8333" y="16112"/>
                  </a:lnTo>
                  <a:lnTo>
                    <a:pt x="5793" y="19050"/>
                  </a:lnTo>
                  <a:lnTo>
                    <a:pt x="1825" y="22225"/>
                  </a:lnTo>
                  <a:lnTo>
                    <a:pt x="2698" y="24049"/>
                  </a:lnTo>
                  <a:lnTo>
                    <a:pt x="4523" y="23176"/>
                  </a:lnTo>
                  <a:lnTo>
                    <a:pt x="6826" y="21431"/>
                  </a:lnTo>
                  <a:lnTo>
                    <a:pt x="11588" y="16191"/>
                  </a:lnTo>
                  <a:lnTo>
                    <a:pt x="13176" y="12937"/>
                  </a:lnTo>
                  <a:lnTo>
                    <a:pt x="13811" y="9525"/>
                  </a:lnTo>
                  <a:lnTo>
                    <a:pt x="13334" y="5952"/>
                  </a:lnTo>
                  <a:lnTo>
                    <a:pt x="12223" y="3332"/>
                  </a:lnTo>
                  <a:lnTo>
                    <a:pt x="10636" y="1587"/>
                  </a:lnTo>
                  <a:lnTo>
                    <a:pt x="8809" y="633"/>
                  </a:lnTo>
                  <a:lnTo>
                    <a:pt x="5793" y="0"/>
                  </a:lnTo>
                  <a:close/>
                </a:path>
              </a:pathLst>
            </a:custGeom>
            <a:solidFill>
              <a:srgbClr val="000000"/>
            </a:solidFill>
          </p:spPr>
          <p:txBody>
            <a:bodyPr vert="horz" lIns="91440" tIns="45720" rIns="91440" bIns="45720" anchor="t"/>
            <a:lstStyle/>
            <a:p>
              <a:endParaRPr lang="en-IN"/>
            </a:p>
          </p:txBody>
        </p:sp>
        <p:sp>
          <p:nvSpPr>
            <p:cNvPr id="2864" name="Shape 2899"/>
            <p:cNvSpPr/>
            <p:nvPr/>
          </p:nvSpPr>
          <p:spPr>
            <a:xfrm>
              <a:off x="3452558" y="5628608"/>
              <a:ext cx="13731" cy="24049"/>
            </a:xfrm>
            <a:custGeom>
              <a:avLst/>
              <a:gdLst/>
              <a:ahLst/>
              <a:cxnLst/>
              <a:rect l="0" t="0" r="0" b="0"/>
              <a:pathLst>
                <a:path w="13731" h="24049">
                  <a:moveTo>
                    <a:pt x="5713" y="0"/>
                  </a:moveTo>
                  <a:lnTo>
                    <a:pt x="3730" y="316"/>
                  </a:lnTo>
                  <a:lnTo>
                    <a:pt x="1904" y="1269"/>
                  </a:lnTo>
                  <a:lnTo>
                    <a:pt x="476" y="3014"/>
                  </a:lnTo>
                  <a:lnTo>
                    <a:pt x="0" y="5713"/>
                  </a:lnTo>
                  <a:lnTo>
                    <a:pt x="555" y="8174"/>
                  </a:lnTo>
                  <a:lnTo>
                    <a:pt x="2063" y="9682"/>
                  </a:lnTo>
                  <a:lnTo>
                    <a:pt x="4047" y="10476"/>
                  </a:lnTo>
                  <a:lnTo>
                    <a:pt x="6111" y="10714"/>
                  </a:lnTo>
                  <a:lnTo>
                    <a:pt x="7620" y="10476"/>
                  </a:lnTo>
                  <a:lnTo>
                    <a:pt x="8492" y="10318"/>
                  </a:lnTo>
                  <a:lnTo>
                    <a:pt x="9445" y="10635"/>
                  </a:lnTo>
                  <a:lnTo>
                    <a:pt x="9842" y="11667"/>
                  </a:lnTo>
                  <a:lnTo>
                    <a:pt x="9525" y="13493"/>
                  </a:lnTo>
                  <a:lnTo>
                    <a:pt x="8254" y="16112"/>
                  </a:lnTo>
                  <a:lnTo>
                    <a:pt x="5713" y="19050"/>
                  </a:lnTo>
                  <a:lnTo>
                    <a:pt x="1745" y="22225"/>
                  </a:lnTo>
                  <a:lnTo>
                    <a:pt x="2618" y="24049"/>
                  </a:lnTo>
                  <a:lnTo>
                    <a:pt x="4523" y="23176"/>
                  </a:lnTo>
                  <a:lnTo>
                    <a:pt x="6826" y="21431"/>
                  </a:lnTo>
                  <a:lnTo>
                    <a:pt x="11508" y="16191"/>
                  </a:lnTo>
                  <a:lnTo>
                    <a:pt x="13096" y="12937"/>
                  </a:lnTo>
                  <a:lnTo>
                    <a:pt x="13731" y="9525"/>
                  </a:lnTo>
                  <a:lnTo>
                    <a:pt x="13333" y="5952"/>
                  </a:lnTo>
                  <a:lnTo>
                    <a:pt x="12143" y="3332"/>
                  </a:lnTo>
                  <a:lnTo>
                    <a:pt x="10636" y="1587"/>
                  </a:lnTo>
                  <a:lnTo>
                    <a:pt x="8809" y="633"/>
                  </a:lnTo>
                  <a:lnTo>
                    <a:pt x="5713" y="0"/>
                  </a:lnTo>
                  <a:close/>
                </a:path>
              </a:pathLst>
            </a:custGeom>
            <a:solidFill>
              <a:srgbClr val="000000"/>
            </a:solidFill>
          </p:spPr>
          <p:txBody>
            <a:bodyPr vert="horz" lIns="91440" tIns="45720" rIns="91440" bIns="45720" anchor="t"/>
            <a:lstStyle/>
            <a:p>
              <a:endParaRPr lang="en-IN"/>
            </a:p>
          </p:txBody>
        </p:sp>
        <p:sp>
          <p:nvSpPr>
            <p:cNvPr id="2865" name="Shape 2900"/>
            <p:cNvSpPr/>
            <p:nvPr/>
          </p:nvSpPr>
          <p:spPr>
            <a:xfrm>
              <a:off x="4012548" y="5594159"/>
              <a:ext cx="46513" cy="45561"/>
            </a:xfrm>
            <a:custGeom>
              <a:avLst/>
              <a:gdLst/>
              <a:ahLst/>
              <a:cxnLst/>
              <a:rect l="0" t="0" r="0" b="0"/>
              <a:pathLst>
                <a:path w="46513" h="45561">
                  <a:moveTo>
                    <a:pt x="0" y="0"/>
                  </a:moveTo>
                  <a:lnTo>
                    <a:pt x="0" y="1348"/>
                  </a:lnTo>
                  <a:lnTo>
                    <a:pt x="2222" y="1587"/>
                  </a:lnTo>
                  <a:lnTo>
                    <a:pt x="4205" y="2381"/>
                  </a:lnTo>
                  <a:lnTo>
                    <a:pt x="5556" y="4206"/>
                  </a:lnTo>
                  <a:lnTo>
                    <a:pt x="6111" y="7698"/>
                  </a:lnTo>
                  <a:lnTo>
                    <a:pt x="6111" y="32701"/>
                  </a:lnTo>
                  <a:lnTo>
                    <a:pt x="6747" y="37226"/>
                  </a:lnTo>
                  <a:lnTo>
                    <a:pt x="8254" y="40638"/>
                  </a:lnTo>
                  <a:lnTo>
                    <a:pt x="10477" y="43020"/>
                  </a:lnTo>
                  <a:lnTo>
                    <a:pt x="13017" y="44529"/>
                  </a:lnTo>
                  <a:lnTo>
                    <a:pt x="15557" y="45322"/>
                  </a:lnTo>
                  <a:lnTo>
                    <a:pt x="17859" y="45561"/>
                  </a:lnTo>
                  <a:lnTo>
                    <a:pt x="19764" y="45401"/>
                  </a:lnTo>
                  <a:lnTo>
                    <a:pt x="22383" y="44846"/>
                  </a:lnTo>
                  <a:lnTo>
                    <a:pt x="25320" y="43496"/>
                  </a:lnTo>
                  <a:lnTo>
                    <a:pt x="28257" y="41275"/>
                  </a:lnTo>
                  <a:lnTo>
                    <a:pt x="32543" y="36987"/>
                  </a:lnTo>
                  <a:lnTo>
                    <a:pt x="32543" y="45243"/>
                  </a:lnTo>
                  <a:lnTo>
                    <a:pt x="32780" y="45481"/>
                  </a:lnTo>
                  <a:lnTo>
                    <a:pt x="39369" y="43100"/>
                  </a:lnTo>
                  <a:lnTo>
                    <a:pt x="46513" y="40956"/>
                  </a:lnTo>
                  <a:lnTo>
                    <a:pt x="46513" y="39607"/>
                  </a:lnTo>
                  <a:lnTo>
                    <a:pt x="43021" y="39290"/>
                  </a:lnTo>
                  <a:lnTo>
                    <a:pt x="41195" y="38179"/>
                  </a:lnTo>
                  <a:lnTo>
                    <a:pt x="40481" y="36352"/>
                  </a:lnTo>
                  <a:lnTo>
                    <a:pt x="40402" y="33971"/>
                  </a:lnTo>
                  <a:lnTo>
                    <a:pt x="40402" y="0"/>
                  </a:lnTo>
                  <a:lnTo>
                    <a:pt x="24764" y="0"/>
                  </a:lnTo>
                  <a:lnTo>
                    <a:pt x="24764" y="1666"/>
                  </a:lnTo>
                  <a:lnTo>
                    <a:pt x="28812" y="2142"/>
                  </a:lnTo>
                  <a:lnTo>
                    <a:pt x="31036" y="3332"/>
                  </a:lnTo>
                  <a:lnTo>
                    <a:pt x="31908" y="5237"/>
                  </a:lnTo>
                  <a:lnTo>
                    <a:pt x="32067" y="7937"/>
                  </a:lnTo>
                  <a:lnTo>
                    <a:pt x="32067" y="31193"/>
                  </a:lnTo>
                  <a:lnTo>
                    <a:pt x="31987" y="33257"/>
                  </a:lnTo>
                  <a:lnTo>
                    <a:pt x="31591" y="34686"/>
                  </a:lnTo>
                  <a:lnTo>
                    <a:pt x="30479" y="36273"/>
                  </a:lnTo>
                  <a:lnTo>
                    <a:pt x="26273" y="38813"/>
                  </a:lnTo>
                  <a:lnTo>
                    <a:pt x="21828" y="39766"/>
                  </a:lnTo>
                  <a:lnTo>
                    <a:pt x="19050" y="39368"/>
                  </a:lnTo>
                  <a:lnTo>
                    <a:pt x="16986" y="38179"/>
                  </a:lnTo>
                  <a:lnTo>
                    <a:pt x="15716" y="36591"/>
                  </a:lnTo>
                  <a:lnTo>
                    <a:pt x="14922" y="34845"/>
                  </a:lnTo>
                  <a:lnTo>
                    <a:pt x="14604" y="33337"/>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866" name="Shape 2901"/>
            <p:cNvSpPr/>
            <p:nvPr/>
          </p:nvSpPr>
          <p:spPr>
            <a:xfrm>
              <a:off x="3497008" y="5593126"/>
              <a:ext cx="46037" cy="67071"/>
            </a:xfrm>
            <a:custGeom>
              <a:avLst/>
              <a:gdLst/>
              <a:ahLst/>
              <a:cxnLst/>
              <a:rect l="0" t="0" r="0" b="0"/>
              <a:pathLst>
                <a:path w="46037" h="67071">
                  <a:moveTo>
                    <a:pt x="14683" y="0"/>
                  </a:moveTo>
                  <a:lnTo>
                    <a:pt x="396" y="5080"/>
                  </a:lnTo>
                  <a:lnTo>
                    <a:pt x="396" y="6667"/>
                  </a:lnTo>
                  <a:lnTo>
                    <a:pt x="3175" y="6588"/>
                  </a:lnTo>
                  <a:lnTo>
                    <a:pt x="5238" y="6906"/>
                  </a:lnTo>
                  <a:lnTo>
                    <a:pt x="6350" y="7857"/>
                  </a:lnTo>
                  <a:lnTo>
                    <a:pt x="6826" y="9683"/>
                  </a:lnTo>
                  <a:lnTo>
                    <a:pt x="6905" y="12224"/>
                  </a:lnTo>
                  <a:lnTo>
                    <a:pt x="6905" y="58578"/>
                  </a:lnTo>
                  <a:lnTo>
                    <a:pt x="6826" y="61357"/>
                  </a:lnTo>
                  <a:lnTo>
                    <a:pt x="5952" y="63341"/>
                  </a:lnTo>
                  <a:lnTo>
                    <a:pt x="3888" y="64690"/>
                  </a:lnTo>
                  <a:lnTo>
                    <a:pt x="0" y="65405"/>
                  </a:lnTo>
                  <a:lnTo>
                    <a:pt x="0" y="67071"/>
                  </a:lnTo>
                  <a:lnTo>
                    <a:pt x="23970" y="67071"/>
                  </a:lnTo>
                  <a:lnTo>
                    <a:pt x="23970" y="65326"/>
                  </a:lnTo>
                  <a:lnTo>
                    <a:pt x="19605" y="65007"/>
                  </a:lnTo>
                  <a:lnTo>
                    <a:pt x="16906" y="63976"/>
                  </a:lnTo>
                  <a:lnTo>
                    <a:pt x="15636" y="61753"/>
                  </a:lnTo>
                  <a:lnTo>
                    <a:pt x="15238" y="57863"/>
                  </a:lnTo>
                  <a:lnTo>
                    <a:pt x="15238" y="42307"/>
                  </a:lnTo>
                  <a:lnTo>
                    <a:pt x="17620" y="44291"/>
                  </a:lnTo>
                  <a:lnTo>
                    <a:pt x="20001" y="45640"/>
                  </a:lnTo>
                  <a:lnTo>
                    <a:pt x="25239" y="46594"/>
                  </a:lnTo>
                  <a:lnTo>
                    <a:pt x="31589" y="45482"/>
                  </a:lnTo>
                  <a:lnTo>
                    <a:pt x="36829" y="42545"/>
                  </a:lnTo>
                  <a:lnTo>
                    <a:pt x="40798" y="38179"/>
                  </a:lnTo>
                  <a:lnTo>
                    <a:pt x="43734" y="32940"/>
                  </a:lnTo>
                  <a:lnTo>
                    <a:pt x="45481" y="27146"/>
                  </a:lnTo>
                  <a:lnTo>
                    <a:pt x="46037" y="21351"/>
                  </a:lnTo>
                  <a:lnTo>
                    <a:pt x="45720" y="16588"/>
                  </a:lnTo>
                  <a:lnTo>
                    <a:pt x="44767" y="12462"/>
                  </a:lnTo>
                  <a:lnTo>
                    <a:pt x="43258" y="8810"/>
                  </a:lnTo>
                  <a:lnTo>
                    <a:pt x="41195" y="5715"/>
                  </a:lnTo>
                  <a:lnTo>
                    <a:pt x="38733" y="3254"/>
                  </a:lnTo>
                  <a:lnTo>
                    <a:pt x="36036" y="1507"/>
                  </a:lnTo>
                  <a:lnTo>
                    <a:pt x="33020" y="396"/>
                  </a:lnTo>
                  <a:lnTo>
                    <a:pt x="29686" y="0"/>
                  </a:lnTo>
                  <a:lnTo>
                    <a:pt x="26193" y="396"/>
                  </a:lnTo>
                  <a:lnTo>
                    <a:pt x="23097" y="1428"/>
                  </a:lnTo>
                  <a:lnTo>
                    <a:pt x="20247" y="3233"/>
                  </a:lnTo>
                  <a:lnTo>
                    <a:pt x="24923" y="5952"/>
                  </a:lnTo>
                  <a:lnTo>
                    <a:pt x="28971" y="6667"/>
                  </a:lnTo>
                  <a:lnTo>
                    <a:pt x="31987" y="8494"/>
                  </a:lnTo>
                  <a:lnTo>
                    <a:pt x="34288" y="11112"/>
                  </a:lnTo>
                  <a:lnTo>
                    <a:pt x="35797" y="14287"/>
                  </a:lnTo>
                  <a:lnTo>
                    <a:pt x="36750" y="17462"/>
                  </a:lnTo>
                  <a:lnTo>
                    <a:pt x="37226" y="20478"/>
                  </a:lnTo>
                  <a:lnTo>
                    <a:pt x="37463" y="22860"/>
                  </a:lnTo>
                  <a:lnTo>
                    <a:pt x="37543" y="24288"/>
                  </a:lnTo>
                  <a:lnTo>
                    <a:pt x="37384" y="28257"/>
                  </a:lnTo>
                  <a:lnTo>
                    <a:pt x="36908" y="31750"/>
                  </a:lnTo>
                  <a:lnTo>
                    <a:pt x="36115" y="34607"/>
                  </a:lnTo>
                  <a:lnTo>
                    <a:pt x="35082" y="36908"/>
                  </a:lnTo>
                  <a:lnTo>
                    <a:pt x="32622" y="40322"/>
                  </a:lnTo>
                  <a:lnTo>
                    <a:pt x="29923" y="42307"/>
                  </a:lnTo>
                  <a:lnTo>
                    <a:pt x="27383" y="43180"/>
                  </a:lnTo>
                  <a:lnTo>
                    <a:pt x="25320" y="43419"/>
                  </a:lnTo>
                  <a:lnTo>
                    <a:pt x="21509" y="42703"/>
                  </a:lnTo>
                  <a:lnTo>
                    <a:pt x="18256" y="40957"/>
                  </a:lnTo>
                  <a:lnTo>
                    <a:pt x="16032" y="38813"/>
                  </a:lnTo>
                  <a:lnTo>
                    <a:pt x="15238" y="36908"/>
                  </a:lnTo>
                  <a:lnTo>
                    <a:pt x="15238" y="12541"/>
                  </a:lnTo>
                  <a:lnTo>
                    <a:pt x="15953" y="10715"/>
                  </a:lnTo>
                  <a:lnTo>
                    <a:pt x="17223" y="9127"/>
                  </a:lnTo>
                  <a:lnTo>
                    <a:pt x="20954" y="6826"/>
                  </a:lnTo>
                  <a:lnTo>
                    <a:pt x="24923" y="5952"/>
                  </a:lnTo>
                  <a:lnTo>
                    <a:pt x="20247" y="3233"/>
                  </a:lnTo>
                  <a:lnTo>
                    <a:pt x="18334" y="4445"/>
                  </a:lnTo>
                  <a:lnTo>
                    <a:pt x="15477" y="7620"/>
                  </a:lnTo>
                  <a:lnTo>
                    <a:pt x="15238" y="7461"/>
                  </a:lnTo>
                  <a:lnTo>
                    <a:pt x="15238" y="238"/>
                  </a:lnTo>
                  <a:lnTo>
                    <a:pt x="14683" y="0"/>
                  </a:lnTo>
                  <a:close/>
                </a:path>
              </a:pathLst>
            </a:custGeom>
            <a:solidFill>
              <a:srgbClr val="000000"/>
            </a:solidFill>
          </p:spPr>
          <p:txBody>
            <a:bodyPr vert="horz" lIns="91440" tIns="45720" rIns="91440" bIns="45720" anchor="t"/>
            <a:lstStyle/>
            <a:p>
              <a:endParaRPr lang="en-IN"/>
            </a:p>
          </p:txBody>
        </p:sp>
        <p:sp>
          <p:nvSpPr>
            <p:cNvPr id="2867" name="Shape 2902"/>
            <p:cNvSpPr/>
            <p:nvPr/>
          </p:nvSpPr>
          <p:spPr>
            <a:xfrm>
              <a:off x="3913330" y="5699171"/>
              <a:ext cx="10159" cy="10081"/>
            </a:xfrm>
            <a:custGeom>
              <a:avLst/>
              <a:gdLst/>
              <a:ahLst/>
              <a:cxnLst/>
              <a:rect l="0" t="0" r="0" b="0"/>
              <a:pathLst>
                <a:path w="10159" h="10081">
                  <a:moveTo>
                    <a:pt x="4999" y="0"/>
                  </a:moveTo>
                  <a:lnTo>
                    <a:pt x="2778" y="476"/>
                  </a:lnTo>
                  <a:lnTo>
                    <a:pt x="1191" y="1746"/>
                  </a:lnTo>
                  <a:lnTo>
                    <a:pt x="317" y="3412"/>
                  </a:lnTo>
                  <a:lnTo>
                    <a:pt x="0" y="5000"/>
                  </a:lnTo>
                  <a:lnTo>
                    <a:pt x="317" y="6667"/>
                  </a:lnTo>
                  <a:lnTo>
                    <a:pt x="1191" y="8333"/>
                  </a:lnTo>
                  <a:lnTo>
                    <a:pt x="2698" y="9605"/>
                  </a:lnTo>
                  <a:lnTo>
                    <a:pt x="4999" y="10081"/>
                  </a:lnTo>
                  <a:lnTo>
                    <a:pt x="7064" y="9683"/>
                  </a:lnTo>
                  <a:lnTo>
                    <a:pt x="8731" y="8651"/>
                  </a:lnTo>
                  <a:lnTo>
                    <a:pt x="9842" y="7063"/>
                  </a:lnTo>
                  <a:lnTo>
                    <a:pt x="10159" y="5000"/>
                  </a:lnTo>
                  <a:lnTo>
                    <a:pt x="9842" y="3016"/>
                  </a:lnTo>
                  <a:lnTo>
                    <a:pt x="8731" y="1428"/>
                  </a:lnTo>
                  <a:lnTo>
                    <a:pt x="7064" y="396"/>
                  </a:lnTo>
                  <a:lnTo>
                    <a:pt x="4999" y="0"/>
                  </a:lnTo>
                  <a:close/>
                </a:path>
              </a:pathLst>
            </a:custGeom>
            <a:solidFill>
              <a:srgbClr val="000000"/>
            </a:solidFill>
          </p:spPr>
          <p:txBody>
            <a:bodyPr vert="horz" lIns="91440" tIns="45720" rIns="91440" bIns="45720" anchor="t"/>
            <a:lstStyle/>
            <a:p>
              <a:endParaRPr lang="en-IN"/>
            </a:p>
          </p:txBody>
        </p:sp>
        <p:sp>
          <p:nvSpPr>
            <p:cNvPr id="2868" name="Shape 2903"/>
            <p:cNvSpPr/>
            <p:nvPr/>
          </p:nvSpPr>
          <p:spPr>
            <a:xfrm>
              <a:off x="3787520" y="5699171"/>
              <a:ext cx="10158" cy="10081"/>
            </a:xfrm>
            <a:custGeom>
              <a:avLst/>
              <a:gdLst/>
              <a:ahLst/>
              <a:cxnLst/>
              <a:rect l="0" t="0" r="0" b="0"/>
              <a:pathLst>
                <a:path w="10158" h="10081">
                  <a:moveTo>
                    <a:pt x="5000" y="0"/>
                  </a:moveTo>
                  <a:lnTo>
                    <a:pt x="2777" y="476"/>
                  </a:lnTo>
                  <a:lnTo>
                    <a:pt x="1190" y="1746"/>
                  </a:lnTo>
                  <a:lnTo>
                    <a:pt x="317" y="3412"/>
                  </a:lnTo>
                  <a:lnTo>
                    <a:pt x="0" y="5000"/>
                  </a:lnTo>
                  <a:lnTo>
                    <a:pt x="317" y="6667"/>
                  </a:lnTo>
                  <a:lnTo>
                    <a:pt x="1190" y="8333"/>
                  </a:lnTo>
                  <a:lnTo>
                    <a:pt x="2698" y="9605"/>
                  </a:lnTo>
                  <a:lnTo>
                    <a:pt x="5000" y="10081"/>
                  </a:lnTo>
                  <a:lnTo>
                    <a:pt x="7063" y="9683"/>
                  </a:lnTo>
                  <a:lnTo>
                    <a:pt x="8731" y="8651"/>
                  </a:lnTo>
                  <a:lnTo>
                    <a:pt x="9842" y="7063"/>
                  </a:lnTo>
                  <a:lnTo>
                    <a:pt x="10158" y="5000"/>
                  </a:lnTo>
                  <a:lnTo>
                    <a:pt x="9842" y="3016"/>
                  </a:lnTo>
                  <a:lnTo>
                    <a:pt x="873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869" name="Shape 2904"/>
            <p:cNvSpPr/>
            <p:nvPr/>
          </p:nvSpPr>
          <p:spPr>
            <a:xfrm>
              <a:off x="3250628" y="5699171"/>
              <a:ext cx="10080" cy="10081"/>
            </a:xfrm>
            <a:custGeom>
              <a:avLst/>
              <a:gdLst/>
              <a:ahLst/>
              <a:cxnLst/>
              <a:rect l="0" t="0" r="0" b="0"/>
              <a:pathLst>
                <a:path w="10080" h="10081">
                  <a:moveTo>
                    <a:pt x="5000" y="0"/>
                  </a:moveTo>
                  <a:lnTo>
                    <a:pt x="2777" y="476"/>
                  </a:lnTo>
                  <a:lnTo>
                    <a:pt x="1189" y="1746"/>
                  </a:lnTo>
                  <a:lnTo>
                    <a:pt x="317" y="3412"/>
                  </a:lnTo>
                  <a:lnTo>
                    <a:pt x="0" y="5000"/>
                  </a:lnTo>
                  <a:lnTo>
                    <a:pt x="317" y="6667"/>
                  </a:lnTo>
                  <a:lnTo>
                    <a:pt x="1189" y="8333"/>
                  </a:lnTo>
                  <a:lnTo>
                    <a:pt x="2698" y="9605"/>
                  </a:lnTo>
                  <a:lnTo>
                    <a:pt x="5000" y="10081"/>
                  </a:lnTo>
                  <a:lnTo>
                    <a:pt x="7063" y="9683"/>
                  </a:lnTo>
                  <a:lnTo>
                    <a:pt x="8651" y="8651"/>
                  </a:lnTo>
                  <a:lnTo>
                    <a:pt x="9762" y="7063"/>
                  </a:lnTo>
                  <a:lnTo>
                    <a:pt x="10080" y="5000"/>
                  </a:lnTo>
                  <a:lnTo>
                    <a:pt x="9762" y="3016"/>
                  </a:lnTo>
                  <a:lnTo>
                    <a:pt x="865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2870" name="Shape 2905"/>
            <p:cNvSpPr/>
            <p:nvPr/>
          </p:nvSpPr>
          <p:spPr>
            <a:xfrm>
              <a:off x="3040839" y="5699171"/>
              <a:ext cx="35957" cy="67627"/>
            </a:xfrm>
            <a:custGeom>
              <a:avLst/>
              <a:gdLst/>
              <a:ahLst/>
              <a:cxnLst/>
              <a:rect l="0" t="0" r="0" b="0"/>
              <a:pathLst>
                <a:path w="35957" h="67627">
                  <a:moveTo>
                    <a:pt x="26034" y="0"/>
                  </a:moveTo>
                  <a:lnTo>
                    <a:pt x="20161" y="713"/>
                  </a:lnTo>
                  <a:lnTo>
                    <a:pt x="15716" y="2777"/>
                  </a:lnTo>
                  <a:lnTo>
                    <a:pt x="12620" y="5793"/>
                  </a:lnTo>
                  <a:lnTo>
                    <a:pt x="10477" y="9445"/>
                  </a:lnTo>
                  <a:lnTo>
                    <a:pt x="9127" y="13335"/>
                  </a:lnTo>
                  <a:lnTo>
                    <a:pt x="8493" y="17145"/>
                  </a:lnTo>
                  <a:lnTo>
                    <a:pt x="8254" y="20478"/>
                  </a:lnTo>
                  <a:lnTo>
                    <a:pt x="8254" y="23098"/>
                  </a:lnTo>
                  <a:lnTo>
                    <a:pt x="79" y="23098"/>
                  </a:lnTo>
                  <a:lnTo>
                    <a:pt x="79" y="26193"/>
                  </a:lnTo>
                  <a:lnTo>
                    <a:pt x="8254" y="26193"/>
                  </a:lnTo>
                  <a:lnTo>
                    <a:pt x="8254" y="57308"/>
                  </a:lnTo>
                  <a:lnTo>
                    <a:pt x="8176" y="59848"/>
                  </a:lnTo>
                  <a:lnTo>
                    <a:pt x="7857" y="61912"/>
                  </a:lnTo>
                  <a:lnTo>
                    <a:pt x="7302" y="63420"/>
                  </a:lnTo>
                  <a:lnTo>
                    <a:pt x="6588" y="64531"/>
                  </a:lnTo>
                  <a:lnTo>
                    <a:pt x="4048" y="65722"/>
                  </a:lnTo>
                  <a:lnTo>
                    <a:pt x="0" y="66118"/>
                  </a:lnTo>
                  <a:lnTo>
                    <a:pt x="0" y="67627"/>
                  </a:lnTo>
                  <a:lnTo>
                    <a:pt x="25717" y="67627"/>
                  </a:lnTo>
                  <a:lnTo>
                    <a:pt x="25717" y="66118"/>
                  </a:lnTo>
                  <a:lnTo>
                    <a:pt x="21907" y="65801"/>
                  </a:lnTo>
                  <a:lnTo>
                    <a:pt x="19288" y="65087"/>
                  </a:lnTo>
                  <a:lnTo>
                    <a:pt x="17701" y="63896"/>
                  </a:lnTo>
                  <a:lnTo>
                    <a:pt x="16907" y="62230"/>
                  </a:lnTo>
                  <a:lnTo>
                    <a:pt x="16588" y="60007"/>
                  </a:lnTo>
                  <a:lnTo>
                    <a:pt x="16509" y="57308"/>
                  </a:lnTo>
                  <a:lnTo>
                    <a:pt x="16509" y="26193"/>
                  </a:lnTo>
                  <a:lnTo>
                    <a:pt x="28654" y="26193"/>
                  </a:lnTo>
                  <a:lnTo>
                    <a:pt x="28654" y="23098"/>
                  </a:lnTo>
                  <a:lnTo>
                    <a:pt x="16431" y="23098"/>
                  </a:lnTo>
                  <a:lnTo>
                    <a:pt x="16431" y="11588"/>
                  </a:lnTo>
                  <a:lnTo>
                    <a:pt x="16748" y="7620"/>
                  </a:lnTo>
                  <a:lnTo>
                    <a:pt x="18415" y="4206"/>
                  </a:lnTo>
                  <a:lnTo>
                    <a:pt x="20082" y="3175"/>
                  </a:lnTo>
                  <a:lnTo>
                    <a:pt x="22383" y="2777"/>
                  </a:lnTo>
                  <a:lnTo>
                    <a:pt x="24447" y="3333"/>
                  </a:lnTo>
                  <a:lnTo>
                    <a:pt x="25956" y="4682"/>
                  </a:lnTo>
                  <a:lnTo>
                    <a:pt x="28495" y="8333"/>
                  </a:lnTo>
                  <a:lnTo>
                    <a:pt x="29924" y="9683"/>
                  </a:lnTo>
                  <a:lnTo>
                    <a:pt x="31670" y="10160"/>
                  </a:lnTo>
                  <a:lnTo>
                    <a:pt x="34527" y="9207"/>
                  </a:lnTo>
                  <a:lnTo>
                    <a:pt x="35559" y="7937"/>
                  </a:lnTo>
                  <a:lnTo>
                    <a:pt x="35957" y="6032"/>
                  </a:lnTo>
                  <a:lnTo>
                    <a:pt x="35163" y="3651"/>
                  </a:lnTo>
                  <a:lnTo>
                    <a:pt x="33099" y="1746"/>
                  </a:lnTo>
                  <a:lnTo>
                    <a:pt x="29924" y="476"/>
                  </a:lnTo>
                  <a:lnTo>
                    <a:pt x="26034" y="0"/>
                  </a:lnTo>
                  <a:close/>
                </a:path>
              </a:pathLst>
            </a:custGeom>
            <a:solidFill>
              <a:srgbClr val="000000"/>
            </a:solidFill>
          </p:spPr>
          <p:txBody>
            <a:bodyPr vert="horz" lIns="91440" tIns="45720" rIns="91440" bIns="45720" anchor="t"/>
            <a:lstStyle/>
            <a:p>
              <a:endParaRPr lang="en-IN"/>
            </a:p>
          </p:txBody>
        </p:sp>
        <p:sp>
          <p:nvSpPr>
            <p:cNvPr id="2871" name="Shape 2906"/>
            <p:cNvSpPr/>
            <p:nvPr/>
          </p:nvSpPr>
          <p:spPr>
            <a:xfrm>
              <a:off x="4079303" y="5709490"/>
              <a:ext cx="26351" cy="58340"/>
            </a:xfrm>
            <a:custGeom>
              <a:avLst/>
              <a:gdLst/>
              <a:ahLst/>
              <a:cxnLst/>
              <a:rect l="0" t="0" r="0" b="0"/>
              <a:pathLst>
                <a:path w="26351" h="58340">
                  <a:moveTo>
                    <a:pt x="13255" y="0"/>
                  </a:moveTo>
                  <a:lnTo>
                    <a:pt x="10873" y="3412"/>
                  </a:lnTo>
                  <a:lnTo>
                    <a:pt x="8809" y="6112"/>
                  </a:lnTo>
                  <a:lnTo>
                    <a:pt x="4364" y="11271"/>
                  </a:lnTo>
                  <a:lnTo>
                    <a:pt x="1348" y="13652"/>
                  </a:lnTo>
                  <a:lnTo>
                    <a:pt x="396" y="14446"/>
                  </a:lnTo>
                  <a:lnTo>
                    <a:pt x="0" y="15240"/>
                  </a:lnTo>
                  <a:lnTo>
                    <a:pt x="396" y="15875"/>
                  </a:lnTo>
                  <a:lnTo>
                    <a:pt x="5634" y="15875"/>
                  </a:lnTo>
                  <a:lnTo>
                    <a:pt x="5634" y="45720"/>
                  </a:lnTo>
                  <a:lnTo>
                    <a:pt x="5873" y="49132"/>
                  </a:lnTo>
                  <a:lnTo>
                    <a:pt x="6350" y="51911"/>
                  </a:lnTo>
                  <a:lnTo>
                    <a:pt x="7222" y="54133"/>
                  </a:lnTo>
                  <a:lnTo>
                    <a:pt x="8333" y="55721"/>
                  </a:lnTo>
                  <a:lnTo>
                    <a:pt x="11191" y="57705"/>
                  </a:lnTo>
                  <a:lnTo>
                    <a:pt x="14762" y="58340"/>
                  </a:lnTo>
                  <a:lnTo>
                    <a:pt x="18097" y="57705"/>
                  </a:lnTo>
                  <a:lnTo>
                    <a:pt x="21351" y="56117"/>
                  </a:lnTo>
                  <a:lnTo>
                    <a:pt x="24129" y="53736"/>
                  </a:lnTo>
                  <a:lnTo>
                    <a:pt x="26351" y="50800"/>
                  </a:lnTo>
                  <a:lnTo>
                    <a:pt x="25002" y="49688"/>
                  </a:lnTo>
                  <a:lnTo>
                    <a:pt x="22780" y="51911"/>
                  </a:lnTo>
                  <a:lnTo>
                    <a:pt x="21112" y="52783"/>
                  </a:lnTo>
                  <a:lnTo>
                    <a:pt x="18970" y="53181"/>
                  </a:lnTo>
                  <a:lnTo>
                    <a:pt x="16906" y="52705"/>
                  </a:lnTo>
                  <a:lnTo>
                    <a:pt x="15398" y="51513"/>
                  </a:lnTo>
                  <a:lnTo>
                    <a:pt x="14128" y="47942"/>
                  </a:lnTo>
                  <a:lnTo>
                    <a:pt x="13968" y="44211"/>
                  </a:lnTo>
                  <a:lnTo>
                    <a:pt x="13968" y="15875"/>
                  </a:lnTo>
                  <a:lnTo>
                    <a:pt x="23969" y="15875"/>
                  </a:lnTo>
                  <a:lnTo>
                    <a:pt x="23969" y="12780"/>
                  </a:lnTo>
                  <a:lnTo>
                    <a:pt x="13968" y="12780"/>
                  </a:lnTo>
                  <a:lnTo>
                    <a:pt x="13968"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872" name="Shape 2907"/>
            <p:cNvSpPr/>
            <p:nvPr/>
          </p:nvSpPr>
          <p:spPr>
            <a:xfrm>
              <a:off x="3753389" y="5709490"/>
              <a:ext cx="26351" cy="58340"/>
            </a:xfrm>
            <a:custGeom>
              <a:avLst/>
              <a:gdLst/>
              <a:ahLst/>
              <a:cxnLst/>
              <a:rect l="0" t="0" r="0" b="0"/>
              <a:pathLst>
                <a:path w="26351" h="58340">
                  <a:moveTo>
                    <a:pt x="13255" y="0"/>
                  </a:moveTo>
                  <a:lnTo>
                    <a:pt x="10873" y="3412"/>
                  </a:lnTo>
                  <a:lnTo>
                    <a:pt x="8809" y="6112"/>
                  </a:lnTo>
                  <a:lnTo>
                    <a:pt x="4365" y="11271"/>
                  </a:lnTo>
                  <a:lnTo>
                    <a:pt x="1348" y="13652"/>
                  </a:lnTo>
                  <a:lnTo>
                    <a:pt x="396" y="14446"/>
                  </a:lnTo>
                  <a:lnTo>
                    <a:pt x="0" y="15240"/>
                  </a:lnTo>
                  <a:lnTo>
                    <a:pt x="396" y="15875"/>
                  </a:lnTo>
                  <a:lnTo>
                    <a:pt x="5634" y="15875"/>
                  </a:lnTo>
                  <a:lnTo>
                    <a:pt x="5634" y="45720"/>
                  </a:lnTo>
                  <a:lnTo>
                    <a:pt x="5873" y="49132"/>
                  </a:lnTo>
                  <a:lnTo>
                    <a:pt x="6350" y="51911"/>
                  </a:lnTo>
                  <a:lnTo>
                    <a:pt x="7222" y="54133"/>
                  </a:lnTo>
                  <a:lnTo>
                    <a:pt x="8333" y="55721"/>
                  </a:lnTo>
                  <a:lnTo>
                    <a:pt x="11191" y="57705"/>
                  </a:lnTo>
                  <a:lnTo>
                    <a:pt x="14763" y="58340"/>
                  </a:lnTo>
                  <a:lnTo>
                    <a:pt x="18176" y="57705"/>
                  </a:lnTo>
                  <a:lnTo>
                    <a:pt x="21351" y="56117"/>
                  </a:lnTo>
                  <a:lnTo>
                    <a:pt x="24129" y="53736"/>
                  </a:lnTo>
                  <a:lnTo>
                    <a:pt x="26351" y="50800"/>
                  </a:lnTo>
                  <a:lnTo>
                    <a:pt x="25082" y="49688"/>
                  </a:lnTo>
                  <a:lnTo>
                    <a:pt x="22780" y="51911"/>
                  </a:lnTo>
                  <a:lnTo>
                    <a:pt x="21113" y="52783"/>
                  </a:lnTo>
                  <a:lnTo>
                    <a:pt x="18970" y="53181"/>
                  </a:lnTo>
                  <a:lnTo>
                    <a:pt x="16906" y="52705"/>
                  </a:lnTo>
                  <a:lnTo>
                    <a:pt x="15398" y="51513"/>
                  </a:lnTo>
                  <a:lnTo>
                    <a:pt x="14127" y="47942"/>
                  </a:lnTo>
                  <a:lnTo>
                    <a:pt x="13970" y="44211"/>
                  </a:lnTo>
                  <a:lnTo>
                    <a:pt x="13970" y="15875"/>
                  </a:lnTo>
                  <a:lnTo>
                    <a:pt x="23970" y="15875"/>
                  </a:lnTo>
                  <a:lnTo>
                    <a:pt x="23970" y="12780"/>
                  </a:lnTo>
                  <a:lnTo>
                    <a:pt x="13970" y="12780"/>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2873" name="Shape 2908"/>
            <p:cNvSpPr/>
            <p:nvPr/>
          </p:nvSpPr>
          <p:spPr>
            <a:xfrm>
              <a:off x="3217448" y="5709490"/>
              <a:ext cx="26353" cy="58340"/>
            </a:xfrm>
            <a:custGeom>
              <a:avLst/>
              <a:gdLst/>
              <a:ahLst/>
              <a:cxnLst/>
              <a:rect l="0" t="0" r="0" b="0"/>
              <a:pathLst>
                <a:path w="26353" h="58340">
                  <a:moveTo>
                    <a:pt x="13256" y="0"/>
                  </a:moveTo>
                  <a:lnTo>
                    <a:pt x="10875" y="3412"/>
                  </a:lnTo>
                  <a:lnTo>
                    <a:pt x="8891" y="6112"/>
                  </a:lnTo>
                  <a:lnTo>
                    <a:pt x="6827" y="8572"/>
                  </a:lnTo>
                  <a:lnTo>
                    <a:pt x="4366" y="11271"/>
                  </a:lnTo>
                  <a:lnTo>
                    <a:pt x="1430" y="13652"/>
                  </a:lnTo>
                  <a:lnTo>
                    <a:pt x="397" y="14446"/>
                  </a:lnTo>
                  <a:lnTo>
                    <a:pt x="0" y="15240"/>
                  </a:lnTo>
                  <a:lnTo>
                    <a:pt x="397" y="15875"/>
                  </a:lnTo>
                  <a:lnTo>
                    <a:pt x="5636" y="15875"/>
                  </a:lnTo>
                  <a:lnTo>
                    <a:pt x="5636" y="45720"/>
                  </a:lnTo>
                  <a:lnTo>
                    <a:pt x="5874" y="49132"/>
                  </a:lnTo>
                  <a:lnTo>
                    <a:pt x="6350" y="51911"/>
                  </a:lnTo>
                  <a:lnTo>
                    <a:pt x="7223" y="54133"/>
                  </a:lnTo>
                  <a:lnTo>
                    <a:pt x="8335" y="55721"/>
                  </a:lnTo>
                  <a:lnTo>
                    <a:pt x="11272" y="57705"/>
                  </a:lnTo>
                  <a:lnTo>
                    <a:pt x="14764" y="58340"/>
                  </a:lnTo>
                  <a:lnTo>
                    <a:pt x="18177" y="57705"/>
                  </a:lnTo>
                  <a:lnTo>
                    <a:pt x="21352" y="56117"/>
                  </a:lnTo>
                  <a:lnTo>
                    <a:pt x="24130" y="53736"/>
                  </a:lnTo>
                  <a:lnTo>
                    <a:pt x="26353" y="50800"/>
                  </a:lnTo>
                  <a:lnTo>
                    <a:pt x="25083" y="49688"/>
                  </a:lnTo>
                  <a:lnTo>
                    <a:pt x="22861" y="51911"/>
                  </a:lnTo>
                  <a:lnTo>
                    <a:pt x="21194" y="52783"/>
                  </a:lnTo>
                  <a:lnTo>
                    <a:pt x="19050" y="53181"/>
                  </a:lnTo>
                  <a:lnTo>
                    <a:pt x="16907" y="52705"/>
                  </a:lnTo>
                  <a:lnTo>
                    <a:pt x="15478" y="51513"/>
                  </a:lnTo>
                  <a:lnTo>
                    <a:pt x="14605" y="49847"/>
                  </a:lnTo>
                  <a:lnTo>
                    <a:pt x="14208" y="47942"/>
                  </a:lnTo>
                  <a:lnTo>
                    <a:pt x="13971" y="44211"/>
                  </a:lnTo>
                  <a:lnTo>
                    <a:pt x="13971" y="15875"/>
                  </a:lnTo>
                  <a:lnTo>
                    <a:pt x="23972" y="15875"/>
                  </a:lnTo>
                  <a:lnTo>
                    <a:pt x="23972" y="12780"/>
                  </a:lnTo>
                  <a:lnTo>
                    <a:pt x="13971" y="12780"/>
                  </a:lnTo>
                  <a:lnTo>
                    <a:pt x="13971"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874" name="Shape 2909"/>
            <p:cNvSpPr/>
            <p:nvPr/>
          </p:nvSpPr>
          <p:spPr>
            <a:xfrm>
              <a:off x="3987545" y="5721238"/>
              <a:ext cx="40163" cy="46592"/>
            </a:xfrm>
            <a:custGeom>
              <a:avLst/>
              <a:gdLst/>
              <a:ahLst/>
              <a:cxnLst/>
              <a:rect l="0" t="0" r="0" b="0"/>
              <a:pathLst>
                <a:path w="40163" h="46592">
                  <a:moveTo>
                    <a:pt x="18017" y="0"/>
                  </a:moveTo>
                  <a:lnTo>
                    <a:pt x="12857" y="555"/>
                  </a:lnTo>
                  <a:lnTo>
                    <a:pt x="8731" y="1983"/>
                  </a:lnTo>
                  <a:lnTo>
                    <a:pt x="5634" y="4047"/>
                  </a:lnTo>
                  <a:lnTo>
                    <a:pt x="3492" y="6428"/>
                  </a:lnTo>
                  <a:lnTo>
                    <a:pt x="2301" y="8809"/>
                  </a:lnTo>
                  <a:lnTo>
                    <a:pt x="1904" y="11033"/>
                  </a:lnTo>
                  <a:lnTo>
                    <a:pt x="2857" y="13811"/>
                  </a:lnTo>
                  <a:lnTo>
                    <a:pt x="4206" y="14922"/>
                  </a:lnTo>
                  <a:lnTo>
                    <a:pt x="6111" y="15398"/>
                  </a:lnTo>
                  <a:lnTo>
                    <a:pt x="7937" y="15002"/>
                  </a:lnTo>
                  <a:lnTo>
                    <a:pt x="9364" y="13969"/>
                  </a:lnTo>
                  <a:lnTo>
                    <a:pt x="10318" y="12620"/>
                  </a:lnTo>
                  <a:lnTo>
                    <a:pt x="10636" y="11112"/>
                  </a:lnTo>
                  <a:lnTo>
                    <a:pt x="10318" y="9366"/>
                  </a:lnTo>
                  <a:lnTo>
                    <a:pt x="10080" y="7222"/>
                  </a:lnTo>
                  <a:lnTo>
                    <a:pt x="10715" y="5158"/>
                  </a:lnTo>
                  <a:lnTo>
                    <a:pt x="12382" y="3650"/>
                  </a:lnTo>
                  <a:lnTo>
                    <a:pt x="14683" y="2698"/>
                  </a:lnTo>
                  <a:lnTo>
                    <a:pt x="17145" y="2381"/>
                  </a:lnTo>
                  <a:lnTo>
                    <a:pt x="19605" y="2619"/>
                  </a:lnTo>
                  <a:lnTo>
                    <a:pt x="22064" y="3809"/>
                  </a:lnTo>
                  <a:lnTo>
                    <a:pt x="23970" y="6350"/>
                  </a:lnTo>
                  <a:lnTo>
                    <a:pt x="24763" y="10636"/>
                  </a:lnTo>
                  <a:lnTo>
                    <a:pt x="24763" y="16668"/>
                  </a:lnTo>
                  <a:lnTo>
                    <a:pt x="24023" y="16960"/>
                  </a:lnTo>
                  <a:lnTo>
                    <a:pt x="24763" y="19050"/>
                  </a:lnTo>
                  <a:lnTo>
                    <a:pt x="24763" y="33416"/>
                  </a:lnTo>
                  <a:lnTo>
                    <a:pt x="24208" y="36749"/>
                  </a:lnTo>
                  <a:lnTo>
                    <a:pt x="23176" y="37941"/>
                  </a:lnTo>
                  <a:lnTo>
                    <a:pt x="21431" y="39052"/>
                  </a:lnTo>
                  <a:lnTo>
                    <a:pt x="18811" y="40083"/>
                  </a:lnTo>
                  <a:lnTo>
                    <a:pt x="15238" y="40798"/>
                  </a:lnTo>
                  <a:lnTo>
                    <a:pt x="12700" y="40322"/>
                  </a:lnTo>
                  <a:lnTo>
                    <a:pt x="10636" y="38734"/>
                  </a:lnTo>
                  <a:lnTo>
                    <a:pt x="9286" y="36273"/>
                  </a:lnTo>
                  <a:lnTo>
                    <a:pt x="8731" y="33098"/>
                  </a:lnTo>
                  <a:lnTo>
                    <a:pt x="8731" y="32861"/>
                  </a:lnTo>
                  <a:lnTo>
                    <a:pt x="8888" y="31034"/>
                  </a:lnTo>
                  <a:lnTo>
                    <a:pt x="9603" y="28892"/>
                  </a:lnTo>
                  <a:lnTo>
                    <a:pt x="11112" y="26589"/>
                  </a:lnTo>
                  <a:lnTo>
                    <a:pt x="13970" y="24051"/>
                  </a:lnTo>
                  <a:lnTo>
                    <a:pt x="15953" y="22780"/>
                  </a:lnTo>
                  <a:lnTo>
                    <a:pt x="18413" y="21509"/>
                  </a:lnTo>
                  <a:lnTo>
                    <a:pt x="24763" y="19050"/>
                  </a:lnTo>
                  <a:lnTo>
                    <a:pt x="24023" y="16960"/>
                  </a:lnTo>
                  <a:lnTo>
                    <a:pt x="17302" y="19605"/>
                  </a:lnTo>
                  <a:lnTo>
                    <a:pt x="11112" y="22383"/>
                  </a:lnTo>
                  <a:lnTo>
                    <a:pt x="6270" y="25161"/>
                  </a:lnTo>
                  <a:lnTo>
                    <a:pt x="2857" y="28177"/>
                  </a:lnTo>
                  <a:lnTo>
                    <a:pt x="713" y="31828"/>
                  </a:lnTo>
                  <a:lnTo>
                    <a:pt x="0" y="36273"/>
                  </a:lnTo>
                  <a:lnTo>
                    <a:pt x="951" y="40639"/>
                  </a:lnTo>
                  <a:lnTo>
                    <a:pt x="3253" y="43893"/>
                  </a:lnTo>
                  <a:lnTo>
                    <a:pt x="6587" y="45878"/>
                  </a:lnTo>
                  <a:lnTo>
                    <a:pt x="10476" y="46592"/>
                  </a:lnTo>
                  <a:lnTo>
                    <a:pt x="14525" y="45957"/>
                  </a:lnTo>
                  <a:lnTo>
                    <a:pt x="18413" y="44211"/>
                  </a:lnTo>
                  <a:lnTo>
                    <a:pt x="24843" y="39369"/>
                  </a:lnTo>
                  <a:lnTo>
                    <a:pt x="25400" y="42306"/>
                  </a:lnTo>
                  <a:lnTo>
                    <a:pt x="26351" y="44369"/>
                  </a:lnTo>
                  <a:lnTo>
                    <a:pt x="27621" y="45639"/>
                  </a:lnTo>
                  <a:lnTo>
                    <a:pt x="28892" y="46354"/>
                  </a:lnTo>
                  <a:lnTo>
                    <a:pt x="31273" y="46592"/>
                  </a:lnTo>
                  <a:lnTo>
                    <a:pt x="32781" y="46433"/>
                  </a:lnTo>
                  <a:lnTo>
                    <a:pt x="34686" y="45878"/>
                  </a:lnTo>
                  <a:lnTo>
                    <a:pt x="37226" y="44369"/>
                  </a:lnTo>
                  <a:lnTo>
                    <a:pt x="40163" y="41592"/>
                  </a:lnTo>
                  <a:lnTo>
                    <a:pt x="40163" y="39052"/>
                  </a:lnTo>
                  <a:lnTo>
                    <a:pt x="38257" y="40322"/>
                  </a:lnTo>
                  <a:lnTo>
                    <a:pt x="35638" y="40957"/>
                  </a:lnTo>
                  <a:lnTo>
                    <a:pt x="33971" y="40401"/>
                  </a:lnTo>
                  <a:lnTo>
                    <a:pt x="33177" y="39131"/>
                  </a:lnTo>
                  <a:lnTo>
                    <a:pt x="32781" y="35162"/>
                  </a:lnTo>
                  <a:lnTo>
                    <a:pt x="32781" y="15875"/>
                  </a:lnTo>
                  <a:lnTo>
                    <a:pt x="32226" y="9127"/>
                  </a:lnTo>
                  <a:lnTo>
                    <a:pt x="30956" y="5714"/>
                  </a:lnTo>
                  <a:lnTo>
                    <a:pt x="28414" y="2777"/>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875" name="Shape 2910"/>
            <p:cNvSpPr/>
            <p:nvPr/>
          </p:nvSpPr>
          <p:spPr>
            <a:xfrm>
              <a:off x="3938016" y="5699171"/>
              <a:ext cx="45957" cy="68658"/>
            </a:xfrm>
            <a:custGeom>
              <a:avLst/>
              <a:gdLst/>
              <a:ahLst/>
              <a:cxnLst/>
              <a:rect l="0" t="0" r="0" b="0"/>
              <a:pathLst>
                <a:path w="45957" h="68658">
                  <a:moveTo>
                    <a:pt x="38813" y="0"/>
                  </a:moveTo>
                  <a:lnTo>
                    <a:pt x="24287" y="4365"/>
                  </a:lnTo>
                  <a:lnTo>
                    <a:pt x="24287" y="5952"/>
                  </a:lnTo>
                  <a:lnTo>
                    <a:pt x="26668" y="5793"/>
                  </a:lnTo>
                  <a:lnTo>
                    <a:pt x="29209" y="6112"/>
                  </a:lnTo>
                  <a:lnTo>
                    <a:pt x="30479" y="7223"/>
                  </a:lnTo>
                  <a:lnTo>
                    <a:pt x="31034" y="10874"/>
                  </a:lnTo>
                  <a:lnTo>
                    <a:pt x="31034" y="26352"/>
                  </a:lnTo>
                  <a:lnTo>
                    <a:pt x="28653" y="24447"/>
                  </a:lnTo>
                  <a:lnTo>
                    <a:pt x="26193" y="23098"/>
                  </a:lnTo>
                  <a:lnTo>
                    <a:pt x="23493" y="22305"/>
                  </a:lnTo>
                  <a:lnTo>
                    <a:pt x="22682" y="22240"/>
                  </a:lnTo>
                  <a:lnTo>
                    <a:pt x="20794" y="24843"/>
                  </a:lnTo>
                  <a:lnTo>
                    <a:pt x="24287" y="25480"/>
                  </a:lnTo>
                  <a:lnTo>
                    <a:pt x="27383" y="27304"/>
                  </a:lnTo>
                  <a:lnTo>
                    <a:pt x="29764" y="30321"/>
                  </a:lnTo>
                  <a:lnTo>
                    <a:pt x="31034" y="34766"/>
                  </a:lnTo>
                  <a:lnTo>
                    <a:pt x="31034" y="57546"/>
                  </a:lnTo>
                  <a:lnTo>
                    <a:pt x="29923" y="59927"/>
                  </a:lnTo>
                  <a:lnTo>
                    <a:pt x="27859" y="61832"/>
                  </a:lnTo>
                  <a:lnTo>
                    <a:pt x="25161" y="63102"/>
                  </a:lnTo>
                  <a:lnTo>
                    <a:pt x="22225" y="63500"/>
                  </a:lnTo>
                  <a:lnTo>
                    <a:pt x="18891" y="62943"/>
                  </a:lnTo>
                  <a:lnTo>
                    <a:pt x="15795" y="61515"/>
                  </a:lnTo>
                  <a:lnTo>
                    <a:pt x="12937" y="58896"/>
                  </a:lnTo>
                  <a:lnTo>
                    <a:pt x="10636" y="55006"/>
                  </a:lnTo>
                  <a:lnTo>
                    <a:pt x="9127" y="49768"/>
                  </a:lnTo>
                  <a:lnTo>
                    <a:pt x="8492" y="43179"/>
                  </a:lnTo>
                  <a:lnTo>
                    <a:pt x="9048" y="37068"/>
                  </a:lnTo>
                  <a:lnTo>
                    <a:pt x="10476" y="32385"/>
                  </a:lnTo>
                  <a:lnTo>
                    <a:pt x="12620" y="28971"/>
                  </a:lnTo>
                  <a:lnTo>
                    <a:pt x="15159" y="26590"/>
                  </a:lnTo>
                  <a:lnTo>
                    <a:pt x="17937" y="25320"/>
                  </a:lnTo>
                  <a:lnTo>
                    <a:pt x="20794" y="24843"/>
                  </a:lnTo>
                  <a:lnTo>
                    <a:pt x="22682" y="22240"/>
                  </a:lnTo>
                  <a:lnTo>
                    <a:pt x="20478" y="22066"/>
                  </a:lnTo>
                  <a:lnTo>
                    <a:pt x="15159" y="22938"/>
                  </a:lnTo>
                  <a:lnTo>
                    <a:pt x="10238" y="25480"/>
                  </a:lnTo>
                  <a:lnTo>
                    <a:pt x="6111" y="29368"/>
                  </a:lnTo>
                  <a:lnTo>
                    <a:pt x="2856" y="34368"/>
                  </a:lnTo>
                  <a:lnTo>
                    <a:pt x="793" y="40163"/>
                  </a:lnTo>
                  <a:lnTo>
                    <a:pt x="0" y="46433"/>
                  </a:lnTo>
                  <a:lnTo>
                    <a:pt x="634" y="53181"/>
                  </a:lnTo>
                  <a:lnTo>
                    <a:pt x="2301" y="58420"/>
                  </a:lnTo>
                  <a:lnTo>
                    <a:pt x="4682" y="62308"/>
                  </a:lnTo>
                  <a:lnTo>
                    <a:pt x="7618" y="65087"/>
                  </a:lnTo>
                  <a:lnTo>
                    <a:pt x="10636" y="66912"/>
                  </a:lnTo>
                  <a:lnTo>
                    <a:pt x="13572" y="68023"/>
                  </a:lnTo>
                  <a:lnTo>
                    <a:pt x="16112" y="68500"/>
                  </a:lnTo>
                  <a:lnTo>
                    <a:pt x="18017" y="68658"/>
                  </a:lnTo>
                  <a:lnTo>
                    <a:pt x="22859" y="68023"/>
                  </a:lnTo>
                  <a:lnTo>
                    <a:pt x="26511" y="66516"/>
                  </a:lnTo>
                  <a:lnTo>
                    <a:pt x="29050" y="64452"/>
                  </a:lnTo>
                  <a:lnTo>
                    <a:pt x="30797" y="62308"/>
                  </a:lnTo>
                  <a:lnTo>
                    <a:pt x="31034" y="62308"/>
                  </a:lnTo>
                  <a:lnTo>
                    <a:pt x="31034" y="68341"/>
                  </a:lnTo>
                  <a:lnTo>
                    <a:pt x="31431" y="68658"/>
                  </a:lnTo>
                  <a:lnTo>
                    <a:pt x="38813" y="66040"/>
                  </a:lnTo>
                  <a:lnTo>
                    <a:pt x="45957" y="63500"/>
                  </a:lnTo>
                  <a:lnTo>
                    <a:pt x="45957" y="61912"/>
                  </a:lnTo>
                  <a:lnTo>
                    <a:pt x="43179" y="61912"/>
                  </a:lnTo>
                  <a:lnTo>
                    <a:pt x="41275" y="61515"/>
                  </a:lnTo>
                  <a:lnTo>
                    <a:pt x="39607" y="59690"/>
                  </a:lnTo>
                  <a:lnTo>
                    <a:pt x="39368" y="58261"/>
                  </a:lnTo>
                  <a:lnTo>
                    <a:pt x="39368" y="158"/>
                  </a:lnTo>
                  <a:lnTo>
                    <a:pt x="38813" y="0"/>
                  </a:lnTo>
                  <a:close/>
                </a:path>
              </a:pathLst>
            </a:custGeom>
            <a:solidFill>
              <a:srgbClr val="000000"/>
            </a:solidFill>
          </p:spPr>
          <p:txBody>
            <a:bodyPr vert="horz" lIns="91440" tIns="45720" rIns="91440" bIns="45720" anchor="t"/>
            <a:lstStyle/>
            <a:p>
              <a:endParaRPr lang="en-IN"/>
            </a:p>
          </p:txBody>
        </p:sp>
        <p:sp>
          <p:nvSpPr>
            <p:cNvPr id="2876" name="Shape 2911"/>
            <p:cNvSpPr/>
            <p:nvPr/>
          </p:nvSpPr>
          <p:spPr>
            <a:xfrm>
              <a:off x="3907217" y="5721238"/>
              <a:ext cx="23496" cy="45561"/>
            </a:xfrm>
            <a:custGeom>
              <a:avLst/>
              <a:gdLst/>
              <a:ahLst/>
              <a:cxnLst/>
              <a:rect l="0" t="0" r="0" b="0"/>
              <a:pathLst>
                <a:path w="23496" h="45561">
                  <a:moveTo>
                    <a:pt x="15717" y="0"/>
                  </a:moveTo>
                  <a:lnTo>
                    <a:pt x="397" y="5477"/>
                  </a:lnTo>
                  <a:lnTo>
                    <a:pt x="397" y="6905"/>
                  </a:lnTo>
                  <a:lnTo>
                    <a:pt x="4366" y="6508"/>
                  </a:lnTo>
                  <a:lnTo>
                    <a:pt x="5556" y="6667"/>
                  </a:lnTo>
                  <a:lnTo>
                    <a:pt x="6667" y="7302"/>
                  </a:lnTo>
                  <a:lnTo>
                    <a:pt x="7541" y="9127"/>
                  </a:lnTo>
                  <a:lnTo>
                    <a:pt x="7858" y="12461"/>
                  </a:lnTo>
                  <a:lnTo>
                    <a:pt x="7858" y="35479"/>
                  </a:lnTo>
                  <a:lnTo>
                    <a:pt x="7700" y="38734"/>
                  </a:lnTo>
                  <a:lnTo>
                    <a:pt x="7143" y="41036"/>
                  </a:lnTo>
                  <a:lnTo>
                    <a:pt x="6192" y="42544"/>
                  </a:lnTo>
                  <a:lnTo>
                    <a:pt x="4762" y="43417"/>
                  </a:lnTo>
                  <a:lnTo>
                    <a:pt x="2778" y="43893"/>
                  </a:lnTo>
                  <a:lnTo>
                    <a:pt x="0" y="44052"/>
                  </a:lnTo>
                  <a:lnTo>
                    <a:pt x="0" y="45561"/>
                  </a:lnTo>
                  <a:lnTo>
                    <a:pt x="23496" y="45561"/>
                  </a:lnTo>
                  <a:lnTo>
                    <a:pt x="23496" y="44052"/>
                  </a:lnTo>
                  <a:lnTo>
                    <a:pt x="19447" y="43497"/>
                  </a:lnTo>
                  <a:lnTo>
                    <a:pt x="17225" y="42068"/>
                  </a:lnTo>
                  <a:lnTo>
                    <a:pt x="16352" y="39448"/>
                  </a:lnTo>
                  <a:lnTo>
                    <a:pt x="16113" y="35479"/>
                  </a:lnTo>
                  <a:lnTo>
                    <a:pt x="16113" y="317"/>
                  </a:lnTo>
                  <a:lnTo>
                    <a:pt x="15717" y="0"/>
                  </a:lnTo>
                  <a:close/>
                </a:path>
              </a:pathLst>
            </a:custGeom>
            <a:solidFill>
              <a:srgbClr val="000000"/>
            </a:solidFill>
          </p:spPr>
          <p:txBody>
            <a:bodyPr vert="horz" lIns="91440" tIns="45720" rIns="91440" bIns="45720" anchor="t"/>
            <a:lstStyle/>
            <a:p>
              <a:endParaRPr lang="en-IN"/>
            </a:p>
          </p:txBody>
        </p:sp>
        <p:sp>
          <p:nvSpPr>
            <p:cNvPr id="2877" name="Shape 2912"/>
            <p:cNvSpPr/>
            <p:nvPr/>
          </p:nvSpPr>
          <p:spPr>
            <a:xfrm>
              <a:off x="3809428" y="5721238"/>
              <a:ext cx="43734" cy="46592"/>
            </a:xfrm>
            <a:custGeom>
              <a:avLst/>
              <a:gdLst/>
              <a:ahLst/>
              <a:cxnLst/>
              <a:rect l="0" t="0" r="0" b="0"/>
              <a:pathLst>
                <a:path w="43734" h="46592">
                  <a:moveTo>
                    <a:pt x="21431" y="0"/>
                  </a:moveTo>
                  <a:lnTo>
                    <a:pt x="20637" y="2777"/>
                  </a:lnTo>
                  <a:lnTo>
                    <a:pt x="24843" y="3650"/>
                  </a:lnTo>
                  <a:lnTo>
                    <a:pt x="28336" y="6032"/>
                  </a:lnTo>
                  <a:lnTo>
                    <a:pt x="31113" y="9763"/>
                  </a:lnTo>
                  <a:lnTo>
                    <a:pt x="33178" y="14446"/>
                  </a:lnTo>
                  <a:lnTo>
                    <a:pt x="34368" y="19843"/>
                  </a:lnTo>
                  <a:lnTo>
                    <a:pt x="34766" y="25875"/>
                  </a:lnTo>
                  <a:lnTo>
                    <a:pt x="34209" y="32146"/>
                  </a:lnTo>
                  <a:lnTo>
                    <a:pt x="32861" y="36829"/>
                  </a:lnTo>
                  <a:lnTo>
                    <a:pt x="30797" y="40163"/>
                  </a:lnTo>
                  <a:lnTo>
                    <a:pt x="28336" y="42306"/>
                  </a:lnTo>
                  <a:lnTo>
                    <a:pt x="25717" y="43497"/>
                  </a:lnTo>
                  <a:lnTo>
                    <a:pt x="23097" y="43814"/>
                  </a:lnTo>
                  <a:lnTo>
                    <a:pt x="19050" y="43021"/>
                  </a:lnTo>
                  <a:lnTo>
                    <a:pt x="15875" y="40798"/>
                  </a:lnTo>
                  <a:lnTo>
                    <a:pt x="13413" y="37623"/>
                  </a:lnTo>
                  <a:lnTo>
                    <a:pt x="11587" y="33733"/>
                  </a:lnTo>
                  <a:lnTo>
                    <a:pt x="9445" y="25320"/>
                  </a:lnTo>
                  <a:lnTo>
                    <a:pt x="9048" y="21431"/>
                  </a:lnTo>
                  <a:lnTo>
                    <a:pt x="8888" y="18256"/>
                  </a:lnTo>
                  <a:lnTo>
                    <a:pt x="9127" y="14604"/>
                  </a:lnTo>
                  <a:lnTo>
                    <a:pt x="9842" y="11508"/>
                  </a:lnTo>
                  <a:lnTo>
                    <a:pt x="10873" y="8809"/>
                  </a:lnTo>
                  <a:lnTo>
                    <a:pt x="12381" y="6667"/>
                  </a:lnTo>
                  <a:lnTo>
                    <a:pt x="14128" y="4921"/>
                  </a:lnTo>
                  <a:lnTo>
                    <a:pt x="16112" y="3730"/>
                  </a:lnTo>
                  <a:lnTo>
                    <a:pt x="18256" y="3016"/>
                  </a:lnTo>
                  <a:lnTo>
                    <a:pt x="20637" y="2777"/>
                  </a:lnTo>
                  <a:lnTo>
                    <a:pt x="21431" y="0"/>
                  </a:lnTo>
                  <a:lnTo>
                    <a:pt x="15238" y="872"/>
                  </a:lnTo>
                  <a:lnTo>
                    <a:pt x="10000" y="3253"/>
                  </a:lnTo>
                  <a:lnTo>
                    <a:pt x="5713" y="6984"/>
                  </a:lnTo>
                  <a:lnTo>
                    <a:pt x="2618" y="11667"/>
                  </a:lnTo>
                  <a:lnTo>
                    <a:pt x="634" y="17064"/>
                  </a:lnTo>
                  <a:lnTo>
                    <a:pt x="0" y="23018"/>
                  </a:lnTo>
                  <a:lnTo>
                    <a:pt x="713" y="29368"/>
                  </a:lnTo>
                  <a:lnTo>
                    <a:pt x="2777" y="35003"/>
                  </a:lnTo>
                  <a:lnTo>
                    <a:pt x="6031" y="39766"/>
                  </a:lnTo>
                  <a:lnTo>
                    <a:pt x="10397" y="43417"/>
                  </a:lnTo>
                  <a:lnTo>
                    <a:pt x="15636" y="45719"/>
                  </a:lnTo>
                  <a:lnTo>
                    <a:pt x="21668" y="46592"/>
                  </a:lnTo>
                  <a:lnTo>
                    <a:pt x="28575" y="45481"/>
                  </a:lnTo>
                  <a:lnTo>
                    <a:pt x="34051" y="42623"/>
                  </a:lnTo>
                  <a:lnTo>
                    <a:pt x="38337" y="38417"/>
                  </a:lnTo>
                  <a:lnTo>
                    <a:pt x="41353" y="33416"/>
                  </a:lnTo>
                  <a:lnTo>
                    <a:pt x="43179" y="28098"/>
                  </a:lnTo>
                  <a:lnTo>
                    <a:pt x="43734" y="23018"/>
                  </a:lnTo>
                  <a:lnTo>
                    <a:pt x="43258" y="17858"/>
                  </a:lnTo>
                  <a:lnTo>
                    <a:pt x="41988" y="13334"/>
                  </a:lnTo>
                  <a:lnTo>
                    <a:pt x="40083" y="9366"/>
                  </a:lnTo>
                  <a:lnTo>
                    <a:pt x="37384"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878" name="Shape 2913"/>
            <p:cNvSpPr/>
            <p:nvPr/>
          </p:nvSpPr>
          <p:spPr>
            <a:xfrm>
              <a:off x="3781408" y="5721238"/>
              <a:ext cx="23495" cy="45561"/>
            </a:xfrm>
            <a:custGeom>
              <a:avLst/>
              <a:gdLst/>
              <a:ahLst/>
              <a:cxnLst/>
              <a:rect l="0" t="0" r="0" b="0"/>
              <a:pathLst>
                <a:path w="23495" h="45561">
                  <a:moveTo>
                    <a:pt x="15716" y="0"/>
                  </a:moveTo>
                  <a:lnTo>
                    <a:pt x="396" y="5477"/>
                  </a:lnTo>
                  <a:lnTo>
                    <a:pt x="396" y="6905"/>
                  </a:lnTo>
                  <a:lnTo>
                    <a:pt x="4364" y="6508"/>
                  </a:lnTo>
                  <a:lnTo>
                    <a:pt x="5556" y="6667"/>
                  </a:lnTo>
                  <a:lnTo>
                    <a:pt x="6667" y="7302"/>
                  </a:lnTo>
                  <a:lnTo>
                    <a:pt x="7539" y="9127"/>
                  </a:lnTo>
                  <a:lnTo>
                    <a:pt x="7857" y="12461"/>
                  </a:lnTo>
                  <a:lnTo>
                    <a:pt x="7857" y="35479"/>
                  </a:lnTo>
                  <a:lnTo>
                    <a:pt x="7699" y="38734"/>
                  </a:lnTo>
                  <a:lnTo>
                    <a:pt x="7143" y="41036"/>
                  </a:lnTo>
                  <a:lnTo>
                    <a:pt x="6191" y="42544"/>
                  </a:lnTo>
                  <a:lnTo>
                    <a:pt x="4762" y="43417"/>
                  </a:lnTo>
                  <a:lnTo>
                    <a:pt x="2777" y="43893"/>
                  </a:lnTo>
                  <a:lnTo>
                    <a:pt x="0" y="44052"/>
                  </a:lnTo>
                  <a:lnTo>
                    <a:pt x="0" y="45561"/>
                  </a:lnTo>
                  <a:lnTo>
                    <a:pt x="23495" y="45561"/>
                  </a:lnTo>
                  <a:lnTo>
                    <a:pt x="23495" y="44052"/>
                  </a:lnTo>
                  <a:lnTo>
                    <a:pt x="19446" y="43497"/>
                  </a:lnTo>
                  <a:lnTo>
                    <a:pt x="17224" y="42068"/>
                  </a:lnTo>
                  <a:lnTo>
                    <a:pt x="16351" y="39448"/>
                  </a:lnTo>
                  <a:lnTo>
                    <a:pt x="16113" y="35479"/>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879" name="Shape 2914"/>
            <p:cNvSpPr/>
            <p:nvPr/>
          </p:nvSpPr>
          <p:spPr>
            <a:xfrm>
              <a:off x="3662663" y="5721238"/>
              <a:ext cx="40083" cy="46592"/>
            </a:xfrm>
            <a:custGeom>
              <a:avLst/>
              <a:gdLst/>
              <a:ahLst/>
              <a:cxnLst/>
              <a:rect l="0" t="0" r="0" b="0"/>
              <a:pathLst>
                <a:path w="40083" h="46592">
                  <a:moveTo>
                    <a:pt x="18018" y="0"/>
                  </a:moveTo>
                  <a:lnTo>
                    <a:pt x="12778" y="555"/>
                  </a:lnTo>
                  <a:lnTo>
                    <a:pt x="8652" y="1983"/>
                  </a:lnTo>
                  <a:lnTo>
                    <a:pt x="5634" y="4047"/>
                  </a:lnTo>
                  <a:lnTo>
                    <a:pt x="3492" y="6428"/>
                  </a:lnTo>
                  <a:lnTo>
                    <a:pt x="2222" y="8809"/>
                  </a:lnTo>
                  <a:lnTo>
                    <a:pt x="1826" y="11033"/>
                  </a:lnTo>
                  <a:lnTo>
                    <a:pt x="2143" y="12302"/>
                  </a:lnTo>
                  <a:lnTo>
                    <a:pt x="2857" y="13811"/>
                  </a:lnTo>
                  <a:lnTo>
                    <a:pt x="4127" y="14922"/>
                  </a:lnTo>
                  <a:lnTo>
                    <a:pt x="6112" y="15398"/>
                  </a:lnTo>
                  <a:lnTo>
                    <a:pt x="7937" y="15002"/>
                  </a:lnTo>
                  <a:lnTo>
                    <a:pt x="9366" y="13969"/>
                  </a:lnTo>
                  <a:lnTo>
                    <a:pt x="10240" y="12620"/>
                  </a:lnTo>
                  <a:lnTo>
                    <a:pt x="10557" y="11112"/>
                  </a:lnTo>
                  <a:lnTo>
                    <a:pt x="10318" y="9366"/>
                  </a:lnTo>
                  <a:lnTo>
                    <a:pt x="10081" y="7222"/>
                  </a:lnTo>
                  <a:lnTo>
                    <a:pt x="10715" y="5158"/>
                  </a:lnTo>
                  <a:lnTo>
                    <a:pt x="12382" y="3650"/>
                  </a:lnTo>
                  <a:lnTo>
                    <a:pt x="14683" y="2698"/>
                  </a:lnTo>
                  <a:lnTo>
                    <a:pt x="17145" y="2381"/>
                  </a:lnTo>
                  <a:lnTo>
                    <a:pt x="19606" y="2619"/>
                  </a:lnTo>
                  <a:lnTo>
                    <a:pt x="22066" y="3809"/>
                  </a:lnTo>
                  <a:lnTo>
                    <a:pt x="23971" y="6350"/>
                  </a:lnTo>
                  <a:lnTo>
                    <a:pt x="24765" y="10636"/>
                  </a:lnTo>
                  <a:lnTo>
                    <a:pt x="24765" y="16668"/>
                  </a:lnTo>
                  <a:lnTo>
                    <a:pt x="24024" y="16957"/>
                  </a:lnTo>
                  <a:lnTo>
                    <a:pt x="24765" y="19050"/>
                  </a:lnTo>
                  <a:lnTo>
                    <a:pt x="24765" y="33416"/>
                  </a:lnTo>
                  <a:lnTo>
                    <a:pt x="24208" y="36749"/>
                  </a:lnTo>
                  <a:lnTo>
                    <a:pt x="23177" y="37941"/>
                  </a:lnTo>
                  <a:lnTo>
                    <a:pt x="21352" y="39052"/>
                  </a:lnTo>
                  <a:lnTo>
                    <a:pt x="20320" y="39448"/>
                  </a:lnTo>
                  <a:lnTo>
                    <a:pt x="18732" y="40083"/>
                  </a:lnTo>
                  <a:lnTo>
                    <a:pt x="15240" y="40798"/>
                  </a:lnTo>
                  <a:lnTo>
                    <a:pt x="12700" y="40322"/>
                  </a:lnTo>
                  <a:lnTo>
                    <a:pt x="10636" y="38734"/>
                  </a:lnTo>
                  <a:lnTo>
                    <a:pt x="9207" y="36273"/>
                  </a:lnTo>
                  <a:lnTo>
                    <a:pt x="8652" y="33098"/>
                  </a:lnTo>
                  <a:lnTo>
                    <a:pt x="8652" y="32861"/>
                  </a:lnTo>
                  <a:lnTo>
                    <a:pt x="8890" y="31034"/>
                  </a:lnTo>
                  <a:lnTo>
                    <a:pt x="9525" y="28892"/>
                  </a:lnTo>
                  <a:lnTo>
                    <a:pt x="11112" y="26589"/>
                  </a:lnTo>
                  <a:lnTo>
                    <a:pt x="13970" y="24051"/>
                  </a:lnTo>
                  <a:lnTo>
                    <a:pt x="15953" y="22780"/>
                  </a:lnTo>
                  <a:lnTo>
                    <a:pt x="18415" y="21509"/>
                  </a:lnTo>
                  <a:lnTo>
                    <a:pt x="21352" y="20239"/>
                  </a:lnTo>
                  <a:lnTo>
                    <a:pt x="24765" y="19050"/>
                  </a:lnTo>
                  <a:lnTo>
                    <a:pt x="24024" y="16957"/>
                  </a:lnTo>
                  <a:lnTo>
                    <a:pt x="17224" y="19605"/>
                  </a:lnTo>
                  <a:lnTo>
                    <a:pt x="11112" y="22383"/>
                  </a:lnTo>
                  <a:lnTo>
                    <a:pt x="6271" y="25161"/>
                  </a:lnTo>
                  <a:lnTo>
                    <a:pt x="2777" y="28177"/>
                  </a:lnTo>
                  <a:lnTo>
                    <a:pt x="715" y="31828"/>
                  </a:lnTo>
                  <a:lnTo>
                    <a:pt x="0" y="36273"/>
                  </a:lnTo>
                  <a:lnTo>
                    <a:pt x="872" y="40639"/>
                  </a:lnTo>
                  <a:lnTo>
                    <a:pt x="3253" y="43893"/>
                  </a:lnTo>
                  <a:lnTo>
                    <a:pt x="6588" y="45878"/>
                  </a:lnTo>
                  <a:lnTo>
                    <a:pt x="10477" y="46592"/>
                  </a:lnTo>
                  <a:lnTo>
                    <a:pt x="14526" y="45957"/>
                  </a:lnTo>
                  <a:lnTo>
                    <a:pt x="18334" y="44211"/>
                  </a:lnTo>
                  <a:lnTo>
                    <a:pt x="21827" y="41829"/>
                  </a:lnTo>
                  <a:lnTo>
                    <a:pt x="24844" y="39369"/>
                  </a:lnTo>
                  <a:lnTo>
                    <a:pt x="25400" y="42306"/>
                  </a:lnTo>
                  <a:lnTo>
                    <a:pt x="26352" y="44369"/>
                  </a:lnTo>
                  <a:lnTo>
                    <a:pt x="27543" y="45639"/>
                  </a:lnTo>
                  <a:lnTo>
                    <a:pt x="28892" y="46354"/>
                  </a:lnTo>
                  <a:lnTo>
                    <a:pt x="31273" y="46592"/>
                  </a:lnTo>
                  <a:lnTo>
                    <a:pt x="32702" y="46433"/>
                  </a:lnTo>
                  <a:lnTo>
                    <a:pt x="34687" y="45878"/>
                  </a:lnTo>
                  <a:lnTo>
                    <a:pt x="37147" y="44369"/>
                  </a:lnTo>
                  <a:lnTo>
                    <a:pt x="40083" y="41592"/>
                  </a:lnTo>
                  <a:lnTo>
                    <a:pt x="40083" y="39052"/>
                  </a:lnTo>
                  <a:lnTo>
                    <a:pt x="38258" y="40322"/>
                  </a:lnTo>
                  <a:lnTo>
                    <a:pt x="35640" y="40957"/>
                  </a:lnTo>
                  <a:lnTo>
                    <a:pt x="33972" y="40401"/>
                  </a:lnTo>
                  <a:lnTo>
                    <a:pt x="33099" y="39131"/>
                  </a:lnTo>
                  <a:lnTo>
                    <a:pt x="32782" y="35162"/>
                  </a:lnTo>
                  <a:lnTo>
                    <a:pt x="32782" y="15875"/>
                  </a:lnTo>
                  <a:lnTo>
                    <a:pt x="32226" y="9127"/>
                  </a:lnTo>
                  <a:lnTo>
                    <a:pt x="30956" y="5714"/>
                  </a:lnTo>
                  <a:lnTo>
                    <a:pt x="28416" y="2777"/>
                  </a:lnTo>
                  <a:lnTo>
                    <a:pt x="26590" y="1587"/>
                  </a:lnTo>
                  <a:lnTo>
                    <a:pt x="24208" y="793"/>
                  </a:lnTo>
                  <a:lnTo>
                    <a:pt x="21352" y="238"/>
                  </a:lnTo>
                  <a:lnTo>
                    <a:pt x="18018" y="0"/>
                  </a:lnTo>
                  <a:close/>
                </a:path>
              </a:pathLst>
            </a:custGeom>
            <a:solidFill>
              <a:srgbClr val="000000"/>
            </a:solidFill>
          </p:spPr>
          <p:txBody>
            <a:bodyPr vert="horz" lIns="91440" tIns="45720" rIns="91440" bIns="45720" anchor="t"/>
            <a:lstStyle/>
            <a:p>
              <a:endParaRPr lang="en-IN"/>
            </a:p>
          </p:txBody>
        </p:sp>
        <p:sp>
          <p:nvSpPr>
            <p:cNvPr id="2880" name="Shape 2915"/>
            <p:cNvSpPr/>
            <p:nvPr/>
          </p:nvSpPr>
          <p:spPr>
            <a:xfrm>
              <a:off x="3543759" y="5721238"/>
              <a:ext cx="40084" cy="46592"/>
            </a:xfrm>
            <a:custGeom>
              <a:avLst/>
              <a:gdLst/>
              <a:ahLst/>
              <a:cxnLst/>
              <a:rect l="0" t="0" r="0" b="0"/>
              <a:pathLst>
                <a:path w="40084" h="46592">
                  <a:moveTo>
                    <a:pt x="18018" y="0"/>
                  </a:moveTo>
                  <a:lnTo>
                    <a:pt x="12858" y="555"/>
                  </a:lnTo>
                  <a:lnTo>
                    <a:pt x="8731" y="1983"/>
                  </a:lnTo>
                  <a:lnTo>
                    <a:pt x="5636" y="4047"/>
                  </a:lnTo>
                  <a:lnTo>
                    <a:pt x="3492" y="6428"/>
                  </a:lnTo>
                  <a:lnTo>
                    <a:pt x="2301" y="8809"/>
                  </a:lnTo>
                  <a:lnTo>
                    <a:pt x="1904" y="11033"/>
                  </a:lnTo>
                  <a:lnTo>
                    <a:pt x="2857" y="13811"/>
                  </a:lnTo>
                  <a:lnTo>
                    <a:pt x="4206" y="14922"/>
                  </a:lnTo>
                  <a:lnTo>
                    <a:pt x="6112" y="15398"/>
                  </a:lnTo>
                  <a:lnTo>
                    <a:pt x="7937" y="15002"/>
                  </a:lnTo>
                  <a:lnTo>
                    <a:pt x="9366" y="13969"/>
                  </a:lnTo>
                  <a:lnTo>
                    <a:pt x="10318" y="12620"/>
                  </a:lnTo>
                  <a:lnTo>
                    <a:pt x="10636" y="11112"/>
                  </a:lnTo>
                  <a:lnTo>
                    <a:pt x="10318" y="9366"/>
                  </a:lnTo>
                  <a:lnTo>
                    <a:pt x="10081" y="7222"/>
                  </a:lnTo>
                  <a:lnTo>
                    <a:pt x="10716" y="5158"/>
                  </a:lnTo>
                  <a:lnTo>
                    <a:pt x="12382" y="3650"/>
                  </a:lnTo>
                  <a:lnTo>
                    <a:pt x="14684" y="2698"/>
                  </a:lnTo>
                  <a:lnTo>
                    <a:pt x="17145" y="2381"/>
                  </a:lnTo>
                  <a:lnTo>
                    <a:pt x="19606" y="2619"/>
                  </a:lnTo>
                  <a:lnTo>
                    <a:pt x="22066" y="3809"/>
                  </a:lnTo>
                  <a:lnTo>
                    <a:pt x="23971" y="6350"/>
                  </a:lnTo>
                  <a:lnTo>
                    <a:pt x="24764" y="10636"/>
                  </a:lnTo>
                  <a:lnTo>
                    <a:pt x="24764" y="16668"/>
                  </a:lnTo>
                  <a:lnTo>
                    <a:pt x="24024" y="16960"/>
                  </a:lnTo>
                  <a:lnTo>
                    <a:pt x="24764" y="19050"/>
                  </a:lnTo>
                  <a:lnTo>
                    <a:pt x="24764" y="33416"/>
                  </a:lnTo>
                  <a:lnTo>
                    <a:pt x="24209" y="36749"/>
                  </a:lnTo>
                  <a:lnTo>
                    <a:pt x="23177" y="37941"/>
                  </a:lnTo>
                  <a:lnTo>
                    <a:pt x="21431" y="39052"/>
                  </a:lnTo>
                  <a:lnTo>
                    <a:pt x="18812" y="40083"/>
                  </a:lnTo>
                  <a:lnTo>
                    <a:pt x="15239" y="40798"/>
                  </a:lnTo>
                  <a:lnTo>
                    <a:pt x="12700" y="40322"/>
                  </a:lnTo>
                  <a:lnTo>
                    <a:pt x="10636" y="38734"/>
                  </a:lnTo>
                  <a:lnTo>
                    <a:pt x="9287" y="36273"/>
                  </a:lnTo>
                  <a:lnTo>
                    <a:pt x="8731" y="33098"/>
                  </a:lnTo>
                  <a:lnTo>
                    <a:pt x="8731" y="32861"/>
                  </a:lnTo>
                  <a:lnTo>
                    <a:pt x="8889" y="31034"/>
                  </a:lnTo>
                  <a:lnTo>
                    <a:pt x="9525" y="28892"/>
                  </a:lnTo>
                  <a:lnTo>
                    <a:pt x="11112" y="26589"/>
                  </a:lnTo>
                  <a:lnTo>
                    <a:pt x="13970" y="24051"/>
                  </a:lnTo>
                  <a:lnTo>
                    <a:pt x="15954" y="22780"/>
                  </a:lnTo>
                  <a:lnTo>
                    <a:pt x="18414" y="21509"/>
                  </a:lnTo>
                  <a:lnTo>
                    <a:pt x="21351" y="20239"/>
                  </a:lnTo>
                  <a:lnTo>
                    <a:pt x="24764" y="19050"/>
                  </a:lnTo>
                  <a:lnTo>
                    <a:pt x="24024" y="16960"/>
                  </a:lnTo>
                  <a:lnTo>
                    <a:pt x="17303" y="19605"/>
                  </a:lnTo>
                  <a:lnTo>
                    <a:pt x="11112" y="22383"/>
                  </a:lnTo>
                  <a:lnTo>
                    <a:pt x="6269" y="25161"/>
                  </a:lnTo>
                  <a:lnTo>
                    <a:pt x="2857" y="28177"/>
                  </a:lnTo>
                  <a:lnTo>
                    <a:pt x="713" y="31828"/>
                  </a:lnTo>
                  <a:lnTo>
                    <a:pt x="0" y="36273"/>
                  </a:lnTo>
                  <a:lnTo>
                    <a:pt x="952" y="40639"/>
                  </a:lnTo>
                  <a:lnTo>
                    <a:pt x="3254" y="43893"/>
                  </a:lnTo>
                  <a:lnTo>
                    <a:pt x="6587" y="45878"/>
                  </a:lnTo>
                  <a:lnTo>
                    <a:pt x="10477" y="46592"/>
                  </a:lnTo>
                  <a:lnTo>
                    <a:pt x="14525" y="45957"/>
                  </a:lnTo>
                  <a:lnTo>
                    <a:pt x="18414" y="44211"/>
                  </a:lnTo>
                  <a:lnTo>
                    <a:pt x="24843" y="39369"/>
                  </a:lnTo>
                  <a:lnTo>
                    <a:pt x="25400" y="42306"/>
                  </a:lnTo>
                  <a:lnTo>
                    <a:pt x="26352" y="44369"/>
                  </a:lnTo>
                  <a:lnTo>
                    <a:pt x="27622" y="45639"/>
                  </a:lnTo>
                  <a:lnTo>
                    <a:pt x="28892" y="46354"/>
                  </a:lnTo>
                  <a:lnTo>
                    <a:pt x="31273" y="46592"/>
                  </a:lnTo>
                  <a:lnTo>
                    <a:pt x="32781" y="46433"/>
                  </a:lnTo>
                  <a:lnTo>
                    <a:pt x="34687" y="45878"/>
                  </a:lnTo>
                  <a:lnTo>
                    <a:pt x="37147" y="44369"/>
                  </a:lnTo>
                  <a:lnTo>
                    <a:pt x="40084" y="41592"/>
                  </a:lnTo>
                  <a:lnTo>
                    <a:pt x="40084" y="39052"/>
                  </a:lnTo>
                  <a:lnTo>
                    <a:pt x="38258" y="40322"/>
                  </a:lnTo>
                  <a:lnTo>
                    <a:pt x="35638" y="40957"/>
                  </a:lnTo>
                  <a:lnTo>
                    <a:pt x="33972" y="40401"/>
                  </a:lnTo>
                  <a:lnTo>
                    <a:pt x="33099" y="39131"/>
                  </a:lnTo>
                  <a:lnTo>
                    <a:pt x="32781" y="35162"/>
                  </a:lnTo>
                  <a:lnTo>
                    <a:pt x="32781" y="15875"/>
                  </a:lnTo>
                  <a:lnTo>
                    <a:pt x="32226" y="9127"/>
                  </a:lnTo>
                  <a:lnTo>
                    <a:pt x="30956" y="5714"/>
                  </a:lnTo>
                  <a:lnTo>
                    <a:pt x="28416" y="2777"/>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2881" name="Shape 2916"/>
            <p:cNvSpPr/>
            <p:nvPr/>
          </p:nvSpPr>
          <p:spPr>
            <a:xfrm>
              <a:off x="3437794" y="5721238"/>
              <a:ext cx="40083" cy="46592"/>
            </a:xfrm>
            <a:custGeom>
              <a:avLst/>
              <a:gdLst/>
              <a:ahLst/>
              <a:cxnLst/>
              <a:rect l="0" t="0" r="0" b="0"/>
              <a:pathLst>
                <a:path w="40083" h="46592">
                  <a:moveTo>
                    <a:pt x="18017" y="0"/>
                  </a:moveTo>
                  <a:lnTo>
                    <a:pt x="12779" y="555"/>
                  </a:lnTo>
                  <a:lnTo>
                    <a:pt x="8651" y="1983"/>
                  </a:lnTo>
                  <a:lnTo>
                    <a:pt x="5635" y="4047"/>
                  </a:lnTo>
                  <a:lnTo>
                    <a:pt x="3491" y="6428"/>
                  </a:lnTo>
                  <a:lnTo>
                    <a:pt x="2221" y="8809"/>
                  </a:lnTo>
                  <a:lnTo>
                    <a:pt x="1825" y="11033"/>
                  </a:lnTo>
                  <a:lnTo>
                    <a:pt x="2142" y="12302"/>
                  </a:lnTo>
                  <a:lnTo>
                    <a:pt x="2857" y="13811"/>
                  </a:lnTo>
                  <a:lnTo>
                    <a:pt x="4127" y="14922"/>
                  </a:lnTo>
                  <a:lnTo>
                    <a:pt x="6111" y="15398"/>
                  </a:lnTo>
                  <a:lnTo>
                    <a:pt x="7937" y="15002"/>
                  </a:lnTo>
                  <a:lnTo>
                    <a:pt x="9365" y="13969"/>
                  </a:lnTo>
                  <a:lnTo>
                    <a:pt x="10238" y="12620"/>
                  </a:lnTo>
                  <a:lnTo>
                    <a:pt x="10556" y="11112"/>
                  </a:lnTo>
                  <a:lnTo>
                    <a:pt x="10318" y="9366"/>
                  </a:lnTo>
                  <a:lnTo>
                    <a:pt x="10080" y="7222"/>
                  </a:lnTo>
                  <a:lnTo>
                    <a:pt x="10715" y="5158"/>
                  </a:lnTo>
                  <a:lnTo>
                    <a:pt x="12382" y="3650"/>
                  </a:lnTo>
                  <a:lnTo>
                    <a:pt x="14683" y="2698"/>
                  </a:lnTo>
                  <a:lnTo>
                    <a:pt x="17145" y="2381"/>
                  </a:lnTo>
                  <a:lnTo>
                    <a:pt x="19605" y="2619"/>
                  </a:lnTo>
                  <a:lnTo>
                    <a:pt x="22065" y="3809"/>
                  </a:lnTo>
                  <a:lnTo>
                    <a:pt x="23971" y="6350"/>
                  </a:lnTo>
                  <a:lnTo>
                    <a:pt x="24765" y="10636"/>
                  </a:lnTo>
                  <a:lnTo>
                    <a:pt x="24765" y="16668"/>
                  </a:lnTo>
                  <a:lnTo>
                    <a:pt x="24024" y="16957"/>
                  </a:lnTo>
                  <a:lnTo>
                    <a:pt x="24765" y="19050"/>
                  </a:lnTo>
                  <a:lnTo>
                    <a:pt x="24765" y="33416"/>
                  </a:lnTo>
                  <a:lnTo>
                    <a:pt x="24208" y="36749"/>
                  </a:lnTo>
                  <a:lnTo>
                    <a:pt x="23177" y="37941"/>
                  </a:lnTo>
                  <a:lnTo>
                    <a:pt x="21351" y="39052"/>
                  </a:lnTo>
                  <a:lnTo>
                    <a:pt x="20320" y="39448"/>
                  </a:lnTo>
                  <a:lnTo>
                    <a:pt x="18732" y="40083"/>
                  </a:lnTo>
                  <a:lnTo>
                    <a:pt x="15240" y="40798"/>
                  </a:lnTo>
                  <a:lnTo>
                    <a:pt x="12700" y="40322"/>
                  </a:lnTo>
                  <a:lnTo>
                    <a:pt x="10635" y="38734"/>
                  </a:lnTo>
                  <a:lnTo>
                    <a:pt x="9207" y="36273"/>
                  </a:lnTo>
                  <a:lnTo>
                    <a:pt x="8651" y="33098"/>
                  </a:lnTo>
                  <a:lnTo>
                    <a:pt x="8651" y="32861"/>
                  </a:lnTo>
                  <a:lnTo>
                    <a:pt x="8890" y="31034"/>
                  </a:lnTo>
                  <a:lnTo>
                    <a:pt x="9525" y="28892"/>
                  </a:lnTo>
                  <a:lnTo>
                    <a:pt x="11112" y="26589"/>
                  </a:lnTo>
                  <a:lnTo>
                    <a:pt x="13970" y="24051"/>
                  </a:lnTo>
                  <a:lnTo>
                    <a:pt x="15954" y="22780"/>
                  </a:lnTo>
                  <a:lnTo>
                    <a:pt x="18415" y="21509"/>
                  </a:lnTo>
                  <a:lnTo>
                    <a:pt x="21351" y="20239"/>
                  </a:lnTo>
                  <a:lnTo>
                    <a:pt x="24765" y="19050"/>
                  </a:lnTo>
                  <a:lnTo>
                    <a:pt x="24024" y="16957"/>
                  </a:lnTo>
                  <a:lnTo>
                    <a:pt x="17223" y="19605"/>
                  </a:lnTo>
                  <a:lnTo>
                    <a:pt x="11112" y="22383"/>
                  </a:lnTo>
                  <a:lnTo>
                    <a:pt x="6270" y="25161"/>
                  </a:lnTo>
                  <a:lnTo>
                    <a:pt x="2777" y="28177"/>
                  </a:lnTo>
                  <a:lnTo>
                    <a:pt x="713" y="31828"/>
                  </a:lnTo>
                  <a:lnTo>
                    <a:pt x="0" y="36273"/>
                  </a:lnTo>
                  <a:lnTo>
                    <a:pt x="872" y="40639"/>
                  </a:lnTo>
                  <a:lnTo>
                    <a:pt x="3254" y="43893"/>
                  </a:lnTo>
                  <a:lnTo>
                    <a:pt x="6587" y="45878"/>
                  </a:lnTo>
                  <a:lnTo>
                    <a:pt x="10477" y="46592"/>
                  </a:lnTo>
                  <a:lnTo>
                    <a:pt x="14525" y="45957"/>
                  </a:lnTo>
                  <a:lnTo>
                    <a:pt x="18335" y="44211"/>
                  </a:lnTo>
                  <a:lnTo>
                    <a:pt x="21827" y="41829"/>
                  </a:lnTo>
                  <a:lnTo>
                    <a:pt x="24843" y="39369"/>
                  </a:lnTo>
                  <a:lnTo>
                    <a:pt x="25400" y="42306"/>
                  </a:lnTo>
                  <a:lnTo>
                    <a:pt x="26352" y="44369"/>
                  </a:lnTo>
                  <a:lnTo>
                    <a:pt x="27542" y="45639"/>
                  </a:lnTo>
                  <a:lnTo>
                    <a:pt x="28891" y="46354"/>
                  </a:lnTo>
                  <a:lnTo>
                    <a:pt x="31272" y="46592"/>
                  </a:lnTo>
                  <a:lnTo>
                    <a:pt x="32702" y="46433"/>
                  </a:lnTo>
                  <a:lnTo>
                    <a:pt x="34686" y="45878"/>
                  </a:lnTo>
                  <a:lnTo>
                    <a:pt x="37146" y="44369"/>
                  </a:lnTo>
                  <a:lnTo>
                    <a:pt x="40083" y="41592"/>
                  </a:lnTo>
                  <a:lnTo>
                    <a:pt x="40083" y="39052"/>
                  </a:lnTo>
                  <a:lnTo>
                    <a:pt x="38258" y="40322"/>
                  </a:lnTo>
                  <a:lnTo>
                    <a:pt x="35638" y="40957"/>
                  </a:lnTo>
                  <a:lnTo>
                    <a:pt x="33971" y="40401"/>
                  </a:lnTo>
                  <a:lnTo>
                    <a:pt x="33098" y="39131"/>
                  </a:lnTo>
                  <a:lnTo>
                    <a:pt x="32781" y="35162"/>
                  </a:lnTo>
                  <a:lnTo>
                    <a:pt x="32781" y="15875"/>
                  </a:lnTo>
                  <a:lnTo>
                    <a:pt x="32226" y="9127"/>
                  </a:lnTo>
                  <a:lnTo>
                    <a:pt x="30956" y="5714"/>
                  </a:lnTo>
                  <a:lnTo>
                    <a:pt x="28415" y="2777"/>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2882" name="Shape 2917"/>
            <p:cNvSpPr/>
            <p:nvPr/>
          </p:nvSpPr>
          <p:spPr>
            <a:xfrm>
              <a:off x="3273488" y="5721238"/>
              <a:ext cx="43735" cy="46592"/>
            </a:xfrm>
            <a:custGeom>
              <a:avLst/>
              <a:gdLst/>
              <a:ahLst/>
              <a:cxnLst/>
              <a:rect l="0" t="0" r="0" b="0"/>
              <a:pathLst>
                <a:path w="43735" h="46592">
                  <a:moveTo>
                    <a:pt x="21431" y="0"/>
                  </a:moveTo>
                  <a:lnTo>
                    <a:pt x="20637" y="2777"/>
                  </a:lnTo>
                  <a:lnTo>
                    <a:pt x="24843" y="3650"/>
                  </a:lnTo>
                  <a:lnTo>
                    <a:pt x="28336" y="6032"/>
                  </a:lnTo>
                  <a:lnTo>
                    <a:pt x="31115" y="9763"/>
                  </a:lnTo>
                  <a:lnTo>
                    <a:pt x="33177" y="14446"/>
                  </a:lnTo>
                  <a:lnTo>
                    <a:pt x="34447" y="19843"/>
                  </a:lnTo>
                  <a:lnTo>
                    <a:pt x="34845" y="25875"/>
                  </a:lnTo>
                  <a:lnTo>
                    <a:pt x="34290" y="32146"/>
                  </a:lnTo>
                  <a:lnTo>
                    <a:pt x="32860" y="36829"/>
                  </a:lnTo>
                  <a:lnTo>
                    <a:pt x="30876" y="40163"/>
                  </a:lnTo>
                  <a:lnTo>
                    <a:pt x="28336" y="42306"/>
                  </a:lnTo>
                  <a:lnTo>
                    <a:pt x="25716" y="43497"/>
                  </a:lnTo>
                  <a:lnTo>
                    <a:pt x="23097" y="43814"/>
                  </a:lnTo>
                  <a:lnTo>
                    <a:pt x="19050" y="43021"/>
                  </a:lnTo>
                  <a:lnTo>
                    <a:pt x="15875" y="40798"/>
                  </a:lnTo>
                  <a:lnTo>
                    <a:pt x="13413" y="37623"/>
                  </a:lnTo>
                  <a:lnTo>
                    <a:pt x="11588" y="33733"/>
                  </a:lnTo>
                  <a:lnTo>
                    <a:pt x="10318" y="29527"/>
                  </a:lnTo>
                  <a:lnTo>
                    <a:pt x="9525" y="25320"/>
                  </a:lnTo>
                  <a:lnTo>
                    <a:pt x="9127" y="21431"/>
                  </a:lnTo>
                  <a:lnTo>
                    <a:pt x="8968" y="18256"/>
                  </a:lnTo>
                  <a:lnTo>
                    <a:pt x="9207" y="14604"/>
                  </a:lnTo>
                  <a:lnTo>
                    <a:pt x="9841" y="11508"/>
                  </a:lnTo>
                  <a:lnTo>
                    <a:pt x="10952" y="8809"/>
                  </a:lnTo>
                  <a:lnTo>
                    <a:pt x="12382" y="6667"/>
                  </a:lnTo>
                  <a:lnTo>
                    <a:pt x="14207" y="4921"/>
                  </a:lnTo>
                  <a:lnTo>
                    <a:pt x="16191" y="3730"/>
                  </a:lnTo>
                  <a:lnTo>
                    <a:pt x="18335" y="3016"/>
                  </a:lnTo>
                  <a:lnTo>
                    <a:pt x="20637" y="2777"/>
                  </a:lnTo>
                  <a:lnTo>
                    <a:pt x="21431" y="0"/>
                  </a:lnTo>
                  <a:lnTo>
                    <a:pt x="15240" y="872"/>
                  </a:lnTo>
                  <a:lnTo>
                    <a:pt x="10001" y="3253"/>
                  </a:lnTo>
                  <a:lnTo>
                    <a:pt x="5793" y="6984"/>
                  </a:lnTo>
                  <a:lnTo>
                    <a:pt x="2618" y="11667"/>
                  </a:lnTo>
                  <a:lnTo>
                    <a:pt x="634" y="17064"/>
                  </a:lnTo>
                  <a:lnTo>
                    <a:pt x="0" y="23018"/>
                  </a:lnTo>
                  <a:lnTo>
                    <a:pt x="713" y="29368"/>
                  </a:lnTo>
                  <a:lnTo>
                    <a:pt x="2777" y="35003"/>
                  </a:lnTo>
                  <a:lnTo>
                    <a:pt x="6111" y="39766"/>
                  </a:lnTo>
                  <a:lnTo>
                    <a:pt x="10477" y="43417"/>
                  </a:lnTo>
                  <a:lnTo>
                    <a:pt x="15715" y="45719"/>
                  </a:lnTo>
                  <a:lnTo>
                    <a:pt x="21747" y="46592"/>
                  </a:lnTo>
                  <a:lnTo>
                    <a:pt x="28575" y="45481"/>
                  </a:lnTo>
                  <a:lnTo>
                    <a:pt x="34131" y="42623"/>
                  </a:lnTo>
                  <a:lnTo>
                    <a:pt x="38337" y="38417"/>
                  </a:lnTo>
                  <a:lnTo>
                    <a:pt x="41354" y="33416"/>
                  </a:lnTo>
                  <a:lnTo>
                    <a:pt x="43178" y="28098"/>
                  </a:lnTo>
                  <a:lnTo>
                    <a:pt x="43735" y="23018"/>
                  </a:lnTo>
                  <a:lnTo>
                    <a:pt x="43258" y="17858"/>
                  </a:lnTo>
                  <a:lnTo>
                    <a:pt x="42068" y="13334"/>
                  </a:lnTo>
                  <a:lnTo>
                    <a:pt x="40163" y="9366"/>
                  </a:lnTo>
                  <a:lnTo>
                    <a:pt x="37465" y="6111"/>
                  </a:lnTo>
                  <a:lnTo>
                    <a:pt x="34131" y="3492"/>
                  </a:lnTo>
                  <a:lnTo>
                    <a:pt x="30400" y="1587"/>
                  </a:lnTo>
                  <a:lnTo>
                    <a:pt x="26113" y="396"/>
                  </a:lnTo>
                  <a:lnTo>
                    <a:pt x="21431" y="0"/>
                  </a:lnTo>
                  <a:close/>
                </a:path>
              </a:pathLst>
            </a:custGeom>
            <a:solidFill>
              <a:srgbClr val="000000"/>
            </a:solidFill>
          </p:spPr>
          <p:txBody>
            <a:bodyPr vert="horz" lIns="91440" tIns="45720" rIns="91440" bIns="45720" anchor="t"/>
            <a:lstStyle/>
            <a:p>
              <a:endParaRPr lang="en-IN"/>
            </a:p>
          </p:txBody>
        </p:sp>
        <p:sp>
          <p:nvSpPr>
            <p:cNvPr id="2883" name="Shape 2918"/>
            <p:cNvSpPr/>
            <p:nvPr/>
          </p:nvSpPr>
          <p:spPr>
            <a:xfrm>
              <a:off x="3244516" y="5721238"/>
              <a:ext cx="23495" cy="45561"/>
            </a:xfrm>
            <a:custGeom>
              <a:avLst/>
              <a:gdLst/>
              <a:ahLst/>
              <a:cxnLst/>
              <a:rect l="0" t="0" r="0" b="0"/>
              <a:pathLst>
                <a:path w="23495" h="45561">
                  <a:moveTo>
                    <a:pt x="15716" y="0"/>
                  </a:moveTo>
                  <a:lnTo>
                    <a:pt x="397" y="5477"/>
                  </a:lnTo>
                  <a:lnTo>
                    <a:pt x="397" y="6905"/>
                  </a:lnTo>
                  <a:lnTo>
                    <a:pt x="4366" y="6508"/>
                  </a:lnTo>
                  <a:lnTo>
                    <a:pt x="5556" y="6667"/>
                  </a:lnTo>
                  <a:lnTo>
                    <a:pt x="6667" y="7302"/>
                  </a:lnTo>
                  <a:lnTo>
                    <a:pt x="7461" y="9127"/>
                  </a:lnTo>
                  <a:lnTo>
                    <a:pt x="7778" y="12461"/>
                  </a:lnTo>
                  <a:lnTo>
                    <a:pt x="7778" y="35479"/>
                  </a:lnTo>
                  <a:lnTo>
                    <a:pt x="7620" y="38734"/>
                  </a:lnTo>
                  <a:lnTo>
                    <a:pt x="7143" y="41036"/>
                  </a:lnTo>
                  <a:lnTo>
                    <a:pt x="6191" y="42544"/>
                  </a:lnTo>
                  <a:lnTo>
                    <a:pt x="4762" y="43417"/>
                  </a:lnTo>
                  <a:lnTo>
                    <a:pt x="2778" y="43893"/>
                  </a:lnTo>
                  <a:lnTo>
                    <a:pt x="0" y="44052"/>
                  </a:lnTo>
                  <a:lnTo>
                    <a:pt x="0" y="45561"/>
                  </a:lnTo>
                  <a:lnTo>
                    <a:pt x="23495" y="45561"/>
                  </a:lnTo>
                  <a:lnTo>
                    <a:pt x="23495" y="44052"/>
                  </a:lnTo>
                  <a:lnTo>
                    <a:pt x="19447" y="43497"/>
                  </a:lnTo>
                  <a:lnTo>
                    <a:pt x="17224" y="42068"/>
                  </a:lnTo>
                  <a:lnTo>
                    <a:pt x="16351" y="39448"/>
                  </a:lnTo>
                  <a:lnTo>
                    <a:pt x="16112" y="35479"/>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2884" name="Shape 2919"/>
            <p:cNvSpPr/>
            <p:nvPr/>
          </p:nvSpPr>
          <p:spPr>
            <a:xfrm>
              <a:off x="3174109" y="5721238"/>
              <a:ext cx="38259" cy="46592"/>
            </a:xfrm>
            <a:custGeom>
              <a:avLst/>
              <a:gdLst/>
              <a:ahLst/>
              <a:cxnLst/>
              <a:rect l="0" t="0" r="0" b="0"/>
              <a:pathLst>
                <a:path w="38259" h="46592">
                  <a:moveTo>
                    <a:pt x="22145" y="0"/>
                  </a:moveTo>
                  <a:lnTo>
                    <a:pt x="16828" y="714"/>
                  </a:lnTo>
                  <a:lnTo>
                    <a:pt x="11668" y="2698"/>
                  </a:lnTo>
                  <a:lnTo>
                    <a:pt x="7064" y="6111"/>
                  </a:lnTo>
                  <a:lnTo>
                    <a:pt x="3334" y="10873"/>
                  </a:lnTo>
                  <a:lnTo>
                    <a:pt x="873" y="16986"/>
                  </a:lnTo>
                  <a:lnTo>
                    <a:pt x="0" y="24447"/>
                  </a:lnTo>
                  <a:lnTo>
                    <a:pt x="793" y="31511"/>
                  </a:lnTo>
                  <a:lnTo>
                    <a:pt x="3017" y="37147"/>
                  </a:lnTo>
                  <a:lnTo>
                    <a:pt x="6270" y="41353"/>
                  </a:lnTo>
                  <a:lnTo>
                    <a:pt x="10161" y="44291"/>
                  </a:lnTo>
                  <a:lnTo>
                    <a:pt x="14367" y="46037"/>
                  </a:lnTo>
                  <a:lnTo>
                    <a:pt x="18494" y="46592"/>
                  </a:lnTo>
                  <a:lnTo>
                    <a:pt x="24288" y="45719"/>
                  </a:lnTo>
                  <a:lnTo>
                    <a:pt x="26908" y="44608"/>
                  </a:lnTo>
                  <a:lnTo>
                    <a:pt x="29448" y="43021"/>
                  </a:lnTo>
                  <a:lnTo>
                    <a:pt x="31829" y="40957"/>
                  </a:lnTo>
                  <a:lnTo>
                    <a:pt x="34131" y="38178"/>
                  </a:lnTo>
                  <a:lnTo>
                    <a:pt x="36274" y="34924"/>
                  </a:lnTo>
                  <a:lnTo>
                    <a:pt x="38259" y="31034"/>
                  </a:lnTo>
                  <a:lnTo>
                    <a:pt x="36909" y="30083"/>
                  </a:lnTo>
                  <a:lnTo>
                    <a:pt x="34290" y="33654"/>
                  </a:lnTo>
                  <a:lnTo>
                    <a:pt x="31274" y="36671"/>
                  </a:lnTo>
                  <a:lnTo>
                    <a:pt x="27543" y="38654"/>
                  </a:lnTo>
                  <a:lnTo>
                    <a:pt x="22781" y="39448"/>
                  </a:lnTo>
                  <a:lnTo>
                    <a:pt x="19686" y="39052"/>
                  </a:lnTo>
                  <a:lnTo>
                    <a:pt x="16828" y="38099"/>
                  </a:lnTo>
                  <a:lnTo>
                    <a:pt x="14367" y="36432"/>
                  </a:lnTo>
                  <a:lnTo>
                    <a:pt x="12065" y="34209"/>
                  </a:lnTo>
                  <a:lnTo>
                    <a:pt x="10161" y="31432"/>
                  </a:lnTo>
                  <a:lnTo>
                    <a:pt x="8811" y="28257"/>
                  </a:lnTo>
                  <a:lnTo>
                    <a:pt x="7937" y="24606"/>
                  </a:lnTo>
                  <a:lnTo>
                    <a:pt x="7619" y="20478"/>
                  </a:lnTo>
                  <a:lnTo>
                    <a:pt x="8256" y="14128"/>
                  </a:lnTo>
                  <a:lnTo>
                    <a:pt x="10081" y="9445"/>
                  </a:lnTo>
                  <a:lnTo>
                    <a:pt x="12620" y="6191"/>
                  </a:lnTo>
                  <a:lnTo>
                    <a:pt x="15399" y="4207"/>
                  </a:lnTo>
                  <a:lnTo>
                    <a:pt x="18177" y="3175"/>
                  </a:lnTo>
                  <a:lnTo>
                    <a:pt x="20399" y="2857"/>
                  </a:lnTo>
                  <a:lnTo>
                    <a:pt x="23494" y="3175"/>
                  </a:lnTo>
                  <a:lnTo>
                    <a:pt x="25320" y="4127"/>
                  </a:lnTo>
                  <a:lnTo>
                    <a:pt x="26353" y="5634"/>
                  </a:lnTo>
                  <a:lnTo>
                    <a:pt x="26908" y="7619"/>
                  </a:lnTo>
                  <a:lnTo>
                    <a:pt x="27463" y="9842"/>
                  </a:lnTo>
                  <a:lnTo>
                    <a:pt x="29211" y="12938"/>
                  </a:lnTo>
                  <a:lnTo>
                    <a:pt x="30559" y="13969"/>
                  </a:lnTo>
                  <a:lnTo>
                    <a:pt x="32386" y="14366"/>
                  </a:lnTo>
                  <a:lnTo>
                    <a:pt x="34369" y="13889"/>
                  </a:lnTo>
                  <a:lnTo>
                    <a:pt x="35798" y="13017"/>
                  </a:lnTo>
                  <a:lnTo>
                    <a:pt x="36592" y="11667"/>
                  </a:lnTo>
                  <a:lnTo>
                    <a:pt x="36909" y="10000"/>
                  </a:lnTo>
                  <a:lnTo>
                    <a:pt x="36672" y="8413"/>
                  </a:lnTo>
                  <a:lnTo>
                    <a:pt x="35878" y="6667"/>
                  </a:lnTo>
                  <a:lnTo>
                    <a:pt x="34528" y="4762"/>
                  </a:lnTo>
                  <a:lnTo>
                    <a:pt x="32623" y="3095"/>
                  </a:lnTo>
                  <a:lnTo>
                    <a:pt x="30481" y="1983"/>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2885" name="Shape 2920"/>
            <p:cNvSpPr/>
            <p:nvPr/>
          </p:nvSpPr>
          <p:spPr>
            <a:xfrm>
              <a:off x="4030011" y="5721238"/>
              <a:ext cx="46513" cy="45561"/>
            </a:xfrm>
            <a:custGeom>
              <a:avLst/>
              <a:gdLst/>
              <a:ahLst/>
              <a:cxnLst/>
              <a:rect l="0" t="0" r="0" b="0"/>
              <a:pathLst>
                <a:path w="46513" h="45561">
                  <a:moveTo>
                    <a:pt x="13730" y="0"/>
                  </a:moveTo>
                  <a:lnTo>
                    <a:pt x="0" y="4444"/>
                  </a:lnTo>
                  <a:lnTo>
                    <a:pt x="0" y="6111"/>
                  </a:lnTo>
                  <a:lnTo>
                    <a:pt x="1111" y="5794"/>
                  </a:lnTo>
                  <a:lnTo>
                    <a:pt x="2936" y="5714"/>
                  </a:lnTo>
                  <a:lnTo>
                    <a:pt x="4127" y="5873"/>
                  </a:lnTo>
                  <a:lnTo>
                    <a:pt x="5238" y="6588"/>
                  </a:lnTo>
                  <a:lnTo>
                    <a:pt x="6032" y="8492"/>
                  </a:lnTo>
                  <a:lnTo>
                    <a:pt x="6350" y="12064"/>
                  </a:lnTo>
                  <a:lnTo>
                    <a:pt x="6350" y="36671"/>
                  </a:lnTo>
                  <a:lnTo>
                    <a:pt x="6111" y="40242"/>
                  </a:lnTo>
                  <a:lnTo>
                    <a:pt x="5079" y="42464"/>
                  </a:lnTo>
                  <a:lnTo>
                    <a:pt x="3175" y="43656"/>
                  </a:lnTo>
                  <a:lnTo>
                    <a:pt x="237" y="44052"/>
                  </a:lnTo>
                  <a:lnTo>
                    <a:pt x="237" y="45561"/>
                  </a:lnTo>
                  <a:lnTo>
                    <a:pt x="21272" y="45561"/>
                  </a:lnTo>
                  <a:lnTo>
                    <a:pt x="21272" y="44052"/>
                  </a:lnTo>
                  <a:lnTo>
                    <a:pt x="18097" y="43656"/>
                  </a:lnTo>
                  <a:lnTo>
                    <a:pt x="16033" y="42623"/>
                  </a:lnTo>
                  <a:lnTo>
                    <a:pt x="15002" y="41116"/>
                  </a:lnTo>
                  <a:lnTo>
                    <a:pt x="14684" y="38972"/>
                  </a:lnTo>
                  <a:lnTo>
                    <a:pt x="14684" y="11112"/>
                  </a:lnTo>
                  <a:lnTo>
                    <a:pt x="17383" y="8652"/>
                  </a:lnTo>
                  <a:lnTo>
                    <a:pt x="19923" y="6905"/>
                  </a:lnTo>
                  <a:lnTo>
                    <a:pt x="22304" y="5873"/>
                  </a:lnTo>
                  <a:lnTo>
                    <a:pt x="24527" y="5477"/>
                  </a:lnTo>
                  <a:lnTo>
                    <a:pt x="28178" y="6111"/>
                  </a:lnTo>
                  <a:lnTo>
                    <a:pt x="30559" y="8016"/>
                  </a:lnTo>
                  <a:lnTo>
                    <a:pt x="31829" y="11033"/>
                  </a:lnTo>
                  <a:lnTo>
                    <a:pt x="32147" y="15081"/>
                  </a:lnTo>
                  <a:lnTo>
                    <a:pt x="32147" y="35797"/>
                  </a:lnTo>
                  <a:lnTo>
                    <a:pt x="31908" y="38972"/>
                  </a:lnTo>
                  <a:lnTo>
                    <a:pt x="31353" y="41194"/>
                  </a:lnTo>
                  <a:lnTo>
                    <a:pt x="30399" y="42623"/>
                  </a:lnTo>
                  <a:lnTo>
                    <a:pt x="29130" y="43417"/>
                  </a:lnTo>
                  <a:lnTo>
                    <a:pt x="25875" y="44052"/>
                  </a:lnTo>
                  <a:lnTo>
                    <a:pt x="25875" y="45561"/>
                  </a:lnTo>
                  <a:lnTo>
                    <a:pt x="46513" y="45561"/>
                  </a:lnTo>
                  <a:lnTo>
                    <a:pt x="46513" y="44052"/>
                  </a:lnTo>
                  <a:lnTo>
                    <a:pt x="43497" y="43576"/>
                  </a:lnTo>
                  <a:lnTo>
                    <a:pt x="41672" y="42464"/>
                  </a:lnTo>
                  <a:lnTo>
                    <a:pt x="40718" y="40481"/>
                  </a:lnTo>
                  <a:lnTo>
                    <a:pt x="40481" y="37543"/>
                  </a:lnTo>
                  <a:lnTo>
                    <a:pt x="40481" y="14842"/>
                  </a:lnTo>
                  <a:lnTo>
                    <a:pt x="39924" y="9525"/>
                  </a:lnTo>
                  <a:lnTo>
                    <a:pt x="38497" y="5634"/>
                  </a:lnTo>
                  <a:lnTo>
                    <a:pt x="36433" y="2857"/>
                  </a:lnTo>
                  <a:lnTo>
                    <a:pt x="33892" y="1111"/>
                  </a:lnTo>
                  <a:lnTo>
                    <a:pt x="31353" y="238"/>
                  </a:lnTo>
                  <a:lnTo>
                    <a:pt x="28892" y="0"/>
                  </a:lnTo>
                  <a:lnTo>
                    <a:pt x="24843" y="634"/>
                  </a:lnTo>
                  <a:lnTo>
                    <a:pt x="21272" y="2302"/>
                  </a:lnTo>
                  <a:lnTo>
                    <a:pt x="17859" y="4841"/>
                  </a:lnTo>
                  <a:lnTo>
                    <a:pt x="14367" y="8016"/>
                  </a:lnTo>
                  <a:lnTo>
                    <a:pt x="14367" y="238"/>
                  </a:lnTo>
                  <a:lnTo>
                    <a:pt x="13730" y="0"/>
                  </a:lnTo>
                  <a:close/>
                </a:path>
              </a:pathLst>
            </a:custGeom>
            <a:solidFill>
              <a:srgbClr val="000000"/>
            </a:solidFill>
          </p:spPr>
          <p:txBody>
            <a:bodyPr vert="horz" lIns="91440" tIns="45720" rIns="91440" bIns="45720" anchor="t"/>
            <a:lstStyle/>
            <a:p>
              <a:endParaRPr lang="en-IN"/>
            </a:p>
          </p:txBody>
        </p:sp>
        <p:sp>
          <p:nvSpPr>
            <p:cNvPr id="2886" name="Shape 2921"/>
            <p:cNvSpPr/>
            <p:nvPr/>
          </p:nvSpPr>
          <p:spPr>
            <a:xfrm>
              <a:off x="3705128" y="5721238"/>
              <a:ext cx="46434" cy="45561"/>
            </a:xfrm>
            <a:custGeom>
              <a:avLst/>
              <a:gdLst/>
              <a:ahLst/>
              <a:cxnLst/>
              <a:rect l="0" t="0" r="0" b="0"/>
              <a:pathLst>
                <a:path w="46434" h="45561">
                  <a:moveTo>
                    <a:pt x="13653" y="0"/>
                  </a:moveTo>
                  <a:lnTo>
                    <a:pt x="0" y="4444"/>
                  </a:lnTo>
                  <a:lnTo>
                    <a:pt x="0" y="6111"/>
                  </a:lnTo>
                  <a:lnTo>
                    <a:pt x="1112" y="5794"/>
                  </a:lnTo>
                  <a:lnTo>
                    <a:pt x="2857" y="5714"/>
                  </a:lnTo>
                  <a:lnTo>
                    <a:pt x="4128" y="5873"/>
                  </a:lnTo>
                  <a:lnTo>
                    <a:pt x="5238" y="6588"/>
                  </a:lnTo>
                  <a:lnTo>
                    <a:pt x="6032" y="8492"/>
                  </a:lnTo>
                  <a:lnTo>
                    <a:pt x="6350" y="12064"/>
                  </a:lnTo>
                  <a:lnTo>
                    <a:pt x="6350" y="36671"/>
                  </a:lnTo>
                  <a:lnTo>
                    <a:pt x="6112" y="40242"/>
                  </a:lnTo>
                  <a:lnTo>
                    <a:pt x="5081" y="42464"/>
                  </a:lnTo>
                  <a:lnTo>
                    <a:pt x="3175" y="43656"/>
                  </a:lnTo>
                  <a:lnTo>
                    <a:pt x="238" y="44052"/>
                  </a:lnTo>
                  <a:lnTo>
                    <a:pt x="238" y="45561"/>
                  </a:lnTo>
                  <a:lnTo>
                    <a:pt x="21193" y="45561"/>
                  </a:lnTo>
                  <a:lnTo>
                    <a:pt x="21193" y="44052"/>
                  </a:lnTo>
                  <a:lnTo>
                    <a:pt x="18018" y="43656"/>
                  </a:lnTo>
                  <a:lnTo>
                    <a:pt x="16034" y="42623"/>
                  </a:lnTo>
                  <a:lnTo>
                    <a:pt x="15002" y="41116"/>
                  </a:lnTo>
                  <a:lnTo>
                    <a:pt x="14684" y="38972"/>
                  </a:lnTo>
                  <a:lnTo>
                    <a:pt x="14684" y="11112"/>
                  </a:lnTo>
                  <a:lnTo>
                    <a:pt x="17383" y="8652"/>
                  </a:lnTo>
                  <a:lnTo>
                    <a:pt x="19923" y="6905"/>
                  </a:lnTo>
                  <a:lnTo>
                    <a:pt x="22225" y="5873"/>
                  </a:lnTo>
                  <a:lnTo>
                    <a:pt x="24448" y="5477"/>
                  </a:lnTo>
                  <a:lnTo>
                    <a:pt x="28178" y="6111"/>
                  </a:lnTo>
                  <a:lnTo>
                    <a:pt x="30481" y="8016"/>
                  </a:lnTo>
                  <a:lnTo>
                    <a:pt x="31750" y="11033"/>
                  </a:lnTo>
                  <a:lnTo>
                    <a:pt x="32068" y="15081"/>
                  </a:lnTo>
                  <a:lnTo>
                    <a:pt x="32068" y="35797"/>
                  </a:lnTo>
                  <a:lnTo>
                    <a:pt x="31909" y="38972"/>
                  </a:lnTo>
                  <a:lnTo>
                    <a:pt x="31274" y="41194"/>
                  </a:lnTo>
                  <a:lnTo>
                    <a:pt x="30401" y="42623"/>
                  </a:lnTo>
                  <a:lnTo>
                    <a:pt x="29131" y="43417"/>
                  </a:lnTo>
                  <a:lnTo>
                    <a:pt x="25875" y="44052"/>
                  </a:lnTo>
                  <a:lnTo>
                    <a:pt x="25875" y="45561"/>
                  </a:lnTo>
                  <a:lnTo>
                    <a:pt x="46434" y="45561"/>
                  </a:lnTo>
                  <a:lnTo>
                    <a:pt x="46434" y="44052"/>
                  </a:lnTo>
                  <a:lnTo>
                    <a:pt x="43418" y="43576"/>
                  </a:lnTo>
                  <a:lnTo>
                    <a:pt x="41593" y="42464"/>
                  </a:lnTo>
                  <a:lnTo>
                    <a:pt x="40640" y="40481"/>
                  </a:lnTo>
                  <a:lnTo>
                    <a:pt x="40402" y="37543"/>
                  </a:lnTo>
                  <a:lnTo>
                    <a:pt x="40402" y="14842"/>
                  </a:lnTo>
                  <a:lnTo>
                    <a:pt x="39847" y="9525"/>
                  </a:lnTo>
                  <a:lnTo>
                    <a:pt x="38418" y="5634"/>
                  </a:lnTo>
                  <a:lnTo>
                    <a:pt x="36354" y="2857"/>
                  </a:lnTo>
                  <a:lnTo>
                    <a:pt x="33893" y="1111"/>
                  </a:lnTo>
                  <a:lnTo>
                    <a:pt x="31274" y="238"/>
                  </a:lnTo>
                  <a:lnTo>
                    <a:pt x="28813" y="0"/>
                  </a:lnTo>
                  <a:lnTo>
                    <a:pt x="24844" y="634"/>
                  </a:lnTo>
                  <a:lnTo>
                    <a:pt x="21273" y="2302"/>
                  </a:lnTo>
                  <a:lnTo>
                    <a:pt x="17859" y="4841"/>
                  </a:lnTo>
                  <a:lnTo>
                    <a:pt x="14367" y="8016"/>
                  </a:lnTo>
                  <a:lnTo>
                    <a:pt x="14367" y="238"/>
                  </a:lnTo>
                  <a:lnTo>
                    <a:pt x="13653" y="0"/>
                  </a:lnTo>
                  <a:close/>
                </a:path>
              </a:pathLst>
            </a:custGeom>
            <a:solidFill>
              <a:srgbClr val="000000"/>
            </a:solidFill>
          </p:spPr>
          <p:txBody>
            <a:bodyPr vert="horz" lIns="91440" tIns="45720" rIns="91440" bIns="45720" anchor="t"/>
            <a:lstStyle/>
            <a:p>
              <a:endParaRPr lang="en-IN"/>
            </a:p>
          </p:txBody>
        </p:sp>
        <p:sp>
          <p:nvSpPr>
            <p:cNvPr id="2887" name="Shape 2922"/>
            <p:cNvSpPr/>
            <p:nvPr/>
          </p:nvSpPr>
          <p:spPr>
            <a:xfrm>
              <a:off x="3586226" y="5721238"/>
              <a:ext cx="46513" cy="45561"/>
            </a:xfrm>
            <a:custGeom>
              <a:avLst/>
              <a:gdLst/>
              <a:ahLst/>
              <a:cxnLst/>
              <a:rect l="0" t="0" r="0" b="0"/>
              <a:pathLst>
                <a:path w="46513" h="45561">
                  <a:moveTo>
                    <a:pt x="13731" y="0"/>
                  </a:moveTo>
                  <a:lnTo>
                    <a:pt x="0" y="4444"/>
                  </a:lnTo>
                  <a:lnTo>
                    <a:pt x="0" y="6111"/>
                  </a:lnTo>
                  <a:lnTo>
                    <a:pt x="1110" y="5794"/>
                  </a:lnTo>
                  <a:lnTo>
                    <a:pt x="2936" y="5714"/>
                  </a:lnTo>
                  <a:lnTo>
                    <a:pt x="4127" y="5873"/>
                  </a:lnTo>
                  <a:lnTo>
                    <a:pt x="5238" y="6588"/>
                  </a:lnTo>
                  <a:lnTo>
                    <a:pt x="6032" y="8492"/>
                  </a:lnTo>
                  <a:lnTo>
                    <a:pt x="6350" y="12064"/>
                  </a:lnTo>
                  <a:lnTo>
                    <a:pt x="6350" y="36671"/>
                  </a:lnTo>
                  <a:lnTo>
                    <a:pt x="6111" y="40242"/>
                  </a:lnTo>
                  <a:lnTo>
                    <a:pt x="5078" y="42464"/>
                  </a:lnTo>
                  <a:lnTo>
                    <a:pt x="3175" y="43656"/>
                  </a:lnTo>
                  <a:lnTo>
                    <a:pt x="237" y="44052"/>
                  </a:lnTo>
                  <a:lnTo>
                    <a:pt x="237" y="45561"/>
                  </a:lnTo>
                  <a:lnTo>
                    <a:pt x="21192" y="45561"/>
                  </a:lnTo>
                  <a:lnTo>
                    <a:pt x="21192" y="44052"/>
                  </a:lnTo>
                  <a:lnTo>
                    <a:pt x="18017" y="43656"/>
                  </a:lnTo>
                  <a:lnTo>
                    <a:pt x="16033" y="42623"/>
                  </a:lnTo>
                  <a:lnTo>
                    <a:pt x="15001" y="41116"/>
                  </a:lnTo>
                  <a:lnTo>
                    <a:pt x="14683" y="38972"/>
                  </a:lnTo>
                  <a:lnTo>
                    <a:pt x="14683" y="11112"/>
                  </a:lnTo>
                  <a:lnTo>
                    <a:pt x="17382" y="8652"/>
                  </a:lnTo>
                  <a:lnTo>
                    <a:pt x="19922" y="6905"/>
                  </a:lnTo>
                  <a:lnTo>
                    <a:pt x="22304" y="5873"/>
                  </a:lnTo>
                  <a:lnTo>
                    <a:pt x="24526" y="5477"/>
                  </a:lnTo>
                  <a:lnTo>
                    <a:pt x="28177" y="6111"/>
                  </a:lnTo>
                  <a:lnTo>
                    <a:pt x="30558" y="8016"/>
                  </a:lnTo>
                  <a:lnTo>
                    <a:pt x="31829" y="11033"/>
                  </a:lnTo>
                  <a:lnTo>
                    <a:pt x="32146" y="15081"/>
                  </a:lnTo>
                  <a:lnTo>
                    <a:pt x="32146" y="35797"/>
                  </a:lnTo>
                  <a:lnTo>
                    <a:pt x="31908" y="38972"/>
                  </a:lnTo>
                  <a:lnTo>
                    <a:pt x="31352" y="41194"/>
                  </a:lnTo>
                  <a:lnTo>
                    <a:pt x="30400" y="42623"/>
                  </a:lnTo>
                  <a:lnTo>
                    <a:pt x="29130" y="43417"/>
                  </a:lnTo>
                  <a:lnTo>
                    <a:pt x="25876" y="44052"/>
                  </a:lnTo>
                  <a:lnTo>
                    <a:pt x="25876" y="45561"/>
                  </a:lnTo>
                  <a:lnTo>
                    <a:pt x="46513" y="45561"/>
                  </a:lnTo>
                  <a:lnTo>
                    <a:pt x="46513" y="44052"/>
                  </a:lnTo>
                  <a:lnTo>
                    <a:pt x="43496" y="43576"/>
                  </a:lnTo>
                  <a:lnTo>
                    <a:pt x="41671" y="42464"/>
                  </a:lnTo>
                  <a:lnTo>
                    <a:pt x="40718" y="40481"/>
                  </a:lnTo>
                  <a:lnTo>
                    <a:pt x="40481" y="37543"/>
                  </a:lnTo>
                  <a:lnTo>
                    <a:pt x="40481" y="14842"/>
                  </a:lnTo>
                  <a:lnTo>
                    <a:pt x="39925" y="9525"/>
                  </a:lnTo>
                  <a:lnTo>
                    <a:pt x="38496" y="5634"/>
                  </a:lnTo>
                  <a:lnTo>
                    <a:pt x="36432" y="2857"/>
                  </a:lnTo>
                  <a:lnTo>
                    <a:pt x="33892" y="1111"/>
                  </a:lnTo>
                  <a:lnTo>
                    <a:pt x="31352" y="238"/>
                  </a:lnTo>
                  <a:lnTo>
                    <a:pt x="28891" y="0"/>
                  </a:lnTo>
                  <a:lnTo>
                    <a:pt x="24843" y="634"/>
                  </a:lnTo>
                  <a:lnTo>
                    <a:pt x="21271" y="2302"/>
                  </a:lnTo>
                  <a:lnTo>
                    <a:pt x="17858" y="4841"/>
                  </a:lnTo>
                  <a:lnTo>
                    <a:pt x="14366" y="8016"/>
                  </a:lnTo>
                  <a:lnTo>
                    <a:pt x="14366" y="238"/>
                  </a:lnTo>
                  <a:lnTo>
                    <a:pt x="13731" y="0"/>
                  </a:lnTo>
                  <a:close/>
                </a:path>
              </a:pathLst>
            </a:custGeom>
            <a:solidFill>
              <a:srgbClr val="000000"/>
            </a:solidFill>
          </p:spPr>
          <p:txBody>
            <a:bodyPr vert="horz" lIns="91440" tIns="45720" rIns="91440" bIns="45720" anchor="t"/>
            <a:lstStyle/>
            <a:p>
              <a:endParaRPr lang="en-IN"/>
            </a:p>
          </p:txBody>
        </p:sp>
        <p:sp>
          <p:nvSpPr>
            <p:cNvPr id="2888" name="Shape 2923"/>
            <p:cNvSpPr/>
            <p:nvPr/>
          </p:nvSpPr>
          <p:spPr>
            <a:xfrm>
              <a:off x="3320795" y="5721238"/>
              <a:ext cx="46433" cy="45561"/>
            </a:xfrm>
            <a:custGeom>
              <a:avLst/>
              <a:gdLst/>
              <a:ahLst/>
              <a:cxnLst/>
              <a:rect l="0" t="0" r="0" b="0"/>
              <a:pathLst>
                <a:path w="46433" h="45561">
                  <a:moveTo>
                    <a:pt x="13651" y="0"/>
                  </a:moveTo>
                  <a:lnTo>
                    <a:pt x="0" y="4444"/>
                  </a:lnTo>
                  <a:lnTo>
                    <a:pt x="0" y="6111"/>
                  </a:lnTo>
                  <a:lnTo>
                    <a:pt x="1111" y="5794"/>
                  </a:lnTo>
                  <a:lnTo>
                    <a:pt x="2857" y="5714"/>
                  </a:lnTo>
                  <a:lnTo>
                    <a:pt x="4126" y="5873"/>
                  </a:lnTo>
                  <a:lnTo>
                    <a:pt x="5158" y="6588"/>
                  </a:lnTo>
                  <a:lnTo>
                    <a:pt x="6032" y="8492"/>
                  </a:lnTo>
                  <a:lnTo>
                    <a:pt x="6350" y="12064"/>
                  </a:lnTo>
                  <a:lnTo>
                    <a:pt x="6350" y="36671"/>
                  </a:lnTo>
                  <a:lnTo>
                    <a:pt x="6032" y="40242"/>
                  </a:lnTo>
                  <a:lnTo>
                    <a:pt x="5000" y="42464"/>
                  </a:lnTo>
                  <a:lnTo>
                    <a:pt x="3095" y="43656"/>
                  </a:lnTo>
                  <a:lnTo>
                    <a:pt x="157" y="44052"/>
                  </a:lnTo>
                  <a:lnTo>
                    <a:pt x="157" y="45561"/>
                  </a:lnTo>
                  <a:lnTo>
                    <a:pt x="21192" y="45561"/>
                  </a:lnTo>
                  <a:lnTo>
                    <a:pt x="21192" y="44052"/>
                  </a:lnTo>
                  <a:lnTo>
                    <a:pt x="18017" y="43656"/>
                  </a:lnTo>
                  <a:lnTo>
                    <a:pt x="15953" y="42623"/>
                  </a:lnTo>
                  <a:lnTo>
                    <a:pt x="14921" y="41116"/>
                  </a:lnTo>
                  <a:lnTo>
                    <a:pt x="14604" y="38972"/>
                  </a:lnTo>
                  <a:lnTo>
                    <a:pt x="14604" y="11112"/>
                  </a:lnTo>
                  <a:lnTo>
                    <a:pt x="17302" y="8652"/>
                  </a:lnTo>
                  <a:lnTo>
                    <a:pt x="19843" y="6905"/>
                  </a:lnTo>
                  <a:lnTo>
                    <a:pt x="22225" y="5873"/>
                  </a:lnTo>
                  <a:lnTo>
                    <a:pt x="24446" y="5477"/>
                  </a:lnTo>
                  <a:lnTo>
                    <a:pt x="28177" y="6111"/>
                  </a:lnTo>
                  <a:lnTo>
                    <a:pt x="30479" y="8016"/>
                  </a:lnTo>
                  <a:lnTo>
                    <a:pt x="31750" y="11033"/>
                  </a:lnTo>
                  <a:lnTo>
                    <a:pt x="32067" y="15081"/>
                  </a:lnTo>
                  <a:lnTo>
                    <a:pt x="32067" y="35797"/>
                  </a:lnTo>
                  <a:lnTo>
                    <a:pt x="31907" y="38972"/>
                  </a:lnTo>
                  <a:lnTo>
                    <a:pt x="31273" y="41194"/>
                  </a:lnTo>
                  <a:lnTo>
                    <a:pt x="30320" y="42623"/>
                  </a:lnTo>
                  <a:lnTo>
                    <a:pt x="29130" y="43417"/>
                  </a:lnTo>
                  <a:lnTo>
                    <a:pt x="25876" y="44052"/>
                  </a:lnTo>
                  <a:lnTo>
                    <a:pt x="25876" y="45561"/>
                  </a:lnTo>
                  <a:lnTo>
                    <a:pt x="46433" y="45561"/>
                  </a:lnTo>
                  <a:lnTo>
                    <a:pt x="46433" y="44052"/>
                  </a:lnTo>
                  <a:lnTo>
                    <a:pt x="43417" y="43576"/>
                  </a:lnTo>
                  <a:lnTo>
                    <a:pt x="41592" y="42464"/>
                  </a:lnTo>
                  <a:lnTo>
                    <a:pt x="40638" y="40481"/>
                  </a:lnTo>
                  <a:lnTo>
                    <a:pt x="40401" y="37543"/>
                  </a:lnTo>
                  <a:lnTo>
                    <a:pt x="40401" y="14842"/>
                  </a:lnTo>
                  <a:lnTo>
                    <a:pt x="39845" y="9525"/>
                  </a:lnTo>
                  <a:lnTo>
                    <a:pt x="38417" y="5634"/>
                  </a:lnTo>
                  <a:lnTo>
                    <a:pt x="36352" y="2857"/>
                  </a:lnTo>
                  <a:lnTo>
                    <a:pt x="33892" y="1111"/>
                  </a:lnTo>
                  <a:lnTo>
                    <a:pt x="31273" y="238"/>
                  </a:lnTo>
                  <a:lnTo>
                    <a:pt x="28812" y="0"/>
                  </a:lnTo>
                  <a:lnTo>
                    <a:pt x="24763" y="634"/>
                  </a:lnTo>
                  <a:lnTo>
                    <a:pt x="21192" y="2302"/>
                  </a:lnTo>
                  <a:lnTo>
                    <a:pt x="17858" y="4841"/>
                  </a:lnTo>
                  <a:lnTo>
                    <a:pt x="14366" y="8016"/>
                  </a:lnTo>
                  <a:lnTo>
                    <a:pt x="14366" y="238"/>
                  </a:lnTo>
                  <a:lnTo>
                    <a:pt x="13651" y="0"/>
                  </a:lnTo>
                  <a:close/>
                </a:path>
              </a:pathLst>
            </a:custGeom>
            <a:solidFill>
              <a:srgbClr val="000000"/>
            </a:solidFill>
          </p:spPr>
          <p:txBody>
            <a:bodyPr vert="horz" lIns="91440" tIns="45720" rIns="91440" bIns="45720" anchor="t"/>
            <a:lstStyle/>
            <a:p>
              <a:endParaRPr lang="en-IN"/>
            </a:p>
          </p:txBody>
        </p:sp>
        <p:sp>
          <p:nvSpPr>
            <p:cNvPr id="2889" name="Shape 2924"/>
            <p:cNvSpPr/>
            <p:nvPr/>
          </p:nvSpPr>
          <p:spPr>
            <a:xfrm>
              <a:off x="3122675" y="5721238"/>
              <a:ext cx="46433" cy="45561"/>
            </a:xfrm>
            <a:custGeom>
              <a:avLst/>
              <a:gdLst/>
              <a:ahLst/>
              <a:cxnLst/>
              <a:rect l="0" t="0" r="0" b="0"/>
              <a:pathLst>
                <a:path w="46433" h="45561">
                  <a:moveTo>
                    <a:pt x="13652" y="0"/>
                  </a:moveTo>
                  <a:lnTo>
                    <a:pt x="0" y="4444"/>
                  </a:lnTo>
                  <a:lnTo>
                    <a:pt x="0" y="6111"/>
                  </a:lnTo>
                  <a:lnTo>
                    <a:pt x="1110" y="5794"/>
                  </a:lnTo>
                  <a:lnTo>
                    <a:pt x="2857" y="5714"/>
                  </a:lnTo>
                  <a:lnTo>
                    <a:pt x="4127" y="5873"/>
                  </a:lnTo>
                  <a:lnTo>
                    <a:pt x="5158" y="6588"/>
                  </a:lnTo>
                  <a:lnTo>
                    <a:pt x="6032" y="8492"/>
                  </a:lnTo>
                  <a:lnTo>
                    <a:pt x="6350" y="12064"/>
                  </a:lnTo>
                  <a:lnTo>
                    <a:pt x="6350" y="36671"/>
                  </a:lnTo>
                  <a:lnTo>
                    <a:pt x="6032" y="40242"/>
                  </a:lnTo>
                  <a:lnTo>
                    <a:pt x="5000" y="42464"/>
                  </a:lnTo>
                  <a:lnTo>
                    <a:pt x="3095" y="43656"/>
                  </a:lnTo>
                  <a:lnTo>
                    <a:pt x="158" y="44052"/>
                  </a:lnTo>
                  <a:lnTo>
                    <a:pt x="158" y="45561"/>
                  </a:lnTo>
                  <a:lnTo>
                    <a:pt x="21192" y="45561"/>
                  </a:lnTo>
                  <a:lnTo>
                    <a:pt x="21192" y="44052"/>
                  </a:lnTo>
                  <a:lnTo>
                    <a:pt x="18017" y="43656"/>
                  </a:lnTo>
                  <a:lnTo>
                    <a:pt x="15954" y="42623"/>
                  </a:lnTo>
                  <a:lnTo>
                    <a:pt x="14921" y="41116"/>
                  </a:lnTo>
                  <a:lnTo>
                    <a:pt x="14603" y="38972"/>
                  </a:lnTo>
                  <a:lnTo>
                    <a:pt x="14603" y="11112"/>
                  </a:lnTo>
                  <a:lnTo>
                    <a:pt x="17302" y="8652"/>
                  </a:lnTo>
                  <a:lnTo>
                    <a:pt x="19843" y="6905"/>
                  </a:lnTo>
                  <a:lnTo>
                    <a:pt x="22225" y="5873"/>
                  </a:lnTo>
                  <a:lnTo>
                    <a:pt x="24446" y="5477"/>
                  </a:lnTo>
                  <a:lnTo>
                    <a:pt x="28177" y="6111"/>
                  </a:lnTo>
                  <a:lnTo>
                    <a:pt x="30478" y="8016"/>
                  </a:lnTo>
                  <a:lnTo>
                    <a:pt x="31750" y="11033"/>
                  </a:lnTo>
                  <a:lnTo>
                    <a:pt x="32066" y="15081"/>
                  </a:lnTo>
                  <a:lnTo>
                    <a:pt x="32066" y="35797"/>
                  </a:lnTo>
                  <a:lnTo>
                    <a:pt x="31908" y="38972"/>
                  </a:lnTo>
                  <a:lnTo>
                    <a:pt x="31272" y="41194"/>
                  </a:lnTo>
                  <a:lnTo>
                    <a:pt x="30321" y="42623"/>
                  </a:lnTo>
                  <a:lnTo>
                    <a:pt x="29130" y="43417"/>
                  </a:lnTo>
                  <a:lnTo>
                    <a:pt x="25876" y="44052"/>
                  </a:lnTo>
                  <a:lnTo>
                    <a:pt x="25876" y="45561"/>
                  </a:lnTo>
                  <a:lnTo>
                    <a:pt x="46433" y="45561"/>
                  </a:lnTo>
                  <a:lnTo>
                    <a:pt x="46433" y="44052"/>
                  </a:lnTo>
                  <a:lnTo>
                    <a:pt x="43417" y="43576"/>
                  </a:lnTo>
                  <a:lnTo>
                    <a:pt x="41591" y="42464"/>
                  </a:lnTo>
                  <a:lnTo>
                    <a:pt x="40640" y="40481"/>
                  </a:lnTo>
                  <a:lnTo>
                    <a:pt x="40401" y="37543"/>
                  </a:lnTo>
                  <a:lnTo>
                    <a:pt x="40401" y="14842"/>
                  </a:lnTo>
                  <a:lnTo>
                    <a:pt x="39846" y="9525"/>
                  </a:lnTo>
                  <a:lnTo>
                    <a:pt x="38416" y="5634"/>
                  </a:lnTo>
                  <a:lnTo>
                    <a:pt x="36352" y="2857"/>
                  </a:lnTo>
                  <a:lnTo>
                    <a:pt x="33892" y="1111"/>
                  </a:lnTo>
                  <a:lnTo>
                    <a:pt x="31272" y="238"/>
                  </a:lnTo>
                  <a:lnTo>
                    <a:pt x="28812" y="0"/>
                  </a:lnTo>
                  <a:lnTo>
                    <a:pt x="24765" y="634"/>
                  </a:lnTo>
                  <a:lnTo>
                    <a:pt x="21192" y="2302"/>
                  </a:lnTo>
                  <a:lnTo>
                    <a:pt x="17858" y="4841"/>
                  </a:lnTo>
                  <a:lnTo>
                    <a:pt x="14366" y="8016"/>
                  </a:lnTo>
                  <a:lnTo>
                    <a:pt x="14366" y="238"/>
                  </a:lnTo>
                  <a:lnTo>
                    <a:pt x="13652" y="0"/>
                  </a:lnTo>
                  <a:close/>
                </a:path>
              </a:pathLst>
            </a:custGeom>
            <a:solidFill>
              <a:srgbClr val="000000"/>
            </a:solidFill>
          </p:spPr>
          <p:txBody>
            <a:bodyPr vert="horz" lIns="91440" tIns="45720" rIns="91440" bIns="45720" anchor="t"/>
            <a:lstStyle/>
            <a:p>
              <a:endParaRPr lang="en-IN"/>
            </a:p>
          </p:txBody>
        </p:sp>
        <p:sp>
          <p:nvSpPr>
            <p:cNvPr id="2890" name="Shape 2925"/>
            <p:cNvSpPr/>
            <p:nvPr/>
          </p:nvSpPr>
          <p:spPr>
            <a:xfrm>
              <a:off x="3858798" y="5722270"/>
              <a:ext cx="45721" cy="44528"/>
            </a:xfrm>
            <a:custGeom>
              <a:avLst/>
              <a:gdLst/>
              <a:ahLst/>
              <a:cxnLst/>
              <a:rect l="0" t="0" r="0" b="0"/>
              <a:pathLst>
                <a:path w="45721" h="44528">
                  <a:moveTo>
                    <a:pt x="636" y="0"/>
                  </a:moveTo>
                  <a:lnTo>
                    <a:pt x="636" y="1427"/>
                  </a:lnTo>
                  <a:lnTo>
                    <a:pt x="2778" y="1427"/>
                  </a:lnTo>
                  <a:lnTo>
                    <a:pt x="4605" y="2063"/>
                  </a:lnTo>
                  <a:lnTo>
                    <a:pt x="6588" y="3888"/>
                  </a:lnTo>
                  <a:lnTo>
                    <a:pt x="9208" y="7380"/>
                  </a:lnTo>
                  <a:lnTo>
                    <a:pt x="18494" y="21668"/>
                  </a:lnTo>
                  <a:lnTo>
                    <a:pt x="7223" y="38019"/>
                  </a:lnTo>
                  <a:lnTo>
                    <a:pt x="5160" y="40638"/>
                  </a:lnTo>
                  <a:lnTo>
                    <a:pt x="3413" y="42147"/>
                  </a:lnTo>
                  <a:lnTo>
                    <a:pt x="0" y="43019"/>
                  </a:lnTo>
                  <a:lnTo>
                    <a:pt x="0" y="44528"/>
                  </a:lnTo>
                  <a:lnTo>
                    <a:pt x="14367" y="44528"/>
                  </a:lnTo>
                  <a:lnTo>
                    <a:pt x="14367" y="43019"/>
                  </a:lnTo>
                  <a:lnTo>
                    <a:pt x="11827" y="42861"/>
                  </a:lnTo>
                  <a:lnTo>
                    <a:pt x="10796" y="42306"/>
                  </a:lnTo>
                  <a:lnTo>
                    <a:pt x="10398" y="41273"/>
                  </a:lnTo>
                  <a:lnTo>
                    <a:pt x="11192" y="39131"/>
                  </a:lnTo>
                  <a:lnTo>
                    <a:pt x="12383" y="37226"/>
                  </a:lnTo>
                  <a:lnTo>
                    <a:pt x="20161" y="25002"/>
                  </a:lnTo>
                  <a:lnTo>
                    <a:pt x="28178" y="37304"/>
                  </a:lnTo>
                  <a:lnTo>
                    <a:pt x="29131" y="38574"/>
                  </a:lnTo>
                  <a:lnTo>
                    <a:pt x="29766" y="40479"/>
                  </a:lnTo>
                  <a:lnTo>
                    <a:pt x="28972" y="42543"/>
                  </a:lnTo>
                  <a:lnTo>
                    <a:pt x="27781" y="42861"/>
                  </a:lnTo>
                  <a:lnTo>
                    <a:pt x="25797" y="43019"/>
                  </a:lnTo>
                  <a:lnTo>
                    <a:pt x="25797" y="44528"/>
                  </a:lnTo>
                  <a:lnTo>
                    <a:pt x="45721" y="44528"/>
                  </a:lnTo>
                  <a:lnTo>
                    <a:pt x="45721" y="43019"/>
                  </a:lnTo>
                  <a:lnTo>
                    <a:pt x="44212" y="42861"/>
                  </a:lnTo>
                  <a:lnTo>
                    <a:pt x="42386" y="42226"/>
                  </a:lnTo>
                  <a:lnTo>
                    <a:pt x="40164" y="40479"/>
                  </a:lnTo>
                  <a:lnTo>
                    <a:pt x="37624" y="37146"/>
                  </a:lnTo>
                  <a:lnTo>
                    <a:pt x="24924" y="17699"/>
                  </a:lnTo>
                  <a:lnTo>
                    <a:pt x="33180" y="5793"/>
                  </a:lnTo>
                  <a:lnTo>
                    <a:pt x="34131" y="4602"/>
                  </a:lnTo>
                  <a:lnTo>
                    <a:pt x="35798" y="3175"/>
                  </a:lnTo>
                  <a:lnTo>
                    <a:pt x="38180" y="1983"/>
                  </a:lnTo>
                  <a:lnTo>
                    <a:pt x="41196" y="1427"/>
                  </a:lnTo>
                  <a:lnTo>
                    <a:pt x="41196" y="0"/>
                  </a:lnTo>
                  <a:lnTo>
                    <a:pt x="25560" y="0"/>
                  </a:lnTo>
                  <a:lnTo>
                    <a:pt x="25560" y="1427"/>
                  </a:lnTo>
                  <a:lnTo>
                    <a:pt x="28178" y="1824"/>
                  </a:lnTo>
                  <a:lnTo>
                    <a:pt x="29131" y="2538"/>
                  </a:lnTo>
                  <a:lnTo>
                    <a:pt x="29528" y="3730"/>
                  </a:lnTo>
                  <a:lnTo>
                    <a:pt x="29131" y="5078"/>
                  </a:lnTo>
                  <a:lnTo>
                    <a:pt x="28417" y="6189"/>
                  </a:lnTo>
                  <a:lnTo>
                    <a:pt x="27226" y="8016"/>
                  </a:lnTo>
                  <a:lnTo>
                    <a:pt x="25400" y="10714"/>
                  </a:lnTo>
                  <a:lnTo>
                    <a:pt x="22861" y="14444"/>
                  </a:lnTo>
                  <a:lnTo>
                    <a:pt x="20480" y="10794"/>
                  </a:lnTo>
                  <a:lnTo>
                    <a:pt x="18019" y="6666"/>
                  </a:lnTo>
                  <a:lnTo>
                    <a:pt x="17225" y="4919"/>
                  </a:lnTo>
                  <a:lnTo>
                    <a:pt x="16907" y="3730"/>
                  </a:lnTo>
                  <a:lnTo>
                    <a:pt x="17305" y="2538"/>
                  </a:lnTo>
                  <a:lnTo>
                    <a:pt x="18416" y="1824"/>
                  </a:lnTo>
                  <a:lnTo>
                    <a:pt x="21194" y="1427"/>
                  </a:lnTo>
                  <a:lnTo>
                    <a:pt x="21194" y="0"/>
                  </a:lnTo>
                  <a:lnTo>
                    <a:pt x="636" y="0"/>
                  </a:lnTo>
                  <a:close/>
                </a:path>
              </a:pathLst>
            </a:custGeom>
            <a:solidFill>
              <a:srgbClr val="000000"/>
            </a:solidFill>
          </p:spPr>
          <p:txBody>
            <a:bodyPr vert="horz" lIns="91440" tIns="45720" rIns="91440" bIns="45720" anchor="t"/>
            <a:lstStyle/>
            <a:p>
              <a:endParaRPr lang="en-IN"/>
            </a:p>
          </p:txBody>
        </p:sp>
        <p:sp>
          <p:nvSpPr>
            <p:cNvPr id="2891" name="Shape 2926"/>
            <p:cNvSpPr/>
            <p:nvPr/>
          </p:nvSpPr>
          <p:spPr>
            <a:xfrm>
              <a:off x="3481767" y="5721238"/>
              <a:ext cx="29368" cy="46592"/>
            </a:xfrm>
            <a:custGeom>
              <a:avLst/>
              <a:gdLst/>
              <a:ahLst/>
              <a:cxnLst/>
              <a:rect l="0" t="0" r="0" b="0"/>
              <a:pathLst>
                <a:path w="29368" h="46592">
                  <a:moveTo>
                    <a:pt x="13891" y="0"/>
                  </a:moveTo>
                  <a:lnTo>
                    <a:pt x="9525" y="555"/>
                  </a:lnTo>
                  <a:lnTo>
                    <a:pt x="6033" y="1904"/>
                  </a:lnTo>
                  <a:lnTo>
                    <a:pt x="3335" y="3968"/>
                  </a:lnTo>
                  <a:lnTo>
                    <a:pt x="1508" y="6508"/>
                  </a:lnTo>
                  <a:lnTo>
                    <a:pt x="397" y="9286"/>
                  </a:lnTo>
                  <a:lnTo>
                    <a:pt x="0" y="12064"/>
                  </a:lnTo>
                  <a:lnTo>
                    <a:pt x="953" y="16907"/>
                  </a:lnTo>
                  <a:lnTo>
                    <a:pt x="3492" y="20796"/>
                  </a:lnTo>
                  <a:lnTo>
                    <a:pt x="7223" y="23891"/>
                  </a:lnTo>
                  <a:lnTo>
                    <a:pt x="11589" y="26589"/>
                  </a:lnTo>
                  <a:lnTo>
                    <a:pt x="17305" y="29844"/>
                  </a:lnTo>
                  <a:lnTo>
                    <a:pt x="19527" y="31273"/>
                  </a:lnTo>
                  <a:lnTo>
                    <a:pt x="21114" y="32939"/>
                  </a:lnTo>
                  <a:lnTo>
                    <a:pt x="22067" y="34924"/>
                  </a:lnTo>
                  <a:lnTo>
                    <a:pt x="22463" y="37147"/>
                  </a:lnTo>
                  <a:lnTo>
                    <a:pt x="21669" y="40639"/>
                  </a:lnTo>
                  <a:lnTo>
                    <a:pt x="19686" y="42862"/>
                  </a:lnTo>
                  <a:lnTo>
                    <a:pt x="17066" y="44052"/>
                  </a:lnTo>
                  <a:lnTo>
                    <a:pt x="14447" y="44369"/>
                  </a:lnTo>
                  <a:lnTo>
                    <a:pt x="10240" y="43734"/>
                  </a:lnTo>
                  <a:lnTo>
                    <a:pt x="7143" y="41988"/>
                  </a:lnTo>
                  <a:lnTo>
                    <a:pt x="4922" y="39448"/>
                  </a:lnTo>
                  <a:lnTo>
                    <a:pt x="3335" y="36432"/>
                  </a:lnTo>
                  <a:lnTo>
                    <a:pt x="1667" y="30479"/>
                  </a:lnTo>
                  <a:lnTo>
                    <a:pt x="80" y="30479"/>
                  </a:lnTo>
                  <a:lnTo>
                    <a:pt x="80" y="45957"/>
                  </a:lnTo>
                  <a:lnTo>
                    <a:pt x="1350" y="45957"/>
                  </a:lnTo>
                  <a:lnTo>
                    <a:pt x="2223" y="45004"/>
                  </a:lnTo>
                  <a:lnTo>
                    <a:pt x="3572" y="44767"/>
                  </a:lnTo>
                  <a:lnTo>
                    <a:pt x="5874" y="45004"/>
                  </a:lnTo>
                  <a:lnTo>
                    <a:pt x="8652" y="45639"/>
                  </a:lnTo>
                  <a:lnTo>
                    <a:pt x="15002" y="46592"/>
                  </a:lnTo>
                  <a:lnTo>
                    <a:pt x="18336" y="46196"/>
                  </a:lnTo>
                  <a:lnTo>
                    <a:pt x="21591" y="45163"/>
                  </a:lnTo>
                  <a:lnTo>
                    <a:pt x="24606" y="43417"/>
                  </a:lnTo>
                  <a:lnTo>
                    <a:pt x="27067" y="40957"/>
                  </a:lnTo>
                  <a:lnTo>
                    <a:pt x="28813" y="37702"/>
                  </a:lnTo>
                  <a:lnTo>
                    <a:pt x="29368" y="33813"/>
                  </a:lnTo>
                  <a:lnTo>
                    <a:pt x="28813" y="29844"/>
                  </a:lnTo>
                  <a:lnTo>
                    <a:pt x="26987" y="26828"/>
                  </a:lnTo>
                  <a:lnTo>
                    <a:pt x="24369" y="24288"/>
                  </a:lnTo>
                  <a:lnTo>
                    <a:pt x="21114" y="22066"/>
                  </a:lnTo>
                  <a:lnTo>
                    <a:pt x="10398" y="15795"/>
                  </a:lnTo>
                  <a:lnTo>
                    <a:pt x="8176" y="13969"/>
                  </a:lnTo>
                  <a:lnTo>
                    <a:pt x="6906" y="12144"/>
                  </a:lnTo>
                  <a:lnTo>
                    <a:pt x="6271" y="10318"/>
                  </a:lnTo>
                  <a:lnTo>
                    <a:pt x="6112" y="8731"/>
                  </a:lnTo>
                  <a:lnTo>
                    <a:pt x="6510" y="6588"/>
                  </a:lnTo>
                  <a:lnTo>
                    <a:pt x="7858" y="4523"/>
                  </a:lnTo>
                  <a:lnTo>
                    <a:pt x="10161" y="2936"/>
                  </a:lnTo>
                  <a:lnTo>
                    <a:pt x="13653" y="2302"/>
                  </a:lnTo>
                  <a:lnTo>
                    <a:pt x="16907" y="2777"/>
                  </a:lnTo>
                  <a:lnTo>
                    <a:pt x="20003" y="4523"/>
                  </a:lnTo>
                  <a:lnTo>
                    <a:pt x="21431" y="6111"/>
                  </a:lnTo>
                  <a:lnTo>
                    <a:pt x="22622" y="8254"/>
                  </a:lnTo>
                  <a:lnTo>
                    <a:pt x="23733" y="11033"/>
                  </a:lnTo>
                  <a:lnTo>
                    <a:pt x="24686" y="14446"/>
                  </a:lnTo>
                  <a:lnTo>
                    <a:pt x="26115" y="14446"/>
                  </a:lnTo>
                  <a:lnTo>
                    <a:pt x="25717" y="872"/>
                  </a:lnTo>
                  <a:lnTo>
                    <a:pt x="24686" y="872"/>
                  </a:lnTo>
                  <a:lnTo>
                    <a:pt x="24051" y="1587"/>
                  </a:lnTo>
                  <a:lnTo>
                    <a:pt x="22940" y="1983"/>
                  </a:lnTo>
                  <a:lnTo>
                    <a:pt x="21431" y="1666"/>
                  </a:lnTo>
                  <a:lnTo>
                    <a:pt x="19367" y="1032"/>
                  </a:lnTo>
                  <a:lnTo>
                    <a:pt x="13891" y="0"/>
                  </a:lnTo>
                  <a:close/>
                </a:path>
              </a:pathLst>
            </a:custGeom>
            <a:solidFill>
              <a:srgbClr val="000000"/>
            </a:solidFill>
          </p:spPr>
          <p:txBody>
            <a:bodyPr vert="horz" lIns="91440" tIns="45720" rIns="91440" bIns="45720" anchor="t"/>
            <a:lstStyle/>
            <a:p>
              <a:endParaRPr lang="en-IN"/>
            </a:p>
          </p:txBody>
        </p:sp>
        <p:sp>
          <p:nvSpPr>
            <p:cNvPr id="2892" name="Shape 2927"/>
            <p:cNvSpPr/>
            <p:nvPr/>
          </p:nvSpPr>
          <p:spPr>
            <a:xfrm>
              <a:off x="3374770" y="5721238"/>
              <a:ext cx="29447" cy="46592"/>
            </a:xfrm>
            <a:custGeom>
              <a:avLst/>
              <a:gdLst/>
              <a:ahLst/>
              <a:cxnLst/>
              <a:rect l="0" t="0" r="0" b="0"/>
              <a:pathLst>
                <a:path w="29447" h="46592">
                  <a:moveTo>
                    <a:pt x="13890" y="0"/>
                  </a:moveTo>
                  <a:lnTo>
                    <a:pt x="9525" y="555"/>
                  </a:lnTo>
                  <a:lnTo>
                    <a:pt x="6032" y="1904"/>
                  </a:lnTo>
                  <a:lnTo>
                    <a:pt x="3332" y="3968"/>
                  </a:lnTo>
                  <a:lnTo>
                    <a:pt x="1507" y="6508"/>
                  </a:lnTo>
                  <a:lnTo>
                    <a:pt x="396" y="9286"/>
                  </a:lnTo>
                  <a:lnTo>
                    <a:pt x="0" y="12064"/>
                  </a:lnTo>
                  <a:lnTo>
                    <a:pt x="951" y="16907"/>
                  </a:lnTo>
                  <a:lnTo>
                    <a:pt x="3492" y="20796"/>
                  </a:lnTo>
                  <a:lnTo>
                    <a:pt x="7222" y="23891"/>
                  </a:lnTo>
                  <a:lnTo>
                    <a:pt x="11588" y="26589"/>
                  </a:lnTo>
                  <a:lnTo>
                    <a:pt x="17302" y="29844"/>
                  </a:lnTo>
                  <a:lnTo>
                    <a:pt x="19526" y="31273"/>
                  </a:lnTo>
                  <a:lnTo>
                    <a:pt x="21113" y="32939"/>
                  </a:lnTo>
                  <a:lnTo>
                    <a:pt x="22064" y="34924"/>
                  </a:lnTo>
                  <a:lnTo>
                    <a:pt x="22462" y="37147"/>
                  </a:lnTo>
                  <a:lnTo>
                    <a:pt x="21668" y="40639"/>
                  </a:lnTo>
                  <a:lnTo>
                    <a:pt x="19683" y="42862"/>
                  </a:lnTo>
                  <a:lnTo>
                    <a:pt x="17145" y="44052"/>
                  </a:lnTo>
                  <a:lnTo>
                    <a:pt x="14445" y="44369"/>
                  </a:lnTo>
                  <a:lnTo>
                    <a:pt x="10238" y="43734"/>
                  </a:lnTo>
                  <a:lnTo>
                    <a:pt x="7143" y="41988"/>
                  </a:lnTo>
                  <a:lnTo>
                    <a:pt x="4920" y="39448"/>
                  </a:lnTo>
                  <a:lnTo>
                    <a:pt x="3332" y="36432"/>
                  </a:lnTo>
                  <a:lnTo>
                    <a:pt x="1666" y="30479"/>
                  </a:lnTo>
                  <a:lnTo>
                    <a:pt x="78" y="30479"/>
                  </a:lnTo>
                  <a:lnTo>
                    <a:pt x="78" y="45957"/>
                  </a:lnTo>
                  <a:lnTo>
                    <a:pt x="1348" y="45957"/>
                  </a:lnTo>
                  <a:lnTo>
                    <a:pt x="2221" y="45004"/>
                  </a:lnTo>
                  <a:lnTo>
                    <a:pt x="3571" y="44767"/>
                  </a:lnTo>
                  <a:lnTo>
                    <a:pt x="5873" y="45004"/>
                  </a:lnTo>
                  <a:lnTo>
                    <a:pt x="8651" y="45639"/>
                  </a:lnTo>
                  <a:lnTo>
                    <a:pt x="15081" y="46592"/>
                  </a:lnTo>
                  <a:lnTo>
                    <a:pt x="18334" y="46196"/>
                  </a:lnTo>
                  <a:lnTo>
                    <a:pt x="21588" y="45163"/>
                  </a:lnTo>
                  <a:lnTo>
                    <a:pt x="24606" y="43417"/>
                  </a:lnTo>
                  <a:lnTo>
                    <a:pt x="27066" y="40957"/>
                  </a:lnTo>
                  <a:lnTo>
                    <a:pt x="28812" y="37702"/>
                  </a:lnTo>
                  <a:lnTo>
                    <a:pt x="29447" y="33813"/>
                  </a:lnTo>
                  <a:lnTo>
                    <a:pt x="28812" y="29844"/>
                  </a:lnTo>
                  <a:lnTo>
                    <a:pt x="27066" y="26828"/>
                  </a:lnTo>
                  <a:lnTo>
                    <a:pt x="24446" y="24288"/>
                  </a:lnTo>
                  <a:lnTo>
                    <a:pt x="21113" y="22066"/>
                  </a:lnTo>
                  <a:lnTo>
                    <a:pt x="10397" y="15795"/>
                  </a:lnTo>
                  <a:lnTo>
                    <a:pt x="8175" y="13969"/>
                  </a:lnTo>
                  <a:lnTo>
                    <a:pt x="6905" y="12144"/>
                  </a:lnTo>
                  <a:lnTo>
                    <a:pt x="6270" y="10318"/>
                  </a:lnTo>
                  <a:lnTo>
                    <a:pt x="6111" y="8731"/>
                  </a:lnTo>
                  <a:lnTo>
                    <a:pt x="6587" y="6588"/>
                  </a:lnTo>
                  <a:lnTo>
                    <a:pt x="7857" y="4523"/>
                  </a:lnTo>
                  <a:lnTo>
                    <a:pt x="10158" y="2936"/>
                  </a:lnTo>
                  <a:lnTo>
                    <a:pt x="13651" y="2302"/>
                  </a:lnTo>
                  <a:lnTo>
                    <a:pt x="16906" y="2777"/>
                  </a:lnTo>
                  <a:lnTo>
                    <a:pt x="20001" y="4523"/>
                  </a:lnTo>
                  <a:lnTo>
                    <a:pt x="21431" y="6111"/>
                  </a:lnTo>
                  <a:lnTo>
                    <a:pt x="22701" y="8254"/>
                  </a:lnTo>
                  <a:lnTo>
                    <a:pt x="23732" y="11033"/>
                  </a:lnTo>
                  <a:lnTo>
                    <a:pt x="24684" y="14446"/>
                  </a:lnTo>
                  <a:lnTo>
                    <a:pt x="26113" y="14446"/>
                  </a:lnTo>
                  <a:lnTo>
                    <a:pt x="25717" y="872"/>
                  </a:lnTo>
                  <a:lnTo>
                    <a:pt x="24684" y="872"/>
                  </a:lnTo>
                  <a:lnTo>
                    <a:pt x="24050" y="1587"/>
                  </a:lnTo>
                  <a:lnTo>
                    <a:pt x="22938" y="1983"/>
                  </a:lnTo>
                  <a:lnTo>
                    <a:pt x="21431" y="1666"/>
                  </a:lnTo>
                  <a:lnTo>
                    <a:pt x="19446" y="1032"/>
                  </a:lnTo>
                  <a:lnTo>
                    <a:pt x="13890" y="0"/>
                  </a:lnTo>
                  <a:close/>
                </a:path>
              </a:pathLst>
            </a:custGeom>
            <a:solidFill>
              <a:srgbClr val="000000"/>
            </a:solidFill>
          </p:spPr>
          <p:txBody>
            <a:bodyPr vert="horz" lIns="91440" tIns="45720" rIns="91440" bIns="45720" anchor="t"/>
            <a:lstStyle/>
            <a:p>
              <a:endParaRPr lang="en-IN"/>
            </a:p>
          </p:txBody>
        </p:sp>
        <p:sp>
          <p:nvSpPr>
            <p:cNvPr id="2893" name="Shape 2928"/>
            <p:cNvSpPr/>
            <p:nvPr/>
          </p:nvSpPr>
          <p:spPr>
            <a:xfrm>
              <a:off x="4112641" y="5756876"/>
              <a:ext cx="11032" cy="11033"/>
            </a:xfrm>
            <a:custGeom>
              <a:avLst/>
              <a:gdLst/>
              <a:ahLst/>
              <a:cxnLst/>
              <a:rect l="0" t="0" r="0" b="0"/>
              <a:pathLst>
                <a:path w="11032" h="11033">
                  <a:moveTo>
                    <a:pt x="5476" y="0"/>
                  </a:moveTo>
                  <a:lnTo>
                    <a:pt x="3412" y="476"/>
                  </a:lnTo>
                  <a:lnTo>
                    <a:pt x="1666" y="1667"/>
                  </a:lnTo>
                  <a:lnTo>
                    <a:pt x="475" y="3413"/>
                  </a:lnTo>
                  <a:lnTo>
                    <a:pt x="0" y="5636"/>
                  </a:lnTo>
                  <a:lnTo>
                    <a:pt x="555" y="8096"/>
                  </a:lnTo>
                  <a:lnTo>
                    <a:pt x="1983" y="9763"/>
                  </a:lnTo>
                  <a:lnTo>
                    <a:pt x="3730" y="10716"/>
                  </a:lnTo>
                  <a:lnTo>
                    <a:pt x="5476" y="11033"/>
                  </a:lnTo>
                  <a:lnTo>
                    <a:pt x="7222" y="10716"/>
                  </a:lnTo>
                  <a:lnTo>
                    <a:pt x="8968" y="9763"/>
                  </a:lnTo>
                  <a:lnTo>
                    <a:pt x="10397" y="8096"/>
                  </a:lnTo>
                  <a:lnTo>
                    <a:pt x="11032" y="5636"/>
                  </a:lnTo>
                  <a:lnTo>
                    <a:pt x="10556" y="3492"/>
                  </a:lnTo>
                  <a:lnTo>
                    <a:pt x="9366" y="1746"/>
                  </a:lnTo>
                  <a:lnTo>
                    <a:pt x="7539" y="476"/>
                  </a:lnTo>
                  <a:lnTo>
                    <a:pt x="5476" y="0"/>
                  </a:lnTo>
                  <a:close/>
                </a:path>
              </a:pathLst>
            </a:custGeom>
            <a:solidFill>
              <a:srgbClr val="000000"/>
            </a:solidFill>
          </p:spPr>
          <p:txBody>
            <a:bodyPr vert="horz" lIns="91440" tIns="45720" rIns="91440" bIns="45720" anchor="t"/>
            <a:lstStyle/>
            <a:p>
              <a:endParaRPr lang="en-IN"/>
            </a:p>
          </p:txBody>
        </p:sp>
        <p:sp>
          <p:nvSpPr>
            <p:cNvPr id="2894" name="Shape 2929"/>
            <p:cNvSpPr/>
            <p:nvPr/>
          </p:nvSpPr>
          <p:spPr>
            <a:xfrm>
              <a:off x="3073463" y="5722270"/>
              <a:ext cx="46513" cy="45559"/>
            </a:xfrm>
            <a:custGeom>
              <a:avLst/>
              <a:gdLst/>
              <a:ahLst/>
              <a:cxnLst/>
              <a:rect l="0" t="0" r="0" b="0"/>
              <a:pathLst>
                <a:path w="46513" h="45559">
                  <a:moveTo>
                    <a:pt x="0" y="0"/>
                  </a:moveTo>
                  <a:lnTo>
                    <a:pt x="0" y="1348"/>
                  </a:lnTo>
                  <a:lnTo>
                    <a:pt x="2221" y="1587"/>
                  </a:lnTo>
                  <a:lnTo>
                    <a:pt x="4206" y="2381"/>
                  </a:lnTo>
                  <a:lnTo>
                    <a:pt x="5556" y="4205"/>
                  </a:lnTo>
                  <a:lnTo>
                    <a:pt x="6111" y="7698"/>
                  </a:lnTo>
                  <a:lnTo>
                    <a:pt x="6111" y="32622"/>
                  </a:lnTo>
                  <a:lnTo>
                    <a:pt x="6746" y="37226"/>
                  </a:lnTo>
                  <a:lnTo>
                    <a:pt x="8253" y="40638"/>
                  </a:lnTo>
                  <a:lnTo>
                    <a:pt x="10477" y="43019"/>
                  </a:lnTo>
                  <a:lnTo>
                    <a:pt x="13016" y="44528"/>
                  </a:lnTo>
                  <a:lnTo>
                    <a:pt x="15557" y="45322"/>
                  </a:lnTo>
                  <a:lnTo>
                    <a:pt x="17858" y="45559"/>
                  </a:lnTo>
                  <a:lnTo>
                    <a:pt x="19763" y="45401"/>
                  </a:lnTo>
                  <a:lnTo>
                    <a:pt x="22383" y="44846"/>
                  </a:lnTo>
                  <a:lnTo>
                    <a:pt x="25320" y="43496"/>
                  </a:lnTo>
                  <a:lnTo>
                    <a:pt x="28257" y="41273"/>
                  </a:lnTo>
                  <a:lnTo>
                    <a:pt x="32543" y="36987"/>
                  </a:lnTo>
                  <a:lnTo>
                    <a:pt x="32543" y="45242"/>
                  </a:lnTo>
                  <a:lnTo>
                    <a:pt x="32781" y="45401"/>
                  </a:lnTo>
                  <a:lnTo>
                    <a:pt x="39370" y="43019"/>
                  </a:lnTo>
                  <a:lnTo>
                    <a:pt x="46513" y="40956"/>
                  </a:lnTo>
                  <a:lnTo>
                    <a:pt x="46513" y="39607"/>
                  </a:lnTo>
                  <a:lnTo>
                    <a:pt x="43021" y="39289"/>
                  </a:lnTo>
                  <a:lnTo>
                    <a:pt x="41195" y="38178"/>
                  </a:lnTo>
                  <a:lnTo>
                    <a:pt x="40481" y="36352"/>
                  </a:lnTo>
                  <a:lnTo>
                    <a:pt x="40401" y="33971"/>
                  </a:lnTo>
                  <a:lnTo>
                    <a:pt x="40401" y="0"/>
                  </a:lnTo>
                  <a:lnTo>
                    <a:pt x="24765" y="0"/>
                  </a:lnTo>
                  <a:lnTo>
                    <a:pt x="24765" y="1666"/>
                  </a:lnTo>
                  <a:lnTo>
                    <a:pt x="28812" y="2142"/>
                  </a:lnTo>
                  <a:lnTo>
                    <a:pt x="31035" y="3332"/>
                  </a:lnTo>
                  <a:lnTo>
                    <a:pt x="31908" y="5238"/>
                  </a:lnTo>
                  <a:lnTo>
                    <a:pt x="32066" y="7857"/>
                  </a:lnTo>
                  <a:lnTo>
                    <a:pt x="32066" y="31193"/>
                  </a:lnTo>
                  <a:lnTo>
                    <a:pt x="31987" y="33257"/>
                  </a:lnTo>
                  <a:lnTo>
                    <a:pt x="31590" y="34606"/>
                  </a:lnTo>
                  <a:lnTo>
                    <a:pt x="30478" y="36193"/>
                  </a:lnTo>
                  <a:lnTo>
                    <a:pt x="26272" y="38813"/>
                  </a:lnTo>
                  <a:lnTo>
                    <a:pt x="21827" y="39766"/>
                  </a:lnTo>
                  <a:lnTo>
                    <a:pt x="19050" y="39289"/>
                  </a:lnTo>
                  <a:lnTo>
                    <a:pt x="16985" y="38178"/>
                  </a:lnTo>
                  <a:lnTo>
                    <a:pt x="15715" y="36591"/>
                  </a:lnTo>
                  <a:lnTo>
                    <a:pt x="14921" y="34844"/>
                  </a:lnTo>
                  <a:lnTo>
                    <a:pt x="14446" y="32224"/>
                  </a:lnTo>
                  <a:lnTo>
                    <a:pt x="14446" y="0"/>
                  </a:lnTo>
                  <a:lnTo>
                    <a:pt x="0" y="0"/>
                  </a:lnTo>
                  <a:close/>
                </a:path>
              </a:pathLst>
            </a:custGeom>
            <a:solidFill>
              <a:srgbClr val="000000"/>
            </a:solidFill>
          </p:spPr>
          <p:txBody>
            <a:bodyPr vert="horz" lIns="91440" tIns="45720" rIns="91440" bIns="45720" anchor="t"/>
            <a:lstStyle/>
            <a:p>
              <a:endParaRPr lang="en-IN"/>
            </a:p>
          </p:txBody>
        </p:sp>
        <p:sp>
          <p:nvSpPr>
            <p:cNvPr id="2895" name="Shape 2930"/>
            <p:cNvSpPr/>
            <p:nvPr/>
          </p:nvSpPr>
          <p:spPr>
            <a:xfrm>
              <a:off x="6274736" y="4929471"/>
              <a:ext cx="23574" cy="67627"/>
            </a:xfrm>
            <a:custGeom>
              <a:avLst/>
              <a:gdLst/>
              <a:ahLst/>
              <a:cxnLst/>
              <a:rect l="0" t="0" r="0" b="0"/>
              <a:pathLst>
                <a:path w="23574" h="67627">
                  <a:moveTo>
                    <a:pt x="15795" y="0"/>
                  </a:moveTo>
                  <a:lnTo>
                    <a:pt x="0" y="4366"/>
                  </a:lnTo>
                  <a:lnTo>
                    <a:pt x="0" y="5953"/>
                  </a:lnTo>
                  <a:lnTo>
                    <a:pt x="3412" y="5715"/>
                  </a:lnTo>
                  <a:lnTo>
                    <a:pt x="5715" y="6032"/>
                  </a:lnTo>
                  <a:lnTo>
                    <a:pt x="7064" y="7143"/>
                  </a:lnTo>
                  <a:lnTo>
                    <a:pt x="7699" y="8969"/>
                  </a:lnTo>
                  <a:lnTo>
                    <a:pt x="7858" y="11748"/>
                  </a:lnTo>
                  <a:lnTo>
                    <a:pt x="7858" y="59056"/>
                  </a:lnTo>
                  <a:lnTo>
                    <a:pt x="7539" y="62388"/>
                  </a:lnTo>
                  <a:lnTo>
                    <a:pt x="6270" y="64452"/>
                  </a:lnTo>
                  <a:lnTo>
                    <a:pt x="3889" y="65643"/>
                  </a:lnTo>
                  <a:lnTo>
                    <a:pt x="237" y="66199"/>
                  </a:lnTo>
                  <a:lnTo>
                    <a:pt x="237" y="67627"/>
                  </a:lnTo>
                  <a:lnTo>
                    <a:pt x="23574" y="67627"/>
                  </a:lnTo>
                  <a:lnTo>
                    <a:pt x="23574" y="66199"/>
                  </a:lnTo>
                  <a:lnTo>
                    <a:pt x="20002" y="65802"/>
                  </a:lnTo>
                  <a:lnTo>
                    <a:pt x="17699" y="64770"/>
                  </a:lnTo>
                  <a:lnTo>
                    <a:pt x="16509" y="62786"/>
                  </a:lnTo>
                  <a:lnTo>
                    <a:pt x="16192" y="59373"/>
                  </a:lnTo>
                  <a:lnTo>
                    <a:pt x="16192" y="158"/>
                  </a:lnTo>
                  <a:lnTo>
                    <a:pt x="15795" y="0"/>
                  </a:lnTo>
                  <a:close/>
                </a:path>
              </a:pathLst>
            </a:custGeom>
            <a:solidFill>
              <a:srgbClr val="000000"/>
            </a:solidFill>
          </p:spPr>
          <p:txBody>
            <a:bodyPr vert="horz" lIns="91440" tIns="45720" rIns="91440" bIns="45720" anchor="t"/>
            <a:lstStyle/>
            <a:p>
              <a:endParaRPr lang="en-IN"/>
            </a:p>
          </p:txBody>
        </p:sp>
        <p:sp>
          <p:nvSpPr>
            <p:cNvPr id="2896" name="Shape 2931"/>
            <p:cNvSpPr/>
            <p:nvPr/>
          </p:nvSpPr>
          <p:spPr>
            <a:xfrm>
              <a:off x="5402881" y="4929471"/>
              <a:ext cx="10160" cy="10081"/>
            </a:xfrm>
            <a:custGeom>
              <a:avLst/>
              <a:gdLst/>
              <a:ahLst/>
              <a:cxnLst/>
              <a:rect l="0" t="0" r="0" b="0"/>
              <a:pathLst>
                <a:path w="10160" h="10081">
                  <a:moveTo>
                    <a:pt x="5001" y="0"/>
                  </a:moveTo>
                  <a:lnTo>
                    <a:pt x="2778" y="476"/>
                  </a:lnTo>
                  <a:lnTo>
                    <a:pt x="1191" y="1746"/>
                  </a:lnTo>
                  <a:lnTo>
                    <a:pt x="317" y="3413"/>
                  </a:lnTo>
                  <a:lnTo>
                    <a:pt x="0" y="5081"/>
                  </a:lnTo>
                  <a:lnTo>
                    <a:pt x="317" y="6668"/>
                  </a:lnTo>
                  <a:lnTo>
                    <a:pt x="1191" y="8335"/>
                  </a:lnTo>
                  <a:lnTo>
                    <a:pt x="2699" y="9604"/>
                  </a:lnTo>
                  <a:lnTo>
                    <a:pt x="5001" y="10081"/>
                  </a:lnTo>
                  <a:lnTo>
                    <a:pt x="7065" y="9683"/>
                  </a:lnTo>
                  <a:lnTo>
                    <a:pt x="8731" y="8652"/>
                  </a:lnTo>
                  <a:lnTo>
                    <a:pt x="9842" y="7065"/>
                  </a:lnTo>
                  <a:lnTo>
                    <a:pt x="10160" y="5081"/>
                  </a:lnTo>
                  <a:lnTo>
                    <a:pt x="9842" y="3017"/>
                  </a:lnTo>
                  <a:lnTo>
                    <a:pt x="8731" y="1508"/>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2897" name="Shape 2932"/>
            <p:cNvSpPr/>
            <p:nvPr/>
          </p:nvSpPr>
          <p:spPr>
            <a:xfrm>
              <a:off x="6345459" y="4939790"/>
              <a:ext cx="26351" cy="58341"/>
            </a:xfrm>
            <a:custGeom>
              <a:avLst/>
              <a:gdLst/>
              <a:ahLst/>
              <a:cxnLst/>
              <a:rect l="0" t="0" r="0" b="0"/>
              <a:pathLst>
                <a:path w="26351" h="58341">
                  <a:moveTo>
                    <a:pt x="13255" y="0"/>
                  </a:moveTo>
                  <a:lnTo>
                    <a:pt x="10873" y="3413"/>
                  </a:lnTo>
                  <a:lnTo>
                    <a:pt x="8888" y="6112"/>
                  </a:lnTo>
                  <a:lnTo>
                    <a:pt x="4364" y="11271"/>
                  </a:lnTo>
                  <a:lnTo>
                    <a:pt x="1428" y="13652"/>
                  </a:lnTo>
                  <a:lnTo>
                    <a:pt x="396" y="14446"/>
                  </a:lnTo>
                  <a:lnTo>
                    <a:pt x="0" y="15240"/>
                  </a:lnTo>
                  <a:lnTo>
                    <a:pt x="396" y="15954"/>
                  </a:lnTo>
                  <a:lnTo>
                    <a:pt x="5635" y="15954"/>
                  </a:lnTo>
                  <a:lnTo>
                    <a:pt x="5635" y="45720"/>
                  </a:lnTo>
                  <a:lnTo>
                    <a:pt x="5872" y="49133"/>
                  </a:lnTo>
                  <a:lnTo>
                    <a:pt x="6350" y="51912"/>
                  </a:lnTo>
                  <a:lnTo>
                    <a:pt x="7222" y="54133"/>
                  </a:lnTo>
                  <a:lnTo>
                    <a:pt x="8333" y="55721"/>
                  </a:lnTo>
                  <a:lnTo>
                    <a:pt x="11269" y="57706"/>
                  </a:lnTo>
                  <a:lnTo>
                    <a:pt x="14763" y="58341"/>
                  </a:lnTo>
                  <a:lnTo>
                    <a:pt x="18176" y="57706"/>
                  </a:lnTo>
                  <a:lnTo>
                    <a:pt x="21351" y="56118"/>
                  </a:lnTo>
                  <a:lnTo>
                    <a:pt x="24128" y="53737"/>
                  </a:lnTo>
                  <a:lnTo>
                    <a:pt x="26351" y="50800"/>
                  </a:lnTo>
                  <a:lnTo>
                    <a:pt x="25082" y="49688"/>
                  </a:lnTo>
                  <a:lnTo>
                    <a:pt x="22859" y="51912"/>
                  </a:lnTo>
                  <a:lnTo>
                    <a:pt x="21192" y="52785"/>
                  </a:lnTo>
                  <a:lnTo>
                    <a:pt x="19050" y="53181"/>
                  </a:lnTo>
                  <a:lnTo>
                    <a:pt x="16905" y="52706"/>
                  </a:lnTo>
                  <a:lnTo>
                    <a:pt x="15477" y="51515"/>
                  </a:lnTo>
                  <a:lnTo>
                    <a:pt x="14603" y="49848"/>
                  </a:lnTo>
                  <a:lnTo>
                    <a:pt x="14207" y="47943"/>
                  </a:lnTo>
                  <a:lnTo>
                    <a:pt x="13969" y="44292"/>
                  </a:lnTo>
                  <a:lnTo>
                    <a:pt x="13969" y="15954"/>
                  </a:lnTo>
                  <a:lnTo>
                    <a:pt x="23969" y="15954"/>
                  </a:lnTo>
                  <a:lnTo>
                    <a:pt x="23969" y="12779"/>
                  </a:lnTo>
                  <a:lnTo>
                    <a:pt x="13969" y="12779"/>
                  </a:lnTo>
                  <a:lnTo>
                    <a:pt x="13969" y="1270"/>
                  </a:lnTo>
                  <a:lnTo>
                    <a:pt x="13889" y="318"/>
                  </a:lnTo>
                  <a:lnTo>
                    <a:pt x="13255" y="0"/>
                  </a:lnTo>
                  <a:close/>
                </a:path>
              </a:pathLst>
            </a:custGeom>
            <a:solidFill>
              <a:srgbClr val="000000"/>
            </a:solidFill>
          </p:spPr>
          <p:txBody>
            <a:bodyPr vert="horz" lIns="91440" tIns="45720" rIns="91440" bIns="45720" anchor="t"/>
            <a:lstStyle/>
            <a:p>
              <a:endParaRPr lang="en-IN"/>
            </a:p>
          </p:txBody>
        </p:sp>
        <p:sp>
          <p:nvSpPr>
            <p:cNvPr id="2898" name="Shape 2933"/>
            <p:cNvSpPr/>
            <p:nvPr/>
          </p:nvSpPr>
          <p:spPr>
            <a:xfrm>
              <a:off x="5978984" y="4939790"/>
              <a:ext cx="26352" cy="58341"/>
            </a:xfrm>
            <a:custGeom>
              <a:avLst/>
              <a:gdLst/>
              <a:ahLst/>
              <a:cxnLst/>
              <a:rect l="0" t="0" r="0" b="0"/>
              <a:pathLst>
                <a:path w="26352" h="58341">
                  <a:moveTo>
                    <a:pt x="13256" y="0"/>
                  </a:moveTo>
                  <a:lnTo>
                    <a:pt x="10875" y="3413"/>
                  </a:lnTo>
                  <a:lnTo>
                    <a:pt x="8810" y="6112"/>
                  </a:lnTo>
                  <a:lnTo>
                    <a:pt x="4366" y="11271"/>
                  </a:lnTo>
                  <a:lnTo>
                    <a:pt x="1350" y="13652"/>
                  </a:lnTo>
                  <a:lnTo>
                    <a:pt x="317" y="14446"/>
                  </a:lnTo>
                  <a:lnTo>
                    <a:pt x="0" y="15240"/>
                  </a:lnTo>
                  <a:lnTo>
                    <a:pt x="397" y="15954"/>
                  </a:lnTo>
                  <a:lnTo>
                    <a:pt x="5635" y="15954"/>
                  </a:lnTo>
                  <a:lnTo>
                    <a:pt x="5635" y="45720"/>
                  </a:lnTo>
                  <a:lnTo>
                    <a:pt x="5874" y="49133"/>
                  </a:lnTo>
                  <a:lnTo>
                    <a:pt x="6350" y="51912"/>
                  </a:lnTo>
                  <a:lnTo>
                    <a:pt x="7143" y="54133"/>
                  </a:lnTo>
                  <a:lnTo>
                    <a:pt x="8255" y="55721"/>
                  </a:lnTo>
                  <a:lnTo>
                    <a:pt x="11191" y="57706"/>
                  </a:lnTo>
                  <a:lnTo>
                    <a:pt x="14764" y="58341"/>
                  </a:lnTo>
                  <a:lnTo>
                    <a:pt x="18098" y="57706"/>
                  </a:lnTo>
                  <a:lnTo>
                    <a:pt x="21351" y="56118"/>
                  </a:lnTo>
                  <a:lnTo>
                    <a:pt x="24130" y="53737"/>
                  </a:lnTo>
                  <a:lnTo>
                    <a:pt x="26352" y="50800"/>
                  </a:lnTo>
                  <a:lnTo>
                    <a:pt x="25003" y="49688"/>
                  </a:lnTo>
                  <a:lnTo>
                    <a:pt x="22781" y="51912"/>
                  </a:lnTo>
                  <a:lnTo>
                    <a:pt x="21114" y="52785"/>
                  </a:lnTo>
                  <a:lnTo>
                    <a:pt x="18970" y="53181"/>
                  </a:lnTo>
                  <a:lnTo>
                    <a:pt x="16827" y="52706"/>
                  </a:lnTo>
                  <a:lnTo>
                    <a:pt x="15399" y="51515"/>
                  </a:lnTo>
                  <a:lnTo>
                    <a:pt x="14129" y="47943"/>
                  </a:lnTo>
                  <a:lnTo>
                    <a:pt x="13970" y="44292"/>
                  </a:lnTo>
                  <a:lnTo>
                    <a:pt x="13970" y="15954"/>
                  </a:lnTo>
                  <a:lnTo>
                    <a:pt x="23971" y="15954"/>
                  </a:lnTo>
                  <a:lnTo>
                    <a:pt x="23971" y="12779"/>
                  </a:lnTo>
                  <a:lnTo>
                    <a:pt x="13970" y="12779"/>
                  </a:lnTo>
                  <a:lnTo>
                    <a:pt x="13970" y="1270"/>
                  </a:lnTo>
                  <a:lnTo>
                    <a:pt x="13891" y="318"/>
                  </a:lnTo>
                  <a:lnTo>
                    <a:pt x="13256" y="0"/>
                  </a:lnTo>
                  <a:close/>
                </a:path>
              </a:pathLst>
            </a:custGeom>
            <a:solidFill>
              <a:srgbClr val="000000"/>
            </a:solidFill>
          </p:spPr>
          <p:txBody>
            <a:bodyPr vert="horz" lIns="91440" tIns="45720" rIns="91440" bIns="45720" anchor="t"/>
            <a:lstStyle/>
            <a:p>
              <a:endParaRPr lang="en-IN"/>
            </a:p>
          </p:txBody>
        </p:sp>
        <p:sp>
          <p:nvSpPr>
            <p:cNvPr id="2899" name="Shape 2934"/>
            <p:cNvSpPr/>
            <p:nvPr/>
          </p:nvSpPr>
          <p:spPr>
            <a:xfrm>
              <a:off x="6419198" y="4929471"/>
              <a:ext cx="45958" cy="68660"/>
            </a:xfrm>
            <a:custGeom>
              <a:avLst/>
              <a:gdLst/>
              <a:ahLst/>
              <a:cxnLst/>
              <a:rect l="0" t="0" r="0" b="0"/>
              <a:pathLst>
                <a:path w="45958" h="68660">
                  <a:moveTo>
                    <a:pt x="38814" y="0"/>
                  </a:moveTo>
                  <a:lnTo>
                    <a:pt x="24208" y="4366"/>
                  </a:lnTo>
                  <a:lnTo>
                    <a:pt x="24208" y="5953"/>
                  </a:lnTo>
                  <a:lnTo>
                    <a:pt x="26589" y="5874"/>
                  </a:lnTo>
                  <a:lnTo>
                    <a:pt x="29130" y="6192"/>
                  </a:lnTo>
                  <a:lnTo>
                    <a:pt x="30399" y="7223"/>
                  </a:lnTo>
                  <a:lnTo>
                    <a:pt x="30956" y="10874"/>
                  </a:lnTo>
                  <a:lnTo>
                    <a:pt x="30956" y="26352"/>
                  </a:lnTo>
                  <a:lnTo>
                    <a:pt x="28575" y="24448"/>
                  </a:lnTo>
                  <a:lnTo>
                    <a:pt x="26114" y="23098"/>
                  </a:lnTo>
                  <a:lnTo>
                    <a:pt x="23494" y="22304"/>
                  </a:lnTo>
                  <a:lnTo>
                    <a:pt x="22684" y="22241"/>
                  </a:lnTo>
                  <a:lnTo>
                    <a:pt x="20796" y="24844"/>
                  </a:lnTo>
                  <a:lnTo>
                    <a:pt x="20796" y="24844"/>
                  </a:lnTo>
                  <a:lnTo>
                    <a:pt x="24288" y="25479"/>
                  </a:lnTo>
                  <a:lnTo>
                    <a:pt x="27383" y="27306"/>
                  </a:lnTo>
                  <a:lnTo>
                    <a:pt x="29764" y="30401"/>
                  </a:lnTo>
                  <a:lnTo>
                    <a:pt x="30956" y="34767"/>
                  </a:lnTo>
                  <a:lnTo>
                    <a:pt x="30956" y="57547"/>
                  </a:lnTo>
                  <a:lnTo>
                    <a:pt x="29844" y="60007"/>
                  </a:lnTo>
                  <a:lnTo>
                    <a:pt x="27781" y="61833"/>
                  </a:lnTo>
                  <a:lnTo>
                    <a:pt x="25162" y="63103"/>
                  </a:lnTo>
                  <a:lnTo>
                    <a:pt x="22145" y="63500"/>
                  </a:lnTo>
                  <a:lnTo>
                    <a:pt x="18891" y="63024"/>
                  </a:lnTo>
                  <a:lnTo>
                    <a:pt x="15716" y="61516"/>
                  </a:lnTo>
                  <a:lnTo>
                    <a:pt x="12937" y="58896"/>
                  </a:lnTo>
                  <a:lnTo>
                    <a:pt x="10635" y="55007"/>
                  </a:lnTo>
                  <a:lnTo>
                    <a:pt x="9127" y="49768"/>
                  </a:lnTo>
                  <a:lnTo>
                    <a:pt x="8493" y="43181"/>
                  </a:lnTo>
                  <a:lnTo>
                    <a:pt x="9048" y="37148"/>
                  </a:lnTo>
                  <a:lnTo>
                    <a:pt x="10477" y="32465"/>
                  </a:lnTo>
                  <a:lnTo>
                    <a:pt x="12620" y="28972"/>
                  </a:lnTo>
                  <a:lnTo>
                    <a:pt x="15161" y="26670"/>
                  </a:lnTo>
                  <a:lnTo>
                    <a:pt x="17938" y="25321"/>
                  </a:lnTo>
                  <a:lnTo>
                    <a:pt x="20796" y="24844"/>
                  </a:lnTo>
                  <a:lnTo>
                    <a:pt x="22684" y="22241"/>
                  </a:lnTo>
                  <a:lnTo>
                    <a:pt x="20478" y="22067"/>
                  </a:lnTo>
                  <a:lnTo>
                    <a:pt x="15161" y="22940"/>
                  </a:lnTo>
                  <a:lnTo>
                    <a:pt x="10239" y="25479"/>
                  </a:lnTo>
                  <a:lnTo>
                    <a:pt x="6112" y="29368"/>
                  </a:lnTo>
                  <a:lnTo>
                    <a:pt x="2857" y="34369"/>
                  </a:lnTo>
                  <a:lnTo>
                    <a:pt x="793" y="40163"/>
                  </a:lnTo>
                  <a:lnTo>
                    <a:pt x="0" y="46435"/>
                  </a:lnTo>
                  <a:lnTo>
                    <a:pt x="634" y="53261"/>
                  </a:lnTo>
                  <a:lnTo>
                    <a:pt x="2222" y="58420"/>
                  </a:lnTo>
                  <a:lnTo>
                    <a:pt x="4683" y="62388"/>
                  </a:lnTo>
                  <a:lnTo>
                    <a:pt x="7539" y="65167"/>
                  </a:lnTo>
                  <a:lnTo>
                    <a:pt x="10635" y="66993"/>
                  </a:lnTo>
                  <a:lnTo>
                    <a:pt x="13573" y="68024"/>
                  </a:lnTo>
                  <a:lnTo>
                    <a:pt x="16112" y="68581"/>
                  </a:lnTo>
                  <a:lnTo>
                    <a:pt x="18018" y="68660"/>
                  </a:lnTo>
                  <a:lnTo>
                    <a:pt x="22859" y="68024"/>
                  </a:lnTo>
                  <a:lnTo>
                    <a:pt x="26510" y="66517"/>
                  </a:lnTo>
                  <a:lnTo>
                    <a:pt x="29050" y="64452"/>
                  </a:lnTo>
                  <a:lnTo>
                    <a:pt x="30797" y="62310"/>
                  </a:lnTo>
                  <a:lnTo>
                    <a:pt x="30956" y="62310"/>
                  </a:lnTo>
                  <a:lnTo>
                    <a:pt x="30956" y="68342"/>
                  </a:lnTo>
                  <a:lnTo>
                    <a:pt x="31352" y="68660"/>
                  </a:lnTo>
                  <a:lnTo>
                    <a:pt x="38814" y="66040"/>
                  </a:lnTo>
                  <a:lnTo>
                    <a:pt x="45958" y="63500"/>
                  </a:lnTo>
                  <a:lnTo>
                    <a:pt x="45958" y="61912"/>
                  </a:lnTo>
                  <a:lnTo>
                    <a:pt x="43179" y="61912"/>
                  </a:lnTo>
                  <a:lnTo>
                    <a:pt x="41275" y="61595"/>
                  </a:lnTo>
                  <a:lnTo>
                    <a:pt x="40163" y="60801"/>
                  </a:lnTo>
                  <a:lnTo>
                    <a:pt x="39528" y="59769"/>
                  </a:lnTo>
                  <a:lnTo>
                    <a:pt x="39289" y="56356"/>
                  </a:lnTo>
                  <a:lnTo>
                    <a:pt x="39289" y="158"/>
                  </a:lnTo>
                  <a:lnTo>
                    <a:pt x="38814" y="0"/>
                  </a:lnTo>
                  <a:close/>
                </a:path>
              </a:pathLst>
            </a:custGeom>
            <a:solidFill>
              <a:srgbClr val="000000"/>
            </a:solidFill>
          </p:spPr>
          <p:txBody>
            <a:bodyPr vert="horz" lIns="91440" tIns="45720" rIns="91440" bIns="45720" anchor="t"/>
            <a:lstStyle/>
            <a:p>
              <a:endParaRPr lang="en-IN"/>
            </a:p>
          </p:txBody>
        </p:sp>
        <p:sp>
          <p:nvSpPr>
            <p:cNvPr id="2900" name="Shape 2935"/>
            <p:cNvSpPr/>
            <p:nvPr/>
          </p:nvSpPr>
          <p:spPr>
            <a:xfrm>
              <a:off x="6374431" y="4951539"/>
              <a:ext cx="39528" cy="46592"/>
            </a:xfrm>
            <a:custGeom>
              <a:avLst/>
              <a:gdLst/>
              <a:ahLst/>
              <a:cxnLst/>
              <a:rect l="0" t="0" r="0" b="0"/>
              <a:pathLst>
                <a:path w="39528" h="46592">
                  <a:moveTo>
                    <a:pt x="20161" y="0"/>
                  </a:moveTo>
                  <a:lnTo>
                    <a:pt x="18017" y="3571"/>
                  </a:lnTo>
                  <a:lnTo>
                    <a:pt x="21431" y="4126"/>
                  </a:lnTo>
                  <a:lnTo>
                    <a:pt x="23812" y="5556"/>
                  </a:lnTo>
                  <a:lnTo>
                    <a:pt x="25400" y="7539"/>
                  </a:lnTo>
                  <a:lnTo>
                    <a:pt x="26432" y="9921"/>
                  </a:lnTo>
                  <a:lnTo>
                    <a:pt x="27542" y="15001"/>
                  </a:lnTo>
                  <a:lnTo>
                    <a:pt x="7063" y="15001"/>
                  </a:lnTo>
                  <a:lnTo>
                    <a:pt x="7778" y="12063"/>
                  </a:lnTo>
                  <a:lnTo>
                    <a:pt x="8651" y="9525"/>
                  </a:lnTo>
                  <a:lnTo>
                    <a:pt x="9763" y="7539"/>
                  </a:lnTo>
                  <a:lnTo>
                    <a:pt x="11112" y="6032"/>
                  </a:lnTo>
                  <a:lnTo>
                    <a:pt x="14287" y="4126"/>
                  </a:lnTo>
                  <a:lnTo>
                    <a:pt x="18017" y="3571"/>
                  </a:lnTo>
                  <a:lnTo>
                    <a:pt x="20161" y="0"/>
                  </a:lnTo>
                  <a:lnTo>
                    <a:pt x="15875" y="475"/>
                  </a:lnTo>
                  <a:lnTo>
                    <a:pt x="11430" y="2221"/>
                  </a:lnTo>
                  <a:lnTo>
                    <a:pt x="7143" y="5317"/>
                  </a:lnTo>
                  <a:lnTo>
                    <a:pt x="3492" y="9921"/>
                  </a:lnTo>
                  <a:lnTo>
                    <a:pt x="952" y="16191"/>
                  </a:lnTo>
                  <a:lnTo>
                    <a:pt x="0" y="24367"/>
                  </a:lnTo>
                  <a:lnTo>
                    <a:pt x="317" y="29368"/>
                  </a:lnTo>
                  <a:lnTo>
                    <a:pt x="1270" y="33733"/>
                  </a:lnTo>
                  <a:lnTo>
                    <a:pt x="2857" y="37543"/>
                  </a:lnTo>
                  <a:lnTo>
                    <a:pt x="5080" y="40718"/>
                  </a:lnTo>
                  <a:lnTo>
                    <a:pt x="7778" y="43258"/>
                  </a:lnTo>
                  <a:lnTo>
                    <a:pt x="10953" y="45083"/>
                  </a:lnTo>
                  <a:lnTo>
                    <a:pt x="14526" y="46194"/>
                  </a:lnTo>
                  <a:lnTo>
                    <a:pt x="18494" y="46592"/>
                  </a:lnTo>
                  <a:lnTo>
                    <a:pt x="23416" y="45957"/>
                  </a:lnTo>
                  <a:lnTo>
                    <a:pt x="27622" y="44369"/>
                  </a:lnTo>
                  <a:lnTo>
                    <a:pt x="31115" y="42147"/>
                  </a:lnTo>
                  <a:lnTo>
                    <a:pt x="33972" y="39448"/>
                  </a:lnTo>
                  <a:lnTo>
                    <a:pt x="36116" y="36669"/>
                  </a:lnTo>
                  <a:lnTo>
                    <a:pt x="37782" y="33971"/>
                  </a:lnTo>
                  <a:lnTo>
                    <a:pt x="38893" y="31669"/>
                  </a:lnTo>
                  <a:lnTo>
                    <a:pt x="39528" y="30002"/>
                  </a:lnTo>
                  <a:lnTo>
                    <a:pt x="37941" y="29368"/>
                  </a:lnTo>
                  <a:lnTo>
                    <a:pt x="34925" y="33653"/>
                  </a:lnTo>
                  <a:lnTo>
                    <a:pt x="32702" y="35876"/>
                  </a:lnTo>
                  <a:lnTo>
                    <a:pt x="29923" y="37861"/>
                  </a:lnTo>
                  <a:lnTo>
                    <a:pt x="26591" y="39210"/>
                  </a:lnTo>
                  <a:lnTo>
                    <a:pt x="22542" y="39766"/>
                  </a:lnTo>
                  <a:lnTo>
                    <a:pt x="19208" y="39369"/>
                  </a:lnTo>
                  <a:lnTo>
                    <a:pt x="15795" y="38100"/>
                  </a:lnTo>
                  <a:lnTo>
                    <a:pt x="12700" y="35558"/>
                  </a:lnTo>
                  <a:lnTo>
                    <a:pt x="10001" y="31589"/>
                  </a:lnTo>
                  <a:lnTo>
                    <a:pt x="8890" y="28971"/>
                  </a:lnTo>
                  <a:lnTo>
                    <a:pt x="7937" y="25875"/>
                  </a:lnTo>
                  <a:lnTo>
                    <a:pt x="7302" y="22303"/>
                  </a:lnTo>
                  <a:lnTo>
                    <a:pt x="6826" y="18176"/>
                  </a:lnTo>
                  <a:lnTo>
                    <a:pt x="37624" y="18176"/>
                  </a:lnTo>
                  <a:lnTo>
                    <a:pt x="36910" y="13730"/>
                  </a:lnTo>
                  <a:lnTo>
                    <a:pt x="35798" y="9841"/>
                  </a:lnTo>
                  <a:lnTo>
                    <a:pt x="34131" y="6746"/>
                  </a:lnTo>
                  <a:lnTo>
                    <a:pt x="31988" y="4205"/>
                  </a:lnTo>
                  <a:lnTo>
                    <a:pt x="29527" y="2301"/>
                  </a:lnTo>
                  <a:lnTo>
                    <a:pt x="26670" y="1030"/>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2901" name="Shape 2936"/>
            <p:cNvSpPr/>
            <p:nvPr/>
          </p:nvSpPr>
          <p:spPr>
            <a:xfrm>
              <a:off x="6304264" y="4951539"/>
              <a:ext cx="40084" cy="46592"/>
            </a:xfrm>
            <a:custGeom>
              <a:avLst/>
              <a:gdLst/>
              <a:ahLst/>
              <a:cxnLst/>
              <a:rect l="0" t="0" r="0" b="0"/>
              <a:pathLst>
                <a:path w="40084" h="46592">
                  <a:moveTo>
                    <a:pt x="18018" y="0"/>
                  </a:moveTo>
                  <a:lnTo>
                    <a:pt x="12858" y="555"/>
                  </a:lnTo>
                  <a:lnTo>
                    <a:pt x="8731" y="1983"/>
                  </a:lnTo>
                  <a:lnTo>
                    <a:pt x="5634" y="4047"/>
                  </a:lnTo>
                  <a:lnTo>
                    <a:pt x="3492" y="6428"/>
                  </a:lnTo>
                  <a:lnTo>
                    <a:pt x="2302" y="8809"/>
                  </a:lnTo>
                  <a:lnTo>
                    <a:pt x="1904" y="11032"/>
                  </a:lnTo>
                  <a:lnTo>
                    <a:pt x="2857" y="13810"/>
                  </a:lnTo>
                  <a:lnTo>
                    <a:pt x="4205" y="14921"/>
                  </a:lnTo>
                  <a:lnTo>
                    <a:pt x="6112" y="15397"/>
                  </a:lnTo>
                  <a:lnTo>
                    <a:pt x="7937" y="15001"/>
                  </a:lnTo>
                  <a:lnTo>
                    <a:pt x="9366" y="13969"/>
                  </a:lnTo>
                  <a:lnTo>
                    <a:pt x="10318" y="12619"/>
                  </a:lnTo>
                  <a:lnTo>
                    <a:pt x="10635" y="11112"/>
                  </a:lnTo>
                  <a:lnTo>
                    <a:pt x="10318" y="9364"/>
                  </a:lnTo>
                  <a:lnTo>
                    <a:pt x="10080" y="7222"/>
                  </a:lnTo>
                  <a:lnTo>
                    <a:pt x="10715" y="5158"/>
                  </a:lnTo>
                  <a:lnTo>
                    <a:pt x="12382" y="3650"/>
                  </a:lnTo>
                  <a:lnTo>
                    <a:pt x="14684" y="2697"/>
                  </a:lnTo>
                  <a:lnTo>
                    <a:pt x="17144" y="2381"/>
                  </a:lnTo>
                  <a:lnTo>
                    <a:pt x="19605" y="2697"/>
                  </a:lnTo>
                  <a:lnTo>
                    <a:pt x="22066" y="3808"/>
                  </a:lnTo>
                  <a:lnTo>
                    <a:pt x="23970" y="6350"/>
                  </a:lnTo>
                  <a:lnTo>
                    <a:pt x="24764" y="10635"/>
                  </a:lnTo>
                  <a:lnTo>
                    <a:pt x="24764" y="16668"/>
                  </a:lnTo>
                  <a:lnTo>
                    <a:pt x="24024" y="16960"/>
                  </a:lnTo>
                  <a:lnTo>
                    <a:pt x="24764" y="19050"/>
                  </a:lnTo>
                  <a:lnTo>
                    <a:pt x="24764" y="33416"/>
                  </a:lnTo>
                  <a:lnTo>
                    <a:pt x="24209" y="36749"/>
                  </a:lnTo>
                  <a:lnTo>
                    <a:pt x="23176" y="37939"/>
                  </a:lnTo>
                  <a:lnTo>
                    <a:pt x="21431" y="39051"/>
                  </a:lnTo>
                  <a:lnTo>
                    <a:pt x="18812" y="40083"/>
                  </a:lnTo>
                  <a:lnTo>
                    <a:pt x="15239" y="40797"/>
                  </a:lnTo>
                  <a:lnTo>
                    <a:pt x="12700" y="40321"/>
                  </a:lnTo>
                  <a:lnTo>
                    <a:pt x="10635" y="38733"/>
                  </a:lnTo>
                  <a:lnTo>
                    <a:pt x="9287" y="36273"/>
                  </a:lnTo>
                  <a:lnTo>
                    <a:pt x="8731" y="33098"/>
                  </a:lnTo>
                  <a:lnTo>
                    <a:pt x="8731" y="32939"/>
                  </a:lnTo>
                  <a:lnTo>
                    <a:pt x="8889" y="31034"/>
                  </a:lnTo>
                  <a:lnTo>
                    <a:pt x="9525" y="28971"/>
                  </a:lnTo>
                  <a:lnTo>
                    <a:pt x="11112" y="26589"/>
                  </a:lnTo>
                  <a:lnTo>
                    <a:pt x="13969" y="24128"/>
                  </a:lnTo>
                  <a:lnTo>
                    <a:pt x="15953" y="22858"/>
                  </a:lnTo>
                  <a:lnTo>
                    <a:pt x="18414" y="21588"/>
                  </a:lnTo>
                  <a:lnTo>
                    <a:pt x="21352" y="20319"/>
                  </a:lnTo>
                  <a:lnTo>
                    <a:pt x="24764" y="19050"/>
                  </a:lnTo>
                  <a:lnTo>
                    <a:pt x="24024" y="16960"/>
                  </a:lnTo>
                  <a:lnTo>
                    <a:pt x="17303" y="19605"/>
                  </a:lnTo>
                  <a:lnTo>
                    <a:pt x="11112" y="22382"/>
                  </a:lnTo>
                  <a:lnTo>
                    <a:pt x="6270" y="25161"/>
                  </a:lnTo>
                  <a:lnTo>
                    <a:pt x="2857" y="28177"/>
                  </a:lnTo>
                  <a:lnTo>
                    <a:pt x="714" y="31828"/>
                  </a:lnTo>
                  <a:lnTo>
                    <a:pt x="0" y="36273"/>
                  </a:lnTo>
                  <a:lnTo>
                    <a:pt x="951" y="40638"/>
                  </a:lnTo>
                  <a:lnTo>
                    <a:pt x="3253" y="43893"/>
                  </a:lnTo>
                  <a:lnTo>
                    <a:pt x="6587" y="45957"/>
                  </a:lnTo>
                  <a:lnTo>
                    <a:pt x="10476" y="46592"/>
                  </a:lnTo>
                  <a:lnTo>
                    <a:pt x="14524" y="45957"/>
                  </a:lnTo>
                  <a:lnTo>
                    <a:pt x="18414" y="44211"/>
                  </a:lnTo>
                  <a:lnTo>
                    <a:pt x="24843" y="39369"/>
                  </a:lnTo>
                  <a:lnTo>
                    <a:pt x="25400" y="42305"/>
                  </a:lnTo>
                  <a:lnTo>
                    <a:pt x="26351" y="44369"/>
                  </a:lnTo>
                  <a:lnTo>
                    <a:pt x="27622" y="45719"/>
                  </a:lnTo>
                  <a:lnTo>
                    <a:pt x="28892" y="46353"/>
                  </a:lnTo>
                  <a:lnTo>
                    <a:pt x="31273" y="46592"/>
                  </a:lnTo>
                  <a:lnTo>
                    <a:pt x="32780" y="46433"/>
                  </a:lnTo>
                  <a:lnTo>
                    <a:pt x="34687" y="45877"/>
                  </a:lnTo>
                  <a:lnTo>
                    <a:pt x="37147" y="44450"/>
                  </a:lnTo>
                  <a:lnTo>
                    <a:pt x="40084" y="41591"/>
                  </a:lnTo>
                  <a:lnTo>
                    <a:pt x="40084" y="39051"/>
                  </a:lnTo>
                  <a:lnTo>
                    <a:pt x="38258" y="40321"/>
                  </a:lnTo>
                  <a:lnTo>
                    <a:pt x="35639" y="40957"/>
                  </a:lnTo>
                  <a:lnTo>
                    <a:pt x="33972" y="40401"/>
                  </a:lnTo>
                  <a:lnTo>
                    <a:pt x="33178" y="39130"/>
                  </a:lnTo>
                  <a:lnTo>
                    <a:pt x="32780" y="35162"/>
                  </a:lnTo>
                  <a:lnTo>
                    <a:pt x="32780" y="15875"/>
                  </a:lnTo>
                  <a:lnTo>
                    <a:pt x="32225" y="9127"/>
                  </a:lnTo>
                  <a:lnTo>
                    <a:pt x="30956" y="5713"/>
                  </a:lnTo>
                  <a:lnTo>
                    <a:pt x="28416" y="2777"/>
                  </a:lnTo>
                  <a:lnTo>
                    <a:pt x="26590" y="1587"/>
                  </a:lnTo>
                  <a:lnTo>
                    <a:pt x="24288" y="793"/>
                  </a:lnTo>
                  <a:lnTo>
                    <a:pt x="21431" y="237"/>
                  </a:lnTo>
                  <a:lnTo>
                    <a:pt x="18018" y="0"/>
                  </a:lnTo>
                  <a:close/>
                </a:path>
              </a:pathLst>
            </a:custGeom>
            <a:solidFill>
              <a:srgbClr val="000000"/>
            </a:solidFill>
          </p:spPr>
          <p:txBody>
            <a:bodyPr vert="horz" lIns="91440" tIns="45720" rIns="91440" bIns="45720" anchor="t"/>
            <a:lstStyle/>
            <a:p>
              <a:endParaRPr lang="en-IN"/>
            </a:p>
          </p:txBody>
        </p:sp>
        <p:sp>
          <p:nvSpPr>
            <p:cNvPr id="2902" name="Shape 2937"/>
            <p:cNvSpPr/>
            <p:nvPr/>
          </p:nvSpPr>
          <p:spPr>
            <a:xfrm>
              <a:off x="6230762" y="4951539"/>
              <a:ext cx="39528" cy="46592"/>
            </a:xfrm>
            <a:custGeom>
              <a:avLst/>
              <a:gdLst/>
              <a:ahLst/>
              <a:cxnLst/>
              <a:rect l="0" t="0" r="0" b="0"/>
              <a:pathLst>
                <a:path w="39528" h="46592">
                  <a:moveTo>
                    <a:pt x="20241" y="0"/>
                  </a:moveTo>
                  <a:lnTo>
                    <a:pt x="18017" y="3571"/>
                  </a:lnTo>
                  <a:lnTo>
                    <a:pt x="21431" y="4126"/>
                  </a:lnTo>
                  <a:lnTo>
                    <a:pt x="23812" y="5556"/>
                  </a:lnTo>
                  <a:lnTo>
                    <a:pt x="25479" y="7539"/>
                  </a:lnTo>
                  <a:lnTo>
                    <a:pt x="26511" y="9921"/>
                  </a:lnTo>
                  <a:lnTo>
                    <a:pt x="27542" y="15001"/>
                  </a:lnTo>
                  <a:lnTo>
                    <a:pt x="7143" y="15001"/>
                  </a:lnTo>
                  <a:lnTo>
                    <a:pt x="7857" y="12063"/>
                  </a:lnTo>
                  <a:lnTo>
                    <a:pt x="8731" y="9525"/>
                  </a:lnTo>
                  <a:lnTo>
                    <a:pt x="9842" y="7539"/>
                  </a:lnTo>
                  <a:lnTo>
                    <a:pt x="11112" y="6032"/>
                  </a:lnTo>
                  <a:lnTo>
                    <a:pt x="14287" y="4126"/>
                  </a:lnTo>
                  <a:lnTo>
                    <a:pt x="18017" y="3571"/>
                  </a:lnTo>
                  <a:lnTo>
                    <a:pt x="20241" y="0"/>
                  </a:lnTo>
                  <a:lnTo>
                    <a:pt x="15954" y="475"/>
                  </a:lnTo>
                  <a:lnTo>
                    <a:pt x="11430" y="2221"/>
                  </a:lnTo>
                  <a:lnTo>
                    <a:pt x="7143" y="5317"/>
                  </a:lnTo>
                  <a:lnTo>
                    <a:pt x="3492" y="9921"/>
                  </a:lnTo>
                  <a:lnTo>
                    <a:pt x="952" y="16191"/>
                  </a:lnTo>
                  <a:lnTo>
                    <a:pt x="0" y="24367"/>
                  </a:lnTo>
                  <a:lnTo>
                    <a:pt x="397" y="29368"/>
                  </a:lnTo>
                  <a:lnTo>
                    <a:pt x="1348" y="33733"/>
                  </a:lnTo>
                  <a:lnTo>
                    <a:pt x="2857" y="37543"/>
                  </a:lnTo>
                  <a:lnTo>
                    <a:pt x="5080" y="40718"/>
                  </a:lnTo>
                  <a:lnTo>
                    <a:pt x="7778" y="43258"/>
                  </a:lnTo>
                  <a:lnTo>
                    <a:pt x="10953" y="45083"/>
                  </a:lnTo>
                  <a:lnTo>
                    <a:pt x="14526" y="46194"/>
                  </a:lnTo>
                  <a:lnTo>
                    <a:pt x="18494" y="46592"/>
                  </a:lnTo>
                  <a:lnTo>
                    <a:pt x="23495" y="45957"/>
                  </a:lnTo>
                  <a:lnTo>
                    <a:pt x="27701" y="44369"/>
                  </a:lnTo>
                  <a:lnTo>
                    <a:pt x="31194" y="42147"/>
                  </a:lnTo>
                  <a:lnTo>
                    <a:pt x="33972" y="39448"/>
                  </a:lnTo>
                  <a:lnTo>
                    <a:pt x="36195" y="36669"/>
                  </a:lnTo>
                  <a:lnTo>
                    <a:pt x="37782" y="33971"/>
                  </a:lnTo>
                  <a:lnTo>
                    <a:pt x="38893" y="31669"/>
                  </a:lnTo>
                  <a:lnTo>
                    <a:pt x="39528" y="30002"/>
                  </a:lnTo>
                  <a:lnTo>
                    <a:pt x="37941" y="29368"/>
                  </a:lnTo>
                  <a:lnTo>
                    <a:pt x="34925" y="33653"/>
                  </a:lnTo>
                  <a:lnTo>
                    <a:pt x="32702" y="35876"/>
                  </a:lnTo>
                  <a:lnTo>
                    <a:pt x="30003" y="37861"/>
                  </a:lnTo>
                  <a:lnTo>
                    <a:pt x="26591" y="39210"/>
                  </a:lnTo>
                  <a:lnTo>
                    <a:pt x="22622" y="39766"/>
                  </a:lnTo>
                  <a:lnTo>
                    <a:pt x="19208" y="39369"/>
                  </a:lnTo>
                  <a:lnTo>
                    <a:pt x="15875" y="38100"/>
                  </a:lnTo>
                  <a:lnTo>
                    <a:pt x="12700" y="35558"/>
                  </a:lnTo>
                  <a:lnTo>
                    <a:pt x="10001" y="31589"/>
                  </a:lnTo>
                  <a:lnTo>
                    <a:pt x="8890" y="28971"/>
                  </a:lnTo>
                  <a:lnTo>
                    <a:pt x="7937" y="25875"/>
                  </a:lnTo>
                  <a:lnTo>
                    <a:pt x="7302" y="22303"/>
                  </a:lnTo>
                  <a:lnTo>
                    <a:pt x="6826" y="18176"/>
                  </a:lnTo>
                  <a:lnTo>
                    <a:pt x="37624" y="18176"/>
                  </a:lnTo>
                  <a:lnTo>
                    <a:pt x="36989" y="13730"/>
                  </a:lnTo>
                  <a:lnTo>
                    <a:pt x="35798" y="9841"/>
                  </a:lnTo>
                  <a:lnTo>
                    <a:pt x="34131" y="6746"/>
                  </a:lnTo>
                  <a:lnTo>
                    <a:pt x="32067" y="4205"/>
                  </a:lnTo>
                  <a:lnTo>
                    <a:pt x="29527" y="2301"/>
                  </a:lnTo>
                  <a:lnTo>
                    <a:pt x="26748" y="1030"/>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903" name="Shape 2938"/>
            <p:cNvSpPr/>
            <p:nvPr/>
          </p:nvSpPr>
          <p:spPr>
            <a:xfrm>
              <a:off x="6007322" y="4951539"/>
              <a:ext cx="43656" cy="46592"/>
            </a:xfrm>
            <a:custGeom>
              <a:avLst/>
              <a:gdLst/>
              <a:ahLst/>
              <a:cxnLst/>
              <a:rect l="0" t="0" r="0" b="0"/>
              <a:pathLst>
                <a:path w="43656" h="46592">
                  <a:moveTo>
                    <a:pt x="21351" y="0"/>
                  </a:moveTo>
                  <a:lnTo>
                    <a:pt x="20557" y="2777"/>
                  </a:lnTo>
                  <a:lnTo>
                    <a:pt x="24763" y="3650"/>
                  </a:lnTo>
                  <a:lnTo>
                    <a:pt x="28257" y="6032"/>
                  </a:lnTo>
                  <a:lnTo>
                    <a:pt x="31035" y="9762"/>
                  </a:lnTo>
                  <a:lnTo>
                    <a:pt x="33098" y="14444"/>
                  </a:lnTo>
                  <a:lnTo>
                    <a:pt x="34368" y="19922"/>
                  </a:lnTo>
                  <a:lnTo>
                    <a:pt x="34766" y="25875"/>
                  </a:lnTo>
                  <a:lnTo>
                    <a:pt x="34210" y="32146"/>
                  </a:lnTo>
                  <a:lnTo>
                    <a:pt x="32780" y="36828"/>
                  </a:lnTo>
                  <a:lnTo>
                    <a:pt x="30797" y="40163"/>
                  </a:lnTo>
                  <a:lnTo>
                    <a:pt x="28257" y="42305"/>
                  </a:lnTo>
                  <a:lnTo>
                    <a:pt x="25637" y="43496"/>
                  </a:lnTo>
                  <a:lnTo>
                    <a:pt x="23018" y="43813"/>
                  </a:lnTo>
                  <a:lnTo>
                    <a:pt x="19050" y="43019"/>
                  </a:lnTo>
                  <a:lnTo>
                    <a:pt x="15795" y="40797"/>
                  </a:lnTo>
                  <a:lnTo>
                    <a:pt x="13334" y="37622"/>
                  </a:lnTo>
                  <a:lnTo>
                    <a:pt x="11508" y="33733"/>
                  </a:lnTo>
                  <a:lnTo>
                    <a:pt x="10238" y="29526"/>
                  </a:lnTo>
                  <a:lnTo>
                    <a:pt x="9445" y="25319"/>
                  </a:lnTo>
                  <a:lnTo>
                    <a:pt x="9047" y="21431"/>
                  </a:lnTo>
                  <a:lnTo>
                    <a:pt x="8888" y="18256"/>
                  </a:lnTo>
                  <a:lnTo>
                    <a:pt x="9127" y="14603"/>
                  </a:lnTo>
                  <a:lnTo>
                    <a:pt x="9841" y="11508"/>
                  </a:lnTo>
                  <a:lnTo>
                    <a:pt x="10873" y="8809"/>
                  </a:lnTo>
                  <a:lnTo>
                    <a:pt x="12382" y="6666"/>
                  </a:lnTo>
                  <a:lnTo>
                    <a:pt x="14128" y="4919"/>
                  </a:lnTo>
                  <a:lnTo>
                    <a:pt x="16112" y="3730"/>
                  </a:lnTo>
                  <a:lnTo>
                    <a:pt x="18256" y="3014"/>
                  </a:lnTo>
                  <a:lnTo>
                    <a:pt x="20557" y="2777"/>
                  </a:lnTo>
                  <a:lnTo>
                    <a:pt x="21351" y="0"/>
                  </a:lnTo>
                  <a:lnTo>
                    <a:pt x="15160" y="872"/>
                  </a:lnTo>
                  <a:lnTo>
                    <a:pt x="9921" y="3253"/>
                  </a:lnTo>
                  <a:lnTo>
                    <a:pt x="5713" y="6983"/>
                  </a:lnTo>
                  <a:lnTo>
                    <a:pt x="2538" y="11667"/>
                  </a:lnTo>
                  <a:lnTo>
                    <a:pt x="634" y="17064"/>
                  </a:lnTo>
                  <a:lnTo>
                    <a:pt x="0" y="23018"/>
                  </a:lnTo>
                  <a:lnTo>
                    <a:pt x="634" y="29368"/>
                  </a:lnTo>
                  <a:lnTo>
                    <a:pt x="2697" y="35003"/>
                  </a:lnTo>
                  <a:lnTo>
                    <a:pt x="6032" y="39766"/>
                  </a:lnTo>
                  <a:lnTo>
                    <a:pt x="10397" y="43417"/>
                  </a:lnTo>
                  <a:lnTo>
                    <a:pt x="15636" y="45719"/>
                  </a:lnTo>
                  <a:lnTo>
                    <a:pt x="21668" y="46592"/>
                  </a:lnTo>
                  <a:lnTo>
                    <a:pt x="28495" y="45480"/>
                  </a:lnTo>
                  <a:lnTo>
                    <a:pt x="34051" y="42623"/>
                  </a:lnTo>
                  <a:lnTo>
                    <a:pt x="38257" y="38416"/>
                  </a:lnTo>
                  <a:lnTo>
                    <a:pt x="41275" y="33416"/>
                  </a:lnTo>
                  <a:lnTo>
                    <a:pt x="43099" y="28097"/>
                  </a:lnTo>
                  <a:lnTo>
                    <a:pt x="43656" y="23018"/>
                  </a:lnTo>
                  <a:lnTo>
                    <a:pt x="43178" y="17858"/>
                  </a:lnTo>
                  <a:lnTo>
                    <a:pt x="41988" y="13333"/>
                  </a:lnTo>
                  <a:lnTo>
                    <a:pt x="40083" y="9364"/>
                  </a:lnTo>
                  <a:lnTo>
                    <a:pt x="37385" y="6111"/>
                  </a:lnTo>
                  <a:lnTo>
                    <a:pt x="34051" y="3491"/>
                  </a:lnTo>
                  <a:lnTo>
                    <a:pt x="30319"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2904" name="Shape 2939"/>
            <p:cNvSpPr/>
            <p:nvPr/>
          </p:nvSpPr>
          <p:spPr>
            <a:xfrm>
              <a:off x="5599969" y="4951539"/>
              <a:ext cx="40083" cy="46592"/>
            </a:xfrm>
            <a:custGeom>
              <a:avLst/>
              <a:gdLst/>
              <a:ahLst/>
              <a:cxnLst/>
              <a:rect l="0" t="0" r="0" b="0"/>
              <a:pathLst>
                <a:path w="40083" h="46592">
                  <a:moveTo>
                    <a:pt x="18017" y="0"/>
                  </a:moveTo>
                  <a:lnTo>
                    <a:pt x="12858" y="555"/>
                  </a:lnTo>
                  <a:lnTo>
                    <a:pt x="8731" y="1983"/>
                  </a:lnTo>
                  <a:lnTo>
                    <a:pt x="5635" y="4047"/>
                  </a:lnTo>
                  <a:lnTo>
                    <a:pt x="3492" y="6428"/>
                  </a:lnTo>
                  <a:lnTo>
                    <a:pt x="2222" y="8809"/>
                  </a:lnTo>
                  <a:lnTo>
                    <a:pt x="1825" y="11032"/>
                  </a:lnTo>
                  <a:lnTo>
                    <a:pt x="2142" y="12382"/>
                  </a:lnTo>
                  <a:lnTo>
                    <a:pt x="2857" y="13810"/>
                  </a:lnTo>
                  <a:lnTo>
                    <a:pt x="4127" y="14921"/>
                  </a:lnTo>
                  <a:lnTo>
                    <a:pt x="6111" y="15397"/>
                  </a:lnTo>
                  <a:lnTo>
                    <a:pt x="7937" y="15001"/>
                  </a:lnTo>
                  <a:lnTo>
                    <a:pt x="9366" y="13969"/>
                  </a:lnTo>
                  <a:lnTo>
                    <a:pt x="10238" y="12619"/>
                  </a:lnTo>
                  <a:lnTo>
                    <a:pt x="10556" y="11112"/>
                  </a:lnTo>
                  <a:lnTo>
                    <a:pt x="10318" y="9364"/>
                  </a:lnTo>
                  <a:lnTo>
                    <a:pt x="10080" y="7222"/>
                  </a:lnTo>
                  <a:lnTo>
                    <a:pt x="10715" y="5158"/>
                  </a:lnTo>
                  <a:lnTo>
                    <a:pt x="12382" y="3650"/>
                  </a:lnTo>
                  <a:lnTo>
                    <a:pt x="14683" y="2697"/>
                  </a:lnTo>
                  <a:lnTo>
                    <a:pt x="17145" y="2381"/>
                  </a:lnTo>
                  <a:lnTo>
                    <a:pt x="19605" y="2697"/>
                  </a:lnTo>
                  <a:lnTo>
                    <a:pt x="22066" y="3808"/>
                  </a:lnTo>
                  <a:lnTo>
                    <a:pt x="23971" y="6350"/>
                  </a:lnTo>
                  <a:lnTo>
                    <a:pt x="24765" y="10635"/>
                  </a:lnTo>
                  <a:lnTo>
                    <a:pt x="24765" y="16668"/>
                  </a:lnTo>
                  <a:lnTo>
                    <a:pt x="24024" y="16960"/>
                  </a:lnTo>
                  <a:lnTo>
                    <a:pt x="24765" y="19050"/>
                  </a:lnTo>
                  <a:lnTo>
                    <a:pt x="24765" y="33416"/>
                  </a:lnTo>
                  <a:lnTo>
                    <a:pt x="24208" y="36749"/>
                  </a:lnTo>
                  <a:lnTo>
                    <a:pt x="23177" y="37939"/>
                  </a:lnTo>
                  <a:lnTo>
                    <a:pt x="21351" y="39051"/>
                  </a:lnTo>
                  <a:lnTo>
                    <a:pt x="20320" y="39527"/>
                  </a:lnTo>
                  <a:lnTo>
                    <a:pt x="18732" y="40083"/>
                  </a:lnTo>
                  <a:lnTo>
                    <a:pt x="15240" y="40797"/>
                  </a:lnTo>
                  <a:lnTo>
                    <a:pt x="12700" y="40321"/>
                  </a:lnTo>
                  <a:lnTo>
                    <a:pt x="10636" y="38733"/>
                  </a:lnTo>
                  <a:lnTo>
                    <a:pt x="9207" y="36273"/>
                  </a:lnTo>
                  <a:lnTo>
                    <a:pt x="8731" y="33098"/>
                  </a:lnTo>
                  <a:lnTo>
                    <a:pt x="8731" y="32939"/>
                  </a:lnTo>
                  <a:lnTo>
                    <a:pt x="8890" y="31034"/>
                  </a:lnTo>
                  <a:lnTo>
                    <a:pt x="9525" y="28971"/>
                  </a:lnTo>
                  <a:lnTo>
                    <a:pt x="11112" y="26589"/>
                  </a:lnTo>
                  <a:lnTo>
                    <a:pt x="13970" y="24128"/>
                  </a:lnTo>
                  <a:lnTo>
                    <a:pt x="15954" y="22858"/>
                  </a:lnTo>
                  <a:lnTo>
                    <a:pt x="18415" y="21588"/>
                  </a:lnTo>
                  <a:lnTo>
                    <a:pt x="21351" y="20319"/>
                  </a:lnTo>
                  <a:lnTo>
                    <a:pt x="24765" y="19050"/>
                  </a:lnTo>
                  <a:lnTo>
                    <a:pt x="24024" y="16960"/>
                  </a:lnTo>
                  <a:lnTo>
                    <a:pt x="17303" y="19605"/>
                  </a:lnTo>
                  <a:lnTo>
                    <a:pt x="11112" y="22382"/>
                  </a:lnTo>
                  <a:lnTo>
                    <a:pt x="6270" y="25161"/>
                  </a:lnTo>
                  <a:lnTo>
                    <a:pt x="2777" y="28177"/>
                  </a:lnTo>
                  <a:lnTo>
                    <a:pt x="713" y="31828"/>
                  </a:lnTo>
                  <a:lnTo>
                    <a:pt x="0" y="36273"/>
                  </a:lnTo>
                  <a:lnTo>
                    <a:pt x="872" y="40638"/>
                  </a:lnTo>
                  <a:lnTo>
                    <a:pt x="3254" y="43893"/>
                  </a:lnTo>
                  <a:lnTo>
                    <a:pt x="6587" y="45957"/>
                  </a:lnTo>
                  <a:lnTo>
                    <a:pt x="10477" y="46592"/>
                  </a:lnTo>
                  <a:lnTo>
                    <a:pt x="14525" y="45957"/>
                  </a:lnTo>
                  <a:lnTo>
                    <a:pt x="18335" y="44211"/>
                  </a:lnTo>
                  <a:lnTo>
                    <a:pt x="21827" y="41830"/>
                  </a:lnTo>
                  <a:lnTo>
                    <a:pt x="24843" y="39369"/>
                  </a:lnTo>
                  <a:lnTo>
                    <a:pt x="25400" y="42305"/>
                  </a:lnTo>
                  <a:lnTo>
                    <a:pt x="26352" y="44369"/>
                  </a:lnTo>
                  <a:lnTo>
                    <a:pt x="27622" y="45719"/>
                  </a:lnTo>
                  <a:lnTo>
                    <a:pt x="28892" y="46353"/>
                  </a:lnTo>
                  <a:lnTo>
                    <a:pt x="31274" y="46592"/>
                  </a:lnTo>
                  <a:lnTo>
                    <a:pt x="32702" y="46433"/>
                  </a:lnTo>
                  <a:lnTo>
                    <a:pt x="34686" y="45877"/>
                  </a:lnTo>
                  <a:lnTo>
                    <a:pt x="37147" y="44450"/>
                  </a:lnTo>
                  <a:lnTo>
                    <a:pt x="40083" y="41591"/>
                  </a:lnTo>
                  <a:lnTo>
                    <a:pt x="40083" y="39051"/>
                  </a:lnTo>
                  <a:lnTo>
                    <a:pt x="38258" y="40321"/>
                  </a:lnTo>
                  <a:lnTo>
                    <a:pt x="35638" y="40957"/>
                  </a:lnTo>
                  <a:lnTo>
                    <a:pt x="33972" y="40401"/>
                  </a:lnTo>
                  <a:lnTo>
                    <a:pt x="33098" y="39130"/>
                  </a:lnTo>
                  <a:lnTo>
                    <a:pt x="32781" y="35162"/>
                  </a:lnTo>
                  <a:lnTo>
                    <a:pt x="32781" y="15875"/>
                  </a:lnTo>
                  <a:lnTo>
                    <a:pt x="32226" y="9127"/>
                  </a:lnTo>
                  <a:lnTo>
                    <a:pt x="30956" y="5713"/>
                  </a:lnTo>
                  <a:lnTo>
                    <a:pt x="28416" y="2777"/>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2905" name="Shape 2940"/>
            <p:cNvSpPr/>
            <p:nvPr/>
          </p:nvSpPr>
          <p:spPr>
            <a:xfrm>
              <a:off x="5426614" y="4951539"/>
              <a:ext cx="40083" cy="46592"/>
            </a:xfrm>
            <a:custGeom>
              <a:avLst/>
              <a:gdLst/>
              <a:ahLst/>
              <a:cxnLst/>
              <a:rect l="0" t="0" r="0" b="0"/>
              <a:pathLst>
                <a:path w="40083" h="46592">
                  <a:moveTo>
                    <a:pt x="18017" y="0"/>
                  </a:moveTo>
                  <a:lnTo>
                    <a:pt x="12858" y="555"/>
                  </a:lnTo>
                  <a:lnTo>
                    <a:pt x="8731" y="1983"/>
                  </a:lnTo>
                  <a:lnTo>
                    <a:pt x="5634" y="4047"/>
                  </a:lnTo>
                  <a:lnTo>
                    <a:pt x="3492" y="6428"/>
                  </a:lnTo>
                  <a:lnTo>
                    <a:pt x="2222" y="8809"/>
                  </a:lnTo>
                  <a:lnTo>
                    <a:pt x="1825" y="11032"/>
                  </a:lnTo>
                  <a:lnTo>
                    <a:pt x="2142" y="12382"/>
                  </a:lnTo>
                  <a:lnTo>
                    <a:pt x="2857" y="13810"/>
                  </a:lnTo>
                  <a:lnTo>
                    <a:pt x="4127" y="14921"/>
                  </a:lnTo>
                  <a:lnTo>
                    <a:pt x="6111" y="15397"/>
                  </a:lnTo>
                  <a:lnTo>
                    <a:pt x="7937" y="15001"/>
                  </a:lnTo>
                  <a:lnTo>
                    <a:pt x="9366" y="13969"/>
                  </a:lnTo>
                  <a:lnTo>
                    <a:pt x="10238" y="12619"/>
                  </a:lnTo>
                  <a:lnTo>
                    <a:pt x="10556" y="11112"/>
                  </a:lnTo>
                  <a:lnTo>
                    <a:pt x="10318" y="9364"/>
                  </a:lnTo>
                  <a:lnTo>
                    <a:pt x="10080" y="7222"/>
                  </a:lnTo>
                  <a:lnTo>
                    <a:pt x="10715" y="5158"/>
                  </a:lnTo>
                  <a:lnTo>
                    <a:pt x="12382" y="3650"/>
                  </a:lnTo>
                  <a:lnTo>
                    <a:pt x="14683" y="2697"/>
                  </a:lnTo>
                  <a:lnTo>
                    <a:pt x="17145" y="2381"/>
                  </a:lnTo>
                  <a:lnTo>
                    <a:pt x="19605" y="2697"/>
                  </a:lnTo>
                  <a:lnTo>
                    <a:pt x="22066" y="3808"/>
                  </a:lnTo>
                  <a:lnTo>
                    <a:pt x="23971" y="6350"/>
                  </a:lnTo>
                  <a:lnTo>
                    <a:pt x="24765" y="10635"/>
                  </a:lnTo>
                  <a:lnTo>
                    <a:pt x="24765" y="16668"/>
                  </a:lnTo>
                  <a:lnTo>
                    <a:pt x="24024" y="16960"/>
                  </a:lnTo>
                  <a:lnTo>
                    <a:pt x="24765" y="19050"/>
                  </a:lnTo>
                  <a:lnTo>
                    <a:pt x="24765" y="33416"/>
                  </a:lnTo>
                  <a:lnTo>
                    <a:pt x="24208" y="36749"/>
                  </a:lnTo>
                  <a:lnTo>
                    <a:pt x="23177" y="37939"/>
                  </a:lnTo>
                  <a:lnTo>
                    <a:pt x="21351" y="39051"/>
                  </a:lnTo>
                  <a:lnTo>
                    <a:pt x="20320" y="39527"/>
                  </a:lnTo>
                  <a:lnTo>
                    <a:pt x="18732" y="40083"/>
                  </a:lnTo>
                  <a:lnTo>
                    <a:pt x="15240" y="40797"/>
                  </a:lnTo>
                  <a:lnTo>
                    <a:pt x="12700" y="40321"/>
                  </a:lnTo>
                  <a:lnTo>
                    <a:pt x="10636" y="38733"/>
                  </a:lnTo>
                  <a:lnTo>
                    <a:pt x="9207" y="36273"/>
                  </a:lnTo>
                  <a:lnTo>
                    <a:pt x="8731" y="33098"/>
                  </a:lnTo>
                  <a:lnTo>
                    <a:pt x="8731" y="32939"/>
                  </a:lnTo>
                  <a:lnTo>
                    <a:pt x="8890" y="31034"/>
                  </a:lnTo>
                  <a:lnTo>
                    <a:pt x="9525" y="28971"/>
                  </a:lnTo>
                  <a:lnTo>
                    <a:pt x="11112" y="26589"/>
                  </a:lnTo>
                  <a:lnTo>
                    <a:pt x="13970" y="24128"/>
                  </a:lnTo>
                  <a:lnTo>
                    <a:pt x="15953" y="22858"/>
                  </a:lnTo>
                  <a:lnTo>
                    <a:pt x="18415" y="21588"/>
                  </a:lnTo>
                  <a:lnTo>
                    <a:pt x="21351" y="20319"/>
                  </a:lnTo>
                  <a:lnTo>
                    <a:pt x="24765" y="19050"/>
                  </a:lnTo>
                  <a:lnTo>
                    <a:pt x="24024" y="16960"/>
                  </a:lnTo>
                  <a:lnTo>
                    <a:pt x="17303" y="19605"/>
                  </a:lnTo>
                  <a:lnTo>
                    <a:pt x="11112" y="22382"/>
                  </a:lnTo>
                  <a:lnTo>
                    <a:pt x="6270" y="25161"/>
                  </a:lnTo>
                  <a:lnTo>
                    <a:pt x="2777" y="28177"/>
                  </a:lnTo>
                  <a:lnTo>
                    <a:pt x="713" y="31828"/>
                  </a:lnTo>
                  <a:lnTo>
                    <a:pt x="0" y="36273"/>
                  </a:lnTo>
                  <a:lnTo>
                    <a:pt x="872" y="40638"/>
                  </a:lnTo>
                  <a:lnTo>
                    <a:pt x="3253" y="43893"/>
                  </a:lnTo>
                  <a:lnTo>
                    <a:pt x="6587" y="45957"/>
                  </a:lnTo>
                  <a:lnTo>
                    <a:pt x="10477" y="46592"/>
                  </a:lnTo>
                  <a:lnTo>
                    <a:pt x="14525" y="45957"/>
                  </a:lnTo>
                  <a:lnTo>
                    <a:pt x="18334" y="44211"/>
                  </a:lnTo>
                  <a:lnTo>
                    <a:pt x="21827" y="41830"/>
                  </a:lnTo>
                  <a:lnTo>
                    <a:pt x="24843" y="39369"/>
                  </a:lnTo>
                  <a:lnTo>
                    <a:pt x="25400" y="42305"/>
                  </a:lnTo>
                  <a:lnTo>
                    <a:pt x="26352" y="44369"/>
                  </a:lnTo>
                  <a:lnTo>
                    <a:pt x="27622" y="45719"/>
                  </a:lnTo>
                  <a:lnTo>
                    <a:pt x="28892" y="46353"/>
                  </a:lnTo>
                  <a:lnTo>
                    <a:pt x="31273" y="46592"/>
                  </a:lnTo>
                  <a:lnTo>
                    <a:pt x="32702" y="46433"/>
                  </a:lnTo>
                  <a:lnTo>
                    <a:pt x="34686" y="45877"/>
                  </a:lnTo>
                  <a:lnTo>
                    <a:pt x="37147" y="44450"/>
                  </a:lnTo>
                  <a:lnTo>
                    <a:pt x="40083" y="41591"/>
                  </a:lnTo>
                  <a:lnTo>
                    <a:pt x="40083" y="39051"/>
                  </a:lnTo>
                  <a:lnTo>
                    <a:pt x="38258" y="40321"/>
                  </a:lnTo>
                  <a:lnTo>
                    <a:pt x="35638" y="40957"/>
                  </a:lnTo>
                  <a:lnTo>
                    <a:pt x="33972" y="40401"/>
                  </a:lnTo>
                  <a:lnTo>
                    <a:pt x="33098" y="39130"/>
                  </a:lnTo>
                  <a:lnTo>
                    <a:pt x="32781" y="35162"/>
                  </a:lnTo>
                  <a:lnTo>
                    <a:pt x="32781" y="15875"/>
                  </a:lnTo>
                  <a:lnTo>
                    <a:pt x="32226" y="9127"/>
                  </a:lnTo>
                  <a:lnTo>
                    <a:pt x="30956" y="5713"/>
                  </a:lnTo>
                  <a:lnTo>
                    <a:pt x="28416" y="2777"/>
                  </a:lnTo>
                  <a:lnTo>
                    <a:pt x="26590" y="1587"/>
                  </a:lnTo>
                  <a:lnTo>
                    <a:pt x="24208" y="79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2906" name="Shape 2941"/>
            <p:cNvSpPr/>
            <p:nvPr/>
          </p:nvSpPr>
          <p:spPr>
            <a:xfrm>
              <a:off x="5396769" y="4951539"/>
              <a:ext cx="23495" cy="45560"/>
            </a:xfrm>
            <a:custGeom>
              <a:avLst/>
              <a:gdLst/>
              <a:ahLst/>
              <a:cxnLst/>
              <a:rect l="0" t="0" r="0" b="0"/>
              <a:pathLst>
                <a:path w="23495" h="45560">
                  <a:moveTo>
                    <a:pt x="15795" y="0"/>
                  </a:moveTo>
                  <a:lnTo>
                    <a:pt x="396" y="5476"/>
                  </a:lnTo>
                  <a:lnTo>
                    <a:pt x="396" y="6983"/>
                  </a:lnTo>
                  <a:lnTo>
                    <a:pt x="4365" y="6587"/>
                  </a:lnTo>
                  <a:lnTo>
                    <a:pt x="5635" y="6666"/>
                  </a:lnTo>
                  <a:lnTo>
                    <a:pt x="6667" y="7380"/>
                  </a:lnTo>
                  <a:lnTo>
                    <a:pt x="7540" y="9127"/>
                  </a:lnTo>
                  <a:lnTo>
                    <a:pt x="7857" y="12539"/>
                  </a:lnTo>
                  <a:lnTo>
                    <a:pt x="7857" y="35480"/>
                  </a:lnTo>
                  <a:lnTo>
                    <a:pt x="7698" y="38733"/>
                  </a:lnTo>
                  <a:lnTo>
                    <a:pt x="7143" y="41114"/>
                  </a:lnTo>
                  <a:lnTo>
                    <a:pt x="6191" y="42623"/>
                  </a:lnTo>
                  <a:lnTo>
                    <a:pt x="4762" y="43496"/>
                  </a:lnTo>
                  <a:lnTo>
                    <a:pt x="2777" y="43893"/>
                  </a:lnTo>
                  <a:lnTo>
                    <a:pt x="0" y="44132"/>
                  </a:lnTo>
                  <a:lnTo>
                    <a:pt x="0" y="45560"/>
                  </a:lnTo>
                  <a:lnTo>
                    <a:pt x="23495" y="45560"/>
                  </a:lnTo>
                  <a:lnTo>
                    <a:pt x="23495" y="44132"/>
                  </a:lnTo>
                  <a:lnTo>
                    <a:pt x="19446" y="43496"/>
                  </a:lnTo>
                  <a:lnTo>
                    <a:pt x="17223" y="42068"/>
                  </a:lnTo>
                  <a:lnTo>
                    <a:pt x="16351" y="39527"/>
                  </a:lnTo>
                  <a:lnTo>
                    <a:pt x="16192" y="35480"/>
                  </a:lnTo>
                  <a:lnTo>
                    <a:pt x="16192" y="316"/>
                  </a:lnTo>
                  <a:lnTo>
                    <a:pt x="15795" y="0"/>
                  </a:lnTo>
                  <a:close/>
                </a:path>
              </a:pathLst>
            </a:custGeom>
            <a:solidFill>
              <a:srgbClr val="000000"/>
            </a:solidFill>
          </p:spPr>
          <p:txBody>
            <a:bodyPr vert="horz" lIns="91440" tIns="45720" rIns="91440" bIns="45720" anchor="t"/>
            <a:lstStyle/>
            <a:p>
              <a:endParaRPr lang="en-IN"/>
            </a:p>
          </p:txBody>
        </p:sp>
        <p:sp>
          <p:nvSpPr>
            <p:cNvPr id="2907" name="Shape 2942"/>
            <p:cNvSpPr/>
            <p:nvPr/>
          </p:nvSpPr>
          <p:spPr>
            <a:xfrm>
              <a:off x="5275802" y="4951539"/>
              <a:ext cx="39528" cy="46592"/>
            </a:xfrm>
            <a:custGeom>
              <a:avLst/>
              <a:gdLst/>
              <a:ahLst/>
              <a:cxnLst/>
              <a:rect l="0" t="0" r="0" b="0"/>
              <a:pathLst>
                <a:path w="39528" h="46592">
                  <a:moveTo>
                    <a:pt x="20240" y="0"/>
                  </a:moveTo>
                  <a:lnTo>
                    <a:pt x="18017" y="3571"/>
                  </a:lnTo>
                  <a:lnTo>
                    <a:pt x="21431" y="4126"/>
                  </a:lnTo>
                  <a:lnTo>
                    <a:pt x="23812" y="5556"/>
                  </a:lnTo>
                  <a:lnTo>
                    <a:pt x="25478" y="7539"/>
                  </a:lnTo>
                  <a:lnTo>
                    <a:pt x="26511" y="9921"/>
                  </a:lnTo>
                  <a:lnTo>
                    <a:pt x="27542" y="15001"/>
                  </a:lnTo>
                  <a:lnTo>
                    <a:pt x="7143" y="15001"/>
                  </a:lnTo>
                  <a:lnTo>
                    <a:pt x="7857" y="12063"/>
                  </a:lnTo>
                  <a:lnTo>
                    <a:pt x="8731" y="9525"/>
                  </a:lnTo>
                  <a:lnTo>
                    <a:pt x="9842" y="7539"/>
                  </a:lnTo>
                  <a:lnTo>
                    <a:pt x="11191" y="6032"/>
                  </a:lnTo>
                  <a:lnTo>
                    <a:pt x="14287" y="4126"/>
                  </a:lnTo>
                  <a:lnTo>
                    <a:pt x="18017" y="3571"/>
                  </a:lnTo>
                  <a:lnTo>
                    <a:pt x="20240" y="0"/>
                  </a:lnTo>
                  <a:lnTo>
                    <a:pt x="15953" y="475"/>
                  </a:lnTo>
                  <a:lnTo>
                    <a:pt x="11429" y="2221"/>
                  </a:lnTo>
                  <a:lnTo>
                    <a:pt x="7143" y="5317"/>
                  </a:lnTo>
                  <a:lnTo>
                    <a:pt x="3571" y="9921"/>
                  </a:lnTo>
                  <a:lnTo>
                    <a:pt x="1031" y="16191"/>
                  </a:lnTo>
                  <a:lnTo>
                    <a:pt x="0" y="24367"/>
                  </a:lnTo>
                  <a:lnTo>
                    <a:pt x="396" y="29368"/>
                  </a:lnTo>
                  <a:lnTo>
                    <a:pt x="1348" y="33733"/>
                  </a:lnTo>
                  <a:lnTo>
                    <a:pt x="2936" y="37543"/>
                  </a:lnTo>
                  <a:lnTo>
                    <a:pt x="5158" y="40718"/>
                  </a:lnTo>
                  <a:lnTo>
                    <a:pt x="7857" y="43258"/>
                  </a:lnTo>
                  <a:lnTo>
                    <a:pt x="11032" y="45083"/>
                  </a:lnTo>
                  <a:lnTo>
                    <a:pt x="14604" y="46194"/>
                  </a:lnTo>
                  <a:lnTo>
                    <a:pt x="18573" y="46592"/>
                  </a:lnTo>
                  <a:lnTo>
                    <a:pt x="23495" y="45957"/>
                  </a:lnTo>
                  <a:lnTo>
                    <a:pt x="27701" y="44369"/>
                  </a:lnTo>
                  <a:lnTo>
                    <a:pt x="31193" y="42147"/>
                  </a:lnTo>
                  <a:lnTo>
                    <a:pt x="33972" y="39448"/>
                  </a:lnTo>
                  <a:lnTo>
                    <a:pt x="36195" y="36669"/>
                  </a:lnTo>
                  <a:lnTo>
                    <a:pt x="37782" y="33971"/>
                  </a:lnTo>
                  <a:lnTo>
                    <a:pt x="38893" y="31669"/>
                  </a:lnTo>
                  <a:lnTo>
                    <a:pt x="39528" y="30002"/>
                  </a:lnTo>
                  <a:lnTo>
                    <a:pt x="37941" y="29368"/>
                  </a:lnTo>
                  <a:lnTo>
                    <a:pt x="34925" y="33653"/>
                  </a:lnTo>
                  <a:lnTo>
                    <a:pt x="32702" y="35876"/>
                  </a:lnTo>
                  <a:lnTo>
                    <a:pt x="30003" y="37861"/>
                  </a:lnTo>
                  <a:lnTo>
                    <a:pt x="26590" y="39210"/>
                  </a:lnTo>
                  <a:lnTo>
                    <a:pt x="22621" y="39766"/>
                  </a:lnTo>
                  <a:lnTo>
                    <a:pt x="19287" y="39369"/>
                  </a:lnTo>
                  <a:lnTo>
                    <a:pt x="15875" y="38100"/>
                  </a:lnTo>
                  <a:lnTo>
                    <a:pt x="12700" y="35558"/>
                  </a:lnTo>
                  <a:lnTo>
                    <a:pt x="10001" y="31589"/>
                  </a:lnTo>
                  <a:lnTo>
                    <a:pt x="8890" y="28971"/>
                  </a:lnTo>
                  <a:lnTo>
                    <a:pt x="8016" y="25875"/>
                  </a:lnTo>
                  <a:lnTo>
                    <a:pt x="7302" y="22303"/>
                  </a:lnTo>
                  <a:lnTo>
                    <a:pt x="6826" y="18176"/>
                  </a:lnTo>
                  <a:lnTo>
                    <a:pt x="37702" y="18176"/>
                  </a:lnTo>
                  <a:lnTo>
                    <a:pt x="36988" y="13730"/>
                  </a:lnTo>
                  <a:lnTo>
                    <a:pt x="35877" y="9841"/>
                  </a:lnTo>
                  <a:lnTo>
                    <a:pt x="34209" y="6746"/>
                  </a:lnTo>
                  <a:lnTo>
                    <a:pt x="32067" y="4205"/>
                  </a:lnTo>
                  <a:lnTo>
                    <a:pt x="29606" y="2301"/>
                  </a:lnTo>
                  <a:lnTo>
                    <a:pt x="26748" y="1030"/>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908" name="Shape 2943"/>
            <p:cNvSpPr/>
            <p:nvPr/>
          </p:nvSpPr>
          <p:spPr>
            <a:xfrm>
              <a:off x="5183885" y="4951539"/>
              <a:ext cx="40163" cy="46592"/>
            </a:xfrm>
            <a:custGeom>
              <a:avLst/>
              <a:gdLst/>
              <a:ahLst/>
              <a:cxnLst/>
              <a:rect l="0" t="0" r="0" b="0"/>
              <a:pathLst>
                <a:path w="40163" h="46592">
                  <a:moveTo>
                    <a:pt x="18017" y="0"/>
                  </a:moveTo>
                  <a:lnTo>
                    <a:pt x="12858" y="555"/>
                  </a:lnTo>
                  <a:lnTo>
                    <a:pt x="8731" y="1983"/>
                  </a:lnTo>
                  <a:lnTo>
                    <a:pt x="5634" y="4047"/>
                  </a:lnTo>
                  <a:lnTo>
                    <a:pt x="3492" y="6428"/>
                  </a:lnTo>
                  <a:lnTo>
                    <a:pt x="2301" y="8809"/>
                  </a:lnTo>
                  <a:lnTo>
                    <a:pt x="1904" y="11032"/>
                  </a:lnTo>
                  <a:lnTo>
                    <a:pt x="2857" y="13810"/>
                  </a:lnTo>
                  <a:lnTo>
                    <a:pt x="4206" y="14921"/>
                  </a:lnTo>
                  <a:lnTo>
                    <a:pt x="6191" y="15397"/>
                  </a:lnTo>
                  <a:lnTo>
                    <a:pt x="7937" y="15001"/>
                  </a:lnTo>
                  <a:lnTo>
                    <a:pt x="9366" y="13969"/>
                  </a:lnTo>
                  <a:lnTo>
                    <a:pt x="10318" y="12619"/>
                  </a:lnTo>
                  <a:lnTo>
                    <a:pt x="10636" y="11112"/>
                  </a:lnTo>
                  <a:lnTo>
                    <a:pt x="10397" y="9364"/>
                  </a:lnTo>
                  <a:lnTo>
                    <a:pt x="10080" y="7222"/>
                  </a:lnTo>
                  <a:lnTo>
                    <a:pt x="10714" y="5158"/>
                  </a:lnTo>
                  <a:lnTo>
                    <a:pt x="12382" y="3650"/>
                  </a:lnTo>
                  <a:lnTo>
                    <a:pt x="14683" y="2697"/>
                  </a:lnTo>
                  <a:lnTo>
                    <a:pt x="17145" y="2381"/>
                  </a:lnTo>
                  <a:lnTo>
                    <a:pt x="19605" y="2697"/>
                  </a:lnTo>
                  <a:lnTo>
                    <a:pt x="22066" y="3808"/>
                  </a:lnTo>
                  <a:lnTo>
                    <a:pt x="24050" y="6350"/>
                  </a:lnTo>
                  <a:lnTo>
                    <a:pt x="24764" y="10635"/>
                  </a:lnTo>
                  <a:lnTo>
                    <a:pt x="24764" y="16668"/>
                  </a:lnTo>
                  <a:lnTo>
                    <a:pt x="24024" y="16960"/>
                  </a:lnTo>
                  <a:lnTo>
                    <a:pt x="24764" y="19050"/>
                  </a:lnTo>
                  <a:lnTo>
                    <a:pt x="24764" y="33416"/>
                  </a:lnTo>
                  <a:lnTo>
                    <a:pt x="24208" y="36749"/>
                  </a:lnTo>
                  <a:lnTo>
                    <a:pt x="23177" y="37939"/>
                  </a:lnTo>
                  <a:lnTo>
                    <a:pt x="21431" y="39051"/>
                  </a:lnTo>
                  <a:lnTo>
                    <a:pt x="18811" y="40083"/>
                  </a:lnTo>
                  <a:lnTo>
                    <a:pt x="15239" y="40797"/>
                  </a:lnTo>
                  <a:lnTo>
                    <a:pt x="12700" y="40321"/>
                  </a:lnTo>
                  <a:lnTo>
                    <a:pt x="10636" y="38733"/>
                  </a:lnTo>
                  <a:lnTo>
                    <a:pt x="9286" y="36273"/>
                  </a:lnTo>
                  <a:lnTo>
                    <a:pt x="8731" y="33098"/>
                  </a:lnTo>
                  <a:lnTo>
                    <a:pt x="8731" y="32939"/>
                  </a:lnTo>
                  <a:lnTo>
                    <a:pt x="8889" y="31034"/>
                  </a:lnTo>
                  <a:lnTo>
                    <a:pt x="9603" y="28971"/>
                  </a:lnTo>
                  <a:lnTo>
                    <a:pt x="11191" y="26589"/>
                  </a:lnTo>
                  <a:lnTo>
                    <a:pt x="13970" y="24128"/>
                  </a:lnTo>
                  <a:lnTo>
                    <a:pt x="15953" y="22858"/>
                  </a:lnTo>
                  <a:lnTo>
                    <a:pt x="18414" y="21588"/>
                  </a:lnTo>
                  <a:lnTo>
                    <a:pt x="24764" y="19050"/>
                  </a:lnTo>
                  <a:lnTo>
                    <a:pt x="24024" y="16960"/>
                  </a:lnTo>
                  <a:lnTo>
                    <a:pt x="17303" y="19605"/>
                  </a:lnTo>
                  <a:lnTo>
                    <a:pt x="11191" y="22382"/>
                  </a:lnTo>
                  <a:lnTo>
                    <a:pt x="6350" y="25161"/>
                  </a:lnTo>
                  <a:lnTo>
                    <a:pt x="2857" y="28177"/>
                  </a:lnTo>
                  <a:lnTo>
                    <a:pt x="713" y="31828"/>
                  </a:lnTo>
                  <a:lnTo>
                    <a:pt x="0" y="36273"/>
                  </a:lnTo>
                  <a:lnTo>
                    <a:pt x="952" y="40638"/>
                  </a:lnTo>
                  <a:lnTo>
                    <a:pt x="3253" y="43893"/>
                  </a:lnTo>
                  <a:lnTo>
                    <a:pt x="6667" y="45957"/>
                  </a:lnTo>
                  <a:lnTo>
                    <a:pt x="10477" y="46592"/>
                  </a:lnTo>
                  <a:lnTo>
                    <a:pt x="14525" y="45957"/>
                  </a:lnTo>
                  <a:lnTo>
                    <a:pt x="18414" y="44211"/>
                  </a:lnTo>
                  <a:lnTo>
                    <a:pt x="24843" y="39369"/>
                  </a:lnTo>
                  <a:lnTo>
                    <a:pt x="25400" y="42305"/>
                  </a:lnTo>
                  <a:lnTo>
                    <a:pt x="26352" y="44369"/>
                  </a:lnTo>
                  <a:lnTo>
                    <a:pt x="27622" y="45719"/>
                  </a:lnTo>
                  <a:lnTo>
                    <a:pt x="28971" y="46353"/>
                  </a:lnTo>
                  <a:lnTo>
                    <a:pt x="31352" y="46592"/>
                  </a:lnTo>
                  <a:lnTo>
                    <a:pt x="32781" y="46433"/>
                  </a:lnTo>
                  <a:lnTo>
                    <a:pt x="34766" y="45877"/>
                  </a:lnTo>
                  <a:lnTo>
                    <a:pt x="37226" y="44450"/>
                  </a:lnTo>
                  <a:lnTo>
                    <a:pt x="40163" y="41591"/>
                  </a:lnTo>
                  <a:lnTo>
                    <a:pt x="40163" y="39051"/>
                  </a:lnTo>
                  <a:lnTo>
                    <a:pt x="38337" y="40321"/>
                  </a:lnTo>
                  <a:lnTo>
                    <a:pt x="35638" y="40957"/>
                  </a:lnTo>
                  <a:lnTo>
                    <a:pt x="33972" y="40401"/>
                  </a:lnTo>
                  <a:lnTo>
                    <a:pt x="33178" y="39130"/>
                  </a:lnTo>
                  <a:lnTo>
                    <a:pt x="32781" y="35162"/>
                  </a:lnTo>
                  <a:lnTo>
                    <a:pt x="32781" y="15875"/>
                  </a:lnTo>
                  <a:lnTo>
                    <a:pt x="32226" y="9127"/>
                  </a:lnTo>
                  <a:lnTo>
                    <a:pt x="30956" y="5713"/>
                  </a:lnTo>
                  <a:lnTo>
                    <a:pt x="28416" y="2777"/>
                  </a:lnTo>
                  <a:lnTo>
                    <a:pt x="26589" y="1587"/>
                  </a:lnTo>
                  <a:lnTo>
                    <a:pt x="24288" y="793"/>
                  </a:lnTo>
                  <a:lnTo>
                    <a:pt x="21431" y="237"/>
                  </a:lnTo>
                  <a:lnTo>
                    <a:pt x="18017" y="0"/>
                  </a:lnTo>
                  <a:close/>
                </a:path>
              </a:pathLst>
            </a:custGeom>
            <a:solidFill>
              <a:srgbClr val="000000"/>
            </a:solidFill>
          </p:spPr>
          <p:txBody>
            <a:bodyPr vert="horz" lIns="91440" tIns="45720" rIns="91440" bIns="45720" anchor="t"/>
            <a:lstStyle/>
            <a:p>
              <a:endParaRPr lang="en-IN"/>
            </a:p>
          </p:txBody>
        </p:sp>
        <p:sp>
          <p:nvSpPr>
            <p:cNvPr id="2909" name="Shape 2944"/>
            <p:cNvSpPr/>
            <p:nvPr/>
          </p:nvSpPr>
          <p:spPr>
            <a:xfrm>
              <a:off x="5474557" y="4951696"/>
              <a:ext cx="10953" cy="10955"/>
            </a:xfrm>
            <a:custGeom>
              <a:avLst/>
              <a:gdLst/>
              <a:ahLst/>
              <a:cxnLst/>
              <a:rect l="0" t="0" r="0" b="0"/>
              <a:pathLst>
                <a:path w="10953" h="10955">
                  <a:moveTo>
                    <a:pt x="5397" y="0"/>
                  </a:moveTo>
                  <a:lnTo>
                    <a:pt x="3333" y="397"/>
                  </a:lnTo>
                  <a:lnTo>
                    <a:pt x="1587" y="1587"/>
                  </a:lnTo>
                  <a:lnTo>
                    <a:pt x="476" y="3333"/>
                  </a:lnTo>
                  <a:lnTo>
                    <a:pt x="0" y="5636"/>
                  </a:lnTo>
                  <a:lnTo>
                    <a:pt x="555" y="8017"/>
                  </a:lnTo>
                  <a:lnTo>
                    <a:pt x="1905" y="9683"/>
                  </a:lnTo>
                  <a:lnTo>
                    <a:pt x="3730" y="10637"/>
                  </a:lnTo>
                  <a:lnTo>
                    <a:pt x="5397" y="10955"/>
                  </a:lnTo>
                  <a:lnTo>
                    <a:pt x="7143" y="10637"/>
                  </a:lnTo>
                  <a:lnTo>
                    <a:pt x="8968" y="9683"/>
                  </a:lnTo>
                  <a:lnTo>
                    <a:pt x="10397" y="8017"/>
                  </a:lnTo>
                  <a:lnTo>
                    <a:pt x="10953" y="5636"/>
                  </a:lnTo>
                  <a:lnTo>
                    <a:pt x="10477" y="3413"/>
                  </a:lnTo>
                  <a:lnTo>
                    <a:pt x="9286" y="1667"/>
                  </a:lnTo>
                  <a:lnTo>
                    <a:pt x="7540" y="397"/>
                  </a:lnTo>
                  <a:lnTo>
                    <a:pt x="5397" y="0"/>
                  </a:lnTo>
                  <a:close/>
                </a:path>
              </a:pathLst>
            </a:custGeom>
            <a:solidFill>
              <a:srgbClr val="000000"/>
            </a:solidFill>
          </p:spPr>
          <p:txBody>
            <a:bodyPr vert="horz" lIns="91440" tIns="45720" rIns="91440" bIns="45720" anchor="t"/>
            <a:lstStyle/>
            <a:p>
              <a:endParaRPr lang="en-IN"/>
            </a:p>
          </p:txBody>
        </p:sp>
        <p:sp>
          <p:nvSpPr>
            <p:cNvPr id="2910" name="Shape 2945"/>
            <p:cNvSpPr/>
            <p:nvPr/>
          </p:nvSpPr>
          <p:spPr>
            <a:xfrm>
              <a:off x="5134752" y="4951696"/>
              <a:ext cx="11033" cy="10955"/>
            </a:xfrm>
            <a:custGeom>
              <a:avLst/>
              <a:gdLst/>
              <a:ahLst/>
              <a:cxnLst/>
              <a:rect l="0" t="0" r="0" b="0"/>
              <a:pathLst>
                <a:path w="11033" h="10955">
                  <a:moveTo>
                    <a:pt x="5477" y="0"/>
                  </a:moveTo>
                  <a:lnTo>
                    <a:pt x="3413" y="397"/>
                  </a:lnTo>
                  <a:lnTo>
                    <a:pt x="1667" y="1587"/>
                  </a:lnTo>
                  <a:lnTo>
                    <a:pt x="476" y="3333"/>
                  </a:lnTo>
                  <a:lnTo>
                    <a:pt x="0" y="5636"/>
                  </a:lnTo>
                  <a:lnTo>
                    <a:pt x="556" y="8017"/>
                  </a:lnTo>
                  <a:lnTo>
                    <a:pt x="1904" y="9683"/>
                  </a:lnTo>
                  <a:lnTo>
                    <a:pt x="3731" y="10637"/>
                  </a:lnTo>
                  <a:lnTo>
                    <a:pt x="5477" y="10955"/>
                  </a:lnTo>
                  <a:lnTo>
                    <a:pt x="7223" y="10637"/>
                  </a:lnTo>
                  <a:lnTo>
                    <a:pt x="8969" y="9683"/>
                  </a:lnTo>
                  <a:lnTo>
                    <a:pt x="10398" y="8017"/>
                  </a:lnTo>
                  <a:lnTo>
                    <a:pt x="11033" y="5636"/>
                  </a:lnTo>
                  <a:lnTo>
                    <a:pt x="10557" y="3413"/>
                  </a:lnTo>
                  <a:lnTo>
                    <a:pt x="9287" y="1667"/>
                  </a:lnTo>
                  <a:lnTo>
                    <a:pt x="7541" y="397"/>
                  </a:lnTo>
                  <a:lnTo>
                    <a:pt x="5477" y="0"/>
                  </a:lnTo>
                  <a:close/>
                </a:path>
              </a:pathLst>
            </a:custGeom>
            <a:solidFill>
              <a:srgbClr val="000000"/>
            </a:solidFill>
          </p:spPr>
          <p:txBody>
            <a:bodyPr vert="horz" lIns="91440" tIns="45720" rIns="91440" bIns="45720" anchor="t"/>
            <a:lstStyle/>
            <a:p>
              <a:endParaRPr lang="en-IN"/>
            </a:p>
          </p:txBody>
        </p:sp>
        <p:sp>
          <p:nvSpPr>
            <p:cNvPr id="2911" name="Shape 2946"/>
            <p:cNvSpPr/>
            <p:nvPr/>
          </p:nvSpPr>
          <p:spPr>
            <a:xfrm>
              <a:off x="5029581" y="4952570"/>
              <a:ext cx="45322" cy="45957"/>
            </a:xfrm>
            <a:custGeom>
              <a:avLst/>
              <a:gdLst/>
              <a:ahLst/>
              <a:cxnLst/>
              <a:rect l="0" t="0" r="0" b="0"/>
              <a:pathLst>
                <a:path w="45322" h="45957">
                  <a:moveTo>
                    <a:pt x="0" y="0"/>
                  </a:moveTo>
                  <a:lnTo>
                    <a:pt x="0" y="1428"/>
                  </a:lnTo>
                  <a:lnTo>
                    <a:pt x="2936" y="2222"/>
                  </a:lnTo>
                  <a:lnTo>
                    <a:pt x="4286" y="3333"/>
                  </a:lnTo>
                  <a:lnTo>
                    <a:pt x="5397" y="5158"/>
                  </a:lnTo>
                  <a:lnTo>
                    <a:pt x="6984" y="8494"/>
                  </a:lnTo>
                  <a:lnTo>
                    <a:pt x="8968" y="12938"/>
                  </a:lnTo>
                  <a:lnTo>
                    <a:pt x="13572" y="23575"/>
                  </a:lnTo>
                  <a:lnTo>
                    <a:pt x="17938" y="33972"/>
                  </a:lnTo>
                  <a:lnTo>
                    <a:pt x="19684" y="38179"/>
                  </a:lnTo>
                  <a:lnTo>
                    <a:pt x="20874" y="41275"/>
                  </a:lnTo>
                  <a:lnTo>
                    <a:pt x="21827" y="43815"/>
                  </a:lnTo>
                  <a:lnTo>
                    <a:pt x="22462" y="45163"/>
                  </a:lnTo>
                  <a:lnTo>
                    <a:pt x="23018" y="45800"/>
                  </a:lnTo>
                  <a:lnTo>
                    <a:pt x="23573" y="45957"/>
                  </a:lnTo>
                  <a:lnTo>
                    <a:pt x="24129" y="45561"/>
                  </a:lnTo>
                  <a:lnTo>
                    <a:pt x="24764" y="44450"/>
                  </a:lnTo>
                  <a:lnTo>
                    <a:pt x="26272" y="40957"/>
                  </a:lnTo>
                  <a:lnTo>
                    <a:pt x="38893" y="9207"/>
                  </a:lnTo>
                  <a:lnTo>
                    <a:pt x="40481" y="5556"/>
                  </a:lnTo>
                  <a:lnTo>
                    <a:pt x="41750" y="3254"/>
                  </a:lnTo>
                  <a:lnTo>
                    <a:pt x="43258" y="1983"/>
                  </a:lnTo>
                  <a:lnTo>
                    <a:pt x="45322" y="1428"/>
                  </a:lnTo>
                  <a:lnTo>
                    <a:pt x="45322" y="0"/>
                  </a:lnTo>
                  <a:lnTo>
                    <a:pt x="31591" y="0"/>
                  </a:lnTo>
                  <a:lnTo>
                    <a:pt x="31591" y="1428"/>
                  </a:lnTo>
                  <a:lnTo>
                    <a:pt x="34766" y="2301"/>
                  </a:lnTo>
                  <a:lnTo>
                    <a:pt x="35877" y="3254"/>
                  </a:lnTo>
                  <a:lnTo>
                    <a:pt x="36273" y="4762"/>
                  </a:lnTo>
                  <a:lnTo>
                    <a:pt x="35718" y="7461"/>
                  </a:lnTo>
                  <a:lnTo>
                    <a:pt x="34289" y="11588"/>
                  </a:lnTo>
                  <a:lnTo>
                    <a:pt x="30082" y="22383"/>
                  </a:lnTo>
                  <a:lnTo>
                    <a:pt x="27781" y="28019"/>
                  </a:lnTo>
                  <a:lnTo>
                    <a:pt x="25875" y="33257"/>
                  </a:lnTo>
                  <a:lnTo>
                    <a:pt x="15716" y="7937"/>
                  </a:lnTo>
                  <a:lnTo>
                    <a:pt x="15159" y="6350"/>
                  </a:lnTo>
                  <a:lnTo>
                    <a:pt x="14842" y="4445"/>
                  </a:lnTo>
                  <a:lnTo>
                    <a:pt x="15239" y="2937"/>
                  </a:lnTo>
                  <a:lnTo>
                    <a:pt x="16192" y="2144"/>
                  </a:lnTo>
                  <a:lnTo>
                    <a:pt x="19367" y="1428"/>
                  </a:lnTo>
                  <a:lnTo>
                    <a:pt x="19367" y="0"/>
                  </a:lnTo>
                  <a:lnTo>
                    <a:pt x="0" y="0"/>
                  </a:lnTo>
                  <a:close/>
                </a:path>
              </a:pathLst>
            </a:custGeom>
            <a:solidFill>
              <a:srgbClr val="000000"/>
            </a:solidFill>
          </p:spPr>
          <p:txBody>
            <a:bodyPr vert="horz" lIns="91440" tIns="45720" rIns="91440" bIns="45720" anchor="t"/>
            <a:lstStyle/>
            <a:p>
              <a:endParaRPr lang="en-IN"/>
            </a:p>
          </p:txBody>
        </p:sp>
        <p:sp>
          <p:nvSpPr>
            <p:cNvPr id="2912" name="Shape 2947"/>
            <p:cNvSpPr/>
            <p:nvPr/>
          </p:nvSpPr>
          <p:spPr>
            <a:xfrm>
              <a:off x="4903375" y="4951539"/>
              <a:ext cx="38337" cy="46592"/>
            </a:xfrm>
            <a:custGeom>
              <a:avLst/>
              <a:gdLst/>
              <a:ahLst/>
              <a:cxnLst/>
              <a:rect l="0" t="0" r="0" b="0"/>
              <a:pathLst>
                <a:path w="38337" h="46592">
                  <a:moveTo>
                    <a:pt x="22144" y="0"/>
                  </a:moveTo>
                  <a:lnTo>
                    <a:pt x="16827" y="713"/>
                  </a:lnTo>
                  <a:lnTo>
                    <a:pt x="11667" y="2777"/>
                  </a:lnTo>
                  <a:lnTo>
                    <a:pt x="7063" y="6111"/>
                  </a:lnTo>
                  <a:lnTo>
                    <a:pt x="3333" y="10952"/>
                  </a:lnTo>
                  <a:lnTo>
                    <a:pt x="872" y="16985"/>
                  </a:lnTo>
                  <a:lnTo>
                    <a:pt x="0" y="24526"/>
                  </a:lnTo>
                  <a:lnTo>
                    <a:pt x="793" y="31589"/>
                  </a:lnTo>
                  <a:lnTo>
                    <a:pt x="3016" y="37146"/>
                  </a:lnTo>
                  <a:lnTo>
                    <a:pt x="6269" y="41353"/>
                  </a:lnTo>
                  <a:lnTo>
                    <a:pt x="10159" y="44289"/>
                  </a:lnTo>
                  <a:lnTo>
                    <a:pt x="14366" y="46037"/>
                  </a:lnTo>
                  <a:lnTo>
                    <a:pt x="18493" y="46592"/>
                  </a:lnTo>
                  <a:lnTo>
                    <a:pt x="24288" y="45798"/>
                  </a:lnTo>
                  <a:lnTo>
                    <a:pt x="29447" y="43099"/>
                  </a:lnTo>
                  <a:lnTo>
                    <a:pt x="31828" y="40957"/>
                  </a:lnTo>
                  <a:lnTo>
                    <a:pt x="34131" y="38257"/>
                  </a:lnTo>
                  <a:lnTo>
                    <a:pt x="36273" y="34925"/>
                  </a:lnTo>
                  <a:lnTo>
                    <a:pt x="38337" y="31034"/>
                  </a:lnTo>
                  <a:lnTo>
                    <a:pt x="36908" y="30162"/>
                  </a:lnTo>
                  <a:lnTo>
                    <a:pt x="34368" y="33733"/>
                  </a:lnTo>
                  <a:lnTo>
                    <a:pt x="31273" y="36669"/>
                  </a:lnTo>
                  <a:lnTo>
                    <a:pt x="27542" y="38655"/>
                  </a:lnTo>
                  <a:lnTo>
                    <a:pt x="22780" y="39448"/>
                  </a:lnTo>
                  <a:lnTo>
                    <a:pt x="19684" y="39051"/>
                  </a:lnTo>
                  <a:lnTo>
                    <a:pt x="16905" y="38100"/>
                  </a:lnTo>
                  <a:lnTo>
                    <a:pt x="14366" y="36432"/>
                  </a:lnTo>
                  <a:lnTo>
                    <a:pt x="12064" y="34209"/>
                  </a:lnTo>
                  <a:lnTo>
                    <a:pt x="10159" y="31511"/>
                  </a:lnTo>
                  <a:lnTo>
                    <a:pt x="8809" y="28257"/>
                  </a:lnTo>
                  <a:lnTo>
                    <a:pt x="8016" y="24606"/>
                  </a:lnTo>
                  <a:lnTo>
                    <a:pt x="7619" y="20557"/>
                  </a:lnTo>
                  <a:lnTo>
                    <a:pt x="8254" y="14127"/>
                  </a:lnTo>
                  <a:lnTo>
                    <a:pt x="10080" y="9444"/>
                  </a:lnTo>
                  <a:lnTo>
                    <a:pt x="12619" y="6189"/>
                  </a:lnTo>
                  <a:lnTo>
                    <a:pt x="15477" y="4205"/>
                  </a:lnTo>
                  <a:lnTo>
                    <a:pt x="18176" y="3175"/>
                  </a:lnTo>
                  <a:lnTo>
                    <a:pt x="20398" y="2857"/>
                  </a:lnTo>
                  <a:lnTo>
                    <a:pt x="23494" y="3175"/>
                  </a:lnTo>
                  <a:lnTo>
                    <a:pt x="25319" y="4126"/>
                  </a:lnTo>
                  <a:lnTo>
                    <a:pt x="26352" y="5634"/>
                  </a:lnTo>
                  <a:lnTo>
                    <a:pt x="26907" y="7619"/>
                  </a:lnTo>
                  <a:lnTo>
                    <a:pt x="27542" y="9841"/>
                  </a:lnTo>
                  <a:lnTo>
                    <a:pt x="29209" y="12937"/>
                  </a:lnTo>
                  <a:lnTo>
                    <a:pt x="30558" y="13969"/>
                  </a:lnTo>
                  <a:lnTo>
                    <a:pt x="32384" y="14366"/>
                  </a:lnTo>
                  <a:lnTo>
                    <a:pt x="34368" y="13969"/>
                  </a:lnTo>
                  <a:lnTo>
                    <a:pt x="35797" y="13016"/>
                  </a:lnTo>
                  <a:lnTo>
                    <a:pt x="36671" y="11667"/>
                  </a:lnTo>
                  <a:lnTo>
                    <a:pt x="36908" y="10000"/>
                  </a:lnTo>
                  <a:lnTo>
                    <a:pt x="36671" y="8492"/>
                  </a:lnTo>
                  <a:lnTo>
                    <a:pt x="35877" y="6666"/>
                  </a:lnTo>
                  <a:lnTo>
                    <a:pt x="34527" y="4762"/>
                  </a:lnTo>
                  <a:lnTo>
                    <a:pt x="32702" y="3094"/>
                  </a:lnTo>
                  <a:lnTo>
                    <a:pt x="27859" y="951"/>
                  </a:lnTo>
                  <a:lnTo>
                    <a:pt x="22144" y="0"/>
                  </a:lnTo>
                  <a:close/>
                </a:path>
              </a:pathLst>
            </a:custGeom>
            <a:solidFill>
              <a:srgbClr val="000000"/>
            </a:solidFill>
          </p:spPr>
          <p:txBody>
            <a:bodyPr vert="horz" lIns="91440" tIns="45720" rIns="91440" bIns="45720" anchor="t"/>
            <a:lstStyle/>
            <a:p>
              <a:endParaRPr lang="en-IN"/>
            </a:p>
          </p:txBody>
        </p:sp>
        <p:sp>
          <p:nvSpPr>
            <p:cNvPr id="2913" name="Shape 2948"/>
            <p:cNvSpPr/>
            <p:nvPr/>
          </p:nvSpPr>
          <p:spPr>
            <a:xfrm>
              <a:off x="6056534" y="4951539"/>
              <a:ext cx="75167" cy="45560"/>
            </a:xfrm>
            <a:custGeom>
              <a:avLst/>
              <a:gdLst/>
              <a:ahLst/>
              <a:cxnLst/>
              <a:rect l="0" t="0" r="0" b="0"/>
              <a:pathLst>
                <a:path w="75167" h="45560">
                  <a:moveTo>
                    <a:pt x="14128" y="0"/>
                  </a:moveTo>
                  <a:lnTo>
                    <a:pt x="316" y="4444"/>
                  </a:lnTo>
                  <a:lnTo>
                    <a:pt x="316" y="6189"/>
                  </a:lnTo>
                  <a:lnTo>
                    <a:pt x="3412" y="5793"/>
                  </a:lnTo>
                  <a:lnTo>
                    <a:pt x="4682" y="5872"/>
                  </a:lnTo>
                  <a:lnTo>
                    <a:pt x="5793" y="6587"/>
                  </a:lnTo>
                  <a:lnTo>
                    <a:pt x="6587" y="8492"/>
                  </a:lnTo>
                  <a:lnTo>
                    <a:pt x="6905" y="12143"/>
                  </a:lnTo>
                  <a:lnTo>
                    <a:pt x="6905" y="37146"/>
                  </a:lnTo>
                  <a:lnTo>
                    <a:pt x="6350" y="41036"/>
                  </a:lnTo>
                  <a:lnTo>
                    <a:pt x="4919" y="43099"/>
                  </a:lnTo>
                  <a:lnTo>
                    <a:pt x="2777" y="43893"/>
                  </a:lnTo>
                  <a:lnTo>
                    <a:pt x="0" y="44132"/>
                  </a:lnTo>
                  <a:lnTo>
                    <a:pt x="0" y="45560"/>
                  </a:lnTo>
                  <a:lnTo>
                    <a:pt x="21986" y="45560"/>
                  </a:lnTo>
                  <a:lnTo>
                    <a:pt x="21986" y="44132"/>
                  </a:lnTo>
                  <a:lnTo>
                    <a:pt x="17303" y="43338"/>
                  </a:lnTo>
                  <a:lnTo>
                    <a:pt x="15795" y="41750"/>
                  </a:lnTo>
                  <a:lnTo>
                    <a:pt x="15238" y="38972"/>
                  </a:lnTo>
                  <a:lnTo>
                    <a:pt x="15238" y="11032"/>
                  </a:lnTo>
                  <a:lnTo>
                    <a:pt x="15636" y="10397"/>
                  </a:lnTo>
                  <a:lnTo>
                    <a:pt x="16668" y="9286"/>
                  </a:lnTo>
                  <a:lnTo>
                    <a:pt x="18413" y="7857"/>
                  </a:lnTo>
                  <a:lnTo>
                    <a:pt x="20637" y="6587"/>
                  </a:lnTo>
                  <a:lnTo>
                    <a:pt x="23414" y="5556"/>
                  </a:lnTo>
                  <a:lnTo>
                    <a:pt x="26669" y="5158"/>
                  </a:lnTo>
                  <a:lnTo>
                    <a:pt x="29844" y="5872"/>
                  </a:lnTo>
                  <a:lnTo>
                    <a:pt x="31987" y="7857"/>
                  </a:lnTo>
                  <a:lnTo>
                    <a:pt x="33098" y="11191"/>
                  </a:lnTo>
                  <a:lnTo>
                    <a:pt x="33494" y="15557"/>
                  </a:lnTo>
                  <a:lnTo>
                    <a:pt x="33494" y="37067"/>
                  </a:lnTo>
                  <a:lnTo>
                    <a:pt x="33098" y="40877"/>
                  </a:lnTo>
                  <a:lnTo>
                    <a:pt x="31750" y="42941"/>
                  </a:lnTo>
                  <a:lnTo>
                    <a:pt x="29685" y="43813"/>
                  </a:lnTo>
                  <a:lnTo>
                    <a:pt x="26748" y="44132"/>
                  </a:lnTo>
                  <a:lnTo>
                    <a:pt x="26748" y="45560"/>
                  </a:lnTo>
                  <a:lnTo>
                    <a:pt x="48894" y="45560"/>
                  </a:lnTo>
                  <a:lnTo>
                    <a:pt x="48894" y="44132"/>
                  </a:lnTo>
                  <a:lnTo>
                    <a:pt x="45243" y="43656"/>
                  </a:lnTo>
                  <a:lnTo>
                    <a:pt x="43813" y="42862"/>
                  </a:lnTo>
                  <a:lnTo>
                    <a:pt x="42703" y="41512"/>
                  </a:lnTo>
                  <a:lnTo>
                    <a:pt x="41988" y="39369"/>
                  </a:lnTo>
                  <a:lnTo>
                    <a:pt x="41750" y="36194"/>
                  </a:lnTo>
                  <a:lnTo>
                    <a:pt x="41750" y="11191"/>
                  </a:lnTo>
                  <a:lnTo>
                    <a:pt x="46037" y="6983"/>
                  </a:lnTo>
                  <a:lnTo>
                    <a:pt x="49053" y="5634"/>
                  </a:lnTo>
                  <a:lnTo>
                    <a:pt x="52783" y="5158"/>
                  </a:lnTo>
                  <a:lnTo>
                    <a:pt x="55799" y="5634"/>
                  </a:lnTo>
                  <a:lnTo>
                    <a:pt x="57784" y="6905"/>
                  </a:lnTo>
                  <a:lnTo>
                    <a:pt x="59053" y="8731"/>
                  </a:lnTo>
                  <a:lnTo>
                    <a:pt x="59688" y="11032"/>
                  </a:lnTo>
                  <a:lnTo>
                    <a:pt x="60007" y="16032"/>
                  </a:lnTo>
                  <a:lnTo>
                    <a:pt x="60007" y="36988"/>
                  </a:lnTo>
                  <a:lnTo>
                    <a:pt x="59847" y="39607"/>
                  </a:lnTo>
                  <a:lnTo>
                    <a:pt x="59451" y="41512"/>
                  </a:lnTo>
                  <a:lnTo>
                    <a:pt x="57387" y="43417"/>
                  </a:lnTo>
                  <a:lnTo>
                    <a:pt x="55719" y="43813"/>
                  </a:lnTo>
                  <a:lnTo>
                    <a:pt x="53497" y="44132"/>
                  </a:lnTo>
                  <a:lnTo>
                    <a:pt x="53497" y="45560"/>
                  </a:lnTo>
                  <a:lnTo>
                    <a:pt x="75167" y="45560"/>
                  </a:lnTo>
                  <a:lnTo>
                    <a:pt x="75167" y="44132"/>
                  </a:lnTo>
                  <a:lnTo>
                    <a:pt x="72627" y="43893"/>
                  </a:lnTo>
                  <a:lnTo>
                    <a:pt x="70087" y="43019"/>
                  </a:lnTo>
                  <a:lnTo>
                    <a:pt x="68817" y="41512"/>
                  </a:lnTo>
                  <a:lnTo>
                    <a:pt x="68341" y="38100"/>
                  </a:lnTo>
                  <a:lnTo>
                    <a:pt x="68341" y="17619"/>
                  </a:lnTo>
                  <a:lnTo>
                    <a:pt x="67626" y="9841"/>
                  </a:lnTo>
                  <a:lnTo>
                    <a:pt x="66277" y="6111"/>
                  </a:lnTo>
                  <a:lnTo>
                    <a:pt x="64213" y="2936"/>
                  </a:lnTo>
                  <a:lnTo>
                    <a:pt x="61038" y="793"/>
                  </a:lnTo>
                  <a:lnTo>
                    <a:pt x="56672" y="0"/>
                  </a:lnTo>
                  <a:lnTo>
                    <a:pt x="52863" y="475"/>
                  </a:lnTo>
                  <a:lnTo>
                    <a:pt x="49449" y="1666"/>
                  </a:lnTo>
                  <a:lnTo>
                    <a:pt x="46513" y="3253"/>
                  </a:lnTo>
                  <a:lnTo>
                    <a:pt x="44052" y="5158"/>
                  </a:lnTo>
                  <a:lnTo>
                    <a:pt x="42068" y="6905"/>
                  </a:lnTo>
                  <a:lnTo>
                    <a:pt x="40718" y="8333"/>
                  </a:lnTo>
                  <a:lnTo>
                    <a:pt x="39448" y="5317"/>
                  </a:lnTo>
                  <a:lnTo>
                    <a:pt x="37385" y="2618"/>
                  </a:lnTo>
                  <a:lnTo>
                    <a:pt x="34288" y="713"/>
                  </a:lnTo>
                  <a:lnTo>
                    <a:pt x="30082" y="0"/>
                  </a:lnTo>
                  <a:lnTo>
                    <a:pt x="26272" y="633"/>
                  </a:lnTo>
                  <a:lnTo>
                    <a:pt x="22621" y="2221"/>
                  </a:lnTo>
                  <a:lnTo>
                    <a:pt x="18891" y="4602"/>
                  </a:lnTo>
                  <a:lnTo>
                    <a:pt x="14842" y="7619"/>
                  </a:lnTo>
                  <a:lnTo>
                    <a:pt x="14842" y="237"/>
                  </a:lnTo>
                  <a:lnTo>
                    <a:pt x="14128" y="0"/>
                  </a:lnTo>
                  <a:close/>
                </a:path>
              </a:pathLst>
            </a:custGeom>
            <a:solidFill>
              <a:srgbClr val="000000"/>
            </a:solidFill>
          </p:spPr>
          <p:txBody>
            <a:bodyPr vert="horz" lIns="91440" tIns="45720" rIns="91440" bIns="45720" anchor="t"/>
            <a:lstStyle/>
            <a:p>
              <a:endParaRPr lang="en-IN"/>
            </a:p>
          </p:txBody>
        </p:sp>
        <p:sp>
          <p:nvSpPr>
            <p:cNvPr id="2914" name="Shape 2949"/>
            <p:cNvSpPr/>
            <p:nvPr/>
          </p:nvSpPr>
          <p:spPr>
            <a:xfrm>
              <a:off x="5852461" y="4951539"/>
              <a:ext cx="75168" cy="45560"/>
            </a:xfrm>
            <a:custGeom>
              <a:avLst/>
              <a:gdLst/>
              <a:ahLst/>
              <a:cxnLst/>
              <a:rect l="0" t="0" r="0" b="0"/>
              <a:pathLst>
                <a:path w="75168" h="45560">
                  <a:moveTo>
                    <a:pt x="14128" y="0"/>
                  </a:moveTo>
                  <a:lnTo>
                    <a:pt x="317" y="4444"/>
                  </a:lnTo>
                  <a:lnTo>
                    <a:pt x="317" y="6189"/>
                  </a:lnTo>
                  <a:lnTo>
                    <a:pt x="3492" y="5793"/>
                  </a:lnTo>
                  <a:lnTo>
                    <a:pt x="4683" y="5872"/>
                  </a:lnTo>
                  <a:lnTo>
                    <a:pt x="5793" y="6587"/>
                  </a:lnTo>
                  <a:lnTo>
                    <a:pt x="6587" y="8492"/>
                  </a:lnTo>
                  <a:lnTo>
                    <a:pt x="6905" y="12143"/>
                  </a:lnTo>
                  <a:lnTo>
                    <a:pt x="6905" y="37146"/>
                  </a:lnTo>
                  <a:lnTo>
                    <a:pt x="6350" y="41036"/>
                  </a:lnTo>
                  <a:lnTo>
                    <a:pt x="4921" y="43099"/>
                  </a:lnTo>
                  <a:lnTo>
                    <a:pt x="2777" y="43893"/>
                  </a:lnTo>
                  <a:lnTo>
                    <a:pt x="0" y="44132"/>
                  </a:lnTo>
                  <a:lnTo>
                    <a:pt x="0" y="45560"/>
                  </a:lnTo>
                  <a:lnTo>
                    <a:pt x="21987" y="45560"/>
                  </a:lnTo>
                  <a:lnTo>
                    <a:pt x="21987" y="44132"/>
                  </a:lnTo>
                  <a:lnTo>
                    <a:pt x="17303" y="43338"/>
                  </a:lnTo>
                  <a:lnTo>
                    <a:pt x="15795" y="41750"/>
                  </a:lnTo>
                  <a:lnTo>
                    <a:pt x="15240" y="38972"/>
                  </a:lnTo>
                  <a:lnTo>
                    <a:pt x="15240" y="11032"/>
                  </a:lnTo>
                  <a:lnTo>
                    <a:pt x="15637" y="10397"/>
                  </a:lnTo>
                  <a:lnTo>
                    <a:pt x="16668" y="9286"/>
                  </a:lnTo>
                  <a:lnTo>
                    <a:pt x="18415" y="7857"/>
                  </a:lnTo>
                  <a:lnTo>
                    <a:pt x="20637" y="6587"/>
                  </a:lnTo>
                  <a:lnTo>
                    <a:pt x="23414" y="5556"/>
                  </a:lnTo>
                  <a:lnTo>
                    <a:pt x="26669" y="5158"/>
                  </a:lnTo>
                  <a:lnTo>
                    <a:pt x="29844" y="5872"/>
                  </a:lnTo>
                  <a:lnTo>
                    <a:pt x="31987" y="7857"/>
                  </a:lnTo>
                  <a:lnTo>
                    <a:pt x="33178" y="11191"/>
                  </a:lnTo>
                  <a:lnTo>
                    <a:pt x="33496" y="15557"/>
                  </a:lnTo>
                  <a:lnTo>
                    <a:pt x="33496" y="37067"/>
                  </a:lnTo>
                  <a:lnTo>
                    <a:pt x="33099" y="40877"/>
                  </a:lnTo>
                  <a:lnTo>
                    <a:pt x="31829" y="42941"/>
                  </a:lnTo>
                  <a:lnTo>
                    <a:pt x="29685" y="43813"/>
                  </a:lnTo>
                  <a:lnTo>
                    <a:pt x="26749" y="44132"/>
                  </a:lnTo>
                  <a:lnTo>
                    <a:pt x="26749" y="45560"/>
                  </a:lnTo>
                  <a:lnTo>
                    <a:pt x="48894" y="45560"/>
                  </a:lnTo>
                  <a:lnTo>
                    <a:pt x="48894" y="44132"/>
                  </a:lnTo>
                  <a:lnTo>
                    <a:pt x="45243" y="43656"/>
                  </a:lnTo>
                  <a:lnTo>
                    <a:pt x="43815" y="42862"/>
                  </a:lnTo>
                  <a:lnTo>
                    <a:pt x="42703" y="41512"/>
                  </a:lnTo>
                  <a:lnTo>
                    <a:pt x="42068" y="39369"/>
                  </a:lnTo>
                  <a:lnTo>
                    <a:pt x="41830" y="36194"/>
                  </a:lnTo>
                  <a:lnTo>
                    <a:pt x="41830" y="11191"/>
                  </a:lnTo>
                  <a:lnTo>
                    <a:pt x="43656" y="8888"/>
                  </a:lnTo>
                  <a:lnTo>
                    <a:pt x="46037" y="6983"/>
                  </a:lnTo>
                  <a:lnTo>
                    <a:pt x="49053" y="5634"/>
                  </a:lnTo>
                  <a:lnTo>
                    <a:pt x="52783" y="5158"/>
                  </a:lnTo>
                  <a:lnTo>
                    <a:pt x="55799" y="5634"/>
                  </a:lnTo>
                  <a:lnTo>
                    <a:pt x="57784" y="6905"/>
                  </a:lnTo>
                  <a:lnTo>
                    <a:pt x="59054" y="8731"/>
                  </a:lnTo>
                  <a:lnTo>
                    <a:pt x="59690" y="11032"/>
                  </a:lnTo>
                  <a:lnTo>
                    <a:pt x="60007" y="16032"/>
                  </a:lnTo>
                  <a:lnTo>
                    <a:pt x="60007" y="36988"/>
                  </a:lnTo>
                  <a:lnTo>
                    <a:pt x="59848" y="39607"/>
                  </a:lnTo>
                  <a:lnTo>
                    <a:pt x="59452" y="41512"/>
                  </a:lnTo>
                  <a:lnTo>
                    <a:pt x="57387" y="43417"/>
                  </a:lnTo>
                  <a:lnTo>
                    <a:pt x="55721" y="43813"/>
                  </a:lnTo>
                  <a:lnTo>
                    <a:pt x="53498" y="44132"/>
                  </a:lnTo>
                  <a:lnTo>
                    <a:pt x="53498" y="45560"/>
                  </a:lnTo>
                  <a:lnTo>
                    <a:pt x="75168" y="45560"/>
                  </a:lnTo>
                  <a:lnTo>
                    <a:pt x="75168" y="44132"/>
                  </a:lnTo>
                  <a:lnTo>
                    <a:pt x="72627" y="43893"/>
                  </a:lnTo>
                  <a:lnTo>
                    <a:pt x="70087" y="43019"/>
                  </a:lnTo>
                  <a:lnTo>
                    <a:pt x="68818" y="41512"/>
                  </a:lnTo>
                  <a:lnTo>
                    <a:pt x="68342" y="38100"/>
                  </a:lnTo>
                  <a:lnTo>
                    <a:pt x="68342" y="17619"/>
                  </a:lnTo>
                  <a:lnTo>
                    <a:pt x="67627" y="9841"/>
                  </a:lnTo>
                  <a:lnTo>
                    <a:pt x="66357" y="6111"/>
                  </a:lnTo>
                  <a:lnTo>
                    <a:pt x="64214" y="2936"/>
                  </a:lnTo>
                  <a:lnTo>
                    <a:pt x="61039" y="793"/>
                  </a:lnTo>
                  <a:lnTo>
                    <a:pt x="56673" y="0"/>
                  </a:lnTo>
                  <a:lnTo>
                    <a:pt x="52863" y="475"/>
                  </a:lnTo>
                  <a:lnTo>
                    <a:pt x="49449" y="1666"/>
                  </a:lnTo>
                  <a:lnTo>
                    <a:pt x="46513" y="3253"/>
                  </a:lnTo>
                  <a:lnTo>
                    <a:pt x="44052" y="5158"/>
                  </a:lnTo>
                  <a:lnTo>
                    <a:pt x="42068" y="6905"/>
                  </a:lnTo>
                  <a:lnTo>
                    <a:pt x="40718" y="8333"/>
                  </a:lnTo>
                  <a:lnTo>
                    <a:pt x="39449" y="5317"/>
                  </a:lnTo>
                  <a:lnTo>
                    <a:pt x="37386" y="2618"/>
                  </a:lnTo>
                  <a:lnTo>
                    <a:pt x="34290" y="713"/>
                  </a:lnTo>
                  <a:lnTo>
                    <a:pt x="30083" y="0"/>
                  </a:lnTo>
                  <a:lnTo>
                    <a:pt x="26273" y="633"/>
                  </a:lnTo>
                  <a:lnTo>
                    <a:pt x="22621" y="2221"/>
                  </a:lnTo>
                  <a:lnTo>
                    <a:pt x="18970" y="4602"/>
                  </a:lnTo>
                  <a:lnTo>
                    <a:pt x="14843" y="7619"/>
                  </a:lnTo>
                  <a:lnTo>
                    <a:pt x="14843" y="237"/>
                  </a:lnTo>
                  <a:lnTo>
                    <a:pt x="14128" y="0"/>
                  </a:lnTo>
                  <a:close/>
                </a:path>
              </a:pathLst>
            </a:custGeom>
            <a:solidFill>
              <a:srgbClr val="000000"/>
            </a:solidFill>
          </p:spPr>
          <p:txBody>
            <a:bodyPr vert="horz" lIns="91440" tIns="45720" rIns="91440" bIns="45720" anchor="t"/>
            <a:lstStyle/>
            <a:p>
              <a:endParaRPr lang="en-IN"/>
            </a:p>
          </p:txBody>
        </p:sp>
        <p:sp>
          <p:nvSpPr>
            <p:cNvPr id="2915" name="Shape 2950"/>
            <p:cNvSpPr/>
            <p:nvPr/>
          </p:nvSpPr>
          <p:spPr>
            <a:xfrm>
              <a:off x="5519642" y="4951539"/>
              <a:ext cx="75167" cy="45560"/>
            </a:xfrm>
            <a:custGeom>
              <a:avLst/>
              <a:gdLst/>
              <a:ahLst/>
              <a:cxnLst/>
              <a:rect l="0" t="0" r="0" b="0"/>
              <a:pathLst>
                <a:path w="75167" h="45560">
                  <a:moveTo>
                    <a:pt x="14128" y="0"/>
                  </a:moveTo>
                  <a:lnTo>
                    <a:pt x="237" y="4444"/>
                  </a:lnTo>
                  <a:lnTo>
                    <a:pt x="237" y="6189"/>
                  </a:lnTo>
                  <a:lnTo>
                    <a:pt x="3412" y="5793"/>
                  </a:lnTo>
                  <a:lnTo>
                    <a:pt x="4682" y="5872"/>
                  </a:lnTo>
                  <a:lnTo>
                    <a:pt x="5793" y="6587"/>
                  </a:lnTo>
                  <a:lnTo>
                    <a:pt x="6587" y="8492"/>
                  </a:lnTo>
                  <a:lnTo>
                    <a:pt x="6905" y="12143"/>
                  </a:lnTo>
                  <a:lnTo>
                    <a:pt x="6905" y="37146"/>
                  </a:lnTo>
                  <a:lnTo>
                    <a:pt x="6350" y="41036"/>
                  </a:lnTo>
                  <a:lnTo>
                    <a:pt x="4921" y="43099"/>
                  </a:lnTo>
                  <a:lnTo>
                    <a:pt x="2698" y="43893"/>
                  </a:lnTo>
                  <a:lnTo>
                    <a:pt x="0" y="44132"/>
                  </a:lnTo>
                  <a:lnTo>
                    <a:pt x="0" y="45560"/>
                  </a:lnTo>
                  <a:lnTo>
                    <a:pt x="21986" y="45560"/>
                  </a:lnTo>
                  <a:lnTo>
                    <a:pt x="21986" y="44132"/>
                  </a:lnTo>
                  <a:lnTo>
                    <a:pt x="17303" y="43338"/>
                  </a:lnTo>
                  <a:lnTo>
                    <a:pt x="15794" y="41750"/>
                  </a:lnTo>
                  <a:lnTo>
                    <a:pt x="15239" y="38972"/>
                  </a:lnTo>
                  <a:lnTo>
                    <a:pt x="15239" y="11032"/>
                  </a:lnTo>
                  <a:lnTo>
                    <a:pt x="15636" y="10397"/>
                  </a:lnTo>
                  <a:lnTo>
                    <a:pt x="16668" y="9286"/>
                  </a:lnTo>
                  <a:lnTo>
                    <a:pt x="18414" y="7857"/>
                  </a:lnTo>
                  <a:lnTo>
                    <a:pt x="20637" y="6587"/>
                  </a:lnTo>
                  <a:lnTo>
                    <a:pt x="23414" y="5556"/>
                  </a:lnTo>
                  <a:lnTo>
                    <a:pt x="26589" y="5158"/>
                  </a:lnTo>
                  <a:lnTo>
                    <a:pt x="29845" y="5872"/>
                  </a:lnTo>
                  <a:lnTo>
                    <a:pt x="31987" y="7857"/>
                  </a:lnTo>
                  <a:lnTo>
                    <a:pt x="33098" y="11191"/>
                  </a:lnTo>
                  <a:lnTo>
                    <a:pt x="33416" y="15557"/>
                  </a:lnTo>
                  <a:lnTo>
                    <a:pt x="33416" y="37067"/>
                  </a:lnTo>
                  <a:lnTo>
                    <a:pt x="33020" y="40877"/>
                  </a:lnTo>
                  <a:lnTo>
                    <a:pt x="31750" y="42941"/>
                  </a:lnTo>
                  <a:lnTo>
                    <a:pt x="29686" y="43813"/>
                  </a:lnTo>
                  <a:lnTo>
                    <a:pt x="26748" y="44132"/>
                  </a:lnTo>
                  <a:lnTo>
                    <a:pt x="26748" y="45560"/>
                  </a:lnTo>
                  <a:lnTo>
                    <a:pt x="48895" y="45560"/>
                  </a:lnTo>
                  <a:lnTo>
                    <a:pt x="48895" y="44132"/>
                  </a:lnTo>
                  <a:lnTo>
                    <a:pt x="45243" y="43656"/>
                  </a:lnTo>
                  <a:lnTo>
                    <a:pt x="43814" y="42862"/>
                  </a:lnTo>
                  <a:lnTo>
                    <a:pt x="42703" y="41512"/>
                  </a:lnTo>
                  <a:lnTo>
                    <a:pt x="41988" y="39369"/>
                  </a:lnTo>
                  <a:lnTo>
                    <a:pt x="41751" y="36194"/>
                  </a:lnTo>
                  <a:lnTo>
                    <a:pt x="41751" y="11191"/>
                  </a:lnTo>
                  <a:lnTo>
                    <a:pt x="43656" y="8888"/>
                  </a:lnTo>
                  <a:lnTo>
                    <a:pt x="46037" y="6983"/>
                  </a:lnTo>
                  <a:lnTo>
                    <a:pt x="49053" y="5634"/>
                  </a:lnTo>
                  <a:lnTo>
                    <a:pt x="52783" y="5158"/>
                  </a:lnTo>
                  <a:lnTo>
                    <a:pt x="55800" y="5634"/>
                  </a:lnTo>
                  <a:lnTo>
                    <a:pt x="57784" y="6905"/>
                  </a:lnTo>
                  <a:lnTo>
                    <a:pt x="59054" y="8731"/>
                  </a:lnTo>
                  <a:lnTo>
                    <a:pt x="59689" y="11032"/>
                  </a:lnTo>
                  <a:lnTo>
                    <a:pt x="60007" y="16032"/>
                  </a:lnTo>
                  <a:lnTo>
                    <a:pt x="60007" y="36988"/>
                  </a:lnTo>
                  <a:lnTo>
                    <a:pt x="59848" y="39607"/>
                  </a:lnTo>
                  <a:lnTo>
                    <a:pt x="59372" y="41512"/>
                  </a:lnTo>
                  <a:lnTo>
                    <a:pt x="57387" y="43417"/>
                  </a:lnTo>
                  <a:lnTo>
                    <a:pt x="55721" y="43813"/>
                  </a:lnTo>
                  <a:lnTo>
                    <a:pt x="53498" y="44132"/>
                  </a:lnTo>
                  <a:lnTo>
                    <a:pt x="53498" y="45560"/>
                  </a:lnTo>
                  <a:lnTo>
                    <a:pt x="75167" y="45560"/>
                  </a:lnTo>
                  <a:lnTo>
                    <a:pt x="75167" y="44132"/>
                  </a:lnTo>
                  <a:lnTo>
                    <a:pt x="72548" y="43893"/>
                  </a:lnTo>
                  <a:lnTo>
                    <a:pt x="70087" y="43019"/>
                  </a:lnTo>
                  <a:lnTo>
                    <a:pt x="68817" y="41512"/>
                  </a:lnTo>
                  <a:lnTo>
                    <a:pt x="68341" y="38100"/>
                  </a:lnTo>
                  <a:lnTo>
                    <a:pt x="68341" y="17619"/>
                  </a:lnTo>
                  <a:lnTo>
                    <a:pt x="68182" y="13810"/>
                  </a:lnTo>
                  <a:lnTo>
                    <a:pt x="67547" y="9841"/>
                  </a:lnTo>
                  <a:lnTo>
                    <a:pt x="66277" y="6111"/>
                  </a:lnTo>
                  <a:lnTo>
                    <a:pt x="64213" y="2936"/>
                  </a:lnTo>
                  <a:lnTo>
                    <a:pt x="61038" y="793"/>
                  </a:lnTo>
                  <a:lnTo>
                    <a:pt x="56593" y="0"/>
                  </a:lnTo>
                  <a:lnTo>
                    <a:pt x="52863" y="475"/>
                  </a:lnTo>
                  <a:lnTo>
                    <a:pt x="49450" y="1666"/>
                  </a:lnTo>
                  <a:lnTo>
                    <a:pt x="43973" y="5158"/>
                  </a:lnTo>
                  <a:lnTo>
                    <a:pt x="42068" y="6905"/>
                  </a:lnTo>
                  <a:lnTo>
                    <a:pt x="40718" y="8333"/>
                  </a:lnTo>
                  <a:lnTo>
                    <a:pt x="39448" y="5317"/>
                  </a:lnTo>
                  <a:lnTo>
                    <a:pt x="37384" y="2618"/>
                  </a:lnTo>
                  <a:lnTo>
                    <a:pt x="34289" y="713"/>
                  </a:lnTo>
                  <a:lnTo>
                    <a:pt x="30082" y="0"/>
                  </a:lnTo>
                  <a:lnTo>
                    <a:pt x="26272" y="633"/>
                  </a:lnTo>
                  <a:lnTo>
                    <a:pt x="22621" y="2221"/>
                  </a:lnTo>
                  <a:lnTo>
                    <a:pt x="18891" y="4602"/>
                  </a:lnTo>
                  <a:lnTo>
                    <a:pt x="14842" y="7619"/>
                  </a:lnTo>
                  <a:lnTo>
                    <a:pt x="14842" y="237"/>
                  </a:lnTo>
                  <a:lnTo>
                    <a:pt x="14128" y="0"/>
                  </a:lnTo>
                  <a:close/>
                </a:path>
              </a:pathLst>
            </a:custGeom>
            <a:solidFill>
              <a:srgbClr val="000000"/>
            </a:solidFill>
          </p:spPr>
          <p:txBody>
            <a:bodyPr vert="horz" lIns="91440" tIns="45720" rIns="91440" bIns="45720" anchor="t"/>
            <a:lstStyle/>
            <a:p>
              <a:endParaRPr lang="en-IN"/>
            </a:p>
          </p:txBody>
        </p:sp>
        <p:sp>
          <p:nvSpPr>
            <p:cNvPr id="2916" name="Shape 2951"/>
            <p:cNvSpPr/>
            <p:nvPr/>
          </p:nvSpPr>
          <p:spPr>
            <a:xfrm>
              <a:off x="5318506" y="4951539"/>
              <a:ext cx="75167" cy="45560"/>
            </a:xfrm>
            <a:custGeom>
              <a:avLst/>
              <a:gdLst/>
              <a:ahLst/>
              <a:cxnLst/>
              <a:rect l="0" t="0" r="0" b="0"/>
              <a:pathLst>
                <a:path w="75167" h="45560">
                  <a:moveTo>
                    <a:pt x="14207" y="0"/>
                  </a:moveTo>
                  <a:lnTo>
                    <a:pt x="317" y="4444"/>
                  </a:lnTo>
                  <a:lnTo>
                    <a:pt x="317" y="6189"/>
                  </a:lnTo>
                  <a:lnTo>
                    <a:pt x="3492" y="5793"/>
                  </a:lnTo>
                  <a:lnTo>
                    <a:pt x="4682" y="5872"/>
                  </a:lnTo>
                  <a:lnTo>
                    <a:pt x="5793" y="6587"/>
                  </a:lnTo>
                  <a:lnTo>
                    <a:pt x="6667" y="8492"/>
                  </a:lnTo>
                  <a:lnTo>
                    <a:pt x="6984" y="12143"/>
                  </a:lnTo>
                  <a:lnTo>
                    <a:pt x="6984" y="37146"/>
                  </a:lnTo>
                  <a:lnTo>
                    <a:pt x="6428" y="41036"/>
                  </a:lnTo>
                  <a:lnTo>
                    <a:pt x="4999" y="43099"/>
                  </a:lnTo>
                  <a:lnTo>
                    <a:pt x="2777" y="43893"/>
                  </a:lnTo>
                  <a:lnTo>
                    <a:pt x="0" y="44132"/>
                  </a:lnTo>
                  <a:lnTo>
                    <a:pt x="0" y="45560"/>
                  </a:lnTo>
                  <a:lnTo>
                    <a:pt x="21986" y="45560"/>
                  </a:lnTo>
                  <a:lnTo>
                    <a:pt x="21986" y="44132"/>
                  </a:lnTo>
                  <a:lnTo>
                    <a:pt x="17382" y="43338"/>
                  </a:lnTo>
                  <a:lnTo>
                    <a:pt x="15875" y="41750"/>
                  </a:lnTo>
                  <a:lnTo>
                    <a:pt x="15239" y="38972"/>
                  </a:lnTo>
                  <a:lnTo>
                    <a:pt x="15239" y="11032"/>
                  </a:lnTo>
                  <a:lnTo>
                    <a:pt x="15636" y="10397"/>
                  </a:lnTo>
                  <a:lnTo>
                    <a:pt x="16668" y="9286"/>
                  </a:lnTo>
                  <a:lnTo>
                    <a:pt x="18414" y="7857"/>
                  </a:lnTo>
                  <a:lnTo>
                    <a:pt x="20637" y="6587"/>
                  </a:lnTo>
                  <a:lnTo>
                    <a:pt x="23414" y="5556"/>
                  </a:lnTo>
                  <a:lnTo>
                    <a:pt x="26669" y="5158"/>
                  </a:lnTo>
                  <a:lnTo>
                    <a:pt x="29923" y="5872"/>
                  </a:lnTo>
                  <a:lnTo>
                    <a:pt x="31987" y="7857"/>
                  </a:lnTo>
                  <a:lnTo>
                    <a:pt x="33178" y="11191"/>
                  </a:lnTo>
                  <a:lnTo>
                    <a:pt x="33496" y="15557"/>
                  </a:lnTo>
                  <a:lnTo>
                    <a:pt x="33496" y="37067"/>
                  </a:lnTo>
                  <a:lnTo>
                    <a:pt x="33098" y="40877"/>
                  </a:lnTo>
                  <a:lnTo>
                    <a:pt x="31828" y="42941"/>
                  </a:lnTo>
                  <a:lnTo>
                    <a:pt x="29686" y="43813"/>
                  </a:lnTo>
                  <a:lnTo>
                    <a:pt x="26748" y="44132"/>
                  </a:lnTo>
                  <a:lnTo>
                    <a:pt x="26748" y="45560"/>
                  </a:lnTo>
                  <a:lnTo>
                    <a:pt x="48973" y="45560"/>
                  </a:lnTo>
                  <a:lnTo>
                    <a:pt x="48973" y="44132"/>
                  </a:lnTo>
                  <a:lnTo>
                    <a:pt x="45322" y="43656"/>
                  </a:lnTo>
                  <a:lnTo>
                    <a:pt x="43893" y="42862"/>
                  </a:lnTo>
                  <a:lnTo>
                    <a:pt x="42782" y="41512"/>
                  </a:lnTo>
                  <a:lnTo>
                    <a:pt x="42068" y="39369"/>
                  </a:lnTo>
                  <a:lnTo>
                    <a:pt x="41830" y="36194"/>
                  </a:lnTo>
                  <a:lnTo>
                    <a:pt x="41830" y="11191"/>
                  </a:lnTo>
                  <a:lnTo>
                    <a:pt x="43656" y="8888"/>
                  </a:lnTo>
                  <a:lnTo>
                    <a:pt x="46116" y="6983"/>
                  </a:lnTo>
                  <a:lnTo>
                    <a:pt x="49132" y="5634"/>
                  </a:lnTo>
                  <a:lnTo>
                    <a:pt x="52783" y="5158"/>
                  </a:lnTo>
                  <a:lnTo>
                    <a:pt x="55799" y="5634"/>
                  </a:lnTo>
                  <a:lnTo>
                    <a:pt x="57784" y="6905"/>
                  </a:lnTo>
                  <a:lnTo>
                    <a:pt x="59054" y="8731"/>
                  </a:lnTo>
                  <a:lnTo>
                    <a:pt x="59768" y="11032"/>
                  </a:lnTo>
                  <a:lnTo>
                    <a:pt x="60007" y="16032"/>
                  </a:lnTo>
                  <a:lnTo>
                    <a:pt x="60007" y="36988"/>
                  </a:lnTo>
                  <a:lnTo>
                    <a:pt x="59848" y="39607"/>
                  </a:lnTo>
                  <a:lnTo>
                    <a:pt x="59451" y="41512"/>
                  </a:lnTo>
                  <a:lnTo>
                    <a:pt x="57387" y="43417"/>
                  </a:lnTo>
                  <a:lnTo>
                    <a:pt x="55721" y="43813"/>
                  </a:lnTo>
                  <a:lnTo>
                    <a:pt x="53498" y="44132"/>
                  </a:lnTo>
                  <a:lnTo>
                    <a:pt x="53498" y="45560"/>
                  </a:lnTo>
                  <a:lnTo>
                    <a:pt x="75167" y="45560"/>
                  </a:lnTo>
                  <a:lnTo>
                    <a:pt x="75167" y="44132"/>
                  </a:lnTo>
                  <a:lnTo>
                    <a:pt x="72627" y="43893"/>
                  </a:lnTo>
                  <a:lnTo>
                    <a:pt x="70087" y="43019"/>
                  </a:lnTo>
                  <a:lnTo>
                    <a:pt x="68897" y="41512"/>
                  </a:lnTo>
                  <a:lnTo>
                    <a:pt x="68341" y="38100"/>
                  </a:lnTo>
                  <a:lnTo>
                    <a:pt x="68341" y="17619"/>
                  </a:lnTo>
                  <a:lnTo>
                    <a:pt x="67627" y="9841"/>
                  </a:lnTo>
                  <a:lnTo>
                    <a:pt x="66357" y="6111"/>
                  </a:lnTo>
                  <a:lnTo>
                    <a:pt x="64293" y="2936"/>
                  </a:lnTo>
                  <a:lnTo>
                    <a:pt x="61118" y="793"/>
                  </a:lnTo>
                  <a:lnTo>
                    <a:pt x="56673" y="0"/>
                  </a:lnTo>
                  <a:lnTo>
                    <a:pt x="52942" y="475"/>
                  </a:lnTo>
                  <a:lnTo>
                    <a:pt x="49529" y="1666"/>
                  </a:lnTo>
                  <a:lnTo>
                    <a:pt x="44052" y="5158"/>
                  </a:lnTo>
                  <a:lnTo>
                    <a:pt x="42068" y="6905"/>
                  </a:lnTo>
                  <a:lnTo>
                    <a:pt x="40718" y="8333"/>
                  </a:lnTo>
                  <a:lnTo>
                    <a:pt x="39528" y="5317"/>
                  </a:lnTo>
                  <a:lnTo>
                    <a:pt x="37384" y="2618"/>
                  </a:lnTo>
                  <a:lnTo>
                    <a:pt x="34368" y="713"/>
                  </a:lnTo>
                  <a:lnTo>
                    <a:pt x="30162" y="0"/>
                  </a:lnTo>
                  <a:lnTo>
                    <a:pt x="26272" y="633"/>
                  </a:lnTo>
                  <a:lnTo>
                    <a:pt x="22621" y="2221"/>
                  </a:lnTo>
                  <a:lnTo>
                    <a:pt x="18969" y="4602"/>
                  </a:lnTo>
                  <a:lnTo>
                    <a:pt x="14842" y="7619"/>
                  </a:lnTo>
                  <a:lnTo>
                    <a:pt x="14842" y="237"/>
                  </a:lnTo>
                  <a:lnTo>
                    <a:pt x="14207" y="0"/>
                  </a:lnTo>
                  <a:close/>
                </a:path>
              </a:pathLst>
            </a:custGeom>
            <a:solidFill>
              <a:srgbClr val="000000"/>
            </a:solidFill>
          </p:spPr>
          <p:txBody>
            <a:bodyPr vert="horz" lIns="91440" tIns="45720" rIns="91440" bIns="45720" anchor="t"/>
            <a:lstStyle/>
            <a:p>
              <a:endParaRPr lang="en-IN"/>
            </a:p>
          </p:txBody>
        </p:sp>
        <p:sp>
          <p:nvSpPr>
            <p:cNvPr id="2917" name="Shape 2952"/>
            <p:cNvSpPr/>
            <p:nvPr/>
          </p:nvSpPr>
          <p:spPr>
            <a:xfrm>
              <a:off x="5642434" y="4951539"/>
              <a:ext cx="46434" cy="45560"/>
            </a:xfrm>
            <a:custGeom>
              <a:avLst/>
              <a:gdLst/>
              <a:ahLst/>
              <a:cxnLst/>
              <a:rect l="0" t="0" r="0" b="0"/>
              <a:pathLst>
                <a:path w="46434" h="45560">
                  <a:moveTo>
                    <a:pt x="13652" y="0"/>
                  </a:moveTo>
                  <a:lnTo>
                    <a:pt x="0" y="4444"/>
                  </a:lnTo>
                  <a:lnTo>
                    <a:pt x="0" y="6189"/>
                  </a:lnTo>
                  <a:lnTo>
                    <a:pt x="1111" y="5872"/>
                  </a:lnTo>
                  <a:lnTo>
                    <a:pt x="2857" y="5793"/>
                  </a:lnTo>
                  <a:lnTo>
                    <a:pt x="4127" y="5872"/>
                  </a:lnTo>
                  <a:lnTo>
                    <a:pt x="5238" y="6587"/>
                  </a:lnTo>
                  <a:lnTo>
                    <a:pt x="6032" y="8492"/>
                  </a:lnTo>
                  <a:lnTo>
                    <a:pt x="6350" y="12143"/>
                  </a:lnTo>
                  <a:lnTo>
                    <a:pt x="6350" y="36669"/>
                  </a:lnTo>
                  <a:lnTo>
                    <a:pt x="6112" y="40242"/>
                  </a:lnTo>
                  <a:lnTo>
                    <a:pt x="5079" y="42464"/>
                  </a:lnTo>
                  <a:lnTo>
                    <a:pt x="3175" y="43656"/>
                  </a:lnTo>
                  <a:lnTo>
                    <a:pt x="238" y="44132"/>
                  </a:lnTo>
                  <a:lnTo>
                    <a:pt x="238" y="45560"/>
                  </a:lnTo>
                  <a:lnTo>
                    <a:pt x="21193" y="45560"/>
                  </a:lnTo>
                  <a:lnTo>
                    <a:pt x="21193" y="44132"/>
                  </a:lnTo>
                  <a:lnTo>
                    <a:pt x="18018" y="43656"/>
                  </a:lnTo>
                  <a:lnTo>
                    <a:pt x="16033" y="42702"/>
                  </a:lnTo>
                  <a:lnTo>
                    <a:pt x="15002" y="41114"/>
                  </a:lnTo>
                  <a:lnTo>
                    <a:pt x="14684" y="38972"/>
                  </a:lnTo>
                  <a:lnTo>
                    <a:pt x="14684" y="11112"/>
                  </a:lnTo>
                  <a:lnTo>
                    <a:pt x="17383" y="8651"/>
                  </a:lnTo>
                  <a:lnTo>
                    <a:pt x="19923" y="6905"/>
                  </a:lnTo>
                  <a:lnTo>
                    <a:pt x="22225" y="5872"/>
                  </a:lnTo>
                  <a:lnTo>
                    <a:pt x="24447" y="5476"/>
                  </a:lnTo>
                  <a:lnTo>
                    <a:pt x="28178" y="6111"/>
                  </a:lnTo>
                  <a:lnTo>
                    <a:pt x="30559" y="8016"/>
                  </a:lnTo>
                  <a:lnTo>
                    <a:pt x="31750" y="11032"/>
                  </a:lnTo>
                  <a:lnTo>
                    <a:pt x="32147" y="15081"/>
                  </a:lnTo>
                  <a:lnTo>
                    <a:pt x="32147" y="35797"/>
                  </a:lnTo>
                  <a:lnTo>
                    <a:pt x="31908" y="38972"/>
                  </a:lnTo>
                  <a:lnTo>
                    <a:pt x="31353" y="41194"/>
                  </a:lnTo>
                  <a:lnTo>
                    <a:pt x="30401" y="42623"/>
                  </a:lnTo>
                  <a:lnTo>
                    <a:pt x="29131" y="43496"/>
                  </a:lnTo>
                  <a:lnTo>
                    <a:pt x="25876" y="44132"/>
                  </a:lnTo>
                  <a:lnTo>
                    <a:pt x="25876" y="45560"/>
                  </a:lnTo>
                  <a:lnTo>
                    <a:pt x="46434" y="45560"/>
                  </a:lnTo>
                  <a:lnTo>
                    <a:pt x="46434" y="44132"/>
                  </a:lnTo>
                  <a:lnTo>
                    <a:pt x="43497" y="43576"/>
                  </a:lnTo>
                  <a:lnTo>
                    <a:pt x="41592" y="42464"/>
                  </a:lnTo>
                  <a:lnTo>
                    <a:pt x="40719" y="40481"/>
                  </a:lnTo>
                  <a:lnTo>
                    <a:pt x="40402" y="37543"/>
                  </a:lnTo>
                  <a:lnTo>
                    <a:pt x="40402" y="14842"/>
                  </a:lnTo>
                  <a:lnTo>
                    <a:pt x="39926" y="9525"/>
                  </a:lnTo>
                  <a:lnTo>
                    <a:pt x="38417" y="5634"/>
                  </a:lnTo>
                  <a:lnTo>
                    <a:pt x="36353" y="2936"/>
                  </a:lnTo>
                  <a:lnTo>
                    <a:pt x="33893" y="1189"/>
                  </a:lnTo>
                  <a:lnTo>
                    <a:pt x="31273" y="237"/>
                  </a:lnTo>
                  <a:lnTo>
                    <a:pt x="28813" y="0"/>
                  </a:lnTo>
                  <a:lnTo>
                    <a:pt x="24844" y="633"/>
                  </a:lnTo>
                  <a:lnTo>
                    <a:pt x="21272" y="2381"/>
                  </a:lnTo>
                  <a:lnTo>
                    <a:pt x="17859"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918" name="Shape 2953"/>
            <p:cNvSpPr/>
            <p:nvPr/>
          </p:nvSpPr>
          <p:spPr>
            <a:xfrm>
              <a:off x="5226431" y="4951539"/>
              <a:ext cx="46433" cy="45560"/>
            </a:xfrm>
            <a:custGeom>
              <a:avLst/>
              <a:gdLst/>
              <a:ahLst/>
              <a:cxnLst/>
              <a:rect l="0" t="0" r="0" b="0"/>
              <a:pathLst>
                <a:path w="46433" h="45560">
                  <a:moveTo>
                    <a:pt x="13652" y="0"/>
                  </a:moveTo>
                  <a:lnTo>
                    <a:pt x="0" y="4444"/>
                  </a:lnTo>
                  <a:lnTo>
                    <a:pt x="0" y="6189"/>
                  </a:lnTo>
                  <a:lnTo>
                    <a:pt x="1030" y="5872"/>
                  </a:lnTo>
                  <a:lnTo>
                    <a:pt x="2857" y="5793"/>
                  </a:lnTo>
                  <a:lnTo>
                    <a:pt x="4047" y="5872"/>
                  </a:lnTo>
                  <a:lnTo>
                    <a:pt x="5158" y="6587"/>
                  </a:lnTo>
                  <a:lnTo>
                    <a:pt x="5952" y="8492"/>
                  </a:lnTo>
                  <a:lnTo>
                    <a:pt x="6269" y="12143"/>
                  </a:lnTo>
                  <a:lnTo>
                    <a:pt x="6269" y="36669"/>
                  </a:lnTo>
                  <a:lnTo>
                    <a:pt x="6032" y="40242"/>
                  </a:lnTo>
                  <a:lnTo>
                    <a:pt x="4999" y="42464"/>
                  </a:lnTo>
                  <a:lnTo>
                    <a:pt x="3094" y="43656"/>
                  </a:lnTo>
                  <a:lnTo>
                    <a:pt x="158" y="44132"/>
                  </a:lnTo>
                  <a:lnTo>
                    <a:pt x="158" y="45560"/>
                  </a:lnTo>
                  <a:lnTo>
                    <a:pt x="21192" y="45560"/>
                  </a:lnTo>
                  <a:lnTo>
                    <a:pt x="21192" y="44132"/>
                  </a:lnTo>
                  <a:lnTo>
                    <a:pt x="18017" y="43656"/>
                  </a:lnTo>
                  <a:lnTo>
                    <a:pt x="15953" y="42702"/>
                  </a:lnTo>
                  <a:lnTo>
                    <a:pt x="14922" y="41114"/>
                  </a:lnTo>
                  <a:lnTo>
                    <a:pt x="14604" y="38972"/>
                  </a:lnTo>
                  <a:lnTo>
                    <a:pt x="14604" y="11112"/>
                  </a:lnTo>
                  <a:lnTo>
                    <a:pt x="17303" y="8651"/>
                  </a:lnTo>
                  <a:lnTo>
                    <a:pt x="19843" y="6905"/>
                  </a:lnTo>
                  <a:lnTo>
                    <a:pt x="22225" y="5872"/>
                  </a:lnTo>
                  <a:lnTo>
                    <a:pt x="24447" y="5476"/>
                  </a:lnTo>
                  <a:lnTo>
                    <a:pt x="28098" y="6111"/>
                  </a:lnTo>
                  <a:lnTo>
                    <a:pt x="30479" y="8016"/>
                  </a:lnTo>
                  <a:lnTo>
                    <a:pt x="31750" y="11032"/>
                  </a:lnTo>
                  <a:lnTo>
                    <a:pt x="32067" y="15081"/>
                  </a:lnTo>
                  <a:lnTo>
                    <a:pt x="32067" y="35797"/>
                  </a:lnTo>
                  <a:lnTo>
                    <a:pt x="31908" y="38972"/>
                  </a:lnTo>
                  <a:lnTo>
                    <a:pt x="31273" y="41194"/>
                  </a:lnTo>
                  <a:lnTo>
                    <a:pt x="30321" y="42623"/>
                  </a:lnTo>
                  <a:lnTo>
                    <a:pt x="29050" y="43496"/>
                  </a:lnTo>
                  <a:lnTo>
                    <a:pt x="25796" y="44132"/>
                  </a:lnTo>
                  <a:lnTo>
                    <a:pt x="25796" y="45560"/>
                  </a:lnTo>
                  <a:lnTo>
                    <a:pt x="46433" y="45560"/>
                  </a:lnTo>
                  <a:lnTo>
                    <a:pt x="46433" y="44132"/>
                  </a:lnTo>
                  <a:lnTo>
                    <a:pt x="43417" y="43576"/>
                  </a:lnTo>
                  <a:lnTo>
                    <a:pt x="41592" y="42464"/>
                  </a:lnTo>
                  <a:lnTo>
                    <a:pt x="40639" y="40481"/>
                  </a:lnTo>
                  <a:lnTo>
                    <a:pt x="40401" y="37543"/>
                  </a:lnTo>
                  <a:lnTo>
                    <a:pt x="40401" y="14842"/>
                  </a:lnTo>
                  <a:lnTo>
                    <a:pt x="39846" y="9525"/>
                  </a:lnTo>
                  <a:lnTo>
                    <a:pt x="38417" y="5634"/>
                  </a:lnTo>
                  <a:lnTo>
                    <a:pt x="36353" y="2936"/>
                  </a:lnTo>
                  <a:lnTo>
                    <a:pt x="33813" y="1189"/>
                  </a:lnTo>
                  <a:lnTo>
                    <a:pt x="31273" y="237"/>
                  </a:lnTo>
                  <a:lnTo>
                    <a:pt x="28812" y="0"/>
                  </a:lnTo>
                  <a:lnTo>
                    <a:pt x="24764" y="633"/>
                  </a:lnTo>
                  <a:lnTo>
                    <a:pt x="21192" y="2381"/>
                  </a:lnTo>
                  <a:lnTo>
                    <a:pt x="17779" y="4841"/>
                  </a:lnTo>
                  <a:lnTo>
                    <a:pt x="14366" y="8016"/>
                  </a:lnTo>
                  <a:lnTo>
                    <a:pt x="14366" y="237"/>
                  </a:lnTo>
                  <a:lnTo>
                    <a:pt x="13652" y="0"/>
                  </a:lnTo>
                  <a:close/>
                </a:path>
              </a:pathLst>
            </a:custGeom>
            <a:solidFill>
              <a:srgbClr val="000000"/>
            </a:solidFill>
          </p:spPr>
          <p:txBody>
            <a:bodyPr vert="horz" lIns="91440" tIns="45720" rIns="91440" bIns="45720" anchor="t"/>
            <a:lstStyle/>
            <a:p>
              <a:endParaRPr lang="en-IN"/>
            </a:p>
          </p:txBody>
        </p:sp>
        <p:sp>
          <p:nvSpPr>
            <p:cNvPr id="2919" name="Shape 2954"/>
            <p:cNvSpPr/>
            <p:nvPr/>
          </p:nvSpPr>
          <p:spPr>
            <a:xfrm>
              <a:off x="6196076" y="4951539"/>
              <a:ext cx="32702" cy="45560"/>
            </a:xfrm>
            <a:custGeom>
              <a:avLst/>
              <a:gdLst/>
              <a:ahLst/>
              <a:cxnLst/>
              <a:rect l="0" t="0" r="0" b="0"/>
              <a:pathLst>
                <a:path w="32702" h="45560">
                  <a:moveTo>
                    <a:pt x="14842" y="0"/>
                  </a:moveTo>
                  <a:lnTo>
                    <a:pt x="237" y="5396"/>
                  </a:lnTo>
                  <a:lnTo>
                    <a:pt x="237" y="6983"/>
                  </a:lnTo>
                  <a:lnTo>
                    <a:pt x="3571" y="6587"/>
                  </a:lnTo>
                  <a:lnTo>
                    <a:pt x="4841" y="6666"/>
                  </a:lnTo>
                  <a:lnTo>
                    <a:pt x="5872" y="7380"/>
                  </a:lnTo>
                  <a:lnTo>
                    <a:pt x="6746" y="9127"/>
                  </a:lnTo>
                  <a:lnTo>
                    <a:pt x="7063" y="12539"/>
                  </a:lnTo>
                  <a:lnTo>
                    <a:pt x="7063" y="37306"/>
                  </a:lnTo>
                  <a:lnTo>
                    <a:pt x="6746" y="40559"/>
                  </a:lnTo>
                  <a:lnTo>
                    <a:pt x="5635" y="42385"/>
                  </a:lnTo>
                  <a:lnTo>
                    <a:pt x="3412" y="43338"/>
                  </a:lnTo>
                  <a:lnTo>
                    <a:pt x="0" y="44132"/>
                  </a:lnTo>
                  <a:lnTo>
                    <a:pt x="0" y="45560"/>
                  </a:lnTo>
                  <a:lnTo>
                    <a:pt x="23812" y="45560"/>
                  </a:lnTo>
                  <a:lnTo>
                    <a:pt x="23812" y="44132"/>
                  </a:lnTo>
                  <a:lnTo>
                    <a:pt x="20318" y="43813"/>
                  </a:lnTo>
                  <a:lnTo>
                    <a:pt x="17700" y="42862"/>
                  </a:lnTo>
                  <a:lnTo>
                    <a:pt x="16033" y="40718"/>
                  </a:lnTo>
                  <a:lnTo>
                    <a:pt x="15397" y="36669"/>
                  </a:lnTo>
                  <a:lnTo>
                    <a:pt x="15397" y="14366"/>
                  </a:lnTo>
                  <a:lnTo>
                    <a:pt x="16588" y="10873"/>
                  </a:lnTo>
                  <a:lnTo>
                    <a:pt x="19287" y="7698"/>
                  </a:lnTo>
                  <a:lnTo>
                    <a:pt x="20796" y="6666"/>
                  </a:lnTo>
                  <a:lnTo>
                    <a:pt x="22145" y="6269"/>
                  </a:lnTo>
                  <a:lnTo>
                    <a:pt x="24208" y="7222"/>
                  </a:lnTo>
                  <a:lnTo>
                    <a:pt x="26193" y="8809"/>
                  </a:lnTo>
                  <a:lnTo>
                    <a:pt x="28971" y="9762"/>
                  </a:lnTo>
                  <a:lnTo>
                    <a:pt x="30558" y="9444"/>
                  </a:lnTo>
                  <a:lnTo>
                    <a:pt x="31750" y="8492"/>
                  </a:lnTo>
                  <a:lnTo>
                    <a:pt x="32702" y="5396"/>
                  </a:lnTo>
                  <a:lnTo>
                    <a:pt x="32384" y="3175"/>
                  </a:lnTo>
                  <a:lnTo>
                    <a:pt x="31352" y="1427"/>
                  </a:lnTo>
                  <a:lnTo>
                    <a:pt x="29606" y="316"/>
                  </a:lnTo>
                  <a:lnTo>
                    <a:pt x="27383" y="0"/>
                  </a:lnTo>
                  <a:lnTo>
                    <a:pt x="24606" y="396"/>
                  </a:lnTo>
                  <a:lnTo>
                    <a:pt x="21827" y="1903"/>
                  </a:lnTo>
                  <a:lnTo>
                    <a:pt x="18811" y="4682"/>
                  </a:lnTo>
                  <a:lnTo>
                    <a:pt x="15556" y="9047"/>
                  </a:lnTo>
                  <a:lnTo>
                    <a:pt x="15397" y="9047"/>
                  </a:lnTo>
                  <a:lnTo>
                    <a:pt x="15397" y="237"/>
                  </a:lnTo>
                  <a:lnTo>
                    <a:pt x="14842" y="0"/>
                  </a:lnTo>
                  <a:close/>
                </a:path>
              </a:pathLst>
            </a:custGeom>
            <a:solidFill>
              <a:srgbClr val="000000"/>
            </a:solidFill>
          </p:spPr>
          <p:txBody>
            <a:bodyPr vert="horz" lIns="91440" tIns="45720" rIns="91440" bIns="45720" anchor="t"/>
            <a:lstStyle/>
            <a:p>
              <a:endParaRPr lang="en-IN"/>
            </a:p>
          </p:txBody>
        </p:sp>
        <p:sp>
          <p:nvSpPr>
            <p:cNvPr id="2920" name="Shape 2955"/>
            <p:cNvSpPr/>
            <p:nvPr/>
          </p:nvSpPr>
          <p:spPr>
            <a:xfrm>
              <a:off x="4996481" y="4951539"/>
              <a:ext cx="32702" cy="45560"/>
            </a:xfrm>
            <a:custGeom>
              <a:avLst/>
              <a:gdLst/>
              <a:ahLst/>
              <a:cxnLst/>
              <a:rect l="0" t="0" r="0" b="0"/>
              <a:pathLst>
                <a:path w="32702" h="45560">
                  <a:moveTo>
                    <a:pt x="14844" y="0"/>
                  </a:moveTo>
                  <a:lnTo>
                    <a:pt x="158" y="5396"/>
                  </a:lnTo>
                  <a:lnTo>
                    <a:pt x="158" y="6983"/>
                  </a:lnTo>
                  <a:lnTo>
                    <a:pt x="3572" y="6587"/>
                  </a:lnTo>
                  <a:lnTo>
                    <a:pt x="4762" y="6666"/>
                  </a:lnTo>
                  <a:lnTo>
                    <a:pt x="5874" y="7380"/>
                  </a:lnTo>
                  <a:lnTo>
                    <a:pt x="6747" y="9127"/>
                  </a:lnTo>
                  <a:lnTo>
                    <a:pt x="7065" y="12539"/>
                  </a:lnTo>
                  <a:lnTo>
                    <a:pt x="7065" y="37306"/>
                  </a:lnTo>
                  <a:lnTo>
                    <a:pt x="6667" y="40559"/>
                  </a:lnTo>
                  <a:lnTo>
                    <a:pt x="5556" y="42385"/>
                  </a:lnTo>
                  <a:lnTo>
                    <a:pt x="3413" y="43338"/>
                  </a:lnTo>
                  <a:lnTo>
                    <a:pt x="0" y="44132"/>
                  </a:lnTo>
                  <a:lnTo>
                    <a:pt x="0" y="45560"/>
                  </a:lnTo>
                  <a:lnTo>
                    <a:pt x="23733" y="45560"/>
                  </a:lnTo>
                  <a:lnTo>
                    <a:pt x="23733" y="44132"/>
                  </a:lnTo>
                  <a:lnTo>
                    <a:pt x="20320" y="43813"/>
                  </a:lnTo>
                  <a:lnTo>
                    <a:pt x="17701" y="42862"/>
                  </a:lnTo>
                  <a:lnTo>
                    <a:pt x="15955" y="40718"/>
                  </a:lnTo>
                  <a:lnTo>
                    <a:pt x="15319" y="36669"/>
                  </a:lnTo>
                  <a:lnTo>
                    <a:pt x="15319" y="14366"/>
                  </a:lnTo>
                  <a:lnTo>
                    <a:pt x="15716" y="12619"/>
                  </a:lnTo>
                  <a:lnTo>
                    <a:pt x="16590" y="10873"/>
                  </a:lnTo>
                  <a:lnTo>
                    <a:pt x="19288" y="7698"/>
                  </a:lnTo>
                  <a:lnTo>
                    <a:pt x="20717" y="6666"/>
                  </a:lnTo>
                  <a:lnTo>
                    <a:pt x="22066" y="6269"/>
                  </a:lnTo>
                  <a:lnTo>
                    <a:pt x="24130" y="7222"/>
                  </a:lnTo>
                  <a:lnTo>
                    <a:pt x="26115" y="8809"/>
                  </a:lnTo>
                  <a:lnTo>
                    <a:pt x="28892" y="9762"/>
                  </a:lnTo>
                  <a:lnTo>
                    <a:pt x="30480" y="9444"/>
                  </a:lnTo>
                  <a:lnTo>
                    <a:pt x="31671" y="8492"/>
                  </a:lnTo>
                  <a:lnTo>
                    <a:pt x="32465" y="7063"/>
                  </a:lnTo>
                  <a:lnTo>
                    <a:pt x="32702" y="5396"/>
                  </a:lnTo>
                  <a:lnTo>
                    <a:pt x="32385" y="3175"/>
                  </a:lnTo>
                  <a:lnTo>
                    <a:pt x="31274" y="1427"/>
                  </a:lnTo>
                  <a:lnTo>
                    <a:pt x="29607" y="316"/>
                  </a:lnTo>
                  <a:lnTo>
                    <a:pt x="27305" y="0"/>
                  </a:lnTo>
                  <a:lnTo>
                    <a:pt x="24606" y="396"/>
                  </a:lnTo>
                  <a:lnTo>
                    <a:pt x="21828" y="1903"/>
                  </a:lnTo>
                  <a:lnTo>
                    <a:pt x="18812" y="4682"/>
                  </a:lnTo>
                  <a:lnTo>
                    <a:pt x="15557" y="9047"/>
                  </a:lnTo>
                  <a:lnTo>
                    <a:pt x="15319" y="9047"/>
                  </a:lnTo>
                  <a:lnTo>
                    <a:pt x="15319" y="237"/>
                  </a:lnTo>
                  <a:lnTo>
                    <a:pt x="14844" y="0"/>
                  </a:lnTo>
                  <a:close/>
                </a:path>
              </a:pathLst>
            </a:custGeom>
            <a:solidFill>
              <a:srgbClr val="000000"/>
            </a:solidFill>
          </p:spPr>
          <p:txBody>
            <a:bodyPr vert="horz" lIns="91440" tIns="45720" rIns="91440" bIns="45720" anchor="t"/>
            <a:lstStyle/>
            <a:p>
              <a:endParaRPr lang="en-IN"/>
            </a:p>
          </p:txBody>
        </p:sp>
        <p:sp>
          <p:nvSpPr>
            <p:cNvPr id="2921" name="Shape 2956"/>
            <p:cNvSpPr/>
            <p:nvPr/>
          </p:nvSpPr>
          <p:spPr>
            <a:xfrm>
              <a:off x="4850589" y="4930187"/>
              <a:ext cx="44450" cy="68341"/>
            </a:xfrm>
            <a:custGeom>
              <a:avLst/>
              <a:gdLst/>
              <a:ahLst/>
              <a:cxnLst/>
              <a:rect l="0" t="0" r="0" b="0"/>
              <a:pathLst>
                <a:path w="44450" h="68341">
                  <a:moveTo>
                    <a:pt x="20796" y="0"/>
                  </a:moveTo>
                  <a:lnTo>
                    <a:pt x="16351" y="476"/>
                  </a:lnTo>
                  <a:lnTo>
                    <a:pt x="12144" y="1825"/>
                  </a:lnTo>
                  <a:lnTo>
                    <a:pt x="8493" y="4206"/>
                  </a:lnTo>
                  <a:lnTo>
                    <a:pt x="5556" y="7461"/>
                  </a:lnTo>
                  <a:lnTo>
                    <a:pt x="3572" y="11667"/>
                  </a:lnTo>
                  <a:lnTo>
                    <a:pt x="2857" y="16827"/>
                  </a:lnTo>
                  <a:lnTo>
                    <a:pt x="3175" y="20241"/>
                  </a:lnTo>
                  <a:lnTo>
                    <a:pt x="3968" y="23256"/>
                  </a:lnTo>
                  <a:lnTo>
                    <a:pt x="5318" y="25876"/>
                  </a:lnTo>
                  <a:lnTo>
                    <a:pt x="7143" y="28178"/>
                  </a:lnTo>
                  <a:lnTo>
                    <a:pt x="12065" y="32305"/>
                  </a:lnTo>
                  <a:lnTo>
                    <a:pt x="18336" y="36195"/>
                  </a:lnTo>
                  <a:lnTo>
                    <a:pt x="24527" y="40084"/>
                  </a:lnTo>
                  <a:lnTo>
                    <a:pt x="28972" y="43338"/>
                  </a:lnTo>
                  <a:lnTo>
                    <a:pt x="31829" y="46116"/>
                  </a:lnTo>
                  <a:lnTo>
                    <a:pt x="33496" y="48577"/>
                  </a:lnTo>
                  <a:lnTo>
                    <a:pt x="34290" y="51037"/>
                  </a:lnTo>
                  <a:lnTo>
                    <a:pt x="34448" y="53736"/>
                  </a:lnTo>
                  <a:lnTo>
                    <a:pt x="33735" y="57705"/>
                  </a:lnTo>
                  <a:lnTo>
                    <a:pt x="31512" y="61277"/>
                  </a:lnTo>
                  <a:lnTo>
                    <a:pt x="27781" y="63737"/>
                  </a:lnTo>
                  <a:lnTo>
                    <a:pt x="22542" y="64770"/>
                  </a:lnTo>
                  <a:lnTo>
                    <a:pt x="16509" y="63737"/>
                  </a:lnTo>
                  <a:lnTo>
                    <a:pt x="11747" y="61277"/>
                  </a:lnTo>
                  <a:lnTo>
                    <a:pt x="8096" y="57784"/>
                  </a:lnTo>
                  <a:lnTo>
                    <a:pt x="5397" y="53816"/>
                  </a:lnTo>
                  <a:lnTo>
                    <a:pt x="3492" y="50084"/>
                  </a:lnTo>
                  <a:lnTo>
                    <a:pt x="2222" y="47228"/>
                  </a:lnTo>
                  <a:lnTo>
                    <a:pt x="0" y="47228"/>
                  </a:lnTo>
                  <a:lnTo>
                    <a:pt x="2937" y="68262"/>
                  </a:lnTo>
                  <a:lnTo>
                    <a:pt x="5160" y="68262"/>
                  </a:lnTo>
                  <a:lnTo>
                    <a:pt x="5873" y="65959"/>
                  </a:lnTo>
                  <a:lnTo>
                    <a:pt x="8176" y="64928"/>
                  </a:lnTo>
                  <a:lnTo>
                    <a:pt x="11827" y="65881"/>
                  </a:lnTo>
                  <a:lnTo>
                    <a:pt x="16827" y="67468"/>
                  </a:lnTo>
                  <a:lnTo>
                    <a:pt x="23574" y="68341"/>
                  </a:lnTo>
                  <a:lnTo>
                    <a:pt x="30003" y="67547"/>
                  </a:lnTo>
                  <a:lnTo>
                    <a:pt x="35242" y="65563"/>
                  </a:lnTo>
                  <a:lnTo>
                    <a:pt x="39291" y="62467"/>
                  </a:lnTo>
                  <a:lnTo>
                    <a:pt x="42148" y="58737"/>
                  </a:lnTo>
                  <a:lnTo>
                    <a:pt x="43894" y="54609"/>
                  </a:lnTo>
                  <a:lnTo>
                    <a:pt x="44450" y="50403"/>
                  </a:lnTo>
                  <a:lnTo>
                    <a:pt x="43577" y="44767"/>
                  </a:lnTo>
                  <a:lnTo>
                    <a:pt x="41037" y="40163"/>
                  </a:lnTo>
                  <a:lnTo>
                    <a:pt x="37306" y="36195"/>
                  </a:lnTo>
                  <a:lnTo>
                    <a:pt x="32782" y="32781"/>
                  </a:lnTo>
                  <a:lnTo>
                    <a:pt x="23018" y="26908"/>
                  </a:lnTo>
                  <a:lnTo>
                    <a:pt x="18494" y="23971"/>
                  </a:lnTo>
                  <a:lnTo>
                    <a:pt x="14763" y="20796"/>
                  </a:lnTo>
                  <a:lnTo>
                    <a:pt x="12223" y="17303"/>
                  </a:lnTo>
                  <a:lnTo>
                    <a:pt x="11351" y="13255"/>
                  </a:lnTo>
                  <a:lnTo>
                    <a:pt x="12223" y="9207"/>
                  </a:lnTo>
                  <a:lnTo>
                    <a:pt x="14526" y="6350"/>
                  </a:lnTo>
                  <a:lnTo>
                    <a:pt x="17701" y="4603"/>
                  </a:lnTo>
                  <a:lnTo>
                    <a:pt x="21352" y="4047"/>
                  </a:lnTo>
                  <a:lnTo>
                    <a:pt x="26273" y="4762"/>
                  </a:lnTo>
                  <a:lnTo>
                    <a:pt x="30401" y="6667"/>
                  </a:lnTo>
                  <a:lnTo>
                    <a:pt x="33893" y="9525"/>
                  </a:lnTo>
                  <a:lnTo>
                    <a:pt x="36592" y="13017"/>
                  </a:lnTo>
                  <a:lnTo>
                    <a:pt x="38576" y="16986"/>
                  </a:lnTo>
                  <a:lnTo>
                    <a:pt x="39767" y="21113"/>
                  </a:lnTo>
                  <a:lnTo>
                    <a:pt x="42307" y="21113"/>
                  </a:lnTo>
                  <a:lnTo>
                    <a:pt x="40085" y="0"/>
                  </a:lnTo>
                  <a:lnTo>
                    <a:pt x="38021" y="0"/>
                  </a:lnTo>
                  <a:lnTo>
                    <a:pt x="37227" y="2063"/>
                  </a:lnTo>
                  <a:lnTo>
                    <a:pt x="36195" y="2936"/>
                  </a:lnTo>
                  <a:lnTo>
                    <a:pt x="34528" y="3333"/>
                  </a:lnTo>
                  <a:lnTo>
                    <a:pt x="31194" y="2459"/>
                  </a:lnTo>
                  <a:lnTo>
                    <a:pt x="26432" y="872"/>
                  </a:lnTo>
                  <a:lnTo>
                    <a:pt x="20796" y="0"/>
                  </a:lnTo>
                  <a:close/>
                </a:path>
              </a:pathLst>
            </a:custGeom>
            <a:solidFill>
              <a:srgbClr val="000000"/>
            </a:solidFill>
          </p:spPr>
          <p:txBody>
            <a:bodyPr vert="horz" lIns="91440" tIns="45720" rIns="91440" bIns="45720" anchor="t"/>
            <a:lstStyle/>
            <a:p>
              <a:endParaRPr lang="en-IN"/>
            </a:p>
          </p:txBody>
        </p:sp>
        <p:sp>
          <p:nvSpPr>
            <p:cNvPr id="2922" name="Shape 2957"/>
            <p:cNvSpPr/>
            <p:nvPr/>
          </p:nvSpPr>
          <p:spPr>
            <a:xfrm>
              <a:off x="6136226" y="4951539"/>
              <a:ext cx="29448" cy="46592"/>
            </a:xfrm>
            <a:custGeom>
              <a:avLst/>
              <a:gdLst/>
              <a:ahLst/>
              <a:cxnLst/>
              <a:rect l="0" t="0" r="0" b="0"/>
              <a:pathLst>
                <a:path w="29448" h="46592">
                  <a:moveTo>
                    <a:pt x="13891" y="0"/>
                  </a:moveTo>
                  <a:lnTo>
                    <a:pt x="9525" y="555"/>
                  </a:lnTo>
                  <a:lnTo>
                    <a:pt x="6112" y="1983"/>
                  </a:lnTo>
                  <a:lnTo>
                    <a:pt x="3413" y="3968"/>
                  </a:lnTo>
                  <a:lnTo>
                    <a:pt x="1508" y="6507"/>
                  </a:lnTo>
                  <a:lnTo>
                    <a:pt x="397" y="9286"/>
                  </a:lnTo>
                  <a:lnTo>
                    <a:pt x="0" y="12143"/>
                  </a:lnTo>
                  <a:lnTo>
                    <a:pt x="1032" y="16905"/>
                  </a:lnTo>
                  <a:lnTo>
                    <a:pt x="3572" y="20794"/>
                  </a:lnTo>
                  <a:lnTo>
                    <a:pt x="7223" y="23891"/>
                  </a:lnTo>
                  <a:lnTo>
                    <a:pt x="11589" y="26589"/>
                  </a:lnTo>
                  <a:lnTo>
                    <a:pt x="17383" y="29844"/>
                  </a:lnTo>
                  <a:lnTo>
                    <a:pt x="19527" y="31272"/>
                  </a:lnTo>
                  <a:lnTo>
                    <a:pt x="21114" y="32939"/>
                  </a:lnTo>
                  <a:lnTo>
                    <a:pt x="22145" y="34925"/>
                  </a:lnTo>
                  <a:lnTo>
                    <a:pt x="22543" y="37146"/>
                  </a:lnTo>
                  <a:lnTo>
                    <a:pt x="21749" y="40638"/>
                  </a:lnTo>
                  <a:lnTo>
                    <a:pt x="19764" y="42941"/>
                  </a:lnTo>
                  <a:lnTo>
                    <a:pt x="17146" y="44052"/>
                  </a:lnTo>
                  <a:lnTo>
                    <a:pt x="14526" y="44369"/>
                  </a:lnTo>
                  <a:lnTo>
                    <a:pt x="10318" y="43734"/>
                  </a:lnTo>
                  <a:lnTo>
                    <a:pt x="7143" y="41988"/>
                  </a:lnTo>
                  <a:lnTo>
                    <a:pt x="4922" y="39448"/>
                  </a:lnTo>
                  <a:lnTo>
                    <a:pt x="3413" y="36512"/>
                  </a:lnTo>
                  <a:lnTo>
                    <a:pt x="1747" y="30558"/>
                  </a:lnTo>
                  <a:lnTo>
                    <a:pt x="159" y="30558"/>
                  </a:lnTo>
                  <a:lnTo>
                    <a:pt x="159" y="45957"/>
                  </a:lnTo>
                  <a:lnTo>
                    <a:pt x="1428" y="45957"/>
                  </a:lnTo>
                  <a:lnTo>
                    <a:pt x="2302" y="45005"/>
                  </a:lnTo>
                  <a:lnTo>
                    <a:pt x="3572" y="44766"/>
                  </a:lnTo>
                  <a:lnTo>
                    <a:pt x="5953" y="45005"/>
                  </a:lnTo>
                  <a:lnTo>
                    <a:pt x="8731" y="45639"/>
                  </a:lnTo>
                  <a:lnTo>
                    <a:pt x="15081" y="46592"/>
                  </a:lnTo>
                  <a:lnTo>
                    <a:pt x="18415" y="46194"/>
                  </a:lnTo>
                  <a:lnTo>
                    <a:pt x="21669" y="45163"/>
                  </a:lnTo>
                  <a:lnTo>
                    <a:pt x="24686" y="43417"/>
                  </a:lnTo>
                  <a:lnTo>
                    <a:pt x="27147" y="40957"/>
                  </a:lnTo>
                  <a:lnTo>
                    <a:pt x="28813" y="37702"/>
                  </a:lnTo>
                  <a:lnTo>
                    <a:pt x="29448" y="33813"/>
                  </a:lnTo>
                  <a:lnTo>
                    <a:pt x="28813" y="29844"/>
                  </a:lnTo>
                  <a:lnTo>
                    <a:pt x="27067" y="26827"/>
                  </a:lnTo>
                  <a:lnTo>
                    <a:pt x="24447" y="24367"/>
                  </a:lnTo>
                  <a:lnTo>
                    <a:pt x="21114" y="22144"/>
                  </a:lnTo>
                  <a:lnTo>
                    <a:pt x="10398" y="15794"/>
                  </a:lnTo>
                  <a:lnTo>
                    <a:pt x="8176" y="14048"/>
                  </a:lnTo>
                  <a:lnTo>
                    <a:pt x="6906" y="12143"/>
                  </a:lnTo>
                  <a:lnTo>
                    <a:pt x="6191" y="8731"/>
                  </a:lnTo>
                  <a:lnTo>
                    <a:pt x="6588" y="6666"/>
                  </a:lnTo>
                  <a:lnTo>
                    <a:pt x="7937" y="4602"/>
                  </a:lnTo>
                  <a:lnTo>
                    <a:pt x="10239" y="2936"/>
                  </a:lnTo>
                  <a:lnTo>
                    <a:pt x="13732" y="2301"/>
                  </a:lnTo>
                  <a:lnTo>
                    <a:pt x="16987" y="2777"/>
                  </a:lnTo>
                  <a:lnTo>
                    <a:pt x="20082" y="4602"/>
                  </a:lnTo>
                  <a:lnTo>
                    <a:pt x="21431" y="6111"/>
                  </a:lnTo>
                  <a:lnTo>
                    <a:pt x="22702" y="8253"/>
                  </a:lnTo>
                  <a:lnTo>
                    <a:pt x="23733" y="11032"/>
                  </a:lnTo>
                  <a:lnTo>
                    <a:pt x="24686" y="14444"/>
                  </a:lnTo>
                  <a:lnTo>
                    <a:pt x="26193" y="14444"/>
                  </a:lnTo>
                  <a:lnTo>
                    <a:pt x="25797" y="951"/>
                  </a:lnTo>
                  <a:lnTo>
                    <a:pt x="24686" y="951"/>
                  </a:lnTo>
                  <a:lnTo>
                    <a:pt x="24131" y="1587"/>
                  </a:lnTo>
                  <a:lnTo>
                    <a:pt x="23018" y="1983"/>
                  </a:lnTo>
                  <a:lnTo>
                    <a:pt x="19447" y="1030"/>
                  </a:lnTo>
                  <a:lnTo>
                    <a:pt x="16907" y="316"/>
                  </a:lnTo>
                  <a:lnTo>
                    <a:pt x="13891" y="0"/>
                  </a:lnTo>
                  <a:close/>
                </a:path>
              </a:pathLst>
            </a:custGeom>
            <a:solidFill>
              <a:srgbClr val="000000"/>
            </a:solidFill>
          </p:spPr>
          <p:txBody>
            <a:bodyPr vert="horz" lIns="91440" tIns="45720" rIns="91440" bIns="45720" anchor="t"/>
            <a:lstStyle/>
            <a:p>
              <a:endParaRPr lang="en-IN"/>
            </a:p>
          </p:txBody>
        </p:sp>
        <p:sp>
          <p:nvSpPr>
            <p:cNvPr id="2923" name="Shape 2958"/>
            <p:cNvSpPr/>
            <p:nvPr/>
          </p:nvSpPr>
          <p:spPr>
            <a:xfrm>
              <a:off x="5767767" y="4951539"/>
              <a:ext cx="29448" cy="46592"/>
            </a:xfrm>
            <a:custGeom>
              <a:avLst/>
              <a:gdLst/>
              <a:ahLst/>
              <a:cxnLst/>
              <a:rect l="0" t="0" r="0" b="0"/>
              <a:pathLst>
                <a:path w="29448" h="46592">
                  <a:moveTo>
                    <a:pt x="13891" y="0"/>
                  </a:moveTo>
                  <a:lnTo>
                    <a:pt x="9525" y="555"/>
                  </a:lnTo>
                  <a:lnTo>
                    <a:pt x="6033" y="1983"/>
                  </a:lnTo>
                  <a:lnTo>
                    <a:pt x="3333" y="3968"/>
                  </a:lnTo>
                  <a:lnTo>
                    <a:pt x="1509" y="6507"/>
                  </a:lnTo>
                  <a:lnTo>
                    <a:pt x="397" y="9286"/>
                  </a:lnTo>
                  <a:lnTo>
                    <a:pt x="0" y="12143"/>
                  </a:lnTo>
                  <a:lnTo>
                    <a:pt x="952" y="16905"/>
                  </a:lnTo>
                  <a:lnTo>
                    <a:pt x="3493" y="20794"/>
                  </a:lnTo>
                  <a:lnTo>
                    <a:pt x="7223" y="23891"/>
                  </a:lnTo>
                  <a:lnTo>
                    <a:pt x="11589" y="26589"/>
                  </a:lnTo>
                  <a:lnTo>
                    <a:pt x="17305" y="29844"/>
                  </a:lnTo>
                  <a:lnTo>
                    <a:pt x="19527" y="31272"/>
                  </a:lnTo>
                  <a:lnTo>
                    <a:pt x="21114" y="32939"/>
                  </a:lnTo>
                  <a:lnTo>
                    <a:pt x="22067" y="34925"/>
                  </a:lnTo>
                  <a:lnTo>
                    <a:pt x="22463" y="37146"/>
                  </a:lnTo>
                  <a:lnTo>
                    <a:pt x="21669" y="40638"/>
                  </a:lnTo>
                  <a:lnTo>
                    <a:pt x="19686" y="42941"/>
                  </a:lnTo>
                  <a:lnTo>
                    <a:pt x="17146" y="44052"/>
                  </a:lnTo>
                  <a:lnTo>
                    <a:pt x="14446" y="44369"/>
                  </a:lnTo>
                  <a:lnTo>
                    <a:pt x="10240" y="43734"/>
                  </a:lnTo>
                  <a:lnTo>
                    <a:pt x="7143" y="41988"/>
                  </a:lnTo>
                  <a:lnTo>
                    <a:pt x="4921" y="39448"/>
                  </a:lnTo>
                  <a:lnTo>
                    <a:pt x="3333" y="36512"/>
                  </a:lnTo>
                  <a:lnTo>
                    <a:pt x="1667" y="30558"/>
                  </a:lnTo>
                  <a:lnTo>
                    <a:pt x="79" y="30558"/>
                  </a:lnTo>
                  <a:lnTo>
                    <a:pt x="79" y="45957"/>
                  </a:lnTo>
                  <a:lnTo>
                    <a:pt x="1350" y="45957"/>
                  </a:lnTo>
                  <a:lnTo>
                    <a:pt x="2223" y="45005"/>
                  </a:lnTo>
                  <a:lnTo>
                    <a:pt x="3572" y="44766"/>
                  </a:lnTo>
                  <a:lnTo>
                    <a:pt x="5874" y="45005"/>
                  </a:lnTo>
                  <a:lnTo>
                    <a:pt x="8652" y="45639"/>
                  </a:lnTo>
                  <a:lnTo>
                    <a:pt x="15081" y="46592"/>
                  </a:lnTo>
                  <a:lnTo>
                    <a:pt x="18336" y="46194"/>
                  </a:lnTo>
                  <a:lnTo>
                    <a:pt x="21590" y="45163"/>
                  </a:lnTo>
                  <a:lnTo>
                    <a:pt x="24606" y="43417"/>
                  </a:lnTo>
                  <a:lnTo>
                    <a:pt x="27067" y="40957"/>
                  </a:lnTo>
                  <a:lnTo>
                    <a:pt x="28813" y="37702"/>
                  </a:lnTo>
                  <a:lnTo>
                    <a:pt x="29448" y="33813"/>
                  </a:lnTo>
                  <a:lnTo>
                    <a:pt x="28813" y="29844"/>
                  </a:lnTo>
                  <a:lnTo>
                    <a:pt x="27067" y="26827"/>
                  </a:lnTo>
                  <a:lnTo>
                    <a:pt x="24369" y="24367"/>
                  </a:lnTo>
                  <a:lnTo>
                    <a:pt x="21114" y="22144"/>
                  </a:lnTo>
                  <a:lnTo>
                    <a:pt x="10398" y="15794"/>
                  </a:lnTo>
                  <a:lnTo>
                    <a:pt x="8176" y="14048"/>
                  </a:lnTo>
                  <a:lnTo>
                    <a:pt x="6906" y="12143"/>
                  </a:lnTo>
                  <a:lnTo>
                    <a:pt x="6271" y="10318"/>
                  </a:lnTo>
                  <a:lnTo>
                    <a:pt x="6112" y="8731"/>
                  </a:lnTo>
                  <a:lnTo>
                    <a:pt x="6588" y="6666"/>
                  </a:lnTo>
                  <a:lnTo>
                    <a:pt x="7859" y="4602"/>
                  </a:lnTo>
                  <a:lnTo>
                    <a:pt x="10161" y="2936"/>
                  </a:lnTo>
                  <a:lnTo>
                    <a:pt x="13652" y="2301"/>
                  </a:lnTo>
                  <a:lnTo>
                    <a:pt x="16907" y="2777"/>
                  </a:lnTo>
                  <a:lnTo>
                    <a:pt x="20002" y="4602"/>
                  </a:lnTo>
                  <a:lnTo>
                    <a:pt x="21431" y="6111"/>
                  </a:lnTo>
                  <a:lnTo>
                    <a:pt x="22622" y="8253"/>
                  </a:lnTo>
                  <a:lnTo>
                    <a:pt x="23734" y="11032"/>
                  </a:lnTo>
                  <a:lnTo>
                    <a:pt x="24686" y="14444"/>
                  </a:lnTo>
                  <a:lnTo>
                    <a:pt x="26115" y="14444"/>
                  </a:lnTo>
                  <a:lnTo>
                    <a:pt x="25718" y="951"/>
                  </a:lnTo>
                  <a:lnTo>
                    <a:pt x="24686" y="951"/>
                  </a:lnTo>
                  <a:lnTo>
                    <a:pt x="24051" y="1587"/>
                  </a:lnTo>
                  <a:lnTo>
                    <a:pt x="22940" y="1983"/>
                  </a:lnTo>
                  <a:lnTo>
                    <a:pt x="21431" y="1666"/>
                  </a:lnTo>
                  <a:lnTo>
                    <a:pt x="19368" y="1030"/>
                  </a:lnTo>
                  <a:lnTo>
                    <a:pt x="13891" y="0"/>
                  </a:lnTo>
                  <a:close/>
                </a:path>
              </a:pathLst>
            </a:custGeom>
            <a:solidFill>
              <a:srgbClr val="000000"/>
            </a:solidFill>
          </p:spPr>
          <p:txBody>
            <a:bodyPr vert="horz" lIns="91440" tIns="45720" rIns="91440" bIns="45720" anchor="t"/>
            <a:lstStyle/>
            <a:p>
              <a:endParaRPr lang="en-IN"/>
            </a:p>
          </p:txBody>
        </p:sp>
        <p:sp>
          <p:nvSpPr>
            <p:cNvPr id="2924" name="Shape 2959"/>
            <p:cNvSpPr/>
            <p:nvPr/>
          </p:nvSpPr>
          <p:spPr>
            <a:xfrm>
              <a:off x="5474477" y="4987019"/>
              <a:ext cx="13732" cy="24051"/>
            </a:xfrm>
            <a:custGeom>
              <a:avLst/>
              <a:gdLst/>
              <a:ahLst/>
              <a:cxnLst/>
              <a:rect l="0" t="0" r="0" b="0"/>
              <a:pathLst>
                <a:path w="13732" h="24051">
                  <a:moveTo>
                    <a:pt x="5794" y="0"/>
                  </a:moveTo>
                  <a:lnTo>
                    <a:pt x="3809" y="317"/>
                  </a:lnTo>
                  <a:lnTo>
                    <a:pt x="2540" y="793"/>
                  </a:lnTo>
                  <a:lnTo>
                    <a:pt x="1270" y="1826"/>
                  </a:lnTo>
                  <a:lnTo>
                    <a:pt x="317" y="3413"/>
                  </a:lnTo>
                  <a:lnTo>
                    <a:pt x="0" y="5714"/>
                  </a:lnTo>
                  <a:lnTo>
                    <a:pt x="476" y="8016"/>
                  </a:lnTo>
                  <a:lnTo>
                    <a:pt x="1826" y="9525"/>
                  </a:lnTo>
                  <a:lnTo>
                    <a:pt x="3809" y="10397"/>
                  </a:lnTo>
                  <a:lnTo>
                    <a:pt x="6112" y="10714"/>
                  </a:lnTo>
                  <a:lnTo>
                    <a:pt x="7620" y="10477"/>
                  </a:lnTo>
                  <a:lnTo>
                    <a:pt x="8493" y="10318"/>
                  </a:lnTo>
                  <a:lnTo>
                    <a:pt x="9446" y="10636"/>
                  </a:lnTo>
                  <a:lnTo>
                    <a:pt x="9842" y="11667"/>
                  </a:lnTo>
                  <a:lnTo>
                    <a:pt x="9525" y="13493"/>
                  </a:lnTo>
                  <a:lnTo>
                    <a:pt x="8254" y="16113"/>
                  </a:lnTo>
                  <a:lnTo>
                    <a:pt x="5715" y="19050"/>
                  </a:lnTo>
                  <a:lnTo>
                    <a:pt x="1746" y="22225"/>
                  </a:lnTo>
                  <a:lnTo>
                    <a:pt x="2619" y="24051"/>
                  </a:lnTo>
                  <a:lnTo>
                    <a:pt x="4603" y="23097"/>
                  </a:lnTo>
                  <a:lnTo>
                    <a:pt x="6984" y="21352"/>
                  </a:lnTo>
                  <a:lnTo>
                    <a:pt x="11588" y="16113"/>
                  </a:lnTo>
                  <a:lnTo>
                    <a:pt x="13176" y="12938"/>
                  </a:lnTo>
                  <a:lnTo>
                    <a:pt x="13732" y="9525"/>
                  </a:lnTo>
                  <a:lnTo>
                    <a:pt x="13334" y="5952"/>
                  </a:lnTo>
                  <a:lnTo>
                    <a:pt x="12144" y="3333"/>
                  </a:lnTo>
                  <a:lnTo>
                    <a:pt x="10557" y="1587"/>
                  </a:lnTo>
                  <a:lnTo>
                    <a:pt x="8811" y="634"/>
                  </a:lnTo>
                  <a:lnTo>
                    <a:pt x="5794" y="0"/>
                  </a:lnTo>
                  <a:close/>
                </a:path>
              </a:pathLst>
            </a:custGeom>
            <a:solidFill>
              <a:srgbClr val="000000"/>
            </a:solidFill>
          </p:spPr>
          <p:txBody>
            <a:bodyPr vert="horz" lIns="91440" tIns="45720" rIns="91440" bIns="45720" anchor="t"/>
            <a:lstStyle/>
            <a:p>
              <a:endParaRPr lang="en-IN"/>
            </a:p>
          </p:txBody>
        </p:sp>
        <p:sp>
          <p:nvSpPr>
            <p:cNvPr id="2925" name="Shape 2960"/>
            <p:cNvSpPr/>
            <p:nvPr/>
          </p:nvSpPr>
          <p:spPr>
            <a:xfrm>
              <a:off x="5134673" y="4987019"/>
              <a:ext cx="13731" cy="24051"/>
            </a:xfrm>
            <a:custGeom>
              <a:avLst/>
              <a:gdLst/>
              <a:ahLst/>
              <a:cxnLst/>
              <a:rect l="0" t="0" r="0" b="0"/>
              <a:pathLst>
                <a:path w="13731" h="24051">
                  <a:moveTo>
                    <a:pt x="5873" y="0"/>
                  </a:moveTo>
                  <a:lnTo>
                    <a:pt x="3888" y="317"/>
                  </a:lnTo>
                  <a:lnTo>
                    <a:pt x="2539" y="793"/>
                  </a:lnTo>
                  <a:lnTo>
                    <a:pt x="1270" y="1826"/>
                  </a:lnTo>
                  <a:lnTo>
                    <a:pt x="396" y="3413"/>
                  </a:lnTo>
                  <a:lnTo>
                    <a:pt x="0" y="5714"/>
                  </a:lnTo>
                  <a:lnTo>
                    <a:pt x="555" y="8016"/>
                  </a:lnTo>
                  <a:lnTo>
                    <a:pt x="1904" y="9525"/>
                  </a:lnTo>
                  <a:lnTo>
                    <a:pt x="3809" y="10397"/>
                  </a:lnTo>
                  <a:lnTo>
                    <a:pt x="6111" y="10714"/>
                  </a:lnTo>
                  <a:lnTo>
                    <a:pt x="7620" y="10477"/>
                  </a:lnTo>
                  <a:lnTo>
                    <a:pt x="8492" y="10318"/>
                  </a:lnTo>
                  <a:lnTo>
                    <a:pt x="9444" y="10636"/>
                  </a:lnTo>
                  <a:lnTo>
                    <a:pt x="9921" y="11667"/>
                  </a:lnTo>
                  <a:lnTo>
                    <a:pt x="9603" y="13493"/>
                  </a:lnTo>
                  <a:lnTo>
                    <a:pt x="8254" y="16113"/>
                  </a:lnTo>
                  <a:lnTo>
                    <a:pt x="5793" y="19050"/>
                  </a:lnTo>
                  <a:lnTo>
                    <a:pt x="1746" y="22225"/>
                  </a:lnTo>
                  <a:lnTo>
                    <a:pt x="2698" y="24051"/>
                  </a:lnTo>
                  <a:lnTo>
                    <a:pt x="4682" y="23097"/>
                  </a:lnTo>
                  <a:lnTo>
                    <a:pt x="7063" y="21352"/>
                  </a:lnTo>
                  <a:lnTo>
                    <a:pt x="11667" y="16113"/>
                  </a:lnTo>
                  <a:lnTo>
                    <a:pt x="13176" y="12938"/>
                  </a:lnTo>
                  <a:lnTo>
                    <a:pt x="13731" y="9525"/>
                  </a:lnTo>
                  <a:lnTo>
                    <a:pt x="13334" y="5952"/>
                  </a:lnTo>
                  <a:lnTo>
                    <a:pt x="12143" y="3333"/>
                  </a:lnTo>
                  <a:lnTo>
                    <a:pt x="10636" y="1587"/>
                  </a:lnTo>
                  <a:lnTo>
                    <a:pt x="8809" y="634"/>
                  </a:lnTo>
                  <a:lnTo>
                    <a:pt x="5873" y="0"/>
                  </a:lnTo>
                  <a:close/>
                </a:path>
              </a:pathLst>
            </a:custGeom>
            <a:solidFill>
              <a:srgbClr val="000000"/>
            </a:solidFill>
          </p:spPr>
          <p:txBody>
            <a:bodyPr vert="horz" lIns="91440" tIns="45720" rIns="91440" bIns="45720" anchor="t"/>
            <a:lstStyle/>
            <a:p>
              <a:endParaRPr lang="en-IN"/>
            </a:p>
          </p:txBody>
        </p:sp>
        <p:sp>
          <p:nvSpPr>
            <p:cNvPr id="2926" name="Shape 2961"/>
            <p:cNvSpPr/>
            <p:nvPr/>
          </p:nvSpPr>
          <p:spPr>
            <a:xfrm>
              <a:off x="4946315" y="4952570"/>
              <a:ext cx="46593" cy="45561"/>
            </a:xfrm>
            <a:custGeom>
              <a:avLst/>
              <a:gdLst/>
              <a:ahLst/>
              <a:cxnLst/>
              <a:rect l="0" t="0" r="0" b="0"/>
              <a:pathLst>
                <a:path w="46593" h="45561">
                  <a:moveTo>
                    <a:pt x="0" y="0"/>
                  </a:moveTo>
                  <a:lnTo>
                    <a:pt x="0" y="1350"/>
                  </a:lnTo>
                  <a:lnTo>
                    <a:pt x="2302" y="1587"/>
                  </a:lnTo>
                  <a:lnTo>
                    <a:pt x="4286" y="2381"/>
                  </a:lnTo>
                  <a:lnTo>
                    <a:pt x="5636" y="4207"/>
                  </a:lnTo>
                  <a:lnTo>
                    <a:pt x="6191" y="7700"/>
                  </a:lnTo>
                  <a:lnTo>
                    <a:pt x="6191" y="32702"/>
                  </a:lnTo>
                  <a:lnTo>
                    <a:pt x="6826" y="37226"/>
                  </a:lnTo>
                  <a:lnTo>
                    <a:pt x="8334" y="40640"/>
                  </a:lnTo>
                  <a:lnTo>
                    <a:pt x="10557" y="43021"/>
                  </a:lnTo>
                  <a:lnTo>
                    <a:pt x="13097" y="44529"/>
                  </a:lnTo>
                  <a:lnTo>
                    <a:pt x="15637" y="45402"/>
                  </a:lnTo>
                  <a:lnTo>
                    <a:pt x="17938" y="45561"/>
                  </a:lnTo>
                  <a:lnTo>
                    <a:pt x="19843" y="45402"/>
                  </a:lnTo>
                  <a:lnTo>
                    <a:pt x="22463" y="44846"/>
                  </a:lnTo>
                  <a:lnTo>
                    <a:pt x="25400" y="43497"/>
                  </a:lnTo>
                  <a:lnTo>
                    <a:pt x="28337" y="41275"/>
                  </a:lnTo>
                  <a:lnTo>
                    <a:pt x="32623" y="37069"/>
                  </a:lnTo>
                  <a:lnTo>
                    <a:pt x="32623" y="45243"/>
                  </a:lnTo>
                  <a:lnTo>
                    <a:pt x="32861" y="45482"/>
                  </a:lnTo>
                  <a:lnTo>
                    <a:pt x="39449" y="43101"/>
                  </a:lnTo>
                  <a:lnTo>
                    <a:pt x="46593" y="40957"/>
                  </a:lnTo>
                  <a:lnTo>
                    <a:pt x="46593" y="39607"/>
                  </a:lnTo>
                  <a:lnTo>
                    <a:pt x="43101" y="39290"/>
                  </a:lnTo>
                  <a:lnTo>
                    <a:pt x="41275" y="38179"/>
                  </a:lnTo>
                  <a:lnTo>
                    <a:pt x="40561" y="36353"/>
                  </a:lnTo>
                  <a:lnTo>
                    <a:pt x="40481" y="33972"/>
                  </a:lnTo>
                  <a:lnTo>
                    <a:pt x="40481" y="0"/>
                  </a:lnTo>
                  <a:lnTo>
                    <a:pt x="24764" y="0"/>
                  </a:lnTo>
                  <a:lnTo>
                    <a:pt x="24764" y="1666"/>
                  </a:lnTo>
                  <a:lnTo>
                    <a:pt x="27067" y="1826"/>
                  </a:lnTo>
                  <a:lnTo>
                    <a:pt x="28892" y="2144"/>
                  </a:lnTo>
                  <a:lnTo>
                    <a:pt x="31114" y="3333"/>
                  </a:lnTo>
                  <a:lnTo>
                    <a:pt x="31988" y="5238"/>
                  </a:lnTo>
                  <a:lnTo>
                    <a:pt x="32147" y="7937"/>
                  </a:lnTo>
                  <a:lnTo>
                    <a:pt x="32147" y="31194"/>
                  </a:lnTo>
                  <a:lnTo>
                    <a:pt x="32067" y="33257"/>
                  </a:lnTo>
                  <a:lnTo>
                    <a:pt x="31671" y="34687"/>
                  </a:lnTo>
                  <a:lnTo>
                    <a:pt x="30559" y="36275"/>
                  </a:lnTo>
                  <a:lnTo>
                    <a:pt x="26352" y="38813"/>
                  </a:lnTo>
                  <a:lnTo>
                    <a:pt x="21907" y="39766"/>
                  </a:lnTo>
                  <a:lnTo>
                    <a:pt x="19050" y="39370"/>
                  </a:lnTo>
                  <a:lnTo>
                    <a:pt x="17066" y="38179"/>
                  </a:lnTo>
                  <a:lnTo>
                    <a:pt x="15796" y="36591"/>
                  </a:lnTo>
                  <a:lnTo>
                    <a:pt x="15002" y="34845"/>
                  </a:lnTo>
                  <a:lnTo>
                    <a:pt x="14684" y="33337"/>
                  </a:lnTo>
                  <a:lnTo>
                    <a:pt x="14526" y="32306"/>
                  </a:lnTo>
                  <a:lnTo>
                    <a:pt x="14526" y="0"/>
                  </a:lnTo>
                  <a:lnTo>
                    <a:pt x="0" y="0"/>
                  </a:lnTo>
                  <a:close/>
                </a:path>
              </a:pathLst>
            </a:custGeom>
            <a:solidFill>
              <a:srgbClr val="000000"/>
            </a:solidFill>
          </p:spPr>
          <p:txBody>
            <a:bodyPr vert="horz" lIns="91440" tIns="45720" rIns="91440" bIns="45720" anchor="t"/>
            <a:lstStyle/>
            <a:p>
              <a:endParaRPr lang="en-IN"/>
            </a:p>
          </p:txBody>
        </p:sp>
        <p:sp>
          <p:nvSpPr>
            <p:cNvPr id="2927" name="Shape 2962"/>
            <p:cNvSpPr/>
            <p:nvPr/>
          </p:nvSpPr>
          <p:spPr>
            <a:xfrm>
              <a:off x="5928661" y="4951539"/>
              <a:ext cx="46037" cy="67071"/>
            </a:xfrm>
            <a:custGeom>
              <a:avLst/>
              <a:gdLst/>
              <a:ahLst/>
              <a:cxnLst/>
              <a:rect l="0" t="0" r="0" b="0"/>
              <a:pathLst>
                <a:path w="46037" h="67071">
                  <a:moveTo>
                    <a:pt x="14604" y="0"/>
                  </a:moveTo>
                  <a:lnTo>
                    <a:pt x="396" y="5078"/>
                  </a:lnTo>
                  <a:lnTo>
                    <a:pt x="396" y="6666"/>
                  </a:lnTo>
                  <a:lnTo>
                    <a:pt x="3175" y="6587"/>
                  </a:lnTo>
                  <a:lnTo>
                    <a:pt x="5158" y="6905"/>
                  </a:lnTo>
                  <a:lnTo>
                    <a:pt x="6350" y="7857"/>
                  </a:lnTo>
                  <a:lnTo>
                    <a:pt x="6825" y="9682"/>
                  </a:lnTo>
                  <a:lnTo>
                    <a:pt x="6905" y="12222"/>
                  </a:lnTo>
                  <a:lnTo>
                    <a:pt x="6905" y="58577"/>
                  </a:lnTo>
                  <a:lnTo>
                    <a:pt x="6746" y="61355"/>
                  </a:lnTo>
                  <a:lnTo>
                    <a:pt x="5952" y="63339"/>
                  </a:lnTo>
                  <a:lnTo>
                    <a:pt x="3889" y="64689"/>
                  </a:lnTo>
                  <a:lnTo>
                    <a:pt x="0" y="65403"/>
                  </a:lnTo>
                  <a:lnTo>
                    <a:pt x="0" y="67071"/>
                  </a:lnTo>
                  <a:lnTo>
                    <a:pt x="23971" y="67071"/>
                  </a:lnTo>
                  <a:lnTo>
                    <a:pt x="23971" y="65324"/>
                  </a:lnTo>
                  <a:lnTo>
                    <a:pt x="19605" y="65007"/>
                  </a:lnTo>
                  <a:lnTo>
                    <a:pt x="16905" y="63975"/>
                  </a:lnTo>
                  <a:lnTo>
                    <a:pt x="15637" y="61752"/>
                  </a:lnTo>
                  <a:lnTo>
                    <a:pt x="15240" y="57863"/>
                  </a:lnTo>
                  <a:lnTo>
                    <a:pt x="15240" y="42305"/>
                  </a:lnTo>
                  <a:lnTo>
                    <a:pt x="17621" y="44289"/>
                  </a:lnTo>
                  <a:lnTo>
                    <a:pt x="20002" y="45639"/>
                  </a:lnTo>
                  <a:lnTo>
                    <a:pt x="25241" y="46592"/>
                  </a:lnTo>
                  <a:lnTo>
                    <a:pt x="31591" y="45480"/>
                  </a:lnTo>
                  <a:lnTo>
                    <a:pt x="36749" y="42544"/>
                  </a:lnTo>
                  <a:lnTo>
                    <a:pt x="40798" y="38178"/>
                  </a:lnTo>
                  <a:lnTo>
                    <a:pt x="43736" y="32939"/>
                  </a:lnTo>
                  <a:lnTo>
                    <a:pt x="45480" y="27144"/>
                  </a:lnTo>
                  <a:lnTo>
                    <a:pt x="46037" y="21351"/>
                  </a:lnTo>
                  <a:lnTo>
                    <a:pt x="45639" y="16588"/>
                  </a:lnTo>
                  <a:lnTo>
                    <a:pt x="44687" y="12461"/>
                  </a:lnTo>
                  <a:lnTo>
                    <a:pt x="43258" y="8809"/>
                  </a:lnTo>
                  <a:lnTo>
                    <a:pt x="41195" y="5713"/>
                  </a:lnTo>
                  <a:lnTo>
                    <a:pt x="38734" y="3253"/>
                  </a:lnTo>
                  <a:lnTo>
                    <a:pt x="35955" y="1507"/>
                  </a:lnTo>
                  <a:lnTo>
                    <a:pt x="32939" y="396"/>
                  </a:lnTo>
                  <a:lnTo>
                    <a:pt x="29685" y="0"/>
                  </a:lnTo>
                  <a:lnTo>
                    <a:pt x="26193" y="396"/>
                  </a:lnTo>
                  <a:lnTo>
                    <a:pt x="23098" y="1427"/>
                  </a:lnTo>
                  <a:lnTo>
                    <a:pt x="20229" y="3244"/>
                  </a:lnTo>
                  <a:lnTo>
                    <a:pt x="24923" y="5952"/>
                  </a:lnTo>
                  <a:lnTo>
                    <a:pt x="28971" y="6666"/>
                  </a:lnTo>
                  <a:lnTo>
                    <a:pt x="31987" y="8492"/>
                  </a:lnTo>
                  <a:lnTo>
                    <a:pt x="34211" y="11112"/>
                  </a:lnTo>
                  <a:lnTo>
                    <a:pt x="35718" y="14287"/>
                  </a:lnTo>
                  <a:lnTo>
                    <a:pt x="37227" y="20477"/>
                  </a:lnTo>
                  <a:lnTo>
                    <a:pt x="37465" y="22858"/>
                  </a:lnTo>
                  <a:lnTo>
                    <a:pt x="37543" y="24288"/>
                  </a:lnTo>
                  <a:lnTo>
                    <a:pt x="37386" y="28257"/>
                  </a:lnTo>
                  <a:lnTo>
                    <a:pt x="36908" y="31750"/>
                  </a:lnTo>
                  <a:lnTo>
                    <a:pt x="36114" y="34607"/>
                  </a:lnTo>
                  <a:lnTo>
                    <a:pt x="35083" y="36908"/>
                  </a:lnTo>
                  <a:lnTo>
                    <a:pt x="32623" y="40321"/>
                  </a:lnTo>
                  <a:lnTo>
                    <a:pt x="29924" y="42305"/>
                  </a:lnTo>
                  <a:lnTo>
                    <a:pt x="27383" y="43178"/>
                  </a:lnTo>
                  <a:lnTo>
                    <a:pt x="25320" y="43417"/>
                  </a:lnTo>
                  <a:lnTo>
                    <a:pt x="21431" y="42702"/>
                  </a:lnTo>
                  <a:lnTo>
                    <a:pt x="18256" y="40957"/>
                  </a:lnTo>
                  <a:lnTo>
                    <a:pt x="16033" y="38813"/>
                  </a:lnTo>
                  <a:lnTo>
                    <a:pt x="15240" y="36908"/>
                  </a:lnTo>
                  <a:lnTo>
                    <a:pt x="15240" y="12539"/>
                  </a:lnTo>
                  <a:lnTo>
                    <a:pt x="15875" y="10714"/>
                  </a:lnTo>
                  <a:lnTo>
                    <a:pt x="17224" y="9127"/>
                  </a:lnTo>
                  <a:lnTo>
                    <a:pt x="20954" y="6825"/>
                  </a:lnTo>
                  <a:lnTo>
                    <a:pt x="24923" y="5952"/>
                  </a:lnTo>
                  <a:lnTo>
                    <a:pt x="20229" y="3244"/>
                  </a:lnTo>
                  <a:lnTo>
                    <a:pt x="18336" y="4444"/>
                  </a:lnTo>
                  <a:lnTo>
                    <a:pt x="15398" y="7619"/>
                  </a:lnTo>
                  <a:lnTo>
                    <a:pt x="15240" y="7460"/>
                  </a:lnTo>
                  <a:lnTo>
                    <a:pt x="15240" y="237"/>
                  </a:lnTo>
                  <a:lnTo>
                    <a:pt x="14604" y="0"/>
                  </a:lnTo>
                  <a:close/>
                </a:path>
              </a:pathLst>
            </a:custGeom>
            <a:solidFill>
              <a:srgbClr val="000000"/>
            </a:solidFill>
          </p:spPr>
          <p:txBody>
            <a:bodyPr vert="horz" lIns="91440" tIns="45720" rIns="91440" bIns="45720" anchor="t"/>
            <a:lstStyle/>
            <a:p>
              <a:endParaRPr lang="en-IN"/>
            </a:p>
          </p:txBody>
        </p:sp>
        <p:sp>
          <p:nvSpPr>
            <p:cNvPr id="2928" name="Shape 2963"/>
            <p:cNvSpPr/>
            <p:nvPr/>
          </p:nvSpPr>
          <p:spPr>
            <a:xfrm>
              <a:off x="5801741" y="4952570"/>
              <a:ext cx="45639" cy="66119"/>
            </a:xfrm>
            <a:custGeom>
              <a:avLst/>
              <a:gdLst/>
              <a:ahLst/>
              <a:cxnLst/>
              <a:rect l="0" t="0" r="0" b="0"/>
              <a:pathLst>
                <a:path w="45639" h="66119">
                  <a:moveTo>
                    <a:pt x="0" y="0"/>
                  </a:moveTo>
                  <a:lnTo>
                    <a:pt x="0" y="1350"/>
                  </a:lnTo>
                  <a:lnTo>
                    <a:pt x="2538" y="2144"/>
                  </a:lnTo>
                  <a:lnTo>
                    <a:pt x="3968" y="3016"/>
                  </a:lnTo>
                  <a:lnTo>
                    <a:pt x="5078" y="4525"/>
                  </a:lnTo>
                  <a:lnTo>
                    <a:pt x="16350" y="28892"/>
                  </a:lnTo>
                  <a:lnTo>
                    <a:pt x="17303" y="30876"/>
                  </a:lnTo>
                  <a:lnTo>
                    <a:pt x="18572" y="33496"/>
                  </a:lnTo>
                  <a:lnTo>
                    <a:pt x="21192" y="39052"/>
                  </a:lnTo>
                  <a:lnTo>
                    <a:pt x="22066" y="41275"/>
                  </a:lnTo>
                  <a:lnTo>
                    <a:pt x="22462" y="42545"/>
                  </a:lnTo>
                  <a:lnTo>
                    <a:pt x="22304" y="43656"/>
                  </a:lnTo>
                  <a:lnTo>
                    <a:pt x="21827" y="45640"/>
                  </a:lnTo>
                  <a:lnTo>
                    <a:pt x="19843" y="50800"/>
                  </a:lnTo>
                  <a:lnTo>
                    <a:pt x="16985" y="55641"/>
                  </a:lnTo>
                  <a:lnTo>
                    <a:pt x="15238" y="57229"/>
                  </a:lnTo>
                  <a:lnTo>
                    <a:pt x="13334" y="57863"/>
                  </a:lnTo>
                  <a:lnTo>
                    <a:pt x="12143" y="57546"/>
                  </a:lnTo>
                  <a:lnTo>
                    <a:pt x="10397" y="56912"/>
                  </a:lnTo>
                  <a:lnTo>
                    <a:pt x="6350" y="56038"/>
                  </a:lnTo>
                  <a:lnTo>
                    <a:pt x="4364" y="56356"/>
                  </a:lnTo>
                  <a:lnTo>
                    <a:pt x="3095" y="57070"/>
                  </a:lnTo>
                  <a:lnTo>
                    <a:pt x="1824" y="59055"/>
                  </a:lnTo>
                  <a:lnTo>
                    <a:pt x="1587" y="60404"/>
                  </a:lnTo>
                  <a:lnTo>
                    <a:pt x="1983" y="62469"/>
                  </a:lnTo>
                  <a:lnTo>
                    <a:pt x="3332" y="64293"/>
                  </a:lnTo>
                  <a:lnTo>
                    <a:pt x="5635" y="65644"/>
                  </a:lnTo>
                  <a:lnTo>
                    <a:pt x="8810" y="66119"/>
                  </a:lnTo>
                  <a:lnTo>
                    <a:pt x="11428" y="65801"/>
                  </a:lnTo>
                  <a:lnTo>
                    <a:pt x="13889" y="64928"/>
                  </a:lnTo>
                  <a:lnTo>
                    <a:pt x="16112" y="63341"/>
                  </a:lnTo>
                  <a:lnTo>
                    <a:pt x="18097" y="61197"/>
                  </a:lnTo>
                  <a:lnTo>
                    <a:pt x="20001" y="58420"/>
                  </a:lnTo>
                  <a:lnTo>
                    <a:pt x="21907" y="55007"/>
                  </a:lnTo>
                  <a:lnTo>
                    <a:pt x="23812" y="50958"/>
                  </a:lnTo>
                  <a:lnTo>
                    <a:pt x="25637" y="46355"/>
                  </a:lnTo>
                  <a:lnTo>
                    <a:pt x="40877" y="5952"/>
                  </a:lnTo>
                  <a:lnTo>
                    <a:pt x="42147" y="3492"/>
                  </a:lnTo>
                  <a:lnTo>
                    <a:pt x="43417" y="2222"/>
                  </a:lnTo>
                  <a:lnTo>
                    <a:pt x="45639" y="1428"/>
                  </a:lnTo>
                  <a:lnTo>
                    <a:pt x="45639" y="0"/>
                  </a:lnTo>
                  <a:lnTo>
                    <a:pt x="32305" y="0"/>
                  </a:lnTo>
                  <a:lnTo>
                    <a:pt x="32305" y="1428"/>
                  </a:lnTo>
                  <a:lnTo>
                    <a:pt x="34368" y="1587"/>
                  </a:lnTo>
                  <a:lnTo>
                    <a:pt x="35876" y="2063"/>
                  </a:lnTo>
                  <a:lnTo>
                    <a:pt x="36749" y="2937"/>
                  </a:lnTo>
                  <a:lnTo>
                    <a:pt x="37067" y="4207"/>
                  </a:lnTo>
                  <a:lnTo>
                    <a:pt x="36908" y="5319"/>
                  </a:lnTo>
                  <a:lnTo>
                    <a:pt x="36273" y="6985"/>
                  </a:lnTo>
                  <a:lnTo>
                    <a:pt x="34766" y="10953"/>
                  </a:lnTo>
                  <a:lnTo>
                    <a:pt x="27066" y="32940"/>
                  </a:lnTo>
                  <a:lnTo>
                    <a:pt x="15636" y="7937"/>
                  </a:lnTo>
                  <a:lnTo>
                    <a:pt x="15001" y="6350"/>
                  </a:lnTo>
                  <a:lnTo>
                    <a:pt x="14683" y="4365"/>
                  </a:lnTo>
                  <a:lnTo>
                    <a:pt x="15238" y="2777"/>
                  </a:lnTo>
                  <a:lnTo>
                    <a:pt x="16668" y="1983"/>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2929" name="Shape 2964"/>
            <p:cNvSpPr/>
            <p:nvPr/>
          </p:nvSpPr>
          <p:spPr>
            <a:xfrm>
              <a:off x="5688789" y="4952570"/>
              <a:ext cx="45719" cy="66119"/>
            </a:xfrm>
            <a:custGeom>
              <a:avLst/>
              <a:gdLst/>
              <a:ahLst/>
              <a:cxnLst/>
              <a:rect l="0" t="0" r="0" b="0"/>
              <a:pathLst>
                <a:path w="45719" h="66119">
                  <a:moveTo>
                    <a:pt x="0" y="0"/>
                  </a:moveTo>
                  <a:lnTo>
                    <a:pt x="0" y="1350"/>
                  </a:lnTo>
                  <a:lnTo>
                    <a:pt x="2619" y="2144"/>
                  </a:lnTo>
                  <a:lnTo>
                    <a:pt x="3968" y="3016"/>
                  </a:lnTo>
                  <a:lnTo>
                    <a:pt x="5079" y="4525"/>
                  </a:lnTo>
                  <a:lnTo>
                    <a:pt x="16351" y="28892"/>
                  </a:lnTo>
                  <a:lnTo>
                    <a:pt x="17303" y="30876"/>
                  </a:lnTo>
                  <a:lnTo>
                    <a:pt x="18573" y="33496"/>
                  </a:lnTo>
                  <a:lnTo>
                    <a:pt x="21193" y="39052"/>
                  </a:lnTo>
                  <a:lnTo>
                    <a:pt x="22146" y="41275"/>
                  </a:lnTo>
                  <a:lnTo>
                    <a:pt x="22542" y="42545"/>
                  </a:lnTo>
                  <a:lnTo>
                    <a:pt x="22383" y="43656"/>
                  </a:lnTo>
                  <a:lnTo>
                    <a:pt x="21828" y="45640"/>
                  </a:lnTo>
                  <a:lnTo>
                    <a:pt x="19843" y="50800"/>
                  </a:lnTo>
                  <a:lnTo>
                    <a:pt x="16986" y="55641"/>
                  </a:lnTo>
                  <a:lnTo>
                    <a:pt x="15319" y="57229"/>
                  </a:lnTo>
                  <a:lnTo>
                    <a:pt x="13415" y="57863"/>
                  </a:lnTo>
                  <a:lnTo>
                    <a:pt x="12144" y="57546"/>
                  </a:lnTo>
                  <a:lnTo>
                    <a:pt x="10398" y="56912"/>
                  </a:lnTo>
                  <a:lnTo>
                    <a:pt x="6350" y="56038"/>
                  </a:lnTo>
                  <a:lnTo>
                    <a:pt x="4366" y="56356"/>
                  </a:lnTo>
                  <a:lnTo>
                    <a:pt x="3096" y="57070"/>
                  </a:lnTo>
                  <a:lnTo>
                    <a:pt x="1826" y="59055"/>
                  </a:lnTo>
                  <a:lnTo>
                    <a:pt x="1587" y="60404"/>
                  </a:lnTo>
                  <a:lnTo>
                    <a:pt x="2063" y="62469"/>
                  </a:lnTo>
                  <a:lnTo>
                    <a:pt x="3413" y="64293"/>
                  </a:lnTo>
                  <a:lnTo>
                    <a:pt x="5636" y="65644"/>
                  </a:lnTo>
                  <a:lnTo>
                    <a:pt x="8811" y="66119"/>
                  </a:lnTo>
                  <a:lnTo>
                    <a:pt x="11429" y="65801"/>
                  </a:lnTo>
                  <a:lnTo>
                    <a:pt x="13891" y="64928"/>
                  </a:lnTo>
                  <a:lnTo>
                    <a:pt x="16113" y="63341"/>
                  </a:lnTo>
                  <a:lnTo>
                    <a:pt x="18177" y="61197"/>
                  </a:lnTo>
                  <a:lnTo>
                    <a:pt x="20082" y="58420"/>
                  </a:lnTo>
                  <a:lnTo>
                    <a:pt x="21987" y="55007"/>
                  </a:lnTo>
                  <a:lnTo>
                    <a:pt x="23812" y="50958"/>
                  </a:lnTo>
                  <a:lnTo>
                    <a:pt x="25638" y="46355"/>
                  </a:lnTo>
                  <a:lnTo>
                    <a:pt x="40957" y="5952"/>
                  </a:lnTo>
                  <a:lnTo>
                    <a:pt x="42148" y="3492"/>
                  </a:lnTo>
                  <a:lnTo>
                    <a:pt x="43417" y="2222"/>
                  </a:lnTo>
                  <a:lnTo>
                    <a:pt x="45719" y="1428"/>
                  </a:lnTo>
                  <a:lnTo>
                    <a:pt x="45719" y="0"/>
                  </a:lnTo>
                  <a:lnTo>
                    <a:pt x="32305" y="0"/>
                  </a:lnTo>
                  <a:lnTo>
                    <a:pt x="32305" y="1428"/>
                  </a:lnTo>
                  <a:lnTo>
                    <a:pt x="34369" y="1587"/>
                  </a:lnTo>
                  <a:lnTo>
                    <a:pt x="35877" y="2063"/>
                  </a:lnTo>
                  <a:lnTo>
                    <a:pt x="36751" y="2937"/>
                  </a:lnTo>
                  <a:lnTo>
                    <a:pt x="37067" y="4207"/>
                  </a:lnTo>
                  <a:lnTo>
                    <a:pt x="36908" y="5319"/>
                  </a:lnTo>
                  <a:lnTo>
                    <a:pt x="36353" y="6985"/>
                  </a:lnTo>
                  <a:lnTo>
                    <a:pt x="34766" y="10953"/>
                  </a:lnTo>
                  <a:lnTo>
                    <a:pt x="27067" y="32940"/>
                  </a:lnTo>
                  <a:lnTo>
                    <a:pt x="15637" y="7937"/>
                  </a:lnTo>
                  <a:lnTo>
                    <a:pt x="15002" y="6350"/>
                  </a:lnTo>
                  <a:lnTo>
                    <a:pt x="14685" y="4365"/>
                  </a:lnTo>
                  <a:lnTo>
                    <a:pt x="15240" y="2777"/>
                  </a:lnTo>
                  <a:lnTo>
                    <a:pt x="16668" y="1983"/>
                  </a:lnTo>
                  <a:lnTo>
                    <a:pt x="20399" y="1428"/>
                  </a:lnTo>
                  <a:lnTo>
                    <a:pt x="20399" y="0"/>
                  </a:lnTo>
                  <a:lnTo>
                    <a:pt x="0" y="0"/>
                  </a:lnTo>
                  <a:close/>
                </a:path>
              </a:pathLst>
            </a:custGeom>
            <a:solidFill>
              <a:srgbClr val="000000"/>
            </a:solidFill>
          </p:spPr>
          <p:txBody>
            <a:bodyPr vert="horz" lIns="91440" tIns="45720" rIns="91440" bIns="45720" anchor="t"/>
            <a:lstStyle/>
            <a:p>
              <a:endParaRPr lang="en-IN"/>
            </a:p>
          </p:txBody>
        </p:sp>
        <p:sp>
          <p:nvSpPr>
            <p:cNvPr id="2930" name="Shape 2965"/>
            <p:cNvSpPr/>
            <p:nvPr/>
          </p:nvSpPr>
          <p:spPr>
            <a:xfrm>
              <a:off x="5079587" y="4952570"/>
              <a:ext cx="45639" cy="66119"/>
            </a:xfrm>
            <a:custGeom>
              <a:avLst/>
              <a:gdLst/>
              <a:ahLst/>
              <a:cxnLst/>
              <a:rect l="0" t="0" r="0" b="0"/>
              <a:pathLst>
                <a:path w="45639" h="66119">
                  <a:moveTo>
                    <a:pt x="0" y="0"/>
                  </a:moveTo>
                  <a:lnTo>
                    <a:pt x="0" y="1350"/>
                  </a:lnTo>
                  <a:lnTo>
                    <a:pt x="2539" y="2144"/>
                  </a:lnTo>
                  <a:lnTo>
                    <a:pt x="3968" y="3016"/>
                  </a:lnTo>
                  <a:lnTo>
                    <a:pt x="5079" y="4525"/>
                  </a:lnTo>
                  <a:lnTo>
                    <a:pt x="16350" y="28892"/>
                  </a:lnTo>
                  <a:lnTo>
                    <a:pt x="17303" y="30876"/>
                  </a:lnTo>
                  <a:lnTo>
                    <a:pt x="18573" y="33496"/>
                  </a:lnTo>
                  <a:lnTo>
                    <a:pt x="21192" y="39052"/>
                  </a:lnTo>
                  <a:lnTo>
                    <a:pt x="22066" y="41275"/>
                  </a:lnTo>
                  <a:lnTo>
                    <a:pt x="22462" y="42545"/>
                  </a:lnTo>
                  <a:lnTo>
                    <a:pt x="22303" y="43656"/>
                  </a:lnTo>
                  <a:lnTo>
                    <a:pt x="21827" y="45640"/>
                  </a:lnTo>
                  <a:lnTo>
                    <a:pt x="19843" y="50800"/>
                  </a:lnTo>
                  <a:lnTo>
                    <a:pt x="16986" y="55641"/>
                  </a:lnTo>
                  <a:lnTo>
                    <a:pt x="15239" y="57229"/>
                  </a:lnTo>
                  <a:lnTo>
                    <a:pt x="13413" y="57863"/>
                  </a:lnTo>
                  <a:lnTo>
                    <a:pt x="12143" y="57546"/>
                  </a:lnTo>
                  <a:lnTo>
                    <a:pt x="10397" y="56912"/>
                  </a:lnTo>
                  <a:lnTo>
                    <a:pt x="6350" y="56038"/>
                  </a:lnTo>
                  <a:lnTo>
                    <a:pt x="4364" y="56356"/>
                  </a:lnTo>
                  <a:lnTo>
                    <a:pt x="3094" y="57070"/>
                  </a:lnTo>
                  <a:lnTo>
                    <a:pt x="1824" y="59055"/>
                  </a:lnTo>
                  <a:lnTo>
                    <a:pt x="1587" y="60404"/>
                  </a:lnTo>
                  <a:lnTo>
                    <a:pt x="1983" y="62469"/>
                  </a:lnTo>
                  <a:lnTo>
                    <a:pt x="3333" y="64293"/>
                  </a:lnTo>
                  <a:lnTo>
                    <a:pt x="5634" y="65644"/>
                  </a:lnTo>
                  <a:lnTo>
                    <a:pt x="8809" y="66119"/>
                  </a:lnTo>
                  <a:lnTo>
                    <a:pt x="11429" y="65801"/>
                  </a:lnTo>
                  <a:lnTo>
                    <a:pt x="13889" y="64928"/>
                  </a:lnTo>
                  <a:lnTo>
                    <a:pt x="16112" y="63341"/>
                  </a:lnTo>
                  <a:lnTo>
                    <a:pt x="18097" y="61197"/>
                  </a:lnTo>
                  <a:lnTo>
                    <a:pt x="20002" y="58420"/>
                  </a:lnTo>
                  <a:lnTo>
                    <a:pt x="21907" y="55007"/>
                  </a:lnTo>
                  <a:lnTo>
                    <a:pt x="23812" y="50958"/>
                  </a:lnTo>
                  <a:lnTo>
                    <a:pt x="25637" y="46355"/>
                  </a:lnTo>
                  <a:lnTo>
                    <a:pt x="40877" y="5952"/>
                  </a:lnTo>
                  <a:lnTo>
                    <a:pt x="42147" y="3492"/>
                  </a:lnTo>
                  <a:lnTo>
                    <a:pt x="43417" y="2222"/>
                  </a:lnTo>
                  <a:lnTo>
                    <a:pt x="45639" y="1428"/>
                  </a:lnTo>
                  <a:lnTo>
                    <a:pt x="45639" y="0"/>
                  </a:lnTo>
                  <a:lnTo>
                    <a:pt x="32305" y="0"/>
                  </a:lnTo>
                  <a:lnTo>
                    <a:pt x="32305" y="1428"/>
                  </a:lnTo>
                  <a:lnTo>
                    <a:pt x="34368" y="1587"/>
                  </a:lnTo>
                  <a:lnTo>
                    <a:pt x="35877" y="2063"/>
                  </a:lnTo>
                  <a:lnTo>
                    <a:pt x="36749" y="2937"/>
                  </a:lnTo>
                  <a:lnTo>
                    <a:pt x="37067" y="4207"/>
                  </a:lnTo>
                  <a:lnTo>
                    <a:pt x="36908" y="5319"/>
                  </a:lnTo>
                  <a:lnTo>
                    <a:pt x="36273" y="6985"/>
                  </a:lnTo>
                  <a:lnTo>
                    <a:pt x="34766" y="10953"/>
                  </a:lnTo>
                  <a:lnTo>
                    <a:pt x="27066" y="32940"/>
                  </a:lnTo>
                  <a:lnTo>
                    <a:pt x="15636" y="7937"/>
                  </a:lnTo>
                  <a:lnTo>
                    <a:pt x="15001" y="6350"/>
                  </a:lnTo>
                  <a:lnTo>
                    <a:pt x="14683" y="4365"/>
                  </a:lnTo>
                  <a:lnTo>
                    <a:pt x="15239" y="2777"/>
                  </a:lnTo>
                  <a:lnTo>
                    <a:pt x="16668" y="1983"/>
                  </a:lnTo>
                  <a:lnTo>
                    <a:pt x="20398" y="1428"/>
                  </a:lnTo>
                  <a:lnTo>
                    <a:pt x="20398" y="0"/>
                  </a:lnTo>
                  <a:lnTo>
                    <a:pt x="0" y="0"/>
                  </a:lnTo>
                  <a:close/>
                </a:path>
              </a:pathLst>
            </a:custGeom>
            <a:solidFill>
              <a:srgbClr val="000000"/>
            </a:solidFill>
          </p:spPr>
          <p:txBody>
            <a:bodyPr vert="horz" lIns="91440" tIns="45720" rIns="91440" bIns="45720" anchor="t"/>
            <a:lstStyle/>
            <a:p>
              <a:endParaRPr lang="en-IN"/>
            </a:p>
          </p:txBody>
        </p:sp>
        <p:sp>
          <p:nvSpPr>
            <p:cNvPr id="2931" name="Shape 2966"/>
            <p:cNvSpPr/>
            <p:nvPr/>
          </p:nvSpPr>
          <p:spPr>
            <a:xfrm>
              <a:off x="6212267" y="5057584"/>
              <a:ext cx="10081" cy="10080"/>
            </a:xfrm>
            <a:custGeom>
              <a:avLst/>
              <a:gdLst/>
              <a:ahLst/>
              <a:cxnLst/>
              <a:rect l="0" t="0" r="0" b="0"/>
              <a:pathLst>
                <a:path w="10081" h="10080">
                  <a:moveTo>
                    <a:pt x="4921" y="0"/>
                  </a:moveTo>
                  <a:lnTo>
                    <a:pt x="2699" y="475"/>
                  </a:lnTo>
                  <a:lnTo>
                    <a:pt x="1191" y="1745"/>
                  </a:lnTo>
                  <a:lnTo>
                    <a:pt x="318" y="3412"/>
                  </a:lnTo>
                  <a:lnTo>
                    <a:pt x="0" y="5000"/>
                  </a:lnTo>
                  <a:lnTo>
                    <a:pt x="238" y="6587"/>
                  </a:lnTo>
                  <a:lnTo>
                    <a:pt x="1112" y="8255"/>
                  </a:lnTo>
                  <a:lnTo>
                    <a:pt x="2699" y="9604"/>
                  </a:lnTo>
                  <a:lnTo>
                    <a:pt x="4921" y="10080"/>
                  </a:lnTo>
                  <a:lnTo>
                    <a:pt x="6986" y="9682"/>
                  </a:lnTo>
                  <a:lnTo>
                    <a:pt x="8652" y="8651"/>
                  </a:lnTo>
                  <a:lnTo>
                    <a:pt x="9763" y="7063"/>
                  </a:lnTo>
                  <a:lnTo>
                    <a:pt x="10081" y="5000"/>
                  </a:lnTo>
                  <a:lnTo>
                    <a:pt x="9763" y="3015"/>
                  </a:lnTo>
                  <a:lnTo>
                    <a:pt x="8652" y="1427"/>
                  </a:lnTo>
                  <a:lnTo>
                    <a:pt x="6986" y="396"/>
                  </a:lnTo>
                  <a:lnTo>
                    <a:pt x="4921" y="0"/>
                  </a:lnTo>
                  <a:close/>
                </a:path>
              </a:pathLst>
            </a:custGeom>
            <a:solidFill>
              <a:srgbClr val="000000"/>
            </a:solidFill>
          </p:spPr>
          <p:txBody>
            <a:bodyPr vert="horz" lIns="91440" tIns="45720" rIns="91440" bIns="45720" anchor="t"/>
            <a:lstStyle/>
            <a:p>
              <a:endParaRPr lang="en-IN"/>
            </a:p>
          </p:txBody>
        </p:sp>
        <p:sp>
          <p:nvSpPr>
            <p:cNvPr id="2932" name="Shape 2967"/>
            <p:cNvSpPr/>
            <p:nvPr/>
          </p:nvSpPr>
          <p:spPr>
            <a:xfrm>
              <a:off x="6079632" y="5057584"/>
              <a:ext cx="23574" cy="67626"/>
            </a:xfrm>
            <a:custGeom>
              <a:avLst/>
              <a:gdLst/>
              <a:ahLst/>
              <a:cxnLst/>
              <a:rect l="0" t="0" r="0" b="0"/>
              <a:pathLst>
                <a:path w="23574" h="67626">
                  <a:moveTo>
                    <a:pt x="15716" y="0"/>
                  </a:moveTo>
                  <a:lnTo>
                    <a:pt x="0" y="4365"/>
                  </a:lnTo>
                  <a:lnTo>
                    <a:pt x="0" y="5952"/>
                  </a:lnTo>
                  <a:lnTo>
                    <a:pt x="3333" y="5713"/>
                  </a:lnTo>
                  <a:lnTo>
                    <a:pt x="5634" y="6031"/>
                  </a:lnTo>
                  <a:lnTo>
                    <a:pt x="6984" y="7063"/>
                  </a:lnTo>
                  <a:lnTo>
                    <a:pt x="7619" y="8968"/>
                  </a:lnTo>
                  <a:lnTo>
                    <a:pt x="7778" y="11746"/>
                  </a:lnTo>
                  <a:lnTo>
                    <a:pt x="7778" y="58975"/>
                  </a:lnTo>
                  <a:lnTo>
                    <a:pt x="7460" y="62387"/>
                  </a:lnTo>
                  <a:lnTo>
                    <a:pt x="6191" y="64451"/>
                  </a:lnTo>
                  <a:lnTo>
                    <a:pt x="3889" y="65642"/>
                  </a:lnTo>
                  <a:lnTo>
                    <a:pt x="158" y="66118"/>
                  </a:lnTo>
                  <a:lnTo>
                    <a:pt x="158" y="67626"/>
                  </a:lnTo>
                  <a:lnTo>
                    <a:pt x="23574" y="67626"/>
                  </a:lnTo>
                  <a:lnTo>
                    <a:pt x="23574" y="66118"/>
                  </a:lnTo>
                  <a:lnTo>
                    <a:pt x="19922" y="65721"/>
                  </a:lnTo>
                  <a:lnTo>
                    <a:pt x="17620" y="64768"/>
                  </a:lnTo>
                  <a:lnTo>
                    <a:pt x="16430" y="62706"/>
                  </a:lnTo>
                  <a:lnTo>
                    <a:pt x="16112" y="59292"/>
                  </a:lnTo>
                  <a:lnTo>
                    <a:pt x="16112" y="157"/>
                  </a:lnTo>
                  <a:lnTo>
                    <a:pt x="15716" y="0"/>
                  </a:lnTo>
                  <a:close/>
                </a:path>
              </a:pathLst>
            </a:custGeom>
            <a:solidFill>
              <a:srgbClr val="000000"/>
            </a:solidFill>
          </p:spPr>
          <p:txBody>
            <a:bodyPr vert="horz" lIns="91440" tIns="45720" rIns="91440" bIns="45720" anchor="t"/>
            <a:lstStyle/>
            <a:p>
              <a:endParaRPr lang="en-IN"/>
            </a:p>
          </p:txBody>
        </p:sp>
        <p:sp>
          <p:nvSpPr>
            <p:cNvPr id="2933" name="Shape 2968"/>
            <p:cNvSpPr/>
            <p:nvPr/>
          </p:nvSpPr>
          <p:spPr>
            <a:xfrm>
              <a:off x="5965569" y="5057584"/>
              <a:ext cx="10081" cy="10080"/>
            </a:xfrm>
            <a:custGeom>
              <a:avLst/>
              <a:gdLst/>
              <a:ahLst/>
              <a:cxnLst/>
              <a:rect l="0" t="0" r="0" b="0"/>
              <a:pathLst>
                <a:path w="10081" h="10080">
                  <a:moveTo>
                    <a:pt x="5001" y="0"/>
                  </a:moveTo>
                  <a:lnTo>
                    <a:pt x="2778" y="475"/>
                  </a:lnTo>
                  <a:lnTo>
                    <a:pt x="1191" y="1745"/>
                  </a:lnTo>
                  <a:lnTo>
                    <a:pt x="318" y="3412"/>
                  </a:lnTo>
                  <a:lnTo>
                    <a:pt x="0" y="5000"/>
                  </a:lnTo>
                  <a:lnTo>
                    <a:pt x="318" y="6587"/>
                  </a:lnTo>
                  <a:lnTo>
                    <a:pt x="1112" y="8255"/>
                  </a:lnTo>
                  <a:lnTo>
                    <a:pt x="2699" y="9604"/>
                  </a:lnTo>
                  <a:lnTo>
                    <a:pt x="5001" y="10080"/>
                  </a:lnTo>
                  <a:lnTo>
                    <a:pt x="7064" y="9682"/>
                  </a:lnTo>
                  <a:lnTo>
                    <a:pt x="8652" y="8651"/>
                  </a:lnTo>
                  <a:lnTo>
                    <a:pt x="9763" y="7063"/>
                  </a:lnTo>
                  <a:lnTo>
                    <a:pt x="10081" y="5000"/>
                  </a:lnTo>
                  <a:lnTo>
                    <a:pt x="9763" y="3015"/>
                  </a:lnTo>
                  <a:lnTo>
                    <a:pt x="8652" y="1427"/>
                  </a:lnTo>
                  <a:lnTo>
                    <a:pt x="7064" y="396"/>
                  </a:lnTo>
                  <a:lnTo>
                    <a:pt x="5001" y="0"/>
                  </a:lnTo>
                  <a:close/>
                </a:path>
              </a:pathLst>
            </a:custGeom>
            <a:solidFill>
              <a:srgbClr val="000000"/>
            </a:solidFill>
          </p:spPr>
          <p:txBody>
            <a:bodyPr vert="horz" lIns="91440" tIns="45720" rIns="91440" bIns="45720" anchor="t"/>
            <a:lstStyle/>
            <a:p>
              <a:endParaRPr lang="en-IN"/>
            </a:p>
          </p:txBody>
        </p:sp>
        <p:sp>
          <p:nvSpPr>
            <p:cNvPr id="2934" name="Shape 2969"/>
            <p:cNvSpPr/>
            <p:nvPr/>
          </p:nvSpPr>
          <p:spPr>
            <a:xfrm>
              <a:off x="5788247" y="5057584"/>
              <a:ext cx="10159" cy="10080"/>
            </a:xfrm>
            <a:custGeom>
              <a:avLst/>
              <a:gdLst/>
              <a:ahLst/>
              <a:cxnLst/>
              <a:rect l="0" t="0" r="0" b="0"/>
              <a:pathLst>
                <a:path w="10159" h="10080">
                  <a:moveTo>
                    <a:pt x="4999" y="0"/>
                  </a:moveTo>
                  <a:lnTo>
                    <a:pt x="2777" y="475"/>
                  </a:lnTo>
                  <a:lnTo>
                    <a:pt x="1189" y="1745"/>
                  </a:lnTo>
                  <a:lnTo>
                    <a:pt x="316" y="3412"/>
                  </a:lnTo>
                  <a:lnTo>
                    <a:pt x="0" y="5000"/>
                  </a:lnTo>
                  <a:lnTo>
                    <a:pt x="316" y="6587"/>
                  </a:lnTo>
                  <a:lnTo>
                    <a:pt x="1189" y="8255"/>
                  </a:lnTo>
                  <a:lnTo>
                    <a:pt x="2697" y="9604"/>
                  </a:lnTo>
                  <a:lnTo>
                    <a:pt x="4999" y="10080"/>
                  </a:lnTo>
                  <a:lnTo>
                    <a:pt x="7063" y="9682"/>
                  </a:lnTo>
                  <a:lnTo>
                    <a:pt x="8651" y="8651"/>
                  </a:lnTo>
                  <a:lnTo>
                    <a:pt x="9762" y="7063"/>
                  </a:lnTo>
                  <a:lnTo>
                    <a:pt x="10159" y="5000"/>
                  </a:lnTo>
                  <a:lnTo>
                    <a:pt x="9762" y="3015"/>
                  </a:lnTo>
                  <a:lnTo>
                    <a:pt x="8651" y="1427"/>
                  </a:lnTo>
                  <a:lnTo>
                    <a:pt x="7063" y="396"/>
                  </a:lnTo>
                  <a:lnTo>
                    <a:pt x="4999" y="0"/>
                  </a:lnTo>
                  <a:close/>
                </a:path>
              </a:pathLst>
            </a:custGeom>
            <a:solidFill>
              <a:srgbClr val="000000"/>
            </a:solidFill>
          </p:spPr>
          <p:txBody>
            <a:bodyPr vert="horz" lIns="91440" tIns="45720" rIns="91440" bIns="45720" anchor="t"/>
            <a:lstStyle/>
            <a:p>
              <a:endParaRPr lang="en-IN"/>
            </a:p>
          </p:txBody>
        </p:sp>
        <p:sp>
          <p:nvSpPr>
            <p:cNvPr id="2935" name="Shape 2970"/>
            <p:cNvSpPr/>
            <p:nvPr/>
          </p:nvSpPr>
          <p:spPr>
            <a:xfrm>
              <a:off x="5278183" y="5057584"/>
              <a:ext cx="23573" cy="67626"/>
            </a:xfrm>
            <a:custGeom>
              <a:avLst/>
              <a:gdLst/>
              <a:ahLst/>
              <a:cxnLst/>
              <a:rect l="0" t="0" r="0" b="0"/>
              <a:pathLst>
                <a:path w="23573" h="67626">
                  <a:moveTo>
                    <a:pt x="15795" y="0"/>
                  </a:moveTo>
                  <a:lnTo>
                    <a:pt x="0" y="4365"/>
                  </a:lnTo>
                  <a:lnTo>
                    <a:pt x="0" y="5952"/>
                  </a:lnTo>
                  <a:lnTo>
                    <a:pt x="3412" y="5713"/>
                  </a:lnTo>
                  <a:lnTo>
                    <a:pt x="5715" y="6031"/>
                  </a:lnTo>
                  <a:lnTo>
                    <a:pt x="7063" y="7063"/>
                  </a:lnTo>
                  <a:lnTo>
                    <a:pt x="7698" y="8968"/>
                  </a:lnTo>
                  <a:lnTo>
                    <a:pt x="7857" y="11746"/>
                  </a:lnTo>
                  <a:lnTo>
                    <a:pt x="7857" y="58975"/>
                  </a:lnTo>
                  <a:lnTo>
                    <a:pt x="7540" y="62387"/>
                  </a:lnTo>
                  <a:lnTo>
                    <a:pt x="6270" y="64451"/>
                  </a:lnTo>
                  <a:lnTo>
                    <a:pt x="3888" y="65642"/>
                  </a:lnTo>
                  <a:lnTo>
                    <a:pt x="237" y="66118"/>
                  </a:lnTo>
                  <a:lnTo>
                    <a:pt x="237" y="67626"/>
                  </a:lnTo>
                  <a:lnTo>
                    <a:pt x="23573" y="67626"/>
                  </a:lnTo>
                  <a:lnTo>
                    <a:pt x="23573" y="66118"/>
                  </a:lnTo>
                  <a:lnTo>
                    <a:pt x="20002" y="65721"/>
                  </a:lnTo>
                  <a:lnTo>
                    <a:pt x="17700" y="64768"/>
                  </a:lnTo>
                  <a:lnTo>
                    <a:pt x="16510" y="62706"/>
                  </a:lnTo>
                  <a:lnTo>
                    <a:pt x="16192" y="59292"/>
                  </a:lnTo>
                  <a:lnTo>
                    <a:pt x="16192" y="157"/>
                  </a:lnTo>
                  <a:lnTo>
                    <a:pt x="15795" y="0"/>
                  </a:lnTo>
                  <a:close/>
                </a:path>
              </a:pathLst>
            </a:custGeom>
            <a:solidFill>
              <a:srgbClr val="000000"/>
            </a:solidFill>
          </p:spPr>
          <p:txBody>
            <a:bodyPr vert="horz" lIns="91440" tIns="45720" rIns="91440" bIns="45720" anchor="t"/>
            <a:lstStyle/>
            <a:p>
              <a:endParaRPr lang="en-IN"/>
            </a:p>
          </p:txBody>
        </p:sp>
        <p:sp>
          <p:nvSpPr>
            <p:cNvPr id="2936" name="Shape 2971"/>
            <p:cNvSpPr/>
            <p:nvPr/>
          </p:nvSpPr>
          <p:spPr>
            <a:xfrm>
              <a:off x="5250481" y="5057584"/>
              <a:ext cx="23575" cy="67626"/>
            </a:xfrm>
            <a:custGeom>
              <a:avLst/>
              <a:gdLst/>
              <a:ahLst/>
              <a:cxnLst/>
              <a:rect l="0" t="0" r="0" b="0"/>
              <a:pathLst>
                <a:path w="23575" h="67626">
                  <a:moveTo>
                    <a:pt x="15716" y="0"/>
                  </a:moveTo>
                  <a:lnTo>
                    <a:pt x="0" y="4365"/>
                  </a:lnTo>
                  <a:lnTo>
                    <a:pt x="0" y="5952"/>
                  </a:lnTo>
                  <a:lnTo>
                    <a:pt x="3333" y="5713"/>
                  </a:lnTo>
                  <a:lnTo>
                    <a:pt x="5636" y="6031"/>
                  </a:lnTo>
                  <a:lnTo>
                    <a:pt x="6985" y="7063"/>
                  </a:lnTo>
                  <a:lnTo>
                    <a:pt x="7620" y="8968"/>
                  </a:lnTo>
                  <a:lnTo>
                    <a:pt x="7778" y="11746"/>
                  </a:lnTo>
                  <a:lnTo>
                    <a:pt x="7778" y="58975"/>
                  </a:lnTo>
                  <a:lnTo>
                    <a:pt x="7461" y="62387"/>
                  </a:lnTo>
                  <a:lnTo>
                    <a:pt x="6191" y="64451"/>
                  </a:lnTo>
                  <a:lnTo>
                    <a:pt x="3890" y="65642"/>
                  </a:lnTo>
                  <a:lnTo>
                    <a:pt x="158" y="66118"/>
                  </a:lnTo>
                  <a:lnTo>
                    <a:pt x="158" y="67626"/>
                  </a:lnTo>
                  <a:lnTo>
                    <a:pt x="23575" y="67626"/>
                  </a:lnTo>
                  <a:lnTo>
                    <a:pt x="23575" y="66118"/>
                  </a:lnTo>
                  <a:lnTo>
                    <a:pt x="19923" y="65721"/>
                  </a:lnTo>
                  <a:lnTo>
                    <a:pt x="17701" y="64768"/>
                  </a:lnTo>
                  <a:lnTo>
                    <a:pt x="16431" y="62706"/>
                  </a:lnTo>
                  <a:lnTo>
                    <a:pt x="16113" y="59292"/>
                  </a:lnTo>
                  <a:lnTo>
                    <a:pt x="16113" y="157"/>
                  </a:lnTo>
                  <a:lnTo>
                    <a:pt x="15716" y="0"/>
                  </a:lnTo>
                  <a:close/>
                </a:path>
              </a:pathLst>
            </a:custGeom>
            <a:solidFill>
              <a:srgbClr val="000000"/>
            </a:solidFill>
          </p:spPr>
          <p:txBody>
            <a:bodyPr vert="horz" lIns="91440" tIns="45720" rIns="91440" bIns="45720" anchor="t"/>
            <a:lstStyle/>
            <a:p>
              <a:endParaRPr lang="en-IN"/>
            </a:p>
          </p:txBody>
        </p:sp>
        <p:sp>
          <p:nvSpPr>
            <p:cNvPr id="2937" name="Shape 2972"/>
            <p:cNvSpPr/>
            <p:nvPr/>
          </p:nvSpPr>
          <p:spPr>
            <a:xfrm>
              <a:off x="5517022" y="5057584"/>
              <a:ext cx="35957" cy="67626"/>
            </a:xfrm>
            <a:custGeom>
              <a:avLst/>
              <a:gdLst/>
              <a:ahLst/>
              <a:cxnLst/>
              <a:rect l="0" t="0" r="0" b="0"/>
              <a:pathLst>
                <a:path w="35957" h="67626">
                  <a:moveTo>
                    <a:pt x="26034" y="0"/>
                  </a:moveTo>
                  <a:lnTo>
                    <a:pt x="20161" y="713"/>
                  </a:lnTo>
                  <a:lnTo>
                    <a:pt x="15796" y="2777"/>
                  </a:lnTo>
                  <a:lnTo>
                    <a:pt x="12621" y="5793"/>
                  </a:lnTo>
                  <a:lnTo>
                    <a:pt x="10477" y="9445"/>
                  </a:lnTo>
                  <a:lnTo>
                    <a:pt x="9128" y="13334"/>
                  </a:lnTo>
                  <a:lnTo>
                    <a:pt x="8493" y="17143"/>
                  </a:lnTo>
                  <a:lnTo>
                    <a:pt x="8254" y="20477"/>
                  </a:lnTo>
                  <a:lnTo>
                    <a:pt x="8254" y="23018"/>
                  </a:lnTo>
                  <a:lnTo>
                    <a:pt x="79" y="23018"/>
                  </a:lnTo>
                  <a:lnTo>
                    <a:pt x="79" y="26193"/>
                  </a:lnTo>
                  <a:lnTo>
                    <a:pt x="8254" y="26193"/>
                  </a:lnTo>
                  <a:lnTo>
                    <a:pt x="8254" y="57307"/>
                  </a:lnTo>
                  <a:lnTo>
                    <a:pt x="8176" y="59849"/>
                  </a:lnTo>
                  <a:lnTo>
                    <a:pt x="7937" y="61912"/>
                  </a:lnTo>
                  <a:lnTo>
                    <a:pt x="7382" y="63420"/>
                  </a:lnTo>
                  <a:lnTo>
                    <a:pt x="6588" y="64531"/>
                  </a:lnTo>
                  <a:lnTo>
                    <a:pt x="4127" y="65721"/>
                  </a:lnTo>
                  <a:lnTo>
                    <a:pt x="0" y="66118"/>
                  </a:lnTo>
                  <a:lnTo>
                    <a:pt x="0" y="67626"/>
                  </a:lnTo>
                  <a:lnTo>
                    <a:pt x="25797" y="67626"/>
                  </a:lnTo>
                  <a:lnTo>
                    <a:pt x="25797" y="66118"/>
                  </a:lnTo>
                  <a:lnTo>
                    <a:pt x="21907" y="65801"/>
                  </a:lnTo>
                  <a:lnTo>
                    <a:pt x="19367" y="65087"/>
                  </a:lnTo>
                  <a:lnTo>
                    <a:pt x="17779" y="63896"/>
                  </a:lnTo>
                  <a:lnTo>
                    <a:pt x="16907" y="62230"/>
                  </a:lnTo>
                  <a:lnTo>
                    <a:pt x="16590" y="60006"/>
                  </a:lnTo>
                  <a:lnTo>
                    <a:pt x="16590" y="26193"/>
                  </a:lnTo>
                  <a:lnTo>
                    <a:pt x="28654" y="26193"/>
                  </a:lnTo>
                  <a:lnTo>
                    <a:pt x="28654" y="23018"/>
                  </a:lnTo>
                  <a:lnTo>
                    <a:pt x="16431" y="23018"/>
                  </a:lnTo>
                  <a:lnTo>
                    <a:pt x="16431" y="11587"/>
                  </a:lnTo>
                  <a:lnTo>
                    <a:pt x="16827" y="7618"/>
                  </a:lnTo>
                  <a:lnTo>
                    <a:pt x="18414" y="4206"/>
                  </a:lnTo>
                  <a:lnTo>
                    <a:pt x="20082" y="3175"/>
                  </a:lnTo>
                  <a:lnTo>
                    <a:pt x="22383" y="2777"/>
                  </a:lnTo>
                  <a:lnTo>
                    <a:pt x="24447" y="3254"/>
                  </a:lnTo>
                  <a:lnTo>
                    <a:pt x="25956" y="4682"/>
                  </a:lnTo>
                  <a:lnTo>
                    <a:pt x="28496" y="8255"/>
                  </a:lnTo>
                  <a:lnTo>
                    <a:pt x="29924" y="9604"/>
                  </a:lnTo>
                  <a:lnTo>
                    <a:pt x="31750" y="10159"/>
                  </a:lnTo>
                  <a:lnTo>
                    <a:pt x="34607" y="9206"/>
                  </a:lnTo>
                  <a:lnTo>
                    <a:pt x="35559" y="7857"/>
                  </a:lnTo>
                  <a:lnTo>
                    <a:pt x="35957" y="6031"/>
                  </a:lnTo>
                  <a:lnTo>
                    <a:pt x="35163" y="3650"/>
                  </a:lnTo>
                  <a:lnTo>
                    <a:pt x="33099" y="1745"/>
                  </a:lnTo>
                  <a:lnTo>
                    <a:pt x="29924" y="475"/>
                  </a:lnTo>
                  <a:lnTo>
                    <a:pt x="26034" y="0"/>
                  </a:lnTo>
                  <a:close/>
                </a:path>
              </a:pathLst>
            </a:custGeom>
            <a:solidFill>
              <a:srgbClr val="000000"/>
            </a:solidFill>
          </p:spPr>
          <p:txBody>
            <a:bodyPr vert="horz" lIns="91440" tIns="45720" rIns="91440" bIns="45720" anchor="t"/>
            <a:lstStyle/>
            <a:p>
              <a:endParaRPr lang="en-IN"/>
            </a:p>
          </p:txBody>
        </p:sp>
        <p:sp>
          <p:nvSpPr>
            <p:cNvPr id="2938" name="Shape 2973"/>
            <p:cNvSpPr/>
            <p:nvPr/>
          </p:nvSpPr>
          <p:spPr>
            <a:xfrm>
              <a:off x="5754116" y="5067823"/>
              <a:ext cx="26351" cy="58341"/>
            </a:xfrm>
            <a:custGeom>
              <a:avLst/>
              <a:gdLst/>
              <a:ahLst/>
              <a:cxnLst/>
              <a:rect l="0" t="0" r="0" b="0"/>
              <a:pathLst>
                <a:path w="26351" h="58341">
                  <a:moveTo>
                    <a:pt x="13255" y="0"/>
                  </a:moveTo>
                  <a:lnTo>
                    <a:pt x="10873" y="3412"/>
                  </a:lnTo>
                  <a:lnTo>
                    <a:pt x="8810" y="6191"/>
                  </a:lnTo>
                  <a:lnTo>
                    <a:pt x="4364" y="11350"/>
                  </a:lnTo>
                  <a:lnTo>
                    <a:pt x="1348" y="13731"/>
                  </a:lnTo>
                  <a:lnTo>
                    <a:pt x="316" y="14525"/>
                  </a:lnTo>
                  <a:lnTo>
                    <a:pt x="0" y="15318"/>
                  </a:lnTo>
                  <a:lnTo>
                    <a:pt x="396" y="15954"/>
                  </a:lnTo>
                  <a:lnTo>
                    <a:pt x="5635" y="15954"/>
                  </a:lnTo>
                  <a:lnTo>
                    <a:pt x="5635" y="45798"/>
                  </a:lnTo>
                  <a:lnTo>
                    <a:pt x="5872" y="49212"/>
                  </a:lnTo>
                  <a:lnTo>
                    <a:pt x="6350" y="51991"/>
                  </a:lnTo>
                  <a:lnTo>
                    <a:pt x="7143" y="54212"/>
                  </a:lnTo>
                  <a:lnTo>
                    <a:pt x="8253" y="55800"/>
                  </a:lnTo>
                  <a:lnTo>
                    <a:pt x="11191" y="57784"/>
                  </a:lnTo>
                  <a:lnTo>
                    <a:pt x="14763" y="58341"/>
                  </a:lnTo>
                  <a:lnTo>
                    <a:pt x="18097" y="57784"/>
                  </a:lnTo>
                  <a:lnTo>
                    <a:pt x="21351" y="56197"/>
                  </a:lnTo>
                  <a:lnTo>
                    <a:pt x="24128" y="53816"/>
                  </a:lnTo>
                  <a:lnTo>
                    <a:pt x="26351" y="50879"/>
                  </a:lnTo>
                  <a:lnTo>
                    <a:pt x="25002" y="49767"/>
                  </a:lnTo>
                  <a:lnTo>
                    <a:pt x="22780" y="51991"/>
                  </a:lnTo>
                  <a:lnTo>
                    <a:pt x="21113" y="52863"/>
                  </a:lnTo>
                  <a:lnTo>
                    <a:pt x="18970" y="53261"/>
                  </a:lnTo>
                  <a:lnTo>
                    <a:pt x="16826" y="52785"/>
                  </a:lnTo>
                  <a:lnTo>
                    <a:pt x="15397" y="51593"/>
                  </a:lnTo>
                  <a:lnTo>
                    <a:pt x="14128" y="47942"/>
                  </a:lnTo>
                  <a:lnTo>
                    <a:pt x="13969" y="44291"/>
                  </a:lnTo>
                  <a:lnTo>
                    <a:pt x="13969" y="15954"/>
                  </a:lnTo>
                  <a:lnTo>
                    <a:pt x="23969" y="15954"/>
                  </a:lnTo>
                  <a:lnTo>
                    <a:pt x="23969" y="12779"/>
                  </a:lnTo>
                  <a:lnTo>
                    <a:pt x="13969" y="12779"/>
                  </a:lnTo>
                  <a:lnTo>
                    <a:pt x="13969" y="1348"/>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2939" name="Shape 2974"/>
            <p:cNvSpPr/>
            <p:nvPr/>
          </p:nvSpPr>
          <p:spPr>
            <a:xfrm>
              <a:off x="4847653" y="5067823"/>
              <a:ext cx="26352" cy="58341"/>
            </a:xfrm>
            <a:custGeom>
              <a:avLst/>
              <a:gdLst/>
              <a:ahLst/>
              <a:cxnLst/>
              <a:rect l="0" t="0" r="0" b="0"/>
              <a:pathLst>
                <a:path w="26352" h="58341">
                  <a:moveTo>
                    <a:pt x="13334" y="0"/>
                  </a:moveTo>
                  <a:lnTo>
                    <a:pt x="10953" y="3412"/>
                  </a:lnTo>
                  <a:lnTo>
                    <a:pt x="8890" y="6191"/>
                  </a:lnTo>
                  <a:lnTo>
                    <a:pt x="4364" y="11350"/>
                  </a:lnTo>
                  <a:lnTo>
                    <a:pt x="1428" y="13731"/>
                  </a:lnTo>
                  <a:lnTo>
                    <a:pt x="396" y="14525"/>
                  </a:lnTo>
                  <a:lnTo>
                    <a:pt x="0" y="15318"/>
                  </a:lnTo>
                  <a:lnTo>
                    <a:pt x="396" y="15954"/>
                  </a:lnTo>
                  <a:lnTo>
                    <a:pt x="5715" y="15954"/>
                  </a:lnTo>
                  <a:lnTo>
                    <a:pt x="5715" y="45798"/>
                  </a:lnTo>
                  <a:lnTo>
                    <a:pt x="5873" y="49212"/>
                  </a:lnTo>
                  <a:lnTo>
                    <a:pt x="6428" y="51991"/>
                  </a:lnTo>
                  <a:lnTo>
                    <a:pt x="7222" y="54212"/>
                  </a:lnTo>
                  <a:lnTo>
                    <a:pt x="8333" y="55800"/>
                  </a:lnTo>
                  <a:lnTo>
                    <a:pt x="11271" y="57784"/>
                  </a:lnTo>
                  <a:lnTo>
                    <a:pt x="14763" y="58341"/>
                  </a:lnTo>
                  <a:lnTo>
                    <a:pt x="18176" y="57784"/>
                  </a:lnTo>
                  <a:lnTo>
                    <a:pt x="21351" y="56197"/>
                  </a:lnTo>
                  <a:lnTo>
                    <a:pt x="24208" y="53816"/>
                  </a:lnTo>
                  <a:lnTo>
                    <a:pt x="26352" y="50879"/>
                  </a:lnTo>
                  <a:lnTo>
                    <a:pt x="25082" y="49767"/>
                  </a:lnTo>
                  <a:lnTo>
                    <a:pt x="22859" y="51991"/>
                  </a:lnTo>
                  <a:lnTo>
                    <a:pt x="21192" y="52863"/>
                  </a:lnTo>
                  <a:lnTo>
                    <a:pt x="19050" y="53261"/>
                  </a:lnTo>
                  <a:lnTo>
                    <a:pt x="16906" y="52785"/>
                  </a:lnTo>
                  <a:lnTo>
                    <a:pt x="15477" y="51593"/>
                  </a:lnTo>
                  <a:lnTo>
                    <a:pt x="14207" y="47942"/>
                  </a:lnTo>
                  <a:lnTo>
                    <a:pt x="13970" y="44291"/>
                  </a:lnTo>
                  <a:lnTo>
                    <a:pt x="13970" y="15954"/>
                  </a:lnTo>
                  <a:lnTo>
                    <a:pt x="23971" y="15954"/>
                  </a:lnTo>
                  <a:lnTo>
                    <a:pt x="23971" y="12779"/>
                  </a:lnTo>
                  <a:lnTo>
                    <a:pt x="13970" y="12779"/>
                  </a:lnTo>
                  <a:lnTo>
                    <a:pt x="13970" y="1348"/>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2940" name="Shape 2975"/>
            <p:cNvSpPr/>
            <p:nvPr/>
          </p:nvSpPr>
          <p:spPr>
            <a:xfrm>
              <a:off x="6206076" y="5079649"/>
              <a:ext cx="23496" cy="45561"/>
            </a:xfrm>
            <a:custGeom>
              <a:avLst/>
              <a:gdLst/>
              <a:ahLst/>
              <a:cxnLst/>
              <a:rect l="0" t="0" r="0" b="0"/>
              <a:pathLst>
                <a:path w="23496" h="45561">
                  <a:moveTo>
                    <a:pt x="15795" y="0"/>
                  </a:moveTo>
                  <a:lnTo>
                    <a:pt x="397" y="5477"/>
                  </a:lnTo>
                  <a:lnTo>
                    <a:pt x="397" y="6906"/>
                  </a:lnTo>
                  <a:lnTo>
                    <a:pt x="4366" y="6509"/>
                  </a:lnTo>
                  <a:lnTo>
                    <a:pt x="5636" y="6667"/>
                  </a:lnTo>
                  <a:lnTo>
                    <a:pt x="6747" y="7303"/>
                  </a:lnTo>
                  <a:lnTo>
                    <a:pt x="7541" y="9128"/>
                  </a:lnTo>
                  <a:lnTo>
                    <a:pt x="7858" y="12462"/>
                  </a:lnTo>
                  <a:lnTo>
                    <a:pt x="7858" y="35481"/>
                  </a:lnTo>
                  <a:lnTo>
                    <a:pt x="7700" y="38734"/>
                  </a:lnTo>
                  <a:lnTo>
                    <a:pt x="7143" y="41037"/>
                  </a:lnTo>
                  <a:lnTo>
                    <a:pt x="6191" y="42546"/>
                  </a:lnTo>
                  <a:lnTo>
                    <a:pt x="4762" y="43418"/>
                  </a:lnTo>
                  <a:lnTo>
                    <a:pt x="2778" y="43815"/>
                  </a:lnTo>
                  <a:lnTo>
                    <a:pt x="0" y="44053"/>
                  </a:lnTo>
                  <a:lnTo>
                    <a:pt x="0" y="45561"/>
                  </a:lnTo>
                  <a:lnTo>
                    <a:pt x="23496" y="45561"/>
                  </a:lnTo>
                  <a:lnTo>
                    <a:pt x="23496" y="44053"/>
                  </a:lnTo>
                  <a:lnTo>
                    <a:pt x="19447" y="43497"/>
                  </a:lnTo>
                  <a:lnTo>
                    <a:pt x="17225" y="42068"/>
                  </a:lnTo>
                  <a:lnTo>
                    <a:pt x="16352" y="39449"/>
                  </a:lnTo>
                  <a:lnTo>
                    <a:pt x="16193" y="35481"/>
                  </a:lnTo>
                  <a:lnTo>
                    <a:pt x="16193" y="317"/>
                  </a:lnTo>
                  <a:lnTo>
                    <a:pt x="15795" y="0"/>
                  </a:lnTo>
                  <a:close/>
                </a:path>
              </a:pathLst>
            </a:custGeom>
            <a:solidFill>
              <a:srgbClr val="000000"/>
            </a:solidFill>
          </p:spPr>
          <p:txBody>
            <a:bodyPr vert="horz" lIns="91440" tIns="45720" rIns="91440" bIns="45720" anchor="t"/>
            <a:lstStyle/>
            <a:p>
              <a:endParaRPr lang="en-IN"/>
            </a:p>
          </p:txBody>
        </p:sp>
        <p:sp>
          <p:nvSpPr>
            <p:cNvPr id="2941" name="Shape 2976"/>
            <p:cNvSpPr/>
            <p:nvPr/>
          </p:nvSpPr>
          <p:spPr>
            <a:xfrm>
              <a:off x="6158610" y="5057584"/>
              <a:ext cx="46037" cy="68580"/>
            </a:xfrm>
            <a:custGeom>
              <a:avLst/>
              <a:gdLst/>
              <a:ahLst/>
              <a:cxnLst/>
              <a:rect l="0" t="0" r="0" b="0"/>
              <a:pathLst>
                <a:path w="46037" h="68580">
                  <a:moveTo>
                    <a:pt x="38893" y="0"/>
                  </a:moveTo>
                  <a:lnTo>
                    <a:pt x="24287" y="4365"/>
                  </a:lnTo>
                  <a:lnTo>
                    <a:pt x="24287" y="5952"/>
                  </a:lnTo>
                  <a:lnTo>
                    <a:pt x="26668" y="5793"/>
                  </a:lnTo>
                  <a:lnTo>
                    <a:pt x="29209" y="6111"/>
                  </a:lnTo>
                  <a:lnTo>
                    <a:pt x="30480" y="7222"/>
                  </a:lnTo>
                  <a:lnTo>
                    <a:pt x="30956" y="8810"/>
                  </a:lnTo>
                  <a:lnTo>
                    <a:pt x="31035" y="10873"/>
                  </a:lnTo>
                  <a:lnTo>
                    <a:pt x="31035" y="26351"/>
                  </a:lnTo>
                  <a:lnTo>
                    <a:pt x="28654" y="24446"/>
                  </a:lnTo>
                  <a:lnTo>
                    <a:pt x="26193" y="23097"/>
                  </a:lnTo>
                  <a:lnTo>
                    <a:pt x="23493" y="22304"/>
                  </a:lnTo>
                  <a:lnTo>
                    <a:pt x="22760" y="22244"/>
                  </a:lnTo>
                  <a:lnTo>
                    <a:pt x="20875" y="24843"/>
                  </a:lnTo>
                  <a:lnTo>
                    <a:pt x="24287" y="25400"/>
                  </a:lnTo>
                  <a:lnTo>
                    <a:pt x="27462" y="27225"/>
                  </a:lnTo>
                  <a:lnTo>
                    <a:pt x="29765" y="30320"/>
                  </a:lnTo>
                  <a:lnTo>
                    <a:pt x="31035" y="34765"/>
                  </a:lnTo>
                  <a:lnTo>
                    <a:pt x="31035" y="57546"/>
                  </a:lnTo>
                  <a:lnTo>
                    <a:pt x="29923" y="59927"/>
                  </a:lnTo>
                  <a:lnTo>
                    <a:pt x="27860" y="61832"/>
                  </a:lnTo>
                  <a:lnTo>
                    <a:pt x="25240" y="63102"/>
                  </a:lnTo>
                  <a:lnTo>
                    <a:pt x="22225" y="63500"/>
                  </a:lnTo>
                  <a:lnTo>
                    <a:pt x="18970" y="62943"/>
                  </a:lnTo>
                  <a:lnTo>
                    <a:pt x="15795" y="61515"/>
                  </a:lnTo>
                  <a:lnTo>
                    <a:pt x="13017" y="58895"/>
                  </a:lnTo>
                  <a:lnTo>
                    <a:pt x="10715" y="55006"/>
                  </a:lnTo>
                  <a:lnTo>
                    <a:pt x="9206" y="49767"/>
                  </a:lnTo>
                  <a:lnTo>
                    <a:pt x="8571" y="43180"/>
                  </a:lnTo>
                  <a:lnTo>
                    <a:pt x="9128" y="37067"/>
                  </a:lnTo>
                  <a:lnTo>
                    <a:pt x="10556" y="32384"/>
                  </a:lnTo>
                  <a:lnTo>
                    <a:pt x="12620" y="28971"/>
                  </a:lnTo>
                  <a:lnTo>
                    <a:pt x="15160" y="26590"/>
                  </a:lnTo>
                  <a:lnTo>
                    <a:pt x="18017" y="25240"/>
                  </a:lnTo>
                  <a:lnTo>
                    <a:pt x="20875" y="24843"/>
                  </a:lnTo>
                  <a:lnTo>
                    <a:pt x="22760" y="22244"/>
                  </a:lnTo>
                  <a:lnTo>
                    <a:pt x="20557" y="22065"/>
                  </a:lnTo>
                  <a:lnTo>
                    <a:pt x="15160" y="22938"/>
                  </a:lnTo>
                  <a:lnTo>
                    <a:pt x="10318" y="25479"/>
                  </a:lnTo>
                  <a:lnTo>
                    <a:pt x="6190" y="29368"/>
                  </a:lnTo>
                  <a:lnTo>
                    <a:pt x="2936" y="34368"/>
                  </a:lnTo>
                  <a:lnTo>
                    <a:pt x="793" y="40162"/>
                  </a:lnTo>
                  <a:lnTo>
                    <a:pt x="0" y="46433"/>
                  </a:lnTo>
                  <a:lnTo>
                    <a:pt x="634" y="53181"/>
                  </a:lnTo>
                  <a:lnTo>
                    <a:pt x="2301" y="58418"/>
                  </a:lnTo>
                  <a:lnTo>
                    <a:pt x="4762" y="62308"/>
                  </a:lnTo>
                  <a:lnTo>
                    <a:pt x="7618" y="65087"/>
                  </a:lnTo>
                  <a:lnTo>
                    <a:pt x="10636" y="66912"/>
                  </a:lnTo>
                  <a:lnTo>
                    <a:pt x="13572" y="68023"/>
                  </a:lnTo>
                  <a:lnTo>
                    <a:pt x="16192" y="68500"/>
                  </a:lnTo>
                  <a:lnTo>
                    <a:pt x="18096" y="68580"/>
                  </a:lnTo>
                  <a:lnTo>
                    <a:pt x="22938" y="68023"/>
                  </a:lnTo>
                  <a:lnTo>
                    <a:pt x="26511" y="66515"/>
                  </a:lnTo>
                  <a:lnTo>
                    <a:pt x="29130" y="64451"/>
                  </a:lnTo>
                  <a:lnTo>
                    <a:pt x="30876" y="62308"/>
                  </a:lnTo>
                  <a:lnTo>
                    <a:pt x="31035" y="62308"/>
                  </a:lnTo>
                  <a:lnTo>
                    <a:pt x="31035" y="68341"/>
                  </a:lnTo>
                  <a:lnTo>
                    <a:pt x="31431" y="68580"/>
                  </a:lnTo>
                  <a:lnTo>
                    <a:pt x="38893" y="65960"/>
                  </a:lnTo>
                  <a:lnTo>
                    <a:pt x="46037" y="63500"/>
                  </a:lnTo>
                  <a:lnTo>
                    <a:pt x="46037" y="61912"/>
                  </a:lnTo>
                  <a:lnTo>
                    <a:pt x="43259" y="61912"/>
                  </a:lnTo>
                  <a:lnTo>
                    <a:pt x="41354" y="61515"/>
                  </a:lnTo>
                  <a:lnTo>
                    <a:pt x="40242" y="60800"/>
                  </a:lnTo>
                  <a:lnTo>
                    <a:pt x="39607" y="59688"/>
                  </a:lnTo>
                  <a:lnTo>
                    <a:pt x="39368" y="56356"/>
                  </a:lnTo>
                  <a:lnTo>
                    <a:pt x="39368" y="157"/>
                  </a:lnTo>
                  <a:lnTo>
                    <a:pt x="38893" y="0"/>
                  </a:lnTo>
                  <a:close/>
                </a:path>
              </a:pathLst>
            </a:custGeom>
            <a:solidFill>
              <a:srgbClr val="000000"/>
            </a:solidFill>
          </p:spPr>
          <p:txBody>
            <a:bodyPr vert="horz" lIns="91440" tIns="45720" rIns="91440" bIns="45720" anchor="t"/>
            <a:lstStyle/>
            <a:p>
              <a:endParaRPr lang="en-IN"/>
            </a:p>
          </p:txBody>
        </p:sp>
        <p:sp>
          <p:nvSpPr>
            <p:cNvPr id="2942" name="Shape 2977"/>
            <p:cNvSpPr/>
            <p:nvPr/>
          </p:nvSpPr>
          <p:spPr>
            <a:xfrm>
              <a:off x="5959458" y="5079649"/>
              <a:ext cx="23494" cy="45561"/>
            </a:xfrm>
            <a:custGeom>
              <a:avLst/>
              <a:gdLst/>
              <a:ahLst/>
              <a:cxnLst/>
              <a:rect l="0" t="0" r="0" b="0"/>
              <a:pathLst>
                <a:path w="23494" h="45561">
                  <a:moveTo>
                    <a:pt x="15716" y="0"/>
                  </a:moveTo>
                  <a:lnTo>
                    <a:pt x="396" y="5477"/>
                  </a:lnTo>
                  <a:lnTo>
                    <a:pt x="396" y="6906"/>
                  </a:lnTo>
                  <a:lnTo>
                    <a:pt x="4364" y="6509"/>
                  </a:lnTo>
                  <a:lnTo>
                    <a:pt x="5556" y="6667"/>
                  </a:lnTo>
                  <a:lnTo>
                    <a:pt x="6667" y="7303"/>
                  </a:lnTo>
                  <a:lnTo>
                    <a:pt x="7461" y="9128"/>
                  </a:lnTo>
                  <a:lnTo>
                    <a:pt x="7778" y="12462"/>
                  </a:lnTo>
                  <a:lnTo>
                    <a:pt x="7778" y="35481"/>
                  </a:lnTo>
                  <a:lnTo>
                    <a:pt x="7619" y="38734"/>
                  </a:lnTo>
                  <a:lnTo>
                    <a:pt x="7143" y="41037"/>
                  </a:lnTo>
                  <a:lnTo>
                    <a:pt x="6191" y="42546"/>
                  </a:lnTo>
                  <a:lnTo>
                    <a:pt x="4762" y="43418"/>
                  </a:lnTo>
                  <a:lnTo>
                    <a:pt x="2777" y="43815"/>
                  </a:lnTo>
                  <a:lnTo>
                    <a:pt x="0" y="44053"/>
                  </a:lnTo>
                  <a:lnTo>
                    <a:pt x="0" y="45561"/>
                  </a:lnTo>
                  <a:lnTo>
                    <a:pt x="23494" y="45561"/>
                  </a:lnTo>
                  <a:lnTo>
                    <a:pt x="23494" y="44053"/>
                  </a:lnTo>
                  <a:lnTo>
                    <a:pt x="19446" y="43497"/>
                  </a:lnTo>
                  <a:lnTo>
                    <a:pt x="17223" y="42068"/>
                  </a:lnTo>
                  <a:lnTo>
                    <a:pt x="16350" y="3944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943" name="Shape 2978"/>
            <p:cNvSpPr/>
            <p:nvPr/>
          </p:nvSpPr>
          <p:spPr>
            <a:xfrm>
              <a:off x="5811186" y="5079649"/>
              <a:ext cx="43656" cy="46514"/>
            </a:xfrm>
            <a:custGeom>
              <a:avLst/>
              <a:gdLst/>
              <a:ahLst/>
              <a:cxnLst/>
              <a:rect l="0" t="0" r="0" b="0"/>
              <a:pathLst>
                <a:path w="43656" h="46514">
                  <a:moveTo>
                    <a:pt x="21352" y="0"/>
                  </a:moveTo>
                  <a:lnTo>
                    <a:pt x="20558" y="2778"/>
                  </a:lnTo>
                  <a:lnTo>
                    <a:pt x="24765" y="3652"/>
                  </a:lnTo>
                  <a:lnTo>
                    <a:pt x="28257" y="6033"/>
                  </a:lnTo>
                  <a:lnTo>
                    <a:pt x="31036" y="9763"/>
                  </a:lnTo>
                  <a:lnTo>
                    <a:pt x="33099" y="14447"/>
                  </a:lnTo>
                  <a:lnTo>
                    <a:pt x="34368" y="19843"/>
                  </a:lnTo>
                  <a:lnTo>
                    <a:pt x="34766" y="25877"/>
                  </a:lnTo>
                  <a:lnTo>
                    <a:pt x="34211" y="32147"/>
                  </a:lnTo>
                  <a:lnTo>
                    <a:pt x="32780" y="36829"/>
                  </a:lnTo>
                  <a:lnTo>
                    <a:pt x="30797" y="40164"/>
                  </a:lnTo>
                  <a:lnTo>
                    <a:pt x="28257" y="42307"/>
                  </a:lnTo>
                  <a:lnTo>
                    <a:pt x="25637" y="43418"/>
                  </a:lnTo>
                  <a:lnTo>
                    <a:pt x="23018" y="43815"/>
                  </a:lnTo>
                  <a:lnTo>
                    <a:pt x="18970" y="43022"/>
                  </a:lnTo>
                  <a:lnTo>
                    <a:pt x="15795" y="40798"/>
                  </a:lnTo>
                  <a:lnTo>
                    <a:pt x="13334" y="37623"/>
                  </a:lnTo>
                  <a:lnTo>
                    <a:pt x="11508" y="33734"/>
                  </a:lnTo>
                  <a:lnTo>
                    <a:pt x="10239" y="29528"/>
                  </a:lnTo>
                  <a:lnTo>
                    <a:pt x="9445" y="25320"/>
                  </a:lnTo>
                  <a:lnTo>
                    <a:pt x="9048" y="21431"/>
                  </a:lnTo>
                  <a:lnTo>
                    <a:pt x="8890" y="18256"/>
                  </a:lnTo>
                  <a:lnTo>
                    <a:pt x="9127" y="14604"/>
                  </a:lnTo>
                  <a:lnTo>
                    <a:pt x="9842" y="11509"/>
                  </a:lnTo>
                  <a:lnTo>
                    <a:pt x="10874" y="8811"/>
                  </a:lnTo>
                  <a:lnTo>
                    <a:pt x="12382" y="6667"/>
                  </a:lnTo>
                  <a:lnTo>
                    <a:pt x="14128" y="4922"/>
                  </a:lnTo>
                  <a:lnTo>
                    <a:pt x="16112" y="3731"/>
                  </a:lnTo>
                  <a:lnTo>
                    <a:pt x="18256" y="3016"/>
                  </a:lnTo>
                  <a:lnTo>
                    <a:pt x="20558" y="2778"/>
                  </a:lnTo>
                  <a:lnTo>
                    <a:pt x="21352" y="0"/>
                  </a:lnTo>
                  <a:lnTo>
                    <a:pt x="15161" y="873"/>
                  </a:lnTo>
                  <a:lnTo>
                    <a:pt x="9921" y="3254"/>
                  </a:lnTo>
                  <a:lnTo>
                    <a:pt x="5715" y="6984"/>
                  </a:lnTo>
                  <a:lnTo>
                    <a:pt x="2540" y="11668"/>
                  </a:lnTo>
                  <a:lnTo>
                    <a:pt x="634" y="17066"/>
                  </a:lnTo>
                  <a:lnTo>
                    <a:pt x="0" y="22939"/>
                  </a:lnTo>
                  <a:lnTo>
                    <a:pt x="634" y="29368"/>
                  </a:lnTo>
                  <a:lnTo>
                    <a:pt x="2698" y="35004"/>
                  </a:lnTo>
                  <a:lnTo>
                    <a:pt x="6032" y="39767"/>
                  </a:lnTo>
                  <a:lnTo>
                    <a:pt x="10398" y="43418"/>
                  </a:lnTo>
                  <a:lnTo>
                    <a:pt x="15637" y="45721"/>
                  </a:lnTo>
                  <a:lnTo>
                    <a:pt x="21668" y="46514"/>
                  </a:lnTo>
                  <a:lnTo>
                    <a:pt x="28495" y="45482"/>
                  </a:lnTo>
                  <a:lnTo>
                    <a:pt x="34052" y="42624"/>
                  </a:lnTo>
                  <a:lnTo>
                    <a:pt x="38258" y="38417"/>
                  </a:lnTo>
                  <a:lnTo>
                    <a:pt x="41275" y="33417"/>
                  </a:lnTo>
                  <a:lnTo>
                    <a:pt x="43099" y="28098"/>
                  </a:lnTo>
                  <a:lnTo>
                    <a:pt x="43656" y="22939"/>
                  </a:lnTo>
                  <a:lnTo>
                    <a:pt x="43179" y="17859"/>
                  </a:lnTo>
                  <a:lnTo>
                    <a:pt x="41989" y="13334"/>
                  </a:lnTo>
                  <a:lnTo>
                    <a:pt x="40083" y="9366"/>
                  </a:lnTo>
                  <a:lnTo>
                    <a:pt x="37386" y="6112"/>
                  </a:lnTo>
                  <a:lnTo>
                    <a:pt x="34052" y="3492"/>
                  </a:lnTo>
                  <a:lnTo>
                    <a:pt x="30321" y="1587"/>
                  </a:lnTo>
                  <a:lnTo>
                    <a:pt x="26034" y="397"/>
                  </a:lnTo>
                  <a:lnTo>
                    <a:pt x="21352" y="0"/>
                  </a:lnTo>
                  <a:close/>
                </a:path>
              </a:pathLst>
            </a:custGeom>
            <a:solidFill>
              <a:srgbClr val="000000"/>
            </a:solidFill>
          </p:spPr>
          <p:txBody>
            <a:bodyPr vert="horz" lIns="91440" tIns="45720" rIns="91440" bIns="45720" anchor="t"/>
            <a:lstStyle/>
            <a:p>
              <a:endParaRPr lang="en-IN"/>
            </a:p>
          </p:txBody>
        </p:sp>
        <p:sp>
          <p:nvSpPr>
            <p:cNvPr id="2944" name="Shape 2979"/>
            <p:cNvSpPr/>
            <p:nvPr/>
          </p:nvSpPr>
          <p:spPr>
            <a:xfrm>
              <a:off x="5782134" y="5079649"/>
              <a:ext cx="23495" cy="45561"/>
            </a:xfrm>
            <a:custGeom>
              <a:avLst/>
              <a:gdLst/>
              <a:ahLst/>
              <a:cxnLst/>
              <a:rect l="0" t="0" r="0" b="0"/>
              <a:pathLst>
                <a:path w="23495" h="45561">
                  <a:moveTo>
                    <a:pt x="15716" y="0"/>
                  </a:moveTo>
                  <a:lnTo>
                    <a:pt x="397" y="5477"/>
                  </a:lnTo>
                  <a:lnTo>
                    <a:pt x="397" y="6906"/>
                  </a:lnTo>
                  <a:lnTo>
                    <a:pt x="4366" y="6509"/>
                  </a:lnTo>
                  <a:lnTo>
                    <a:pt x="5556" y="6667"/>
                  </a:lnTo>
                  <a:lnTo>
                    <a:pt x="6667" y="7303"/>
                  </a:lnTo>
                  <a:lnTo>
                    <a:pt x="7461" y="9128"/>
                  </a:lnTo>
                  <a:lnTo>
                    <a:pt x="7779" y="12462"/>
                  </a:lnTo>
                  <a:lnTo>
                    <a:pt x="7779" y="35481"/>
                  </a:lnTo>
                  <a:lnTo>
                    <a:pt x="7620" y="38734"/>
                  </a:lnTo>
                  <a:lnTo>
                    <a:pt x="7143" y="41037"/>
                  </a:lnTo>
                  <a:lnTo>
                    <a:pt x="6191" y="42546"/>
                  </a:lnTo>
                  <a:lnTo>
                    <a:pt x="4762" y="43418"/>
                  </a:lnTo>
                  <a:lnTo>
                    <a:pt x="2778" y="43815"/>
                  </a:lnTo>
                  <a:lnTo>
                    <a:pt x="0" y="44053"/>
                  </a:lnTo>
                  <a:lnTo>
                    <a:pt x="0" y="45561"/>
                  </a:lnTo>
                  <a:lnTo>
                    <a:pt x="23495" y="45561"/>
                  </a:lnTo>
                  <a:lnTo>
                    <a:pt x="23495" y="44053"/>
                  </a:lnTo>
                  <a:lnTo>
                    <a:pt x="19447" y="43497"/>
                  </a:lnTo>
                  <a:lnTo>
                    <a:pt x="17225" y="42068"/>
                  </a:lnTo>
                  <a:lnTo>
                    <a:pt x="16351" y="39449"/>
                  </a:lnTo>
                  <a:lnTo>
                    <a:pt x="16113" y="35481"/>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2945" name="Shape 2980"/>
            <p:cNvSpPr/>
            <p:nvPr/>
          </p:nvSpPr>
          <p:spPr>
            <a:xfrm>
              <a:off x="5712841" y="5079649"/>
              <a:ext cx="40163" cy="46514"/>
            </a:xfrm>
            <a:custGeom>
              <a:avLst/>
              <a:gdLst/>
              <a:ahLst/>
              <a:cxnLst/>
              <a:rect l="0" t="0" r="0" b="0"/>
              <a:pathLst>
                <a:path w="40163" h="46514">
                  <a:moveTo>
                    <a:pt x="18097" y="0"/>
                  </a:moveTo>
                  <a:lnTo>
                    <a:pt x="12857" y="556"/>
                  </a:lnTo>
                  <a:lnTo>
                    <a:pt x="8731" y="1984"/>
                  </a:lnTo>
                  <a:lnTo>
                    <a:pt x="5713" y="4048"/>
                  </a:lnTo>
                  <a:lnTo>
                    <a:pt x="3571" y="6350"/>
                  </a:lnTo>
                  <a:lnTo>
                    <a:pt x="2301" y="8811"/>
                  </a:lnTo>
                  <a:lnTo>
                    <a:pt x="1904" y="10953"/>
                  </a:lnTo>
                  <a:lnTo>
                    <a:pt x="2142" y="12303"/>
                  </a:lnTo>
                  <a:lnTo>
                    <a:pt x="2936" y="13732"/>
                  </a:lnTo>
                  <a:lnTo>
                    <a:pt x="4205" y="14922"/>
                  </a:lnTo>
                  <a:lnTo>
                    <a:pt x="6191" y="15319"/>
                  </a:lnTo>
                  <a:lnTo>
                    <a:pt x="8016" y="15002"/>
                  </a:lnTo>
                  <a:lnTo>
                    <a:pt x="9366" y="13971"/>
                  </a:lnTo>
                  <a:lnTo>
                    <a:pt x="10318" y="12620"/>
                  </a:lnTo>
                  <a:lnTo>
                    <a:pt x="10635" y="11112"/>
                  </a:lnTo>
                  <a:lnTo>
                    <a:pt x="10397" y="9366"/>
                  </a:lnTo>
                  <a:lnTo>
                    <a:pt x="10159" y="7223"/>
                  </a:lnTo>
                  <a:lnTo>
                    <a:pt x="10794" y="5159"/>
                  </a:lnTo>
                  <a:lnTo>
                    <a:pt x="12382" y="3652"/>
                  </a:lnTo>
                  <a:lnTo>
                    <a:pt x="14683" y="2698"/>
                  </a:lnTo>
                  <a:lnTo>
                    <a:pt x="17144" y="2381"/>
                  </a:lnTo>
                  <a:lnTo>
                    <a:pt x="19684" y="2619"/>
                  </a:lnTo>
                  <a:lnTo>
                    <a:pt x="22145" y="3809"/>
                  </a:lnTo>
                  <a:lnTo>
                    <a:pt x="24049" y="6350"/>
                  </a:lnTo>
                  <a:lnTo>
                    <a:pt x="24763" y="10557"/>
                  </a:lnTo>
                  <a:lnTo>
                    <a:pt x="24763" y="16668"/>
                  </a:lnTo>
                  <a:lnTo>
                    <a:pt x="24031" y="16957"/>
                  </a:lnTo>
                  <a:lnTo>
                    <a:pt x="24763" y="19050"/>
                  </a:lnTo>
                  <a:lnTo>
                    <a:pt x="24763" y="33417"/>
                  </a:lnTo>
                  <a:lnTo>
                    <a:pt x="24288" y="36751"/>
                  </a:lnTo>
                  <a:lnTo>
                    <a:pt x="23255" y="37862"/>
                  </a:lnTo>
                  <a:lnTo>
                    <a:pt x="21431" y="39053"/>
                  </a:lnTo>
                  <a:lnTo>
                    <a:pt x="18811" y="40084"/>
                  </a:lnTo>
                  <a:lnTo>
                    <a:pt x="15318" y="40798"/>
                  </a:lnTo>
                  <a:lnTo>
                    <a:pt x="12779" y="40243"/>
                  </a:lnTo>
                  <a:lnTo>
                    <a:pt x="10714" y="38734"/>
                  </a:lnTo>
                  <a:lnTo>
                    <a:pt x="9286" y="36274"/>
                  </a:lnTo>
                  <a:lnTo>
                    <a:pt x="8731" y="33099"/>
                  </a:lnTo>
                  <a:lnTo>
                    <a:pt x="8731" y="32861"/>
                  </a:lnTo>
                  <a:lnTo>
                    <a:pt x="8888" y="31036"/>
                  </a:lnTo>
                  <a:lnTo>
                    <a:pt x="9604" y="28892"/>
                  </a:lnTo>
                  <a:lnTo>
                    <a:pt x="11191" y="26591"/>
                  </a:lnTo>
                  <a:lnTo>
                    <a:pt x="13969" y="24051"/>
                  </a:lnTo>
                  <a:lnTo>
                    <a:pt x="18413" y="21511"/>
                  </a:lnTo>
                  <a:lnTo>
                    <a:pt x="24763" y="19050"/>
                  </a:lnTo>
                  <a:lnTo>
                    <a:pt x="24031" y="16957"/>
                  </a:lnTo>
                  <a:lnTo>
                    <a:pt x="17303" y="19606"/>
                  </a:lnTo>
                  <a:lnTo>
                    <a:pt x="11191" y="22304"/>
                  </a:lnTo>
                  <a:lnTo>
                    <a:pt x="6350" y="25083"/>
                  </a:lnTo>
                  <a:lnTo>
                    <a:pt x="2857" y="28178"/>
                  </a:lnTo>
                  <a:lnTo>
                    <a:pt x="713" y="31829"/>
                  </a:lnTo>
                  <a:lnTo>
                    <a:pt x="0" y="36274"/>
                  </a:lnTo>
                  <a:lnTo>
                    <a:pt x="952" y="40640"/>
                  </a:lnTo>
                  <a:lnTo>
                    <a:pt x="3332" y="43894"/>
                  </a:lnTo>
                  <a:lnTo>
                    <a:pt x="6666" y="45878"/>
                  </a:lnTo>
                  <a:lnTo>
                    <a:pt x="10555" y="46514"/>
                  </a:lnTo>
                  <a:lnTo>
                    <a:pt x="14603" y="45958"/>
                  </a:lnTo>
                  <a:lnTo>
                    <a:pt x="18413" y="44212"/>
                  </a:lnTo>
                  <a:lnTo>
                    <a:pt x="24922" y="39291"/>
                  </a:lnTo>
                  <a:lnTo>
                    <a:pt x="25400" y="42307"/>
                  </a:lnTo>
                  <a:lnTo>
                    <a:pt x="26351" y="44370"/>
                  </a:lnTo>
                  <a:lnTo>
                    <a:pt x="27622" y="45641"/>
                  </a:lnTo>
                  <a:lnTo>
                    <a:pt x="28971" y="46276"/>
                  </a:lnTo>
                  <a:lnTo>
                    <a:pt x="31352" y="46514"/>
                  </a:lnTo>
                  <a:lnTo>
                    <a:pt x="32780" y="46434"/>
                  </a:lnTo>
                  <a:lnTo>
                    <a:pt x="34766" y="45878"/>
                  </a:lnTo>
                  <a:lnTo>
                    <a:pt x="37226" y="44370"/>
                  </a:lnTo>
                  <a:lnTo>
                    <a:pt x="40163" y="41592"/>
                  </a:lnTo>
                  <a:lnTo>
                    <a:pt x="40163" y="39053"/>
                  </a:lnTo>
                  <a:lnTo>
                    <a:pt x="38337" y="40322"/>
                  </a:lnTo>
                  <a:lnTo>
                    <a:pt x="35718" y="40878"/>
                  </a:lnTo>
                  <a:lnTo>
                    <a:pt x="34051" y="40402"/>
                  </a:lnTo>
                  <a:lnTo>
                    <a:pt x="33178" y="39132"/>
                  </a:lnTo>
                  <a:lnTo>
                    <a:pt x="32860" y="35163"/>
                  </a:lnTo>
                  <a:lnTo>
                    <a:pt x="32860" y="15875"/>
                  </a:lnTo>
                  <a:lnTo>
                    <a:pt x="32305" y="9128"/>
                  </a:lnTo>
                  <a:lnTo>
                    <a:pt x="31035" y="5715"/>
                  </a:lnTo>
                  <a:lnTo>
                    <a:pt x="28495" y="2778"/>
                  </a:lnTo>
                  <a:lnTo>
                    <a:pt x="26669" y="1587"/>
                  </a:lnTo>
                  <a:lnTo>
                    <a:pt x="24288" y="714"/>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2946" name="Shape 2981"/>
            <p:cNvSpPr/>
            <p:nvPr/>
          </p:nvSpPr>
          <p:spPr>
            <a:xfrm>
              <a:off x="5551630" y="5079649"/>
              <a:ext cx="43656" cy="46514"/>
            </a:xfrm>
            <a:custGeom>
              <a:avLst/>
              <a:gdLst/>
              <a:ahLst/>
              <a:cxnLst/>
              <a:rect l="0" t="0" r="0" b="0"/>
              <a:pathLst>
                <a:path w="43656" h="46514">
                  <a:moveTo>
                    <a:pt x="21352" y="0"/>
                  </a:moveTo>
                  <a:lnTo>
                    <a:pt x="20558" y="2778"/>
                  </a:lnTo>
                  <a:lnTo>
                    <a:pt x="24844" y="3652"/>
                  </a:lnTo>
                  <a:lnTo>
                    <a:pt x="28337" y="6033"/>
                  </a:lnTo>
                  <a:lnTo>
                    <a:pt x="31114" y="9763"/>
                  </a:lnTo>
                  <a:lnTo>
                    <a:pt x="33099" y="14447"/>
                  </a:lnTo>
                  <a:lnTo>
                    <a:pt x="34369" y="19843"/>
                  </a:lnTo>
                  <a:lnTo>
                    <a:pt x="34766" y="25877"/>
                  </a:lnTo>
                  <a:lnTo>
                    <a:pt x="34211" y="32147"/>
                  </a:lnTo>
                  <a:lnTo>
                    <a:pt x="32782" y="36829"/>
                  </a:lnTo>
                  <a:lnTo>
                    <a:pt x="30797" y="40164"/>
                  </a:lnTo>
                  <a:lnTo>
                    <a:pt x="28337" y="42307"/>
                  </a:lnTo>
                  <a:lnTo>
                    <a:pt x="25638" y="43418"/>
                  </a:lnTo>
                  <a:lnTo>
                    <a:pt x="23098" y="43815"/>
                  </a:lnTo>
                  <a:lnTo>
                    <a:pt x="19050" y="43022"/>
                  </a:lnTo>
                  <a:lnTo>
                    <a:pt x="15795" y="40798"/>
                  </a:lnTo>
                  <a:lnTo>
                    <a:pt x="13334" y="37623"/>
                  </a:lnTo>
                  <a:lnTo>
                    <a:pt x="11509" y="33734"/>
                  </a:lnTo>
                  <a:lnTo>
                    <a:pt x="10239" y="29528"/>
                  </a:lnTo>
                  <a:lnTo>
                    <a:pt x="9445" y="25320"/>
                  </a:lnTo>
                  <a:lnTo>
                    <a:pt x="9048" y="21431"/>
                  </a:lnTo>
                  <a:lnTo>
                    <a:pt x="8889" y="18256"/>
                  </a:lnTo>
                  <a:lnTo>
                    <a:pt x="9128" y="14604"/>
                  </a:lnTo>
                  <a:lnTo>
                    <a:pt x="9842" y="11509"/>
                  </a:lnTo>
                  <a:lnTo>
                    <a:pt x="10874" y="8811"/>
                  </a:lnTo>
                  <a:lnTo>
                    <a:pt x="12382" y="6667"/>
                  </a:lnTo>
                  <a:lnTo>
                    <a:pt x="14128" y="4922"/>
                  </a:lnTo>
                  <a:lnTo>
                    <a:pt x="16113" y="3731"/>
                  </a:lnTo>
                  <a:lnTo>
                    <a:pt x="18256" y="3016"/>
                  </a:lnTo>
                  <a:lnTo>
                    <a:pt x="20558" y="2778"/>
                  </a:lnTo>
                  <a:lnTo>
                    <a:pt x="21352" y="0"/>
                  </a:lnTo>
                  <a:lnTo>
                    <a:pt x="15239" y="873"/>
                  </a:lnTo>
                  <a:lnTo>
                    <a:pt x="9922" y="3254"/>
                  </a:lnTo>
                  <a:lnTo>
                    <a:pt x="5714" y="6984"/>
                  </a:lnTo>
                  <a:lnTo>
                    <a:pt x="2539" y="11668"/>
                  </a:lnTo>
                  <a:lnTo>
                    <a:pt x="634" y="17066"/>
                  </a:lnTo>
                  <a:lnTo>
                    <a:pt x="0" y="22939"/>
                  </a:lnTo>
                  <a:lnTo>
                    <a:pt x="714" y="29368"/>
                  </a:lnTo>
                  <a:lnTo>
                    <a:pt x="2778" y="35004"/>
                  </a:lnTo>
                  <a:lnTo>
                    <a:pt x="6032" y="39767"/>
                  </a:lnTo>
                  <a:lnTo>
                    <a:pt x="10398" y="43418"/>
                  </a:lnTo>
                  <a:lnTo>
                    <a:pt x="15637" y="45721"/>
                  </a:lnTo>
                  <a:lnTo>
                    <a:pt x="21669" y="46514"/>
                  </a:lnTo>
                  <a:lnTo>
                    <a:pt x="28495" y="45482"/>
                  </a:lnTo>
                  <a:lnTo>
                    <a:pt x="34052" y="42624"/>
                  </a:lnTo>
                  <a:lnTo>
                    <a:pt x="38258" y="38417"/>
                  </a:lnTo>
                  <a:lnTo>
                    <a:pt x="41275" y="33417"/>
                  </a:lnTo>
                  <a:lnTo>
                    <a:pt x="43101" y="28098"/>
                  </a:lnTo>
                  <a:lnTo>
                    <a:pt x="43656" y="22939"/>
                  </a:lnTo>
                  <a:lnTo>
                    <a:pt x="43179" y="17859"/>
                  </a:lnTo>
                  <a:lnTo>
                    <a:pt x="41989" y="13334"/>
                  </a:lnTo>
                  <a:lnTo>
                    <a:pt x="40084" y="9366"/>
                  </a:lnTo>
                  <a:lnTo>
                    <a:pt x="37386" y="6112"/>
                  </a:lnTo>
                  <a:lnTo>
                    <a:pt x="34131" y="3492"/>
                  </a:lnTo>
                  <a:lnTo>
                    <a:pt x="30321" y="1587"/>
                  </a:lnTo>
                  <a:lnTo>
                    <a:pt x="26114" y="397"/>
                  </a:lnTo>
                  <a:lnTo>
                    <a:pt x="21352" y="0"/>
                  </a:lnTo>
                  <a:close/>
                </a:path>
              </a:pathLst>
            </a:custGeom>
            <a:solidFill>
              <a:srgbClr val="000000"/>
            </a:solidFill>
          </p:spPr>
          <p:txBody>
            <a:bodyPr vert="horz" lIns="91440" tIns="45720" rIns="91440" bIns="45720" anchor="t"/>
            <a:lstStyle/>
            <a:p>
              <a:endParaRPr lang="en-IN"/>
            </a:p>
          </p:txBody>
        </p:sp>
        <p:sp>
          <p:nvSpPr>
            <p:cNvPr id="2947" name="Shape 2982"/>
            <p:cNvSpPr/>
            <p:nvPr/>
          </p:nvSpPr>
          <p:spPr>
            <a:xfrm>
              <a:off x="5400658" y="5079649"/>
              <a:ext cx="39528" cy="46514"/>
            </a:xfrm>
            <a:custGeom>
              <a:avLst/>
              <a:gdLst/>
              <a:ahLst/>
              <a:cxnLst/>
              <a:rect l="0" t="0" r="0" b="0"/>
              <a:pathLst>
                <a:path w="39528" h="46514">
                  <a:moveTo>
                    <a:pt x="20161" y="0"/>
                  </a:moveTo>
                  <a:lnTo>
                    <a:pt x="18018" y="3572"/>
                  </a:lnTo>
                  <a:lnTo>
                    <a:pt x="21431" y="4128"/>
                  </a:lnTo>
                  <a:lnTo>
                    <a:pt x="23812" y="5477"/>
                  </a:lnTo>
                  <a:lnTo>
                    <a:pt x="25400" y="7541"/>
                  </a:lnTo>
                  <a:lnTo>
                    <a:pt x="26511" y="9922"/>
                  </a:lnTo>
                  <a:lnTo>
                    <a:pt x="27543" y="14922"/>
                  </a:lnTo>
                  <a:lnTo>
                    <a:pt x="7143" y="14922"/>
                  </a:lnTo>
                  <a:lnTo>
                    <a:pt x="7858" y="11986"/>
                  </a:lnTo>
                  <a:lnTo>
                    <a:pt x="8731" y="9445"/>
                  </a:lnTo>
                  <a:lnTo>
                    <a:pt x="11112" y="5953"/>
                  </a:lnTo>
                  <a:lnTo>
                    <a:pt x="14287" y="4128"/>
                  </a:lnTo>
                  <a:lnTo>
                    <a:pt x="18018" y="3572"/>
                  </a:lnTo>
                  <a:lnTo>
                    <a:pt x="20161" y="0"/>
                  </a:lnTo>
                  <a:lnTo>
                    <a:pt x="15954" y="477"/>
                  </a:lnTo>
                  <a:lnTo>
                    <a:pt x="11429" y="2222"/>
                  </a:lnTo>
                  <a:lnTo>
                    <a:pt x="7143" y="5318"/>
                  </a:lnTo>
                  <a:lnTo>
                    <a:pt x="3492" y="9922"/>
                  </a:lnTo>
                  <a:lnTo>
                    <a:pt x="952" y="16192"/>
                  </a:lnTo>
                  <a:lnTo>
                    <a:pt x="238" y="20003"/>
                  </a:lnTo>
                  <a:lnTo>
                    <a:pt x="0" y="24368"/>
                  </a:lnTo>
                  <a:lnTo>
                    <a:pt x="397" y="29368"/>
                  </a:lnTo>
                  <a:lnTo>
                    <a:pt x="1349" y="33734"/>
                  </a:lnTo>
                  <a:lnTo>
                    <a:pt x="2857" y="37544"/>
                  </a:lnTo>
                  <a:lnTo>
                    <a:pt x="5079" y="40719"/>
                  </a:lnTo>
                  <a:lnTo>
                    <a:pt x="7778" y="43259"/>
                  </a:lnTo>
                  <a:lnTo>
                    <a:pt x="10953" y="45006"/>
                  </a:lnTo>
                  <a:lnTo>
                    <a:pt x="14526" y="46117"/>
                  </a:lnTo>
                  <a:lnTo>
                    <a:pt x="18494" y="46514"/>
                  </a:lnTo>
                  <a:lnTo>
                    <a:pt x="23495" y="45958"/>
                  </a:lnTo>
                  <a:lnTo>
                    <a:pt x="27702" y="44370"/>
                  </a:lnTo>
                  <a:lnTo>
                    <a:pt x="31194" y="42148"/>
                  </a:lnTo>
                  <a:lnTo>
                    <a:pt x="33972" y="39449"/>
                  </a:lnTo>
                  <a:lnTo>
                    <a:pt x="36195" y="36592"/>
                  </a:lnTo>
                  <a:lnTo>
                    <a:pt x="37782" y="33893"/>
                  </a:lnTo>
                  <a:lnTo>
                    <a:pt x="38893" y="31591"/>
                  </a:lnTo>
                  <a:lnTo>
                    <a:pt x="39528" y="30003"/>
                  </a:lnTo>
                  <a:lnTo>
                    <a:pt x="37941" y="29289"/>
                  </a:lnTo>
                  <a:lnTo>
                    <a:pt x="34925" y="33654"/>
                  </a:lnTo>
                  <a:lnTo>
                    <a:pt x="32702" y="35878"/>
                  </a:lnTo>
                  <a:lnTo>
                    <a:pt x="29924" y="37862"/>
                  </a:lnTo>
                  <a:lnTo>
                    <a:pt x="26591" y="39211"/>
                  </a:lnTo>
                  <a:lnTo>
                    <a:pt x="22542" y="39687"/>
                  </a:lnTo>
                  <a:lnTo>
                    <a:pt x="19208" y="39291"/>
                  </a:lnTo>
                  <a:lnTo>
                    <a:pt x="15796" y="38020"/>
                  </a:lnTo>
                  <a:lnTo>
                    <a:pt x="12700" y="35481"/>
                  </a:lnTo>
                  <a:lnTo>
                    <a:pt x="10001" y="31512"/>
                  </a:lnTo>
                  <a:lnTo>
                    <a:pt x="8890" y="28972"/>
                  </a:lnTo>
                  <a:lnTo>
                    <a:pt x="7937" y="25877"/>
                  </a:lnTo>
                  <a:lnTo>
                    <a:pt x="7302" y="22225"/>
                  </a:lnTo>
                  <a:lnTo>
                    <a:pt x="6826" y="18097"/>
                  </a:lnTo>
                  <a:lnTo>
                    <a:pt x="37623" y="18097"/>
                  </a:lnTo>
                  <a:lnTo>
                    <a:pt x="36988" y="13653"/>
                  </a:lnTo>
                  <a:lnTo>
                    <a:pt x="35798" y="9842"/>
                  </a:lnTo>
                  <a:lnTo>
                    <a:pt x="34131" y="6667"/>
                  </a:lnTo>
                  <a:lnTo>
                    <a:pt x="32067" y="4207"/>
                  </a:lnTo>
                  <a:lnTo>
                    <a:pt x="29527" y="2302"/>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2948" name="Shape 2983"/>
            <p:cNvSpPr/>
            <p:nvPr/>
          </p:nvSpPr>
          <p:spPr>
            <a:xfrm>
              <a:off x="5307710" y="5079649"/>
              <a:ext cx="40163" cy="46514"/>
            </a:xfrm>
            <a:custGeom>
              <a:avLst/>
              <a:gdLst/>
              <a:ahLst/>
              <a:cxnLst/>
              <a:rect l="0" t="0" r="0" b="0"/>
              <a:pathLst>
                <a:path w="40163" h="46514">
                  <a:moveTo>
                    <a:pt x="18017" y="0"/>
                  </a:moveTo>
                  <a:lnTo>
                    <a:pt x="12858" y="556"/>
                  </a:lnTo>
                  <a:lnTo>
                    <a:pt x="8731" y="1984"/>
                  </a:lnTo>
                  <a:lnTo>
                    <a:pt x="5634" y="4048"/>
                  </a:lnTo>
                  <a:lnTo>
                    <a:pt x="3492" y="6350"/>
                  </a:lnTo>
                  <a:lnTo>
                    <a:pt x="2301" y="8811"/>
                  </a:lnTo>
                  <a:lnTo>
                    <a:pt x="1904" y="10953"/>
                  </a:lnTo>
                  <a:lnTo>
                    <a:pt x="2857" y="13732"/>
                  </a:lnTo>
                  <a:lnTo>
                    <a:pt x="4206" y="14922"/>
                  </a:lnTo>
                  <a:lnTo>
                    <a:pt x="6191" y="15319"/>
                  </a:lnTo>
                  <a:lnTo>
                    <a:pt x="7937" y="15002"/>
                  </a:lnTo>
                  <a:lnTo>
                    <a:pt x="9366" y="13971"/>
                  </a:lnTo>
                  <a:lnTo>
                    <a:pt x="10318" y="12620"/>
                  </a:lnTo>
                  <a:lnTo>
                    <a:pt x="10636" y="11112"/>
                  </a:lnTo>
                  <a:lnTo>
                    <a:pt x="10397" y="9366"/>
                  </a:lnTo>
                  <a:lnTo>
                    <a:pt x="10080" y="7223"/>
                  </a:lnTo>
                  <a:lnTo>
                    <a:pt x="10714" y="5159"/>
                  </a:lnTo>
                  <a:lnTo>
                    <a:pt x="12382" y="3652"/>
                  </a:lnTo>
                  <a:lnTo>
                    <a:pt x="14683" y="2698"/>
                  </a:lnTo>
                  <a:lnTo>
                    <a:pt x="17145" y="2381"/>
                  </a:lnTo>
                  <a:lnTo>
                    <a:pt x="19605" y="2619"/>
                  </a:lnTo>
                  <a:lnTo>
                    <a:pt x="22066" y="3809"/>
                  </a:lnTo>
                  <a:lnTo>
                    <a:pt x="24050" y="6350"/>
                  </a:lnTo>
                  <a:lnTo>
                    <a:pt x="24764" y="10557"/>
                  </a:lnTo>
                  <a:lnTo>
                    <a:pt x="24764" y="16668"/>
                  </a:lnTo>
                  <a:lnTo>
                    <a:pt x="24024" y="16960"/>
                  </a:lnTo>
                  <a:lnTo>
                    <a:pt x="24764" y="19050"/>
                  </a:lnTo>
                  <a:lnTo>
                    <a:pt x="24764" y="33417"/>
                  </a:lnTo>
                  <a:lnTo>
                    <a:pt x="24208" y="36751"/>
                  </a:lnTo>
                  <a:lnTo>
                    <a:pt x="23177" y="37862"/>
                  </a:lnTo>
                  <a:lnTo>
                    <a:pt x="21431" y="39053"/>
                  </a:lnTo>
                  <a:lnTo>
                    <a:pt x="18811" y="40084"/>
                  </a:lnTo>
                  <a:lnTo>
                    <a:pt x="15239" y="40798"/>
                  </a:lnTo>
                  <a:lnTo>
                    <a:pt x="12700" y="40243"/>
                  </a:lnTo>
                  <a:lnTo>
                    <a:pt x="10636" y="38734"/>
                  </a:lnTo>
                  <a:lnTo>
                    <a:pt x="9286" y="36274"/>
                  </a:lnTo>
                  <a:lnTo>
                    <a:pt x="8731" y="33099"/>
                  </a:lnTo>
                  <a:lnTo>
                    <a:pt x="8731" y="32861"/>
                  </a:lnTo>
                  <a:lnTo>
                    <a:pt x="8889" y="31036"/>
                  </a:lnTo>
                  <a:lnTo>
                    <a:pt x="9603" y="28892"/>
                  </a:lnTo>
                  <a:lnTo>
                    <a:pt x="11191" y="26591"/>
                  </a:lnTo>
                  <a:lnTo>
                    <a:pt x="13970" y="24051"/>
                  </a:lnTo>
                  <a:lnTo>
                    <a:pt x="15953" y="22781"/>
                  </a:lnTo>
                  <a:lnTo>
                    <a:pt x="18414" y="21511"/>
                  </a:lnTo>
                  <a:lnTo>
                    <a:pt x="24764" y="19050"/>
                  </a:lnTo>
                  <a:lnTo>
                    <a:pt x="24024" y="16960"/>
                  </a:lnTo>
                  <a:lnTo>
                    <a:pt x="17303" y="19606"/>
                  </a:lnTo>
                  <a:lnTo>
                    <a:pt x="11191" y="22304"/>
                  </a:lnTo>
                  <a:lnTo>
                    <a:pt x="6350" y="25083"/>
                  </a:lnTo>
                  <a:lnTo>
                    <a:pt x="2857" y="28178"/>
                  </a:lnTo>
                  <a:lnTo>
                    <a:pt x="713" y="31829"/>
                  </a:lnTo>
                  <a:lnTo>
                    <a:pt x="0" y="36274"/>
                  </a:lnTo>
                  <a:lnTo>
                    <a:pt x="952" y="40640"/>
                  </a:lnTo>
                  <a:lnTo>
                    <a:pt x="3253" y="43894"/>
                  </a:lnTo>
                  <a:lnTo>
                    <a:pt x="6667" y="45878"/>
                  </a:lnTo>
                  <a:lnTo>
                    <a:pt x="10477" y="46514"/>
                  </a:lnTo>
                  <a:lnTo>
                    <a:pt x="14525" y="45958"/>
                  </a:lnTo>
                  <a:lnTo>
                    <a:pt x="18414" y="44212"/>
                  </a:lnTo>
                  <a:lnTo>
                    <a:pt x="24843" y="39291"/>
                  </a:lnTo>
                  <a:lnTo>
                    <a:pt x="25400" y="42307"/>
                  </a:lnTo>
                  <a:lnTo>
                    <a:pt x="26352" y="44370"/>
                  </a:lnTo>
                  <a:lnTo>
                    <a:pt x="27622" y="45641"/>
                  </a:lnTo>
                  <a:lnTo>
                    <a:pt x="28971" y="46276"/>
                  </a:lnTo>
                  <a:lnTo>
                    <a:pt x="31352" y="46514"/>
                  </a:lnTo>
                  <a:lnTo>
                    <a:pt x="32781" y="46434"/>
                  </a:lnTo>
                  <a:lnTo>
                    <a:pt x="34766" y="45878"/>
                  </a:lnTo>
                  <a:lnTo>
                    <a:pt x="37226" y="44370"/>
                  </a:lnTo>
                  <a:lnTo>
                    <a:pt x="40163" y="41592"/>
                  </a:lnTo>
                  <a:lnTo>
                    <a:pt x="40163" y="39053"/>
                  </a:lnTo>
                  <a:lnTo>
                    <a:pt x="38337" y="40322"/>
                  </a:lnTo>
                  <a:lnTo>
                    <a:pt x="35638" y="40878"/>
                  </a:lnTo>
                  <a:lnTo>
                    <a:pt x="33972" y="40402"/>
                  </a:lnTo>
                  <a:lnTo>
                    <a:pt x="33178" y="39132"/>
                  </a:lnTo>
                  <a:lnTo>
                    <a:pt x="32781" y="35163"/>
                  </a:lnTo>
                  <a:lnTo>
                    <a:pt x="32781" y="15875"/>
                  </a:lnTo>
                  <a:lnTo>
                    <a:pt x="32226" y="9128"/>
                  </a:lnTo>
                  <a:lnTo>
                    <a:pt x="30956" y="5715"/>
                  </a:lnTo>
                  <a:lnTo>
                    <a:pt x="28416" y="2778"/>
                  </a:lnTo>
                  <a:lnTo>
                    <a:pt x="26589" y="1587"/>
                  </a:lnTo>
                  <a:lnTo>
                    <a:pt x="24288" y="714"/>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2949" name="Shape 2984"/>
            <p:cNvSpPr/>
            <p:nvPr/>
          </p:nvSpPr>
          <p:spPr>
            <a:xfrm>
              <a:off x="5200950" y="5079649"/>
              <a:ext cx="43656" cy="46514"/>
            </a:xfrm>
            <a:custGeom>
              <a:avLst/>
              <a:gdLst/>
              <a:ahLst/>
              <a:cxnLst/>
              <a:rect l="0" t="0" r="0" b="0"/>
              <a:pathLst>
                <a:path w="43656" h="46514">
                  <a:moveTo>
                    <a:pt x="21352" y="0"/>
                  </a:moveTo>
                  <a:lnTo>
                    <a:pt x="20558" y="2778"/>
                  </a:lnTo>
                  <a:lnTo>
                    <a:pt x="24844" y="3652"/>
                  </a:lnTo>
                  <a:lnTo>
                    <a:pt x="28337" y="6033"/>
                  </a:lnTo>
                  <a:lnTo>
                    <a:pt x="31115" y="9763"/>
                  </a:lnTo>
                  <a:lnTo>
                    <a:pt x="33099" y="14447"/>
                  </a:lnTo>
                  <a:lnTo>
                    <a:pt x="34369" y="19843"/>
                  </a:lnTo>
                  <a:lnTo>
                    <a:pt x="34766" y="25877"/>
                  </a:lnTo>
                  <a:lnTo>
                    <a:pt x="34211" y="32147"/>
                  </a:lnTo>
                  <a:lnTo>
                    <a:pt x="32861" y="36829"/>
                  </a:lnTo>
                  <a:lnTo>
                    <a:pt x="30797" y="40164"/>
                  </a:lnTo>
                  <a:lnTo>
                    <a:pt x="28337" y="42307"/>
                  </a:lnTo>
                  <a:lnTo>
                    <a:pt x="25638" y="43418"/>
                  </a:lnTo>
                  <a:lnTo>
                    <a:pt x="23098" y="43815"/>
                  </a:lnTo>
                  <a:lnTo>
                    <a:pt x="19050" y="43022"/>
                  </a:lnTo>
                  <a:lnTo>
                    <a:pt x="15875" y="40798"/>
                  </a:lnTo>
                  <a:lnTo>
                    <a:pt x="13335" y="37623"/>
                  </a:lnTo>
                  <a:lnTo>
                    <a:pt x="11510" y="33734"/>
                  </a:lnTo>
                  <a:lnTo>
                    <a:pt x="10240" y="29528"/>
                  </a:lnTo>
                  <a:lnTo>
                    <a:pt x="9446" y="25320"/>
                  </a:lnTo>
                  <a:lnTo>
                    <a:pt x="9048" y="21431"/>
                  </a:lnTo>
                  <a:lnTo>
                    <a:pt x="8890" y="18256"/>
                  </a:lnTo>
                  <a:lnTo>
                    <a:pt x="9128" y="14604"/>
                  </a:lnTo>
                  <a:lnTo>
                    <a:pt x="9842" y="11509"/>
                  </a:lnTo>
                  <a:lnTo>
                    <a:pt x="10874" y="8811"/>
                  </a:lnTo>
                  <a:lnTo>
                    <a:pt x="12382" y="6667"/>
                  </a:lnTo>
                  <a:lnTo>
                    <a:pt x="14128" y="4922"/>
                  </a:lnTo>
                  <a:lnTo>
                    <a:pt x="16113" y="3731"/>
                  </a:lnTo>
                  <a:lnTo>
                    <a:pt x="18256" y="3016"/>
                  </a:lnTo>
                  <a:lnTo>
                    <a:pt x="20558" y="2778"/>
                  </a:lnTo>
                  <a:lnTo>
                    <a:pt x="21352" y="0"/>
                  </a:lnTo>
                  <a:lnTo>
                    <a:pt x="15240" y="873"/>
                  </a:lnTo>
                  <a:lnTo>
                    <a:pt x="9922" y="3254"/>
                  </a:lnTo>
                  <a:lnTo>
                    <a:pt x="5715" y="6984"/>
                  </a:lnTo>
                  <a:lnTo>
                    <a:pt x="2540" y="11668"/>
                  </a:lnTo>
                  <a:lnTo>
                    <a:pt x="635" y="17066"/>
                  </a:lnTo>
                  <a:lnTo>
                    <a:pt x="0" y="22939"/>
                  </a:lnTo>
                  <a:lnTo>
                    <a:pt x="715" y="29368"/>
                  </a:lnTo>
                  <a:lnTo>
                    <a:pt x="2778" y="35004"/>
                  </a:lnTo>
                  <a:lnTo>
                    <a:pt x="6032" y="39767"/>
                  </a:lnTo>
                  <a:lnTo>
                    <a:pt x="10398" y="43418"/>
                  </a:lnTo>
                  <a:lnTo>
                    <a:pt x="15637" y="45721"/>
                  </a:lnTo>
                  <a:lnTo>
                    <a:pt x="21669" y="46514"/>
                  </a:lnTo>
                  <a:lnTo>
                    <a:pt x="28496" y="45482"/>
                  </a:lnTo>
                  <a:lnTo>
                    <a:pt x="34052" y="42624"/>
                  </a:lnTo>
                  <a:lnTo>
                    <a:pt x="38258" y="38417"/>
                  </a:lnTo>
                  <a:lnTo>
                    <a:pt x="41275" y="33417"/>
                  </a:lnTo>
                  <a:lnTo>
                    <a:pt x="43101" y="28098"/>
                  </a:lnTo>
                  <a:lnTo>
                    <a:pt x="43656" y="22939"/>
                  </a:lnTo>
                  <a:lnTo>
                    <a:pt x="43179" y="17859"/>
                  </a:lnTo>
                  <a:lnTo>
                    <a:pt x="41990" y="13334"/>
                  </a:lnTo>
                  <a:lnTo>
                    <a:pt x="40085" y="9366"/>
                  </a:lnTo>
                  <a:lnTo>
                    <a:pt x="37386" y="6112"/>
                  </a:lnTo>
                  <a:lnTo>
                    <a:pt x="34131" y="3492"/>
                  </a:lnTo>
                  <a:lnTo>
                    <a:pt x="30321" y="1587"/>
                  </a:lnTo>
                  <a:lnTo>
                    <a:pt x="26115" y="397"/>
                  </a:lnTo>
                  <a:lnTo>
                    <a:pt x="21352" y="0"/>
                  </a:lnTo>
                  <a:close/>
                </a:path>
              </a:pathLst>
            </a:custGeom>
            <a:solidFill>
              <a:srgbClr val="000000"/>
            </a:solidFill>
          </p:spPr>
          <p:txBody>
            <a:bodyPr vert="horz" lIns="91440" tIns="45720" rIns="91440" bIns="45720" anchor="t"/>
            <a:lstStyle/>
            <a:p>
              <a:endParaRPr lang="en-IN"/>
            </a:p>
          </p:txBody>
        </p:sp>
        <p:sp>
          <p:nvSpPr>
            <p:cNvPr id="2950" name="Shape 2985"/>
            <p:cNvSpPr/>
            <p:nvPr/>
          </p:nvSpPr>
          <p:spPr>
            <a:xfrm>
              <a:off x="5050377" y="5079649"/>
              <a:ext cx="43656" cy="46514"/>
            </a:xfrm>
            <a:custGeom>
              <a:avLst/>
              <a:gdLst/>
              <a:ahLst/>
              <a:cxnLst/>
              <a:rect l="0" t="0" r="0" b="0"/>
              <a:pathLst>
                <a:path w="43656" h="46514">
                  <a:moveTo>
                    <a:pt x="21351" y="0"/>
                  </a:moveTo>
                  <a:lnTo>
                    <a:pt x="20557" y="2778"/>
                  </a:lnTo>
                  <a:lnTo>
                    <a:pt x="24843" y="3652"/>
                  </a:lnTo>
                  <a:lnTo>
                    <a:pt x="28336" y="6033"/>
                  </a:lnTo>
                  <a:lnTo>
                    <a:pt x="31115" y="9763"/>
                  </a:lnTo>
                  <a:lnTo>
                    <a:pt x="33098" y="14447"/>
                  </a:lnTo>
                  <a:lnTo>
                    <a:pt x="34368" y="19843"/>
                  </a:lnTo>
                  <a:lnTo>
                    <a:pt x="34766" y="25877"/>
                  </a:lnTo>
                  <a:lnTo>
                    <a:pt x="34209" y="32147"/>
                  </a:lnTo>
                  <a:lnTo>
                    <a:pt x="32861" y="36829"/>
                  </a:lnTo>
                  <a:lnTo>
                    <a:pt x="30797" y="40164"/>
                  </a:lnTo>
                  <a:lnTo>
                    <a:pt x="28336" y="42307"/>
                  </a:lnTo>
                  <a:lnTo>
                    <a:pt x="25637" y="43418"/>
                  </a:lnTo>
                  <a:lnTo>
                    <a:pt x="23097" y="43815"/>
                  </a:lnTo>
                  <a:lnTo>
                    <a:pt x="19050" y="43022"/>
                  </a:lnTo>
                  <a:lnTo>
                    <a:pt x="15875" y="40798"/>
                  </a:lnTo>
                  <a:lnTo>
                    <a:pt x="13335" y="37623"/>
                  </a:lnTo>
                  <a:lnTo>
                    <a:pt x="11508" y="33734"/>
                  </a:lnTo>
                  <a:lnTo>
                    <a:pt x="10238" y="29528"/>
                  </a:lnTo>
                  <a:lnTo>
                    <a:pt x="9445" y="25320"/>
                  </a:lnTo>
                  <a:lnTo>
                    <a:pt x="9048" y="21431"/>
                  </a:lnTo>
                  <a:lnTo>
                    <a:pt x="8890" y="18256"/>
                  </a:lnTo>
                  <a:lnTo>
                    <a:pt x="9127" y="14604"/>
                  </a:lnTo>
                  <a:lnTo>
                    <a:pt x="9842" y="11509"/>
                  </a:lnTo>
                  <a:lnTo>
                    <a:pt x="10873" y="8811"/>
                  </a:lnTo>
                  <a:lnTo>
                    <a:pt x="12382" y="6667"/>
                  </a:lnTo>
                  <a:lnTo>
                    <a:pt x="14128" y="4922"/>
                  </a:lnTo>
                  <a:lnTo>
                    <a:pt x="16112" y="3731"/>
                  </a:lnTo>
                  <a:lnTo>
                    <a:pt x="18256" y="3016"/>
                  </a:lnTo>
                  <a:lnTo>
                    <a:pt x="20557" y="2778"/>
                  </a:lnTo>
                  <a:lnTo>
                    <a:pt x="21351" y="0"/>
                  </a:lnTo>
                  <a:lnTo>
                    <a:pt x="15240" y="873"/>
                  </a:lnTo>
                  <a:lnTo>
                    <a:pt x="9921" y="3254"/>
                  </a:lnTo>
                  <a:lnTo>
                    <a:pt x="5715" y="6984"/>
                  </a:lnTo>
                  <a:lnTo>
                    <a:pt x="2540" y="11668"/>
                  </a:lnTo>
                  <a:lnTo>
                    <a:pt x="635" y="17066"/>
                  </a:lnTo>
                  <a:lnTo>
                    <a:pt x="0" y="22939"/>
                  </a:lnTo>
                  <a:lnTo>
                    <a:pt x="713" y="29368"/>
                  </a:lnTo>
                  <a:lnTo>
                    <a:pt x="2777" y="35004"/>
                  </a:lnTo>
                  <a:lnTo>
                    <a:pt x="6032" y="39767"/>
                  </a:lnTo>
                  <a:lnTo>
                    <a:pt x="10397" y="43418"/>
                  </a:lnTo>
                  <a:lnTo>
                    <a:pt x="15636" y="45721"/>
                  </a:lnTo>
                  <a:lnTo>
                    <a:pt x="21668" y="46514"/>
                  </a:lnTo>
                  <a:lnTo>
                    <a:pt x="28495" y="45482"/>
                  </a:lnTo>
                  <a:lnTo>
                    <a:pt x="34051" y="42624"/>
                  </a:lnTo>
                  <a:lnTo>
                    <a:pt x="38258" y="38417"/>
                  </a:lnTo>
                  <a:lnTo>
                    <a:pt x="41275" y="33417"/>
                  </a:lnTo>
                  <a:lnTo>
                    <a:pt x="43100" y="28098"/>
                  </a:lnTo>
                  <a:lnTo>
                    <a:pt x="43656" y="22939"/>
                  </a:lnTo>
                  <a:lnTo>
                    <a:pt x="43179" y="17859"/>
                  </a:lnTo>
                  <a:lnTo>
                    <a:pt x="41988" y="13334"/>
                  </a:lnTo>
                  <a:lnTo>
                    <a:pt x="40083" y="9366"/>
                  </a:lnTo>
                  <a:lnTo>
                    <a:pt x="37384"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2951" name="Shape 2986"/>
            <p:cNvSpPr/>
            <p:nvPr/>
          </p:nvSpPr>
          <p:spPr>
            <a:xfrm>
              <a:off x="4999814" y="5079649"/>
              <a:ext cx="43736" cy="46514"/>
            </a:xfrm>
            <a:custGeom>
              <a:avLst/>
              <a:gdLst/>
              <a:ahLst/>
              <a:cxnLst/>
              <a:rect l="0" t="0" r="0" b="0"/>
              <a:pathLst>
                <a:path w="43736" h="46514">
                  <a:moveTo>
                    <a:pt x="21431" y="0"/>
                  </a:moveTo>
                  <a:lnTo>
                    <a:pt x="20637" y="2778"/>
                  </a:lnTo>
                  <a:lnTo>
                    <a:pt x="24844" y="3652"/>
                  </a:lnTo>
                  <a:lnTo>
                    <a:pt x="28337" y="6033"/>
                  </a:lnTo>
                  <a:lnTo>
                    <a:pt x="31115" y="9763"/>
                  </a:lnTo>
                  <a:lnTo>
                    <a:pt x="33178" y="14447"/>
                  </a:lnTo>
                  <a:lnTo>
                    <a:pt x="34369" y="19843"/>
                  </a:lnTo>
                  <a:lnTo>
                    <a:pt x="34766" y="25877"/>
                  </a:lnTo>
                  <a:lnTo>
                    <a:pt x="34290" y="32147"/>
                  </a:lnTo>
                  <a:lnTo>
                    <a:pt x="32861" y="36829"/>
                  </a:lnTo>
                  <a:lnTo>
                    <a:pt x="30877" y="40164"/>
                  </a:lnTo>
                  <a:lnTo>
                    <a:pt x="28337" y="42307"/>
                  </a:lnTo>
                  <a:lnTo>
                    <a:pt x="25717" y="43418"/>
                  </a:lnTo>
                  <a:lnTo>
                    <a:pt x="23098" y="43815"/>
                  </a:lnTo>
                  <a:lnTo>
                    <a:pt x="19050" y="43022"/>
                  </a:lnTo>
                  <a:lnTo>
                    <a:pt x="15875" y="40798"/>
                  </a:lnTo>
                  <a:lnTo>
                    <a:pt x="13415" y="37623"/>
                  </a:lnTo>
                  <a:lnTo>
                    <a:pt x="11588" y="33734"/>
                  </a:lnTo>
                  <a:lnTo>
                    <a:pt x="10318" y="29528"/>
                  </a:lnTo>
                  <a:lnTo>
                    <a:pt x="9525" y="25320"/>
                  </a:lnTo>
                  <a:lnTo>
                    <a:pt x="9128" y="21431"/>
                  </a:lnTo>
                  <a:lnTo>
                    <a:pt x="8969" y="18256"/>
                  </a:lnTo>
                  <a:lnTo>
                    <a:pt x="9207" y="14604"/>
                  </a:lnTo>
                  <a:lnTo>
                    <a:pt x="9842" y="11509"/>
                  </a:lnTo>
                  <a:lnTo>
                    <a:pt x="10953" y="8811"/>
                  </a:lnTo>
                  <a:lnTo>
                    <a:pt x="12382" y="6667"/>
                  </a:lnTo>
                  <a:lnTo>
                    <a:pt x="14208" y="4922"/>
                  </a:lnTo>
                  <a:lnTo>
                    <a:pt x="16192" y="3731"/>
                  </a:lnTo>
                  <a:lnTo>
                    <a:pt x="18336" y="3016"/>
                  </a:lnTo>
                  <a:lnTo>
                    <a:pt x="20637" y="2778"/>
                  </a:lnTo>
                  <a:lnTo>
                    <a:pt x="21431" y="0"/>
                  </a:lnTo>
                  <a:lnTo>
                    <a:pt x="15240" y="873"/>
                  </a:lnTo>
                  <a:lnTo>
                    <a:pt x="10001" y="3254"/>
                  </a:lnTo>
                  <a:lnTo>
                    <a:pt x="5715" y="6984"/>
                  </a:lnTo>
                  <a:lnTo>
                    <a:pt x="2619" y="11668"/>
                  </a:lnTo>
                  <a:lnTo>
                    <a:pt x="634" y="17066"/>
                  </a:lnTo>
                  <a:lnTo>
                    <a:pt x="0" y="22939"/>
                  </a:lnTo>
                  <a:lnTo>
                    <a:pt x="715" y="29368"/>
                  </a:lnTo>
                  <a:lnTo>
                    <a:pt x="2778" y="35004"/>
                  </a:lnTo>
                  <a:lnTo>
                    <a:pt x="6112" y="39767"/>
                  </a:lnTo>
                  <a:lnTo>
                    <a:pt x="10398" y="43418"/>
                  </a:lnTo>
                  <a:lnTo>
                    <a:pt x="15716" y="45721"/>
                  </a:lnTo>
                  <a:lnTo>
                    <a:pt x="21748" y="46514"/>
                  </a:lnTo>
                  <a:lnTo>
                    <a:pt x="28575" y="45482"/>
                  </a:lnTo>
                  <a:lnTo>
                    <a:pt x="34131" y="42624"/>
                  </a:lnTo>
                  <a:lnTo>
                    <a:pt x="38338" y="38417"/>
                  </a:lnTo>
                  <a:lnTo>
                    <a:pt x="41354" y="33417"/>
                  </a:lnTo>
                  <a:lnTo>
                    <a:pt x="43179" y="28098"/>
                  </a:lnTo>
                  <a:lnTo>
                    <a:pt x="43736" y="22939"/>
                  </a:lnTo>
                  <a:lnTo>
                    <a:pt x="43260" y="17859"/>
                  </a:lnTo>
                  <a:lnTo>
                    <a:pt x="42068" y="13334"/>
                  </a:lnTo>
                  <a:lnTo>
                    <a:pt x="40163" y="9366"/>
                  </a:lnTo>
                  <a:lnTo>
                    <a:pt x="37465" y="6112"/>
                  </a:lnTo>
                  <a:lnTo>
                    <a:pt x="34131" y="3492"/>
                  </a:lnTo>
                  <a:lnTo>
                    <a:pt x="30401" y="1587"/>
                  </a:lnTo>
                  <a:lnTo>
                    <a:pt x="26115" y="397"/>
                  </a:lnTo>
                  <a:lnTo>
                    <a:pt x="21431" y="0"/>
                  </a:lnTo>
                  <a:close/>
                </a:path>
              </a:pathLst>
            </a:custGeom>
            <a:solidFill>
              <a:srgbClr val="000000"/>
            </a:solidFill>
          </p:spPr>
          <p:txBody>
            <a:bodyPr vert="horz" lIns="91440" tIns="45720" rIns="91440" bIns="45720" anchor="t"/>
            <a:lstStyle/>
            <a:p>
              <a:endParaRPr lang="en-IN"/>
            </a:p>
          </p:txBody>
        </p:sp>
        <p:sp>
          <p:nvSpPr>
            <p:cNvPr id="2952" name="Shape 2987"/>
            <p:cNvSpPr/>
            <p:nvPr/>
          </p:nvSpPr>
          <p:spPr>
            <a:xfrm>
              <a:off x="4877022" y="5079649"/>
              <a:ext cx="43656" cy="46514"/>
            </a:xfrm>
            <a:custGeom>
              <a:avLst/>
              <a:gdLst/>
              <a:ahLst/>
              <a:cxnLst/>
              <a:rect l="0" t="0" r="0" b="0"/>
              <a:pathLst>
                <a:path w="43656" h="46514">
                  <a:moveTo>
                    <a:pt x="21351" y="0"/>
                  </a:moveTo>
                  <a:lnTo>
                    <a:pt x="20557" y="2778"/>
                  </a:lnTo>
                  <a:lnTo>
                    <a:pt x="24843" y="3652"/>
                  </a:lnTo>
                  <a:lnTo>
                    <a:pt x="28336" y="6033"/>
                  </a:lnTo>
                  <a:lnTo>
                    <a:pt x="31115" y="9763"/>
                  </a:lnTo>
                  <a:lnTo>
                    <a:pt x="33098" y="14447"/>
                  </a:lnTo>
                  <a:lnTo>
                    <a:pt x="34368" y="19843"/>
                  </a:lnTo>
                  <a:lnTo>
                    <a:pt x="34766" y="25877"/>
                  </a:lnTo>
                  <a:lnTo>
                    <a:pt x="34209" y="32147"/>
                  </a:lnTo>
                  <a:lnTo>
                    <a:pt x="32861" y="36829"/>
                  </a:lnTo>
                  <a:lnTo>
                    <a:pt x="30797" y="40164"/>
                  </a:lnTo>
                  <a:lnTo>
                    <a:pt x="28336" y="42307"/>
                  </a:lnTo>
                  <a:lnTo>
                    <a:pt x="25637" y="43418"/>
                  </a:lnTo>
                  <a:lnTo>
                    <a:pt x="23097" y="43815"/>
                  </a:lnTo>
                  <a:lnTo>
                    <a:pt x="19050" y="43022"/>
                  </a:lnTo>
                  <a:lnTo>
                    <a:pt x="15875" y="40798"/>
                  </a:lnTo>
                  <a:lnTo>
                    <a:pt x="13334" y="37623"/>
                  </a:lnTo>
                  <a:lnTo>
                    <a:pt x="11508" y="33734"/>
                  </a:lnTo>
                  <a:lnTo>
                    <a:pt x="10238" y="29528"/>
                  </a:lnTo>
                  <a:lnTo>
                    <a:pt x="9445" y="25320"/>
                  </a:lnTo>
                  <a:lnTo>
                    <a:pt x="9048" y="21431"/>
                  </a:lnTo>
                  <a:lnTo>
                    <a:pt x="8890" y="18256"/>
                  </a:lnTo>
                  <a:lnTo>
                    <a:pt x="9127" y="14604"/>
                  </a:lnTo>
                  <a:lnTo>
                    <a:pt x="9842" y="11509"/>
                  </a:lnTo>
                  <a:lnTo>
                    <a:pt x="10873" y="8811"/>
                  </a:lnTo>
                  <a:lnTo>
                    <a:pt x="12382" y="6667"/>
                  </a:lnTo>
                  <a:lnTo>
                    <a:pt x="14128" y="4922"/>
                  </a:lnTo>
                  <a:lnTo>
                    <a:pt x="16112" y="3731"/>
                  </a:lnTo>
                  <a:lnTo>
                    <a:pt x="18256" y="3016"/>
                  </a:lnTo>
                  <a:lnTo>
                    <a:pt x="20557" y="2778"/>
                  </a:lnTo>
                  <a:lnTo>
                    <a:pt x="21351" y="0"/>
                  </a:lnTo>
                  <a:lnTo>
                    <a:pt x="15240" y="873"/>
                  </a:lnTo>
                  <a:lnTo>
                    <a:pt x="9921" y="3254"/>
                  </a:lnTo>
                  <a:lnTo>
                    <a:pt x="5715" y="6984"/>
                  </a:lnTo>
                  <a:lnTo>
                    <a:pt x="2540" y="11668"/>
                  </a:lnTo>
                  <a:lnTo>
                    <a:pt x="634" y="17066"/>
                  </a:lnTo>
                  <a:lnTo>
                    <a:pt x="0" y="22939"/>
                  </a:lnTo>
                  <a:lnTo>
                    <a:pt x="713" y="29368"/>
                  </a:lnTo>
                  <a:lnTo>
                    <a:pt x="2777" y="35004"/>
                  </a:lnTo>
                  <a:lnTo>
                    <a:pt x="6032" y="39767"/>
                  </a:lnTo>
                  <a:lnTo>
                    <a:pt x="10397" y="43418"/>
                  </a:lnTo>
                  <a:lnTo>
                    <a:pt x="15636" y="45721"/>
                  </a:lnTo>
                  <a:lnTo>
                    <a:pt x="21668" y="46514"/>
                  </a:lnTo>
                  <a:lnTo>
                    <a:pt x="28495" y="45482"/>
                  </a:lnTo>
                  <a:lnTo>
                    <a:pt x="34051" y="42624"/>
                  </a:lnTo>
                  <a:lnTo>
                    <a:pt x="38258" y="38417"/>
                  </a:lnTo>
                  <a:lnTo>
                    <a:pt x="41275" y="33417"/>
                  </a:lnTo>
                  <a:lnTo>
                    <a:pt x="43100" y="28098"/>
                  </a:lnTo>
                  <a:lnTo>
                    <a:pt x="43656" y="22939"/>
                  </a:lnTo>
                  <a:lnTo>
                    <a:pt x="43179" y="17859"/>
                  </a:lnTo>
                  <a:lnTo>
                    <a:pt x="41988" y="13334"/>
                  </a:lnTo>
                  <a:lnTo>
                    <a:pt x="40083" y="9366"/>
                  </a:lnTo>
                  <a:lnTo>
                    <a:pt x="37384" y="6112"/>
                  </a:lnTo>
                  <a:lnTo>
                    <a:pt x="34131" y="3492"/>
                  </a:lnTo>
                  <a:lnTo>
                    <a:pt x="30321" y="1587"/>
                  </a:lnTo>
                  <a:lnTo>
                    <a:pt x="26113" y="397"/>
                  </a:lnTo>
                  <a:lnTo>
                    <a:pt x="21351" y="0"/>
                  </a:lnTo>
                  <a:close/>
                </a:path>
              </a:pathLst>
            </a:custGeom>
            <a:solidFill>
              <a:srgbClr val="000000"/>
            </a:solidFill>
          </p:spPr>
          <p:txBody>
            <a:bodyPr vert="horz" lIns="91440" tIns="45720" rIns="91440" bIns="45720" anchor="t"/>
            <a:lstStyle/>
            <a:p>
              <a:endParaRPr lang="en-IN"/>
            </a:p>
          </p:txBody>
        </p:sp>
        <p:sp>
          <p:nvSpPr>
            <p:cNvPr id="2953" name="Shape 2988"/>
            <p:cNvSpPr/>
            <p:nvPr/>
          </p:nvSpPr>
          <p:spPr>
            <a:xfrm>
              <a:off x="6035579" y="5079649"/>
              <a:ext cx="38337" cy="46514"/>
            </a:xfrm>
            <a:custGeom>
              <a:avLst/>
              <a:gdLst/>
              <a:ahLst/>
              <a:cxnLst/>
              <a:rect l="0" t="0" r="0" b="0"/>
              <a:pathLst>
                <a:path w="38337" h="46514">
                  <a:moveTo>
                    <a:pt x="22225" y="0"/>
                  </a:moveTo>
                  <a:lnTo>
                    <a:pt x="16906" y="634"/>
                  </a:lnTo>
                  <a:lnTo>
                    <a:pt x="11746" y="2698"/>
                  </a:lnTo>
                  <a:lnTo>
                    <a:pt x="7143" y="6112"/>
                  </a:lnTo>
                  <a:lnTo>
                    <a:pt x="3412" y="10874"/>
                  </a:lnTo>
                  <a:lnTo>
                    <a:pt x="872" y="16986"/>
                  </a:lnTo>
                  <a:lnTo>
                    <a:pt x="0" y="24447"/>
                  </a:lnTo>
                  <a:lnTo>
                    <a:pt x="872" y="31512"/>
                  </a:lnTo>
                  <a:lnTo>
                    <a:pt x="3095" y="37147"/>
                  </a:lnTo>
                  <a:lnTo>
                    <a:pt x="6350" y="41354"/>
                  </a:lnTo>
                  <a:lnTo>
                    <a:pt x="10238" y="44291"/>
                  </a:lnTo>
                  <a:lnTo>
                    <a:pt x="14446" y="45958"/>
                  </a:lnTo>
                  <a:lnTo>
                    <a:pt x="18574" y="46514"/>
                  </a:lnTo>
                  <a:lnTo>
                    <a:pt x="24367" y="45721"/>
                  </a:lnTo>
                  <a:lnTo>
                    <a:pt x="26987" y="44609"/>
                  </a:lnTo>
                  <a:lnTo>
                    <a:pt x="29527" y="43022"/>
                  </a:lnTo>
                  <a:lnTo>
                    <a:pt x="31908" y="40958"/>
                  </a:lnTo>
                  <a:lnTo>
                    <a:pt x="34210" y="38179"/>
                  </a:lnTo>
                  <a:lnTo>
                    <a:pt x="36352" y="34925"/>
                  </a:lnTo>
                  <a:lnTo>
                    <a:pt x="38337" y="31036"/>
                  </a:lnTo>
                  <a:lnTo>
                    <a:pt x="36987" y="30083"/>
                  </a:lnTo>
                  <a:lnTo>
                    <a:pt x="34369" y="33654"/>
                  </a:lnTo>
                  <a:lnTo>
                    <a:pt x="31353" y="36672"/>
                  </a:lnTo>
                  <a:lnTo>
                    <a:pt x="27621" y="38656"/>
                  </a:lnTo>
                  <a:lnTo>
                    <a:pt x="22859" y="39449"/>
                  </a:lnTo>
                  <a:lnTo>
                    <a:pt x="19763" y="39053"/>
                  </a:lnTo>
                  <a:lnTo>
                    <a:pt x="16906" y="38100"/>
                  </a:lnTo>
                  <a:lnTo>
                    <a:pt x="14446" y="36433"/>
                  </a:lnTo>
                  <a:lnTo>
                    <a:pt x="12144" y="34211"/>
                  </a:lnTo>
                  <a:lnTo>
                    <a:pt x="10238" y="31433"/>
                  </a:lnTo>
                  <a:lnTo>
                    <a:pt x="8890" y="28258"/>
                  </a:lnTo>
                  <a:lnTo>
                    <a:pt x="8016" y="24606"/>
                  </a:lnTo>
                  <a:lnTo>
                    <a:pt x="7698" y="20478"/>
                  </a:lnTo>
                  <a:lnTo>
                    <a:pt x="8334" y="14128"/>
                  </a:lnTo>
                  <a:lnTo>
                    <a:pt x="10159" y="9445"/>
                  </a:lnTo>
                  <a:lnTo>
                    <a:pt x="12700" y="6191"/>
                  </a:lnTo>
                  <a:lnTo>
                    <a:pt x="15478" y="4207"/>
                  </a:lnTo>
                  <a:lnTo>
                    <a:pt x="18256" y="3175"/>
                  </a:lnTo>
                  <a:lnTo>
                    <a:pt x="20477" y="2858"/>
                  </a:lnTo>
                  <a:lnTo>
                    <a:pt x="23573" y="3175"/>
                  </a:lnTo>
                  <a:lnTo>
                    <a:pt x="25400" y="4128"/>
                  </a:lnTo>
                  <a:lnTo>
                    <a:pt x="26431" y="5636"/>
                  </a:lnTo>
                  <a:lnTo>
                    <a:pt x="26987" y="7621"/>
                  </a:lnTo>
                  <a:lnTo>
                    <a:pt x="27542" y="9763"/>
                  </a:lnTo>
                  <a:lnTo>
                    <a:pt x="29288" y="12938"/>
                  </a:lnTo>
                  <a:lnTo>
                    <a:pt x="30637" y="13971"/>
                  </a:lnTo>
                  <a:lnTo>
                    <a:pt x="32463" y="14367"/>
                  </a:lnTo>
                  <a:lnTo>
                    <a:pt x="34449" y="13891"/>
                  </a:lnTo>
                  <a:lnTo>
                    <a:pt x="35877" y="12938"/>
                  </a:lnTo>
                  <a:lnTo>
                    <a:pt x="36671" y="11589"/>
                  </a:lnTo>
                  <a:lnTo>
                    <a:pt x="36987" y="10002"/>
                  </a:lnTo>
                  <a:lnTo>
                    <a:pt x="36750" y="8414"/>
                  </a:lnTo>
                  <a:lnTo>
                    <a:pt x="35956" y="6667"/>
                  </a:lnTo>
                  <a:lnTo>
                    <a:pt x="34606" y="4762"/>
                  </a:lnTo>
                  <a:lnTo>
                    <a:pt x="32702" y="3095"/>
                  </a:lnTo>
                  <a:lnTo>
                    <a:pt x="30559" y="1984"/>
                  </a:lnTo>
                  <a:lnTo>
                    <a:pt x="27860" y="953"/>
                  </a:lnTo>
                  <a:lnTo>
                    <a:pt x="22225" y="0"/>
                  </a:lnTo>
                  <a:close/>
                </a:path>
              </a:pathLst>
            </a:custGeom>
            <a:solidFill>
              <a:srgbClr val="000000"/>
            </a:solidFill>
          </p:spPr>
          <p:txBody>
            <a:bodyPr vert="horz" lIns="91440" tIns="45720" rIns="91440" bIns="45720" anchor="t"/>
            <a:lstStyle/>
            <a:p>
              <a:endParaRPr lang="en-IN"/>
            </a:p>
          </p:txBody>
        </p:sp>
        <p:sp>
          <p:nvSpPr>
            <p:cNvPr id="2954" name="Shape 2989"/>
            <p:cNvSpPr/>
            <p:nvPr/>
          </p:nvSpPr>
          <p:spPr>
            <a:xfrm>
              <a:off x="5156977" y="5079649"/>
              <a:ext cx="38338" cy="46514"/>
            </a:xfrm>
            <a:custGeom>
              <a:avLst/>
              <a:gdLst/>
              <a:ahLst/>
              <a:cxnLst/>
              <a:rect l="0" t="0" r="0" b="0"/>
              <a:pathLst>
                <a:path w="38338" h="46514">
                  <a:moveTo>
                    <a:pt x="22146" y="0"/>
                  </a:moveTo>
                  <a:lnTo>
                    <a:pt x="16827" y="634"/>
                  </a:lnTo>
                  <a:lnTo>
                    <a:pt x="11668" y="2698"/>
                  </a:lnTo>
                  <a:lnTo>
                    <a:pt x="7065" y="6112"/>
                  </a:lnTo>
                  <a:lnTo>
                    <a:pt x="3333" y="10874"/>
                  </a:lnTo>
                  <a:lnTo>
                    <a:pt x="873" y="16986"/>
                  </a:lnTo>
                  <a:lnTo>
                    <a:pt x="0" y="24447"/>
                  </a:lnTo>
                  <a:lnTo>
                    <a:pt x="793" y="31512"/>
                  </a:lnTo>
                  <a:lnTo>
                    <a:pt x="3016" y="37147"/>
                  </a:lnTo>
                  <a:lnTo>
                    <a:pt x="6271" y="41354"/>
                  </a:lnTo>
                  <a:lnTo>
                    <a:pt x="10159" y="44291"/>
                  </a:lnTo>
                  <a:lnTo>
                    <a:pt x="14367" y="45958"/>
                  </a:lnTo>
                  <a:lnTo>
                    <a:pt x="18494" y="46514"/>
                  </a:lnTo>
                  <a:lnTo>
                    <a:pt x="24288" y="45721"/>
                  </a:lnTo>
                  <a:lnTo>
                    <a:pt x="26908" y="44609"/>
                  </a:lnTo>
                  <a:lnTo>
                    <a:pt x="29448" y="43022"/>
                  </a:lnTo>
                  <a:lnTo>
                    <a:pt x="31829" y="40958"/>
                  </a:lnTo>
                  <a:lnTo>
                    <a:pt x="34131" y="38179"/>
                  </a:lnTo>
                  <a:lnTo>
                    <a:pt x="36274" y="34925"/>
                  </a:lnTo>
                  <a:lnTo>
                    <a:pt x="38338" y="31036"/>
                  </a:lnTo>
                  <a:lnTo>
                    <a:pt x="36910" y="30083"/>
                  </a:lnTo>
                  <a:lnTo>
                    <a:pt x="34369" y="33654"/>
                  </a:lnTo>
                  <a:lnTo>
                    <a:pt x="31273" y="36672"/>
                  </a:lnTo>
                  <a:lnTo>
                    <a:pt x="27543" y="38656"/>
                  </a:lnTo>
                  <a:lnTo>
                    <a:pt x="22781" y="39449"/>
                  </a:lnTo>
                  <a:lnTo>
                    <a:pt x="19684" y="39053"/>
                  </a:lnTo>
                  <a:lnTo>
                    <a:pt x="16907" y="38100"/>
                  </a:lnTo>
                  <a:lnTo>
                    <a:pt x="14367" y="36433"/>
                  </a:lnTo>
                  <a:lnTo>
                    <a:pt x="12065" y="34211"/>
                  </a:lnTo>
                  <a:lnTo>
                    <a:pt x="10159" y="31433"/>
                  </a:lnTo>
                  <a:lnTo>
                    <a:pt x="8811" y="28258"/>
                  </a:lnTo>
                  <a:lnTo>
                    <a:pt x="7937" y="24606"/>
                  </a:lnTo>
                  <a:lnTo>
                    <a:pt x="7620" y="20478"/>
                  </a:lnTo>
                  <a:lnTo>
                    <a:pt x="8254" y="14128"/>
                  </a:lnTo>
                  <a:lnTo>
                    <a:pt x="10081" y="9445"/>
                  </a:lnTo>
                  <a:lnTo>
                    <a:pt x="12621" y="6191"/>
                  </a:lnTo>
                  <a:lnTo>
                    <a:pt x="15398" y="4207"/>
                  </a:lnTo>
                  <a:lnTo>
                    <a:pt x="18177" y="3175"/>
                  </a:lnTo>
                  <a:lnTo>
                    <a:pt x="20399" y="2858"/>
                  </a:lnTo>
                  <a:lnTo>
                    <a:pt x="23495" y="3175"/>
                  </a:lnTo>
                  <a:lnTo>
                    <a:pt x="25321" y="4128"/>
                  </a:lnTo>
                  <a:lnTo>
                    <a:pt x="26352" y="5636"/>
                  </a:lnTo>
                  <a:lnTo>
                    <a:pt x="26908" y="7621"/>
                  </a:lnTo>
                  <a:lnTo>
                    <a:pt x="27543" y="9763"/>
                  </a:lnTo>
                  <a:lnTo>
                    <a:pt x="29209" y="12938"/>
                  </a:lnTo>
                  <a:lnTo>
                    <a:pt x="30560" y="13971"/>
                  </a:lnTo>
                  <a:lnTo>
                    <a:pt x="32384" y="14367"/>
                  </a:lnTo>
                  <a:lnTo>
                    <a:pt x="34369" y="13891"/>
                  </a:lnTo>
                  <a:lnTo>
                    <a:pt x="35798" y="12938"/>
                  </a:lnTo>
                  <a:lnTo>
                    <a:pt x="36592" y="11589"/>
                  </a:lnTo>
                  <a:lnTo>
                    <a:pt x="36910" y="10002"/>
                  </a:lnTo>
                  <a:lnTo>
                    <a:pt x="36671" y="8414"/>
                  </a:lnTo>
                  <a:lnTo>
                    <a:pt x="35877" y="6667"/>
                  </a:lnTo>
                  <a:lnTo>
                    <a:pt x="34528" y="4762"/>
                  </a:lnTo>
                  <a:lnTo>
                    <a:pt x="32702" y="3095"/>
                  </a:lnTo>
                  <a:lnTo>
                    <a:pt x="30479" y="1984"/>
                  </a:lnTo>
                  <a:lnTo>
                    <a:pt x="27781" y="953"/>
                  </a:lnTo>
                  <a:lnTo>
                    <a:pt x="22146" y="0"/>
                  </a:lnTo>
                  <a:close/>
                </a:path>
              </a:pathLst>
            </a:custGeom>
            <a:solidFill>
              <a:srgbClr val="000000"/>
            </a:solidFill>
          </p:spPr>
          <p:txBody>
            <a:bodyPr vert="horz" lIns="91440" tIns="45720" rIns="91440" bIns="45720" anchor="t"/>
            <a:lstStyle/>
            <a:p>
              <a:endParaRPr lang="en-IN"/>
            </a:p>
          </p:txBody>
        </p:sp>
        <p:sp>
          <p:nvSpPr>
            <p:cNvPr id="2955" name="Shape 2990"/>
            <p:cNvSpPr/>
            <p:nvPr/>
          </p:nvSpPr>
          <p:spPr>
            <a:xfrm>
              <a:off x="5632513" y="5079649"/>
              <a:ext cx="75247" cy="45561"/>
            </a:xfrm>
            <a:custGeom>
              <a:avLst/>
              <a:gdLst/>
              <a:ahLst/>
              <a:cxnLst/>
              <a:rect l="0" t="0" r="0" b="0"/>
              <a:pathLst>
                <a:path w="75247" h="45561">
                  <a:moveTo>
                    <a:pt x="14207" y="0"/>
                  </a:moveTo>
                  <a:lnTo>
                    <a:pt x="317" y="4446"/>
                  </a:lnTo>
                  <a:lnTo>
                    <a:pt x="317" y="6112"/>
                  </a:lnTo>
                  <a:lnTo>
                    <a:pt x="3492" y="5715"/>
                  </a:lnTo>
                  <a:lnTo>
                    <a:pt x="4762" y="5873"/>
                  </a:lnTo>
                  <a:lnTo>
                    <a:pt x="5793" y="6588"/>
                  </a:lnTo>
                  <a:lnTo>
                    <a:pt x="6667" y="8493"/>
                  </a:lnTo>
                  <a:lnTo>
                    <a:pt x="6985" y="12065"/>
                  </a:lnTo>
                  <a:lnTo>
                    <a:pt x="6985" y="37147"/>
                  </a:lnTo>
                  <a:lnTo>
                    <a:pt x="6429" y="41037"/>
                  </a:lnTo>
                  <a:lnTo>
                    <a:pt x="5000" y="43022"/>
                  </a:lnTo>
                  <a:lnTo>
                    <a:pt x="2777" y="43894"/>
                  </a:lnTo>
                  <a:lnTo>
                    <a:pt x="0" y="44053"/>
                  </a:lnTo>
                  <a:lnTo>
                    <a:pt x="0" y="45561"/>
                  </a:lnTo>
                  <a:lnTo>
                    <a:pt x="21986" y="45561"/>
                  </a:lnTo>
                  <a:lnTo>
                    <a:pt x="21986" y="44053"/>
                  </a:lnTo>
                  <a:lnTo>
                    <a:pt x="19526" y="43894"/>
                  </a:lnTo>
                  <a:lnTo>
                    <a:pt x="17382" y="43259"/>
                  </a:lnTo>
                  <a:lnTo>
                    <a:pt x="15875" y="41752"/>
                  </a:lnTo>
                  <a:lnTo>
                    <a:pt x="15318" y="38893"/>
                  </a:lnTo>
                  <a:lnTo>
                    <a:pt x="15318" y="10953"/>
                  </a:lnTo>
                  <a:lnTo>
                    <a:pt x="15716" y="10398"/>
                  </a:lnTo>
                  <a:lnTo>
                    <a:pt x="16747" y="9287"/>
                  </a:lnTo>
                  <a:lnTo>
                    <a:pt x="18415" y="7858"/>
                  </a:lnTo>
                  <a:lnTo>
                    <a:pt x="20716" y="6509"/>
                  </a:lnTo>
                  <a:lnTo>
                    <a:pt x="23495" y="5556"/>
                  </a:lnTo>
                  <a:lnTo>
                    <a:pt x="26670" y="5159"/>
                  </a:lnTo>
                  <a:lnTo>
                    <a:pt x="29923" y="5794"/>
                  </a:lnTo>
                  <a:lnTo>
                    <a:pt x="31987" y="7858"/>
                  </a:lnTo>
                  <a:lnTo>
                    <a:pt x="33178" y="11112"/>
                  </a:lnTo>
                  <a:lnTo>
                    <a:pt x="33496" y="15558"/>
                  </a:lnTo>
                  <a:lnTo>
                    <a:pt x="33496" y="37068"/>
                  </a:lnTo>
                  <a:lnTo>
                    <a:pt x="33098" y="40798"/>
                  </a:lnTo>
                  <a:lnTo>
                    <a:pt x="31829" y="42862"/>
                  </a:lnTo>
                  <a:lnTo>
                    <a:pt x="29765" y="43736"/>
                  </a:lnTo>
                  <a:lnTo>
                    <a:pt x="26748" y="44053"/>
                  </a:lnTo>
                  <a:lnTo>
                    <a:pt x="26748" y="45561"/>
                  </a:lnTo>
                  <a:lnTo>
                    <a:pt x="48973" y="45561"/>
                  </a:lnTo>
                  <a:lnTo>
                    <a:pt x="48973" y="44053"/>
                  </a:lnTo>
                  <a:lnTo>
                    <a:pt x="45322" y="43656"/>
                  </a:lnTo>
                  <a:lnTo>
                    <a:pt x="43893" y="42862"/>
                  </a:lnTo>
                  <a:lnTo>
                    <a:pt x="42782" y="41513"/>
                  </a:lnTo>
                  <a:lnTo>
                    <a:pt x="42068" y="39291"/>
                  </a:lnTo>
                  <a:lnTo>
                    <a:pt x="41830" y="36116"/>
                  </a:lnTo>
                  <a:lnTo>
                    <a:pt x="41830" y="11192"/>
                  </a:lnTo>
                  <a:lnTo>
                    <a:pt x="43656" y="8811"/>
                  </a:lnTo>
                  <a:lnTo>
                    <a:pt x="46116" y="6906"/>
                  </a:lnTo>
                  <a:lnTo>
                    <a:pt x="49132" y="5636"/>
                  </a:lnTo>
                  <a:lnTo>
                    <a:pt x="52863" y="5159"/>
                  </a:lnTo>
                  <a:lnTo>
                    <a:pt x="55880" y="5636"/>
                  </a:lnTo>
                  <a:lnTo>
                    <a:pt x="57863" y="6906"/>
                  </a:lnTo>
                  <a:lnTo>
                    <a:pt x="59055" y="8731"/>
                  </a:lnTo>
                  <a:lnTo>
                    <a:pt x="59768" y="10953"/>
                  </a:lnTo>
                  <a:lnTo>
                    <a:pt x="60086" y="16034"/>
                  </a:lnTo>
                  <a:lnTo>
                    <a:pt x="60086" y="36909"/>
                  </a:lnTo>
                  <a:lnTo>
                    <a:pt x="59927" y="39608"/>
                  </a:lnTo>
                  <a:lnTo>
                    <a:pt x="59451" y="41434"/>
                  </a:lnTo>
                  <a:lnTo>
                    <a:pt x="57467" y="43418"/>
                  </a:lnTo>
                  <a:lnTo>
                    <a:pt x="55721" y="43815"/>
                  </a:lnTo>
                  <a:lnTo>
                    <a:pt x="53499" y="44053"/>
                  </a:lnTo>
                  <a:lnTo>
                    <a:pt x="53499" y="45561"/>
                  </a:lnTo>
                  <a:lnTo>
                    <a:pt x="75247" y="45561"/>
                  </a:lnTo>
                  <a:lnTo>
                    <a:pt x="75247" y="44053"/>
                  </a:lnTo>
                  <a:lnTo>
                    <a:pt x="72627" y="43894"/>
                  </a:lnTo>
                  <a:lnTo>
                    <a:pt x="70167" y="43022"/>
                  </a:lnTo>
                  <a:lnTo>
                    <a:pt x="68897" y="41513"/>
                  </a:lnTo>
                  <a:lnTo>
                    <a:pt x="68341" y="38020"/>
                  </a:lnTo>
                  <a:lnTo>
                    <a:pt x="68341" y="17622"/>
                  </a:lnTo>
                  <a:lnTo>
                    <a:pt x="67627" y="9763"/>
                  </a:lnTo>
                  <a:lnTo>
                    <a:pt x="66357" y="6033"/>
                  </a:lnTo>
                  <a:lnTo>
                    <a:pt x="64293" y="2937"/>
                  </a:lnTo>
                  <a:lnTo>
                    <a:pt x="61118" y="793"/>
                  </a:lnTo>
                  <a:lnTo>
                    <a:pt x="56674" y="0"/>
                  </a:lnTo>
                  <a:lnTo>
                    <a:pt x="52942" y="477"/>
                  </a:lnTo>
                  <a:lnTo>
                    <a:pt x="49530" y="1667"/>
                  </a:lnTo>
                  <a:lnTo>
                    <a:pt x="44052" y="5079"/>
                  </a:lnTo>
                  <a:lnTo>
                    <a:pt x="42068" y="6827"/>
                  </a:lnTo>
                  <a:lnTo>
                    <a:pt x="40718" y="8334"/>
                  </a:lnTo>
                  <a:lnTo>
                    <a:pt x="39528" y="5239"/>
                  </a:lnTo>
                  <a:lnTo>
                    <a:pt x="37385" y="2540"/>
                  </a:lnTo>
                  <a:lnTo>
                    <a:pt x="34368" y="714"/>
                  </a:lnTo>
                  <a:lnTo>
                    <a:pt x="30162" y="0"/>
                  </a:lnTo>
                  <a:lnTo>
                    <a:pt x="26272" y="556"/>
                  </a:lnTo>
                  <a:lnTo>
                    <a:pt x="22701" y="2143"/>
                  </a:lnTo>
                  <a:lnTo>
                    <a:pt x="18970" y="4603"/>
                  </a:lnTo>
                  <a:lnTo>
                    <a:pt x="14922" y="7621"/>
                  </a:lnTo>
                  <a:lnTo>
                    <a:pt x="14922" y="159"/>
                  </a:lnTo>
                  <a:lnTo>
                    <a:pt x="14207" y="0"/>
                  </a:lnTo>
                  <a:close/>
                </a:path>
              </a:pathLst>
            </a:custGeom>
            <a:solidFill>
              <a:srgbClr val="000000"/>
            </a:solidFill>
          </p:spPr>
          <p:txBody>
            <a:bodyPr vert="horz" lIns="91440" tIns="45720" rIns="91440" bIns="45720" anchor="t"/>
            <a:lstStyle/>
            <a:p>
              <a:endParaRPr lang="en-IN"/>
            </a:p>
          </p:txBody>
        </p:sp>
        <p:sp>
          <p:nvSpPr>
            <p:cNvPr id="2956" name="Shape 2991"/>
            <p:cNvSpPr/>
            <p:nvPr/>
          </p:nvSpPr>
          <p:spPr>
            <a:xfrm>
              <a:off x="6232826" y="5079649"/>
              <a:ext cx="46513" cy="45561"/>
            </a:xfrm>
            <a:custGeom>
              <a:avLst/>
              <a:gdLst/>
              <a:ahLst/>
              <a:cxnLst/>
              <a:rect l="0" t="0" r="0" b="0"/>
              <a:pathLst>
                <a:path w="46513" h="45561">
                  <a:moveTo>
                    <a:pt x="13651" y="0"/>
                  </a:moveTo>
                  <a:lnTo>
                    <a:pt x="0" y="4446"/>
                  </a:lnTo>
                  <a:lnTo>
                    <a:pt x="0" y="6112"/>
                  </a:lnTo>
                  <a:lnTo>
                    <a:pt x="1110" y="5794"/>
                  </a:lnTo>
                  <a:lnTo>
                    <a:pt x="2857" y="5715"/>
                  </a:lnTo>
                  <a:lnTo>
                    <a:pt x="4126" y="5873"/>
                  </a:lnTo>
                  <a:lnTo>
                    <a:pt x="5238" y="6588"/>
                  </a:lnTo>
                  <a:lnTo>
                    <a:pt x="6032" y="8493"/>
                  </a:lnTo>
                  <a:lnTo>
                    <a:pt x="6350" y="12065"/>
                  </a:lnTo>
                  <a:lnTo>
                    <a:pt x="6350" y="36672"/>
                  </a:lnTo>
                  <a:lnTo>
                    <a:pt x="6112" y="40243"/>
                  </a:lnTo>
                  <a:lnTo>
                    <a:pt x="5079" y="42466"/>
                  </a:lnTo>
                  <a:lnTo>
                    <a:pt x="3175" y="43577"/>
                  </a:lnTo>
                  <a:lnTo>
                    <a:pt x="237" y="44053"/>
                  </a:lnTo>
                  <a:lnTo>
                    <a:pt x="237" y="45561"/>
                  </a:lnTo>
                  <a:lnTo>
                    <a:pt x="21193" y="45561"/>
                  </a:lnTo>
                  <a:lnTo>
                    <a:pt x="21193" y="44053"/>
                  </a:lnTo>
                  <a:lnTo>
                    <a:pt x="18018" y="43656"/>
                  </a:lnTo>
                  <a:lnTo>
                    <a:pt x="16033" y="42624"/>
                  </a:lnTo>
                  <a:lnTo>
                    <a:pt x="15002" y="41116"/>
                  </a:lnTo>
                  <a:lnTo>
                    <a:pt x="14684" y="38893"/>
                  </a:lnTo>
                  <a:lnTo>
                    <a:pt x="14684" y="11112"/>
                  </a:lnTo>
                  <a:lnTo>
                    <a:pt x="17383" y="8652"/>
                  </a:lnTo>
                  <a:lnTo>
                    <a:pt x="19922" y="6906"/>
                  </a:lnTo>
                  <a:lnTo>
                    <a:pt x="22303" y="5794"/>
                  </a:lnTo>
                  <a:lnTo>
                    <a:pt x="24447" y="5477"/>
                  </a:lnTo>
                  <a:lnTo>
                    <a:pt x="28178" y="6112"/>
                  </a:lnTo>
                  <a:lnTo>
                    <a:pt x="30559" y="7937"/>
                  </a:lnTo>
                  <a:lnTo>
                    <a:pt x="31750" y="11033"/>
                  </a:lnTo>
                  <a:lnTo>
                    <a:pt x="32146" y="15081"/>
                  </a:lnTo>
                  <a:lnTo>
                    <a:pt x="32146" y="35718"/>
                  </a:lnTo>
                  <a:lnTo>
                    <a:pt x="31908" y="38893"/>
                  </a:lnTo>
                  <a:lnTo>
                    <a:pt x="31353" y="41116"/>
                  </a:lnTo>
                  <a:lnTo>
                    <a:pt x="30399" y="42624"/>
                  </a:lnTo>
                  <a:lnTo>
                    <a:pt x="29130" y="43418"/>
                  </a:lnTo>
                  <a:lnTo>
                    <a:pt x="25875" y="44053"/>
                  </a:lnTo>
                  <a:lnTo>
                    <a:pt x="25875" y="45561"/>
                  </a:lnTo>
                  <a:lnTo>
                    <a:pt x="46513" y="45561"/>
                  </a:lnTo>
                  <a:lnTo>
                    <a:pt x="46513" y="44053"/>
                  </a:lnTo>
                  <a:lnTo>
                    <a:pt x="43497" y="43577"/>
                  </a:lnTo>
                  <a:lnTo>
                    <a:pt x="41592" y="42466"/>
                  </a:lnTo>
                  <a:lnTo>
                    <a:pt x="40718" y="40481"/>
                  </a:lnTo>
                  <a:lnTo>
                    <a:pt x="40402" y="37544"/>
                  </a:lnTo>
                  <a:lnTo>
                    <a:pt x="40402" y="14843"/>
                  </a:lnTo>
                  <a:lnTo>
                    <a:pt x="39924" y="9445"/>
                  </a:lnTo>
                  <a:lnTo>
                    <a:pt x="38417" y="5556"/>
                  </a:lnTo>
                  <a:lnTo>
                    <a:pt x="36433" y="2858"/>
                  </a:lnTo>
                  <a:lnTo>
                    <a:pt x="33893" y="1111"/>
                  </a:lnTo>
                  <a:lnTo>
                    <a:pt x="31273" y="238"/>
                  </a:lnTo>
                  <a:lnTo>
                    <a:pt x="28812" y="0"/>
                  </a:lnTo>
                  <a:lnTo>
                    <a:pt x="24843" y="634"/>
                  </a:lnTo>
                  <a:lnTo>
                    <a:pt x="21272" y="2302"/>
                  </a:lnTo>
                  <a:lnTo>
                    <a:pt x="17859" y="4842"/>
                  </a:lnTo>
                  <a:lnTo>
                    <a:pt x="14365" y="8017"/>
                  </a:lnTo>
                  <a:lnTo>
                    <a:pt x="14365" y="159"/>
                  </a:lnTo>
                  <a:lnTo>
                    <a:pt x="13651" y="0"/>
                  </a:lnTo>
                  <a:close/>
                </a:path>
              </a:pathLst>
            </a:custGeom>
            <a:solidFill>
              <a:srgbClr val="000000"/>
            </a:solidFill>
          </p:spPr>
          <p:txBody>
            <a:bodyPr vert="horz" lIns="91440" tIns="45720" rIns="91440" bIns="45720" anchor="t"/>
            <a:lstStyle/>
            <a:p>
              <a:endParaRPr lang="en-IN"/>
            </a:p>
          </p:txBody>
        </p:sp>
        <p:sp>
          <p:nvSpPr>
            <p:cNvPr id="2957" name="Shape 2992"/>
            <p:cNvSpPr/>
            <p:nvPr/>
          </p:nvSpPr>
          <p:spPr>
            <a:xfrm>
              <a:off x="5986207" y="5079649"/>
              <a:ext cx="46435" cy="45561"/>
            </a:xfrm>
            <a:custGeom>
              <a:avLst/>
              <a:gdLst/>
              <a:ahLst/>
              <a:cxnLst/>
              <a:rect l="0" t="0" r="0" b="0"/>
              <a:pathLst>
                <a:path w="46435" h="45561">
                  <a:moveTo>
                    <a:pt x="13653" y="0"/>
                  </a:moveTo>
                  <a:lnTo>
                    <a:pt x="0" y="4446"/>
                  </a:lnTo>
                  <a:lnTo>
                    <a:pt x="0" y="6112"/>
                  </a:lnTo>
                  <a:lnTo>
                    <a:pt x="1112" y="5794"/>
                  </a:lnTo>
                  <a:lnTo>
                    <a:pt x="2858" y="5715"/>
                  </a:lnTo>
                  <a:lnTo>
                    <a:pt x="4128" y="5873"/>
                  </a:lnTo>
                  <a:lnTo>
                    <a:pt x="5160" y="6588"/>
                  </a:lnTo>
                  <a:lnTo>
                    <a:pt x="6033" y="8493"/>
                  </a:lnTo>
                  <a:lnTo>
                    <a:pt x="6350" y="12065"/>
                  </a:lnTo>
                  <a:lnTo>
                    <a:pt x="6350" y="36672"/>
                  </a:lnTo>
                  <a:lnTo>
                    <a:pt x="6033" y="40243"/>
                  </a:lnTo>
                  <a:lnTo>
                    <a:pt x="5001" y="42466"/>
                  </a:lnTo>
                  <a:lnTo>
                    <a:pt x="3095" y="43577"/>
                  </a:lnTo>
                  <a:lnTo>
                    <a:pt x="159" y="44053"/>
                  </a:lnTo>
                  <a:lnTo>
                    <a:pt x="159" y="45561"/>
                  </a:lnTo>
                  <a:lnTo>
                    <a:pt x="21194" y="45561"/>
                  </a:lnTo>
                  <a:lnTo>
                    <a:pt x="21194" y="44053"/>
                  </a:lnTo>
                  <a:lnTo>
                    <a:pt x="18019" y="43656"/>
                  </a:lnTo>
                  <a:lnTo>
                    <a:pt x="15954" y="42624"/>
                  </a:lnTo>
                  <a:lnTo>
                    <a:pt x="14922" y="41116"/>
                  </a:lnTo>
                  <a:lnTo>
                    <a:pt x="14606" y="38893"/>
                  </a:lnTo>
                  <a:lnTo>
                    <a:pt x="14606" y="11112"/>
                  </a:lnTo>
                  <a:lnTo>
                    <a:pt x="17303" y="8652"/>
                  </a:lnTo>
                  <a:lnTo>
                    <a:pt x="19843" y="6906"/>
                  </a:lnTo>
                  <a:lnTo>
                    <a:pt x="22225" y="5794"/>
                  </a:lnTo>
                  <a:lnTo>
                    <a:pt x="24447" y="5477"/>
                  </a:lnTo>
                  <a:lnTo>
                    <a:pt x="28178" y="6112"/>
                  </a:lnTo>
                  <a:lnTo>
                    <a:pt x="30481" y="7937"/>
                  </a:lnTo>
                  <a:lnTo>
                    <a:pt x="31750" y="11033"/>
                  </a:lnTo>
                  <a:lnTo>
                    <a:pt x="32068" y="15081"/>
                  </a:lnTo>
                  <a:lnTo>
                    <a:pt x="32068" y="35718"/>
                  </a:lnTo>
                  <a:lnTo>
                    <a:pt x="31909" y="38893"/>
                  </a:lnTo>
                  <a:lnTo>
                    <a:pt x="31274" y="41116"/>
                  </a:lnTo>
                  <a:lnTo>
                    <a:pt x="30322" y="42624"/>
                  </a:lnTo>
                  <a:lnTo>
                    <a:pt x="29131" y="43418"/>
                  </a:lnTo>
                  <a:lnTo>
                    <a:pt x="25797" y="44053"/>
                  </a:lnTo>
                  <a:lnTo>
                    <a:pt x="25797" y="45561"/>
                  </a:lnTo>
                  <a:lnTo>
                    <a:pt x="46435" y="45561"/>
                  </a:lnTo>
                  <a:lnTo>
                    <a:pt x="46435" y="44053"/>
                  </a:lnTo>
                  <a:lnTo>
                    <a:pt x="43419" y="43577"/>
                  </a:lnTo>
                  <a:lnTo>
                    <a:pt x="41593" y="42466"/>
                  </a:lnTo>
                  <a:lnTo>
                    <a:pt x="40640" y="40481"/>
                  </a:lnTo>
                  <a:lnTo>
                    <a:pt x="40402" y="37544"/>
                  </a:lnTo>
                  <a:lnTo>
                    <a:pt x="40402" y="14843"/>
                  </a:lnTo>
                  <a:lnTo>
                    <a:pt x="39847" y="9445"/>
                  </a:lnTo>
                  <a:lnTo>
                    <a:pt x="38418" y="5556"/>
                  </a:lnTo>
                  <a:lnTo>
                    <a:pt x="36353" y="2858"/>
                  </a:lnTo>
                  <a:lnTo>
                    <a:pt x="33894" y="1111"/>
                  </a:lnTo>
                  <a:lnTo>
                    <a:pt x="31274" y="238"/>
                  </a:lnTo>
                  <a:lnTo>
                    <a:pt x="28813" y="0"/>
                  </a:lnTo>
                  <a:lnTo>
                    <a:pt x="24765" y="634"/>
                  </a:lnTo>
                  <a:lnTo>
                    <a:pt x="21194" y="2302"/>
                  </a:lnTo>
                  <a:lnTo>
                    <a:pt x="17860" y="4842"/>
                  </a:lnTo>
                  <a:lnTo>
                    <a:pt x="14367" y="8017"/>
                  </a:lnTo>
                  <a:lnTo>
                    <a:pt x="14367" y="159"/>
                  </a:lnTo>
                  <a:lnTo>
                    <a:pt x="13653" y="0"/>
                  </a:lnTo>
                  <a:close/>
                </a:path>
              </a:pathLst>
            </a:custGeom>
            <a:solidFill>
              <a:srgbClr val="000000"/>
            </a:solidFill>
          </p:spPr>
          <p:txBody>
            <a:bodyPr vert="horz" lIns="91440" tIns="45720" rIns="91440" bIns="45720" anchor="t"/>
            <a:lstStyle/>
            <a:p>
              <a:endParaRPr lang="en-IN"/>
            </a:p>
          </p:txBody>
        </p:sp>
        <p:sp>
          <p:nvSpPr>
            <p:cNvPr id="2958" name="Shape 2993"/>
            <p:cNvSpPr/>
            <p:nvPr/>
          </p:nvSpPr>
          <p:spPr>
            <a:xfrm>
              <a:off x="5858413" y="5079649"/>
              <a:ext cx="46435" cy="45561"/>
            </a:xfrm>
            <a:custGeom>
              <a:avLst/>
              <a:gdLst/>
              <a:ahLst/>
              <a:cxnLst/>
              <a:rect l="0" t="0" r="0" b="0"/>
              <a:pathLst>
                <a:path w="46435" h="45561">
                  <a:moveTo>
                    <a:pt x="13653" y="0"/>
                  </a:moveTo>
                  <a:lnTo>
                    <a:pt x="0" y="4446"/>
                  </a:lnTo>
                  <a:lnTo>
                    <a:pt x="0" y="6112"/>
                  </a:lnTo>
                  <a:lnTo>
                    <a:pt x="1112" y="5794"/>
                  </a:lnTo>
                  <a:lnTo>
                    <a:pt x="2858" y="5715"/>
                  </a:lnTo>
                  <a:lnTo>
                    <a:pt x="4128" y="5873"/>
                  </a:lnTo>
                  <a:lnTo>
                    <a:pt x="5160" y="6588"/>
                  </a:lnTo>
                  <a:lnTo>
                    <a:pt x="6033" y="8493"/>
                  </a:lnTo>
                  <a:lnTo>
                    <a:pt x="6350" y="12065"/>
                  </a:lnTo>
                  <a:lnTo>
                    <a:pt x="6350" y="36672"/>
                  </a:lnTo>
                  <a:lnTo>
                    <a:pt x="6033" y="40243"/>
                  </a:lnTo>
                  <a:lnTo>
                    <a:pt x="5001" y="42466"/>
                  </a:lnTo>
                  <a:lnTo>
                    <a:pt x="3095" y="43577"/>
                  </a:lnTo>
                  <a:lnTo>
                    <a:pt x="159" y="44053"/>
                  </a:lnTo>
                  <a:lnTo>
                    <a:pt x="159" y="45561"/>
                  </a:lnTo>
                  <a:lnTo>
                    <a:pt x="21194" y="45561"/>
                  </a:lnTo>
                  <a:lnTo>
                    <a:pt x="21194" y="44053"/>
                  </a:lnTo>
                  <a:lnTo>
                    <a:pt x="18019" y="43656"/>
                  </a:lnTo>
                  <a:lnTo>
                    <a:pt x="15954" y="42624"/>
                  </a:lnTo>
                  <a:lnTo>
                    <a:pt x="14922" y="41116"/>
                  </a:lnTo>
                  <a:lnTo>
                    <a:pt x="14685" y="38893"/>
                  </a:lnTo>
                  <a:lnTo>
                    <a:pt x="14685" y="11112"/>
                  </a:lnTo>
                  <a:lnTo>
                    <a:pt x="17383" y="8652"/>
                  </a:lnTo>
                  <a:lnTo>
                    <a:pt x="19843" y="6906"/>
                  </a:lnTo>
                  <a:lnTo>
                    <a:pt x="22225" y="5794"/>
                  </a:lnTo>
                  <a:lnTo>
                    <a:pt x="24447" y="5477"/>
                  </a:lnTo>
                  <a:lnTo>
                    <a:pt x="28178" y="6112"/>
                  </a:lnTo>
                  <a:lnTo>
                    <a:pt x="30481" y="7937"/>
                  </a:lnTo>
                  <a:lnTo>
                    <a:pt x="31750" y="11033"/>
                  </a:lnTo>
                  <a:lnTo>
                    <a:pt x="32068" y="15081"/>
                  </a:lnTo>
                  <a:lnTo>
                    <a:pt x="32068" y="35718"/>
                  </a:lnTo>
                  <a:lnTo>
                    <a:pt x="31909" y="38893"/>
                  </a:lnTo>
                  <a:lnTo>
                    <a:pt x="31274" y="41116"/>
                  </a:lnTo>
                  <a:lnTo>
                    <a:pt x="30322" y="42624"/>
                  </a:lnTo>
                  <a:lnTo>
                    <a:pt x="29131" y="43418"/>
                  </a:lnTo>
                  <a:lnTo>
                    <a:pt x="25877" y="44053"/>
                  </a:lnTo>
                  <a:lnTo>
                    <a:pt x="25877" y="45561"/>
                  </a:lnTo>
                  <a:lnTo>
                    <a:pt x="46435" y="45561"/>
                  </a:lnTo>
                  <a:lnTo>
                    <a:pt x="46435" y="44053"/>
                  </a:lnTo>
                  <a:lnTo>
                    <a:pt x="43419" y="43577"/>
                  </a:lnTo>
                  <a:lnTo>
                    <a:pt x="41593" y="42466"/>
                  </a:lnTo>
                  <a:lnTo>
                    <a:pt x="40640" y="40481"/>
                  </a:lnTo>
                  <a:lnTo>
                    <a:pt x="40402" y="37544"/>
                  </a:lnTo>
                  <a:lnTo>
                    <a:pt x="40402" y="14843"/>
                  </a:lnTo>
                  <a:lnTo>
                    <a:pt x="39847" y="9445"/>
                  </a:lnTo>
                  <a:lnTo>
                    <a:pt x="38418" y="5556"/>
                  </a:lnTo>
                  <a:lnTo>
                    <a:pt x="36353" y="2858"/>
                  </a:lnTo>
                  <a:lnTo>
                    <a:pt x="33894" y="1111"/>
                  </a:lnTo>
                  <a:lnTo>
                    <a:pt x="31274" y="238"/>
                  </a:lnTo>
                  <a:lnTo>
                    <a:pt x="28813" y="0"/>
                  </a:lnTo>
                  <a:lnTo>
                    <a:pt x="24765" y="634"/>
                  </a:lnTo>
                  <a:lnTo>
                    <a:pt x="21194" y="2302"/>
                  </a:lnTo>
                  <a:lnTo>
                    <a:pt x="17860" y="4842"/>
                  </a:lnTo>
                  <a:lnTo>
                    <a:pt x="14367" y="8017"/>
                  </a:lnTo>
                  <a:lnTo>
                    <a:pt x="14367" y="159"/>
                  </a:lnTo>
                  <a:lnTo>
                    <a:pt x="13653" y="0"/>
                  </a:lnTo>
                  <a:close/>
                </a:path>
              </a:pathLst>
            </a:custGeom>
            <a:solidFill>
              <a:srgbClr val="000000"/>
            </a:solidFill>
          </p:spPr>
          <p:txBody>
            <a:bodyPr vert="horz" lIns="91440" tIns="45720" rIns="91440" bIns="45720" anchor="t"/>
            <a:lstStyle/>
            <a:p>
              <a:endParaRPr lang="en-IN"/>
            </a:p>
          </p:txBody>
        </p:sp>
        <p:sp>
          <p:nvSpPr>
            <p:cNvPr id="2959" name="Shape 2994"/>
            <p:cNvSpPr/>
            <p:nvPr/>
          </p:nvSpPr>
          <p:spPr>
            <a:xfrm>
              <a:off x="5442331" y="5079649"/>
              <a:ext cx="46513" cy="45561"/>
            </a:xfrm>
            <a:custGeom>
              <a:avLst/>
              <a:gdLst/>
              <a:ahLst/>
              <a:cxnLst/>
              <a:rect l="0" t="0" r="0" b="0"/>
              <a:pathLst>
                <a:path w="46513" h="45561">
                  <a:moveTo>
                    <a:pt x="13652" y="0"/>
                  </a:moveTo>
                  <a:lnTo>
                    <a:pt x="0" y="4446"/>
                  </a:lnTo>
                  <a:lnTo>
                    <a:pt x="0" y="6112"/>
                  </a:lnTo>
                  <a:lnTo>
                    <a:pt x="1111" y="5794"/>
                  </a:lnTo>
                  <a:lnTo>
                    <a:pt x="2857" y="5715"/>
                  </a:lnTo>
                  <a:lnTo>
                    <a:pt x="4127" y="5873"/>
                  </a:lnTo>
                  <a:lnTo>
                    <a:pt x="5238" y="6588"/>
                  </a:lnTo>
                  <a:lnTo>
                    <a:pt x="6032" y="8493"/>
                  </a:lnTo>
                  <a:lnTo>
                    <a:pt x="6350" y="12065"/>
                  </a:lnTo>
                  <a:lnTo>
                    <a:pt x="6350" y="36672"/>
                  </a:lnTo>
                  <a:lnTo>
                    <a:pt x="6111" y="40243"/>
                  </a:lnTo>
                  <a:lnTo>
                    <a:pt x="5079" y="42466"/>
                  </a:lnTo>
                  <a:lnTo>
                    <a:pt x="3175" y="43577"/>
                  </a:lnTo>
                  <a:lnTo>
                    <a:pt x="237" y="44053"/>
                  </a:lnTo>
                  <a:lnTo>
                    <a:pt x="237" y="45561"/>
                  </a:lnTo>
                  <a:lnTo>
                    <a:pt x="21192" y="45561"/>
                  </a:lnTo>
                  <a:lnTo>
                    <a:pt x="21192" y="44053"/>
                  </a:lnTo>
                  <a:lnTo>
                    <a:pt x="18017" y="43656"/>
                  </a:lnTo>
                  <a:lnTo>
                    <a:pt x="16033" y="42624"/>
                  </a:lnTo>
                  <a:lnTo>
                    <a:pt x="15001" y="41116"/>
                  </a:lnTo>
                  <a:lnTo>
                    <a:pt x="14683" y="38893"/>
                  </a:lnTo>
                  <a:lnTo>
                    <a:pt x="14683" y="11112"/>
                  </a:lnTo>
                  <a:lnTo>
                    <a:pt x="17382" y="8652"/>
                  </a:lnTo>
                  <a:lnTo>
                    <a:pt x="19922" y="6906"/>
                  </a:lnTo>
                  <a:lnTo>
                    <a:pt x="22225" y="5794"/>
                  </a:lnTo>
                  <a:lnTo>
                    <a:pt x="24447" y="5477"/>
                  </a:lnTo>
                  <a:lnTo>
                    <a:pt x="28177" y="6112"/>
                  </a:lnTo>
                  <a:lnTo>
                    <a:pt x="30558" y="7937"/>
                  </a:lnTo>
                  <a:lnTo>
                    <a:pt x="31750" y="11033"/>
                  </a:lnTo>
                  <a:lnTo>
                    <a:pt x="32146" y="15081"/>
                  </a:lnTo>
                  <a:lnTo>
                    <a:pt x="32146" y="35718"/>
                  </a:lnTo>
                  <a:lnTo>
                    <a:pt x="31908" y="38893"/>
                  </a:lnTo>
                  <a:lnTo>
                    <a:pt x="31352" y="41116"/>
                  </a:lnTo>
                  <a:lnTo>
                    <a:pt x="30399" y="42624"/>
                  </a:lnTo>
                  <a:lnTo>
                    <a:pt x="29130" y="43418"/>
                  </a:lnTo>
                  <a:lnTo>
                    <a:pt x="25875" y="44053"/>
                  </a:lnTo>
                  <a:lnTo>
                    <a:pt x="25875" y="45561"/>
                  </a:lnTo>
                  <a:lnTo>
                    <a:pt x="46513" y="45561"/>
                  </a:lnTo>
                  <a:lnTo>
                    <a:pt x="46513" y="44053"/>
                  </a:lnTo>
                  <a:lnTo>
                    <a:pt x="43497" y="43577"/>
                  </a:lnTo>
                  <a:lnTo>
                    <a:pt x="41592" y="42466"/>
                  </a:lnTo>
                  <a:lnTo>
                    <a:pt x="40718" y="40481"/>
                  </a:lnTo>
                  <a:lnTo>
                    <a:pt x="40401" y="37544"/>
                  </a:lnTo>
                  <a:lnTo>
                    <a:pt x="40401" y="14843"/>
                  </a:lnTo>
                  <a:lnTo>
                    <a:pt x="39924" y="9445"/>
                  </a:lnTo>
                  <a:lnTo>
                    <a:pt x="38417" y="5556"/>
                  </a:lnTo>
                  <a:lnTo>
                    <a:pt x="36353" y="2858"/>
                  </a:lnTo>
                  <a:lnTo>
                    <a:pt x="33892" y="1111"/>
                  </a:lnTo>
                  <a:lnTo>
                    <a:pt x="31273" y="238"/>
                  </a:lnTo>
                  <a:lnTo>
                    <a:pt x="28812" y="0"/>
                  </a:lnTo>
                  <a:lnTo>
                    <a:pt x="24843" y="634"/>
                  </a:lnTo>
                  <a:lnTo>
                    <a:pt x="21272" y="2302"/>
                  </a:lnTo>
                  <a:lnTo>
                    <a:pt x="17858" y="4842"/>
                  </a:lnTo>
                  <a:lnTo>
                    <a:pt x="14366" y="8017"/>
                  </a:lnTo>
                  <a:lnTo>
                    <a:pt x="14366" y="159"/>
                  </a:lnTo>
                  <a:lnTo>
                    <a:pt x="13652" y="0"/>
                  </a:lnTo>
                  <a:close/>
                </a:path>
              </a:pathLst>
            </a:custGeom>
            <a:solidFill>
              <a:srgbClr val="000000"/>
            </a:solidFill>
          </p:spPr>
          <p:txBody>
            <a:bodyPr vert="horz" lIns="91440" tIns="45720" rIns="91440" bIns="45720" anchor="t"/>
            <a:lstStyle/>
            <a:p>
              <a:endParaRPr lang="en-IN"/>
            </a:p>
          </p:txBody>
        </p:sp>
        <p:sp>
          <p:nvSpPr>
            <p:cNvPr id="2960" name="Shape 2995"/>
            <p:cNvSpPr/>
            <p:nvPr/>
          </p:nvSpPr>
          <p:spPr>
            <a:xfrm>
              <a:off x="5599731" y="5079649"/>
              <a:ext cx="32702" cy="45561"/>
            </a:xfrm>
            <a:custGeom>
              <a:avLst/>
              <a:gdLst/>
              <a:ahLst/>
              <a:cxnLst/>
              <a:rect l="0" t="0" r="0" b="0"/>
              <a:pathLst>
                <a:path w="32702" h="45561">
                  <a:moveTo>
                    <a:pt x="14844" y="0"/>
                  </a:moveTo>
                  <a:lnTo>
                    <a:pt x="238" y="5318"/>
                  </a:lnTo>
                  <a:lnTo>
                    <a:pt x="238" y="6906"/>
                  </a:lnTo>
                  <a:lnTo>
                    <a:pt x="3572" y="6509"/>
                  </a:lnTo>
                  <a:lnTo>
                    <a:pt x="4842" y="6667"/>
                  </a:lnTo>
                  <a:lnTo>
                    <a:pt x="5953" y="7303"/>
                  </a:lnTo>
                  <a:lnTo>
                    <a:pt x="6747" y="9128"/>
                  </a:lnTo>
                  <a:lnTo>
                    <a:pt x="7065" y="12462"/>
                  </a:lnTo>
                  <a:lnTo>
                    <a:pt x="7065" y="37227"/>
                  </a:lnTo>
                  <a:lnTo>
                    <a:pt x="6747" y="40481"/>
                  </a:lnTo>
                  <a:lnTo>
                    <a:pt x="5636" y="42307"/>
                  </a:lnTo>
                  <a:lnTo>
                    <a:pt x="3413" y="43339"/>
                  </a:lnTo>
                  <a:lnTo>
                    <a:pt x="0" y="44053"/>
                  </a:lnTo>
                  <a:lnTo>
                    <a:pt x="0" y="45561"/>
                  </a:lnTo>
                  <a:lnTo>
                    <a:pt x="23812" y="45561"/>
                  </a:lnTo>
                  <a:lnTo>
                    <a:pt x="23812" y="44053"/>
                  </a:lnTo>
                  <a:lnTo>
                    <a:pt x="20320" y="43736"/>
                  </a:lnTo>
                  <a:lnTo>
                    <a:pt x="17701" y="42862"/>
                  </a:lnTo>
                  <a:lnTo>
                    <a:pt x="16033" y="40640"/>
                  </a:lnTo>
                  <a:lnTo>
                    <a:pt x="15399" y="36672"/>
                  </a:lnTo>
                  <a:lnTo>
                    <a:pt x="15399" y="14367"/>
                  </a:lnTo>
                  <a:lnTo>
                    <a:pt x="16590" y="10874"/>
                  </a:lnTo>
                  <a:lnTo>
                    <a:pt x="19288" y="7699"/>
                  </a:lnTo>
                  <a:lnTo>
                    <a:pt x="20796" y="6588"/>
                  </a:lnTo>
                  <a:lnTo>
                    <a:pt x="22146" y="6270"/>
                  </a:lnTo>
                  <a:lnTo>
                    <a:pt x="24210" y="7143"/>
                  </a:lnTo>
                  <a:lnTo>
                    <a:pt x="26193" y="8811"/>
                  </a:lnTo>
                  <a:lnTo>
                    <a:pt x="28972" y="9684"/>
                  </a:lnTo>
                  <a:lnTo>
                    <a:pt x="30560" y="9366"/>
                  </a:lnTo>
                  <a:lnTo>
                    <a:pt x="31750" y="8493"/>
                  </a:lnTo>
                  <a:lnTo>
                    <a:pt x="32702" y="5318"/>
                  </a:lnTo>
                  <a:lnTo>
                    <a:pt x="32385" y="3095"/>
                  </a:lnTo>
                  <a:lnTo>
                    <a:pt x="31353" y="1428"/>
                  </a:lnTo>
                  <a:lnTo>
                    <a:pt x="29607" y="317"/>
                  </a:lnTo>
                  <a:lnTo>
                    <a:pt x="27385" y="0"/>
                  </a:lnTo>
                  <a:lnTo>
                    <a:pt x="24606" y="397"/>
                  </a:lnTo>
                  <a:lnTo>
                    <a:pt x="21828" y="1904"/>
                  </a:lnTo>
                  <a:lnTo>
                    <a:pt x="18891" y="4603"/>
                  </a:lnTo>
                  <a:lnTo>
                    <a:pt x="15557" y="8969"/>
                  </a:lnTo>
                  <a:lnTo>
                    <a:pt x="15399" y="8969"/>
                  </a:lnTo>
                  <a:lnTo>
                    <a:pt x="15399" y="159"/>
                  </a:lnTo>
                  <a:lnTo>
                    <a:pt x="14844" y="0"/>
                  </a:lnTo>
                  <a:close/>
                </a:path>
              </a:pathLst>
            </a:custGeom>
            <a:solidFill>
              <a:srgbClr val="000000"/>
            </a:solidFill>
          </p:spPr>
          <p:txBody>
            <a:bodyPr vert="horz" lIns="91440" tIns="45720" rIns="91440" bIns="45720" anchor="t"/>
            <a:lstStyle/>
            <a:p>
              <a:endParaRPr lang="en-IN"/>
            </a:p>
          </p:txBody>
        </p:sp>
        <p:sp>
          <p:nvSpPr>
            <p:cNvPr id="2961" name="Shape 2996"/>
            <p:cNvSpPr/>
            <p:nvPr/>
          </p:nvSpPr>
          <p:spPr>
            <a:xfrm>
              <a:off x="5098478" y="5079649"/>
              <a:ext cx="32702" cy="45561"/>
            </a:xfrm>
            <a:custGeom>
              <a:avLst/>
              <a:gdLst/>
              <a:ahLst/>
              <a:cxnLst/>
              <a:rect l="0" t="0" r="0" b="0"/>
              <a:pathLst>
                <a:path w="32702" h="45561">
                  <a:moveTo>
                    <a:pt x="14922" y="0"/>
                  </a:moveTo>
                  <a:lnTo>
                    <a:pt x="237" y="5318"/>
                  </a:lnTo>
                  <a:lnTo>
                    <a:pt x="237" y="6906"/>
                  </a:lnTo>
                  <a:lnTo>
                    <a:pt x="3571" y="6509"/>
                  </a:lnTo>
                  <a:lnTo>
                    <a:pt x="4841" y="6667"/>
                  </a:lnTo>
                  <a:lnTo>
                    <a:pt x="5952" y="7303"/>
                  </a:lnTo>
                  <a:lnTo>
                    <a:pt x="6746" y="9128"/>
                  </a:lnTo>
                  <a:lnTo>
                    <a:pt x="7063" y="12462"/>
                  </a:lnTo>
                  <a:lnTo>
                    <a:pt x="7063" y="37227"/>
                  </a:lnTo>
                  <a:lnTo>
                    <a:pt x="6746" y="40481"/>
                  </a:lnTo>
                  <a:lnTo>
                    <a:pt x="5634" y="42307"/>
                  </a:lnTo>
                  <a:lnTo>
                    <a:pt x="3492" y="43339"/>
                  </a:lnTo>
                  <a:lnTo>
                    <a:pt x="0" y="44053"/>
                  </a:lnTo>
                  <a:lnTo>
                    <a:pt x="0" y="45561"/>
                  </a:lnTo>
                  <a:lnTo>
                    <a:pt x="23812" y="45561"/>
                  </a:lnTo>
                  <a:lnTo>
                    <a:pt x="23812" y="44053"/>
                  </a:lnTo>
                  <a:lnTo>
                    <a:pt x="20320" y="43736"/>
                  </a:lnTo>
                  <a:lnTo>
                    <a:pt x="17700" y="42862"/>
                  </a:lnTo>
                  <a:lnTo>
                    <a:pt x="16033" y="40640"/>
                  </a:lnTo>
                  <a:lnTo>
                    <a:pt x="15398" y="36672"/>
                  </a:lnTo>
                  <a:lnTo>
                    <a:pt x="15398" y="14367"/>
                  </a:lnTo>
                  <a:lnTo>
                    <a:pt x="16588" y="10874"/>
                  </a:lnTo>
                  <a:lnTo>
                    <a:pt x="19287" y="7699"/>
                  </a:lnTo>
                  <a:lnTo>
                    <a:pt x="20796" y="6588"/>
                  </a:lnTo>
                  <a:lnTo>
                    <a:pt x="22145" y="6270"/>
                  </a:lnTo>
                  <a:lnTo>
                    <a:pt x="24208" y="7143"/>
                  </a:lnTo>
                  <a:lnTo>
                    <a:pt x="26193" y="8811"/>
                  </a:lnTo>
                  <a:lnTo>
                    <a:pt x="28971" y="9684"/>
                  </a:lnTo>
                  <a:lnTo>
                    <a:pt x="30558" y="9366"/>
                  </a:lnTo>
                  <a:lnTo>
                    <a:pt x="31750" y="8493"/>
                  </a:lnTo>
                  <a:lnTo>
                    <a:pt x="32702" y="5318"/>
                  </a:lnTo>
                  <a:lnTo>
                    <a:pt x="32384" y="3095"/>
                  </a:lnTo>
                  <a:lnTo>
                    <a:pt x="31352" y="1428"/>
                  </a:lnTo>
                  <a:lnTo>
                    <a:pt x="29606" y="317"/>
                  </a:lnTo>
                  <a:lnTo>
                    <a:pt x="27383" y="0"/>
                  </a:lnTo>
                  <a:lnTo>
                    <a:pt x="24606" y="397"/>
                  </a:lnTo>
                  <a:lnTo>
                    <a:pt x="21827" y="1904"/>
                  </a:lnTo>
                  <a:lnTo>
                    <a:pt x="18891" y="4603"/>
                  </a:lnTo>
                  <a:lnTo>
                    <a:pt x="15557" y="8969"/>
                  </a:lnTo>
                  <a:lnTo>
                    <a:pt x="15398" y="8969"/>
                  </a:lnTo>
                  <a:lnTo>
                    <a:pt x="15398" y="159"/>
                  </a:lnTo>
                  <a:lnTo>
                    <a:pt x="14922" y="0"/>
                  </a:lnTo>
                  <a:close/>
                </a:path>
              </a:pathLst>
            </a:custGeom>
            <a:solidFill>
              <a:srgbClr val="000000"/>
            </a:solidFill>
          </p:spPr>
          <p:txBody>
            <a:bodyPr vert="horz" lIns="91440" tIns="45720" rIns="91440" bIns="45720" anchor="t"/>
            <a:lstStyle/>
            <a:p>
              <a:endParaRPr lang="en-IN"/>
            </a:p>
          </p:txBody>
        </p:sp>
        <p:sp>
          <p:nvSpPr>
            <p:cNvPr id="2962" name="Shape 2997"/>
            <p:cNvSpPr/>
            <p:nvPr/>
          </p:nvSpPr>
          <p:spPr>
            <a:xfrm>
              <a:off x="6284578" y="5079649"/>
              <a:ext cx="43735" cy="67152"/>
            </a:xfrm>
            <a:custGeom>
              <a:avLst/>
              <a:gdLst/>
              <a:ahLst/>
              <a:cxnLst/>
              <a:rect l="0" t="0" r="0" b="0"/>
              <a:pathLst>
                <a:path w="43735" h="67152">
                  <a:moveTo>
                    <a:pt x="21114" y="0"/>
                  </a:moveTo>
                  <a:lnTo>
                    <a:pt x="20512" y="2939"/>
                  </a:lnTo>
                  <a:lnTo>
                    <a:pt x="22542" y="3334"/>
                  </a:lnTo>
                  <a:lnTo>
                    <a:pt x="24844" y="4922"/>
                  </a:lnTo>
                  <a:lnTo>
                    <a:pt x="26591" y="7143"/>
                  </a:lnTo>
                  <a:lnTo>
                    <a:pt x="27940" y="9763"/>
                  </a:lnTo>
                  <a:lnTo>
                    <a:pt x="29368" y="15161"/>
                  </a:lnTo>
                  <a:lnTo>
                    <a:pt x="29686" y="17383"/>
                  </a:lnTo>
                  <a:lnTo>
                    <a:pt x="29766" y="18812"/>
                  </a:lnTo>
                  <a:lnTo>
                    <a:pt x="29766" y="20241"/>
                  </a:lnTo>
                  <a:lnTo>
                    <a:pt x="29447" y="22225"/>
                  </a:lnTo>
                  <a:lnTo>
                    <a:pt x="28733" y="24368"/>
                  </a:lnTo>
                  <a:lnTo>
                    <a:pt x="27385" y="26353"/>
                  </a:lnTo>
                  <a:lnTo>
                    <a:pt x="25400" y="27781"/>
                  </a:lnTo>
                  <a:lnTo>
                    <a:pt x="22542" y="28337"/>
                  </a:lnTo>
                  <a:lnTo>
                    <a:pt x="19129" y="27622"/>
                  </a:lnTo>
                  <a:lnTo>
                    <a:pt x="16431" y="25717"/>
                  </a:lnTo>
                  <a:lnTo>
                    <a:pt x="14446" y="22939"/>
                  </a:lnTo>
                  <a:lnTo>
                    <a:pt x="13176" y="19447"/>
                  </a:lnTo>
                  <a:lnTo>
                    <a:pt x="12224" y="11668"/>
                  </a:lnTo>
                  <a:lnTo>
                    <a:pt x="12858" y="7461"/>
                  </a:lnTo>
                  <a:lnTo>
                    <a:pt x="14605" y="4683"/>
                  </a:lnTo>
                  <a:lnTo>
                    <a:pt x="17066" y="3175"/>
                  </a:lnTo>
                  <a:lnTo>
                    <a:pt x="19685" y="2778"/>
                  </a:lnTo>
                  <a:lnTo>
                    <a:pt x="20512" y="2939"/>
                  </a:lnTo>
                  <a:lnTo>
                    <a:pt x="21114" y="0"/>
                  </a:lnTo>
                  <a:lnTo>
                    <a:pt x="17225" y="397"/>
                  </a:lnTo>
                  <a:lnTo>
                    <a:pt x="13335" y="1667"/>
                  </a:lnTo>
                  <a:lnTo>
                    <a:pt x="9683" y="3889"/>
                  </a:lnTo>
                  <a:lnTo>
                    <a:pt x="6747" y="7064"/>
                  </a:lnTo>
                  <a:lnTo>
                    <a:pt x="4762" y="11192"/>
                  </a:lnTo>
                  <a:lnTo>
                    <a:pt x="4047" y="16509"/>
                  </a:lnTo>
                  <a:lnTo>
                    <a:pt x="4682" y="20637"/>
                  </a:lnTo>
                  <a:lnTo>
                    <a:pt x="6429" y="24129"/>
                  </a:lnTo>
                  <a:lnTo>
                    <a:pt x="9287" y="27147"/>
                  </a:lnTo>
                  <a:lnTo>
                    <a:pt x="13256" y="29448"/>
                  </a:lnTo>
                  <a:lnTo>
                    <a:pt x="9525" y="32861"/>
                  </a:lnTo>
                  <a:lnTo>
                    <a:pt x="6985" y="35322"/>
                  </a:lnTo>
                  <a:lnTo>
                    <a:pt x="5476" y="37068"/>
                  </a:lnTo>
                  <a:lnTo>
                    <a:pt x="4762" y="38417"/>
                  </a:lnTo>
                  <a:lnTo>
                    <a:pt x="4445" y="40243"/>
                  </a:lnTo>
                  <a:lnTo>
                    <a:pt x="4921" y="41989"/>
                  </a:lnTo>
                  <a:lnTo>
                    <a:pt x="6032" y="43418"/>
                  </a:lnTo>
                  <a:lnTo>
                    <a:pt x="9683" y="45482"/>
                  </a:lnTo>
                  <a:lnTo>
                    <a:pt x="6032" y="48181"/>
                  </a:lnTo>
                  <a:lnTo>
                    <a:pt x="2937" y="51197"/>
                  </a:lnTo>
                  <a:lnTo>
                    <a:pt x="793" y="54292"/>
                  </a:lnTo>
                  <a:lnTo>
                    <a:pt x="0" y="57547"/>
                  </a:lnTo>
                  <a:lnTo>
                    <a:pt x="397" y="59531"/>
                  </a:lnTo>
                  <a:lnTo>
                    <a:pt x="1350" y="61278"/>
                  </a:lnTo>
                  <a:lnTo>
                    <a:pt x="2857" y="62944"/>
                  </a:lnTo>
                  <a:lnTo>
                    <a:pt x="5001" y="64373"/>
                  </a:lnTo>
                  <a:lnTo>
                    <a:pt x="10557" y="66358"/>
                  </a:lnTo>
                  <a:lnTo>
                    <a:pt x="17541" y="67152"/>
                  </a:lnTo>
                  <a:lnTo>
                    <a:pt x="21194" y="66913"/>
                  </a:lnTo>
                  <a:lnTo>
                    <a:pt x="25241" y="66119"/>
                  </a:lnTo>
                  <a:lnTo>
                    <a:pt x="33496" y="63023"/>
                  </a:lnTo>
                  <a:lnTo>
                    <a:pt x="37226" y="60642"/>
                  </a:lnTo>
                  <a:lnTo>
                    <a:pt x="40164" y="57784"/>
                  </a:lnTo>
                  <a:lnTo>
                    <a:pt x="42147" y="54292"/>
                  </a:lnTo>
                  <a:lnTo>
                    <a:pt x="42862" y="50403"/>
                  </a:lnTo>
                  <a:lnTo>
                    <a:pt x="42782" y="48657"/>
                  </a:lnTo>
                  <a:lnTo>
                    <a:pt x="42147" y="46514"/>
                  </a:lnTo>
                  <a:lnTo>
                    <a:pt x="40878" y="44291"/>
                  </a:lnTo>
                  <a:lnTo>
                    <a:pt x="38735" y="42228"/>
                  </a:lnTo>
                  <a:lnTo>
                    <a:pt x="35481" y="40640"/>
                  </a:lnTo>
                  <a:lnTo>
                    <a:pt x="30876" y="39847"/>
                  </a:lnTo>
                  <a:lnTo>
                    <a:pt x="18098" y="39211"/>
                  </a:lnTo>
                  <a:lnTo>
                    <a:pt x="14764" y="39053"/>
                  </a:lnTo>
                  <a:lnTo>
                    <a:pt x="13211" y="38644"/>
                  </a:lnTo>
                  <a:lnTo>
                    <a:pt x="11748" y="45799"/>
                  </a:lnTo>
                  <a:lnTo>
                    <a:pt x="15954" y="46434"/>
                  </a:lnTo>
                  <a:lnTo>
                    <a:pt x="20637" y="46831"/>
                  </a:lnTo>
                  <a:lnTo>
                    <a:pt x="23812" y="46911"/>
                  </a:lnTo>
                  <a:lnTo>
                    <a:pt x="27940" y="47069"/>
                  </a:lnTo>
                  <a:lnTo>
                    <a:pt x="32861" y="47228"/>
                  </a:lnTo>
                  <a:lnTo>
                    <a:pt x="36751" y="47863"/>
                  </a:lnTo>
                  <a:lnTo>
                    <a:pt x="39211" y="49292"/>
                  </a:lnTo>
                  <a:lnTo>
                    <a:pt x="40085" y="51911"/>
                  </a:lnTo>
                  <a:lnTo>
                    <a:pt x="39766" y="53816"/>
                  </a:lnTo>
                  <a:lnTo>
                    <a:pt x="38813" y="55642"/>
                  </a:lnTo>
                  <a:lnTo>
                    <a:pt x="37306" y="57229"/>
                  </a:lnTo>
                  <a:lnTo>
                    <a:pt x="35242" y="58658"/>
                  </a:lnTo>
                  <a:lnTo>
                    <a:pt x="32622" y="59848"/>
                  </a:lnTo>
                  <a:lnTo>
                    <a:pt x="29447" y="60722"/>
                  </a:lnTo>
                  <a:lnTo>
                    <a:pt x="25876" y="61278"/>
                  </a:lnTo>
                  <a:lnTo>
                    <a:pt x="21749" y="61516"/>
                  </a:lnTo>
                  <a:lnTo>
                    <a:pt x="17860" y="61278"/>
                  </a:lnTo>
                  <a:lnTo>
                    <a:pt x="14685" y="60802"/>
                  </a:lnTo>
                  <a:lnTo>
                    <a:pt x="12065" y="60087"/>
                  </a:lnTo>
                  <a:lnTo>
                    <a:pt x="10160" y="59134"/>
                  </a:lnTo>
                  <a:lnTo>
                    <a:pt x="7700" y="56912"/>
                  </a:lnTo>
                  <a:lnTo>
                    <a:pt x="6906" y="54452"/>
                  </a:lnTo>
                  <a:lnTo>
                    <a:pt x="7222" y="52387"/>
                  </a:lnTo>
                  <a:lnTo>
                    <a:pt x="8176" y="50403"/>
                  </a:lnTo>
                  <a:lnTo>
                    <a:pt x="11748" y="45799"/>
                  </a:lnTo>
                  <a:lnTo>
                    <a:pt x="13211" y="38644"/>
                  </a:lnTo>
                  <a:lnTo>
                    <a:pt x="11748" y="38259"/>
                  </a:lnTo>
                  <a:lnTo>
                    <a:pt x="10795" y="37544"/>
                  </a:lnTo>
                  <a:lnTo>
                    <a:pt x="10397" y="36512"/>
                  </a:lnTo>
                  <a:lnTo>
                    <a:pt x="11032" y="34687"/>
                  </a:lnTo>
                  <a:lnTo>
                    <a:pt x="12620" y="32703"/>
                  </a:lnTo>
                  <a:lnTo>
                    <a:pt x="14526" y="31036"/>
                  </a:lnTo>
                  <a:lnTo>
                    <a:pt x="16351" y="30322"/>
                  </a:lnTo>
                  <a:lnTo>
                    <a:pt x="17225" y="30401"/>
                  </a:lnTo>
                  <a:lnTo>
                    <a:pt x="18732" y="30559"/>
                  </a:lnTo>
                  <a:lnTo>
                    <a:pt x="21669" y="30797"/>
                  </a:lnTo>
                  <a:lnTo>
                    <a:pt x="24765" y="30401"/>
                  </a:lnTo>
                  <a:lnTo>
                    <a:pt x="28178" y="29368"/>
                  </a:lnTo>
                  <a:lnTo>
                    <a:pt x="31670" y="27543"/>
                  </a:lnTo>
                  <a:lnTo>
                    <a:pt x="34607" y="24765"/>
                  </a:lnTo>
                  <a:lnTo>
                    <a:pt x="36671" y="21034"/>
                  </a:lnTo>
                  <a:lnTo>
                    <a:pt x="37385" y="16272"/>
                  </a:lnTo>
                  <a:lnTo>
                    <a:pt x="37306" y="13097"/>
                  </a:lnTo>
                  <a:lnTo>
                    <a:pt x="36910" y="10716"/>
                  </a:lnTo>
                  <a:lnTo>
                    <a:pt x="35560" y="7143"/>
                  </a:lnTo>
                  <a:lnTo>
                    <a:pt x="43735" y="7143"/>
                  </a:lnTo>
                  <a:lnTo>
                    <a:pt x="43735" y="3254"/>
                  </a:lnTo>
                  <a:lnTo>
                    <a:pt x="36116" y="3254"/>
                  </a:lnTo>
                  <a:lnTo>
                    <a:pt x="33576" y="3095"/>
                  </a:lnTo>
                  <a:lnTo>
                    <a:pt x="30719" y="2302"/>
                  </a:lnTo>
                  <a:lnTo>
                    <a:pt x="25717" y="556"/>
                  </a:lnTo>
                  <a:lnTo>
                    <a:pt x="21114" y="0"/>
                  </a:lnTo>
                  <a:close/>
                </a:path>
              </a:pathLst>
            </a:custGeom>
            <a:solidFill>
              <a:srgbClr val="000000"/>
            </a:solidFill>
          </p:spPr>
          <p:txBody>
            <a:bodyPr vert="horz" lIns="91440" tIns="45720" rIns="91440" bIns="45720" anchor="t"/>
            <a:lstStyle/>
            <a:p>
              <a:endParaRPr lang="en-IN"/>
            </a:p>
          </p:txBody>
        </p:sp>
        <p:sp>
          <p:nvSpPr>
            <p:cNvPr id="2963" name="Shape 2998"/>
            <p:cNvSpPr/>
            <p:nvPr/>
          </p:nvSpPr>
          <p:spPr>
            <a:xfrm>
              <a:off x="5350414" y="5079649"/>
              <a:ext cx="43815" cy="67152"/>
            </a:xfrm>
            <a:custGeom>
              <a:avLst/>
              <a:gdLst/>
              <a:ahLst/>
              <a:cxnLst/>
              <a:rect l="0" t="0" r="0" b="0"/>
              <a:pathLst>
                <a:path w="43815" h="67152">
                  <a:moveTo>
                    <a:pt x="21113" y="0"/>
                  </a:moveTo>
                  <a:lnTo>
                    <a:pt x="19685" y="2778"/>
                  </a:lnTo>
                  <a:lnTo>
                    <a:pt x="22621" y="3334"/>
                  </a:lnTo>
                  <a:lnTo>
                    <a:pt x="24843" y="4922"/>
                  </a:lnTo>
                  <a:lnTo>
                    <a:pt x="27940" y="9763"/>
                  </a:lnTo>
                  <a:lnTo>
                    <a:pt x="29447" y="15161"/>
                  </a:lnTo>
                  <a:lnTo>
                    <a:pt x="29765" y="17383"/>
                  </a:lnTo>
                  <a:lnTo>
                    <a:pt x="29845" y="18812"/>
                  </a:lnTo>
                  <a:lnTo>
                    <a:pt x="29765" y="20241"/>
                  </a:lnTo>
                  <a:lnTo>
                    <a:pt x="29447" y="22225"/>
                  </a:lnTo>
                  <a:lnTo>
                    <a:pt x="28733" y="24368"/>
                  </a:lnTo>
                  <a:lnTo>
                    <a:pt x="27463" y="26353"/>
                  </a:lnTo>
                  <a:lnTo>
                    <a:pt x="25400" y="27781"/>
                  </a:lnTo>
                  <a:lnTo>
                    <a:pt x="22621" y="28337"/>
                  </a:lnTo>
                  <a:lnTo>
                    <a:pt x="19128" y="27622"/>
                  </a:lnTo>
                  <a:lnTo>
                    <a:pt x="16430" y="25717"/>
                  </a:lnTo>
                  <a:lnTo>
                    <a:pt x="14525" y="22939"/>
                  </a:lnTo>
                  <a:lnTo>
                    <a:pt x="13255" y="19447"/>
                  </a:lnTo>
                  <a:lnTo>
                    <a:pt x="12302" y="11668"/>
                  </a:lnTo>
                  <a:lnTo>
                    <a:pt x="12937" y="7461"/>
                  </a:lnTo>
                  <a:lnTo>
                    <a:pt x="14683" y="4683"/>
                  </a:lnTo>
                  <a:lnTo>
                    <a:pt x="17065" y="3175"/>
                  </a:lnTo>
                  <a:lnTo>
                    <a:pt x="19685" y="2778"/>
                  </a:lnTo>
                  <a:lnTo>
                    <a:pt x="21113" y="0"/>
                  </a:lnTo>
                  <a:lnTo>
                    <a:pt x="17223" y="397"/>
                  </a:lnTo>
                  <a:lnTo>
                    <a:pt x="13335" y="1667"/>
                  </a:lnTo>
                  <a:lnTo>
                    <a:pt x="9762" y="3889"/>
                  </a:lnTo>
                  <a:lnTo>
                    <a:pt x="6826" y="7064"/>
                  </a:lnTo>
                  <a:lnTo>
                    <a:pt x="4762" y="11192"/>
                  </a:lnTo>
                  <a:lnTo>
                    <a:pt x="4047" y="16509"/>
                  </a:lnTo>
                  <a:lnTo>
                    <a:pt x="4682" y="20637"/>
                  </a:lnTo>
                  <a:lnTo>
                    <a:pt x="6428" y="24129"/>
                  </a:lnTo>
                  <a:lnTo>
                    <a:pt x="9366" y="27147"/>
                  </a:lnTo>
                  <a:lnTo>
                    <a:pt x="13255" y="29448"/>
                  </a:lnTo>
                  <a:lnTo>
                    <a:pt x="9525" y="32861"/>
                  </a:lnTo>
                  <a:lnTo>
                    <a:pt x="7063" y="35322"/>
                  </a:lnTo>
                  <a:lnTo>
                    <a:pt x="5556" y="37068"/>
                  </a:lnTo>
                  <a:lnTo>
                    <a:pt x="4762" y="38417"/>
                  </a:lnTo>
                  <a:lnTo>
                    <a:pt x="4445" y="40243"/>
                  </a:lnTo>
                  <a:lnTo>
                    <a:pt x="4921" y="41989"/>
                  </a:lnTo>
                  <a:lnTo>
                    <a:pt x="6111" y="43418"/>
                  </a:lnTo>
                  <a:lnTo>
                    <a:pt x="9683" y="45482"/>
                  </a:lnTo>
                  <a:lnTo>
                    <a:pt x="6032" y="48181"/>
                  </a:lnTo>
                  <a:lnTo>
                    <a:pt x="2936" y="51197"/>
                  </a:lnTo>
                  <a:lnTo>
                    <a:pt x="793" y="54292"/>
                  </a:lnTo>
                  <a:lnTo>
                    <a:pt x="0" y="57547"/>
                  </a:lnTo>
                  <a:lnTo>
                    <a:pt x="396" y="59531"/>
                  </a:lnTo>
                  <a:lnTo>
                    <a:pt x="1348" y="61278"/>
                  </a:lnTo>
                  <a:lnTo>
                    <a:pt x="2936" y="62944"/>
                  </a:lnTo>
                  <a:lnTo>
                    <a:pt x="5000" y="64373"/>
                  </a:lnTo>
                  <a:lnTo>
                    <a:pt x="10556" y="66358"/>
                  </a:lnTo>
                  <a:lnTo>
                    <a:pt x="17541" y="67152"/>
                  </a:lnTo>
                  <a:lnTo>
                    <a:pt x="21192" y="66913"/>
                  </a:lnTo>
                  <a:lnTo>
                    <a:pt x="25241" y="66119"/>
                  </a:lnTo>
                  <a:lnTo>
                    <a:pt x="33575" y="63023"/>
                  </a:lnTo>
                  <a:lnTo>
                    <a:pt x="37226" y="60642"/>
                  </a:lnTo>
                  <a:lnTo>
                    <a:pt x="40163" y="57784"/>
                  </a:lnTo>
                  <a:lnTo>
                    <a:pt x="42147" y="54292"/>
                  </a:lnTo>
                  <a:lnTo>
                    <a:pt x="42862" y="50403"/>
                  </a:lnTo>
                  <a:lnTo>
                    <a:pt x="42782" y="48657"/>
                  </a:lnTo>
                  <a:lnTo>
                    <a:pt x="42147" y="46514"/>
                  </a:lnTo>
                  <a:lnTo>
                    <a:pt x="40877" y="44291"/>
                  </a:lnTo>
                  <a:lnTo>
                    <a:pt x="38735" y="42228"/>
                  </a:lnTo>
                  <a:lnTo>
                    <a:pt x="35480" y="40640"/>
                  </a:lnTo>
                  <a:lnTo>
                    <a:pt x="30876" y="39847"/>
                  </a:lnTo>
                  <a:lnTo>
                    <a:pt x="18097" y="39211"/>
                  </a:lnTo>
                  <a:lnTo>
                    <a:pt x="14763" y="39053"/>
                  </a:lnTo>
                  <a:lnTo>
                    <a:pt x="13273" y="38661"/>
                  </a:lnTo>
                  <a:lnTo>
                    <a:pt x="11826" y="45799"/>
                  </a:lnTo>
                  <a:lnTo>
                    <a:pt x="16033" y="46434"/>
                  </a:lnTo>
                  <a:lnTo>
                    <a:pt x="20637" y="46831"/>
                  </a:lnTo>
                  <a:lnTo>
                    <a:pt x="23812" y="46911"/>
                  </a:lnTo>
                  <a:lnTo>
                    <a:pt x="27940" y="47069"/>
                  </a:lnTo>
                  <a:lnTo>
                    <a:pt x="32940" y="47228"/>
                  </a:lnTo>
                  <a:lnTo>
                    <a:pt x="36750" y="47863"/>
                  </a:lnTo>
                  <a:lnTo>
                    <a:pt x="39290" y="49292"/>
                  </a:lnTo>
                  <a:lnTo>
                    <a:pt x="40083" y="51911"/>
                  </a:lnTo>
                  <a:lnTo>
                    <a:pt x="39766" y="53816"/>
                  </a:lnTo>
                  <a:lnTo>
                    <a:pt x="38893" y="55642"/>
                  </a:lnTo>
                  <a:lnTo>
                    <a:pt x="37306" y="57229"/>
                  </a:lnTo>
                  <a:lnTo>
                    <a:pt x="35242" y="58658"/>
                  </a:lnTo>
                  <a:lnTo>
                    <a:pt x="32622" y="59848"/>
                  </a:lnTo>
                  <a:lnTo>
                    <a:pt x="29527" y="60722"/>
                  </a:lnTo>
                  <a:lnTo>
                    <a:pt x="25955" y="61278"/>
                  </a:lnTo>
                  <a:lnTo>
                    <a:pt x="21827" y="61516"/>
                  </a:lnTo>
                  <a:lnTo>
                    <a:pt x="17938" y="61278"/>
                  </a:lnTo>
                  <a:lnTo>
                    <a:pt x="14763" y="60802"/>
                  </a:lnTo>
                  <a:lnTo>
                    <a:pt x="12143" y="60087"/>
                  </a:lnTo>
                  <a:lnTo>
                    <a:pt x="10160" y="59134"/>
                  </a:lnTo>
                  <a:lnTo>
                    <a:pt x="7698" y="56912"/>
                  </a:lnTo>
                  <a:lnTo>
                    <a:pt x="6905" y="54452"/>
                  </a:lnTo>
                  <a:lnTo>
                    <a:pt x="7222" y="52387"/>
                  </a:lnTo>
                  <a:lnTo>
                    <a:pt x="8254" y="50403"/>
                  </a:lnTo>
                  <a:lnTo>
                    <a:pt x="9762" y="48259"/>
                  </a:lnTo>
                  <a:lnTo>
                    <a:pt x="11826" y="45799"/>
                  </a:lnTo>
                  <a:lnTo>
                    <a:pt x="13273" y="38661"/>
                  </a:lnTo>
                  <a:lnTo>
                    <a:pt x="11747" y="38259"/>
                  </a:lnTo>
                  <a:lnTo>
                    <a:pt x="10795" y="37544"/>
                  </a:lnTo>
                  <a:lnTo>
                    <a:pt x="10397" y="36512"/>
                  </a:lnTo>
                  <a:lnTo>
                    <a:pt x="11032" y="34687"/>
                  </a:lnTo>
                  <a:lnTo>
                    <a:pt x="12620" y="32703"/>
                  </a:lnTo>
                  <a:lnTo>
                    <a:pt x="14604" y="31036"/>
                  </a:lnTo>
                  <a:lnTo>
                    <a:pt x="16351" y="30322"/>
                  </a:lnTo>
                  <a:lnTo>
                    <a:pt x="17223" y="30401"/>
                  </a:lnTo>
                  <a:lnTo>
                    <a:pt x="18811" y="30559"/>
                  </a:lnTo>
                  <a:lnTo>
                    <a:pt x="21668" y="30797"/>
                  </a:lnTo>
                  <a:lnTo>
                    <a:pt x="24765" y="30401"/>
                  </a:lnTo>
                  <a:lnTo>
                    <a:pt x="28257" y="29368"/>
                  </a:lnTo>
                  <a:lnTo>
                    <a:pt x="31670" y="27543"/>
                  </a:lnTo>
                  <a:lnTo>
                    <a:pt x="34607" y="24765"/>
                  </a:lnTo>
                  <a:lnTo>
                    <a:pt x="36671" y="21034"/>
                  </a:lnTo>
                  <a:lnTo>
                    <a:pt x="37465" y="16272"/>
                  </a:lnTo>
                  <a:lnTo>
                    <a:pt x="37306" y="13097"/>
                  </a:lnTo>
                  <a:lnTo>
                    <a:pt x="36908" y="10716"/>
                  </a:lnTo>
                  <a:lnTo>
                    <a:pt x="35560" y="7143"/>
                  </a:lnTo>
                  <a:lnTo>
                    <a:pt x="43815" y="7143"/>
                  </a:lnTo>
                  <a:lnTo>
                    <a:pt x="43815" y="3254"/>
                  </a:lnTo>
                  <a:lnTo>
                    <a:pt x="36195" y="3254"/>
                  </a:lnTo>
                  <a:lnTo>
                    <a:pt x="33654" y="3095"/>
                  </a:lnTo>
                  <a:lnTo>
                    <a:pt x="30717" y="2302"/>
                  </a:lnTo>
                  <a:lnTo>
                    <a:pt x="25717" y="556"/>
                  </a:lnTo>
                  <a:lnTo>
                    <a:pt x="21113" y="0"/>
                  </a:lnTo>
                  <a:close/>
                </a:path>
              </a:pathLst>
            </a:custGeom>
            <a:solidFill>
              <a:srgbClr val="000000"/>
            </a:solidFill>
          </p:spPr>
          <p:txBody>
            <a:bodyPr vert="horz" lIns="91440" tIns="45720" rIns="91440" bIns="45720" anchor="t"/>
            <a:lstStyle/>
            <a:p>
              <a:endParaRPr lang="en-IN"/>
            </a:p>
          </p:txBody>
        </p:sp>
        <p:sp>
          <p:nvSpPr>
            <p:cNvPr id="2964" name="Shape 2999"/>
            <p:cNvSpPr/>
            <p:nvPr/>
          </p:nvSpPr>
          <p:spPr>
            <a:xfrm>
              <a:off x="5912866" y="5115130"/>
              <a:ext cx="13810" cy="24050"/>
            </a:xfrm>
            <a:custGeom>
              <a:avLst/>
              <a:gdLst/>
              <a:ahLst/>
              <a:cxnLst/>
              <a:rect l="0" t="0" r="0" b="0"/>
              <a:pathLst>
                <a:path w="13810" h="24050">
                  <a:moveTo>
                    <a:pt x="5793" y="0"/>
                  </a:moveTo>
                  <a:lnTo>
                    <a:pt x="3809" y="317"/>
                  </a:lnTo>
                  <a:lnTo>
                    <a:pt x="1983" y="1270"/>
                  </a:lnTo>
                  <a:lnTo>
                    <a:pt x="555" y="3016"/>
                  </a:lnTo>
                  <a:lnTo>
                    <a:pt x="0" y="5714"/>
                  </a:lnTo>
                  <a:lnTo>
                    <a:pt x="555" y="8175"/>
                  </a:lnTo>
                  <a:lnTo>
                    <a:pt x="2063" y="9683"/>
                  </a:lnTo>
                  <a:lnTo>
                    <a:pt x="4126" y="10477"/>
                  </a:lnTo>
                  <a:lnTo>
                    <a:pt x="6191" y="10636"/>
                  </a:lnTo>
                  <a:lnTo>
                    <a:pt x="7619" y="10477"/>
                  </a:lnTo>
                  <a:lnTo>
                    <a:pt x="8572" y="10318"/>
                  </a:lnTo>
                  <a:lnTo>
                    <a:pt x="9525" y="10636"/>
                  </a:lnTo>
                  <a:lnTo>
                    <a:pt x="9921" y="11667"/>
                  </a:lnTo>
                  <a:lnTo>
                    <a:pt x="9604" y="13493"/>
                  </a:lnTo>
                  <a:lnTo>
                    <a:pt x="8253" y="16112"/>
                  </a:lnTo>
                  <a:lnTo>
                    <a:pt x="5793" y="19050"/>
                  </a:lnTo>
                  <a:lnTo>
                    <a:pt x="1824" y="22146"/>
                  </a:lnTo>
                  <a:lnTo>
                    <a:pt x="2697" y="24050"/>
                  </a:lnTo>
                  <a:lnTo>
                    <a:pt x="4523" y="23177"/>
                  </a:lnTo>
                  <a:lnTo>
                    <a:pt x="6825" y="21431"/>
                  </a:lnTo>
                  <a:lnTo>
                    <a:pt x="11588" y="16192"/>
                  </a:lnTo>
                  <a:lnTo>
                    <a:pt x="13175" y="12937"/>
                  </a:lnTo>
                  <a:lnTo>
                    <a:pt x="13810" y="9525"/>
                  </a:lnTo>
                  <a:lnTo>
                    <a:pt x="13334" y="5953"/>
                  </a:lnTo>
                  <a:lnTo>
                    <a:pt x="12222" y="3333"/>
                  </a:lnTo>
                  <a:lnTo>
                    <a:pt x="10635" y="1587"/>
                  </a:lnTo>
                  <a:lnTo>
                    <a:pt x="8810" y="555"/>
                  </a:lnTo>
                  <a:lnTo>
                    <a:pt x="5793" y="0"/>
                  </a:lnTo>
                  <a:close/>
                </a:path>
              </a:pathLst>
            </a:custGeom>
            <a:solidFill>
              <a:srgbClr val="000000"/>
            </a:solidFill>
          </p:spPr>
          <p:txBody>
            <a:bodyPr vert="horz" lIns="91440" tIns="45720" rIns="91440" bIns="45720" anchor="t"/>
            <a:lstStyle/>
            <a:p>
              <a:endParaRPr lang="en-IN"/>
            </a:p>
          </p:txBody>
        </p:sp>
        <p:sp>
          <p:nvSpPr>
            <p:cNvPr id="2965" name="Shape 3000"/>
            <p:cNvSpPr/>
            <p:nvPr/>
          </p:nvSpPr>
          <p:spPr>
            <a:xfrm>
              <a:off x="6106382" y="5080603"/>
              <a:ext cx="46512" cy="45561"/>
            </a:xfrm>
            <a:custGeom>
              <a:avLst/>
              <a:gdLst/>
              <a:ahLst/>
              <a:cxnLst/>
              <a:rect l="0" t="0" r="0" b="0"/>
              <a:pathLst>
                <a:path w="46512" h="45561">
                  <a:moveTo>
                    <a:pt x="0" y="0"/>
                  </a:moveTo>
                  <a:lnTo>
                    <a:pt x="0" y="1427"/>
                  </a:lnTo>
                  <a:lnTo>
                    <a:pt x="2222" y="1666"/>
                  </a:lnTo>
                  <a:lnTo>
                    <a:pt x="4206" y="2460"/>
                  </a:lnTo>
                  <a:lnTo>
                    <a:pt x="5556" y="4286"/>
                  </a:lnTo>
                  <a:lnTo>
                    <a:pt x="6111" y="7777"/>
                  </a:lnTo>
                  <a:lnTo>
                    <a:pt x="6111" y="32701"/>
                  </a:lnTo>
                  <a:lnTo>
                    <a:pt x="6746" y="37306"/>
                  </a:lnTo>
                  <a:lnTo>
                    <a:pt x="8253" y="40718"/>
                  </a:lnTo>
                  <a:lnTo>
                    <a:pt x="10477" y="43100"/>
                  </a:lnTo>
                  <a:lnTo>
                    <a:pt x="13016" y="44607"/>
                  </a:lnTo>
                  <a:lnTo>
                    <a:pt x="15556" y="45401"/>
                  </a:lnTo>
                  <a:lnTo>
                    <a:pt x="17858" y="45561"/>
                  </a:lnTo>
                  <a:lnTo>
                    <a:pt x="19763" y="45481"/>
                  </a:lnTo>
                  <a:lnTo>
                    <a:pt x="22383" y="44925"/>
                  </a:lnTo>
                  <a:lnTo>
                    <a:pt x="25320" y="43576"/>
                  </a:lnTo>
                  <a:lnTo>
                    <a:pt x="28256" y="41354"/>
                  </a:lnTo>
                  <a:lnTo>
                    <a:pt x="32543" y="37067"/>
                  </a:lnTo>
                  <a:lnTo>
                    <a:pt x="32543" y="45322"/>
                  </a:lnTo>
                  <a:lnTo>
                    <a:pt x="32781" y="45481"/>
                  </a:lnTo>
                  <a:lnTo>
                    <a:pt x="39368" y="43100"/>
                  </a:lnTo>
                  <a:lnTo>
                    <a:pt x="46512" y="41036"/>
                  </a:lnTo>
                  <a:lnTo>
                    <a:pt x="46512" y="39687"/>
                  </a:lnTo>
                  <a:lnTo>
                    <a:pt x="43021" y="39290"/>
                  </a:lnTo>
                  <a:lnTo>
                    <a:pt x="41195" y="38257"/>
                  </a:lnTo>
                  <a:lnTo>
                    <a:pt x="40481" y="36432"/>
                  </a:lnTo>
                  <a:lnTo>
                    <a:pt x="40401" y="33971"/>
                  </a:lnTo>
                  <a:lnTo>
                    <a:pt x="40401" y="0"/>
                  </a:lnTo>
                  <a:lnTo>
                    <a:pt x="24765" y="0"/>
                  </a:lnTo>
                  <a:lnTo>
                    <a:pt x="24765" y="1745"/>
                  </a:lnTo>
                  <a:lnTo>
                    <a:pt x="28812" y="2221"/>
                  </a:lnTo>
                  <a:lnTo>
                    <a:pt x="31035" y="3412"/>
                  </a:lnTo>
                  <a:lnTo>
                    <a:pt x="31908" y="5317"/>
                  </a:lnTo>
                  <a:lnTo>
                    <a:pt x="32066" y="7937"/>
                  </a:lnTo>
                  <a:lnTo>
                    <a:pt x="32066" y="31274"/>
                  </a:lnTo>
                  <a:lnTo>
                    <a:pt x="31987" y="33257"/>
                  </a:lnTo>
                  <a:lnTo>
                    <a:pt x="31591" y="34686"/>
                  </a:lnTo>
                  <a:lnTo>
                    <a:pt x="30478" y="36273"/>
                  </a:lnTo>
                  <a:lnTo>
                    <a:pt x="26272" y="38813"/>
                  </a:lnTo>
                  <a:lnTo>
                    <a:pt x="21827" y="39845"/>
                  </a:lnTo>
                  <a:lnTo>
                    <a:pt x="19050" y="39368"/>
                  </a:lnTo>
                  <a:lnTo>
                    <a:pt x="16985" y="38257"/>
                  </a:lnTo>
                  <a:lnTo>
                    <a:pt x="15716" y="36670"/>
                  </a:lnTo>
                  <a:lnTo>
                    <a:pt x="14922" y="34925"/>
                  </a:lnTo>
                  <a:lnTo>
                    <a:pt x="14446" y="32305"/>
                  </a:lnTo>
                  <a:lnTo>
                    <a:pt x="14446" y="0"/>
                  </a:lnTo>
                  <a:lnTo>
                    <a:pt x="0" y="0"/>
                  </a:lnTo>
                  <a:close/>
                </a:path>
              </a:pathLst>
            </a:custGeom>
            <a:solidFill>
              <a:srgbClr val="000000"/>
            </a:solidFill>
          </p:spPr>
          <p:txBody>
            <a:bodyPr vert="horz" lIns="91440" tIns="45720" rIns="91440" bIns="45720" anchor="t"/>
            <a:lstStyle/>
            <a:p>
              <a:endParaRPr lang="en-IN"/>
            </a:p>
          </p:txBody>
        </p:sp>
        <p:sp>
          <p:nvSpPr>
            <p:cNvPr id="2966" name="Shape 3001"/>
            <p:cNvSpPr/>
            <p:nvPr/>
          </p:nvSpPr>
          <p:spPr>
            <a:xfrm>
              <a:off x="4948935" y="5079649"/>
              <a:ext cx="46037" cy="67072"/>
            </a:xfrm>
            <a:custGeom>
              <a:avLst/>
              <a:gdLst/>
              <a:ahLst/>
              <a:cxnLst/>
              <a:rect l="0" t="0" r="0" b="0"/>
              <a:pathLst>
                <a:path w="46037" h="67072">
                  <a:moveTo>
                    <a:pt x="14683" y="0"/>
                  </a:moveTo>
                  <a:lnTo>
                    <a:pt x="396" y="5079"/>
                  </a:lnTo>
                  <a:lnTo>
                    <a:pt x="396" y="6667"/>
                  </a:lnTo>
                  <a:lnTo>
                    <a:pt x="3175" y="6509"/>
                  </a:lnTo>
                  <a:lnTo>
                    <a:pt x="5238" y="6827"/>
                  </a:lnTo>
                  <a:lnTo>
                    <a:pt x="6350" y="7858"/>
                  </a:lnTo>
                  <a:lnTo>
                    <a:pt x="6826" y="9604"/>
                  </a:lnTo>
                  <a:lnTo>
                    <a:pt x="6905" y="12144"/>
                  </a:lnTo>
                  <a:lnTo>
                    <a:pt x="6905" y="58499"/>
                  </a:lnTo>
                  <a:lnTo>
                    <a:pt x="6826" y="61278"/>
                  </a:lnTo>
                  <a:lnTo>
                    <a:pt x="5952" y="63341"/>
                  </a:lnTo>
                  <a:lnTo>
                    <a:pt x="3888" y="64691"/>
                  </a:lnTo>
                  <a:lnTo>
                    <a:pt x="0" y="65404"/>
                  </a:lnTo>
                  <a:lnTo>
                    <a:pt x="0" y="67072"/>
                  </a:lnTo>
                  <a:lnTo>
                    <a:pt x="23971" y="67072"/>
                  </a:lnTo>
                  <a:lnTo>
                    <a:pt x="23971" y="65247"/>
                  </a:lnTo>
                  <a:lnTo>
                    <a:pt x="19605" y="65008"/>
                  </a:lnTo>
                  <a:lnTo>
                    <a:pt x="16906" y="63977"/>
                  </a:lnTo>
                  <a:lnTo>
                    <a:pt x="15636" y="61674"/>
                  </a:lnTo>
                  <a:lnTo>
                    <a:pt x="15239" y="57864"/>
                  </a:lnTo>
                  <a:lnTo>
                    <a:pt x="15239" y="42307"/>
                  </a:lnTo>
                  <a:lnTo>
                    <a:pt x="17621" y="44291"/>
                  </a:lnTo>
                  <a:lnTo>
                    <a:pt x="20002" y="45641"/>
                  </a:lnTo>
                  <a:lnTo>
                    <a:pt x="22542" y="46276"/>
                  </a:lnTo>
                  <a:lnTo>
                    <a:pt x="25241" y="46514"/>
                  </a:lnTo>
                  <a:lnTo>
                    <a:pt x="31591" y="45403"/>
                  </a:lnTo>
                  <a:lnTo>
                    <a:pt x="36829" y="42466"/>
                  </a:lnTo>
                  <a:lnTo>
                    <a:pt x="40798" y="38179"/>
                  </a:lnTo>
                  <a:lnTo>
                    <a:pt x="43734" y="32861"/>
                  </a:lnTo>
                  <a:lnTo>
                    <a:pt x="45481" y="27067"/>
                  </a:lnTo>
                  <a:lnTo>
                    <a:pt x="46037" y="21272"/>
                  </a:lnTo>
                  <a:lnTo>
                    <a:pt x="45720" y="16589"/>
                  </a:lnTo>
                  <a:lnTo>
                    <a:pt x="44767" y="12383"/>
                  </a:lnTo>
                  <a:lnTo>
                    <a:pt x="43258" y="8811"/>
                  </a:lnTo>
                  <a:lnTo>
                    <a:pt x="41194" y="5715"/>
                  </a:lnTo>
                  <a:lnTo>
                    <a:pt x="38734" y="3254"/>
                  </a:lnTo>
                  <a:lnTo>
                    <a:pt x="36036" y="1508"/>
                  </a:lnTo>
                  <a:lnTo>
                    <a:pt x="33020" y="397"/>
                  </a:lnTo>
                  <a:lnTo>
                    <a:pt x="29686" y="0"/>
                  </a:lnTo>
                  <a:lnTo>
                    <a:pt x="26193" y="397"/>
                  </a:lnTo>
                  <a:lnTo>
                    <a:pt x="23097" y="1349"/>
                  </a:lnTo>
                  <a:lnTo>
                    <a:pt x="20181" y="3196"/>
                  </a:lnTo>
                  <a:lnTo>
                    <a:pt x="24923" y="5953"/>
                  </a:lnTo>
                  <a:lnTo>
                    <a:pt x="28971" y="6588"/>
                  </a:lnTo>
                  <a:lnTo>
                    <a:pt x="31987" y="8493"/>
                  </a:lnTo>
                  <a:lnTo>
                    <a:pt x="34209" y="11112"/>
                  </a:lnTo>
                  <a:lnTo>
                    <a:pt x="35718" y="14287"/>
                  </a:lnTo>
                  <a:lnTo>
                    <a:pt x="36750" y="17462"/>
                  </a:lnTo>
                  <a:lnTo>
                    <a:pt x="37226" y="20478"/>
                  </a:lnTo>
                  <a:lnTo>
                    <a:pt x="37464" y="22781"/>
                  </a:lnTo>
                  <a:lnTo>
                    <a:pt x="37543" y="24289"/>
                  </a:lnTo>
                  <a:lnTo>
                    <a:pt x="37384" y="28258"/>
                  </a:lnTo>
                  <a:lnTo>
                    <a:pt x="36908" y="31670"/>
                  </a:lnTo>
                  <a:lnTo>
                    <a:pt x="36114" y="34528"/>
                  </a:lnTo>
                  <a:lnTo>
                    <a:pt x="35083" y="36909"/>
                  </a:lnTo>
                  <a:lnTo>
                    <a:pt x="32622" y="40243"/>
                  </a:lnTo>
                  <a:lnTo>
                    <a:pt x="29923" y="42228"/>
                  </a:lnTo>
                  <a:lnTo>
                    <a:pt x="27383" y="43179"/>
                  </a:lnTo>
                  <a:lnTo>
                    <a:pt x="25319" y="43418"/>
                  </a:lnTo>
                  <a:lnTo>
                    <a:pt x="21509" y="42703"/>
                  </a:lnTo>
                  <a:lnTo>
                    <a:pt x="18256" y="40958"/>
                  </a:lnTo>
                  <a:lnTo>
                    <a:pt x="16033" y="38814"/>
                  </a:lnTo>
                  <a:lnTo>
                    <a:pt x="15239" y="36829"/>
                  </a:lnTo>
                  <a:lnTo>
                    <a:pt x="15239" y="12462"/>
                  </a:lnTo>
                  <a:lnTo>
                    <a:pt x="15953" y="10636"/>
                  </a:lnTo>
                  <a:lnTo>
                    <a:pt x="17223" y="9128"/>
                  </a:lnTo>
                  <a:lnTo>
                    <a:pt x="20954" y="6747"/>
                  </a:lnTo>
                  <a:lnTo>
                    <a:pt x="24923" y="5953"/>
                  </a:lnTo>
                  <a:lnTo>
                    <a:pt x="20181" y="3196"/>
                  </a:lnTo>
                  <a:lnTo>
                    <a:pt x="18334" y="4366"/>
                  </a:lnTo>
                  <a:lnTo>
                    <a:pt x="15477" y="7621"/>
                  </a:lnTo>
                  <a:lnTo>
                    <a:pt x="15239" y="7461"/>
                  </a:lnTo>
                  <a:lnTo>
                    <a:pt x="15239" y="159"/>
                  </a:lnTo>
                  <a:lnTo>
                    <a:pt x="14683" y="0"/>
                  </a:lnTo>
                  <a:close/>
                </a:path>
              </a:pathLst>
            </a:custGeom>
            <a:solidFill>
              <a:srgbClr val="000000"/>
            </a:solidFill>
          </p:spPr>
          <p:txBody>
            <a:bodyPr vert="horz" lIns="91440" tIns="45720" rIns="91440" bIns="45720" anchor="t"/>
            <a:lstStyle/>
            <a:p>
              <a:endParaRPr lang="en-IN"/>
            </a:p>
          </p:txBody>
        </p:sp>
        <p:sp>
          <p:nvSpPr>
            <p:cNvPr id="2967" name="Shape 3002"/>
            <p:cNvSpPr/>
            <p:nvPr/>
          </p:nvSpPr>
          <p:spPr>
            <a:xfrm>
              <a:off x="5983430" y="5185535"/>
              <a:ext cx="10080" cy="10081"/>
            </a:xfrm>
            <a:custGeom>
              <a:avLst/>
              <a:gdLst/>
              <a:ahLst/>
              <a:cxnLst/>
              <a:rect l="0" t="0" r="0" b="0"/>
              <a:pathLst>
                <a:path w="10080" h="10081">
                  <a:moveTo>
                    <a:pt x="4921" y="0"/>
                  </a:moveTo>
                  <a:lnTo>
                    <a:pt x="2698" y="476"/>
                  </a:lnTo>
                  <a:lnTo>
                    <a:pt x="1189" y="1747"/>
                  </a:lnTo>
                  <a:lnTo>
                    <a:pt x="317" y="3413"/>
                  </a:lnTo>
                  <a:lnTo>
                    <a:pt x="0" y="5079"/>
                  </a:lnTo>
                  <a:lnTo>
                    <a:pt x="317" y="6667"/>
                  </a:lnTo>
                  <a:lnTo>
                    <a:pt x="1110" y="8334"/>
                  </a:lnTo>
                  <a:lnTo>
                    <a:pt x="2698" y="9604"/>
                  </a:lnTo>
                  <a:lnTo>
                    <a:pt x="4921" y="10081"/>
                  </a:lnTo>
                  <a:lnTo>
                    <a:pt x="6984" y="9685"/>
                  </a:lnTo>
                  <a:lnTo>
                    <a:pt x="8652" y="8652"/>
                  </a:lnTo>
                  <a:lnTo>
                    <a:pt x="9762" y="7065"/>
                  </a:lnTo>
                  <a:lnTo>
                    <a:pt x="10080" y="5079"/>
                  </a:lnTo>
                  <a:lnTo>
                    <a:pt x="9762" y="3017"/>
                  </a:lnTo>
                  <a:lnTo>
                    <a:pt x="8652" y="1508"/>
                  </a:lnTo>
                  <a:lnTo>
                    <a:pt x="6984" y="397"/>
                  </a:lnTo>
                  <a:lnTo>
                    <a:pt x="4921" y="0"/>
                  </a:lnTo>
                  <a:close/>
                </a:path>
              </a:pathLst>
            </a:custGeom>
            <a:solidFill>
              <a:srgbClr val="000000"/>
            </a:solidFill>
          </p:spPr>
          <p:txBody>
            <a:bodyPr vert="horz" lIns="91440" tIns="45720" rIns="91440" bIns="45720" anchor="t"/>
            <a:lstStyle/>
            <a:p>
              <a:endParaRPr lang="en-IN"/>
            </a:p>
          </p:txBody>
        </p:sp>
        <p:sp>
          <p:nvSpPr>
            <p:cNvPr id="2968" name="Shape 3003"/>
            <p:cNvSpPr/>
            <p:nvPr/>
          </p:nvSpPr>
          <p:spPr>
            <a:xfrm>
              <a:off x="5717999" y="5185535"/>
              <a:ext cx="23573" cy="67628"/>
            </a:xfrm>
            <a:custGeom>
              <a:avLst/>
              <a:gdLst/>
              <a:ahLst/>
              <a:cxnLst/>
              <a:rect l="0" t="0" r="0" b="0"/>
              <a:pathLst>
                <a:path w="23573" h="67628">
                  <a:moveTo>
                    <a:pt x="15795" y="0"/>
                  </a:moveTo>
                  <a:lnTo>
                    <a:pt x="0" y="4366"/>
                  </a:lnTo>
                  <a:lnTo>
                    <a:pt x="0" y="5953"/>
                  </a:lnTo>
                  <a:lnTo>
                    <a:pt x="3413" y="5716"/>
                  </a:lnTo>
                  <a:lnTo>
                    <a:pt x="5715" y="6032"/>
                  </a:lnTo>
                  <a:lnTo>
                    <a:pt x="7063" y="7143"/>
                  </a:lnTo>
                  <a:lnTo>
                    <a:pt x="7698" y="8969"/>
                  </a:lnTo>
                  <a:lnTo>
                    <a:pt x="7857" y="11748"/>
                  </a:lnTo>
                  <a:lnTo>
                    <a:pt x="7857" y="59054"/>
                  </a:lnTo>
                  <a:lnTo>
                    <a:pt x="7541" y="62388"/>
                  </a:lnTo>
                  <a:lnTo>
                    <a:pt x="6270" y="64453"/>
                  </a:lnTo>
                  <a:lnTo>
                    <a:pt x="3888" y="65643"/>
                  </a:lnTo>
                  <a:lnTo>
                    <a:pt x="238" y="66198"/>
                  </a:lnTo>
                  <a:lnTo>
                    <a:pt x="238" y="67628"/>
                  </a:lnTo>
                  <a:lnTo>
                    <a:pt x="23573" y="67628"/>
                  </a:lnTo>
                  <a:lnTo>
                    <a:pt x="23573" y="66198"/>
                  </a:lnTo>
                  <a:lnTo>
                    <a:pt x="20002" y="65802"/>
                  </a:lnTo>
                  <a:lnTo>
                    <a:pt x="17701" y="64770"/>
                  </a:lnTo>
                  <a:lnTo>
                    <a:pt x="16509" y="62706"/>
                  </a:lnTo>
                  <a:lnTo>
                    <a:pt x="16192" y="59293"/>
                  </a:lnTo>
                  <a:lnTo>
                    <a:pt x="16192" y="160"/>
                  </a:lnTo>
                  <a:lnTo>
                    <a:pt x="15795" y="0"/>
                  </a:lnTo>
                  <a:close/>
                </a:path>
              </a:pathLst>
            </a:custGeom>
            <a:solidFill>
              <a:srgbClr val="000000"/>
            </a:solidFill>
          </p:spPr>
          <p:txBody>
            <a:bodyPr vert="horz" lIns="91440" tIns="45720" rIns="91440" bIns="45720" anchor="t"/>
            <a:lstStyle/>
            <a:p>
              <a:endParaRPr lang="en-IN"/>
            </a:p>
          </p:txBody>
        </p:sp>
        <p:sp>
          <p:nvSpPr>
            <p:cNvPr id="2969" name="Shape 3004"/>
            <p:cNvSpPr/>
            <p:nvPr/>
          </p:nvSpPr>
          <p:spPr>
            <a:xfrm>
              <a:off x="5306917" y="5185535"/>
              <a:ext cx="23573" cy="67628"/>
            </a:xfrm>
            <a:custGeom>
              <a:avLst/>
              <a:gdLst/>
              <a:ahLst/>
              <a:cxnLst/>
              <a:rect l="0" t="0" r="0" b="0"/>
              <a:pathLst>
                <a:path w="23573" h="67628">
                  <a:moveTo>
                    <a:pt x="15794" y="0"/>
                  </a:moveTo>
                  <a:lnTo>
                    <a:pt x="0" y="4366"/>
                  </a:lnTo>
                  <a:lnTo>
                    <a:pt x="0" y="5953"/>
                  </a:lnTo>
                  <a:lnTo>
                    <a:pt x="3412" y="5716"/>
                  </a:lnTo>
                  <a:lnTo>
                    <a:pt x="5714" y="6032"/>
                  </a:lnTo>
                  <a:lnTo>
                    <a:pt x="7063" y="7143"/>
                  </a:lnTo>
                  <a:lnTo>
                    <a:pt x="7698" y="8969"/>
                  </a:lnTo>
                  <a:lnTo>
                    <a:pt x="7857" y="11748"/>
                  </a:lnTo>
                  <a:lnTo>
                    <a:pt x="7857" y="59054"/>
                  </a:lnTo>
                  <a:lnTo>
                    <a:pt x="7539" y="62388"/>
                  </a:lnTo>
                  <a:lnTo>
                    <a:pt x="6269" y="64453"/>
                  </a:lnTo>
                  <a:lnTo>
                    <a:pt x="3888" y="65643"/>
                  </a:lnTo>
                  <a:lnTo>
                    <a:pt x="237" y="66198"/>
                  </a:lnTo>
                  <a:lnTo>
                    <a:pt x="237" y="67628"/>
                  </a:lnTo>
                  <a:lnTo>
                    <a:pt x="23573" y="67628"/>
                  </a:lnTo>
                  <a:lnTo>
                    <a:pt x="23573" y="66198"/>
                  </a:lnTo>
                  <a:lnTo>
                    <a:pt x="20002" y="65802"/>
                  </a:lnTo>
                  <a:lnTo>
                    <a:pt x="17700" y="64770"/>
                  </a:lnTo>
                  <a:lnTo>
                    <a:pt x="16509" y="62706"/>
                  </a:lnTo>
                  <a:lnTo>
                    <a:pt x="16192" y="59293"/>
                  </a:lnTo>
                  <a:lnTo>
                    <a:pt x="16192" y="160"/>
                  </a:lnTo>
                  <a:lnTo>
                    <a:pt x="15794" y="0"/>
                  </a:lnTo>
                  <a:close/>
                </a:path>
              </a:pathLst>
            </a:custGeom>
            <a:solidFill>
              <a:srgbClr val="000000"/>
            </a:solidFill>
          </p:spPr>
          <p:txBody>
            <a:bodyPr vert="horz" lIns="91440" tIns="45720" rIns="91440" bIns="45720" anchor="t"/>
            <a:lstStyle/>
            <a:p>
              <a:endParaRPr lang="en-IN"/>
            </a:p>
          </p:txBody>
        </p:sp>
        <p:sp>
          <p:nvSpPr>
            <p:cNvPr id="2970" name="Shape 3005"/>
            <p:cNvSpPr/>
            <p:nvPr/>
          </p:nvSpPr>
          <p:spPr>
            <a:xfrm>
              <a:off x="5279214" y="5185535"/>
              <a:ext cx="23574" cy="67628"/>
            </a:xfrm>
            <a:custGeom>
              <a:avLst/>
              <a:gdLst/>
              <a:ahLst/>
              <a:cxnLst/>
              <a:rect l="0" t="0" r="0" b="0"/>
              <a:pathLst>
                <a:path w="23574" h="67628">
                  <a:moveTo>
                    <a:pt x="15716" y="0"/>
                  </a:moveTo>
                  <a:lnTo>
                    <a:pt x="0" y="4366"/>
                  </a:lnTo>
                  <a:lnTo>
                    <a:pt x="0" y="5953"/>
                  </a:lnTo>
                  <a:lnTo>
                    <a:pt x="3333" y="5716"/>
                  </a:lnTo>
                  <a:lnTo>
                    <a:pt x="5636" y="6032"/>
                  </a:lnTo>
                  <a:lnTo>
                    <a:pt x="6984" y="7143"/>
                  </a:lnTo>
                  <a:lnTo>
                    <a:pt x="7620" y="8969"/>
                  </a:lnTo>
                  <a:lnTo>
                    <a:pt x="7778" y="11748"/>
                  </a:lnTo>
                  <a:lnTo>
                    <a:pt x="7778" y="59054"/>
                  </a:lnTo>
                  <a:lnTo>
                    <a:pt x="7461" y="62388"/>
                  </a:lnTo>
                  <a:lnTo>
                    <a:pt x="6191" y="64453"/>
                  </a:lnTo>
                  <a:lnTo>
                    <a:pt x="3890" y="65643"/>
                  </a:lnTo>
                  <a:lnTo>
                    <a:pt x="158" y="66198"/>
                  </a:lnTo>
                  <a:lnTo>
                    <a:pt x="158" y="67628"/>
                  </a:lnTo>
                  <a:lnTo>
                    <a:pt x="23574" y="67628"/>
                  </a:lnTo>
                  <a:lnTo>
                    <a:pt x="23574" y="66198"/>
                  </a:lnTo>
                  <a:lnTo>
                    <a:pt x="19923" y="65802"/>
                  </a:lnTo>
                  <a:lnTo>
                    <a:pt x="17701" y="64770"/>
                  </a:lnTo>
                  <a:lnTo>
                    <a:pt x="16431" y="62706"/>
                  </a:lnTo>
                  <a:lnTo>
                    <a:pt x="16113" y="59293"/>
                  </a:lnTo>
                  <a:lnTo>
                    <a:pt x="16113" y="160"/>
                  </a:lnTo>
                  <a:lnTo>
                    <a:pt x="15716" y="0"/>
                  </a:lnTo>
                  <a:close/>
                </a:path>
              </a:pathLst>
            </a:custGeom>
            <a:solidFill>
              <a:srgbClr val="000000"/>
            </a:solidFill>
          </p:spPr>
          <p:txBody>
            <a:bodyPr vert="horz" lIns="91440" tIns="45720" rIns="91440" bIns="45720" anchor="t"/>
            <a:lstStyle/>
            <a:p>
              <a:endParaRPr lang="en-IN"/>
            </a:p>
          </p:txBody>
        </p:sp>
        <p:sp>
          <p:nvSpPr>
            <p:cNvPr id="2971" name="Shape 3006"/>
            <p:cNvSpPr/>
            <p:nvPr/>
          </p:nvSpPr>
          <p:spPr>
            <a:xfrm>
              <a:off x="6178772" y="5185535"/>
              <a:ext cx="35955" cy="67628"/>
            </a:xfrm>
            <a:custGeom>
              <a:avLst/>
              <a:gdLst/>
              <a:ahLst/>
              <a:cxnLst/>
              <a:rect l="0" t="0" r="0" b="0"/>
              <a:pathLst>
                <a:path w="35955" h="67628">
                  <a:moveTo>
                    <a:pt x="26034" y="0"/>
                  </a:moveTo>
                  <a:lnTo>
                    <a:pt x="20160" y="793"/>
                  </a:lnTo>
                  <a:lnTo>
                    <a:pt x="15716" y="2778"/>
                  </a:lnTo>
                  <a:lnTo>
                    <a:pt x="12541" y="5794"/>
                  </a:lnTo>
                  <a:lnTo>
                    <a:pt x="10397" y="9446"/>
                  </a:lnTo>
                  <a:lnTo>
                    <a:pt x="9127" y="13336"/>
                  </a:lnTo>
                  <a:lnTo>
                    <a:pt x="8492" y="17145"/>
                  </a:lnTo>
                  <a:lnTo>
                    <a:pt x="8253" y="20479"/>
                  </a:lnTo>
                  <a:lnTo>
                    <a:pt x="8174" y="23098"/>
                  </a:lnTo>
                  <a:lnTo>
                    <a:pt x="79" y="23098"/>
                  </a:lnTo>
                  <a:lnTo>
                    <a:pt x="79" y="26273"/>
                  </a:lnTo>
                  <a:lnTo>
                    <a:pt x="8174" y="26273"/>
                  </a:lnTo>
                  <a:lnTo>
                    <a:pt x="8174" y="57310"/>
                  </a:lnTo>
                  <a:lnTo>
                    <a:pt x="8094" y="59848"/>
                  </a:lnTo>
                  <a:lnTo>
                    <a:pt x="7857" y="61912"/>
                  </a:lnTo>
                  <a:lnTo>
                    <a:pt x="7301" y="63421"/>
                  </a:lnTo>
                  <a:lnTo>
                    <a:pt x="6587" y="64532"/>
                  </a:lnTo>
                  <a:lnTo>
                    <a:pt x="4047" y="65802"/>
                  </a:lnTo>
                  <a:lnTo>
                    <a:pt x="0" y="66198"/>
                  </a:lnTo>
                  <a:lnTo>
                    <a:pt x="0" y="67628"/>
                  </a:lnTo>
                  <a:lnTo>
                    <a:pt x="25716" y="67628"/>
                  </a:lnTo>
                  <a:lnTo>
                    <a:pt x="25716" y="66198"/>
                  </a:lnTo>
                  <a:lnTo>
                    <a:pt x="21907" y="65881"/>
                  </a:lnTo>
                  <a:lnTo>
                    <a:pt x="19287" y="65087"/>
                  </a:lnTo>
                  <a:lnTo>
                    <a:pt x="17699" y="63897"/>
                  </a:lnTo>
                  <a:lnTo>
                    <a:pt x="16905" y="62229"/>
                  </a:lnTo>
                  <a:lnTo>
                    <a:pt x="16588" y="60007"/>
                  </a:lnTo>
                  <a:lnTo>
                    <a:pt x="16509" y="57310"/>
                  </a:lnTo>
                  <a:lnTo>
                    <a:pt x="16509" y="26273"/>
                  </a:lnTo>
                  <a:lnTo>
                    <a:pt x="28654" y="26273"/>
                  </a:lnTo>
                  <a:lnTo>
                    <a:pt x="28654" y="23098"/>
                  </a:lnTo>
                  <a:lnTo>
                    <a:pt x="16430" y="23098"/>
                  </a:lnTo>
                  <a:lnTo>
                    <a:pt x="16430" y="11588"/>
                  </a:lnTo>
                  <a:lnTo>
                    <a:pt x="16747" y="7699"/>
                  </a:lnTo>
                  <a:lnTo>
                    <a:pt x="18413" y="4286"/>
                  </a:lnTo>
                  <a:lnTo>
                    <a:pt x="20080" y="3175"/>
                  </a:lnTo>
                  <a:lnTo>
                    <a:pt x="22382" y="2778"/>
                  </a:lnTo>
                  <a:lnTo>
                    <a:pt x="24447" y="3335"/>
                  </a:lnTo>
                  <a:lnTo>
                    <a:pt x="25955" y="4683"/>
                  </a:lnTo>
                  <a:lnTo>
                    <a:pt x="28495" y="8334"/>
                  </a:lnTo>
                  <a:lnTo>
                    <a:pt x="29923" y="9685"/>
                  </a:lnTo>
                  <a:lnTo>
                    <a:pt x="31670" y="10161"/>
                  </a:lnTo>
                  <a:lnTo>
                    <a:pt x="34527" y="9207"/>
                  </a:lnTo>
                  <a:lnTo>
                    <a:pt x="35559" y="7937"/>
                  </a:lnTo>
                  <a:lnTo>
                    <a:pt x="35955" y="6032"/>
                  </a:lnTo>
                  <a:lnTo>
                    <a:pt x="35162" y="3651"/>
                  </a:lnTo>
                  <a:lnTo>
                    <a:pt x="33098" y="1747"/>
                  </a:lnTo>
                  <a:lnTo>
                    <a:pt x="29923" y="476"/>
                  </a:lnTo>
                  <a:lnTo>
                    <a:pt x="26034" y="0"/>
                  </a:lnTo>
                  <a:close/>
                </a:path>
              </a:pathLst>
            </a:custGeom>
            <a:solidFill>
              <a:srgbClr val="000000"/>
            </a:solidFill>
          </p:spPr>
          <p:txBody>
            <a:bodyPr vert="horz" lIns="91440" tIns="45720" rIns="91440" bIns="45720" anchor="t"/>
            <a:lstStyle/>
            <a:p>
              <a:endParaRPr lang="en-IN"/>
            </a:p>
          </p:txBody>
        </p:sp>
        <p:sp>
          <p:nvSpPr>
            <p:cNvPr id="2972" name="Shape 3007"/>
            <p:cNvSpPr/>
            <p:nvPr/>
          </p:nvSpPr>
          <p:spPr>
            <a:xfrm>
              <a:off x="6350459" y="5195854"/>
              <a:ext cx="26352" cy="58341"/>
            </a:xfrm>
            <a:custGeom>
              <a:avLst/>
              <a:gdLst/>
              <a:ahLst/>
              <a:cxnLst/>
              <a:rect l="0" t="0" r="0" b="0"/>
              <a:pathLst>
                <a:path w="26352" h="58341">
                  <a:moveTo>
                    <a:pt x="13256" y="0"/>
                  </a:moveTo>
                  <a:lnTo>
                    <a:pt x="10875" y="3413"/>
                  </a:lnTo>
                  <a:lnTo>
                    <a:pt x="8810" y="6112"/>
                  </a:lnTo>
                  <a:lnTo>
                    <a:pt x="4366" y="11272"/>
                  </a:lnTo>
                  <a:lnTo>
                    <a:pt x="1350" y="13653"/>
                  </a:lnTo>
                  <a:lnTo>
                    <a:pt x="317" y="14447"/>
                  </a:lnTo>
                  <a:lnTo>
                    <a:pt x="0" y="15241"/>
                  </a:lnTo>
                  <a:lnTo>
                    <a:pt x="397" y="15954"/>
                  </a:lnTo>
                  <a:lnTo>
                    <a:pt x="5635" y="15954"/>
                  </a:lnTo>
                  <a:lnTo>
                    <a:pt x="5635" y="45720"/>
                  </a:lnTo>
                  <a:lnTo>
                    <a:pt x="5874" y="49133"/>
                  </a:lnTo>
                  <a:lnTo>
                    <a:pt x="6350" y="51911"/>
                  </a:lnTo>
                  <a:lnTo>
                    <a:pt x="7143" y="54135"/>
                  </a:lnTo>
                  <a:lnTo>
                    <a:pt x="8255" y="55722"/>
                  </a:lnTo>
                  <a:lnTo>
                    <a:pt x="11191" y="57706"/>
                  </a:lnTo>
                  <a:lnTo>
                    <a:pt x="14764" y="58341"/>
                  </a:lnTo>
                  <a:lnTo>
                    <a:pt x="18098" y="57706"/>
                  </a:lnTo>
                  <a:lnTo>
                    <a:pt x="21351" y="56118"/>
                  </a:lnTo>
                  <a:lnTo>
                    <a:pt x="24130" y="53737"/>
                  </a:lnTo>
                  <a:lnTo>
                    <a:pt x="26352" y="50800"/>
                  </a:lnTo>
                  <a:lnTo>
                    <a:pt x="25003" y="49688"/>
                  </a:lnTo>
                  <a:lnTo>
                    <a:pt x="22781" y="51911"/>
                  </a:lnTo>
                  <a:lnTo>
                    <a:pt x="21114" y="52784"/>
                  </a:lnTo>
                  <a:lnTo>
                    <a:pt x="18970" y="53181"/>
                  </a:lnTo>
                  <a:lnTo>
                    <a:pt x="16827" y="52704"/>
                  </a:lnTo>
                  <a:lnTo>
                    <a:pt x="15399" y="51515"/>
                  </a:lnTo>
                  <a:lnTo>
                    <a:pt x="14129" y="47942"/>
                  </a:lnTo>
                  <a:lnTo>
                    <a:pt x="13970" y="44292"/>
                  </a:lnTo>
                  <a:lnTo>
                    <a:pt x="13970" y="15954"/>
                  </a:lnTo>
                  <a:lnTo>
                    <a:pt x="23971" y="15954"/>
                  </a:lnTo>
                  <a:lnTo>
                    <a:pt x="23971" y="12779"/>
                  </a:lnTo>
                  <a:lnTo>
                    <a:pt x="13970" y="12779"/>
                  </a:lnTo>
                  <a:lnTo>
                    <a:pt x="13970" y="1270"/>
                  </a:lnTo>
                  <a:lnTo>
                    <a:pt x="13891" y="317"/>
                  </a:lnTo>
                  <a:lnTo>
                    <a:pt x="13256" y="0"/>
                  </a:lnTo>
                  <a:close/>
                </a:path>
              </a:pathLst>
            </a:custGeom>
            <a:solidFill>
              <a:srgbClr val="000000"/>
            </a:solidFill>
          </p:spPr>
          <p:txBody>
            <a:bodyPr vert="horz" lIns="91440" tIns="45720" rIns="91440" bIns="45720" anchor="t"/>
            <a:lstStyle/>
            <a:p>
              <a:endParaRPr lang="en-IN"/>
            </a:p>
          </p:txBody>
        </p:sp>
        <p:sp>
          <p:nvSpPr>
            <p:cNvPr id="2973" name="Shape 3008"/>
            <p:cNvSpPr/>
            <p:nvPr/>
          </p:nvSpPr>
          <p:spPr>
            <a:xfrm>
              <a:off x="6236477" y="5195854"/>
              <a:ext cx="26352" cy="58341"/>
            </a:xfrm>
            <a:custGeom>
              <a:avLst/>
              <a:gdLst/>
              <a:ahLst/>
              <a:cxnLst/>
              <a:rect l="0" t="0" r="0" b="0"/>
              <a:pathLst>
                <a:path w="26352" h="58341">
                  <a:moveTo>
                    <a:pt x="13334" y="0"/>
                  </a:moveTo>
                  <a:lnTo>
                    <a:pt x="10953" y="3413"/>
                  </a:lnTo>
                  <a:lnTo>
                    <a:pt x="8890" y="6112"/>
                  </a:lnTo>
                  <a:lnTo>
                    <a:pt x="4364" y="11272"/>
                  </a:lnTo>
                  <a:lnTo>
                    <a:pt x="1428" y="13653"/>
                  </a:lnTo>
                  <a:lnTo>
                    <a:pt x="396" y="14447"/>
                  </a:lnTo>
                  <a:lnTo>
                    <a:pt x="0" y="15241"/>
                  </a:lnTo>
                  <a:lnTo>
                    <a:pt x="396" y="15954"/>
                  </a:lnTo>
                  <a:lnTo>
                    <a:pt x="5715" y="15954"/>
                  </a:lnTo>
                  <a:lnTo>
                    <a:pt x="5715" y="45720"/>
                  </a:lnTo>
                  <a:lnTo>
                    <a:pt x="5874" y="49133"/>
                  </a:lnTo>
                  <a:lnTo>
                    <a:pt x="6429" y="51911"/>
                  </a:lnTo>
                  <a:lnTo>
                    <a:pt x="7223" y="54135"/>
                  </a:lnTo>
                  <a:lnTo>
                    <a:pt x="8333" y="55722"/>
                  </a:lnTo>
                  <a:lnTo>
                    <a:pt x="11271" y="57706"/>
                  </a:lnTo>
                  <a:lnTo>
                    <a:pt x="14763" y="58341"/>
                  </a:lnTo>
                  <a:lnTo>
                    <a:pt x="18177" y="57706"/>
                  </a:lnTo>
                  <a:lnTo>
                    <a:pt x="21352" y="56118"/>
                  </a:lnTo>
                  <a:lnTo>
                    <a:pt x="24208" y="53737"/>
                  </a:lnTo>
                  <a:lnTo>
                    <a:pt x="26352" y="50800"/>
                  </a:lnTo>
                  <a:lnTo>
                    <a:pt x="25082" y="49688"/>
                  </a:lnTo>
                  <a:lnTo>
                    <a:pt x="22859" y="51911"/>
                  </a:lnTo>
                  <a:lnTo>
                    <a:pt x="21192" y="52784"/>
                  </a:lnTo>
                  <a:lnTo>
                    <a:pt x="19050" y="53181"/>
                  </a:lnTo>
                  <a:lnTo>
                    <a:pt x="16907" y="52704"/>
                  </a:lnTo>
                  <a:lnTo>
                    <a:pt x="15477" y="51515"/>
                  </a:lnTo>
                  <a:lnTo>
                    <a:pt x="14208" y="47942"/>
                  </a:lnTo>
                  <a:lnTo>
                    <a:pt x="13969" y="44292"/>
                  </a:lnTo>
                  <a:lnTo>
                    <a:pt x="13969" y="15954"/>
                  </a:lnTo>
                  <a:lnTo>
                    <a:pt x="23971" y="15954"/>
                  </a:lnTo>
                  <a:lnTo>
                    <a:pt x="23971" y="12779"/>
                  </a:lnTo>
                  <a:lnTo>
                    <a:pt x="13969" y="12779"/>
                  </a:lnTo>
                  <a:lnTo>
                    <a:pt x="13969"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2974" name="Shape 3009"/>
            <p:cNvSpPr/>
            <p:nvPr/>
          </p:nvSpPr>
          <p:spPr>
            <a:xfrm>
              <a:off x="4847653" y="5195854"/>
              <a:ext cx="26352" cy="58341"/>
            </a:xfrm>
            <a:custGeom>
              <a:avLst/>
              <a:gdLst/>
              <a:ahLst/>
              <a:cxnLst/>
              <a:rect l="0" t="0" r="0" b="0"/>
              <a:pathLst>
                <a:path w="26352" h="58341">
                  <a:moveTo>
                    <a:pt x="13334" y="0"/>
                  </a:moveTo>
                  <a:lnTo>
                    <a:pt x="10953" y="3413"/>
                  </a:lnTo>
                  <a:lnTo>
                    <a:pt x="8890" y="6112"/>
                  </a:lnTo>
                  <a:lnTo>
                    <a:pt x="4364" y="11272"/>
                  </a:lnTo>
                  <a:lnTo>
                    <a:pt x="1428" y="13653"/>
                  </a:lnTo>
                  <a:lnTo>
                    <a:pt x="396" y="14447"/>
                  </a:lnTo>
                  <a:lnTo>
                    <a:pt x="0" y="15241"/>
                  </a:lnTo>
                  <a:lnTo>
                    <a:pt x="396" y="15954"/>
                  </a:lnTo>
                  <a:lnTo>
                    <a:pt x="5715" y="15954"/>
                  </a:lnTo>
                  <a:lnTo>
                    <a:pt x="5715" y="45720"/>
                  </a:lnTo>
                  <a:lnTo>
                    <a:pt x="5873" y="49133"/>
                  </a:lnTo>
                  <a:lnTo>
                    <a:pt x="6428" y="51911"/>
                  </a:lnTo>
                  <a:lnTo>
                    <a:pt x="7222" y="54135"/>
                  </a:lnTo>
                  <a:lnTo>
                    <a:pt x="8333" y="55722"/>
                  </a:lnTo>
                  <a:lnTo>
                    <a:pt x="11271" y="57706"/>
                  </a:lnTo>
                  <a:lnTo>
                    <a:pt x="14763" y="58341"/>
                  </a:lnTo>
                  <a:lnTo>
                    <a:pt x="18176" y="57706"/>
                  </a:lnTo>
                  <a:lnTo>
                    <a:pt x="21351" y="56118"/>
                  </a:lnTo>
                  <a:lnTo>
                    <a:pt x="24208" y="53737"/>
                  </a:lnTo>
                  <a:lnTo>
                    <a:pt x="26352" y="50800"/>
                  </a:lnTo>
                  <a:lnTo>
                    <a:pt x="25082" y="49688"/>
                  </a:lnTo>
                  <a:lnTo>
                    <a:pt x="22859" y="51911"/>
                  </a:lnTo>
                  <a:lnTo>
                    <a:pt x="21192" y="52784"/>
                  </a:lnTo>
                  <a:lnTo>
                    <a:pt x="19050" y="53181"/>
                  </a:lnTo>
                  <a:lnTo>
                    <a:pt x="16906" y="52704"/>
                  </a:lnTo>
                  <a:lnTo>
                    <a:pt x="15477" y="51515"/>
                  </a:lnTo>
                  <a:lnTo>
                    <a:pt x="14207" y="47942"/>
                  </a:lnTo>
                  <a:lnTo>
                    <a:pt x="13970" y="44292"/>
                  </a:lnTo>
                  <a:lnTo>
                    <a:pt x="13970" y="15954"/>
                  </a:lnTo>
                  <a:lnTo>
                    <a:pt x="23971" y="15954"/>
                  </a:lnTo>
                  <a:lnTo>
                    <a:pt x="23971" y="12779"/>
                  </a:lnTo>
                  <a:lnTo>
                    <a:pt x="13970" y="12779"/>
                  </a:lnTo>
                  <a:lnTo>
                    <a:pt x="13970"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2975" name="Shape 3010"/>
            <p:cNvSpPr/>
            <p:nvPr/>
          </p:nvSpPr>
          <p:spPr>
            <a:xfrm>
              <a:off x="6309026" y="5207603"/>
              <a:ext cx="39528" cy="46592"/>
            </a:xfrm>
            <a:custGeom>
              <a:avLst/>
              <a:gdLst/>
              <a:ahLst/>
              <a:cxnLst/>
              <a:rect l="0" t="0" r="0" b="0"/>
              <a:pathLst>
                <a:path w="39528" h="46592">
                  <a:moveTo>
                    <a:pt x="20240" y="0"/>
                  </a:moveTo>
                  <a:lnTo>
                    <a:pt x="18018" y="3571"/>
                  </a:lnTo>
                  <a:lnTo>
                    <a:pt x="21431" y="4126"/>
                  </a:lnTo>
                  <a:lnTo>
                    <a:pt x="23812" y="5476"/>
                  </a:lnTo>
                  <a:lnTo>
                    <a:pt x="25478" y="7540"/>
                  </a:lnTo>
                  <a:lnTo>
                    <a:pt x="26510" y="9921"/>
                  </a:lnTo>
                  <a:lnTo>
                    <a:pt x="27543" y="15001"/>
                  </a:lnTo>
                  <a:lnTo>
                    <a:pt x="7143" y="15001"/>
                  </a:lnTo>
                  <a:lnTo>
                    <a:pt x="7858" y="12063"/>
                  </a:lnTo>
                  <a:lnTo>
                    <a:pt x="8731" y="9525"/>
                  </a:lnTo>
                  <a:lnTo>
                    <a:pt x="9842" y="7540"/>
                  </a:lnTo>
                  <a:lnTo>
                    <a:pt x="11112" y="6031"/>
                  </a:lnTo>
                  <a:lnTo>
                    <a:pt x="14287" y="4126"/>
                  </a:lnTo>
                  <a:lnTo>
                    <a:pt x="18018" y="3571"/>
                  </a:lnTo>
                  <a:lnTo>
                    <a:pt x="20240" y="0"/>
                  </a:lnTo>
                  <a:lnTo>
                    <a:pt x="15953" y="475"/>
                  </a:lnTo>
                  <a:lnTo>
                    <a:pt x="11429" y="2221"/>
                  </a:lnTo>
                  <a:lnTo>
                    <a:pt x="7143" y="5317"/>
                  </a:lnTo>
                  <a:lnTo>
                    <a:pt x="3492" y="9921"/>
                  </a:lnTo>
                  <a:lnTo>
                    <a:pt x="951" y="16192"/>
                  </a:lnTo>
                  <a:lnTo>
                    <a:pt x="0" y="24367"/>
                  </a:lnTo>
                  <a:lnTo>
                    <a:pt x="396" y="29368"/>
                  </a:lnTo>
                  <a:lnTo>
                    <a:pt x="1349" y="33733"/>
                  </a:lnTo>
                  <a:lnTo>
                    <a:pt x="2857" y="37543"/>
                  </a:lnTo>
                  <a:lnTo>
                    <a:pt x="5079" y="40718"/>
                  </a:lnTo>
                  <a:lnTo>
                    <a:pt x="7778" y="43258"/>
                  </a:lnTo>
                  <a:lnTo>
                    <a:pt x="10953" y="45084"/>
                  </a:lnTo>
                  <a:lnTo>
                    <a:pt x="14524" y="46195"/>
                  </a:lnTo>
                  <a:lnTo>
                    <a:pt x="18493" y="46592"/>
                  </a:lnTo>
                  <a:lnTo>
                    <a:pt x="23494" y="45957"/>
                  </a:lnTo>
                  <a:lnTo>
                    <a:pt x="27702" y="44370"/>
                  </a:lnTo>
                  <a:lnTo>
                    <a:pt x="31193" y="42147"/>
                  </a:lnTo>
                  <a:lnTo>
                    <a:pt x="33972" y="39448"/>
                  </a:lnTo>
                  <a:lnTo>
                    <a:pt x="36194" y="36670"/>
                  </a:lnTo>
                  <a:lnTo>
                    <a:pt x="37782" y="33971"/>
                  </a:lnTo>
                  <a:lnTo>
                    <a:pt x="38893" y="31670"/>
                  </a:lnTo>
                  <a:lnTo>
                    <a:pt x="39528" y="30002"/>
                  </a:lnTo>
                  <a:lnTo>
                    <a:pt x="37941" y="29368"/>
                  </a:lnTo>
                  <a:lnTo>
                    <a:pt x="34925" y="33655"/>
                  </a:lnTo>
                  <a:lnTo>
                    <a:pt x="32701" y="35876"/>
                  </a:lnTo>
                  <a:lnTo>
                    <a:pt x="29924" y="37861"/>
                  </a:lnTo>
                  <a:lnTo>
                    <a:pt x="26590" y="39211"/>
                  </a:lnTo>
                  <a:lnTo>
                    <a:pt x="22542" y="39766"/>
                  </a:lnTo>
                  <a:lnTo>
                    <a:pt x="19208" y="39368"/>
                  </a:lnTo>
                  <a:lnTo>
                    <a:pt x="15875" y="38020"/>
                  </a:lnTo>
                  <a:lnTo>
                    <a:pt x="12700" y="35480"/>
                  </a:lnTo>
                  <a:lnTo>
                    <a:pt x="10000" y="31590"/>
                  </a:lnTo>
                  <a:lnTo>
                    <a:pt x="8889" y="28971"/>
                  </a:lnTo>
                  <a:lnTo>
                    <a:pt x="7937" y="25875"/>
                  </a:lnTo>
                  <a:lnTo>
                    <a:pt x="7301" y="22304"/>
                  </a:lnTo>
                  <a:lnTo>
                    <a:pt x="6825" y="18176"/>
                  </a:lnTo>
                  <a:lnTo>
                    <a:pt x="37623" y="18176"/>
                  </a:lnTo>
                  <a:lnTo>
                    <a:pt x="36988" y="13651"/>
                  </a:lnTo>
                  <a:lnTo>
                    <a:pt x="35797" y="9842"/>
                  </a:lnTo>
                  <a:lnTo>
                    <a:pt x="34131" y="6667"/>
                  </a:lnTo>
                  <a:lnTo>
                    <a:pt x="32067" y="4206"/>
                  </a:lnTo>
                  <a:lnTo>
                    <a:pt x="29526" y="2301"/>
                  </a:lnTo>
                  <a:lnTo>
                    <a:pt x="26749" y="1031"/>
                  </a:lnTo>
                  <a:lnTo>
                    <a:pt x="23653" y="237"/>
                  </a:lnTo>
                  <a:lnTo>
                    <a:pt x="20240" y="0"/>
                  </a:lnTo>
                  <a:close/>
                </a:path>
              </a:pathLst>
            </a:custGeom>
            <a:solidFill>
              <a:srgbClr val="000000"/>
            </a:solidFill>
          </p:spPr>
          <p:txBody>
            <a:bodyPr vert="horz" lIns="91440" tIns="45720" rIns="91440" bIns="45720" anchor="t"/>
            <a:lstStyle/>
            <a:p>
              <a:endParaRPr lang="en-IN"/>
            </a:p>
          </p:txBody>
        </p:sp>
        <p:sp>
          <p:nvSpPr>
            <p:cNvPr id="2976" name="Shape 3011"/>
            <p:cNvSpPr/>
            <p:nvPr/>
          </p:nvSpPr>
          <p:spPr>
            <a:xfrm>
              <a:off x="6264417" y="5207603"/>
              <a:ext cx="39528" cy="46592"/>
            </a:xfrm>
            <a:custGeom>
              <a:avLst/>
              <a:gdLst/>
              <a:ahLst/>
              <a:cxnLst/>
              <a:rect l="0" t="0" r="0" b="0"/>
              <a:pathLst>
                <a:path w="39528" h="46592">
                  <a:moveTo>
                    <a:pt x="20239" y="0"/>
                  </a:moveTo>
                  <a:lnTo>
                    <a:pt x="18018" y="3571"/>
                  </a:lnTo>
                  <a:lnTo>
                    <a:pt x="21431" y="4126"/>
                  </a:lnTo>
                  <a:lnTo>
                    <a:pt x="23812" y="5476"/>
                  </a:lnTo>
                  <a:lnTo>
                    <a:pt x="25479" y="7540"/>
                  </a:lnTo>
                  <a:lnTo>
                    <a:pt x="26510" y="9921"/>
                  </a:lnTo>
                  <a:lnTo>
                    <a:pt x="27543" y="15001"/>
                  </a:lnTo>
                  <a:lnTo>
                    <a:pt x="7143" y="15001"/>
                  </a:lnTo>
                  <a:lnTo>
                    <a:pt x="7858" y="12063"/>
                  </a:lnTo>
                  <a:lnTo>
                    <a:pt x="8731" y="9525"/>
                  </a:lnTo>
                  <a:lnTo>
                    <a:pt x="9842" y="7540"/>
                  </a:lnTo>
                  <a:lnTo>
                    <a:pt x="11192" y="6031"/>
                  </a:lnTo>
                  <a:lnTo>
                    <a:pt x="14287" y="4126"/>
                  </a:lnTo>
                  <a:lnTo>
                    <a:pt x="18018" y="3571"/>
                  </a:lnTo>
                  <a:lnTo>
                    <a:pt x="20239" y="0"/>
                  </a:lnTo>
                  <a:lnTo>
                    <a:pt x="15954" y="475"/>
                  </a:lnTo>
                  <a:lnTo>
                    <a:pt x="11429" y="2221"/>
                  </a:lnTo>
                  <a:lnTo>
                    <a:pt x="7223" y="5317"/>
                  </a:lnTo>
                  <a:lnTo>
                    <a:pt x="3571" y="9921"/>
                  </a:lnTo>
                  <a:lnTo>
                    <a:pt x="1030" y="16192"/>
                  </a:lnTo>
                  <a:lnTo>
                    <a:pt x="0" y="24367"/>
                  </a:lnTo>
                  <a:lnTo>
                    <a:pt x="396" y="29368"/>
                  </a:lnTo>
                  <a:lnTo>
                    <a:pt x="1349" y="33733"/>
                  </a:lnTo>
                  <a:lnTo>
                    <a:pt x="2937" y="37543"/>
                  </a:lnTo>
                  <a:lnTo>
                    <a:pt x="5158" y="40718"/>
                  </a:lnTo>
                  <a:lnTo>
                    <a:pt x="7858" y="43258"/>
                  </a:lnTo>
                  <a:lnTo>
                    <a:pt x="11033" y="45084"/>
                  </a:lnTo>
                  <a:lnTo>
                    <a:pt x="14604" y="46195"/>
                  </a:lnTo>
                  <a:lnTo>
                    <a:pt x="18573" y="46592"/>
                  </a:lnTo>
                  <a:lnTo>
                    <a:pt x="23494" y="45957"/>
                  </a:lnTo>
                  <a:lnTo>
                    <a:pt x="27702" y="44370"/>
                  </a:lnTo>
                  <a:lnTo>
                    <a:pt x="31193" y="42147"/>
                  </a:lnTo>
                  <a:lnTo>
                    <a:pt x="33972" y="39448"/>
                  </a:lnTo>
                  <a:lnTo>
                    <a:pt x="36194" y="36670"/>
                  </a:lnTo>
                  <a:lnTo>
                    <a:pt x="37782" y="33971"/>
                  </a:lnTo>
                  <a:lnTo>
                    <a:pt x="38893" y="31670"/>
                  </a:lnTo>
                  <a:lnTo>
                    <a:pt x="39528" y="30002"/>
                  </a:lnTo>
                  <a:lnTo>
                    <a:pt x="37941" y="29368"/>
                  </a:lnTo>
                  <a:lnTo>
                    <a:pt x="34925" y="33655"/>
                  </a:lnTo>
                  <a:lnTo>
                    <a:pt x="32702" y="35876"/>
                  </a:lnTo>
                  <a:lnTo>
                    <a:pt x="30003" y="37861"/>
                  </a:lnTo>
                  <a:lnTo>
                    <a:pt x="26669" y="39211"/>
                  </a:lnTo>
                  <a:lnTo>
                    <a:pt x="22621" y="39766"/>
                  </a:lnTo>
                  <a:lnTo>
                    <a:pt x="19287" y="39368"/>
                  </a:lnTo>
                  <a:lnTo>
                    <a:pt x="15875" y="38020"/>
                  </a:lnTo>
                  <a:lnTo>
                    <a:pt x="12700" y="35480"/>
                  </a:lnTo>
                  <a:lnTo>
                    <a:pt x="10000" y="31590"/>
                  </a:lnTo>
                  <a:lnTo>
                    <a:pt x="8890" y="28971"/>
                  </a:lnTo>
                  <a:lnTo>
                    <a:pt x="8017" y="25875"/>
                  </a:lnTo>
                  <a:lnTo>
                    <a:pt x="7302" y="22304"/>
                  </a:lnTo>
                  <a:lnTo>
                    <a:pt x="6825" y="18176"/>
                  </a:lnTo>
                  <a:lnTo>
                    <a:pt x="37702" y="18176"/>
                  </a:lnTo>
                  <a:lnTo>
                    <a:pt x="36988" y="13651"/>
                  </a:lnTo>
                  <a:lnTo>
                    <a:pt x="35877" y="9842"/>
                  </a:lnTo>
                  <a:lnTo>
                    <a:pt x="34211" y="6667"/>
                  </a:lnTo>
                  <a:lnTo>
                    <a:pt x="32067" y="4206"/>
                  </a:lnTo>
                  <a:lnTo>
                    <a:pt x="29605" y="2301"/>
                  </a:lnTo>
                  <a:lnTo>
                    <a:pt x="26749"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977" name="Shape 3012"/>
            <p:cNvSpPr/>
            <p:nvPr/>
          </p:nvSpPr>
          <p:spPr>
            <a:xfrm>
              <a:off x="6129162" y="5207603"/>
              <a:ext cx="43656" cy="46592"/>
            </a:xfrm>
            <a:custGeom>
              <a:avLst/>
              <a:gdLst/>
              <a:ahLst/>
              <a:cxnLst/>
              <a:rect l="0" t="0" r="0" b="0"/>
              <a:pathLst>
                <a:path w="43656" h="46592">
                  <a:moveTo>
                    <a:pt x="21351" y="0"/>
                  </a:moveTo>
                  <a:lnTo>
                    <a:pt x="20557" y="2777"/>
                  </a:lnTo>
                  <a:lnTo>
                    <a:pt x="24765" y="3650"/>
                  </a:lnTo>
                  <a:lnTo>
                    <a:pt x="28336" y="6031"/>
                  </a:lnTo>
                  <a:lnTo>
                    <a:pt x="31115" y="9762"/>
                  </a:lnTo>
                  <a:lnTo>
                    <a:pt x="33098" y="14445"/>
                  </a:lnTo>
                  <a:lnTo>
                    <a:pt x="34369" y="19922"/>
                  </a:lnTo>
                  <a:lnTo>
                    <a:pt x="34766" y="25875"/>
                  </a:lnTo>
                  <a:lnTo>
                    <a:pt x="34211" y="32146"/>
                  </a:lnTo>
                  <a:lnTo>
                    <a:pt x="32782" y="36830"/>
                  </a:lnTo>
                  <a:lnTo>
                    <a:pt x="30797" y="40162"/>
                  </a:lnTo>
                  <a:lnTo>
                    <a:pt x="28336" y="42306"/>
                  </a:lnTo>
                  <a:lnTo>
                    <a:pt x="25638" y="43496"/>
                  </a:lnTo>
                  <a:lnTo>
                    <a:pt x="23018" y="43813"/>
                  </a:lnTo>
                  <a:lnTo>
                    <a:pt x="19050" y="43020"/>
                  </a:lnTo>
                  <a:lnTo>
                    <a:pt x="15795" y="40799"/>
                  </a:lnTo>
                  <a:lnTo>
                    <a:pt x="13334" y="37624"/>
                  </a:lnTo>
                  <a:lnTo>
                    <a:pt x="11510" y="33733"/>
                  </a:lnTo>
                  <a:lnTo>
                    <a:pt x="10238" y="29526"/>
                  </a:lnTo>
                  <a:lnTo>
                    <a:pt x="9445" y="25320"/>
                  </a:lnTo>
                  <a:lnTo>
                    <a:pt x="9049" y="21431"/>
                  </a:lnTo>
                  <a:lnTo>
                    <a:pt x="8890" y="18256"/>
                  </a:lnTo>
                  <a:lnTo>
                    <a:pt x="9128" y="14605"/>
                  </a:lnTo>
                  <a:lnTo>
                    <a:pt x="9842" y="11508"/>
                  </a:lnTo>
                  <a:lnTo>
                    <a:pt x="10873" y="8810"/>
                  </a:lnTo>
                  <a:lnTo>
                    <a:pt x="12382" y="6667"/>
                  </a:lnTo>
                  <a:lnTo>
                    <a:pt x="14128" y="4920"/>
                  </a:lnTo>
                  <a:lnTo>
                    <a:pt x="16113" y="3730"/>
                  </a:lnTo>
                  <a:lnTo>
                    <a:pt x="18256" y="3015"/>
                  </a:lnTo>
                  <a:lnTo>
                    <a:pt x="20557" y="2777"/>
                  </a:lnTo>
                  <a:lnTo>
                    <a:pt x="21351" y="0"/>
                  </a:lnTo>
                  <a:lnTo>
                    <a:pt x="15161" y="872"/>
                  </a:lnTo>
                  <a:lnTo>
                    <a:pt x="9922" y="3254"/>
                  </a:lnTo>
                  <a:lnTo>
                    <a:pt x="5715" y="6984"/>
                  </a:lnTo>
                  <a:lnTo>
                    <a:pt x="2540" y="11667"/>
                  </a:lnTo>
                  <a:lnTo>
                    <a:pt x="634" y="17065"/>
                  </a:lnTo>
                  <a:lnTo>
                    <a:pt x="0" y="23018"/>
                  </a:lnTo>
                  <a:lnTo>
                    <a:pt x="713" y="29368"/>
                  </a:lnTo>
                  <a:lnTo>
                    <a:pt x="2778" y="35004"/>
                  </a:lnTo>
                  <a:lnTo>
                    <a:pt x="6032" y="39766"/>
                  </a:lnTo>
                  <a:lnTo>
                    <a:pt x="10398" y="43417"/>
                  </a:lnTo>
                  <a:lnTo>
                    <a:pt x="15636" y="45718"/>
                  </a:lnTo>
                  <a:lnTo>
                    <a:pt x="21669" y="46592"/>
                  </a:lnTo>
                  <a:lnTo>
                    <a:pt x="28495" y="45481"/>
                  </a:lnTo>
                  <a:lnTo>
                    <a:pt x="34051" y="42623"/>
                  </a:lnTo>
                  <a:lnTo>
                    <a:pt x="38258" y="38417"/>
                  </a:lnTo>
                  <a:lnTo>
                    <a:pt x="41275" y="33416"/>
                  </a:lnTo>
                  <a:lnTo>
                    <a:pt x="43101" y="28099"/>
                  </a:lnTo>
                  <a:lnTo>
                    <a:pt x="43656" y="23018"/>
                  </a:lnTo>
                  <a:lnTo>
                    <a:pt x="43180" y="17858"/>
                  </a:lnTo>
                  <a:lnTo>
                    <a:pt x="41988" y="13334"/>
                  </a:lnTo>
                  <a:lnTo>
                    <a:pt x="40085" y="9365"/>
                  </a:lnTo>
                  <a:lnTo>
                    <a:pt x="37386" y="6111"/>
                  </a:lnTo>
                  <a:lnTo>
                    <a:pt x="34131" y="3492"/>
                  </a:lnTo>
                  <a:lnTo>
                    <a:pt x="30321"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2978" name="Shape 3013"/>
            <p:cNvSpPr/>
            <p:nvPr/>
          </p:nvSpPr>
          <p:spPr>
            <a:xfrm>
              <a:off x="5977239" y="5207603"/>
              <a:ext cx="23494" cy="45561"/>
            </a:xfrm>
            <a:custGeom>
              <a:avLst/>
              <a:gdLst/>
              <a:ahLst/>
              <a:cxnLst/>
              <a:rect l="0" t="0" r="0" b="0"/>
              <a:pathLst>
                <a:path w="23494" h="45561">
                  <a:moveTo>
                    <a:pt x="15795" y="0"/>
                  </a:moveTo>
                  <a:lnTo>
                    <a:pt x="396" y="5476"/>
                  </a:lnTo>
                  <a:lnTo>
                    <a:pt x="396" y="6984"/>
                  </a:lnTo>
                  <a:lnTo>
                    <a:pt x="4365" y="6587"/>
                  </a:lnTo>
                  <a:lnTo>
                    <a:pt x="5634" y="6667"/>
                  </a:lnTo>
                  <a:lnTo>
                    <a:pt x="6746" y="7381"/>
                  </a:lnTo>
                  <a:lnTo>
                    <a:pt x="7540" y="9127"/>
                  </a:lnTo>
                  <a:lnTo>
                    <a:pt x="7858" y="12461"/>
                  </a:lnTo>
                  <a:lnTo>
                    <a:pt x="7858" y="35480"/>
                  </a:lnTo>
                  <a:lnTo>
                    <a:pt x="7699" y="38734"/>
                  </a:lnTo>
                  <a:lnTo>
                    <a:pt x="7143" y="41036"/>
                  </a:lnTo>
                  <a:lnTo>
                    <a:pt x="6191" y="42543"/>
                  </a:lnTo>
                  <a:lnTo>
                    <a:pt x="4762" y="43417"/>
                  </a:lnTo>
                  <a:lnTo>
                    <a:pt x="2778" y="43893"/>
                  </a:lnTo>
                  <a:lnTo>
                    <a:pt x="0" y="44131"/>
                  </a:lnTo>
                  <a:lnTo>
                    <a:pt x="0" y="45561"/>
                  </a:lnTo>
                  <a:lnTo>
                    <a:pt x="23494" y="45561"/>
                  </a:lnTo>
                  <a:lnTo>
                    <a:pt x="23494" y="44131"/>
                  </a:lnTo>
                  <a:lnTo>
                    <a:pt x="19446" y="43496"/>
                  </a:lnTo>
                  <a:lnTo>
                    <a:pt x="18177" y="42862"/>
                  </a:lnTo>
                  <a:lnTo>
                    <a:pt x="17303" y="42068"/>
                  </a:lnTo>
                  <a:lnTo>
                    <a:pt x="16350" y="39527"/>
                  </a:lnTo>
                  <a:lnTo>
                    <a:pt x="16192" y="35480"/>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2979" name="Shape 3014"/>
            <p:cNvSpPr/>
            <p:nvPr/>
          </p:nvSpPr>
          <p:spPr>
            <a:xfrm>
              <a:off x="5884052" y="5207603"/>
              <a:ext cx="39528" cy="46592"/>
            </a:xfrm>
            <a:custGeom>
              <a:avLst/>
              <a:gdLst/>
              <a:ahLst/>
              <a:cxnLst/>
              <a:rect l="0" t="0" r="0" b="0"/>
              <a:pathLst>
                <a:path w="39528" h="46592">
                  <a:moveTo>
                    <a:pt x="20239" y="0"/>
                  </a:moveTo>
                  <a:lnTo>
                    <a:pt x="18017" y="3571"/>
                  </a:lnTo>
                  <a:lnTo>
                    <a:pt x="21431" y="4126"/>
                  </a:lnTo>
                  <a:lnTo>
                    <a:pt x="23812" y="5476"/>
                  </a:lnTo>
                  <a:lnTo>
                    <a:pt x="25479" y="7540"/>
                  </a:lnTo>
                  <a:lnTo>
                    <a:pt x="26511" y="9921"/>
                  </a:lnTo>
                  <a:lnTo>
                    <a:pt x="27542" y="15001"/>
                  </a:lnTo>
                  <a:lnTo>
                    <a:pt x="7143" y="15001"/>
                  </a:lnTo>
                  <a:lnTo>
                    <a:pt x="7858" y="12063"/>
                  </a:lnTo>
                  <a:lnTo>
                    <a:pt x="8731" y="9525"/>
                  </a:lnTo>
                  <a:lnTo>
                    <a:pt x="9842" y="7540"/>
                  </a:lnTo>
                  <a:lnTo>
                    <a:pt x="11112" y="6031"/>
                  </a:lnTo>
                  <a:lnTo>
                    <a:pt x="14287" y="4126"/>
                  </a:lnTo>
                  <a:lnTo>
                    <a:pt x="18017" y="3571"/>
                  </a:lnTo>
                  <a:lnTo>
                    <a:pt x="20239" y="0"/>
                  </a:lnTo>
                  <a:lnTo>
                    <a:pt x="15954" y="475"/>
                  </a:lnTo>
                  <a:lnTo>
                    <a:pt x="11430" y="2221"/>
                  </a:lnTo>
                  <a:lnTo>
                    <a:pt x="7143" y="5317"/>
                  </a:lnTo>
                  <a:lnTo>
                    <a:pt x="3492" y="9921"/>
                  </a:lnTo>
                  <a:lnTo>
                    <a:pt x="952" y="16192"/>
                  </a:lnTo>
                  <a:lnTo>
                    <a:pt x="0" y="24367"/>
                  </a:lnTo>
                  <a:lnTo>
                    <a:pt x="396" y="29368"/>
                  </a:lnTo>
                  <a:lnTo>
                    <a:pt x="1348" y="33733"/>
                  </a:lnTo>
                  <a:lnTo>
                    <a:pt x="2857" y="37543"/>
                  </a:lnTo>
                  <a:lnTo>
                    <a:pt x="5080" y="40718"/>
                  </a:lnTo>
                  <a:lnTo>
                    <a:pt x="7778" y="43258"/>
                  </a:lnTo>
                  <a:lnTo>
                    <a:pt x="10953" y="45084"/>
                  </a:lnTo>
                  <a:lnTo>
                    <a:pt x="14526" y="46195"/>
                  </a:lnTo>
                  <a:lnTo>
                    <a:pt x="18494" y="46592"/>
                  </a:lnTo>
                  <a:lnTo>
                    <a:pt x="23494" y="45957"/>
                  </a:lnTo>
                  <a:lnTo>
                    <a:pt x="27702" y="44370"/>
                  </a:lnTo>
                  <a:lnTo>
                    <a:pt x="31194" y="42147"/>
                  </a:lnTo>
                  <a:lnTo>
                    <a:pt x="33972" y="39448"/>
                  </a:lnTo>
                  <a:lnTo>
                    <a:pt x="36194" y="36670"/>
                  </a:lnTo>
                  <a:lnTo>
                    <a:pt x="37782" y="33971"/>
                  </a:lnTo>
                  <a:lnTo>
                    <a:pt x="38893" y="31670"/>
                  </a:lnTo>
                  <a:lnTo>
                    <a:pt x="39528" y="30002"/>
                  </a:lnTo>
                  <a:lnTo>
                    <a:pt x="37941" y="29368"/>
                  </a:lnTo>
                  <a:lnTo>
                    <a:pt x="34925" y="33655"/>
                  </a:lnTo>
                  <a:lnTo>
                    <a:pt x="32702" y="35876"/>
                  </a:lnTo>
                  <a:lnTo>
                    <a:pt x="30003" y="37861"/>
                  </a:lnTo>
                  <a:lnTo>
                    <a:pt x="26589" y="39211"/>
                  </a:lnTo>
                  <a:lnTo>
                    <a:pt x="22621" y="39766"/>
                  </a:lnTo>
                  <a:lnTo>
                    <a:pt x="19208" y="39368"/>
                  </a:lnTo>
                  <a:lnTo>
                    <a:pt x="15875" y="38020"/>
                  </a:lnTo>
                  <a:lnTo>
                    <a:pt x="12700" y="35480"/>
                  </a:lnTo>
                  <a:lnTo>
                    <a:pt x="10000" y="31590"/>
                  </a:lnTo>
                  <a:lnTo>
                    <a:pt x="8890" y="28971"/>
                  </a:lnTo>
                  <a:lnTo>
                    <a:pt x="7937" y="25875"/>
                  </a:lnTo>
                  <a:lnTo>
                    <a:pt x="7302" y="22304"/>
                  </a:lnTo>
                  <a:lnTo>
                    <a:pt x="6825" y="18176"/>
                  </a:lnTo>
                  <a:lnTo>
                    <a:pt x="37624" y="18176"/>
                  </a:lnTo>
                  <a:lnTo>
                    <a:pt x="36988" y="13651"/>
                  </a:lnTo>
                  <a:lnTo>
                    <a:pt x="35798" y="9842"/>
                  </a:lnTo>
                  <a:lnTo>
                    <a:pt x="34131" y="6667"/>
                  </a:lnTo>
                  <a:lnTo>
                    <a:pt x="32067" y="4206"/>
                  </a:lnTo>
                  <a:lnTo>
                    <a:pt x="29527" y="2301"/>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980" name="Shape 3015"/>
            <p:cNvSpPr/>
            <p:nvPr/>
          </p:nvSpPr>
          <p:spPr>
            <a:xfrm>
              <a:off x="5795311" y="5207603"/>
              <a:ext cx="43656" cy="46592"/>
            </a:xfrm>
            <a:custGeom>
              <a:avLst/>
              <a:gdLst/>
              <a:ahLst/>
              <a:cxnLst/>
              <a:rect l="0" t="0" r="0" b="0"/>
              <a:pathLst>
                <a:path w="43656" h="46592">
                  <a:moveTo>
                    <a:pt x="21352" y="0"/>
                  </a:moveTo>
                  <a:lnTo>
                    <a:pt x="20558" y="2777"/>
                  </a:lnTo>
                  <a:lnTo>
                    <a:pt x="24843" y="3650"/>
                  </a:lnTo>
                  <a:lnTo>
                    <a:pt x="28337" y="6031"/>
                  </a:lnTo>
                  <a:lnTo>
                    <a:pt x="31115" y="9762"/>
                  </a:lnTo>
                  <a:lnTo>
                    <a:pt x="33099" y="14445"/>
                  </a:lnTo>
                  <a:lnTo>
                    <a:pt x="34368" y="19922"/>
                  </a:lnTo>
                  <a:lnTo>
                    <a:pt x="34766" y="25875"/>
                  </a:lnTo>
                  <a:lnTo>
                    <a:pt x="34211" y="32146"/>
                  </a:lnTo>
                  <a:lnTo>
                    <a:pt x="32860" y="36830"/>
                  </a:lnTo>
                  <a:lnTo>
                    <a:pt x="30797" y="40162"/>
                  </a:lnTo>
                  <a:lnTo>
                    <a:pt x="28337" y="42306"/>
                  </a:lnTo>
                  <a:lnTo>
                    <a:pt x="25637" y="43496"/>
                  </a:lnTo>
                  <a:lnTo>
                    <a:pt x="23098" y="43813"/>
                  </a:lnTo>
                  <a:lnTo>
                    <a:pt x="19050" y="43020"/>
                  </a:lnTo>
                  <a:lnTo>
                    <a:pt x="15875" y="40799"/>
                  </a:lnTo>
                  <a:lnTo>
                    <a:pt x="13334" y="37624"/>
                  </a:lnTo>
                  <a:lnTo>
                    <a:pt x="11508" y="33733"/>
                  </a:lnTo>
                  <a:lnTo>
                    <a:pt x="10239" y="29526"/>
                  </a:lnTo>
                  <a:lnTo>
                    <a:pt x="9445" y="25320"/>
                  </a:lnTo>
                  <a:lnTo>
                    <a:pt x="9048" y="21431"/>
                  </a:lnTo>
                  <a:lnTo>
                    <a:pt x="8890" y="18256"/>
                  </a:lnTo>
                  <a:lnTo>
                    <a:pt x="9127" y="14605"/>
                  </a:lnTo>
                  <a:lnTo>
                    <a:pt x="9842" y="11508"/>
                  </a:lnTo>
                  <a:lnTo>
                    <a:pt x="10874" y="8810"/>
                  </a:lnTo>
                  <a:lnTo>
                    <a:pt x="12382" y="6667"/>
                  </a:lnTo>
                  <a:lnTo>
                    <a:pt x="14128" y="4920"/>
                  </a:lnTo>
                  <a:lnTo>
                    <a:pt x="16112" y="3730"/>
                  </a:lnTo>
                  <a:lnTo>
                    <a:pt x="18256" y="3015"/>
                  </a:lnTo>
                  <a:lnTo>
                    <a:pt x="20558" y="2777"/>
                  </a:lnTo>
                  <a:lnTo>
                    <a:pt x="21352" y="0"/>
                  </a:lnTo>
                  <a:lnTo>
                    <a:pt x="15240" y="872"/>
                  </a:lnTo>
                  <a:lnTo>
                    <a:pt x="9921" y="3254"/>
                  </a:lnTo>
                  <a:lnTo>
                    <a:pt x="5715" y="6984"/>
                  </a:lnTo>
                  <a:lnTo>
                    <a:pt x="2540" y="11667"/>
                  </a:lnTo>
                  <a:lnTo>
                    <a:pt x="634" y="17065"/>
                  </a:lnTo>
                  <a:lnTo>
                    <a:pt x="0" y="23018"/>
                  </a:lnTo>
                  <a:lnTo>
                    <a:pt x="714" y="29368"/>
                  </a:lnTo>
                  <a:lnTo>
                    <a:pt x="2777" y="35004"/>
                  </a:lnTo>
                  <a:lnTo>
                    <a:pt x="6032" y="39766"/>
                  </a:lnTo>
                  <a:lnTo>
                    <a:pt x="10398" y="43417"/>
                  </a:lnTo>
                  <a:lnTo>
                    <a:pt x="15637" y="45718"/>
                  </a:lnTo>
                  <a:lnTo>
                    <a:pt x="21668" y="46592"/>
                  </a:lnTo>
                  <a:lnTo>
                    <a:pt x="28495" y="45481"/>
                  </a:lnTo>
                  <a:lnTo>
                    <a:pt x="34052" y="42623"/>
                  </a:lnTo>
                  <a:lnTo>
                    <a:pt x="38258" y="38417"/>
                  </a:lnTo>
                  <a:lnTo>
                    <a:pt x="41275" y="33416"/>
                  </a:lnTo>
                  <a:lnTo>
                    <a:pt x="43099" y="28099"/>
                  </a:lnTo>
                  <a:lnTo>
                    <a:pt x="43656" y="23018"/>
                  </a:lnTo>
                  <a:lnTo>
                    <a:pt x="43179" y="17858"/>
                  </a:lnTo>
                  <a:lnTo>
                    <a:pt x="41989" y="13334"/>
                  </a:lnTo>
                  <a:lnTo>
                    <a:pt x="40083" y="9365"/>
                  </a:lnTo>
                  <a:lnTo>
                    <a:pt x="37386" y="6111"/>
                  </a:lnTo>
                  <a:lnTo>
                    <a:pt x="34131" y="3492"/>
                  </a:lnTo>
                  <a:lnTo>
                    <a:pt x="30321"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2981" name="Shape 3016"/>
            <p:cNvSpPr/>
            <p:nvPr/>
          </p:nvSpPr>
          <p:spPr>
            <a:xfrm>
              <a:off x="5746733" y="5207603"/>
              <a:ext cx="43736" cy="46592"/>
            </a:xfrm>
            <a:custGeom>
              <a:avLst/>
              <a:gdLst/>
              <a:ahLst/>
              <a:cxnLst/>
              <a:rect l="0" t="0" r="0" b="0"/>
              <a:pathLst>
                <a:path w="43736" h="46592">
                  <a:moveTo>
                    <a:pt x="21431" y="0"/>
                  </a:moveTo>
                  <a:lnTo>
                    <a:pt x="20637" y="2777"/>
                  </a:lnTo>
                  <a:lnTo>
                    <a:pt x="24844" y="3650"/>
                  </a:lnTo>
                  <a:lnTo>
                    <a:pt x="28336" y="6031"/>
                  </a:lnTo>
                  <a:lnTo>
                    <a:pt x="31115" y="9762"/>
                  </a:lnTo>
                  <a:lnTo>
                    <a:pt x="33178" y="14445"/>
                  </a:lnTo>
                  <a:lnTo>
                    <a:pt x="34369" y="19922"/>
                  </a:lnTo>
                  <a:lnTo>
                    <a:pt x="34766" y="25875"/>
                  </a:lnTo>
                  <a:lnTo>
                    <a:pt x="34290" y="32146"/>
                  </a:lnTo>
                  <a:lnTo>
                    <a:pt x="32861" y="36830"/>
                  </a:lnTo>
                  <a:lnTo>
                    <a:pt x="30877" y="40162"/>
                  </a:lnTo>
                  <a:lnTo>
                    <a:pt x="28336" y="42306"/>
                  </a:lnTo>
                  <a:lnTo>
                    <a:pt x="25717" y="43496"/>
                  </a:lnTo>
                  <a:lnTo>
                    <a:pt x="23098" y="43813"/>
                  </a:lnTo>
                  <a:lnTo>
                    <a:pt x="19050" y="43020"/>
                  </a:lnTo>
                  <a:lnTo>
                    <a:pt x="15875" y="40799"/>
                  </a:lnTo>
                  <a:lnTo>
                    <a:pt x="13414" y="37624"/>
                  </a:lnTo>
                  <a:lnTo>
                    <a:pt x="11588" y="33733"/>
                  </a:lnTo>
                  <a:lnTo>
                    <a:pt x="9445" y="25320"/>
                  </a:lnTo>
                  <a:lnTo>
                    <a:pt x="9127" y="21431"/>
                  </a:lnTo>
                  <a:lnTo>
                    <a:pt x="8969" y="18256"/>
                  </a:lnTo>
                  <a:lnTo>
                    <a:pt x="9207" y="14605"/>
                  </a:lnTo>
                  <a:lnTo>
                    <a:pt x="9842" y="11508"/>
                  </a:lnTo>
                  <a:lnTo>
                    <a:pt x="10873" y="8810"/>
                  </a:lnTo>
                  <a:lnTo>
                    <a:pt x="12382" y="6667"/>
                  </a:lnTo>
                  <a:lnTo>
                    <a:pt x="14208" y="4920"/>
                  </a:lnTo>
                  <a:lnTo>
                    <a:pt x="16192" y="3730"/>
                  </a:lnTo>
                  <a:lnTo>
                    <a:pt x="18336" y="3015"/>
                  </a:lnTo>
                  <a:lnTo>
                    <a:pt x="20637" y="2777"/>
                  </a:lnTo>
                  <a:lnTo>
                    <a:pt x="21431" y="0"/>
                  </a:lnTo>
                  <a:lnTo>
                    <a:pt x="15240" y="872"/>
                  </a:lnTo>
                  <a:lnTo>
                    <a:pt x="10000" y="3254"/>
                  </a:lnTo>
                  <a:lnTo>
                    <a:pt x="5715" y="6984"/>
                  </a:lnTo>
                  <a:lnTo>
                    <a:pt x="2619" y="11667"/>
                  </a:lnTo>
                  <a:lnTo>
                    <a:pt x="634" y="17065"/>
                  </a:lnTo>
                  <a:lnTo>
                    <a:pt x="0" y="23018"/>
                  </a:lnTo>
                  <a:lnTo>
                    <a:pt x="714" y="29368"/>
                  </a:lnTo>
                  <a:lnTo>
                    <a:pt x="2777" y="35004"/>
                  </a:lnTo>
                  <a:lnTo>
                    <a:pt x="6111" y="39766"/>
                  </a:lnTo>
                  <a:lnTo>
                    <a:pt x="10398" y="43417"/>
                  </a:lnTo>
                  <a:lnTo>
                    <a:pt x="15716" y="45718"/>
                  </a:lnTo>
                  <a:lnTo>
                    <a:pt x="21749" y="46592"/>
                  </a:lnTo>
                  <a:lnTo>
                    <a:pt x="28575" y="45481"/>
                  </a:lnTo>
                  <a:lnTo>
                    <a:pt x="34131" y="42623"/>
                  </a:lnTo>
                  <a:lnTo>
                    <a:pt x="38338" y="38417"/>
                  </a:lnTo>
                  <a:lnTo>
                    <a:pt x="41354" y="33416"/>
                  </a:lnTo>
                  <a:lnTo>
                    <a:pt x="43180" y="28099"/>
                  </a:lnTo>
                  <a:lnTo>
                    <a:pt x="43736" y="23018"/>
                  </a:lnTo>
                  <a:lnTo>
                    <a:pt x="43258" y="17858"/>
                  </a:lnTo>
                  <a:lnTo>
                    <a:pt x="42068" y="13334"/>
                  </a:lnTo>
                  <a:lnTo>
                    <a:pt x="40083" y="9365"/>
                  </a:lnTo>
                  <a:lnTo>
                    <a:pt x="37386" y="6111"/>
                  </a:lnTo>
                  <a:lnTo>
                    <a:pt x="34131" y="3492"/>
                  </a:lnTo>
                  <a:lnTo>
                    <a:pt x="30401" y="1587"/>
                  </a:lnTo>
                  <a:lnTo>
                    <a:pt x="26114" y="396"/>
                  </a:lnTo>
                  <a:lnTo>
                    <a:pt x="21431" y="0"/>
                  </a:lnTo>
                  <a:close/>
                </a:path>
              </a:pathLst>
            </a:custGeom>
            <a:solidFill>
              <a:srgbClr val="000000"/>
            </a:solidFill>
          </p:spPr>
          <p:txBody>
            <a:bodyPr vert="horz" lIns="91440" tIns="45720" rIns="91440" bIns="45720" anchor="t"/>
            <a:lstStyle/>
            <a:p>
              <a:endParaRPr lang="en-IN"/>
            </a:p>
          </p:txBody>
        </p:sp>
        <p:sp>
          <p:nvSpPr>
            <p:cNvPr id="2982" name="Shape 3017"/>
            <p:cNvSpPr/>
            <p:nvPr/>
          </p:nvSpPr>
          <p:spPr>
            <a:xfrm>
              <a:off x="5335253" y="5207603"/>
              <a:ext cx="39528" cy="46592"/>
            </a:xfrm>
            <a:custGeom>
              <a:avLst/>
              <a:gdLst/>
              <a:ahLst/>
              <a:cxnLst/>
              <a:rect l="0" t="0" r="0" b="0"/>
              <a:pathLst>
                <a:path w="39528" h="46592">
                  <a:moveTo>
                    <a:pt x="20241" y="0"/>
                  </a:moveTo>
                  <a:lnTo>
                    <a:pt x="18018" y="3571"/>
                  </a:lnTo>
                  <a:lnTo>
                    <a:pt x="21431" y="4126"/>
                  </a:lnTo>
                  <a:lnTo>
                    <a:pt x="23812" y="5476"/>
                  </a:lnTo>
                  <a:lnTo>
                    <a:pt x="25479" y="7540"/>
                  </a:lnTo>
                  <a:lnTo>
                    <a:pt x="26511" y="9921"/>
                  </a:lnTo>
                  <a:lnTo>
                    <a:pt x="27543" y="15001"/>
                  </a:lnTo>
                  <a:lnTo>
                    <a:pt x="7143" y="15001"/>
                  </a:lnTo>
                  <a:lnTo>
                    <a:pt x="7858" y="12063"/>
                  </a:lnTo>
                  <a:lnTo>
                    <a:pt x="8731" y="9525"/>
                  </a:lnTo>
                  <a:lnTo>
                    <a:pt x="9842" y="7540"/>
                  </a:lnTo>
                  <a:lnTo>
                    <a:pt x="11192" y="6031"/>
                  </a:lnTo>
                  <a:lnTo>
                    <a:pt x="14287" y="4126"/>
                  </a:lnTo>
                  <a:lnTo>
                    <a:pt x="18018" y="3571"/>
                  </a:lnTo>
                  <a:lnTo>
                    <a:pt x="20241" y="0"/>
                  </a:lnTo>
                  <a:lnTo>
                    <a:pt x="15954" y="475"/>
                  </a:lnTo>
                  <a:lnTo>
                    <a:pt x="11429" y="2221"/>
                  </a:lnTo>
                  <a:lnTo>
                    <a:pt x="7143" y="5317"/>
                  </a:lnTo>
                  <a:lnTo>
                    <a:pt x="3492" y="9921"/>
                  </a:lnTo>
                  <a:lnTo>
                    <a:pt x="1032" y="16192"/>
                  </a:lnTo>
                  <a:lnTo>
                    <a:pt x="0" y="24367"/>
                  </a:lnTo>
                  <a:lnTo>
                    <a:pt x="397" y="29368"/>
                  </a:lnTo>
                  <a:lnTo>
                    <a:pt x="1349" y="33733"/>
                  </a:lnTo>
                  <a:lnTo>
                    <a:pt x="2857" y="37543"/>
                  </a:lnTo>
                  <a:lnTo>
                    <a:pt x="5079" y="40718"/>
                  </a:lnTo>
                  <a:lnTo>
                    <a:pt x="7778" y="43258"/>
                  </a:lnTo>
                  <a:lnTo>
                    <a:pt x="10953" y="45084"/>
                  </a:lnTo>
                  <a:lnTo>
                    <a:pt x="14526" y="46195"/>
                  </a:lnTo>
                  <a:lnTo>
                    <a:pt x="18494" y="46592"/>
                  </a:lnTo>
                  <a:lnTo>
                    <a:pt x="23495" y="45957"/>
                  </a:lnTo>
                  <a:lnTo>
                    <a:pt x="27702" y="44370"/>
                  </a:lnTo>
                  <a:lnTo>
                    <a:pt x="31194" y="42147"/>
                  </a:lnTo>
                  <a:lnTo>
                    <a:pt x="33972" y="39448"/>
                  </a:lnTo>
                  <a:lnTo>
                    <a:pt x="36195" y="36670"/>
                  </a:lnTo>
                  <a:lnTo>
                    <a:pt x="37782" y="33971"/>
                  </a:lnTo>
                  <a:lnTo>
                    <a:pt x="38893" y="31670"/>
                  </a:lnTo>
                  <a:lnTo>
                    <a:pt x="39528" y="30002"/>
                  </a:lnTo>
                  <a:lnTo>
                    <a:pt x="37941" y="29368"/>
                  </a:lnTo>
                  <a:lnTo>
                    <a:pt x="34925" y="33655"/>
                  </a:lnTo>
                  <a:lnTo>
                    <a:pt x="32702" y="35876"/>
                  </a:lnTo>
                  <a:lnTo>
                    <a:pt x="30003" y="37861"/>
                  </a:lnTo>
                  <a:lnTo>
                    <a:pt x="26591" y="39211"/>
                  </a:lnTo>
                  <a:lnTo>
                    <a:pt x="22622" y="39766"/>
                  </a:lnTo>
                  <a:lnTo>
                    <a:pt x="19208" y="39368"/>
                  </a:lnTo>
                  <a:lnTo>
                    <a:pt x="15875" y="38020"/>
                  </a:lnTo>
                  <a:lnTo>
                    <a:pt x="12700" y="35480"/>
                  </a:lnTo>
                  <a:lnTo>
                    <a:pt x="10001" y="31590"/>
                  </a:lnTo>
                  <a:lnTo>
                    <a:pt x="8889" y="28971"/>
                  </a:lnTo>
                  <a:lnTo>
                    <a:pt x="7937" y="25875"/>
                  </a:lnTo>
                  <a:lnTo>
                    <a:pt x="7302" y="22304"/>
                  </a:lnTo>
                  <a:lnTo>
                    <a:pt x="6826" y="18176"/>
                  </a:lnTo>
                  <a:lnTo>
                    <a:pt x="37623" y="18176"/>
                  </a:lnTo>
                  <a:lnTo>
                    <a:pt x="36988" y="13651"/>
                  </a:lnTo>
                  <a:lnTo>
                    <a:pt x="35798" y="9842"/>
                  </a:lnTo>
                  <a:lnTo>
                    <a:pt x="34131" y="6667"/>
                  </a:lnTo>
                  <a:lnTo>
                    <a:pt x="32067" y="4206"/>
                  </a:lnTo>
                  <a:lnTo>
                    <a:pt x="29527"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2983" name="Shape 3018"/>
            <p:cNvSpPr/>
            <p:nvPr/>
          </p:nvSpPr>
          <p:spPr>
            <a:xfrm>
              <a:off x="5231669" y="5207603"/>
              <a:ext cx="43656" cy="46592"/>
            </a:xfrm>
            <a:custGeom>
              <a:avLst/>
              <a:gdLst/>
              <a:ahLst/>
              <a:cxnLst/>
              <a:rect l="0" t="0" r="0" b="0"/>
              <a:pathLst>
                <a:path w="43656" h="46592">
                  <a:moveTo>
                    <a:pt x="21351" y="0"/>
                  </a:moveTo>
                  <a:lnTo>
                    <a:pt x="20557" y="2777"/>
                  </a:lnTo>
                  <a:lnTo>
                    <a:pt x="24843" y="3650"/>
                  </a:lnTo>
                  <a:lnTo>
                    <a:pt x="28336" y="6031"/>
                  </a:lnTo>
                  <a:lnTo>
                    <a:pt x="31115" y="9762"/>
                  </a:lnTo>
                  <a:lnTo>
                    <a:pt x="33098" y="14445"/>
                  </a:lnTo>
                  <a:lnTo>
                    <a:pt x="34368" y="19922"/>
                  </a:lnTo>
                  <a:lnTo>
                    <a:pt x="34766" y="25875"/>
                  </a:lnTo>
                  <a:lnTo>
                    <a:pt x="34210" y="32146"/>
                  </a:lnTo>
                  <a:lnTo>
                    <a:pt x="32781" y="36830"/>
                  </a:lnTo>
                  <a:lnTo>
                    <a:pt x="30797" y="40162"/>
                  </a:lnTo>
                  <a:lnTo>
                    <a:pt x="28336" y="42306"/>
                  </a:lnTo>
                  <a:lnTo>
                    <a:pt x="25637" y="43496"/>
                  </a:lnTo>
                  <a:lnTo>
                    <a:pt x="23018" y="43813"/>
                  </a:lnTo>
                  <a:lnTo>
                    <a:pt x="19050" y="43020"/>
                  </a:lnTo>
                  <a:lnTo>
                    <a:pt x="15795" y="40799"/>
                  </a:lnTo>
                  <a:lnTo>
                    <a:pt x="13335" y="37624"/>
                  </a:lnTo>
                  <a:lnTo>
                    <a:pt x="11508" y="33733"/>
                  </a:lnTo>
                  <a:lnTo>
                    <a:pt x="10238" y="29526"/>
                  </a:lnTo>
                  <a:lnTo>
                    <a:pt x="9445" y="25320"/>
                  </a:lnTo>
                  <a:lnTo>
                    <a:pt x="9049" y="21431"/>
                  </a:lnTo>
                  <a:lnTo>
                    <a:pt x="8890" y="18256"/>
                  </a:lnTo>
                  <a:lnTo>
                    <a:pt x="9127" y="14605"/>
                  </a:lnTo>
                  <a:lnTo>
                    <a:pt x="9842" y="11508"/>
                  </a:lnTo>
                  <a:lnTo>
                    <a:pt x="10873" y="8810"/>
                  </a:lnTo>
                  <a:lnTo>
                    <a:pt x="12382" y="6667"/>
                  </a:lnTo>
                  <a:lnTo>
                    <a:pt x="14128" y="4920"/>
                  </a:lnTo>
                  <a:lnTo>
                    <a:pt x="16112" y="3730"/>
                  </a:lnTo>
                  <a:lnTo>
                    <a:pt x="18256" y="3015"/>
                  </a:lnTo>
                  <a:lnTo>
                    <a:pt x="20557" y="2777"/>
                  </a:lnTo>
                  <a:lnTo>
                    <a:pt x="21351" y="0"/>
                  </a:lnTo>
                  <a:lnTo>
                    <a:pt x="15160" y="872"/>
                  </a:lnTo>
                  <a:lnTo>
                    <a:pt x="9921" y="3254"/>
                  </a:lnTo>
                  <a:lnTo>
                    <a:pt x="5715" y="6984"/>
                  </a:lnTo>
                  <a:lnTo>
                    <a:pt x="2540" y="11667"/>
                  </a:lnTo>
                  <a:lnTo>
                    <a:pt x="635" y="17065"/>
                  </a:lnTo>
                  <a:lnTo>
                    <a:pt x="0" y="23018"/>
                  </a:lnTo>
                  <a:lnTo>
                    <a:pt x="713" y="29368"/>
                  </a:lnTo>
                  <a:lnTo>
                    <a:pt x="2777" y="35004"/>
                  </a:lnTo>
                  <a:lnTo>
                    <a:pt x="6032" y="39766"/>
                  </a:lnTo>
                  <a:lnTo>
                    <a:pt x="10397" y="43417"/>
                  </a:lnTo>
                  <a:lnTo>
                    <a:pt x="15636" y="45718"/>
                  </a:lnTo>
                  <a:lnTo>
                    <a:pt x="21668" y="46592"/>
                  </a:lnTo>
                  <a:lnTo>
                    <a:pt x="28495" y="45481"/>
                  </a:lnTo>
                  <a:lnTo>
                    <a:pt x="34051" y="42623"/>
                  </a:lnTo>
                  <a:lnTo>
                    <a:pt x="38258" y="38417"/>
                  </a:lnTo>
                  <a:lnTo>
                    <a:pt x="41275" y="33416"/>
                  </a:lnTo>
                  <a:lnTo>
                    <a:pt x="43100" y="28099"/>
                  </a:lnTo>
                  <a:lnTo>
                    <a:pt x="43656" y="23018"/>
                  </a:lnTo>
                  <a:lnTo>
                    <a:pt x="43180" y="17858"/>
                  </a:lnTo>
                  <a:lnTo>
                    <a:pt x="41988" y="13334"/>
                  </a:lnTo>
                  <a:lnTo>
                    <a:pt x="40083" y="9365"/>
                  </a:lnTo>
                  <a:lnTo>
                    <a:pt x="37385" y="6111"/>
                  </a:lnTo>
                  <a:lnTo>
                    <a:pt x="34131" y="3492"/>
                  </a:lnTo>
                  <a:lnTo>
                    <a:pt x="30321" y="1587"/>
                  </a:lnTo>
                  <a:lnTo>
                    <a:pt x="26035" y="396"/>
                  </a:lnTo>
                  <a:lnTo>
                    <a:pt x="21351" y="0"/>
                  </a:lnTo>
                  <a:close/>
                </a:path>
              </a:pathLst>
            </a:custGeom>
            <a:solidFill>
              <a:srgbClr val="000000"/>
            </a:solidFill>
          </p:spPr>
          <p:txBody>
            <a:bodyPr vert="horz" lIns="91440" tIns="45720" rIns="91440" bIns="45720" anchor="t"/>
            <a:lstStyle/>
            <a:p>
              <a:endParaRPr lang="en-IN"/>
            </a:p>
          </p:txBody>
        </p:sp>
        <p:sp>
          <p:nvSpPr>
            <p:cNvPr id="2984" name="Shape 3019"/>
            <p:cNvSpPr/>
            <p:nvPr/>
          </p:nvSpPr>
          <p:spPr>
            <a:xfrm>
              <a:off x="5019262" y="5207603"/>
              <a:ext cx="39528" cy="46592"/>
            </a:xfrm>
            <a:custGeom>
              <a:avLst/>
              <a:gdLst/>
              <a:ahLst/>
              <a:cxnLst/>
              <a:rect l="0" t="0" r="0" b="0"/>
              <a:pathLst>
                <a:path w="39528" h="46592">
                  <a:moveTo>
                    <a:pt x="20239" y="0"/>
                  </a:moveTo>
                  <a:lnTo>
                    <a:pt x="18017" y="3571"/>
                  </a:lnTo>
                  <a:lnTo>
                    <a:pt x="21431" y="4126"/>
                  </a:lnTo>
                  <a:lnTo>
                    <a:pt x="23812" y="5476"/>
                  </a:lnTo>
                  <a:lnTo>
                    <a:pt x="25478" y="7540"/>
                  </a:lnTo>
                  <a:lnTo>
                    <a:pt x="26511" y="9921"/>
                  </a:lnTo>
                  <a:lnTo>
                    <a:pt x="27542" y="15001"/>
                  </a:lnTo>
                  <a:lnTo>
                    <a:pt x="7143" y="15001"/>
                  </a:lnTo>
                  <a:lnTo>
                    <a:pt x="7857" y="12063"/>
                  </a:lnTo>
                  <a:lnTo>
                    <a:pt x="8731" y="9525"/>
                  </a:lnTo>
                  <a:lnTo>
                    <a:pt x="9842" y="7540"/>
                  </a:lnTo>
                  <a:lnTo>
                    <a:pt x="11112" y="6031"/>
                  </a:lnTo>
                  <a:lnTo>
                    <a:pt x="14287" y="4126"/>
                  </a:lnTo>
                  <a:lnTo>
                    <a:pt x="18017" y="3571"/>
                  </a:lnTo>
                  <a:lnTo>
                    <a:pt x="20239" y="0"/>
                  </a:lnTo>
                  <a:lnTo>
                    <a:pt x="15953" y="475"/>
                  </a:lnTo>
                  <a:lnTo>
                    <a:pt x="11429" y="2221"/>
                  </a:lnTo>
                  <a:lnTo>
                    <a:pt x="7143" y="5317"/>
                  </a:lnTo>
                  <a:lnTo>
                    <a:pt x="3492" y="9921"/>
                  </a:lnTo>
                  <a:lnTo>
                    <a:pt x="952" y="16192"/>
                  </a:lnTo>
                  <a:lnTo>
                    <a:pt x="0" y="24367"/>
                  </a:lnTo>
                  <a:lnTo>
                    <a:pt x="396" y="29368"/>
                  </a:lnTo>
                  <a:lnTo>
                    <a:pt x="1348" y="33733"/>
                  </a:lnTo>
                  <a:lnTo>
                    <a:pt x="2857" y="37543"/>
                  </a:lnTo>
                  <a:lnTo>
                    <a:pt x="5079" y="40718"/>
                  </a:lnTo>
                  <a:lnTo>
                    <a:pt x="7778" y="43258"/>
                  </a:lnTo>
                  <a:lnTo>
                    <a:pt x="10953" y="45084"/>
                  </a:lnTo>
                  <a:lnTo>
                    <a:pt x="14524" y="46195"/>
                  </a:lnTo>
                  <a:lnTo>
                    <a:pt x="18493" y="46592"/>
                  </a:lnTo>
                  <a:lnTo>
                    <a:pt x="23494" y="45957"/>
                  </a:lnTo>
                  <a:lnTo>
                    <a:pt x="27701" y="44370"/>
                  </a:lnTo>
                  <a:lnTo>
                    <a:pt x="31193" y="42147"/>
                  </a:lnTo>
                  <a:lnTo>
                    <a:pt x="33972" y="39448"/>
                  </a:lnTo>
                  <a:lnTo>
                    <a:pt x="36194" y="36670"/>
                  </a:lnTo>
                  <a:lnTo>
                    <a:pt x="37782" y="33971"/>
                  </a:lnTo>
                  <a:lnTo>
                    <a:pt x="38893" y="31670"/>
                  </a:lnTo>
                  <a:lnTo>
                    <a:pt x="39528" y="30002"/>
                  </a:lnTo>
                  <a:lnTo>
                    <a:pt x="37941" y="29368"/>
                  </a:lnTo>
                  <a:lnTo>
                    <a:pt x="34925" y="33655"/>
                  </a:lnTo>
                  <a:lnTo>
                    <a:pt x="32702" y="35876"/>
                  </a:lnTo>
                  <a:lnTo>
                    <a:pt x="30003" y="37861"/>
                  </a:lnTo>
                  <a:lnTo>
                    <a:pt x="26589" y="39211"/>
                  </a:lnTo>
                  <a:lnTo>
                    <a:pt x="22621" y="39766"/>
                  </a:lnTo>
                  <a:lnTo>
                    <a:pt x="19208" y="39368"/>
                  </a:lnTo>
                  <a:lnTo>
                    <a:pt x="15875" y="38020"/>
                  </a:lnTo>
                  <a:lnTo>
                    <a:pt x="12700" y="35480"/>
                  </a:lnTo>
                  <a:lnTo>
                    <a:pt x="10000" y="31590"/>
                  </a:lnTo>
                  <a:lnTo>
                    <a:pt x="8889" y="28971"/>
                  </a:lnTo>
                  <a:lnTo>
                    <a:pt x="7937" y="25875"/>
                  </a:lnTo>
                  <a:lnTo>
                    <a:pt x="7302" y="22304"/>
                  </a:lnTo>
                  <a:lnTo>
                    <a:pt x="6825" y="18176"/>
                  </a:lnTo>
                  <a:lnTo>
                    <a:pt x="37623" y="18176"/>
                  </a:lnTo>
                  <a:lnTo>
                    <a:pt x="36988" y="13651"/>
                  </a:lnTo>
                  <a:lnTo>
                    <a:pt x="35797" y="9842"/>
                  </a:lnTo>
                  <a:lnTo>
                    <a:pt x="34131" y="6667"/>
                  </a:lnTo>
                  <a:lnTo>
                    <a:pt x="32067" y="4206"/>
                  </a:lnTo>
                  <a:lnTo>
                    <a:pt x="29527" y="2301"/>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2985" name="Shape 3020"/>
            <p:cNvSpPr/>
            <p:nvPr/>
          </p:nvSpPr>
          <p:spPr>
            <a:xfrm>
              <a:off x="4970922" y="5185535"/>
              <a:ext cx="45958" cy="68659"/>
            </a:xfrm>
            <a:custGeom>
              <a:avLst/>
              <a:gdLst/>
              <a:ahLst/>
              <a:cxnLst/>
              <a:rect l="0" t="0" r="0" b="0"/>
              <a:pathLst>
                <a:path w="45958" h="68659">
                  <a:moveTo>
                    <a:pt x="38815" y="0"/>
                  </a:moveTo>
                  <a:lnTo>
                    <a:pt x="24288" y="4366"/>
                  </a:lnTo>
                  <a:lnTo>
                    <a:pt x="24288" y="5953"/>
                  </a:lnTo>
                  <a:lnTo>
                    <a:pt x="26670" y="5873"/>
                  </a:lnTo>
                  <a:lnTo>
                    <a:pt x="29209" y="6192"/>
                  </a:lnTo>
                  <a:lnTo>
                    <a:pt x="30479" y="7223"/>
                  </a:lnTo>
                  <a:lnTo>
                    <a:pt x="31036" y="10874"/>
                  </a:lnTo>
                  <a:lnTo>
                    <a:pt x="31036" y="26353"/>
                  </a:lnTo>
                  <a:lnTo>
                    <a:pt x="28575" y="24448"/>
                  </a:lnTo>
                  <a:lnTo>
                    <a:pt x="26115" y="23098"/>
                  </a:lnTo>
                  <a:lnTo>
                    <a:pt x="23495" y="22304"/>
                  </a:lnTo>
                  <a:lnTo>
                    <a:pt x="22684" y="22240"/>
                  </a:lnTo>
                  <a:lnTo>
                    <a:pt x="20796" y="24844"/>
                  </a:lnTo>
                  <a:lnTo>
                    <a:pt x="24288" y="25479"/>
                  </a:lnTo>
                  <a:lnTo>
                    <a:pt x="27384" y="27304"/>
                  </a:lnTo>
                  <a:lnTo>
                    <a:pt x="29766" y="30401"/>
                  </a:lnTo>
                  <a:lnTo>
                    <a:pt x="31036" y="34767"/>
                  </a:lnTo>
                  <a:lnTo>
                    <a:pt x="31036" y="57547"/>
                  </a:lnTo>
                  <a:lnTo>
                    <a:pt x="29845" y="59928"/>
                  </a:lnTo>
                  <a:lnTo>
                    <a:pt x="27861" y="61833"/>
                  </a:lnTo>
                  <a:lnTo>
                    <a:pt x="25162" y="63103"/>
                  </a:lnTo>
                  <a:lnTo>
                    <a:pt x="22225" y="63500"/>
                  </a:lnTo>
                  <a:lnTo>
                    <a:pt x="18891" y="63023"/>
                  </a:lnTo>
                  <a:lnTo>
                    <a:pt x="15716" y="61516"/>
                  </a:lnTo>
                  <a:lnTo>
                    <a:pt x="12938" y="58897"/>
                  </a:lnTo>
                  <a:lnTo>
                    <a:pt x="10636" y="55007"/>
                  </a:lnTo>
                  <a:lnTo>
                    <a:pt x="9128" y="49768"/>
                  </a:lnTo>
                  <a:lnTo>
                    <a:pt x="8493" y="43179"/>
                  </a:lnTo>
                  <a:lnTo>
                    <a:pt x="9048" y="37068"/>
                  </a:lnTo>
                  <a:lnTo>
                    <a:pt x="10477" y="32465"/>
                  </a:lnTo>
                  <a:lnTo>
                    <a:pt x="12621" y="28972"/>
                  </a:lnTo>
                  <a:lnTo>
                    <a:pt x="15161" y="26670"/>
                  </a:lnTo>
                  <a:lnTo>
                    <a:pt x="17938" y="25321"/>
                  </a:lnTo>
                  <a:lnTo>
                    <a:pt x="20796" y="24844"/>
                  </a:lnTo>
                  <a:lnTo>
                    <a:pt x="22684" y="22240"/>
                  </a:lnTo>
                  <a:lnTo>
                    <a:pt x="20478" y="22067"/>
                  </a:lnTo>
                  <a:lnTo>
                    <a:pt x="15161" y="22940"/>
                  </a:lnTo>
                  <a:lnTo>
                    <a:pt x="10240" y="25479"/>
                  </a:lnTo>
                  <a:lnTo>
                    <a:pt x="6112" y="29368"/>
                  </a:lnTo>
                  <a:lnTo>
                    <a:pt x="2857" y="34369"/>
                  </a:lnTo>
                  <a:lnTo>
                    <a:pt x="793" y="40163"/>
                  </a:lnTo>
                  <a:lnTo>
                    <a:pt x="0" y="46434"/>
                  </a:lnTo>
                  <a:lnTo>
                    <a:pt x="634" y="53181"/>
                  </a:lnTo>
                  <a:lnTo>
                    <a:pt x="2302" y="58420"/>
                  </a:lnTo>
                  <a:lnTo>
                    <a:pt x="4683" y="62309"/>
                  </a:lnTo>
                  <a:lnTo>
                    <a:pt x="7541" y="65087"/>
                  </a:lnTo>
                  <a:lnTo>
                    <a:pt x="10636" y="66913"/>
                  </a:lnTo>
                  <a:lnTo>
                    <a:pt x="13573" y="68024"/>
                  </a:lnTo>
                  <a:lnTo>
                    <a:pt x="16113" y="68579"/>
                  </a:lnTo>
                  <a:lnTo>
                    <a:pt x="18018" y="68659"/>
                  </a:lnTo>
                  <a:lnTo>
                    <a:pt x="22859" y="68024"/>
                  </a:lnTo>
                  <a:lnTo>
                    <a:pt x="26511" y="66517"/>
                  </a:lnTo>
                  <a:lnTo>
                    <a:pt x="29051" y="64453"/>
                  </a:lnTo>
                  <a:lnTo>
                    <a:pt x="30797" y="62309"/>
                  </a:lnTo>
                  <a:lnTo>
                    <a:pt x="31036" y="62309"/>
                  </a:lnTo>
                  <a:lnTo>
                    <a:pt x="31036" y="68342"/>
                  </a:lnTo>
                  <a:lnTo>
                    <a:pt x="31432" y="68659"/>
                  </a:lnTo>
                  <a:lnTo>
                    <a:pt x="38815" y="66041"/>
                  </a:lnTo>
                  <a:lnTo>
                    <a:pt x="45958" y="63500"/>
                  </a:lnTo>
                  <a:lnTo>
                    <a:pt x="45958" y="61912"/>
                  </a:lnTo>
                  <a:lnTo>
                    <a:pt x="43179" y="61912"/>
                  </a:lnTo>
                  <a:lnTo>
                    <a:pt x="41275" y="61595"/>
                  </a:lnTo>
                  <a:lnTo>
                    <a:pt x="40163" y="60801"/>
                  </a:lnTo>
                  <a:lnTo>
                    <a:pt x="39608" y="59691"/>
                  </a:lnTo>
                  <a:lnTo>
                    <a:pt x="39370" y="58261"/>
                  </a:lnTo>
                  <a:lnTo>
                    <a:pt x="39291" y="56356"/>
                  </a:lnTo>
                  <a:lnTo>
                    <a:pt x="39291" y="160"/>
                  </a:lnTo>
                  <a:lnTo>
                    <a:pt x="38815" y="0"/>
                  </a:lnTo>
                  <a:close/>
                </a:path>
              </a:pathLst>
            </a:custGeom>
            <a:solidFill>
              <a:srgbClr val="000000"/>
            </a:solidFill>
          </p:spPr>
          <p:txBody>
            <a:bodyPr vert="horz" lIns="91440" tIns="45720" rIns="91440" bIns="45720" anchor="t"/>
            <a:lstStyle/>
            <a:p>
              <a:endParaRPr lang="en-IN"/>
            </a:p>
          </p:txBody>
        </p:sp>
        <p:sp>
          <p:nvSpPr>
            <p:cNvPr id="2986" name="Shape 3021"/>
            <p:cNvSpPr/>
            <p:nvPr/>
          </p:nvSpPr>
          <p:spPr>
            <a:xfrm>
              <a:off x="4876624" y="5207603"/>
              <a:ext cx="39528" cy="46592"/>
            </a:xfrm>
            <a:custGeom>
              <a:avLst/>
              <a:gdLst/>
              <a:ahLst/>
              <a:cxnLst/>
              <a:rect l="0" t="0" r="0" b="0"/>
              <a:pathLst>
                <a:path w="39528" h="46592">
                  <a:moveTo>
                    <a:pt x="20161" y="0"/>
                  </a:moveTo>
                  <a:lnTo>
                    <a:pt x="18019" y="3571"/>
                  </a:lnTo>
                  <a:lnTo>
                    <a:pt x="21431" y="4126"/>
                  </a:lnTo>
                  <a:lnTo>
                    <a:pt x="23812" y="5476"/>
                  </a:lnTo>
                  <a:lnTo>
                    <a:pt x="25400" y="7540"/>
                  </a:lnTo>
                  <a:lnTo>
                    <a:pt x="26511" y="9921"/>
                  </a:lnTo>
                  <a:lnTo>
                    <a:pt x="27544" y="15001"/>
                  </a:lnTo>
                  <a:lnTo>
                    <a:pt x="7143" y="15001"/>
                  </a:lnTo>
                  <a:lnTo>
                    <a:pt x="7858" y="12063"/>
                  </a:lnTo>
                  <a:lnTo>
                    <a:pt x="8731" y="9525"/>
                  </a:lnTo>
                  <a:lnTo>
                    <a:pt x="9842" y="7540"/>
                  </a:lnTo>
                  <a:lnTo>
                    <a:pt x="11112" y="6031"/>
                  </a:lnTo>
                  <a:lnTo>
                    <a:pt x="14287" y="4126"/>
                  </a:lnTo>
                  <a:lnTo>
                    <a:pt x="18019" y="3571"/>
                  </a:lnTo>
                  <a:lnTo>
                    <a:pt x="20161" y="0"/>
                  </a:lnTo>
                  <a:lnTo>
                    <a:pt x="15955" y="475"/>
                  </a:lnTo>
                  <a:lnTo>
                    <a:pt x="11430" y="2221"/>
                  </a:lnTo>
                  <a:lnTo>
                    <a:pt x="7143" y="5317"/>
                  </a:lnTo>
                  <a:lnTo>
                    <a:pt x="3492" y="9921"/>
                  </a:lnTo>
                  <a:lnTo>
                    <a:pt x="952" y="16192"/>
                  </a:lnTo>
                  <a:lnTo>
                    <a:pt x="0" y="24367"/>
                  </a:lnTo>
                  <a:lnTo>
                    <a:pt x="397" y="29368"/>
                  </a:lnTo>
                  <a:lnTo>
                    <a:pt x="1350" y="33733"/>
                  </a:lnTo>
                  <a:lnTo>
                    <a:pt x="2857" y="37543"/>
                  </a:lnTo>
                  <a:lnTo>
                    <a:pt x="5080" y="40718"/>
                  </a:lnTo>
                  <a:lnTo>
                    <a:pt x="7778" y="43258"/>
                  </a:lnTo>
                  <a:lnTo>
                    <a:pt x="10953" y="45084"/>
                  </a:lnTo>
                  <a:lnTo>
                    <a:pt x="14526" y="46195"/>
                  </a:lnTo>
                  <a:lnTo>
                    <a:pt x="18494" y="46592"/>
                  </a:lnTo>
                  <a:lnTo>
                    <a:pt x="23495" y="45957"/>
                  </a:lnTo>
                  <a:lnTo>
                    <a:pt x="27702" y="44370"/>
                  </a:lnTo>
                  <a:lnTo>
                    <a:pt x="31194" y="42147"/>
                  </a:lnTo>
                  <a:lnTo>
                    <a:pt x="33972" y="39448"/>
                  </a:lnTo>
                  <a:lnTo>
                    <a:pt x="36195" y="36670"/>
                  </a:lnTo>
                  <a:lnTo>
                    <a:pt x="37782" y="33971"/>
                  </a:lnTo>
                  <a:lnTo>
                    <a:pt x="38893" y="31670"/>
                  </a:lnTo>
                  <a:lnTo>
                    <a:pt x="39528" y="30002"/>
                  </a:lnTo>
                  <a:lnTo>
                    <a:pt x="37941" y="29368"/>
                  </a:lnTo>
                  <a:lnTo>
                    <a:pt x="34925" y="33655"/>
                  </a:lnTo>
                  <a:lnTo>
                    <a:pt x="32702" y="35876"/>
                  </a:lnTo>
                  <a:lnTo>
                    <a:pt x="29925" y="37861"/>
                  </a:lnTo>
                  <a:lnTo>
                    <a:pt x="26591" y="39211"/>
                  </a:lnTo>
                  <a:lnTo>
                    <a:pt x="22542" y="39766"/>
                  </a:lnTo>
                  <a:lnTo>
                    <a:pt x="19208" y="39368"/>
                  </a:lnTo>
                  <a:lnTo>
                    <a:pt x="15875" y="38020"/>
                  </a:lnTo>
                  <a:lnTo>
                    <a:pt x="12700" y="35480"/>
                  </a:lnTo>
                  <a:lnTo>
                    <a:pt x="10001" y="31590"/>
                  </a:lnTo>
                  <a:lnTo>
                    <a:pt x="8890" y="28971"/>
                  </a:lnTo>
                  <a:lnTo>
                    <a:pt x="7937" y="25875"/>
                  </a:lnTo>
                  <a:lnTo>
                    <a:pt x="7302" y="22304"/>
                  </a:lnTo>
                  <a:lnTo>
                    <a:pt x="6826" y="18176"/>
                  </a:lnTo>
                  <a:lnTo>
                    <a:pt x="37624" y="18176"/>
                  </a:lnTo>
                  <a:lnTo>
                    <a:pt x="36988" y="13651"/>
                  </a:lnTo>
                  <a:lnTo>
                    <a:pt x="35798" y="9842"/>
                  </a:lnTo>
                  <a:lnTo>
                    <a:pt x="34131" y="6667"/>
                  </a:lnTo>
                  <a:lnTo>
                    <a:pt x="32067" y="4206"/>
                  </a:lnTo>
                  <a:lnTo>
                    <a:pt x="29527" y="2301"/>
                  </a:lnTo>
                  <a:lnTo>
                    <a:pt x="26750" y="1031"/>
                  </a:lnTo>
                  <a:lnTo>
                    <a:pt x="23575" y="237"/>
                  </a:lnTo>
                  <a:lnTo>
                    <a:pt x="20161" y="0"/>
                  </a:lnTo>
                  <a:close/>
                </a:path>
              </a:pathLst>
            </a:custGeom>
            <a:solidFill>
              <a:srgbClr val="000000"/>
            </a:solidFill>
          </p:spPr>
          <p:txBody>
            <a:bodyPr vert="horz" lIns="91440" tIns="45720" rIns="91440" bIns="45720" anchor="t"/>
            <a:lstStyle/>
            <a:p>
              <a:endParaRPr lang="en-IN"/>
            </a:p>
          </p:txBody>
        </p:sp>
        <p:sp>
          <p:nvSpPr>
            <p:cNvPr id="2987" name="Shape 3022"/>
            <p:cNvSpPr/>
            <p:nvPr/>
          </p:nvSpPr>
          <p:spPr>
            <a:xfrm>
              <a:off x="5159517" y="5208634"/>
              <a:ext cx="66675" cy="45957"/>
            </a:xfrm>
            <a:custGeom>
              <a:avLst/>
              <a:gdLst/>
              <a:ahLst/>
              <a:cxnLst/>
              <a:rect l="0" t="0" r="0" b="0"/>
              <a:pathLst>
                <a:path w="66675" h="45957">
                  <a:moveTo>
                    <a:pt x="0" y="0"/>
                  </a:moveTo>
                  <a:lnTo>
                    <a:pt x="0" y="1428"/>
                  </a:lnTo>
                  <a:lnTo>
                    <a:pt x="1587" y="1825"/>
                  </a:lnTo>
                  <a:lnTo>
                    <a:pt x="2857" y="2857"/>
                  </a:lnTo>
                  <a:lnTo>
                    <a:pt x="3968" y="4762"/>
                  </a:lnTo>
                  <a:lnTo>
                    <a:pt x="5238" y="7699"/>
                  </a:lnTo>
                  <a:lnTo>
                    <a:pt x="18653" y="41592"/>
                  </a:lnTo>
                  <a:lnTo>
                    <a:pt x="19525" y="43656"/>
                  </a:lnTo>
                  <a:lnTo>
                    <a:pt x="20161" y="45006"/>
                  </a:lnTo>
                  <a:lnTo>
                    <a:pt x="21193" y="45957"/>
                  </a:lnTo>
                  <a:lnTo>
                    <a:pt x="22145" y="45085"/>
                  </a:lnTo>
                  <a:lnTo>
                    <a:pt x="22781" y="43893"/>
                  </a:lnTo>
                  <a:lnTo>
                    <a:pt x="23653" y="42068"/>
                  </a:lnTo>
                  <a:lnTo>
                    <a:pt x="34766" y="18336"/>
                  </a:lnTo>
                  <a:lnTo>
                    <a:pt x="43814" y="41671"/>
                  </a:lnTo>
                  <a:lnTo>
                    <a:pt x="44688" y="43815"/>
                  </a:lnTo>
                  <a:lnTo>
                    <a:pt x="45243" y="45163"/>
                  </a:lnTo>
                  <a:lnTo>
                    <a:pt x="45719" y="45799"/>
                  </a:lnTo>
                  <a:lnTo>
                    <a:pt x="46196" y="45957"/>
                  </a:lnTo>
                  <a:lnTo>
                    <a:pt x="46752" y="45799"/>
                  </a:lnTo>
                  <a:lnTo>
                    <a:pt x="47307" y="45006"/>
                  </a:lnTo>
                  <a:lnTo>
                    <a:pt x="48022" y="43497"/>
                  </a:lnTo>
                  <a:lnTo>
                    <a:pt x="48974" y="41116"/>
                  </a:lnTo>
                  <a:lnTo>
                    <a:pt x="62627" y="6826"/>
                  </a:lnTo>
                  <a:lnTo>
                    <a:pt x="63579" y="4524"/>
                  </a:lnTo>
                  <a:lnTo>
                    <a:pt x="64373" y="3016"/>
                  </a:lnTo>
                  <a:lnTo>
                    <a:pt x="66675" y="1428"/>
                  </a:lnTo>
                  <a:lnTo>
                    <a:pt x="66675" y="0"/>
                  </a:lnTo>
                  <a:lnTo>
                    <a:pt x="54531" y="0"/>
                  </a:lnTo>
                  <a:lnTo>
                    <a:pt x="54531" y="1428"/>
                  </a:lnTo>
                  <a:lnTo>
                    <a:pt x="57625" y="2381"/>
                  </a:lnTo>
                  <a:lnTo>
                    <a:pt x="58499" y="3333"/>
                  </a:lnTo>
                  <a:lnTo>
                    <a:pt x="58817" y="4762"/>
                  </a:lnTo>
                  <a:lnTo>
                    <a:pt x="58419" y="7461"/>
                  </a:lnTo>
                  <a:lnTo>
                    <a:pt x="57150" y="11032"/>
                  </a:lnTo>
                  <a:lnTo>
                    <a:pt x="48259" y="33099"/>
                  </a:lnTo>
                  <a:lnTo>
                    <a:pt x="40322" y="11826"/>
                  </a:lnTo>
                  <a:lnTo>
                    <a:pt x="39369" y="9445"/>
                  </a:lnTo>
                  <a:lnTo>
                    <a:pt x="38734" y="7699"/>
                  </a:lnTo>
                  <a:lnTo>
                    <a:pt x="38258" y="5158"/>
                  </a:lnTo>
                  <a:lnTo>
                    <a:pt x="38734" y="3412"/>
                  </a:lnTo>
                  <a:lnTo>
                    <a:pt x="39926" y="2381"/>
                  </a:lnTo>
                  <a:lnTo>
                    <a:pt x="43973" y="1428"/>
                  </a:lnTo>
                  <a:lnTo>
                    <a:pt x="43973" y="0"/>
                  </a:lnTo>
                  <a:lnTo>
                    <a:pt x="23892" y="0"/>
                  </a:lnTo>
                  <a:lnTo>
                    <a:pt x="23892" y="1428"/>
                  </a:lnTo>
                  <a:lnTo>
                    <a:pt x="27146" y="2381"/>
                  </a:lnTo>
                  <a:lnTo>
                    <a:pt x="28416" y="3571"/>
                  </a:lnTo>
                  <a:lnTo>
                    <a:pt x="29686" y="5715"/>
                  </a:lnTo>
                  <a:lnTo>
                    <a:pt x="31036" y="9048"/>
                  </a:lnTo>
                  <a:lnTo>
                    <a:pt x="32702" y="13811"/>
                  </a:lnTo>
                  <a:lnTo>
                    <a:pt x="23653" y="33575"/>
                  </a:lnTo>
                  <a:lnTo>
                    <a:pt x="18970" y="21193"/>
                  </a:lnTo>
                  <a:lnTo>
                    <a:pt x="16748" y="15716"/>
                  </a:lnTo>
                  <a:lnTo>
                    <a:pt x="15002" y="10953"/>
                  </a:lnTo>
                  <a:lnTo>
                    <a:pt x="13732" y="7302"/>
                  </a:lnTo>
                  <a:lnTo>
                    <a:pt x="13256" y="4842"/>
                  </a:lnTo>
                  <a:lnTo>
                    <a:pt x="13652" y="3175"/>
                  </a:lnTo>
                  <a:lnTo>
                    <a:pt x="14684" y="2222"/>
                  </a:lnTo>
                  <a:lnTo>
                    <a:pt x="17859" y="1428"/>
                  </a:lnTo>
                  <a:lnTo>
                    <a:pt x="17859" y="0"/>
                  </a:lnTo>
                  <a:lnTo>
                    <a:pt x="0" y="0"/>
                  </a:lnTo>
                  <a:close/>
                </a:path>
              </a:pathLst>
            </a:custGeom>
            <a:solidFill>
              <a:srgbClr val="000000"/>
            </a:solidFill>
          </p:spPr>
          <p:txBody>
            <a:bodyPr vert="horz" lIns="91440" tIns="45720" rIns="91440" bIns="45720" anchor="t"/>
            <a:lstStyle/>
            <a:p>
              <a:endParaRPr lang="en-IN"/>
            </a:p>
          </p:txBody>
        </p:sp>
        <p:sp>
          <p:nvSpPr>
            <p:cNvPr id="2988" name="Shape 3023"/>
            <p:cNvSpPr/>
            <p:nvPr/>
          </p:nvSpPr>
          <p:spPr>
            <a:xfrm>
              <a:off x="5552264" y="5207603"/>
              <a:ext cx="75247" cy="45561"/>
            </a:xfrm>
            <a:custGeom>
              <a:avLst/>
              <a:gdLst/>
              <a:ahLst/>
              <a:cxnLst/>
              <a:rect l="0" t="0" r="0" b="0"/>
              <a:pathLst>
                <a:path w="75247" h="45561">
                  <a:moveTo>
                    <a:pt x="14208" y="0"/>
                  </a:moveTo>
                  <a:lnTo>
                    <a:pt x="317" y="4443"/>
                  </a:lnTo>
                  <a:lnTo>
                    <a:pt x="317" y="6190"/>
                  </a:lnTo>
                  <a:lnTo>
                    <a:pt x="3492" y="5793"/>
                  </a:lnTo>
                  <a:lnTo>
                    <a:pt x="4762" y="5874"/>
                  </a:lnTo>
                  <a:lnTo>
                    <a:pt x="5794" y="6587"/>
                  </a:lnTo>
                  <a:lnTo>
                    <a:pt x="6667" y="8492"/>
                  </a:lnTo>
                  <a:lnTo>
                    <a:pt x="6984" y="12063"/>
                  </a:lnTo>
                  <a:lnTo>
                    <a:pt x="6984" y="37146"/>
                  </a:lnTo>
                  <a:lnTo>
                    <a:pt x="6429" y="41036"/>
                  </a:lnTo>
                  <a:lnTo>
                    <a:pt x="5001" y="43020"/>
                  </a:lnTo>
                  <a:lnTo>
                    <a:pt x="2778" y="43893"/>
                  </a:lnTo>
                  <a:lnTo>
                    <a:pt x="0" y="44131"/>
                  </a:lnTo>
                  <a:lnTo>
                    <a:pt x="0" y="45561"/>
                  </a:lnTo>
                  <a:lnTo>
                    <a:pt x="22066" y="45561"/>
                  </a:lnTo>
                  <a:lnTo>
                    <a:pt x="22066" y="44131"/>
                  </a:lnTo>
                  <a:lnTo>
                    <a:pt x="17383" y="43337"/>
                  </a:lnTo>
                  <a:lnTo>
                    <a:pt x="15875" y="41750"/>
                  </a:lnTo>
                  <a:lnTo>
                    <a:pt x="15319" y="38972"/>
                  </a:lnTo>
                  <a:lnTo>
                    <a:pt x="15319" y="11032"/>
                  </a:lnTo>
                  <a:lnTo>
                    <a:pt x="15716" y="10397"/>
                  </a:lnTo>
                  <a:lnTo>
                    <a:pt x="16748" y="9286"/>
                  </a:lnTo>
                  <a:lnTo>
                    <a:pt x="18415" y="7857"/>
                  </a:lnTo>
                  <a:lnTo>
                    <a:pt x="20717" y="6587"/>
                  </a:lnTo>
                  <a:lnTo>
                    <a:pt x="23495" y="5556"/>
                  </a:lnTo>
                  <a:lnTo>
                    <a:pt x="26670" y="5158"/>
                  </a:lnTo>
                  <a:lnTo>
                    <a:pt x="29924" y="5874"/>
                  </a:lnTo>
                  <a:lnTo>
                    <a:pt x="32067" y="7857"/>
                  </a:lnTo>
                  <a:lnTo>
                    <a:pt x="33178" y="11191"/>
                  </a:lnTo>
                  <a:lnTo>
                    <a:pt x="33496" y="15556"/>
                  </a:lnTo>
                  <a:lnTo>
                    <a:pt x="33496" y="37067"/>
                  </a:lnTo>
                  <a:lnTo>
                    <a:pt x="33099" y="40877"/>
                  </a:lnTo>
                  <a:lnTo>
                    <a:pt x="31829" y="42941"/>
                  </a:lnTo>
                  <a:lnTo>
                    <a:pt x="29766" y="43813"/>
                  </a:lnTo>
                  <a:lnTo>
                    <a:pt x="26749" y="44131"/>
                  </a:lnTo>
                  <a:lnTo>
                    <a:pt x="26749" y="45561"/>
                  </a:lnTo>
                  <a:lnTo>
                    <a:pt x="48974" y="45561"/>
                  </a:lnTo>
                  <a:lnTo>
                    <a:pt x="48974" y="44131"/>
                  </a:lnTo>
                  <a:lnTo>
                    <a:pt x="45323" y="43656"/>
                  </a:lnTo>
                  <a:lnTo>
                    <a:pt x="43894" y="42862"/>
                  </a:lnTo>
                  <a:lnTo>
                    <a:pt x="42783" y="41512"/>
                  </a:lnTo>
                  <a:lnTo>
                    <a:pt x="42068" y="39290"/>
                  </a:lnTo>
                  <a:lnTo>
                    <a:pt x="41831" y="36193"/>
                  </a:lnTo>
                  <a:lnTo>
                    <a:pt x="41831" y="11191"/>
                  </a:lnTo>
                  <a:lnTo>
                    <a:pt x="43656" y="8888"/>
                  </a:lnTo>
                  <a:lnTo>
                    <a:pt x="46117" y="6984"/>
                  </a:lnTo>
                  <a:lnTo>
                    <a:pt x="49133" y="5635"/>
                  </a:lnTo>
                  <a:lnTo>
                    <a:pt x="52863" y="5158"/>
                  </a:lnTo>
                  <a:lnTo>
                    <a:pt x="55879" y="5635"/>
                  </a:lnTo>
                  <a:lnTo>
                    <a:pt x="57865" y="6905"/>
                  </a:lnTo>
                  <a:lnTo>
                    <a:pt x="59135" y="8731"/>
                  </a:lnTo>
                  <a:lnTo>
                    <a:pt x="59769" y="11032"/>
                  </a:lnTo>
                  <a:lnTo>
                    <a:pt x="60087" y="16032"/>
                  </a:lnTo>
                  <a:lnTo>
                    <a:pt x="60087" y="36987"/>
                  </a:lnTo>
                  <a:lnTo>
                    <a:pt x="59928" y="39607"/>
                  </a:lnTo>
                  <a:lnTo>
                    <a:pt x="59452" y="41432"/>
                  </a:lnTo>
                  <a:lnTo>
                    <a:pt x="58658" y="42702"/>
                  </a:lnTo>
                  <a:lnTo>
                    <a:pt x="57467" y="43417"/>
                  </a:lnTo>
                  <a:lnTo>
                    <a:pt x="55721" y="43813"/>
                  </a:lnTo>
                  <a:lnTo>
                    <a:pt x="53498" y="44131"/>
                  </a:lnTo>
                  <a:lnTo>
                    <a:pt x="53498" y="45561"/>
                  </a:lnTo>
                  <a:lnTo>
                    <a:pt x="75247" y="45561"/>
                  </a:lnTo>
                  <a:lnTo>
                    <a:pt x="75247" y="44131"/>
                  </a:lnTo>
                  <a:lnTo>
                    <a:pt x="72628" y="43893"/>
                  </a:lnTo>
                  <a:lnTo>
                    <a:pt x="70167" y="43020"/>
                  </a:lnTo>
                  <a:lnTo>
                    <a:pt x="68897" y="41512"/>
                  </a:lnTo>
                  <a:lnTo>
                    <a:pt x="68421" y="38020"/>
                  </a:lnTo>
                  <a:lnTo>
                    <a:pt x="68421" y="17620"/>
                  </a:lnTo>
                  <a:lnTo>
                    <a:pt x="67627" y="9842"/>
                  </a:lnTo>
                  <a:lnTo>
                    <a:pt x="66357" y="6111"/>
                  </a:lnTo>
                  <a:lnTo>
                    <a:pt x="64293" y="2936"/>
                  </a:lnTo>
                  <a:lnTo>
                    <a:pt x="61118" y="793"/>
                  </a:lnTo>
                  <a:lnTo>
                    <a:pt x="56673" y="0"/>
                  </a:lnTo>
                  <a:lnTo>
                    <a:pt x="52943" y="475"/>
                  </a:lnTo>
                  <a:lnTo>
                    <a:pt x="49529" y="1666"/>
                  </a:lnTo>
                  <a:lnTo>
                    <a:pt x="44053" y="5080"/>
                  </a:lnTo>
                  <a:lnTo>
                    <a:pt x="42148" y="6905"/>
                  </a:lnTo>
                  <a:lnTo>
                    <a:pt x="40719" y="8333"/>
                  </a:lnTo>
                  <a:lnTo>
                    <a:pt x="39528" y="5237"/>
                  </a:lnTo>
                  <a:lnTo>
                    <a:pt x="37465" y="2618"/>
                  </a:lnTo>
                  <a:lnTo>
                    <a:pt x="34369" y="713"/>
                  </a:lnTo>
                  <a:lnTo>
                    <a:pt x="30162" y="0"/>
                  </a:lnTo>
                  <a:lnTo>
                    <a:pt x="26352" y="634"/>
                  </a:lnTo>
                  <a:lnTo>
                    <a:pt x="22701" y="2221"/>
                  </a:lnTo>
                  <a:lnTo>
                    <a:pt x="18971" y="4602"/>
                  </a:lnTo>
                  <a:lnTo>
                    <a:pt x="14922" y="7618"/>
                  </a:lnTo>
                  <a:lnTo>
                    <a:pt x="14922" y="237"/>
                  </a:lnTo>
                  <a:lnTo>
                    <a:pt x="14208" y="0"/>
                  </a:lnTo>
                  <a:close/>
                </a:path>
              </a:pathLst>
            </a:custGeom>
            <a:solidFill>
              <a:srgbClr val="000000"/>
            </a:solidFill>
          </p:spPr>
          <p:txBody>
            <a:bodyPr vert="horz" lIns="91440" tIns="45720" rIns="91440" bIns="45720" anchor="t"/>
            <a:lstStyle/>
            <a:p>
              <a:endParaRPr lang="en-IN"/>
            </a:p>
          </p:txBody>
        </p:sp>
        <p:sp>
          <p:nvSpPr>
            <p:cNvPr id="2989" name="Shape 3024"/>
            <p:cNvSpPr/>
            <p:nvPr/>
          </p:nvSpPr>
          <p:spPr>
            <a:xfrm>
              <a:off x="6378797" y="5185535"/>
              <a:ext cx="47307" cy="67628"/>
            </a:xfrm>
            <a:custGeom>
              <a:avLst/>
              <a:gdLst/>
              <a:ahLst/>
              <a:cxnLst/>
              <a:rect l="0" t="0" r="0" b="0"/>
              <a:pathLst>
                <a:path w="47307" h="67628">
                  <a:moveTo>
                    <a:pt x="14128" y="0"/>
                  </a:moveTo>
                  <a:lnTo>
                    <a:pt x="79" y="4366"/>
                  </a:lnTo>
                  <a:lnTo>
                    <a:pt x="79" y="5953"/>
                  </a:lnTo>
                  <a:lnTo>
                    <a:pt x="872" y="5873"/>
                  </a:lnTo>
                  <a:lnTo>
                    <a:pt x="1983" y="5873"/>
                  </a:lnTo>
                  <a:lnTo>
                    <a:pt x="4523" y="6192"/>
                  </a:lnTo>
                  <a:lnTo>
                    <a:pt x="5793" y="7223"/>
                  </a:lnTo>
                  <a:lnTo>
                    <a:pt x="6270" y="10874"/>
                  </a:lnTo>
                  <a:lnTo>
                    <a:pt x="6270" y="57547"/>
                  </a:lnTo>
                  <a:lnTo>
                    <a:pt x="6191" y="60642"/>
                  </a:lnTo>
                  <a:lnTo>
                    <a:pt x="5872" y="62866"/>
                  </a:lnTo>
                  <a:lnTo>
                    <a:pt x="4047" y="65247"/>
                  </a:lnTo>
                  <a:lnTo>
                    <a:pt x="2301" y="65802"/>
                  </a:lnTo>
                  <a:lnTo>
                    <a:pt x="0" y="66198"/>
                  </a:lnTo>
                  <a:lnTo>
                    <a:pt x="0" y="67628"/>
                  </a:lnTo>
                  <a:lnTo>
                    <a:pt x="21351" y="67628"/>
                  </a:lnTo>
                  <a:lnTo>
                    <a:pt x="21351" y="66198"/>
                  </a:lnTo>
                  <a:lnTo>
                    <a:pt x="17462" y="65404"/>
                  </a:lnTo>
                  <a:lnTo>
                    <a:pt x="16191" y="64611"/>
                  </a:lnTo>
                  <a:lnTo>
                    <a:pt x="15318" y="63103"/>
                  </a:lnTo>
                  <a:lnTo>
                    <a:pt x="14763" y="60801"/>
                  </a:lnTo>
                  <a:lnTo>
                    <a:pt x="14603" y="57547"/>
                  </a:lnTo>
                  <a:lnTo>
                    <a:pt x="14603" y="33654"/>
                  </a:lnTo>
                  <a:lnTo>
                    <a:pt x="17619" y="30718"/>
                  </a:lnTo>
                  <a:lnTo>
                    <a:pt x="20478" y="28735"/>
                  </a:lnTo>
                  <a:lnTo>
                    <a:pt x="23097" y="27702"/>
                  </a:lnTo>
                  <a:lnTo>
                    <a:pt x="25400" y="27463"/>
                  </a:lnTo>
                  <a:lnTo>
                    <a:pt x="28891" y="28098"/>
                  </a:lnTo>
                  <a:lnTo>
                    <a:pt x="31272" y="30162"/>
                  </a:lnTo>
                  <a:lnTo>
                    <a:pt x="32622" y="33417"/>
                  </a:lnTo>
                  <a:lnTo>
                    <a:pt x="33019" y="37942"/>
                  </a:lnTo>
                  <a:lnTo>
                    <a:pt x="33019" y="57547"/>
                  </a:lnTo>
                  <a:lnTo>
                    <a:pt x="32860" y="60801"/>
                  </a:lnTo>
                  <a:lnTo>
                    <a:pt x="32384" y="63103"/>
                  </a:lnTo>
                  <a:lnTo>
                    <a:pt x="31511" y="64611"/>
                  </a:lnTo>
                  <a:lnTo>
                    <a:pt x="30162" y="65404"/>
                  </a:lnTo>
                  <a:lnTo>
                    <a:pt x="28495" y="65881"/>
                  </a:lnTo>
                  <a:lnTo>
                    <a:pt x="26351" y="66198"/>
                  </a:lnTo>
                  <a:lnTo>
                    <a:pt x="26351" y="67628"/>
                  </a:lnTo>
                  <a:lnTo>
                    <a:pt x="47307" y="67628"/>
                  </a:lnTo>
                  <a:lnTo>
                    <a:pt x="47307" y="66198"/>
                  </a:lnTo>
                  <a:lnTo>
                    <a:pt x="45084" y="65723"/>
                  </a:lnTo>
                  <a:lnTo>
                    <a:pt x="43576" y="65087"/>
                  </a:lnTo>
                  <a:lnTo>
                    <a:pt x="42464" y="64215"/>
                  </a:lnTo>
                  <a:lnTo>
                    <a:pt x="41830" y="62786"/>
                  </a:lnTo>
                  <a:lnTo>
                    <a:pt x="41512" y="60642"/>
                  </a:lnTo>
                  <a:lnTo>
                    <a:pt x="41354" y="57547"/>
                  </a:lnTo>
                  <a:lnTo>
                    <a:pt x="41354" y="37862"/>
                  </a:lnTo>
                  <a:lnTo>
                    <a:pt x="41275" y="35242"/>
                  </a:lnTo>
                  <a:lnTo>
                    <a:pt x="40877" y="31988"/>
                  </a:lnTo>
                  <a:lnTo>
                    <a:pt x="39766" y="28496"/>
                  </a:lnTo>
                  <a:lnTo>
                    <a:pt x="37622" y="25321"/>
                  </a:lnTo>
                  <a:lnTo>
                    <a:pt x="34210" y="22940"/>
                  </a:lnTo>
                  <a:lnTo>
                    <a:pt x="29050" y="22067"/>
                  </a:lnTo>
                  <a:lnTo>
                    <a:pt x="24843" y="22622"/>
                  </a:lnTo>
                  <a:lnTo>
                    <a:pt x="21033" y="24288"/>
                  </a:lnTo>
                  <a:lnTo>
                    <a:pt x="17619" y="26829"/>
                  </a:lnTo>
                  <a:lnTo>
                    <a:pt x="14842" y="30242"/>
                  </a:lnTo>
                  <a:lnTo>
                    <a:pt x="14603" y="30242"/>
                  </a:lnTo>
                  <a:lnTo>
                    <a:pt x="14603" y="317"/>
                  </a:lnTo>
                  <a:lnTo>
                    <a:pt x="14128" y="0"/>
                  </a:lnTo>
                  <a:close/>
                </a:path>
              </a:pathLst>
            </a:custGeom>
            <a:solidFill>
              <a:srgbClr val="000000"/>
            </a:solidFill>
          </p:spPr>
          <p:txBody>
            <a:bodyPr vert="horz" lIns="91440" tIns="45720" rIns="91440" bIns="45720" anchor="t"/>
            <a:lstStyle/>
            <a:p>
              <a:endParaRPr lang="en-IN"/>
            </a:p>
          </p:txBody>
        </p:sp>
        <p:sp>
          <p:nvSpPr>
            <p:cNvPr id="2990" name="Shape 3025"/>
            <p:cNvSpPr/>
            <p:nvPr/>
          </p:nvSpPr>
          <p:spPr>
            <a:xfrm>
              <a:off x="6005020" y="5207603"/>
              <a:ext cx="46434" cy="45561"/>
            </a:xfrm>
            <a:custGeom>
              <a:avLst/>
              <a:gdLst/>
              <a:ahLst/>
              <a:cxnLst/>
              <a:rect l="0" t="0" r="0" b="0"/>
              <a:pathLst>
                <a:path w="46434" h="45561">
                  <a:moveTo>
                    <a:pt x="13651" y="0"/>
                  </a:moveTo>
                  <a:lnTo>
                    <a:pt x="0" y="4443"/>
                  </a:lnTo>
                  <a:lnTo>
                    <a:pt x="0" y="6190"/>
                  </a:lnTo>
                  <a:lnTo>
                    <a:pt x="1110" y="5874"/>
                  </a:lnTo>
                  <a:lnTo>
                    <a:pt x="2857" y="5793"/>
                  </a:lnTo>
                  <a:lnTo>
                    <a:pt x="4126" y="5874"/>
                  </a:lnTo>
                  <a:lnTo>
                    <a:pt x="5159" y="6587"/>
                  </a:lnTo>
                  <a:lnTo>
                    <a:pt x="6032" y="8492"/>
                  </a:lnTo>
                  <a:lnTo>
                    <a:pt x="6350" y="12063"/>
                  </a:lnTo>
                  <a:lnTo>
                    <a:pt x="6350" y="36670"/>
                  </a:lnTo>
                  <a:lnTo>
                    <a:pt x="6032" y="40242"/>
                  </a:lnTo>
                  <a:lnTo>
                    <a:pt x="4999" y="42465"/>
                  </a:lnTo>
                  <a:lnTo>
                    <a:pt x="3095" y="43656"/>
                  </a:lnTo>
                  <a:lnTo>
                    <a:pt x="158" y="44131"/>
                  </a:lnTo>
                  <a:lnTo>
                    <a:pt x="158" y="45561"/>
                  </a:lnTo>
                  <a:lnTo>
                    <a:pt x="21193" y="45561"/>
                  </a:lnTo>
                  <a:lnTo>
                    <a:pt x="21193" y="44131"/>
                  </a:lnTo>
                  <a:lnTo>
                    <a:pt x="18018" y="43656"/>
                  </a:lnTo>
                  <a:lnTo>
                    <a:pt x="15953" y="42623"/>
                  </a:lnTo>
                  <a:lnTo>
                    <a:pt x="14922" y="41115"/>
                  </a:lnTo>
                  <a:lnTo>
                    <a:pt x="14684" y="38972"/>
                  </a:lnTo>
                  <a:lnTo>
                    <a:pt x="14684" y="11112"/>
                  </a:lnTo>
                  <a:lnTo>
                    <a:pt x="17383" y="8651"/>
                  </a:lnTo>
                  <a:lnTo>
                    <a:pt x="19843" y="6905"/>
                  </a:lnTo>
                  <a:lnTo>
                    <a:pt x="22225" y="5874"/>
                  </a:lnTo>
                  <a:lnTo>
                    <a:pt x="24447" y="5476"/>
                  </a:lnTo>
                  <a:lnTo>
                    <a:pt x="28178" y="6111"/>
                  </a:lnTo>
                  <a:lnTo>
                    <a:pt x="30479" y="8016"/>
                  </a:lnTo>
                  <a:lnTo>
                    <a:pt x="31750" y="11032"/>
                  </a:lnTo>
                  <a:lnTo>
                    <a:pt x="32067" y="15081"/>
                  </a:lnTo>
                  <a:lnTo>
                    <a:pt x="32067" y="35797"/>
                  </a:lnTo>
                  <a:lnTo>
                    <a:pt x="31908" y="38972"/>
                  </a:lnTo>
                  <a:lnTo>
                    <a:pt x="31273" y="41195"/>
                  </a:lnTo>
                  <a:lnTo>
                    <a:pt x="30320" y="42623"/>
                  </a:lnTo>
                  <a:lnTo>
                    <a:pt x="29130" y="43417"/>
                  </a:lnTo>
                  <a:lnTo>
                    <a:pt x="25875" y="44131"/>
                  </a:lnTo>
                  <a:lnTo>
                    <a:pt x="25875" y="45561"/>
                  </a:lnTo>
                  <a:lnTo>
                    <a:pt x="46434" y="45561"/>
                  </a:lnTo>
                  <a:lnTo>
                    <a:pt x="46434" y="44131"/>
                  </a:lnTo>
                  <a:lnTo>
                    <a:pt x="43418" y="43576"/>
                  </a:lnTo>
                  <a:lnTo>
                    <a:pt x="41592" y="42465"/>
                  </a:lnTo>
                  <a:lnTo>
                    <a:pt x="40639" y="40481"/>
                  </a:lnTo>
                  <a:lnTo>
                    <a:pt x="40402" y="37543"/>
                  </a:lnTo>
                  <a:lnTo>
                    <a:pt x="40402" y="14842"/>
                  </a:lnTo>
                  <a:lnTo>
                    <a:pt x="39845" y="9525"/>
                  </a:lnTo>
                  <a:lnTo>
                    <a:pt x="38417" y="5635"/>
                  </a:lnTo>
                  <a:lnTo>
                    <a:pt x="36353" y="2936"/>
                  </a:lnTo>
                  <a:lnTo>
                    <a:pt x="33893" y="1190"/>
                  </a:lnTo>
                  <a:lnTo>
                    <a:pt x="31273" y="237"/>
                  </a:lnTo>
                  <a:lnTo>
                    <a:pt x="28812" y="0"/>
                  </a:lnTo>
                  <a:lnTo>
                    <a:pt x="24764" y="634"/>
                  </a:lnTo>
                  <a:lnTo>
                    <a:pt x="21272" y="2381"/>
                  </a:lnTo>
                  <a:lnTo>
                    <a:pt x="17859" y="4841"/>
                  </a:lnTo>
                  <a:lnTo>
                    <a:pt x="14365" y="8016"/>
                  </a:lnTo>
                  <a:lnTo>
                    <a:pt x="14365" y="237"/>
                  </a:lnTo>
                  <a:lnTo>
                    <a:pt x="13651" y="0"/>
                  </a:lnTo>
                  <a:close/>
                </a:path>
              </a:pathLst>
            </a:custGeom>
            <a:solidFill>
              <a:srgbClr val="000000"/>
            </a:solidFill>
          </p:spPr>
          <p:txBody>
            <a:bodyPr vert="horz" lIns="91440" tIns="45720" rIns="91440" bIns="45720" anchor="t"/>
            <a:lstStyle/>
            <a:p>
              <a:endParaRPr lang="en-IN"/>
            </a:p>
          </p:txBody>
        </p:sp>
        <p:sp>
          <p:nvSpPr>
            <p:cNvPr id="2991" name="Shape 3026"/>
            <p:cNvSpPr/>
            <p:nvPr/>
          </p:nvSpPr>
          <p:spPr>
            <a:xfrm>
              <a:off x="5926756" y="5207603"/>
              <a:ext cx="46435" cy="45561"/>
            </a:xfrm>
            <a:custGeom>
              <a:avLst/>
              <a:gdLst/>
              <a:ahLst/>
              <a:cxnLst/>
              <a:rect l="0" t="0" r="0" b="0"/>
              <a:pathLst>
                <a:path w="46435" h="45561">
                  <a:moveTo>
                    <a:pt x="13652" y="0"/>
                  </a:moveTo>
                  <a:lnTo>
                    <a:pt x="0" y="4443"/>
                  </a:lnTo>
                  <a:lnTo>
                    <a:pt x="0" y="6190"/>
                  </a:lnTo>
                  <a:lnTo>
                    <a:pt x="1111" y="5874"/>
                  </a:lnTo>
                  <a:lnTo>
                    <a:pt x="2857" y="5793"/>
                  </a:lnTo>
                  <a:lnTo>
                    <a:pt x="4127" y="5874"/>
                  </a:lnTo>
                  <a:lnTo>
                    <a:pt x="5160" y="6587"/>
                  </a:lnTo>
                  <a:lnTo>
                    <a:pt x="6032" y="8492"/>
                  </a:lnTo>
                  <a:lnTo>
                    <a:pt x="6350" y="12063"/>
                  </a:lnTo>
                  <a:lnTo>
                    <a:pt x="6350" y="36670"/>
                  </a:lnTo>
                  <a:lnTo>
                    <a:pt x="6111" y="40242"/>
                  </a:lnTo>
                  <a:lnTo>
                    <a:pt x="5080" y="42465"/>
                  </a:lnTo>
                  <a:lnTo>
                    <a:pt x="3175" y="43656"/>
                  </a:lnTo>
                  <a:lnTo>
                    <a:pt x="158" y="44131"/>
                  </a:lnTo>
                  <a:lnTo>
                    <a:pt x="158" y="45561"/>
                  </a:lnTo>
                  <a:lnTo>
                    <a:pt x="21192" y="45561"/>
                  </a:lnTo>
                  <a:lnTo>
                    <a:pt x="21192" y="44131"/>
                  </a:lnTo>
                  <a:lnTo>
                    <a:pt x="18017" y="43656"/>
                  </a:lnTo>
                  <a:lnTo>
                    <a:pt x="15954" y="42623"/>
                  </a:lnTo>
                  <a:lnTo>
                    <a:pt x="14922" y="41115"/>
                  </a:lnTo>
                  <a:lnTo>
                    <a:pt x="14685" y="38972"/>
                  </a:lnTo>
                  <a:lnTo>
                    <a:pt x="14685" y="11112"/>
                  </a:lnTo>
                  <a:lnTo>
                    <a:pt x="17382" y="8651"/>
                  </a:lnTo>
                  <a:lnTo>
                    <a:pt x="19843" y="6905"/>
                  </a:lnTo>
                  <a:lnTo>
                    <a:pt x="22225" y="5874"/>
                  </a:lnTo>
                  <a:lnTo>
                    <a:pt x="24447" y="5476"/>
                  </a:lnTo>
                  <a:lnTo>
                    <a:pt x="28178" y="6111"/>
                  </a:lnTo>
                  <a:lnTo>
                    <a:pt x="30480" y="8016"/>
                  </a:lnTo>
                  <a:lnTo>
                    <a:pt x="31750" y="11032"/>
                  </a:lnTo>
                  <a:lnTo>
                    <a:pt x="32067" y="15081"/>
                  </a:lnTo>
                  <a:lnTo>
                    <a:pt x="32067" y="35797"/>
                  </a:lnTo>
                  <a:lnTo>
                    <a:pt x="31908" y="38972"/>
                  </a:lnTo>
                  <a:lnTo>
                    <a:pt x="31274" y="41195"/>
                  </a:lnTo>
                  <a:lnTo>
                    <a:pt x="30321" y="42623"/>
                  </a:lnTo>
                  <a:lnTo>
                    <a:pt x="29130" y="43417"/>
                  </a:lnTo>
                  <a:lnTo>
                    <a:pt x="25876" y="44131"/>
                  </a:lnTo>
                  <a:lnTo>
                    <a:pt x="25876" y="45561"/>
                  </a:lnTo>
                  <a:lnTo>
                    <a:pt x="46435" y="45561"/>
                  </a:lnTo>
                  <a:lnTo>
                    <a:pt x="46435" y="44131"/>
                  </a:lnTo>
                  <a:lnTo>
                    <a:pt x="43417" y="43576"/>
                  </a:lnTo>
                  <a:lnTo>
                    <a:pt x="41592" y="42465"/>
                  </a:lnTo>
                  <a:lnTo>
                    <a:pt x="40640" y="40481"/>
                  </a:lnTo>
                  <a:lnTo>
                    <a:pt x="40401" y="37543"/>
                  </a:lnTo>
                  <a:lnTo>
                    <a:pt x="40401" y="14842"/>
                  </a:lnTo>
                  <a:lnTo>
                    <a:pt x="39846" y="9525"/>
                  </a:lnTo>
                  <a:lnTo>
                    <a:pt x="38417" y="5635"/>
                  </a:lnTo>
                  <a:lnTo>
                    <a:pt x="36353" y="2936"/>
                  </a:lnTo>
                  <a:lnTo>
                    <a:pt x="33892" y="1190"/>
                  </a:lnTo>
                  <a:lnTo>
                    <a:pt x="31274" y="237"/>
                  </a:lnTo>
                  <a:lnTo>
                    <a:pt x="28813" y="0"/>
                  </a:lnTo>
                  <a:lnTo>
                    <a:pt x="24765" y="634"/>
                  </a:lnTo>
                  <a:lnTo>
                    <a:pt x="21272" y="2381"/>
                  </a:lnTo>
                  <a:lnTo>
                    <a:pt x="17860"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992" name="Shape 3027"/>
            <p:cNvSpPr/>
            <p:nvPr/>
          </p:nvSpPr>
          <p:spPr>
            <a:xfrm>
              <a:off x="5377957" y="5207603"/>
              <a:ext cx="46435" cy="45561"/>
            </a:xfrm>
            <a:custGeom>
              <a:avLst/>
              <a:gdLst/>
              <a:ahLst/>
              <a:cxnLst/>
              <a:rect l="0" t="0" r="0" b="0"/>
              <a:pathLst>
                <a:path w="46435" h="45561">
                  <a:moveTo>
                    <a:pt x="13652" y="0"/>
                  </a:moveTo>
                  <a:lnTo>
                    <a:pt x="0" y="4443"/>
                  </a:lnTo>
                  <a:lnTo>
                    <a:pt x="0" y="6190"/>
                  </a:lnTo>
                  <a:lnTo>
                    <a:pt x="1111" y="5874"/>
                  </a:lnTo>
                  <a:lnTo>
                    <a:pt x="2857" y="5793"/>
                  </a:lnTo>
                  <a:lnTo>
                    <a:pt x="4127" y="5874"/>
                  </a:lnTo>
                  <a:lnTo>
                    <a:pt x="5238" y="6587"/>
                  </a:lnTo>
                  <a:lnTo>
                    <a:pt x="6032" y="8492"/>
                  </a:lnTo>
                  <a:lnTo>
                    <a:pt x="6350" y="12063"/>
                  </a:lnTo>
                  <a:lnTo>
                    <a:pt x="6350" y="36670"/>
                  </a:lnTo>
                  <a:lnTo>
                    <a:pt x="6112" y="40242"/>
                  </a:lnTo>
                  <a:lnTo>
                    <a:pt x="5079" y="42465"/>
                  </a:lnTo>
                  <a:lnTo>
                    <a:pt x="3175" y="43656"/>
                  </a:lnTo>
                  <a:lnTo>
                    <a:pt x="158" y="44131"/>
                  </a:lnTo>
                  <a:lnTo>
                    <a:pt x="158" y="45561"/>
                  </a:lnTo>
                  <a:lnTo>
                    <a:pt x="21193" y="45561"/>
                  </a:lnTo>
                  <a:lnTo>
                    <a:pt x="21193" y="44131"/>
                  </a:lnTo>
                  <a:lnTo>
                    <a:pt x="18018" y="43656"/>
                  </a:lnTo>
                  <a:lnTo>
                    <a:pt x="16033" y="42623"/>
                  </a:lnTo>
                  <a:lnTo>
                    <a:pt x="14922" y="41115"/>
                  </a:lnTo>
                  <a:lnTo>
                    <a:pt x="14685" y="38972"/>
                  </a:lnTo>
                  <a:lnTo>
                    <a:pt x="14685" y="11112"/>
                  </a:lnTo>
                  <a:lnTo>
                    <a:pt x="17383" y="8651"/>
                  </a:lnTo>
                  <a:lnTo>
                    <a:pt x="19843" y="6905"/>
                  </a:lnTo>
                  <a:lnTo>
                    <a:pt x="22225" y="5874"/>
                  </a:lnTo>
                  <a:lnTo>
                    <a:pt x="24447" y="5476"/>
                  </a:lnTo>
                  <a:lnTo>
                    <a:pt x="28178" y="6111"/>
                  </a:lnTo>
                  <a:lnTo>
                    <a:pt x="30479" y="8016"/>
                  </a:lnTo>
                  <a:lnTo>
                    <a:pt x="31750" y="11032"/>
                  </a:lnTo>
                  <a:lnTo>
                    <a:pt x="32067" y="15081"/>
                  </a:lnTo>
                  <a:lnTo>
                    <a:pt x="32067" y="35797"/>
                  </a:lnTo>
                  <a:lnTo>
                    <a:pt x="31908" y="38972"/>
                  </a:lnTo>
                  <a:lnTo>
                    <a:pt x="31273" y="41195"/>
                  </a:lnTo>
                  <a:lnTo>
                    <a:pt x="30401" y="42623"/>
                  </a:lnTo>
                  <a:lnTo>
                    <a:pt x="29131" y="43417"/>
                  </a:lnTo>
                  <a:lnTo>
                    <a:pt x="25876" y="44131"/>
                  </a:lnTo>
                  <a:lnTo>
                    <a:pt x="25876" y="45561"/>
                  </a:lnTo>
                  <a:lnTo>
                    <a:pt x="46435" y="45561"/>
                  </a:lnTo>
                  <a:lnTo>
                    <a:pt x="46435" y="44131"/>
                  </a:lnTo>
                  <a:lnTo>
                    <a:pt x="43418" y="43576"/>
                  </a:lnTo>
                  <a:lnTo>
                    <a:pt x="41592" y="42465"/>
                  </a:lnTo>
                  <a:lnTo>
                    <a:pt x="40640" y="40481"/>
                  </a:lnTo>
                  <a:lnTo>
                    <a:pt x="40402" y="37543"/>
                  </a:lnTo>
                  <a:lnTo>
                    <a:pt x="40402" y="14842"/>
                  </a:lnTo>
                  <a:lnTo>
                    <a:pt x="39846" y="9525"/>
                  </a:lnTo>
                  <a:lnTo>
                    <a:pt x="38417" y="5635"/>
                  </a:lnTo>
                  <a:lnTo>
                    <a:pt x="36353" y="2936"/>
                  </a:lnTo>
                  <a:lnTo>
                    <a:pt x="33893" y="1190"/>
                  </a:lnTo>
                  <a:lnTo>
                    <a:pt x="31273" y="237"/>
                  </a:lnTo>
                  <a:lnTo>
                    <a:pt x="28813" y="0"/>
                  </a:lnTo>
                  <a:lnTo>
                    <a:pt x="24844" y="634"/>
                  </a:lnTo>
                  <a:lnTo>
                    <a:pt x="21272" y="2381"/>
                  </a:lnTo>
                  <a:lnTo>
                    <a:pt x="17860"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993" name="Shape 3028"/>
            <p:cNvSpPr/>
            <p:nvPr/>
          </p:nvSpPr>
          <p:spPr>
            <a:xfrm>
              <a:off x="4919328" y="5207603"/>
              <a:ext cx="46434" cy="45561"/>
            </a:xfrm>
            <a:custGeom>
              <a:avLst/>
              <a:gdLst/>
              <a:ahLst/>
              <a:cxnLst/>
              <a:rect l="0" t="0" r="0" b="0"/>
              <a:pathLst>
                <a:path w="46434" h="45561">
                  <a:moveTo>
                    <a:pt x="13652" y="0"/>
                  </a:moveTo>
                  <a:lnTo>
                    <a:pt x="0" y="4443"/>
                  </a:lnTo>
                  <a:lnTo>
                    <a:pt x="0" y="6190"/>
                  </a:lnTo>
                  <a:lnTo>
                    <a:pt x="1111" y="5874"/>
                  </a:lnTo>
                  <a:lnTo>
                    <a:pt x="2857" y="5793"/>
                  </a:lnTo>
                  <a:lnTo>
                    <a:pt x="4127" y="5874"/>
                  </a:lnTo>
                  <a:lnTo>
                    <a:pt x="5159" y="6587"/>
                  </a:lnTo>
                  <a:lnTo>
                    <a:pt x="6032" y="8492"/>
                  </a:lnTo>
                  <a:lnTo>
                    <a:pt x="6350" y="12063"/>
                  </a:lnTo>
                  <a:lnTo>
                    <a:pt x="6350" y="36670"/>
                  </a:lnTo>
                  <a:lnTo>
                    <a:pt x="6032" y="40242"/>
                  </a:lnTo>
                  <a:lnTo>
                    <a:pt x="5001" y="42465"/>
                  </a:lnTo>
                  <a:lnTo>
                    <a:pt x="3096" y="43656"/>
                  </a:lnTo>
                  <a:lnTo>
                    <a:pt x="158" y="44131"/>
                  </a:lnTo>
                  <a:lnTo>
                    <a:pt x="158" y="45561"/>
                  </a:lnTo>
                  <a:lnTo>
                    <a:pt x="21193" y="45561"/>
                  </a:lnTo>
                  <a:lnTo>
                    <a:pt x="21193" y="44131"/>
                  </a:lnTo>
                  <a:lnTo>
                    <a:pt x="18018" y="43656"/>
                  </a:lnTo>
                  <a:lnTo>
                    <a:pt x="15954" y="42623"/>
                  </a:lnTo>
                  <a:lnTo>
                    <a:pt x="14922" y="41115"/>
                  </a:lnTo>
                  <a:lnTo>
                    <a:pt x="14604" y="38972"/>
                  </a:lnTo>
                  <a:lnTo>
                    <a:pt x="14604" y="11112"/>
                  </a:lnTo>
                  <a:lnTo>
                    <a:pt x="17303" y="8651"/>
                  </a:lnTo>
                  <a:lnTo>
                    <a:pt x="19843" y="6905"/>
                  </a:lnTo>
                  <a:lnTo>
                    <a:pt x="22225" y="5874"/>
                  </a:lnTo>
                  <a:lnTo>
                    <a:pt x="24447" y="5476"/>
                  </a:lnTo>
                  <a:lnTo>
                    <a:pt x="28178" y="6111"/>
                  </a:lnTo>
                  <a:lnTo>
                    <a:pt x="30479" y="8016"/>
                  </a:lnTo>
                  <a:lnTo>
                    <a:pt x="31750" y="11032"/>
                  </a:lnTo>
                  <a:lnTo>
                    <a:pt x="32067" y="15081"/>
                  </a:lnTo>
                  <a:lnTo>
                    <a:pt x="32067" y="35797"/>
                  </a:lnTo>
                  <a:lnTo>
                    <a:pt x="31908" y="38972"/>
                  </a:lnTo>
                  <a:lnTo>
                    <a:pt x="31273" y="41195"/>
                  </a:lnTo>
                  <a:lnTo>
                    <a:pt x="30321" y="42623"/>
                  </a:lnTo>
                  <a:lnTo>
                    <a:pt x="29131" y="43417"/>
                  </a:lnTo>
                  <a:lnTo>
                    <a:pt x="25797" y="44131"/>
                  </a:lnTo>
                  <a:lnTo>
                    <a:pt x="25797" y="45561"/>
                  </a:lnTo>
                  <a:lnTo>
                    <a:pt x="46434" y="45561"/>
                  </a:lnTo>
                  <a:lnTo>
                    <a:pt x="46434" y="44131"/>
                  </a:lnTo>
                  <a:lnTo>
                    <a:pt x="43418" y="43576"/>
                  </a:lnTo>
                  <a:lnTo>
                    <a:pt x="41592" y="42465"/>
                  </a:lnTo>
                  <a:lnTo>
                    <a:pt x="40639" y="40481"/>
                  </a:lnTo>
                  <a:lnTo>
                    <a:pt x="40402" y="37543"/>
                  </a:lnTo>
                  <a:lnTo>
                    <a:pt x="40402" y="14842"/>
                  </a:lnTo>
                  <a:lnTo>
                    <a:pt x="39846" y="9525"/>
                  </a:lnTo>
                  <a:lnTo>
                    <a:pt x="38417" y="5635"/>
                  </a:lnTo>
                  <a:lnTo>
                    <a:pt x="36353" y="2936"/>
                  </a:lnTo>
                  <a:lnTo>
                    <a:pt x="33893" y="1190"/>
                  </a:lnTo>
                  <a:lnTo>
                    <a:pt x="31273" y="237"/>
                  </a:lnTo>
                  <a:lnTo>
                    <a:pt x="28813" y="0"/>
                  </a:lnTo>
                  <a:lnTo>
                    <a:pt x="24764" y="634"/>
                  </a:lnTo>
                  <a:lnTo>
                    <a:pt x="21193" y="2381"/>
                  </a:lnTo>
                  <a:lnTo>
                    <a:pt x="17859" y="4841"/>
                  </a:lnTo>
                  <a:lnTo>
                    <a:pt x="14367" y="8016"/>
                  </a:lnTo>
                  <a:lnTo>
                    <a:pt x="14367" y="237"/>
                  </a:lnTo>
                  <a:lnTo>
                    <a:pt x="13652" y="0"/>
                  </a:lnTo>
                  <a:close/>
                </a:path>
              </a:pathLst>
            </a:custGeom>
            <a:solidFill>
              <a:srgbClr val="000000"/>
            </a:solidFill>
          </p:spPr>
          <p:txBody>
            <a:bodyPr vert="horz" lIns="91440" tIns="45720" rIns="91440" bIns="45720" anchor="t"/>
            <a:lstStyle/>
            <a:p>
              <a:endParaRPr lang="en-IN"/>
            </a:p>
          </p:txBody>
        </p:sp>
        <p:sp>
          <p:nvSpPr>
            <p:cNvPr id="2994" name="Shape 3029"/>
            <p:cNvSpPr/>
            <p:nvPr/>
          </p:nvSpPr>
          <p:spPr>
            <a:xfrm>
              <a:off x="5061886" y="5207603"/>
              <a:ext cx="32623" cy="45561"/>
            </a:xfrm>
            <a:custGeom>
              <a:avLst/>
              <a:gdLst/>
              <a:ahLst/>
              <a:cxnLst/>
              <a:rect l="0" t="0" r="0" b="0"/>
              <a:pathLst>
                <a:path w="32623" h="45561">
                  <a:moveTo>
                    <a:pt x="14843" y="0"/>
                  </a:moveTo>
                  <a:lnTo>
                    <a:pt x="158" y="5396"/>
                  </a:lnTo>
                  <a:lnTo>
                    <a:pt x="158" y="6984"/>
                  </a:lnTo>
                  <a:lnTo>
                    <a:pt x="3572" y="6587"/>
                  </a:lnTo>
                  <a:lnTo>
                    <a:pt x="4762" y="6667"/>
                  </a:lnTo>
                  <a:lnTo>
                    <a:pt x="5873" y="7381"/>
                  </a:lnTo>
                  <a:lnTo>
                    <a:pt x="6667" y="9127"/>
                  </a:lnTo>
                  <a:lnTo>
                    <a:pt x="6984" y="12461"/>
                  </a:lnTo>
                  <a:lnTo>
                    <a:pt x="6984" y="37226"/>
                  </a:lnTo>
                  <a:lnTo>
                    <a:pt x="6667" y="40481"/>
                  </a:lnTo>
                  <a:lnTo>
                    <a:pt x="5556" y="42386"/>
                  </a:lnTo>
                  <a:lnTo>
                    <a:pt x="3413" y="43337"/>
                  </a:lnTo>
                  <a:lnTo>
                    <a:pt x="0" y="44131"/>
                  </a:lnTo>
                  <a:lnTo>
                    <a:pt x="0" y="45561"/>
                  </a:lnTo>
                  <a:lnTo>
                    <a:pt x="23733" y="45561"/>
                  </a:lnTo>
                  <a:lnTo>
                    <a:pt x="23733" y="44131"/>
                  </a:lnTo>
                  <a:lnTo>
                    <a:pt x="20319" y="43813"/>
                  </a:lnTo>
                  <a:lnTo>
                    <a:pt x="17621" y="42862"/>
                  </a:lnTo>
                  <a:lnTo>
                    <a:pt x="15954" y="40718"/>
                  </a:lnTo>
                  <a:lnTo>
                    <a:pt x="15319" y="36670"/>
                  </a:lnTo>
                  <a:lnTo>
                    <a:pt x="15319" y="14366"/>
                  </a:lnTo>
                  <a:lnTo>
                    <a:pt x="15716" y="12620"/>
                  </a:lnTo>
                  <a:lnTo>
                    <a:pt x="16589" y="10873"/>
                  </a:lnTo>
                  <a:lnTo>
                    <a:pt x="19208" y="7698"/>
                  </a:lnTo>
                  <a:lnTo>
                    <a:pt x="20717" y="6667"/>
                  </a:lnTo>
                  <a:lnTo>
                    <a:pt x="22066" y="6270"/>
                  </a:lnTo>
                  <a:lnTo>
                    <a:pt x="24129" y="7222"/>
                  </a:lnTo>
                  <a:lnTo>
                    <a:pt x="26114" y="8810"/>
                  </a:lnTo>
                  <a:lnTo>
                    <a:pt x="28892" y="9682"/>
                  </a:lnTo>
                  <a:lnTo>
                    <a:pt x="30479" y="9365"/>
                  </a:lnTo>
                  <a:lnTo>
                    <a:pt x="31670" y="8492"/>
                  </a:lnTo>
                  <a:lnTo>
                    <a:pt x="32623" y="5396"/>
                  </a:lnTo>
                  <a:lnTo>
                    <a:pt x="32306" y="3175"/>
                  </a:lnTo>
                  <a:lnTo>
                    <a:pt x="31273" y="1427"/>
                  </a:lnTo>
                  <a:lnTo>
                    <a:pt x="29607" y="317"/>
                  </a:lnTo>
                  <a:lnTo>
                    <a:pt x="27304" y="0"/>
                  </a:lnTo>
                  <a:lnTo>
                    <a:pt x="24527" y="396"/>
                  </a:lnTo>
                  <a:lnTo>
                    <a:pt x="21748" y="1905"/>
                  </a:lnTo>
                  <a:lnTo>
                    <a:pt x="18812" y="4682"/>
                  </a:lnTo>
                  <a:lnTo>
                    <a:pt x="15557" y="9049"/>
                  </a:lnTo>
                  <a:lnTo>
                    <a:pt x="15319" y="9049"/>
                  </a:lnTo>
                  <a:lnTo>
                    <a:pt x="15319" y="237"/>
                  </a:lnTo>
                  <a:lnTo>
                    <a:pt x="14843" y="0"/>
                  </a:lnTo>
                  <a:close/>
                </a:path>
              </a:pathLst>
            </a:custGeom>
            <a:solidFill>
              <a:srgbClr val="000000"/>
            </a:solidFill>
          </p:spPr>
          <p:txBody>
            <a:bodyPr vert="horz" lIns="91440" tIns="45720" rIns="91440" bIns="45720" anchor="t"/>
            <a:lstStyle/>
            <a:p>
              <a:endParaRPr lang="en-IN"/>
            </a:p>
          </p:txBody>
        </p:sp>
        <p:sp>
          <p:nvSpPr>
            <p:cNvPr id="2995" name="Shape 3030"/>
            <p:cNvSpPr/>
            <p:nvPr/>
          </p:nvSpPr>
          <p:spPr>
            <a:xfrm>
              <a:off x="6054708" y="5207603"/>
              <a:ext cx="43815" cy="67150"/>
            </a:xfrm>
            <a:custGeom>
              <a:avLst/>
              <a:gdLst/>
              <a:ahLst/>
              <a:cxnLst/>
              <a:rect l="0" t="0" r="0" b="0"/>
              <a:pathLst>
                <a:path w="43815" h="67150">
                  <a:moveTo>
                    <a:pt x="21113" y="0"/>
                  </a:moveTo>
                  <a:lnTo>
                    <a:pt x="19764" y="2777"/>
                  </a:lnTo>
                  <a:lnTo>
                    <a:pt x="22621" y="3332"/>
                  </a:lnTo>
                  <a:lnTo>
                    <a:pt x="24924" y="4920"/>
                  </a:lnTo>
                  <a:lnTo>
                    <a:pt x="27940" y="9762"/>
                  </a:lnTo>
                  <a:lnTo>
                    <a:pt x="29448" y="15160"/>
                  </a:lnTo>
                  <a:lnTo>
                    <a:pt x="29764" y="17382"/>
                  </a:lnTo>
                  <a:lnTo>
                    <a:pt x="29844" y="18811"/>
                  </a:lnTo>
                  <a:lnTo>
                    <a:pt x="29844" y="20240"/>
                  </a:lnTo>
                  <a:lnTo>
                    <a:pt x="29527" y="22225"/>
                  </a:lnTo>
                  <a:lnTo>
                    <a:pt x="28733" y="24367"/>
                  </a:lnTo>
                  <a:lnTo>
                    <a:pt x="27463" y="26351"/>
                  </a:lnTo>
                  <a:lnTo>
                    <a:pt x="25479" y="27781"/>
                  </a:lnTo>
                  <a:lnTo>
                    <a:pt x="22621" y="28336"/>
                  </a:lnTo>
                  <a:lnTo>
                    <a:pt x="19129" y="27621"/>
                  </a:lnTo>
                  <a:lnTo>
                    <a:pt x="16509" y="25796"/>
                  </a:lnTo>
                  <a:lnTo>
                    <a:pt x="14526" y="22938"/>
                  </a:lnTo>
                  <a:lnTo>
                    <a:pt x="13255" y="19446"/>
                  </a:lnTo>
                  <a:lnTo>
                    <a:pt x="12302" y="11667"/>
                  </a:lnTo>
                  <a:lnTo>
                    <a:pt x="12938" y="7461"/>
                  </a:lnTo>
                  <a:lnTo>
                    <a:pt x="14683" y="4682"/>
                  </a:lnTo>
                  <a:lnTo>
                    <a:pt x="17064" y="3175"/>
                  </a:lnTo>
                  <a:lnTo>
                    <a:pt x="19764" y="2777"/>
                  </a:lnTo>
                  <a:lnTo>
                    <a:pt x="21113" y="0"/>
                  </a:lnTo>
                  <a:lnTo>
                    <a:pt x="17223" y="396"/>
                  </a:lnTo>
                  <a:lnTo>
                    <a:pt x="13334" y="1666"/>
                  </a:lnTo>
                  <a:lnTo>
                    <a:pt x="9763" y="3888"/>
                  </a:lnTo>
                  <a:lnTo>
                    <a:pt x="6825" y="7063"/>
                  </a:lnTo>
                  <a:lnTo>
                    <a:pt x="4842" y="11270"/>
                  </a:lnTo>
                  <a:lnTo>
                    <a:pt x="4127" y="16588"/>
                  </a:lnTo>
                  <a:lnTo>
                    <a:pt x="4683" y="20637"/>
                  </a:lnTo>
                  <a:lnTo>
                    <a:pt x="6429" y="24208"/>
                  </a:lnTo>
                  <a:lnTo>
                    <a:pt x="9366" y="27145"/>
                  </a:lnTo>
                  <a:lnTo>
                    <a:pt x="13334" y="29447"/>
                  </a:lnTo>
                  <a:lnTo>
                    <a:pt x="9604" y="32861"/>
                  </a:lnTo>
                  <a:lnTo>
                    <a:pt x="7064" y="35321"/>
                  </a:lnTo>
                  <a:lnTo>
                    <a:pt x="5556" y="37067"/>
                  </a:lnTo>
                  <a:lnTo>
                    <a:pt x="4762" y="38417"/>
                  </a:lnTo>
                  <a:lnTo>
                    <a:pt x="4444" y="40242"/>
                  </a:lnTo>
                  <a:lnTo>
                    <a:pt x="4921" y="42068"/>
                  </a:lnTo>
                  <a:lnTo>
                    <a:pt x="6111" y="43417"/>
                  </a:lnTo>
                  <a:lnTo>
                    <a:pt x="9763" y="45481"/>
                  </a:lnTo>
                  <a:lnTo>
                    <a:pt x="6032" y="48180"/>
                  </a:lnTo>
                  <a:lnTo>
                    <a:pt x="2936" y="51196"/>
                  </a:lnTo>
                  <a:lnTo>
                    <a:pt x="793" y="54292"/>
                  </a:lnTo>
                  <a:lnTo>
                    <a:pt x="0" y="57546"/>
                  </a:lnTo>
                  <a:lnTo>
                    <a:pt x="396" y="59531"/>
                  </a:lnTo>
                  <a:lnTo>
                    <a:pt x="1348" y="61276"/>
                  </a:lnTo>
                  <a:lnTo>
                    <a:pt x="2936" y="62943"/>
                  </a:lnTo>
                  <a:lnTo>
                    <a:pt x="5001" y="64372"/>
                  </a:lnTo>
                  <a:lnTo>
                    <a:pt x="10557" y="66436"/>
                  </a:lnTo>
                  <a:lnTo>
                    <a:pt x="17542" y="67150"/>
                  </a:lnTo>
                  <a:lnTo>
                    <a:pt x="21192" y="66912"/>
                  </a:lnTo>
                  <a:lnTo>
                    <a:pt x="25320" y="66118"/>
                  </a:lnTo>
                  <a:lnTo>
                    <a:pt x="33576" y="63024"/>
                  </a:lnTo>
                  <a:lnTo>
                    <a:pt x="37227" y="60642"/>
                  </a:lnTo>
                  <a:lnTo>
                    <a:pt x="40163" y="57784"/>
                  </a:lnTo>
                  <a:lnTo>
                    <a:pt x="42148" y="54292"/>
                  </a:lnTo>
                  <a:lnTo>
                    <a:pt x="42942" y="50402"/>
                  </a:lnTo>
                  <a:lnTo>
                    <a:pt x="42783" y="48736"/>
                  </a:lnTo>
                  <a:lnTo>
                    <a:pt x="42148" y="46592"/>
                  </a:lnTo>
                  <a:lnTo>
                    <a:pt x="40877" y="44290"/>
                  </a:lnTo>
                  <a:lnTo>
                    <a:pt x="38734" y="42226"/>
                  </a:lnTo>
                  <a:lnTo>
                    <a:pt x="35559" y="40638"/>
                  </a:lnTo>
                  <a:lnTo>
                    <a:pt x="30956" y="39845"/>
                  </a:lnTo>
                  <a:lnTo>
                    <a:pt x="18177" y="39211"/>
                  </a:lnTo>
                  <a:lnTo>
                    <a:pt x="14763" y="39051"/>
                  </a:lnTo>
                  <a:lnTo>
                    <a:pt x="13274" y="38659"/>
                  </a:lnTo>
                  <a:lnTo>
                    <a:pt x="11827" y="45798"/>
                  </a:lnTo>
                  <a:lnTo>
                    <a:pt x="16033" y="46512"/>
                  </a:lnTo>
                  <a:lnTo>
                    <a:pt x="20717" y="46831"/>
                  </a:lnTo>
                  <a:lnTo>
                    <a:pt x="23892" y="46910"/>
                  </a:lnTo>
                  <a:lnTo>
                    <a:pt x="27940" y="47068"/>
                  </a:lnTo>
                  <a:lnTo>
                    <a:pt x="32939" y="47306"/>
                  </a:lnTo>
                  <a:lnTo>
                    <a:pt x="36751" y="47942"/>
                  </a:lnTo>
                  <a:lnTo>
                    <a:pt x="39289" y="49370"/>
                  </a:lnTo>
                  <a:lnTo>
                    <a:pt x="40163" y="51911"/>
                  </a:lnTo>
                  <a:lnTo>
                    <a:pt x="39846" y="53895"/>
                  </a:lnTo>
                  <a:lnTo>
                    <a:pt x="38893" y="55641"/>
                  </a:lnTo>
                  <a:lnTo>
                    <a:pt x="37386" y="57307"/>
                  </a:lnTo>
                  <a:lnTo>
                    <a:pt x="35321" y="58737"/>
                  </a:lnTo>
                  <a:lnTo>
                    <a:pt x="32702" y="59927"/>
                  </a:lnTo>
                  <a:lnTo>
                    <a:pt x="29527" y="60800"/>
                  </a:lnTo>
                  <a:lnTo>
                    <a:pt x="25955" y="61276"/>
                  </a:lnTo>
                  <a:lnTo>
                    <a:pt x="21827" y="61515"/>
                  </a:lnTo>
                  <a:lnTo>
                    <a:pt x="17938" y="61356"/>
                  </a:lnTo>
                  <a:lnTo>
                    <a:pt x="14763" y="60880"/>
                  </a:lnTo>
                  <a:lnTo>
                    <a:pt x="12144" y="60165"/>
                  </a:lnTo>
                  <a:lnTo>
                    <a:pt x="10159" y="59133"/>
                  </a:lnTo>
                  <a:lnTo>
                    <a:pt x="7698" y="56911"/>
                  </a:lnTo>
                  <a:lnTo>
                    <a:pt x="6984" y="54530"/>
                  </a:lnTo>
                  <a:lnTo>
                    <a:pt x="7302" y="52387"/>
                  </a:lnTo>
                  <a:lnTo>
                    <a:pt x="8255" y="50402"/>
                  </a:lnTo>
                  <a:lnTo>
                    <a:pt x="11827" y="45798"/>
                  </a:lnTo>
                  <a:lnTo>
                    <a:pt x="13274" y="38659"/>
                  </a:lnTo>
                  <a:lnTo>
                    <a:pt x="11747" y="38257"/>
                  </a:lnTo>
                  <a:lnTo>
                    <a:pt x="10794" y="37543"/>
                  </a:lnTo>
                  <a:lnTo>
                    <a:pt x="10398" y="36591"/>
                  </a:lnTo>
                  <a:lnTo>
                    <a:pt x="11033" y="34765"/>
                  </a:lnTo>
                  <a:lnTo>
                    <a:pt x="12620" y="32781"/>
                  </a:lnTo>
                  <a:lnTo>
                    <a:pt x="14605" y="31113"/>
                  </a:lnTo>
                  <a:lnTo>
                    <a:pt x="16350" y="30320"/>
                  </a:lnTo>
                  <a:lnTo>
                    <a:pt x="17223" y="30400"/>
                  </a:lnTo>
                  <a:lnTo>
                    <a:pt x="18811" y="30558"/>
                  </a:lnTo>
                  <a:lnTo>
                    <a:pt x="21749" y="30796"/>
                  </a:lnTo>
                  <a:lnTo>
                    <a:pt x="24765" y="30400"/>
                  </a:lnTo>
                  <a:lnTo>
                    <a:pt x="28257" y="29368"/>
                  </a:lnTo>
                  <a:lnTo>
                    <a:pt x="31750" y="27542"/>
                  </a:lnTo>
                  <a:lnTo>
                    <a:pt x="34686" y="24763"/>
                  </a:lnTo>
                  <a:lnTo>
                    <a:pt x="36671" y="21112"/>
                  </a:lnTo>
                  <a:lnTo>
                    <a:pt x="37465" y="16271"/>
                  </a:lnTo>
                  <a:lnTo>
                    <a:pt x="37306" y="13096"/>
                  </a:lnTo>
                  <a:lnTo>
                    <a:pt x="36908" y="10715"/>
                  </a:lnTo>
                  <a:lnTo>
                    <a:pt x="35559" y="7143"/>
                  </a:lnTo>
                  <a:lnTo>
                    <a:pt x="43815" y="7143"/>
                  </a:lnTo>
                  <a:lnTo>
                    <a:pt x="43815" y="3254"/>
                  </a:lnTo>
                  <a:lnTo>
                    <a:pt x="36194" y="3254"/>
                  </a:lnTo>
                  <a:lnTo>
                    <a:pt x="33655" y="3095"/>
                  </a:lnTo>
                  <a:lnTo>
                    <a:pt x="30717" y="2301"/>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2996" name="Shape 3031"/>
            <p:cNvSpPr/>
            <p:nvPr/>
          </p:nvSpPr>
          <p:spPr>
            <a:xfrm>
              <a:off x="5454395" y="5207603"/>
              <a:ext cx="43815" cy="67150"/>
            </a:xfrm>
            <a:custGeom>
              <a:avLst/>
              <a:gdLst/>
              <a:ahLst/>
              <a:cxnLst/>
              <a:rect l="0" t="0" r="0" b="0"/>
              <a:pathLst>
                <a:path w="43815" h="67150">
                  <a:moveTo>
                    <a:pt x="21113" y="0"/>
                  </a:moveTo>
                  <a:lnTo>
                    <a:pt x="19763" y="2777"/>
                  </a:lnTo>
                  <a:lnTo>
                    <a:pt x="22621" y="3332"/>
                  </a:lnTo>
                  <a:lnTo>
                    <a:pt x="24923" y="4920"/>
                  </a:lnTo>
                  <a:lnTo>
                    <a:pt x="27940" y="9762"/>
                  </a:lnTo>
                  <a:lnTo>
                    <a:pt x="29447" y="15160"/>
                  </a:lnTo>
                  <a:lnTo>
                    <a:pt x="29765" y="17382"/>
                  </a:lnTo>
                  <a:lnTo>
                    <a:pt x="29845" y="18811"/>
                  </a:lnTo>
                  <a:lnTo>
                    <a:pt x="29845" y="20240"/>
                  </a:lnTo>
                  <a:lnTo>
                    <a:pt x="29527" y="22225"/>
                  </a:lnTo>
                  <a:lnTo>
                    <a:pt x="28733" y="24367"/>
                  </a:lnTo>
                  <a:lnTo>
                    <a:pt x="27463" y="26351"/>
                  </a:lnTo>
                  <a:lnTo>
                    <a:pt x="25478" y="27781"/>
                  </a:lnTo>
                  <a:lnTo>
                    <a:pt x="22621" y="28336"/>
                  </a:lnTo>
                  <a:lnTo>
                    <a:pt x="19208" y="27621"/>
                  </a:lnTo>
                  <a:lnTo>
                    <a:pt x="16510" y="25796"/>
                  </a:lnTo>
                  <a:lnTo>
                    <a:pt x="14525" y="22938"/>
                  </a:lnTo>
                  <a:lnTo>
                    <a:pt x="13255" y="19446"/>
                  </a:lnTo>
                  <a:lnTo>
                    <a:pt x="12302" y="11667"/>
                  </a:lnTo>
                  <a:lnTo>
                    <a:pt x="12937" y="7461"/>
                  </a:lnTo>
                  <a:lnTo>
                    <a:pt x="14683" y="4682"/>
                  </a:lnTo>
                  <a:lnTo>
                    <a:pt x="17145" y="3175"/>
                  </a:lnTo>
                  <a:lnTo>
                    <a:pt x="19763" y="2777"/>
                  </a:lnTo>
                  <a:lnTo>
                    <a:pt x="21113" y="0"/>
                  </a:lnTo>
                  <a:lnTo>
                    <a:pt x="17223" y="396"/>
                  </a:lnTo>
                  <a:lnTo>
                    <a:pt x="13335" y="1666"/>
                  </a:lnTo>
                  <a:lnTo>
                    <a:pt x="9762" y="3888"/>
                  </a:lnTo>
                  <a:lnTo>
                    <a:pt x="6826" y="7063"/>
                  </a:lnTo>
                  <a:lnTo>
                    <a:pt x="4841" y="11270"/>
                  </a:lnTo>
                  <a:lnTo>
                    <a:pt x="4127" y="16588"/>
                  </a:lnTo>
                  <a:lnTo>
                    <a:pt x="4762" y="20637"/>
                  </a:lnTo>
                  <a:lnTo>
                    <a:pt x="6508" y="24208"/>
                  </a:lnTo>
                  <a:lnTo>
                    <a:pt x="9366" y="27145"/>
                  </a:lnTo>
                  <a:lnTo>
                    <a:pt x="13335" y="29447"/>
                  </a:lnTo>
                  <a:lnTo>
                    <a:pt x="9603" y="32861"/>
                  </a:lnTo>
                  <a:lnTo>
                    <a:pt x="7063" y="35321"/>
                  </a:lnTo>
                  <a:lnTo>
                    <a:pt x="5556" y="37067"/>
                  </a:lnTo>
                  <a:lnTo>
                    <a:pt x="4762" y="38417"/>
                  </a:lnTo>
                  <a:lnTo>
                    <a:pt x="4523" y="40242"/>
                  </a:lnTo>
                  <a:lnTo>
                    <a:pt x="4921" y="42068"/>
                  </a:lnTo>
                  <a:lnTo>
                    <a:pt x="6111" y="43417"/>
                  </a:lnTo>
                  <a:lnTo>
                    <a:pt x="9762" y="45481"/>
                  </a:lnTo>
                  <a:lnTo>
                    <a:pt x="6032" y="48180"/>
                  </a:lnTo>
                  <a:lnTo>
                    <a:pt x="2936" y="51196"/>
                  </a:lnTo>
                  <a:lnTo>
                    <a:pt x="793" y="54292"/>
                  </a:lnTo>
                  <a:lnTo>
                    <a:pt x="0" y="57546"/>
                  </a:lnTo>
                  <a:lnTo>
                    <a:pt x="396" y="59531"/>
                  </a:lnTo>
                  <a:lnTo>
                    <a:pt x="1348" y="61276"/>
                  </a:lnTo>
                  <a:lnTo>
                    <a:pt x="2936" y="62943"/>
                  </a:lnTo>
                  <a:lnTo>
                    <a:pt x="5000" y="64372"/>
                  </a:lnTo>
                  <a:lnTo>
                    <a:pt x="10556" y="66436"/>
                  </a:lnTo>
                  <a:lnTo>
                    <a:pt x="17541" y="67150"/>
                  </a:lnTo>
                  <a:lnTo>
                    <a:pt x="21192" y="66912"/>
                  </a:lnTo>
                  <a:lnTo>
                    <a:pt x="25320" y="66118"/>
                  </a:lnTo>
                  <a:lnTo>
                    <a:pt x="33575" y="63024"/>
                  </a:lnTo>
                  <a:lnTo>
                    <a:pt x="37226" y="60642"/>
                  </a:lnTo>
                  <a:lnTo>
                    <a:pt x="40242" y="57784"/>
                  </a:lnTo>
                  <a:lnTo>
                    <a:pt x="42227" y="54292"/>
                  </a:lnTo>
                  <a:lnTo>
                    <a:pt x="42941" y="50402"/>
                  </a:lnTo>
                  <a:lnTo>
                    <a:pt x="42782" y="48736"/>
                  </a:lnTo>
                  <a:lnTo>
                    <a:pt x="42147" y="46592"/>
                  </a:lnTo>
                  <a:lnTo>
                    <a:pt x="40877" y="44290"/>
                  </a:lnTo>
                  <a:lnTo>
                    <a:pt x="38735" y="42226"/>
                  </a:lnTo>
                  <a:lnTo>
                    <a:pt x="35560" y="40638"/>
                  </a:lnTo>
                  <a:lnTo>
                    <a:pt x="30956" y="39845"/>
                  </a:lnTo>
                  <a:lnTo>
                    <a:pt x="18176" y="39211"/>
                  </a:lnTo>
                  <a:lnTo>
                    <a:pt x="14763" y="39051"/>
                  </a:lnTo>
                  <a:lnTo>
                    <a:pt x="13273" y="38659"/>
                  </a:lnTo>
                  <a:lnTo>
                    <a:pt x="11826" y="45798"/>
                  </a:lnTo>
                  <a:lnTo>
                    <a:pt x="16033" y="46512"/>
                  </a:lnTo>
                  <a:lnTo>
                    <a:pt x="20716" y="46831"/>
                  </a:lnTo>
                  <a:lnTo>
                    <a:pt x="23891" y="46910"/>
                  </a:lnTo>
                  <a:lnTo>
                    <a:pt x="27940" y="47068"/>
                  </a:lnTo>
                  <a:lnTo>
                    <a:pt x="32940" y="47306"/>
                  </a:lnTo>
                  <a:lnTo>
                    <a:pt x="36750" y="47942"/>
                  </a:lnTo>
                  <a:lnTo>
                    <a:pt x="39290" y="49370"/>
                  </a:lnTo>
                  <a:lnTo>
                    <a:pt x="40163" y="51911"/>
                  </a:lnTo>
                  <a:lnTo>
                    <a:pt x="39846" y="53895"/>
                  </a:lnTo>
                  <a:lnTo>
                    <a:pt x="38893" y="55641"/>
                  </a:lnTo>
                  <a:lnTo>
                    <a:pt x="37384" y="57307"/>
                  </a:lnTo>
                  <a:lnTo>
                    <a:pt x="35321" y="58737"/>
                  </a:lnTo>
                  <a:lnTo>
                    <a:pt x="32702" y="59927"/>
                  </a:lnTo>
                  <a:lnTo>
                    <a:pt x="29527" y="60800"/>
                  </a:lnTo>
                  <a:lnTo>
                    <a:pt x="25955" y="61276"/>
                  </a:lnTo>
                  <a:lnTo>
                    <a:pt x="21827" y="61515"/>
                  </a:lnTo>
                  <a:lnTo>
                    <a:pt x="17938" y="61356"/>
                  </a:lnTo>
                  <a:lnTo>
                    <a:pt x="14763" y="60880"/>
                  </a:lnTo>
                  <a:lnTo>
                    <a:pt x="12143" y="60165"/>
                  </a:lnTo>
                  <a:lnTo>
                    <a:pt x="10160" y="59133"/>
                  </a:lnTo>
                  <a:lnTo>
                    <a:pt x="7778" y="56911"/>
                  </a:lnTo>
                  <a:lnTo>
                    <a:pt x="6985" y="54530"/>
                  </a:lnTo>
                  <a:lnTo>
                    <a:pt x="7302" y="52387"/>
                  </a:lnTo>
                  <a:lnTo>
                    <a:pt x="8254" y="50402"/>
                  </a:lnTo>
                  <a:lnTo>
                    <a:pt x="11826" y="45798"/>
                  </a:lnTo>
                  <a:lnTo>
                    <a:pt x="13273" y="38659"/>
                  </a:lnTo>
                  <a:lnTo>
                    <a:pt x="11747" y="38257"/>
                  </a:lnTo>
                  <a:lnTo>
                    <a:pt x="10795" y="37543"/>
                  </a:lnTo>
                  <a:lnTo>
                    <a:pt x="10397" y="36591"/>
                  </a:lnTo>
                  <a:lnTo>
                    <a:pt x="11112" y="34765"/>
                  </a:lnTo>
                  <a:lnTo>
                    <a:pt x="12700" y="32781"/>
                  </a:lnTo>
                  <a:lnTo>
                    <a:pt x="14604" y="31113"/>
                  </a:lnTo>
                  <a:lnTo>
                    <a:pt x="16351" y="30320"/>
                  </a:lnTo>
                  <a:lnTo>
                    <a:pt x="17303" y="30400"/>
                  </a:lnTo>
                  <a:lnTo>
                    <a:pt x="18811" y="30558"/>
                  </a:lnTo>
                  <a:lnTo>
                    <a:pt x="21748" y="30796"/>
                  </a:lnTo>
                  <a:lnTo>
                    <a:pt x="24765" y="30400"/>
                  </a:lnTo>
                  <a:lnTo>
                    <a:pt x="28257" y="29368"/>
                  </a:lnTo>
                  <a:lnTo>
                    <a:pt x="31750" y="27542"/>
                  </a:lnTo>
                  <a:lnTo>
                    <a:pt x="34686" y="24763"/>
                  </a:lnTo>
                  <a:lnTo>
                    <a:pt x="36750" y="21112"/>
                  </a:lnTo>
                  <a:lnTo>
                    <a:pt x="37465" y="16271"/>
                  </a:lnTo>
                  <a:lnTo>
                    <a:pt x="37306" y="13096"/>
                  </a:lnTo>
                  <a:lnTo>
                    <a:pt x="36908" y="10715"/>
                  </a:lnTo>
                  <a:lnTo>
                    <a:pt x="35560" y="7143"/>
                  </a:lnTo>
                  <a:lnTo>
                    <a:pt x="43815" y="7143"/>
                  </a:lnTo>
                  <a:lnTo>
                    <a:pt x="43815" y="3254"/>
                  </a:lnTo>
                  <a:lnTo>
                    <a:pt x="36195" y="3254"/>
                  </a:lnTo>
                  <a:lnTo>
                    <a:pt x="33654" y="3095"/>
                  </a:lnTo>
                  <a:lnTo>
                    <a:pt x="30717" y="2301"/>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2997" name="Shape 3032"/>
            <p:cNvSpPr/>
            <p:nvPr/>
          </p:nvSpPr>
          <p:spPr>
            <a:xfrm>
              <a:off x="5848015" y="5207603"/>
              <a:ext cx="29368" cy="46592"/>
            </a:xfrm>
            <a:custGeom>
              <a:avLst/>
              <a:gdLst/>
              <a:ahLst/>
              <a:cxnLst/>
              <a:rect l="0" t="0" r="0" b="0"/>
              <a:pathLst>
                <a:path w="29368" h="46592">
                  <a:moveTo>
                    <a:pt x="13811" y="0"/>
                  </a:moveTo>
                  <a:lnTo>
                    <a:pt x="9525" y="555"/>
                  </a:lnTo>
                  <a:lnTo>
                    <a:pt x="6032" y="1983"/>
                  </a:lnTo>
                  <a:lnTo>
                    <a:pt x="3333" y="3968"/>
                  </a:lnTo>
                  <a:lnTo>
                    <a:pt x="1429" y="6507"/>
                  </a:lnTo>
                  <a:lnTo>
                    <a:pt x="397" y="9286"/>
                  </a:lnTo>
                  <a:lnTo>
                    <a:pt x="0" y="12063"/>
                  </a:lnTo>
                  <a:lnTo>
                    <a:pt x="952" y="16906"/>
                  </a:lnTo>
                  <a:lnTo>
                    <a:pt x="3492" y="20795"/>
                  </a:lnTo>
                  <a:lnTo>
                    <a:pt x="7222" y="23891"/>
                  </a:lnTo>
                  <a:lnTo>
                    <a:pt x="11589" y="26590"/>
                  </a:lnTo>
                  <a:lnTo>
                    <a:pt x="17304" y="29843"/>
                  </a:lnTo>
                  <a:lnTo>
                    <a:pt x="19526" y="31274"/>
                  </a:lnTo>
                  <a:lnTo>
                    <a:pt x="21114" y="32940"/>
                  </a:lnTo>
                  <a:lnTo>
                    <a:pt x="22066" y="34925"/>
                  </a:lnTo>
                  <a:lnTo>
                    <a:pt x="22463" y="37146"/>
                  </a:lnTo>
                  <a:lnTo>
                    <a:pt x="21669" y="40638"/>
                  </a:lnTo>
                  <a:lnTo>
                    <a:pt x="19685" y="42941"/>
                  </a:lnTo>
                  <a:lnTo>
                    <a:pt x="17066" y="44052"/>
                  </a:lnTo>
                  <a:lnTo>
                    <a:pt x="14446" y="44370"/>
                  </a:lnTo>
                  <a:lnTo>
                    <a:pt x="10238" y="43735"/>
                  </a:lnTo>
                  <a:lnTo>
                    <a:pt x="7143" y="41988"/>
                  </a:lnTo>
                  <a:lnTo>
                    <a:pt x="4921" y="39448"/>
                  </a:lnTo>
                  <a:lnTo>
                    <a:pt x="3333" y="36432"/>
                  </a:lnTo>
                  <a:lnTo>
                    <a:pt x="1666" y="30558"/>
                  </a:lnTo>
                  <a:lnTo>
                    <a:pt x="79" y="30558"/>
                  </a:lnTo>
                  <a:lnTo>
                    <a:pt x="79" y="45957"/>
                  </a:lnTo>
                  <a:lnTo>
                    <a:pt x="1350" y="45957"/>
                  </a:lnTo>
                  <a:lnTo>
                    <a:pt x="2223" y="45005"/>
                  </a:lnTo>
                  <a:lnTo>
                    <a:pt x="3572" y="44767"/>
                  </a:lnTo>
                  <a:lnTo>
                    <a:pt x="5874" y="45005"/>
                  </a:lnTo>
                  <a:lnTo>
                    <a:pt x="8651" y="45640"/>
                  </a:lnTo>
                  <a:lnTo>
                    <a:pt x="15001" y="46592"/>
                  </a:lnTo>
                  <a:lnTo>
                    <a:pt x="18335" y="46195"/>
                  </a:lnTo>
                  <a:lnTo>
                    <a:pt x="21590" y="45163"/>
                  </a:lnTo>
                  <a:lnTo>
                    <a:pt x="24606" y="43417"/>
                  </a:lnTo>
                  <a:lnTo>
                    <a:pt x="27066" y="40956"/>
                  </a:lnTo>
                  <a:lnTo>
                    <a:pt x="28813" y="37702"/>
                  </a:lnTo>
                  <a:lnTo>
                    <a:pt x="29368" y="33812"/>
                  </a:lnTo>
                  <a:lnTo>
                    <a:pt x="28813" y="29843"/>
                  </a:lnTo>
                  <a:lnTo>
                    <a:pt x="26987" y="26827"/>
                  </a:lnTo>
                  <a:lnTo>
                    <a:pt x="24369" y="24287"/>
                  </a:lnTo>
                  <a:lnTo>
                    <a:pt x="21114" y="22065"/>
                  </a:lnTo>
                  <a:lnTo>
                    <a:pt x="10397" y="15795"/>
                  </a:lnTo>
                  <a:lnTo>
                    <a:pt x="8176" y="13968"/>
                  </a:lnTo>
                  <a:lnTo>
                    <a:pt x="6826" y="12143"/>
                  </a:lnTo>
                  <a:lnTo>
                    <a:pt x="6112" y="8731"/>
                  </a:lnTo>
                  <a:lnTo>
                    <a:pt x="6508" y="6667"/>
                  </a:lnTo>
                  <a:lnTo>
                    <a:pt x="7857" y="4602"/>
                  </a:lnTo>
                  <a:lnTo>
                    <a:pt x="10160" y="2936"/>
                  </a:lnTo>
                  <a:lnTo>
                    <a:pt x="13652" y="2301"/>
                  </a:lnTo>
                  <a:lnTo>
                    <a:pt x="16907" y="2777"/>
                  </a:lnTo>
                  <a:lnTo>
                    <a:pt x="20002" y="4602"/>
                  </a:lnTo>
                  <a:lnTo>
                    <a:pt x="21431" y="6111"/>
                  </a:lnTo>
                  <a:lnTo>
                    <a:pt x="22622" y="8255"/>
                  </a:lnTo>
                  <a:lnTo>
                    <a:pt x="23732" y="11032"/>
                  </a:lnTo>
                  <a:lnTo>
                    <a:pt x="24685" y="14445"/>
                  </a:lnTo>
                  <a:lnTo>
                    <a:pt x="26113" y="14445"/>
                  </a:lnTo>
                  <a:lnTo>
                    <a:pt x="25717" y="872"/>
                  </a:lnTo>
                  <a:lnTo>
                    <a:pt x="24685" y="872"/>
                  </a:lnTo>
                  <a:lnTo>
                    <a:pt x="24051" y="1587"/>
                  </a:lnTo>
                  <a:lnTo>
                    <a:pt x="22938" y="1983"/>
                  </a:lnTo>
                  <a:lnTo>
                    <a:pt x="21431" y="1666"/>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998" name="Shape 3033"/>
            <p:cNvSpPr/>
            <p:nvPr/>
          </p:nvSpPr>
          <p:spPr>
            <a:xfrm>
              <a:off x="5633068" y="5207603"/>
              <a:ext cx="29368" cy="46592"/>
            </a:xfrm>
            <a:custGeom>
              <a:avLst/>
              <a:gdLst/>
              <a:ahLst/>
              <a:cxnLst/>
              <a:rect l="0" t="0" r="0" b="0"/>
              <a:pathLst>
                <a:path w="29368" h="46592">
                  <a:moveTo>
                    <a:pt x="13811" y="0"/>
                  </a:moveTo>
                  <a:lnTo>
                    <a:pt x="9525" y="555"/>
                  </a:lnTo>
                  <a:lnTo>
                    <a:pt x="6032" y="1983"/>
                  </a:lnTo>
                  <a:lnTo>
                    <a:pt x="3333" y="3968"/>
                  </a:lnTo>
                  <a:lnTo>
                    <a:pt x="1428" y="6507"/>
                  </a:lnTo>
                  <a:lnTo>
                    <a:pt x="397" y="9286"/>
                  </a:lnTo>
                  <a:lnTo>
                    <a:pt x="0" y="12063"/>
                  </a:lnTo>
                  <a:lnTo>
                    <a:pt x="952" y="16906"/>
                  </a:lnTo>
                  <a:lnTo>
                    <a:pt x="3492" y="20795"/>
                  </a:lnTo>
                  <a:lnTo>
                    <a:pt x="7223" y="23891"/>
                  </a:lnTo>
                  <a:lnTo>
                    <a:pt x="11588" y="26590"/>
                  </a:lnTo>
                  <a:lnTo>
                    <a:pt x="17303" y="29843"/>
                  </a:lnTo>
                  <a:lnTo>
                    <a:pt x="19526" y="31274"/>
                  </a:lnTo>
                  <a:lnTo>
                    <a:pt x="21113" y="32940"/>
                  </a:lnTo>
                  <a:lnTo>
                    <a:pt x="22066" y="34925"/>
                  </a:lnTo>
                  <a:lnTo>
                    <a:pt x="22463" y="37146"/>
                  </a:lnTo>
                  <a:lnTo>
                    <a:pt x="21669" y="40638"/>
                  </a:lnTo>
                  <a:lnTo>
                    <a:pt x="19685" y="42941"/>
                  </a:lnTo>
                  <a:lnTo>
                    <a:pt x="17066" y="44052"/>
                  </a:lnTo>
                  <a:lnTo>
                    <a:pt x="14446" y="44370"/>
                  </a:lnTo>
                  <a:lnTo>
                    <a:pt x="10240" y="43735"/>
                  </a:lnTo>
                  <a:lnTo>
                    <a:pt x="7065" y="41988"/>
                  </a:lnTo>
                  <a:lnTo>
                    <a:pt x="4842" y="39448"/>
                  </a:lnTo>
                  <a:lnTo>
                    <a:pt x="3333" y="36432"/>
                  </a:lnTo>
                  <a:lnTo>
                    <a:pt x="1667" y="30558"/>
                  </a:lnTo>
                  <a:lnTo>
                    <a:pt x="80" y="30558"/>
                  </a:lnTo>
                  <a:lnTo>
                    <a:pt x="80" y="45957"/>
                  </a:lnTo>
                  <a:lnTo>
                    <a:pt x="1350" y="45957"/>
                  </a:lnTo>
                  <a:lnTo>
                    <a:pt x="2222" y="45005"/>
                  </a:lnTo>
                  <a:lnTo>
                    <a:pt x="3572" y="44767"/>
                  </a:lnTo>
                  <a:lnTo>
                    <a:pt x="5874" y="45005"/>
                  </a:lnTo>
                  <a:lnTo>
                    <a:pt x="8652" y="45640"/>
                  </a:lnTo>
                  <a:lnTo>
                    <a:pt x="15002" y="46592"/>
                  </a:lnTo>
                  <a:lnTo>
                    <a:pt x="18336" y="46195"/>
                  </a:lnTo>
                  <a:lnTo>
                    <a:pt x="21590" y="45163"/>
                  </a:lnTo>
                  <a:lnTo>
                    <a:pt x="24606" y="43417"/>
                  </a:lnTo>
                  <a:lnTo>
                    <a:pt x="27067" y="40956"/>
                  </a:lnTo>
                  <a:lnTo>
                    <a:pt x="28733" y="37702"/>
                  </a:lnTo>
                  <a:lnTo>
                    <a:pt x="29368" y="33812"/>
                  </a:lnTo>
                  <a:lnTo>
                    <a:pt x="28733" y="29843"/>
                  </a:lnTo>
                  <a:lnTo>
                    <a:pt x="26987" y="26827"/>
                  </a:lnTo>
                  <a:lnTo>
                    <a:pt x="24369" y="24287"/>
                  </a:lnTo>
                  <a:lnTo>
                    <a:pt x="21035" y="22065"/>
                  </a:lnTo>
                  <a:lnTo>
                    <a:pt x="10398" y="15795"/>
                  </a:lnTo>
                  <a:lnTo>
                    <a:pt x="8176" y="13968"/>
                  </a:lnTo>
                  <a:lnTo>
                    <a:pt x="6826" y="12143"/>
                  </a:lnTo>
                  <a:lnTo>
                    <a:pt x="6112" y="8731"/>
                  </a:lnTo>
                  <a:lnTo>
                    <a:pt x="6508" y="6667"/>
                  </a:lnTo>
                  <a:lnTo>
                    <a:pt x="7858" y="4602"/>
                  </a:lnTo>
                  <a:lnTo>
                    <a:pt x="10160" y="2936"/>
                  </a:lnTo>
                  <a:lnTo>
                    <a:pt x="13652" y="2301"/>
                  </a:lnTo>
                  <a:lnTo>
                    <a:pt x="16907" y="2777"/>
                  </a:lnTo>
                  <a:lnTo>
                    <a:pt x="20002" y="4602"/>
                  </a:lnTo>
                  <a:lnTo>
                    <a:pt x="21431" y="6111"/>
                  </a:lnTo>
                  <a:lnTo>
                    <a:pt x="22622" y="8255"/>
                  </a:lnTo>
                  <a:lnTo>
                    <a:pt x="23733" y="11032"/>
                  </a:lnTo>
                  <a:lnTo>
                    <a:pt x="24606" y="14445"/>
                  </a:lnTo>
                  <a:lnTo>
                    <a:pt x="26115" y="14445"/>
                  </a:lnTo>
                  <a:lnTo>
                    <a:pt x="25717" y="872"/>
                  </a:lnTo>
                  <a:lnTo>
                    <a:pt x="24606" y="872"/>
                  </a:lnTo>
                  <a:lnTo>
                    <a:pt x="24051" y="1587"/>
                  </a:lnTo>
                  <a:lnTo>
                    <a:pt x="22940" y="1983"/>
                  </a:lnTo>
                  <a:lnTo>
                    <a:pt x="19367" y="1031"/>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2999" name="Shape 3034"/>
            <p:cNvSpPr/>
            <p:nvPr/>
          </p:nvSpPr>
          <p:spPr>
            <a:xfrm>
              <a:off x="5123878" y="5207603"/>
              <a:ext cx="29447" cy="46592"/>
            </a:xfrm>
            <a:custGeom>
              <a:avLst/>
              <a:gdLst/>
              <a:ahLst/>
              <a:cxnLst/>
              <a:rect l="0" t="0" r="0" b="0"/>
              <a:pathLst>
                <a:path w="29447" h="46592">
                  <a:moveTo>
                    <a:pt x="13889" y="0"/>
                  </a:moveTo>
                  <a:lnTo>
                    <a:pt x="9525" y="555"/>
                  </a:lnTo>
                  <a:lnTo>
                    <a:pt x="6032" y="1983"/>
                  </a:lnTo>
                  <a:lnTo>
                    <a:pt x="3333" y="3968"/>
                  </a:lnTo>
                  <a:lnTo>
                    <a:pt x="1507" y="6507"/>
                  </a:lnTo>
                  <a:lnTo>
                    <a:pt x="396" y="9286"/>
                  </a:lnTo>
                  <a:lnTo>
                    <a:pt x="0" y="12063"/>
                  </a:lnTo>
                  <a:lnTo>
                    <a:pt x="952" y="16906"/>
                  </a:lnTo>
                  <a:lnTo>
                    <a:pt x="3492" y="20795"/>
                  </a:lnTo>
                  <a:lnTo>
                    <a:pt x="7222" y="23891"/>
                  </a:lnTo>
                  <a:lnTo>
                    <a:pt x="11588" y="26590"/>
                  </a:lnTo>
                  <a:lnTo>
                    <a:pt x="17303" y="29843"/>
                  </a:lnTo>
                  <a:lnTo>
                    <a:pt x="19526" y="31274"/>
                  </a:lnTo>
                  <a:lnTo>
                    <a:pt x="21113" y="32940"/>
                  </a:lnTo>
                  <a:lnTo>
                    <a:pt x="22066" y="34925"/>
                  </a:lnTo>
                  <a:lnTo>
                    <a:pt x="22462" y="37146"/>
                  </a:lnTo>
                  <a:lnTo>
                    <a:pt x="21668" y="40638"/>
                  </a:lnTo>
                  <a:lnTo>
                    <a:pt x="19684" y="42941"/>
                  </a:lnTo>
                  <a:lnTo>
                    <a:pt x="17145" y="44052"/>
                  </a:lnTo>
                  <a:lnTo>
                    <a:pt x="14446" y="44370"/>
                  </a:lnTo>
                  <a:lnTo>
                    <a:pt x="10238" y="43735"/>
                  </a:lnTo>
                  <a:lnTo>
                    <a:pt x="7143" y="41988"/>
                  </a:lnTo>
                  <a:lnTo>
                    <a:pt x="4921" y="39448"/>
                  </a:lnTo>
                  <a:lnTo>
                    <a:pt x="3333" y="36432"/>
                  </a:lnTo>
                  <a:lnTo>
                    <a:pt x="1666" y="30558"/>
                  </a:lnTo>
                  <a:lnTo>
                    <a:pt x="78" y="30558"/>
                  </a:lnTo>
                  <a:lnTo>
                    <a:pt x="78" y="45957"/>
                  </a:lnTo>
                  <a:lnTo>
                    <a:pt x="1348" y="45957"/>
                  </a:lnTo>
                  <a:lnTo>
                    <a:pt x="2222" y="45005"/>
                  </a:lnTo>
                  <a:lnTo>
                    <a:pt x="3571" y="44767"/>
                  </a:lnTo>
                  <a:lnTo>
                    <a:pt x="5873" y="45005"/>
                  </a:lnTo>
                  <a:lnTo>
                    <a:pt x="8651" y="45640"/>
                  </a:lnTo>
                  <a:lnTo>
                    <a:pt x="15081" y="46592"/>
                  </a:lnTo>
                  <a:lnTo>
                    <a:pt x="18334" y="46195"/>
                  </a:lnTo>
                  <a:lnTo>
                    <a:pt x="21590" y="45163"/>
                  </a:lnTo>
                  <a:lnTo>
                    <a:pt x="24606" y="43417"/>
                  </a:lnTo>
                  <a:lnTo>
                    <a:pt x="27066" y="40956"/>
                  </a:lnTo>
                  <a:lnTo>
                    <a:pt x="28812" y="37702"/>
                  </a:lnTo>
                  <a:lnTo>
                    <a:pt x="29447" y="33812"/>
                  </a:lnTo>
                  <a:lnTo>
                    <a:pt x="28812" y="29843"/>
                  </a:lnTo>
                  <a:lnTo>
                    <a:pt x="27066" y="26827"/>
                  </a:lnTo>
                  <a:lnTo>
                    <a:pt x="24367" y="24287"/>
                  </a:lnTo>
                  <a:lnTo>
                    <a:pt x="21113" y="22065"/>
                  </a:lnTo>
                  <a:lnTo>
                    <a:pt x="10397" y="15795"/>
                  </a:lnTo>
                  <a:lnTo>
                    <a:pt x="8175" y="13968"/>
                  </a:lnTo>
                  <a:lnTo>
                    <a:pt x="6905" y="12143"/>
                  </a:lnTo>
                  <a:lnTo>
                    <a:pt x="6270" y="10318"/>
                  </a:lnTo>
                  <a:lnTo>
                    <a:pt x="6111" y="8731"/>
                  </a:lnTo>
                  <a:lnTo>
                    <a:pt x="6587" y="6667"/>
                  </a:lnTo>
                  <a:lnTo>
                    <a:pt x="7857" y="4602"/>
                  </a:lnTo>
                  <a:lnTo>
                    <a:pt x="10159" y="2936"/>
                  </a:lnTo>
                  <a:lnTo>
                    <a:pt x="13652" y="2301"/>
                  </a:lnTo>
                  <a:lnTo>
                    <a:pt x="16906" y="2777"/>
                  </a:lnTo>
                  <a:lnTo>
                    <a:pt x="20002" y="4602"/>
                  </a:lnTo>
                  <a:lnTo>
                    <a:pt x="21431" y="6111"/>
                  </a:lnTo>
                  <a:lnTo>
                    <a:pt x="22621" y="8255"/>
                  </a:lnTo>
                  <a:lnTo>
                    <a:pt x="23732" y="11032"/>
                  </a:lnTo>
                  <a:lnTo>
                    <a:pt x="24684" y="14445"/>
                  </a:lnTo>
                  <a:lnTo>
                    <a:pt x="26113" y="14445"/>
                  </a:lnTo>
                  <a:lnTo>
                    <a:pt x="25717" y="872"/>
                  </a:lnTo>
                  <a:lnTo>
                    <a:pt x="24684" y="872"/>
                  </a:lnTo>
                  <a:lnTo>
                    <a:pt x="24050" y="1587"/>
                  </a:lnTo>
                  <a:lnTo>
                    <a:pt x="22938" y="1983"/>
                  </a:lnTo>
                  <a:lnTo>
                    <a:pt x="21431" y="1666"/>
                  </a:lnTo>
                  <a:lnTo>
                    <a:pt x="19367" y="1031"/>
                  </a:lnTo>
                  <a:lnTo>
                    <a:pt x="13889" y="0"/>
                  </a:lnTo>
                  <a:close/>
                </a:path>
              </a:pathLst>
            </a:custGeom>
            <a:solidFill>
              <a:srgbClr val="000000"/>
            </a:solidFill>
          </p:spPr>
          <p:txBody>
            <a:bodyPr vert="horz" lIns="91440" tIns="45720" rIns="91440" bIns="45720" anchor="t"/>
            <a:lstStyle/>
            <a:p>
              <a:endParaRPr lang="en-IN"/>
            </a:p>
          </p:txBody>
        </p:sp>
        <p:sp>
          <p:nvSpPr>
            <p:cNvPr id="3000" name="Shape 3035"/>
            <p:cNvSpPr/>
            <p:nvPr/>
          </p:nvSpPr>
          <p:spPr>
            <a:xfrm>
              <a:off x="5672201" y="5243083"/>
              <a:ext cx="13731" cy="24051"/>
            </a:xfrm>
            <a:custGeom>
              <a:avLst/>
              <a:gdLst/>
              <a:ahLst/>
              <a:cxnLst/>
              <a:rect l="0" t="0" r="0" b="0"/>
              <a:pathLst>
                <a:path w="13731" h="24051">
                  <a:moveTo>
                    <a:pt x="5715" y="0"/>
                  </a:moveTo>
                  <a:lnTo>
                    <a:pt x="3730" y="317"/>
                  </a:lnTo>
                  <a:lnTo>
                    <a:pt x="1905" y="1270"/>
                  </a:lnTo>
                  <a:lnTo>
                    <a:pt x="476" y="3016"/>
                  </a:lnTo>
                  <a:lnTo>
                    <a:pt x="0" y="5715"/>
                  </a:lnTo>
                  <a:lnTo>
                    <a:pt x="555" y="8176"/>
                  </a:lnTo>
                  <a:lnTo>
                    <a:pt x="2063" y="9683"/>
                  </a:lnTo>
                  <a:lnTo>
                    <a:pt x="4047" y="10477"/>
                  </a:lnTo>
                  <a:lnTo>
                    <a:pt x="6111" y="10715"/>
                  </a:lnTo>
                  <a:lnTo>
                    <a:pt x="7620" y="10477"/>
                  </a:lnTo>
                  <a:lnTo>
                    <a:pt x="8492" y="10318"/>
                  </a:lnTo>
                  <a:lnTo>
                    <a:pt x="9445" y="10636"/>
                  </a:lnTo>
                  <a:lnTo>
                    <a:pt x="9842" y="11669"/>
                  </a:lnTo>
                  <a:lnTo>
                    <a:pt x="9525" y="13493"/>
                  </a:lnTo>
                  <a:lnTo>
                    <a:pt x="8255" y="16113"/>
                  </a:lnTo>
                  <a:lnTo>
                    <a:pt x="5715" y="19050"/>
                  </a:lnTo>
                  <a:lnTo>
                    <a:pt x="1746" y="22225"/>
                  </a:lnTo>
                  <a:lnTo>
                    <a:pt x="2618" y="24051"/>
                  </a:lnTo>
                  <a:lnTo>
                    <a:pt x="4523" y="23177"/>
                  </a:lnTo>
                  <a:lnTo>
                    <a:pt x="6826" y="21431"/>
                  </a:lnTo>
                  <a:lnTo>
                    <a:pt x="11508" y="16192"/>
                  </a:lnTo>
                  <a:lnTo>
                    <a:pt x="13096" y="12938"/>
                  </a:lnTo>
                  <a:lnTo>
                    <a:pt x="13731" y="9525"/>
                  </a:lnTo>
                  <a:lnTo>
                    <a:pt x="13335" y="5952"/>
                  </a:lnTo>
                  <a:lnTo>
                    <a:pt x="12143" y="3333"/>
                  </a:lnTo>
                  <a:lnTo>
                    <a:pt x="10556" y="1587"/>
                  </a:lnTo>
                  <a:lnTo>
                    <a:pt x="8810" y="556"/>
                  </a:lnTo>
                  <a:lnTo>
                    <a:pt x="5715" y="0"/>
                  </a:lnTo>
                  <a:close/>
                </a:path>
              </a:pathLst>
            </a:custGeom>
            <a:solidFill>
              <a:srgbClr val="000000"/>
            </a:solidFill>
          </p:spPr>
          <p:txBody>
            <a:bodyPr vert="horz" lIns="91440" tIns="45720" rIns="91440" bIns="45720" anchor="t"/>
            <a:lstStyle/>
            <a:p>
              <a:endParaRPr lang="en-IN"/>
            </a:p>
          </p:txBody>
        </p:sp>
        <p:sp>
          <p:nvSpPr>
            <p:cNvPr id="3001" name="Shape 3036"/>
            <p:cNvSpPr/>
            <p:nvPr/>
          </p:nvSpPr>
          <p:spPr>
            <a:xfrm>
              <a:off x="5503052" y="5208634"/>
              <a:ext cx="46593" cy="45561"/>
            </a:xfrm>
            <a:custGeom>
              <a:avLst/>
              <a:gdLst/>
              <a:ahLst/>
              <a:cxnLst/>
              <a:rect l="0" t="0" r="0" b="0"/>
              <a:pathLst>
                <a:path w="46593" h="45561">
                  <a:moveTo>
                    <a:pt x="0" y="0"/>
                  </a:moveTo>
                  <a:lnTo>
                    <a:pt x="0" y="1349"/>
                  </a:lnTo>
                  <a:lnTo>
                    <a:pt x="2222" y="1587"/>
                  </a:lnTo>
                  <a:lnTo>
                    <a:pt x="4207" y="2381"/>
                  </a:lnTo>
                  <a:lnTo>
                    <a:pt x="5636" y="4206"/>
                  </a:lnTo>
                  <a:lnTo>
                    <a:pt x="6191" y="7699"/>
                  </a:lnTo>
                  <a:lnTo>
                    <a:pt x="6191" y="32702"/>
                  </a:lnTo>
                  <a:lnTo>
                    <a:pt x="6747" y="37226"/>
                  </a:lnTo>
                  <a:lnTo>
                    <a:pt x="8254" y="40640"/>
                  </a:lnTo>
                  <a:lnTo>
                    <a:pt x="10477" y="43021"/>
                  </a:lnTo>
                  <a:lnTo>
                    <a:pt x="13017" y="44530"/>
                  </a:lnTo>
                  <a:lnTo>
                    <a:pt x="15637" y="45323"/>
                  </a:lnTo>
                  <a:lnTo>
                    <a:pt x="17938" y="45561"/>
                  </a:lnTo>
                  <a:lnTo>
                    <a:pt x="19843" y="45402"/>
                  </a:lnTo>
                  <a:lnTo>
                    <a:pt x="22383" y="44846"/>
                  </a:lnTo>
                  <a:lnTo>
                    <a:pt x="25400" y="43497"/>
                  </a:lnTo>
                  <a:lnTo>
                    <a:pt x="28337" y="41275"/>
                  </a:lnTo>
                  <a:lnTo>
                    <a:pt x="32623" y="36988"/>
                  </a:lnTo>
                  <a:lnTo>
                    <a:pt x="32623" y="45243"/>
                  </a:lnTo>
                  <a:lnTo>
                    <a:pt x="32782" y="45481"/>
                  </a:lnTo>
                  <a:lnTo>
                    <a:pt x="39370" y="43100"/>
                  </a:lnTo>
                  <a:lnTo>
                    <a:pt x="46593" y="40957"/>
                  </a:lnTo>
                  <a:lnTo>
                    <a:pt x="46593" y="39607"/>
                  </a:lnTo>
                  <a:lnTo>
                    <a:pt x="43101" y="39290"/>
                  </a:lnTo>
                  <a:lnTo>
                    <a:pt x="41275" y="38180"/>
                  </a:lnTo>
                  <a:lnTo>
                    <a:pt x="40561" y="36353"/>
                  </a:lnTo>
                  <a:lnTo>
                    <a:pt x="40402" y="33972"/>
                  </a:lnTo>
                  <a:lnTo>
                    <a:pt x="40402" y="0"/>
                  </a:lnTo>
                  <a:lnTo>
                    <a:pt x="24765" y="0"/>
                  </a:lnTo>
                  <a:lnTo>
                    <a:pt x="24765" y="1667"/>
                  </a:lnTo>
                  <a:lnTo>
                    <a:pt x="27067" y="1825"/>
                  </a:lnTo>
                  <a:lnTo>
                    <a:pt x="28892" y="2143"/>
                  </a:lnTo>
                  <a:lnTo>
                    <a:pt x="30162" y="2618"/>
                  </a:lnTo>
                  <a:lnTo>
                    <a:pt x="31036" y="3333"/>
                  </a:lnTo>
                  <a:lnTo>
                    <a:pt x="31988" y="5238"/>
                  </a:lnTo>
                  <a:lnTo>
                    <a:pt x="32147" y="7937"/>
                  </a:lnTo>
                  <a:lnTo>
                    <a:pt x="32147" y="31193"/>
                  </a:lnTo>
                  <a:lnTo>
                    <a:pt x="32067" y="33257"/>
                  </a:lnTo>
                  <a:lnTo>
                    <a:pt x="31671" y="34607"/>
                  </a:lnTo>
                  <a:lnTo>
                    <a:pt x="30560" y="36195"/>
                  </a:lnTo>
                  <a:lnTo>
                    <a:pt x="26352" y="38813"/>
                  </a:lnTo>
                  <a:lnTo>
                    <a:pt x="21907" y="39767"/>
                  </a:lnTo>
                  <a:lnTo>
                    <a:pt x="19050" y="39370"/>
                  </a:lnTo>
                  <a:lnTo>
                    <a:pt x="17066" y="38180"/>
                  </a:lnTo>
                  <a:lnTo>
                    <a:pt x="15796" y="36592"/>
                  </a:lnTo>
                  <a:lnTo>
                    <a:pt x="15002" y="34845"/>
                  </a:lnTo>
                  <a:lnTo>
                    <a:pt x="14604" y="33337"/>
                  </a:lnTo>
                  <a:lnTo>
                    <a:pt x="14446" y="32306"/>
                  </a:lnTo>
                  <a:lnTo>
                    <a:pt x="14446" y="0"/>
                  </a:lnTo>
                  <a:lnTo>
                    <a:pt x="0" y="0"/>
                  </a:lnTo>
                  <a:close/>
                </a:path>
              </a:pathLst>
            </a:custGeom>
            <a:solidFill>
              <a:srgbClr val="000000"/>
            </a:solidFill>
          </p:spPr>
          <p:txBody>
            <a:bodyPr vert="horz" lIns="91440" tIns="45720" rIns="91440" bIns="45720" anchor="t"/>
            <a:lstStyle/>
            <a:p>
              <a:endParaRPr lang="en-IN"/>
            </a:p>
          </p:txBody>
        </p:sp>
        <p:sp>
          <p:nvSpPr>
            <p:cNvPr id="3002" name="Shape 3037"/>
            <p:cNvSpPr/>
            <p:nvPr/>
          </p:nvSpPr>
          <p:spPr>
            <a:xfrm>
              <a:off x="6018117" y="5315077"/>
              <a:ext cx="10080" cy="10158"/>
            </a:xfrm>
            <a:custGeom>
              <a:avLst/>
              <a:gdLst/>
              <a:ahLst/>
              <a:cxnLst/>
              <a:rect l="0" t="0" r="0" b="0"/>
              <a:pathLst>
                <a:path w="10080" h="10158">
                  <a:moveTo>
                    <a:pt x="4921" y="0"/>
                  </a:moveTo>
                  <a:lnTo>
                    <a:pt x="2699" y="555"/>
                  </a:lnTo>
                  <a:lnTo>
                    <a:pt x="1190" y="1824"/>
                  </a:lnTo>
                  <a:lnTo>
                    <a:pt x="317" y="3491"/>
                  </a:lnTo>
                  <a:lnTo>
                    <a:pt x="0" y="5078"/>
                  </a:lnTo>
                  <a:lnTo>
                    <a:pt x="237" y="6666"/>
                  </a:lnTo>
                  <a:lnTo>
                    <a:pt x="1111" y="8333"/>
                  </a:lnTo>
                  <a:lnTo>
                    <a:pt x="2619" y="9603"/>
                  </a:lnTo>
                  <a:lnTo>
                    <a:pt x="4921" y="10158"/>
                  </a:lnTo>
                  <a:lnTo>
                    <a:pt x="6984" y="9762"/>
                  </a:lnTo>
                  <a:lnTo>
                    <a:pt x="8651" y="8731"/>
                  </a:lnTo>
                  <a:lnTo>
                    <a:pt x="9762" y="7063"/>
                  </a:lnTo>
                  <a:lnTo>
                    <a:pt x="10080" y="5078"/>
                  </a:lnTo>
                  <a:lnTo>
                    <a:pt x="9762" y="3094"/>
                  </a:lnTo>
                  <a:lnTo>
                    <a:pt x="8651" y="1507"/>
                  </a:lnTo>
                  <a:lnTo>
                    <a:pt x="6984" y="475"/>
                  </a:lnTo>
                  <a:lnTo>
                    <a:pt x="4921" y="0"/>
                  </a:lnTo>
                  <a:close/>
                </a:path>
              </a:pathLst>
            </a:custGeom>
            <a:solidFill>
              <a:srgbClr val="000000"/>
            </a:solidFill>
          </p:spPr>
          <p:txBody>
            <a:bodyPr vert="horz" lIns="91440" tIns="45720" rIns="91440" bIns="45720" anchor="t"/>
            <a:lstStyle/>
            <a:p>
              <a:endParaRPr lang="en-IN"/>
            </a:p>
          </p:txBody>
        </p:sp>
        <p:sp>
          <p:nvSpPr>
            <p:cNvPr id="3003" name="Shape 3038"/>
            <p:cNvSpPr/>
            <p:nvPr/>
          </p:nvSpPr>
          <p:spPr>
            <a:xfrm>
              <a:off x="5672438" y="5315077"/>
              <a:ext cx="23574" cy="67705"/>
            </a:xfrm>
            <a:custGeom>
              <a:avLst/>
              <a:gdLst/>
              <a:ahLst/>
              <a:cxnLst/>
              <a:rect l="0" t="0" r="0" b="0"/>
              <a:pathLst>
                <a:path w="23574" h="67705">
                  <a:moveTo>
                    <a:pt x="15796" y="0"/>
                  </a:moveTo>
                  <a:lnTo>
                    <a:pt x="0" y="4364"/>
                  </a:lnTo>
                  <a:lnTo>
                    <a:pt x="0" y="5952"/>
                  </a:lnTo>
                  <a:lnTo>
                    <a:pt x="3413" y="5793"/>
                  </a:lnTo>
                  <a:lnTo>
                    <a:pt x="5715" y="6111"/>
                  </a:lnTo>
                  <a:lnTo>
                    <a:pt x="7065" y="7143"/>
                  </a:lnTo>
                  <a:lnTo>
                    <a:pt x="7699" y="8968"/>
                  </a:lnTo>
                  <a:lnTo>
                    <a:pt x="7858" y="11826"/>
                  </a:lnTo>
                  <a:lnTo>
                    <a:pt x="7858" y="59053"/>
                  </a:lnTo>
                  <a:lnTo>
                    <a:pt x="7541" y="62388"/>
                  </a:lnTo>
                  <a:lnTo>
                    <a:pt x="6271" y="64530"/>
                  </a:lnTo>
                  <a:lnTo>
                    <a:pt x="3890" y="65642"/>
                  </a:lnTo>
                  <a:lnTo>
                    <a:pt x="238" y="66197"/>
                  </a:lnTo>
                  <a:lnTo>
                    <a:pt x="238" y="67705"/>
                  </a:lnTo>
                  <a:lnTo>
                    <a:pt x="23574" y="67705"/>
                  </a:lnTo>
                  <a:lnTo>
                    <a:pt x="23574" y="66197"/>
                  </a:lnTo>
                  <a:lnTo>
                    <a:pt x="20002" y="65801"/>
                  </a:lnTo>
                  <a:lnTo>
                    <a:pt x="17701" y="64848"/>
                  </a:lnTo>
                  <a:lnTo>
                    <a:pt x="16510" y="62784"/>
                  </a:lnTo>
                  <a:lnTo>
                    <a:pt x="16192" y="59371"/>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3004" name="Shape 3039"/>
            <p:cNvSpPr/>
            <p:nvPr/>
          </p:nvSpPr>
          <p:spPr>
            <a:xfrm>
              <a:off x="5094906" y="5315077"/>
              <a:ext cx="23575" cy="67705"/>
            </a:xfrm>
            <a:custGeom>
              <a:avLst/>
              <a:gdLst/>
              <a:ahLst/>
              <a:cxnLst/>
              <a:rect l="0" t="0" r="0" b="0"/>
              <a:pathLst>
                <a:path w="23575" h="67705">
                  <a:moveTo>
                    <a:pt x="15796" y="0"/>
                  </a:moveTo>
                  <a:lnTo>
                    <a:pt x="0" y="4364"/>
                  </a:lnTo>
                  <a:lnTo>
                    <a:pt x="0" y="5952"/>
                  </a:lnTo>
                  <a:lnTo>
                    <a:pt x="3413" y="5793"/>
                  </a:lnTo>
                  <a:lnTo>
                    <a:pt x="5715" y="6111"/>
                  </a:lnTo>
                  <a:lnTo>
                    <a:pt x="7065" y="7143"/>
                  </a:lnTo>
                  <a:lnTo>
                    <a:pt x="7700" y="8968"/>
                  </a:lnTo>
                  <a:lnTo>
                    <a:pt x="7858" y="11826"/>
                  </a:lnTo>
                  <a:lnTo>
                    <a:pt x="7858" y="59053"/>
                  </a:lnTo>
                  <a:lnTo>
                    <a:pt x="7541" y="62388"/>
                  </a:lnTo>
                  <a:lnTo>
                    <a:pt x="6271" y="64530"/>
                  </a:lnTo>
                  <a:lnTo>
                    <a:pt x="3968" y="65642"/>
                  </a:lnTo>
                  <a:lnTo>
                    <a:pt x="238" y="66197"/>
                  </a:lnTo>
                  <a:lnTo>
                    <a:pt x="238" y="67705"/>
                  </a:lnTo>
                  <a:lnTo>
                    <a:pt x="23575" y="67705"/>
                  </a:lnTo>
                  <a:lnTo>
                    <a:pt x="23575" y="66197"/>
                  </a:lnTo>
                  <a:lnTo>
                    <a:pt x="20002" y="65801"/>
                  </a:lnTo>
                  <a:lnTo>
                    <a:pt x="17701" y="64848"/>
                  </a:lnTo>
                  <a:lnTo>
                    <a:pt x="16510" y="62784"/>
                  </a:lnTo>
                  <a:lnTo>
                    <a:pt x="16192" y="59371"/>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3005" name="Shape 3040"/>
            <p:cNvSpPr/>
            <p:nvPr/>
          </p:nvSpPr>
          <p:spPr>
            <a:xfrm>
              <a:off x="4925519" y="5315077"/>
              <a:ext cx="23574" cy="67705"/>
            </a:xfrm>
            <a:custGeom>
              <a:avLst/>
              <a:gdLst/>
              <a:ahLst/>
              <a:cxnLst/>
              <a:rect l="0" t="0" r="0" b="0"/>
              <a:pathLst>
                <a:path w="23574" h="67705">
                  <a:moveTo>
                    <a:pt x="15796" y="0"/>
                  </a:moveTo>
                  <a:lnTo>
                    <a:pt x="0" y="4364"/>
                  </a:lnTo>
                  <a:lnTo>
                    <a:pt x="0" y="5952"/>
                  </a:lnTo>
                  <a:lnTo>
                    <a:pt x="3413" y="5793"/>
                  </a:lnTo>
                  <a:lnTo>
                    <a:pt x="5715" y="6111"/>
                  </a:lnTo>
                  <a:lnTo>
                    <a:pt x="7065" y="7143"/>
                  </a:lnTo>
                  <a:lnTo>
                    <a:pt x="7699" y="8968"/>
                  </a:lnTo>
                  <a:lnTo>
                    <a:pt x="7858" y="11826"/>
                  </a:lnTo>
                  <a:lnTo>
                    <a:pt x="7858" y="59053"/>
                  </a:lnTo>
                  <a:lnTo>
                    <a:pt x="7541" y="62388"/>
                  </a:lnTo>
                  <a:lnTo>
                    <a:pt x="6271" y="64530"/>
                  </a:lnTo>
                  <a:lnTo>
                    <a:pt x="3890" y="65642"/>
                  </a:lnTo>
                  <a:lnTo>
                    <a:pt x="238" y="66197"/>
                  </a:lnTo>
                  <a:lnTo>
                    <a:pt x="238" y="67705"/>
                  </a:lnTo>
                  <a:lnTo>
                    <a:pt x="23574" y="67705"/>
                  </a:lnTo>
                  <a:lnTo>
                    <a:pt x="23574" y="66197"/>
                  </a:lnTo>
                  <a:lnTo>
                    <a:pt x="20002" y="65801"/>
                  </a:lnTo>
                  <a:lnTo>
                    <a:pt x="17701" y="64848"/>
                  </a:lnTo>
                  <a:lnTo>
                    <a:pt x="16510" y="62784"/>
                  </a:lnTo>
                  <a:lnTo>
                    <a:pt x="16192" y="59371"/>
                  </a:lnTo>
                  <a:lnTo>
                    <a:pt x="16192" y="237"/>
                  </a:lnTo>
                  <a:lnTo>
                    <a:pt x="15796" y="0"/>
                  </a:lnTo>
                  <a:close/>
                </a:path>
              </a:pathLst>
            </a:custGeom>
            <a:solidFill>
              <a:srgbClr val="000000"/>
            </a:solidFill>
          </p:spPr>
          <p:txBody>
            <a:bodyPr vert="horz" lIns="91440" tIns="45720" rIns="91440" bIns="45720" anchor="t"/>
            <a:lstStyle/>
            <a:p>
              <a:endParaRPr lang="en-IN"/>
            </a:p>
          </p:txBody>
        </p:sp>
        <p:sp>
          <p:nvSpPr>
            <p:cNvPr id="3006" name="Shape 3041"/>
            <p:cNvSpPr/>
            <p:nvPr/>
          </p:nvSpPr>
          <p:spPr>
            <a:xfrm>
              <a:off x="6239097" y="5315790"/>
              <a:ext cx="25320" cy="84533"/>
            </a:xfrm>
            <a:custGeom>
              <a:avLst/>
              <a:gdLst/>
              <a:ahLst/>
              <a:cxnLst/>
              <a:rect l="0" t="0" r="0" b="0"/>
              <a:pathLst>
                <a:path w="25320" h="84533">
                  <a:moveTo>
                    <a:pt x="1189" y="0"/>
                  </a:moveTo>
                  <a:lnTo>
                    <a:pt x="0" y="1587"/>
                  </a:lnTo>
                  <a:lnTo>
                    <a:pt x="5556" y="6112"/>
                  </a:lnTo>
                  <a:lnTo>
                    <a:pt x="9682" y="11429"/>
                  </a:lnTo>
                  <a:lnTo>
                    <a:pt x="12700" y="17145"/>
                  </a:lnTo>
                  <a:lnTo>
                    <a:pt x="14683" y="23177"/>
                  </a:lnTo>
                  <a:lnTo>
                    <a:pt x="15954" y="29131"/>
                  </a:lnTo>
                  <a:lnTo>
                    <a:pt x="16588" y="34766"/>
                  </a:lnTo>
                  <a:lnTo>
                    <a:pt x="16826" y="39925"/>
                  </a:lnTo>
                  <a:lnTo>
                    <a:pt x="16826" y="44212"/>
                  </a:lnTo>
                  <a:lnTo>
                    <a:pt x="16588" y="50165"/>
                  </a:lnTo>
                  <a:lnTo>
                    <a:pt x="16112" y="55403"/>
                  </a:lnTo>
                  <a:lnTo>
                    <a:pt x="15238" y="60087"/>
                  </a:lnTo>
                  <a:lnTo>
                    <a:pt x="14128" y="64135"/>
                  </a:lnTo>
                  <a:lnTo>
                    <a:pt x="11191" y="70802"/>
                  </a:lnTo>
                  <a:lnTo>
                    <a:pt x="7619" y="75882"/>
                  </a:lnTo>
                  <a:lnTo>
                    <a:pt x="3809" y="79771"/>
                  </a:lnTo>
                  <a:lnTo>
                    <a:pt x="0" y="82946"/>
                  </a:lnTo>
                  <a:lnTo>
                    <a:pt x="872" y="84533"/>
                  </a:lnTo>
                  <a:lnTo>
                    <a:pt x="6350" y="80803"/>
                  </a:lnTo>
                  <a:lnTo>
                    <a:pt x="11191" y="76676"/>
                  </a:lnTo>
                  <a:lnTo>
                    <a:pt x="15318" y="72072"/>
                  </a:lnTo>
                  <a:lnTo>
                    <a:pt x="18891" y="66992"/>
                  </a:lnTo>
                  <a:lnTo>
                    <a:pt x="21668" y="61515"/>
                  </a:lnTo>
                  <a:lnTo>
                    <a:pt x="23653" y="55800"/>
                  </a:lnTo>
                  <a:lnTo>
                    <a:pt x="24922" y="49768"/>
                  </a:lnTo>
                  <a:lnTo>
                    <a:pt x="25320" y="43497"/>
                  </a:lnTo>
                  <a:lnTo>
                    <a:pt x="25082" y="37147"/>
                  </a:lnTo>
                  <a:lnTo>
                    <a:pt x="24288" y="31830"/>
                  </a:lnTo>
                  <a:lnTo>
                    <a:pt x="23097" y="27146"/>
                  </a:lnTo>
                  <a:lnTo>
                    <a:pt x="21510" y="22938"/>
                  </a:lnTo>
                  <a:lnTo>
                    <a:pt x="17223" y="15557"/>
                  </a:lnTo>
                  <a:lnTo>
                    <a:pt x="13889" y="11192"/>
                  </a:lnTo>
                  <a:lnTo>
                    <a:pt x="9921" y="6826"/>
                  </a:lnTo>
                  <a:lnTo>
                    <a:pt x="5556" y="2937"/>
                  </a:lnTo>
                  <a:lnTo>
                    <a:pt x="1189" y="0"/>
                  </a:lnTo>
                  <a:close/>
                </a:path>
              </a:pathLst>
            </a:custGeom>
            <a:solidFill>
              <a:srgbClr val="000000"/>
            </a:solidFill>
          </p:spPr>
          <p:txBody>
            <a:bodyPr vert="horz" lIns="91440" tIns="45720" rIns="91440" bIns="45720" anchor="t"/>
            <a:lstStyle/>
            <a:p>
              <a:endParaRPr lang="en-IN"/>
            </a:p>
          </p:txBody>
        </p:sp>
        <p:sp>
          <p:nvSpPr>
            <p:cNvPr id="3007" name="Shape 3042"/>
            <p:cNvSpPr/>
            <p:nvPr/>
          </p:nvSpPr>
          <p:spPr>
            <a:xfrm>
              <a:off x="4851145" y="5315790"/>
              <a:ext cx="25400" cy="84533"/>
            </a:xfrm>
            <a:custGeom>
              <a:avLst/>
              <a:gdLst/>
              <a:ahLst/>
              <a:cxnLst/>
              <a:rect l="0" t="0" r="0" b="0"/>
              <a:pathLst>
                <a:path w="25400" h="84533">
                  <a:moveTo>
                    <a:pt x="24447" y="0"/>
                  </a:moveTo>
                  <a:lnTo>
                    <a:pt x="18970" y="3651"/>
                  </a:lnTo>
                  <a:lnTo>
                    <a:pt x="14207" y="7857"/>
                  </a:lnTo>
                  <a:lnTo>
                    <a:pt x="10001" y="12462"/>
                  </a:lnTo>
                  <a:lnTo>
                    <a:pt x="6508" y="17542"/>
                  </a:lnTo>
                  <a:lnTo>
                    <a:pt x="3730" y="23018"/>
                  </a:lnTo>
                  <a:lnTo>
                    <a:pt x="1666" y="28733"/>
                  </a:lnTo>
                  <a:lnTo>
                    <a:pt x="476" y="34766"/>
                  </a:lnTo>
                  <a:lnTo>
                    <a:pt x="0" y="41037"/>
                  </a:lnTo>
                  <a:lnTo>
                    <a:pt x="317" y="47307"/>
                  </a:lnTo>
                  <a:lnTo>
                    <a:pt x="1031" y="52783"/>
                  </a:lnTo>
                  <a:lnTo>
                    <a:pt x="2301" y="57467"/>
                  </a:lnTo>
                  <a:lnTo>
                    <a:pt x="3888" y="61595"/>
                  </a:lnTo>
                  <a:lnTo>
                    <a:pt x="8096" y="68976"/>
                  </a:lnTo>
                  <a:lnTo>
                    <a:pt x="11429" y="73342"/>
                  </a:lnTo>
                  <a:lnTo>
                    <a:pt x="15398" y="77707"/>
                  </a:lnTo>
                  <a:lnTo>
                    <a:pt x="19763" y="81597"/>
                  </a:lnTo>
                  <a:lnTo>
                    <a:pt x="24208" y="84533"/>
                  </a:lnTo>
                  <a:lnTo>
                    <a:pt x="25400" y="82946"/>
                  </a:lnTo>
                  <a:lnTo>
                    <a:pt x="19843" y="78422"/>
                  </a:lnTo>
                  <a:lnTo>
                    <a:pt x="15636" y="73105"/>
                  </a:lnTo>
                  <a:lnTo>
                    <a:pt x="12700" y="67310"/>
                  </a:lnTo>
                  <a:lnTo>
                    <a:pt x="10636" y="61356"/>
                  </a:lnTo>
                  <a:lnTo>
                    <a:pt x="9366" y="55403"/>
                  </a:lnTo>
                  <a:lnTo>
                    <a:pt x="8809" y="49768"/>
                  </a:lnTo>
                  <a:lnTo>
                    <a:pt x="8572" y="44608"/>
                  </a:lnTo>
                  <a:lnTo>
                    <a:pt x="8492" y="40322"/>
                  </a:lnTo>
                  <a:lnTo>
                    <a:pt x="8731" y="34368"/>
                  </a:lnTo>
                  <a:lnTo>
                    <a:pt x="9286" y="29051"/>
                  </a:lnTo>
                  <a:lnTo>
                    <a:pt x="10080" y="24447"/>
                  </a:lnTo>
                  <a:lnTo>
                    <a:pt x="11271" y="20399"/>
                  </a:lnTo>
                  <a:lnTo>
                    <a:pt x="14207" y="13731"/>
                  </a:lnTo>
                  <a:lnTo>
                    <a:pt x="17779" y="8651"/>
                  </a:lnTo>
                  <a:lnTo>
                    <a:pt x="21590" y="4762"/>
                  </a:lnTo>
                  <a:lnTo>
                    <a:pt x="25400" y="1587"/>
                  </a:lnTo>
                  <a:lnTo>
                    <a:pt x="24447" y="0"/>
                  </a:lnTo>
                  <a:close/>
                </a:path>
              </a:pathLst>
            </a:custGeom>
            <a:solidFill>
              <a:srgbClr val="000000"/>
            </a:solidFill>
          </p:spPr>
          <p:txBody>
            <a:bodyPr vert="horz" lIns="91440" tIns="45720" rIns="91440" bIns="45720" anchor="t"/>
            <a:lstStyle/>
            <a:p>
              <a:endParaRPr lang="en-IN"/>
            </a:p>
          </p:txBody>
        </p:sp>
        <p:sp>
          <p:nvSpPr>
            <p:cNvPr id="3008" name="Shape 3043"/>
            <p:cNvSpPr/>
            <p:nvPr/>
          </p:nvSpPr>
          <p:spPr>
            <a:xfrm>
              <a:off x="6166151" y="5325395"/>
              <a:ext cx="26351" cy="58339"/>
            </a:xfrm>
            <a:custGeom>
              <a:avLst/>
              <a:gdLst/>
              <a:ahLst/>
              <a:cxnLst/>
              <a:rect l="0" t="0" r="0" b="0"/>
              <a:pathLst>
                <a:path w="26351" h="58339">
                  <a:moveTo>
                    <a:pt x="13334" y="0"/>
                  </a:moveTo>
                  <a:lnTo>
                    <a:pt x="10874" y="3412"/>
                  </a:lnTo>
                  <a:lnTo>
                    <a:pt x="8889" y="6189"/>
                  </a:lnTo>
                  <a:lnTo>
                    <a:pt x="4365" y="11269"/>
                  </a:lnTo>
                  <a:lnTo>
                    <a:pt x="1428" y="13651"/>
                  </a:lnTo>
                  <a:lnTo>
                    <a:pt x="396" y="14444"/>
                  </a:lnTo>
                  <a:lnTo>
                    <a:pt x="0" y="15238"/>
                  </a:lnTo>
                  <a:lnTo>
                    <a:pt x="396" y="15953"/>
                  </a:lnTo>
                  <a:lnTo>
                    <a:pt x="5634" y="15953"/>
                  </a:lnTo>
                  <a:lnTo>
                    <a:pt x="5634" y="45798"/>
                  </a:lnTo>
                  <a:lnTo>
                    <a:pt x="5873" y="49132"/>
                  </a:lnTo>
                  <a:lnTo>
                    <a:pt x="6428" y="51910"/>
                  </a:lnTo>
                  <a:lnTo>
                    <a:pt x="7222" y="54132"/>
                  </a:lnTo>
                  <a:lnTo>
                    <a:pt x="8334" y="55799"/>
                  </a:lnTo>
                  <a:lnTo>
                    <a:pt x="11270" y="57783"/>
                  </a:lnTo>
                  <a:lnTo>
                    <a:pt x="14763" y="58339"/>
                  </a:lnTo>
                  <a:lnTo>
                    <a:pt x="18177" y="57705"/>
                  </a:lnTo>
                  <a:lnTo>
                    <a:pt x="21352" y="56196"/>
                  </a:lnTo>
                  <a:lnTo>
                    <a:pt x="24129" y="53814"/>
                  </a:lnTo>
                  <a:lnTo>
                    <a:pt x="26351" y="50800"/>
                  </a:lnTo>
                  <a:lnTo>
                    <a:pt x="25082" y="49767"/>
                  </a:lnTo>
                  <a:lnTo>
                    <a:pt x="22859" y="51989"/>
                  </a:lnTo>
                  <a:lnTo>
                    <a:pt x="21193" y="52863"/>
                  </a:lnTo>
                  <a:lnTo>
                    <a:pt x="19050" y="53181"/>
                  </a:lnTo>
                  <a:lnTo>
                    <a:pt x="16905" y="52783"/>
                  </a:lnTo>
                  <a:lnTo>
                    <a:pt x="15478" y="51593"/>
                  </a:lnTo>
                  <a:lnTo>
                    <a:pt x="14604" y="49926"/>
                  </a:lnTo>
                  <a:lnTo>
                    <a:pt x="14208" y="47941"/>
                  </a:lnTo>
                  <a:lnTo>
                    <a:pt x="13969" y="44289"/>
                  </a:lnTo>
                  <a:lnTo>
                    <a:pt x="13969" y="15953"/>
                  </a:lnTo>
                  <a:lnTo>
                    <a:pt x="23970" y="15953"/>
                  </a:lnTo>
                  <a:lnTo>
                    <a:pt x="23970" y="12778"/>
                  </a:lnTo>
                  <a:lnTo>
                    <a:pt x="13969" y="12778"/>
                  </a:lnTo>
                  <a:lnTo>
                    <a:pt x="13969" y="1269"/>
                  </a:lnTo>
                  <a:lnTo>
                    <a:pt x="13890" y="316"/>
                  </a:lnTo>
                  <a:lnTo>
                    <a:pt x="13334" y="0"/>
                  </a:lnTo>
                  <a:close/>
                </a:path>
              </a:pathLst>
            </a:custGeom>
            <a:solidFill>
              <a:srgbClr val="000000"/>
            </a:solidFill>
          </p:spPr>
          <p:txBody>
            <a:bodyPr vert="horz" lIns="91440" tIns="45720" rIns="91440" bIns="45720" anchor="t"/>
            <a:lstStyle/>
            <a:p>
              <a:endParaRPr lang="en-IN"/>
            </a:p>
          </p:txBody>
        </p:sp>
        <p:sp>
          <p:nvSpPr>
            <p:cNvPr id="3009" name="Shape 3044"/>
            <p:cNvSpPr/>
            <p:nvPr/>
          </p:nvSpPr>
          <p:spPr>
            <a:xfrm>
              <a:off x="5906673" y="5325395"/>
              <a:ext cx="26352" cy="58339"/>
            </a:xfrm>
            <a:custGeom>
              <a:avLst/>
              <a:gdLst/>
              <a:ahLst/>
              <a:cxnLst/>
              <a:rect l="0" t="0" r="0" b="0"/>
              <a:pathLst>
                <a:path w="26352" h="58339">
                  <a:moveTo>
                    <a:pt x="13256" y="0"/>
                  </a:moveTo>
                  <a:lnTo>
                    <a:pt x="10875" y="3412"/>
                  </a:lnTo>
                  <a:lnTo>
                    <a:pt x="8811" y="6189"/>
                  </a:lnTo>
                  <a:lnTo>
                    <a:pt x="4287" y="11269"/>
                  </a:lnTo>
                  <a:lnTo>
                    <a:pt x="1350" y="13651"/>
                  </a:lnTo>
                  <a:lnTo>
                    <a:pt x="318" y="14444"/>
                  </a:lnTo>
                  <a:lnTo>
                    <a:pt x="0" y="15238"/>
                  </a:lnTo>
                  <a:lnTo>
                    <a:pt x="397" y="15953"/>
                  </a:lnTo>
                  <a:lnTo>
                    <a:pt x="5636" y="15953"/>
                  </a:lnTo>
                  <a:lnTo>
                    <a:pt x="5636" y="45798"/>
                  </a:lnTo>
                  <a:lnTo>
                    <a:pt x="5874" y="49132"/>
                  </a:lnTo>
                  <a:lnTo>
                    <a:pt x="6350" y="51910"/>
                  </a:lnTo>
                  <a:lnTo>
                    <a:pt x="7143" y="54132"/>
                  </a:lnTo>
                  <a:lnTo>
                    <a:pt x="8256" y="55799"/>
                  </a:lnTo>
                  <a:lnTo>
                    <a:pt x="11192" y="57783"/>
                  </a:lnTo>
                  <a:lnTo>
                    <a:pt x="14764" y="58339"/>
                  </a:lnTo>
                  <a:lnTo>
                    <a:pt x="18098" y="57705"/>
                  </a:lnTo>
                  <a:lnTo>
                    <a:pt x="21352" y="56196"/>
                  </a:lnTo>
                  <a:lnTo>
                    <a:pt x="24131" y="53814"/>
                  </a:lnTo>
                  <a:lnTo>
                    <a:pt x="26352" y="50800"/>
                  </a:lnTo>
                  <a:lnTo>
                    <a:pt x="25003" y="49767"/>
                  </a:lnTo>
                  <a:lnTo>
                    <a:pt x="22781" y="51989"/>
                  </a:lnTo>
                  <a:lnTo>
                    <a:pt x="21114" y="52863"/>
                  </a:lnTo>
                  <a:lnTo>
                    <a:pt x="18971" y="53181"/>
                  </a:lnTo>
                  <a:lnTo>
                    <a:pt x="16827" y="52783"/>
                  </a:lnTo>
                  <a:lnTo>
                    <a:pt x="15399" y="51593"/>
                  </a:lnTo>
                  <a:lnTo>
                    <a:pt x="14130" y="47941"/>
                  </a:lnTo>
                  <a:lnTo>
                    <a:pt x="13971" y="44289"/>
                  </a:lnTo>
                  <a:lnTo>
                    <a:pt x="13971" y="15953"/>
                  </a:lnTo>
                  <a:lnTo>
                    <a:pt x="23971" y="15953"/>
                  </a:lnTo>
                  <a:lnTo>
                    <a:pt x="23971" y="12778"/>
                  </a:lnTo>
                  <a:lnTo>
                    <a:pt x="13971" y="12778"/>
                  </a:lnTo>
                  <a:lnTo>
                    <a:pt x="13971" y="1269"/>
                  </a:lnTo>
                  <a:lnTo>
                    <a:pt x="13891" y="316"/>
                  </a:lnTo>
                  <a:lnTo>
                    <a:pt x="13256" y="0"/>
                  </a:lnTo>
                  <a:close/>
                </a:path>
              </a:pathLst>
            </a:custGeom>
            <a:solidFill>
              <a:srgbClr val="000000"/>
            </a:solidFill>
          </p:spPr>
          <p:txBody>
            <a:bodyPr vert="horz" lIns="91440" tIns="45720" rIns="91440" bIns="45720" anchor="t"/>
            <a:lstStyle/>
            <a:p>
              <a:endParaRPr lang="en-IN"/>
            </a:p>
          </p:txBody>
        </p:sp>
        <p:sp>
          <p:nvSpPr>
            <p:cNvPr id="3010" name="Shape 3045"/>
            <p:cNvSpPr/>
            <p:nvPr/>
          </p:nvSpPr>
          <p:spPr>
            <a:xfrm>
              <a:off x="6194090" y="5337221"/>
              <a:ext cx="39529" cy="46513"/>
            </a:xfrm>
            <a:custGeom>
              <a:avLst/>
              <a:gdLst/>
              <a:ahLst/>
              <a:cxnLst/>
              <a:rect l="0" t="0" r="0" b="0"/>
              <a:pathLst>
                <a:path w="39529" h="46513">
                  <a:moveTo>
                    <a:pt x="20241" y="0"/>
                  </a:moveTo>
                  <a:lnTo>
                    <a:pt x="18019" y="3571"/>
                  </a:lnTo>
                  <a:lnTo>
                    <a:pt x="21431" y="4048"/>
                  </a:lnTo>
                  <a:lnTo>
                    <a:pt x="23812" y="5476"/>
                  </a:lnTo>
                  <a:lnTo>
                    <a:pt x="25479" y="7461"/>
                  </a:lnTo>
                  <a:lnTo>
                    <a:pt x="26511" y="9921"/>
                  </a:lnTo>
                  <a:lnTo>
                    <a:pt x="27544" y="14922"/>
                  </a:lnTo>
                  <a:lnTo>
                    <a:pt x="7143" y="14922"/>
                  </a:lnTo>
                  <a:lnTo>
                    <a:pt x="7857" y="11986"/>
                  </a:lnTo>
                  <a:lnTo>
                    <a:pt x="8731" y="9445"/>
                  </a:lnTo>
                  <a:lnTo>
                    <a:pt x="9842" y="7461"/>
                  </a:lnTo>
                  <a:lnTo>
                    <a:pt x="11191" y="5952"/>
                  </a:lnTo>
                  <a:lnTo>
                    <a:pt x="14287" y="4127"/>
                  </a:lnTo>
                  <a:lnTo>
                    <a:pt x="18019" y="3571"/>
                  </a:lnTo>
                  <a:lnTo>
                    <a:pt x="20241" y="0"/>
                  </a:lnTo>
                  <a:lnTo>
                    <a:pt x="15954" y="476"/>
                  </a:lnTo>
                  <a:lnTo>
                    <a:pt x="11430" y="2222"/>
                  </a:lnTo>
                  <a:lnTo>
                    <a:pt x="7143" y="5318"/>
                  </a:lnTo>
                  <a:lnTo>
                    <a:pt x="3572" y="9921"/>
                  </a:lnTo>
                  <a:lnTo>
                    <a:pt x="2064" y="12780"/>
                  </a:lnTo>
                  <a:lnTo>
                    <a:pt x="1032" y="16192"/>
                  </a:lnTo>
                  <a:lnTo>
                    <a:pt x="317" y="20002"/>
                  </a:lnTo>
                  <a:lnTo>
                    <a:pt x="0" y="24368"/>
                  </a:lnTo>
                  <a:lnTo>
                    <a:pt x="397" y="29368"/>
                  </a:lnTo>
                  <a:lnTo>
                    <a:pt x="1350" y="33733"/>
                  </a:lnTo>
                  <a:lnTo>
                    <a:pt x="2937" y="37543"/>
                  </a:lnTo>
                  <a:lnTo>
                    <a:pt x="5160" y="40718"/>
                  </a:lnTo>
                  <a:lnTo>
                    <a:pt x="7857" y="43258"/>
                  </a:lnTo>
                  <a:lnTo>
                    <a:pt x="11032" y="45006"/>
                  </a:lnTo>
                  <a:lnTo>
                    <a:pt x="14605" y="46117"/>
                  </a:lnTo>
                  <a:lnTo>
                    <a:pt x="18574" y="46513"/>
                  </a:lnTo>
                  <a:lnTo>
                    <a:pt x="23495" y="45878"/>
                  </a:lnTo>
                  <a:lnTo>
                    <a:pt x="27701" y="44370"/>
                  </a:lnTo>
                  <a:lnTo>
                    <a:pt x="31194" y="42068"/>
                  </a:lnTo>
                  <a:lnTo>
                    <a:pt x="33973" y="39370"/>
                  </a:lnTo>
                  <a:lnTo>
                    <a:pt x="36195" y="36592"/>
                  </a:lnTo>
                  <a:lnTo>
                    <a:pt x="37782" y="33893"/>
                  </a:lnTo>
                  <a:lnTo>
                    <a:pt x="38893" y="31591"/>
                  </a:lnTo>
                  <a:lnTo>
                    <a:pt x="39529" y="30003"/>
                  </a:lnTo>
                  <a:lnTo>
                    <a:pt x="37941" y="29288"/>
                  </a:lnTo>
                  <a:lnTo>
                    <a:pt x="34925" y="33575"/>
                  </a:lnTo>
                  <a:lnTo>
                    <a:pt x="32702" y="35877"/>
                  </a:lnTo>
                  <a:lnTo>
                    <a:pt x="30004" y="37782"/>
                  </a:lnTo>
                  <a:lnTo>
                    <a:pt x="26591" y="39131"/>
                  </a:lnTo>
                  <a:lnTo>
                    <a:pt x="22622" y="39687"/>
                  </a:lnTo>
                  <a:lnTo>
                    <a:pt x="19288" y="39290"/>
                  </a:lnTo>
                  <a:lnTo>
                    <a:pt x="15875" y="38020"/>
                  </a:lnTo>
                  <a:lnTo>
                    <a:pt x="12700" y="35481"/>
                  </a:lnTo>
                  <a:lnTo>
                    <a:pt x="10001" y="31512"/>
                  </a:lnTo>
                  <a:lnTo>
                    <a:pt x="8890" y="28892"/>
                  </a:lnTo>
                  <a:lnTo>
                    <a:pt x="8016" y="25796"/>
                  </a:lnTo>
                  <a:lnTo>
                    <a:pt x="7302" y="22225"/>
                  </a:lnTo>
                  <a:lnTo>
                    <a:pt x="6826" y="18097"/>
                  </a:lnTo>
                  <a:lnTo>
                    <a:pt x="37703" y="18097"/>
                  </a:lnTo>
                  <a:lnTo>
                    <a:pt x="36989" y="13652"/>
                  </a:lnTo>
                  <a:lnTo>
                    <a:pt x="35877" y="9842"/>
                  </a:lnTo>
                  <a:lnTo>
                    <a:pt x="34210" y="6667"/>
                  </a:lnTo>
                  <a:lnTo>
                    <a:pt x="32067" y="4206"/>
                  </a:lnTo>
                  <a:lnTo>
                    <a:pt x="29527" y="2301"/>
                  </a:lnTo>
                  <a:lnTo>
                    <a:pt x="26750" y="1031"/>
                  </a:lnTo>
                  <a:lnTo>
                    <a:pt x="23654" y="237"/>
                  </a:lnTo>
                  <a:lnTo>
                    <a:pt x="20241" y="0"/>
                  </a:lnTo>
                  <a:close/>
                </a:path>
              </a:pathLst>
            </a:custGeom>
            <a:solidFill>
              <a:srgbClr val="000000"/>
            </a:solidFill>
          </p:spPr>
          <p:txBody>
            <a:bodyPr vert="horz" lIns="91440" tIns="45720" rIns="91440" bIns="45720" anchor="t"/>
            <a:lstStyle/>
            <a:p>
              <a:endParaRPr lang="en-IN"/>
            </a:p>
          </p:txBody>
        </p:sp>
        <p:sp>
          <p:nvSpPr>
            <p:cNvPr id="3011" name="Shape 3046"/>
            <p:cNvSpPr/>
            <p:nvPr/>
          </p:nvSpPr>
          <p:spPr>
            <a:xfrm>
              <a:off x="6124003" y="5337221"/>
              <a:ext cx="40083" cy="46513"/>
            </a:xfrm>
            <a:custGeom>
              <a:avLst/>
              <a:gdLst/>
              <a:ahLst/>
              <a:cxnLst/>
              <a:rect l="0" t="0" r="0" b="0"/>
              <a:pathLst>
                <a:path w="40083" h="46513">
                  <a:moveTo>
                    <a:pt x="18017" y="0"/>
                  </a:moveTo>
                  <a:lnTo>
                    <a:pt x="12779" y="556"/>
                  </a:lnTo>
                  <a:lnTo>
                    <a:pt x="8731" y="1983"/>
                  </a:lnTo>
                  <a:lnTo>
                    <a:pt x="5635" y="4048"/>
                  </a:lnTo>
                  <a:lnTo>
                    <a:pt x="3491" y="6350"/>
                  </a:lnTo>
                  <a:lnTo>
                    <a:pt x="2222" y="8731"/>
                  </a:lnTo>
                  <a:lnTo>
                    <a:pt x="1824" y="10953"/>
                  </a:lnTo>
                  <a:lnTo>
                    <a:pt x="2142" y="12302"/>
                  </a:lnTo>
                  <a:lnTo>
                    <a:pt x="2857" y="13731"/>
                  </a:lnTo>
                  <a:lnTo>
                    <a:pt x="4126" y="14843"/>
                  </a:lnTo>
                  <a:lnTo>
                    <a:pt x="6111" y="15318"/>
                  </a:lnTo>
                  <a:lnTo>
                    <a:pt x="7937" y="14922"/>
                  </a:lnTo>
                  <a:lnTo>
                    <a:pt x="9366" y="13970"/>
                  </a:lnTo>
                  <a:lnTo>
                    <a:pt x="10238" y="12620"/>
                  </a:lnTo>
                  <a:lnTo>
                    <a:pt x="10555" y="11112"/>
                  </a:lnTo>
                  <a:lnTo>
                    <a:pt x="10318" y="9366"/>
                  </a:lnTo>
                  <a:lnTo>
                    <a:pt x="10080" y="7223"/>
                  </a:lnTo>
                  <a:lnTo>
                    <a:pt x="10714" y="5158"/>
                  </a:lnTo>
                  <a:lnTo>
                    <a:pt x="12382" y="3651"/>
                  </a:lnTo>
                  <a:lnTo>
                    <a:pt x="14683" y="2698"/>
                  </a:lnTo>
                  <a:lnTo>
                    <a:pt x="17144" y="2381"/>
                  </a:lnTo>
                  <a:lnTo>
                    <a:pt x="19605" y="2618"/>
                  </a:lnTo>
                  <a:lnTo>
                    <a:pt x="22066" y="3810"/>
                  </a:lnTo>
                  <a:lnTo>
                    <a:pt x="23969" y="6350"/>
                  </a:lnTo>
                  <a:lnTo>
                    <a:pt x="24763" y="10556"/>
                  </a:lnTo>
                  <a:lnTo>
                    <a:pt x="24763" y="16588"/>
                  </a:lnTo>
                  <a:lnTo>
                    <a:pt x="24019" y="16878"/>
                  </a:lnTo>
                  <a:lnTo>
                    <a:pt x="24763" y="18970"/>
                  </a:lnTo>
                  <a:lnTo>
                    <a:pt x="24763" y="33337"/>
                  </a:lnTo>
                  <a:lnTo>
                    <a:pt x="24685" y="35321"/>
                  </a:lnTo>
                  <a:lnTo>
                    <a:pt x="24208" y="36750"/>
                  </a:lnTo>
                  <a:lnTo>
                    <a:pt x="23176" y="37862"/>
                  </a:lnTo>
                  <a:lnTo>
                    <a:pt x="21351" y="38973"/>
                  </a:lnTo>
                  <a:lnTo>
                    <a:pt x="20319" y="39449"/>
                  </a:lnTo>
                  <a:lnTo>
                    <a:pt x="18732" y="40083"/>
                  </a:lnTo>
                  <a:lnTo>
                    <a:pt x="15238" y="40798"/>
                  </a:lnTo>
                  <a:lnTo>
                    <a:pt x="12700" y="40243"/>
                  </a:lnTo>
                  <a:lnTo>
                    <a:pt x="10635" y="38735"/>
                  </a:lnTo>
                  <a:lnTo>
                    <a:pt x="9207" y="36274"/>
                  </a:lnTo>
                  <a:lnTo>
                    <a:pt x="8731" y="33099"/>
                  </a:lnTo>
                  <a:lnTo>
                    <a:pt x="8731" y="32861"/>
                  </a:lnTo>
                  <a:lnTo>
                    <a:pt x="8888" y="31036"/>
                  </a:lnTo>
                  <a:lnTo>
                    <a:pt x="9525" y="28892"/>
                  </a:lnTo>
                  <a:lnTo>
                    <a:pt x="11112" y="26590"/>
                  </a:lnTo>
                  <a:lnTo>
                    <a:pt x="13969" y="24050"/>
                  </a:lnTo>
                  <a:lnTo>
                    <a:pt x="15954" y="22781"/>
                  </a:lnTo>
                  <a:lnTo>
                    <a:pt x="18413" y="21511"/>
                  </a:lnTo>
                  <a:lnTo>
                    <a:pt x="21351" y="20240"/>
                  </a:lnTo>
                  <a:lnTo>
                    <a:pt x="24763" y="18970"/>
                  </a:lnTo>
                  <a:lnTo>
                    <a:pt x="24019" y="16878"/>
                  </a:lnTo>
                  <a:lnTo>
                    <a:pt x="17223" y="19526"/>
                  </a:lnTo>
                  <a:lnTo>
                    <a:pt x="11112" y="22305"/>
                  </a:lnTo>
                  <a:lnTo>
                    <a:pt x="6270" y="25082"/>
                  </a:lnTo>
                  <a:lnTo>
                    <a:pt x="2777" y="28177"/>
                  </a:lnTo>
                  <a:lnTo>
                    <a:pt x="713" y="31830"/>
                  </a:lnTo>
                  <a:lnTo>
                    <a:pt x="0" y="36274"/>
                  </a:lnTo>
                  <a:lnTo>
                    <a:pt x="872" y="40640"/>
                  </a:lnTo>
                  <a:lnTo>
                    <a:pt x="3254" y="43893"/>
                  </a:lnTo>
                  <a:lnTo>
                    <a:pt x="6587" y="45878"/>
                  </a:lnTo>
                  <a:lnTo>
                    <a:pt x="10476" y="46513"/>
                  </a:lnTo>
                  <a:lnTo>
                    <a:pt x="14524" y="45878"/>
                  </a:lnTo>
                  <a:lnTo>
                    <a:pt x="18335" y="44132"/>
                  </a:lnTo>
                  <a:lnTo>
                    <a:pt x="21827" y="41831"/>
                  </a:lnTo>
                  <a:lnTo>
                    <a:pt x="24843" y="39290"/>
                  </a:lnTo>
                  <a:lnTo>
                    <a:pt x="25400" y="42306"/>
                  </a:lnTo>
                  <a:lnTo>
                    <a:pt x="26351" y="44370"/>
                  </a:lnTo>
                  <a:lnTo>
                    <a:pt x="27542" y="45640"/>
                  </a:lnTo>
                  <a:lnTo>
                    <a:pt x="28891" y="46275"/>
                  </a:lnTo>
                  <a:lnTo>
                    <a:pt x="31272" y="46513"/>
                  </a:lnTo>
                  <a:lnTo>
                    <a:pt x="32701" y="46433"/>
                  </a:lnTo>
                  <a:lnTo>
                    <a:pt x="34686" y="45878"/>
                  </a:lnTo>
                  <a:lnTo>
                    <a:pt x="37147" y="44370"/>
                  </a:lnTo>
                  <a:lnTo>
                    <a:pt x="40083" y="41592"/>
                  </a:lnTo>
                  <a:lnTo>
                    <a:pt x="40083" y="38973"/>
                  </a:lnTo>
                  <a:lnTo>
                    <a:pt x="38257" y="40322"/>
                  </a:lnTo>
                  <a:lnTo>
                    <a:pt x="35638" y="40877"/>
                  </a:lnTo>
                  <a:lnTo>
                    <a:pt x="33972" y="40401"/>
                  </a:lnTo>
                  <a:lnTo>
                    <a:pt x="33098" y="39131"/>
                  </a:lnTo>
                  <a:lnTo>
                    <a:pt x="32780" y="35162"/>
                  </a:lnTo>
                  <a:lnTo>
                    <a:pt x="32780" y="15795"/>
                  </a:lnTo>
                  <a:lnTo>
                    <a:pt x="32225" y="9127"/>
                  </a:lnTo>
                  <a:lnTo>
                    <a:pt x="30956" y="5715"/>
                  </a:lnTo>
                  <a:lnTo>
                    <a:pt x="28416" y="2777"/>
                  </a:lnTo>
                  <a:lnTo>
                    <a:pt x="26589" y="1587"/>
                  </a:lnTo>
                  <a:lnTo>
                    <a:pt x="24208" y="713"/>
                  </a:lnTo>
                  <a:lnTo>
                    <a:pt x="21351" y="237"/>
                  </a:lnTo>
                  <a:lnTo>
                    <a:pt x="18017" y="0"/>
                  </a:lnTo>
                  <a:close/>
                </a:path>
              </a:pathLst>
            </a:custGeom>
            <a:solidFill>
              <a:srgbClr val="000000"/>
            </a:solidFill>
          </p:spPr>
          <p:txBody>
            <a:bodyPr vert="horz" lIns="91440" tIns="45720" rIns="91440" bIns="45720" anchor="t"/>
            <a:lstStyle/>
            <a:p>
              <a:endParaRPr lang="en-IN"/>
            </a:p>
          </p:txBody>
        </p:sp>
        <p:sp>
          <p:nvSpPr>
            <p:cNvPr id="3012" name="Shape 3047"/>
            <p:cNvSpPr/>
            <p:nvPr/>
          </p:nvSpPr>
          <p:spPr>
            <a:xfrm>
              <a:off x="6040976" y="5337221"/>
              <a:ext cx="43656" cy="46513"/>
            </a:xfrm>
            <a:custGeom>
              <a:avLst/>
              <a:gdLst/>
              <a:ahLst/>
              <a:cxnLst/>
              <a:rect l="0" t="0" r="0" b="0"/>
              <a:pathLst>
                <a:path w="43656" h="46513">
                  <a:moveTo>
                    <a:pt x="21352" y="0"/>
                  </a:moveTo>
                  <a:lnTo>
                    <a:pt x="20558" y="2777"/>
                  </a:lnTo>
                  <a:lnTo>
                    <a:pt x="24844" y="3651"/>
                  </a:lnTo>
                  <a:lnTo>
                    <a:pt x="28337" y="6032"/>
                  </a:lnTo>
                  <a:lnTo>
                    <a:pt x="31115" y="9683"/>
                  </a:lnTo>
                  <a:lnTo>
                    <a:pt x="33100" y="14367"/>
                  </a:lnTo>
                  <a:lnTo>
                    <a:pt x="34369" y="19843"/>
                  </a:lnTo>
                  <a:lnTo>
                    <a:pt x="34766" y="25796"/>
                  </a:lnTo>
                  <a:lnTo>
                    <a:pt x="34211" y="32067"/>
                  </a:lnTo>
                  <a:lnTo>
                    <a:pt x="32862" y="36750"/>
                  </a:lnTo>
                  <a:lnTo>
                    <a:pt x="30797" y="40083"/>
                  </a:lnTo>
                  <a:lnTo>
                    <a:pt x="28337" y="42306"/>
                  </a:lnTo>
                  <a:lnTo>
                    <a:pt x="25638" y="43418"/>
                  </a:lnTo>
                  <a:lnTo>
                    <a:pt x="23098" y="43736"/>
                  </a:lnTo>
                  <a:lnTo>
                    <a:pt x="19050" y="42942"/>
                  </a:lnTo>
                  <a:lnTo>
                    <a:pt x="15875" y="40798"/>
                  </a:lnTo>
                  <a:lnTo>
                    <a:pt x="13334" y="37623"/>
                  </a:lnTo>
                  <a:lnTo>
                    <a:pt x="11510" y="33733"/>
                  </a:lnTo>
                  <a:lnTo>
                    <a:pt x="10239" y="29527"/>
                  </a:lnTo>
                  <a:lnTo>
                    <a:pt x="9445" y="25320"/>
                  </a:lnTo>
                  <a:lnTo>
                    <a:pt x="9049" y="21351"/>
                  </a:lnTo>
                  <a:lnTo>
                    <a:pt x="8890" y="18176"/>
                  </a:lnTo>
                  <a:lnTo>
                    <a:pt x="9128" y="14525"/>
                  </a:lnTo>
                  <a:lnTo>
                    <a:pt x="9843" y="11429"/>
                  </a:lnTo>
                  <a:lnTo>
                    <a:pt x="12383" y="6587"/>
                  </a:lnTo>
                  <a:lnTo>
                    <a:pt x="16113" y="3731"/>
                  </a:lnTo>
                  <a:lnTo>
                    <a:pt x="20558" y="2777"/>
                  </a:lnTo>
                  <a:lnTo>
                    <a:pt x="21352" y="0"/>
                  </a:lnTo>
                  <a:lnTo>
                    <a:pt x="15240" y="873"/>
                  </a:lnTo>
                  <a:lnTo>
                    <a:pt x="9922" y="3255"/>
                  </a:lnTo>
                  <a:lnTo>
                    <a:pt x="5715" y="6906"/>
                  </a:lnTo>
                  <a:lnTo>
                    <a:pt x="2540" y="11588"/>
                  </a:lnTo>
                  <a:lnTo>
                    <a:pt x="634" y="17065"/>
                  </a:lnTo>
                  <a:lnTo>
                    <a:pt x="0" y="22938"/>
                  </a:lnTo>
                  <a:lnTo>
                    <a:pt x="714" y="29288"/>
                  </a:lnTo>
                  <a:lnTo>
                    <a:pt x="2778" y="35005"/>
                  </a:lnTo>
                  <a:lnTo>
                    <a:pt x="6033" y="39767"/>
                  </a:lnTo>
                  <a:lnTo>
                    <a:pt x="10398" y="43338"/>
                  </a:lnTo>
                  <a:lnTo>
                    <a:pt x="15637" y="45640"/>
                  </a:lnTo>
                  <a:lnTo>
                    <a:pt x="21669" y="46513"/>
                  </a:lnTo>
                  <a:lnTo>
                    <a:pt x="28495" y="45481"/>
                  </a:lnTo>
                  <a:lnTo>
                    <a:pt x="34052" y="42545"/>
                  </a:lnTo>
                  <a:lnTo>
                    <a:pt x="38259" y="38417"/>
                  </a:lnTo>
                  <a:lnTo>
                    <a:pt x="41275" y="33417"/>
                  </a:lnTo>
                  <a:lnTo>
                    <a:pt x="43101" y="28098"/>
                  </a:lnTo>
                  <a:lnTo>
                    <a:pt x="43656" y="22938"/>
                  </a:lnTo>
                  <a:lnTo>
                    <a:pt x="43181" y="17779"/>
                  </a:lnTo>
                  <a:lnTo>
                    <a:pt x="41989" y="13256"/>
                  </a:lnTo>
                  <a:lnTo>
                    <a:pt x="40085" y="9366"/>
                  </a:lnTo>
                  <a:lnTo>
                    <a:pt x="37386" y="6032"/>
                  </a:lnTo>
                  <a:lnTo>
                    <a:pt x="34131" y="3412"/>
                  </a:lnTo>
                  <a:lnTo>
                    <a:pt x="30322"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3013" name="Shape 3048"/>
            <p:cNvSpPr/>
            <p:nvPr/>
          </p:nvSpPr>
          <p:spPr>
            <a:xfrm>
              <a:off x="6011926" y="5337221"/>
              <a:ext cx="23493" cy="45561"/>
            </a:xfrm>
            <a:custGeom>
              <a:avLst/>
              <a:gdLst/>
              <a:ahLst/>
              <a:cxnLst/>
              <a:rect l="0" t="0" r="0" b="0"/>
              <a:pathLst>
                <a:path w="23493" h="45561">
                  <a:moveTo>
                    <a:pt x="15795" y="0"/>
                  </a:moveTo>
                  <a:lnTo>
                    <a:pt x="396" y="5397"/>
                  </a:lnTo>
                  <a:lnTo>
                    <a:pt x="396" y="6906"/>
                  </a:lnTo>
                  <a:lnTo>
                    <a:pt x="4364" y="6508"/>
                  </a:lnTo>
                  <a:lnTo>
                    <a:pt x="5635" y="6587"/>
                  </a:lnTo>
                  <a:lnTo>
                    <a:pt x="6666" y="7302"/>
                  </a:lnTo>
                  <a:lnTo>
                    <a:pt x="7539" y="9048"/>
                  </a:lnTo>
                  <a:lnTo>
                    <a:pt x="7857" y="12462"/>
                  </a:lnTo>
                  <a:lnTo>
                    <a:pt x="7857" y="35481"/>
                  </a:lnTo>
                  <a:lnTo>
                    <a:pt x="7698" y="38735"/>
                  </a:lnTo>
                  <a:lnTo>
                    <a:pt x="7143" y="41037"/>
                  </a:lnTo>
                  <a:lnTo>
                    <a:pt x="6191" y="42545"/>
                  </a:lnTo>
                  <a:lnTo>
                    <a:pt x="4762" y="43418"/>
                  </a:lnTo>
                  <a:lnTo>
                    <a:pt x="2777" y="43815"/>
                  </a:lnTo>
                  <a:lnTo>
                    <a:pt x="0" y="44052"/>
                  </a:lnTo>
                  <a:lnTo>
                    <a:pt x="0" y="45561"/>
                  </a:lnTo>
                  <a:lnTo>
                    <a:pt x="23493" y="45561"/>
                  </a:lnTo>
                  <a:lnTo>
                    <a:pt x="23493" y="44052"/>
                  </a:lnTo>
                  <a:lnTo>
                    <a:pt x="19446" y="43418"/>
                  </a:lnTo>
                  <a:lnTo>
                    <a:pt x="17223" y="42068"/>
                  </a:lnTo>
                  <a:lnTo>
                    <a:pt x="16350" y="39449"/>
                  </a:lnTo>
                  <a:lnTo>
                    <a:pt x="16191" y="35481"/>
                  </a:lnTo>
                  <a:lnTo>
                    <a:pt x="16191" y="237"/>
                  </a:lnTo>
                  <a:lnTo>
                    <a:pt x="15795" y="0"/>
                  </a:lnTo>
                  <a:close/>
                </a:path>
              </a:pathLst>
            </a:custGeom>
            <a:solidFill>
              <a:srgbClr val="000000"/>
            </a:solidFill>
          </p:spPr>
          <p:txBody>
            <a:bodyPr vert="horz" lIns="91440" tIns="45720" rIns="91440" bIns="45720" anchor="t"/>
            <a:lstStyle/>
            <a:p>
              <a:endParaRPr lang="en-IN"/>
            </a:p>
          </p:txBody>
        </p:sp>
        <p:sp>
          <p:nvSpPr>
            <p:cNvPr id="3014" name="Shape 3049"/>
            <p:cNvSpPr/>
            <p:nvPr/>
          </p:nvSpPr>
          <p:spPr>
            <a:xfrm>
              <a:off x="5935567" y="5337221"/>
              <a:ext cx="39527" cy="46513"/>
            </a:xfrm>
            <a:custGeom>
              <a:avLst/>
              <a:gdLst/>
              <a:ahLst/>
              <a:cxnLst/>
              <a:rect l="0" t="0" r="0" b="0"/>
              <a:pathLst>
                <a:path w="39527" h="46513">
                  <a:moveTo>
                    <a:pt x="20240" y="0"/>
                  </a:moveTo>
                  <a:lnTo>
                    <a:pt x="18017" y="3571"/>
                  </a:lnTo>
                  <a:lnTo>
                    <a:pt x="21431" y="4048"/>
                  </a:lnTo>
                  <a:lnTo>
                    <a:pt x="23812" y="5476"/>
                  </a:lnTo>
                  <a:lnTo>
                    <a:pt x="25479" y="7461"/>
                  </a:lnTo>
                  <a:lnTo>
                    <a:pt x="26511" y="9921"/>
                  </a:lnTo>
                  <a:lnTo>
                    <a:pt x="27542" y="14922"/>
                  </a:lnTo>
                  <a:lnTo>
                    <a:pt x="7143" y="14922"/>
                  </a:lnTo>
                  <a:lnTo>
                    <a:pt x="7857" y="11986"/>
                  </a:lnTo>
                  <a:lnTo>
                    <a:pt x="8731" y="9445"/>
                  </a:lnTo>
                  <a:lnTo>
                    <a:pt x="9842" y="7461"/>
                  </a:lnTo>
                  <a:lnTo>
                    <a:pt x="11112" y="5952"/>
                  </a:lnTo>
                  <a:lnTo>
                    <a:pt x="14287" y="4127"/>
                  </a:lnTo>
                  <a:lnTo>
                    <a:pt x="18017" y="3571"/>
                  </a:lnTo>
                  <a:lnTo>
                    <a:pt x="20240" y="0"/>
                  </a:lnTo>
                  <a:lnTo>
                    <a:pt x="15954" y="476"/>
                  </a:lnTo>
                  <a:lnTo>
                    <a:pt x="11430" y="2222"/>
                  </a:lnTo>
                  <a:lnTo>
                    <a:pt x="7143" y="5318"/>
                  </a:lnTo>
                  <a:lnTo>
                    <a:pt x="3492" y="9921"/>
                  </a:lnTo>
                  <a:lnTo>
                    <a:pt x="2062" y="12780"/>
                  </a:lnTo>
                  <a:lnTo>
                    <a:pt x="952" y="16192"/>
                  </a:lnTo>
                  <a:lnTo>
                    <a:pt x="317" y="20002"/>
                  </a:lnTo>
                  <a:lnTo>
                    <a:pt x="0" y="24368"/>
                  </a:lnTo>
                  <a:lnTo>
                    <a:pt x="396" y="29368"/>
                  </a:lnTo>
                  <a:lnTo>
                    <a:pt x="1348" y="33733"/>
                  </a:lnTo>
                  <a:lnTo>
                    <a:pt x="2856" y="37543"/>
                  </a:lnTo>
                  <a:lnTo>
                    <a:pt x="5080" y="40718"/>
                  </a:lnTo>
                  <a:lnTo>
                    <a:pt x="7777" y="43258"/>
                  </a:lnTo>
                  <a:lnTo>
                    <a:pt x="10952" y="45006"/>
                  </a:lnTo>
                  <a:lnTo>
                    <a:pt x="14525" y="46117"/>
                  </a:lnTo>
                  <a:lnTo>
                    <a:pt x="18494" y="46513"/>
                  </a:lnTo>
                  <a:lnTo>
                    <a:pt x="23493" y="45878"/>
                  </a:lnTo>
                  <a:lnTo>
                    <a:pt x="27701" y="44370"/>
                  </a:lnTo>
                  <a:lnTo>
                    <a:pt x="31194" y="42068"/>
                  </a:lnTo>
                  <a:lnTo>
                    <a:pt x="33971" y="39370"/>
                  </a:lnTo>
                  <a:lnTo>
                    <a:pt x="36193" y="36592"/>
                  </a:lnTo>
                  <a:lnTo>
                    <a:pt x="37781" y="33893"/>
                  </a:lnTo>
                  <a:lnTo>
                    <a:pt x="38893" y="31591"/>
                  </a:lnTo>
                  <a:lnTo>
                    <a:pt x="39527" y="30003"/>
                  </a:lnTo>
                  <a:lnTo>
                    <a:pt x="37940" y="29288"/>
                  </a:lnTo>
                  <a:lnTo>
                    <a:pt x="34925" y="33575"/>
                  </a:lnTo>
                  <a:lnTo>
                    <a:pt x="32702" y="35877"/>
                  </a:lnTo>
                  <a:lnTo>
                    <a:pt x="30002" y="37782"/>
                  </a:lnTo>
                  <a:lnTo>
                    <a:pt x="26590" y="39131"/>
                  </a:lnTo>
                  <a:lnTo>
                    <a:pt x="22621" y="39687"/>
                  </a:lnTo>
                  <a:lnTo>
                    <a:pt x="19208" y="39290"/>
                  </a:lnTo>
                  <a:lnTo>
                    <a:pt x="15875" y="38020"/>
                  </a:lnTo>
                  <a:lnTo>
                    <a:pt x="12700" y="35481"/>
                  </a:lnTo>
                  <a:lnTo>
                    <a:pt x="10000" y="31512"/>
                  </a:lnTo>
                  <a:lnTo>
                    <a:pt x="8890" y="28892"/>
                  </a:lnTo>
                  <a:lnTo>
                    <a:pt x="7937" y="25796"/>
                  </a:lnTo>
                  <a:lnTo>
                    <a:pt x="7302" y="22225"/>
                  </a:lnTo>
                  <a:lnTo>
                    <a:pt x="6825" y="18097"/>
                  </a:lnTo>
                  <a:lnTo>
                    <a:pt x="37624" y="18097"/>
                  </a:lnTo>
                  <a:lnTo>
                    <a:pt x="36987" y="13652"/>
                  </a:lnTo>
                  <a:lnTo>
                    <a:pt x="35797" y="9842"/>
                  </a:lnTo>
                  <a:lnTo>
                    <a:pt x="34131" y="6667"/>
                  </a:lnTo>
                  <a:lnTo>
                    <a:pt x="32067" y="4206"/>
                  </a:lnTo>
                  <a:lnTo>
                    <a:pt x="29527" y="2301"/>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3015" name="Shape 3050"/>
            <p:cNvSpPr/>
            <p:nvPr/>
          </p:nvSpPr>
          <p:spPr>
            <a:xfrm>
              <a:off x="5864208" y="5337221"/>
              <a:ext cx="39528" cy="46513"/>
            </a:xfrm>
            <a:custGeom>
              <a:avLst/>
              <a:gdLst/>
              <a:ahLst/>
              <a:cxnLst/>
              <a:rect l="0" t="0" r="0" b="0"/>
              <a:pathLst>
                <a:path w="39528" h="46513">
                  <a:moveTo>
                    <a:pt x="20239" y="0"/>
                  </a:moveTo>
                  <a:lnTo>
                    <a:pt x="18097" y="3571"/>
                  </a:lnTo>
                  <a:lnTo>
                    <a:pt x="21431" y="4048"/>
                  </a:lnTo>
                  <a:lnTo>
                    <a:pt x="23892" y="5476"/>
                  </a:lnTo>
                  <a:lnTo>
                    <a:pt x="25479" y="7461"/>
                  </a:lnTo>
                  <a:lnTo>
                    <a:pt x="26511" y="9921"/>
                  </a:lnTo>
                  <a:lnTo>
                    <a:pt x="27542" y="14922"/>
                  </a:lnTo>
                  <a:lnTo>
                    <a:pt x="7143" y="14922"/>
                  </a:lnTo>
                  <a:lnTo>
                    <a:pt x="7858" y="11986"/>
                  </a:lnTo>
                  <a:lnTo>
                    <a:pt x="8731" y="9445"/>
                  </a:lnTo>
                  <a:lnTo>
                    <a:pt x="9842" y="7461"/>
                  </a:lnTo>
                  <a:lnTo>
                    <a:pt x="11192" y="5952"/>
                  </a:lnTo>
                  <a:lnTo>
                    <a:pt x="14287" y="4127"/>
                  </a:lnTo>
                  <a:lnTo>
                    <a:pt x="18097" y="3571"/>
                  </a:lnTo>
                  <a:lnTo>
                    <a:pt x="20239" y="0"/>
                  </a:lnTo>
                  <a:lnTo>
                    <a:pt x="15954" y="476"/>
                  </a:lnTo>
                  <a:lnTo>
                    <a:pt x="11508" y="2222"/>
                  </a:lnTo>
                  <a:lnTo>
                    <a:pt x="7223" y="5318"/>
                  </a:lnTo>
                  <a:lnTo>
                    <a:pt x="3571" y="9921"/>
                  </a:lnTo>
                  <a:lnTo>
                    <a:pt x="2063" y="12780"/>
                  </a:lnTo>
                  <a:lnTo>
                    <a:pt x="1032" y="16192"/>
                  </a:lnTo>
                  <a:lnTo>
                    <a:pt x="317" y="20002"/>
                  </a:lnTo>
                  <a:lnTo>
                    <a:pt x="0" y="24368"/>
                  </a:lnTo>
                  <a:lnTo>
                    <a:pt x="396" y="29368"/>
                  </a:lnTo>
                  <a:lnTo>
                    <a:pt x="1348" y="33733"/>
                  </a:lnTo>
                  <a:lnTo>
                    <a:pt x="2936" y="37543"/>
                  </a:lnTo>
                  <a:lnTo>
                    <a:pt x="5158" y="40718"/>
                  </a:lnTo>
                  <a:lnTo>
                    <a:pt x="7858" y="43258"/>
                  </a:lnTo>
                  <a:lnTo>
                    <a:pt x="11033" y="45006"/>
                  </a:lnTo>
                  <a:lnTo>
                    <a:pt x="14605" y="46117"/>
                  </a:lnTo>
                  <a:lnTo>
                    <a:pt x="18574" y="46513"/>
                  </a:lnTo>
                  <a:lnTo>
                    <a:pt x="23494" y="45878"/>
                  </a:lnTo>
                  <a:lnTo>
                    <a:pt x="27702" y="44370"/>
                  </a:lnTo>
                  <a:lnTo>
                    <a:pt x="31194" y="42068"/>
                  </a:lnTo>
                  <a:lnTo>
                    <a:pt x="33972" y="39370"/>
                  </a:lnTo>
                  <a:lnTo>
                    <a:pt x="36194" y="36592"/>
                  </a:lnTo>
                  <a:lnTo>
                    <a:pt x="37861" y="33893"/>
                  </a:lnTo>
                  <a:lnTo>
                    <a:pt x="38973" y="31591"/>
                  </a:lnTo>
                  <a:lnTo>
                    <a:pt x="39528" y="30003"/>
                  </a:lnTo>
                  <a:lnTo>
                    <a:pt x="37941" y="29288"/>
                  </a:lnTo>
                  <a:lnTo>
                    <a:pt x="36671" y="31273"/>
                  </a:lnTo>
                  <a:lnTo>
                    <a:pt x="34925" y="33575"/>
                  </a:lnTo>
                  <a:lnTo>
                    <a:pt x="32702" y="35877"/>
                  </a:lnTo>
                  <a:lnTo>
                    <a:pt x="30003" y="37782"/>
                  </a:lnTo>
                  <a:lnTo>
                    <a:pt x="26669" y="39131"/>
                  </a:lnTo>
                  <a:lnTo>
                    <a:pt x="22621" y="39687"/>
                  </a:lnTo>
                  <a:lnTo>
                    <a:pt x="19288" y="39290"/>
                  </a:lnTo>
                  <a:lnTo>
                    <a:pt x="15875" y="38020"/>
                  </a:lnTo>
                  <a:lnTo>
                    <a:pt x="12700" y="35481"/>
                  </a:lnTo>
                  <a:lnTo>
                    <a:pt x="10000" y="31512"/>
                  </a:lnTo>
                  <a:lnTo>
                    <a:pt x="8890" y="28892"/>
                  </a:lnTo>
                  <a:lnTo>
                    <a:pt x="8017" y="25796"/>
                  </a:lnTo>
                  <a:lnTo>
                    <a:pt x="7302" y="22225"/>
                  </a:lnTo>
                  <a:lnTo>
                    <a:pt x="6905" y="18097"/>
                  </a:lnTo>
                  <a:lnTo>
                    <a:pt x="37702" y="18097"/>
                  </a:lnTo>
                  <a:lnTo>
                    <a:pt x="36988" y="13652"/>
                  </a:lnTo>
                  <a:lnTo>
                    <a:pt x="35877" y="9842"/>
                  </a:lnTo>
                  <a:lnTo>
                    <a:pt x="34211" y="6667"/>
                  </a:lnTo>
                  <a:lnTo>
                    <a:pt x="32067" y="4206"/>
                  </a:lnTo>
                  <a:lnTo>
                    <a:pt x="29607" y="2301"/>
                  </a:lnTo>
                  <a:lnTo>
                    <a:pt x="26748"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016" name="Shape 3051"/>
            <p:cNvSpPr/>
            <p:nvPr/>
          </p:nvSpPr>
          <p:spPr>
            <a:xfrm>
              <a:off x="5813884" y="5315077"/>
              <a:ext cx="46037" cy="68658"/>
            </a:xfrm>
            <a:custGeom>
              <a:avLst/>
              <a:gdLst/>
              <a:ahLst/>
              <a:cxnLst/>
              <a:rect l="0" t="0" r="0" b="0"/>
              <a:pathLst>
                <a:path w="46037" h="68658">
                  <a:moveTo>
                    <a:pt x="38893" y="0"/>
                  </a:moveTo>
                  <a:lnTo>
                    <a:pt x="24289" y="4364"/>
                  </a:lnTo>
                  <a:lnTo>
                    <a:pt x="24289" y="5952"/>
                  </a:lnTo>
                  <a:lnTo>
                    <a:pt x="26670" y="5872"/>
                  </a:lnTo>
                  <a:lnTo>
                    <a:pt x="29210" y="6189"/>
                  </a:lnTo>
                  <a:lnTo>
                    <a:pt x="30480" y="7301"/>
                  </a:lnTo>
                  <a:lnTo>
                    <a:pt x="30956" y="8888"/>
                  </a:lnTo>
                  <a:lnTo>
                    <a:pt x="31035" y="10952"/>
                  </a:lnTo>
                  <a:lnTo>
                    <a:pt x="31035" y="26351"/>
                  </a:lnTo>
                  <a:lnTo>
                    <a:pt x="28654" y="24526"/>
                  </a:lnTo>
                  <a:lnTo>
                    <a:pt x="26193" y="23176"/>
                  </a:lnTo>
                  <a:lnTo>
                    <a:pt x="23495" y="22382"/>
                  </a:lnTo>
                  <a:lnTo>
                    <a:pt x="22755" y="22322"/>
                  </a:lnTo>
                  <a:lnTo>
                    <a:pt x="20876" y="24922"/>
                  </a:lnTo>
                  <a:lnTo>
                    <a:pt x="24289" y="25478"/>
                  </a:lnTo>
                  <a:lnTo>
                    <a:pt x="27464" y="27303"/>
                  </a:lnTo>
                  <a:lnTo>
                    <a:pt x="29766" y="30399"/>
                  </a:lnTo>
                  <a:lnTo>
                    <a:pt x="31035" y="34764"/>
                  </a:lnTo>
                  <a:lnTo>
                    <a:pt x="31035" y="57625"/>
                  </a:lnTo>
                  <a:lnTo>
                    <a:pt x="29925" y="60007"/>
                  </a:lnTo>
                  <a:lnTo>
                    <a:pt x="27860" y="61912"/>
                  </a:lnTo>
                  <a:lnTo>
                    <a:pt x="25241" y="63102"/>
                  </a:lnTo>
                  <a:lnTo>
                    <a:pt x="22225" y="63500"/>
                  </a:lnTo>
                  <a:lnTo>
                    <a:pt x="18970" y="63022"/>
                  </a:lnTo>
                  <a:lnTo>
                    <a:pt x="15795" y="61514"/>
                  </a:lnTo>
                  <a:lnTo>
                    <a:pt x="13017" y="58974"/>
                  </a:lnTo>
                  <a:lnTo>
                    <a:pt x="10716" y="55085"/>
                  </a:lnTo>
                  <a:lnTo>
                    <a:pt x="9207" y="49846"/>
                  </a:lnTo>
                  <a:lnTo>
                    <a:pt x="8573" y="43258"/>
                  </a:lnTo>
                  <a:lnTo>
                    <a:pt x="9128" y="37146"/>
                  </a:lnTo>
                  <a:lnTo>
                    <a:pt x="10557" y="32463"/>
                  </a:lnTo>
                  <a:lnTo>
                    <a:pt x="12620" y="28971"/>
                  </a:lnTo>
                  <a:lnTo>
                    <a:pt x="15160" y="26669"/>
                  </a:lnTo>
                  <a:lnTo>
                    <a:pt x="18019" y="25319"/>
                  </a:lnTo>
                  <a:lnTo>
                    <a:pt x="20876" y="24922"/>
                  </a:lnTo>
                  <a:lnTo>
                    <a:pt x="22755" y="22322"/>
                  </a:lnTo>
                  <a:lnTo>
                    <a:pt x="20557" y="22144"/>
                  </a:lnTo>
                  <a:lnTo>
                    <a:pt x="15160" y="23018"/>
                  </a:lnTo>
                  <a:lnTo>
                    <a:pt x="10318" y="25557"/>
                  </a:lnTo>
                  <a:lnTo>
                    <a:pt x="6191" y="29447"/>
                  </a:lnTo>
                  <a:lnTo>
                    <a:pt x="2937" y="34368"/>
                  </a:lnTo>
                  <a:lnTo>
                    <a:pt x="793" y="40163"/>
                  </a:lnTo>
                  <a:lnTo>
                    <a:pt x="0" y="46513"/>
                  </a:lnTo>
                  <a:lnTo>
                    <a:pt x="635" y="53259"/>
                  </a:lnTo>
                  <a:lnTo>
                    <a:pt x="2301" y="58498"/>
                  </a:lnTo>
                  <a:lnTo>
                    <a:pt x="4762" y="62388"/>
                  </a:lnTo>
                  <a:lnTo>
                    <a:pt x="7620" y="65166"/>
                  </a:lnTo>
                  <a:lnTo>
                    <a:pt x="10636" y="66991"/>
                  </a:lnTo>
                  <a:lnTo>
                    <a:pt x="13572" y="68102"/>
                  </a:lnTo>
                  <a:lnTo>
                    <a:pt x="16192" y="68578"/>
                  </a:lnTo>
                  <a:lnTo>
                    <a:pt x="18098" y="68658"/>
                  </a:lnTo>
                  <a:lnTo>
                    <a:pt x="22938" y="68102"/>
                  </a:lnTo>
                  <a:lnTo>
                    <a:pt x="26511" y="66514"/>
                  </a:lnTo>
                  <a:lnTo>
                    <a:pt x="29131" y="64451"/>
                  </a:lnTo>
                  <a:lnTo>
                    <a:pt x="30876" y="62308"/>
                  </a:lnTo>
                  <a:lnTo>
                    <a:pt x="31035" y="62308"/>
                  </a:lnTo>
                  <a:lnTo>
                    <a:pt x="31035" y="68419"/>
                  </a:lnTo>
                  <a:lnTo>
                    <a:pt x="31432" y="68658"/>
                  </a:lnTo>
                  <a:lnTo>
                    <a:pt x="38893" y="66038"/>
                  </a:lnTo>
                  <a:lnTo>
                    <a:pt x="46037" y="63500"/>
                  </a:lnTo>
                  <a:lnTo>
                    <a:pt x="46037" y="61912"/>
                  </a:lnTo>
                  <a:lnTo>
                    <a:pt x="43260" y="61991"/>
                  </a:lnTo>
                  <a:lnTo>
                    <a:pt x="41354" y="61594"/>
                  </a:lnTo>
                  <a:lnTo>
                    <a:pt x="40244" y="60880"/>
                  </a:lnTo>
                  <a:lnTo>
                    <a:pt x="39607" y="59768"/>
                  </a:lnTo>
                  <a:lnTo>
                    <a:pt x="39370" y="56434"/>
                  </a:lnTo>
                  <a:lnTo>
                    <a:pt x="39370" y="237"/>
                  </a:lnTo>
                  <a:lnTo>
                    <a:pt x="38893" y="0"/>
                  </a:lnTo>
                  <a:close/>
                </a:path>
              </a:pathLst>
            </a:custGeom>
            <a:solidFill>
              <a:srgbClr val="000000"/>
            </a:solidFill>
          </p:spPr>
          <p:txBody>
            <a:bodyPr vert="horz" lIns="91440" tIns="45720" rIns="91440" bIns="45720" anchor="t"/>
            <a:lstStyle/>
            <a:p>
              <a:endParaRPr lang="en-IN"/>
            </a:p>
          </p:txBody>
        </p:sp>
        <p:sp>
          <p:nvSpPr>
            <p:cNvPr id="3017" name="Shape 3052"/>
            <p:cNvSpPr/>
            <p:nvPr/>
          </p:nvSpPr>
          <p:spPr>
            <a:xfrm>
              <a:off x="5740779" y="5337221"/>
              <a:ext cx="43736" cy="46513"/>
            </a:xfrm>
            <a:custGeom>
              <a:avLst/>
              <a:gdLst/>
              <a:ahLst/>
              <a:cxnLst/>
              <a:rect l="0" t="0" r="0" b="0"/>
              <a:pathLst>
                <a:path w="43736" h="46513">
                  <a:moveTo>
                    <a:pt x="21431" y="0"/>
                  </a:moveTo>
                  <a:lnTo>
                    <a:pt x="20637" y="2777"/>
                  </a:lnTo>
                  <a:lnTo>
                    <a:pt x="24844" y="3651"/>
                  </a:lnTo>
                  <a:lnTo>
                    <a:pt x="28337" y="6032"/>
                  </a:lnTo>
                  <a:lnTo>
                    <a:pt x="31115" y="9683"/>
                  </a:lnTo>
                  <a:lnTo>
                    <a:pt x="33180" y="14367"/>
                  </a:lnTo>
                  <a:lnTo>
                    <a:pt x="34369" y="19843"/>
                  </a:lnTo>
                  <a:lnTo>
                    <a:pt x="34767" y="25796"/>
                  </a:lnTo>
                  <a:lnTo>
                    <a:pt x="34290" y="32067"/>
                  </a:lnTo>
                  <a:lnTo>
                    <a:pt x="32862" y="36750"/>
                  </a:lnTo>
                  <a:lnTo>
                    <a:pt x="30877" y="40083"/>
                  </a:lnTo>
                  <a:lnTo>
                    <a:pt x="28337" y="42306"/>
                  </a:lnTo>
                  <a:lnTo>
                    <a:pt x="25718" y="43418"/>
                  </a:lnTo>
                  <a:lnTo>
                    <a:pt x="23098" y="43736"/>
                  </a:lnTo>
                  <a:lnTo>
                    <a:pt x="19050" y="42942"/>
                  </a:lnTo>
                  <a:lnTo>
                    <a:pt x="15875" y="40798"/>
                  </a:lnTo>
                  <a:lnTo>
                    <a:pt x="13415" y="37623"/>
                  </a:lnTo>
                  <a:lnTo>
                    <a:pt x="11589" y="33733"/>
                  </a:lnTo>
                  <a:lnTo>
                    <a:pt x="10318" y="29527"/>
                  </a:lnTo>
                  <a:lnTo>
                    <a:pt x="9525" y="25320"/>
                  </a:lnTo>
                  <a:lnTo>
                    <a:pt x="9128" y="21351"/>
                  </a:lnTo>
                  <a:lnTo>
                    <a:pt x="8969" y="18176"/>
                  </a:lnTo>
                  <a:lnTo>
                    <a:pt x="9208" y="14525"/>
                  </a:lnTo>
                  <a:lnTo>
                    <a:pt x="9843" y="11429"/>
                  </a:lnTo>
                  <a:lnTo>
                    <a:pt x="12383" y="6587"/>
                  </a:lnTo>
                  <a:lnTo>
                    <a:pt x="16193" y="3731"/>
                  </a:lnTo>
                  <a:lnTo>
                    <a:pt x="20637" y="2777"/>
                  </a:lnTo>
                  <a:lnTo>
                    <a:pt x="21431" y="0"/>
                  </a:lnTo>
                  <a:lnTo>
                    <a:pt x="15240" y="873"/>
                  </a:lnTo>
                  <a:lnTo>
                    <a:pt x="10002" y="3255"/>
                  </a:lnTo>
                  <a:lnTo>
                    <a:pt x="5715" y="6906"/>
                  </a:lnTo>
                  <a:lnTo>
                    <a:pt x="2619" y="11588"/>
                  </a:lnTo>
                  <a:lnTo>
                    <a:pt x="636" y="17065"/>
                  </a:lnTo>
                  <a:lnTo>
                    <a:pt x="0" y="22938"/>
                  </a:lnTo>
                  <a:lnTo>
                    <a:pt x="715" y="29288"/>
                  </a:lnTo>
                  <a:lnTo>
                    <a:pt x="2778" y="35005"/>
                  </a:lnTo>
                  <a:lnTo>
                    <a:pt x="6112" y="39767"/>
                  </a:lnTo>
                  <a:lnTo>
                    <a:pt x="10398" y="43338"/>
                  </a:lnTo>
                  <a:lnTo>
                    <a:pt x="15717" y="45640"/>
                  </a:lnTo>
                  <a:lnTo>
                    <a:pt x="21749" y="46513"/>
                  </a:lnTo>
                  <a:lnTo>
                    <a:pt x="28575" y="45481"/>
                  </a:lnTo>
                  <a:lnTo>
                    <a:pt x="34131" y="42545"/>
                  </a:lnTo>
                  <a:lnTo>
                    <a:pt x="38338" y="38417"/>
                  </a:lnTo>
                  <a:lnTo>
                    <a:pt x="41354" y="33417"/>
                  </a:lnTo>
                  <a:lnTo>
                    <a:pt x="43181" y="28098"/>
                  </a:lnTo>
                  <a:lnTo>
                    <a:pt x="43736" y="22938"/>
                  </a:lnTo>
                  <a:lnTo>
                    <a:pt x="43260" y="17779"/>
                  </a:lnTo>
                  <a:lnTo>
                    <a:pt x="42068" y="13256"/>
                  </a:lnTo>
                  <a:lnTo>
                    <a:pt x="40164" y="9366"/>
                  </a:lnTo>
                  <a:lnTo>
                    <a:pt x="37465" y="6032"/>
                  </a:lnTo>
                  <a:lnTo>
                    <a:pt x="34131" y="341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3018" name="Shape 3053"/>
            <p:cNvSpPr/>
            <p:nvPr/>
          </p:nvSpPr>
          <p:spPr>
            <a:xfrm>
              <a:off x="5630687" y="5337221"/>
              <a:ext cx="40085" cy="46513"/>
            </a:xfrm>
            <a:custGeom>
              <a:avLst/>
              <a:gdLst/>
              <a:ahLst/>
              <a:cxnLst/>
              <a:rect l="0" t="0" r="0" b="0"/>
              <a:pathLst>
                <a:path w="40085" h="46513">
                  <a:moveTo>
                    <a:pt x="18019" y="0"/>
                  </a:moveTo>
                  <a:lnTo>
                    <a:pt x="12780" y="556"/>
                  </a:lnTo>
                  <a:lnTo>
                    <a:pt x="8652" y="1983"/>
                  </a:lnTo>
                  <a:lnTo>
                    <a:pt x="5636" y="4048"/>
                  </a:lnTo>
                  <a:lnTo>
                    <a:pt x="3492" y="6350"/>
                  </a:lnTo>
                  <a:lnTo>
                    <a:pt x="2222" y="8731"/>
                  </a:lnTo>
                  <a:lnTo>
                    <a:pt x="1826" y="10953"/>
                  </a:lnTo>
                  <a:lnTo>
                    <a:pt x="2144" y="12302"/>
                  </a:lnTo>
                  <a:lnTo>
                    <a:pt x="2857" y="13731"/>
                  </a:lnTo>
                  <a:lnTo>
                    <a:pt x="4127" y="14843"/>
                  </a:lnTo>
                  <a:lnTo>
                    <a:pt x="6112" y="15318"/>
                  </a:lnTo>
                  <a:lnTo>
                    <a:pt x="7937" y="14922"/>
                  </a:lnTo>
                  <a:lnTo>
                    <a:pt x="9366" y="13970"/>
                  </a:lnTo>
                  <a:lnTo>
                    <a:pt x="10240" y="12620"/>
                  </a:lnTo>
                  <a:lnTo>
                    <a:pt x="10557" y="11112"/>
                  </a:lnTo>
                  <a:lnTo>
                    <a:pt x="10318" y="9366"/>
                  </a:lnTo>
                  <a:lnTo>
                    <a:pt x="10081" y="7223"/>
                  </a:lnTo>
                  <a:lnTo>
                    <a:pt x="10716" y="5158"/>
                  </a:lnTo>
                  <a:lnTo>
                    <a:pt x="12382" y="3651"/>
                  </a:lnTo>
                  <a:lnTo>
                    <a:pt x="14685" y="2698"/>
                  </a:lnTo>
                  <a:lnTo>
                    <a:pt x="17145" y="2381"/>
                  </a:lnTo>
                  <a:lnTo>
                    <a:pt x="19606" y="2618"/>
                  </a:lnTo>
                  <a:lnTo>
                    <a:pt x="22066" y="3810"/>
                  </a:lnTo>
                  <a:lnTo>
                    <a:pt x="23971" y="6350"/>
                  </a:lnTo>
                  <a:lnTo>
                    <a:pt x="24765" y="10556"/>
                  </a:lnTo>
                  <a:lnTo>
                    <a:pt x="24765" y="16588"/>
                  </a:lnTo>
                  <a:lnTo>
                    <a:pt x="24021" y="16878"/>
                  </a:lnTo>
                  <a:lnTo>
                    <a:pt x="24765" y="18970"/>
                  </a:lnTo>
                  <a:lnTo>
                    <a:pt x="24765" y="33337"/>
                  </a:lnTo>
                  <a:lnTo>
                    <a:pt x="24606" y="35321"/>
                  </a:lnTo>
                  <a:lnTo>
                    <a:pt x="24210" y="36750"/>
                  </a:lnTo>
                  <a:lnTo>
                    <a:pt x="23177" y="37862"/>
                  </a:lnTo>
                  <a:lnTo>
                    <a:pt x="21352" y="38973"/>
                  </a:lnTo>
                  <a:lnTo>
                    <a:pt x="20320" y="39449"/>
                  </a:lnTo>
                  <a:lnTo>
                    <a:pt x="18732" y="40083"/>
                  </a:lnTo>
                  <a:lnTo>
                    <a:pt x="15240" y="40798"/>
                  </a:lnTo>
                  <a:lnTo>
                    <a:pt x="12700" y="40243"/>
                  </a:lnTo>
                  <a:lnTo>
                    <a:pt x="10636" y="38735"/>
                  </a:lnTo>
                  <a:lnTo>
                    <a:pt x="9207" y="36274"/>
                  </a:lnTo>
                  <a:lnTo>
                    <a:pt x="8652" y="33099"/>
                  </a:lnTo>
                  <a:lnTo>
                    <a:pt x="8652" y="32861"/>
                  </a:lnTo>
                  <a:lnTo>
                    <a:pt x="8890" y="31036"/>
                  </a:lnTo>
                  <a:lnTo>
                    <a:pt x="9525" y="28892"/>
                  </a:lnTo>
                  <a:lnTo>
                    <a:pt x="11112" y="26590"/>
                  </a:lnTo>
                  <a:lnTo>
                    <a:pt x="13970" y="24050"/>
                  </a:lnTo>
                  <a:lnTo>
                    <a:pt x="15955" y="22781"/>
                  </a:lnTo>
                  <a:lnTo>
                    <a:pt x="18415" y="21511"/>
                  </a:lnTo>
                  <a:lnTo>
                    <a:pt x="21352" y="20240"/>
                  </a:lnTo>
                  <a:lnTo>
                    <a:pt x="24765" y="18970"/>
                  </a:lnTo>
                  <a:lnTo>
                    <a:pt x="24021" y="16878"/>
                  </a:lnTo>
                  <a:lnTo>
                    <a:pt x="17225" y="19526"/>
                  </a:lnTo>
                  <a:lnTo>
                    <a:pt x="11112" y="22305"/>
                  </a:lnTo>
                  <a:lnTo>
                    <a:pt x="6271" y="25082"/>
                  </a:lnTo>
                  <a:lnTo>
                    <a:pt x="2778" y="28177"/>
                  </a:lnTo>
                  <a:lnTo>
                    <a:pt x="715" y="31830"/>
                  </a:lnTo>
                  <a:lnTo>
                    <a:pt x="0" y="36274"/>
                  </a:lnTo>
                  <a:lnTo>
                    <a:pt x="873" y="40640"/>
                  </a:lnTo>
                  <a:lnTo>
                    <a:pt x="3255" y="43893"/>
                  </a:lnTo>
                  <a:lnTo>
                    <a:pt x="6588" y="45878"/>
                  </a:lnTo>
                  <a:lnTo>
                    <a:pt x="10477" y="46513"/>
                  </a:lnTo>
                  <a:lnTo>
                    <a:pt x="14526" y="45878"/>
                  </a:lnTo>
                  <a:lnTo>
                    <a:pt x="18336" y="44132"/>
                  </a:lnTo>
                  <a:lnTo>
                    <a:pt x="21828" y="41831"/>
                  </a:lnTo>
                  <a:lnTo>
                    <a:pt x="24844" y="39290"/>
                  </a:lnTo>
                  <a:lnTo>
                    <a:pt x="25400" y="42306"/>
                  </a:lnTo>
                  <a:lnTo>
                    <a:pt x="26352" y="44370"/>
                  </a:lnTo>
                  <a:lnTo>
                    <a:pt x="27544" y="45640"/>
                  </a:lnTo>
                  <a:lnTo>
                    <a:pt x="28892" y="46275"/>
                  </a:lnTo>
                  <a:lnTo>
                    <a:pt x="31274" y="46513"/>
                  </a:lnTo>
                  <a:lnTo>
                    <a:pt x="32702" y="46433"/>
                  </a:lnTo>
                  <a:lnTo>
                    <a:pt x="34687" y="45878"/>
                  </a:lnTo>
                  <a:lnTo>
                    <a:pt x="37147" y="44370"/>
                  </a:lnTo>
                  <a:lnTo>
                    <a:pt x="40085" y="41592"/>
                  </a:lnTo>
                  <a:lnTo>
                    <a:pt x="40085" y="38973"/>
                  </a:lnTo>
                  <a:lnTo>
                    <a:pt x="38258" y="40322"/>
                  </a:lnTo>
                  <a:lnTo>
                    <a:pt x="35640" y="40877"/>
                  </a:lnTo>
                  <a:lnTo>
                    <a:pt x="33972" y="40401"/>
                  </a:lnTo>
                  <a:lnTo>
                    <a:pt x="33100" y="39131"/>
                  </a:lnTo>
                  <a:lnTo>
                    <a:pt x="32782" y="35162"/>
                  </a:lnTo>
                  <a:lnTo>
                    <a:pt x="32782" y="15795"/>
                  </a:lnTo>
                  <a:lnTo>
                    <a:pt x="32226" y="9127"/>
                  </a:lnTo>
                  <a:lnTo>
                    <a:pt x="30956" y="5715"/>
                  </a:lnTo>
                  <a:lnTo>
                    <a:pt x="28416" y="2777"/>
                  </a:lnTo>
                  <a:lnTo>
                    <a:pt x="26591" y="1587"/>
                  </a:lnTo>
                  <a:lnTo>
                    <a:pt x="24210" y="713"/>
                  </a:lnTo>
                  <a:lnTo>
                    <a:pt x="21352" y="237"/>
                  </a:lnTo>
                  <a:lnTo>
                    <a:pt x="18019" y="0"/>
                  </a:lnTo>
                  <a:close/>
                </a:path>
              </a:pathLst>
            </a:custGeom>
            <a:solidFill>
              <a:srgbClr val="000000"/>
            </a:solidFill>
          </p:spPr>
          <p:txBody>
            <a:bodyPr vert="horz" lIns="91440" tIns="45720" rIns="91440" bIns="45720" anchor="t"/>
            <a:lstStyle/>
            <a:p>
              <a:endParaRPr lang="en-IN"/>
            </a:p>
          </p:txBody>
        </p:sp>
        <p:sp>
          <p:nvSpPr>
            <p:cNvPr id="3019" name="Shape 3054"/>
            <p:cNvSpPr/>
            <p:nvPr/>
          </p:nvSpPr>
          <p:spPr>
            <a:xfrm>
              <a:off x="5522500" y="5337221"/>
              <a:ext cx="39528" cy="46513"/>
            </a:xfrm>
            <a:custGeom>
              <a:avLst/>
              <a:gdLst/>
              <a:ahLst/>
              <a:cxnLst/>
              <a:rect l="0" t="0" r="0" b="0"/>
              <a:pathLst>
                <a:path w="39528" h="46513">
                  <a:moveTo>
                    <a:pt x="20161" y="0"/>
                  </a:moveTo>
                  <a:lnTo>
                    <a:pt x="18017" y="3571"/>
                  </a:lnTo>
                  <a:lnTo>
                    <a:pt x="21431" y="4048"/>
                  </a:lnTo>
                  <a:lnTo>
                    <a:pt x="23812" y="5476"/>
                  </a:lnTo>
                  <a:lnTo>
                    <a:pt x="25400" y="7461"/>
                  </a:lnTo>
                  <a:lnTo>
                    <a:pt x="26511" y="9921"/>
                  </a:lnTo>
                  <a:lnTo>
                    <a:pt x="27542" y="14922"/>
                  </a:lnTo>
                  <a:lnTo>
                    <a:pt x="7143" y="14922"/>
                  </a:lnTo>
                  <a:lnTo>
                    <a:pt x="7857" y="11986"/>
                  </a:lnTo>
                  <a:lnTo>
                    <a:pt x="8731" y="9445"/>
                  </a:lnTo>
                  <a:lnTo>
                    <a:pt x="9842" y="7461"/>
                  </a:lnTo>
                  <a:lnTo>
                    <a:pt x="11112" y="5952"/>
                  </a:lnTo>
                  <a:lnTo>
                    <a:pt x="14287" y="4127"/>
                  </a:lnTo>
                  <a:lnTo>
                    <a:pt x="18017" y="3571"/>
                  </a:lnTo>
                  <a:lnTo>
                    <a:pt x="20161" y="0"/>
                  </a:lnTo>
                  <a:lnTo>
                    <a:pt x="15953" y="476"/>
                  </a:lnTo>
                  <a:lnTo>
                    <a:pt x="11429" y="2222"/>
                  </a:lnTo>
                  <a:lnTo>
                    <a:pt x="7143" y="5318"/>
                  </a:lnTo>
                  <a:lnTo>
                    <a:pt x="3492" y="9921"/>
                  </a:lnTo>
                  <a:lnTo>
                    <a:pt x="1983" y="12780"/>
                  </a:lnTo>
                  <a:lnTo>
                    <a:pt x="952" y="16192"/>
                  </a:lnTo>
                  <a:lnTo>
                    <a:pt x="237" y="20002"/>
                  </a:lnTo>
                  <a:lnTo>
                    <a:pt x="0" y="24368"/>
                  </a:lnTo>
                  <a:lnTo>
                    <a:pt x="396" y="29368"/>
                  </a:lnTo>
                  <a:lnTo>
                    <a:pt x="1348" y="33733"/>
                  </a:lnTo>
                  <a:lnTo>
                    <a:pt x="2857" y="37543"/>
                  </a:lnTo>
                  <a:lnTo>
                    <a:pt x="5079" y="40718"/>
                  </a:lnTo>
                  <a:lnTo>
                    <a:pt x="7778" y="43258"/>
                  </a:lnTo>
                  <a:lnTo>
                    <a:pt x="10953" y="45006"/>
                  </a:lnTo>
                  <a:lnTo>
                    <a:pt x="14524" y="46117"/>
                  </a:lnTo>
                  <a:lnTo>
                    <a:pt x="18493" y="46513"/>
                  </a:lnTo>
                  <a:lnTo>
                    <a:pt x="23494" y="45878"/>
                  </a:lnTo>
                  <a:lnTo>
                    <a:pt x="27701" y="44370"/>
                  </a:lnTo>
                  <a:lnTo>
                    <a:pt x="31193" y="42068"/>
                  </a:lnTo>
                  <a:lnTo>
                    <a:pt x="33972" y="39370"/>
                  </a:lnTo>
                  <a:lnTo>
                    <a:pt x="36194" y="36592"/>
                  </a:lnTo>
                  <a:lnTo>
                    <a:pt x="37782" y="33893"/>
                  </a:lnTo>
                  <a:lnTo>
                    <a:pt x="38893" y="31591"/>
                  </a:lnTo>
                  <a:lnTo>
                    <a:pt x="39528" y="30003"/>
                  </a:lnTo>
                  <a:lnTo>
                    <a:pt x="37941" y="29288"/>
                  </a:lnTo>
                  <a:lnTo>
                    <a:pt x="34925" y="33575"/>
                  </a:lnTo>
                  <a:lnTo>
                    <a:pt x="32702" y="35877"/>
                  </a:lnTo>
                  <a:lnTo>
                    <a:pt x="29923" y="37782"/>
                  </a:lnTo>
                  <a:lnTo>
                    <a:pt x="26589" y="39131"/>
                  </a:lnTo>
                  <a:lnTo>
                    <a:pt x="22542" y="39687"/>
                  </a:lnTo>
                  <a:lnTo>
                    <a:pt x="19208" y="39290"/>
                  </a:lnTo>
                  <a:lnTo>
                    <a:pt x="15875" y="38020"/>
                  </a:lnTo>
                  <a:lnTo>
                    <a:pt x="12700" y="35481"/>
                  </a:lnTo>
                  <a:lnTo>
                    <a:pt x="10000" y="31512"/>
                  </a:lnTo>
                  <a:lnTo>
                    <a:pt x="8889" y="28892"/>
                  </a:lnTo>
                  <a:lnTo>
                    <a:pt x="7937" y="25796"/>
                  </a:lnTo>
                  <a:lnTo>
                    <a:pt x="7302" y="22225"/>
                  </a:lnTo>
                  <a:lnTo>
                    <a:pt x="6825" y="18097"/>
                  </a:lnTo>
                  <a:lnTo>
                    <a:pt x="37623" y="18097"/>
                  </a:lnTo>
                  <a:lnTo>
                    <a:pt x="36988" y="13652"/>
                  </a:lnTo>
                  <a:lnTo>
                    <a:pt x="35797" y="9842"/>
                  </a:lnTo>
                  <a:lnTo>
                    <a:pt x="34131" y="6667"/>
                  </a:lnTo>
                  <a:lnTo>
                    <a:pt x="32067" y="4206"/>
                  </a:lnTo>
                  <a:lnTo>
                    <a:pt x="29527" y="2301"/>
                  </a:lnTo>
                  <a:lnTo>
                    <a:pt x="26748"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020" name="Shape 3055"/>
            <p:cNvSpPr/>
            <p:nvPr/>
          </p:nvSpPr>
          <p:spPr>
            <a:xfrm>
              <a:off x="5400658" y="5337221"/>
              <a:ext cx="39528" cy="46513"/>
            </a:xfrm>
            <a:custGeom>
              <a:avLst/>
              <a:gdLst/>
              <a:ahLst/>
              <a:cxnLst/>
              <a:rect l="0" t="0" r="0" b="0"/>
              <a:pathLst>
                <a:path w="39528" h="46513">
                  <a:moveTo>
                    <a:pt x="20161" y="0"/>
                  </a:moveTo>
                  <a:lnTo>
                    <a:pt x="18018" y="3571"/>
                  </a:lnTo>
                  <a:lnTo>
                    <a:pt x="21431" y="4048"/>
                  </a:lnTo>
                  <a:lnTo>
                    <a:pt x="23812" y="5476"/>
                  </a:lnTo>
                  <a:lnTo>
                    <a:pt x="25400" y="7461"/>
                  </a:lnTo>
                  <a:lnTo>
                    <a:pt x="26511" y="9921"/>
                  </a:lnTo>
                  <a:lnTo>
                    <a:pt x="27543" y="14922"/>
                  </a:lnTo>
                  <a:lnTo>
                    <a:pt x="7143" y="14922"/>
                  </a:lnTo>
                  <a:lnTo>
                    <a:pt x="7858" y="11986"/>
                  </a:lnTo>
                  <a:lnTo>
                    <a:pt x="8731" y="9445"/>
                  </a:lnTo>
                  <a:lnTo>
                    <a:pt x="9763" y="7461"/>
                  </a:lnTo>
                  <a:lnTo>
                    <a:pt x="11112" y="5952"/>
                  </a:lnTo>
                  <a:lnTo>
                    <a:pt x="14287" y="4127"/>
                  </a:lnTo>
                  <a:lnTo>
                    <a:pt x="18018" y="3571"/>
                  </a:lnTo>
                  <a:lnTo>
                    <a:pt x="20161" y="0"/>
                  </a:lnTo>
                  <a:lnTo>
                    <a:pt x="15954" y="476"/>
                  </a:lnTo>
                  <a:lnTo>
                    <a:pt x="11429" y="2222"/>
                  </a:lnTo>
                  <a:lnTo>
                    <a:pt x="7143" y="5318"/>
                  </a:lnTo>
                  <a:lnTo>
                    <a:pt x="3492" y="9921"/>
                  </a:lnTo>
                  <a:lnTo>
                    <a:pt x="1985" y="12780"/>
                  </a:lnTo>
                  <a:lnTo>
                    <a:pt x="952" y="16192"/>
                  </a:lnTo>
                  <a:lnTo>
                    <a:pt x="238" y="20002"/>
                  </a:lnTo>
                  <a:lnTo>
                    <a:pt x="0" y="24368"/>
                  </a:lnTo>
                  <a:lnTo>
                    <a:pt x="397" y="29368"/>
                  </a:lnTo>
                  <a:lnTo>
                    <a:pt x="1349" y="33733"/>
                  </a:lnTo>
                  <a:lnTo>
                    <a:pt x="2857" y="37543"/>
                  </a:lnTo>
                  <a:lnTo>
                    <a:pt x="5079" y="40718"/>
                  </a:lnTo>
                  <a:lnTo>
                    <a:pt x="7778" y="43258"/>
                  </a:lnTo>
                  <a:lnTo>
                    <a:pt x="10953" y="45006"/>
                  </a:lnTo>
                  <a:lnTo>
                    <a:pt x="14526" y="46117"/>
                  </a:lnTo>
                  <a:lnTo>
                    <a:pt x="18494" y="46513"/>
                  </a:lnTo>
                  <a:lnTo>
                    <a:pt x="23495" y="45878"/>
                  </a:lnTo>
                  <a:lnTo>
                    <a:pt x="27702" y="44370"/>
                  </a:lnTo>
                  <a:lnTo>
                    <a:pt x="31194" y="42068"/>
                  </a:lnTo>
                  <a:lnTo>
                    <a:pt x="33972" y="39370"/>
                  </a:lnTo>
                  <a:lnTo>
                    <a:pt x="36195" y="36592"/>
                  </a:lnTo>
                  <a:lnTo>
                    <a:pt x="37782" y="33893"/>
                  </a:lnTo>
                  <a:lnTo>
                    <a:pt x="38893" y="31591"/>
                  </a:lnTo>
                  <a:lnTo>
                    <a:pt x="39528" y="30003"/>
                  </a:lnTo>
                  <a:lnTo>
                    <a:pt x="37941" y="29288"/>
                  </a:lnTo>
                  <a:lnTo>
                    <a:pt x="34925" y="33575"/>
                  </a:lnTo>
                  <a:lnTo>
                    <a:pt x="32702" y="35877"/>
                  </a:lnTo>
                  <a:lnTo>
                    <a:pt x="29924" y="37782"/>
                  </a:lnTo>
                  <a:lnTo>
                    <a:pt x="26591" y="39131"/>
                  </a:lnTo>
                  <a:lnTo>
                    <a:pt x="22542" y="39687"/>
                  </a:lnTo>
                  <a:lnTo>
                    <a:pt x="19208" y="39290"/>
                  </a:lnTo>
                  <a:lnTo>
                    <a:pt x="15796" y="38020"/>
                  </a:lnTo>
                  <a:lnTo>
                    <a:pt x="12700" y="35481"/>
                  </a:lnTo>
                  <a:lnTo>
                    <a:pt x="10001" y="31512"/>
                  </a:lnTo>
                  <a:lnTo>
                    <a:pt x="8890" y="28892"/>
                  </a:lnTo>
                  <a:lnTo>
                    <a:pt x="7937" y="25796"/>
                  </a:lnTo>
                  <a:lnTo>
                    <a:pt x="7302" y="22225"/>
                  </a:lnTo>
                  <a:lnTo>
                    <a:pt x="6826" y="18097"/>
                  </a:lnTo>
                  <a:lnTo>
                    <a:pt x="37623" y="18097"/>
                  </a:lnTo>
                  <a:lnTo>
                    <a:pt x="36988" y="13652"/>
                  </a:lnTo>
                  <a:lnTo>
                    <a:pt x="35798" y="9842"/>
                  </a:lnTo>
                  <a:lnTo>
                    <a:pt x="34131" y="6667"/>
                  </a:lnTo>
                  <a:lnTo>
                    <a:pt x="32067" y="4206"/>
                  </a:lnTo>
                  <a:lnTo>
                    <a:pt x="29527" y="2301"/>
                  </a:lnTo>
                  <a:lnTo>
                    <a:pt x="26749" y="1031"/>
                  </a:lnTo>
                  <a:lnTo>
                    <a:pt x="23574" y="237"/>
                  </a:lnTo>
                  <a:lnTo>
                    <a:pt x="20161" y="0"/>
                  </a:lnTo>
                  <a:close/>
                </a:path>
              </a:pathLst>
            </a:custGeom>
            <a:solidFill>
              <a:srgbClr val="000000"/>
            </a:solidFill>
          </p:spPr>
          <p:txBody>
            <a:bodyPr vert="horz" lIns="91440" tIns="45720" rIns="91440" bIns="45720" anchor="t"/>
            <a:lstStyle/>
            <a:p>
              <a:endParaRPr lang="en-IN"/>
            </a:p>
          </p:txBody>
        </p:sp>
        <p:sp>
          <p:nvSpPr>
            <p:cNvPr id="3021" name="Shape 3056"/>
            <p:cNvSpPr/>
            <p:nvPr/>
          </p:nvSpPr>
          <p:spPr>
            <a:xfrm>
              <a:off x="5307948" y="5337221"/>
              <a:ext cx="43656" cy="46513"/>
            </a:xfrm>
            <a:custGeom>
              <a:avLst/>
              <a:gdLst/>
              <a:ahLst/>
              <a:cxnLst/>
              <a:rect l="0" t="0" r="0" b="0"/>
              <a:pathLst>
                <a:path w="43656" h="46513">
                  <a:moveTo>
                    <a:pt x="21352" y="0"/>
                  </a:moveTo>
                  <a:lnTo>
                    <a:pt x="20558" y="2777"/>
                  </a:lnTo>
                  <a:lnTo>
                    <a:pt x="24844" y="3651"/>
                  </a:lnTo>
                  <a:lnTo>
                    <a:pt x="28337" y="6032"/>
                  </a:lnTo>
                  <a:lnTo>
                    <a:pt x="31114" y="9683"/>
                  </a:lnTo>
                  <a:lnTo>
                    <a:pt x="33099" y="14367"/>
                  </a:lnTo>
                  <a:lnTo>
                    <a:pt x="34369" y="19843"/>
                  </a:lnTo>
                  <a:lnTo>
                    <a:pt x="34766" y="25796"/>
                  </a:lnTo>
                  <a:lnTo>
                    <a:pt x="34211" y="32067"/>
                  </a:lnTo>
                  <a:lnTo>
                    <a:pt x="32782" y="36750"/>
                  </a:lnTo>
                  <a:lnTo>
                    <a:pt x="30797" y="40083"/>
                  </a:lnTo>
                  <a:lnTo>
                    <a:pt x="28337" y="42306"/>
                  </a:lnTo>
                  <a:lnTo>
                    <a:pt x="25638" y="43418"/>
                  </a:lnTo>
                  <a:lnTo>
                    <a:pt x="23018" y="43736"/>
                  </a:lnTo>
                  <a:lnTo>
                    <a:pt x="19050" y="42942"/>
                  </a:lnTo>
                  <a:lnTo>
                    <a:pt x="15795" y="40798"/>
                  </a:lnTo>
                  <a:lnTo>
                    <a:pt x="13334" y="37623"/>
                  </a:lnTo>
                  <a:lnTo>
                    <a:pt x="11509" y="33733"/>
                  </a:lnTo>
                  <a:lnTo>
                    <a:pt x="10239" y="29527"/>
                  </a:lnTo>
                  <a:lnTo>
                    <a:pt x="9445" y="25320"/>
                  </a:lnTo>
                  <a:lnTo>
                    <a:pt x="9048" y="21351"/>
                  </a:lnTo>
                  <a:lnTo>
                    <a:pt x="8889" y="18176"/>
                  </a:lnTo>
                  <a:lnTo>
                    <a:pt x="9128" y="14525"/>
                  </a:lnTo>
                  <a:lnTo>
                    <a:pt x="9842" y="11429"/>
                  </a:lnTo>
                  <a:lnTo>
                    <a:pt x="12382" y="6587"/>
                  </a:lnTo>
                  <a:lnTo>
                    <a:pt x="16113" y="3731"/>
                  </a:lnTo>
                  <a:lnTo>
                    <a:pt x="20558" y="2777"/>
                  </a:lnTo>
                  <a:lnTo>
                    <a:pt x="21352" y="0"/>
                  </a:lnTo>
                  <a:lnTo>
                    <a:pt x="15161" y="873"/>
                  </a:lnTo>
                  <a:lnTo>
                    <a:pt x="9922" y="3255"/>
                  </a:lnTo>
                  <a:lnTo>
                    <a:pt x="5714" y="6906"/>
                  </a:lnTo>
                  <a:lnTo>
                    <a:pt x="2539" y="11588"/>
                  </a:lnTo>
                  <a:lnTo>
                    <a:pt x="634" y="17065"/>
                  </a:lnTo>
                  <a:lnTo>
                    <a:pt x="0" y="22938"/>
                  </a:lnTo>
                  <a:lnTo>
                    <a:pt x="714" y="29288"/>
                  </a:lnTo>
                  <a:lnTo>
                    <a:pt x="2778" y="35005"/>
                  </a:lnTo>
                  <a:lnTo>
                    <a:pt x="6032" y="39767"/>
                  </a:lnTo>
                  <a:lnTo>
                    <a:pt x="10398" y="43338"/>
                  </a:lnTo>
                  <a:lnTo>
                    <a:pt x="15637" y="45640"/>
                  </a:lnTo>
                  <a:lnTo>
                    <a:pt x="21669" y="46513"/>
                  </a:lnTo>
                  <a:lnTo>
                    <a:pt x="28495" y="45481"/>
                  </a:lnTo>
                  <a:lnTo>
                    <a:pt x="34052" y="42545"/>
                  </a:lnTo>
                  <a:lnTo>
                    <a:pt x="38258" y="38417"/>
                  </a:lnTo>
                  <a:lnTo>
                    <a:pt x="41275" y="33417"/>
                  </a:lnTo>
                  <a:lnTo>
                    <a:pt x="43101" y="28098"/>
                  </a:lnTo>
                  <a:lnTo>
                    <a:pt x="43656" y="22938"/>
                  </a:lnTo>
                  <a:lnTo>
                    <a:pt x="43179" y="17779"/>
                  </a:lnTo>
                  <a:lnTo>
                    <a:pt x="41989" y="13256"/>
                  </a:lnTo>
                  <a:lnTo>
                    <a:pt x="40084" y="9366"/>
                  </a:lnTo>
                  <a:lnTo>
                    <a:pt x="37386" y="6032"/>
                  </a:lnTo>
                  <a:lnTo>
                    <a:pt x="34131" y="3412"/>
                  </a:lnTo>
                  <a:lnTo>
                    <a:pt x="30321" y="1587"/>
                  </a:lnTo>
                  <a:lnTo>
                    <a:pt x="26034" y="396"/>
                  </a:lnTo>
                  <a:lnTo>
                    <a:pt x="21352" y="0"/>
                  </a:lnTo>
                  <a:close/>
                </a:path>
              </a:pathLst>
            </a:custGeom>
            <a:solidFill>
              <a:srgbClr val="000000"/>
            </a:solidFill>
          </p:spPr>
          <p:txBody>
            <a:bodyPr vert="horz" lIns="91440" tIns="45720" rIns="91440" bIns="45720" anchor="t"/>
            <a:lstStyle/>
            <a:p>
              <a:endParaRPr lang="en-IN"/>
            </a:p>
          </p:txBody>
        </p:sp>
        <p:sp>
          <p:nvSpPr>
            <p:cNvPr id="3022" name="Shape 3057"/>
            <p:cNvSpPr/>
            <p:nvPr/>
          </p:nvSpPr>
          <p:spPr>
            <a:xfrm>
              <a:off x="5124433" y="5337221"/>
              <a:ext cx="40163" cy="46513"/>
            </a:xfrm>
            <a:custGeom>
              <a:avLst/>
              <a:gdLst/>
              <a:ahLst/>
              <a:cxnLst/>
              <a:rect l="0" t="0" r="0" b="0"/>
              <a:pathLst>
                <a:path w="40163" h="46513">
                  <a:moveTo>
                    <a:pt x="18097" y="0"/>
                  </a:moveTo>
                  <a:lnTo>
                    <a:pt x="12858" y="556"/>
                  </a:lnTo>
                  <a:lnTo>
                    <a:pt x="8731" y="1983"/>
                  </a:lnTo>
                  <a:lnTo>
                    <a:pt x="5636" y="4048"/>
                  </a:lnTo>
                  <a:lnTo>
                    <a:pt x="3572" y="6350"/>
                  </a:lnTo>
                  <a:lnTo>
                    <a:pt x="2302" y="8731"/>
                  </a:lnTo>
                  <a:lnTo>
                    <a:pt x="1904" y="10953"/>
                  </a:lnTo>
                  <a:lnTo>
                    <a:pt x="2143" y="12302"/>
                  </a:lnTo>
                  <a:lnTo>
                    <a:pt x="2937" y="13731"/>
                  </a:lnTo>
                  <a:lnTo>
                    <a:pt x="4207" y="14843"/>
                  </a:lnTo>
                  <a:lnTo>
                    <a:pt x="6191" y="15318"/>
                  </a:lnTo>
                  <a:lnTo>
                    <a:pt x="7937" y="14922"/>
                  </a:lnTo>
                  <a:lnTo>
                    <a:pt x="9366" y="13970"/>
                  </a:lnTo>
                  <a:lnTo>
                    <a:pt x="10318" y="12620"/>
                  </a:lnTo>
                  <a:lnTo>
                    <a:pt x="10636" y="11112"/>
                  </a:lnTo>
                  <a:lnTo>
                    <a:pt x="10398" y="9366"/>
                  </a:lnTo>
                  <a:lnTo>
                    <a:pt x="10159" y="7223"/>
                  </a:lnTo>
                  <a:lnTo>
                    <a:pt x="10716" y="5158"/>
                  </a:lnTo>
                  <a:lnTo>
                    <a:pt x="12382" y="3651"/>
                  </a:lnTo>
                  <a:lnTo>
                    <a:pt x="14685" y="2698"/>
                  </a:lnTo>
                  <a:lnTo>
                    <a:pt x="17145" y="2381"/>
                  </a:lnTo>
                  <a:lnTo>
                    <a:pt x="19684" y="2618"/>
                  </a:lnTo>
                  <a:lnTo>
                    <a:pt x="22146" y="3810"/>
                  </a:lnTo>
                  <a:lnTo>
                    <a:pt x="24051" y="6350"/>
                  </a:lnTo>
                  <a:lnTo>
                    <a:pt x="24765" y="10556"/>
                  </a:lnTo>
                  <a:lnTo>
                    <a:pt x="24765" y="16588"/>
                  </a:lnTo>
                  <a:lnTo>
                    <a:pt x="24029" y="16878"/>
                  </a:lnTo>
                  <a:lnTo>
                    <a:pt x="24765" y="18970"/>
                  </a:lnTo>
                  <a:lnTo>
                    <a:pt x="24765" y="33337"/>
                  </a:lnTo>
                  <a:lnTo>
                    <a:pt x="24686" y="35321"/>
                  </a:lnTo>
                  <a:lnTo>
                    <a:pt x="24288" y="36750"/>
                  </a:lnTo>
                  <a:lnTo>
                    <a:pt x="23257" y="37862"/>
                  </a:lnTo>
                  <a:lnTo>
                    <a:pt x="21431" y="38973"/>
                  </a:lnTo>
                  <a:lnTo>
                    <a:pt x="18812" y="40083"/>
                  </a:lnTo>
                  <a:lnTo>
                    <a:pt x="15319" y="40798"/>
                  </a:lnTo>
                  <a:lnTo>
                    <a:pt x="12779" y="40243"/>
                  </a:lnTo>
                  <a:lnTo>
                    <a:pt x="10716" y="38735"/>
                  </a:lnTo>
                  <a:lnTo>
                    <a:pt x="9287" y="36274"/>
                  </a:lnTo>
                  <a:lnTo>
                    <a:pt x="8731" y="33099"/>
                  </a:lnTo>
                  <a:lnTo>
                    <a:pt x="8731" y="32861"/>
                  </a:lnTo>
                  <a:lnTo>
                    <a:pt x="8890" y="31036"/>
                  </a:lnTo>
                  <a:lnTo>
                    <a:pt x="9604" y="28892"/>
                  </a:lnTo>
                  <a:lnTo>
                    <a:pt x="11192" y="26590"/>
                  </a:lnTo>
                  <a:lnTo>
                    <a:pt x="13970" y="24050"/>
                  </a:lnTo>
                  <a:lnTo>
                    <a:pt x="15954" y="22781"/>
                  </a:lnTo>
                  <a:lnTo>
                    <a:pt x="18415" y="21511"/>
                  </a:lnTo>
                  <a:lnTo>
                    <a:pt x="24765" y="18970"/>
                  </a:lnTo>
                  <a:lnTo>
                    <a:pt x="24029" y="16878"/>
                  </a:lnTo>
                  <a:lnTo>
                    <a:pt x="17303" y="19526"/>
                  </a:lnTo>
                  <a:lnTo>
                    <a:pt x="11192" y="22305"/>
                  </a:lnTo>
                  <a:lnTo>
                    <a:pt x="6350" y="25082"/>
                  </a:lnTo>
                  <a:lnTo>
                    <a:pt x="2857" y="28177"/>
                  </a:lnTo>
                  <a:lnTo>
                    <a:pt x="715" y="31830"/>
                  </a:lnTo>
                  <a:lnTo>
                    <a:pt x="0" y="36274"/>
                  </a:lnTo>
                  <a:lnTo>
                    <a:pt x="952" y="40640"/>
                  </a:lnTo>
                  <a:lnTo>
                    <a:pt x="3333" y="43893"/>
                  </a:lnTo>
                  <a:lnTo>
                    <a:pt x="6667" y="45878"/>
                  </a:lnTo>
                  <a:lnTo>
                    <a:pt x="10557" y="46513"/>
                  </a:lnTo>
                  <a:lnTo>
                    <a:pt x="14604" y="45878"/>
                  </a:lnTo>
                  <a:lnTo>
                    <a:pt x="18415" y="44132"/>
                  </a:lnTo>
                  <a:lnTo>
                    <a:pt x="24923" y="39290"/>
                  </a:lnTo>
                  <a:lnTo>
                    <a:pt x="25400" y="42306"/>
                  </a:lnTo>
                  <a:lnTo>
                    <a:pt x="26352" y="44370"/>
                  </a:lnTo>
                  <a:lnTo>
                    <a:pt x="27622" y="45640"/>
                  </a:lnTo>
                  <a:lnTo>
                    <a:pt x="28972" y="46275"/>
                  </a:lnTo>
                  <a:lnTo>
                    <a:pt x="31353" y="46513"/>
                  </a:lnTo>
                  <a:lnTo>
                    <a:pt x="32782" y="46433"/>
                  </a:lnTo>
                  <a:lnTo>
                    <a:pt x="34766" y="45878"/>
                  </a:lnTo>
                  <a:lnTo>
                    <a:pt x="37227" y="44370"/>
                  </a:lnTo>
                  <a:lnTo>
                    <a:pt x="40163" y="41592"/>
                  </a:lnTo>
                  <a:lnTo>
                    <a:pt x="40163" y="38973"/>
                  </a:lnTo>
                  <a:lnTo>
                    <a:pt x="38338" y="40322"/>
                  </a:lnTo>
                  <a:lnTo>
                    <a:pt x="35718" y="40877"/>
                  </a:lnTo>
                  <a:lnTo>
                    <a:pt x="34052" y="40401"/>
                  </a:lnTo>
                  <a:lnTo>
                    <a:pt x="33178" y="39131"/>
                  </a:lnTo>
                  <a:lnTo>
                    <a:pt x="32782" y="35162"/>
                  </a:lnTo>
                  <a:lnTo>
                    <a:pt x="32782" y="15795"/>
                  </a:lnTo>
                  <a:lnTo>
                    <a:pt x="32306" y="9127"/>
                  </a:lnTo>
                  <a:lnTo>
                    <a:pt x="31036" y="5715"/>
                  </a:lnTo>
                  <a:lnTo>
                    <a:pt x="28496" y="2777"/>
                  </a:lnTo>
                  <a:lnTo>
                    <a:pt x="26670" y="1587"/>
                  </a:lnTo>
                  <a:lnTo>
                    <a:pt x="24288" y="713"/>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3023" name="Shape 3058"/>
            <p:cNvSpPr/>
            <p:nvPr/>
          </p:nvSpPr>
          <p:spPr>
            <a:xfrm>
              <a:off x="5045375" y="5337221"/>
              <a:ext cx="43736" cy="46513"/>
            </a:xfrm>
            <a:custGeom>
              <a:avLst/>
              <a:gdLst/>
              <a:ahLst/>
              <a:cxnLst/>
              <a:rect l="0" t="0" r="0" b="0"/>
              <a:pathLst>
                <a:path w="43736" h="46513">
                  <a:moveTo>
                    <a:pt x="21431" y="0"/>
                  </a:moveTo>
                  <a:lnTo>
                    <a:pt x="20637" y="2777"/>
                  </a:lnTo>
                  <a:lnTo>
                    <a:pt x="24844" y="3651"/>
                  </a:lnTo>
                  <a:lnTo>
                    <a:pt x="28337" y="6032"/>
                  </a:lnTo>
                  <a:lnTo>
                    <a:pt x="31115" y="9683"/>
                  </a:lnTo>
                  <a:lnTo>
                    <a:pt x="33178" y="14367"/>
                  </a:lnTo>
                  <a:lnTo>
                    <a:pt x="34448" y="19843"/>
                  </a:lnTo>
                  <a:lnTo>
                    <a:pt x="34846" y="25796"/>
                  </a:lnTo>
                  <a:lnTo>
                    <a:pt x="34290" y="32067"/>
                  </a:lnTo>
                  <a:lnTo>
                    <a:pt x="32861" y="36750"/>
                  </a:lnTo>
                  <a:lnTo>
                    <a:pt x="30877" y="40083"/>
                  </a:lnTo>
                  <a:lnTo>
                    <a:pt x="28337" y="42306"/>
                  </a:lnTo>
                  <a:lnTo>
                    <a:pt x="25717" y="43418"/>
                  </a:lnTo>
                  <a:lnTo>
                    <a:pt x="23098" y="43736"/>
                  </a:lnTo>
                  <a:lnTo>
                    <a:pt x="19050" y="42942"/>
                  </a:lnTo>
                  <a:lnTo>
                    <a:pt x="15875" y="40798"/>
                  </a:lnTo>
                  <a:lnTo>
                    <a:pt x="13415" y="37623"/>
                  </a:lnTo>
                  <a:lnTo>
                    <a:pt x="11588" y="33733"/>
                  </a:lnTo>
                  <a:lnTo>
                    <a:pt x="10318" y="29527"/>
                  </a:lnTo>
                  <a:lnTo>
                    <a:pt x="9525" y="25320"/>
                  </a:lnTo>
                  <a:lnTo>
                    <a:pt x="9128" y="21351"/>
                  </a:lnTo>
                  <a:lnTo>
                    <a:pt x="8969" y="18176"/>
                  </a:lnTo>
                  <a:lnTo>
                    <a:pt x="9207" y="14525"/>
                  </a:lnTo>
                  <a:lnTo>
                    <a:pt x="9842" y="11429"/>
                  </a:lnTo>
                  <a:lnTo>
                    <a:pt x="12382" y="6587"/>
                  </a:lnTo>
                  <a:lnTo>
                    <a:pt x="16192" y="3731"/>
                  </a:lnTo>
                  <a:lnTo>
                    <a:pt x="20637" y="2777"/>
                  </a:lnTo>
                  <a:lnTo>
                    <a:pt x="21431" y="0"/>
                  </a:lnTo>
                  <a:lnTo>
                    <a:pt x="15240" y="873"/>
                  </a:lnTo>
                  <a:lnTo>
                    <a:pt x="10001" y="3255"/>
                  </a:lnTo>
                  <a:lnTo>
                    <a:pt x="5794" y="6906"/>
                  </a:lnTo>
                  <a:lnTo>
                    <a:pt x="2619" y="11588"/>
                  </a:lnTo>
                  <a:lnTo>
                    <a:pt x="635" y="17065"/>
                  </a:lnTo>
                  <a:lnTo>
                    <a:pt x="0" y="22938"/>
                  </a:lnTo>
                  <a:lnTo>
                    <a:pt x="715" y="29288"/>
                  </a:lnTo>
                  <a:lnTo>
                    <a:pt x="2778" y="35005"/>
                  </a:lnTo>
                  <a:lnTo>
                    <a:pt x="6112" y="39767"/>
                  </a:lnTo>
                  <a:lnTo>
                    <a:pt x="10477" y="43338"/>
                  </a:lnTo>
                  <a:lnTo>
                    <a:pt x="15716" y="45640"/>
                  </a:lnTo>
                  <a:lnTo>
                    <a:pt x="21748" y="46513"/>
                  </a:lnTo>
                  <a:lnTo>
                    <a:pt x="28575" y="45481"/>
                  </a:lnTo>
                  <a:lnTo>
                    <a:pt x="34131" y="42545"/>
                  </a:lnTo>
                  <a:lnTo>
                    <a:pt x="38338" y="38417"/>
                  </a:lnTo>
                  <a:lnTo>
                    <a:pt x="41355" y="33417"/>
                  </a:lnTo>
                  <a:lnTo>
                    <a:pt x="43179" y="28098"/>
                  </a:lnTo>
                  <a:lnTo>
                    <a:pt x="43736" y="22938"/>
                  </a:lnTo>
                  <a:lnTo>
                    <a:pt x="43260" y="17779"/>
                  </a:lnTo>
                  <a:lnTo>
                    <a:pt x="42068" y="13256"/>
                  </a:lnTo>
                  <a:lnTo>
                    <a:pt x="40163" y="9366"/>
                  </a:lnTo>
                  <a:lnTo>
                    <a:pt x="37465" y="6032"/>
                  </a:lnTo>
                  <a:lnTo>
                    <a:pt x="34131" y="3412"/>
                  </a:lnTo>
                  <a:lnTo>
                    <a:pt x="30401" y="1587"/>
                  </a:lnTo>
                  <a:lnTo>
                    <a:pt x="26115" y="396"/>
                  </a:lnTo>
                  <a:lnTo>
                    <a:pt x="21431" y="0"/>
                  </a:lnTo>
                  <a:close/>
                </a:path>
              </a:pathLst>
            </a:custGeom>
            <a:solidFill>
              <a:srgbClr val="000000"/>
            </a:solidFill>
          </p:spPr>
          <p:txBody>
            <a:bodyPr vert="horz" lIns="91440" tIns="45720" rIns="91440" bIns="45720" anchor="t"/>
            <a:lstStyle/>
            <a:p>
              <a:endParaRPr lang="en-IN"/>
            </a:p>
          </p:txBody>
        </p:sp>
        <p:sp>
          <p:nvSpPr>
            <p:cNvPr id="3024" name="Shape 3059"/>
            <p:cNvSpPr/>
            <p:nvPr/>
          </p:nvSpPr>
          <p:spPr>
            <a:xfrm>
              <a:off x="5001402" y="5337221"/>
              <a:ext cx="39528" cy="46513"/>
            </a:xfrm>
            <a:custGeom>
              <a:avLst/>
              <a:gdLst/>
              <a:ahLst/>
              <a:cxnLst/>
              <a:rect l="0" t="0" r="0" b="0"/>
              <a:pathLst>
                <a:path w="39528" h="46513">
                  <a:moveTo>
                    <a:pt x="20241" y="0"/>
                  </a:moveTo>
                  <a:lnTo>
                    <a:pt x="18018" y="3571"/>
                  </a:lnTo>
                  <a:lnTo>
                    <a:pt x="21431" y="4048"/>
                  </a:lnTo>
                  <a:lnTo>
                    <a:pt x="23812" y="5476"/>
                  </a:lnTo>
                  <a:lnTo>
                    <a:pt x="25479" y="7461"/>
                  </a:lnTo>
                  <a:lnTo>
                    <a:pt x="26511" y="9921"/>
                  </a:lnTo>
                  <a:lnTo>
                    <a:pt x="27543" y="14922"/>
                  </a:lnTo>
                  <a:lnTo>
                    <a:pt x="7143" y="14922"/>
                  </a:lnTo>
                  <a:lnTo>
                    <a:pt x="7858" y="11986"/>
                  </a:lnTo>
                  <a:lnTo>
                    <a:pt x="8731" y="9445"/>
                  </a:lnTo>
                  <a:lnTo>
                    <a:pt x="9842" y="7461"/>
                  </a:lnTo>
                  <a:lnTo>
                    <a:pt x="11192" y="5952"/>
                  </a:lnTo>
                  <a:lnTo>
                    <a:pt x="14287" y="4127"/>
                  </a:lnTo>
                  <a:lnTo>
                    <a:pt x="18018" y="3571"/>
                  </a:lnTo>
                  <a:lnTo>
                    <a:pt x="20241" y="0"/>
                  </a:lnTo>
                  <a:lnTo>
                    <a:pt x="15954" y="476"/>
                  </a:lnTo>
                  <a:lnTo>
                    <a:pt x="11429" y="2222"/>
                  </a:lnTo>
                  <a:lnTo>
                    <a:pt x="7223" y="5318"/>
                  </a:lnTo>
                  <a:lnTo>
                    <a:pt x="3572" y="9921"/>
                  </a:lnTo>
                  <a:lnTo>
                    <a:pt x="2063" y="12780"/>
                  </a:lnTo>
                  <a:lnTo>
                    <a:pt x="1032" y="16192"/>
                  </a:lnTo>
                  <a:lnTo>
                    <a:pt x="317" y="20002"/>
                  </a:lnTo>
                  <a:lnTo>
                    <a:pt x="0" y="24368"/>
                  </a:lnTo>
                  <a:lnTo>
                    <a:pt x="397" y="29368"/>
                  </a:lnTo>
                  <a:lnTo>
                    <a:pt x="1349" y="33733"/>
                  </a:lnTo>
                  <a:lnTo>
                    <a:pt x="2937" y="37543"/>
                  </a:lnTo>
                  <a:lnTo>
                    <a:pt x="5160" y="40718"/>
                  </a:lnTo>
                  <a:lnTo>
                    <a:pt x="7858" y="43258"/>
                  </a:lnTo>
                  <a:lnTo>
                    <a:pt x="11033" y="45006"/>
                  </a:lnTo>
                  <a:lnTo>
                    <a:pt x="14604" y="46117"/>
                  </a:lnTo>
                  <a:lnTo>
                    <a:pt x="18573" y="46513"/>
                  </a:lnTo>
                  <a:lnTo>
                    <a:pt x="23495" y="45878"/>
                  </a:lnTo>
                  <a:lnTo>
                    <a:pt x="27702" y="44370"/>
                  </a:lnTo>
                  <a:lnTo>
                    <a:pt x="31194" y="42068"/>
                  </a:lnTo>
                  <a:lnTo>
                    <a:pt x="33972" y="39370"/>
                  </a:lnTo>
                  <a:lnTo>
                    <a:pt x="36195" y="36592"/>
                  </a:lnTo>
                  <a:lnTo>
                    <a:pt x="37782" y="33893"/>
                  </a:lnTo>
                  <a:lnTo>
                    <a:pt x="38893" y="31591"/>
                  </a:lnTo>
                  <a:lnTo>
                    <a:pt x="39528" y="30003"/>
                  </a:lnTo>
                  <a:lnTo>
                    <a:pt x="37941" y="29288"/>
                  </a:lnTo>
                  <a:lnTo>
                    <a:pt x="34925" y="33575"/>
                  </a:lnTo>
                  <a:lnTo>
                    <a:pt x="32702" y="35877"/>
                  </a:lnTo>
                  <a:lnTo>
                    <a:pt x="30003" y="37782"/>
                  </a:lnTo>
                  <a:lnTo>
                    <a:pt x="26670" y="39131"/>
                  </a:lnTo>
                  <a:lnTo>
                    <a:pt x="22622" y="39687"/>
                  </a:lnTo>
                  <a:lnTo>
                    <a:pt x="19288" y="39290"/>
                  </a:lnTo>
                  <a:lnTo>
                    <a:pt x="15875" y="38020"/>
                  </a:lnTo>
                  <a:lnTo>
                    <a:pt x="12700" y="35481"/>
                  </a:lnTo>
                  <a:lnTo>
                    <a:pt x="10001" y="31512"/>
                  </a:lnTo>
                  <a:lnTo>
                    <a:pt x="8890" y="28892"/>
                  </a:lnTo>
                  <a:lnTo>
                    <a:pt x="8017" y="25796"/>
                  </a:lnTo>
                  <a:lnTo>
                    <a:pt x="7302" y="22225"/>
                  </a:lnTo>
                  <a:lnTo>
                    <a:pt x="6826" y="18097"/>
                  </a:lnTo>
                  <a:lnTo>
                    <a:pt x="37703" y="18097"/>
                  </a:lnTo>
                  <a:lnTo>
                    <a:pt x="36988" y="13652"/>
                  </a:lnTo>
                  <a:lnTo>
                    <a:pt x="35877" y="9842"/>
                  </a:lnTo>
                  <a:lnTo>
                    <a:pt x="34211" y="6667"/>
                  </a:lnTo>
                  <a:lnTo>
                    <a:pt x="32067" y="4206"/>
                  </a:lnTo>
                  <a:lnTo>
                    <a:pt x="29607" y="2301"/>
                  </a:lnTo>
                  <a:lnTo>
                    <a:pt x="26749"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025" name="Shape 3060"/>
            <p:cNvSpPr/>
            <p:nvPr/>
          </p:nvSpPr>
          <p:spPr>
            <a:xfrm>
              <a:off x="4883768" y="5337221"/>
              <a:ext cx="40085" cy="46513"/>
            </a:xfrm>
            <a:custGeom>
              <a:avLst/>
              <a:gdLst/>
              <a:ahLst/>
              <a:cxnLst/>
              <a:rect l="0" t="0" r="0" b="0"/>
              <a:pathLst>
                <a:path w="40085" h="46513">
                  <a:moveTo>
                    <a:pt x="18019" y="0"/>
                  </a:moveTo>
                  <a:lnTo>
                    <a:pt x="12858" y="556"/>
                  </a:lnTo>
                  <a:lnTo>
                    <a:pt x="8731" y="1983"/>
                  </a:lnTo>
                  <a:lnTo>
                    <a:pt x="5636" y="4048"/>
                  </a:lnTo>
                  <a:lnTo>
                    <a:pt x="3492" y="6350"/>
                  </a:lnTo>
                  <a:lnTo>
                    <a:pt x="2222" y="8731"/>
                  </a:lnTo>
                  <a:lnTo>
                    <a:pt x="1826" y="10953"/>
                  </a:lnTo>
                  <a:lnTo>
                    <a:pt x="2144" y="12302"/>
                  </a:lnTo>
                  <a:lnTo>
                    <a:pt x="2857" y="13731"/>
                  </a:lnTo>
                  <a:lnTo>
                    <a:pt x="4127" y="14843"/>
                  </a:lnTo>
                  <a:lnTo>
                    <a:pt x="6112" y="15318"/>
                  </a:lnTo>
                  <a:lnTo>
                    <a:pt x="7937" y="14922"/>
                  </a:lnTo>
                  <a:lnTo>
                    <a:pt x="9366" y="13970"/>
                  </a:lnTo>
                  <a:lnTo>
                    <a:pt x="10240" y="12620"/>
                  </a:lnTo>
                  <a:lnTo>
                    <a:pt x="10557" y="11112"/>
                  </a:lnTo>
                  <a:lnTo>
                    <a:pt x="10318" y="9366"/>
                  </a:lnTo>
                  <a:lnTo>
                    <a:pt x="10081" y="7223"/>
                  </a:lnTo>
                  <a:lnTo>
                    <a:pt x="10716" y="5158"/>
                  </a:lnTo>
                  <a:lnTo>
                    <a:pt x="12382" y="3651"/>
                  </a:lnTo>
                  <a:lnTo>
                    <a:pt x="14685" y="2698"/>
                  </a:lnTo>
                  <a:lnTo>
                    <a:pt x="17145" y="2381"/>
                  </a:lnTo>
                  <a:lnTo>
                    <a:pt x="19606" y="2618"/>
                  </a:lnTo>
                  <a:lnTo>
                    <a:pt x="22066" y="3810"/>
                  </a:lnTo>
                  <a:lnTo>
                    <a:pt x="23971" y="6350"/>
                  </a:lnTo>
                  <a:lnTo>
                    <a:pt x="24765" y="10556"/>
                  </a:lnTo>
                  <a:lnTo>
                    <a:pt x="24765" y="16588"/>
                  </a:lnTo>
                  <a:lnTo>
                    <a:pt x="24022" y="16881"/>
                  </a:lnTo>
                  <a:lnTo>
                    <a:pt x="24765" y="18970"/>
                  </a:lnTo>
                  <a:lnTo>
                    <a:pt x="24765" y="33337"/>
                  </a:lnTo>
                  <a:lnTo>
                    <a:pt x="24686" y="35321"/>
                  </a:lnTo>
                  <a:lnTo>
                    <a:pt x="24210" y="36750"/>
                  </a:lnTo>
                  <a:lnTo>
                    <a:pt x="23177" y="37862"/>
                  </a:lnTo>
                  <a:lnTo>
                    <a:pt x="21352" y="38973"/>
                  </a:lnTo>
                  <a:lnTo>
                    <a:pt x="20320" y="39449"/>
                  </a:lnTo>
                  <a:lnTo>
                    <a:pt x="18732" y="40083"/>
                  </a:lnTo>
                  <a:lnTo>
                    <a:pt x="15240" y="40798"/>
                  </a:lnTo>
                  <a:lnTo>
                    <a:pt x="12700" y="40243"/>
                  </a:lnTo>
                  <a:lnTo>
                    <a:pt x="10636" y="38735"/>
                  </a:lnTo>
                  <a:lnTo>
                    <a:pt x="9207" y="36274"/>
                  </a:lnTo>
                  <a:lnTo>
                    <a:pt x="8731" y="33099"/>
                  </a:lnTo>
                  <a:lnTo>
                    <a:pt x="8731" y="32861"/>
                  </a:lnTo>
                  <a:lnTo>
                    <a:pt x="8890" y="31036"/>
                  </a:lnTo>
                  <a:lnTo>
                    <a:pt x="9525" y="28892"/>
                  </a:lnTo>
                  <a:lnTo>
                    <a:pt x="11112" y="26590"/>
                  </a:lnTo>
                  <a:lnTo>
                    <a:pt x="13970" y="24050"/>
                  </a:lnTo>
                  <a:lnTo>
                    <a:pt x="15955" y="22781"/>
                  </a:lnTo>
                  <a:lnTo>
                    <a:pt x="18415" y="21511"/>
                  </a:lnTo>
                  <a:lnTo>
                    <a:pt x="21352" y="20240"/>
                  </a:lnTo>
                  <a:lnTo>
                    <a:pt x="24765" y="18970"/>
                  </a:lnTo>
                  <a:lnTo>
                    <a:pt x="24022" y="16881"/>
                  </a:lnTo>
                  <a:lnTo>
                    <a:pt x="17303" y="19526"/>
                  </a:lnTo>
                  <a:lnTo>
                    <a:pt x="11112" y="22305"/>
                  </a:lnTo>
                  <a:lnTo>
                    <a:pt x="6271" y="25082"/>
                  </a:lnTo>
                  <a:lnTo>
                    <a:pt x="2778" y="28177"/>
                  </a:lnTo>
                  <a:lnTo>
                    <a:pt x="715" y="31830"/>
                  </a:lnTo>
                  <a:lnTo>
                    <a:pt x="0" y="36274"/>
                  </a:lnTo>
                  <a:lnTo>
                    <a:pt x="873" y="40640"/>
                  </a:lnTo>
                  <a:lnTo>
                    <a:pt x="3255" y="43893"/>
                  </a:lnTo>
                  <a:lnTo>
                    <a:pt x="6588" y="45878"/>
                  </a:lnTo>
                  <a:lnTo>
                    <a:pt x="10477" y="46513"/>
                  </a:lnTo>
                  <a:lnTo>
                    <a:pt x="14526" y="45878"/>
                  </a:lnTo>
                  <a:lnTo>
                    <a:pt x="18336" y="44132"/>
                  </a:lnTo>
                  <a:lnTo>
                    <a:pt x="21828" y="41831"/>
                  </a:lnTo>
                  <a:lnTo>
                    <a:pt x="24844" y="39290"/>
                  </a:lnTo>
                  <a:lnTo>
                    <a:pt x="25400" y="42306"/>
                  </a:lnTo>
                  <a:lnTo>
                    <a:pt x="26352" y="44370"/>
                  </a:lnTo>
                  <a:lnTo>
                    <a:pt x="27544" y="45640"/>
                  </a:lnTo>
                  <a:lnTo>
                    <a:pt x="28892" y="46275"/>
                  </a:lnTo>
                  <a:lnTo>
                    <a:pt x="31274" y="46513"/>
                  </a:lnTo>
                  <a:lnTo>
                    <a:pt x="32702" y="46433"/>
                  </a:lnTo>
                  <a:lnTo>
                    <a:pt x="34687" y="45878"/>
                  </a:lnTo>
                  <a:lnTo>
                    <a:pt x="37147" y="44370"/>
                  </a:lnTo>
                  <a:lnTo>
                    <a:pt x="40085" y="41592"/>
                  </a:lnTo>
                  <a:lnTo>
                    <a:pt x="40085" y="38973"/>
                  </a:lnTo>
                  <a:lnTo>
                    <a:pt x="38258" y="40322"/>
                  </a:lnTo>
                  <a:lnTo>
                    <a:pt x="35640" y="40877"/>
                  </a:lnTo>
                  <a:lnTo>
                    <a:pt x="33972" y="40401"/>
                  </a:lnTo>
                  <a:lnTo>
                    <a:pt x="33100" y="39131"/>
                  </a:lnTo>
                  <a:lnTo>
                    <a:pt x="32782" y="35162"/>
                  </a:lnTo>
                  <a:lnTo>
                    <a:pt x="32782" y="15795"/>
                  </a:lnTo>
                  <a:lnTo>
                    <a:pt x="32226" y="9127"/>
                  </a:lnTo>
                  <a:lnTo>
                    <a:pt x="30956" y="5715"/>
                  </a:lnTo>
                  <a:lnTo>
                    <a:pt x="28416" y="2777"/>
                  </a:lnTo>
                  <a:lnTo>
                    <a:pt x="26591" y="1587"/>
                  </a:lnTo>
                  <a:lnTo>
                    <a:pt x="24210" y="713"/>
                  </a:lnTo>
                  <a:lnTo>
                    <a:pt x="21352" y="237"/>
                  </a:lnTo>
                  <a:lnTo>
                    <a:pt x="18019" y="0"/>
                  </a:lnTo>
                  <a:close/>
                </a:path>
              </a:pathLst>
            </a:custGeom>
            <a:solidFill>
              <a:srgbClr val="000000"/>
            </a:solidFill>
          </p:spPr>
          <p:txBody>
            <a:bodyPr vert="horz" lIns="91440" tIns="45720" rIns="91440" bIns="45720" anchor="t"/>
            <a:lstStyle/>
            <a:p>
              <a:endParaRPr lang="en-IN"/>
            </a:p>
          </p:txBody>
        </p:sp>
        <p:sp>
          <p:nvSpPr>
            <p:cNvPr id="3026" name="Shape 3061"/>
            <p:cNvSpPr/>
            <p:nvPr/>
          </p:nvSpPr>
          <p:spPr>
            <a:xfrm>
              <a:off x="4953300" y="5338174"/>
              <a:ext cx="45323" cy="45958"/>
            </a:xfrm>
            <a:custGeom>
              <a:avLst/>
              <a:gdLst/>
              <a:ahLst/>
              <a:cxnLst/>
              <a:rect l="0" t="0" r="0" b="0"/>
              <a:pathLst>
                <a:path w="45323" h="45958">
                  <a:moveTo>
                    <a:pt x="0" y="0"/>
                  </a:moveTo>
                  <a:lnTo>
                    <a:pt x="0" y="1508"/>
                  </a:lnTo>
                  <a:lnTo>
                    <a:pt x="2937" y="2222"/>
                  </a:lnTo>
                  <a:lnTo>
                    <a:pt x="4286" y="3333"/>
                  </a:lnTo>
                  <a:lnTo>
                    <a:pt x="5397" y="5159"/>
                  </a:lnTo>
                  <a:lnTo>
                    <a:pt x="6985" y="8492"/>
                  </a:lnTo>
                  <a:lnTo>
                    <a:pt x="8969" y="12937"/>
                  </a:lnTo>
                  <a:lnTo>
                    <a:pt x="13573" y="23573"/>
                  </a:lnTo>
                  <a:lnTo>
                    <a:pt x="17938" y="34052"/>
                  </a:lnTo>
                  <a:lnTo>
                    <a:pt x="19685" y="38258"/>
                  </a:lnTo>
                  <a:lnTo>
                    <a:pt x="20876" y="41353"/>
                  </a:lnTo>
                  <a:lnTo>
                    <a:pt x="21828" y="43814"/>
                  </a:lnTo>
                  <a:lnTo>
                    <a:pt x="22463" y="45243"/>
                  </a:lnTo>
                  <a:lnTo>
                    <a:pt x="23574" y="45958"/>
                  </a:lnTo>
                  <a:lnTo>
                    <a:pt x="24129" y="45561"/>
                  </a:lnTo>
                  <a:lnTo>
                    <a:pt x="24765" y="44528"/>
                  </a:lnTo>
                  <a:lnTo>
                    <a:pt x="26273" y="41036"/>
                  </a:lnTo>
                  <a:lnTo>
                    <a:pt x="38893" y="9207"/>
                  </a:lnTo>
                  <a:lnTo>
                    <a:pt x="40481" y="5634"/>
                  </a:lnTo>
                  <a:lnTo>
                    <a:pt x="41751" y="3253"/>
                  </a:lnTo>
                  <a:lnTo>
                    <a:pt x="43260" y="1984"/>
                  </a:lnTo>
                  <a:lnTo>
                    <a:pt x="45323" y="1508"/>
                  </a:lnTo>
                  <a:lnTo>
                    <a:pt x="45323" y="0"/>
                  </a:lnTo>
                  <a:lnTo>
                    <a:pt x="31591" y="0"/>
                  </a:lnTo>
                  <a:lnTo>
                    <a:pt x="31591" y="1508"/>
                  </a:lnTo>
                  <a:lnTo>
                    <a:pt x="34766" y="2381"/>
                  </a:lnTo>
                  <a:lnTo>
                    <a:pt x="35877" y="3333"/>
                  </a:lnTo>
                  <a:lnTo>
                    <a:pt x="36274" y="4762"/>
                  </a:lnTo>
                  <a:lnTo>
                    <a:pt x="35718" y="7461"/>
                  </a:lnTo>
                  <a:lnTo>
                    <a:pt x="34290" y="11667"/>
                  </a:lnTo>
                  <a:lnTo>
                    <a:pt x="32306" y="16827"/>
                  </a:lnTo>
                  <a:lnTo>
                    <a:pt x="30083" y="22462"/>
                  </a:lnTo>
                  <a:lnTo>
                    <a:pt x="25876" y="33337"/>
                  </a:lnTo>
                  <a:lnTo>
                    <a:pt x="15716" y="7937"/>
                  </a:lnTo>
                  <a:lnTo>
                    <a:pt x="15161" y="6350"/>
                  </a:lnTo>
                  <a:lnTo>
                    <a:pt x="14843" y="4445"/>
                  </a:lnTo>
                  <a:lnTo>
                    <a:pt x="15240" y="3016"/>
                  </a:lnTo>
                  <a:lnTo>
                    <a:pt x="16192" y="2142"/>
                  </a:lnTo>
                  <a:lnTo>
                    <a:pt x="19367" y="1508"/>
                  </a:lnTo>
                  <a:lnTo>
                    <a:pt x="19367" y="0"/>
                  </a:lnTo>
                  <a:lnTo>
                    <a:pt x="0" y="0"/>
                  </a:lnTo>
                  <a:close/>
                </a:path>
              </a:pathLst>
            </a:custGeom>
            <a:solidFill>
              <a:srgbClr val="000000"/>
            </a:solidFill>
          </p:spPr>
          <p:txBody>
            <a:bodyPr vert="horz" lIns="91440" tIns="45720" rIns="91440" bIns="45720" anchor="t"/>
            <a:lstStyle/>
            <a:p>
              <a:endParaRPr lang="en-IN"/>
            </a:p>
          </p:txBody>
        </p:sp>
        <p:sp>
          <p:nvSpPr>
            <p:cNvPr id="3027" name="Shape 3062"/>
            <p:cNvSpPr/>
            <p:nvPr/>
          </p:nvSpPr>
          <p:spPr>
            <a:xfrm>
              <a:off x="5356049" y="5337221"/>
              <a:ext cx="38338" cy="46513"/>
            </a:xfrm>
            <a:custGeom>
              <a:avLst/>
              <a:gdLst/>
              <a:ahLst/>
              <a:cxnLst/>
              <a:rect l="0" t="0" r="0" b="0"/>
              <a:pathLst>
                <a:path w="38338" h="46513">
                  <a:moveTo>
                    <a:pt x="22225" y="0"/>
                  </a:moveTo>
                  <a:lnTo>
                    <a:pt x="16827" y="635"/>
                  </a:lnTo>
                  <a:lnTo>
                    <a:pt x="11669" y="2698"/>
                  </a:lnTo>
                  <a:lnTo>
                    <a:pt x="7065" y="6112"/>
                  </a:lnTo>
                  <a:lnTo>
                    <a:pt x="3413" y="10874"/>
                  </a:lnTo>
                  <a:lnTo>
                    <a:pt x="873" y="16986"/>
                  </a:lnTo>
                  <a:lnTo>
                    <a:pt x="0" y="24447"/>
                  </a:lnTo>
                  <a:lnTo>
                    <a:pt x="793" y="31512"/>
                  </a:lnTo>
                  <a:lnTo>
                    <a:pt x="3016" y="37147"/>
                  </a:lnTo>
                  <a:lnTo>
                    <a:pt x="6271" y="41355"/>
                  </a:lnTo>
                  <a:lnTo>
                    <a:pt x="10240" y="44291"/>
                  </a:lnTo>
                  <a:lnTo>
                    <a:pt x="14446" y="45957"/>
                  </a:lnTo>
                  <a:lnTo>
                    <a:pt x="18574" y="46513"/>
                  </a:lnTo>
                  <a:lnTo>
                    <a:pt x="24288" y="45720"/>
                  </a:lnTo>
                  <a:lnTo>
                    <a:pt x="29448" y="43021"/>
                  </a:lnTo>
                  <a:lnTo>
                    <a:pt x="31908" y="40957"/>
                  </a:lnTo>
                  <a:lnTo>
                    <a:pt x="34131" y="38180"/>
                  </a:lnTo>
                  <a:lnTo>
                    <a:pt x="36275" y="34845"/>
                  </a:lnTo>
                  <a:lnTo>
                    <a:pt x="38338" y="30956"/>
                  </a:lnTo>
                  <a:lnTo>
                    <a:pt x="36988" y="30082"/>
                  </a:lnTo>
                  <a:lnTo>
                    <a:pt x="34369" y="33654"/>
                  </a:lnTo>
                  <a:lnTo>
                    <a:pt x="31353" y="36592"/>
                  </a:lnTo>
                  <a:lnTo>
                    <a:pt x="27544" y="38656"/>
                  </a:lnTo>
                  <a:lnTo>
                    <a:pt x="22781" y="39370"/>
                  </a:lnTo>
                  <a:lnTo>
                    <a:pt x="19685" y="39052"/>
                  </a:lnTo>
                  <a:lnTo>
                    <a:pt x="16907" y="38100"/>
                  </a:lnTo>
                  <a:lnTo>
                    <a:pt x="14367" y="36432"/>
                  </a:lnTo>
                  <a:lnTo>
                    <a:pt x="12065" y="34211"/>
                  </a:lnTo>
                  <a:lnTo>
                    <a:pt x="10240" y="31432"/>
                  </a:lnTo>
                  <a:lnTo>
                    <a:pt x="8890" y="28177"/>
                  </a:lnTo>
                  <a:lnTo>
                    <a:pt x="8017" y="24526"/>
                  </a:lnTo>
                  <a:lnTo>
                    <a:pt x="7620" y="20478"/>
                  </a:lnTo>
                  <a:lnTo>
                    <a:pt x="8335" y="14128"/>
                  </a:lnTo>
                  <a:lnTo>
                    <a:pt x="10081" y="9445"/>
                  </a:lnTo>
                  <a:lnTo>
                    <a:pt x="12621" y="6191"/>
                  </a:lnTo>
                  <a:lnTo>
                    <a:pt x="15478" y="4206"/>
                  </a:lnTo>
                  <a:lnTo>
                    <a:pt x="18177" y="3175"/>
                  </a:lnTo>
                  <a:lnTo>
                    <a:pt x="20400" y="2857"/>
                  </a:lnTo>
                  <a:lnTo>
                    <a:pt x="23575" y="3175"/>
                  </a:lnTo>
                  <a:lnTo>
                    <a:pt x="25400" y="4127"/>
                  </a:lnTo>
                  <a:lnTo>
                    <a:pt x="26352" y="5636"/>
                  </a:lnTo>
                  <a:lnTo>
                    <a:pt x="26987" y="7620"/>
                  </a:lnTo>
                  <a:lnTo>
                    <a:pt x="27544" y="9762"/>
                  </a:lnTo>
                  <a:lnTo>
                    <a:pt x="29210" y="12937"/>
                  </a:lnTo>
                  <a:lnTo>
                    <a:pt x="30638" y="13970"/>
                  </a:lnTo>
                  <a:lnTo>
                    <a:pt x="32385" y="14367"/>
                  </a:lnTo>
                  <a:lnTo>
                    <a:pt x="34369" y="13890"/>
                  </a:lnTo>
                  <a:lnTo>
                    <a:pt x="35798" y="12937"/>
                  </a:lnTo>
                  <a:lnTo>
                    <a:pt x="36671" y="11588"/>
                  </a:lnTo>
                  <a:lnTo>
                    <a:pt x="36988" y="10001"/>
                  </a:lnTo>
                  <a:lnTo>
                    <a:pt x="36751" y="8413"/>
                  </a:lnTo>
                  <a:lnTo>
                    <a:pt x="35957" y="6587"/>
                  </a:lnTo>
                  <a:lnTo>
                    <a:pt x="34607" y="4762"/>
                  </a:lnTo>
                  <a:lnTo>
                    <a:pt x="32702" y="3016"/>
                  </a:lnTo>
                  <a:lnTo>
                    <a:pt x="27861" y="952"/>
                  </a:lnTo>
                  <a:lnTo>
                    <a:pt x="22225" y="0"/>
                  </a:lnTo>
                  <a:close/>
                </a:path>
              </a:pathLst>
            </a:custGeom>
            <a:solidFill>
              <a:srgbClr val="000000"/>
            </a:solidFill>
          </p:spPr>
          <p:txBody>
            <a:bodyPr vert="horz" lIns="91440" tIns="45720" rIns="91440" bIns="45720" anchor="t"/>
            <a:lstStyle/>
            <a:p>
              <a:endParaRPr lang="en-IN"/>
            </a:p>
          </p:txBody>
        </p:sp>
        <p:sp>
          <p:nvSpPr>
            <p:cNvPr id="3028" name="Shape 3063"/>
            <p:cNvSpPr/>
            <p:nvPr/>
          </p:nvSpPr>
          <p:spPr>
            <a:xfrm>
              <a:off x="6087093" y="5337221"/>
              <a:ext cx="32702" cy="45561"/>
            </a:xfrm>
            <a:custGeom>
              <a:avLst/>
              <a:gdLst/>
              <a:ahLst/>
              <a:cxnLst/>
              <a:rect l="0" t="0" r="0" b="0"/>
              <a:pathLst>
                <a:path w="32702" h="45561">
                  <a:moveTo>
                    <a:pt x="14922" y="0"/>
                  </a:moveTo>
                  <a:lnTo>
                    <a:pt x="238" y="5318"/>
                  </a:lnTo>
                  <a:lnTo>
                    <a:pt x="238" y="6906"/>
                  </a:lnTo>
                  <a:lnTo>
                    <a:pt x="3572" y="6508"/>
                  </a:lnTo>
                  <a:lnTo>
                    <a:pt x="4842" y="6587"/>
                  </a:lnTo>
                  <a:lnTo>
                    <a:pt x="5953" y="7302"/>
                  </a:lnTo>
                  <a:lnTo>
                    <a:pt x="6747" y="9048"/>
                  </a:lnTo>
                  <a:lnTo>
                    <a:pt x="7063" y="12462"/>
                  </a:lnTo>
                  <a:lnTo>
                    <a:pt x="7063" y="37226"/>
                  </a:lnTo>
                  <a:lnTo>
                    <a:pt x="6747" y="40481"/>
                  </a:lnTo>
                  <a:lnTo>
                    <a:pt x="5636" y="42306"/>
                  </a:lnTo>
                  <a:lnTo>
                    <a:pt x="3492" y="43338"/>
                  </a:lnTo>
                  <a:lnTo>
                    <a:pt x="0" y="44052"/>
                  </a:lnTo>
                  <a:lnTo>
                    <a:pt x="0" y="45561"/>
                  </a:lnTo>
                  <a:lnTo>
                    <a:pt x="23812" y="45561"/>
                  </a:lnTo>
                  <a:lnTo>
                    <a:pt x="23812" y="44052"/>
                  </a:lnTo>
                  <a:lnTo>
                    <a:pt x="20398" y="43736"/>
                  </a:lnTo>
                  <a:lnTo>
                    <a:pt x="17701" y="42782"/>
                  </a:lnTo>
                  <a:lnTo>
                    <a:pt x="16033" y="40640"/>
                  </a:lnTo>
                  <a:lnTo>
                    <a:pt x="15399" y="36592"/>
                  </a:lnTo>
                  <a:lnTo>
                    <a:pt x="15399" y="14367"/>
                  </a:lnTo>
                  <a:lnTo>
                    <a:pt x="16588" y="10795"/>
                  </a:lnTo>
                  <a:lnTo>
                    <a:pt x="19288" y="7620"/>
                  </a:lnTo>
                  <a:lnTo>
                    <a:pt x="20796" y="6587"/>
                  </a:lnTo>
                  <a:lnTo>
                    <a:pt x="22145" y="6191"/>
                  </a:lnTo>
                  <a:lnTo>
                    <a:pt x="24210" y="7143"/>
                  </a:lnTo>
                  <a:lnTo>
                    <a:pt x="26193" y="8811"/>
                  </a:lnTo>
                  <a:lnTo>
                    <a:pt x="28972" y="9683"/>
                  </a:lnTo>
                  <a:lnTo>
                    <a:pt x="30560" y="9366"/>
                  </a:lnTo>
                  <a:lnTo>
                    <a:pt x="31750" y="8413"/>
                  </a:lnTo>
                  <a:lnTo>
                    <a:pt x="32702" y="5318"/>
                  </a:lnTo>
                  <a:lnTo>
                    <a:pt x="32384" y="3095"/>
                  </a:lnTo>
                  <a:lnTo>
                    <a:pt x="31353" y="1428"/>
                  </a:lnTo>
                  <a:lnTo>
                    <a:pt x="29686" y="317"/>
                  </a:lnTo>
                  <a:lnTo>
                    <a:pt x="27385" y="0"/>
                  </a:lnTo>
                  <a:lnTo>
                    <a:pt x="24606" y="396"/>
                  </a:lnTo>
                  <a:lnTo>
                    <a:pt x="21828" y="1825"/>
                  </a:lnTo>
                  <a:lnTo>
                    <a:pt x="18891" y="4603"/>
                  </a:lnTo>
                  <a:lnTo>
                    <a:pt x="15557" y="8968"/>
                  </a:lnTo>
                  <a:lnTo>
                    <a:pt x="15399" y="8968"/>
                  </a:lnTo>
                  <a:lnTo>
                    <a:pt x="15399" y="158"/>
                  </a:lnTo>
                  <a:lnTo>
                    <a:pt x="14922" y="0"/>
                  </a:lnTo>
                  <a:close/>
                </a:path>
              </a:pathLst>
            </a:custGeom>
            <a:solidFill>
              <a:srgbClr val="000000"/>
            </a:solidFill>
          </p:spPr>
          <p:txBody>
            <a:bodyPr vert="horz" lIns="91440" tIns="45720" rIns="91440" bIns="45720" anchor="t"/>
            <a:lstStyle/>
            <a:p>
              <a:endParaRPr lang="en-IN"/>
            </a:p>
          </p:txBody>
        </p:sp>
        <p:sp>
          <p:nvSpPr>
            <p:cNvPr id="3029" name="Shape 3064"/>
            <p:cNvSpPr/>
            <p:nvPr/>
          </p:nvSpPr>
          <p:spPr>
            <a:xfrm>
              <a:off x="5978190" y="5337221"/>
              <a:ext cx="32622" cy="45561"/>
            </a:xfrm>
            <a:custGeom>
              <a:avLst/>
              <a:gdLst/>
              <a:ahLst/>
              <a:cxnLst/>
              <a:rect l="0" t="0" r="0" b="0"/>
              <a:pathLst>
                <a:path w="32622" h="45561">
                  <a:moveTo>
                    <a:pt x="14844" y="0"/>
                  </a:moveTo>
                  <a:lnTo>
                    <a:pt x="158" y="5318"/>
                  </a:lnTo>
                  <a:lnTo>
                    <a:pt x="158" y="6906"/>
                  </a:lnTo>
                  <a:lnTo>
                    <a:pt x="3572" y="6508"/>
                  </a:lnTo>
                  <a:lnTo>
                    <a:pt x="4762" y="6587"/>
                  </a:lnTo>
                  <a:lnTo>
                    <a:pt x="5874" y="7302"/>
                  </a:lnTo>
                  <a:lnTo>
                    <a:pt x="6667" y="9048"/>
                  </a:lnTo>
                  <a:lnTo>
                    <a:pt x="6985" y="12462"/>
                  </a:lnTo>
                  <a:lnTo>
                    <a:pt x="6985" y="37226"/>
                  </a:lnTo>
                  <a:lnTo>
                    <a:pt x="6667" y="40481"/>
                  </a:lnTo>
                  <a:lnTo>
                    <a:pt x="5556" y="42306"/>
                  </a:lnTo>
                  <a:lnTo>
                    <a:pt x="3413" y="43338"/>
                  </a:lnTo>
                  <a:lnTo>
                    <a:pt x="0" y="44052"/>
                  </a:lnTo>
                  <a:lnTo>
                    <a:pt x="0" y="45561"/>
                  </a:lnTo>
                  <a:lnTo>
                    <a:pt x="23732" y="45561"/>
                  </a:lnTo>
                  <a:lnTo>
                    <a:pt x="23732" y="44052"/>
                  </a:lnTo>
                  <a:lnTo>
                    <a:pt x="20320" y="43736"/>
                  </a:lnTo>
                  <a:lnTo>
                    <a:pt x="17621" y="42782"/>
                  </a:lnTo>
                  <a:lnTo>
                    <a:pt x="15954" y="40640"/>
                  </a:lnTo>
                  <a:lnTo>
                    <a:pt x="15319" y="36592"/>
                  </a:lnTo>
                  <a:lnTo>
                    <a:pt x="15319" y="14367"/>
                  </a:lnTo>
                  <a:lnTo>
                    <a:pt x="15716" y="12620"/>
                  </a:lnTo>
                  <a:lnTo>
                    <a:pt x="16588" y="10795"/>
                  </a:lnTo>
                  <a:lnTo>
                    <a:pt x="19208" y="7620"/>
                  </a:lnTo>
                  <a:lnTo>
                    <a:pt x="20716" y="6587"/>
                  </a:lnTo>
                  <a:lnTo>
                    <a:pt x="22066" y="6191"/>
                  </a:lnTo>
                  <a:lnTo>
                    <a:pt x="24130" y="7143"/>
                  </a:lnTo>
                  <a:lnTo>
                    <a:pt x="26113" y="8811"/>
                  </a:lnTo>
                  <a:lnTo>
                    <a:pt x="28892" y="9683"/>
                  </a:lnTo>
                  <a:lnTo>
                    <a:pt x="30480" y="9366"/>
                  </a:lnTo>
                  <a:lnTo>
                    <a:pt x="31670" y="8413"/>
                  </a:lnTo>
                  <a:lnTo>
                    <a:pt x="32622" y="5318"/>
                  </a:lnTo>
                  <a:lnTo>
                    <a:pt x="32306" y="3095"/>
                  </a:lnTo>
                  <a:lnTo>
                    <a:pt x="31274" y="1428"/>
                  </a:lnTo>
                  <a:lnTo>
                    <a:pt x="29607" y="317"/>
                  </a:lnTo>
                  <a:lnTo>
                    <a:pt x="27305" y="0"/>
                  </a:lnTo>
                  <a:lnTo>
                    <a:pt x="24526" y="396"/>
                  </a:lnTo>
                  <a:lnTo>
                    <a:pt x="21749" y="1825"/>
                  </a:lnTo>
                  <a:lnTo>
                    <a:pt x="18812" y="4603"/>
                  </a:lnTo>
                  <a:lnTo>
                    <a:pt x="15557" y="8968"/>
                  </a:lnTo>
                  <a:lnTo>
                    <a:pt x="15319" y="8968"/>
                  </a:lnTo>
                  <a:lnTo>
                    <a:pt x="15319" y="158"/>
                  </a:lnTo>
                  <a:lnTo>
                    <a:pt x="14844" y="0"/>
                  </a:lnTo>
                  <a:close/>
                </a:path>
              </a:pathLst>
            </a:custGeom>
            <a:solidFill>
              <a:srgbClr val="000000"/>
            </a:solidFill>
          </p:spPr>
          <p:txBody>
            <a:bodyPr vert="horz" lIns="91440" tIns="45720" rIns="91440" bIns="45720" anchor="t"/>
            <a:lstStyle/>
            <a:p>
              <a:endParaRPr lang="en-IN"/>
            </a:p>
          </p:txBody>
        </p:sp>
        <p:sp>
          <p:nvSpPr>
            <p:cNvPr id="3030" name="Shape 3065"/>
            <p:cNvSpPr/>
            <p:nvPr/>
          </p:nvSpPr>
          <p:spPr>
            <a:xfrm>
              <a:off x="5271833" y="5337221"/>
              <a:ext cx="32702" cy="45561"/>
            </a:xfrm>
            <a:custGeom>
              <a:avLst/>
              <a:gdLst/>
              <a:ahLst/>
              <a:cxnLst/>
              <a:rect l="0" t="0" r="0" b="0"/>
              <a:pathLst>
                <a:path w="32702" h="45561">
                  <a:moveTo>
                    <a:pt x="14922" y="0"/>
                  </a:moveTo>
                  <a:lnTo>
                    <a:pt x="237" y="5318"/>
                  </a:lnTo>
                  <a:lnTo>
                    <a:pt x="237" y="6906"/>
                  </a:lnTo>
                  <a:lnTo>
                    <a:pt x="3571" y="6508"/>
                  </a:lnTo>
                  <a:lnTo>
                    <a:pt x="4841" y="6587"/>
                  </a:lnTo>
                  <a:lnTo>
                    <a:pt x="5952" y="7302"/>
                  </a:lnTo>
                  <a:lnTo>
                    <a:pt x="6746" y="9048"/>
                  </a:lnTo>
                  <a:lnTo>
                    <a:pt x="7063" y="12462"/>
                  </a:lnTo>
                  <a:lnTo>
                    <a:pt x="7063" y="37226"/>
                  </a:lnTo>
                  <a:lnTo>
                    <a:pt x="6746" y="40481"/>
                  </a:lnTo>
                  <a:lnTo>
                    <a:pt x="5634" y="42306"/>
                  </a:lnTo>
                  <a:lnTo>
                    <a:pt x="3492" y="43338"/>
                  </a:lnTo>
                  <a:lnTo>
                    <a:pt x="0" y="44052"/>
                  </a:lnTo>
                  <a:lnTo>
                    <a:pt x="0" y="45561"/>
                  </a:lnTo>
                  <a:lnTo>
                    <a:pt x="23812" y="45561"/>
                  </a:lnTo>
                  <a:lnTo>
                    <a:pt x="23812" y="44052"/>
                  </a:lnTo>
                  <a:lnTo>
                    <a:pt x="20320" y="43736"/>
                  </a:lnTo>
                  <a:lnTo>
                    <a:pt x="17700" y="42782"/>
                  </a:lnTo>
                  <a:lnTo>
                    <a:pt x="16033" y="40640"/>
                  </a:lnTo>
                  <a:lnTo>
                    <a:pt x="15398" y="36592"/>
                  </a:lnTo>
                  <a:lnTo>
                    <a:pt x="15398" y="14367"/>
                  </a:lnTo>
                  <a:lnTo>
                    <a:pt x="16588" y="10795"/>
                  </a:lnTo>
                  <a:lnTo>
                    <a:pt x="19287" y="7620"/>
                  </a:lnTo>
                  <a:lnTo>
                    <a:pt x="20796" y="6587"/>
                  </a:lnTo>
                  <a:lnTo>
                    <a:pt x="22145" y="6191"/>
                  </a:lnTo>
                  <a:lnTo>
                    <a:pt x="24208" y="7143"/>
                  </a:lnTo>
                  <a:lnTo>
                    <a:pt x="26193" y="8811"/>
                  </a:lnTo>
                  <a:lnTo>
                    <a:pt x="28971" y="9683"/>
                  </a:lnTo>
                  <a:lnTo>
                    <a:pt x="30558" y="9366"/>
                  </a:lnTo>
                  <a:lnTo>
                    <a:pt x="31750" y="8413"/>
                  </a:lnTo>
                  <a:lnTo>
                    <a:pt x="32702" y="5318"/>
                  </a:lnTo>
                  <a:lnTo>
                    <a:pt x="32385" y="3095"/>
                  </a:lnTo>
                  <a:lnTo>
                    <a:pt x="31352" y="1428"/>
                  </a:lnTo>
                  <a:lnTo>
                    <a:pt x="29606" y="317"/>
                  </a:lnTo>
                  <a:lnTo>
                    <a:pt x="27383" y="0"/>
                  </a:lnTo>
                  <a:lnTo>
                    <a:pt x="24606" y="396"/>
                  </a:lnTo>
                  <a:lnTo>
                    <a:pt x="21827" y="1825"/>
                  </a:lnTo>
                  <a:lnTo>
                    <a:pt x="18891" y="4603"/>
                  </a:lnTo>
                  <a:lnTo>
                    <a:pt x="15557" y="8968"/>
                  </a:lnTo>
                  <a:lnTo>
                    <a:pt x="15398" y="8968"/>
                  </a:lnTo>
                  <a:lnTo>
                    <a:pt x="15398" y="158"/>
                  </a:lnTo>
                  <a:lnTo>
                    <a:pt x="14922" y="0"/>
                  </a:lnTo>
                  <a:close/>
                </a:path>
              </a:pathLst>
            </a:custGeom>
            <a:solidFill>
              <a:srgbClr val="000000"/>
            </a:solidFill>
          </p:spPr>
          <p:txBody>
            <a:bodyPr vert="horz" lIns="91440" tIns="45720" rIns="91440" bIns="45720" anchor="t"/>
            <a:lstStyle/>
            <a:p>
              <a:endParaRPr lang="en-IN"/>
            </a:p>
          </p:txBody>
        </p:sp>
        <p:sp>
          <p:nvSpPr>
            <p:cNvPr id="3031" name="Shape 3066"/>
            <p:cNvSpPr/>
            <p:nvPr/>
          </p:nvSpPr>
          <p:spPr>
            <a:xfrm>
              <a:off x="5165867" y="5337221"/>
              <a:ext cx="32702" cy="45561"/>
            </a:xfrm>
            <a:custGeom>
              <a:avLst/>
              <a:gdLst/>
              <a:ahLst/>
              <a:cxnLst/>
              <a:rect l="0" t="0" r="0" b="0"/>
              <a:pathLst>
                <a:path w="32702" h="45561">
                  <a:moveTo>
                    <a:pt x="14843" y="0"/>
                  </a:moveTo>
                  <a:lnTo>
                    <a:pt x="238" y="5318"/>
                  </a:lnTo>
                  <a:lnTo>
                    <a:pt x="238" y="6906"/>
                  </a:lnTo>
                  <a:lnTo>
                    <a:pt x="3572" y="6508"/>
                  </a:lnTo>
                  <a:lnTo>
                    <a:pt x="4842" y="6587"/>
                  </a:lnTo>
                  <a:lnTo>
                    <a:pt x="5873" y="7302"/>
                  </a:lnTo>
                  <a:lnTo>
                    <a:pt x="6747" y="9048"/>
                  </a:lnTo>
                  <a:lnTo>
                    <a:pt x="7064" y="12462"/>
                  </a:lnTo>
                  <a:lnTo>
                    <a:pt x="7064" y="37226"/>
                  </a:lnTo>
                  <a:lnTo>
                    <a:pt x="6747" y="40481"/>
                  </a:lnTo>
                  <a:lnTo>
                    <a:pt x="5636" y="42306"/>
                  </a:lnTo>
                  <a:lnTo>
                    <a:pt x="3413" y="43338"/>
                  </a:lnTo>
                  <a:lnTo>
                    <a:pt x="0" y="44052"/>
                  </a:lnTo>
                  <a:lnTo>
                    <a:pt x="0" y="45561"/>
                  </a:lnTo>
                  <a:lnTo>
                    <a:pt x="23812" y="45561"/>
                  </a:lnTo>
                  <a:lnTo>
                    <a:pt x="23812" y="44052"/>
                  </a:lnTo>
                  <a:lnTo>
                    <a:pt x="20319" y="43736"/>
                  </a:lnTo>
                  <a:lnTo>
                    <a:pt x="17701" y="42782"/>
                  </a:lnTo>
                  <a:lnTo>
                    <a:pt x="15954" y="40640"/>
                  </a:lnTo>
                  <a:lnTo>
                    <a:pt x="15319" y="36592"/>
                  </a:lnTo>
                  <a:lnTo>
                    <a:pt x="15319" y="14367"/>
                  </a:lnTo>
                  <a:lnTo>
                    <a:pt x="15716" y="12620"/>
                  </a:lnTo>
                  <a:lnTo>
                    <a:pt x="16589" y="10795"/>
                  </a:lnTo>
                  <a:lnTo>
                    <a:pt x="19288" y="7620"/>
                  </a:lnTo>
                  <a:lnTo>
                    <a:pt x="20796" y="6587"/>
                  </a:lnTo>
                  <a:lnTo>
                    <a:pt x="22066" y="6191"/>
                  </a:lnTo>
                  <a:lnTo>
                    <a:pt x="24209" y="7143"/>
                  </a:lnTo>
                  <a:lnTo>
                    <a:pt x="26193" y="8811"/>
                  </a:lnTo>
                  <a:lnTo>
                    <a:pt x="28892" y="9683"/>
                  </a:lnTo>
                  <a:lnTo>
                    <a:pt x="30479" y="9366"/>
                  </a:lnTo>
                  <a:lnTo>
                    <a:pt x="31670" y="8413"/>
                  </a:lnTo>
                  <a:lnTo>
                    <a:pt x="32464" y="7063"/>
                  </a:lnTo>
                  <a:lnTo>
                    <a:pt x="32702" y="5318"/>
                  </a:lnTo>
                  <a:lnTo>
                    <a:pt x="32384" y="3095"/>
                  </a:lnTo>
                  <a:lnTo>
                    <a:pt x="31273" y="1428"/>
                  </a:lnTo>
                  <a:lnTo>
                    <a:pt x="29607" y="317"/>
                  </a:lnTo>
                  <a:lnTo>
                    <a:pt x="27304" y="0"/>
                  </a:lnTo>
                  <a:lnTo>
                    <a:pt x="24606" y="396"/>
                  </a:lnTo>
                  <a:lnTo>
                    <a:pt x="21828" y="1825"/>
                  </a:lnTo>
                  <a:lnTo>
                    <a:pt x="18812" y="4603"/>
                  </a:lnTo>
                  <a:lnTo>
                    <a:pt x="15557" y="8968"/>
                  </a:lnTo>
                  <a:lnTo>
                    <a:pt x="15319" y="8968"/>
                  </a:lnTo>
                  <a:lnTo>
                    <a:pt x="15319" y="158"/>
                  </a:lnTo>
                  <a:lnTo>
                    <a:pt x="14843" y="0"/>
                  </a:lnTo>
                  <a:close/>
                </a:path>
              </a:pathLst>
            </a:custGeom>
            <a:solidFill>
              <a:srgbClr val="000000"/>
            </a:solidFill>
          </p:spPr>
          <p:txBody>
            <a:bodyPr vert="horz" lIns="91440" tIns="45720" rIns="91440" bIns="45720" anchor="t"/>
            <a:lstStyle/>
            <a:p>
              <a:endParaRPr lang="en-IN"/>
            </a:p>
          </p:txBody>
        </p:sp>
        <p:sp>
          <p:nvSpPr>
            <p:cNvPr id="3032" name="Shape 3067"/>
            <p:cNvSpPr/>
            <p:nvPr/>
          </p:nvSpPr>
          <p:spPr>
            <a:xfrm>
              <a:off x="5703394" y="5337221"/>
              <a:ext cx="29369" cy="46513"/>
            </a:xfrm>
            <a:custGeom>
              <a:avLst/>
              <a:gdLst/>
              <a:ahLst/>
              <a:cxnLst/>
              <a:rect l="0" t="0" r="0" b="0"/>
              <a:pathLst>
                <a:path w="29369" h="46513">
                  <a:moveTo>
                    <a:pt x="13811" y="0"/>
                  </a:moveTo>
                  <a:lnTo>
                    <a:pt x="9525" y="556"/>
                  </a:lnTo>
                  <a:lnTo>
                    <a:pt x="6032" y="1904"/>
                  </a:lnTo>
                  <a:lnTo>
                    <a:pt x="3333" y="3968"/>
                  </a:lnTo>
                  <a:lnTo>
                    <a:pt x="1428" y="6430"/>
                  </a:lnTo>
                  <a:lnTo>
                    <a:pt x="397" y="9207"/>
                  </a:lnTo>
                  <a:lnTo>
                    <a:pt x="0" y="12065"/>
                  </a:lnTo>
                  <a:lnTo>
                    <a:pt x="952" y="16906"/>
                  </a:lnTo>
                  <a:lnTo>
                    <a:pt x="3492" y="20717"/>
                  </a:lnTo>
                  <a:lnTo>
                    <a:pt x="7223" y="23812"/>
                  </a:lnTo>
                  <a:lnTo>
                    <a:pt x="11588" y="26511"/>
                  </a:lnTo>
                  <a:lnTo>
                    <a:pt x="17303" y="29765"/>
                  </a:lnTo>
                  <a:lnTo>
                    <a:pt x="19526" y="31193"/>
                  </a:lnTo>
                  <a:lnTo>
                    <a:pt x="21113" y="32940"/>
                  </a:lnTo>
                  <a:lnTo>
                    <a:pt x="22066" y="34925"/>
                  </a:lnTo>
                  <a:lnTo>
                    <a:pt x="22462" y="37147"/>
                  </a:lnTo>
                  <a:lnTo>
                    <a:pt x="21668" y="40640"/>
                  </a:lnTo>
                  <a:lnTo>
                    <a:pt x="19685" y="42862"/>
                  </a:lnTo>
                  <a:lnTo>
                    <a:pt x="17066" y="44052"/>
                  </a:lnTo>
                  <a:lnTo>
                    <a:pt x="14446" y="44370"/>
                  </a:lnTo>
                  <a:lnTo>
                    <a:pt x="10240" y="43736"/>
                  </a:lnTo>
                  <a:lnTo>
                    <a:pt x="7143" y="41910"/>
                  </a:lnTo>
                  <a:lnTo>
                    <a:pt x="4921" y="39370"/>
                  </a:lnTo>
                  <a:lnTo>
                    <a:pt x="3333" y="36432"/>
                  </a:lnTo>
                  <a:lnTo>
                    <a:pt x="1667" y="30479"/>
                  </a:lnTo>
                  <a:lnTo>
                    <a:pt x="80" y="30479"/>
                  </a:lnTo>
                  <a:lnTo>
                    <a:pt x="80" y="45957"/>
                  </a:lnTo>
                  <a:lnTo>
                    <a:pt x="1349" y="45957"/>
                  </a:lnTo>
                  <a:lnTo>
                    <a:pt x="2222" y="45006"/>
                  </a:lnTo>
                  <a:lnTo>
                    <a:pt x="3572" y="44767"/>
                  </a:lnTo>
                  <a:lnTo>
                    <a:pt x="5873" y="44926"/>
                  </a:lnTo>
                  <a:lnTo>
                    <a:pt x="8652" y="45561"/>
                  </a:lnTo>
                  <a:lnTo>
                    <a:pt x="11747" y="46275"/>
                  </a:lnTo>
                  <a:lnTo>
                    <a:pt x="15002" y="46513"/>
                  </a:lnTo>
                  <a:lnTo>
                    <a:pt x="18334" y="46196"/>
                  </a:lnTo>
                  <a:lnTo>
                    <a:pt x="21589" y="45163"/>
                  </a:lnTo>
                  <a:lnTo>
                    <a:pt x="24606" y="43338"/>
                  </a:lnTo>
                  <a:lnTo>
                    <a:pt x="27066" y="40877"/>
                  </a:lnTo>
                  <a:lnTo>
                    <a:pt x="28812" y="37623"/>
                  </a:lnTo>
                  <a:lnTo>
                    <a:pt x="29369" y="33733"/>
                  </a:lnTo>
                  <a:lnTo>
                    <a:pt x="28812" y="29845"/>
                  </a:lnTo>
                  <a:lnTo>
                    <a:pt x="26987" y="26749"/>
                  </a:lnTo>
                  <a:lnTo>
                    <a:pt x="24368" y="24288"/>
                  </a:lnTo>
                  <a:lnTo>
                    <a:pt x="21113" y="22066"/>
                  </a:lnTo>
                  <a:lnTo>
                    <a:pt x="10398" y="15716"/>
                  </a:lnTo>
                  <a:lnTo>
                    <a:pt x="8176" y="13970"/>
                  </a:lnTo>
                  <a:lnTo>
                    <a:pt x="6826" y="12143"/>
                  </a:lnTo>
                  <a:lnTo>
                    <a:pt x="6112" y="8731"/>
                  </a:lnTo>
                  <a:lnTo>
                    <a:pt x="6508" y="6587"/>
                  </a:lnTo>
                  <a:lnTo>
                    <a:pt x="7858" y="4524"/>
                  </a:lnTo>
                  <a:lnTo>
                    <a:pt x="10160" y="2937"/>
                  </a:lnTo>
                  <a:lnTo>
                    <a:pt x="13652" y="2222"/>
                  </a:lnTo>
                  <a:lnTo>
                    <a:pt x="16906" y="2698"/>
                  </a:lnTo>
                  <a:lnTo>
                    <a:pt x="20002" y="4524"/>
                  </a:lnTo>
                  <a:lnTo>
                    <a:pt x="21431" y="6112"/>
                  </a:lnTo>
                  <a:lnTo>
                    <a:pt x="22622" y="8254"/>
                  </a:lnTo>
                  <a:lnTo>
                    <a:pt x="23733" y="11032"/>
                  </a:lnTo>
                  <a:lnTo>
                    <a:pt x="24606" y="14446"/>
                  </a:lnTo>
                  <a:lnTo>
                    <a:pt x="26115" y="14446"/>
                  </a:lnTo>
                  <a:lnTo>
                    <a:pt x="25717" y="873"/>
                  </a:lnTo>
                  <a:lnTo>
                    <a:pt x="24606" y="873"/>
                  </a:lnTo>
                  <a:lnTo>
                    <a:pt x="24050" y="1587"/>
                  </a:lnTo>
                  <a:lnTo>
                    <a:pt x="22940" y="1983"/>
                  </a:lnTo>
                  <a:lnTo>
                    <a:pt x="19367" y="95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033" name="Shape 3068"/>
            <p:cNvSpPr/>
            <p:nvPr/>
          </p:nvSpPr>
          <p:spPr>
            <a:xfrm>
              <a:off x="5569648" y="5337221"/>
              <a:ext cx="29447" cy="46513"/>
            </a:xfrm>
            <a:custGeom>
              <a:avLst/>
              <a:gdLst/>
              <a:ahLst/>
              <a:cxnLst/>
              <a:rect l="0" t="0" r="0" b="0"/>
              <a:pathLst>
                <a:path w="29447" h="46513">
                  <a:moveTo>
                    <a:pt x="13889" y="0"/>
                  </a:moveTo>
                  <a:lnTo>
                    <a:pt x="9525" y="556"/>
                  </a:lnTo>
                  <a:lnTo>
                    <a:pt x="6032" y="1904"/>
                  </a:lnTo>
                  <a:lnTo>
                    <a:pt x="3333" y="3968"/>
                  </a:lnTo>
                  <a:lnTo>
                    <a:pt x="1507" y="6430"/>
                  </a:lnTo>
                  <a:lnTo>
                    <a:pt x="396" y="9207"/>
                  </a:lnTo>
                  <a:lnTo>
                    <a:pt x="0" y="12065"/>
                  </a:lnTo>
                  <a:lnTo>
                    <a:pt x="952" y="16906"/>
                  </a:lnTo>
                  <a:lnTo>
                    <a:pt x="3492" y="20717"/>
                  </a:lnTo>
                  <a:lnTo>
                    <a:pt x="7222" y="23812"/>
                  </a:lnTo>
                  <a:lnTo>
                    <a:pt x="11588" y="26511"/>
                  </a:lnTo>
                  <a:lnTo>
                    <a:pt x="17303" y="29765"/>
                  </a:lnTo>
                  <a:lnTo>
                    <a:pt x="19526" y="31193"/>
                  </a:lnTo>
                  <a:lnTo>
                    <a:pt x="21113" y="32940"/>
                  </a:lnTo>
                  <a:lnTo>
                    <a:pt x="22066" y="34925"/>
                  </a:lnTo>
                  <a:lnTo>
                    <a:pt x="22462" y="37147"/>
                  </a:lnTo>
                  <a:lnTo>
                    <a:pt x="21668" y="40640"/>
                  </a:lnTo>
                  <a:lnTo>
                    <a:pt x="19684" y="42862"/>
                  </a:lnTo>
                  <a:lnTo>
                    <a:pt x="17145" y="44052"/>
                  </a:lnTo>
                  <a:lnTo>
                    <a:pt x="14446" y="44370"/>
                  </a:lnTo>
                  <a:lnTo>
                    <a:pt x="10238" y="43736"/>
                  </a:lnTo>
                  <a:lnTo>
                    <a:pt x="7143" y="41910"/>
                  </a:lnTo>
                  <a:lnTo>
                    <a:pt x="4921" y="39370"/>
                  </a:lnTo>
                  <a:lnTo>
                    <a:pt x="3333" y="36432"/>
                  </a:lnTo>
                  <a:lnTo>
                    <a:pt x="1666" y="30479"/>
                  </a:lnTo>
                  <a:lnTo>
                    <a:pt x="78" y="30479"/>
                  </a:lnTo>
                  <a:lnTo>
                    <a:pt x="78" y="45957"/>
                  </a:lnTo>
                  <a:lnTo>
                    <a:pt x="1348" y="45957"/>
                  </a:lnTo>
                  <a:lnTo>
                    <a:pt x="2222" y="45006"/>
                  </a:lnTo>
                  <a:lnTo>
                    <a:pt x="3571" y="44767"/>
                  </a:lnTo>
                  <a:lnTo>
                    <a:pt x="5873" y="44926"/>
                  </a:lnTo>
                  <a:lnTo>
                    <a:pt x="8651" y="45561"/>
                  </a:lnTo>
                  <a:lnTo>
                    <a:pt x="11747" y="46275"/>
                  </a:lnTo>
                  <a:lnTo>
                    <a:pt x="15081" y="46513"/>
                  </a:lnTo>
                  <a:lnTo>
                    <a:pt x="18334" y="46196"/>
                  </a:lnTo>
                  <a:lnTo>
                    <a:pt x="21589" y="45163"/>
                  </a:lnTo>
                  <a:lnTo>
                    <a:pt x="24606" y="43338"/>
                  </a:lnTo>
                  <a:lnTo>
                    <a:pt x="27066" y="40877"/>
                  </a:lnTo>
                  <a:lnTo>
                    <a:pt x="28812" y="37623"/>
                  </a:lnTo>
                  <a:lnTo>
                    <a:pt x="29447" y="33733"/>
                  </a:lnTo>
                  <a:lnTo>
                    <a:pt x="28812" y="29845"/>
                  </a:lnTo>
                  <a:lnTo>
                    <a:pt x="27066" y="26749"/>
                  </a:lnTo>
                  <a:lnTo>
                    <a:pt x="24367" y="24288"/>
                  </a:lnTo>
                  <a:lnTo>
                    <a:pt x="21113" y="22066"/>
                  </a:lnTo>
                  <a:lnTo>
                    <a:pt x="10397" y="15716"/>
                  </a:lnTo>
                  <a:lnTo>
                    <a:pt x="8175" y="13970"/>
                  </a:lnTo>
                  <a:lnTo>
                    <a:pt x="6905" y="12143"/>
                  </a:lnTo>
                  <a:lnTo>
                    <a:pt x="6269" y="10318"/>
                  </a:lnTo>
                  <a:lnTo>
                    <a:pt x="6111" y="8731"/>
                  </a:lnTo>
                  <a:lnTo>
                    <a:pt x="6587" y="6587"/>
                  </a:lnTo>
                  <a:lnTo>
                    <a:pt x="7857" y="4524"/>
                  </a:lnTo>
                  <a:lnTo>
                    <a:pt x="10159" y="2937"/>
                  </a:lnTo>
                  <a:lnTo>
                    <a:pt x="13652" y="2222"/>
                  </a:lnTo>
                  <a:lnTo>
                    <a:pt x="16906" y="2698"/>
                  </a:lnTo>
                  <a:lnTo>
                    <a:pt x="20002" y="4524"/>
                  </a:lnTo>
                  <a:lnTo>
                    <a:pt x="21431" y="6112"/>
                  </a:lnTo>
                  <a:lnTo>
                    <a:pt x="22621" y="8254"/>
                  </a:lnTo>
                  <a:lnTo>
                    <a:pt x="23732" y="11032"/>
                  </a:lnTo>
                  <a:lnTo>
                    <a:pt x="24684" y="14446"/>
                  </a:lnTo>
                  <a:lnTo>
                    <a:pt x="26113" y="14446"/>
                  </a:lnTo>
                  <a:lnTo>
                    <a:pt x="25717" y="873"/>
                  </a:lnTo>
                  <a:lnTo>
                    <a:pt x="24684" y="873"/>
                  </a:lnTo>
                  <a:lnTo>
                    <a:pt x="24050" y="1587"/>
                  </a:lnTo>
                  <a:lnTo>
                    <a:pt x="22938" y="1983"/>
                  </a:lnTo>
                  <a:lnTo>
                    <a:pt x="21431" y="1667"/>
                  </a:lnTo>
                  <a:lnTo>
                    <a:pt x="19367" y="952"/>
                  </a:lnTo>
                  <a:lnTo>
                    <a:pt x="13889" y="0"/>
                  </a:lnTo>
                  <a:close/>
                </a:path>
              </a:pathLst>
            </a:custGeom>
            <a:solidFill>
              <a:srgbClr val="000000"/>
            </a:solidFill>
          </p:spPr>
          <p:txBody>
            <a:bodyPr vert="horz" lIns="91440" tIns="45720" rIns="91440" bIns="45720" anchor="t"/>
            <a:lstStyle/>
            <a:p>
              <a:endParaRPr lang="en-IN"/>
            </a:p>
          </p:txBody>
        </p:sp>
        <p:sp>
          <p:nvSpPr>
            <p:cNvPr id="3034" name="Shape 3069"/>
            <p:cNvSpPr/>
            <p:nvPr/>
          </p:nvSpPr>
          <p:spPr>
            <a:xfrm>
              <a:off x="5487416" y="5337221"/>
              <a:ext cx="29447" cy="46513"/>
            </a:xfrm>
            <a:custGeom>
              <a:avLst/>
              <a:gdLst/>
              <a:ahLst/>
              <a:cxnLst/>
              <a:rect l="0" t="0" r="0" b="0"/>
              <a:pathLst>
                <a:path w="29447" h="46513">
                  <a:moveTo>
                    <a:pt x="13889" y="0"/>
                  </a:moveTo>
                  <a:lnTo>
                    <a:pt x="9525" y="556"/>
                  </a:lnTo>
                  <a:lnTo>
                    <a:pt x="6032" y="1904"/>
                  </a:lnTo>
                  <a:lnTo>
                    <a:pt x="3333" y="3968"/>
                  </a:lnTo>
                  <a:lnTo>
                    <a:pt x="1507" y="6430"/>
                  </a:lnTo>
                  <a:lnTo>
                    <a:pt x="396" y="9207"/>
                  </a:lnTo>
                  <a:lnTo>
                    <a:pt x="0" y="12065"/>
                  </a:lnTo>
                  <a:lnTo>
                    <a:pt x="952" y="16906"/>
                  </a:lnTo>
                  <a:lnTo>
                    <a:pt x="3492" y="20717"/>
                  </a:lnTo>
                  <a:lnTo>
                    <a:pt x="7222" y="23812"/>
                  </a:lnTo>
                  <a:lnTo>
                    <a:pt x="11588" y="26511"/>
                  </a:lnTo>
                  <a:lnTo>
                    <a:pt x="17303" y="29765"/>
                  </a:lnTo>
                  <a:lnTo>
                    <a:pt x="19526" y="31193"/>
                  </a:lnTo>
                  <a:lnTo>
                    <a:pt x="21113" y="32940"/>
                  </a:lnTo>
                  <a:lnTo>
                    <a:pt x="22066" y="34925"/>
                  </a:lnTo>
                  <a:lnTo>
                    <a:pt x="22462" y="37147"/>
                  </a:lnTo>
                  <a:lnTo>
                    <a:pt x="21668" y="40640"/>
                  </a:lnTo>
                  <a:lnTo>
                    <a:pt x="19684" y="42862"/>
                  </a:lnTo>
                  <a:lnTo>
                    <a:pt x="17145" y="44052"/>
                  </a:lnTo>
                  <a:lnTo>
                    <a:pt x="14446" y="44370"/>
                  </a:lnTo>
                  <a:lnTo>
                    <a:pt x="10238" y="43736"/>
                  </a:lnTo>
                  <a:lnTo>
                    <a:pt x="7143" y="41910"/>
                  </a:lnTo>
                  <a:lnTo>
                    <a:pt x="4921" y="39370"/>
                  </a:lnTo>
                  <a:lnTo>
                    <a:pt x="3333" y="36432"/>
                  </a:lnTo>
                  <a:lnTo>
                    <a:pt x="1666" y="30479"/>
                  </a:lnTo>
                  <a:lnTo>
                    <a:pt x="78" y="30479"/>
                  </a:lnTo>
                  <a:lnTo>
                    <a:pt x="78" y="45957"/>
                  </a:lnTo>
                  <a:lnTo>
                    <a:pt x="1428" y="45957"/>
                  </a:lnTo>
                  <a:lnTo>
                    <a:pt x="2222" y="45006"/>
                  </a:lnTo>
                  <a:lnTo>
                    <a:pt x="3571" y="44767"/>
                  </a:lnTo>
                  <a:lnTo>
                    <a:pt x="5873" y="44926"/>
                  </a:lnTo>
                  <a:lnTo>
                    <a:pt x="8651" y="45561"/>
                  </a:lnTo>
                  <a:lnTo>
                    <a:pt x="11747" y="46275"/>
                  </a:lnTo>
                  <a:lnTo>
                    <a:pt x="15081" y="46513"/>
                  </a:lnTo>
                  <a:lnTo>
                    <a:pt x="18334" y="46196"/>
                  </a:lnTo>
                  <a:lnTo>
                    <a:pt x="21590" y="45163"/>
                  </a:lnTo>
                  <a:lnTo>
                    <a:pt x="24606" y="43338"/>
                  </a:lnTo>
                  <a:lnTo>
                    <a:pt x="27066" y="40877"/>
                  </a:lnTo>
                  <a:lnTo>
                    <a:pt x="28812" y="37623"/>
                  </a:lnTo>
                  <a:lnTo>
                    <a:pt x="29447" y="33733"/>
                  </a:lnTo>
                  <a:lnTo>
                    <a:pt x="28812" y="29845"/>
                  </a:lnTo>
                  <a:lnTo>
                    <a:pt x="27066" y="26749"/>
                  </a:lnTo>
                  <a:lnTo>
                    <a:pt x="24447" y="24288"/>
                  </a:lnTo>
                  <a:lnTo>
                    <a:pt x="21113" y="22066"/>
                  </a:lnTo>
                  <a:lnTo>
                    <a:pt x="10397" y="15716"/>
                  </a:lnTo>
                  <a:lnTo>
                    <a:pt x="8175" y="13970"/>
                  </a:lnTo>
                  <a:lnTo>
                    <a:pt x="6905" y="12143"/>
                  </a:lnTo>
                  <a:lnTo>
                    <a:pt x="6111" y="8731"/>
                  </a:lnTo>
                  <a:lnTo>
                    <a:pt x="6587" y="6587"/>
                  </a:lnTo>
                  <a:lnTo>
                    <a:pt x="7857" y="4524"/>
                  </a:lnTo>
                  <a:lnTo>
                    <a:pt x="10159" y="2937"/>
                  </a:lnTo>
                  <a:lnTo>
                    <a:pt x="13652" y="2222"/>
                  </a:lnTo>
                  <a:lnTo>
                    <a:pt x="16986" y="2698"/>
                  </a:lnTo>
                  <a:lnTo>
                    <a:pt x="20002" y="4524"/>
                  </a:lnTo>
                  <a:lnTo>
                    <a:pt x="21431" y="6112"/>
                  </a:lnTo>
                  <a:lnTo>
                    <a:pt x="22701" y="8254"/>
                  </a:lnTo>
                  <a:lnTo>
                    <a:pt x="23732" y="11032"/>
                  </a:lnTo>
                  <a:lnTo>
                    <a:pt x="24684" y="14446"/>
                  </a:lnTo>
                  <a:lnTo>
                    <a:pt x="26193" y="14446"/>
                  </a:lnTo>
                  <a:lnTo>
                    <a:pt x="25796" y="873"/>
                  </a:lnTo>
                  <a:lnTo>
                    <a:pt x="24684" y="873"/>
                  </a:lnTo>
                  <a:lnTo>
                    <a:pt x="24050" y="1587"/>
                  </a:lnTo>
                  <a:lnTo>
                    <a:pt x="23018" y="1983"/>
                  </a:lnTo>
                  <a:lnTo>
                    <a:pt x="19446" y="952"/>
                  </a:lnTo>
                  <a:lnTo>
                    <a:pt x="16906" y="317"/>
                  </a:lnTo>
                  <a:lnTo>
                    <a:pt x="13889" y="0"/>
                  </a:lnTo>
                  <a:close/>
                </a:path>
              </a:pathLst>
            </a:custGeom>
            <a:solidFill>
              <a:srgbClr val="000000"/>
            </a:solidFill>
          </p:spPr>
          <p:txBody>
            <a:bodyPr vert="horz" lIns="91440" tIns="45720" rIns="91440" bIns="45720" anchor="t"/>
            <a:lstStyle/>
            <a:p>
              <a:endParaRPr lang="en-IN"/>
            </a:p>
          </p:txBody>
        </p:sp>
        <p:sp>
          <p:nvSpPr>
            <p:cNvPr id="3035" name="Shape 3070"/>
            <p:cNvSpPr/>
            <p:nvPr/>
          </p:nvSpPr>
          <p:spPr>
            <a:xfrm>
              <a:off x="5447807" y="5337221"/>
              <a:ext cx="29368" cy="46513"/>
            </a:xfrm>
            <a:custGeom>
              <a:avLst/>
              <a:gdLst/>
              <a:ahLst/>
              <a:cxnLst/>
              <a:rect l="0" t="0" r="0" b="0"/>
              <a:pathLst>
                <a:path w="29368" h="46513">
                  <a:moveTo>
                    <a:pt x="13891" y="0"/>
                  </a:moveTo>
                  <a:lnTo>
                    <a:pt x="9525" y="556"/>
                  </a:lnTo>
                  <a:lnTo>
                    <a:pt x="6032" y="1904"/>
                  </a:lnTo>
                  <a:lnTo>
                    <a:pt x="3333" y="3968"/>
                  </a:lnTo>
                  <a:lnTo>
                    <a:pt x="1508" y="6430"/>
                  </a:lnTo>
                  <a:lnTo>
                    <a:pt x="397" y="9207"/>
                  </a:lnTo>
                  <a:lnTo>
                    <a:pt x="0" y="12065"/>
                  </a:lnTo>
                  <a:lnTo>
                    <a:pt x="952" y="16906"/>
                  </a:lnTo>
                  <a:lnTo>
                    <a:pt x="3492" y="20717"/>
                  </a:lnTo>
                  <a:lnTo>
                    <a:pt x="7223" y="23812"/>
                  </a:lnTo>
                  <a:lnTo>
                    <a:pt x="11588" y="26511"/>
                  </a:lnTo>
                  <a:lnTo>
                    <a:pt x="17303" y="29765"/>
                  </a:lnTo>
                  <a:lnTo>
                    <a:pt x="19526" y="31193"/>
                  </a:lnTo>
                  <a:lnTo>
                    <a:pt x="21113" y="32940"/>
                  </a:lnTo>
                  <a:lnTo>
                    <a:pt x="22066" y="34925"/>
                  </a:lnTo>
                  <a:lnTo>
                    <a:pt x="22463" y="37147"/>
                  </a:lnTo>
                  <a:lnTo>
                    <a:pt x="21669" y="40640"/>
                  </a:lnTo>
                  <a:lnTo>
                    <a:pt x="19685" y="42862"/>
                  </a:lnTo>
                  <a:lnTo>
                    <a:pt x="17145" y="44052"/>
                  </a:lnTo>
                  <a:lnTo>
                    <a:pt x="14446" y="44370"/>
                  </a:lnTo>
                  <a:lnTo>
                    <a:pt x="10240" y="43736"/>
                  </a:lnTo>
                  <a:lnTo>
                    <a:pt x="7143" y="41910"/>
                  </a:lnTo>
                  <a:lnTo>
                    <a:pt x="4921" y="39370"/>
                  </a:lnTo>
                  <a:lnTo>
                    <a:pt x="3333" y="36432"/>
                  </a:lnTo>
                  <a:lnTo>
                    <a:pt x="1667" y="30479"/>
                  </a:lnTo>
                  <a:lnTo>
                    <a:pt x="80" y="30479"/>
                  </a:lnTo>
                  <a:lnTo>
                    <a:pt x="80" y="45957"/>
                  </a:lnTo>
                  <a:lnTo>
                    <a:pt x="1349" y="45957"/>
                  </a:lnTo>
                  <a:lnTo>
                    <a:pt x="2222" y="45006"/>
                  </a:lnTo>
                  <a:lnTo>
                    <a:pt x="3572" y="44767"/>
                  </a:lnTo>
                  <a:lnTo>
                    <a:pt x="5873" y="44926"/>
                  </a:lnTo>
                  <a:lnTo>
                    <a:pt x="8652" y="45561"/>
                  </a:lnTo>
                  <a:lnTo>
                    <a:pt x="11747" y="46275"/>
                  </a:lnTo>
                  <a:lnTo>
                    <a:pt x="15081" y="46513"/>
                  </a:lnTo>
                  <a:lnTo>
                    <a:pt x="18336" y="46196"/>
                  </a:lnTo>
                  <a:lnTo>
                    <a:pt x="21590" y="45163"/>
                  </a:lnTo>
                  <a:lnTo>
                    <a:pt x="24606" y="43338"/>
                  </a:lnTo>
                  <a:lnTo>
                    <a:pt x="27067" y="40877"/>
                  </a:lnTo>
                  <a:lnTo>
                    <a:pt x="28813" y="37623"/>
                  </a:lnTo>
                  <a:lnTo>
                    <a:pt x="29368" y="33733"/>
                  </a:lnTo>
                  <a:lnTo>
                    <a:pt x="28813" y="29845"/>
                  </a:lnTo>
                  <a:lnTo>
                    <a:pt x="27067" y="26749"/>
                  </a:lnTo>
                  <a:lnTo>
                    <a:pt x="24368" y="24288"/>
                  </a:lnTo>
                  <a:lnTo>
                    <a:pt x="21113" y="22066"/>
                  </a:lnTo>
                  <a:lnTo>
                    <a:pt x="10398" y="15716"/>
                  </a:lnTo>
                  <a:lnTo>
                    <a:pt x="8176" y="13970"/>
                  </a:lnTo>
                  <a:lnTo>
                    <a:pt x="6906" y="12143"/>
                  </a:lnTo>
                  <a:lnTo>
                    <a:pt x="6271" y="10318"/>
                  </a:lnTo>
                  <a:lnTo>
                    <a:pt x="6112" y="8731"/>
                  </a:lnTo>
                  <a:lnTo>
                    <a:pt x="6508" y="6587"/>
                  </a:lnTo>
                  <a:lnTo>
                    <a:pt x="7858" y="4524"/>
                  </a:lnTo>
                  <a:lnTo>
                    <a:pt x="10160" y="2937"/>
                  </a:lnTo>
                  <a:lnTo>
                    <a:pt x="13652" y="2222"/>
                  </a:lnTo>
                  <a:lnTo>
                    <a:pt x="16907" y="2698"/>
                  </a:lnTo>
                  <a:lnTo>
                    <a:pt x="20002" y="4524"/>
                  </a:lnTo>
                  <a:lnTo>
                    <a:pt x="21431" y="6112"/>
                  </a:lnTo>
                  <a:lnTo>
                    <a:pt x="22622" y="8254"/>
                  </a:lnTo>
                  <a:lnTo>
                    <a:pt x="23733" y="11032"/>
                  </a:lnTo>
                  <a:lnTo>
                    <a:pt x="24686" y="14446"/>
                  </a:lnTo>
                  <a:lnTo>
                    <a:pt x="26115" y="14446"/>
                  </a:lnTo>
                  <a:lnTo>
                    <a:pt x="25717" y="873"/>
                  </a:lnTo>
                  <a:lnTo>
                    <a:pt x="24686" y="873"/>
                  </a:lnTo>
                  <a:lnTo>
                    <a:pt x="24051" y="1587"/>
                  </a:lnTo>
                  <a:lnTo>
                    <a:pt x="22940" y="1983"/>
                  </a:lnTo>
                  <a:lnTo>
                    <a:pt x="21431" y="1667"/>
                  </a:lnTo>
                  <a:lnTo>
                    <a:pt x="19367" y="952"/>
                  </a:lnTo>
                  <a:lnTo>
                    <a:pt x="13891" y="0"/>
                  </a:lnTo>
                  <a:close/>
                </a:path>
              </a:pathLst>
            </a:custGeom>
            <a:solidFill>
              <a:srgbClr val="000000"/>
            </a:solidFill>
          </p:spPr>
          <p:txBody>
            <a:bodyPr vert="horz" lIns="91440" tIns="45720" rIns="91440" bIns="45720" anchor="t"/>
            <a:lstStyle/>
            <a:p>
              <a:endParaRPr lang="en-IN"/>
            </a:p>
          </p:txBody>
        </p:sp>
        <p:sp>
          <p:nvSpPr>
            <p:cNvPr id="3036" name="Shape 3071"/>
            <p:cNvSpPr/>
            <p:nvPr/>
          </p:nvSpPr>
          <p:spPr>
            <a:xfrm>
              <a:off x="6273465" y="5372703"/>
              <a:ext cx="13732" cy="24050"/>
            </a:xfrm>
            <a:custGeom>
              <a:avLst/>
              <a:gdLst/>
              <a:ahLst/>
              <a:cxnLst/>
              <a:rect l="0" t="0" r="0" b="0"/>
              <a:pathLst>
                <a:path w="13732" h="24050">
                  <a:moveTo>
                    <a:pt x="5715" y="0"/>
                  </a:moveTo>
                  <a:lnTo>
                    <a:pt x="3810" y="317"/>
                  </a:lnTo>
                  <a:lnTo>
                    <a:pt x="1905" y="1268"/>
                  </a:lnTo>
                  <a:lnTo>
                    <a:pt x="556" y="3015"/>
                  </a:lnTo>
                  <a:lnTo>
                    <a:pt x="0" y="5713"/>
                  </a:lnTo>
                  <a:lnTo>
                    <a:pt x="556" y="8175"/>
                  </a:lnTo>
                  <a:lnTo>
                    <a:pt x="2064" y="9682"/>
                  </a:lnTo>
                  <a:lnTo>
                    <a:pt x="4127" y="10476"/>
                  </a:lnTo>
                  <a:lnTo>
                    <a:pt x="6112" y="10636"/>
                  </a:lnTo>
                  <a:lnTo>
                    <a:pt x="7620" y="10476"/>
                  </a:lnTo>
                  <a:lnTo>
                    <a:pt x="8494" y="10238"/>
                  </a:lnTo>
                  <a:lnTo>
                    <a:pt x="9445" y="10556"/>
                  </a:lnTo>
                  <a:lnTo>
                    <a:pt x="9922" y="11667"/>
                  </a:lnTo>
                  <a:lnTo>
                    <a:pt x="9604" y="13493"/>
                  </a:lnTo>
                  <a:lnTo>
                    <a:pt x="8255" y="16032"/>
                  </a:lnTo>
                  <a:lnTo>
                    <a:pt x="5794" y="19050"/>
                  </a:lnTo>
                  <a:lnTo>
                    <a:pt x="1746" y="22145"/>
                  </a:lnTo>
                  <a:lnTo>
                    <a:pt x="2699" y="24050"/>
                  </a:lnTo>
                  <a:lnTo>
                    <a:pt x="4525" y="23176"/>
                  </a:lnTo>
                  <a:lnTo>
                    <a:pt x="6826" y="21431"/>
                  </a:lnTo>
                  <a:lnTo>
                    <a:pt x="11510" y="16192"/>
                  </a:lnTo>
                  <a:lnTo>
                    <a:pt x="13176" y="12937"/>
                  </a:lnTo>
                  <a:lnTo>
                    <a:pt x="13732" y="9445"/>
                  </a:lnTo>
                  <a:lnTo>
                    <a:pt x="13335" y="5874"/>
                  </a:lnTo>
                  <a:lnTo>
                    <a:pt x="12144" y="3332"/>
                  </a:lnTo>
                  <a:lnTo>
                    <a:pt x="10636" y="1587"/>
                  </a:lnTo>
                  <a:lnTo>
                    <a:pt x="8810" y="555"/>
                  </a:lnTo>
                  <a:lnTo>
                    <a:pt x="5715" y="0"/>
                  </a:lnTo>
                  <a:close/>
                </a:path>
              </a:pathLst>
            </a:custGeom>
            <a:solidFill>
              <a:srgbClr val="000000"/>
            </a:solidFill>
          </p:spPr>
          <p:txBody>
            <a:bodyPr vert="horz" lIns="91440" tIns="45720" rIns="91440" bIns="45720" anchor="t"/>
            <a:lstStyle/>
            <a:p>
              <a:endParaRPr lang="en-IN"/>
            </a:p>
          </p:txBody>
        </p:sp>
        <p:sp>
          <p:nvSpPr>
            <p:cNvPr id="3037" name="Shape 3072"/>
            <p:cNvSpPr/>
            <p:nvPr/>
          </p:nvSpPr>
          <p:spPr>
            <a:xfrm>
              <a:off x="5223334" y="5337221"/>
              <a:ext cx="46037" cy="67071"/>
            </a:xfrm>
            <a:custGeom>
              <a:avLst/>
              <a:gdLst/>
              <a:ahLst/>
              <a:cxnLst/>
              <a:rect l="0" t="0" r="0" b="0"/>
              <a:pathLst>
                <a:path w="46037" h="67071">
                  <a:moveTo>
                    <a:pt x="14684" y="0"/>
                  </a:moveTo>
                  <a:lnTo>
                    <a:pt x="397" y="5000"/>
                  </a:lnTo>
                  <a:lnTo>
                    <a:pt x="397" y="6587"/>
                  </a:lnTo>
                  <a:lnTo>
                    <a:pt x="3175" y="6508"/>
                  </a:lnTo>
                  <a:lnTo>
                    <a:pt x="5238" y="6826"/>
                  </a:lnTo>
                  <a:lnTo>
                    <a:pt x="6350" y="7857"/>
                  </a:lnTo>
                  <a:lnTo>
                    <a:pt x="6826" y="9605"/>
                  </a:lnTo>
                  <a:lnTo>
                    <a:pt x="6906" y="12143"/>
                  </a:lnTo>
                  <a:lnTo>
                    <a:pt x="6906" y="58499"/>
                  </a:lnTo>
                  <a:lnTo>
                    <a:pt x="6826" y="61277"/>
                  </a:lnTo>
                  <a:lnTo>
                    <a:pt x="5953" y="63341"/>
                  </a:lnTo>
                  <a:lnTo>
                    <a:pt x="3890" y="64690"/>
                  </a:lnTo>
                  <a:lnTo>
                    <a:pt x="0" y="65325"/>
                  </a:lnTo>
                  <a:lnTo>
                    <a:pt x="0" y="67071"/>
                  </a:lnTo>
                  <a:lnTo>
                    <a:pt x="23971" y="67071"/>
                  </a:lnTo>
                  <a:lnTo>
                    <a:pt x="23971" y="65246"/>
                  </a:lnTo>
                  <a:lnTo>
                    <a:pt x="19606" y="64928"/>
                  </a:lnTo>
                  <a:lnTo>
                    <a:pt x="16907" y="63896"/>
                  </a:lnTo>
                  <a:lnTo>
                    <a:pt x="15637" y="61674"/>
                  </a:lnTo>
                  <a:lnTo>
                    <a:pt x="15239" y="57863"/>
                  </a:lnTo>
                  <a:lnTo>
                    <a:pt x="15239" y="42306"/>
                  </a:lnTo>
                  <a:lnTo>
                    <a:pt x="17621" y="44291"/>
                  </a:lnTo>
                  <a:lnTo>
                    <a:pt x="20002" y="45561"/>
                  </a:lnTo>
                  <a:lnTo>
                    <a:pt x="25241" y="46513"/>
                  </a:lnTo>
                  <a:lnTo>
                    <a:pt x="31591" y="45402"/>
                  </a:lnTo>
                  <a:lnTo>
                    <a:pt x="36829" y="42465"/>
                  </a:lnTo>
                  <a:lnTo>
                    <a:pt x="40798" y="38100"/>
                  </a:lnTo>
                  <a:lnTo>
                    <a:pt x="43736" y="32861"/>
                  </a:lnTo>
                  <a:lnTo>
                    <a:pt x="45482" y="27067"/>
                  </a:lnTo>
                  <a:lnTo>
                    <a:pt x="46037" y="21272"/>
                  </a:lnTo>
                  <a:lnTo>
                    <a:pt x="45720" y="16588"/>
                  </a:lnTo>
                  <a:lnTo>
                    <a:pt x="44767" y="12382"/>
                  </a:lnTo>
                  <a:lnTo>
                    <a:pt x="43259" y="8731"/>
                  </a:lnTo>
                  <a:lnTo>
                    <a:pt x="41196" y="5636"/>
                  </a:lnTo>
                  <a:lnTo>
                    <a:pt x="38734" y="3175"/>
                  </a:lnTo>
                  <a:lnTo>
                    <a:pt x="36036" y="1428"/>
                  </a:lnTo>
                  <a:lnTo>
                    <a:pt x="33020" y="396"/>
                  </a:lnTo>
                  <a:lnTo>
                    <a:pt x="29686" y="0"/>
                  </a:lnTo>
                  <a:lnTo>
                    <a:pt x="26193" y="396"/>
                  </a:lnTo>
                  <a:lnTo>
                    <a:pt x="23098" y="1349"/>
                  </a:lnTo>
                  <a:lnTo>
                    <a:pt x="20182" y="3196"/>
                  </a:lnTo>
                  <a:lnTo>
                    <a:pt x="24923" y="5952"/>
                  </a:lnTo>
                  <a:lnTo>
                    <a:pt x="28972" y="6587"/>
                  </a:lnTo>
                  <a:lnTo>
                    <a:pt x="31988" y="8413"/>
                  </a:lnTo>
                  <a:lnTo>
                    <a:pt x="34211" y="11112"/>
                  </a:lnTo>
                  <a:lnTo>
                    <a:pt x="35718" y="14207"/>
                  </a:lnTo>
                  <a:lnTo>
                    <a:pt x="36751" y="17462"/>
                  </a:lnTo>
                  <a:lnTo>
                    <a:pt x="37227" y="20399"/>
                  </a:lnTo>
                  <a:lnTo>
                    <a:pt x="37464" y="22781"/>
                  </a:lnTo>
                  <a:lnTo>
                    <a:pt x="37544" y="24208"/>
                  </a:lnTo>
                  <a:lnTo>
                    <a:pt x="37386" y="28177"/>
                  </a:lnTo>
                  <a:lnTo>
                    <a:pt x="36909" y="31670"/>
                  </a:lnTo>
                  <a:lnTo>
                    <a:pt x="36116" y="34527"/>
                  </a:lnTo>
                  <a:lnTo>
                    <a:pt x="35083" y="36908"/>
                  </a:lnTo>
                  <a:lnTo>
                    <a:pt x="32623" y="40243"/>
                  </a:lnTo>
                  <a:lnTo>
                    <a:pt x="29924" y="42227"/>
                  </a:lnTo>
                  <a:lnTo>
                    <a:pt x="27384" y="43100"/>
                  </a:lnTo>
                  <a:lnTo>
                    <a:pt x="25321" y="43338"/>
                  </a:lnTo>
                  <a:lnTo>
                    <a:pt x="21511" y="42703"/>
                  </a:lnTo>
                  <a:lnTo>
                    <a:pt x="18256" y="40957"/>
                  </a:lnTo>
                  <a:lnTo>
                    <a:pt x="16033" y="38813"/>
                  </a:lnTo>
                  <a:lnTo>
                    <a:pt x="15239" y="36829"/>
                  </a:lnTo>
                  <a:lnTo>
                    <a:pt x="15239" y="12462"/>
                  </a:lnTo>
                  <a:lnTo>
                    <a:pt x="15954" y="10636"/>
                  </a:lnTo>
                  <a:lnTo>
                    <a:pt x="17224" y="9127"/>
                  </a:lnTo>
                  <a:lnTo>
                    <a:pt x="20954" y="6746"/>
                  </a:lnTo>
                  <a:lnTo>
                    <a:pt x="24923" y="5952"/>
                  </a:lnTo>
                  <a:lnTo>
                    <a:pt x="20182" y="3196"/>
                  </a:lnTo>
                  <a:lnTo>
                    <a:pt x="18336" y="4365"/>
                  </a:lnTo>
                  <a:lnTo>
                    <a:pt x="15478" y="7620"/>
                  </a:lnTo>
                  <a:lnTo>
                    <a:pt x="15239" y="7381"/>
                  </a:lnTo>
                  <a:lnTo>
                    <a:pt x="15239" y="158"/>
                  </a:lnTo>
                  <a:lnTo>
                    <a:pt x="14684" y="0"/>
                  </a:lnTo>
                  <a:close/>
                </a:path>
              </a:pathLst>
            </a:custGeom>
            <a:solidFill>
              <a:srgbClr val="000000"/>
            </a:solidFill>
          </p:spPr>
          <p:txBody>
            <a:bodyPr vert="horz" lIns="91440" tIns="45720" rIns="91440" bIns="45720" anchor="t"/>
            <a:lstStyle/>
            <a:p>
              <a:endParaRPr lang="en-IN"/>
            </a:p>
          </p:txBody>
        </p:sp>
        <p:sp>
          <p:nvSpPr>
            <p:cNvPr id="3038" name="Shape 3073"/>
            <p:cNvSpPr/>
            <p:nvPr/>
          </p:nvSpPr>
          <p:spPr>
            <a:xfrm>
              <a:off x="6303470" y="5443108"/>
              <a:ext cx="23574" cy="67627"/>
            </a:xfrm>
            <a:custGeom>
              <a:avLst/>
              <a:gdLst/>
              <a:ahLst/>
              <a:cxnLst/>
              <a:rect l="0" t="0" r="0" b="0"/>
              <a:pathLst>
                <a:path w="23574" h="67627">
                  <a:moveTo>
                    <a:pt x="15716" y="0"/>
                  </a:moveTo>
                  <a:lnTo>
                    <a:pt x="0" y="4365"/>
                  </a:lnTo>
                  <a:lnTo>
                    <a:pt x="0" y="5952"/>
                  </a:lnTo>
                  <a:lnTo>
                    <a:pt x="3333" y="5715"/>
                  </a:lnTo>
                  <a:lnTo>
                    <a:pt x="5714" y="6032"/>
                  </a:lnTo>
                  <a:lnTo>
                    <a:pt x="7064" y="7143"/>
                  </a:lnTo>
                  <a:lnTo>
                    <a:pt x="7699" y="8969"/>
                  </a:lnTo>
                  <a:lnTo>
                    <a:pt x="7858" y="11747"/>
                  </a:lnTo>
                  <a:lnTo>
                    <a:pt x="7858" y="58976"/>
                  </a:lnTo>
                  <a:lnTo>
                    <a:pt x="7460" y="62388"/>
                  </a:lnTo>
                  <a:lnTo>
                    <a:pt x="6270" y="64452"/>
                  </a:lnTo>
                  <a:lnTo>
                    <a:pt x="3889" y="65644"/>
                  </a:lnTo>
                  <a:lnTo>
                    <a:pt x="237" y="66119"/>
                  </a:lnTo>
                  <a:lnTo>
                    <a:pt x="237" y="67627"/>
                  </a:lnTo>
                  <a:lnTo>
                    <a:pt x="23574" y="67627"/>
                  </a:lnTo>
                  <a:lnTo>
                    <a:pt x="23574" y="66119"/>
                  </a:lnTo>
                  <a:lnTo>
                    <a:pt x="20001" y="65801"/>
                  </a:lnTo>
                  <a:lnTo>
                    <a:pt x="17699" y="64770"/>
                  </a:lnTo>
                  <a:lnTo>
                    <a:pt x="16509" y="62706"/>
                  </a:lnTo>
                  <a:lnTo>
                    <a:pt x="16112" y="59294"/>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3039" name="Shape 3074"/>
            <p:cNvSpPr/>
            <p:nvPr/>
          </p:nvSpPr>
          <p:spPr>
            <a:xfrm>
              <a:off x="5912072" y="5443108"/>
              <a:ext cx="10159" cy="10081"/>
            </a:xfrm>
            <a:custGeom>
              <a:avLst/>
              <a:gdLst/>
              <a:ahLst/>
              <a:cxnLst/>
              <a:rect l="0" t="0" r="0" b="0"/>
              <a:pathLst>
                <a:path w="10159" h="10081">
                  <a:moveTo>
                    <a:pt x="4999" y="0"/>
                  </a:moveTo>
                  <a:lnTo>
                    <a:pt x="2777" y="476"/>
                  </a:lnTo>
                  <a:lnTo>
                    <a:pt x="1189" y="1746"/>
                  </a:lnTo>
                  <a:lnTo>
                    <a:pt x="316" y="3413"/>
                  </a:lnTo>
                  <a:lnTo>
                    <a:pt x="0" y="5001"/>
                  </a:lnTo>
                  <a:lnTo>
                    <a:pt x="316" y="6667"/>
                  </a:lnTo>
                  <a:lnTo>
                    <a:pt x="1189" y="8333"/>
                  </a:lnTo>
                  <a:lnTo>
                    <a:pt x="2697" y="9604"/>
                  </a:lnTo>
                  <a:lnTo>
                    <a:pt x="4999" y="10081"/>
                  </a:lnTo>
                  <a:lnTo>
                    <a:pt x="7063" y="9683"/>
                  </a:lnTo>
                  <a:lnTo>
                    <a:pt x="8651" y="8651"/>
                  </a:lnTo>
                  <a:lnTo>
                    <a:pt x="9762" y="7063"/>
                  </a:lnTo>
                  <a:lnTo>
                    <a:pt x="10159" y="5001"/>
                  </a:lnTo>
                  <a:lnTo>
                    <a:pt x="9762" y="3016"/>
                  </a:lnTo>
                  <a:lnTo>
                    <a:pt x="8651" y="1428"/>
                  </a:lnTo>
                  <a:lnTo>
                    <a:pt x="7063" y="396"/>
                  </a:lnTo>
                  <a:lnTo>
                    <a:pt x="4999" y="0"/>
                  </a:lnTo>
                  <a:close/>
                </a:path>
              </a:pathLst>
            </a:custGeom>
            <a:solidFill>
              <a:srgbClr val="000000"/>
            </a:solidFill>
          </p:spPr>
          <p:txBody>
            <a:bodyPr vert="horz" lIns="91440" tIns="45720" rIns="91440" bIns="45720" anchor="t"/>
            <a:lstStyle/>
            <a:p>
              <a:endParaRPr lang="en-IN"/>
            </a:p>
          </p:txBody>
        </p:sp>
        <p:sp>
          <p:nvSpPr>
            <p:cNvPr id="3040" name="Shape 3075"/>
            <p:cNvSpPr/>
            <p:nvPr/>
          </p:nvSpPr>
          <p:spPr>
            <a:xfrm>
              <a:off x="5739828" y="5443108"/>
              <a:ext cx="23573" cy="67627"/>
            </a:xfrm>
            <a:custGeom>
              <a:avLst/>
              <a:gdLst/>
              <a:ahLst/>
              <a:cxnLst/>
              <a:rect l="0" t="0" r="0" b="0"/>
              <a:pathLst>
                <a:path w="23573" h="67627">
                  <a:moveTo>
                    <a:pt x="15716" y="0"/>
                  </a:moveTo>
                  <a:lnTo>
                    <a:pt x="0" y="4365"/>
                  </a:lnTo>
                  <a:lnTo>
                    <a:pt x="0" y="5952"/>
                  </a:lnTo>
                  <a:lnTo>
                    <a:pt x="3332" y="5715"/>
                  </a:lnTo>
                  <a:lnTo>
                    <a:pt x="5713" y="6032"/>
                  </a:lnTo>
                  <a:lnTo>
                    <a:pt x="7063" y="7143"/>
                  </a:lnTo>
                  <a:lnTo>
                    <a:pt x="7698" y="8969"/>
                  </a:lnTo>
                  <a:lnTo>
                    <a:pt x="7857" y="11747"/>
                  </a:lnTo>
                  <a:lnTo>
                    <a:pt x="7857" y="58976"/>
                  </a:lnTo>
                  <a:lnTo>
                    <a:pt x="7460" y="62388"/>
                  </a:lnTo>
                  <a:lnTo>
                    <a:pt x="6270" y="64452"/>
                  </a:lnTo>
                  <a:lnTo>
                    <a:pt x="3888" y="65644"/>
                  </a:lnTo>
                  <a:lnTo>
                    <a:pt x="157" y="66119"/>
                  </a:lnTo>
                  <a:lnTo>
                    <a:pt x="157" y="67627"/>
                  </a:lnTo>
                  <a:lnTo>
                    <a:pt x="23573" y="67627"/>
                  </a:lnTo>
                  <a:lnTo>
                    <a:pt x="23573" y="66119"/>
                  </a:lnTo>
                  <a:lnTo>
                    <a:pt x="19922" y="65801"/>
                  </a:lnTo>
                  <a:lnTo>
                    <a:pt x="17699" y="64770"/>
                  </a:lnTo>
                  <a:lnTo>
                    <a:pt x="16509" y="62706"/>
                  </a:lnTo>
                  <a:lnTo>
                    <a:pt x="16112" y="59294"/>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3041" name="Shape 3076"/>
            <p:cNvSpPr/>
            <p:nvPr/>
          </p:nvSpPr>
          <p:spPr>
            <a:xfrm>
              <a:off x="5689663" y="5443108"/>
              <a:ext cx="46116" cy="68658"/>
            </a:xfrm>
            <a:custGeom>
              <a:avLst/>
              <a:gdLst/>
              <a:ahLst/>
              <a:cxnLst/>
              <a:rect l="0" t="0" r="0" b="0"/>
              <a:pathLst>
                <a:path w="46116" h="68658">
                  <a:moveTo>
                    <a:pt x="14366" y="0"/>
                  </a:moveTo>
                  <a:lnTo>
                    <a:pt x="0" y="4365"/>
                  </a:lnTo>
                  <a:lnTo>
                    <a:pt x="0" y="5952"/>
                  </a:lnTo>
                  <a:lnTo>
                    <a:pt x="2222" y="5794"/>
                  </a:lnTo>
                  <a:lnTo>
                    <a:pt x="4762" y="6112"/>
                  </a:lnTo>
                  <a:lnTo>
                    <a:pt x="6032" y="7222"/>
                  </a:lnTo>
                  <a:lnTo>
                    <a:pt x="6508" y="8810"/>
                  </a:lnTo>
                  <a:lnTo>
                    <a:pt x="6587" y="10875"/>
                  </a:lnTo>
                  <a:lnTo>
                    <a:pt x="6587" y="62308"/>
                  </a:lnTo>
                  <a:lnTo>
                    <a:pt x="7381" y="64056"/>
                  </a:lnTo>
                  <a:lnTo>
                    <a:pt x="9445" y="65563"/>
                  </a:lnTo>
                  <a:lnTo>
                    <a:pt x="15795" y="67786"/>
                  </a:lnTo>
                  <a:lnTo>
                    <a:pt x="19129" y="68421"/>
                  </a:lnTo>
                  <a:lnTo>
                    <a:pt x="21907" y="68658"/>
                  </a:lnTo>
                  <a:lnTo>
                    <a:pt x="28256" y="67945"/>
                  </a:lnTo>
                  <a:lnTo>
                    <a:pt x="33416" y="66040"/>
                  </a:lnTo>
                  <a:lnTo>
                    <a:pt x="37622" y="63182"/>
                  </a:lnTo>
                  <a:lnTo>
                    <a:pt x="40877" y="59690"/>
                  </a:lnTo>
                  <a:lnTo>
                    <a:pt x="43337" y="55801"/>
                  </a:lnTo>
                  <a:lnTo>
                    <a:pt x="44925" y="51672"/>
                  </a:lnTo>
                  <a:lnTo>
                    <a:pt x="45798" y="47704"/>
                  </a:lnTo>
                  <a:lnTo>
                    <a:pt x="46116" y="44052"/>
                  </a:lnTo>
                  <a:lnTo>
                    <a:pt x="45639" y="38656"/>
                  </a:lnTo>
                  <a:lnTo>
                    <a:pt x="44131" y="33576"/>
                  </a:lnTo>
                  <a:lnTo>
                    <a:pt x="41750" y="29051"/>
                  </a:lnTo>
                  <a:lnTo>
                    <a:pt x="38337" y="25400"/>
                  </a:lnTo>
                  <a:lnTo>
                    <a:pt x="33892" y="22938"/>
                  </a:lnTo>
                  <a:lnTo>
                    <a:pt x="28495" y="22066"/>
                  </a:lnTo>
                  <a:lnTo>
                    <a:pt x="24924" y="22463"/>
                  </a:lnTo>
                  <a:lnTo>
                    <a:pt x="22889" y="23226"/>
                  </a:lnTo>
                  <a:lnTo>
                    <a:pt x="24765" y="28337"/>
                  </a:lnTo>
                  <a:lnTo>
                    <a:pt x="28812" y="29051"/>
                  </a:lnTo>
                  <a:lnTo>
                    <a:pt x="32066" y="31274"/>
                  </a:lnTo>
                  <a:lnTo>
                    <a:pt x="34447" y="34527"/>
                  </a:lnTo>
                  <a:lnTo>
                    <a:pt x="36114" y="38576"/>
                  </a:lnTo>
                  <a:lnTo>
                    <a:pt x="37067" y="43021"/>
                  </a:lnTo>
                  <a:lnTo>
                    <a:pt x="37385" y="47704"/>
                  </a:lnTo>
                  <a:lnTo>
                    <a:pt x="37226" y="51276"/>
                  </a:lnTo>
                  <a:lnTo>
                    <a:pt x="36512" y="55165"/>
                  </a:lnTo>
                  <a:lnTo>
                    <a:pt x="35162" y="59055"/>
                  </a:lnTo>
                  <a:lnTo>
                    <a:pt x="32860" y="62308"/>
                  </a:lnTo>
                  <a:lnTo>
                    <a:pt x="29368" y="64611"/>
                  </a:lnTo>
                  <a:lnTo>
                    <a:pt x="24367" y="65483"/>
                  </a:lnTo>
                  <a:lnTo>
                    <a:pt x="20875" y="65007"/>
                  </a:lnTo>
                  <a:lnTo>
                    <a:pt x="16827" y="63500"/>
                  </a:lnTo>
                  <a:lnTo>
                    <a:pt x="15399" y="62230"/>
                  </a:lnTo>
                  <a:lnTo>
                    <a:pt x="14922" y="60721"/>
                  </a:lnTo>
                  <a:lnTo>
                    <a:pt x="14922" y="35718"/>
                  </a:lnTo>
                  <a:lnTo>
                    <a:pt x="15557" y="33257"/>
                  </a:lnTo>
                  <a:lnTo>
                    <a:pt x="16906" y="31352"/>
                  </a:lnTo>
                  <a:lnTo>
                    <a:pt x="20875" y="28971"/>
                  </a:lnTo>
                  <a:lnTo>
                    <a:pt x="24765" y="28337"/>
                  </a:lnTo>
                  <a:lnTo>
                    <a:pt x="22889" y="23226"/>
                  </a:lnTo>
                  <a:lnTo>
                    <a:pt x="21749" y="23653"/>
                  </a:lnTo>
                  <a:lnTo>
                    <a:pt x="19129" y="25241"/>
                  </a:lnTo>
                  <a:lnTo>
                    <a:pt x="17145" y="26987"/>
                  </a:lnTo>
                  <a:lnTo>
                    <a:pt x="15795" y="28733"/>
                  </a:lnTo>
                  <a:lnTo>
                    <a:pt x="15081" y="30082"/>
                  </a:lnTo>
                  <a:lnTo>
                    <a:pt x="14922" y="30082"/>
                  </a:lnTo>
                  <a:lnTo>
                    <a:pt x="14922" y="158"/>
                  </a:lnTo>
                  <a:lnTo>
                    <a:pt x="14366" y="0"/>
                  </a:lnTo>
                  <a:close/>
                </a:path>
              </a:pathLst>
            </a:custGeom>
            <a:solidFill>
              <a:srgbClr val="000000"/>
            </a:solidFill>
          </p:spPr>
          <p:txBody>
            <a:bodyPr vert="horz" lIns="91440" tIns="45720" rIns="91440" bIns="45720" anchor="t"/>
            <a:lstStyle/>
            <a:p>
              <a:endParaRPr lang="en-IN"/>
            </a:p>
          </p:txBody>
        </p:sp>
        <p:sp>
          <p:nvSpPr>
            <p:cNvPr id="3042" name="Shape 3077"/>
            <p:cNvSpPr/>
            <p:nvPr/>
          </p:nvSpPr>
          <p:spPr>
            <a:xfrm>
              <a:off x="5519801" y="5443108"/>
              <a:ext cx="10080" cy="10081"/>
            </a:xfrm>
            <a:custGeom>
              <a:avLst/>
              <a:gdLst/>
              <a:ahLst/>
              <a:cxnLst/>
              <a:rect l="0" t="0" r="0" b="0"/>
              <a:pathLst>
                <a:path w="10080" h="10081">
                  <a:moveTo>
                    <a:pt x="5000" y="0"/>
                  </a:moveTo>
                  <a:lnTo>
                    <a:pt x="2777" y="476"/>
                  </a:lnTo>
                  <a:lnTo>
                    <a:pt x="1190" y="1746"/>
                  </a:lnTo>
                  <a:lnTo>
                    <a:pt x="317" y="3413"/>
                  </a:lnTo>
                  <a:lnTo>
                    <a:pt x="0" y="5001"/>
                  </a:lnTo>
                  <a:lnTo>
                    <a:pt x="317" y="6667"/>
                  </a:lnTo>
                  <a:lnTo>
                    <a:pt x="1111" y="8333"/>
                  </a:lnTo>
                  <a:lnTo>
                    <a:pt x="2699" y="9604"/>
                  </a:lnTo>
                  <a:lnTo>
                    <a:pt x="5000" y="10081"/>
                  </a:lnTo>
                  <a:lnTo>
                    <a:pt x="7063" y="9683"/>
                  </a:lnTo>
                  <a:lnTo>
                    <a:pt x="8651" y="8651"/>
                  </a:lnTo>
                  <a:lnTo>
                    <a:pt x="9762" y="7063"/>
                  </a:lnTo>
                  <a:lnTo>
                    <a:pt x="10080" y="5001"/>
                  </a:lnTo>
                  <a:lnTo>
                    <a:pt x="9762" y="3016"/>
                  </a:lnTo>
                  <a:lnTo>
                    <a:pt x="8651" y="1428"/>
                  </a:lnTo>
                  <a:lnTo>
                    <a:pt x="7063" y="396"/>
                  </a:lnTo>
                  <a:lnTo>
                    <a:pt x="5000" y="0"/>
                  </a:lnTo>
                  <a:close/>
                </a:path>
              </a:pathLst>
            </a:custGeom>
            <a:solidFill>
              <a:srgbClr val="000000"/>
            </a:solidFill>
          </p:spPr>
          <p:txBody>
            <a:bodyPr vert="horz" lIns="91440" tIns="45720" rIns="91440" bIns="45720" anchor="t"/>
            <a:lstStyle/>
            <a:p>
              <a:endParaRPr lang="en-IN"/>
            </a:p>
          </p:txBody>
        </p:sp>
        <p:sp>
          <p:nvSpPr>
            <p:cNvPr id="3043" name="Shape 3078"/>
            <p:cNvSpPr/>
            <p:nvPr/>
          </p:nvSpPr>
          <p:spPr>
            <a:xfrm>
              <a:off x="5487257" y="5443108"/>
              <a:ext cx="23573" cy="67627"/>
            </a:xfrm>
            <a:custGeom>
              <a:avLst/>
              <a:gdLst/>
              <a:ahLst/>
              <a:cxnLst/>
              <a:rect l="0" t="0" r="0" b="0"/>
              <a:pathLst>
                <a:path w="23573" h="67627">
                  <a:moveTo>
                    <a:pt x="15716" y="0"/>
                  </a:moveTo>
                  <a:lnTo>
                    <a:pt x="0" y="4365"/>
                  </a:lnTo>
                  <a:lnTo>
                    <a:pt x="0" y="5952"/>
                  </a:lnTo>
                  <a:lnTo>
                    <a:pt x="3333" y="5715"/>
                  </a:lnTo>
                  <a:lnTo>
                    <a:pt x="5635" y="6032"/>
                  </a:lnTo>
                  <a:lnTo>
                    <a:pt x="6985" y="7143"/>
                  </a:lnTo>
                  <a:lnTo>
                    <a:pt x="7620" y="8969"/>
                  </a:lnTo>
                  <a:lnTo>
                    <a:pt x="7778" y="11747"/>
                  </a:lnTo>
                  <a:lnTo>
                    <a:pt x="7778" y="58976"/>
                  </a:lnTo>
                  <a:lnTo>
                    <a:pt x="7461" y="62388"/>
                  </a:lnTo>
                  <a:lnTo>
                    <a:pt x="6191" y="64452"/>
                  </a:lnTo>
                  <a:lnTo>
                    <a:pt x="3888" y="65644"/>
                  </a:lnTo>
                  <a:lnTo>
                    <a:pt x="158" y="66119"/>
                  </a:lnTo>
                  <a:lnTo>
                    <a:pt x="158" y="67627"/>
                  </a:lnTo>
                  <a:lnTo>
                    <a:pt x="23573" y="67627"/>
                  </a:lnTo>
                  <a:lnTo>
                    <a:pt x="23573" y="66119"/>
                  </a:lnTo>
                  <a:lnTo>
                    <a:pt x="19922" y="65801"/>
                  </a:lnTo>
                  <a:lnTo>
                    <a:pt x="17621" y="64770"/>
                  </a:lnTo>
                  <a:lnTo>
                    <a:pt x="16430" y="62706"/>
                  </a:lnTo>
                  <a:lnTo>
                    <a:pt x="16112" y="59294"/>
                  </a:lnTo>
                  <a:lnTo>
                    <a:pt x="16112" y="158"/>
                  </a:lnTo>
                  <a:lnTo>
                    <a:pt x="15716" y="0"/>
                  </a:lnTo>
                  <a:close/>
                </a:path>
              </a:pathLst>
            </a:custGeom>
            <a:solidFill>
              <a:srgbClr val="000000"/>
            </a:solidFill>
          </p:spPr>
          <p:txBody>
            <a:bodyPr vert="horz" lIns="91440" tIns="45720" rIns="91440" bIns="45720" anchor="t"/>
            <a:lstStyle/>
            <a:p>
              <a:endParaRPr lang="en-IN"/>
            </a:p>
          </p:txBody>
        </p:sp>
        <p:sp>
          <p:nvSpPr>
            <p:cNvPr id="3044" name="Shape 3079"/>
            <p:cNvSpPr/>
            <p:nvPr/>
          </p:nvSpPr>
          <p:spPr>
            <a:xfrm>
              <a:off x="6059709" y="5443743"/>
              <a:ext cx="25320" cy="84534"/>
            </a:xfrm>
            <a:custGeom>
              <a:avLst/>
              <a:gdLst/>
              <a:ahLst/>
              <a:cxnLst/>
              <a:rect l="0" t="0" r="0" b="0"/>
              <a:pathLst>
                <a:path w="25320" h="84534">
                  <a:moveTo>
                    <a:pt x="24447" y="0"/>
                  </a:moveTo>
                  <a:lnTo>
                    <a:pt x="18970" y="3730"/>
                  </a:lnTo>
                  <a:lnTo>
                    <a:pt x="14128" y="7858"/>
                  </a:lnTo>
                  <a:lnTo>
                    <a:pt x="10000" y="12461"/>
                  </a:lnTo>
                  <a:lnTo>
                    <a:pt x="6429" y="17541"/>
                  </a:lnTo>
                  <a:lnTo>
                    <a:pt x="3650" y="23018"/>
                  </a:lnTo>
                  <a:lnTo>
                    <a:pt x="1666" y="28733"/>
                  </a:lnTo>
                  <a:lnTo>
                    <a:pt x="475" y="34766"/>
                  </a:lnTo>
                  <a:lnTo>
                    <a:pt x="0" y="41036"/>
                  </a:lnTo>
                  <a:lnTo>
                    <a:pt x="237" y="47386"/>
                  </a:lnTo>
                  <a:lnTo>
                    <a:pt x="1030" y="52784"/>
                  </a:lnTo>
                  <a:lnTo>
                    <a:pt x="2222" y="57467"/>
                  </a:lnTo>
                  <a:lnTo>
                    <a:pt x="3809" y="61673"/>
                  </a:lnTo>
                  <a:lnTo>
                    <a:pt x="8094" y="68977"/>
                  </a:lnTo>
                  <a:lnTo>
                    <a:pt x="11428" y="73342"/>
                  </a:lnTo>
                  <a:lnTo>
                    <a:pt x="15397" y="77708"/>
                  </a:lnTo>
                  <a:lnTo>
                    <a:pt x="19763" y="81597"/>
                  </a:lnTo>
                  <a:lnTo>
                    <a:pt x="24128" y="84534"/>
                  </a:lnTo>
                  <a:lnTo>
                    <a:pt x="25320" y="82947"/>
                  </a:lnTo>
                  <a:lnTo>
                    <a:pt x="19763" y="78422"/>
                  </a:lnTo>
                  <a:lnTo>
                    <a:pt x="15636" y="73103"/>
                  </a:lnTo>
                  <a:lnTo>
                    <a:pt x="12700" y="67390"/>
                  </a:lnTo>
                  <a:lnTo>
                    <a:pt x="10635" y="61436"/>
                  </a:lnTo>
                  <a:lnTo>
                    <a:pt x="9366" y="55483"/>
                  </a:lnTo>
                  <a:lnTo>
                    <a:pt x="8731" y="49767"/>
                  </a:lnTo>
                  <a:lnTo>
                    <a:pt x="8492" y="44608"/>
                  </a:lnTo>
                  <a:lnTo>
                    <a:pt x="8492" y="40322"/>
                  </a:lnTo>
                  <a:lnTo>
                    <a:pt x="8731" y="34448"/>
                  </a:lnTo>
                  <a:lnTo>
                    <a:pt x="9207" y="29130"/>
                  </a:lnTo>
                  <a:lnTo>
                    <a:pt x="10080" y="24447"/>
                  </a:lnTo>
                  <a:lnTo>
                    <a:pt x="11191" y="20398"/>
                  </a:lnTo>
                  <a:lnTo>
                    <a:pt x="14128" y="13731"/>
                  </a:lnTo>
                  <a:lnTo>
                    <a:pt x="17699" y="8652"/>
                  </a:lnTo>
                  <a:lnTo>
                    <a:pt x="21588" y="4762"/>
                  </a:lnTo>
                  <a:lnTo>
                    <a:pt x="25320" y="1587"/>
                  </a:lnTo>
                  <a:lnTo>
                    <a:pt x="24447" y="0"/>
                  </a:lnTo>
                  <a:close/>
                </a:path>
              </a:pathLst>
            </a:custGeom>
            <a:solidFill>
              <a:srgbClr val="000000"/>
            </a:solidFill>
          </p:spPr>
          <p:txBody>
            <a:bodyPr vert="horz" lIns="91440" tIns="45720" rIns="91440" bIns="45720" anchor="t"/>
            <a:lstStyle/>
            <a:p>
              <a:endParaRPr lang="en-IN"/>
            </a:p>
          </p:txBody>
        </p:sp>
        <p:sp>
          <p:nvSpPr>
            <p:cNvPr id="3045" name="Shape 3080"/>
            <p:cNvSpPr/>
            <p:nvPr/>
          </p:nvSpPr>
          <p:spPr>
            <a:xfrm>
              <a:off x="6260448" y="5465174"/>
              <a:ext cx="39528" cy="46592"/>
            </a:xfrm>
            <a:custGeom>
              <a:avLst/>
              <a:gdLst/>
              <a:ahLst/>
              <a:cxnLst/>
              <a:rect l="0" t="0" r="0" b="0"/>
              <a:pathLst>
                <a:path w="39528" h="46592">
                  <a:moveTo>
                    <a:pt x="20239" y="0"/>
                  </a:moveTo>
                  <a:lnTo>
                    <a:pt x="18097" y="3572"/>
                  </a:lnTo>
                  <a:lnTo>
                    <a:pt x="21431" y="4127"/>
                  </a:lnTo>
                  <a:lnTo>
                    <a:pt x="23892" y="5477"/>
                  </a:lnTo>
                  <a:lnTo>
                    <a:pt x="25479" y="7541"/>
                  </a:lnTo>
                  <a:lnTo>
                    <a:pt x="26510" y="9922"/>
                  </a:lnTo>
                  <a:lnTo>
                    <a:pt x="27543" y="14922"/>
                  </a:lnTo>
                  <a:lnTo>
                    <a:pt x="7143" y="14922"/>
                  </a:lnTo>
                  <a:lnTo>
                    <a:pt x="7858" y="11984"/>
                  </a:lnTo>
                  <a:lnTo>
                    <a:pt x="8731" y="9446"/>
                  </a:lnTo>
                  <a:lnTo>
                    <a:pt x="11192" y="5953"/>
                  </a:lnTo>
                  <a:lnTo>
                    <a:pt x="14287" y="4127"/>
                  </a:lnTo>
                  <a:lnTo>
                    <a:pt x="18097" y="3572"/>
                  </a:lnTo>
                  <a:lnTo>
                    <a:pt x="20239" y="0"/>
                  </a:lnTo>
                  <a:lnTo>
                    <a:pt x="15954" y="476"/>
                  </a:lnTo>
                  <a:lnTo>
                    <a:pt x="11508" y="2222"/>
                  </a:lnTo>
                  <a:lnTo>
                    <a:pt x="7223" y="5317"/>
                  </a:lnTo>
                  <a:lnTo>
                    <a:pt x="3571" y="9922"/>
                  </a:lnTo>
                  <a:lnTo>
                    <a:pt x="1030" y="16192"/>
                  </a:lnTo>
                  <a:lnTo>
                    <a:pt x="317" y="20002"/>
                  </a:lnTo>
                  <a:lnTo>
                    <a:pt x="0" y="24367"/>
                  </a:lnTo>
                  <a:lnTo>
                    <a:pt x="396" y="29368"/>
                  </a:lnTo>
                  <a:lnTo>
                    <a:pt x="1349" y="33734"/>
                  </a:lnTo>
                  <a:lnTo>
                    <a:pt x="2937" y="37543"/>
                  </a:lnTo>
                  <a:lnTo>
                    <a:pt x="5158" y="40718"/>
                  </a:lnTo>
                  <a:lnTo>
                    <a:pt x="7858" y="43259"/>
                  </a:lnTo>
                  <a:lnTo>
                    <a:pt x="11033" y="45084"/>
                  </a:lnTo>
                  <a:lnTo>
                    <a:pt x="14604" y="46196"/>
                  </a:lnTo>
                  <a:lnTo>
                    <a:pt x="18573" y="46592"/>
                  </a:lnTo>
                  <a:lnTo>
                    <a:pt x="23494" y="45958"/>
                  </a:lnTo>
                  <a:lnTo>
                    <a:pt x="27702" y="44371"/>
                  </a:lnTo>
                  <a:lnTo>
                    <a:pt x="31193" y="42147"/>
                  </a:lnTo>
                  <a:lnTo>
                    <a:pt x="33972" y="39448"/>
                  </a:lnTo>
                  <a:lnTo>
                    <a:pt x="36194" y="36591"/>
                  </a:lnTo>
                  <a:lnTo>
                    <a:pt x="37862" y="33892"/>
                  </a:lnTo>
                  <a:lnTo>
                    <a:pt x="38973" y="31591"/>
                  </a:lnTo>
                  <a:lnTo>
                    <a:pt x="39528" y="30003"/>
                  </a:lnTo>
                  <a:lnTo>
                    <a:pt x="37941" y="29290"/>
                  </a:lnTo>
                  <a:lnTo>
                    <a:pt x="36671" y="31353"/>
                  </a:lnTo>
                  <a:lnTo>
                    <a:pt x="34925" y="33654"/>
                  </a:lnTo>
                  <a:lnTo>
                    <a:pt x="32702" y="35877"/>
                  </a:lnTo>
                  <a:lnTo>
                    <a:pt x="30003" y="37861"/>
                  </a:lnTo>
                  <a:lnTo>
                    <a:pt x="26669" y="39211"/>
                  </a:lnTo>
                  <a:lnTo>
                    <a:pt x="22621" y="39687"/>
                  </a:lnTo>
                  <a:lnTo>
                    <a:pt x="19287" y="39291"/>
                  </a:lnTo>
                  <a:lnTo>
                    <a:pt x="15875" y="38021"/>
                  </a:lnTo>
                  <a:lnTo>
                    <a:pt x="12700" y="35480"/>
                  </a:lnTo>
                  <a:lnTo>
                    <a:pt x="10000" y="31511"/>
                  </a:lnTo>
                  <a:lnTo>
                    <a:pt x="8890" y="28972"/>
                  </a:lnTo>
                  <a:lnTo>
                    <a:pt x="8017" y="25876"/>
                  </a:lnTo>
                  <a:lnTo>
                    <a:pt x="7302" y="22225"/>
                  </a:lnTo>
                  <a:lnTo>
                    <a:pt x="6905" y="18097"/>
                  </a:lnTo>
                  <a:lnTo>
                    <a:pt x="37702" y="18097"/>
                  </a:lnTo>
                  <a:lnTo>
                    <a:pt x="36988" y="13652"/>
                  </a:lnTo>
                  <a:lnTo>
                    <a:pt x="35877" y="9842"/>
                  </a:lnTo>
                  <a:lnTo>
                    <a:pt x="34211" y="6667"/>
                  </a:lnTo>
                  <a:lnTo>
                    <a:pt x="32067" y="4206"/>
                  </a:lnTo>
                  <a:lnTo>
                    <a:pt x="29605" y="2302"/>
                  </a:lnTo>
                  <a:lnTo>
                    <a:pt x="26749" y="1031"/>
                  </a:lnTo>
                  <a:lnTo>
                    <a:pt x="23653" y="237"/>
                  </a:lnTo>
                  <a:lnTo>
                    <a:pt x="20239" y="0"/>
                  </a:lnTo>
                  <a:close/>
                </a:path>
              </a:pathLst>
            </a:custGeom>
            <a:solidFill>
              <a:srgbClr val="000000"/>
            </a:solidFill>
          </p:spPr>
          <p:txBody>
            <a:bodyPr vert="horz" lIns="91440" tIns="45720" rIns="91440" bIns="45720" anchor="t"/>
            <a:lstStyle/>
            <a:p>
              <a:endParaRPr lang="en-IN"/>
            </a:p>
          </p:txBody>
        </p:sp>
        <p:sp>
          <p:nvSpPr>
            <p:cNvPr id="3046" name="Shape 3081"/>
            <p:cNvSpPr/>
            <p:nvPr/>
          </p:nvSpPr>
          <p:spPr>
            <a:xfrm>
              <a:off x="6138607" y="5465174"/>
              <a:ext cx="39528" cy="46592"/>
            </a:xfrm>
            <a:custGeom>
              <a:avLst/>
              <a:gdLst/>
              <a:ahLst/>
              <a:cxnLst/>
              <a:rect l="0" t="0" r="0" b="0"/>
              <a:pathLst>
                <a:path w="39528" h="46592">
                  <a:moveTo>
                    <a:pt x="20241" y="0"/>
                  </a:moveTo>
                  <a:lnTo>
                    <a:pt x="18097" y="3572"/>
                  </a:lnTo>
                  <a:lnTo>
                    <a:pt x="21431" y="4127"/>
                  </a:lnTo>
                  <a:lnTo>
                    <a:pt x="23892" y="5477"/>
                  </a:lnTo>
                  <a:lnTo>
                    <a:pt x="25479" y="7541"/>
                  </a:lnTo>
                  <a:lnTo>
                    <a:pt x="26512" y="9922"/>
                  </a:lnTo>
                  <a:lnTo>
                    <a:pt x="27544" y="14922"/>
                  </a:lnTo>
                  <a:lnTo>
                    <a:pt x="7143" y="14922"/>
                  </a:lnTo>
                  <a:lnTo>
                    <a:pt x="7858" y="11984"/>
                  </a:lnTo>
                  <a:lnTo>
                    <a:pt x="8731" y="9446"/>
                  </a:lnTo>
                  <a:lnTo>
                    <a:pt x="11192" y="5953"/>
                  </a:lnTo>
                  <a:lnTo>
                    <a:pt x="14287" y="4127"/>
                  </a:lnTo>
                  <a:lnTo>
                    <a:pt x="18097" y="3572"/>
                  </a:lnTo>
                  <a:lnTo>
                    <a:pt x="20241" y="0"/>
                  </a:lnTo>
                  <a:lnTo>
                    <a:pt x="15954" y="476"/>
                  </a:lnTo>
                  <a:lnTo>
                    <a:pt x="11510" y="2222"/>
                  </a:lnTo>
                  <a:lnTo>
                    <a:pt x="7223" y="5317"/>
                  </a:lnTo>
                  <a:lnTo>
                    <a:pt x="3572" y="9922"/>
                  </a:lnTo>
                  <a:lnTo>
                    <a:pt x="1032" y="16192"/>
                  </a:lnTo>
                  <a:lnTo>
                    <a:pt x="318" y="20002"/>
                  </a:lnTo>
                  <a:lnTo>
                    <a:pt x="0" y="24367"/>
                  </a:lnTo>
                  <a:lnTo>
                    <a:pt x="397" y="29368"/>
                  </a:lnTo>
                  <a:lnTo>
                    <a:pt x="1350" y="33734"/>
                  </a:lnTo>
                  <a:lnTo>
                    <a:pt x="2937" y="37543"/>
                  </a:lnTo>
                  <a:lnTo>
                    <a:pt x="5160" y="40718"/>
                  </a:lnTo>
                  <a:lnTo>
                    <a:pt x="7858" y="43259"/>
                  </a:lnTo>
                  <a:lnTo>
                    <a:pt x="11033" y="45084"/>
                  </a:lnTo>
                  <a:lnTo>
                    <a:pt x="14606" y="46196"/>
                  </a:lnTo>
                  <a:lnTo>
                    <a:pt x="18574" y="46592"/>
                  </a:lnTo>
                  <a:lnTo>
                    <a:pt x="23496" y="45958"/>
                  </a:lnTo>
                  <a:lnTo>
                    <a:pt x="27702" y="44371"/>
                  </a:lnTo>
                  <a:lnTo>
                    <a:pt x="31194" y="42147"/>
                  </a:lnTo>
                  <a:lnTo>
                    <a:pt x="33972" y="39448"/>
                  </a:lnTo>
                  <a:lnTo>
                    <a:pt x="36196" y="36591"/>
                  </a:lnTo>
                  <a:lnTo>
                    <a:pt x="37862" y="33892"/>
                  </a:lnTo>
                  <a:lnTo>
                    <a:pt x="38973" y="31591"/>
                  </a:lnTo>
                  <a:lnTo>
                    <a:pt x="39528" y="30003"/>
                  </a:lnTo>
                  <a:lnTo>
                    <a:pt x="37941" y="29290"/>
                  </a:lnTo>
                  <a:lnTo>
                    <a:pt x="36672" y="31353"/>
                  </a:lnTo>
                  <a:lnTo>
                    <a:pt x="34925" y="33654"/>
                  </a:lnTo>
                  <a:lnTo>
                    <a:pt x="32703" y="35877"/>
                  </a:lnTo>
                  <a:lnTo>
                    <a:pt x="30003" y="37861"/>
                  </a:lnTo>
                  <a:lnTo>
                    <a:pt x="26671" y="39211"/>
                  </a:lnTo>
                  <a:lnTo>
                    <a:pt x="22622" y="39687"/>
                  </a:lnTo>
                  <a:lnTo>
                    <a:pt x="19288" y="39291"/>
                  </a:lnTo>
                  <a:lnTo>
                    <a:pt x="15875" y="38021"/>
                  </a:lnTo>
                  <a:lnTo>
                    <a:pt x="12700" y="35480"/>
                  </a:lnTo>
                  <a:lnTo>
                    <a:pt x="10002" y="31511"/>
                  </a:lnTo>
                  <a:lnTo>
                    <a:pt x="8890" y="28972"/>
                  </a:lnTo>
                  <a:lnTo>
                    <a:pt x="8017" y="25876"/>
                  </a:lnTo>
                  <a:lnTo>
                    <a:pt x="7303" y="22225"/>
                  </a:lnTo>
                  <a:lnTo>
                    <a:pt x="6906" y="18097"/>
                  </a:lnTo>
                  <a:lnTo>
                    <a:pt x="37703" y="18097"/>
                  </a:lnTo>
                  <a:lnTo>
                    <a:pt x="36989" y="13652"/>
                  </a:lnTo>
                  <a:lnTo>
                    <a:pt x="35878" y="9842"/>
                  </a:lnTo>
                  <a:lnTo>
                    <a:pt x="34211" y="6667"/>
                  </a:lnTo>
                  <a:lnTo>
                    <a:pt x="32068" y="4206"/>
                  </a:lnTo>
                  <a:lnTo>
                    <a:pt x="29607" y="2302"/>
                  </a:lnTo>
                  <a:lnTo>
                    <a:pt x="26750" y="1031"/>
                  </a:lnTo>
                  <a:lnTo>
                    <a:pt x="23653" y="237"/>
                  </a:lnTo>
                  <a:lnTo>
                    <a:pt x="20241" y="0"/>
                  </a:lnTo>
                  <a:close/>
                </a:path>
              </a:pathLst>
            </a:custGeom>
            <a:solidFill>
              <a:srgbClr val="000000"/>
            </a:solidFill>
          </p:spPr>
          <p:txBody>
            <a:bodyPr vert="horz" lIns="91440" tIns="45720" rIns="91440" bIns="45720" anchor="t"/>
            <a:lstStyle/>
            <a:p>
              <a:endParaRPr lang="en-IN"/>
            </a:p>
          </p:txBody>
        </p:sp>
        <p:sp>
          <p:nvSpPr>
            <p:cNvPr id="3047" name="Shape 3082"/>
            <p:cNvSpPr/>
            <p:nvPr/>
          </p:nvSpPr>
          <p:spPr>
            <a:xfrm>
              <a:off x="5905959" y="5465174"/>
              <a:ext cx="23495" cy="45561"/>
            </a:xfrm>
            <a:custGeom>
              <a:avLst/>
              <a:gdLst/>
              <a:ahLst/>
              <a:cxnLst/>
              <a:rect l="0" t="0" r="0" b="0"/>
              <a:pathLst>
                <a:path w="23495" h="45561">
                  <a:moveTo>
                    <a:pt x="15716" y="0"/>
                  </a:moveTo>
                  <a:lnTo>
                    <a:pt x="397" y="5477"/>
                  </a:lnTo>
                  <a:lnTo>
                    <a:pt x="397" y="6905"/>
                  </a:lnTo>
                  <a:lnTo>
                    <a:pt x="4366" y="6508"/>
                  </a:lnTo>
                  <a:lnTo>
                    <a:pt x="5556" y="6667"/>
                  </a:lnTo>
                  <a:lnTo>
                    <a:pt x="6667" y="7302"/>
                  </a:lnTo>
                  <a:lnTo>
                    <a:pt x="7461" y="9128"/>
                  </a:lnTo>
                  <a:lnTo>
                    <a:pt x="7779" y="12461"/>
                  </a:lnTo>
                  <a:lnTo>
                    <a:pt x="7779" y="35480"/>
                  </a:lnTo>
                  <a:lnTo>
                    <a:pt x="7620" y="38734"/>
                  </a:lnTo>
                  <a:lnTo>
                    <a:pt x="7143" y="41036"/>
                  </a:lnTo>
                  <a:lnTo>
                    <a:pt x="6191" y="42545"/>
                  </a:lnTo>
                  <a:lnTo>
                    <a:pt x="4762" y="43417"/>
                  </a:lnTo>
                  <a:lnTo>
                    <a:pt x="2778" y="43893"/>
                  </a:lnTo>
                  <a:lnTo>
                    <a:pt x="0" y="44053"/>
                  </a:lnTo>
                  <a:lnTo>
                    <a:pt x="0" y="45561"/>
                  </a:lnTo>
                  <a:lnTo>
                    <a:pt x="23495" y="45561"/>
                  </a:lnTo>
                  <a:lnTo>
                    <a:pt x="23495" y="44053"/>
                  </a:lnTo>
                  <a:lnTo>
                    <a:pt x="19447" y="43497"/>
                  </a:lnTo>
                  <a:lnTo>
                    <a:pt x="17225" y="42068"/>
                  </a:lnTo>
                  <a:lnTo>
                    <a:pt x="16351"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3048" name="Shape 3083"/>
            <p:cNvSpPr/>
            <p:nvPr/>
          </p:nvSpPr>
          <p:spPr>
            <a:xfrm>
              <a:off x="5856509" y="5443108"/>
              <a:ext cx="45957" cy="68658"/>
            </a:xfrm>
            <a:custGeom>
              <a:avLst/>
              <a:gdLst/>
              <a:ahLst/>
              <a:cxnLst/>
              <a:rect l="0" t="0" r="0" b="0"/>
              <a:pathLst>
                <a:path w="45957" h="68658">
                  <a:moveTo>
                    <a:pt x="38813" y="0"/>
                  </a:moveTo>
                  <a:lnTo>
                    <a:pt x="24288" y="4365"/>
                  </a:lnTo>
                  <a:lnTo>
                    <a:pt x="24288" y="5952"/>
                  </a:lnTo>
                  <a:lnTo>
                    <a:pt x="26669" y="5794"/>
                  </a:lnTo>
                  <a:lnTo>
                    <a:pt x="29209" y="6112"/>
                  </a:lnTo>
                  <a:lnTo>
                    <a:pt x="30478" y="7222"/>
                  </a:lnTo>
                  <a:lnTo>
                    <a:pt x="30956" y="8810"/>
                  </a:lnTo>
                  <a:lnTo>
                    <a:pt x="31035" y="10875"/>
                  </a:lnTo>
                  <a:lnTo>
                    <a:pt x="31035" y="26352"/>
                  </a:lnTo>
                  <a:lnTo>
                    <a:pt x="28654" y="24447"/>
                  </a:lnTo>
                  <a:lnTo>
                    <a:pt x="26193" y="23097"/>
                  </a:lnTo>
                  <a:lnTo>
                    <a:pt x="23494" y="22304"/>
                  </a:lnTo>
                  <a:lnTo>
                    <a:pt x="22683" y="22240"/>
                  </a:lnTo>
                  <a:lnTo>
                    <a:pt x="20794" y="24844"/>
                  </a:lnTo>
                  <a:lnTo>
                    <a:pt x="24288" y="25479"/>
                  </a:lnTo>
                  <a:lnTo>
                    <a:pt x="27383" y="27305"/>
                  </a:lnTo>
                  <a:lnTo>
                    <a:pt x="29764" y="30321"/>
                  </a:lnTo>
                  <a:lnTo>
                    <a:pt x="31035" y="34766"/>
                  </a:lnTo>
                  <a:lnTo>
                    <a:pt x="31035" y="57546"/>
                  </a:lnTo>
                  <a:lnTo>
                    <a:pt x="29923" y="59927"/>
                  </a:lnTo>
                  <a:lnTo>
                    <a:pt x="27860" y="61832"/>
                  </a:lnTo>
                  <a:lnTo>
                    <a:pt x="25161" y="63102"/>
                  </a:lnTo>
                  <a:lnTo>
                    <a:pt x="22225" y="63500"/>
                  </a:lnTo>
                  <a:lnTo>
                    <a:pt x="18891" y="62944"/>
                  </a:lnTo>
                  <a:lnTo>
                    <a:pt x="15795" y="61515"/>
                  </a:lnTo>
                  <a:lnTo>
                    <a:pt x="12937" y="58896"/>
                  </a:lnTo>
                  <a:lnTo>
                    <a:pt x="10635" y="55007"/>
                  </a:lnTo>
                  <a:lnTo>
                    <a:pt x="9127" y="49769"/>
                  </a:lnTo>
                  <a:lnTo>
                    <a:pt x="8492" y="43180"/>
                  </a:lnTo>
                  <a:lnTo>
                    <a:pt x="9047" y="37069"/>
                  </a:lnTo>
                  <a:lnTo>
                    <a:pt x="10476" y="32385"/>
                  </a:lnTo>
                  <a:lnTo>
                    <a:pt x="12620" y="28971"/>
                  </a:lnTo>
                  <a:lnTo>
                    <a:pt x="15160" y="26590"/>
                  </a:lnTo>
                  <a:lnTo>
                    <a:pt x="17938" y="25241"/>
                  </a:lnTo>
                  <a:lnTo>
                    <a:pt x="20794" y="24844"/>
                  </a:lnTo>
                  <a:lnTo>
                    <a:pt x="22683" y="22240"/>
                  </a:lnTo>
                  <a:lnTo>
                    <a:pt x="20478" y="22066"/>
                  </a:lnTo>
                  <a:lnTo>
                    <a:pt x="15160" y="22938"/>
                  </a:lnTo>
                  <a:lnTo>
                    <a:pt x="10238" y="25479"/>
                  </a:lnTo>
                  <a:lnTo>
                    <a:pt x="6111" y="29368"/>
                  </a:lnTo>
                  <a:lnTo>
                    <a:pt x="2857" y="34369"/>
                  </a:lnTo>
                  <a:lnTo>
                    <a:pt x="793" y="40163"/>
                  </a:lnTo>
                  <a:lnTo>
                    <a:pt x="0" y="46433"/>
                  </a:lnTo>
                  <a:lnTo>
                    <a:pt x="634" y="53181"/>
                  </a:lnTo>
                  <a:lnTo>
                    <a:pt x="2301" y="58420"/>
                  </a:lnTo>
                  <a:lnTo>
                    <a:pt x="4682" y="62308"/>
                  </a:lnTo>
                  <a:lnTo>
                    <a:pt x="7619" y="65087"/>
                  </a:lnTo>
                  <a:lnTo>
                    <a:pt x="10635" y="66913"/>
                  </a:lnTo>
                  <a:lnTo>
                    <a:pt x="13572" y="68025"/>
                  </a:lnTo>
                  <a:lnTo>
                    <a:pt x="16112" y="68501"/>
                  </a:lnTo>
                  <a:lnTo>
                    <a:pt x="18017" y="68658"/>
                  </a:lnTo>
                  <a:lnTo>
                    <a:pt x="22859" y="68025"/>
                  </a:lnTo>
                  <a:lnTo>
                    <a:pt x="26510" y="66516"/>
                  </a:lnTo>
                  <a:lnTo>
                    <a:pt x="29050" y="64452"/>
                  </a:lnTo>
                  <a:lnTo>
                    <a:pt x="30797" y="62308"/>
                  </a:lnTo>
                  <a:lnTo>
                    <a:pt x="31035" y="62308"/>
                  </a:lnTo>
                  <a:lnTo>
                    <a:pt x="31035" y="68341"/>
                  </a:lnTo>
                  <a:lnTo>
                    <a:pt x="31432" y="68658"/>
                  </a:lnTo>
                  <a:lnTo>
                    <a:pt x="38813" y="65960"/>
                  </a:lnTo>
                  <a:lnTo>
                    <a:pt x="45957" y="63500"/>
                  </a:lnTo>
                  <a:lnTo>
                    <a:pt x="45957" y="61912"/>
                  </a:lnTo>
                  <a:lnTo>
                    <a:pt x="43178" y="61912"/>
                  </a:lnTo>
                  <a:lnTo>
                    <a:pt x="41354" y="61515"/>
                  </a:lnTo>
                  <a:lnTo>
                    <a:pt x="40242" y="60801"/>
                  </a:lnTo>
                  <a:lnTo>
                    <a:pt x="39607" y="59690"/>
                  </a:lnTo>
                  <a:lnTo>
                    <a:pt x="39369" y="56356"/>
                  </a:lnTo>
                  <a:lnTo>
                    <a:pt x="39369" y="158"/>
                  </a:lnTo>
                  <a:lnTo>
                    <a:pt x="38813" y="0"/>
                  </a:lnTo>
                  <a:close/>
                </a:path>
              </a:pathLst>
            </a:custGeom>
            <a:solidFill>
              <a:srgbClr val="000000"/>
            </a:solidFill>
          </p:spPr>
          <p:txBody>
            <a:bodyPr vert="horz" lIns="91440" tIns="45720" rIns="91440" bIns="45720" anchor="t"/>
            <a:lstStyle/>
            <a:p>
              <a:endParaRPr lang="en-IN"/>
            </a:p>
          </p:txBody>
        </p:sp>
        <p:sp>
          <p:nvSpPr>
            <p:cNvPr id="3049" name="Shape 3084"/>
            <p:cNvSpPr/>
            <p:nvPr/>
          </p:nvSpPr>
          <p:spPr>
            <a:xfrm>
              <a:off x="5811742" y="5465174"/>
              <a:ext cx="39527" cy="46592"/>
            </a:xfrm>
            <a:custGeom>
              <a:avLst/>
              <a:gdLst/>
              <a:ahLst/>
              <a:cxnLst/>
              <a:rect l="0" t="0" r="0" b="0"/>
              <a:pathLst>
                <a:path w="39527" h="46592">
                  <a:moveTo>
                    <a:pt x="20240" y="0"/>
                  </a:moveTo>
                  <a:lnTo>
                    <a:pt x="18017" y="3572"/>
                  </a:lnTo>
                  <a:lnTo>
                    <a:pt x="21431" y="4127"/>
                  </a:lnTo>
                  <a:lnTo>
                    <a:pt x="23812" y="5477"/>
                  </a:lnTo>
                  <a:lnTo>
                    <a:pt x="25479" y="7541"/>
                  </a:lnTo>
                  <a:lnTo>
                    <a:pt x="26511" y="9922"/>
                  </a:lnTo>
                  <a:lnTo>
                    <a:pt x="27542" y="14922"/>
                  </a:lnTo>
                  <a:lnTo>
                    <a:pt x="7143" y="14922"/>
                  </a:lnTo>
                  <a:lnTo>
                    <a:pt x="7857" y="11984"/>
                  </a:lnTo>
                  <a:lnTo>
                    <a:pt x="8731" y="9446"/>
                  </a:lnTo>
                  <a:lnTo>
                    <a:pt x="11112" y="5953"/>
                  </a:lnTo>
                  <a:lnTo>
                    <a:pt x="14287" y="4127"/>
                  </a:lnTo>
                  <a:lnTo>
                    <a:pt x="18017" y="3572"/>
                  </a:lnTo>
                  <a:lnTo>
                    <a:pt x="20240" y="0"/>
                  </a:lnTo>
                  <a:lnTo>
                    <a:pt x="15954" y="476"/>
                  </a:lnTo>
                  <a:lnTo>
                    <a:pt x="11430" y="2222"/>
                  </a:lnTo>
                  <a:lnTo>
                    <a:pt x="7143" y="5317"/>
                  </a:lnTo>
                  <a:lnTo>
                    <a:pt x="3492" y="9922"/>
                  </a:lnTo>
                  <a:lnTo>
                    <a:pt x="952" y="16192"/>
                  </a:lnTo>
                  <a:lnTo>
                    <a:pt x="317" y="20002"/>
                  </a:lnTo>
                  <a:lnTo>
                    <a:pt x="0" y="24367"/>
                  </a:lnTo>
                  <a:lnTo>
                    <a:pt x="396" y="29368"/>
                  </a:lnTo>
                  <a:lnTo>
                    <a:pt x="1348" y="33734"/>
                  </a:lnTo>
                  <a:lnTo>
                    <a:pt x="2856" y="37543"/>
                  </a:lnTo>
                  <a:lnTo>
                    <a:pt x="5080" y="40718"/>
                  </a:lnTo>
                  <a:lnTo>
                    <a:pt x="7777" y="43259"/>
                  </a:lnTo>
                  <a:lnTo>
                    <a:pt x="10952" y="45084"/>
                  </a:lnTo>
                  <a:lnTo>
                    <a:pt x="14525" y="46196"/>
                  </a:lnTo>
                  <a:lnTo>
                    <a:pt x="18494" y="46592"/>
                  </a:lnTo>
                  <a:lnTo>
                    <a:pt x="23493" y="45958"/>
                  </a:lnTo>
                  <a:lnTo>
                    <a:pt x="27701" y="44371"/>
                  </a:lnTo>
                  <a:lnTo>
                    <a:pt x="31194" y="42147"/>
                  </a:lnTo>
                  <a:lnTo>
                    <a:pt x="33971" y="39448"/>
                  </a:lnTo>
                  <a:lnTo>
                    <a:pt x="36193" y="36591"/>
                  </a:lnTo>
                  <a:lnTo>
                    <a:pt x="37781" y="33892"/>
                  </a:lnTo>
                  <a:lnTo>
                    <a:pt x="38893" y="31591"/>
                  </a:lnTo>
                  <a:lnTo>
                    <a:pt x="39527" y="30003"/>
                  </a:lnTo>
                  <a:lnTo>
                    <a:pt x="37940" y="29290"/>
                  </a:lnTo>
                  <a:lnTo>
                    <a:pt x="34925" y="33654"/>
                  </a:lnTo>
                  <a:lnTo>
                    <a:pt x="32702" y="35877"/>
                  </a:lnTo>
                  <a:lnTo>
                    <a:pt x="30002" y="37861"/>
                  </a:lnTo>
                  <a:lnTo>
                    <a:pt x="26590" y="39211"/>
                  </a:lnTo>
                  <a:lnTo>
                    <a:pt x="22621" y="39687"/>
                  </a:lnTo>
                  <a:lnTo>
                    <a:pt x="19208" y="39291"/>
                  </a:lnTo>
                  <a:lnTo>
                    <a:pt x="15875" y="38021"/>
                  </a:lnTo>
                  <a:lnTo>
                    <a:pt x="12700" y="35480"/>
                  </a:lnTo>
                  <a:lnTo>
                    <a:pt x="10000" y="31511"/>
                  </a:lnTo>
                  <a:lnTo>
                    <a:pt x="8890" y="28972"/>
                  </a:lnTo>
                  <a:lnTo>
                    <a:pt x="7937" y="25876"/>
                  </a:lnTo>
                  <a:lnTo>
                    <a:pt x="7302" y="22225"/>
                  </a:lnTo>
                  <a:lnTo>
                    <a:pt x="6825" y="18097"/>
                  </a:lnTo>
                  <a:lnTo>
                    <a:pt x="37624" y="18097"/>
                  </a:lnTo>
                  <a:lnTo>
                    <a:pt x="36987" y="13652"/>
                  </a:lnTo>
                  <a:lnTo>
                    <a:pt x="35797" y="9842"/>
                  </a:lnTo>
                  <a:lnTo>
                    <a:pt x="34131" y="6667"/>
                  </a:lnTo>
                  <a:lnTo>
                    <a:pt x="32067" y="4206"/>
                  </a:lnTo>
                  <a:lnTo>
                    <a:pt x="29527" y="2302"/>
                  </a:lnTo>
                  <a:lnTo>
                    <a:pt x="26748" y="1031"/>
                  </a:lnTo>
                  <a:lnTo>
                    <a:pt x="23652" y="237"/>
                  </a:lnTo>
                  <a:lnTo>
                    <a:pt x="20240" y="0"/>
                  </a:lnTo>
                  <a:close/>
                </a:path>
              </a:pathLst>
            </a:custGeom>
            <a:solidFill>
              <a:srgbClr val="000000"/>
            </a:solidFill>
          </p:spPr>
          <p:txBody>
            <a:bodyPr vert="horz" lIns="91440" tIns="45720" rIns="91440" bIns="45720" anchor="t"/>
            <a:lstStyle/>
            <a:p>
              <a:endParaRPr lang="en-IN"/>
            </a:p>
          </p:txBody>
        </p:sp>
        <p:sp>
          <p:nvSpPr>
            <p:cNvPr id="3050" name="Shape 3085"/>
            <p:cNvSpPr/>
            <p:nvPr/>
          </p:nvSpPr>
          <p:spPr>
            <a:xfrm>
              <a:off x="5768164" y="5465174"/>
              <a:ext cx="39528" cy="46592"/>
            </a:xfrm>
            <a:custGeom>
              <a:avLst/>
              <a:gdLst/>
              <a:ahLst/>
              <a:cxnLst/>
              <a:rect l="0" t="0" r="0" b="0"/>
              <a:pathLst>
                <a:path w="39528" h="46592">
                  <a:moveTo>
                    <a:pt x="20161" y="0"/>
                  </a:moveTo>
                  <a:lnTo>
                    <a:pt x="18017" y="3572"/>
                  </a:lnTo>
                  <a:lnTo>
                    <a:pt x="21431" y="4127"/>
                  </a:lnTo>
                  <a:lnTo>
                    <a:pt x="23812" y="5477"/>
                  </a:lnTo>
                  <a:lnTo>
                    <a:pt x="25400" y="7541"/>
                  </a:lnTo>
                  <a:lnTo>
                    <a:pt x="26511" y="9922"/>
                  </a:lnTo>
                  <a:lnTo>
                    <a:pt x="27542" y="14922"/>
                  </a:lnTo>
                  <a:lnTo>
                    <a:pt x="7143" y="14922"/>
                  </a:lnTo>
                  <a:lnTo>
                    <a:pt x="7858" y="11984"/>
                  </a:lnTo>
                  <a:lnTo>
                    <a:pt x="8731" y="9446"/>
                  </a:lnTo>
                  <a:lnTo>
                    <a:pt x="11112" y="5953"/>
                  </a:lnTo>
                  <a:lnTo>
                    <a:pt x="14287" y="4127"/>
                  </a:lnTo>
                  <a:lnTo>
                    <a:pt x="18017" y="3572"/>
                  </a:lnTo>
                  <a:lnTo>
                    <a:pt x="20161" y="0"/>
                  </a:lnTo>
                  <a:lnTo>
                    <a:pt x="15954" y="476"/>
                  </a:lnTo>
                  <a:lnTo>
                    <a:pt x="11430" y="2222"/>
                  </a:lnTo>
                  <a:lnTo>
                    <a:pt x="7143" y="5317"/>
                  </a:lnTo>
                  <a:lnTo>
                    <a:pt x="3492" y="9922"/>
                  </a:lnTo>
                  <a:lnTo>
                    <a:pt x="952" y="16192"/>
                  </a:lnTo>
                  <a:lnTo>
                    <a:pt x="317" y="20002"/>
                  </a:lnTo>
                  <a:lnTo>
                    <a:pt x="0" y="24367"/>
                  </a:lnTo>
                  <a:lnTo>
                    <a:pt x="396" y="29368"/>
                  </a:lnTo>
                  <a:lnTo>
                    <a:pt x="1348" y="33734"/>
                  </a:lnTo>
                  <a:lnTo>
                    <a:pt x="2857" y="37543"/>
                  </a:lnTo>
                  <a:lnTo>
                    <a:pt x="5080" y="40718"/>
                  </a:lnTo>
                  <a:lnTo>
                    <a:pt x="7778" y="43259"/>
                  </a:lnTo>
                  <a:lnTo>
                    <a:pt x="10953" y="45084"/>
                  </a:lnTo>
                  <a:lnTo>
                    <a:pt x="14526" y="46196"/>
                  </a:lnTo>
                  <a:lnTo>
                    <a:pt x="18494" y="46592"/>
                  </a:lnTo>
                  <a:lnTo>
                    <a:pt x="23494" y="45958"/>
                  </a:lnTo>
                  <a:lnTo>
                    <a:pt x="27702" y="44371"/>
                  </a:lnTo>
                  <a:lnTo>
                    <a:pt x="31194" y="42147"/>
                  </a:lnTo>
                  <a:lnTo>
                    <a:pt x="33972" y="39448"/>
                  </a:lnTo>
                  <a:lnTo>
                    <a:pt x="36194" y="36591"/>
                  </a:lnTo>
                  <a:lnTo>
                    <a:pt x="37782" y="33892"/>
                  </a:lnTo>
                  <a:lnTo>
                    <a:pt x="38893" y="31591"/>
                  </a:lnTo>
                  <a:lnTo>
                    <a:pt x="39528" y="30003"/>
                  </a:lnTo>
                  <a:lnTo>
                    <a:pt x="37941" y="29290"/>
                  </a:lnTo>
                  <a:lnTo>
                    <a:pt x="34925" y="33654"/>
                  </a:lnTo>
                  <a:lnTo>
                    <a:pt x="32702" y="35877"/>
                  </a:lnTo>
                  <a:lnTo>
                    <a:pt x="29923" y="37861"/>
                  </a:lnTo>
                  <a:lnTo>
                    <a:pt x="26589" y="39211"/>
                  </a:lnTo>
                  <a:lnTo>
                    <a:pt x="22542" y="39687"/>
                  </a:lnTo>
                  <a:lnTo>
                    <a:pt x="19208" y="39291"/>
                  </a:lnTo>
                  <a:lnTo>
                    <a:pt x="15875" y="38021"/>
                  </a:lnTo>
                  <a:lnTo>
                    <a:pt x="12700" y="35480"/>
                  </a:lnTo>
                  <a:lnTo>
                    <a:pt x="10000" y="31511"/>
                  </a:lnTo>
                  <a:lnTo>
                    <a:pt x="8890" y="28972"/>
                  </a:lnTo>
                  <a:lnTo>
                    <a:pt x="7937" y="25876"/>
                  </a:lnTo>
                  <a:lnTo>
                    <a:pt x="7302" y="22225"/>
                  </a:lnTo>
                  <a:lnTo>
                    <a:pt x="6825" y="18097"/>
                  </a:lnTo>
                  <a:lnTo>
                    <a:pt x="37624" y="18097"/>
                  </a:lnTo>
                  <a:lnTo>
                    <a:pt x="36988" y="13652"/>
                  </a:lnTo>
                  <a:lnTo>
                    <a:pt x="35798" y="9842"/>
                  </a:lnTo>
                  <a:lnTo>
                    <a:pt x="34131" y="6667"/>
                  </a:lnTo>
                  <a:lnTo>
                    <a:pt x="32067" y="4206"/>
                  </a:lnTo>
                  <a:lnTo>
                    <a:pt x="29527" y="2302"/>
                  </a:lnTo>
                  <a:lnTo>
                    <a:pt x="26748"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051" name="Shape 3086"/>
            <p:cNvSpPr/>
            <p:nvPr/>
          </p:nvSpPr>
          <p:spPr>
            <a:xfrm>
              <a:off x="5513688" y="5465174"/>
              <a:ext cx="23495" cy="45561"/>
            </a:xfrm>
            <a:custGeom>
              <a:avLst/>
              <a:gdLst/>
              <a:ahLst/>
              <a:cxnLst/>
              <a:rect l="0" t="0" r="0" b="0"/>
              <a:pathLst>
                <a:path w="23495" h="45561">
                  <a:moveTo>
                    <a:pt x="15716" y="0"/>
                  </a:moveTo>
                  <a:lnTo>
                    <a:pt x="397" y="5477"/>
                  </a:lnTo>
                  <a:lnTo>
                    <a:pt x="397" y="6905"/>
                  </a:lnTo>
                  <a:lnTo>
                    <a:pt x="4366" y="6508"/>
                  </a:lnTo>
                  <a:lnTo>
                    <a:pt x="5556" y="6667"/>
                  </a:lnTo>
                  <a:lnTo>
                    <a:pt x="6667" y="7302"/>
                  </a:lnTo>
                  <a:lnTo>
                    <a:pt x="7461" y="9128"/>
                  </a:lnTo>
                  <a:lnTo>
                    <a:pt x="7778" y="12461"/>
                  </a:lnTo>
                  <a:lnTo>
                    <a:pt x="7778" y="35480"/>
                  </a:lnTo>
                  <a:lnTo>
                    <a:pt x="7620" y="38734"/>
                  </a:lnTo>
                  <a:lnTo>
                    <a:pt x="7143" y="41036"/>
                  </a:lnTo>
                  <a:lnTo>
                    <a:pt x="6191" y="42545"/>
                  </a:lnTo>
                  <a:lnTo>
                    <a:pt x="4762" y="43417"/>
                  </a:lnTo>
                  <a:lnTo>
                    <a:pt x="2778" y="43893"/>
                  </a:lnTo>
                  <a:lnTo>
                    <a:pt x="0" y="44053"/>
                  </a:lnTo>
                  <a:lnTo>
                    <a:pt x="0" y="45561"/>
                  </a:lnTo>
                  <a:lnTo>
                    <a:pt x="23495" y="45561"/>
                  </a:lnTo>
                  <a:lnTo>
                    <a:pt x="23495" y="44053"/>
                  </a:lnTo>
                  <a:lnTo>
                    <a:pt x="19447" y="43497"/>
                  </a:lnTo>
                  <a:lnTo>
                    <a:pt x="17224" y="42068"/>
                  </a:lnTo>
                  <a:lnTo>
                    <a:pt x="16351" y="39448"/>
                  </a:lnTo>
                  <a:lnTo>
                    <a:pt x="16113" y="35480"/>
                  </a:lnTo>
                  <a:lnTo>
                    <a:pt x="16113" y="317"/>
                  </a:lnTo>
                  <a:lnTo>
                    <a:pt x="15716" y="0"/>
                  </a:lnTo>
                  <a:close/>
                </a:path>
              </a:pathLst>
            </a:custGeom>
            <a:solidFill>
              <a:srgbClr val="000000"/>
            </a:solidFill>
          </p:spPr>
          <p:txBody>
            <a:bodyPr vert="horz" lIns="91440" tIns="45720" rIns="91440" bIns="45720" anchor="t"/>
            <a:lstStyle/>
            <a:p>
              <a:endParaRPr lang="en-IN"/>
            </a:p>
          </p:txBody>
        </p:sp>
        <p:sp>
          <p:nvSpPr>
            <p:cNvPr id="3052" name="Shape 3087"/>
            <p:cNvSpPr/>
            <p:nvPr/>
          </p:nvSpPr>
          <p:spPr>
            <a:xfrm>
              <a:off x="5444394" y="5465174"/>
              <a:ext cx="40163" cy="46592"/>
            </a:xfrm>
            <a:custGeom>
              <a:avLst/>
              <a:gdLst/>
              <a:ahLst/>
              <a:cxnLst/>
              <a:rect l="0" t="0" r="0" b="0"/>
              <a:pathLst>
                <a:path w="40163" h="46592">
                  <a:moveTo>
                    <a:pt x="18097" y="0"/>
                  </a:moveTo>
                  <a:lnTo>
                    <a:pt x="12858" y="555"/>
                  </a:lnTo>
                  <a:lnTo>
                    <a:pt x="8731" y="1984"/>
                  </a:lnTo>
                  <a:lnTo>
                    <a:pt x="5635" y="4047"/>
                  </a:lnTo>
                  <a:lnTo>
                    <a:pt x="3571" y="6350"/>
                  </a:lnTo>
                  <a:lnTo>
                    <a:pt x="2301" y="8809"/>
                  </a:lnTo>
                  <a:lnTo>
                    <a:pt x="1905" y="11033"/>
                  </a:lnTo>
                  <a:lnTo>
                    <a:pt x="2142" y="12303"/>
                  </a:lnTo>
                  <a:lnTo>
                    <a:pt x="2936" y="13731"/>
                  </a:lnTo>
                  <a:lnTo>
                    <a:pt x="4206" y="14922"/>
                  </a:lnTo>
                  <a:lnTo>
                    <a:pt x="6191" y="15318"/>
                  </a:lnTo>
                  <a:lnTo>
                    <a:pt x="7937" y="15002"/>
                  </a:lnTo>
                  <a:lnTo>
                    <a:pt x="9366" y="13970"/>
                  </a:lnTo>
                  <a:lnTo>
                    <a:pt x="10318" y="12621"/>
                  </a:lnTo>
                  <a:lnTo>
                    <a:pt x="10636" y="11112"/>
                  </a:lnTo>
                  <a:lnTo>
                    <a:pt x="10397" y="9366"/>
                  </a:lnTo>
                  <a:lnTo>
                    <a:pt x="10160" y="7222"/>
                  </a:lnTo>
                  <a:lnTo>
                    <a:pt x="10795" y="5159"/>
                  </a:lnTo>
                  <a:lnTo>
                    <a:pt x="12382" y="3651"/>
                  </a:lnTo>
                  <a:lnTo>
                    <a:pt x="14683" y="2698"/>
                  </a:lnTo>
                  <a:lnTo>
                    <a:pt x="17145" y="2381"/>
                  </a:lnTo>
                  <a:lnTo>
                    <a:pt x="19685" y="2618"/>
                  </a:lnTo>
                  <a:lnTo>
                    <a:pt x="22145" y="3809"/>
                  </a:lnTo>
                  <a:lnTo>
                    <a:pt x="24050" y="6350"/>
                  </a:lnTo>
                  <a:lnTo>
                    <a:pt x="24765" y="10636"/>
                  </a:lnTo>
                  <a:lnTo>
                    <a:pt x="24765" y="16668"/>
                  </a:lnTo>
                  <a:lnTo>
                    <a:pt x="24032" y="16957"/>
                  </a:lnTo>
                  <a:lnTo>
                    <a:pt x="24765" y="19050"/>
                  </a:lnTo>
                  <a:lnTo>
                    <a:pt x="24765" y="33416"/>
                  </a:lnTo>
                  <a:lnTo>
                    <a:pt x="24288" y="36750"/>
                  </a:lnTo>
                  <a:lnTo>
                    <a:pt x="23256" y="37941"/>
                  </a:lnTo>
                  <a:lnTo>
                    <a:pt x="21431" y="39052"/>
                  </a:lnTo>
                  <a:lnTo>
                    <a:pt x="18811" y="40084"/>
                  </a:lnTo>
                  <a:lnTo>
                    <a:pt x="15318" y="40798"/>
                  </a:lnTo>
                  <a:lnTo>
                    <a:pt x="12779" y="40242"/>
                  </a:lnTo>
                  <a:lnTo>
                    <a:pt x="10715" y="38734"/>
                  </a:lnTo>
                  <a:lnTo>
                    <a:pt x="9286" y="36273"/>
                  </a:lnTo>
                  <a:lnTo>
                    <a:pt x="8731" y="33098"/>
                  </a:lnTo>
                  <a:lnTo>
                    <a:pt x="8731" y="32861"/>
                  </a:lnTo>
                  <a:lnTo>
                    <a:pt x="8890" y="31034"/>
                  </a:lnTo>
                  <a:lnTo>
                    <a:pt x="9604" y="28892"/>
                  </a:lnTo>
                  <a:lnTo>
                    <a:pt x="11191" y="26591"/>
                  </a:lnTo>
                  <a:lnTo>
                    <a:pt x="13970" y="24050"/>
                  </a:lnTo>
                  <a:lnTo>
                    <a:pt x="15954" y="22780"/>
                  </a:lnTo>
                  <a:lnTo>
                    <a:pt x="18415" y="21509"/>
                  </a:lnTo>
                  <a:lnTo>
                    <a:pt x="24765" y="19050"/>
                  </a:lnTo>
                  <a:lnTo>
                    <a:pt x="24032" y="16957"/>
                  </a:lnTo>
                  <a:lnTo>
                    <a:pt x="17303" y="19605"/>
                  </a:lnTo>
                  <a:lnTo>
                    <a:pt x="11191" y="22303"/>
                  </a:lnTo>
                  <a:lnTo>
                    <a:pt x="6350" y="25082"/>
                  </a:lnTo>
                  <a:lnTo>
                    <a:pt x="2857" y="28178"/>
                  </a:lnTo>
                  <a:lnTo>
                    <a:pt x="713" y="31828"/>
                  </a:lnTo>
                  <a:lnTo>
                    <a:pt x="0" y="36273"/>
                  </a:lnTo>
                  <a:lnTo>
                    <a:pt x="952" y="40639"/>
                  </a:lnTo>
                  <a:lnTo>
                    <a:pt x="3333" y="43893"/>
                  </a:lnTo>
                  <a:lnTo>
                    <a:pt x="6667" y="45878"/>
                  </a:lnTo>
                  <a:lnTo>
                    <a:pt x="10556" y="46592"/>
                  </a:lnTo>
                  <a:lnTo>
                    <a:pt x="14605" y="45958"/>
                  </a:lnTo>
                  <a:lnTo>
                    <a:pt x="18415" y="44211"/>
                  </a:lnTo>
                  <a:lnTo>
                    <a:pt x="24924" y="39291"/>
                  </a:lnTo>
                  <a:lnTo>
                    <a:pt x="25400" y="42306"/>
                  </a:lnTo>
                  <a:lnTo>
                    <a:pt x="26352" y="44371"/>
                  </a:lnTo>
                  <a:lnTo>
                    <a:pt x="27622" y="45641"/>
                  </a:lnTo>
                  <a:lnTo>
                    <a:pt x="28971" y="46275"/>
                  </a:lnTo>
                  <a:lnTo>
                    <a:pt x="31352" y="46592"/>
                  </a:lnTo>
                  <a:lnTo>
                    <a:pt x="32781" y="46434"/>
                  </a:lnTo>
                  <a:lnTo>
                    <a:pt x="34766" y="45878"/>
                  </a:lnTo>
                  <a:lnTo>
                    <a:pt x="37226" y="44371"/>
                  </a:lnTo>
                  <a:lnTo>
                    <a:pt x="40163" y="41592"/>
                  </a:lnTo>
                  <a:lnTo>
                    <a:pt x="40163" y="39052"/>
                  </a:lnTo>
                  <a:lnTo>
                    <a:pt x="38337" y="40322"/>
                  </a:lnTo>
                  <a:lnTo>
                    <a:pt x="35718" y="40878"/>
                  </a:lnTo>
                  <a:lnTo>
                    <a:pt x="34051" y="40402"/>
                  </a:lnTo>
                  <a:lnTo>
                    <a:pt x="33178" y="39131"/>
                  </a:lnTo>
                  <a:lnTo>
                    <a:pt x="32781" y="35162"/>
                  </a:lnTo>
                  <a:lnTo>
                    <a:pt x="32781" y="15875"/>
                  </a:lnTo>
                  <a:lnTo>
                    <a:pt x="32305" y="9128"/>
                  </a:lnTo>
                  <a:lnTo>
                    <a:pt x="31035" y="5714"/>
                  </a:lnTo>
                  <a:lnTo>
                    <a:pt x="28495" y="2778"/>
                  </a:lnTo>
                  <a:lnTo>
                    <a:pt x="26670" y="1587"/>
                  </a:lnTo>
                  <a:lnTo>
                    <a:pt x="24288" y="715"/>
                  </a:lnTo>
                  <a:lnTo>
                    <a:pt x="21431" y="237"/>
                  </a:lnTo>
                  <a:lnTo>
                    <a:pt x="18097" y="0"/>
                  </a:lnTo>
                  <a:close/>
                </a:path>
              </a:pathLst>
            </a:custGeom>
            <a:solidFill>
              <a:srgbClr val="000000"/>
            </a:solidFill>
          </p:spPr>
          <p:txBody>
            <a:bodyPr vert="horz" lIns="91440" tIns="45720" rIns="91440" bIns="45720" anchor="t"/>
            <a:lstStyle/>
            <a:p>
              <a:endParaRPr lang="en-IN"/>
            </a:p>
          </p:txBody>
        </p:sp>
        <p:sp>
          <p:nvSpPr>
            <p:cNvPr id="3053" name="Shape 3088"/>
            <p:cNvSpPr/>
            <p:nvPr/>
          </p:nvSpPr>
          <p:spPr>
            <a:xfrm>
              <a:off x="5398675" y="5465174"/>
              <a:ext cx="39528" cy="46592"/>
            </a:xfrm>
            <a:custGeom>
              <a:avLst/>
              <a:gdLst/>
              <a:ahLst/>
              <a:cxnLst/>
              <a:rect l="0" t="0" r="0" b="0"/>
              <a:pathLst>
                <a:path w="39528" h="46592">
                  <a:moveTo>
                    <a:pt x="20161" y="0"/>
                  </a:moveTo>
                  <a:lnTo>
                    <a:pt x="18017" y="3572"/>
                  </a:lnTo>
                  <a:lnTo>
                    <a:pt x="21431" y="4127"/>
                  </a:lnTo>
                  <a:lnTo>
                    <a:pt x="23812" y="5477"/>
                  </a:lnTo>
                  <a:lnTo>
                    <a:pt x="25400" y="7541"/>
                  </a:lnTo>
                  <a:lnTo>
                    <a:pt x="26511" y="9922"/>
                  </a:lnTo>
                  <a:lnTo>
                    <a:pt x="27542" y="14922"/>
                  </a:lnTo>
                  <a:lnTo>
                    <a:pt x="7143" y="14922"/>
                  </a:lnTo>
                  <a:lnTo>
                    <a:pt x="7857" y="11984"/>
                  </a:lnTo>
                  <a:lnTo>
                    <a:pt x="8731" y="9446"/>
                  </a:lnTo>
                  <a:lnTo>
                    <a:pt x="11112" y="5953"/>
                  </a:lnTo>
                  <a:lnTo>
                    <a:pt x="14287" y="4127"/>
                  </a:lnTo>
                  <a:lnTo>
                    <a:pt x="18017" y="3572"/>
                  </a:lnTo>
                  <a:lnTo>
                    <a:pt x="20161" y="0"/>
                  </a:lnTo>
                  <a:lnTo>
                    <a:pt x="15953" y="476"/>
                  </a:lnTo>
                  <a:lnTo>
                    <a:pt x="11429" y="2222"/>
                  </a:lnTo>
                  <a:lnTo>
                    <a:pt x="7143" y="5317"/>
                  </a:lnTo>
                  <a:lnTo>
                    <a:pt x="3492" y="9922"/>
                  </a:lnTo>
                  <a:lnTo>
                    <a:pt x="952" y="16192"/>
                  </a:lnTo>
                  <a:lnTo>
                    <a:pt x="237" y="20002"/>
                  </a:lnTo>
                  <a:lnTo>
                    <a:pt x="0" y="24367"/>
                  </a:lnTo>
                  <a:lnTo>
                    <a:pt x="396" y="29368"/>
                  </a:lnTo>
                  <a:lnTo>
                    <a:pt x="1348" y="33734"/>
                  </a:lnTo>
                  <a:lnTo>
                    <a:pt x="2857" y="37543"/>
                  </a:lnTo>
                  <a:lnTo>
                    <a:pt x="5079" y="40718"/>
                  </a:lnTo>
                  <a:lnTo>
                    <a:pt x="7778" y="43259"/>
                  </a:lnTo>
                  <a:lnTo>
                    <a:pt x="10953" y="45084"/>
                  </a:lnTo>
                  <a:lnTo>
                    <a:pt x="14524" y="46196"/>
                  </a:lnTo>
                  <a:lnTo>
                    <a:pt x="18493" y="46592"/>
                  </a:lnTo>
                  <a:lnTo>
                    <a:pt x="23494" y="45958"/>
                  </a:lnTo>
                  <a:lnTo>
                    <a:pt x="27701" y="44371"/>
                  </a:lnTo>
                  <a:lnTo>
                    <a:pt x="31193" y="42147"/>
                  </a:lnTo>
                  <a:lnTo>
                    <a:pt x="33972" y="39448"/>
                  </a:lnTo>
                  <a:lnTo>
                    <a:pt x="36194" y="36591"/>
                  </a:lnTo>
                  <a:lnTo>
                    <a:pt x="37782" y="33892"/>
                  </a:lnTo>
                  <a:lnTo>
                    <a:pt x="38893" y="31591"/>
                  </a:lnTo>
                  <a:lnTo>
                    <a:pt x="39528" y="30003"/>
                  </a:lnTo>
                  <a:lnTo>
                    <a:pt x="37941" y="29290"/>
                  </a:lnTo>
                  <a:lnTo>
                    <a:pt x="34925" y="33654"/>
                  </a:lnTo>
                  <a:lnTo>
                    <a:pt x="32702" y="35877"/>
                  </a:lnTo>
                  <a:lnTo>
                    <a:pt x="29923" y="37861"/>
                  </a:lnTo>
                  <a:lnTo>
                    <a:pt x="26589" y="39211"/>
                  </a:lnTo>
                  <a:lnTo>
                    <a:pt x="22542" y="39687"/>
                  </a:lnTo>
                  <a:lnTo>
                    <a:pt x="19208" y="39291"/>
                  </a:lnTo>
                  <a:lnTo>
                    <a:pt x="15875" y="38021"/>
                  </a:lnTo>
                  <a:lnTo>
                    <a:pt x="12700" y="35480"/>
                  </a:lnTo>
                  <a:lnTo>
                    <a:pt x="10000" y="31511"/>
                  </a:lnTo>
                  <a:lnTo>
                    <a:pt x="8889" y="28972"/>
                  </a:lnTo>
                  <a:lnTo>
                    <a:pt x="7937" y="25876"/>
                  </a:lnTo>
                  <a:lnTo>
                    <a:pt x="7302" y="22225"/>
                  </a:lnTo>
                  <a:lnTo>
                    <a:pt x="6825" y="18097"/>
                  </a:lnTo>
                  <a:lnTo>
                    <a:pt x="37623" y="18097"/>
                  </a:lnTo>
                  <a:lnTo>
                    <a:pt x="36988" y="13652"/>
                  </a:lnTo>
                  <a:lnTo>
                    <a:pt x="35797" y="9842"/>
                  </a:lnTo>
                  <a:lnTo>
                    <a:pt x="34131" y="6667"/>
                  </a:lnTo>
                  <a:lnTo>
                    <a:pt x="32067" y="4206"/>
                  </a:lnTo>
                  <a:lnTo>
                    <a:pt x="29527" y="2302"/>
                  </a:lnTo>
                  <a:lnTo>
                    <a:pt x="26748" y="1031"/>
                  </a:lnTo>
                  <a:lnTo>
                    <a:pt x="23573" y="237"/>
                  </a:lnTo>
                  <a:lnTo>
                    <a:pt x="20161" y="0"/>
                  </a:lnTo>
                  <a:close/>
                </a:path>
              </a:pathLst>
            </a:custGeom>
            <a:solidFill>
              <a:srgbClr val="000000"/>
            </a:solidFill>
          </p:spPr>
          <p:txBody>
            <a:bodyPr vert="horz" lIns="91440" tIns="45720" rIns="91440" bIns="45720" anchor="t"/>
            <a:lstStyle/>
            <a:p>
              <a:endParaRPr lang="en-IN"/>
            </a:p>
          </p:txBody>
        </p:sp>
        <p:sp>
          <p:nvSpPr>
            <p:cNvPr id="3054" name="Shape 3089"/>
            <p:cNvSpPr/>
            <p:nvPr/>
          </p:nvSpPr>
          <p:spPr>
            <a:xfrm>
              <a:off x="5276039" y="5443108"/>
              <a:ext cx="45958" cy="68658"/>
            </a:xfrm>
            <a:custGeom>
              <a:avLst/>
              <a:gdLst/>
              <a:ahLst/>
              <a:cxnLst/>
              <a:rect l="0" t="0" r="0" b="0"/>
              <a:pathLst>
                <a:path w="45958" h="68658">
                  <a:moveTo>
                    <a:pt x="38815" y="0"/>
                  </a:moveTo>
                  <a:lnTo>
                    <a:pt x="24288" y="4365"/>
                  </a:lnTo>
                  <a:lnTo>
                    <a:pt x="24288" y="5952"/>
                  </a:lnTo>
                  <a:lnTo>
                    <a:pt x="26670" y="5794"/>
                  </a:lnTo>
                  <a:lnTo>
                    <a:pt x="29209" y="6112"/>
                  </a:lnTo>
                  <a:lnTo>
                    <a:pt x="30479" y="7222"/>
                  </a:lnTo>
                  <a:lnTo>
                    <a:pt x="30877" y="8810"/>
                  </a:lnTo>
                  <a:lnTo>
                    <a:pt x="30956" y="10875"/>
                  </a:lnTo>
                  <a:lnTo>
                    <a:pt x="30956" y="26352"/>
                  </a:lnTo>
                  <a:lnTo>
                    <a:pt x="28575" y="24447"/>
                  </a:lnTo>
                  <a:lnTo>
                    <a:pt x="26115" y="23097"/>
                  </a:lnTo>
                  <a:lnTo>
                    <a:pt x="23495" y="22304"/>
                  </a:lnTo>
                  <a:lnTo>
                    <a:pt x="22685" y="22240"/>
                  </a:lnTo>
                  <a:lnTo>
                    <a:pt x="20796" y="24844"/>
                  </a:lnTo>
                  <a:lnTo>
                    <a:pt x="24288" y="25479"/>
                  </a:lnTo>
                  <a:lnTo>
                    <a:pt x="27385" y="27305"/>
                  </a:lnTo>
                  <a:lnTo>
                    <a:pt x="29766" y="30321"/>
                  </a:lnTo>
                  <a:lnTo>
                    <a:pt x="30956" y="34766"/>
                  </a:lnTo>
                  <a:lnTo>
                    <a:pt x="30956" y="57546"/>
                  </a:lnTo>
                  <a:lnTo>
                    <a:pt x="29845" y="59927"/>
                  </a:lnTo>
                  <a:lnTo>
                    <a:pt x="27781" y="61832"/>
                  </a:lnTo>
                  <a:lnTo>
                    <a:pt x="25162" y="63102"/>
                  </a:lnTo>
                  <a:lnTo>
                    <a:pt x="22146" y="63500"/>
                  </a:lnTo>
                  <a:lnTo>
                    <a:pt x="18891" y="62944"/>
                  </a:lnTo>
                  <a:lnTo>
                    <a:pt x="15716" y="61515"/>
                  </a:lnTo>
                  <a:lnTo>
                    <a:pt x="12938" y="58896"/>
                  </a:lnTo>
                  <a:lnTo>
                    <a:pt x="10636" y="55007"/>
                  </a:lnTo>
                  <a:lnTo>
                    <a:pt x="9128" y="49769"/>
                  </a:lnTo>
                  <a:lnTo>
                    <a:pt x="8493" y="43180"/>
                  </a:lnTo>
                  <a:lnTo>
                    <a:pt x="9048" y="37069"/>
                  </a:lnTo>
                  <a:lnTo>
                    <a:pt x="10477" y="32385"/>
                  </a:lnTo>
                  <a:lnTo>
                    <a:pt x="12621" y="28971"/>
                  </a:lnTo>
                  <a:lnTo>
                    <a:pt x="15161" y="26590"/>
                  </a:lnTo>
                  <a:lnTo>
                    <a:pt x="17938" y="25241"/>
                  </a:lnTo>
                  <a:lnTo>
                    <a:pt x="20796" y="24844"/>
                  </a:lnTo>
                  <a:lnTo>
                    <a:pt x="22685" y="22240"/>
                  </a:lnTo>
                  <a:lnTo>
                    <a:pt x="20478" y="22066"/>
                  </a:lnTo>
                  <a:lnTo>
                    <a:pt x="15161" y="22938"/>
                  </a:lnTo>
                  <a:lnTo>
                    <a:pt x="10240" y="25479"/>
                  </a:lnTo>
                  <a:lnTo>
                    <a:pt x="6112" y="29368"/>
                  </a:lnTo>
                  <a:lnTo>
                    <a:pt x="2857" y="34369"/>
                  </a:lnTo>
                  <a:lnTo>
                    <a:pt x="793" y="40163"/>
                  </a:lnTo>
                  <a:lnTo>
                    <a:pt x="0" y="46433"/>
                  </a:lnTo>
                  <a:lnTo>
                    <a:pt x="634" y="53181"/>
                  </a:lnTo>
                  <a:lnTo>
                    <a:pt x="2302" y="58420"/>
                  </a:lnTo>
                  <a:lnTo>
                    <a:pt x="4683" y="62308"/>
                  </a:lnTo>
                  <a:lnTo>
                    <a:pt x="7541" y="65087"/>
                  </a:lnTo>
                  <a:lnTo>
                    <a:pt x="10636" y="66913"/>
                  </a:lnTo>
                  <a:lnTo>
                    <a:pt x="13573" y="68025"/>
                  </a:lnTo>
                  <a:lnTo>
                    <a:pt x="16113" y="68501"/>
                  </a:lnTo>
                  <a:lnTo>
                    <a:pt x="18018" y="68658"/>
                  </a:lnTo>
                  <a:lnTo>
                    <a:pt x="22859" y="68025"/>
                  </a:lnTo>
                  <a:lnTo>
                    <a:pt x="26511" y="66516"/>
                  </a:lnTo>
                  <a:lnTo>
                    <a:pt x="29051" y="64452"/>
                  </a:lnTo>
                  <a:lnTo>
                    <a:pt x="30797" y="62308"/>
                  </a:lnTo>
                  <a:lnTo>
                    <a:pt x="30956" y="62308"/>
                  </a:lnTo>
                  <a:lnTo>
                    <a:pt x="30956" y="68341"/>
                  </a:lnTo>
                  <a:lnTo>
                    <a:pt x="31353" y="68658"/>
                  </a:lnTo>
                  <a:lnTo>
                    <a:pt x="38815" y="65960"/>
                  </a:lnTo>
                  <a:lnTo>
                    <a:pt x="45958" y="63500"/>
                  </a:lnTo>
                  <a:lnTo>
                    <a:pt x="45958" y="61912"/>
                  </a:lnTo>
                  <a:lnTo>
                    <a:pt x="43179" y="61912"/>
                  </a:lnTo>
                  <a:lnTo>
                    <a:pt x="41275" y="61515"/>
                  </a:lnTo>
                  <a:lnTo>
                    <a:pt x="40163" y="60801"/>
                  </a:lnTo>
                  <a:lnTo>
                    <a:pt x="39528" y="59690"/>
                  </a:lnTo>
                  <a:lnTo>
                    <a:pt x="39291" y="56356"/>
                  </a:lnTo>
                  <a:lnTo>
                    <a:pt x="39291" y="158"/>
                  </a:lnTo>
                  <a:lnTo>
                    <a:pt x="38815" y="0"/>
                  </a:lnTo>
                  <a:close/>
                </a:path>
              </a:pathLst>
            </a:custGeom>
            <a:solidFill>
              <a:srgbClr val="000000"/>
            </a:solidFill>
          </p:spPr>
          <p:txBody>
            <a:bodyPr vert="horz" lIns="91440" tIns="45720" rIns="91440" bIns="45720" anchor="t"/>
            <a:lstStyle/>
            <a:p>
              <a:endParaRPr lang="en-IN"/>
            </a:p>
          </p:txBody>
        </p:sp>
        <p:sp>
          <p:nvSpPr>
            <p:cNvPr id="3055" name="Shape 3090"/>
            <p:cNvSpPr/>
            <p:nvPr/>
          </p:nvSpPr>
          <p:spPr>
            <a:xfrm>
              <a:off x="5126656" y="5465174"/>
              <a:ext cx="43656" cy="46592"/>
            </a:xfrm>
            <a:custGeom>
              <a:avLst/>
              <a:gdLst/>
              <a:ahLst/>
              <a:cxnLst/>
              <a:rect l="0" t="0" r="0" b="0"/>
              <a:pathLst>
                <a:path w="43656" h="46592">
                  <a:moveTo>
                    <a:pt x="21352" y="0"/>
                  </a:moveTo>
                  <a:lnTo>
                    <a:pt x="20558" y="2778"/>
                  </a:lnTo>
                  <a:lnTo>
                    <a:pt x="24844" y="3651"/>
                  </a:lnTo>
                  <a:lnTo>
                    <a:pt x="28337" y="6032"/>
                  </a:lnTo>
                  <a:lnTo>
                    <a:pt x="31115" y="9762"/>
                  </a:lnTo>
                  <a:lnTo>
                    <a:pt x="33100" y="14446"/>
                  </a:lnTo>
                  <a:lnTo>
                    <a:pt x="34369" y="19843"/>
                  </a:lnTo>
                  <a:lnTo>
                    <a:pt x="34766" y="25876"/>
                  </a:lnTo>
                  <a:lnTo>
                    <a:pt x="34211" y="32147"/>
                  </a:lnTo>
                  <a:lnTo>
                    <a:pt x="32861" y="36829"/>
                  </a:lnTo>
                  <a:lnTo>
                    <a:pt x="30797" y="40163"/>
                  </a:lnTo>
                  <a:lnTo>
                    <a:pt x="28337" y="42306"/>
                  </a:lnTo>
                  <a:lnTo>
                    <a:pt x="25638" y="43417"/>
                  </a:lnTo>
                  <a:lnTo>
                    <a:pt x="23098" y="43814"/>
                  </a:lnTo>
                  <a:lnTo>
                    <a:pt x="19050" y="43021"/>
                  </a:lnTo>
                  <a:lnTo>
                    <a:pt x="15875" y="40798"/>
                  </a:lnTo>
                  <a:lnTo>
                    <a:pt x="13335" y="37623"/>
                  </a:lnTo>
                  <a:lnTo>
                    <a:pt x="11510" y="33734"/>
                  </a:lnTo>
                  <a:lnTo>
                    <a:pt x="10240" y="29527"/>
                  </a:lnTo>
                  <a:lnTo>
                    <a:pt x="9446" y="25321"/>
                  </a:lnTo>
                  <a:lnTo>
                    <a:pt x="9049" y="21431"/>
                  </a:lnTo>
                  <a:lnTo>
                    <a:pt x="8890" y="18256"/>
                  </a:lnTo>
                  <a:lnTo>
                    <a:pt x="9128" y="14604"/>
                  </a:lnTo>
                  <a:lnTo>
                    <a:pt x="9842" y="11509"/>
                  </a:lnTo>
                  <a:lnTo>
                    <a:pt x="10875" y="8809"/>
                  </a:lnTo>
                  <a:lnTo>
                    <a:pt x="12382" y="6667"/>
                  </a:lnTo>
                  <a:lnTo>
                    <a:pt x="14128" y="4921"/>
                  </a:lnTo>
                  <a:lnTo>
                    <a:pt x="16113" y="3730"/>
                  </a:lnTo>
                  <a:lnTo>
                    <a:pt x="18256" y="3016"/>
                  </a:lnTo>
                  <a:lnTo>
                    <a:pt x="20558" y="2778"/>
                  </a:lnTo>
                  <a:lnTo>
                    <a:pt x="21352" y="0"/>
                  </a:lnTo>
                  <a:lnTo>
                    <a:pt x="15240" y="872"/>
                  </a:lnTo>
                  <a:lnTo>
                    <a:pt x="9922" y="3253"/>
                  </a:lnTo>
                  <a:lnTo>
                    <a:pt x="5715" y="6984"/>
                  </a:lnTo>
                  <a:lnTo>
                    <a:pt x="2540" y="11667"/>
                  </a:lnTo>
                  <a:lnTo>
                    <a:pt x="635" y="17066"/>
                  </a:lnTo>
                  <a:lnTo>
                    <a:pt x="0" y="23018"/>
                  </a:lnTo>
                  <a:lnTo>
                    <a:pt x="715" y="29368"/>
                  </a:lnTo>
                  <a:lnTo>
                    <a:pt x="2778" y="35003"/>
                  </a:lnTo>
                  <a:lnTo>
                    <a:pt x="6032" y="39766"/>
                  </a:lnTo>
                  <a:lnTo>
                    <a:pt x="10398" y="43417"/>
                  </a:lnTo>
                  <a:lnTo>
                    <a:pt x="15637" y="45720"/>
                  </a:lnTo>
                  <a:lnTo>
                    <a:pt x="21669" y="46592"/>
                  </a:lnTo>
                  <a:lnTo>
                    <a:pt x="28496" y="45481"/>
                  </a:lnTo>
                  <a:lnTo>
                    <a:pt x="34052" y="42623"/>
                  </a:lnTo>
                  <a:lnTo>
                    <a:pt x="38258" y="38417"/>
                  </a:lnTo>
                  <a:lnTo>
                    <a:pt x="41275" y="33416"/>
                  </a:lnTo>
                  <a:lnTo>
                    <a:pt x="43101" y="28098"/>
                  </a:lnTo>
                  <a:lnTo>
                    <a:pt x="43656" y="23018"/>
                  </a:lnTo>
                  <a:lnTo>
                    <a:pt x="43180" y="17859"/>
                  </a:lnTo>
                  <a:lnTo>
                    <a:pt x="41990" y="13334"/>
                  </a:lnTo>
                  <a:lnTo>
                    <a:pt x="40085" y="9366"/>
                  </a:lnTo>
                  <a:lnTo>
                    <a:pt x="37386" y="6111"/>
                  </a:lnTo>
                  <a:lnTo>
                    <a:pt x="34131" y="3492"/>
                  </a:lnTo>
                  <a:lnTo>
                    <a:pt x="30321" y="1587"/>
                  </a:lnTo>
                  <a:lnTo>
                    <a:pt x="26115" y="397"/>
                  </a:lnTo>
                  <a:lnTo>
                    <a:pt x="21352" y="0"/>
                  </a:lnTo>
                  <a:close/>
                </a:path>
              </a:pathLst>
            </a:custGeom>
            <a:solidFill>
              <a:srgbClr val="000000"/>
            </a:solidFill>
          </p:spPr>
          <p:txBody>
            <a:bodyPr vert="horz" lIns="91440" tIns="45720" rIns="91440" bIns="45720" anchor="t"/>
            <a:lstStyle/>
            <a:p>
              <a:endParaRPr lang="en-IN"/>
            </a:p>
          </p:txBody>
        </p:sp>
        <p:sp>
          <p:nvSpPr>
            <p:cNvPr id="3056" name="Shape 3091"/>
            <p:cNvSpPr/>
            <p:nvPr/>
          </p:nvSpPr>
          <p:spPr>
            <a:xfrm>
              <a:off x="4948301" y="5465174"/>
              <a:ext cx="43735" cy="46592"/>
            </a:xfrm>
            <a:custGeom>
              <a:avLst/>
              <a:gdLst/>
              <a:ahLst/>
              <a:cxnLst/>
              <a:rect l="0" t="0" r="0" b="0"/>
              <a:pathLst>
                <a:path w="43735" h="46592">
                  <a:moveTo>
                    <a:pt x="21431" y="0"/>
                  </a:moveTo>
                  <a:lnTo>
                    <a:pt x="20637" y="2778"/>
                  </a:lnTo>
                  <a:lnTo>
                    <a:pt x="24843" y="3651"/>
                  </a:lnTo>
                  <a:lnTo>
                    <a:pt x="28336" y="6032"/>
                  </a:lnTo>
                  <a:lnTo>
                    <a:pt x="31115" y="9762"/>
                  </a:lnTo>
                  <a:lnTo>
                    <a:pt x="33178" y="14446"/>
                  </a:lnTo>
                  <a:lnTo>
                    <a:pt x="34368" y="19843"/>
                  </a:lnTo>
                  <a:lnTo>
                    <a:pt x="34766" y="25876"/>
                  </a:lnTo>
                  <a:lnTo>
                    <a:pt x="34290" y="32147"/>
                  </a:lnTo>
                  <a:lnTo>
                    <a:pt x="32861" y="36829"/>
                  </a:lnTo>
                  <a:lnTo>
                    <a:pt x="30876" y="40163"/>
                  </a:lnTo>
                  <a:lnTo>
                    <a:pt x="28336" y="42306"/>
                  </a:lnTo>
                  <a:lnTo>
                    <a:pt x="25717" y="43417"/>
                  </a:lnTo>
                  <a:lnTo>
                    <a:pt x="23097" y="43814"/>
                  </a:lnTo>
                  <a:lnTo>
                    <a:pt x="19050" y="43021"/>
                  </a:lnTo>
                  <a:lnTo>
                    <a:pt x="15875" y="40798"/>
                  </a:lnTo>
                  <a:lnTo>
                    <a:pt x="13413" y="37623"/>
                  </a:lnTo>
                  <a:lnTo>
                    <a:pt x="11588" y="33734"/>
                  </a:lnTo>
                  <a:lnTo>
                    <a:pt x="10318" y="29527"/>
                  </a:lnTo>
                  <a:lnTo>
                    <a:pt x="9525" y="25321"/>
                  </a:lnTo>
                  <a:lnTo>
                    <a:pt x="9127" y="21431"/>
                  </a:lnTo>
                  <a:lnTo>
                    <a:pt x="8968" y="18256"/>
                  </a:lnTo>
                  <a:lnTo>
                    <a:pt x="9207" y="14604"/>
                  </a:lnTo>
                  <a:lnTo>
                    <a:pt x="9842" y="11509"/>
                  </a:lnTo>
                  <a:lnTo>
                    <a:pt x="10953" y="8809"/>
                  </a:lnTo>
                  <a:lnTo>
                    <a:pt x="12382" y="6667"/>
                  </a:lnTo>
                  <a:lnTo>
                    <a:pt x="14207" y="4921"/>
                  </a:lnTo>
                  <a:lnTo>
                    <a:pt x="16192" y="3730"/>
                  </a:lnTo>
                  <a:lnTo>
                    <a:pt x="18335" y="3016"/>
                  </a:lnTo>
                  <a:lnTo>
                    <a:pt x="20637" y="2778"/>
                  </a:lnTo>
                  <a:lnTo>
                    <a:pt x="21431" y="0"/>
                  </a:lnTo>
                  <a:lnTo>
                    <a:pt x="15240" y="872"/>
                  </a:lnTo>
                  <a:lnTo>
                    <a:pt x="10001" y="3253"/>
                  </a:lnTo>
                  <a:lnTo>
                    <a:pt x="5715" y="6984"/>
                  </a:lnTo>
                  <a:lnTo>
                    <a:pt x="2618" y="11667"/>
                  </a:lnTo>
                  <a:lnTo>
                    <a:pt x="635" y="17066"/>
                  </a:lnTo>
                  <a:lnTo>
                    <a:pt x="0" y="23018"/>
                  </a:lnTo>
                  <a:lnTo>
                    <a:pt x="713" y="29368"/>
                  </a:lnTo>
                  <a:lnTo>
                    <a:pt x="2777" y="35003"/>
                  </a:lnTo>
                  <a:lnTo>
                    <a:pt x="6111" y="39766"/>
                  </a:lnTo>
                  <a:lnTo>
                    <a:pt x="10397" y="43417"/>
                  </a:lnTo>
                  <a:lnTo>
                    <a:pt x="15716" y="45720"/>
                  </a:lnTo>
                  <a:lnTo>
                    <a:pt x="21749" y="46592"/>
                  </a:lnTo>
                  <a:lnTo>
                    <a:pt x="28575" y="45481"/>
                  </a:lnTo>
                  <a:lnTo>
                    <a:pt x="34131" y="42623"/>
                  </a:lnTo>
                  <a:lnTo>
                    <a:pt x="38337" y="38417"/>
                  </a:lnTo>
                  <a:lnTo>
                    <a:pt x="41354" y="33416"/>
                  </a:lnTo>
                  <a:lnTo>
                    <a:pt x="43180" y="28098"/>
                  </a:lnTo>
                  <a:lnTo>
                    <a:pt x="43735" y="23018"/>
                  </a:lnTo>
                  <a:lnTo>
                    <a:pt x="43258" y="17859"/>
                  </a:lnTo>
                  <a:lnTo>
                    <a:pt x="42068" y="13334"/>
                  </a:lnTo>
                  <a:lnTo>
                    <a:pt x="40163" y="9366"/>
                  </a:lnTo>
                  <a:lnTo>
                    <a:pt x="37465" y="6111"/>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3057" name="Shape 3092"/>
            <p:cNvSpPr/>
            <p:nvPr/>
          </p:nvSpPr>
          <p:spPr>
            <a:xfrm>
              <a:off x="4899802" y="5465174"/>
              <a:ext cx="43656" cy="46592"/>
            </a:xfrm>
            <a:custGeom>
              <a:avLst/>
              <a:gdLst/>
              <a:ahLst/>
              <a:cxnLst/>
              <a:rect l="0" t="0" r="0" b="0"/>
              <a:pathLst>
                <a:path w="43656" h="46592">
                  <a:moveTo>
                    <a:pt x="21352" y="0"/>
                  </a:moveTo>
                  <a:lnTo>
                    <a:pt x="20558" y="2778"/>
                  </a:lnTo>
                  <a:lnTo>
                    <a:pt x="24844" y="3651"/>
                  </a:lnTo>
                  <a:lnTo>
                    <a:pt x="28337" y="6032"/>
                  </a:lnTo>
                  <a:lnTo>
                    <a:pt x="31115" y="9762"/>
                  </a:lnTo>
                  <a:lnTo>
                    <a:pt x="33099" y="14446"/>
                  </a:lnTo>
                  <a:lnTo>
                    <a:pt x="34369" y="19843"/>
                  </a:lnTo>
                  <a:lnTo>
                    <a:pt x="34766" y="25876"/>
                  </a:lnTo>
                  <a:lnTo>
                    <a:pt x="34211" y="32147"/>
                  </a:lnTo>
                  <a:lnTo>
                    <a:pt x="32861" y="36829"/>
                  </a:lnTo>
                  <a:lnTo>
                    <a:pt x="30797" y="40163"/>
                  </a:lnTo>
                  <a:lnTo>
                    <a:pt x="28337" y="42306"/>
                  </a:lnTo>
                  <a:lnTo>
                    <a:pt x="25638" y="43417"/>
                  </a:lnTo>
                  <a:lnTo>
                    <a:pt x="23098" y="43814"/>
                  </a:lnTo>
                  <a:lnTo>
                    <a:pt x="19050" y="43021"/>
                  </a:lnTo>
                  <a:lnTo>
                    <a:pt x="15875" y="40798"/>
                  </a:lnTo>
                  <a:lnTo>
                    <a:pt x="13334" y="37623"/>
                  </a:lnTo>
                  <a:lnTo>
                    <a:pt x="11510" y="33734"/>
                  </a:lnTo>
                  <a:lnTo>
                    <a:pt x="10240" y="29527"/>
                  </a:lnTo>
                  <a:lnTo>
                    <a:pt x="9446" y="25321"/>
                  </a:lnTo>
                  <a:lnTo>
                    <a:pt x="9048" y="21431"/>
                  </a:lnTo>
                  <a:lnTo>
                    <a:pt x="8890" y="18256"/>
                  </a:lnTo>
                  <a:lnTo>
                    <a:pt x="9128" y="14604"/>
                  </a:lnTo>
                  <a:lnTo>
                    <a:pt x="9842" y="11509"/>
                  </a:lnTo>
                  <a:lnTo>
                    <a:pt x="10874" y="8809"/>
                  </a:lnTo>
                  <a:lnTo>
                    <a:pt x="12382" y="6667"/>
                  </a:lnTo>
                  <a:lnTo>
                    <a:pt x="14128" y="4921"/>
                  </a:lnTo>
                  <a:lnTo>
                    <a:pt x="16113" y="3730"/>
                  </a:lnTo>
                  <a:lnTo>
                    <a:pt x="18256" y="3016"/>
                  </a:lnTo>
                  <a:lnTo>
                    <a:pt x="20558" y="2778"/>
                  </a:lnTo>
                  <a:lnTo>
                    <a:pt x="21352" y="0"/>
                  </a:lnTo>
                  <a:lnTo>
                    <a:pt x="15240" y="872"/>
                  </a:lnTo>
                  <a:lnTo>
                    <a:pt x="9922" y="3253"/>
                  </a:lnTo>
                  <a:lnTo>
                    <a:pt x="5715" y="6984"/>
                  </a:lnTo>
                  <a:lnTo>
                    <a:pt x="2540" y="11667"/>
                  </a:lnTo>
                  <a:lnTo>
                    <a:pt x="634" y="17066"/>
                  </a:lnTo>
                  <a:lnTo>
                    <a:pt x="0" y="23018"/>
                  </a:lnTo>
                  <a:lnTo>
                    <a:pt x="715" y="29368"/>
                  </a:lnTo>
                  <a:lnTo>
                    <a:pt x="2778" y="35003"/>
                  </a:lnTo>
                  <a:lnTo>
                    <a:pt x="6032" y="39766"/>
                  </a:lnTo>
                  <a:lnTo>
                    <a:pt x="10398" y="43417"/>
                  </a:lnTo>
                  <a:lnTo>
                    <a:pt x="15637" y="45720"/>
                  </a:lnTo>
                  <a:lnTo>
                    <a:pt x="21669" y="46592"/>
                  </a:lnTo>
                  <a:lnTo>
                    <a:pt x="28496" y="45481"/>
                  </a:lnTo>
                  <a:lnTo>
                    <a:pt x="34052" y="42623"/>
                  </a:lnTo>
                  <a:lnTo>
                    <a:pt x="38258" y="38417"/>
                  </a:lnTo>
                  <a:lnTo>
                    <a:pt x="41275" y="33416"/>
                  </a:lnTo>
                  <a:lnTo>
                    <a:pt x="43101" y="28098"/>
                  </a:lnTo>
                  <a:lnTo>
                    <a:pt x="43656" y="23018"/>
                  </a:lnTo>
                  <a:lnTo>
                    <a:pt x="43179" y="17859"/>
                  </a:lnTo>
                  <a:lnTo>
                    <a:pt x="41990" y="13334"/>
                  </a:lnTo>
                  <a:lnTo>
                    <a:pt x="40085" y="9366"/>
                  </a:lnTo>
                  <a:lnTo>
                    <a:pt x="37386" y="6111"/>
                  </a:lnTo>
                  <a:lnTo>
                    <a:pt x="34131" y="3492"/>
                  </a:lnTo>
                  <a:lnTo>
                    <a:pt x="30321" y="1587"/>
                  </a:lnTo>
                  <a:lnTo>
                    <a:pt x="26115" y="397"/>
                  </a:lnTo>
                  <a:lnTo>
                    <a:pt x="21352" y="0"/>
                  </a:lnTo>
                  <a:close/>
                </a:path>
              </a:pathLst>
            </a:custGeom>
            <a:solidFill>
              <a:srgbClr val="000000"/>
            </a:solidFill>
          </p:spPr>
          <p:txBody>
            <a:bodyPr vert="horz" lIns="91440" tIns="45720" rIns="91440" bIns="45720" anchor="t"/>
            <a:lstStyle/>
            <a:p>
              <a:endParaRPr lang="en-IN"/>
            </a:p>
          </p:txBody>
        </p:sp>
        <p:sp>
          <p:nvSpPr>
            <p:cNvPr id="3058" name="Shape 3093"/>
            <p:cNvSpPr/>
            <p:nvPr/>
          </p:nvSpPr>
          <p:spPr>
            <a:xfrm>
              <a:off x="6090507" y="5466126"/>
              <a:ext cx="45322" cy="46037"/>
            </a:xfrm>
            <a:custGeom>
              <a:avLst/>
              <a:gdLst/>
              <a:ahLst/>
              <a:cxnLst/>
              <a:rect l="0" t="0" r="0" b="0"/>
              <a:pathLst>
                <a:path w="45322" h="46037">
                  <a:moveTo>
                    <a:pt x="0" y="0"/>
                  </a:moveTo>
                  <a:lnTo>
                    <a:pt x="0" y="1507"/>
                  </a:lnTo>
                  <a:lnTo>
                    <a:pt x="2936" y="2301"/>
                  </a:lnTo>
                  <a:lnTo>
                    <a:pt x="4285" y="3333"/>
                  </a:lnTo>
                  <a:lnTo>
                    <a:pt x="5476" y="5158"/>
                  </a:lnTo>
                  <a:lnTo>
                    <a:pt x="6984" y="8494"/>
                  </a:lnTo>
                  <a:lnTo>
                    <a:pt x="8969" y="12938"/>
                  </a:lnTo>
                  <a:lnTo>
                    <a:pt x="13572" y="23575"/>
                  </a:lnTo>
                  <a:lnTo>
                    <a:pt x="17937" y="34051"/>
                  </a:lnTo>
                  <a:lnTo>
                    <a:pt x="19684" y="38258"/>
                  </a:lnTo>
                  <a:lnTo>
                    <a:pt x="20875" y="41354"/>
                  </a:lnTo>
                  <a:lnTo>
                    <a:pt x="21827" y="43894"/>
                  </a:lnTo>
                  <a:lnTo>
                    <a:pt x="22462" y="45243"/>
                  </a:lnTo>
                  <a:lnTo>
                    <a:pt x="23573" y="46037"/>
                  </a:lnTo>
                  <a:lnTo>
                    <a:pt x="24128" y="45561"/>
                  </a:lnTo>
                  <a:lnTo>
                    <a:pt x="24765" y="44529"/>
                  </a:lnTo>
                  <a:lnTo>
                    <a:pt x="26272" y="41037"/>
                  </a:lnTo>
                  <a:lnTo>
                    <a:pt x="38893" y="9287"/>
                  </a:lnTo>
                  <a:lnTo>
                    <a:pt x="40481" y="5635"/>
                  </a:lnTo>
                  <a:lnTo>
                    <a:pt x="41830" y="3333"/>
                  </a:lnTo>
                  <a:lnTo>
                    <a:pt x="43258" y="2063"/>
                  </a:lnTo>
                  <a:lnTo>
                    <a:pt x="45322" y="1507"/>
                  </a:lnTo>
                  <a:lnTo>
                    <a:pt x="45322" y="0"/>
                  </a:lnTo>
                  <a:lnTo>
                    <a:pt x="31591" y="0"/>
                  </a:lnTo>
                  <a:lnTo>
                    <a:pt x="31591" y="1507"/>
                  </a:lnTo>
                  <a:lnTo>
                    <a:pt x="34845" y="2381"/>
                  </a:lnTo>
                  <a:lnTo>
                    <a:pt x="35877" y="3333"/>
                  </a:lnTo>
                  <a:lnTo>
                    <a:pt x="36273" y="4762"/>
                  </a:lnTo>
                  <a:lnTo>
                    <a:pt x="35718" y="7461"/>
                  </a:lnTo>
                  <a:lnTo>
                    <a:pt x="34290" y="11669"/>
                  </a:lnTo>
                  <a:lnTo>
                    <a:pt x="32305" y="16827"/>
                  </a:lnTo>
                  <a:lnTo>
                    <a:pt x="30082" y="22463"/>
                  </a:lnTo>
                  <a:lnTo>
                    <a:pt x="27781" y="28099"/>
                  </a:lnTo>
                  <a:lnTo>
                    <a:pt x="25875" y="33337"/>
                  </a:lnTo>
                  <a:lnTo>
                    <a:pt x="15716" y="7937"/>
                  </a:lnTo>
                  <a:lnTo>
                    <a:pt x="15160" y="6350"/>
                  </a:lnTo>
                  <a:lnTo>
                    <a:pt x="14842" y="4525"/>
                  </a:lnTo>
                  <a:lnTo>
                    <a:pt x="15240" y="3016"/>
                  </a:lnTo>
                  <a:lnTo>
                    <a:pt x="16271" y="2144"/>
                  </a:lnTo>
                  <a:lnTo>
                    <a:pt x="19366" y="1507"/>
                  </a:lnTo>
                  <a:lnTo>
                    <a:pt x="19366" y="0"/>
                  </a:lnTo>
                  <a:lnTo>
                    <a:pt x="0" y="0"/>
                  </a:lnTo>
                  <a:close/>
                </a:path>
              </a:pathLst>
            </a:custGeom>
            <a:solidFill>
              <a:srgbClr val="000000"/>
            </a:solidFill>
          </p:spPr>
          <p:txBody>
            <a:bodyPr vert="horz" lIns="91440" tIns="45720" rIns="91440" bIns="45720" anchor="t"/>
            <a:lstStyle/>
            <a:p>
              <a:endParaRPr lang="en-IN"/>
            </a:p>
          </p:txBody>
        </p:sp>
        <p:sp>
          <p:nvSpPr>
            <p:cNvPr id="3059" name="Shape 3094"/>
            <p:cNvSpPr/>
            <p:nvPr/>
          </p:nvSpPr>
          <p:spPr>
            <a:xfrm>
              <a:off x="5055536" y="5466126"/>
              <a:ext cx="66675" cy="46037"/>
            </a:xfrm>
            <a:custGeom>
              <a:avLst/>
              <a:gdLst/>
              <a:ahLst/>
              <a:cxnLst/>
              <a:rect l="0" t="0" r="0" b="0"/>
              <a:pathLst>
                <a:path w="66675" h="46037">
                  <a:moveTo>
                    <a:pt x="0" y="0"/>
                  </a:moveTo>
                  <a:lnTo>
                    <a:pt x="0" y="1507"/>
                  </a:lnTo>
                  <a:lnTo>
                    <a:pt x="1587" y="1905"/>
                  </a:lnTo>
                  <a:lnTo>
                    <a:pt x="2778" y="2937"/>
                  </a:lnTo>
                  <a:lnTo>
                    <a:pt x="3889" y="4841"/>
                  </a:lnTo>
                  <a:lnTo>
                    <a:pt x="5238" y="7778"/>
                  </a:lnTo>
                  <a:lnTo>
                    <a:pt x="18573" y="41671"/>
                  </a:lnTo>
                  <a:lnTo>
                    <a:pt x="19525" y="43735"/>
                  </a:lnTo>
                  <a:lnTo>
                    <a:pt x="20161" y="45085"/>
                  </a:lnTo>
                  <a:lnTo>
                    <a:pt x="21193" y="46037"/>
                  </a:lnTo>
                  <a:lnTo>
                    <a:pt x="22145" y="45085"/>
                  </a:lnTo>
                  <a:lnTo>
                    <a:pt x="22781" y="43894"/>
                  </a:lnTo>
                  <a:lnTo>
                    <a:pt x="23653" y="42147"/>
                  </a:lnTo>
                  <a:lnTo>
                    <a:pt x="34766" y="18335"/>
                  </a:lnTo>
                  <a:lnTo>
                    <a:pt x="43736" y="41751"/>
                  </a:lnTo>
                  <a:lnTo>
                    <a:pt x="44608" y="43894"/>
                  </a:lnTo>
                  <a:lnTo>
                    <a:pt x="45164" y="45243"/>
                  </a:lnTo>
                  <a:lnTo>
                    <a:pt x="46117" y="46037"/>
                  </a:lnTo>
                  <a:lnTo>
                    <a:pt x="47307" y="45085"/>
                  </a:lnTo>
                  <a:lnTo>
                    <a:pt x="47942" y="43576"/>
                  </a:lnTo>
                  <a:lnTo>
                    <a:pt x="48894" y="41116"/>
                  </a:lnTo>
                  <a:lnTo>
                    <a:pt x="62547" y="6906"/>
                  </a:lnTo>
                  <a:lnTo>
                    <a:pt x="63500" y="4603"/>
                  </a:lnTo>
                  <a:lnTo>
                    <a:pt x="64373" y="3095"/>
                  </a:lnTo>
                  <a:lnTo>
                    <a:pt x="66675" y="1507"/>
                  </a:lnTo>
                  <a:lnTo>
                    <a:pt x="66675" y="0"/>
                  </a:lnTo>
                  <a:lnTo>
                    <a:pt x="54450" y="0"/>
                  </a:lnTo>
                  <a:lnTo>
                    <a:pt x="54450" y="1507"/>
                  </a:lnTo>
                  <a:lnTo>
                    <a:pt x="57547" y="2460"/>
                  </a:lnTo>
                  <a:lnTo>
                    <a:pt x="58499" y="3333"/>
                  </a:lnTo>
                  <a:lnTo>
                    <a:pt x="58817" y="4762"/>
                  </a:lnTo>
                  <a:lnTo>
                    <a:pt x="58341" y="7540"/>
                  </a:lnTo>
                  <a:lnTo>
                    <a:pt x="57150" y="11112"/>
                  </a:lnTo>
                  <a:lnTo>
                    <a:pt x="48259" y="33100"/>
                  </a:lnTo>
                  <a:lnTo>
                    <a:pt x="40322" y="11906"/>
                  </a:lnTo>
                  <a:lnTo>
                    <a:pt x="39369" y="9445"/>
                  </a:lnTo>
                  <a:lnTo>
                    <a:pt x="38734" y="7778"/>
                  </a:lnTo>
                  <a:lnTo>
                    <a:pt x="38179" y="5158"/>
                  </a:lnTo>
                  <a:lnTo>
                    <a:pt x="38656" y="3413"/>
                  </a:lnTo>
                  <a:lnTo>
                    <a:pt x="39926" y="2460"/>
                  </a:lnTo>
                  <a:lnTo>
                    <a:pt x="43973" y="1507"/>
                  </a:lnTo>
                  <a:lnTo>
                    <a:pt x="43973" y="0"/>
                  </a:lnTo>
                  <a:lnTo>
                    <a:pt x="23892" y="0"/>
                  </a:lnTo>
                  <a:lnTo>
                    <a:pt x="23892" y="1507"/>
                  </a:lnTo>
                  <a:lnTo>
                    <a:pt x="27146" y="2460"/>
                  </a:lnTo>
                  <a:lnTo>
                    <a:pt x="28416" y="3651"/>
                  </a:lnTo>
                  <a:lnTo>
                    <a:pt x="29686" y="5794"/>
                  </a:lnTo>
                  <a:lnTo>
                    <a:pt x="31036" y="9127"/>
                  </a:lnTo>
                  <a:lnTo>
                    <a:pt x="32702" y="13890"/>
                  </a:lnTo>
                  <a:lnTo>
                    <a:pt x="23653" y="33655"/>
                  </a:lnTo>
                  <a:lnTo>
                    <a:pt x="18891" y="21272"/>
                  </a:lnTo>
                  <a:lnTo>
                    <a:pt x="16748" y="15795"/>
                  </a:lnTo>
                  <a:lnTo>
                    <a:pt x="14922" y="11032"/>
                  </a:lnTo>
                  <a:lnTo>
                    <a:pt x="13732" y="7302"/>
                  </a:lnTo>
                  <a:lnTo>
                    <a:pt x="13256" y="4921"/>
                  </a:lnTo>
                  <a:lnTo>
                    <a:pt x="13652" y="3254"/>
                  </a:lnTo>
                  <a:lnTo>
                    <a:pt x="14684" y="2301"/>
                  </a:lnTo>
                  <a:lnTo>
                    <a:pt x="17779" y="1507"/>
                  </a:lnTo>
                  <a:lnTo>
                    <a:pt x="17779" y="0"/>
                  </a:lnTo>
                  <a:lnTo>
                    <a:pt x="0" y="0"/>
                  </a:lnTo>
                  <a:close/>
                </a:path>
              </a:pathLst>
            </a:custGeom>
            <a:solidFill>
              <a:srgbClr val="000000"/>
            </a:solidFill>
          </p:spPr>
          <p:txBody>
            <a:bodyPr vert="horz" lIns="91440" tIns="45720" rIns="91440" bIns="45720" anchor="t"/>
            <a:lstStyle/>
            <a:p>
              <a:endParaRPr lang="en-IN"/>
            </a:p>
          </p:txBody>
        </p:sp>
        <p:sp>
          <p:nvSpPr>
            <p:cNvPr id="3060" name="Shape 3095"/>
            <p:cNvSpPr/>
            <p:nvPr/>
          </p:nvSpPr>
          <p:spPr>
            <a:xfrm>
              <a:off x="5347557" y="5443108"/>
              <a:ext cx="47307" cy="67627"/>
            </a:xfrm>
            <a:custGeom>
              <a:avLst/>
              <a:gdLst/>
              <a:ahLst/>
              <a:cxnLst/>
              <a:rect l="0" t="0" r="0" b="0"/>
              <a:pathLst>
                <a:path w="47307" h="67627">
                  <a:moveTo>
                    <a:pt x="14128" y="0"/>
                  </a:moveTo>
                  <a:lnTo>
                    <a:pt x="79" y="4365"/>
                  </a:lnTo>
                  <a:lnTo>
                    <a:pt x="79" y="5952"/>
                  </a:lnTo>
                  <a:lnTo>
                    <a:pt x="952" y="5794"/>
                  </a:lnTo>
                  <a:lnTo>
                    <a:pt x="1983" y="5794"/>
                  </a:lnTo>
                  <a:lnTo>
                    <a:pt x="4523" y="6112"/>
                  </a:lnTo>
                  <a:lnTo>
                    <a:pt x="5793" y="7222"/>
                  </a:lnTo>
                  <a:lnTo>
                    <a:pt x="6270" y="8810"/>
                  </a:lnTo>
                  <a:lnTo>
                    <a:pt x="6350" y="10875"/>
                  </a:lnTo>
                  <a:lnTo>
                    <a:pt x="6350" y="57546"/>
                  </a:lnTo>
                  <a:lnTo>
                    <a:pt x="6270" y="60642"/>
                  </a:lnTo>
                  <a:lnTo>
                    <a:pt x="5874" y="62865"/>
                  </a:lnTo>
                  <a:lnTo>
                    <a:pt x="5238" y="64293"/>
                  </a:lnTo>
                  <a:lnTo>
                    <a:pt x="4047" y="65166"/>
                  </a:lnTo>
                  <a:lnTo>
                    <a:pt x="2301" y="65722"/>
                  </a:lnTo>
                  <a:lnTo>
                    <a:pt x="0" y="66119"/>
                  </a:lnTo>
                  <a:lnTo>
                    <a:pt x="0" y="67627"/>
                  </a:lnTo>
                  <a:lnTo>
                    <a:pt x="21351" y="67627"/>
                  </a:lnTo>
                  <a:lnTo>
                    <a:pt x="21351" y="66119"/>
                  </a:lnTo>
                  <a:lnTo>
                    <a:pt x="17541" y="65405"/>
                  </a:lnTo>
                  <a:lnTo>
                    <a:pt x="16192" y="64532"/>
                  </a:lnTo>
                  <a:lnTo>
                    <a:pt x="15318" y="63102"/>
                  </a:lnTo>
                  <a:lnTo>
                    <a:pt x="14842" y="60801"/>
                  </a:lnTo>
                  <a:lnTo>
                    <a:pt x="14683" y="57546"/>
                  </a:lnTo>
                  <a:lnTo>
                    <a:pt x="14683" y="33655"/>
                  </a:lnTo>
                  <a:lnTo>
                    <a:pt x="17621" y="30719"/>
                  </a:lnTo>
                  <a:lnTo>
                    <a:pt x="20478" y="28733"/>
                  </a:lnTo>
                  <a:lnTo>
                    <a:pt x="23097" y="27701"/>
                  </a:lnTo>
                  <a:lnTo>
                    <a:pt x="25479" y="27383"/>
                  </a:lnTo>
                  <a:lnTo>
                    <a:pt x="28971" y="28099"/>
                  </a:lnTo>
                  <a:lnTo>
                    <a:pt x="31274" y="30162"/>
                  </a:lnTo>
                  <a:lnTo>
                    <a:pt x="32622" y="33416"/>
                  </a:lnTo>
                  <a:lnTo>
                    <a:pt x="33098" y="37941"/>
                  </a:lnTo>
                  <a:lnTo>
                    <a:pt x="33098" y="57546"/>
                  </a:lnTo>
                  <a:lnTo>
                    <a:pt x="32940" y="60801"/>
                  </a:lnTo>
                  <a:lnTo>
                    <a:pt x="32385" y="63102"/>
                  </a:lnTo>
                  <a:lnTo>
                    <a:pt x="31511" y="64532"/>
                  </a:lnTo>
                  <a:lnTo>
                    <a:pt x="30241" y="65405"/>
                  </a:lnTo>
                  <a:lnTo>
                    <a:pt x="26352" y="66119"/>
                  </a:lnTo>
                  <a:lnTo>
                    <a:pt x="26352" y="67627"/>
                  </a:lnTo>
                  <a:lnTo>
                    <a:pt x="47307" y="67627"/>
                  </a:lnTo>
                  <a:lnTo>
                    <a:pt x="47307" y="66119"/>
                  </a:lnTo>
                  <a:lnTo>
                    <a:pt x="45163" y="65722"/>
                  </a:lnTo>
                  <a:lnTo>
                    <a:pt x="43576" y="65087"/>
                  </a:lnTo>
                  <a:lnTo>
                    <a:pt x="42465" y="64213"/>
                  </a:lnTo>
                  <a:lnTo>
                    <a:pt x="41830" y="62785"/>
                  </a:lnTo>
                  <a:lnTo>
                    <a:pt x="41512" y="60642"/>
                  </a:lnTo>
                  <a:lnTo>
                    <a:pt x="41433" y="57546"/>
                  </a:lnTo>
                  <a:lnTo>
                    <a:pt x="41433" y="37782"/>
                  </a:lnTo>
                  <a:lnTo>
                    <a:pt x="41275" y="35242"/>
                  </a:lnTo>
                  <a:lnTo>
                    <a:pt x="40877" y="31988"/>
                  </a:lnTo>
                  <a:lnTo>
                    <a:pt x="39766" y="28495"/>
                  </a:lnTo>
                  <a:lnTo>
                    <a:pt x="37702" y="25320"/>
                  </a:lnTo>
                  <a:lnTo>
                    <a:pt x="34290" y="22938"/>
                  </a:lnTo>
                  <a:lnTo>
                    <a:pt x="29130" y="22066"/>
                  </a:lnTo>
                  <a:lnTo>
                    <a:pt x="24843" y="22621"/>
                  </a:lnTo>
                  <a:lnTo>
                    <a:pt x="21033" y="24208"/>
                  </a:lnTo>
                  <a:lnTo>
                    <a:pt x="17700" y="26828"/>
                  </a:lnTo>
                  <a:lnTo>
                    <a:pt x="14842" y="30162"/>
                  </a:lnTo>
                  <a:lnTo>
                    <a:pt x="14683" y="30162"/>
                  </a:lnTo>
                  <a:lnTo>
                    <a:pt x="14683" y="238"/>
                  </a:lnTo>
                  <a:lnTo>
                    <a:pt x="14128" y="0"/>
                  </a:lnTo>
                  <a:close/>
                </a:path>
              </a:pathLst>
            </a:custGeom>
            <a:solidFill>
              <a:srgbClr val="000000"/>
            </a:solidFill>
          </p:spPr>
          <p:txBody>
            <a:bodyPr vert="horz" lIns="91440" tIns="45720" rIns="91440" bIns="45720" anchor="t"/>
            <a:lstStyle/>
            <a:p>
              <a:endParaRPr lang="en-IN"/>
            </a:p>
          </p:txBody>
        </p:sp>
        <p:sp>
          <p:nvSpPr>
            <p:cNvPr id="3061" name="Shape 3096"/>
            <p:cNvSpPr/>
            <p:nvPr/>
          </p:nvSpPr>
          <p:spPr>
            <a:xfrm>
              <a:off x="5932709" y="5465174"/>
              <a:ext cx="46433" cy="45561"/>
            </a:xfrm>
            <a:custGeom>
              <a:avLst/>
              <a:gdLst/>
              <a:ahLst/>
              <a:cxnLst/>
              <a:rect l="0" t="0" r="0" b="0"/>
              <a:pathLst>
                <a:path w="46433" h="45561">
                  <a:moveTo>
                    <a:pt x="13651" y="0"/>
                  </a:moveTo>
                  <a:lnTo>
                    <a:pt x="0" y="4445"/>
                  </a:lnTo>
                  <a:lnTo>
                    <a:pt x="0" y="6111"/>
                  </a:lnTo>
                  <a:lnTo>
                    <a:pt x="1110" y="5793"/>
                  </a:lnTo>
                  <a:lnTo>
                    <a:pt x="2857" y="5714"/>
                  </a:lnTo>
                  <a:lnTo>
                    <a:pt x="4126" y="5873"/>
                  </a:lnTo>
                  <a:lnTo>
                    <a:pt x="5158" y="6587"/>
                  </a:lnTo>
                  <a:lnTo>
                    <a:pt x="6032" y="8492"/>
                  </a:lnTo>
                  <a:lnTo>
                    <a:pt x="6350" y="12064"/>
                  </a:lnTo>
                  <a:lnTo>
                    <a:pt x="6350" y="36671"/>
                  </a:lnTo>
                  <a:lnTo>
                    <a:pt x="6032" y="40242"/>
                  </a:lnTo>
                  <a:lnTo>
                    <a:pt x="4999" y="42466"/>
                  </a:lnTo>
                  <a:lnTo>
                    <a:pt x="3095" y="43656"/>
                  </a:lnTo>
                  <a:lnTo>
                    <a:pt x="157" y="44053"/>
                  </a:lnTo>
                  <a:lnTo>
                    <a:pt x="157" y="45561"/>
                  </a:lnTo>
                  <a:lnTo>
                    <a:pt x="21192" y="45561"/>
                  </a:lnTo>
                  <a:lnTo>
                    <a:pt x="21192" y="44053"/>
                  </a:lnTo>
                  <a:lnTo>
                    <a:pt x="18017" y="43656"/>
                  </a:lnTo>
                  <a:lnTo>
                    <a:pt x="15954" y="42623"/>
                  </a:lnTo>
                  <a:lnTo>
                    <a:pt x="14922" y="41116"/>
                  </a:lnTo>
                  <a:lnTo>
                    <a:pt x="14683" y="38893"/>
                  </a:lnTo>
                  <a:lnTo>
                    <a:pt x="14683" y="11112"/>
                  </a:lnTo>
                  <a:lnTo>
                    <a:pt x="17382" y="8652"/>
                  </a:lnTo>
                  <a:lnTo>
                    <a:pt x="19843" y="6905"/>
                  </a:lnTo>
                  <a:lnTo>
                    <a:pt x="22225" y="5793"/>
                  </a:lnTo>
                  <a:lnTo>
                    <a:pt x="24447" y="5477"/>
                  </a:lnTo>
                  <a:lnTo>
                    <a:pt x="28177" y="6111"/>
                  </a:lnTo>
                  <a:lnTo>
                    <a:pt x="30478" y="7937"/>
                  </a:lnTo>
                  <a:lnTo>
                    <a:pt x="31750" y="11033"/>
                  </a:lnTo>
                  <a:lnTo>
                    <a:pt x="32066" y="15081"/>
                  </a:lnTo>
                  <a:lnTo>
                    <a:pt x="32066" y="35797"/>
                  </a:lnTo>
                  <a:lnTo>
                    <a:pt x="31907" y="38972"/>
                  </a:lnTo>
                  <a:lnTo>
                    <a:pt x="31272" y="41196"/>
                  </a:lnTo>
                  <a:lnTo>
                    <a:pt x="30319" y="42623"/>
                  </a:lnTo>
                  <a:lnTo>
                    <a:pt x="29130" y="43417"/>
                  </a:lnTo>
                  <a:lnTo>
                    <a:pt x="25875" y="44053"/>
                  </a:lnTo>
                  <a:lnTo>
                    <a:pt x="25875" y="45561"/>
                  </a:lnTo>
                  <a:lnTo>
                    <a:pt x="46433" y="45561"/>
                  </a:lnTo>
                  <a:lnTo>
                    <a:pt x="46433" y="44053"/>
                  </a:lnTo>
                  <a:lnTo>
                    <a:pt x="43417" y="43577"/>
                  </a:lnTo>
                  <a:lnTo>
                    <a:pt x="41591" y="42466"/>
                  </a:lnTo>
                  <a:lnTo>
                    <a:pt x="40638" y="40481"/>
                  </a:lnTo>
                  <a:lnTo>
                    <a:pt x="40401" y="37543"/>
                  </a:lnTo>
                  <a:lnTo>
                    <a:pt x="40401" y="14842"/>
                  </a:lnTo>
                  <a:lnTo>
                    <a:pt x="39844" y="9525"/>
                  </a:lnTo>
                  <a:lnTo>
                    <a:pt x="38416" y="5634"/>
                  </a:lnTo>
                  <a:lnTo>
                    <a:pt x="36353" y="2857"/>
                  </a:lnTo>
                  <a:lnTo>
                    <a:pt x="33892" y="1111"/>
                  </a:lnTo>
                  <a:lnTo>
                    <a:pt x="31272" y="237"/>
                  </a:lnTo>
                  <a:lnTo>
                    <a:pt x="28812" y="0"/>
                  </a:lnTo>
                  <a:lnTo>
                    <a:pt x="24763" y="634"/>
                  </a:lnTo>
                  <a:lnTo>
                    <a:pt x="21192" y="2302"/>
                  </a:lnTo>
                  <a:lnTo>
                    <a:pt x="17858" y="4841"/>
                  </a:lnTo>
                  <a:lnTo>
                    <a:pt x="14366" y="8016"/>
                  </a:lnTo>
                  <a:lnTo>
                    <a:pt x="14366" y="158"/>
                  </a:lnTo>
                  <a:lnTo>
                    <a:pt x="13651" y="0"/>
                  </a:lnTo>
                  <a:close/>
                </a:path>
              </a:pathLst>
            </a:custGeom>
            <a:solidFill>
              <a:srgbClr val="000000"/>
            </a:solidFill>
          </p:spPr>
          <p:txBody>
            <a:bodyPr vert="horz" lIns="91440" tIns="45720" rIns="91440" bIns="45720" anchor="t"/>
            <a:lstStyle/>
            <a:p>
              <a:endParaRPr lang="en-IN"/>
            </a:p>
          </p:txBody>
        </p:sp>
        <p:sp>
          <p:nvSpPr>
            <p:cNvPr id="3062" name="Shape 3097"/>
            <p:cNvSpPr/>
            <p:nvPr/>
          </p:nvSpPr>
          <p:spPr>
            <a:xfrm>
              <a:off x="5541391" y="5465174"/>
              <a:ext cx="46513" cy="45561"/>
            </a:xfrm>
            <a:custGeom>
              <a:avLst/>
              <a:gdLst/>
              <a:ahLst/>
              <a:cxnLst/>
              <a:rect l="0" t="0" r="0" b="0"/>
              <a:pathLst>
                <a:path w="46513" h="45561">
                  <a:moveTo>
                    <a:pt x="13652" y="0"/>
                  </a:moveTo>
                  <a:lnTo>
                    <a:pt x="0" y="4445"/>
                  </a:lnTo>
                  <a:lnTo>
                    <a:pt x="0" y="6111"/>
                  </a:lnTo>
                  <a:lnTo>
                    <a:pt x="1111" y="5793"/>
                  </a:lnTo>
                  <a:lnTo>
                    <a:pt x="2857" y="5714"/>
                  </a:lnTo>
                  <a:lnTo>
                    <a:pt x="4127" y="5873"/>
                  </a:lnTo>
                  <a:lnTo>
                    <a:pt x="5238" y="6587"/>
                  </a:lnTo>
                  <a:lnTo>
                    <a:pt x="6032" y="8492"/>
                  </a:lnTo>
                  <a:lnTo>
                    <a:pt x="6350" y="12064"/>
                  </a:lnTo>
                  <a:lnTo>
                    <a:pt x="6350" y="36671"/>
                  </a:lnTo>
                  <a:lnTo>
                    <a:pt x="6111" y="40242"/>
                  </a:lnTo>
                  <a:lnTo>
                    <a:pt x="5079" y="42466"/>
                  </a:lnTo>
                  <a:lnTo>
                    <a:pt x="3175" y="43656"/>
                  </a:lnTo>
                  <a:lnTo>
                    <a:pt x="237" y="44053"/>
                  </a:lnTo>
                  <a:lnTo>
                    <a:pt x="237" y="45561"/>
                  </a:lnTo>
                  <a:lnTo>
                    <a:pt x="21192" y="45561"/>
                  </a:lnTo>
                  <a:lnTo>
                    <a:pt x="21192" y="44053"/>
                  </a:lnTo>
                  <a:lnTo>
                    <a:pt x="18017" y="43656"/>
                  </a:lnTo>
                  <a:lnTo>
                    <a:pt x="16033" y="42623"/>
                  </a:lnTo>
                  <a:lnTo>
                    <a:pt x="15001" y="41116"/>
                  </a:lnTo>
                  <a:lnTo>
                    <a:pt x="14683" y="38893"/>
                  </a:lnTo>
                  <a:lnTo>
                    <a:pt x="14683" y="11112"/>
                  </a:lnTo>
                  <a:lnTo>
                    <a:pt x="17382" y="8652"/>
                  </a:lnTo>
                  <a:lnTo>
                    <a:pt x="19922" y="6905"/>
                  </a:lnTo>
                  <a:lnTo>
                    <a:pt x="22225" y="5793"/>
                  </a:lnTo>
                  <a:lnTo>
                    <a:pt x="24447" y="5477"/>
                  </a:lnTo>
                  <a:lnTo>
                    <a:pt x="28177" y="6111"/>
                  </a:lnTo>
                  <a:lnTo>
                    <a:pt x="30558" y="7937"/>
                  </a:lnTo>
                  <a:lnTo>
                    <a:pt x="31750" y="11033"/>
                  </a:lnTo>
                  <a:lnTo>
                    <a:pt x="32146" y="15081"/>
                  </a:lnTo>
                  <a:lnTo>
                    <a:pt x="32146" y="35797"/>
                  </a:lnTo>
                  <a:lnTo>
                    <a:pt x="31908" y="38972"/>
                  </a:lnTo>
                  <a:lnTo>
                    <a:pt x="31352" y="41196"/>
                  </a:lnTo>
                  <a:lnTo>
                    <a:pt x="30400" y="42623"/>
                  </a:lnTo>
                  <a:lnTo>
                    <a:pt x="29130" y="43417"/>
                  </a:lnTo>
                  <a:lnTo>
                    <a:pt x="25876" y="44053"/>
                  </a:lnTo>
                  <a:lnTo>
                    <a:pt x="25876" y="45561"/>
                  </a:lnTo>
                  <a:lnTo>
                    <a:pt x="46513" y="45561"/>
                  </a:lnTo>
                  <a:lnTo>
                    <a:pt x="46513" y="44053"/>
                  </a:lnTo>
                  <a:lnTo>
                    <a:pt x="43497" y="43577"/>
                  </a:lnTo>
                  <a:lnTo>
                    <a:pt x="41592" y="42466"/>
                  </a:lnTo>
                  <a:lnTo>
                    <a:pt x="40718" y="40481"/>
                  </a:lnTo>
                  <a:lnTo>
                    <a:pt x="40401" y="37543"/>
                  </a:lnTo>
                  <a:lnTo>
                    <a:pt x="40401" y="14842"/>
                  </a:lnTo>
                  <a:lnTo>
                    <a:pt x="39925" y="9525"/>
                  </a:lnTo>
                  <a:lnTo>
                    <a:pt x="38417" y="5634"/>
                  </a:lnTo>
                  <a:lnTo>
                    <a:pt x="36353" y="2857"/>
                  </a:lnTo>
                  <a:lnTo>
                    <a:pt x="33892" y="1111"/>
                  </a:lnTo>
                  <a:lnTo>
                    <a:pt x="31273" y="237"/>
                  </a:lnTo>
                  <a:lnTo>
                    <a:pt x="28812" y="0"/>
                  </a:lnTo>
                  <a:lnTo>
                    <a:pt x="24843" y="634"/>
                  </a:lnTo>
                  <a:lnTo>
                    <a:pt x="21272" y="2302"/>
                  </a:lnTo>
                  <a:lnTo>
                    <a:pt x="17858" y="4841"/>
                  </a:lnTo>
                  <a:lnTo>
                    <a:pt x="14366" y="8016"/>
                  </a:lnTo>
                  <a:lnTo>
                    <a:pt x="14366" y="158"/>
                  </a:lnTo>
                  <a:lnTo>
                    <a:pt x="13652" y="0"/>
                  </a:lnTo>
                  <a:close/>
                </a:path>
              </a:pathLst>
            </a:custGeom>
            <a:solidFill>
              <a:srgbClr val="000000"/>
            </a:solidFill>
          </p:spPr>
          <p:txBody>
            <a:bodyPr vert="horz" lIns="91440" tIns="45720" rIns="91440" bIns="45720" anchor="t"/>
            <a:lstStyle/>
            <a:p>
              <a:endParaRPr lang="en-IN"/>
            </a:p>
          </p:txBody>
        </p:sp>
        <p:sp>
          <p:nvSpPr>
            <p:cNvPr id="3063" name="Shape 3098"/>
            <p:cNvSpPr/>
            <p:nvPr/>
          </p:nvSpPr>
          <p:spPr>
            <a:xfrm>
              <a:off x="5224446" y="5465174"/>
              <a:ext cx="46435" cy="45561"/>
            </a:xfrm>
            <a:custGeom>
              <a:avLst/>
              <a:gdLst/>
              <a:ahLst/>
              <a:cxnLst/>
              <a:rect l="0" t="0" r="0" b="0"/>
              <a:pathLst>
                <a:path w="46435" h="45561">
                  <a:moveTo>
                    <a:pt x="13652" y="0"/>
                  </a:moveTo>
                  <a:lnTo>
                    <a:pt x="0" y="4445"/>
                  </a:lnTo>
                  <a:lnTo>
                    <a:pt x="0" y="6111"/>
                  </a:lnTo>
                  <a:lnTo>
                    <a:pt x="1032" y="5793"/>
                  </a:lnTo>
                  <a:lnTo>
                    <a:pt x="2857" y="5714"/>
                  </a:lnTo>
                  <a:lnTo>
                    <a:pt x="4048" y="5873"/>
                  </a:lnTo>
                  <a:lnTo>
                    <a:pt x="5160" y="6587"/>
                  </a:lnTo>
                  <a:lnTo>
                    <a:pt x="5953" y="8492"/>
                  </a:lnTo>
                  <a:lnTo>
                    <a:pt x="6271" y="12064"/>
                  </a:lnTo>
                  <a:lnTo>
                    <a:pt x="6271" y="36671"/>
                  </a:lnTo>
                  <a:lnTo>
                    <a:pt x="6032" y="40242"/>
                  </a:lnTo>
                  <a:lnTo>
                    <a:pt x="5001" y="42466"/>
                  </a:lnTo>
                  <a:lnTo>
                    <a:pt x="3096" y="43656"/>
                  </a:lnTo>
                  <a:lnTo>
                    <a:pt x="158" y="44053"/>
                  </a:lnTo>
                  <a:lnTo>
                    <a:pt x="158" y="45561"/>
                  </a:lnTo>
                  <a:lnTo>
                    <a:pt x="21193" y="45561"/>
                  </a:lnTo>
                  <a:lnTo>
                    <a:pt x="21193" y="44053"/>
                  </a:lnTo>
                  <a:lnTo>
                    <a:pt x="18018" y="43656"/>
                  </a:lnTo>
                  <a:lnTo>
                    <a:pt x="15954" y="42623"/>
                  </a:lnTo>
                  <a:lnTo>
                    <a:pt x="14922" y="41116"/>
                  </a:lnTo>
                  <a:lnTo>
                    <a:pt x="14604" y="38893"/>
                  </a:lnTo>
                  <a:lnTo>
                    <a:pt x="14604" y="11112"/>
                  </a:lnTo>
                  <a:lnTo>
                    <a:pt x="17303" y="8652"/>
                  </a:lnTo>
                  <a:lnTo>
                    <a:pt x="19843" y="6905"/>
                  </a:lnTo>
                  <a:lnTo>
                    <a:pt x="22225" y="5793"/>
                  </a:lnTo>
                  <a:lnTo>
                    <a:pt x="24447" y="5477"/>
                  </a:lnTo>
                  <a:lnTo>
                    <a:pt x="28098" y="6111"/>
                  </a:lnTo>
                  <a:lnTo>
                    <a:pt x="30479" y="7937"/>
                  </a:lnTo>
                  <a:lnTo>
                    <a:pt x="31750" y="11033"/>
                  </a:lnTo>
                  <a:lnTo>
                    <a:pt x="32067" y="15081"/>
                  </a:lnTo>
                  <a:lnTo>
                    <a:pt x="32067" y="35797"/>
                  </a:lnTo>
                  <a:lnTo>
                    <a:pt x="31908" y="38972"/>
                  </a:lnTo>
                  <a:lnTo>
                    <a:pt x="31273" y="41196"/>
                  </a:lnTo>
                  <a:lnTo>
                    <a:pt x="30321" y="42623"/>
                  </a:lnTo>
                  <a:lnTo>
                    <a:pt x="29131" y="43417"/>
                  </a:lnTo>
                  <a:lnTo>
                    <a:pt x="25797" y="44053"/>
                  </a:lnTo>
                  <a:lnTo>
                    <a:pt x="25797" y="45561"/>
                  </a:lnTo>
                  <a:lnTo>
                    <a:pt x="46435" y="45561"/>
                  </a:lnTo>
                  <a:lnTo>
                    <a:pt x="46435" y="44053"/>
                  </a:lnTo>
                  <a:lnTo>
                    <a:pt x="43418" y="43577"/>
                  </a:lnTo>
                  <a:lnTo>
                    <a:pt x="41592" y="42466"/>
                  </a:lnTo>
                  <a:lnTo>
                    <a:pt x="40640" y="40481"/>
                  </a:lnTo>
                  <a:lnTo>
                    <a:pt x="40402" y="37543"/>
                  </a:lnTo>
                  <a:lnTo>
                    <a:pt x="40402" y="14842"/>
                  </a:lnTo>
                  <a:lnTo>
                    <a:pt x="39846" y="9525"/>
                  </a:lnTo>
                  <a:lnTo>
                    <a:pt x="38417" y="5634"/>
                  </a:lnTo>
                  <a:lnTo>
                    <a:pt x="36353" y="2857"/>
                  </a:lnTo>
                  <a:lnTo>
                    <a:pt x="33813" y="1111"/>
                  </a:lnTo>
                  <a:lnTo>
                    <a:pt x="31273" y="237"/>
                  </a:lnTo>
                  <a:lnTo>
                    <a:pt x="28813" y="0"/>
                  </a:lnTo>
                  <a:lnTo>
                    <a:pt x="24765" y="634"/>
                  </a:lnTo>
                  <a:lnTo>
                    <a:pt x="21193" y="2302"/>
                  </a:lnTo>
                  <a:lnTo>
                    <a:pt x="17860" y="4841"/>
                  </a:lnTo>
                  <a:lnTo>
                    <a:pt x="14367" y="8016"/>
                  </a:lnTo>
                  <a:lnTo>
                    <a:pt x="14367" y="158"/>
                  </a:lnTo>
                  <a:lnTo>
                    <a:pt x="13652" y="0"/>
                  </a:lnTo>
                  <a:close/>
                </a:path>
              </a:pathLst>
            </a:custGeom>
            <a:solidFill>
              <a:srgbClr val="000000"/>
            </a:solidFill>
          </p:spPr>
          <p:txBody>
            <a:bodyPr vert="horz" lIns="91440" tIns="45720" rIns="91440" bIns="45720" anchor="t"/>
            <a:lstStyle/>
            <a:p>
              <a:endParaRPr lang="en-IN"/>
            </a:p>
          </p:txBody>
        </p:sp>
        <p:sp>
          <p:nvSpPr>
            <p:cNvPr id="3064" name="Shape 3099"/>
            <p:cNvSpPr/>
            <p:nvPr/>
          </p:nvSpPr>
          <p:spPr>
            <a:xfrm>
              <a:off x="4996481" y="5465174"/>
              <a:ext cx="32702" cy="45561"/>
            </a:xfrm>
            <a:custGeom>
              <a:avLst/>
              <a:gdLst/>
              <a:ahLst/>
              <a:cxnLst/>
              <a:rect l="0" t="0" r="0" b="0"/>
              <a:pathLst>
                <a:path w="32702" h="45561">
                  <a:moveTo>
                    <a:pt x="14844" y="0"/>
                  </a:moveTo>
                  <a:lnTo>
                    <a:pt x="158" y="5317"/>
                  </a:lnTo>
                  <a:lnTo>
                    <a:pt x="158" y="6905"/>
                  </a:lnTo>
                  <a:lnTo>
                    <a:pt x="3572" y="6508"/>
                  </a:lnTo>
                  <a:lnTo>
                    <a:pt x="4762" y="6667"/>
                  </a:lnTo>
                  <a:lnTo>
                    <a:pt x="5874" y="7302"/>
                  </a:lnTo>
                  <a:lnTo>
                    <a:pt x="6747" y="9128"/>
                  </a:lnTo>
                  <a:lnTo>
                    <a:pt x="7065" y="12461"/>
                  </a:lnTo>
                  <a:lnTo>
                    <a:pt x="7065" y="37227"/>
                  </a:lnTo>
                  <a:lnTo>
                    <a:pt x="6667" y="40481"/>
                  </a:lnTo>
                  <a:lnTo>
                    <a:pt x="5556" y="42386"/>
                  </a:lnTo>
                  <a:lnTo>
                    <a:pt x="3413" y="43338"/>
                  </a:lnTo>
                  <a:lnTo>
                    <a:pt x="0" y="44053"/>
                  </a:lnTo>
                  <a:lnTo>
                    <a:pt x="0" y="45561"/>
                  </a:lnTo>
                  <a:lnTo>
                    <a:pt x="23733" y="45561"/>
                  </a:lnTo>
                  <a:lnTo>
                    <a:pt x="23733" y="44053"/>
                  </a:lnTo>
                  <a:lnTo>
                    <a:pt x="20320" y="43734"/>
                  </a:lnTo>
                  <a:lnTo>
                    <a:pt x="17701" y="42862"/>
                  </a:lnTo>
                  <a:lnTo>
                    <a:pt x="15955" y="40639"/>
                  </a:lnTo>
                  <a:lnTo>
                    <a:pt x="15319" y="36671"/>
                  </a:lnTo>
                  <a:lnTo>
                    <a:pt x="15319" y="14366"/>
                  </a:lnTo>
                  <a:lnTo>
                    <a:pt x="15716" y="12621"/>
                  </a:lnTo>
                  <a:lnTo>
                    <a:pt x="16590" y="10873"/>
                  </a:lnTo>
                  <a:lnTo>
                    <a:pt x="19288" y="7698"/>
                  </a:lnTo>
                  <a:lnTo>
                    <a:pt x="20717" y="6587"/>
                  </a:lnTo>
                  <a:lnTo>
                    <a:pt x="22066" y="6271"/>
                  </a:lnTo>
                  <a:lnTo>
                    <a:pt x="24130" y="7143"/>
                  </a:lnTo>
                  <a:lnTo>
                    <a:pt x="26115" y="8809"/>
                  </a:lnTo>
                  <a:lnTo>
                    <a:pt x="28892" y="9683"/>
                  </a:lnTo>
                  <a:lnTo>
                    <a:pt x="30480" y="9366"/>
                  </a:lnTo>
                  <a:lnTo>
                    <a:pt x="31671" y="8492"/>
                  </a:lnTo>
                  <a:lnTo>
                    <a:pt x="32465" y="7065"/>
                  </a:lnTo>
                  <a:lnTo>
                    <a:pt x="32702" y="5317"/>
                  </a:lnTo>
                  <a:lnTo>
                    <a:pt x="32385" y="3096"/>
                  </a:lnTo>
                  <a:lnTo>
                    <a:pt x="31274" y="1428"/>
                  </a:lnTo>
                  <a:lnTo>
                    <a:pt x="29607" y="317"/>
                  </a:lnTo>
                  <a:lnTo>
                    <a:pt x="27305" y="0"/>
                  </a:lnTo>
                  <a:lnTo>
                    <a:pt x="24606" y="397"/>
                  </a:lnTo>
                  <a:lnTo>
                    <a:pt x="21828" y="1904"/>
                  </a:lnTo>
                  <a:lnTo>
                    <a:pt x="18812" y="4603"/>
                  </a:lnTo>
                  <a:lnTo>
                    <a:pt x="15557" y="9048"/>
                  </a:lnTo>
                  <a:lnTo>
                    <a:pt x="15319" y="9048"/>
                  </a:lnTo>
                  <a:lnTo>
                    <a:pt x="15319" y="158"/>
                  </a:lnTo>
                  <a:lnTo>
                    <a:pt x="14844" y="0"/>
                  </a:lnTo>
                  <a:close/>
                </a:path>
              </a:pathLst>
            </a:custGeom>
            <a:solidFill>
              <a:srgbClr val="000000"/>
            </a:solidFill>
          </p:spPr>
          <p:txBody>
            <a:bodyPr vert="horz" lIns="91440" tIns="45720" rIns="91440" bIns="45720" anchor="t"/>
            <a:lstStyle/>
            <a:p>
              <a:endParaRPr lang="en-IN"/>
            </a:p>
          </p:txBody>
        </p:sp>
        <p:sp>
          <p:nvSpPr>
            <p:cNvPr id="3065" name="Shape 3100"/>
            <p:cNvSpPr/>
            <p:nvPr/>
          </p:nvSpPr>
          <p:spPr>
            <a:xfrm>
              <a:off x="5983430" y="5465174"/>
              <a:ext cx="43736" cy="67151"/>
            </a:xfrm>
            <a:custGeom>
              <a:avLst/>
              <a:gdLst/>
              <a:ahLst/>
              <a:cxnLst/>
              <a:rect l="0" t="0" r="0" b="0"/>
              <a:pathLst>
                <a:path w="43736" h="67151">
                  <a:moveTo>
                    <a:pt x="21113" y="0"/>
                  </a:moveTo>
                  <a:lnTo>
                    <a:pt x="20512" y="2939"/>
                  </a:lnTo>
                  <a:lnTo>
                    <a:pt x="22542" y="3333"/>
                  </a:lnTo>
                  <a:lnTo>
                    <a:pt x="24843" y="4921"/>
                  </a:lnTo>
                  <a:lnTo>
                    <a:pt x="27940" y="9762"/>
                  </a:lnTo>
                  <a:lnTo>
                    <a:pt x="29368" y="15159"/>
                  </a:lnTo>
                  <a:lnTo>
                    <a:pt x="29685" y="17383"/>
                  </a:lnTo>
                  <a:lnTo>
                    <a:pt x="29764" y="18811"/>
                  </a:lnTo>
                  <a:lnTo>
                    <a:pt x="29764" y="20241"/>
                  </a:lnTo>
                  <a:lnTo>
                    <a:pt x="29448" y="22225"/>
                  </a:lnTo>
                  <a:lnTo>
                    <a:pt x="28733" y="24367"/>
                  </a:lnTo>
                  <a:lnTo>
                    <a:pt x="27383" y="26352"/>
                  </a:lnTo>
                  <a:lnTo>
                    <a:pt x="25400" y="27781"/>
                  </a:lnTo>
                  <a:lnTo>
                    <a:pt x="22542" y="28336"/>
                  </a:lnTo>
                  <a:lnTo>
                    <a:pt x="19129" y="27622"/>
                  </a:lnTo>
                  <a:lnTo>
                    <a:pt x="16430" y="25717"/>
                  </a:lnTo>
                  <a:lnTo>
                    <a:pt x="14446" y="22940"/>
                  </a:lnTo>
                  <a:lnTo>
                    <a:pt x="13175" y="19447"/>
                  </a:lnTo>
                  <a:lnTo>
                    <a:pt x="12541" y="15636"/>
                  </a:lnTo>
                  <a:lnTo>
                    <a:pt x="12302" y="11667"/>
                  </a:lnTo>
                  <a:lnTo>
                    <a:pt x="12858" y="7461"/>
                  </a:lnTo>
                  <a:lnTo>
                    <a:pt x="14604" y="4683"/>
                  </a:lnTo>
                  <a:lnTo>
                    <a:pt x="17064" y="3175"/>
                  </a:lnTo>
                  <a:lnTo>
                    <a:pt x="19684" y="2778"/>
                  </a:lnTo>
                  <a:lnTo>
                    <a:pt x="20512" y="2939"/>
                  </a:lnTo>
                  <a:lnTo>
                    <a:pt x="21113" y="0"/>
                  </a:lnTo>
                  <a:lnTo>
                    <a:pt x="17224" y="397"/>
                  </a:lnTo>
                  <a:lnTo>
                    <a:pt x="13334" y="1666"/>
                  </a:lnTo>
                  <a:lnTo>
                    <a:pt x="9683" y="3890"/>
                  </a:lnTo>
                  <a:lnTo>
                    <a:pt x="6746" y="7065"/>
                  </a:lnTo>
                  <a:lnTo>
                    <a:pt x="4762" y="11191"/>
                  </a:lnTo>
                  <a:lnTo>
                    <a:pt x="4048" y="16509"/>
                  </a:lnTo>
                  <a:lnTo>
                    <a:pt x="4683" y="20637"/>
                  </a:lnTo>
                  <a:lnTo>
                    <a:pt x="6429" y="24209"/>
                  </a:lnTo>
                  <a:lnTo>
                    <a:pt x="9366" y="27146"/>
                  </a:lnTo>
                  <a:lnTo>
                    <a:pt x="13255" y="29447"/>
                  </a:lnTo>
                  <a:lnTo>
                    <a:pt x="9525" y="32861"/>
                  </a:lnTo>
                  <a:lnTo>
                    <a:pt x="6984" y="35322"/>
                  </a:lnTo>
                  <a:lnTo>
                    <a:pt x="5556" y="37067"/>
                  </a:lnTo>
                  <a:lnTo>
                    <a:pt x="4762" y="38417"/>
                  </a:lnTo>
                  <a:lnTo>
                    <a:pt x="4444" y="40242"/>
                  </a:lnTo>
                  <a:lnTo>
                    <a:pt x="4921" y="41990"/>
                  </a:lnTo>
                  <a:lnTo>
                    <a:pt x="6112" y="43417"/>
                  </a:lnTo>
                  <a:lnTo>
                    <a:pt x="9683" y="45481"/>
                  </a:lnTo>
                  <a:lnTo>
                    <a:pt x="6032" y="48180"/>
                  </a:lnTo>
                  <a:lnTo>
                    <a:pt x="2937" y="51197"/>
                  </a:lnTo>
                  <a:lnTo>
                    <a:pt x="793" y="54292"/>
                  </a:lnTo>
                  <a:lnTo>
                    <a:pt x="0" y="57547"/>
                  </a:lnTo>
                  <a:lnTo>
                    <a:pt x="396" y="59531"/>
                  </a:lnTo>
                  <a:lnTo>
                    <a:pt x="1349" y="61277"/>
                  </a:lnTo>
                  <a:lnTo>
                    <a:pt x="2857" y="62943"/>
                  </a:lnTo>
                  <a:lnTo>
                    <a:pt x="4999" y="64372"/>
                  </a:lnTo>
                  <a:lnTo>
                    <a:pt x="10555" y="66357"/>
                  </a:lnTo>
                  <a:lnTo>
                    <a:pt x="17542" y="67151"/>
                  </a:lnTo>
                  <a:lnTo>
                    <a:pt x="21193" y="66912"/>
                  </a:lnTo>
                  <a:lnTo>
                    <a:pt x="25241" y="66118"/>
                  </a:lnTo>
                  <a:lnTo>
                    <a:pt x="33496" y="63023"/>
                  </a:lnTo>
                  <a:lnTo>
                    <a:pt x="37227" y="60642"/>
                  </a:lnTo>
                  <a:lnTo>
                    <a:pt x="40163" y="57784"/>
                  </a:lnTo>
                  <a:lnTo>
                    <a:pt x="42148" y="54292"/>
                  </a:lnTo>
                  <a:lnTo>
                    <a:pt x="42862" y="50403"/>
                  </a:lnTo>
                  <a:lnTo>
                    <a:pt x="42148" y="46592"/>
                  </a:lnTo>
                  <a:lnTo>
                    <a:pt x="40877" y="44291"/>
                  </a:lnTo>
                  <a:lnTo>
                    <a:pt x="38734" y="42227"/>
                  </a:lnTo>
                  <a:lnTo>
                    <a:pt x="35480" y="40639"/>
                  </a:lnTo>
                  <a:lnTo>
                    <a:pt x="30877" y="39846"/>
                  </a:lnTo>
                  <a:lnTo>
                    <a:pt x="18097" y="39211"/>
                  </a:lnTo>
                  <a:lnTo>
                    <a:pt x="14763" y="39052"/>
                  </a:lnTo>
                  <a:lnTo>
                    <a:pt x="13210" y="38643"/>
                  </a:lnTo>
                  <a:lnTo>
                    <a:pt x="11747" y="45798"/>
                  </a:lnTo>
                  <a:lnTo>
                    <a:pt x="15954" y="46434"/>
                  </a:lnTo>
                  <a:lnTo>
                    <a:pt x="20637" y="46831"/>
                  </a:lnTo>
                  <a:lnTo>
                    <a:pt x="23812" y="46909"/>
                  </a:lnTo>
                  <a:lnTo>
                    <a:pt x="27940" y="47068"/>
                  </a:lnTo>
                  <a:lnTo>
                    <a:pt x="32860" y="47228"/>
                  </a:lnTo>
                  <a:lnTo>
                    <a:pt x="36749" y="47862"/>
                  </a:lnTo>
                  <a:lnTo>
                    <a:pt x="39210" y="49291"/>
                  </a:lnTo>
                  <a:lnTo>
                    <a:pt x="40083" y="51911"/>
                  </a:lnTo>
                  <a:lnTo>
                    <a:pt x="39767" y="53896"/>
                  </a:lnTo>
                  <a:lnTo>
                    <a:pt x="38814" y="55641"/>
                  </a:lnTo>
                  <a:lnTo>
                    <a:pt x="37306" y="57228"/>
                  </a:lnTo>
                  <a:lnTo>
                    <a:pt x="35242" y="58658"/>
                  </a:lnTo>
                  <a:lnTo>
                    <a:pt x="32623" y="59848"/>
                  </a:lnTo>
                  <a:lnTo>
                    <a:pt x="29527" y="60722"/>
                  </a:lnTo>
                  <a:lnTo>
                    <a:pt x="25875" y="61277"/>
                  </a:lnTo>
                  <a:lnTo>
                    <a:pt x="21748" y="61516"/>
                  </a:lnTo>
                  <a:lnTo>
                    <a:pt x="17938" y="61277"/>
                  </a:lnTo>
                  <a:lnTo>
                    <a:pt x="14683" y="60801"/>
                  </a:lnTo>
                  <a:lnTo>
                    <a:pt x="12143" y="60086"/>
                  </a:lnTo>
                  <a:lnTo>
                    <a:pt x="10159" y="59134"/>
                  </a:lnTo>
                  <a:lnTo>
                    <a:pt x="7699" y="56911"/>
                  </a:lnTo>
                  <a:lnTo>
                    <a:pt x="6905" y="54451"/>
                  </a:lnTo>
                  <a:lnTo>
                    <a:pt x="7223" y="52387"/>
                  </a:lnTo>
                  <a:lnTo>
                    <a:pt x="8174" y="50403"/>
                  </a:lnTo>
                  <a:lnTo>
                    <a:pt x="11747" y="45798"/>
                  </a:lnTo>
                  <a:lnTo>
                    <a:pt x="13210" y="38643"/>
                  </a:lnTo>
                  <a:lnTo>
                    <a:pt x="11747" y="38258"/>
                  </a:lnTo>
                  <a:lnTo>
                    <a:pt x="10794" y="37543"/>
                  </a:lnTo>
                  <a:lnTo>
                    <a:pt x="10398" y="36591"/>
                  </a:lnTo>
                  <a:lnTo>
                    <a:pt x="11033" y="34766"/>
                  </a:lnTo>
                  <a:lnTo>
                    <a:pt x="12620" y="32702"/>
                  </a:lnTo>
                  <a:lnTo>
                    <a:pt x="14604" y="31034"/>
                  </a:lnTo>
                  <a:lnTo>
                    <a:pt x="16350" y="30321"/>
                  </a:lnTo>
                  <a:lnTo>
                    <a:pt x="17224" y="30400"/>
                  </a:lnTo>
                  <a:lnTo>
                    <a:pt x="18732" y="30559"/>
                  </a:lnTo>
                  <a:lnTo>
                    <a:pt x="21668" y="30797"/>
                  </a:lnTo>
                  <a:lnTo>
                    <a:pt x="24765" y="30400"/>
                  </a:lnTo>
                  <a:lnTo>
                    <a:pt x="28177" y="29368"/>
                  </a:lnTo>
                  <a:lnTo>
                    <a:pt x="31670" y="27542"/>
                  </a:lnTo>
                  <a:lnTo>
                    <a:pt x="34607" y="24764"/>
                  </a:lnTo>
                  <a:lnTo>
                    <a:pt x="36671" y="21034"/>
                  </a:lnTo>
                  <a:lnTo>
                    <a:pt x="37465" y="16272"/>
                  </a:lnTo>
                  <a:lnTo>
                    <a:pt x="37306" y="13097"/>
                  </a:lnTo>
                  <a:lnTo>
                    <a:pt x="36908" y="10716"/>
                  </a:lnTo>
                  <a:lnTo>
                    <a:pt x="35559" y="7143"/>
                  </a:lnTo>
                  <a:lnTo>
                    <a:pt x="43736" y="7143"/>
                  </a:lnTo>
                  <a:lnTo>
                    <a:pt x="43736" y="3253"/>
                  </a:lnTo>
                  <a:lnTo>
                    <a:pt x="36114" y="3253"/>
                  </a:lnTo>
                  <a:lnTo>
                    <a:pt x="33574" y="3096"/>
                  </a:lnTo>
                  <a:lnTo>
                    <a:pt x="30718" y="2302"/>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3066" name="Shape 3101"/>
            <p:cNvSpPr/>
            <p:nvPr/>
          </p:nvSpPr>
          <p:spPr>
            <a:xfrm>
              <a:off x="5591158" y="5465174"/>
              <a:ext cx="43736" cy="67151"/>
            </a:xfrm>
            <a:custGeom>
              <a:avLst/>
              <a:gdLst/>
              <a:ahLst/>
              <a:cxnLst/>
              <a:rect l="0" t="0" r="0" b="0"/>
              <a:pathLst>
                <a:path w="43736" h="67151">
                  <a:moveTo>
                    <a:pt x="21113" y="0"/>
                  </a:moveTo>
                  <a:lnTo>
                    <a:pt x="19684" y="2778"/>
                  </a:lnTo>
                  <a:lnTo>
                    <a:pt x="22542" y="3333"/>
                  </a:lnTo>
                  <a:lnTo>
                    <a:pt x="24844" y="4921"/>
                  </a:lnTo>
                  <a:lnTo>
                    <a:pt x="26591" y="7143"/>
                  </a:lnTo>
                  <a:lnTo>
                    <a:pt x="27940" y="9762"/>
                  </a:lnTo>
                  <a:lnTo>
                    <a:pt x="29368" y="15159"/>
                  </a:lnTo>
                  <a:lnTo>
                    <a:pt x="29686" y="17383"/>
                  </a:lnTo>
                  <a:lnTo>
                    <a:pt x="29766" y="18811"/>
                  </a:lnTo>
                  <a:lnTo>
                    <a:pt x="29766" y="20241"/>
                  </a:lnTo>
                  <a:lnTo>
                    <a:pt x="29448" y="22225"/>
                  </a:lnTo>
                  <a:lnTo>
                    <a:pt x="28733" y="24367"/>
                  </a:lnTo>
                  <a:lnTo>
                    <a:pt x="27385" y="26352"/>
                  </a:lnTo>
                  <a:lnTo>
                    <a:pt x="25400" y="27781"/>
                  </a:lnTo>
                  <a:lnTo>
                    <a:pt x="22542" y="28336"/>
                  </a:lnTo>
                  <a:lnTo>
                    <a:pt x="19129" y="27622"/>
                  </a:lnTo>
                  <a:lnTo>
                    <a:pt x="16431" y="25717"/>
                  </a:lnTo>
                  <a:lnTo>
                    <a:pt x="14446" y="22940"/>
                  </a:lnTo>
                  <a:lnTo>
                    <a:pt x="13176" y="19447"/>
                  </a:lnTo>
                  <a:lnTo>
                    <a:pt x="12223" y="11667"/>
                  </a:lnTo>
                  <a:lnTo>
                    <a:pt x="12858" y="7461"/>
                  </a:lnTo>
                  <a:lnTo>
                    <a:pt x="14604" y="4683"/>
                  </a:lnTo>
                  <a:lnTo>
                    <a:pt x="17066" y="3175"/>
                  </a:lnTo>
                  <a:lnTo>
                    <a:pt x="19684" y="2778"/>
                  </a:lnTo>
                  <a:lnTo>
                    <a:pt x="21113" y="0"/>
                  </a:lnTo>
                  <a:lnTo>
                    <a:pt x="17224" y="397"/>
                  </a:lnTo>
                  <a:lnTo>
                    <a:pt x="13334" y="1666"/>
                  </a:lnTo>
                  <a:lnTo>
                    <a:pt x="9683" y="3890"/>
                  </a:lnTo>
                  <a:lnTo>
                    <a:pt x="6747" y="7065"/>
                  </a:lnTo>
                  <a:lnTo>
                    <a:pt x="4762" y="11191"/>
                  </a:lnTo>
                  <a:lnTo>
                    <a:pt x="4048" y="16509"/>
                  </a:lnTo>
                  <a:lnTo>
                    <a:pt x="4683" y="20637"/>
                  </a:lnTo>
                  <a:lnTo>
                    <a:pt x="6429" y="24209"/>
                  </a:lnTo>
                  <a:lnTo>
                    <a:pt x="9287" y="27146"/>
                  </a:lnTo>
                  <a:lnTo>
                    <a:pt x="13256" y="29447"/>
                  </a:lnTo>
                  <a:lnTo>
                    <a:pt x="9525" y="32861"/>
                  </a:lnTo>
                  <a:lnTo>
                    <a:pt x="6984" y="35322"/>
                  </a:lnTo>
                  <a:lnTo>
                    <a:pt x="5477" y="37067"/>
                  </a:lnTo>
                  <a:lnTo>
                    <a:pt x="4762" y="38417"/>
                  </a:lnTo>
                  <a:lnTo>
                    <a:pt x="4445" y="40242"/>
                  </a:lnTo>
                  <a:lnTo>
                    <a:pt x="4921" y="41990"/>
                  </a:lnTo>
                  <a:lnTo>
                    <a:pt x="6032" y="43417"/>
                  </a:lnTo>
                  <a:lnTo>
                    <a:pt x="9683" y="45481"/>
                  </a:lnTo>
                  <a:lnTo>
                    <a:pt x="6032" y="48180"/>
                  </a:lnTo>
                  <a:lnTo>
                    <a:pt x="2937" y="51197"/>
                  </a:lnTo>
                  <a:lnTo>
                    <a:pt x="793" y="54292"/>
                  </a:lnTo>
                  <a:lnTo>
                    <a:pt x="0" y="57547"/>
                  </a:lnTo>
                  <a:lnTo>
                    <a:pt x="397" y="59531"/>
                  </a:lnTo>
                  <a:lnTo>
                    <a:pt x="1349" y="61277"/>
                  </a:lnTo>
                  <a:lnTo>
                    <a:pt x="2857" y="62943"/>
                  </a:lnTo>
                  <a:lnTo>
                    <a:pt x="5001" y="64372"/>
                  </a:lnTo>
                  <a:lnTo>
                    <a:pt x="10557" y="66357"/>
                  </a:lnTo>
                  <a:lnTo>
                    <a:pt x="17542" y="67151"/>
                  </a:lnTo>
                  <a:lnTo>
                    <a:pt x="21193" y="66912"/>
                  </a:lnTo>
                  <a:lnTo>
                    <a:pt x="25241" y="66118"/>
                  </a:lnTo>
                  <a:lnTo>
                    <a:pt x="33496" y="63023"/>
                  </a:lnTo>
                  <a:lnTo>
                    <a:pt x="37227" y="60642"/>
                  </a:lnTo>
                  <a:lnTo>
                    <a:pt x="40163" y="57784"/>
                  </a:lnTo>
                  <a:lnTo>
                    <a:pt x="42148" y="54292"/>
                  </a:lnTo>
                  <a:lnTo>
                    <a:pt x="42862" y="50403"/>
                  </a:lnTo>
                  <a:lnTo>
                    <a:pt x="42148" y="46592"/>
                  </a:lnTo>
                  <a:lnTo>
                    <a:pt x="40878" y="44291"/>
                  </a:lnTo>
                  <a:lnTo>
                    <a:pt x="38734" y="42227"/>
                  </a:lnTo>
                  <a:lnTo>
                    <a:pt x="35481" y="40639"/>
                  </a:lnTo>
                  <a:lnTo>
                    <a:pt x="30877" y="39846"/>
                  </a:lnTo>
                  <a:lnTo>
                    <a:pt x="18097" y="39211"/>
                  </a:lnTo>
                  <a:lnTo>
                    <a:pt x="14763" y="39052"/>
                  </a:lnTo>
                  <a:lnTo>
                    <a:pt x="13210" y="38643"/>
                  </a:lnTo>
                  <a:lnTo>
                    <a:pt x="11747" y="45798"/>
                  </a:lnTo>
                  <a:lnTo>
                    <a:pt x="15954" y="46434"/>
                  </a:lnTo>
                  <a:lnTo>
                    <a:pt x="20637" y="46831"/>
                  </a:lnTo>
                  <a:lnTo>
                    <a:pt x="23812" y="46909"/>
                  </a:lnTo>
                  <a:lnTo>
                    <a:pt x="27940" y="47068"/>
                  </a:lnTo>
                  <a:lnTo>
                    <a:pt x="32861" y="47228"/>
                  </a:lnTo>
                  <a:lnTo>
                    <a:pt x="36751" y="47862"/>
                  </a:lnTo>
                  <a:lnTo>
                    <a:pt x="39211" y="49291"/>
                  </a:lnTo>
                  <a:lnTo>
                    <a:pt x="40085" y="51911"/>
                  </a:lnTo>
                  <a:lnTo>
                    <a:pt x="39767" y="53896"/>
                  </a:lnTo>
                  <a:lnTo>
                    <a:pt x="38815" y="55641"/>
                  </a:lnTo>
                  <a:lnTo>
                    <a:pt x="37306" y="57228"/>
                  </a:lnTo>
                  <a:lnTo>
                    <a:pt x="35242" y="58658"/>
                  </a:lnTo>
                  <a:lnTo>
                    <a:pt x="32623" y="59848"/>
                  </a:lnTo>
                  <a:lnTo>
                    <a:pt x="29448" y="60722"/>
                  </a:lnTo>
                  <a:lnTo>
                    <a:pt x="25876" y="61277"/>
                  </a:lnTo>
                  <a:lnTo>
                    <a:pt x="21748" y="61516"/>
                  </a:lnTo>
                  <a:lnTo>
                    <a:pt x="17860" y="61277"/>
                  </a:lnTo>
                  <a:lnTo>
                    <a:pt x="14685" y="60801"/>
                  </a:lnTo>
                  <a:lnTo>
                    <a:pt x="12065" y="60086"/>
                  </a:lnTo>
                  <a:lnTo>
                    <a:pt x="10159" y="59134"/>
                  </a:lnTo>
                  <a:lnTo>
                    <a:pt x="7699" y="56911"/>
                  </a:lnTo>
                  <a:lnTo>
                    <a:pt x="6906" y="54451"/>
                  </a:lnTo>
                  <a:lnTo>
                    <a:pt x="7223" y="52387"/>
                  </a:lnTo>
                  <a:lnTo>
                    <a:pt x="8176" y="50403"/>
                  </a:lnTo>
                  <a:lnTo>
                    <a:pt x="11747" y="45798"/>
                  </a:lnTo>
                  <a:lnTo>
                    <a:pt x="13210" y="38643"/>
                  </a:lnTo>
                  <a:lnTo>
                    <a:pt x="11747" y="38258"/>
                  </a:lnTo>
                  <a:lnTo>
                    <a:pt x="10795" y="37543"/>
                  </a:lnTo>
                  <a:lnTo>
                    <a:pt x="10398" y="36591"/>
                  </a:lnTo>
                  <a:lnTo>
                    <a:pt x="11033" y="34766"/>
                  </a:lnTo>
                  <a:lnTo>
                    <a:pt x="12621" y="32702"/>
                  </a:lnTo>
                  <a:lnTo>
                    <a:pt x="14526" y="31034"/>
                  </a:lnTo>
                  <a:lnTo>
                    <a:pt x="16351" y="30321"/>
                  </a:lnTo>
                  <a:lnTo>
                    <a:pt x="17224" y="30400"/>
                  </a:lnTo>
                  <a:lnTo>
                    <a:pt x="18732" y="30559"/>
                  </a:lnTo>
                  <a:lnTo>
                    <a:pt x="21669" y="30797"/>
                  </a:lnTo>
                  <a:lnTo>
                    <a:pt x="24765" y="30400"/>
                  </a:lnTo>
                  <a:lnTo>
                    <a:pt x="28178" y="29368"/>
                  </a:lnTo>
                  <a:lnTo>
                    <a:pt x="31671" y="27542"/>
                  </a:lnTo>
                  <a:lnTo>
                    <a:pt x="34607" y="24764"/>
                  </a:lnTo>
                  <a:lnTo>
                    <a:pt x="36671" y="21034"/>
                  </a:lnTo>
                  <a:lnTo>
                    <a:pt x="37386" y="16272"/>
                  </a:lnTo>
                  <a:lnTo>
                    <a:pt x="37306" y="13097"/>
                  </a:lnTo>
                  <a:lnTo>
                    <a:pt x="36910" y="10716"/>
                  </a:lnTo>
                  <a:lnTo>
                    <a:pt x="35559" y="7143"/>
                  </a:lnTo>
                  <a:lnTo>
                    <a:pt x="43736" y="7143"/>
                  </a:lnTo>
                  <a:lnTo>
                    <a:pt x="43736" y="3253"/>
                  </a:lnTo>
                  <a:lnTo>
                    <a:pt x="36116" y="3253"/>
                  </a:lnTo>
                  <a:lnTo>
                    <a:pt x="33576" y="3096"/>
                  </a:lnTo>
                  <a:lnTo>
                    <a:pt x="30718" y="2302"/>
                  </a:lnTo>
                  <a:lnTo>
                    <a:pt x="25717" y="555"/>
                  </a:lnTo>
                  <a:lnTo>
                    <a:pt x="21113" y="0"/>
                  </a:lnTo>
                  <a:close/>
                </a:path>
              </a:pathLst>
            </a:custGeom>
            <a:solidFill>
              <a:srgbClr val="000000"/>
            </a:solidFill>
          </p:spPr>
          <p:txBody>
            <a:bodyPr vert="horz" lIns="91440" tIns="45720" rIns="91440" bIns="45720" anchor="t"/>
            <a:lstStyle/>
            <a:p>
              <a:endParaRPr lang="en-IN"/>
            </a:p>
          </p:txBody>
        </p:sp>
        <p:sp>
          <p:nvSpPr>
            <p:cNvPr id="3067" name="Shape 3102"/>
            <p:cNvSpPr/>
            <p:nvPr/>
          </p:nvSpPr>
          <p:spPr>
            <a:xfrm>
              <a:off x="6223459" y="5465174"/>
              <a:ext cx="29368" cy="46592"/>
            </a:xfrm>
            <a:custGeom>
              <a:avLst/>
              <a:gdLst/>
              <a:ahLst/>
              <a:cxnLst/>
              <a:rect l="0" t="0" r="0" b="0"/>
              <a:pathLst>
                <a:path w="29368" h="46592">
                  <a:moveTo>
                    <a:pt x="13811" y="0"/>
                  </a:moveTo>
                  <a:lnTo>
                    <a:pt x="9525" y="555"/>
                  </a:lnTo>
                  <a:lnTo>
                    <a:pt x="6032" y="1904"/>
                  </a:lnTo>
                  <a:lnTo>
                    <a:pt x="3333" y="3968"/>
                  </a:lnTo>
                  <a:lnTo>
                    <a:pt x="1429" y="6508"/>
                  </a:lnTo>
                  <a:lnTo>
                    <a:pt x="397" y="9286"/>
                  </a:lnTo>
                  <a:lnTo>
                    <a:pt x="0" y="12064"/>
                  </a:lnTo>
                  <a:lnTo>
                    <a:pt x="952" y="16906"/>
                  </a:lnTo>
                  <a:lnTo>
                    <a:pt x="3492" y="20716"/>
                  </a:lnTo>
                  <a:lnTo>
                    <a:pt x="7222" y="23812"/>
                  </a:lnTo>
                  <a:lnTo>
                    <a:pt x="11589" y="26511"/>
                  </a:lnTo>
                  <a:lnTo>
                    <a:pt x="17304" y="29845"/>
                  </a:lnTo>
                  <a:lnTo>
                    <a:pt x="19526" y="31273"/>
                  </a:lnTo>
                  <a:lnTo>
                    <a:pt x="21114" y="32941"/>
                  </a:lnTo>
                  <a:lnTo>
                    <a:pt x="22066" y="34925"/>
                  </a:lnTo>
                  <a:lnTo>
                    <a:pt x="22463" y="37147"/>
                  </a:lnTo>
                  <a:lnTo>
                    <a:pt x="21669" y="40639"/>
                  </a:lnTo>
                  <a:lnTo>
                    <a:pt x="19685" y="42862"/>
                  </a:lnTo>
                  <a:lnTo>
                    <a:pt x="17066" y="44053"/>
                  </a:lnTo>
                  <a:lnTo>
                    <a:pt x="14446" y="44371"/>
                  </a:lnTo>
                  <a:lnTo>
                    <a:pt x="10238" y="43734"/>
                  </a:lnTo>
                  <a:lnTo>
                    <a:pt x="7143" y="41990"/>
                  </a:lnTo>
                  <a:lnTo>
                    <a:pt x="4921" y="39448"/>
                  </a:lnTo>
                  <a:lnTo>
                    <a:pt x="3333" y="36433"/>
                  </a:lnTo>
                  <a:lnTo>
                    <a:pt x="1666" y="30479"/>
                  </a:lnTo>
                  <a:lnTo>
                    <a:pt x="79" y="30479"/>
                  </a:lnTo>
                  <a:lnTo>
                    <a:pt x="79" y="45958"/>
                  </a:lnTo>
                  <a:lnTo>
                    <a:pt x="1350" y="45958"/>
                  </a:lnTo>
                  <a:lnTo>
                    <a:pt x="2223" y="45005"/>
                  </a:lnTo>
                  <a:lnTo>
                    <a:pt x="3572" y="44767"/>
                  </a:lnTo>
                  <a:lnTo>
                    <a:pt x="5874" y="45005"/>
                  </a:lnTo>
                  <a:lnTo>
                    <a:pt x="8651" y="45641"/>
                  </a:lnTo>
                  <a:lnTo>
                    <a:pt x="15001" y="46592"/>
                  </a:lnTo>
                  <a:lnTo>
                    <a:pt x="18335" y="46196"/>
                  </a:lnTo>
                  <a:lnTo>
                    <a:pt x="21590" y="45165"/>
                  </a:lnTo>
                  <a:lnTo>
                    <a:pt x="24606" y="43417"/>
                  </a:lnTo>
                  <a:lnTo>
                    <a:pt x="27066" y="40878"/>
                  </a:lnTo>
                  <a:lnTo>
                    <a:pt x="28813" y="37703"/>
                  </a:lnTo>
                  <a:lnTo>
                    <a:pt x="29368" y="33813"/>
                  </a:lnTo>
                  <a:lnTo>
                    <a:pt x="28813" y="29845"/>
                  </a:lnTo>
                  <a:lnTo>
                    <a:pt x="26987" y="26828"/>
                  </a:lnTo>
                  <a:lnTo>
                    <a:pt x="24369" y="24288"/>
                  </a:lnTo>
                  <a:lnTo>
                    <a:pt x="21114" y="22066"/>
                  </a:lnTo>
                  <a:lnTo>
                    <a:pt x="10397" y="15716"/>
                  </a:lnTo>
                  <a:lnTo>
                    <a:pt x="8176" y="13970"/>
                  </a:lnTo>
                  <a:lnTo>
                    <a:pt x="6826" y="12143"/>
                  </a:lnTo>
                  <a:lnTo>
                    <a:pt x="6112" y="8731"/>
                  </a:lnTo>
                  <a:lnTo>
                    <a:pt x="6508" y="6587"/>
                  </a:lnTo>
                  <a:lnTo>
                    <a:pt x="7857" y="4523"/>
                  </a:lnTo>
                  <a:lnTo>
                    <a:pt x="10160" y="2936"/>
                  </a:lnTo>
                  <a:lnTo>
                    <a:pt x="13652" y="2302"/>
                  </a:lnTo>
                  <a:lnTo>
                    <a:pt x="16907" y="2778"/>
                  </a:lnTo>
                  <a:lnTo>
                    <a:pt x="20002" y="4523"/>
                  </a:lnTo>
                  <a:lnTo>
                    <a:pt x="21431" y="6111"/>
                  </a:lnTo>
                  <a:lnTo>
                    <a:pt x="22622" y="8254"/>
                  </a:lnTo>
                  <a:lnTo>
                    <a:pt x="23732" y="11033"/>
                  </a:lnTo>
                  <a:lnTo>
                    <a:pt x="24606" y="14446"/>
                  </a:lnTo>
                  <a:lnTo>
                    <a:pt x="26113" y="14446"/>
                  </a:lnTo>
                  <a:lnTo>
                    <a:pt x="25717" y="872"/>
                  </a:lnTo>
                  <a:lnTo>
                    <a:pt x="24606" y="872"/>
                  </a:lnTo>
                  <a:lnTo>
                    <a:pt x="24051" y="1587"/>
                  </a:lnTo>
                  <a:lnTo>
                    <a:pt x="22938" y="1984"/>
                  </a:lnTo>
                  <a:lnTo>
                    <a:pt x="19367" y="952"/>
                  </a:lnTo>
                  <a:lnTo>
                    <a:pt x="16827" y="317"/>
                  </a:lnTo>
                  <a:lnTo>
                    <a:pt x="13811" y="0"/>
                  </a:lnTo>
                  <a:close/>
                </a:path>
              </a:pathLst>
            </a:custGeom>
            <a:solidFill>
              <a:srgbClr val="000000"/>
            </a:solidFill>
          </p:spPr>
          <p:txBody>
            <a:bodyPr vert="horz" lIns="91440" tIns="45720" rIns="91440" bIns="45720" anchor="t"/>
            <a:lstStyle/>
            <a:p>
              <a:endParaRPr lang="en-IN"/>
            </a:p>
          </p:txBody>
        </p:sp>
        <p:sp>
          <p:nvSpPr>
            <p:cNvPr id="3068" name="Shape 3103"/>
            <p:cNvSpPr/>
            <p:nvPr/>
          </p:nvSpPr>
          <p:spPr>
            <a:xfrm>
              <a:off x="6184804" y="5465174"/>
              <a:ext cx="29447" cy="46592"/>
            </a:xfrm>
            <a:custGeom>
              <a:avLst/>
              <a:gdLst/>
              <a:ahLst/>
              <a:cxnLst/>
              <a:rect l="0" t="0" r="0" b="0"/>
              <a:pathLst>
                <a:path w="29447" h="46592">
                  <a:moveTo>
                    <a:pt x="13890" y="0"/>
                  </a:moveTo>
                  <a:lnTo>
                    <a:pt x="9525" y="555"/>
                  </a:lnTo>
                  <a:lnTo>
                    <a:pt x="6031" y="1904"/>
                  </a:lnTo>
                  <a:lnTo>
                    <a:pt x="3333" y="3968"/>
                  </a:lnTo>
                  <a:lnTo>
                    <a:pt x="1507" y="6508"/>
                  </a:lnTo>
                  <a:lnTo>
                    <a:pt x="396" y="9286"/>
                  </a:lnTo>
                  <a:lnTo>
                    <a:pt x="0" y="12064"/>
                  </a:lnTo>
                  <a:lnTo>
                    <a:pt x="952" y="16906"/>
                  </a:lnTo>
                  <a:lnTo>
                    <a:pt x="3492" y="20716"/>
                  </a:lnTo>
                  <a:lnTo>
                    <a:pt x="7222" y="23812"/>
                  </a:lnTo>
                  <a:lnTo>
                    <a:pt x="11587" y="26511"/>
                  </a:lnTo>
                  <a:lnTo>
                    <a:pt x="17302" y="29845"/>
                  </a:lnTo>
                  <a:lnTo>
                    <a:pt x="19525" y="31273"/>
                  </a:lnTo>
                  <a:lnTo>
                    <a:pt x="21112" y="32941"/>
                  </a:lnTo>
                  <a:lnTo>
                    <a:pt x="22065" y="34925"/>
                  </a:lnTo>
                  <a:lnTo>
                    <a:pt x="22462" y="37147"/>
                  </a:lnTo>
                  <a:lnTo>
                    <a:pt x="21669" y="40639"/>
                  </a:lnTo>
                  <a:lnTo>
                    <a:pt x="19684" y="42862"/>
                  </a:lnTo>
                  <a:lnTo>
                    <a:pt x="17143" y="44053"/>
                  </a:lnTo>
                  <a:lnTo>
                    <a:pt x="14446" y="44371"/>
                  </a:lnTo>
                  <a:lnTo>
                    <a:pt x="10238" y="43734"/>
                  </a:lnTo>
                  <a:lnTo>
                    <a:pt x="7143" y="41990"/>
                  </a:lnTo>
                  <a:lnTo>
                    <a:pt x="4921" y="39448"/>
                  </a:lnTo>
                  <a:lnTo>
                    <a:pt x="3333" y="36433"/>
                  </a:lnTo>
                  <a:lnTo>
                    <a:pt x="1666" y="30479"/>
                  </a:lnTo>
                  <a:lnTo>
                    <a:pt x="79" y="30479"/>
                  </a:lnTo>
                  <a:lnTo>
                    <a:pt x="79" y="45958"/>
                  </a:lnTo>
                  <a:lnTo>
                    <a:pt x="1348" y="45958"/>
                  </a:lnTo>
                  <a:lnTo>
                    <a:pt x="2221" y="45005"/>
                  </a:lnTo>
                  <a:lnTo>
                    <a:pt x="3571" y="44767"/>
                  </a:lnTo>
                  <a:lnTo>
                    <a:pt x="5874" y="45005"/>
                  </a:lnTo>
                  <a:lnTo>
                    <a:pt x="8651" y="45641"/>
                  </a:lnTo>
                  <a:lnTo>
                    <a:pt x="15081" y="46592"/>
                  </a:lnTo>
                  <a:lnTo>
                    <a:pt x="18335" y="46196"/>
                  </a:lnTo>
                  <a:lnTo>
                    <a:pt x="21590" y="45165"/>
                  </a:lnTo>
                  <a:lnTo>
                    <a:pt x="24606" y="43417"/>
                  </a:lnTo>
                  <a:lnTo>
                    <a:pt x="27066" y="40878"/>
                  </a:lnTo>
                  <a:lnTo>
                    <a:pt x="28812" y="37703"/>
                  </a:lnTo>
                  <a:lnTo>
                    <a:pt x="29447" y="33813"/>
                  </a:lnTo>
                  <a:lnTo>
                    <a:pt x="28812" y="29845"/>
                  </a:lnTo>
                  <a:lnTo>
                    <a:pt x="27066" y="26828"/>
                  </a:lnTo>
                  <a:lnTo>
                    <a:pt x="24446" y="24288"/>
                  </a:lnTo>
                  <a:lnTo>
                    <a:pt x="21112" y="22066"/>
                  </a:lnTo>
                  <a:lnTo>
                    <a:pt x="10397" y="15716"/>
                  </a:lnTo>
                  <a:lnTo>
                    <a:pt x="8175" y="13970"/>
                  </a:lnTo>
                  <a:lnTo>
                    <a:pt x="6905" y="12143"/>
                  </a:lnTo>
                  <a:lnTo>
                    <a:pt x="6111" y="8731"/>
                  </a:lnTo>
                  <a:lnTo>
                    <a:pt x="6587" y="6587"/>
                  </a:lnTo>
                  <a:lnTo>
                    <a:pt x="7857" y="4523"/>
                  </a:lnTo>
                  <a:lnTo>
                    <a:pt x="10159" y="2936"/>
                  </a:lnTo>
                  <a:lnTo>
                    <a:pt x="13652" y="2302"/>
                  </a:lnTo>
                  <a:lnTo>
                    <a:pt x="16906" y="2778"/>
                  </a:lnTo>
                  <a:lnTo>
                    <a:pt x="20002" y="4523"/>
                  </a:lnTo>
                  <a:lnTo>
                    <a:pt x="21431" y="6111"/>
                  </a:lnTo>
                  <a:lnTo>
                    <a:pt x="22700" y="8254"/>
                  </a:lnTo>
                  <a:lnTo>
                    <a:pt x="23732" y="11033"/>
                  </a:lnTo>
                  <a:lnTo>
                    <a:pt x="24685" y="14446"/>
                  </a:lnTo>
                  <a:lnTo>
                    <a:pt x="26113" y="14446"/>
                  </a:lnTo>
                  <a:lnTo>
                    <a:pt x="25717" y="872"/>
                  </a:lnTo>
                  <a:lnTo>
                    <a:pt x="24685" y="872"/>
                  </a:lnTo>
                  <a:lnTo>
                    <a:pt x="24050" y="1587"/>
                  </a:lnTo>
                  <a:lnTo>
                    <a:pt x="22938" y="1984"/>
                  </a:lnTo>
                  <a:lnTo>
                    <a:pt x="21431" y="1666"/>
                  </a:lnTo>
                  <a:lnTo>
                    <a:pt x="19446" y="952"/>
                  </a:lnTo>
                  <a:lnTo>
                    <a:pt x="13890" y="0"/>
                  </a:lnTo>
                  <a:close/>
                </a:path>
              </a:pathLst>
            </a:custGeom>
            <a:solidFill>
              <a:srgbClr val="000000"/>
            </a:solidFill>
          </p:spPr>
          <p:txBody>
            <a:bodyPr vert="horz" lIns="91440" tIns="45720" rIns="91440" bIns="45720" anchor="t"/>
            <a:lstStyle/>
            <a:p>
              <a:endParaRPr lang="en-IN"/>
            </a:p>
          </p:txBody>
        </p:sp>
        <p:sp>
          <p:nvSpPr>
            <p:cNvPr id="3069" name="Shape 3104"/>
            <p:cNvSpPr/>
            <p:nvPr/>
          </p:nvSpPr>
          <p:spPr>
            <a:xfrm>
              <a:off x="5644419" y="5500654"/>
              <a:ext cx="13811" cy="24051"/>
            </a:xfrm>
            <a:custGeom>
              <a:avLst/>
              <a:gdLst/>
              <a:ahLst/>
              <a:cxnLst/>
              <a:rect l="0" t="0" r="0" b="0"/>
              <a:pathLst>
                <a:path w="13811" h="24051">
                  <a:moveTo>
                    <a:pt x="5793" y="0"/>
                  </a:moveTo>
                  <a:lnTo>
                    <a:pt x="3810" y="317"/>
                  </a:lnTo>
                  <a:lnTo>
                    <a:pt x="1905" y="1270"/>
                  </a:lnTo>
                  <a:lnTo>
                    <a:pt x="555" y="3017"/>
                  </a:lnTo>
                  <a:lnTo>
                    <a:pt x="0" y="5716"/>
                  </a:lnTo>
                  <a:lnTo>
                    <a:pt x="555" y="8176"/>
                  </a:lnTo>
                  <a:lnTo>
                    <a:pt x="2063" y="9685"/>
                  </a:lnTo>
                  <a:lnTo>
                    <a:pt x="4127" y="10478"/>
                  </a:lnTo>
                  <a:lnTo>
                    <a:pt x="6111" y="10716"/>
                  </a:lnTo>
                  <a:lnTo>
                    <a:pt x="7620" y="10478"/>
                  </a:lnTo>
                  <a:lnTo>
                    <a:pt x="8492" y="10318"/>
                  </a:lnTo>
                  <a:lnTo>
                    <a:pt x="9445" y="10636"/>
                  </a:lnTo>
                  <a:lnTo>
                    <a:pt x="9921" y="11668"/>
                  </a:lnTo>
                  <a:lnTo>
                    <a:pt x="9604" y="13493"/>
                  </a:lnTo>
                  <a:lnTo>
                    <a:pt x="8255" y="16113"/>
                  </a:lnTo>
                  <a:lnTo>
                    <a:pt x="5793" y="19050"/>
                  </a:lnTo>
                  <a:lnTo>
                    <a:pt x="1825" y="22146"/>
                  </a:lnTo>
                  <a:lnTo>
                    <a:pt x="2699" y="24051"/>
                  </a:lnTo>
                  <a:lnTo>
                    <a:pt x="4523" y="23178"/>
                  </a:lnTo>
                  <a:lnTo>
                    <a:pt x="6826" y="21431"/>
                  </a:lnTo>
                  <a:lnTo>
                    <a:pt x="11588" y="16192"/>
                  </a:lnTo>
                  <a:lnTo>
                    <a:pt x="13176" y="12938"/>
                  </a:lnTo>
                  <a:lnTo>
                    <a:pt x="13811" y="9525"/>
                  </a:lnTo>
                  <a:lnTo>
                    <a:pt x="13335" y="5953"/>
                  </a:lnTo>
                  <a:lnTo>
                    <a:pt x="12224" y="3335"/>
                  </a:lnTo>
                  <a:lnTo>
                    <a:pt x="10636" y="1587"/>
                  </a:lnTo>
                  <a:lnTo>
                    <a:pt x="8810" y="556"/>
                  </a:lnTo>
                  <a:lnTo>
                    <a:pt x="5793" y="0"/>
                  </a:lnTo>
                  <a:close/>
                </a:path>
              </a:pathLst>
            </a:custGeom>
            <a:solidFill>
              <a:srgbClr val="000000"/>
            </a:solidFill>
          </p:spPr>
          <p:txBody>
            <a:bodyPr vert="horz" lIns="91440" tIns="45720" rIns="91440" bIns="45720" anchor="t"/>
            <a:lstStyle/>
            <a:p>
              <a:endParaRPr lang="en-IN"/>
            </a:p>
          </p:txBody>
        </p:sp>
        <p:sp>
          <p:nvSpPr>
            <p:cNvPr id="3070" name="Shape 3105"/>
            <p:cNvSpPr/>
            <p:nvPr/>
          </p:nvSpPr>
          <p:spPr>
            <a:xfrm>
              <a:off x="5173169" y="5466126"/>
              <a:ext cx="46593" cy="45640"/>
            </a:xfrm>
            <a:custGeom>
              <a:avLst/>
              <a:gdLst/>
              <a:ahLst/>
              <a:cxnLst/>
              <a:rect l="0" t="0" r="0" b="0"/>
              <a:pathLst>
                <a:path w="46593" h="45640">
                  <a:moveTo>
                    <a:pt x="0" y="0"/>
                  </a:moveTo>
                  <a:lnTo>
                    <a:pt x="0" y="1428"/>
                  </a:lnTo>
                  <a:lnTo>
                    <a:pt x="2222" y="1666"/>
                  </a:lnTo>
                  <a:lnTo>
                    <a:pt x="4207" y="2460"/>
                  </a:lnTo>
                  <a:lnTo>
                    <a:pt x="5636" y="4286"/>
                  </a:lnTo>
                  <a:lnTo>
                    <a:pt x="6191" y="7778"/>
                  </a:lnTo>
                  <a:lnTo>
                    <a:pt x="6191" y="32702"/>
                  </a:lnTo>
                  <a:lnTo>
                    <a:pt x="6826" y="37306"/>
                  </a:lnTo>
                  <a:lnTo>
                    <a:pt x="8335" y="40719"/>
                  </a:lnTo>
                  <a:lnTo>
                    <a:pt x="10557" y="43101"/>
                  </a:lnTo>
                  <a:lnTo>
                    <a:pt x="13017" y="44608"/>
                  </a:lnTo>
                  <a:lnTo>
                    <a:pt x="15637" y="45402"/>
                  </a:lnTo>
                  <a:lnTo>
                    <a:pt x="17938" y="45640"/>
                  </a:lnTo>
                  <a:lnTo>
                    <a:pt x="19843" y="45482"/>
                  </a:lnTo>
                  <a:lnTo>
                    <a:pt x="22383" y="44926"/>
                  </a:lnTo>
                  <a:lnTo>
                    <a:pt x="25400" y="43576"/>
                  </a:lnTo>
                  <a:lnTo>
                    <a:pt x="28337" y="41354"/>
                  </a:lnTo>
                  <a:lnTo>
                    <a:pt x="32623" y="37069"/>
                  </a:lnTo>
                  <a:lnTo>
                    <a:pt x="32623" y="45322"/>
                  </a:lnTo>
                  <a:lnTo>
                    <a:pt x="32782" y="45482"/>
                  </a:lnTo>
                  <a:lnTo>
                    <a:pt x="39370" y="43101"/>
                  </a:lnTo>
                  <a:lnTo>
                    <a:pt x="46593" y="41037"/>
                  </a:lnTo>
                  <a:lnTo>
                    <a:pt x="46593" y="39687"/>
                  </a:lnTo>
                  <a:lnTo>
                    <a:pt x="43101" y="39370"/>
                  </a:lnTo>
                  <a:lnTo>
                    <a:pt x="41275" y="38258"/>
                  </a:lnTo>
                  <a:lnTo>
                    <a:pt x="40561" y="36432"/>
                  </a:lnTo>
                  <a:lnTo>
                    <a:pt x="40481" y="34051"/>
                  </a:lnTo>
                  <a:lnTo>
                    <a:pt x="40481" y="0"/>
                  </a:lnTo>
                  <a:lnTo>
                    <a:pt x="24765" y="0"/>
                  </a:lnTo>
                  <a:lnTo>
                    <a:pt x="24765" y="1746"/>
                  </a:lnTo>
                  <a:lnTo>
                    <a:pt x="27067" y="1905"/>
                  </a:lnTo>
                  <a:lnTo>
                    <a:pt x="28892" y="2222"/>
                  </a:lnTo>
                  <a:lnTo>
                    <a:pt x="31115" y="3413"/>
                  </a:lnTo>
                  <a:lnTo>
                    <a:pt x="31988" y="5319"/>
                  </a:lnTo>
                  <a:lnTo>
                    <a:pt x="32147" y="7937"/>
                  </a:lnTo>
                  <a:lnTo>
                    <a:pt x="32147" y="31274"/>
                  </a:lnTo>
                  <a:lnTo>
                    <a:pt x="32067" y="33337"/>
                  </a:lnTo>
                  <a:lnTo>
                    <a:pt x="31671" y="34687"/>
                  </a:lnTo>
                  <a:lnTo>
                    <a:pt x="30560" y="36275"/>
                  </a:lnTo>
                  <a:lnTo>
                    <a:pt x="26352" y="38893"/>
                  </a:lnTo>
                  <a:lnTo>
                    <a:pt x="21907" y="39846"/>
                  </a:lnTo>
                  <a:lnTo>
                    <a:pt x="19050" y="39370"/>
                  </a:lnTo>
                  <a:lnTo>
                    <a:pt x="17066" y="38258"/>
                  </a:lnTo>
                  <a:lnTo>
                    <a:pt x="15796" y="36671"/>
                  </a:lnTo>
                  <a:lnTo>
                    <a:pt x="15002" y="34925"/>
                  </a:lnTo>
                  <a:lnTo>
                    <a:pt x="14526" y="32306"/>
                  </a:lnTo>
                  <a:lnTo>
                    <a:pt x="14526" y="0"/>
                  </a:lnTo>
                  <a:lnTo>
                    <a:pt x="0" y="0"/>
                  </a:lnTo>
                  <a:close/>
                </a:path>
              </a:pathLst>
            </a:custGeom>
            <a:solidFill>
              <a:srgbClr val="000000"/>
            </a:solidFill>
          </p:spPr>
          <p:txBody>
            <a:bodyPr vert="horz" lIns="91440" tIns="45720" rIns="91440" bIns="45720" anchor="t"/>
            <a:lstStyle/>
            <a:p>
              <a:endParaRPr lang="en-IN"/>
            </a:p>
          </p:txBody>
        </p:sp>
        <p:sp>
          <p:nvSpPr>
            <p:cNvPr id="3071" name="Shape 3106"/>
            <p:cNvSpPr/>
            <p:nvPr/>
          </p:nvSpPr>
          <p:spPr>
            <a:xfrm>
              <a:off x="4846859" y="5465174"/>
              <a:ext cx="46116" cy="67072"/>
            </a:xfrm>
            <a:custGeom>
              <a:avLst/>
              <a:gdLst/>
              <a:ahLst/>
              <a:cxnLst/>
              <a:rect l="0" t="0" r="0" b="0"/>
              <a:pathLst>
                <a:path w="46116" h="67072">
                  <a:moveTo>
                    <a:pt x="14683" y="0"/>
                  </a:moveTo>
                  <a:lnTo>
                    <a:pt x="396" y="5079"/>
                  </a:lnTo>
                  <a:lnTo>
                    <a:pt x="396" y="6667"/>
                  </a:lnTo>
                  <a:lnTo>
                    <a:pt x="3175" y="6508"/>
                  </a:lnTo>
                  <a:lnTo>
                    <a:pt x="5238" y="6826"/>
                  </a:lnTo>
                  <a:lnTo>
                    <a:pt x="6350" y="7858"/>
                  </a:lnTo>
                  <a:lnTo>
                    <a:pt x="6905" y="9603"/>
                  </a:lnTo>
                  <a:lnTo>
                    <a:pt x="6984" y="12143"/>
                  </a:lnTo>
                  <a:lnTo>
                    <a:pt x="6984" y="58578"/>
                  </a:lnTo>
                  <a:lnTo>
                    <a:pt x="6826" y="61277"/>
                  </a:lnTo>
                  <a:lnTo>
                    <a:pt x="5952" y="63341"/>
                  </a:lnTo>
                  <a:lnTo>
                    <a:pt x="3888" y="64691"/>
                  </a:lnTo>
                  <a:lnTo>
                    <a:pt x="0" y="65404"/>
                  </a:lnTo>
                  <a:lnTo>
                    <a:pt x="0" y="67072"/>
                  </a:lnTo>
                  <a:lnTo>
                    <a:pt x="23971" y="67072"/>
                  </a:lnTo>
                  <a:lnTo>
                    <a:pt x="23971" y="65246"/>
                  </a:lnTo>
                  <a:lnTo>
                    <a:pt x="19605" y="65008"/>
                  </a:lnTo>
                  <a:lnTo>
                    <a:pt x="16986" y="63976"/>
                  </a:lnTo>
                  <a:lnTo>
                    <a:pt x="15716" y="61753"/>
                  </a:lnTo>
                  <a:lnTo>
                    <a:pt x="15318" y="57865"/>
                  </a:lnTo>
                  <a:lnTo>
                    <a:pt x="15318" y="42306"/>
                  </a:lnTo>
                  <a:lnTo>
                    <a:pt x="17700" y="44291"/>
                  </a:lnTo>
                  <a:lnTo>
                    <a:pt x="20081" y="45641"/>
                  </a:lnTo>
                  <a:lnTo>
                    <a:pt x="25320" y="46592"/>
                  </a:lnTo>
                  <a:lnTo>
                    <a:pt x="31670" y="45481"/>
                  </a:lnTo>
                  <a:lnTo>
                    <a:pt x="36829" y="42466"/>
                  </a:lnTo>
                  <a:lnTo>
                    <a:pt x="40877" y="38178"/>
                  </a:lnTo>
                  <a:lnTo>
                    <a:pt x="43734" y="32861"/>
                  </a:lnTo>
                  <a:lnTo>
                    <a:pt x="45561" y="27066"/>
                  </a:lnTo>
                  <a:lnTo>
                    <a:pt x="46116" y="21272"/>
                  </a:lnTo>
                  <a:lnTo>
                    <a:pt x="45720" y="16590"/>
                  </a:lnTo>
                  <a:lnTo>
                    <a:pt x="44767" y="12382"/>
                  </a:lnTo>
                  <a:lnTo>
                    <a:pt x="43338" y="8809"/>
                  </a:lnTo>
                  <a:lnTo>
                    <a:pt x="41275" y="5714"/>
                  </a:lnTo>
                  <a:lnTo>
                    <a:pt x="38813" y="3253"/>
                  </a:lnTo>
                  <a:lnTo>
                    <a:pt x="36036" y="1508"/>
                  </a:lnTo>
                  <a:lnTo>
                    <a:pt x="33020" y="397"/>
                  </a:lnTo>
                  <a:lnTo>
                    <a:pt x="29764" y="0"/>
                  </a:lnTo>
                  <a:lnTo>
                    <a:pt x="26272" y="397"/>
                  </a:lnTo>
                  <a:lnTo>
                    <a:pt x="23177" y="1348"/>
                  </a:lnTo>
                  <a:lnTo>
                    <a:pt x="20282" y="3230"/>
                  </a:lnTo>
                  <a:lnTo>
                    <a:pt x="25002" y="5953"/>
                  </a:lnTo>
                  <a:lnTo>
                    <a:pt x="28971" y="6587"/>
                  </a:lnTo>
                  <a:lnTo>
                    <a:pt x="32067" y="8492"/>
                  </a:lnTo>
                  <a:lnTo>
                    <a:pt x="34290" y="11112"/>
                  </a:lnTo>
                  <a:lnTo>
                    <a:pt x="35797" y="14287"/>
                  </a:lnTo>
                  <a:lnTo>
                    <a:pt x="37306" y="20478"/>
                  </a:lnTo>
                  <a:lnTo>
                    <a:pt x="37465" y="22780"/>
                  </a:lnTo>
                  <a:lnTo>
                    <a:pt x="37543" y="24288"/>
                  </a:lnTo>
                  <a:lnTo>
                    <a:pt x="37384" y="28257"/>
                  </a:lnTo>
                  <a:lnTo>
                    <a:pt x="36908" y="31671"/>
                  </a:lnTo>
                  <a:lnTo>
                    <a:pt x="36195" y="34528"/>
                  </a:lnTo>
                  <a:lnTo>
                    <a:pt x="35162" y="36909"/>
                  </a:lnTo>
                  <a:lnTo>
                    <a:pt x="32702" y="40242"/>
                  </a:lnTo>
                  <a:lnTo>
                    <a:pt x="30003" y="42227"/>
                  </a:lnTo>
                  <a:lnTo>
                    <a:pt x="27463" y="43179"/>
                  </a:lnTo>
                  <a:lnTo>
                    <a:pt x="25400" y="43417"/>
                  </a:lnTo>
                  <a:lnTo>
                    <a:pt x="21509" y="42703"/>
                  </a:lnTo>
                  <a:lnTo>
                    <a:pt x="18334" y="40957"/>
                  </a:lnTo>
                  <a:lnTo>
                    <a:pt x="16112" y="38815"/>
                  </a:lnTo>
                  <a:lnTo>
                    <a:pt x="15318" y="36829"/>
                  </a:lnTo>
                  <a:lnTo>
                    <a:pt x="15318" y="12461"/>
                  </a:lnTo>
                  <a:lnTo>
                    <a:pt x="15953" y="10636"/>
                  </a:lnTo>
                  <a:lnTo>
                    <a:pt x="17303" y="9128"/>
                  </a:lnTo>
                  <a:lnTo>
                    <a:pt x="20954" y="6747"/>
                  </a:lnTo>
                  <a:lnTo>
                    <a:pt x="25002" y="5953"/>
                  </a:lnTo>
                  <a:lnTo>
                    <a:pt x="20282" y="3230"/>
                  </a:lnTo>
                  <a:lnTo>
                    <a:pt x="18415" y="4445"/>
                  </a:lnTo>
                  <a:lnTo>
                    <a:pt x="16747" y="6111"/>
                  </a:lnTo>
                  <a:lnTo>
                    <a:pt x="15477" y="7620"/>
                  </a:lnTo>
                  <a:lnTo>
                    <a:pt x="15318" y="7461"/>
                  </a:lnTo>
                  <a:lnTo>
                    <a:pt x="15318" y="158"/>
                  </a:lnTo>
                  <a:lnTo>
                    <a:pt x="14683" y="0"/>
                  </a:lnTo>
                  <a:close/>
                </a:path>
              </a:pathLst>
            </a:custGeom>
            <a:solidFill>
              <a:srgbClr val="000000"/>
            </a:solidFill>
          </p:spPr>
          <p:txBody>
            <a:bodyPr vert="horz" lIns="91440" tIns="45720" rIns="91440" bIns="45720" anchor="t"/>
            <a:lstStyle/>
            <a:p>
              <a:endParaRPr lang="en-IN"/>
            </a:p>
          </p:txBody>
        </p:sp>
        <p:sp>
          <p:nvSpPr>
            <p:cNvPr id="3072" name="Shape 3107"/>
            <p:cNvSpPr/>
            <p:nvPr/>
          </p:nvSpPr>
          <p:spPr>
            <a:xfrm>
              <a:off x="6271641" y="5571060"/>
              <a:ext cx="10159" cy="10080"/>
            </a:xfrm>
            <a:custGeom>
              <a:avLst/>
              <a:gdLst/>
              <a:ahLst/>
              <a:cxnLst/>
              <a:rect l="0" t="0" r="0" b="0"/>
              <a:pathLst>
                <a:path w="10159" h="10080">
                  <a:moveTo>
                    <a:pt x="4999" y="0"/>
                  </a:moveTo>
                  <a:lnTo>
                    <a:pt x="2777" y="476"/>
                  </a:lnTo>
                  <a:lnTo>
                    <a:pt x="1189" y="1746"/>
                  </a:lnTo>
                  <a:lnTo>
                    <a:pt x="316" y="3412"/>
                  </a:lnTo>
                  <a:lnTo>
                    <a:pt x="0" y="5079"/>
                  </a:lnTo>
                  <a:lnTo>
                    <a:pt x="316" y="6667"/>
                  </a:lnTo>
                  <a:lnTo>
                    <a:pt x="1189" y="8335"/>
                  </a:lnTo>
                  <a:lnTo>
                    <a:pt x="2697" y="9604"/>
                  </a:lnTo>
                  <a:lnTo>
                    <a:pt x="4999" y="10080"/>
                  </a:lnTo>
                  <a:lnTo>
                    <a:pt x="7063" y="9683"/>
                  </a:lnTo>
                  <a:lnTo>
                    <a:pt x="8731" y="8651"/>
                  </a:lnTo>
                  <a:lnTo>
                    <a:pt x="9841" y="7063"/>
                  </a:lnTo>
                  <a:lnTo>
                    <a:pt x="10159" y="5079"/>
                  </a:lnTo>
                  <a:lnTo>
                    <a:pt x="9841" y="3016"/>
                  </a:lnTo>
                  <a:lnTo>
                    <a:pt x="8731" y="1507"/>
                  </a:lnTo>
                  <a:lnTo>
                    <a:pt x="7063" y="397"/>
                  </a:lnTo>
                  <a:lnTo>
                    <a:pt x="4999" y="0"/>
                  </a:lnTo>
                  <a:close/>
                </a:path>
              </a:pathLst>
            </a:custGeom>
            <a:solidFill>
              <a:srgbClr val="000000"/>
            </a:solidFill>
          </p:spPr>
          <p:txBody>
            <a:bodyPr vert="horz" lIns="91440" tIns="45720" rIns="91440" bIns="45720" anchor="t"/>
            <a:lstStyle/>
            <a:p>
              <a:endParaRPr lang="en-IN"/>
            </a:p>
          </p:txBody>
        </p:sp>
        <p:sp>
          <p:nvSpPr>
            <p:cNvPr id="3073" name="Shape 3108"/>
            <p:cNvSpPr/>
            <p:nvPr/>
          </p:nvSpPr>
          <p:spPr>
            <a:xfrm>
              <a:off x="5509402" y="5571060"/>
              <a:ext cx="46037" cy="68660"/>
            </a:xfrm>
            <a:custGeom>
              <a:avLst/>
              <a:gdLst/>
              <a:ahLst/>
              <a:cxnLst/>
              <a:rect l="0" t="0" r="0" b="0"/>
              <a:pathLst>
                <a:path w="46037" h="68660">
                  <a:moveTo>
                    <a:pt x="14367" y="0"/>
                  </a:moveTo>
                  <a:lnTo>
                    <a:pt x="0" y="4366"/>
                  </a:lnTo>
                  <a:lnTo>
                    <a:pt x="0" y="5953"/>
                  </a:lnTo>
                  <a:lnTo>
                    <a:pt x="2222" y="5873"/>
                  </a:lnTo>
                  <a:lnTo>
                    <a:pt x="4762" y="6191"/>
                  </a:lnTo>
                  <a:lnTo>
                    <a:pt x="6032" y="7223"/>
                  </a:lnTo>
                  <a:lnTo>
                    <a:pt x="6508" y="10873"/>
                  </a:lnTo>
                  <a:lnTo>
                    <a:pt x="6508" y="62310"/>
                  </a:lnTo>
                  <a:lnTo>
                    <a:pt x="7302" y="64055"/>
                  </a:lnTo>
                  <a:lnTo>
                    <a:pt x="9446" y="65563"/>
                  </a:lnTo>
                  <a:lnTo>
                    <a:pt x="15796" y="67786"/>
                  </a:lnTo>
                  <a:lnTo>
                    <a:pt x="21907" y="68660"/>
                  </a:lnTo>
                  <a:lnTo>
                    <a:pt x="28178" y="67945"/>
                  </a:lnTo>
                  <a:lnTo>
                    <a:pt x="33417" y="66040"/>
                  </a:lnTo>
                  <a:lnTo>
                    <a:pt x="37623" y="63261"/>
                  </a:lnTo>
                  <a:lnTo>
                    <a:pt x="40878" y="59690"/>
                  </a:lnTo>
                  <a:lnTo>
                    <a:pt x="43260" y="55800"/>
                  </a:lnTo>
                  <a:lnTo>
                    <a:pt x="44847" y="51673"/>
                  </a:lnTo>
                  <a:lnTo>
                    <a:pt x="45720" y="47704"/>
                  </a:lnTo>
                  <a:lnTo>
                    <a:pt x="46037" y="44053"/>
                  </a:lnTo>
                  <a:lnTo>
                    <a:pt x="45561" y="38734"/>
                  </a:lnTo>
                  <a:lnTo>
                    <a:pt x="44132" y="33654"/>
                  </a:lnTo>
                  <a:lnTo>
                    <a:pt x="41672" y="29051"/>
                  </a:lnTo>
                  <a:lnTo>
                    <a:pt x="38258" y="25400"/>
                  </a:lnTo>
                  <a:lnTo>
                    <a:pt x="33893" y="22938"/>
                  </a:lnTo>
                  <a:lnTo>
                    <a:pt x="28416" y="22066"/>
                  </a:lnTo>
                  <a:lnTo>
                    <a:pt x="24923" y="22542"/>
                  </a:lnTo>
                  <a:lnTo>
                    <a:pt x="22898" y="23250"/>
                  </a:lnTo>
                  <a:lnTo>
                    <a:pt x="24765" y="28336"/>
                  </a:lnTo>
                  <a:lnTo>
                    <a:pt x="28813" y="29130"/>
                  </a:lnTo>
                  <a:lnTo>
                    <a:pt x="31988" y="31273"/>
                  </a:lnTo>
                  <a:lnTo>
                    <a:pt x="34369" y="34528"/>
                  </a:lnTo>
                  <a:lnTo>
                    <a:pt x="36036" y="38576"/>
                  </a:lnTo>
                  <a:lnTo>
                    <a:pt x="37068" y="43100"/>
                  </a:lnTo>
                  <a:lnTo>
                    <a:pt x="37386" y="47704"/>
                  </a:lnTo>
                  <a:lnTo>
                    <a:pt x="37227" y="51276"/>
                  </a:lnTo>
                  <a:lnTo>
                    <a:pt x="36512" y="55245"/>
                  </a:lnTo>
                  <a:lnTo>
                    <a:pt x="35083" y="59054"/>
                  </a:lnTo>
                  <a:lnTo>
                    <a:pt x="32782" y="62388"/>
                  </a:lnTo>
                  <a:lnTo>
                    <a:pt x="29290" y="64611"/>
                  </a:lnTo>
                  <a:lnTo>
                    <a:pt x="24368" y="65485"/>
                  </a:lnTo>
                  <a:lnTo>
                    <a:pt x="20796" y="65007"/>
                  </a:lnTo>
                  <a:lnTo>
                    <a:pt x="16827" y="63500"/>
                  </a:lnTo>
                  <a:lnTo>
                    <a:pt x="15398" y="62229"/>
                  </a:lnTo>
                  <a:lnTo>
                    <a:pt x="14843" y="60722"/>
                  </a:lnTo>
                  <a:lnTo>
                    <a:pt x="14843" y="35718"/>
                  </a:lnTo>
                  <a:lnTo>
                    <a:pt x="15557" y="33257"/>
                  </a:lnTo>
                  <a:lnTo>
                    <a:pt x="16907" y="31353"/>
                  </a:lnTo>
                  <a:lnTo>
                    <a:pt x="18732" y="29923"/>
                  </a:lnTo>
                  <a:lnTo>
                    <a:pt x="20876" y="29051"/>
                  </a:lnTo>
                  <a:lnTo>
                    <a:pt x="24765" y="28336"/>
                  </a:lnTo>
                  <a:lnTo>
                    <a:pt x="22898" y="23250"/>
                  </a:lnTo>
                  <a:lnTo>
                    <a:pt x="21748" y="23653"/>
                  </a:lnTo>
                  <a:lnTo>
                    <a:pt x="19129" y="25241"/>
                  </a:lnTo>
                  <a:lnTo>
                    <a:pt x="17066" y="27067"/>
                  </a:lnTo>
                  <a:lnTo>
                    <a:pt x="15716" y="28733"/>
                  </a:lnTo>
                  <a:lnTo>
                    <a:pt x="15081" y="30082"/>
                  </a:lnTo>
                  <a:lnTo>
                    <a:pt x="14843" y="30082"/>
                  </a:lnTo>
                  <a:lnTo>
                    <a:pt x="14843" y="158"/>
                  </a:lnTo>
                  <a:lnTo>
                    <a:pt x="14367" y="0"/>
                  </a:lnTo>
                  <a:close/>
                </a:path>
              </a:pathLst>
            </a:custGeom>
            <a:solidFill>
              <a:srgbClr val="000000"/>
            </a:solidFill>
          </p:spPr>
          <p:txBody>
            <a:bodyPr vert="horz" lIns="91440" tIns="45720" rIns="91440" bIns="45720" anchor="t"/>
            <a:lstStyle/>
            <a:p>
              <a:endParaRPr lang="en-IN"/>
            </a:p>
          </p:txBody>
        </p:sp>
        <p:sp>
          <p:nvSpPr>
            <p:cNvPr id="3074" name="Shape 3109"/>
            <p:cNvSpPr/>
            <p:nvPr/>
          </p:nvSpPr>
          <p:spPr>
            <a:xfrm>
              <a:off x="5414946" y="5571060"/>
              <a:ext cx="23574" cy="67627"/>
            </a:xfrm>
            <a:custGeom>
              <a:avLst/>
              <a:gdLst/>
              <a:ahLst/>
              <a:cxnLst/>
              <a:rect l="0" t="0" r="0" b="0"/>
              <a:pathLst>
                <a:path w="23574" h="67627">
                  <a:moveTo>
                    <a:pt x="15716" y="0"/>
                  </a:moveTo>
                  <a:lnTo>
                    <a:pt x="0" y="4366"/>
                  </a:lnTo>
                  <a:lnTo>
                    <a:pt x="0" y="5953"/>
                  </a:lnTo>
                  <a:lnTo>
                    <a:pt x="3333" y="5715"/>
                  </a:lnTo>
                  <a:lnTo>
                    <a:pt x="5636" y="6032"/>
                  </a:lnTo>
                  <a:lnTo>
                    <a:pt x="6984" y="7143"/>
                  </a:lnTo>
                  <a:lnTo>
                    <a:pt x="7620" y="8968"/>
                  </a:lnTo>
                  <a:lnTo>
                    <a:pt x="7778" y="11747"/>
                  </a:lnTo>
                  <a:lnTo>
                    <a:pt x="7778" y="59054"/>
                  </a:lnTo>
                  <a:lnTo>
                    <a:pt x="7461" y="62388"/>
                  </a:lnTo>
                  <a:lnTo>
                    <a:pt x="6191" y="64452"/>
                  </a:lnTo>
                  <a:lnTo>
                    <a:pt x="3890" y="65642"/>
                  </a:lnTo>
                  <a:lnTo>
                    <a:pt x="158" y="66198"/>
                  </a:lnTo>
                  <a:lnTo>
                    <a:pt x="158" y="67627"/>
                  </a:lnTo>
                  <a:lnTo>
                    <a:pt x="23574" y="67627"/>
                  </a:lnTo>
                  <a:lnTo>
                    <a:pt x="23574" y="66198"/>
                  </a:lnTo>
                  <a:lnTo>
                    <a:pt x="19923" y="65801"/>
                  </a:lnTo>
                  <a:lnTo>
                    <a:pt x="17621" y="64770"/>
                  </a:lnTo>
                  <a:lnTo>
                    <a:pt x="16431" y="62786"/>
                  </a:lnTo>
                  <a:lnTo>
                    <a:pt x="16113" y="5937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3075" name="Shape 3110"/>
            <p:cNvSpPr/>
            <p:nvPr/>
          </p:nvSpPr>
          <p:spPr>
            <a:xfrm>
              <a:off x="5393990" y="5571060"/>
              <a:ext cx="10081" cy="10080"/>
            </a:xfrm>
            <a:custGeom>
              <a:avLst/>
              <a:gdLst/>
              <a:ahLst/>
              <a:cxnLst/>
              <a:rect l="0" t="0" r="0" b="0"/>
              <a:pathLst>
                <a:path w="10081" h="10080">
                  <a:moveTo>
                    <a:pt x="5001" y="0"/>
                  </a:moveTo>
                  <a:lnTo>
                    <a:pt x="2778" y="476"/>
                  </a:lnTo>
                  <a:lnTo>
                    <a:pt x="1191" y="1746"/>
                  </a:lnTo>
                  <a:lnTo>
                    <a:pt x="317" y="3412"/>
                  </a:lnTo>
                  <a:lnTo>
                    <a:pt x="0" y="5079"/>
                  </a:lnTo>
                  <a:lnTo>
                    <a:pt x="317" y="6667"/>
                  </a:lnTo>
                  <a:lnTo>
                    <a:pt x="1191" y="8335"/>
                  </a:lnTo>
                  <a:lnTo>
                    <a:pt x="2698" y="9604"/>
                  </a:lnTo>
                  <a:lnTo>
                    <a:pt x="5001" y="10080"/>
                  </a:lnTo>
                  <a:lnTo>
                    <a:pt x="7065" y="9683"/>
                  </a:lnTo>
                  <a:lnTo>
                    <a:pt x="8652" y="8651"/>
                  </a:lnTo>
                  <a:lnTo>
                    <a:pt x="9763" y="7063"/>
                  </a:lnTo>
                  <a:lnTo>
                    <a:pt x="10081" y="5079"/>
                  </a:lnTo>
                  <a:lnTo>
                    <a:pt x="9763" y="3016"/>
                  </a:lnTo>
                  <a:lnTo>
                    <a:pt x="8652" y="1507"/>
                  </a:lnTo>
                  <a:lnTo>
                    <a:pt x="7065" y="397"/>
                  </a:lnTo>
                  <a:lnTo>
                    <a:pt x="5001" y="0"/>
                  </a:lnTo>
                  <a:close/>
                </a:path>
              </a:pathLst>
            </a:custGeom>
            <a:solidFill>
              <a:srgbClr val="000000"/>
            </a:solidFill>
          </p:spPr>
          <p:txBody>
            <a:bodyPr vert="horz" lIns="91440" tIns="45720" rIns="91440" bIns="45720" anchor="t"/>
            <a:lstStyle/>
            <a:p>
              <a:endParaRPr lang="en-IN"/>
            </a:p>
          </p:txBody>
        </p:sp>
        <p:sp>
          <p:nvSpPr>
            <p:cNvPr id="3076" name="Shape 3111"/>
            <p:cNvSpPr/>
            <p:nvPr/>
          </p:nvSpPr>
          <p:spPr>
            <a:xfrm>
              <a:off x="4989972" y="5571060"/>
              <a:ext cx="23574" cy="67627"/>
            </a:xfrm>
            <a:custGeom>
              <a:avLst/>
              <a:gdLst/>
              <a:ahLst/>
              <a:cxnLst/>
              <a:rect l="0" t="0" r="0" b="0"/>
              <a:pathLst>
                <a:path w="23574" h="67627">
                  <a:moveTo>
                    <a:pt x="15716" y="0"/>
                  </a:moveTo>
                  <a:lnTo>
                    <a:pt x="0" y="4366"/>
                  </a:lnTo>
                  <a:lnTo>
                    <a:pt x="0" y="5953"/>
                  </a:lnTo>
                  <a:lnTo>
                    <a:pt x="3333" y="5715"/>
                  </a:lnTo>
                  <a:lnTo>
                    <a:pt x="5636" y="6032"/>
                  </a:lnTo>
                  <a:lnTo>
                    <a:pt x="6984" y="7143"/>
                  </a:lnTo>
                  <a:lnTo>
                    <a:pt x="7620" y="8968"/>
                  </a:lnTo>
                  <a:lnTo>
                    <a:pt x="7778" y="11747"/>
                  </a:lnTo>
                  <a:lnTo>
                    <a:pt x="7778" y="59054"/>
                  </a:lnTo>
                  <a:lnTo>
                    <a:pt x="7461" y="62388"/>
                  </a:lnTo>
                  <a:lnTo>
                    <a:pt x="6191" y="64452"/>
                  </a:lnTo>
                  <a:lnTo>
                    <a:pt x="3890" y="65642"/>
                  </a:lnTo>
                  <a:lnTo>
                    <a:pt x="158" y="66198"/>
                  </a:lnTo>
                  <a:lnTo>
                    <a:pt x="158" y="67627"/>
                  </a:lnTo>
                  <a:lnTo>
                    <a:pt x="23574" y="67627"/>
                  </a:lnTo>
                  <a:lnTo>
                    <a:pt x="23574" y="66198"/>
                  </a:lnTo>
                  <a:lnTo>
                    <a:pt x="19923" y="65801"/>
                  </a:lnTo>
                  <a:lnTo>
                    <a:pt x="17621" y="64770"/>
                  </a:lnTo>
                  <a:lnTo>
                    <a:pt x="16431" y="62786"/>
                  </a:lnTo>
                  <a:lnTo>
                    <a:pt x="16113" y="59372"/>
                  </a:lnTo>
                  <a:lnTo>
                    <a:pt x="16113" y="158"/>
                  </a:lnTo>
                  <a:lnTo>
                    <a:pt x="15716" y="0"/>
                  </a:lnTo>
                  <a:close/>
                </a:path>
              </a:pathLst>
            </a:custGeom>
            <a:solidFill>
              <a:srgbClr val="000000"/>
            </a:solidFill>
          </p:spPr>
          <p:txBody>
            <a:bodyPr vert="horz" lIns="91440" tIns="45720" rIns="91440" bIns="45720" anchor="t"/>
            <a:lstStyle/>
            <a:p>
              <a:endParaRPr lang="en-IN"/>
            </a:p>
          </p:txBody>
        </p:sp>
        <p:sp>
          <p:nvSpPr>
            <p:cNvPr id="3077" name="Shape 3112"/>
            <p:cNvSpPr/>
            <p:nvPr/>
          </p:nvSpPr>
          <p:spPr>
            <a:xfrm>
              <a:off x="4962190" y="5571060"/>
              <a:ext cx="23574" cy="67627"/>
            </a:xfrm>
            <a:custGeom>
              <a:avLst/>
              <a:gdLst/>
              <a:ahLst/>
              <a:cxnLst/>
              <a:rect l="0" t="0" r="0" b="0"/>
              <a:pathLst>
                <a:path w="23574" h="67627">
                  <a:moveTo>
                    <a:pt x="15796" y="0"/>
                  </a:moveTo>
                  <a:lnTo>
                    <a:pt x="0" y="4366"/>
                  </a:lnTo>
                  <a:lnTo>
                    <a:pt x="0" y="5953"/>
                  </a:lnTo>
                  <a:lnTo>
                    <a:pt x="3413" y="5715"/>
                  </a:lnTo>
                  <a:lnTo>
                    <a:pt x="5714" y="6032"/>
                  </a:lnTo>
                  <a:lnTo>
                    <a:pt x="7065" y="7143"/>
                  </a:lnTo>
                  <a:lnTo>
                    <a:pt x="7699" y="8968"/>
                  </a:lnTo>
                  <a:lnTo>
                    <a:pt x="7858" y="11747"/>
                  </a:lnTo>
                  <a:lnTo>
                    <a:pt x="7858" y="59054"/>
                  </a:lnTo>
                  <a:lnTo>
                    <a:pt x="7541" y="62388"/>
                  </a:lnTo>
                  <a:lnTo>
                    <a:pt x="6271" y="64452"/>
                  </a:lnTo>
                  <a:lnTo>
                    <a:pt x="3890" y="65642"/>
                  </a:lnTo>
                  <a:lnTo>
                    <a:pt x="238" y="66198"/>
                  </a:lnTo>
                  <a:lnTo>
                    <a:pt x="238" y="67627"/>
                  </a:lnTo>
                  <a:lnTo>
                    <a:pt x="23574" y="67627"/>
                  </a:lnTo>
                  <a:lnTo>
                    <a:pt x="23574" y="66198"/>
                  </a:lnTo>
                  <a:lnTo>
                    <a:pt x="20002" y="65801"/>
                  </a:lnTo>
                  <a:lnTo>
                    <a:pt x="17701" y="64770"/>
                  </a:lnTo>
                  <a:lnTo>
                    <a:pt x="16509" y="62786"/>
                  </a:lnTo>
                  <a:lnTo>
                    <a:pt x="16192" y="59372"/>
                  </a:lnTo>
                  <a:lnTo>
                    <a:pt x="16192" y="158"/>
                  </a:lnTo>
                  <a:lnTo>
                    <a:pt x="15796" y="0"/>
                  </a:lnTo>
                  <a:close/>
                </a:path>
              </a:pathLst>
            </a:custGeom>
            <a:solidFill>
              <a:srgbClr val="000000"/>
            </a:solidFill>
          </p:spPr>
          <p:txBody>
            <a:bodyPr vert="horz" lIns="91440" tIns="45720" rIns="91440" bIns="45720" anchor="t"/>
            <a:lstStyle/>
            <a:p>
              <a:endParaRPr lang="en-IN"/>
            </a:p>
          </p:txBody>
        </p:sp>
        <p:sp>
          <p:nvSpPr>
            <p:cNvPr id="3078" name="Shape 3113"/>
            <p:cNvSpPr/>
            <p:nvPr/>
          </p:nvSpPr>
          <p:spPr>
            <a:xfrm>
              <a:off x="5900403" y="5571060"/>
              <a:ext cx="35957" cy="67627"/>
            </a:xfrm>
            <a:custGeom>
              <a:avLst/>
              <a:gdLst/>
              <a:ahLst/>
              <a:cxnLst/>
              <a:rect l="0" t="0" r="0" b="0"/>
              <a:pathLst>
                <a:path w="35957" h="67627">
                  <a:moveTo>
                    <a:pt x="26035" y="0"/>
                  </a:moveTo>
                  <a:lnTo>
                    <a:pt x="20161" y="793"/>
                  </a:lnTo>
                  <a:lnTo>
                    <a:pt x="15716" y="2857"/>
                  </a:lnTo>
                  <a:lnTo>
                    <a:pt x="12620" y="5793"/>
                  </a:lnTo>
                  <a:lnTo>
                    <a:pt x="10477" y="9445"/>
                  </a:lnTo>
                  <a:lnTo>
                    <a:pt x="9128" y="13334"/>
                  </a:lnTo>
                  <a:lnTo>
                    <a:pt x="8494" y="17145"/>
                  </a:lnTo>
                  <a:lnTo>
                    <a:pt x="8255" y="20478"/>
                  </a:lnTo>
                  <a:lnTo>
                    <a:pt x="8255" y="23098"/>
                  </a:lnTo>
                  <a:lnTo>
                    <a:pt x="79" y="23098"/>
                  </a:lnTo>
                  <a:lnTo>
                    <a:pt x="79" y="26273"/>
                  </a:lnTo>
                  <a:lnTo>
                    <a:pt x="8255" y="26273"/>
                  </a:lnTo>
                  <a:lnTo>
                    <a:pt x="8255" y="57387"/>
                  </a:lnTo>
                  <a:lnTo>
                    <a:pt x="7857" y="61912"/>
                  </a:lnTo>
                  <a:lnTo>
                    <a:pt x="6588" y="64531"/>
                  </a:lnTo>
                  <a:lnTo>
                    <a:pt x="4047" y="65801"/>
                  </a:lnTo>
                  <a:lnTo>
                    <a:pt x="0" y="66198"/>
                  </a:lnTo>
                  <a:lnTo>
                    <a:pt x="0" y="67627"/>
                  </a:lnTo>
                  <a:lnTo>
                    <a:pt x="25717" y="67627"/>
                  </a:lnTo>
                  <a:lnTo>
                    <a:pt x="25717" y="66198"/>
                  </a:lnTo>
                  <a:lnTo>
                    <a:pt x="21907" y="65881"/>
                  </a:lnTo>
                  <a:lnTo>
                    <a:pt x="19288" y="65167"/>
                  </a:lnTo>
                  <a:lnTo>
                    <a:pt x="17701" y="63976"/>
                  </a:lnTo>
                  <a:lnTo>
                    <a:pt x="16907" y="62229"/>
                  </a:lnTo>
                  <a:lnTo>
                    <a:pt x="16588" y="60086"/>
                  </a:lnTo>
                  <a:lnTo>
                    <a:pt x="16510" y="57387"/>
                  </a:lnTo>
                  <a:lnTo>
                    <a:pt x="16510" y="26273"/>
                  </a:lnTo>
                  <a:lnTo>
                    <a:pt x="28654" y="26273"/>
                  </a:lnTo>
                  <a:lnTo>
                    <a:pt x="28654" y="23098"/>
                  </a:lnTo>
                  <a:lnTo>
                    <a:pt x="16431" y="23098"/>
                  </a:lnTo>
                  <a:lnTo>
                    <a:pt x="16431" y="11588"/>
                  </a:lnTo>
                  <a:lnTo>
                    <a:pt x="16747" y="7698"/>
                  </a:lnTo>
                  <a:lnTo>
                    <a:pt x="18415" y="4286"/>
                  </a:lnTo>
                  <a:lnTo>
                    <a:pt x="20082" y="3175"/>
                  </a:lnTo>
                  <a:lnTo>
                    <a:pt x="22383" y="2778"/>
                  </a:lnTo>
                  <a:lnTo>
                    <a:pt x="24448" y="3333"/>
                  </a:lnTo>
                  <a:lnTo>
                    <a:pt x="25956" y="4682"/>
                  </a:lnTo>
                  <a:lnTo>
                    <a:pt x="28495" y="8335"/>
                  </a:lnTo>
                  <a:lnTo>
                    <a:pt x="29925" y="9683"/>
                  </a:lnTo>
                  <a:lnTo>
                    <a:pt x="31670" y="10159"/>
                  </a:lnTo>
                  <a:lnTo>
                    <a:pt x="34607" y="9207"/>
                  </a:lnTo>
                  <a:lnTo>
                    <a:pt x="35560" y="7937"/>
                  </a:lnTo>
                  <a:lnTo>
                    <a:pt x="35957" y="6032"/>
                  </a:lnTo>
                  <a:lnTo>
                    <a:pt x="35163" y="3651"/>
                  </a:lnTo>
                  <a:lnTo>
                    <a:pt x="33100" y="1746"/>
                  </a:lnTo>
                  <a:lnTo>
                    <a:pt x="29925" y="476"/>
                  </a:lnTo>
                  <a:lnTo>
                    <a:pt x="26035" y="0"/>
                  </a:lnTo>
                  <a:close/>
                </a:path>
              </a:pathLst>
            </a:custGeom>
            <a:solidFill>
              <a:srgbClr val="000000"/>
            </a:solidFill>
          </p:spPr>
          <p:txBody>
            <a:bodyPr vert="horz" lIns="91440" tIns="45720" rIns="91440" bIns="45720" anchor="t"/>
            <a:lstStyle/>
            <a:p>
              <a:endParaRPr lang="en-IN"/>
            </a:p>
          </p:txBody>
        </p:sp>
        <p:sp>
          <p:nvSpPr>
            <p:cNvPr id="3079" name="Shape 3114"/>
            <p:cNvSpPr/>
            <p:nvPr/>
          </p:nvSpPr>
          <p:spPr>
            <a:xfrm>
              <a:off x="5227780" y="5571060"/>
              <a:ext cx="35957" cy="67627"/>
            </a:xfrm>
            <a:custGeom>
              <a:avLst/>
              <a:gdLst/>
              <a:ahLst/>
              <a:cxnLst/>
              <a:rect l="0" t="0" r="0" b="0"/>
              <a:pathLst>
                <a:path w="35957" h="67627">
                  <a:moveTo>
                    <a:pt x="26034" y="0"/>
                  </a:moveTo>
                  <a:lnTo>
                    <a:pt x="20161" y="793"/>
                  </a:lnTo>
                  <a:lnTo>
                    <a:pt x="15716" y="2857"/>
                  </a:lnTo>
                  <a:lnTo>
                    <a:pt x="12620" y="5793"/>
                  </a:lnTo>
                  <a:lnTo>
                    <a:pt x="10477" y="9445"/>
                  </a:lnTo>
                  <a:lnTo>
                    <a:pt x="9128" y="13334"/>
                  </a:lnTo>
                  <a:lnTo>
                    <a:pt x="8493" y="17145"/>
                  </a:lnTo>
                  <a:lnTo>
                    <a:pt x="8254" y="20478"/>
                  </a:lnTo>
                  <a:lnTo>
                    <a:pt x="8254" y="23098"/>
                  </a:lnTo>
                  <a:lnTo>
                    <a:pt x="79" y="23098"/>
                  </a:lnTo>
                  <a:lnTo>
                    <a:pt x="79" y="26273"/>
                  </a:lnTo>
                  <a:lnTo>
                    <a:pt x="8254" y="26273"/>
                  </a:lnTo>
                  <a:lnTo>
                    <a:pt x="8254" y="57387"/>
                  </a:lnTo>
                  <a:lnTo>
                    <a:pt x="7858" y="61912"/>
                  </a:lnTo>
                  <a:lnTo>
                    <a:pt x="6588" y="64531"/>
                  </a:lnTo>
                  <a:lnTo>
                    <a:pt x="4048" y="65801"/>
                  </a:lnTo>
                  <a:lnTo>
                    <a:pt x="0" y="66198"/>
                  </a:lnTo>
                  <a:lnTo>
                    <a:pt x="0" y="67627"/>
                  </a:lnTo>
                  <a:lnTo>
                    <a:pt x="25797" y="67627"/>
                  </a:lnTo>
                  <a:lnTo>
                    <a:pt x="25797" y="66198"/>
                  </a:lnTo>
                  <a:lnTo>
                    <a:pt x="21907" y="65881"/>
                  </a:lnTo>
                  <a:lnTo>
                    <a:pt x="19288" y="65167"/>
                  </a:lnTo>
                  <a:lnTo>
                    <a:pt x="17779" y="63976"/>
                  </a:lnTo>
                  <a:lnTo>
                    <a:pt x="16907" y="62229"/>
                  </a:lnTo>
                  <a:lnTo>
                    <a:pt x="16589" y="60086"/>
                  </a:lnTo>
                  <a:lnTo>
                    <a:pt x="16509" y="57387"/>
                  </a:lnTo>
                  <a:lnTo>
                    <a:pt x="16509" y="26273"/>
                  </a:lnTo>
                  <a:lnTo>
                    <a:pt x="28654" y="26273"/>
                  </a:lnTo>
                  <a:lnTo>
                    <a:pt x="28654" y="23098"/>
                  </a:lnTo>
                  <a:lnTo>
                    <a:pt x="16431" y="23098"/>
                  </a:lnTo>
                  <a:lnTo>
                    <a:pt x="16431" y="11588"/>
                  </a:lnTo>
                  <a:lnTo>
                    <a:pt x="16827" y="7698"/>
                  </a:lnTo>
                  <a:lnTo>
                    <a:pt x="17383" y="5793"/>
                  </a:lnTo>
                  <a:lnTo>
                    <a:pt x="18414" y="4286"/>
                  </a:lnTo>
                  <a:lnTo>
                    <a:pt x="20082" y="3175"/>
                  </a:lnTo>
                  <a:lnTo>
                    <a:pt x="22383" y="2778"/>
                  </a:lnTo>
                  <a:lnTo>
                    <a:pt x="24447" y="3333"/>
                  </a:lnTo>
                  <a:lnTo>
                    <a:pt x="25956" y="4682"/>
                  </a:lnTo>
                  <a:lnTo>
                    <a:pt x="28495" y="8335"/>
                  </a:lnTo>
                  <a:lnTo>
                    <a:pt x="29924" y="9683"/>
                  </a:lnTo>
                  <a:lnTo>
                    <a:pt x="31670" y="10159"/>
                  </a:lnTo>
                  <a:lnTo>
                    <a:pt x="34607" y="9207"/>
                  </a:lnTo>
                  <a:lnTo>
                    <a:pt x="35559" y="7937"/>
                  </a:lnTo>
                  <a:lnTo>
                    <a:pt x="35957" y="6032"/>
                  </a:lnTo>
                  <a:lnTo>
                    <a:pt x="35163" y="3651"/>
                  </a:lnTo>
                  <a:lnTo>
                    <a:pt x="33099" y="1746"/>
                  </a:lnTo>
                  <a:lnTo>
                    <a:pt x="29924" y="476"/>
                  </a:lnTo>
                  <a:lnTo>
                    <a:pt x="26034" y="0"/>
                  </a:lnTo>
                  <a:close/>
                </a:path>
              </a:pathLst>
            </a:custGeom>
            <a:solidFill>
              <a:srgbClr val="000000"/>
            </a:solidFill>
          </p:spPr>
          <p:txBody>
            <a:bodyPr vert="horz" lIns="91440" tIns="45720" rIns="91440" bIns="45720" anchor="t"/>
            <a:lstStyle/>
            <a:p>
              <a:endParaRPr lang="en-IN"/>
            </a:p>
          </p:txBody>
        </p:sp>
        <p:sp>
          <p:nvSpPr>
            <p:cNvPr id="3080" name="Shape 3115"/>
            <p:cNvSpPr/>
            <p:nvPr/>
          </p:nvSpPr>
          <p:spPr>
            <a:xfrm>
              <a:off x="6237509" y="5581379"/>
              <a:ext cx="26351" cy="58341"/>
            </a:xfrm>
            <a:custGeom>
              <a:avLst/>
              <a:gdLst/>
              <a:ahLst/>
              <a:cxnLst/>
              <a:rect l="0" t="0" r="0" b="0"/>
              <a:pathLst>
                <a:path w="26351" h="58341">
                  <a:moveTo>
                    <a:pt x="13255" y="0"/>
                  </a:moveTo>
                  <a:lnTo>
                    <a:pt x="10873" y="3412"/>
                  </a:lnTo>
                  <a:lnTo>
                    <a:pt x="8888" y="6111"/>
                  </a:lnTo>
                  <a:lnTo>
                    <a:pt x="4364" y="11271"/>
                  </a:lnTo>
                  <a:lnTo>
                    <a:pt x="1348" y="13652"/>
                  </a:lnTo>
                  <a:lnTo>
                    <a:pt x="396" y="14446"/>
                  </a:lnTo>
                  <a:lnTo>
                    <a:pt x="0" y="15240"/>
                  </a:lnTo>
                  <a:lnTo>
                    <a:pt x="396" y="15954"/>
                  </a:lnTo>
                  <a:lnTo>
                    <a:pt x="5635" y="15954"/>
                  </a:lnTo>
                  <a:lnTo>
                    <a:pt x="5635" y="45720"/>
                  </a:lnTo>
                  <a:lnTo>
                    <a:pt x="5872" y="49132"/>
                  </a:lnTo>
                  <a:lnTo>
                    <a:pt x="6350" y="51911"/>
                  </a:lnTo>
                  <a:lnTo>
                    <a:pt x="7222" y="54133"/>
                  </a:lnTo>
                  <a:lnTo>
                    <a:pt x="8333" y="55721"/>
                  </a:lnTo>
                  <a:lnTo>
                    <a:pt x="11191" y="57705"/>
                  </a:lnTo>
                  <a:lnTo>
                    <a:pt x="14763" y="58341"/>
                  </a:lnTo>
                  <a:lnTo>
                    <a:pt x="18176" y="57705"/>
                  </a:lnTo>
                  <a:lnTo>
                    <a:pt x="21351" y="56117"/>
                  </a:lnTo>
                  <a:lnTo>
                    <a:pt x="24128" y="53736"/>
                  </a:lnTo>
                  <a:lnTo>
                    <a:pt x="26351" y="50800"/>
                  </a:lnTo>
                  <a:lnTo>
                    <a:pt x="25082" y="49688"/>
                  </a:lnTo>
                  <a:lnTo>
                    <a:pt x="22859" y="51911"/>
                  </a:lnTo>
                  <a:lnTo>
                    <a:pt x="21113" y="52785"/>
                  </a:lnTo>
                  <a:lnTo>
                    <a:pt x="19050" y="53181"/>
                  </a:lnTo>
                  <a:lnTo>
                    <a:pt x="16905" y="52704"/>
                  </a:lnTo>
                  <a:lnTo>
                    <a:pt x="15477" y="51513"/>
                  </a:lnTo>
                  <a:lnTo>
                    <a:pt x="14603" y="49847"/>
                  </a:lnTo>
                  <a:lnTo>
                    <a:pt x="14128" y="47942"/>
                  </a:lnTo>
                  <a:lnTo>
                    <a:pt x="13969" y="44291"/>
                  </a:lnTo>
                  <a:lnTo>
                    <a:pt x="13969" y="15954"/>
                  </a:lnTo>
                  <a:lnTo>
                    <a:pt x="23969" y="15954"/>
                  </a:lnTo>
                  <a:lnTo>
                    <a:pt x="23969" y="12779"/>
                  </a:lnTo>
                  <a:lnTo>
                    <a:pt x="13969" y="12779"/>
                  </a:lnTo>
                  <a:lnTo>
                    <a:pt x="13969" y="1270"/>
                  </a:lnTo>
                  <a:lnTo>
                    <a:pt x="13889" y="317"/>
                  </a:lnTo>
                  <a:lnTo>
                    <a:pt x="13255" y="0"/>
                  </a:lnTo>
                  <a:close/>
                </a:path>
              </a:pathLst>
            </a:custGeom>
            <a:solidFill>
              <a:srgbClr val="000000"/>
            </a:solidFill>
          </p:spPr>
          <p:txBody>
            <a:bodyPr vert="horz" lIns="91440" tIns="45720" rIns="91440" bIns="45720" anchor="t"/>
            <a:lstStyle/>
            <a:p>
              <a:endParaRPr lang="en-IN"/>
            </a:p>
          </p:txBody>
        </p:sp>
        <p:sp>
          <p:nvSpPr>
            <p:cNvPr id="3081" name="Shape 3116"/>
            <p:cNvSpPr/>
            <p:nvPr/>
          </p:nvSpPr>
          <p:spPr>
            <a:xfrm>
              <a:off x="6339744" y="5593126"/>
              <a:ext cx="39528" cy="46594"/>
            </a:xfrm>
            <a:custGeom>
              <a:avLst/>
              <a:gdLst/>
              <a:ahLst/>
              <a:cxnLst/>
              <a:rect l="0" t="0" r="0" b="0"/>
              <a:pathLst>
                <a:path w="39528" h="46594">
                  <a:moveTo>
                    <a:pt x="20160" y="0"/>
                  </a:moveTo>
                  <a:lnTo>
                    <a:pt x="18017" y="3571"/>
                  </a:lnTo>
                  <a:lnTo>
                    <a:pt x="21431" y="4127"/>
                  </a:lnTo>
                  <a:lnTo>
                    <a:pt x="23812" y="5556"/>
                  </a:lnTo>
                  <a:lnTo>
                    <a:pt x="25400" y="7540"/>
                  </a:lnTo>
                  <a:lnTo>
                    <a:pt x="26510" y="9921"/>
                  </a:lnTo>
                  <a:lnTo>
                    <a:pt x="27542" y="15001"/>
                  </a:lnTo>
                  <a:lnTo>
                    <a:pt x="7143" y="15001"/>
                  </a:lnTo>
                  <a:lnTo>
                    <a:pt x="7857" y="12065"/>
                  </a:lnTo>
                  <a:lnTo>
                    <a:pt x="8731" y="9525"/>
                  </a:lnTo>
                  <a:lnTo>
                    <a:pt x="9841" y="7540"/>
                  </a:lnTo>
                  <a:lnTo>
                    <a:pt x="11112" y="6032"/>
                  </a:lnTo>
                  <a:lnTo>
                    <a:pt x="14287" y="4127"/>
                  </a:lnTo>
                  <a:lnTo>
                    <a:pt x="18017" y="3571"/>
                  </a:lnTo>
                  <a:lnTo>
                    <a:pt x="20160" y="0"/>
                  </a:lnTo>
                  <a:lnTo>
                    <a:pt x="15954" y="476"/>
                  </a:lnTo>
                  <a:lnTo>
                    <a:pt x="11428" y="2222"/>
                  </a:lnTo>
                  <a:lnTo>
                    <a:pt x="7143" y="5319"/>
                  </a:lnTo>
                  <a:lnTo>
                    <a:pt x="3491" y="9921"/>
                  </a:lnTo>
                  <a:lnTo>
                    <a:pt x="952" y="16192"/>
                  </a:lnTo>
                  <a:lnTo>
                    <a:pt x="0" y="24369"/>
                  </a:lnTo>
                  <a:lnTo>
                    <a:pt x="396" y="29368"/>
                  </a:lnTo>
                  <a:lnTo>
                    <a:pt x="1348" y="33733"/>
                  </a:lnTo>
                  <a:lnTo>
                    <a:pt x="2856" y="37544"/>
                  </a:lnTo>
                  <a:lnTo>
                    <a:pt x="5078" y="40719"/>
                  </a:lnTo>
                  <a:lnTo>
                    <a:pt x="7778" y="43258"/>
                  </a:lnTo>
                  <a:lnTo>
                    <a:pt x="10953" y="45085"/>
                  </a:lnTo>
                  <a:lnTo>
                    <a:pt x="14525" y="46196"/>
                  </a:lnTo>
                  <a:lnTo>
                    <a:pt x="18494" y="46594"/>
                  </a:lnTo>
                  <a:lnTo>
                    <a:pt x="23493" y="45957"/>
                  </a:lnTo>
                  <a:lnTo>
                    <a:pt x="27701" y="44370"/>
                  </a:lnTo>
                  <a:lnTo>
                    <a:pt x="31194" y="42147"/>
                  </a:lnTo>
                  <a:lnTo>
                    <a:pt x="33972" y="39450"/>
                  </a:lnTo>
                  <a:lnTo>
                    <a:pt x="36193" y="36671"/>
                  </a:lnTo>
                  <a:lnTo>
                    <a:pt x="37781" y="33972"/>
                  </a:lnTo>
                  <a:lnTo>
                    <a:pt x="38893" y="31670"/>
                  </a:lnTo>
                  <a:lnTo>
                    <a:pt x="39528" y="30003"/>
                  </a:lnTo>
                  <a:lnTo>
                    <a:pt x="37941" y="29368"/>
                  </a:lnTo>
                  <a:lnTo>
                    <a:pt x="34925" y="33655"/>
                  </a:lnTo>
                  <a:lnTo>
                    <a:pt x="32702" y="35877"/>
                  </a:lnTo>
                  <a:lnTo>
                    <a:pt x="29923" y="37862"/>
                  </a:lnTo>
                  <a:lnTo>
                    <a:pt x="26589" y="39211"/>
                  </a:lnTo>
                  <a:lnTo>
                    <a:pt x="22541" y="39766"/>
                  </a:lnTo>
                  <a:lnTo>
                    <a:pt x="19208" y="39370"/>
                  </a:lnTo>
                  <a:lnTo>
                    <a:pt x="15875" y="38020"/>
                  </a:lnTo>
                  <a:lnTo>
                    <a:pt x="12700" y="35560"/>
                  </a:lnTo>
                  <a:lnTo>
                    <a:pt x="10000" y="31591"/>
                  </a:lnTo>
                  <a:lnTo>
                    <a:pt x="8890" y="28971"/>
                  </a:lnTo>
                  <a:lnTo>
                    <a:pt x="7937" y="25876"/>
                  </a:lnTo>
                  <a:lnTo>
                    <a:pt x="7302" y="22304"/>
                  </a:lnTo>
                  <a:lnTo>
                    <a:pt x="6825" y="18176"/>
                  </a:lnTo>
                  <a:lnTo>
                    <a:pt x="37622" y="18176"/>
                  </a:lnTo>
                  <a:lnTo>
                    <a:pt x="36987" y="13652"/>
                  </a:lnTo>
                  <a:lnTo>
                    <a:pt x="35797" y="9842"/>
                  </a:lnTo>
                  <a:lnTo>
                    <a:pt x="34131" y="6667"/>
                  </a:lnTo>
                  <a:lnTo>
                    <a:pt x="32066" y="4207"/>
                  </a:lnTo>
                  <a:lnTo>
                    <a:pt x="29527" y="2301"/>
                  </a:lnTo>
                  <a:lnTo>
                    <a:pt x="26748" y="1032"/>
                  </a:lnTo>
                  <a:lnTo>
                    <a:pt x="23573" y="238"/>
                  </a:lnTo>
                  <a:lnTo>
                    <a:pt x="20160" y="0"/>
                  </a:lnTo>
                  <a:close/>
                </a:path>
              </a:pathLst>
            </a:custGeom>
            <a:solidFill>
              <a:srgbClr val="000000"/>
            </a:solidFill>
          </p:spPr>
          <p:txBody>
            <a:bodyPr vert="horz" lIns="91440" tIns="45720" rIns="91440" bIns="45720" anchor="t"/>
            <a:lstStyle/>
            <a:p>
              <a:endParaRPr lang="en-IN"/>
            </a:p>
          </p:txBody>
        </p:sp>
        <p:sp>
          <p:nvSpPr>
            <p:cNvPr id="3082" name="Shape 3117"/>
            <p:cNvSpPr/>
            <p:nvPr/>
          </p:nvSpPr>
          <p:spPr>
            <a:xfrm>
              <a:off x="6265528" y="5593126"/>
              <a:ext cx="23495" cy="45561"/>
            </a:xfrm>
            <a:custGeom>
              <a:avLst/>
              <a:gdLst/>
              <a:ahLst/>
              <a:cxnLst/>
              <a:rect l="0" t="0" r="0" b="0"/>
              <a:pathLst>
                <a:path w="23495" h="45561">
                  <a:moveTo>
                    <a:pt x="15795" y="0"/>
                  </a:moveTo>
                  <a:lnTo>
                    <a:pt x="397" y="5476"/>
                  </a:lnTo>
                  <a:lnTo>
                    <a:pt x="397" y="6985"/>
                  </a:lnTo>
                  <a:lnTo>
                    <a:pt x="4366" y="6588"/>
                  </a:lnTo>
                  <a:lnTo>
                    <a:pt x="5635" y="6667"/>
                  </a:lnTo>
                  <a:lnTo>
                    <a:pt x="6667" y="7382"/>
                  </a:lnTo>
                  <a:lnTo>
                    <a:pt x="7541" y="9127"/>
                  </a:lnTo>
                  <a:lnTo>
                    <a:pt x="7857" y="12541"/>
                  </a:lnTo>
                  <a:lnTo>
                    <a:pt x="7857" y="35481"/>
                  </a:lnTo>
                  <a:lnTo>
                    <a:pt x="7700" y="38735"/>
                  </a:lnTo>
                  <a:lnTo>
                    <a:pt x="7143" y="41116"/>
                  </a:lnTo>
                  <a:lnTo>
                    <a:pt x="6191" y="42625"/>
                  </a:lnTo>
                  <a:lnTo>
                    <a:pt x="4762" y="43497"/>
                  </a:lnTo>
                  <a:lnTo>
                    <a:pt x="2778" y="43894"/>
                  </a:lnTo>
                  <a:lnTo>
                    <a:pt x="0" y="44132"/>
                  </a:lnTo>
                  <a:lnTo>
                    <a:pt x="0" y="45561"/>
                  </a:lnTo>
                  <a:lnTo>
                    <a:pt x="23495" y="45561"/>
                  </a:lnTo>
                  <a:lnTo>
                    <a:pt x="23495" y="44132"/>
                  </a:lnTo>
                  <a:lnTo>
                    <a:pt x="19447" y="43497"/>
                  </a:lnTo>
                  <a:lnTo>
                    <a:pt x="17225" y="42068"/>
                  </a:lnTo>
                  <a:lnTo>
                    <a:pt x="16351" y="39528"/>
                  </a:lnTo>
                  <a:lnTo>
                    <a:pt x="16192" y="35481"/>
                  </a:lnTo>
                  <a:lnTo>
                    <a:pt x="16192" y="317"/>
                  </a:lnTo>
                  <a:lnTo>
                    <a:pt x="15795" y="0"/>
                  </a:lnTo>
                  <a:close/>
                </a:path>
              </a:pathLst>
            </a:custGeom>
            <a:solidFill>
              <a:srgbClr val="000000"/>
            </a:solidFill>
          </p:spPr>
          <p:txBody>
            <a:bodyPr vert="horz" lIns="91440" tIns="45720" rIns="91440" bIns="45720" anchor="t"/>
            <a:lstStyle/>
            <a:p>
              <a:endParaRPr lang="en-IN"/>
            </a:p>
          </p:txBody>
        </p:sp>
        <p:sp>
          <p:nvSpPr>
            <p:cNvPr id="3083" name="Shape 3118"/>
            <p:cNvSpPr/>
            <p:nvPr/>
          </p:nvSpPr>
          <p:spPr>
            <a:xfrm>
              <a:off x="6150513" y="5593126"/>
              <a:ext cx="39528" cy="46594"/>
            </a:xfrm>
            <a:custGeom>
              <a:avLst/>
              <a:gdLst/>
              <a:ahLst/>
              <a:cxnLst/>
              <a:rect l="0" t="0" r="0" b="0"/>
              <a:pathLst>
                <a:path w="39528" h="46594">
                  <a:moveTo>
                    <a:pt x="20241" y="0"/>
                  </a:moveTo>
                  <a:lnTo>
                    <a:pt x="18019" y="3571"/>
                  </a:lnTo>
                  <a:lnTo>
                    <a:pt x="21431" y="4127"/>
                  </a:lnTo>
                  <a:lnTo>
                    <a:pt x="23812" y="5556"/>
                  </a:lnTo>
                  <a:lnTo>
                    <a:pt x="25479" y="7540"/>
                  </a:lnTo>
                  <a:lnTo>
                    <a:pt x="26512" y="9921"/>
                  </a:lnTo>
                  <a:lnTo>
                    <a:pt x="27544" y="15001"/>
                  </a:lnTo>
                  <a:lnTo>
                    <a:pt x="7143" y="15001"/>
                  </a:lnTo>
                  <a:lnTo>
                    <a:pt x="7858" y="12065"/>
                  </a:lnTo>
                  <a:lnTo>
                    <a:pt x="8731" y="9525"/>
                  </a:lnTo>
                  <a:lnTo>
                    <a:pt x="9843" y="7540"/>
                  </a:lnTo>
                  <a:lnTo>
                    <a:pt x="11192" y="6032"/>
                  </a:lnTo>
                  <a:lnTo>
                    <a:pt x="14287" y="4127"/>
                  </a:lnTo>
                  <a:lnTo>
                    <a:pt x="18019" y="3571"/>
                  </a:lnTo>
                  <a:lnTo>
                    <a:pt x="20241" y="0"/>
                  </a:lnTo>
                  <a:lnTo>
                    <a:pt x="15954" y="476"/>
                  </a:lnTo>
                  <a:lnTo>
                    <a:pt x="11431" y="2222"/>
                  </a:lnTo>
                  <a:lnTo>
                    <a:pt x="7143" y="5319"/>
                  </a:lnTo>
                  <a:lnTo>
                    <a:pt x="3493" y="9921"/>
                  </a:lnTo>
                  <a:lnTo>
                    <a:pt x="1032" y="16192"/>
                  </a:lnTo>
                  <a:lnTo>
                    <a:pt x="0" y="24369"/>
                  </a:lnTo>
                  <a:lnTo>
                    <a:pt x="397" y="29368"/>
                  </a:lnTo>
                  <a:lnTo>
                    <a:pt x="1350" y="33733"/>
                  </a:lnTo>
                  <a:lnTo>
                    <a:pt x="2858" y="37544"/>
                  </a:lnTo>
                  <a:lnTo>
                    <a:pt x="5081" y="40719"/>
                  </a:lnTo>
                  <a:lnTo>
                    <a:pt x="7778" y="43258"/>
                  </a:lnTo>
                  <a:lnTo>
                    <a:pt x="10953" y="45085"/>
                  </a:lnTo>
                  <a:lnTo>
                    <a:pt x="14526" y="46196"/>
                  </a:lnTo>
                  <a:lnTo>
                    <a:pt x="18574" y="46594"/>
                  </a:lnTo>
                  <a:lnTo>
                    <a:pt x="23496" y="45957"/>
                  </a:lnTo>
                  <a:lnTo>
                    <a:pt x="27702" y="44370"/>
                  </a:lnTo>
                  <a:lnTo>
                    <a:pt x="31194" y="42147"/>
                  </a:lnTo>
                  <a:lnTo>
                    <a:pt x="33972" y="39450"/>
                  </a:lnTo>
                  <a:lnTo>
                    <a:pt x="36196" y="36671"/>
                  </a:lnTo>
                  <a:lnTo>
                    <a:pt x="37783" y="33972"/>
                  </a:lnTo>
                  <a:lnTo>
                    <a:pt x="38893" y="31670"/>
                  </a:lnTo>
                  <a:lnTo>
                    <a:pt x="39528" y="30003"/>
                  </a:lnTo>
                  <a:lnTo>
                    <a:pt x="37941" y="29368"/>
                  </a:lnTo>
                  <a:lnTo>
                    <a:pt x="34925" y="33655"/>
                  </a:lnTo>
                  <a:lnTo>
                    <a:pt x="32703" y="35877"/>
                  </a:lnTo>
                  <a:lnTo>
                    <a:pt x="30003" y="37862"/>
                  </a:lnTo>
                  <a:lnTo>
                    <a:pt x="26591" y="39211"/>
                  </a:lnTo>
                  <a:lnTo>
                    <a:pt x="22622" y="39766"/>
                  </a:lnTo>
                  <a:lnTo>
                    <a:pt x="19209" y="39370"/>
                  </a:lnTo>
                  <a:lnTo>
                    <a:pt x="15875" y="38020"/>
                  </a:lnTo>
                  <a:lnTo>
                    <a:pt x="12700" y="35560"/>
                  </a:lnTo>
                  <a:lnTo>
                    <a:pt x="10002" y="31591"/>
                  </a:lnTo>
                  <a:lnTo>
                    <a:pt x="8890" y="28971"/>
                  </a:lnTo>
                  <a:lnTo>
                    <a:pt x="7937" y="25876"/>
                  </a:lnTo>
                  <a:lnTo>
                    <a:pt x="7303" y="22304"/>
                  </a:lnTo>
                  <a:lnTo>
                    <a:pt x="6827" y="18176"/>
                  </a:lnTo>
                  <a:lnTo>
                    <a:pt x="37624" y="18176"/>
                  </a:lnTo>
                  <a:lnTo>
                    <a:pt x="36989" y="13652"/>
                  </a:lnTo>
                  <a:lnTo>
                    <a:pt x="35798" y="9842"/>
                  </a:lnTo>
                  <a:lnTo>
                    <a:pt x="34131" y="6667"/>
                  </a:lnTo>
                  <a:lnTo>
                    <a:pt x="32068" y="4207"/>
                  </a:lnTo>
                  <a:lnTo>
                    <a:pt x="29528" y="2301"/>
                  </a:lnTo>
                  <a:lnTo>
                    <a:pt x="26750"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3084" name="Shape 3119"/>
            <p:cNvSpPr/>
            <p:nvPr/>
          </p:nvSpPr>
          <p:spPr>
            <a:xfrm>
              <a:off x="6003353" y="5593126"/>
              <a:ext cx="43656" cy="46594"/>
            </a:xfrm>
            <a:custGeom>
              <a:avLst/>
              <a:gdLst/>
              <a:ahLst/>
              <a:cxnLst/>
              <a:rect l="0" t="0" r="0" b="0"/>
              <a:pathLst>
                <a:path w="43656" h="46594">
                  <a:moveTo>
                    <a:pt x="21351" y="0"/>
                  </a:moveTo>
                  <a:lnTo>
                    <a:pt x="20557" y="2777"/>
                  </a:lnTo>
                  <a:lnTo>
                    <a:pt x="24763" y="3651"/>
                  </a:lnTo>
                  <a:lnTo>
                    <a:pt x="28336" y="6032"/>
                  </a:lnTo>
                  <a:lnTo>
                    <a:pt x="31113" y="9763"/>
                  </a:lnTo>
                  <a:lnTo>
                    <a:pt x="33098" y="14446"/>
                  </a:lnTo>
                  <a:lnTo>
                    <a:pt x="34368" y="19922"/>
                  </a:lnTo>
                  <a:lnTo>
                    <a:pt x="34766" y="25876"/>
                  </a:lnTo>
                  <a:lnTo>
                    <a:pt x="34210" y="32146"/>
                  </a:lnTo>
                  <a:lnTo>
                    <a:pt x="32780" y="36830"/>
                  </a:lnTo>
                  <a:lnTo>
                    <a:pt x="30797" y="40163"/>
                  </a:lnTo>
                  <a:lnTo>
                    <a:pt x="28336" y="42307"/>
                  </a:lnTo>
                  <a:lnTo>
                    <a:pt x="25637" y="43497"/>
                  </a:lnTo>
                  <a:lnTo>
                    <a:pt x="23018" y="43815"/>
                  </a:lnTo>
                  <a:lnTo>
                    <a:pt x="19050" y="43021"/>
                  </a:lnTo>
                  <a:lnTo>
                    <a:pt x="15795" y="40799"/>
                  </a:lnTo>
                  <a:lnTo>
                    <a:pt x="13334" y="37624"/>
                  </a:lnTo>
                  <a:lnTo>
                    <a:pt x="11508" y="33733"/>
                  </a:lnTo>
                  <a:lnTo>
                    <a:pt x="10238" y="29527"/>
                  </a:lnTo>
                  <a:lnTo>
                    <a:pt x="9445" y="25320"/>
                  </a:lnTo>
                  <a:lnTo>
                    <a:pt x="9047" y="21431"/>
                  </a:lnTo>
                  <a:lnTo>
                    <a:pt x="8888" y="18256"/>
                  </a:lnTo>
                  <a:lnTo>
                    <a:pt x="9127" y="14605"/>
                  </a:lnTo>
                  <a:lnTo>
                    <a:pt x="9841" y="11508"/>
                  </a:lnTo>
                  <a:lnTo>
                    <a:pt x="10873" y="8810"/>
                  </a:lnTo>
                  <a:lnTo>
                    <a:pt x="12382" y="6667"/>
                  </a:lnTo>
                  <a:lnTo>
                    <a:pt x="14128" y="4921"/>
                  </a:lnTo>
                  <a:lnTo>
                    <a:pt x="16112" y="3731"/>
                  </a:lnTo>
                  <a:lnTo>
                    <a:pt x="18256" y="3016"/>
                  </a:lnTo>
                  <a:lnTo>
                    <a:pt x="20557" y="2777"/>
                  </a:lnTo>
                  <a:lnTo>
                    <a:pt x="21351" y="0"/>
                  </a:lnTo>
                  <a:lnTo>
                    <a:pt x="15160" y="872"/>
                  </a:lnTo>
                  <a:lnTo>
                    <a:pt x="9921" y="3254"/>
                  </a:lnTo>
                  <a:lnTo>
                    <a:pt x="5713" y="6985"/>
                  </a:lnTo>
                  <a:lnTo>
                    <a:pt x="2538" y="11669"/>
                  </a:lnTo>
                  <a:lnTo>
                    <a:pt x="634" y="17065"/>
                  </a:lnTo>
                  <a:lnTo>
                    <a:pt x="0" y="23018"/>
                  </a:lnTo>
                  <a:lnTo>
                    <a:pt x="713" y="29368"/>
                  </a:lnTo>
                  <a:lnTo>
                    <a:pt x="2777" y="35004"/>
                  </a:lnTo>
                  <a:lnTo>
                    <a:pt x="6032" y="39766"/>
                  </a:lnTo>
                  <a:lnTo>
                    <a:pt x="10397" y="43419"/>
                  </a:lnTo>
                  <a:lnTo>
                    <a:pt x="15636" y="45720"/>
                  </a:lnTo>
                  <a:lnTo>
                    <a:pt x="21668" y="46594"/>
                  </a:lnTo>
                  <a:lnTo>
                    <a:pt x="28495" y="45482"/>
                  </a:lnTo>
                  <a:lnTo>
                    <a:pt x="34051" y="42625"/>
                  </a:lnTo>
                  <a:lnTo>
                    <a:pt x="38257" y="38417"/>
                  </a:lnTo>
                  <a:lnTo>
                    <a:pt x="41275" y="33416"/>
                  </a:lnTo>
                  <a:lnTo>
                    <a:pt x="43099" y="28099"/>
                  </a:lnTo>
                  <a:lnTo>
                    <a:pt x="43656" y="23018"/>
                  </a:lnTo>
                  <a:lnTo>
                    <a:pt x="43178" y="17858"/>
                  </a:lnTo>
                  <a:lnTo>
                    <a:pt x="41988" y="13335"/>
                  </a:lnTo>
                  <a:lnTo>
                    <a:pt x="40083" y="9366"/>
                  </a:lnTo>
                  <a:lnTo>
                    <a:pt x="37385" y="6112"/>
                  </a:lnTo>
                  <a:lnTo>
                    <a:pt x="34131" y="3492"/>
                  </a:lnTo>
                  <a:lnTo>
                    <a:pt x="30319"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3085" name="Shape 3120"/>
            <p:cNvSpPr/>
            <p:nvPr/>
          </p:nvSpPr>
          <p:spPr>
            <a:xfrm>
              <a:off x="5850794" y="5593126"/>
              <a:ext cx="43656" cy="46594"/>
            </a:xfrm>
            <a:custGeom>
              <a:avLst/>
              <a:gdLst/>
              <a:ahLst/>
              <a:cxnLst/>
              <a:rect l="0" t="0" r="0" b="0"/>
              <a:pathLst>
                <a:path w="43656" h="46594">
                  <a:moveTo>
                    <a:pt x="21351" y="0"/>
                  </a:moveTo>
                  <a:lnTo>
                    <a:pt x="20557" y="2777"/>
                  </a:lnTo>
                  <a:lnTo>
                    <a:pt x="24844" y="3651"/>
                  </a:lnTo>
                  <a:lnTo>
                    <a:pt x="28336" y="6032"/>
                  </a:lnTo>
                  <a:lnTo>
                    <a:pt x="31115" y="9763"/>
                  </a:lnTo>
                  <a:lnTo>
                    <a:pt x="33098" y="14446"/>
                  </a:lnTo>
                  <a:lnTo>
                    <a:pt x="34369" y="19922"/>
                  </a:lnTo>
                  <a:lnTo>
                    <a:pt x="34766" y="25876"/>
                  </a:lnTo>
                  <a:lnTo>
                    <a:pt x="34210" y="32146"/>
                  </a:lnTo>
                  <a:lnTo>
                    <a:pt x="32781" y="36830"/>
                  </a:lnTo>
                  <a:lnTo>
                    <a:pt x="30797" y="40163"/>
                  </a:lnTo>
                  <a:lnTo>
                    <a:pt x="28336" y="42307"/>
                  </a:lnTo>
                  <a:lnTo>
                    <a:pt x="25637" y="43497"/>
                  </a:lnTo>
                  <a:lnTo>
                    <a:pt x="23018" y="43815"/>
                  </a:lnTo>
                  <a:lnTo>
                    <a:pt x="19050" y="43021"/>
                  </a:lnTo>
                  <a:lnTo>
                    <a:pt x="15795" y="40799"/>
                  </a:lnTo>
                  <a:lnTo>
                    <a:pt x="13334" y="37624"/>
                  </a:lnTo>
                  <a:lnTo>
                    <a:pt x="11508" y="33733"/>
                  </a:lnTo>
                  <a:lnTo>
                    <a:pt x="10238" y="29527"/>
                  </a:lnTo>
                  <a:lnTo>
                    <a:pt x="9445" y="25320"/>
                  </a:lnTo>
                  <a:lnTo>
                    <a:pt x="9047" y="21431"/>
                  </a:lnTo>
                  <a:lnTo>
                    <a:pt x="8890" y="18256"/>
                  </a:lnTo>
                  <a:lnTo>
                    <a:pt x="9127" y="14605"/>
                  </a:lnTo>
                  <a:lnTo>
                    <a:pt x="9841" y="11508"/>
                  </a:lnTo>
                  <a:lnTo>
                    <a:pt x="10873" y="8810"/>
                  </a:lnTo>
                  <a:lnTo>
                    <a:pt x="12381" y="6667"/>
                  </a:lnTo>
                  <a:lnTo>
                    <a:pt x="14128" y="4921"/>
                  </a:lnTo>
                  <a:lnTo>
                    <a:pt x="16112" y="3731"/>
                  </a:lnTo>
                  <a:lnTo>
                    <a:pt x="18256" y="3016"/>
                  </a:lnTo>
                  <a:lnTo>
                    <a:pt x="20557" y="2777"/>
                  </a:lnTo>
                  <a:lnTo>
                    <a:pt x="21351" y="0"/>
                  </a:lnTo>
                  <a:lnTo>
                    <a:pt x="15160" y="872"/>
                  </a:lnTo>
                  <a:lnTo>
                    <a:pt x="9921" y="3254"/>
                  </a:lnTo>
                  <a:lnTo>
                    <a:pt x="5715" y="6985"/>
                  </a:lnTo>
                  <a:lnTo>
                    <a:pt x="2540" y="11669"/>
                  </a:lnTo>
                  <a:lnTo>
                    <a:pt x="634" y="17065"/>
                  </a:lnTo>
                  <a:lnTo>
                    <a:pt x="0" y="23018"/>
                  </a:lnTo>
                  <a:lnTo>
                    <a:pt x="713" y="29368"/>
                  </a:lnTo>
                  <a:lnTo>
                    <a:pt x="2777" y="35004"/>
                  </a:lnTo>
                  <a:lnTo>
                    <a:pt x="6031" y="39766"/>
                  </a:lnTo>
                  <a:lnTo>
                    <a:pt x="10397" y="43419"/>
                  </a:lnTo>
                  <a:lnTo>
                    <a:pt x="15636" y="45720"/>
                  </a:lnTo>
                  <a:lnTo>
                    <a:pt x="21669" y="46594"/>
                  </a:lnTo>
                  <a:lnTo>
                    <a:pt x="28495" y="45482"/>
                  </a:lnTo>
                  <a:lnTo>
                    <a:pt x="34051" y="42625"/>
                  </a:lnTo>
                  <a:lnTo>
                    <a:pt x="38258" y="38417"/>
                  </a:lnTo>
                  <a:lnTo>
                    <a:pt x="41275" y="33416"/>
                  </a:lnTo>
                  <a:lnTo>
                    <a:pt x="43100" y="28099"/>
                  </a:lnTo>
                  <a:lnTo>
                    <a:pt x="43656" y="23018"/>
                  </a:lnTo>
                  <a:lnTo>
                    <a:pt x="43178" y="17858"/>
                  </a:lnTo>
                  <a:lnTo>
                    <a:pt x="41988" y="13335"/>
                  </a:lnTo>
                  <a:lnTo>
                    <a:pt x="40083" y="9366"/>
                  </a:lnTo>
                  <a:lnTo>
                    <a:pt x="37385" y="6112"/>
                  </a:lnTo>
                  <a:lnTo>
                    <a:pt x="34131" y="3492"/>
                  </a:lnTo>
                  <a:lnTo>
                    <a:pt x="30321"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3086" name="Shape 3121"/>
            <p:cNvSpPr/>
            <p:nvPr/>
          </p:nvSpPr>
          <p:spPr>
            <a:xfrm>
              <a:off x="5782054" y="5593126"/>
              <a:ext cx="39530" cy="46594"/>
            </a:xfrm>
            <a:custGeom>
              <a:avLst/>
              <a:gdLst/>
              <a:ahLst/>
              <a:cxnLst/>
              <a:rect l="0" t="0" r="0" b="0"/>
              <a:pathLst>
                <a:path w="39530" h="46594">
                  <a:moveTo>
                    <a:pt x="20162" y="0"/>
                  </a:moveTo>
                  <a:lnTo>
                    <a:pt x="18019" y="3571"/>
                  </a:lnTo>
                  <a:lnTo>
                    <a:pt x="21431" y="4127"/>
                  </a:lnTo>
                  <a:lnTo>
                    <a:pt x="23812" y="5556"/>
                  </a:lnTo>
                  <a:lnTo>
                    <a:pt x="25400" y="7540"/>
                  </a:lnTo>
                  <a:lnTo>
                    <a:pt x="26432" y="9921"/>
                  </a:lnTo>
                  <a:lnTo>
                    <a:pt x="27544" y="15001"/>
                  </a:lnTo>
                  <a:lnTo>
                    <a:pt x="7065" y="15001"/>
                  </a:lnTo>
                  <a:lnTo>
                    <a:pt x="7780" y="12065"/>
                  </a:lnTo>
                  <a:lnTo>
                    <a:pt x="8652" y="9525"/>
                  </a:lnTo>
                  <a:lnTo>
                    <a:pt x="9763" y="7540"/>
                  </a:lnTo>
                  <a:lnTo>
                    <a:pt x="11112" y="6032"/>
                  </a:lnTo>
                  <a:lnTo>
                    <a:pt x="14287" y="4127"/>
                  </a:lnTo>
                  <a:lnTo>
                    <a:pt x="18019" y="3571"/>
                  </a:lnTo>
                  <a:lnTo>
                    <a:pt x="20162" y="0"/>
                  </a:lnTo>
                  <a:lnTo>
                    <a:pt x="15875" y="476"/>
                  </a:lnTo>
                  <a:lnTo>
                    <a:pt x="11431" y="2222"/>
                  </a:lnTo>
                  <a:lnTo>
                    <a:pt x="7143" y="5319"/>
                  </a:lnTo>
                  <a:lnTo>
                    <a:pt x="3493" y="9921"/>
                  </a:lnTo>
                  <a:lnTo>
                    <a:pt x="952" y="16192"/>
                  </a:lnTo>
                  <a:lnTo>
                    <a:pt x="0" y="24369"/>
                  </a:lnTo>
                  <a:lnTo>
                    <a:pt x="318" y="29368"/>
                  </a:lnTo>
                  <a:lnTo>
                    <a:pt x="1271" y="33733"/>
                  </a:lnTo>
                  <a:lnTo>
                    <a:pt x="2858" y="37544"/>
                  </a:lnTo>
                  <a:lnTo>
                    <a:pt x="5081" y="40719"/>
                  </a:lnTo>
                  <a:lnTo>
                    <a:pt x="7780" y="43258"/>
                  </a:lnTo>
                  <a:lnTo>
                    <a:pt x="10955" y="45085"/>
                  </a:lnTo>
                  <a:lnTo>
                    <a:pt x="14526" y="46196"/>
                  </a:lnTo>
                  <a:lnTo>
                    <a:pt x="18494" y="46594"/>
                  </a:lnTo>
                  <a:lnTo>
                    <a:pt x="23416" y="45957"/>
                  </a:lnTo>
                  <a:lnTo>
                    <a:pt x="27623" y="44370"/>
                  </a:lnTo>
                  <a:lnTo>
                    <a:pt x="31115" y="42147"/>
                  </a:lnTo>
                  <a:lnTo>
                    <a:pt x="33973" y="39450"/>
                  </a:lnTo>
                  <a:lnTo>
                    <a:pt x="37783" y="33972"/>
                  </a:lnTo>
                  <a:lnTo>
                    <a:pt x="38893" y="31670"/>
                  </a:lnTo>
                  <a:lnTo>
                    <a:pt x="39530" y="30003"/>
                  </a:lnTo>
                  <a:lnTo>
                    <a:pt x="37942" y="29368"/>
                  </a:lnTo>
                  <a:lnTo>
                    <a:pt x="34925" y="33655"/>
                  </a:lnTo>
                  <a:lnTo>
                    <a:pt x="29925" y="37862"/>
                  </a:lnTo>
                  <a:lnTo>
                    <a:pt x="26591" y="39211"/>
                  </a:lnTo>
                  <a:lnTo>
                    <a:pt x="22543" y="39766"/>
                  </a:lnTo>
                  <a:lnTo>
                    <a:pt x="19208" y="39370"/>
                  </a:lnTo>
                  <a:lnTo>
                    <a:pt x="15796" y="38020"/>
                  </a:lnTo>
                  <a:lnTo>
                    <a:pt x="12700" y="35560"/>
                  </a:lnTo>
                  <a:lnTo>
                    <a:pt x="10002" y="31591"/>
                  </a:lnTo>
                  <a:lnTo>
                    <a:pt x="8890" y="28971"/>
                  </a:lnTo>
                  <a:lnTo>
                    <a:pt x="7937" y="25876"/>
                  </a:lnTo>
                  <a:lnTo>
                    <a:pt x="7302" y="22304"/>
                  </a:lnTo>
                  <a:lnTo>
                    <a:pt x="6827" y="18176"/>
                  </a:lnTo>
                  <a:lnTo>
                    <a:pt x="37624" y="18176"/>
                  </a:lnTo>
                  <a:lnTo>
                    <a:pt x="36910" y="13652"/>
                  </a:lnTo>
                  <a:lnTo>
                    <a:pt x="35798" y="9842"/>
                  </a:lnTo>
                  <a:lnTo>
                    <a:pt x="34131" y="6667"/>
                  </a:lnTo>
                  <a:lnTo>
                    <a:pt x="31988" y="4207"/>
                  </a:lnTo>
                  <a:lnTo>
                    <a:pt x="29527" y="2301"/>
                  </a:lnTo>
                  <a:lnTo>
                    <a:pt x="26671" y="1032"/>
                  </a:lnTo>
                  <a:lnTo>
                    <a:pt x="23575" y="238"/>
                  </a:lnTo>
                  <a:lnTo>
                    <a:pt x="20162" y="0"/>
                  </a:lnTo>
                  <a:close/>
                </a:path>
              </a:pathLst>
            </a:custGeom>
            <a:solidFill>
              <a:srgbClr val="000000"/>
            </a:solidFill>
          </p:spPr>
          <p:txBody>
            <a:bodyPr vert="horz" lIns="91440" tIns="45720" rIns="91440" bIns="45720" anchor="t"/>
            <a:lstStyle/>
            <a:p>
              <a:endParaRPr lang="en-IN"/>
            </a:p>
          </p:txBody>
        </p:sp>
        <p:sp>
          <p:nvSpPr>
            <p:cNvPr id="3087" name="Shape 3122"/>
            <p:cNvSpPr/>
            <p:nvPr/>
          </p:nvSpPr>
          <p:spPr>
            <a:xfrm>
              <a:off x="5650452" y="5593126"/>
              <a:ext cx="40163" cy="46594"/>
            </a:xfrm>
            <a:custGeom>
              <a:avLst/>
              <a:gdLst/>
              <a:ahLst/>
              <a:cxnLst/>
              <a:rect l="0" t="0" r="0" b="0"/>
              <a:pathLst>
                <a:path w="40163" h="46594">
                  <a:moveTo>
                    <a:pt x="18017" y="0"/>
                  </a:moveTo>
                  <a:lnTo>
                    <a:pt x="12858" y="556"/>
                  </a:lnTo>
                  <a:lnTo>
                    <a:pt x="8731" y="1983"/>
                  </a:lnTo>
                  <a:lnTo>
                    <a:pt x="5634" y="4047"/>
                  </a:lnTo>
                  <a:lnTo>
                    <a:pt x="3571" y="6429"/>
                  </a:lnTo>
                  <a:lnTo>
                    <a:pt x="2301" y="8810"/>
                  </a:lnTo>
                  <a:lnTo>
                    <a:pt x="1904" y="11032"/>
                  </a:lnTo>
                  <a:lnTo>
                    <a:pt x="2857" y="13811"/>
                  </a:lnTo>
                  <a:lnTo>
                    <a:pt x="4206" y="14922"/>
                  </a:lnTo>
                  <a:lnTo>
                    <a:pt x="6191" y="15399"/>
                  </a:lnTo>
                  <a:lnTo>
                    <a:pt x="7937" y="15001"/>
                  </a:lnTo>
                  <a:lnTo>
                    <a:pt x="9366" y="13970"/>
                  </a:lnTo>
                  <a:lnTo>
                    <a:pt x="10318" y="12620"/>
                  </a:lnTo>
                  <a:lnTo>
                    <a:pt x="10636" y="11112"/>
                  </a:lnTo>
                  <a:lnTo>
                    <a:pt x="10397" y="9366"/>
                  </a:lnTo>
                  <a:lnTo>
                    <a:pt x="10160" y="7222"/>
                  </a:lnTo>
                  <a:lnTo>
                    <a:pt x="10715" y="5158"/>
                  </a:lnTo>
                  <a:lnTo>
                    <a:pt x="12382" y="3651"/>
                  </a:lnTo>
                  <a:lnTo>
                    <a:pt x="14683" y="2699"/>
                  </a:lnTo>
                  <a:lnTo>
                    <a:pt x="17145" y="2381"/>
                  </a:lnTo>
                  <a:lnTo>
                    <a:pt x="19685" y="2699"/>
                  </a:lnTo>
                  <a:lnTo>
                    <a:pt x="22145" y="3810"/>
                  </a:lnTo>
                  <a:lnTo>
                    <a:pt x="24050" y="6350"/>
                  </a:lnTo>
                  <a:lnTo>
                    <a:pt x="24765" y="10636"/>
                  </a:lnTo>
                  <a:lnTo>
                    <a:pt x="24765" y="16668"/>
                  </a:lnTo>
                  <a:lnTo>
                    <a:pt x="24024" y="16960"/>
                  </a:lnTo>
                  <a:lnTo>
                    <a:pt x="24765" y="19050"/>
                  </a:lnTo>
                  <a:lnTo>
                    <a:pt x="24765" y="33416"/>
                  </a:lnTo>
                  <a:lnTo>
                    <a:pt x="24208" y="36751"/>
                  </a:lnTo>
                  <a:lnTo>
                    <a:pt x="23177" y="37941"/>
                  </a:lnTo>
                  <a:lnTo>
                    <a:pt x="21431" y="39052"/>
                  </a:lnTo>
                  <a:lnTo>
                    <a:pt x="18811" y="40083"/>
                  </a:lnTo>
                  <a:lnTo>
                    <a:pt x="15240" y="40799"/>
                  </a:lnTo>
                  <a:lnTo>
                    <a:pt x="12700" y="40322"/>
                  </a:lnTo>
                  <a:lnTo>
                    <a:pt x="10636" y="38735"/>
                  </a:lnTo>
                  <a:lnTo>
                    <a:pt x="9286" y="36275"/>
                  </a:lnTo>
                  <a:lnTo>
                    <a:pt x="8731" y="33100"/>
                  </a:lnTo>
                  <a:lnTo>
                    <a:pt x="8731" y="32940"/>
                  </a:lnTo>
                  <a:lnTo>
                    <a:pt x="8890" y="31035"/>
                  </a:lnTo>
                  <a:lnTo>
                    <a:pt x="9603" y="28971"/>
                  </a:lnTo>
                  <a:lnTo>
                    <a:pt x="11191" y="26590"/>
                  </a:lnTo>
                  <a:lnTo>
                    <a:pt x="13970" y="24130"/>
                  </a:lnTo>
                  <a:lnTo>
                    <a:pt x="15953" y="22860"/>
                  </a:lnTo>
                  <a:lnTo>
                    <a:pt x="18415" y="21590"/>
                  </a:lnTo>
                  <a:lnTo>
                    <a:pt x="24765" y="19050"/>
                  </a:lnTo>
                  <a:lnTo>
                    <a:pt x="24024" y="16960"/>
                  </a:lnTo>
                  <a:lnTo>
                    <a:pt x="17303" y="19606"/>
                  </a:lnTo>
                  <a:lnTo>
                    <a:pt x="11191" y="22383"/>
                  </a:lnTo>
                  <a:lnTo>
                    <a:pt x="6350" y="25162"/>
                  </a:lnTo>
                  <a:lnTo>
                    <a:pt x="2857" y="28177"/>
                  </a:lnTo>
                  <a:lnTo>
                    <a:pt x="713" y="31829"/>
                  </a:lnTo>
                  <a:lnTo>
                    <a:pt x="0" y="36275"/>
                  </a:lnTo>
                  <a:lnTo>
                    <a:pt x="952" y="40640"/>
                  </a:lnTo>
                  <a:lnTo>
                    <a:pt x="3253" y="43894"/>
                  </a:lnTo>
                  <a:lnTo>
                    <a:pt x="6667" y="45957"/>
                  </a:lnTo>
                  <a:lnTo>
                    <a:pt x="10556" y="46594"/>
                  </a:lnTo>
                  <a:lnTo>
                    <a:pt x="14604" y="45957"/>
                  </a:lnTo>
                  <a:lnTo>
                    <a:pt x="18415" y="44212"/>
                  </a:lnTo>
                  <a:lnTo>
                    <a:pt x="24843" y="39370"/>
                  </a:lnTo>
                  <a:lnTo>
                    <a:pt x="25400" y="42307"/>
                  </a:lnTo>
                  <a:lnTo>
                    <a:pt x="26352" y="44370"/>
                  </a:lnTo>
                  <a:lnTo>
                    <a:pt x="27622" y="45720"/>
                  </a:lnTo>
                  <a:lnTo>
                    <a:pt x="28971" y="46355"/>
                  </a:lnTo>
                  <a:lnTo>
                    <a:pt x="31352" y="46594"/>
                  </a:lnTo>
                  <a:lnTo>
                    <a:pt x="32781" y="46433"/>
                  </a:lnTo>
                  <a:lnTo>
                    <a:pt x="34766" y="45878"/>
                  </a:lnTo>
                  <a:lnTo>
                    <a:pt x="37226" y="44450"/>
                  </a:lnTo>
                  <a:lnTo>
                    <a:pt x="40163" y="41592"/>
                  </a:lnTo>
                  <a:lnTo>
                    <a:pt x="40163" y="39052"/>
                  </a:lnTo>
                  <a:lnTo>
                    <a:pt x="38337" y="40322"/>
                  </a:lnTo>
                  <a:lnTo>
                    <a:pt x="35718" y="40957"/>
                  </a:lnTo>
                  <a:lnTo>
                    <a:pt x="33972" y="40401"/>
                  </a:lnTo>
                  <a:lnTo>
                    <a:pt x="33178" y="39132"/>
                  </a:lnTo>
                  <a:lnTo>
                    <a:pt x="32781" y="35163"/>
                  </a:lnTo>
                  <a:lnTo>
                    <a:pt x="32781" y="15875"/>
                  </a:lnTo>
                  <a:lnTo>
                    <a:pt x="32226" y="9127"/>
                  </a:lnTo>
                  <a:lnTo>
                    <a:pt x="30956" y="5715"/>
                  </a:lnTo>
                  <a:lnTo>
                    <a:pt x="28416" y="2777"/>
                  </a:lnTo>
                  <a:lnTo>
                    <a:pt x="26590" y="1587"/>
                  </a:lnTo>
                  <a:lnTo>
                    <a:pt x="24288" y="793"/>
                  </a:lnTo>
                  <a:lnTo>
                    <a:pt x="21431" y="238"/>
                  </a:lnTo>
                  <a:lnTo>
                    <a:pt x="18017" y="0"/>
                  </a:lnTo>
                  <a:close/>
                </a:path>
              </a:pathLst>
            </a:custGeom>
            <a:solidFill>
              <a:srgbClr val="000000"/>
            </a:solidFill>
          </p:spPr>
          <p:txBody>
            <a:bodyPr vert="horz" lIns="91440" tIns="45720" rIns="91440" bIns="45720" anchor="t"/>
            <a:lstStyle/>
            <a:p>
              <a:endParaRPr lang="en-IN"/>
            </a:p>
          </p:txBody>
        </p:sp>
        <p:sp>
          <p:nvSpPr>
            <p:cNvPr id="3088" name="Shape 3123"/>
            <p:cNvSpPr/>
            <p:nvPr/>
          </p:nvSpPr>
          <p:spPr>
            <a:xfrm>
              <a:off x="5560123" y="5593126"/>
              <a:ext cx="39528" cy="46594"/>
            </a:xfrm>
            <a:custGeom>
              <a:avLst/>
              <a:gdLst/>
              <a:ahLst/>
              <a:cxnLst/>
              <a:rect l="0" t="0" r="0" b="0"/>
              <a:pathLst>
                <a:path w="39528" h="46594">
                  <a:moveTo>
                    <a:pt x="20239" y="0"/>
                  </a:moveTo>
                  <a:lnTo>
                    <a:pt x="18017" y="3571"/>
                  </a:lnTo>
                  <a:lnTo>
                    <a:pt x="21431" y="4127"/>
                  </a:lnTo>
                  <a:lnTo>
                    <a:pt x="23812" y="5556"/>
                  </a:lnTo>
                  <a:lnTo>
                    <a:pt x="25478" y="7540"/>
                  </a:lnTo>
                  <a:lnTo>
                    <a:pt x="26511" y="9921"/>
                  </a:lnTo>
                  <a:lnTo>
                    <a:pt x="27542" y="15001"/>
                  </a:lnTo>
                  <a:lnTo>
                    <a:pt x="7143" y="15001"/>
                  </a:lnTo>
                  <a:lnTo>
                    <a:pt x="7857" y="12065"/>
                  </a:lnTo>
                  <a:lnTo>
                    <a:pt x="8731" y="9525"/>
                  </a:lnTo>
                  <a:lnTo>
                    <a:pt x="9842" y="7540"/>
                  </a:lnTo>
                  <a:lnTo>
                    <a:pt x="11112" y="6032"/>
                  </a:lnTo>
                  <a:lnTo>
                    <a:pt x="14287" y="4127"/>
                  </a:lnTo>
                  <a:lnTo>
                    <a:pt x="18017" y="3571"/>
                  </a:lnTo>
                  <a:lnTo>
                    <a:pt x="20239" y="0"/>
                  </a:lnTo>
                  <a:lnTo>
                    <a:pt x="15953" y="476"/>
                  </a:lnTo>
                  <a:lnTo>
                    <a:pt x="11429" y="2222"/>
                  </a:lnTo>
                  <a:lnTo>
                    <a:pt x="7143" y="5319"/>
                  </a:lnTo>
                  <a:lnTo>
                    <a:pt x="3492" y="9921"/>
                  </a:lnTo>
                  <a:lnTo>
                    <a:pt x="1031" y="16192"/>
                  </a:lnTo>
                  <a:lnTo>
                    <a:pt x="0" y="24369"/>
                  </a:lnTo>
                  <a:lnTo>
                    <a:pt x="396" y="29368"/>
                  </a:lnTo>
                  <a:lnTo>
                    <a:pt x="1348" y="33733"/>
                  </a:lnTo>
                  <a:lnTo>
                    <a:pt x="2857" y="37544"/>
                  </a:lnTo>
                  <a:lnTo>
                    <a:pt x="5079" y="40719"/>
                  </a:lnTo>
                  <a:lnTo>
                    <a:pt x="7778" y="43258"/>
                  </a:lnTo>
                  <a:lnTo>
                    <a:pt x="10953" y="45085"/>
                  </a:lnTo>
                  <a:lnTo>
                    <a:pt x="14525" y="46196"/>
                  </a:lnTo>
                  <a:lnTo>
                    <a:pt x="18493" y="46594"/>
                  </a:lnTo>
                  <a:lnTo>
                    <a:pt x="23495" y="45957"/>
                  </a:lnTo>
                  <a:lnTo>
                    <a:pt x="27701" y="44370"/>
                  </a:lnTo>
                  <a:lnTo>
                    <a:pt x="31193" y="42147"/>
                  </a:lnTo>
                  <a:lnTo>
                    <a:pt x="33972" y="39450"/>
                  </a:lnTo>
                  <a:lnTo>
                    <a:pt x="36195" y="36671"/>
                  </a:lnTo>
                  <a:lnTo>
                    <a:pt x="37782" y="33972"/>
                  </a:lnTo>
                  <a:lnTo>
                    <a:pt x="38893" y="31670"/>
                  </a:lnTo>
                  <a:lnTo>
                    <a:pt x="39528" y="30003"/>
                  </a:lnTo>
                  <a:lnTo>
                    <a:pt x="37941" y="29368"/>
                  </a:lnTo>
                  <a:lnTo>
                    <a:pt x="34925" y="33655"/>
                  </a:lnTo>
                  <a:lnTo>
                    <a:pt x="32702" y="35877"/>
                  </a:lnTo>
                  <a:lnTo>
                    <a:pt x="30003" y="37862"/>
                  </a:lnTo>
                  <a:lnTo>
                    <a:pt x="26589" y="39211"/>
                  </a:lnTo>
                  <a:lnTo>
                    <a:pt x="22621" y="39766"/>
                  </a:lnTo>
                  <a:lnTo>
                    <a:pt x="19208" y="39370"/>
                  </a:lnTo>
                  <a:lnTo>
                    <a:pt x="15875" y="38020"/>
                  </a:lnTo>
                  <a:lnTo>
                    <a:pt x="12700" y="35560"/>
                  </a:lnTo>
                  <a:lnTo>
                    <a:pt x="10001" y="31591"/>
                  </a:lnTo>
                  <a:lnTo>
                    <a:pt x="8889" y="28971"/>
                  </a:lnTo>
                  <a:lnTo>
                    <a:pt x="7937" y="25876"/>
                  </a:lnTo>
                  <a:lnTo>
                    <a:pt x="7302" y="22304"/>
                  </a:lnTo>
                  <a:lnTo>
                    <a:pt x="6826" y="18176"/>
                  </a:lnTo>
                  <a:lnTo>
                    <a:pt x="37623" y="18176"/>
                  </a:lnTo>
                  <a:lnTo>
                    <a:pt x="36988" y="13652"/>
                  </a:lnTo>
                  <a:lnTo>
                    <a:pt x="35797" y="9842"/>
                  </a:lnTo>
                  <a:lnTo>
                    <a:pt x="34131" y="6667"/>
                  </a:lnTo>
                  <a:lnTo>
                    <a:pt x="32067" y="4207"/>
                  </a:lnTo>
                  <a:lnTo>
                    <a:pt x="29527" y="2301"/>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3089" name="Shape 3124"/>
            <p:cNvSpPr/>
            <p:nvPr/>
          </p:nvSpPr>
          <p:spPr>
            <a:xfrm>
              <a:off x="5443203" y="5593126"/>
              <a:ext cx="39528" cy="46594"/>
            </a:xfrm>
            <a:custGeom>
              <a:avLst/>
              <a:gdLst/>
              <a:ahLst/>
              <a:cxnLst/>
              <a:rect l="0" t="0" r="0" b="0"/>
              <a:pathLst>
                <a:path w="39528" h="46594">
                  <a:moveTo>
                    <a:pt x="20241" y="0"/>
                  </a:moveTo>
                  <a:lnTo>
                    <a:pt x="18097" y="3571"/>
                  </a:lnTo>
                  <a:lnTo>
                    <a:pt x="21431" y="4127"/>
                  </a:lnTo>
                  <a:lnTo>
                    <a:pt x="23892" y="5556"/>
                  </a:lnTo>
                  <a:lnTo>
                    <a:pt x="25479" y="7540"/>
                  </a:lnTo>
                  <a:lnTo>
                    <a:pt x="26511" y="9921"/>
                  </a:lnTo>
                  <a:lnTo>
                    <a:pt x="27543" y="15001"/>
                  </a:lnTo>
                  <a:lnTo>
                    <a:pt x="7143" y="15001"/>
                  </a:lnTo>
                  <a:lnTo>
                    <a:pt x="7858" y="12065"/>
                  </a:lnTo>
                  <a:lnTo>
                    <a:pt x="8731" y="9525"/>
                  </a:lnTo>
                  <a:lnTo>
                    <a:pt x="9842" y="7540"/>
                  </a:lnTo>
                  <a:lnTo>
                    <a:pt x="11192" y="6032"/>
                  </a:lnTo>
                  <a:lnTo>
                    <a:pt x="14287" y="4127"/>
                  </a:lnTo>
                  <a:lnTo>
                    <a:pt x="18097" y="3571"/>
                  </a:lnTo>
                  <a:lnTo>
                    <a:pt x="20241" y="0"/>
                  </a:lnTo>
                  <a:lnTo>
                    <a:pt x="15954" y="476"/>
                  </a:lnTo>
                  <a:lnTo>
                    <a:pt x="11509" y="2222"/>
                  </a:lnTo>
                  <a:lnTo>
                    <a:pt x="7223" y="5319"/>
                  </a:lnTo>
                  <a:lnTo>
                    <a:pt x="3572" y="9921"/>
                  </a:lnTo>
                  <a:lnTo>
                    <a:pt x="1032" y="16192"/>
                  </a:lnTo>
                  <a:lnTo>
                    <a:pt x="0" y="24369"/>
                  </a:lnTo>
                  <a:lnTo>
                    <a:pt x="397" y="29368"/>
                  </a:lnTo>
                  <a:lnTo>
                    <a:pt x="1349" y="33733"/>
                  </a:lnTo>
                  <a:lnTo>
                    <a:pt x="2937" y="37544"/>
                  </a:lnTo>
                  <a:lnTo>
                    <a:pt x="5159" y="40719"/>
                  </a:lnTo>
                  <a:lnTo>
                    <a:pt x="7858" y="43258"/>
                  </a:lnTo>
                  <a:lnTo>
                    <a:pt x="11033" y="45085"/>
                  </a:lnTo>
                  <a:lnTo>
                    <a:pt x="14604" y="46196"/>
                  </a:lnTo>
                  <a:lnTo>
                    <a:pt x="18573" y="46594"/>
                  </a:lnTo>
                  <a:lnTo>
                    <a:pt x="23495" y="45957"/>
                  </a:lnTo>
                  <a:lnTo>
                    <a:pt x="27702" y="44370"/>
                  </a:lnTo>
                  <a:lnTo>
                    <a:pt x="31194" y="42147"/>
                  </a:lnTo>
                  <a:lnTo>
                    <a:pt x="33972" y="39450"/>
                  </a:lnTo>
                  <a:lnTo>
                    <a:pt x="36195" y="36671"/>
                  </a:lnTo>
                  <a:lnTo>
                    <a:pt x="37862" y="33972"/>
                  </a:lnTo>
                  <a:lnTo>
                    <a:pt x="38973" y="31670"/>
                  </a:lnTo>
                  <a:lnTo>
                    <a:pt x="39528" y="30003"/>
                  </a:lnTo>
                  <a:lnTo>
                    <a:pt x="37941" y="29368"/>
                  </a:lnTo>
                  <a:lnTo>
                    <a:pt x="36671" y="31352"/>
                  </a:lnTo>
                  <a:lnTo>
                    <a:pt x="34925" y="33655"/>
                  </a:lnTo>
                  <a:lnTo>
                    <a:pt x="32702" y="35877"/>
                  </a:lnTo>
                  <a:lnTo>
                    <a:pt x="30003" y="37862"/>
                  </a:lnTo>
                  <a:lnTo>
                    <a:pt x="26670" y="39211"/>
                  </a:lnTo>
                  <a:lnTo>
                    <a:pt x="22622" y="39766"/>
                  </a:lnTo>
                  <a:lnTo>
                    <a:pt x="19288" y="39370"/>
                  </a:lnTo>
                  <a:lnTo>
                    <a:pt x="15875" y="38020"/>
                  </a:lnTo>
                  <a:lnTo>
                    <a:pt x="12700" y="35560"/>
                  </a:lnTo>
                  <a:lnTo>
                    <a:pt x="10001" y="31591"/>
                  </a:lnTo>
                  <a:lnTo>
                    <a:pt x="8889" y="28971"/>
                  </a:lnTo>
                  <a:lnTo>
                    <a:pt x="8017" y="25876"/>
                  </a:lnTo>
                  <a:lnTo>
                    <a:pt x="7302" y="22304"/>
                  </a:lnTo>
                  <a:lnTo>
                    <a:pt x="6906" y="18176"/>
                  </a:lnTo>
                  <a:lnTo>
                    <a:pt x="37703" y="18176"/>
                  </a:lnTo>
                  <a:lnTo>
                    <a:pt x="36988" y="13652"/>
                  </a:lnTo>
                  <a:lnTo>
                    <a:pt x="35877" y="9842"/>
                  </a:lnTo>
                  <a:lnTo>
                    <a:pt x="34211" y="6667"/>
                  </a:lnTo>
                  <a:lnTo>
                    <a:pt x="32067" y="4207"/>
                  </a:lnTo>
                  <a:lnTo>
                    <a:pt x="29607" y="2301"/>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3090" name="Shape 3125"/>
            <p:cNvSpPr/>
            <p:nvPr/>
          </p:nvSpPr>
          <p:spPr>
            <a:xfrm>
              <a:off x="5387879" y="5593126"/>
              <a:ext cx="23495" cy="45561"/>
            </a:xfrm>
            <a:custGeom>
              <a:avLst/>
              <a:gdLst/>
              <a:ahLst/>
              <a:cxnLst/>
              <a:rect l="0" t="0" r="0" b="0"/>
              <a:pathLst>
                <a:path w="23495" h="45561">
                  <a:moveTo>
                    <a:pt x="15716" y="0"/>
                  </a:moveTo>
                  <a:lnTo>
                    <a:pt x="396" y="5476"/>
                  </a:lnTo>
                  <a:lnTo>
                    <a:pt x="396" y="6985"/>
                  </a:lnTo>
                  <a:lnTo>
                    <a:pt x="4364" y="6588"/>
                  </a:lnTo>
                  <a:lnTo>
                    <a:pt x="5556" y="6667"/>
                  </a:lnTo>
                  <a:lnTo>
                    <a:pt x="6667" y="7382"/>
                  </a:lnTo>
                  <a:lnTo>
                    <a:pt x="7461" y="9127"/>
                  </a:lnTo>
                  <a:lnTo>
                    <a:pt x="7778" y="12541"/>
                  </a:lnTo>
                  <a:lnTo>
                    <a:pt x="7778" y="35481"/>
                  </a:lnTo>
                  <a:lnTo>
                    <a:pt x="7620" y="38735"/>
                  </a:lnTo>
                  <a:lnTo>
                    <a:pt x="7143" y="41116"/>
                  </a:lnTo>
                  <a:lnTo>
                    <a:pt x="6191" y="42625"/>
                  </a:lnTo>
                  <a:lnTo>
                    <a:pt x="4762" y="43497"/>
                  </a:lnTo>
                  <a:lnTo>
                    <a:pt x="2777" y="43894"/>
                  </a:lnTo>
                  <a:lnTo>
                    <a:pt x="0" y="44132"/>
                  </a:lnTo>
                  <a:lnTo>
                    <a:pt x="0" y="45561"/>
                  </a:lnTo>
                  <a:lnTo>
                    <a:pt x="23495" y="45561"/>
                  </a:lnTo>
                  <a:lnTo>
                    <a:pt x="23495" y="44132"/>
                  </a:lnTo>
                  <a:lnTo>
                    <a:pt x="19446" y="43497"/>
                  </a:lnTo>
                  <a:lnTo>
                    <a:pt x="17223" y="42068"/>
                  </a:lnTo>
                  <a:lnTo>
                    <a:pt x="16351" y="39528"/>
                  </a:lnTo>
                  <a:lnTo>
                    <a:pt x="16112" y="35481"/>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091" name="Shape 3126"/>
            <p:cNvSpPr/>
            <p:nvPr/>
          </p:nvSpPr>
          <p:spPr>
            <a:xfrm>
              <a:off x="5294852" y="5593126"/>
              <a:ext cx="40083" cy="46594"/>
            </a:xfrm>
            <a:custGeom>
              <a:avLst/>
              <a:gdLst/>
              <a:ahLst/>
              <a:cxnLst/>
              <a:rect l="0" t="0" r="0" b="0"/>
              <a:pathLst>
                <a:path w="40083" h="46594">
                  <a:moveTo>
                    <a:pt x="18017" y="0"/>
                  </a:moveTo>
                  <a:lnTo>
                    <a:pt x="12858" y="556"/>
                  </a:lnTo>
                  <a:lnTo>
                    <a:pt x="8731" y="1983"/>
                  </a:lnTo>
                  <a:lnTo>
                    <a:pt x="5634" y="4047"/>
                  </a:lnTo>
                  <a:lnTo>
                    <a:pt x="3492" y="6429"/>
                  </a:lnTo>
                  <a:lnTo>
                    <a:pt x="2301" y="8810"/>
                  </a:lnTo>
                  <a:lnTo>
                    <a:pt x="1904" y="11032"/>
                  </a:lnTo>
                  <a:lnTo>
                    <a:pt x="2857" y="13811"/>
                  </a:lnTo>
                  <a:lnTo>
                    <a:pt x="4127" y="14922"/>
                  </a:lnTo>
                  <a:lnTo>
                    <a:pt x="6111" y="15399"/>
                  </a:lnTo>
                  <a:lnTo>
                    <a:pt x="7937" y="15001"/>
                  </a:lnTo>
                  <a:lnTo>
                    <a:pt x="9366" y="13970"/>
                  </a:lnTo>
                  <a:lnTo>
                    <a:pt x="10238" y="12620"/>
                  </a:lnTo>
                  <a:lnTo>
                    <a:pt x="10556" y="11112"/>
                  </a:lnTo>
                  <a:lnTo>
                    <a:pt x="10318" y="9366"/>
                  </a:lnTo>
                  <a:lnTo>
                    <a:pt x="10080" y="7222"/>
                  </a:lnTo>
                  <a:lnTo>
                    <a:pt x="10715" y="5158"/>
                  </a:lnTo>
                  <a:lnTo>
                    <a:pt x="12382" y="3651"/>
                  </a:lnTo>
                  <a:lnTo>
                    <a:pt x="14683" y="2699"/>
                  </a:lnTo>
                  <a:lnTo>
                    <a:pt x="17145" y="2381"/>
                  </a:lnTo>
                  <a:lnTo>
                    <a:pt x="19605" y="2699"/>
                  </a:lnTo>
                  <a:lnTo>
                    <a:pt x="22066" y="3810"/>
                  </a:lnTo>
                  <a:lnTo>
                    <a:pt x="23971" y="6350"/>
                  </a:lnTo>
                  <a:lnTo>
                    <a:pt x="24765" y="10636"/>
                  </a:lnTo>
                  <a:lnTo>
                    <a:pt x="24765" y="16668"/>
                  </a:lnTo>
                  <a:lnTo>
                    <a:pt x="24024" y="16960"/>
                  </a:lnTo>
                  <a:lnTo>
                    <a:pt x="24765" y="19050"/>
                  </a:lnTo>
                  <a:lnTo>
                    <a:pt x="24765" y="33416"/>
                  </a:lnTo>
                  <a:lnTo>
                    <a:pt x="24208" y="36751"/>
                  </a:lnTo>
                  <a:lnTo>
                    <a:pt x="23177" y="37941"/>
                  </a:lnTo>
                  <a:lnTo>
                    <a:pt x="21351" y="39052"/>
                  </a:lnTo>
                  <a:lnTo>
                    <a:pt x="20320" y="39528"/>
                  </a:lnTo>
                  <a:lnTo>
                    <a:pt x="18732" y="40083"/>
                  </a:lnTo>
                  <a:lnTo>
                    <a:pt x="15240" y="40799"/>
                  </a:lnTo>
                  <a:lnTo>
                    <a:pt x="12700" y="40322"/>
                  </a:lnTo>
                  <a:lnTo>
                    <a:pt x="10636" y="38735"/>
                  </a:lnTo>
                  <a:lnTo>
                    <a:pt x="9286" y="36275"/>
                  </a:lnTo>
                  <a:lnTo>
                    <a:pt x="8731" y="33100"/>
                  </a:lnTo>
                  <a:lnTo>
                    <a:pt x="8731" y="32940"/>
                  </a:lnTo>
                  <a:lnTo>
                    <a:pt x="8890" y="31035"/>
                  </a:lnTo>
                  <a:lnTo>
                    <a:pt x="9525" y="28971"/>
                  </a:lnTo>
                  <a:lnTo>
                    <a:pt x="11112" y="26590"/>
                  </a:lnTo>
                  <a:lnTo>
                    <a:pt x="13970" y="24130"/>
                  </a:lnTo>
                  <a:lnTo>
                    <a:pt x="15953" y="22860"/>
                  </a:lnTo>
                  <a:lnTo>
                    <a:pt x="18415" y="21590"/>
                  </a:lnTo>
                  <a:lnTo>
                    <a:pt x="21351" y="20320"/>
                  </a:lnTo>
                  <a:lnTo>
                    <a:pt x="24765" y="19050"/>
                  </a:lnTo>
                  <a:lnTo>
                    <a:pt x="24024" y="16960"/>
                  </a:lnTo>
                  <a:lnTo>
                    <a:pt x="17303" y="19606"/>
                  </a:lnTo>
                  <a:lnTo>
                    <a:pt x="11112" y="22383"/>
                  </a:lnTo>
                  <a:lnTo>
                    <a:pt x="6270" y="25162"/>
                  </a:lnTo>
                  <a:lnTo>
                    <a:pt x="2777" y="28177"/>
                  </a:lnTo>
                  <a:lnTo>
                    <a:pt x="713" y="31829"/>
                  </a:lnTo>
                  <a:lnTo>
                    <a:pt x="0" y="36275"/>
                  </a:lnTo>
                  <a:lnTo>
                    <a:pt x="952" y="40640"/>
                  </a:lnTo>
                  <a:lnTo>
                    <a:pt x="3253" y="43894"/>
                  </a:lnTo>
                  <a:lnTo>
                    <a:pt x="6587" y="45957"/>
                  </a:lnTo>
                  <a:lnTo>
                    <a:pt x="10477" y="46594"/>
                  </a:lnTo>
                  <a:lnTo>
                    <a:pt x="14525" y="45957"/>
                  </a:lnTo>
                  <a:lnTo>
                    <a:pt x="18334" y="44212"/>
                  </a:lnTo>
                  <a:lnTo>
                    <a:pt x="21827" y="41831"/>
                  </a:lnTo>
                  <a:lnTo>
                    <a:pt x="24843" y="39370"/>
                  </a:lnTo>
                  <a:lnTo>
                    <a:pt x="25400" y="42307"/>
                  </a:lnTo>
                  <a:lnTo>
                    <a:pt x="26352" y="44370"/>
                  </a:lnTo>
                  <a:lnTo>
                    <a:pt x="27622" y="45720"/>
                  </a:lnTo>
                  <a:lnTo>
                    <a:pt x="28892" y="46355"/>
                  </a:lnTo>
                  <a:lnTo>
                    <a:pt x="31273" y="46594"/>
                  </a:lnTo>
                  <a:lnTo>
                    <a:pt x="32781" y="46433"/>
                  </a:lnTo>
                  <a:lnTo>
                    <a:pt x="34686" y="45878"/>
                  </a:lnTo>
                  <a:lnTo>
                    <a:pt x="37147" y="44450"/>
                  </a:lnTo>
                  <a:lnTo>
                    <a:pt x="40083" y="41592"/>
                  </a:lnTo>
                  <a:lnTo>
                    <a:pt x="40083" y="39052"/>
                  </a:lnTo>
                  <a:lnTo>
                    <a:pt x="38258" y="40322"/>
                  </a:lnTo>
                  <a:lnTo>
                    <a:pt x="35638" y="40957"/>
                  </a:lnTo>
                  <a:lnTo>
                    <a:pt x="33972" y="40401"/>
                  </a:lnTo>
                  <a:lnTo>
                    <a:pt x="33098" y="39132"/>
                  </a:lnTo>
                  <a:lnTo>
                    <a:pt x="32781" y="35163"/>
                  </a:lnTo>
                  <a:lnTo>
                    <a:pt x="32781" y="15875"/>
                  </a:lnTo>
                  <a:lnTo>
                    <a:pt x="32226" y="9127"/>
                  </a:lnTo>
                  <a:lnTo>
                    <a:pt x="30956" y="5715"/>
                  </a:lnTo>
                  <a:lnTo>
                    <a:pt x="28416" y="2777"/>
                  </a:lnTo>
                  <a:lnTo>
                    <a:pt x="26590"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3092" name="Shape 3127"/>
            <p:cNvSpPr/>
            <p:nvPr/>
          </p:nvSpPr>
          <p:spPr>
            <a:xfrm>
              <a:off x="5159914" y="5593126"/>
              <a:ext cx="39528" cy="46594"/>
            </a:xfrm>
            <a:custGeom>
              <a:avLst/>
              <a:gdLst/>
              <a:ahLst/>
              <a:cxnLst/>
              <a:rect l="0" t="0" r="0" b="0"/>
              <a:pathLst>
                <a:path w="39528" h="46594">
                  <a:moveTo>
                    <a:pt x="20240" y="0"/>
                  </a:moveTo>
                  <a:lnTo>
                    <a:pt x="18017" y="3571"/>
                  </a:lnTo>
                  <a:lnTo>
                    <a:pt x="21431" y="4127"/>
                  </a:lnTo>
                  <a:lnTo>
                    <a:pt x="23812" y="5556"/>
                  </a:lnTo>
                  <a:lnTo>
                    <a:pt x="25478" y="7540"/>
                  </a:lnTo>
                  <a:lnTo>
                    <a:pt x="26511" y="9921"/>
                  </a:lnTo>
                  <a:lnTo>
                    <a:pt x="27542" y="15001"/>
                  </a:lnTo>
                  <a:lnTo>
                    <a:pt x="7143" y="15001"/>
                  </a:lnTo>
                  <a:lnTo>
                    <a:pt x="7857" y="12065"/>
                  </a:lnTo>
                  <a:lnTo>
                    <a:pt x="8731" y="9525"/>
                  </a:lnTo>
                  <a:lnTo>
                    <a:pt x="9842" y="7540"/>
                  </a:lnTo>
                  <a:lnTo>
                    <a:pt x="11191" y="6032"/>
                  </a:lnTo>
                  <a:lnTo>
                    <a:pt x="14287" y="4127"/>
                  </a:lnTo>
                  <a:lnTo>
                    <a:pt x="18017" y="3571"/>
                  </a:lnTo>
                  <a:lnTo>
                    <a:pt x="20240" y="0"/>
                  </a:lnTo>
                  <a:lnTo>
                    <a:pt x="15953" y="476"/>
                  </a:lnTo>
                  <a:lnTo>
                    <a:pt x="11429" y="2222"/>
                  </a:lnTo>
                  <a:lnTo>
                    <a:pt x="7143" y="5319"/>
                  </a:lnTo>
                  <a:lnTo>
                    <a:pt x="3492" y="9921"/>
                  </a:lnTo>
                  <a:lnTo>
                    <a:pt x="1031" y="16192"/>
                  </a:lnTo>
                  <a:lnTo>
                    <a:pt x="0" y="24369"/>
                  </a:lnTo>
                  <a:lnTo>
                    <a:pt x="396" y="29368"/>
                  </a:lnTo>
                  <a:lnTo>
                    <a:pt x="1348" y="33733"/>
                  </a:lnTo>
                  <a:lnTo>
                    <a:pt x="2857" y="37544"/>
                  </a:lnTo>
                  <a:lnTo>
                    <a:pt x="5079" y="40719"/>
                  </a:lnTo>
                  <a:lnTo>
                    <a:pt x="7778" y="43258"/>
                  </a:lnTo>
                  <a:lnTo>
                    <a:pt x="10953" y="45085"/>
                  </a:lnTo>
                  <a:lnTo>
                    <a:pt x="14525" y="46196"/>
                  </a:lnTo>
                  <a:lnTo>
                    <a:pt x="18573" y="46594"/>
                  </a:lnTo>
                  <a:lnTo>
                    <a:pt x="23495" y="45957"/>
                  </a:lnTo>
                  <a:lnTo>
                    <a:pt x="27701" y="44370"/>
                  </a:lnTo>
                  <a:lnTo>
                    <a:pt x="31193" y="42147"/>
                  </a:lnTo>
                  <a:lnTo>
                    <a:pt x="33972" y="39450"/>
                  </a:lnTo>
                  <a:lnTo>
                    <a:pt x="36195" y="36671"/>
                  </a:lnTo>
                  <a:lnTo>
                    <a:pt x="37782" y="33972"/>
                  </a:lnTo>
                  <a:lnTo>
                    <a:pt x="38893" y="31670"/>
                  </a:lnTo>
                  <a:lnTo>
                    <a:pt x="39528" y="30003"/>
                  </a:lnTo>
                  <a:lnTo>
                    <a:pt x="37941" y="29368"/>
                  </a:lnTo>
                  <a:lnTo>
                    <a:pt x="34925" y="33655"/>
                  </a:lnTo>
                  <a:lnTo>
                    <a:pt x="32702" y="35877"/>
                  </a:lnTo>
                  <a:lnTo>
                    <a:pt x="30003" y="37862"/>
                  </a:lnTo>
                  <a:lnTo>
                    <a:pt x="26590" y="39211"/>
                  </a:lnTo>
                  <a:lnTo>
                    <a:pt x="22621" y="39766"/>
                  </a:lnTo>
                  <a:lnTo>
                    <a:pt x="19208" y="39370"/>
                  </a:lnTo>
                  <a:lnTo>
                    <a:pt x="15875" y="38020"/>
                  </a:lnTo>
                  <a:lnTo>
                    <a:pt x="12700" y="35560"/>
                  </a:lnTo>
                  <a:lnTo>
                    <a:pt x="10001" y="31591"/>
                  </a:lnTo>
                  <a:lnTo>
                    <a:pt x="8890" y="28971"/>
                  </a:lnTo>
                  <a:lnTo>
                    <a:pt x="7937" y="25876"/>
                  </a:lnTo>
                  <a:lnTo>
                    <a:pt x="7302" y="22304"/>
                  </a:lnTo>
                  <a:lnTo>
                    <a:pt x="6826" y="18176"/>
                  </a:lnTo>
                  <a:lnTo>
                    <a:pt x="37623" y="18176"/>
                  </a:lnTo>
                  <a:lnTo>
                    <a:pt x="36988" y="13652"/>
                  </a:lnTo>
                  <a:lnTo>
                    <a:pt x="35797" y="9842"/>
                  </a:lnTo>
                  <a:lnTo>
                    <a:pt x="34131" y="6667"/>
                  </a:lnTo>
                  <a:lnTo>
                    <a:pt x="32067" y="4207"/>
                  </a:lnTo>
                  <a:lnTo>
                    <a:pt x="29527" y="2301"/>
                  </a:lnTo>
                  <a:lnTo>
                    <a:pt x="26748" y="1032"/>
                  </a:lnTo>
                  <a:lnTo>
                    <a:pt x="23653" y="238"/>
                  </a:lnTo>
                  <a:lnTo>
                    <a:pt x="20240" y="0"/>
                  </a:lnTo>
                  <a:close/>
                </a:path>
              </a:pathLst>
            </a:custGeom>
            <a:solidFill>
              <a:srgbClr val="000000"/>
            </a:solidFill>
          </p:spPr>
          <p:txBody>
            <a:bodyPr vert="horz" lIns="91440" tIns="45720" rIns="91440" bIns="45720" anchor="t"/>
            <a:lstStyle/>
            <a:p>
              <a:endParaRPr lang="en-IN"/>
            </a:p>
          </p:txBody>
        </p:sp>
        <p:sp>
          <p:nvSpPr>
            <p:cNvPr id="3093" name="Shape 3128"/>
            <p:cNvSpPr/>
            <p:nvPr/>
          </p:nvSpPr>
          <p:spPr>
            <a:xfrm>
              <a:off x="5082840" y="5593126"/>
              <a:ext cx="40163" cy="46594"/>
            </a:xfrm>
            <a:custGeom>
              <a:avLst/>
              <a:gdLst/>
              <a:ahLst/>
              <a:cxnLst/>
              <a:rect l="0" t="0" r="0" b="0"/>
              <a:pathLst>
                <a:path w="40163" h="46594">
                  <a:moveTo>
                    <a:pt x="18018" y="0"/>
                  </a:moveTo>
                  <a:lnTo>
                    <a:pt x="12858" y="556"/>
                  </a:lnTo>
                  <a:lnTo>
                    <a:pt x="8731" y="1983"/>
                  </a:lnTo>
                  <a:lnTo>
                    <a:pt x="5636" y="4047"/>
                  </a:lnTo>
                  <a:lnTo>
                    <a:pt x="3572" y="6429"/>
                  </a:lnTo>
                  <a:lnTo>
                    <a:pt x="2302" y="8810"/>
                  </a:lnTo>
                  <a:lnTo>
                    <a:pt x="1904" y="11032"/>
                  </a:lnTo>
                  <a:lnTo>
                    <a:pt x="2857" y="13811"/>
                  </a:lnTo>
                  <a:lnTo>
                    <a:pt x="4207" y="14922"/>
                  </a:lnTo>
                  <a:lnTo>
                    <a:pt x="6191" y="15399"/>
                  </a:lnTo>
                  <a:lnTo>
                    <a:pt x="7937" y="15001"/>
                  </a:lnTo>
                  <a:lnTo>
                    <a:pt x="9366" y="13970"/>
                  </a:lnTo>
                  <a:lnTo>
                    <a:pt x="10318" y="12620"/>
                  </a:lnTo>
                  <a:lnTo>
                    <a:pt x="10636" y="11112"/>
                  </a:lnTo>
                  <a:lnTo>
                    <a:pt x="10398" y="9366"/>
                  </a:lnTo>
                  <a:lnTo>
                    <a:pt x="10159" y="7222"/>
                  </a:lnTo>
                  <a:lnTo>
                    <a:pt x="10716" y="5158"/>
                  </a:lnTo>
                  <a:lnTo>
                    <a:pt x="12382" y="3651"/>
                  </a:lnTo>
                  <a:lnTo>
                    <a:pt x="14684" y="2699"/>
                  </a:lnTo>
                  <a:lnTo>
                    <a:pt x="17145" y="2381"/>
                  </a:lnTo>
                  <a:lnTo>
                    <a:pt x="19684" y="2699"/>
                  </a:lnTo>
                  <a:lnTo>
                    <a:pt x="22146" y="3810"/>
                  </a:lnTo>
                  <a:lnTo>
                    <a:pt x="24051" y="6350"/>
                  </a:lnTo>
                  <a:lnTo>
                    <a:pt x="24764" y="10636"/>
                  </a:lnTo>
                  <a:lnTo>
                    <a:pt x="24764" y="16668"/>
                  </a:lnTo>
                  <a:lnTo>
                    <a:pt x="24024" y="16960"/>
                  </a:lnTo>
                  <a:lnTo>
                    <a:pt x="24764" y="19050"/>
                  </a:lnTo>
                  <a:lnTo>
                    <a:pt x="24764" y="33416"/>
                  </a:lnTo>
                  <a:lnTo>
                    <a:pt x="24209" y="36751"/>
                  </a:lnTo>
                  <a:lnTo>
                    <a:pt x="23177" y="37941"/>
                  </a:lnTo>
                  <a:lnTo>
                    <a:pt x="21431" y="39052"/>
                  </a:lnTo>
                  <a:lnTo>
                    <a:pt x="18812" y="40083"/>
                  </a:lnTo>
                  <a:lnTo>
                    <a:pt x="15239" y="40799"/>
                  </a:lnTo>
                  <a:lnTo>
                    <a:pt x="12700" y="40322"/>
                  </a:lnTo>
                  <a:lnTo>
                    <a:pt x="10636" y="38735"/>
                  </a:lnTo>
                  <a:lnTo>
                    <a:pt x="9287" y="36275"/>
                  </a:lnTo>
                  <a:lnTo>
                    <a:pt x="8731" y="33100"/>
                  </a:lnTo>
                  <a:lnTo>
                    <a:pt x="8731" y="32940"/>
                  </a:lnTo>
                  <a:lnTo>
                    <a:pt x="8889" y="31035"/>
                  </a:lnTo>
                  <a:lnTo>
                    <a:pt x="9604" y="28971"/>
                  </a:lnTo>
                  <a:lnTo>
                    <a:pt x="11192" y="26590"/>
                  </a:lnTo>
                  <a:lnTo>
                    <a:pt x="13970" y="24130"/>
                  </a:lnTo>
                  <a:lnTo>
                    <a:pt x="15954" y="22860"/>
                  </a:lnTo>
                  <a:lnTo>
                    <a:pt x="18414" y="21590"/>
                  </a:lnTo>
                  <a:lnTo>
                    <a:pt x="24764" y="19050"/>
                  </a:lnTo>
                  <a:lnTo>
                    <a:pt x="24024" y="16960"/>
                  </a:lnTo>
                  <a:lnTo>
                    <a:pt x="17303" y="19606"/>
                  </a:lnTo>
                  <a:lnTo>
                    <a:pt x="11192" y="22383"/>
                  </a:lnTo>
                  <a:lnTo>
                    <a:pt x="6350" y="25162"/>
                  </a:lnTo>
                  <a:lnTo>
                    <a:pt x="2857" y="28177"/>
                  </a:lnTo>
                  <a:lnTo>
                    <a:pt x="715" y="31829"/>
                  </a:lnTo>
                  <a:lnTo>
                    <a:pt x="0" y="36275"/>
                  </a:lnTo>
                  <a:lnTo>
                    <a:pt x="952" y="40640"/>
                  </a:lnTo>
                  <a:lnTo>
                    <a:pt x="3254" y="43894"/>
                  </a:lnTo>
                  <a:lnTo>
                    <a:pt x="6667" y="45957"/>
                  </a:lnTo>
                  <a:lnTo>
                    <a:pt x="10477" y="46594"/>
                  </a:lnTo>
                  <a:lnTo>
                    <a:pt x="14604" y="45957"/>
                  </a:lnTo>
                  <a:lnTo>
                    <a:pt x="18414" y="44212"/>
                  </a:lnTo>
                  <a:lnTo>
                    <a:pt x="24844" y="39370"/>
                  </a:lnTo>
                  <a:lnTo>
                    <a:pt x="25400" y="42307"/>
                  </a:lnTo>
                  <a:lnTo>
                    <a:pt x="26352" y="44370"/>
                  </a:lnTo>
                  <a:lnTo>
                    <a:pt x="27622" y="45720"/>
                  </a:lnTo>
                  <a:lnTo>
                    <a:pt x="28972" y="46355"/>
                  </a:lnTo>
                  <a:lnTo>
                    <a:pt x="31353" y="46594"/>
                  </a:lnTo>
                  <a:lnTo>
                    <a:pt x="32782" y="46433"/>
                  </a:lnTo>
                  <a:lnTo>
                    <a:pt x="34766" y="45878"/>
                  </a:lnTo>
                  <a:lnTo>
                    <a:pt x="37227" y="44450"/>
                  </a:lnTo>
                  <a:lnTo>
                    <a:pt x="40163" y="41592"/>
                  </a:lnTo>
                  <a:lnTo>
                    <a:pt x="40163" y="39052"/>
                  </a:lnTo>
                  <a:lnTo>
                    <a:pt x="38338" y="40322"/>
                  </a:lnTo>
                  <a:lnTo>
                    <a:pt x="35640" y="40957"/>
                  </a:lnTo>
                  <a:lnTo>
                    <a:pt x="33972" y="40401"/>
                  </a:lnTo>
                  <a:lnTo>
                    <a:pt x="33178" y="39132"/>
                  </a:lnTo>
                  <a:lnTo>
                    <a:pt x="32782" y="35163"/>
                  </a:lnTo>
                  <a:lnTo>
                    <a:pt x="32782" y="15875"/>
                  </a:lnTo>
                  <a:lnTo>
                    <a:pt x="32226" y="9127"/>
                  </a:lnTo>
                  <a:lnTo>
                    <a:pt x="30956" y="5715"/>
                  </a:lnTo>
                  <a:lnTo>
                    <a:pt x="28416" y="2777"/>
                  </a:lnTo>
                  <a:lnTo>
                    <a:pt x="26591" y="1587"/>
                  </a:lnTo>
                  <a:lnTo>
                    <a:pt x="24288" y="793"/>
                  </a:lnTo>
                  <a:lnTo>
                    <a:pt x="21431" y="238"/>
                  </a:lnTo>
                  <a:lnTo>
                    <a:pt x="18018" y="0"/>
                  </a:lnTo>
                  <a:close/>
                </a:path>
              </a:pathLst>
            </a:custGeom>
            <a:solidFill>
              <a:srgbClr val="000000"/>
            </a:solidFill>
          </p:spPr>
          <p:txBody>
            <a:bodyPr vert="horz" lIns="91440" tIns="45720" rIns="91440" bIns="45720" anchor="t"/>
            <a:lstStyle/>
            <a:p>
              <a:endParaRPr lang="en-IN"/>
            </a:p>
          </p:txBody>
        </p:sp>
        <p:sp>
          <p:nvSpPr>
            <p:cNvPr id="3094" name="Shape 3129"/>
            <p:cNvSpPr/>
            <p:nvPr/>
          </p:nvSpPr>
          <p:spPr>
            <a:xfrm>
              <a:off x="4920360" y="5593126"/>
              <a:ext cx="40163" cy="46594"/>
            </a:xfrm>
            <a:custGeom>
              <a:avLst/>
              <a:gdLst/>
              <a:ahLst/>
              <a:cxnLst/>
              <a:rect l="0" t="0" r="0" b="0"/>
              <a:pathLst>
                <a:path w="40163" h="46594">
                  <a:moveTo>
                    <a:pt x="18097" y="0"/>
                  </a:moveTo>
                  <a:lnTo>
                    <a:pt x="12858" y="556"/>
                  </a:lnTo>
                  <a:lnTo>
                    <a:pt x="8731" y="1983"/>
                  </a:lnTo>
                  <a:lnTo>
                    <a:pt x="5714" y="4047"/>
                  </a:lnTo>
                  <a:lnTo>
                    <a:pt x="3571" y="6429"/>
                  </a:lnTo>
                  <a:lnTo>
                    <a:pt x="2301" y="8810"/>
                  </a:lnTo>
                  <a:lnTo>
                    <a:pt x="1904" y="11032"/>
                  </a:lnTo>
                  <a:lnTo>
                    <a:pt x="2142" y="12382"/>
                  </a:lnTo>
                  <a:lnTo>
                    <a:pt x="2936" y="13811"/>
                  </a:lnTo>
                  <a:lnTo>
                    <a:pt x="4206" y="14922"/>
                  </a:lnTo>
                  <a:lnTo>
                    <a:pt x="6191" y="15399"/>
                  </a:lnTo>
                  <a:lnTo>
                    <a:pt x="8016" y="15001"/>
                  </a:lnTo>
                  <a:lnTo>
                    <a:pt x="9366" y="13970"/>
                  </a:lnTo>
                  <a:lnTo>
                    <a:pt x="10318" y="12620"/>
                  </a:lnTo>
                  <a:lnTo>
                    <a:pt x="10636" y="11112"/>
                  </a:lnTo>
                  <a:lnTo>
                    <a:pt x="10397" y="9366"/>
                  </a:lnTo>
                  <a:lnTo>
                    <a:pt x="10159" y="7222"/>
                  </a:lnTo>
                  <a:lnTo>
                    <a:pt x="10795" y="5158"/>
                  </a:lnTo>
                  <a:lnTo>
                    <a:pt x="12382" y="3651"/>
                  </a:lnTo>
                  <a:lnTo>
                    <a:pt x="14683" y="2699"/>
                  </a:lnTo>
                  <a:lnTo>
                    <a:pt x="17145" y="2381"/>
                  </a:lnTo>
                  <a:lnTo>
                    <a:pt x="19684" y="2699"/>
                  </a:lnTo>
                  <a:lnTo>
                    <a:pt x="22144" y="3810"/>
                  </a:lnTo>
                  <a:lnTo>
                    <a:pt x="24050" y="6350"/>
                  </a:lnTo>
                  <a:lnTo>
                    <a:pt x="24764" y="10636"/>
                  </a:lnTo>
                  <a:lnTo>
                    <a:pt x="24764" y="16668"/>
                  </a:lnTo>
                  <a:lnTo>
                    <a:pt x="24032" y="16957"/>
                  </a:lnTo>
                  <a:lnTo>
                    <a:pt x="24764" y="19050"/>
                  </a:lnTo>
                  <a:lnTo>
                    <a:pt x="24764" y="33416"/>
                  </a:lnTo>
                  <a:lnTo>
                    <a:pt x="24288" y="36751"/>
                  </a:lnTo>
                  <a:lnTo>
                    <a:pt x="23256" y="37941"/>
                  </a:lnTo>
                  <a:lnTo>
                    <a:pt x="21431" y="39052"/>
                  </a:lnTo>
                  <a:lnTo>
                    <a:pt x="18811" y="40083"/>
                  </a:lnTo>
                  <a:lnTo>
                    <a:pt x="15318" y="40799"/>
                  </a:lnTo>
                  <a:lnTo>
                    <a:pt x="12778" y="40322"/>
                  </a:lnTo>
                  <a:lnTo>
                    <a:pt x="10714" y="38735"/>
                  </a:lnTo>
                  <a:lnTo>
                    <a:pt x="9286" y="36275"/>
                  </a:lnTo>
                  <a:lnTo>
                    <a:pt x="8731" y="33100"/>
                  </a:lnTo>
                  <a:lnTo>
                    <a:pt x="8731" y="32940"/>
                  </a:lnTo>
                  <a:lnTo>
                    <a:pt x="8889" y="31035"/>
                  </a:lnTo>
                  <a:lnTo>
                    <a:pt x="9603" y="28971"/>
                  </a:lnTo>
                  <a:lnTo>
                    <a:pt x="11191" y="26590"/>
                  </a:lnTo>
                  <a:lnTo>
                    <a:pt x="13970" y="24130"/>
                  </a:lnTo>
                  <a:lnTo>
                    <a:pt x="18414" y="21590"/>
                  </a:lnTo>
                  <a:lnTo>
                    <a:pt x="24764" y="19050"/>
                  </a:lnTo>
                  <a:lnTo>
                    <a:pt x="24032" y="16957"/>
                  </a:lnTo>
                  <a:lnTo>
                    <a:pt x="17303" y="19606"/>
                  </a:lnTo>
                  <a:lnTo>
                    <a:pt x="11191" y="22383"/>
                  </a:lnTo>
                  <a:lnTo>
                    <a:pt x="6350" y="25162"/>
                  </a:lnTo>
                  <a:lnTo>
                    <a:pt x="2857" y="28177"/>
                  </a:lnTo>
                  <a:lnTo>
                    <a:pt x="713" y="31829"/>
                  </a:lnTo>
                  <a:lnTo>
                    <a:pt x="0" y="36275"/>
                  </a:lnTo>
                  <a:lnTo>
                    <a:pt x="952" y="40640"/>
                  </a:lnTo>
                  <a:lnTo>
                    <a:pt x="3333" y="43894"/>
                  </a:lnTo>
                  <a:lnTo>
                    <a:pt x="6667" y="45957"/>
                  </a:lnTo>
                  <a:lnTo>
                    <a:pt x="10556" y="46594"/>
                  </a:lnTo>
                  <a:lnTo>
                    <a:pt x="14604" y="45957"/>
                  </a:lnTo>
                  <a:lnTo>
                    <a:pt x="18414" y="44212"/>
                  </a:lnTo>
                  <a:lnTo>
                    <a:pt x="24923" y="39370"/>
                  </a:lnTo>
                  <a:lnTo>
                    <a:pt x="25400" y="42307"/>
                  </a:lnTo>
                  <a:lnTo>
                    <a:pt x="26352" y="44370"/>
                  </a:lnTo>
                  <a:lnTo>
                    <a:pt x="27622" y="45720"/>
                  </a:lnTo>
                  <a:lnTo>
                    <a:pt x="28971" y="46355"/>
                  </a:lnTo>
                  <a:lnTo>
                    <a:pt x="31352" y="46594"/>
                  </a:lnTo>
                  <a:lnTo>
                    <a:pt x="32781" y="46433"/>
                  </a:lnTo>
                  <a:lnTo>
                    <a:pt x="34766" y="45878"/>
                  </a:lnTo>
                  <a:lnTo>
                    <a:pt x="37226" y="44450"/>
                  </a:lnTo>
                  <a:lnTo>
                    <a:pt x="40163" y="41592"/>
                  </a:lnTo>
                  <a:lnTo>
                    <a:pt x="40163" y="39052"/>
                  </a:lnTo>
                  <a:lnTo>
                    <a:pt x="38337" y="40322"/>
                  </a:lnTo>
                  <a:lnTo>
                    <a:pt x="35718" y="40957"/>
                  </a:lnTo>
                  <a:lnTo>
                    <a:pt x="34051" y="40401"/>
                  </a:lnTo>
                  <a:lnTo>
                    <a:pt x="33178" y="39132"/>
                  </a:lnTo>
                  <a:lnTo>
                    <a:pt x="32861" y="35163"/>
                  </a:lnTo>
                  <a:lnTo>
                    <a:pt x="32861" y="15875"/>
                  </a:lnTo>
                  <a:lnTo>
                    <a:pt x="32305" y="9127"/>
                  </a:lnTo>
                  <a:lnTo>
                    <a:pt x="31034" y="5715"/>
                  </a:lnTo>
                  <a:lnTo>
                    <a:pt x="28494" y="2777"/>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3095" name="Shape 3130"/>
            <p:cNvSpPr/>
            <p:nvPr/>
          </p:nvSpPr>
          <p:spPr>
            <a:xfrm>
              <a:off x="6291564" y="5594159"/>
              <a:ext cx="45401" cy="45957"/>
            </a:xfrm>
            <a:custGeom>
              <a:avLst/>
              <a:gdLst/>
              <a:ahLst/>
              <a:cxnLst/>
              <a:rect l="0" t="0" r="0" b="0"/>
              <a:pathLst>
                <a:path w="45401" h="45957">
                  <a:moveTo>
                    <a:pt x="0" y="0"/>
                  </a:moveTo>
                  <a:lnTo>
                    <a:pt x="0" y="1427"/>
                  </a:lnTo>
                  <a:lnTo>
                    <a:pt x="2937" y="2221"/>
                  </a:lnTo>
                  <a:lnTo>
                    <a:pt x="4285" y="3332"/>
                  </a:lnTo>
                  <a:lnTo>
                    <a:pt x="5477" y="5158"/>
                  </a:lnTo>
                  <a:lnTo>
                    <a:pt x="7064" y="8492"/>
                  </a:lnTo>
                  <a:lnTo>
                    <a:pt x="9048" y="12937"/>
                  </a:lnTo>
                  <a:lnTo>
                    <a:pt x="13651" y="23573"/>
                  </a:lnTo>
                  <a:lnTo>
                    <a:pt x="18018" y="33971"/>
                  </a:lnTo>
                  <a:lnTo>
                    <a:pt x="19684" y="38179"/>
                  </a:lnTo>
                  <a:lnTo>
                    <a:pt x="20954" y="41275"/>
                  </a:lnTo>
                  <a:lnTo>
                    <a:pt x="21907" y="43813"/>
                  </a:lnTo>
                  <a:lnTo>
                    <a:pt x="22542" y="45163"/>
                  </a:lnTo>
                  <a:lnTo>
                    <a:pt x="23018" y="45798"/>
                  </a:lnTo>
                  <a:lnTo>
                    <a:pt x="23574" y="45957"/>
                  </a:lnTo>
                  <a:lnTo>
                    <a:pt x="24129" y="45561"/>
                  </a:lnTo>
                  <a:lnTo>
                    <a:pt x="24764" y="44450"/>
                  </a:lnTo>
                  <a:lnTo>
                    <a:pt x="26272" y="40956"/>
                  </a:lnTo>
                  <a:lnTo>
                    <a:pt x="38972" y="9206"/>
                  </a:lnTo>
                  <a:lnTo>
                    <a:pt x="40559" y="5556"/>
                  </a:lnTo>
                  <a:lnTo>
                    <a:pt x="41830" y="3254"/>
                  </a:lnTo>
                  <a:lnTo>
                    <a:pt x="43338" y="1983"/>
                  </a:lnTo>
                  <a:lnTo>
                    <a:pt x="45401" y="1427"/>
                  </a:lnTo>
                  <a:lnTo>
                    <a:pt x="45401" y="0"/>
                  </a:lnTo>
                  <a:lnTo>
                    <a:pt x="31591" y="0"/>
                  </a:lnTo>
                  <a:lnTo>
                    <a:pt x="31591" y="1427"/>
                  </a:lnTo>
                  <a:lnTo>
                    <a:pt x="34845" y="2301"/>
                  </a:lnTo>
                  <a:lnTo>
                    <a:pt x="35876" y="3254"/>
                  </a:lnTo>
                  <a:lnTo>
                    <a:pt x="36274" y="4762"/>
                  </a:lnTo>
                  <a:lnTo>
                    <a:pt x="35718" y="7461"/>
                  </a:lnTo>
                  <a:lnTo>
                    <a:pt x="34368" y="11587"/>
                  </a:lnTo>
                  <a:lnTo>
                    <a:pt x="30083" y="22382"/>
                  </a:lnTo>
                  <a:lnTo>
                    <a:pt x="27859" y="28018"/>
                  </a:lnTo>
                  <a:lnTo>
                    <a:pt x="25875" y="33257"/>
                  </a:lnTo>
                  <a:lnTo>
                    <a:pt x="15795" y="7937"/>
                  </a:lnTo>
                  <a:lnTo>
                    <a:pt x="15159" y="6350"/>
                  </a:lnTo>
                  <a:lnTo>
                    <a:pt x="14922" y="4443"/>
                  </a:lnTo>
                  <a:lnTo>
                    <a:pt x="15239" y="2936"/>
                  </a:lnTo>
                  <a:lnTo>
                    <a:pt x="16271" y="2142"/>
                  </a:lnTo>
                  <a:lnTo>
                    <a:pt x="19446" y="1427"/>
                  </a:lnTo>
                  <a:lnTo>
                    <a:pt x="19446" y="0"/>
                  </a:lnTo>
                  <a:lnTo>
                    <a:pt x="0" y="0"/>
                  </a:lnTo>
                  <a:close/>
                </a:path>
              </a:pathLst>
            </a:custGeom>
            <a:solidFill>
              <a:srgbClr val="000000"/>
            </a:solidFill>
          </p:spPr>
          <p:txBody>
            <a:bodyPr vert="horz" lIns="91440" tIns="45720" rIns="91440" bIns="45720" anchor="t"/>
            <a:lstStyle/>
            <a:p>
              <a:endParaRPr lang="en-IN"/>
            </a:p>
          </p:txBody>
        </p:sp>
        <p:sp>
          <p:nvSpPr>
            <p:cNvPr id="3096" name="Shape 3131"/>
            <p:cNvSpPr/>
            <p:nvPr/>
          </p:nvSpPr>
          <p:spPr>
            <a:xfrm>
              <a:off x="4848447" y="5594159"/>
              <a:ext cx="66675" cy="45957"/>
            </a:xfrm>
            <a:custGeom>
              <a:avLst/>
              <a:gdLst/>
              <a:ahLst/>
              <a:cxnLst/>
              <a:rect l="0" t="0" r="0" b="0"/>
              <a:pathLst>
                <a:path w="66675" h="45957">
                  <a:moveTo>
                    <a:pt x="0" y="0"/>
                  </a:moveTo>
                  <a:lnTo>
                    <a:pt x="0" y="1427"/>
                  </a:lnTo>
                  <a:lnTo>
                    <a:pt x="1587" y="1825"/>
                  </a:lnTo>
                  <a:lnTo>
                    <a:pt x="2857" y="2936"/>
                  </a:lnTo>
                  <a:lnTo>
                    <a:pt x="3968" y="4762"/>
                  </a:lnTo>
                  <a:lnTo>
                    <a:pt x="5317" y="7698"/>
                  </a:lnTo>
                  <a:lnTo>
                    <a:pt x="18652" y="41592"/>
                  </a:lnTo>
                  <a:lnTo>
                    <a:pt x="19526" y="43656"/>
                  </a:lnTo>
                  <a:lnTo>
                    <a:pt x="20161" y="45005"/>
                  </a:lnTo>
                  <a:lnTo>
                    <a:pt x="21272" y="45957"/>
                  </a:lnTo>
                  <a:lnTo>
                    <a:pt x="22145" y="45084"/>
                  </a:lnTo>
                  <a:lnTo>
                    <a:pt x="22859" y="43893"/>
                  </a:lnTo>
                  <a:lnTo>
                    <a:pt x="23732" y="42068"/>
                  </a:lnTo>
                  <a:lnTo>
                    <a:pt x="34766" y="18335"/>
                  </a:lnTo>
                  <a:lnTo>
                    <a:pt x="43815" y="41671"/>
                  </a:lnTo>
                  <a:lnTo>
                    <a:pt x="44687" y="43813"/>
                  </a:lnTo>
                  <a:lnTo>
                    <a:pt x="45243" y="45163"/>
                  </a:lnTo>
                  <a:lnTo>
                    <a:pt x="45720" y="45798"/>
                  </a:lnTo>
                  <a:lnTo>
                    <a:pt x="46196" y="45957"/>
                  </a:lnTo>
                  <a:lnTo>
                    <a:pt x="46751" y="45798"/>
                  </a:lnTo>
                  <a:lnTo>
                    <a:pt x="47307" y="45005"/>
                  </a:lnTo>
                  <a:lnTo>
                    <a:pt x="48021" y="43496"/>
                  </a:lnTo>
                  <a:lnTo>
                    <a:pt x="48973" y="41115"/>
                  </a:lnTo>
                  <a:lnTo>
                    <a:pt x="62626" y="6825"/>
                  </a:lnTo>
                  <a:lnTo>
                    <a:pt x="63578" y="4523"/>
                  </a:lnTo>
                  <a:lnTo>
                    <a:pt x="64452" y="3015"/>
                  </a:lnTo>
                  <a:lnTo>
                    <a:pt x="66675" y="1427"/>
                  </a:lnTo>
                  <a:lnTo>
                    <a:pt x="66675" y="0"/>
                  </a:lnTo>
                  <a:lnTo>
                    <a:pt x="54530" y="0"/>
                  </a:lnTo>
                  <a:lnTo>
                    <a:pt x="54530" y="1427"/>
                  </a:lnTo>
                  <a:lnTo>
                    <a:pt x="57626" y="2381"/>
                  </a:lnTo>
                  <a:lnTo>
                    <a:pt x="58578" y="3332"/>
                  </a:lnTo>
                  <a:lnTo>
                    <a:pt x="58896" y="4762"/>
                  </a:lnTo>
                  <a:lnTo>
                    <a:pt x="58420" y="7461"/>
                  </a:lnTo>
                  <a:lnTo>
                    <a:pt x="57228" y="11112"/>
                  </a:lnTo>
                  <a:lnTo>
                    <a:pt x="48259" y="33098"/>
                  </a:lnTo>
                  <a:lnTo>
                    <a:pt x="40322" y="11826"/>
                  </a:lnTo>
                  <a:lnTo>
                    <a:pt x="39448" y="9445"/>
                  </a:lnTo>
                  <a:lnTo>
                    <a:pt x="38734" y="7698"/>
                  </a:lnTo>
                  <a:lnTo>
                    <a:pt x="38258" y="5158"/>
                  </a:lnTo>
                  <a:lnTo>
                    <a:pt x="38734" y="3412"/>
                  </a:lnTo>
                  <a:lnTo>
                    <a:pt x="39925" y="2381"/>
                  </a:lnTo>
                  <a:lnTo>
                    <a:pt x="44052" y="1427"/>
                  </a:lnTo>
                  <a:lnTo>
                    <a:pt x="44052" y="0"/>
                  </a:lnTo>
                  <a:lnTo>
                    <a:pt x="23891" y="0"/>
                  </a:lnTo>
                  <a:lnTo>
                    <a:pt x="23891" y="1427"/>
                  </a:lnTo>
                  <a:lnTo>
                    <a:pt x="27146" y="2381"/>
                  </a:lnTo>
                  <a:lnTo>
                    <a:pt x="28416" y="3571"/>
                  </a:lnTo>
                  <a:lnTo>
                    <a:pt x="29686" y="5713"/>
                  </a:lnTo>
                  <a:lnTo>
                    <a:pt x="31115" y="9049"/>
                  </a:lnTo>
                  <a:lnTo>
                    <a:pt x="32702" y="13811"/>
                  </a:lnTo>
                  <a:lnTo>
                    <a:pt x="23732" y="33575"/>
                  </a:lnTo>
                  <a:lnTo>
                    <a:pt x="18970" y="21192"/>
                  </a:lnTo>
                  <a:lnTo>
                    <a:pt x="16747" y="15715"/>
                  </a:lnTo>
                  <a:lnTo>
                    <a:pt x="15001" y="10952"/>
                  </a:lnTo>
                  <a:lnTo>
                    <a:pt x="13811" y="7301"/>
                  </a:lnTo>
                  <a:lnTo>
                    <a:pt x="13334" y="4841"/>
                  </a:lnTo>
                  <a:lnTo>
                    <a:pt x="13731" y="3175"/>
                  </a:lnTo>
                  <a:lnTo>
                    <a:pt x="14763" y="2221"/>
                  </a:lnTo>
                  <a:lnTo>
                    <a:pt x="17858" y="1427"/>
                  </a:lnTo>
                  <a:lnTo>
                    <a:pt x="17858" y="0"/>
                  </a:lnTo>
                  <a:lnTo>
                    <a:pt x="0" y="0"/>
                  </a:lnTo>
                  <a:close/>
                </a:path>
              </a:pathLst>
            </a:custGeom>
            <a:solidFill>
              <a:srgbClr val="000000"/>
            </a:solidFill>
          </p:spPr>
          <p:txBody>
            <a:bodyPr vert="horz" lIns="91440" tIns="45720" rIns="91440" bIns="45720" anchor="t"/>
            <a:lstStyle/>
            <a:p>
              <a:endParaRPr lang="en-IN"/>
            </a:p>
          </p:txBody>
        </p:sp>
        <p:sp>
          <p:nvSpPr>
            <p:cNvPr id="3097" name="Shape 3132"/>
            <p:cNvSpPr/>
            <p:nvPr/>
          </p:nvSpPr>
          <p:spPr>
            <a:xfrm>
              <a:off x="6194090" y="5593126"/>
              <a:ext cx="38338" cy="46594"/>
            </a:xfrm>
            <a:custGeom>
              <a:avLst/>
              <a:gdLst/>
              <a:ahLst/>
              <a:cxnLst/>
              <a:rect l="0" t="0" r="0" b="0"/>
              <a:pathLst>
                <a:path w="38338" h="46594">
                  <a:moveTo>
                    <a:pt x="22225" y="0"/>
                  </a:moveTo>
                  <a:lnTo>
                    <a:pt x="16907" y="713"/>
                  </a:lnTo>
                  <a:lnTo>
                    <a:pt x="11748" y="2777"/>
                  </a:lnTo>
                  <a:lnTo>
                    <a:pt x="7143" y="6112"/>
                  </a:lnTo>
                  <a:lnTo>
                    <a:pt x="3413" y="10953"/>
                  </a:lnTo>
                  <a:lnTo>
                    <a:pt x="872" y="16986"/>
                  </a:lnTo>
                  <a:lnTo>
                    <a:pt x="0" y="24526"/>
                  </a:lnTo>
                  <a:lnTo>
                    <a:pt x="793" y="31512"/>
                  </a:lnTo>
                  <a:lnTo>
                    <a:pt x="3016" y="37147"/>
                  </a:lnTo>
                  <a:lnTo>
                    <a:pt x="6270" y="41354"/>
                  </a:lnTo>
                  <a:lnTo>
                    <a:pt x="10238" y="44291"/>
                  </a:lnTo>
                  <a:lnTo>
                    <a:pt x="14446" y="46037"/>
                  </a:lnTo>
                  <a:lnTo>
                    <a:pt x="18574" y="46594"/>
                  </a:lnTo>
                  <a:lnTo>
                    <a:pt x="24289" y="45800"/>
                  </a:lnTo>
                  <a:lnTo>
                    <a:pt x="29527" y="43101"/>
                  </a:lnTo>
                  <a:lnTo>
                    <a:pt x="31908" y="40957"/>
                  </a:lnTo>
                  <a:lnTo>
                    <a:pt x="34210" y="38258"/>
                  </a:lnTo>
                  <a:lnTo>
                    <a:pt x="36354" y="34925"/>
                  </a:lnTo>
                  <a:lnTo>
                    <a:pt x="38338" y="31035"/>
                  </a:lnTo>
                  <a:lnTo>
                    <a:pt x="36989" y="30162"/>
                  </a:lnTo>
                  <a:lnTo>
                    <a:pt x="34369" y="33733"/>
                  </a:lnTo>
                  <a:lnTo>
                    <a:pt x="31353" y="36671"/>
                  </a:lnTo>
                  <a:lnTo>
                    <a:pt x="27544" y="38656"/>
                  </a:lnTo>
                  <a:lnTo>
                    <a:pt x="22781" y="39450"/>
                  </a:lnTo>
                  <a:lnTo>
                    <a:pt x="19685" y="39052"/>
                  </a:lnTo>
                  <a:lnTo>
                    <a:pt x="16907" y="38100"/>
                  </a:lnTo>
                  <a:lnTo>
                    <a:pt x="14366" y="36432"/>
                  </a:lnTo>
                  <a:lnTo>
                    <a:pt x="12144" y="34210"/>
                  </a:lnTo>
                  <a:lnTo>
                    <a:pt x="10238" y="31512"/>
                  </a:lnTo>
                  <a:lnTo>
                    <a:pt x="8890" y="28257"/>
                  </a:lnTo>
                  <a:lnTo>
                    <a:pt x="8016" y="24606"/>
                  </a:lnTo>
                  <a:lnTo>
                    <a:pt x="7620" y="20557"/>
                  </a:lnTo>
                  <a:lnTo>
                    <a:pt x="8335" y="14128"/>
                  </a:lnTo>
                  <a:lnTo>
                    <a:pt x="10160" y="9445"/>
                  </a:lnTo>
                  <a:lnTo>
                    <a:pt x="12700" y="6191"/>
                  </a:lnTo>
                  <a:lnTo>
                    <a:pt x="15478" y="4207"/>
                  </a:lnTo>
                  <a:lnTo>
                    <a:pt x="18176" y="3175"/>
                  </a:lnTo>
                  <a:lnTo>
                    <a:pt x="20400" y="2857"/>
                  </a:lnTo>
                  <a:lnTo>
                    <a:pt x="23575" y="3175"/>
                  </a:lnTo>
                  <a:lnTo>
                    <a:pt x="25400" y="4127"/>
                  </a:lnTo>
                  <a:lnTo>
                    <a:pt x="26352" y="5635"/>
                  </a:lnTo>
                  <a:lnTo>
                    <a:pt x="26987" y="7620"/>
                  </a:lnTo>
                  <a:lnTo>
                    <a:pt x="27544" y="9842"/>
                  </a:lnTo>
                  <a:lnTo>
                    <a:pt x="29210" y="12938"/>
                  </a:lnTo>
                  <a:lnTo>
                    <a:pt x="30639" y="13970"/>
                  </a:lnTo>
                  <a:lnTo>
                    <a:pt x="32385" y="14366"/>
                  </a:lnTo>
                  <a:lnTo>
                    <a:pt x="34449" y="13970"/>
                  </a:lnTo>
                  <a:lnTo>
                    <a:pt x="35797" y="13017"/>
                  </a:lnTo>
                  <a:lnTo>
                    <a:pt x="36671" y="11669"/>
                  </a:lnTo>
                  <a:lnTo>
                    <a:pt x="36989" y="10001"/>
                  </a:lnTo>
                  <a:lnTo>
                    <a:pt x="36751" y="8494"/>
                  </a:lnTo>
                  <a:lnTo>
                    <a:pt x="35957" y="6667"/>
                  </a:lnTo>
                  <a:lnTo>
                    <a:pt x="34607" y="4762"/>
                  </a:lnTo>
                  <a:lnTo>
                    <a:pt x="32702" y="309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3098" name="Shape 3133"/>
            <p:cNvSpPr/>
            <p:nvPr/>
          </p:nvSpPr>
          <p:spPr>
            <a:xfrm>
              <a:off x="5958347" y="5593126"/>
              <a:ext cx="38338" cy="46594"/>
            </a:xfrm>
            <a:custGeom>
              <a:avLst/>
              <a:gdLst/>
              <a:ahLst/>
              <a:cxnLst/>
              <a:rect l="0" t="0" r="0" b="0"/>
              <a:pathLst>
                <a:path w="38338" h="46594">
                  <a:moveTo>
                    <a:pt x="22225" y="0"/>
                  </a:moveTo>
                  <a:lnTo>
                    <a:pt x="16827" y="713"/>
                  </a:lnTo>
                  <a:lnTo>
                    <a:pt x="11669" y="2777"/>
                  </a:lnTo>
                  <a:lnTo>
                    <a:pt x="7063" y="6112"/>
                  </a:lnTo>
                  <a:lnTo>
                    <a:pt x="3333" y="10953"/>
                  </a:lnTo>
                  <a:lnTo>
                    <a:pt x="872" y="16986"/>
                  </a:lnTo>
                  <a:lnTo>
                    <a:pt x="0" y="24526"/>
                  </a:lnTo>
                  <a:lnTo>
                    <a:pt x="793" y="31512"/>
                  </a:lnTo>
                  <a:lnTo>
                    <a:pt x="3016" y="37147"/>
                  </a:lnTo>
                  <a:lnTo>
                    <a:pt x="6270" y="41354"/>
                  </a:lnTo>
                  <a:lnTo>
                    <a:pt x="10238" y="44291"/>
                  </a:lnTo>
                  <a:lnTo>
                    <a:pt x="14366" y="46037"/>
                  </a:lnTo>
                  <a:lnTo>
                    <a:pt x="18494" y="46594"/>
                  </a:lnTo>
                  <a:lnTo>
                    <a:pt x="24289" y="45800"/>
                  </a:lnTo>
                  <a:lnTo>
                    <a:pt x="29447" y="43101"/>
                  </a:lnTo>
                  <a:lnTo>
                    <a:pt x="31829" y="40957"/>
                  </a:lnTo>
                  <a:lnTo>
                    <a:pt x="34131" y="38258"/>
                  </a:lnTo>
                  <a:lnTo>
                    <a:pt x="36275" y="34925"/>
                  </a:lnTo>
                  <a:lnTo>
                    <a:pt x="38338" y="31035"/>
                  </a:lnTo>
                  <a:lnTo>
                    <a:pt x="36989" y="30162"/>
                  </a:lnTo>
                  <a:lnTo>
                    <a:pt x="34369" y="33733"/>
                  </a:lnTo>
                  <a:lnTo>
                    <a:pt x="31274" y="36671"/>
                  </a:lnTo>
                  <a:lnTo>
                    <a:pt x="27544" y="38656"/>
                  </a:lnTo>
                  <a:lnTo>
                    <a:pt x="22781" y="39450"/>
                  </a:lnTo>
                  <a:lnTo>
                    <a:pt x="19685" y="39052"/>
                  </a:lnTo>
                  <a:lnTo>
                    <a:pt x="16907" y="38100"/>
                  </a:lnTo>
                  <a:lnTo>
                    <a:pt x="14366" y="36432"/>
                  </a:lnTo>
                  <a:lnTo>
                    <a:pt x="12065" y="34210"/>
                  </a:lnTo>
                  <a:lnTo>
                    <a:pt x="10238" y="31512"/>
                  </a:lnTo>
                  <a:lnTo>
                    <a:pt x="8890" y="28257"/>
                  </a:lnTo>
                  <a:lnTo>
                    <a:pt x="8016" y="24606"/>
                  </a:lnTo>
                  <a:lnTo>
                    <a:pt x="7620" y="20557"/>
                  </a:lnTo>
                  <a:lnTo>
                    <a:pt x="8255" y="14128"/>
                  </a:lnTo>
                  <a:lnTo>
                    <a:pt x="10081" y="9445"/>
                  </a:lnTo>
                  <a:lnTo>
                    <a:pt x="12620" y="6191"/>
                  </a:lnTo>
                  <a:lnTo>
                    <a:pt x="15478" y="4207"/>
                  </a:lnTo>
                  <a:lnTo>
                    <a:pt x="18176" y="3175"/>
                  </a:lnTo>
                  <a:lnTo>
                    <a:pt x="20400" y="2857"/>
                  </a:lnTo>
                  <a:lnTo>
                    <a:pt x="23575" y="3175"/>
                  </a:lnTo>
                  <a:lnTo>
                    <a:pt x="25400" y="4127"/>
                  </a:lnTo>
                  <a:lnTo>
                    <a:pt x="26352" y="5635"/>
                  </a:lnTo>
                  <a:lnTo>
                    <a:pt x="26907" y="7620"/>
                  </a:lnTo>
                  <a:lnTo>
                    <a:pt x="27544" y="9842"/>
                  </a:lnTo>
                  <a:lnTo>
                    <a:pt x="29210" y="12938"/>
                  </a:lnTo>
                  <a:lnTo>
                    <a:pt x="30560" y="13970"/>
                  </a:lnTo>
                  <a:lnTo>
                    <a:pt x="32385" y="14366"/>
                  </a:lnTo>
                  <a:lnTo>
                    <a:pt x="34369" y="13970"/>
                  </a:lnTo>
                  <a:lnTo>
                    <a:pt x="35797" y="13017"/>
                  </a:lnTo>
                  <a:lnTo>
                    <a:pt x="36671" y="11669"/>
                  </a:lnTo>
                  <a:lnTo>
                    <a:pt x="36989" y="10001"/>
                  </a:lnTo>
                  <a:lnTo>
                    <a:pt x="36671" y="8494"/>
                  </a:lnTo>
                  <a:lnTo>
                    <a:pt x="35877" y="6667"/>
                  </a:lnTo>
                  <a:lnTo>
                    <a:pt x="34607" y="4762"/>
                  </a:lnTo>
                  <a:lnTo>
                    <a:pt x="32702" y="3095"/>
                  </a:lnTo>
                  <a:lnTo>
                    <a:pt x="27860" y="952"/>
                  </a:lnTo>
                  <a:lnTo>
                    <a:pt x="22225" y="0"/>
                  </a:lnTo>
                  <a:close/>
                </a:path>
              </a:pathLst>
            </a:custGeom>
            <a:solidFill>
              <a:srgbClr val="000000"/>
            </a:solidFill>
          </p:spPr>
          <p:txBody>
            <a:bodyPr vert="horz" lIns="91440" tIns="45720" rIns="91440" bIns="45720" anchor="t"/>
            <a:lstStyle/>
            <a:p>
              <a:endParaRPr lang="en-IN"/>
            </a:p>
          </p:txBody>
        </p:sp>
        <p:sp>
          <p:nvSpPr>
            <p:cNvPr id="3099" name="Shape 3134"/>
            <p:cNvSpPr/>
            <p:nvPr/>
          </p:nvSpPr>
          <p:spPr>
            <a:xfrm>
              <a:off x="5604732" y="5593126"/>
              <a:ext cx="38337" cy="46594"/>
            </a:xfrm>
            <a:custGeom>
              <a:avLst/>
              <a:gdLst/>
              <a:ahLst/>
              <a:cxnLst/>
              <a:rect l="0" t="0" r="0" b="0"/>
              <a:pathLst>
                <a:path w="38337" h="46594">
                  <a:moveTo>
                    <a:pt x="22145" y="0"/>
                  </a:moveTo>
                  <a:lnTo>
                    <a:pt x="16827" y="713"/>
                  </a:lnTo>
                  <a:lnTo>
                    <a:pt x="11667" y="2777"/>
                  </a:lnTo>
                  <a:lnTo>
                    <a:pt x="7063" y="6112"/>
                  </a:lnTo>
                  <a:lnTo>
                    <a:pt x="3333" y="10953"/>
                  </a:lnTo>
                  <a:lnTo>
                    <a:pt x="872" y="16986"/>
                  </a:lnTo>
                  <a:lnTo>
                    <a:pt x="0" y="24526"/>
                  </a:lnTo>
                  <a:lnTo>
                    <a:pt x="793" y="31512"/>
                  </a:lnTo>
                  <a:lnTo>
                    <a:pt x="3016" y="37147"/>
                  </a:lnTo>
                  <a:lnTo>
                    <a:pt x="6270" y="41354"/>
                  </a:lnTo>
                  <a:lnTo>
                    <a:pt x="10160" y="44291"/>
                  </a:lnTo>
                  <a:lnTo>
                    <a:pt x="14366" y="46037"/>
                  </a:lnTo>
                  <a:lnTo>
                    <a:pt x="18493" y="46594"/>
                  </a:lnTo>
                  <a:lnTo>
                    <a:pt x="24288" y="45800"/>
                  </a:lnTo>
                  <a:lnTo>
                    <a:pt x="29447" y="43101"/>
                  </a:lnTo>
                  <a:lnTo>
                    <a:pt x="31829" y="40957"/>
                  </a:lnTo>
                  <a:lnTo>
                    <a:pt x="34131" y="38258"/>
                  </a:lnTo>
                  <a:lnTo>
                    <a:pt x="36273" y="34925"/>
                  </a:lnTo>
                  <a:lnTo>
                    <a:pt x="38337" y="31035"/>
                  </a:lnTo>
                  <a:lnTo>
                    <a:pt x="36908" y="30162"/>
                  </a:lnTo>
                  <a:lnTo>
                    <a:pt x="34290" y="33733"/>
                  </a:lnTo>
                  <a:lnTo>
                    <a:pt x="31274" y="36671"/>
                  </a:lnTo>
                  <a:lnTo>
                    <a:pt x="27542" y="38656"/>
                  </a:lnTo>
                  <a:lnTo>
                    <a:pt x="22780" y="39450"/>
                  </a:lnTo>
                  <a:lnTo>
                    <a:pt x="19685" y="39052"/>
                  </a:lnTo>
                  <a:lnTo>
                    <a:pt x="16906" y="38100"/>
                  </a:lnTo>
                  <a:lnTo>
                    <a:pt x="14366" y="36432"/>
                  </a:lnTo>
                  <a:lnTo>
                    <a:pt x="12065" y="34210"/>
                  </a:lnTo>
                  <a:lnTo>
                    <a:pt x="10160" y="31512"/>
                  </a:lnTo>
                  <a:lnTo>
                    <a:pt x="8810" y="28257"/>
                  </a:lnTo>
                  <a:lnTo>
                    <a:pt x="7937" y="24606"/>
                  </a:lnTo>
                  <a:lnTo>
                    <a:pt x="7620" y="20557"/>
                  </a:lnTo>
                  <a:lnTo>
                    <a:pt x="8255" y="14128"/>
                  </a:lnTo>
                  <a:lnTo>
                    <a:pt x="10080" y="9445"/>
                  </a:lnTo>
                  <a:lnTo>
                    <a:pt x="12620" y="6191"/>
                  </a:lnTo>
                  <a:lnTo>
                    <a:pt x="15399" y="4207"/>
                  </a:lnTo>
                  <a:lnTo>
                    <a:pt x="18176" y="3175"/>
                  </a:lnTo>
                  <a:lnTo>
                    <a:pt x="20398" y="2857"/>
                  </a:lnTo>
                  <a:lnTo>
                    <a:pt x="23495" y="3175"/>
                  </a:lnTo>
                  <a:lnTo>
                    <a:pt x="25320" y="4127"/>
                  </a:lnTo>
                  <a:lnTo>
                    <a:pt x="26352" y="5635"/>
                  </a:lnTo>
                  <a:lnTo>
                    <a:pt x="26907" y="7620"/>
                  </a:lnTo>
                  <a:lnTo>
                    <a:pt x="27542" y="9842"/>
                  </a:lnTo>
                  <a:lnTo>
                    <a:pt x="29210" y="12938"/>
                  </a:lnTo>
                  <a:lnTo>
                    <a:pt x="30558" y="13970"/>
                  </a:lnTo>
                  <a:lnTo>
                    <a:pt x="32385" y="14366"/>
                  </a:lnTo>
                  <a:lnTo>
                    <a:pt x="34368" y="13970"/>
                  </a:lnTo>
                  <a:lnTo>
                    <a:pt x="35797" y="13017"/>
                  </a:lnTo>
                  <a:lnTo>
                    <a:pt x="36591" y="11669"/>
                  </a:lnTo>
                  <a:lnTo>
                    <a:pt x="36908" y="10001"/>
                  </a:lnTo>
                  <a:lnTo>
                    <a:pt x="36671" y="8494"/>
                  </a:lnTo>
                  <a:lnTo>
                    <a:pt x="35877" y="6667"/>
                  </a:lnTo>
                  <a:lnTo>
                    <a:pt x="34527" y="4762"/>
                  </a:lnTo>
                  <a:lnTo>
                    <a:pt x="32702" y="3095"/>
                  </a:lnTo>
                  <a:lnTo>
                    <a:pt x="27781" y="952"/>
                  </a:lnTo>
                  <a:lnTo>
                    <a:pt x="22145" y="0"/>
                  </a:lnTo>
                  <a:close/>
                </a:path>
              </a:pathLst>
            </a:custGeom>
            <a:solidFill>
              <a:srgbClr val="000000"/>
            </a:solidFill>
          </p:spPr>
          <p:txBody>
            <a:bodyPr vert="horz" lIns="91440" tIns="45720" rIns="91440" bIns="45720" anchor="t"/>
            <a:lstStyle/>
            <a:p>
              <a:endParaRPr lang="en-IN"/>
            </a:p>
          </p:txBody>
        </p:sp>
        <p:sp>
          <p:nvSpPr>
            <p:cNvPr id="3100" name="Shape 3135"/>
            <p:cNvSpPr/>
            <p:nvPr/>
          </p:nvSpPr>
          <p:spPr>
            <a:xfrm>
              <a:off x="6101064" y="5593126"/>
              <a:ext cx="46513" cy="45561"/>
            </a:xfrm>
            <a:custGeom>
              <a:avLst/>
              <a:gdLst/>
              <a:ahLst/>
              <a:cxnLst/>
              <a:rect l="0" t="0" r="0" b="0"/>
              <a:pathLst>
                <a:path w="46513" h="45561">
                  <a:moveTo>
                    <a:pt x="13730" y="0"/>
                  </a:moveTo>
                  <a:lnTo>
                    <a:pt x="0" y="4445"/>
                  </a:lnTo>
                  <a:lnTo>
                    <a:pt x="0" y="6191"/>
                  </a:lnTo>
                  <a:lnTo>
                    <a:pt x="1110" y="5874"/>
                  </a:lnTo>
                  <a:lnTo>
                    <a:pt x="2937" y="5794"/>
                  </a:lnTo>
                  <a:lnTo>
                    <a:pt x="4126" y="5874"/>
                  </a:lnTo>
                  <a:lnTo>
                    <a:pt x="5238" y="6588"/>
                  </a:lnTo>
                  <a:lnTo>
                    <a:pt x="6032" y="8494"/>
                  </a:lnTo>
                  <a:lnTo>
                    <a:pt x="6350" y="12144"/>
                  </a:lnTo>
                  <a:lnTo>
                    <a:pt x="6350" y="36671"/>
                  </a:lnTo>
                  <a:lnTo>
                    <a:pt x="6112" y="40244"/>
                  </a:lnTo>
                  <a:lnTo>
                    <a:pt x="5079" y="42465"/>
                  </a:lnTo>
                  <a:lnTo>
                    <a:pt x="3175" y="43656"/>
                  </a:lnTo>
                  <a:lnTo>
                    <a:pt x="237" y="44132"/>
                  </a:lnTo>
                  <a:lnTo>
                    <a:pt x="237" y="45561"/>
                  </a:lnTo>
                  <a:lnTo>
                    <a:pt x="21193" y="45561"/>
                  </a:lnTo>
                  <a:lnTo>
                    <a:pt x="21193" y="44132"/>
                  </a:lnTo>
                  <a:lnTo>
                    <a:pt x="18018" y="43656"/>
                  </a:lnTo>
                  <a:lnTo>
                    <a:pt x="16033" y="42703"/>
                  </a:lnTo>
                  <a:lnTo>
                    <a:pt x="15002" y="41116"/>
                  </a:lnTo>
                  <a:lnTo>
                    <a:pt x="14684" y="38972"/>
                  </a:lnTo>
                  <a:lnTo>
                    <a:pt x="14684" y="11112"/>
                  </a:lnTo>
                  <a:lnTo>
                    <a:pt x="17383" y="8651"/>
                  </a:lnTo>
                  <a:lnTo>
                    <a:pt x="19922" y="6906"/>
                  </a:lnTo>
                  <a:lnTo>
                    <a:pt x="22303" y="5874"/>
                  </a:lnTo>
                  <a:lnTo>
                    <a:pt x="24527" y="5476"/>
                  </a:lnTo>
                  <a:lnTo>
                    <a:pt x="28178" y="6112"/>
                  </a:lnTo>
                  <a:lnTo>
                    <a:pt x="30559" y="8016"/>
                  </a:lnTo>
                  <a:lnTo>
                    <a:pt x="31828" y="11032"/>
                  </a:lnTo>
                  <a:lnTo>
                    <a:pt x="32146" y="15081"/>
                  </a:lnTo>
                  <a:lnTo>
                    <a:pt x="32146" y="35797"/>
                  </a:lnTo>
                  <a:lnTo>
                    <a:pt x="31908" y="38972"/>
                  </a:lnTo>
                  <a:lnTo>
                    <a:pt x="31353" y="41195"/>
                  </a:lnTo>
                  <a:lnTo>
                    <a:pt x="30399" y="42625"/>
                  </a:lnTo>
                  <a:lnTo>
                    <a:pt x="29130" y="43497"/>
                  </a:lnTo>
                  <a:lnTo>
                    <a:pt x="25875" y="44132"/>
                  </a:lnTo>
                  <a:lnTo>
                    <a:pt x="25875" y="45561"/>
                  </a:lnTo>
                  <a:lnTo>
                    <a:pt x="46513" y="45561"/>
                  </a:lnTo>
                  <a:lnTo>
                    <a:pt x="46513" y="44132"/>
                  </a:lnTo>
                  <a:lnTo>
                    <a:pt x="43497" y="43576"/>
                  </a:lnTo>
                  <a:lnTo>
                    <a:pt x="41671" y="42465"/>
                  </a:lnTo>
                  <a:lnTo>
                    <a:pt x="40718" y="40481"/>
                  </a:lnTo>
                  <a:lnTo>
                    <a:pt x="40481" y="37544"/>
                  </a:lnTo>
                  <a:lnTo>
                    <a:pt x="40481" y="14844"/>
                  </a:lnTo>
                  <a:lnTo>
                    <a:pt x="39924" y="9525"/>
                  </a:lnTo>
                  <a:lnTo>
                    <a:pt x="38496" y="5635"/>
                  </a:lnTo>
                  <a:lnTo>
                    <a:pt x="36433" y="2937"/>
                  </a:lnTo>
                  <a:lnTo>
                    <a:pt x="33893" y="1190"/>
                  </a:lnTo>
                  <a:lnTo>
                    <a:pt x="31353" y="238"/>
                  </a:lnTo>
                  <a:lnTo>
                    <a:pt x="28892" y="0"/>
                  </a:lnTo>
                  <a:lnTo>
                    <a:pt x="24843" y="635"/>
                  </a:lnTo>
                  <a:lnTo>
                    <a:pt x="21272" y="2381"/>
                  </a:lnTo>
                  <a:lnTo>
                    <a:pt x="17859" y="4841"/>
                  </a:lnTo>
                  <a:lnTo>
                    <a:pt x="14365" y="8016"/>
                  </a:lnTo>
                  <a:lnTo>
                    <a:pt x="14365" y="238"/>
                  </a:lnTo>
                  <a:lnTo>
                    <a:pt x="13730" y="0"/>
                  </a:lnTo>
                  <a:close/>
                </a:path>
              </a:pathLst>
            </a:custGeom>
            <a:solidFill>
              <a:srgbClr val="000000"/>
            </a:solidFill>
          </p:spPr>
          <p:txBody>
            <a:bodyPr vert="horz" lIns="91440" tIns="45720" rIns="91440" bIns="45720" anchor="t"/>
            <a:lstStyle/>
            <a:p>
              <a:endParaRPr lang="en-IN"/>
            </a:p>
          </p:txBody>
        </p:sp>
        <p:sp>
          <p:nvSpPr>
            <p:cNvPr id="3101" name="Shape 3136"/>
            <p:cNvSpPr/>
            <p:nvPr/>
          </p:nvSpPr>
          <p:spPr>
            <a:xfrm>
              <a:off x="6050581" y="5593126"/>
              <a:ext cx="46435" cy="45561"/>
            </a:xfrm>
            <a:custGeom>
              <a:avLst/>
              <a:gdLst/>
              <a:ahLst/>
              <a:cxnLst/>
              <a:rect l="0" t="0" r="0" b="0"/>
              <a:pathLst>
                <a:path w="46435" h="45561">
                  <a:moveTo>
                    <a:pt x="13652" y="0"/>
                  </a:moveTo>
                  <a:lnTo>
                    <a:pt x="0" y="4445"/>
                  </a:lnTo>
                  <a:lnTo>
                    <a:pt x="0" y="6191"/>
                  </a:lnTo>
                  <a:lnTo>
                    <a:pt x="1111" y="5874"/>
                  </a:lnTo>
                  <a:lnTo>
                    <a:pt x="2857" y="5794"/>
                  </a:lnTo>
                  <a:lnTo>
                    <a:pt x="4127" y="5874"/>
                  </a:lnTo>
                  <a:lnTo>
                    <a:pt x="5160" y="6588"/>
                  </a:lnTo>
                  <a:lnTo>
                    <a:pt x="6032" y="8494"/>
                  </a:lnTo>
                  <a:lnTo>
                    <a:pt x="6350" y="12144"/>
                  </a:lnTo>
                  <a:lnTo>
                    <a:pt x="6350" y="36671"/>
                  </a:lnTo>
                  <a:lnTo>
                    <a:pt x="6111" y="40244"/>
                  </a:lnTo>
                  <a:lnTo>
                    <a:pt x="5080" y="42465"/>
                  </a:lnTo>
                  <a:lnTo>
                    <a:pt x="3175" y="43656"/>
                  </a:lnTo>
                  <a:lnTo>
                    <a:pt x="158" y="44132"/>
                  </a:lnTo>
                  <a:lnTo>
                    <a:pt x="158" y="45561"/>
                  </a:lnTo>
                  <a:lnTo>
                    <a:pt x="21192" y="45561"/>
                  </a:lnTo>
                  <a:lnTo>
                    <a:pt x="21192" y="44132"/>
                  </a:lnTo>
                  <a:lnTo>
                    <a:pt x="18017" y="43656"/>
                  </a:lnTo>
                  <a:lnTo>
                    <a:pt x="15954" y="42703"/>
                  </a:lnTo>
                  <a:lnTo>
                    <a:pt x="14922" y="41116"/>
                  </a:lnTo>
                  <a:lnTo>
                    <a:pt x="14685" y="38972"/>
                  </a:lnTo>
                  <a:lnTo>
                    <a:pt x="14685" y="11112"/>
                  </a:lnTo>
                  <a:lnTo>
                    <a:pt x="17382" y="8651"/>
                  </a:lnTo>
                  <a:lnTo>
                    <a:pt x="19843" y="6906"/>
                  </a:lnTo>
                  <a:lnTo>
                    <a:pt x="22225" y="5874"/>
                  </a:lnTo>
                  <a:lnTo>
                    <a:pt x="24447" y="5476"/>
                  </a:lnTo>
                  <a:lnTo>
                    <a:pt x="28178" y="6112"/>
                  </a:lnTo>
                  <a:lnTo>
                    <a:pt x="30480" y="8016"/>
                  </a:lnTo>
                  <a:lnTo>
                    <a:pt x="31750" y="11032"/>
                  </a:lnTo>
                  <a:lnTo>
                    <a:pt x="32067" y="15081"/>
                  </a:lnTo>
                  <a:lnTo>
                    <a:pt x="32067" y="35797"/>
                  </a:lnTo>
                  <a:lnTo>
                    <a:pt x="31908" y="38972"/>
                  </a:lnTo>
                  <a:lnTo>
                    <a:pt x="31274" y="41195"/>
                  </a:lnTo>
                  <a:lnTo>
                    <a:pt x="30321" y="42625"/>
                  </a:lnTo>
                  <a:lnTo>
                    <a:pt x="29130" y="43497"/>
                  </a:lnTo>
                  <a:lnTo>
                    <a:pt x="25876" y="44132"/>
                  </a:lnTo>
                  <a:lnTo>
                    <a:pt x="25876" y="45561"/>
                  </a:lnTo>
                  <a:lnTo>
                    <a:pt x="46435" y="45561"/>
                  </a:lnTo>
                  <a:lnTo>
                    <a:pt x="46435" y="44132"/>
                  </a:lnTo>
                  <a:lnTo>
                    <a:pt x="43417" y="43576"/>
                  </a:lnTo>
                  <a:lnTo>
                    <a:pt x="41592" y="42465"/>
                  </a:lnTo>
                  <a:lnTo>
                    <a:pt x="40640" y="40481"/>
                  </a:lnTo>
                  <a:lnTo>
                    <a:pt x="40401" y="37544"/>
                  </a:lnTo>
                  <a:lnTo>
                    <a:pt x="40401" y="14844"/>
                  </a:lnTo>
                  <a:lnTo>
                    <a:pt x="39846" y="9525"/>
                  </a:lnTo>
                  <a:lnTo>
                    <a:pt x="38417" y="5635"/>
                  </a:lnTo>
                  <a:lnTo>
                    <a:pt x="36353" y="2937"/>
                  </a:lnTo>
                  <a:lnTo>
                    <a:pt x="33892" y="1190"/>
                  </a:lnTo>
                  <a:lnTo>
                    <a:pt x="31274" y="238"/>
                  </a:lnTo>
                  <a:lnTo>
                    <a:pt x="28813" y="0"/>
                  </a:lnTo>
                  <a:lnTo>
                    <a:pt x="24765" y="635"/>
                  </a:lnTo>
                  <a:lnTo>
                    <a:pt x="21272" y="2381"/>
                  </a:lnTo>
                  <a:lnTo>
                    <a:pt x="17860" y="4841"/>
                  </a:lnTo>
                  <a:lnTo>
                    <a:pt x="14367" y="801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3102" name="Shape 3137"/>
            <p:cNvSpPr/>
            <p:nvPr/>
          </p:nvSpPr>
          <p:spPr>
            <a:xfrm>
              <a:off x="5258022" y="5593126"/>
              <a:ext cx="32702" cy="45561"/>
            </a:xfrm>
            <a:custGeom>
              <a:avLst/>
              <a:gdLst/>
              <a:ahLst/>
              <a:cxnLst/>
              <a:rect l="0" t="0" r="0" b="0"/>
              <a:pathLst>
                <a:path w="32702" h="45561">
                  <a:moveTo>
                    <a:pt x="14842" y="0"/>
                  </a:moveTo>
                  <a:lnTo>
                    <a:pt x="158" y="5397"/>
                  </a:lnTo>
                  <a:lnTo>
                    <a:pt x="158" y="6985"/>
                  </a:lnTo>
                  <a:lnTo>
                    <a:pt x="3571" y="6588"/>
                  </a:lnTo>
                  <a:lnTo>
                    <a:pt x="4762" y="6667"/>
                  </a:lnTo>
                  <a:lnTo>
                    <a:pt x="5873" y="7382"/>
                  </a:lnTo>
                  <a:lnTo>
                    <a:pt x="6667" y="9127"/>
                  </a:lnTo>
                  <a:lnTo>
                    <a:pt x="6984" y="12541"/>
                  </a:lnTo>
                  <a:lnTo>
                    <a:pt x="6984" y="37306"/>
                  </a:lnTo>
                  <a:lnTo>
                    <a:pt x="6667" y="40560"/>
                  </a:lnTo>
                  <a:lnTo>
                    <a:pt x="5556" y="42386"/>
                  </a:lnTo>
                  <a:lnTo>
                    <a:pt x="3412" y="43338"/>
                  </a:lnTo>
                  <a:lnTo>
                    <a:pt x="0" y="44132"/>
                  </a:lnTo>
                  <a:lnTo>
                    <a:pt x="0" y="45561"/>
                  </a:lnTo>
                  <a:lnTo>
                    <a:pt x="23732" y="45561"/>
                  </a:lnTo>
                  <a:lnTo>
                    <a:pt x="23732" y="44132"/>
                  </a:lnTo>
                  <a:lnTo>
                    <a:pt x="20320" y="43815"/>
                  </a:lnTo>
                  <a:lnTo>
                    <a:pt x="17621" y="42862"/>
                  </a:lnTo>
                  <a:lnTo>
                    <a:pt x="15953" y="40719"/>
                  </a:lnTo>
                  <a:lnTo>
                    <a:pt x="15318" y="36671"/>
                  </a:lnTo>
                  <a:lnTo>
                    <a:pt x="15318" y="14366"/>
                  </a:lnTo>
                  <a:lnTo>
                    <a:pt x="15716" y="12620"/>
                  </a:lnTo>
                  <a:lnTo>
                    <a:pt x="16588" y="10875"/>
                  </a:lnTo>
                  <a:lnTo>
                    <a:pt x="19208" y="7700"/>
                  </a:lnTo>
                  <a:lnTo>
                    <a:pt x="20716" y="6667"/>
                  </a:lnTo>
                  <a:lnTo>
                    <a:pt x="22066" y="6270"/>
                  </a:lnTo>
                  <a:lnTo>
                    <a:pt x="24129" y="7222"/>
                  </a:lnTo>
                  <a:lnTo>
                    <a:pt x="26113" y="8810"/>
                  </a:lnTo>
                  <a:lnTo>
                    <a:pt x="28892" y="9763"/>
                  </a:lnTo>
                  <a:lnTo>
                    <a:pt x="30479" y="9445"/>
                  </a:lnTo>
                  <a:lnTo>
                    <a:pt x="31670" y="8494"/>
                  </a:lnTo>
                  <a:lnTo>
                    <a:pt x="32463" y="7063"/>
                  </a:lnTo>
                  <a:lnTo>
                    <a:pt x="32702" y="5397"/>
                  </a:lnTo>
                  <a:lnTo>
                    <a:pt x="32384" y="3175"/>
                  </a:lnTo>
                  <a:lnTo>
                    <a:pt x="31273" y="1428"/>
                  </a:lnTo>
                  <a:lnTo>
                    <a:pt x="29606" y="317"/>
                  </a:lnTo>
                  <a:lnTo>
                    <a:pt x="27304" y="0"/>
                  </a:lnTo>
                  <a:lnTo>
                    <a:pt x="24526" y="396"/>
                  </a:lnTo>
                  <a:lnTo>
                    <a:pt x="21748" y="1905"/>
                  </a:lnTo>
                  <a:lnTo>
                    <a:pt x="18811" y="4682"/>
                  </a:lnTo>
                  <a:lnTo>
                    <a:pt x="15557" y="9049"/>
                  </a:lnTo>
                  <a:lnTo>
                    <a:pt x="15318" y="9049"/>
                  </a:lnTo>
                  <a:lnTo>
                    <a:pt x="15318" y="238"/>
                  </a:lnTo>
                  <a:lnTo>
                    <a:pt x="14842" y="0"/>
                  </a:lnTo>
                  <a:close/>
                </a:path>
              </a:pathLst>
            </a:custGeom>
            <a:solidFill>
              <a:srgbClr val="000000"/>
            </a:solidFill>
          </p:spPr>
          <p:txBody>
            <a:bodyPr vert="horz" lIns="91440" tIns="45720" rIns="91440" bIns="45720" anchor="t"/>
            <a:lstStyle/>
            <a:p>
              <a:endParaRPr lang="en-IN"/>
            </a:p>
          </p:txBody>
        </p:sp>
        <p:sp>
          <p:nvSpPr>
            <p:cNvPr id="3103" name="Shape 3138"/>
            <p:cNvSpPr/>
            <p:nvPr/>
          </p:nvSpPr>
          <p:spPr>
            <a:xfrm>
              <a:off x="5124274" y="5593126"/>
              <a:ext cx="32702" cy="45561"/>
            </a:xfrm>
            <a:custGeom>
              <a:avLst/>
              <a:gdLst/>
              <a:ahLst/>
              <a:cxnLst/>
              <a:rect l="0" t="0" r="0" b="0"/>
              <a:pathLst>
                <a:path w="32702" h="45561">
                  <a:moveTo>
                    <a:pt x="14844" y="0"/>
                  </a:moveTo>
                  <a:lnTo>
                    <a:pt x="158" y="5397"/>
                  </a:lnTo>
                  <a:lnTo>
                    <a:pt x="158" y="6985"/>
                  </a:lnTo>
                  <a:lnTo>
                    <a:pt x="3572" y="6588"/>
                  </a:lnTo>
                  <a:lnTo>
                    <a:pt x="4762" y="6667"/>
                  </a:lnTo>
                  <a:lnTo>
                    <a:pt x="5874" y="7382"/>
                  </a:lnTo>
                  <a:lnTo>
                    <a:pt x="6667" y="9127"/>
                  </a:lnTo>
                  <a:lnTo>
                    <a:pt x="6985" y="12541"/>
                  </a:lnTo>
                  <a:lnTo>
                    <a:pt x="6985" y="37306"/>
                  </a:lnTo>
                  <a:lnTo>
                    <a:pt x="6667" y="40560"/>
                  </a:lnTo>
                  <a:lnTo>
                    <a:pt x="5556" y="42386"/>
                  </a:lnTo>
                  <a:lnTo>
                    <a:pt x="3413" y="43338"/>
                  </a:lnTo>
                  <a:lnTo>
                    <a:pt x="0" y="44132"/>
                  </a:lnTo>
                  <a:lnTo>
                    <a:pt x="0" y="45561"/>
                  </a:lnTo>
                  <a:lnTo>
                    <a:pt x="23733" y="45561"/>
                  </a:lnTo>
                  <a:lnTo>
                    <a:pt x="23733" y="44132"/>
                  </a:lnTo>
                  <a:lnTo>
                    <a:pt x="20320" y="43815"/>
                  </a:lnTo>
                  <a:lnTo>
                    <a:pt x="17701" y="42862"/>
                  </a:lnTo>
                  <a:lnTo>
                    <a:pt x="15955" y="40719"/>
                  </a:lnTo>
                  <a:lnTo>
                    <a:pt x="15319" y="36671"/>
                  </a:lnTo>
                  <a:lnTo>
                    <a:pt x="15319" y="14366"/>
                  </a:lnTo>
                  <a:lnTo>
                    <a:pt x="15716" y="12620"/>
                  </a:lnTo>
                  <a:lnTo>
                    <a:pt x="16590" y="10875"/>
                  </a:lnTo>
                  <a:lnTo>
                    <a:pt x="19288" y="7700"/>
                  </a:lnTo>
                  <a:lnTo>
                    <a:pt x="20717" y="6667"/>
                  </a:lnTo>
                  <a:lnTo>
                    <a:pt x="22066" y="6270"/>
                  </a:lnTo>
                  <a:lnTo>
                    <a:pt x="24130" y="7222"/>
                  </a:lnTo>
                  <a:lnTo>
                    <a:pt x="26115" y="8810"/>
                  </a:lnTo>
                  <a:lnTo>
                    <a:pt x="28892" y="9763"/>
                  </a:lnTo>
                  <a:lnTo>
                    <a:pt x="30480" y="9445"/>
                  </a:lnTo>
                  <a:lnTo>
                    <a:pt x="31671" y="8494"/>
                  </a:lnTo>
                  <a:lnTo>
                    <a:pt x="32465" y="7063"/>
                  </a:lnTo>
                  <a:lnTo>
                    <a:pt x="32702" y="5397"/>
                  </a:lnTo>
                  <a:lnTo>
                    <a:pt x="32385" y="3175"/>
                  </a:lnTo>
                  <a:lnTo>
                    <a:pt x="31274" y="1428"/>
                  </a:lnTo>
                  <a:lnTo>
                    <a:pt x="29607" y="317"/>
                  </a:lnTo>
                  <a:lnTo>
                    <a:pt x="27305" y="0"/>
                  </a:lnTo>
                  <a:lnTo>
                    <a:pt x="24527" y="396"/>
                  </a:lnTo>
                  <a:lnTo>
                    <a:pt x="21749" y="1905"/>
                  </a:lnTo>
                  <a:lnTo>
                    <a:pt x="18812" y="4682"/>
                  </a:lnTo>
                  <a:lnTo>
                    <a:pt x="15557" y="9049"/>
                  </a:lnTo>
                  <a:lnTo>
                    <a:pt x="15319" y="9049"/>
                  </a:lnTo>
                  <a:lnTo>
                    <a:pt x="15319" y="238"/>
                  </a:lnTo>
                  <a:lnTo>
                    <a:pt x="14844" y="0"/>
                  </a:lnTo>
                  <a:close/>
                </a:path>
              </a:pathLst>
            </a:custGeom>
            <a:solidFill>
              <a:srgbClr val="000000"/>
            </a:solidFill>
          </p:spPr>
          <p:txBody>
            <a:bodyPr vert="horz" lIns="91440" tIns="45720" rIns="91440" bIns="45720" anchor="t"/>
            <a:lstStyle/>
            <a:p>
              <a:endParaRPr lang="en-IN"/>
            </a:p>
          </p:txBody>
        </p:sp>
        <p:sp>
          <p:nvSpPr>
            <p:cNvPr id="3104" name="Shape 3139"/>
            <p:cNvSpPr/>
            <p:nvPr/>
          </p:nvSpPr>
          <p:spPr>
            <a:xfrm>
              <a:off x="5338508" y="5593126"/>
              <a:ext cx="43815" cy="67151"/>
            </a:xfrm>
            <a:custGeom>
              <a:avLst/>
              <a:gdLst/>
              <a:ahLst/>
              <a:cxnLst/>
              <a:rect l="0" t="0" r="0" b="0"/>
              <a:pathLst>
                <a:path w="43815" h="67151">
                  <a:moveTo>
                    <a:pt x="21113" y="0"/>
                  </a:moveTo>
                  <a:lnTo>
                    <a:pt x="19763" y="2777"/>
                  </a:lnTo>
                  <a:lnTo>
                    <a:pt x="22621" y="3333"/>
                  </a:lnTo>
                  <a:lnTo>
                    <a:pt x="24923" y="4921"/>
                  </a:lnTo>
                  <a:lnTo>
                    <a:pt x="27940" y="9763"/>
                  </a:lnTo>
                  <a:lnTo>
                    <a:pt x="29447" y="15160"/>
                  </a:lnTo>
                  <a:lnTo>
                    <a:pt x="29765" y="17382"/>
                  </a:lnTo>
                  <a:lnTo>
                    <a:pt x="29845" y="18812"/>
                  </a:lnTo>
                  <a:lnTo>
                    <a:pt x="29845" y="20240"/>
                  </a:lnTo>
                  <a:lnTo>
                    <a:pt x="29527" y="22225"/>
                  </a:lnTo>
                  <a:lnTo>
                    <a:pt x="28733" y="24369"/>
                  </a:lnTo>
                  <a:lnTo>
                    <a:pt x="27463" y="26352"/>
                  </a:lnTo>
                  <a:lnTo>
                    <a:pt x="25478" y="27781"/>
                  </a:lnTo>
                  <a:lnTo>
                    <a:pt x="22621" y="28337"/>
                  </a:lnTo>
                  <a:lnTo>
                    <a:pt x="19128" y="27622"/>
                  </a:lnTo>
                  <a:lnTo>
                    <a:pt x="16430" y="25796"/>
                  </a:lnTo>
                  <a:lnTo>
                    <a:pt x="14525" y="22938"/>
                  </a:lnTo>
                  <a:lnTo>
                    <a:pt x="13255" y="19446"/>
                  </a:lnTo>
                  <a:lnTo>
                    <a:pt x="12302" y="11747"/>
                  </a:lnTo>
                  <a:lnTo>
                    <a:pt x="12937" y="7540"/>
                  </a:lnTo>
                  <a:lnTo>
                    <a:pt x="14683" y="4762"/>
                  </a:lnTo>
                  <a:lnTo>
                    <a:pt x="17065" y="3175"/>
                  </a:lnTo>
                  <a:lnTo>
                    <a:pt x="19763" y="2777"/>
                  </a:lnTo>
                  <a:lnTo>
                    <a:pt x="21113" y="0"/>
                  </a:lnTo>
                  <a:lnTo>
                    <a:pt x="17223" y="396"/>
                  </a:lnTo>
                  <a:lnTo>
                    <a:pt x="13335" y="1666"/>
                  </a:lnTo>
                  <a:lnTo>
                    <a:pt x="9762" y="3888"/>
                  </a:lnTo>
                  <a:lnTo>
                    <a:pt x="6826" y="7063"/>
                  </a:lnTo>
                  <a:lnTo>
                    <a:pt x="4841" y="11271"/>
                  </a:lnTo>
                  <a:lnTo>
                    <a:pt x="4047" y="16588"/>
                  </a:lnTo>
                  <a:lnTo>
                    <a:pt x="4682" y="20637"/>
                  </a:lnTo>
                  <a:lnTo>
                    <a:pt x="6428" y="24208"/>
                  </a:lnTo>
                  <a:lnTo>
                    <a:pt x="9366" y="27146"/>
                  </a:lnTo>
                  <a:lnTo>
                    <a:pt x="13335" y="29447"/>
                  </a:lnTo>
                  <a:lnTo>
                    <a:pt x="9603" y="32861"/>
                  </a:lnTo>
                  <a:lnTo>
                    <a:pt x="7063" y="35321"/>
                  </a:lnTo>
                  <a:lnTo>
                    <a:pt x="5556" y="37069"/>
                  </a:lnTo>
                  <a:lnTo>
                    <a:pt x="4762" y="38417"/>
                  </a:lnTo>
                  <a:lnTo>
                    <a:pt x="4445" y="40244"/>
                  </a:lnTo>
                  <a:lnTo>
                    <a:pt x="4921" y="42068"/>
                  </a:lnTo>
                  <a:lnTo>
                    <a:pt x="6111" y="43419"/>
                  </a:lnTo>
                  <a:lnTo>
                    <a:pt x="9762" y="45482"/>
                  </a:lnTo>
                  <a:lnTo>
                    <a:pt x="6032" y="48260"/>
                  </a:lnTo>
                  <a:lnTo>
                    <a:pt x="2936" y="51196"/>
                  </a:lnTo>
                  <a:lnTo>
                    <a:pt x="793" y="54292"/>
                  </a:lnTo>
                  <a:lnTo>
                    <a:pt x="0" y="57546"/>
                  </a:lnTo>
                  <a:lnTo>
                    <a:pt x="396" y="59531"/>
                  </a:lnTo>
                  <a:lnTo>
                    <a:pt x="1348" y="61277"/>
                  </a:lnTo>
                  <a:lnTo>
                    <a:pt x="2936" y="62944"/>
                  </a:lnTo>
                  <a:lnTo>
                    <a:pt x="5000" y="64372"/>
                  </a:lnTo>
                  <a:lnTo>
                    <a:pt x="10556" y="66437"/>
                  </a:lnTo>
                  <a:lnTo>
                    <a:pt x="17541" y="67151"/>
                  </a:lnTo>
                  <a:lnTo>
                    <a:pt x="21192" y="66913"/>
                  </a:lnTo>
                  <a:lnTo>
                    <a:pt x="25320" y="66119"/>
                  </a:lnTo>
                  <a:lnTo>
                    <a:pt x="29447" y="64850"/>
                  </a:lnTo>
                  <a:lnTo>
                    <a:pt x="33575" y="63024"/>
                  </a:lnTo>
                  <a:lnTo>
                    <a:pt x="37226" y="60642"/>
                  </a:lnTo>
                  <a:lnTo>
                    <a:pt x="40163" y="57785"/>
                  </a:lnTo>
                  <a:lnTo>
                    <a:pt x="42147" y="54292"/>
                  </a:lnTo>
                  <a:lnTo>
                    <a:pt x="42941" y="50402"/>
                  </a:lnTo>
                  <a:lnTo>
                    <a:pt x="42782" y="48736"/>
                  </a:lnTo>
                  <a:lnTo>
                    <a:pt x="42147" y="46594"/>
                  </a:lnTo>
                  <a:lnTo>
                    <a:pt x="40877" y="44291"/>
                  </a:lnTo>
                  <a:lnTo>
                    <a:pt x="38735" y="42227"/>
                  </a:lnTo>
                  <a:lnTo>
                    <a:pt x="35560" y="40640"/>
                  </a:lnTo>
                  <a:lnTo>
                    <a:pt x="30956" y="39846"/>
                  </a:lnTo>
                  <a:lnTo>
                    <a:pt x="18176" y="39211"/>
                  </a:lnTo>
                  <a:lnTo>
                    <a:pt x="14763" y="39052"/>
                  </a:lnTo>
                  <a:lnTo>
                    <a:pt x="13274" y="38660"/>
                  </a:lnTo>
                  <a:lnTo>
                    <a:pt x="11826" y="45800"/>
                  </a:lnTo>
                  <a:lnTo>
                    <a:pt x="16033" y="46513"/>
                  </a:lnTo>
                  <a:lnTo>
                    <a:pt x="20716" y="46831"/>
                  </a:lnTo>
                  <a:lnTo>
                    <a:pt x="23891" y="46910"/>
                  </a:lnTo>
                  <a:lnTo>
                    <a:pt x="27940" y="47069"/>
                  </a:lnTo>
                  <a:lnTo>
                    <a:pt x="32940" y="47307"/>
                  </a:lnTo>
                  <a:lnTo>
                    <a:pt x="36750" y="47942"/>
                  </a:lnTo>
                  <a:lnTo>
                    <a:pt x="39290" y="49371"/>
                  </a:lnTo>
                  <a:lnTo>
                    <a:pt x="40163" y="51911"/>
                  </a:lnTo>
                  <a:lnTo>
                    <a:pt x="39846" y="53895"/>
                  </a:lnTo>
                  <a:lnTo>
                    <a:pt x="38893" y="55641"/>
                  </a:lnTo>
                  <a:lnTo>
                    <a:pt x="37384" y="57308"/>
                  </a:lnTo>
                  <a:lnTo>
                    <a:pt x="35321" y="58737"/>
                  </a:lnTo>
                  <a:lnTo>
                    <a:pt x="32702" y="59927"/>
                  </a:lnTo>
                  <a:lnTo>
                    <a:pt x="29527" y="60801"/>
                  </a:lnTo>
                  <a:lnTo>
                    <a:pt x="25955" y="61277"/>
                  </a:lnTo>
                  <a:lnTo>
                    <a:pt x="21827" y="61515"/>
                  </a:lnTo>
                  <a:lnTo>
                    <a:pt x="17938" y="61357"/>
                  </a:lnTo>
                  <a:lnTo>
                    <a:pt x="14763" y="60881"/>
                  </a:lnTo>
                  <a:lnTo>
                    <a:pt x="12143" y="60166"/>
                  </a:lnTo>
                  <a:lnTo>
                    <a:pt x="10160" y="59133"/>
                  </a:lnTo>
                  <a:lnTo>
                    <a:pt x="7698" y="56912"/>
                  </a:lnTo>
                  <a:lnTo>
                    <a:pt x="6985" y="54531"/>
                  </a:lnTo>
                  <a:lnTo>
                    <a:pt x="7302" y="52387"/>
                  </a:lnTo>
                  <a:lnTo>
                    <a:pt x="8254" y="50402"/>
                  </a:lnTo>
                  <a:lnTo>
                    <a:pt x="11826" y="45800"/>
                  </a:lnTo>
                  <a:lnTo>
                    <a:pt x="13274" y="38660"/>
                  </a:lnTo>
                  <a:lnTo>
                    <a:pt x="11747" y="38258"/>
                  </a:lnTo>
                  <a:lnTo>
                    <a:pt x="10795" y="37544"/>
                  </a:lnTo>
                  <a:lnTo>
                    <a:pt x="10397" y="36591"/>
                  </a:lnTo>
                  <a:lnTo>
                    <a:pt x="11032" y="34766"/>
                  </a:lnTo>
                  <a:lnTo>
                    <a:pt x="12620" y="32782"/>
                  </a:lnTo>
                  <a:lnTo>
                    <a:pt x="14604" y="31115"/>
                  </a:lnTo>
                  <a:lnTo>
                    <a:pt x="16351" y="30321"/>
                  </a:lnTo>
                  <a:lnTo>
                    <a:pt x="17223" y="30401"/>
                  </a:lnTo>
                  <a:lnTo>
                    <a:pt x="18811" y="30558"/>
                  </a:lnTo>
                  <a:lnTo>
                    <a:pt x="21748" y="30797"/>
                  </a:lnTo>
                  <a:lnTo>
                    <a:pt x="24765" y="30401"/>
                  </a:lnTo>
                  <a:lnTo>
                    <a:pt x="28257" y="29368"/>
                  </a:lnTo>
                  <a:lnTo>
                    <a:pt x="31670" y="27544"/>
                  </a:lnTo>
                  <a:lnTo>
                    <a:pt x="34607" y="24765"/>
                  </a:lnTo>
                  <a:lnTo>
                    <a:pt x="36671" y="21113"/>
                  </a:lnTo>
                  <a:lnTo>
                    <a:pt x="37465" y="16271"/>
                  </a:lnTo>
                  <a:lnTo>
                    <a:pt x="37306" y="13096"/>
                  </a:lnTo>
                  <a:lnTo>
                    <a:pt x="36908" y="10715"/>
                  </a:lnTo>
                  <a:lnTo>
                    <a:pt x="35560" y="7143"/>
                  </a:lnTo>
                  <a:lnTo>
                    <a:pt x="43815" y="7143"/>
                  </a:lnTo>
                  <a:lnTo>
                    <a:pt x="43815" y="3254"/>
                  </a:lnTo>
                  <a:lnTo>
                    <a:pt x="36195" y="3254"/>
                  </a:lnTo>
                  <a:lnTo>
                    <a:pt x="33654" y="3095"/>
                  </a:lnTo>
                  <a:lnTo>
                    <a:pt x="30717" y="2301"/>
                  </a:lnTo>
                  <a:lnTo>
                    <a:pt x="25717" y="635"/>
                  </a:lnTo>
                  <a:lnTo>
                    <a:pt x="21113" y="0"/>
                  </a:lnTo>
                  <a:close/>
                </a:path>
              </a:pathLst>
            </a:custGeom>
            <a:solidFill>
              <a:srgbClr val="000000"/>
            </a:solidFill>
          </p:spPr>
          <p:txBody>
            <a:bodyPr vert="horz" lIns="91440" tIns="45720" rIns="91440" bIns="45720" anchor="t"/>
            <a:lstStyle/>
            <a:p>
              <a:endParaRPr lang="en-IN"/>
            </a:p>
          </p:txBody>
        </p:sp>
        <p:sp>
          <p:nvSpPr>
            <p:cNvPr id="3105" name="Shape 3140"/>
            <p:cNvSpPr/>
            <p:nvPr/>
          </p:nvSpPr>
          <p:spPr>
            <a:xfrm>
              <a:off x="5745939" y="5593126"/>
              <a:ext cx="29448" cy="46594"/>
            </a:xfrm>
            <a:custGeom>
              <a:avLst/>
              <a:gdLst/>
              <a:ahLst/>
              <a:cxnLst/>
              <a:rect l="0" t="0" r="0" b="0"/>
              <a:pathLst>
                <a:path w="29448" h="46594">
                  <a:moveTo>
                    <a:pt x="13889" y="0"/>
                  </a:moveTo>
                  <a:lnTo>
                    <a:pt x="9525" y="556"/>
                  </a:lnTo>
                  <a:lnTo>
                    <a:pt x="6032" y="1983"/>
                  </a:lnTo>
                  <a:lnTo>
                    <a:pt x="3413" y="3968"/>
                  </a:lnTo>
                  <a:lnTo>
                    <a:pt x="1508" y="6508"/>
                  </a:lnTo>
                  <a:lnTo>
                    <a:pt x="396" y="9287"/>
                  </a:lnTo>
                  <a:lnTo>
                    <a:pt x="0" y="12144"/>
                  </a:lnTo>
                  <a:lnTo>
                    <a:pt x="1032" y="16907"/>
                  </a:lnTo>
                  <a:lnTo>
                    <a:pt x="3571" y="20796"/>
                  </a:lnTo>
                  <a:lnTo>
                    <a:pt x="7223" y="23891"/>
                  </a:lnTo>
                  <a:lnTo>
                    <a:pt x="11588" y="26590"/>
                  </a:lnTo>
                  <a:lnTo>
                    <a:pt x="17383" y="29845"/>
                  </a:lnTo>
                  <a:lnTo>
                    <a:pt x="19525" y="31274"/>
                  </a:lnTo>
                  <a:lnTo>
                    <a:pt x="21113" y="32940"/>
                  </a:lnTo>
                  <a:lnTo>
                    <a:pt x="22145" y="34925"/>
                  </a:lnTo>
                  <a:lnTo>
                    <a:pt x="22542" y="37147"/>
                  </a:lnTo>
                  <a:lnTo>
                    <a:pt x="21749" y="40640"/>
                  </a:lnTo>
                  <a:lnTo>
                    <a:pt x="19764" y="42941"/>
                  </a:lnTo>
                  <a:lnTo>
                    <a:pt x="17144" y="44052"/>
                  </a:lnTo>
                  <a:lnTo>
                    <a:pt x="14526" y="44370"/>
                  </a:lnTo>
                  <a:lnTo>
                    <a:pt x="10318" y="43735"/>
                  </a:lnTo>
                  <a:lnTo>
                    <a:pt x="7143" y="41988"/>
                  </a:lnTo>
                  <a:lnTo>
                    <a:pt x="4921" y="39450"/>
                  </a:lnTo>
                  <a:lnTo>
                    <a:pt x="3413" y="36512"/>
                  </a:lnTo>
                  <a:lnTo>
                    <a:pt x="1746" y="30558"/>
                  </a:lnTo>
                  <a:lnTo>
                    <a:pt x="158" y="30558"/>
                  </a:lnTo>
                  <a:lnTo>
                    <a:pt x="158" y="45957"/>
                  </a:lnTo>
                  <a:lnTo>
                    <a:pt x="1428" y="45957"/>
                  </a:lnTo>
                  <a:lnTo>
                    <a:pt x="2222" y="45006"/>
                  </a:lnTo>
                  <a:lnTo>
                    <a:pt x="3571" y="44767"/>
                  </a:lnTo>
                  <a:lnTo>
                    <a:pt x="5952" y="45006"/>
                  </a:lnTo>
                  <a:lnTo>
                    <a:pt x="8731" y="45640"/>
                  </a:lnTo>
                  <a:lnTo>
                    <a:pt x="15081" y="46594"/>
                  </a:lnTo>
                  <a:lnTo>
                    <a:pt x="18336" y="46196"/>
                  </a:lnTo>
                  <a:lnTo>
                    <a:pt x="21590" y="45163"/>
                  </a:lnTo>
                  <a:lnTo>
                    <a:pt x="24606" y="43419"/>
                  </a:lnTo>
                  <a:lnTo>
                    <a:pt x="27146" y="40957"/>
                  </a:lnTo>
                  <a:lnTo>
                    <a:pt x="28813" y="37702"/>
                  </a:lnTo>
                  <a:lnTo>
                    <a:pt x="29448" y="33813"/>
                  </a:lnTo>
                  <a:lnTo>
                    <a:pt x="28813" y="29845"/>
                  </a:lnTo>
                  <a:lnTo>
                    <a:pt x="27067" y="26828"/>
                  </a:lnTo>
                  <a:lnTo>
                    <a:pt x="24447" y="24369"/>
                  </a:lnTo>
                  <a:lnTo>
                    <a:pt x="21113" y="22145"/>
                  </a:lnTo>
                  <a:lnTo>
                    <a:pt x="10398" y="15795"/>
                  </a:lnTo>
                  <a:lnTo>
                    <a:pt x="8176" y="14050"/>
                  </a:lnTo>
                  <a:lnTo>
                    <a:pt x="6905" y="12144"/>
                  </a:lnTo>
                  <a:lnTo>
                    <a:pt x="6191" y="8731"/>
                  </a:lnTo>
                  <a:lnTo>
                    <a:pt x="6588" y="6667"/>
                  </a:lnTo>
                  <a:lnTo>
                    <a:pt x="7937" y="4603"/>
                  </a:lnTo>
                  <a:lnTo>
                    <a:pt x="10239" y="2937"/>
                  </a:lnTo>
                  <a:lnTo>
                    <a:pt x="13732" y="2301"/>
                  </a:lnTo>
                  <a:lnTo>
                    <a:pt x="16986" y="2777"/>
                  </a:lnTo>
                  <a:lnTo>
                    <a:pt x="20002" y="4603"/>
                  </a:lnTo>
                  <a:lnTo>
                    <a:pt x="21431" y="6112"/>
                  </a:lnTo>
                  <a:lnTo>
                    <a:pt x="22700" y="8255"/>
                  </a:lnTo>
                  <a:lnTo>
                    <a:pt x="23733" y="11032"/>
                  </a:lnTo>
                  <a:lnTo>
                    <a:pt x="24686" y="14446"/>
                  </a:lnTo>
                  <a:lnTo>
                    <a:pt x="26193" y="14446"/>
                  </a:lnTo>
                  <a:lnTo>
                    <a:pt x="25796" y="872"/>
                  </a:lnTo>
                  <a:lnTo>
                    <a:pt x="24686" y="872"/>
                  </a:lnTo>
                  <a:lnTo>
                    <a:pt x="24130" y="1587"/>
                  </a:lnTo>
                  <a:lnTo>
                    <a:pt x="23018" y="1983"/>
                  </a:lnTo>
                  <a:lnTo>
                    <a:pt x="19446" y="1032"/>
                  </a:lnTo>
                  <a:lnTo>
                    <a:pt x="16907" y="317"/>
                  </a:lnTo>
                  <a:lnTo>
                    <a:pt x="13889" y="0"/>
                  </a:lnTo>
                  <a:close/>
                </a:path>
              </a:pathLst>
            </a:custGeom>
            <a:solidFill>
              <a:srgbClr val="000000"/>
            </a:solidFill>
          </p:spPr>
          <p:txBody>
            <a:bodyPr vert="horz" lIns="91440" tIns="45720" rIns="91440" bIns="45720" anchor="t"/>
            <a:lstStyle/>
            <a:p>
              <a:endParaRPr lang="en-IN"/>
            </a:p>
          </p:txBody>
        </p:sp>
        <p:sp>
          <p:nvSpPr>
            <p:cNvPr id="3106" name="Shape 3141"/>
            <p:cNvSpPr/>
            <p:nvPr/>
          </p:nvSpPr>
          <p:spPr>
            <a:xfrm>
              <a:off x="5020850" y="5593126"/>
              <a:ext cx="29447" cy="46594"/>
            </a:xfrm>
            <a:custGeom>
              <a:avLst/>
              <a:gdLst/>
              <a:ahLst/>
              <a:cxnLst/>
              <a:rect l="0" t="0" r="0" b="0"/>
              <a:pathLst>
                <a:path w="29447" h="46594">
                  <a:moveTo>
                    <a:pt x="13889" y="0"/>
                  </a:moveTo>
                  <a:lnTo>
                    <a:pt x="9525" y="556"/>
                  </a:lnTo>
                  <a:lnTo>
                    <a:pt x="6032" y="1983"/>
                  </a:lnTo>
                  <a:lnTo>
                    <a:pt x="3333" y="3968"/>
                  </a:lnTo>
                  <a:lnTo>
                    <a:pt x="1507" y="6508"/>
                  </a:lnTo>
                  <a:lnTo>
                    <a:pt x="396" y="9287"/>
                  </a:lnTo>
                  <a:lnTo>
                    <a:pt x="0" y="12144"/>
                  </a:lnTo>
                  <a:lnTo>
                    <a:pt x="952" y="16907"/>
                  </a:lnTo>
                  <a:lnTo>
                    <a:pt x="3492" y="20796"/>
                  </a:lnTo>
                  <a:lnTo>
                    <a:pt x="7222" y="23891"/>
                  </a:lnTo>
                  <a:lnTo>
                    <a:pt x="11588" y="26590"/>
                  </a:lnTo>
                  <a:lnTo>
                    <a:pt x="17303" y="29845"/>
                  </a:lnTo>
                  <a:lnTo>
                    <a:pt x="19525" y="31274"/>
                  </a:lnTo>
                  <a:lnTo>
                    <a:pt x="21113" y="32940"/>
                  </a:lnTo>
                  <a:lnTo>
                    <a:pt x="22066" y="34925"/>
                  </a:lnTo>
                  <a:lnTo>
                    <a:pt x="22462" y="37147"/>
                  </a:lnTo>
                  <a:lnTo>
                    <a:pt x="21668" y="40640"/>
                  </a:lnTo>
                  <a:lnTo>
                    <a:pt x="19684" y="42941"/>
                  </a:lnTo>
                  <a:lnTo>
                    <a:pt x="17144" y="44052"/>
                  </a:lnTo>
                  <a:lnTo>
                    <a:pt x="14446" y="44370"/>
                  </a:lnTo>
                  <a:lnTo>
                    <a:pt x="10238" y="43735"/>
                  </a:lnTo>
                  <a:lnTo>
                    <a:pt x="7143" y="41988"/>
                  </a:lnTo>
                  <a:lnTo>
                    <a:pt x="4921" y="39450"/>
                  </a:lnTo>
                  <a:lnTo>
                    <a:pt x="3333" y="36512"/>
                  </a:lnTo>
                  <a:lnTo>
                    <a:pt x="1666" y="30558"/>
                  </a:lnTo>
                  <a:lnTo>
                    <a:pt x="78" y="30558"/>
                  </a:lnTo>
                  <a:lnTo>
                    <a:pt x="78" y="45957"/>
                  </a:lnTo>
                  <a:lnTo>
                    <a:pt x="1348" y="45957"/>
                  </a:lnTo>
                  <a:lnTo>
                    <a:pt x="2222" y="45006"/>
                  </a:lnTo>
                  <a:lnTo>
                    <a:pt x="3571" y="44767"/>
                  </a:lnTo>
                  <a:lnTo>
                    <a:pt x="5873" y="45006"/>
                  </a:lnTo>
                  <a:lnTo>
                    <a:pt x="8651" y="45640"/>
                  </a:lnTo>
                  <a:lnTo>
                    <a:pt x="15081" y="46594"/>
                  </a:lnTo>
                  <a:lnTo>
                    <a:pt x="18334" y="46196"/>
                  </a:lnTo>
                  <a:lnTo>
                    <a:pt x="21589" y="45163"/>
                  </a:lnTo>
                  <a:lnTo>
                    <a:pt x="24606" y="43419"/>
                  </a:lnTo>
                  <a:lnTo>
                    <a:pt x="27066" y="40957"/>
                  </a:lnTo>
                  <a:lnTo>
                    <a:pt x="28812" y="37702"/>
                  </a:lnTo>
                  <a:lnTo>
                    <a:pt x="29447" y="33813"/>
                  </a:lnTo>
                  <a:lnTo>
                    <a:pt x="28812" y="29845"/>
                  </a:lnTo>
                  <a:lnTo>
                    <a:pt x="27066" y="26828"/>
                  </a:lnTo>
                  <a:lnTo>
                    <a:pt x="24447" y="24369"/>
                  </a:lnTo>
                  <a:lnTo>
                    <a:pt x="21113" y="22145"/>
                  </a:lnTo>
                  <a:lnTo>
                    <a:pt x="10397" y="15795"/>
                  </a:lnTo>
                  <a:lnTo>
                    <a:pt x="8174" y="14050"/>
                  </a:lnTo>
                  <a:lnTo>
                    <a:pt x="6905" y="12144"/>
                  </a:lnTo>
                  <a:lnTo>
                    <a:pt x="6111" y="8731"/>
                  </a:lnTo>
                  <a:lnTo>
                    <a:pt x="6587" y="6667"/>
                  </a:lnTo>
                  <a:lnTo>
                    <a:pt x="7857" y="4603"/>
                  </a:lnTo>
                  <a:lnTo>
                    <a:pt x="10159" y="2937"/>
                  </a:lnTo>
                  <a:lnTo>
                    <a:pt x="13652" y="2301"/>
                  </a:lnTo>
                  <a:lnTo>
                    <a:pt x="16905" y="2777"/>
                  </a:lnTo>
                  <a:lnTo>
                    <a:pt x="20002" y="4603"/>
                  </a:lnTo>
                  <a:lnTo>
                    <a:pt x="21431" y="6112"/>
                  </a:lnTo>
                  <a:lnTo>
                    <a:pt x="22700" y="8255"/>
                  </a:lnTo>
                  <a:lnTo>
                    <a:pt x="23732" y="11032"/>
                  </a:lnTo>
                  <a:lnTo>
                    <a:pt x="24684" y="14446"/>
                  </a:lnTo>
                  <a:lnTo>
                    <a:pt x="26113" y="14446"/>
                  </a:lnTo>
                  <a:lnTo>
                    <a:pt x="25717" y="872"/>
                  </a:lnTo>
                  <a:lnTo>
                    <a:pt x="24684" y="872"/>
                  </a:lnTo>
                  <a:lnTo>
                    <a:pt x="24049" y="1587"/>
                  </a:lnTo>
                  <a:lnTo>
                    <a:pt x="22938" y="1983"/>
                  </a:lnTo>
                  <a:lnTo>
                    <a:pt x="21431" y="1666"/>
                  </a:lnTo>
                  <a:lnTo>
                    <a:pt x="19446" y="1032"/>
                  </a:lnTo>
                  <a:lnTo>
                    <a:pt x="13889" y="0"/>
                  </a:lnTo>
                  <a:close/>
                </a:path>
              </a:pathLst>
            </a:custGeom>
            <a:solidFill>
              <a:srgbClr val="000000"/>
            </a:solidFill>
          </p:spPr>
          <p:txBody>
            <a:bodyPr vert="horz" lIns="91440" tIns="45720" rIns="91440" bIns="45720" anchor="t"/>
            <a:lstStyle/>
            <a:p>
              <a:endParaRPr lang="en-IN"/>
            </a:p>
          </p:txBody>
        </p:sp>
        <p:sp>
          <p:nvSpPr>
            <p:cNvPr id="3107" name="Shape 3142"/>
            <p:cNvSpPr/>
            <p:nvPr/>
          </p:nvSpPr>
          <p:spPr>
            <a:xfrm>
              <a:off x="5691251" y="5594159"/>
              <a:ext cx="46592" cy="45561"/>
            </a:xfrm>
            <a:custGeom>
              <a:avLst/>
              <a:gdLst/>
              <a:ahLst/>
              <a:cxnLst/>
              <a:rect l="0" t="0" r="0" b="0"/>
              <a:pathLst>
                <a:path w="46592" h="45561">
                  <a:moveTo>
                    <a:pt x="0" y="0"/>
                  </a:moveTo>
                  <a:lnTo>
                    <a:pt x="0" y="1348"/>
                  </a:lnTo>
                  <a:lnTo>
                    <a:pt x="2222" y="1587"/>
                  </a:lnTo>
                  <a:lnTo>
                    <a:pt x="4206" y="2381"/>
                  </a:lnTo>
                  <a:lnTo>
                    <a:pt x="5635" y="4206"/>
                  </a:lnTo>
                  <a:lnTo>
                    <a:pt x="6191" y="7698"/>
                  </a:lnTo>
                  <a:lnTo>
                    <a:pt x="6191" y="32701"/>
                  </a:lnTo>
                  <a:lnTo>
                    <a:pt x="6826" y="37226"/>
                  </a:lnTo>
                  <a:lnTo>
                    <a:pt x="8333" y="40638"/>
                  </a:lnTo>
                  <a:lnTo>
                    <a:pt x="10556" y="43020"/>
                  </a:lnTo>
                  <a:lnTo>
                    <a:pt x="13096" y="44529"/>
                  </a:lnTo>
                  <a:lnTo>
                    <a:pt x="15636" y="45322"/>
                  </a:lnTo>
                  <a:lnTo>
                    <a:pt x="17938" y="45561"/>
                  </a:lnTo>
                  <a:lnTo>
                    <a:pt x="19843" y="45401"/>
                  </a:lnTo>
                  <a:lnTo>
                    <a:pt x="22383" y="44846"/>
                  </a:lnTo>
                  <a:lnTo>
                    <a:pt x="25400" y="43496"/>
                  </a:lnTo>
                  <a:lnTo>
                    <a:pt x="28336" y="41275"/>
                  </a:lnTo>
                  <a:lnTo>
                    <a:pt x="32622" y="36987"/>
                  </a:lnTo>
                  <a:lnTo>
                    <a:pt x="32622" y="45243"/>
                  </a:lnTo>
                  <a:lnTo>
                    <a:pt x="32860" y="45481"/>
                  </a:lnTo>
                  <a:lnTo>
                    <a:pt x="39448" y="43100"/>
                  </a:lnTo>
                  <a:lnTo>
                    <a:pt x="46592" y="40956"/>
                  </a:lnTo>
                  <a:lnTo>
                    <a:pt x="46592" y="39607"/>
                  </a:lnTo>
                  <a:lnTo>
                    <a:pt x="43100" y="39290"/>
                  </a:lnTo>
                  <a:lnTo>
                    <a:pt x="41275" y="38179"/>
                  </a:lnTo>
                  <a:lnTo>
                    <a:pt x="40560" y="36352"/>
                  </a:lnTo>
                  <a:lnTo>
                    <a:pt x="40481" y="33971"/>
                  </a:lnTo>
                  <a:lnTo>
                    <a:pt x="40481" y="0"/>
                  </a:lnTo>
                  <a:lnTo>
                    <a:pt x="24765" y="0"/>
                  </a:lnTo>
                  <a:lnTo>
                    <a:pt x="24765" y="1666"/>
                  </a:lnTo>
                  <a:lnTo>
                    <a:pt x="27066" y="1825"/>
                  </a:lnTo>
                  <a:lnTo>
                    <a:pt x="28891" y="2142"/>
                  </a:lnTo>
                  <a:lnTo>
                    <a:pt x="31115" y="3332"/>
                  </a:lnTo>
                  <a:lnTo>
                    <a:pt x="31987" y="5237"/>
                  </a:lnTo>
                  <a:lnTo>
                    <a:pt x="32146" y="7937"/>
                  </a:lnTo>
                  <a:lnTo>
                    <a:pt x="32146" y="31193"/>
                  </a:lnTo>
                  <a:lnTo>
                    <a:pt x="32066" y="33257"/>
                  </a:lnTo>
                  <a:lnTo>
                    <a:pt x="31670" y="34686"/>
                  </a:lnTo>
                  <a:lnTo>
                    <a:pt x="30558" y="36273"/>
                  </a:lnTo>
                  <a:lnTo>
                    <a:pt x="26352" y="38813"/>
                  </a:lnTo>
                  <a:lnTo>
                    <a:pt x="21907" y="39766"/>
                  </a:lnTo>
                  <a:lnTo>
                    <a:pt x="19050" y="39368"/>
                  </a:lnTo>
                  <a:lnTo>
                    <a:pt x="17065" y="38179"/>
                  </a:lnTo>
                  <a:lnTo>
                    <a:pt x="15795" y="36591"/>
                  </a:lnTo>
                  <a:lnTo>
                    <a:pt x="15001" y="34845"/>
                  </a:lnTo>
                  <a:lnTo>
                    <a:pt x="14683" y="33337"/>
                  </a:lnTo>
                  <a:lnTo>
                    <a:pt x="14525" y="32305"/>
                  </a:lnTo>
                  <a:lnTo>
                    <a:pt x="14525" y="0"/>
                  </a:lnTo>
                  <a:lnTo>
                    <a:pt x="0" y="0"/>
                  </a:lnTo>
                  <a:close/>
                </a:path>
              </a:pathLst>
            </a:custGeom>
            <a:solidFill>
              <a:srgbClr val="000000"/>
            </a:solidFill>
          </p:spPr>
          <p:txBody>
            <a:bodyPr vert="horz" lIns="91440" tIns="45720" rIns="91440" bIns="45720" anchor="t"/>
            <a:lstStyle/>
            <a:p>
              <a:endParaRPr lang="en-IN"/>
            </a:p>
          </p:txBody>
        </p:sp>
        <p:sp>
          <p:nvSpPr>
            <p:cNvPr id="3108" name="Shape 3143"/>
            <p:cNvSpPr/>
            <p:nvPr/>
          </p:nvSpPr>
          <p:spPr>
            <a:xfrm>
              <a:off x="6169643" y="5699171"/>
              <a:ext cx="10080" cy="10081"/>
            </a:xfrm>
            <a:custGeom>
              <a:avLst/>
              <a:gdLst/>
              <a:ahLst/>
              <a:cxnLst/>
              <a:rect l="0" t="0" r="0" b="0"/>
              <a:pathLst>
                <a:path w="10080" h="10081">
                  <a:moveTo>
                    <a:pt x="4921" y="0"/>
                  </a:moveTo>
                  <a:lnTo>
                    <a:pt x="2699" y="476"/>
                  </a:lnTo>
                  <a:lnTo>
                    <a:pt x="1191" y="1746"/>
                  </a:lnTo>
                  <a:lnTo>
                    <a:pt x="317" y="3412"/>
                  </a:lnTo>
                  <a:lnTo>
                    <a:pt x="0" y="5000"/>
                  </a:lnTo>
                  <a:lnTo>
                    <a:pt x="317" y="6667"/>
                  </a:lnTo>
                  <a:lnTo>
                    <a:pt x="1111" y="8333"/>
                  </a:lnTo>
                  <a:lnTo>
                    <a:pt x="2699" y="9605"/>
                  </a:lnTo>
                  <a:lnTo>
                    <a:pt x="4921" y="10081"/>
                  </a:lnTo>
                  <a:lnTo>
                    <a:pt x="7063" y="9683"/>
                  </a:lnTo>
                  <a:lnTo>
                    <a:pt x="8651" y="8651"/>
                  </a:lnTo>
                  <a:lnTo>
                    <a:pt x="9763" y="7063"/>
                  </a:lnTo>
                  <a:lnTo>
                    <a:pt x="10080" y="5000"/>
                  </a:lnTo>
                  <a:lnTo>
                    <a:pt x="9763" y="3016"/>
                  </a:lnTo>
                  <a:lnTo>
                    <a:pt x="8651" y="1428"/>
                  </a:lnTo>
                  <a:lnTo>
                    <a:pt x="7063" y="396"/>
                  </a:lnTo>
                  <a:lnTo>
                    <a:pt x="4921" y="0"/>
                  </a:lnTo>
                  <a:close/>
                </a:path>
              </a:pathLst>
            </a:custGeom>
            <a:solidFill>
              <a:srgbClr val="000000"/>
            </a:solidFill>
          </p:spPr>
          <p:txBody>
            <a:bodyPr vert="horz" lIns="91440" tIns="45720" rIns="91440" bIns="45720" anchor="t"/>
            <a:lstStyle/>
            <a:p>
              <a:endParaRPr lang="en-IN"/>
            </a:p>
          </p:txBody>
        </p:sp>
        <p:sp>
          <p:nvSpPr>
            <p:cNvPr id="3109" name="Shape 3144"/>
            <p:cNvSpPr/>
            <p:nvPr/>
          </p:nvSpPr>
          <p:spPr>
            <a:xfrm>
              <a:off x="5490114" y="5699171"/>
              <a:ext cx="10080" cy="10081"/>
            </a:xfrm>
            <a:custGeom>
              <a:avLst/>
              <a:gdLst/>
              <a:ahLst/>
              <a:cxnLst/>
              <a:rect l="0" t="0" r="0" b="0"/>
              <a:pathLst>
                <a:path w="10080" h="10081">
                  <a:moveTo>
                    <a:pt x="4921" y="0"/>
                  </a:moveTo>
                  <a:lnTo>
                    <a:pt x="2698" y="476"/>
                  </a:lnTo>
                  <a:lnTo>
                    <a:pt x="1190" y="1746"/>
                  </a:lnTo>
                  <a:lnTo>
                    <a:pt x="317" y="3412"/>
                  </a:lnTo>
                  <a:lnTo>
                    <a:pt x="0" y="5000"/>
                  </a:lnTo>
                  <a:lnTo>
                    <a:pt x="317" y="6667"/>
                  </a:lnTo>
                  <a:lnTo>
                    <a:pt x="1111" y="8333"/>
                  </a:lnTo>
                  <a:lnTo>
                    <a:pt x="2698" y="9605"/>
                  </a:lnTo>
                  <a:lnTo>
                    <a:pt x="4921" y="10081"/>
                  </a:lnTo>
                  <a:lnTo>
                    <a:pt x="6985" y="9683"/>
                  </a:lnTo>
                  <a:lnTo>
                    <a:pt x="8651" y="8651"/>
                  </a:lnTo>
                  <a:lnTo>
                    <a:pt x="9762" y="7063"/>
                  </a:lnTo>
                  <a:lnTo>
                    <a:pt x="10080" y="5000"/>
                  </a:lnTo>
                  <a:lnTo>
                    <a:pt x="9762" y="3016"/>
                  </a:lnTo>
                  <a:lnTo>
                    <a:pt x="8651" y="1428"/>
                  </a:lnTo>
                  <a:lnTo>
                    <a:pt x="6985" y="396"/>
                  </a:lnTo>
                  <a:lnTo>
                    <a:pt x="4921" y="0"/>
                  </a:lnTo>
                  <a:close/>
                </a:path>
              </a:pathLst>
            </a:custGeom>
            <a:solidFill>
              <a:srgbClr val="000000"/>
            </a:solidFill>
          </p:spPr>
          <p:txBody>
            <a:bodyPr vert="horz" lIns="91440" tIns="45720" rIns="91440" bIns="45720" anchor="t"/>
            <a:lstStyle/>
            <a:p>
              <a:endParaRPr lang="en-IN"/>
            </a:p>
          </p:txBody>
        </p:sp>
        <p:sp>
          <p:nvSpPr>
            <p:cNvPr id="3110" name="Shape 3145"/>
            <p:cNvSpPr/>
            <p:nvPr/>
          </p:nvSpPr>
          <p:spPr>
            <a:xfrm>
              <a:off x="4881863" y="5699171"/>
              <a:ext cx="10081" cy="10081"/>
            </a:xfrm>
            <a:custGeom>
              <a:avLst/>
              <a:gdLst/>
              <a:ahLst/>
              <a:cxnLst/>
              <a:rect l="0" t="0" r="0" b="0"/>
              <a:pathLst>
                <a:path w="10081" h="10081">
                  <a:moveTo>
                    <a:pt x="4921" y="0"/>
                  </a:moveTo>
                  <a:lnTo>
                    <a:pt x="2698" y="476"/>
                  </a:lnTo>
                  <a:lnTo>
                    <a:pt x="1191" y="1746"/>
                  </a:lnTo>
                  <a:lnTo>
                    <a:pt x="317" y="3412"/>
                  </a:lnTo>
                  <a:lnTo>
                    <a:pt x="0" y="5000"/>
                  </a:lnTo>
                  <a:lnTo>
                    <a:pt x="317" y="6667"/>
                  </a:lnTo>
                  <a:lnTo>
                    <a:pt x="1111" y="8333"/>
                  </a:lnTo>
                  <a:lnTo>
                    <a:pt x="2698" y="9605"/>
                  </a:lnTo>
                  <a:lnTo>
                    <a:pt x="4921" y="10081"/>
                  </a:lnTo>
                  <a:lnTo>
                    <a:pt x="7065" y="9683"/>
                  </a:lnTo>
                  <a:lnTo>
                    <a:pt x="8652" y="8651"/>
                  </a:lnTo>
                  <a:lnTo>
                    <a:pt x="9763" y="7063"/>
                  </a:lnTo>
                  <a:lnTo>
                    <a:pt x="10081" y="5000"/>
                  </a:lnTo>
                  <a:lnTo>
                    <a:pt x="9763" y="3016"/>
                  </a:lnTo>
                  <a:lnTo>
                    <a:pt x="8652" y="1428"/>
                  </a:lnTo>
                  <a:lnTo>
                    <a:pt x="7065" y="396"/>
                  </a:lnTo>
                  <a:lnTo>
                    <a:pt x="4921" y="0"/>
                  </a:lnTo>
                  <a:close/>
                </a:path>
              </a:pathLst>
            </a:custGeom>
            <a:solidFill>
              <a:srgbClr val="000000"/>
            </a:solidFill>
          </p:spPr>
          <p:txBody>
            <a:bodyPr vert="horz" lIns="91440" tIns="45720" rIns="91440" bIns="45720" anchor="t"/>
            <a:lstStyle/>
            <a:p>
              <a:endParaRPr lang="en-IN"/>
            </a:p>
          </p:txBody>
        </p:sp>
        <p:sp>
          <p:nvSpPr>
            <p:cNvPr id="3111" name="Shape 3146"/>
            <p:cNvSpPr/>
            <p:nvPr/>
          </p:nvSpPr>
          <p:spPr>
            <a:xfrm>
              <a:off x="5611082" y="5699885"/>
              <a:ext cx="25320" cy="84454"/>
            </a:xfrm>
            <a:custGeom>
              <a:avLst/>
              <a:gdLst/>
              <a:ahLst/>
              <a:cxnLst/>
              <a:rect l="0" t="0" r="0" b="0"/>
              <a:pathLst>
                <a:path w="25320" h="84454">
                  <a:moveTo>
                    <a:pt x="1190" y="0"/>
                  </a:moveTo>
                  <a:lnTo>
                    <a:pt x="0" y="1508"/>
                  </a:lnTo>
                  <a:lnTo>
                    <a:pt x="5556" y="6032"/>
                  </a:lnTo>
                  <a:lnTo>
                    <a:pt x="9683" y="11351"/>
                  </a:lnTo>
                  <a:lnTo>
                    <a:pt x="12700" y="17066"/>
                  </a:lnTo>
                  <a:lnTo>
                    <a:pt x="14683" y="23098"/>
                  </a:lnTo>
                  <a:lnTo>
                    <a:pt x="15954" y="29051"/>
                  </a:lnTo>
                  <a:lnTo>
                    <a:pt x="16588" y="34767"/>
                  </a:lnTo>
                  <a:lnTo>
                    <a:pt x="16827" y="39847"/>
                  </a:lnTo>
                  <a:lnTo>
                    <a:pt x="16827" y="44132"/>
                  </a:lnTo>
                  <a:lnTo>
                    <a:pt x="16588" y="50086"/>
                  </a:lnTo>
                  <a:lnTo>
                    <a:pt x="16033" y="55403"/>
                  </a:lnTo>
                  <a:lnTo>
                    <a:pt x="15240" y="60087"/>
                  </a:lnTo>
                  <a:lnTo>
                    <a:pt x="14048" y="64134"/>
                  </a:lnTo>
                  <a:lnTo>
                    <a:pt x="11112" y="70802"/>
                  </a:lnTo>
                  <a:lnTo>
                    <a:pt x="7620" y="75803"/>
                  </a:lnTo>
                  <a:lnTo>
                    <a:pt x="3730" y="79692"/>
                  </a:lnTo>
                  <a:lnTo>
                    <a:pt x="0" y="82867"/>
                  </a:lnTo>
                  <a:lnTo>
                    <a:pt x="872" y="84454"/>
                  </a:lnTo>
                  <a:lnTo>
                    <a:pt x="6350" y="80803"/>
                  </a:lnTo>
                  <a:lnTo>
                    <a:pt x="11191" y="76597"/>
                  </a:lnTo>
                  <a:lnTo>
                    <a:pt x="15318" y="71993"/>
                  </a:lnTo>
                  <a:lnTo>
                    <a:pt x="18811" y="66913"/>
                  </a:lnTo>
                  <a:lnTo>
                    <a:pt x="21590" y="61516"/>
                  </a:lnTo>
                  <a:lnTo>
                    <a:pt x="23653" y="55721"/>
                  </a:lnTo>
                  <a:lnTo>
                    <a:pt x="24843" y="49768"/>
                  </a:lnTo>
                  <a:lnTo>
                    <a:pt x="25320" y="43418"/>
                  </a:lnTo>
                  <a:lnTo>
                    <a:pt x="25082" y="37148"/>
                  </a:lnTo>
                  <a:lnTo>
                    <a:pt x="24288" y="31750"/>
                  </a:lnTo>
                  <a:lnTo>
                    <a:pt x="23018" y="27067"/>
                  </a:lnTo>
                  <a:lnTo>
                    <a:pt x="21431" y="22861"/>
                  </a:lnTo>
                  <a:lnTo>
                    <a:pt x="17223" y="15478"/>
                  </a:lnTo>
                  <a:lnTo>
                    <a:pt x="13890" y="11112"/>
                  </a:lnTo>
                  <a:lnTo>
                    <a:pt x="9921" y="6826"/>
                  </a:lnTo>
                  <a:lnTo>
                    <a:pt x="5556" y="2937"/>
                  </a:lnTo>
                  <a:lnTo>
                    <a:pt x="1190" y="0"/>
                  </a:lnTo>
                  <a:close/>
                </a:path>
              </a:pathLst>
            </a:custGeom>
            <a:solidFill>
              <a:srgbClr val="000000"/>
            </a:solidFill>
          </p:spPr>
          <p:txBody>
            <a:bodyPr vert="horz" lIns="91440" tIns="45720" rIns="91440" bIns="45720" anchor="t"/>
            <a:lstStyle/>
            <a:p>
              <a:endParaRPr lang="en-IN"/>
            </a:p>
          </p:txBody>
        </p:sp>
        <p:sp>
          <p:nvSpPr>
            <p:cNvPr id="3112" name="Shape 3147"/>
            <p:cNvSpPr/>
            <p:nvPr/>
          </p:nvSpPr>
          <p:spPr>
            <a:xfrm>
              <a:off x="6364985" y="5699171"/>
              <a:ext cx="35956" cy="67627"/>
            </a:xfrm>
            <a:custGeom>
              <a:avLst/>
              <a:gdLst/>
              <a:ahLst/>
              <a:cxnLst/>
              <a:rect l="0" t="0" r="0" b="0"/>
              <a:pathLst>
                <a:path w="35956" h="67627">
                  <a:moveTo>
                    <a:pt x="26034" y="0"/>
                  </a:moveTo>
                  <a:lnTo>
                    <a:pt x="20161" y="713"/>
                  </a:lnTo>
                  <a:lnTo>
                    <a:pt x="15795" y="2777"/>
                  </a:lnTo>
                  <a:lnTo>
                    <a:pt x="12620" y="5793"/>
                  </a:lnTo>
                  <a:lnTo>
                    <a:pt x="10477" y="9445"/>
                  </a:lnTo>
                  <a:lnTo>
                    <a:pt x="9128" y="13335"/>
                  </a:lnTo>
                  <a:lnTo>
                    <a:pt x="8492" y="17145"/>
                  </a:lnTo>
                  <a:lnTo>
                    <a:pt x="8255" y="20478"/>
                  </a:lnTo>
                  <a:lnTo>
                    <a:pt x="8255" y="23098"/>
                  </a:lnTo>
                  <a:lnTo>
                    <a:pt x="79" y="23098"/>
                  </a:lnTo>
                  <a:lnTo>
                    <a:pt x="79" y="26193"/>
                  </a:lnTo>
                  <a:lnTo>
                    <a:pt x="8255" y="26193"/>
                  </a:lnTo>
                  <a:lnTo>
                    <a:pt x="8255" y="57308"/>
                  </a:lnTo>
                  <a:lnTo>
                    <a:pt x="8175" y="59848"/>
                  </a:lnTo>
                  <a:lnTo>
                    <a:pt x="7857" y="61912"/>
                  </a:lnTo>
                  <a:lnTo>
                    <a:pt x="7381" y="63420"/>
                  </a:lnTo>
                  <a:lnTo>
                    <a:pt x="6587" y="64531"/>
                  </a:lnTo>
                  <a:lnTo>
                    <a:pt x="4127" y="65722"/>
                  </a:lnTo>
                  <a:lnTo>
                    <a:pt x="0" y="66118"/>
                  </a:lnTo>
                  <a:lnTo>
                    <a:pt x="0" y="67627"/>
                  </a:lnTo>
                  <a:lnTo>
                    <a:pt x="25796" y="67627"/>
                  </a:lnTo>
                  <a:lnTo>
                    <a:pt x="25796" y="66118"/>
                  </a:lnTo>
                  <a:lnTo>
                    <a:pt x="21906" y="65801"/>
                  </a:lnTo>
                  <a:lnTo>
                    <a:pt x="19287" y="65087"/>
                  </a:lnTo>
                  <a:lnTo>
                    <a:pt x="17780" y="63896"/>
                  </a:lnTo>
                  <a:lnTo>
                    <a:pt x="16906" y="62230"/>
                  </a:lnTo>
                  <a:lnTo>
                    <a:pt x="16588" y="60007"/>
                  </a:lnTo>
                  <a:lnTo>
                    <a:pt x="16509" y="57308"/>
                  </a:lnTo>
                  <a:lnTo>
                    <a:pt x="16509" y="26193"/>
                  </a:lnTo>
                  <a:lnTo>
                    <a:pt x="28654" y="26193"/>
                  </a:lnTo>
                  <a:lnTo>
                    <a:pt x="28654" y="23098"/>
                  </a:lnTo>
                  <a:lnTo>
                    <a:pt x="16430" y="23098"/>
                  </a:lnTo>
                  <a:lnTo>
                    <a:pt x="16430" y="11588"/>
                  </a:lnTo>
                  <a:lnTo>
                    <a:pt x="16827" y="7620"/>
                  </a:lnTo>
                  <a:lnTo>
                    <a:pt x="17382" y="5793"/>
                  </a:lnTo>
                  <a:lnTo>
                    <a:pt x="18415" y="4206"/>
                  </a:lnTo>
                  <a:lnTo>
                    <a:pt x="20081" y="3175"/>
                  </a:lnTo>
                  <a:lnTo>
                    <a:pt x="22383" y="2777"/>
                  </a:lnTo>
                  <a:lnTo>
                    <a:pt x="24446" y="3333"/>
                  </a:lnTo>
                  <a:lnTo>
                    <a:pt x="25955" y="4682"/>
                  </a:lnTo>
                  <a:lnTo>
                    <a:pt x="28495" y="8333"/>
                  </a:lnTo>
                  <a:lnTo>
                    <a:pt x="29923" y="9683"/>
                  </a:lnTo>
                  <a:lnTo>
                    <a:pt x="31670" y="10160"/>
                  </a:lnTo>
                  <a:lnTo>
                    <a:pt x="34606" y="9207"/>
                  </a:lnTo>
                  <a:lnTo>
                    <a:pt x="35559" y="7937"/>
                  </a:lnTo>
                  <a:lnTo>
                    <a:pt x="35956" y="6032"/>
                  </a:lnTo>
                  <a:lnTo>
                    <a:pt x="35162" y="3651"/>
                  </a:lnTo>
                  <a:lnTo>
                    <a:pt x="33098" y="1746"/>
                  </a:lnTo>
                  <a:lnTo>
                    <a:pt x="29923" y="476"/>
                  </a:lnTo>
                  <a:lnTo>
                    <a:pt x="26034" y="0"/>
                  </a:lnTo>
                  <a:close/>
                </a:path>
              </a:pathLst>
            </a:custGeom>
            <a:solidFill>
              <a:srgbClr val="000000"/>
            </a:solidFill>
          </p:spPr>
          <p:txBody>
            <a:bodyPr vert="horz" lIns="91440" tIns="45720" rIns="91440" bIns="45720" anchor="t"/>
            <a:lstStyle/>
            <a:p>
              <a:endParaRPr lang="en-IN"/>
            </a:p>
          </p:txBody>
        </p:sp>
        <p:sp>
          <p:nvSpPr>
            <p:cNvPr id="3113" name="Shape 3148"/>
            <p:cNvSpPr/>
            <p:nvPr/>
          </p:nvSpPr>
          <p:spPr>
            <a:xfrm>
              <a:off x="6135432" y="5709490"/>
              <a:ext cx="26353" cy="58340"/>
            </a:xfrm>
            <a:custGeom>
              <a:avLst/>
              <a:gdLst/>
              <a:ahLst/>
              <a:cxnLst/>
              <a:rect l="0" t="0" r="0" b="0"/>
              <a:pathLst>
                <a:path w="26353" h="58340">
                  <a:moveTo>
                    <a:pt x="13334" y="0"/>
                  </a:moveTo>
                  <a:lnTo>
                    <a:pt x="10953" y="3412"/>
                  </a:lnTo>
                  <a:lnTo>
                    <a:pt x="8890" y="6112"/>
                  </a:lnTo>
                  <a:lnTo>
                    <a:pt x="4366" y="11271"/>
                  </a:lnTo>
                  <a:lnTo>
                    <a:pt x="1428" y="13652"/>
                  </a:lnTo>
                  <a:lnTo>
                    <a:pt x="397" y="14446"/>
                  </a:lnTo>
                  <a:lnTo>
                    <a:pt x="0" y="15240"/>
                  </a:lnTo>
                  <a:lnTo>
                    <a:pt x="397" y="15875"/>
                  </a:lnTo>
                  <a:lnTo>
                    <a:pt x="5715" y="15875"/>
                  </a:lnTo>
                  <a:lnTo>
                    <a:pt x="5715" y="45720"/>
                  </a:lnTo>
                  <a:lnTo>
                    <a:pt x="5874" y="49132"/>
                  </a:lnTo>
                  <a:lnTo>
                    <a:pt x="6429" y="51911"/>
                  </a:lnTo>
                  <a:lnTo>
                    <a:pt x="7223" y="54133"/>
                  </a:lnTo>
                  <a:lnTo>
                    <a:pt x="8335" y="55721"/>
                  </a:lnTo>
                  <a:lnTo>
                    <a:pt x="11272" y="57705"/>
                  </a:lnTo>
                  <a:lnTo>
                    <a:pt x="14764" y="58340"/>
                  </a:lnTo>
                  <a:lnTo>
                    <a:pt x="18177" y="57705"/>
                  </a:lnTo>
                  <a:lnTo>
                    <a:pt x="21352" y="56117"/>
                  </a:lnTo>
                  <a:lnTo>
                    <a:pt x="24210" y="53736"/>
                  </a:lnTo>
                  <a:lnTo>
                    <a:pt x="26353" y="50800"/>
                  </a:lnTo>
                  <a:lnTo>
                    <a:pt x="25083" y="49688"/>
                  </a:lnTo>
                  <a:lnTo>
                    <a:pt x="22859" y="51911"/>
                  </a:lnTo>
                  <a:lnTo>
                    <a:pt x="21194" y="52783"/>
                  </a:lnTo>
                  <a:lnTo>
                    <a:pt x="19050" y="53181"/>
                  </a:lnTo>
                  <a:lnTo>
                    <a:pt x="16907" y="52705"/>
                  </a:lnTo>
                  <a:lnTo>
                    <a:pt x="15478" y="51513"/>
                  </a:lnTo>
                  <a:lnTo>
                    <a:pt x="14208" y="47942"/>
                  </a:lnTo>
                  <a:lnTo>
                    <a:pt x="13971" y="44211"/>
                  </a:lnTo>
                  <a:lnTo>
                    <a:pt x="13971" y="15875"/>
                  </a:lnTo>
                  <a:lnTo>
                    <a:pt x="23972" y="15875"/>
                  </a:lnTo>
                  <a:lnTo>
                    <a:pt x="23972" y="12780"/>
                  </a:lnTo>
                  <a:lnTo>
                    <a:pt x="13971" y="12780"/>
                  </a:lnTo>
                  <a:lnTo>
                    <a:pt x="13971" y="1270"/>
                  </a:lnTo>
                  <a:lnTo>
                    <a:pt x="13891" y="317"/>
                  </a:lnTo>
                  <a:lnTo>
                    <a:pt x="13334" y="0"/>
                  </a:lnTo>
                  <a:close/>
                </a:path>
              </a:pathLst>
            </a:custGeom>
            <a:solidFill>
              <a:srgbClr val="000000"/>
            </a:solidFill>
          </p:spPr>
          <p:txBody>
            <a:bodyPr vert="horz" lIns="91440" tIns="45720" rIns="91440" bIns="45720" anchor="t"/>
            <a:lstStyle/>
            <a:p>
              <a:endParaRPr lang="en-IN"/>
            </a:p>
          </p:txBody>
        </p:sp>
        <p:sp>
          <p:nvSpPr>
            <p:cNvPr id="3114" name="Shape 3149"/>
            <p:cNvSpPr/>
            <p:nvPr/>
          </p:nvSpPr>
          <p:spPr>
            <a:xfrm>
              <a:off x="5937313" y="5709490"/>
              <a:ext cx="26352" cy="58340"/>
            </a:xfrm>
            <a:custGeom>
              <a:avLst/>
              <a:gdLst/>
              <a:ahLst/>
              <a:cxnLst/>
              <a:rect l="0" t="0" r="0" b="0"/>
              <a:pathLst>
                <a:path w="26352" h="58340">
                  <a:moveTo>
                    <a:pt x="13334" y="0"/>
                  </a:moveTo>
                  <a:lnTo>
                    <a:pt x="10953" y="3412"/>
                  </a:lnTo>
                  <a:lnTo>
                    <a:pt x="8890" y="6112"/>
                  </a:lnTo>
                  <a:lnTo>
                    <a:pt x="4364" y="11271"/>
                  </a:lnTo>
                  <a:lnTo>
                    <a:pt x="1428" y="13652"/>
                  </a:lnTo>
                  <a:lnTo>
                    <a:pt x="396" y="14446"/>
                  </a:lnTo>
                  <a:lnTo>
                    <a:pt x="0" y="15240"/>
                  </a:lnTo>
                  <a:lnTo>
                    <a:pt x="396" y="15875"/>
                  </a:lnTo>
                  <a:lnTo>
                    <a:pt x="5715" y="15875"/>
                  </a:lnTo>
                  <a:lnTo>
                    <a:pt x="5715" y="45720"/>
                  </a:lnTo>
                  <a:lnTo>
                    <a:pt x="5872" y="49132"/>
                  </a:lnTo>
                  <a:lnTo>
                    <a:pt x="6429" y="51911"/>
                  </a:lnTo>
                  <a:lnTo>
                    <a:pt x="7222" y="54133"/>
                  </a:lnTo>
                  <a:lnTo>
                    <a:pt x="8333" y="55721"/>
                  </a:lnTo>
                  <a:lnTo>
                    <a:pt x="11271" y="57705"/>
                  </a:lnTo>
                  <a:lnTo>
                    <a:pt x="14762" y="58340"/>
                  </a:lnTo>
                  <a:lnTo>
                    <a:pt x="18176" y="57705"/>
                  </a:lnTo>
                  <a:lnTo>
                    <a:pt x="21351" y="56117"/>
                  </a:lnTo>
                  <a:lnTo>
                    <a:pt x="24208" y="53736"/>
                  </a:lnTo>
                  <a:lnTo>
                    <a:pt x="26352" y="50800"/>
                  </a:lnTo>
                  <a:lnTo>
                    <a:pt x="25081" y="49688"/>
                  </a:lnTo>
                  <a:lnTo>
                    <a:pt x="22859" y="51911"/>
                  </a:lnTo>
                  <a:lnTo>
                    <a:pt x="21192" y="52783"/>
                  </a:lnTo>
                  <a:lnTo>
                    <a:pt x="19050" y="53181"/>
                  </a:lnTo>
                  <a:lnTo>
                    <a:pt x="16906" y="52705"/>
                  </a:lnTo>
                  <a:lnTo>
                    <a:pt x="15477" y="51513"/>
                  </a:lnTo>
                  <a:lnTo>
                    <a:pt x="14207" y="47942"/>
                  </a:lnTo>
                  <a:lnTo>
                    <a:pt x="13968" y="44211"/>
                  </a:lnTo>
                  <a:lnTo>
                    <a:pt x="13968" y="15875"/>
                  </a:lnTo>
                  <a:lnTo>
                    <a:pt x="23971" y="15875"/>
                  </a:lnTo>
                  <a:lnTo>
                    <a:pt x="23971" y="12780"/>
                  </a:lnTo>
                  <a:lnTo>
                    <a:pt x="13968" y="12780"/>
                  </a:lnTo>
                  <a:lnTo>
                    <a:pt x="13968"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3115" name="Shape 3150"/>
            <p:cNvSpPr/>
            <p:nvPr/>
          </p:nvSpPr>
          <p:spPr>
            <a:xfrm>
              <a:off x="5453919" y="5709490"/>
              <a:ext cx="26352" cy="58340"/>
            </a:xfrm>
            <a:custGeom>
              <a:avLst/>
              <a:gdLst/>
              <a:ahLst/>
              <a:cxnLst/>
              <a:rect l="0" t="0" r="0" b="0"/>
              <a:pathLst>
                <a:path w="26352" h="58340">
                  <a:moveTo>
                    <a:pt x="13255" y="0"/>
                  </a:moveTo>
                  <a:lnTo>
                    <a:pt x="10873" y="3412"/>
                  </a:lnTo>
                  <a:lnTo>
                    <a:pt x="8890" y="6112"/>
                  </a:lnTo>
                  <a:lnTo>
                    <a:pt x="4365" y="11271"/>
                  </a:lnTo>
                  <a:lnTo>
                    <a:pt x="1428" y="13652"/>
                  </a:lnTo>
                  <a:lnTo>
                    <a:pt x="396" y="14446"/>
                  </a:lnTo>
                  <a:lnTo>
                    <a:pt x="0" y="15240"/>
                  </a:lnTo>
                  <a:lnTo>
                    <a:pt x="396" y="15875"/>
                  </a:lnTo>
                  <a:lnTo>
                    <a:pt x="5635" y="15875"/>
                  </a:lnTo>
                  <a:lnTo>
                    <a:pt x="5635" y="45720"/>
                  </a:lnTo>
                  <a:lnTo>
                    <a:pt x="5874" y="49132"/>
                  </a:lnTo>
                  <a:lnTo>
                    <a:pt x="6350" y="51911"/>
                  </a:lnTo>
                  <a:lnTo>
                    <a:pt x="7222" y="54133"/>
                  </a:lnTo>
                  <a:lnTo>
                    <a:pt x="8333" y="55721"/>
                  </a:lnTo>
                  <a:lnTo>
                    <a:pt x="11271" y="57705"/>
                  </a:lnTo>
                  <a:lnTo>
                    <a:pt x="14763" y="58340"/>
                  </a:lnTo>
                  <a:lnTo>
                    <a:pt x="18176" y="57705"/>
                  </a:lnTo>
                  <a:lnTo>
                    <a:pt x="21351" y="56117"/>
                  </a:lnTo>
                  <a:lnTo>
                    <a:pt x="24130" y="53736"/>
                  </a:lnTo>
                  <a:lnTo>
                    <a:pt x="26352" y="50800"/>
                  </a:lnTo>
                  <a:lnTo>
                    <a:pt x="25082" y="49688"/>
                  </a:lnTo>
                  <a:lnTo>
                    <a:pt x="22860" y="51911"/>
                  </a:lnTo>
                  <a:lnTo>
                    <a:pt x="21192" y="52783"/>
                  </a:lnTo>
                  <a:lnTo>
                    <a:pt x="19050" y="53181"/>
                  </a:lnTo>
                  <a:lnTo>
                    <a:pt x="16906" y="52705"/>
                  </a:lnTo>
                  <a:lnTo>
                    <a:pt x="15477" y="51513"/>
                  </a:lnTo>
                  <a:lnTo>
                    <a:pt x="14605" y="49847"/>
                  </a:lnTo>
                  <a:lnTo>
                    <a:pt x="14207" y="47942"/>
                  </a:lnTo>
                  <a:lnTo>
                    <a:pt x="13970" y="44211"/>
                  </a:lnTo>
                  <a:lnTo>
                    <a:pt x="13970" y="15875"/>
                  </a:lnTo>
                  <a:lnTo>
                    <a:pt x="23971" y="15875"/>
                  </a:lnTo>
                  <a:lnTo>
                    <a:pt x="23971" y="12780"/>
                  </a:lnTo>
                  <a:lnTo>
                    <a:pt x="13970" y="12780"/>
                  </a:lnTo>
                  <a:lnTo>
                    <a:pt x="13970" y="1270"/>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3116" name="Shape 3151"/>
            <p:cNvSpPr/>
            <p:nvPr/>
          </p:nvSpPr>
          <p:spPr>
            <a:xfrm>
              <a:off x="4847653" y="5709490"/>
              <a:ext cx="26352" cy="58340"/>
            </a:xfrm>
            <a:custGeom>
              <a:avLst/>
              <a:gdLst/>
              <a:ahLst/>
              <a:cxnLst/>
              <a:rect l="0" t="0" r="0" b="0"/>
              <a:pathLst>
                <a:path w="26352" h="58340">
                  <a:moveTo>
                    <a:pt x="13334" y="0"/>
                  </a:moveTo>
                  <a:lnTo>
                    <a:pt x="10953" y="3412"/>
                  </a:lnTo>
                  <a:lnTo>
                    <a:pt x="8890" y="6112"/>
                  </a:lnTo>
                  <a:lnTo>
                    <a:pt x="4364" y="11271"/>
                  </a:lnTo>
                  <a:lnTo>
                    <a:pt x="1428" y="13652"/>
                  </a:lnTo>
                  <a:lnTo>
                    <a:pt x="396" y="14446"/>
                  </a:lnTo>
                  <a:lnTo>
                    <a:pt x="0" y="15240"/>
                  </a:lnTo>
                  <a:lnTo>
                    <a:pt x="396" y="15875"/>
                  </a:lnTo>
                  <a:lnTo>
                    <a:pt x="5715" y="15875"/>
                  </a:lnTo>
                  <a:lnTo>
                    <a:pt x="5715" y="45720"/>
                  </a:lnTo>
                  <a:lnTo>
                    <a:pt x="5873" y="49132"/>
                  </a:lnTo>
                  <a:lnTo>
                    <a:pt x="6428" y="51911"/>
                  </a:lnTo>
                  <a:lnTo>
                    <a:pt x="7222" y="54133"/>
                  </a:lnTo>
                  <a:lnTo>
                    <a:pt x="8333" y="55721"/>
                  </a:lnTo>
                  <a:lnTo>
                    <a:pt x="11271" y="57705"/>
                  </a:lnTo>
                  <a:lnTo>
                    <a:pt x="14763" y="58340"/>
                  </a:lnTo>
                  <a:lnTo>
                    <a:pt x="18176" y="57705"/>
                  </a:lnTo>
                  <a:lnTo>
                    <a:pt x="21351" y="56117"/>
                  </a:lnTo>
                  <a:lnTo>
                    <a:pt x="24208" y="53736"/>
                  </a:lnTo>
                  <a:lnTo>
                    <a:pt x="26352" y="50800"/>
                  </a:lnTo>
                  <a:lnTo>
                    <a:pt x="25082" y="49688"/>
                  </a:lnTo>
                  <a:lnTo>
                    <a:pt x="22859" y="51911"/>
                  </a:lnTo>
                  <a:lnTo>
                    <a:pt x="21192" y="52783"/>
                  </a:lnTo>
                  <a:lnTo>
                    <a:pt x="19050" y="53181"/>
                  </a:lnTo>
                  <a:lnTo>
                    <a:pt x="16906" y="52705"/>
                  </a:lnTo>
                  <a:lnTo>
                    <a:pt x="15477" y="51513"/>
                  </a:lnTo>
                  <a:lnTo>
                    <a:pt x="14207" y="47942"/>
                  </a:lnTo>
                  <a:lnTo>
                    <a:pt x="13970" y="44211"/>
                  </a:lnTo>
                  <a:lnTo>
                    <a:pt x="13970" y="15875"/>
                  </a:lnTo>
                  <a:lnTo>
                    <a:pt x="23971" y="15875"/>
                  </a:lnTo>
                  <a:lnTo>
                    <a:pt x="23971" y="12780"/>
                  </a:lnTo>
                  <a:lnTo>
                    <a:pt x="13970" y="12780"/>
                  </a:lnTo>
                  <a:lnTo>
                    <a:pt x="13970" y="1270"/>
                  </a:lnTo>
                  <a:lnTo>
                    <a:pt x="13889" y="317"/>
                  </a:lnTo>
                  <a:lnTo>
                    <a:pt x="13334" y="0"/>
                  </a:lnTo>
                  <a:close/>
                </a:path>
              </a:pathLst>
            </a:custGeom>
            <a:solidFill>
              <a:srgbClr val="000000"/>
            </a:solidFill>
          </p:spPr>
          <p:txBody>
            <a:bodyPr vert="horz" lIns="91440" tIns="45720" rIns="91440" bIns="45720" anchor="t"/>
            <a:lstStyle/>
            <a:p>
              <a:endParaRPr lang="en-IN"/>
            </a:p>
          </p:txBody>
        </p:sp>
        <p:sp>
          <p:nvSpPr>
            <p:cNvPr id="3117" name="Shape 3152"/>
            <p:cNvSpPr/>
            <p:nvPr/>
          </p:nvSpPr>
          <p:spPr>
            <a:xfrm>
              <a:off x="6315376" y="5721238"/>
              <a:ext cx="43656" cy="46592"/>
            </a:xfrm>
            <a:custGeom>
              <a:avLst/>
              <a:gdLst/>
              <a:ahLst/>
              <a:cxnLst/>
              <a:rect l="0" t="0" r="0" b="0"/>
              <a:pathLst>
                <a:path w="43656" h="46592">
                  <a:moveTo>
                    <a:pt x="21352" y="0"/>
                  </a:moveTo>
                  <a:lnTo>
                    <a:pt x="20558" y="2777"/>
                  </a:lnTo>
                  <a:lnTo>
                    <a:pt x="24843" y="3650"/>
                  </a:lnTo>
                  <a:lnTo>
                    <a:pt x="28337" y="6032"/>
                  </a:lnTo>
                  <a:lnTo>
                    <a:pt x="31114" y="9763"/>
                  </a:lnTo>
                  <a:lnTo>
                    <a:pt x="33099" y="14446"/>
                  </a:lnTo>
                  <a:lnTo>
                    <a:pt x="34368" y="19843"/>
                  </a:lnTo>
                  <a:lnTo>
                    <a:pt x="34766" y="25875"/>
                  </a:lnTo>
                  <a:lnTo>
                    <a:pt x="34209" y="32146"/>
                  </a:lnTo>
                  <a:lnTo>
                    <a:pt x="32860" y="36829"/>
                  </a:lnTo>
                  <a:lnTo>
                    <a:pt x="30797" y="40163"/>
                  </a:lnTo>
                  <a:lnTo>
                    <a:pt x="28337" y="42306"/>
                  </a:lnTo>
                  <a:lnTo>
                    <a:pt x="25637" y="43497"/>
                  </a:lnTo>
                  <a:lnTo>
                    <a:pt x="23097" y="43814"/>
                  </a:lnTo>
                  <a:lnTo>
                    <a:pt x="19050" y="43021"/>
                  </a:lnTo>
                  <a:lnTo>
                    <a:pt x="15875" y="40798"/>
                  </a:lnTo>
                  <a:lnTo>
                    <a:pt x="13334" y="37623"/>
                  </a:lnTo>
                  <a:lnTo>
                    <a:pt x="11509" y="33733"/>
                  </a:lnTo>
                  <a:lnTo>
                    <a:pt x="10239" y="29527"/>
                  </a:lnTo>
                  <a:lnTo>
                    <a:pt x="9445" y="25320"/>
                  </a:lnTo>
                  <a:lnTo>
                    <a:pt x="9048" y="21431"/>
                  </a:lnTo>
                  <a:lnTo>
                    <a:pt x="8889" y="18256"/>
                  </a:lnTo>
                  <a:lnTo>
                    <a:pt x="9128" y="14604"/>
                  </a:lnTo>
                  <a:lnTo>
                    <a:pt x="9842" y="11508"/>
                  </a:lnTo>
                  <a:lnTo>
                    <a:pt x="10874" y="8809"/>
                  </a:lnTo>
                  <a:lnTo>
                    <a:pt x="12382" y="6667"/>
                  </a:lnTo>
                  <a:lnTo>
                    <a:pt x="14128" y="4921"/>
                  </a:lnTo>
                  <a:lnTo>
                    <a:pt x="16112" y="3730"/>
                  </a:lnTo>
                  <a:lnTo>
                    <a:pt x="18256" y="3016"/>
                  </a:lnTo>
                  <a:lnTo>
                    <a:pt x="20558" y="2777"/>
                  </a:lnTo>
                  <a:lnTo>
                    <a:pt x="21352" y="0"/>
                  </a:lnTo>
                  <a:lnTo>
                    <a:pt x="15239" y="872"/>
                  </a:lnTo>
                  <a:lnTo>
                    <a:pt x="9921" y="3253"/>
                  </a:lnTo>
                  <a:lnTo>
                    <a:pt x="5714" y="6984"/>
                  </a:lnTo>
                  <a:lnTo>
                    <a:pt x="2539" y="11667"/>
                  </a:lnTo>
                  <a:lnTo>
                    <a:pt x="634" y="17064"/>
                  </a:lnTo>
                  <a:lnTo>
                    <a:pt x="0" y="23018"/>
                  </a:lnTo>
                  <a:lnTo>
                    <a:pt x="714" y="29368"/>
                  </a:lnTo>
                  <a:lnTo>
                    <a:pt x="2778" y="35003"/>
                  </a:lnTo>
                  <a:lnTo>
                    <a:pt x="6032" y="39766"/>
                  </a:lnTo>
                  <a:lnTo>
                    <a:pt x="10397" y="43417"/>
                  </a:lnTo>
                  <a:lnTo>
                    <a:pt x="15637" y="45719"/>
                  </a:lnTo>
                  <a:lnTo>
                    <a:pt x="21668" y="46592"/>
                  </a:lnTo>
                  <a:lnTo>
                    <a:pt x="28495" y="45481"/>
                  </a:lnTo>
                  <a:lnTo>
                    <a:pt x="34052" y="42623"/>
                  </a:lnTo>
                  <a:lnTo>
                    <a:pt x="38258" y="38417"/>
                  </a:lnTo>
                  <a:lnTo>
                    <a:pt x="41275" y="33416"/>
                  </a:lnTo>
                  <a:lnTo>
                    <a:pt x="43099" y="28098"/>
                  </a:lnTo>
                  <a:lnTo>
                    <a:pt x="43656" y="23018"/>
                  </a:lnTo>
                  <a:lnTo>
                    <a:pt x="43179" y="17858"/>
                  </a:lnTo>
                  <a:lnTo>
                    <a:pt x="41989" y="13334"/>
                  </a:lnTo>
                  <a:lnTo>
                    <a:pt x="40084" y="9366"/>
                  </a:lnTo>
                  <a:lnTo>
                    <a:pt x="37384" y="6111"/>
                  </a:lnTo>
                  <a:lnTo>
                    <a:pt x="34131" y="3492"/>
                  </a:lnTo>
                  <a:lnTo>
                    <a:pt x="30320"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3118" name="Shape 3153"/>
            <p:cNvSpPr/>
            <p:nvPr/>
          </p:nvSpPr>
          <p:spPr>
            <a:xfrm>
              <a:off x="6191551" y="5721238"/>
              <a:ext cx="43656" cy="46592"/>
            </a:xfrm>
            <a:custGeom>
              <a:avLst/>
              <a:gdLst/>
              <a:ahLst/>
              <a:cxnLst/>
              <a:rect l="0" t="0" r="0" b="0"/>
              <a:pathLst>
                <a:path w="43656" h="46592">
                  <a:moveTo>
                    <a:pt x="21352" y="0"/>
                  </a:moveTo>
                  <a:lnTo>
                    <a:pt x="20558" y="2777"/>
                  </a:lnTo>
                  <a:lnTo>
                    <a:pt x="24843" y="3650"/>
                  </a:lnTo>
                  <a:lnTo>
                    <a:pt x="28337" y="6032"/>
                  </a:lnTo>
                  <a:lnTo>
                    <a:pt x="31114" y="9763"/>
                  </a:lnTo>
                  <a:lnTo>
                    <a:pt x="33099" y="14446"/>
                  </a:lnTo>
                  <a:lnTo>
                    <a:pt x="34368" y="19843"/>
                  </a:lnTo>
                  <a:lnTo>
                    <a:pt x="34766" y="25875"/>
                  </a:lnTo>
                  <a:lnTo>
                    <a:pt x="34209" y="32146"/>
                  </a:lnTo>
                  <a:lnTo>
                    <a:pt x="32860" y="36829"/>
                  </a:lnTo>
                  <a:lnTo>
                    <a:pt x="30797" y="40163"/>
                  </a:lnTo>
                  <a:lnTo>
                    <a:pt x="28337" y="42306"/>
                  </a:lnTo>
                  <a:lnTo>
                    <a:pt x="25637" y="43497"/>
                  </a:lnTo>
                  <a:lnTo>
                    <a:pt x="23097" y="43814"/>
                  </a:lnTo>
                  <a:lnTo>
                    <a:pt x="19050" y="43021"/>
                  </a:lnTo>
                  <a:lnTo>
                    <a:pt x="15875" y="40798"/>
                  </a:lnTo>
                  <a:lnTo>
                    <a:pt x="13334" y="37623"/>
                  </a:lnTo>
                  <a:lnTo>
                    <a:pt x="11509" y="33733"/>
                  </a:lnTo>
                  <a:lnTo>
                    <a:pt x="10239" y="29527"/>
                  </a:lnTo>
                  <a:lnTo>
                    <a:pt x="9445" y="25320"/>
                  </a:lnTo>
                  <a:lnTo>
                    <a:pt x="9048" y="21431"/>
                  </a:lnTo>
                  <a:lnTo>
                    <a:pt x="8889" y="18256"/>
                  </a:lnTo>
                  <a:lnTo>
                    <a:pt x="9128" y="14604"/>
                  </a:lnTo>
                  <a:lnTo>
                    <a:pt x="9842" y="11508"/>
                  </a:lnTo>
                  <a:lnTo>
                    <a:pt x="10874" y="8809"/>
                  </a:lnTo>
                  <a:lnTo>
                    <a:pt x="12382" y="6667"/>
                  </a:lnTo>
                  <a:lnTo>
                    <a:pt x="14128" y="4921"/>
                  </a:lnTo>
                  <a:lnTo>
                    <a:pt x="16112" y="3730"/>
                  </a:lnTo>
                  <a:lnTo>
                    <a:pt x="18256" y="3016"/>
                  </a:lnTo>
                  <a:lnTo>
                    <a:pt x="20558" y="2777"/>
                  </a:lnTo>
                  <a:lnTo>
                    <a:pt x="21352" y="0"/>
                  </a:lnTo>
                  <a:lnTo>
                    <a:pt x="15239" y="872"/>
                  </a:lnTo>
                  <a:lnTo>
                    <a:pt x="9921" y="3253"/>
                  </a:lnTo>
                  <a:lnTo>
                    <a:pt x="5714" y="6984"/>
                  </a:lnTo>
                  <a:lnTo>
                    <a:pt x="2539" y="11667"/>
                  </a:lnTo>
                  <a:lnTo>
                    <a:pt x="634" y="17064"/>
                  </a:lnTo>
                  <a:lnTo>
                    <a:pt x="0" y="23018"/>
                  </a:lnTo>
                  <a:lnTo>
                    <a:pt x="714" y="29368"/>
                  </a:lnTo>
                  <a:lnTo>
                    <a:pt x="2778" y="35003"/>
                  </a:lnTo>
                  <a:lnTo>
                    <a:pt x="6032" y="39766"/>
                  </a:lnTo>
                  <a:lnTo>
                    <a:pt x="10397" y="43417"/>
                  </a:lnTo>
                  <a:lnTo>
                    <a:pt x="15637" y="45719"/>
                  </a:lnTo>
                  <a:lnTo>
                    <a:pt x="21668" y="46592"/>
                  </a:lnTo>
                  <a:lnTo>
                    <a:pt x="28495" y="45481"/>
                  </a:lnTo>
                  <a:lnTo>
                    <a:pt x="34052" y="42623"/>
                  </a:lnTo>
                  <a:lnTo>
                    <a:pt x="38258" y="38417"/>
                  </a:lnTo>
                  <a:lnTo>
                    <a:pt x="41275" y="33416"/>
                  </a:lnTo>
                  <a:lnTo>
                    <a:pt x="43099" y="28098"/>
                  </a:lnTo>
                  <a:lnTo>
                    <a:pt x="43656" y="23018"/>
                  </a:lnTo>
                  <a:lnTo>
                    <a:pt x="43179" y="17858"/>
                  </a:lnTo>
                  <a:lnTo>
                    <a:pt x="41989" y="13334"/>
                  </a:lnTo>
                  <a:lnTo>
                    <a:pt x="40084" y="9366"/>
                  </a:lnTo>
                  <a:lnTo>
                    <a:pt x="37384" y="6111"/>
                  </a:lnTo>
                  <a:lnTo>
                    <a:pt x="34131" y="3492"/>
                  </a:lnTo>
                  <a:lnTo>
                    <a:pt x="30320" y="1587"/>
                  </a:lnTo>
                  <a:lnTo>
                    <a:pt x="26114" y="396"/>
                  </a:lnTo>
                  <a:lnTo>
                    <a:pt x="21352" y="0"/>
                  </a:lnTo>
                  <a:close/>
                </a:path>
              </a:pathLst>
            </a:custGeom>
            <a:solidFill>
              <a:srgbClr val="000000"/>
            </a:solidFill>
          </p:spPr>
          <p:txBody>
            <a:bodyPr vert="horz" lIns="91440" tIns="45720" rIns="91440" bIns="45720" anchor="t"/>
            <a:lstStyle/>
            <a:p>
              <a:endParaRPr lang="en-IN"/>
            </a:p>
          </p:txBody>
        </p:sp>
        <p:sp>
          <p:nvSpPr>
            <p:cNvPr id="3119" name="Shape 3154"/>
            <p:cNvSpPr/>
            <p:nvPr/>
          </p:nvSpPr>
          <p:spPr>
            <a:xfrm>
              <a:off x="6163532" y="5721238"/>
              <a:ext cx="23414" cy="45561"/>
            </a:xfrm>
            <a:custGeom>
              <a:avLst/>
              <a:gdLst/>
              <a:ahLst/>
              <a:cxnLst/>
              <a:rect l="0" t="0" r="0" b="0"/>
              <a:pathLst>
                <a:path w="23414" h="45561">
                  <a:moveTo>
                    <a:pt x="15716" y="0"/>
                  </a:moveTo>
                  <a:lnTo>
                    <a:pt x="396" y="5477"/>
                  </a:lnTo>
                  <a:lnTo>
                    <a:pt x="396" y="6905"/>
                  </a:lnTo>
                  <a:lnTo>
                    <a:pt x="4364" y="6508"/>
                  </a:lnTo>
                  <a:lnTo>
                    <a:pt x="5556" y="6667"/>
                  </a:lnTo>
                  <a:lnTo>
                    <a:pt x="6666" y="7302"/>
                  </a:lnTo>
                  <a:lnTo>
                    <a:pt x="7460" y="9127"/>
                  </a:lnTo>
                  <a:lnTo>
                    <a:pt x="7778" y="12461"/>
                  </a:lnTo>
                  <a:lnTo>
                    <a:pt x="7778" y="35479"/>
                  </a:lnTo>
                  <a:lnTo>
                    <a:pt x="7618" y="38734"/>
                  </a:lnTo>
                  <a:lnTo>
                    <a:pt x="7063" y="41036"/>
                  </a:lnTo>
                  <a:lnTo>
                    <a:pt x="6191" y="42544"/>
                  </a:lnTo>
                  <a:lnTo>
                    <a:pt x="4762" y="43417"/>
                  </a:lnTo>
                  <a:lnTo>
                    <a:pt x="2697" y="43893"/>
                  </a:lnTo>
                  <a:lnTo>
                    <a:pt x="0" y="44052"/>
                  </a:lnTo>
                  <a:lnTo>
                    <a:pt x="0" y="45561"/>
                  </a:lnTo>
                  <a:lnTo>
                    <a:pt x="23414" y="45561"/>
                  </a:lnTo>
                  <a:lnTo>
                    <a:pt x="23414" y="44052"/>
                  </a:lnTo>
                  <a:lnTo>
                    <a:pt x="19446" y="43497"/>
                  </a:lnTo>
                  <a:lnTo>
                    <a:pt x="17223" y="42068"/>
                  </a:lnTo>
                  <a:lnTo>
                    <a:pt x="16271" y="39448"/>
                  </a:lnTo>
                  <a:lnTo>
                    <a:pt x="16112" y="35479"/>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120" name="Shape 3155"/>
            <p:cNvSpPr/>
            <p:nvPr/>
          </p:nvSpPr>
          <p:spPr>
            <a:xfrm>
              <a:off x="6093284" y="5721238"/>
              <a:ext cx="40085" cy="46592"/>
            </a:xfrm>
            <a:custGeom>
              <a:avLst/>
              <a:gdLst/>
              <a:ahLst/>
              <a:cxnLst/>
              <a:rect l="0" t="0" r="0" b="0"/>
              <a:pathLst>
                <a:path w="40085" h="46592">
                  <a:moveTo>
                    <a:pt x="18019" y="0"/>
                  </a:moveTo>
                  <a:lnTo>
                    <a:pt x="12858" y="555"/>
                  </a:lnTo>
                  <a:lnTo>
                    <a:pt x="8731" y="1983"/>
                  </a:lnTo>
                  <a:lnTo>
                    <a:pt x="5635" y="4047"/>
                  </a:lnTo>
                  <a:lnTo>
                    <a:pt x="3492" y="6428"/>
                  </a:lnTo>
                  <a:lnTo>
                    <a:pt x="2301" y="8809"/>
                  </a:lnTo>
                  <a:lnTo>
                    <a:pt x="1905" y="11033"/>
                  </a:lnTo>
                  <a:lnTo>
                    <a:pt x="2857" y="13811"/>
                  </a:lnTo>
                  <a:lnTo>
                    <a:pt x="4127" y="14922"/>
                  </a:lnTo>
                  <a:lnTo>
                    <a:pt x="6112" y="15398"/>
                  </a:lnTo>
                  <a:lnTo>
                    <a:pt x="7937" y="15002"/>
                  </a:lnTo>
                  <a:lnTo>
                    <a:pt x="9366" y="13969"/>
                  </a:lnTo>
                  <a:lnTo>
                    <a:pt x="10238" y="12620"/>
                  </a:lnTo>
                  <a:lnTo>
                    <a:pt x="10557" y="11112"/>
                  </a:lnTo>
                  <a:lnTo>
                    <a:pt x="10318" y="9366"/>
                  </a:lnTo>
                  <a:lnTo>
                    <a:pt x="10081" y="7222"/>
                  </a:lnTo>
                  <a:lnTo>
                    <a:pt x="10716" y="5158"/>
                  </a:lnTo>
                  <a:lnTo>
                    <a:pt x="12382" y="3650"/>
                  </a:lnTo>
                  <a:lnTo>
                    <a:pt x="14685" y="2698"/>
                  </a:lnTo>
                  <a:lnTo>
                    <a:pt x="17145" y="2381"/>
                  </a:lnTo>
                  <a:lnTo>
                    <a:pt x="19606" y="2619"/>
                  </a:lnTo>
                  <a:lnTo>
                    <a:pt x="22066" y="3809"/>
                  </a:lnTo>
                  <a:lnTo>
                    <a:pt x="23971" y="6350"/>
                  </a:lnTo>
                  <a:lnTo>
                    <a:pt x="24765" y="10636"/>
                  </a:lnTo>
                  <a:lnTo>
                    <a:pt x="24765" y="16668"/>
                  </a:lnTo>
                  <a:lnTo>
                    <a:pt x="24024" y="16960"/>
                  </a:lnTo>
                  <a:lnTo>
                    <a:pt x="24765" y="19050"/>
                  </a:lnTo>
                  <a:lnTo>
                    <a:pt x="24765" y="33416"/>
                  </a:lnTo>
                  <a:lnTo>
                    <a:pt x="24210" y="36749"/>
                  </a:lnTo>
                  <a:lnTo>
                    <a:pt x="23177" y="37941"/>
                  </a:lnTo>
                  <a:lnTo>
                    <a:pt x="21351" y="39052"/>
                  </a:lnTo>
                  <a:lnTo>
                    <a:pt x="20320" y="39448"/>
                  </a:lnTo>
                  <a:lnTo>
                    <a:pt x="18732" y="40083"/>
                  </a:lnTo>
                  <a:lnTo>
                    <a:pt x="15240" y="40798"/>
                  </a:lnTo>
                  <a:lnTo>
                    <a:pt x="12700" y="40322"/>
                  </a:lnTo>
                  <a:lnTo>
                    <a:pt x="10636" y="38734"/>
                  </a:lnTo>
                  <a:lnTo>
                    <a:pt x="9207" y="36273"/>
                  </a:lnTo>
                  <a:lnTo>
                    <a:pt x="8731" y="33098"/>
                  </a:lnTo>
                  <a:lnTo>
                    <a:pt x="8731" y="32861"/>
                  </a:lnTo>
                  <a:lnTo>
                    <a:pt x="8890" y="31034"/>
                  </a:lnTo>
                  <a:lnTo>
                    <a:pt x="9525" y="28892"/>
                  </a:lnTo>
                  <a:lnTo>
                    <a:pt x="11112" y="26589"/>
                  </a:lnTo>
                  <a:lnTo>
                    <a:pt x="13970" y="24051"/>
                  </a:lnTo>
                  <a:lnTo>
                    <a:pt x="15954" y="22780"/>
                  </a:lnTo>
                  <a:lnTo>
                    <a:pt x="18415" y="21509"/>
                  </a:lnTo>
                  <a:lnTo>
                    <a:pt x="21351" y="20239"/>
                  </a:lnTo>
                  <a:lnTo>
                    <a:pt x="24765" y="19050"/>
                  </a:lnTo>
                  <a:lnTo>
                    <a:pt x="24024" y="16960"/>
                  </a:lnTo>
                  <a:lnTo>
                    <a:pt x="17304" y="19605"/>
                  </a:lnTo>
                  <a:lnTo>
                    <a:pt x="11112" y="22383"/>
                  </a:lnTo>
                  <a:lnTo>
                    <a:pt x="6270" y="25161"/>
                  </a:lnTo>
                  <a:lnTo>
                    <a:pt x="2778" y="28177"/>
                  </a:lnTo>
                  <a:lnTo>
                    <a:pt x="713" y="31828"/>
                  </a:lnTo>
                  <a:lnTo>
                    <a:pt x="0" y="36273"/>
                  </a:lnTo>
                  <a:lnTo>
                    <a:pt x="872" y="40639"/>
                  </a:lnTo>
                  <a:lnTo>
                    <a:pt x="3254" y="43893"/>
                  </a:lnTo>
                  <a:lnTo>
                    <a:pt x="6588" y="45878"/>
                  </a:lnTo>
                  <a:lnTo>
                    <a:pt x="10477" y="46592"/>
                  </a:lnTo>
                  <a:lnTo>
                    <a:pt x="14526" y="45957"/>
                  </a:lnTo>
                  <a:lnTo>
                    <a:pt x="18335" y="44211"/>
                  </a:lnTo>
                  <a:lnTo>
                    <a:pt x="21828" y="41829"/>
                  </a:lnTo>
                  <a:lnTo>
                    <a:pt x="24844" y="39369"/>
                  </a:lnTo>
                  <a:lnTo>
                    <a:pt x="25400" y="42306"/>
                  </a:lnTo>
                  <a:lnTo>
                    <a:pt x="26352" y="44369"/>
                  </a:lnTo>
                  <a:lnTo>
                    <a:pt x="27623" y="45639"/>
                  </a:lnTo>
                  <a:lnTo>
                    <a:pt x="28892" y="46354"/>
                  </a:lnTo>
                  <a:lnTo>
                    <a:pt x="31274" y="46592"/>
                  </a:lnTo>
                  <a:lnTo>
                    <a:pt x="32782" y="46433"/>
                  </a:lnTo>
                  <a:lnTo>
                    <a:pt x="34687" y="45878"/>
                  </a:lnTo>
                  <a:lnTo>
                    <a:pt x="37148" y="44369"/>
                  </a:lnTo>
                  <a:lnTo>
                    <a:pt x="40085" y="41592"/>
                  </a:lnTo>
                  <a:lnTo>
                    <a:pt x="40085" y="39052"/>
                  </a:lnTo>
                  <a:lnTo>
                    <a:pt x="38258" y="40322"/>
                  </a:lnTo>
                  <a:lnTo>
                    <a:pt x="35638" y="40957"/>
                  </a:lnTo>
                  <a:lnTo>
                    <a:pt x="33973" y="40401"/>
                  </a:lnTo>
                  <a:lnTo>
                    <a:pt x="33100" y="39131"/>
                  </a:lnTo>
                  <a:lnTo>
                    <a:pt x="32782" y="35162"/>
                  </a:lnTo>
                  <a:lnTo>
                    <a:pt x="32782" y="15875"/>
                  </a:lnTo>
                  <a:lnTo>
                    <a:pt x="32226" y="9127"/>
                  </a:lnTo>
                  <a:lnTo>
                    <a:pt x="30956" y="5714"/>
                  </a:lnTo>
                  <a:lnTo>
                    <a:pt x="28416" y="2777"/>
                  </a:lnTo>
                  <a:lnTo>
                    <a:pt x="26591" y="1587"/>
                  </a:lnTo>
                  <a:lnTo>
                    <a:pt x="24210" y="793"/>
                  </a:lnTo>
                  <a:lnTo>
                    <a:pt x="21351" y="238"/>
                  </a:lnTo>
                  <a:lnTo>
                    <a:pt x="18019" y="0"/>
                  </a:lnTo>
                  <a:close/>
                </a:path>
              </a:pathLst>
            </a:custGeom>
            <a:solidFill>
              <a:srgbClr val="000000"/>
            </a:solidFill>
          </p:spPr>
          <p:txBody>
            <a:bodyPr vert="horz" lIns="91440" tIns="45720" rIns="91440" bIns="45720" anchor="t"/>
            <a:lstStyle/>
            <a:p>
              <a:endParaRPr lang="en-IN"/>
            </a:p>
          </p:txBody>
        </p:sp>
        <p:sp>
          <p:nvSpPr>
            <p:cNvPr id="3121" name="Shape 3156"/>
            <p:cNvSpPr/>
            <p:nvPr/>
          </p:nvSpPr>
          <p:spPr>
            <a:xfrm>
              <a:off x="6042723" y="5699171"/>
              <a:ext cx="45957" cy="68658"/>
            </a:xfrm>
            <a:custGeom>
              <a:avLst/>
              <a:gdLst/>
              <a:ahLst/>
              <a:cxnLst/>
              <a:rect l="0" t="0" r="0" b="0"/>
              <a:pathLst>
                <a:path w="45957" h="68658">
                  <a:moveTo>
                    <a:pt x="38893" y="0"/>
                  </a:moveTo>
                  <a:lnTo>
                    <a:pt x="24287" y="4365"/>
                  </a:lnTo>
                  <a:lnTo>
                    <a:pt x="24287" y="5952"/>
                  </a:lnTo>
                  <a:lnTo>
                    <a:pt x="26668" y="5793"/>
                  </a:lnTo>
                  <a:lnTo>
                    <a:pt x="29209" y="6112"/>
                  </a:lnTo>
                  <a:lnTo>
                    <a:pt x="30480" y="7223"/>
                  </a:lnTo>
                  <a:lnTo>
                    <a:pt x="31035" y="10874"/>
                  </a:lnTo>
                  <a:lnTo>
                    <a:pt x="31035" y="26352"/>
                  </a:lnTo>
                  <a:lnTo>
                    <a:pt x="28654" y="24447"/>
                  </a:lnTo>
                  <a:lnTo>
                    <a:pt x="26193" y="23098"/>
                  </a:lnTo>
                  <a:lnTo>
                    <a:pt x="23493" y="22305"/>
                  </a:lnTo>
                  <a:lnTo>
                    <a:pt x="22693" y="22240"/>
                  </a:lnTo>
                  <a:lnTo>
                    <a:pt x="20796" y="24843"/>
                  </a:lnTo>
                  <a:lnTo>
                    <a:pt x="24287" y="25480"/>
                  </a:lnTo>
                  <a:lnTo>
                    <a:pt x="27384" y="27304"/>
                  </a:lnTo>
                  <a:lnTo>
                    <a:pt x="29765" y="30321"/>
                  </a:lnTo>
                  <a:lnTo>
                    <a:pt x="31035" y="34766"/>
                  </a:lnTo>
                  <a:lnTo>
                    <a:pt x="31035" y="57546"/>
                  </a:lnTo>
                  <a:lnTo>
                    <a:pt x="29923" y="59927"/>
                  </a:lnTo>
                  <a:lnTo>
                    <a:pt x="27860" y="61832"/>
                  </a:lnTo>
                  <a:lnTo>
                    <a:pt x="25240" y="63102"/>
                  </a:lnTo>
                  <a:lnTo>
                    <a:pt x="22225" y="63500"/>
                  </a:lnTo>
                  <a:lnTo>
                    <a:pt x="18970" y="62943"/>
                  </a:lnTo>
                  <a:lnTo>
                    <a:pt x="15795" y="61515"/>
                  </a:lnTo>
                  <a:lnTo>
                    <a:pt x="13017" y="58896"/>
                  </a:lnTo>
                  <a:lnTo>
                    <a:pt x="10636" y="55006"/>
                  </a:lnTo>
                  <a:lnTo>
                    <a:pt x="9128" y="49768"/>
                  </a:lnTo>
                  <a:lnTo>
                    <a:pt x="8571" y="43179"/>
                  </a:lnTo>
                  <a:lnTo>
                    <a:pt x="9128" y="37068"/>
                  </a:lnTo>
                  <a:lnTo>
                    <a:pt x="10556" y="32385"/>
                  </a:lnTo>
                  <a:lnTo>
                    <a:pt x="12620" y="28971"/>
                  </a:lnTo>
                  <a:lnTo>
                    <a:pt x="15160" y="26590"/>
                  </a:lnTo>
                  <a:lnTo>
                    <a:pt x="18017" y="25320"/>
                  </a:lnTo>
                  <a:lnTo>
                    <a:pt x="20796" y="24843"/>
                  </a:lnTo>
                  <a:lnTo>
                    <a:pt x="22693" y="22240"/>
                  </a:lnTo>
                  <a:lnTo>
                    <a:pt x="20557" y="22066"/>
                  </a:lnTo>
                  <a:lnTo>
                    <a:pt x="15160" y="22938"/>
                  </a:lnTo>
                  <a:lnTo>
                    <a:pt x="10238" y="25480"/>
                  </a:lnTo>
                  <a:lnTo>
                    <a:pt x="6111" y="29368"/>
                  </a:lnTo>
                  <a:lnTo>
                    <a:pt x="2936" y="34368"/>
                  </a:lnTo>
                  <a:lnTo>
                    <a:pt x="793" y="40163"/>
                  </a:lnTo>
                  <a:lnTo>
                    <a:pt x="0" y="46433"/>
                  </a:lnTo>
                  <a:lnTo>
                    <a:pt x="634" y="53181"/>
                  </a:lnTo>
                  <a:lnTo>
                    <a:pt x="2301" y="58420"/>
                  </a:lnTo>
                  <a:lnTo>
                    <a:pt x="4762" y="62308"/>
                  </a:lnTo>
                  <a:lnTo>
                    <a:pt x="7618" y="65087"/>
                  </a:lnTo>
                  <a:lnTo>
                    <a:pt x="10636" y="66912"/>
                  </a:lnTo>
                  <a:lnTo>
                    <a:pt x="13572" y="68023"/>
                  </a:lnTo>
                  <a:lnTo>
                    <a:pt x="16112" y="68500"/>
                  </a:lnTo>
                  <a:lnTo>
                    <a:pt x="18017" y="68658"/>
                  </a:lnTo>
                  <a:lnTo>
                    <a:pt x="22859" y="68023"/>
                  </a:lnTo>
                  <a:lnTo>
                    <a:pt x="26511" y="66516"/>
                  </a:lnTo>
                  <a:lnTo>
                    <a:pt x="29130" y="64452"/>
                  </a:lnTo>
                  <a:lnTo>
                    <a:pt x="30796" y="62308"/>
                  </a:lnTo>
                  <a:lnTo>
                    <a:pt x="31035" y="62308"/>
                  </a:lnTo>
                  <a:lnTo>
                    <a:pt x="31035" y="68341"/>
                  </a:lnTo>
                  <a:lnTo>
                    <a:pt x="31431" y="68658"/>
                  </a:lnTo>
                  <a:lnTo>
                    <a:pt x="38893" y="66040"/>
                  </a:lnTo>
                  <a:lnTo>
                    <a:pt x="45957" y="63500"/>
                  </a:lnTo>
                  <a:lnTo>
                    <a:pt x="45957" y="61912"/>
                  </a:lnTo>
                  <a:lnTo>
                    <a:pt x="43180" y="61912"/>
                  </a:lnTo>
                  <a:lnTo>
                    <a:pt x="41354" y="61515"/>
                  </a:lnTo>
                  <a:lnTo>
                    <a:pt x="40242" y="60801"/>
                  </a:lnTo>
                  <a:lnTo>
                    <a:pt x="39607" y="59690"/>
                  </a:lnTo>
                  <a:lnTo>
                    <a:pt x="39368" y="58261"/>
                  </a:lnTo>
                  <a:lnTo>
                    <a:pt x="39368" y="158"/>
                  </a:lnTo>
                  <a:lnTo>
                    <a:pt x="38893" y="0"/>
                  </a:lnTo>
                  <a:close/>
                </a:path>
              </a:pathLst>
            </a:custGeom>
            <a:solidFill>
              <a:srgbClr val="000000"/>
            </a:solidFill>
          </p:spPr>
          <p:txBody>
            <a:bodyPr vert="horz" lIns="91440" tIns="45720" rIns="91440" bIns="45720" anchor="t"/>
            <a:lstStyle/>
            <a:p>
              <a:endParaRPr lang="en-IN"/>
            </a:p>
          </p:txBody>
        </p:sp>
        <p:sp>
          <p:nvSpPr>
            <p:cNvPr id="3122" name="Shape 3157"/>
            <p:cNvSpPr/>
            <p:nvPr/>
          </p:nvSpPr>
          <p:spPr>
            <a:xfrm>
              <a:off x="5967476" y="5721238"/>
              <a:ext cx="40083" cy="46592"/>
            </a:xfrm>
            <a:custGeom>
              <a:avLst/>
              <a:gdLst/>
              <a:ahLst/>
              <a:cxnLst/>
              <a:rect l="0" t="0" r="0" b="0"/>
              <a:pathLst>
                <a:path w="40083" h="46592">
                  <a:moveTo>
                    <a:pt x="18017" y="0"/>
                  </a:moveTo>
                  <a:lnTo>
                    <a:pt x="12858" y="555"/>
                  </a:lnTo>
                  <a:lnTo>
                    <a:pt x="8731" y="1983"/>
                  </a:lnTo>
                  <a:lnTo>
                    <a:pt x="5635" y="4047"/>
                  </a:lnTo>
                  <a:lnTo>
                    <a:pt x="3491" y="6428"/>
                  </a:lnTo>
                  <a:lnTo>
                    <a:pt x="2301" y="8809"/>
                  </a:lnTo>
                  <a:lnTo>
                    <a:pt x="1903" y="11033"/>
                  </a:lnTo>
                  <a:lnTo>
                    <a:pt x="2856" y="13811"/>
                  </a:lnTo>
                  <a:lnTo>
                    <a:pt x="4127" y="14922"/>
                  </a:lnTo>
                  <a:lnTo>
                    <a:pt x="6111" y="15398"/>
                  </a:lnTo>
                  <a:lnTo>
                    <a:pt x="7937" y="15002"/>
                  </a:lnTo>
                  <a:lnTo>
                    <a:pt x="9366" y="13969"/>
                  </a:lnTo>
                  <a:lnTo>
                    <a:pt x="10238" y="12620"/>
                  </a:lnTo>
                  <a:lnTo>
                    <a:pt x="10556" y="11112"/>
                  </a:lnTo>
                  <a:lnTo>
                    <a:pt x="10318" y="9366"/>
                  </a:lnTo>
                  <a:lnTo>
                    <a:pt x="10080" y="7222"/>
                  </a:lnTo>
                  <a:lnTo>
                    <a:pt x="10714" y="5158"/>
                  </a:lnTo>
                  <a:lnTo>
                    <a:pt x="12381" y="3650"/>
                  </a:lnTo>
                  <a:lnTo>
                    <a:pt x="14683" y="2698"/>
                  </a:lnTo>
                  <a:lnTo>
                    <a:pt x="17143" y="2381"/>
                  </a:lnTo>
                  <a:lnTo>
                    <a:pt x="19605" y="2619"/>
                  </a:lnTo>
                  <a:lnTo>
                    <a:pt x="22066" y="3809"/>
                  </a:lnTo>
                  <a:lnTo>
                    <a:pt x="23971" y="6350"/>
                  </a:lnTo>
                  <a:lnTo>
                    <a:pt x="24765" y="10636"/>
                  </a:lnTo>
                  <a:lnTo>
                    <a:pt x="24765" y="16668"/>
                  </a:lnTo>
                  <a:lnTo>
                    <a:pt x="24024" y="16960"/>
                  </a:lnTo>
                  <a:lnTo>
                    <a:pt x="24765" y="19050"/>
                  </a:lnTo>
                  <a:lnTo>
                    <a:pt x="24765" y="33416"/>
                  </a:lnTo>
                  <a:lnTo>
                    <a:pt x="24208" y="36749"/>
                  </a:lnTo>
                  <a:lnTo>
                    <a:pt x="23177" y="37941"/>
                  </a:lnTo>
                  <a:lnTo>
                    <a:pt x="21351" y="39052"/>
                  </a:lnTo>
                  <a:lnTo>
                    <a:pt x="20318" y="39448"/>
                  </a:lnTo>
                  <a:lnTo>
                    <a:pt x="18731" y="40083"/>
                  </a:lnTo>
                  <a:lnTo>
                    <a:pt x="15240" y="40798"/>
                  </a:lnTo>
                  <a:lnTo>
                    <a:pt x="12700" y="40322"/>
                  </a:lnTo>
                  <a:lnTo>
                    <a:pt x="10635" y="38734"/>
                  </a:lnTo>
                  <a:lnTo>
                    <a:pt x="9286" y="36273"/>
                  </a:lnTo>
                  <a:lnTo>
                    <a:pt x="8731" y="33098"/>
                  </a:lnTo>
                  <a:lnTo>
                    <a:pt x="8731" y="32861"/>
                  </a:lnTo>
                  <a:lnTo>
                    <a:pt x="8890" y="31034"/>
                  </a:lnTo>
                  <a:lnTo>
                    <a:pt x="9525" y="28892"/>
                  </a:lnTo>
                  <a:lnTo>
                    <a:pt x="11112" y="26589"/>
                  </a:lnTo>
                  <a:lnTo>
                    <a:pt x="13968" y="24051"/>
                  </a:lnTo>
                  <a:lnTo>
                    <a:pt x="15954" y="22780"/>
                  </a:lnTo>
                  <a:lnTo>
                    <a:pt x="18415" y="21509"/>
                  </a:lnTo>
                  <a:lnTo>
                    <a:pt x="21351" y="20239"/>
                  </a:lnTo>
                  <a:lnTo>
                    <a:pt x="24765" y="19050"/>
                  </a:lnTo>
                  <a:lnTo>
                    <a:pt x="24024" y="16960"/>
                  </a:lnTo>
                  <a:lnTo>
                    <a:pt x="17303" y="19605"/>
                  </a:lnTo>
                  <a:lnTo>
                    <a:pt x="11112" y="22383"/>
                  </a:lnTo>
                  <a:lnTo>
                    <a:pt x="6270" y="25161"/>
                  </a:lnTo>
                  <a:lnTo>
                    <a:pt x="2777" y="28177"/>
                  </a:lnTo>
                  <a:lnTo>
                    <a:pt x="713" y="31828"/>
                  </a:lnTo>
                  <a:lnTo>
                    <a:pt x="0" y="36273"/>
                  </a:lnTo>
                  <a:lnTo>
                    <a:pt x="952" y="40639"/>
                  </a:lnTo>
                  <a:lnTo>
                    <a:pt x="3254" y="43893"/>
                  </a:lnTo>
                  <a:lnTo>
                    <a:pt x="6587" y="45878"/>
                  </a:lnTo>
                  <a:lnTo>
                    <a:pt x="10477" y="46592"/>
                  </a:lnTo>
                  <a:lnTo>
                    <a:pt x="14525" y="45957"/>
                  </a:lnTo>
                  <a:lnTo>
                    <a:pt x="18335" y="44211"/>
                  </a:lnTo>
                  <a:lnTo>
                    <a:pt x="21827" y="41829"/>
                  </a:lnTo>
                  <a:lnTo>
                    <a:pt x="24844" y="39369"/>
                  </a:lnTo>
                  <a:lnTo>
                    <a:pt x="25400" y="42306"/>
                  </a:lnTo>
                  <a:lnTo>
                    <a:pt x="26352" y="44369"/>
                  </a:lnTo>
                  <a:lnTo>
                    <a:pt x="27622" y="45639"/>
                  </a:lnTo>
                  <a:lnTo>
                    <a:pt x="28891" y="46354"/>
                  </a:lnTo>
                  <a:lnTo>
                    <a:pt x="31272" y="46592"/>
                  </a:lnTo>
                  <a:lnTo>
                    <a:pt x="32781" y="46433"/>
                  </a:lnTo>
                  <a:lnTo>
                    <a:pt x="34686" y="45878"/>
                  </a:lnTo>
                  <a:lnTo>
                    <a:pt x="37147" y="44369"/>
                  </a:lnTo>
                  <a:lnTo>
                    <a:pt x="40083" y="41592"/>
                  </a:lnTo>
                  <a:lnTo>
                    <a:pt x="40083" y="39052"/>
                  </a:lnTo>
                  <a:lnTo>
                    <a:pt x="38258" y="40322"/>
                  </a:lnTo>
                  <a:lnTo>
                    <a:pt x="35638" y="40957"/>
                  </a:lnTo>
                  <a:lnTo>
                    <a:pt x="33972" y="40401"/>
                  </a:lnTo>
                  <a:lnTo>
                    <a:pt x="33098" y="39131"/>
                  </a:lnTo>
                  <a:lnTo>
                    <a:pt x="32781" y="35162"/>
                  </a:lnTo>
                  <a:lnTo>
                    <a:pt x="32781" y="15875"/>
                  </a:lnTo>
                  <a:lnTo>
                    <a:pt x="32225" y="9127"/>
                  </a:lnTo>
                  <a:lnTo>
                    <a:pt x="30956" y="5714"/>
                  </a:lnTo>
                  <a:lnTo>
                    <a:pt x="28416" y="2777"/>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3123" name="Shape 3158"/>
            <p:cNvSpPr/>
            <p:nvPr/>
          </p:nvSpPr>
          <p:spPr>
            <a:xfrm>
              <a:off x="5893973" y="5721238"/>
              <a:ext cx="39530" cy="46592"/>
            </a:xfrm>
            <a:custGeom>
              <a:avLst/>
              <a:gdLst/>
              <a:ahLst/>
              <a:cxnLst/>
              <a:rect l="0" t="0" r="0" b="0"/>
              <a:pathLst>
                <a:path w="39530" h="46592">
                  <a:moveTo>
                    <a:pt x="20162" y="0"/>
                  </a:moveTo>
                  <a:lnTo>
                    <a:pt x="18019" y="3571"/>
                  </a:lnTo>
                  <a:lnTo>
                    <a:pt x="21431" y="4127"/>
                  </a:lnTo>
                  <a:lnTo>
                    <a:pt x="23812" y="5477"/>
                  </a:lnTo>
                  <a:lnTo>
                    <a:pt x="25400" y="7539"/>
                  </a:lnTo>
                  <a:lnTo>
                    <a:pt x="26512" y="9921"/>
                  </a:lnTo>
                  <a:lnTo>
                    <a:pt x="27544" y="15002"/>
                  </a:lnTo>
                  <a:lnTo>
                    <a:pt x="7143" y="15002"/>
                  </a:lnTo>
                  <a:lnTo>
                    <a:pt x="7859" y="11984"/>
                  </a:lnTo>
                  <a:lnTo>
                    <a:pt x="8731" y="9525"/>
                  </a:lnTo>
                  <a:lnTo>
                    <a:pt x="9843" y="7539"/>
                  </a:lnTo>
                  <a:lnTo>
                    <a:pt x="11112" y="6032"/>
                  </a:lnTo>
                  <a:lnTo>
                    <a:pt x="14287" y="4127"/>
                  </a:lnTo>
                  <a:lnTo>
                    <a:pt x="18019" y="3571"/>
                  </a:lnTo>
                  <a:lnTo>
                    <a:pt x="20162" y="0"/>
                  </a:lnTo>
                  <a:lnTo>
                    <a:pt x="15954" y="475"/>
                  </a:lnTo>
                  <a:lnTo>
                    <a:pt x="11431" y="2222"/>
                  </a:lnTo>
                  <a:lnTo>
                    <a:pt x="7143" y="5317"/>
                  </a:lnTo>
                  <a:lnTo>
                    <a:pt x="3493" y="9921"/>
                  </a:lnTo>
                  <a:lnTo>
                    <a:pt x="952" y="16192"/>
                  </a:lnTo>
                  <a:lnTo>
                    <a:pt x="0" y="24367"/>
                  </a:lnTo>
                  <a:lnTo>
                    <a:pt x="397" y="29368"/>
                  </a:lnTo>
                  <a:lnTo>
                    <a:pt x="1350" y="33733"/>
                  </a:lnTo>
                  <a:lnTo>
                    <a:pt x="2858" y="37543"/>
                  </a:lnTo>
                  <a:lnTo>
                    <a:pt x="5081" y="40718"/>
                  </a:lnTo>
                  <a:lnTo>
                    <a:pt x="7780" y="43258"/>
                  </a:lnTo>
                  <a:lnTo>
                    <a:pt x="10955" y="45084"/>
                  </a:lnTo>
                  <a:lnTo>
                    <a:pt x="14526" y="46196"/>
                  </a:lnTo>
                  <a:lnTo>
                    <a:pt x="18494" y="46592"/>
                  </a:lnTo>
                  <a:lnTo>
                    <a:pt x="23496" y="45957"/>
                  </a:lnTo>
                  <a:lnTo>
                    <a:pt x="27702" y="44369"/>
                  </a:lnTo>
                  <a:lnTo>
                    <a:pt x="31194" y="42147"/>
                  </a:lnTo>
                  <a:lnTo>
                    <a:pt x="33973" y="39448"/>
                  </a:lnTo>
                  <a:lnTo>
                    <a:pt x="36196" y="36671"/>
                  </a:lnTo>
                  <a:lnTo>
                    <a:pt x="37783" y="33972"/>
                  </a:lnTo>
                  <a:lnTo>
                    <a:pt x="38893" y="31591"/>
                  </a:lnTo>
                  <a:lnTo>
                    <a:pt x="39530" y="30003"/>
                  </a:lnTo>
                  <a:lnTo>
                    <a:pt x="37942" y="29289"/>
                  </a:lnTo>
                  <a:lnTo>
                    <a:pt x="34925" y="33654"/>
                  </a:lnTo>
                  <a:lnTo>
                    <a:pt x="32702" y="35877"/>
                  </a:lnTo>
                  <a:lnTo>
                    <a:pt x="29925" y="37861"/>
                  </a:lnTo>
                  <a:lnTo>
                    <a:pt x="26591" y="39211"/>
                  </a:lnTo>
                  <a:lnTo>
                    <a:pt x="22543" y="39766"/>
                  </a:lnTo>
                  <a:lnTo>
                    <a:pt x="19208" y="39369"/>
                  </a:lnTo>
                  <a:lnTo>
                    <a:pt x="15875" y="38019"/>
                  </a:lnTo>
                  <a:lnTo>
                    <a:pt x="12700" y="35479"/>
                  </a:lnTo>
                  <a:lnTo>
                    <a:pt x="10002" y="31591"/>
                  </a:lnTo>
                  <a:lnTo>
                    <a:pt x="8890" y="28971"/>
                  </a:lnTo>
                  <a:lnTo>
                    <a:pt x="7937" y="25875"/>
                  </a:lnTo>
                  <a:lnTo>
                    <a:pt x="7302" y="22225"/>
                  </a:lnTo>
                  <a:lnTo>
                    <a:pt x="6827" y="18097"/>
                  </a:lnTo>
                  <a:lnTo>
                    <a:pt x="37624" y="18097"/>
                  </a:lnTo>
                  <a:lnTo>
                    <a:pt x="36989" y="13652"/>
                  </a:lnTo>
                  <a:lnTo>
                    <a:pt x="35798" y="9842"/>
                  </a:lnTo>
                  <a:lnTo>
                    <a:pt x="34131" y="6667"/>
                  </a:lnTo>
                  <a:lnTo>
                    <a:pt x="32068" y="4207"/>
                  </a:lnTo>
                  <a:lnTo>
                    <a:pt x="29527" y="2302"/>
                  </a:lnTo>
                  <a:lnTo>
                    <a:pt x="26750" y="1032"/>
                  </a:lnTo>
                  <a:lnTo>
                    <a:pt x="23575" y="238"/>
                  </a:lnTo>
                  <a:lnTo>
                    <a:pt x="20162" y="0"/>
                  </a:lnTo>
                  <a:close/>
                </a:path>
              </a:pathLst>
            </a:custGeom>
            <a:solidFill>
              <a:srgbClr val="000000"/>
            </a:solidFill>
          </p:spPr>
          <p:txBody>
            <a:bodyPr vert="horz" lIns="91440" tIns="45720" rIns="91440" bIns="45720" anchor="t"/>
            <a:lstStyle/>
            <a:p>
              <a:endParaRPr lang="en-IN"/>
            </a:p>
          </p:txBody>
        </p:sp>
        <p:sp>
          <p:nvSpPr>
            <p:cNvPr id="3124" name="Shape 3159"/>
            <p:cNvSpPr/>
            <p:nvPr/>
          </p:nvSpPr>
          <p:spPr>
            <a:xfrm>
              <a:off x="5786182" y="5699171"/>
              <a:ext cx="45958" cy="68658"/>
            </a:xfrm>
            <a:custGeom>
              <a:avLst/>
              <a:gdLst/>
              <a:ahLst/>
              <a:cxnLst/>
              <a:rect l="0" t="0" r="0" b="0"/>
              <a:pathLst>
                <a:path w="45958" h="68658">
                  <a:moveTo>
                    <a:pt x="38814" y="0"/>
                  </a:moveTo>
                  <a:lnTo>
                    <a:pt x="24289" y="4365"/>
                  </a:lnTo>
                  <a:lnTo>
                    <a:pt x="24289" y="5952"/>
                  </a:lnTo>
                  <a:lnTo>
                    <a:pt x="26671" y="5793"/>
                  </a:lnTo>
                  <a:lnTo>
                    <a:pt x="29209" y="6112"/>
                  </a:lnTo>
                  <a:lnTo>
                    <a:pt x="30481" y="7223"/>
                  </a:lnTo>
                  <a:lnTo>
                    <a:pt x="31036" y="10874"/>
                  </a:lnTo>
                  <a:lnTo>
                    <a:pt x="31036" y="26352"/>
                  </a:lnTo>
                  <a:lnTo>
                    <a:pt x="28575" y="24447"/>
                  </a:lnTo>
                  <a:lnTo>
                    <a:pt x="26114" y="23098"/>
                  </a:lnTo>
                  <a:lnTo>
                    <a:pt x="23496" y="22305"/>
                  </a:lnTo>
                  <a:lnTo>
                    <a:pt x="22684" y="22240"/>
                  </a:lnTo>
                  <a:lnTo>
                    <a:pt x="20797" y="24843"/>
                  </a:lnTo>
                  <a:lnTo>
                    <a:pt x="24289" y="25480"/>
                  </a:lnTo>
                  <a:lnTo>
                    <a:pt x="27385" y="27304"/>
                  </a:lnTo>
                  <a:lnTo>
                    <a:pt x="29766" y="30321"/>
                  </a:lnTo>
                  <a:lnTo>
                    <a:pt x="31036" y="34766"/>
                  </a:lnTo>
                  <a:lnTo>
                    <a:pt x="31036" y="57546"/>
                  </a:lnTo>
                  <a:lnTo>
                    <a:pt x="29846" y="59927"/>
                  </a:lnTo>
                  <a:lnTo>
                    <a:pt x="27861" y="61832"/>
                  </a:lnTo>
                  <a:lnTo>
                    <a:pt x="25162" y="63102"/>
                  </a:lnTo>
                  <a:lnTo>
                    <a:pt x="22225" y="63500"/>
                  </a:lnTo>
                  <a:lnTo>
                    <a:pt x="18891" y="62943"/>
                  </a:lnTo>
                  <a:lnTo>
                    <a:pt x="15716" y="61515"/>
                  </a:lnTo>
                  <a:lnTo>
                    <a:pt x="12938" y="58896"/>
                  </a:lnTo>
                  <a:lnTo>
                    <a:pt x="10637" y="55006"/>
                  </a:lnTo>
                  <a:lnTo>
                    <a:pt x="9128" y="49768"/>
                  </a:lnTo>
                  <a:lnTo>
                    <a:pt x="8494" y="43179"/>
                  </a:lnTo>
                  <a:lnTo>
                    <a:pt x="9049" y="37068"/>
                  </a:lnTo>
                  <a:lnTo>
                    <a:pt x="10478" y="32385"/>
                  </a:lnTo>
                  <a:lnTo>
                    <a:pt x="12620" y="28971"/>
                  </a:lnTo>
                  <a:lnTo>
                    <a:pt x="15161" y="26590"/>
                  </a:lnTo>
                  <a:lnTo>
                    <a:pt x="17939" y="25320"/>
                  </a:lnTo>
                  <a:lnTo>
                    <a:pt x="20797" y="24843"/>
                  </a:lnTo>
                  <a:lnTo>
                    <a:pt x="22684" y="22240"/>
                  </a:lnTo>
                  <a:lnTo>
                    <a:pt x="20478" y="22066"/>
                  </a:lnTo>
                  <a:lnTo>
                    <a:pt x="15161" y="22938"/>
                  </a:lnTo>
                  <a:lnTo>
                    <a:pt x="10239" y="25480"/>
                  </a:lnTo>
                  <a:lnTo>
                    <a:pt x="6112" y="29368"/>
                  </a:lnTo>
                  <a:lnTo>
                    <a:pt x="2858" y="34368"/>
                  </a:lnTo>
                  <a:lnTo>
                    <a:pt x="793" y="40163"/>
                  </a:lnTo>
                  <a:lnTo>
                    <a:pt x="0" y="46433"/>
                  </a:lnTo>
                  <a:lnTo>
                    <a:pt x="634" y="53181"/>
                  </a:lnTo>
                  <a:lnTo>
                    <a:pt x="2302" y="58420"/>
                  </a:lnTo>
                  <a:lnTo>
                    <a:pt x="4683" y="62308"/>
                  </a:lnTo>
                  <a:lnTo>
                    <a:pt x="7541" y="65087"/>
                  </a:lnTo>
                  <a:lnTo>
                    <a:pt x="10637" y="66912"/>
                  </a:lnTo>
                  <a:lnTo>
                    <a:pt x="13573" y="68023"/>
                  </a:lnTo>
                  <a:lnTo>
                    <a:pt x="16113" y="68500"/>
                  </a:lnTo>
                  <a:lnTo>
                    <a:pt x="18019" y="68658"/>
                  </a:lnTo>
                  <a:lnTo>
                    <a:pt x="22859" y="68023"/>
                  </a:lnTo>
                  <a:lnTo>
                    <a:pt x="26512" y="66516"/>
                  </a:lnTo>
                  <a:lnTo>
                    <a:pt x="29052" y="64452"/>
                  </a:lnTo>
                  <a:lnTo>
                    <a:pt x="30797" y="62308"/>
                  </a:lnTo>
                  <a:lnTo>
                    <a:pt x="31036" y="62308"/>
                  </a:lnTo>
                  <a:lnTo>
                    <a:pt x="31036" y="68341"/>
                  </a:lnTo>
                  <a:lnTo>
                    <a:pt x="31433" y="68658"/>
                  </a:lnTo>
                  <a:lnTo>
                    <a:pt x="38814" y="66040"/>
                  </a:lnTo>
                  <a:lnTo>
                    <a:pt x="45958" y="63500"/>
                  </a:lnTo>
                  <a:lnTo>
                    <a:pt x="45958" y="61912"/>
                  </a:lnTo>
                  <a:lnTo>
                    <a:pt x="43181" y="61912"/>
                  </a:lnTo>
                  <a:lnTo>
                    <a:pt x="41275" y="61515"/>
                  </a:lnTo>
                  <a:lnTo>
                    <a:pt x="40164" y="60801"/>
                  </a:lnTo>
                  <a:lnTo>
                    <a:pt x="39608" y="59690"/>
                  </a:lnTo>
                  <a:lnTo>
                    <a:pt x="39371" y="58261"/>
                  </a:lnTo>
                  <a:lnTo>
                    <a:pt x="39291" y="56356"/>
                  </a:lnTo>
                  <a:lnTo>
                    <a:pt x="39291" y="158"/>
                  </a:lnTo>
                  <a:lnTo>
                    <a:pt x="38814" y="0"/>
                  </a:lnTo>
                  <a:close/>
                </a:path>
              </a:pathLst>
            </a:custGeom>
            <a:solidFill>
              <a:srgbClr val="000000"/>
            </a:solidFill>
          </p:spPr>
          <p:txBody>
            <a:bodyPr vert="horz" lIns="91440" tIns="45720" rIns="91440" bIns="45720" anchor="t"/>
            <a:lstStyle/>
            <a:p>
              <a:endParaRPr lang="en-IN"/>
            </a:p>
          </p:txBody>
        </p:sp>
        <p:sp>
          <p:nvSpPr>
            <p:cNvPr id="3125" name="Shape 3160"/>
            <p:cNvSpPr/>
            <p:nvPr/>
          </p:nvSpPr>
          <p:spPr>
            <a:xfrm>
              <a:off x="5694028" y="5721238"/>
              <a:ext cx="40163" cy="46592"/>
            </a:xfrm>
            <a:custGeom>
              <a:avLst/>
              <a:gdLst/>
              <a:ahLst/>
              <a:cxnLst/>
              <a:rect l="0" t="0" r="0" b="0"/>
              <a:pathLst>
                <a:path w="40163" h="46592">
                  <a:moveTo>
                    <a:pt x="18097" y="0"/>
                  </a:moveTo>
                  <a:lnTo>
                    <a:pt x="12858" y="555"/>
                  </a:lnTo>
                  <a:lnTo>
                    <a:pt x="8731" y="1983"/>
                  </a:lnTo>
                  <a:lnTo>
                    <a:pt x="5636" y="4047"/>
                  </a:lnTo>
                  <a:lnTo>
                    <a:pt x="3572" y="6428"/>
                  </a:lnTo>
                  <a:lnTo>
                    <a:pt x="2302" y="8809"/>
                  </a:lnTo>
                  <a:lnTo>
                    <a:pt x="1904" y="11033"/>
                  </a:lnTo>
                  <a:lnTo>
                    <a:pt x="2143" y="12302"/>
                  </a:lnTo>
                  <a:lnTo>
                    <a:pt x="2937" y="13811"/>
                  </a:lnTo>
                  <a:lnTo>
                    <a:pt x="4207" y="14922"/>
                  </a:lnTo>
                  <a:lnTo>
                    <a:pt x="6191" y="15398"/>
                  </a:lnTo>
                  <a:lnTo>
                    <a:pt x="7937" y="15002"/>
                  </a:lnTo>
                  <a:lnTo>
                    <a:pt x="9366" y="13969"/>
                  </a:lnTo>
                  <a:lnTo>
                    <a:pt x="10318" y="12620"/>
                  </a:lnTo>
                  <a:lnTo>
                    <a:pt x="10636" y="11112"/>
                  </a:lnTo>
                  <a:lnTo>
                    <a:pt x="10398" y="9366"/>
                  </a:lnTo>
                  <a:lnTo>
                    <a:pt x="10159" y="7222"/>
                  </a:lnTo>
                  <a:lnTo>
                    <a:pt x="10716" y="5158"/>
                  </a:lnTo>
                  <a:lnTo>
                    <a:pt x="12382" y="3650"/>
                  </a:lnTo>
                  <a:lnTo>
                    <a:pt x="14684" y="2698"/>
                  </a:lnTo>
                  <a:lnTo>
                    <a:pt x="17145" y="2381"/>
                  </a:lnTo>
                  <a:lnTo>
                    <a:pt x="19684" y="2619"/>
                  </a:lnTo>
                  <a:lnTo>
                    <a:pt x="22144" y="3809"/>
                  </a:lnTo>
                  <a:lnTo>
                    <a:pt x="24050" y="6350"/>
                  </a:lnTo>
                  <a:lnTo>
                    <a:pt x="24764" y="10636"/>
                  </a:lnTo>
                  <a:lnTo>
                    <a:pt x="24764" y="16668"/>
                  </a:lnTo>
                  <a:lnTo>
                    <a:pt x="24032" y="16957"/>
                  </a:lnTo>
                  <a:lnTo>
                    <a:pt x="24764" y="19050"/>
                  </a:lnTo>
                  <a:lnTo>
                    <a:pt x="24764" y="33416"/>
                  </a:lnTo>
                  <a:lnTo>
                    <a:pt x="24288" y="36749"/>
                  </a:lnTo>
                  <a:lnTo>
                    <a:pt x="23257" y="37941"/>
                  </a:lnTo>
                  <a:lnTo>
                    <a:pt x="21431" y="39052"/>
                  </a:lnTo>
                  <a:lnTo>
                    <a:pt x="18812" y="40083"/>
                  </a:lnTo>
                  <a:lnTo>
                    <a:pt x="15319" y="40798"/>
                  </a:lnTo>
                  <a:lnTo>
                    <a:pt x="12779" y="40322"/>
                  </a:lnTo>
                  <a:lnTo>
                    <a:pt x="10716" y="38734"/>
                  </a:lnTo>
                  <a:lnTo>
                    <a:pt x="9287" y="36273"/>
                  </a:lnTo>
                  <a:lnTo>
                    <a:pt x="8731" y="33098"/>
                  </a:lnTo>
                  <a:lnTo>
                    <a:pt x="8731" y="32861"/>
                  </a:lnTo>
                  <a:lnTo>
                    <a:pt x="8889" y="31034"/>
                  </a:lnTo>
                  <a:lnTo>
                    <a:pt x="9604" y="28892"/>
                  </a:lnTo>
                  <a:lnTo>
                    <a:pt x="11192" y="26589"/>
                  </a:lnTo>
                  <a:lnTo>
                    <a:pt x="13970" y="24051"/>
                  </a:lnTo>
                  <a:lnTo>
                    <a:pt x="15954" y="22780"/>
                  </a:lnTo>
                  <a:lnTo>
                    <a:pt x="18414" y="21509"/>
                  </a:lnTo>
                  <a:lnTo>
                    <a:pt x="24764" y="19050"/>
                  </a:lnTo>
                  <a:lnTo>
                    <a:pt x="24032" y="16957"/>
                  </a:lnTo>
                  <a:lnTo>
                    <a:pt x="17303" y="19605"/>
                  </a:lnTo>
                  <a:lnTo>
                    <a:pt x="11192" y="22383"/>
                  </a:lnTo>
                  <a:lnTo>
                    <a:pt x="6350" y="25161"/>
                  </a:lnTo>
                  <a:lnTo>
                    <a:pt x="2857" y="28177"/>
                  </a:lnTo>
                  <a:lnTo>
                    <a:pt x="715" y="31828"/>
                  </a:lnTo>
                  <a:lnTo>
                    <a:pt x="0" y="36273"/>
                  </a:lnTo>
                  <a:lnTo>
                    <a:pt x="952" y="40639"/>
                  </a:lnTo>
                  <a:lnTo>
                    <a:pt x="3333" y="43893"/>
                  </a:lnTo>
                  <a:lnTo>
                    <a:pt x="6667" y="45878"/>
                  </a:lnTo>
                  <a:lnTo>
                    <a:pt x="10557" y="46592"/>
                  </a:lnTo>
                  <a:lnTo>
                    <a:pt x="14604" y="45957"/>
                  </a:lnTo>
                  <a:lnTo>
                    <a:pt x="18414" y="44211"/>
                  </a:lnTo>
                  <a:lnTo>
                    <a:pt x="24923" y="39369"/>
                  </a:lnTo>
                  <a:lnTo>
                    <a:pt x="25399" y="42306"/>
                  </a:lnTo>
                  <a:lnTo>
                    <a:pt x="26352" y="44369"/>
                  </a:lnTo>
                  <a:lnTo>
                    <a:pt x="27622" y="45639"/>
                  </a:lnTo>
                  <a:lnTo>
                    <a:pt x="28972" y="46354"/>
                  </a:lnTo>
                  <a:lnTo>
                    <a:pt x="31353" y="46592"/>
                  </a:lnTo>
                  <a:lnTo>
                    <a:pt x="32782" y="46433"/>
                  </a:lnTo>
                  <a:lnTo>
                    <a:pt x="34766" y="45878"/>
                  </a:lnTo>
                  <a:lnTo>
                    <a:pt x="37226" y="44369"/>
                  </a:lnTo>
                  <a:lnTo>
                    <a:pt x="40163" y="41592"/>
                  </a:lnTo>
                  <a:lnTo>
                    <a:pt x="40163" y="39052"/>
                  </a:lnTo>
                  <a:lnTo>
                    <a:pt x="38338" y="40322"/>
                  </a:lnTo>
                  <a:lnTo>
                    <a:pt x="35718" y="40957"/>
                  </a:lnTo>
                  <a:lnTo>
                    <a:pt x="34051" y="40401"/>
                  </a:lnTo>
                  <a:lnTo>
                    <a:pt x="33178" y="39131"/>
                  </a:lnTo>
                  <a:lnTo>
                    <a:pt x="32782" y="35162"/>
                  </a:lnTo>
                  <a:lnTo>
                    <a:pt x="32782" y="15875"/>
                  </a:lnTo>
                  <a:lnTo>
                    <a:pt x="32306" y="9127"/>
                  </a:lnTo>
                  <a:lnTo>
                    <a:pt x="31034" y="5714"/>
                  </a:lnTo>
                  <a:lnTo>
                    <a:pt x="28494" y="2777"/>
                  </a:lnTo>
                  <a:lnTo>
                    <a:pt x="26670" y="1587"/>
                  </a:lnTo>
                  <a:lnTo>
                    <a:pt x="24288" y="793"/>
                  </a:lnTo>
                  <a:lnTo>
                    <a:pt x="21431" y="238"/>
                  </a:lnTo>
                  <a:lnTo>
                    <a:pt x="18097" y="0"/>
                  </a:lnTo>
                  <a:close/>
                </a:path>
              </a:pathLst>
            </a:custGeom>
            <a:solidFill>
              <a:srgbClr val="000000"/>
            </a:solidFill>
          </p:spPr>
          <p:txBody>
            <a:bodyPr vert="horz" lIns="91440" tIns="45720" rIns="91440" bIns="45720" anchor="t"/>
            <a:lstStyle/>
            <a:p>
              <a:endParaRPr lang="en-IN"/>
            </a:p>
          </p:txBody>
        </p:sp>
        <p:sp>
          <p:nvSpPr>
            <p:cNvPr id="3126" name="Shape 3161"/>
            <p:cNvSpPr/>
            <p:nvPr/>
          </p:nvSpPr>
          <p:spPr>
            <a:xfrm>
              <a:off x="5512022" y="5721238"/>
              <a:ext cx="43656" cy="46592"/>
            </a:xfrm>
            <a:custGeom>
              <a:avLst/>
              <a:gdLst/>
              <a:ahLst/>
              <a:cxnLst/>
              <a:rect l="0" t="0" r="0" b="0"/>
              <a:pathLst>
                <a:path w="43656" h="46592">
                  <a:moveTo>
                    <a:pt x="21351" y="0"/>
                  </a:moveTo>
                  <a:lnTo>
                    <a:pt x="20557" y="2777"/>
                  </a:lnTo>
                  <a:lnTo>
                    <a:pt x="24765" y="3650"/>
                  </a:lnTo>
                  <a:lnTo>
                    <a:pt x="28257" y="6032"/>
                  </a:lnTo>
                  <a:lnTo>
                    <a:pt x="31034" y="9763"/>
                  </a:lnTo>
                  <a:lnTo>
                    <a:pt x="33098" y="14446"/>
                  </a:lnTo>
                  <a:lnTo>
                    <a:pt x="34368" y="19843"/>
                  </a:lnTo>
                  <a:lnTo>
                    <a:pt x="34766" y="25875"/>
                  </a:lnTo>
                  <a:lnTo>
                    <a:pt x="34209" y="32146"/>
                  </a:lnTo>
                  <a:lnTo>
                    <a:pt x="32781" y="36829"/>
                  </a:lnTo>
                  <a:lnTo>
                    <a:pt x="30797" y="40163"/>
                  </a:lnTo>
                  <a:lnTo>
                    <a:pt x="28257" y="42306"/>
                  </a:lnTo>
                  <a:lnTo>
                    <a:pt x="25637" y="43497"/>
                  </a:lnTo>
                  <a:lnTo>
                    <a:pt x="23018" y="43814"/>
                  </a:lnTo>
                  <a:lnTo>
                    <a:pt x="19050" y="43021"/>
                  </a:lnTo>
                  <a:lnTo>
                    <a:pt x="15795" y="40798"/>
                  </a:lnTo>
                  <a:lnTo>
                    <a:pt x="13334" y="37623"/>
                  </a:lnTo>
                  <a:lnTo>
                    <a:pt x="11508" y="33733"/>
                  </a:lnTo>
                  <a:lnTo>
                    <a:pt x="10238" y="29527"/>
                  </a:lnTo>
                  <a:lnTo>
                    <a:pt x="9445" y="25320"/>
                  </a:lnTo>
                  <a:lnTo>
                    <a:pt x="9048" y="21431"/>
                  </a:lnTo>
                  <a:lnTo>
                    <a:pt x="8890" y="18256"/>
                  </a:lnTo>
                  <a:lnTo>
                    <a:pt x="9127" y="14604"/>
                  </a:lnTo>
                  <a:lnTo>
                    <a:pt x="9842" y="11508"/>
                  </a:lnTo>
                  <a:lnTo>
                    <a:pt x="10873" y="8809"/>
                  </a:lnTo>
                  <a:lnTo>
                    <a:pt x="12382" y="6667"/>
                  </a:lnTo>
                  <a:lnTo>
                    <a:pt x="14128" y="4921"/>
                  </a:lnTo>
                  <a:lnTo>
                    <a:pt x="16112" y="3730"/>
                  </a:lnTo>
                  <a:lnTo>
                    <a:pt x="18256" y="3016"/>
                  </a:lnTo>
                  <a:lnTo>
                    <a:pt x="20557" y="2777"/>
                  </a:lnTo>
                  <a:lnTo>
                    <a:pt x="21351" y="0"/>
                  </a:lnTo>
                  <a:lnTo>
                    <a:pt x="15159" y="872"/>
                  </a:lnTo>
                  <a:lnTo>
                    <a:pt x="9921" y="3253"/>
                  </a:lnTo>
                  <a:lnTo>
                    <a:pt x="5715" y="6984"/>
                  </a:lnTo>
                  <a:lnTo>
                    <a:pt x="2540" y="11667"/>
                  </a:lnTo>
                  <a:lnTo>
                    <a:pt x="634" y="17064"/>
                  </a:lnTo>
                  <a:lnTo>
                    <a:pt x="0" y="23018"/>
                  </a:lnTo>
                  <a:lnTo>
                    <a:pt x="634" y="29368"/>
                  </a:lnTo>
                  <a:lnTo>
                    <a:pt x="2698" y="35003"/>
                  </a:lnTo>
                  <a:lnTo>
                    <a:pt x="6032" y="39766"/>
                  </a:lnTo>
                  <a:lnTo>
                    <a:pt x="10397" y="43417"/>
                  </a:lnTo>
                  <a:lnTo>
                    <a:pt x="15636" y="45719"/>
                  </a:lnTo>
                  <a:lnTo>
                    <a:pt x="21668" y="46592"/>
                  </a:lnTo>
                  <a:lnTo>
                    <a:pt x="28495" y="45481"/>
                  </a:lnTo>
                  <a:lnTo>
                    <a:pt x="34051" y="42623"/>
                  </a:lnTo>
                  <a:lnTo>
                    <a:pt x="38258" y="38417"/>
                  </a:lnTo>
                  <a:lnTo>
                    <a:pt x="41275" y="33416"/>
                  </a:lnTo>
                  <a:lnTo>
                    <a:pt x="43100" y="28098"/>
                  </a:lnTo>
                  <a:lnTo>
                    <a:pt x="43656" y="23018"/>
                  </a:lnTo>
                  <a:lnTo>
                    <a:pt x="43179" y="17858"/>
                  </a:lnTo>
                  <a:lnTo>
                    <a:pt x="41988" y="13334"/>
                  </a:lnTo>
                  <a:lnTo>
                    <a:pt x="40083" y="9366"/>
                  </a:lnTo>
                  <a:lnTo>
                    <a:pt x="37384" y="6111"/>
                  </a:lnTo>
                  <a:lnTo>
                    <a:pt x="34051" y="3492"/>
                  </a:lnTo>
                  <a:lnTo>
                    <a:pt x="30321" y="1587"/>
                  </a:lnTo>
                  <a:lnTo>
                    <a:pt x="26034" y="396"/>
                  </a:lnTo>
                  <a:lnTo>
                    <a:pt x="21351" y="0"/>
                  </a:lnTo>
                  <a:close/>
                </a:path>
              </a:pathLst>
            </a:custGeom>
            <a:solidFill>
              <a:srgbClr val="000000"/>
            </a:solidFill>
          </p:spPr>
          <p:txBody>
            <a:bodyPr vert="horz" lIns="91440" tIns="45720" rIns="91440" bIns="45720" anchor="t"/>
            <a:lstStyle/>
            <a:p>
              <a:endParaRPr lang="en-IN"/>
            </a:p>
          </p:txBody>
        </p:sp>
        <p:sp>
          <p:nvSpPr>
            <p:cNvPr id="3127" name="Shape 3162"/>
            <p:cNvSpPr/>
            <p:nvPr/>
          </p:nvSpPr>
          <p:spPr>
            <a:xfrm>
              <a:off x="5483923" y="5721238"/>
              <a:ext cx="23495" cy="45561"/>
            </a:xfrm>
            <a:custGeom>
              <a:avLst/>
              <a:gdLst/>
              <a:ahLst/>
              <a:cxnLst/>
              <a:rect l="0" t="0" r="0" b="0"/>
              <a:pathLst>
                <a:path w="23495" h="45561">
                  <a:moveTo>
                    <a:pt x="15794" y="0"/>
                  </a:moveTo>
                  <a:lnTo>
                    <a:pt x="396" y="5477"/>
                  </a:lnTo>
                  <a:lnTo>
                    <a:pt x="396" y="6905"/>
                  </a:lnTo>
                  <a:lnTo>
                    <a:pt x="4364" y="6508"/>
                  </a:lnTo>
                  <a:lnTo>
                    <a:pt x="5634" y="6667"/>
                  </a:lnTo>
                  <a:lnTo>
                    <a:pt x="6746" y="7302"/>
                  </a:lnTo>
                  <a:lnTo>
                    <a:pt x="7539" y="9127"/>
                  </a:lnTo>
                  <a:lnTo>
                    <a:pt x="7857" y="12461"/>
                  </a:lnTo>
                  <a:lnTo>
                    <a:pt x="7857" y="35479"/>
                  </a:lnTo>
                  <a:lnTo>
                    <a:pt x="7698" y="38734"/>
                  </a:lnTo>
                  <a:lnTo>
                    <a:pt x="7143" y="41036"/>
                  </a:lnTo>
                  <a:lnTo>
                    <a:pt x="6191" y="42544"/>
                  </a:lnTo>
                  <a:lnTo>
                    <a:pt x="4762" y="43417"/>
                  </a:lnTo>
                  <a:lnTo>
                    <a:pt x="2777" y="43893"/>
                  </a:lnTo>
                  <a:lnTo>
                    <a:pt x="0" y="44052"/>
                  </a:lnTo>
                  <a:lnTo>
                    <a:pt x="0" y="45561"/>
                  </a:lnTo>
                  <a:lnTo>
                    <a:pt x="23495" y="45561"/>
                  </a:lnTo>
                  <a:lnTo>
                    <a:pt x="23495" y="44052"/>
                  </a:lnTo>
                  <a:lnTo>
                    <a:pt x="19446" y="43497"/>
                  </a:lnTo>
                  <a:lnTo>
                    <a:pt x="18176" y="42862"/>
                  </a:lnTo>
                  <a:lnTo>
                    <a:pt x="17303" y="42068"/>
                  </a:lnTo>
                  <a:lnTo>
                    <a:pt x="16351" y="39448"/>
                  </a:lnTo>
                  <a:lnTo>
                    <a:pt x="16192" y="35479"/>
                  </a:lnTo>
                  <a:lnTo>
                    <a:pt x="16192" y="317"/>
                  </a:lnTo>
                  <a:lnTo>
                    <a:pt x="15794" y="0"/>
                  </a:lnTo>
                  <a:close/>
                </a:path>
              </a:pathLst>
            </a:custGeom>
            <a:solidFill>
              <a:srgbClr val="000000"/>
            </a:solidFill>
          </p:spPr>
          <p:txBody>
            <a:bodyPr vert="horz" lIns="91440" tIns="45720" rIns="91440" bIns="45720" anchor="t"/>
            <a:lstStyle/>
            <a:p>
              <a:endParaRPr lang="en-IN"/>
            </a:p>
          </p:txBody>
        </p:sp>
        <p:sp>
          <p:nvSpPr>
            <p:cNvPr id="3128" name="Shape 3163"/>
            <p:cNvSpPr/>
            <p:nvPr/>
          </p:nvSpPr>
          <p:spPr>
            <a:xfrm>
              <a:off x="5413756" y="5721238"/>
              <a:ext cx="40083" cy="46592"/>
            </a:xfrm>
            <a:custGeom>
              <a:avLst/>
              <a:gdLst/>
              <a:ahLst/>
              <a:cxnLst/>
              <a:rect l="0" t="0" r="0" b="0"/>
              <a:pathLst>
                <a:path w="40083" h="46592">
                  <a:moveTo>
                    <a:pt x="18017" y="0"/>
                  </a:moveTo>
                  <a:lnTo>
                    <a:pt x="12778" y="555"/>
                  </a:lnTo>
                  <a:lnTo>
                    <a:pt x="8651" y="1983"/>
                  </a:lnTo>
                  <a:lnTo>
                    <a:pt x="5634" y="4047"/>
                  </a:lnTo>
                  <a:lnTo>
                    <a:pt x="3492" y="6428"/>
                  </a:lnTo>
                  <a:lnTo>
                    <a:pt x="2222" y="8809"/>
                  </a:lnTo>
                  <a:lnTo>
                    <a:pt x="1824" y="11033"/>
                  </a:lnTo>
                  <a:lnTo>
                    <a:pt x="2063" y="12302"/>
                  </a:lnTo>
                  <a:lnTo>
                    <a:pt x="2857" y="13811"/>
                  </a:lnTo>
                  <a:lnTo>
                    <a:pt x="4127" y="14922"/>
                  </a:lnTo>
                  <a:lnTo>
                    <a:pt x="6111" y="15398"/>
                  </a:lnTo>
                  <a:lnTo>
                    <a:pt x="7937" y="15002"/>
                  </a:lnTo>
                  <a:lnTo>
                    <a:pt x="9286" y="13969"/>
                  </a:lnTo>
                  <a:lnTo>
                    <a:pt x="10238" y="12620"/>
                  </a:lnTo>
                  <a:lnTo>
                    <a:pt x="10555" y="11112"/>
                  </a:lnTo>
                  <a:lnTo>
                    <a:pt x="10318" y="9366"/>
                  </a:lnTo>
                  <a:lnTo>
                    <a:pt x="10080" y="7222"/>
                  </a:lnTo>
                  <a:lnTo>
                    <a:pt x="10714" y="5158"/>
                  </a:lnTo>
                  <a:lnTo>
                    <a:pt x="12382" y="3650"/>
                  </a:lnTo>
                  <a:lnTo>
                    <a:pt x="14604" y="2698"/>
                  </a:lnTo>
                  <a:lnTo>
                    <a:pt x="17064" y="2381"/>
                  </a:lnTo>
                  <a:lnTo>
                    <a:pt x="19605" y="2619"/>
                  </a:lnTo>
                  <a:lnTo>
                    <a:pt x="22066" y="3809"/>
                  </a:lnTo>
                  <a:lnTo>
                    <a:pt x="23971" y="6350"/>
                  </a:lnTo>
                  <a:lnTo>
                    <a:pt x="24764" y="10636"/>
                  </a:lnTo>
                  <a:lnTo>
                    <a:pt x="24764" y="16668"/>
                  </a:lnTo>
                  <a:lnTo>
                    <a:pt x="24023" y="16957"/>
                  </a:lnTo>
                  <a:lnTo>
                    <a:pt x="24764" y="19050"/>
                  </a:lnTo>
                  <a:lnTo>
                    <a:pt x="24764" y="33416"/>
                  </a:lnTo>
                  <a:lnTo>
                    <a:pt x="24208" y="36749"/>
                  </a:lnTo>
                  <a:lnTo>
                    <a:pt x="23177" y="37941"/>
                  </a:lnTo>
                  <a:lnTo>
                    <a:pt x="21351" y="39052"/>
                  </a:lnTo>
                  <a:lnTo>
                    <a:pt x="18732" y="40083"/>
                  </a:lnTo>
                  <a:lnTo>
                    <a:pt x="15239" y="40798"/>
                  </a:lnTo>
                  <a:lnTo>
                    <a:pt x="12700" y="40322"/>
                  </a:lnTo>
                  <a:lnTo>
                    <a:pt x="10636" y="38734"/>
                  </a:lnTo>
                  <a:lnTo>
                    <a:pt x="9207" y="36273"/>
                  </a:lnTo>
                  <a:lnTo>
                    <a:pt x="8651" y="33098"/>
                  </a:lnTo>
                  <a:lnTo>
                    <a:pt x="8651" y="32861"/>
                  </a:lnTo>
                  <a:lnTo>
                    <a:pt x="8889" y="31034"/>
                  </a:lnTo>
                  <a:lnTo>
                    <a:pt x="9525" y="28892"/>
                  </a:lnTo>
                  <a:lnTo>
                    <a:pt x="11112" y="26589"/>
                  </a:lnTo>
                  <a:lnTo>
                    <a:pt x="13889" y="24051"/>
                  </a:lnTo>
                  <a:lnTo>
                    <a:pt x="18414" y="21509"/>
                  </a:lnTo>
                  <a:lnTo>
                    <a:pt x="21351" y="20239"/>
                  </a:lnTo>
                  <a:lnTo>
                    <a:pt x="24764" y="19050"/>
                  </a:lnTo>
                  <a:lnTo>
                    <a:pt x="24023" y="16957"/>
                  </a:lnTo>
                  <a:lnTo>
                    <a:pt x="17223" y="19605"/>
                  </a:lnTo>
                  <a:lnTo>
                    <a:pt x="11112" y="22383"/>
                  </a:lnTo>
                  <a:lnTo>
                    <a:pt x="6269" y="25161"/>
                  </a:lnTo>
                  <a:lnTo>
                    <a:pt x="2777" y="28177"/>
                  </a:lnTo>
                  <a:lnTo>
                    <a:pt x="713" y="31828"/>
                  </a:lnTo>
                  <a:lnTo>
                    <a:pt x="0" y="36273"/>
                  </a:lnTo>
                  <a:lnTo>
                    <a:pt x="872" y="40639"/>
                  </a:lnTo>
                  <a:lnTo>
                    <a:pt x="3253" y="43893"/>
                  </a:lnTo>
                  <a:lnTo>
                    <a:pt x="6587" y="45878"/>
                  </a:lnTo>
                  <a:lnTo>
                    <a:pt x="10477" y="46592"/>
                  </a:lnTo>
                  <a:lnTo>
                    <a:pt x="14524" y="45957"/>
                  </a:lnTo>
                  <a:lnTo>
                    <a:pt x="18334" y="44211"/>
                  </a:lnTo>
                  <a:lnTo>
                    <a:pt x="24843" y="39369"/>
                  </a:lnTo>
                  <a:lnTo>
                    <a:pt x="25319" y="42306"/>
                  </a:lnTo>
                  <a:lnTo>
                    <a:pt x="26272" y="44369"/>
                  </a:lnTo>
                  <a:lnTo>
                    <a:pt x="27542" y="45639"/>
                  </a:lnTo>
                  <a:lnTo>
                    <a:pt x="28892" y="46354"/>
                  </a:lnTo>
                  <a:lnTo>
                    <a:pt x="31273" y="46592"/>
                  </a:lnTo>
                  <a:lnTo>
                    <a:pt x="32702" y="46433"/>
                  </a:lnTo>
                  <a:lnTo>
                    <a:pt x="34686" y="45878"/>
                  </a:lnTo>
                  <a:lnTo>
                    <a:pt x="37147" y="44369"/>
                  </a:lnTo>
                  <a:lnTo>
                    <a:pt x="40083" y="41592"/>
                  </a:lnTo>
                  <a:lnTo>
                    <a:pt x="40083" y="39052"/>
                  </a:lnTo>
                  <a:lnTo>
                    <a:pt x="38258" y="40322"/>
                  </a:lnTo>
                  <a:lnTo>
                    <a:pt x="35638" y="40957"/>
                  </a:lnTo>
                  <a:lnTo>
                    <a:pt x="33972" y="40401"/>
                  </a:lnTo>
                  <a:lnTo>
                    <a:pt x="33098" y="39131"/>
                  </a:lnTo>
                  <a:lnTo>
                    <a:pt x="32780" y="35162"/>
                  </a:lnTo>
                  <a:lnTo>
                    <a:pt x="32780" y="15875"/>
                  </a:lnTo>
                  <a:lnTo>
                    <a:pt x="32225" y="9127"/>
                  </a:lnTo>
                  <a:lnTo>
                    <a:pt x="30956" y="5714"/>
                  </a:lnTo>
                  <a:lnTo>
                    <a:pt x="28416" y="2777"/>
                  </a:lnTo>
                  <a:lnTo>
                    <a:pt x="26589" y="1587"/>
                  </a:lnTo>
                  <a:lnTo>
                    <a:pt x="24208" y="793"/>
                  </a:lnTo>
                  <a:lnTo>
                    <a:pt x="21351" y="238"/>
                  </a:lnTo>
                  <a:lnTo>
                    <a:pt x="18017" y="0"/>
                  </a:lnTo>
                  <a:close/>
                </a:path>
              </a:pathLst>
            </a:custGeom>
            <a:solidFill>
              <a:srgbClr val="000000"/>
            </a:solidFill>
          </p:spPr>
          <p:txBody>
            <a:bodyPr vert="horz" lIns="91440" tIns="45720" rIns="91440" bIns="45720" anchor="t"/>
            <a:lstStyle/>
            <a:p>
              <a:endParaRPr lang="en-IN"/>
            </a:p>
          </p:txBody>
        </p:sp>
        <p:sp>
          <p:nvSpPr>
            <p:cNvPr id="3129" name="Shape 3164"/>
            <p:cNvSpPr/>
            <p:nvPr/>
          </p:nvSpPr>
          <p:spPr>
            <a:xfrm>
              <a:off x="5335253" y="5721238"/>
              <a:ext cx="39528" cy="46592"/>
            </a:xfrm>
            <a:custGeom>
              <a:avLst/>
              <a:gdLst/>
              <a:ahLst/>
              <a:cxnLst/>
              <a:rect l="0" t="0" r="0" b="0"/>
              <a:pathLst>
                <a:path w="39528" h="46592">
                  <a:moveTo>
                    <a:pt x="20241" y="0"/>
                  </a:moveTo>
                  <a:lnTo>
                    <a:pt x="18018" y="3571"/>
                  </a:lnTo>
                  <a:lnTo>
                    <a:pt x="21431" y="4127"/>
                  </a:lnTo>
                  <a:lnTo>
                    <a:pt x="23812" y="5477"/>
                  </a:lnTo>
                  <a:lnTo>
                    <a:pt x="25479" y="7539"/>
                  </a:lnTo>
                  <a:lnTo>
                    <a:pt x="26511" y="9921"/>
                  </a:lnTo>
                  <a:lnTo>
                    <a:pt x="27543" y="15002"/>
                  </a:lnTo>
                  <a:lnTo>
                    <a:pt x="7143" y="15002"/>
                  </a:lnTo>
                  <a:lnTo>
                    <a:pt x="7858" y="11984"/>
                  </a:lnTo>
                  <a:lnTo>
                    <a:pt x="8731" y="9525"/>
                  </a:lnTo>
                  <a:lnTo>
                    <a:pt x="9842" y="7539"/>
                  </a:lnTo>
                  <a:lnTo>
                    <a:pt x="11192" y="6032"/>
                  </a:lnTo>
                  <a:lnTo>
                    <a:pt x="14287" y="4127"/>
                  </a:lnTo>
                  <a:lnTo>
                    <a:pt x="18018" y="3571"/>
                  </a:lnTo>
                  <a:lnTo>
                    <a:pt x="20241" y="0"/>
                  </a:lnTo>
                  <a:lnTo>
                    <a:pt x="15954" y="475"/>
                  </a:lnTo>
                  <a:lnTo>
                    <a:pt x="11429" y="2222"/>
                  </a:lnTo>
                  <a:lnTo>
                    <a:pt x="7143" y="5317"/>
                  </a:lnTo>
                  <a:lnTo>
                    <a:pt x="3492" y="9921"/>
                  </a:lnTo>
                  <a:lnTo>
                    <a:pt x="1032" y="16192"/>
                  </a:lnTo>
                  <a:lnTo>
                    <a:pt x="0" y="24367"/>
                  </a:lnTo>
                  <a:lnTo>
                    <a:pt x="397" y="29368"/>
                  </a:lnTo>
                  <a:lnTo>
                    <a:pt x="1349" y="33733"/>
                  </a:lnTo>
                  <a:lnTo>
                    <a:pt x="2857" y="37543"/>
                  </a:lnTo>
                  <a:lnTo>
                    <a:pt x="5079" y="40718"/>
                  </a:lnTo>
                  <a:lnTo>
                    <a:pt x="7778" y="43258"/>
                  </a:lnTo>
                  <a:lnTo>
                    <a:pt x="10953" y="45084"/>
                  </a:lnTo>
                  <a:lnTo>
                    <a:pt x="14526" y="46196"/>
                  </a:lnTo>
                  <a:lnTo>
                    <a:pt x="18494" y="46592"/>
                  </a:lnTo>
                  <a:lnTo>
                    <a:pt x="23495" y="45957"/>
                  </a:lnTo>
                  <a:lnTo>
                    <a:pt x="27702" y="44369"/>
                  </a:lnTo>
                  <a:lnTo>
                    <a:pt x="31194" y="42147"/>
                  </a:lnTo>
                  <a:lnTo>
                    <a:pt x="33972" y="39448"/>
                  </a:lnTo>
                  <a:lnTo>
                    <a:pt x="36195" y="36671"/>
                  </a:lnTo>
                  <a:lnTo>
                    <a:pt x="37782" y="33972"/>
                  </a:lnTo>
                  <a:lnTo>
                    <a:pt x="38893" y="31591"/>
                  </a:lnTo>
                  <a:lnTo>
                    <a:pt x="39528" y="30003"/>
                  </a:lnTo>
                  <a:lnTo>
                    <a:pt x="37941" y="29289"/>
                  </a:lnTo>
                  <a:lnTo>
                    <a:pt x="34925" y="33654"/>
                  </a:lnTo>
                  <a:lnTo>
                    <a:pt x="32702" y="35877"/>
                  </a:lnTo>
                  <a:lnTo>
                    <a:pt x="30003" y="37861"/>
                  </a:lnTo>
                  <a:lnTo>
                    <a:pt x="26591" y="39211"/>
                  </a:lnTo>
                  <a:lnTo>
                    <a:pt x="22622" y="39766"/>
                  </a:lnTo>
                  <a:lnTo>
                    <a:pt x="19208" y="39369"/>
                  </a:lnTo>
                  <a:lnTo>
                    <a:pt x="15875" y="38019"/>
                  </a:lnTo>
                  <a:lnTo>
                    <a:pt x="12700" y="35479"/>
                  </a:lnTo>
                  <a:lnTo>
                    <a:pt x="10001" y="31591"/>
                  </a:lnTo>
                  <a:lnTo>
                    <a:pt x="8889" y="28971"/>
                  </a:lnTo>
                  <a:lnTo>
                    <a:pt x="7937" y="25875"/>
                  </a:lnTo>
                  <a:lnTo>
                    <a:pt x="7302" y="22225"/>
                  </a:lnTo>
                  <a:lnTo>
                    <a:pt x="6826" y="18097"/>
                  </a:lnTo>
                  <a:lnTo>
                    <a:pt x="37623" y="18097"/>
                  </a:lnTo>
                  <a:lnTo>
                    <a:pt x="36988" y="13652"/>
                  </a:lnTo>
                  <a:lnTo>
                    <a:pt x="35798" y="9842"/>
                  </a:lnTo>
                  <a:lnTo>
                    <a:pt x="34131" y="6667"/>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3130" name="Shape 3165"/>
            <p:cNvSpPr/>
            <p:nvPr/>
          </p:nvSpPr>
          <p:spPr>
            <a:xfrm>
              <a:off x="5242147" y="5721238"/>
              <a:ext cx="39528" cy="46592"/>
            </a:xfrm>
            <a:custGeom>
              <a:avLst/>
              <a:gdLst/>
              <a:ahLst/>
              <a:cxnLst/>
              <a:rect l="0" t="0" r="0" b="0"/>
              <a:pathLst>
                <a:path w="39528" h="46592">
                  <a:moveTo>
                    <a:pt x="20239" y="0"/>
                  </a:moveTo>
                  <a:lnTo>
                    <a:pt x="18017" y="3571"/>
                  </a:lnTo>
                  <a:lnTo>
                    <a:pt x="21431" y="4127"/>
                  </a:lnTo>
                  <a:lnTo>
                    <a:pt x="23812" y="5477"/>
                  </a:lnTo>
                  <a:lnTo>
                    <a:pt x="25478" y="7539"/>
                  </a:lnTo>
                  <a:lnTo>
                    <a:pt x="26511" y="9921"/>
                  </a:lnTo>
                  <a:lnTo>
                    <a:pt x="27542" y="15002"/>
                  </a:lnTo>
                  <a:lnTo>
                    <a:pt x="7143" y="15002"/>
                  </a:lnTo>
                  <a:lnTo>
                    <a:pt x="7857" y="11984"/>
                  </a:lnTo>
                  <a:lnTo>
                    <a:pt x="8731" y="9525"/>
                  </a:lnTo>
                  <a:lnTo>
                    <a:pt x="9842" y="7539"/>
                  </a:lnTo>
                  <a:lnTo>
                    <a:pt x="11112" y="6032"/>
                  </a:lnTo>
                  <a:lnTo>
                    <a:pt x="14287" y="4127"/>
                  </a:lnTo>
                  <a:lnTo>
                    <a:pt x="18017" y="3571"/>
                  </a:lnTo>
                  <a:lnTo>
                    <a:pt x="20239" y="0"/>
                  </a:lnTo>
                  <a:lnTo>
                    <a:pt x="15953" y="475"/>
                  </a:lnTo>
                  <a:lnTo>
                    <a:pt x="11429" y="2222"/>
                  </a:lnTo>
                  <a:lnTo>
                    <a:pt x="7143" y="5317"/>
                  </a:lnTo>
                  <a:lnTo>
                    <a:pt x="3492" y="9921"/>
                  </a:lnTo>
                  <a:lnTo>
                    <a:pt x="952" y="16192"/>
                  </a:lnTo>
                  <a:lnTo>
                    <a:pt x="0" y="24367"/>
                  </a:lnTo>
                  <a:lnTo>
                    <a:pt x="396" y="29368"/>
                  </a:lnTo>
                  <a:lnTo>
                    <a:pt x="1348" y="33733"/>
                  </a:lnTo>
                  <a:lnTo>
                    <a:pt x="2857" y="37543"/>
                  </a:lnTo>
                  <a:lnTo>
                    <a:pt x="5079" y="40718"/>
                  </a:lnTo>
                  <a:lnTo>
                    <a:pt x="7778" y="43258"/>
                  </a:lnTo>
                  <a:lnTo>
                    <a:pt x="10953" y="45084"/>
                  </a:lnTo>
                  <a:lnTo>
                    <a:pt x="14525" y="46196"/>
                  </a:lnTo>
                  <a:lnTo>
                    <a:pt x="18493" y="46592"/>
                  </a:lnTo>
                  <a:lnTo>
                    <a:pt x="23495" y="45957"/>
                  </a:lnTo>
                  <a:lnTo>
                    <a:pt x="27701" y="44369"/>
                  </a:lnTo>
                  <a:lnTo>
                    <a:pt x="31193" y="42147"/>
                  </a:lnTo>
                  <a:lnTo>
                    <a:pt x="33972" y="39448"/>
                  </a:lnTo>
                  <a:lnTo>
                    <a:pt x="36195" y="36671"/>
                  </a:lnTo>
                  <a:lnTo>
                    <a:pt x="37782" y="33972"/>
                  </a:lnTo>
                  <a:lnTo>
                    <a:pt x="38893" y="31591"/>
                  </a:lnTo>
                  <a:lnTo>
                    <a:pt x="39528" y="30003"/>
                  </a:lnTo>
                  <a:lnTo>
                    <a:pt x="37941" y="29289"/>
                  </a:lnTo>
                  <a:lnTo>
                    <a:pt x="34925" y="33654"/>
                  </a:lnTo>
                  <a:lnTo>
                    <a:pt x="32702" y="35877"/>
                  </a:lnTo>
                  <a:lnTo>
                    <a:pt x="30003" y="37861"/>
                  </a:lnTo>
                  <a:lnTo>
                    <a:pt x="26589" y="39211"/>
                  </a:lnTo>
                  <a:lnTo>
                    <a:pt x="22621" y="39766"/>
                  </a:lnTo>
                  <a:lnTo>
                    <a:pt x="19208" y="39369"/>
                  </a:lnTo>
                  <a:lnTo>
                    <a:pt x="15875" y="38019"/>
                  </a:lnTo>
                  <a:lnTo>
                    <a:pt x="12700" y="35479"/>
                  </a:lnTo>
                  <a:lnTo>
                    <a:pt x="10001" y="31591"/>
                  </a:lnTo>
                  <a:lnTo>
                    <a:pt x="8890" y="28971"/>
                  </a:lnTo>
                  <a:lnTo>
                    <a:pt x="7937" y="25875"/>
                  </a:lnTo>
                  <a:lnTo>
                    <a:pt x="7302" y="22225"/>
                  </a:lnTo>
                  <a:lnTo>
                    <a:pt x="6826" y="18097"/>
                  </a:lnTo>
                  <a:lnTo>
                    <a:pt x="37623" y="18097"/>
                  </a:lnTo>
                  <a:lnTo>
                    <a:pt x="36988" y="13652"/>
                  </a:lnTo>
                  <a:lnTo>
                    <a:pt x="35797" y="9842"/>
                  </a:lnTo>
                  <a:lnTo>
                    <a:pt x="34131" y="6667"/>
                  </a:lnTo>
                  <a:lnTo>
                    <a:pt x="32067" y="4207"/>
                  </a:lnTo>
                  <a:lnTo>
                    <a:pt x="29527" y="2302"/>
                  </a:lnTo>
                  <a:lnTo>
                    <a:pt x="26748" y="1032"/>
                  </a:lnTo>
                  <a:lnTo>
                    <a:pt x="23653" y="238"/>
                  </a:lnTo>
                  <a:lnTo>
                    <a:pt x="20239" y="0"/>
                  </a:lnTo>
                  <a:close/>
                </a:path>
              </a:pathLst>
            </a:custGeom>
            <a:solidFill>
              <a:srgbClr val="000000"/>
            </a:solidFill>
          </p:spPr>
          <p:txBody>
            <a:bodyPr vert="horz" lIns="91440" tIns="45720" rIns="91440" bIns="45720" anchor="t"/>
            <a:lstStyle/>
            <a:p>
              <a:endParaRPr lang="en-IN"/>
            </a:p>
          </p:txBody>
        </p:sp>
        <p:sp>
          <p:nvSpPr>
            <p:cNvPr id="3131" name="Shape 3166"/>
            <p:cNvSpPr/>
            <p:nvPr/>
          </p:nvSpPr>
          <p:spPr>
            <a:xfrm>
              <a:off x="5149039" y="5721238"/>
              <a:ext cx="39528" cy="46592"/>
            </a:xfrm>
            <a:custGeom>
              <a:avLst/>
              <a:gdLst/>
              <a:ahLst/>
              <a:cxnLst/>
              <a:rect l="0" t="0" r="0" b="0"/>
              <a:pathLst>
                <a:path w="39528" h="46592">
                  <a:moveTo>
                    <a:pt x="20161" y="0"/>
                  </a:moveTo>
                  <a:lnTo>
                    <a:pt x="18018" y="3571"/>
                  </a:lnTo>
                  <a:lnTo>
                    <a:pt x="21431" y="4127"/>
                  </a:lnTo>
                  <a:lnTo>
                    <a:pt x="23812" y="5477"/>
                  </a:lnTo>
                  <a:lnTo>
                    <a:pt x="25400" y="7539"/>
                  </a:lnTo>
                  <a:lnTo>
                    <a:pt x="26511" y="9921"/>
                  </a:lnTo>
                  <a:lnTo>
                    <a:pt x="27543" y="15002"/>
                  </a:lnTo>
                  <a:lnTo>
                    <a:pt x="7143" y="15002"/>
                  </a:lnTo>
                  <a:lnTo>
                    <a:pt x="7858" y="11984"/>
                  </a:lnTo>
                  <a:lnTo>
                    <a:pt x="8731" y="9525"/>
                  </a:lnTo>
                  <a:lnTo>
                    <a:pt x="9842" y="7539"/>
                  </a:lnTo>
                  <a:lnTo>
                    <a:pt x="11112" y="6032"/>
                  </a:lnTo>
                  <a:lnTo>
                    <a:pt x="14287" y="4127"/>
                  </a:lnTo>
                  <a:lnTo>
                    <a:pt x="18018" y="3571"/>
                  </a:lnTo>
                  <a:lnTo>
                    <a:pt x="20161" y="0"/>
                  </a:lnTo>
                  <a:lnTo>
                    <a:pt x="15954" y="475"/>
                  </a:lnTo>
                  <a:lnTo>
                    <a:pt x="11429" y="2222"/>
                  </a:lnTo>
                  <a:lnTo>
                    <a:pt x="7143" y="5317"/>
                  </a:lnTo>
                  <a:lnTo>
                    <a:pt x="3492" y="9921"/>
                  </a:lnTo>
                  <a:lnTo>
                    <a:pt x="952" y="16192"/>
                  </a:lnTo>
                  <a:lnTo>
                    <a:pt x="0" y="24367"/>
                  </a:lnTo>
                  <a:lnTo>
                    <a:pt x="397" y="29368"/>
                  </a:lnTo>
                  <a:lnTo>
                    <a:pt x="1349" y="33733"/>
                  </a:lnTo>
                  <a:lnTo>
                    <a:pt x="2857" y="37543"/>
                  </a:lnTo>
                  <a:lnTo>
                    <a:pt x="5079" y="40718"/>
                  </a:lnTo>
                  <a:lnTo>
                    <a:pt x="7778" y="43258"/>
                  </a:lnTo>
                  <a:lnTo>
                    <a:pt x="10953" y="45084"/>
                  </a:lnTo>
                  <a:lnTo>
                    <a:pt x="14526" y="46196"/>
                  </a:lnTo>
                  <a:lnTo>
                    <a:pt x="18494" y="46592"/>
                  </a:lnTo>
                  <a:lnTo>
                    <a:pt x="23495" y="45957"/>
                  </a:lnTo>
                  <a:lnTo>
                    <a:pt x="27702" y="44369"/>
                  </a:lnTo>
                  <a:lnTo>
                    <a:pt x="31194" y="42147"/>
                  </a:lnTo>
                  <a:lnTo>
                    <a:pt x="33972" y="39448"/>
                  </a:lnTo>
                  <a:lnTo>
                    <a:pt x="36195" y="36671"/>
                  </a:lnTo>
                  <a:lnTo>
                    <a:pt x="37782" y="33972"/>
                  </a:lnTo>
                  <a:lnTo>
                    <a:pt x="38893" y="31591"/>
                  </a:lnTo>
                  <a:lnTo>
                    <a:pt x="39528" y="30003"/>
                  </a:lnTo>
                  <a:lnTo>
                    <a:pt x="37941" y="29289"/>
                  </a:lnTo>
                  <a:lnTo>
                    <a:pt x="34925" y="33654"/>
                  </a:lnTo>
                  <a:lnTo>
                    <a:pt x="32702" y="35877"/>
                  </a:lnTo>
                  <a:lnTo>
                    <a:pt x="29924" y="37861"/>
                  </a:lnTo>
                  <a:lnTo>
                    <a:pt x="26591" y="39211"/>
                  </a:lnTo>
                  <a:lnTo>
                    <a:pt x="22542" y="39766"/>
                  </a:lnTo>
                  <a:lnTo>
                    <a:pt x="19208" y="39369"/>
                  </a:lnTo>
                  <a:lnTo>
                    <a:pt x="15875" y="38019"/>
                  </a:lnTo>
                  <a:lnTo>
                    <a:pt x="12700" y="35479"/>
                  </a:lnTo>
                  <a:lnTo>
                    <a:pt x="10001" y="31591"/>
                  </a:lnTo>
                  <a:lnTo>
                    <a:pt x="8890" y="28971"/>
                  </a:lnTo>
                  <a:lnTo>
                    <a:pt x="7937" y="25875"/>
                  </a:lnTo>
                  <a:lnTo>
                    <a:pt x="7302" y="22225"/>
                  </a:lnTo>
                  <a:lnTo>
                    <a:pt x="6826" y="18097"/>
                  </a:lnTo>
                  <a:lnTo>
                    <a:pt x="37623" y="18097"/>
                  </a:lnTo>
                  <a:lnTo>
                    <a:pt x="36988" y="13652"/>
                  </a:lnTo>
                  <a:lnTo>
                    <a:pt x="35798" y="9842"/>
                  </a:lnTo>
                  <a:lnTo>
                    <a:pt x="34131" y="6667"/>
                  </a:lnTo>
                  <a:lnTo>
                    <a:pt x="32067" y="4207"/>
                  </a:lnTo>
                  <a:lnTo>
                    <a:pt x="29527" y="2302"/>
                  </a:lnTo>
                  <a:lnTo>
                    <a:pt x="26749" y="1032"/>
                  </a:lnTo>
                  <a:lnTo>
                    <a:pt x="23574" y="238"/>
                  </a:lnTo>
                  <a:lnTo>
                    <a:pt x="20161" y="0"/>
                  </a:lnTo>
                  <a:close/>
                </a:path>
              </a:pathLst>
            </a:custGeom>
            <a:solidFill>
              <a:srgbClr val="000000"/>
            </a:solidFill>
          </p:spPr>
          <p:txBody>
            <a:bodyPr vert="horz" lIns="91440" tIns="45720" rIns="91440" bIns="45720" anchor="t"/>
            <a:lstStyle/>
            <a:p>
              <a:endParaRPr lang="en-IN"/>
            </a:p>
          </p:txBody>
        </p:sp>
        <p:sp>
          <p:nvSpPr>
            <p:cNvPr id="3132" name="Shape 3167"/>
            <p:cNvSpPr/>
            <p:nvPr/>
          </p:nvSpPr>
          <p:spPr>
            <a:xfrm>
              <a:off x="5100701" y="5699171"/>
              <a:ext cx="45957" cy="68658"/>
            </a:xfrm>
            <a:custGeom>
              <a:avLst/>
              <a:gdLst/>
              <a:ahLst/>
              <a:cxnLst/>
              <a:rect l="0" t="0" r="0" b="0"/>
              <a:pathLst>
                <a:path w="45957" h="68658">
                  <a:moveTo>
                    <a:pt x="38813" y="0"/>
                  </a:moveTo>
                  <a:lnTo>
                    <a:pt x="24288" y="4365"/>
                  </a:lnTo>
                  <a:lnTo>
                    <a:pt x="24288" y="5952"/>
                  </a:lnTo>
                  <a:lnTo>
                    <a:pt x="26670" y="5793"/>
                  </a:lnTo>
                  <a:lnTo>
                    <a:pt x="29210" y="6112"/>
                  </a:lnTo>
                  <a:lnTo>
                    <a:pt x="30480" y="7223"/>
                  </a:lnTo>
                  <a:lnTo>
                    <a:pt x="30956" y="10874"/>
                  </a:lnTo>
                  <a:lnTo>
                    <a:pt x="30956" y="26352"/>
                  </a:lnTo>
                  <a:lnTo>
                    <a:pt x="28575" y="24447"/>
                  </a:lnTo>
                  <a:lnTo>
                    <a:pt x="26113" y="23098"/>
                  </a:lnTo>
                  <a:lnTo>
                    <a:pt x="23495" y="22305"/>
                  </a:lnTo>
                  <a:lnTo>
                    <a:pt x="22683" y="22240"/>
                  </a:lnTo>
                  <a:lnTo>
                    <a:pt x="20796" y="24843"/>
                  </a:lnTo>
                  <a:lnTo>
                    <a:pt x="24288" y="25480"/>
                  </a:lnTo>
                  <a:lnTo>
                    <a:pt x="27383" y="27304"/>
                  </a:lnTo>
                  <a:lnTo>
                    <a:pt x="29765" y="30321"/>
                  </a:lnTo>
                  <a:lnTo>
                    <a:pt x="30956" y="34766"/>
                  </a:lnTo>
                  <a:lnTo>
                    <a:pt x="30956" y="57546"/>
                  </a:lnTo>
                  <a:lnTo>
                    <a:pt x="29845" y="59927"/>
                  </a:lnTo>
                  <a:lnTo>
                    <a:pt x="27860" y="61832"/>
                  </a:lnTo>
                  <a:lnTo>
                    <a:pt x="25161" y="63102"/>
                  </a:lnTo>
                  <a:lnTo>
                    <a:pt x="22145" y="63500"/>
                  </a:lnTo>
                  <a:lnTo>
                    <a:pt x="18891" y="62943"/>
                  </a:lnTo>
                  <a:lnTo>
                    <a:pt x="15716" y="61515"/>
                  </a:lnTo>
                  <a:lnTo>
                    <a:pt x="12937" y="58896"/>
                  </a:lnTo>
                  <a:lnTo>
                    <a:pt x="10636" y="55006"/>
                  </a:lnTo>
                  <a:lnTo>
                    <a:pt x="9127" y="49768"/>
                  </a:lnTo>
                  <a:lnTo>
                    <a:pt x="8492" y="43179"/>
                  </a:lnTo>
                  <a:lnTo>
                    <a:pt x="9049" y="37068"/>
                  </a:lnTo>
                  <a:lnTo>
                    <a:pt x="10477" y="32385"/>
                  </a:lnTo>
                  <a:lnTo>
                    <a:pt x="12620" y="28971"/>
                  </a:lnTo>
                  <a:lnTo>
                    <a:pt x="15160" y="26590"/>
                  </a:lnTo>
                  <a:lnTo>
                    <a:pt x="17938" y="25320"/>
                  </a:lnTo>
                  <a:lnTo>
                    <a:pt x="20796" y="24843"/>
                  </a:lnTo>
                  <a:lnTo>
                    <a:pt x="22683" y="22240"/>
                  </a:lnTo>
                  <a:lnTo>
                    <a:pt x="20478" y="22066"/>
                  </a:lnTo>
                  <a:lnTo>
                    <a:pt x="15160" y="22938"/>
                  </a:lnTo>
                  <a:lnTo>
                    <a:pt x="10238" y="25480"/>
                  </a:lnTo>
                  <a:lnTo>
                    <a:pt x="6111" y="29368"/>
                  </a:lnTo>
                  <a:lnTo>
                    <a:pt x="2857" y="34368"/>
                  </a:lnTo>
                  <a:lnTo>
                    <a:pt x="793" y="40163"/>
                  </a:lnTo>
                  <a:lnTo>
                    <a:pt x="0" y="46433"/>
                  </a:lnTo>
                  <a:lnTo>
                    <a:pt x="635" y="53181"/>
                  </a:lnTo>
                  <a:lnTo>
                    <a:pt x="2301" y="58420"/>
                  </a:lnTo>
                  <a:lnTo>
                    <a:pt x="4682" y="62308"/>
                  </a:lnTo>
                  <a:lnTo>
                    <a:pt x="7540" y="65087"/>
                  </a:lnTo>
                  <a:lnTo>
                    <a:pt x="10636" y="66912"/>
                  </a:lnTo>
                  <a:lnTo>
                    <a:pt x="13572" y="68023"/>
                  </a:lnTo>
                  <a:lnTo>
                    <a:pt x="16112" y="68500"/>
                  </a:lnTo>
                  <a:lnTo>
                    <a:pt x="18017" y="68658"/>
                  </a:lnTo>
                  <a:lnTo>
                    <a:pt x="22860" y="68023"/>
                  </a:lnTo>
                  <a:lnTo>
                    <a:pt x="26511" y="66516"/>
                  </a:lnTo>
                  <a:lnTo>
                    <a:pt x="29051" y="64452"/>
                  </a:lnTo>
                  <a:lnTo>
                    <a:pt x="30797" y="62308"/>
                  </a:lnTo>
                  <a:lnTo>
                    <a:pt x="30956" y="62308"/>
                  </a:lnTo>
                  <a:lnTo>
                    <a:pt x="30956" y="68341"/>
                  </a:lnTo>
                  <a:lnTo>
                    <a:pt x="31352" y="68658"/>
                  </a:lnTo>
                  <a:lnTo>
                    <a:pt x="38813" y="66040"/>
                  </a:lnTo>
                  <a:lnTo>
                    <a:pt x="45957" y="63500"/>
                  </a:lnTo>
                  <a:lnTo>
                    <a:pt x="45957" y="61912"/>
                  </a:lnTo>
                  <a:lnTo>
                    <a:pt x="43180" y="61912"/>
                  </a:lnTo>
                  <a:lnTo>
                    <a:pt x="41275" y="61515"/>
                  </a:lnTo>
                  <a:lnTo>
                    <a:pt x="40163" y="60801"/>
                  </a:lnTo>
                  <a:lnTo>
                    <a:pt x="39528" y="59690"/>
                  </a:lnTo>
                  <a:lnTo>
                    <a:pt x="39290" y="58261"/>
                  </a:lnTo>
                  <a:lnTo>
                    <a:pt x="39290" y="158"/>
                  </a:lnTo>
                  <a:lnTo>
                    <a:pt x="38813" y="0"/>
                  </a:lnTo>
                  <a:close/>
                </a:path>
              </a:pathLst>
            </a:custGeom>
            <a:solidFill>
              <a:srgbClr val="000000"/>
            </a:solidFill>
          </p:spPr>
          <p:txBody>
            <a:bodyPr vert="horz" lIns="91440" tIns="45720" rIns="91440" bIns="45720" anchor="t"/>
            <a:lstStyle/>
            <a:p>
              <a:endParaRPr lang="en-IN"/>
            </a:p>
          </p:txBody>
        </p:sp>
        <p:sp>
          <p:nvSpPr>
            <p:cNvPr id="3133" name="Shape 3168"/>
            <p:cNvSpPr/>
            <p:nvPr/>
          </p:nvSpPr>
          <p:spPr>
            <a:xfrm>
              <a:off x="5030136" y="5721238"/>
              <a:ext cx="39528" cy="46592"/>
            </a:xfrm>
            <a:custGeom>
              <a:avLst/>
              <a:gdLst/>
              <a:ahLst/>
              <a:cxnLst/>
              <a:rect l="0" t="0" r="0" b="0"/>
              <a:pathLst>
                <a:path w="39528" h="46592">
                  <a:moveTo>
                    <a:pt x="20241" y="0"/>
                  </a:moveTo>
                  <a:lnTo>
                    <a:pt x="18018" y="3571"/>
                  </a:lnTo>
                  <a:lnTo>
                    <a:pt x="21431" y="4127"/>
                  </a:lnTo>
                  <a:lnTo>
                    <a:pt x="23812" y="5477"/>
                  </a:lnTo>
                  <a:lnTo>
                    <a:pt x="25479" y="7539"/>
                  </a:lnTo>
                  <a:lnTo>
                    <a:pt x="26511" y="9921"/>
                  </a:lnTo>
                  <a:lnTo>
                    <a:pt x="27543" y="15002"/>
                  </a:lnTo>
                  <a:lnTo>
                    <a:pt x="7143" y="15002"/>
                  </a:lnTo>
                  <a:lnTo>
                    <a:pt x="7858" y="11984"/>
                  </a:lnTo>
                  <a:lnTo>
                    <a:pt x="8731" y="9525"/>
                  </a:lnTo>
                  <a:lnTo>
                    <a:pt x="9842" y="7539"/>
                  </a:lnTo>
                  <a:lnTo>
                    <a:pt x="11192" y="6032"/>
                  </a:lnTo>
                  <a:lnTo>
                    <a:pt x="14287" y="4127"/>
                  </a:lnTo>
                  <a:lnTo>
                    <a:pt x="18018" y="3571"/>
                  </a:lnTo>
                  <a:lnTo>
                    <a:pt x="20241" y="0"/>
                  </a:lnTo>
                  <a:lnTo>
                    <a:pt x="15954" y="475"/>
                  </a:lnTo>
                  <a:lnTo>
                    <a:pt x="11429" y="2222"/>
                  </a:lnTo>
                  <a:lnTo>
                    <a:pt x="7143" y="5317"/>
                  </a:lnTo>
                  <a:lnTo>
                    <a:pt x="3572" y="9921"/>
                  </a:lnTo>
                  <a:lnTo>
                    <a:pt x="1032" y="16192"/>
                  </a:lnTo>
                  <a:lnTo>
                    <a:pt x="0" y="24367"/>
                  </a:lnTo>
                  <a:lnTo>
                    <a:pt x="397" y="29368"/>
                  </a:lnTo>
                  <a:lnTo>
                    <a:pt x="1349" y="33733"/>
                  </a:lnTo>
                  <a:lnTo>
                    <a:pt x="2937" y="37543"/>
                  </a:lnTo>
                  <a:lnTo>
                    <a:pt x="5159" y="40718"/>
                  </a:lnTo>
                  <a:lnTo>
                    <a:pt x="7858" y="43258"/>
                  </a:lnTo>
                  <a:lnTo>
                    <a:pt x="11033" y="45084"/>
                  </a:lnTo>
                  <a:lnTo>
                    <a:pt x="14604" y="46196"/>
                  </a:lnTo>
                  <a:lnTo>
                    <a:pt x="18573" y="46592"/>
                  </a:lnTo>
                  <a:lnTo>
                    <a:pt x="23494" y="45957"/>
                  </a:lnTo>
                  <a:lnTo>
                    <a:pt x="27702" y="44369"/>
                  </a:lnTo>
                  <a:lnTo>
                    <a:pt x="31194" y="42147"/>
                  </a:lnTo>
                  <a:lnTo>
                    <a:pt x="33972" y="39448"/>
                  </a:lnTo>
                  <a:lnTo>
                    <a:pt x="36194" y="36671"/>
                  </a:lnTo>
                  <a:lnTo>
                    <a:pt x="37782" y="33972"/>
                  </a:lnTo>
                  <a:lnTo>
                    <a:pt x="38893" y="31591"/>
                  </a:lnTo>
                  <a:lnTo>
                    <a:pt x="39528" y="30003"/>
                  </a:lnTo>
                  <a:lnTo>
                    <a:pt x="37941" y="29289"/>
                  </a:lnTo>
                  <a:lnTo>
                    <a:pt x="34925" y="33654"/>
                  </a:lnTo>
                  <a:lnTo>
                    <a:pt x="32702" y="35877"/>
                  </a:lnTo>
                  <a:lnTo>
                    <a:pt x="30003" y="37861"/>
                  </a:lnTo>
                  <a:lnTo>
                    <a:pt x="26591" y="39211"/>
                  </a:lnTo>
                  <a:lnTo>
                    <a:pt x="22622" y="39766"/>
                  </a:lnTo>
                  <a:lnTo>
                    <a:pt x="19288" y="39369"/>
                  </a:lnTo>
                  <a:lnTo>
                    <a:pt x="15875" y="38019"/>
                  </a:lnTo>
                  <a:lnTo>
                    <a:pt x="12700" y="35479"/>
                  </a:lnTo>
                  <a:lnTo>
                    <a:pt x="10000" y="31591"/>
                  </a:lnTo>
                  <a:lnTo>
                    <a:pt x="8889" y="28971"/>
                  </a:lnTo>
                  <a:lnTo>
                    <a:pt x="8017" y="25875"/>
                  </a:lnTo>
                  <a:lnTo>
                    <a:pt x="7302" y="22225"/>
                  </a:lnTo>
                  <a:lnTo>
                    <a:pt x="6825" y="18097"/>
                  </a:lnTo>
                  <a:lnTo>
                    <a:pt x="37703" y="18097"/>
                  </a:lnTo>
                  <a:lnTo>
                    <a:pt x="36988" y="13652"/>
                  </a:lnTo>
                  <a:lnTo>
                    <a:pt x="35877" y="9842"/>
                  </a:lnTo>
                  <a:lnTo>
                    <a:pt x="34211" y="6667"/>
                  </a:lnTo>
                  <a:lnTo>
                    <a:pt x="32067" y="4207"/>
                  </a:lnTo>
                  <a:lnTo>
                    <a:pt x="29527" y="2302"/>
                  </a:lnTo>
                  <a:lnTo>
                    <a:pt x="26749" y="1032"/>
                  </a:lnTo>
                  <a:lnTo>
                    <a:pt x="23653" y="238"/>
                  </a:lnTo>
                  <a:lnTo>
                    <a:pt x="20241" y="0"/>
                  </a:lnTo>
                  <a:close/>
                </a:path>
              </a:pathLst>
            </a:custGeom>
            <a:solidFill>
              <a:srgbClr val="000000"/>
            </a:solidFill>
          </p:spPr>
          <p:txBody>
            <a:bodyPr vert="horz" lIns="91440" tIns="45720" rIns="91440" bIns="45720" anchor="t"/>
            <a:lstStyle/>
            <a:p>
              <a:endParaRPr lang="en-IN"/>
            </a:p>
          </p:txBody>
        </p:sp>
        <p:sp>
          <p:nvSpPr>
            <p:cNvPr id="3134" name="Shape 3169"/>
            <p:cNvSpPr/>
            <p:nvPr/>
          </p:nvSpPr>
          <p:spPr>
            <a:xfrm>
              <a:off x="4875752" y="5721238"/>
              <a:ext cx="23415" cy="45561"/>
            </a:xfrm>
            <a:custGeom>
              <a:avLst/>
              <a:gdLst/>
              <a:ahLst/>
              <a:cxnLst/>
              <a:rect l="0" t="0" r="0" b="0"/>
              <a:pathLst>
                <a:path w="23415" h="45561">
                  <a:moveTo>
                    <a:pt x="15716" y="0"/>
                  </a:moveTo>
                  <a:lnTo>
                    <a:pt x="396" y="5477"/>
                  </a:lnTo>
                  <a:lnTo>
                    <a:pt x="396" y="6905"/>
                  </a:lnTo>
                  <a:lnTo>
                    <a:pt x="4365" y="6508"/>
                  </a:lnTo>
                  <a:lnTo>
                    <a:pt x="5556" y="6667"/>
                  </a:lnTo>
                  <a:lnTo>
                    <a:pt x="6667" y="7302"/>
                  </a:lnTo>
                  <a:lnTo>
                    <a:pt x="7461" y="9127"/>
                  </a:lnTo>
                  <a:lnTo>
                    <a:pt x="7778" y="12461"/>
                  </a:lnTo>
                  <a:lnTo>
                    <a:pt x="7778" y="35479"/>
                  </a:lnTo>
                  <a:lnTo>
                    <a:pt x="7620" y="38734"/>
                  </a:lnTo>
                  <a:lnTo>
                    <a:pt x="7063" y="41036"/>
                  </a:lnTo>
                  <a:lnTo>
                    <a:pt x="6191" y="42544"/>
                  </a:lnTo>
                  <a:lnTo>
                    <a:pt x="4762" y="43417"/>
                  </a:lnTo>
                  <a:lnTo>
                    <a:pt x="2698" y="43893"/>
                  </a:lnTo>
                  <a:lnTo>
                    <a:pt x="0" y="44052"/>
                  </a:lnTo>
                  <a:lnTo>
                    <a:pt x="0" y="45561"/>
                  </a:lnTo>
                  <a:lnTo>
                    <a:pt x="23415" y="45561"/>
                  </a:lnTo>
                  <a:lnTo>
                    <a:pt x="23415" y="44052"/>
                  </a:lnTo>
                  <a:lnTo>
                    <a:pt x="19446" y="43497"/>
                  </a:lnTo>
                  <a:lnTo>
                    <a:pt x="17223" y="42068"/>
                  </a:lnTo>
                  <a:lnTo>
                    <a:pt x="16271" y="39448"/>
                  </a:lnTo>
                  <a:lnTo>
                    <a:pt x="16112" y="35479"/>
                  </a:lnTo>
                  <a:lnTo>
                    <a:pt x="16112" y="317"/>
                  </a:lnTo>
                  <a:lnTo>
                    <a:pt x="15716" y="0"/>
                  </a:lnTo>
                  <a:close/>
                </a:path>
              </a:pathLst>
            </a:custGeom>
            <a:solidFill>
              <a:srgbClr val="000000"/>
            </a:solidFill>
          </p:spPr>
          <p:txBody>
            <a:bodyPr vert="horz" lIns="91440" tIns="45720" rIns="91440" bIns="45720" anchor="t"/>
            <a:lstStyle/>
            <a:p>
              <a:endParaRPr lang="en-IN"/>
            </a:p>
          </p:txBody>
        </p:sp>
        <p:sp>
          <p:nvSpPr>
            <p:cNvPr id="3135" name="Shape 3170"/>
            <p:cNvSpPr/>
            <p:nvPr/>
          </p:nvSpPr>
          <p:spPr>
            <a:xfrm>
              <a:off x="6240764" y="5721238"/>
              <a:ext cx="46434" cy="45561"/>
            </a:xfrm>
            <a:custGeom>
              <a:avLst/>
              <a:gdLst/>
              <a:ahLst/>
              <a:cxnLst/>
              <a:rect l="0" t="0" r="0" b="0"/>
              <a:pathLst>
                <a:path w="46434" h="45561">
                  <a:moveTo>
                    <a:pt x="13651" y="0"/>
                  </a:moveTo>
                  <a:lnTo>
                    <a:pt x="0" y="4444"/>
                  </a:lnTo>
                  <a:lnTo>
                    <a:pt x="0" y="6111"/>
                  </a:lnTo>
                  <a:lnTo>
                    <a:pt x="1110" y="5794"/>
                  </a:lnTo>
                  <a:lnTo>
                    <a:pt x="2857" y="5714"/>
                  </a:lnTo>
                  <a:lnTo>
                    <a:pt x="4126" y="5873"/>
                  </a:lnTo>
                  <a:lnTo>
                    <a:pt x="5238" y="6588"/>
                  </a:lnTo>
                  <a:lnTo>
                    <a:pt x="6032" y="8492"/>
                  </a:lnTo>
                  <a:lnTo>
                    <a:pt x="6350" y="12064"/>
                  </a:lnTo>
                  <a:lnTo>
                    <a:pt x="6350" y="36671"/>
                  </a:lnTo>
                  <a:lnTo>
                    <a:pt x="6112" y="40242"/>
                  </a:lnTo>
                  <a:lnTo>
                    <a:pt x="5079" y="42464"/>
                  </a:lnTo>
                  <a:lnTo>
                    <a:pt x="3175" y="43656"/>
                  </a:lnTo>
                  <a:lnTo>
                    <a:pt x="237" y="44052"/>
                  </a:lnTo>
                  <a:lnTo>
                    <a:pt x="237" y="45561"/>
                  </a:lnTo>
                  <a:lnTo>
                    <a:pt x="21193" y="45561"/>
                  </a:lnTo>
                  <a:lnTo>
                    <a:pt x="21193" y="44052"/>
                  </a:lnTo>
                  <a:lnTo>
                    <a:pt x="18018" y="43656"/>
                  </a:lnTo>
                  <a:lnTo>
                    <a:pt x="16033" y="42623"/>
                  </a:lnTo>
                  <a:lnTo>
                    <a:pt x="15002" y="41116"/>
                  </a:lnTo>
                  <a:lnTo>
                    <a:pt x="14684" y="38972"/>
                  </a:lnTo>
                  <a:lnTo>
                    <a:pt x="14684" y="11112"/>
                  </a:lnTo>
                  <a:lnTo>
                    <a:pt x="17383" y="8652"/>
                  </a:lnTo>
                  <a:lnTo>
                    <a:pt x="19922" y="6905"/>
                  </a:lnTo>
                  <a:lnTo>
                    <a:pt x="22225" y="5873"/>
                  </a:lnTo>
                  <a:lnTo>
                    <a:pt x="24447" y="5477"/>
                  </a:lnTo>
                  <a:lnTo>
                    <a:pt x="28178" y="6111"/>
                  </a:lnTo>
                  <a:lnTo>
                    <a:pt x="30479" y="8016"/>
                  </a:lnTo>
                  <a:lnTo>
                    <a:pt x="31750" y="11033"/>
                  </a:lnTo>
                  <a:lnTo>
                    <a:pt x="32067" y="15081"/>
                  </a:lnTo>
                  <a:lnTo>
                    <a:pt x="32067" y="35797"/>
                  </a:lnTo>
                  <a:lnTo>
                    <a:pt x="31908" y="38972"/>
                  </a:lnTo>
                  <a:lnTo>
                    <a:pt x="31273" y="41194"/>
                  </a:lnTo>
                  <a:lnTo>
                    <a:pt x="30399" y="42623"/>
                  </a:lnTo>
                  <a:lnTo>
                    <a:pt x="29130" y="43417"/>
                  </a:lnTo>
                  <a:lnTo>
                    <a:pt x="25875" y="44052"/>
                  </a:lnTo>
                  <a:lnTo>
                    <a:pt x="25875" y="45561"/>
                  </a:lnTo>
                  <a:lnTo>
                    <a:pt x="46434" y="45561"/>
                  </a:lnTo>
                  <a:lnTo>
                    <a:pt x="46434" y="44052"/>
                  </a:lnTo>
                  <a:lnTo>
                    <a:pt x="43418" y="43576"/>
                  </a:lnTo>
                  <a:lnTo>
                    <a:pt x="41592" y="42464"/>
                  </a:lnTo>
                  <a:lnTo>
                    <a:pt x="40639" y="40481"/>
                  </a:lnTo>
                  <a:lnTo>
                    <a:pt x="40402" y="37543"/>
                  </a:lnTo>
                  <a:lnTo>
                    <a:pt x="40402" y="14842"/>
                  </a:lnTo>
                  <a:lnTo>
                    <a:pt x="39845" y="9525"/>
                  </a:lnTo>
                  <a:lnTo>
                    <a:pt x="38417" y="5634"/>
                  </a:lnTo>
                  <a:lnTo>
                    <a:pt x="36353" y="2857"/>
                  </a:lnTo>
                  <a:lnTo>
                    <a:pt x="33893" y="1111"/>
                  </a:lnTo>
                  <a:lnTo>
                    <a:pt x="31273" y="238"/>
                  </a:lnTo>
                  <a:lnTo>
                    <a:pt x="28812" y="0"/>
                  </a:lnTo>
                  <a:lnTo>
                    <a:pt x="24843" y="634"/>
                  </a:lnTo>
                  <a:lnTo>
                    <a:pt x="21272" y="2302"/>
                  </a:lnTo>
                  <a:lnTo>
                    <a:pt x="17859" y="4841"/>
                  </a:lnTo>
                  <a:lnTo>
                    <a:pt x="14365" y="8016"/>
                  </a:lnTo>
                  <a:lnTo>
                    <a:pt x="14365" y="238"/>
                  </a:lnTo>
                  <a:lnTo>
                    <a:pt x="13651" y="0"/>
                  </a:lnTo>
                  <a:close/>
                </a:path>
              </a:pathLst>
            </a:custGeom>
            <a:solidFill>
              <a:srgbClr val="000000"/>
            </a:solidFill>
          </p:spPr>
          <p:txBody>
            <a:bodyPr vert="horz" lIns="91440" tIns="45720" rIns="91440" bIns="45720" anchor="t"/>
            <a:lstStyle/>
            <a:p>
              <a:endParaRPr lang="en-IN"/>
            </a:p>
          </p:txBody>
        </p:sp>
        <p:sp>
          <p:nvSpPr>
            <p:cNvPr id="3136" name="Shape 3171"/>
            <p:cNvSpPr/>
            <p:nvPr/>
          </p:nvSpPr>
          <p:spPr>
            <a:xfrm>
              <a:off x="5736573" y="5721238"/>
              <a:ext cx="46433" cy="45561"/>
            </a:xfrm>
            <a:custGeom>
              <a:avLst/>
              <a:gdLst/>
              <a:ahLst/>
              <a:cxnLst/>
              <a:rect l="0" t="0" r="0" b="0"/>
              <a:pathLst>
                <a:path w="46433" h="45561">
                  <a:moveTo>
                    <a:pt x="13652" y="0"/>
                  </a:moveTo>
                  <a:lnTo>
                    <a:pt x="0" y="4444"/>
                  </a:lnTo>
                  <a:lnTo>
                    <a:pt x="0" y="6111"/>
                  </a:lnTo>
                  <a:lnTo>
                    <a:pt x="1110" y="5794"/>
                  </a:lnTo>
                  <a:lnTo>
                    <a:pt x="2857" y="5714"/>
                  </a:lnTo>
                  <a:lnTo>
                    <a:pt x="4127" y="5873"/>
                  </a:lnTo>
                  <a:lnTo>
                    <a:pt x="5158" y="6588"/>
                  </a:lnTo>
                  <a:lnTo>
                    <a:pt x="6032" y="8492"/>
                  </a:lnTo>
                  <a:lnTo>
                    <a:pt x="6350" y="12064"/>
                  </a:lnTo>
                  <a:lnTo>
                    <a:pt x="6350" y="36671"/>
                  </a:lnTo>
                  <a:lnTo>
                    <a:pt x="6032" y="40242"/>
                  </a:lnTo>
                  <a:lnTo>
                    <a:pt x="4999" y="42464"/>
                  </a:lnTo>
                  <a:lnTo>
                    <a:pt x="3095" y="43656"/>
                  </a:lnTo>
                  <a:lnTo>
                    <a:pt x="158" y="44052"/>
                  </a:lnTo>
                  <a:lnTo>
                    <a:pt x="158" y="45561"/>
                  </a:lnTo>
                  <a:lnTo>
                    <a:pt x="21193" y="45561"/>
                  </a:lnTo>
                  <a:lnTo>
                    <a:pt x="21193" y="44052"/>
                  </a:lnTo>
                  <a:lnTo>
                    <a:pt x="18018" y="43656"/>
                  </a:lnTo>
                  <a:lnTo>
                    <a:pt x="15954" y="42623"/>
                  </a:lnTo>
                  <a:lnTo>
                    <a:pt x="14922" y="41116"/>
                  </a:lnTo>
                  <a:lnTo>
                    <a:pt x="14604" y="38972"/>
                  </a:lnTo>
                  <a:lnTo>
                    <a:pt x="14604" y="11112"/>
                  </a:lnTo>
                  <a:lnTo>
                    <a:pt x="17303" y="8652"/>
                  </a:lnTo>
                  <a:lnTo>
                    <a:pt x="19843" y="6905"/>
                  </a:lnTo>
                  <a:lnTo>
                    <a:pt x="22225" y="5873"/>
                  </a:lnTo>
                  <a:lnTo>
                    <a:pt x="24447" y="5477"/>
                  </a:lnTo>
                  <a:lnTo>
                    <a:pt x="28177" y="6111"/>
                  </a:lnTo>
                  <a:lnTo>
                    <a:pt x="30479" y="8016"/>
                  </a:lnTo>
                  <a:lnTo>
                    <a:pt x="31750" y="11033"/>
                  </a:lnTo>
                  <a:lnTo>
                    <a:pt x="32067" y="15081"/>
                  </a:lnTo>
                  <a:lnTo>
                    <a:pt x="32067" y="35797"/>
                  </a:lnTo>
                  <a:lnTo>
                    <a:pt x="31908" y="38972"/>
                  </a:lnTo>
                  <a:lnTo>
                    <a:pt x="31273" y="41194"/>
                  </a:lnTo>
                  <a:lnTo>
                    <a:pt x="30321" y="42623"/>
                  </a:lnTo>
                  <a:lnTo>
                    <a:pt x="29130" y="43417"/>
                  </a:lnTo>
                  <a:lnTo>
                    <a:pt x="25796" y="44052"/>
                  </a:lnTo>
                  <a:lnTo>
                    <a:pt x="25796" y="45561"/>
                  </a:lnTo>
                  <a:lnTo>
                    <a:pt x="46433" y="45561"/>
                  </a:lnTo>
                  <a:lnTo>
                    <a:pt x="46433" y="44052"/>
                  </a:lnTo>
                  <a:lnTo>
                    <a:pt x="43418" y="43576"/>
                  </a:lnTo>
                  <a:lnTo>
                    <a:pt x="41592" y="42464"/>
                  </a:lnTo>
                  <a:lnTo>
                    <a:pt x="40640" y="40481"/>
                  </a:lnTo>
                  <a:lnTo>
                    <a:pt x="40402" y="37543"/>
                  </a:lnTo>
                  <a:lnTo>
                    <a:pt x="40402" y="14842"/>
                  </a:lnTo>
                  <a:lnTo>
                    <a:pt x="39846" y="9525"/>
                  </a:lnTo>
                  <a:lnTo>
                    <a:pt x="38417" y="5634"/>
                  </a:lnTo>
                  <a:lnTo>
                    <a:pt x="36353" y="2857"/>
                  </a:lnTo>
                  <a:lnTo>
                    <a:pt x="33893" y="1111"/>
                  </a:lnTo>
                  <a:lnTo>
                    <a:pt x="31273" y="238"/>
                  </a:lnTo>
                  <a:lnTo>
                    <a:pt x="28812" y="0"/>
                  </a:lnTo>
                  <a:lnTo>
                    <a:pt x="24765" y="634"/>
                  </a:lnTo>
                  <a:lnTo>
                    <a:pt x="21193" y="2302"/>
                  </a:lnTo>
                  <a:lnTo>
                    <a:pt x="17858" y="4841"/>
                  </a:lnTo>
                  <a:lnTo>
                    <a:pt x="14367" y="801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3137" name="Shape 3172"/>
            <p:cNvSpPr/>
            <p:nvPr/>
          </p:nvSpPr>
          <p:spPr>
            <a:xfrm>
              <a:off x="5559249" y="5721238"/>
              <a:ext cx="46435" cy="45561"/>
            </a:xfrm>
            <a:custGeom>
              <a:avLst/>
              <a:gdLst/>
              <a:ahLst/>
              <a:cxnLst/>
              <a:rect l="0" t="0" r="0" b="0"/>
              <a:pathLst>
                <a:path w="46435" h="45561">
                  <a:moveTo>
                    <a:pt x="13652" y="0"/>
                  </a:moveTo>
                  <a:lnTo>
                    <a:pt x="0" y="4444"/>
                  </a:lnTo>
                  <a:lnTo>
                    <a:pt x="0" y="6111"/>
                  </a:lnTo>
                  <a:lnTo>
                    <a:pt x="1111" y="5794"/>
                  </a:lnTo>
                  <a:lnTo>
                    <a:pt x="2857" y="5714"/>
                  </a:lnTo>
                  <a:lnTo>
                    <a:pt x="4127" y="5873"/>
                  </a:lnTo>
                  <a:lnTo>
                    <a:pt x="5160" y="6588"/>
                  </a:lnTo>
                  <a:lnTo>
                    <a:pt x="6032" y="8492"/>
                  </a:lnTo>
                  <a:lnTo>
                    <a:pt x="6350" y="12064"/>
                  </a:lnTo>
                  <a:lnTo>
                    <a:pt x="6350" y="36671"/>
                  </a:lnTo>
                  <a:lnTo>
                    <a:pt x="6032" y="40242"/>
                  </a:lnTo>
                  <a:lnTo>
                    <a:pt x="5001" y="42464"/>
                  </a:lnTo>
                  <a:lnTo>
                    <a:pt x="3096" y="43656"/>
                  </a:lnTo>
                  <a:lnTo>
                    <a:pt x="158" y="44052"/>
                  </a:lnTo>
                  <a:lnTo>
                    <a:pt x="158" y="45561"/>
                  </a:lnTo>
                  <a:lnTo>
                    <a:pt x="21194" y="45561"/>
                  </a:lnTo>
                  <a:lnTo>
                    <a:pt x="21194" y="44052"/>
                  </a:lnTo>
                  <a:lnTo>
                    <a:pt x="18019" y="43656"/>
                  </a:lnTo>
                  <a:lnTo>
                    <a:pt x="15955" y="42623"/>
                  </a:lnTo>
                  <a:lnTo>
                    <a:pt x="14922" y="41116"/>
                  </a:lnTo>
                  <a:lnTo>
                    <a:pt x="14685" y="38972"/>
                  </a:lnTo>
                  <a:lnTo>
                    <a:pt x="14685" y="11112"/>
                  </a:lnTo>
                  <a:lnTo>
                    <a:pt x="17383" y="8652"/>
                  </a:lnTo>
                  <a:lnTo>
                    <a:pt x="19843" y="6905"/>
                  </a:lnTo>
                  <a:lnTo>
                    <a:pt x="22225" y="5873"/>
                  </a:lnTo>
                  <a:lnTo>
                    <a:pt x="24447" y="5477"/>
                  </a:lnTo>
                  <a:lnTo>
                    <a:pt x="28178" y="6111"/>
                  </a:lnTo>
                  <a:lnTo>
                    <a:pt x="30480" y="8016"/>
                  </a:lnTo>
                  <a:lnTo>
                    <a:pt x="31750" y="11033"/>
                  </a:lnTo>
                  <a:lnTo>
                    <a:pt x="32067" y="15081"/>
                  </a:lnTo>
                  <a:lnTo>
                    <a:pt x="32067" y="35797"/>
                  </a:lnTo>
                  <a:lnTo>
                    <a:pt x="31908" y="38972"/>
                  </a:lnTo>
                  <a:lnTo>
                    <a:pt x="31274" y="41194"/>
                  </a:lnTo>
                  <a:lnTo>
                    <a:pt x="30321" y="42623"/>
                  </a:lnTo>
                  <a:lnTo>
                    <a:pt x="29131" y="43417"/>
                  </a:lnTo>
                  <a:lnTo>
                    <a:pt x="25876" y="44052"/>
                  </a:lnTo>
                  <a:lnTo>
                    <a:pt x="25876" y="45561"/>
                  </a:lnTo>
                  <a:lnTo>
                    <a:pt x="46435" y="45561"/>
                  </a:lnTo>
                  <a:lnTo>
                    <a:pt x="46435" y="44052"/>
                  </a:lnTo>
                  <a:lnTo>
                    <a:pt x="43419" y="43576"/>
                  </a:lnTo>
                  <a:lnTo>
                    <a:pt x="41592" y="42464"/>
                  </a:lnTo>
                  <a:lnTo>
                    <a:pt x="40640" y="40481"/>
                  </a:lnTo>
                  <a:lnTo>
                    <a:pt x="40402" y="37543"/>
                  </a:lnTo>
                  <a:lnTo>
                    <a:pt x="40402" y="14842"/>
                  </a:lnTo>
                  <a:lnTo>
                    <a:pt x="39846" y="9525"/>
                  </a:lnTo>
                  <a:lnTo>
                    <a:pt x="38417" y="5634"/>
                  </a:lnTo>
                  <a:lnTo>
                    <a:pt x="36353" y="2857"/>
                  </a:lnTo>
                  <a:lnTo>
                    <a:pt x="33894" y="1111"/>
                  </a:lnTo>
                  <a:lnTo>
                    <a:pt x="31274" y="238"/>
                  </a:lnTo>
                  <a:lnTo>
                    <a:pt x="28813" y="0"/>
                  </a:lnTo>
                  <a:lnTo>
                    <a:pt x="24765" y="634"/>
                  </a:lnTo>
                  <a:lnTo>
                    <a:pt x="21272" y="2302"/>
                  </a:lnTo>
                  <a:lnTo>
                    <a:pt x="17860" y="4841"/>
                  </a:lnTo>
                  <a:lnTo>
                    <a:pt x="14367" y="8016"/>
                  </a:lnTo>
                  <a:lnTo>
                    <a:pt x="14367" y="238"/>
                  </a:lnTo>
                  <a:lnTo>
                    <a:pt x="13652" y="0"/>
                  </a:lnTo>
                  <a:close/>
                </a:path>
              </a:pathLst>
            </a:custGeom>
            <a:solidFill>
              <a:srgbClr val="000000"/>
            </a:solidFill>
          </p:spPr>
          <p:txBody>
            <a:bodyPr vert="horz" lIns="91440" tIns="45720" rIns="91440" bIns="45720" anchor="t"/>
            <a:lstStyle/>
            <a:p>
              <a:endParaRPr lang="en-IN"/>
            </a:p>
          </p:txBody>
        </p:sp>
        <p:sp>
          <p:nvSpPr>
            <p:cNvPr id="3138" name="Shape 3173"/>
            <p:cNvSpPr/>
            <p:nvPr/>
          </p:nvSpPr>
          <p:spPr>
            <a:xfrm>
              <a:off x="5283818" y="5721238"/>
              <a:ext cx="46513" cy="45561"/>
            </a:xfrm>
            <a:custGeom>
              <a:avLst/>
              <a:gdLst/>
              <a:ahLst/>
              <a:cxnLst/>
              <a:rect l="0" t="0" r="0" b="0"/>
              <a:pathLst>
                <a:path w="46513" h="45561">
                  <a:moveTo>
                    <a:pt x="13732" y="0"/>
                  </a:moveTo>
                  <a:lnTo>
                    <a:pt x="0" y="4444"/>
                  </a:lnTo>
                  <a:lnTo>
                    <a:pt x="0" y="6111"/>
                  </a:lnTo>
                  <a:lnTo>
                    <a:pt x="1111" y="5794"/>
                  </a:lnTo>
                  <a:lnTo>
                    <a:pt x="2937" y="5714"/>
                  </a:lnTo>
                  <a:lnTo>
                    <a:pt x="4127" y="5873"/>
                  </a:lnTo>
                  <a:lnTo>
                    <a:pt x="5238" y="6588"/>
                  </a:lnTo>
                  <a:lnTo>
                    <a:pt x="6032" y="8492"/>
                  </a:lnTo>
                  <a:lnTo>
                    <a:pt x="6350" y="12064"/>
                  </a:lnTo>
                  <a:lnTo>
                    <a:pt x="6350" y="36671"/>
                  </a:lnTo>
                  <a:lnTo>
                    <a:pt x="6112" y="40242"/>
                  </a:lnTo>
                  <a:lnTo>
                    <a:pt x="5080" y="42464"/>
                  </a:lnTo>
                  <a:lnTo>
                    <a:pt x="3175" y="43656"/>
                  </a:lnTo>
                  <a:lnTo>
                    <a:pt x="238" y="44052"/>
                  </a:lnTo>
                  <a:lnTo>
                    <a:pt x="238" y="45561"/>
                  </a:lnTo>
                  <a:lnTo>
                    <a:pt x="21194" y="45561"/>
                  </a:lnTo>
                  <a:lnTo>
                    <a:pt x="21194" y="44052"/>
                  </a:lnTo>
                  <a:lnTo>
                    <a:pt x="18019" y="43656"/>
                  </a:lnTo>
                  <a:lnTo>
                    <a:pt x="16033" y="42623"/>
                  </a:lnTo>
                  <a:lnTo>
                    <a:pt x="15002" y="41116"/>
                  </a:lnTo>
                  <a:lnTo>
                    <a:pt x="14685" y="38972"/>
                  </a:lnTo>
                  <a:lnTo>
                    <a:pt x="14685" y="11112"/>
                  </a:lnTo>
                  <a:lnTo>
                    <a:pt x="17383" y="8652"/>
                  </a:lnTo>
                  <a:lnTo>
                    <a:pt x="19923" y="6905"/>
                  </a:lnTo>
                  <a:lnTo>
                    <a:pt x="22305" y="5873"/>
                  </a:lnTo>
                  <a:lnTo>
                    <a:pt x="24527" y="5477"/>
                  </a:lnTo>
                  <a:lnTo>
                    <a:pt x="28178" y="6111"/>
                  </a:lnTo>
                  <a:lnTo>
                    <a:pt x="30560" y="8016"/>
                  </a:lnTo>
                  <a:lnTo>
                    <a:pt x="31830" y="11033"/>
                  </a:lnTo>
                  <a:lnTo>
                    <a:pt x="32147" y="15081"/>
                  </a:lnTo>
                  <a:lnTo>
                    <a:pt x="32147" y="35797"/>
                  </a:lnTo>
                  <a:lnTo>
                    <a:pt x="31908" y="38972"/>
                  </a:lnTo>
                  <a:lnTo>
                    <a:pt x="31353" y="41194"/>
                  </a:lnTo>
                  <a:lnTo>
                    <a:pt x="30401" y="42623"/>
                  </a:lnTo>
                  <a:lnTo>
                    <a:pt x="29131" y="43417"/>
                  </a:lnTo>
                  <a:lnTo>
                    <a:pt x="25876" y="44052"/>
                  </a:lnTo>
                  <a:lnTo>
                    <a:pt x="25876" y="45561"/>
                  </a:lnTo>
                  <a:lnTo>
                    <a:pt x="46513" y="45561"/>
                  </a:lnTo>
                  <a:lnTo>
                    <a:pt x="46513" y="44052"/>
                  </a:lnTo>
                  <a:lnTo>
                    <a:pt x="43497" y="43576"/>
                  </a:lnTo>
                  <a:lnTo>
                    <a:pt x="41672" y="42464"/>
                  </a:lnTo>
                  <a:lnTo>
                    <a:pt x="40719" y="40481"/>
                  </a:lnTo>
                  <a:lnTo>
                    <a:pt x="40481" y="37543"/>
                  </a:lnTo>
                  <a:lnTo>
                    <a:pt x="40481" y="14842"/>
                  </a:lnTo>
                  <a:lnTo>
                    <a:pt x="39926" y="9525"/>
                  </a:lnTo>
                  <a:lnTo>
                    <a:pt x="38497" y="5634"/>
                  </a:lnTo>
                  <a:lnTo>
                    <a:pt x="36433" y="2857"/>
                  </a:lnTo>
                  <a:lnTo>
                    <a:pt x="33894" y="1111"/>
                  </a:lnTo>
                  <a:lnTo>
                    <a:pt x="31353" y="238"/>
                  </a:lnTo>
                  <a:lnTo>
                    <a:pt x="28892" y="0"/>
                  </a:lnTo>
                  <a:lnTo>
                    <a:pt x="24844" y="634"/>
                  </a:lnTo>
                  <a:lnTo>
                    <a:pt x="21272" y="2302"/>
                  </a:lnTo>
                  <a:lnTo>
                    <a:pt x="17860" y="4841"/>
                  </a:lnTo>
                  <a:lnTo>
                    <a:pt x="14367" y="8016"/>
                  </a:lnTo>
                  <a:lnTo>
                    <a:pt x="14367" y="238"/>
                  </a:lnTo>
                  <a:lnTo>
                    <a:pt x="13732" y="0"/>
                  </a:lnTo>
                  <a:close/>
                </a:path>
              </a:pathLst>
            </a:custGeom>
            <a:solidFill>
              <a:srgbClr val="000000"/>
            </a:solidFill>
          </p:spPr>
          <p:txBody>
            <a:bodyPr vert="horz" lIns="91440" tIns="45720" rIns="91440" bIns="45720" anchor="t"/>
            <a:lstStyle/>
            <a:p>
              <a:endParaRPr lang="en-IN"/>
            </a:p>
          </p:txBody>
        </p:sp>
        <p:sp>
          <p:nvSpPr>
            <p:cNvPr id="3139" name="Shape 3174"/>
            <p:cNvSpPr/>
            <p:nvPr/>
          </p:nvSpPr>
          <p:spPr>
            <a:xfrm>
              <a:off x="6007877" y="5721238"/>
              <a:ext cx="32702" cy="45561"/>
            </a:xfrm>
            <a:custGeom>
              <a:avLst/>
              <a:gdLst/>
              <a:ahLst/>
              <a:cxnLst/>
              <a:rect l="0" t="0" r="0" b="0"/>
              <a:pathLst>
                <a:path w="32702" h="45561">
                  <a:moveTo>
                    <a:pt x="14842" y="0"/>
                  </a:moveTo>
                  <a:lnTo>
                    <a:pt x="238" y="5317"/>
                  </a:lnTo>
                  <a:lnTo>
                    <a:pt x="238" y="6905"/>
                  </a:lnTo>
                  <a:lnTo>
                    <a:pt x="3571" y="6508"/>
                  </a:lnTo>
                  <a:lnTo>
                    <a:pt x="4842" y="6667"/>
                  </a:lnTo>
                  <a:lnTo>
                    <a:pt x="5874" y="7302"/>
                  </a:lnTo>
                  <a:lnTo>
                    <a:pt x="6746" y="9127"/>
                  </a:lnTo>
                  <a:lnTo>
                    <a:pt x="7064" y="12461"/>
                  </a:lnTo>
                  <a:lnTo>
                    <a:pt x="7064" y="37226"/>
                  </a:lnTo>
                  <a:lnTo>
                    <a:pt x="6746" y="40481"/>
                  </a:lnTo>
                  <a:lnTo>
                    <a:pt x="5636" y="42386"/>
                  </a:lnTo>
                  <a:lnTo>
                    <a:pt x="3413" y="43338"/>
                  </a:lnTo>
                  <a:lnTo>
                    <a:pt x="0" y="44052"/>
                  </a:lnTo>
                  <a:lnTo>
                    <a:pt x="0" y="45561"/>
                  </a:lnTo>
                  <a:lnTo>
                    <a:pt x="23812" y="45561"/>
                  </a:lnTo>
                  <a:lnTo>
                    <a:pt x="23812" y="44052"/>
                  </a:lnTo>
                  <a:lnTo>
                    <a:pt x="20319" y="43734"/>
                  </a:lnTo>
                  <a:lnTo>
                    <a:pt x="17701" y="42862"/>
                  </a:lnTo>
                  <a:lnTo>
                    <a:pt x="15954" y="40639"/>
                  </a:lnTo>
                  <a:lnTo>
                    <a:pt x="15319" y="36671"/>
                  </a:lnTo>
                  <a:lnTo>
                    <a:pt x="15319" y="14366"/>
                  </a:lnTo>
                  <a:lnTo>
                    <a:pt x="15716" y="12620"/>
                  </a:lnTo>
                  <a:lnTo>
                    <a:pt x="16589" y="10873"/>
                  </a:lnTo>
                  <a:lnTo>
                    <a:pt x="19288" y="7698"/>
                  </a:lnTo>
                  <a:lnTo>
                    <a:pt x="20796" y="6667"/>
                  </a:lnTo>
                  <a:lnTo>
                    <a:pt x="22066" y="6270"/>
                  </a:lnTo>
                  <a:lnTo>
                    <a:pt x="23177" y="6508"/>
                  </a:lnTo>
                  <a:lnTo>
                    <a:pt x="24208" y="7222"/>
                  </a:lnTo>
                  <a:lnTo>
                    <a:pt x="26193" y="8809"/>
                  </a:lnTo>
                  <a:lnTo>
                    <a:pt x="28892" y="9683"/>
                  </a:lnTo>
                  <a:lnTo>
                    <a:pt x="30480" y="9366"/>
                  </a:lnTo>
                  <a:lnTo>
                    <a:pt x="31670" y="8492"/>
                  </a:lnTo>
                  <a:lnTo>
                    <a:pt x="32464" y="7064"/>
                  </a:lnTo>
                  <a:lnTo>
                    <a:pt x="32702" y="5317"/>
                  </a:lnTo>
                  <a:lnTo>
                    <a:pt x="32384" y="3095"/>
                  </a:lnTo>
                  <a:lnTo>
                    <a:pt x="31274" y="1428"/>
                  </a:lnTo>
                  <a:lnTo>
                    <a:pt x="29607" y="317"/>
                  </a:lnTo>
                  <a:lnTo>
                    <a:pt x="27305" y="0"/>
                  </a:lnTo>
                  <a:lnTo>
                    <a:pt x="24606" y="396"/>
                  </a:lnTo>
                  <a:lnTo>
                    <a:pt x="21827" y="1904"/>
                  </a:lnTo>
                  <a:lnTo>
                    <a:pt x="18811" y="4603"/>
                  </a:lnTo>
                  <a:lnTo>
                    <a:pt x="15557" y="9048"/>
                  </a:lnTo>
                  <a:lnTo>
                    <a:pt x="15319" y="9048"/>
                  </a:lnTo>
                  <a:lnTo>
                    <a:pt x="15319" y="238"/>
                  </a:lnTo>
                  <a:lnTo>
                    <a:pt x="14842" y="0"/>
                  </a:lnTo>
                  <a:close/>
                </a:path>
              </a:pathLst>
            </a:custGeom>
            <a:solidFill>
              <a:srgbClr val="000000"/>
            </a:solidFill>
          </p:spPr>
          <p:txBody>
            <a:bodyPr vert="horz" lIns="91440" tIns="45720" rIns="91440" bIns="45720" anchor="t"/>
            <a:lstStyle/>
            <a:p>
              <a:endParaRPr lang="en-IN"/>
            </a:p>
          </p:txBody>
        </p:sp>
        <p:sp>
          <p:nvSpPr>
            <p:cNvPr id="3140" name="Shape 3175"/>
            <p:cNvSpPr/>
            <p:nvPr/>
          </p:nvSpPr>
          <p:spPr>
            <a:xfrm>
              <a:off x="5859287" y="5721238"/>
              <a:ext cx="32702" cy="45561"/>
            </a:xfrm>
            <a:custGeom>
              <a:avLst/>
              <a:gdLst/>
              <a:ahLst/>
              <a:cxnLst/>
              <a:rect l="0" t="0" r="0" b="0"/>
              <a:pathLst>
                <a:path w="32702" h="45561">
                  <a:moveTo>
                    <a:pt x="14842" y="0"/>
                  </a:moveTo>
                  <a:lnTo>
                    <a:pt x="238" y="5317"/>
                  </a:lnTo>
                  <a:lnTo>
                    <a:pt x="238" y="6905"/>
                  </a:lnTo>
                  <a:lnTo>
                    <a:pt x="3572" y="6508"/>
                  </a:lnTo>
                  <a:lnTo>
                    <a:pt x="4842" y="6667"/>
                  </a:lnTo>
                  <a:lnTo>
                    <a:pt x="5874" y="7302"/>
                  </a:lnTo>
                  <a:lnTo>
                    <a:pt x="6747" y="9127"/>
                  </a:lnTo>
                  <a:lnTo>
                    <a:pt x="7063" y="12461"/>
                  </a:lnTo>
                  <a:lnTo>
                    <a:pt x="7063" y="37226"/>
                  </a:lnTo>
                  <a:lnTo>
                    <a:pt x="6747" y="40481"/>
                  </a:lnTo>
                  <a:lnTo>
                    <a:pt x="5636" y="42386"/>
                  </a:lnTo>
                  <a:lnTo>
                    <a:pt x="3413" y="43338"/>
                  </a:lnTo>
                  <a:lnTo>
                    <a:pt x="0" y="44052"/>
                  </a:lnTo>
                  <a:lnTo>
                    <a:pt x="0" y="45561"/>
                  </a:lnTo>
                  <a:lnTo>
                    <a:pt x="23812" y="45561"/>
                  </a:lnTo>
                  <a:lnTo>
                    <a:pt x="23812" y="44052"/>
                  </a:lnTo>
                  <a:lnTo>
                    <a:pt x="20320" y="43734"/>
                  </a:lnTo>
                  <a:lnTo>
                    <a:pt x="17701" y="42862"/>
                  </a:lnTo>
                  <a:lnTo>
                    <a:pt x="15954" y="40639"/>
                  </a:lnTo>
                  <a:lnTo>
                    <a:pt x="15319" y="36671"/>
                  </a:lnTo>
                  <a:lnTo>
                    <a:pt x="15319" y="14366"/>
                  </a:lnTo>
                  <a:lnTo>
                    <a:pt x="15716" y="12620"/>
                  </a:lnTo>
                  <a:lnTo>
                    <a:pt x="16588" y="10873"/>
                  </a:lnTo>
                  <a:lnTo>
                    <a:pt x="19288" y="7698"/>
                  </a:lnTo>
                  <a:lnTo>
                    <a:pt x="20796" y="6667"/>
                  </a:lnTo>
                  <a:lnTo>
                    <a:pt x="22066" y="6270"/>
                  </a:lnTo>
                  <a:lnTo>
                    <a:pt x="23177" y="6508"/>
                  </a:lnTo>
                  <a:lnTo>
                    <a:pt x="24210" y="7222"/>
                  </a:lnTo>
                  <a:lnTo>
                    <a:pt x="26193" y="8809"/>
                  </a:lnTo>
                  <a:lnTo>
                    <a:pt x="28892" y="9683"/>
                  </a:lnTo>
                  <a:lnTo>
                    <a:pt x="30480" y="9366"/>
                  </a:lnTo>
                  <a:lnTo>
                    <a:pt x="31670" y="8492"/>
                  </a:lnTo>
                  <a:lnTo>
                    <a:pt x="32463" y="7064"/>
                  </a:lnTo>
                  <a:lnTo>
                    <a:pt x="32702" y="5317"/>
                  </a:lnTo>
                  <a:lnTo>
                    <a:pt x="32384" y="3095"/>
                  </a:lnTo>
                  <a:lnTo>
                    <a:pt x="31274" y="1428"/>
                  </a:lnTo>
                  <a:lnTo>
                    <a:pt x="29607" y="317"/>
                  </a:lnTo>
                  <a:lnTo>
                    <a:pt x="27305" y="0"/>
                  </a:lnTo>
                  <a:lnTo>
                    <a:pt x="24606" y="396"/>
                  </a:lnTo>
                  <a:lnTo>
                    <a:pt x="21828" y="1904"/>
                  </a:lnTo>
                  <a:lnTo>
                    <a:pt x="18811" y="4603"/>
                  </a:lnTo>
                  <a:lnTo>
                    <a:pt x="15557" y="9048"/>
                  </a:lnTo>
                  <a:lnTo>
                    <a:pt x="15319" y="9048"/>
                  </a:lnTo>
                  <a:lnTo>
                    <a:pt x="15319" y="238"/>
                  </a:lnTo>
                  <a:lnTo>
                    <a:pt x="14842" y="0"/>
                  </a:lnTo>
                  <a:close/>
                </a:path>
              </a:pathLst>
            </a:custGeom>
            <a:solidFill>
              <a:srgbClr val="000000"/>
            </a:solidFill>
          </p:spPr>
          <p:txBody>
            <a:bodyPr vert="horz" lIns="91440" tIns="45720" rIns="91440" bIns="45720" anchor="t"/>
            <a:lstStyle/>
            <a:p>
              <a:endParaRPr lang="en-IN"/>
            </a:p>
          </p:txBody>
        </p:sp>
        <p:sp>
          <p:nvSpPr>
            <p:cNvPr id="3141" name="Shape 3176"/>
            <p:cNvSpPr/>
            <p:nvPr/>
          </p:nvSpPr>
          <p:spPr>
            <a:xfrm>
              <a:off x="5376846" y="5721238"/>
              <a:ext cx="32702" cy="45561"/>
            </a:xfrm>
            <a:custGeom>
              <a:avLst/>
              <a:gdLst/>
              <a:ahLst/>
              <a:cxnLst/>
              <a:rect l="0" t="0" r="0" b="0"/>
              <a:pathLst>
                <a:path w="32702" h="45561">
                  <a:moveTo>
                    <a:pt x="14843" y="0"/>
                  </a:moveTo>
                  <a:lnTo>
                    <a:pt x="238" y="5317"/>
                  </a:lnTo>
                  <a:lnTo>
                    <a:pt x="238" y="6905"/>
                  </a:lnTo>
                  <a:lnTo>
                    <a:pt x="3572" y="6508"/>
                  </a:lnTo>
                  <a:lnTo>
                    <a:pt x="4842" y="6667"/>
                  </a:lnTo>
                  <a:lnTo>
                    <a:pt x="5953" y="7302"/>
                  </a:lnTo>
                  <a:lnTo>
                    <a:pt x="6747" y="9127"/>
                  </a:lnTo>
                  <a:lnTo>
                    <a:pt x="7065" y="12461"/>
                  </a:lnTo>
                  <a:lnTo>
                    <a:pt x="7065" y="37226"/>
                  </a:lnTo>
                  <a:lnTo>
                    <a:pt x="6747" y="40481"/>
                  </a:lnTo>
                  <a:lnTo>
                    <a:pt x="5636" y="42386"/>
                  </a:lnTo>
                  <a:lnTo>
                    <a:pt x="3413" y="43338"/>
                  </a:lnTo>
                  <a:lnTo>
                    <a:pt x="0" y="44052"/>
                  </a:lnTo>
                  <a:lnTo>
                    <a:pt x="0" y="45561"/>
                  </a:lnTo>
                  <a:lnTo>
                    <a:pt x="23812" y="45561"/>
                  </a:lnTo>
                  <a:lnTo>
                    <a:pt x="23812" y="44052"/>
                  </a:lnTo>
                  <a:lnTo>
                    <a:pt x="20320" y="43734"/>
                  </a:lnTo>
                  <a:lnTo>
                    <a:pt x="17701" y="42862"/>
                  </a:lnTo>
                  <a:lnTo>
                    <a:pt x="16033" y="40639"/>
                  </a:lnTo>
                  <a:lnTo>
                    <a:pt x="15398" y="36671"/>
                  </a:lnTo>
                  <a:lnTo>
                    <a:pt x="15398" y="14366"/>
                  </a:lnTo>
                  <a:lnTo>
                    <a:pt x="16590" y="10873"/>
                  </a:lnTo>
                  <a:lnTo>
                    <a:pt x="19288" y="7698"/>
                  </a:lnTo>
                  <a:lnTo>
                    <a:pt x="20796" y="6667"/>
                  </a:lnTo>
                  <a:lnTo>
                    <a:pt x="22146" y="6270"/>
                  </a:lnTo>
                  <a:lnTo>
                    <a:pt x="23257" y="6508"/>
                  </a:lnTo>
                  <a:lnTo>
                    <a:pt x="24210" y="7222"/>
                  </a:lnTo>
                  <a:lnTo>
                    <a:pt x="26193" y="8809"/>
                  </a:lnTo>
                  <a:lnTo>
                    <a:pt x="28972" y="9683"/>
                  </a:lnTo>
                  <a:lnTo>
                    <a:pt x="30560" y="9366"/>
                  </a:lnTo>
                  <a:lnTo>
                    <a:pt x="31750" y="8492"/>
                  </a:lnTo>
                  <a:lnTo>
                    <a:pt x="32702" y="5317"/>
                  </a:lnTo>
                  <a:lnTo>
                    <a:pt x="32384" y="3095"/>
                  </a:lnTo>
                  <a:lnTo>
                    <a:pt x="31353" y="1428"/>
                  </a:lnTo>
                  <a:lnTo>
                    <a:pt x="29607" y="317"/>
                  </a:lnTo>
                  <a:lnTo>
                    <a:pt x="27385" y="0"/>
                  </a:lnTo>
                  <a:lnTo>
                    <a:pt x="24606" y="396"/>
                  </a:lnTo>
                  <a:lnTo>
                    <a:pt x="21828" y="1904"/>
                  </a:lnTo>
                  <a:lnTo>
                    <a:pt x="18891" y="4603"/>
                  </a:lnTo>
                  <a:lnTo>
                    <a:pt x="15557" y="9048"/>
                  </a:lnTo>
                  <a:lnTo>
                    <a:pt x="15398" y="9048"/>
                  </a:lnTo>
                  <a:lnTo>
                    <a:pt x="15398" y="238"/>
                  </a:lnTo>
                  <a:lnTo>
                    <a:pt x="14843" y="0"/>
                  </a:lnTo>
                  <a:close/>
                </a:path>
              </a:pathLst>
            </a:custGeom>
            <a:solidFill>
              <a:srgbClr val="000000"/>
            </a:solidFill>
          </p:spPr>
          <p:txBody>
            <a:bodyPr vert="horz" lIns="91440" tIns="45720" rIns="91440" bIns="45720" anchor="t"/>
            <a:lstStyle/>
            <a:p>
              <a:endParaRPr lang="en-IN"/>
            </a:p>
          </p:txBody>
        </p:sp>
        <p:sp>
          <p:nvSpPr>
            <p:cNvPr id="3142" name="Shape 3177"/>
            <p:cNvSpPr/>
            <p:nvPr/>
          </p:nvSpPr>
          <p:spPr>
            <a:xfrm>
              <a:off x="5191902" y="5721238"/>
              <a:ext cx="43815" cy="67151"/>
            </a:xfrm>
            <a:custGeom>
              <a:avLst/>
              <a:gdLst/>
              <a:ahLst/>
              <a:cxnLst/>
              <a:rect l="0" t="0" r="0" b="0"/>
              <a:pathLst>
                <a:path w="43815" h="67151">
                  <a:moveTo>
                    <a:pt x="21113" y="0"/>
                  </a:moveTo>
                  <a:lnTo>
                    <a:pt x="19765" y="2777"/>
                  </a:lnTo>
                  <a:lnTo>
                    <a:pt x="22622" y="3333"/>
                  </a:lnTo>
                  <a:lnTo>
                    <a:pt x="24923" y="4921"/>
                  </a:lnTo>
                  <a:lnTo>
                    <a:pt x="27940" y="9763"/>
                  </a:lnTo>
                  <a:lnTo>
                    <a:pt x="29448" y="15159"/>
                  </a:lnTo>
                  <a:lnTo>
                    <a:pt x="29766" y="17383"/>
                  </a:lnTo>
                  <a:lnTo>
                    <a:pt x="29845" y="18811"/>
                  </a:lnTo>
                  <a:lnTo>
                    <a:pt x="29845" y="20239"/>
                  </a:lnTo>
                  <a:lnTo>
                    <a:pt x="29527" y="22225"/>
                  </a:lnTo>
                  <a:lnTo>
                    <a:pt x="28733" y="24367"/>
                  </a:lnTo>
                  <a:lnTo>
                    <a:pt x="27463" y="26352"/>
                  </a:lnTo>
                  <a:lnTo>
                    <a:pt x="25479" y="27781"/>
                  </a:lnTo>
                  <a:lnTo>
                    <a:pt x="22622" y="28336"/>
                  </a:lnTo>
                  <a:lnTo>
                    <a:pt x="19129" y="27622"/>
                  </a:lnTo>
                  <a:lnTo>
                    <a:pt x="16431" y="25796"/>
                  </a:lnTo>
                  <a:lnTo>
                    <a:pt x="14526" y="22939"/>
                  </a:lnTo>
                  <a:lnTo>
                    <a:pt x="13256" y="19446"/>
                  </a:lnTo>
                  <a:lnTo>
                    <a:pt x="12303" y="11667"/>
                  </a:lnTo>
                  <a:lnTo>
                    <a:pt x="12938" y="7461"/>
                  </a:lnTo>
                  <a:lnTo>
                    <a:pt x="14685" y="4683"/>
                  </a:lnTo>
                  <a:lnTo>
                    <a:pt x="17066" y="3175"/>
                  </a:lnTo>
                  <a:lnTo>
                    <a:pt x="19765" y="2777"/>
                  </a:lnTo>
                  <a:lnTo>
                    <a:pt x="21113" y="0"/>
                  </a:lnTo>
                  <a:lnTo>
                    <a:pt x="17224" y="396"/>
                  </a:lnTo>
                  <a:lnTo>
                    <a:pt x="13334" y="1666"/>
                  </a:lnTo>
                  <a:lnTo>
                    <a:pt x="9763" y="3889"/>
                  </a:lnTo>
                  <a:lnTo>
                    <a:pt x="6826" y="7064"/>
                  </a:lnTo>
                  <a:lnTo>
                    <a:pt x="4842" y="11191"/>
                  </a:lnTo>
                  <a:lnTo>
                    <a:pt x="4048" y="16509"/>
                  </a:lnTo>
                  <a:lnTo>
                    <a:pt x="4683" y="20637"/>
                  </a:lnTo>
                  <a:lnTo>
                    <a:pt x="6429" y="24208"/>
                  </a:lnTo>
                  <a:lnTo>
                    <a:pt x="9366" y="27146"/>
                  </a:lnTo>
                  <a:lnTo>
                    <a:pt x="13256" y="29447"/>
                  </a:lnTo>
                  <a:lnTo>
                    <a:pt x="9604" y="32861"/>
                  </a:lnTo>
                  <a:lnTo>
                    <a:pt x="7065" y="35321"/>
                  </a:lnTo>
                  <a:lnTo>
                    <a:pt x="5556" y="37067"/>
                  </a:lnTo>
                  <a:lnTo>
                    <a:pt x="4762" y="38417"/>
                  </a:lnTo>
                  <a:lnTo>
                    <a:pt x="4445" y="40242"/>
                  </a:lnTo>
                  <a:lnTo>
                    <a:pt x="4921" y="41988"/>
                  </a:lnTo>
                  <a:lnTo>
                    <a:pt x="6112" y="43417"/>
                  </a:lnTo>
                  <a:lnTo>
                    <a:pt x="9763" y="45481"/>
                  </a:lnTo>
                  <a:lnTo>
                    <a:pt x="6032" y="48179"/>
                  </a:lnTo>
                  <a:lnTo>
                    <a:pt x="2937" y="51196"/>
                  </a:lnTo>
                  <a:lnTo>
                    <a:pt x="793" y="54292"/>
                  </a:lnTo>
                  <a:lnTo>
                    <a:pt x="0" y="57546"/>
                  </a:lnTo>
                  <a:lnTo>
                    <a:pt x="397" y="59531"/>
                  </a:lnTo>
                  <a:lnTo>
                    <a:pt x="1349" y="61277"/>
                  </a:lnTo>
                  <a:lnTo>
                    <a:pt x="2937" y="62943"/>
                  </a:lnTo>
                  <a:lnTo>
                    <a:pt x="5001" y="64372"/>
                  </a:lnTo>
                  <a:lnTo>
                    <a:pt x="10557" y="66436"/>
                  </a:lnTo>
                  <a:lnTo>
                    <a:pt x="17542" y="67151"/>
                  </a:lnTo>
                  <a:lnTo>
                    <a:pt x="21193" y="66912"/>
                  </a:lnTo>
                  <a:lnTo>
                    <a:pt x="25241" y="66118"/>
                  </a:lnTo>
                  <a:lnTo>
                    <a:pt x="33576" y="63023"/>
                  </a:lnTo>
                  <a:lnTo>
                    <a:pt x="37227" y="60642"/>
                  </a:lnTo>
                  <a:lnTo>
                    <a:pt x="40163" y="57784"/>
                  </a:lnTo>
                  <a:lnTo>
                    <a:pt x="42148" y="54292"/>
                  </a:lnTo>
                  <a:lnTo>
                    <a:pt x="42942" y="50402"/>
                  </a:lnTo>
                  <a:lnTo>
                    <a:pt x="42148" y="46592"/>
                  </a:lnTo>
                  <a:lnTo>
                    <a:pt x="40878" y="44291"/>
                  </a:lnTo>
                  <a:lnTo>
                    <a:pt x="38734" y="42227"/>
                  </a:lnTo>
                  <a:lnTo>
                    <a:pt x="35559" y="40639"/>
                  </a:lnTo>
                  <a:lnTo>
                    <a:pt x="30956" y="39846"/>
                  </a:lnTo>
                  <a:lnTo>
                    <a:pt x="18177" y="39211"/>
                  </a:lnTo>
                  <a:lnTo>
                    <a:pt x="14763" y="39052"/>
                  </a:lnTo>
                  <a:lnTo>
                    <a:pt x="13274" y="38660"/>
                  </a:lnTo>
                  <a:lnTo>
                    <a:pt x="11827" y="45798"/>
                  </a:lnTo>
                  <a:lnTo>
                    <a:pt x="16033" y="46433"/>
                  </a:lnTo>
                  <a:lnTo>
                    <a:pt x="20637" y="46831"/>
                  </a:lnTo>
                  <a:lnTo>
                    <a:pt x="23812" y="46909"/>
                  </a:lnTo>
                  <a:lnTo>
                    <a:pt x="27940" y="47068"/>
                  </a:lnTo>
                  <a:lnTo>
                    <a:pt x="32941" y="47227"/>
                  </a:lnTo>
                  <a:lnTo>
                    <a:pt x="36751" y="47862"/>
                  </a:lnTo>
                  <a:lnTo>
                    <a:pt x="39291" y="49291"/>
                  </a:lnTo>
                  <a:lnTo>
                    <a:pt x="40163" y="51911"/>
                  </a:lnTo>
                  <a:lnTo>
                    <a:pt x="39846" y="53894"/>
                  </a:lnTo>
                  <a:lnTo>
                    <a:pt x="38893" y="55641"/>
                  </a:lnTo>
                  <a:lnTo>
                    <a:pt x="37386" y="57308"/>
                  </a:lnTo>
                  <a:lnTo>
                    <a:pt x="35322" y="58737"/>
                  </a:lnTo>
                  <a:lnTo>
                    <a:pt x="32702" y="59927"/>
                  </a:lnTo>
                  <a:lnTo>
                    <a:pt x="29527" y="60721"/>
                  </a:lnTo>
                  <a:lnTo>
                    <a:pt x="25956" y="61277"/>
                  </a:lnTo>
                  <a:lnTo>
                    <a:pt x="21828" y="61514"/>
                  </a:lnTo>
                  <a:lnTo>
                    <a:pt x="17938" y="61277"/>
                  </a:lnTo>
                  <a:lnTo>
                    <a:pt x="14763" y="60801"/>
                  </a:lnTo>
                  <a:lnTo>
                    <a:pt x="12144" y="60086"/>
                  </a:lnTo>
                  <a:lnTo>
                    <a:pt x="10159" y="59133"/>
                  </a:lnTo>
                  <a:lnTo>
                    <a:pt x="7699" y="56911"/>
                  </a:lnTo>
                  <a:lnTo>
                    <a:pt x="6984" y="54451"/>
                  </a:lnTo>
                  <a:lnTo>
                    <a:pt x="7302" y="52387"/>
                  </a:lnTo>
                  <a:lnTo>
                    <a:pt x="8254" y="50402"/>
                  </a:lnTo>
                  <a:lnTo>
                    <a:pt x="11827" y="45798"/>
                  </a:lnTo>
                  <a:lnTo>
                    <a:pt x="13274" y="38660"/>
                  </a:lnTo>
                  <a:lnTo>
                    <a:pt x="11747" y="38258"/>
                  </a:lnTo>
                  <a:lnTo>
                    <a:pt x="10795" y="37543"/>
                  </a:lnTo>
                  <a:lnTo>
                    <a:pt x="10398" y="36591"/>
                  </a:lnTo>
                  <a:lnTo>
                    <a:pt x="11033" y="34766"/>
                  </a:lnTo>
                  <a:lnTo>
                    <a:pt x="12621" y="32781"/>
                  </a:lnTo>
                  <a:lnTo>
                    <a:pt x="14604" y="31034"/>
                  </a:lnTo>
                  <a:lnTo>
                    <a:pt x="16351" y="30321"/>
                  </a:lnTo>
                  <a:lnTo>
                    <a:pt x="17224" y="30401"/>
                  </a:lnTo>
                  <a:lnTo>
                    <a:pt x="18812" y="30558"/>
                  </a:lnTo>
                  <a:lnTo>
                    <a:pt x="21748" y="30797"/>
                  </a:lnTo>
                  <a:lnTo>
                    <a:pt x="24765" y="30401"/>
                  </a:lnTo>
                  <a:lnTo>
                    <a:pt x="28257" y="29368"/>
                  </a:lnTo>
                  <a:lnTo>
                    <a:pt x="31671" y="27542"/>
                  </a:lnTo>
                  <a:lnTo>
                    <a:pt x="34607" y="24764"/>
                  </a:lnTo>
                  <a:lnTo>
                    <a:pt x="36671" y="21033"/>
                  </a:lnTo>
                  <a:lnTo>
                    <a:pt x="37465" y="16271"/>
                  </a:lnTo>
                  <a:lnTo>
                    <a:pt x="37306" y="13096"/>
                  </a:lnTo>
                  <a:lnTo>
                    <a:pt x="36910" y="10714"/>
                  </a:lnTo>
                  <a:lnTo>
                    <a:pt x="35559" y="7143"/>
                  </a:lnTo>
                  <a:lnTo>
                    <a:pt x="43815" y="7143"/>
                  </a:lnTo>
                  <a:lnTo>
                    <a:pt x="43815" y="3253"/>
                  </a:lnTo>
                  <a:lnTo>
                    <a:pt x="36195" y="3253"/>
                  </a:lnTo>
                  <a:lnTo>
                    <a:pt x="33654" y="3095"/>
                  </a:lnTo>
                  <a:lnTo>
                    <a:pt x="30718" y="2302"/>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3143" name="Shape 3178"/>
            <p:cNvSpPr/>
            <p:nvPr/>
          </p:nvSpPr>
          <p:spPr>
            <a:xfrm>
              <a:off x="4945522" y="5721238"/>
              <a:ext cx="29448" cy="46592"/>
            </a:xfrm>
            <a:custGeom>
              <a:avLst/>
              <a:gdLst/>
              <a:ahLst/>
              <a:cxnLst/>
              <a:rect l="0" t="0" r="0" b="0"/>
              <a:pathLst>
                <a:path w="29448" h="46592">
                  <a:moveTo>
                    <a:pt x="13891" y="0"/>
                  </a:moveTo>
                  <a:lnTo>
                    <a:pt x="9525" y="555"/>
                  </a:lnTo>
                  <a:lnTo>
                    <a:pt x="6112" y="1904"/>
                  </a:lnTo>
                  <a:lnTo>
                    <a:pt x="3413" y="3968"/>
                  </a:lnTo>
                  <a:lnTo>
                    <a:pt x="1508" y="6508"/>
                  </a:lnTo>
                  <a:lnTo>
                    <a:pt x="397" y="9286"/>
                  </a:lnTo>
                  <a:lnTo>
                    <a:pt x="0" y="12064"/>
                  </a:lnTo>
                  <a:lnTo>
                    <a:pt x="1032" y="16907"/>
                  </a:lnTo>
                  <a:lnTo>
                    <a:pt x="3572" y="20796"/>
                  </a:lnTo>
                  <a:lnTo>
                    <a:pt x="7223" y="23891"/>
                  </a:lnTo>
                  <a:lnTo>
                    <a:pt x="11588" y="26589"/>
                  </a:lnTo>
                  <a:lnTo>
                    <a:pt x="17383" y="29844"/>
                  </a:lnTo>
                  <a:lnTo>
                    <a:pt x="19526" y="31273"/>
                  </a:lnTo>
                  <a:lnTo>
                    <a:pt x="21113" y="32939"/>
                  </a:lnTo>
                  <a:lnTo>
                    <a:pt x="22146" y="34924"/>
                  </a:lnTo>
                  <a:lnTo>
                    <a:pt x="22542" y="37147"/>
                  </a:lnTo>
                  <a:lnTo>
                    <a:pt x="21748" y="40639"/>
                  </a:lnTo>
                  <a:lnTo>
                    <a:pt x="19765" y="42862"/>
                  </a:lnTo>
                  <a:lnTo>
                    <a:pt x="17145" y="44052"/>
                  </a:lnTo>
                  <a:lnTo>
                    <a:pt x="14526" y="44369"/>
                  </a:lnTo>
                  <a:lnTo>
                    <a:pt x="10318" y="43734"/>
                  </a:lnTo>
                  <a:lnTo>
                    <a:pt x="7143" y="41988"/>
                  </a:lnTo>
                  <a:lnTo>
                    <a:pt x="4921" y="39448"/>
                  </a:lnTo>
                  <a:lnTo>
                    <a:pt x="3413" y="36432"/>
                  </a:lnTo>
                  <a:lnTo>
                    <a:pt x="1746" y="30479"/>
                  </a:lnTo>
                  <a:lnTo>
                    <a:pt x="158" y="30479"/>
                  </a:lnTo>
                  <a:lnTo>
                    <a:pt x="158" y="45957"/>
                  </a:lnTo>
                  <a:lnTo>
                    <a:pt x="1428" y="45957"/>
                  </a:lnTo>
                  <a:lnTo>
                    <a:pt x="2302" y="45004"/>
                  </a:lnTo>
                  <a:lnTo>
                    <a:pt x="3572" y="44767"/>
                  </a:lnTo>
                  <a:lnTo>
                    <a:pt x="5953" y="45004"/>
                  </a:lnTo>
                  <a:lnTo>
                    <a:pt x="8731" y="45639"/>
                  </a:lnTo>
                  <a:lnTo>
                    <a:pt x="15081" y="46592"/>
                  </a:lnTo>
                  <a:lnTo>
                    <a:pt x="18414" y="46196"/>
                  </a:lnTo>
                  <a:lnTo>
                    <a:pt x="21669" y="45163"/>
                  </a:lnTo>
                  <a:lnTo>
                    <a:pt x="24686" y="43417"/>
                  </a:lnTo>
                  <a:lnTo>
                    <a:pt x="27146" y="40957"/>
                  </a:lnTo>
                  <a:lnTo>
                    <a:pt x="28813" y="37702"/>
                  </a:lnTo>
                  <a:lnTo>
                    <a:pt x="29448" y="33813"/>
                  </a:lnTo>
                  <a:lnTo>
                    <a:pt x="28813" y="29844"/>
                  </a:lnTo>
                  <a:lnTo>
                    <a:pt x="27067" y="26828"/>
                  </a:lnTo>
                  <a:lnTo>
                    <a:pt x="24447" y="24288"/>
                  </a:lnTo>
                  <a:lnTo>
                    <a:pt x="21113" y="22066"/>
                  </a:lnTo>
                  <a:lnTo>
                    <a:pt x="10477" y="15795"/>
                  </a:lnTo>
                  <a:lnTo>
                    <a:pt x="8254" y="13969"/>
                  </a:lnTo>
                  <a:lnTo>
                    <a:pt x="6906" y="12144"/>
                  </a:lnTo>
                  <a:lnTo>
                    <a:pt x="6191" y="8731"/>
                  </a:lnTo>
                  <a:lnTo>
                    <a:pt x="6588" y="6588"/>
                  </a:lnTo>
                  <a:lnTo>
                    <a:pt x="7937" y="4523"/>
                  </a:lnTo>
                  <a:lnTo>
                    <a:pt x="10240" y="2936"/>
                  </a:lnTo>
                  <a:lnTo>
                    <a:pt x="13732" y="2302"/>
                  </a:lnTo>
                  <a:lnTo>
                    <a:pt x="16986" y="2777"/>
                  </a:lnTo>
                  <a:lnTo>
                    <a:pt x="20082" y="4523"/>
                  </a:lnTo>
                  <a:lnTo>
                    <a:pt x="21511" y="6111"/>
                  </a:lnTo>
                  <a:lnTo>
                    <a:pt x="22701" y="8254"/>
                  </a:lnTo>
                  <a:lnTo>
                    <a:pt x="23812" y="11033"/>
                  </a:lnTo>
                  <a:lnTo>
                    <a:pt x="24686" y="14446"/>
                  </a:lnTo>
                  <a:lnTo>
                    <a:pt x="26193" y="14446"/>
                  </a:lnTo>
                  <a:lnTo>
                    <a:pt x="25797" y="872"/>
                  </a:lnTo>
                  <a:lnTo>
                    <a:pt x="24686" y="872"/>
                  </a:lnTo>
                  <a:lnTo>
                    <a:pt x="24129" y="1587"/>
                  </a:lnTo>
                  <a:lnTo>
                    <a:pt x="23018" y="1983"/>
                  </a:lnTo>
                  <a:lnTo>
                    <a:pt x="19447" y="1032"/>
                  </a:lnTo>
                  <a:lnTo>
                    <a:pt x="16907" y="317"/>
                  </a:lnTo>
                  <a:lnTo>
                    <a:pt x="13891" y="0"/>
                  </a:lnTo>
                  <a:close/>
                </a:path>
              </a:pathLst>
            </a:custGeom>
            <a:solidFill>
              <a:srgbClr val="000000"/>
            </a:solidFill>
          </p:spPr>
          <p:txBody>
            <a:bodyPr vert="horz" lIns="91440" tIns="45720" rIns="91440" bIns="45720" anchor="t"/>
            <a:lstStyle/>
            <a:p>
              <a:endParaRPr lang="en-IN"/>
            </a:p>
          </p:txBody>
        </p:sp>
        <p:sp>
          <p:nvSpPr>
            <p:cNvPr id="3144" name="Shape 3179"/>
            <p:cNvSpPr/>
            <p:nvPr/>
          </p:nvSpPr>
          <p:spPr>
            <a:xfrm>
              <a:off x="4905914" y="5721238"/>
              <a:ext cx="29447" cy="46592"/>
            </a:xfrm>
            <a:custGeom>
              <a:avLst/>
              <a:gdLst/>
              <a:ahLst/>
              <a:cxnLst/>
              <a:rect l="0" t="0" r="0" b="0"/>
              <a:pathLst>
                <a:path w="29447" h="46592">
                  <a:moveTo>
                    <a:pt x="13890" y="0"/>
                  </a:moveTo>
                  <a:lnTo>
                    <a:pt x="9525" y="555"/>
                  </a:lnTo>
                  <a:lnTo>
                    <a:pt x="6032" y="1904"/>
                  </a:lnTo>
                  <a:lnTo>
                    <a:pt x="3412" y="3968"/>
                  </a:lnTo>
                  <a:lnTo>
                    <a:pt x="1507" y="6508"/>
                  </a:lnTo>
                  <a:lnTo>
                    <a:pt x="396" y="9286"/>
                  </a:lnTo>
                  <a:lnTo>
                    <a:pt x="0" y="12064"/>
                  </a:lnTo>
                  <a:lnTo>
                    <a:pt x="1031" y="16907"/>
                  </a:lnTo>
                  <a:lnTo>
                    <a:pt x="3571" y="20796"/>
                  </a:lnTo>
                  <a:lnTo>
                    <a:pt x="7222" y="23891"/>
                  </a:lnTo>
                  <a:lnTo>
                    <a:pt x="11588" y="26589"/>
                  </a:lnTo>
                  <a:lnTo>
                    <a:pt x="17382" y="29844"/>
                  </a:lnTo>
                  <a:lnTo>
                    <a:pt x="19526" y="31273"/>
                  </a:lnTo>
                  <a:lnTo>
                    <a:pt x="21113" y="32939"/>
                  </a:lnTo>
                  <a:lnTo>
                    <a:pt x="22145" y="34924"/>
                  </a:lnTo>
                  <a:lnTo>
                    <a:pt x="22542" y="37147"/>
                  </a:lnTo>
                  <a:lnTo>
                    <a:pt x="21748" y="40639"/>
                  </a:lnTo>
                  <a:lnTo>
                    <a:pt x="19763" y="42862"/>
                  </a:lnTo>
                  <a:lnTo>
                    <a:pt x="17145" y="44052"/>
                  </a:lnTo>
                  <a:lnTo>
                    <a:pt x="14446" y="44369"/>
                  </a:lnTo>
                  <a:lnTo>
                    <a:pt x="10318" y="43734"/>
                  </a:lnTo>
                  <a:lnTo>
                    <a:pt x="7143" y="41988"/>
                  </a:lnTo>
                  <a:lnTo>
                    <a:pt x="4921" y="39448"/>
                  </a:lnTo>
                  <a:lnTo>
                    <a:pt x="3412" y="36432"/>
                  </a:lnTo>
                  <a:lnTo>
                    <a:pt x="1666" y="30479"/>
                  </a:lnTo>
                  <a:lnTo>
                    <a:pt x="158" y="30479"/>
                  </a:lnTo>
                  <a:lnTo>
                    <a:pt x="158" y="45957"/>
                  </a:lnTo>
                  <a:lnTo>
                    <a:pt x="1428" y="45957"/>
                  </a:lnTo>
                  <a:lnTo>
                    <a:pt x="2222" y="45004"/>
                  </a:lnTo>
                  <a:lnTo>
                    <a:pt x="3571" y="44767"/>
                  </a:lnTo>
                  <a:lnTo>
                    <a:pt x="8651" y="45639"/>
                  </a:lnTo>
                  <a:lnTo>
                    <a:pt x="15081" y="46592"/>
                  </a:lnTo>
                  <a:lnTo>
                    <a:pt x="18334" y="46196"/>
                  </a:lnTo>
                  <a:lnTo>
                    <a:pt x="21590" y="45163"/>
                  </a:lnTo>
                  <a:lnTo>
                    <a:pt x="24606" y="43417"/>
                  </a:lnTo>
                  <a:lnTo>
                    <a:pt x="27146" y="40957"/>
                  </a:lnTo>
                  <a:lnTo>
                    <a:pt x="28812" y="37702"/>
                  </a:lnTo>
                  <a:lnTo>
                    <a:pt x="29447" y="33813"/>
                  </a:lnTo>
                  <a:lnTo>
                    <a:pt x="28812" y="29844"/>
                  </a:lnTo>
                  <a:lnTo>
                    <a:pt x="27066" y="26828"/>
                  </a:lnTo>
                  <a:lnTo>
                    <a:pt x="24447" y="24288"/>
                  </a:lnTo>
                  <a:lnTo>
                    <a:pt x="21113" y="22066"/>
                  </a:lnTo>
                  <a:lnTo>
                    <a:pt x="10397" y="15795"/>
                  </a:lnTo>
                  <a:lnTo>
                    <a:pt x="8175" y="13969"/>
                  </a:lnTo>
                  <a:lnTo>
                    <a:pt x="6905" y="12144"/>
                  </a:lnTo>
                  <a:lnTo>
                    <a:pt x="6191" y="8731"/>
                  </a:lnTo>
                  <a:lnTo>
                    <a:pt x="6587" y="6588"/>
                  </a:lnTo>
                  <a:lnTo>
                    <a:pt x="7857" y="4523"/>
                  </a:lnTo>
                  <a:lnTo>
                    <a:pt x="10238" y="2936"/>
                  </a:lnTo>
                  <a:lnTo>
                    <a:pt x="13731" y="2302"/>
                  </a:lnTo>
                  <a:lnTo>
                    <a:pt x="16986" y="2777"/>
                  </a:lnTo>
                  <a:lnTo>
                    <a:pt x="20002" y="4523"/>
                  </a:lnTo>
                  <a:lnTo>
                    <a:pt x="21431" y="6111"/>
                  </a:lnTo>
                  <a:lnTo>
                    <a:pt x="22701" y="8254"/>
                  </a:lnTo>
                  <a:lnTo>
                    <a:pt x="23732" y="11033"/>
                  </a:lnTo>
                  <a:lnTo>
                    <a:pt x="24684" y="14446"/>
                  </a:lnTo>
                  <a:lnTo>
                    <a:pt x="26193" y="14446"/>
                  </a:lnTo>
                  <a:lnTo>
                    <a:pt x="25796" y="872"/>
                  </a:lnTo>
                  <a:lnTo>
                    <a:pt x="24684" y="872"/>
                  </a:lnTo>
                  <a:lnTo>
                    <a:pt x="24129" y="1587"/>
                  </a:lnTo>
                  <a:lnTo>
                    <a:pt x="23018" y="1983"/>
                  </a:lnTo>
                  <a:lnTo>
                    <a:pt x="19446" y="1032"/>
                  </a:lnTo>
                  <a:lnTo>
                    <a:pt x="16906" y="317"/>
                  </a:lnTo>
                  <a:lnTo>
                    <a:pt x="13890" y="0"/>
                  </a:lnTo>
                  <a:close/>
                </a:path>
              </a:pathLst>
            </a:custGeom>
            <a:solidFill>
              <a:srgbClr val="000000"/>
            </a:solidFill>
          </p:spPr>
          <p:txBody>
            <a:bodyPr vert="horz" lIns="91440" tIns="45720" rIns="91440" bIns="45720" anchor="t"/>
            <a:lstStyle/>
            <a:p>
              <a:endParaRPr lang="en-IN"/>
            </a:p>
          </p:txBody>
        </p:sp>
        <p:sp>
          <p:nvSpPr>
            <p:cNvPr id="3145" name="Shape 3180"/>
            <p:cNvSpPr/>
            <p:nvPr/>
          </p:nvSpPr>
          <p:spPr>
            <a:xfrm>
              <a:off x="5646403" y="5756718"/>
              <a:ext cx="13811" cy="24051"/>
            </a:xfrm>
            <a:custGeom>
              <a:avLst/>
              <a:gdLst/>
              <a:ahLst/>
              <a:cxnLst/>
              <a:rect l="0" t="0" r="0" b="0"/>
              <a:pathLst>
                <a:path w="13811" h="24051">
                  <a:moveTo>
                    <a:pt x="5714" y="0"/>
                  </a:moveTo>
                  <a:lnTo>
                    <a:pt x="3809" y="317"/>
                  </a:lnTo>
                  <a:lnTo>
                    <a:pt x="1904" y="1270"/>
                  </a:lnTo>
                  <a:lnTo>
                    <a:pt x="556" y="3016"/>
                  </a:lnTo>
                  <a:lnTo>
                    <a:pt x="0" y="5714"/>
                  </a:lnTo>
                  <a:lnTo>
                    <a:pt x="556" y="8176"/>
                  </a:lnTo>
                  <a:lnTo>
                    <a:pt x="2063" y="9683"/>
                  </a:lnTo>
                  <a:lnTo>
                    <a:pt x="4127" y="10477"/>
                  </a:lnTo>
                  <a:lnTo>
                    <a:pt x="6112" y="10716"/>
                  </a:lnTo>
                  <a:lnTo>
                    <a:pt x="7620" y="10477"/>
                  </a:lnTo>
                  <a:lnTo>
                    <a:pt x="8493" y="10318"/>
                  </a:lnTo>
                  <a:lnTo>
                    <a:pt x="9446" y="10636"/>
                  </a:lnTo>
                  <a:lnTo>
                    <a:pt x="9922" y="11668"/>
                  </a:lnTo>
                  <a:lnTo>
                    <a:pt x="9604" y="13493"/>
                  </a:lnTo>
                  <a:lnTo>
                    <a:pt x="8254" y="16113"/>
                  </a:lnTo>
                  <a:lnTo>
                    <a:pt x="5794" y="19050"/>
                  </a:lnTo>
                  <a:lnTo>
                    <a:pt x="1826" y="22146"/>
                  </a:lnTo>
                  <a:lnTo>
                    <a:pt x="2698" y="24051"/>
                  </a:lnTo>
                  <a:lnTo>
                    <a:pt x="4524" y="23177"/>
                  </a:lnTo>
                  <a:lnTo>
                    <a:pt x="6826" y="21431"/>
                  </a:lnTo>
                  <a:lnTo>
                    <a:pt x="11509" y="16192"/>
                  </a:lnTo>
                  <a:lnTo>
                    <a:pt x="13176" y="12938"/>
                  </a:lnTo>
                  <a:lnTo>
                    <a:pt x="13811" y="9525"/>
                  </a:lnTo>
                  <a:lnTo>
                    <a:pt x="13334" y="5953"/>
                  </a:lnTo>
                  <a:lnTo>
                    <a:pt x="12223" y="3333"/>
                  </a:lnTo>
                  <a:lnTo>
                    <a:pt x="10636" y="1587"/>
                  </a:lnTo>
                  <a:lnTo>
                    <a:pt x="8811" y="556"/>
                  </a:lnTo>
                  <a:lnTo>
                    <a:pt x="5714" y="0"/>
                  </a:lnTo>
                  <a:close/>
                </a:path>
              </a:pathLst>
            </a:custGeom>
            <a:solidFill>
              <a:srgbClr val="000000"/>
            </a:solidFill>
          </p:spPr>
          <p:txBody>
            <a:bodyPr vert="horz" lIns="91440" tIns="45720" rIns="91440" bIns="45720" anchor="t"/>
            <a:lstStyle/>
            <a:p>
              <a:endParaRPr lang="en-IN"/>
            </a:p>
          </p:txBody>
        </p:sp>
        <p:sp>
          <p:nvSpPr>
            <p:cNvPr id="3146" name="Shape 3181"/>
            <p:cNvSpPr/>
            <p:nvPr/>
          </p:nvSpPr>
          <p:spPr>
            <a:xfrm>
              <a:off x="4980051" y="5722270"/>
              <a:ext cx="46513" cy="45559"/>
            </a:xfrm>
            <a:custGeom>
              <a:avLst/>
              <a:gdLst/>
              <a:ahLst/>
              <a:cxnLst/>
              <a:rect l="0" t="0" r="0" b="0"/>
              <a:pathLst>
                <a:path w="46513" h="45559">
                  <a:moveTo>
                    <a:pt x="0" y="0"/>
                  </a:moveTo>
                  <a:lnTo>
                    <a:pt x="0" y="1348"/>
                  </a:lnTo>
                  <a:lnTo>
                    <a:pt x="2222" y="1587"/>
                  </a:lnTo>
                  <a:lnTo>
                    <a:pt x="4206" y="2381"/>
                  </a:lnTo>
                  <a:lnTo>
                    <a:pt x="5556" y="4205"/>
                  </a:lnTo>
                  <a:lnTo>
                    <a:pt x="6111" y="7698"/>
                  </a:lnTo>
                  <a:lnTo>
                    <a:pt x="6111" y="32622"/>
                  </a:lnTo>
                  <a:lnTo>
                    <a:pt x="6746" y="37226"/>
                  </a:lnTo>
                  <a:lnTo>
                    <a:pt x="8255" y="40638"/>
                  </a:lnTo>
                  <a:lnTo>
                    <a:pt x="10477" y="43019"/>
                  </a:lnTo>
                  <a:lnTo>
                    <a:pt x="13017" y="44528"/>
                  </a:lnTo>
                  <a:lnTo>
                    <a:pt x="15636" y="45322"/>
                  </a:lnTo>
                  <a:lnTo>
                    <a:pt x="17938" y="45559"/>
                  </a:lnTo>
                  <a:lnTo>
                    <a:pt x="19763" y="45401"/>
                  </a:lnTo>
                  <a:lnTo>
                    <a:pt x="22383" y="44846"/>
                  </a:lnTo>
                  <a:lnTo>
                    <a:pt x="25400" y="43496"/>
                  </a:lnTo>
                  <a:lnTo>
                    <a:pt x="28336" y="41273"/>
                  </a:lnTo>
                  <a:lnTo>
                    <a:pt x="32543" y="36987"/>
                  </a:lnTo>
                  <a:lnTo>
                    <a:pt x="32543" y="45242"/>
                  </a:lnTo>
                  <a:lnTo>
                    <a:pt x="32781" y="45401"/>
                  </a:lnTo>
                  <a:lnTo>
                    <a:pt x="39370" y="43019"/>
                  </a:lnTo>
                  <a:lnTo>
                    <a:pt x="46513" y="40956"/>
                  </a:lnTo>
                  <a:lnTo>
                    <a:pt x="46513" y="39607"/>
                  </a:lnTo>
                  <a:lnTo>
                    <a:pt x="43100" y="39289"/>
                  </a:lnTo>
                  <a:lnTo>
                    <a:pt x="41275" y="38178"/>
                  </a:lnTo>
                  <a:lnTo>
                    <a:pt x="40481" y="36352"/>
                  </a:lnTo>
                  <a:lnTo>
                    <a:pt x="40401" y="33971"/>
                  </a:lnTo>
                  <a:lnTo>
                    <a:pt x="40401" y="0"/>
                  </a:lnTo>
                  <a:lnTo>
                    <a:pt x="24765" y="0"/>
                  </a:lnTo>
                  <a:lnTo>
                    <a:pt x="24765" y="1666"/>
                  </a:lnTo>
                  <a:lnTo>
                    <a:pt x="28892" y="2142"/>
                  </a:lnTo>
                  <a:lnTo>
                    <a:pt x="30162" y="2618"/>
                  </a:lnTo>
                  <a:lnTo>
                    <a:pt x="31035" y="3332"/>
                  </a:lnTo>
                  <a:lnTo>
                    <a:pt x="31908" y="5238"/>
                  </a:lnTo>
                  <a:lnTo>
                    <a:pt x="32067" y="7857"/>
                  </a:lnTo>
                  <a:lnTo>
                    <a:pt x="32067" y="31193"/>
                  </a:lnTo>
                  <a:lnTo>
                    <a:pt x="31987" y="33257"/>
                  </a:lnTo>
                  <a:lnTo>
                    <a:pt x="31670" y="34606"/>
                  </a:lnTo>
                  <a:lnTo>
                    <a:pt x="30480" y="36193"/>
                  </a:lnTo>
                  <a:lnTo>
                    <a:pt x="26352" y="38813"/>
                  </a:lnTo>
                  <a:lnTo>
                    <a:pt x="21907" y="39766"/>
                  </a:lnTo>
                  <a:lnTo>
                    <a:pt x="19050" y="39289"/>
                  </a:lnTo>
                  <a:lnTo>
                    <a:pt x="16986" y="38178"/>
                  </a:lnTo>
                  <a:lnTo>
                    <a:pt x="15716" y="36591"/>
                  </a:lnTo>
                  <a:lnTo>
                    <a:pt x="14922" y="34844"/>
                  </a:lnTo>
                  <a:lnTo>
                    <a:pt x="14446" y="32224"/>
                  </a:lnTo>
                  <a:lnTo>
                    <a:pt x="14446" y="0"/>
                  </a:lnTo>
                  <a:lnTo>
                    <a:pt x="0" y="0"/>
                  </a:lnTo>
                  <a:close/>
                </a:path>
              </a:pathLst>
            </a:custGeom>
            <a:solidFill>
              <a:srgbClr val="000000"/>
            </a:solidFill>
          </p:spPr>
          <p:txBody>
            <a:bodyPr vert="horz" lIns="91440" tIns="45720" rIns="91440" bIns="45720" anchor="t"/>
            <a:lstStyle/>
            <a:p>
              <a:endParaRPr lang="en-IN"/>
            </a:p>
          </p:txBody>
        </p:sp>
        <p:sp>
          <p:nvSpPr>
            <p:cNvPr id="3147" name="Shape 3182"/>
            <p:cNvSpPr/>
            <p:nvPr/>
          </p:nvSpPr>
          <p:spPr>
            <a:xfrm>
              <a:off x="5048789" y="5838950"/>
              <a:ext cx="26352" cy="58341"/>
            </a:xfrm>
            <a:custGeom>
              <a:avLst/>
              <a:gdLst/>
              <a:ahLst/>
              <a:cxnLst/>
              <a:rect l="0" t="0" r="0" b="0"/>
              <a:pathLst>
                <a:path w="26352" h="58341">
                  <a:moveTo>
                    <a:pt x="13255" y="0"/>
                  </a:moveTo>
                  <a:lnTo>
                    <a:pt x="10873" y="3413"/>
                  </a:lnTo>
                  <a:lnTo>
                    <a:pt x="8890" y="6112"/>
                  </a:lnTo>
                  <a:lnTo>
                    <a:pt x="4365" y="11271"/>
                  </a:lnTo>
                  <a:lnTo>
                    <a:pt x="1348" y="13652"/>
                  </a:lnTo>
                  <a:lnTo>
                    <a:pt x="396" y="14446"/>
                  </a:lnTo>
                  <a:lnTo>
                    <a:pt x="0" y="15239"/>
                  </a:lnTo>
                  <a:lnTo>
                    <a:pt x="396" y="15875"/>
                  </a:lnTo>
                  <a:lnTo>
                    <a:pt x="5634" y="15875"/>
                  </a:lnTo>
                  <a:lnTo>
                    <a:pt x="5634" y="45719"/>
                  </a:lnTo>
                  <a:lnTo>
                    <a:pt x="5873" y="49133"/>
                  </a:lnTo>
                  <a:lnTo>
                    <a:pt x="6350" y="51911"/>
                  </a:lnTo>
                  <a:lnTo>
                    <a:pt x="7222" y="54133"/>
                  </a:lnTo>
                  <a:lnTo>
                    <a:pt x="8333" y="55721"/>
                  </a:lnTo>
                  <a:lnTo>
                    <a:pt x="11191" y="57706"/>
                  </a:lnTo>
                  <a:lnTo>
                    <a:pt x="14763" y="58341"/>
                  </a:lnTo>
                  <a:lnTo>
                    <a:pt x="18176" y="57706"/>
                  </a:lnTo>
                  <a:lnTo>
                    <a:pt x="21351" y="56118"/>
                  </a:lnTo>
                  <a:lnTo>
                    <a:pt x="24129" y="53737"/>
                  </a:lnTo>
                  <a:lnTo>
                    <a:pt x="26352" y="50800"/>
                  </a:lnTo>
                  <a:lnTo>
                    <a:pt x="25082" y="49688"/>
                  </a:lnTo>
                  <a:lnTo>
                    <a:pt x="22860" y="51911"/>
                  </a:lnTo>
                  <a:lnTo>
                    <a:pt x="21113" y="52784"/>
                  </a:lnTo>
                  <a:lnTo>
                    <a:pt x="19050" y="53181"/>
                  </a:lnTo>
                  <a:lnTo>
                    <a:pt x="16906" y="52704"/>
                  </a:lnTo>
                  <a:lnTo>
                    <a:pt x="15477" y="51514"/>
                  </a:lnTo>
                  <a:lnTo>
                    <a:pt x="14604" y="49847"/>
                  </a:lnTo>
                  <a:lnTo>
                    <a:pt x="14128" y="47942"/>
                  </a:lnTo>
                  <a:lnTo>
                    <a:pt x="13970" y="44212"/>
                  </a:lnTo>
                  <a:lnTo>
                    <a:pt x="13970" y="15875"/>
                  </a:lnTo>
                  <a:lnTo>
                    <a:pt x="23971" y="15875"/>
                  </a:lnTo>
                  <a:lnTo>
                    <a:pt x="23971" y="12780"/>
                  </a:lnTo>
                  <a:lnTo>
                    <a:pt x="13970" y="12780"/>
                  </a:lnTo>
                  <a:lnTo>
                    <a:pt x="13970" y="1269"/>
                  </a:lnTo>
                  <a:lnTo>
                    <a:pt x="13890" y="317"/>
                  </a:lnTo>
                  <a:lnTo>
                    <a:pt x="13255" y="0"/>
                  </a:lnTo>
                  <a:close/>
                </a:path>
              </a:pathLst>
            </a:custGeom>
            <a:solidFill>
              <a:srgbClr val="000000"/>
            </a:solidFill>
          </p:spPr>
          <p:txBody>
            <a:bodyPr vert="horz" lIns="91440" tIns="45720" rIns="91440" bIns="45720" anchor="t"/>
            <a:lstStyle/>
            <a:p>
              <a:endParaRPr lang="en-IN"/>
            </a:p>
          </p:txBody>
        </p:sp>
        <p:sp>
          <p:nvSpPr>
            <p:cNvPr id="3148" name="Shape 3183"/>
            <p:cNvSpPr/>
            <p:nvPr/>
          </p:nvSpPr>
          <p:spPr>
            <a:xfrm>
              <a:off x="4931473" y="5850698"/>
              <a:ext cx="43734" cy="46593"/>
            </a:xfrm>
            <a:custGeom>
              <a:avLst/>
              <a:gdLst/>
              <a:ahLst/>
              <a:cxnLst/>
              <a:rect l="0" t="0" r="0" b="0"/>
              <a:pathLst>
                <a:path w="43734" h="46593">
                  <a:moveTo>
                    <a:pt x="21431" y="0"/>
                  </a:moveTo>
                  <a:lnTo>
                    <a:pt x="20637" y="2778"/>
                  </a:lnTo>
                  <a:lnTo>
                    <a:pt x="24843" y="3651"/>
                  </a:lnTo>
                  <a:lnTo>
                    <a:pt x="28336" y="6032"/>
                  </a:lnTo>
                  <a:lnTo>
                    <a:pt x="31114" y="9763"/>
                  </a:lnTo>
                  <a:lnTo>
                    <a:pt x="33178" y="14446"/>
                  </a:lnTo>
                  <a:lnTo>
                    <a:pt x="34368" y="19843"/>
                  </a:lnTo>
                  <a:lnTo>
                    <a:pt x="34766" y="25876"/>
                  </a:lnTo>
                  <a:lnTo>
                    <a:pt x="34209" y="32147"/>
                  </a:lnTo>
                  <a:lnTo>
                    <a:pt x="32861" y="36829"/>
                  </a:lnTo>
                  <a:lnTo>
                    <a:pt x="30876" y="40163"/>
                  </a:lnTo>
                  <a:lnTo>
                    <a:pt x="28336" y="42307"/>
                  </a:lnTo>
                  <a:lnTo>
                    <a:pt x="25717" y="43497"/>
                  </a:lnTo>
                  <a:lnTo>
                    <a:pt x="23097" y="43814"/>
                  </a:lnTo>
                  <a:lnTo>
                    <a:pt x="19050" y="43021"/>
                  </a:lnTo>
                  <a:lnTo>
                    <a:pt x="15875" y="40798"/>
                  </a:lnTo>
                  <a:lnTo>
                    <a:pt x="13413" y="37623"/>
                  </a:lnTo>
                  <a:lnTo>
                    <a:pt x="11588" y="33734"/>
                  </a:lnTo>
                  <a:lnTo>
                    <a:pt x="9444" y="25321"/>
                  </a:lnTo>
                  <a:lnTo>
                    <a:pt x="9127" y="21431"/>
                  </a:lnTo>
                  <a:lnTo>
                    <a:pt x="8968" y="18256"/>
                  </a:lnTo>
                  <a:lnTo>
                    <a:pt x="9207" y="14604"/>
                  </a:lnTo>
                  <a:lnTo>
                    <a:pt x="9842" y="11509"/>
                  </a:lnTo>
                  <a:lnTo>
                    <a:pt x="10873" y="8811"/>
                  </a:lnTo>
                  <a:lnTo>
                    <a:pt x="12382" y="6667"/>
                  </a:lnTo>
                  <a:lnTo>
                    <a:pt x="14207" y="4921"/>
                  </a:lnTo>
                  <a:lnTo>
                    <a:pt x="16192" y="3731"/>
                  </a:lnTo>
                  <a:lnTo>
                    <a:pt x="18334" y="3016"/>
                  </a:lnTo>
                  <a:lnTo>
                    <a:pt x="20637" y="2778"/>
                  </a:lnTo>
                  <a:lnTo>
                    <a:pt x="21431" y="0"/>
                  </a:lnTo>
                  <a:lnTo>
                    <a:pt x="15239" y="873"/>
                  </a:lnTo>
                  <a:lnTo>
                    <a:pt x="10001" y="3254"/>
                  </a:lnTo>
                  <a:lnTo>
                    <a:pt x="5714" y="6984"/>
                  </a:lnTo>
                  <a:lnTo>
                    <a:pt x="2618" y="11668"/>
                  </a:lnTo>
                  <a:lnTo>
                    <a:pt x="634" y="17066"/>
                  </a:lnTo>
                  <a:lnTo>
                    <a:pt x="0" y="23018"/>
                  </a:lnTo>
                  <a:lnTo>
                    <a:pt x="713" y="29368"/>
                  </a:lnTo>
                  <a:lnTo>
                    <a:pt x="2777" y="35004"/>
                  </a:lnTo>
                  <a:lnTo>
                    <a:pt x="6111" y="39767"/>
                  </a:lnTo>
                  <a:lnTo>
                    <a:pt x="10397" y="43418"/>
                  </a:lnTo>
                  <a:lnTo>
                    <a:pt x="15636" y="45719"/>
                  </a:lnTo>
                  <a:lnTo>
                    <a:pt x="21748" y="46593"/>
                  </a:lnTo>
                  <a:lnTo>
                    <a:pt x="28575" y="45482"/>
                  </a:lnTo>
                  <a:lnTo>
                    <a:pt x="34131" y="42624"/>
                  </a:lnTo>
                  <a:lnTo>
                    <a:pt x="38337" y="38417"/>
                  </a:lnTo>
                  <a:lnTo>
                    <a:pt x="41353" y="33417"/>
                  </a:lnTo>
                  <a:lnTo>
                    <a:pt x="43179" y="28098"/>
                  </a:lnTo>
                  <a:lnTo>
                    <a:pt x="43734" y="23018"/>
                  </a:lnTo>
                  <a:lnTo>
                    <a:pt x="43258" y="17859"/>
                  </a:lnTo>
                  <a:lnTo>
                    <a:pt x="42068" y="13334"/>
                  </a:lnTo>
                  <a:lnTo>
                    <a:pt x="40083" y="9366"/>
                  </a:lnTo>
                  <a:lnTo>
                    <a:pt x="37384" y="6112"/>
                  </a:lnTo>
                  <a:lnTo>
                    <a:pt x="34131" y="3492"/>
                  </a:lnTo>
                  <a:lnTo>
                    <a:pt x="30400" y="1587"/>
                  </a:lnTo>
                  <a:lnTo>
                    <a:pt x="26113" y="397"/>
                  </a:lnTo>
                  <a:lnTo>
                    <a:pt x="21431" y="0"/>
                  </a:lnTo>
                  <a:close/>
                </a:path>
              </a:pathLst>
            </a:custGeom>
            <a:solidFill>
              <a:srgbClr val="000000"/>
            </a:solidFill>
          </p:spPr>
          <p:txBody>
            <a:bodyPr vert="horz" lIns="91440" tIns="45720" rIns="91440" bIns="45720" anchor="t"/>
            <a:lstStyle/>
            <a:p>
              <a:endParaRPr lang="en-IN"/>
            </a:p>
          </p:txBody>
        </p:sp>
        <p:sp>
          <p:nvSpPr>
            <p:cNvPr id="3149" name="Shape 3184"/>
            <p:cNvSpPr/>
            <p:nvPr/>
          </p:nvSpPr>
          <p:spPr>
            <a:xfrm>
              <a:off x="4978224" y="5851730"/>
              <a:ext cx="66675" cy="45957"/>
            </a:xfrm>
            <a:custGeom>
              <a:avLst/>
              <a:gdLst/>
              <a:ahLst/>
              <a:cxnLst/>
              <a:rect l="0" t="0" r="0" b="0"/>
              <a:pathLst>
                <a:path w="66675" h="45957">
                  <a:moveTo>
                    <a:pt x="0" y="0"/>
                  </a:moveTo>
                  <a:lnTo>
                    <a:pt x="0" y="1428"/>
                  </a:lnTo>
                  <a:lnTo>
                    <a:pt x="1587" y="1824"/>
                  </a:lnTo>
                  <a:lnTo>
                    <a:pt x="2857" y="2857"/>
                  </a:lnTo>
                  <a:lnTo>
                    <a:pt x="3968" y="4762"/>
                  </a:lnTo>
                  <a:lnTo>
                    <a:pt x="5238" y="7698"/>
                  </a:lnTo>
                  <a:lnTo>
                    <a:pt x="18653" y="41592"/>
                  </a:lnTo>
                  <a:lnTo>
                    <a:pt x="19526" y="43656"/>
                  </a:lnTo>
                  <a:lnTo>
                    <a:pt x="20161" y="45005"/>
                  </a:lnTo>
                  <a:lnTo>
                    <a:pt x="21194" y="45957"/>
                  </a:lnTo>
                  <a:lnTo>
                    <a:pt x="22146" y="45005"/>
                  </a:lnTo>
                  <a:lnTo>
                    <a:pt x="22860" y="43814"/>
                  </a:lnTo>
                  <a:lnTo>
                    <a:pt x="23733" y="42068"/>
                  </a:lnTo>
                  <a:lnTo>
                    <a:pt x="34766" y="18256"/>
                  </a:lnTo>
                  <a:lnTo>
                    <a:pt x="43815" y="41671"/>
                  </a:lnTo>
                  <a:lnTo>
                    <a:pt x="44688" y="43814"/>
                  </a:lnTo>
                  <a:lnTo>
                    <a:pt x="45243" y="45163"/>
                  </a:lnTo>
                  <a:lnTo>
                    <a:pt x="46196" y="45957"/>
                  </a:lnTo>
                  <a:lnTo>
                    <a:pt x="47307" y="45005"/>
                  </a:lnTo>
                  <a:lnTo>
                    <a:pt x="48022" y="43497"/>
                  </a:lnTo>
                  <a:lnTo>
                    <a:pt x="48975" y="41036"/>
                  </a:lnTo>
                  <a:lnTo>
                    <a:pt x="62627" y="6826"/>
                  </a:lnTo>
                  <a:lnTo>
                    <a:pt x="63580" y="4523"/>
                  </a:lnTo>
                  <a:lnTo>
                    <a:pt x="64452" y="3016"/>
                  </a:lnTo>
                  <a:lnTo>
                    <a:pt x="66675" y="1428"/>
                  </a:lnTo>
                  <a:lnTo>
                    <a:pt x="66675" y="0"/>
                  </a:lnTo>
                  <a:lnTo>
                    <a:pt x="54531" y="0"/>
                  </a:lnTo>
                  <a:lnTo>
                    <a:pt x="54531" y="1428"/>
                  </a:lnTo>
                  <a:lnTo>
                    <a:pt x="57626" y="2381"/>
                  </a:lnTo>
                  <a:lnTo>
                    <a:pt x="58578" y="3253"/>
                  </a:lnTo>
                  <a:lnTo>
                    <a:pt x="58896" y="4682"/>
                  </a:lnTo>
                  <a:lnTo>
                    <a:pt x="58420" y="7461"/>
                  </a:lnTo>
                  <a:lnTo>
                    <a:pt x="57150" y="11032"/>
                  </a:lnTo>
                  <a:lnTo>
                    <a:pt x="48260" y="33019"/>
                  </a:lnTo>
                  <a:lnTo>
                    <a:pt x="40322" y="11826"/>
                  </a:lnTo>
                  <a:lnTo>
                    <a:pt x="39370" y="9444"/>
                  </a:lnTo>
                  <a:lnTo>
                    <a:pt x="38735" y="7698"/>
                  </a:lnTo>
                  <a:lnTo>
                    <a:pt x="38258" y="5079"/>
                  </a:lnTo>
                  <a:lnTo>
                    <a:pt x="38735" y="3412"/>
                  </a:lnTo>
                  <a:lnTo>
                    <a:pt x="39926" y="2381"/>
                  </a:lnTo>
                  <a:lnTo>
                    <a:pt x="43974" y="1428"/>
                  </a:lnTo>
                  <a:lnTo>
                    <a:pt x="43974" y="0"/>
                  </a:lnTo>
                  <a:lnTo>
                    <a:pt x="23892" y="0"/>
                  </a:lnTo>
                  <a:lnTo>
                    <a:pt x="23892" y="1428"/>
                  </a:lnTo>
                  <a:lnTo>
                    <a:pt x="27146" y="2381"/>
                  </a:lnTo>
                  <a:lnTo>
                    <a:pt x="28416" y="3571"/>
                  </a:lnTo>
                  <a:lnTo>
                    <a:pt x="29686" y="5714"/>
                  </a:lnTo>
                  <a:lnTo>
                    <a:pt x="31036" y="9048"/>
                  </a:lnTo>
                  <a:lnTo>
                    <a:pt x="32702" y="13811"/>
                  </a:lnTo>
                  <a:lnTo>
                    <a:pt x="23733" y="33574"/>
                  </a:lnTo>
                  <a:lnTo>
                    <a:pt x="18971" y="21192"/>
                  </a:lnTo>
                  <a:lnTo>
                    <a:pt x="16748" y="15716"/>
                  </a:lnTo>
                  <a:lnTo>
                    <a:pt x="15002" y="10953"/>
                  </a:lnTo>
                  <a:lnTo>
                    <a:pt x="13732" y="7222"/>
                  </a:lnTo>
                  <a:lnTo>
                    <a:pt x="13335" y="4841"/>
                  </a:lnTo>
                  <a:lnTo>
                    <a:pt x="13732" y="3175"/>
                  </a:lnTo>
                  <a:lnTo>
                    <a:pt x="14763" y="2222"/>
                  </a:lnTo>
                  <a:lnTo>
                    <a:pt x="17860" y="1428"/>
                  </a:lnTo>
                  <a:lnTo>
                    <a:pt x="17860" y="0"/>
                  </a:lnTo>
                  <a:lnTo>
                    <a:pt x="0" y="0"/>
                  </a:lnTo>
                  <a:close/>
                </a:path>
              </a:pathLst>
            </a:custGeom>
            <a:solidFill>
              <a:srgbClr val="000000"/>
            </a:solidFill>
          </p:spPr>
          <p:txBody>
            <a:bodyPr vert="horz" lIns="91440" tIns="45720" rIns="91440" bIns="45720" anchor="t"/>
            <a:lstStyle/>
            <a:p>
              <a:endParaRPr lang="en-IN"/>
            </a:p>
          </p:txBody>
        </p:sp>
        <p:sp>
          <p:nvSpPr>
            <p:cNvPr id="3150" name="Shape 3185"/>
            <p:cNvSpPr/>
            <p:nvPr/>
          </p:nvSpPr>
          <p:spPr>
            <a:xfrm>
              <a:off x="5076094" y="5828631"/>
              <a:ext cx="47386" cy="67627"/>
            </a:xfrm>
            <a:custGeom>
              <a:avLst/>
              <a:gdLst/>
              <a:ahLst/>
              <a:cxnLst/>
              <a:rect l="0" t="0" r="0" b="0"/>
              <a:pathLst>
                <a:path w="47386" h="67627">
                  <a:moveTo>
                    <a:pt x="14207" y="0"/>
                  </a:moveTo>
                  <a:lnTo>
                    <a:pt x="158" y="4366"/>
                  </a:lnTo>
                  <a:lnTo>
                    <a:pt x="158" y="5953"/>
                  </a:lnTo>
                  <a:lnTo>
                    <a:pt x="952" y="5794"/>
                  </a:lnTo>
                  <a:lnTo>
                    <a:pt x="1983" y="5794"/>
                  </a:lnTo>
                  <a:lnTo>
                    <a:pt x="4523" y="6112"/>
                  </a:lnTo>
                  <a:lnTo>
                    <a:pt x="5793" y="7223"/>
                  </a:lnTo>
                  <a:lnTo>
                    <a:pt x="6350" y="10874"/>
                  </a:lnTo>
                  <a:lnTo>
                    <a:pt x="6350" y="57547"/>
                  </a:lnTo>
                  <a:lnTo>
                    <a:pt x="6270" y="60642"/>
                  </a:lnTo>
                  <a:lnTo>
                    <a:pt x="5952" y="62864"/>
                  </a:lnTo>
                  <a:lnTo>
                    <a:pt x="4127" y="65246"/>
                  </a:lnTo>
                  <a:lnTo>
                    <a:pt x="2381" y="65802"/>
                  </a:lnTo>
                  <a:lnTo>
                    <a:pt x="0" y="66119"/>
                  </a:lnTo>
                  <a:lnTo>
                    <a:pt x="0" y="67627"/>
                  </a:lnTo>
                  <a:lnTo>
                    <a:pt x="21431" y="67627"/>
                  </a:lnTo>
                  <a:lnTo>
                    <a:pt x="21431" y="66119"/>
                  </a:lnTo>
                  <a:lnTo>
                    <a:pt x="17541" y="65404"/>
                  </a:lnTo>
                  <a:lnTo>
                    <a:pt x="16271" y="64532"/>
                  </a:lnTo>
                  <a:lnTo>
                    <a:pt x="15399" y="63103"/>
                  </a:lnTo>
                  <a:lnTo>
                    <a:pt x="14842" y="60801"/>
                  </a:lnTo>
                  <a:lnTo>
                    <a:pt x="14683" y="57547"/>
                  </a:lnTo>
                  <a:lnTo>
                    <a:pt x="14683" y="33654"/>
                  </a:lnTo>
                  <a:lnTo>
                    <a:pt x="17700" y="30718"/>
                  </a:lnTo>
                  <a:lnTo>
                    <a:pt x="20557" y="28733"/>
                  </a:lnTo>
                  <a:lnTo>
                    <a:pt x="23177" y="27702"/>
                  </a:lnTo>
                  <a:lnTo>
                    <a:pt x="25479" y="27384"/>
                  </a:lnTo>
                  <a:lnTo>
                    <a:pt x="28971" y="28098"/>
                  </a:lnTo>
                  <a:lnTo>
                    <a:pt x="31352" y="30162"/>
                  </a:lnTo>
                  <a:lnTo>
                    <a:pt x="32702" y="33417"/>
                  </a:lnTo>
                  <a:lnTo>
                    <a:pt x="33098" y="37941"/>
                  </a:lnTo>
                  <a:lnTo>
                    <a:pt x="33098" y="57547"/>
                  </a:lnTo>
                  <a:lnTo>
                    <a:pt x="32940" y="60801"/>
                  </a:lnTo>
                  <a:lnTo>
                    <a:pt x="32385" y="63103"/>
                  </a:lnTo>
                  <a:lnTo>
                    <a:pt x="31511" y="64532"/>
                  </a:lnTo>
                  <a:lnTo>
                    <a:pt x="30241" y="65404"/>
                  </a:lnTo>
                  <a:lnTo>
                    <a:pt x="28575" y="65881"/>
                  </a:lnTo>
                  <a:lnTo>
                    <a:pt x="26352" y="66119"/>
                  </a:lnTo>
                  <a:lnTo>
                    <a:pt x="26352" y="67627"/>
                  </a:lnTo>
                  <a:lnTo>
                    <a:pt x="47386" y="67627"/>
                  </a:lnTo>
                  <a:lnTo>
                    <a:pt x="47386" y="66119"/>
                  </a:lnTo>
                  <a:lnTo>
                    <a:pt x="45163" y="65722"/>
                  </a:lnTo>
                  <a:lnTo>
                    <a:pt x="43576" y="65087"/>
                  </a:lnTo>
                  <a:lnTo>
                    <a:pt x="42545" y="64214"/>
                  </a:lnTo>
                  <a:lnTo>
                    <a:pt x="41910" y="62786"/>
                  </a:lnTo>
                  <a:lnTo>
                    <a:pt x="41592" y="60642"/>
                  </a:lnTo>
                  <a:lnTo>
                    <a:pt x="41433" y="57547"/>
                  </a:lnTo>
                  <a:lnTo>
                    <a:pt x="41433" y="37782"/>
                  </a:lnTo>
                  <a:lnTo>
                    <a:pt x="41354" y="35242"/>
                  </a:lnTo>
                  <a:lnTo>
                    <a:pt x="40957" y="31988"/>
                  </a:lnTo>
                  <a:lnTo>
                    <a:pt x="39846" y="28496"/>
                  </a:lnTo>
                  <a:lnTo>
                    <a:pt x="37702" y="25321"/>
                  </a:lnTo>
                  <a:lnTo>
                    <a:pt x="34290" y="22939"/>
                  </a:lnTo>
                  <a:lnTo>
                    <a:pt x="29130" y="22066"/>
                  </a:lnTo>
                  <a:lnTo>
                    <a:pt x="24924" y="22622"/>
                  </a:lnTo>
                  <a:lnTo>
                    <a:pt x="21113" y="24288"/>
                  </a:lnTo>
                  <a:lnTo>
                    <a:pt x="17700" y="26828"/>
                  </a:lnTo>
                  <a:lnTo>
                    <a:pt x="14922" y="30162"/>
                  </a:lnTo>
                  <a:lnTo>
                    <a:pt x="14683" y="30162"/>
                  </a:lnTo>
                  <a:lnTo>
                    <a:pt x="14683" y="238"/>
                  </a:lnTo>
                  <a:lnTo>
                    <a:pt x="14207" y="0"/>
                  </a:lnTo>
                  <a:close/>
                </a:path>
              </a:pathLst>
            </a:custGeom>
            <a:solidFill>
              <a:srgbClr val="000000"/>
            </a:solidFill>
          </p:spPr>
          <p:txBody>
            <a:bodyPr vert="horz" lIns="91440" tIns="45720" rIns="91440" bIns="45720" anchor="t"/>
            <a:lstStyle/>
            <a:p>
              <a:endParaRPr lang="en-IN"/>
            </a:p>
          </p:txBody>
        </p:sp>
        <p:sp>
          <p:nvSpPr>
            <p:cNvPr id="3151" name="Shape 3186"/>
            <p:cNvSpPr/>
            <p:nvPr/>
          </p:nvSpPr>
          <p:spPr>
            <a:xfrm>
              <a:off x="4897421" y="5850698"/>
              <a:ext cx="32702" cy="45561"/>
            </a:xfrm>
            <a:custGeom>
              <a:avLst/>
              <a:gdLst/>
              <a:ahLst/>
              <a:cxnLst/>
              <a:rect l="0" t="0" r="0" b="0"/>
              <a:pathLst>
                <a:path w="32702" h="45561">
                  <a:moveTo>
                    <a:pt x="14843" y="0"/>
                  </a:moveTo>
                  <a:lnTo>
                    <a:pt x="158" y="5318"/>
                  </a:lnTo>
                  <a:lnTo>
                    <a:pt x="158" y="6906"/>
                  </a:lnTo>
                  <a:lnTo>
                    <a:pt x="3572" y="6508"/>
                  </a:lnTo>
                  <a:lnTo>
                    <a:pt x="4762" y="6667"/>
                  </a:lnTo>
                  <a:lnTo>
                    <a:pt x="5873" y="7302"/>
                  </a:lnTo>
                  <a:lnTo>
                    <a:pt x="6747" y="9128"/>
                  </a:lnTo>
                  <a:lnTo>
                    <a:pt x="7065" y="12462"/>
                  </a:lnTo>
                  <a:lnTo>
                    <a:pt x="7065" y="37227"/>
                  </a:lnTo>
                  <a:lnTo>
                    <a:pt x="6667" y="40481"/>
                  </a:lnTo>
                  <a:lnTo>
                    <a:pt x="5556" y="42386"/>
                  </a:lnTo>
                  <a:lnTo>
                    <a:pt x="3413" y="43338"/>
                  </a:lnTo>
                  <a:lnTo>
                    <a:pt x="0" y="44053"/>
                  </a:lnTo>
                  <a:lnTo>
                    <a:pt x="0" y="45561"/>
                  </a:lnTo>
                  <a:lnTo>
                    <a:pt x="23733" y="45561"/>
                  </a:lnTo>
                  <a:lnTo>
                    <a:pt x="23733" y="44053"/>
                  </a:lnTo>
                  <a:lnTo>
                    <a:pt x="20320" y="43736"/>
                  </a:lnTo>
                  <a:lnTo>
                    <a:pt x="17701" y="42862"/>
                  </a:lnTo>
                  <a:lnTo>
                    <a:pt x="15954" y="40639"/>
                  </a:lnTo>
                  <a:lnTo>
                    <a:pt x="15319" y="36671"/>
                  </a:lnTo>
                  <a:lnTo>
                    <a:pt x="15319" y="14367"/>
                  </a:lnTo>
                  <a:lnTo>
                    <a:pt x="15716" y="12621"/>
                  </a:lnTo>
                  <a:lnTo>
                    <a:pt x="16590" y="10874"/>
                  </a:lnTo>
                  <a:lnTo>
                    <a:pt x="19288" y="7699"/>
                  </a:lnTo>
                  <a:lnTo>
                    <a:pt x="20717" y="6667"/>
                  </a:lnTo>
                  <a:lnTo>
                    <a:pt x="22066" y="6271"/>
                  </a:lnTo>
                  <a:lnTo>
                    <a:pt x="23177" y="6508"/>
                  </a:lnTo>
                  <a:lnTo>
                    <a:pt x="24129" y="7223"/>
                  </a:lnTo>
                  <a:lnTo>
                    <a:pt x="26115" y="8811"/>
                  </a:lnTo>
                  <a:lnTo>
                    <a:pt x="28892" y="9683"/>
                  </a:lnTo>
                  <a:lnTo>
                    <a:pt x="30479" y="9366"/>
                  </a:lnTo>
                  <a:lnTo>
                    <a:pt x="31671" y="8493"/>
                  </a:lnTo>
                  <a:lnTo>
                    <a:pt x="32465" y="7064"/>
                  </a:lnTo>
                  <a:lnTo>
                    <a:pt x="32702" y="5318"/>
                  </a:lnTo>
                  <a:lnTo>
                    <a:pt x="32384" y="3096"/>
                  </a:lnTo>
                  <a:lnTo>
                    <a:pt x="31273" y="1428"/>
                  </a:lnTo>
                  <a:lnTo>
                    <a:pt x="29607" y="317"/>
                  </a:lnTo>
                  <a:lnTo>
                    <a:pt x="27304" y="0"/>
                  </a:lnTo>
                  <a:lnTo>
                    <a:pt x="24606" y="397"/>
                  </a:lnTo>
                  <a:lnTo>
                    <a:pt x="21828" y="1904"/>
                  </a:lnTo>
                  <a:lnTo>
                    <a:pt x="18812" y="4603"/>
                  </a:lnTo>
                  <a:lnTo>
                    <a:pt x="15557" y="9048"/>
                  </a:lnTo>
                  <a:lnTo>
                    <a:pt x="15319" y="9048"/>
                  </a:lnTo>
                  <a:lnTo>
                    <a:pt x="15319" y="238"/>
                  </a:lnTo>
                  <a:lnTo>
                    <a:pt x="14843" y="0"/>
                  </a:lnTo>
                  <a:close/>
                </a:path>
              </a:pathLst>
            </a:custGeom>
            <a:solidFill>
              <a:srgbClr val="000000"/>
            </a:solidFill>
          </p:spPr>
          <p:txBody>
            <a:bodyPr vert="horz" lIns="91440" tIns="45720" rIns="91440" bIns="45720" anchor="t"/>
            <a:lstStyle/>
            <a:p>
              <a:endParaRPr lang="en-IN"/>
            </a:p>
          </p:txBody>
        </p:sp>
        <p:sp>
          <p:nvSpPr>
            <p:cNvPr id="3152" name="Shape 3187"/>
            <p:cNvSpPr/>
            <p:nvPr/>
          </p:nvSpPr>
          <p:spPr>
            <a:xfrm>
              <a:off x="4849161" y="5850698"/>
              <a:ext cx="43814" cy="67151"/>
            </a:xfrm>
            <a:custGeom>
              <a:avLst/>
              <a:gdLst/>
              <a:ahLst/>
              <a:cxnLst/>
              <a:rect l="0" t="0" r="0" b="0"/>
              <a:pathLst>
                <a:path w="43814" h="67151">
                  <a:moveTo>
                    <a:pt x="21113" y="0"/>
                  </a:moveTo>
                  <a:lnTo>
                    <a:pt x="19764" y="2778"/>
                  </a:lnTo>
                  <a:lnTo>
                    <a:pt x="22622" y="3333"/>
                  </a:lnTo>
                  <a:lnTo>
                    <a:pt x="24844" y="4921"/>
                  </a:lnTo>
                  <a:lnTo>
                    <a:pt x="27939" y="9763"/>
                  </a:lnTo>
                  <a:lnTo>
                    <a:pt x="29448" y="15161"/>
                  </a:lnTo>
                  <a:lnTo>
                    <a:pt x="29766" y="17383"/>
                  </a:lnTo>
                  <a:lnTo>
                    <a:pt x="29844" y="18812"/>
                  </a:lnTo>
                  <a:lnTo>
                    <a:pt x="29766" y="20241"/>
                  </a:lnTo>
                  <a:lnTo>
                    <a:pt x="29448" y="22225"/>
                  </a:lnTo>
                  <a:lnTo>
                    <a:pt x="28733" y="24368"/>
                  </a:lnTo>
                  <a:lnTo>
                    <a:pt x="27463" y="26352"/>
                  </a:lnTo>
                  <a:lnTo>
                    <a:pt x="25479" y="27781"/>
                  </a:lnTo>
                  <a:lnTo>
                    <a:pt x="22622" y="28337"/>
                  </a:lnTo>
                  <a:lnTo>
                    <a:pt x="19129" y="27622"/>
                  </a:lnTo>
                  <a:lnTo>
                    <a:pt x="16431" y="25797"/>
                  </a:lnTo>
                  <a:lnTo>
                    <a:pt x="14526" y="22939"/>
                  </a:lnTo>
                  <a:lnTo>
                    <a:pt x="13256" y="19447"/>
                  </a:lnTo>
                  <a:lnTo>
                    <a:pt x="12303" y="11668"/>
                  </a:lnTo>
                  <a:lnTo>
                    <a:pt x="12938" y="7461"/>
                  </a:lnTo>
                  <a:lnTo>
                    <a:pt x="14684" y="4683"/>
                  </a:lnTo>
                  <a:lnTo>
                    <a:pt x="17066" y="3175"/>
                  </a:lnTo>
                  <a:lnTo>
                    <a:pt x="19764" y="2778"/>
                  </a:lnTo>
                  <a:lnTo>
                    <a:pt x="21113" y="0"/>
                  </a:lnTo>
                  <a:lnTo>
                    <a:pt x="17224" y="397"/>
                  </a:lnTo>
                  <a:lnTo>
                    <a:pt x="13334" y="1667"/>
                  </a:lnTo>
                  <a:lnTo>
                    <a:pt x="9763" y="3889"/>
                  </a:lnTo>
                  <a:lnTo>
                    <a:pt x="6825" y="7064"/>
                  </a:lnTo>
                  <a:lnTo>
                    <a:pt x="4842" y="11192"/>
                  </a:lnTo>
                  <a:lnTo>
                    <a:pt x="4048" y="16509"/>
                  </a:lnTo>
                  <a:lnTo>
                    <a:pt x="4683" y="20637"/>
                  </a:lnTo>
                  <a:lnTo>
                    <a:pt x="6429" y="24209"/>
                  </a:lnTo>
                  <a:lnTo>
                    <a:pt x="9366" y="27146"/>
                  </a:lnTo>
                  <a:lnTo>
                    <a:pt x="13256" y="29448"/>
                  </a:lnTo>
                  <a:lnTo>
                    <a:pt x="9604" y="32861"/>
                  </a:lnTo>
                  <a:lnTo>
                    <a:pt x="7064" y="35322"/>
                  </a:lnTo>
                  <a:lnTo>
                    <a:pt x="5556" y="37068"/>
                  </a:lnTo>
                  <a:lnTo>
                    <a:pt x="4762" y="38417"/>
                  </a:lnTo>
                  <a:lnTo>
                    <a:pt x="4444" y="40243"/>
                  </a:lnTo>
                  <a:lnTo>
                    <a:pt x="4921" y="41989"/>
                  </a:lnTo>
                  <a:lnTo>
                    <a:pt x="6112" y="43418"/>
                  </a:lnTo>
                  <a:lnTo>
                    <a:pt x="9683" y="45482"/>
                  </a:lnTo>
                  <a:lnTo>
                    <a:pt x="6032" y="48181"/>
                  </a:lnTo>
                  <a:lnTo>
                    <a:pt x="2937" y="51197"/>
                  </a:lnTo>
                  <a:lnTo>
                    <a:pt x="793" y="54292"/>
                  </a:lnTo>
                  <a:lnTo>
                    <a:pt x="0" y="57547"/>
                  </a:lnTo>
                  <a:lnTo>
                    <a:pt x="397" y="59531"/>
                  </a:lnTo>
                  <a:lnTo>
                    <a:pt x="1349" y="61277"/>
                  </a:lnTo>
                  <a:lnTo>
                    <a:pt x="2937" y="62944"/>
                  </a:lnTo>
                  <a:lnTo>
                    <a:pt x="5001" y="64373"/>
                  </a:lnTo>
                  <a:lnTo>
                    <a:pt x="10557" y="66437"/>
                  </a:lnTo>
                  <a:lnTo>
                    <a:pt x="17542" y="67151"/>
                  </a:lnTo>
                  <a:lnTo>
                    <a:pt x="21193" y="66913"/>
                  </a:lnTo>
                  <a:lnTo>
                    <a:pt x="25241" y="66119"/>
                  </a:lnTo>
                  <a:lnTo>
                    <a:pt x="33576" y="63023"/>
                  </a:lnTo>
                  <a:lnTo>
                    <a:pt x="37227" y="60642"/>
                  </a:lnTo>
                  <a:lnTo>
                    <a:pt x="40163" y="57784"/>
                  </a:lnTo>
                  <a:lnTo>
                    <a:pt x="42148" y="54292"/>
                  </a:lnTo>
                  <a:lnTo>
                    <a:pt x="42942" y="50403"/>
                  </a:lnTo>
                  <a:lnTo>
                    <a:pt x="42148" y="46593"/>
                  </a:lnTo>
                  <a:lnTo>
                    <a:pt x="40878" y="44291"/>
                  </a:lnTo>
                  <a:lnTo>
                    <a:pt x="38734" y="42227"/>
                  </a:lnTo>
                  <a:lnTo>
                    <a:pt x="35559" y="40639"/>
                  </a:lnTo>
                  <a:lnTo>
                    <a:pt x="30956" y="39846"/>
                  </a:lnTo>
                  <a:lnTo>
                    <a:pt x="18177" y="39211"/>
                  </a:lnTo>
                  <a:lnTo>
                    <a:pt x="14763" y="39052"/>
                  </a:lnTo>
                  <a:lnTo>
                    <a:pt x="13274" y="38660"/>
                  </a:lnTo>
                  <a:lnTo>
                    <a:pt x="11827" y="45799"/>
                  </a:lnTo>
                  <a:lnTo>
                    <a:pt x="16033" y="46434"/>
                  </a:lnTo>
                  <a:lnTo>
                    <a:pt x="20637" y="46831"/>
                  </a:lnTo>
                  <a:lnTo>
                    <a:pt x="23812" y="46911"/>
                  </a:lnTo>
                  <a:lnTo>
                    <a:pt x="27939" y="47069"/>
                  </a:lnTo>
                  <a:lnTo>
                    <a:pt x="32941" y="47228"/>
                  </a:lnTo>
                  <a:lnTo>
                    <a:pt x="36751" y="47863"/>
                  </a:lnTo>
                  <a:lnTo>
                    <a:pt x="39291" y="49292"/>
                  </a:lnTo>
                  <a:lnTo>
                    <a:pt x="40163" y="51911"/>
                  </a:lnTo>
                  <a:lnTo>
                    <a:pt x="39846" y="53896"/>
                  </a:lnTo>
                  <a:lnTo>
                    <a:pt x="38893" y="55642"/>
                  </a:lnTo>
                  <a:lnTo>
                    <a:pt x="37306" y="57229"/>
                  </a:lnTo>
                  <a:lnTo>
                    <a:pt x="35242" y="58658"/>
                  </a:lnTo>
                  <a:lnTo>
                    <a:pt x="32623" y="59848"/>
                  </a:lnTo>
                  <a:lnTo>
                    <a:pt x="29527" y="60722"/>
                  </a:lnTo>
                  <a:lnTo>
                    <a:pt x="25956" y="61277"/>
                  </a:lnTo>
                  <a:lnTo>
                    <a:pt x="21828" y="61516"/>
                  </a:lnTo>
                  <a:lnTo>
                    <a:pt x="17938" y="61277"/>
                  </a:lnTo>
                  <a:lnTo>
                    <a:pt x="14763" y="60801"/>
                  </a:lnTo>
                  <a:lnTo>
                    <a:pt x="12144" y="60087"/>
                  </a:lnTo>
                  <a:lnTo>
                    <a:pt x="10159" y="59134"/>
                  </a:lnTo>
                  <a:lnTo>
                    <a:pt x="7699" y="56912"/>
                  </a:lnTo>
                  <a:lnTo>
                    <a:pt x="6984" y="54451"/>
                  </a:lnTo>
                  <a:lnTo>
                    <a:pt x="7302" y="52387"/>
                  </a:lnTo>
                  <a:lnTo>
                    <a:pt x="8254" y="50403"/>
                  </a:lnTo>
                  <a:lnTo>
                    <a:pt x="11827" y="45799"/>
                  </a:lnTo>
                  <a:lnTo>
                    <a:pt x="13274" y="38660"/>
                  </a:lnTo>
                  <a:lnTo>
                    <a:pt x="11747" y="38258"/>
                  </a:lnTo>
                  <a:lnTo>
                    <a:pt x="10794" y="37544"/>
                  </a:lnTo>
                  <a:lnTo>
                    <a:pt x="10398" y="36592"/>
                  </a:lnTo>
                  <a:lnTo>
                    <a:pt x="11033" y="34766"/>
                  </a:lnTo>
                  <a:lnTo>
                    <a:pt x="12620" y="32782"/>
                  </a:lnTo>
                  <a:lnTo>
                    <a:pt x="14604" y="31036"/>
                  </a:lnTo>
                  <a:lnTo>
                    <a:pt x="16350" y="30321"/>
                  </a:lnTo>
                  <a:lnTo>
                    <a:pt x="17224" y="30401"/>
                  </a:lnTo>
                  <a:lnTo>
                    <a:pt x="18812" y="30559"/>
                  </a:lnTo>
                  <a:lnTo>
                    <a:pt x="21669" y="30797"/>
                  </a:lnTo>
                  <a:lnTo>
                    <a:pt x="24764" y="30401"/>
                  </a:lnTo>
                  <a:lnTo>
                    <a:pt x="28257" y="29368"/>
                  </a:lnTo>
                  <a:lnTo>
                    <a:pt x="31670" y="27543"/>
                  </a:lnTo>
                  <a:lnTo>
                    <a:pt x="34607" y="24764"/>
                  </a:lnTo>
                  <a:lnTo>
                    <a:pt x="36671" y="21034"/>
                  </a:lnTo>
                  <a:lnTo>
                    <a:pt x="37464" y="16272"/>
                  </a:lnTo>
                  <a:lnTo>
                    <a:pt x="37306" y="13097"/>
                  </a:lnTo>
                  <a:lnTo>
                    <a:pt x="36909" y="10716"/>
                  </a:lnTo>
                  <a:lnTo>
                    <a:pt x="35559" y="7143"/>
                  </a:lnTo>
                  <a:lnTo>
                    <a:pt x="43814" y="7143"/>
                  </a:lnTo>
                  <a:lnTo>
                    <a:pt x="43814" y="3254"/>
                  </a:lnTo>
                  <a:lnTo>
                    <a:pt x="36194" y="3254"/>
                  </a:lnTo>
                  <a:lnTo>
                    <a:pt x="33654" y="3096"/>
                  </a:lnTo>
                  <a:lnTo>
                    <a:pt x="30718" y="2302"/>
                  </a:lnTo>
                  <a:lnTo>
                    <a:pt x="25717" y="634"/>
                  </a:lnTo>
                  <a:lnTo>
                    <a:pt x="21113" y="0"/>
                  </a:lnTo>
                  <a:close/>
                </a:path>
              </a:pathLst>
            </a:custGeom>
            <a:solidFill>
              <a:srgbClr val="000000"/>
            </a:solidFill>
          </p:spPr>
          <p:txBody>
            <a:bodyPr vert="horz" lIns="91440" tIns="45720" rIns="91440" bIns="45720" anchor="t"/>
            <a:lstStyle/>
            <a:p>
              <a:endParaRPr lang="en-IN"/>
            </a:p>
          </p:txBody>
        </p:sp>
        <p:sp>
          <p:nvSpPr>
            <p:cNvPr id="3153" name="Shape 3188"/>
            <p:cNvSpPr/>
            <p:nvPr/>
          </p:nvSpPr>
          <p:spPr>
            <a:xfrm>
              <a:off x="5132688" y="5886338"/>
              <a:ext cx="10953" cy="11032"/>
            </a:xfrm>
            <a:custGeom>
              <a:avLst/>
              <a:gdLst/>
              <a:ahLst/>
              <a:cxnLst/>
              <a:rect l="0" t="0" r="0" b="0"/>
              <a:pathLst>
                <a:path w="10953" h="11032">
                  <a:moveTo>
                    <a:pt x="5477" y="0"/>
                  </a:moveTo>
                  <a:lnTo>
                    <a:pt x="3333" y="476"/>
                  </a:lnTo>
                  <a:lnTo>
                    <a:pt x="1667" y="1666"/>
                  </a:lnTo>
                  <a:lnTo>
                    <a:pt x="476" y="3412"/>
                  </a:lnTo>
                  <a:lnTo>
                    <a:pt x="0" y="5635"/>
                  </a:lnTo>
                  <a:lnTo>
                    <a:pt x="556" y="8096"/>
                  </a:lnTo>
                  <a:lnTo>
                    <a:pt x="1904" y="9762"/>
                  </a:lnTo>
                  <a:lnTo>
                    <a:pt x="3731" y="10715"/>
                  </a:lnTo>
                  <a:lnTo>
                    <a:pt x="5477" y="11032"/>
                  </a:lnTo>
                  <a:lnTo>
                    <a:pt x="7223" y="10715"/>
                  </a:lnTo>
                  <a:lnTo>
                    <a:pt x="8969" y="9762"/>
                  </a:lnTo>
                  <a:lnTo>
                    <a:pt x="10398" y="8096"/>
                  </a:lnTo>
                  <a:lnTo>
                    <a:pt x="10953" y="5635"/>
                  </a:lnTo>
                  <a:lnTo>
                    <a:pt x="10557" y="3492"/>
                  </a:lnTo>
                  <a:lnTo>
                    <a:pt x="9287" y="1746"/>
                  </a:lnTo>
                  <a:lnTo>
                    <a:pt x="7541" y="476"/>
                  </a:lnTo>
                  <a:lnTo>
                    <a:pt x="5477" y="0"/>
                  </a:lnTo>
                  <a:close/>
                </a:path>
              </a:pathLst>
            </a:custGeom>
            <a:solidFill>
              <a:srgbClr val="000000"/>
            </a:solidFill>
          </p:spPr>
          <p:txBody>
            <a:bodyPr vert="horz" lIns="91440" tIns="45720" rIns="91440" bIns="45720" anchor="t"/>
            <a:lstStyle/>
            <a:p>
              <a:endParaRPr lang="en-IN"/>
            </a:p>
          </p:txBody>
        </p:sp>
        <p:sp>
          <p:nvSpPr>
            <p:cNvPr id="3154" name="Shape 3189"/>
            <p:cNvSpPr/>
            <p:nvPr/>
          </p:nvSpPr>
          <p:spPr>
            <a:xfrm>
              <a:off x="0" y="0"/>
              <a:ext cx="6583680" cy="210311"/>
            </a:xfrm>
            <a:custGeom>
              <a:avLst/>
              <a:gdLst/>
              <a:ahLst/>
              <a:cxnLst/>
              <a:rect l="0" t="0" r="0" b="0"/>
              <a:pathLst>
                <a:path w="6583680" h="210311">
                  <a:moveTo>
                    <a:pt x="0" y="210311"/>
                  </a:moveTo>
                  <a:lnTo>
                    <a:pt x="0" y="0"/>
                  </a:lnTo>
                  <a:lnTo>
                    <a:pt x="6583680" y="0"/>
                  </a:lnTo>
                  <a:lnTo>
                    <a:pt x="6583680" y="210311"/>
                  </a:lnTo>
                  <a:lnTo>
                    <a:pt x="0" y="210311"/>
                  </a:lnTo>
                  <a:close/>
                </a:path>
              </a:pathLst>
            </a:custGeom>
            <a:solidFill>
              <a:srgbClr val="B5522F"/>
            </a:solidFill>
          </p:spPr>
          <p:txBody>
            <a:bodyPr vert="horz" lIns="91440" tIns="45720" rIns="91440" bIns="45720" anchor="t"/>
            <a:lstStyle/>
            <a:p>
              <a:endParaRPr lang="en-IN"/>
            </a:p>
          </p:txBody>
        </p:sp>
        <p:sp>
          <p:nvSpPr>
            <p:cNvPr id="3155" name="Shape 3190"/>
            <p:cNvSpPr/>
            <p:nvPr/>
          </p:nvSpPr>
          <p:spPr>
            <a:xfrm>
              <a:off x="0" y="210311"/>
              <a:ext cx="6583680" cy="257554"/>
            </a:xfrm>
            <a:custGeom>
              <a:avLst/>
              <a:gdLst/>
              <a:ahLst/>
              <a:cxnLst/>
              <a:rect l="0" t="0" r="0" b="0"/>
              <a:pathLst>
                <a:path w="6583680" h="257554">
                  <a:moveTo>
                    <a:pt x="0" y="0"/>
                  </a:moveTo>
                  <a:lnTo>
                    <a:pt x="0" y="257554"/>
                  </a:lnTo>
                  <a:lnTo>
                    <a:pt x="6583680" y="257554"/>
                  </a:lnTo>
                  <a:lnTo>
                    <a:pt x="6583680" y="0"/>
                  </a:lnTo>
                  <a:lnTo>
                    <a:pt x="0" y="0"/>
                  </a:lnTo>
                  <a:close/>
                </a:path>
              </a:pathLst>
            </a:custGeom>
            <a:solidFill>
              <a:srgbClr val="F0DBCF"/>
            </a:solidFill>
          </p:spPr>
          <p:txBody>
            <a:bodyPr vert="horz" lIns="91440" tIns="45720" rIns="91440" bIns="45720" anchor="t"/>
            <a:lstStyle/>
            <a:p>
              <a:endParaRPr lang="en-IN"/>
            </a:p>
          </p:txBody>
        </p:sp>
        <p:sp>
          <p:nvSpPr>
            <p:cNvPr id="3156" name="Shape 3191"/>
            <p:cNvSpPr/>
            <p:nvPr/>
          </p:nvSpPr>
          <p:spPr>
            <a:xfrm>
              <a:off x="1524" y="467866"/>
              <a:ext cx="6582154" cy="326137"/>
            </a:xfrm>
            <a:custGeom>
              <a:avLst/>
              <a:gdLst/>
              <a:ahLst/>
              <a:cxnLst/>
              <a:rect l="0" t="0" r="0" b="0"/>
              <a:pathLst>
                <a:path w="6582154" h="326137">
                  <a:moveTo>
                    <a:pt x="0" y="0"/>
                  </a:moveTo>
                  <a:lnTo>
                    <a:pt x="0" y="326137"/>
                  </a:lnTo>
                  <a:lnTo>
                    <a:pt x="6582154" y="326137"/>
                  </a:lnTo>
                  <a:lnTo>
                    <a:pt x="6582154" y="0"/>
                  </a:lnTo>
                  <a:lnTo>
                    <a:pt x="0" y="0"/>
                  </a:lnTo>
                  <a:close/>
                </a:path>
              </a:pathLst>
            </a:custGeom>
            <a:solidFill>
              <a:srgbClr val="F2F0E6"/>
            </a:solidFill>
          </p:spPr>
          <p:txBody>
            <a:bodyPr vert="horz" lIns="91440" tIns="45720" rIns="91440" bIns="45720" anchor="t"/>
            <a:lstStyle/>
            <a:p>
              <a:endParaRPr lang="en-IN"/>
            </a:p>
          </p:txBody>
        </p:sp>
        <p:sp>
          <p:nvSpPr>
            <p:cNvPr id="3157" name="Shape 3192"/>
            <p:cNvSpPr/>
            <p:nvPr/>
          </p:nvSpPr>
          <p:spPr>
            <a:xfrm>
              <a:off x="1524" y="794764"/>
              <a:ext cx="6582154" cy="0"/>
            </a:xfrm>
            <a:custGeom>
              <a:avLst/>
              <a:gdLst/>
              <a:ahLst/>
              <a:cxnLst/>
              <a:rect l="0" t="0" r="0" b="0"/>
              <a:pathLst>
                <a:path w="6582154">
                  <a:moveTo>
                    <a:pt x="0" y="0"/>
                  </a:moveTo>
                  <a:lnTo>
                    <a:pt x="6582154" y="0"/>
                  </a:lnTo>
                </a:path>
              </a:pathLst>
            </a:custGeom>
            <a:noFill/>
            <a:ln w="16764" cap="flat">
              <a:solidFill>
                <a:srgbClr val="FFFFFF"/>
              </a:solidFill>
              <a:prstDash val="solid"/>
            </a:ln>
          </p:spPr>
          <p:txBody>
            <a:bodyPr vert="horz" lIns="91440" tIns="45720" rIns="91440" bIns="45720" anchor="t"/>
            <a:lstStyle/>
            <a:p>
              <a:endParaRPr lang="en-IN"/>
            </a:p>
          </p:txBody>
        </p:sp>
        <p:sp>
          <p:nvSpPr>
            <p:cNvPr id="3158" name="Shape 3193"/>
            <p:cNvSpPr/>
            <p:nvPr/>
          </p:nvSpPr>
          <p:spPr>
            <a:xfrm>
              <a:off x="803576" y="63627"/>
              <a:ext cx="34052" cy="99693"/>
            </a:xfrm>
            <a:custGeom>
              <a:avLst/>
              <a:gdLst/>
              <a:ahLst/>
              <a:cxnLst/>
              <a:rect l="0" t="0" r="0" b="0"/>
              <a:pathLst>
                <a:path w="34052" h="99693">
                  <a:moveTo>
                    <a:pt x="17701" y="0"/>
                  </a:moveTo>
                  <a:lnTo>
                    <a:pt x="10636" y="11508"/>
                  </a:lnTo>
                  <a:lnTo>
                    <a:pt x="5001" y="23653"/>
                  </a:lnTo>
                  <a:lnTo>
                    <a:pt x="2857" y="30003"/>
                  </a:lnTo>
                  <a:lnTo>
                    <a:pt x="1350" y="36432"/>
                  </a:lnTo>
                  <a:lnTo>
                    <a:pt x="397" y="43099"/>
                  </a:lnTo>
                  <a:lnTo>
                    <a:pt x="0" y="49847"/>
                  </a:lnTo>
                  <a:lnTo>
                    <a:pt x="317" y="56752"/>
                  </a:lnTo>
                  <a:lnTo>
                    <a:pt x="1191" y="63420"/>
                  </a:lnTo>
                  <a:lnTo>
                    <a:pt x="2619" y="69928"/>
                  </a:lnTo>
                  <a:lnTo>
                    <a:pt x="4683" y="76278"/>
                  </a:lnTo>
                  <a:lnTo>
                    <a:pt x="10159" y="88343"/>
                  </a:lnTo>
                  <a:lnTo>
                    <a:pt x="17462" y="99693"/>
                  </a:lnTo>
                  <a:lnTo>
                    <a:pt x="33258" y="99693"/>
                  </a:lnTo>
                  <a:lnTo>
                    <a:pt x="27067" y="87947"/>
                  </a:lnTo>
                  <a:lnTo>
                    <a:pt x="22225" y="75722"/>
                  </a:lnTo>
                  <a:lnTo>
                    <a:pt x="20400" y="69452"/>
                  </a:lnTo>
                  <a:lnTo>
                    <a:pt x="19129" y="63022"/>
                  </a:lnTo>
                  <a:lnTo>
                    <a:pt x="18336" y="56434"/>
                  </a:lnTo>
                  <a:lnTo>
                    <a:pt x="18018" y="49847"/>
                  </a:lnTo>
                  <a:lnTo>
                    <a:pt x="18336" y="43099"/>
                  </a:lnTo>
                  <a:lnTo>
                    <a:pt x="19129" y="36590"/>
                  </a:lnTo>
                  <a:lnTo>
                    <a:pt x="20478" y="30162"/>
                  </a:lnTo>
                  <a:lnTo>
                    <a:pt x="22383" y="23812"/>
                  </a:lnTo>
                  <a:lnTo>
                    <a:pt x="27463" y="11667"/>
                  </a:lnTo>
                  <a:lnTo>
                    <a:pt x="34052" y="0"/>
                  </a:lnTo>
                  <a:lnTo>
                    <a:pt x="17701" y="0"/>
                  </a:lnTo>
                  <a:close/>
                </a:path>
              </a:pathLst>
            </a:custGeom>
            <a:solidFill>
              <a:srgbClr val="FFFFFF"/>
            </a:solidFill>
          </p:spPr>
          <p:txBody>
            <a:bodyPr vert="horz" lIns="91440" tIns="45720" rIns="91440" bIns="45720" anchor="t"/>
            <a:lstStyle/>
            <a:p>
              <a:endParaRPr lang="en-IN"/>
            </a:p>
          </p:txBody>
        </p:sp>
        <p:sp>
          <p:nvSpPr>
            <p:cNvPr id="3159" name="Shape 3194"/>
            <p:cNvSpPr/>
            <p:nvPr/>
          </p:nvSpPr>
          <p:spPr>
            <a:xfrm>
              <a:off x="499093" y="68785"/>
              <a:ext cx="56118" cy="78978"/>
            </a:xfrm>
            <a:custGeom>
              <a:avLst/>
              <a:gdLst/>
              <a:ahLst/>
              <a:cxnLst/>
              <a:rect l="0" t="0" r="0" b="0"/>
              <a:pathLst>
                <a:path w="56118" h="78978">
                  <a:moveTo>
                    <a:pt x="24923" y="0"/>
                  </a:moveTo>
                  <a:lnTo>
                    <a:pt x="20955" y="158"/>
                  </a:lnTo>
                  <a:lnTo>
                    <a:pt x="15875" y="793"/>
                  </a:lnTo>
                  <a:lnTo>
                    <a:pt x="9525" y="2142"/>
                  </a:lnTo>
                  <a:lnTo>
                    <a:pt x="1824" y="4523"/>
                  </a:lnTo>
                  <a:lnTo>
                    <a:pt x="2618" y="20716"/>
                  </a:lnTo>
                  <a:lnTo>
                    <a:pt x="6906" y="18732"/>
                  </a:lnTo>
                  <a:lnTo>
                    <a:pt x="12065" y="16986"/>
                  </a:lnTo>
                  <a:lnTo>
                    <a:pt x="17699" y="15795"/>
                  </a:lnTo>
                  <a:lnTo>
                    <a:pt x="23018" y="15319"/>
                  </a:lnTo>
                  <a:lnTo>
                    <a:pt x="27385" y="15875"/>
                  </a:lnTo>
                  <a:lnTo>
                    <a:pt x="30797" y="17701"/>
                  </a:lnTo>
                  <a:lnTo>
                    <a:pt x="33178" y="20716"/>
                  </a:lnTo>
                  <a:lnTo>
                    <a:pt x="33972" y="25161"/>
                  </a:lnTo>
                  <a:lnTo>
                    <a:pt x="33574" y="27860"/>
                  </a:lnTo>
                  <a:lnTo>
                    <a:pt x="32543" y="30717"/>
                  </a:lnTo>
                  <a:lnTo>
                    <a:pt x="30877" y="33655"/>
                  </a:lnTo>
                  <a:lnTo>
                    <a:pt x="28655" y="36830"/>
                  </a:lnTo>
                  <a:lnTo>
                    <a:pt x="22860" y="43417"/>
                  </a:lnTo>
                  <a:lnTo>
                    <a:pt x="15796" y="50244"/>
                  </a:lnTo>
                  <a:lnTo>
                    <a:pt x="0" y="64213"/>
                  </a:lnTo>
                  <a:lnTo>
                    <a:pt x="0" y="78978"/>
                  </a:lnTo>
                  <a:lnTo>
                    <a:pt x="56118" y="78978"/>
                  </a:lnTo>
                  <a:lnTo>
                    <a:pt x="56118" y="64293"/>
                  </a:lnTo>
                  <a:lnTo>
                    <a:pt x="25480" y="64293"/>
                  </a:lnTo>
                  <a:lnTo>
                    <a:pt x="31036" y="59531"/>
                  </a:lnTo>
                  <a:lnTo>
                    <a:pt x="34211" y="56753"/>
                  </a:lnTo>
                  <a:lnTo>
                    <a:pt x="37862" y="53260"/>
                  </a:lnTo>
                  <a:lnTo>
                    <a:pt x="41751" y="49132"/>
                  </a:lnTo>
                  <a:lnTo>
                    <a:pt x="45641" y="44529"/>
                  </a:lnTo>
                  <a:lnTo>
                    <a:pt x="49133" y="39448"/>
                  </a:lnTo>
                  <a:lnTo>
                    <a:pt x="52070" y="34051"/>
                  </a:lnTo>
                  <a:lnTo>
                    <a:pt x="53975" y="28416"/>
                  </a:lnTo>
                  <a:lnTo>
                    <a:pt x="54690" y="22780"/>
                  </a:lnTo>
                  <a:lnTo>
                    <a:pt x="53657" y="15795"/>
                  </a:lnTo>
                  <a:lnTo>
                    <a:pt x="50800" y="10080"/>
                  </a:lnTo>
                  <a:lnTo>
                    <a:pt x="46276" y="5635"/>
                  </a:lnTo>
                  <a:lnTo>
                    <a:pt x="40322" y="2460"/>
                  </a:lnTo>
                  <a:lnTo>
                    <a:pt x="33100" y="634"/>
                  </a:lnTo>
                  <a:lnTo>
                    <a:pt x="24923" y="0"/>
                  </a:lnTo>
                  <a:close/>
                </a:path>
              </a:pathLst>
            </a:custGeom>
            <a:solidFill>
              <a:srgbClr val="FFFFFF"/>
            </a:solidFill>
          </p:spPr>
          <p:txBody>
            <a:bodyPr vert="horz" lIns="91440" tIns="45720" rIns="91440" bIns="45720" anchor="t"/>
            <a:lstStyle/>
            <a:p>
              <a:endParaRPr lang="en-IN"/>
            </a:p>
          </p:txBody>
        </p:sp>
        <p:sp>
          <p:nvSpPr>
            <p:cNvPr id="3160" name="Shape 3195"/>
            <p:cNvSpPr/>
            <p:nvPr/>
          </p:nvSpPr>
          <p:spPr>
            <a:xfrm>
              <a:off x="384237" y="70134"/>
              <a:ext cx="55960" cy="77630"/>
            </a:xfrm>
            <a:custGeom>
              <a:avLst/>
              <a:gdLst/>
              <a:ahLst/>
              <a:cxnLst/>
              <a:rect l="0" t="0" r="0" b="0"/>
              <a:pathLst>
                <a:path w="55960" h="77630">
                  <a:moveTo>
                    <a:pt x="0" y="0"/>
                  </a:moveTo>
                  <a:lnTo>
                    <a:pt x="0" y="77630"/>
                  </a:lnTo>
                  <a:lnTo>
                    <a:pt x="55960" y="77630"/>
                  </a:lnTo>
                  <a:lnTo>
                    <a:pt x="55960" y="62944"/>
                  </a:lnTo>
                  <a:lnTo>
                    <a:pt x="20717" y="62944"/>
                  </a:lnTo>
                  <a:lnTo>
                    <a:pt x="20717" y="45402"/>
                  </a:lnTo>
                  <a:lnTo>
                    <a:pt x="52863" y="45402"/>
                  </a:lnTo>
                  <a:lnTo>
                    <a:pt x="52863" y="30719"/>
                  </a:lnTo>
                  <a:lnTo>
                    <a:pt x="20717" y="30719"/>
                  </a:lnTo>
                  <a:lnTo>
                    <a:pt x="20717" y="14685"/>
                  </a:lnTo>
                  <a:lnTo>
                    <a:pt x="54768" y="14685"/>
                  </a:lnTo>
                  <a:lnTo>
                    <a:pt x="54768" y="0"/>
                  </a:lnTo>
                  <a:lnTo>
                    <a:pt x="0" y="0"/>
                  </a:lnTo>
                  <a:close/>
                </a:path>
              </a:pathLst>
            </a:custGeom>
            <a:solidFill>
              <a:srgbClr val="FFFFFF"/>
            </a:solidFill>
          </p:spPr>
          <p:txBody>
            <a:bodyPr vert="horz" lIns="91440" tIns="45720" rIns="91440" bIns="45720" anchor="t"/>
            <a:lstStyle/>
            <a:p>
              <a:endParaRPr lang="en-IN"/>
            </a:p>
          </p:txBody>
        </p:sp>
        <p:sp>
          <p:nvSpPr>
            <p:cNvPr id="3161" name="Shape 3196"/>
            <p:cNvSpPr/>
            <p:nvPr/>
          </p:nvSpPr>
          <p:spPr>
            <a:xfrm>
              <a:off x="316928" y="70134"/>
              <a:ext cx="52703" cy="77630"/>
            </a:xfrm>
            <a:custGeom>
              <a:avLst/>
              <a:gdLst/>
              <a:ahLst/>
              <a:cxnLst/>
              <a:rect l="0" t="0" r="0" b="0"/>
              <a:pathLst>
                <a:path w="52703" h="77630">
                  <a:moveTo>
                    <a:pt x="0" y="0"/>
                  </a:moveTo>
                  <a:lnTo>
                    <a:pt x="0" y="77630"/>
                  </a:lnTo>
                  <a:lnTo>
                    <a:pt x="52703" y="77630"/>
                  </a:lnTo>
                  <a:lnTo>
                    <a:pt x="52703" y="62310"/>
                  </a:lnTo>
                  <a:lnTo>
                    <a:pt x="20716" y="62310"/>
                  </a:lnTo>
                  <a:lnTo>
                    <a:pt x="20716" y="0"/>
                  </a:lnTo>
                  <a:lnTo>
                    <a:pt x="0" y="0"/>
                  </a:lnTo>
                  <a:close/>
                </a:path>
              </a:pathLst>
            </a:custGeom>
            <a:solidFill>
              <a:srgbClr val="FFFFFF"/>
            </a:solidFill>
          </p:spPr>
          <p:txBody>
            <a:bodyPr vert="horz" lIns="91440" tIns="45720" rIns="91440" bIns="45720" anchor="t"/>
            <a:lstStyle/>
            <a:p>
              <a:endParaRPr lang="en-IN"/>
            </a:p>
          </p:txBody>
        </p:sp>
        <p:sp>
          <p:nvSpPr>
            <p:cNvPr id="3162" name="Shape 3197"/>
            <p:cNvSpPr/>
            <p:nvPr/>
          </p:nvSpPr>
          <p:spPr>
            <a:xfrm>
              <a:off x="237393" y="70134"/>
              <a:ext cx="62945" cy="77630"/>
            </a:xfrm>
            <a:custGeom>
              <a:avLst/>
              <a:gdLst/>
              <a:ahLst/>
              <a:cxnLst/>
              <a:rect l="0" t="0" r="0" b="0"/>
              <a:pathLst>
                <a:path w="62945" h="77630">
                  <a:moveTo>
                    <a:pt x="0" y="0"/>
                  </a:moveTo>
                  <a:lnTo>
                    <a:pt x="20717" y="14685"/>
                  </a:lnTo>
                  <a:lnTo>
                    <a:pt x="26670" y="14685"/>
                  </a:lnTo>
                  <a:lnTo>
                    <a:pt x="31671" y="14844"/>
                  </a:lnTo>
                  <a:lnTo>
                    <a:pt x="36037" y="15875"/>
                  </a:lnTo>
                  <a:lnTo>
                    <a:pt x="37782" y="16827"/>
                  </a:lnTo>
                  <a:lnTo>
                    <a:pt x="39132" y="18256"/>
                  </a:lnTo>
                  <a:lnTo>
                    <a:pt x="39926" y="20161"/>
                  </a:lnTo>
                  <a:lnTo>
                    <a:pt x="40243" y="22463"/>
                  </a:lnTo>
                  <a:lnTo>
                    <a:pt x="39687" y="25320"/>
                  </a:lnTo>
                  <a:lnTo>
                    <a:pt x="38180" y="27544"/>
                  </a:lnTo>
                  <a:lnTo>
                    <a:pt x="35878" y="29052"/>
                  </a:lnTo>
                  <a:lnTo>
                    <a:pt x="33020" y="30005"/>
                  </a:lnTo>
                  <a:lnTo>
                    <a:pt x="26512" y="30719"/>
                  </a:lnTo>
                  <a:lnTo>
                    <a:pt x="20717" y="30719"/>
                  </a:lnTo>
                  <a:lnTo>
                    <a:pt x="20717" y="14685"/>
                  </a:lnTo>
                  <a:lnTo>
                    <a:pt x="0" y="0"/>
                  </a:lnTo>
                  <a:lnTo>
                    <a:pt x="20717" y="44688"/>
                  </a:lnTo>
                  <a:lnTo>
                    <a:pt x="27067" y="44688"/>
                  </a:lnTo>
                  <a:lnTo>
                    <a:pt x="34131" y="45164"/>
                  </a:lnTo>
                  <a:lnTo>
                    <a:pt x="37306" y="46196"/>
                  </a:lnTo>
                  <a:lnTo>
                    <a:pt x="39847" y="47783"/>
                  </a:lnTo>
                  <a:lnTo>
                    <a:pt x="41672" y="50324"/>
                  </a:lnTo>
                  <a:lnTo>
                    <a:pt x="42307" y="53895"/>
                  </a:lnTo>
                  <a:lnTo>
                    <a:pt x="41672" y="57308"/>
                  </a:lnTo>
                  <a:lnTo>
                    <a:pt x="39926" y="59769"/>
                  </a:lnTo>
                  <a:lnTo>
                    <a:pt x="37386" y="61357"/>
                  </a:lnTo>
                  <a:lnTo>
                    <a:pt x="34211" y="62310"/>
                  </a:lnTo>
                  <a:lnTo>
                    <a:pt x="26830" y="62944"/>
                  </a:lnTo>
                  <a:lnTo>
                    <a:pt x="20717" y="62944"/>
                  </a:lnTo>
                  <a:lnTo>
                    <a:pt x="20717" y="44688"/>
                  </a:lnTo>
                  <a:lnTo>
                    <a:pt x="0" y="0"/>
                  </a:lnTo>
                  <a:lnTo>
                    <a:pt x="0" y="77630"/>
                  </a:lnTo>
                  <a:lnTo>
                    <a:pt x="32703" y="77630"/>
                  </a:lnTo>
                  <a:lnTo>
                    <a:pt x="39767" y="77232"/>
                  </a:lnTo>
                  <a:lnTo>
                    <a:pt x="46752" y="75962"/>
                  </a:lnTo>
                  <a:lnTo>
                    <a:pt x="53102" y="73422"/>
                  </a:lnTo>
                  <a:lnTo>
                    <a:pt x="58182" y="69294"/>
                  </a:lnTo>
                  <a:lnTo>
                    <a:pt x="60167" y="66595"/>
                  </a:lnTo>
                  <a:lnTo>
                    <a:pt x="61675" y="63262"/>
                  </a:lnTo>
                  <a:lnTo>
                    <a:pt x="62548" y="59531"/>
                  </a:lnTo>
                  <a:lnTo>
                    <a:pt x="62945" y="55166"/>
                  </a:lnTo>
                  <a:lnTo>
                    <a:pt x="62706" y="51832"/>
                  </a:lnTo>
                  <a:lnTo>
                    <a:pt x="61912" y="48816"/>
                  </a:lnTo>
                  <a:lnTo>
                    <a:pt x="60722" y="46117"/>
                  </a:lnTo>
                  <a:lnTo>
                    <a:pt x="58976" y="43815"/>
                  </a:lnTo>
                  <a:lnTo>
                    <a:pt x="56753" y="41831"/>
                  </a:lnTo>
                  <a:lnTo>
                    <a:pt x="54055" y="40244"/>
                  </a:lnTo>
                  <a:lnTo>
                    <a:pt x="50960" y="38973"/>
                  </a:lnTo>
                  <a:lnTo>
                    <a:pt x="47307" y="38020"/>
                  </a:lnTo>
                  <a:lnTo>
                    <a:pt x="47307" y="37783"/>
                  </a:lnTo>
                  <a:lnTo>
                    <a:pt x="53102" y="35083"/>
                  </a:lnTo>
                  <a:lnTo>
                    <a:pt x="57388" y="31274"/>
                  </a:lnTo>
                  <a:lnTo>
                    <a:pt x="60087" y="26193"/>
                  </a:lnTo>
                  <a:lnTo>
                    <a:pt x="60961" y="19686"/>
                  </a:lnTo>
                  <a:lnTo>
                    <a:pt x="60405" y="15002"/>
                  </a:lnTo>
                  <a:lnTo>
                    <a:pt x="59056" y="10955"/>
                  </a:lnTo>
                  <a:lnTo>
                    <a:pt x="56832" y="7541"/>
                  </a:lnTo>
                  <a:lnTo>
                    <a:pt x="53817" y="4842"/>
                  </a:lnTo>
                  <a:lnTo>
                    <a:pt x="50086" y="2699"/>
                  </a:lnTo>
                  <a:lnTo>
                    <a:pt x="45800" y="1191"/>
                  </a:lnTo>
                  <a:lnTo>
                    <a:pt x="41037" y="317"/>
                  </a:lnTo>
                  <a:lnTo>
                    <a:pt x="35718" y="0"/>
                  </a:lnTo>
                  <a:lnTo>
                    <a:pt x="0" y="0"/>
                  </a:lnTo>
                  <a:close/>
                </a:path>
              </a:pathLst>
            </a:custGeom>
            <a:solidFill>
              <a:srgbClr val="FFFFFF"/>
            </a:solidFill>
          </p:spPr>
          <p:txBody>
            <a:bodyPr vert="horz" lIns="91440" tIns="45720" rIns="91440" bIns="45720" anchor="t"/>
            <a:lstStyle/>
            <a:p>
              <a:endParaRPr lang="en-IN"/>
            </a:p>
          </p:txBody>
        </p:sp>
        <p:sp>
          <p:nvSpPr>
            <p:cNvPr id="3163" name="Shape 3198"/>
            <p:cNvSpPr/>
            <p:nvPr/>
          </p:nvSpPr>
          <p:spPr>
            <a:xfrm>
              <a:off x="73087" y="70134"/>
              <a:ext cx="58976" cy="77630"/>
            </a:xfrm>
            <a:custGeom>
              <a:avLst/>
              <a:gdLst/>
              <a:ahLst/>
              <a:cxnLst/>
              <a:rect l="0" t="0" r="0" b="0"/>
              <a:pathLst>
                <a:path w="58976" h="77630">
                  <a:moveTo>
                    <a:pt x="0" y="0"/>
                  </a:moveTo>
                  <a:lnTo>
                    <a:pt x="0" y="15319"/>
                  </a:lnTo>
                  <a:lnTo>
                    <a:pt x="19130" y="15319"/>
                  </a:lnTo>
                  <a:lnTo>
                    <a:pt x="19130" y="77630"/>
                  </a:lnTo>
                  <a:lnTo>
                    <a:pt x="39847" y="77630"/>
                  </a:lnTo>
                  <a:lnTo>
                    <a:pt x="39847" y="15319"/>
                  </a:lnTo>
                  <a:lnTo>
                    <a:pt x="58976" y="15319"/>
                  </a:lnTo>
                  <a:lnTo>
                    <a:pt x="58976" y="0"/>
                  </a:lnTo>
                  <a:lnTo>
                    <a:pt x="0" y="0"/>
                  </a:lnTo>
                  <a:close/>
                </a:path>
              </a:pathLst>
            </a:custGeom>
            <a:solidFill>
              <a:srgbClr val="FFFFFF"/>
            </a:solidFill>
          </p:spPr>
          <p:txBody>
            <a:bodyPr vert="horz" lIns="91440" tIns="45720" rIns="91440" bIns="45720" anchor="t"/>
            <a:lstStyle/>
            <a:p>
              <a:endParaRPr lang="en-IN"/>
            </a:p>
          </p:txBody>
        </p:sp>
        <p:sp>
          <p:nvSpPr>
            <p:cNvPr id="3164" name="Shape 3199"/>
            <p:cNvSpPr/>
            <p:nvPr/>
          </p:nvSpPr>
          <p:spPr>
            <a:xfrm>
              <a:off x="684752" y="68785"/>
              <a:ext cx="58974" cy="80327"/>
            </a:xfrm>
            <a:custGeom>
              <a:avLst/>
              <a:gdLst/>
              <a:ahLst/>
              <a:cxnLst/>
              <a:rect l="0" t="0" r="0" b="0"/>
              <a:pathLst>
                <a:path w="58974" h="80327">
                  <a:moveTo>
                    <a:pt x="34289" y="0"/>
                  </a:moveTo>
                  <a:lnTo>
                    <a:pt x="28177" y="397"/>
                  </a:lnTo>
                  <a:lnTo>
                    <a:pt x="22780" y="1507"/>
                  </a:lnTo>
                  <a:lnTo>
                    <a:pt x="18017" y="3413"/>
                  </a:lnTo>
                  <a:lnTo>
                    <a:pt x="13969" y="5953"/>
                  </a:lnTo>
                  <a:lnTo>
                    <a:pt x="10477" y="9128"/>
                  </a:lnTo>
                  <a:lnTo>
                    <a:pt x="7539" y="12779"/>
                  </a:lnTo>
                  <a:lnTo>
                    <a:pt x="5080" y="16986"/>
                  </a:lnTo>
                  <a:lnTo>
                    <a:pt x="3175" y="21669"/>
                  </a:lnTo>
                  <a:lnTo>
                    <a:pt x="713" y="31988"/>
                  </a:lnTo>
                  <a:lnTo>
                    <a:pt x="0" y="43497"/>
                  </a:lnTo>
                  <a:lnTo>
                    <a:pt x="634" y="52942"/>
                  </a:lnTo>
                  <a:lnTo>
                    <a:pt x="2777" y="61673"/>
                  </a:lnTo>
                  <a:lnTo>
                    <a:pt x="6587" y="69215"/>
                  </a:lnTo>
                  <a:lnTo>
                    <a:pt x="12223" y="75088"/>
                  </a:lnTo>
                  <a:lnTo>
                    <a:pt x="15794" y="77311"/>
                  </a:lnTo>
                  <a:lnTo>
                    <a:pt x="19922" y="78978"/>
                  </a:lnTo>
                  <a:lnTo>
                    <a:pt x="24526" y="79930"/>
                  </a:lnTo>
                  <a:lnTo>
                    <a:pt x="29764" y="80327"/>
                  </a:lnTo>
                  <a:lnTo>
                    <a:pt x="37941" y="79375"/>
                  </a:lnTo>
                  <a:lnTo>
                    <a:pt x="45005" y="76675"/>
                  </a:lnTo>
                  <a:lnTo>
                    <a:pt x="50800" y="72549"/>
                  </a:lnTo>
                  <a:lnTo>
                    <a:pt x="55164" y="67230"/>
                  </a:lnTo>
                  <a:lnTo>
                    <a:pt x="57943" y="60959"/>
                  </a:lnTo>
                  <a:lnTo>
                    <a:pt x="58974" y="54054"/>
                  </a:lnTo>
                  <a:lnTo>
                    <a:pt x="58261" y="47386"/>
                  </a:lnTo>
                  <a:lnTo>
                    <a:pt x="56117" y="41513"/>
                  </a:lnTo>
                  <a:lnTo>
                    <a:pt x="52705" y="36591"/>
                  </a:lnTo>
                  <a:lnTo>
                    <a:pt x="48021" y="32861"/>
                  </a:lnTo>
                  <a:lnTo>
                    <a:pt x="42386" y="30480"/>
                  </a:lnTo>
                  <a:lnTo>
                    <a:pt x="35718" y="29607"/>
                  </a:lnTo>
                  <a:lnTo>
                    <a:pt x="31119" y="30012"/>
                  </a:lnTo>
                  <a:lnTo>
                    <a:pt x="29686" y="43576"/>
                  </a:lnTo>
                  <a:lnTo>
                    <a:pt x="34289" y="44608"/>
                  </a:lnTo>
                  <a:lnTo>
                    <a:pt x="37384" y="47307"/>
                  </a:lnTo>
                  <a:lnTo>
                    <a:pt x="39131" y="51275"/>
                  </a:lnTo>
                  <a:lnTo>
                    <a:pt x="39607" y="55960"/>
                  </a:lnTo>
                  <a:lnTo>
                    <a:pt x="38972" y="60245"/>
                  </a:lnTo>
                  <a:lnTo>
                    <a:pt x="37067" y="63738"/>
                  </a:lnTo>
                  <a:lnTo>
                    <a:pt x="33972" y="66119"/>
                  </a:lnTo>
                  <a:lnTo>
                    <a:pt x="29686" y="66992"/>
                  </a:lnTo>
                  <a:lnTo>
                    <a:pt x="25319" y="66040"/>
                  </a:lnTo>
                  <a:lnTo>
                    <a:pt x="22144" y="63420"/>
                  </a:lnTo>
                  <a:lnTo>
                    <a:pt x="20239" y="59610"/>
                  </a:lnTo>
                  <a:lnTo>
                    <a:pt x="19605" y="55086"/>
                  </a:lnTo>
                  <a:lnTo>
                    <a:pt x="20239" y="50720"/>
                  </a:lnTo>
                  <a:lnTo>
                    <a:pt x="22066" y="47069"/>
                  </a:lnTo>
                  <a:lnTo>
                    <a:pt x="25241" y="44529"/>
                  </a:lnTo>
                  <a:lnTo>
                    <a:pt x="29686" y="43576"/>
                  </a:lnTo>
                  <a:lnTo>
                    <a:pt x="31119" y="30012"/>
                  </a:lnTo>
                  <a:lnTo>
                    <a:pt x="30321" y="30082"/>
                  </a:lnTo>
                  <a:lnTo>
                    <a:pt x="25796" y="31591"/>
                  </a:lnTo>
                  <a:lnTo>
                    <a:pt x="21907" y="34051"/>
                  </a:lnTo>
                  <a:lnTo>
                    <a:pt x="18891" y="37465"/>
                  </a:lnTo>
                  <a:lnTo>
                    <a:pt x="18652" y="37465"/>
                  </a:lnTo>
                  <a:lnTo>
                    <a:pt x="18891" y="32543"/>
                  </a:lnTo>
                  <a:lnTo>
                    <a:pt x="19605" y="28099"/>
                  </a:lnTo>
                  <a:lnTo>
                    <a:pt x="20874" y="24210"/>
                  </a:lnTo>
                  <a:lnTo>
                    <a:pt x="22621" y="20876"/>
                  </a:lnTo>
                  <a:lnTo>
                    <a:pt x="25002" y="18176"/>
                  </a:lnTo>
                  <a:lnTo>
                    <a:pt x="28177" y="16272"/>
                  </a:lnTo>
                  <a:lnTo>
                    <a:pt x="32146" y="15081"/>
                  </a:lnTo>
                  <a:lnTo>
                    <a:pt x="36830" y="14685"/>
                  </a:lnTo>
                  <a:lnTo>
                    <a:pt x="42068" y="15001"/>
                  </a:lnTo>
                  <a:lnTo>
                    <a:pt x="46592" y="15875"/>
                  </a:lnTo>
                  <a:lnTo>
                    <a:pt x="50323" y="17223"/>
                  </a:lnTo>
                  <a:lnTo>
                    <a:pt x="53181" y="18811"/>
                  </a:lnTo>
                  <a:lnTo>
                    <a:pt x="54371" y="3572"/>
                  </a:lnTo>
                  <a:lnTo>
                    <a:pt x="45084" y="872"/>
                  </a:lnTo>
                  <a:lnTo>
                    <a:pt x="39924" y="238"/>
                  </a:lnTo>
                  <a:lnTo>
                    <a:pt x="34289" y="0"/>
                  </a:lnTo>
                  <a:close/>
                </a:path>
              </a:pathLst>
            </a:custGeom>
            <a:solidFill>
              <a:srgbClr val="FFFFFF"/>
            </a:solidFill>
          </p:spPr>
          <p:txBody>
            <a:bodyPr vert="horz" lIns="91440" tIns="45720" rIns="91440" bIns="45720" anchor="t"/>
            <a:lstStyle/>
            <a:p>
              <a:endParaRPr lang="en-IN"/>
            </a:p>
          </p:txBody>
        </p:sp>
        <p:sp>
          <p:nvSpPr>
            <p:cNvPr id="3165" name="Shape 3200"/>
            <p:cNvSpPr/>
            <p:nvPr/>
          </p:nvSpPr>
          <p:spPr>
            <a:xfrm>
              <a:off x="574262" y="70134"/>
              <a:ext cx="54927" cy="78978"/>
            </a:xfrm>
            <a:custGeom>
              <a:avLst/>
              <a:gdLst/>
              <a:ahLst/>
              <a:cxnLst/>
              <a:rect l="0" t="0" r="0" b="0"/>
              <a:pathLst>
                <a:path w="54927" h="78978">
                  <a:moveTo>
                    <a:pt x="1348" y="0"/>
                  </a:moveTo>
                  <a:lnTo>
                    <a:pt x="793" y="41672"/>
                  </a:lnTo>
                  <a:lnTo>
                    <a:pt x="9207" y="40244"/>
                  </a:lnTo>
                  <a:lnTo>
                    <a:pt x="17699" y="39767"/>
                  </a:lnTo>
                  <a:lnTo>
                    <a:pt x="21827" y="40005"/>
                  </a:lnTo>
                  <a:lnTo>
                    <a:pt x="25796" y="40799"/>
                  </a:lnTo>
                  <a:lnTo>
                    <a:pt x="29368" y="42148"/>
                  </a:lnTo>
                  <a:lnTo>
                    <a:pt x="32226" y="44292"/>
                  </a:lnTo>
                  <a:lnTo>
                    <a:pt x="34210" y="47228"/>
                  </a:lnTo>
                  <a:lnTo>
                    <a:pt x="34925" y="51117"/>
                  </a:lnTo>
                  <a:lnTo>
                    <a:pt x="34290" y="55483"/>
                  </a:lnTo>
                  <a:lnTo>
                    <a:pt x="32543" y="58737"/>
                  </a:lnTo>
                  <a:lnTo>
                    <a:pt x="29923" y="61039"/>
                  </a:lnTo>
                  <a:lnTo>
                    <a:pt x="26670" y="62548"/>
                  </a:lnTo>
                  <a:lnTo>
                    <a:pt x="23097" y="63342"/>
                  </a:lnTo>
                  <a:lnTo>
                    <a:pt x="19287" y="63579"/>
                  </a:lnTo>
                  <a:lnTo>
                    <a:pt x="14366" y="63342"/>
                  </a:lnTo>
                  <a:lnTo>
                    <a:pt x="9603" y="62548"/>
                  </a:lnTo>
                  <a:lnTo>
                    <a:pt x="4921" y="61198"/>
                  </a:lnTo>
                  <a:lnTo>
                    <a:pt x="317" y="59373"/>
                  </a:lnTo>
                  <a:lnTo>
                    <a:pt x="0" y="76200"/>
                  </a:lnTo>
                  <a:lnTo>
                    <a:pt x="9921" y="78185"/>
                  </a:lnTo>
                  <a:lnTo>
                    <a:pt x="20796" y="78978"/>
                  </a:lnTo>
                  <a:lnTo>
                    <a:pt x="29288" y="78423"/>
                  </a:lnTo>
                  <a:lnTo>
                    <a:pt x="37306" y="76438"/>
                  </a:lnTo>
                  <a:lnTo>
                    <a:pt x="44370" y="72867"/>
                  </a:lnTo>
                  <a:lnTo>
                    <a:pt x="49926" y="67468"/>
                  </a:lnTo>
                  <a:lnTo>
                    <a:pt x="52070" y="64056"/>
                  </a:lnTo>
                  <a:lnTo>
                    <a:pt x="53657" y="60167"/>
                  </a:lnTo>
                  <a:lnTo>
                    <a:pt x="54610" y="55642"/>
                  </a:lnTo>
                  <a:lnTo>
                    <a:pt x="54927" y="50483"/>
                  </a:lnTo>
                  <a:lnTo>
                    <a:pt x="54610" y="46435"/>
                  </a:lnTo>
                  <a:lnTo>
                    <a:pt x="53816" y="42705"/>
                  </a:lnTo>
                  <a:lnTo>
                    <a:pt x="52546" y="39530"/>
                  </a:lnTo>
                  <a:lnTo>
                    <a:pt x="50800" y="36671"/>
                  </a:lnTo>
                  <a:lnTo>
                    <a:pt x="46037" y="32067"/>
                  </a:lnTo>
                  <a:lnTo>
                    <a:pt x="40005" y="28892"/>
                  </a:lnTo>
                  <a:lnTo>
                    <a:pt x="32940" y="27067"/>
                  </a:lnTo>
                  <a:lnTo>
                    <a:pt x="25241" y="26432"/>
                  </a:lnTo>
                  <a:lnTo>
                    <a:pt x="22780" y="26511"/>
                  </a:lnTo>
                  <a:lnTo>
                    <a:pt x="19128" y="26908"/>
                  </a:lnTo>
                  <a:lnTo>
                    <a:pt x="19128" y="13971"/>
                  </a:lnTo>
                  <a:lnTo>
                    <a:pt x="51990" y="13971"/>
                  </a:lnTo>
                  <a:lnTo>
                    <a:pt x="51990" y="0"/>
                  </a:lnTo>
                  <a:lnTo>
                    <a:pt x="1348" y="0"/>
                  </a:lnTo>
                  <a:close/>
                </a:path>
              </a:pathLst>
            </a:custGeom>
            <a:solidFill>
              <a:srgbClr val="FFFFFF"/>
            </a:solidFill>
          </p:spPr>
          <p:txBody>
            <a:bodyPr vert="horz" lIns="91440" tIns="45720" rIns="91440" bIns="45720" anchor="t"/>
            <a:lstStyle/>
            <a:p>
              <a:endParaRPr lang="en-IN"/>
            </a:p>
          </p:txBody>
        </p:sp>
        <p:sp>
          <p:nvSpPr>
            <p:cNvPr id="3166" name="Shape 3201"/>
            <p:cNvSpPr/>
            <p:nvPr/>
          </p:nvSpPr>
          <p:spPr>
            <a:xfrm>
              <a:off x="647763" y="138755"/>
              <a:ext cx="18732" cy="0"/>
            </a:xfrm>
            <a:custGeom>
              <a:avLst/>
              <a:gdLst/>
              <a:ahLst/>
              <a:cxnLst/>
              <a:rect l="0" t="0" r="0" b="0"/>
              <a:pathLst>
                <a:path w="18732">
                  <a:moveTo>
                    <a:pt x="0" y="0"/>
                  </a:moveTo>
                  <a:lnTo>
                    <a:pt x="18732" y="0"/>
                  </a:lnTo>
                </a:path>
              </a:pathLst>
            </a:custGeom>
            <a:noFill/>
            <a:ln w="18019" cap="flat">
              <a:solidFill>
                <a:srgbClr val="FFFFFF"/>
              </a:solidFill>
              <a:prstDash val="solid"/>
            </a:ln>
          </p:spPr>
          <p:txBody>
            <a:bodyPr vert="horz" lIns="91440" tIns="45720" rIns="91440" bIns="45720" anchor="t"/>
            <a:lstStyle/>
            <a:p>
              <a:endParaRPr lang="en-IN"/>
            </a:p>
          </p:txBody>
        </p:sp>
        <p:sp>
          <p:nvSpPr>
            <p:cNvPr id="3167" name="Shape 3202"/>
            <p:cNvSpPr/>
            <p:nvPr/>
          </p:nvSpPr>
          <p:spPr>
            <a:xfrm>
              <a:off x="139287" y="70134"/>
              <a:ext cx="84772" cy="77630"/>
            </a:xfrm>
            <a:custGeom>
              <a:avLst/>
              <a:gdLst/>
              <a:ahLst/>
              <a:cxnLst/>
              <a:rect l="0" t="0" r="0" b="0"/>
              <a:pathLst>
                <a:path w="84772" h="77630">
                  <a:moveTo>
                    <a:pt x="29447" y="0"/>
                  </a:moveTo>
                  <a:lnTo>
                    <a:pt x="41910" y="16033"/>
                  </a:lnTo>
                  <a:lnTo>
                    <a:pt x="42147" y="16033"/>
                  </a:lnTo>
                  <a:lnTo>
                    <a:pt x="51355" y="46355"/>
                  </a:lnTo>
                  <a:lnTo>
                    <a:pt x="31907" y="46355"/>
                  </a:lnTo>
                  <a:lnTo>
                    <a:pt x="41910" y="16033"/>
                  </a:lnTo>
                  <a:lnTo>
                    <a:pt x="29447" y="0"/>
                  </a:lnTo>
                  <a:lnTo>
                    <a:pt x="0" y="77630"/>
                  </a:lnTo>
                  <a:lnTo>
                    <a:pt x="21033" y="77630"/>
                  </a:lnTo>
                  <a:lnTo>
                    <a:pt x="27145" y="61039"/>
                  </a:lnTo>
                  <a:lnTo>
                    <a:pt x="56276" y="61039"/>
                  </a:lnTo>
                  <a:lnTo>
                    <a:pt x="62070" y="77630"/>
                  </a:lnTo>
                  <a:lnTo>
                    <a:pt x="84772" y="77630"/>
                  </a:lnTo>
                  <a:lnTo>
                    <a:pt x="54847" y="0"/>
                  </a:lnTo>
                  <a:lnTo>
                    <a:pt x="29447" y="0"/>
                  </a:lnTo>
                  <a:close/>
                </a:path>
              </a:pathLst>
            </a:custGeom>
            <a:solidFill>
              <a:srgbClr val="FFFFFF"/>
            </a:solidFill>
          </p:spPr>
          <p:txBody>
            <a:bodyPr vert="horz" lIns="91440" tIns="45720" rIns="91440" bIns="45720" anchor="t"/>
            <a:lstStyle/>
            <a:p>
              <a:endParaRPr lang="en-IN"/>
            </a:p>
          </p:txBody>
        </p:sp>
        <p:sp>
          <p:nvSpPr>
            <p:cNvPr id="3168" name="Shape 3203"/>
            <p:cNvSpPr/>
            <p:nvPr/>
          </p:nvSpPr>
          <p:spPr>
            <a:xfrm>
              <a:off x="1136078" y="65689"/>
              <a:ext cx="23336" cy="14684"/>
            </a:xfrm>
            <a:custGeom>
              <a:avLst/>
              <a:gdLst/>
              <a:ahLst/>
              <a:cxnLst/>
              <a:rect l="0" t="0" r="0" b="0"/>
              <a:pathLst>
                <a:path w="23336" h="14684">
                  <a:moveTo>
                    <a:pt x="3094" y="0"/>
                  </a:moveTo>
                  <a:lnTo>
                    <a:pt x="0" y="14684"/>
                  </a:lnTo>
                  <a:lnTo>
                    <a:pt x="20240" y="14684"/>
                  </a:lnTo>
                  <a:lnTo>
                    <a:pt x="23336" y="0"/>
                  </a:lnTo>
                  <a:lnTo>
                    <a:pt x="3094" y="0"/>
                  </a:lnTo>
                  <a:close/>
                </a:path>
              </a:pathLst>
            </a:custGeom>
            <a:solidFill>
              <a:srgbClr val="FFFFFF"/>
            </a:solidFill>
          </p:spPr>
          <p:txBody>
            <a:bodyPr vert="horz" lIns="91440" tIns="45720" rIns="91440" bIns="45720" anchor="t"/>
            <a:lstStyle/>
            <a:p>
              <a:endParaRPr lang="en-IN"/>
            </a:p>
          </p:txBody>
        </p:sp>
        <p:sp>
          <p:nvSpPr>
            <p:cNvPr id="3169" name="Shape 3204"/>
            <p:cNvSpPr/>
            <p:nvPr/>
          </p:nvSpPr>
          <p:spPr>
            <a:xfrm>
              <a:off x="1069243" y="71642"/>
              <a:ext cx="47625" cy="77470"/>
            </a:xfrm>
            <a:custGeom>
              <a:avLst/>
              <a:gdLst/>
              <a:ahLst/>
              <a:cxnLst/>
              <a:rect l="0" t="0" r="0" b="0"/>
              <a:pathLst>
                <a:path w="47625" h="77470">
                  <a:moveTo>
                    <a:pt x="37783" y="0"/>
                  </a:moveTo>
                  <a:lnTo>
                    <a:pt x="16668" y="5715"/>
                  </a:lnTo>
                  <a:lnTo>
                    <a:pt x="13891" y="18177"/>
                  </a:lnTo>
                  <a:lnTo>
                    <a:pt x="2461" y="18177"/>
                  </a:lnTo>
                  <a:lnTo>
                    <a:pt x="0" y="32146"/>
                  </a:lnTo>
                  <a:lnTo>
                    <a:pt x="10637" y="32146"/>
                  </a:lnTo>
                  <a:lnTo>
                    <a:pt x="7223" y="48418"/>
                  </a:lnTo>
                  <a:lnTo>
                    <a:pt x="6350" y="52387"/>
                  </a:lnTo>
                  <a:lnTo>
                    <a:pt x="5794" y="55562"/>
                  </a:lnTo>
                  <a:lnTo>
                    <a:pt x="5397" y="60325"/>
                  </a:lnTo>
                  <a:lnTo>
                    <a:pt x="5794" y="64531"/>
                  </a:lnTo>
                  <a:lnTo>
                    <a:pt x="6906" y="68104"/>
                  </a:lnTo>
                  <a:lnTo>
                    <a:pt x="8572" y="71120"/>
                  </a:lnTo>
                  <a:lnTo>
                    <a:pt x="10796" y="73421"/>
                  </a:lnTo>
                  <a:lnTo>
                    <a:pt x="13493" y="75248"/>
                  </a:lnTo>
                  <a:lnTo>
                    <a:pt x="16590" y="76517"/>
                  </a:lnTo>
                  <a:lnTo>
                    <a:pt x="20003" y="77231"/>
                  </a:lnTo>
                  <a:lnTo>
                    <a:pt x="23812" y="77470"/>
                  </a:lnTo>
                  <a:lnTo>
                    <a:pt x="36275" y="76358"/>
                  </a:lnTo>
                  <a:lnTo>
                    <a:pt x="38497" y="63103"/>
                  </a:lnTo>
                  <a:lnTo>
                    <a:pt x="35243" y="64293"/>
                  </a:lnTo>
                  <a:lnTo>
                    <a:pt x="31988" y="64770"/>
                  </a:lnTo>
                  <a:lnTo>
                    <a:pt x="29290" y="64372"/>
                  </a:lnTo>
                  <a:lnTo>
                    <a:pt x="27226" y="63024"/>
                  </a:lnTo>
                  <a:lnTo>
                    <a:pt x="25877" y="61040"/>
                  </a:lnTo>
                  <a:lnTo>
                    <a:pt x="25480" y="58340"/>
                  </a:lnTo>
                  <a:lnTo>
                    <a:pt x="25956" y="53896"/>
                  </a:lnTo>
                  <a:lnTo>
                    <a:pt x="27147" y="48340"/>
                  </a:lnTo>
                  <a:lnTo>
                    <a:pt x="30560" y="32146"/>
                  </a:lnTo>
                  <a:lnTo>
                    <a:pt x="45165" y="32146"/>
                  </a:lnTo>
                  <a:lnTo>
                    <a:pt x="47625" y="18177"/>
                  </a:lnTo>
                  <a:lnTo>
                    <a:pt x="33814" y="18177"/>
                  </a:lnTo>
                  <a:lnTo>
                    <a:pt x="37783" y="0"/>
                  </a:lnTo>
                  <a:close/>
                </a:path>
              </a:pathLst>
            </a:custGeom>
            <a:solidFill>
              <a:srgbClr val="FFFFFF"/>
            </a:solidFill>
          </p:spPr>
          <p:txBody>
            <a:bodyPr vert="horz" lIns="91440" tIns="45720" rIns="91440" bIns="45720" anchor="t"/>
            <a:lstStyle/>
            <a:p>
              <a:endParaRPr lang="en-IN"/>
            </a:p>
          </p:txBody>
        </p:sp>
        <p:sp>
          <p:nvSpPr>
            <p:cNvPr id="3170" name="Shape 3205"/>
            <p:cNvSpPr/>
            <p:nvPr/>
          </p:nvSpPr>
          <p:spPr>
            <a:xfrm>
              <a:off x="1323006" y="88470"/>
              <a:ext cx="61356" cy="60642"/>
            </a:xfrm>
            <a:custGeom>
              <a:avLst/>
              <a:gdLst/>
              <a:ahLst/>
              <a:cxnLst/>
              <a:rect l="0" t="0" r="0" b="0"/>
              <a:pathLst>
                <a:path w="61356" h="60642">
                  <a:moveTo>
                    <a:pt x="34687" y="0"/>
                  </a:moveTo>
                  <a:lnTo>
                    <a:pt x="34925" y="13334"/>
                  </a:lnTo>
                  <a:lnTo>
                    <a:pt x="39608" y="14207"/>
                  </a:lnTo>
                  <a:lnTo>
                    <a:pt x="42624" y="16747"/>
                  </a:lnTo>
                  <a:lnTo>
                    <a:pt x="44212" y="20400"/>
                  </a:lnTo>
                  <a:lnTo>
                    <a:pt x="44687" y="24844"/>
                  </a:lnTo>
                  <a:lnTo>
                    <a:pt x="20081" y="24844"/>
                  </a:lnTo>
                  <a:lnTo>
                    <a:pt x="21907" y="20637"/>
                  </a:lnTo>
                  <a:lnTo>
                    <a:pt x="24843" y="16986"/>
                  </a:lnTo>
                  <a:lnTo>
                    <a:pt x="29210" y="14366"/>
                  </a:lnTo>
                  <a:lnTo>
                    <a:pt x="34925" y="13334"/>
                  </a:lnTo>
                  <a:lnTo>
                    <a:pt x="34687" y="0"/>
                  </a:lnTo>
                  <a:lnTo>
                    <a:pt x="25797" y="872"/>
                  </a:lnTo>
                  <a:lnTo>
                    <a:pt x="18334" y="3412"/>
                  </a:lnTo>
                  <a:lnTo>
                    <a:pt x="12303" y="7222"/>
                  </a:lnTo>
                  <a:lnTo>
                    <a:pt x="7699" y="11985"/>
                  </a:lnTo>
                  <a:lnTo>
                    <a:pt x="4206" y="17382"/>
                  </a:lnTo>
                  <a:lnTo>
                    <a:pt x="1824" y="23177"/>
                  </a:lnTo>
                  <a:lnTo>
                    <a:pt x="476" y="28812"/>
                  </a:lnTo>
                  <a:lnTo>
                    <a:pt x="0" y="34131"/>
                  </a:lnTo>
                  <a:lnTo>
                    <a:pt x="872" y="41116"/>
                  </a:lnTo>
                  <a:lnTo>
                    <a:pt x="3412" y="47466"/>
                  </a:lnTo>
                  <a:lnTo>
                    <a:pt x="7619" y="52864"/>
                  </a:lnTo>
                  <a:lnTo>
                    <a:pt x="13493" y="56991"/>
                  </a:lnTo>
                  <a:lnTo>
                    <a:pt x="20874" y="59690"/>
                  </a:lnTo>
                  <a:lnTo>
                    <a:pt x="29766" y="60642"/>
                  </a:lnTo>
                  <a:lnTo>
                    <a:pt x="39449" y="59769"/>
                  </a:lnTo>
                  <a:lnTo>
                    <a:pt x="50084" y="57387"/>
                  </a:lnTo>
                  <a:lnTo>
                    <a:pt x="52624" y="43260"/>
                  </a:lnTo>
                  <a:lnTo>
                    <a:pt x="48181" y="45006"/>
                  </a:lnTo>
                  <a:lnTo>
                    <a:pt x="43497" y="46275"/>
                  </a:lnTo>
                  <a:lnTo>
                    <a:pt x="38814" y="46990"/>
                  </a:lnTo>
                  <a:lnTo>
                    <a:pt x="34448" y="47307"/>
                  </a:lnTo>
                  <a:lnTo>
                    <a:pt x="30321" y="47069"/>
                  </a:lnTo>
                  <a:lnTo>
                    <a:pt x="26908" y="46435"/>
                  </a:lnTo>
                  <a:lnTo>
                    <a:pt x="24129" y="45402"/>
                  </a:lnTo>
                  <a:lnTo>
                    <a:pt x="22146" y="44053"/>
                  </a:lnTo>
                  <a:lnTo>
                    <a:pt x="19685" y="40560"/>
                  </a:lnTo>
                  <a:lnTo>
                    <a:pt x="18891" y="36195"/>
                  </a:lnTo>
                  <a:lnTo>
                    <a:pt x="59928" y="36195"/>
                  </a:lnTo>
                  <a:lnTo>
                    <a:pt x="60960" y="30241"/>
                  </a:lnTo>
                  <a:lnTo>
                    <a:pt x="61277" y="27464"/>
                  </a:lnTo>
                  <a:lnTo>
                    <a:pt x="61356" y="25241"/>
                  </a:lnTo>
                  <a:lnTo>
                    <a:pt x="60483" y="17225"/>
                  </a:lnTo>
                  <a:lnTo>
                    <a:pt x="57864" y="10875"/>
                  </a:lnTo>
                  <a:lnTo>
                    <a:pt x="53737" y="6032"/>
                  </a:lnTo>
                  <a:lnTo>
                    <a:pt x="48339" y="2699"/>
                  </a:lnTo>
                  <a:lnTo>
                    <a:pt x="41989" y="634"/>
                  </a:lnTo>
                  <a:lnTo>
                    <a:pt x="34687" y="0"/>
                  </a:lnTo>
                  <a:close/>
                </a:path>
              </a:pathLst>
            </a:custGeom>
            <a:solidFill>
              <a:srgbClr val="FFFFFF"/>
            </a:solidFill>
          </p:spPr>
          <p:txBody>
            <a:bodyPr vert="horz" lIns="91440" tIns="45720" rIns="91440" bIns="45720" anchor="t"/>
            <a:lstStyle/>
            <a:p>
              <a:endParaRPr lang="en-IN"/>
            </a:p>
          </p:txBody>
        </p:sp>
        <p:sp>
          <p:nvSpPr>
            <p:cNvPr id="3171" name="Shape 3206"/>
            <p:cNvSpPr/>
            <p:nvPr/>
          </p:nvSpPr>
          <p:spPr>
            <a:xfrm>
              <a:off x="909144" y="88470"/>
              <a:ext cx="67548" cy="60642"/>
            </a:xfrm>
            <a:custGeom>
              <a:avLst/>
              <a:gdLst/>
              <a:ahLst/>
              <a:cxnLst/>
              <a:rect l="0" t="0" r="0" b="0"/>
              <a:pathLst>
                <a:path w="67548" h="60642">
                  <a:moveTo>
                    <a:pt x="37386" y="0"/>
                  </a:moveTo>
                  <a:lnTo>
                    <a:pt x="36353" y="14050"/>
                  </a:lnTo>
                  <a:lnTo>
                    <a:pt x="41275" y="14922"/>
                  </a:lnTo>
                  <a:lnTo>
                    <a:pt x="44530" y="17541"/>
                  </a:lnTo>
                  <a:lnTo>
                    <a:pt x="46276" y="21351"/>
                  </a:lnTo>
                  <a:lnTo>
                    <a:pt x="46831" y="25717"/>
                  </a:lnTo>
                  <a:lnTo>
                    <a:pt x="46513" y="30400"/>
                  </a:lnTo>
                  <a:lnTo>
                    <a:pt x="45720" y="34449"/>
                  </a:lnTo>
                  <a:lnTo>
                    <a:pt x="44450" y="38020"/>
                  </a:lnTo>
                  <a:lnTo>
                    <a:pt x="42703" y="41037"/>
                  </a:lnTo>
                  <a:lnTo>
                    <a:pt x="40481" y="43419"/>
                  </a:lnTo>
                  <a:lnTo>
                    <a:pt x="37941" y="45163"/>
                  </a:lnTo>
                  <a:lnTo>
                    <a:pt x="34925" y="46196"/>
                  </a:lnTo>
                  <a:lnTo>
                    <a:pt x="31591" y="46594"/>
                  </a:lnTo>
                  <a:lnTo>
                    <a:pt x="26987" y="45720"/>
                  </a:lnTo>
                  <a:lnTo>
                    <a:pt x="23573" y="43100"/>
                  </a:lnTo>
                  <a:lnTo>
                    <a:pt x="21431" y="38972"/>
                  </a:lnTo>
                  <a:lnTo>
                    <a:pt x="20717" y="33735"/>
                  </a:lnTo>
                  <a:lnTo>
                    <a:pt x="21192" y="29051"/>
                  </a:lnTo>
                  <a:lnTo>
                    <a:pt x="22542" y="24526"/>
                  </a:lnTo>
                  <a:lnTo>
                    <a:pt x="24844" y="20400"/>
                  </a:lnTo>
                  <a:lnTo>
                    <a:pt x="27940" y="17066"/>
                  </a:lnTo>
                  <a:lnTo>
                    <a:pt x="31830" y="14844"/>
                  </a:lnTo>
                  <a:lnTo>
                    <a:pt x="36353" y="14050"/>
                  </a:lnTo>
                  <a:lnTo>
                    <a:pt x="37386" y="0"/>
                  </a:lnTo>
                  <a:lnTo>
                    <a:pt x="31830" y="317"/>
                  </a:lnTo>
                  <a:lnTo>
                    <a:pt x="26670" y="1111"/>
                  </a:lnTo>
                  <a:lnTo>
                    <a:pt x="21907" y="2460"/>
                  </a:lnTo>
                  <a:lnTo>
                    <a:pt x="17542" y="4366"/>
                  </a:lnTo>
                  <a:lnTo>
                    <a:pt x="10160" y="9445"/>
                  </a:lnTo>
                  <a:lnTo>
                    <a:pt x="4683" y="16272"/>
                  </a:lnTo>
                  <a:lnTo>
                    <a:pt x="2619" y="20241"/>
                  </a:lnTo>
                  <a:lnTo>
                    <a:pt x="1190" y="24526"/>
                  </a:lnTo>
                  <a:lnTo>
                    <a:pt x="317" y="29209"/>
                  </a:lnTo>
                  <a:lnTo>
                    <a:pt x="0" y="34131"/>
                  </a:lnTo>
                  <a:lnTo>
                    <a:pt x="793" y="41116"/>
                  </a:lnTo>
                  <a:lnTo>
                    <a:pt x="3016" y="47466"/>
                  </a:lnTo>
                  <a:lnTo>
                    <a:pt x="6985" y="52864"/>
                  </a:lnTo>
                  <a:lnTo>
                    <a:pt x="12780" y="56991"/>
                  </a:lnTo>
                  <a:lnTo>
                    <a:pt x="16351" y="58578"/>
                  </a:lnTo>
                  <a:lnTo>
                    <a:pt x="20478" y="59690"/>
                  </a:lnTo>
                  <a:lnTo>
                    <a:pt x="25082" y="60404"/>
                  </a:lnTo>
                  <a:lnTo>
                    <a:pt x="30162" y="60642"/>
                  </a:lnTo>
                  <a:lnTo>
                    <a:pt x="40402" y="59690"/>
                  </a:lnTo>
                  <a:lnTo>
                    <a:pt x="49451" y="56991"/>
                  </a:lnTo>
                  <a:lnTo>
                    <a:pt x="53419" y="54927"/>
                  </a:lnTo>
                  <a:lnTo>
                    <a:pt x="56911" y="52307"/>
                  </a:lnTo>
                  <a:lnTo>
                    <a:pt x="60007" y="49212"/>
                  </a:lnTo>
                  <a:lnTo>
                    <a:pt x="62627" y="45641"/>
                  </a:lnTo>
                  <a:lnTo>
                    <a:pt x="64690" y="41512"/>
                  </a:lnTo>
                  <a:lnTo>
                    <a:pt x="66277" y="36830"/>
                  </a:lnTo>
                  <a:lnTo>
                    <a:pt x="67230" y="31670"/>
                  </a:lnTo>
                  <a:lnTo>
                    <a:pt x="67548" y="25956"/>
                  </a:lnTo>
                  <a:lnTo>
                    <a:pt x="66675" y="18970"/>
                  </a:lnTo>
                  <a:lnTo>
                    <a:pt x="64055" y="12700"/>
                  </a:lnTo>
                  <a:lnTo>
                    <a:pt x="59848" y="7461"/>
                  </a:lnTo>
                  <a:lnTo>
                    <a:pt x="53975" y="3492"/>
                  </a:lnTo>
                  <a:lnTo>
                    <a:pt x="46513" y="952"/>
                  </a:lnTo>
                  <a:lnTo>
                    <a:pt x="37386" y="0"/>
                  </a:lnTo>
                  <a:close/>
                </a:path>
              </a:pathLst>
            </a:custGeom>
            <a:solidFill>
              <a:srgbClr val="FFFFFF"/>
            </a:solidFill>
          </p:spPr>
          <p:txBody>
            <a:bodyPr vert="horz" lIns="91440" tIns="45720" rIns="91440" bIns="45720" anchor="t"/>
            <a:lstStyle/>
            <a:p>
              <a:endParaRPr lang="en-IN"/>
            </a:p>
          </p:txBody>
        </p:sp>
        <p:sp>
          <p:nvSpPr>
            <p:cNvPr id="3172" name="Shape 3207"/>
            <p:cNvSpPr/>
            <p:nvPr/>
          </p:nvSpPr>
          <p:spPr>
            <a:xfrm>
              <a:off x="1122108" y="89820"/>
              <a:ext cx="32226" cy="57943"/>
            </a:xfrm>
            <a:custGeom>
              <a:avLst/>
              <a:gdLst/>
              <a:ahLst/>
              <a:cxnLst/>
              <a:rect l="0" t="0" r="0" b="0"/>
              <a:pathLst>
                <a:path w="32226" h="57943">
                  <a:moveTo>
                    <a:pt x="11985" y="0"/>
                  </a:moveTo>
                  <a:lnTo>
                    <a:pt x="0" y="57943"/>
                  </a:lnTo>
                  <a:lnTo>
                    <a:pt x="20240" y="57943"/>
                  </a:lnTo>
                  <a:lnTo>
                    <a:pt x="32226" y="0"/>
                  </a:lnTo>
                  <a:lnTo>
                    <a:pt x="11985" y="0"/>
                  </a:lnTo>
                  <a:close/>
                </a:path>
              </a:pathLst>
            </a:custGeom>
            <a:solidFill>
              <a:srgbClr val="FFFFFF"/>
            </a:solidFill>
          </p:spPr>
          <p:txBody>
            <a:bodyPr vert="horz" lIns="91440" tIns="45720" rIns="91440" bIns="45720" anchor="t"/>
            <a:lstStyle/>
            <a:p>
              <a:endParaRPr lang="en-IN"/>
            </a:p>
          </p:txBody>
        </p:sp>
        <p:sp>
          <p:nvSpPr>
            <p:cNvPr id="3173" name="Shape 3208"/>
            <p:cNvSpPr/>
            <p:nvPr/>
          </p:nvSpPr>
          <p:spPr>
            <a:xfrm>
              <a:off x="847947" y="88470"/>
              <a:ext cx="55641" cy="60642"/>
            </a:xfrm>
            <a:custGeom>
              <a:avLst/>
              <a:gdLst/>
              <a:ahLst/>
              <a:cxnLst/>
              <a:rect l="0" t="0" r="0" b="0"/>
              <a:pathLst>
                <a:path w="55641" h="60642">
                  <a:moveTo>
                    <a:pt x="37384" y="0"/>
                  </a:moveTo>
                  <a:lnTo>
                    <a:pt x="31987" y="317"/>
                  </a:lnTo>
                  <a:lnTo>
                    <a:pt x="26907" y="1191"/>
                  </a:lnTo>
                  <a:lnTo>
                    <a:pt x="22144" y="2619"/>
                  </a:lnTo>
                  <a:lnTo>
                    <a:pt x="17779" y="4603"/>
                  </a:lnTo>
                  <a:lnTo>
                    <a:pt x="10318" y="9922"/>
                  </a:lnTo>
                  <a:lnTo>
                    <a:pt x="4762" y="16827"/>
                  </a:lnTo>
                  <a:lnTo>
                    <a:pt x="2698" y="20796"/>
                  </a:lnTo>
                  <a:lnTo>
                    <a:pt x="1268" y="25003"/>
                  </a:lnTo>
                  <a:lnTo>
                    <a:pt x="317" y="29447"/>
                  </a:lnTo>
                  <a:lnTo>
                    <a:pt x="0" y="34131"/>
                  </a:lnTo>
                  <a:lnTo>
                    <a:pt x="872" y="41116"/>
                  </a:lnTo>
                  <a:lnTo>
                    <a:pt x="3333" y="47466"/>
                  </a:lnTo>
                  <a:lnTo>
                    <a:pt x="7381" y="52864"/>
                  </a:lnTo>
                  <a:lnTo>
                    <a:pt x="12778" y="56991"/>
                  </a:lnTo>
                  <a:lnTo>
                    <a:pt x="19524" y="59690"/>
                  </a:lnTo>
                  <a:lnTo>
                    <a:pt x="27383" y="60642"/>
                  </a:lnTo>
                  <a:lnTo>
                    <a:pt x="32702" y="60483"/>
                  </a:lnTo>
                  <a:lnTo>
                    <a:pt x="37306" y="60007"/>
                  </a:lnTo>
                  <a:lnTo>
                    <a:pt x="41194" y="59294"/>
                  </a:lnTo>
                  <a:lnTo>
                    <a:pt x="44528" y="58420"/>
                  </a:lnTo>
                  <a:lnTo>
                    <a:pt x="47386" y="43419"/>
                  </a:lnTo>
                  <a:lnTo>
                    <a:pt x="41194" y="45322"/>
                  </a:lnTo>
                  <a:lnTo>
                    <a:pt x="34448" y="45957"/>
                  </a:lnTo>
                  <a:lnTo>
                    <a:pt x="28733" y="44926"/>
                  </a:lnTo>
                  <a:lnTo>
                    <a:pt x="24446" y="42306"/>
                  </a:lnTo>
                  <a:lnTo>
                    <a:pt x="21668" y="38258"/>
                  </a:lnTo>
                  <a:lnTo>
                    <a:pt x="20716" y="33337"/>
                  </a:lnTo>
                  <a:lnTo>
                    <a:pt x="21033" y="29131"/>
                  </a:lnTo>
                  <a:lnTo>
                    <a:pt x="21986" y="25400"/>
                  </a:lnTo>
                  <a:lnTo>
                    <a:pt x="23493" y="22225"/>
                  </a:lnTo>
                  <a:lnTo>
                    <a:pt x="25637" y="19526"/>
                  </a:lnTo>
                  <a:lnTo>
                    <a:pt x="28256" y="17382"/>
                  </a:lnTo>
                  <a:lnTo>
                    <a:pt x="31273" y="15875"/>
                  </a:lnTo>
                  <a:lnTo>
                    <a:pt x="34606" y="15001"/>
                  </a:lnTo>
                  <a:lnTo>
                    <a:pt x="38417" y="14685"/>
                  </a:lnTo>
                  <a:lnTo>
                    <a:pt x="45005" y="15478"/>
                  </a:lnTo>
                  <a:lnTo>
                    <a:pt x="51274" y="17780"/>
                  </a:lnTo>
                  <a:lnTo>
                    <a:pt x="55641" y="3888"/>
                  </a:lnTo>
                  <a:lnTo>
                    <a:pt x="46116" y="1031"/>
                  </a:lnTo>
                  <a:lnTo>
                    <a:pt x="41433" y="237"/>
                  </a:lnTo>
                  <a:lnTo>
                    <a:pt x="37384" y="0"/>
                  </a:lnTo>
                  <a:close/>
                </a:path>
              </a:pathLst>
            </a:custGeom>
            <a:solidFill>
              <a:srgbClr val="FFFFFF"/>
            </a:solidFill>
          </p:spPr>
          <p:txBody>
            <a:bodyPr vert="horz" lIns="91440" tIns="45720" rIns="91440" bIns="45720" anchor="t"/>
            <a:lstStyle/>
            <a:p>
              <a:endParaRPr lang="en-IN"/>
            </a:p>
          </p:txBody>
        </p:sp>
        <p:sp>
          <p:nvSpPr>
            <p:cNvPr id="3174" name="Shape 3209"/>
            <p:cNvSpPr/>
            <p:nvPr/>
          </p:nvSpPr>
          <p:spPr>
            <a:xfrm>
              <a:off x="1162192" y="88470"/>
              <a:ext cx="69136" cy="59294"/>
            </a:xfrm>
            <a:custGeom>
              <a:avLst/>
              <a:gdLst/>
              <a:ahLst/>
              <a:cxnLst/>
              <a:rect l="0" t="0" r="0" b="0"/>
              <a:pathLst>
                <a:path w="69136" h="59294">
                  <a:moveTo>
                    <a:pt x="51117" y="0"/>
                  </a:moveTo>
                  <a:lnTo>
                    <a:pt x="43973" y="793"/>
                  </a:lnTo>
                  <a:lnTo>
                    <a:pt x="38180" y="3016"/>
                  </a:lnTo>
                  <a:lnTo>
                    <a:pt x="33257" y="6429"/>
                  </a:lnTo>
                  <a:lnTo>
                    <a:pt x="28733" y="10795"/>
                  </a:lnTo>
                  <a:lnTo>
                    <a:pt x="28494" y="10795"/>
                  </a:lnTo>
                  <a:lnTo>
                    <a:pt x="30082" y="1350"/>
                  </a:lnTo>
                  <a:lnTo>
                    <a:pt x="11509" y="1350"/>
                  </a:lnTo>
                  <a:lnTo>
                    <a:pt x="9048" y="16431"/>
                  </a:lnTo>
                  <a:lnTo>
                    <a:pt x="0" y="59294"/>
                  </a:lnTo>
                  <a:lnTo>
                    <a:pt x="20082" y="59294"/>
                  </a:lnTo>
                  <a:lnTo>
                    <a:pt x="25717" y="32622"/>
                  </a:lnTo>
                  <a:lnTo>
                    <a:pt x="27542" y="26511"/>
                  </a:lnTo>
                  <a:lnTo>
                    <a:pt x="30559" y="21431"/>
                  </a:lnTo>
                  <a:lnTo>
                    <a:pt x="32623" y="19447"/>
                  </a:lnTo>
                  <a:lnTo>
                    <a:pt x="35005" y="17939"/>
                  </a:lnTo>
                  <a:lnTo>
                    <a:pt x="37623" y="17066"/>
                  </a:lnTo>
                  <a:lnTo>
                    <a:pt x="40639" y="16668"/>
                  </a:lnTo>
                  <a:lnTo>
                    <a:pt x="44211" y="17145"/>
                  </a:lnTo>
                  <a:lnTo>
                    <a:pt x="46592" y="18653"/>
                  </a:lnTo>
                  <a:lnTo>
                    <a:pt x="47942" y="20875"/>
                  </a:lnTo>
                  <a:lnTo>
                    <a:pt x="48418" y="23336"/>
                  </a:lnTo>
                  <a:lnTo>
                    <a:pt x="48022" y="27781"/>
                  </a:lnTo>
                  <a:lnTo>
                    <a:pt x="47069" y="32147"/>
                  </a:lnTo>
                  <a:lnTo>
                    <a:pt x="41513" y="59294"/>
                  </a:lnTo>
                  <a:lnTo>
                    <a:pt x="62230" y="59294"/>
                  </a:lnTo>
                  <a:lnTo>
                    <a:pt x="67548" y="32226"/>
                  </a:lnTo>
                  <a:lnTo>
                    <a:pt x="68342" y="28257"/>
                  </a:lnTo>
                  <a:lnTo>
                    <a:pt x="68817" y="25320"/>
                  </a:lnTo>
                  <a:lnTo>
                    <a:pt x="69136" y="20002"/>
                  </a:lnTo>
                  <a:lnTo>
                    <a:pt x="68817" y="15875"/>
                  </a:lnTo>
                  <a:lnTo>
                    <a:pt x="67945" y="12144"/>
                  </a:lnTo>
                  <a:lnTo>
                    <a:pt x="66516" y="8810"/>
                  </a:lnTo>
                  <a:lnTo>
                    <a:pt x="64532" y="5794"/>
                  </a:lnTo>
                  <a:lnTo>
                    <a:pt x="61992" y="3333"/>
                  </a:lnTo>
                  <a:lnTo>
                    <a:pt x="58896" y="1587"/>
                  </a:lnTo>
                  <a:lnTo>
                    <a:pt x="55245" y="476"/>
                  </a:lnTo>
                  <a:lnTo>
                    <a:pt x="51117" y="0"/>
                  </a:lnTo>
                  <a:close/>
                </a:path>
              </a:pathLst>
            </a:custGeom>
            <a:solidFill>
              <a:srgbClr val="FFFFFF"/>
            </a:solidFill>
          </p:spPr>
          <p:txBody>
            <a:bodyPr vert="horz" lIns="91440" tIns="45720" rIns="91440" bIns="45720" anchor="t"/>
            <a:lstStyle/>
            <a:p>
              <a:endParaRPr lang="en-IN"/>
            </a:p>
          </p:txBody>
        </p:sp>
        <p:sp>
          <p:nvSpPr>
            <p:cNvPr id="3175" name="Shape 3210"/>
            <p:cNvSpPr/>
            <p:nvPr/>
          </p:nvSpPr>
          <p:spPr>
            <a:xfrm>
              <a:off x="985344" y="88470"/>
              <a:ext cx="69056" cy="59294"/>
            </a:xfrm>
            <a:custGeom>
              <a:avLst/>
              <a:gdLst/>
              <a:ahLst/>
              <a:cxnLst/>
              <a:rect l="0" t="0" r="0" b="0"/>
              <a:pathLst>
                <a:path w="69056" h="59294">
                  <a:moveTo>
                    <a:pt x="51038" y="0"/>
                  </a:moveTo>
                  <a:lnTo>
                    <a:pt x="43894" y="793"/>
                  </a:lnTo>
                  <a:lnTo>
                    <a:pt x="38100" y="3016"/>
                  </a:lnTo>
                  <a:lnTo>
                    <a:pt x="33178" y="6429"/>
                  </a:lnTo>
                  <a:lnTo>
                    <a:pt x="28733" y="10795"/>
                  </a:lnTo>
                  <a:lnTo>
                    <a:pt x="28496" y="10795"/>
                  </a:lnTo>
                  <a:lnTo>
                    <a:pt x="30003" y="1350"/>
                  </a:lnTo>
                  <a:lnTo>
                    <a:pt x="11430" y="1350"/>
                  </a:lnTo>
                  <a:lnTo>
                    <a:pt x="8969" y="16431"/>
                  </a:lnTo>
                  <a:lnTo>
                    <a:pt x="0" y="59294"/>
                  </a:lnTo>
                  <a:lnTo>
                    <a:pt x="20002" y="59294"/>
                  </a:lnTo>
                  <a:lnTo>
                    <a:pt x="25717" y="32622"/>
                  </a:lnTo>
                  <a:lnTo>
                    <a:pt x="27463" y="26511"/>
                  </a:lnTo>
                  <a:lnTo>
                    <a:pt x="30558" y="21431"/>
                  </a:lnTo>
                  <a:lnTo>
                    <a:pt x="32543" y="19447"/>
                  </a:lnTo>
                  <a:lnTo>
                    <a:pt x="34925" y="17939"/>
                  </a:lnTo>
                  <a:lnTo>
                    <a:pt x="37623" y="17066"/>
                  </a:lnTo>
                  <a:lnTo>
                    <a:pt x="40640" y="16668"/>
                  </a:lnTo>
                  <a:lnTo>
                    <a:pt x="44132" y="17145"/>
                  </a:lnTo>
                  <a:lnTo>
                    <a:pt x="46592" y="18653"/>
                  </a:lnTo>
                  <a:lnTo>
                    <a:pt x="47942" y="20875"/>
                  </a:lnTo>
                  <a:lnTo>
                    <a:pt x="48418" y="23336"/>
                  </a:lnTo>
                  <a:lnTo>
                    <a:pt x="47942" y="27781"/>
                  </a:lnTo>
                  <a:lnTo>
                    <a:pt x="47069" y="32147"/>
                  </a:lnTo>
                  <a:lnTo>
                    <a:pt x="41513" y="59294"/>
                  </a:lnTo>
                  <a:lnTo>
                    <a:pt x="62151" y="59294"/>
                  </a:lnTo>
                  <a:lnTo>
                    <a:pt x="67548" y="32226"/>
                  </a:lnTo>
                  <a:lnTo>
                    <a:pt x="68262" y="28257"/>
                  </a:lnTo>
                  <a:lnTo>
                    <a:pt x="68738" y="25320"/>
                  </a:lnTo>
                  <a:lnTo>
                    <a:pt x="69056" y="20002"/>
                  </a:lnTo>
                  <a:lnTo>
                    <a:pt x="68738" y="15875"/>
                  </a:lnTo>
                  <a:lnTo>
                    <a:pt x="67945" y="12144"/>
                  </a:lnTo>
                  <a:lnTo>
                    <a:pt x="66516" y="8810"/>
                  </a:lnTo>
                  <a:lnTo>
                    <a:pt x="64452" y="5794"/>
                  </a:lnTo>
                  <a:lnTo>
                    <a:pt x="61912" y="3333"/>
                  </a:lnTo>
                  <a:lnTo>
                    <a:pt x="58817" y="1587"/>
                  </a:lnTo>
                  <a:lnTo>
                    <a:pt x="55165" y="476"/>
                  </a:lnTo>
                  <a:lnTo>
                    <a:pt x="51038" y="0"/>
                  </a:lnTo>
                  <a:close/>
                </a:path>
              </a:pathLst>
            </a:custGeom>
            <a:solidFill>
              <a:srgbClr val="FFFFFF"/>
            </a:solidFill>
          </p:spPr>
          <p:txBody>
            <a:bodyPr vert="horz" lIns="91440" tIns="45720" rIns="91440" bIns="45720" anchor="t"/>
            <a:lstStyle/>
            <a:p>
              <a:endParaRPr lang="en-IN"/>
            </a:p>
          </p:txBody>
        </p:sp>
        <p:sp>
          <p:nvSpPr>
            <p:cNvPr id="3176" name="Shape 3211"/>
            <p:cNvSpPr/>
            <p:nvPr/>
          </p:nvSpPr>
          <p:spPr>
            <a:xfrm>
              <a:off x="1244742" y="89820"/>
              <a:ext cx="69136" cy="59292"/>
            </a:xfrm>
            <a:custGeom>
              <a:avLst/>
              <a:gdLst/>
              <a:ahLst/>
              <a:cxnLst/>
              <a:rect l="0" t="0" r="0" b="0"/>
              <a:pathLst>
                <a:path w="69136" h="59292">
                  <a:moveTo>
                    <a:pt x="6905" y="0"/>
                  </a:moveTo>
                  <a:lnTo>
                    <a:pt x="1587" y="26987"/>
                  </a:lnTo>
                  <a:lnTo>
                    <a:pt x="873" y="30956"/>
                  </a:lnTo>
                  <a:lnTo>
                    <a:pt x="397" y="33972"/>
                  </a:lnTo>
                  <a:lnTo>
                    <a:pt x="0" y="39289"/>
                  </a:lnTo>
                  <a:lnTo>
                    <a:pt x="317" y="43417"/>
                  </a:lnTo>
                  <a:lnTo>
                    <a:pt x="1191" y="47147"/>
                  </a:lnTo>
                  <a:lnTo>
                    <a:pt x="2619" y="50481"/>
                  </a:lnTo>
                  <a:lnTo>
                    <a:pt x="4682" y="53497"/>
                  </a:lnTo>
                  <a:lnTo>
                    <a:pt x="7223" y="55958"/>
                  </a:lnTo>
                  <a:lnTo>
                    <a:pt x="10318" y="57705"/>
                  </a:lnTo>
                  <a:lnTo>
                    <a:pt x="13970" y="58815"/>
                  </a:lnTo>
                  <a:lnTo>
                    <a:pt x="18097" y="59292"/>
                  </a:lnTo>
                  <a:lnTo>
                    <a:pt x="25161" y="58498"/>
                  </a:lnTo>
                  <a:lnTo>
                    <a:pt x="31036" y="56276"/>
                  </a:lnTo>
                  <a:lnTo>
                    <a:pt x="35957" y="52862"/>
                  </a:lnTo>
                  <a:lnTo>
                    <a:pt x="40401" y="48497"/>
                  </a:lnTo>
                  <a:lnTo>
                    <a:pt x="40639" y="48497"/>
                  </a:lnTo>
                  <a:lnTo>
                    <a:pt x="39052" y="57943"/>
                  </a:lnTo>
                  <a:lnTo>
                    <a:pt x="57705" y="57943"/>
                  </a:lnTo>
                  <a:lnTo>
                    <a:pt x="60086" y="42782"/>
                  </a:lnTo>
                  <a:lnTo>
                    <a:pt x="69136" y="0"/>
                  </a:lnTo>
                  <a:lnTo>
                    <a:pt x="49132" y="0"/>
                  </a:lnTo>
                  <a:lnTo>
                    <a:pt x="43417" y="26668"/>
                  </a:lnTo>
                  <a:lnTo>
                    <a:pt x="41672" y="32701"/>
                  </a:lnTo>
                  <a:lnTo>
                    <a:pt x="38576" y="37781"/>
                  </a:lnTo>
                  <a:lnTo>
                    <a:pt x="36592" y="39844"/>
                  </a:lnTo>
                  <a:lnTo>
                    <a:pt x="34211" y="41275"/>
                  </a:lnTo>
                  <a:lnTo>
                    <a:pt x="31511" y="42226"/>
                  </a:lnTo>
                  <a:lnTo>
                    <a:pt x="28494" y="42623"/>
                  </a:lnTo>
                  <a:lnTo>
                    <a:pt x="25003" y="42068"/>
                  </a:lnTo>
                  <a:lnTo>
                    <a:pt x="22542" y="40559"/>
                  </a:lnTo>
                  <a:lnTo>
                    <a:pt x="21192" y="38416"/>
                  </a:lnTo>
                  <a:lnTo>
                    <a:pt x="20717" y="35955"/>
                  </a:lnTo>
                  <a:lnTo>
                    <a:pt x="21192" y="31431"/>
                  </a:lnTo>
                  <a:lnTo>
                    <a:pt x="22066" y="27144"/>
                  </a:lnTo>
                  <a:lnTo>
                    <a:pt x="27622" y="0"/>
                  </a:lnTo>
                  <a:lnTo>
                    <a:pt x="6905" y="0"/>
                  </a:lnTo>
                  <a:close/>
                </a:path>
              </a:pathLst>
            </a:custGeom>
            <a:solidFill>
              <a:srgbClr val="FFFFFF"/>
            </a:solidFill>
          </p:spPr>
          <p:txBody>
            <a:bodyPr vert="horz" lIns="91440" tIns="45720" rIns="91440" bIns="45720" anchor="t"/>
            <a:lstStyle/>
            <a:p>
              <a:endParaRPr lang="en-IN"/>
            </a:p>
          </p:txBody>
        </p:sp>
        <p:sp>
          <p:nvSpPr>
            <p:cNvPr id="3177" name="Shape 3212"/>
            <p:cNvSpPr/>
            <p:nvPr/>
          </p:nvSpPr>
          <p:spPr>
            <a:xfrm>
              <a:off x="1398649" y="64341"/>
              <a:ext cx="76438" cy="84772"/>
            </a:xfrm>
            <a:custGeom>
              <a:avLst/>
              <a:gdLst/>
              <a:ahLst/>
              <a:cxnLst/>
              <a:rect l="0" t="0" r="0" b="0"/>
              <a:pathLst>
                <a:path w="76438" h="84772">
                  <a:moveTo>
                    <a:pt x="56753" y="0"/>
                  </a:moveTo>
                  <a:lnTo>
                    <a:pt x="49689" y="34845"/>
                  </a:lnTo>
                  <a:lnTo>
                    <a:pt x="49531" y="34845"/>
                  </a:lnTo>
                  <a:lnTo>
                    <a:pt x="46593" y="30479"/>
                  </a:lnTo>
                  <a:lnTo>
                    <a:pt x="42281" y="27244"/>
                  </a:lnTo>
                  <a:lnTo>
                    <a:pt x="35798" y="39448"/>
                  </a:lnTo>
                  <a:lnTo>
                    <a:pt x="40164" y="40481"/>
                  </a:lnTo>
                  <a:lnTo>
                    <a:pt x="43101" y="43179"/>
                  </a:lnTo>
                  <a:lnTo>
                    <a:pt x="44847" y="46989"/>
                  </a:lnTo>
                  <a:lnTo>
                    <a:pt x="45403" y="51275"/>
                  </a:lnTo>
                  <a:lnTo>
                    <a:pt x="44927" y="55323"/>
                  </a:lnTo>
                  <a:lnTo>
                    <a:pt x="43577" y="59372"/>
                  </a:lnTo>
                  <a:lnTo>
                    <a:pt x="41355" y="63182"/>
                  </a:lnTo>
                  <a:lnTo>
                    <a:pt x="38338" y="66436"/>
                  </a:lnTo>
                  <a:lnTo>
                    <a:pt x="34687" y="68579"/>
                  </a:lnTo>
                  <a:lnTo>
                    <a:pt x="30242" y="69373"/>
                  </a:lnTo>
                  <a:lnTo>
                    <a:pt x="26115" y="68579"/>
                  </a:lnTo>
                  <a:lnTo>
                    <a:pt x="23098" y="66118"/>
                  </a:lnTo>
                  <a:lnTo>
                    <a:pt x="21352" y="62388"/>
                  </a:lnTo>
                  <a:lnTo>
                    <a:pt x="20717" y="57467"/>
                  </a:lnTo>
                  <a:lnTo>
                    <a:pt x="21193" y="53022"/>
                  </a:lnTo>
                  <a:lnTo>
                    <a:pt x="22543" y="48814"/>
                  </a:lnTo>
                  <a:lnTo>
                    <a:pt x="24766" y="45084"/>
                  </a:lnTo>
                  <a:lnTo>
                    <a:pt x="27702" y="42148"/>
                  </a:lnTo>
                  <a:lnTo>
                    <a:pt x="31433" y="40163"/>
                  </a:lnTo>
                  <a:lnTo>
                    <a:pt x="35798" y="39448"/>
                  </a:lnTo>
                  <a:lnTo>
                    <a:pt x="42281" y="27244"/>
                  </a:lnTo>
                  <a:lnTo>
                    <a:pt x="42148" y="27145"/>
                  </a:lnTo>
                  <a:lnTo>
                    <a:pt x="36353" y="24923"/>
                  </a:lnTo>
                  <a:lnTo>
                    <a:pt x="29368" y="24129"/>
                  </a:lnTo>
                  <a:lnTo>
                    <a:pt x="24606" y="24527"/>
                  </a:lnTo>
                  <a:lnTo>
                    <a:pt x="20321" y="25479"/>
                  </a:lnTo>
                  <a:lnTo>
                    <a:pt x="16431" y="27145"/>
                  </a:lnTo>
                  <a:lnTo>
                    <a:pt x="12938" y="29448"/>
                  </a:lnTo>
                  <a:lnTo>
                    <a:pt x="7303" y="35400"/>
                  </a:lnTo>
                  <a:lnTo>
                    <a:pt x="3255" y="42862"/>
                  </a:lnTo>
                  <a:lnTo>
                    <a:pt x="793" y="51514"/>
                  </a:lnTo>
                  <a:lnTo>
                    <a:pt x="0" y="60880"/>
                  </a:lnTo>
                  <a:lnTo>
                    <a:pt x="715" y="67150"/>
                  </a:lnTo>
                  <a:lnTo>
                    <a:pt x="2778" y="72786"/>
                  </a:lnTo>
                  <a:lnTo>
                    <a:pt x="6112" y="77708"/>
                  </a:lnTo>
                  <a:lnTo>
                    <a:pt x="10478" y="81438"/>
                  </a:lnTo>
                  <a:lnTo>
                    <a:pt x="15716" y="83898"/>
                  </a:lnTo>
                  <a:lnTo>
                    <a:pt x="21591" y="84772"/>
                  </a:lnTo>
                  <a:lnTo>
                    <a:pt x="28813" y="83978"/>
                  </a:lnTo>
                  <a:lnTo>
                    <a:pt x="34291" y="81836"/>
                  </a:lnTo>
                  <a:lnTo>
                    <a:pt x="38735" y="78581"/>
                  </a:lnTo>
                  <a:lnTo>
                    <a:pt x="42625" y="74214"/>
                  </a:lnTo>
                  <a:lnTo>
                    <a:pt x="42862" y="74214"/>
                  </a:lnTo>
                  <a:lnTo>
                    <a:pt x="41275" y="83423"/>
                  </a:lnTo>
                  <a:lnTo>
                    <a:pt x="59611" y="83423"/>
                  </a:lnTo>
                  <a:lnTo>
                    <a:pt x="60087" y="79454"/>
                  </a:lnTo>
                  <a:lnTo>
                    <a:pt x="60881" y="74770"/>
                  </a:lnTo>
                  <a:lnTo>
                    <a:pt x="76438" y="0"/>
                  </a:lnTo>
                  <a:lnTo>
                    <a:pt x="56753" y="0"/>
                  </a:lnTo>
                  <a:close/>
                </a:path>
              </a:pathLst>
            </a:custGeom>
            <a:solidFill>
              <a:srgbClr val="FFFFFF"/>
            </a:solidFill>
          </p:spPr>
          <p:txBody>
            <a:bodyPr vert="horz" lIns="91440" tIns="45720" rIns="91440" bIns="45720" anchor="t"/>
            <a:lstStyle/>
            <a:p>
              <a:endParaRPr lang="en-IN"/>
            </a:p>
          </p:txBody>
        </p:sp>
        <p:sp>
          <p:nvSpPr>
            <p:cNvPr id="3178" name="Shape 3213"/>
            <p:cNvSpPr/>
            <p:nvPr/>
          </p:nvSpPr>
          <p:spPr>
            <a:xfrm>
              <a:off x="1475327" y="63627"/>
              <a:ext cx="33972" cy="99693"/>
            </a:xfrm>
            <a:custGeom>
              <a:avLst/>
              <a:gdLst/>
              <a:ahLst/>
              <a:cxnLst/>
              <a:rect l="0" t="0" r="0" b="0"/>
              <a:pathLst>
                <a:path w="33972" h="99693">
                  <a:moveTo>
                    <a:pt x="0" y="0"/>
                  </a:moveTo>
                  <a:lnTo>
                    <a:pt x="6507" y="11587"/>
                  </a:lnTo>
                  <a:lnTo>
                    <a:pt x="11508" y="23812"/>
                  </a:lnTo>
                  <a:lnTo>
                    <a:pt x="13413" y="30162"/>
                  </a:lnTo>
                  <a:lnTo>
                    <a:pt x="14842" y="36590"/>
                  </a:lnTo>
                  <a:lnTo>
                    <a:pt x="15636" y="43178"/>
                  </a:lnTo>
                  <a:lnTo>
                    <a:pt x="15953" y="49847"/>
                  </a:lnTo>
                  <a:lnTo>
                    <a:pt x="15636" y="56513"/>
                  </a:lnTo>
                  <a:lnTo>
                    <a:pt x="14842" y="63102"/>
                  </a:lnTo>
                  <a:lnTo>
                    <a:pt x="13413" y="69531"/>
                  </a:lnTo>
                  <a:lnTo>
                    <a:pt x="11508" y="75881"/>
                  </a:lnTo>
                  <a:lnTo>
                    <a:pt x="6507" y="88106"/>
                  </a:lnTo>
                  <a:lnTo>
                    <a:pt x="0" y="99693"/>
                  </a:lnTo>
                  <a:lnTo>
                    <a:pt x="16351" y="99693"/>
                  </a:lnTo>
                  <a:lnTo>
                    <a:pt x="23415" y="88343"/>
                  </a:lnTo>
                  <a:lnTo>
                    <a:pt x="28971" y="76120"/>
                  </a:lnTo>
                  <a:lnTo>
                    <a:pt x="31193" y="69770"/>
                  </a:lnTo>
                  <a:lnTo>
                    <a:pt x="32701" y="63261"/>
                  </a:lnTo>
                  <a:lnTo>
                    <a:pt x="33653" y="56593"/>
                  </a:lnTo>
                  <a:lnTo>
                    <a:pt x="33972" y="49847"/>
                  </a:lnTo>
                  <a:lnTo>
                    <a:pt x="33653" y="43019"/>
                  </a:lnTo>
                  <a:lnTo>
                    <a:pt x="32781" y="36353"/>
                  </a:lnTo>
                  <a:lnTo>
                    <a:pt x="31352" y="29843"/>
                  </a:lnTo>
                  <a:lnTo>
                    <a:pt x="29288" y="23414"/>
                  </a:lnTo>
                  <a:lnTo>
                    <a:pt x="23732" y="11269"/>
                  </a:lnTo>
                  <a:lnTo>
                    <a:pt x="16351" y="0"/>
                  </a:lnTo>
                  <a:lnTo>
                    <a:pt x="0" y="0"/>
                  </a:lnTo>
                  <a:close/>
                </a:path>
              </a:pathLst>
            </a:custGeom>
            <a:solidFill>
              <a:srgbClr val="FFFFFF"/>
            </a:solidFill>
          </p:spPr>
          <p:txBody>
            <a:bodyPr vert="horz" lIns="91440" tIns="45720" rIns="91440" bIns="45720" anchor="t"/>
            <a:lstStyle/>
            <a:p>
              <a:endParaRPr lang="en-IN"/>
            </a:p>
          </p:txBody>
        </p:sp>
        <p:sp>
          <p:nvSpPr>
            <p:cNvPr id="3179" name="Shape 3214"/>
            <p:cNvSpPr/>
            <p:nvPr/>
          </p:nvSpPr>
          <p:spPr>
            <a:xfrm>
              <a:off x="826753" y="291035"/>
              <a:ext cx="0" cy="96043"/>
            </a:xfrm>
            <a:custGeom>
              <a:avLst/>
              <a:gdLst/>
              <a:ahLst/>
              <a:cxnLst/>
              <a:rect l="0" t="0" r="0" b="0"/>
              <a:pathLst>
                <a:path h="96043">
                  <a:moveTo>
                    <a:pt x="0" y="96043"/>
                  </a:moveTo>
                  <a:lnTo>
                    <a:pt x="0" y="0"/>
                  </a:lnTo>
                </a:path>
              </a:pathLst>
            </a:custGeom>
            <a:noFill/>
            <a:ln w="17145" cap="flat">
              <a:solidFill>
                <a:srgbClr val="000000"/>
              </a:solidFill>
              <a:prstDash val="solid"/>
            </a:ln>
          </p:spPr>
          <p:txBody>
            <a:bodyPr vert="horz" lIns="91440" tIns="45720" rIns="91440" bIns="45720" anchor="t"/>
            <a:lstStyle/>
            <a:p>
              <a:endParaRPr lang="en-IN"/>
            </a:p>
          </p:txBody>
        </p:sp>
        <p:sp>
          <p:nvSpPr>
            <p:cNvPr id="3180" name="Shape 3215"/>
            <p:cNvSpPr/>
            <p:nvPr/>
          </p:nvSpPr>
          <p:spPr>
            <a:xfrm>
              <a:off x="1250933" y="300917"/>
              <a:ext cx="17145" cy="0"/>
            </a:xfrm>
            <a:custGeom>
              <a:avLst/>
              <a:gdLst/>
              <a:ahLst/>
              <a:cxnLst/>
              <a:rect l="0" t="0" r="0" b="0"/>
              <a:pathLst>
                <a:path w="17145">
                  <a:moveTo>
                    <a:pt x="0" y="0"/>
                  </a:moveTo>
                  <a:lnTo>
                    <a:pt x="17145" y="0"/>
                  </a:lnTo>
                </a:path>
              </a:pathLst>
            </a:custGeom>
            <a:noFill/>
            <a:ln w="16430" cap="flat">
              <a:solidFill>
                <a:srgbClr val="000000"/>
              </a:solidFill>
              <a:prstDash val="solid"/>
            </a:ln>
          </p:spPr>
          <p:txBody>
            <a:bodyPr vert="horz" lIns="91440" tIns="45720" rIns="91440" bIns="45720" anchor="t"/>
            <a:lstStyle/>
            <a:p>
              <a:endParaRPr lang="en-IN"/>
            </a:p>
          </p:txBody>
        </p:sp>
        <p:sp>
          <p:nvSpPr>
            <p:cNvPr id="3181" name="Shape 3216"/>
            <p:cNvSpPr/>
            <p:nvPr/>
          </p:nvSpPr>
          <p:spPr>
            <a:xfrm>
              <a:off x="979471" y="300917"/>
              <a:ext cx="17224" cy="0"/>
            </a:xfrm>
            <a:custGeom>
              <a:avLst/>
              <a:gdLst/>
              <a:ahLst/>
              <a:cxnLst/>
              <a:rect l="0" t="0" r="0" b="0"/>
              <a:pathLst>
                <a:path w="17224">
                  <a:moveTo>
                    <a:pt x="0" y="0"/>
                  </a:moveTo>
                  <a:lnTo>
                    <a:pt x="17224" y="0"/>
                  </a:lnTo>
                </a:path>
              </a:pathLst>
            </a:custGeom>
            <a:noFill/>
            <a:ln w="16430" cap="flat">
              <a:solidFill>
                <a:srgbClr val="000000"/>
              </a:solidFill>
              <a:prstDash val="solid"/>
            </a:ln>
          </p:spPr>
          <p:txBody>
            <a:bodyPr vert="horz" lIns="91440" tIns="45720" rIns="91440" bIns="45720" anchor="t"/>
            <a:lstStyle/>
            <a:p>
              <a:endParaRPr lang="en-IN"/>
            </a:p>
          </p:txBody>
        </p:sp>
        <p:sp>
          <p:nvSpPr>
            <p:cNvPr id="3182" name="Shape 3217"/>
            <p:cNvSpPr/>
            <p:nvPr/>
          </p:nvSpPr>
          <p:spPr>
            <a:xfrm>
              <a:off x="633872" y="300917"/>
              <a:ext cx="17144" cy="0"/>
            </a:xfrm>
            <a:custGeom>
              <a:avLst/>
              <a:gdLst/>
              <a:ahLst/>
              <a:cxnLst/>
              <a:rect l="0" t="0" r="0" b="0"/>
              <a:pathLst>
                <a:path w="17144">
                  <a:moveTo>
                    <a:pt x="0" y="0"/>
                  </a:moveTo>
                  <a:lnTo>
                    <a:pt x="17144" y="0"/>
                  </a:lnTo>
                </a:path>
              </a:pathLst>
            </a:custGeom>
            <a:noFill/>
            <a:ln w="16430" cap="flat">
              <a:solidFill>
                <a:srgbClr val="000000"/>
              </a:solidFill>
              <a:prstDash val="solid"/>
            </a:ln>
          </p:spPr>
          <p:txBody>
            <a:bodyPr vert="horz" lIns="91440" tIns="45720" rIns="91440" bIns="45720" anchor="t"/>
            <a:lstStyle/>
            <a:p>
              <a:endParaRPr lang="en-IN"/>
            </a:p>
          </p:txBody>
        </p:sp>
        <p:sp>
          <p:nvSpPr>
            <p:cNvPr id="3183" name="Shape 3218"/>
            <p:cNvSpPr/>
            <p:nvPr/>
          </p:nvSpPr>
          <p:spPr>
            <a:xfrm>
              <a:off x="462343" y="300917"/>
              <a:ext cx="17143" cy="0"/>
            </a:xfrm>
            <a:custGeom>
              <a:avLst/>
              <a:gdLst/>
              <a:ahLst/>
              <a:cxnLst/>
              <a:rect l="0" t="0" r="0" b="0"/>
              <a:pathLst>
                <a:path w="17143">
                  <a:moveTo>
                    <a:pt x="0" y="0"/>
                  </a:moveTo>
                  <a:lnTo>
                    <a:pt x="17143" y="0"/>
                  </a:lnTo>
                </a:path>
              </a:pathLst>
            </a:custGeom>
            <a:noFill/>
            <a:ln w="16430" cap="flat">
              <a:solidFill>
                <a:srgbClr val="000000"/>
              </a:solidFill>
              <a:prstDash val="solid"/>
            </a:ln>
          </p:spPr>
          <p:txBody>
            <a:bodyPr vert="horz" lIns="91440" tIns="45720" rIns="91440" bIns="45720" anchor="t"/>
            <a:lstStyle/>
            <a:p>
              <a:endParaRPr lang="en-IN"/>
            </a:p>
          </p:txBody>
        </p:sp>
        <p:sp>
          <p:nvSpPr>
            <p:cNvPr id="3184" name="Shape 3219"/>
            <p:cNvSpPr/>
            <p:nvPr/>
          </p:nvSpPr>
          <p:spPr>
            <a:xfrm>
              <a:off x="887078" y="297703"/>
              <a:ext cx="82787" cy="89375"/>
            </a:xfrm>
            <a:custGeom>
              <a:avLst/>
              <a:gdLst/>
              <a:ahLst/>
              <a:cxnLst/>
              <a:rect l="0" t="0" r="0" b="0"/>
              <a:pathLst>
                <a:path w="82787" h="89375">
                  <a:moveTo>
                    <a:pt x="0" y="0"/>
                  </a:moveTo>
                  <a:lnTo>
                    <a:pt x="30718" y="89375"/>
                  </a:lnTo>
                  <a:lnTo>
                    <a:pt x="52704" y="89375"/>
                  </a:lnTo>
                  <a:lnTo>
                    <a:pt x="82787" y="0"/>
                  </a:lnTo>
                  <a:lnTo>
                    <a:pt x="65008" y="0"/>
                  </a:lnTo>
                  <a:lnTo>
                    <a:pt x="42386" y="70167"/>
                  </a:lnTo>
                  <a:lnTo>
                    <a:pt x="42148" y="70167"/>
                  </a:lnTo>
                  <a:lnTo>
                    <a:pt x="19208" y="0"/>
                  </a:lnTo>
                  <a:lnTo>
                    <a:pt x="0" y="0"/>
                  </a:lnTo>
                  <a:close/>
                </a:path>
              </a:pathLst>
            </a:custGeom>
            <a:solidFill>
              <a:srgbClr val="000000"/>
            </a:solidFill>
          </p:spPr>
          <p:txBody>
            <a:bodyPr vert="horz" lIns="91440" tIns="45720" rIns="91440" bIns="45720" anchor="t"/>
            <a:lstStyle/>
            <a:p>
              <a:endParaRPr lang="en-IN"/>
            </a:p>
          </p:txBody>
        </p:sp>
        <p:sp>
          <p:nvSpPr>
            <p:cNvPr id="3185" name="Shape 3220"/>
            <p:cNvSpPr/>
            <p:nvPr/>
          </p:nvSpPr>
          <p:spPr>
            <a:xfrm>
              <a:off x="341613" y="297703"/>
              <a:ext cx="59928" cy="89375"/>
            </a:xfrm>
            <a:custGeom>
              <a:avLst/>
              <a:gdLst/>
              <a:ahLst/>
              <a:cxnLst/>
              <a:rect l="0" t="0" r="0" b="0"/>
              <a:pathLst>
                <a:path w="59928" h="89375">
                  <a:moveTo>
                    <a:pt x="0" y="0"/>
                  </a:moveTo>
                  <a:lnTo>
                    <a:pt x="17938" y="14128"/>
                  </a:lnTo>
                  <a:lnTo>
                    <a:pt x="24209" y="14128"/>
                  </a:lnTo>
                  <a:lnTo>
                    <a:pt x="30797" y="14763"/>
                  </a:lnTo>
                  <a:lnTo>
                    <a:pt x="36116" y="17144"/>
                  </a:lnTo>
                  <a:lnTo>
                    <a:pt x="38258" y="19050"/>
                  </a:lnTo>
                  <a:lnTo>
                    <a:pt x="39846" y="21511"/>
                  </a:lnTo>
                  <a:lnTo>
                    <a:pt x="40798" y="24447"/>
                  </a:lnTo>
                  <a:lnTo>
                    <a:pt x="41196" y="28018"/>
                  </a:lnTo>
                  <a:lnTo>
                    <a:pt x="40798" y="31591"/>
                  </a:lnTo>
                  <a:lnTo>
                    <a:pt x="39767" y="34527"/>
                  </a:lnTo>
                  <a:lnTo>
                    <a:pt x="38179" y="36829"/>
                  </a:lnTo>
                  <a:lnTo>
                    <a:pt x="36036" y="38575"/>
                  </a:lnTo>
                  <a:lnTo>
                    <a:pt x="30638" y="40718"/>
                  </a:lnTo>
                  <a:lnTo>
                    <a:pt x="24209" y="41354"/>
                  </a:lnTo>
                  <a:lnTo>
                    <a:pt x="17938" y="41354"/>
                  </a:lnTo>
                  <a:lnTo>
                    <a:pt x="17938" y="14128"/>
                  </a:lnTo>
                  <a:lnTo>
                    <a:pt x="0" y="0"/>
                  </a:lnTo>
                  <a:lnTo>
                    <a:pt x="0" y="89375"/>
                  </a:lnTo>
                  <a:lnTo>
                    <a:pt x="17938" y="89375"/>
                  </a:lnTo>
                  <a:lnTo>
                    <a:pt x="17938" y="55483"/>
                  </a:lnTo>
                  <a:lnTo>
                    <a:pt x="25479" y="55483"/>
                  </a:lnTo>
                  <a:lnTo>
                    <a:pt x="34686" y="54768"/>
                  </a:lnTo>
                  <a:lnTo>
                    <a:pt x="42942" y="52704"/>
                  </a:lnTo>
                  <a:lnTo>
                    <a:pt x="49927" y="49053"/>
                  </a:lnTo>
                  <a:lnTo>
                    <a:pt x="55244" y="43656"/>
                  </a:lnTo>
                  <a:lnTo>
                    <a:pt x="57229" y="40242"/>
                  </a:lnTo>
                  <a:lnTo>
                    <a:pt x="58658" y="36353"/>
                  </a:lnTo>
                  <a:lnTo>
                    <a:pt x="59611" y="31908"/>
                  </a:lnTo>
                  <a:lnTo>
                    <a:pt x="59928" y="26987"/>
                  </a:lnTo>
                  <a:lnTo>
                    <a:pt x="59531" y="21986"/>
                  </a:lnTo>
                  <a:lnTo>
                    <a:pt x="58498" y="17542"/>
                  </a:lnTo>
                  <a:lnTo>
                    <a:pt x="56832" y="13730"/>
                  </a:lnTo>
                  <a:lnTo>
                    <a:pt x="54609" y="10476"/>
                  </a:lnTo>
                  <a:lnTo>
                    <a:pt x="48577" y="5477"/>
                  </a:lnTo>
                  <a:lnTo>
                    <a:pt x="40957" y="2222"/>
                  </a:lnTo>
                  <a:lnTo>
                    <a:pt x="32147" y="475"/>
                  </a:lnTo>
                  <a:lnTo>
                    <a:pt x="22622" y="0"/>
                  </a:lnTo>
                  <a:lnTo>
                    <a:pt x="0" y="0"/>
                  </a:lnTo>
                  <a:close/>
                </a:path>
              </a:pathLst>
            </a:custGeom>
            <a:solidFill>
              <a:srgbClr val="000000"/>
            </a:solidFill>
          </p:spPr>
          <p:txBody>
            <a:bodyPr vert="horz" lIns="91440" tIns="45720" rIns="91440" bIns="45720" anchor="t"/>
            <a:lstStyle/>
            <a:p>
              <a:endParaRPr lang="en-IN"/>
            </a:p>
          </p:txBody>
        </p:sp>
        <p:sp>
          <p:nvSpPr>
            <p:cNvPr id="3186" name="Shape 3221"/>
            <p:cNvSpPr/>
            <p:nvPr/>
          </p:nvSpPr>
          <p:spPr>
            <a:xfrm>
              <a:off x="72612" y="297703"/>
              <a:ext cx="69135" cy="89375"/>
            </a:xfrm>
            <a:custGeom>
              <a:avLst/>
              <a:gdLst/>
              <a:ahLst/>
              <a:cxnLst/>
              <a:rect l="0" t="0" r="0" b="0"/>
              <a:pathLst>
                <a:path w="69135" h="89375">
                  <a:moveTo>
                    <a:pt x="0" y="0"/>
                  </a:moveTo>
                  <a:lnTo>
                    <a:pt x="0" y="14128"/>
                  </a:lnTo>
                  <a:lnTo>
                    <a:pt x="25637" y="14128"/>
                  </a:lnTo>
                  <a:lnTo>
                    <a:pt x="25637" y="89375"/>
                  </a:lnTo>
                  <a:lnTo>
                    <a:pt x="43576" y="89375"/>
                  </a:lnTo>
                  <a:lnTo>
                    <a:pt x="43576" y="14128"/>
                  </a:lnTo>
                  <a:lnTo>
                    <a:pt x="69135" y="14128"/>
                  </a:lnTo>
                  <a:lnTo>
                    <a:pt x="69135" y="0"/>
                  </a:lnTo>
                  <a:lnTo>
                    <a:pt x="0" y="0"/>
                  </a:lnTo>
                  <a:close/>
                </a:path>
              </a:pathLst>
            </a:custGeom>
            <a:solidFill>
              <a:srgbClr val="000000"/>
            </a:solidFill>
          </p:spPr>
          <p:txBody>
            <a:bodyPr vert="horz" lIns="91440" tIns="45720" rIns="91440" bIns="45720" anchor="t"/>
            <a:lstStyle/>
            <a:p>
              <a:endParaRPr lang="en-IN"/>
            </a:p>
          </p:txBody>
        </p:sp>
        <p:sp>
          <p:nvSpPr>
            <p:cNvPr id="3187" name="Shape 3222"/>
            <p:cNvSpPr/>
            <p:nvPr/>
          </p:nvSpPr>
          <p:spPr>
            <a:xfrm>
              <a:off x="1007887" y="302466"/>
              <a:ext cx="46274" cy="86121"/>
            </a:xfrm>
            <a:custGeom>
              <a:avLst/>
              <a:gdLst/>
              <a:ahLst/>
              <a:cxnLst/>
              <a:rect l="0" t="0" r="0" b="0"/>
              <a:pathLst>
                <a:path w="46274" h="86121">
                  <a:moveTo>
                    <a:pt x="29844" y="0"/>
                  </a:moveTo>
                  <a:lnTo>
                    <a:pt x="12700" y="5477"/>
                  </a:lnTo>
                  <a:lnTo>
                    <a:pt x="12700" y="18652"/>
                  </a:lnTo>
                  <a:lnTo>
                    <a:pt x="0" y="18652"/>
                  </a:lnTo>
                  <a:lnTo>
                    <a:pt x="0" y="31193"/>
                  </a:lnTo>
                  <a:lnTo>
                    <a:pt x="12700" y="31193"/>
                  </a:lnTo>
                  <a:lnTo>
                    <a:pt x="12700" y="64769"/>
                  </a:lnTo>
                  <a:lnTo>
                    <a:pt x="13017" y="69452"/>
                  </a:lnTo>
                  <a:lnTo>
                    <a:pt x="14049" y="73580"/>
                  </a:lnTo>
                  <a:lnTo>
                    <a:pt x="15716" y="77230"/>
                  </a:lnTo>
                  <a:lnTo>
                    <a:pt x="18097" y="80326"/>
                  </a:lnTo>
                  <a:lnTo>
                    <a:pt x="21113" y="82867"/>
                  </a:lnTo>
                  <a:lnTo>
                    <a:pt x="24684" y="84613"/>
                  </a:lnTo>
                  <a:lnTo>
                    <a:pt x="28812" y="85725"/>
                  </a:lnTo>
                  <a:lnTo>
                    <a:pt x="33574" y="86121"/>
                  </a:lnTo>
                  <a:lnTo>
                    <a:pt x="40559" y="85725"/>
                  </a:lnTo>
                  <a:lnTo>
                    <a:pt x="46274" y="84613"/>
                  </a:lnTo>
                  <a:lnTo>
                    <a:pt x="45719" y="71039"/>
                  </a:lnTo>
                  <a:lnTo>
                    <a:pt x="42306" y="72389"/>
                  </a:lnTo>
                  <a:lnTo>
                    <a:pt x="37941" y="72866"/>
                  </a:lnTo>
                  <a:lnTo>
                    <a:pt x="33972" y="71913"/>
                  </a:lnTo>
                  <a:lnTo>
                    <a:pt x="31432" y="69532"/>
                  </a:lnTo>
                  <a:lnTo>
                    <a:pt x="30162" y="66039"/>
                  </a:lnTo>
                  <a:lnTo>
                    <a:pt x="29844" y="61912"/>
                  </a:lnTo>
                  <a:lnTo>
                    <a:pt x="29844" y="31193"/>
                  </a:lnTo>
                  <a:lnTo>
                    <a:pt x="45085" y="31193"/>
                  </a:lnTo>
                  <a:lnTo>
                    <a:pt x="45085" y="18652"/>
                  </a:lnTo>
                  <a:lnTo>
                    <a:pt x="29844" y="18652"/>
                  </a:lnTo>
                  <a:lnTo>
                    <a:pt x="29844" y="0"/>
                  </a:lnTo>
                  <a:close/>
                </a:path>
              </a:pathLst>
            </a:custGeom>
            <a:solidFill>
              <a:srgbClr val="000000"/>
            </a:solidFill>
          </p:spPr>
          <p:txBody>
            <a:bodyPr vert="horz" lIns="91440" tIns="45720" rIns="91440" bIns="45720" anchor="t"/>
            <a:lstStyle/>
            <a:p>
              <a:endParaRPr lang="en-IN"/>
            </a:p>
          </p:txBody>
        </p:sp>
        <p:sp>
          <p:nvSpPr>
            <p:cNvPr id="3188" name="Shape 3223"/>
            <p:cNvSpPr/>
            <p:nvPr/>
          </p:nvSpPr>
          <p:spPr>
            <a:xfrm>
              <a:off x="225963" y="319610"/>
              <a:ext cx="61992" cy="68976"/>
            </a:xfrm>
            <a:custGeom>
              <a:avLst/>
              <a:gdLst/>
              <a:ahLst/>
              <a:cxnLst/>
              <a:rect l="0" t="0" r="0" b="0"/>
              <a:pathLst>
                <a:path w="61992" h="68976">
                  <a:moveTo>
                    <a:pt x="30639" y="0"/>
                  </a:moveTo>
                  <a:lnTo>
                    <a:pt x="31671" y="12541"/>
                  </a:lnTo>
                  <a:lnTo>
                    <a:pt x="35004" y="12858"/>
                  </a:lnTo>
                  <a:lnTo>
                    <a:pt x="37862" y="13732"/>
                  </a:lnTo>
                  <a:lnTo>
                    <a:pt x="40243" y="15160"/>
                  </a:lnTo>
                  <a:lnTo>
                    <a:pt x="42068" y="17144"/>
                  </a:lnTo>
                  <a:lnTo>
                    <a:pt x="44609" y="22066"/>
                  </a:lnTo>
                  <a:lnTo>
                    <a:pt x="45641" y="28019"/>
                  </a:lnTo>
                  <a:lnTo>
                    <a:pt x="16431" y="28019"/>
                  </a:lnTo>
                  <a:lnTo>
                    <a:pt x="17779" y="21907"/>
                  </a:lnTo>
                  <a:lnTo>
                    <a:pt x="20717" y="16986"/>
                  </a:lnTo>
                  <a:lnTo>
                    <a:pt x="22861" y="15081"/>
                  </a:lnTo>
                  <a:lnTo>
                    <a:pt x="25400" y="13732"/>
                  </a:lnTo>
                  <a:lnTo>
                    <a:pt x="28337" y="12858"/>
                  </a:lnTo>
                  <a:lnTo>
                    <a:pt x="31671" y="12541"/>
                  </a:lnTo>
                  <a:lnTo>
                    <a:pt x="30639" y="0"/>
                  </a:lnTo>
                  <a:lnTo>
                    <a:pt x="25717" y="317"/>
                  </a:lnTo>
                  <a:lnTo>
                    <a:pt x="21273" y="1269"/>
                  </a:lnTo>
                  <a:lnTo>
                    <a:pt x="17225" y="2699"/>
                  </a:lnTo>
                  <a:lnTo>
                    <a:pt x="13573" y="4762"/>
                  </a:lnTo>
                  <a:lnTo>
                    <a:pt x="7700" y="10238"/>
                  </a:lnTo>
                  <a:lnTo>
                    <a:pt x="3413" y="17303"/>
                  </a:lnTo>
                  <a:lnTo>
                    <a:pt x="873" y="25638"/>
                  </a:lnTo>
                  <a:lnTo>
                    <a:pt x="0" y="34845"/>
                  </a:lnTo>
                  <a:lnTo>
                    <a:pt x="636" y="42544"/>
                  </a:lnTo>
                  <a:lnTo>
                    <a:pt x="2381" y="49291"/>
                  </a:lnTo>
                  <a:lnTo>
                    <a:pt x="5239" y="55166"/>
                  </a:lnTo>
                  <a:lnTo>
                    <a:pt x="9128" y="60007"/>
                  </a:lnTo>
                  <a:lnTo>
                    <a:pt x="14050" y="63897"/>
                  </a:lnTo>
                  <a:lnTo>
                    <a:pt x="19923" y="66675"/>
                  </a:lnTo>
                  <a:lnTo>
                    <a:pt x="26750" y="68341"/>
                  </a:lnTo>
                  <a:lnTo>
                    <a:pt x="34448" y="68976"/>
                  </a:lnTo>
                  <a:lnTo>
                    <a:pt x="41037" y="68660"/>
                  </a:lnTo>
                  <a:lnTo>
                    <a:pt x="46991" y="67627"/>
                  </a:lnTo>
                  <a:lnTo>
                    <a:pt x="52308" y="66040"/>
                  </a:lnTo>
                  <a:lnTo>
                    <a:pt x="57150" y="63738"/>
                  </a:lnTo>
                  <a:lnTo>
                    <a:pt x="57150" y="49767"/>
                  </a:lnTo>
                  <a:lnTo>
                    <a:pt x="52229" y="52387"/>
                  </a:lnTo>
                  <a:lnTo>
                    <a:pt x="46991" y="54450"/>
                  </a:lnTo>
                  <a:lnTo>
                    <a:pt x="41354" y="55880"/>
                  </a:lnTo>
                  <a:lnTo>
                    <a:pt x="35242" y="56435"/>
                  </a:lnTo>
                  <a:lnTo>
                    <a:pt x="31353" y="56197"/>
                  </a:lnTo>
                  <a:lnTo>
                    <a:pt x="27941" y="55323"/>
                  </a:lnTo>
                  <a:lnTo>
                    <a:pt x="24844" y="54054"/>
                  </a:lnTo>
                  <a:lnTo>
                    <a:pt x="22146" y="52148"/>
                  </a:lnTo>
                  <a:lnTo>
                    <a:pt x="19843" y="49767"/>
                  </a:lnTo>
                  <a:lnTo>
                    <a:pt x="18177" y="46910"/>
                  </a:lnTo>
                  <a:lnTo>
                    <a:pt x="16986" y="43576"/>
                  </a:lnTo>
                  <a:lnTo>
                    <a:pt x="16431" y="39846"/>
                  </a:lnTo>
                  <a:lnTo>
                    <a:pt x="61992" y="39846"/>
                  </a:lnTo>
                  <a:lnTo>
                    <a:pt x="61357" y="28813"/>
                  </a:lnTo>
                  <a:lnTo>
                    <a:pt x="59293" y="19288"/>
                  </a:lnTo>
                  <a:lnTo>
                    <a:pt x="57627" y="15081"/>
                  </a:lnTo>
                  <a:lnTo>
                    <a:pt x="55483" y="11271"/>
                  </a:lnTo>
                  <a:lnTo>
                    <a:pt x="52784" y="8016"/>
                  </a:lnTo>
                  <a:lnTo>
                    <a:pt x="49609" y="5238"/>
                  </a:lnTo>
                  <a:lnTo>
                    <a:pt x="45879" y="3016"/>
                  </a:lnTo>
                  <a:lnTo>
                    <a:pt x="41434" y="1348"/>
                  </a:lnTo>
                  <a:lnTo>
                    <a:pt x="36354" y="397"/>
                  </a:lnTo>
                  <a:lnTo>
                    <a:pt x="30639" y="0"/>
                  </a:lnTo>
                  <a:close/>
                </a:path>
              </a:pathLst>
            </a:custGeom>
            <a:solidFill>
              <a:srgbClr val="000000"/>
            </a:solidFill>
          </p:spPr>
          <p:txBody>
            <a:bodyPr vert="horz" lIns="91440" tIns="45720" rIns="91440" bIns="45720" anchor="t"/>
            <a:lstStyle/>
            <a:p>
              <a:endParaRPr lang="en-IN"/>
            </a:p>
          </p:txBody>
        </p:sp>
        <p:sp>
          <p:nvSpPr>
            <p:cNvPr id="3189" name="Shape 3224"/>
            <p:cNvSpPr/>
            <p:nvPr/>
          </p:nvSpPr>
          <p:spPr>
            <a:xfrm>
              <a:off x="1259506" y="321118"/>
              <a:ext cx="0" cy="65961"/>
            </a:xfrm>
            <a:custGeom>
              <a:avLst/>
              <a:gdLst/>
              <a:ahLst/>
              <a:cxnLst/>
              <a:rect l="0" t="0" r="0" b="0"/>
              <a:pathLst>
                <a:path h="65961">
                  <a:moveTo>
                    <a:pt x="0" y="65961"/>
                  </a:moveTo>
                  <a:lnTo>
                    <a:pt x="0" y="0"/>
                  </a:lnTo>
                </a:path>
              </a:pathLst>
            </a:custGeom>
            <a:noFill/>
            <a:ln w="17145" cap="flat">
              <a:solidFill>
                <a:srgbClr val="000000"/>
              </a:solidFill>
              <a:prstDash val="solid"/>
            </a:ln>
          </p:spPr>
          <p:txBody>
            <a:bodyPr vert="horz" lIns="91440" tIns="45720" rIns="91440" bIns="45720" anchor="t"/>
            <a:lstStyle/>
            <a:p>
              <a:endParaRPr lang="en-IN"/>
            </a:p>
          </p:txBody>
        </p:sp>
        <p:sp>
          <p:nvSpPr>
            <p:cNvPr id="3190" name="Shape 3225"/>
            <p:cNvSpPr/>
            <p:nvPr/>
          </p:nvSpPr>
          <p:spPr>
            <a:xfrm>
              <a:off x="988083" y="321118"/>
              <a:ext cx="0" cy="65961"/>
            </a:xfrm>
            <a:custGeom>
              <a:avLst/>
              <a:gdLst/>
              <a:ahLst/>
              <a:cxnLst/>
              <a:rect l="0" t="0" r="0" b="0"/>
              <a:pathLst>
                <a:path h="65961">
                  <a:moveTo>
                    <a:pt x="0" y="65961"/>
                  </a:moveTo>
                  <a:lnTo>
                    <a:pt x="0" y="0"/>
                  </a:lnTo>
                </a:path>
              </a:pathLst>
            </a:custGeom>
            <a:noFill/>
            <a:ln w="17224" cap="flat">
              <a:solidFill>
                <a:srgbClr val="000000"/>
              </a:solidFill>
              <a:prstDash val="solid"/>
            </a:ln>
          </p:spPr>
          <p:txBody>
            <a:bodyPr vert="horz" lIns="91440" tIns="45720" rIns="91440" bIns="45720" anchor="t"/>
            <a:lstStyle/>
            <a:p>
              <a:endParaRPr lang="en-IN"/>
            </a:p>
          </p:txBody>
        </p:sp>
        <p:sp>
          <p:nvSpPr>
            <p:cNvPr id="3191" name="Shape 3226"/>
            <p:cNvSpPr/>
            <p:nvPr/>
          </p:nvSpPr>
          <p:spPr>
            <a:xfrm>
              <a:off x="642444" y="321118"/>
              <a:ext cx="0" cy="65961"/>
            </a:xfrm>
            <a:custGeom>
              <a:avLst/>
              <a:gdLst/>
              <a:ahLst/>
              <a:cxnLst/>
              <a:rect l="0" t="0" r="0" b="0"/>
              <a:pathLst>
                <a:path h="65961">
                  <a:moveTo>
                    <a:pt x="0" y="65961"/>
                  </a:moveTo>
                  <a:lnTo>
                    <a:pt x="0" y="0"/>
                  </a:lnTo>
                </a:path>
              </a:pathLst>
            </a:custGeom>
            <a:noFill/>
            <a:ln w="17144" cap="flat">
              <a:solidFill>
                <a:srgbClr val="000000"/>
              </a:solidFill>
              <a:prstDash val="solid"/>
            </a:ln>
          </p:spPr>
          <p:txBody>
            <a:bodyPr vert="horz" lIns="91440" tIns="45720" rIns="91440" bIns="45720" anchor="t"/>
            <a:lstStyle/>
            <a:p>
              <a:endParaRPr lang="en-IN"/>
            </a:p>
          </p:txBody>
        </p:sp>
        <p:sp>
          <p:nvSpPr>
            <p:cNvPr id="3192" name="Shape 3227"/>
            <p:cNvSpPr/>
            <p:nvPr/>
          </p:nvSpPr>
          <p:spPr>
            <a:xfrm>
              <a:off x="470915" y="321118"/>
              <a:ext cx="0" cy="65961"/>
            </a:xfrm>
            <a:custGeom>
              <a:avLst/>
              <a:gdLst/>
              <a:ahLst/>
              <a:cxnLst/>
              <a:rect l="0" t="0" r="0" b="0"/>
              <a:pathLst>
                <a:path h="65961">
                  <a:moveTo>
                    <a:pt x="0" y="65961"/>
                  </a:moveTo>
                  <a:lnTo>
                    <a:pt x="0" y="0"/>
                  </a:lnTo>
                </a:path>
              </a:pathLst>
            </a:custGeom>
            <a:noFill/>
            <a:ln w="17143" cap="flat">
              <a:solidFill>
                <a:srgbClr val="000000"/>
              </a:solidFill>
              <a:prstDash val="solid"/>
            </a:ln>
          </p:spPr>
          <p:txBody>
            <a:bodyPr vert="horz" lIns="91440" tIns="45720" rIns="91440" bIns="45720" anchor="t"/>
            <a:lstStyle/>
            <a:p>
              <a:endParaRPr lang="en-IN"/>
            </a:p>
          </p:txBody>
        </p:sp>
        <p:sp>
          <p:nvSpPr>
            <p:cNvPr id="3193" name="Shape 3228"/>
            <p:cNvSpPr/>
            <p:nvPr/>
          </p:nvSpPr>
          <p:spPr>
            <a:xfrm>
              <a:off x="1286334" y="319610"/>
              <a:ext cx="60562" cy="67468"/>
            </a:xfrm>
            <a:custGeom>
              <a:avLst/>
              <a:gdLst/>
              <a:ahLst/>
              <a:cxnLst/>
              <a:rect l="0" t="0" r="0" b="0"/>
              <a:pathLst>
                <a:path w="60562" h="67468">
                  <a:moveTo>
                    <a:pt x="38179" y="0"/>
                  </a:moveTo>
                  <a:lnTo>
                    <a:pt x="31750" y="634"/>
                  </a:lnTo>
                  <a:lnTo>
                    <a:pt x="26034" y="2460"/>
                  </a:lnTo>
                  <a:lnTo>
                    <a:pt x="20954" y="5635"/>
                  </a:lnTo>
                  <a:lnTo>
                    <a:pt x="16509" y="10477"/>
                  </a:lnTo>
                  <a:lnTo>
                    <a:pt x="16271" y="10477"/>
                  </a:lnTo>
                  <a:lnTo>
                    <a:pt x="16271" y="1507"/>
                  </a:lnTo>
                  <a:lnTo>
                    <a:pt x="0" y="1507"/>
                  </a:lnTo>
                  <a:lnTo>
                    <a:pt x="0" y="67468"/>
                  </a:lnTo>
                  <a:lnTo>
                    <a:pt x="17144" y="67468"/>
                  </a:lnTo>
                  <a:lnTo>
                    <a:pt x="17144" y="35163"/>
                  </a:lnTo>
                  <a:lnTo>
                    <a:pt x="17383" y="30638"/>
                  </a:lnTo>
                  <a:lnTo>
                    <a:pt x="18336" y="25797"/>
                  </a:lnTo>
                  <a:lnTo>
                    <a:pt x="20161" y="21035"/>
                  </a:lnTo>
                  <a:lnTo>
                    <a:pt x="22859" y="17066"/>
                  </a:lnTo>
                  <a:lnTo>
                    <a:pt x="26908" y="14366"/>
                  </a:lnTo>
                  <a:lnTo>
                    <a:pt x="32306" y="13334"/>
                  </a:lnTo>
                  <a:lnTo>
                    <a:pt x="36908" y="14128"/>
                  </a:lnTo>
                  <a:lnTo>
                    <a:pt x="40004" y="16430"/>
                  </a:lnTo>
                  <a:lnTo>
                    <a:pt x="41989" y="19763"/>
                  </a:lnTo>
                  <a:lnTo>
                    <a:pt x="42942" y="23812"/>
                  </a:lnTo>
                  <a:lnTo>
                    <a:pt x="43418" y="32225"/>
                  </a:lnTo>
                  <a:lnTo>
                    <a:pt x="43418" y="67468"/>
                  </a:lnTo>
                  <a:lnTo>
                    <a:pt x="60562" y="67468"/>
                  </a:lnTo>
                  <a:lnTo>
                    <a:pt x="60562" y="25875"/>
                  </a:lnTo>
                  <a:lnTo>
                    <a:pt x="60246" y="20398"/>
                  </a:lnTo>
                  <a:lnTo>
                    <a:pt x="59293" y="15557"/>
                  </a:lnTo>
                  <a:lnTo>
                    <a:pt x="57626" y="11191"/>
                  </a:lnTo>
                  <a:lnTo>
                    <a:pt x="55244" y="7382"/>
                  </a:lnTo>
                  <a:lnTo>
                    <a:pt x="52149" y="4207"/>
                  </a:lnTo>
                  <a:lnTo>
                    <a:pt x="48259" y="1985"/>
                  </a:lnTo>
                  <a:lnTo>
                    <a:pt x="43656" y="555"/>
                  </a:lnTo>
                  <a:lnTo>
                    <a:pt x="38179" y="0"/>
                  </a:lnTo>
                  <a:close/>
                </a:path>
              </a:pathLst>
            </a:custGeom>
            <a:solidFill>
              <a:srgbClr val="000000"/>
            </a:solidFill>
          </p:spPr>
          <p:txBody>
            <a:bodyPr vert="horz" lIns="91440" tIns="45720" rIns="91440" bIns="45720" anchor="t"/>
            <a:lstStyle/>
            <a:p>
              <a:endParaRPr lang="en-IN"/>
            </a:p>
          </p:txBody>
        </p:sp>
        <p:sp>
          <p:nvSpPr>
            <p:cNvPr id="3194" name="Shape 3229"/>
            <p:cNvSpPr/>
            <p:nvPr/>
          </p:nvSpPr>
          <p:spPr>
            <a:xfrm>
              <a:off x="1136316" y="319610"/>
              <a:ext cx="96758" cy="67468"/>
            </a:xfrm>
            <a:custGeom>
              <a:avLst/>
              <a:gdLst/>
              <a:ahLst/>
              <a:cxnLst/>
              <a:rect l="0" t="0" r="0" b="0"/>
              <a:pathLst>
                <a:path w="96758" h="67468">
                  <a:moveTo>
                    <a:pt x="35877" y="0"/>
                  </a:moveTo>
                  <a:lnTo>
                    <a:pt x="30877" y="555"/>
                  </a:lnTo>
                  <a:lnTo>
                    <a:pt x="25637" y="2301"/>
                  </a:lnTo>
                  <a:lnTo>
                    <a:pt x="20637" y="5635"/>
                  </a:lnTo>
                  <a:lnTo>
                    <a:pt x="16271" y="10716"/>
                  </a:lnTo>
                  <a:lnTo>
                    <a:pt x="16033" y="10716"/>
                  </a:lnTo>
                  <a:lnTo>
                    <a:pt x="16033" y="1507"/>
                  </a:lnTo>
                  <a:lnTo>
                    <a:pt x="0" y="1507"/>
                  </a:lnTo>
                  <a:lnTo>
                    <a:pt x="0" y="67468"/>
                  </a:lnTo>
                  <a:lnTo>
                    <a:pt x="17144" y="67468"/>
                  </a:lnTo>
                  <a:lnTo>
                    <a:pt x="17144" y="35480"/>
                  </a:lnTo>
                  <a:lnTo>
                    <a:pt x="17303" y="30797"/>
                  </a:lnTo>
                  <a:lnTo>
                    <a:pt x="17938" y="25955"/>
                  </a:lnTo>
                  <a:lnTo>
                    <a:pt x="19287" y="21192"/>
                  </a:lnTo>
                  <a:lnTo>
                    <a:pt x="21589" y="17144"/>
                  </a:lnTo>
                  <a:lnTo>
                    <a:pt x="25082" y="14366"/>
                  </a:lnTo>
                  <a:lnTo>
                    <a:pt x="30003" y="13334"/>
                  </a:lnTo>
                  <a:lnTo>
                    <a:pt x="34131" y="13969"/>
                  </a:lnTo>
                  <a:lnTo>
                    <a:pt x="36908" y="15795"/>
                  </a:lnTo>
                  <a:lnTo>
                    <a:pt x="38656" y="18415"/>
                  </a:lnTo>
                  <a:lnTo>
                    <a:pt x="39528" y="21590"/>
                  </a:lnTo>
                  <a:lnTo>
                    <a:pt x="39846" y="28178"/>
                  </a:lnTo>
                  <a:lnTo>
                    <a:pt x="39846" y="67468"/>
                  </a:lnTo>
                  <a:lnTo>
                    <a:pt x="56991" y="67468"/>
                  </a:lnTo>
                  <a:lnTo>
                    <a:pt x="56991" y="35480"/>
                  </a:lnTo>
                  <a:lnTo>
                    <a:pt x="57706" y="25955"/>
                  </a:lnTo>
                  <a:lnTo>
                    <a:pt x="59054" y="21192"/>
                  </a:lnTo>
                  <a:lnTo>
                    <a:pt x="61356" y="17144"/>
                  </a:lnTo>
                  <a:lnTo>
                    <a:pt x="64849" y="14366"/>
                  </a:lnTo>
                  <a:lnTo>
                    <a:pt x="69771" y="13334"/>
                  </a:lnTo>
                  <a:lnTo>
                    <a:pt x="73977" y="13969"/>
                  </a:lnTo>
                  <a:lnTo>
                    <a:pt x="76756" y="15795"/>
                  </a:lnTo>
                  <a:lnTo>
                    <a:pt x="78422" y="18415"/>
                  </a:lnTo>
                  <a:lnTo>
                    <a:pt x="79296" y="21590"/>
                  </a:lnTo>
                  <a:lnTo>
                    <a:pt x="79612" y="28178"/>
                  </a:lnTo>
                  <a:lnTo>
                    <a:pt x="79612" y="67468"/>
                  </a:lnTo>
                  <a:lnTo>
                    <a:pt x="96758" y="67468"/>
                  </a:lnTo>
                  <a:lnTo>
                    <a:pt x="96758" y="25875"/>
                  </a:lnTo>
                  <a:lnTo>
                    <a:pt x="96599" y="20478"/>
                  </a:lnTo>
                  <a:lnTo>
                    <a:pt x="95884" y="15636"/>
                  </a:lnTo>
                  <a:lnTo>
                    <a:pt x="94456" y="11271"/>
                  </a:lnTo>
                  <a:lnTo>
                    <a:pt x="92471" y="7461"/>
                  </a:lnTo>
                  <a:lnTo>
                    <a:pt x="89773" y="4286"/>
                  </a:lnTo>
                  <a:lnTo>
                    <a:pt x="86121" y="1985"/>
                  </a:lnTo>
                  <a:lnTo>
                    <a:pt x="81438" y="555"/>
                  </a:lnTo>
                  <a:lnTo>
                    <a:pt x="75882" y="0"/>
                  </a:lnTo>
                  <a:lnTo>
                    <a:pt x="69929" y="713"/>
                  </a:lnTo>
                  <a:lnTo>
                    <a:pt x="64134" y="2857"/>
                  </a:lnTo>
                  <a:lnTo>
                    <a:pt x="59133" y="6508"/>
                  </a:lnTo>
                  <a:lnTo>
                    <a:pt x="55324" y="11667"/>
                  </a:lnTo>
                  <a:lnTo>
                    <a:pt x="51989" y="6350"/>
                  </a:lnTo>
                  <a:lnTo>
                    <a:pt x="47625" y="2778"/>
                  </a:lnTo>
                  <a:lnTo>
                    <a:pt x="42227" y="713"/>
                  </a:lnTo>
                  <a:lnTo>
                    <a:pt x="35877" y="0"/>
                  </a:lnTo>
                  <a:close/>
                </a:path>
              </a:pathLst>
            </a:custGeom>
            <a:solidFill>
              <a:srgbClr val="000000"/>
            </a:solidFill>
          </p:spPr>
          <p:txBody>
            <a:bodyPr vert="horz" lIns="91440" tIns="45720" rIns="91440" bIns="45720" anchor="t"/>
            <a:lstStyle/>
            <a:p>
              <a:endParaRPr lang="en-IN"/>
            </a:p>
          </p:txBody>
        </p:sp>
        <p:sp>
          <p:nvSpPr>
            <p:cNvPr id="3195" name="Shape 3230"/>
            <p:cNvSpPr/>
            <p:nvPr/>
          </p:nvSpPr>
          <p:spPr>
            <a:xfrm>
              <a:off x="571642" y="319610"/>
              <a:ext cx="49688" cy="68976"/>
            </a:xfrm>
            <a:custGeom>
              <a:avLst/>
              <a:gdLst/>
              <a:ahLst/>
              <a:cxnLst/>
              <a:rect l="0" t="0" r="0" b="0"/>
              <a:pathLst>
                <a:path w="49688" h="68976">
                  <a:moveTo>
                    <a:pt x="31908" y="0"/>
                  </a:moveTo>
                  <a:lnTo>
                    <a:pt x="26908" y="317"/>
                  </a:lnTo>
                  <a:lnTo>
                    <a:pt x="22305" y="1191"/>
                  </a:lnTo>
                  <a:lnTo>
                    <a:pt x="18177" y="2619"/>
                  </a:lnTo>
                  <a:lnTo>
                    <a:pt x="14367" y="4603"/>
                  </a:lnTo>
                  <a:lnTo>
                    <a:pt x="8176" y="9922"/>
                  </a:lnTo>
                  <a:lnTo>
                    <a:pt x="3651" y="16827"/>
                  </a:lnTo>
                  <a:lnTo>
                    <a:pt x="873" y="25003"/>
                  </a:lnTo>
                  <a:lnTo>
                    <a:pt x="0" y="34210"/>
                  </a:lnTo>
                  <a:lnTo>
                    <a:pt x="873" y="43735"/>
                  </a:lnTo>
                  <a:lnTo>
                    <a:pt x="3651" y="52069"/>
                  </a:lnTo>
                  <a:lnTo>
                    <a:pt x="8176" y="59055"/>
                  </a:lnTo>
                  <a:lnTo>
                    <a:pt x="14446" y="64372"/>
                  </a:lnTo>
                  <a:lnTo>
                    <a:pt x="18256" y="66357"/>
                  </a:lnTo>
                  <a:lnTo>
                    <a:pt x="22542" y="67786"/>
                  </a:lnTo>
                  <a:lnTo>
                    <a:pt x="27305" y="68660"/>
                  </a:lnTo>
                  <a:lnTo>
                    <a:pt x="32543" y="68976"/>
                  </a:lnTo>
                  <a:lnTo>
                    <a:pt x="37465" y="68817"/>
                  </a:lnTo>
                  <a:lnTo>
                    <a:pt x="41831" y="68501"/>
                  </a:lnTo>
                  <a:lnTo>
                    <a:pt x="49688" y="66833"/>
                  </a:lnTo>
                  <a:lnTo>
                    <a:pt x="48894" y="52626"/>
                  </a:lnTo>
                  <a:lnTo>
                    <a:pt x="46276" y="53578"/>
                  </a:lnTo>
                  <a:lnTo>
                    <a:pt x="43021" y="54609"/>
                  </a:lnTo>
                  <a:lnTo>
                    <a:pt x="35718" y="55721"/>
                  </a:lnTo>
                  <a:lnTo>
                    <a:pt x="31512" y="55166"/>
                  </a:lnTo>
                  <a:lnTo>
                    <a:pt x="27940" y="53975"/>
                  </a:lnTo>
                  <a:lnTo>
                    <a:pt x="24844" y="52069"/>
                  </a:lnTo>
                  <a:lnTo>
                    <a:pt x="22305" y="49451"/>
                  </a:lnTo>
                  <a:lnTo>
                    <a:pt x="20400" y="46276"/>
                  </a:lnTo>
                  <a:lnTo>
                    <a:pt x="19050" y="42623"/>
                  </a:lnTo>
                  <a:lnTo>
                    <a:pt x="18177" y="38655"/>
                  </a:lnTo>
                  <a:lnTo>
                    <a:pt x="17938" y="34210"/>
                  </a:lnTo>
                  <a:lnTo>
                    <a:pt x="18256" y="29686"/>
                  </a:lnTo>
                  <a:lnTo>
                    <a:pt x="19208" y="25638"/>
                  </a:lnTo>
                  <a:lnTo>
                    <a:pt x="20637" y="22145"/>
                  </a:lnTo>
                  <a:lnTo>
                    <a:pt x="22701" y="19050"/>
                  </a:lnTo>
                  <a:lnTo>
                    <a:pt x="25162" y="16588"/>
                  </a:lnTo>
                  <a:lnTo>
                    <a:pt x="28098" y="14842"/>
                  </a:lnTo>
                  <a:lnTo>
                    <a:pt x="31512" y="13732"/>
                  </a:lnTo>
                  <a:lnTo>
                    <a:pt x="35322" y="13334"/>
                  </a:lnTo>
                  <a:lnTo>
                    <a:pt x="38893" y="13493"/>
                  </a:lnTo>
                  <a:lnTo>
                    <a:pt x="41910" y="14048"/>
                  </a:lnTo>
                  <a:lnTo>
                    <a:pt x="46990" y="15716"/>
                  </a:lnTo>
                  <a:lnTo>
                    <a:pt x="48498" y="2142"/>
                  </a:lnTo>
                  <a:lnTo>
                    <a:pt x="41037" y="555"/>
                  </a:lnTo>
                  <a:lnTo>
                    <a:pt x="36751" y="158"/>
                  </a:lnTo>
                  <a:lnTo>
                    <a:pt x="31908" y="0"/>
                  </a:lnTo>
                  <a:close/>
                </a:path>
              </a:pathLst>
            </a:custGeom>
            <a:solidFill>
              <a:srgbClr val="000000"/>
            </a:solidFill>
          </p:spPr>
          <p:txBody>
            <a:bodyPr vert="horz" lIns="91440" tIns="45720" rIns="91440" bIns="45720" anchor="t"/>
            <a:lstStyle/>
            <a:p>
              <a:endParaRPr lang="en-IN"/>
            </a:p>
          </p:txBody>
        </p:sp>
        <p:sp>
          <p:nvSpPr>
            <p:cNvPr id="3196" name="Shape 3231"/>
            <p:cNvSpPr/>
            <p:nvPr/>
          </p:nvSpPr>
          <p:spPr>
            <a:xfrm>
              <a:off x="497743" y="319610"/>
              <a:ext cx="60563" cy="67468"/>
            </a:xfrm>
            <a:custGeom>
              <a:avLst/>
              <a:gdLst/>
              <a:ahLst/>
              <a:cxnLst/>
              <a:rect l="0" t="0" r="0" b="0"/>
              <a:pathLst>
                <a:path w="60563" h="67468">
                  <a:moveTo>
                    <a:pt x="38180" y="0"/>
                  </a:moveTo>
                  <a:lnTo>
                    <a:pt x="31750" y="634"/>
                  </a:lnTo>
                  <a:lnTo>
                    <a:pt x="26036" y="2460"/>
                  </a:lnTo>
                  <a:lnTo>
                    <a:pt x="20956" y="5635"/>
                  </a:lnTo>
                  <a:lnTo>
                    <a:pt x="16590" y="10477"/>
                  </a:lnTo>
                  <a:lnTo>
                    <a:pt x="16272" y="10477"/>
                  </a:lnTo>
                  <a:lnTo>
                    <a:pt x="16272" y="1507"/>
                  </a:lnTo>
                  <a:lnTo>
                    <a:pt x="0" y="1507"/>
                  </a:lnTo>
                  <a:lnTo>
                    <a:pt x="0" y="67468"/>
                  </a:lnTo>
                  <a:lnTo>
                    <a:pt x="17225" y="67468"/>
                  </a:lnTo>
                  <a:lnTo>
                    <a:pt x="17225" y="35163"/>
                  </a:lnTo>
                  <a:lnTo>
                    <a:pt x="17462" y="30638"/>
                  </a:lnTo>
                  <a:lnTo>
                    <a:pt x="18336" y="25797"/>
                  </a:lnTo>
                  <a:lnTo>
                    <a:pt x="20162" y="21035"/>
                  </a:lnTo>
                  <a:lnTo>
                    <a:pt x="22861" y="17066"/>
                  </a:lnTo>
                  <a:lnTo>
                    <a:pt x="26908" y="14366"/>
                  </a:lnTo>
                  <a:lnTo>
                    <a:pt x="32306" y="13334"/>
                  </a:lnTo>
                  <a:lnTo>
                    <a:pt x="36910" y="14128"/>
                  </a:lnTo>
                  <a:lnTo>
                    <a:pt x="40006" y="16430"/>
                  </a:lnTo>
                  <a:lnTo>
                    <a:pt x="41990" y="19763"/>
                  </a:lnTo>
                  <a:lnTo>
                    <a:pt x="43022" y="23812"/>
                  </a:lnTo>
                  <a:lnTo>
                    <a:pt x="43418" y="32225"/>
                  </a:lnTo>
                  <a:lnTo>
                    <a:pt x="43418" y="67468"/>
                  </a:lnTo>
                  <a:lnTo>
                    <a:pt x="60563" y="67468"/>
                  </a:lnTo>
                  <a:lnTo>
                    <a:pt x="60563" y="25875"/>
                  </a:lnTo>
                  <a:lnTo>
                    <a:pt x="60246" y="20398"/>
                  </a:lnTo>
                  <a:lnTo>
                    <a:pt x="59293" y="15557"/>
                  </a:lnTo>
                  <a:lnTo>
                    <a:pt x="57627" y="11191"/>
                  </a:lnTo>
                  <a:lnTo>
                    <a:pt x="55246" y="7382"/>
                  </a:lnTo>
                  <a:lnTo>
                    <a:pt x="52150" y="4207"/>
                  </a:lnTo>
                  <a:lnTo>
                    <a:pt x="48261" y="1985"/>
                  </a:lnTo>
                  <a:lnTo>
                    <a:pt x="43656" y="555"/>
                  </a:lnTo>
                  <a:lnTo>
                    <a:pt x="38180" y="0"/>
                  </a:lnTo>
                  <a:close/>
                </a:path>
              </a:pathLst>
            </a:custGeom>
            <a:solidFill>
              <a:srgbClr val="000000"/>
            </a:solidFill>
          </p:spPr>
          <p:txBody>
            <a:bodyPr vert="horz" lIns="91440" tIns="45720" rIns="91440" bIns="45720" anchor="t"/>
            <a:lstStyle/>
            <a:p>
              <a:endParaRPr lang="en-IN"/>
            </a:p>
          </p:txBody>
        </p:sp>
        <p:sp>
          <p:nvSpPr>
            <p:cNvPr id="3197" name="Shape 3232"/>
            <p:cNvSpPr/>
            <p:nvPr/>
          </p:nvSpPr>
          <p:spPr>
            <a:xfrm>
              <a:off x="152144" y="291035"/>
              <a:ext cx="60563" cy="96043"/>
            </a:xfrm>
            <a:custGeom>
              <a:avLst/>
              <a:gdLst/>
              <a:ahLst/>
              <a:cxnLst/>
              <a:rect l="0" t="0" r="0" b="0"/>
              <a:pathLst>
                <a:path w="60563" h="96043">
                  <a:moveTo>
                    <a:pt x="0" y="0"/>
                  </a:moveTo>
                  <a:lnTo>
                    <a:pt x="0" y="96043"/>
                  </a:lnTo>
                  <a:lnTo>
                    <a:pt x="17146" y="96043"/>
                  </a:lnTo>
                  <a:lnTo>
                    <a:pt x="17146" y="63738"/>
                  </a:lnTo>
                  <a:lnTo>
                    <a:pt x="17383" y="59213"/>
                  </a:lnTo>
                  <a:lnTo>
                    <a:pt x="18336" y="54372"/>
                  </a:lnTo>
                  <a:lnTo>
                    <a:pt x="20082" y="49610"/>
                  </a:lnTo>
                  <a:lnTo>
                    <a:pt x="22861" y="45641"/>
                  </a:lnTo>
                  <a:lnTo>
                    <a:pt x="26829" y="42941"/>
                  </a:lnTo>
                  <a:lnTo>
                    <a:pt x="32227" y="41909"/>
                  </a:lnTo>
                  <a:lnTo>
                    <a:pt x="36829" y="42703"/>
                  </a:lnTo>
                  <a:lnTo>
                    <a:pt x="40004" y="45005"/>
                  </a:lnTo>
                  <a:lnTo>
                    <a:pt x="41911" y="48338"/>
                  </a:lnTo>
                  <a:lnTo>
                    <a:pt x="42942" y="52387"/>
                  </a:lnTo>
                  <a:lnTo>
                    <a:pt x="43418" y="60800"/>
                  </a:lnTo>
                  <a:lnTo>
                    <a:pt x="43418" y="96043"/>
                  </a:lnTo>
                  <a:lnTo>
                    <a:pt x="60563" y="96043"/>
                  </a:lnTo>
                  <a:lnTo>
                    <a:pt x="60563" y="54450"/>
                  </a:lnTo>
                  <a:lnTo>
                    <a:pt x="60246" y="48973"/>
                  </a:lnTo>
                  <a:lnTo>
                    <a:pt x="59293" y="44132"/>
                  </a:lnTo>
                  <a:lnTo>
                    <a:pt x="57627" y="39766"/>
                  </a:lnTo>
                  <a:lnTo>
                    <a:pt x="55246" y="35957"/>
                  </a:lnTo>
                  <a:lnTo>
                    <a:pt x="52150" y="32782"/>
                  </a:lnTo>
                  <a:lnTo>
                    <a:pt x="48261" y="30560"/>
                  </a:lnTo>
                  <a:lnTo>
                    <a:pt x="43577" y="29130"/>
                  </a:lnTo>
                  <a:lnTo>
                    <a:pt x="38179" y="28575"/>
                  </a:lnTo>
                  <a:lnTo>
                    <a:pt x="31750" y="29288"/>
                  </a:lnTo>
                  <a:lnTo>
                    <a:pt x="26036" y="31353"/>
                  </a:lnTo>
                  <a:lnTo>
                    <a:pt x="21193" y="34686"/>
                  </a:lnTo>
                  <a:lnTo>
                    <a:pt x="17383" y="39052"/>
                  </a:lnTo>
                  <a:lnTo>
                    <a:pt x="17146" y="39052"/>
                  </a:lnTo>
                  <a:lnTo>
                    <a:pt x="17146" y="0"/>
                  </a:lnTo>
                  <a:lnTo>
                    <a:pt x="0" y="0"/>
                  </a:lnTo>
                  <a:close/>
                </a:path>
              </a:pathLst>
            </a:custGeom>
            <a:solidFill>
              <a:srgbClr val="000000"/>
            </a:solidFill>
          </p:spPr>
          <p:txBody>
            <a:bodyPr vert="horz" lIns="91440" tIns="45720" rIns="91440" bIns="45720" anchor="t"/>
            <a:lstStyle/>
            <a:p>
              <a:endParaRPr lang="en-IN"/>
            </a:p>
          </p:txBody>
        </p:sp>
        <p:sp>
          <p:nvSpPr>
            <p:cNvPr id="3198" name="Shape 3233"/>
            <p:cNvSpPr/>
            <p:nvPr/>
          </p:nvSpPr>
          <p:spPr>
            <a:xfrm>
              <a:off x="413685" y="319610"/>
              <a:ext cx="38813" cy="67468"/>
            </a:xfrm>
            <a:custGeom>
              <a:avLst/>
              <a:gdLst/>
              <a:ahLst/>
              <a:cxnLst/>
              <a:rect l="0" t="0" r="0" b="0"/>
              <a:pathLst>
                <a:path w="38813" h="67468">
                  <a:moveTo>
                    <a:pt x="33496" y="0"/>
                  </a:moveTo>
                  <a:lnTo>
                    <a:pt x="28655" y="793"/>
                  </a:lnTo>
                  <a:lnTo>
                    <a:pt x="24526" y="2857"/>
                  </a:lnTo>
                  <a:lnTo>
                    <a:pt x="21033" y="5874"/>
                  </a:lnTo>
                  <a:lnTo>
                    <a:pt x="18256" y="9445"/>
                  </a:lnTo>
                  <a:lnTo>
                    <a:pt x="16351" y="13175"/>
                  </a:lnTo>
                  <a:lnTo>
                    <a:pt x="15477" y="16509"/>
                  </a:lnTo>
                  <a:lnTo>
                    <a:pt x="15240" y="16509"/>
                  </a:lnTo>
                  <a:lnTo>
                    <a:pt x="15240" y="1507"/>
                  </a:lnTo>
                  <a:lnTo>
                    <a:pt x="0" y="1507"/>
                  </a:lnTo>
                  <a:lnTo>
                    <a:pt x="0" y="67468"/>
                  </a:lnTo>
                  <a:lnTo>
                    <a:pt x="17144" y="67468"/>
                  </a:lnTo>
                  <a:lnTo>
                    <a:pt x="17144" y="43260"/>
                  </a:lnTo>
                  <a:lnTo>
                    <a:pt x="17225" y="37941"/>
                  </a:lnTo>
                  <a:lnTo>
                    <a:pt x="17621" y="32067"/>
                  </a:lnTo>
                  <a:lnTo>
                    <a:pt x="18891" y="26272"/>
                  </a:lnTo>
                  <a:lnTo>
                    <a:pt x="21272" y="21272"/>
                  </a:lnTo>
                  <a:lnTo>
                    <a:pt x="23018" y="19208"/>
                  </a:lnTo>
                  <a:lnTo>
                    <a:pt x="25241" y="17701"/>
                  </a:lnTo>
                  <a:lnTo>
                    <a:pt x="27940" y="16747"/>
                  </a:lnTo>
                  <a:lnTo>
                    <a:pt x="31115" y="16350"/>
                  </a:lnTo>
                  <a:lnTo>
                    <a:pt x="35481" y="16747"/>
                  </a:lnTo>
                  <a:lnTo>
                    <a:pt x="38813" y="17780"/>
                  </a:lnTo>
                  <a:lnTo>
                    <a:pt x="38813" y="475"/>
                  </a:lnTo>
                  <a:lnTo>
                    <a:pt x="33496" y="0"/>
                  </a:lnTo>
                  <a:close/>
                </a:path>
              </a:pathLst>
            </a:custGeom>
            <a:solidFill>
              <a:srgbClr val="000000"/>
            </a:solidFill>
          </p:spPr>
          <p:txBody>
            <a:bodyPr vert="horz" lIns="91440" tIns="45720" rIns="91440" bIns="45720" anchor="t"/>
            <a:lstStyle/>
            <a:p>
              <a:endParaRPr lang="en-IN"/>
            </a:p>
          </p:txBody>
        </p:sp>
        <p:sp>
          <p:nvSpPr>
            <p:cNvPr id="3199" name="Shape 3234"/>
            <p:cNvSpPr/>
            <p:nvPr/>
          </p:nvSpPr>
          <p:spPr>
            <a:xfrm>
              <a:off x="1361503" y="319610"/>
              <a:ext cx="47783" cy="68976"/>
            </a:xfrm>
            <a:custGeom>
              <a:avLst/>
              <a:gdLst/>
              <a:ahLst/>
              <a:cxnLst/>
              <a:rect l="0" t="0" r="0" b="0"/>
              <a:pathLst>
                <a:path w="47783" h="68976">
                  <a:moveTo>
                    <a:pt x="25874" y="0"/>
                  </a:moveTo>
                  <a:lnTo>
                    <a:pt x="19287" y="555"/>
                  </a:lnTo>
                  <a:lnTo>
                    <a:pt x="13174" y="2142"/>
                  </a:lnTo>
                  <a:lnTo>
                    <a:pt x="7857" y="4921"/>
                  </a:lnTo>
                  <a:lnTo>
                    <a:pt x="3730" y="8890"/>
                  </a:lnTo>
                  <a:lnTo>
                    <a:pt x="1031" y="14048"/>
                  </a:lnTo>
                  <a:lnTo>
                    <a:pt x="0" y="20478"/>
                  </a:lnTo>
                  <a:lnTo>
                    <a:pt x="396" y="24526"/>
                  </a:lnTo>
                  <a:lnTo>
                    <a:pt x="1268" y="27940"/>
                  </a:lnTo>
                  <a:lnTo>
                    <a:pt x="2698" y="30797"/>
                  </a:lnTo>
                  <a:lnTo>
                    <a:pt x="4682" y="33098"/>
                  </a:lnTo>
                  <a:lnTo>
                    <a:pt x="9444" y="36432"/>
                  </a:lnTo>
                  <a:lnTo>
                    <a:pt x="14921" y="38497"/>
                  </a:lnTo>
                  <a:lnTo>
                    <a:pt x="20398" y="40163"/>
                  </a:lnTo>
                  <a:lnTo>
                    <a:pt x="25161" y="41909"/>
                  </a:lnTo>
                  <a:lnTo>
                    <a:pt x="27146" y="43021"/>
                  </a:lnTo>
                  <a:lnTo>
                    <a:pt x="28575" y="44450"/>
                  </a:lnTo>
                  <a:lnTo>
                    <a:pt x="29447" y="46276"/>
                  </a:lnTo>
                  <a:lnTo>
                    <a:pt x="29843" y="48418"/>
                  </a:lnTo>
                  <a:lnTo>
                    <a:pt x="29288" y="51197"/>
                  </a:lnTo>
                  <a:lnTo>
                    <a:pt x="27859" y="53340"/>
                  </a:lnTo>
                  <a:lnTo>
                    <a:pt x="23415" y="55721"/>
                  </a:lnTo>
                  <a:lnTo>
                    <a:pt x="18573" y="56435"/>
                  </a:lnTo>
                  <a:lnTo>
                    <a:pt x="14207" y="56117"/>
                  </a:lnTo>
                  <a:lnTo>
                    <a:pt x="9921" y="55323"/>
                  </a:lnTo>
                  <a:lnTo>
                    <a:pt x="5793" y="53975"/>
                  </a:lnTo>
                  <a:lnTo>
                    <a:pt x="1666" y="52069"/>
                  </a:lnTo>
                  <a:lnTo>
                    <a:pt x="633" y="66199"/>
                  </a:lnTo>
                  <a:lnTo>
                    <a:pt x="10318" y="68182"/>
                  </a:lnTo>
                  <a:lnTo>
                    <a:pt x="20081" y="68976"/>
                  </a:lnTo>
                  <a:lnTo>
                    <a:pt x="26907" y="68421"/>
                  </a:lnTo>
                  <a:lnTo>
                    <a:pt x="33416" y="66833"/>
                  </a:lnTo>
                  <a:lnTo>
                    <a:pt x="39131" y="64055"/>
                  </a:lnTo>
                  <a:lnTo>
                    <a:pt x="43656" y="59928"/>
                  </a:lnTo>
                  <a:lnTo>
                    <a:pt x="46671" y="54450"/>
                  </a:lnTo>
                  <a:lnTo>
                    <a:pt x="47464" y="51117"/>
                  </a:lnTo>
                  <a:lnTo>
                    <a:pt x="47783" y="47466"/>
                  </a:lnTo>
                  <a:lnTo>
                    <a:pt x="47386" y="43417"/>
                  </a:lnTo>
                  <a:lnTo>
                    <a:pt x="46433" y="39926"/>
                  </a:lnTo>
                  <a:lnTo>
                    <a:pt x="45005" y="36988"/>
                  </a:lnTo>
                  <a:lnTo>
                    <a:pt x="43100" y="34607"/>
                  </a:lnTo>
                  <a:lnTo>
                    <a:pt x="38337" y="31035"/>
                  </a:lnTo>
                  <a:lnTo>
                    <a:pt x="32861" y="28654"/>
                  </a:lnTo>
                  <a:lnTo>
                    <a:pt x="27383" y="26907"/>
                  </a:lnTo>
                  <a:lnTo>
                    <a:pt x="22621" y="25241"/>
                  </a:lnTo>
                  <a:lnTo>
                    <a:pt x="20637" y="24288"/>
                  </a:lnTo>
                  <a:lnTo>
                    <a:pt x="19208" y="23018"/>
                  </a:lnTo>
                  <a:lnTo>
                    <a:pt x="18334" y="21590"/>
                  </a:lnTo>
                  <a:lnTo>
                    <a:pt x="17937" y="19843"/>
                  </a:lnTo>
                  <a:lnTo>
                    <a:pt x="18889" y="16350"/>
                  </a:lnTo>
                  <a:lnTo>
                    <a:pt x="21271" y="14048"/>
                  </a:lnTo>
                  <a:lnTo>
                    <a:pt x="24526" y="12858"/>
                  </a:lnTo>
                  <a:lnTo>
                    <a:pt x="28018" y="12541"/>
                  </a:lnTo>
                  <a:lnTo>
                    <a:pt x="32383" y="12700"/>
                  </a:lnTo>
                  <a:lnTo>
                    <a:pt x="36115" y="13255"/>
                  </a:lnTo>
                  <a:lnTo>
                    <a:pt x="43417" y="15319"/>
                  </a:lnTo>
                  <a:lnTo>
                    <a:pt x="44528" y="2460"/>
                  </a:lnTo>
                  <a:lnTo>
                    <a:pt x="36193" y="793"/>
                  </a:lnTo>
                  <a:lnTo>
                    <a:pt x="31431" y="158"/>
                  </a:lnTo>
                  <a:lnTo>
                    <a:pt x="25874" y="0"/>
                  </a:lnTo>
                  <a:close/>
                </a:path>
              </a:pathLst>
            </a:custGeom>
            <a:solidFill>
              <a:srgbClr val="000000"/>
            </a:solidFill>
          </p:spPr>
          <p:txBody>
            <a:bodyPr vert="horz" lIns="91440" tIns="45720" rIns="91440" bIns="45720" anchor="t"/>
            <a:lstStyle/>
            <a:p>
              <a:endParaRPr lang="en-IN"/>
            </a:p>
          </p:txBody>
        </p:sp>
        <p:sp>
          <p:nvSpPr>
            <p:cNvPr id="3200" name="Shape 3235"/>
            <p:cNvSpPr/>
            <p:nvPr/>
          </p:nvSpPr>
          <p:spPr>
            <a:xfrm>
              <a:off x="1060672" y="319610"/>
              <a:ext cx="59531" cy="68976"/>
            </a:xfrm>
            <a:custGeom>
              <a:avLst/>
              <a:gdLst/>
              <a:ahLst/>
              <a:cxnLst/>
              <a:rect l="0" t="0" r="0" b="0"/>
              <a:pathLst>
                <a:path w="59531" h="68976">
                  <a:moveTo>
                    <a:pt x="30082" y="0"/>
                  </a:moveTo>
                  <a:lnTo>
                    <a:pt x="24367" y="317"/>
                  </a:lnTo>
                  <a:lnTo>
                    <a:pt x="18334" y="1348"/>
                  </a:lnTo>
                  <a:lnTo>
                    <a:pt x="12539" y="2936"/>
                  </a:lnTo>
                  <a:lnTo>
                    <a:pt x="7143" y="5001"/>
                  </a:lnTo>
                  <a:lnTo>
                    <a:pt x="7698" y="19684"/>
                  </a:lnTo>
                  <a:lnTo>
                    <a:pt x="12302" y="16668"/>
                  </a:lnTo>
                  <a:lnTo>
                    <a:pt x="17302" y="14446"/>
                  </a:lnTo>
                  <a:lnTo>
                    <a:pt x="22621" y="13017"/>
                  </a:lnTo>
                  <a:lnTo>
                    <a:pt x="28018" y="12541"/>
                  </a:lnTo>
                  <a:lnTo>
                    <a:pt x="31589" y="12700"/>
                  </a:lnTo>
                  <a:lnTo>
                    <a:pt x="34606" y="13255"/>
                  </a:lnTo>
                  <a:lnTo>
                    <a:pt x="37146" y="14287"/>
                  </a:lnTo>
                  <a:lnTo>
                    <a:pt x="39211" y="15716"/>
                  </a:lnTo>
                  <a:lnTo>
                    <a:pt x="40798" y="17621"/>
                  </a:lnTo>
                  <a:lnTo>
                    <a:pt x="41988" y="20082"/>
                  </a:lnTo>
                  <a:lnTo>
                    <a:pt x="42623" y="23097"/>
                  </a:lnTo>
                  <a:lnTo>
                    <a:pt x="42862" y="26748"/>
                  </a:lnTo>
                  <a:lnTo>
                    <a:pt x="33985" y="26748"/>
                  </a:lnTo>
                  <a:lnTo>
                    <a:pt x="35480" y="36988"/>
                  </a:lnTo>
                  <a:lnTo>
                    <a:pt x="42862" y="36988"/>
                  </a:lnTo>
                  <a:lnTo>
                    <a:pt x="42147" y="44291"/>
                  </a:lnTo>
                  <a:lnTo>
                    <a:pt x="41036" y="47545"/>
                  </a:lnTo>
                  <a:lnTo>
                    <a:pt x="39290" y="50561"/>
                  </a:lnTo>
                  <a:lnTo>
                    <a:pt x="36987" y="53022"/>
                  </a:lnTo>
                  <a:lnTo>
                    <a:pt x="34209" y="54847"/>
                  </a:lnTo>
                  <a:lnTo>
                    <a:pt x="30956" y="55960"/>
                  </a:lnTo>
                  <a:lnTo>
                    <a:pt x="27225" y="56435"/>
                  </a:lnTo>
                  <a:lnTo>
                    <a:pt x="22938" y="55960"/>
                  </a:lnTo>
                  <a:lnTo>
                    <a:pt x="19524" y="54530"/>
                  </a:lnTo>
                  <a:lnTo>
                    <a:pt x="17223" y="52069"/>
                  </a:lnTo>
                  <a:lnTo>
                    <a:pt x="16349" y="48418"/>
                  </a:lnTo>
                  <a:lnTo>
                    <a:pt x="17223" y="44053"/>
                  </a:lnTo>
                  <a:lnTo>
                    <a:pt x="19683" y="40957"/>
                  </a:lnTo>
                  <a:lnTo>
                    <a:pt x="23097" y="38972"/>
                  </a:lnTo>
                  <a:lnTo>
                    <a:pt x="27146" y="37703"/>
                  </a:lnTo>
                  <a:lnTo>
                    <a:pt x="35480" y="36988"/>
                  </a:lnTo>
                  <a:lnTo>
                    <a:pt x="33985" y="26748"/>
                  </a:lnTo>
                  <a:lnTo>
                    <a:pt x="33416" y="26748"/>
                  </a:lnTo>
                  <a:lnTo>
                    <a:pt x="22064" y="27542"/>
                  </a:lnTo>
                  <a:lnTo>
                    <a:pt x="16430" y="28654"/>
                  </a:lnTo>
                  <a:lnTo>
                    <a:pt x="11271" y="30560"/>
                  </a:lnTo>
                  <a:lnTo>
                    <a:pt x="6746" y="33496"/>
                  </a:lnTo>
                  <a:lnTo>
                    <a:pt x="3175" y="37544"/>
                  </a:lnTo>
                  <a:lnTo>
                    <a:pt x="872" y="42782"/>
                  </a:lnTo>
                  <a:lnTo>
                    <a:pt x="0" y="49451"/>
                  </a:lnTo>
                  <a:lnTo>
                    <a:pt x="872" y="55166"/>
                  </a:lnTo>
                  <a:lnTo>
                    <a:pt x="3412" y="60007"/>
                  </a:lnTo>
                  <a:lnTo>
                    <a:pt x="7143" y="63897"/>
                  </a:lnTo>
                  <a:lnTo>
                    <a:pt x="11906" y="66675"/>
                  </a:lnTo>
                  <a:lnTo>
                    <a:pt x="17302" y="68421"/>
                  </a:lnTo>
                  <a:lnTo>
                    <a:pt x="23018" y="68976"/>
                  </a:lnTo>
                  <a:lnTo>
                    <a:pt x="28971" y="68262"/>
                  </a:lnTo>
                  <a:lnTo>
                    <a:pt x="34606" y="66040"/>
                  </a:lnTo>
                  <a:lnTo>
                    <a:pt x="39607" y="62467"/>
                  </a:lnTo>
                  <a:lnTo>
                    <a:pt x="43417" y="57625"/>
                  </a:lnTo>
                  <a:lnTo>
                    <a:pt x="43656" y="57625"/>
                  </a:lnTo>
                  <a:lnTo>
                    <a:pt x="43734" y="59531"/>
                  </a:lnTo>
                  <a:lnTo>
                    <a:pt x="43814" y="61991"/>
                  </a:lnTo>
                  <a:lnTo>
                    <a:pt x="44450" y="67468"/>
                  </a:lnTo>
                  <a:lnTo>
                    <a:pt x="59531" y="67468"/>
                  </a:lnTo>
                  <a:lnTo>
                    <a:pt x="58737" y="52705"/>
                  </a:lnTo>
                  <a:lnTo>
                    <a:pt x="58577" y="45163"/>
                  </a:lnTo>
                  <a:lnTo>
                    <a:pt x="58498" y="40957"/>
                  </a:lnTo>
                  <a:lnTo>
                    <a:pt x="58498" y="27781"/>
                  </a:lnTo>
                  <a:lnTo>
                    <a:pt x="58102" y="21035"/>
                  </a:lnTo>
                  <a:lnTo>
                    <a:pt x="56911" y="15240"/>
                  </a:lnTo>
                  <a:lnTo>
                    <a:pt x="54768" y="10397"/>
                  </a:lnTo>
                  <a:lnTo>
                    <a:pt x="51831" y="6588"/>
                  </a:lnTo>
                  <a:lnTo>
                    <a:pt x="47942" y="3650"/>
                  </a:lnTo>
                  <a:lnTo>
                    <a:pt x="43021" y="1587"/>
                  </a:lnTo>
                  <a:lnTo>
                    <a:pt x="37067" y="397"/>
                  </a:lnTo>
                  <a:lnTo>
                    <a:pt x="30082" y="0"/>
                  </a:lnTo>
                  <a:close/>
                </a:path>
              </a:pathLst>
            </a:custGeom>
            <a:solidFill>
              <a:srgbClr val="000000"/>
            </a:solidFill>
          </p:spPr>
          <p:txBody>
            <a:bodyPr vert="horz" lIns="91440" tIns="45720" rIns="91440" bIns="45720" anchor="t"/>
            <a:lstStyle/>
            <a:p>
              <a:endParaRPr lang="en-IN"/>
            </a:p>
          </p:txBody>
        </p:sp>
        <p:sp>
          <p:nvSpPr>
            <p:cNvPr id="3201" name="Shape 3236"/>
            <p:cNvSpPr/>
            <p:nvPr/>
          </p:nvSpPr>
          <p:spPr>
            <a:xfrm>
              <a:off x="744442" y="319610"/>
              <a:ext cx="59531" cy="68976"/>
            </a:xfrm>
            <a:custGeom>
              <a:avLst/>
              <a:gdLst/>
              <a:ahLst/>
              <a:cxnLst/>
              <a:rect l="0" t="0" r="0" b="0"/>
              <a:pathLst>
                <a:path w="59531" h="68976">
                  <a:moveTo>
                    <a:pt x="30082" y="0"/>
                  </a:moveTo>
                  <a:lnTo>
                    <a:pt x="24367" y="317"/>
                  </a:lnTo>
                  <a:lnTo>
                    <a:pt x="18415" y="1348"/>
                  </a:lnTo>
                  <a:lnTo>
                    <a:pt x="12619" y="2936"/>
                  </a:lnTo>
                  <a:lnTo>
                    <a:pt x="7222" y="5001"/>
                  </a:lnTo>
                  <a:lnTo>
                    <a:pt x="7698" y="19684"/>
                  </a:lnTo>
                  <a:lnTo>
                    <a:pt x="12302" y="16668"/>
                  </a:lnTo>
                  <a:lnTo>
                    <a:pt x="17303" y="14446"/>
                  </a:lnTo>
                  <a:lnTo>
                    <a:pt x="22621" y="13017"/>
                  </a:lnTo>
                  <a:lnTo>
                    <a:pt x="28098" y="12541"/>
                  </a:lnTo>
                  <a:lnTo>
                    <a:pt x="34686" y="13255"/>
                  </a:lnTo>
                  <a:lnTo>
                    <a:pt x="39290" y="15716"/>
                  </a:lnTo>
                  <a:lnTo>
                    <a:pt x="40877" y="17621"/>
                  </a:lnTo>
                  <a:lnTo>
                    <a:pt x="41988" y="20082"/>
                  </a:lnTo>
                  <a:lnTo>
                    <a:pt x="42703" y="23097"/>
                  </a:lnTo>
                  <a:lnTo>
                    <a:pt x="42941" y="26748"/>
                  </a:lnTo>
                  <a:lnTo>
                    <a:pt x="33985" y="26748"/>
                  </a:lnTo>
                  <a:lnTo>
                    <a:pt x="35480" y="36988"/>
                  </a:lnTo>
                  <a:lnTo>
                    <a:pt x="42941" y="36988"/>
                  </a:lnTo>
                  <a:lnTo>
                    <a:pt x="42147" y="44291"/>
                  </a:lnTo>
                  <a:lnTo>
                    <a:pt x="41036" y="47545"/>
                  </a:lnTo>
                  <a:lnTo>
                    <a:pt x="39290" y="50561"/>
                  </a:lnTo>
                  <a:lnTo>
                    <a:pt x="36988" y="53022"/>
                  </a:lnTo>
                  <a:lnTo>
                    <a:pt x="34290" y="54847"/>
                  </a:lnTo>
                  <a:lnTo>
                    <a:pt x="31035" y="55960"/>
                  </a:lnTo>
                  <a:lnTo>
                    <a:pt x="27305" y="56435"/>
                  </a:lnTo>
                  <a:lnTo>
                    <a:pt x="23018" y="55960"/>
                  </a:lnTo>
                  <a:lnTo>
                    <a:pt x="19526" y="54530"/>
                  </a:lnTo>
                  <a:lnTo>
                    <a:pt x="17303" y="52069"/>
                  </a:lnTo>
                  <a:lnTo>
                    <a:pt x="16430" y="48418"/>
                  </a:lnTo>
                  <a:lnTo>
                    <a:pt x="17303" y="44053"/>
                  </a:lnTo>
                  <a:lnTo>
                    <a:pt x="19685" y="40957"/>
                  </a:lnTo>
                  <a:lnTo>
                    <a:pt x="23097" y="38972"/>
                  </a:lnTo>
                  <a:lnTo>
                    <a:pt x="27146" y="37703"/>
                  </a:lnTo>
                  <a:lnTo>
                    <a:pt x="35480" y="36988"/>
                  </a:lnTo>
                  <a:lnTo>
                    <a:pt x="33985" y="26748"/>
                  </a:lnTo>
                  <a:lnTo>
                    <a:pt x="33416" y="26748"/>
                  </a:lnTo>
                  <a:lnTo>
                    <a:pt x="22144" y="27542"/>
                  </a:lnTo>
                  <a:lnTo>
                    <a:pt x="16510" y="28654"/>
                  </a:lnTo>
                  <a:lnTo>
                    <a:pt x="11271" y="30560"/>
                  </a:lnTo>
                  <a:lnTo>
                    <a:pt x="6746" y="33496"/>
                  </a:lnTo>
                  <a:lnTo>
                    <a:pt x="3253" y="37544"/>
                  </a:lnTo>
                  <a:lnTo>
                    <a:pt x="872" y="42782"/>
                  </a:lnTo>
                  <a:lnTo>
                    <a:pt x="0" y="49451"/>
                  </a:lnTo>
                  <a:lnTo>
                    <a:pt x="952" y="55166"/>
                  </a:lnTo>
                  <a:lnTo>
                    <a:pt x="3412" y="60007"/>
                  </a:lnTo>
                  <a:lnTo>
                    <a:pt x="7143" y="63897"/>
                  </a:lnTo>
                  <a:lnTo>
                    <a:pt x="11906" y="66675"/>
                  </a:lnTo>
                  <a:lnTo>
                    <a:pt x="17303" y="68421"/>
                  </a:lnTo>
                  <a:lnTo>
                    <a:pt x="23097" y="68976"/>
                  </a:lnTo>
                  <a:lnTo>
                    <a:pt x="28971" y="68262"/>
                  </a:lnTo>
                  <a:lnTo>
                    <a:pt x="34686" y="66040"/>
                  </a:lnTo>
                  <a:lnTo>
                    <a:pt x="39607" y="62467"/>
                  </a:lnTo>
                  <a:lnTo>
                    <a:pt x="43417" y="57625"/>
                  </a:lnTo>
                  <a:lnTo>
                    <a:pt x="43656" y="57625"/>
                  </a:lnTo>
                  <a:lnTo>
                    <a:pt x="43815" y="59531"/>
                  </a:lnTo>
                  <a:lnTo>
                    <a:pt x="43893" y="61991"/>
                  </a:lnTo>
                  <a:lnTo>
                    <a:pt x="44450" y="67468"/>
                  </a:lnTo>
                  <a:lnTo>
                    <a:pt x="59531" y="67468"/>
                  </a:lnTo>
                  <a:lnTo>
                    <a:pt x="58816" y="52705"/>
                  </a:lnTo>
                  <a:lnTo>
                    <a:pt x="58578" y="45163"/>
                  </a:lnTo>
                  <a:lnTo>
                    <a:pt x="58578" y="40957"/>
                  </a:lnTo>
                  <a:lnTo>
                    <a:pt x="58498" y="36194"/>
                  </a:lnTo>
                  <a:lnTo>
                    <a:pt x="58498" y="27781"/>
                  </a:lnTo>
                  <a:lnTo>
                    <a:pt x="58102" y="21035"/>
                  </a:lnTo>
                  <a:lnTo>
                    <a:pt x="56911" y="15240"/>
                  </a:lnTo>
                  <a:lnTo>
                    <a:pt x="54847" y="10397"/>
                  </a:lnTo>
                  <a:lnTo>
                    <a:pt x="51911" y="6588"/>
                  </a:lnTo>
                  <a:lnTo>
                    <a:pt x="48021" y="3650"/>
                  </a:lnTo>
                  <a:lnTo>
                    <a:pt x="43021" y="1587"/>
                  </a:lnTo>
                  <a:lnTo>
                    <a:pt x="37067" y="397"/>
                  </a:lnTo>
                  <a:lnTo>
                    <a:pt x="30082" y="0"/>
                  </a:lnTo>
                  <a:close/>
                </a:path>
              </a:pathLst>
            </a:custGeom>
            <a:solidFill>
              <a:srgbClr val="000000"/>
            </a:solidFill>
          </p:spPr>
          <p:txBody>
            <a:bodyPr vert="horz" lIns="91440" tIns="45720" rIns="91440" bIns="45720" anchor="t"/>
            <a:lstStyle/>
            <a:p>
              <a:endParaRPr lang="en-IN"/>
            </a:p>
          </p:txBody>
        </p:sp>
        <p:sp>
          <p:nvSpPr>
            <p:cNvPr id="3202" name="Shape 3237"/>
            <p:cNvSpPr/>
            <p:nvPr/>
          </p:nvSpPr>
          <p:spPr>
            <a:xfrm>
              <a:off x="669353" y="319610"/>
              <a:ext cx="64769" cy="94376"/>
            </a:xfrm>
            <a:custGeom>
              <a:avLst/>
              <a:gdLst/>
              <a:ahLst/>
              <a:cxnLst/>
              <a:rect l="0" t="0" r="0" b="0"/>
              <a:pathLst>
                <a:path w="64769" h="94376">
                  <a:moveTo>
                    <a:pt x="37067" y="0"/>
                  </a:moveTo>
                  <a:lnTo>
                    <a:pt x="32622" y="13334"/>
                  </a:lnTo>
                  <a:lnTo>
                    <a:pt x="37543" y="14207"/>
                  </a:lnTo>
                  <a:lnTo>
                    <a:pt x="41275" y="16747"/>
                  </a:lnTo>
                  <a:lnTo>
                    <a:pt x="43893" y="20478"/>
                  </a:lnTo>
                  <a:lnTo>
                    <a:pt x="45639" y="24924"/>
                  </a:lnTo>
                  <a:lnTo>
                    <a:pt x="46513" y="29607"/>
                  </a:lnTo>
                  <a:lnTo>
                    <a:pt x="46831" y="34290"/>
                  </a:lnTo>
                  <a:lnTo>
                    <a:pt x="46513" y="39052"/>
                  </a:lnTo>
                  <a:lnTo>
                    <a:pt x="45561" y="43894"/>
                  </a:lnTo>
                  <a:lnTo>
                    <a:pt x="43814" y="48418"/>
                  </a:lnTo>
                  <a:lnTo>
                    <a:pt x="41116" y="52148"/>
                  </a:lnTo>
                  <a:lnTo>
                    <a:pt x="37385" y="54768"/>
                  </a:lnTo>
                  <a:lnTo>
                    <a:pt x="32385" y="55721"/>
                  </a:lnTo>
                  <a:lnTo>
                    <a:pt x="27305" y="54768"/>
                  </a:lnTo>
                  <a:lnTo>
                    <a:pt x="23414" y="52228"/>
                  </a:lnTo>
                  <a:lnTo>
                    <a:pt x="20557" y="48497"/>
                  </a:lnTo>
                  <a:lnTo>
                    <a:pt x="18652" y="44053"/>
                  </a:lnTo>
                  <a:lnTo>
                    <a:pt x="17621" y="39132"/>
                  </a:lnTo>
                  <a:lnTo>
                    <a:pt x="17223" y="34290"/>
                  </a:lnTo>
                  <a:lnTo>
                    <a:pt x="17621" y="29527"/>
                  </a:lnTo>
                  <a:lnTo>
                    <a:pt x="18811" y="24765"/>
                  </a:lnTo>
                  <a:lnTo>
                    <a:pt x="20796" y="20319"/>
                  </a:lnTo>
                  <a:lnTo>
                    <a:pt x="23732" y="16668"/>
                  </a:lnTo>
                  <a:lnTo>
                    <a:pt x="27622" y="14207"/>
                  </a:lnTo>
                  <a:lnTo>
                    <a:pt x="32622" y="13334"/>
                  </a:lnTo>
                  <a:lnTo>
                    <a:pt x="37067" y="0"/>
                  </a:lnTo>
                  <a:lnTo>
                    <a:pt x="30162" y="793"/>
                  </a:lnTo>
                  <a:lnTo>
                    <a:pt x="24447" y="3095"/>
                  </a:lnTo>
                  <a:lnTo>
                    <a:pt x="20002" y="6508"/>
                  </a:lnTo>
                  <a:lnTo>
                    <a:pt x="16588" y="10873"/>
                  </a:lnTo>
                  <a:lnTo>
                    <a:pt x="16351" y="10873"/>
                  </a:lnTo>
                  <a:lnTo>
                    <a:pt x="16351" y="1507"/>
                  </a:lnTo>
                  <a:lnTo>
                    <a:pt x="0" y="1507"/>
                  </a:lnTo>
                  <a:lnTo>
                    <a:pt x="0" y="94376"/>
                  </a:lnTo>
                  <a:lnTo>
                    <a:pt x="17144" y="94376"/>
                  </a:lnTo>
                  <a:lnTo>
                    <a:pt x="17144" y="59928"/>
                  </a:lnTo>
                  <a:lnTo>
                    <a:pt x="17382" y="59928"/>
                  </a:lnTo>
                  <a:lnTo>
                    <a:pt x="21907" y="64452"/>
                  </a:lnTo>
                  <a:lnTo>
                    <a:pt x="26589" y="67230"/>
                  </a:lnTo>
                  <a:lnTo>
                    <a:pt x="31511" y="68580"/>
                  </a:lnTo>
                  <a:lnTo>
                    <a:pt x="36671" y="68976"/>
                  </a:lnTo>
                  <a:lnTo>
                    <a:pt x="41592" y="68580"/>
                  </a:lnTo>
                  <a:lnTo>
                    <a:pt x="45957" y="67627"/>
                  </a:lnTo>
                  <a:lnTo>
                    <a:pt x="49847" y="66119"/>
                  </a:lnTo>
                  <a:lnTo>
                    <a:pt x="53181" y="63975"/>
                  </a:lnTo>
                  <a:lnTo>
                    <a:pt x="58498" y="58419"/>
                  </a:lnTo>
                  <a:lnTo>
                    <a:pt x="62071" y="51355"/>
                  </a:lnTo>
                  <a:lnTo>
                    <a:pt x="64055" y="43180"/>
                  </a:lnTo>
                  <a:lnTo>
                    <a:pt x="64769" y="34290"/>
                  </a:lnTo>
                  <a:lnTo>
                    <a:pt x="64055" y="25479"/>
                  </a:lnTo>
                  <a:lnTo>
                    <a:pt x="62071" y="17303"/>
                  </a:lnTo>
                  <a:lnTo>
                    <a:pt x="58498" y="10318"/>
                  </a:lnTo>
                  <a:lnTo>
                    <a:pt x="53260" y="4841"/>
                  </a:lnTo>
                  <a:lnTo>
                    <a:pt x="50006" y="2778"/>
                  </a:lnTo>
                  <a:lnTo>
                    <a:pt x="46196" y="1269"/>
                  </a:lnTo>
                  <a:lnTo>
                    <a:pt x="41910" y="317"/>
                  </a:lnTo>
                  <a:lnTo>
                    <a:pt x="37067" y="0"/>
                  </a:lnTo>
                  <a:close/>
                </a:path>
              </a:pathLst>
            </a:custGeom>
            <a:solidFill>
              <a:srgbClr val="000000"/>
            </a:solidFill>
          </p:spPr>
          <p:txBody>
            <a:bodyPr vert="horz" lIns="91440" tIns="45720" rIns="91440" bIns="45720" anchor="t"/>
            <a:lstStyle/>
            <a:p>
              <a:endParaRPr lang="en-IN"/>
            </a:p>
          </p:txBody>
        </p:sp>
        <p:sp>
          <p:nvSpPr>
            <p:cNvPr id="3203" name="Shape 3238"/>
            <p:cNvSpPr/>
            <p:nvPr/>
          </p:nvSpPr>
          <p:spPr>
            <a:xfrm>
              <a:off x="3409933" y="657827"/>
              <a:ext cx="65087" cy="67150"/>
            </a:xfrm>
            <a:custGeom>
              <a:avLst/>
              <a:gdLst/>
              <a:ahLst/>
              <a:cxnLst/>
              <a:rect l="0" t="0" r="0" b="0"/>
              <a:pathLst>
                <a:path w="65087" h="67150">
                  <a:moveTo>
                    <a:pt x="32543" y="0"/>
                  </a:moveTo>
                  <a:lnTo>
                    <a:pt x="32543" y="12859"/>
                  </a:lnTo>
                  <a:lnTo>
                    <a:pt x="37306" y="13653"/>
                  </a:lnTo>
                  <a:lnTo>
                    <a:pt x="41037" y="15716"/>
                  </a:lnTo>
                  <a:lnTo>
                    <a:pt x="43815" y="18970"/>
                  </a:lnTo>
                  <a:lnTo>
                    <a:pt x="45720" y="23178"/>
                  </a:lnTo>
                  <a:lnTo>
                    <a:pt x="46831" y="28099"/>
                  </a:lnTo>
                  <a:lnTo>
                    <a:pt x="47227" y="33576"/>
                  </a:lnTo>
                  <a:lnTo>
                    <a:pt x="46831" y="38814"/>
                  </a:lnTo>
                  <a:lnTo>
                    <a:pt x="45720" y="43656"/>
                  </a:lnTo>
                  <a:lnTo>
                    <a:pt x="43815" y="47943"/>
                  </a:lnTo>
                  <a:lnTo>
                    <a:pt x="41037" y="51275"/>
                  </a:lnTo>
                  <a:lnTo>
                    <a:pt x="37306" y="53499"/>
                  </a:lnTo>
                  <a:lnTo>
                    <a:pt x="32543" y="54293"/>
                  </a:lnTo>
                  <a:lnTo>
                    <a:pt x="27861" y="53499"/>
                  </a:lnTo>
                  <a:lnTo>
                    <a:pt x="24129" y="51275"/>
                  </a:lnTo>
                  <a:lnTo>
                    <a:pt x="21272" y="47943"/>
                  </a:lnTo>
                  <a:lnTo>
                    <a:pt x="19367" y="43656"/>
                  </a:lnTo>
                  <a:lnTo>
                    <a:pt x="18256" y="38814"/>
                  </a:lnTo>
                  <a:lnTo>
                    <a:pt x="17858" y="33576"/>
                  </a:lnTo>
                  <a:lnTo>
                    <a:pt x="18256" y="28099"/>
                  </a:lnTo>
                  <a:lnTo>
                    <a:pt x="19367" y="23178"/>
                  </a:lnTo>
                  <a:lnTo>
                    <a:pt x="21272" y="18970"/>
                  </a:lnTo>
                  <a:lnTo>
                    <a:pt x="24129" y="15716"/>
                  </a:lnTo>
                  <a:lnTo>
                    <a:pt x="27861" y="13653"/>
                  </a:lnTo>
                  <a:lnTo>
                    <a:pt x="32543" y="12859"/>
                  </a:lnTo>
                  <a:lnTo>
                    <a:pt x="32543" y="0"/>
                  </a:lnTo>
                  <a:lnTo>
                    <a:pt x="25002" y="634"/>
                  </a:lnTo>
                  <a:lnTo>
                    <a:pt x="18415" y="2302"/>
                  </a:lnTo>
                  <a:lnTo>
                    <a:pt x="12858" y="5081"/>
                  </a:lnTo>
                  <a:lnTo>
                    <a:pt x="8254" y="8969"/>
                  </a:lnTo>
                  <a:lnTo>
                    <a:pt x="4682" y="13812"/>
                  </a:lnTo>
                  <a:lnTo>
                    <a:pt x="2063" y="19525"/>
                  </a:lnTo>
                  <a:lnTo>
                    <a:pt x="556" y="26114"/>
                  </a:lnTo>
                  <a:lnTo>
                    <a:pt x="0" y="33576"/>
                  </a:lnTo>
                  <a:lnTo>
                    <a:pt x="556" y="40957"/>
                  </a:lnTo>
                  <a:lnTo>
                    <a:pt x="2143" y="47466"/>
                  </a:lnTo>
                  <a:lnTo>
                    <a:pt x="4762" y="53181"/>
                  </a:lnTo>
                  <a:lnTo>
                    <a:pt x="8413" y="58103"/>
                  </a:lnTo>
                  <a:lnTo>
                    <a:pt x="13017" y="61992"/>
                  </a:lnTo>
                  <a:lnTo>
                    <a:pt x="18573" y="64769"/>
                  </a:lnTo>
                  <a:lnTo>
                    <a:pt x="25082" y="66516"/>
                  </a:lnTo>
                  <a:lnTo>
                    <a:pt x="32543" y="67150"/>
                  </a:lnTo>
                  <a:lnTo>
                    <a:pt x="40083" y="66516"/>
                  </a:lnTo>
                  <a:lnTo>
                    <a:pt x="46593" y="64769"/>
                  </a:lnTo>
                  <a:lnTo>
                    <a:pt x="52228" y="61992"/>
                  </a:lnTo>
                  <a:lnTo>
                    <a:pt x="56832" y="58103"/>
                  </a:lnTo>
                  <a:lnTo>
                    <a:pt x="60404" y="53181"/>
                  </a:lnTo>
                  <a:lnTo>
                    <a:pt x="63023" y="47466"/>
                  </a:lnTo>
                  <a:lnTo>
                    <a:pt x="64532" y="40957"/>
                  </a:lnTo>
                  <a:lnTo>
                    <a:pt x="65087" y="33576"/>
                  </a:lnTo>
                  <a:lnTo>
                    <a:pt x="64611" y="26114"/>
                  </a:lnTo>
                  <a:lnTo>
                    <a:pt x="63023" y="19525"/>
                  </a:lnTo>
                  <a:lnTo>
                    <a:pt x="60483" y="13812"/>
                  </a:lnTo>
                  <a:lnTo>
                    <a:pt x="56832" y="8969"/>
                  </a:lnTo>
                  <a:lnTo>
                    <a:pt x="52228" y="5081"/>
                  </a:lnTo>
                  <a:lnTo>
                    <a:pt x="46672" y="2302"/>
                  </a:lnTo>
                  <a:lnTo>
                    <a:pt x="40083" y="634"/>
                  </a:lnTo>
                  <a:lnTo>
                    <a:pt x="32543" y="0"/>
                  </a:lnTo>
                  <a:close/>
                </a:path>
              </a:pathLst>
            </a:custGeom>
            <a:solidFill>
              <a:srgbClr val="B5522F"/>
            </a:solidFill>
          </p:spPr>
          <p:txBody>
            <a:bodyPr vert="horz" lIns="91440" tIns="45720" rIns="91440" bIns="45720" anchor="t"/>
            <a:lstStyle/>
            <a:p>
              <a:endParaRPr lang="en-IN"/>
            </a:p>
          </p:txBody>
        </p:sp>
        <p:sp>
          <p:nvSpPr>
            <p:cNvPr id="3204" name="Shape 3239"/>
            <p:cNvSpPr/>
            <p:nvPr/>
          </p:nvSpPr>
          <p:spPr>
            <a:xfrm>
              <a:off x="2139139" y="657827"/>
              <a:ext cx="65087" cy="67150"/>
            </a:xfrm>
            <a:custGeom>
              <a:avLst/>
              <a:gdLst/>
              <a:ahLst/>
              <a:cxnLst/>
              <a:rect l="0" t="0" r="0" b="0"/>
              <a:pathLst>
                <a:path w="65087" h="67150">
                  <a:moveTo>
                    <a:pt x="32543" y="0"/>
                  </a:moveTo>
                  <a:lnTo>
                    <a:pt x="32543" y="12859"/>
                  </a:lnTo>
                  <a:lnTo>
                    <a:pt x="37227" y="13653"/>
                  </a:lnTo>
                  <a:lnTo>
                    <a:pt x="40957" y="15716"/>
                  </a:lnTo>
                  <a:lnTo>
                    <a:pt x="43814" y="18970"/>
                  </a:lnTo>
                  <a:lnTo>
                    <a:pt x="45720" y="23178"/>
                  </a:lnTo>
                  <a:lnTo>
                    <a:pt x="46831" y="28099"/>
                  </a:lnTo>
                  <a:lnTo>
                    <a:pt x="47228" y="33576"/>
                  </a:lnTo>
                  <a:lnTo>
                    <a:pt x="46831" y="38814"/>
                  </a:lnTo>
                  <a:lnTo>
                    <a:pt x="45720" y="43656"/>
                  </a:lnTo>
                  <a:lnTo>
                    <a:pt x="43814" y="47943"/>
                  </a:lnTo>
                  <a:lnTo>
                    <a:pt x="40957" y="51275"/>
                  </a:lnTo>
                  <a:lnTo>
                    <a:pt x="37227" y="53499"/>
                  </a:lnTo>
                  <a:lnTo>
                    <a:pt x="32543" y="54293"/>
                  </a:lnTo>
                  <a:lnTo>
                    <a:pt x="27861" y="53499"/>
                  </a:lnTo>
                  <a:lnTo>
                    <a:pt x="24051" y="51275"/>
                  </a:lnTo>
                  <a:lnTo>
                    <a:pt x="21272" y="47943"/>
                  </a:lnTo>
                  <a:lnTo>
                    <a:pt x="19367" y="43656"/>
                  </a:lnTo>
                  <a:lnTo>
                    <a:pt x="18256" y="38814"/>
                  </a:lnTo>
                  <a:lnTo>
                    <a:pt x="17859" y="33576"/>
                  </a:lnTo>
                  <a:lnTo>
                    <a:pt x="18256" y="28099"/>
                  </a:lnTo>
                  <a:lnTo>
                    <a:pt x="19367" y="23178"/>
                  </a:lnTo>
                  <a:lnTo>
                    <a:pt x="21272" y="18970"/>
                  </a:lnTo>
                  <a:lnTo>
                    <a:pt x="24051" y="15716"/>
                  </a:lnTo>
                  <a:lnTo>
                    <a:pt x="27861" y="13653"/>
                  </a:lnTo>
                  <a:lnTo>
                    <a:pt x="32543" y="12859"/>
                  </a:lnTo>
                  <a:lnTo>
                    <a:pt x="32543" y="0"/>
                  </a:lnTo>
                  <a:lnTo>
                    <a:pt x="25003" y="634"/>
                  </a:lnTo>
                  <a:lnTo>
                    <a:pt x="18414" y="2302"/>
                  </a:lnTo>
                  <a:lnTo>
                    <a:pt x="12858" y="5081"/>
                  </a:lnTo>
                  <a:lnTo>
                    <a:pt x="8254" y="8969"/>
                  </a:lnTo>
                  <a:lnTo>
                    <a:pt x="4683" y="13812"/>
                  </a:lnTo>
                  <a:lnTo>
                    <a:pt x="2063" y="19525"/>
                  </a:lnTo>
                  <a:lnTo>
                    <a:pt x="556" y="26114"/>
                  </a:lnTo>
                  <a:lnTo>
                    <a:pt x="0" y="33576"/>
                  </a:lnTo>
                  <a:lnTo>
                    <a:pt x="556" y="40957"/>
                  </a:lnTo>
                  <a:lnTo>
                    <a:pt x="2143" y="47466"/>
                  </a:lnTo>
                  <a:lnTo>
                    <a:pt x="4762" y="53181"/>
                  </a:lnTo>
                  <a:lnTo>
                    <a:pt x="8334" y="58103"/>
                  </a:lnTo>
                  <a:lnTo>
                    <a:pt x="12938" y="61992"/>
                  </a:lnTo>
                  <a:lnTo>
                    <a:pt x="18573" y="64769"/>
                  </a:lnTo>
                  <a:lnTo>
                    <a:pt x="25082" y="66516"/>
                  </a:lnTo>
                  <a:lnTo>
                    <a:pt x="32543" y="67150"/>
                  </a:lnTo>
                  <a:lnTo>
                    <a:pt x="40084" y="66516"/>
                  </a:lnTo>
                  <a:lnTo>
                    <a:pt x="46593" y="64769"/>
                  </a:lnTo>
                  <a:lnTo>
                    <a:pt x="52228" y="61992"/>
                  </a:lnTo>
                  <a:lnTo>
                    <a:pt x="56832" y="58103"/>
                  </a:lnTo>
                  <a:lnTo>
                    <a:pt x="60405" y="53181"/>
                  </a:lnTo>
                  <a:lnTo>
                    <a:pt x="63023" y="47466"/>
                  </a:lnTo>
                  <a:lnTo>
                    <a:pt x="64532" y="40957"/>
                  </a:lnTo>
                  <a:lnTo>
                    <a:pt x="65087" y="33576"/>
                  </a:lnTo>
                  <a:lnTo>
                    <a:pt x="64532" y="26114"/>
                  </a:lnTo>
                  <a:lnTo>
                    <a:pt x="63023" y="19525"/>
                  </a:lnTo>
                  <a:lnTo>
                    <a:pt x="60405" y="13812"/>
                  </a:lnTo>
                  <a:lnTo>
                    <a:pt x="56832" y="8969"/>
                  </a:lnTo>
                  <a:lnTo>
                    <a:pt x="52228" y="5081"/>
                  </a:lnTo>
                  <a:lnTo>
                    <a:pt x="46672" y="2302"/>
                  </a:lnTo>
                  <a:lnTo>
                    <a:pt x="40084" y="634"/>
                  </a:lnTo>
                  <a:lnTo>
                    <a:pt x="32543" y="0"/>
                  </a:lnTo>
                  <a:close/>
                </a:path>
              </a:pathLst>
            </a:custGeom>
            <a:solidFill>
              <a:srgbClr val="B5522F"/>
            </a:solidFill>
          </p:spPr>
          <p:txBody>
            <a:bodyPr vert="horz" lIns="91440" tIns="45720" rIns="91440" bIns="45720" anchor="t"/>
            <a:lstStyle/>
            <a:p>
              <a:endParaRPr lang="en-IN"/>
            </a:p>
          </p:txBody>
        </p:sp>
        <p:sp>
          <p:nvSpPr>
            <p:cNvPr id="3205" name="Shape 3240"/>
            <p:cNvSpPr/>
            <p:nvPr/>
          </p:nvSpPr>
          <p:spPr>
            <a:xfrm>
              <a:off x="1303399" y="657827"/>
              <a:ext cx="65087" cy="67150"/>
            </a:xfrm>
            <a:custGeom>
              <a:avLst/>
              <a:gdLst/>
              <a:ahLst/>
              <a:cxnLst/>
              <a:rect l="0" t="0" r="0" b="0"/>
              <a:pathLst>
                <a:path w="65087" h="67150">
                  <a:moveTo>
                    <a:pt x="32543" y="0"/>
                  </a:moveTo>
                  <a:lnTo>
                    <a:pt x="32543" y="12859"/>
                  </a:lnTo>
                  <a:lnTo>
                    <a:pt x="37227" y="13653"/>
                  </a:lnTo>
                  <a:lnTo>
                    <a:pt x="40958" y="15716"/>
                  </a:lnTo>
                  <a:lnTo>
                    <a:pt x="43816" y="18970"/>
                  </a:lnTo>
                  <a:lnTo>
                    <a:pt x="45721" y="23178"/>
                  </a:lnTo>
                  <a:lnTo>
                    <a:pt x="46831" y="28099"/>
                  </a:lnTo>
                  <a:lnTo>
                    <a:pt x="47228" y="33576"/>
                  </a:lnTo>
                  <a:lnTo>
                    <a:pt x="46831" y="38814"/>
                  </a:lnTo>
                  <a:lnTo>
                    <a:pt x="45721" y="43656"/>
                  </a:lnTo>
                  <a:lnTo>
                    <a:pt x="43816" y="47943"/>
                  </a:lnTo>
                  <a:lnTo>
                    <a:pt x="40958" y="51275"/>
                  </a:lnTo>
                  <a:lnTo>
                    <a:pt x="37227" y="53499"/>
                  </a:lnTo>
                  <a:lnTo>
                    <a:pt x="32543" y="54293"/>
                  </a:lnTo>
                  <a:lnTo>
                    <a:pt x="27861" y="53499"/>
                  </a:lnTo>
                  <a:lnTo>
                    <a:pt x="24051" y="51275"/>
                  </a:lnTo>
                  <a:lnTo>
                    <a:pt x="21272" y="47943"/>
                  </a:lnTo>
                  <a:lnTo>
                    <a:pt x="19288" y="43656"/>
                  </a:lnTo>
                  <a:lnTo>
                    <a:pt x="18256" y="38814"/>
                  </a:lnTo>
                  <a:lnTo>
                    <a:pt x="17860" y="33576"/>
                  </a:lnTo>
                  <a:lnTo>
                    <a:pt x="18256" y="28099"/>
                  </a:lnTo>
                  <a:lnTo>
                    <a:pt x="19288" y="23178"/>
                  </a:lnTo>
                  <a:lnTo>
                    <a:pt x="21272" y="18970"/>
                  </a:lnTo>
                  <a:lnTo>
                    <a:pt x="24051" y="15716"/>
                  </a:lnTo>
                  <a:lnTo>
                    <a:pt x="27861" y="13653"/>
                  </a:lnTo>
                  <a:lnTo>
                    <a:pt x="32543" y="12859"/>
                  </a:lnTo>
                  <a:lnTo>
                    <a:pt x="32543" y="0"/>
                  </a:lnTo>
                  <a:lnTo>
                    <a:pt x="25003" y="634"/>
                  </a:lnTo>
                  <a:lnTo>
                    <a:pt x="18416" y="2302"/>
                  </a:lnTo>
                  <a:lnTo>
                    <a:pt x="12860" y="5081"/>
                  </a:lnTo>
                  <a:lnTo>
                    <a:pt x="8256" y="8969"/>
                  </a:lnTo>
                  <a:lnTo>
                    <a:pt x="4603" y="13812"/>
                  </a:lnTo>
                  <a:lnTo>
                    <a:pt x="2064" y="19525"/>
                  </a:lnTo>
                  <a:lnTo>
                    <a:pt x="477" y="26114"/>
                  </a:lnTo>
                  <a:lnTo>
                    <a:pt x="0" y="33576"/>
                  </a:lnTo>
                  <a:lnTo>
                    <a:pt x="556" y="40957"/>
                  </a:lnTo>
                  <a:lnTo>
                    <a:pt x="2143" y="47466"/>
                  </a:lnTo>
                  <a:lnTo>
                    <a:pt x="4762" y="53181"/>
                  </a:lnTo>
                  <a:lnTo>
                    <a:pt x="8335" y="58103"/>
                  </a:lnTo>
                  <a:lnTo>
                    <a:pt x="12938" y="61992"/>
                  </a:lnTo>
                  <a:lnTo>
                    <a:pt x="18575" y="64769"/>
                  </a:lnTo>
                  <a:lnTo>
                    <a:pt x="25083" y="66516"/>
                  </a:lnTo>
                  <a:lnTo>
                    <a:pt x="32543" y="67150"/>
                  </a:lnTo>
                  <a:lnTo>
                    <a:pt x="40006" y="66516"/>
                  </a:lnTo>
                  <a:lnTo>
                    <a:pt x="46593" y="64769"/>
                  </a:lnTo>
                  <a:lnTo>
                    <a:pt x="52150" y="61992"/>
                  </a:lnTo>
                  <a:lnTo>
                    <a:pt x="56753" y="58103"/>
                  </a:lnTo>
                  <a:lnTo>
                    <a:pt x="60405" y="53181"/>
                  </a:lnTo>
                  <a:lnTo>
                    <a:pt x="63025" y="47466"/>
                  </a:lnTo>
                  <a:lnTo>
                    <a:pt x="64532" y="40957"/>
                  </a:lnTo>
                  <a:lnTo>
                    <a:pt x="65087" y="33576"/>
                  </a:lnTo>
                  <a:lnTo>
                    <a:pt x="64532" y="26114"/>
                  </a:lnTo>
                  <a:lnTo>
                    <a:pt x="63025" y="19525"/>
                  </a:lnTo>
                  <a:lnTo>
                    <a:pt x="60405" y="13812"/>
                  </a:lnTo>
                  <a:lnTo>
                    <a:pt x="56833" y="8969"/>
                  </a:lnTo>
                  <a:lnTo>
                    <a:pt x="52228" y="5081"/>
                  </a:lnTo>
                  <a:lnTo>
                    <a:pt x="46672" y="2302"/>
                  </a:lnTo>
                  <a:lnTo>
                    <a:pt x="40085" y="634"/>
                  </a:lnTo>
                  <a:lnTo>
                    <a:pt x="32543" y="0"/>
                  </a:lnTo>
                  <a:close/>
                </a:path>
              </a:pathLst>
            </a:custGeom>
            <a:solidFill>
              <a:srgbClr val="B5522F"/>
            </a:solidFill>
          </p:spPr>
          <p:txBody>
            <a:bodyPr vert="horz" lIns="91440" tIns="45720" rIns="91440" bIns="45720" anchor="t"/>
            <a:lstStyle/>
            <a:p>
              <a:endParaRPr lang="en-IN"/>
            </a:p>
          </p:txBody>
        </p:sp>
        <p:sp>
          <p:nvSpPr>
            <p:cNvPr id="3206" name="Shape 3241"/>
            <p:cNvSpPr/>
            <p:nvPr/>
          </p:nvSpPr>
          <p:spPr>
            <a:xfrm>
              <a:off x="3385565" y="658939"/>
              <a:ext cx="0" cy="64928"/>
            </a:xfrm>
            <a:custGeom>
              <a:avLst/>
              <a:gdLst/>
              <a:ahLst/>
              <a:cxnLst/>
              <a:rect l="0" t="0" r="0" b="0"/>
              <a:pathLst>
                <a:path h="64928">
                  <a:moveTo>
                    <a:pt x="0" y="64928"/>
                  </a:moveTo>
                  <a:lnTo>
                    <a:pt x="0" y="0"/>
                  </a:lnTo>
                </a:path>
              </a:pathLst>
            </a:custGeom>
            <a:noFill/>
            <a:ln w="17303" cap="flat">
              <a:solidFill>
                <a:srgbClr val="B5522F"/>
              </a:solidFill>
              <a:prstDash val="solid"/>
            </a:ln>
          </p:spPr>
          <p:txBody>
            <a:bodyPr vert="horz" lIns="91440" tIns="45720" rIns="91440" bIns="45720" anchor="t"/>
            <a:lstStyle/>
            <a:p>
              <a:endParaRPr lang="en-IN"/>
            </a:p>
          </p:txBody>
        </p:sp>
        <p:sp>
          <p:nvSpPr>
            <p:cNvPr id="3207" name="Shape 3242"/>
            <p:cNvSpPr/>
            <p:nvPr/>
          </p:nvSpPr>
          <p:spPr>
            <a:xfrm>
              <a:off x="3314603" y="658939"/>
              <a:ext cx="49212" cy="64928"/>
            </a:xfrm>
            <a:custGeom>
              <a:avLst/>
              <a:gdLst/>
              <a:ahLst/>
              <a:cxnLst/>
              <a:rect l="0" t="0" r="0" b="0"/>
              <a:pathLst>
                <a:path w="49212" h="64928">
                  <a:moveTo>
                    <a:pt x="0" y="0"/>
                  </a:moveTo>
                  <a:lnTo>
                    <a:pt x="0" y="12857"/>
                  </a:lnTo>
                  <a:lnTo>
                    <a:pt x="15954" y="12857"/>
                  </a:lnTo>
                  <a:lnTo>
                    <a:pt x="15954" y="64928"/>
                  </a:lnTo>
                  <a:lnTo>
                    <a:pt x="33258" y="64928"/>
                  </a:lnTo>
                  <a:lnTo>
                    <a:pt x="33258" y="12857"/>
                  </a:lnTo>
                  <a:lnTo>
                    <a:pt x="49212" y="12857"/>
                  </a:lnTo>
                  <a:lnTo>
                    <a:pt x="49212" y="0"/>
                  </a:lnTo>
                  <a:lnTo>
                    <a:pt x="0" y="0"/>
                  </a:lnTo>
                  <a:close/>
                </a:path>
              </a:pathLst>
            </a:custGeom>
            <a:solidFill>
              <a:srgbClr val="B5522F"/>
            </a:solidFill>
          </p:spPr>
          <p:txBody>
            <a:bodyPr vert="horz" lIns="91440" tIns="45720" rIns="91440" bIns="45720" anchor="t"/>
            <a:lstStyle/>
            <a:p>
              <a:endParaRPr lang="en-IN"/>
            </a:p>
          </p:txBody>
        </p:sp>
        <p:sp>
          <p:nvSpPr>
            <p:cNvPr id="3208" name="Shape 3243"/>
            <p:cNvSpPr/>
            <p:nvPr/>
          </p:nvSpPr>
          <p:spPr>
            <a:xfrm>
              <a:off x="3101878" y="658939"/>
              <a:ext cx="56912" cy="66038"/>
            </a:xfrm>
            <a:custGeom>
              <a:avLst/>
              <a:gdLst/>
              <a:ahLst/>
              <a:cxnLst/>
              <a:rect l="0" t="0" r="0" b="0"/>
              <a:pathLst>
                <a:path w="56912" h="66038">
                  <a:moveTo>
                    <a:pt x="0" y="0"/>
                  </a:moveTo>
                  <a:lnTo>
                    <a:pt x="0" y="40242"/>
                  </a:lnTo>
                  <a:lnTo>
                    <a:pt x="953" y="48338"/>
                  </a:lnTo>
                  <a:lnTo>
                    <a:pt x="3650" y="54847"/>
                  </a:lnTo>
                  <a:lnTo>
                    <a:pt x="7858" y="59768"/>
                  </a:lnTo>
                  <a:lnTo>
                    <a:pt x="13493" y="63261"/>
                  </a:lnTo>
                  <a:lnTo>
                    <a:pt x="20399" y="65324"/>
                  </a:lnTo>
                  <a:lnTo>
                    <a:pt x="28417" y="66038"/>
                  </a:lnTo>
                  <a:lnTo>
                    <a:pt x="36433" y="65324"/>
                  </a:lnTo>
                  <a:lnTo>
                    <a:pt x="43338" y="63261"/>
                  </a:lnTo>
                  <a:lnTo>
                    <a:pt x="49054" y="59768"/>
                  </a:lnTo>
                  <a:lnTo>
                    <a:pt x="53261" y="54847"/>
                  </a:lnTo>
                  <a:lnTo>
                    <a:pt x="55959" y="48338"/>
                  </a:lnTo>
                  <a:lnTo>
                    <a:pt x="56912" y="40242"/>
                  </a:lnTo>
                  <a:lnTo>
                    <a:pt x="56912" y="0"/>
                  </a:lnTo>
                  <a:lnTo>
                    <a:pt x="39608" y="0"/>
                  </a:lnTo>
                  <a:lnTo>
                    <a:pt x="39608" y="37384"/>
                  </a:lnTo>
                  <a:lnTo>
                    <a:pt x="39053" y="43497"/>
                  </a:lnTo>
                  <a:lnTo>
                    <a:pt x="37306" y="48497"/>
                  </a:lnTo>
                  <a:lnTo>
                    <a:pt x="35878" y="50481"/>
                  </a:lnTo>
                  <a:lnTo>
                    <a:pt x="33893" y="51910"/>
                  </a:lnTo>
                  <a:lnTo>
                    <a:pt x="31432" y="52862"/>
                  </a:lnTo>
                  <a:lnTo>
                    <a:pt x="28417" y="53181"/>
                  </a:lnTo>
                  <a:lnTo>
                    <a:pt x="25479" y="52862"/>
                  </a:lnTo>
                  <a:lnTo>
                    <a:pt x="22939" y="51910"/>
                  </a:lnTo>
                  <a:lnTo>
                    <a:pt x="20956" y="50481"/>
                  </a:lnTo>
                  <a:lnTo>
                    <a:pt x="19525" y="48497"/>
                  </a:lnTo>
                  <a:lnTo>
                    <a:pt x="17859" y="43497"/>
                  </a:lnTo>
                  <a:lnTo>
                    <a:pt x="17304" y="37384"/>
                  </a:lnTo>
                  <a:lnTo>
                    <a:pt x="17304" y="0"/>
                  </a:lnTo>
                  <a:lnTo>
                    <a:pt x="0" y="0"/>
                  </a:lnTo>
                  <a:close/>
                </a:path>
              </a:pathLst>
            </a:custGeom>
            <a:solidFill>
              <a:srgbClr val="B5522F"/>
            </a:solidFill>
          </p:spPr>
          <p:txBody>
            <a:bodyPr vert="horz" lIns="91440" tIns="45720" rIns="91440" bIns="45720" anchor="t"/>
            <a:lstStyle/>
            <a:p>
              <a:endParaRPr lang="en-IN"/>
            </a:p>
          </p:txBody>
        </p:sp>
        <p:sp>
          <p:nvSpPr>
            <p:cNvPr id="3209" name="Shape 3244"/>
            <p:cNvSpPr/>
            <p:nvPr/>
          </p:nvSpPr>
          <p:spPr>
            <a:xfrm>
              <a:off x="3045602" y="658939"/>
              <a:ext cx="43418" cy="64928"/>
            </a:xfrm>
            <a:custGeom>
              <a:avLst/>
              <a:gdLst/>
              <a:ahLst/>
              <a:cxnLst/>
              <a:rect l="0" t="0" r="0" b="0"/>
              <a:pathLst>
                <a:path w="43418" h="64928">
                  <a:moveTo>
                    <a:pt x="0" y="0"/>
                  </a:moveTo>
                  <a:lnTo>
                    <a:pt x="0" y="64928"/>
                  </a:lnTo>
                  <a:lnTo>
                    <a:pt x="17303" y="64928"/>
                  </a:lnTo>
                  <a:lnTo>
                    <a:pt x="17303" y="38813"/>
                  </a:lnTo>
                  <a:lnTo>
                    <a:pt x="42307" y="38813"/>
                  </a:lnTo>
                  <a:lnTo>
                    <a:pt x="42307" y="26510"/>
                  </a:lnTo>
                  <a:lnTo>
                    <a:pt x="17303" y="26510"/>
                  </a:lnTo>
                  <a:lnTo>
                    <a:pt x="17303" y="12302"/>
                  </a:lnTo>
                  <a:lnTo>
                    <a:pt x="43418" y="12302"/>
                  </a:lnTo>
                  <a:lnTo>
                    <a:pt x="43418" y="0"/>
                  </a:lnTo>
                  <a:lnTo>
                    <a:pt x="0" y="0"/>
                  </a:lnTo>
                  <a:close/>
                </a:path>
              </a:pathLst>
            </a:custGeom>
            <a:solidFill>
              <a:srgbClr val="B5522F"/>
            </a:solidFill>
          </p:spPr>
          <p:txBody>
            <a:bodyPr vert="horz" lIns="91440" tIns="45720" rIns="91440" bIns="45720" anchor="t"/>
            <a:lstStyle/>
            <a:p>
              <a:endParaRPr lang="en-IN"/>
            </a:p>
          </p:txBody>
        </p:sp>
        <p:sp>
          <p:nvSpPr>
            <p:cNvPr id="3210" name="Shape 3245"/>
            <p:cNvSpPr/>
            <p:nvPr/>
          </p:nvSpPr>
          <p:spPr>
            <a:xfrm>
              <a:off x="2424652" y="658939"/>
              <a:ext cx="46751" cy="64928"/>
            </a:xfrm>
            <a:custGeom>
              <a:avLst/>
              <a:gdLst/>
              <a:ahLst/>
              <a:cxnLst/>
              <a:rect l="0" t="0" r="0" b="0"/>
              <a:pathLst>
                <a:path w="46751" h="64928">
                  <a:moveTo>
                    <a:pt x="0" y="0"/>
                  </a:moveTo>
                  <a:lnTo>
                    <a:pt x="0" y="64928"/>
                  </a:lnTo>
                  <a:lnTo>
                    <a:pt x="46751" y="64928"/>
                  </a:lnTo>
                  <a:lnTo>
                    <a:pt x="46751" y="52624"/>
                  </a:lnTo>
                  <a:lnTo>
                    <a:pt x="17303" y="52624"/>
                  </a:lnTo>
                  <a:lnTo>
                    <a:pt x="17303" y="37941"/>
                  </a:lnTo>
                  <a:lnTo>
                    <a:pt x="44132" y="37941"/>
                  </a:lnTo>
                  <a:lnTo>
                    <a:pt x="44132" y="25716"/>
                  </a:lnTo>
                  <a:lnTo>
                    <a:pt x="17303" y="25716"/>
                  </a:lnTo>
                  <a:lnTo>
                    <a:pt x="17303" y="12302"/>
                  </a:lnTo>
                  <a:lnTo>
                    <a:pt x="45720" y="12302"/>
                  </a:lnTo>
                  <a:lnTo>
                    <a:pt x="45720" y="0"/>
                  </a:lnTo>
                  <a:lnTo>
                    <a:pt x="0" y="0"/>
                  </a:lnTo>
                  <a:close/>
                </a:path>
              </a:pathLst>
            </a:custGeom>
            <a:solidFill>
              <a:srgbClr val="B5522F"/>
            </a:solidFill>
          </p:spPr>
          <p:txBody>
            <a:bodyPr vert="horz" lIns="91440" tIns="45720" rIns="91440" bIns="45720" anchor="t"/>
            <a:lstStyle/>
            <a:p>
              <a:endParaRPr lang="en-IN"/>
            </a:p>
          </p:txBody>
        </p:sp>
        <p:sp>
          <p:nvSpPr>
            <p:cNvPr id="3211" name="Shape 3246"/>
            <p:cNvSpPr/>
            <p:nvPr/>
          </p:nvSpPr>
          <p:spPr>
            <a:xfrm>
              <a:off x="2216848" y="658939"/>
              <a:ext cx="56911" cy="66038"/>
            </a:xfrm>
            <a:custGeom>
              <a:avLst/>
              <a:gdLst/>
              <a:ahLst/>
              <a:cxnLst/>
              <a:rect l="0" t="0" r="0" b="0"/>
              <a:pathLst>
                <a:path w="56911" h="66038">
                  <a:moveTo>
                    <a:pt x="0" y="0"/>
                  </a:moveTo>
                  <a:lnTo>
                    <a:pt x="0" y="40242"/>
                  </a:lnTo>
                  <a:lnTo>
                    <a:pt x="952" y="48338"/>
                  </a:lnTo>
                  <a:lnTo>
                    <a:pt x="3651" y="54847"/>
                  </a:lnTo>
                  <a:lnTo>
                    <a:pt x="7857" y="59768"/>
                  </a:lnTo>
                  <a:lnTo>
                    <a:pt x="13493" y="63261"/>
                  </a:lnTo>
                  <a:lnTo>
                    <a:pt x="20478" y="65324"/>
                  </a:lnTo>
                  <a:lnTo>
                    <a:pt x="28416" y="66038"/>
                  </a:lnTo>
                  <a:lnTo>
                    <a:pt x="36432" y="65324"/>
                  </a:lnTo>
                  <a:lnTo>
                    <a:pt x="43338" y="63261"/>
                  </a:lnTo>
                  <a:lnTo>
                    <a:pt x="49053" y="59768"/>
                  </a:lnTo>
                  <a:lnTo>
                    <a:pt x="53259" y="54847"/>
                  </a:lnTo>
                  <a:lnTo>
                    <a:pt x="55958" y="48338"/>
                  </a:lnTo>
                  <a:lnTo>
                    <a:pt x="56911" y="40242"/>
                  </a:lnTo>
                  <a:lnTo>
                    <a:pt x="56911" y="0"/>
                  </a:lnTo>
                  <a:lnTo>
                    <a:pt x="39607" y="0"/>
                  </a:lnTo>
                  <a:lnTo>
                    <a:pt x="39607" y="37384"/>
                  </a:lnTo>
                  <a:lnTo>
                    <a:pt x="39052" y="43497"/>
                  </a:lnTo>
                  <a:lnTo>
                    <a:pt x="37306" y="48497"/>
                  </a:lnTo>
                  <a:lnTo>
                    <a:pt x="35877" y="50481"/>
                  </a:lnTo>
                  <a:lnTo>
                    <a:pt x="33892" y="51910"/>
                  </a:lnTo>
                  <a:lnTo>
                    <a:pt x="31432" y="52862"/>
                  </a:lnTo>
                  <a:lnTo>
                    <a:pt x="28416" y="53181"/>
                  </a:lnTo>
                  <a:lnTo>
                    <a:pt x="25478" y="52862"/>
                  </a:lnTo>
                  <a:lnTo>
                    <a:pt x="23018" y="51910"/>
                  </a:lnTo>
                  <a:lnTo>
                    <a:pt x="21033" y="50481"/>
                  </a:lnTo>
                  <a:lnTo>
                    <a:pt x="19605" y="48497"/>
                  </a:lnTo>
                  <a:lnTo>
                    <a:pt x="17858" y="43497"/>
                  </a:lnTo>
                  <a:lnTo>
                    <a:pt x="17303" y="37384"/>
                  </a:lnTo>
                  <a:lnTo>
                    <a:pt x="17303" y="0"/>
                  </a:lnTo>
                  <a:lnTo>
                    <a:pt x="0" y="0"/>
                  </a:lnTo>
                  <a:close/>
                </a:path>
              </a:pathLst>
            </a:custGeom>
            <a:solidFill>
              <a:srgbClr val="B5522F"/>
            </a:solidFill>
          </p:spPr>
          <p:txBody>
            <a:bodyPr vert="horz" lIns="91440" tIns="45720" rIns="91440" bIns="45720" anchor="t"/>
            <a:lstStyle/>
            <a:p>
              <a:endParaRPr lang="en-IN"/>
            </a:p>
          </p:txBody>
        </p:sp>
        <p:sp>
          <p:nvSpPr>
            <p:cNvPr id="3212" name="Shape 3247"/>
            <p:cNvSpPr/>
            <p:nvPr/>
          </p:nvSpPr>
          <p:spPr>
            <a:xfrm>
              <a:off x="1965864" y="658939"/>
              <a:ext cx="61991" cy="64928"/>
            </a:xfrm>
            <a:custGeom>
              <a:avLst/>
              <a:gdLst/>
              <a:ahLst/>
              <a:cxnLst/>
              <a:rect l="0" t="0" r="0" b="0"/>
              <a:pathLst>
                <a:path w="61991" h="64928">
                  <a:moveTo>
                    <a:pt x="0" y="0"/>
                  </a:moveTo>
                  <a:lnTo>
                    <a:pt x="17303" y="12857"/>
                  </a:lnTo>
                  <a:lnTo>
                    <a:pt x="23971" y="12857"/>
                  </a:lnTo>
                  <a:lnTo>
                    <a:pt x="28495" y="13175"/>
                  </a:lnTo>
                  <a:lnTo>
                    <a:pt x="32463" y="14128"/>
                  </a:lnTo>
                  <a:lnTo>
                    <a:pt x="35877" y="15636"/>
                  </a:lnTo>
                  <a:lnTo>
                    <a:pt x="38813" y="17858"/>
                  </a:lnTo>
                  <a:lnTo>
                    <a:pt x="41116" y="20637"/>
                  </a:lnTo>
                  <a:lnTo>
                    <a:pt x="42782" y="23969"/>
                  </a:lnTo>
                  <a:lnTo>
                    <a:pt x="43735" y="27938"/>
                  </a:lnTo>
                  <a:lnTo>
                    <a:pt x="44132" y="32463"/>
                  </a:lnTo>
                  <a:lnTo>
                    <a:pt x="43735" y="36987"/>
                  </a:lnTo>
                  <a:lnTo>
                    <a:pt x="42782" y="40956"/>
                  </a:lnTo>
                  <a:lnTo>
                    <a:pt x="41116" y="44291"/>
                  </a:lnTo>
                  <a:lnTo>
                    <a:pt x="38893" y="47068"/>
                  </a:lnTo>
                  <a:lnTo>
                    <a:pt x="36036" y="49290"/>
                  </a:lnTo>
                  <a:lnTo>
                    <a:pt x="32622" y="50800"/>
                  </a:lnTo>
                  <a:lnTo>
                    <a:pt x="28575" y="51751"/>
                  </a:lnTo>
                  <a:lnTo>
                    <a:pt x="23971" y="52068"/>
                  </a:lnTo>
                  <a:lnTo>
                    <a:pt x="17303" y="52068"/>
                  </a:lnTo>
                  <a:lnTo>
                    <a:pt x="17303" y="12857"/>
                  </a:lnTo>
                  <a:lnTo>
                    <a:pt x="0" y="0"/>
                  </a:lnTo>
                  <a:lnTo>
                    <a:pt x="0" y="64928"/>
                  </a:lnTo>
                  <a:lnTo>
                    <a:pt x="23573" y="64928"/>
                  </a:lnTo>
                  <a:lnTo>
                    <a:pt x="34131" y="64213"/>
                  </a:lnTo>
                  <a:lnTo>
                    <a:pt x="43417" y="61832"/>
                  </a:lnTo>
                  <a:lnTo>
                    <a:pt x="47466" y="60006"/>
                  </a:lnTo>
                  <a:lnTo>
                    <a:pt x="51117" y="57705"/>
                  </a:lnTo>
                  <a:lnTo>
                    <a:pt x="54292" y="54847"/>
                  </a:lnTo>
                  <a:lnTo>
                    <a:pt x="56991" y="51513"/>
                  </a:lnTo>
                  <a:lnTo>
                    <a:pt x="59133" y="47545"/>
                  </a:lnTo>
                  <a:lnTo>
                    <a:pt x="60721" y="43019"/>
                  </a:lnTo>
                  <a:lnTo>
                    <a:pt x="61673" y="37941"/>
                  </a:lnTo>
                  <a:lnTo>
                    <a:pt x="61991" y="32225"/>
                  </a:lnTo>
                  <a:lnTo>
                    <a:pt x="61673" y="26351"/>
                  </a:lnTo>
                  <a:lnTo>
                    <a:pt x="60721" y="21112"/>
                  </a:lnTo>
                  <a:lnTo>
                    <a:pt x="59213" y="16588"/>
                  </a:lnTo>
                  <a:lnTo>
                    <a:pt x="57070" y="12700"/>
                  </a:lnTo>
                  <a:lnTo>
                    <a:pt x="54371" y="9445"/>
                  </a:lnTo>
                  <a:lnTo>
                    <a:pt x="51276" y="6666"/>
                  </a:lnTo>
                  <a:lnTo>
                    <a:pt x="47703" y="4443"/>
                  </a:lnTo>
                  <a:lnTo>
                    <a:pt x="43576" y="2777"/>
                  </a:lnTo>
                  <a:lnTo>
                    <a:pt x="34290" y="634"/>
                  </a:lnTo>
                  <a:lnTo>
                    <a:pt x="23573" y="0"/>
                  </a:lnTo>
                  <a:lnTo>
                    <a:pt x="0" y="0"/>
                  </a:lnTo>
                  <a:close/>
                </a:path>
              </a:pathLst>
            </a:custGeom>
            <a:solidFill>
              <a:srgbClr val="B5522F"/>
            </a:solidFill>
          </p:spPr>
          <p:txBody>
            <a:bodyPr vert="horz" lIns="91440" tIns="45720" rIns="91440" bIns="45720" anchor="t"/>
            <a:lstStyle/>
            <a:p>
              <a:endParaRPr lang="en-IN"/>
            </a:p>
          </p:txBody>
        </p:sp>
        <p:sp>
          <p:nvSpPr>
            <p:cNvPr id="3213" name="Shape 3248"/>
            <p:cNvSpPr/>
            <p:nvPr/>
          </p:nvSpPr>
          <p:spPr>
            <a:xfrm>
              <a:off x="1714642" y="658939"/>
              <a:ext cx="49292" cy="64928"/>
            </a:xfrm>
            <a:custGeom>
              <a:avLst/>
              <a:gdLst/>
              <a:ahLst/>
              <a:cxnLst/>
              <a:rect l="0" t="0" r="0" b="0"/>
              <a:pathLst>
                <a:path w="49292" h="64928">
                  <a:moveTo>
                    <a:pt x="0" y="0"/>
                  </a:moveTo>
                  <a:lnTo>
                    <a:pt x="0" y="12857"/>
                  </a:lnTo>
                  <a:lnTo>
                    <a:pt x="16033" y="12857"/>
                  </a:lnTo>
                  <a:lnTo>
                    <a:pt x="16033" y="64928"/>
                  </a:lnTo>
                  <a:lnTo>
                    <a:pt x="33337" y="64928"/>
                  </a:lnTo>
                  <a:lnTo>
                    <a:pt x="33337" y="12857"/>
                  </a:lnTo>
                  <a:lnTo>
                    <a:pt x="49292" y="12857"/>
                  </a:lnTo>
                  <a:lnTo>
                    <a:pt x="49292" y="0"/>
                  </a:lnTo>
                  <a:lnTo>
                    <a:pt x="0" y="0"/>
                  </a:lnTo>
                  <a:close/>
                </a:path>
              </a:pathLst>
            </a:custGeom>
            <a:solidFill>
              <a:srgbClr val="B5522F"/>
            </a:solidFill>
          </p:spPr>
          <p:txBody>
            <a:bodyPr vert="horz" lIns="91440" tIns="45720" rIns="91440" bIns="45720" anchor="t"/>
            <a:lstStyle/>
            <a:p>
              <a:endParaRPr lang="en-IN"/>
            </a:p>
          </p:txBody>
        </p:sp>
        <p:sp>
          <p:nvSpPr>
            <p:cNvPr id="3214" name="Shape 3249"/>
            <p:cNvSpPr/>
            <p:nvPr/>
          </p:nvSpPr>
          <p:spPr>
            <a:xfrm>
              <a:off x="1578672" y="658939"/>
              <a:ext cx="46752" cy="64928"/>
            </a:xfrm>
            <a:custGeom>
              <a:avLst/>
              <a:gdLst/>
              <a:ahLst/>
              <a:cxnLst/>
              <a:rect l="0" t="0" r="0" b="0"/>
              <a:pathLst>
                <a:path w="46752" h="64928">
                  <a:moveTo>
                    <a:pt x="0" y="0"/>
                  </a:moveTo>
                  <a:lnTo>
                    <a:pt x="0" y="64928"/>
                  </a:lnTo>
                  <a:lnTo>
                    <a:pt x="46752" y="64928"/>
                  </a:lnTo>
                  <a:lnTo>
                    <a:pt x="46752" y="52624"/>
                  </a:lnTo>
                  <a:lnTo>
                    <a:pt x="17304" y="52624"/>
                  </a:lnTo>
                  <a:lnTo>
                    <a:pt x="17304" y="37941"/>
                  </a:lnTo>
                  <a:lnTo>
                    <a:pt x="44133" y="37941"/>
                  </a:lnTo>
                  <a:lnTo>
                    <a:pt x="44133" y="25716"/>
                  </a:lnTo>
                  <a:lnTo>
                    <a:pt x="17304" y="25716"/>
                  </a:lnTo>
                  <a:lnTo>
                    <a:pt x="17304" y="12302"/>
                  </a:lnTo>
                  <a:lnTo>
                    <a:pt x="45721" y="12302"/>
                  </a:lnTo>
                  <a:lnTo>
                    <a:pt x="45721" y="0"/>
                  </a:lnTo>
                  <a:lnTo>
                    <a:pt x="0" y="0"/>
                  </a:lnTo>
                  <a:close/>
                </a:path>
              </a:pathLst>
            </a:custGeom>
            <a:solidFill>
              <a:srgbClr val="B5522F"/>
            </a:solidFill>
          </p:spPr>
          <p:txBody>
            <a:bodyPr vert="horz" lIns="91440" tIns="45720" rIns="91440" bIns="45720" anchor="t"/>
            <a:lstStyle/>
            <a:p>
              <a:endParaRPr lang="en-IN"/>
            </a:p>
          </p:txBody>
        </p:sp>
        <p:sp>
          <p:nvSpPr>
            <p:cNvPr id="3215" name="Shape 3250"/>
            <p:cNvSpPr/>
            <p:nvPr/>
          </p:nvSpPr>
          <p:spPr>
            <a:xfrm>
              <a:off x="427497" y="658939"/>
              <a:ext cx="0" cy="64928"/>
            </a:xfrm>
            <a:custGeom>
              <a:avLst/>
              <a:gdLst/>
              <a:ahLst/>
              <a:cxnLst/>
              <a:rect l="0" t="0" r="0" b="0"/>
              <a:pathLst>
                <a:path h="64928">
                  <a:moveTo>
                    <a:pt x="0" y="64928"/>
                  </a:moveTo>
                  <a:lnTo>
                    <a:pt x="0" y="0"/>
                  </a:lnTo>
                </a:path>
              </a:pathLst>
            </a:custGeom>
            <a:noFill/>
            <a:ln w="17304" cap="flat">
              <a:solidFill>
                <a:srgbClr val="B5522F"/>
              </a:solidFill>
              <a:prstDash val="solid"/>
            </a:ln>
          </p:spPr>
          <p:txBody>
            <a:bodyPr vert="horz" lIns="91440" tIns="45720" rIns="91440" bIns="45720" anchor="t"/>
            <a:lstStyle/>
            <a:p>
              <a:endParaRPr lang="en-IN"/>
            </a:p>
          </p:txBody>
        </p:sp>
        <p:sp>
          <p:nvSpPr>
            <p:cNvPr id="3216" name="Shape 3251"/>
            <p:cNvSpPr/>
            <p:nvPr/>
          </p:nvSpPr>
          <p:spPr>
            <a:xfrm>
              <a:off x="180719" y="658939"/>
              <a:ext cx="49292" cy="64928"/>
            </a:xfrm>
            <a:custGeom>
              <a:avLst/>
              <a:gdLst/>
              <a:ahLst/>
              <a:cxnLst/>
              <a:rect l="0" t="0" r="0" b="0"/>
              <a:pathLst>
                <a:path w="49292" h="64928">
                  <a:moveTo>
                    <a:pt x="0" y="0"/>
                  </a:moveTo>
                  <a:lnTo>
                    <a:pt x="0" y="12857"/>
                  </a:lnTo>
                  <a:lnTo>
                    <a:pt x="16034" y="12857"/>
                  </a:lnTo>
                  <a:lnTo>
                    <a:pt x="16034" y="64928"/>
                  </a:lnTo>
                  <a:lnTo>
                    <a:pt x="33337" y="64928"/>
                  </a:lnTo>
                  <a:lnTo>
                    <a:pt x="33337" y="12857"/>
                  </a:lnTo>
                  <a:lnTo>
                    <a:pt x="49292" y="12857"/>
                  </a:lnTo>
                  <a:lnTo>
                    <a:pt x="49292" y="0"/>
                  </a:lnTo>
                  <a:lnTo>
                    <a:pt x="0" y="0"/>
                  </a:lnTo>
                  <a:close/>
                </a:path>
              </a:pathLst>
            </a:custGeom>
            <a:solidFill>
              <a:srgbClr val="B5522F"/>
            </a:solidFill>
          </p:spPr>
          <p:txBody>
            <a:bodyPr vert="horz" lIns="91440" tIns="45720" rIns="91440" bIns="45720" anchor="t"/>
            <a:lstStyle/>
            <a:p>
              <a:endParaRPr lang="en-IN"/>
            </a:p>
          </p:txBody>
        </p:sp>
        <p:sp>
          <p:nvSpPr>
            <p:cNvPr id="3217" name="Shape 3252"/>
            <p:cNvSpPr/>
            <p:nvPr/>
          </p:nvSpPr>
          <p:spPr>
            <a:xfrm>
              <a:off x="158812" y="658939"/>
              <a:ext cx="0" cy="64928"/>
            </a:xfrm>
            <a:custGeom>
              <a:avLst/>
              <a:gdLst/>
              <a:ahLst/>
              <a:cxnLst/>
              <a:rect l="0" t="0" r="0" b="0"/>
              <a:pathLst>
                <a:path h="64928">
                  <a:moveTo>
                    <a:pt x="0" y="64928"/>
                  </a:moveTo>
                  <a:lnTo>
                    <a:pt x="0" y="0"/>
                  </a:lnTo>
                </a:path>
              </a:pathLst>
            </a:custGeom>
            <a:noFill/>
            <a:ln w="17303" cap="flat">
              <a:solidFill>
                <a:srgbClr val="B5522F"/>
              </a:solidFill>
              <a:prstDash val="solid"/>
            </a:ln>
          </p:spPr>
          <p:txBody>
            <a:bodyPr vert="horz" lIns="91440" tIns="45720" rIns="91440" bIns="45720" anchor="t"/>
            <a:lstStyle/>
            <a:p>
              <a:endParaRPr lang="en-IN"/>
            </a:p>
          </p:txBody>
        </p:sp>
        <p:sp>
          <p:nvSpPr>
            <p:cNvPr id="3218" name="Shape 3253"/>
            <p:cNvSpPr/>
            <p:nvPr/>
          </p:nvSpPr>
          <p:spPr>
            <a:xfrm>
              <a:off x="72612" y="658939"/>
              <a:ext cx="65324" cy="64928"/>
            </a:xfrm>
            <a:custGeom>
              <a:avLst/>
              <a:gdLst/>
              <a:ahLst/>
              <a:cxnLst/>
              <a:rect l="0" t="0" r="0" b="0"/>
              <a:pathLst>
                <a:path w="65324" h="64928">
                  <a:moveTo>
                    <a:pt x="0" y="0"/>
                  </a:moveTo>
                  <a:lnTo>
                    <a:pt x="21748" y="64928"/>
                  </a:lnTo>
                  <a:lnTo>
                    <a:pt x="43180" y="64928"/>
                  </a:lnTo>
                  <a:lnTo>
                    <a:pt x="65324" y="0"/>
                  </a:lnTo>
                  <a:lnTo>
                    <a:pt x="47545" y="0"/>
                  </a:lnTo>
                  <a:lnTo>
                    <a:pt x="33018" y="50957"/>
                  </a:lnTo>
                  <a:lnTo>
                    <a:pt x="32861" y="50957"/>
                  </a:lnTo>
                  <a:lnTo>
                    <a:pt x="18413" y="0"/>
                  </a:lnTo>
                  <a:lnTo>
                    <a:pt x="0" y="0"/>
                  </a:lnTo>
                  <a:close/>
                </a:path>
              </a:pathLst>
            </a:custGeom>
            <a:solidFill>
              <a:srgbClr val="B5522F"/>
            </a:solidFill>
          </p:spPr>
          <p:txBody>
            <a:bodyPr vert="horz" lIns="91440" tIns="45720" rIns="91440" bIns="45720" anchor="t"/>
            <a:lstStyle/>
            <a:p>
              <a:endParaRPr lang="en-IN"/>
            </a:p>
          </p:txBody>
        </p:sp>
        <p:sp>
          <p:nvSpPr>
            <p:cNvPr id="3219" name="Shape 3254"/>
            <p:cNvSpPr/>
            <p:nvPr/>
          </p:nvSpPr>
          <p:spPr>
            <a:xfrm>
              <a:off x="3250072" y="657827"/>
              <a:ext cx="56514" cy="67150"/>
            </a:xfrm>
            <a:custGeom>
              <a:avLst/>
              <a:gdLst/>
              <a:ahLst/>
              <a:cxnLst/>
              <a:rect l="0" t="0" r="0" b="0"/>
              <a:pathLst>
                <a:path w="56514" h="67150">
                  <a:moveTo>
                    <a:pt x="37147" y="0"/>
                  </a:moveTo>
                  <a:lnTo>
                    <a:pt x="26987" y="953"/>
                  </a:lnTo>
                  <a:lnTo>
                    <a:pt x="18018" y="3809"/>
                  </a:lnTo>
                  <a:lnTo>
                    <a:pt x="14049" y="5874"/>
                  </a:lnTo>
                  <a:lnTo>
                    <a:pt x="10556" y="8493"/>
                  </a:lnTo>
                  <a:lnTo>
                    <a:pt x="4842" y="15081"/>
                  </a:lnTo>
                  <a:lnTo>
                    <a:pt x="2778" y="19050"/>
                  </a:lnTo>
                  <a:lnTo>
                    <a:pt x="1270" y="23494"/>
                  </a:lnTo>
                  <a:lnTo>
                    <a:pt x="317" y="28495"/>
                  </a:lnTo>
                  <a:lnTo>
                    <a:pt x="0" y="33893"/>
                  </a:lnTo>
                  <a:lnTo>
                    <a:pt x="873" y="42387"/>
                  </a:lnTo>
                  <a:lnTo>
                    <a:pt x="3412" y="49451"/>
                  </a:lnTo>
                  <a:lnTo>
                    <a:pt x="7223" y="55165"/>
                  </a:lnTo>
                  <a:lnTo>
                    <a:pt x="12143" y="59690"/>
                  </a:lnTo>
                  <a:lnTo>
                    <a:pt x="17859" y="63103"/>
                  </a:lnTo>
                  <a:lnTo>
                    <a:pt x="24129" y="65406"/>
                  </a:lnTo>
                  <a:lnTo>
                    <a:pt x="30718" y="66675"/>
                  </a:lnTo>
                  <a:lnTo>
                    <a:pt x="37226" y="67150"/>
                  </a:lnTo>
                  <a:lnTo>
                    <a:pt x="43259" y="66834"/>
                  </a:lnTo>
                  <a:lnTo>
                    <a:pt x="48338" y="66278"/>
                  </a:lnTo>
                  <a:lnTo>
                    <a:pt x="56514" y="64532"/>
                  </a:lnTo>
                  <a:lnTo>
                    <a:pt x="55642" y="50959"/>
                  </a:lnTo>
                  <a:lnTo>
                    <a:pt x="47942" y="53340"/>
                  </a:lnTo>
                  <a:lnTo>
                    <a:pt x="39528" y="54293"/>
                  </a:lnTo>
                  <a:lnTo>
                    <a:pt x="34925" y="53895"/>
                  </a:lnTo>
                  <a:lnTo>
                    <a:pt x="30797" y="52863"/>
                  </a:lnTo>
                  <a:lnTo>
                    <a:pt x="27067" y="51196"/>
                  </a:lnTo>
                  <a:lnTo>
                    <a:pt x="23892" y="48894"/>
                  </a:lnTo>
                  <a:lnTo>
                    <a:pt x="21351" y="45958"/>
                  </a:lnTo>
                  <a:lnTo>
                    <a:pt x="19447" y="42465"/>
                  </a:lnTo>
                  <a:lnTo>
                    <a:pt x="18256" y="38418"/>
                  </a:lnTo>
                  <a:lnTo>
                    <a:pt x="17859" y="33893"/>
                  </a:lnTo>
                  <a:lnTo>
                    <a:pt x="18176" y="29448"/>
                  </a:lnTo>
                  <a:lnTo>
                    <a:pt x="19287" y="25479"/>
                  </a:lnTo>
                  <a:lnTo>
                    <a:pt x="20954" y="21907"/>
                  </a:lnTo>
                  <a:lnTo>
                    <a:pt x="23336" y="18812"/>
                  </a:lnTo>
                  <a:lnTo>
                    <a:pt x="26352" y="16271"/>
                  </a:lnTo>
                  <a:lnTo>
                    <a:pt x="29766" y="14447"/>
                  </a:lnTo>
                  <a:lnTo>
                    <a:pt x="33734" y="13255"/>
                  </a:lnTo>
                  <a:lnTo>
                    <a:pt x="38100" y="12859"/>
                  </a:lnTo>
                  <a:lnTo>
                    <a:pt x="42386" y="13175"/>
                  </a:lnTo>
                  <a:lnTo>
                    <a:pt x="46672" y="13969"/>
                  </a:lnTo>
                  <a:lnTo>
                    <a:pt x="50879" y="15399"/>
                  </a:lnTo>
                  <a:lnTo>
                    <a:pt x="55006" y="17383"/>
                  </a:lnTo>
                  <a:lnTo>
                    <a:pt x="56436" y="3334"/>
                  </a:lnTo>
                  <a:lnTo>
                    <a:pt x="46911" y="1032"/>
                  </a:lnTo>
                  <a:lnTo>
                    <a:pt x="42068" y="238"/>
                  </a:lnTo>
                  <a:lnTo>
                    <a:pt x="37147" y="0"/>
                  </a:lnTo>
                  <a:close/>
                </a:path>
              </a:pathLst>
            </a:custGeom>
            <a:solidFill>
              <a:srgbClr val="B5522F"/>
            </a:solidFill>
          </p:spPr>
          <p:txBody>
            <a:bodyPr vert="horz" lIns="91440" tIns="45720" rIns="91440" bIns="45720" anchor="t"/>
            <a:lstStyle/>
            <a:p>
              <a:endParaRPr lang="en-IN"/>
            </a:p>
          </p:txBody>
        </p:sp>
        <p:sp>
          <p:nvSpPr>
            <p:cNvPr id="3220" name="Shape 3255"/>
            <p:cNvSpPr/>
            <p:nvPr/>
          </p:nvSpPr>
          <p:spPr>
            <a:xfrm>
              <a:off x="2354802" y="657827"/>
              <a:ext cx="56515" cy="67150"/>
            </a:xfrm>
            <a:custGeom>
              <a:avLst/>
              <a:gdLst/>
              <a:ahLst/>
              <a:cxnLst/>
              <a:rect l="0" t="0" r="0" b="0"/>
              <a:pathLst>
                <a:path w="56515" h="67150">
                  <a:moveTo>
                    <a:pt x="37226" y="0"/>
                  </a:moveTo>
                  <a:lnTo>
                    <a:pt x="27066" y="953"/>
                  </a:lnTo>
                  <a:lnTo>
                    <a:pt x="18017" y="3809"/>
                  </a:lnTo>
                  <a:lnTo>
                    <a:pt x="14048" y="5874"/>
                  </a:lnTo>
                  <a:lnTo>
                    <a:pt x="10556" y="8493"/>
                  </a:lnTo>
                  <a:lnTo>
                    <a:pt x="4921" y="15081"/>
                  </a:lnTo>
                  <a:lnTo>
                    <a:pt x="2777" y="19050"/>
                  </a:lnTo>
                  <a:lnTo>
                    <a:pt x="1270" y="23494"/>
                  </a:lnTo>
                  <a:lnTo>
                    <a:pt x="317" y="28495"/>
                  </a:lnTo>
                  <a:lnTo>
                    <a:pt x="0" y="33893"/>
                  </a:lnTo>
                  <a:lnTo>
                    <a:pt x="872" y="42387"/>
                  </a:lnTo>
                  <a:lnTo>
                    <a:pt x="3412" y="49451"/>
                  </a:lnTo>
                  <a:lnTo>
                    <a:pt x="7222" y="55165"/>
                  </a:lnTo>
                  <a:lnTo>
                    <a:pt x="12143" y="59690"/>
                  </a:lnTo>
                  <a:lnTo>
                    <a:pt x="17858" y="63103"/>
                  </a:lnTo>
                  <a:lnTo>
                    <a:pt x="24130" y="65406"/>
                  </a:lnTo>
                  <a:lnTo>
                    <a:pt x="30717" y="66675"/>
                  </a:lnTo>
                  <a:lnTo>
                    <a:pt x="37306" y="67150"/>
                  </a:lnTo>
                  <a:lnTo>
                    <a:pt x="43338" y="66834"/>
                  </a:lnTo>
                  <a:lnTo>
                    <a:pt x="48338" y="66278"/>
                  </a:lnTo>
                  <a:lnTo>
                    <a:pt x="52705" y="65406"/>
                  </a:lnTo>
                  <a:lnTo>
                    <a:pt x="56515" y="64532"/>
                  </a:lnTo>
                  <a:lnTo>
                    <a:pt x="55721" y="50959"/>
                  </a:lnTo>
                  <a:lnTo>
                    <a:pt x="47942" y="53340"/>
                  </a:lnTo>
                  <a:lnTo>
                    <a:pt x="39528" y="54293"/>
                  </a:lnTo>
                  <a:lnTo>
                    <a:pt x="34925" y="53895"/>
                  </a:lnTo>
                  <a:lnTo>
                    <a:pt x="30797" y="52863"/>
                  </a:lnTo>
                  <a:lnTo>
                    <a:pt x="27146" y="51196"/>
                  </a:lnTo>
                  <a:lnTo>
                    <a:pt x="23971" y="48894"/>
                  </a:lnTo>
                  <a:lnTo>
                    <a:pt x="21351" y="45958"/>
                  </a:lnTo>
                  <a:lnTo>
                    <a:pt x="19526" y="42465"/>
                  </a:lnTo>
                  <a:lnTo>
                    <a:pt x="18335" y="38418"/>
                  </a:lnTo>
                  <a:lnTo>
                    <a:pt x="17858" y="33893"/>
                  </a:lnTo>
                  <a:lnTo>
                    <a:pt x="18256" y="29448"/>
                  </a:lnTo>
                  <a:lnTo>
                    <a:pt x="19287" y="25479"/>
                  </a:lnTo>
                  <a:lnTo>
                    <a:pt x="21033" y="21907"/>
                  </a:lnTo>
                  <a:lnTo>
                    <a:pt x="23415" y="18812"/>
                  </a:lnTo>
                  <a:lnTo>
                    <a:pt x="26352" y="16271"/>
                  </a:lnTo>
                  <a:lnTo>
                    <a:pt x="29765" y="14447"/>
                  </a:lnTo>
                  <a:lnTo>
                    <a:pt x="33733" y="13255"/>
                  </a:lnTo>
                  <a:lnTo>
                    <a:pt x="38100" y="12859"/>
                  </a:lnTo>
                  <a:lnTo>
                    <a:pt x="42465" y="13175"/>
                  </a:lnTo>
                  <a:lnTo>
                    <a:pt x="46751" y="13969"/>
                  </a:lnTo>
                  <a:lnTo>
                    <a:pt x="50878" y="15399"/>
                  </a:lnTo>
                  <a:lnTo>
                    <a:pt x="55006" y="17383"/>
                  </a:lnTo>
                  <a:lnTo>
                    <a:pt x="56435" y="3334"/>
                  </a:lnTo>
                  <a:lnTo>
                    <a:pt x="46990" y="1032"/>
                  </a:lnTo>
                  <a:lnTo>
                    <a:pt x="42147" y="238"/>
                  </a:lnTo>
                  <a:lnTo>
                    <a:pt x="37226" y="0"/>
                  </a:lnTo>
                  <a:close/>
                </a:path>
              </a:pathLst>
            </a:custGeom>
            <a:solidFill>
              <a:srgbClr val="B5522F"/>
            </a:solidFill>
          </p:spPr>
          <p:txBody>
            <a:bodyPr vert="horz" lIns="91440" tIns="45720" rIns="91440" bIns="45720" anchor="t"/>
            <a:lstStyle/>
            <a:p>
              <a:endParaRPr lang="en-IN"/>
            </a:p>
          </p:txBody>
        </p:sp>
        <p:sp>
          <p:nvSpPr>
            <p:cNvPr id="3221" name="Shape 3256"/>
            <p:cNvSpPr/>
            <p:nvPr/>
          </p:nvSpPr>
          <p:spPr>
            <a:xfrm>
              <a:off x="1236487" y="657827"/>
              <a:ext cx="56514" cy="67150"/>
            </a:xfrm>
            <a:custGeom>
              <a:avLst/>
              <a:gdLst/>
              <a:ahLst/>
              <a:cxnLst/>
              <a:rect l="0" t="0" r="0" b="0"/>
              <a:pathLst>
                <a:path w="56514" h="67150">
                  <a:moveTo>
                    <a:pt x="37147" y="0"/>
                  </a:moveTo>
                  <a:lnTo>
                    <a:pt x="26987" y="953"/>
                  </a:lnTo>
                  <a:lnTo>
                    <a:pt x="18018" y="3809"/>
                  </a:lnTo>
                  <a:lnTo>
                    <a:pt x="14049" y="5874"/>
                  </a:lnTo>
                  <a:lnTo>
                    <a:pt x="10556" y="8493"/>
                  </a:lnTo>
                  <a:lnTo>
                    <a:pt x="4841" y="15081"/>
                  </a:lnTo>
                  <a:lnTo>
                    <a:pt x="2778" y="19050"/>
                  </a:lnTo>
                  <a:lnTo>
                    <a:pt x="1269" y="23494"/>
                  </a:lnTo>
                  <a:lnTo>
                    <a:pt x="317" y="28495"/>
                  </a:lnTo>
                  <a:lnTo>
                    <a:pt x="0" y="33893"/>
                  </a:lnTo>
                  <a:lnTo>
                    <a:pt x="872" y="42387"/>
                  </a:lnTo>
                  <a:lnTo>
                    <a:pt x="3333" y="49451"/>
                  </a:lnTo>
                  <a:lnTo>
                    <a:pt x="7222" y="55165"/>
                  </a:lnTo>
                  <a:lnTo>
                    <a:pt x="12064" y="59690"/>
                  </a:lnTo>
                  <a:lnTo>
                    <a:pt x="17779" y="63103"/>
                  </a:lnTo>
                  <a:lnTo>
                    <a:pt x="24129" y="65406"/>
                  </a:lnTo>
                  <a:lnTo>
                    <a:pt x="30718" y="66675"/>
                  </a:lnTo>
                  <a:lnTo>
                    <a:pt x="37227" y="67150"/>
                  </a:lnTo>
                  <a:lnTo>
                    <a:pt x="43259" y="66834"/>
                  </a:lnTo>
                  <a:lnTo>
                    <a:pt x="48339" y="66278"/>
                  </a:lnTo>
                  <a:lnTo>
                    <a:pt x="56514" y="64532"/>
                  </a:lnTo>
                  <a:lnTo>
                    <a:pt x="55641" y="50959"/>
                  </a:lnTo>
                  <a:lnTo>
                    <a:pt x="47862" y="53340"/>
                  </a:lnTo>
                  <a:lnTo>
                    <a:pt x="39449" y="54293"/>
                  </a:lnTo>
                  <a:lnTo>
                    <a:pt x="34846" y="53895"/>
                  </a:lnTo>
                  <a:lnTo>
                    <a:pt x="30718" y="52863"/>
                  </a:lnTo>
                  <a:lnTo>
                    <a:pt x="27066" y="51196"/>
                  </a:lnTo>
                  <a:lnTo>
                    <a:pt x="23891" y="48894"/>
                  </a:lnTo>
                  <a:lnTo>
                    <a:pt x="21352" y="45958"/>
                  </a:lnTo>
                  <a:lnTo>
                    <a:pt x="19447" y="42465"/>
                  </a:lnTo>
                  <a:lnTo>
                    <a:pt x="18256" y="38418"/>
                  </a:lnTo>
                  <a:lnTo>
                    <a:pt x="17779" y="33893"/>
                  </a:lnTo>
                  <a:lnTo>
                    <a:pt x="18177" y="29448"/>
                  </a:lnTo>
                  <a:lnTo>
                    <a:pt x="19208" y="25479"/>
                  </a:lnTo>
                  <a:lnTo>
                    <a:pt x="20954" y="21907"/>
                  </a:lnTo>
                  <a:lnTo>
                    <a:pt x="23336" y="18812"/>
                  </a:lnTo>
                  <a:lnTo>
                    <a:pt x="26352" y="16271"/>
                  </a:lnTo>
                  <a:lnTo>
                    <a:pt x="29766" y="14447"/>
                  </a:lnTo>
                  <a:lnTo>
                    <a:pt x="33734" y="13255"/>
                  </a:lnTo>
                  <a:lnTo>
                    <a:pt x="38100" y="12859"/>
                  </a:lnTo>
                  <a:lnTo>
                    <a:pt x="42386" y="13175"/>
                  </a:lnTo>
                  <a:lnTo>
                    <a:pt x="46672" y="13969"/>
                  </a:lnTo>
                  <a:lnTo>
                    <a:pt x="50878" y="15399"/>
                  </a:lnTo>
                  <a:lnTo>
                    <a:pt x="55006" y="17383"/>
                  </a:lnTo>
                  <a:lnTo>
                    <a:pt x="56434" y="3334"/>
                  </a:lnTo>
                  <a:lnTo>
                    <a:pt x="46909" y="1032"/>
                  </a:lnTo>
                  <a:lnTo>
                    <a:pt x="42068" y="238"/>
                  </a:lnTo>
                  <a:lnTo>
                    <a:pt x="37147" y="0"/>
                  </a:lnTo>
                  <a:close/>
                </a:path>
              </a:pathLst>
            </a:custGeom>
            <a:solidFill>
              <a:srgbClr val="B5522F"/>
            </a:solidFill>
          </p:spPr>
          <p:txBody>
            <a:bodyPr vert="horz" lIns="91440" tIns="45720" rIns="91440" bIns="45720" anchor="t"/>
            <a:lstStyle/>
            <a:p>
              <a:endParaRPr lang="en-IN"/>
            </a:p>
          </p:txBody>
        </p:sp>
        <p:sp>
          <p:nvSpPr>
            <p:cNvPr id="3222" name="Shape 3257"/>
            <p:cNvSpPr/>
            <p:nvPr/>
          </p:nvSpPr>
          <p:spPr>
            <a:xfrm>
              <a:off x="1481040" y="658939"/>
              <a:ext cx="81836" cy="64928"/>
            </a:xfrm>
            <a:custGeom>
              <a:avLst/>
              <a:gdLst/>
              <a:ahLst/>
              <a:cxnLst/>
              <a:rect l="0" t="0" r="0" b="0"/>
              <a:pathLst>
                <a:path w="81836" h="64928">
                  <a:moveTo>
                    <a:pt x="0" y="0"/>
                  </a:moveTo>
                  <a:lnTo>
                    <a:pt x="0" y="64928"/>
                  </a:lnTo>
                  <a:lnTo>
                    <a:pt x="16907" y="64928"/>
                  </a:lnTo>
                  <a:lnTo>
                    <a:pt x="16590" y="15081"/>
                  </a:lnTo>
                  <a:lnTo>
                    <a:pt x="16748" y="15081"/>
                  </a:lnTo>
                  <a:lnTo>
                    <a:pt x="32543" y="64928"/>
                  </a:lnTo>
                  <a:lnTo>
                    <a:pt x="48418" y="64928"/>
                  </a:lnTo>
                  <a:lnTo>
                    <a:pt x="65008" y="15081"/>
                  </a:lnTo>
                  <a:lnTo>
                    <a:pt x="65167" y="15081"/>
                  </a:lnTo>
                  <a:lnTo>
                    <a:pt x="64929" y="64928"/>
                  </a:lnTo>
                  <a:lnTo>
                    <a:pt x="81836" y="64928"/>
                  </a:lnTo>
                  <a:lnTo>
                    <a:pt x="81836" y="0"/>
                  </a:lnTo>
                  <a:lnTo>
                    <a:pt x="55562" y="0"/>
                  </a:lnTo>
                  <a:lnTo>
                    <a:pt x="41196" y="43178"/>
                  </a:lnTo>
                  <a:lnTo>
                    <a:pt x="41037" y="43178"/>
                  </a:lnTo>
                  <a:lnTo>
                    <a:pt x="27226" y="0"/>
                  </a:lnTo>
                  <a:lnTo>
                    <a:pt x="0" y="0"/>
                  </a:lnTo>
                  <a:close/>
                </a:path>
              </a:pathLst>
            </a:custGeom>
            <a:solidFill>
              <a:srgbClr val="B5522F"/>
            </a:solidFill>
          </p:spPr>
          <p:txBody>
            <a:bodyPr vert="horz" lIns="91440" tIns="45720" rIns="91440" bIns="45720" anchor="t"/>
            <a:lstStyle/>
            <a:p>
              <a:endParaRPr lang="en-IN"/>
            </a:p>
          </p:txBody>
        </p:sp>
        <p:sp>
          <p:nvSpPr>
            <p:cNvPr id="3223" name="Shape 3258"/>
            <p:cNvSpPr/>
            <p:nvPr/>
          </p:nvSpPr>
          <p:spPr>
            <a:xfrm>
              <a:off x="1383409" y="658939"/>
              <a:ext cx="81836" cy="64928"/>
            </a:xfrm>
            <a:custGeom>
              <a:avLst/>
              <a:gdLst/>
              <a:ahLst/>
              <a:cxnLst/>
              <a:rect l="0" t="0" r="0" b="0"/>
              <a:pathLst>
                <a:path w="81836" h="64928">
                  <a:moveTo>
                    <a:pt x="0" y="0"/>
                  </a:moveTo>
                  <a:lnTo>
                    <a:pt x="0" y="64928"/>
                  </a:lnTo>
                  <a:lnTo>
                    <a:pt x="16907" y="64928"/>
                  </a:lnTo>
                  <a:lnTo>
                    <a:pt x="16590" y="15081"/>
                  </a:lnTo>
                  <a:lnTo>
                    <a:pt x="16748" y="15081"/>
                  </a:lnTo>
                  <a:lnTo>
                    <a:pt x="32543" y="64928"/>
                  </a:lnTo>
                  <a:lnTo>
                    <a:pt x="48418" y="64928"/>
                  </a:lnTo>
                  <a:lnTo>
                    <a:pt x="65008" y="15081"/>
                  </a:lnTo>
                  <a:lnTo>
                    <a:pt x="65167" y="15081"/>
                  </a:lnTo>
                  <a:lnTo>
                    <a:pt x="64929" y="64928"/>
                  </a:lnTo>
                  <a:lnTo>
                    <a:pt x="81836" y="64928"/>
                  </a:lnTo>
                  <a:lnTo>
                    <a:pt x="81836" y="0"/>
                  </a:lnTo>
                  <a:lnTo>
                    <a:pt x="55642" y="0"/>
                  </a:lnTo>
                  <a:lnTo>
                    <a:pt x="41196" y="43178"/>
                  </a:lnTo>
                  <a:lnTo>
                    <a:pt x="41037" y="43178"/>
                  </a:lnTo>
                  <a:lnTo>
                    <a:pt x="27226" y="0"/>
                  </a:lnTo>
                  <a:lnTo>
                    <a:pt x="0" y="0"/>
                  </a:lnTo>
                  <a:close/>
                </a:path>
              </a:pathLst>
            </a:custGeom>
            <a:solidFill>
              <a:srgbClr val="B5522F"/>
            </a:solidFill>
          </p:spPr>
          <p:txBody>
            <a:bodyPr vert="horz" lIns="91440" tIns="45720" rIns="91440" bIns="45720" anchor="t"/>
            <a:lstStyle/>
            <a:p>
              <a:endParaRPr lang="en-IN"/>
            </a:p>
          </p:txBody>
        </p:sp>
        <p:sp>
          <p:nvSpPr>
            <p:cNvPr id="3224" name="Shape 3259"/>
            <p:cNvSpPr/>
            <p:nvPr/>
          </p:nvSpPr>
          <p:spPr>
            <a:xfrm>
              <a:off x="319943" y="658939"/>
              <a:ext cx="81756" cy="64928"/>
            </a:xfrm>
            <a:custGeom>
              <a:avLst/>
              <a:gdLst/>
              <a:ahLst/>
              <a:cxnLst/>
              <a:rect l="0" t="0" r="0" b="0"/>
              <a:pathLst>
                <a:path w="81756" h="64928">
                  <a:moveTo>
                    <a:pt x="0" y="0"/>
                  </a:moveTo>
                  <a:lnTo>
                    <a:pt x="0" y="64928"/>
                  </a:lnTo>
                  <a:lnTo>
                    <a:pt x="16907" y="64928"/>
                  </a:lnTo>
                  <a:lnTo>
                    <a:pt x="16511" y="15081"/>
                  </a:lnTo>
                  <a:lnTo>
                    <a:pt x="16748" y="15081"/>
                  </a:lnTo>
                  <a:lnTo>
                    <a:pt x="32543" y="64928"/>
                  </a:lnTo>
                  <a:lnTo>
                    <a:pt x="48418" y="64928"/>
                  </a:lnTo>
                  <a:lnTo>
                    <a:pt x="64930" y="15081"/>
                  </a:lnTo>
                  <a:lnTo>
                    <a:pt x="65167" y="15081"/>
                  </a:lnTo>
                  <a:lnTo>
                    <a:pt x="64850" y="64928"/>
                  </a:lnTo>
                  <a:lnTo>
                    <a:pt x="81756" y="64928"/>
                  </a:lnTo>
                  <a:lnTo>
                    <a:pt x="81756" y="0"/>
                  </a:lnTo>
                  <a:lnTo>
                    <a:pt x="55562" y="0"/>
                  </a:lnTo>
                  <a:lnTo>
                    <a:pt x="41196" y="43178"/>
                  </a:lnTo>
                  <a:lnTo>
                    <a:pt x="40957" y="43178"/>
                  </a:lnTo>
                  <a:lnTo>
                    <a:pt x="27226" y="0"/>
                  </a:lnTo>
                  <a:lnTo>
                    <a:pt x="0" y="0"/>
                  </a:lnTo>
                  <a:close/>
                </a:path>
              </a:pathLst>
            </a:custGeom>
            <a:solidFill>
              <a:srgbClr val="B5522F"/>
            </a:solidFill>
          </p:spPr>
          <p:txBody>
            <a:bodyPr vert="horz" lIns="91440" tIns="45720" rIns="91440" bIns="45720" anchor="t"/>
            <a:lstStyle/>
            <a:p>
              <a:endParaRPr lang="en-IN"/>
            </a:p>
          </p:txBody>
        </p:sp>
        <p:sp>
          <p:nvSpPr>
            <p:cNvPr id="3225" name="Shape 3260"/>
            <p:cNvSpPr/>
            <p:nvPr/>
          </p:nvSpPr>
          <p:spPr>
            <a:xfrm>
              <a:off x="3488911" y="658939"/>
              <a:ext cx="59691" cy="64928"/>
            </a:xfrm>
            <a:custGeom>
              <a:avLst/>
              <a:gdLst/>
              <a:ahLst/>
              <a:cxnLst/>
              <a:rect l="0" t="0" r="0" b="0"/>
              <a:pathLst>
                <a:path w="59691" h="64928">
                  <a:moveTo>
                    <a:pt x="0" y="0"/>
                  </a:moveTo>
                  <a:lnTo>
                    <a:pt x="0" y="64928"/>
                  </a:lnTo>
                  <a:lnTo>
                    <a:pt x="15875" y="64928"/>
                  </a:lnTo>
                  <a:lnTo>
                    <a:pt x="15319" y="20557"/>
                  </a:lnTo>
                  <a:lnTo>
                    <a:pt x="15478" y="20557"/>
                  </a:lnTo>
                  <a:lnTo>
                    <a:pt x="38180" y="64928"/>
                  </a:lnTo>
                  <a:lnTo>
                    <a:pt x="59691" y="64928"/>
                  </a:lnTo>
                  <a:lnTo>
                    <a:pt x="59691" y="0"/>
                  </a:lnTo>
                  <a:lnTo>
                    <a:pt x="43816" y="0"/>
                  </a:lnTo>
                  <a:lnTo>
                    <a:pt x="44133" y="44052"/>
                  </a:lnTo>
                  <a:lnTo>
                    <a:pt x="43974" y="44052"/>
                  </a:lnTo>
                  <a:lnTo>
                    <a:pt x="21987" y="0"/>
                  </a:lnTo>
                  <a:lnTo>
                    <a:pt x="0" y="0"/>
                  </a:lnTo>
                  <a:close/>
                </a:path>
              </a:pathLst>
            </a:custGeom>
            <a:solidFill>
              <a:srgbClr val="B5522F"/>
            </a:solidFill>
          </p:spPr>
          <p:txBody>
            <a:bodyPr vert="horz" lIns="91440" tIns="45720" rIns="91440" bIns="45720" anchor="t"/>
            <a:lstStyle/>
            <a:p>
              <a:endParaRPr lang="en-IN"/>
            </a:p>
          </p:txBody>
        </p:sp>
        <p:sp>
          <p:nvSpPr>
            <p:cNvPr id="3226" name="Shape 3261"/>
            <p:cNvSpPr/>
            <p:nvPr/>
          </p:nvSpPr>
          <p:spPr>
            <a:xfrm>
              <a:off x="3174666" y="658939"/>
              <a:ext cx="59689" cy="64928"/>
            </a:xfrm>
            <a:custGeom>
              <a:avLst/>
              <a:gdLst/>
              <a:ahLst/>
              <a:cxnLst/>
              <a:rect l="0" t="0" r="0" b="0"/>
              <a:pathLst>
                <a:path w="59689" h="64928">
                  <a:moveTo>
                    <a:pt x="0" y="0"/>
                  </a:moveTo>
                  <a:lnTo>
                    <a:pt x="0" y="64928"/>
                  </a:lnTo>
                  <a:lnTo>
                    <a:pt x="15875" y="64928"/>
                  </a:lnTo>
                  <a:lnTo>
                    <a:pt x="15318" y="20557"/>
                  </a:lnTo>
                  <a:lnTo>
                    <a:pt x="15557" y="20557"/>
                  </a:lnTo>
                  <a:lnTo>
                    <a:pt x="38179" y="64928"/>
                  </a:lnTo>
                  <a:lnTo>
                    <a:pt x="59689" y="64928"/>
                  </a:lnTo>
                  <a:lnTo>
                    <a:pt x="59689" y="0"/>
                  </a:lnTo>
                  <a:lnTo>
                    <a:pt x="43893" y="0"/>
                  </a:lnTo>
                  <a:lnTo>
                    <a:pt x="44132" y="44052"/>
                  </a:lnTo>
                  <a:lnTo>
                    <a:pt x="43973" y="44052"/>
                  </a:lnTo>
                  <a:lnTo>
                    <a:pt x="22066" y="0"/>
                  </a:lnTo>
                  <a:lnTo>
                    <a:pt x="0" y="0"/>
                  </a:lnTo>
                  <a:close/>
                </a:path>
              </a:pathLst>
            </a:custGeom>
            <a:solidFill>
              <a:srgbClr val="B5522F"/>
            </a:solidFill>
          </p:spPr>
          <p:txBody>
            <a:bodyPr vert="horz" lIns="91440" tIns="45720" rIns="91440" bIns="45720" anchor="t"/>
            <a:lstStyle/>
            <a:p>
              <a:endParaRPr lang="en-IN"/>
            </a:p>
          </p:txBody>
        </p:sp>
        <p:sp>
          <p:nvSpPr>
            <p:cNvPr id="3227" name="Shape 3262"/>
            <p:cNvSpPr/>
            <p:nvPr/>
          </p:nvSpPr>
          <p:spPr>
            <a:xfrm>
              <a:off x="1888949" y="658939"/>
              <a:ext cx="59689" cy="64928"/>
            </a:xfrm>
            <a:custGeom>
              <a:avLst/>
              <a:gdLst/>
              <a:ahLst/>
              <a:cxnLst/>
              <a:rect l="0" t="0" r="0" b="0"/>
              <a:pathLst>
                <a:path w="59689" h="64928">
                  <a:moveTo>
                    <a:pt x="0" y="0"/>
                  </a:moveTo>
                  <a:lnTo>
                    <a:pt x="0" y="64928"/>
                  </a:lnTo>
                  <a:lnTo>
                    <a:pt x="15955" y="64928"/>
                  </a:lnTo>
                  <a:lnTo>
                    <a:pt x="15398" y="20557"/>
                  </a:lnTo>
                  <a:lnTo>
                    <a:pt x="15557" y="20557"/>
                  </a:lnTo>
                  <a:lnTo>
                    <a:pt x="38258" y="64928"/>
                  </a:lnTo>
                  <a:lnTo>
                    <a:pt x="59689" y="64928"/>
                  </a:lnTo>
                  <a:lnTo>
                    <a:pt x="59689" y="0"/>
                  </a:lnTo>
                  <a:lnTo>
                    <a:pt x="43894" y="0"/>
                  </a:lnTo>
                  <a:lnTo>
                    <a:pt x="44212" y="44052"/>
                  </a:lnTo>
                  <a:lnTo>
                    <a:pt x="43973" y="44052"/>
                  </a:lnTo>
                  <a:lnTo>
                    <a:pt x="22066" y="0"/>
                  </a:lnTo>
                  <a:lnTo>
                    <a:pt x="0" y="0"/>
                  </a:lnTo>
                  <a:close/>
                </a:path>
              </a:pathLst>
            </a:custGeom>
            <a:solidFill>
              <a:srgbClr val="B5522F"/>
            </a:solidFill>
          </p:spPr>
          <p:txBody>
            <a:bodyPr vert="horz" lIns="91440" tIns="45720" rIns="91440" bIns="45720" anchor="t"/>
            <a:lstStyle/>
            <a:p>
              <a:endParaRPr lang="en-IN"/>
            </a:p>
          </p:txBody>
        </p:sp>
        <p:sp>
          <p:nvSpPr>
            <p:cNvPr id="3228" name="Shape 3263"/>
            <p:cNvSpPr/>
            <p:nvPr/>
          </p:nvSpPr>
          <p:spPr>
            <a:xfrm>
              <a:off x="1641697" y="658939"/>
              <a:ext cx="59689" cy="64928"/>
            </a:xfrm>
            <a:custGeom>
              <a:avLst/>
              <a:gdLst/>
              <a:ahLst/>
              <a:cxnLst/>
              <a:rect l="0" t="0" r="0" b="0"/>
              <a:pathLst>
                <a:path w="59689" h="64928">
                  <a:moveTo>
                    <a:pt x="0" y="0"/>
                  </a:moveTo>
                  <a:lnTo>
                    <a:pt x="0" y="64928"/>
                  </a:lnTo>
                  <a:lnTo>
                    <a:pt x="15875" y="64928"/>
                  </a:lnTo>
                  <a:lnTo>
                    <a:pt x="15318" y="20557"/>
                  </a:lnTo>
                  <a:lnTo>
                    <a:pt x="15477" y="20557"/>
                  </a:lnTo>
                  <a:lnTo>
                    <a:pt x="38178" y="64928"/>
                  </a:lnTo>
                  <a:lnTo>
                    <a:pt x="59689" y="64928"/>
                  </a:lnTo>
                  <a:lnTo>
                    <a:pt x="59689" y="0"/>
                  </a:lnTo>
                  <a:lnTo>
                    <a:pt x="43893" y="0"/>
                  </a:lnTo>
                  <a:lnTo>
                    <a:pt x="44131" y="44052"/>
                  </a:lnTo>
                  <a:lnTo>
                    <a:pt x="43973" y="44052"/>
                  </a:lnTo>
                  <a:lnTo>
                    <a:pt x="21986" y="0"/>
                  </a:lnTo>
                  <a:lnTo>
                    <a:pt x="0" y="0"/>
                  </a:lnTo>
                  <a:close/>
                </a:path>
              </a:pathLst>
            </a:custGeom>
            <a:solidFill>
              <a:srgbClr val="B5522F"/>
            </a:solidFill>
          </p:spPr>
          <p:txBody>
            <a:bodyPr vert="horz" lIns="91440" tIns="45720" rIns="91440" bIns="45720" anchor="t"/>
            <a:lstStyle/>
            <a:p>
              <a:endParaRPr lang="en-IN"/>
            </a:p>
          </p:txBody>
        </p:sp>
        <p:sp>
          <p:nvSpPr>
            <p:cNvPr id="3229" name="Shape 3264"/>
            <p:cNvSpPr/>
            <p:nvPr/>
          </p:nvSpPr>
          <p:spPr>
            <a:xfrm>
              <a:off x="454563" y="658939"/>
              <a:ext cx="59691" cy="64928"/>
            </a:xfrm>
            <a:custGeom>
              <a:avLst/>
              <a:gdLst/>
              <a:ahLst/>
              <a:cxnLst/>
              <a:rect l="0" t="0" r="0" b="0"/>
              <a:pathLst>
                <a:path w="59691" h="64928">
                  <a:moveTo>
                    <a:pt x="0" y="0"/>
                  </a:moveTo>
                  <a:lnTo>
                    <a:pt x="0" y="64928"/>
                  </a:lnTo>
                  <a:lnTo>
                    <a:pt x="15875" y="64928"/>
                  </a:lnTo>
                  <a:lnTo>
                    <a:pt x="15319" y="20557"/>
                  </a:lnTo>
                  <a:lnTo>
                    <a:pt x="15478" y="20557"/>
                  </a:lnTo>
                  <a:lnTo>
                    <a:pt x="38179" y="64928"/>
                  </a:lnTo>
                  <a:lnTo>
                    <a:pt x="59691" y="64928"/>
                  </a:lnTo>
                  <a:lnTo>
                    <a:pt x="59691" y="0"/>
                  </a:lnTo>
                  <a:lnTo>
                    <a:pt x="43816" y="0"/>
                  </a:lnTo>
                  <a:lnTo>
                    <a:pt x="44133" y="44052"/>
                  </a:lnTo>
                  <a:lnTo>
                    <a:pt x="43973" y="44052"/>
                  </a:lnTo>
                  <a:lnTo>
                    <a:pt x="21987" y="0"/>
                  </a:lnTo>
                  <a:lnTo>
                    <a:pt x="0" y="0"/>
                  </a:lnTo>
                  <a:close/>
                </a:path>
              </a:pathLst>
            </a:custGeom>
            <a:solidFill>
              <a:srgbClr val="B5522F"/>
            </a:solidFill>
          </p:spPr>
          <p:txBody>
            <a:bodyPr vert="horz" lIns="91440" tIns="45720" rIns="91440" bIns="45720" anchor="t"/>
            <a:lstStyle/>
            <a:p>
              <a:endParaRPr lang="en-IN"/>
            </a:p>
          </p:txBody>
        </p:sp>
        <p:sp>
          <p:nvSpPr>
            <p:cNvPr id="3230" name="Shape 3265"/>
            <p:cNvSpPr/>
            <p:nvPr/>
          </p:nvSpPr>
          <p:spPr>
            <a:xfrm>
              <a:off x="2289793" y="658939"/>
              <a:ext cx="54848" cy="64928"/>
            </a:xfrm>
            <a:custGeom>
              <a:avLst/>
              <a:gdLst/>
              <a:ahLst/>
              <a:cxnLst/>
              <a:rect l="0" t="0" r="0" b="0"/>
              <a:pathLst>
                <a:path w="54848" h="64928">
                  <a:moveTo>
                    <a:pt x="0" y="0"/>
                  </a:moveTo>
                  <a:lnTo>
                    <a:pt x="17303" y="12302"/>
                  </a:lnTo>
                  <a:lnTo>
                    <a:pt x="21907" y="12302"/>
                  </a:lnTo>
                  <a:lnTo>
                    <a:pt x="26669" y="12620"/>
                  </a:lnTo>
                  <a:lnTo>
                    <a:pt x="30638" y="13651"/>
                  </a:lnTo>
                  <a:lnTo>
                    <a:pt x="33417" y="15795"/>
                  </a:lnTo>
                  <a:lnTo>
                    <a:pt x="34528" y="19446"/>
                  </a:lnTo>
                  <a:lnTo>
                    <a:pt x="33972" y="22541"/>
                  </a:lnTo>
                  <a:lnTo>
                    <a:pt x="32464" y="24684"/>
                  </a:lnTo>
                  <a:lnTo>
                    <a:pt x="30321" y="25955"/>
                  </a:lnTo>
                  <a:lnTo>
                    <a:pt x="27622" y="26668"/>
                  </a:lnTo>
                  <a:lnTo>
                    <a:pt x="21907" y="26987"/>
                  </a:lnTo>
                  <a:lnTo>
                    <a:pt x="17303" y="26987"/>
                  </a:lnTo>
                  <a:lnTo>
                    <a:pt x="17303" y="12302"/>
                  </a:lnTo>
                  <a:lnTo>
                    <a:pt x="0" y="0"/>
                  </a:lnTo>
                  <a:lnTo>
                    <a:pt x="0" y="64928"/>
                  </a:lnTo>
                  <a:lnTo>
                    <a:pt x="17303" y="64928"/>
                  </a:lnTo>
                  <a:lnTo>
                    <a:pt x="17303" y="39289"/>
                  </a:lnTo>
                  <a:lnTo>
                    <a:pt x="20954" y="39289"/>
                  </a:lnTo>
                  <a:lnTo>
                    <a:pt x="25082" y="39844"/>
                  </a:lnTo>
                  <a:lnTo>
                    <a:pt x="28098" y="42068"/>
                  </a:lnTo>
                  <a:lnTo>
                    <a:pt x="29368" y="43893"/>
                  </a:lnTo>
                  <a:lnTo>
                    <a:pt x="30638" y="46274"/>
                  </a:lnTo>
                  <a:lnTo>
                    <a:pt x="31830" y="49449"/>
                  </a:lnTo>
                  <a:lnTo>
                    <a:pt x="33099" y="53181"/>
                  </a:lnTo>
                  <a:lnTo>
                    <a:pt x="36829" y="64928"/>
                  </a:lnTo>
                  <a:lnTo>
                    <a:pt x="54848" y="64928"/>
                  </a:lnTo>
                  <a:lnTo>
                    <a:pt x="48577" y="47227"/>
                  </a:lnTo>
                  <a:lnTo>
                    <a:pt x="45958" y="40322"/>
                  </a:lnTo>
                  <a:lnTo>
                    <a:pt x="44847" y="37622"/>
                  </a:lnTo>
                  <a:lnTo>
                    <a:pt x="43497" y="35559"/>
                  </a:lnTo>
                  <a:lnTo>
                    <a:pt x="41751" y="33972"/>
                  </a:lnTo>
                  <a:lnTo>
                    <a:pt x="39369" y="32939"/>
                  </a:lnTo>
                  <a:lnTo>
                    <a:pt x="39369" y="32780"/>
                  </a:lnTo>
                  <a:lnTo>
                    <a:pt x="44767" y="30558"/>
                  </a:lnTo>
                  <a:lnTo>
                    <a:pt x="48736" y="27065"/>
                  </a:lnTo>
                  <a:lnTo>
                    <a:pt x="51038" y="22303"/>
                  </a:lnTo>
                  <a:lnTo>
                    <a:pt x="51832" y="16350"/>
                  </a:lnTo>
                  <a:lnTo>
                    <a:pt x="51038" y="11269"/>
                  </a:lnTo>
                  <a:lnTo>
                    <a:pt x="48974" y="7143"/>
                  </a:lnTo>
                  <a:lnTo>
                    <a:pt x="45719" y="3968"/>
                  </a:lnTo>
                  <a:lnTo>
                    <a:pt x="41433" y="1824"/>
                  </a:lnTo>
                  <a:lnTo>
                    <a:pt x="36433" y="475"/>
                  </a:lnTo>
                  <a:lnTo>
                    <a:pt x="30877" y="0"/>
                  </a:lnTo>
                  <a:lnTo>
                    <a:pt x="0" y="0"/>
                  </a:lnTo>
                  <a:close/>
                </a:path>
              </a:pathLst>
            </a:custGeom>
            <a:solidFill>
              <a:srgbClr val="B5522F"/>
            </a:solidFill>
          </p:spPr>
          <p:txBody>
            <a:bodyPr vert="horz" lIns="91440" tIns="45720" rIns="91440" bIns="45720" anchor="t"/>
            <a:lstStyle/>
            <a:p>
              <a:endParaRPr lang="en-IN"/>
            </a:p>
          </p:txBody>
        </p:sp>
        <p:sp>
          <p:nvSpPr>
            <p:cNvPr id="3231" name="Shape 3266"/>
            <p:cNvSpPr/>
            <p:nvPr/>
          </p:nvSpPr>
          <p:spPr>
            <a:xfrm>
              <a:off x="3563841" y="657827"/>
              <a:ext cx="48498" cy="67150"/>
            </a:xfrm>
            <a:custGeom>
              <a:avLst/>
              <a:gdLst/>
              <a:ahLst/>
              <a:cxnLst/>
              <a:rect l="0" t="0" r="0" b="0"/>
              <a:pathLst>
                <a:path w="48498" h="67150">
                  <a:moveTo>
                    <a:pt x="28257" y="0"/>
                  </a:moveTo>
                  <a:lnTo>
                    <a:pt x="21590" y="318"/>
                  </a:lnTo>
                  <a:lnTo>
                    <a:pt x="15161" y="1667"/>
                  </a:lnTo>
                  <a:lnTo>
                    <a:pt x="9287" y="4128"/>
                  </a:lnTo>
                  <a:lnTo>
                    <a:pt x="4444" y="7858"/>
                  </a:lnTo>
                  <a:lnTo>
                    <a:pt x="2540" y="10239"/>
                  </a:lnTo>
                  <a:lnTo>
                    <a:pt x="1191" y="13018"/>
                  </a:lnTo>
                  <a:lnTo>
                    <a:pt x="318" y="16271"/>
                  </a:lnTo>
                  <a:lnTo>
                    <a:pt x="0" y="19923"/>
                  </a:lnTo>
                  <a:lnTo>
                    <a:pt x="793" y="26114"/>
                  </a:lnTo>
                  <a:lnTo>
                    <a:pt x="3095" y="30718"/>
                  </a:lnTo>
                  <a:lnTo>
                    <a:pt x="6588" y="34131"/>
                  </a:lnTo>
                  <a:lnTo>
                    <a:pt x="10716" y="36512"/>
                  </a:lnTo>
                  <a:lnTo>
                    <a:pt x="19843" y="39687"/>
                  </a:lnTo>
                  <a:lnTo>
                    <a:pt x="24051" y="41037"/>
                  </a:lnTo>
                  <a:lnTo>
                    <a:pt x="27463" y="42703"/>
                  </a:lnTo>
                  <a:lnTo>
                    <a:pt x="29766" y="44925"/>
                  </a:lnTo>
                  <a:lnTo>
                    <a:pt x="30638" y="48021"/>
                  </a:lnTo>
                  <a:lnTo>
                    <a:pt x="29766" y="51196"/>
                  </a:lnTo>
                  <a:lnTo>
                    <a:pt x="27384" y="53102"/>
                  </a:lnTo>
                  <a:lnTo>
                    <a:pt x="23892" y="54054"/>
                  </a:lnTo>
                  <a:lnTo>
                    <a:pt x="19923" y="54293"/>
                  </a:lnTo>
                  <a:lnTo>
                    <a:pt x="14763" y="53975"/>
                  </a:lnTo>
                  <a:lnTo>
                    <a:pt x="10000" y="53102"/>
                  </a:lnTo>
                  <a:lnTo>
                    <a:pt x="5794" y="51753"/>
                  </a:lnTo>
                  <a:lnTo>
                    <a:pt x="2143" y="50006"/>
                  </a:lnTo>
                  <a:lnTo>
                    <a:pt x="636" y="64373"/>
                  </a:lnTo>
                  <a:lnTo>
                    <a:pt x="10161" y="66437"/>
                  </a:lnTo>
                  <a:lnTo>
                    <a:pt x="19923" y="67150"/>
                  </a:lnTo>
                  <a:lnTo>
                    <a:pt x="27067" y="66754"/>
                  </a:lnTo>
                  <a:lnTo>
                    <a:pt x="33734" y="65326"/>
                  </a:lnTo>
                  <a:lnTo>
                    <a:pt x="39608" y="62706"/>
                  </a:lnTo>
                  <a:lnTo>
                    <a:pt x="44292" y="58737"/>
                  </a:lnTo>
                  <a:lnTo>
                    <a:pt x="46117" y="56197"/>
                  </a:lnTo>
                  <a:lnTo>
                    <a:pt x="47387" y="53181"/>
                  </a:lnTo>
                  <a:lnTo>
                    <a:pt x="48181" y="49688"/>
                  </a:lnTo>
                  <a:lnTo>
                    <a:pt x="48498" y="45719"/>
                  </a:lnTo>
                  <a:lnTo>
                    <a:pt x="47625" y="39608"/>
                  </a:lnTo>
                  <a:lnTo>
                    <a:pt x="45323" y="35004"/>
                  </a:lnTo>
                  <a:lnTo>
                    <a:pt x="41911" y="31591"/>
                  </a:lnTo>
                  <a:lnTo>
                    <a:pt x="37703" y="29209"/>
                  </a:lnTo>
                  <a:lnTo>
                    <a:pt x="28575" y="26114"/>
                  </a:lnTo>
                  <a:lnTo>
                    <a:pt x="24448" y="24924"/>
                  </a:lnTo>
                  <a:lnTo>
                    <a:pt x="20956" y="23494"/>
                  </a:lnTo>
                  <a:lnTo>
                    <a:pt x="18653" y="21590"/>
                  </a:lnTo>
                  <a:lnTo>
                    <a:pt x="17781" y="18891"/>
                  </a:lnTo>
                  <a:lnTo>
                    <a:pt x="18336" y="16430"/>
                  </a:lnTo>
                  <a:lnTo>
                    <a:pt x="19843" y="14763"/>
                  </a:lnTo>
                  <a:lnTo>
                    <a:pt x="24448" y="13175"/>
                  </a:lnTo>
                  <a:lnTo>
                    <a:pt x="29448" y="12859"/>
                  </a:lnTo>
                  <a:lnTo>
                    <a:pt x="36831" y="13573"/>
                  </a:lnTo>
                  <a:lnTo>
                    <a:pt x="43815" y="15795"/>
                  </a:lnTo>
                  <a:lnTo>
                    <a:pt x="44925" y="2461"/>
                  </a:lnTo>
                  <a:lnTo>
                    <a:pt x="37306" y="634"/>
                  </a:lnTo>
                  <a:lnTo>
                    <a:pt x="28257" y="0"/>
                  </a:lnTo>
                  <a:close/>
                </a:path>
              </a:pathLst>
            </a:custGeom>
            <a:solidFill>
              <a:srgbClr val="B5522F"/>
            </a:solidFill>
          </p:spPr>
          <p:txBody>
            <a:bodyPr vert="horz" lIns="91440" tIns="45720" rIns="91440" bIns="45720" anchor="t"/>
            <a:lstStyle/>
            <a:p>
              <a:endParaRPr lang="en-IN"/>
            </a:p>
          </p:txBody>
        </p:sp>
        <p:sp>
          <p:nvSpPr>
            <p:cNvPr id="3232" name="Shape 3267"/>
            <p:cNvSpPr/>
            <p:nvPr/>
          </p:nvSpPr>
          <p:spPr>
            <a:xfrm>
              <a:off x="2076354" y="657827"/>
              <a:ext cx="48577" cy="67150"/>
            </a:xfrm>
            <a:custGeom>
              <a:avLst/>
              <a:gdLst/>
              <a:ahLst/>
              <a:cxnLst/>
              <a:rect l="0" t="0" r="0" b="0"/>
              <a:pathLst>
                <a:path w="48577" h="67150">
                  <a:moveTo>
                    <a:pt x="28257" y="0"/>
                  </a:moveTo>
                  <a:lnTo>
                    <a:pt x="21668" y="318"/>
                  </a:lnTo>
                  <a:lnTo>
                    <a:pt x="15159" y="1667"/>
                  </a:lnTo>
                  <a:lnTo>
                    <a:pt x="9286" y="4128"/>
                  </a:lnTo>
                  <a:lnTo>
                    <a:pt x="4523" y="7858"/>
                  </a:lnTo>
                  <a:lnTo>
                    <a:pt x="2618" y="10239"/>
                  </a:lnTo>
                  <a:lnTo>
                    <a:pt x="1269" y="13018"/>
                  </a:lnTo>
                  <a:lnTo>
                    <a:pt x="396" y="16271"/>
                  </a:lnTo>
                  <a:lnTo>
                    <a:pt x="0" y="19923"/>
                  </a:lnTo>
                  <a:lnTo>
                    <a:pt x="872" y="26114"/>
                  </a:lnTo>
                  <a:lnTo>
                    <a:pt x="3175" y="30718"/>
                  </a:lnTo>
                  <a:lnTo>
                    <a:pt x="6667" y="34131"/>
                  </a:lnTo>
                  <a:lnTo>
                    <a:pt x="10794" y="36512"/>
                  </a:lnTo>
                  <a:lnTo>
                    <a:pt x="19922" y="39687"/>
                  </a:lnTo>
                  <a:lnTo>
                    <a:pt x="24129" y="41037"/>
                  </a:lnTo>
                  <a:lnTo>
                    <a:pt x="27542" y="42703"/>
                  </a:lnTo>
                  <a:lnTo>
                    <a:pt x="29844" y="44925"/>
                  </a:lnTo>
                  <a:lnTo>
                    <a:pt x="30717" y="48021"/>
                  </a:lnTo>
                  <a:lnTo>
                    <a:pt x="29764" y="51196"/>
                  </a:lnTo>
                  <a:lnTo>
                    <a:pt x="27383" y="53102"/>
                  </a:lnTo>
                  <a:lnTo>
                    <a:pt x="23971" y="54054"/>
                  </a:lnTo>
                  <a:lnTo>
                    <a:pt x="20002" y="54293"/>
                  </a:lnTo>
                  <a:lnTo>
                    <a:pt x="14842" y="53975"/>
                  </a:lnTo>
                  <a:lnTo>
                    <a:pt x="10080" y="53102"/>
                  </a:lnTo>
                  <a:lnTo>
                    <a:pt x="5793" y="51753"/>
                  </a:lnTo>
                  <a:lnTo>
                    <a:pt x="2142" y="50006"/>
                  </a:lnTo>
                  <a:lnTo>
                    <a:pt x="713" y="64373"/>
                  </a:lnTo>
                  <a:lnTo>
                    <a:pt x="10238" y="66437"/>
                  </a:lnTo>
                  <a:lnTo>
                    <a:pt x="20002" y="67150"/>
                  </a:lnTo>
                  <a:lnTo>
                    <a:pt x="27146" y="66754"/>
                  </a:lnTo>
                  <a:lnTo>
                    <a:pt x="33813" y="65326"/>
                  </a:lnTo>
                  <a:lnTo>
                    <a:pt x="39687" y="62706"/>
                  </a:lnTo>
                  <a:lnTo>
                    <a:pt x="44369" y="58737"/>
                  </a:lnTo>
                  <a:lnTo>
                    <a:pt x="46116" y="56197"/>
                  </a:lnTo>
                  <a:lnTo>
                    <a:pt x="47466" y="53181"/>
                  </a:lnTo>
                  <a:lnTo>
                    <a:pt x="48259" y="49688"/>
                  </a:lnTo>
                  <a:lnTo>
                    <a:pt x="48577" y="45719"/>
                  </a:lnTo>
                  <a:lnTo>
                    <a:pt x="47703" y="39608"/>
                  </a:lnTo>
                  <a:lnTo>
                    <a:pt x="45402" y="35004"/>
                  </a:lnTo>
                  <a:lnTo>
                    <a:pt x="41988" y="31591"/>
                  </a:lnTo>
                  <a:lnTo>
                    <a:pt x="37782" y="29209"/>
                  </a:lnTo>
                  <a:lnTo>
                    <a:pt x="28653" y="26114"/>
                  </a:lnTo>
                  <a:lnTo>
                    <a:pt x="24526" y="24924"/>
                  </a:lnTo>
                  <a:lnTo>
                    <a:pt x="21033" y="23494"/>
                  </a:lnTo>
                  <a:lnTo>
                    <a:pt x="18732" y="21590"/>
                  </a:lnTo>
                  <a:lnTo>
                    <a:pt x="17858" y="18891"/>
                  </a:lnTo>
                  <a:lnTo>
                    <a:pt x="18414" y="16430"/>
                  </a:lnTo>
                  <a:lnTo>
                    <a:pt x="19922" y="14763"/>
                  </a:lnTo>
                  <a:lnTo>
                    <a:pt x="24526" y="13175"/>
                  </a:lnTo>
                  <a:lnTo>
                    <a:pt x="29527" y="12859"/>
                  </a:lnTo>
                  <a:lnTo>
                    <a:pt x="36829" y="13573"/>
                  </a:lnTo>
                  <a:lnTo>
                    <a:pt x="43893" y="15795"/>
                  </a:lnTo>
                  <a:lnTo>
                    <a:pt x="45005" y="2461"/>
                  </a:lnTo>
                  <a:lnTo>
                    <a:pt x="37384" y="634"/>
                  </a:lnTo>
                  <a:lnTo>
                    <a:pt x="28257" y="0"/>
                  </a:lnTo>
                  <a:close/>
                </a:path>
              </a:pathLst>
            </a:custGeom>
            <a:solidFill>
              <a:srgbClr val="B5522F"/>
            </a:solidFill>
          </p:spPr>
          <p:txBody>
            <a:bodyPr vert="horz" lIns="91440" tIns="45720" rIns="91440" bIns="45720" anchor="t"/>
            <a:lstStyle/>
            <a:p>
              <a:endParaRPr lang="en-IN"/>
            </a:p>
          </p:txBody>
        </p:sp>
        <p:sp>
          <p:nvSpPr>
            <p:cNvPr id="3233" name="Shape 3268"/>
            <p:cNvSpPr/>
            <p:nvPr/>
          </p:nvSpPr>
          <p:spPr>
            <a:xfrm>
              <a:off x="1805288" y="658939"/>
              <a:ext cx="70882" cy="64928"/>
            </a:xfrm>
            <a:custGeom>
              <a:avLst/>
              <a:gdLst/>
              <a:ahLst/>
              <a:cxnLst/>
              <a:rect l="0" t="0" r="0" b="0"/>
              <a:pathLst>
                <a:path w="70882" h="64928">
                  <a:moveTo>
                    <a:pt x="24686" y="0"/>
                  </a:moveTo>
                  <a:lnTo>
                    <a:pt x="35083" y="13413"/>
                  </a:lnTo>
                  <a:lnTo>
                    <a:pt x="35242" y="13413"/>
                  </a:lnTo>
                  <a:lnTo>
                    <a:pt x="42942" y="38813"/>
                  </a:lnTo>
                  <a:lnTo>
                    <a:pt x="26670" y="38813"/>
                  </a:lnTo>
                  <a:lnTo>
                    <a:pt x="35083" y="13413"/>
                  </a:lnTo>
                  <a:lnTo>
                    <a:pt x="24686" y="0"/>
                  </a:lnTo>
                  <a:lnTo>
                    <a:pt x="0" y="64928"/>
                  </a:lnTo>
                  <a:lnTo>
                    <a:pt x="17621" y="64928"/>
                  </a:lnTo>
                  <a:lnTo>
                    <a:pt x="22701" y="51037"/>
                  </a:lnTo>
                  <a:lnTo>
                    <a:pt x="47069" y="51037"/>
                  </a:lnTo>
                  <a:lnTo>
                    <a:pt x="51911" y="64928"/>
                  </a:lnTo>
                  <a:lnTo>
                    <a:pt x="70882" y="64928"/>
                  </a:lnTo>
                  <a:lnTo>
                    <a:pt x="45878" y="0"/>
                  </a:lnTo>
                  <a:lnTo>
                    <a:pt x="24686" y="0"/>
                  </a:lnTo>
                  <a:close/>
                </a:path>
              </a:pathLst>
            </a:custGeom>
            <a:solidFill>
              <a:srgbClr val="B5522F"/>
            </a:solidFill>
          </p:spPr>
          <p:txBody>
            <a:bodyPr vert="horz" lIns="91440" tIns="45720" rIns="91440" bIns="45720" anchor="t"/>
            <a:lstStyle/>
            <a:p>
              <a:endParaRPr lang="en-IN"/>
            </a:p>
          </p:txBody>
        </p:sp>
        <p:sp>
          <p:nvSpPr>
            <p:cNvPr id="3234" name="Shape 3269"/>
            <p:cNvSpPr/>
            <p:nvPr/>
          </p:nvSpPr>
          <p:spPr>
            <a:xfrm>
              <a:off x="236997" y="658939"/>
              <a:ext cx="70802" cy="64928"/>
            </a:xfrm>
            <a:custGeom>
              <a:avLst/>
              <a:gdLst/>
              <a:ahLst/>
              <a:cxnLst/>
              <a:rect l="0" t="0" r="0" b="0"/>
              <a:pathLst>
                <a:path w="70802" h="64928">
                  <a:moveTo>
                    <a:pt x="24606" y="0"/>
                  </a:moveTo>
                  <a:lnTo>
                    <a:pt x="35083" y="13413"/>
                  </a:lnTo>
                  <a:lnTo>
                    <a:pt x="35242" y="13413"/>
                  </a:lnTo>
                  <a:lnTo>
                    <a:pt x="42941" y="38813"/>
                  </a:lnTo>
                  <a:lnTo>
                    <a:pt x="26669" y="38813"/>
                  </a:lnTo>
                  <a:lnTo>
                    <a:pt x="35083" y="13413"/>
                  </a:lnTo>
                  <a:lnTo>
                    <a:pt x="24606" y="0"/>
                  </a:lnTo>
                  <a:lnTo>
                    <a:pt x="0" y="64928"/>
                  </a:lnTo>
                  <a:lnTo>
                    <a:pt x="17541" y="64928"/>
                  </a:lnTo>
                  <a:lnTo>
                    <a:pt x="22701" y="51037"/>
                  </a:lnTo>
                  <a:lnTo>
                    <a:pt x="47069" y="51037"/>
                  </a:lnTo>
                  <a:lnTo>
                    <a:pt x="51911" y="64928"/>
                  </a:lnTo>
                  <a:lnTo>
                    <a:pt x="70802" y="64928"/>
                  </a:lnTo>
                  <a:lnTo>
                    <a:pt x="45800" y="0"/>
                  </a:lnTo>
                  <a:lnTo>
                    <a:pt x="24606" y="0"/>
                  </a:lnTo>
                  <a:close/>
                </a:path>
              </a:pathLst>
            </a:custGeom>
            <a:solidFill>
              <a:srgbClr val="B5522F"/>
            </a:solidFill>
          </p:spPr>
          <p:txBody>
            <a:bodyPr vert="horz" lIns="91440" tIns="45720" rIns="91440" bIns="45720" anchor="t"/>
            <a:lstStyle/>
            <a:p>
              <a:endParaRPr lang="en-IN"/>
            </a:p>
          </p:txBody>
        </p:sp>
        <p:sp>
          <p:nvSpPr>
            <p:cNvPr id="3235" name="Shape 3270"/>
            <p:cNvSpPr/>
            <p:nvPr/>
          </p:nvSpPr>
          <p:spPr>
            <a:xfrm>
              <a:off x="5848413" y="542019"/>
              <a:ext cx="65087" cy="67150"/>
            </a:xfrm>
            <a:custGeom>
              <a:avLst/>
              <a:gdLst/>
              <a:ahLst/>
              <a:cxnLst/>
              <a:rect l="0" t="0" r="0" b="0"/>
              <a:pathLst>
                <a:path w="65087" h="67150">
                  <a:moveTo>
                    <a:pt x="32543" y="0"/>
                  </a:moveTo>
                  <a:lnTo>
                    <a:pt x="32543" y="12858"/>
                  </a:lnTo>
                  <a:lnTo>
                    <a:pt x="37226" y="13573"/>
                  </a:lnTo>
                  <a:lnTo>
                    <a:pt x="40956" y="15716"/>
                  </a:lnTo>
                  <a:lnTo>
                    <a:pt x="43815" y="18970"/>
                  </a:lnTo>
                  <a:lnTo>
                    <a:pt x="45718" y="23177"/>
                  </a:lnTo>
                  <a:lnTo>
                    <a:pt x="46831" y="28098"/>
                  </a:lnTo>
                  <a:lnTo>
                    <a:pt x="47227" y="33576"/>
                  </a:lnTo>
                  <a:lnTo>
                    <a:pt x="46831" y="38734"/>
                  </a:lnTo>
                  <a:lnTo>
                    <a:pt x="45718" y="43656"/>
                  </a:lnTo>
                  <a:lnTo>
                    <a:pt x="43815" y="47863"/>
                  </a:lnTo>
                  <a:lnTo>
                    <a:pt x="40956" y="51275"/>
                  </a:lnTo>
                  <a:lnTo>
                    <a:pt x="37226" y="53498"/>
                  </a:lnTo>
                  <a:lnTo>
                    <a:pt x="32543" y="54292"/>
                  </a:lnTo>
                  <a:lnTo>
                    <a:pt x="27860" y="53498"/>
                  </a:lnTo>
                  <a:lnTo>
                    <a:pt x="24050" y="51275"/>
                  </a:lnTo>
                  <a:lnTo>
                    <a:pt x="21272" y="47863"/>
                  </a:lnTo>
                  <a:lnTo>
                    <a:pt x="19287" y="43656"/>
                  </a:lnTo>
                  <a:lnTo>
                    <a:pt x="18256" y="38734"/>
                  </a:lnTo>
                  <a:lnTo>
                    <a:pt x="17858" y="33576"/>
                  </a:lnTo>
                  <a:lnTo>
                    <a:pt x="18256" y="28098"/>
                  </a:lnTo>
                  <a:lnTo>
                    <a:pt x="19287" y="23177"/>
                  </a:lnTo>
                  <a:lnTo>
                    <a:pt x="21272" y="18970"/>
                  </a:lnTo>
                  <a:lnTo>
                    <a:pt x="24050" y="15716"/>
                  </a:lnTo>
                  <a:lnTo>
                    <a:pt x="27860" y="13573"/>
                  </a:lnTo>
                  <a:lnTo>
                    <a:pt x="32543" y="12858"/>
                  </a:lnTo>
                  <a:lnTo>
                    <a:pt x="32543" y="0"/>
                  </a:lnTo>
                  <a:lnTo>
                    <a:pt x="25002" y="634"/>
                  </a:lnTo>
                  <a:lnTo>
                    <a:pt x="18415" y="2301"/>
                  </a:lnTo>
                  <a:lnTo>
                    <a:pt x="12858" y="5079"/>
                  </a:lnTo>
                  <a:lnTo>
                    <a:pt x="8175" y="8969"/>
                  </a:lnTo>
                  <a:lnTo>
                    <a:pt x="4603" y="13810"/>
                  </a:lnTo>
                  <a:lnTo>
                    <a:pt x="2062" y="19525"/>
                  </a:lnTo>
                  <a:lnTo>
                    <a:pt x="475" y="26113"/>
                  </a:lnTo>
                  <a:lnTo>
                    <a:pt x="0" y="33576"/>
                  </a:lnTo>
                  <a:lnTo>
                    <a:pt x="555" y="40957"/>
                  </a:lnTo>
                  <a:lnTo>
                    <a:pt x="2142" y="47466"/>
                  </a:lnTo>
                  <a:lnTo>
                    <a:pt x="4762" y="53181"/>
                  </a:lnTo>
                  <a:lnTo>
                    <a:pt x="8333" y="58023"/>
                  </a:lnTo>
                  <a:lnTo>
                    <a:pt x="12937" y="61912"/>
                  </a:lnTo>
                  <a:lnTo>
                    <a:pt x="18572" y="64769"/>
                  </a:lnTo>
                  <a:lnTo>
                    <a:pt x="25081" y="66516"/>
                  </a:lnTo>
                  <a:lnTo>
                    <a:pt x="32543" y="67150"/>
                  </a:lnTo>
                  <a:lnTo>
                    <a:pt x="40003" y="66516"/>
                  </a:lnTo>
                  <a:lnTo>
                    <a:pt x="46592" y="64769"/>
                  </a:lnTo>
                  <a:lnTo>
                    <a:pt x="52148" y="61912"/>
                  </a:lnTo>
                  <a:lnTo>
                    <a:pt x="56752" y="58023"/>
                  </a:lnTo>
                  <a:lnTo>
                    <a:pt x="60404" y="53181"/>
                  </a:lnTo>
                  <a:lnTo>
                    <a:pt x="63022" y="47466"/>
                  </a:lnTo>
                  <a:lnTo>
                    <a:pt x="64531" y="40957"/>
                  </a:lnTo>
                  <a:lnTo>
                    <a:pt x="65087" y="33576"/>
                  </a:lnTo>
                  <a:lnTo>
                    <a:pt x="64531" y="26113"/>
                  </a:lnTo>
                  <a:lnTo>
                    <a:pt x="63022" y="19525"/>
                  </a:lnTo>
                  <a:lnTo>
                    <a:pt x="60404" y="13810"/>
                  </a:lnTo>
                  <a:lnTo>
                    <a:pt x="56831" y="8969"/>
                  </a:lnTo>
                  <a:lnTo>
                    <a:pt x="52228" y="5079"/>
                  </a:lnTo>
                  <a:lnTo>
                    <a:pt x="46672" y="2301"/>
                  </a:lnTo>
                  <a:lnTo>
                    <a:pt x="40083" y="634"/>
                  </a:lnTo>
                  <a:lnTo>
                    <a:pt x="32543" y="0"/>
                  </a:lnTo>
                  <a:close/>
                </a:path>
              </a:pathLst>
            </a:custGeom>
            <a:solidFill>
              <a:srgbClr val="B5522F"/>
            </a:solidFill>
          </p:spPr>
          <p:txBody>
            <a:bodyPr vert="horz" lIns="91440" tIns="45720" rIns="91440" bIns="45720" anchor="t"/>
            <a:lstStyle/>
            <a:p>
              <a:endParaRPr lang="en-IN"/>
            </a:p>
          </p:txBody>
        </p:sp>
        <p:sp>
          <p:nvSpPr>
            <p:cNvPr id="3236" name="Shape 3271"/>
            <p:cNvSpPr/>
            <p:nvPr/>
          </p:nvSpPr>
          <p:spPr>
            <a:xfrm>
              <a:off x="5789278" y="543130"/>
              <a:ext cx="49291" cy="64850"/>
            </a:xfrm>
            <a:custGeom>
              <a:avLst/>
              <a:gdLst/>
              <a:ahLst/>
              <a:cxnLst/>
              <a:rect l="0" t="0" r="0" b="0"/>
              <a:pathLst>
                <a:path w="49291" h="64850">
                  <a:moveTo>
                    <a:pt x="0" y="0"/>
                  </a:moveTo>
                  <a:lnTo>
                    <a:pt x="0" y="12858"/>
                  </a:lnTo>
                  <a:lnTo>
                    <a:pt x="15954" y="12858"/>
                  </a:lnTo>
                  <a:lnTo>
                    <a:pt x="15954" y="64850"/>
                  </a:lnTo>
                  <a:lnTo>
                    <a:pt x="33257" y="64850"/>
                  </a:lnTo>
                  <a:lnTo>
                    <a:pt x="33257" y="12858"/>
                  </a:lnTo>
                  <a:lnTo>
                    <a:pt x="49291" y="12858"/>
                  </a:lnTo>
                  <a:lnTo>
                    <a:pt x="49291" y="0"/>
                  </a:lnTo>
                  <a:lnTo>
                    <a:pt x="0" y="0"/>
                  </a:lnTo>
                  <a:close/>
                </a:path>
              </a:pathLst>
            </a:custGeom>
            <a:solidFill>
              <a:srgbClr val="B5522F"/>
            </a:solidFill>
          </p:spPr>
          <p:txBody>
            <a:bodyPr vert="horz" lIns="91440" tIns="45720" rIns="91440" bIns="45720" anchor="t"/>
            <a:lstStyle/>
            <a:p>
              <a:endParaRPr lang="en-IN"/>
            </a:p>
          </p:txBody>
        </p:sp>
        <p:sp>
          <p:nvSpPr>
            <p:cNvPr id="3237" name="Shape 3272"/>
            <p:cNvSpPr/>
            <p:nvPr/>
          </p:nvSpPr>
          <p:spPr>
            <a:xfrm>
              <a:off x="5732764" y="543130"/>
              <a:ext cx="49688" cy="64850"/>
            </a:xfrm>
            <a:custGeom>
              <a:avLst/>
              <a:gdLst/>
              <a:ahLst/>
              <a:cxnLst/>
              <a:rect l="0" t="0" r="0" b="0"/>
              <a:pathLst>
                <a:path w="49688" h="64850">
                  <a:moveTo>
                    <a:pt x="0" y="0"/>
                  </a:moveTo>
                  <a:lnTo>
                    <a:pt x="17303" y="12303"/>
                  </a:lnTo>
                  <a:lnTo>
                    <a:pt x="21748" y="12303"/>
                  </a:lnTo>
                  <a:lnTo>
                    <a:pt x="25875" y="12700"/>
                  </a:lnTo>
                  <a:lnTo>
                    <a:pt x="29289" y="14209"/>
                  </a:lnTo>
                  <a:lnTo>
                    <a:pt x="31591" y="16906"/>
                  </a:lnTo>
                  <a:lnTo>
                    <a:pt x="32464" y="21034"/>
                  </a:lnTo>
                  <a:lnTo>
                    <a:pt x="31591" y="25241"/>
                  </a:lnTo>
                  <a:lnTo>
                    <a:pt x="29289" y="28019"/>
                  </a:lnTo>
                  <a:lnTo>
                    <a:pt x="25875" y="29527"/>
                  </a:lnTo>
                  <a:lnTo>
                    <a:pt x="21748" y="29925"/>
                  </a:lnTo>
                  <a:lnTo>
                    <a:pt x="17303" y="29925"/>
                  </a:lnTo>
                  <a:lnTo>
                    <a:pt x="17303" y="12303"/>
                  </a:lnTo>
                  <a:lnTo>
                    <a:pt x="0" y="0"/>
                  </a:lnTo>
                  <a:lnTo>
                    <a:pt x="0" y="64850"/>
                  </a:lnTo>
                  <a:lnTo>
                    <a:pt x="17303" y="64850"/>
                  </a:lnTo>
                  <a:lnTo>
                    <a:pt x="17303" y="42227"/>
                  </a:lnTo>
                  <a:lnTo>
                    <a:pt x="23970" y="42227"/>
                  </a:lnTo>
                  <a:lnTo>
                    <a:pt x="29765" y="41831"/>
                  </a:lnTo>
                  <a:lnTo>
                    <a:pt x="34845" y="40799"/>
                  </a:lnTo>
                  <a:lnTo>
                    <a:pt x="39290" y="39052"/>
                  </a:lnTo>
                  <a:lnTo>
                    <a:pt x="42940" y="36671"/>
                  </a:lnTo>
                  <a:lnTo>
                    <a:pt x="45878" y="33655"/>
                  </a:lnTo>
                  <a:lnTo>
                    <a:pt x="48021" y="30084"/>
                  </a:lnTo>
                  <a:lnTo>
                    <a:pt x="49290" y="25956"/>
                  </a:lnTo>
                  <a:lnTo>
                    <a:pt x="49688" y="21273"/>
                  </a:lnTo>
                  <a:lnTo>
                    <a:pt x="49212" y="16192"/>
                  </a:lnTo>
                  <a:lnTo>
                    <a:pt x="47942" y="11827"/>
                  </a:lnTo>
                  <a:lnTo>
                    <a:pt x="45640" y="8175"/>
                  </a:lnTo>
                  <a:lnTo>
                    <a:pt x="42544" y="5239"/>
                  </a:lnTo>
                  <a:lnTo>
                    <a:pt x="38496" y="2937"/>
                  </a:lnTo>
                  <a:lnTo>
                    <a:pt x="33495" y="1270"/>
                  </a:lnTo>
                  <a:lnTo>
                    <a:pt x="27543" y="317"/>
                  </a:lnTo>
                  <a:lnTo>
                    <a:pt x="20637" y="0"/>
                  </a:lnTo>
                  <a:lnTo>
                    <a:pt x="0" y="0"/>
                  </a:lnTo>
                  <a:close/>
                </a:path>
              </a:pathLst>
            </a:custGeom>
            <a:solidFill>
              <a:srgbClr val="B5522F"/>
            </a:solidFill>
          </p:spPr>
          <p:txBody>
            <a:bodyPr vert="horz" lIns="91440" tIns="45720" rIns="91440" bIns="45720" anchor="t"/>
            <a:lstStyle/>
            <a:p>
              <a:endParaRPr lang="en-IN"/>
            </a:p>
          </p:txBody>
        </p:sp>
        <p:sp>
          <p:nvSpPr>
            <p:cNvPr id="3238" name="Shape 3273"/>
            <p:cNvSpPr/>
            <p:nvPr/>
          </p:nvSpPr>
          <p:spPr>
            <a:xfrm>
              <a:off x="5557583" y="543130"/>
              <a:ext cx="65087" cy="64850"/>
            </a:xfrm>
            <a:custGeom>
              <a:avLst/>
              <a:gdLst/>
              <a:ahLst/>
              <a:cxnLst/>
              <a:rect l="0" t="0" r="0" b="0"/>
              <a:pathLst>
                <a:path w="65087" h="64850">
                  <a:moveTo>
                    <a:pt x="0" y="0"/>
                  </a:moveTo>
                  <a:lnTo>
                    <a:pt x="23971" y="40402"/>
                  </a:lnTo>
                  <a:lnTo>
                    <a:pt x="23971" y="64850"/>
                  </a:lnTo>
                  <a:lnTo>
                    <a:pt x="41275" y="64850"/>
                  </a:lnTo>
                  <a:lnTo>
                    <a:pt x="41275" y="40402"/>
                  </a:lnTo>
                  <a:lnTo>
                    <a:pt x="65087" y="0"/>
                  </a:lnTo>
                  <a:lnTo>
                    <a:pt x="45243" y="0"/>
                  </a:lnTo>
                  <a:lnTo>
                    <a:pt x="32622" y="26035"/>
                  </a:lnTo>
                  <a:lnTo>
                    <a:pt x="19922" y="0"/>
                  </a:lnTo>
                  <a:lnTo>
                    <a:pt x="0" y="0"/>
                  </a:lnTo>
                  <a:close/>
                </a:path>
              </a:pathLst>
            </a:custGeom>
            <a:solidFill>
              <a:srgbClr val="B5522F"/>
            </a:solidFill>
          </p:spPr>
          <p:txBody>
            <a:bodyPr vert="horz" lIns="91440" tIns="45720" rIns="91440" bIns="45720" anchor="t"/>
            <a:lstStyle/>
            <a:p>
              <a:endParaRPr lang="en-IN"/>
            </a:p>
          </p:txBody>
        </p:sp>
        <p:sp>
          <p:nvSpPr>
            <p:cNvPr id="3239" name="Shape 3274"/>
            <p:cNvSpPr/>
            <p:nvPr/>
          </p:nvSpPr>
          <p:spPr>
            <a:xfrm>
              <a:off x="5386530" y="543130"/>
              <a:ext cx="65087" cy="64850"/>
            </a:xfrm>
            <a:custGeom>
              <a:avLst/>
              <a:gdLst/>
              <a:ahLst/>
              <a:cxnLst/>
              <a:rect l="0" t="0" r="0" b="0"/>
              <a:pathLst>
                <a:path w="65087" h="64850">
                  <a:moveTo>
                    <a:pt x="0" y="0"/>
                  </a:moveTo>
                  <a:lnTo>
                    <a:pt x="23971" y="40402"/>
                  </a:lnTo>
                  <a:lnTo>
                    <a:pt x="23971" y="64850"/>
                  </a:lnTo>
                  <a:lnTo>
                    <a:pt x="41275" y="64850"/>
                  </a:lnTo>
                  <a:lnTo>
                    <a:pt x="41275" y="40402"/>
                  </a:lnTo>
                  <a:lnTo>
                    <a:pt x="65087" y="0"/>
                  </a:lnTo>
                  <a:lnTo>
                    <a:pt x="45243" y="0"/>
                  </a:lnTo>
                  <a:lnTo>
                    <a:pt x="32623" y="26035"/>
                  </a:lnTo>
                  <a:lnTo>
                    <a:pt x="19923" y="0"/>
                  </a:lnTo>
                  <a:lnTo>
                    <a:pt x="0" y="0"/>
                  </a:lnTo>
                  <a:close/>
                </a:path>
              </a:pathLst>
            </a:custGeom>
            <a:solidFill>
              <a:srgbClr val="B5522F"/>
            </a:solidFill>
          </p:spPr>
          <p:txBody>
            <a:bodyPr vert="horz" lIns="91440" tIns="45720" rIns="91440" bIns="45720" anchor="t"/>
            <a:lstStyle/>
            <a:p>
              <a:endParaRPr lang="en-IN"/>
            </a:p>
          </p:txBody>
        </p:sp>
        <p:sp>
          <p:nvSpPr>
            <p:cNvPr id="3240" name="Shape 3275"/>
            <p:cNvSpPr/>
            <p:nvPr/>
          </p:nvSpPr>
          <p:spPr>
            <a:xfrm>
              <a:off x="5185632" y="543130"/>
              <a:ext cx="46751" cy="64850"/>
            </a:xfrm>
            <a:custGeom>
              <a:avLst/>
              <a:gdLst/>
              <a:ahLst/>
              <a:cxnLst/>
              <a:rect l="0" t="0" r="0" b="0"/>
              <a:pathLst>
                <a:path w="46751" h="64850">
                  <a:moveTo>
                    <a:pt x="0" y="0"/>
                  </a:moveTo>
                  <a:lnTo>
                    <a:pt x="0" y="64850"/>
                  </a:lnTo>
                  <a:lnTo>
                    <a:pt x="46751" y="64850"/>
                  </a:lnTo>
                  <a:lnTo>
                    <a:pt x="46751" y="52625"/>
                  </a:lnTo>
                  <a:lnTo>
                    <a:pt x="17303" y="52625"/>
                  </a:lnTo>
                  <a:lnTo>
                    <a:pt x="17303" y="37941"/>
                  </a:lnTo>
                  <a:lnTo>
                    <a:pt x="44211" y="37941"/>
                  </a:lnTo>
                  <a:lnTo>
                    <a:pt x="44211" y="25637"/>
                  </a:lnTo>
                  <a:lnTo>
                    <a:pt x="17303" y="25637"/>
                  </a:lnTo>
                  <a:lnTo>
                    <a:pt x="17303" y="12303"/>
                  </a:lnTo>
                  <a:lnTo>
                    <a:pt x="45798" y="12303"/>
                  </a:lnTo>
                  <a:lnTo>
                    <a:pt x="45798" y="0"/>
                  </a:lnTo>
                  <a:lnTo>
                    <a:pt x="0" y="0"/>
                  </a:lnTo>
                  <a:close/>
                </a:path>
              </a:pathLst>
            </a:custGeom>
            <a:solidFill>
              <a:srgbClr val="B5522F"/>
            </a:solidFill>
          </p:spPr>
          <p:txBody>
            <a:bodyPr vert="horz" lIns="91440" tIns="45720" rIns="91440" bIns="45720" anchor="t"/>
            <a:lstStyle/>
            <a:p>
              <a:endParaRPr lang="en-IN"/>
            </a:p>
          </p:txBody>
        </p:sp>
        <p:sp>
          <p:nvSpPr>
            <p:cNvPr id="3241" name="Shape 3276"/>
            <p:cNvSpPr/>
            <p:nvPr/>
          </p:nvSpPr>
          <p:spPr>
            <a:xfrm>
              <a:off x="5160311" y="543130"/>
              <a:ext cx="0" cy="64850"/>
            </a:xfrm>
            <a:custGeom>
              <a:avLst/>
              <a:gdLst/>
              <a:ahLst/>
              <a:cxnLst/>
              <a:rect l="0" t="0" r="0" b="0"/>
              <a:pathLst>
                <a:path h="64850">
                  <a:moveTo>
                    <a:pt x="0" y="64850"/>
                  </a:moveTo>
                  <a:lnTo>
                    <a:pt x="0" y="0"/>
                  </a:lnTo>
                </a:path>
              </a:pathLst>
            </a:custGeom>
            <a:noFill/>
            <a:ln w="17303" cap="flat">
              <a:solidFill>
                <a:srgbClr val="B5522F"/>
              </a:solidFill>
              <a:prstDash val="solid"/>
            </a:ln>
          </p:spPr>
          <p:txBody>
            <a:bodyPr vert="horz" lIns="91440" tIns="45720" rIns="91440" bIns="45720" anchor="t"/>
            <a:lstStyle/>
            <a:p>
              <a:endParaRPr lang="en-IN"/>
            </a:p>
          </p:txBody>
        </p:sp>
        <p:sp>
          <p:nvSpPr>
            <p:cNvPr id="3242" name="Shape 3277"/>
            <p:cNvSpPr/>
            <p:nvPr/>
          </p:nvSpPr>
          <p:spPr>
            <a:xfrm>
              <a:off x="5057123" y="543130"/>
              <a:ext cx="0" cy="64850"/>
            </a:xfrm>
            <a:custGeom>
              <a:avLst/>
              <a:gdLst/>
              <a:ahLst/>
              <a:cxnLst/>
              <a:rect l="0" t="0" r="0" b="0"/>
              <a:pathLst>
                <a:path h="64850">
                  <a:moveTo>
                    <a:pt x="0" y="64850"/>
                  </a:moveTo>
                  <a:lnTo>
                    <a:pt x="0" y="0"/>
                  </a:lnTo>
                </a:path>
              </a:pathLst>
            </a:custGeom>
            <a:noFill/>
            <a:ln w="17303" cap="flat">
              <a:solidFill>
                <a:srgbClr val="B5522F"/>
              </a:solidFill>
              <a:prstDash val="solid"/>
            </a:ln>
          </p:spPr>
          <p:txBody>
            <a:bodyPr vert="horz" lIns="91440" tIns="45720" rIns="91440" bIns="45720" anchor="t"/>
            <a:lstStyle/>
            <a:p>
              <a:endParaRPr lang="en-IN"/>
            </a:p>
          </p:txBody>
        </p:sp>
        <p:sp>
          <p:nvSpPr>
            <p:cNvPr id="3243" name="Shape 3278"/>
            <p:cNvSpPr/>
            <p:nvPr/>
          </p:nvSpPr>
          <p:spPr>
            <a:xfrm>
              <a:off x="4990448" y="543130"/>
              <a:ext cx="43418" cy="64850"/>
            </a:xfrm>
            <a:custGeom>
              <a:avLst/>
              <a:gdLst/>
              <a:ahLst/>
              <a:cxnLst/>
              <a:rect l="0" t="0" r="0" b="0"/>
              <a:pathLst>
                <a:path w="43418" h="64850">
                  <a:moveTo>
                    <a:pt x="0" y="0"/>
                  </a:moveTo>
                  <a:lnTo>
                    <a:pt x="0" y="64850"/>
                  </a:lnTo>
                  <a:lnTo>
                    <a:pt x="17303" y="64850"/>
                  </a:lnTo>
                  <a:lnTo>
                    <a:pt x="17303" y="38735"/>
                  </a:lnTo>
                  <a:lnTo>
                    <a:pt x="42307" y="38735"/>
                  </a:lnTo>
                  <a:lnTo>
                    <a:pt x="42307" y="26511"/>
                  </a:lnTo>
                  <a:lnTo>
                    <a:pt x="17303" y="26511"/>
                  </a:lnTo>
                  <a:lnTo>
                    <a:pt x="17303" y="12303"/>
                  </a:lnTo>
                  <a:lnTo>
                    <a:pt x="43418" y="12303"/>
                  </a:lnTo>
                  <a:lnTo>
                    <a:pt x="43418" y="0"/>
                  </a:lnTo>
                  <a:lnTo>
                    <a:pt x="0" y="0"/>
                  </a:lnTo>
                  <a:close/>
                </a:path>
              </a:pathLst>
            </a:custGeom>
            <a:solidFill>
              <a:srgbClr val="B5522F"/>
            </a:solidFill>
          </p:spPr>
          <p:txBody>
            <a:bodyPr vert="horz" lIns="91440" tIns="45720" rIns="91440" bIns="45720" anchor="t"/>
            <a:lstStyle/>
            <a:p>
              <a:endParaRPr lang="en-IN"/>
            </a:p>
          </p:txBody>
        </p:sp>
        <p:sp>
          <p:nvSpPr>
            <p:cNvPr id="3244" name="Shape 3279"/>
            <p:cNvSpPr/>
            <p:nvPr/>
          </p:nvSpPr>
          <p:spPr>
            <a:xfrm>
              <a:off x="4930044" y="543130"/>
              <a:ext cx="46751" cy="64850"/>
            </a:xfrm>
            <a:custGeom>
              <a:avLst/>
              <a:gdLst/>
              <a:ahLst/>
              <a:cxnLst/>
              <a:rect l="0" t="0" r="0" b="0"/>
              <a:pathLst>
                <a:path w="46751" h="64850">
                  <a:moveTo>
                    <a:pt x="0" y="0"/>
                  </a:moveTo>
                  <a:lnTo>
                    <a:pt x="0" y="64850"/>
                  </a:lnTo>
                  <a:lnTo>
                    <a:pt x="46751" y="64850"/>
                  </a:lnTo>
                  <a:lnTo>
                    <a:pt x="46751" y="52625"/>
                  </a:lnTo>
                  <a:lnTo>
                    <a:pt x="17223" y="52625"/>
                  </a:lnTo>
                  <a:lnTo>
                    <a:pt x="17223" y="37941"/>
                  </a:lnTo>
                  <a:lnTo>
                    <a:pt x="44132" y="37941"/>
                  </a:lnTo>
                  <a:lnTo>
                    <a:pt x="44132" y="25637"/>
                  </a:lnTo>
                  <a:lnTo>
                    <a:pt x="17223" y="25637"/>
                  </a:lnTo>
                  <a:lnTo>
                    <a:pt x="17223" y="12303"/>
                  </a:lnTo>
                  <a:lnTo>
                    <a:pt x="45720" y="12303"/>
                  </a:lnTo>
                  <a:lnTo>
                    <a:pt x="45720" y="0"/>
                  </a:lnTo>
                  <a:lnTo>
                    <a:pt x="0" y="0"/>
                  </a:lnTo>
                  <a:close/>
                </a:path>
              </a:pathLst>
            </a:custGeom>
            <a:solidFill>
              <a:srgbClr val="B5522F"/>
            </a:solidFill>
          </p:spPr>
          <p:txBody>
            <a:bodyPr vert="horz" lIns="91440" tIns="45720" rIns="91440" bIns="45720" anchor="t"/>
            <a:lstStyle/>
            <a:p>
              <a:endParaRPr lang="en-IN"/>
            </a:p>
          </p:txBody>
        </p:sp>
        <p:sp>
          <p:nvSpPr>
            <p:cNvPr id="3245" name="Shape 3280"/>
            <p:cNvSpPr/>
            <p:nvPr/>
          </p:nvSpPr>
          <p:spPr>
            <a:xfrm>
              <a:off x="4852416" y="543130"/>
              <a:ext cx="61991" cy="64850"/>
            </a:xfrm>
            <a:custGeom>
              <a:avLst/>
              <a:gdLst/>
              <a:ahLst/>
              <a:cxnLst/>
              <a:rect l="0" t="0" r="0" b="0"/>
              <a:pathLst>
                <a:path w="61991" h="64850">
                  <a:moveTo>
                    <a:pt x="0" y="0"/>
                  </a:moveTo>
                  <a:lnTo>
                    <a:pt x="17223" y="12858"/>
                  </a:lnTo>
                  <a:lnTo>
                    <a:pt x="23971" y="12858"/>
                  </a:lnTo>
                  <a:lnTo>
                    <a:pt x="28495" y="13176"/>
                  </a:lnTo>
                  <a:lnTo>
                    <a:pt x="32463" y="14050"/>
                  </a:lnTo>
                  <a:lnTo>
                    <a:pt x="35877" y="15637"/>
                  </a:lnTo>
                  <a:lnTo>
                    <a:pt x="38813" y="17780"/>
                  </a:lnTo>
                  <a:lnTo>
                    <a:pt x="41116" y="20559"/>
                  </a:lnTo>
                  <a:lnTo>
                    <a:pt x="42782" y="23971"/>
                  </a:lnTo>
                  <a:lnTo>
                    <a:pt x="43734" y="27940"/>
                  </a:lnTo>
                  <a:lnTo>
                    <a:pt x="44132" y="32465"/>
                  </a:lnTo>
                  <a:lnTo>
                    <a:pt x="43734" y="36989"/>
                  </a:lnTo>
                  <a:lnTo>
                    <a:pt x="42782" y="40957"/>
                  </a:lnTo>
                  <a:lnTo>
                    <a:pt x="41116" y="44291"/>
                  </a:lnTo>
                  <a:lnTo>
                    <a:pt x="38893" y="47069"/>
                  </a:lnTo>
                  <a:lnTo>
                    <a:pt x="36036" y="49291"/>
                  </a:lnTo>
                  <a:lnTo>
                    <a:pt x="32543" y="50800"/>
                  </a:lnTo>
                  <a:lnTo>
                    <a:pt x="28575" y="51752"/>
                  </a:lnTo>
                  <a:lnTo>
                    <a:pt x="23971" y="52070"/>
                  </a:lnTo>
                  <a:lnTo>
                    <a:pt x="17223" y="52070"/>
                  </a:lnTo>
                  <a:lnTo>
                    <a:pt x="17223" y="12858"/>
                  </a:lnTo>
                  <a:lnTo>
                    <a:pt x="0" y="0"/>
                  </a:lnTo>
                  <a:lnTo>
                    <a:pt x="0" y="64850"/>
                  </a:lnTo>
                  <a:lnTo>
                    <a:pt x="23573" y="64850"/>
                  </a:lnTo>
                  <a:lnTo>
                    <a:pt x="34131" y="64135"/>
                  </a:lnTo>
                  <a:lnTo>
                    <a:pt x="43417" y="61834"/>
                  </a:lnTo>
                  <a:lnTo>
                    <a:pt x="47466" y="60007"/>
                  </a:lnTo>
                  <a:lnTo>
                    <a:pt x="51117" y="57626"/>
                  </a:lnTo>
                  <a:lnTo>
                    <a:pt x="54292" y="54768"/>
                  </a:lnTo>
                  <a:lnTo>
                    <a:pt x="56991" y="51435"/>
                  </a:lnTo>
                  <a:lnTo>
                    <a:pt x="59133" y="47546"/>
                  </a:lnTo>
                  <a:lnTo>
                    <a:pt x="60721" y="43021"/>
                  </a:lnTo>
                  <a:lnTo>
                    <a:pt x="61673" y="37941"/>
                  </a:lnTo>
                  <a:lnTo>
                    <a:pt x="61991" y="32146"/>
                  </a:lnTo>
                  <a:lnTo>
                    <a:pt x="61673" y="26272"/>
                  </a:lnTo>
                  <a:lnTo>
                    <a:pt x="60721" y="21034"/>
                  </a:lnTo>
                  <a:lnTo>
                    <a:pt x="59133" y="16510"/>
                  </a:lnTo>
                  <a:lnTo>
                    <a:pt x="57070" y="12621"/>
                  </a:lnTo>
                  <a:lnTo>
                    <a:pt x="54371" y="9366"/>
                  </a:lnTo>
                  <a:lnTo>
                    <a:pt x="51276" y="6587"/>
                  </a:lnTo>
                  <a:lnTo>
                    <a:pt x="47703" y="4445"/>
                  </a:lnTo>
                  <a:lnTo>
                    <a:pt x="43576" y="2778"/>
                  </a:lnTo>
                  <a:lnTo>
                    <a:pt x="34209" y="635"/>
                  </a:lnTo>
                  <a:lnTo>
                    <a:pt x="23573" y="0"/>
                  </a:lnTo>
                  <a:lnTo>
                    <a:pt x="0" y="0"/>
                  </a:lnTo>
                  <a:close/>
                </a:path>
              </a:pathLst>
            </a:custGeom>
            <a:solidFill>
              <a:srgbClr val="B5522F"/>
            </a:solidFill>
          </p:spPr>
          <p:txBody>
            <a:bodyPr vert="horz" lIns="91440" tIns="45720" rIns="91440" bIns="45720" anchor="t"/>
            <a:lstStyle/>
            <a:p>
              <a:endParaRPr lang="en-IN"/>
            </a:p>
          </p:txBody>
        </p:sp>
        <p:sp>
          <p:nvSpPr>
            <p:cNvPr id="3246" name="Shape 3281"/>
            <p:cNvSpPr/>
            <p:nvPr/>
          </p:nvSpPr>
          <p:spPr>
            <a:xfrm>
              <a:off x="5324062" y="542019"/>
              <a:ext cx="56514" cy="67150"/>
            </a:xfrm>
            <a:custGeom>
              <a:avLst/>
              <a:gdLst/>
              <a:ahLst/>
              <a:cxnLst/>
              <a:rect l="0" t="0" r="0" b="0"/>
              <a:pathLst>
                <a:path w="56514" h="67150">
                  <a:moveTo>
                    <a:pt x="37226" y="0"/>
                  </a:moveTo>
                  <a:lnTo>
                    <a:pt x="27066" y="952"/>
                  </a:lnTo>
                  <a:lnTo>
                    <a:pt x="18017" y="3730"/>
                  </a:lnTo>
                  <a:lnTo>
                    <a:pt x="10555" y="8413"/>
                  </a:lnTo>
                  <a:lnTo>
                    <a:pt x="7539" y="11508"/>
                  </a:lnTo>
                  <a:lnTo>
                    <a:pt x="4921" y="15081"/>
                  </a:lnTo>
                  <a:lnTo>
                    <a:pt x="2857" y="19050"/>
                  </a:lnTo>
                  <a:lnTo>
                    <a:pt x="1269" y="23494"/>
                  </a:lnTo>
                  <a:lnTo>
                    <a:pt x="317" y="28416"/>
                  </a:lnTo>
                  <a:lnTo>
                    <a:pt x="0" y="33813"/>
                  </a:lnTo>
                  <a:lnTo>
                    <a:pt x="872" y="42307"/>
                  </a:lnTo>
                  <a:lnTo>
                    <a:pt x="3412" y="49371"/>
                  </a:lnTo>
                  <a:lnTo>
                    <a:pt x="7222" y="55164"/>
                  </a:lnTo>
                  <a:lnTo>
                    <a:pt x="12143" y="59690"/>
                  </a:lnTo>
                  <a:lnTo>
                    <a:pt x="17858" y="63023"/>
                  </a:lnTo>
                  <a:lnTo>
                    <a:pt x="24129" y="65326"/>
                  </a:lnTo>
                  <a:lnTo>
                    <a:pt x="30717" y="66675"/>
                  </a:lnTo>
                  <a:lnTo>
                    <a:pt x="37306" y="67150"/>
                  </a:lnTo>
                  <a:lnTo>
                    <a:pt x="43338" y="66833"/>
                  </a:lnTo>
                  <a:lnTo>
                    <a:pt x="48338" y="66198"/>
                  </a:lnTo>
                  <a:lnTo>
                    <a:pt x="52704" y="65404"/>
                  </a:lnTo>
                  <a:lnTo>
                    <a:pt x="56514" y="64532"/>
                  </a:lnTo>
                  <a:lnTo>
                    <a:pt x="55721" y="50958"/>
                  </a:lnTo>
                  <a:lnTo>
                    <a:pt x="47942" y="53340"/>
                  </a:lnTo>
                  <a:lnTo>
                    <a:pt x="39528" y="54292"/>
                  </a:lnTo>
                  <a:lnTo>
                    <a:pt x="34925" y="53895"/>
                  </a:lnTo>
                  <a:lnTo>
                    <a:pt x="30797" y="52863"/>
                  </a:lnTo>
                  <a:lnTo>
                    <a:pt x="27146" y="51196"/>
                  </a:lnTo>
                  <a:lnTo>
                    <a:pt x="23971" y="48814"/>
                  </a:lnTo>
                  <a:lnTo>
                    <a:pt x="21351" y="45878"/>
                  </a:lnTo>
                  <a:lnTo>
                    <a:pt x="19525" y="42385"/>
                  </a:lnTo>
                  <a:lnTo>
                    <a:pt x="18334" y="38338"/>
                  </a:lnTo>
                  <a:lnTo>
                    <a:pt x="17858" y="33813"/>
                  </a:lnTo>
                  <a:lnTo>
                    <a:pt x="18256" y="29448"/>
                  </a:lnTo>
                  <a:lnTo>
                    <a:pt x="19287" y="25479"/>
                  </a:lnTo>
                  <a:lnTo>
                    <a:pt x="21033" y="21907"/>
                  </a:lnTo>
                  <a:lnTo>
                    <a:pt x="23414" y="18811"/>
                  </a:lnTo>
                  <a:lnTo>
                    <a:pt x="26352" y="16271"/>
                  </a:lnTo>
                  <a:lnTo>
                    <a:pt x="29764" y="14367"/>
                  </a:lnTo>
                  <a:lnTo>
                    <a:pt x="33733" y="13255"/>
                  </a:lnTo>
                  <a:lnTo>
                    <a:pt x="38100" y="12858"/>
                  </a:lnTo>
                  <a:lnTo>
                    <a:pt x="42464" y="13175"/>
                  </a:lnTo>
                  <a:lnTo>
                    <a:pt x="46751" y="13969"/>
                  </a:lnTo>
                  <a:lnTo>
                    <a:pt x="50958" y="15398"/>
                  </a:lnTo>
                  <a:lnTo>
                    <a:pt x="55086" y="17382"/>
                  </a:lnTo>
                  <a:lnTo>
                    <a:pt x="56434" y="3333"/>
                  </a:lnTo>
                  <a:lnTo>
                    <a:pt x="46989" y="952"/>
                  </a:lnTo>
                  <a:lnTo>
                    <a:pt x="37226" y="0"/>
                  </a:lnTo>
                  <a:close/>
                </a:path>
              </a:pathLst>
            </a:custGeom>
            <a:solidFill>
              <a:srgbClr val="B5522F"/>
            </a:solidFill>
          </p:spPr>
          <p:txBody>
            <a:bodyPr vert="horz" lIns="91440" tIns="45720" rIns="91440" bIns="45720" anchor="t"/>
            <a:lstStyle/>
            <a:p>
              <a:endParaRPr lang="en-IN"/>
            </a:p>
          </p:txBody>
        </p:sp>
        <p:sp>
          <p:nvSpPr>
            <p:cNvPr id="3247" name="Shape 3282"/>
            <p:cNvSpPr/>
            <p:nvPr/>
          </p:nvSpPr>
          <p:spPr>
            <a:xfrm>
              <a:off x="5081412" y="542019"/>
              <a:ext cx="56594" cy="67150"/>
            </a:xfrm>
            <a:custGeom>
              <a:avLst/>
              <a:gdLst/>
              <a:ahLst/>
              <a:cxnLst/>
              <a:rect l="0" t="0" r="0" b="0"/>
              <a:pathLst>
                <a:path w="56594" h="67150">
                  <a:moveTo>
                    <a:pt x="37227" y="0"/>
                  </a:moveTo>
                  <a:lnTo>
                    <a:pt x="27067" y="952"/>
                  </a:lnTo>
                  <a:lnTo>
                    <a:pt x="18097" y="3730"/>
                  </a:lnTo>
                  <a:lnTo>
                    <a:pt x="10557" y="8413"/>
                  </a:lnTo>
                  <a:lnTo>
                    <a:pt x="7541" y="11508"/>
                  </a:lnTo>
                  <a:lnTo>
                    <a:pt x="4921" y="15081"/>
                  </a:lnTo>
                  <a:lnTo>
                    <a:pt x="2857" y="19050"/>
                  </a:lnTo>
                  <a:lnTo>
                    <a:pt x="1270" y="23494"/>
                  </a:lnTo>
                  <a:lnTo>
                    <a:pt x="317" y="28416"/>
                  </a:lnTo>
                  <a:lnTo>
                    <a:pt x="0" y="33813"/>
                  </a:lnTo>
                  <a:lnTo>
                    <a:pt x="873" y="42307"/>
                  </a:lnTo>
                  <a:lnTo>
                    <a:pt x="3413" y="49371"/>
                  </a:lnTo>
                  <a:lnTo>
                    <a:pt x="7302" y="55164"/>
                  </a:lnTo>
                  <a:lnTo>
                    <a:pt x="12144" y="59690"/>
                  </a:lnTo>
                  <a:lnTo>
                    <a:pt x="17860" y="63023"/>
                  </a:lnTo>
                  <a:lnTo>
                    <a:pt x="24130" y="65326"/>
                  </a:lnTo>
                  <a:lnTo>
                    <a:pt x="30719" y="66675"/>
                  </a:lnTo>
                  <a:lnTo>
                    <a:pt x="37306" y="67150"/>
                  </a:lnTo>
                  <a:lnTo>
                    <a:pt x="43338" y="66833"/>
                  </a:lnTo>
                  <a:lnTo>
                    <a:pt x="48340" y="66198"/>
                  </a:lnTo>
                  <a:lnTo>
                    <a:pt x="52705" y="65404"/>
                  </a:lnTo>
                  <a:lnTo>
                    <a:pt x="56594" y="64532"/>
                  </a:lnTo>
                  <a:lnTo>
                    <a:pt x="55721" y="50958"/>
                  </a:lnTo>
                  <a:lnTo>
                    <a:pt x="47942" y="53340"/>
                  </a:lnTo>
                  <a:lnTo>
                    <a:pt x="39528" y="54292"/>
                  </a:lnTo>
                  <a:lnTo>
                    <a:pt x="34925" y="53895"/>
                  </a:lnTo>
                  <a:lnTo>
                    <a:pt x="30797" y="52863"/>
                  </a:lnTo>
                  <a:lnTo>
                    <a:pt x="27146" y="51196"/>
                  </a:lnTo>
                  <a:lnTo>
                    <a:pt x="23971" y="48814"/>
                  </a:lnTo>
                  <a:lnTo>
                    <a:pt x="21352" y="45878"/>
                  </a:lnTo>
                  <a:lnTo>
                    <a:pt x="19526" y="42385"/>
                  </a:lnTo>
                  <a:lnTo>
                    <a:pt x="18336" y="38338"/>
                  </a:lnTo>
                  <a:lnTo>
                    <a:pt x="17860" y="33813"/>
                  </a:lnTo>
                  <a:lnTo>
                    <a:pt x="18256" y="29448"/>
                  </a:lnTo>
                  <a:lnTo>
                    <a:pt x="19288" y="25479"/>
                  </a:lnTo>
                  <a:lnTo>
                    <a:pt x="21035" y="21907"/>
                  </a:lnTo>
                  <a:lnTo>
                    <a:pt x="23416" y="18811"/>
                  </a:lnTo>
                  <a:lnTo>
                    <a:pt x="26432" y="16271"/>
                  </a:lnTo>
                  <a:lnTo>
                    <a:pt x="29845" y="14367"/>
                  </a:lnTo>
                  <a:lnTo>
                    <a:pt x="33813" y="13255"/>
                  </a:lnTo>
                  <a:lnTo>
                    <a:pt x="38180" y="12858"/>
                  </a:lnTo>
                  <a:lnTo>
                    <a:pt x="42466" y="13175"/>
                  </a:lnTo>
                  <a:lnTo>
                    <a:pt x="46752" y="13969"/>
                  </a:lnTo>
                  <a:lnTo>
                    <a:pt x="50958" y="15398"/>
                  </a:lnTo>
                  <a:lnTo>
                    <a:pt x="55086" y="17382"/>
                  </a:lnTo>
                  <a:lnTo>
                    <a:pt x="56436" y="3333"/>
                  </a:lnTo>
                  <a:lnTo>
                    <a:pt x="46990" y="952"/>
                  </a:lnTo>
                  <a:lnTo>
                    <a:pt x="37227" y="0"/>
                  </a:lnTo>
                  <a:close/>
                </a:path>
              </a:pathLst>
            </a:custGeom>
            <a:solidFill>
              <a:srgbClr val="B5522F"/>
            </a:solidFill>
          </p:spPr>
          <p:txBody>
            <a:bodyPr vert="horz" lIns="91440" tIns="45720" rIns="91440" bIns="45720" anchor="t"/>
            <a:lstStyle/>
            <a:p>
              <a:endParaRPr lang="en-IN"/>
            </a:p>
          </p:txBody>
        </p:sp>
        <p:sp>
          <p:nvSpPr>
            <p:cNvPr id="3248" name="Shape 3283"/>
            <p:cNvSpPr/>
            <p:nvPr/>
          </p:nvSpPr>
          <p:spPr>
            <a:xfrm>
              <a:off x="5927549" y="543130"/>
              <a:ext cx="81756" cy="64850"/>
            </a:xfrm>
            <a:custGeom>
              <a:avLst/>
              <a:gdLst/>
              <a:ahLst/>
              <a:cxnLst/>
              <a:rect l="0" t="0" r="0" b="0"/>
              <a:pathLst>
                <a:path w="81756" h="64850">
                  <a:moveTo>
                    <a:pt x="0" y="0"/>
                  </a:moveTo>
                  <a:lnTo>
                    <a:pt x="0" y="64850"/>
                  </a:lnTo>
                  <a:lnTo>
                    <a:pt x="16907" y="64850"/>
                  </a:lnTo>
                  <a:lnTo>
                    <a:pt x="16509" y="15081"/>
                  </a:lnTo>
                  <a:lnTo>
                    <a:pt x="16668" y="15081"/>
                  </a:lnTo>
                  <a:lnTo>
                    <a:pt x="32463" y="64850"/>
                  </a:lnTo>
                  <a:lnTo>
                    <a:pt x="48418" y="64850"/>
                  </a:lnTo>
                  <a:lnTo>
                    <a:pt x="64928" y="15081"/>
                  </a:lnTo>
                  <a:lnTo>
                    <a:pt x="65167" y="15081"/>
                  </a:lnTo>
                  <a:lnTo>
                    <a:pt x="64848" y="64850"/>
                  </a:lnTo>
                  <a:lnTo>
                    <a:pt x="81756" y="64850"/>
                  </a:lnTo>
                  <a:lnTo>
                    <a:pt x="81756" y="0"/>
                  </a:lnTo>
                  <a:lnTo>
                    <a:pt x="55562" y="0"/>
                  </a:lnTo>
                  <a:lnTo>
                    <a:pt x="41116" y="43100"/>
                  </a:lnTo>
                  <a:lnTo>
                    <a:pt x="40957" y="43100"/>
                  </a:lnTo>
                  <a:lnTo>
                    <a:pt x="27226" y="0"/>
                  </a:lnTo>
                  <a:lnTo>
                    <a:pt x="0" y="0"/>
                  </a:lnTo>
                  <a:close/>
                </a:path>
              </a:pathLst>
            </a:custGeom>
            <a:solidFill>
              <a:srgbClr val="B5522F"/>
            </a:solidFill>
          </p:spPr>
          <p:txBody>
            <a:bodyPr vert="horz" lIns="91440" tIns="45720" rIns="91440" bIns="45720" anchor="t"/>
            <a:lstStyle/>
            <a:p>
              <a:endParaRPr lang="en-IN"/>
            </a:p>
          </p:txBody>
        </p:sp>
        <p:sp>
          <p:nvSpPr>
            <p:cNvPr id="3249" name="Shape 3284"/>
            <p:cNvSpPr/>
            <p:nvPr/>
          </p:nvSpPr>
          <p:spPr>
            <a:xfrm>
              <a:off x="5633783" y="543130"/>
              <a:ext cx="81756" cy="64850"/>
            </a:xfrm>
            <a:custGeom>
              <a:avLst/>
              <a:gdLst/>
              <a:ahLst/>
              <a:cxnLst/>
              <a:rect l="0" t="0" r="0" b="0"/>
              <a:pathLst>
                <a:path w="81756" h="64850">
                  <a:moveTo>
                    <a:pt x="0" y="0"/>
                  </a:moveTo>
                  <a:lnTo>
                    <a:pt x="0" y="64850"/>
                  </a:lnTo>
                  <a:lnTo>
                    <a:pt x="16906" y="64850"/>
                  </a:lnTo>
                  <a:lnTo>
                    <a:pt x="16510" y="15081"/>
                  </a:lnTo>
                  <a:lnTo>
                    <a:pt x="16668" y="15081"/>
                  </a:lnTo>
                  <a:lnTo>
                    <a:pt x="32463" y="64850"/>
                  </a:lnTo>
                  <a:lnTo>
                    <a:pt x="48418" y="64850"/>
                  </a:lnTo>
                  <a:lnTo>
                    <a:pt x="64928" y="15081"/>
                  </a:lnTo>
                  <a:lnTo>
                    <a:pt x="65166" y="15081"/>
                  </a:lnTo>
                  <a:lnTo>
                    <a:pt x="64848" y="64850"/>
                  </a:lnTo>
                  <a:lnTo>
                    <a:pt x="81756" y="64850"/>
                  </a:lnTo>
                  <a:lnTo>
                    <a:pt x="81756" y="0"/>
                  </a:lnTo>
                  <a:lnTo>
                    <a:pt x="55562" y="0"/>
                  </a:lnTo>
                  <a:lnTo>
                    <a:pt x="41116" y="43100"/>
                  </a:lnTo>
                  <a:lnTo>
                    <a:pt x="40957" y="43100"/>
                  </a:lnTo>
                  <a:lnTo>
                    <a:pt x="27225" y="0"/>
                  </a:lnTo>
                  <a:lnTo>
                    <a:pt x="0" y="0"/>
                  </a:lnTo>
                  <a:close/>
                </a:path>
              </a:pathLst>
            </a:custGeom>
            <a:solidFill>
              <a:srgbClr val="B5522F"/>
            </a:solidFill>
          </p:spPr>
          <p:txBody>
            <a:bodyPr vert="horz" lIns="91440" tIns="45720" rIns="91440" bIns="45720" anchor="t"/>
            <a:lstStyle/>
            <a:p>
              <a:endParaRPr lang="en-IN"/>
            </a:p>
          </p:txBody>
        </p:sp>
        <p:sp>
          <p:nvSpPr>
            <p:cNvPr id="3250" name="Shape 3285"/>
            <p:cNvSpPr/>
            <p:nvPr/>
          </p:nvSpPr>
          <p:spPr>
            <a:xfrm>
              <a:off x="5248656" y="543130"/>
              <a:ext cx="59689" cy="64850"/>
            </a:xfrm>
            <a:custGeom>
              <a:avLst/>
              <a:gdLst/>
              <a:ahLst/>
              <a:cxnLst/>
              <a:rect l="0" t="0" r="0" b="0"/>
              <a:pathLst>
                <a:path w="59689" h="64850">
                  <a:moveTo>
                    <a:pt x="0" y="0"/>
                  </a:moveTo>
                  <a:lnTo>
                    <a:pt x="0" y="64850"/>
                  </a:lnTo>
                  <a:lnTo>
                    <a:pt x="15953" y="64850"/>
                  </a:lnTo>
                  <a:lnTo>
                    <a:pt x="15398" y="20559"/>
                  </a:lnTo>
                  <a:lnTo>
                    <a:pt x="15557" y="20559"/>
                  </a:lnTo>
                  <a:lnTo>
                    <a:pt x="38258" y="64850"/>
                  </a:lnTo>
                  <a:lnTo>
                    <a:pt x="59689" y="64850"/>
                  </a:lnTo>
                  <a:lnTo>
                    <a:pt x="59689" y="0"/>
                  </a:lnTo>
                  <a:lnTo>
                    <a:pt x="43893" y="0"/>
                  </a:lnTo>
                  <a:lnTo>
                    <a:pt x="44211" y="44053"/>
                  </a:lnTo>
                  <a:lnTo>
                    <a:pt x="43973" y="44053"/>
                  </a:lnTo>
                  <a:lnTo>
                    <a:pt x="22066" y="0"/>
                  </a:lnTo>
                  <a:lnTo>
                    <a:pt x="0" y="0"/>
                  </a:lnTo>
                  <a:close/>
                </a:path>
              </a:pathLst>
            </a:custGeom>
            <a:solidFill>
              <a:srgbClr val="B5522F"/>
            </a:solidFill>
          </p:spPr>
          <p:txBody>
            <a:bodyPr vert="horz" lIns="91440" tIns="45720" rIns="91440" bIns="45720" anchor="t"/>
            <a:lstStyle/>
            <a:p>
              <a:endParaRPr lang="en-IN"/>
            </a:p>
          </p:txBody>
        </p:sp>
        <p:sp>
          <p:nvSpPr>
            <p:cNvPr id="3251" name="Shape 3286"/>
            <p:cNvSpPr/>
            <p:nvPr/>
          </p:nvSpPr>
          <p:spPr>
            <a:xfrm>
              <a:off x="6023673" y="542019"/>
              <a:ext cx="48497" cy="67150"/>
            </a:xfrm>
            <a:custGeom>
              <a:avLst/>
              <a:gdLst/>
              <a:ahLst/>
              <a:cxnLst/>
              <a:rect l="0" t="0" r="0" b="0"/>
              <a:pathLst>
                <a:path w="48497" h="67150">
                  <a:moveTo>
                    <a:pt x="28256" y="0"/>
                  </a:moveTo>
                  <a:lnTo>
                    <a:pt x="21590" y="317"/>
                  </a:lnTo>
                  <a:lnTo>
                    <a:pt x="15081" y="1667"/>
                  </a:lnTo>
                  <a:lnTo>
                    <a:pt x="9286" y="4127"/>
                  </a:lnTo>
                  <a:lnTo>
                    <a:pt x="4443" y="7778"/>
                  </a:lnTo>
                  <a:lnTo>
                    <a:pt x="2540" y="10159"/>
                  </a:lnTo>
                  <a:lnTo>
                    <a:pt x="1190" y="13017"/>
                  </a:lnTo>
                  <a:lnTo>
                    <a:pt x="317" y="16271"/>
                  </a:lnTo>
                  <a:lnTo>
                    <a:pt x="0" y="19923"/>
                  </a:lnTo>
                  <a:lnTo>
                    <a:pt x="793" y="26113"/>
                  </a:lnTo>
                  <a:lnTo>
                    <a:pt x="3095" y="30717"/>
                  </a:lnTo>
                  <a:lnTo>
                    <a:pt x="6587" y="34051"/>
                  </a:lnTo>
                  <a:lnTo>
                    <a:pt x="10715" y="36512"/>
                  </a:lnTo>
                  <a:lnTo>
                    <a:pt x="19843" y="39607"/>
                  </a:lnTo>
                  <a:lnTo>
                    <a:pt x="24050" y="41036"/>
                  </a:lnTo>
                  <a:lnTo>
                    <a:pt x="27462" y="42623"/>
                  </a:lnTo>
                  <a:lnTo>
                    <a:pt x="29765" y="44846"/>
                  </a:lnTo>
                  <a:lnTo>
                    <a:pt x="30637" y="47942"/>
                  </a:lnTo>
                  <a:lnTo>
                    <a:pt x="29686" y="51117"/>
                  </a:lnTo>
                  <a:lnTo>
                    <a:pt x="27305" y="53101"/>
                  </a:lnTo>
                  <a:lnTo>
                    <a:pt x="23891" y="54054"/>
                  </a:lnTo>
                  <a:lnTo>
                    <a:pt x="19922" y="54292"/>
                  </a:lnTo>
                  <a:lnTo>
                    <a:pt x="14762" y="53975"/>
                  </a:lnTo>
                  <a:lnTo>
                    <a:pt x="10000" y="53101"/>
                  </a:lnTo>
                  <a:lnTo>
                    <a:pt x="5794" y="51752"/>
                  </a:lnTo>
                  <a:lnTo>
                    <a:pt x="2062" y="50006"/>
                  </a:lnTo>
                  <a:lnTo>
                    <a:pt x="634" y="64293"/>
                  </a:lnTo>
                  <a:lnTo>
                    <a:pt x="10159" y="66436"/>
                  </a:lnTo>
                  <a:lnTo>
                    <a:pt x="19922" y="67150"/>
                  </a:lnTo>
                  <a:lnTo>
                    <a:pt x="27066" y="66675"/>
                  </a:lnTo>
                  <a:lnTo>
                    <a:pt x="33734" y="65326"/>
                  </a:lnTo>
                  <a:lnTo>
                    <a:pt x="39607" y="62706"/>
                  </a:lnTo>
                  <a:lnTo>
                    <a:pt x="44290" y="58737"/>
                  </a:lnTo>
                  <a:lnTo>
                    <a:pt x="46116" y="56197"/>
                  </a:lnTo>
                  <a:lnTo>
                    <a:pt x="47386" y="53181"/>
                  </a:lnTo>
                  <a:lnTo>
                    <a:pt x="48180" y="49688"/>
                  </a:lnTo>
                  <a:lnTo>
                    <a:pt x="48497" y="45719"/>
                  </a:lnTo>
                  <a:lnTo>
                    <a:pt x="47625" y="39528"/>
                  </a:lnTo>
                  <a:lnTo>
                    <a:pt x="45322" y="34925"/>
                  </a:lnTo>
                  <a:lnTo>
                    <a:pt x="41909" y="31591"/>
                  </a:lnTo>
                  <a:lnTo>
                    <a:pt x="37703" y="29209"/>
                  </a:lnTo>
                  <a:lnTo>
                    <a:pt x="28575" y="26113"/>
                  </a:lnTo>
                  <a:lnTo>
                    <a:pt x="24446" y="24923"/>
                  </a:lnTo>
                  <a:lnTo>
                    <a:pt x="20955" y="23494"/>
                  </a:lnTo>
                  <a:lnTo>
                    <a:pt x="18653" y="21511"/>
                  </a:lnTo>
                  <a:lnTo>
                    <a:pt x="17780" y="18891"/>
                  </a:lnTo>
                  <a:lnTo>
                    <a:pt x="18335" y="16430"/>
                  </a:lnTo>
                  <a:lnTo>
                    <a:pt x="19843" y="14763"/>
                  </a:lnTo>
                  <a:lnTo>
                    <a:pt x="21986" y="13732"/>
                  </a:lnTo>
                  <a:lnTo>
                    <a:pt x="24446" y="13175"/>
                  </a:lnTo>
                  <a:lnTo>
                    <a:pt x="29447" y="12858"/>
                  </a:lnTo>
                  <a:lnTo>
                    <a:pt x="36830" y="13493"/>
                  </a:lnTo>
                  <a:lnTo>
                    <a:pt x="43815" y="15795"/>
                  </a:lnTo>
                  <a:lnTo>
                    <a:pt x="44925" y="2381"/>
                  </a:lnTo>
                  <a:lnTo>
                    <a:pt x="37306" y="634"/>
                  </a:lnTo>
                  <a:lnTo>
                    <a:pt x="28256" y="0"/>
                  </a:lnTo>
                  <a:close/>
                </a:path>
              </a:pathLst>
            </a:custGeom>
            <a:solidFill>
              <a:srgbClr val="B5522F"/>
            </a:solidFill>
          </p:spPr>
          <p:txBody>
            <a:bodyPr vert="horz" lIns="91440" tIns="45720" rIns="91440" bIns="45720" anchor="t"/>
            <a:lstStyle/>
            <a:p>
              <a:endParaRPr lang="en-IN"/>
            </a:p>
          </p:txBody>
        </p:sp>
        <p:sp>
          <p:nvSpPr>
            <p:cNvPr id="3252" name="Shape 3287"/>
            <p:cNvSpPr/>
            <p:nvPr/>
          </p:nvSpPr>
          <p:spPr>
            <a:xfrm>
              <a:off x="5498369" y="542019"/>
              <a:ext cx="48577" cy="67150"/>
            </a:xfrm>
            <a:custGeom>
              <a:avLst/>
              <a:gdLst/>
              <a:ahLst/>
              <a:cxnLst/>
              <a:rect l="0" t="0" r="0" b="0"/>
              <a:pathLst>
                <a:path w="48577" h="67150">
                  <a:moveTo>
                    <a:pt x="28257" y="0"/>
                  </a:moveTo>
                  <a:lnTo>
                    <a:pt x="21668" y="317"/>
                  </a:lnTo>
                  <a:lnTo>
                    <a:pt x="15160" y="1667"/>
                  </a:lnTo>
                  <a:lnTo>
                    <a:pt x="9286" y="4127"/>
                  </a:lnTo>
                  <a:lnTo>
                    <a:pt x="4445" y="7778"/>
                  </a:lnTo>
                  <a:lnTo>
                    <a:pt x="2618" y="10159"/>
                  </a:lnTo>
                  <a:lnTo>
                    <a:pt x="1270" y="13017"/>
                  </a:lnTo>
                  <a:lnTo>
                    <a:pt x="396" y="16271"/>
                  </a:lnTo>
                  <a:lnTo>
                    <a:pt x="0" y="19923"/>
                  </a:lnTo>
                  <a:lnTo>
                    <a:pt x="872" y="26113"/>
                  </a:lnTo>
                  <a:lnTo>
                    <a:pt x="3175" y="30717"/>
                  </a:lnTo>
                  <a:lnTo>
                    <a:pt x="6667" y="34051"/>
                  </a:lnTo>
                  <a:lnTo>
                    <a:pt x="10795" y="36512"/>
                  </a:lnTo>
                  <a:lnTo>
                    <a:pt x="19922" y="39607"/>
                  </a:lnTo>
                  <a:lnTo>
                    <a:pt x="24130" y="41036"/>
                  </a:lnTo>
                  <a:lnTo>
                    <a:pt x="27542" y="42623"/>
                  </a:lnTo>
                  <a:lnTo>
                    <a:pt x="29845" y="44846"/>
                  </a:lnTo>
                  <a:lnTo>
                    <a:pt x="30717" y="47942"/>
                  </a:lnTo>
                  <a:lnTo>
                    <a:pt x="29765" y="51117"/>
                  </a:lnTo>
                  <a:lnTo>
                    <a:pt x="27383" y="53101"/>
                  </a:lnTo>
                  <a:lnTo>
                    <a:pt x="23971" y="54054"/>
                  </a:lnTo>
                  <a:lnTo>
                    <a:pt x="20002" y="54292"/>
                  </a:lnTo>
                  <a:lnTo>
                    <a:pt x="14842" y="53975"/>
                  </a:lnTo>
                  <a:lnTo>
                    <a:pt x="10080" y="53101"/>
                  </a:lnTo>
                  <a:lnTo>
                    <a:pt x="5793" y="51752"/>
                  </a:lnTo>
                  <a:lnTo>
                    <a:pt x="2142" y="50006"/>
                  </a:lnTo>
                  <a:lnTo>
                    <a:pt x="635" y="64293"/>
                  </a:lnTo>
                  <a:lnTo>
                    <a:pt x="10238" y="66436"/>
                  </a:lnTo>
                  <a:lnTo>
                    <a:pt x="20002" y="67150"/>
                  </a:lnTo>
                  <a:lnTo>
                    <a:pt x="27146" y="66675"/>
                  </a:lnTo>
                  <a:lnTo>
                    <a:pt x="33813" y="65326"/>
                  </a:lnTo>
                  <a:lnTo>
                    <a:pt x="39687" y="62706"/>
                  </a:lnTo>
                  <a:lnTo>
                    <a:pt x="44370" y="58737"/>
                  </a:lnTo>
                  <a:lnTo>
                    <a:pt x="46116" y="56197"/>
                  </a:lnTo>
                  <a:lnTo>
                    <a:pt x="47466" y="53181"/>
                  </a:lnTo>
                  <a:lnTo>
                    <a:pt x="48260" y="49688"/>
                  </a:lnTo>
                  <a:lnTo>
                    <a:pt x="48577" y="45719"/>
                  </a:lnTo>
                  <a:lnTo>
                    <a:pt x="47704" y="39528"/>
                  </a:lnTo>
                  <a:lnTo>
                    <a:pt x="45402" y="34925"/>
                  </a:lnTo>
                  <a:lnTo>
                    <a:pt x="41988" y="31591"/>
                  </a:lnTo>
                  <a:lnTo>
                    <a:pt x="37782" y="29209"/>
                  </a:lnTo>
                  <a:lnTo>
                    <a:pt x="28654" y="26113"/>
                  </a:lnTo>
                  <a:lnTo>
                    <a:pt x="24526" y="24923"/>
                  </a:lnTo>
                  <a:lnTo>
                    <a:pt x="21033" y="23494"/>
                  </a:lnTo>
                  <a:lnTo>
                    <a:pt x="18732" y="21511"/>
                  </a:lnTo>
                  <a:lnTo>
                    <a:pt x="17858" y="18891"/>
                  </a:lnTo>
                  <a:lnTo>
                    <a:pt x="18415" y="16430"/>
                  </a:lnTo>
                  <a:lnTo>
                    <a:pt x="19922" y="14763"/>
                  </a:lnTo>
                  <a:lnTo>
                    <a:pt x="22066" y="13732"/>
                  </a:lnTo>
                  <a:lnTo>
                    <a:pt x="24526" y="13175"/>
                  </a:lnTo>
                  <a:lnTo>
                    <a:pt x="29527" y="12858"/>
                  </a:lnTo>
                  <a:lnTo>
                    <a:pt x="36830" y="13493"/>
                  </a:lnTo>
                  <a:lnTo>
                    <a:pt x="43893" y="15795"/>
                  </a:lnTo>
                  <a:lnTo>
                    <a:pt x="45005" y="2381"/>
                  </a:lnTo>
                  <a:lnTo>
                    <a:pt x="37385" y="634"/>
                  </a:lnTo>
                  <a:lnTo>
                    <a:pt x="28257" y="0"/>
                  </a:lnTo>
                  <a:close/>
                </a:path>
              </a:pathLst>
            </a:custGeom>
            <a:solidFill>
              <a:srgbClr val="B5522F"/>
            </a:solidFill>
          </p:spPr>
          <p:txBody>
            <a:bodyPr vert="horz" lIns="91440" tIns="45720" rIns="91440" bIns="45720" anchor="t"/>
            <a:lstStyle/>
            <a:p>
              <a:endParaRPr lang="en-IN"/>
            </a:p>
          </p:txBody>
        </p:sp>
        <p:sp>
          <p:nvSpPr>
            <p:cNvPr id="3253" name="Shape 3288"/>
            <p:cNvSpPr/>
            <p:nvPr/>
          </p:nvSpPr>
          <p:spPr>
            <a:xfrm>
              <a:off x="5293423" y="657827"/>
              <a:ext cx="65087" cy="67150"/>
            </a:xfrm>
            <a:custGeom>
              <a:avLst/>
              <a:gdLst/>
              <a:ahLst/>
              <a:cxnLst/>
              <a:rect l="0" t="0" r="0" b="0"/>
              <a:pathLst>
                <a:path w="65087" h="67150">
                  <a:moveTo>
                    <a:pt x="32543" y="0"/>
                  </a:moveTo>
                  <a:lnTo>
                    <a:pt x="32543" y="12859"/>
                  </a:lnTo>
                  <a:lnTo>
                    <a:pt x="37226" y="13653"/>
                  </a:lnTo>
                  <a:lnTo>
                    <a:pt x="40957" y="15716"/>
                  </a:lnTo>
                  <a:lnTo>
                    <a:pt x="43814" y="18970"/>
                  </a:lnTo>
                  <a:lnTo>
                    <a:pt x="45720" y="23178"/>
                  </a:lnTo>
                  <a:lnTo>
                    <a:pt x="46831" y="28099"/>
                  </a:lnTo>
                  <a:lnTo>
                    <a:pt x="47227" y="33576"/>
                  </a:lnTo>
                  <a:lnTo>
                    <a:pt x="46831" y="38814"/>
                  </a:lnTo>
                  <a:lnTo>
                    <a:pt x="45720" y="43656"/>
                  </a:lnTo>
                  <a:lnTo>
                    <a:pt x="43814" y="47943"/>
                  </a:lnTo>
                  <a:lnTo>
                    <a:pt x="40957" y="51275"/>
                  </a:lnTo>
                  <a:lnTo>
                    <a:pt x="37226" y="53499"/>
                  </a:lnTo>
                  <a:lnTo>
                    <a:pt x="32543" y="54293"/>
                  </a:lnTo>
                  <a:lnTo>
                    <a:pt x="27781" y="53499"/>
                  </a:lnTo>
                  <a:lnTo>
                    <a:pt x="24050" y="51275"/>
                  </a:lnTo>
                  <a:lnTo>
                    <a:pt x="21272" y="47943"/>
                  </a:lnTo>
                  <a:lnTo>
                    <a:pt x="19287" y="43656"/>
                  </a:lnTo>
                  <a:lnTo>
                    <a:pt x="18256" y="38814"/>
                  </a:lnTo>
                  <a:lnTo>
                    <a:pt x="17858" y="33576"/>
                  </a:lnTo>
                  <a:lnTo>
                    <a:pt x="18256" y="28099"/>
                  </a:lnTo>
                  <a:lnTo>
                    <a:pt x="19287" y="23178"/>
                  </a:lnTo>
                  <a:lnTo>
                    <a:pt x="21272" y="18970"/>
                  </a:lnTo>
                  <a:lnTo>
                    <a:pt x="24050" y="15716"/>
                  </a:lnTo>
                  <a:lnTo>
                    <a:pt x="27781" y="13653"/>
                  </a:lnTo>
                  <a:lnTo>
                    <a:pt x="32543" y="12859"/>
                  </a:lnTo>
                  <a:lnTo>
                    <a:pt x="32543" y="0"/>
                  </a:lnTo>
                  <a:lnTo>
                    <a:pt x="25002" y="634"/>
                  </a:lnTo>
                  <a:lnTo>
                    <a:pt x="18414" y="2302"/>
                  </a:lnTo>
                  <a:lnTo>
                    <a:pt x="12858" y="5081"/>
                  </a:lnTo>
                  <a:lnTo>
                    <a:pt x="8175" y="8969"/>
                  </a:lnTo>
                  <a:lnTo>
                    <a:pt x="4603" y="13812"/>
                  </a:lnTo>
                  <a:lnTo>
                    <a:pt x="2063" y="19525"/>
                  </a:lnTo>
                  <a:lnTo>
                    <a:pt x="476" y="26114"/>
                  </a:lnTo>
                  <a:lnTo>
                    <a:pt x="0" y="33576"/>
                  </a:lnTo>
                  <a:lnTo>
                    <a:pt x="555" y="40957"/>
                  </a:lnTo>
                  <a:lnTo>
                    <a:pt x="2142" y="47466"/>
                  </a:lnTo>
                  <a:lnTo>
                    <a:pt x="4762" y="53181"/>
                  </a:lnTo>
                  <a:lnTo>
                    <a:pt x="8333" y="58103"/>
                  </a:lnTo>
                  <a:lnTo>
                    <a:pt x="12937" y="61992"/>
                  </a:lnTo>
                  <a:lnTo>
                    <a:pt x="18573" y="64769"/>
                  </a:lnTo>
                  <a:lnTo>
                    <a:pt x="25082" y="66516"/>
                  </a:lnTo>
                  <a:lnTo>
                    <a:pt x="32543" y="67150"/>
                  </a:lnTo>
                  <a:lnTo>
                    <a:pt x="40004" y="66516"/>
                  </a:lnTo>
                  <a:lnTo>
                    <a:pt x="46592" y="64769"/>
                  </a:lnTo>
                  <a:lnTo>
                    <a:pt x="52148" y="61992"/>
                  </a:lnTo>
                  <a:lnTo>
                    <a:pt x="56752" y="58103"/>
                  </a:lnTo>
                  <a:lnTo>
                    <a:pt x="60403" y="53181"/>
                  </a:lnTo>
                  <a:lnTo>
                    <a:pt x="63023" y="47466"/>
                  </a:lnTo>
                  <a:lnTo>
                    <a:pt x="64531" y="40957"/>
                  </a:lnTo>
                  <a:lnTo>
                    <a:pt x="65087" y="33576"/>
                  </a:lnTo>
                  <a:lnTo>
                    <a:pt x="64531" y="26114"/>
                  </a:lnTo>
                  <a:lnTo>
                    <a:pt x="63023" y="19525"/>
                  </a:lnTo>
                  <a:lnTo>
                    <a:pt x="60403" y="13812"/>
                  </a:lnTo>
                  <a:lnTo>
                    <a:pt x="56832" y="8969"/>
                  </a:lnTo>
                  <a:lnTo>
                    <a:pt x="52228" y="5081"/>
                  </a:lnTo>
                  <a:lnTo>
                    <a:pt x="46672" y="2302"/>
                  </a:lnTo>
                  <a:lnTo>
                    <a:pt x="40083" y="634"/>
                  </a:lnTo>
                  <a:lnTo>
                    <a:pt x="32543" y="0"/>
                  </a:lnTo>
                  <a:close/>
                </a:path>
              </a:pathLst>
            </a:custGeom>
            <a:solidFill>
              <a:srgbClr val="B5522F"/>
            </a:solidFill>
          </p:spPr>
          <p:txBody>
            <a:bodyPr vert="horz" lIns="91440" tIns="45720" rIns="91440" bIns="45720" anchor="t"/>
            <a:lstStyle/>
            <a:p>
              <a:endParaRPr lang="en-IN"/>
            </a:p>
          </p:txBody>
        </p:sp>
        <p:sp>
          <p:nvSpPr>
            <p:cNvPr id="3254" name="Shape 3289"/>
            <p:cNvSpPr/>
            <p:nvPr/>
          </p:nvSpPr>
          <p:spPr>
            <a:xfrm>
              <a:off x="5516626" y="658939"/>
              <a:ext cx="46751" cy="64928"/>
            </a:xfrm>
            <a:custGeom>
              <a:avLst/>
              <a:gdLst/>
              <a:ahLst/>
              <a:cxnLst/>
              <a:rect l="0" t="0" r="0" b="0"/>
              <a:pathLst>
                <a:path w="46751" h="64928">
                  <a:moveTo>
                    <a:pt x="0" y="0"/>
                  </a:moveTo>
                  <a:lnTo>
                    <a:pt x="0" y="64928"/>
                  </a:lnTo>
                  <a:lnTo>
                    <a:pt x="46751" y="64928"/>
                  </a:lnTo>
                  <a:lnTo>
                    <a:pt x="46751" y="52624"/>
                  </a:lnTo>
                  <a:lnTo>
                    <a:pt x="17303" y="52624"/>
                  </a:lnTo>
                  <a:lnTo>
                    <a:pt x="17303" y="37941"/>
                  </a:lnTo>
                  <a:lnTo>
                    <a:pt x="44132" y="37941"/>
                  </a:lnTo>
                  <a:lnTo>
                    <a:pt x="44132" y="25716"/>
                  </a:lnTo>
                  <a:lnTo>
                    <a:pt x="17303" y="25716"/>
                  </a:lnTo>
                  <a:lnTo>
                    <a:pt x="17303" y="12302"/>
                  </a:lnTo>
                  <a:lnTo>
                    <a:pt x="45720" y="12302"/>
                  </a:lnTo>
                  <a:lnTo>
                    <a:pt x="45720" y="0"/>
                  </a:lnTo>
                  <a:lnTo>
                    <a:pt x="0" y="0"/>
                  </a:lnTo>
                  <a:close/>
                </a:path>
              </a:pathLst>
            </a:custGeom>
            <a:solidFill>
              <a:srgbClr val="B5522F"/>
            </a:solidFill>
          </p:spPr>
          <p:txBody>
            <a:bodyPr vert="horz" lIns="91440" tIns="45720" rIns="91440" bIns="45720" anchor="t"/>
            <a:lstStyle/>
            <a:p>
              <a:endParaRPr lang="en-IN"/>
            </a:p>
          </p:txBody>
        </p:sp>
        <p:sp>
          <p:nvSpPr>
            <p:cNvPr id="3255" name="Shape 3290"/>
            <p:cNvSpPr/>
            <p:nvPr/>
          </p:nvSpPr>
          <p:spPr>
            <a:xfrm>
              <a:off x="5438997" y="658939"/>
              <a:ext cx="61991" cy="64928"/>
            </a:xfrm>
            <a:custGeom>
              <a:avLst/>
              <a:gdLst/>
              <a:ahLst/>
              <a:cxnLst/>
              <a:rect l="0" t="0" r="0" b="0"/>
              <a:pathLst>
                <a:path w="61991" h="64928">
                  <a:moveTo>
                    <a:pt x="0" y="0"/>
                  </a:moveTo>
                  <a:lnTo>
                    <a:pt x="17303" y="12857"/>
                  </a:lnTo>
                  <a:lnTo>
                    <a:pt x="23971" y="12857"/>
                  </a:lnTo>
                  <a:lnTo>
                    <a:pt x="28495" y="13175"/>
                  </a:lnTo>
                  <a:lnTo>
                    <a:pt x="32463" y="14128"/>
                  </a:lnTo>
                  <a:lnTo>
                    <a:pt x="35877" y="15636"/>
                  </a:lnTo>
                  <a:lnTo>
                    <a:pt x="38813" y="17858"/>
                  </a:lnTo>
                  <a:lnTo>
                    <a:pt x="41116" y="20637"/>
                  </a:lnTo>
                  <a:lnTo>
                    <a:pt x="42782" y="23969"/>
                  </a:lnTo>
                  <a:lnTo>
                    <a:pt x="43734" y="27938"/>
                  </a:lnTo>
                  <a:lnTo>
                    <a:pt x="44132" y="32463"/>
                  </a:lnTo>
                  <a:lnTo>
                    <a:pt x="43734" y="36987"/>
                  </a:lnTo>
                  <a:lnTo>
                    <a:pt x="42782" y="40956"/>
                  </a:lnTo>
                  <a:lnTo>
                    <a:pt x="41116" y="44291"/>
                  </a:lnTo>
                  <a:lnTo>
                    <a:pt x="38893" y="47068"/>
                  </a:lnTo>
                  <a:lnTo>
                    <a:pt x="36036" y="49290"/>
                  </a:lnTo>
                  <a:lnTo>
                    <a:pt x="32622" y="50800"/>
                  </a:lnTo>
                  <a:lnTo>
                    <a:pt x="28575" y="51751"/>
                  </a:lnTo>
                  <a:lnTo>
                    <a:pt x="23971" y="52068"/>
                  </a:lnTo>
                  <a:lnTo>
                    <a:pt x="17303" y="52068"/>
                  </a:lnTo>
                  <a:lnTo>
                    <a:pt x="17303" y="12857"/>
                  </a:lnTo>
                  <a:lnTo>
                    <a:pt x="0" y="0"/>
                  </a:lnTo>
                  <a:lnTo>
                    <a:pt x="0" y="64928"/>
                  </a:lnTo>
                  <a:lnTo>
                    <a:pt x="23573" y="64928"/>
                  </a:lnTo>
                  <a:lnTo>
                    <a:pt x="34131" y="64213"/>
                  </a:lnTo>
                  <a:lnTo>
                    <a:pt x="43417" y="61832"/>
                  </a:lnTo>
                  <a:lnTo>
                    <a:pt x="47466" y="60006"/>
                  </a:lnTo>
                  <a:lnTo>
                    <a:pt x="51117" y="57705"/>
                  </a:lnTo>
                  <a:lnTo>
                    <a:pt x="54292" y="54847"/>
                  </a:lnTo>
                  <a:lnTo>
                    <a:pt x="56991" y="51513"/>
                  </a:lnTo>
                  <a:lnTo>
                    <a:pt x="59133" y="47545"/>
                  </a:lnTo>
                  <a:lnTo>
                    <a:pt x="60721" y="43019"/>
                  </a:lnTo>
                  <a:lnTo>
                    <a:pt x="61673" y="37941"/>
                  </a:lnTo>
                  <a:lnTo>
                    <a:pt x="61991" y="32225"/>
                  </a:lnTo>
                  <a:lnTo>
                    <a:pt x="61673" y="26351"/>
                  </a:lnTo>
                  <a:lnTo>
                    <a:pt x="60721" y="21112"/>
                  </a:lnTo>
                  <a:lnTo>
                    <a:pt x="59213" y="16588"/>
                  </a:lnTo>
                  <a:lnTo>
                    <a:pt x="57070" y="12700"/>
                  </a:lnTo>
                  <a:lnTo>
                    <a:pt x="54371" y="9445"/>
                  </a:lnTo>
                  <a:lnTo>
                    <a:pt x="51276" y="6666"/>
                  </a:lnTo>
                  <a:lnTo>
                    <a:pt x="47703" y="4443"/>
                  </a:lnTo>
                  <a:lnTo>
                    <a:pt x="43576" y="2777"/>
                  </a:lnTo>
                  <a:lnTo>
                    <a:pt x="34290" y="634"/>
                  </a:lnTo>
                  <a:lnTo>
                    <a:pt x="23573" y="0"/>
                  </a:lnTo>
                  <a:lnTo>
                    <a:pt x="0" y="0"/>
                  </a:lnTo>
                  <a:close/>
                </a:path>
              </a:pathLst>
            </a:custGeom>
            <a:solidFill>
              <a:srgbClr val="B5522F"/>
            </a:solidFill>
          </p:spPr>
          <p:txBody>
            <a:bodyPr vert="horz" lIns="91440" tIns="45720" rIns="91440" bIns="45720" anchor="t"/>
            <a:lstStyle/>
            <a:p>
              <a:endParaRPr lang="en-IN"/>
            </a:p>
          </p:txBody>
        </p:sp>
        <p:sp>
          <p:nvSpPr>
            <p:cNvPr id="3256" name="Shape 3291"/>
            <p:cNvSpPr/>
            <p:nvPr/>
          </p:nvSpPr>
          <p:spPr>
            <a:xfrm>
              <a:off x="5207697" y="658939"/>
              <a:ext cx="0" cy="64928"/>
            </a:xfrm>
            <a:custGeom>
              <a:avLst/>
              <a:gdLst/>
              <a:ahLst/>
              <a:cxnLst/>
              <a:rect l="0" t="0" r="0" b="0"/>
              <a:pathLst>
                <a:path h="64928">
                  <a:moveTo>
                    <a:pt x="0" y="64928"/>
                  </a:moveTo>
                  <a:lnTo>
                    <a:pt x="0" y="0"/>
                  </a:lnTo>
                </a:path>
              </a:pathLst>
            </a:custGeom>
            <a:noFill/>
            <a:ln w="17303" cap="flat">
              <a:solidFill>
                <a:srgbClr val="B5522F"/>
              </a:solidFill>
              <a:prstDash val="solid"/>
            </a:ln>
          </p:spPr>
          <p:txBody>
            <a:bodyPr vert="horz" lIns="91440" tIns="45720" rIns="91440" bIns="45720" anchor="t"/>
            <a:lstStyle/>
            <a:p>
              <a:endParaRPr lang="en-IN"/>
            </a:p>
          </p:txBody>
        </p:sp>
        <p:sp>
          <p:nvSpPr>
            <p:cNvPr id="3257" name="Shape 3292"/>
            <p:cNvSpPr/>
            <p:nvPr/>
          </p:nvSpPr>
          <p:spPr>
            <a:xfrm>
              <a:off x="5121020" y="658939"/>
              <a:ext cx="62071" cy="64928"/>
            </a:xfrm>
            <a:custGeom>
              <a:avLst/>
              <a:gdLst/>
              <a:ahLst/>
              <a:cxnLst/>
              <a:rect l="0" t="0" r="0" b="0"/>
              <a:pathLst>
                <a:path w="62071" h="64928">
                  <a:moveTo>
                    <a:pt x="0" y="0"/>
                  </a:moveTo>
                  <a:lnTo>
                    <a:pt x="17303" y="12857"/>
                  </a:lnTo>
                  <a:lnTo>
                    <a:pt x="24050" y="12857"/>
                  </a:lnTo>
                  <a:lnTo>
                    <a:pt x="28575" y="13175"/>
                  </a:lnTo>
                  <a:lnTo>
                    <a:pt x="32543" y="14128"/>
                  </a:lnTo>
                  <a:lnTo>
                    <a:pt x="35956" y="15636"/>
                  </a:lnTo>
                  <a:lnTo>
                    <a:pt x="38813" y="17858"/>
                  </a:lnTo>
                  <a:lnTo>
                    <a:pt x="41116" y="20637"/>
                  </a:lnTo>
                  <a:lnTo>
                    <a:pt x="42782" y="23969"/>
                  </a:lnTo>
                  <a:lnTo>
                    <a:pt x="43815" y="27938"/>
                  </a:lnTo>
                  <a:lnTo>
                    <a:pt x="44211" y="32463"/>
                  </a:lnTo>
                  <a:lnTo>
                    <a:pt x="43815" y="36987"/>
                  </a:lnTo>
                  <a:lnTo>
                    <a:pt x="42862" y="40956"/>
                  </a:lnTo>
                  <a:lnTo>
                    <a:pt x="41195" y="44291"/>
                  </a:lnTo>
                  <a:lnTo>
                    <a:pt x="38972" y="47068"/>
                  </a:lnTo>
                  <a:lnTo>
                    <a:pt x="36115" y="49290"/>
                  </a:lnTo>
                  <a:lnTo>
                    <a:pt x="32622" y="50800"/>
                  </a:lnTo>
                  <a:lnTo>
                    <a:pt x="28653" y="51751"/>
                  </a:lnTo>
                  <a:lnTo>
                    <a:pt x="24050" y="52068"/>
                  </a:lnTo>
                  <a:lnTo>
                    <a:pt x="17303" y="52068"/>
                  </a:lnTo>
                  <a:lnTo>
                    <a:pt x="17303" y="12857"/>
                  </a:lnTo>
                  <a:lnTo>
                    <a:pt x="0" y="0"/>
                  </a:lnTo>
                  <a:lnTo>
                    <a:pt x="0" y="64928"/>
                  </a:lnTo>
                  <a:lnTo>
                    <a:pt x="23653" y="64928"/>
                  </a:lnTo>
                  <a:lnTo>
                    <a:pt x="34209" y="64213"/>
                  </a:lnTo>
                  <a:lnTo>
                    <a:pt x="43417" y="61832"/>
                  </a:lnTo>
                  <a:lnTo>
                    <a:pt x="47545" y="60006"/>
                  </a:lnTo>
                  <a:lnTo>
                    <a:pt x="51196" y="57705"/>
                  </a:lnTo>
                  <a:lnTo>
                    <a:pt x="54292" y="54847"/>
                  </a:lnTo>
                  <a:lnTo>
                    <a:pt x="56991" y="51513"/>
                  </a:lnTo>
                  <a:lnTo>
                    <a:pt x="59213" y="47545"/>
                  </a:lnTo>
                  <a:lnTo>
                    <a:pt x="60721" y="43019"/>
                  </a:lnTo>
                  <a:lnTo>
                    <a:pt x="61673" y="37941"/>
                  </a:lnTo>
                  <a:lnTo>
                    <a:pt x="62071" y="32225"/>
                  </a:lnTo>
                  <a:lnTo>
                    <a:pt x="61753" y="26351"/>
                  </a:lnTo>
                  <a:lnTo>
                    <a:pt x="60801" y="21112"/>
                  </a:lnTo>
                  <a:lnTo>
                    <a:pt x="59213" y="16588"/>
                  </a:lnTo>
                  <a:lnTo>
                    <a:pt x="57070" y="12700"/>
                  </a:lnTo>
                  <a:lnTo>
                    <a:pt x="54451" y="9445"/>
                  </a:lnTo>
                  <a:lnTo>
                    <a:pt x="51355" y="6666"/>
                  </a:lnTo>
                  <a:lnTo>
                    <a:pt x="47703" y="4443"/>
                  </a:lnTo>
                  <a:lnTo>
                    <a:pt x="43656" y="2777"/>
                  </a:lnTo>
                  <a:lnTo>
                    <a:pt x="34290" y="634"/>
                  </a:lnTo>
                  <a:lnTo>
                    <a:pt x="23653" y="0"/>
                  </a:lnTo>
                  <a:lnTo>
                    <a:pt x="0" y="0"/>
                  </a:lnTo>
                  <a:close/>
                </a:path>
              </a:pathLst>
            </a:custGeom>
            <a:solidFill>
              <a:srgbClr val="B5522F"/>
            </a:solidFill>
          </p:spPr>
          <p:txBody>
            <a:bodyPr vert="horz" lIns="91440" tIns="45720" rIns="91440" bIns="45720" anchor="t"/>
            <a:lstStyle/>
            <a:p>
              <a:endParaRPr lang="en-IN"/>
            </a:p>
          </p:txBody>
        </p:sp>
        <p:sp>
          <p:nvSpPr>
            <p:cNvPr id="3258" name="Shape 3293"/>
            <p:cNvSpPr/>
            <p:nvPr/>
          </p:nvSpPr>
          <p:spPr>
            <a:xfrm>
              <a:off x="5006720" y="658939"/>
              <a:ext cx="61991" cy="64928"/>
            </a:xfrm>
            <a:custGeom>
              <a:avLst/>
              <a:gdLst/>
              <a:ahLst/>
              <a:cxnLst/>
              <a:rect l="0" t="0" r="0" b="0"/>
              <a:pathLst>
                <a:path w="61991" h="64928">
                  <a:moveTo>
                    <a:pt x="0" y="0"/>
                  </a:moveTo>
                  <a:lnTo>
                    <a:pt x="17303" y="12857"/>
                  </a:lnTo>
                  <a:lnTo>
                    <a:pt x="23971" y="12857"/>
                  </a:lnTo>
                  <a:lnTo>
                    <a:pt x="28495" y="13175"/>
                  </a:lnTo>
                  <a:lnTo>
                    <a:pt x="32463" y="14128"/>
                  </a:lnTo>
                  <a:lnTo>
                    <a:pt x="35877" y="15636"/>
                  </a:lnTo>
                  <a:lnTo>
                    <a:pt x="38813" y="17858"/>
                  </a:lnTo>
                  <a:lnTo>
                    <a:pt x="41116" y="20637"/>
                  </a:lnTo>
                  <a:lnTo>
                    <a:pt x="42782" y="23969"/>
                  </a:lnTo>
                  <a:lnTo>
                    <a:pt x="43734" y="27938"/>
                  </a:lnTo>
                  <a:lnTo>
                    <a:pt x="44132" y="32463"/>
                  </a:lnTo>
                  <a:lnTo>
                    <a:pt x="43734" y="36987"/>
                  </a:lnTo>
                  <a:lnTo>
                    <a:pt x="42782" y="40956"/>
                  </a:lnTo>
                  <a:lnTo>
                    <a:pt x="41116" y="44291"/>
                  </a:lnTo>
                  <a:lnTo>
                    <a:pt x="38893" y="47068"/>
                  </a:lnTo>
                  <a:lnTo>
                    <a:pt x="36036" y="49290"/>
                  </a:lnTo>
                  <a:lnTo>
                    <a:pt x="32622" y="50800"/>
                  </a:lnTo>
                  <a:lnTo>
                    <a:pt x="28575" y="51751"/>
                  </a:lnTo>
                  <a:lnTo>
                    <a:pt x="23971" y="52068"/>
                  </a:lnTo>
                  <a:lnTo>
                    <a:pt x="17303" y="52068"/>
                  </a:lnTo>
                  <a:lnTo>
                    <a:pt x="17303" y="12857"/>
                  </a:lnTo>
                  <a:lnTo>
                    <a:pt x="0" y="0"/>
                  </a:lnTo>
                  <a:lnTo>
                    <a:pt x="0" y="64928"/>
                  </a:lnTo>
                  <a:lnTo>
                    <a:pt x="23573" y="64928"/>
                  </a:lnTo>
                  <a:lnTo>
                    <a:pt x="34131" y="64213"/>
                  </a:lnTo>
                  <a:lnTo>
                    <a:pt x="43417" y="61832"/>
                  </a:lnTo>
                  <a:lnTo>
                    <a:pt x="47466" y="60006"/>
                  </a:lnTo>
                  <a:lnTo>
                    <a:pt x="51117" y="57705"/>
                  </a:lnTo>
                  <a:lnTo>
                    <a:pt x="54292" y="54847"/>
                  </a:lnTo>
                  <a:lnTo>
                    <a:pt x="56991" y="51513"/>
                  </a:lnTo>
                  <a:lnTo>
                    <a:pt x="59133" y="47545"/>
                  </a:lnTo>
                  <a:lnTo>
                    <a:pt x="60721" y="43019"/>
                  </a:lnTo>
                  <a:lnTo>
                    <a:pt x="61673" y="37941"/>
                  </a:lnTo>
                  <a:lnTo>
                    <a:pt x="61991" y="32225"/>
                  </a:lnTo>
                  <a:lnTo>
                    <a:pt x="61673" y="26351"/>
                  </a:lnTo>
                  <a:lnTo>
                    <a:pt x="60721" y="21112"/>
                  </a:lnTo>
                  <a:lnTo>
                    <a:pt x="59213" y="16588"/>
                  </a:lnTo>
                  <a:lnTo>
                    <a:pt x="57070" y="12700"/>
                  </a:lnTo>
                  <a:lnTo>
                    <a:pt x="54371" y="9445"/>
                  </a:lnTo>
                  <a:lnTo>
                    <a:pt x="51276" y="6666"/>
                  </a:lnTo>
                  <a:lnTo>
                    <a:pt x="47703" y="4443"/>
                  </a:lnTo>
                  <a:lnTo>
                    <a:pt x="43576" y="2777"/>
                  </a:lnTo>
                  <a:lnTo>
                    <a:pt x="34290" y="634"/>
                  </a:lnTo>
                  <a:lnTo>
                    <a:pt x="23573" y="0"/>
                  </a:lnTo>
                  <a:lnTo>
                    <a:pt x="0" y="0"/>
                  </a:lnTo>
                  <a:close/>
                </a:path>
              </a:pathLst>
            </a:custGeom>
            <a:solidFill>
              <a:srgbClr val="B5522F"/>
            </a:solidFill>
          </p:spPr>
          <p:txBody>
            <a:bodyPr vert="horz" lIns="91440" tIns="45720" rIns="91440" bIns="45720" anchor="t"/>
            <a:lstStyle/>
            <a:p>
              <a:endParaRPr lang="en-IN"/>
            </a:p>
          </p:txBody>
        </p:sp>
        <p:sp>
          <p:nvSpPr>
            <p:cNvPr id="3259" name="Shape 3294"/>
            <p:cNvSpPr/>
            <p:nvPr/>
          </p:nvSpPr>
          <p:spPr>
            <a:xfrm>
              <a:off x="4930758" y="658939"/>
              <a:ext cx="59690" cy="64928"/>
            </a:xfrm>
            <a:custGeom>
              <a:avLst/>
              <a:gdLst/>
              <a:ahLst/>
              <a:cxnLst/>
              <a:rect l="0" t="0" r="0" b="0"/>
              <a:pathLst>
                <a:path w="59690" h="64928">
                  <a:moveTo>
                    <a:pt x="0" y="0"/>
                  </a:moveTo>
                  <a:lnTo>
                    <a:pt x="0" y="64928"/>
                  </a:lnTo>
                  <a:lnTo>
                    <a:pt x="15875" y="64928"/>
                  </a:lnTo>
                  <a:lnTo>
                    <a:pt x="15319" y="20557"/>
                  </a:lnTo>
                  <a:lnTo>
                    <a:pt x="15557" y="20557"/>
                  </a:lnTo>
                  <a:lnTo>
                    <a:pt x="38179" y="64928"/>
                  </a:lnTo>
                  <a:lnTo>
                    <a:pt x="59690" y="64928"/>
                  </a:lnTo>
                  <a:lnTo>
                    <a:pt x="59690" y="0"/>
                  </a:lnTo>
                  <a:lnTo>
                    <a:pt x="43894" y="0"/>
                  </a:lnTo>
                  <a:lnTo>
                    <a:pt x="44132" y="44052"/>
                  </a:lnTo>
                  <a:lnTo>
                    <a:pt x="43973" y="44052"/>
                  </a:lnTo>
                  <a:lnTo>
                    <a:pt x="21987" y="0"/>
                  </a:lnTo>
                  <a:lnTo>
                    <a:pt x="0" y="0"/>
                  </a:lnTo>
                  <a:close/>
                </a:path>
              </a:pathLst>
            </a:custGeom>
            <a:solidFill>
              <a:srgbClr val="B5522F"/>
            </a:solidFill>
          </p:spPr>
          <p:txBody>
            <a:bodyPr vert="horz" lIns="91440" tIns="45720" rIns="91440" bIns="45720" anchor="t"/>
            <a:lstStyle/>
            <a:p>
              <a:endParaRPr lang="en-IN"/>
            </a:p>
          </p:txBody>
        </p:sp>
        <p:sp>
          <p:nvSpPr>
            <p:cNvPr id="3260" name="Shape 3295"/>
            <p:cNvSpPr/>
            <p:nvPr/>
          </p:nvSpPr>
          <p:spPr>
            <a:xfrm>
              <a:off x="5577030" y="658939"/>
              <a:ext cx="54848" cy="64928"/>
            </a:xfrm>
            <a:custGeom>
              <a:avLst/>
              <a:gdLst/>
              <a:ahLst/>
              <a:cxnLst/>
              <a:rect l="0" t="0" r="0" b="0"/>
              <a:pathLst>
                <a:path w="54848" h="64928">
                  <a:moveTo>
                    <a:pt x="0" y="0"/>
                  </a:moveTo>
                  <a:lnTo>
                    <a:pt x="17303" y="12302"/>
                  </a:lnTo>
                  <a:lnTo>
                    <a:pt x="21828" y="12302"/>
                  </a:lnTo>
                  <a:lnTo>
                    <a:pt x="26591" y="12620"/>
                  </a:lnTo>
                  <a:lnTo>
                    <a:pt x="30638" y="13651"/>
                  </a:lnTo>
                  <a:lnTo>
                    <a:pt x="33417" y="15795"/>
                  </a:lnTo>
                  <a:lnTo>
                    <a:pt x="34528" y="19446"/>
                  </a:lnTo>
                  <a:lnTo>
                    <a:pt x="33972" y="22541"/>
                  </a:lnTo>
                  <a:lnTo>
                    <a:pt x="32464" y="24684"/>
                  </a:lnTo>
                  <a:lnTo>
                    <a:pt x="30242" y="25955"/>
                  </a:lnTo>
                  <a:lnTo>
                    <a:pt x="27622" y="26668"/>
                  </a:lnTo>
                  <a:lnTo>
                    <a:pt x="21828" y="26987"/>
                  </a:lnTo>
                  <a:lnTo>
                    <a:pt x="17303" y="26987"/>
                  </a:lnTo>
                  <a:lnTo>
                    <a:pt x="17303" y="12302"/>
                  </a:lnTo>
                  <a:lnTo>
                    <a:pt x="0" y="0"/>
                  </a:lnTo>
                  <a:lnTo>
                    <a:pt x="0" y="64928"/>
                  </a:lnTo>
                  <a:lnTo>
                    <a:pt x="17303" y="64928"/>
                  </a:lnTo>
                  <a:lnTo>
                    <a:pt x="17303" y="39289"/>
                  </a:lnTo>
                  <a:lnTo>
                    <a:pt x="20954" y="39289"/>
                  </a:lnTo>
                  <a:lnTo>
                    <a:pt x="25082" y="39844"/>
                  </a:lnTo>
                  <a:lnTo>
                    <a:pt x="28098" y="42068"/>
                  </a:lnTo>
                  <a:lnTo>
                    <a:pt x="29368" y="43893"/>
                  </a:lnTo>
                  <a:lnTo>
                    <a:pt x="30638" y="46274"/>
                  </a:lnTo>
                  <a:lnTo>
                    <a:pt x="31829" y="49449"/>
                  </a:lnTo>
                  <a:lnTo>
                    <a:pt x="33099" y="53181"/>
                  </a:lnTo>
                  <a:lnTo>
                    <a:pt x="36829" y="64928"/>
                  </a:lnTo>
                  <a:lnTo>
                    <a:pt x="54848" y="64928"/>
                  </a:lnTo>
                  <a:lnTo>
                    <a:pt x="48498" y="47227"/>
                  </a:lnTo>
                  <a:lnTo>
                    <a:pt x="45958" y="40322"/>
                  </a:lnTo>
                  <a:lnTo>
                    <a:pt x="44847" y="37622"/>
                  </a:lnTo>
                  <a:lnTo>
                    <a:pt x="43497" y="35559"/>
                  </a:lnTo>
                  <a:lnTo>
                    <a:pt x="41750" y="33972"/>
                  </a:lnTo>
                  <a:lnTo>
                    <a:pt x="39369" y="32939"/>
                  </a:lnTo>
                  <a:lnTo>
                    <a:pt x="39369" y="32780"/>
                  </a:lnTo>
                  <a:lnTo>
                    <a:pt x="44767" y="30558"/>
                  </a:lnTo>
                  <a:lnTo>
                    <a:pt x="48657" y="27065"/>
                  </a:lnTo>
                  <a:lnTo>
                    <a:pt x="50958" y="22303"/>
                  </a:lnTo>
                  <a:lnTo>
                    <a:pt x="51752" y="16350"/>
                  </a:lnTo>
                  <a:lnTo>
                    <a:pt x="51038" y="11269"/>
                  </a:lnTo>
                  <a:lnTo>
                    <a:pt x="48894" y="7143"/>
                  </a:lnTo>
                  <a:lnTo>
                    <a:pt x="45641" y="3968"/>
                  </a:lnTo>
                  <a:lnTo>
                    <a:pt x="41433" y="1824"/>
                  </a:lnTo>
                  <a:lnTo>
                    <a:pt x="36433" y="475"/>
                  </a:lnTo>
                  <a:lnTo>
                    <a:pt x="30877" y="0"/>
                  </a:lnTo>
                  <a:lnTo>
                    <a:pt x="0" y="0"/>
                  </a:lnTo>
                  <a:close/>
                </a:path>
              </a:pathLst>
            </a:custGeom>
            <a:solidFill>
              <a:srgbClr val="B5522F"/>
            </a:solidFill>
          </p:spPr>
          <p:txBody>
            <a:bodyPr vert="horz" lIns="91440" tIns="45720" rIns="91440" bIns="45720" anchor="t"/>
            <a:lstStyle/>
            <a:p>
              <a:endParaRPr lang="en-IN"/>
            </a:p>
          </p:txBody>
        </p:sp>
        <p:sp>
          <p:nvSpPr>
            <p:cNvPr id="3261" name="Shape 3296"/>
            <p:cNvSpPr/>
            <p:nvPr/>
          </p:nvSpPr>
          <p:spPr>
            <a:xfrm>
              <a:off x="5371607" y="658939"/>
              <a:ext cx="54848" cy="64928"/>
            </a:xfrm>
            <a:custGeom>
              <a:avLst/>
              <a:gdLst/>
              <a:ahLst/>
              <a:cxnLst/>
              <a:rect l="0" t="0" r="0" b="0"/>
              <a:pathLst>
                <a:path w="54848" h="64928">
                  <a:moveTo>
                    <a:pt x="0" y="0"/>
                  </a:moveTo>
                  <a:lnTo>
                    <a:pt x="17303" y="12302"/>
                  </a:lnTo>
                  <a:lnTo>
                    <a:pt x="21828" y="12302"/>
                  </a:lnTo>
                  <a:lnTo>
                    <a:pt x="26591" y="12620"/>
                  </a:lnTo>
                  <a:lnTo>
                    <a:pt x="30638" y="13651"/>
                  </a:lnTo>
                  <a:lnTo>
                    <a:pt x="33417" y="15795"/>
                  </a:lnTo>
                  <a:lnTo>
                    <a:pt x="34448" y="19446"/>
                  </a:lnTo>
                  <a:lnTo>
                    <a:pt x="33893" y="22541"/>
                  </a:lnTo>
                  <a:lnTo>
                    <a:pt x="32385" y="24684"/>
                  </a:lnTo>
                  <a:lnTo>
                    <a:pt x="30242" y="25955"/>
                  </a:lnTo>
                  <a:lnTo>
                    <a:pt x="27622" y="26668"/>
                  </a:lnTo>
                  <a:lnTo>
                    <a:pt x="21828" y="26987"/>
                  </a:lnTo>
                  <a:lnTo>
                    <a:pt x="17303" y="26987"/>
                  </a:lnTo>
                  <a:lnTo>
                    <a:pt x="17303" y="12302"/>
                  </a:lnTo>
                  <a:lnTo>
                    <a:pt x="0" y="0"/>
                  </a:lnTo>
                  <a:lnTo>
                    <a:pt x="0" y="64928"/>
                  </a:lnTo>
                  <a:lnTo>
                    <a:pt x="17303" y="64928"/>
                  </a:lnTo>
                  <a:lnTo>
                    <a:pt x="17303" y="39289"/>
                  </a:lnTo>
                  <a:lnTo>
                    <a:pt x="20876" y="39289"/>
                  </a:lnTo>
                  <a:lnTo>
                    <a:pt x="25003" y="39844"/>
                  </a:lnTo>
                  <a:lnTo>
                    <a:pt x="28019" y="42068"/>
                  </a:lnTo>
                  <a:lnTo>
                    <a:pt x="29290" y="43893"/>
                  </a:lnTo>
                  <a:lnTo>
                    <a:pt x="30560" y="46274"/>
                  </a:lnTo>
                  <a:lnTo>
                    <a:pt x="31830" y="49449"/>
                  </a:lnTo>
                  <a:lnTo>
                    <a:pt x="33099" y="53181"/>
                  </a:lnTo>
                  <a:lnTo>
                    <a:pt x="36829" y="64928"/>
                  </a:lnTo>
                  <a:lnTo>
                    <a:pt x="54848" y="64928"/>
                  </a:lnTo>
                  <a:lnTo>
                    <a:pt x="48498" y="47227"/>
                  </a:lnTo>
                  <a:lnTo>
                    <a:pt x="45878" y="40322"/>
                  </a:lnTo>
                  <a:lnTo>
                    <a:pt x="44767" y="37622"/>
                  </a:lnTo>
                  <a:lnTo>
                    <a:pt x="43418" y="35559"/>
                  </a:lnTo>
                  <a:lnTo>
                    <a:pt x="41672" y="33972"/>
                  </a:lnTo>
                  <a:lnTo>
                    <a:pt x="39291" y="32939"/>
                  </a:lnTo>
                  <a:lnTo>
                    <a:pt x="39291" y="32780"/>
                  </a:lnTo>
                  <a:lnTo>
                    <a:pt x="44767" y="30558"/>
                  </a:lnTo>
                  <a:lnTo>
                    <a:pt x="48657" y="27065"/>
                  </a:lnTo>
                  <a:lnTo>
                    <a:pt x="50958" y="22303"/>
                  </a:lnTo>
                  <a:lnTo>
                    <a:pt x="51752" y="16350"/>
                  </a:lnTo>
                  <a:lnTo>
                    <a:pt x="50958" y="11269"/>
                  </a:lnTo>
                  <a:lnTo>
                    <a:pt x="48895" y="7143"/>
                  </a:lnTo>
                  <a:lnTo>
                    <a:pt x="45641" y="3968"/>
                  </a:lnTo>
                  <a:lnTo>
                    <a:pt x="41433" y="1824"/>
                  </a:lnTo>
                  <a:lnTo>
                    <a:pt x="36433" y="475"/>
                  </a:lnTo>
                  <a:lnTo>
                    <a:pt x="30877" y="0"/>
                  </a:lnTo>
                  <a:lnTo>
                    <a:pt x="0" y="0"/>
                  </a:lnTo>
                  <a:close/>
                </a:path>
              </a:pathLst>
            </a:custGeom>
            <a:solidFill>
              <a:srgbClr val="B5522F"/>
            </a:solidFill>
          </p:spPr>
          <p:txBody>
            <a:bodyPr vert="horz" lIns="91440" tIns="45720" rIns="91440" bIns="45720" anchor="t"/>
            <a:lstStyle/>
            <a:p>
              <a:endParaRPr lang="en-IN"/>
            </a:p>
          </p:txBody>
        </p:sp>
        <p:sp>
          <p:nvSpPr>
            <p:cNvPr id="3262" name="Shape 3297"/>
            <p:cNvSpPr/>
            <p:nvPr/>
          </p:nvSpPr>
          <p:spPr>
            <a:xfrm>
              <a:off x="5643387" y="657827"/>
              <a:ext cx="48577" cy="67150"/>
            </a:xfrm>
            <a:custGeom>
              <a:avLst/>
              <a:gdLst/>
              <a:ahLst/>
              <a:cxnLst/>
              <a:rect l="0" t="0" r="0" b="0"/>
              <a:pathLst>
                <a:path w="48577" h="67150">
                  <a:moveTo>
                    <a:pt x="28257" y="0"/>
                  </a:moveTo>
                  <a:lnTo>
                    <a:pt x="21669" y="318"/>
                  </a:lnTo>
                  <a:lnTo>
                    <a:pt x="15161" y="1667"/>
                  </a:lnTo>
                  <a:lnTo>
                    <a:pt x="9287" y="4128"/>
                  </a:lnTo>
                  <a:lnTo>
                    <a:pt x="4525" y="7858"/>
                  </a:lnTo>
                  <a:lnTo>
                    <a:pt x="2619" y="10239"/>
                  </a:lnTo>
                  <a:lnTo>
                    <a:pt x="1270" y="13018"/>
                  </a:lnTo>
                  <a:lnTo>
                    <a:pt x="397" y="16271"/>
                  </a:lnTo>
                  <a:lnTo>
                    <a:pt x="0" y="19923"/>
                  </a:lnTo>
                  <a:lnTo>
                    <a:pt x="873" y="26114"/>
                  </a:lnTo>
                  <a:lnTo>
                    <a:pt x="3175" y="30718"/>
                  </a:lnTo>
                  <a:lnTo>
                    <a:pt x="6667" y="34131"/>
                  </a:lnTo>
                  <a:lnTo>
                    <a:pt x="10795" y="36512"/>
                  </a:lnTo>
                  <a:lnTo>
                    <a:pt x="19923" y="39687"/>
                  </a:lnTo>
                  <a:lnTo>
                    <a:pt x="24130" y="41037"/>
                  </a:lnTo>
                  <a:lnTo>
                    <a:pt x="27544" y="42703"/>
                  </a:lnTo>
                  <a:lnTo>
                    <a:pt x="29845" y="44925"/>
                  </a:lnTo>
                  <a:lnTo>
                    <a:pt x="30719" y="48021"/>
                  </a:lnTo>
                  <a:lnTo>
                    <a:pt x="29766" y="51196"/>
                  </a:lnTo>
                  <a:lnTo>
                    <a:pt x="27385" y="53102"/>
                  </a:lnTo>
                  <a:lnTo>
                    <a:pt x="23971" y="54054"/>
                  </a:lnTo>
                  <a:lnTo>
                    <a:pt x="20002" y="54293"/>
                  </a:lnTo>
                  <a:lnTo>
                    <a:pt x="14844" y="53975"/>
                  </a:lnTo>
                  <a:lnTo>
                    <a:pt x="10081" y="53102"/>
                  </a:lnTo>
                  <a:lnTo>
                    <a:pt x="5794" y="51753"/>
                  </a:lnTo>
                  <a:lnTo>
                    <a:pt x="2144" y="50006"/>
                  </a:lnTo>
                  <a:lnTo>
                    <a:pt x="715" y="64373"/>
                  </a:lnTo>
                  <a:lnTo>
                    <a:pt x="10240" y="66437"/>
                  </a:lnTo>
                  <a:lnTo>
                    <a:pt x="20002" y="67150"/>
                  </a:lnTo>
                  <a:lnTo>
                    <a:pt x="27146" y="66754"/>
                  </a:lnTo>
                  <a:lnTo>
                    <a:pt x="33813" y="65326"/>
                  </a:lnTo>
                  <a:lnTo>
                    <a:pt x="39687" y="62706"/>
                  </a:lnTo>
                  <a:lnTo>
                    <a:pt x="44371" y="58737"/>
                  </a:lnTo>
                  <a:lnTo>
                    <a:pt x="46117" y="56197"/>
                  </a:lnTo>
                  <a:lnTo>
                    <a:pt x="47466" y="53181"/>
                  </a:lnTo>
                  <a:lnTo>
                    <a:pt x="48260" y="49688"/>
                  </a:lnTo>
                  <a:lnTo>
                    <a:pt x="48577" y="45719"/>
                  </a:lnTo>
                  <a:lnTo>
                    <a:pt x="47705" y="39608"/>
                  </a:lnTo>
                  <a:lnTo>
                    <a:pt x="45402" y="35004"/>
                  </a:lnTo>
                  <a:lnTo>
                    <a:pt x="41990" y="31591"/>
                  </a:lnTo>
                  <a:lnTo>
                    <a:pt x="37782" y="29209"/>
                  </a:lnTo>
                  <a:lnTo>
                    <a:pt x="28655" y="26114"/>
                  </a:lnTo>
                  <a:lnTo>
                    <a:pt x="24527" y="24924"/>
                  </a:lnTo>
                  <a:lnTo>
                    <a:pt x="21035" y="23494"/>
                  </a:lnTo>
                  <a:lnTo>
                    <a:pt x="18732" y="21590"/>
                  </a:lnTo>
                  <a:lnTo>
                    <a:pt x="17860" y="18891"/>
                  </a:lnTo>
                  <a:lnTo>
                    <a:pt x="18415" y="16430"/>
                  </a:lnTo>
                  <a:lnTo>
                    <a:pt x="19923" y="14763"/>
                  </a:lnTo>
                  <a:lnTo>
                    <a:pt x="24527" y="13175"/>
                  </a:lnTo>
                  <a:lnTo>
                    <a:pt x="29527" y="12859"/>
                  </a:lnTo>
                  <a:lnTo>
                    <a:pt x="36830" y="13573"/>
                  </a:lnTo>
                  <a:lnTo>
                    <a:pt x="43894" y="15795"/>
                  </a:lnTo>
                  <a:lnTo>
                    <a:pt x="45006" y="2461"/>
                  </a:lnTo>
                  <a:lnTo>
                    <a:pt x="37386" y="634"/>
                  </a:lnTo>
                  <a:lnTo>
                    <a:pt x="28257" y="0"/>
                  </a:lnTo>
                  <a:close/>
                </a:path>
              </a:pathLst>
            </a:custGeom>
            <a:solidFill>
              <a:srgbClr val="B5522F"/>
            </a:solidFill>
          </p:spPr>
          <p:txBody>
            <a:bodyPr vert="horz" lIns="91440" tIns="45720" rIns="91440" bIns="45720" anchor="t"/>
            <a:lstStyle/>
            <a:p>
              <a:endParaRPr lang="en-IN"/>
            </a:p>
          </p:txBody>
        </p:sp>
        <p:sp>
          <p:nvSpPr>
            <p:cNvPr id="3263" name="Shape 3298"/>
            <p:cNvSpPr/>
            <p:nvPr/>
          </p:nvSpPr>
          <p:spPr>
            <a:xfrm>
              <a:off x="5231589" y="657827"/>
              <a:ext cx="48498" cy="67150"/>
            </a:xfrm>
            <a:custGeom>
              <a:avLst/>
              <a:gdLst/>
              <a:ahLst/>
              <a:cxnLst/>
              <a:rect l="0" t="0" r="0" b="0"/>
              <a:pathLst>
                <a:path w="48498" h="67150">
                  <a:moveTo>
                    <a:pt x="28257" y="0"/>
                  </a:moveTo>
                  <a:lnTo>
                    <a:pt x="21669" y="318"/>
                  </a:lnTo>
                  <a:lnTo>
                    <a:pt x="15161" y="1667"/>
                  </a:lnTo>
                  <a:lnTo>
                    <a:pt x="9287" y="4128"/>
                  </a:lnTo>
                  <a:lnTo>
                    <a:pt x="4445" y="7858"/>
                  </a:lnTo>
                  <a:lnTo>
                    <a:pt x="2540" y="10239"/>
                  </a:lnTo>
                  <a:lnTo>
                    <a:pt x="1191" y="13018"/>
                  </a:lnTo>
                  <a:lnTo>
                    <a:pt x="317" y="16271"/>
                  </a:lnTo>
                  <a:lnTo>
                    <a:pt x="0" y="19923"/>
                  </a:lnTo>
                  <a:lnTo>
                    <a:pt x="873" y="26114"/>
                  </a:lnTo>
                  <a:lnTo>
                    <a:pt x="3175" y="30718"/>
                  </a:lnTo>
                  <a:lnTo>
                    <a:pt x="6667" y="34131"/>
                  </a:lnTo>
                  <a:lnTo>
                    <a:pt x="10795" y="36512"/>
                  </a:lnTo>
                  <a:lnTo>
                    <a:pt x="19923" y="39687"/>
                  </a:lnTo>
                  <a:lnTo>
                    <a:pt x="24129" y="41037"/>
                  </a:lnTo>
                  <a:lnTo>
                    <a:pt x="27543" y="42703"/>
                  </a:lnTo>
                  <a:lnTo>
                    <a:pt x="29845" y="44925"/>
                  </a:lnTo>
                  <a:lnTo>
                    <a:pt x="30638" y="48021"/>
                  </a:lnTo>
                  <a:lnTo>
                    <a:pt x="29766" y="51196"/>
                  </a:lnTo>
                  <a:lnTo>
                    <a:pt x="27385" y="53102"/>
                  </a:lnTo>
                  <a:lnTo>
                    <a:pt x="23971" y="54054"/>
                  </a:lnTo>
                  <a:lnTo>
                    <a:pt x="20002" y="54293"/>
                  </a:lnTo>
                  <a:lnTo>
                    <a:pt x="14763" y="53975"/>
                  </a:lnTo>
                  <a:lnTo>
                    <a:pt x="10001" y="53102"/>
                  </a:lnTo>
                  <a:lnTo>
                    <a:pt x="5794" y="51753"/>
                  </a:lnTo>
                  <a:lnTo>
                    <a:pt x="2143" y="50006"/>
                  </a:lnTo>
                  <a:lnTo>
                    <a:pt x="634" y="64373"/>
                  </a:lnTo>
                  <a:lnTo>
                    <a:pt x="10240" y="66437"/>
                  </a:lnTo>
                  <a:lnTo>
                    <a:pt x="20002" y="67150"/>
                  </a:lnTo>
                  <a:lnTo>
                    <a:pt x="27067" y="66754"/>
                  </a:lnTo>
                  <a:lnTo>
                    <a:pt x="33813" y="65326"/>
                  </a:lnTo>
                  <a:lnTo>
                    <a:pt x="39687" y="62706"/>
                  </a:lnTo>
                  <a:lnTo>
                    <a:pt x="44371" y="58737"/>
                  </a:lnTo>
                  <a:lnTo>
                    <a:pt x="46117" y="56197"/>
                  </a:lnTo>
                  <a:lnTo>
                    <a:pt x="47466" y="53181"/>
                  </a:lnTo>
                  <a:lnTo>
                    <a:pt x="48259" y="49688"/>
                  </a:lnTo>
                  <a:lnTo>
                    <a:pt x="48498" y="45719"/>
                  </a:lnTo>
                  <a:lnTo>
                    <a:pt x="47704" y="39608"/>
                  </a:lnTo>
                  <a:lnTo>
                    <a:pt x="45323" y="35004"/>
                  </a:lnTo>
                  <a:lnTo>
                    <a:pt x="41909" y="31591"/>
                  </a:lnTo>
                  <a:lnTo>
                    <a:pt x="37703" y="29209"/>
                  </a:lnTo>
                  <a:lnTo>
                    <a:pt x="28654" y="26114"/>
                  </a:lnTo>
                  <a:lnTo>
                    <a:pt x="24447" y="24924"/>
                  </a:lnTo>
                  <a:lnTo>
                    <a:pt x="21035" y="23494"/>
                  </a:lnTo>
                  <a:lnTo>
                    <a:pt x="18732" y="21590"/>
                  </a:lnTo>
                  <a:lnTo>
                    <a:pt x="17860" y="18891"/>
                  </a:lnTo>
                  <a:lnTo>
                    <a:pt x="18415" y="16430"/>
                  </a:lnTo>
                  <a:lnTo>
                    <a:pt x="19923" y="14763"/>
                  </a:lnTo>
                  <a:lnTo>
                    <a:pt x="24527" y="13175"/>
                  </a:lnTo>
                  <a:lnTo>
                    <a:pt x="29448" y="12859"/>
                  </a:lnTo>
                  <a:lnTo>
                    <a:pt x="36829" y="13573"/>
                  </a:lnTo>
                  <a:lnTo>
                    <a:pt x="43894" y="15795"/>
                  </a:lnTo>
                  <a:lnTo>
                    <a:pt x="45006" y="2461"/>
                  </a:lnTo>
                  <a:lnTo>
                    <a:pt x="41433" y="1428"/>
                  </a:lnTo>
                  <a:lnTo>
                    <a:pt x="37306" y="634"/>
                  </a:lnTo>
                  <a:lnTo>
                    <a:pt x="28257" y="0"/>
                  </a:lnTo>
                  <a:close/>
                </a:path>
              </a:pathLst>
            </a:custGeom>
            <a:solidFill>
              <a:srgbClr val="B5522F"/>
            </a:solidFill>
          </p:spPr>
          <p:txBody>
            <a:bodyPr vert="horz" lIns="91440" tIns="45720" rIns="91440" bIns="45720" anchor="t"/>
            <a:lstStyle/>
            <a:p>
              <a:endParaRPr lang="en-IN"/>
            </a:p>
          </p:txBody>
        </p:sp>
        <p:sp>
          <p:nvSpPr>
            <p:cNvPr id="3264" name="Shape 3299"/>
            <p:cNvSpPr/>
            <p:nvPr/>
          </p:nvSpPr>
          <p:spPr>
            <a:xfrm>
              <a:off x="4847097" y="658939"/>
              <a:ext cx="70802" cy="64928"/>
            </a:xfrm>
            <a:custGeom>
              <a:avLst/>
              <a:gdLst/>
              <a:ahLst/>
              <a:cxnLst/>
              <a:rect l="0" t="0" r="0" b="0"/>
              <a:pathLst>
                <a:path w="70802" h="64928">
                  <a:moveTo>
                    <a:pt x="24606" y="0"/>
                  </a:moveTo>
                  <a:lnTo>
                    <a:pt x="35004" y="13413"/>
                  </a:lnTo>
                  <a:lnTo>
                    <a:pt x="35242" y="13413"/>
                  </a:lnTo>
                  <a:lnTo>
                    <a:pt x="42942" y="38813"/>
                  </a:lnTo>
                  <a:lnTo>
                    <a:pt x="26670" y="38813"/>
                  </a:lnTo>
                  <a:lnTo>
                    <a:pt x="35004" y="13413"/>
                  </a:lnTo>
                  <a:lnTo>
                    <a:pt x="24606" y="0"/>
                  </a:lnTo>
                  <a:lnTo>
                    <a:pt x="0" y="64928"/>
                  </a:lnTo>
                  <a:lnTo>
                    <a:pt x="17542" y="64928"/>
                  </a:lnTo>
                  <a:lnTo>
                    <a:pt x="22701" y="51037"/>
                  </a:lnTo>
                  <a:lnTo>
                    <a:pt x="46989" y="51037"/>
                  </a:lnTo>
                  <a:lnTo>
                    <a:pt x="51832" y="64928"/>
                  </a:lnTo>
                  <a:lnTo>
                    <a:pt x="70802" y="64928"/>
                  </a:lnTo>
                  <a:lnTo>
                    <a:pt x="45799" y="0"/>
                  </a:lnTo>
                  <a:lnTo>
                    <a:pt x="24606" y="0"/>
                  </a:lnTo>
                  <a:close/>
                </a:path>
              </a:pathLst>
            </a:custGeom>
            <a:solidFill>
              <a:srgbClr val="B5522F"/>
            </a:solidFill>
          </p:spPr>
          <p:txBody>
            <a:bodyPr vert="horz" lIns="91440" tIns="45720" rIns="91440" bIns="45720" anchor="t"/>
            <a:lstStyle/>
            <a:p>
              <a:endParaRPr lang="en-IN"/>
            </a:p>
          </p:txBody>
        </p:sp>
      </p:grpSp>
    </p:spTree>
    <p:extLst>
      <p:ext uri="{BB962C8B-B14F-4D97-AF65-F5344CB8AC3E}">
        <p14:creationId xmlns:p14="http://schemas.microsoft.com/office/powerpoint/2010/main" val="297024238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The following reactions dominate during the absorptive state</a:t>
            </a:r>
            <a:endParaRPr lang="en-US" dirty="0"/>
          </a:p>
        </p:txBody>
      </p:sp>
      <p:sp>
        <p:nvSpPr>
          <p:cNvPr id="3" name="Content Placeholder 2"/>
          <p:cNvSpPr>
            <a:spLocks noGrp="1"/>
          </p:cNvSpPr>
          <p:nvPr>
            <p:ph idx="1"/>
          </p:nvPr>
        </p:nvSpPr>
        <p:spPr/>
        <p:txBody>
          <a:bodyPr>
            <a:normAutofit fontScale="85000" lnSpcReduction="10000"/>
          </a:bodyPr>
          <a:lstStyle/>
          <a:p>
            <a:pPr>
              <a:buNone/>
            </a:pPr>
            <a:r>
              <a:rPr lang="en-US" b="1" dirty="0" smtClean="0"/>
              <a:t>1 About 50% of the glucose absorbed from a typical meal is </a:t>
            </a:r>
            <a:r>
              <a:rPr lang="en-US" dirty="0" smtClean="0"/>
              <a:t>oxidized by cells throughout the body to produce ATP via </a:t>
            </a:r>
            <a:r>
              <a:rPr lang="en-US" dirty="0" err="1" smtClean="0"/>
              <a:t>glycolysis</a:t>
            </a:r>
            <a:r>
              <a:rPr lang="en-US" dirty="0" smtClean="0"/>
              <a:t>, the Krebs cycle, and the electron transport chain.</a:t>
            </a:r>
          </a:p>
          <a:p>
            <a:pPr>
              <a:buNone/>
            </a:pPr>
            <a:r>
              <a:rPr lang="en-US" b="1" dirty="0" smtClean="0"/>
              <a:t>2 Most glucose that enters </a:t>
            </a:r>
            <a:r>
              <a:rPr lang="en-US" b="1" dirty="0" err="1" smtClean="0"/>
              <a:t>hepatocytes</a:t>
            </a:r>
            <a:r>
              <a:rPr lang="en-US" b="1" dirty="0" smtClean="0"/>
              <a:t> is converted to glycogen. </a:t>
            </a:r>
            <a:r>
              <a:rPr lang="en-US" dirty="0" smtClean="0"/>
              <a:t>Small amounts may be used for synthesis of fatty acids and </a:t>
            </a:r>
            <a:r>
              <a:rPr lang="en-US" dirty="0" err="1" smtClean="0"/>
              <a:t>glyceraldehyde</a:t>
            </a:r>
            <a:r>
              <a:rPr lang="en-US" dirty="0" smtClean="0"/>
              <a:t> 3-phosphate.</a:t>
            </a:r>
          </a:p>
          <a:p>
            <a:pPr>
              <a:buNone/>
            </a:pPr>
            <a:r>
              <a:rPr lang="en-US" b="1" dirty="0" smtClean="0"/>
              <a:t>3 Some fatty acids and triglycerides synthesized in the liver remain </a:t>
            </a:r>
            <a:r>
              <a:rPr lang="en-US" dirty="0" smtClean="0"/>
              <a:t>there, but </a:t>
            </a:r>
            <a:r>
              <a:rPr lang="en-US" dirty="0" err="1" smtClean="0"/>
              <a:t>hepatocytes</a:t>
            </a:r>
            <a:r>
              <a:rPr lang="en-US" dirty="0" smtClean="0"/>
              <a:t> package most into VLDLs, which carry lipids to adipose tissue for storage.</a:t>
            </a: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77500" lnSpcReduction="20000"/>
          </a:bodyPr>
          <a:lstStyle/>
          <a:p>
            <a:pPr>
              <a:buNone/>
            </a:pPr>
            <a:r>
              <a:rPr lang="en-US" b="1" dirty="0" smtClean="0"/>
              <a:t>4 </a:t>
            </a:r>
            <a:r>
              <a:rPr lang="en-US" b="1" dirty="0" err="1" smtClean="0"/>
              <a:t>Adipocytes</a:t>
            </a:r>
            <a:r>
              <a:rPr lang="en-US" b="1" dirty="0" smtClean="0"/>
              <a:t> also take up glucose not picked up by the liver</a:t>
            </a:r>
          </a:p>
          <a:p>
            <a:pPr>
              <a:buNone/>
            </a:pPr>
            <a:r>
              <a:rPr lang="en-US" dirty="0" smtClean="0"/>
              <a:t>	and convert it into triglycerides for storage. Overall, about</a:t>
            </a:r>
          </a:p>
          <a:p>
            <a:pPr>
              <a:buNone/>
            </a:pPr>
            <a:r>
              <a:rPr lang="en-US" dirty="0" smtClean="0"/>
              <a:t>	40% of the glucose absorbed from a meal is converted to triglycerides, and about 10% is stored as glycogen in skeletal muscles and </a:t>
            </a:r>
            <a:r>
              <a:rPr lang="en-US" dirty="0" err="1" smtClean="0"/>
              <a:t>hepatocytes</a:t>
            </a:r>
            <a:r>
              <a:rPr lang="en-US" dirty="0" smtClean="0"/>
              <a:t>.</a:t>
            </a:r>
          </a:p>
          <a:p>
            <a:pPr>
              <a:buNone/>
            </a:pPr>
            <a:r>
              <a:rPr lang="en-US" b="1" dirty="0" smtClean="0"/>
              <a:t>5 Most dietary lipids (mainly triglycerides and fatty acids)</a:t>
            </a:r>
          </a:p>
          <a:p>
            <a:pPr>
              <a:buNone/>
            </a:pPr>
            <a:r>
              <a:rPr lang="en-US" dirty="0" smtClean="0"/>
              <a:t>	are stored in adipose tissue; only a small portion is used</a:t>
            </a:r>
          </a:p>
          <a:p>
            <a:pPr>
              <a:buNone/>
            </a:pPr>
            <a:r>
              <a:rPr lang="en-US" dirty="0" smtClean="0"/>
              <a:t>	for synthesis reactions. </a:t>
            </a:r>
            <a:r>
              <a:rPr lang="en-US" dirty="0" err="1" smtClean="0"/>
              <a:t>Adipocytes</a:t>
            </a:r>
            <a:r>
              <a:rPr lang="en-US" dirty="0" smtClean="0"/>
              <a:t> obtain the lipids from</a:t>
            </a:r>
          </a:p>
          <a:p>
            <a:pPr>
              <a:buNone/>
            </a:pPr>
            <a:r>
              <a:rPr lang="en-US" dirty="0" smtClean="0"/>
              <a:t>	</a:t>
            </a:r>
            <a:r>
              <a:rPr lang="en-US" dirty="0" err="1" smtClean="0"/>
              <a:t>chylomicrons</a:t>
            </a:r>
            <a:r>
              <a:rPr lang="en-US" dirty="0" smtClean="0"/>
              <a:t>, from VLDLs, and from their own synthesis</a:t>
            </a:r>
          </a:p>
          <a:p>
            <a:pPr>
              <a:buNone/>
            </a:pPr>
            <a:r>
              <a:rPr lang="en-US" dirty="0" smtClean="0"/>
              <a:t>	reactions.</a:t>
            </a:r>
          </a:p>
          <a:p>
            <a:endParaRPr lang="en-US"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85000" lnSpcReduction="10000"/>
          </a:bodyPr>
          <a:lstStyle/>
          <a:p>
            <a:pPr>
              <a:buNone/>
            </a:pPr>
            <a:r>
              <a:rPr lang="en-US" b="1" dirty="0" smtClean="0"/>
              <a:t>6 Many absorbed amino acids that enter </a:t>
            </a:r>
            <a:r>
              <a:rPr lang="en-US" b="1" dirty="0" err="1" smtClean="0"/>
              <a:t>hepatocytes</a:t>
            </a:r>
            <a:r>
              <a:rPr lang="en-US" b="1" dirty="0" smtClean="0"/>
              <a:t> are </a:t>
            </a:r>
            <a:r>
              <a:rPr lang="en-US" b="1" dirty="0" err="1" smtClean="0"/>
              <a:t>deaminated</a:t>
            </a:r>
            <a:r>
              <a:rPr lang="en-US" b="1" dirty="0" smtClean="0"/>
              <a:t> </a:t>
            </a:r>
            <a:r>
              <a:rPr lang="en-US" dirty="0" smtClean="0"/>
              <a:t>to </a:t>
            </a:r>
            <a:r>
              <a:rPr lang="en-US" dirty="0" err="1" smtClean="0"/>
              <a:t>keto</a:t>
            </a:r>
            <a:r>
              <a:rPr lang="en-US" dirty="0" smtClean="0"/>
              <a:t> acids, which can either enter the Krebs cycle for ATP production or be used to synthesize glucose or fatty acids.</a:t>
            </a:r>
          </a:p>
          <a:p>
            <a:pPr>
              <a:buNone/>
            </a:pPr>
            <a:r>
              <a:rPr lang="en-US" b="1" dirty="0" smtClean="0"/>
              <a:t>7 Some amino acids that enter </a:t>
            </a:r>
            <a:r>
              <a:rPr lang="en-US" b="1" dirty="0" err="1" smtClean="0"/>
              <a:t>hepatocytes</a:t>
            </a:r>
            <a:r>
              <a:rPr lang="en-US" b="1" dirty="0" smtClean="0"/>
              <a:t> are used to synthesize </a:t>
            </a:r>
            <a:r>
              <a:rPr lang="en-US" dirty="0" smtClean="0"/>
              <a:t>proteins (for example, plasma proteins).</a:t>
            </a:r>
          </a:p>
          <a:p>
            <a:pPr>
              <a:buNone/>
            </a:pPr>
            <a:r>
              <a:rPr lang="en-US" b="1" dirty="0" smtClean="0"/>
              <a:t>8 Amino acids not taken up by </a:t>
            </a:r>
            <a:r>
              <a:rPr lang="en-US" b="1" dirty="0" err="1" smtClean="0"/>
              <a:t>hepatocytes</a:t>
            </a:r>
            <a:r>
              <a:rPr lang="en-US" b="1" dirty="0" smtClean="0"/>
              <a:t> are used in other </a:t>
            </a:r>
            <a:r>
              <a:rPr lang="en-US" dirty="0" smtClean="0"/>
              <a:t>body cells (such as muscle cells) for synthesis of proteins or regulatory chemicals such as hormones or enzymes.</a:t>
            </a:r>
          </a:p>
          <a:p>
            <a:endParaRPr lang="en-US" dirty="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a:p>
        </p:txBody>
      </p:sp>
      <p:pic>
        <p:nvPicPr>
          <p:cNvPr id="1026" name="Picture 2" descr="Metabolism during the Absorptive State"/>
          <p:cNvPicPr>
            <a:picLocks noChangeAspect="1" noChangeArrowheads="1"/>
          </p:cNvPicPr>
          <p:nvPr/>
        </p:nvPicPr>
        <p:blipFill>
          <a:blip r:embed="rId2" cstate="print"/>
          <a:srcRect/>
          <a:stretch>
            <a:fillRect/>
          </a:stretch>
        </p:blipFill>
        <p:spPr bwMode="auto">
          <a:xfrm>
            <a:off x="1143000" y="152400"/>
            <a:ext cx="7111080" cy="6360590"/>
          </a:xfrm>
          <a:prstGeom prst="rect">
            <a:avLst/>
          </a:prstGeom>
          <a:noFill/>
        </p:spPr>
      </p:pic>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Regulation of Metabolism During the Absorptive State</a:t>
            </a:r>
            <a:endParaRPr lang="en-US" dirty="0"/>
          </a:p>
        </p:txBody>
      </p:sp>
      <p:sp>
        <p:nvSpPr>
          <p:cNvPr id="3" name="Content Placeholder 2"/>
          <p:cNvSpPr>
            <a:spLocks noGrp="1"/>
          </p:cNvSpPr>
          <p:nvPr>
            <p:ph idx="1"/>
          </p:nvPr>
        </p:nvSpPr>
        <p:spPr/>
        <p:txBody>
          <a:bodyPr>
            <a:normAutofit fontScale="92500"/>
          </a:bodyPr>
          <a:lstStyle/>
          <a:p>
            <a:r>
              <a:rPr lang="en-US" dirty="0" smtClean="0"/>
              <a:t>Soon after a meal, glucose-dependent </a:t>
            </a:r>
            <a:r>
              <a:rPr lang="en-US" dirty="0" err="1" smtClean="0"/>
              <a:t>insulinotropic</a:t>
            </a:r>
            <a:r>
              <a:rPr lang="en-US" dirty="0" smtClean="0"/>
              <a:t> peptide (GIP), plus the rising blood levels of glucose and certain amino acids, stimulate pancreatic beta cells to release insulin.</a:t>
            </a:r>
          </a:p>
          <a:p>
            <a:r>
              <a:rPr lang="en-US" dirty="0" smtClean="0"/>
              <a:t>Insulin promotes the entry of glucose and amino acids into cells of many tissues, and it stimulates the </a:t>
            </a:r>
            <a:r>
              <a:rPr lang="en-US" dirty="0" err="1" smtClean="0"/>
              <a:t>phosphorylation</a:t>
            </a:r>
            <a:r>
              <a:rPr lang="en-US" dirty="0" smtClean="0"/>
              <a:t> of glucose in </a:t>
            </a:r>
            <a:r>
              <a:rPr lang="en-US" dirty="0" err="1" smtClean="0"/>
              <a:t>hepatocytes</a:t>
            </a:r>
            <a:r>
              <a:rPr lang="en-US" dirty="0" smtClean="0"/>
              <a:t> and the conversion of glucose 6-phosphate to glycogen in both liver and muscle cells.</a:t>
            </a:r>
            <a:endParaRPr lang="en-US"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smtClean="0"/>
              <a:t>In liver and adipose tissue, insulin enhances the synthesis of triglycerides, and in cells throughout the body insulin </a:t>
            </a:r>
            <a:r>
              <a:rPr lang="en-US" dirty="0" err="1" smtClean="0"/>
              <a:t>stimulates</a:t>
            </a:r>
            <a:r>
              <a:rPr lang="en-US" dirty="0" smtClean="0"/>
              <a:t> protein synthesis.</a:t>
            </a:r>
          </a:p>
          <a:p>
            <a:r>
              <a:rPr lang="en-US" dirty="0" err="1" smtClean="0"/>
              <a:t>Insulinlike</a:t>
            </a:r>
            <a:r>
              <a:rPr lang="en-US" dirty="0" smtClean="0"/>
              <a:t> growth factors and the thyroid hormones (T3 and T4) also stimulate protein synthesis.</a:t>
            </a:r>
            <a:endParaRPr lang="en-US" dirty="0"/>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185</TotalTime>
  <Words>1531</Words>
  <Application>Microsoft Office PowerPoint</Application>
  <PresentationFormat>On-screen Show (4:3)</PresentationFormat>
  <Paragraphs>105</Paragraphs>
  <Slides>32</Slides>
  <Notes>0</Notes>
  <HiddenSlides>0</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32</vt:i4>
      </vt:variant>
    </vt:vector>
  </HeadingPairs>
  <TitlesOfParts>
    <vt:vector size="34" baseType="lpstr">
      <vt:lpstr>Office Theme</vt:lpstr>
      <vt:lpstr>Microsoft Word Document</vt:lpstr>
      <vt:lpstr>Unit 4 US06CZOO23</vt:lpstr>
      <vt:lpstr>PowerPoint Presentation</vt:lpstr>
      <vt:lpstr>Metabolic Adaptations Nutrition</vt:lpstr>
      <vt:lpstr>The following reactions dominate during the absorptive state</vt:lpstr>
      <vt:lpstr>PowerPoint Presentation</vt:lpstr>
      <vt:lpstr>PowerPoint Presentation</vt:lpstr>
      <vt:lpstr>PowerPoint Presentation</vt:lpstr>
      <vt:lpstr>Regulation of Metabolism During the Absorptive State</vt:lpstr>
      <vt:lpstr>PowerPoint Presentation</vt:lpstr>
      <vt:lpstr>PowerPoint Presentation</vt:lpstr>
      <vt:lpstr>Metabolism During the Postabsorptive State</vt:lpstr>
      <vt:lpstr>Homeostasis of blood glucose concentration is especially important for the nervous system and for red blood cells for the following reasons</vt:lpstr>
      <vt:lpstr>Post absorptive State Reactions</vt:lpstr>
      <vt:lpstr>Post absorptive State Reactions</vt:lpstr>
      <vt:lpstr>Post absorptive State Reactions</vt:lpstr>
      <vt:lpstr>The following reactions produce ATP without using glucose:</vt:lpstr>
      <vt:lpstr>Regulation of Metabolism During the Postabsorptive State</vt:lpstr>
      <vt:lpstr>Regulation of Metabolism During the Postabsorptive State</vt:lpstr>
      <vt:lpstr>Hormonal Regulation of Metabolism in the Postabsorptive State</vt:lpstr>
      <vt:lpstr>Metabolism During Fasting and Starvation</vt:lpstr>
      <vt:lpstr>Heat and Energy Balance</vt:lpstr>
      <vt:lpstr>PowerPoint Presentation</vt:lpstr>
      <vt:lpstr>Metabolic Rate </vt:lpstr>
      <vt:lpstr>Body Temperature Homeostasis </vt:lpstr>
      <vt:lpstr>Heat Production </vt:lpstr>
      <vt:lpstr>Mechanisms of Heat Transfer</vt:lpstr>
      <vt:lpstr>Nutrition</vt:lpstr>
      <vt:lpstr>Minarals</vt:lpstr>
      <vt:lpstr>PowerPoint Presentation</vt:lpstr>
      <vt:lpstr>Vitamins</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4 US06CZOO23</dc:title>
  <dc:creator>Admin</dc:creator>
  <cp:lastModifiedBy>Dr. Nikunj Bhatt</cp:lastModifiedBy>
  <cp:revision>18</cp:revision>
  <dcterms:created xsi:type="dcterms:W3CDTF">2006-08-16T00:00:00Z</dcterms:created>
  <dcterms:modified xsi:type="dcterms:W3CDTF">2021-04-15T08:18:42Z</dcterms:modified>
</cp:coreProperties>
</file>